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theme/theme2.xml" ContentType="application/vnd.openxmlformats-officedocument.theme+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theme/theme3.xml" ContentType="application/vnd.openxmlformats-officedocument.theme+xml"/>
  <Override PartName="/ppt/slideLayouts/slideLayout34.xml" ContentType="application/vnd.openxmlformats-officedocument.presentationml.slideLayout+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64" r:id="rId2"/>
    <p:sldMasterId id="2147483668" r:id="rId3"/>
    <p:sldMasterId id="2147483684" r:id="rId4"/>
  </p:sldMasterIdLst>
  <p:notesMasterIdLst>
    <p:notesMasterId r:id="rId59"/>
  </p:notesMasterIdLst>
  <p:handoutMasterIdLst>
    <p:handoutMasterId r:id="rId60"/>
  </p:handoutMasterIdLst>
  <p:sldIdLst>
    <p:sldId id="261" r:id="rId5"/>
    <p:sldId id="263" r:id="rId6"/>
    <p:sldId id="264" r:id="rId7"/>
    <p:sldId id="270" r:id="rId8"/>
    <p:sldId id="271" r:id="rId9"/>
    <p:sldId id="272" r:id="rId10"/>
    <p:sldId id="273" r:id="rId11"/>
    <p:sldId id="274" r:id="rId12"/>
    <p:sldId id="265" r:id="rId13"/>
    <p:sldId id="262" r:id="rId14"/>
    <p:sldId id="286" r:id="rId15"/>
    <p:sldId id="275" r:id="rId16"/>
    <p:sldId id="276" r:id="rId17"/>
    <p:sldId id="277" r:id="rId18"/>
    <p:sldId id="266" r:id="rId19"/>
    <p:sldId id="278" r:id="rId20"/>
    <p:sldId id="279" r:id="rId21"/>
    <p:sldId id="280" r:id="rId22"/>
    <p:sldId id="282" r:id="rId23"/>
    <p:sldId id="267" r:id="rId24"/>
    <p:sldId id="285" r:id="rId25"/>
    <p:sldId id="283" r:id="rId26"/>
    <p:sldId id="284" r:id="rId27"/>
    <p:sldId id="281" r:id="rId28"/>
    <p:sldId id="268" r:id="rId29"/>
    <p:sldId id="304" r:id="rId30"/>
    <p:sldId id="305" r:id="rId31"/>
    <p:sldId id="306" r:id="rId32"/>
    <p:sldId id="307" r:id="rId33"/>
    <p:sldId id="287" r:id="rId34"/>
    <p:sldId id="288" r:id="rId35"/>
    <p:sldId id="289" r:id="rId36"/>
    <p:sldId id="290" r:id="rId37"/>
    <p:sldId id="291" r:id="rId38"/>
    <p:sldId id="292" r:id="rId39"/>
    <p:sldId id="293" r:id="rId40"/>
    <p:sldId id="294" r:id="rId41"/>
    <p:sldId id="295" r:id="rId42"/>
    <p:sldId id="296" r:id="rId43"/>
    <p:sldId id="297" r:id="rId44"/>
    <p:sldId id="298" r:id="rId45"/>
    <p:sldId id="299" r:id="rId46"/>
    <p:sldId id="300" r:id="rId47"/>
    <p:sldId id="301" r:id="rId48"/>
    <p:sldId id="302" r:id="rId49"/>
    <p:sldId id="303" r:id="rId50"/>
    <p:sldId id="308" r:id="rId51"/>
    <p:sldId id="309" r:id="rId52"/>
    <p:sldId id="310" r:id="rId53"/>
    <p:sldId id="311" r:id="rId54"/>
    <p:sldId id="312" r:id="rId55"/>
    <p:sldId id="313" r:id="rId56"/>
    <p:sldId id="314" r:id="rId57"/>
    <p:sldId id="315" r:id="rId58"/>
  </p:sldIdLst>
  <p:sldSz cx="12192000" cy="6858000"/>
  <p:notesSz cx="6858000" cy="9144000"/>
  <p:custDataLst>
    <p:tags r:id="rId61"/>
  </p:custDataLst>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3840">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EB511F"/>
    <a:srgbClr val="EC521F"/>
    <a:srgbClr val="EF5E26"/>
    <a:srgbClr val="8BEDF2"/>
    <a:srgbClr val="FEB9CE"/>
    <a:srgbClr val="FFFFFF"/>
    <a:srgbClr val="86ECF1"/>
    <a:srgbClr val="FAB0B7"/>
    <a:srgbClr val="FFA4AE"/>
    <a:srgbClr val="FFFE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7721" autoAdjust="0"/>
    <p:restoredTop sz="94660"/>
  </p:normalViewPr>
  <p:slideViewPr>
    <p:cSldViewPr snapToGrid="0">
      <p:cViewPr varScale="1">
        <p:scale>
          <a:sx n="72" d="100"/>
          <a:sy n="72" d="100"/>
        </p:scale>
        <p:origin x="546" y="60"/>
      </p:cViewPr>
      <p:guideLst>
        <p:guide orient="horz" pos="2160"/>
        <p:guide pos="3840"/>
      </p:guideLst>
    </p:cSldViewPr>
  </p:slideViewPr>
  <p:notesTextViewPr>
    <p:cViewPr>
      <p:scale>
        <a:sx n="1" d="1"/>
        <a:sy n="1" d="1"/>
      </p:scale>
      <p:origin x="0" y="0"/>
    </p:cViewPr>
  </p:notesTextViewPr>
  <p:notesViewPr>
    <p:cSldViewPr snapToGrid="0" showGuides="1">
      <p:cViewPr varScale="1">
        <p:scale>
          <a:sx n="80" d="100"/>
          <a:sy n="80" d="100"/>
        </p:scale>
        <p:origin x="3918" y="108"/>
      </p:cViewPr>
      <p:guideLst/>
    </p:cSldViewPr>
  </p:notes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21" Type="http://schemas.openxmlformats.org/officeDocument/2006/relationships/slide" Target="slides/slide17.xml"/><Relationship Id="rId34" Type="http://schemas.openxmlformats.org/officeDocument/2006/relationships/slide" Target="slides/slide30.xml"/><Relationship Id="rId42" Type="http://schemas.openxmlformats.org/officeDocument/2006/relationships/slide" Target="slides/slide38.xml"/><Relationship Id="rId47" Type="http://schemas.openxmlformats.org/officeDocument/2006/relationships/slide" Target="slides/slide43.xml"/><Relationship Id="rId50" Type="http://schemas.openxmlformats.org/officeDocument/2006/relationships/slide" Target="slides/slide46.xml"/><Relationship Id="rId55" Type="http://schemas.openxmlformats.org/officeDocument/2006/relationships/slide" Target="slides/slide51.xml"/><Relationship Id="rId63" Type="http://schemas.openxmlformats.org/officeDocument/2006/relationships/viewProps" Target="viewProps.xml"/><Relationship Id="rId7" Type="http://schemas.openxmlformats.org/officeDocument/2006/relationships/slide" Target="slides/slide3.xml"/><Relationship Id="rId2" Type="http://schemas.openxmlformats.org/officeDocument/2006/relationships/slideMaster" Target="slideMasters/slideMaster2.xml"/><Relationship Id="rId16" Type="http://schemas.openxmlformats.org/officeDocument/2006/relationships/slide" Target="slides/slide12.xml"/><Relationship Id="rId29" Type="http://schemas.openxmlformats.org/officeDocument/2006/relationships/slide" Target="slides/slide25.xml"/><Relationship Id="rId11" Type="http://schemas.openxmlformats.org/officeDocument/2006/relationships/slide" Target="slides/slide7.xml"/><Relationship Id="rId24" Type="http://schemas.openxmlformats.org/officeDocument/2006/relationships/slide" Target="slides/slide20.xml"/><Relationship Id="rId32" Type="http://schemas.openxmlformats.org/officeDocument/2006/relationships/slide" Target="slides/slide28.xml"/><Relationship Id="rId37" Type="http://schemas.openxmlformats.org/officeDocument/2006/relationships/slide" Target="slides/slide33.xml"/><Relationship Id="rId40" Type="http://schemas.openxmlformats.org/officeDocument/2006/relationships/slide" Target="slides/slide36.xml"/><Relationship Id="rId45" Type="http://schemas.openxmlformats.org/officeDocument/2006/relationships/slide" Target="slides/slide41.xml"/><Relationship Id="rId53" Type="http://schemas.openxmlformats.org/officeDocument/2006/relationships/slide" Target="slides/slide49.xml"/><Relationship Id="rId58" Type="http://schemas.openxmlformats.org/officeDocument/2006/relationships/slide" Target="slides/slide54.xml"/><Relationship Id="rId5" Type="http://schemas.openxmlformats.org/officeDocument/2006/relationships/slide" Target="slides/slide1.xml"/><Relationship Id="rId61" Type="http://schemas.openxmlformats.org/officeDocument/2006/relationships/tags" Target="tags/tag1.xml"/><Relationship Id="rId19" Type="http://schemas.openxmlformats.org/officeDocument/2006/relationships/slide" Target="slides/slide15.xml"/><Relationship Id="rId14" Type="http://schemas.openxmlformats.org/officeDocument/2006/relationships/slide" Target="slides/slide10.xml"/><Relationship Id="rId22" Type="http://schemas.openxmlformats.org/officeDocument/2006/relationships/slide" Target="slides/slide18.xml"/><Relationship Id="rId27" Type="http://schemas.openxmlformats.org/officeDocument/2006/relationships/slide" Target="slides/slide23.xml"/><Relationship Id="rId30" Type="http://schemas.openxmlformats.org/officeDocument/2006/relationships/slide" Target="slides/slide26.xml"/><Relationship Id="rId35" Type="http://schemas.openxmlformats.org/officeDocument/2006/relationships/slide" Target="slides/slide31.xml"/><Relationship Id="rId43" Type="http://schemas.openxmlformats.org/officeDocument/2006/relationships/slide" Target="slides/slide39.xml"/><Relationship Id="rId48" Type="http://schemas.openxmlformats.org/officeDocument/2006/relationships/slide" Target="slides/slide44.xml"/><Relationship Id="rId56" Type="http://schemas.openxmlformats.org/officeDocument/2006/relationships/slide" Target="slides/slide52.xml"/><Relationship Id="rId64" Type="http://schemas.openxmlformats.org/officeDocument/2006/relationships/theme" Target="theme/theme1.xml"/><Relationship Id="rId8" Type="http://schemas.openxmlformats.org/officeDocument/2006/relationships/slide" Target="slides/slide4.xml"/><Relationship Id="rId51" Type="http://schemas.openxmlformats.org/officeDocument/2006/relationships/slide" Target="slides/slide47.xml"/><Relationship Id="rId3" Type="http://schemas.openxmlformats.org/officeDocument/2006/relationships/slideMaster" Target="slideMasters/slideMaster3.xml"/><Relationship Id="rId12" Type="http://schemas.openxmlformats.org/officeDocument/2006/relationships/slide" Target="slides/slide8.xml"/><Relationship Id="rId17" Type="http://schemas.openxmlformats.org/officeDocument/2006/relationships/slide" Target="slides/slide13.xml"/><Relationship Id="rId25" Type="http://schemas.openxmlformats.org/officeDocument/2006/relationships/slide" Target="slides/slide21.xml"/><Relationship Id="rId33" Type="http://schemas.openxmlformats.org/officeDocument/2006/relationships/slide" Target="slides/slide29.xml"/><Relationship Id="rId38" Type="http://schemas.openxmlformats.org/officeDocument/2006/relationships/slide" Target="slides/slide34.xml"/><Relationship Id="rId46" Type="http://schemas.openxmlformats.org/officeDocument/2006/relationships/slide" Target="slides/slide42.xml"/><Relationship Id="rId59" Type="http://schemas.openxmlformats.org/officeDocument/2006/relationships/notesMaster" Target="notesMasters/notesMaster1.xml"/><Relationship Id="rId20" Type="http://schemas.openxmlformats.org/officeDocument/2006/relationships/slide" Target="slides/slide16.xml"/><Relationship Id="rId41" Type="http://schemas.openxmlformats.org/officeDocument/2006/relationships/slide" Target="slides/slide37.xml"/><Relationship Id="rId54" Type="http://schemas.openxmlformats.org/officeDocument/2006/relationships/slide" Target="slides/slide50.xml"/><Relationship Id="rId62"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2.xml"/><Relationship Id="rId15" Type="http://schemas.openxmlformats.org/officeDocument/2006/relationships/slide" Target="slides/slide11.xml"/><Relationship Id="rId23" Type="http://schemas.openxmlformats.org/officeDocument/2006/relationships/slide" Target="slides/slide19.xml"/><Relationship Id="rId28" Type="http://schemas.openxmlformats.org/officeDocument/2006/relationships/slide" Target="slides/slide24.xml"/><Relationship Id="rId36" Type="http://schemas.openxmlformats.org/officeDocument/2006/relationships/slide" Target="slides/slide32.xml"/><Relationship Id="rId49" Type="http://schemas.openxmlformats.org/officeDocument/2006/relationships/slide" Target="slides/slide45.xml"/><Relationship Id="rId57" Type="http://schemas.openxmlformats.org/officeDocument/2006/relationships/slide" Target="slides/slide53.xml"/><Relationship Id="rId10" Type="http://schemas.openxmlformats.org/officeDocument/2006/relationships/slide" Target="slides/slide6.xml"/><Relationship Id="rId31" Type="http://schemas.openxmlformats.org/officeDocument/2006/relationships/slide" Target="slides/slide27.xml"/><Relationship Id="rId44" Type="http://schemas.openxmlformats.org/officeDocument/2006/relationships/slide" Target="slides/slide40.xml"/><Relationship Id="rId52" Type="http://schemas.openxmlformats.org/officeDocument/2006/relationships/slide" Target="slides/slide48.xml"/><Relationship Id="rId60" Type="http://schemas.openxmlformats.org/officeDocument/2006/relationships/handoutMaster" Target="handoutMasters/handoutMaster1.xml"/><Relationship Id="rId65"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6.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E68BF71C-06A3-4358-9181-A6D5B7FD2710}"/>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dirty="0">
              <a:latin typeface="字魂59号-创粗黑" panose="00000500000000000000" pitchFamily="2" charset="-122"/>
              <a:ea typeface="字魂59号-创粗黑" panose="00000500000000000000" pitchFamily="2" charset="-122"/>
            </a:endParaRPr>
          </a:p>
        </p:txBody>
      </p:sp>
      <p:sp>
        <p:nvSpPr>
          <p:cNvPr id="3" name="日期占位符 2">
            <a:extLst>
              <a:ext uri="{FF2B5EF4-FFF2-40B4-BE49-F238E27FC236}">
                <a16:creationId xmlns:a16="http://schemas.microsoft.com/office/drawing/2014/main" id="{9EB086DA-C120-48EE-B32C-219E15FE3AF7}"/>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64BBEA1C-EC69-4D26-9B17-B25267888C66}" type="datetimeFigureOut">
              <a:rPr lang="zh-CN" altLang="en-US" smtClean="0">
                <a:latin typeface="字魂59号-创粗黑" panose="00000500000000000000" pitchFamily="2" charset="-122"/>
                <a:ea typeface="字魂59号-创粗黑" panose="00000500000000000000" pitchFamily="2" charset="-122"/>
              </a:rPr>
              <a:t>2022/8/20</a:t>
            </a:fld>
            <a:endParaRPr lang="zh-CN" altLang="en-US" dirty="0">
              <a:latin typeface="字魂59号-创粗黑" panose="00000500000000000000" pitchFamily="2" charset="-122"/>
              <a:ea typeface="字魂59号-创粗黑" panose="00000500000000000000" pitchFamily="2" charset="-122"/>
            </a:endParaRPr>
          </a:p>
        </p:txBody>
      </p:sp>
      <p:sp>
        <p:nvSpPr>
          <p:cNvPr id="4" name="页脚占位符 3">
            <a:extLst>
              <a:ext uri="{FF2B5EF4-FFF2-40B4-BE49-F238E27FC236}">
                <a16:creationId xmlns:a16="http://schemas.microsoft.com/office/drawing/2014/main" id="{6495DEAC-FEC0-446D-B28D-A8714E0E3BAA}"/>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dirty="0">
              <a:latin typeface="字魂59号-创粗黑" panose="00000500000000000000" pitchFamily="2" charset="-122"/>
              <a:ea typeface="字魂59号-创粗黑" panose="00000500000000000000" pitchFamily="2" charset="-122"/>
            </a:endParaRPr>
          </a:p>
        </p:txBody>
      </p:sp>
      <p:sp>
        <p:nvSpPr>
          <p:cNvPr id="5" name="灯片编号占位符 4">
            <a:extLst>
              <a:ext uri="{FF2B5EF4-FFF2-40B4-BE49-F238E27FC236}">
                <a16:creationId xmlns:a16="http://schemas.microsoft.com/office/drawing/2014/main" id="{D3FF73C4-1BCA-412C-AB97-A0FEF5367188}"/>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D5D64F4D-68D5-4D92-8B71-ABAD60ADEC2D}" type="slidenum">
              <a:rPr lang="zh-CN" altLang="en-US" smtClean="0">
                <a:latin typeface="字魂59号-创粗黑" panose="00000500000000000000" pitchFamily="2" charset="-122"/>
                <a:ea typeface="字魂59号-创粗黑" panose="00000500000000000000" pitchFamily="2" charset="-122"/>
              </a:rPr>
              <a:t>‹#›</a:t>
            </a:fld>
            <a:endParaRPr lang="zh-CN" altLang="en-US" dirty="0">
              <a:latin typeface="字魂59号-创粗黑" panose="00000500000000000000" pitchFamily="2" charset="-122"/>
              <a:ea typeface="字魂59号-创粗黑" panose="00000500000000000000" pitchFamily="2" charset="-122"/>
            </a:endParaRPr>
          </a:p>
        </p:txBody>
      </p:sp>
    </p:spTree>
    <p:extLst>
      <p:ext uri="{BB962C8B-B14F-4D97-AF65-F5344CB8AC3E}">
        <p14:creationId xmlns:p14="http://schemas.microsoft.com/office/powerpoint/2010/main" val="46884488"/>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5.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字魂59号-创粗黑" panose="00000500000000000000" pitchFamily="2" charset="-122"/>
                <a:ea typeface="字魂59号-创粗黑" panose="00000500000000000000" pitchFamily="2" charset="-122"/>
              </a:defRPr>
            </a:lvl1pPr>
          </a:lstStyle>
          <a:p>
            <a:endParaRPr lang="zh-CN" altLang="en-US" dirty="0"/>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字魂59号-创粗黑" panose="00000500000000000000" pitchFamily="2" charset="-122"/>
                <a:ea typeface="字魂59号-创粗黑" panose="00000500000000000000" pitchFamily="2" charset="-122"/>
              </a:defRPr>
            </a:lvl1pPr>
          </a:lstStyle>
          <a:p>
            <a:fld id="{4BDC6957-9113-4828-9B89-4E473D847560}" type="datetimeFigureOut">
              <a:rPr lang="zh-CN" altLang="en-US" smtClean="0"/>
              <a:pPr/>
              <a:t>2022/8/20</a:t>
            </a:fld>
            <a:endParaRPr lang="zh-CN" altLang="en-US" dirty="0"/>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dirty="0"/>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字魂59号-创粗黑" panose="00000500000000000000" pitchFamily="2" charset="-122"/>
                <a:ea typeface="字魂59号-创粗黑" panose="00000500000000000000" pitchFamily="2" charset="-122"/>
              </a:defRPr>
            </a:lvl1pPr>
          </a:lstStyle>
          <a:p>
            <a:endParaRPr lang="zh-CN" altLang="en-US" dirty="0"/>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字魂59号-创粗黑" panose="00000500000000000000" pitchFamily="2" charset="-122"/>
                <a:ea typeface="字魂59号-创粗黑" panose="00000500000000000000" pitchFamily="2" charset="-122"/>
              </a:defRPr>
            </a:lvl1pPr>
          </a:lstStyle>
          <a:p>
            <a:fld id="{16EB8E55-8BC4-48D6-8D95-0C4BE1092D7A}" type="slidenum">
              <a:rPr lang="zh-CN" altLang="en-US" smtClean="0"/>
              <a:pPr/>
              <a:t>‹#›</a:t>
            </a:fld>
            <a:endParaRPr lang="zh-CN" altLang="en-US" dirty="0"/>
          </a:p>
        </p:txBody>
      </p:sp>
    </p:spTree>
    <p:extLst>
      <p:ext uri="{BB962C8B-B14F-4D97-AF65-F5344CB8AC3E}">
        <p14:creationId xmlns:p14="http://schemas.microsoft.com/office/powerpoint/2010/main" val="3060542150"/>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字魂59号-创粗黑" panose="00000500000000000000" pitchFamily="2" charset="-122"/>
        <a:ea typeface="字魂59号-创粗黑" panose="00000500000000000000" pitchFamily="2" charset="-122"/>
        <a:cs typeface="+mn-cs"/>
      </a:defRPr>
    </a:lvl1pPr>
    <a:lvl2pPr marL="457200" algn="l" defTabSz="914400" rtl="0" eaLnBrk="1" latinLnBrk="0" hangingPunct="1">
      <a:defRPr sz="1200" kern="1200">
        <a:solidFill>
          <a:schemeClr val="tx1"/>
        </a:solidFill>
        <a:latin typeface="字魂59号-创粗黑" panose="00000500000000000000" pitchFamily="2" charset="-122"/>
        <a:ea typeface="字魂59号-创粗黑" panose="00000500000000000000" pitchFamily="2" charset="-122"/>
        <a:cs typeface="+mn-cs"/>
      </a:defRPr>
    </a:lvl2pPr>
    <a:lvl3pPr marL="914400" algn="l" defTabSz="914400" rtl="0" eaLnBrk="1" latinLnBrk="0" hangingPunct="1">
      <a:defRPr sz="1200" kern="1200">
        <a:solidFill>
          <a:schemeClr val="tx1"/>
        </a:solidFill>
        <a:latin typeface="字魂59号-创粗黑" panose="00000500000000000000" pitchFamily="2" charset="-122"/>
        <a:ea typeface="字魂59号-创粗黑" panose="00000500000000000000" pitchFamily="2" charset="-122"/>
        <a:cs typeface="+mn-cs"/>
      </a:defRPr>
    </a:lvl3pPr>
    <a:lvl4pPr marL="1371600" algn="l" defTabSz="914400" rtl="0" eaLnBrk="1" latinLnBrk="0" hangingPunct="1">
      <a:defRPr sz="1200" kern="1200">
        <a:solidFill>
          <a:schemeClr val="tx1"/>
        </a:solidFill>
        <a:latin typeface="字魂59号-创粗黑" panose="00000500000000000000" pitchFamily="2" charset="-122"/>
        <a:ea typeface="字魂59号-创粗黑" panose="00000500000000000000" pitchFamily="2" charset="-122"/>
        <a:cs typeface="+mn-cs"/>
      </a:defRPr>
    </a:lvl4pPr>
    <a:lvl5pPr marL="1828800" algn="l" defTabSz="914400" rtl="0" eaLnBrk="1" latinLnBrk="0" hangingPunct="1">
      <a:defRPr sz="1200" kern="1200">
        <a:solidFill>
          <a:schemeClr val="tx1"/>
        </a:solidFill>
        <a:latin typeface="字魂59号-创粗黑" panose="00000500000000000000" pitchFamily="2" charset="-122"/>
        <a:ea typeface="字魂59号-创粗黑" panose="00000500000000000000" pitchFamily="2"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a:t>
            </a:fld>
            <a:endParaRPr lang="zh-CN" altLang="en-US"/>
          </a:p>
        </p:txBody>
      </p:sp>
    </p:spTree>
    <p:extLst>
      <p:ext uri="{BB962C8B-B14F-4D97-AF65-F5344CB8AC3E}">
        <p14:creationId xmlns:p14="http://schemas.microsoft.com/office/powerpoint/2010/main" val="302760211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10</a:t>
            </a:fld>
            <a:endParaRPr lang="zh-CN" altLang="en-US"/>
          </a:p>
        </p:txBody>
      </p:sp>
    </p:spTree>
    <p:extLst>
      <p:ext uri="{BB962C8B-B14F-4D97-AF65-F5344CB8AC3E}">
        <p14:creationId xmlns:p14="http://schemas.microsoft.com/office/powerpoint/2010/main" val="54579901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11</a:t>
            </a:fld>
            <a:endParaRPr lang="zh-CN" altLang="en-US"/>
          </a:p>
        </p:txBody>
      </p:sp>
    </p:spTree>
    <p:extLst>
      <p:ext uri="{BB962C8B-B14F-4D97-AF65-F5344CB8AC3E}">
        <p14:creationId xmlns:p14="http://schemas.microsoft.com/office/powerpoint/2010/main" val="302449949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12</a:t>
            </a:fld>
            <a:endParaRPr lang="zh-CN" altLang="en-US"/>
          </a:p>
        </p:txBody>
      </p:sp>
    </p:spTree>
    <p:extLst>
      <p:ext uri="{BB962C8B-B14F-4D97-AF65-F5344CB8AC3E}">
        <p14:creationId xmlns:p14="http://schemas.microsoft.com/office/powerpoint/2010/main" val="25638124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13</a:t>
            </a:fld>
            <a:endParaRPr lang="zh-CN" altLang="en-US"/>
          </a:p>
        </p:txBody>
      </p:sp>
    </p:spTree>
    <p:extLst>
      <p:ext uri="{BB962C8B-B14F-4D97-AF65-F5344CB8AC3E}">
        <p14:creationId xmlns:p14="http://schemas.microsoft.com/office/powerpoint/2010/main" val="104471914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14</a:t>
            </a:fld>
            <a:endParaRPr lang="zh-CN" altLang="en-US"/>
          </a:p>
        </p:txBody>
      </p:sp>
    </p:spTree>
    <p:extLst>
      <p:ext uri="{BB962C8B-B14F-4D97-AF65-F5344CB8AC3E}">
        <p14:creationId xmlns:p14="http://schemas.microsoft.com/office/powerpoint/2010/main" val="248966536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15</a:t>
            </a:fld>
            <a:endParaRPr lang="zh-CN" altLang="en-US"/>
          </a:p>
        </p:txBody>
      </p:sp>
    </p:spTree>
    <p:extLst>
      <p:ext uri="{BB962C8B-B14F-4D97-AF65-F5344CB8AC3E}">
        <p14:creationId xmlns:p14="http://schemas.microsoft.com/office/powerpoint/2010/main" val="180890655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16</a:t>
            </a:fld>
            <a:endParaRPr lang="zh-CN" altLang="en-US"/>
          </a:p>
        </p:txBody>
      </p:sp>
    </p:spTree>
    <p:extLst>
      <p:ext uri="{BB962C8B-B14F-4D97-AF65-F5344CB8AC3E}">
        <p14:creationId xmlns:p14="http://schemas.microsoft.com/office/powerpoint/2010/main" val="399194773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17</a:t>
            </a:fld>
            <a:endParaRPr lang="zh-CN" altLang="en-US"/>
          </a:p>
        </p:txBody>
      </p:sp>
    </p:spTree>
    <p:extLst>
      <p:ext uri="{BB962C8B-B14F-4D97-AF65-F5344CB8AC3E}">
        <p14:creationId xmlns:p14="http://schemas.microsoft.com/office/powerpoint/2010/main" val="3921745707"/>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18</a:t>
            </a:fld>
            <a:endParaRPr lang="zh-CN" altLang="en-US"/>
          </a:p>
        </p:txBody>
      </p:sp>
    </p:spTree>
    <p:extLst>
      <p:ext uri="{BB962C8B-B14F-4D97-AF65-F5344CB8AC3E}">
        <p14:creationId xmlns:p14="http://schemas.microsoft.com/office/powerpoint/2010/main" val="240773451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19</a:t>
            </a:fld>
            <a:endParaRPr lang="zh-CN" altLang="en-US"/>
          </a:p>
        </p:txBody>
      </p:sp>
    </p:spTree>
    <p:extLst>
      <p:ext uri="{BB962C8B-B14F-4D97-AF65-F5344CB8AC3E}">
        <p14:creationId xmlns:p14="http://schemas.microsoft.com/office/powerpoint/2010/main" val="299052573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a:t>
            </a:fld>
            <a:endParaRPr lang="zh-CN" altLang="en-US"/>
          </a:p>
        </p:txBody>
      </p:sp>
    </p:spTree>
    <p:extLst>
      <p:ext uri="{BB962C8B-B14F-4D97-AF65-F5344CB8AC3E}">
        <p14:creationId xmlns:p14="http://schemas.microsoft.com/office/powerpoint/2010/main" val="2295116129"/>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20</a:t>
            </a:fld>
            <a:endParaRPr lang="zh-CN" altLang="en-US"/>
          </a:p>
        </p:txBody>
      </p:sp>
    </p:spTree>
    <p:extLst>
      <p:ext uri="{BB962C8B-B14F-4D97-AF65-F5344CB8AC3E}">
        <p14:creationId xmlns:p14="http://schemas.microsoft.com/office/powerpoint/2010/main" val="227360131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21</a:t>
            </a:fld>
            <a:endParaRPr lang="zh-CN" altLang="en-US"/>
          </a:p>
        </p:txBody>
      </p:sp>
    </p:spTree>
    <p:extLst>
      <p:ext uri="{BB962C8B-B14F-4D97-AF65-F5344CB8AC3E}">
        <p14:creationId xmlns:p14="http://schemas.microsoft.com/office/powerpoint/2010/main" val="274725735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22</a:t>
            </a:fld>
            <a:endParaRPr lang="zh-CN" altLang="en-US"/>
          </a:p>
        </p:txBody>
      </p:sp>
    </p:spTree>
    <p:extLst>
      <p:ext uri="{BB962C8B-B14F-4D97-AF65-F5344CB8AC3E}">
        <p14:creationId xmlns:p14="http://schemas.microsoft.com/office/powerpoint/2010/main" val="90509114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23</a:t>
            </a:fld>
            <a:endParaRPr lang="zh-CN" altLang="en-US"/>
          </a:p>
        </p:txBody>
      </p:sp>
    </p:spTree>
    <p:extLst>
      <p:ext uri="{BB962C8B-B14F-4D97-AF65-F5344CB8AC3E}">
        <p14:creationId xmlns:p14="http://schemas.microsoft.com/office/powerpoint/2010/main" val="386542585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24</a:t>
            </a:fld>
            <a:endParaRPr lang="zh-CN" altLang="en-US"/>
          </a:p>
        </p:txBody>
      </p:sp>
    </p:spTree>
    <p:extLst>
      <p:ext uri="{BB962C8B-B14F-4D97-AF65-F5344CB8AC3E}">
        <p14:creationId xmlns:p14="http://schemas.microsoft.com/office/powerpoint/2010/main" val="211884359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25</a:t>
            </a:fld>
            <a:endParaRPr lang="zh-CN" altLang="en-US"/>
          </a:p>
        </p:txBody>
      </p:sp>
    </p:spTree>
    <p:extLst>
      <p:ext uri="{BB962C8B-B14F-4D97-AF65-F5344CB8AC3E}">
        <p14:creationId xmlns:p14="http://schemas.microsoft.com/office/powerpoint/2010/main" val="136572573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56"/>
        <p:cNvGrpSpPr/>
        <p:nvPr/>
      </p:nvGrpSpPr>
      <p:grpSpPr>
        <a:xfrm>
          <a:off x="0" y="0"/>
          <a:ext cx="0" cy="0"/>
          <a:chOff x="0" y="0"/>
          <a:chExt cx="0" cy="0"/>
        </a:xfrm>
      </p:grpSpPr>
      <p:sp>
        <p:nvSpPr>
          <p:cNvPr id="2257" name="Google Shape;2257;g71e807b215_2_1618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58" name="Google Shape;2258;g71e807b215_2_1618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94"/>
        <p:cNvGrpSpPr/>
        <p:nvPr/>
      </p:nvGrpSpPr>
      <p:grpSpPr>
        <a:xfrm>
          <a:off x="0" y="0"/>
          <a:ext cx="0" cy="0"/>
          <a:chOff x="0" y="0"/>
          <a:chExt cx="0" cy="0"/>
        </a:xfrm>
      </p:grpSpPr>
      <p:sp>
        <p:nvSpPr>
          <p:cNvPr id="2295" name="Google Shape;2295;g92bac1024b_2_3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96" name="Google Shape;2296;g92bac1024b_2_3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631"/>
        <p:cNvGrpSpPr/>
        <p:nvPr/>
      </p:nvGrpSpPr>
      <p:grpSpPr>
        <a:xfrm>
          <a:off x="0" y="0"/>
          <a:ext cx="0" cy="0"/>
          <a:chOff x="0" y="0"/>
          <a:chExt cx="0" cy="0"/>
        </a:xfrm>
      </p:grpSpPr>
      <p:sp>
        <p:nvSpPr>
          <p:cNvPr id="2632" name="Google Shape;2632;g92bac1024b_2_1566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633" name="Google Shape;2633;g92bac1024b_2_1566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131"/>
        <p:cNvGrpSpPr/>
        <p:nvPr/>
      </p:nvGrpSpPr>
      <p:grpSpPr>
        <a:xfrm>
          <a:off x="0" y="0"/>
          <a:ext cx="0" cy="0"/>
          <a:chOff x="0" y="0"/>
          <a:chExt cx="0" cy="0"/>
        </a:xfrm>
      </p:grpSpPr>
      <p:sp>
        <p:nvSpPr>
          <p:cNvPr id="9132" name="Google Shape;9132;g92bac1024b_2_3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133" name="Google Shape;9133;g92bac1024b_2_3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3</a:t>
            </a:fld>
            <a:endParaRPr lang="zh-CN" altLang="en-US"/>
          </a:p>
        </p:txBody>
      </p:sp>
    </p:spTree>
    <p:extLst>
      <p:ext uri="{BB962C8B-B14F-4D97-AF65-F5344CB8AC3E}">
        <p14:creationId xmlns:p14="http://schemas.microsoft.com/office/powerpoint/2010/main" val="79440248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918"/>
        <p:cNvGrpSpPr/>
        <p:nvPr/>
      </p:nvGrpSpPr>
      <p:grpSpPr>
        <a:xfrm>
          <a:off x="0" y="0"/>
          <a:ext cx="0" cy="0"/>
          <a:chOff x="0" y="0"/>
          <a:chExt cx="0" cy="0"/>
        </a:xfrm>
      </p:grpSpPr>
      <p:sp>
        <p:nvSpPr>
          <p:cNvPr id="11919" name="Google Shape;11919;g92bac1024b_2_221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920" name="Google Shape;11920;g92bac1024b_2_221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345"/>
        <p:cNvGrpSpPr/>
        <p:nvPr/>
      </p:nvGrpSpPr>
      <p:grpSpPr>
        <a:xfrm>
          <a:off x="0" y="0"/>
          <a:ext cx="0" cy="0"/>
          <a:chOff x="0" y="0"/>
          <a:chExt cx="0" cy="0"/>
        </a:xfrm>
      </p:grpSpPr>
      <p:sp>
        <p:nvSpPr>
          <p:cNvPr id="12346" name="Google Shape;12346;g92bac1024b_2_315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347" name="Google Shape;12347;g92bac1024b_2_315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764"/>
        <p:cNvGrpSpPr/>
        <p:nvPr/>
      </p:nvGrpSpPr>
      <p:grpSpPr>
        <a:xfrm>
          <a:off x="0" y="0"/>
          <a:ext cx="0" cy="0"/>
          <a:chOff x="0" y="0"/>
          <a:chExt cx="0" cy="0"/>
        </a:xfrm>
      </p:grpSpPr>
      <p:sp>
        <p:nvSpPr>
          <p:cNvPr id="12765" name="Google Shape;12765;g92bac1024b_2_2258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766" name="Google Shape;12766;g92bac1024b_2_2258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927"/>
        <p:cNvGrpSpPr/>
        <p:nvPr/>
      </p:nvGrpSpPr>
      <p:grpSpPr>
        <a:xfrm>
          <a:off x="0" y="0"/>
          <a:ext cx="0" cy="0"/>
          <a:chOff x="0" y="0"/>
          <a:chExt cx="0" cy="0"/>
        </a:xfrm>
      </p:grpSpPr>
      <p:sp>
        <p:nvSpPr>
          <p:cNvPr id="12928" name="Google Shape;12928;g92bac1024b_2_357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929" name="Google Shape;12929;g92bac1024b_2_357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97"/>
        <p:cNvGrpSpPr/>
        <p:nvPr/>
      </p:nvGrpSpPr>
      <p:grpSpPr>
        <a:xfrm>
          <a:off x="0" y="0"/>
          <a:ext cx="0" cy="0"/>
          <a:chOff x="0" y="0"/>
          <a:chExt cx="0" cy="0"/>
        </a:xfrm>
      </p:grpSpPr>
      <p:sp>
        <p:nvSpPr>
          <p:cNvPr id="13098" name="Google Shape;13098;g92bac1024b_2_227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99" name="Google Shape;13099;g92bac1024b_2_227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499"/>
        <p:cNvGrpSpPr/>
        <p:nvPr/>
      </p:nvGrpSpPr>
      <p:grpSpPr>
        <a:xfrm>
          <a:off x="0" y="0"/>
          <a:ext cx="0" cy="0"/>
          <a:chOff x="0" y="0"/>
          <a:chExt cx="0" cy="0"/>
        </a:xfrm>
      </p:grpSpPr>
      <p:sp>
        <p:nvSpPr>
          <p:cNvPr id="13500" name="Google Shape;13500;g92bac1024b_2_374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501" name="Google Shape;13501;g92bac1024b_2_374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904"/>
        <p:cNvGrpSpPr/>
        <p:nvPr/>
      </p:nvGrpSpPr>
      <p:grpSpPr>
        <a:xfrm>
          <a:off x="0" y="0"/>
          <a:ext cx="0" cy="0"/>
          <a:chOff x="0" y="0"/>
          <a:chExt cx="0" cy="0"/>
        </a:xfrm>
      </p:grpSpPr>
      <p:sp>
        <p:nvSpPr>
          <p:cNvPr id="13905" name="Google Shape;13905;g92bac1024b_2_23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906" name="Google Shape;13906;g92bac1024b_2_23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75"/>
        <p:cNvGrpSpPr/>
        <p:nvPr/>
      </p:nvGrpSpPr>
      <p:grpSpPr>
        <a:xfrm>
          <a:off x="0" y="0"/>
          <a:ext cx="0" cy="0"/>
          <a:chOff x="0" y="0"/>
          <a:chExt cx="0" cy="0"/>
        </a:xfrm>
      </p:grpSpPr>
      <p:sp>
        <p:nvSpPr>
          <p:cNvPr id="14276" name="Google Shape;14276;g92bac1024b_2_41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77" name="Google Shape;14277;g92bac1024b_2_41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655"/>
        <p:cNvGrpSpPr/>
        <p:nvPr/>
      </p:nvGrpSpPr>
      <p:grpSpPr>
        <a:xfrm>
          <a:off x="0" y="0"/>
          <a:ext cx="0" cy="0"/>
          <a:chOff x="0" y="0"/>
          <a:chExt cx="0" cy="0"/>
        </a:xfrm>
      </p:grpSpPr>
      <p:sp>
        <p:nvSpPr>
          <p:cNvPr id="14656" name="Google Shape;14656;g92bac1024b_2_45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657" name="Google Shape;14657;g92bac1024b_2_45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423"/>
        <p:cNvGrpSpPr/>
        <p:nvPr/>
      </p:nvGrpSpPr>
      <p:grpSpPr>
        <a:xfrm>
          <a:off x="0" y="0"/>
          <a:ext cx="0" cy="0"/>
          <a:chOff x="0" y="0"/>
          <a:chExt cx="0" cy="0"/>
        </a:xfrm>
      </p:grpSpPr>
      <p:sp>
        <p:nvSpPr>
          <p:cNvPr id="15424" name="Google Shape;15424;g92bac1024b_2_235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425" name="Google Shape;15425;g92bac1024b_2_235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4</a:t>
            </a:fld>
            <a:endParaRPr lang="zh-CN" altLang="en-US"/>
          </a:p>
        </p:txBody>
      </p:sp>
    </p:spTree>
    <p:extLst>
      <p:ext uri="{BB962C8B-B14F-4D97-AF65-F5344CB8AC3E}">
        <p14:creationId xmlns:p14="http://schemas.microsoft.com/office/powerpoint/2010/main" val="96668343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723"/>
        <p:cNvGrpSpPr/>
        <p:nvPr/>
      </p:nvGrpSpPr>
      <p:grpSpPr>
        <a:xfrm>
          <a:off x="0" y="0"/>
          <a:ext cx="0" cy="0"/>
          <a:chOff x="0" y="0"/>
          <a:chExt cx="0" cy="0"/>
        </a:xfrm>
      </p:grpSpPr>
      <p:sp>
        <p:nvSpPr>
          <p:cNvPr id="15724" name="Google Shape;15724;g92bac1024b_2_529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725" name="Google Shape;15725;g92bac1024b_2_529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30"/>
        <p:cNvGrpSpPr/>
        <p:nvPr/>
      </p:nvGrpSpPr>
      <p:grpSpPr>
        <a:xfrm>
          <a:off x="0" y="0"/>
          <a:ext cx="0" cy="0"/>
          <a:chOff x="0" y="0"/>
          <a:chExt cx="0" cy="0"/>
        </a:xfrm>
      </p:grpSpPr>
      <p:sp>
        <p:nvSpPr>
          <p:cNvPr id="17131" name="Google Shape;17131;g7269104ac9_2_8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32" name="Google Shape;17132;g7269104ac9_2_8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422"/>
        <p:cNvGrpSpPr/>
        <p:nvPr/>
      </p:nvGrpSpPr>
      <p:grpSpPr>
        <a:xfrm>
          <a:off x="0" y="0"/>
          <a:ext cx="0" cy="0"/>
          <a:chOff x="0" y="0"/>
          <a:chExt cx="0" cy="0"/>
        </a:xfrm>
      </p:grpSpPr>
      <p:sp>
        <p:nvSpPr>
          <p:cNvPr id="17423" name="Google Shape;17423;g92bac1024b_2_67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424" name="Google Shape;17424;g92bac1024b_2_67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816"/>
        <p:cNvGrpSpPr/>
        <p:nvPr/>
      </p:nvGrpSpPr>
      <p:grpSpPr>
        <a:xfrm>
          <a:off x="0" y="0"/>
          <a:ext cx="0" cy="0"/>
          <a:chOff x="0" y="0"/>
          <a:chExt cx="0" cy="0"/>
        </a:xfrm>
      </p:grpSpPr>
      <p:sp>
        <p:nvSpPr>
          <p:cNvPr id="19817" name="Google Shape;19817;g7269104ac9_2_88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818" name="Google Shape;19818;g7269104ac9_2_88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175"/>
        <p:cNvGrpSpPr/>
        <p:nvPr/>
      </p:nvGrpSpPr>
      <p:grpSpPr>
        <a:xfrm>
          <a:off x="0" y="0"/>
          <a:ext cx="0" cy="0"/>
          <a:chOff x="0" y="0"/>
          <a:chExt cx="0" cy="0"/>
        </a:xfrm>
      </p:grpSpPr>
      <p:sp>
        <p:nvSpPr>
          <p:cNvPr id="20176" name="Google Shape;20176;g92bac1024b_2_909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177" name="Google Shape;20177;g92bac1024b_2_909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189"/>
        <p:cNvGrpSpPr/>
        <p:nvPr/>
      </p:nvGrpSpPr>
      <p:grpSpPr>
        <a:xfrm>
          <a:off x="0" y="0"/>
          <a:ext cx="0" cy="0"/>
          <a:chOff x="0" y="0"/>
          <a:chExt cx="0" cy="0"/>
        </a:xfrm>
      </p:grpSpPr>
      <p:sp>
        <p:nvSpPr>
          <p:cNvPr id="22190" name="Google Shape;22190;g7269104ac9_2_91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191" name="Google Shape;22191;g7269104ac9_2_91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2606"/>
        <p:cNvGrpSpPr/>
        <p:nvPr/>
      </p:nvGrpSpPr>
      <p:grpSpPr>
        <a:xfrm>
          <a:off x="0" y="0"/>
          <a:ext cx="0" cy="0"/>
          <a:chOff x="0" y="0"/>
          <a:chExt cx="0" cy="0"/>
        </a:xfrm>
      </p:grpSpPr>
      <p:sp>
        <p:nvSpPr>
          <p:cNvPr id="22607" name="Google Shape;22607;g92bac1024b_2_1110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2608" name="Google Shape;22608;g92bac1024b_2_1110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242"/>
        <p:cNvGrpSpPr/>
        <p:nvPr/>
      </p:nvGrpSpPr>
      <p:grpSpPr>
        <a:xfrm>
          <a:off x="0" y="0"/>
          <a:ext cx="0" cy="0"/>
          <a:chOff x="0" y="0"/>
          <a:chExt cx="0" cy="0"/>
        </a:xfrm>
      </p:grpSpPr>
      <p:sp>
        <p:nvSpPr>
          <p:cNvPr id="24243" name="Google Shape;24243;g7269104ac9_2_9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244" name="Google Shape;24244;g7269104ac9_2_9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4581"/>
        <p:cNvGrpSpPr/>
        <p:nvPr/>
      </p:nvGrpSpPr>
      <p:grpSpPr>
        <a:xfrm>
          <a:off x="0" y="0"/>
          <a:ext cx="0" cy="0"/>
          <a:chOff x="0" y="0"/>
          <a:chExt cx="0" cy="0"/>
        </a:xfrm>
      </p:grpSpPr>
      <p:sp>
        <p:nvSpPr>
          <p:cNvPr id="24582" name="Google Shape;24582;g92bac1024b_2_127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4583" name="Google Shape;24583;g92bac1024b_2_127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623"/>
        <p:cNvGrpSpPr/>
        <p:nvPr/>
      </p:nvGrpSpPr>
      <p:grpSpPr>
        <a:xfrm>
          <a:off x="0" y="0"/>
          <a:ext cx="0" cy="0"/>
          <a:chOff x="0" y="0"/>
          <a:chExt cx="0" cy="0"/>
        </a:xfrm>
      </p:grpSpPr>
      <p:sp>
        <p:nvSpPr>
          <p:cNvPr id="25624" name="Google Shape;25624;g7269104ac9_2_991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625" name="Google Shape;25625;g7269104ac9_2_991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5</a:t>
            </a:fld>
            <a:endParaRPr lang="zh-CN" altLang="en-US"/>
          </a:p>
        </p:txBody>
      </p:sp>
    </p:spTree>
    <p:extLst>
      <p:ext uri="{BB962C8B-B14F-4D97-AF65-F5344CB8AC3E}">
        <p14:creationId xmlns:p14="http://schemas.microsoft.com/office/powerpoint/2010/main" val="197965753"/>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5811"/>
        <p:cNvGrpSpPr/>
        <p:nvPr/>
      </p:nvGrpSpPr>
      <p:grpSpPr>
        <a:xfrm>
          <a:off x="0" y="0"/>
          <a:ext cx="0" cy="0"/>
          <a:chOff x="0" y="0"/>
          <a:chExt cx="0" cy="0"/>
        </a:xfrm>
      </p:grpSpPr>
      <p:sp>
        <p:nvSpPr>
          <p:cNvPr id="25812" name="Google Shape;25812;g92bac1024b_2_1378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5813" name="Google Shape;25813;g92bac1024b_2_1378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7346"/>
        <p:cNvGrpSpPr/>
        <p:nvPr/>
      </p:nvGrpSpPr>
      <p:grpSpPr>
        <a:xfrm>
          <a:off x="0" y="0"/>
          <a:ext cx="0" cy="0"/>
          <a:chOff x="0" y="0"/>
          <a:chExt cx="0" cy="0"/>
        </a:xfrm>
      </p:grpSpPr>
      <p:sp>
        <p:nvSpPr>
          <p:cNvPr id="27347" name="Google Shape;27347;g7269104ac9_2_1010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7348" name="Google Shape;27348;g7269104ac9_2_1010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6</a:t>
            </a:fld>
            <a:endParaRPr lang="zh-CN" altLang="en-US"/>
          </a:p>
        </p:txBody>
      </p:sp>
    </p:spTree>
    <p:extLst>
      <p:ext uri="{BB962C8B-B14F-4D97-AF65-F5344CB8AC3E}">
        <p14:creationId xmlns:p14="http://schemas.microsoft.com/office/powerpoint/2010/main" val="132633004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7</a:t>
            </a:fld>
            <a:endParaRPr lang="zh-CN" altLang="en-US"/>
          </a:p>
        </p:txBody>
      </p:sp>
    </p:spTree>
    <p:extLst>
      <p:ext uri="{BB962C8B-B14F-4D97-AF65-F5344CB8AC3E}">
        <p14:creationId xmlns:p14="http://schemas.microsoft.com/office/powerpoint/2010/main" val="1982447562"/>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8</a:t>
            </a:fld>
            <a:endParaRPr lang="zh-CN" altLang="en-US"/>
          </a:p>
        </p:txBody>
      </p:sp>
    </p:spTree>
    <p:extLst>
      <p:ext uri="{BB962C8B-B14F-4D97-AF65-F5344CB8AC3E}">
        <p14:creationId xmlns:p14="http://schemas.microsoft.com/office/powerpoint/2010/main" val="2713621749"/>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16EB8E55-8BC4-48D6-8D95-0C4BE1092D7A}" type="slidenum">
              <a:rPr lang="zh-CN" altLang="en-US" smtClean="0"/>
              <a:t>9</a:t>
            </a:fld>
            <a:endParaRPr lang="zh-CN" altLang="en-US"/>
          </a:p>
        </p:txBody>
      </p:sp>
    </p:spTree>
    <p:extLst>
      <p:ext uri="{BB962C8B-B14F-4D97-AF65-F5344CB8AC3E}">
        <p14:creationId xmlns:p14="http://schemas.microsoft.com/office/powerpoint/2010/main" val="180665874"/>
      </p:ext>
    </p:extLst>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hyperlink" Target="http://www.1ppt.com/moban/" TargetMode="External"/><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4BE7546F-A2B8-493B-B564-FE49B0C175C0}"/>
              </a:ext>
            </a:extLst>
          </p:cNvPr>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1" y="0"/>
            <a:ext cx="12192001" cy="6858000"/>
          </a:xfrm>
          <a:prstGeom prst="rect">
            <a:avLst/>
          </a:prstGeom>
        </p:spPr>
      </p:pic>
    </p:spTree>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8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817172009"/>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9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60392967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10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586924523"/>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1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36718284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2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4" name="TextBox 3"/>
          <p:cNvSpPr txBox="1"/>
          <p:nvPr userDrawn="1"/>
        </p:nvSpPr>
        <p:spPr>
          <a:xfrm>
            <a:off x="332905" y="6552069"/>
            <a:ext cx="1800200" cy="118430"/>
          </a:xfrm>
          <a:prstGeom prst="rect">
            <a:avLst/>
          </a:prstGeom>
          <a:noFill/>
        </p:spPr>
        <p:txBody>
          <a:bodyPr wrap="square" rtlCol="0">
            <a:spAutoFit/>
          </a:bodyPr>
          <a:lstStyle/>
          <a:p>
            <a:pPr marL="0" marR="0" lvl="0" indent="0" defTabSz="914400" eaLnBrk="1" fontAlgn="auto" latinLnBrk="0" hangingPunct="1">
              <a:lnSpc>
                <a:spcPct val="2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prstClr val="black"/>
                </a:solidFill>
                <a:effectLst/>
                <a:uLnTx/>
                <a:uFillTx/>
                <a:hlinkClick r:id="rId2"/>
              </a:rPr>
              <a:t>PPT</a:t>
            </a:r>
            <a:r>
              <a:rPr kumimoji="0" lang="zh-CN" altLang="en-US" sz="100" b="0" i="0" u="none" strike="noStrike" kern="0" cap="none" spc="0" normalizeH="0" baseline="0" noProof="0" dirty="0">
                <a:ln>
                  <a:noFill/>
                </a:ln>
                <a:solidFill>
                  <a:prstClr val="black"/>
                </a:solidFill>
                <a:effectLst/>
                <a:uLnTx/>
                <a:uFillTx/>
                <a:hlinkClick r:id="rId2"/>
              </a:rPr>
              <a:t>模板</a:t>
            </a:r>
            <a:r>
              <a:rPr kumimoji="0" lang="zh-CN" altLang="en-US" sz="100" b="0" i="0" u="none" strike="noStrike" kern="0" cap="none" spc="0" normalizeH="0" baseline="0" noProof="0" dirty="0">
                <a:ln>
                  <a:noFill/>
                </a:ln>
                <a:solidFill>
                  <a:prstClr val="black"/>
                </a:solidFill>
                <a:effectLst/>
                <a:uLnTx/>
                <a:uFillTx/>
              </a:rPr>
              <a:t> </a:t>
            </a:r>
            <a:r>
              <a:rPr kumimoji="0" lang="en-US" altLang="zh-CN" sz="100" b="0" i="0" u="none" strike="noStrike" kern="0" cap="none" spc="0" normalizeH="0" baseline="0" noProof="0" dirty="0">
                <a:ln>
                  <a:noFill/>
                </a:ln>
                <a:solidFill>
                  <a:prstClr val="black"/>
                </a:solidFill>
                <a:effectLst/>
                <a:uLnTx/>
                <a:uFillTx/>
              </a:rPr>
              <a:t>http://www.1ppt.com/moban/</a:t>
            </a:r>
            <a:r>
              <a:rPr kumimoji="0" lang="zh-CN" altLang="en-US" sz="100" b="0" i="0" u="none" strike="noStrike" kern="0" cap="none" spc="0" normalizeH="0" baseline="0" noProof="0" dirty="0">
                <a:ln>
                  <a:noFill/>
                </a:ln>
                <a:solidFill>
                  <a:prstClr val="black"/>
                </a:solidFill>
                <a:effectLst/>
                <a:uLnTx/>
                <a:uFillTx/>
              </a:rPr>
              <a:t> </a:t>
            </a:r>
            <a:endParaRPr kumimoji="0" lang="en-US" altLang="zh-CN" sz="100" b="0" i="0" u="none" strike="noStrike" kern="0" cap="none" spc="0" normalizeH="0" baseline="0" noProof="0" dirty="0">
              <a:ln>
                <a:noFill/>
              </a:ln>
              <a:solidFill>
                <a:prstClr val="black"/>
              </a:solidFill>
              <a:effectLst/>
              <a:uLnTx/>
              <a:uFillTx/>
            </a:endParaRPr>
          </a:p>
        </p:txBody>
      </p:sp>
    </p:spTree>
    <p:extLst>
      <p:ext uri="{BB962C8B-B14F-4D97-AF65-F5344CB8AC3E}">
        <p14:creationId xmlns:p14="http://schemas.microsoft.com/office/powerpoint/2010/main" val="261894611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3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32688880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609600" y="1600201"/>
            <a:ext cx="10972800" cy="4525963"/>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pPr defTabSz="914400"/>
            <a:fld id="{2E3AAC11-D570-4EA9-AFC0-30FB72BA45EB}" type="datetimeFigureOut">
              <a:rPr lang="zh-CN" altLang="en-US" smtClean="0">
                <a:solidFill>
                  <a:prstClr val="black"/>
                </a:solidFill>
              </a:rPr>
              <a:pPr defTabSz="914400"/>
              <a:t>2022/8/20</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pPr defTabSz="914400"/>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pPr defTabSz="914400"/>
            <a:fld id="{55ECCFAA-F4FB-487C-9F1E-C8836D0C3DC9}" type="slidenum">
              <a:rPr lang="zh-CN" altLang="en-US" smtClean="0">
                <a:solidFill>
                  <a:prstClr val="black"/>
                </a:solidFill>
              </a:rPr>
              <a:pPr defTabSz="914400"/>
              <a:t>‹#›</a:t>
            </a:fld>
            <a:endParaRPr lang="zh-CN" altLang="en-US">
              <a:solidFill>
                <a:prstClr val="black"/>
              </a:solidFill>
            </a:endParaRPr>
          </a:p>
        </p:txBody>
      </p:sp>
    </p:spTree>
    <p:extLst>
      <p:ext uri="{BB962C8B-B14F-4D97-AF65-F5344CB8AC3E}">
        <p14:creationId xmlns:p14="http://schemas.microsoft.com/office/powerpoint/2010/main" val="128644388"/>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839200" y="274639"/>
            <a:ext cx="2743200" cy="5851525"/>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609600" y="274639"/>
            <a:ext cx="8026400" cy="5851525"/>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609600" y="6356351"/>
            <a:ext cx="2844800" cy="365125"/>
          </a:xfrm>
          <a:prstGeom prst="rect">
            <a:avLst/>
          </a:prstGeom>
        </p:spPr>
        <p:txBody>
          <a:bodyPr/>
          <a:lstStyle/>
          <a:p>
            <a:pPr defTabSz="914400"/>
            <a:fld id="{2E3AAC11-D570-4EA9-AFC0-30FB72BA45EB}" type="datetimeFigureOut">
              <a:rPr lang="zh-CN" altLang="en-US" smtClean="0">
                <a:solidFill>
                  <a:prstClr val="black"/>
                </a:solidFill>
              </a:rPr>
              <a:pPr defTabSz="914400"/>
              <a:t>2022/8/20</a:t>
            </a:fld>
            <a:endParaRPr lang="zh-CN" altLang="en-US">
              <a:solidFill>
                <a:prstClr val="black"/>
              </a:solidFill>
            </a:endParaRPr>
          </a:p>
        </p:txBody>
      </p:sp>
      <p:sp>
        <p:nvSpPr>
          <p:cNvPr id="5" name="页脚占位符 4"/>
          <p:cNvSpPr>
            <a:spLocks noGrp="1"/>
          </p:cNvSpPr>
          <p:nvPr>
            <p:ph type="ftr" sz="quarter" idx="11"/>
          </p:nvPr>
        </p:nvSpPr>
        <p:spPr>
          <a:xfrm>
            <a:off x="4165600" y="6356351"/>
            <a:ext cx="3860800" cy="365125"/>
          </a:xfrm>
          <a:prstGeom prst="rect">
            <a:avLst/>
          </a:prstGeom>
        </p:spPr>
        <p:txBody>
          <a:bodyPr/>
          <a:lstStyle/>
          <a:p>
            <a:pPr defTabSz="914400"/>
            <a:endParaRPr lang="zh-CN" altLang="en-US">
              <a:solidFill>
                <a:prstClr val="black"/>
              </a:solidFill>
            </a:endParaRPr>
          </a:p>
        </p:txBody>
      </p:sp>
      <p:sp>
        <p:nvSpPr>
          <p:cNvPr id="6" name="灯片编号占位符 5"/>
          <p:cNvSpPr>
            <a:spLocks noGrp="1"/>
          </p:cNvSpPr>
          <p:nvPr>
            <p:ph type="sldNum" sz="quarter" idx="12"/>
          </p:nvPr>
        </p:nvSpPr>
        <p:spPr>
          <a:xfrm>
            <a:off x="8737600" y="6356351"/>
            <a:ext cx="2844800" cy="365125"/>
          </a:xfrm>
          <a:prstGeom prst="rect">
            <a:avLst/>
          </a:prstGeom>
        </p:spPr>
        <p:txBody>
          <a:bodyPr/>
          <a:lstStyle/>
          <a:p>
            <a:pPr defTabSz="914400"/>
            <a:fld id="{55ECCFAA-F4FB-487C-9F1E-C8836D0C3DC9}" type="slidenum">
              <a:rPr lang="zh-CN" altLang="en-US" smtClean="0">
                <a:solidFill>
                  <a:prstClr val="black"/>
                </a:solidFill>
              </a:rPr>
              <a:pPr defTabSz="914400"/>
              <a:t>‹#›</a:t>
            </a:fld>
            <a:endParaRPr lang="zh-CN" altLang="en-US">
              <a:solidFill>
                <a:prstClr val="black"/>
              </a:solidFill>
            </a:endParaRPr>
          </a:p>
        </p:txBody>
      </p:sp>
    </p:spTree>
    <p:extLst>
      <p:ext uri="{BB962C8B-B14F-4D97-AF65-F5344CB8AC3E}">
        <p14:creationId xmlns:p14="http://schemas.microsoft.com/office/powerpoint/2010/main" val="1117676207"/>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3749891130"/>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21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4004758" y="52144"/>
            <a:ext cx="8111751" cy="4471498"/>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52496" y="2321294"/>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p:cNvSpPr>
            <a:spLocks noGrp="1"/>
          </p:cNvSpPr>
          <p:nvPr>
            <p:ph type="pic" idx="17" hasCustomPrompt="1"/>
          </p:nvPr>
        </p:nvSpPr>
        <p:spPr>
          <a:xfrm>
            <a:off x="52496" y="42022"/>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52496" y="4600567"/>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p:cNvSpPr>
            <a:spLocks noGrp="1"/>
          </p:cNvSpPr>
          <p:nvPr>
            <p:ph type="pic" idx="19" hasCustomPrompt="1"/>
          </p:nvPr>
        </p:nvSpPr>
        <p:spPr>
          <a:xfrm>
            <a:off x="4004758" y="4609358"/>
            <a:ext cx="4044468" cy="2179811"/>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p:cNvSpPr>
            <a:spLocks noGrp="1"/>
          </p:cNvSpPr>
          <p:nvPr>
            <p:ph type="pic" idx="20" hasCustomPrompt="1"/>
          </p:nvPr>
        </p:nvSpPr>
        <p:spPr>
          <a:xfrm>
            <a:off x="8138302" y="4599884"/>
            <a:ext cx="3981517" cy="2179811"/>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2560867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4192979077"/>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2_Images &amp; Contents Layout">
    <p:spTree>
      <p:nvGrpSpPr>
        <p:cNvPr id="1" name=""/>
        <p:cNvGrpSpPr/>
        <p:nvPr/>
      </p:nvGrpSpPr>
      <p:grpSpPr>
        <a:xfrm>
          <a:off x="0" y="0"/>
          <a:ext cx="0" cy="0"/>
          <a:chOff x="0" y="0"/>
          <a:chExt cx="0" cy="0"/>
        </a:xfrm>
      </p:grpSpPr>
      <p:sp>
        <p:nvSpPr>
          <p:cNvPr id="2" name="Picture Placeholder 2"/>
          <p:cNvSpPr>
            <a:spLocks noGrp="1"/>
          </p:cNvSpPr>
          <p:nvPr>
            <p:ph type="pic" idx="12" hasCustomPrompt="1"/>
          </p:nvPr>
        </p:nvSpPr>
        <p:spPr>
          <a:xfrm>
            <a:off x="52496" y="47810"/>
            <a:ext cx="8111751" cy="4471498"/>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5" name="Picture Placeholder 2"/>
          <p:cNvSpPr>
            <a:spLocks noGrp="1"/>
          </p:cNvSpPr>
          <p:nvPr>
            <p:ph type="pic" idx="15" hasCustomPrompt="1"/>
          </p:nvPr>
        </p:nvSpPr>
        <p:spPr>
          <a:xfrm>
            <a:off x="8253637" y="2322748"/>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0" name="Picture Placeholder 2"/>
          <p:cNvSpPr>
            <a:spLocks noGrp="1"/>
          </p:cNvSpPr>
          <p:nvPr>
            <p:ph type="pic" idx="17" hasCustomPrompt="1"/>
          </p:nvPr>
        </p:nvSpPr>
        <p:spPr>
          <a:xfrm>
            <a:off x="8248131" y="42022"/>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1" name="Picture Placeholder 2"/>
          <p:cNvSpPr>
            <a:spLocks noGrp="1"/>
          </p:cNvSpPr>
          <p:nvPr>
            <p:ph type="pic" idx="18" hasCustomPrompt="1"/>
          </p:nvPr>
        </p:nvSpPr>
        <p:spPr>
          <a:xfrm>
            <a:off x="8261736" y="4596805"/>
            <a:ext cx="3866361"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2" name="Picture Placeholder 2"/>
          <p:cNvSpPr>
            <a:spLocks noGrp="1"/>
          </p:cNvSpPr>
          <p:nvPr>
            <p:ph type="pic" idx="19" hasCustomPrompt="1"/>
          </p:nvPr>
        </p:nvSpPr>
        <p:spPr>
          <a:xfrm>
            <a:off x="63903" y="4596806"/>
            <a:ext cx="4044468"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
        <p:nvSpPr>
          <p:cNvPr id="13" name="Picture Placeholder 2"/>
          <p:cNvSpPr>
            <a:spLocks noGrp="1"/>
          </p:cNvSpPr>
          <p:nvPr>
            <p:ph type="pic" idx="20" hasCustomPrompt="1"/>
          </p:nvPr>
        </p:nvSpPr>
        <p:spPr>
          <a:xfrm>
            <a:off x="4182730" y="4596805"/>
            <a:ext cx="3981517" cy="2189285"/>
          </a:xfrm>
          <a:prstGeom prst="rect">
            <a:avLst/>
          </a:prstGeom>
          <a:solidFill>
            <a:schemeClr val="bg1">
              <a:lumMod val="95000"/>
            </a:schemeClr>
          </a:solidFill>
        </p:spPr>
        <p:txBody>
          <a:bodyPr anchor="ctr"/>
          <a:lstStyle>
            <a:lvl1pPr marL="0" indent="0" algn="ctr">
              <a:buNone/>
              <a:defRPr sz="120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ko-KR" dirty="0"/>
              <a:t>Your Picture Here</a:t>
            </a:r>
            <a:endParaRPr lang="ko-KR" altLang="en-US" dirty="0"/>
          </a:p>
        </p:txBody>
      </p:sp>
    </p:spTree>
    <p:extLst>
      <p:ext uri="{BB962C8B-B14F-4D97-AF65-F5344CB8AC3E}">
        <p14:creationId xmlns:p14="http://schemas.microsoft.com/office/powerpoint/2010/main" val="33285356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125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4" fill="hold" grpId="0" nodeType="withEffect">
                                  <p:stCondLst>
                                    <p:cond delay="100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1000"/>
                                  </p:stCondLst>
                                  <p:childTnLst>
                                    <p:set>
                                      <p:cBhvr>
                                        <p:cTn id="14" dur="1" fill="hold">
                                          <p:stCondLst>
                                            <p:cond delay="0"/>
                                          </p:stCondLst>
                                        </p:cTn>
                                        <p:tgtEl>
                                          <p:spTgt spid="10"/>
                                        </p:tgtEl>
                                        <p:attrNameLst>
                                          <p:attrName>style.visibility</p:attrName>
                                        </p:attrNameLst>
                                      </p:cBhvr>
                                      <p:to>
                                        <p:strVal val="visible"/>
                                      </p:to>
                                    </p:set>
                                    <p:anim calcmode="lin" valueType="num">
                                      <p:cBhvr additive="base">
                                        <p:cTn id="15" dur="500" fill="hold"/>
                                        <p:tgtEl>
                                          <p:spTgt spid="10"/>
                                        </p:tgtEl>
                                        <p:attrNameLst>
                                          <p:attrName>ppt_x</p:attrName>
                                        </p:attrNameLst>
                                      </p:cBhvr>
                                      <p:tavLst>
                                        <p:tav tm="0">
                                          <p:val>
                                            <p:strVal val="#ppt_x"/>
                                          </p:val>
                                        </p:tav>
                                        <p:tav tm="100000">
                                          <p:val>
                                            <p:strVal val="#ppt_x"/>
                                          </p:val>
                                        </p:tav>
                                      </p:tavLst>
                                    </p:anim>
                                    <p:anim calcmode="lin" valueType="num">
                                      <p:cBhvr additive="base">
                                        <p:cTn id="16" dur="500" fill="hold"/>
                                        <p:tgtEl>
                                          <p:spTgt spid="1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100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ppt_x"/>
                                          </p:val>
                                        </p:tav>
                                        <p:tav tm="100000">
                                          <p:val>
                                            <p:strVal val="#ppt_x"/>
                                          </p:val>
                                        </p:tav>
                                      </p:tavLst>
                                    </p:anim>
                                    <p:anim calcmode="lin" valueType="num">
                                      <p:cBhvr additive="base">
                                        <p:cTn id="20" dur="500" fill="hold"/>
                                        <p:tgtEl>
                                          <p:spTgt spid="1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100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ppt_x"/>
                                          </p:val>
                                        </p:tav>
                                        <p:tav tm="100000">
                                          <p:val>
                                            <p:strVal val="#ppt_x"/>
                                          </p:val>
                                        </p:tav>
                                      </p:tavLst>
                                    </p:anim>
                                    <p:anim calcmode="lin" valueType="num">
                                      <p:cBhvr additive="base">
                                        <p:cTn id="24" dur="500" fill="hold"/>
                                        <p:tgtEl>
                                          <p:spTgt spid="12"/>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1000"/>
                                  </p:stCondLst>
                                  <p:childTnLst>
                                    <p:set>
                                      <p:cBhvr>
                                        <p:cTn id="26" dur="1" fill="hold">
                                          <p:stCondLst>
                                            <p:cond delay="0"/>
                                          </p:stCondLst>
                                        </p:cTn>
                                        <p:tgtEl>
                                          <p:spTgt spid="13"/>
                                        </p:tgtEl>
                                        <p:attrNameLst>
                                          <p:attrName>style.visibility</p:attrName>
                                        </p:attrNameLst>
                                      </p:cBhvr>
                                      <p:to>
                                        <p:strVal val="visible"/>
                                      </p:to>
                                    </p:set>
                                    <p:anim calcmode="lin" valueType="num">
                                      <p:cBhvr additive="base">
                                        <p:cTn id="27" dur="500" fill="hold"/>
                                        <p:tgtEl>
                                          <p:spTgt spid="13"/>
                                        </p:tgtEl>
                                        <p:attrNameLst>
                                          <p:attrName>ppt_x</p:attrName>
                                        </p:attrNameLst>
                                      </p:cBhvr>
                                      <p:tavLst>
                                        <p:tav tm="0">
                                          <p:val>
                                            <p:strVal val="#ppt_x"/>
                                          </p:val>
                                        </p:tav>
                                        <p:tav tm="100000">
                                          <p:val>
                                            <p:strVal val="#ppt_x"/>
                                          </p:val>
                                        </p:tav>
                                      </p:tavLst>
                                    </p:anim>
                                    <p:anim calcmode="lin" valueType="num">
                                      <p:cBhvr additive="base">
                                        <p:cTn id="2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10" grpId="0" animBg="1"/>
      <p:bldP spid="11" grpId="0" animBg="1"/>
      <p:bldP spid="12" grpId="0" animBg="1"/>
      <p:bldP spid="13"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26396089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56891479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237997603"/>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内容占位符 2"/>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837288612"/>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8" name="页脚占位符 7"/>
          <p:cNvSpPr>
            <a:spLocks noGrp="1"/>
          </p:cNvSpPr>
          <p:nvPr>
            <p:ph type="ftr" sz="quarter" idx="11"/>
          </p:nvPr>
        </p:nvSpPr>
        <p:spPr/>
        <p:txBody>
          <a:bodyPr/>
          <a:lstStyle/>
          <a:p>
            <a:endParaRPr lang="zh-CN" altLang="en-US"/>
          </a:p>
        </p:txBody>
      </p:sp>
      <p:sp>
        <p:nvSpPr>
          <p:cNvPr id="9" name="灯片编号占位符 8"/>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34534324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日期占位符 2"/>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4" name="页脚占位符 3"/>
          <p:cNvSpPr>
            <a:spLocks noGrp="1"/>
          </p:cNvSpPr>
          <p:nvPr>
            <p:ph type="ftr" sz="quarter" idx="11"/>
          </p:nvPr>
        </p:nvSpPr>
        <p:spPr/>
        <p:txBody>
          <a:bodyPr/>
          <a:lstStyle/>
          <a:p>
            <a:endParaRPr lang="zh-CN" altLang="en-US"/>
          </a:p>
        </p:txBody>
      </p:sp>
      <p:sp>
        <p:nvSpPr>
          <p:cNvPr id="5" name="灯片编号占位符 4"/>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09403605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3" name="页脚占位符 2"/>
          <p:cNvSpPr>
            <a:spLocks noGrp="1"/>
          </p:cNvSpPr>
          <p:nvPr>
            <p:ph type="ftr" sz="quarter" idx="11"/>
          </p:nvPr>
        </p:nvSpPr>
        <p:spPr/>
        <p:txBody>
          <a:bodyPr/>
          <a:lstStyle/>
          <a:p>
            <a:endParaRPr lang="zh-CN" altLang="en-US"/>
          </a:p>
        </p:txBody>
      </p:sp>
      <p:sp>
        <p:nvSpPr>
          <p:cNvPr id="4" name="灯片编号占位符 3"/>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01131987"/>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992596660"/>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6" name="页脚占位符 5"/>
          <p:cNvSpPr>
            <a:spLocks noGrp="1"/>
          </p:cNvSpPr>
          <p:nvPr>
            <p:ph type="ftr" sz="quarter" idx="11"/>
          </p:nvPr>
        </p:nvSpPr>
        <p:spPr/>
        <p:txBody>
          <a:bodyPr/>
          <a:lstStyle/>
          <a:p>
            <a:endParaRPr lang="zh-CN" altLang="en-US"/>
          </a:p>
        </p:txBody>
      </p:sp>
      <p:sp>
        <p:nvSpPr>
          <p:cNvPr id="7" name="灯片编号占位符 6"/>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82629465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818682674"/>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竖排文字占位符 2"/>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237526270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p:cNvSpPr>
            <a:spLocks noGrp="1"/>
          </p:cNvSpPr>
          <p:nvPr>
            <p:ph type="dt" sz="half" idx="10"/>
          </p:nvPr>
        </p:nvSpPr>
        <p:spPr/>
        <p:txBody>
          <a:body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11"/>
          </p:nvPr>
        </p:nvSpPr>
        <p:spPr/>
        <p:txBody>
          <a:bodyPr/>
          <a:lstStyle/>
          <a:p>
            <a:endParaRPr lang="zh-CN" altLang="en-US"/>
          </a:p>
        </p:txBody>
      </p:sp>
      <p:sp>
        <p:nvSpPr>
          <p:cNvPr id="6" name="灯片编号占位符 5"/>
          <p:cNvSpPr>
            <a:spLocks noGrp="1"/>
          </p:cNvSpPr>
          <p:nvPr>
            <p:ph type="sldNum" sz="quarter" idx="12"/>
          </p:nvPr>
        </p:nvSpPr>
        <p:spPr/>
        <p:txBody>
          <a:body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1994544436"/>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userDrawn="1">
  <p:cSld name="1_Icon sets layout">
    <p:bg>
      <p:bgPr>
        <a:solidFill>
          <a:srgbClr val="0E2A47"/>
        </a:solidFill>
        <a:effectLst/>
      </p:bgPr>
    </p:bg>
    <p:spTree>
      <p:nvGrpSpPr>
        <p:cNvPr id="1" name=""/>
        <p:cNvGrpSpPr/>
        <p:nvPr/>
      </p:nvGrpSpPr>
      <p:grpSpPr>
        <a:xfrm>
          <a:off x="0" y="0"/>
          <a:ext cx="0" cy="0"/>
          <a:chOff x="0" y="0"/>
          <a:chExt cx="0" cy="0"/>
        </a:xfrm>
      </p:grpSpPr>
      <p:sp>
        <p:nvSpPr>
          <p:cNvPr id="2" name="Text Placeholder 9"/>
          <p:cNvSpPr>
            <a:spLocks noGrp="1"/>
          </p:cNvSpPr>
          <p:nvPr>
            <p:ph type="body" sz="quarter" idx="10" hasCustomPrompt="1"/>
          </p:nvPr>
        </p:nvSpPr>
        <p:spPr>
          <a:xfrm>
            <a:off x="323529" y="123478"/>
            <a:ext cx="11573197" cy="724247"/>
          </a:xfrm>
          <a:prstGeom prst="rect">
            <a:avLst/>
          </a:prstGeom>
        </p:spPr>
        <p:txBody>
          <a:bodyPr anchor="ctr"/>
          <a:lstStyle>
            <a:lvl1pPr marL="0" indent="0" algn="ctr">
              <a:buNone/>
              <a:defRPr sz="5400" b="0" baseline="0">
                <a:solidFill>
                  <a:schemeClr val="bg1"/>
                </a:solidFill>
                <a:latin typeface="+mj-lt"/>
                <a:cs typeface="Arial" panose="020B0604020202020204" pitchFamily="34" charset="0"/>
              </a:defRPr>
            </a:lvl1pPr>
          </a:lstStyle>
          <a:p>
            <a:pPr lvl="0"/>
            <a:r>
              <a:rPr lang="en-US" altLang="ko-KR" dirty="0"/>
              <a:t>Icon Sets Layout</a:t>
            </a:r>
          </a:p>
        </p:txBody>
      </p:sp>
    </p:spTree>
    <p:extLst>
      <p:ext uri="{BB962C8B-B14F-4D97-AF65-F5344CB8AC3E}">
        <p14:creationId xmlns:p14="http://schemas.microsoft.com/office/powerpoint/2010/main" val="33690113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userDrawn="1">
  <p:cSld name="2_Diseño personalizado">
    <p:spTree>
      <p:nvGrpSpPr>
        <p:cNvPr id="1" name=""/>
        <p:cNvGrpSpPr/>
        <p:nvPr/>
      </p:nvGrpSpPr>
      <p:grpSpPr>
        <a:xfrm>
          <a:off x="0" y="0"/>
          <a:ext cx="0" cy="0"/>
          <a:chOff x="0" y="0"/>
          <a:chExt cx="0" cy="0"/>
        </a:xfrm>
      </p:grpSpPr>
    </p:spTree>
    <p:extLst>
      <p:ext uri="{BB962C8B-B14F-4D97-AF65-F5344CB8AC3E}">
        <p14:creationId xmlns:p14="http://schemas.microsoft.com/office/powerpoint/2010/main" val="225311188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Blank slide" type="blank">
  <p:cSld name="Blank slide">
    <p:bg>
      <p:bgPr>
        <a:solidFill>
          <a:srgbClr val="0E2A47"/>
        </a:solidFill>
        <a:effectLst/>
      </p:bgPr>
    </p:bg>
    <p:spTree>
      <p:nvGrpSpPr>
        <p:cNvPr id="1" name="Shape 593"/>
        <p:cNvGrpSpPr/>
        <p:nvPr/>
      </p:nvGrpSpPr>
      <p:grpSpPr>
        <a:xfrm>
          <a:off x="0" y="0"/>
          <a:ext cx="0" cy="0"/>
          <a:chOff x="0" y="0"/>
          <a:chExt cx="0" cy="0"/>
        </a:xfrm>
      </p:grpSpPr>
    </p:spTree>
    <p:extLst>
      <p:ext uri="{BB962C8B-B14F-4D97-AF65-F5344CB8AC3E}">
        <p14:creationId xmlns:p14="http://schemas.microsoft.com/office/powerpoint/2010/main" val="1930198462"/>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268790779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665146795"/>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403859005"/>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5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3349855697"/>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6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32504834"/>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7_自定义版式">
    <p:spTree>
      <p:nvGrpSpPr>
        <p:cNvPr id="1" name=""/>
        <p:cNvGrpSpPr/>
        <p:nvPr/>
      </p:nvGrpSpPr>
      <p:grpSpPr>
        <a:xfrm>
          <a:off x="0" y="0"/>
          <a:ext cx="0" cy="0"/>
          <a:chOff x="0" y="0"/>
          <a:chExt cx="0" cy="0"/>
        </a:xfrm>
      </p:grpSpPr>
      <p:sp>
        <p:nvSpPr>
          <p:cNvPr id="2" name="标题 1"/>
          <p:cNvSpPr>
            <a:spLocks noGrp="1"/>
          </p:cNvSpPr>
          <p:nvPr>
            <p:ph type="title"/>
          </p:nvPr>
        </p:nvSpPr>
        <p:spPr>
          <a:xfrm>
            <a:off x="609600" y="274638"/>
            <a:ext cx="10972800" cy="1143000"/>
          </a:xfrm>
          <a:prstGeom prst="rect">
            <a:avLst/>
          </a:prstGeom>
        </p:spPr>
        <p:txBody>
          <a:bodyPr/>
          <a:lstStyle/>
          <a:p>
            <a:r>
              <a:rPr lang="zh-CN" altLang="en-US"/>
              <a:t>单击此处编辑母版标题样式</a:t>
            </a:r>
          </a:p>
        </p:txBody>
      </p:sp>
    </p:spTree>
    <p:extLst>
      <p:ext uri="{BB962C8B-B14F-4D97-AF65-F5344CB8AC3E}">
        <p14:creationId xmlns:p14="http://schemas.microsoft.com/office/powerpoint/2010/main" val="191796042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6" Type="http://schemas.openxmlformats.org/officeDocument/2006/relationships/theme" Target="../theme/theme1.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8.xml"/><Relationship Id="rId2" Type="http://schemas.openxmlformats.org/officeDocument/2006/relationships/slideLayout" Target="../slideLayouts/slideLayout17.xml"/><Relationship Id="rId1" Type="http://schemas.openxmlformats.org/officeDocument/2006/relationships/slideLayout" Target="../slideLayouts/slideLayout16.xml"/><Relationship Id="rId4" Type="http://schemas.openxmlformats.org/officeDocument/2006/relationships/theme" Target="../theme/theme2.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6.xml"/><Relationship Id="rId13" Type="http://schemas.openxmlformats.org/officeDocument/2006/relationships/slideLayout" Target="../slideLayouts/slideLayout31.xml"/><Relationship Id="rId3" Type="http://schemas.openxmlformats.org/officeDocument/2006/relationships/slideLayout" Target="../slideLayouts/slideLayout21.xml"/><Relationship Id="rId7" Type="http://schemas.openxmlformats.org/officeDocument/2006/relationships/slideLayout" Target="../slideLayouts/slideLayout25.xml"/><Relationship Id="rId12" Type="http://schemas.openxmlformats.org/officeDocument/2006/relationships/slideLayout" Target="../slideLayouts/slideLayout30.xml"/><Relationship Id="rId2" Type="http://schemas.openxmlformats.org/officeDocument/2006/relationships/slideLayout" Target="../slideLayouts/slideLayout20.xml"/><Relationship Id="rId16" Type="http://schemas.openxmlformats.org/officeDocument/2006/relationships/theme" Target="../theme/theme3.xml"/><Relationship Id="rId1" Type="http://schemas.openxmlformats.org/officeDocument/2006/relationships/slideLayout" Target="../slideLayouts/slideLayout19.xml"/><Relationship Id="rId6" Type="http://schemas.openxmlformats.org/officeDocument/2006/relationships/slideLayout" Target="../slideLayouts/slideLayout24.xml"/><Relationship Id="rId11" Type="http://schemas.openxmlformats.org/officeDocument/2006/relationships/slideLayout" Target="../slideLayouts/slideLayout29.xml"/><Relationship Id="rId5" Type="http://schemas.openxmlformats.org/officeDocument/2006/relationships/slideLayout" Target="../slideLayouts/slideLayout23.xml"/><Relationship Id="rId15" Type="http://schemas.openxmlformats.org/officeDocument/2006/relationships/slideLayout" Target="../slideLayouts/slideLayout33.xml"/><Relationship Id="rId10" Type="http://schemas.openxmlformats.org/officeDocument/2006/relationships/slideLayout" Target="../slideLayouts/slideLayout28.xml"/><Relationship Id="rId4" Type="http://schemas.openxmlformats.org/officeDocument/2006/relationships/slideLayout" Target="../slideLayouts/slideLayout22.xml"/><Relationship Id="rId9" Type="http://schemas.openxmlformats.org/officeDocument/2006/relationships/slideLayout" Target="../slideLayouts/slideLayout27.xml"/><Relationship Id="rId14" Type="http://schemas.openxmlformats.org/officeDocument/2006/relationships/slideLayout" Target="../slideLayouts/slideLayout32.xml"/></Relationships>
</file>

<file path=ppt/slideMasters/_rels/slideMaster4.xml.rels><?xml version="1.0" encoding="UTF-8" standalone="yes"?>
<Relationships xmlns="http://schemas.openxmlformats.org/package/2006/relationships"><Relationship Id="rId2" Type="http://schemas.openxmlformats.org/officeDocument/2006/relationships/theme" Target="../theme/theme4.xml"/><Relationship Id="rId1" Type="http://schemas.openxmlformats.org/officeDocument/2006/relationships/slideLayout" Target="../slideLayouts/slideLayout3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Lst>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88" userDrawn="1">
          <p15:clr>
            <a:srgbClr val="F26B43"/>
          </p15:clr>
        </p15:guide>
        <p15:guide id="2" pos="3840" userDrawn="1">
          <p15:clr>
            <a:srgbClr val="F26B43"/>
          </p15:clr>
        </p15:guide>
        <p15:guide id="3" pos="416" userDrawn="1">
          <p15:clr>
            <a:srgbClr val="F26B43"/>
          </p15:clr>
        </p15:guide>
        <p15:guide id="4" pos="7256" userDrawn="1">
          <p15:clr>
            <a:srgbClr val="F26B43"/>
          </p15:clr>
        </p15:guide>
        <p15:guide id="5" orient="horz" pos="648" userDrawn="1">
          <p15:clr>
            <a:srgbClr val="F26B43"/>
          </p15:clr>
        </p15:guide>
        <p15:guide id="6" orient="horz" pos="752" userDrawn="1">
          <p15:clr>
            <a:srgbClr val="F26B43"/>
          </p15:clr>
        </p15:guide>
        <p15:guide id="7" orient="horz" pos="3928" userDrawn="1">
          <p15:clr>
            <a:srgbClr val="F26B43"/>
          </p15:clr>
        </p15:guide>
        <p15:guide id="8" orient="horz" pos="3816" userDrawn="1">
          <p15:clr>
            <a:srgbClr val="F26B43"/>
          </p15:clr>
        </p15:guide>
      </p15:sldGuideLst>
    </p:ext>
  </p:extLst>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799079843"/>
      </p:ext>
    </p:extLst>
  </p:cSld>
  <p:clrMap bg1="lt1" tx1="dk1" bg2="lt2" tx2="dk2" accent1="accent1" accent2="accent2" accent3="accent3" accent4="accent4" accent5="accent5" accent6="accent6" hlink="hlink" folHlink="folHlink"/>
  <p:sldLayoutIdLst>
    <p:sldLayoutId id="2147483665" r:id="rId1"/>
    <p:sldLayoutId id="2147483666" r:id="rId2"/>
    <p:sldLayoutId id="2147483667" r:id="rId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lumMod val="85000"/>
          </a:schemeClr>
        </a:solidFill>
        <a:effectLst/>
      </p:bgPr>
    </p:bg>
    <p:spTree>
      <p:nvGrpSpPr>
        <p:cNvPr id="1" name=""/>
        <p:cNvGrpSpPr/>
        <p:nvPr/>
      </p:nvGrpSpPr>
      <p:grpSpPr>
        <a:xfrm>
          <a:off x="0" y="0"/>
          <a:ext cx="0" cy="0"/>
          <a:chOff x="0" y="0"/>
          <a:chExt cx="0" cy="0"/>
        </a:xfrm>
      </p:grpSpPr>
      <p:sp>
        <p:nvSpPr>
          <p:cNvPr id="2" name="标题占位符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a:t>单击此处编辑母版标题样式</a:t>
            </a:r>
          </a:p>
        </p:txBody>
      </p:sp>
      <p:sp>
        <p:nvSpPr>
          <p:cNvPr id="3" name="文本占位符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93FC91E9-BA21-4665-B569-3794335F89ED}" type="datetimeFigureOut">
              <a:rPr lang="zh-CN" altLang="en-US" smtClean="0"/>
              <a:t>2022/8/20</a:t>
            </a:fld>
            <a:endParaRPr lang="zh-CN" altLang="en-US"/>
          </a:p>
        </p:txBody>
      </p:sp>
      <p:sp>
        <p:nvSpPr>
          <p:cNvPr id="5" name="页脚占位符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zh-CN" altLang="en-US"/>
          </a:p>
        </p:txBody>
      </p:sp>
      <p:sp>
        <p:nvSpPr>
          <p:cNvPr id="6" name="灯片编号占位符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6526C87-8BF2-4EE6-A5B5-29351161E3D7}" type="slidenum">
              <a:rPr lang="zh-CN" altLang="en-US" smtClean="0"/>
              <a:t>‹#›</a:t>
            </a:fld>
            <a:endParaRPr lang="zh-CN" altLang="en-US"/>
          </a:p>
        </p:txBody>
      </p:sp>
    </p:spTree>
    <p:extLst>
      <p:ext uri="{BB962C8B-B14F-4D97-AF65-F5344CB8AC3E}">
        <p14:creationId xmlns:p14="http://schemas.microsoft.com/office/powerpoint/2010/main" val="3737456569"/>
      </p:ext>
    </p:extLst>
  </p:cSld>
  <p:clrMap bg1="lt1" tx1="dk1" bg2="lt2" tx2="dk2" accent1="accent1" accent2="accent2" accent3="accent3" accent4="accent4" accent5="accent5" accent6="accent6" hlink="hlink" folHlink="folHlink"/>
  <p:sldLayoutIdLst>
    <p:sldLayoutId id="2147483669" r:id="rId1"/>
    <p:sldLayoutId id="2147483670" r:id="rId2"/>
    <p:sldLayoutId id="2147483671" r:id="rId3"/>
    <p:sldLayoutId id="2147483672" r:id="rId4"/>
    <p:sldLayoutId id="2147483673" r:id="rId5"/>
    <p:sldLayoutId id="2147483674" r:id="rId6"/>
    <p:sldLayoutId id="2147483675" r:id="rId7"/>
    <p:sldLayoutId id="2147483676" r:id="rId8"/>
    <p:sldLayoutId id="2147483677" r:id="rId9"/>
    <p:sldLayoutId id="2147483678" r:id="rId10"/>
    <p:sldLayoutId id="2147483679" r:id="rId11"/>
    <p:sldLayoutId id="2147483680" r:id="rId12"/>
    <p:sldLayoutId id="2147483681" r:id="rId13"/>
    <p:sldLayoutId id="2147483682" r:id="rId14"/>
    <p:sldLayoutId id="2147483683" r:id="rId15"/>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590"/>
        <p:cNvGrpSpPr/>
        <p:nvPr/>
      </p:nvGrpSpPr>
      <p:grpSpPr>
        <a:xfrm>
          <a:off x="0" y="0"/>
          <a:ext cx="0" cy="0"/>
          <a:chOff x="0" y="0"/>
          <a:chExt cx="0" cy="0"/>
        </a:xfrm>
      </p:grpSpPr>
      <p:sp>
        <p:nvSpPr>
          <p:cNvPr id="591" name="Google Shape;591;p30"/>
          <p:cNvSpPr txBox="1">
            <a:spLocks noGrp="1"/>
          </p:cNvSpPr>
          <p:nvPr>
            <p:ph type="title"/>
          </p:nvPr>
        </p:nvSpPr>
        <p:spPr>
          <a:xfrm>
            <a:off x="1424133" y="1244600"/>
            <a:ext cx="9396400" cy="643200"/>
          </a:xfrm>
          <a:prstGeom prst="rect">
            <a:avLst/>
          </a:prstGeom>
          <a:noFill/>
          <a:ln>
            <a:noFill/>
          </a:ln>
        </p:spPr>
        <p:txBody>
          <a:bodyPr spcFirstLastPara="1" wrap="square" lIns="91425" tIns="91425" rIns="91425" bIns="91425" anchor="t" anchorCtr="0">
            <a:noAutofit/>
          </a:bodyPr>
          <a:lstStyle>
            <a:lvl1pPr lvl="0"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algn="ctr" rtl="0">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a:endParaRPr/>
          </a:p>
        </p:txBody>
      </p:sp>
      <p:sp>
        <p:nvSpPr>
          <p:cNvPr id="592" name="Google Shape;592;p30"/>
          <p:cNvSpPr txBox="1">
            <a:spLocks noGrp="1"/>
          </p:cNvSpPr>
          <p:nvPr>
            <p:ph type="body" idx="1"/>
          </p:nvPr>
        </p:nvSpPr>
        <p:spPr>
          <a:xfrm>
            <a:off x="1424133" y="2260600"/>
            <a:ext cx="9396400" cy="3336000"/>
          </a:xfrm>
          <a:prstGeom prst="rect">
            <a:avLst/>
          </a:prstGeom>
          <a:noFill/>
          <a:ln>
            <a:noFill/>
          </a:ln>
        </p:spPr>
        <p:txBody>
          <a:bodyPr spcFirstLastPara="1" wrap="square" lIns="91425" tIns="91425" rIns="91425" bIns="91425" anchor="t" anchorCtr="0">
            <a:noAutofit/>
          </a:bodyPr>
          <a:lstStyle>
            <a:lvl1pPr marL="457200" lvl="0"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marL="914400" lvl="1"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marL="1371600" lvl="2"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marL="1828800" lvl="3"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marL="2286000" lvl="4"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marL="2743200" lvl="5"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marL="3200400" lvl="6"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marL="3657600" lvl="7"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marL="4114800" lvl="8" indent="-29845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a:endParaRPr/>
          </a:p>
        </p:txBody>
      </p:sp>
    </p:spTree>
    <p:extLst>
      <p:ext uri="{BB962C8B-B14F-4D97-AF65-F5344CB8AC3E}">
        <p14:creationId xmlns:p14="http://schemas.microsoft.com/office/powerpoint/2010/main" val="1682805206"/>
      </p:ext>
    </p:extLst>
  </p:cSld>
  <p:clrMap bg1="lt1" tx1="dk1" bg2="dk2" tx2="lt2" accent1="accent1" accent2="accent2" accent3="accent3" accent4="accent4" accent5="accent5" accent6="accent6" hlink="hlink" folHlink="folHlink"/>
  <p:sldLayoutIdLst>
    <p:sldLayoutId id="2147483685" r:id="rId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865"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1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15.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1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20.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20.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21.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12" Type="http://schemas.openxmlformats.org/officeDocument/2006/relationships/hyperlink" Target="https://www.ggslide.com/" TargetMode="External"/><Relationship Id="rId2" Type="http://schemas.openxmlformats.org/officeDocument/2006/relationships/notesSlide" Target="../notesSlides/notesSlide25.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2.xml"/></Relationships>
</file>

<file path=ppt/slides/_rels/slide29.xml.rels><?xml version="1.0" encoding="UTF-8" standalone="yes"?>
<Relationships xmlns="http://schemas.openxmlformats.org/package/2006/relationships"><Relationship Id="rId3" Type="http://schemas.openxmlformats.org/officeDocument/2006/relationships/hyperlink" Target="https://fonts.google.com/specimen/Krona+One" TargetMode="External"/><Relationship Id="rId2" Type="http://schemas.openxmlformats.org/officeDocument/2006/relationships/notesSlide" Target="../notesSlides/notesSlide26.xml"/><Relationship Id="rId1" Type="http://schemas.openxmlformats.org/officeDocument/2006/relationships/slideLayout" Target="../slideLayouts/slideLayout34.xml"/><Relationship Id="rId4" Type="http://schemas.openxmlformats.org/officeDocument/2006/relationships/hyperlink" Target="https://fonts.google.com/specimen/Ubuntu" TargetMode="External"/></Relationships>
</file>

<file path=ppt/slides/_rels/slide3.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image" Target="../media/image2.png"/><Relationship Id="rId7" Type="http://schemas.openxmlformats.org/officeDocument/2006/relationships/image" Target="../media/image7.png"/><Relationship Id="rId2" Type="http://schemas.openxmlformats.org/officeDocument/2006/relationships/notesSlide" Target="../notesSlides/notesSlide3.xml"/><Relationship Id="rId1" Type="http://schemas.openxmlformats.org/officeDocument/2006/relationships/slideLayout" Target="../slideLayouts/slideLayout1.xml"/><Relationship Id="rId6" Type="http://schemas.openxmlformats.org/officeDocument/2006/relationships/image" Target="../media/image6.png"/><Relationship Id="rId11" Type="http://schemas.openxmlformats.org/officeDocument/2006/relationships/image" Target="../media/image10.png"/><Relationship Id="rId5" Type="http://schemas.openxmlformats.org/officeDocument/2006/relationships/image" Target="../media/image5.png"/><Relationship Id="rId10" Type="http://schemas.openxmlformats.org/officeDocument/2006/relationships/image" Target="../media/image4.png"/><Relationship Id="rId4" Type="http://schemas.openxmlformats.org/officeDocument/2006/relationships/image" Target="../media/image3.png"/><Relationship Id="rId9" Type="http://schemas.openxmlformats.org/officeDocument/2006/relationships/image" Target="../media/image9.png"/></Relationships>
</file>

<file path=ppt/slides/_rels/slide30.xml.rels><?xml version="1.0" encoding="UTF-8" standalone="yes"?>
<Relationships xmlns="http://schemas.openxmlformats.org/package/2006/relationships"><Relationship Id="rId3" Type="http://schemas.openxmlformats.org/officeDocument/2006/relationships/hyperlink" Target="https://bit.ly/2ZjL1pd" TargetMode="External"/><Relationship Id="rId2" Type="http://schemas.openxmlformats.org/officeDocument/2006/relationships/notesSlide" Target="../notesSlides/notesSlide27.xml"/><Relationship Id="rId1" Type="http://schemas.openxmlformats.org/officeDocument/2006/relationships/slideLayout" Target="../slideLayouts/slideLayout34.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4.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4.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4.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4.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4.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34.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4.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4.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34.xml"/></Relationships>
</file>

<file path=ppt/slides/_rels/slide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4.xml"/><Relationship Id="rId1" Type="http://schemas.openxmlformats.org/officeDocument/2006/relationships/slideLayout" Target="../slideLayouts/slideLayout1.xml"/><Relationship Id="rId4" Type="http://schemas.microsoft.com/office/2007/relationships/hdphoto" Target="../media/hdphoto1.wdp"/></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34.xml"/></Relationships>
</file>

<file path=ppt/slides/_rels/slide41.xml.rels><?xml version="1.0" encoding="UTF-8" standalone="yes"?>
<Relationships xmlns="http://schemas.openxmlformats.org/package/2006/relationships"><Relationship Id="rId3" Type="http://schemas.openxmlformats.org/officeDocument/2006/relationships/hyperlink" Target="https://chrome.google.com/webstore/detail/flaticon-for-gsuit-gslide/haekgjfnhhdkgfgmldhfokhmfkgmciba" TargetMode="External"/><Relationship Id="rId2" Type="http://schemas.openxmlformats.org/officeDocument/2006/relationships/notesSlide" Target="../notesSlides/notesSlide38.xml"/><Relationship Id="rId1" Type="http://schemas.openxmlformats.org/officeDocument/2006/relationships/slideLayout" Target="../slideLayouts/slideLayout34.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4.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4.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4.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4.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4.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4.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4.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4.xml"/></Relationships>
</file>

<file path=ppt/slides/_rels/slide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4.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4.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4.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34.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4.xml"/></Relationships>
</file>

<file path=ppt/slides/_rels/slide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6.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3" Type="http://schemas.openxmlformats.org/officeDocument/2006/relationships/image" Target="../media/image14.jpeg"/><Relationship Id="rId2" Type="http://schemas.openxmlformats.org/officeDocument/2006/relationships/notesSlide" Target="../notesSlides/notesSlide7.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9.xml"/><Relationship Id="rId1" Type="http://schemas.openxmlformats.org/officeDocument/2006/relationships/slideLayout" Target="../slideLayouts/slideLayout1.xml"/><Relationship Id="rId6" Type="http://schemas.openxmlformats.org/officeDocument/2006/relationships/image" Target="../media/image5.png"/><Relationship Id="rId11" Type="http://schemas.openxmlformats.org/officeDocument/2006/relationships/image" Target="../media/image10.png"/><Relationship Id="rId5" Type="http://schemas.openxmlformats.org/officeDocument/2006/relationships/image" Target="../media/image4.png"/><Relationship Id="rId10" Type="http://schemas.openxmlformats.org/officeDocument/2006/relationships/image" Target="../media/image9.png"/><Relationship Id="rId4" Type="http://schemas.openxmlformats.org/officeDocument/2006/relationships/image" Target="../media/image3.png"/><Relationship Id="rId9" Type="http://schemas.openxmlformats.org/officeDocument/2006/relationships/image" Target="../media/image8.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1270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535736" y="3565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656200" y="2232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248487" y="2034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74470" y="3433989"/>
            <a:ext cx="12666470" cy="4203700"/>
          </a:xfrm>
          <a:prstGeom prst="rect">
            <a:avLst/>
          </a:prstGeom>
        </p:spPr>
      </p:pic>
      <p:sp>
        <p:nvSpPr>
          <p:cNvPr id="24" name="文本框 23">
            <a:extLst>
              <a:ext uri="{FF2B5EF4-FFF2-40B4-BE49-F238E27FC236}">
                <a16:creationId xmlns:a16="http://schemas.microsoft.com/office/drawing/2014/main" id="{CFEA5338-83E1-484C-9A81-B646E06CDF7D}"/>
              </a:ext>
            </a:extLst>
          </p:cNvPr>
          <p:cNvSpPr txBox="1"/>
          <p:nvPr/>
        </p:nvSpPr>
        <p:spPr>
          <a:xfrm>
            <a:off x="5542344" y="3782622"/>
            <a:ext cx="2499227" cy="307777"/>
          </a:xfrm>
          <a:prstGeom prst="rect">
            <a:avLst/>
          </a:prstGeom>
          <a:noFill/>
        </p:spPr>
        <p:txBody>
          <a:bodyPr wrap="square" rtlCol="0">
            <a:spAutoFit/>
          </a:bodyPr>
          <a:lstStyle/>
          <a:p>
            <a:pPr algn="ctr"/>
            <a:r>
              <a:rPr lang="en-US" altLang="zh-CN" sz="1400" spc="300" dirty="0">
                <a:solidFill>
                  <a:schemeClr val="tx1">
                    <a:lumMod val="75000"/>
                    <a:lumOff val="25000"/>
                  </a:schemeClr>
                </a:solidFill>
                <a:latin typeface="Arial" panose="020B0604020202020204" pitchFamily="34" charset="0"/>
                <a:cs typeface="Arial" panose="020B0604020202020204" pitchFamily="34" charset="0"/>
                <a:sym typeface="+mn-lt"/>
              </a:rPr>
              <a:t>BY: GGSLIDE.COM</a:t>
            </a:r>
            <a:endParaRPr lang="zh-CN" altLang="en-US" sz="1400" spc="3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sp>
        <p:nvSpPr>
          <p:cNvPr id="2" name="TextBox 7">
            <a:extLst>
              <a:ext uri="{FF2B5EF4-FFF2-40B4-BE49-F238E27FC236}">
                <a16:creationId xmlns:a16="http://schemas.microsoft.com/office/drawing/2014/main" id="{B5783D0B-16D6-9365-F336-5E2CF893876D}"/>
              </a:ext>
            </a:extLst>
          </p:cNvPr>
          <p:cNvSpPr txBox="1"/>
          <p:nvPr/>
        </p:nvSpPr>
        <p:spPr>
          <a:xfrm>
            <a:off x="2093843" y="1767500"/>
            <a:ext cx="9369287" cy="1015663"/>
          </a:xfrm>
          <a:prstGeom prst="rect">
            <a:avLst/>
          </a:prstGeom>
          <a:noFill/>
        </p:spPr>
        <p:txBody>
          <a:bodyPr wrap="square" rtlCol="0" anchor="ctr">
            <a:spAutoFit/>
          </a:bodyPr>
          <a:lstStyle/>
          <a:p>
            <a:pPr algn="ctr"/>
            <a:r>
              <a:rPr lang="en-US" sz="6000" dirty="0">
                <a:solidFill>
                  <a:schemeClr val="tx1">
                    <a:lumMod val="85000"/>
                    <a:lumOff val="15000"/>
                  </a:schemeClr>
                </a:solidFill>
                <a:latin typeface="Arial" panose="020B0604020202020204" pitchFamily="34" charset="0"/>
                <a:cs typeface="Arial" panose="020B0604020202020204" pitchFamily="34" charset="0"/>
              </a:rPr>
              <a:t>FREE PPT TEMPLATES</a:t>
            </a:r>
            <a:endParaRPr lang="ko-KR" altLang="en-US" sz="6000" dirty="0">
              <a:solidFill>
                <a:schemeClr val="tx1">
                  <a:lumMod val="85000"/>
                  <a:lumOff val="15000"/>
                </a:schemeClr>
              </a:solidFill>
              <a:latin typeface="Arial" panose="020B0604020202020204" pitchFamily="34" charset="0"/>
              <a:cs typeface="Arial" panose="020B0604020202020204" pitchFamily="34" charset="0"/>
            </a:endParaRPr>
          </a:p>
        </p:txBody>
      </p:sp>
      <p:sp>
        <p:nvSpPr>
          <p:cNvPr id="4" name="TextBox 8">
            <a:extLst>
              <a:ext uri="{FF2B5EF4-FFF2-40B4-BE49-F238E27FC236}">
                <a16:creationId xmlns:a16="http://schemas.microsoft.com/office/drawing/2014/main" id="{7FB9F595-31C8-9885-2A1E-947D39C2985F}"/>
              </a:ext>
            </a:extLst>
          </p:cNvPr>
          <p:cNvSpPr txBox="1"/>
          <p:nvPr/>
        </p:nvSpPr>
        <p:spPr>
          <a:xfrm>
            <a:off x="3151060" y="2920339"/>
            <a:ext cx="7254854" cy="400110"/>
          </a:xfrm>
          <a:prstGeom prst="rect">
            <a:avLst/>
          </a:prstGeom>
          <a:noFill/>
        </p:spPr>
        <p:txBody>
          <a:bodyPr wrap="square" rtlCol="0" anchor="ctr">
            <a:spAutoFit/>
          </a:bodyPr>
          <a:lstStyle/>
          <a:p>
            <a:pPr algn="dist"/>
            <a:r>
              <a:rPr lang="en-US" altLang="ko-KR" sz="2000" dirty="0">
                <a:solidFill>
                  <a:schemeClr val="tx1">
                    <a:lumMod val="85000"/>
                    <a:lumOff val="15000"/>
                  </a:schemeClr>
                </a:solidFill>
                <a:latin typeface="Arial" panose="020B0604020202020204" pitchFamily="34" charset="0"/>
                <a:cs typeface="Arial" panose="020B0604020202020204" pitchFamily="34" charset="0"/>
              </a:rPr>
              <a:t>Insert the Subtitle of Your Presentation</a:t>
            </a:r>
            <a:endParaRPr lang="ko-KR" altLang="en-US" sz="2000" dirty="0">
              <a:solidFill>
                <a:schemeClr val="tx1">
                  <a:lumMod val="85000"/>
                  <a:lumOff val="15000"/>
                </a:schemeClr>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0175655"/>
      </p:ext>
    </p:extLst>
  </p:cSld>
  <p:clrMapOvr>
    <a:masterClrMapping/>
  </p:clrMapOvr>
  <mc:AlternateContent xmlns:mc="http://schemas.openxmlformats.org/markup-compatibility/2006" xmlns:p14="http://schemas.microsoft.com/office/powerpoint/2010/main">
    <mc:Choice Requires="p14">
      <p:transition spd="slow" p14:dur="3000" advTm="3000">
        <p:blinds dir="vert"/>
      </p:transition>
    </mc:Choice>
    <mc:Fallback xmlns="">
      <p:transition spd="slow" advTm="3000">
        <p:blinds dir="vert"/>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4"/>
                                        </p:tgtEl>
                                        <p:attrNameLst>
                                          <p:attrName>style.visibility</p:attrName>
                                        </p:attrNameLst>
                                      </p:cBhvr>
                                      <p:to>
                                        <p:strVal val="visible"/>
                                      </p:to>
                                    </p:set>
                                    <p:animEffect transition="in" filter="fade">
                                      <p:cBhvr>
                                        <p:cTn id="7" dur="5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F412995E-6942-437C-B97D-D088C708062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316055" y="2277997"/>
            <a:ext cx="2386245" cy="2708406"/>
          </a:xfrm>
          <a:prstGeom prst="rect">
            <a:avLst/>
          </a:prstGeom>
        </p:spPr>
      </p:pic>
      <p:grpSp>
        <p:nvGrpSpPr>
          <p:cNvPr id="8" name="组合 7">
            <a:extLst>
              <a:ext uri="{FF2B5EF4-FFF2-40B4-BE49-F238E27FC236}">
                <a16:creationId xmlns:a16="http://schemas.microsoft.com/office/drawing/2014/main" id="{A47B2577-AE0F-4D91-84B3-8BEE0FC218C5}"/>
              </a:ext>
            </a:extLst>
          </p:cNvPr>
          <p:cNvGrpSpPr/>
          <p:nvPr/>
        </p:nvGrpSpPr>
        <p:grpSpPr>
          <a:xfrm>
            <a:off x="6248689" y="2132411"/>
            <a:ext cx="3727450" cy="1367252"/>
            <a:chOff x="6045489" y="1929211"/>
            <a:chExt cx="3727450" cy="1367252"/>
          </a:xfrm>
        </p:grpSpPr>
        <p:sp>
          <p:nvSpPr>
            <p:cNvPr id="6" name="文本框 5">
              <a:extLst>
                <a:ext uri="{FF2B5EF4-FFF2-40B4-BE49-F238E27FC236}">
                  <a16:creationId xmlns:a16="http://schemas.microsoft.com/office/drawing/2014/main" id="{6446266F-298F-4101-AFA5-F31C7916F930}"/>
                </a:ext>
              </a:extLst>
            </p:cNvPr>
            <p:cNvSpPr txBox="1"/>
            <p:nvPr/>
          </p:nvSpPr>
          <p:spPr>
            <a:xfrm>
              <a:off x="6045490" y="2342356"/>
              <a:ext cx="3626026"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7" name="文本框 6">
              <a:extLst>
                <a:ext uri="{FF2B5EF4-FFF2-40B4-BE49-F238E27FC236}">
                  <a16:creationId xmlns:a16="http://schemas.microsoft.com/office/drawing/2014/main" id="{36536D55-4193-434E-A315-D1727EA44621}"/>
                </a:ext>
              </a:extLst>
            </p:cNvPr>
            <p:cNvSpPr txBox="1"/>
            <p:nvPr/>
          </p:nvSpPr>
          <p:spPr>
            <a:xfrm>
              <a:off x="6045489" y="1929211"/>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grpSp>
      <p:grpSp>
        <p:nvGrpSpPr>
          <p:cNvPr id="9" name="组合 8">
            <a:extLst>
              <a:ext uri="{FF2B5EF4-FFF2-40B4-BE49-F238E27FC236}">
                <a16:creationId xmlns:a16="http://schemas.microsoft.com/office/drawing/2014/main" id="{48A31DC1-F011-4158-98F9-40B4715D9586}"/>
              </a:ext>
            </a:extLst>
          </p:cNvPr>
          <p:cNvGrpSpPr/>
          <p:nvPr/>
        </p:nvGrpSpPr>
        <p:grpSpPr>
          <a:xfrm>
            <a:off x="6248689" y="3632200"/>
            <a:ext cx="3727450" cy="1367252"/>
            <a:chOff x="6045489" y="1929211"/>
            <a:chExt cx="3727450" cy="1367252"/>
          </a:xfrm>
        </p:grpSpPr>
        <p:sp>
          <p:nvSpPr>
            <p:cNvPr id="10" name="文本框 9">
              <a:extLst>
                <a:ext uri="{FF2B5EF4-FFF2-40B4-BE49-F238E27FC236}">
                  <a16:creationId xmlns:a16="http://schemas.microsoft.com/office/drawing/2014/main" id="{BF5F0597-94D3-455B-942C-340B948BFC11}"/>
                </a:ext>
              </a:extLst>
            </p:cNvPr>
            <p:cNvSpPr txBox="1"/>
            <p:nvPr/>
          </p:nvSpPr>
          <p:spPr>
            <a:xfrm>
              <a:off x="6045490" y="2342356"/>
              <a:ext cx="3626026"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11" name="文本框 10">
              <a:extLst>
                <a:ext uri="{FF2B5EF4-FFF2-40B4-BE49-F238E27FC236}">
                  <a16:creationId xmlns:a16="http://schemas.microsoft.com/office/drawing/2014/main" id="{1A841B36-6187-49A3-B96A-FC614523A2ED}"/>
                </a:ext>
              </a:extLst>
            </p:cNvPr>
            <p:cNvSpPr txBox="1"/>
            <p:nvPr/>
          </p:nvSpPr>
          <p:spPr>
            <a:xfrm>
              <a:off x="6045489" y="1929211"/>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grpSp>
      <p:sp>
        <p:nvSpPr>
          <p:cNvPr id="4" name="文本框 3">
            <a:extLst>
              <a:ext uri="{FF2B5EF4-FFF2-40B4-BE49-F238E27FC236}">
                <a16:creationId xmlns:a16="http://schemas.microsoft.com/office/drawing/2014/main" id="{AC336AF3-3A72-5174-76DE-98B293DE62CA}"/>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02</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2" name="文本框 11">
            <a:extLst>
              <a:ext uri="{FF2B5EF4-FFF2-40B4-BE49-F238E27FC236}">
                <a16:creationId xmlns:a16="http://schemas.microsoft.com/office/drawing/2014/main" id="{DA415BDC-D5A5-6A6E-7F4A-3FFE51C63658}"/>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170063360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图片包含 陈列&#10;&#10;已生成高可信度的说明">
            <a:extLst>
              <a:ext uri="{FF2B5EF4-FFF2-40B4-BE49-F238E27FC236}">
                <a16:creationId xmlns:a16="http://schemas.microsoft.com/office/drawing/2014/main" id="{FFF9DAEE-3A1F-4743-BD32-F44D571AC31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124401" y="2117552"/>
            <a:ext cx="2172853" cy="2794869"/>
          </a:xfrm>
          <a:prstGeom prst="rect">
            <a:avLst/>
          </a:prstGeom>
        </p:spPr>
      </p:pic>
      <p:sp>
        <p:nvSpPr>
          <p:cNvPr id="6" name="文本框 5">
            <a:extLst>
              <a:ext uri="{FF2B5EF4-FFF2-40B4-BE49-F238E27FC236}">
                <a16:creationId xmlns:a16="http://schemas.microsoft.com/office/drawing/2014/main" id="{ACD6266E-9CBE-4070-83C8-A3BDE1B21B83}"/>
              </a:ext>
            </a:extLst>
          </p:cNvPr>
          <p:cNvSpPr txBox="1"/>
          <p:nvPr/>
        </p:nvSpPr>
        <p:spPr>
          <a:xfrm>
            <a:off x="3060984" y="2234765"/>
            <a:ext cx="1261884" cy="2677656"/>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7" name="文本框 6">
            <a:extLst>
              <a:ext uri="{FF2B5EF4-FFF2-40B4-BE49-F238E27FC236}">
                <a16:creationId xmlns:a16="http://schemas.microsoft.com/office/drawing/2014/main" id="{2813C83F-FD9A-4E2A-A4AE-3C9575AEDA89}"/>
              </a:ext>
            </a:extLst>
          </p:cNvPr>
          <p:cNvSpPr txBox="1"/>
          <p:nvPr/>
        </p:nvSpPr>
        <p:spPr>
          <a:xfrm>
            <a:off x="8173055" y="2351978"/>
            <a:ext cx="1261884" cy="2677656"/>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C8764981-13F5-EB5A-4A5F-88928733FEB4}"/>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02</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8" name="文本框 7">
            <a:extLst>
              <a:ext uri="{FF2B5EF4-FFF2-40B4-BE49-F238E27FC236}">
                <a16:creationId xmlns:a16="http://schemas.microsoft.com/office/drawing/2014/main" id="{330D440D-469A-B397-2369-FB49EDB60952}"/>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20238914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4" grpId="0"/>
      <p:bldP spid="8"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图片包含 物体&#10;&#10;已生成高可信度的说明">
            <a:extLst>
              <a:ext uri="{FF2B5EF4-FFF2-40B4-BE49-F238E27FC236}">
                <a16:creationId xmlns:a16="http://schemas.microsoft.com/office/drawing/2014/main" id="{B8C52269-15B8-41ED-A3DC-C85177E12C20}"/>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461392" y="1921693"/>
            <a:ext cx="1278843" cy="2193103"/>
          </a:xfrm>
          <a:prstGeom prst="rect">
            <a:avLst/>
          </a:prstGeom>
        </p:spPr>
      </p:pic>
      <p:pic>
        <p:nvPicPr>
          <p:cNvPr id="6" name="图片 5" descr="图片包含 物体&#10;&#10;已生成高可信度的说明">
            <a:extLst>
              <a:ext uri="{FF2B5EF4-FFF2-40B4-BE49-F238E27FC236}">
                <a16:creationId xmlns:a16="http://schemas.microsoft.com/office/drawing/2014/main" id="{0AA87EC2-B4BD-46E6-8E1F-90069780CA3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861692" y="1921693"/>
            <a:ext cx="1278843" cy="2193103"/>
          </a:xfrm>
          <a:prstGeom prst="rect">
            <a:avLst/>
          </a:prstGeom>
        </p:spPr>
      </p:pic>
      <p:pic>
        <p:nvPicPr>
          <p:cNvPr id="7" name="图片 6" descr="图片包含 物体&#10;&#10;已生成高可信度的说明">
            <a:extLst>
              <a:ext uri="{FF2B5EF4-FFF2-40B4-BE49-F238E27FC236}">
                <a16:creationId xmlns:a16="http://schemas.microsoft.com/office/drawing/2014/main" id="{A01025FA-76DA-44B8-9E16-DCCB736D6E2F}"/>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8465192" y="1921693"/>
            <a:ext cx="1278843" cy="2193103"/>
          </a:xfrm>
          <a:prstGeom prst="rect">
            <a:avLst/>
          </a:prstGeom>
        </p:spPr>
      </p:pic>
      <p:grpSp>
        <p:nvGrpSpPr>
          <p:cNvPr id="8" name="组合 7">
            <a:extLst>
              <a:ext uri="{FF2B5EF4-FFF2-40B4-BE49-F238E27FC236}">
                <a16:creationId xmlns:a16="http://schemas.microsoft.com/office/drawing/2014/main" id="{2BA536D1-B1E1-4D40-90C4-548FAEF90FDE}"/>
              </a:ext>
            </a:extLst>
          </p:cNvPr>
          <p:cNvGrpSpPr/>
          <p:nvPr/>
        </p:nvGrpSpPr>
        <p:grpSpPr>
          <a:xfrm>
            <a:off x="3099274" y="3817427"/>
            <a:ext cx="2023330" cy="1251476"/>
            <a:chOff x="2586603" y="2136443"/>
            <a:chExt cx="2023330" cy="1251476"/>
          </a:xfrm>
        </p:grpSpPr>
        <p:sp>
          <p:nvSpPr>
            <p:cNvPr id="9" name="文本框 8">
              <a:extLst>
                <a:ext uri="{FF2B5EF4-FFF2-40B4-BE49-F238E27FC236}">
                  <a16:creationId xmlns:a16="http://schemas.microsoft.com/office/drawing/2014/main" id="{47A37926-F496-435A-9223-524D9222D178}"/>
                </a:ext>
              </a:extLst>
            </p:cNvPr>
            <p:cNvSpPr txBox="1"/>
            <p:nvPr/>
          </p:nvSpPr>
          <p:spPr>
            <a:xfrm>
              <a:off x="2586603" y="2136443"/>
              <a:ext cx="202333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0" name="文本框 9">
              <a:extLst>
                <a:ext uri="{FF2B5EF4-FFF2-40B4-BE49-F238E27FC236}">
                  <a16:creationId xmlns:a16="http://schemas.microsoft.com/office/drawing/2014/main" id="{7C705DA0-0BDB-4169-AD92-E08C7FD4726C}"/>
                </a:ext>
              </a:extLst>
            </p:cNvPr>
            <p:cNvSpPr txBox="1"/>
            <p:nvPr/>
          </p:nvSpPr>
          <p:spPr>
            <a:xfrm>
              <a:off x="2586604" y="2433812"/>
              <a:ext cx="1640960"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content, content to match the title. </a:t>
              </a:r>
              <a:endParaRPr lang="zh-CN" altLang="en-US" sz="1400" dirty="0">
                <a:solidFill>
                  <a:schemeClr val="tx1">
                    <a:lumMod val="75000"/>
                    <a:lumOff val="25000"/>
                  </a:schemeClr>
                </a:solidFill>
                <a:cs typeface="+mn-ea"/>
                <a:sym typeface="+mn-lt"/>
              </a:endParaRPr>
            </a:p>
          </p:txBody>
        </p:sp>
      </p:grpSp>
      <p:grpSp>
        <p:nvGrpSpPr>
          <p:cNvPr id="11" name="组合 10">
            <a:extLst>
              <a:ext uri="{FF2B5EF4-FFF2-40B4-BE49-F238E27FC236}">
                <a16:creationId xmlns:a16="http://schemas.microsoft.com/office/drawing/2014/main" id="{D24249EA-B8EA-45C7-88AD-96F14DB71258}"/>
              </a:ext>
            </a:extLst>
          </p:cNvPr>
          <p:cNvGrpSpPr/>
          <p:nvPr/>
        </p:nvGrpSpPr>
        <p:grpSpPr>
          <a:xfrm>
            <a:off x="5537674" y="3817427"/>
            <a:ext cx="2023330" cy="1251476"/>
            <a:chOff x="2586603" y="2136443"/>
            <a:chExt cx="2023330" cy="1251476"/>
          </a:xfrm>
        </p:grpSpPr>
        <p:sp>
          <p:nvSpPr>
            <p:cNvPr id="12" name="文本框 11">
              <a:extLst>
                <a:ext uri="{FF2B5EF4-FFF2-40B4-BE49-F238E27FC236}">
                  <a16:creationId xmlns:a16="http://schemas.microsoft.com/office/drawing/2014/main" id="{A597A3F5-7F08-49AA-AE4D-76B3B5C3AC07}"/>
                </a:ext>
              </a:extLst>
            </p:cNvPr>
            <p:cNvSpPr txBox="1"/>
            <p:nvPr/>
          </p:nvSpPr>
          <p:spPr>
            <a:xfrm>
              <a:off x="2586603" y="2136443"/>
              <a:ext cx="202333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3" name="文本框 12">
              <a:extLst>
                <a:ext uri="{FF2B5EF4-FFF2-40B4-BE49-F238E27FC236}">
                  <a16:creationId xmlns:a16="http://schemas.microsoft.com/office/drawing/2014/main" id="{FD4FB617-1247-43F8-8CC3-5B36AC94E545}"/>
                </a:ext>
              </a:extLst>
            </p:cNvPr>
            <p:cNvSpPr txBox="1"/>
            <p:nvPr/>
          </p:nvSpPr>
          <p:spPr>
            <a:xfrm>
              <a:off x="2586604" y="2433812"/>
              <a:ext cx="1640960"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content, content to match the title. </a:t>
              </a:r>
              <a:endParaRPr lang="zh-CN" altLang="en-US" sz="1400" dirty="0">
                <a:solidFill>
                  <a:schemeClr val="tx1">
                    <a:lumMod val="75000"/>
                    <a:lumOff val="25000"/>
                  </a:schemeClr>
                </a:solidFill>
                <a:cs typeface="+mn-ea"/>
                <a:sym typeface="+mn-lt"/>
              </a:endParaRPr>
            </a:p>
          </p:txBody>
        </p:sp>
      </p:grpSp>
      <p:grpSp>
        <p:nvGrpSpPr>
          <p:cNvPr id="14" name="组合 13">
            <a:extLst>
              <a:ext uri="{FF2B5EF4-FFF2-40B4-BE49-F238E27FC236}">
                <a16:creationId xmlns:a16="http://schemas.microsoft.com/office/drawing/2014/main" id="{934156BC-0149-4E41-8DA1-518139175E61}"/>
              </a:ext>
            </a:extLst>
          </p:cNvPr>
          <p:cNvGrpSpPr/>
          <p:nvPr/>
        </p:nvGrpSpPr>
        <p:grpSpPr>
          <a:xfrm>
            <a:off x="8217374" y="3817427"/>
            <a:ext cx="2023330" cy="1251476"/>
            <a:chOff x="2586603" y="2136443"/>
            <a:chExt cx="2023330" cy="1251476"/>
          </a:xfrm>
        </p:grpSpPr>
        <p:sp>
          <p:nvSpPr>
            <p:cNvPr id="15" name="文本框 14">
              <a:extLst>
                <a:ext uri="{FF2B5EF4-FFF2-40B4-BE49-F238E27FC236}">
                  <a16:creationId xmlns:a16="http://schemas.microsoft.com/office/drawing/2014/main" id="{FC922D9F-2DF1-40B8-BD82-B33157BEDC22}"/>
                </a:ext>
              </a:extLst>
            </p:cNvPr>
            <p:cNvSpPr txBox="1"/>
            <p:nvPr/>
          </p:nvSpPr>
          <p:spPr>
            <a:xfrm>
              <a:off x="2586603" y="2136443"/>
              <a:ext cx="202333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6" name="文本框 15">
              <a:extLst>
                <a:ext uri="{FF2B5EF4-FFF2-40B4-BE49-F238E27FC236}">
                  <a16:creationId xmlns:a16="http://schemas.microsoft.com/office/drawing/2014/main" id="{CCEB75C6-9D90-48CB-AE71-38DF0138AA7A}"/>
                </a:ext>
              </a:extLst>
            </p:cNvPr>
            <p:cNvSpPr txBox="1"/>
            <p:nvPr/>
          </p:nvSpPr>
          <p:spPr>
            <a:xfrm>
              <a:off x="2586604" y="2433812"/>
              <a:ext cx="1640960"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content, content to match the title. </a:t>
              </a:r>
              <a:endParaRPr lang="zh-CN" altLang="en-US" sz="1400" dirty="0">
                <a:solidFill>
                  <a:schemeClr val="tx1">
                    <a:lumMod val="75000"/>
                    <a:lumOff val="25000"/>
                  </a:schemeClr>
                </a:solidFill>
                <a:cs typeface="+mn-ea"/>
                <a:sym typeface="+mn-lt"/>
              </a:endParaRPr>
            </a:p>
          </p:txBody>
        </p:sp>
      </p:grpSp>
      <p:sp>
        <p:nvSpPr>
          <p:cNvPr id="4" name="文本框 3">
            <a:extLst>
              <a:ext uri="{FF2B5EF4-FFF2-40B4-BE49-F238E27FC236}">
                <a16:creationId xmlns:a16="http://schemas.microsoft.com/office/drawing/2014/main" id="{2BF90AB1-EB32-A47B-9107-F93FE670055C}"/>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02</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7" name="文本框 16">
            <a:extLst>
              <a:ext uri="{FF2B5EF4-FFF2-40B4-BE49-F238E27FC236}">
                <a16:creationId xmlns:a16="http://schemas.microsoft.com/office/drawing/2014/main" id="{6B503EC5-1217-CC38-33F0-39A3144BCD43}"/>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3554147191"/>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500"/>
                            </p:stCondLst>
                            <p:childTnLst>
                              <p:par>
                                <p:cTn id="25" presetID="10" presetClass="entr" presetSubtype="0" fill="hold"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4"/>
                                        </p:tgtEl>
                                        <p:attrNameLst>
                                          <p:attrName>style.visibility</p:attrName>
                                        </p:attrNameLst>
                                      </p:cBhvr>
                                      <p:to>
                                        <p:strVal val="visible"/>
                                      </p:to>
                                    </p:set>
                                    <p:animEffect transition="in" filter="fade">
                                      <p:cBhvr>
                                        <p:cTn id="31" dur="500"/>
                                        <p:tgtEl>
                                          <p:spTgt spid="4"/>
                                        </p:tgtEl>
                                      </p:cBhvr>
                                    </p:animEffect>
                                  </p:childTnLst>
                                </p:cTn>
                              </p:par>
                            </p:childTnLst>
                          </p:cTn>
                        </p:par>
                        <p:par>
                          <p:cTn id="32" fill="hold">
                            <p:stCondLst>
                              <p:cond delay="3500"/>
                            </p:stCondLst>
                            <p:childTnLst>
                              <p:par>
                                <p:cTn id="33" presetID="10" presetClass="entr" presetSubtype="0" fill="hold" grpId="0" nodeType="afterEffect">
                                  <p:stCondLst>
                                    <p:cond delay="0"/>
                                  </p:stCondLst>
                                  <p:childTnLst>
                                    <p:set>
                                      <p:cBhvr>
                                        <p:cTn id="34" dur="1" fill="hold">
                                          <p:stCondLst>
                                            <p:cond delay="0"/>
                                          </p:stCondLst>
                                        </p:cTn>
                                        <p:tgtEl>
                                          <p:spTgt spid="17"/>
                                        </p:tgtEl>
                                        <p:attrNameLst>
                                          <p:attrName>style.visibility</p:attrName>
                                        </p:attrNameLst>
                                      </p:cBhvr>
                                      <p:to>
                                        <p:strVal val="visible"/>
                                      </p:to>
                                    </p:set>
                                    <p:animEffect transition="in" filter="fade">
                                      <p:cBhvr>
                                        <p:cTn id="35"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7"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4732C467-533B-435F-9E0C-ED6E4FBAD637}"/>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719685" y="1500159"/>
            <a:ext cx="3592216" cy="3746928"/>
          </a:xfrm>
          <a:prstGeom prst="rect">
            <a:avLst/>
          </a:prstGeom>
        </p:spPr>
      </p:pic>
      <p:grpSp>
        <p:nvGrpSpPr>
          <p:cNvPr id="6" name="组合 5">
            <a:extLst>
              <a:ext uri="{FF2B5EF4-FFF2-40B4-BE49-F238E27FC236}">
                <a16:creationId xmlns:a16="http://schemas.microsoft.com/office/drawing/2014/main" id="{BFC986A9-E527-49D2-A75C-BCA0CBA1B5D8}"/>
              </a:ext>
            </a:extLst>
          </p:cNvPr>
          <p:cNvGrpSpPr/>
          <p:nvPr/>
        </p:nvGrpSpPr>
        <p:grpSpPr>
          <a:xfrm>
            <a:off x="6642389" y="2049504"/>
            <a:ext cx="3727450" cy="1582696"/>
            <a:chOff x="6045489" y="1929211"/>
            <a:chExt cx="3727450" cy="1582696"/>
          </a:xfrm>
        </p:grpSpPr>
        <p:sp>
          <p:nvSpPr>
            <p:cNvPr id="7" name="文本框 6">
              <a:extLst>
                <a:ext uri="{FF2B5EF4-FFF2-40B4-BE49-F238E27FC236}">
                  <a16:creationId xmlns:a16="http://schemas.microsoft.com/office/drawing/2014/main" id="{F112A04D-6886-4E9A-BE2E-1CCD43BDBF9D}"/>
                </a:ext>
              </a:extLst>
            </p:cNvPr>
            <p:cNvSpPr txBox="1"/>
            <p:nvPr/>
          </p:nvSpPr>
          <p:spPr>
            <a:xfrm>
              <a:off x="6045490" y="2342356"/>
              <a:ext cx="3365210" cy="1169551"/>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8" name="文本框 7">
              <a:extLst>
                <a:ext uri="{FF2B5EF4-FFF2-40B4-BE49-F238E27FC236}">
                  <a16:creationId xmlns:a16="http://schemas.microsoft.com/office/drawing/2014/main" id="{503F9AAD-3EEE-497D-B02F-42D9DF0FDE23}"/>
                </a:ext>
              </a:extLst>
            </p:cNvPr>
            <p:cNvSpPr txBox="1"/>
            <p:nvPr/>
          </p:nvSpPr>
          <p:spPr>
            <a:xfrm>
              <a:off x="6045489" y="1929211"/>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grpSp>
      <p:sp>
        <p:nvSpPr>
          <p:cNvPr id="9" name="文本框 8">
            <a:extLst>
              <a:ext uri="{FF2B5EF4-FFF2-40B4-BE49-F238E27FC236}">
                <a16:creationId xmlns:a16="http://schemas.microsoft.com/office/drawing/2014/main" id="{07196AEA-ECAA-4653-BF1A-2035EE193358}"/>
              </a:ext>
            </a:extLst>
          </p:cNvPr>
          <p:cNvSpPr txBox="1"/>
          <p:nvPr/>
        </p:nvSpPr>
        <p:spPr>
          <a:xfrm>
            <a:off x="6642389" y="3429000"/>
            <a:ext cx="4783291"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A5D6FEFD-5AB8-F7A0-2C82-A5AF5281F43D}"/>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02</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0" name="文本框 9">
            <a:extLst>
              <a:ext uri="{FF2B5EF4-FFF2-40B4-BE49-F238E27FC236}">
                <a16:creationId xmlns:a16="http://schemas.microsoft.com/office/drawing/2014/main" id="{37A56E0B-D889-9227-8975-68A6542C98B4}"/>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2783753470"/>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4" grpId="0"/>
      <p:bldP spid="1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图片包含 矢量图形&#10;&#10;已生成高可信度的说明">
            <a:extLst>
              <a:ext uri="{FF2B5EF4-FFF2-40B4-BE49-F238E27FC236}">
                <a16:creationId xmlns:a16="http://schemas.microsoft.com/office/drawing/2014/main" id="{10DFFD5A-547E-4B14-832A-0DC9969DD81C}"/>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314469" y="2018734"/>
            <a:ext cx="3543531" cy="2571592"/>
          </a:xfrm>
          <a:prstGeom prst="rect">
            <a:avLst/>
          </a:prstGeom>
        </p:spPr>
      </p:pic>
      <p:grpSp>
        <p:nvGrpSpPr>
          <p:cNvPr id="6" name="组合 5">
            <a:extLst>
              <a:ext uri="{FF2B5EF4-FFF2-40B4-BE49-F238E27FC236}">
                <a16:creationId xmlns:a16="http://schemas.microsoft.com/office/drawing/2014/main" id="{BD2F3BC7-E05A-4030-B677-B17BA6B54D84}"/>
              </a:ext>
            </a:extLst>
          </p:cNvPr>
          <p:cNvGrpSpPr/>
          <p:nvPr/>
        </p:nvGrpSpPr>
        <p:grpSpPr>
          <a:xfrm>
            <a:off x="7244569" y="2018734"/>
            <a:ext cx="3739510" cy="1388050"/>
            <a:chOff x="3035940" y="3632200"/>
            <a:chExt cx="3739510" cy="1388050"/>
          </a:xfrm>
        </p:grpSpPr>
        <p:sp>
          <p:nvSpPr>
            <p:cNvPr id="7" name="文本框 6">
              <a:extLst>
                <a:ext uri="{FF2B5EF4-FFF2-40B4-BE49-F238E27FC236}">
                  <a16:creationId xmlns:a16="http://schemas.microsoft.com/office/drawing/2014/main" id="{10F6899E-5A0F-4303-BAA2-163FEBCFC138}"/>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8" name="文本框 7">
              <a:extLst>
                <a:ext uri="{FF2B5EF4-FFF2-40B4-BE49-F238E27FC236}">
                  <a16:creationId xmlns:a16="http://schemas.microsoft.com/office/drawing/2014/main" id="{D399224A-DE98-473B-961F-41D77B123772}"/>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grpSp>
        <p:nvGrpSpPr>
          <p:cNvPr id="9" name="组合 8">
            <a:extLst>
              <a:ext uri="{FF2B5EF4-FFF2-40B4-BE49-F238E27FC236}">
                <a16:creationId xmlns:a16="http://schemas.microsoft.com/office/drawing/2014/main" id="{69C675DE-7324-412F-8D3F-D17BE80B61FD}"/>
              </a:ext>
            </a:extLst>
          </p:cNvPr>
          <p:cNvGrpSpPr/>
          <p:nvPr/>
        </p:nvGrpSpPr>
        <p:grpSpPr>
          <a:xfrm>
            <a:off x="7244569" y="3529100"/>
            <a:ext cx="3739510" cy="1388050"/>
            <a:chOff x="3035940" y="3632200"/>
            <a:chExt cx="3739510" cy="1388050"/>
          </a:xfrm>
        </p:grpSpPr>
        <p:sp>
          <p:nvSpPr>
            <p:cNvPr id="10" name="文本框 9">
              <a:extLst>
                <a:ext uri="{FF2B5EF4-FFF2-40B4-BE49-F238E27FC236}">
                  <a16:creationId xmlns:a16="http://schemas.microsoft.com/office/drawing/2014/main" id="{948CA424-8FFA-4E5B-946A-A4A37F0E6EAA}"/>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1" name="文本框 10">
              <a:extLst>
                <a:ext uri="{FF2B5EF4-FFF2-40B4-BE49-F238E27FC236}">
                  <a16:creationId xmlns:a16="http://schemas.microsoft.com/office/drawing/2014/main" id="{1C56ED21-9102-4B7C-846B-CA7C30F93D42}"/>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sp>
        <p:nvSpPr>
          <p:cNvPr id="4" name="文本框 3">
            <a:extLst>
              <a:ext uri="{FF2B5EF4-FFF2-40B4-BE49-F238E27FC236}">
                <a16:creationId xmlns:a16="http://schemas.microsoft.com/office/drawing/2014/main" id="{422EBD83-3928-46BE-1FDE-EBFC919E2333}"/>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02</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2" name="文本框 11">
            <a:extLst>
              <a:ext uri="{FF2B5EF4-FFF2-40B4-BE49-F238E27FC236}">
                <a16:creationId xmlns:a16="http://schemas.microsoft.com/office/drawing/2014/main" id="{E3A17127-9705-EF66-1902-39B243168A1D}"/>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433978846"/>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9"/>
                                        </p:tgtEl>
                                        <p:attrNameLst>
                                          <p:attrName>style.visibility</p:attrName>
                                        </p:attrNameLst>
                                      </p:cBhvr>
                                      <p:to>
                                        <p:strVal val="visible"/>
                                      </p:to>
                                    </p:set>
                                    <p:animEffect transition="in" filter="fade">
                                      <p:cBhvr>
                                        <p:cTn id="15" dur="500"/>
                                        <p:tgtEl>
                                          <p:spTgt spid="9"/>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142143"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638670" y="3433989"/>
            <a:ext cx="12666470" cy="4203700"/>
          </a:xfrm>
          <a:prstGeom prst="rect">
            <a:avLst/>
          </a:prstGeom>
        </p:spPr>
      </p:pic>
      <p:sp>
        <p:nvSpPr>
          <p:cNvPr id="2" name="文本框 1">
            <a:extLst>
              <a:ext uri="{FF2B5EF4-FFF2-40B4-BE49-F238E27FC236}">
                <a16:creationId xmlns:a16="http://schemas.microsoft.com/office/drawing/2014/main" id="{5A5B3B3E-DEC8-3067-581A-E76CAAC77FFA}"/>
              </a:ext>
            </a:extLst>
          </p:cNvPr>
          <p:cNvSpPr txBox="1"/>
          <p:nvPr/>
        </p:nvSpPr>
        <p:spPr>
          <a:xfrm>
            <a:off x="3682961" y="1423579"/>
            <a:ext cx="2810548" cy="646331"/>
          </a:xfrm>
          <a:prstGeom prst="rect">
            <a:avLst/>
          </a:prstGeom>
          <a:noFill/>
        </p:spPr>
        <p:txBody>
          <a:bodyPr wrap="square" rtlCol="0">
            <a:spAutoFit/>
          </a:bodyPr>
          <a:lstStyle/>
          <a:p>
            <a:r>
              <a:rPr lang="en-US" altLang="zh-CN" sz="3600" dirty="0">
                <a:solidFill>
                  <a:srgbClr val="EB511F"/>
                </a:solidFill>
                <a:cs typeface="+mn-ea"/>
                <a:sym typeface="+mn-lt"/>
              </a:rPr>
              <a:t>PART 03</a:t>
            </a:r>
            <a:endParaRPr lang="zh-CN" altLang="en-US" sz="3600" dirty="0">
              <a:solidFill>
                <a:srgbClr val="EB511F"/>
              </a:solidFill>
              <a:cs typeface="+mn-ea"/>
              <a:sym typeface="+mn-lt"/>
            </a:endParaRPr>
          </a:p>
        </p:txBody>
      </p:sp>
      <p:sp>
        <p:nvSpPr>
          <p:cNvPr id="6" name="文本框 5">
            <a:extLst>
              <a:ext uri="{FF2B5EF4-FFF2-40B4-BE49-F238E27FC236}">
                <a16:creationId xmlns:a16="http://schemas.microsoft.com/office/drawing/2014/main" id="{493809F3-A9E2-9906-2A18-2369E7933D90}"/>
              </a:ext>
            </a:extLst>
          </p:cNvPr>
          <p:cNvSpPr txBox="1"/>
          <p:nvPr/>
        </p:nvSpPr>
        <p:spPr>
          <a:xfrm>
            <a:off x="5016092" y="2486424"/>
            <a:ext cx="4578482" cy="830997"/>
          </a:xfrm>
          <a:prstGeom prst="rect">
            <a:avLst/>
          </a:prstGeom>
          <a:noFill/>
        </p:spPr>
        <p:txBody>
          <a:bodyPr wrap="square" rtlCol="0">
            <a:spAutoFit/>
          </a:bodyPr>
          <a:lstStyle/>
          <a:p>
            <a:r>
              <a:rPr lang="en-US" altLang="zh-CN" sz="4800" dirty="0">
                <a:solidFill>
                  <a:srgbClr val="EC521F"/>
                </a:solidFill>
                <a:cs typeface="+mn-ea"/>
                <a:sym typeface="+mn-lt"/>
              </a:rPr>
              <a:t>Add title text</a:t>
            </a:r>
            <a:endParaRPr lang="zh-CN" altLang="en-US" sz="4800" dirty="0">
              <a:solidFill>
                <a:srgbClr val="EC521F"/>
              </a:solidFill>
              <a:cs typeface="+mn-ea"/>
              <a:sym typeface="+mn-lt"/>
            </a:endParaRPr>
          </a:p>
        </p:txBody>
      </p:sp>
    </p:spTree>
    <p:extLst>
      <p:ext uri="{BB962C8B-B14F-4D97-AF65-F5344CB8AC3E}">
        <p14:creationId xmlns:p14="http://schemas.microsoft.com/office/powerpoint/2010/main" val="304104006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58269E29-F5DF-4C15-B77A-AF64B206F63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6739395" y="2711232"/>
            <a:ext cx="2946616" cy="2368768"/>
          </a:xfrm>
          <a:prstGeom prst="rect">
            <a:avLst/>
          </a:prstGeom>
        </p:spPr>
      </p:pic>
      <p:grpSp>
        <p:nvGrpSpPr>
          <p:cNvPr id="6" name="组合 5">
            <a:extLst>
              <a:ext uri="{FF2B5EF4-FFF2-40B4-BE49-F238E27FC236}">
                <a16:creationId xmlns:a16="http://schemas.microsoft.com/office/drawing/2014/main" id="{3A3422F8-91DC-4570-B340-8D01CEA633B7}"/>
              </a:ext>
            </a:extLst>
          </p:cNvPr>
          <p:cNvGrpSpPr/>
          <p:nvPr/>
        </p:nvGrpSpPr>
        <p:grpSpPr>
          <a:xfrm>
            <a:off x="2787985" y="1923730"/>
            <a:ext cx="3739510" cy="1388050"/>
            <a:chOff x="3035940" y="3632200"/>
            <a:chExt cx="3739510" cy="1388050"/>
          </a:xfrm>
        </p:grpSpPr>
        <p:sp>
          <p:nvSpPr>
            <p:cNvPr id="7" name="文本框 6">
              <a:extLst>
                <a:ext uri="{FF2B5EF4-FFF2-40B4-BE49-F238E27FC236}">
                  <a16:creationId xmlns:a16="http://schemas.microsoft.com/office/drawing/2014/main" id="{F7B615FC-60E4-4049-959C-57D4E4EA0071}"/>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8" name="文本框 7">
              <a:extLst>
                <a:ext uri="{FF2B5EF4-FFF2-40B4-BE49-F238E27FC236}">
                  <a16:creationId xmlns:a16="http://schemas.microsoft.com/office/drawing/2014/main" id="{91E3268C-AE9D-4D3D-8773-ADED46A8160E}"/>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grpSp>
        <p:nvGrpSpPr>
          <p:cNvPr id="9" name="组合 8">
            <a:extLst>
              <a:ext uri="{FF2B5EF4-FFF2-40B4-BE49-F238E27FC236}">
                <a16:creationId xmlns:a16="http://schemas.microsoft.com/office/drawing/2014/main" id="{539E2216-2E93-4158-9754-A90B5606F5B5}"/>
              </a:ext>
            </a:extLst>
          </p:cNvPr>
          <p:cNvGrpSpPr/>
          <p:nvPr/>
        </p:nvGrpSpPr>
        <p:grpSpPr>
          <a:xfrm>
            <a:off x="3167869" y="3376700"/>
            <a:ext cx="3739510" cy="1388050"/>
            <a:chOff x="3035940" y="3632200"/>
            <a:chExt cx="3739510" cy="1388050"/>
          </a:xfrm>
        </p:grpSpPr>
        <p:sp>
          <p:nvSpPr>
            <p:cNvPr id="10" name="文本框 9">
              <a:extLst>
                <a:ext uri="{FF2B5EF4-FFF2-40B4-BE49-F238E27FC236}">
                  <a16:creationId xmlns:a16="http://schemas.microsoft.com/office/drawing/2014/main" id="{3053E519-6CBE-4F82-9FFB-DC22990346C1}"/>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1" name="文本框 10">
              <a:extLst>
                <a:ext uri="{FF2B5EF4-FFF2-40B4-BE49-F238E27FC236}">
                  <a16:creationId xmlns:a16="http://schemas.microsoft.com/office/drawing/2014/main" id="{1717129F-3E40-4099-8D54-0A03D34DAC64}"/>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sp>
        <p:nvSpPr>
          <p:cNvPr id="4" name="文本框 3">
            <a:extLst>
              <a:ext uri="{FF2B5EF4-FFF2-40B4-BE49-F238E27FC236}">
                <a16:creationId xmlns:a16="http://schemas.microsoft.com/office/drawing/2014/main" id="{2144E2F3-E084-8218-119F-BF7F78C5DF70}"/>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03</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2" name="文本框 11">
            <a:extLst>
              <a:ext uri="{FF2B5EF4-FFF2-40B4-BE49-F238E27FC236}">
                <a16:creationId xmlns:a16="http://schemas.microsoft.com/office/drawing/2014/main" id="{5527F857-7BCD-01FD-0989-A45D4B867FAA}"/>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3615869667"/>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图片包含 美食, 菜肴&#10;&#10;已生成极高可信度的说明">
            <a:extLst>
              <a:ext uri="{FF2B5EF4-FFF2-40B4-BE49-F238E27FC236}">
                <a16:creationId xmlns:a16="http://schemas.microsoft.com/office/drawing/2014/main" id="{3CE2E45D-5E11-4C00-903F-BC594983E29A}"/>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005349" y="1507816"/>
            <a:ext cx="2417635" cy="3419784"/>
          </a:xfrm>
          <a:prstGeom prst="rect">
            <a:avLst/>
          </a:prstGeom>
        </p:spPr>
      </p:pic>
      <p:sp>
        <p:nvSpPr>
          <p:cNvPr id="8" name="文本框 7">
            <a:extLst>
              <a:ext uri="{FF2B5EF4-FFF2-40B4-BE49-F238E27FC236}">
                <a16:creationId xmlns:a16="http://schemas.microsoft.com/office/drawing/2014/main" id="{CBF9FAEF-89FA-44C7-8749-EED89B8D869C}"/>
              </a:ext>
            </a:extLst>
          </p:cNvPr>
          <p:cNvSpPr txBox="1"/>
          <p:nvPr/>
        </p:nvSpPr>
        <p:spPr>
          <a:xfrm>
            <a:off x="1919650" y="2052791"/>
            <a:ext cx="2821947"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10" name="文本框 9">
            <a:extLst>
              <a:ext uri="{FF2B5EF4-FFF2-40B4-BE49-F238E27FC236}">
                <a16:creationId xmlns:a16="http://schemas.microsoft.com/office/drawing/2014/main" id="{BD136EEE-BBB7-4484-9CA0-750D2BD21297}"/>
              </a:ext>
            </a:extLst>
          </p:cNvPr>
          <p:cNvSpPr txBox="1"/>
          <p:nvPr/>
        </p:nvSpPr>
        <p:spPr>
          <a:xfrm>
            <a:off x="1919650" y="3374049"/>
            <a:ext cx="2821947"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11" name="文本框 10">
            <a:extLst>
              <a:ext uri="{FF2B5EF4-FFF2-40B4-BE49-F238E27FC236}">
                <a16:creationId xmlns:a16="http://schemas.microsoft.com/office/drawing/2014/main" id="{1FA9FB14-1D82-417E-A2F8-E71C2ABAB14B}"/>
              </a:ext>
            </a:extLst>
          </p:cNvPr>
          <p:cNvSpPr txBox="1"/>
          <p:nvPr/>
        </p:nvSpPr>
        <p:spPr>
          <a:xfrm>
            <a:off x="8104033" y="2052791"/>
            <a:ext cx="2974783"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12" name="文本框 11">
            <a:extLst>
              <a:ext uri="{FF2B5EF4-FFF2-40B4-BE49-F238E27FC236}">
                <a16:creationId xmlns:a16="http://schemas.microsoft.com/office/drawing/2014/main" id="{9AA01EC2-2405-48FA-B07B-AC7ACD10C09A}"/>
              </a:ext>
            </a:extLst>
          </p:cNvPr>
          <p:cNvSpPr txBox="1"/>
          <p:nvPr/>
        </p:nvSpPr>
        <p:spPr>
          <a:xfrm>
            <a:off x="8104033" y="3374049"/>
            <a:ext cx="2974783"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46F0C497-49F6-0A07-6ED3-B671A382B8D6}"/>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03</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6" name="文本框 5">
            <a:extLst>
              <a:ext uri="{FF2B5EF4-FFF2-40B4-BE49-F238E27FC236}">
                <a16:creationId xmlns:a16="http://schemas.microsoft.com/office/drawing/2014/main" id="{06446FAB-944E-B4B0-7D5D-CDD603118D11}"/>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83689039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animEffect transition="in" filter="fade">
                                      <p:cBhvr>
                                        <p:cTn id="19" dur="500"/>
                                        <p:tgtEl>
                                          <p:spTgt spid="11"/>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12"/>
                                        </p:tgtEl>
                                        <p:attrNameLst>
                                          <p:attrName>style.visibility</p:attrName>
                                        </p:attrNameLst>
                                      </p:cBhvr>
                                      <p:to>
                                        <p:strVal val="visible"/>
                                      </p:to>
                                    </p:set>
                                    <p:animEffect transition="in" filter="fade">
                                      <p:cBhvr>
                                        <p:cTn id="23" dur="500"/>
                                        <p:tgtEl>
                                          <p:spTgt spid="12"/>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4"/>
                                        </p:tgtEl>
                                        <p:attrNameLst>
                                          <p:attrName>style.visibility</p:attrName>
                                        </p:attrNameLst>
                                      </p:cBhvr>
                                      <p:to>
                                        <p:strVal val="visible"/>
                                      </p:to>
                                    </p:set>
                                    <p:animEffect transition="in" filter="fade">
                                      <p:cBhvr>
                                        <p:cTn id="27" dur="500"/>
                                        <p:tgtEl>
                                          <p:spTgt spid="4"/>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6"/>
                                        </p:tgtEl>
                                        <p:attrNameLst>
                                          <p:attrName>style.visibility</p:attrName>
                                        </p:attrNameLst>
                                      </p:cBhvr>
                                      <p:to>
                                        <p:strVal val="visible"/>
                                      </p:to>
                                    </p:set>
                                    <p:animEffect transition="in" filter="fade">
                                      <p:cBhvr>
                                        <p:cTn id="3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10" grpId="0"/>
      <p:bldP spid="11" grpId="0"/>
      <p:bldP spid="12" grpId="0"/>
      <p:bldP spid="4" grpId="0"/>
      <p:bldP spid="6"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24AC9877-6A68-43E3-99BA-2EE7472E9E7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2946012" y="2334387"/>
            <a:ext cx="2956050" cy="1956494"/>
          </a:xfrm>
          <a:prstGeom prst="rect">
            <a:avLst/>
          </a:prstGeom>
        </p:spPr>
      </p:pic>
      <p:sp>
        <p:nvSpPr>
          <p:cNvPr id="6" name="文本框 5">
            <a:extLst>
              <a:ext uri="{FF2B5EF4-FFF2-40B4-BE49-F238E27FC236}">
                <a16:creationId xmlns:a16="http://schemas.microsoft.com/office/drawing/2014/main" id="{52BAD5B4-85B8-4E64-895D-DA674BC1CFAC}"/>
              </a:ext>
            </a:extLst>
          </p:cNvPr>
          <p:cNvSpPr txBox="1"/>
          <p:nvPr/>
        </p:nvSpPr>
        <p:spPr>
          <a:xfrm>
            <a:off x="5917797" y="1756110"/>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7" name="文本框 6">
            <a:extLst>
              <a:ext uri="{FF2B5EF4-FFF2-40B4-BE49-F238E27FC236}">
                <a16:creationId xmlns:a16="http://schemas.microsoft.com/office/drawing/2014/main" id="{50E992E7-CE97-4D8E-BA5F-80E4559400DB}"/>
              </a:ext>
            </a:extLst>
          </p:cNvPr>
          <p:cNvSpPr txBox="1"/>
          <p:nvPr/>
        </p:nvSpPr>
        <p:spPr>
          <a:xfrm>
            <a:off x="7741421" y="2711231"/>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8" name="文本框 7">
            <a:extLst>
              <a:ext uri="{FF2B5EF4-FFF2-40B4-BE49-F238E27FC236}">
                <a16:creationId xmlns:a16="http://schemas.microsoft.com/office/drawing/2014/main" id="{2CE5F4BE-4E9F-4731-A76F-B397B8100772}"/>
              </a:ext>
            </a:extLst>
          </p:cNvPr>
          <p:cNvSpPr txBox="1"/>
          <p:nvPr/>
        </p:nvSpPr>
        <p:spPr>
          <a:xfrm>
            <a:off x="9226366" y="2155674"/>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F90DA974-838F-87CB-9AFE-A111ABFA670D}"/>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03</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9" name="文本框 8">
            <a:extLst>
              <a:ext uri="{FF2B5EF4-FFF2-40B4-BE49-F238E27FC236}">
                <a16:creationId xmlns:a16="http://schemas.microsoft.com/office/drawing/2014/main" id="{1B1BD1CF-D4C7-68FA-C7C8-E66F05C67B7C}"/>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3606565174"/>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fade">
                                      <p:cBhvr>
                                        <p:cTn id="15" dur="500"/>
                                        <p:tgtEl>
                                          <p:spTgt spid="7"/>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500"/>
                                        <p:tgtEl>
                                          <p:spTgt spid="8"/>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4"/>
                                        </p:tgtEl>
                                        <p:attrNameLst>
                                          <p:attrName>style.visibility</p:attrName>
                                        </p:attrNameLst>
                                      </p:cBhvr>
                                      <p:to>
                                        <p:strVal val="visible"/>
                                      </p:to>
                                    </p:set>
                                    <p:animEffect transition="in" filter="fade">
                                      <p:cBhvr>
                                        <p:cTn id="23" dur="500"/>
                                        <p:tgtEl>
                                          <p:spTgt spid="4"/>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9"/>
                                        </p:tgtEl>
                                        <p:attrNameLst>
                                          <p:attrName>style.visibility</p:attrName>
                                        </p:attrNameLst>
                                      </p:cBhvr>
                                      <p:to>
                                        <p:strVal val="visible"/>
                                      </p:to>
                                    </p:set>
                                    <p:animEffect transition="in" filter="fade">
                                      <p:cBhvr>
                                        <p:cTn id="2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8" grpId="0"/>
      <p:bldP spid="4" grpId="0"/>
      <p:bldP spid="9"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5C8B4F0F-7CA3-4CBC-AC8D-8B4CF92109C6}"/>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594100" y="457200"/>
            <a:ext cx="5943600" cy="5943600"/>
          </a:xfrm>
          <a:prstGeom prst="rect">
            <a:avLst/>
          </a:prstGeom>
        </p:spPr>
      </p:pic>
      <p:sp>
        <p:nvSpPr>
          <p:cNvPr id="6" name="文本框 5">
            <a:extLst>
              <a:ext uri="{FF2B5EF4-FFF2-40B4-BE49-F238E27FC236}">
                <a16:creationId xmlns:a16="http://schemas.microsoft.com/office/drawing/2014/main" id="{EDE1600A-515F-4FBE-8FC8-F9A42D00DBEC}"/>
              </a:ext>
            </a:extLst>
          </p:cNvPr>
          <p:cNvSpPr txBox="1"/>
          <p:nvPr/>
        </p:nvSpPr>
        <p:spPr>
          <a:xfrm>
            <a:off x="8862952" y="2193772"/>
            <a:ext cx="1046440" cy="2603513"/>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7" name="文本框 6">
            <a:extLst>
              <a:ext uri="{FF2B5EF4-FFF2-40B4-BE49-F238E27FC236}">
                <a16:creationId xmlns:a16="http://schemas.microsoft.com/office/drawing/2014/main" id="{956530F8-B1B6-4F17-92C0-1129A05DB159}"/>
              </a:ext>
            </a:extLst>
          </p:cNvPr>
          <p:cNvSpPr txBox="1"/>
          <p:nvPr/>
        </p:nvSpPr>
        <p:spPr>
          <a:xfrm>
            <a:off x="2957555" y="2193773"/>
            <a:ext cx="1046440" cy="2603513"/>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53766857-4128-7B98-A27F-C4EE4F2B6F77}"/>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03</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8" name="文本框 7">
            <a:extLst>
              <a:ext uri="{FF2B5EF4-FFF2-40B4-BE49-F238E27FC236}">
                <a16:creationId xmlns:a16="http://schemas.microsoft.com/office/drawing/2014/main" id="{6B8752E6-3718-C58D-B79D-B9F6946F3C37}"/>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1511235975"/>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fade">
                                      <p:cBhvr>
                                        <p:cTn id="11" dur="500"/>
                                        <p:tgtEl>
                                          <p:spTgt spid="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6"/>
                                        </p:tgtEl>
                                        <p:attrNameLst>
                                          <p:attrName>style.visibility</p:attrName>
                                        </p:attrNameLst>
                                      </p:cBhvr>
                                      <p:to>
                                        <p:strVal val="visible"/>
                                      </p:to>
                                    </p:set>
                                    <p:animEffect transition="in" filter="fade">
                                      <p:cBhvr>
                                        <p:cTn id="15" dur="500"/>
                                        <p:tgtEl>
                                          <p:spTgt spid="6"/>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4" grpId="0"/>
      <p:bldP spid="8"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74470" y="3433989"/>
            <a:ext cx="12666470" cy="4203700"/>
          </a:xfrm>
          <a:prstGeom prst="rect">
            <a:avLst/>
          </a:prstGeom>
        </p:spPr>
      </p:pic>
      <p:sp>
        <p:nvSpPr>
          <p:cNvPr id="2" name="文本框 1">
            <a:extLst>
              <a:ext uri="{FF2B5EF4-FFF2-40B4-BE49-F238E27FC236}">
                <a16:creationId xmlns:a16="http://schemas.microsoft.com/office/drawing/2014/main" id="{630CE290-45EE-47FD-BAC9-6D415B2E3778}"/>
              </a:ext>
            </a:extLst>
          </p:cNvPr>
          <p:cNvSpPr txBox="1"/>
          <p:nvPr/>
        </p:nvSpPr>
        <p:spPr>
          <a:xfrm>
            <a:off x="3518903" y="343127"/>
            <a:ext cx="923330" cy="3659484"/>
          </a:xfrm>
          <a:prstGeom prst="rect">
            <a:avLst/>
          </a:prstGeom>
          <a:noFill/>
        </p:spPr>
        <p:txBody>
          <a:bodyPr vert="eaVert" wrap="square" rtlCol="0">
            <a:spAutoFit/>
          </a:bodyPr>
          <a:lstStyle/>
          <a:p>
            <a:r>
              <a:rPr lang="en-US" altLang="zh-CN" sz="4800" b="1" dirty="0">
                <a:solidFill>
                  <a:srgbClr val="EB511F"/>
                </a:solidFill>
                <a:cs typeface="+mn-ea"/>
                <a:sym typeface="+mn-lt"/>
              </a:rPr>
              <a:t>CONTENTS</a:t>
            </a:r>
            <a:endParaRPr lang="zh-CN" altLang="en-US" sz="4800" b="1" dirty="0">
              <a:solidFill>
                <a:srgbClr val="EB511F"/>
              </a:solidFill>
              <a:cs typeface="+mn-ea"/>
              <a:sym typeface="+mn-lt"/>
            </a:endParaRPr>
          </a:p>
        </p:txBody>
      </p:sp>
      <p:grpSp>
        <p:nvGrpSpPr>
          <p:cNvPr id="28" name="组合 27">
            <a:extLst>
              <a:ext uri="{FF2B5EF4-FFF2-40B4-BE49-F238E27FC236}">
                <a16:creationId xmlns:a16="http://schemas.microsoft.com/office/drawing/2014/main" id="{8EB55604-2383-4F95-97D2-7DD56603DC50}"/>
              </a:ext>
            </a:extLst>
          </p:cNvPr>
          <p:cNvGrpSpPr/>
          <p:nvPr/>
        </p:nvGrpSpPr>
        <p:grpSpPr>
          <a:xfrm>
            <a:off x="5084522" y="1808332"/>
            <a:ext cx="931098" cy="2639329"/>
            <a:chOff x="5084522" y="1808332"/>
            <a:chExt cx="931098" cy="2639329"/>
          </a:xfrm>
        </p:grpSpPr>
        <p:sp>
          <p:nvSpPr>
            <p:cNvPr id="4" name="文本框 3">
              <a:extLst>
                <a:ext uri="{FF2B5EF4-FFF2-40B4-BE49-F238E27FC236}">
                  <a16:creationId xmlns:a16="http://schemas.microsoft.com/office/drawing/2014/main" id="{A611AC1E-E2D2-4CD6-AE3A-D31FB5A1800C}"/>
                </a:ext>
              </a:extLst>
            </p:cNvPr>
            <p:cNvSpPr txBox="1"/>
            <p:nvPr/>
          </p:nvSpPr>
          <p:spPr>
            <a:xfrm>
              <a:off x="5084522" y="1808332"/>
              <a:ext cx="430887" cy="1130407"/>
            </a:xfrm>
            <a:prstGeom prst="rect">
              <a:avLst/>
            </a:prstGeom>
            <a:noFill/>
          </p:spPr>
          <p:txBody>
            <a:bodyPr vert="eaVert" wrap="square" rtlCol="0">
              <a:spAutoFit/>
            </a:bodyPr>
            <a:lstStyle/>
            <a:p>
              <a:r>
                <a:rPr lang="en-US" altLang="zh-CN" sz="1600" dirty="0">
                  <a:solidFill>
                    <a:srgbClr val="EC521F"/>
                  </a:solidFill>
                  <a:cs typeface="+mn-ea"/>
                  <a:sym typeface="+mn-lt"/>
                </a:rPr>
                <a:t>PART 01</a:t>
              </a:r>
              <a:endParaRPr lang="zh-CN" altLang="en-US" sz="1600" dirty="0">
                <a:solidFill>
                  <a:srgbClr val="EC521F"/>
                </a:solidFill>
                <a:cs typeface="+mn-ea"/>
                <a:sym typeface="+mn-lt"/>
              </a:endParaRPr>
            </a:p>
          </p:txBody>
        </p:sp>
        <p:sp>
          <p:nvSpPr>
            <p:cNvPr id="16" name="文本框 15">
              <a:extLst>
                <a:ext uri="{FF2B5EF4-FFF2-40B4-BE49-F238E27FC236}">
                  <a16:creationId xmlns:a16="http://schemas.microsoft.com/office/drawing/2014/main" id="{CDF2DAAD-E70E-48A6-97CE-A3CBAAA7AA7B}"/>
                </a:ext>
              </a:extLst>
            </p:cNvPr>
            <p:cNvSpPr txBox="1"/>
            <p:nvPr/>
          </p:nvSpPr>
          <p:spPr>
            <a:xfrm>
              <a:off x="5400067" y="1918585"/>
              <a:ext cx="615553" cy="2529076"/>
            </a:xfrm>
            <a:prstGeom prst="rect">
              <a:avLst/>
            </a:prstGeom>
            <a:noFill/>
          </p:spPr>
          <p:txBody>
            <a:bodyPr vert="eaVert" wrap="square" rtlCol="0">
              <a:spAutoFit/>
            </a:bodyPr>
            <a:lstStyle/>
            <a:p>
              <a:r>
                <a:rPr lang="en-US" altLang="zh-CN" sz="2800" dirty="0">
                  <a:solidFill>
                    <a:srgbClr val="EC521F"/>
                  </a:solidFill>
                  <a:cs typeface="+mn-ea"/>
                  <a:sym typeface="+mn-lt"/>
                </a:rPr>
                <a:t>Add title text</a:t>
              </a:r>
              <a:endParaRPr lang="zh-CN" altLang="en-US" sz="2800" dirty="0">
                <a:solidFill>
                  <a:srgbClr val="EC521F"/>
                </a:solidFill>
                <a:cs typeface="+mn-ea"/>
                <a:sym typeface="+mn-lt"/>
              </a:endParaRPr>
            </a:p>
          </p:txBody>
        </p:sp>
      </p:grpSp>
      <p:grpSp>
        <p:nvGrpSpPr>
          <p:cNvPr id="14" name="组合 13">
            <a:extLst>
              <a:ext uri="{FF2B5EF4-FFF2-40B4-BE49-F238E27FC236}">
                <a16:creationId xmlns:a16="http://schemas.microsoft.com/office/drawing/2014/main" id="{2D2DB7F5-5CB7-4B89-89A9-0DCFECBE7C46}"/>
              </a:ext>
            </a:extLst>
          </p:cNvPr>
          <p:cNvGrpSpPr/>
          <p:nvPr/>
        </p:nvGrpSpPr>
        <p:grpSpPr>
          <a:xfrm>
            <a:off x="6255522" y="1808332"/>
            <a:ext cx="937108" cy="2612563"/>
            <a:chOff x="6175583" y="1808332"/>
            <a:chExt cx="937108" cy="2612563"/>
          </a:xfrm>
        </p:grpSpPr>
        <p:sp>
          <p:nvSpPr>
            <p:cNvPr id="18" name="文本框 17">
              <a:extLst>
                <a:ext uri="{FF2B5EF4-FFF2-40B4-BE49-F238E27FC236}">
                  <a16:creationId xmlns:a16="http://schemas.microsoft.com/office/drawing/2014/main" id="{71BCFE3D-36D7-4842-8850-61324FB1CE60}"/>
                </a:ext>
              </a:extLst>
            </p:cNvPr>
            <p:cNvSpPr txBox="1"/>
            <p:nvPr/>
          </p:nvSpPr>
          <p:spPr>
            <a:xfrm>
              <a:off x="6175583" y="1808332"/>
              <a:ext cx="430887" cy="1130407"/>
            </a:xfrm>
            <a:prstGeom prst="rect">
              <a:avLst/>
            </a:prstGeom>
            <a:noFill/>
          </p:spPr>
          <p:txBody>
            <a:bodyPr vert="eaVert" wrap="square" rtlCol="0">
              <a:spAutoFit/>
            </a:bodyPr>
            <a:lstStyle/>
            <a:p>
              <a:r>
                <a:rPr lang="en-US" altLang="zh-CN" sz="1600" dirty="0">
                  <a:solidFill>
                    <a:srgbClr val="EC521F"/>
                  </a:solidFill>
                  <a:cs typeface="+mn-ea"/>
                  <a:sym typeface="+mn-lt"/>
                </a:rPr>
                <a:t>PART 02</a:t>
              </a:r>
              <a:endParaRPr lang="zh-CN" altLang="en-US" sz="1600" dirty="0">
                <a:solidFill>
                  <a:srgbClr val="EC521F"/>
                </a:solidFill>
                <a:cs typeface="+mn-ea"/>
                <a:sym typeface="+mn-lt"/>
              </a:endParaRPr>
            </a:p>
          </p:txBody>
        </p:sp>
        <p:sp>
          <p:nvSpPr>
            <p:cNvPr id="20" name="文本框 19">
              <a:extLst>
                <a:ext uri="{FF2B5EF4-FFF2-40B4-BE49-F238E27FC236}">
                  <a16:creationId xmlns:a16="http://schemas.microsoft.com/office/drawing/2014/main" id="{35009D96-2B53-47F4-9770-DA730C845F55}"/>
                </a:ext>
              </a:extLst>
            </p:cNvPr>
            <p:cNvSpPr txBox="1"/>
            <p:nvPr/>
          </p:nvSpPr>
          <p:spPr>
            <a:xfrm>
              <a:off x="6497138" y="1891819"/>
              <a:ext cx="615553" cy="2529076"/>
            </a:xfrm>
            <a:prstGeom prst="rect">
              <a:avLst/>
            </a:prstGeom>
            <a:noFill/>
          </p:spPr>
          <p:txBody>
            <a:bodyPr vert="eaVert" wrap="square" rtlCol="0">
              <a:spAutoFit/>
            </a:bodyPr>
            <a:lstStyle/>
            <a:p>
              <a:r>
                <a:rPr lang="en-US" altLang="zh-CN" sz="2800" dirty="0">
                  <a:solidFill>
                    <a:srgbClr val="EC521F"/>
                  </a:solidFill>
                  <a:cs typeface="+mn-ea"/>
                  <a:sym typeface="+mn-lt"/>
                </a:rPr>
                <a:t>Add title text</a:t>
              </a:r>
              <a:endParaRPr lang="zh-CN" altLang="en-US" sz="2800" dirty="0">
                <a:solidFill>
                  <a:srgbClr val="EC521F"/>
                </a:solidFill>
                <a:cs typeface="+mn-ea"/>
                <a:sym typeface="+mn-lt"/>
              </a:endParaRPr>
            </a:p>
          </p:txBody>
        </p:sp>
      </p:grpSp>
      <p:grpSp>
        <p:nvGrpSpPr>
          <p:cNvPr id="12" name="组合 11">
            <a:extLst>
              <a:ext uri="{FF2B5EF4-FFF2-40B4-BE49-F238E27FC236}">
                <a16:creationId xmlns:a16="http://schemas.microsoft.com/office/drawing/2014/main" id="{D6D2DD9E-7BAE-4932-AFCD-483E53D5DC0D}"/>
              </a:ext>
            </a:extLst>
          </p:cNvPr>
          <p:cNvGrpSpPr/>
          <p:nvPr/>
        </p:nvGrpSpPr>
        <p:grpSpPr>
          <a:xfrm>
            <a:off x="7426522" y="1808332"/>
            <a:ext cx="1013151" cy="2410339"/>
            <a:chOff x="7352179" y="1808332"/>
            <a:chExt cx="1013151" cy="2410339"/>
          </a:xfrm>
        </p:grpSpPr>
        <p:sp>
          <p:nvSpPr>
            <p:cNvPr id="22" name="文本框 21">
              <a:extLst>
                <a:ext uri="{FF2B5EF4-FFF2-40B4-BE49-F238E27FC236}">
                  <a16:creationId xmlns:a16="http://schemas.microsoft.com/office/drawing/2014/main" id="{1E24AB76-9522-4AE7-9DF6-E0BBAB7476A5}"/>
                </a:ext>
              </a:extLst>
            </p:cNvPr>
            <p:cNvSpPr txBox="1"/>
            <p:nvPr/>
          </p:nvSpPr>
          <p:spPr>
            <a:xfrm>
              <a:off x="7352179" y="1808332"/>
              <a:ext cx="430887" cy="1130407"/>
            </a:xfrm>
            <a:prstGeom prst="rect">
              <a:avLst/>
            </a:prstGeom>
            <a:noFill/>
          </p:spPr>
          <p:txBody>
            <a:bodyPr vert="eaVert" wrap="square" rtlCol="0">
              <a:spAutoFit/>
            </a:bodyPr>
            <a:lstStyle/>
            <a:p>
              <a:r>
                <a:rPr lang="en-US" altLang="zh-CN" sz="1600" dirty="0">
                  <a:solidFill>
                    <a:srgbClr val="EC521F"/>
                  </a:solidFill>
                  <a:cs typeface="+mn-ea"/>
                  <a:sym typeface="+mn-lt"/>
                </a:rPr>
                <a:t>PART 03</a:t>
              </a:r>
              <a:endParaRPr lang="zh-CN" altLang="en-US" sz="1600" dirty="0">
                <a:solidFill>
                  <a:srgbClr val="EC521F"/>
                </a:solidFill>
                <a:cs typeface="+mn-ea"/>
                <a:sym typeface="+mn-lt"/>
              </a:endParaRPr>
            </a:p>
          </p:txBody>
        </p:sp>
        <p:sp>
          <p:nvSpPr>
            <p:cNvPr id="25" name="文本框 24">
              <a:extLst>
                <a:ext uri="{FF2B5EF4-FFF2-40B4-BE49-F238E27FC236}">
                  <a16:creationId xmlns:a16="http://schemas.microsoft.com/office/drawing/2014/main" id="{4F49DDF2-DE9C-4307-80D8-D22AB60304B5}"/>
                </a:ext>
              </a:extLst>
            </p:cNvPr>
            <p:cNvSpPr txBox="1"/>
            <p:nvPr/>
          </p:nvSpPr>
          <p:spPr>
            <a:xfrm>
              <a:off x="7749777" y="1891818"/>
              <a:ext cx="615553" cy="2326853"/>
            </a:xfrm>
            <a:prstGeom prst="rect">
              <a:avLst/>
            </a:prstGeom>
            <a:noFill/>
          </p:spPr>
          <p:txBody>
            <a:bodyPr vert="eaVert" wrap="square" rtlCol="0">
              <a:spAutoFit/>
            </a:bodyPr>
            <a:lstStyle/>
            <a:p>
              <a:r>
                <a:rPr lang="en-US" altLang="zh-CN" sz="2800" dirty="0">
                  <a:solidFill>
                    <a:srgbClr val="EC521F"/>
                  </a:solidFill>
                  <a:cs typeface="+mn-ea"/>
                  <a:sym typeface="+mn-lt"/>
                </a:rPr>
                <a:t>Add title text</a:t>
              </a:r>
              <a:endParaRPr lang="zh-CN" altLang="en-US" sz="2800" dirty="0">
                <a:solidFill>
                  <a:srgbClr val="EC521F"/>
                </a:solidFill>
                <a:cs typeface="+mn-ea"/>
                <a:sym typeface="+mn-lt"/>
              </a:endParaRPr>
            </a:p>
          </p:txBody>
        </p:sp>
      </p:grpSp>
      <p:grpSp>
        <p:nvGrpSpPr>
          <p:cNvPr id="10" name="组合 9">
            <a:extLst>
              <a:ext uri="{FF2B5EF4-FFF2-40B4-BE49-F238E27FC236}">
                <a16:creationId xmlns:a16="http://schemas.microsoft.com/office/drawing/2014/main" id="{FC53B5B0-25C8-42C9-BF0B-FA68436EDEEA}"/>
              </a:ext>
            </a:extLst>
          </p:cNvPr>
          <p:cNvGrpSpPr/>
          <p:nvPr/>
        </p:nvGrpSpPr>
        <p:grpSpPr>
          <a:xfrm>
            <a:off x="8616573" y="1808332"/>
            <a:ext cx="915563" cy="2453902"/>
            <a:chOff x="8616573" y="1808332"/>
            <a:chExt cx="915563" cy="2453902"/>
          </a:xfrm>
        </p:grpSpPr>
        <p:sp>
          <p:nvSpPr>
            <p:cNvPr id="26" name="文本框 25">
              <a:extLst>
                <a:ext uri="{FF2B5EF4-FFF2-40B4-BE49-F238E27FC236}">
                  <a16:creationId xmlns:a16="http://schemas.microsoft.com/office/drawing/2014/main" id="{332ECDA5-DE18-4773-ABAB-38DB02A5DE06}"/>
                </a:ext>
              </a:extLst>
            </p:cNvPr>
            <p:cNvSpPr txBox="1"/>
            <p:nvPr/>
          </p:nvSpPr>
          <p:spPr>
            <a:xfrm>
              <a:off x="8616573" y="1808332"/>
              <a:ext cx="430887" cy="1301924"/>
            </a:xfrm>
            <a:prstGeom prst="rect">
              <a:avLst/>
            </a:prstGeom>
            <a:noFill/>
          </p:spPr>
          <p:txBody>
            <a:bodyPr vert="eaVert" wrap="square" rtlCol="0">
              <a:spAutoFit/>
            </a:bodyPr>
            <a:lstStyle/>
            <a:p>
              <a:r>
                <a:rPr lang="en-US" altLang="zh-CN" sz="1600" dirty="0">
                  <a:solidFill>
                    <a:srgbClr val="EC521F"/>
                  </a:solidFill>
                  <a:cs typeface="+mn-ea"/>
                  <a:sym typeface="+mn-lt"/>
                </a:rPr>
                <a:t>PART 04</a:t>
              </a:r>
              <a:endParaRPr lang="zh-CN" altLang="en-US" sz="1600" dirty="0">
                <a:solidFill>
                  <a:srgbClr val="EC521F"/>
                </a:solidFill>
                <a:cs typeface="+mn-ea"/>
                <a:sym typeface="+mn-lt"/>
              </a:endParaRPr>
            </a:p>
          </p:txBody>
        </p:sp>
        <p:sp>
          <p:nvSpPr>
            <p:cNvPr id="27" name="文本框 26">
              <a:extLst>
                <a:ext uri="{FF2B5EF4-FFF2-40B4-BE49-F238E27FC236}">
                  <a16:creationId xmlns:a16="http://schemas.microsoft.com/office/drawing/2014/main" id="{54AAAF31-AEA6-4120-B7A7-41776AC7E9C9}"/>
                </a:ext>
              </a:extLst>
            </p:cNvPr>
            <p:cNvSpPr txBox="1"/>
            <p:nvPr/>
          </p:nvSpPr>
          <p:spPr>
            <a:xfrm>
              <a:off x="8916583" y="1935382"/>
              <a:ext cx="615553" cy="2326852"/>
            </a:xfrm>
            <a:prstGeom prst="rect">
              <a:avLst/>
            </a:prstGeom>
            <a:noFill/>
          </p:spPr>
          <p:txBody>
            <a:bodyPr vert="eaVert" wrap="square" rtlCol="0">
              <a:spAutoFit/>
            </a:bodyPr>
            <a:lstStyle/>
            <a:p>
              <a:r>
                <a:rPr lang="en-US" altLang="zh-CN" sz="2800" dirty="0">
                  <a:solidFill>
                    <a:srgbClr val="EC521F"/>
                  </a:solidFill>
                  <a:cs typeface="+mn-ea"/>
                  <a:sym typeface="+mn-lt"/>
                </a:rPr>
                <a:t>Add title text</a:t>
              </a:r>
              <a:endParaRPr lang="zh-CN" altLang="en-US" sz="2800" dirty="0">
                <a:solidFill>
                  <a:srgbClr val="EC521F"/>
                </a:solidFill>
                <a:cs typeface="+mn-ea"/>
                <a:sym typeface="+mn-lt"/>
              </a:endParaRPr>
            </a:p>
          </p:txBody>
        </p:sp>
      </p:grpSp>
    </p:spTree>
    <p:extLst>
      <p:ext uri="{BB962C8B-B14F-4D97-AF65-F5344CB8AC3E}">
        <p14:creationId xmlns:p14="http://schemas.microsoft.com/office/powerpoint/2010/main" val="1650462004"/>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8"/>
                                        </p:tgtEl>
                                        <p:attrNameLst>
                                          <p:attrName>style.visibility</p:attrName>
                                        </p:attrNameLst>
                                      </p:cBhvr>
                                      <p:to>
                                        <p:strVal val="visible"/>
                                      </p:to>
                                    </p:set>
                                    <p:animEffect transition="in" filter="fade">
                                      <p:cBhvr>
                                        <p:cTn id="11" dur="500"/>
                                        <p:tgtEl>
                                          <p:spTgt spid="28"/>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4"/>
                                        </p:tgtEl>
                                        <p:attrNameLst>
                                          <p:attrName>style.visibility</p:attrName>
                                        </p:attrNameLst>
                                      </p:cBhvr>
                                      <p:to>
                                        <p:strVal val="visible"/>
                                      </p:to>
                                    </p:set>
                                    <p:animEffect transition="in" filter="fade">
                                      <p:cBhvr>
                                        <p:cTn id="15" dur="500"/>
                                        <p:tgtEl>
                                          <p:spTgt spid="14"/>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2"/>
                                        </p:tgtEl>
                                        <p:attrNameLst>
                                          <p:attrName>style.visibility</p:attrName>
                                        </p:attrNameLst>
                                      </p:cBhvr>
                                      <p:to>
                                        <p:strVal val="visible"/>
                                      </p:to>
                                    </p:set>
                                    <p:animEffect transition="in" filter="fade">
                                      <p:cBhvr>
                                        <p:cTn id="19" dur="500"/>
                                        <p:tgtEl>
                                          <p:spTgt spid="12"/>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0"/>
                                        </p:tgtEl>
                                        <p:attrNameLst>
                                          <p:attrName>style.visibility</p:attrName>
                                        </p:attrNameLst>
                                      </p:cBhvr>
                                      <p:to>
                                        <p:strVal val="visible"/>
                                      </p:to>
                                    </p:set>
                                    <p:animEffect transition="in" filter="fade">
                                      <p:cBhvr>
                                        <p:cTn id="2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74470" y="3433989"/>
            <a:ext cx="12666470" cy="4203700"/>
          </a:xfrm>
          <a:prstGeom prst="rect">
            <a:avLst/>
          </a:prstGeom>
        </p:spPr>
      </p:pic>
      <p:sp>
        <p:nvSpPr>
          <p:cNvPr id="2" name="文本框 1">
            <a:extLst>
              <a:ext uri="{FF2B5EF4-FFF2-40B4-BE49-F238E27FC236}">
                <a16:creationId xmlns:a16="http://schemas.microsoft.com/office/drawing/2014/main" id="{78CC35B2-C94A-31CB-535F-887EEC1E5F2D}"/>
              </a:ext>
            </a:extLst>
          </p:cNvPr>
          <p:cNvSpPr txBox="1"/>
          <p:nvPr/>
        </p:nvSpPr>
        <p:spPr>
          <a:xfrm>
            <a:off x="3682961" y="1423579"/>
            <a:ext cx="2810548" cy="646331"/>
          </a:xfrm>
          <a:prstGeom prst="rect">
            <a:avLst/>
          </a:prstGeom>
          <a:noFill/>
        </p:spPr>
        <p:txBody>
          <a:bodyPr wrap="square" rtlCol="0">
            <a:spAutoFit/>
          </a:bodyPr>
          <a:lstStyle/>
          <a:p>
            <a:r>
              <a:rPr lang="en-US" altLang="zh-CN" sz="3600" dirty="0">
                <a:solidFill>
                  <a:srgbClr val="EB511F"/>
                </a:solidFill>
                <a:cs typeface="+mn-ea"/>
                <a:sym typeface="+mn-lt"/>
              </a:rPr>
              <a:t>PART 01</a:t>
            </a:r>
            <a:endParaRPr lang="zh-CN" altLang="en-US" sz="3600" dirty="0">
              <a:solidFill>
                <a:srgbClr val="EB511F"/>
              </a:solidFill>
              <a:cs typeface="+mn-ea"/>
              <a:sym typeface="+mn-lt"/>
            </a:endParaRPr>
          </a:p>
        </p:txBody>
      </p:sp>
      <p:sp>
        <p:nvSpPr>
          <p:cNvPr id="6" name="文本框 5">
            <a:extLst>
              <a:ext uri="{FF2B5EF4-FFF2-40B4-BE49-F238E27FC236}">
                <a16:creationId xmlns:a16="http://schemas.microsoft.com/office/drawing/2014/main" id="{D62DD18B-8FE8-963F-0F3B-F9A467183CE1}"/>
              </a:ext>
            </a:extLst>
          </p:cNvPr>
          <p:cNvSpPr txBox="1"/>
          <p:nvPr/>
        </p:nvSpPr>
        <p:spPr>
          <a:xfrm>
            <a:off x="5016092" y="2486424"/>
            <a:ext cx="4578482" cy="830997"/>
          </a:xfrm>
          <a:prstGeom prst="rect">
            <a:avLst/>
          </a:prstGeom>
          <a:noFill/>
        </p:spPr>
        <p:txBody>
          <a:bodyPr wrap="square" rtlCol="0">
            <a:spAutoFit/>
          </a:bodyPr>
          <a:lstStyle/>
          <a:p>
            <a:r>
              <a:rPr lang="en-US" altLang="zh-CN" sz="4800" dirty="0">
                <a:solidFill>
                  <a:srgbClr val="EC521F"/>
                </a:solidFill>
                <a:cs typeface="+mn-ea"/>
                <a:sym typeface="+mn-lt"/>
              </a:rPr>
              <a:t>Add title text</a:t>
            </a:r>
            <a:endParaRPr lang="zh-CN" altLang="en-US" sz="4800" dirty="0">
              <a:solidFill>
                <a:srgbClr val="EC521F"/>
              </a:solidFill>
              <a:cs typeface="+mn-ea"/>
              <a:sym typeface="+mn-lt"/>
            </a:endParaRPr>
          </a:p>
        </p:txBody>
      </p:sp>
    </p:spTree>
    <p:extLst>
      <p:ext uri="{BB962C8B-B14F-4D97-AF65-F5344CB8AC3E}">
        <p14:creationId xmlns:p14="http://schemas.microsoft.com/office/powerpoint/2010/main" val="207847648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图片 6">
            <a:extLst>
              <a:ext uri="{FF2B5EF4-FFF2-40B4-BE49-F238E27FC236}">
                <a16:creationId xmlns:a16="http://schemas.microsoft.com/office/drawing/2014/main" id="{5D16065F-1690-4FF3-92E9-12960521D921}"/>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410309" y="2345609"/>
            <a:ext cx="1478910" cy="2313941"/>
          </a:xfrm>
          <a:prstGeom prst="rect">
            <a:avLst/>
          </a:prstGeom>
        </p:spPr>
      </p:pic>
      <p:sp>
        <p:nvSpPr>
          <p:cNvPr id="12" name="文本框 11">
            <a:extLst>
              <a:ext uri="{FF2B5EF4-FFF2-40B4-BE49-F238E27FC236}">
                <a16:creationId xmlns:a16="http://schemas.microsoft.com/office/drawing/2014/main" id="{F68800B8-7AD2-496F-B0AB-EC024DE5834D}"/>
              </a:ext>
            </a:extLst>
          </p:cNvPr>
          <p:cNvSpPr txBox="1"/>
          <p:nvPr/>
        </p:nvSpPr>
        <p:spPr>
          <a:xfrm>
            <a:off x="5976731" y="3025525"/>
            <a:ext cx="4038600" cy="1077218"/>
          </a:xfrm>
          <a:prstGeom prst="rect">
            <a:avLst/>
          </a:prstGeom>
          <a:noFill/>
        </p:spPr>
        <p:txBody>
          <a:bodyPr wrap="square" rtlCol="0">
            <a:spAutoFit/>
          </a:bodyPr>
          <a:lstStyle/>
          <a:p>
            <a:r>
              <a:rPr lang="en-US" altLang="zh-CN" sz="1600" dirty="0">
                <a:solidFill>
                  <a:schemeClr val="tx1">
                    <a:lumMod val="75000"/>
                    <a:lumOff val="25000"/>
                  </a:schemeClr>
                </a:solidFill>
                <a:cs typeface="+mn-ea"/>
                <a:sym typeface="+mn-lt"/>
              </a:rPr>
              <a:t>Click here to add text content, such as keywords, some brief introductions, etc.</a:t>
            </a:r>
            <a:endParaRPr lang="zh-CN" altLang="en-US" sz="1600" dirty="0">
              <a:solidFill>
                <a:schemeClr val="tx1">
                  <a:lumMod val="75000"/>
                  <a:lumOff val="25000"/>
                </a:schemeClr>
              </a:solidFill>
              <a:cs typeface="+mn-ea"/>
              <a:sym typeface="+mn-lt"/>
            </a:endParaRPr>
          </a:p>
          <a:p>
            <a:endParaRPr lang="zh-CN" altLang="en-US" sz="1600" dirty="0">
              <a:solidFill>
                <a:schemeClr val="tx1">
                  <a:lumMod val="75000"/>
                  <a:lumOff val="25000"/>
                </a:schemeClr>
              </a:solidFill>
              <a:cs typeface="+mn-ea"/>
              <a:sym typeface="+mn-lt"/>
            </a:endParaRPr>
          </a:p>
          <a:p>
            <a:endParaRPr lang="zh-CN" altLang="en-US" sz="16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810B023C-4D70-DEE2-6CBD-1AEBBC38CF10}"/>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04</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5" name="文本框 4">
            <a:extLst>
              <a:ext uri="{FF2B5EF4-FFF2-40B4-BE49-F238E27FC236}">
                <a16:creationId xmlns:a16="http://schemas.microsoft.com/office/drawing/2014/main" id="{6B881E3F-2CF9-17A7-BE07-9CC7FDCA5D72}"/>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1089023119"/>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2"/>
                                        </p:tgtEl>
                                        <p:attrNameLst>
                                          <p:attrName>style.visibility</p:attrName>
                                        </p:attrNameLst>
                                      </p:cBhvr>
                                      <p:to>
                                        <p:strVal val="visible"/>
                                      </p:to>
                                    </p:set>
                                    <p:animEffect transition="in" filter="fade">
                                      <p:cBhvr>
                                        <p:cTn id="11" dur="500"/>
                                        <p:tgtEl>
                                          <p:spTgt spid="12"/>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4" grpId="0"/>
      <p:bldP spid="5"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 name="组合 12">
            <a:extLst>
              <a:ext uri="{FF2B5EF4-FFF2-40B4-BE49-F238E27FC236}">
                <a16:creationId xmlns:a16="http://schemas.microsoft.com/office/drawing/2014/main" id="{DEE87757-873B-4B65-AC54-F9BF43B419EC}"/>
              </a:ext>
            </a:extLst>
          </p:cNvPr>
          <p:cNvGrpSpPr/>
          <p:nvPr/>
        </p:nvGrpSpPr>
        <p:grpSpPr>
          <a:xfrm>
            <a:off x="6534485" y="2040950"/>
            <a:ext cx="3739510" cy="1388050"/>
            <a:chOff x="3035940" y="3632200"/>
            <a:chExt cx="3739510" cy="1388050"/>
          </a:xfrm>
        </p:grpSpPr>
        <p:sp>
          <p:nvSpPr>
            <p:cNvPr id="14" name="文本框 13">
              <a:extLst>
                <a:ext uri="{FF2B5EF4-FFF2-40B4-BE49-F238E27FC236}">
                  <a16:creationId xmlns:a16="http://schemas.microsoft.com/office/drawing/2014/main" id="{0C1496CA-275F-45AB-8D42-1CCD932A5E5B}"/>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5" name="文本框 14">
              <a:extLst>
                <a:ext uri="{FF2B5EF4-FFF2-40B4-BE49-F238E27FC236}">
                  <a16:creationId xmlns:a16="http://schemas.microsoft.com/office/drawing/2014/main" id="{3E58077D-041C-4D11-8074-EA44EDCF7DB3}"/>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grpSp>
        <p:nvGrpSpPr>
          <p:cNvPr id="16" name="组合 15">
            <a:extLst>
              <a:ext uri="{FF2B5EF4-FFF2-40B4-BE49-F238E27FC236}">
                <a16:creationId xmlns:a16="http://schemas.microsoft.com/office/drawing/2014/main" id="{3B987549-FD00-4F5B-8E83-359CB3057CA2}"/>
              </a:ext>
            </a:extLst>
          </p:cNvPr>
          <p:cNvGrpSpPr/>
          <p:nvPr/>
        </p:nvGrpSpPr>
        <p:grpSpPr>
          <a:xfrm>
            <a:off x="6914369" y="3493920"/>
            <a:ext cx="3739510" cy="1388050"/>
            <a:chOff x="3035940" y="3632200"/>
            <a:chExt cx="3739510" cy="1388050"/>
          </a:xfrm>
        </p:grpSpPr>
        <p:sp>
          <p:nvSpPr>
            <p:cNvPr id="17" name="文本框 16">
              <a:extLst>
                <a:ext uri="{FF2B5EF4-FFF2-40B4-BE49-F238E27FC236}">
                  <a16:creationId xmlns:a16="http://schemas.microsoft.com/office/drawing/2014/main" id="{DB68F6E2-B7CF-4B77-B10D-8790F83C59CC}"/>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cs typeface="+mn-ea"/>
                  <a:sym typeface="+mn-lt"/>
                </a:rPr>
                <a:t>Add title text</a:t>
              </a:r>
              <a:endParaRPr lang="zh-CN" altLang="en-US" dirty="0">
                <a:solidFill>
                  <a:srgbClr val="EB511F"/>
                </a:solidFill>
                <a:cs typeface="+mn-ea"/>
                <a:sym typeface="+mn-lt"/>
              </a:endParaRPr>
            </a:p>
          </p:txBody>
        </p:sp>
        <p:sp>
          <p:nvSpPr>
            <p:cNvPr id="18" name="文本框 17">
              <a:extLst>
                <a:ext uri="{FF2B5EF4-FFF2-40B4-BE49-F238E27FC236}">
                  <a16:creationId xmlns:a16="http://schemas.microsoft.com/office/drawing/2014/main" id="{C06E92C8-5B34-4180-B799-1361D2DA6BA8}"/>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pic>
        <p:nvPicPr>
          <p:cNvPr id="7" name="图片 6">
            <a:extLst>
              <a:ext uri="{FF2B5EF4-FFF2-40B4-BE49-F238E27FC236}">
                <a16:creationId xmlns:a16="http://schemas.microsoft.com/office/drawing/2014/main" id="{BDBA571A-124A-432F-9ED0-B0AD94E74502}"/>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081475" y="1820926"/>
            <a:ext cx="1679921" cy="3715319"/>
          </a:xfrm>
          <a:prstGeom prst="rect">
            <a:avLst/>
          </a:prstGeom>
        </p:spPr>
      </p:pic>
      <p:sp>
        <p:nvSpPr>
          <p:cNvPr id="4" name="文本框 3">
            <a:extLst>
              <a:ext uri="{FF2B5EF4-FFF2-40B4-BE49-F238E27FC236}">
                <a16:creationId xmlns:a16="http://schemas.microsoft.com/office/drawing/2014/main" id="{4A73BEE3-41AA-8332-5415-1A02999BDB28}"/>
              </a:ext>
            </a:extLst>
          </p:cNvPr>
          <p:cNvSpPr txBox="1"/>
          <p:nvPr/>
        </p:nvSpPr>
        <p:spPr>
          <a:xfrm>
            <a:off x="1274288" y="548261"/>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04</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5" name="文本框 4">
            <a:extLst>
              <a:ext uri="{FF2B5EF4-FFF2-40B4-BE49-F238E27FC236}">
                <a16:creationId xmlns:a16="http://schemas.microsoft.com/office/drawing/2014/main" id="{C0DDCE93-252D-54CC-36BC-51CF5BD03337}"/>
              </a:ext>
            </a:extLst>
          </p:cNvPr>
          <p:cNvSpPr txBox="1"/>
          <p:nvPr/>
        </p:nvSpPr>
        <p:spPr>
          <a:xfrm>
            <a:off x="1779951" y="948371"/>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3022764251"/>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4"/>
                                        </p:tgtEl>
                                        <p:attrNameLst>
                                          <p:attrName>style.visibility</p:attrName>
                                        </p:attrNameLst>
                                      </p:cBhvr>
                                      <p:to>
                                        <p:strVal val="visible"/>
                                      </p:to>
                                    </p:set>
                                    <p:animEffect transition="in" filter="fade">
                                      <p:cBhvr>
                                        <p:cTn id="15" dur="500"/>
                                        <p:tgtEl>
                                          <p:spTgt spid="4"/>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文本框 11">
            <a:extLst>
              <a:ext uri="{FF2B5EF4-FFF2-40B4-BE49-F238E27FC236}">
                <a16:creationId xmlns:a16="http://schemas.microsoft.com/office/drawing/2014/main" id="{B2ACDFDB-D1AA-472D-8010-0A90569DC628}"/>
              </a:ext>
            </a:extLst>
          </p:cNvPr>
          <p:cNvSpPr txBox="1"/>
          <p:nvPr/>
        </p:nvSpPr>
        <p:spPr>
          <a:xfrm>
            <a:off x="8286415" y="2231874"/>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13" name="文本框 12">
            <a:extLst>
              <a:ext uri="{FF2B5EF4-FFF2-40B4-BE49-F238E27FC236}">
                <a16:creationId xmlns:a16="http://schemas.microsoft.com/office/drawing/2014/main" id="{4AED8C33-19ED-4CF3-A380-D556BB52F824}"/>
              </a:ext>
            </a:extLst>
          </p:cNvPr>
          <p:cNvSpPr txBox="1"/>
          <p:nvPr/>
        </p:nvSpPr>
        <p:spPr>
          <a:xfrm>
            <a:off x="2745957" y="2231874"/>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grpSp>
        <p:nvGrpSpPr>
          <p:cNvPr id="15" name="组合 14">
            <a:extLst>
              <a:ext uri="{FF2B5EF4-FFF2-40B4-BE49-F238E27FC236}">
                <a16:creationId xmlns:a16="http://schemas.microsoft.com/office/drawing/2014/main" id="{0C533DF0-F93B-4B51-B199-839ACEBD745B}"/>
              </a:ext>
            </a:extLst>
          </p:cNvPr>
          <p:cNvGrpSpPr/>
          <p:nvPr/>
        </p:nvGrpSpPr>
        <p:grpSpPr>
          <a:xfrm>
            <a:off x="3759712" y="1980548"/>
            <a:ext cx="4672576" cy="3303303"/>
            <a:chOff x="3759712" y="1980548"/>
            <a:chExt cx="4672576" cy="3303303"/>
          </a:xfrm>
        </p:grpSpPr>
        <p:pic>
          <p:nvPicPr>
            <p:cNvPr id="11" name="图片 10" descr="图片包含 室内, 就坐&#10;&#10;已生成高可信度的说明">
              <a:extLst>
                <a:ext uri="{FF2B5EF4-FFF2-40B4-BE49-F238E27FC236}">
                  <a16:creationId xmlns:a16="http://schemas.microsoft.com/office/drawing/2014/main" id="{3F4ECEB8-DD3F-4008-9C31-1CA6D7C51AB4}"/>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759712" y="1980548"/>
              <a:ext cx="4672576" cy="3303303"/>
            </a:xfrm>
            <a:prstGeom prst="rect">
              <a:avLst/>
            </a:prstGeom>
          </p:spPr>
        </p:pic>
        <p:sp>
          <p:nvSpPr>
            <p:cNvPr id="14" name="文本框 13">
              <a:extLst>
                <a:ext uri="{FF2B5EF4-FFF2-40B4-BE49-F238E27FC236}">
                  <a16:creationId xmlns:a16="http://schemas.microsoft.com/office/drawing/2014/main" id="{C5EDEA5E-365C-444A-84B2-D99ED821BF8A}"/>
                </a:ext>
              </a:extLst>
            </p:cNvPr>
            <p:cNvSpPr txBox="1"/>
            <p:nvPr/>
          </p:nvSpPr>
          <p:spPr>
            <a:xfrm>
              <a:off x="5685113" y="3075057"/>
              <a:ext cx="1261884" cy="707886"/>
            </a:xfrm>
            <a:prstGeom prst="rect">
              <a:avLst/>
            </a:prstGeom>
            <a:noFill/>
          </p:spPr>
          <p:txBody>
            <a:bodyPr wrap="square" rtlCol="0">
              <a:spAutoFit/>
            </a:bodyPr>
            <a:lstStyle/>
            <a:p>
              <a:pPr algn="ctr"/>
              <a:r>
                <a:rPr lang="en-US" altLang="zh-CN" sz="2000" dirty="0">
                  <a:solidFill>
                    <a:srgbClr val="EC521F"/>
                  </a:solidFill>
                  <a:cs typeface="+mn-ea"/>
                  <a:sym typeface="+mn-lt"/>
                </a:rPr>
                <a:t>Add </a:t>
              </a:r>
            </a:p>
            <a:p>
              <a:pPr algn="ctr"/>
              <a:r>
                <a:rPr lang="en-US" altLang="zh-CN" sz="2000" dirty="0">
                  <a:solidFill>
                    <a:srgbClr val="EC521F"/>
                  </a:solidFill>
                  <a:cs typeface="+mn-ea"/>
                  <a:sym typeface="+mn-lt"/>
                </a:rPr>
                <a:t>title text</a:t>
              </a:r>
              <a:endParaRPr lang="zh-CN" altLang="en-US" sz="2000" dirty="0">
                <a:solidFill>
                  <a:srgbClr val="EC521F"/>
                </a:solidFill>
                <a:cs typeface="+mn-ea"/>
                <a:sym typeface="+mn-lt"/>
              </a:endParaRPr>
            </a:p>
          </p:txBody>
        </p:sp>
      </p:grpSp>
      <p:sp>
        <p:nvSpPr>
          <p:cNvPr id="4" name="文本框 3">
            <a:extLst>
              <a:ext uri="{FF2B5EF4-FFF2-40B4-BE49-F238E27FC236}">
                <a16:creationId xmlns:a16="http://schemas.microsoft.com/office/drawing/2014/main" id="{B12DA10D-204C-38FA-364A-C47DEE583CC1}"/>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04</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5" name="文本框 4">
            <a:extLst>
              <a:ext uri="{FF2B5EF4-FFF2-40B4-BE49-F238E27FC236}">
                <a16:creationId xmlns:a16="http://schemas.microsoft.com/office/drawing/2014/main" id="{66F69C1C-DAD6-6C59-9879-80F03A9A0D28}"/>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2775862203"/>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3" grpId="0"/>
      <p:bldP spid="4" grpId="0"/>
      <p:bldP spid="5"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descr="图片包含 矢量图形&#10;&#10;已生成高可信度的说明">
            <a:extLst>
              <a:ext uri="{FF2B5EF4-FFF2-40B4-BE49-F238E27FC236}">
                <a16:creationId xmlns:a16="http://schemas.microsoft.com/office/drawing/2014/main" id="{B2159349-0977-472C-BEAF-B5C8A652A45D}"/>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6096000" y="1907259"/>
            <a:ext cx="3995017" cy="3043481"/>
          </a:xfrm>
          <a:prstGeom prst="rect">
            <a:avLst/>
          </a:prstGeom>
        </p:spPr>
      </p:pic>
      <p:sp>
        <p:nvSpPr>
          <p:cNvPr id="6" name="文本框 5">
            <a:extLst>
              <a:ext uri="{FF2B5EF4-FFF2-40B4-BE49-F238E27FC236}">
                <a16:creationId xmlns:a16="http://schemas.microsoft.com/office/drawing/2014/main" id="{1200288F-2AA7-4631-9B28-0BEA6292C76E}"/>
              </a:ext>
            </a:extLst>
          </p:cNvPr>
          <p:cNvSpPr txBox="1"/>
          <p:nvPr/>
        </p:nvSpPr>
        <p:spPr>
          <a:xfrm>
            <a:off x="4229257" y="2183796"/>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7" name="文本框 6">
            <a:extLst>
              <a:ext uri="{FF2B5EF4-FFF2-40B4-BE49-F238E27FC236}">
                <a16:creationId xmlns:a16="http://schemas.microsoft.com/office/drawing/2014/main" id="{C46E360D-53E0-43EF-9D59-0A537A99B8AE}"/>
              </a:ext>
            </a:extLst>
          </p:cNvPr>
          <p:cNvSpPr txBox="1"/>
          <p:nvPr/>
        </p:nvSpPr>
        <p:spPr>
          <a:xfrm>
            <a:off x="2795944" y="2177748"/>
            <a:ext cx="1261884" cy="2097107"/>
          </a:xfrm>
          <a:prstGeom prst="rect">
            <a:avLst/>
          </a:prstGeom>
          <a:noFill/>
        </p:spPr>
        <p:txBody>
          <a:bodyPr vert="eaVert" wrap="square" rtlCol="0">
            <a:spAutoFit/>
          </a:bodyPr>
          <a:lstStyle/>
          <a:p>
            <a:r>
              <a:rPr lang="en-US" altLang="zh-CN" sz="1400" dirty="0">
                <a:solidFill>
                  <a:schemeClr val="tx1">
                    <a:lumMod val="75000"/>
                    <a:lumOff val="25000"/>
                  </a:schemeClr>
                </a:solidFill>
                <a:cs typeface="+mn-ea"/>
                <a:sym typeface="+mn-lt"/>
              </a:rPr>
              <a:t>Click here to add text content, such as keywords, some brief introductions, etc.</a:t>
            </a:r>
            <a:endParaRPr lang="zh-CN" altLang="en-US" sz="1400" dirty="0">
              <a:solidFill>
                <a:schemeClr val="tx1">
                  <a:lumMod val="75000"/>
                  <a:lumOff val="25000"/>
                </a:schemeClr>
              </a:solidFill>
              <a:cs typeface="+mn-ea"/>
              <a:sym typeface="+mn-lt"/>
            </a:endParaRPr>
          </a:p>
          <a:p>
            <a:endParaRPr lang="zh-CN" altLang="en-US" sz="1400" dirty="0">
              <a:solidFill>
                <a:schemeClr val="tx1">
                  <a:lumMod val="75000"/>
                  <a:lumOff val="25000"/>
                </a:schemeClr>
              </a:solidFill>
              <a:cs typeface="+mn-ea"/>
              <a:sym typeface="+mn-lt"/>
            </a:endParaRPr>
          </a:p>
        </p:txBody>
      </p:sp>
      <p:sp>
        <p:nvSpPr>
          <p:cNvPr id="4" name="文本框 3">
            <a:extLst>
              <a:ext uri="{FF2B5EF4-FFF2-40B4-BE49-F238E27FC236}">
                <a16:creationId xmlns:a16="http://schemas.microsoft.com/office/drawing/2014/main" id="{47469CE3-1521-745C-7B12-20A603E858F8}"/>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04</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8" name="文本框 7">
            <a:extLst>
              <a:ext uri="{FF2B5EF4-FFF2-40B4-BE49-F238E27FC236}">
                <a16:creationId xmlns:a16="http://schemas.microsoft.com/office/drawing/2014/main" id="{10081522-47ED-020D-D06B-A24A4EBF305C}"/>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2135211176"/>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fade">
                                      <p:cBhvr>
                                        <p:cTn id="7" dur="500"/>
                                        <p:tgtEl>
                                          <p:spTgt spid="7"/>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8"/>
                                        </p:tgtEl>
                                        <p:attrNameLst>
                                          <p:attrName>style.visibility</p:attrName>
                                        </p:attrNameLst>
                                      </p:cBhvr>
                                      <p:to>
                                        <p:strVal val="visible"/>
                                      </p:to>
                                    </p:set>
                                    <p:animEffect transition="in" filter="fade">
                                      <p:cBhvr>
                                        <p:cTn id="23"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p:bldP spid="4" grpId="0"/>
      <p:bldP spid="8" grpId="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276908" y="3721618"/>
            <a:ext cx="12666470" cy="4203700"/>
          </a:xfrm>
          <a:prstGeom prst="rect">
            <a:avLst/>
          </a:prstGeom>
        </p:spPr>
      </p:pic>
      <p:sp>
        <p:nvSpPr>
          <p:cNvPr id="2" name="矩形 1">
            <a:extLst>
              <a:ext uri="{FF2B5EF4-FFF2-40B4-BE49-F238E27FC236}">
                <a16:creationId xmlns:a16="http://schemas.microsoft.com/office/drawing/2014/main" id="{86D606BF-851B-44F3-826C-2987D9D7FE82}"/>
              </a:ext>
            </a:extLst>
          </p:cNvPr>
          <p:cNvSpPr/>
          <p:nvPr/>
        </p:nvSpPr>
        <p:spPr>
          <a:xfrm>
            <a:off x="3612114" y="1957637"/>
            <a:ext cx="6645987" cy="830997"/>
          </a:xfrm>
          <a:prstGeom prst="rect">
            <a:avLst/>
          </a:prstGeom>
        </p:spPr>
        <p:txBody>
          <a:bodyPr wrap="none">
            <a:spAutoFit/>
          </a:bodyPr>
          <a:lstStyle/>
          <a:p>
            <a:pPr algn="ctr"/>
            <a:r>
              <a:rPr lang="en-US" altLang="zh-CN" sz="4800" dirty="0">
                <a:solidFill>
                  <a:srgbClr val="EB511F"/>
                </a:solidFill>
                <a:cs typeface="+mn-ea"/>
                <a:sym typeface="+mn-lt"/>
              </a:rPr>
              <a:t>HELLO IN SEPTEMBER</a:t>
            </a:r>
            <a:endParaRPr lang="zh-CN" altLang="en-US" sz="4800" dirty="0">
              <a:solidFill>
                <a:srgbClr val="EB511F"/>
              </a:solidFill>
              <a:cs typeface="+mn-ea"/>
              <a:sym typeface="+mn-lt"/>
            </a:endParaRPr>
          </a:p>
        </p:txBody>
      </p:sp>
      <p:sp>
        <p:nvSpPr>
          <p:cNvPr id="4" name="文本框 3">
            <a:extLst>
              <a:ext uri="{FF2B5EF4-FFF2-40B4-BE49-F238E27FC236}">
                <a16:creationId xmlns:a16="http://schemas.microsoft.com/office/drawing/2014/main" id="{9408C117-09BB-819A-524E-BCD164117FDB}"/>
              </a:ext>
            </a:extLst>
          </p:cNvPr>
          <p:cNvSpPr txBox="1"/>
          <p:nvPr/>
        </p:nvSpPr>
        <p:spPr>
          <a:xfrm>
            <a:off x="5542344" y="3782622"/>
            <a:ext cx="2499227" cy="307777"/>
          </a:xfrm>
          <a:prstGeom prst="rect">
            <a:avLst/>
          </a:prstGeom>
          <a:noFill/>
        </p:spPr>
        <p:txBody>
          <a:bodyPr wrap="square" rtlCol="0">
            <a:spAutoFit/>
          </a:bodyPr>
          <a:lstStyle/>
          <a:p>
            <a:pPr algn="ctr"/>
            <a:r>
              <a:rPr lang="en-US" altLang="zh-CN" sz="1400" spc="300" dirty="0">
                <a:solidFill>
                  <a:schemeClr val="tx1">
                    <a:lumMod val="75000"/>
                    <a:lumOff val="25000"/>
                  </a:schemeClr>
                </a:solidFill>
                <a:latin typeface="Arial" panose="020B0604020202020204" pitchFamily="34" charset="0"/>
                <a:cs typeface="Arial" panose="020B0604020202020204" pitchFamily="34" charset="0"/>
                <a:sym typeface="+mn-lt"/>
              </a:rPr>
              <a:t>BY: GGSLIDE.COM</a:t>
            </a:r>
            <a:endParaRPr lang="zh-CN" altLang="en-US" sz="1400" spc="3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nvGrpSpPr>
          <p:cNvPr id="15" name="组合 14">
            <a:extLst>
              <a:ext uri="{FF2B5EF4-FFF2-40B4-BE49-F238E27FC236}">
                <a16:creationId xmlns:a16="http://schemas.microsoft.com/office/drawing/2014/main" id="{5D9AC0F0-2531-CCF9-7141-FD96113E3E9F}"/>
              </a:ext>
            </a:extLst>
          </p:cNvPr>
          <p:cNvGrpSpPr/>
          <p:nvPr/>
        </p:nvGrpSpPr>
        <p:grpSpPr>
          <a:xfrm>
            <a:off x="4579440" y="7441197"/>
            <a:ext cx="4711333" cy="340368"/>
            <a:chOff x="7915949" y="7300277"/>
            <a:chExt cx="4936451" cy="340368"/>
          </a:xfrm>
        </p:grpSpPr>
        <p:sp>
          <p:nvSpPr>
            <p:cNvPr id="16" name="TextBox 3">
              <a:hlinkClick r:id="rId12"/>
              <a:extLst>
                <a:ext uri="{FF2B5EF4-FFF2-40B4-BE49-F238E27FC236}">
                  <a16:creationId xmlns:a16="http://schemas.microsoft.com/office/drawing/2014/main" id="{EF88EEC5-C765-4D86-F7C6-3631D543CD08}"/>
                </a:ext>
              </a:extLst>
            </p:cNvPr>
            <p:cNvSpPr txBox="1"/>
            <p:nvPr/>
          </p:nvSpPr>
          <p:spPr>
            <a:xfrm>
              <a:off x="9830049" y="7300277"/>
              <a:ext cx="3022351" cy="307777"/>
            </a:xfrm>
            <a:prstGeom prst="rect">
              <a:avLst/>
            </a:prstGeom>
            <a:noFill/>
          </p:spPr>
          <p:txBody>
            <a:bodyPr wrap="square" rtlCol="0">
              <a:spAutoFit/>
            </a:bodyPr>
            <a:lstStyle/>
            <a:p>
              <a:pPr algn="ctr"/>
              <a:r>
                <a:rPr lang="en-US" altLang="zh-CN" sz="1400" dirty="0">
                  <a:solidFill>
                    <a:schemeClr val="bg1"/>
                  </a:solidFill>
                  <a:cs typeface="Arial" panose="020B0604020202020204" pitchFamily="34" charset="0"/>
                  <a:hlinkClick r:id="rId12">
                    <a:extLst>
                      <a:ext uri="{A12FA001-AC4F-418D-AE19-62706E023703}">
                        <ahyp:hlinkClr xmlns:ahyp="http://schemas.microsoft.com/office/drawing/2018/hyperlinkcolor" val="tx"/>
                      </a:ext>
                    </a:extLst>
                  </a:hlinkClick>
                </a:rPr>
                <a:t>https://www.ggslide.com</a:t>
              </a:r>
              <a:endParaRPr lang="ko-KR" altLang="en-US" sz="1400" dirty="0">
                <a:solidFill>
                  <a:schemeClr val="bg1"/>
                </a:solidFill>
                <a:cs typeface="Arial" panose="020B0604020202020204" pitchFamily="34" charset="0"/>
              </a:endParaRPr>
            </a:p>
          </p:txBody>
        </p:sp>
        <p:sp>
          <p:nvSpPr>
            <p:cNvPr id="20" name="文本框 19">
              <a:extLst>
                <a:ext uri="{FF2B5EF4-FFF2-40B4-BE49-F238E27FC236}">
                  <a16:creationId xmlns:a16="http://schemas.microsoft.com/office/drawing/2014/main" id="{8EB3FA65-759D-B3A8-C04F-2D53A78249A8}"/>
                </a:ext>
              </a:extLst>
            </p:cNvPr>
            <p:cNvSpPr txBox="1"/>
            <p:nvPr/>
          </p:nvSpPr>
          <p:spPr>
            <a:xfrm>
              <a:off x="7915949" y="7302091"/>
              <a:ext cx="2673928" cy="338554"/>
            </a:xfrm>
            <a:prstGeom prst="rect">
              <a:avLst/>
            </a:prstGeom>
            <a:noFill/>
          </p:spPr>
          <p:txBody>
            <a:bodyPr wrap="square">
              <a:spAutoFit/>
            </a:bodyPr>
            <a:lstStyle/>
            <a:p>
              <a:r>
                <a:rPr lang="en-US" sz="1600" dirty="0">
                  <a:solidFill>
                    <a:schemeClr val="bg1"/>
                  </a:solidFill>
                </a:rPr>
                <a:t>Remember our URL:</a:t>
              </a:r>
            </a:p>
          </p:txBody>
        </p:sp>
      </p:grpSp>
    </p:spTree>
    <p:extLst>
      <p:ext uri="{BB962C8B-B14F-4D97-AF65-F5344CB8AC3E}">
        <p14:creationId xmlns:p14="http://schemas.microsoft.com/office/powerpoint/2010/main" val="3611415313"/>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
                                        </p:tgtEl>
                                        <p:attrNameLst>
                                          <p:attrName>style.visibility</p:attrName>
                                        </p:attrNameLst>
                                      </p:cBhvr>
                                      <p:to>
                                        <p:strVal val="visible"/>
                                      </p:to>
                                    </p:set>
                                    <p:animEffect transition="in" filter="fade">
                                      <p:cBhvr>
                                        <p:cTn id="11"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8616" y="281740"/>
            <a:ext cx="11573197" cy="724247"/>
          </a:xfrm>
        </p:spPr>
        <p:txBody>
          <a:bodyPr>
            <a:normAutofit/>
          </a:bodyPr>
          <a:lstStyle/>
          <a:p>
            <a:r>
              <a:rPr lang="en-US" sz="3600" dirty="0"/>
              <a:t>Fully Editable Icon Sets: A</a:t>
            </a:r>
          </a:p>
        </p:txBody>
      </p:sp>
      <p:sp>
        <p:nvSpPr>
          <p:cNvPr id="54" name="Diamond 5"/>
          <p:cNvSpPr/>
          <p:nvPr/>
        </p:nvSpPr>
        <p:spPr>
          <a:xfrm>
            <a:off x="4389288" y="1505404"/>
            <a:ext cx="523149" cy="524695"/>
          </a:xfrm>
          <a:custGeom>
            <a:avLst/>
            <a:gdLst/>
            <a:ahLst/>
            <a:cxnLst/>
            <a:rect l="l" t="t" r="r" b="b"/>
            <a:pathLst>
              <a:path w="3240001" h="3249575">
                <a:moveTo>
                  <a:pt x="1275349" y="2002569"/>
                </a:moveTo>
                <a:lnTo>
                  <a:pt x="1625117" y="2233002"/>
                </a:lnTo>
                <a:lnTo>
                  <a:pt x="1968772" y="2006596"/>
                </a:lnTo>
                <a:lnTo>
                  <a:pt x="3240001" y="3249575"/>
                </a:lnTo>
                <a:lnTo>
                  <a:pt x="0" y="3249575"/>
                </a:lnTo>
                <a:close/>
                <a:moveTo>
                  <a:pt x="1067116" y="1473605"/>
                </a:moveTo>
                <a:lnTo>
                  <a:pt x="1067116" y="1581605"/>
                </a:lnTo>
                <a:lnTo>
                  <a:pt x="2183116" y="1581605"/>
                </a:lnTo>
                <a:lnTo>
                  <a:pt x="2183116" y="1473605"/>
                </a:lnTo>
                <a:close/>
                <a:moveTo>
                  <a:pt x="1067116" y="1267205"/>
                </a:moveTo>
                <a:lnTo>
                  <a:pt x="1067116" y="1375205"/>
                </a:lnTo>
                <a:lnTo>
                  <a:pt x="2183116" y="1375205"/>
                </a:lnTo>
                <a:lnTo>
                  <a:pt x="2183116" y="1267205"/>
                </a:lnTo>
                <a:close/>
                <a:moveTo>
                  <a:pt x="3240001" y="1172196"/>
                </a:moveTo>
                <a:lnTo>
                  <a:pt x="3240001" y="3142550"/>
                </a:lnTo>
                <a:lnTo>
                  <a:pt x="2026252" y="1968728"/>
                </a:lnTo>
                <a:lnTo>
                  <a:pt x="3049854" y="1294362"/>
                </a:lnTo>
                <a:close/>
                <a:moveTo>
                  <a:pt x="0" y="1172196"/>
                </a:moveTo>
                <a:lnTo>
                  <a:pt x="602850" y="1559516"/>
                </a:lnTo>
                <a:lnTo>
                  <a:pt x="1217896" y="1964719"/>
                </a:lnTo>
                <a:lnTo>
                  <a:pt x="0" y="3142550"/>
                </a:lnTo>
                <a:close/>
                <a:moveTo>
                  <a:pt x="1067116" y="1060805"/>
                </a:moveTo>
                <a:lnTo>
                  <a:pt x="1067116" y="1168805"/>
                </a:lnTo>
                <a:lnTo>
                  <a:pt x="2183116" y="1168805"/>
                </a:lnTo>
                <a:lnTo>
                  <a:pt x="2183116" y="1060805"/>
                </a:lnTo>
                <a:close/>
                <a:moveTo>
                  <a:pt x="869032" y="816137"/>
                </a:moveTo>
                <a:lnTo>
                  <a:pt x="2381200" y="816137"/>
                </a:lnTo>
                <a:lnTo>
                  <a:pt x="2381200" y="1623491"/>
                </a:lnTo>
                <a:lnTo>
                  <a:pt x="1668045" y="2093329"/>
                </a:lnTo>
                <a:lnTo>
                  <a:pt x="1625116" y="2121611"/>
                </a:lnTo>
                <a:lnTo>
                  <a:pt x="869032" y="1623491"/>
                </a:lnTo>
                <a:close/>
                <a:moveTo>
                  <a:pt x="1625116" y="0"/>
                </a:moveTo>
                <a:lnTo>
                  <a:pt x="3235286" y="1060806"/>
                </a:lnTo>
                <a:lnTo>
                  <a:pt x="2489212" y="1552331"/>
                </a:lnTo>
                <a:lnTo>
                  <a:pt x="2489212" y="708008"/>
                </a:lnTo>
                <a:lnTo>
                  <a:pt x="761020" y="708008"/>
                </a:lnTo>
                <a:lnTo>
                  <a:pt x="761020" y="1552331"/>
                </a:lnTo>
                <a:lnTo>
                  <a:pt x="14946" y="1060806"/>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5" name="Isosceles Triangle 51"/>
          <p:cNvSpPr/>
          <p:nvPr/>
        </p:nvSpPr>
        <p:spPr>
          <a:xfrm>
            <a:off x="3550534" y="1575938"/>
            <a:ext cx="523147" cy="383626"/>
          </a:xfrm>
          <a:custGeom>
            <a:avLst/>
            <a:gdLst/>
            <a:ahLst/>
            <a:cxnLst/>
            <a:rect l="l" t="t" r="r" b="b"/>
            <a:pathLst>
              <a:path w="3240001" h="2375905">
                <a:moveTo>
                  <a:pt x="1974640" y="1379575"/>
                </a:moveTo>
                <a:lnTo>
                  <a:pt x="3240001" y="2375905"/>
                </a:lnTo>
                <a:lnTo>
                  <a:pt x="1" y="2375905"/>
                </a:lnTo>
                <a:lnTo>
                  <a:pt x="1269863" y="1399042"/>
                </a:lnTo>
                <a:lnTo>
                  <a:pt x="1610574" y="1745545"/>
                </a:lnTo>
                <a:close/>
                <a:moveTo>
                  <a:pt x="3240001" y="126952"/>
                </a:moveTo>
                <a:lnTo>
                  <a:pt x="3240001" y="2258912"/>
                </a:lnTo>
                <a:lnTo>
                  <a:pt x="2032457" y="1334195"/>
                </a:lnTo>
                <a:close/>
                <a:moveTo>
                  <a:pt x="0" y="117525"/>
                </a:moveTo>
                <a:lnTo>
                  <a:pt x="1207545" y="1324768"/>
                </a:lnTo>
                <a:lnTo>
                  <a:pt x="0" y="2249485"/>
                </a:lnTo>
                <a:close/>
                <a:moveTo>
                  <a:pt x="0" y="0"/>
                </a:moveTo>
                <a:lnTo>
                  <a:pt x="3240000" y="0"/>
                </a:lnTo>
                <a:lnTo>
                  <a:pt x="1610572" y="162051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6" name="Isosceles Triangle 57"/>
          <p:cNvSpPr/>
          <p:nvPr/>
        </p:nvSpPr>
        <p:spPr>
          <a:xfrm>
            <a:off x="4391374" y="4533458"/>
            <a:ext cx="313133" cy="707899"/>
          </a:xfrm>
          <a:custGeom>
            <a:avLst/>
            <a:gdLst>
              <a:gd name="connsiteX0" fmla="*/ 1148449 w 1346449"/>
              <a:gd name="connsiteY0" fmla="*/ 2457725 h 3249725"/>
              <a:gd name="connsiteX1" fmla="*/ 198001 w 1346449"/>
              <a:gd name="connsiteY1" fmla="*/ 2457725 h 3249725"/>
              <a:gd name="connsiteX2" fmla="*/ 1 w 1346449"/>
              <a:gd name="connsiteY2" fmla="*/ 3249725 h 3249725"/>
              <a:gd name="connsiteX3" fmla="*/ 1346449 w 1346449"/>
              <a:gd name="connsiteY3" fmla="*/ 3249725 h 3249725"/>
              <a:gd name="connsiteX4" fmla="*/ 1148449 w 1346449"/>
              <a:gd name="connsiteY4" fmla="*/ 2457725 h 3249725"/>
              <a:gd name="connsiteX5" fmla="*/ 755186 w 1346449"/>
              <a:gd name="connsiteY5" fmla="*/ 82950 h 3249725"/>
              <a:gd name="connsiteX6" fmla="*/ 734449 w 1346449"/>
              <a:gd name="connsiteY6" fmla="*/ 1314594 h 3249725"/>
              <a:gd name="connsiteX7" fmla="*/ 853246 w 1346449"/>
              <a:gd name="connsiteY7" fmla="*/ 1483214 h 3249725"/>
              <a:gd name="connsiteX8" fmla="*/ 673226 w 1346449"/>
              <a:gd name="connsiteY8" fmla="*/ 1663234 h 3249725"/>
              <a:gd name="connsiteX9" fmla="*/ 493206 w 1346449"/>
              <a:gd name="connsiteY9" fmla="*/ 1483214 h 3249725"/>
              <a:gd name="connsiteX10" fmla="*/ 612000 w 1346449"/>
              <a:gd name="connsiteY10" fmla="*/ 1314595 h 3249725"/>
              <a:gd name="connsiteX11" fmla="*/ 612000 w 1346449"/>
              <a:gd name="connsiteY11" fmla="*/ 0 h 3249725"/>
              <a:gd name="connsiteX12" fmla="*/ 2939 w 1346449"/>
              <a:gd name="connsiteY12" fmla="*/ 1574694 h 3249725"/>
              <a:gd name="connsiteX13" fmla="*/ 0 w 1346449"/>
              <a:gd name="connsiteY13" fmla="*/ 1574694 h 3249725"/>
              <a:gd name="connsiteX14" fmla="*/ 2009 w 1346449"/>
              <a:gd name="connsiteY14" fmla="*/ 1577097 h 3249725"/>
              <a:gd name="connsiteX15" fmla="*/ 0 w 1346449"/>
              <a:gd name="connsiteY15" fmla="*/ 1582292 h 3249725"/>
              <a:gd name="connsiteX16" fmla="*/ 6353 w 1346449"/>
              <a:gd name="connsiteY16" fmla="*/ 1582292 h 3249725"/>
              <a:gd name="connsiteX17" fmla="*/ 273414 w 1346449"/>
              <a:gd name="connsiteY17" fmla="*/ 2376121 h 3249725"/>
              <a:gd name="connsiteX18" fmla="*/ 1091887 w 1346449"/>
              <a:gd name="connsiteY18" fmla="*/ 2366694 h 3249725"/>
              <a:gd name="connsiteX19" fmla="*/ 1340768 w 1346449"/>
              <a:gd name="connsiteY19" fmla="*/ 1582292 h 3249725"/>
              <a:gd name="connsiteX20" fmla="*/ 1346449 w 1346449"/>
              <a:gd name="connsiteY20" fmla="*/ 1582292 h 3249725"/>
              <a:gd name="connsiteX21" fmla="*/ 1344512 w 1346449"/>
              <a:gd name="connsiteY21" fmla="*/ 1577284 h 3249725"/>
              <a:gd name="connsiteX22" fmla="*/ 1346448 w 1346449"/>
              <a:gd name="connsiteY22" fmla="*/ 1574694 h 3249725"/>
              <a:gd name="connsiteX23" fmla="*/ 1343510 w 1346449"/>
              <a:gd name="connsiteY23" fmla="*/ 1574694 h 3249725"/>
              <a:gd name="connsiteX24" fmla="*/ 755186 w 1346449"/>
              <a:gd name="connsiteY24" fmla="*/ 82950 h 3249725"/>
              <a:gd name="connsiteX0-1" fmla="*/ 1148449 w 1346449"/>
              <a:gd name="connsiteY0-2" fmla="*/ 2374775 h 3166775"/>
              <a:gd name="connsiteX1-3" fmla="*/ 198001 w 1346449"/>
              <a:gd name="connsiteY1-4" fmla="*/ 2374775 h 3166775"/>
              <a:gd name="connsiteX2-5" fmla="*/ 1 w 1346449"/>
              <a:gd name="connsiteY2-6" fmla="*/ 3166775 h 3166775"/>
              <a:gd name="connsiteX3-7" fmla="*/ 1346449 w 1346449"/>
              <a:gd name="connsiteY3-8" fmla="*/ 3166775 h 3166775"/>
              <a:gd name="connsiteX4-9" fmla="*/ 1148449 w 1346449"/>
              <a:gd name="connsiteY4-10" fmla="*/ 2374775 h 3166775"/>
              <a:gd name="connsiteX5-11" fmla="*/ 755186 w 1346449"/>
              <a:gd name="connsiteY5-12" fmla="*/ 0 h 3166775"/>
              <a:gd name="connsiteX6-13" fmla="*/ 734449 w 1346449"/>
              <a:gd name="connsiteY6-14" fmla="*/ 1231644 h 3166775"/>
              <a:gd name="connsiteX7-15" fmla="*/ 853246 w 1346449"/>
              <a:gd name="connsiteY7-16" fmla="*/ 1400264 h 3166775"/>
              <a:gd name="connsiteX8-17" fmla="*/ 673226 w 1346449"/>
              <a:gd name="connsiteY8-18" fmla="*/ 1580284 h 3166775"/>
              <a:gd name="connsiteX9-19" fmla="*/ 493206 w 1346449"/>
              <a:gd name="connsiteY9-20" fmla="*/ 1400264 h 3166775"/>
              <a:gd name="connsiteX10-21" fmla="*/ 612000 w 1346449"/>
              <a:gd name="connsiteY10-22" fmla="*/ 1231645 h 3166775"/>
              <a:gd name="connsiteX11-23" fmla="*/ 591263 w 1346449"/>
              <a:gd name="connsiteY11-24" fmla="*/ 10368 h 3166775"/>
              <a:gd name="connsiteX12-25" fmla="*/ 2939 w 1346449"/>
              <a:gd name="connsiteY12-26" fmla="*/ 1491744 h 3166775"/>
              <a:gd name="connsiteX13-27" fmla="*/ 0 w 1346449"/>
              <a:gd name="connsiteY13-28" fmla="*/ 1491744 h 3166775"/>
              <a:gd name="connsiteX14-29" fmla="*/ 2009 w 1346449"/>
              <a:gd name="connsiteY14-30" fmla="*/ 1494147 h 3166775"/>
              <a:gd name="connsiteX15-31" fmla="*/ 0 w 1346449"/>
              <a:gd name="connsiteY15-32" fmla="*/ 1499342 h 3166775"/>
              <a:gd name="connsiteX16-33" fmla="*/ 6353 w 1346449"/>
              <a:gd name="connsiteY16-34" fmla="*/ 1499342 h 3166775"/>
              <a:gd name="connsiteX17-35" fmla="*/ 273414 w 1346449"/>
              <a:gd name="connsiteY17-36" fmla="*/ 2293171 h 3166775"/>
              <a:gd name="connsiteX18-37" fmla="*/ 1091887 w 1346449"/>
              <a:gd name="connsiteY18-38" fmla="*/ 2283744 h 3166775"/>
              <a:gd name="connsiteX19-39" fmla="*/ 1340768 w 1346449"/>
              <a:gd name="connsiteY19-40" fmla="*/ 1499342 h 3166775"/>
              <a:gd name="connsiteX20-41" fmla="*/ 1346449 w 1346449"/>
              <a:gd name="connsiteY20-42" fmla="*/ 1499342 h 3166775"/>
              <a:gd name="connsiteX21-43" fmla="*/ 1344512 w 1346449"/>
              <a:gd name="connsiteY21-44" fmla="*/ 1494334 h 3166775"/>
              <a:gd name="connsiteX22-45" fmla="*/ 1346448 w 1346449"/>
              <a:gd name="connsiteY22-46" fmla="*/ 1491744 h 3166775"/>
              <a:gd name="connsiteX23-47" fmla="*/ 1343510 w 1346449"/>
              <a:gd name="connsiteY23-48" fmla="*/ 1491744 h 3166775"/>
              <a:gd name="connsiteX24-49" fmla="*/ 755186 w 1346449"/>
              <a:gd name="connsiteY24-50" fmla="*/ 0 h 316677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Lst>
            <a:rect l="l" t="t" r="r" b="b"/>
            <a:pathLst>
              <a:path w="1346449" h="3166775">
                <a:moveTo>
                  <a:pt x="1148449" y="2374775"/>
                </a:moveTo>
                <a:lnTo>
                  <a:pt x="198001" y="2374775"/>
                </a:lnTo>
                <a:lnTo>
                  <a:pt x="1" y="3166775"/>
                </a:lnTo>
                <a:lnTo>
                  <a:pt x="1346449" y="3166775"/>
                </a:lnTo>
                <a:lnTo>
                  <a:pt x="1148449" y="2374775"/>
                </a:lnTo>
                <a:close/>
                <a:moveTo>
                  <a:pt x="755186" y="0"/>
                </a:moveTo>
                <a:cubicBezTo>
                  <a:pt x="755186" y="438198"/>
                  <a:pt x="734449" y="793446"/>
                  <a:pt x="734449" y="1231644"/>
                </a:cubicBezTo>
                <a:cubicBezTo>
                  <a:pt x="803843" y="1256124"/>
                  <a:pt x="853246" y="1322425"/>
                  <a:pt x="853246" y="1400264"/>
                </a:cubicBezTo>
                <a:cubicBezTo>
                  <a:pt x="853246" y="1499686"/>
                  <a:pt x="772648" y="1580284"/>
                  <a:pt x="673226" y="1580284"/>
                </a:cubicBezTo>
                <a:cubicBezTo>
                  <a:pt x="573804" y="1580284"/>
                  <a:pt x="493206" y="1499686"/>
                  <a:pt x="493206" y="1400264"/>
                </a:cubicBezTo>
                <a:cubicBezTo>
                  <a:pt x="493206" y="1322426"/>
                  <a:pt x="542608" y="1256126"/>
                  <a:pt x="612000" y="1231645"/>
                </a:cubicBezTo>
                <a:lnTo>
                  <a:pt x="591263" y="10368"/>
                </a:lnTo>
                <a:lnTo>
                  <a:pt x="2939" y="1491744"/>
                </a:lnTo>
                <a:lnTo>
                  <a:pt x="0" y="1491744"/>
                </a:lnTo>
                <a:lnTo>
                  <a:pt x="2009" y="1494147"/>
                </a:lnTo>
                <a:lnTo>
                  <a:pt x="0" y="1499342"/>
                </a:lnTo>
                <a:lnTo>
                  <a:pt x="6353" y="1499342"/>
                </a:lnTo>
                <a:cubicBezTo>
                  <a:pt x="274151" y="1797289"/>
                  <a:pt x="320153" y="2031319"/>
                  <a:pt x="273414" y="2293171"/>
                </a:cubicBezTo>
                <a:lnTo>
                  <a:pt x="1091887" y="2283744"/>
                </a:lnTo>
                <a:cubicBezTo>
                  <a:pt x="1035756" y="1984266"/>
                  <a:pt x="1081794" y="1833397"/>
                  <a:pt x="1340768" y="1499342"/>
                </a:cubicBezTo>
                <a:lnTo>
                  <a:pt x="1346449" y="1499342"/>
                </a:lnTo>
                <a:lnTo>
                  <a:pt x="1344512" y="1494334"/>
                </a:lnTo>
                <a:cubicBezTo>
                  <a:pt x="1345124" y="1493447"/>
                  <a:pt x="1345785" y="1492596"/>
                  <a:pt x="1346448" y="1491744"/>
                </a:cubicBezTo>
                <a:lnTo>
                  <a:pt x="1343510" y="1491744"/>
                </a:lnTo>
                <a:cubicBezTo>
                  <a:pt x="1140490" y="966846"/>
                  <a:pt x="958206" y="524898"/>
                  <a:pt x="755186"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dirty="0">
              <a:ln>
                <a:noFill/>
              </a:ln>
              <a:solidFill>
                <a:prstClr val="white"/>
              </a:solidFill>
              <a:effectLst/>
              <a:uLnTx/>
              <a:uFillTx/>
              <a:latin typeface="等线"/>
              <a:ea typeface="맑은 고딕" panose="020B0503020000020004" pitchFamily="34" charset="-127"/>
              <a:cs typeface="+mn-cs"/>
            </a:endParaRPr>
          </a:p>
        </p:txBody>
      </p:sp>
      <p:sp>
        <p:nvSpPr>
          <p:cNvPr id="57" name="Rectangle 7"/>
          <p:cNvSpPr/>
          <p:nvPr/>
        </p:nvSpPr>
        <p:spPr>
          <a:xfrm rot="18900000">
            <a:off x="7862953" y="3667810"/>
            <a:ext cx="225664" cy="502732"/>
          </a:xfrm>
          <a:custGeom>
            <a:avLst/>
            <a:gdLst/>
            <a:ahLst/>
            <a:cxnLst/>
            <a:rect l="l" t="t" r="r" b="b"/>
            <a:pathLst>
              <a:path w="154109" h="343323">
                <a:moveTo>
                  <a:pt x="102909" y="313772"/>
                </a:moveTo>
                <a:lnTo>
                  <a:pt x="102909" y="328547"/>
                </a:lnTo>
                <a:cubicBezTo>
                  <a:pt x="102909" y="336708"/>
                  <a:pt x="96294" y="343322"/>
                  <a:pt x="88133" y="343323"/>
                </a:cubicBezTo>
                <a:lnTo>
                  <a:pt x="65975" y="343322"/>
                </a:lnTo>
                <a:cubicBezTo>
                  <a:pt x="57814" y="343322"/>
                  <a:pt x="51199" y="336708"/>
                  <a:pt x="51199" y="328547"/>
                </a:cubicBezTo>
                <a:cubicBezTo>
                  <a:pt x="51199" y="323622"/>
                  <a:pt x="51200" y="318696"/>
                  <a:pt x="51200" y="313771"/>
                </a:cubicBezTo>
                <a:close/>
                <a:moveTo>
                  <a:pt x="123327" y="15459"/>
                </a:moveTo>
                <a:cubicBezTo>
                  <a:pt x="141678" y="29245"/>
                  <a:pt x="152926" y="50497"/>
                  <a:pt x="154008" y="73425"/>
                </a:cubicBezTo>
                <a:cubicBezTo>
                  <a:pt x="155089" y="96353"/>
                  <a:pt x="145890" y="118568"/>
                  <a:pt x="128916" y="134021"/>
                </a:cubicBezTo>
                <a:lnTo>
                  <a:pt x="119294" y="123450"/>
                </a:lnTo>
                <a:cubicBezTo>
                  <a:pt x="133118" y="110865"/>
                  <a:pt x="140611" y="92772"/>
                  <a:pt x="139730" y="74098"/>
                </a:cubicBezTo>
                <a:cubicBezTo>
                  <a:pt x="138850" y="55424"/>
                  <a:pt x="129689" y="38115"/>
                  <a:pt x="114743" y="26887"/>
                </a:cubicBezTo>
                <a:close/>
                <a:moveTo>
                  <a:pt x="136698" y="17411"/>
                </a:moveTo>
                <a:cubicBezTo>
                  <a:pt x="103758" y="-15529"/>
                  <a:pt x="50351" y="-15529"/>
                  <a:pt x="17412" y="17411"/>
                </a:cubicBezTo>
                <a:cubicBezTo>
                  <a:pt x="-15528" y="50351"/>
                  <a:pt x="-15528" y="103757"/>
                  <a:pt x="17412" y="136697"/>
                </a:cubicBezTo>
                <a:cubicBezTo>
                  <a:pt x="50351" y="169637"/>
                  <a:pt x="103758" y="169637"/>
                  <a:pt x="136698" y="136697"/>
                </a:cubicBezTo>
                <a:cubicBezTo>
                  <a:pt x="169637" y="103757"/>
                  <a:pt x="169637" y="50351"/>
                  <a:pt x="136698" y="17411"/>
                </a:cubicBezTo>
                <a:close/>
                <a:moveTo>
                  <a:pt x="154109" y="0"/>
                </a:moveTo>
                <a:cubicBezTo>
                  <a:pt x="196665" y="42556"/>
                  <a:pt x="196665" y="111552"/>
                  <a:pt x="154109" y="154108"/>
                </a:cubicBezTo>
                <a:cubicBezTo>
                  <a:pt x="139576" y="168641"/>
                  <a:pt x="121959" y="178211"/>
                  <a:pt x="102912" y="180994"/>
                </a:cubicBezTo>
                <a:lnTo>
                  <a:pt x="102912" y="308310"/>
                </a:lnTo>
                <a:lnTo>
                  <a:pt x="51197" y="308310"/>
                </a:lnTo>
                <a:lnTo>
                  <a:pt x="51197" y="180994"/>
                </a:lnTo>
                <a:cubicBezTo>
                  <a:pt x="32150" y="178211"/>
                  <a:pt x="14534" y="168641"/>
                  <a:pt x="0" y="154108"/>
                </a:cubicBezTo>
                <a:cubicBezTo>
                  <a:pt x="-42555" y="111552"/>
                  <a:pt x="-42555" y="42556"/>
                  <a:pt x="0" y="0"/>
                </a:cubicBezTo>
                <a:cubicBezTo>
                  <a:pt x="42556" y="-42556"/>
                  <a:pt x="111553" y="-42556"/>
                  <a:pt x="154109"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8" name="Parallelogram 15"/>
          <p:cNvSpPr/>
          <p:nvPr/>
        </p:nvSpPr>
        <p:spPr>
          <a:xfrm flipH="1">
            <a:off x="3544244" y="4655161"/>
            <a:ext cx="464493" cy="464493"/>
          </a:xfrm>
          <a:custGeom>
            <a:avLst/>
            <a:gdLst/>
            <a:ahLst/>
            <a:cxnLst/>
            <a:rect l="l" t="t" r="r" b="b"/>
            <a:pathLst>
              <a:path w="3242753" h="3227814">
                <a:moveTo>
                  <a:pt x="1621376" y="1043635"/>
                </a:moveTo>
                <a:cubicBezTo>
                  <a:pt x="1557188" y="1043635"/>
                  <a:pt x="1505154" y="1095669"/>
                  <a:pt x="1505154" y="1159857"/>
                </a:cubicBezTo>
                <a:lnTo>
                  <a:pt x="1505154" y="1625483"/>
                </a:lnTo>
                <a:lnTo>
                  <a:pt x="1033577" y="1625483"/>
                </a:lnTo>
                <a:cubicBezTo>
                  <a:pt x="969389" y="1625483"/>
                  <a:pt x="917355" y="1677517"/>
                  <a:pt x="917355" y="1741705"/>
                </a:cubicBezTo>
                <a:cubicBezTo>
                  <a:pt x="917355" y="1805893"/>
                  <a:pt x="969389" y="1857927"/>
                  <a:pt x="1033577" y="1857927"/>
                </a:cubicBezTo>
                <a:lnTo>
                  <a:pt x="1614688" y="1857927"/>
                </a:lnTo>
                <a:lnTo>
                  <a:pt x="1619859" y="1856884"/>
                </a:lnTo>
                <a:cubicBezTo>
                  <a:pt x="1620361" y="1857187"/>
                  <a:pt x="1620868" y="1857190"/>
                  <a:pt x="1621376" y="1857190"/>
                </a:cubicBezTo>
                <a:cubicBezTo>
                  <a:pt x="1685564" y="1857190"/>
                  <a:pt x="1737598" y="1805156"/>
                  <a:pt x="1737598" y="1740968"/>
                </a:cubicBezTo>
                <a:lnTo>
                  <a:pt x="1737598" y="1159857"/>
                </a:lnTo>
                <a:cubicBezTo>
                  <a:pt x="1737598" y="1095669"/>
                  <a:pt x="1685564" y="1043635"/>
                  <a:pt x="1621376" y="1043635"/>
                </a:cubicBezTo>
                <a:close/>
                <a:moveTo>
                  <a:pt x="1621376" y="628818"/>
                </a:moveTo>
                <a:cubicBezTo>
                  <a:pt x="2206882" y="628818"/>
                  <a:pt x="2681529" y="1103464"/>
                  <a:pt x="2681529" y="1688970"/>
                </a:cubicBezTo>
                <a:cubicBezTo>
                  <a:pt x="2681529" y="2274476"/>
                  <a:pt x="2206882" y="2749122"/>
                  <a:pt x="1621376" y="2749122"/>
                </a:cubicBezTo>
                <a:cubicBezTo>
                  <a:pt x="1035870" y="2749122"/>
                  <a:pt x="561223" y="2274476"/>
                  <a:pt x="561223" y="1688970"/>
                </a:cubicBezTo>
                <a:cubicBezTo>
                  <a:pt x="561223" y="1103464"/>
                  <a:pt x="1035870" y="628818"/>
                  <a:pt x="1621376" y="628818"/>
                </a:cubicBezTo>
                <a:close/>
                <a:moveTo>
                  <a:pt x="1621376" y="424596"/>
                </a:moveTo>
                <a:cubicBezTo>
                  <a:pt x="923081" y="424596"/>
                  <a:pt x="357001" y="990676"/>
                  <a:pt x="357001" y="1688970"/>
                </a:cubicBezTo>
                <a:cubicBezTo>
                  <a:pt x="357001" y="2128645"/>
                  <a:pt x="581423" y="2515905"/>
                  <a:pt x="922189" y="2742109"/>
                </a:cubicBezTo>
                <a:lnTo>
                  <a:pt x="652992" y="3227814"/>
                </a:lnTo>
                <a:lnTo>
                  <a:pt x="911997" y="3227814"/>
                </a:lnTo>
                <a:lnTo>
                  <a:pt x="1121304" y="2850168"/>
                </a:lnTo>
                <a:cubicBezTo>
                  <a:pt x="1274563" y="2916691"/>
                  <a:pt x="1443689" y="2953344"/>
                  <a:pt x="1621376" y="2953344"/>
                </a:cubicBezTo>
                <a:cubicBezTo>
                  <a:pt x="1799063" y="2953344"/>
                  <a:pt x="1968189" y="2916691"/>
                  <a:pt x="2121449" y="2850168"/>
                </a:cubicBezTo>
                <a:lnTo>
                  <a:pt x="2330755" y="3227814"/>
                </a:lnTo>
                <a:lnTo>
                  <a:pt x="2589760" y="3227814"/>
                </a:lnTo>
                <a:lnTo>
                  <a:pt x="2320563" y="2742109"/>
                </a:lnTo>
                <a:cubicBezTo>
                  <a:pt x="2661329" y="2515905"/>
                  <a:pt x="2885751" y="2128645"/>
                  <a:pt x="2885751" y="1688970"/>
                </a:cubicBezTo>
                <a:cubicBezTo>
                  <a:pt x="2885751" y="990676"/>
                  <a:pt x="2319671" y="424596"/>
                  <a:pt x="1621376" y="424596"/>
                </a:cubicBezTo>
                <a:close/>
                <a:moveTo>
                  <a:pt x="2599800" y="123238"/>
                </a:moveTo>
                <a:cubicBezTo>
                  <a:pt x="2434609" y="120698"/>
                  <a:pt x="2268460" y="180476"/>
                  <a:pt x="2139563" y="303161"/>
                </a:cubicBezTo>
                <a:lnTo>
                  <a:pt x="3057258" y="1232053"/>
                </a:lnTo>
                <a:cubicBezTo>
                  <a:pt x="3305736" y="977255"/>
                  <a:pt x="3304415" y="570405"/>
                  <a:pt x="3054287" y="317226"/>
                </a:cubicBezTo>
                <a:cubicBezTo>
                  <a:pt x="2929224" y="190636"/>
                  <a:pt x="2764991" y="125778"/>
                  <a:pt x="2599800" y="123238"/>
                </a:cubicBezTo>
                <a:close/>
                <a:moveTo>
                  <a:pt x="642953" y="123238"/>
                </a:moveTo>
                <a:cubicBezTo>
                  <a:pt x="477762" y="125778"/>
                  <a:pt x="313529" y="190636"/>
                  <a:pt x="188466" y="317226"/>
                </a:cubicBezTo>
                <a:cubicBezTo>
                  <a:pt x="-61662" y="570405"/>
                  <a:pt x="-62983" y="977255"/>
                  <a:pt x="185495" y="1232053"/>
                </a:cubicBezTo>
                <a:lnTo>
                  <a:pt x="1103190" y="303161"/>
                </a:lnTo>
                <a:cubicBezTo>
                  <a:pt x="974294" y="180476"/>
                  <a:pt x="808144" y="120698"/>
                  <a:pt x="642953" y="123238"/>
                </a:cubicBezTo>
                <a:close/>
                <a:moveTo>
                  <a:pt x="1722692" y="0"/>
                </a:moveTo>
                <a:lnTo>
                  <a:pt x="1520061" y="0"/>
                </a:lnTo>
                <a:cubicBezTo>
                  <a:pt x="1440152" y="0"/>
                  <a:pt x="1375373" y="64779"/>
                  <a:pt x="1375373" y="144688"/>
                </a:cubicBezTo>
                <a:lnTo>
                  <a:pt x="1375373" y="289376"/>
                </a:lnTo>
                <a:lnTo>
                  <a:pt x="1867380" y="289376"/>
                </a:lnTo>
                <a:lnTo>
                  <a:pt x="1867380" y="144688"/>
                </a:lnTo>
                <a:cubicBezTo>
                  <a:pt x="1867380" y="64779"/>
                  <a:pt x="1802601" y="0"/>
                  <a:pt x="1722692"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9" name="Freeform 19"/>
          <p:cNvSpPr/>
          <p:nvPr/>
        </p:nvSpPr>
        <p:spPr>
          <a:xfrm>
            <a:off x="6022628" y="3655758"/>
            <a:ext cx="460778" cy="453389"/>
          </a:xfrm>
          <a:custGeom>
            <a:avLst/>
            <a:gdLst/>
            <a:ahLst/>
            <a:cxnLst/>
            <a:rect l="l" t="t" r="r" b="b"/>
            <a:pathLst>
              <a:path w="3214097" h="3162551">
                <a:moveTo>
                  <a:pt x="1014592" y="2306036"/>
                </a:moveTo>
                <a:cubicBezTo>
                  <a:pt x="854868" y="2306036"/>
                  <a:pt x="725386" y="2435518"/>
                  <a:pt x="725386" y="2595242"/>
                </a:cubicBezTo>
                <a:cubicBezTo>
                  <a:pt x="725386" y="2754966"/>
                  <a:pt x="854868" y="2884448"/>
                  <a:pt x="1014592" y="2884448"/>
                </a:cubicBezTo>
                <a:cubicBezTo>
                  <a:pt x="1174316" y="2884448"/>
                  <a:pt x="1303798" y="2754966"/>
                  <a:pt x="1303798" y="2595242"/>
                </a:cubicBezTo>
                <a:cubicBezTo>
                  <a:pt x="1303798" y="2435518"/>
                  <a:pt x="1174316" y="2306036"/>
                  <a:pt x="1014592" y="2306036"/>
                </a:cubicBezTo>
                <a:close/>
                <a:moveTo>
                  <a:pt x="481275" y="1691816"/>
                </a:moveTo>
                <a:cubicBezTo>
                  <a:pt x="321551" y="1691816"/>
                  <a:pt x="192069" y="1821298"/>
                  <a:pt x="192069" y="1981022"/>
                </a:cubicBezTo>
                <a:cubicBezTo>
                  <a:pt x="192069" y="2140746"/>
                  <a:pt x="321551" y="2270228"/>
                  <a:pt x="481275" y="2270228"/>
                </a:cubicBezTo>
                <a:cubicBezTo>
                  <a:pt x="640999" y="2270228"/>
                  <a:pt x="770481" y="2140746"/>
                  <a:pt x="770481" y="1981022"/>
                </a:cubicBezTo>
                <a:cubicBezTo>
                  <a:pt x="770481" y="1821298"/>
                  <a:pt x="640999" y="1691816"/>
                  <a:pt x="481275" y="1691816"/>
                </a:cubicBezTo>
                <a:close/>
                <a:moveTo>
                  <a:pt x="2764751" y="1113404"/>
                </a:moveTo>
                <a:cubicBezTo>
                  <a:pt x="2605027" y="1113404"/>
                  <a:pt x="2475545" y="1242886"/>
                  <a:pt x="2475545" y="1402610"/>
                </a:cubicBezTo>
                <a:cubicBezTo>
                  <a:pt x="2475545" y="1562334"/>
                  <a:pt x="2605027" y="1691816"/>
                  <a:pt x="2764751" y="1691816"/>
                </a:cubicBezTo>
                <a:cubicBezTo>
                  <a:pt x="2924475" y="1691816"/>
                  <a:pt x="3053957" y="1562334"/>
                  <a:pt x="3053957" y="1402610"/>
                </a:cubicBezTo>
                <a:cubicBezTo>
                  <a:pt x="3053957" y="1242886"/>
                  <a:pt x="2924475" y="1113404"/>
                  <a:pt x="2764751" y="1113404"/>
                </a:cubicBezTo>
                <a:close/>
                <a:moveTo>
                  <a:pt x="532503" y="881964"/>
                </a:moveTo>
                <a:cubicBezTo>
                  <a:pt x="372779" y="881964"/>
                  <a:pt x="243297" y="1011446"/>
                  <a:pt x="243297" y="1171170"/>
                </a:cubicBezTo>
                <a:cubicBezTo>
                  <a:pt x="243297" y="1330894"/>
                  <a:pt x="372779" y="1460376"/>
                  <a:pt x="532503" y="1460376"/>
                </a:cubicBezTo>
                <a:cubicBezTo>
                  <a:pt x="692227" y="1460376"/>
                  <a:pt x="821709" y="1330894"/>
                  <a:pt x="821709" y="1171170"/>
                </a:cubicBezTo>
                <a:cubicBezTo>
                  <a:pt x="821709" y="1011446"/>
                  <a:pt x="692227" y="881964"/>
                  <a:pt x="532503" y="881964"/>
                </a:cubicBezTo>
                <a:close/>
                <a:moveTo>
                  <a:pt x="1162143" y="321316"/>
                </a:moveTo>
                <a:cubicBezTo>
                  <a:pt x="1002419" y="321316"/>
                  <a:pt x="872937" y="450798"/>
                  <a:pt x="872937" y="610522"/>
                </a:cubicBezTo>
                <a:cubicBezTo>
                  <a:pt x="872937" y="770246"/>
                  <a:pt x="1002419" y="899728"/>
                  <a:pt x="1162143" y="899728"/>
                </a:cubicBezTo>
                <a:cubicBezTo>
                  <a:pt x="1321867" y="899728"/>
                  <a:pt x="1451349" y="770246"/>
                  <a:pt x="1451349" y="610522"/>
                </a:cubicBezTo>
                <a:cubicBezTo>
                  <a:pt x="1451349" y="450798"/>
                  <a:pt x="1321867" y="321316"/>
                  <a:pt x="1162143" y="321316"/>
                </a:cubicBezTo>
                <a:close/>
                <a:moveTo>
                  <a:pt x="1963447" y="177300"/>
                </a:moveTo>
                <a:cubicBezTo>
                  <a:pt x="1803723" y="177300"/>
                  <a:pt x="1674241" y="306782"/>
                  <a:pt x="1674241" y="466506"/>
                </a:cubicBezTo>
                <a:cubicBezTo>
                  <a:pt x="1674241" y="626230"/>
                  <a:pt x="1803723" y="755712"/>
                  <a:pt x="1963447" y="755712"/>
                </a:cubicBezTo>
                <a:cubicBezTo>
                  <a:pt x="2123171" y="755712"/>
                  <a:pt x="2252653" y="626230"/>
                  <a:pt x="2252653" y="466506"/>
                </a:cubicBezTo>
                <a:cubicBezTo>
                  <a:pt x="2252653" y="306782"/>
                  <a:pt x="2123171" y="177300"/>
                  <a:pt x="1963447" y="177300"/>
                </a:cubicBezTo>
                <a:close/>
                <a:moveTo>
                  <a:pt x="1752672" y="312"/>
                </a:moveTo>
                <a:cubicBezTo>
                  <a:pt x="1817888" y="-690"/>
                  <a:pt x="1885249" y="703"/>
                  <a:pt x="1954799" y="4657"/>
                </a:cubicBezTo>
                <a:cubicBezTo>
                  <a:pt x="2504015" y="53541"/>
                  <a:pt x="2975590" y="412975"/>
                  <a:pt x="3145244" y="944937"/>
                </a:cubicBezTo>
                <a:cubicBezTo>
                  <a:pt x="3412664" y="2126757"/>
                  <a:pt x="2837568" y="2017487"/>
                  <a:pt x="2506889" y="1867964"/>
                </a:cubicBezTo>
                <a:cubicBezTo>
                  <a:pt x="1580987" y="1673869"/>
                  <a:pt x="2725425" y="3197869"/>
                  <a:pt x="1014520" y="3161925"/>
                </a:cubicBezTo>
                <a:cubicBezTo>
                  <a:pt x="-14898" y="3061283"/>
                  <a:pt x="-138545" y="1873713"/>
                  <a:pt x="108747" y="1100212"/>
                </a:cubicBezTo>
                <a:cubicBezTo>
                  <a:pt x="278579" y="569148"/>
                  <a:pt x="774429" y="15339"/>
                  <a:pt x="1752672" y="312"/>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0" name="Rectangle 30"/>
          <p:cNvSpPr/>
          <p:nvPr/>
        </p:nvSpPr>
        <p:spPr>
          <a:xfrm>
            <a:off x="9340919" y="3613818"/>
            <a:ext cx="464493" cy="463135"/>
          </a:xfrm>
          <a:custGeom>
            <a:avLst/>
            <a:gdLst/>
            <a:ahLst/>
            <a:cxnLst/>
            <a:rect l="l" t="t" r="r" b="b"/>
            <a:pathLst>
              <a:path w="3240000" h="3230531">
                <a:moveTo>
                  <a:pt x="720000" y="2697973"/>
                </a:moveTo>
                <a:cubicBezTo>
                  <a:pt x="680235" y="2697973"/>
                  <a:pt x="648000" y="2730208"/>
                  <a:pt x="648000" y="2769973"/>
                </a:cubicBezTo>
                <a:cubicBezTo>
                  <a:pt x="648000" y="2809738"/>
                  <a:pt x="680235" y="2841973"/>
                  <a:pt x="720000" y="2841973"/>
                </a:cubicBezTo>
                <a:lnTo>
                  <a:pt x="2520000" y="2841973"/>
                </a:lnTo>
                <a:cubicBezTo>
                  <a:pt x="2559765" y="2841973"/>
                  <a:pt x="2592000" y="2809738"/>
                  <a:pt x="2592000" y="2769973"/>
                </a:cubicBezTo>
                <a:cubicBezTo>
                  <a:pt x="2592000" y="2730208"/>
                  <a:pt x="2559765" y="2697973"/>
                  <a:pt x="2520000" y="2697973"/>
                </a:cubicBezTo>
                <a:close/>
                <a:moveTo>
                  <a:pt x="720000" y="2366733"/>
                </a:moveTo>
                <a:cubicBezTo>
                  <a:pt x="680235" y="2366733"/>
                  <a:pt x="648000" y="2398968"/>
                  <a:pt x="648000" y="2438733"/>
                </a:cubicBezTo>
                <a:cubicBezTo>
                  <a:pt x="648000" y="2478498"/>
                  <a:pt x="680235" y="2510733"/>
                  <a:pt x="720000" y="2510733"/>
                </a:cubicBezTo>
                <a:lnTo>
                  <a:pt x="2520000" y="2510733"/>
                </a:lnTo>
                <a:cubicBezTo>
                  <a:pt x="2559765" y="2510733"/>
                  <a:pt x="2592000" y="2478498"/>
                  <a:pt x="2592000" y="2438733"/>
                </a:cubicBezTo>
                <a:cubicBezTo>
                  <a:pt x="2592000" y="2398968"/>
                  <a:pt x="2559765" y="2366733"/>
                  <a:pt x="2520000" y="2366733"/>
                </a:cubicBezTo>
                <a:close/>
                <a:moveTo>
                  <a:pt x="720000" y="2035493"/>
                </a:moveTo>
                <a:cubicBezTo>
                  <a:pt x="680235" y="2035493"/>
                  <a:pt x="648000" y="2067728"/>
                  <a:pt x="648000" y="2107493"/>
                </a:cubicBezTo>
                <a:cubicBezTo>
                  <a:pt x="648000" y="2147258"/>
                  <a:pt x="680235" y="2179493"/>
                  <a:pt x="720000" y="2179493"/>
                </a:cubicBezTo>
                <a:lnTo>
                  <a:pt x="2520000" y="2179493"/>
                </a:lnTo>
                <a:cubicBezTo>
                  <a:pt x="2559765" y="2179493"/>
                  <a:pt x="2592000" y="2147258"/>
                  <a:pt x="2592000" y="2107493"/>
                </a:cubicBezTo>
                <a:cubicBezTo>
                  <a:pt x="2592000" y="2067728"/>
                  <a:pt x="2559765" y="2035493"/>
                  <a:pt x="2520000" y="2035493"/>
                </a:cubicBezTo>
                <a:close/>
                <a:moveTo>
                  <a:pt x="720000" y="1704253"/>
                </a:moveTo>
                <a:cubicBezTo>
                  <a:pt x="680235" y="1704253"/>
                  <a:pt x="648000" y="1736488"/>
                  <a:pt x="648000" y="1776253"/>
                </a:cubicBezTo>
                <a:cubicBezTo>
                  <a:pt x="648000" y="1816018"/>
                  <a:pt x="680235" y="1848253"/>
                  <a:pt x="720000" y="1848253"/>
                </a:cubicBezTo>
                <a:lnTo>
                  <a:pt x="2520000" y="1848253"/>
                </a:lnTo>
                <a:cubicBezTo>
                  <a:pt x="2559765" y="1848253"/>
                  <a:pt x="2592000" y="1816018"/>
                  <a:pt x="2592000" y="1776253"/>
                </a:cubicBezTo>
                <a:cubicBezTo>
                  <a:pt x="2592000" y="1736488"/>
                  <a:pt x="2559765" y="1704253"/>
                  <a:pt x="2520000" y="1704253"/>
                </a:cubicBezTo>
                <a:close/>
                <a:moveTo>
                  <a:pt x="720000" y="1373013"/>
                </a:moveTo>
                <a:cubicBezTo>
                  <a:pt x="680235" y="1373013"/>
                  <a:pt x="648000" y="1405248"/>
                  <a:pt x="648000" y="1445013"/>
                </a:cubicBezTo>
                <a:cubicBezTo>
                  <a:pt x="648000" y="1484778"/>
                  <a:pt x="680235" y="1517013"/>
                  <a:pt x="720000" y="1517013"/>
                </a:cubicBezTo>
                <a:lnTo>
                  <a:pt x="2520000" y="1517013"/>
                </a:lnTo>
                <a:cubicBezTo>
                  <a:pt x="2559765" y="1517013"/>
                  <a:pt x="2592000" y="1484778"/>
                  <a:pt x="2592000" y="1445013"/>
                </a:cubicBezTo>
                <a:cubicBezTo>
                  <a:pt x="2592000" y="1405248"/>
                  <a:pt x="2559765" y="1373013"/>
                  <a:pt x="2520000" y="1373013"/>
                </a:cubicBezTo>
                <a:close/>
                <a:moveTo>
                  <a:pt x="720000" y="1041773"/>
                </a:moveTo>
                <a:cubicBezTo>
                  <a:pt x="680235" y="1041773"/>
                  <a:pt x="648000" y="1074008"/>
                  <a:pt x="648000" y="1113773"/>
                </a:cubicBezTo>
                <a:cubicBezTo>
                  <a:pt x="648000" y="1153538"/>
                  <a:pt x="680235" y="1185773"/>
                  <a:pt x="720000" y="1185773"/>
                </a:cubicBezTo>
                <a:lnTo>
                  <a:pt x="2520000" y="1185773"/>
                </a:lnTo>
                <a:cubicBezTo>
                  <a:pt x="2559765" y="1185773"/>
                  <a:pt x="2592000" y="1153538"/>
                  <a:pt x="2592000" y="1113773"/>
                </a:cubicBezTo>
                <a:cubicBezTo>
                  <a:pt x="2592000" y="1074008"/>
                  <a:pt x="2559765" y="1041773"/>
                  <a:pt x="2520000" y="1041773"/>
                </a:cubicBezTo>
                <a:close/>
                <a:moveTo>
                  <a:pt x="0" y="305988"/>
                </a:moveTo>
                <a:lnTo>
                  <a:pt x="181957" y="305988"/>
                </a:lnTo>
                <a:lnTo>
                  <a:pt x="181957" y="470032"/>
                </a:lnTo>
                <a:cubicBezTo>
                  <a:pt x="181957" y="599267"/>
                  <a:pt x="286722" y="704032"/>
                  <a:pt x="415957" y="704032"/>
                </a:cubicBezTo>
                <a:cubicBezTo>
                  <a:pt x="545192" y="704032"/>
                  <a:pt x="649957" y="599267"/>
                  <a:pt x="649957" y="470032"/>
                </a:cubicBezTo>
                <a:lnTo>
                  <a:pt x="649957" y="305988"/>
                </a:lnTo>
                <a:lnTo>
                  <a:pt x="802357" y="305988"/>
                </a:lnTo>
                <a:lnTo>
                  <a:pt x="802357" y="470031"/>
                </a:lnTo>
                <a:cubicBezTo>
                  <a:pt x="802357" y="599266"/>
                  <a:pt x="907122" y="704031"/>
                  <a:pt x="1036357" y="704031"/>
                </a:cubicBezTo>
                <a:cubicBezTo>
                  <a:pt x="1165592" y="704031"/>
                  <a:pt x="1270357" y="599266"/>
                  <a:pt x="1270357" y="470031"/>
                </a:cubicBezTo>
                <a:lnTo>
                  <a:pt x="1270357" y="305988"/>
                </a:lnTo>
                <a:lnTo>
                  <a:pt x="1422757" y="305988"/>
                </a:lnTo>
                <a:lnTo>
                  <a:pt x="1422757" y="470030"/>
                </a:lnTo>
                <a:cubicBezTo>
                  <a:pt x="1422757" y="599265"/>
                  <a:pt x="1527522" y="704030"/>
                  <a:pt x="1656757" y="704030"/>
                </a:cubicBezTo>
                <a:cubicBezTo>
                  <a:pt x="1785992" y="704030"/>
                  <a:pt x="1890757" y="599265"/>
                  <a:pt x="1890757" y="470030"/>
                </a:cubicBezTo>
                <a:lnTo>
                  <a:pt x="1890757" y="305988"/>
                </a:lnTo>
                <a:lnTo>
                  <a:pt x="2043157" y="305988"/>
                </a:lnTo>
                <a:lnTo>
                  <a:pt x="2043157" y="470029"/>
                </a:lnTo>
                <a:cubicBezTo>
                  <a:pt x="2043157" y="599264"/>
                  <a:pt x="2147922" y="704029"/>
                  <a:pt x="2277157" y="704029"/>
                </a:cubicBezTo>
                <a:cubicBezTo>
                  <a:pt x="2406392" y="704029"/>
                  <a:pt x="2511157" y="599264"/>
                  <a:pt x="2511157" y="470029"/>
                </a:cubicBezTo>
                <a:lnTo>
                  <a:pt x="2511157" y="305988"/>
                </a:lnTo>
                <a:lnTo>
                  <a:pt x="2663557" y="305988"/>
                </a:lnTo>
                <a:lnTo>
                  <a:pt x="2663557" y="470028"/>
                </a:lnTo>
                <a:cubicBezTo>
                  <a:pt x="2663557" y="599263"/>
                  <a:pt x="2768322" y="704028"/>
                  <a:pt x="2897557" y="704028"/>
                </a:cubicBezTo>
                <a:cubicBezTo>
                  <a:pt x="3026792" y="704028"/>
                  <a:pt x="3131557" y="599263"/>
                  <a:pt x="3131557" y="470028"/>
                </a:cubicBezTo>
                <a:lnTo>
                  <a:pt x="3131557" y="305988"/>
                </a:lnTo>
                <a:lnTo>
                  <a:pt x="3240000" y="305988"/>
                </a:lnTo>
                <a:lnTo>
                  <a:pt x="3240000" y="3230531"/>
                </a:lnTo>
                <a:lnTo>
                  <a:pt x="0" y="3230531"/>
                </a:lnTo>
                <a:close/>
                <a:moveTo>
                  <a:pt x="415957" y="4"/>
                </a:moveTo>
                <a:cubicBezTo>
                  <a:pt x="485545" y="4"/>
                  <a:pt x="541957" y="56416"/>
                  <a:pt x="541957" y="126004"/>
                </a:cubicBezTo>
                <a:lnTo>
                  <a:pt x="541957" y="485972"/>
                </a:lnTo>
                <a:cubicBezTo>
                  <a:pt x="541957" y="555560"/>
                  <a:pt x="485545" y="611972"/>
                  <a:pt x="415957" y="611972"/>
                </a:cubicBezTo>
                <a:cubicBezTo>
                  <a:pt x="346369" y="611972"/>
                  <a:pt x="289957" y="555560"/>
                  <a:pt x="289957" y="485972"/>
                </a:cubicBezTo>
                <a:lnTo>
                  <a:pt x="289957" y="126004"/>
                </a:lnTo>
                <a:cubicBezTo>
                  <a:pt x="289957" y="56416"/>
                  <a:pt x="346369" y="4"/>
                  <a:pt x="415957" y="4"/>
                </a:cubicBezTo>
                <a:close/>
                <a:moveTo>
                  <a:pt x="1036357" y="3"/>
                </a:moveTo>
                <a:cubicBezTo>
                  <a:pt x="1105945" y="3"/>
                  <a:pt x="1162357" y="56415"/>
                  <a:pt x="1162357" y="126003"/>
                </a:cubicBezTo>
                <a:lnTo>
                  <a:pt x="1162357" y="485971"/>
                </a:lnTo>
                <a:cubicBezTo>
                  <a:pt x="1162357" y="555559"/>
                  <a:pt x="1105945" y="611971"/>
                  <a:pt x="1036357" y="611971"/>
                </a:cubicBezTo>
                <a:cubicBezTo>
                  <a:pt x="966769" y="611971"/>
                  <a:pt x="910357" y="555559"/>
                  <a:pt x="910357" y="485971"/>
                </a:cubicBezTo>
                <a:lnTo>
                  <a:pt x="910357" y="126003"/>
                </a:lnTo>
                <a:cubicBezTo>
                  <a:pt x="910357" y="56415"/>
                  <a:pt x="966769" y="3"/>
                  <a:pt x="1036357" y="3"/>
                </a:cubicBezTo>
                <a:close/>
                <a:moveTo>
                  <a:pt x="1656757" y="2"/>
                </a:moveTo>
                <a:cubicBezTo>
                  <a:pt x="1726345" y="2"/>
                  <a:pt x="1782757" y="56414"/>
                  <a:pt x="1782757" y="126002"/>
                </a:cubicBezTo>
                <a:lnTo>
                  <a:pt x="1782757" y="485970"/>
                </a:lnTo>
                <a:cubicBezTo>
                  <a:pt x="1782757" y="555558"/>
                  <a:pt x="1726345" y="611970"/>
                  <a:pt x="1656757" y="611970"/>
                </a:cubicBezTo>
                <a:cubicBezTo>
                  <a:pt x="1587169" y="611970"/>
                  <a:pt x="1530757" y="555558"/>
                  <a:pt x="1530757" y="485970"/>
                </a:cubicBezTo>
                <a:lnTo>
                  <a:pt x="1530757" y="126002"/>
                </a:lnTo>
                <a:cubicBezTo>
                  <a:pt x="1530757" y="56414"/>
                  <a:pt x="1587169" y="2"/>
                  <a:pt x="1656757" y="2"/>
                </a:cubicBezTo>
                <a:close/>
                <a:moveTo>
                  <a:pt x="2277157" y="1"/>
                </a:moveTo>
                <a:cubicBezTo>
                  <a:pt x="2346745" y="1"/>
                  <a:pt x="2403157" y="56413"/>
                  <a:pt x="2403157" y="126001"/>
                </a:cubicBezTo>
                <a:lnTo>
                  <a:pt x="2403157" y="485969"/>
                </a:lnTo>
                <a:cubicBezTo>
                  <a:pt x="2403157" y="555557"/>
                  <a:pt x="2346745" y="611969"/>
                  <a:pt x="2277157" y="611969"/>
                </a:cubicBezTo>
                <a:cubicBezTo>
                  <a:pt x="2207569" y="611969"/>
                  <a:pt x="2151157" y="555557"/>
                  <a:pt x="2151157" y="485969"/>
                </a:cubicBezTo>
                <a:lnTo>
                  <a:pt x="2151157" y="126001"/>
                </a:lnTo>
                <a:cubicBezTo>
                  <a:pt x="2151157" y="56413"/>
                  <a:pt x="2207569" y="1"/>
                  <a:pt x="2277157" y="1"/>
                </a:cubicBezTo>
                <a:close/>
                <a:moveTo>
                  <a:pt x="2897557" y="0"/>
                </a:moveTo>
                <a:cubicBezTo>
                  <a:pt x="2967145" y="0"/>
                  <a:pt x="3023557" y="56412"/>
                  <a:pt x="3023557" y="126000"/>
                </a:cubicBezTo>
                <a:lnTo>
                  <a:pt x="3023557" y="485968"/>
                </a:lnTo>
                <a:cubicBezTo>
                  <a:pt x="3023557" y="555556"/>
                  <a:pt x="2967145" y="611968"/>
                  <a:pt x="2897557" y="611968"/>
                </a:cubicBezTo>
                <a:cubicBezTo>
                  <a:pt x="2827969" y="611968"/>
                  <a:pt x="2771557" y="555556"/>
                  <a:pt x="2771557" y="485968"/>
                </a:cubicBezTo>
                <a:lnTo>
                  <a:pt x="2771557" y="126000"/>
                </a:lnTo>
                <a:cubicBezTo>
                  <a:pt x="2771557" y="56412"/>
                  <a:pt x="2827969" y="0"/>
                  <a:pt x="289755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1" name="Rectangle 7"/>
          <p:cNvSpPr/>
          <p:nvPr/>
        </p:nvSpPr>
        <p:spPr>
          <a:xfrm>
            <a:off x="5228042" y="1531968"/>
            <a:ext cx="471567" cy="471567"/>
          </a:xfrm>
          <a:custGeom>
            <a:avLst/>
            <a:gdLst/>
            <a:ahLst/>
            <a:cxnLst/>
            <a:rect l="l" t="t" r="r" b="b"/>
            <a:pathLst>
              <a:path w="3240000" h="3240000">
                <a:moveTo>
                  <a:pt x="401869" y="2055482"/>
                </a:moveTo>
                <a:lnTo>
                  <a:pt x="869869" y="2055482"/>
                </a:lnTo>
                <a:lnTo>
                  <a:pt x="869869" y="2919482"/>
                </a:lnTo>
                <a:lnTo>
                  <a:pt x="401869" y="2919482"/>
                </a:lnTo>
                <a:close/>
                <a:moveTo>
                  <a:pt x="1121949" y="1695482"/>
                </a:moveTo>
                <a:lnTo>
                  <a:pt x="1589949" y="1695482"/>
                </a:lnTo>
                <a:lnTo>
                  <a:pt x="1589949" y="2919482"/>
                </a:lnTo>
                <a:lnTo>
                  <a:pt x="1121949" y="2919482"/>
                </a:lnTo>
                <a:close/>
                <a:moveTo>
                  <a:pt x="1842029" y="1335482"/>
                </a:moveTo>
                <a:lnTo>
                  <a:pt x="2310029" y="1335482"/>
                </a:lnTo>
                <a:lnTo>
                  <a:pt x="2310029" y="2919482"/>
                </a:lnTo>
                <a:lnTo>
                  <a:pt x="1842029" y="2919482"/>
                </a:lnTo>
                <a:close/>
                <a:moveTo>
                  <a:pt x="2562109" y="975482"/>
                </a:moveTo>
                <a:lnTo>
                  <a:pt x="3030109" y="975482"/>
                </a:lnTo>
                <a:lnTo>
                  <a:pt x="3030109" y="2919482"/>
                </a:lnTo>
                <a:lnTo>
                  <a:pt x="2562109" y="2919482"/>
                </a:lnTo>
                <a:close/>
                <a:moveTo>
                  <a:pt x="2321888" y="224805"/>
                </a:moveTo>
                <a:lnTo>
                  <a:pt x="2880631" y="247420"/>
                </a:lnTo>
                <a:lnTo>
                  <a:pt x="2620844" y="742612"/>
                </a:lnTo>
                <a:lnTo>
                  <a:pt x="2546105" y="613161"/>
                </a:lnTo>
                <a:lnTo>
                  <a:pt x="541555" y="1770488"/>
                </a:lnTo>
                <a:lnTo>
                  <a:pt x="392077" y="1511585"/>
                </a:lnTo>
                <a:lnTo>
                  <a:pt x="2396627" y="354257"/>
                </a:lnTo>
                <a:close/>
                <a:moveTo>
                  <a:pt x="0" y="0"/>
                </a:moveTo>
                <a:lnTo>
                  <a:pt x="180000" y="0"/>
                </a:lnTo>
                <a:lnTo>
                  <a:pt x="180000" y="3059999"/>
                </a:lnTo>
                <a:lnTo>
                  <a:pt x="3240000" y="3059999"/>
                </a:lnTo>
                <a:lnTo>
                  <a:pt x="3240000" y="3239999"/>
                </a:lnTo>
                <a:lnTo>
                  <a:pt x="180000" y="3239999"/>
                </a:lnTo>
                <a:lnTo>
                  <a:pt x="180000" y="3240000"/>
                </a:lnTo>
                <a:lnTo>
                  <a:pt x="0" y="3240000"/>
                </a:lnTo>
                <a:lnTo>
                  <a:pt x="0" y="3239999"/>
                </a:lnTo>
                <a:lnTo>
                  <a:pt x="0" y="3059999"/>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2" name="Rectangle 15"/>
          <p:cNvSpPr/>
          <p:nvPr/>
        </p:nvSpPr>
        <p:spPr>
          <a:xfrm rot="5400000">
            <a:off x="6014902" y="1531967"/>
            <a:ext cx="472195" cy="471568"/>
          </a:xfrm>
          <a:custGeom>
            <a:avLst/>
            <a:gdLst/>
            <a:ahLst/>
            <a:cxnLst/>
            <a:rect l="l" t="t" r="r" b="b"/>
            <a:pathLst>
              <a:path w="3244313" h="3240000">
                <a:moveTo>
                  <a:pt x="2055482" y="677891"/>
                </a:moveTo>
                <a:lnTo>
                  <a:pt x="2055482" y="209891"/>
                </a:lnTo>
                <a:lnTo>
                  <a:pt x="2919482" y="209891"/>
                </a:lnTo>
                <a:lnTo>
                  <a:pt x="2919482" y="677891"/>
                </a:lnTo>
                <a:close/>
                <a:moveTo>
                  <a:pt x="1695482" y="1397971"/>
                </a:moveTo>
                <a:lnTo>
                  <a:pt x="1695482" y="929971"/>
                </a:lnTo>
                <a:lnTo>
                  <a:pt x="2919482" y="929971"/>
                </a:lnTo>
                <a:lnTo>
                  <a:pt x="2919482" y="1397971"/>
                </a:lnTo>
                <a:close/>
                <a:moveTo>
                  <a:pt x="1335482" y="2118051"/>
                </a:moveTo>
                <a:lnTo>
                  <a:pt x="1335482" y="1650051"/>
                </a:lnTo>
                <a:lnTo>
                  <a:pt x="2919482" y="1650051"/>
                </a:lnTo>
                <a:lnTo>
                  <a:pt x="2919482" y="2118051"/>
                </a:lnTo>
                <a:close/>
                <a:moveTo>
                  <a:pt x="975482" y="2838131"/>
                </a:moveTo>
                <a:lnTo>
                  <a:pt x="975482" y="2370131"/>
                </a:lnTo>
                <a:lnTo>
                  <a:pt x="2919482" y="2370131"/>
                </a:lnTo>
                <a:lnTo>
                  <a:pt x="2919482" y="2838131"/>
                </a:lnTo>
                <a:close/>
                <a:moveTo>
                  <a:pt x="10788" y="2651034"/>
                </a:moveTo>
                <a:lnTo>
                  <a:pt x="1168116" y="646484"/>
                </a:lnTo>
                <a:lnTo>
                  <a:pt x="1038664" y="571745"/>
                </a:lnTo>
                <a:lnTo>
                  <a:pt x="1533856" y="311959"/>
                </a:lnTo>
                <a:lnTo>
                  <a:pt x="1556471" y="870701"/>
                </a:lnTo>
                <a:lnTo>
                  <a:pt x="1427019" y="795962"/>
                </a:lnTo>
                <a:lnTo>
                  <a:pt x="269691" y="2800512"/>
                </a:lnTo>
                <a:close/>
                <a:moveTo>
                  <a:pt x="0" y="3240000"/>
                </a:moveTo>
                <a:lnTo>
                  <a:pt x="0" y="3060000"/>
                </a:lnTo>
                <a:lnTo>
                  <a:pt x="3064313" y="3060000"/>
                </a:lnTo>
                <a:lnTo>
                  <a:pt x="3064313" y="0"/>
                </a:lnTo>
                <a:lnTo>
                  <a:pt x="3244313" y="0"/>
                </a:lnTo>
                <a:lnTo>
                  <a:pt x="3244313" y="3240000"/>
                </a:lnTo>
                <a:lnTo>
                  <a:pt x="3240000" y="3240000"/>
                </a:lnTo>
                <a:lnTo>
                  <a:pt x="3064313" y="3240000"/>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3" name="Pie 24"/>
          <p:cNvSpPr/>
          <p:nvPr/>
        </p:nvSpPr>
        <p:spPr>
          <a:xfrm>
            <a:off x="5087145" y="4632236"/>
            <a:ext cx="513183" cy="510342"/>
          </a:xfrm>
          <a:custGeom>
            <a:avLst/>
            <a:gdLst/>
            <a:ahLst/>
            <a:cxnLst/>
            <a:rect l="l" t="t" r="r" b="b"/>
            <a:pathLst>
              <a:path w="3228711" h="3210836">
                <a:moveTo>
                  <a:pt x="351626" y="695968"/>
                </a:moveTo>
                <a:lnTo>
                  <a:pt x="1548007" y="1678300"/>
                </a:lnTo>
                <a:lnTo>
                  <a:pt x="236194" y="2500159"/>
                </a:lnTo>
                <a:cubicBezTo>
                  <a:pt x="-116985" y="1936431"/>
                  <a:pt x="-70514" y="1210092"/>
                  <a:pt x="351626" y="695968"/>
                </a:cubicBezTo>
                <a:close/>
                <a:moveTo>
                  <a:pt x="1957429" y="262366"/>
                </a:moveTo>
                <a:cubicBezTo>
                  <a:pt x="2634256" y="359480"/>
                  <a:pt x="3156733" y="907132"/>
                  <a:pt x="3221913" y="1587776"/>
                </a:cubicBezTo>
                <a:cubicBezTo>
                  <a:pt x="3287093" y="2268421"/>
                  <a:pt x="2878048" y="2905277"/>
                  <a:pt x="2231953" y="3129078"/>
                </a:cubicBezTo>
                <a:cubicBezTo>
                  <a:pt x="1585858" y="3352879"/>
                  <a:pt x="870522" y="3105497"/>
                  <a:pt x="500715" y="2530372"/>
                </a:cubicBezTo>
                <a:lnTo>
                  <a:pt x="1746987" y="1729019"/>
                </a:lnTo>
                <a:close/>
                <a:moveTo>
                  <a:pt x="1604447" y="200"/>
                </a:moveTo>
                <a:cubicBezTo>
                  <a:pt x="1665125" y="-778"/>
                  <a:pt x="1726175" y="1809"/>
                  <a:pt x="1787307" y="8072"/>
                </a:cubicBezTo>
                <a:lnTo>
                  <a:pt x="1629532" y="1548011"/>
                </a:lnTo>
                <a:lnTo>
                  <a:pt x="483856" y="506987"/>
                </a:lnTo>
                <a:cubicBezTo>
                  <a:pt x="773141" y="188622"/>
                  <a:pt x="1179697" y="7051"/>
                  <a:pt x="1604447" y="20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4" name="Parallelogram 30"/>
          <p:cNvSpPr/>
          <p:nvPr/>
        </p:nvSpPr>
        <p:spPr>
          <a:xfrm flipH="1">
            <a:off x="9315676" y="2541018"/>
            <a:ext cx="514976" cy="516250"/>
          </a:xfrm>
          <a:custGeom>
            <a:avLst/>
            <a:gdLst/>
            <a:ahLst/>
            <a:cxnLst/>
            <a:rect l="l" t="t" r="r" b="b"/>
            <a:pathLst>
              <a:path w="3240000" h="3248012">
                <a:moveTo>
                  <a:pt x="712553" y="858820"/>
                </a:moveTo>
                <a:cubicBezTo>
                  <a:pt x="727950" y="858820"/>
                  <a:pt x="743348" y="864694"/>
                  <a:pt x="755096" y="876443"/>
                </a:cubicBezTo>
                <a:lnTo>
                  <a:pt x="1193671" y="1315016"/>
                </a:lnTo>
                <a:lnTo>
                  <a:pt x="1509169" y="999517"/>
                </a:lnTo>
                <a:cubicBezTo>
                  <a:pt x="1509517" y="999169"/>
                  <a:pt x="1509868" y="998827"/>
                  <a:pt x="1510414" y="998691"/>
                </a:cubicBezTo>
                <a:lnTo>
                  <a:pt x="1518932" y="988592"/>
                </a:lnTo>
                <a:cubicBezTo>
                  <a:pt x="1531945" y="978263"/>
                  <a:pt x="1547912" y="974188"/>
                  <a:pt x="1563209" y="975946"/>
                </a:cubicBezTo>
                <a:cubicBezTo>
                  <a:pt x="1578505" y="977705"/>
                  <a:pt x="1593131" y="985299"/>
                  <a:pt x="1603459" y="998313"/>
                </a:cubicBezTo>
                <a:lnTo>
                  <a:pt x="1892346" y="1362277"/>
                </a:lnTo>
                <a:lnTo>
                  <a:pt x="2149759" y="1177067"/>
                </a:lnTo>
                <a:lnTo>
                  <a:pt x="2151621" y="1174867"/>
                </a:lnTo>
                <a:cubicBezTo>
                  <a:pt x="2159033" y="1169006"/>
                  <a:pt x="2167397" y="1165168"/>
                  <a:pt x="2176160" y="1163802"/>
                </a:cubicBezTo>
                <a:cubicBezTo>
                  <a:pt x="2177188" y="1163485"/>
                  <a:pt x="2178237" y="1163269"/>
                  <a:pt x="2179375" y="1163558"/>
                </a:cubicBezTo>
                <a:cubicBezTo>
                  <a:pt x="2184768" y="1161771"/>
                  <a:pt x="2190389" y="1161654"/>
                  <a:pt x="2195921" y="1162300"/>
                </a:cubicBezTo>
                <a:cubicBezTo>
                  <a:pt x="2196662" y="1162386"/>
                  <a:pt x="2197402" y="1162487"/>
                  <a:pt x="2198081" y="1162987"/>
                </a:cubicBezTo>
                <a:cubicBezTo>
                  <a:pt x="2202197" y="1163290"/>
                  <a:pt x="2206218" y="1164270"/>
                  <a:pt x="2209739" y="1166702"/>
                </a:cubicBezTo>
                <a:cubicBezTo>
                  <a:pt x="2213116" y="1166857"/>
                  <a:pt x="2216051" y="1168231"/>
                  <a:pt x="2218766" y="1170038"/>
                </a:cubicBezTo>
                <a:cubicBezTo>
                  <a:pt x="2225342" y="1173160"/>
                  <a:pt x="2231151" y="1177875"/>
                  <a:pt x="2235489" y="1184194"/>
                </a:cubicBezTo>
                <a:lnTo>
                  <a:pt x="2236132" y="1184737"/>
                </a:lnTo>
                <a:lnTo>
                  <a:pt x="2236287" y="1184934"/>
                </a:lnTo>
                <a:lnTo>
                  <a:pt x="2238712" y="1187183"/>
                </a:lnTo>
                <a:cubicBezTo>
                  <a:pt x="2239115" y="1187744"/>
                  <a:pt x="2239507" y="1188310"/>
                  <a:pt x="2239574" y="1189090"/>
                </a:cubicBezTo>
                <a:lnTo>
                  <a:pt x="2540580" y="1569705"/>
                </a:lnTo>
                <a:cubicBezTo>
                  <a:pt x="2561191" y="1595768"/>
                  <a:pt x="2556772" y="1633604"/>
                  <a:pt x="2530710" y="1654215"/>
                </a:cubicBezTo>
                <a:cubicBezTo>
                  <a:pt x="2504647" y="1674827"/>
                  <a:pt x="2466811" y="1670408"/>
                  <a:pt x="2446199" y="1644345"/>
                </a:cubicBezTo>
                <a:lnTo>
                  <a:pt x="2177884" y="1305067"/>
                </a:lnTo>
                <a:lnTo>
                  <a:pt x="1934804" y="1479967"/>
                </a:lnTo>
                <a:cubicBezTo>
                  <a:pt x="1927367" y="1485317"/>
                  <a:pt x="1919123" y="1488726"/>
                  <a:pt x="1910598" y="1489881"/>
                </a:cubicBezTo>
                <a:cubicBezTo>
                  <a:pt x="1885257" y="1507791"/>
                  <a:pt x="1850121" y="1502627"/>
                  <a:pt x="1830495" y="1477903"/>
                </a:cubicBezTo>
                <a:lnTo>
                  <a:pt x="1551924" y="1126933"/>
                </a:lnTo>
                <a:lnTo>
                  <a:pt x="1239041" y="1439816"/>
                </a:lnTo>
                <a:cubicBezTo>
                  <a:pt x="1226569" y="1452288"/>
                  <a:pt x="1209983" y="1458139"/>
                  <a:pt x="1193674" y="1456888"/>
                </a:cubicBezTo>
                <a:cubicBezTo>
                  <a:pt x="1177363" y="1458142"/>
                  <a:pt x="1160774" y="1452290"/>
                  <a:pt x="1148301" y="1439816"/>
                </a:cubicBezTo>
                <a:lnTo>
                  <a:pt x="670011" y="961527"/>
                </a:lnTo>
                <a:cubicBezTo>
                  <a:pt x="646515" y="938031"/>
                  <a:pt x="646515" y="899938"/>
                  <a:pt x="670011" y="876442"/>
                </a:cubicBezTo>
                <a:cubicBezTo>
                  <a:pt x="681760" y="864694"/>
                  <a:pt x="697157" y="858820"/>
                  <a:pt x="712553" y="858820"/>
                </a:cubicBezTo>
                <a:close/>
                <a:moveTo>
                  <a:pt x="2790000" y="699581"/>
                </a:moveTo>
                <a:lnTo>
                  <a:pt x="450000" y="699581"/>
                </a:lnTo>
                <a:lnTo>
                  <a:pt x="450000" y="1851581"/>
                </a:lnTo>
                <a:lnTo>
                  <a:pt x="2790000" y="1851581"/>
                </a:lnTo>
                <a:close/>
                <a:moveTo>
                  <a:pt x="2987972" y="519497"/>
                </a:moveTo>
                <a:lnTo>
                  <a:pt x="2987972" y="2031665"/>
                </a:lnTo>
                <a:lnTo>
                  <a:pt x="252028" y="2031665"/>
                </a:lnTo>
                <a:lnTo>
                  <a:pt x="252028" y="519497"/>
                </a:lnTo>
                <a:close/>
                <a:moveTo>
                  <a:pt x="1620000" y="0"/>
                </a:moveTo>
                <a:cubicBezTo>
                  <a:pt x="1540462" y="0"/>
                  <a:pt x="1475984" y="64478"/>
                  <a:pt x="1475984" y="144016"/>
                </a:cubicBezTo>
                <a:lnTo>
                  <a:pt x="1475984" y="267469"/>
                </a:lnTo>
                <a:lnTo>
                  <a:pt x="0" y="267469"/>
                </a:lnTo>
                <a:lnTo>
                  <a:pt x="0" y="2283693"/>
                </a:lnTo>
                <a:lnTo>
                  <a:pt x="852101" y="2283693"/>
                </a:lnTo>
                <a:lnTo>
                  <a:pt x="323771" y="3248012"/>
                </a:lnTo>
                <a:lnTo>
                  <a:pt x="621526" y="3248012"/>
                </a:lnTo>
                <a:lnTo>
                  <a:pt x="1149856" y="2283693"/>
                </a:lnTo>
                <a:lnTo>
                  <a:pt x="2090146" y="2283693"/>
                </a:lnTo>
                <a:lnTo>
                  <a:pt x="2618476" y="3248012"/>
                </a:lnTo>
                <a:lnTo>
                  <a:pt x="2916231" y="3248012"/>
                </a:lnTo>
                <a:lnTo>
                  <a:pt x="2387901" y="2283693"/>
                </a:lnTo>
                <a:lnTo>
                  <a:pt x="3240000" y="2283693"/>
                </a:lnTo>
                <a:lnTo>
                  <a:pt x="3240000" y="267469"/>
                </a:lnTo>
                <a:lnTo>
                  <a:pt x="1764016" y="267469"/>
                </a:lnTo>
                <a:lnTo>
                  <a:pt x="1764016" y="144016"/>
                </a:lnTo>
                <a:cubicBezTo>
                  <a:pt x="1764016" y="64478"/>
                  <a:pt x="1699538"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5" name="Block Arc 14"/>
          <p:cNvSpPr/>
          <p:nvPr/>
        </p:nvSpPr>
        <p:spPr>
          <a:xfrm rot="16200000">
            <a:off x="6802576" y="1483864"/>
            <a:ext cx="567400" cy="567774"/>
          </a:xfrm>
          <a:custGeom>
            <a:avLst/>
            <a:gdLst/>
            <a:ahLst/>
            <a:cxnLst/>
            <a:rect l="l" t="t" r="r" b="b"/>
            <a:pathLst>
              <a:path w="3185463" h="3187558">
                <a:moveTo>
                  <a:pt x="764000" y="2343999"/>
                </a:moveTo>
                <a:cubicBezTo>
                  <a:pt x="566798" y="2256389"/>
                  <a:pt x="385374" y="2134753"/>
                  <a:pt x="230072" y="1981662"/>
                </a:cubicBezTo>
                <a:cubicBezTo>
                  <a:pt x="297001" y="2223876"/>
                  <a:pt x="428049" y="2439341"/>
                  <a:pt x="603989" y="2608945"/>
                </a:cubicBezTo>
                <a:cubicBezTo>
                  <a:pt x="667739" y="2525681"/>
                  <a:pt x="720588" y="2436567"/>
                  <a:pt x="764000" y="2343999"/>
                </a:cubicBezTo>
                <a:close/>
                <a:moveTo>
                  <a:pt x="783530" y="862903"/>
                </a:moveTo>
                <a:cubicBezTo>
                  <a:pt x="737619" y="760936"/>
                  <a:pt x="681240" y="662513"/>
                  <a:pt x="611676" y="571152"/>
                </a:cubicBezTo>
                <a:cubicBezTo>
                  <a:pt x="419218" y="754019"/>
                  <a:pt x="279227" y="991173"/>
                  <a:pt x="215545" y="1258034"/>
                </a:cubicBezTo>
                <a:cubicBezTo>
                  <a:pt x="378729" y="1090139"/>
                  <a:pt x="571934" y="956907"/>
                  <a:pt x="783530" y="862903"/>
                </a:cubicBezTo>
                <a:close/>
                <a:moveTo>
                  <a:pt x="935657" y="1673146"/>
                </a:moveTo>
                <a:lnTo>
                  <a:pt x="227023" y="1673146"/>
                </a:lnTo>
                <a:cubicBezTo>
                  <a:pt x="393068" y="1882941"/>
                  <a:pt x="605618" y="2045968"/>
                  <a:pt x="844267" y="2153109"/>
                </a:cubicBezTo>
                <a:cubicBezTo>
                  <a:pt x="897907" y="1997390"/>
                  <a:pt x="928862" y="1835739"/>
                  <a:pt x="935657" y="1673146"/>
                </a:cubicBezTo>
                <a:close/>
                <a:moveTo>
                  <a:pt x="935928" y="1493146"/>
                </a:moveTo>
                <a:cubicBezTo>
                  <a:pt x="928922" y="1345638"/>
                  <a:pt x="902278" y="1198995"/>
                  <a:pt x="856775" y="1056956"/>
                </a:cubicBezTo>
                <a:cubicBezTo>
                  <a:pt x="636768" y="1156959"/>
                  <a:pt x="439487" y="1304654"/>
                  <a:pt x="281464" y="1493146"/>
                </a:cubicBezTo>
                <a:close/>
                <a:moveTo>
                  <a:pt x="1469785" y="2515107"/>
                </a:moveTo>
                <a:cubicBezTo>
                  <a:pt x="1283000" y="2508124"/>
                  <a:pt x="1100523" y="2472287"/>
                  <a:pt x="927628" y="2411229"/>
                </a:cubicBezTo>
                <a:cubicBezTo>
                  <a:pt x="876831" y="2520843"/>
                  <a:pt x="814172" y="2626182"/>
                  <a:pt x="738220" y="2724387"/>
                </a:cubicBezTo>
                <a:cubicBezTo>
                  <a:pt x="944637" y="2881665"/>
                  <a:pt x="1196120" y="2982471"/>
                  <a:pt x="1469785" y="3005418"/>
                </a:cubicBezTo>
                <a:close/>
                <a:moveTo>
                  <a:pt x="1469785" y="1673146"/>
                </a:moveTo>
                <a:lnTo>
                  <a:pt x="1112275" y="1673146"/>
                </a:lnTo>
                <a:cubicBezTo>
                  <a:pt x="1105327" y="1858153"/>
                  <a:pt x="1070032" y="2042144"/>
                  <a:pt x="1008001" y="2219039"/>
                </a:cubicBezTo>
                <a:cubicBezTo>
                  <a:pt x="1155519" y="2270408"/>
                  <a:pt x="1310845" y="2300826"/>
                  <a:pt x="1469785" y="2307834"/>
                </a:cubicBezTo>
                <a:close/>
                <a:moveTo>
                  <a:pt x="1469785" y="898989"/>
                </a:moveTo>
                <a:cubicBezTo>
                  <a:pt x="1315103" y="907762"/>
                  <a:pt x="1164166" y="938783"/>
                  <a:pt x="1020939" y="990066"/>
                </a:cubicBezTo>
                <a:cubicBezTo>
                  <a:pt x="1074574" y="1153655"/>
                  <a:pt x="1105461" y="1322925"/>
                  <a:pt x="1112368" y="1493146"/>
                </a:cubicBezTo>
                <a:lnTo>
                  <a:pt x="1469785" y="1493146"/>
                </a:lnTo>
                <a:close/>
                <a:moveTo>
                  <a:pt x="1469785" y="182141"/>
                </a:moveTo>
                <a:cubicBezTo>
                  <a:pt x="1199839" y="204777"/>
                  <a:pt x="951477" y="303168"/>
                  <a:pt x="746615" y="456764"/>
                </a:cubicBezTo>
                <a:cubicBezTo>
                  <a:pt x="828296" y="562801"/>
                  <a:pt x="894225" y="677310"/>
                  <a:pt x="947434" y="796072"/>
                </a:cubicBezTo>
                <a:cubicBezTo>
                  <a:pt x="1113886" y="736067"/>
                  <a:pt x="1289644" y="700323"/>
                  <a:pt x="1469785" y="691530"/>
                </a:cubicBezTo>
                <a:close/>
                <a:moveTo>
                  <a:pt x="2150063" y="992171"/>
                </a:moveTo>
                <a:cubicBezTo>
                  <a:pt x="1990712" y="935501"/>
                  <a:pt x="1822242" y="902595"/>
                  <a:pt x="1649785" y="897224"/>
                </a:cubicBezTo>
                <a:lnTo>
                  <a:pt x="1649785" y="1493146"/>
                </a:lnTo>
                <a:lnTo>
                  <a:pt x="2063712" y="1493146"/>
                </a:lnTo>
                <a:cubicBezTo>
                  <a:pt x="2069089" y="1323887"/>
                  <a:pt x="2098366" y="1155330"/>
                  <a:pt x="2150063" y="992171"/>
                </a:cubicBezTo>
                <a:close/>
                <a:moveTo>
                  <a:pt x="2168848" y="2199110"/>
                </a:moveTo>
                <a:cubicBezTo>
                  <a:pt x="2108555" y="2028681"/>
                  <a:pt x="2073581" y="1851532"/>
                  <a:pt x="2065295" y="1673146"/>
                </a:cubicBezTo>
                <a:lnTo>
                  <a:pt x="1649785" y="1673146"/>
                </a:lnTo>
                <a:lnTo>
                  <a:pt x="1649785" y="2307299"/>
                </a:lnTo>
                <a:cubicBezTo>
                  <a:pt x="1829404" y="2299517"/>
                  <a:pt x="2004315" y="2261965"/>
                  <a:pt x="2168848" y="2199110"/>
                </a:cubicBezTo>
                <a:close/>
                <a:moveTo>
                  <a:pt x="2422394" y="446879"/>
                </a:moveTo>
                <a:cubicBezTo>
                  <a:pt x="2204309" y="287209"/>
                  <a:pt x="1938140" y="189883"/>
                  <a:pt x="1649785" y="178919"/>
                </a:cubicBezTo>
                <a:lnTo>
                  <a:pt x="1649785" y="689876"/>
                </a:lnTo>
                <a:cubicBezTo>
                  <a:pt x="1846998" y="695154"/>
                  <a:pt x="2039668" y="732502"/>
                  <a:pt x="2221721" y="797410"/>
                </a:cubicBezTo>
                <a:cubicBezTo>
                  <a:pt x="2275056" y="675360"/>
                  <a:pt x="2341760" y="557662"/>
                  <a:pt x="2422394" y="446879"/>
                </a:cubicBezTo>
                <a:close/>
                <a:moveTo>
                  <a:pt x="2447278" y="2722123"/>
                </a:moveTo>
                <a:cubicBezTo>
                  <a:pt x="2366121" y="2618714"/>
                  <a:pt x="2299534" y="2507403"/>
                  <a:pt x="2246145" y="2391362"/>
                </a:cubicBezTo>
                <a:cubicBezTo>
                  <a:pt x="2057375" y="2464119"/>
                  <a:pt x="1856285" y="2506958"/>
                  <a:pt x="1649785" y="2514779"/>
                </a:cubicBezTo>
                <a:lnTo>
                  <a:pt x="1649785" y="3008639"/>
                </a:lnTo>
                <a:cubicBezTo>
                  <a:pt x="1949198" y="2997255"/>
                  <a:pt x="2224691" y="2892757"/>
                  <a:pt x="2447278" y="2722123"/>
                </a:cubicBezTo>
                <a:close/>
                <a:moveTo>
                  <a:pt x="2878934" y="1493146"/>
                </a:moveTo>
                <a:cubicBezTo>
                  <a:pt x="2723190" y="1307255"/>
                  <a:pt x="2529440" y="1161128"/>
                  <a:pt x="2313862" y="1060620"/>
                </a:cubicBezTo>
                <a:cubicBezTo>
                  <a:pt x="2270535" y="1201714"/>
                  <a:pt x="2245604" y="1347104"/>
                  <a:pt x="2240109" y="1493146"/>
                </a:cubicBezTo>
                <a:close/>
                <a:moveTo>
                  <a:pt x="2890636" y="1673146"/>
                </a:moveTo>
                <a:lnTo>
                  <a:pt x="2241814" y="1673146"/>
                </a:lnTo>
                <a:cubicBezTo>
                  <a:pt x="2249736" y="1827102"/>
                  <a:pt x="2279520" y="1979973"/>
                  <a:pt x="2329964" y="2127513"/>
                </a:cubicBezTo>
                <a:cubicBezTo>
                  <a:pt x="2545677" y="2019923"/>
                  <a:pt x="2738160" y="1866413"/>
                  <a:pt x="2890636" y="1673146"/>
                </a:cubicBezTo>
                <a:close/>
                <a:moveTo>
                  <a:pt x="2973035" y="1284386"/>
                </a:moveTo>
                <a:cubicBezTo>
                  <a:pt x="2912066" y="1001840"/>
                  <a:pt x="2765308" y="751379"/>
                  <a:pt x="2561381" y="561108"/>
                </a:cubicBezTo>
                <a:cubicBezTo>
                  <a:pt x="2489321" y="656437"/>
                  <a:pt x="2431363" y="759225"/>
                  <a:pt x="2384553" y="865647"/>
                </a:cubicBezTo>
                <a:cubicBezTo>
                  <a:pt x="2604520" y="964977"/>
                  <a:pt x="2804622" y="1106677"/>
                  <a:pt x="2973035" y="1284386"/>
                </a:cubicBezTo>
                <a:close/>
                <a:moveTo>
                  <a:pt x="2974277" y="1897328"/>
                </a:moveTo>
                <a:cubicBezTo>
                  <a:pt x="2812488" y="2073933"/>
                  <a:pt x="2619878" y="2216690"/>
                  <a:pt x="2407486" y="2319665"/>
                </a:cubicBezTo>
                <a:cubicBezTo>
                  <a:pt x="2454169" y="2420503"/>
                  <a:pt x="2511856" y="2517376"/>
                  <a:pt x="2582047" y="2607468"/>
                </a:cubicBezTo>
                <a:cubicBezTo>
                  <a:pt x="2776399" y="2417974"/>
                  <a:pt x="2916061" y="2172750"/>
                  <a:pt x="2974277" y="1897328"/>
                </a:cubicBezTo>
                <a:close/>
                <a:moveTo>
                  <a:pt x="3185463" y="1593779"/>
                </a:moveTo>
                <a:cubicBezTo>
                  <a:pt x="3185463" y="2473999"/>
                  <a:pt x="2471904" y="3187558"/>
                  <a:pt x="1591684" y="3187558"/>
                </a:cubicBezTo>
                <a:cubicBezTo>
                  <a:pt x="738111" y="3187558"/>
                  <a:pt x="41261" y="2516549"/>
                  <a:pt x="1913" y="1673146"/>
                </a:cubicBezTo>
                <a:lnTo>
                  <a:pt x="0" y="1673146"/>
                </a:lnTo>
                <a:lnTo>
                  <a:pt x="0" y="1493146"/>
                </a:lnTo>
                <a:lnTo>
                  <a:pt x="2750" y="1493146"/>
                </a:lnTo>
                <a:cubicBezTo>
                  <a:pt x="50490" y="700174"/>
                  <a:pt x="679654" y="64473"/>
                  <a:pt x="1469785" y="6156"/>
                </a:cubicBezTo>
                <a:lnTo>
                  <a:pt x="1469785" y="0"/>
                </a:lnTo>
                <a:lnTo>
                  <a:pt x="1591684" y="0"/>
                </a:lnTo>
                <a:lnTo>
                  <a:pt x="1649785" y="0"/>
                </a:lnTo>
                <a:lnTo>
                  <a:pt x="1649785" y="2934"/>
                </a:lnTo>
                <a:cubicBezTo>
                  <a:pt x="2503127" y="31654"/>
                  <a:pt x="3185463" y="733032"/>
                  <a:pt x="3185463" y="159377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6" name="Block Arc 41"/>
          <p:cNvSpPr/>
          <p:nvPr/>
        </p:nvSpPr>
        <p:spPr>
          <a:xfrm>
            <a:off x="7685769" y="1437554"/>
            <a:ext cx="473301" cy="660394"/>
          </a:xfrm>
          <a:custGeom>
            <a:avLst/>
            <a:gdLst/>
            <a:ahLst/>
            <a:cxnLst/>
            <a:rect l="l" t="t" r="r" b="b"/>
            <a:pathLst>
              <a:path w="2512265" h="3505352">
                <a:moveTo>
                  <a:pt x="1276582" y="2106401"/>
                </a:moveTo>
                <a:cubicBezTo>
                  <a:pt x="1154832" y="2195007"/>
                  <a:pt x="1018024" y="2262207"/>
                  <a:pt x="871321" y="2302645"/>
                </a:cubicBezTo>
                <a:cubicBezTo>
                  <a:pt x="1041049" y="2346709"/>
                  <a:pt x="1216984" y="2342691"/>
                  <a:pt x="1380867" y="2295542"/>
                </a:cubicBezTo>
                <a:cubicBezTo>
                  <a:pt x="1352791" y="2227964"/>
                  <a:pt x="1317377" y="2164934"/>
                  <a:pt x="1276582" y="2106401"/>
                </a:cubicBezTo>
                <a:close/>
                <a:moveTo>
                  <a:pt x="931061" y="1768598"/>
                </a:moveTo>
                <a:lnTo>
                  <a:pt x="785084" y="2021438"/>
                </a:lnTo>
                <a:lnTo>
                  <a:pt x="684448" y="2196711"/>
                </a:lnTo>
                <a:cubicBezTo>
                  <a:pt x="868931" y="2169533"/>
                  <a:pt x="1041385" y="2098006"/>
                  <a:pt x="1189228" y="1991290"/>
                </a:cubicBezTo>
                <a:cubicBezTo>
                  <a:pt x="1113839" y="1904543"/>
                  <a:pt x="1026949" y="1829435"/>
                  <a:pt x="931061" y="1768598"/>
                </a:cubicBezTo>
                <a:close/>
                <a:moveTo>
                  <a:pt x="1626242" y="1739577"/>
                </a:moveTo>
                <a:cubicBezTo>
                  <a:pt x="1556851" y="1850020"/>
                  <a:pt x="1471526" y="1947792"/>
                  <a:pt x="1374302" y="2030973"/>
                </a:cubicBezTo>
                <a:cubicBezTo>
                  <a:pt x="1422822" y="2099916"/>
                  <a:pt x="1464618" y="2174537"/>
                  <a:pt x="1497466" y="2254701"/>
                </a:cubicBezTo>
                <a:cubicBezTo>
                  <a:pt x="1664534" y="2184833"/>
                  <a:pt x="1813198" y="2068027"/>
                  <a:pt x="1922549" y="1910651"/>
                </a:cubicBezTo>
                <a:close/>
                <a:moveTo>
                  <a:pt x="531158" y="1601275"/>
                </a:moveTo>
                <a:cubicBezTo>
                  <a:pt x="514831" y="1769123"/>
                  <a:pt x="535254" y="1939877"/>
                  <a:pt x="594029" y="2101141"/>
                </a:cubicBezTo>
                <a:lnTo>
                  <a:pt x="822377" y="1705631"/>
                </a:lnTo>
                <a:cubicBezTo>
                  <a:pt x="730789" y="1658398"/>
                  <a:pt x="632873" y="1623335"/>
                  <a:pt x="531158" y="1601275"/>
                </a:cubicBezTo>
                <a:close/>
                <a:moveTo>
                  <a:pt x="270885" y="1572115"/>
                </a:moveTo>
                <a:cubicBezTo>
                  <a:pt x="231457" y="1572339"/>
                  <a:pt x="191799" y="1574812"/>
                  <a:pt x="152057" y="1579894"/>
                </a:cubicBezTo>
                <a:cubicBezTo>
                  <a:pt x="195418" y="1760005"/>
                  <a:pt x="289893" y="1927350"/>
                  <a:pt x="428945" y="2058945"/>
                </a:cubicBezTo>
                <a:cubicBezTo>
                  <a:pt x="384418" y="1901749"/>
                  <a:pt x="371313" y="1738504"/>
                  <a:pt x="388331" y="1577832"/>
                </a:cubicBezTo>
                <a:cubicBezTo>
                  <a:pt x="349511" y="1573916"/>
                  <a:pt x="310313" y="1571891"/>
                  <a:pt x="270885" y="1572115"/>
                </a:cubicBezTo>
                <a:close/>
                <a:moveTo>
                  <a:pt x="1117422" y="1445810"/>
                </a:moveTo>
                <a:lnTo>
                  <a:pt x="992684" y="1661863"/>
                </a:lnTo>
                <a:cubicBezTo>
                  <a:pt x="1102065" y="1730612"/>
                  <a:pt x="1200940" y="1816138"/>
                  <a:pt x="1286200" y="1915345"/>
                </a:cubicBezTo>
                <a:cubicBezTo>
                  <a:pt x="1368713" y="1844119"/>
                  <a:pt x="1441290" y="1760865"/>
                  <a:pt x="1500981" y="1667258"/>
                </a:cubicBezTo>
                <a:close/>
                <a:moveTo>
                  <a:pt x="2092402" y="1221082"/>
                </a:moveTo>
                <a:cubicBezTo>
                  <a:pt x="2001593" y="1234047"/>
                  <a:pt x="1911092" y="1235450"/>
                  <a:pt x="1822337" y="1227227"/>
                </a:cubicBezTo>
                <a:cubicBezTo>
                  <a:pt x="1800443" y="1366691"/>
                  <a:pt x="1756170" y="1503162"/>
                  <a:pt x="1688847" y="1630684"/>
                </a:cubicBezTo>
                <a:lnTo>
                  <a:pt x="1987299" y="1802996"/>
                </a:lnTo>
                <a:cubicBezTo>
                  <a:pt x="2084887" y="1618081"/>
                  <a:pt x="2117858" y="1415133"/>
                  <a:pt x="2092402" y="1221082"/>
                </a:cubicBezTo>
                <a:close/>
                <a:moveTo>
                  <a:pt x="649579" y="1175701"/>
                </a:moveTo>
                <a:cubicBezTo>
                  <a:pt x="600911" y="1272240"/>
                  <a:pt x="566994" y="1374279"/>
                  <a:pt x="548013" y="1478728"/>
                </a:cubicBezTo>
                <a:cubicBezTo>
                  <a:pt x="665588" y="1503392"/>
                  <a:pt x="778659" y="1543786"/>
                  <a:pt x="883938" y="1599004"/>
                </a:cubicBezTo>
                <a:lnTo>
                  <a:pt x="1008644" y="1383007"/>
                </a:lnTo>
                <a:close/>
                <a:moveTo>
                  <a:pt x="1325201" y="1085928"/>
                </a:moveTo>
                <a:lnTo>
                  <a:pt x="1180226" y="1337032"/>
                </a:lnTo>
                <a:lnTo>
                  <a:pt x="1563461" y="1558293"/>
                </a:lnTo>
                <a:cubicBezTo>
                  <a:pt x="1621429" y="1447029"/>
                  <a:pt x="1659763" y="1328223"/>
                  <a:pt x="1679185" y="1206861"/>
                </a:cubicBezTo>
                <a:cubicBezTo>
                  <a:pt x="1555153" y="1183834"/>
                  <a:pt x="1435895" y="1143161"/>
                  <a:pt x="1325201" y="1085928"/>
                </a:cubicBezTo>
                <a:close/>
                <a:moveTo>
                  <a:pt x="216369" y="925587"/>
                </a:moveTo>
                <a:cubicBezTo>
                  <a:pt x="135862" y="1096620"/>
                  <a:pt x="108667" y="1281041"/>
                  <a:pt x="130011" y="1458436"/>
                </a:cubicBezTo>
                <a:cubicBezTo>
                  <a:pt x="222591" y="1446071"/>
                  <a:pt x="314795" y="1446181"/>
                  <a:pt x="405131" y="1455463"/>
                </a:cubicBezTo>
                <a:cubicBezTo>
                  <a:pt x="426945" y="1333935"/>
                  <a:pt x="466667" y="1215249"/>
                  <a:pt x="524206" y="1103317"/>
                </a:cubicBezTo>
                <a:close/>
                <a:moveTo>
                  <a:pt x="943246" y="797103"/>
                </a:moveTo>
                <a:cubicBezTo>
                  <a:pt x="853400" y="873630"/>
                  <a:pt x="774733" y="963960"/>
                  <a:pt x="711316" y="1066306"/>
                </a:cubicBezTo>
                <a:lnTo>
                  <a:pt x="1071447" y="1274228"/>
                </a:lnTo>
                <a:lnTo>
                  <a:pt x="1215869" y="1024081"/>
                </a:lnTo>
                <a:cubicBezTo>
                  <a:pt x="1115458" y="961776"/>
                  <a:pt x="1023809" y="885272"/>
                  <a:pt x="943246" y="797103"/>
                </a:cubicBezTo>
                <a:close/>
                <a:moveTo>
                  <a:pt x="1777831" y="614825"/>
                </a:moveTo>
                <a:cubicBezTo>
                  <a:pt x="1828108" y="774217"/>
                  <a:pt x="1847177" y="940426"/>
                  <a:pt x="1835302" y="1104709"/>
                </a:cubicBezTo>
                <a:cubicBezTo>
                  <a:pt x="1912529" y="1111680"/>
                  <a:pt x="1991200" y="1110618"/>
                  <a:pt x="2070135" y="1099634"/>
                </a:cubicBezTo>
                <a:cubicBezTo>
                  <a:pt x="2023430" y="916066"/>
                  <a:pt x="1923963" y="746103"/>
                  <a:pt x="1777831" y="614825"/>
                </a:cubicBezTo>
                <a:close/>
                <a:moveTo>
                  <a:pt x="1613169" y="587153"/>
                </a:moveTo>
                <a:lnTo>
                  <a:pt x="1386789" y="979253"/>
                </a:lnTo>
                <a:cubicBezTo>
                  <a:pt x="1482593" y="1028182"/>
                  <a:pt x="1585369" y="1063521"/>
                  <a:pt x="1692132" y="1084514"/>
                </a:cubicBezTo>
                <a:cubicBezTo>
                  <a:pt x="1702376" y="916614"/>
                  <a:pt x="1676765" y="746730"/>
                  <a:pt x="1613169" y="587153"/>
                </a:cubicBezTo>
                <a:close/>
                <a:moveTo>
                  <a:pt x="1500307" y="531421"/>
                </a:moveTo>
                <a:cubicBezTo>
                  <a:pt x="1333628" y="560682"/>
                  <a:pt x="1177718" y="626786"/>
                  <a:pt x="1041762" y="721997"/>
                </a:cubicBezTo>
                <a:cubicBezTo>
                  <a:pt x="1111912" y="797410"/>
                  <a:pt x="1191076" y="863204"/>
                  <a:pt x="1277416" y="917480"/>
                </a:cubicBezTo>
                <a:close/>
                <a:moveTo>
                  <a:pt x="708730" y="442269"/>
                </a:moveTo>
                <a:cubicBezTo>
                  <a:pt x="536145" y="518354"/>
                  <a:pt x="384460" y="645249"/>
                  <a:pt x="277225" y="815684"/>
                </a:cubicBezTo>
                <a:lnTo>
                  <a:pt x="586010" y="993961"/>
                </a:lnTo>
                <a:cubicBezTo>
                  <a:pt x="658009" y="876621"/>
                  <a:pt x="747803" y="773217"/>
                  <a:pt x="850548" y="685844"/>
                </a:cubicBezTo>
                <a:cubicBezTo>
                  <a:pt x="795399" y="611028"/>
                  <a:pt x="747545" y="529652"/>
                  <a:pt x="708730" y="442269"/>
                </a:cubicBezTo>
                <a:close/>
                <a:moveTo>
                  <a:pt x="1114411" y="355452"/>
                </a:moveTo>
                <a:cubicBezTo>
                  <a:pt x="1016499" y="355167"/>
                  <a:pt x="919324" y="369705"/>
                  <a:pt x="826255" y="398131"/>
                </a:cubicBezTo>
                <a:cubicBezTo>
                  <a:pt x="858722" y="474940"/>
                  <a:pt x="900618" y="545829"/>
                  <a:pt x="948599" y="611249"/>
                </a:cubicBezTo>
                <a:cubicBezTo>
                  <a:pt x="1085375" y="512974"/>
                  <a:pt x="1240825" y="441488"/>
                  <a:pt x="1406980" y="401715"/>
                </a:cubicBezTo>
                <a:cubicBezTo>
                  <a:pt x="1310969" y="370847"/>
                  <a:pt x="1212322" y="355738"/>
                  <a:pt x="1114411" y="355452"/>
                </a:cubicBezTo>
                <a:close/>
                <a:moveTo>
                  <a:pt x="1776283" y="295101"/>
                </a:moveTo>
                <a:lnTo>
                  <a:pt x="1710896" y="408983"/>
                </a:lnTo>
                <a:cubicBezTo>
                  <a:pt x="2209777" y="726145"/>
                  <a:pt x="2373723" y="1383396"/>
                  <a:pt x="2075153" y="1900534"/>
                </a:cubicBezTo>
                <a:cubicBezTo>
                  <a:pt x="1777480" y="2416119"/>
                  <a:pt x="1129323" y="2603192"/>
                  <a:pt x="606057" y="2333243"/>
                </a:cubicBezTo>
                <a:lnTo>
                  <a:pt x="534769" y="2457402"/>
                </a:lnTo>
                <a:cubicBezTo>
                  <a:pt x="1115347" y="2755664"/>
                  <a:pt x="1834151" y="2554240"/>
                  <a:pt x="2173557" y="1987198"/>
                </a:cubicBezTo>
                <a:cubicBezTo>
                  <a:pt x="2520801" y="1407062"/>
                  <a:pt x="2343129" y="657734"/>
                  <a:pt x="1776283" y="295101"/>
                </a:cubicBezTo>
                <a:close/>
                <a:moveTo>
                  <a:pt x="1831804" y="0"/>
                </a:moveTo>
                <a:cubicBezTo>
                  <a:pt x="1881515" y="0"/>
                  <a:pt x="1921814" y="40299"/>
                  <a:pt x="1921814" y="90010"/>
                </a:cubicBezTo>
                <a:cubicBezTo>
                  <a:pt x="1921814" y="123853"/>
                  <a:pt x="1903137" y="153333"/>
                  <a:pt x="1874873" y="167531"/>
                </a:cubicBezTo>
                <a:cubicBezTo>
                  <a:pt x="2505724" y="579432"/>
                  <a:pt x="2701456" y="1419035"/>
                  <a:pt x="2311836" y="2069966"/>
                </a:cubicBezTo>
                <a:cubicBezTo>
                  <a:pt x="2067801" y="2477672"/>
                  <a:pt x="1650037" y="2717958"/>
                  <a:pt x="1209422" y="2750781"/>
                </a:cubicBezTo>
                <a:lnTo>
                  <a:pt x="1209422" y="3191198"/>
                </a:lnTo>
                <a:cubicBezTo>
                  <a:pt x="1228953" y="3190691"/>
                  <a:pt x="1248332" y="3191937"/>
                  <a:pt x="1267595" y="3193449"/>
                </a:cubicBezTo>
                <a:cubicBezTo>
                  <a:pt x="1660899" y="3224325"/>
                  <a:pt x="1926978" y="3358049"/>
                  <a:pt x="1884661" y="3503570"/>
                </a:cubicBezTo>
                <a:lnTo>
                  <a:pt x="318693" y="3505352"/>
                </a:lnTo>
                <a:cubicBezTo>
                  <a:pt x="273700" y="3359367"/>
                  <a:pt x="539657" y="3224666"/>
                  <a:pt x="934393" y="3193515"/>
                </a:cubicBezTo>
                <a:lnTo>
                  <a:pt x="993398" y="3191208"/>
                </a:lnTo>
                <a:lnTo>
                  <a:pt x="993398" y="2750894"/>
                </a:lnTo>
                <a:cubicBezTo>
                  <a:pt x="812915" y="2737642"/>
                  <a:pt x="632784" y="2688481"/>
                  <a:pt x="463078" y="2601537"/>
                </a:cubicBezTo>
                <a:cubicBezTo>
                  <a:pt x="463677" y="2602537"/>
                  <a:pt x="463694" y="2603560"/>
                  <a:pt x="463694" y="2604587"/>
                </a:cubicBezTo>
                <a:cubicBezTo>
                  <a:pt x="463694" y="2654298"/>
                  <a:pt x="423395" y="2694597"/>
                  <a:pt x="373684" y="2694597"/>
                </a:cubicBezTo>
                <a:cubicBezTo>
                  <a:pt x="323973" y="2694597"/>
                  <a:pt x="283674" y="2654298"/>
                  <a:pt x="283674" y="2604587"/>
                </a:cubicBezTo>
                <a:cubicBezTo>
                  <a:pt x="283674" y="2554876"/>
                  <a:pt x="323973" y="2514577"/>
                  <a:pt x="373684" y="2514577"/>
                </a:cubicBezTo>
                <a:lnTo>
                  <a:pt x="377019" y="2515250"/>
                </a:lnTo>
                <a:lnTo>
                  <a:pt x="511820" y="2280472"/>
                </a:lnTo>
                <a:lnTo>
                  <a:pt x="495824" y="2271237"/>
                </a:lnTo>
                <a:lnTo>
                  <a:pt x="496783" y="2269575"/>
                </a:lnTo>
                <a:cubicBezTo>
                  <a:pt x="34226" y="1964050"/>
                  <a:pt x="-130424" y="1362029"/>
                  <a:pt x="110016" y="864184"/>
                </a:cubicBezTo>
                <a:lnTo>
                  <a:pt x="106296" y="862036"/>
                </a:lnTo>
                <a:lnTo>
                  <a:pt x="148828" y="788370"/>
                </a:lnTo>
                <a:lnTo>
                  <a:pt x="169099" y="753258"/>
                </a:lnTo>
                <a:lnTo>
                  <a:pt x="170873" y="754281"/>
                </a:lnTo>
                <a:cubicBezTo>
                  <a:pt x="475914" y="264737"/>
                  <a:pt x="1106018" y="92008"/>
                  <a:pt x="1617242" y="355196"/>
                </a:cubicBezTo>
                <a:lnTo>
                  <a:pt x="1748044" y="127384"/>
                </a:lnTo>
                <a:lnTo>
                  <a:pt x="1751959" y="129632"/>
                </a:lnTo>
                <a:cubicBezTo>
                  <a:pt x="1745165" y="117975"/>
                  <a:pt x="1741794" y="104386"/>
                  <a:pt x="1741794" y="90010"/>
                </a:cubicBezTo>
                <a:cubicBezTo>
                  <a:pt x="1741794" y="40299"/>
                  <a:pt x="1782093" y="0"/>
                  <a:pt x="1831804"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7" name="Right Triangle 17"/>
          <p:cNvSpPr/>
          <p:nvPr/>
        </p:nvSpPr>
        <p:spPr>
          <a:xfrm>
            <a:off x="5982964" y="4614211"/>
            <a:ext cx="385790" cy="546392"/>
          </a:xfrm>
          <a:custGeom>
            <a:avLst/>
            <a:gdLst/>
            <a:ahLst/>
            <a:cxnLst/>
            <a:rect l="l" t="t" r="r" b="b"/>
            <a:pathLst>
              <a:path w="2387678" h="3240000">
                <a:moveTo>
                  <a:pt x="1645041" y="17032"/>
                </a:moveTo>
                <a:lnTo>
                  <a:pt x="2376264" y="17032"/>
                </a:lnTo>
                <a:lnTo>
                  <a:pt x="2376264" y="17033"/>
                </a:lnTo>
                <a:lnTo>
                  <a:pt x="1645042" y="17033"/>
                </a:lnTo>
                <a:close/>
                <a:moveTo>
                  <a:pt x="0" y="17032"/>
                </a:moveTo>
                <a:lnTo>
                  <a:pt x="1379678" y="17032"/>
                </a:lnTo>
                <a:lnTo>
                  <a:pt x="1379678" y="996125"/>
                </a:lnTo>
                <a:lnTo>
                  <a:pt x="2376264" y="996125"/>
                </a:lnTo>
                <a:lnTo>
                  <a:pt x="2376264" y="3240000"/>
                </a:lnTo>
                <a:lnTo>
                  <a:pt x="0" y="3240000"/>
                </a:lnTo>
                <a:close/>
                <a:moveTo>
                  <a:pt x="1498869" y="0"/>
                </a:moveTo>
                <a:lnTo>
                  <a:pt x="2387678" y="888809"/>
                </a:lnTo>
                <a:lnTo>
                  <a:pt x="1498869"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8" name="Oval 27"/>
          <p:cNvSpPr/>
          <p:nvPr/>
        </p:nvSpPr>
        <p:spPr>
          <a:xfrm>
            <a:off x="2695714" y="5482436"/>
            <a:ext cx="409732" cy="779216"/>
          </a:xfrm>
          <a:custGeom>
            <a:avLst/>
            <a:gdLst/>
            <a:ahLst/>
            <a:cxnLst/>
            <a:rect l="l" t="t" r="r" b="b"/>
            <a:pathLst>
              <a:path w="1703664" h="3240001">
                <a:moveTo>
                  <a:pt x="952533" y="2024463"/>
                </a:moveTo>
                <a:lnTo>
                  <a:pt x="856710" y="2024464"/>
                </a:lnTo>
                <a:lnTo>
                  <a:pt x="649879" y="2143878"/>
                </a:lnTo>
                <a:lnTo>
                  <a:pt x="728753" y="2280491"/>
                </a:lnTo>
                <a:lnTo>
                  <a:pt x="800462" y="2239090"/>
                </a:lnTo>
                <a:lnTo>
                  <a:pt x="800462" y="2476837"/>
                </a:lnTo>
                <a:lnTo>
                  <a:pt x="649878" y="2476837"/>
                </a:lnTo>
                <a:lnTo>
                  <a:pt x="649878" y="2634602"/>
                </a:lnTo>
                <a:lnTo>
                  <a:pt x="1067658" y="2634602"/>
                </a:lnTo>
                <a:lnTo>
                  <a:pt x="1067657" y="2476837"/>
                </a:lnTo>
                <a:lnTo>
                  <a:pt x="952532" y="2476837"/>
                </a:lnTo>
                <a:lnTo>
                  <a:pt x="952532" y="2151292"/>
                </a:lnTo>
                <a:lnTo>
                  <a:pt x="952534" y="2151291"/>
                </a:lnTo>
                <a:close/>
                <a:moveTo>
                  <a:pt x="851832" y="1776101"/>
                </a:moveTo>
                <a:cubicBezTo>
                  <a:pt x="1189868" y="1776101"/>
                  <a:pt x="1463900" y="2050133"/>
                  <a:pt x="1463900" y="2388169"/>
                </a:cubicBezTo>
                <a:cubicBezTo>
                  <a:pt x="1463900" y="2726205"/>
                  <a:pt x="1189868" y="3000237"/>
                  <a:pt x="851832" y="3000237"/>
                </a:cubicBezTo>
                <a:cubicBezTo>
                  <a:pt x="513796" y="3000237"/>
                  <a:pt x="239764" y="2726205"/>
                  <a:pt x="239764" y="2388169"/>
                </a:cubicBezTo>
                <a:cubicBezTo>
                  <a:pt x="239764" y="2050133"/>
                  <a:pt x="513796" y="1776101"/>
                  <a:pt x="851832" y="1776101"/>
                </a:cubicBezTo>
                <a:close/>
                <a:moveTo>
                  <a:pt x="851832" y="1689019"/>
                </a:moveTo>
                <a:cubicBezTo>
                  <a:pt x="465702" y="1689019"/>
                  <a:pt x="152682" y="2002039"/>
                  <a:pt x="152682" y="2388169"/>
                </a:cubicBezTo>
                <a:cubicBezTo>
                  <a:pt x="152682" y="2774299"/>
                  <a:pt x="465702" y="3087319"/>
                  <a:pt x="851832" y="3087319"/>
                </a:cubicBezTo>
                <a:cubicBezTo>
                  <a:pt x="1237962" y="3087319"/>
                  <a:pt x="1550982" y="2774299"/>
                  <a:pt x="1550982" y="2388169"/>
                </a:cubicBezTo>
                <a:cubicBezTo>
                  <a:pt x="1550982" y="2002039"/>
                  <a:pt x="1237962" y="1689019"/>
                  <a:pt x="851832" y="1689019"/>
                </a:cubicBezTo>
                <a:close/>
                <a:moveTo>
                  <a:pt x="851832" y="1536337"/>
                </a:moveTo>
                <a:cubicBezTo>
                  <a:pt x="1322286" y="1536337"/>
                  <a:pt x="1703664" y="1917715"/>
                  <a:pt x="1703664" y="2388169"/>
                </a:cubicBezTo>
                <a:cubicBezTo>
                  <a:pt x="1703664" y="2858623"/>
                  <a:pt x="1322286" y="3240001"/>
                  <a:pt x="851832" y="3240001"/>
                </a:cubicBezTo>
                <a:cubicBezTo>
                  <a:pt x="381378" y="3240001"/>
                  <a:pt x="0" y="2858623"/>
                  <a:pt x="0" y="2388169"/>
                </a:cubicBezTo>
                <a:cubicBezTo>
                  <a:pt x="0" y="1917715"/>
                  <a:pt x="381378" y="1536337"/>
                  <a:pt x="851832" y="1536337"/>
                </a:cubicBezTo>
                <a:close/>
                <a:moveTo>
                  <a:pt x="1173126" y="1"/>
                </a:moveTo>
                <a:lnTo>
                  <a:pt x="1383673" y="1"/>
                </a:lnTo>
                <a:lnTo>
                  <a:pt x="1383673" y="954514"/>
                </a:lnTo>
                <a:lnTo>
                  <a:pt x="1173126" y="1187717"/>
                </a:lnTo>
                <a:close/>
                <a:moveTo>
                  <a:pt x="619488" y="0"/>
                </a:moveTo>
                <a:lnTo>
                  <a:pt x="1099698" y="0"/>
                </a:lnTo>
                <a:lnTo>
                  <a:pt x="1099698" y="1265464"/>
                </a:lnTo>
                <a:lnTo>
                  <a:pt x="859593" y="1532640"/>
                </a:lnTo>
                <a:lnTo>
                  <a:pt x="619488" y="1265464"/>
                </a:lnTo>
                <a:close/>
                <a:moveTo>
                  <a:pt x="335512" y="0"/>
                </a:moveTo>
                <a:lnTo>
                  <a:pt x="546059" y="0"/>
                </a:lnTo>
                <a:lnTo>
                  <a:pt x="546059" y="1166181"/>
                </a:lnTo>
                <a:lnTo>
                  <a:pt x="335512" y="927455"/>
                </a:ln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9" name="Parallelogram 15"/>
          <p:cNvSpPr/>
          <p:nvPr/>
        </p:nvSpPr>
        <p:spPr>
          <a:xfrm rot="16200000">
            <a:off x="6814081" y="3558383"/>
            <a:ext cx="598764" cy="648141"/>
          </a:xfrm>
          <a:custGeom>
            <a:avLst/>
            <a:gdLst/>
            <a:ahLst/>
            <a:cxnLst/>
            <a:rect l="l" t="t" r="r" b="b"/>
            <a:pathLst>
              <a:path w="2993176" h="3240001">
                <a:moveTo>
                  <a:pt x="1299907" y="647892"/>
                </a:moveTo>
                <a:lnTo>
                  <a:pt x="665509" y="1620000"/>
                </a:lnTo>
                <a:lnTo>
                  <a:pt x="1299907" y="2592108"/>
                </a:lnTo>
                <a:lnTo>
                  <a:pt x="634398" y="2592108"/>
                </a:lnTo>
                <a:lnTo>
                  <a:pt x="0" y="1620000"/>
                </a:lnTo>
                <a:lnTo>
                  <a:pt x="634398" y="647892"/>
                </a:lnTo>
                <a:close/>
                <a:moveTo>
                  <a:pt x="2993176" y="1620001"/>
                </a:moveTo>
                <a:lnTo>
                  <a:pt x="1913056" y="3240001"/>
                </a:lnTo>
                <a:lnTo>
                  <a:pt x="1782206" y="3043749"/>
                </a:lnTo>
                <a:lnTo>
                  <a:pt x="1110064" y="3043749"/>
                </a:lnTo>
                <a:cubicBezTo>
                  <a:pt x="1089036" y="3096599"/>
                  <a:pt x="1037333" y="3133759"/>
                  <a:pt x="976952" y="3133759"/>
                </a:cubicBezTo>
                <a:cubicBezTo>
                  <a:pt x="923853" y="3133759"/>
                  <a:pt x="877466" y="3105022"/>
                  <a:pt x="854540" y="3061058"/>
                </a:cubicBezTo>
                <a:lnTo>
                  <a:pt x="302383" y="3169763"/>
                </a:lnTo>
                <a:lnTo>
                  <a:pt x="302383" y="2809723"/>
                </a:lnTo>
                <a:lnTo>
                  <a:pt x="854540" y="2918427"/>
                </a:lnTo>
                <a:cubicBezTo>
                  <a:pt x="877466" y="2874463"/>
                  <a:pt x="923853" y="2845727"/>
                  <a:pt x="976952" y="2845727"/>
                </a:cubicBezTo>
                <a:cubicBezTo>
                  <a:pt x="1037333" y="2845727"/>
                  <a:pt x="1089036" y="2882887"/>
                  <a:pt x="1110064" y="2935737"/>
                </a:cubicBezTo>
                <a:lnTo>
                  <a:pt x="1710190" y="2935737"/>
                </a:lnTo>
                <a:lnTo>
                  <a:pt x="832936" y="1620001"/>
                </a:lnTo>
                <a:lnTo>
                  <a:pt x="1913056" y="0"/>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0" name="Round Same Side Corner Rectangle 21"/>
          <p:cNvSpPr/>
          <p:nvPr/>
        </p:nvSpPr>
        <p:spPr>
          <a:xfrm rot="10800000">
            <a:off x="7588281" y="2557184"/>
            <a:ext cx="386665" cy="436639"/>
          </a:xfrm>
          <a:custGeom>
            <a:avLst/>
            <a:gdLst/>
            <a:ahLst/>
            <a:cxnLst/>
            <a:rect l="l" t="t" r="r" b="b"/>
            <a:pathLst>
              <a:path w="2880320" h="3252576">
                <a:moveTo>
                  <a:pt x="612726" y="2220771"/>
                </a:moveTo>
                <a:cubicBezTo>
                  <a:pt x="662432" y="2220771"/>
                  <a:pt x="702726" y="2180477"/>
                  <a:pt x="702726" y="2130771"/>
                </a:cubicBezTo>
                <a:lnTo>
                  <a:pt x="702726" y="438771"/>
                </a:lnTo>
                <a:cubicBezTo>
                  <a:pt x="702726" y="389065"/>
                  <a:pt x="662432" y="348771"/>
                  <a:pt x="612726" y="348771"/>
                </a:cubicBezTo>
                <a:cubicBezTo>
                  <a:pt x="563020" y="348771"/>
                  <a:pt x="522726" y="389065"/>
                  <a:pt x="522726" y="438771"/>
                </a:cubicBezTo>
                <a:lnTo>
                  <a:pt x="522726" y="2130771"/>
                </a:lnTo>
                <a:cubicBezTo>
                  <a:pt x="522726" y="2180477"/>
                  <a:pt x="563020" y="2220771"/>
                  <a:pt x="612726" y="2220771"/>
                </a:cubicBezTo>
                <a:close/>
                <a:moveTo>
                  <a:pt x="1188790" y="2220771"/>
                </a:moveTo>
                <a:cubicBezTo>
                  <a:pt x="1238496" y="2220771"/>
                  <a:pt x="1278790" y="2180477"/>
                  <a:pt x="1278790" y="2130771"/>
                </a:cubicBezTo>
                <a:lnTo>
                  <a:pt x="1278790" y="438771"/>
                </a:lnTo>
                <a:cubicBezTo>
                  <a:pt x="1278790" y="389065"/>
                  <a:pt x="1238496" y="348771"/>
                  <a:pt x="1188790" y="348771"/>
                </a:cubicBezTo>
                <a:cubicBezTo>
                  <a:pt x="1139084" y="348771"/>
                  <a:pt x="1098790" y="389065"/>
                  <a:pt x="1098790" y="438771"/>
                </a:cubicBezTo>
                <a:lnTo>
                  <a:pt x="1098790" y="2130771"/>
                </a:lnTo>
                <a:cubicBezTo>
                  <a:pt x="1098790" y="2180477"/>
                  <a:pt x="1139084" y="2220771"/>
                  <a:pt x="1188790" y="2220771"/>
                </a:cubicBezTo>
                <a:close/>
                <a:moveTo>
                  <a:pt x="1764854" y="2220771"/>
                </a:moveTo>
                <a:cubicBezTo>
                  <a:pt x="1814560" y="2220771"/>
                  <a:pt x="1854854" y="2180477"/>
                  <a:pt x="1854854" y="2130771"/>
                </a:cubicBezTo>
                <a:lnTo>
                  <a:pt x="1854854" y="438771"/>
                </a:lnTo>
                <a:cubicBezTo>
                  <a:pt x="1854854" y="389065"/>
                  <a:pt x="1814560" y="348771"/>
                  <a:pt x="1764854" y="348771"/>
                </a:cubicBezTo>
                <a:cubicBezTo>
                  <a:pt x="1715148" y="348771"/>
                  <a:pt x="1674854" y="389065"/>
                  <a:pt x="1674854" y="438771"/>
                </a:cubicBezTo>
                <a:lnTo>
                  <a:pt x="1674854" y="2130771"/>
                </a:lnTo>
                <a:cubicBezTo>
                  <a:pt x="1674854" y="2180477"/>
                  <a:pt x="1715148" y="2220771"/>
                  <a:pt x="1764854" y="2220771"/>
                </a:cubicBezTo>
                <a:close/>
                <a:moveTo>
                  <a:pt x="2340918" y="2220771"/>
                </a:moveTo>
                <a:cubicBezTo>
                  <a:pt x="2390624" y="2220771"/>
                  <a:pt x="2430918" y="2180477"/>
                  <a:pt x="2430918" y="2130771"/>
                </a:cubicBezTo>
                <a:lnTo>
                  <a:pt x="2430918" y="438771"/>
                </a:lnTo>
                <a:cubicBezTo>
                  <a:pt x="2430918" y="389065"/>
                  <a:pt x="2390624" y="348771"/>
                  <a:pt x="2340918" y="348771"/>
                </a:cubicBezTo>
                <a:cubicBezTo>
                  <a:pt x="2291212" y="348771"/>
                  <a:pt x="2250918" y="389065"/>
                  <a:pt x="2250918" y="438771"/>
                </a:cubicBezTo>
                <a:lnTo>
                  <a:pt x="2250918" y="2130771"/>
                </a:lnTo>
                <a:cubicBezTo>
                  <a:pt x="2250918" y="2180477"/>
                  <a:pt x="2291212" y="2220771"/>
                  <a:pt x="2340918" y="2220771"/>
                </a:cubicBezTo>
                <a:close/>
                <a:moveTo>
                  <a:pt x="2784182" y="2519920"/>
                </a:moveTo>
                <a:lnTo>
                  <a:pt x="96136" y="2519920"/>
                </a:lnTo>
                <a:lnTo>
                  <a:pt x="96136" y="419995"/>
                </a:lnTo>
                <a:cubicBezTo>
                  <a:pt x="96136" y="188038"/>
                  <a:pt x="284174" y="0"/>
                  <a:pt x="516131" y="0"/>
                </a:cubicBezTo>
                <a:lnTo>
                  <a:pt x="2364187" y="0"/>
                </a:lnTo>
                <a:cubicBezTo>
                  <a:pt x="2596144" y="0"/>
                  <a:pt x="2784182" y="188038"/>
                  <a:pt x="2784182" y="419995"/>
                </a:cubicBezTo>
                <a:close/>
                <a:moveTo>
                  <a:pt x="1687966" y="3252576"/>
                </a:moveTo>
                <a:lnTo>
                  <a:pt x="1192350" y="3252576"/>
                </a:lnTo>
                <a:cubicBezTo>
                  <a:pt x="1129224" y="3252576"/>
                  <a:pt x="1078050" y="3201402"/>
                  <a:pt x="1078050" y="3138276"/>
                </a:cubicBezTo>
                <a:lnTo>
                  <a:pt x="1078050" y="3023976"/>
                </a:lnTo>
                <a:lnTo>
                  <a:pt x="60008" y="3023976"/>
                </a:lnTo>
                <a:cubicBezTo>
                  <a:pt x="26866" y="3023976"/>
                  <a:pt x="0" y="2997110"/>
                  <a:pt x="0" y="2963968"/>
                </a:cubicBezTo>
                <a:lnTo>
                  <a:pt x="0" y="2723944"/>
                </a:lnTo>
                <a:cubicBezTo>
                  <a:pt x="0" y="2690802"/>
                  <a:pt x="26866" y="2663936"/>
                  <a:pt x="60008" y="2663936"/>
                </a:cubicBezTo>
                <a:lnTo>
                  <a:pt x="2820312" y="2663936"/>
                </a:lnTo>
                <a:cubicBezTo>
                  <a:pt x="2853454" y="2663936"/>
                  <a:pt x="2880320" y="2690802"/>
                  <a:pt x="2880320" y="2723944"/>
                </a:cubicBezTo>
                <a:lnTo>
                  <a:pt x="2880320" y="2963968"/>
                </a:lnTo>
                <a:cubicBezTo>
                  <a:pt x="2880320" y="2997110"/>
                  <a:pt x="2853454" y="3023976"/>
                  <a:pt x="2820312" y="3023976"/>
                </a:cubicBezTo>
                <a:lnTo>
                  <a:pt x="1802266" y="3023976"/>
                </a:lnTo>
                <a:lnTo>
                  <a:pt x="1802266" y="3138276"/>
                </a:lnTo>
                <a:cubicBezTo>
                  <a:pt x="1802266" y="3201402"/>
                  <a:pt x="1751092" y="3252576"/>
                  <a:pt x="1687966" y="325257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1" name="Oval 26"/>
          <p:cNvSpPr/>
          <p:nvPr/>
        </p:nvSpPr>
        <p:spPr>
          <a:xfrm>
            <a:off x="5244160" y="3600527"/>
            <a:ext cx="472482" cy="563852"/>
          </a:xfrm>
          <a:custGeom>
            <a:avLst/>
            <a:gdLst/>
            <a:ahLst/>
            <a:cxnLst/>
            <a:rect l="l" t="t" r="r" b="b"/>
            <a:pathLst>
              <a:path w="2543357" h="3035197">
                <a:moveTo>
                  <a:pt x="1932497" y="885460"/>
                </a:moveTo>
                <a:lnTo>
                  <a:pt x="1858608" y="981586"/>
                </a:lnTo>
                <a:cubicBezTo>
                  <a:pt x="2087948" y="1157874"/>
                  <a:pt x="2221364" y="1431493"/>
                  <a:pt x="2219022" y="1720748"/>
                </a:cubicBezTo>
                <a:lnTo>
                  <a:pt x="2340261" y="1721729"/>
                </a:lnTo>
                <a:cubicBezTo>
                  <a:pt x="2342911" y="1394473"/>
                  <a:pt x="2191967" y="1084907"/>
                  <a:pt x="1932497" y="885460"/>
                </a:cubicBezTo>
                <a:close/>
                <a:moveTo>
                  <a:pt x="1028922" y="281987"/>
                </a:moveTo>
                <a:cubicBezTo>
                  <a:pt x="1157068" y="321344"/>
                  <a:pt x="1128134" y="299573"/>
                  <a:pt x="1193247" y="332230"/>
                </a:cubicBezTo>
                <a:cubicBezTo>
                  <a:pt x="1269854" y="451410"/>
                  <a:pt x="1301375" y="602654"/>
                  <a:pt x="1295736" y="739575"/>
                </a:cubicBezTo>
                <a:cubicBezTo>
                  <a:pt x="1418781" y="730097"/>
                  <a:pt x="1391656" y="622269"/>
                  <a:pt x="1842154" y="674175"/>
                </a:cubicBezTo>
                <a:cubicBezTo>
                  <a:pt x="2251963" y="725703"/>
                  <a:pt x="2543357" y="1202505"/>
                  <a:pt x="2543357" y="1911138"/>
                </a:cubicBezTo>
                <a:cubicBezTo>
                  <a:pt x="2543357" y="2619771"/>
                  <a:pt x="2228290" y="3174439"/>
                  <a:pt x="1189012" y="3004227"/>
                </a:cubicBezTo>
                <a:cubicBezTo>
                  <a:pt x="266689" y="3142266"/>
                  <a:pt x="99973" y="2479414"/>
                  <a:pt x="24671" y="2089269"/>
                </a:cubicBezTo>
                <a:cubicBezTo>
                  <a:pt x="-50631" y="1699124"/>
                  <a:pt x="9514" y="922425"/>
                  <a:pt x="737199" y="663358"/>
                </a:cubicBezTo>
                <a:cubicBezTo>
                  <a:pt x="1021153" y="585721"/>
                  <a:pt x="1093645" y="690425"/>
                  <a:pt x="1216376" y="728497"/>
                </a:cubicBezTo>
                <a:cubicBezTo>
                  <a:pt x="1183268" y="569368"/>
                  <a:pt x="1135766" y="458984"/>
                  <a:pt x="1028922" y="281987"/>
                </a:cubicBezTo>
                <a:close/>
                <a:moveTo>
                  <a:pt x="1919942" y="47"/>
                </a:moveTo>
                <a:cubicBezTo>
                  <a:pt x="2086542" y="1491"/>
                  <a:pt x="2263938" y="35583"/>
                  <a:pt x="2350876" y="60453"/>
                </a:cubicBezTo>
                <a:cubicBezTo>
                  <a:pt x="2672784" y="174000"/>
                  <a:pt x="2321773" y="213881"/>
                  <a:pt x="2220060" y="345654"/>
                </a:cubicBezTo>
                <a:cubicBezTo>
                  <a:pt x="2118347" y="477427"/>
                  <a:pt x="2005019" y="609932"/>
                  <a:pt x="1770740" y="609932"/>
                </a:cubicBezTo>
                <a:lnTo>
                  <a:pt x="1326444" y="614956"/>
                </a:lnTo>
                <a:lnTo>
                  <a:pt x="1346541" y="320533"/>
                </a:lnTo>
                <a:cubicBezTo>
                  <a:pt x="1401807" y="115484"/>
                  <a:pt x="1563158" y="44336"/>
                  <a:pt x="1760692" y="11037"/>
                </a:cubicBezTo>
                <a:cubicBezTo>
                  <a:pt x="1810076" y="2712"/>
                  <a:pt x="1864409" y="-434"/>
                  <a:pt x="1919942" y="47"/>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2" name="Freeform 32"/>
          <p:cNvSpPr/>
          <p:nvPr/>
        </p:nvSpPr>
        <p:spPr>
          <a:xfrm>
            <a:off x="2637441" y="1494112"/>
            <a:ext cx="597487" cy="547278"/>
          </a:xfrm>
          <a:custGeom>
            <a:avLst/>
            <a:gdLst/>
            <a:ahLst/>
            <a:cxnLst/>
            <a:rect l="l" t="t" r="r" b="b"/>
            <a:pathLst>
              <a:path w="3210745" h="2940925">
                <a:moveTo>
                  <a:pt x="340528" y="2526682"/>
                </a:moveTo>
                <a:cubicBezTo>
                  <a:pt x="280875" y="2526682"/>
                  <a:pt x="232516" y="2575041"/>
                  <a:pt x="232516" y="2634694"/>
                </a:cubicBezTo>
                <a:cubicBezTo>
                  <a:pt x="232516" y="2694347"/>
                  <a:pt x="280875" y="2742706"/>
                  <a:pt x="340528" y="2742706"/>
                </a:cubicBezTo>
                <a:cubicBezTo>
                  <a:pt x="400181" y="2742706"/>
                  <a:pt x="448540" y="2694347"/>
                  <a:pt x="448540" y="2634694"/>
                </a:cubicBezTo>
                <a:cubicBezTo>
                  <a:pt x="448540" y="2575041"/>
                  <a:pt x="400181" y="2526682"/>
                  <a:pt x="340528" y="2526682"/>
                </a:cubicBezTo>
                <a:close/>
                <a:moveTo>
                  <a:pt x="1821636" y="152"/>
                </a:moveTo>
                <a:cubicBezTo>
                  <a:pt x="1920275" y="-4956"/>
                  <a:pt x="2051571" y="119306"/>
                  <a:pt x="2102482" y="278737"/>
                </a:cubicBezTo>
                <a:cubicBezTo>
                  <a:pt x="2192513" y="649582"/>
                  <a:pt x="1575154" y="1213351"/>
                  <a:pt x="2006019" y="1236931"/>
                </a:cubicBezTo>
                <a:cubicBezTo>
                  <a:pt x="2310412" y="1206920"/>
                  <a:pt x="2473326" y="1176910"/>
                  <a:pt x="2803442" y="1166192"/>
                </a:cubicBezTo>
                <a:cubicBezTo>
                  <a:pt x="3103547" y="1170479"/>
                  <a:pt x="3152850" y="1361260"/>
                  <a:pt x="3002798" y="1564903"/>
                </a:cubicBezTo>
                <a:cubicBezTo>
                  <a:pt x="3191435" y="1575621"/>
                  <a:pt x="3347919" y="1869296"/>
                  <a:pt x="3022090" y="1989338"/>
                </a:cubicBezTo>
                <a:cubicBezTo>
                  <a:pt x="3332913" y="2182262"/>
                  <a:pt x="3154994" y="2426634"/>
                  <a:pt x="2977074" y="2471650"/>
                </a:cubicBezTo>
                <a:cubicBezTo>
                  <a:pt x="3127127" y="2606697"/>
                  <a:pt x="3109978" y="2709590"/>
                  <a:pt x="2957782" y="2793191"/>
                </a:cubicBezTo>
                <a:cubicBezTo>
                  <a:pt x="2620164" y="2932526"/>
                  <a:pt x="1747715" y="3028988"/>
                  <a:pt x="1253613" y="2818914"/>
                </a:cubicBezTo>
                <a:cubicBezTo>
                  <a:pt x="1018944" y="2738561"/>
                  <a:pt x="869067" y="2654318"/>
                  <a:pt x="700568" y="2648441"/>
                </a:cubicBezTo>
                <a:lnTo>
                  <a:pt x="700568" y="2796242"/>
                </a:lnTo>
                <a:cubicBezTo>
                  <a:pt x="700568" y="2860729"/>
                  <a:pt x="648291" y="2913006"/>
                  <a:pt x="583804" y="2913006"/>
                </a:cubicBezTo>
                <a:lnTo>
                  <a:pt x="0" y="2913006"/>
                </a:lnTo>
                <a:lnTo>
                  <a:pt x="0" y="1400838"/>
                </a:lnTo>
                <a:lnTo>
                  <a:pt x="583804" y="1400838"/>
                </a:lnTo>
                <a:cubicBezTo>
                  <a:pt x="648291" y="1400838"/>
                  <a:pt x="700568" y="1453115"/>
                  <a:pt x="700568" y="1517602"/>
                </a:cubicBezTo>
                <a:lnTo>
                  <a:pt x="700568" y="1571674"/>
                </a:lnTo>
                <a:cubicBezTo>
                  <a:pt x="721537" y="1568378"/>
                  <a:pt x="746526" y="1559634"/>
                  <a:pt x="784162" y="1539180"/>
                </a:cubicBezTo>
                <a:cubicBezTo>
                  <a:pt x="831321" y="1421281"/>
                  <a:pt x="890271" y="1323747"/>
                  <a:pt x="1034964" y="1191915"/>
                </a:cubicBezTo>
                <a:cubicBezTo>
                  <a:pt x="1257900" y="851081"/>
                  <a:pt x="1628744" y="677449"/>
                  <a:pt x="1703770" y="169413"/>
                </a:cubicBezTo>
                <a:cubicBezTo>
                  <a:pt x="1715024" y="52855"/>
                  <a:pt x="1762452" y="3217"/>
                  <a:pt x="1821636" y="15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3" name="Rounded Rectangle 10"/>
          <p:cNvSpPr/>
          <p:nvPr/>
        </p:nvSpPr>
        <p:spPr>
          <a:xfrm>
            <a:off x="6811420" y="2529239"/>
            <a:ext cx="372169" cy="492524"/>
          </a:xfrm>
          <a:custGeom>
            <a:avLst/>
            <a:gdLst/>
            <a:ahLst/>
            <a:cxnLst/>
            <a:rect l="l" t="t" r="r" b="b"/>
            <a:pathLst>
              <a:path w="2448272" h="3240000">
                <a:moveTo>
                  <a:pt x="1358676" y="2676152"/>
                </a:moveTo>
                <a:cubicBezTo>
                  <a:pt x="1327753" y="2676152"/>
                  <a:pt x="1302685" y="2701220"/>
                  <a:pt x="1302685" y="2732143"/>
                </a:cubicBezTo>
                <a:lnTo>
                  <a:pt x="1302685" y="2956101"/>
                </a:lnTo>
                <a:cubicBezTo>
                  <a:pt x="1302685" y="2987024"/>
                  <a:pt x="1327753" y="3012092"/>
                  <a:pt x="1358676" y="3012092"/>
                </a:cubicBezTo>
                <a:lnTo>
                  <a:pt x="1582634" y="3012092"/>
                </a:lnTo>
                <a:cubicBezTo>
                  <a:pt x="1613557" y="3012092"/>
                  <a:pt x="1638625" y="2987024"/>
                  <a:pt x="1638625" y="2956101"/>
                </a:cubicBezTo>
                <a:lnTo>
                  <a:pt x="1638625" y="2732143"/>
                </a:lnTo>
                <a:cubicBezTo>
                  <a:pt x="1638625" y="2701220"/>
                  <a:pt x="1613557" y="2676152"/>
                  <a:pt x="1582634" y="2676152"/>
                </a:cubicBezTo>
                <a:close/>
                <a:moveTo>
                  <a:pt x="837062" y="2676152"/>
                </a:moveTo>
                <a:cubicBezTo>
                  <a:pt x="806139" y="2676152"/>
                  <a:pt x="781071" y="2701220"/>
                  <a:pt x="781071" y="2732143"/>
                </a:cubicBezTo>
                <a:lnTo>
                  <a:pt x="781071" y="2956101"/>
                </a:lnTo>
                <a:cubicBezTo>
                  <a:pt x="781071" y="2987024"/>
                  <a:pt x="806139" y="3012092"/>
                  <a:pt x="837062" y="3012092"/>
                </a:cubicBezTo>
                <a:lnTo>
                  <a:pt x="1061020" y="3012092"/>
                </a:lnTo>
                <a:cubicBezTo>
                  <a:pt x="1091943" y="3012092"/>
                  <a:pt x="1117011" y="2987024"/>
                  <a:pt x="1117011" y="2956101"/>
                </a:cubicBezTo>
                <a:lnTo>
                  <a:pt x="1117011" y="2732143"/>
                </a:lnTo>
                <a:cubicBezTo>
                  <a:pt x="1117011" y="2701220"/>
                  <a:pt x="1091943" y="2676152"/>
                  <a:pt x="1061020" y="2676152"/>
                </a:cubicBezTo>
                <a:close/>
                <a:moveTo>
                  <a:pt x="315448" y="2676152"/>
                </a:moveTo>
                <a:cubicBezTo>
                  <a:pt x="284525" y="2676152"/>
                  <a:pt x="259457" y="2701220"/>
                  <a:pt x="259457" y="2732143"/>
                </a:cubicBezTo>
                <a:lnTo>
                  <a:pt x="259457" y="2956101"/>
                </a:lnTo>
                <a:cubicBezTo>
                  <a:pt x="259457" y="2987024"/>
                  <a:pt x="284525" y="3012092"/>
                  <a:pt x="315448" y="3012092"/>
                </a:cubicBezTo>
                <a:lnTo>
                  <a:pt x="539406" y="3012092"/>
                </a:lnTo>
                <a:cubicBezTo>
                  <a:pt x="570329" y="3012092"/>
                  <a:pt x="595397" y="2987024"/>
                  <a:pt x="595397" y="2956101"/>
                </a:cubicBezTo>
                <a:lnTo>
                  <a:pt x="595397" y="2732143"/>
                </a:lnTo>
                <a:cubicBezTo>
                  <a:pt x="595397" y="2701220"/>
                  <a:pt x="570329" y="2676152"/>
                  <a:pt x="539406" y="2676152"/>
                </a:cubicBezTo>
                <a:close/>
                <a:moveTo>
                  <a:pt x="1880291" y="2179832"/>
                </a:moveTo>
                <a:cubicBezTo>
                  <a:pt x="1849368" y="2179832"/>
                  <a:pt x="1824300" y="2204900"/>
                  <a:pt x="1824300" y="2235823"/>
                </a:cubicBezTo>
                <a:lnTo>
                  <a:pt x="1824300" y="2956101"/>
                </a:lnTo>
                <a:cubicBezTo>
                  <a:pt x="1824300" y="2987024"/>
                  <a:pt x="1849368" y="3012092"/>
                  <a:pt x="1880291" y="3012092"/>
                </a:cubicBezTo>
                <a:lnTo>
                  <a:pt x="2104249" y="3012092"/>
                </a:lnTo>
                <a:cubicBezTo>
                  <a:pt x="2135172" y="3012092"/>
                  <a:pt x="2160240" y="2987024"/>
                  <a:pt x="2160240" y="2956101"/>
                </a:cubicBezTo>
                <a:lnTo>
                  <a:pt x="2160240" y="2235823"/>
                </a:lnTo>
                <a:cubicBezTo>
                  <a:pt x="2160240" y="2204900"/>
                  <a:pt x="2135172" y="2179832"/>
                  <a:pt x="2104249" y="2179832"/>
                </a:cubicBezTo>
                <a:close/>
                <a:moveTo>
                  <a:pt x="1358676" y="2179832"/>
                </a:moveTo>
                <a:cubicBezTo>
                  <a:pt x="1327753" y="2179832"/>
                  <a:pt x="1302685" y="2204900"/>
                  <a:pt x="1302685" y="2235823"/>
                </a:cubicBezTo>
                <a:lnTo>
                  <a:pt x="1302685" y="2459781"/>
                </a:lnTo>
                <a:cubicBezTo>
                  <a:pt x="1302685" y="2490704"/>
                  <a:pt x="1327753" y="2515772"/>
                  <a:pt x="1358676" y="2515772"/>
                </a:cubicBezTo>
                <a:lnTo>
                  <a:pt x="1582634" y="2515772"/>
                </a:lnTo>
                <a:cubicBezTo>
                  <a:pt x="1613557" y="2515772"/>
                  <a:pt x="1638625" y="2490704"/>
                  <a:pt x="1638625" y="2459781"/>
                </a:cubicBezTo>
                <a:lnTo>
                  <a:pt x="1638625" y="2235823"/>
                </a:lnTo>
                <a:cubicBezTo>
                  <a:pt x="1638625" y="2204900"/>
                  <a:pt x="1613557" y="2179832"/>
                  <a:pt x="1582634" y="2179832"/>
                </a:cubicBezTo>
                <a:close/>
                <a:moveTo>
                  <a:pt x="837062" y="2179832"/>
                </a:moveTo>
                <a:cubicBezTo>
                  <a:pt x="806139" y="2179832"/>
                  <a:pt x="781071" y="2204900"/>
                  <a:pt x="781071" y="2235823"/>
                </a:cubicBezTo>
                <a:lnTo>
                  <a:pt x="781071" y="2459781"/>
                </a:lnTo>
                <a:cubicBezTo>
                  <a:pt x="781071" y="2490704"/>
                  <a:pt x="806139" y="2515772"/>
                  <a:pt x="837062" y="2515772"/>
                </a:cubicBezTo>
                <a:lnTo>
                  <a:pt x="1061020" y="2515772"/>
                </a:lnTo>
                <a:cubicBezTo>
                  <a:pt x="1091943" y="2515772"/>
                  <a:pt x="1117011" y="2490704"/>
                  <a:pt x="1117011" y="2459781"/>
                </a:cubicBezTo>
                <a:lnTo>
                  <a:pt x="1117011" y="2235823"/>
                </a:lnTo>
                <a:cubicBezTo>
                  <a:pt x="1117011" y="2204900"/>
                  <a:pt x="1091943" y="2179832"/>
                  <a:pt x="1061020" y="2179832"/>
                </a:cubicBezTo>
                <a:close/>
                <a:moveTo>
                  <a:pt x="315448" y="2179832"/>
                </a:moveTo>
                <a:cubicBezTo>
                  <a:pt x="284525" y="2179832"/>
                  <a:pt x="259457" y="2204900"/>
                  <a:pt x="259457" y="2235823"/>
                </a:cubicBezTo>
                <a:lnTo>
                  <a:pt x="259457" y="2459781"/>
                </a:lnTo>
                <a:cubicBezTo>
                  <a:pt x="259457" y="2490704"/>
                  <a:pt x="284525" y="2515772"/>
                  <a:pt x="315448" y="2515772"/>
                </a:cubicBezTo>
                <a:lnTo>
                  <a:pt x="539406" y="2515772"/>
                </a:lnTo>
                <a:cubicBezTo>
                  <a:pt x="570329" y="2515772"/>
                  <a:pt x="595397" y="2490704"/>
                  <a:pt x="595397" y="2459781"/>
                </a:cubicBezTo>
                <a:lnTo>
                  <a:pt x="595397" y="2235823"/>
                </a:lnTo>
                <a:cubicBezTo>
                  <a:pt x="595397" y="2204900"/>
                  <a:pt x="570329" y="2179832"/>
                  <a:pt x="539406" y="2179832"/>
                </a:cubicBezTo>
                <a:close/>
                <a:moveTo>
                  <a:pt x="1880291" y="1683512"/>
                </a:moveTo>
                <a:cubicBezTo>
                  <a:pt x="1849368" y="1683512"/>
                  <a:pt x="1824300" y="1708580"/>
                  <a:pt x="1824300" y="1739503"/>
                </a:cubicBezTo>
                <a:lnTo>
                  <a:pt x="1824300" y="1963461"/>
                </a:lnTo>
                <a:cubicBezTo>
                  <a:pt x="1824300" y="1994384"/>
                  <a:pt x="1849368" y="2019452"/>
                  <a:pt x="1880291" y="2019452"/>
                </a:cubicBezTo>
                <a:lnTo>
                  <a:pt x="2104249" y="2019452"/>
                </a:lnTo>
                <a:cubicBezTo>
                  <a:pt x="2135172" y="2019452"/>
                  <a:pt x="2160240" y="1994384"/>
                  <a:pt x="2160240" y="1963461"/>
                </a:cubicBezTo>
                <a:lnTo>
                  <a:pt x="2160240" y="1739503"/>
                </a:lnTo>
                <a:cubicBezTo>
                  <a:pt x="2160240" y="1708580"/>
                  <a:pt x="2135172" y="1683512"/>
                  <a:pt x="2104249" y="1683512"/>
                </a:cubicBezTo>
                <a:close/>
                <a:moveTo>
                  <a:pt x="1358676" y="1683512"/>
                </a:moveTo>
                <a:cubicBezTo>
                  <a:pt x="1327753" y="1683512"/>
                  <a:pt x="1302685" y="1708580"/>
                  <a:pt x="1302685" y="1739503"/>
                </a:cubicBezTo>
                <a:lnTo>
                  <a:pt x="1302685" y="1963461"/>
                </a:lnTo>
                <a:cubicBezTo>
                  <a:pt x="1302685" y="1994384"/>
                  <a:pt x="1327753" y="2019452"/>
                  <a:pt x="1358676" y="2019452"/>
                </a:cubicBezTo>
                <a:lnTo>
                  <a:pt x="1582634" y="2019452"/>
                </a:lnTo>
                <a:cubicBezTo>
                  <a:pt x="1613557" y="2019452"/>
                  <a:pt x="1638625" y="1994384"/>
                  <a:pt x="1638625" y="1963461"/>
                </a:cubicBezTo>
                <a:lnTo>
                  <a:pt x="1638625" y="1739503"/>
                </a:lnTo>
                <a:cubicBezTo>
                  <a:pt x="1638625" y="1708580"/>
                  <a:pt x="1613557" y="1683512"/>
                  <a:pt x="1582634" y="1683512"/>
                </a:cubicBezTo>
                <a:close/>
                <a:moveTo>
                  <a:pt x="837062" y="1683512"/>
                </a:moveTo>
                <a:cubicBezTo>
                  <a:pt x="806139" y="1683512"/>
                  <a:pt x="781071" y="1708580"/>
                  <a:pt x="781071" y="1739503"/>
                </a:cubicBezTo>
                <a:lnTo>
                  <a:pt x="781071" y="1963461"/>
                </a:lnTo>
                <a:cubicBezTo>
                  <a:pt x="781071" y="1994384"/>
                  <a:pt x="806139" y="2019452"/>
                  <a:pt x="837062" y="2019452"/>
                </a:cubicBezTo>
                <a:lnTo>
                  <a:pt x="1061020" y="2019452"/>
                </a:lnTo>
                <a:cubicBezTo>
                  <a:pt x="1091943" y="2019452"/>
                  <a:pt x="1117011" y="1994384"/>
                  <a:pt x="1117011" y="1963461"/>
                </a:cubicBezTo>
                <a:lnTo>
                  <a:pt x="1117011" y="1739503"/>
                </a:lnTo>
                <a:cubicBezTo>
                  <a:pt x="1117011" y="1708580"/>
                  <a:pt x="1091943" y="1683512"/>
                  <a:pt x="1061020" y="1683512"/>
                </a:cubicBezTo>
                <a:close/>
                <a:moveTo>
                  <a:pt x="315448" y="1683512"/>
                </a:moveTo>
                <a:cubicBezTo>
                  <a:pt x="284525" y="1683512"/>
                  <a:pt x="259457" y="1708580"/>
                  <a:pt x="259457" y="1739503"/>
                </a:cubicBezTo>
                <a:lnTo>
                  <a:pt x="259457" y="1963461"/>
                </a:lnTo>
                <a:cubicBezTo>
                  <a:pt x="259457" y="1994384"/>
                  <a:pt x="284525" y="2019452"/>
                  <a:pt x="315448" y="2019452"/>
                </a:cubicBezTo>
                <a:lnTo>
                  <a:pt x="539406" y="2019452"/>
                </a:lnTo>
                <a:cubicBezTo>
                  <a:pt x="570329" y="2019452"/>
                  <a:pt x="595397" y="1994384"/>
                  <a:pt x="595397" y="1963461"/>
                </a:cubicBezTo>
                <a:lnTo>
                  <a:pt x="595397" y="1739503"/>
                </a:lnTo>
                <a:cubicBezTo>
                  <a:pt x="595397" y="1708580"/>
                  <a:pt x="570329" y="1683512"/>
                  <a:pt x="539406" y="1683512"/>
                </a:cubicBezTo>
                <a:close/>
                <a:moveTo>
                  <a:pt x="1880291" y="1187192"/>
                </a:moveTo>
                <a:cubicBezTo>
                  <a:pt x="1849368" y="1187192"/>
                  <a:pt x="1824300" y="1212260"/>
                  <a:pt x="1824300" y="1243183"/>
                </a:cubicBezTo>
                <a:lnTo>
                  <a:pt x="1824300" y="1467141"/>
                </a:lnTo>
                <a:cubicBezTo>
                  <a:pt x="1824300" y="1498064"/>
                  <a:pt x="1849368" y="1523132"/>
                  <a:pt x="1880291" y="1523132"/>
                </a:cubicBezTo>
                <a:lnTo>
                  <a:pt x="2104249" y="1523132"/>
                </a:lnTo>
                <a:cubicBezTo>
                  <a:pt x="2135172" y="1523132"/>
                  <a:pt x="2160240" y="1498064"/>
                  <a:pt x="2160240" y="1467141"/>
                </a:cubicBezTo>
                <a:lnTo>
                  <a:pt x="2160240" y="1243183"/>
                </a:lnTo>
                <a:cubicBezTo>
                  <a:pt x="2160240" y="1212260"/>
                  <a:pt x="2135172" y="1187192"/>
                  <a:pt x="2104249" y="1187192"/>
                </a:cubicBezTo>
                <a:close/>
                <a:moveTo>
                  <a:pt x="1358676" y="1187192"/>
                </a:moveTo>
                <a:cubicBezTo>
                  <a:pt x="1327753" y="1187192"/>
                  <a:pt x="1302685" y="1212260"/>
                  <a:pt x="1302685" y="1243183"/>
                </a:cubicBezTo>
                <a:lnTo>
                  <a:pt x="1302685" y="1467141"/>
                </a:lnTo>
                <a:cubicBezTo>
                  <a:pt x="1302685" y="1498064"/>
                  <a:pt x="1327753" y="1523132"/>
                  <a:pt x="1358676" y="1523132"/>
                </a:cubicBezTo>
                <a:lnTo>
                  <a:pt x="1582634" y="1523132"/>
                </a:lnTo>
                <a:cubicBezTo>
                  <a:pt x="1613557" y="1523132"/>
                  <a:pt x="1638625" y="1498064"/>
                  <a:pt x="1638625" y="1467141"/>
                </a:cubicBezTo>
                <a:lnTo>
                  <a:pt x="1638625" y="1243183"/>
                </a:lnTo>
                <a:cubicBezTo>
                  <a:pt x="1638625" y="1212260"/>
                  <a:pt x="1613557" y="1187192"/>
                  <a:pt x="1582634" y="1187192"/>
                </a:cubicBezTo>
                <a:close/>
                <a:moveTo>
                  <a:pt x="837062" y="1187192"/>
                </a:moveTo>
                <a:cubicBezTo>
                  <a:pt x="806139" y="1187192"/>
                  <a:pt x="781071" y="1212260"/>
                  <a:pt x="781071" y="1243183"/>
                </a:cubicBezTo>
                <a:lnTo>
                  <a:pt x="781071" y="1467141"/>
                </a:lnTo>
                <a:cubicBezTo>
                  <a:pt x="781071" y="1498064"/>
                  <a:pt x="806139" y="1523132"/>
                  <a:pt x="837062" y="1523132"/>
                </a:cubicBezTo>
                <a:lnTo>
                  <a:pt x="1061020" y="1523132"/>
                </a:lnTo>
                <a:cubicBezTo>
                  <a:pt x="1091943" y="1523132"/>
                  <a:pt x="1117011" y="1498064"/>
                  <a:pt x="1117011" y="1467141"/>
                </a:cubicBezTo>
                <a:lnTo>
                  <a:pt x="1117011" y="1243183"/>
                </a:lnTo>
                <a:cubicBezTo>
                  <a:pt x="1117011" y="1212260"/>
                  <a:pt x="1091943" y="1187192"/>
                  <a:pt x="1061020" y="1187192"/>
                </a:cubicBezTo>
                <a:close/>
                <a:moveTo>
                  <a:pt x="315448" y="1187192"/>
                </a:moveTo>
                <a:cubicBezTo>
                  <a:pt x="284525" y="1187192"/>
                  <a:pt x="259457" y="1212260"/>
                  <a:pt x="259457" y="1243183"/>
                </a:cubicBezTo>
                <a:lnTo>
                  <a:pt x="259457" y="1467141"/>
                </a:lnTo>
                <a:cubicBezTo>
                  <a:pt x="259457" y="1498064"/>
                  <a:pt x="284525" y="1523132"/>
                  <a:pt x="315448" y="1523132"/>
                </a:cubicBezTo>
                <a:lnTo>
                  <a:pt x="539406" y="1523132"/>
                </a:lnTo>
                <a:cubicBezTo>
                  <a:pt x="570329" y="1523132"/>
                  <a:pt x="595397" y="1498064"/>
                  <a:pt x="595397" y="1467141"/>
                </a:cubicBezTo>
                <a:lnTo>
                  <a:pt x="595397" y="1243183"/>
                </a:lnTo>
                <a:cubicBezTo>
                  <a:pt x="595397" y="1212260"/>
                  <a:pt x="570329" y="1187192"/>
                  <a:pt x="539406" y="1187192"/>
                </a:cubicBezTo>
                <a:close/>
                <a:moveTo>
                  <a:pt x="348041" y="163575"/>
                </a:moveTo>
                <a:cubicBezTo>
                  <a:pt x="275130" y="163575"/>
                  <a:pt x="216024" y="222681"/>
                  <a:pt x="216024" y="295592"/>
                </a:cubicBezTo>
                <a:lnTo>
                  <a:pt x="216024" y="823646"/>
                </a:lnTo>
                <a:cubicBezTo>
                  <a:pt x="216024" y="896557"/>
                  <a:pt x="275130" y="955663"/>
                  <a:pt x="348041" y="955663"/>
                </a:cubicBezTo>
                <a:lnTo>
                  <a:pt x="2100231" y="955663"/>
                </a:lnTo>
                <a:cubicBezTo>
                  <a:pt x="2173142" y="955663"/>
                  <a:pt x="2232248" y="896557"/>
                  <a:pt x="2232248" y="823646"/>
                </a:cubicBezTo>
                <a:lnTo>
                  <a:pt x="2232248" y="295592"/>
                </a:lnTo>
                <a:cubicBezTo>
                  <a:pt x="2232248" y="222681"/>
                  <a:pt x="2173142" y="163575"/>
                  <a:pt x="2100231" y="163575"/>
                </a:cubicBezTo>
                <a:close/>
                <a:moveTo>
                  <a:pt x="265172" y="0"/>
                </a:moveTo>
                <a:lnTo>
                  <a:pt x="2183100" y="0"/>
                </a:lnTo>
                <a:cubicBezTo>
                  <a:pt x="2329550" y="0"/>
                  <a:pt x="2448272" y="118722"/>
                  <a:pt x="2448272" y="265172"/>
                </a:cubicBezTo>
                <a:lnTo>
                  <a:pt x="2448272" y="2974828"/>
                </a:lnTo>
                <a:cubicBezTo>
                  <a:pt x="2448272" y="3121278"/>
                  <a:pt x="2329550" y="3240000"/>
                  <a:pt x="2183100" y="3240000"/>
                </a:cubicBezTo>
                <a:lnTo>
                  <a:pt x="265172" y="3240000"/>
                </a:lnTo>
                <a:cubicBezTo>
                  <a:pt x="118722" y="3240000"/>
                  <a:pt x="0" y="3121278"/>
                  <a:pt x="0" y="2974828"/>
                </a:cubicBezTo>
                <a:lnTo>
                  <a:pt x="0" y="265172"/>
                </a:lnTo>
                <a:cubicBezTo>
                  <a:pt x="0" y="118722"/>
                  <a:pt x="118722" y="0"/>
                  <a:pt x="26517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4" name="Rounded Rectangle 32"/>
          <p:cNvSpPr/>
          <p:nvPr/>
        </p:nvSpPr>
        <p:spPr>
          <a:xfrm>
            <a:off x="8456812" y="3636707"/>
            <a:ext cx="491492" cy="491492"/>
          </a:xfrm>
          <a:custGeom>
            <a:avLst/>
            <a:gdLst/>
            <a:ahLst/>
            <a:cxnLst/>
            <a:rect l="l" t="t" r="r" b="b"/>
            <a:pathLst>
              <a:path w="3240000" h="3240000">
                <a:moveTo>
                  <a:pt x="2019696" y="2510955"/>
                </a:moveTo>
                <a:lnTo>
                  <a:pt x="2019696" y="2797359"/>
                </a:lnTo>
                <a:lnTo>
                  <a:pt x="2914589" y="2797359"/>
                </a:lnTo>
                <a:lnTo>
                  <a:pt x="2914589" y="2510955"/>
                </a:lnTo>
                <a:close/>
                <a:moveTo>
                  <a:pt x="2019696" y="2081348"/>
                </a:moveTo>
                <a:lnTo>
                  <a:pt x="2019696" y="2367752"/>
                </a:lnTo>
                <a:lnTo>
                  <a:pt x="2914589" y="2367752"/>
                </a:lnTo>
                <a:lnTo>
                  <a:pt x="2914589" y="2081348"/>
                </a:lnTo>
                <a:close/>
                <a:moveTo>
                  <a:pt x="580710" y="2021703"/>
                </a:moveTo>
                <a:lnTo>
                  <a:pt x="378191" y="2224222"/>
                </a:lnTo>
                <a:lnTo>
                  <a:pt x="593323" y="2439354"/>
                </a:lnTo>
                <a:lnTo>
                  <a:pt x="378191" y="2654485"/>
                </a:lnTo>
                <a:lnTo>
                  <a:pt x="580710" y="2857004"/>
                </a:lnTo>
                <a:lnTo>
                  <a:pt x="795842" y="2641872"/>
                </a:lnTo>
                <a:lnTo>
                  <a:pt x="1010973" y="2857004"/>
                </a:lnTo>
                <a:lnTo>
                  <a:pt x="1213492" y="2654485"/>
                </a:lnTo>
                <a:lnTo>
                  <a:pt x="998360" y="2439354"/>
                </a:lnTo>
                <a:lnTo>
                  <a:pt x="1213492" y="2224222"/>
                </a:lnTo>
                <a:lnTo>
                  <a:pt x="1010973" y="2021703"/>
                </a:lnTo>
                <a:lnTo>
                  <a:pt x="795842" y="2236835"/>
                </a:lnTo>
                <a:close/>
                <a:moveTo>
                  <a:pt x="1656000" y="1656001"/>
                </a:moveTo>
                <a:lnTo>
                  <a:pt x="3240000" y="1656001"/>
                </a:lnTo>
                <a:lnTo>
                  <a:pt x="3240000" y="2699989"/>
                </a:lnTo>
                <a:cubicBezTo>
                  <a:pt x="3240000" y="2998229"/>
                  <a:pt x="2998229" y="3240000"/>
                  <a:pt x="2699989" y="3240000"/>
                </a:cubicBezTo>
                <a:lnTo>
                  <a:pt x="1656000" y="3240000"/>
                </a:lnTo>
                <a:close/>
                <a:moveTo>
                  <a:pt x="0" y="1656001"/>
                </a:moveTo>
                <a:lnTo>
                  <a:pt x="1584000" y="1656001"/>
                </a:lnTo>
                <a:lnTo>
                  <a:pt x="1584000" y="3240000"/>
                </a:lnTo>
                <a:lnTo>
                  <a:pt x="540011" y="3240000"/>
                </a:lnTo>
                <a:cubicBezTo>
                  <a:pt x="241771" y="3240000"/>
                  <a:pt x="0" y="2998229"/>
                  <a:pt x="0" y="2699989"/>
                </a:cubicBezTo>
                <a:close/>
                <a:moveTo>
                  <a:pt x="2467143" y="957859"/>
                </a:moveTo>
                <a:cubicBezTo>
                  <a:pt x="2388055" y="957859"/>
                  <a:pt x="2323941" y="1021973"/>
                  <a:pt x="2323941" y="1101061"/>
                </a:cubicBezTo>
                <a:cubicBezTo>
                  <a:pt x="2323941" y="1180149"/>
                  <a:pt x="2388055" y="1244263"/>
                  <a:pt x="2467143" y="1244263"/>
                </a:cubicBezTo>
                <a:cubicBezTo>
                  <a:pt x="2546231" y="1244263"/>
                  <a:pt x="2610345" y="1180149"/>
                  <a:pt x="2610345" y="1101061"/>
                </a:cubicBezTo>
                <a:cubicBezTo>
                  <a:pt x="2610345" y="1021973"/>
                  <a:pt x="2546231" y="957859"/>
                  <a:pt x="2467143" y="957859"/>
                </a:cubicBezTo>
                <a:close/>
                <a:moveTo>
                  <a:pt x="2019696" y="635775"/>
                </a:moveTo>
                <a:lnTo>
                  <a:pt x="2019696" y="922180"/>
                </a:lnTo>
                <a:lnTo>
                  <a:pt x="2914589" y="922180"/>
                </a:lnTo>
                <a:lnTo>
                  <a:pt x="2914589" y="635775"/>
                </a:lnTo>
                <a:close/>
                <a:moveTo>
                  <a:pt x="652639" y="331531"/>
                </a:moveTo>
                <a:lnTo>
                  <a:pt x="652639" y="635775"/>
                </a:lnTo>
                <a:lnTo>
                  <a:pt x="348395" y="635775"/>
                </a:lnTo>
                <a:lnTo>
                  <a:pt x="348395" y="922180"/>
                </a:lnTo>
                <a:lnTo>
                  <a:pt x="652639" y="922180"/>
                </a:lnTo>
                <a:lnTo>
                  <a:pt x="652639" y="1226424"/>
                </a:lnTo>
                <a:lnTo>
                  <a:pt x="939044" y="1226424"/>
                </a:lnTo>
                <a:lnTo>
                  <a:pt x="939044" y="922180"/>
                </a:lnTo>
                <a:lnTo>
                  <a:pt x="1243288" y="922180"/>
                </a:lnTo>
                <a:lnTo>
                  <a:pt x="1243288" y="635775"/>
                </a:lnTo>
                <a:lnTo>
                  <a:pt x="939044" y="635775"/>
                </a:lnTo>
                <a:lnTo>
                  <a:pt x="939044" y="331531"/>
                </a:lnTo>
                <a:close/>
                <a:moveTo>
                  <a:pt x="2467143" y="313692"/>
                </a:moveTo>
                <a:cubicBezTo>
                  <a:pt x="2388055" y="313692"/>
                  <a:pt x="2323941" y="377806"/>
                  <a:pt x="2323941" y="456894"/>
                </a:cubicBezTo>
                <a:cubicBezTo>
                  <a:pt x="2323941" y="535982"/>
                  <a:pt x="2388055" y="600096"/>
                  <a:pt x="2467143" y="600096"/>
                </a:cubicBezTo>
                <a:cubicBezTo>
                  <a:pt x="2546231" y="600096"/>
                  <a:pt x="2610345" y="535982"/>
                  <a:pt x="2610345" y="456894"/>
                </a:cubicBezTo>
                <a:cubicBezTo>
                  <a:pt x="2610345" y="377806"/>
                  <a:pt x="2546231" y="313692"/>
                  <a:pt x="2467143" y="313692"/>
                </a:cubicBezTo>
                <a:close/>
                <a:moveTo>
                  <a:pt x="540011" y="0"/>
                </a:moveTo>
                <a:lnTo>
                  <a:pt x="2699989" y="0"/>
                </a:lnTo>
                <a:cubicBezTo>
                  <a:pt x="2998229" y="0"/>
                  <a:pt x="3240000" y="241771"/>
                  <a:pt x="3240000" y="540011"/>
                </a:cubicBezTo>
                <a:lnTo>
                  <a:pt x="3240000" y="1584001"/>
                </a:lnTo>
                <a:lnTo>
                  <a:pt x="1656000" y="1584001"/>
                </a:lnTo>
                <a:lnTo>
                  <a:pt x="1656000" y="1"/>
                </a:lnTo>
                <a:lnTo>
                  <a:pt x="1584000" y="1"/>
                </a:lnTo>
                <a:lnTo>
                  <a:pt x="1584000" y="1584001"/>
                </a:lnTo>
                <a:lnTo>
                  <a:pt x="0" y="1584001"/>
                </a:lnTo>
                <a:lnTo>
                  <a:pt x="0" y="540011"/>
                </a:lnTo>
                <a:cubicBezTo>
                  <a:pt x="0" y="241771"/>
                  <a:pt x="241771" y="0"/>
                  <a:pt x="54001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5" name="Trapezoid 13"/>
          <p:cNvSpPr/>
          <p:nvPr/>
        </p:nvSpPr>
        <p:spPr>
          <a:xfrm>
            <a:off x="3601434" y="2551495"/>
            <a:ext cx="529844" cy="448015"/>
          </a:xfrm>
          <a:custGeom>
            <a:avLst/>
            <a:gdLst/>
            <a:ahLst/>
            <a:cxnLst/>
            <a:rect l="l" t="t" r="r" b="b"/>
            <a:pathLst>
              <a:path w="2736304" h="2313707">
                <a:moveTo>
                  <a:pt x="1046195" y="1945901"/>
                </a:moveTo>
                <a:lnTo>
                  <a:pt x="998316" y="2093032"/>
                </a:lnTo>
                <a:lnTo>
                  <a:pt x="1737988" y="2093032"/>
                </a:lnTo>
                <a:lnTo>
                  <a:pt x="1690109" y="1945901"/>
                </a:lnTo>
                <a:close/>
                <a:moveTo>
                  <a:pt x="396044" y="89541"/>
                </a:moveTo>
                <a:lnTo>
                  <a:pt x="396044" y="1241668"/>
                </a:lnTo>
                <a:lnTo>
                  <a:pt x="2340260" y="1241668"/>
                </a:lnTo>
                <a:lnTo>
                  <a:pt x="2340260" y="89541"/>
                </a:lnTo>
                <a:close/>
                <a:moveTo>
                  <a:pt x="252028" y="0"/>
                </a:moveTo>
                <a:lnTo>
                  <a:pt x="2484276" y="0"/>
                </a:lnTo>
                <a:lnTo>
                  <a:pt x="2484276" y="1331208"/>
                </a:lnTo>
                <a:lnTo>
                  <a:pt x="2484679" y="1331208"/>
                </a:lnTo>
                <a:lnTo>
                  <a:pt x="2736304" y="2195304"/>
                </a:lnTo>
                <a:lnTo>
                  <a:pt x="2736304" y="2313707"/>
                </a:lnTo>
                <a:lnTo>
                  <a:pt x="0" y="2313707"/>
                </a:lnTo>
                <a:lnTo>
                  <a:pt x="0" y="2195304"/>
                </a:lnTo>
                <a:lnTo>
                  <a:pt x="251625" y="1331208"/>
                </a:lnTo>
                <a:lnTo>
                  <a:pt x="252028" y="1331208"/>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6" name="Rounded Rectangle 7"/>
          <p:cNvSpPr/>
          <p:nvPr/>
        </p:nvSpPr>
        <p:spPr>
          <a:xfrm>
            <a:off x="6135434" y="2540756"/>
            <a:ext cx="271294" cy="469495"/>
          </a:xfrm>
          <a:custGeom>
            <a:avLst/>
            <a:gdLst/>
            <a:ahLst/>
            <a:cxnLst/>
            <a:rect l="l" t="t" r="r" b="b"/>
            <a:pathLst>
              <a:path w="1872208" h="3240000">
                <a:moveTo>
                  <a:pt x="936104" y="2852499"/>
                </a:moveTo>
                <a:cubicBezTo>
                  <a:pt x="861605" y="2852499"/>
                  <a:pt x="801211" y="2912893"/>
                  <a:pt x="801211" y="2987392"/>
                </a:cubicBezTo>
                <a:cubicBezTo>
                  <a:pt x="801211" y="3061891"/>
                  <a:pt x="861605" y="3122285"/>
                  <a:pt x="936104" y="3122285"/>
                </a:cubicBezTo>
                <a:cubicBezTo>
                  <a:pt x="1010603" y="3122285"/>
                  <a:pt x="1070997" y="3061891"/>
                  <a:pt x="1070997" y="2987392"/>
                </a:cubicBezTo>
                <a:cubicBezTo>
                  <a:pt x="1070997" y="2912893"/>
                  <a:pt x="1010603" y="2852499"/>
                  <a:pt x="936104" y="2852499"/>
                </a:cubicBezTo>
                <a:close/>
                <a:moveTo>
                  <a:pt x="144016" y="323096"/>
                </a:moveTo>
                <a:lnTo>
                  <a:pt x="144016" y="2699360"/>
                </a:lnTo>
                <a:lnTo>
                  <a:pt x="1728192" y="2699360"/>
                </a:lnTo>
                <a:lnTo>
                  <a:pt x="1728192" y="323096"/>
                </a:lnTo>
                <a:close/>
                <a:moveTo>
                  <a:pt x="720104" y="107072"/>
                </a:moveTo>
                <a:cubicBezTo>
                  <a:pt x="690281" y="107072"/>
                  <a:pt x="666104" y="131249"/>
                  <a:pt x="666104" y="161072"/>
                </a:cubicBezTo>
                <a:cubicBezTo>
                  <a:pt x="666104" y="190895"/>
                  <a:pt x="690281" y="215072"/>
                  <a:pt x="720104" y="215072"/>
                </a:cubicBezTo>
                <a:lnTo>
                  <a:pt x="1152104" y="215072"/>
                </a:lnTo>
                <a:cubicBezTo>
                  <a:pt x="1181927" y="215072"/>
                  <a:pt x="1206104" y="190895"/>
                  <a:pt x="1206104" y="161072"/>
                </a:cubicBezTo>
                <a:cubicBezTo>
                  <a:pt x="1206104" y="131249"/>
                  <a:pt x="1181927" y="107072"/>
                  <a:pt x="1152104" y="107072"/>
                </a:cubicBezTo>
                <a:close/>
                <a:moveTo>
                  <a:pt x="312041" y="0"/>
                </a:moveTo>
                <a:lnTo>
                  <a:pt x="1560167" y="0"/>
                </a:lnTo>
                <a:cubicBezTo>
                  <a:pt x="1732502" y="0"/>
                  <a:pt x="1872208" y="139706"/>
                  <a:pt x="1872208" y="312041"/>
                </a:cubicBezTo>
                <a:lnTo>
                  <a:pt x="1872208" y="2927959"/>
                </a:lnTo>
                <a:cubicBezTo>
                  <a:pt x="1872208" y="3100294"/>
                  <a:pt x="1732502" y="3240000"/>
                  <a:pt x="1560167" y="3240000"/>
                </a:cubicBezTo>
                <a:lnTo>
                  <a:pt x="312041" y="3240000"/>
                </a:lnTo>
                <a:cubicBezTo>
                  <a:pt x="139706" y="3240000"/>
                  <a:pt x="0" y="3100294"/>
                  <a:pt x="0" y="2927959"/>
                </a:cubicBezTo>
                <a:lnTo>
                  <a:pt x="0" y="312041"/>
                </a:lnTo>
                <a:cubicBezTo>
                  <a:pt x="0" y="139706"/>
                  <a:pt x="139706" y="0"/>
                  <a:pt x="3120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7" name="Rectangle 18"/>
          <p:cNvSpPr/>
          <p:nvPr/>
        </p:nvSpPr>
        <p:spPr>
          <a:xfrm>
            <a:off x="4535970" y="2580427"/>
            <a:ext cx="491054" cy="390153"/>
          </a:xfrm>
          <a:custGeom>
            <a:avLst/>
            <a:gdLst/>
            <a:ahLst/>
            <a:cxnLst/>
            <a:rect l="l" t="t" r="r" b="b"/>
            <a:pathLst>
              <a:path w="3240000" h="2574247">
                <a:moveTo>
                  <a:pt x="2393400" y="1814089"/>
                </a:moveTo>
                <a:cubicBezTo>
                  <a:pt x="2363577" y="1814089"/>
                  <a:pt x="2339400" y="1838266"/>
                  <a:pt x="2339400" y="1868089"/>
                </a:cubicBezTo>
                <a:cubicBezTo>
                  <a:pt x="2339400" y="1897912"/>
                  <a:pt x="2363577" y="1922089"/>
                  <a:pt x="2393400" y="1922089"/>
                </a:cubicBezTo>
                <a:lnTo>
                  <a:pt x="2573400" y="1922089"/>
                </a:lnTo>
                <a:cubicBezTo>
                  <a:pt x="2603223" y="1922089"/>
                  <a:pt x="2627400" y="1897912"/>
                  <a:pt x="2627400" y="1868089"/>
                </a:cubicBezTo>
                <a:cubicBezTo>
                  <a:pt x="2627400" y="1838266"/>
                  <a:pt x="2603223" y="1814089"/>
                  <a:pt x="2573400" y="1814089"/>
                </a:cubicBezTo>
                <a:close/>
                <a:moveTo>
                  <a:pt x="173344" y="1814089"/>
                </a:moveTo>
                <a:cubicBezTo>
                  <a:pt x="143521" y="1814089"/>
                  <a:pt x="119344" y="1838266"/>
                  <a:pt x="119344" y="1868089"/>
                </a:cubicBezTo>
                <a:cubicBezTo>
                  <a:pt x="119344" y="1897912"/>
                  <a:pt x="143521" y="1922089"/>
                  <a:pt x="173344" y="1922089"/>
                </a:cubicBezTo>
                <a:lnTo>
                  <a:pt x="353344" y="1922089"/>
                </a:lnTo>
                <a:cubicBezTo>
                  <a:pt x="383167" y="1922089"/>
                  <a:pt x="407344" y="1897912"/>
                  <a:pt x="407344" y="1868089"/>
                </a:cubicBezTo>
                <a:cubicBezTo>
                  <a:pt x="407344" y="1838266"/>
                  <a:pt x="383167" y="1814089"/>
                  <a:pt x="353344" y="1814089"/>
                </a:cubicBezTo>
                <a:close/>
                <a:moveTo>
                  <a:pt x="2933496" y="1796081"/>
                </a:moveTo>
                <a:cubicBezTo>
                  <a:pt x="2893727" y="1796081"/>
                  <a:pt x="2861488" y="1828320"/>
                  <a:pt x="2861488" y="1868089"/>
                </a:cubicBezTo>
                <a:cubicBezTo>
                  <a:pt x="2861488" y="1907858"/>
                  <a:pt x="2893727" y="1940097"/>
                  <a:pt x="2933496" y="1940097"/>
                </a:cubicBezTo>
                <a:cubicBezTo>
                  <a:pt x="2973265" y="1940097"/>
                  <a:pt x="3005504" y="1907858"/>
                  <a:pt x="3005504" y="1868089"/>
                </a:cubicBezTo>
                <a:cubicBezTo>
                  <a:pt x="3005504" y="1828320"/>
                  <a:pt x="2973265" y="1796081"/>
                  <a:pt x="2933496" y="1796081"/>
                </a:cubicBezTo>
                <a:close/>
                <a:moveTo>
                  <a:pt x="119344" y="122856"/>
                </a:moveTo>
                <a:lnTo>
                  <a:pt x="119344" y="1728192"/>
                </a:lnTo>
                <a:lnTo>
                  <a:pt x="3120656" y="1728192"/>
                </a:lnTo>
                <a:lnTo>
                  <a:pt x="3120656" y="122856"/>
                </a:lnTo>
                <a:close/>
                <a:moveTo>
                  <a:pt x="0" y="0"/>
                </a:moveTo>
                <a:lnTo>
                  <a:pt x="3240000" y="0"/>
                </a:lnTo>
                <a:lnTo>
                  <a:pt x="3240000" y="2016224"/>
                </a:lnTo>
                <a:lnTo>
                  <a:pt x="1812079" y="2016224"/>
                </a:lnTo>
                <a:lnTo>
                  <a:pt x="1857107" y="2320159"/>
                </a:lnTo>
                <a:lnTo>
                  <a:pt x="2357140" y="2320159"/>
                </a:lnTo>
                <a:cubicBezTo>
                  <a:pt x="2427304" y="2320159"/>
                  <a:pt x="2484184" y="2377039"/>
                  <a:pt x="2484184" y="2447203"/>
                </a:cubicBezTo>
                <a:lnTo>
                  <a:pt x="2484184" y="2574247"/>
                </a:lnTo>
                <a:lnTo>
                  <a:pt x="755992" y="2574247"/>
                </a:lnTo>
                <a:lnTo>
                  <a:pt x="755992" y="2447203"/>
                </a:lnTo>
                <a:cubicBezTo>
                  <a:pt x="755992" y="2377039"/>
                  <a:pt x="812872" y="2320159"/>
                  <a:pt x="883036" y="2320159"/>
                </a:cubicBezTo>
                <a:lnTo>
                  <a:pt x="1382894" y="2320159"/>
                </a:lnTo>
                <a:lnTo>
                  <a:pt x="1427922" y="2016224"/>
                </a:lnTo>
                <a:lnTo>
                  <a:pt x="0" y="2016224"/>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8" name="Rounded Rectangle 25"/>
          <p:cNvSpPr/>
          <p:nvPr/>
        </p:nvSpPr>
        <p:spPr>
          <a:xfrm>
            <a:off x="5431716" y="2565274"/>
            <a:ext cx="299026" cy="420457"/>
          </a:xfrm>
          <a:custGeom>
            <a:avLst/>
            <a:gdLst/>
            <a:ahLst/>
            <a:cxnLst/>
            <a:rect l="l" t="t" r="r" b="b"/>
            <a:pathLst>
              <a:path w="2304256" h="3240000">
                <a:moveTo>
                  <a:pt x="954128" y="3024336"/>
                </a:moveTo>
                <a:cubicBezTo>
                  <a:pt x="924305" y="3024336"/>
                  <a:pt x="900128" y="3048513"/>
                  <a:pt x="900128" y="3078336"/>
                </a:cubicBezTo>
                <a:cubicBezTo>
                  <a:pt x="900128" y="3108159"/>
                  <a:pt x="924305" y="3132336"/>
                  <a:pt x="954128" y="3132336"/>
                </a:cubicBezTo>
                <a:lnTo>
                  <a:pt x="1350128" y="3132336"/>
                </a:lnTo>
                <a:cubicBezTo>
                  <a:pt x="1379951" y="3132336"/>
                  <a:pt x="1404128" y="3108159"/>
                  <a:pt x="1404128" y="3078336"/>
                </a:cubicBezTo>
                <a:cubicBezTo>
                  <a:pt x="1404128" y="3048513"/>
                  <a:pt x="1379951" y="3024336"/>
                  <a:pt x="1350128" y="3024336"/>
                </a:cubicBezTo>
                <a:close/>
                <a:moveTo>
                  <a:pt x="131531" y="224650"/>
                </a:moveTo>
                <a:lnTo>
                  <a:pt x="131531" y="2888946"/>
                </a:lnTo>
                <a:lnTo>
                  <a:pt x="2172725" y="2888946"/>
                </a:lnTo>
                <a:lnTo>
                  <a:pt x="2172725" y="224650"/>
                </a:lnTo>
                <a:close/>
                <a:moveTo>
                  <a:pt x="936128" y="73520"/>
                </a:moveTo>
                <a:cubicBezTo>
                  <a:pt x="916246" y="73520"/>
                  <a:pt x="900128" y="89638"/>
                  <a:pt x="900128" y="109520"/>
                </a:cubicBezTo>
                <a:cubicBezTo>
                  <a:pt x="900128" y="129402"/>
                  <a:pt x="916246" y="145520"/>
                  <a:pt x="936128" y="145520"/>
                </a:cubicBezTo>
                <a:lnTo>
                  <a:pt x="1368128" y="145520"/>
                </a:lnTo>
                <a:cubicBezTo>
                  <a:pt x="1388010" y="145520"/>
                  <a:pt x="1404128" y="129402"/>
                  <a:pt x="1404128" y="109520"/>
                </a:cubicBezTo>
                <a:cubicBezTo>
                  <a:pt x="1404128" y="89638"/>
                  <a:pt x="1388010" y="73520"/>
                  <a:pt x="1368128" y="73520"/>
                </a:cubicBezTo>
                <a:close/>
                <a:moveTo>
                  <a:pt x="155330" y="0"/>
                </a:moveTo>
                <a:lnTo>
                  <a:pt x="2148926" y="0"/>
                </a:lnTo>
                <a:cubicBezTo>
                  <a:pt x="2234712" y="0"/>
                  <a:pt x="2304256" y="69544"/>
                  <a:pt x="2304256" y="155330"/>
                </a:cubicBezTo>
                <a:lnTo>
                  <a:pt x="2304256" y="3084670"/>
                </a:lnTo>
                <a:cubicBezTo>
                  <a:pt x="2304256" y="3170456"/>
                  <a:pt x="2234712" y="3240000"/>
                  <a:pt x="2148926" y="3240000"/>
                </a:cubicBezTo>
                <a:lnTo>
                  <a:pt x="155330" y="3240000"/>
                </a:lnTo>
                <a:cubicBezTo>
                  <a:pt x="69544" y="3240000"/>
                  <a:pt x="0" y="3170456"/>
                  <a:pt x="0" y="3084670"/>
                </a:cubicBezTo>
                <a:lnTo>
                  <a:pt x="0" y="155330"/>
                </a:lnTo>
                <a:cubicBezTo>
                  <a:pt x="0" y="69544"/>
                  <a:pt x="69544" y="0"/>
                  <a:pt x="15533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9" name="Chord 14"/>
          <p:cNvSpPr/>
          <p:nvPr/>
        </p:nvSpPr>
        <p:spPr>
          <a:xfrm>
            <a:off x="4197163" y="5548590"/>
            <a:ext cx="512639" cy="646909"/>
          </a:xfrm>
          <a:custGeom>
            <a:avLst/>
            <a:gdLst/>
            <a:ahLst/>
            <a:cxnLst/>
            <a:rect l="l" t="t" r="r" b="b"/>
            <a:pathLst>
              <a:path w="2120980" h="2676504">
                <a:moveTo>
                  <a:pt x="824057" y="2198115"/>
                </a:moveTo>
                <a:lnTo>
                  <a:pt x="824057" y="2229022"/>
                </a:lnTo>
                <a:lnTo>
                  <a:pt x="751177" y="2229022"/>
                </a:lnTo>
                <a:lnTo>
                  <a:pt x="751177" y="2510330"/>
                </a:lnTo>
                <a:lnTo>
                  <a:pt x="824057" y="2510330"/>
                </a:lnTo>
                <a:lnTo>
                  <a:pt x="824057" y="2541237"/>
                </a:lnTo>
                <a:lnTo>
                  <a:pt x="1298129" y="2541237"/>
                </a:lnTo>
                <a:lnTo>
                  <a:pt x="1298129" y="2510330"/>
                </a:lnTo>
                <a:lnTo>
                  <a:pt x="1371008" y="2510330"/>
                </a:lnTo>
                <a:lnTo>
                  <a:pt x="1371008" y="2229022"/>
                </a:lnTo>
                <a:lnTo>
                  <a:pt x="1298129" y="2229022"/>
                </a:lnTo>
                <a:lnTo>
                  <a:pt x="1298129" y="2198115"/>
                </a:lnTo>
                <a:close/>
                <a:moveTo>
                  <a:pt x="1933495" y="134375"/>
                </a:moveTo>
                <a:cubicBezTo>
                  <a:pt x="1872496" y="128267"/>
                  <a:pt x="1778964" y="206162"/>
                  <a:pt x="1655092" y="316398"/>
                </a:cubicBezTo>
                <a:lnTo>
                  <a:pt x="1655092" y="762581"/>
                </a:lnTo>
                <a:lnTo>
                  <a:pt x="1651862" y="762581"/>
                </a:lnTo>
                <a:cubicBezTo>
                  <a:pt x="1647824" y="843406"/>
                  <a:pt x="1633793" y="920606"/>
                  <a:pt x="1611266" y="992211"/>
                </a:cubicBezTo>
                <a:cubicBezTo>
                  <a:pt x="1739269" y="1047184"/>
                  <a:pt x="1828260" y="986425"/>
                  <a:pt x="1895778" y="900656"/>
                </a:cubicBezTo>
                <a:cubicBezTo>
                  <a:pt x="1964561" y="813279"/>
                  <a:pt x="2016746" y="624382"/>
                  <a:pt x="2016490" y="465292"/>
                </a:cubicBezTo>
                <a:cubicBezTo>
                  <a:pt x="2023696" y="232949"/>
                  <a:pt x="1995287" y="140561"/>
                  <a:pt x="1933495" y="134375"/>
                </a:cubicBezTo>
                <a:close/>
                <a:moveTo>
                  <a:pt x="187485" y="134375"/>
                </a:moveTo>
                <a:cubicBezTo>
                  <a:pt x="125693" y="140561"/>
                  <a:pt x="97284" y="232949"/>
                  <a:pt x="104490" y="465292"/>
                </a:cubicBezTo>
                <a:cubicBezTo>
                  <a:pt x="104234" y="624382"/>
                  <a:pt x="156419" y="813279"/>
                  <a:pt x="225202" y="900656"/>
                </a:cubicBezTo>
                <a:cubicBezTo>
                  <a:pt x="292944" y="986710"/>
                  <a:pt x="382303" y="1047587"/>
                  <a:pt x="511026" y="991745"/>
                </a:cubicBezTo>
                <a:cubicBezTo>
                  <a:pt x="488627" y="920189"/>
                  <a:pt x="474740" y="843131"/>
                  <a:pt x="470841" y="762581"/>
                </a:cubicBezTo>
                <a:lnTo>
                  <a:pt x="467092" y="762581"/>
                </a:lnTo>
                <a:lnTo>
                  <a:pt x="467092" y="317447"/>
                </a:lnTo>
                <a:cubicBezTo>
                  <a:pt x="342616" y="206663"/>
                  <a:pt x="248680" y="128248"/>
                  <a:pt x="187485" y="134375"/>
                </a:cubicBezTo>
                <a:close/>
                <a:moveTo>
                  <a:pt x="171293" y="338"/>
                </a:moveTo>
                <a:cubicBezTo>
                  <a:pt x="267101" y="7324"/>
                  <a:pt x="383647" y="121035"/>
                  <a:pt x="467092" y="183917"/>
                </a:cubicBezTo>
                <a:lnTo>
                  <a:pt x="467092" y="127304"/>
                </a:lnTo>
                <a:cubicBezTo>
                  <a:pt x="446033" y="120339"/>
                  <a:pt x="431092" y="100383"/>
                  <a:pt x="431092" y="76938"/>
                </a:cubicBezTo>
                <a:cubicBezTo>
                  <a:pt x="431092" y="47115"/>
                  <a:pt x="455269" y="22938"/>
                  <a:pt x="485092" y="22938"/>
                </a:cubicBezTo>
                <a:lnTo>
                  <a:pt x="1637092" y="22938"/>
                </a:lnTo>
                <a:cubicBezTo>
                  <a:pt x="1666915" y="22938"/>
                  <a:pt x="1691092" y="47115"/>
                  <a:pt x="1691092" y="76938"/>
                </a:cubicBezTo>
                <a:cubicBezTo>
                  <a:pt x="1691092" y="100383"/>
                  <a:pt x="1676151" y="120339"/>
                  <a:pt x="1655092" y="127304"/>
                </a:cubicBezTo>
                <a:lnTo>
                  <a:pt x="1655092" y="182958"/>
                </a:lnTo>
                <a:cubicBezTo>
                  <a:pt x="1738474" y="119924"/>
                  <a:pt x="1854348" y="7289"/>
                  <a:pt x="1949687" y="338"/>
                </a:cubicBezTo>
                <a:cubicBezTo>
                  <a:pt x="2046947" y="-6754"/>
                  <a:pt x="2122836" y="96139"/>
                  <a:pt x="2120946" y="473736"/>
                </a:cubicBezTo>
                <a:cubicBezTo>
                  <a:pt x="2117166" y="673942"/>
                  <a:pt x="2058714" y="872497"/>
                  <a:pt x="1966316" y="974360"/>
                </a:cubicBezTo>
                <a:cubicBezTo>
                  <a:pt x="1875288" y="1074712"/>
                  <a:pt x="1740706" y="1159472"/>
                  <a:pt x="1574365" y="1087619"/>
                </a:cubicBezTo>
                <a:cubicBezTo>
                  <a:pt x="1498402" y="1256706"/>
                  <a:pt x="1371540" y="1383225"/>
                  <a:pt x="1220432" y="1434843"/>
                </a:cubicBezTo>
                <a:lnTo>
                  <a:pt x="1220432" y="1524098"/>
                </a:lnTo>
                <a:cubicBezTo>
                  <a:pt x="1242816" y="1529237"/>
                  <a:pt x="1259092" y="1549488"/>
                  <a:pt x="1259092" y="1573540"/>
                </a:cubicBezTo>
                <a:lnTo>
                  <a:pt x="1259092" y="1782216"/>
                </a:lnTo>
                <a:cubicBezTo>
                  <a:pt x="1259092" y="1806269"/>
                  <a:pt x="1242816" y="1826519"/>
                  <a:pt x="1220432" y="1831659"/>
                </a:cubicBezTo>
                <a:lnTo>
                  <a:pt x="1220432" y="1899972"/>
                </a:lnTo>
                <a:cubicBezTo>
                  <a:pt x="1220432" y="1908643"/>
                  <a:pt x="1218317" y="1916820"/>
                  <a:pt x="1214011" y="1923722"/>
                </a:cubicBezTo>
                <a:cubicBezTo>
                  <a:pt x="1480406" y="1939701"/>
                  <a:pt x="1673079" y="1996147"/>
                  <a:pt x="1682229" y="2062848"/>
                </a:cubicBezTo>
                <a:lnTo>
                  <a:pt x="1925188" y="2062848"/>
                </a:lnTo>
                <a:lnTo>
                  <a:pt x="1925188" y="2676504"/>
                </a:lnTo>
                <a:lnTo>
                  <a:pt x="196996" y="2676504"/>
                </a:lnTo>
                <a:lnTo>
                  <a:pt x="196996" y="2062848"/>
                </a:lnTo>
                <a:lnTo>
                  <a:pt x="427501" y="2062848"/>
                </a:lnTo>
                <a:cubicBezTo>
                  <a:pt x="436455" y="1995236"/>
                  <a:pt x="634470" y="1937990"/>
                  <a:pt x="907722" y="1923052"/>
                </a:cubicBezTo>
                <a:cubicBezTo>
                  <a:pt x="903729" y="1916275"/>
                  <a:pt x="901752" y="1908354"/>
                  <a:pt x="901752" y="1899972"/>
                </a:cubicBezTo>
                <a:lnTo>
                  <a:pt x="901752" y="1831659"/>
                </a:lnTo>
                <a:cubicBezTo>
                  <a:pt x="879369" y="1826519"/>
                  <a:pt x="863092" y="1806269"/>
                  <a:pt x="863092" y="1782216"/>
                </a:cubicBezTo>
                <a:lnTo>
                  <a:pt x="863092" y="1573540"/>
                </a:lnTo>
                <a:cubicBezTo>
                  <a:pt x="863092" y="1549488"/>
                  <a:pt x="879369" y="1529237"/>
                  <a:pt x="901752" y="1524098"/>
                </a:cubicBezTo>
                <a:lnTo>
                  <a:pt x="901752" y="1435225"/>
                </a:lnTo>
                <a:cubicBezTo>
                  <a:pt x="750211" y="1383280"/>
                  <a:pt x="623484" y="1256276"/>
                  <a:pt x="547795" y="1087211"/>
                </a:cubicBezTo>
                <a:cubicBezTo>
                  <a:pt x="380891" y="1159861"/>
                  <a:pt x="245901" y="1074942"/>
                  <a:pt x="154664" y="974360"/>
                </a:cubicBezTo>
                <a:cubicBezTo>
                  <a:pt x="62266" y="872497"/>
                  <a:pt x="3814" y="673942"/>
                  <a:pt x="34" y="473736"/>
                </a:cubicBezTo>
                <a:cubicBezTo>
                  <a:pt x="-1856" y="96139"/>
                  <a:pt x="74033" y="-6754"/>
                  <a:pt x="171293" y="33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0" name="Rounded Rectangle 6"/>
          <p:cNvSpPr/>
          <p:nvPr/>
        </p:nvSpPr>
        <p:spPr>
          <a:xfrm>
            <a:off x="2688591" y="2484888"/>
            <a:ext cx="508153" cy="516633"/>
          </a:xfrm>
          <a:custGeom>
            <a:avLst/>
            <a:gdLst/>
            <a:ahLst/>
            <a:cxnLst/>
            <a:rect l="l" t="t" r="r" b="b"/>
            <a:pathLst>
              <a:path w="3186824" h="3060919">
                <a:moveTo>
                  <a:pt x="1045874" y="2696689"/>
                </a:moveTo>
                <a:lnTo>
                  <a:pt x="2125874" y="2696689"/>
                </a:lnTo>
                <a:lnTo>
                  <a:pt x="2125874" y="2804689"/>
                </a:lnTo>
                <a:lnTo>
                  <a:pt x="1045874" y="2804689"/>
                </a:lnTo>
                <a:close/>
                <a:moveTo>
                  <a:pt x="1045874" y="2410468"/>
                </a:moveTo>
                <a:lnTo>
                  <a:pt x="2125874" y="2410468"/>
                </a:lnTo>
                <a:lnTo>
                  <a:pt x="2125874" y="2518468"/>
                </a:lnTo>
                <a:lnTo>
                  <a:pt x="1045874" y="2518468"/>
                </a:lnTo>
                <a:close/>
                <a:moveTo>
                  <a:pt x="1045874" y="2124247"/>
                </a:moveTo>
                <a:lnTo>
                  <a:pt x="2125874" y="2124247"/>
                </a:lnTo>
                <a:lnTo>
                  <a:pt x="2125874" y="2232247"/>
                </a:lnTo>
                <a:lnTo>
                  <a:pt x="1045874" y="2232247"/>
                </a:lnTo>
                <a:close/>
                <a:moveTo>
                  <a:pt x="902547" y="1956791"/>
                </a:moveTo>
                <a:lnTo>
                  <a:pt x="902547" y="2109191"/>
                </a:lnTo>
                <a:lnTo>
                  <a:pt x="902547" y="2185391"/>
                </a:lnTo>
                <a:lnTo>
                  <a:pt x="902547" y="2376263"/>
                </a:lnTo>
                <a:lnTo>
                  <a:pt x="902547" y="2973921"/>
                </a:lnTo>
                <a:lnTo>
                  <a:pt x="2284277" y="2973921"/>
                </a:lnTo>
                <a:lnTo>
                  <a:pt x="2284277" y="2376263"/>
                </a:lnTo>
                <a:lnTo>
                  <a:pt x="2284277" y="2185391"/>
                </a:lnTo>
                <a:lnTo>
                  <a:pt x="2284277" y="2109191"/>
                </a:lnTo>
                <a:lnTo>
                  <a:pt x="2284277" y="1956791"/>
                </a:lnTo>
                <a:close/>
                <a:moveTo>
                  <a:pt x="469172" y="1728191"/>
                </a:moveTo>
                <a:lnTo>
                  <a:pt x="469172" y="2185391"/>
                </a:lnTo>
                <a:lnTo>
                  <a:pt x="767127" y="2185391"/>
                </a:lnTo>
                <a:lnTo>
                  <a:pt x="767127" y="2109191"/>
                </a:lnTo>
                <a:lnTo>
                  <a:pt x="545372" y="2109191"/>
                </a:lnTo>
                <a:lnTo>
                  <a:pt x="545372" y="1804391"/>
                </a:lnTo>
                <a:lnTo>
                  <a:pt x="2641452" y="1804391"/>
                </a:lnTo>
                <a:lnTo>
                  <a:pt x="2641452" y="2109191"/>
                </a:lnTo>
                <a:lnTo>
                  <a:pt x="2419697" y="2109191"/>
                </a:lnTo>
                <a:lnTo>
                  <a:pt x="2419697" y="2185391"/>
                </a:lnTo>
                <a:lnTo>
                  <a:pt x="2717652" y="2185391"/>
                </a:lnTo>
                <a:lnTo>
                  <a:pt x="2717652" y="1728191"/>
                </a:lnTo>
                <a:close/>
                <a:moveTo>
                  <a:pt x="2819005" y="1350909"/>
                </a:moveTo>
                <a:cubicBezTo>
                  <a:pt x="2769294" y="1350909"/>
                  <a:pt x="2728995" y="1391208"/>
                  <a:pt x="2728995" y="1440919"/>
                </a:cubicBezTo>
                <a:cubicBezTo>
                  <a:pt x="2728995" y="1490630"/>
                  <a:pt x="2769294" y="1530929"/>
                  <a:pt x="2819005" y="1530929"/>
                </a:cubicBezTo>
                <a:cubicBezTo>
                  <a:pt x="2868716" y="1530929"/>
                  <a:pt x="2909015" y="1490630"/>
                  <a:pt x="2909015" y="1440919"/>
                </a:cubicBezTo>
                <a:cubicBezTo>
                  <a:pt x="2909015" y="1391208"/>
                  <a:pt x="2868716" y="1350909"/>
                  <a:pt x="2819005" y="1350909"/>
                </a:cubicBezTo>
                <a:close/>
                <a:moveTo>
                  <a:pt x="2509707" y="1350909"/>
                </a:moveTo>
                <a:cubicBezTo>
                  <a:pt x="2459996" y="1350909"/>
                  <a:pt x="2419697" y="1391208"/>
                  <a:pt x="2419697" y="1440919"/>
                </a:cubicBezTo>
                <a:cubicBezTo>
                  <a:pt x="2419697" y="1490630"/>
                  <a:pt x="2459996" y="1530929"/>
                  <a:pt x="2509707" y="1530929"/>
                </a:cubicBezTo>
                <a:cubicBezTo>
                  <a:pt x="2559418" y="1530929"/>
                  <a:pt x="2599717" y="1490630"/>
                  <a:pt x="2599717" y="1440919"/>
                </a:cubicBezTo>
                <a:cubicBezTo>
                  <a:pt x="2599717" y="1391208"/>
                  <a:pt x="2559418" y="1350909"/>
                  <a:pt x="2509707" y="1350909"/>
                </a:cubicBezTo>
                <a:close/>
                <a:moveTo>
                  <a:pt x="195993" y="1200328"/>
                </a:moveTo>
                <a:lnTo>
                  <a:pt x="2990831" y="1200328"/>
                </a:lnTo>
                <a:cubicBezTo>
                  <a:pt x="3099075" y="1200328"/>
                  <a:pt x="3186824" y="1288077"/>
                  <a:pt x="3186824" y="1396321"/>
                </a:cubicBezTo>
                <a:lnTo>
                  <a:pt x="3186824" y="2180270"/>
                </a:lnTo>
                <a:cubicBezTo>
                  <a:pt x="3186824" y="2288514"/>
                  <a:pt x="3099075" y="2376263"/>
                  <a:pt x="2990831" y="2376263"/>
                </a:cubicBezTo>
                <a:lnTo>
                  <a:pt x="2419697" y="2376263"/>
                </a:lnTo>
                <a:lnTo>
                  <a:pt x="2419697" y="3060919"/>
                </a:lnTo>
                <a:lnTo>
                  <a:pt x="767127" y="3060919"/>
                </a:lnTo>
                <a:lnTo>
                  <a:pt x="767127" y="2376263"/>
                </a:lnTo>
                <a:lnTo>
                  <a:pt x="195993" y="2376263"/>
                </a:lnTo>
                <a:cubicBezTo>
                  <a:pt x="87749" y="2376263"/>
                  <a:pt x="0" y="2288514"/>
                  <a:pt x="0" y="2180270"/>
                </a:cubicBezTo>
                <a:lnTo>
                  <a:pt x="0" y="1396321"/>
                </a:lnTo>
                <a:cubicBezTo>
                  <a:pt x="0" y="1288077"/>
                  <a:pt x="87749" y="1200328"/>
                  <a:pt x="195993" y="1200328"/>
                </a:cubicBezTo>
                <a:close/>
                <a:moveTo>
                  <a:pt x="767127" y="0"/>
                </a:moveTo>
                <a:lnTo>
                  <a:pt x="2419697" y="0"/>
                </a:lnTo>
                <a:lnTo>
                  <a:pt x="2419697" y="190589"/>
                </a:lnTo>
                <a:lnTo>
                  <a:pt x="2565249" y="190589"/>
                </a:lnTo>
                <a:cubicBezTo>
                  <a:pt x="2649419" y="190589"/>
                  <a:pt x="2717652" y="258822"/>
                  <a:pt x="2717652" y="342992"/>
                </a:cubicBezTo>
                <a:lnTo>
                  <a:pt x="2717652" y="1104989"/>
                </a:lnTo>
                <a:lnTo>
                  <a:pt x="2284277" y="1104989"/>
                </a:lnTo>
                <a:lnTo>
                  <a:pt x="2284277" y="1104128"/>
                </a:lnTo>
                <a:lnTo>
                  <a:pt x="2284277" y="190589"/>
                </a:lnTo>
                <a:lnTo>
                  <a:pt x="2284277" y="96523"/>
                </a:lnTo>
                <a:lnTo>
                  <a:pt x="902547" y="96523"/>
                </a:lnTo>
                <a:lnTo>
                  <a:pt x="902547" y="190589"/>
                </a:lnTo>
                <a:lnTo>
                  <a:pt x="902547" y="1104128"/>
                </a:lnTo>
                <a:lnTo>
                  <a:pt x="902547" y="1104989"/>
                </a:lnTo>
                <a:lnTo>
                  <a:pt x="469172" y="1104989"/>
                </a:lnTo>
                <a:lnTo>
                  <a:pt x="469172" y="342992"/>
                </a:lnTo>
                <a:cubicBezTo>
                  <a:pt x="469172" y="258822"/>
                  <a:pt x="537405" y="190589"/>
                  <a:pt x="621575" y="190589"/>
                </a:cubicBezTo>
                <a:lnTo>
                  <a:pt x="767127" y="190589"/>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1" name="Oval 66"/>
          <p:cNvSpPr/>
          <p:nvPr/>
        </p:nvSpPr>
        <p:spPr>
          <a:xfrm rot="20700000">
            <a:off x="4414754" y="3647458"/>
            <a:ext cx="548680" cy="469988"/>
          </a:xfrm>
          <a:custGeom>
            <a:avLst/>
            <a:gdLst/>
            <a:ahLst/>
            <a:cxnLst/>
            <a:rect l="l" t="t" r="r" b="b"/>
            <a:pathLst>
              <a:path w="2901316" h="2485205">
                <a:moveTo>
                  <a:pt x="2901316" y="8833"/>
                </a:moveTo>
                <a:lnTo>
                  <a:pt x="2885407" y="69738"/>
                </a:lnTo>
                <a:lnTo>
                  <a:pt x="2890344" y="71061"/>
                </a:lnTo>
                <a:lnTo>
                  <a:pt x="2331295" y="2157461"/>
                </a:lnTo>
                <a:lnTo>
                  <a:pt x="2322295" y="2155049"/>
                </a:lnTo>
                <a:cubicBezTo>
                  <a:pt x="2311779" y="2339141"/>
                  <a:pt x="2127696" y="2485205"/>
                  <a:pt x="1902404" y="2485205"/>
                </a:cubicBezTo>
                <a:cubicBezTo>
                  <a:pt x="1669201" y="2485205"/>
                  <a:pt x="1480151" y="2328701"/>
                  <a:pt x="1480150" y="2135644"/>
                </a:cubicBezTo>
                <a:cubicBezTo>
                  <a:pt x="1480150" y="1942587"/>
                  <a:pt x="1669200" y="1786083"/>
                  <a:pt x="1902404" y="1786083"/>
                </a:cubicBezTo>
                <a:cubicBezTo>
                  <a:pt x="2026046" y="1786083"/>
                  <a:pt x="2137276" y="1830075"/>
                  <a:pt x="2213623" y="1901150"/>
                </a:cubicBezTo>
                <a:lnTo>
                  <a:pt x="2586815" y="508378"/>
                </a:lnTo>
                <a:lnTo>
                  <a:pt x="1283297" y="508378"/>
                </a:lnTo>
                <a:lnTo>
                  <a:pt x="847984" y="2132988"/>
                </a:lnTo>
                <a:lnTo>
                  <a:pt x="841776" y="2131324"/>
                </a:lnTo>
                <a:cubicBezTo>
                  <a:pt x="829584" y="2314002"/>
                  <a:pt x="646295" y="2458448"/>
                  <a:pt x="422254" y="2458448"/>
                </a:cubicBezTo>
                <a:cubicBezTo>
                  <a:pt x="189051" y="2458448"/>
                  <a:pt x="1" y="2301944"/>
                  <a:pt x="0" y="2108887"/>
                </a:cubicBezTo>
                <a:cubicBezTo>
                  <a:pt x="0" y="1915830"/>
                  <a:pt x="189051" y="1759326"/>
                  <a:pt x="422255" y="1759326"/>
                </a:cubicBezTo>
                <a:cubicBezTo>
                  <a:pt x="544771" y="1759326"/>
                  <a:pt x="655100" y="1802522"/>
                  <a:pt x="731465" y="1872378"/>
                </a:cubicBezTo>
                <a:lnTo>
                  <a:pt x="1233167" y="0"/>
                </a:lnTo>
                <a:lnTo>
                  <a:pt x="1266129" y="8833"/>
                </a:ln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2" name="Isosceles Triangle 13"/>
          <p:cNvSpPr/>
          <p:nvPr/>
        </p:nvSpPr>
        <p:spPr>
          <a:xfrm rot="10800000">
            <a:off x="3465438" y="5499195"/>
            <a:ext cx="376548" cy="745701"/>
          </a:xfrm>
          <a:custGeom>
            <a:avLst/>
            <a:gdLst/>
            <a:ahLst/>
            <a:cxnLst/>
            <a:rect l="l" t="t" r="r" b="b"/>
            <a:pathLst>
              <a:path w="1613569" h="3195455">
                <a:moveTo>
                  <a:pt x="1348422" y="2012960"/>
                </a:moveTo>
                <a:lnTo>
                  <a:pt x="264249" y="2012960"/>
                </a:lnTo>
                <a:cubicBezTo>
                  <a:pt x="99656" y="1932015"/>
                  <a:pt x="172" y="1814225"/>
                  <a:pt x="0" y="1686651"/>
                </a:cubicBezTo>
                <a:lnTo>
                  <a:pt x="716785" y="1678553"/>
                </a:lnTo>
                <a:lnTo>
                  <a:pt x="716785" y="360000"/>
                </a:lnTo>
                <a:lnTo>
                  <a:pt x="716785" y="355479"/>
                </a:lnTo>
                <a:lnTo>
                  <a:pt x="717916" y="355479"/>
                </a:lnTo>
                <a:lnTo>
                  <a:pt x="806785" y="0"/>
                </a:lnTo>
                <a:lnTo>
                  <a:pt x="895655" y="355479"/>
                </a:lnTo>
                <a:lnTo>
                  <a:pt x="896785" y="355479"/>
                </a:lnTo>
                <a:lnTo>
                  <a:pt x="896785" y="360000"/>
                </a:lnTo>
                <a:lnTo>
                  <a:pt x="896785" y="1676520"/>
                </a:lnTo>
                <a:lnTo>
                  <a:pt x="1612906" y="1668429"/>
                </a:lnTo>
                <a:cubicBezTo>
                  <a:pt x="1622778" y="1802631"/>
                  <a:pt x="1521918" y="1928220"/>
                  <a:pt x="1348422" y="2012960"/>
                </a:cubicBezTo>
                <a:close/>
                <a:moveTo>
                  <a:pt x="1175921" y="2908428"/>
                </a:moveTo>
                <a:lnTo>
                  <a:pt x="437641" y="2908428"/>
                </a:lnTo>
                <a:lnTo>
                  <a:pt x="250570" y="2083962"/>
                </a:lnTo>
                <a:lnTo>
                  <a:pt x="1362992" y="2083962"/>
                </a:lnTo>
                <a:close/>
                <a:moveTo>
                  <a:pt x="1155969" y="3195455"/>
                </a:moveTo>
                <a:lnTo>
                  <a:pt x="457593" y="3195455"/>
                </a:lnTo>
                <a:cubicBezTo>
                  <a:pt x="397940" y="3195455"/>
                  <a:pt x="349581" y="3147096"/>
                  <a:pt x="349581" y="3087443"/>
                </a:cubicBezTo>
                <a:cubicBezTo>
                  <a:pt x="349581" y="3027790"/>
                  <a:pt x="397940" y="2979431"/>
                  <a:pt x="457593" y="2979431"/>
                </a:cubicBezTo>
                <a:lnTo>
                  <a:pt x="1155969" y="2979431"/>
                </a:lnTo>
                <a:cubicBezTo>
                  <a:pt x="1215622" y="2979431"/>
                  <a:pt x="1263981" y="3027790"/>
                  <a:pt x="1263981" y="3087443"/>
                </a:cubicBezTo>
                <a:cubicBezTo>
                  <a:pt x="1263981" y="3147096"/>
                  <a:pt x="1215622" y="3195455"/>
                  <a:pt x="1155969" y="319545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3" name="Smiley Face 14"/>
          <p:cNvSpPr/>
          <p:nvPr/>
        </p:nvSpPr>
        <p:spPr>
          <a:xfrm>
            <a:off x="5894260" y="5592078"/>
            <a:ext cx="559934" cy="559934"/>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4" name="Smiley Face 12"/>
          <p:cNvSpPr/>
          <p:nvPr/>
        </p:nvSpPr>
        <p:spPr>
          <a:xfrm>
            <a:off x="8437840" y="5592078"/>
            <a:ext cx="559934" cy="559934"/>
          </a:xfrm>
          <a:custGeom>
            <a:avLst/>
            <a:gdLst/>
            <a:ahLst/>
            <a:cxnLst/>
            <a:rect l="l" t="t" r="r" b="b"/>
            <a:pathLst>
              <a:path w="3240000" h="3240000">
                <a:moveTo>
                  <a:pt x="1613470" y="2077417"/>
                </a:moveTo>
                <a:cubicBezTo>
                  <a:pt x="1358886" y="2080042"/>
                  <a:pt x="1130625" y="2234862"/>
                  <a:pt x="1034031" y="2470424"/>
                </a:cubicBezTo>
                <a:lnTo>
                  <a:pt x="1213303" y="2543936"/>
                </a:lnTo>
                <a:cubicBezTo>
                  <a:pt x="1280345" y="2380442"/>
                  <a:pt x="1438772" y="2272988"/>
                  <a:pt x="1615468" y="2271166"/>
                </a:cubicBezTo>
                <a:cubicBezTo>
                  <a:pt x="1792164" y="2269344"/>
                  <a:pt x="1952774" y="2373507"/>
                  <a:pt x="2023173" y="2535584"/>
                </a:cubicBezTo>
                <a:lnTo>
                  <a:pt x="2200891" y="2458391"/>
                </a:lnTo>
                <a:cubicBezTo>
                  <a:pt x="2099460" y="2224871"/>
                  <a:pt x="1868054" y="2074792"/>
                  <a:pt x="1613470" y="2077417"/>
                </a:cubicBez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9" y="72832"/>
                </a:lnTo>
                <a:lnTo>
                  <a:pt x="2250577" y="127308"/>
                </a:lnTo>
                <a:lnTo>
                  <a:pt x="2392188" y="195525"/>
                </a:lnTo>
                <a:lnTo>
                  <a:pt x="2525758" y="276671"/>
                </a:lnTo>
                <a:lnTo>
                  <a:pt x="2650471" y="369929"/>
                </a:lnTo>
                <a:lnTo>
                  <a:pt x="2765513" y="474487"/>
                </a:lnTo>
                <a:lnTo>
                  <a:pt x="2870071" y="589530"/>
                </a:lnTo>
                <a:lnTo>
                  <a:pt x="2963330"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30" y="2525758"/>
                </a:lnTo>
                <a:lnTo>
                  <a:pt x="2870071" y="2650471"/>
                </a:lnTo>
                <a:lnTo>
                  <a:pt x="2765513" y="2765513"/>
                </a:lnTo>
                <a:lnTo>
                  <a:pt x="2650471" y="2870071"/>
                </a:lnTo>
                <a:lnTo>
                  <a:pt x="2525758" y="2963330"/>
                </a:lnTo>
                <a:lnTo>
                  <a:pt x="2392188" y="3044475"/>
                </a:lnTo>
                <a:lnTo>
                  <a:pt x="2250577" y="3112693"/>
                </a:lnTo>
                <a:lnTo>
                  <a:pt x="2101739" y="3167168"/>
                </a:lnTo>
                <a:lnTo>
                  <a:pt x="1946487" y="3207088"/>
                </a:lnTo>
                <a:lnTo>
                  <a:pt x="1785636" y="3231636"/>
                </a:lnTo>
                <a:cubicBezTo>
                  <a:pt x="1731176" y="3237167"/>
                  <a:pt x="1675919" y="3240000"/>
                  <a:pt x="1620000" y="3240000"/>
                </a:cubicBezTo>
                <a:cubicBezTo>
                  <a:pt x="1508163"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4" y="3019536"/>
                  <a:pt x="757335" y="2992442"/>
                  <a:pt x="714243" y="2963330"/>
                </a:cubicBezTo>
                <a:cubicBezTo>
                  <a:pt x="671151" y="2934217"/>
                  <a:pt x="629534" y="2903086"/>
                  <a:pt x="589530" y="2870071"/>
                </a:cubicBezTo>
                <a:cubicBezTo>
                  <a:pt x="549525" y="2837056"/>
                  <a:pt x="511133" y="2802158"/>
                  <a:pt x="474487" y="2765513"/>
                </a:cubicBezTo>
                <a:cubicBezTo>
                  <a:pt x="437842" y="2728868"/>
                  <a:pt x="402944" y="2690475"/>
                  <a:pt x="369930" y="2650471"/>
                </a:cubicBezTo>
                <a:cubicBezTo>
                  <a:pt x="336915" y="2610466"/>
                  <a:pt x="305783" y="2568850"/>
                  <a:pt x="276671" y="2525758"/>
                </a:cubicBezTo>
                <a:cubicBezTo>
                  <a:pt x="247558" y="2482665"/>
                  <a:pt x="220465" y="2438097"/>
                  <a:pt x="195526" y="2392188"/>
                </a:cubicBezTo>
                <a:cubicBezTo>
                  <a:pt x="170586" y="2346280"/>
                  <a:pt x="147802" y="2299031"/>
                  <a:pt x="127308" y="2250577"/>
                </a:cubicBezTo>
                <a:cubicBezTo>
                  <a:pt x="106814" y="2202124"/>
                  <a:pt x="88610" y="2152466"/>
                  <a:pt x="72832" y="2101739"/>
                </a:cubicBezTo>
                <a:cubicBezTo>
                  <a:pt x="57055"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5" y="1188989"/>
                  <a:pt x="72832" y="1138262"/>
                </a:cubicBezTo>
                <a:cubicBezTo>
                  <a:pt x="88610" y="1087535"/>
                  <a:pt x="106814" y="1037877"/>
                  <a:pt x="127308" y="989423"/>
                </a:cubicBezTo>
                <a:cubicBezTo>
                  <a:pt x="147802" y="940970"/>
                  <a:pt x="170586" y="893721"/>
                  <a:pt x="195526" y="847812"/>
                </a:cubicBezTo>
                <a:cubicBezTo>
                  <a:pt x="220465" y="801904"/>
                  <a:pt x="247558" y="757335"/>
                  <a:pt x="276671" y="714243"/>
                </a:cubicBezTo>
                <a:cubicBezTo>
                  <a:pt x="305783" y="671151"/>
                  <a:pt x="336915" y="629534"/>
                  <a:pt x="369930" y="589530"/>
                </a:cubicBezTo>
                <a:cubicBezTo>
                  <a:pt x="402944" y="549525"/>
                  <a:pt x="437842" y="511133"/>
                  <a:pt x="474487" y="474487"/>
                </a:cubicBezTo>
                <a:cubicBezTo>
                  <a:pt x="511133" y="437842"/>
                  <a:pt x="549525" y="402944"/>
                  <a:pt x="589530" y="369929"/>
                </a:cubicBezTo>
                <a:cubicBezTo>
                  <a:pt x="629534" y="336915"/>
                  <a:pt x="671151" y="305783"/>
                  <a:pt x="714243" y="276671"/>
                </a:cubicBezTo>
                <a:cubicBezTo>
                  <a:pt x="757335" y="247558"/>
                  <a:pt x="801904"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5" name="Smiley Face 15"/>
          <p:cNvSpPr/>
          <p:nvPr/>
        </p:nvSpPr>
        <p:spPr>
          <a:xfrm>
            <a:off x="6746213" y="5595149"/>
            <a:ext cx="553792" cy="553792"/>
          </a:xfrm>
          <a:custGeom>
            <a:avLst/>
            <a:gdLst/>
            <a:ahLst/>
            <a:cxnLst/>
            <a:rect l="l" t="t" r="r" b="b"/>
            <a:pathLst>
              <a:path w="3240000" h="3240000">
                <a:moveTo>
                  <a:pt x="2298433" y="2114441"/>
                </a:moveTo>
                <a:lnTo>
                  <a:pt x="1355104" y="2367205"/>
                </a:lnTo>
                <a:lnTo>
                  <a:pt x="1411009" y="2575845"/>
                </a:lnTo>
                <a:lnTo>
                  <a:pt x="2354338" y="2323081"/>
                </a:lnTo>
                <a:close/>
                <a:moveTo>
                  <a:pt x="2165423" y="986226"/>
                </a:moveTo>
                <a:cubicBezTo>
                  <a:pt x="2072622" y="986226"/>
                  <a:pt x="1997392" y="1061456"/>
                  <a:pt x="1997392" y="1154257"/>
                </a:cubicBezTo>
                <a:cubicBezTo>
                  <a:pt x="1997392" y="1247058"/>
                  <a:pt x="2072622" y="1322288"/>
                  <a:pt x="2165423" y="1322288"/>
                </a:cubicBezTo>
                <a:cubicBezTo>
                  <a:pt x="2258224" y="1322288"/>
                  <a:pt x="2333454" y="1247058"/>
                  <a:pt x="2333454" y="1154257"/>
                </a:cubicBezTo>
                <a:cubicBezTo>
                  <a:pt x="2333454" y="1061456"/>
                  <a:pt x="2258224" y="986226"/>
                  <a:pt x="2165423" y="986226"/>
                </a:cubicBezTo>
                <a:close/>
                <a:moveTo>
                  <a:pt x="1107401" y="986226"/>
                </a:moveTo>
                <a:cubicBezTo>
                  <a:pt x="1014600" y="986226"/>
                  <a:pt x="939370" y="1061456"/>
                  <a:pt x="939370" y="1154257"/>
                </a:cubicBezTo>
                <a:cubicBezTo>
                  <a:pt x="939370" y="1247058"/>
                  <a:pt x="1014600" y="1322288"/>
                  <a:pt x="1107401" y="1322288"/>
                </a:cubicBezTo>
                <a:cubicBezTo>
                  <a:pt x="1200202" y="1322288"/>
                  <a:pt x="1275432" y="1247058"/>
                  <a:pt x="1275432" y="1154257"/>
                </a:cubicBezTo>
                <a:cubicBezTo>
                  <a:pt x="1275432" y="1061456"/>
                  <a:pt x="1200202" y="986226"/>
                  <a:pt x="1107401" y="98622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6" name="Oval 37"/>
          <p:cNvSpPr/>
          <p:nvPr/>
        </p:nvSpPr>
        <p:spPr>
          <a:xfrm>
            <a:off x="9289794" y="5588676"/>
            <a:ext cx="566738" cy="566738"/>
          </a:xfrm>
          <a:custGeom>
            <a:avLst/>
            <a:gdLst/>
            <a:ahLst/>
            <a:cxnLst/>
            <a:rect l="l" t="t" r="r" b="b"/>
            <a:pathLst>
              <a:path w="3240000" h="3240000">
                <a:moveTo>
                  <a:pt x="2249999" y="2117384"/>
                </a:moveTo>
                <a:lnTo>
                  <a:pt x="990192" y="2131776"/>
                </a:lnTo>
                <a:cubicBezTo>
                  <a:pt x="998682" y="2476365"/>
                  <a:pt x="1282526" y="2750154"/>
                  <a:pt x="1627197" y="2746216"/>
                </a:cubicBezTo>
                <a:cubicBezTo>
                  <a:pt x="1971867" y="2742279"/>
                  <a:pt x="2249383" y="2462077"/>
                  <a:pt x="2249999" y="2117384"/>
                </a:cubicBezTo>
                <a:close/>
                <a:moveTo>
                  <a:pt x="2505352" y="784338"/>
                </a:moveTo>
                <a:lnTo>
                  <a:pt x="1869332" y="1428843"/>
                </a:lnTo>
                <a:lnTo>
                  <a:pt x="2505352" y="1522122"/>
                </a:lnTo>
                <a:lnTo>
                  <a:pt x="2505352" y="1378597"/>
                </a:lnTo>
                <a:lnTo>
                  <a:pt x="2187887" y="1332038"/>
                </a:lnTo>
                <a:lnTo>
                  <a:pt x="2505352" y="1010338"/>
                </a:lnTo>
                <a:close/>
                <a:moveTo>
                  <a:pt x="734649" y="784338"/>
                </a:moveTo>
                <a:lnTo>
                  <a:pt x="734649" y="1010338"/>
                </a:lnTo>
                <a:lnTo>
                  <a:pt x="1052115" y="1332038"/>
                </a:lnTo>
                <a:lnTo>
                  <a:pt x="734649" y="1378597"/>
                </a:lnTo>
                <a:lnTo>
                  <a:pt x="734649" y="1522122"/>
                </a:lnTo>
                <a:lnTo>
                  <a:pt x="1370670" y="1428843"/>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7" name="Smiley Face 14"/>
          <p:cNvSpPr/>
          <p:nvPr/>
        </p:nvSpPr>
        <p:spPr>
          <a:xfrm>
            <a:off x="7592026" y="5595149"/>
            <a:ext cx="553792" cy="553792"/>
          </a:xfrm>
          <a:custGeom>
            <a:avLst/>
            <a:gdLst/>
            <a:ahLst/>
            <a:cxnLst/>
            <a:rect l="l" t="t" r="r" b="b"/>
            <a:pathLst>
              <a:path w="3240000" h="3240000">
                <a:moveTo>
                  <a:pt x="2026698" y="2215122"/>
                </a:moveTo>
                <a:cubicBezTo>
                  <a:pt x="1959656" y="2378616"/>
                  <a:pt x="1801229" y="2486070"/>
                  <a:pt x="1624533" y="2487892"/>
                </a:cubicBezTo>
                <a:cubicBezTo>
                  <a:pt x="1447837" y="2489714"/>
                  <a:pt x="1287227" y="2385551"/>
                  <a:pt x="1216828" y="2223474"/>
                </a:cubicBezTo>
                <a:lnTo>
                  <a:pt x="1039110" y="2300667"/>
                </a:lnTo>
                <a:cubicBezTo>
                  <a:pt x="1140541" y="2534187"/>
                  <a:pt x="1371947" y="2684266"/>
                  <a:pt x="1626531" y="2681641"/>
                </a:cubicBezTo>
                <a:cubicBezTo>
                  <a:pt x="1881115" y="2679016"/>
                  <a:pt x="2109376" y="2524196"/>
                  <a:pt x="2205970" y="2288634"/>
                </a:cubicBezTo>
                <a:close/>
                <a:moveTo>
                  <a:pt x="937973" y="986566"/>
                </a:moveTo>
                <a:cubicBezTo>
                  <a:pt x="850807" y="983371"/>
                  <a:pt x="762813" y="1002775"/>
                  <a:pt x="683096" y="1045110"/>
                </a:cubicBezTo>
                <a:cubicBezTo>
                  <a:pt x="523662" y="1129780"/>
                  <a:pt x="421680" y="1293248"/>
                  <a:pt x="415731" y="1473672"/>
                </a:cubicBezTo>
                <a:lnTo>
                  <a:pt x="615852" y="1480270"/>
                </a:lnTo>
                <a:cubicBezTo>
                  <a:pt x="619438" y="1371518"/>
                  <a:pt x="680908" y="1272986"/>
                  <a:pt x="777009" y="1221950"/>
                </a:cubicBezTo>
                <a:cubicBezTo>
                  <a:pt x="873110" y="1170914"/>
                  <a:pt x="989166" y="1175167"/>
                  <a:pt x="1081273" y="1233100"/>
                </a:cubicBezTo>
                <a:cubicBezTo>
                  <a:pt x="1173381" y="1291033"/>
                  <a:pt x="1227475" y="1393800"/>
                  <a:pt x="1223091" y="1502523"/>
                </a:cubicBezTo>
                <a:lnTo>
                  <a:pt x="1423160" y="1510590"/>
                </a:lnTo>
                <a:cubicBezTo>
                  <a:pt x="1430433" y="1330214"/>
                  <a:pt x="1340689" y="1159721"/>
                  <a:pt x="1187880" y="1063608"/>
                </a:cubicBezTo>
                <a:cubicBezTo>
                  <a:pt x="1111476" y="1015552"/>
                  <a:pt x="1025138" y="989760"/>
                  <a:pt x="937973" y="986566"/>
                </a:cubicBezTo>
                <a:close/>
                <a:moveTo>
                  <a:pt x="2306124" y="986566"/>
                </a:moveTo>
                <a:cubicBezTo>
                  <a:pt x="2218958" y="983371"/>
                  <a:pt x="2130964" y="1002775"/>
                  <a:pt x="2051247" y="1045110"/>
                </a:cubicBezTo>
                <a:cubicBezTo>
                  <a:pt x="1891813" y="1129780"/>
                  <a:pt x="1789831" y="1293248"/>
                  <a:pt x="1783882" y="1473672"/>
                </a:cubicBezTo>
                <a:lnTo>
                  <a:pt x="1984003" y="1480270"/>
                </a:lnTo>
                <a:cubicBezTo>
                  <a:pt x="1987589" y="1371518"/>
                  <a:pt x="2049059" y="1272986"/>
                  <a:pt x="2145160" y="1221950"/>
                </a:cubicBezTo>
                <a:cubicBezTo>
                  <a:pt x="2241261" y="1170914"/>
                  <a:pt x="2357317" y="1175167"/>
                  <a:pt x="2449424" y="1233100"/>
                </a:cubicBezTo>
                <a:cubicBezTo>
                  <a:pt x="2541532" y="1291033"/>
                  <a:pt x="2595626" y="1393800"/>
                  <a:pt x="2591242" y="1502523"/>
                </a:cubicBezTo>
                <a:lnTo>
                  <a:pt x="2791311" y="1510590"/>
                </a:lnTo>
                <a:cubicBezTo>
                  <a:pt x="2798584" y="1330214"/>
                  <a:pt x="2708840" y="1159721"/>
                  <a:pt x="2556031" y="1063608"/>
                </a:cubicBezTo>
                <a:cubicBezTo>
                  <a:pt x="2479627" y="1015552"/>
                  <a:pt x="2393289" y="989760"/>
                  <a:pt x="2306124" y="986566"/>
                </a:cubicBezTo>
                <a:close/>
                <a:moveTo>
                  <a:pt x="1620000" y="0"/>
                </a:moveTo>
                <a:lnTo>
                  <a:pt x="1785636" y="8364"/>
                </a:lnTo>
                <a:lnTo>
                  <a:pt x="1946487" y="32913"/>
                </a:lnTo>
                <a:lnTo>
                  <a:pt x="2101738" y="72832"/>
                </a:lnTo>
                <a:lnTo>
                  <a:pt x="2250577" y="127308"/>
                </a:lnTo>
                <a:lnTo>
                  <a:pt x="2392188" y="195525"/>
                </a:lnTo>
                <a:lnTo>
                  <a:pt x="2525757" y="276671"/>
                </a:lnTo>
                <a:lnTo>
                  <a:pt x="2650470" y="369929"/>
                </a:lnTo>
                <a:lnTo>
                  <a:pt x="2765513" y="474487"/>
                </a:lnTo>
                <a:lnTo>
                  <a:pt x="2870071" y="589530"/>
                </a:lnTo>
                <a:lnTo>
                  <a:pt x="2963329" y="714243"/>
                </a:lnTo>
                <a:lnTo>
                  <a:pt x="3044475" y="847812"/>
                </a:lnTo>
                <a:lnTo>
                  <a:pt x="3112693" y="989423"/>
                </a:lnTo>
                <a:lnTo>
                  <a:pt x="3167168" y="1138262"/>
                </a:lnTo>
                <a:lnTo>
                  <a:pt x="3207088" y="1293514"/>
                </a:lnTo>
                <a:lnTo>
                  <a:pt x="3231636" y="1454365"/>
                </a:lnTo>
                <a:lnTo>
                  <a:pt x="3240000" y="1620000"/>
                </a:lnTo>
                <a:lnTo>
                  <a:pt x="3231636" y="1785636"/>
                </a:lnTo>
                <a:lnTo>
                  <a:pt x="3207088" y="1946487"/>
                </a:lnTo>
                <a:lnTo>
                  <a:pt x="3167168" y="2101739"/>
                </a:lnTo>
                <a:lnTo>
                  <a:pt x="3112693" y="2250577"/>
                </a:lnTo>
                <a:lnTo>
                  <a:pt x="3044475" y="2392188"/>
                </a:lnTo>
                <a:lnTo>
                  <a:pt x="2963329" y="2525758"/>
                </a:lnTo>
                <a:lnTo>
                  <a:pt x="2870071" y="2650471"/>
                </a:lnTo>
                <a:lnTo>
                  <a:pt x="2765513" y="2765513"/>
                </a:lnTo>
                <a:lnTo>
                  <a:pt x="2650470" y="2870071"/>
                </a:lnTo>
                <a:lnTo>
                  <a:pt x="2525757" y="2963330"/>
                </a:lnTo>
                <a:lnTo>
                  <a:pt x="2392188" y="3044475"/>
                </a:lnTo>
                <a:lnTo>
                  <a:pt x="2250577" y="3112693"/>
                </a:lnTo>
                <a:lnTo>
                  <a:pt x="2101738" y="3167168"/>
                </a:lnTo>
                <a:lnTo>
                  <a:pt x="1946487" y="3207088"/>
                </a:lnTo>
                <a:lnTo>
                  <a:pt x="1785636" y="3231636"/>
                </a:lnTo>
                <a:cubicBezTo>
                  <a:pt x="1731176" y="3237167"/>
                  <a:pt x="1675919" y="3240000"/>
                  <a:pt x="1620000" y="3240000"/>
                </a:cubicBezTo>
                <a:cubicBezTo>
                  <a:pt x="1508162" y="3240000"/>
                  <a:pt x="1398972" y="3228667"/>
                  <a:pt x="1293514" y="3207088"/>
                </a:cubicBezTo>
                <a:cubicBezTo>
                  <a:pt x="1240785" y="3196298"/>
                  <a:pt x="1188989" y="3182946"/>
                  <a:pt x="1138262" y="3167168"/>
                </a:cubicBezTo>
                <a:cubicBezTo>
                  <a:pt x="1087535" y="3151390"/>
                  <a:pt x="1037877" y="3133187"/>
                  <a:pt x="989423" y="3112693"/>
                </a:cubicBezTo>
                <a:cubicBezTo>
                  <a:pt x="940970" y="3092198"/>
                  <a:pt x="893721" y="3069414"/>
                  <a:pt x="847812" y="3044475"/>
                </a:cubicBezTo>
                <a:cubicBezTo>
                  <a:pt x="801903" y="3019536"/>
                  <a:pt x="757335" y="2992442"/>
                  <a:pt x="714243" y="2963330"/>
                </a:cubicBezTo>
                <a:cubicBezTo>
                  <a:pt x="671151" y="2934217"/>
                  <a:pt x="629534" y="2903086"/>
                  <a:pt x="589530" y="2870071"/>
                </a:cubicBezTo>
                <a:cubicBezTo>
                  <a:pt x="549525" y="2837056"/>
                  <a:pt x="511132" y="2802158"/>
                  <a:pt x="474487" y="2765513"/>
                </a:cubicBezTo>
                <a:cubicBezTo>
                  <a:pt x="437842" y="2728868"/>
                  <a:pt x="402944" y="2690475"/>
                  <a:pt x="369929" y="2650471"/>
                </a:cubicBezTo>
                <a:cubicBezTo>
                  <a:pt x="336915" y="2610466"/>
                  <a:pt x="305783" y="2568850"/>
                  <a:pt x="276671" y="2525758"/>
                </a:cubicBezTo>
                <a:cubicBezTo>
                  <a:pt x="247558" y="2482665"/>
                  <a:pt x="220464" y="2438097"/>
                  <a:pt x="195525" y="2392188"/>
                </a:cubicBezTo>
                <a:cubicBezTo>
                  <a:pt x="170586" y="2346280"/>
                  <a:pt x="147802" y="2299031"/>
                  <a:pt x="127308" y="2250577"/>
                </a:cubicBezTo>
                <a:cubicBezTo>
                  <a:pt x="106814" y="2202124"/>
                  <a:pt x="88610" y="2152466"/>
                  <a:pt x="72832" y="2101739"/>
                </a:cubicBezTo>
                <a:cubicBezTo>
                  <a:pt x="57054" y="2051012"/>
                  <a:pt x="43703" y="1999216"/>
                  <a:pt x="32913" y="1946487"/>
                </a:cubicBezTo>
                <a:cubicBezTo>
                  <a:pt x="22123" y="1893758"/>
                  <a:pt x="13895" y="1840095"/>
                  <a:pt x="8364" y="1785636"/>
                </a:cubicBezTo>
                <a:cubicBezTo>
                  <a:pt x="2833" y="1731176"/>
                  <a:pt x="0" y="1675919"/>
                  <a:pt x="0" y="1620000"/>
                </a:cubicBezTo>
                <a:cubicBezTo>
                  <a:pt x="0" y="1508163"/>
                  <a:pt x="11333" y="1398972"/>
                  <a:pt x="32913" y="1293514"/>
                </a:cubicBezTo>
                <a:cubicBezTo>
                  <a:pt x="43703" y="1240785"/>
                  <a:pt x="57054" y="1188989"/>
                  <a:pt x="72832" y="1138262"/>
                </a:cubicBezTo>
                <a:cubicBezTo>
                  <a:pt x="88610" y="1087535"/>
                  <a:pt x="106814" y="1037877"/>
                  <a:pt x="127308" y="989423"/>
                </a:cubicBezTo>
                <a:cubicBezTo>
                  <a:pt x="147802" y="940970"/>
                  <a:pt x="170586" y="893721"/>
                  <a:pt x="195525" y="847812"/>
                </a:cubicBezTo>
                <a:cubicBezTo>
                  <a:pt x="220464" y="801904"/>
                  <a:pt x="247558" y="757335"/>
                  <a:pt x="276671" y="714243"/>
                </a:cubicBezTo>
                <a:cubicBezTo>
                  <a:pt x="305783" y="671151"/>
                  <a:pt x="336915" y="629534"/>
                  <a:pt x="369929" y="589530"/>
                </a:cubicBezTo>
                <a:cubicBezTo>
                  <a:pt x="402944" y="549525"/>
                  <a:pt x="437842" y="511133"/>
                  <a:pt x="474487" y="474487"/>
                </a:cubicBezTo>
                <a:cubicBezTo>
                  <a:pt x="511132" y="437842"/>
                  <a:pt x="549525" y="402944"/>
                  <a:pt x="589530" y="369929"/>
                </a:cubicBezTo>
                <a:cubicBezTo>
                  <a:pt x="629534" y="336915"/>
                  <a:pt x="671151" y="305783"/>
                  <a:pt x="714243" y="276671"/>
                </a:cubicBezTo>
                <a:cubicBezTo>
                  <a:pt x="757335" y="247558"/>
                  <a:pt x="801903" y="220465"/>
                  <a:pt x="847812" y="195525"/>
                </a:cubicBezTo>
                <a:cubicBezTo>
                  <a:pt x="893721" y="170586"/>
                  <a:pt x="940970" y="147802"/>
                  <a:pt x="989423" y="127308"/>
                </a:cubicBezTo>
                <a:cubicBezTo>
                  <a:pt x="1037877" y="106814"/>
                  <a:pt x="1087535" y="88610"/>
                  <a:pt x="1138262" y="72832"/>
                </a:cubicBezTo>
                <a:cubicBezTo>
                  <a:pt x="1188989" y="57054"/>
                  <a:pt x="1240785" y="43703"/>
                  <a:pt x="1293514" y="32913"/>
                </a:cubicBezTo>
                <a:cubicBezTo>
                  <a:pt x="1346243" y="22123"/>
                  <a:pt x="1399905" y="13895"/>
                  <a:pt x="1454365" y="8364"/>
                </a:cubicBezTo>
                <a:cubicBezTo>
                  <a:pt x="1508824" y="2833"/>
                  <a:pt x="1564081" y="0"/>
                  <a:pt x="1620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8" name="Rectangle 16"/>
          <p:cNvSpPr/>
          <p:nvPr/>
        </p:nvSpPr>
        <p:spPr>
          <a:xfrm rot="2700000">
            <a:off x="3602916" y="3533402"/>
            <a:ext cx="389390" cy="698103"/>
          </a:xfrm>
          <a:custGeom>
            <a:avLst/>
            <a:gdLst/>
            <a:ahLst/>
            <a:cxnLst/>
            <a:rect l="l" t="t" r="r" b="b"/>
            <a:pathLst>
              <a:path w="2232248" h="4001999">
                <a:moveTo>
                  <a:pt x="1116887" y="0"/>
                </a:moveTo>
                <a:cubicBezTo>
                  <a:pt x="1270748" y="4762"/>
                  <a:pt x="1433283" y="120651"/>
                  <a:pt x="1447291" y="308459"/>
                </a:cubicBezTo>
                <a:cubicBezTo>
                  <a:pt x="1483174" y="544979"/>
                  <a:pt x="1283237" y="603082"/>
                  <a:pt x="1339988" y="887363"/>
                </a:cubicBezTo>
                <a:lnTo>
                  <a:pt x="2232248" y="887363"/>
                </a:lnTo>
                <a:lnTo>
                  <a:pt x="2232248" y="1778237"/>
                </a:lnTo>
                <a:cubicBezTo>
                  <a:pt x="1956566" y="1829261"/>
                  <a:pt x="1897086" y="1634366"/>
                  <a:pt x="1663321" y="1669832"/>
                </a:cubicBezTo>
                <a:cubicBezTo>
                  <a:pt x="1475513" y="1683840"/>
                  <a:pt x="1359624" y="1846375"/>
                  <a:pt x="1354862" y="2000236"/>
                </a:cubicBezTo>
                <a:cubicBezTo>
                  <a:pt x="1358037" y="2135389"/>
                  <a:pt x="1477787" y="2334920"/>
                  <a:pt x="1701420" y="2336507"/>
                </a:cubicBezTo>
                <a:cubicBezTo>
                  <a:pt x="1972077" y="2308709"/>
                  <a:pt x="1932339" y="2176007"/>
                  <a:pt x="2232248" y="2187989"/>
                </a:cubicBezTo>
                <a:lnTo>
                  <a:pt x="2232248" y="3119611"/>
                </a:lnTo>
                <a:lnTo>
                  <a:pt x="1303259" y="3119611"/>
                </a:lnTo>
                <a:cubicBezTo>
                  <a:pt x="1289664" y="3424971"/>
                  <a:pt x="1423682" y="3383289"/>
                  <a:pt x="1451633" y="3655441"/>
                </a:cubicBezTo>
                <a:cubicBezTo>
                  <a:pt x="1450046" y="3879074"/>
                  <a:pt x="1250515" y="3998824"/>
                  <a:pt x="1115362" y="4001999"/>
                </a:cubicBezTo>
                <a:cubicBezTo>
                  <a:pt x="961501" y="3997237"/>
                  <a:pt x="798966" y="3881348"/>
                  <a:pt x="784958" y="3693540"/>
                </a:cubicBezTo>
                <a:cubicBezTo>
                  <a:pt x="749282" y="3458385"/>
                  <a:pt x="946712" y="3399594"/>
                  <a:pt x="892811" y="3119611"/>
                </a:cubicBezTo>
                <a:lnTo>
                  <a:pt x="0" y="3119611"/>
                </a:lnTo>
                <a:lnTo>
                  <a:pt x="0" y="2203607"/>
                </a:lnTo>
                <a:cubicBezTo>
                  <a:pt x="285884" y="2145799"/>
                  <a:pt x="343730" y="2346665"/>
                  <a:pt x="580754" y="2310706"/>
                </a:cubicBezTo>
                <a:cubicBezTo>
                  <a:pt x="768562" y="2296698"/>
                  <a:pt x="884451" y="2134163"/>
                  <a:pt x="889213" y="1980302"/>
                </a:cubicBezTo>
                <a:cubicBezTo>
                  <a:pt x="886038" y="1845149"/>
                  <a:pt x="766288" y="1645618"/>
                  <a:pt x="542655" y="1644031"/>
                </a:cubicBezTo>
                <a:cubicBezTo>
                  <a:pt x="268493" y="1672188"/>
                  <a:pt x="312817" y="1807984"/>
                  <a:pt x="0" y="1792208"/>
                </a:cubicBezTo>
                <a:lnTo>
                  <a:pt x="0" y="887363"/>
                </a:lnTo>
                <a:lnTo>
                  <a:pt x="928847" y="887363"/>
                </a:lnTo>
                <a:cubicBezTo>
                  <a:pt x="944034" y="576570"/>
                  <a:pt x="808718" y="620178"/>
                  <a:pt x="780616" y="346558"/>
                </a:cubicBezTo>
                <a:cubicBezTo>
                  <a:pt x="782203" y="122925"/>
                  <a:pt x="981734" y="3175"/>
                  <a:pt x="11168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9" name="Rectangle 9"/>
          <p:cNvSpPr/>
          <p:nvPr/>
        </p:nvSpPr>
        <p:spPr>
          <a:xfrm>
            <a:off x="2678392" y="3558499"/>
            <a:ext cx="527335" cy="493633"/>
          </a:xfrm>
          <a:custGeom>
            <a:avLst/>
            <a:gdLst>
              <a:gd name="connsiteX0" fmla="*/ 833935 w 3239999"/>
              <a:gd name="connsiteY0" fmla="*/ 22 h 3032924"/>
              <a:gd name="connsiteX1" fmla="*/ 1576606 w 3239999"/>
              <a:gd name="connsiteY1" fmla="*/ 402054 h 3032924"/>
              <a:gd name="connsiteX2" fmla="*/ 1576606 w 3239999"/>
              <a:gd name="connsiteY2" fmla="*/ 430441 h 3032924"/>
              <a:gd name="connsiteX3" fmla="*/ 1576606 w 3239999"/>
              <a:gd name="connsiteY3" fmla="*/ 526981 h 3032924"/>
              <a:gd name="connsiteX4" fmla="*/ 1576606 w 3239999"/>
              <a:gd name="connsiteY4" fmla="*/ 2765302 h 3032924"/>
              <a:gd name="connsiteX5" fmla="*/ 378630 w 3239999"/>
              <a:gd name="connsiteY5" fmla="*/ 2472117 h 3032924"/>
              <a:gd name="connsiteX6" fmla="*/ 384918 w 3239999"/>
              <a:gd name="connsiteY6" fmla="*/ 526981 h 3032924"/>
              <a:gd name="connsiteX7" fmla="*/ 239143 w 3239999"/>
              <a:gd name="connsiteY7" fmla="*/ 526981 h 3032924"/>
              <a:gd name="connsiteX8" fmla="*/ 239143 w 3239999"/>
              <a:gd name="connsiteY8" fmla="*/ 2776423 h 3032924"/>
              <a:gd name="connsiteX9" fmla="*/ 1576606 w 3239999"/>
              <a:gd name="connsiteY9" fmla="*/ 2776423 h 3032924"/>
              <a:gd name="connsiteX10" fmla="*/ 1576606 w 3239999"/>
              <a:gd name="connsiteY10" fmla="*/ 2778202 h 3032924"/>
              <a:gd name="connsiteX11" fmla="*/ 1663394 w 3239999"/>
              <a:gd name="connsiteY11" fmla="*/ 2778202 h 3032924"/>
              <a:gd name="connsiteX12" fmla="*/ 1663394 w 3239999"/>
              <a:gd name="connsiteY12" fmla="*/ 2776423 h 3032924"/>
              <a:gd name="connsiteX13" fmla="*/ 3000856 w 3239999"/>
              <a:gd name="connsiteY13" fmla="*/ 2776423 h 3032924"/>
              <a:gd name="connsiteX14" fmla="*/ 3000856 w 3239999"/>
              <a:gd name="connsiteY14" fmla="*/ 526981 h 3032924"/>
              <a:gd name="connsiteX15" fmla="*/ 2855082 w 3239999"/>
              <a:gd name="connsiteY15" fmla="*/ 526981 h 3032924"/>
              <a:gd name="connsiteX16" fmla="*/ 2861369 w 3239999"/>
              <a:gd name="connsiteY16" fmla="*/ 2472117 h 3032924"/>
              <a:gd name="connsiteX17" fmla="*/ 1663394 w 3239999"/>
              <a:gd name="connsiteY17" fmla="*/ 2765302 h 3032924"/>
              <a:gd name="connsiteX18" fmla="*/ 1663394 w 3239999"/>
              <a:gd name="connsiteY18" fmla="*/ 526981 h 3032924"/>
              <a:gd name="connsiteX19" fmla="*/ 1663394 w 3239999"/>
              <a:gd name="connsiteY19" fmla="*/ 430441 h 3032924"/>
              <a:gd name="connsiteX20" fmla="*/ 1663394 w 3239999"/>
              <a:gd name="connsiteY20" fmla="*/ 402054 h 3032924"/>
              <a:gd name="connsiteX21" fmla="*/ 2406065 w 3239999"/>
              <a:gd name="connsiteY21" fmla="*/ 22 h 3032924"/>
              <a:gd name="connsiteX22" fmla="*/ 2853673 w 3239999"/>
              <a:gd name="connsiteY22" fmla="*/ 91100 h 3032924"/>
              <a:gd name="connsiteX23" fmla="*/ 2854770 w 3239999"/>
              <a:gd name="connsiteY23" fmla="*/ 430441 h 3032924"/>
              <a:gd name="connsiteX24" fmla="*/ 3120669 w 3239999"/>
              <a:gd name="connsiteY24" fmla="*/ 428517 h 3032924"/>
              <a:gd name="connsiteX25" fmla="*/ 3120669 w 3239999"/>
              <a:gd name="connsiteY25" fmla="*/ 738345 h 3032924"/>
              <a:gd name="connsiteX26" fmla="*/ 3239999 w 3239999"/>
              <a:gd name="connsiteY26" fmla="*/ 738345 h 3032924"/>
              <a:gd name="connsiteX27" fmla="*/ 3239999 w 3239999"/>
              <a:gd name="connsiteY27" fmla="*/ 3032924 h 3032924"/>
              <a:gd name="connsiteX28" fmla="*/ 0 w 3239999"/>
              <a:gd name="connsiteY28" fmla="*/ 3032924 h 3032924"/>
              <a:gd name="connsiteX29" fmla="*/ 0 w 3239999"/>
              <a:gd name="connsiteY29" fmla="*/ 738345 h 3032924"/>
              <a:gd name="connsiteX30" fmla="*/ 102477 w 3239999"/>
              <a:gd name="connsiteY30" fmla="*/ 738345 h 3032924"/>
              <a:gd name="connsiteX31" fmla="*/ 102477 w 3239999"/>
              <a:gd name="connsiteY31" fmla="*/ 428517 h 3032924"/>
              <a:gd name="connsiteX32" fmla="*/ 385229 w 3239999"/>
              <a:gd name="connsiteY32" fmla="*/ 430441 h 3032924"/>
              <a:gd name="connsiteX33" fmla="*/ 386326 w 3239999"/>
              <a:gd name="connsiteY33" fmla="*/ 91100 h 3032924"/>
              <a:gd name="connsiteX34" fmla="*/ 833935 w 3239999"/>
              <a:gd name="connsiteY34" fmla="*/ 22 h 3032924"/>
              <a:gd name="connsiteX0-1" fmla="*/ 833935 w 3239999"/>
              <a:gd name="connsiteY0-2" fmla="*/ 22 h 3032924"/>
              <a:gd name="connsiteX1-3" fmla="*/ 1576606 w 3239999"/>
              <a:gd name="connsiteY1-4" fmla="*/ 402054 h 3032924"/>
              <a:gd name="connsiteX2-5" fmla="*/ 1576606 w 3239999"/>
              <a:gd name="connsiteY2-6" fmla="*/ 430441 h 3032924"/>
              <a:gd name="connsiteX3-7" fmla="*/ 1576606 w 3239999"/>
              <a:gd name="connsiteY3-8" fmla="*/ 526981 h 3032924"/>
              <a:gd name="connsiteX4-9" fmla="*/ 1576606 w 3239999"/>
              <a:gd name="connsiteY4-10" fmla="*/ 2765302 h 3032924"/>
              <a:gd name="connsiteX5-11" fmla="*/ 378630 w 3239999"/>
              <a:gd name="connsiteY5-12" fmla="*/ 2472117 h 3032924"/>
              <a:gd name="connsiteX6-13" fmla="*/ 384918 w 3239999"/>
              <a:gd name="connsiteY6-14" fmla="*/ 526981 h 3032924"/>
              <a:gd name="connsiteX7-15" fmla="*/ 239143 w 3239999"/>
              <a:gd name="connsiteY7-16" fmla="*/ 526981 h 3032924"/>
              <a:gd name="connsiteX8-17" fmla="*/ 239143 w 3239999"/>
              <a:gd name="connsiteY8-18" fmla="*/ 2776423 h 3032924"/>
              <a:gd name="connsiteX9-19" fmla="*/ 1576606 w 3239999"/>
              <a:gd name="connsiteY9-20" fmla="*/ 2776423 h 3032924"/>
              <a:gd name="connsiteX10-21" fmla="*/ 1576606 w 3239999"/>
              <a:gd name="connsiteY10-22" fmla="*/ 2778202 h 3032924"/>
              <a:gd name="connsiteX11-23" fmla="*/ 1663394 w 3239999"/>
              <a:gd name="connsiteY11-24" fmla="*/ 2778202 h 3032924"/>
              <a:gd name="connsiteX12-25" fmla="*/ 1663394 w 3239999"/>
              <a:gd name="connsiteY12-26" fmla="*/ 2776423 h 3032924"/>
              <a:gd name="connsiteX13-27" fmla="*/ 3000856 w 3239999"/>
              <a:gd name="connsiteY13-28" fmla="*/ 2776423 h 3032924"/>
              <a:gd name="connsiteX14-29" fmla="*/ 3000856 w 3239999"/>
              <a:gd name="connsiteY14-30" fmla="*/ 526981 h 3032924"/>
              <a:gd name="connsiteX15-31" fmla="*/ 2855082 w 3239999"/>
              <a:gd name="connsiteY15-32" fmla="*/ 526981 h 3032924"/>
              <a:gd name="connsiteX16-33" fmla="*/ 2861369 w 3239999"/>
              <a:gd name="connsiteY16-34" fmla="*/ 2472117 h 3032924"/>
              <a:gd name="connsiteX17-35" fmla="*/ 1663394 w 3239999"/>
              <a:gd name="connsiteY17-36" fmla="*/ 2765302 h 3032924"/>
              <a:gd name="connsiteX18-37" fmla="*/ 1663394 w 3239999"/>
              <a:gd name="connsiteY18-38" fmla="*/ 526981 h 3032924"/>
              <a:gd name="connsiteX19-39" fmla="*/ 1663394 w 3239999"/>
              <a:gd name="connsiteY19-40" fmla="*/ 430441 h 3032924"/>
              <a:gd name="connsiteX20-41" fmla="*/ 1663394 w 3239999"/>
              <a:gd name="connsiteY20-42" fmla="*/ 402054 h 3032924"/>
              <a:gd name="connsiteX21-43" fmla="*/ 2406065 w 3239999"/>
              <a:gd name="connsiteY21-44" fmla="*/ 22 h 3032924"/>
              <a:gd name="connsiteX22-45" fmla="*/ 2853673 w 3239999"/>
              <a:gd name="connsiteY22-46" fmla="*/ 91100 h 3032924"/>
              <a:gd name="connsiteX23-47" fmla="*/ 2854770 w 3239999"/>
              <a:gd name="connsiteY23-48" fmla="*/ 430441 h 3032924"/>
              <a:gd name="connsiteX24-49" fmla="*/ 3120669 w 3239999"/>
              <a:gd name="connsiteY24-50" fmla="*/ 428517 h 3032924"/>
              <a:gd name="connsiteX25-51" fmla="*/ 3120669 w 3239999"/>
              <a:gd name="connsiteY25-52" fmla="*/ 738345 h 3032924"/>
              <a:gd name="connsiteX26-53" fmla="*/ 3239999 w 3239999"/>
              <a:gd name="connsiteY26-54" fmla="*/ 738345 h 3032924"/>
              <a:gd name="connsiteX27-55" fmla="*/ 3239999 w 3239999"/>
              <a:gd name="connsiteY27-56" fmla="*/ 3032924 h 3032924"/>
              <a:gd name="connsiteX28-57" fmla="*/ 0 w 3239999"/>
              <a:gd name="connsiteY28-58" fmla="*/ 3032924 h 3032924"/>
              <a:gd name="connsiteX29-59" fmla="*/ 0 w 3239999"/>
              <a:gd name="connsiteY29-60" fmla="*/ 738345 h 3032924"/>
              <a:gd name="connsiteX30-61" fmla="*/ 102477 w 3239999"/>
              <a:gd name="connsiteY30-62" fmla="*/ 738345 h 3032924"/>
              <a:gd name="connsiteX31-63" fmla="*/ 102477 w 3239999"/>
              <a:gd name="connsiteY31-64" fmla="*/ 428517 h 3032924"/>
              <a:gd name="connsiteX32-65" fmla="*/ 385229 w 3239999"/>
              <a:gd name="connsiteY32-66" fmla="*/ 430441 h 3032924"/>
              <a:gd name="connsiteX33-67" fmla="*/ 386326 w 3239999"/>
              <a:gd name="connsiteY33-68" fmla="*/ 91100 h 3032924"/>
              <a:gd name="connsiteX34-69" fmla="*/ 833935 w 3239999"/>
              <a:gd name="connsiteY34-70" fmla="*/ 22 h 3032924"/>
              <a:gd name="connsiteX0-71" fmla="*/ 833935 w 3239999"/>
              <a:gd name="connsiteY0-72" fmla="*/ 22 h 3032924"/>
              <a:gd name="connsiteX1-73" fmla="*/ 1576606 w 3239999"/>
              <a:gd name="connsiteY1-74" fmla="*/ 402054 h 3032924"/>
              <a:gd name="connsiteX2-75" fmla="*/ 1576606 w 3239999"/>
              <a:gd name="connsiteY2-76" fmla="*/ 430441 h 3032924"/>
              <a:gd name="connsiteX3-77" fmla="*/ 1576606 w 3239999"/>
              <a:gd name="connsiteY3-78" fmla="*/ 526981 h 3032924"/>
              <a:gd name="connsiteX4-79" fmla="*/ 1576606 w 3239999"/>
              <a:gd name="connsiteY4-80" fmla="*/ 2765302 h 3032924"/>
              <a:gd name="connsiteX5-81" fmla="*/ 378630 w 3239999"/>
              <a:gd name="connsiteY5-82" fmla="*/ 2472117 h 3032924"/>
              <a:gd name="connsiteX6-83" fmla="*/ 384918 w 3239999"/>
              <a:gd name="connsiteY6-84" fmla="*/ 526981 h 3032924"/>
              <a:gd name="connsiteX7-85" fmla="*/ 239143 w 3239999"/>
              <a:gd name="connsiteY7-86" fmla="*/ 526981 h 3032924"/>
              <a:gd name="connsiteX8-87" fmla="*/ 239143 w 3239999"/>
              <a:gd name="connsiteY8-88" fmla="*/ 2776423 h 3032924"/>
              <a:gd name="connsiteX9-89" fmla="*/ 1576606 w 3239999"/>
              <a:gd name="connsiteY9-90" fmla="*/ 2776423 h 3032924"/>
              <a:gd name="connsiteX10-91" fmla="*/ 1576606 w 3239999"/>
              <a:gd name="connsiteY10-92" fmla="*/ 2778202 h 3032924"/>
              <a:gd name="connsiteX11-93" fmla="*/ 1663394 w 3239999"/>
              <a:gd name="connsiteY11-94" fmla="*/ 2778202 h 3032924"/>
              <a:gd name="connsiteX12-95" fmla="*/ 1663394 w 3239999"/>
              <a:gd name="connsiteY12-96" fmla="*/ 2776423 h 3032924"/>
              <a:gd name="connsiteX13-97" fmla="*/ 3000856 w 3239999"/>
              <a:gd name="connsiteY13-98" fmla="*/ 2776423 h 3032924"/>
              <a:gd name="connsiteX14-99" fmla="*/ 3000856 w 3239999"/>
              <a:gd name="connsiteY14-100" fmla="*/ 526981 h 3032924"/>
              <a:gd name="connsiteX15-101" fmla="*/ 2855082 w 3239999"/>
              <a:gd name="connsiteY15-102" fmla="*/ 526981 h 3032924"/>
              <a:gd name="connsiteX16-103" fmla="*/ 2861369 w 3239999"/>
              <a:gd name="connsiteY16-104" fmla="*/ 2472117 h 3032924"/>
              <a:gd name="connsiteX17-105" fmla="*/ 1663394 w 3239999"/>
              <a:gd name="connsiteY17-106" fmla="*/ 2765302 h 3032924"/>
              <a:gd name="connsiteX18-107" fmla="*/ 1663394 w 3239999"/>
              <a:gd name="connsiteY18-108" fmla="*/ 526981 h 3032924"/>
              <a:gd name="connsiteX19-109" fmla="*/ 1663394 w 3239999"/>
              <a:gd name="connsiteY19-110" fmla="*/ 430441 h 3032924"/>
              <a:gd name="connsiteX20-111" fmla="*/ 1663394 w 3239999"/>
              <a:gd name="connsiteY20-112" fmla="*/ 402054 h 3032924"/>
              <a:gd name="connsiteX21-113" fmla="*/ 2406065 w 3239999"/>
              <a:gd name="connsiteY21-114" fmla="*/ 22 h 3032924"/>
              <a:gd name="connsiteX22-115" fmla="*/ 2853673 w 3239999"/>
              <a:gd name="connsiteY22-116" fmla="*/ 91100 h 3032924"/>
              <a:gd name="connsiteX23-117" fmla="*/ 2854770 w 3239999"/>
              <a:gd name="connsiteY23-118" fmla="*/ 430441 h 3032924"/>
              <a:gd name="connsiteX24-119" fmla="*/ 3120669 w 3239999"/>
              <a:gd name="connsiteY24-120" fmla="*/ 428517 h 3032924"/>
              <a:gd name="connsiteX25-121" fmla="*/ 3120669 w 3239999"/>
              <a:gd name="connsiteY25-122" fmla="*/ 738345 h 3032924"/>
              <a:gd name="connsiteX26-123" fmla="*/ 3239999 w 3239999"/>
              <a:gd name="connsiteY26-124" fmla="*/ 738345 h 3032924"/>
              <a:gd name="connsiteX27-125" fmla="*/ 3239999 w 3239999"/>
              <a:gd name="connsiteY27-126" fmla="*/ 3032924 h 3032924"/>
              <a:gd name="connsiteX28-127" fmla="*/ 0 w 3239999"/>
              <a:gd name="connsiteY28-128" fmla="*/ 3032924 h 3032924"/>
              <a:gd name="connsiteX29-129" fmla="*/ 0 w 3239999"/>
              <a:gd name="connsiteY29-130" fmla="*/ 738345 h 3032924"/>
              <a:gd name="connsiteX30-131" fmla="*/ 102477 w 3239999"/>
              <a:gd name="connsiteY30-132" fmla="*/ 738345 h 3032924"/>
              <a:gd name="connsiteX31-133" fmla="*/ 102477 w 3239999"/>
              <a:gd name="connsiteY31-134" fmla="*/ 428517 h 3032924"/>
              <a:gd name="connsiteX32-135" fmla="*/ 385229 w 3239999"/>
              <a:gd name="connsiteY32-136" fmla="*/ 430441 h 3032924"/>
              <a:gd name="connsiteX33-137" fmla="*/ 386326 w 3239999"/>
              <a:gd name="connsiteY33-138" fmla="*/ 91100 h 3032924"/>
              <a:gd name="connsiteX34-139" fmla="*/ 833935 w 3239999"/>
              <a:gd name="connsiteY34-140" fmla="*/ 22 h 3032924"/>
              <a:gd name="connsiteX0-141" fmla="*/ 1576606 w 3239999"/>
              <a:gd name="connsiteY0-142" fmla="*/ 2778202 h 3032924"/>
              <a:gd name="connsiteX1-143" fmla="*/ 1663394 w 3239999"/>
              <a:gd name="connsiteY1-144" fmla="*/ 2778202 h 3032924"/>
              <a:gd name="connsiteX2-145" fmla="*/ 1663394 w 3239999"/>
              <a:gd name="connsiteY2-146" fmla="*/ 2776423 h 3032924"/>
              <a:gd name="connsiteX3-147" fmla="*/ 3000856 w 3239999"/>
              <a:gd name="connsiteY3-148" fmla="*/ 2776423 h 3032924"/>
              <a:gd name="connsiteX4-149" fmla="*/ 3000856 w 3239999"/>
              <a:gd name="connsiteY4-150" fmla="*/ 526981 h 3032924"/>
              <a:gd name="connsiteX5-151" fmla="*/ 2855082 w 3239999"/>
              <a:gd name="connsiteY5-152" fmla="*/ 526981 h 3032924"/>
              <a:gd name="connsiteX6-153" fmla="*/ 2861369 w 3239999"/>
              <a:gd name="connsiteY6-154" fmla="*/ 2472117 h 3032924"/>
              <a:gd name="connsiteX7-155" fmla="*/ 1663394 w 3239999"/>
              <a:gd name="connsiteY7-156" fmla="*/ 2765302 h 3032924"/>
              <a:gd name="connsiteX8-157" fmla="*/ 1663394 w 3239999"/>
              <a:gd name="connsiteY8-158" fmla="*/ 526981 h 3032924"/>
              <a:gd name="connsiteX9-159" fmla="*/ 1663394 w 3239999"/>
              <a:gd name="connsiteY9-160" fmla="*/ 430441 h 3032924"/>
              <a:gd name="connsiteX10-161" fmla="*/ 1663394 w 3239999"/>
              <a:gd name="connsiteY10-162" fmla="*/ 402054 h 3032924"/>
              <a:gd name="connsiteX11-163" fmla="*/ 2406065 w 3239999"/>
              <a:gd name="connsiteY11-164" fmla="*/ 22 h 3032924"/>
              <a:gd name="connsiteX12-165" fmla="*/ 2853673 w 3239999"/>
              <a:gd name="connsiteY12-166" fmla="*/ 91100 h 3032924"/>
              <a:gd name="connsiteX13-167" fmla="*/ 2854770 w 3239999"/>
              <a:gd name="connsiteY13-168" fmla="*/ 430441 h 3032924"/>
              <a:gd name="connsiteX14-169" fmla="*/ 3120669 w 3239999"/>
              <a:gd name="connsiteY14-170" fmla="*/ 428517 h 3032924"/>
              <a:gd name="connsiteX15-171" fmla="*/ 3120669 w 3239999"/>
              <a:gd name="connsiteY15-172" fmla="*/ 738345 h 3032924"/>
              <a:gd name="connsiteX16-173" fmla="*/ 3239999 w 3239999"/>
              <a:gd name="connsiteY16-174" fmla="*/ 738345 h 3032924"/>
              <a:gd name="connsiteX17-175" fmla="*/ 3239999 w 3239999"/>
              <a:gd name="connsiteY17-176" fmla="*/ 3032924 h 3032924"/>
              <a:gd name="connsiteX18-177" fmla="*/ 0 w 3239999"/>
              <a:gd name="connsiteY18-178" fmla="*/ 3032924 h 3032924"/>
              <a:gd name="connsiteX19-179" fmla="*/ 0 w 3239999"/>
              <a:gd name="connsiteY19-180" fmla="*/ 738345 h 3032924"/>
              <a:gd name="connsiteX20-181" fmla="*/ 102477 w 3239999"/>
              <a:gd name="connsiteY20-182" fmla="*/ 738345 h 3032924"/>
              <a:gd name="connsiteX21-183" fmla="*/ 102477 w 3239999"/>
              <a:gd name="connsiteY21-184" fmla="*/ 428517 h 3032924"/>
              <a:gd name="connsiteX22-185" fmla="*/ 385229 w 3239999"/>
              <a:gd name="connsiteY22-186" fmla="*/ 430441 h 3032924"/>
              <a:gd name="connsiteX23-187" fmla="*/ 386326 w 3239999"/>
              <a:gd name="connsiteY23-188" fmla="*/ 91100 h 3032924"/>
              <a:gd name="connsiteX24-189" fmla="*/ 833935 w 3239999"/>
              <a:gd name="connsiteY24-190" fmla="*/ 22 h 3032924"/>
              <a:gd name="connsiteX25-191" fmla="*/ 1576606 w 3239999"/>
              <a:gd name="connsiteY25-192" fmla="*/ 402054 h 3032924"/>
              <a:gd name="connsiteX26-193" fmla="*/ 1576606 w 3239999"/>
              <a:gd name="connsiteY26-194" fmla="*/ 430441 h 3032924"/>
              <a:gd name="connsiteX27-195" fmla="*/ 1576606 w 3239999"/>
              <a:gd name="connsiteY27-196" fmla="*/ 526981 h 3032924"/>
              <a:gd name="connsiteX28-197" fmla="*/ 1576606 w 3239999"/>
              <a:gd name="connsiteY28-198" fmla="*/ 2765302 h 3032924"/>
              <a:gd name="connsiteX29-199" fmla="*/ 378630 w 3239999"/>
              <a:gd name="connsiteY29-200" fmla="*/ 2472117 h 3032924"/>
              <a:gd name="connsiteX30-201" fmla="*/ 384918 w 3239999"/>
              <a:gd name="connsiteY30-202" fmla="*/ 526981 h 3032924"/>
              <a:gd name="connsiteX31-203" fmla="*/ 239143 w 3239999"/>
              <a:gd name="connsiteY31-204" fmla="*/ 526981 h 3032924"/>
              <a:gd name="connsiteX32-205" fmla="*/ 239143 w 3239999"/>
              <a:gd name="connsiteY32-206" fmla="*/ 2776423 h 3032924"/>
              <a:gd name="connsiteX33-207" fmla="*/ 1576606 w 3239999"/>
              <a:gd name="connsiteY33-208" fmla="*/ 2776423 h 3032924"/>
              <a:gd name="connsiteX34-209" fmla="*/ 1668046 w 3239999"/>
              <a:gd name="connsiteY34-210" fmla="*/ 2869642 h 3032924"/>
              <a:gd name="connsiteX0-211" fmla="*/ 1576606 w 3239999"/>
              <a:gd name="connsiteY0-212" fmla="*/ 2778202 h 3032924"/>
              <a:gd name="connsiteX1-213" fmla="*/ 1663394 w 3239999"/>
              <a:gd name="connsiteY1-214" fmla="*/ 2778202 h 3032924"/>
              <a:gd name="connsiteX2-215" fmla="*/ 1663394 w 3239999"/>
              <a:gd name="connsiteY2-216" fmla="*/ 2776423 h 3032924"/>
              <a:gd name="connsiteX3-217" fmla="*/ 3000856 w 3239999"/>
              <a:gd name="connsiteY3-218" fmla="*/ 2776423 h 3032924"/>
              <a:gd name="connsiteX4-219" fmla="*/ 3000856 w 3239999"/>
              <a:gd name="connsiteY4-220" fmla="*/ 526981 h 3032924"/>
              <a:gd name="connsiteX5-221" fmla="*/ 2855082 w 3239999"/>
              <a:gd name="connsiteY5-222" fmla="*/ 526981 h 3032924"/>
              <a:gd name="connsiteX6-223" fmla="*/ 2861369 w 3239999"/>
              <a:gd name="connsiteY6-224" fmla="*/ 2472117 h 3032924"/>
              <a:gd name="connsiteX7-225" fmla="*/ 1663394 w 3239999"/>
              <a:gd name="connsiteY7-226" fmla="*/ 2765302 h 3032924"/>
              <a:gd name="connsiteX8-227" fmla="*/ 1663394 w 3239999"/>
              <a:gd name="connsiteY8-228" fmla="*/ 526981 h 3032924"/>
              <a:gd name="connsiteX9-229" fmla="*/ 1663394 w 3239999"/>
              <a:gd name="connsiteY9-230" fmla="*/ 430441 h 3032924"/>
              <a:gd name="connsiteX10-231" fmla="*/ 1663394 w 3239999"/>
              <a:gd name="connsiteY10-232" fmla="*/ 402054 h 3032924"/>
              <a:gd name="connsiteX11-233" fmla="*/ 2406065 w 3239999"/>
              <a:gd name="connsiteY11-234" fmla="*/ 22 h 3032924"/>
              <a:gd name="connsiteX12-235" fmla="*/ 2853673 w 3239999"/>
              <a:gd name="connsiteY12-236" fmla="*/ 91100 h 3032924"/>
              <a:gd name="connsiteX13-237" fmla="*/ 2854770 w 3239999"/>
              <a:gd name="connsiteY13-238" fmla="*/ 430441 h 3032924"/>
              <a:gd name="connsiteX14-239" fmla="*/ 3120669 w 3239999"/>
              <a:gd name="connsiteY14-240" fmla="*/ 428517 h 3032924"/>
              <a:gd name="connsiteX15-241" fmla="*/ 3120669 w 3239999"/>
              <a:gd name="connsiteY15-242" fmla="*/ 738345 h 3032924"/>
              <a:gd name="connsiteX16-243" fmla="*/ 3239999 w 3239999"/>
              <a:gd name="connsiteY16-244" fmla="*/ 738345 h 3032924"/>
              <a:gd name="connsiteX17-245" fmla="*/ 3239999 w 3239999"/>
              <a:gd name="connsiteY17-246" fmla="*/ 3032924 h 3032924"/>
              <a:gd name="connsiteX18-247" fmla="*/ 0 w 3239999"/>
              <a:gd name="connsiteY18-248" fmla="*/ 3032924 h 3032924"/>
              <a:gd name="connsiteX19-249" fmla="*/ 0 w 3239999"/>
              <a:gd name="connsiteY19-250" fmla="*/ 738345 h 3032924"/>
              <a:gd name="connsiteX20-251" fmla="*/ 102477 w 3239999"/>
              <a:gd name="connsiteY20-252" fmla="*/ 738345 h 3032924"/>
              <a:gd name="connsiteX21-253" fmla="*/ 102477 w 3239999"/>
              <a:gd name="connsiteY21-254" fmla="*/ 428517 h 3032924"/>
              <a:gd name="connsiteX22-255" fmla="*/ 385229 w 3239999"/>
              <a:gd name="connsiteY22-256" fmla="*/ 430441 h 3032924"/>
              <a:gd name="connsiteX23-257" fmla="*/ 386326 w 3239999"/>
              <a:gd name="connsiteY23-258" fmla="*/ 91100 h 3032924"/>
              <a:gd name="connsiteX24-259" fmla="*/ 833935 w 3239999"/>
              <a:gd name="connsiteY24-260" fmla="*/ 22 h 3032924"/>
              <a:gd name="connsiteX25-261" fmla="*/ 1576606 w 3239999"/>
              <a:gd name="connsiteY25-262" fmla="*/ 402054 h 3032924"/>
              <a:gd name="connsiteX26-263" fmla="*/ 1576606 w 3239999"/>
              <a:gd name="connsiteY26-264" fmla="*/ 430441 h 3032924"/>
              <a:gd name="connsiteX27-265" fmla="*/ 1576606 w 3239999"/>
              <a:gd name="connsiteY27-266" fmla="*/ 526981 h 3032924"/>
              <a:gd name="connsiteX28-267" fmla="*/ 1576606 w 3239999"/>
              <a:gd name="connsiteY28-268" fmla="*/ 2765302 h 3032924"/>
              <a:gd name="connsiteX29-269" fmla="*/ 378630 w 3239999"/>
              <a:gd name="connsiteY29-270" fmla="*/ 2472117 h 3032924"/>
              <a:gd name="connsiteX30-271" fmla="*/ 384918 w 3239999"/>
              <a:gd name="connsiteY30-272" fmla="*/ 526981 h 3032924"/>
              <a:gd name="connsiteX31-273" fmla="*/ 239143 w 3239999"/>
              <a:gd name="connsiteY31-274" fmla="*/ 526981 h 3032924"/>
              <a:gd name="connsiteX32-275" fmla="*/ 239143 w 3239999"/>
              <a:gd name="connsiteY32-276" fmla="*/ 2776423 h 3032924"/>
              <a:gd name="connsiteX33-277" fmla="*/ 1576606 w 3239999"/>
              <a:gd name="connsiteY33-278" fmla="*/ 2776423 h 3032924"/>
              <a:gd name="connsiteX34-279" fmla="*/ 1668046 w 3239999"/>
              <a:gd name="connsiteY34-280" fmla="*/ 2869642 h 3032924"/>
              <a:gd name="connsiteX0-281" fmla="*/ 1576606 w 3239999"/>
              <a:gd name="connsiteY0-282" fmla="*/ 2778202 h 3032924"/>
              <a:gd name="connsiteX1-283" fmla="*/ 1663394 w 3239999"/>
              <a:gd name="connsiteY1-284" fmla="*/ 2778202 h 3032924"/>
              <a:gd name="connsiteX2-285" fmla="*/ 1663394 w 3239999"/>
              <a:gd name="connsiteY2-286" fmla="*/ 2776423 h 3032924"/>
              <a:gd name="connsiteX3-287" fmla="*/ 3000856 w 3239999"/>
              <a:gd name="connsiteY3-288" fmla="*/ 2776423 h 3032924"/>
              <a:gd name="connsiteX4-289" fmla="*/ 3000856 w 3239999"/>
              <a:gd name="connsiteY4-290" fmla="*/ 526981 h 3032924"/>
              <a:gd name="connsiteX5-291" fmla="*/ 2855082 w 3239999"/>
              <a:gd name="connsiteY5-292" fmla="*/ 526981 h 3032924"/>
              <a:gd name="connsiteX6-293" fmla="*/ 2861369 w 3239999"/>
              <a:gd name="connsiteY6-294" fmla="*/ 2472117 h 3032924"/>
              <a:gd name="connsiteX7-295" fmla="*/ 1663394 w 3239999"/>
              <a:gd name="connsiteY7-296" fmla="*/ 2765302 h 3032924"/>
              <a:gd name="connsiteX8-297" fmla="*/ 1663394 w 3239999"/>
              <a:gd name="connsiteY8-298" fmla="*/ 526981 h 3032924"/>
              <a:gd name="connsiteX9-299" fmla="*/ 1663394 w 3239999"/>
              <a:gd name="connsiteY9-300" fmla="*/ 430441 h 3032924"/>
              <a:gd name="connsiteX10-301" fmla="*/ 1663394 w 3239999"/>
              <a:gd name="connsiteY10-302" fmla="*/ 402054 h 3032924"/>
              <a:gd name="connsiteX11-303" fmla="*/ 2406065 w 3239999"/>
              <a:gd name="connsiteY11-304" fmla="*/ 22 h 3032924"/>
              <a:gd name="connsiteX12-305" fmla="*/ 2853673 w 3239999"/>
              <a:gd name="connsiteY12-306" fmla="*/ 91100 h 3032924"/>
              <a:gd name="connsiteX13-307" fmla="*/ 2854770 w 3239999"/>
              <a:gd name="connsiteY13-308" fmla="*/ 430441 h 3032924"/>
              <a:gd name="connsiteX14-309" fmla="*/ 3120669 w 3239999"/>
              <a:gd name="connsiteY14-310" fmla="*/ 428517 h 3032924"/>
              <a:gd name="connsiteX15-311" fmla="*/ 3120669 w 3239999"/>
              <a:gd name="connsiteY15-312" fmla="*/ 738345 h 3032924"/>
              <a:gd name="connsiteX16-313" fmla="*/ 3239999 w 3239999"/>
              <a:gd name="connsiteY16-314" fmla="*/ 738345 h 3032924"/>
              <a:gd name="connsiteX17-315" fmla="*/ 3239999 w 3239999"/>
              <a:gd name="connsiteY17-316" fmla="*/ 3032924 h 3032924"/>
              <a:gd name="connsiteX18-317" fmla="*/ 0 w 3239999"/>
              <a:gd name="connsiteY18-318" fmla="*/ 3032924 h 3032924"/>
              <a:gd name="connsiteX19-319" fmla="*/ 0 w 3239999"/>
              <a:gd name="connsiteY19-320" fmla="*/ 738345 h 3032924"/>
              <a:gd name="connsiteX20-321" fmla="*/ 102477 w 3239999"/>
              <a:gd name="connsiteY20-322" fmla="*/ 738345 h 3032924"/>
              <a:gd name="connsiteX21-323" fmla="*/ 102477 w 3239999"/>
              <a:gd name="connsiteY21-324" fmla="*/ 428517 h 3032924"/>
              <a:gd name="connsiteX22-325" fmla="*/ 385229 w 3239999"/>
              <a:gd name="connsiteY22-326" fmla="*/ 430441 h 3032924"/>
              <a:gd name="connsiteX23-327" fmla="*/ 386326 w 3239999"/>
              <a:gd name="connsiteY23-328" fmla="*/ 91100 h 3032924"/>
              <a:gd name="connsiteX24-329" fmla="*/ 833935 w 3239999"/>
              <a:gd name="connsiteY24-330" fmla="*/ 22 h 3032924"/>
              <a:gd name="connsiteX25-331" fmla="*/ 1576606 w 3239999"/>
              <a:gd name="connsiteY25-332" fmla="*/ 402054 h 3032924"/>
              <a:gd name="connsiteX26-333" fmla="*/ 1576606 w 3239999"/>
              <a:gd name="connsiteY26-334" fmla="*/ 430441 h 3032924"/>
              <a:gd name="connsiteX27-335" fmla="*/ 1576606 w 3239999"/>
              <a:gd name="connsiteY27-336" fmla="*/ 526981 h 3032924"/>
              <a:gd name="connsiteX28-337" fmla="*/ 1576606 w 3239999"/>
              <a:gd name="connsiteY28-338" fmla="*/ 2765302 h 3032924"/>
              <a:gd name="connsiteX29-339" fmla="*/ 378630 w 3239999"/>
              <a:gd name="connsiteY29-340" fmla="*/ 2472117 h 3032924"/>
              <a:gd name="connsiteX30-341" fmla="*/ 384918 w 3239999"/>
              <a:gd name="connsiteY30-342" fmla="*/ 526981 h 3032924"/>
              <a:gd name="connsiteX31-343" fmla="*/ 239143 w 3239999"/>
              <a:gd name="connsiteY31-344" fmla="*/ 526981 h 3032924"/>
              <a:gd name="connsiteX32-345" fmla="*/ 239143 w 3239999"/>
              <a:gd name="connsiteY32-346" fmla="*/ 2776423 h 3032924"/>
              <a:gd name="connsiteX33-347" fmla="*/ 1576606 w 3239999"/>
              <a:gd name="connsiteY33-348" fmla="*/ 2776423 h 3032924"/>
              <a:gd name="connsiteX34-349" fmla="*/ 1668046 w 3239999"/>
              <a:gd name="connsiteY34-350" fmla="*/ 2869642 h 3032924"/>
              <a:gd name="connsiteX0-351" fmla="*/ 1576606 w 3239999"/>
              <a:gd name="connsiteY0-352" fmla="*/ 2778202 h 3032924"/>
              <a:gd name="connsiteX1-353" fmla="*/ 1663394 w 3239999"/>
              <a:gd name="connsiteY1-354" fmla="*/ 2778202 h 3032924"/>
              <a:gd name="connsiteX2-355" fmla="*/ 1663394 w 3239999"/>
              <a:gd name="connsiteY2-356" fmla="*/ 2776423 h 3032924"/>
              <a:gd name="connsiteX3-357" fmla="*/ 3000856 w 3239999"/>
              <a:gd name="connsiteY3-358" fmla="*/ 2776423 h 3032924"/>
              <a:gd name="connsiteX4-359" fmla="*/ 3000856 w 3239999"/>
              <a:gd name="connsiteY4-360" fmla="*/ 526981 h 3032924"/>
              <a:gd name="connsiteX5-361" fmla="*/ 2855082 w 3239999"/>
              <a:gd name="connsiteY5-362" fmla="*/ 526981 h 3032924"/>
              <a:gd name="connsiteX6-363" fmla="*/ 2861369 w 3239999"/>
              <a:gd name="connsiteY6-364" fmla="*/ 2472117 h 3032924"/>
              <a:gd name="connsiteX7-365" fmla="*/ 1663394 w 3239999"/>
              <a:gd name="connsiteY7-366" fmla="*/ 2765302 h 3032924"/>
              <a:gd name="connsiteX8-367" fmla="*/ 1663394 w 3239999"/>
              <a:gd name="connsiteY8-368" fmla="*/ 526981 h 3032924"/>
              <a:gd name="connsiteX9-369" fmla="*/ 1663394 w 3239999"/>
              <a:gd name="connsiteY9-370" fmla="*/ 430441 h 3032924"/>
              <a:gd name="connsiteX10-371" fmla="*/ 1663394 w 3239999"/>
              <a:gd name="connsiteY10-372" fmla="*/ 402054 h 3032924"/>
              <a:gd name="connsiteX11-373" fmla="*/ 2406065 w 3239999"/>
              <a:gd name="connsiteY11-374" fmla="*/ 22 h 3032924"/>
              <a:gd name="connsiteX12-375" fmla="*/ 2853673 w 3239999"/>
              <a:gd name="connsiteY12-376" fmla="*/ 91100 h 3032924"/>
              <a:gd name="connsiteX13-377" fmla="*/ 2854770 w 3239999"/>
              <a:gd name="connsiteY13-378" fmla="*/ 430441 h 3032924"/>
              <a:gd name="connsiteX14-379" fmla="*/ 3120669 w 3239999"/>
              <a:gd name="connsiteY14-380" fmla="*/ 428517 h 3032924"/>
              <a:gd name="connsiteX15-381" fmla="*/ 3120669 w 3239999"/>
              <a:gd name="connsiteY15-382" fmla="*/ 738345 h 3032924"/>
              <a:gd name="connsiteX16-383" fmla="*/ 3239999 w 3239999"/>
              <a:gd name="connsiteY16-384" fmla="*/ 738345 h 3032924"/>
              <a:gd name="connsiteX17-385" fmla="*/ 3239999 w 3239999"/>
              <a:gd name="connsiteY17-386" fmla="*/ 3032924 h 3032924"/>
              <a:gd name="connsiteX18-387" fmla="*/ 0 w 3239999"/>
              <a:gd name="connsiteY18-388" fmla="*/ 3032924 h 3032924"/>
              <a:gd name="connsiteX19-389" fmla="*/ 0 w 3239999"/>
              <a:gd name="connsiteY19-390" fmla="*/ 738345 h 3032924"/>
              <a:gd name="connsiteX20-391" fmla="*/ 102477 w 3239999"/>
              <a:gd name="connsiteY20-392" fmla="*/ 738345 h 3032924"/>
              <a:gd name="connsiteX21-393" fmla="*/ 102477 w 3239999"/>
              <a:gd name="connsiteY21-394" fmla="*/ 428517 h 3032924"/>
              <a:gd name="connsiteX22-395" fmla="*/ 385229 w 3239999"/>
              <a:gd name="connsiteY22-396" fmla="*/ 430441 h 3032924"/>
              <a:gd name="connsiteX23-397" fmla="*/ 386326 w 3239999"/>
              <a:gd name="connsiteY23-398" fmla="*/ 91100 h 3032924"/>
              <a:gd name="connsiteX24-399" fmla="*/ 833935 w 3239999"/>
              <a:gd name="connsiteY24-400" fmla="*/ 22 h 3032924"/>
              <a:gd name="connsiteX25-401" fmla="*/ 1576606 w 3239999"/>
              <a:gd name="connsiteY25-402" fmla="*/ 402054 h 3032924"/>
              <a:gd name="connsiteX26-403" fmla="*/ 1576606 w 3239999"/>
              <a:gd name="connsiteY26-404" fmla="*/ 430441 h 3032924"/>
              <a:gd name="connsiteX27-405" fmla="*/ 1576606 w 3239999"/>
              <a:gd name="connsiteY27-406" fmla="*/ 526981 h 3032924"/>
              <a:gd name="connsiteX28-407" fmla="*/ 1576606 w 3239999"/>
              <a:gd name="connsiteY28-408" fmla="*/ 2765302 h 3032924"/>
              <a:gd name="connsiteX29-409" fmla="*/ 378630 w 3239999"/>
              <a:gd name="connsiteY29-410" fmla="*/ 2472117 h 3032924"/>
              <a:gd name="connsiteX30-411" fmla="*/ 384918 w 3239999"/>
              <a:gd name="connsiteY30-412" fmla="*/ 526981 h 3032924"/>
              <a:gd name="connsiteX31-413" fmla="*/ 239143 w 3239999"/>
              <a:gd name="connsiteY31-414" fmla="*/ 526981 h 3032924"/>
              <a:gd name="connsiteX32-415" fmla="*/ 239143 w 3239999"/>
              <a:gd name="connsiteY32-416" fmla="*/ 2776423 h 3032924"/>
              <a:gd name="connsiteX33-417" fmla="*/ 1576606 w 3239999"/>
              <a:gd name="connsiteY33-418" fmla="*/ 2776423 h 3032924"/>
              <a:gd name="connsiteX34-419" fmla="*/ 1668046 w 3239999"/>
              <a:gd name="connsiteY34-420" fmla="*/ 2869642 h 3032924"/>
              <a:gd name="connsiteX0-421" fmla="*/ 1576606 w 3239999"/>
              <a:gd name="connsiteY0-422" fmla="*/ 2778202 h 3032924"/>
              <a:gd name="connsiteX1-423" fmla="*/ 1663394 w 3239999"/>
              <a:gd name="connsiteY1-424" fmla="*/ 2778202 h 3032924"/>
              <a:gd name="connsiteX2-425" fmla="*/ 1663394 w 3239999"/>
              <a:gd name="connsiteY2-426" fmla="*/ 2776423 h 3032924"/>
              <a:gd name="connsiteX3-427" fmla="*/ 3000856 w 3239999"/>
              <a:gd name="connsiteY3-428" fmla="*/ 2776423 h 3032924"/>
              <a:gd name="connsiteX4-429" fmla="*/ 3000856 w 3239999"/>
              <a:gd name="connsiteY4-430" fmla="*/ 526981 h 3032924"/>
              <a:gd name="connsiteX5-431" fmla="*/ 2855082 w 3239999"/>
              <a:gd name="connsiteY5-432" fmla="*/ 526981 h 3032924"/>
              <a:gd name="connsiteX6-433" fmla="*/ 2861369 w 3239999"/>
              <a:gd name="connsiteY6-434" fmla="*/ 2472117 h 3032924"/>
              <a:gd name="connsiteX7-435" fmla="*/ 1663394 w 3239999"/>
              <a:gd name="connsiteY7-436" fmla="*/ 2765302 h 3032924"/>
              <a:gd name="connsiteX8-437" fmla="*/ 1663394 w 3239999"/>
              <a:gd name="connsiteY8-438" fmla="*/ 526981 h 3032924"/>
              <a:gd name="connsiteX9-439" fmla="*/ 1663394 w 3239999"/>
              <a:gd name="connsiteY9-440" fmla="*/ 430441 h 3032924"/>
              <a:gd name="connsiteX10-441" fmla="*/ 1663394 w 3239999"/>
              <a:gd name="connsiteY10-442" fmla="*/ 402054 h 3032924"/>
              <a:gd name="connsiteX11-443" fmla="*/ 2406065 w 3239999"/>
              <a:gd name="connsiteY11-444" fmla="*/ 22 h 3032924"/>
              <a:gd name="connsiteX12-445" fmla="*/ 2853673 w 3239999"/>
              <a:gd name="connsiteY12-446" fmla="*/ 91100 h 3032924"/>
              <a:gd name="connsiteX13-447" fmla="*/ 2854770 w 3239999"/>
              <a:gd name="connsiteY13-448" fmla="*/ 430441 h 3032924"/>
              <a:gd name="connsiteX14-449" fmla="*/ 3120669 w 3239999"/>
              <a:gd name="connsiteY14-450" fmla="*/ 428517 h 3032924"/>
              <a:gd name="connsiteX15-451" fmla="*/ 3120669 w 3239999"/>
              <a:gd name="connsiteY15-452" fmla="*/ 738345 h 3032924"/>
              <a:gd name="connsiteX16-453" fmla="*/ 3239999 w 3239999"/>
              <a:gd name="connsiteY16-454" fmla="*/ 738345 h 3032924"/>
              <a:gd name="connsiteX17-455" fmla="*/ 3239999 w 3239999"/>
              <a:gd name="connsiteY17-456" fmla="*/ 3032924 h 3032924"/>
              <a:gd name="connsiteX18-457" fmla="*/ 0 w 3239999"/>
              <a:gd name="connsiteY18-458" fmla="*/ 3032924 h 3032924"/>
              <a:gd name="connsiteX19-459" fmla="*/ 0 w 3239999"/>
              <a:gd name="connsiteY19-460" fmla="*/ 738345 h 3032924"/>
              <a:gd name="connsiteX20-461" fmla="*/ 102477 w 3239999"/>
              <a:gd name="connsiteY20-462" fmla="*/ 738345 h 3032924"/>
              <a:gd name="connsiteX21-463" fmla="*/ 102477 w 3239999"/>
              <a:gd name="connsiteY21-464" fmla="*/ 428517 h 3032924"/>
              <a:gd name="connsiteX22-465" fmla="*/ 385229 w 3239999"/>
              <a:gd name="connsiteY22-466" fmla="*/ 430441 h 3032924"/>
              <a:gd name="connsiteX23-467" fmla="*/ 386326 w 3239999"/>
              <a:gd name="connsiteY23-468" fmla="*/ 91100 h 3032924"/>
              <a:gd name="connsiteX24-469" fmla="*/ 833935 w 3239999"/>
              <a:gd name="connsiteY24-470" fmla="*/ 22 h 3032924"/>
              <a:gd name="connsiteX25-471" fmla="*/ 1576606 w 3239999"/>
              <a:gd name="connsiteY25-472" fmla="*/ 402054 h 3032924"/>
              <a:gd name="connsiteX26-473" fmla="*/ 1576606 w 3239999"/>
              <a:gd name="connsiteY26-474" fmla="*/ 430441 h 3032924"/>
              <a:gd name="connsiteX27-475" fmla="*/ 1576606 w 3239999"/>
              <a:gd name="connsiteY27-476" fmla="*/ 526981 h 3032924"/>
              <a:gd name="connsiteX28-477" fmla="*/ 1576606 w 3239999"/>
              <a:gd name="connsiteY28-478" fmla="*/ 2765302 h 3032924"/>
              <a:gd name="connsiteX29-479" fmla="*/ 378630 w 3239999"/>
              <a:gd name="connsiteY29-480" fmla="*/ 2472117 h 3032924"/>
              <a:gd name="connsiteX30-481" fmla="*/ 384918 w 3239999"/>
              <a:gd name="connsiteY30-482" fmla="*/ 526981 h 3032924"/>
              <a:gd name="connsiteX31-483" fmla="*/ 239143 w 3239999"/>
              <a:gd name="connsiteY31-484" fmla="*/ 526981 h 3032924"/>
              <a:gd name="connsiteX32-485" fmla="*/ 239143 w 3239999"/>
              <a:gd name="connsiteY32-486" fmla="*/ 2776423 h 3032924"/>
              <a:gd name="connsiteX33-487" fmla="*/ 1576606 w 3239999"/>
              <a:gd name="connsiteY33-488" fmla="*/ 2776423 h 3032924"/>
              <a:gd name="connsiteX34-489" fmla="*/ 1668046 w 3239999"/>
              <a:gd name="connsiteY34-490" fmla="*/ 2869642 h 3032924"/>
              <a:gd name="connsiteX0-491" fmla="*/ 1576606 w 3239999"/>
              <a:gd name="connsiteY0-492" fmla="*/ 2778202 h 3032924"/>
              <a:gd name="connsiteX1-493" fmla="*/ 1663394 w 3239999"/>
              <a:gd name="connsiteY1-494" fmla="*/ 2778202 h 3032924"/>
              <a:gd name="connsiteX2-495" fmla="*/ 1663394 w 3239999"/>
              <a:gd name="connsiteY2-496" fmla="*/ 2776423 h 3032924"/>
              <a:gd name="connsiteX3-497" fmla="*/ 3000856 w 3239999"/>
              <a:gd name="connsiteY3-498" fmla="*/ 2776423 h 3032924"/>
              <a:gd name="connsiteX4-499" fmla="*/ 3000856 w 3239999"/>
              <a:gd name="connsiteY4-500" fmla="*/ 526981 h 3032924"/>
              <a:gd name="connsiteX5-501" fmla="*/ 2855082 w 3239999"/>
              <a:gd name="connsiteY5-502" fmla="*/ 526981 h 3032924"/>
              <a:gd name="connsiteX6-503" fmla="*/ 2861369 w 3239999"/>
              <a:gd name="connsiteY6-504" fmla="*/ 2472117 h 3032924"/>
              <a:gd name="connsiteX7-505" fmla="*/ 1663394 w 3239999"/>
              <a:gd name="connsiteY7-506" fmla="*/ 2765302 h 3032924"/>
              <a:gd name="connsiteX8-507" fmla="*/ 1663394 w 3239999"/>
              <a:gd name="connsiteY8-508" fmla="*/ 526981 h 3032924"/>
              <a:gd name="connsiteX9-509" fmla="*/ 1663394 w 3239999"/>
              <a:gd name="connsiteY9-510" fmla="*/ 430441 h 3032924"/>
              <a:gd name="connsiteX10-511" fmla="*/ 1663394 w 3239999"/>
              <a:gd name="connsiteY10-512" fmla="*/ 402054 h 3032924"/>
              <a:gd name="connsiteX11-513" fmla="*/ 2406065 w 3239999"/>
              <a:gd name="connsiteY11-514" fmla="*/ 22 h 3032924"/>
              <a:gd name="connsiteX12-515" fmla="*/ 2853673 w 3239999"/>
              <a:gd name="connsiteY12-516" fmla="*/ 91100 h 3032924"/>
              <a:gd name="connsiteX13-517" fmla="*/ 2854770 w 3239999"/>
              <a:gd name="connsiteY13-518" fmla="*/ 430441 h 3032924"/>
              <a:gd name="connsiteX14-519" fmla="*/ 3120669 w 3239999"/>
              <a:gd name="connsiteY14-520" fmla="*/ 428517 h 3032924"/>
              <a:gd name="connsiteX15-521" fmla="*/ 3120669 w 3239999"/>
              <a:gd name="connsiteY15-522" fmla="*/ 738345 h 3032924"/>
              <a:gd name="connsiteX16-523" fmla="*/ 3239999 w 3239999"/>
              <a:gd name="connsiteY16-524" fmla="*/ 738345 h 3032924"/>
              <a:gd name="connsiteX17-525" fmla="*/ 3239999 w 3239999"/>
              <a:gd name="connsiteY17-526" fmla="*/ 3032924 h 3032924"/>
              <a:gd name="connsiteX18-527" fmla="*/ 0 w 3239999"/>
              <a:gd name="connsiteY18-528" fmla="*/ 3032924 h 3032924"/>
              <a:gd name="connsiteX19-529" fmla="*/ 0 w 3239999"/>
              <a:gd name="connsiteY19-530" fmla="*/ 738345 h 3032924"/>
              <a:gd name="connsiteX20-531" fmla="*/ 102477 w 3239999"/>
              <a:gd name="connsiteY20-532" fmla="*/ 738345 h 3032924"/>
              <a:gd name="connsiteX21-533" fmla="*/ 102477 w 3239999"/>
              <a:gd name="connsiteY21-534" fmla="*/ 428517 h 3032924"/>
              <a:gd name="connsiteX22-535" fmla="*/ 385229 w 3239999"/>
              <a:gd name="connsiteY22-536" fmla="*/ 430441 h 3032924"/>
              <a:gd name="connsiteX23-537" fmla="*/ 386326 w 3239999"/>
              <a:gd name="connsiteY23-538" fmla="*/ 91100 h 3032924"/>
              <a:gd name="connsiteX24-539" fmla="*/ 833935 w 3239999"/>
              <a:gd name="connsiteY24-540" fmla="*/ 22 h 3032924"/>
              <a:gd name="connsiteX25-541" fmla="*/ 1576606 w 3239999"/>
              <a:gd name="connsiteY25-542" fmla="*/ 402054 h 3032924"/>
              <a:gd name="connsiteX26-543" fmla="*/ 1576606 w 3239999"/>
              <a:gd name="connsiteY26-544" fmla="*/ 430441 h 3032924"/>
              <a:gd name="connsiteX27-545" fmla="*/ 1576606 w 3239999"/>
              <a:gd name="connsiteY27-546" fmla="*/ 526981 h 3032924"/>
              <a:gd name="connsiteX28-547" fmla="*/ 1576606 w 3239999"/>
              <a:gd name="connsiteY28-548" fmla="*/ 2765302 h 3032924"/>
              <a:gd name="connsiteX29-549" fmla="*/ 378630 w 3239999"/>
              <a:gd name="connsiteY29-550" fmla="*/ 2472117 h 3032924"/>
              <a:gd name="connsiteX30-551" fmla="*/ 384918 w 3239999"/>
              <a:gd name="connsiteY30-552" fmla="*/ 526981 h 3032924"/>
              <a:gd name="connsiteX31-553" fmla="*/ 239143 w 3239999"/>
              <a:gd name="connsiteY31-554" fmla="*/ 526981 h 3032924"/>
              <a:gd name="connsiteX32-555" fmla="*/ 239143 w 3239999"/>
              <a:gd name="connsiteY32-556" fmla="*/ 2776423 h 3032924"/>
              <a:gd name="connsiteX33-557" fmla="*/ 1576606 w 3239999"/>
              <a:gd name="connsiteY33-558" fmla="*/ 2776423 h 3032924"/>
              <a:gd name="connsiteX34-559" fmla="*/ 1668046 w 3239999"/>
              <a:gd name="connsiteY34-560" fmla="*/ 2869642 h 3032924"/>
              <a:gd name="connsiteX0-561" fmla="*/ 1576606 w 3239999"/>
              <a:gd name="connsiteY0-562" fmla="*/ 2778202 h 3032924"/>
              <a:gd name="connsiteX1-563" fmla="*/ 1663394 w 3239999"/>
              <a:gd name="connsiteY1-564" fmla="*/ 2778202 h 3032924"/>
              <a:gd name="connsiteX2-565" fmla="*/ 1663394 w 3239999"/>
              <a:gd name="connsiteY2-566" fmla="*/ 2776423 h 3032924"/>
              <a:gd name="connsiteX3-567" fmla="*/ 3000856 w 3239999"/>
              <a:gd name="connsiteY3-568" fmla="*/ 2776423 h 3032924"/>
              <a:gd name="connsiteX4-569" fmla="*/ 3000856 w 3239999"/>
              <a:gd name="connsiteY4-570" fmla="*/ 526981 h 3032924"/>
              <a:gd name="connsiteX5-571" fmla="*/ 2855082 w 3239999"/>
              <a:gd name="connsiteY5-572" fmla="*/ 526981 h 3032924"/>
              <a:gd name="connsiteX6-573" fmla="*/ 2861369 w 3239999"/>
              <a:gd name="connsiteY6-574" fmla="*/ 2472117 h 3032924"/>
              <a:gd name="connsiteX7-575" fmla="*/ 1663394 w 3239999"/>
              <a:gd name="connsiteY7-576" fmla="*/ 2765302 h 3032924"/>
              <a:gd name="connsiteX8-577" fmla="*/ 1663394 w 3239999"/>
              <a:gd name="connsiteY8-578" fmla="*/ 526981 h 3032924"/>
              <a:gd name="connsiteX9-579" fmla="*/ 1663394 w 3239999"/>
              <a:gd name="connsiteY9-580" fmla="*/ 430441 h 3032924"/>
              <a:gd name="connsiteX10-581" fmla="*/ 1663394 w 3239999"/>
              <a:gd name="connsiteY10-582" fmla="*/ 402054 h 3032924"/>
              <a:gd name="connsiteX11-583" fmla="*/ 2406065 w 3239999"/>
              <a:gd name="connsiteY11-584" fmla="*/ 22 h 3032924"/>
              <a:gd name="connsiteX12-585" fmla="*/ 2853673 w 3239999"/>
              <a:gd name="connsiteY12-586" fmla="*/ 91100 h 3032924"/>
              <a:gd name="connsiteX13-587" fmla="*/ 2854770 w 3239999"/>
              <a:gd name="connsiteY13-588" fmla="*/ 430441 h 3032924"/>
              <a:gd name="connsiteX14-589" fmla="*/ 3120669 w 3239999"/>
              <a:gd name="connsiteY14-590" fmla="*/ 428517 h 3032924"/>
              <a:gd name="connsiteX15-591" fmla="*/ 3120669 w 3239999"/>
              <a:gd name="connsiteY15-592" fmla="*/ 738345 h 3032924"/>
              <a:gd name="connsiteX16-593" fmla="*/ 3239999 w 3239999"/>
              <a:gd name="connsiteY16-594" fmla="*/ 738345 h 3032924"/>
              <a:gd name="connsiteX17-595" fmla="*/ 3239999 w 3239999"/>
              <a:gd name="connsiteY17-596" fmla="*/ 3032924 h 3032924"/>
              <a:gd name="connsiteX18-597" fmla="*/ 0 w 3239999"/>
              <a:gd name="connsiteY18-598" fmla="*/ 3032924 h 3032924"/>
              <a:gd name="connsiteX19-599" fmla="*/ 0 w 3239999"/>
              <a:gd name="connsiteY19-600" fmla="*/ 738345 h 3032924"/>
              <a:gd name="connsiteX20-601" fmla="*/ 102477 w 3239999"/>
              <a:gd name="connsiteY20-602" fmla="*/ 738345 h 3032924"/>
              <a:gd name="connsiteX21-603" fmla="*/ 102477 w 3239999"/>
              <a:gd name="connsiteY21-604" fmla="*/ 428517 h 3032924"/>
              <a:gd name="connsiteX22-605" fmla="*/ 385229 w 3239999"/>
              <a:gd name="connsiteY22-606" fmla="*/ 430441 h 3032924"/>
              <a:gd name="connsiteX23-607" fmla="*/ 386326 w 3239999"/>
              <a:gd name="connsiteY23-608" fmla="*/ 91100 h 3032924"/>
              <a:gd name="connsiteX24-609" fmla="*/ 833935 w 3239999"/>
              <a:gd name="connsiteY24-610" fmla="*/ 22 h 3032924"/>
              <a:gd name="connsiteX25-611" fmla="*/ 1576606 w 3239999"/>
              <a:gd name="connsiteY25-612" fmla="*/ 402054 h 3032924"/>
              <a:gd name="connsiteX26-613" fmla="*/ 1576606 w 3239999"/>
              <a:gd name="connsiteY26-614" fmla="*/ 430441 h 3032924"/>
              <a:gd name="connsiteX27-615" fmla="*/ 1576606 w 3239999"/>
              <a:gd name="connsiteY27-616" fmla="*/ 526981 h 3032924"/>
              <a:gd name="connsiteX28-617" fmla="*/ 1576606 w 3239999"/>
              <a:gd name="connsiteY28-618" fmla="*/ 2765302 h 3032924"/>
              <a:gd name="connsiteX29-619" fmla="*/ 378630 w 3239999"/>
              <a:gd name="connsiteY29-620" fmla="*/ 2472117 h 3032924"/>
              <a:gd name="connsiteX30-621" fmla="*/ 384918 w 3239999"/>
              <a:gd name="connsiteY30-622" fmla="*/ 526981 h 3032924"/>
              <a:gd name="connsiteX31-623" fmla="*/ 239143 w 3239999"/>
              <a:gd name="connsiteY31-624" fmla="*/ 526981 h 3032924"/>
              <a:gd name="connsiteX32-625" fmla="*/ 239143 w 3239999"/>
              <a:gd name="connsiteY32-626" fmla="*/ 2776423 h 3032924"/>
              <a:gd name="connsiteX33-627" fmla="*/ 1576606 w 3239999"/>
              <a:gd name="connsiteY33-628" fmla="*/ 2776423 h 3032924"/>
              <a:gd name="connsiteX34-629" fmla="*/ 1668046 w 3239999"/>
              <a:gd name="connsiteY34-630" fmla="*/ 2869642 h 3032924"/>
              <a:gd name="connsiteX0-631" fmla="*/ 1576606 w 3239999"/>
              <a:gd name="connsiteY0-632" fmla="*/ 2778202 h 3032924"/>
              <a:gd name="connsiteX1-633" fmla="*/ 1663394 w 3239999"/>
              <a:gd name="connsiteY1-634" fmla="*/ 2778202 h 3032924"/>
              <a:gd name="connsiteX2-635" fmla="*/ 1663394 w 3239999"/>
              <a:gd name="connsiteY2-636" fmla="*/ 2776423 h 3032924"/>
              <a:gd name="connsiteX3-637" fmla="*/ 3000856 w 3239999"/>
              <a:gd name="connsiteY3-638" fmla="*/ 2776423 h 3032924"/>
              <a:gd name="connsiteX4-639" fmla="*/ 3000856 w 3239999"/>
              <a:gd name="connsiteY4-640" fmla="*/ 526981 h 3032924"/>
              <a:gd name="connsiteX5-641" fmla="*/ 2855082 w 3239999"/>
              <a:gd name="connsiteY5-642" fmla="*/ 526981 h 3032924"/>
              <a:gd name="connsiteX6-643" fmla="*/ 2861369 w 3239999"/>
              <a:gd name="connsiteY6-644" fmla="*/ 2472117 h 3032924"/>
              <a:gd name="connsiteX7-645" fmla="*/ 1663394 w 3239999"/>
              <a:gd name="connsiteY7-646" fmla="*/ 2765302 h 3032924"/>
              <a:gd name="connsiteX8-647" fmla="*/ 1663394 w 3239999"/>
              <a:gd name="connsiteY8-648" fmla="*/ 526981 h 3032924"/>
              <a:gd name="connsiteX9-649" fmla="*/ 1663394 w 3239999"/>
              <a:gd name="connsiteY9-650" fmla="*/ 430441 h 3032924"/>
              <a:gd name="connsiteX10-651" fmla="*/ 1663394 w 3239999"/>
              <a:gd name="connsiteY10-652" fmla="*/ 402054 h 3032924"/>
              <a:gd name="connsiteX11-653" fmla="*/ 2406065 w 3239999"/>
              <a:gd name="connsiteY11-654" fmla="*/ 22 h 3032924"/>
              <a:gd name="connsiteX12-655" fmla="*/ 2853673 w 3239999"/>
              <a:gd name="connsiteY12-656" fmla="*/ 91100 h 3032924"/>
              <a:gd name="connsiteX13-657" fmla="*/ 2854770 w 3239999"/>
              <a:gd name="connsiteY13-658" fmla="*/ 430441 h 3032924"/>
              <a:gd name="connsiteX14-659" fmla="*/ 3120669 w 3239999"/>
              <a:gd name="connsiteY14-660" fmla="*/ 428517 h 3032924"/>
              <a:gd name="connsiteX15-661" fmla="*/ 3120669 w 3239999"/>
              <a:gd name="connsiteY15-662" fmla="*/ 738345 h 3032924"/>
              <a:gd name="connsiteX16-663" fmla="*/ 3239999 w 3239999"/>
              <a:gd name="connsiteY16-664" fmla="*/ 738345 h 3032924"/>
              <a:gd name="connsiteX17-665" fmla="*/ 3239999 w 3239999"/>
              <a:gd name="connsiteY17-666" fmla="*/ 3032924 h 3032924"/>
              <a:gd name="connsiteX18-667" fmla="*/ 0 w 3239999"/>
              <a:gd name="connsiteY18-668" fmla="*/ 3032924 h 3032924"/>
              <a:gd name="connsiteX19-669" fmla="*/ 0 w 3239999"/>
              <a:gd name="connsiteY19-670" fmla="*/ 738345 h 3032924"/>
              <a:gd name="connsiteX20-671" fmla="*/ 102477 w 3239999"/>
              <a:gd name="connsiteY20-672" fmla="*/ 738345 h 3032924"/>
              <a:gd name="connsiteX21-673" fmla="*/ 102477 w 3239999"/>
              <a:gd name="connsiteY21-674" fmla="*/ 428517 h 3032924"/>
              <a:gd name="connsiteX22-675" fmla="*/ 385229 w 3239999"/>
              <a:gd name="connsiteY22-676" fmla="*/ 430441 h 3032924"/>
              <a:gd name="connsiteX23-677" fmla="*/ 386326 w 3239999"/>
              <a:gd name="connsiteY23-678" fmla="*/ 91100 h 3032924"/>
              <a:gd name="connsiteX24-679" fmla="*/ 833935 w 3239999"/>
              <a:gd name="connsiteY24-680" fmla="*/ 22 h 3032924"/>
              <a:gd name="connsiteX25-681" fmla="*/ 1576606 w 3239999"/>
              <a:gd name="connsiteY25-682" fmla="*/ 402054 h 3032924"/>
              <a:gd name="connsiteX26-683" fmla="*/ 1576606 w 3239999"/>
              <a:gd name="connsiteY26-684" fmla="*/ 430441 h 3032924"/>
              <a:gd name="connsiteX27-685" fmla="*/ 1576606 w 3239999"/>
              <a:gd name="connsiteY27-686" fmla="*/ 526981 h 3032924"/>
              <a:gd name="connsiteX28-687" fmla="*/ 1576606 w 3239999"/>
              <a:gd name="connsiteY28-688" fmla="*/ 2765302 h 3032924"/>
              <a:gd name="connsiteX29-689" fmla="*/ 378630 w 3239999"/>
              <a:gd name="connsiteY29-690" fmla="*/ 2472117 h 3032924"/>
              <a:gd name="connsiteX30-691" fmla="*/ 384918 w 3239999"/>
              <a:gd name="connsiteY30-692" fmla="*/ 526981 h 3032924"/>
              <a:gd name="connsiteX31-693" fmla="*/ 239143 w 3239999"/>
              <a:gd name="connsiteY31-694" fmla="*/ 526981 h 3032924"/>
              <a:gd name="connsiteX32-695" fmla="*/ 239143 w 3239999"/>
              <a:gd name="connsiteY32-696" fmla="*/ 2776423 h 3032924"/>
              <a:gd name="connsiteX33-697" fmla="*/ 1576606 w 3239999"/>
              <a:gd name="connsiteY33-698" fmla="*/ 2776423 h 3032924"/>
              <a:gd name="connsiteX34-699" fmla="*/ 1668046 w 3239999"/>
              <a:gd name="connsiteY34-700" fmla="*/ 2869642 h 3032924"/>
              <a:gd name="connsiteX0-701" fmla="*/ 1576606 w 3239999"/>
              <a:gd name="connsiteY0-702" fmla="*/ 2778202 h 3032924"/>
              <a:gd name="connsiteX1-703" fmla="*/ 1663394 w 3239999"/>
              <a:gd name="connsiteY1-704" fmla="*/ 2778202 h 3032924"/>
              <a:gd name="connsiteX2-705" fmla="*/ 1663394 w 3239999"/>
              <a:gd name="connsiteY2-706" fmla="*/ 2776423 h 3032924"/>
              <a:gd name="connsiteX3-707" fmla="*/ 3000856 w 3239999"/>
              <a:gd name="connsiteY3-708" fmla="*/ 2776423 h 3032924"/>
              <a:gd name="connsiteX4-709" fmla="*/ 3000856 w 3239999"/>
              <a:gd name="connsiteY4-710" fmla="*/ 526981 h 3032924"/>
              <a:gd name="connsiteX5-711" fmla="*/ 2855082 w 3239999"/>
              <a:gd name="connsiteY5-712" fmla="*/ 526981 h 3032924"/>
              <a:gd name="connsiteX6-713" fmla="*/ 2861369 w 3239999"/>
              <a:gd name="connsiteY6-714" fmla="*/ 2472117 h 3032924"/>
              <a:gd name="connsiteX7-715" fmla="*/ 1663394 w 3239999"/>
              <a:gd name="connsiteY7-716" fmla="*/ 2765302 h 3032924"/>
              <a:gd name="connsiteX8-717" fmla="*/ 1663394 w 3239999"/>
              <a:gd name="connsiteY8-718" fmla="*/ 526981 h 3032924"/>
              <a:gd name="connsiteX9-719" fmla="*/ 1663394 w 3239999"/>
              <a:gd name="connsiteY9-720" fmla="*/ 430441 h 3032924"/>
              <a:gd name="connsiteX10-721" fmla="*/ 1663394 w 3239999"/>
              <a:gd name="connsiteY10-722" fmla="*/ 402054 h 3032924"/>
              <a:gd name="connsiteX11-723" fmla="*/ 2406065 w 3239999"/>
              <a:gd name="connsiteY11-724" fmla="*/ 22 h 3032924"/>
              <a:gd name="connsiteX12-725" fmla="*/ 2853673 w 3239999"/>
              <a:gd name="connsiteY12-726" fmla="*/ 91100 h 3032924"/>
              <a:gd name="connsiteX13-727" fmla="*/ 2854770 w 3239999"/>
              <a:gd name="connsiteY13-728" fmla="*/ 430441 h 3032924"/>
              <a:gd name="connsiteX14-729" fmla="*/ 3120669 w 3239999"/>
              <a:gd name="connsiteY14-730" fmla="*/ 428517 h 3032924"/>
              <a:gd name="connsiteX15-731" fmla="*/ 3120669 w 3239999"/>
              <a:gd name="connsiteY15-732" fmla="*/ 738345 h 3032924"/>
              <a:gd name="connsiteX16-733" fmla="*/ 3239999 w 3239999"/>
              <a:gd name="connsiteY16-734" fmla="*/ 738345 h 3032924"/>
              <a:gd name="connsiteX17-735" fmla="*/ 3239999 w 3239999"/>
              <a:gd name="connsiteY17-736" fmla="*/ 3032924 h 3032924"/>
              <a:gd name="connsiteX18-737" fmla="*/ 0 w 3239999"/>
              <a:gd name="connsiteY18-738" fmla="*/ 3032924 h 3032924"/>
              <a:gd name="connsiteX19-739" fmla="*/ 0 w 3239999"/>
              <a:gd name="connsiteY19-740" fmla="*/ 738345 h 3032924"/>
              <a:gd name="connsiteX20-741" fmla="*/ 102477 w 3239999"/>
              <a:gd name="connsiteY20-742" fmla="*/ 738345 h 3032924"/>
              <a:gd name="connsiteX21-743" fmla="*/ 102477 w 3239999"/>
              <a:gd name="connsiteY21-744" fmla="*/ 428517 h 3032924"/>
              <a:gd name="connsiteX22-745" fmla="*/ 385229 w 3239999"/>
              <a:gd name="connsiteY22-746" fmla="*/ 430441 h 3032924"/>
              <a:gd name="connsiteX23-747" fmla="*/ 386326 w 3239999"/>
              <a:gd name="connsiteY23-748" fmla="*/ 91100 h 3032924"/>
              <a:gd name="connsiteX24-749" fmla="*/ 833935 w 3239999"/>
              <a:gd name="connsiteY24-750" fmla="*/ 22 h 3032924"/>
              <a:gd name="connsiteX25-751" fmla="*/ 1576606 w 3239999"/>
              <a:gd name="connsiteY25-752" fmla="*/ 402054 h 3032924"/>
              <a:gd name="connsiteX26-753" fmla="*/ 1576606 w 3239999"/>
              <a:gd name="connsiteY26-754" fmla="*/ 430441 h 3032924"/>
              <a:gd name="connsiteX27-755" fmla="*/ 1576606 w 3239999"/>
              <a:gd name="connsiteY27-756" fmla="*/ 526981 h 3032924"/>
              <a:gd name="connsiteX28-757" fmla="*/ 1576606 w 3239999"/>
              <a:gd name="connsiteY28-758" fmla="*/ 2765302 h 3032924"/>
              <a:gd name="connsiteX29-759" fmla="*/ 378630 w 3239999"/>
              <a:gd name="connsiteY29-760" fmla="*/ 2472117 h 3032924"/>
              <a:gd name="connsiteX30-761" fmla="*/ 384918 w 3239999"/>
              <a:gd name="connsiteY30-762" fmla="*/ 526981 h 3032924"/>
              <a:gd name="connsiteX31-763" fmla="*/ 239143 w 3239999"/>
              <a:gd name="connsiteY31-764" fmla="*/ 526981 h 3032924"/>
              <a:gd name="connsiteX32-765" fmla="*/ 239143 w 3239999"/>
              <a:gd name="connsiteY32-766" fmla="*/ 2776423 h 3032924"/>
              <a:gd name="connsiteX33-767" fmla="*/ 1576606 w 3239999"/>
              <a:gd name="connsiteY33-768" fmla="*/ 2776423 h 3032924"/>
              <a:gd name="connsiteX34-769" fmla="*/ 1668046 w 3239999"/>
              <a:gd name="connsiteY34-770" fmla="*/ 2869642 h 3032924"/>
              <a:gd name="connsiteX0-771" fmla="*/ 1576606 w 3239999"/>
              <a:gd name="connsiteY0-772" fmla="*/ 2778202 h 3032924"/>
              <a:gd name="connsiteX1-773" fmla="*/ 1663394 w 3239999"/>
              <a:gd name="connsiteY1-774" fmla="*/ 2778202 h 3032924"/>
              <a:gd name="connsiteX2-775" fmla="*/ 1663394 w 3239999"/>
              <a:gd name="connsiteY2-776" fmla="*/ 2776423 h 3032924"/>
              <a:gd name="connsiteX3-777" fmla="*/ 3000856 w 3239999"/>
              <a:gd name="connsiteY3-778" fmla="*/ 2776423 h 3032924"/>
              <a:gd name="connsiteX4-779" fmla="*/ 3000856 w 3239999"/>
              <a:gd name="connsiteY4-780" fmla="*/ 526981 h 3032924"/>
              <a:gd name="connsiteX5-781" fmla="*/ 2855082 w 3239999"/>
              <a:gd name="connsiteY5-782" fmla="*/ 526981 h 3032924"/>
              <a:gd name="connsiteX6-783" fmla="*/ 2861369 w 3239999"/>
              <a:gd name="connsiteY6-784" fmla="*/ 2472117 h 3032924"/>
              <a:gd name="connsiteX7-785" fmla="*/ 1663394 w 3239999"/>
              <a:gd name="connsiteY7-786" fmla="*/ 2765302 h 3032924"/>
              <a:gd name="connsiteX8-787" fmla="*/ 1663394 w 3239999"/>
              <a:gd name="connsiteY8-788" fmla="*/ 526981 h 3032924"/>
              <a:gd name="connsiteX9-789" fmla="*/ 1663394 w 3239999"/>
              <a:gd name="connsiteY9-790" fmla="*/ 430441 h 3032924"/>
              <a:gd name="connsiteX10-791" fmla="*/ 1663394 w 3239999"/>
              <a:gd name="connsiteY10-792" fmla="*/ 402054 h 3032924"/>
              <a:gd name="connsiteX11-793" fmla="*/ 2406065 w 3239999"/>
              <a:gd name="connsiteY11-794" fmla="*/ 22 h 3032924"/>
              <a:gd name="connsiteX12-795" fmla="*/ 2853673 w 3239999"/>
              <a:gd name="connsiteY12-796" fmla="*/ 91100 h 3032924"/>
              <a:gd name="connsiteX13-797" fmla="*/ 2854770 w 3239999"/>
              <a:gd name="connsiteY13-798" fmla="*/ 430441 h 3032924"/>
              <a:gd name="connsiteX14-799" fmla="*/ 3120669 w 3239999"/>
              <a:gd name="connsiteY14-800" fmla="*/ 428517 h 3032924"/>
              <a:gd name="connsiteX15-801" fmla="*/ 3120669 w 3239999"/>
              <a:gd name="connsiteY15-802" fmla="*/ 738345 h 3032924"/>
              <a:gd name="connsiteX16-803" fmla="*/ 3239999 w 3239999"/>
              <a:gd name="connsiteY16-804" fmla="*/ 738345 h 3032924"/>
              <a:gd name="connsiteX17-805" fmla="*/ 3239999 w 3239999"/>
              <a:gd name="connsiteY17-806" fmla="*/ 3032924 h 3032924"/>
              <a:gd name="connsiteX18-807" fmla="*/ 0 w 3239999"/>
              <a:gd name="connsiteY18-808" fmla="*/ 3032924 h 3032924"/>
              <a:gd name="connsiteX19-809" fmla="*/ 0 w 3239999"/>
              <a:gd name="connsiteY19-810" fmla="*/ 738345 h 3032924"/>
              <a:gd name="connsiteX20-811" fmla="*/ 102477 w 3239999"/>
              <a:gd name="connsiteY20-812" fmla="*/ 738345 h 3032924"/>
              <a:gd name="connsiteX21-813" fmla="*/ 102477 w 3239999"/>
              <a:gd name="connsiteY21-814" fmla="*/ 428517 h 3032924"/>
              <a:gd name="connsiteX22-815" fmla="*/ 385229 w 3239999"/>
              <a:gd name="connsiteY22-816" fmla="*/ 430441 h 3032924"/>
              <a:gd name="connsiteX23-817" fmla="*/ 386326 w 3239999"/>
              <a:gd name="connsiteY23-818" fmla="*/ 91100 h 3032924"/>
              <a:gd name="connsiteX24-819" fmla="*/ 833935 w 3239999"/>
              <a:gd name="connsiteY24-820" fmla="*/ 22 h 3032924"/>
              <a:gd name="connsiteX25-821" fmla="*/ 1576606 w 3239999"/>
              <a:gd name="connsiteY25-822" fmla="*/ 402054 h 3032924"/>
              <a:gd name="connsiteX26-823" fmla="*/ 1576606 w 3239999"/>
              <a:gd name="connsiteY26-824" fmla="*/ 430441 h 3032924"/>
              <a:gd name="connsiteX27-825" fmla="*/ 1576606 w 3239999"/>
              <a:gd name="connsiteY27-826" fmla="*/ 526981 h 3032924"/>
              <a:gd name="connsiteX28-827" fmla="*/ 1576606 w 3239999"/>
              <a:gd name="connsiteY28-828" fmla="*/ 2765302 h 3032924"/>
              <a:gd name="connsiteX29-829" fmla="*/ 378630 w 3239999"/>
              <a:gd name="connsiteY29-830" fmla="*/ 2472117 h 3032924"/>
              <a:gd name="connsiteX30-831" fmla="*/ 384918 w 3239999"/>
              <a:gd name="connsiteY30-832" fmla="*/ 526981 h 3032924"/>
              <a:gd name="connsiteX31-833" fmla="*/ 239143 w 3239999"/>
              <a:gd name="connsiteY31-834" fmla="*/ 526981 h 3032924"/>
              <a:gd name="connsiteX32-835" fmla="*/ 239143 w 3239999"/>
              <a:gd name="connsiteY32-836" fmla="*/ 2776423 h 3032924"/>
              <a:gd name="connsiteX33-837" fmla="*/ 1576606 w 3239999"/>
              <a:gd name="connsiteY33-838" fmla="*/ 2776423 h 3032924"/>
              <a:gd name="connsiteX34-839" fmla="*/ 1668046 w 3239999"/>
              <a:gd name="connsiteY34-840" fmla="*/ 2869642 h 3032924"/>
              <a:gd name="connsiteX0-841" fmla="*/ 1576606 w 3239999"/>
              <a:gd name="connsiteY0-842" fmla="*/ 2778202 h 3032924"/>
              <a:gd name="connsiteX1-843" fmla="*/ 1663394 w 3239999"/>
              <a:gd name="connsiteY1-844" fmla="*/ 2778202 h 3032924"/>
              <a:gd name="connsiteX2-845" fmla="*/ 1663394 w 3239999"/>
              <a:gd name="connsiteY2-846" fmla="*/ 2776423 h 3032924"/>
              <a:gd name="connsiteX3-847" fmla="*/ 3000856 w 3239999"/>
              <a:gd name="connsiteY3-848" fmla="*/ 2776423 h 3032924"/>
              <a:gd name="connsiteX4-849" fmla="*/ 3000856 w 3239999"/>
              <a:gd name="connsiteY4-850" fmla="*/ 526981 h 3032924"/>
              <a:gd name="connsiteX5-851" fmla="*/ 2855082 w 3239999"/>
              <a:gd name="connsiteY5-852" fmla="*/ 526981 h 3032924"/>
              <a:gd name="connsiteX6-853" fmla="*/ 2861369 w 3239999"/>
              <a:gd name="connsiteY6-854" fmla="*/ 2472117 h 3032924"/>
              <a:gd name="connsiteX7-855" fmla="*/ 1663394 w 3239999"/>
              <a:gd name="connsiteY7-856" fmla="*/ 2765302 h 3032924"/>
              <a:gd name="connsiteX8-857" fmla="*/ 1663394 w 3239999"/>
              <a:gd name="connsiteY8-858" fmla="*/ 526981 h 3032924"/>
              <a:gd name="connsiteX9-859" fmla="*/ 1663394 w 3239999"/>
              <a:gd name="connsiteY9-860" fmla="*/ 430441 h 3032924"/>
              <a:gd name="connsiteX10-861" fmla="*/ 1663394 w 3239999"/>
              <a:gd name="connsiteY10-862" fmla="*/ 402054 h 3032924"/>
              <a:gd name="connsiteX11-863" fmla="*/ 2406065 w 3239999"/>
              <a:gd name="connsiteY11-864" fmla="*/ 22 h 3032924"/>
              <a:gd name="connsiteX12-865" fmla="*/ 2853673 w 3239999"/>
              <a:gd name="connsiteY12-866" fmla="*/ 91100 h 3032924"/>
              <a:gd name="connsiteX13-867" fmla="*/ 2854770 w 3239999"/>
              <a:gd name="connsiteY13-868" fmla="*/ 430441 h 3032924"/>
              <a:gd name="connsiteX14-869" fmla="*/ 3120669 w 3239999"/>
              <a:gd name="connsiteY14-870" fmla="*/ 428517 h 3032924"/>
              <a:gd name="connsiteX15-871" fmla="*/ 3120669 w 3239999"/>
              <a:gd name="connsiteY15-872" fmla="*/ 738345 h 3032924"/>
              <a:gd name="connsiteX16-873" fmla="*/ 3239999 w 3239999"/>
              <a:gd name="connsiteY16-874" fmla="*/ 738345 h 3032924"/>
              <a:gd name="connsiteX17-875" fmla="*/ 3239999 w 3239999"/>
              <a:gd name="connsiteY17-876" fmla="*/ 3032924 h 3032924"/>
              <a:gd name="connsiteX18-877" fmla="*/ 0 w 3239999"/>
              <a:gd name="connsiteY18-878" fmla="*/ 3032924 h 3032924"/>
              <a:gd name="connsiteX19-879" fmla="*/ 0 w 3239999"/>
              <a:gd name="connsiteY19-880" fmla="*/ 738345 h 3032924"/>
              <a:gd name="connsiteX20-881" fmla="*/ 102477 w 3239999"/>
              <a:gd name="connsiteY20-882" fmla="*/ 738345 h 3032924"/>
              <a:gd name="connsiteX21-883" fmla="*/ 102477 w 3239999"/>
              <a:gd name="connsiteY21-884" fmla="*/ 428517 h 3032924"/>
              <a:gd name="connsiteX22-885" fmla="*/ 385229 w 3239999"/>
              <a:gd name="connsiteY22-886" fmla="*/ 430441 h 3032924"/>
              <a:gd name="connsiteX23-887" fmla="*/ 386326 w 3239999"/>
              <a:gd name="connsiteY23-888" fmla="*/ 91100 h 3032924"/>
              <a:gd name="connsiteX24-889" fmla="*/ 833935 w 3239999"/>
              <a:gd name="connsiteY24-890" fmla="*/ 22 h 3032924"/>
              <a:gd name="connsiteX25-891" fmla="*/ 1576606 w 3239999"/>
              <a:gd name="connsiteY25-892" fmla="*/ 402054 h 3032924"/>
              <a:gd name="connsiteX26-893" fmla="*/ 1576606 w 3239999"/>
              <a:gd name="connsiteY26-894" fmla="*/ 430441 h 3032924"/>
              <a:gd name="connsiteX27-895" fmla="*/ 1576606 w 3239999"/>
              <a:gd name="connsiteY27-896" fmla="*/ 526981 h 3032924"/>
              <a:gd name="connsiteX28-897" fmla="*/ 1576606 w 3239999"/>
              <a:gd name="connsiteY28-898" fmla="*/ 2765302 h 3032924"/>
              <a:gd name="connsiteX29-899" fmla="*/ 378630 w 3239999"/>
              <a:gd name="connsiteY29-900" fmla="*/ 2472117 h 3032924"/>
              <a:gd name="connsiteX30-901" fmla="*/ 384918 w 3239999"/>
              <a:gd name="connsiteY30-902" fmla="*/ 526981 h 3032924"/>
              <a:gd name="connsiteX31-903" fmla="*/ 239143 w 3239999"/>
              <a:gd name="connsiteY31-904" fmla="*/ 526981 h 3032924"/>
              <a:gd name="connsiteX32-905" fmla="*/ 239143 w 3239999"/>
              <a:gd name="connsiteY32-906" fmla="*/ 2776423 h 3032924"/>
              <a:gd name="connsiteX33-907" fmla="*/ 1576606 w 3239999"/>
              <a:gd name="connsiteY33-908" fmla="*/ 2776423 h 3032924"/>
              <a:gd name="connsiteX34-909" fmla="*/ 1668046 w 3239999"/>
              <a:gd name="connsiteY34-910" fmla="*/ 2869642 h 3032924"/>
              <a:gd name="connsiteX0-911" fmla="*/ 1576606 w 3239999"/>
              <a:gd name="connsiteY0-912" fmla="*/ 2778202 h 3032924"/>
              <a:gd name="connsiteX1-913" fmla="*/ 1663394 w 3239999"/>
              <a:gd name="connsiteY1-914" fmla="*/ 2778202 h 3032924"/>
              <a:gd name="connsiteX2-915" fmla="*/ 1663394 w 3239999"/>
              <a:gd name="connsiteY2-916" fmla="*/ 2776423 h 3032924"/>
              <a:gd name="connsiteX3-917" fmla="*/ 3000856 w 3239999"/>
              <a:gd name="connsiteY3-918" fmla="*/ 2776423 h 3032924"/>
              <a:gd name="connsiteX4-919" fmla="*/ 3000856 w 3239999"/>
              <a:gd name="connsiteY4-920" fmla="*/ 526981 h 3032924"/>
              <a:gd name="connsiteX5-921" fmla="*/ 2855082 w 3239999"/>
              <a:gd name="connsiteY5-922" fmla="*/ 526981 h 3032924"/>
              <a:gd name="connsiteX6-923" fmla="*/ 2861369 w 3239999"/>
              <a:gd name="connsiteY6-924" fmla="*/ 2472117 h 3032924"/>
              <a:gd name="connsiteX7-925" fmla="*/ 1663394 w 3239999"/>
              <a:gd name="connsiteY7-926" fmla="*/ 2765302 h 3032924"/>
              <a:gd name="connsiteX8-927" fmla="*/ 1663394 w 3239999"/>
              <a:gd name="connsiteY8-928" fmla="*/ 526981 h 3032924"/>
              <a:gd name="connsiteX9-929" fmla="*/ 1663394 w 3239999"/>
              <a:gd name="connsiteY9-930" fmla="*/ 430441 h 3032924"/>
              <a:gd name="connsiteX10-931" fmla="*/ 1663394 w 3239999"/>
              <a:gd name="connsiteY10-932" fmla="*/ 402054 h 3032924"/>
              <a:gd name="connsiteX11-933" fmla="*/ 2406065 w 3239999"/>
              <a:gd name="connsiteY11-934" fmla="*/ 22 h 3032924"/>
              <a:gd name="connsiteX12-935" fmla="*/ 2853673 w 3239999"/>
              <a:gd name="connsiteY12-936" fmla="*/ 91100 h 3032924"/>
              <a:gd name="connsiteX13-937" fmla="*/ 2854770 w 3239999"/>
              <a:gd name="connsiteY13-938" fmla="*/ 430441 h 3032924"/>
              <a:gd name="connsiteX14-939" fmla="*/ 3120669 w 3239999"/>
              <a:gd name="connsiteY14-940" fmla="*/ 428517 h 3032924"/>
              <a:gd name="connsiteX15-941" fmla="*/ 3120669 w 3239999"/>
              <a:gd name="connsiteY15-942" fmla="*/ 738345 h 3032924"/>
              <a:gd name="connsiteX16-943" fmla="*/ 3239999 w 3239999"/>
              <a:gd name="connsiteY16-944" fmla="*/ 738345 h 3032924"/>
              <a:gd name="connsiteX17-945" fmla="*/ 3239999 w 3239999"/>
              <a:gd name="connsiteY17-946" fmla="*/ 3032924 h 3032924"/>
              <a:gd name="connsiteX18-947" fmla="*/ 0 w 3239999"/>
              <a:gd name="connsiteY18-948" fmla="*/ 3032924 h 3032924"/>
              <a:gd name="connsiteX19-949" fmla="*/ 0 w 3239999"/>
              <a:gd name="connsiteY19-950" fmla="*/ 738345 h 3032924"/>
              <a:gd name="connsiteX20-951" fmla="*/ 102477 w 3239999"/>
              <a:gd name="connsiteY20-952" fmla="*/ 738345 h 3032924"/>
              <a:gd name="connsiteX21-953" fmla="*/ 102477 w 3239999"/>
              <a:gd name="connsiteY21-954" fmla="*/ 428517 h 3032924"/>
              <a:gd name="connsiteX22-955" fmla="*/ 385229 w 3239999"/>
              <a:gd name="connsiteY22-956" fmla="*/ 430441 h 3032924"/>
              <a:gd name="connsiteX23-957" fmla="*/ 386326 w 3239999"/>
              <a:gd name="connsiteY23-958" fmla="*/ 91100 h 3032924"/>
              <a:gd name="connsiteX24-959" fmla="*/ 833935 w 3239999"/>
              <a:gd name="connsiteY24-960" fmla="*/ 22 h 3032924"/>
              <a:gd name="connsiteX25-961" fmla="*/ 1576606 w 3239999"/>
              <a:gd name="connsiteY25-962" fmla="*/ 402054 h 3032924"/>
              <a:gd name="connsiteX26-963" fmla="*/ 1576606 w 3239999"/>
              <a:gd name="connsiteY26-964" fmla="*/ 430441 h 3032924"/>
              <a:gd name="connsiteX27-965" fmla="*/ 1576606 w 3239999"/>
              <a:gd name="connsiteY27-966" fmla="*/ 526981 h 3032924"/>
              <a:gd name="connsiteX28-967" fmla="*/ 1576606 w 3239999"/>
              <a:gd name="connsiteY28-968" fmla="*/ 2765302 h 3032924"/>
              <a:gd name="connsiteX29-969" fmla="*/ 378630 w 3239999"/>
              <a:gd name="connsiteY29-970" fmla="*/ 2472117 h 3032924"/>
              <a:gd name="connsiteX30-971" fmla="*/ 384918 w 3239999"/>
              <a:gd name="connsiteY30-972" fmla="*/ 526981 h 3032924"/>
              <a:gd name="connsiteX31-973" fmla="*/ 239143 w 3239999"/>
              <a:gd name="connsiteY31-974" fmla="*/ 526981 h 3032924"/>
              <a:gd name="connsiteX32-975" fmla="*/ 239143 w 3239999"/>
              <a:gd name="connsiteY32-976" fmla="*/ 2776423 h 3032924"/>
              <a:gd name="connsiteX33-977" fmla="*/ 1576606 w 3239999"/>
              <a:gd name="connsiteY33-978" fmla="*/ 2776423 h 3032924"/>
              <a:gd name="connsiteX34-979" fmla="*/ 1668046 w 3239999"/>
              <a:gd name="connsiteY34-980" fmla="*/ 2869642 h 3032924"/>
              <a:gd name="connsiteX0-981" fmla="*/ 1576606 w 3239999"/>
              <a:gd name="connsiteY0-982" fmla="*/ 2778202 h 3032924"/>
              <a:gd name="connsiteX1-983" fmla="*/ 1663394 w 3239999"/>
              <a:gd name="connsiteY1-984" fmla="*/ 2778202 h 3032924"/>
              <a:gd name="connsiteX2-985" fmla="*/ 1663394 w 3239999"/>
              <a:gd name="connsiteY2-986" fmla="*/ 2776423 h 3032924"/>
              <a:gd name="connsiteX3-987" fmla="*/ 3000856 w 3239999"/>
              <a:gd name="connsiteY3-988" fmla="*/ 2776423 h 3032924"/>
              <a:gd name="connsiteX4-989" fmla="*/ 3000856 w 3239999"/>
              <a:gd name="connsiteY4-990" fmla="*/ 526981 h 3032924"/>
              <a:gd name="connsiteX5-991" fmla="*/ 2855082 w 3239999"/>
              <a:gd name="connsiteY5-992" fmla="*/ 526981 h 3032924"/>
              <a:gd name="connsiteX6-993" fmla="*/ 2861369 w 3239999"/>
              <a:gd name="connsiteY6-994" fmla="*/ 2472117 h 3032924"/>
              <a:gd name="connsiteX7-995" fmla="*/ 1663394 w 3239999"/>
              <a:gd name="connsiteY7-996" fmla="*/ 2765302 h 3032924"/>
              <a:gd name="connsiteX8-997" fmla="*/ 1663394 w 3239999"/>
              <a:gd name="connsiteY8-998" fmla="*/ 526981 h 3032924"/>
              <a:gd name="connsiteX9-999" fmla="*/ 1663394 w 3239999"/>
              <a:gd name="connsiteY9-1000" fmla="*/ 430441 h 3032924"/>
              <a:gd name="connsiteX10-1001" fmla="*/ 1663394 w 3239999"/>
              <a:gd name="connsiteY10-1002" fmla="*/ 402054 h 3032924"/>
              <a:gd name="connsiteX11-1003" fmla="*/ 2406065 w 3239999"/>
              <a:gd name="connsiteY11-1004" fmla="*/ 22 h 3032924"/>
              <a:gd name="connsiteX12-1005" fmla="*/ 2853673 w 3239999"/>
              <a:gd name="connsiteY12-1006" fmla="*/ 91100 h 3032924"/>
              <a:gd name="connsiteX13-1007" fmla="*/ 2854770 w 3239999"/>
              <a:gd name="connsiteY13-1008" fmla="*/ 430441 h 3032924"/>
              <a:gd name="connsiteX14-1009" fmla="*/ 3120669 w 3239999"/>
              <a:gd name="connsiteY14-1010" fmla="*/ 428517 h 3032924"/>
              <a:gd name="connsiteX15-1011" fmla="*/ 3120669 w 3239999"/>
              <a:gd name="connsiteY15-1012" fmla="*/ 738345 h 3032924"/>
              <a:gd name="connsiteX16-1013" fmla="*/ 3239999 w 3239999"/>
              <a:gd name="connsiteY16-1014" fmla="*/ 738345 h 3032924"/>
              <a:gd name="connsiteX17-1015" fmla="*/ 3239999 w 3239999"/>
              <a:gd name="connsiteY17-1016" fmla="*/ 3032924 h 3032924"/>
              <a:gd name="connsiteX18-1017" fmla="*/ 0 w 3239999"/>
              <a:gd name="connsiteY18-1018" fmla="*/ 3032924 h 3032924"/>
              <a:gd name="connsiteX19-1019" fmla="*/ 0 w 3239999"/>
              <a:gd name="connsiteY19-1020" fmla="*/ 738345 h 3032924"/>
              <a:gd name="connsiteX20-1021" fmla="*/ 102477 w 3239999"/>
              <a:gd name="connsiteY20-1022" fmla="*/ 738345 h 3032924"/>
              <a:gd name="connsiteX21-1023" fmla="*/ 102477 w 3239999"/>
              <a:gd name="connsiteY21-1024" fmla="*/ 428517 h 3032924"/>
              <a:gd name="connsiteX22-1025" fmla="*/ 385229 w 3239999"/>
              <a:gd name="connsiteY22-1026" fmla="*/ 430441 h 3032924"/>
              <a:gd name="connsiteX23-1027" fmla="*/ 386326 w 3239999"/>
              <a:gd name="connsiteY23-1028" fmla="*/ 91100 h 3032924"/>
              <a:gd name="connsiteX24-1029" fmla="*/ 833935 w 3239999"/>
              <a:gd name="connsiteY24-1030" fmla="*/ 22 h 3032924"/>
              <a:gd name="connsiteX25-1031" fmla="*/ 1576606 w 3239999"/>
              <a:gd name="connsiteY25-1032" fmla="*/ 402054 h 3032924"/>
              <a:gd name="connsiteX26-1033" fmla="*/ 1576606 w 3239999"/>
              <a:gd name="connsiteY26-1034" fmla="*/ 430441 h 3032924"/>
              <a:gd name="connsiteX27-1035" fmla="*/ 1576606 w 3239999"/>
              <a:gd name="connsiteY27-1036" fmla="*/ 526981 h 3032924"/>
              <a:gd name="connsiteX28-1037" fmla="*/ 1576606 w 3239999"/>
              <a:gd name="connsiteY28-1038" fmla="*/ 2765302 h 3032924"/>
              <a:gd name="connsiteX29-1039" fmla="*/ 378630 w 3239999"/>
              <a:gd name="connsiteY29-1040" fmla="*/ 2472117 h 3032924"/>
              <a:gd name="connsiteX30-1041" fmla="*/ 384918 w 3239999"/>
              <a:gd name="connsiteY30-1042" fmla="*/ 526981 h 3032924"/>
              <a:gd name="connsiteX31-1043" fmla="*/ 239143 w 3239999"/>
              <a:gd name="connsiteY31-1044" fmla="*/ 526981 h 3032924"/>
              <a:gd name="connsiteX32-1045" fmla="*/ 239143 w 3239999"/>
              <a:gd name="connsiteY32-1046" fmla="*/ 2776423 h 3032924"/>
              <a:gd name="connsiteX33-1047" fmla="*/ 1576606 w 3239999"/>
              <a:gd name="connsiteY33-1048" fmla="*/ 2776423 h 3032924"/>
              <a:gd name="connsiteX34-1049" fmla="*/ 1668046 w 3239999"/>
              <a:gd name="connsiteY34-1050" fmla="*/ 2869642 h 3032924"/>
              <a:gd name="connsiteX0-1051" fmla="*/ 1576606 w 3239999"/>
              <a:gd name="connsiteY0-1052" fmla="*/ 2778202 h 3032924"/>
              <a:gd name="connsiteX1-1053" fmla="*/ 1663394 w 3239999"/>
              <a:gd name="connsiteY1-1054" fmla="*/ 2778202 h 3032924"/>
              <a:gd name="connsiteX2-1055" fmla="*/ 1663394 w 3239999"/>
              <a:gd name="connsiteY2-1056" fmla="*/ 2776423 h 3032924"/>
              <a:gd name="connsiteX3-1057" fmla="*/ 3000856 w 3239999"/>
              <a:gd name="connsiteY3-1058" fmla="*/ 2776423 h 3032924"/>
              <a:gd name="connsiteX4-1059" fmla="*/ 3000856 w 3239999"/>
              <a:gd name="connsiteY4-1060" fmla="*/ 526981 h 3032924"/>
              <a:gd name="connsiteX5-1061" fmla="*/ 2855082 w 3239999"/>
              <a:gd name="connsiteY5-1062" fmla="*/ 526981 h 3032924"/>
              <a:gd name="connsiteX6-1063" fmla="*/ 2861369 w 3239999"/>
              <a:gd name="connsiteY6-1064" fmla="*/ 2472117 h 3032924"/>
              <a:gd name="connsiteX7-1065" fmla="*/ 1663394 w 3239999"/>
              <a:gd name="connsiteY7-1066" fmla="*/ 2765302 h 3032924"/>
              <a:gd name="connsiteX8-1067" fmla="*/ 1663394 w 3239999"/>
              <a:gd name="connsiteY8-1068" fmla="*/ 526981 h 3032924"/>
              <a:gd name="connsiteX9-1069" fmla="*/ 1663394 w 3239999"/>
              <a:gd name="connsiteY9-1070" fmla="*/ 430441 h 3032924"/>
              <a:gd name="connsiteX10-1071" fmla="*/ 1663394 w 3239999"/>
              <a:gd name="connsiteY10-1072" fmla="*/ 402054 h 3032924"/>
              <a:gd name="connsiteX11-1073" fmla="*/ 2406065 w 3239999"/>
              <a:gd name="connsiteY11-1074" fmla="*/ 22 h 3032924"/>
              <a:gd name="connsiteX12-1075" fmla="*/ 2853673 w 3239999"/>
              <a:gd name="connsiteY12-1076" fmla="*/ 91100 h 3032924"/>
              <a:gd name="connsiteX13-1077" fmla="*/ 2854770 w 3239999"/>
              <a:gd name="connsiteY13-1078" fmla="*/ 430441 h 3032924"/>
              <a:gd name="connsiteX14-1079" fmla="*/ 3120669 w 3239999"/>
              <a:gd name="connsiteY14-1080" fmla="*/ 428517 h 3032924"/>
              <a:gd name="connsiteX15-1081" fmla="*/ 3120669 w 3239999"/>
              <a:gd name="connsiteY15-1082" fmla="*/ 738345 h 3032924"/>
              <a:gd name="connsiteX16-1083" fmla="*/ 3239999 w 3239999"/>
              <a:gd name="connsiteY16-1084" fmla="*/ 738345 h 3032924"/>
              <a:gd name="connsiteX17-1085" fmla="*/ 3239999 w 3239999"/>
              <a:gd name="connsiteY17-1086" fmla="*/ 3032924 h 3032924"/>
              <a:gd name="connsiteX18-1087" fmla="*/ 0 w 3239999"/>
              <a:gd name="connsiteY18-1088" fmla="*/ 3032924 h 3032924"/>
              <a:gd name="connsiteX19-1089" fmla="*/ 0 w 3239999"/>
              <a:gd name="connsiteY19-1090" fmla="*/ 738345 h 3032924"/>
              <a:gd name="connsiteX20-1091" fmla="*/ 102477 w 3239999"/>
              <a:gd name="connsiteY20-1092" fmla="*/ 738345 h 3032924"/>
              <a:gd name="connsiteX21-1093" fmla="*/ 102477 w 3239999"/>
              <a:gd name="connsiteY21-1094" fmla="*/ 428517 h 3032924"/>
              <a:gd name="connsiteX22-1095" fmla="*/ 385229 w 3239999"/>
              <a:gd name="connsiteY22-1096" fmla="*/ 430441 h 3032924"/>
              <a:gd name="connsiteX23-1097" fmla="*/ 386326 w 3239999"/>
              <a:gd name="connsiteY23-1098" fmla="*/ 91100 h 3032924"/>
              <a:gd name="connsiteX24-1099" fmla="*/ 833935 w 3239999"/>
              <a:gd name="connsiteY24-1100" fmla="*/ 22 h 3032924"/>
              <a:gd name="connsiteX25-1101" fmla="*/ 1576606 w 3239999"/>
              <a:gd name="connsiteY25-1102" fmla="*/ 402054 h 3032924"/>
              <a:gd name="connsiteX26-1103" fmla="*/ 1576606 w 3239999"/>
              <a:gd name="connsiteY26-1104" fmla="*/ 430441 h 3032924"/>
              <a:gd name="connsiteX27-1105" fmla="*/ 1576606 w 3239999"/>
              <a:gd name="connsiteY27-1106" fmla="*/ 526981 h 3032924"/>
              <a:gd name="connsiteX28-1107" fmla="*/ 1576606 w 3239999"/>
              <a:gd name="connsiteY28-1108" fmla="*/ 2765302 h 3032924"/>
              <a:gd name="connsiteX29-1109" fmla="*/ 378630 w 3239999"/>
              <a:gd name="connsiteY29-1110" fmla="*/ 2472117 h 3032924"/>
              <a:gd name="connsiteX30-1111" fmla="*/ 384918 w 3239999"/>
              <a:gd name="connsiteY30-1112" fmla="*/ 526981 h 3032924"/>
              <a:gd name="connsiteX31-1113" fmla="*/ 239143 w 3239999"/>
              <a:gd name="connsiteY31-1114" fmla="*/ 526981 h 3032924"/>
              <a:gd name="connsiteX32-1115" fmla="*/ 239143 w 3239999"/>
              <a:gd name="connsiteY32-1116" fmla="*/ 2776423 h 3032924"/>
              <a:gd name="connsiteX33-1117" fmla="*/ 1576606 w 3239999"/>
              <a:gd name="connsiteY33-1118" fmla="*/ 2776423 h 3032924"/>
              <a:gd name="connsiteX0-1119" fmla="*/ 1576606 w 3239999"/>
              <a:gd name="connsiteY0-1120" fmla="*/ 2778202 h 3032924"/>
              <a:gd name="connsiteX1-1121" fmla="*/ 1663394 w 3239999"/>
              <a:gd name="connsiteY1-1122" fmla="*/ 2778202 h 3032924"/>
              <a:gd name="connsiteX2-1123" fmla="*/ 1663394 w 3239999"/>
              <a:gd name="connsiteY2-1124" fmla="*/ 2776423 h 3032924"/>
              <a:gd name="connsiteX3-1125" fmla="*/ 3000856 w 3239999"/>
              <a:gd name="connsiteY3-1126" fmla="*/ 2776423 h 3032924"/>
              <a:gd name="connsiteX4-1127" fmla="*/ 3000856 w 3239999"/>
              <a:gd name="connsiteY4-1128" fmla="*/ 526981 h 3032924"/>
              <a:gd name="connsiteX5-1129" fmla="*/ 2855082 w 3239999"/>
              <a:gd name="connsiteY5-1130" fmla="*/ 526981 h 3032924"/>
              <a:gd name="connsiteX6-1131" fmla="*/ 2861369 w 3239999"/>
              <a:gd name="connsiteY6-1132" fmla="*/ 2472117 h 3032924"/>
              <a:gd name="connsiteX7-1133" fmla="*/ 1663394 w 3239999"/>
              <a:gd name="connsiteY7-1134" fmla="*/ 2765302 h 3032924"/>
              <a:gd name="connsiteX8-1135" fmla="*/ 1663394 w 3239999"/>
              <a:gd name="connsiteY8-1136" fmla="*/ 526981 h 3032924"/>
              <a:gd name="connsiteX9-1137" fmla="*/ 1663394 w 3239999"/>
              <a:gd name="connsiteY9-1138" fmla="*/ 430441 h 3032924"/>
              <a:gd name="connsiteX10-1139" fmla="*/ 1663394 w 3239999"/>
              <a:gd name="connsiteY10-1140" fmla="*/ 402054 h 3032924"/>
              <a:gd name="connsiteX11-1141" fmla="*/ 2406065 w 3239999"/>
              <a:gd name="connsiteY11-1142" fmla="*/ 22 h 3032924"/>
              <a:gd name="connsiteX12-1143" fmla="*/ 2853673 w 3239999"/>
              <a:gd name="connsiteY12-1144" fmla="*/ 91100 h 3032924"/>
              <a:gd name="connsiteX13-1145" fmla="*/ 2854770 w 3239999"/>
              <a:gd name="connsiteY13-1146" fmla="*/ 430441 h 3032924"/>
              <a:gd name="connsiteX14-1147" fmla="*/ 3120669 w 3239999"/>
              <a:gd name="connsiteY14-1148" fmla="*/ 428517 h 3032924"/>
              <a:gd name="connsiteX15-1149" fmla="*/ 3120669 w 3239999"/>
              <a:gd name="connsiteY15-1150" fmla="*/ 738345 h 3032924"/>
              <a:gd name="connsiteX16-1151" fmla="*/ 3239999 w 3239999"/>
              <a:gd name="connsiteY16-1152" fmla="*/ 738345 h 3032924"/>
              <a:gd name="connsiteX17-1153" fmla="*/ 3239999 w 3239999"/>
              <a:gd name="connsiteY17-1154" fmla="*/ 3032924 h 3032924"/>
              <a:gd name="connsiteX18-1155" fmla="*/ 0 w 3239999"/>
              <a:gd name="connsiteY18-1156" fmla="*/ 3032924 h 3032924"/>
              <a:gd name="connsiteX19-1157" fmla="*/ 0 w 3239999"/>
              <a:gd name="connsiteY19-1158" fmla="*/ 738345 h 3032924"/>
              <a:gd name="connsiteX20-1159" fmla="*/ 102477 w 3239999"/>
              <a:gd name="connsiteY20-1160" fmla="*/ 738345 h 3032924"/>
              <a:gd name="connsiteX21-1161" fmla="*/ 102477 w 3239999"/>
              <a:gd name="connsiteY21-1162" fmla="*/ 428517 h 3032924"/>
              <a:gd name="connsiteX22-1163" fmla="*/ 385229 w 3239999"/>
              <a:gd name="connsiteY22-1164" fmla="*/ 430441 h 3032924"/>
              <a:gd name="connsiteX23-1165" fmla="*/ 386326 w 3239999"/>
              <a:gd name="connsiteY23-1166" fmla="*/ 91100 h 3032924"/>
              <a:gd name="connsiteX24-1167" fmla="*/ 833935 w 3239999"/>
              <a:gd name="connsiteY24-1168" fmla="*/ 22 h 3032924"/>
              <a:gd name="connsiteX25-1169" fmla="*/ 1576606 w 3239999"/>
              <a:gd name="connsiteY25-1170" fmla="*/ 402054 h 3032924"/>
              <a:gd name="connsiteX26-1171" fmla="*/ 1576606 w 3239999"/>
              <a:gd name="connsiteY26-1172" fmla="*/ 430441 h 3032924"/>
              <a:gd name="connsiteX27-1173" fmla="*/ 1576606 w 3239999"/>
              <a:gd name="connsiteY27-1174" fmla="*/ 526981 h 3032924"/>
              <a:gd name="connsiteX28-1175" fmla="*/ 1576606 w 3239999"/>
              <a:gd name="connsiteY28-1176" fmla="*/ 2765302 h 3032924"/>
              <a:gd name="connsiteX29-1177" fmla="*/ 378630 w 3239999"/>
              <a:gd name="connsiteY29-1178" fmla="*/ 2472117 h 3032924"/>
              <a:gd name="connsiteX30-1179" fmla="*/ 384918 w 3239999"/>
              <a:gd name="connsiteY30-1180" fmla="*/ 526981 h 3032924"/>
              <a:gd name="connsiteX31-1181" fmla="*/ 239143 w 3239999"/>
              <a:gd name="connsiteY31-1182" fmla="*/ 526981 h 3032924"/>
              <a:gd name="connsiteX32-1183" fmla="*/ 239143 w 3239999"/>
              <a:gd name="connsiteY32-1184" fmla="*/ 2776423 h 3032924"/>
              <a:gd name="connsiteX33-1185" fmla="*/ 1576606 w 3239999"/>
              <a:gd name="connsiteY33-1186" fmla="*/ 2776423 h 3032924"/>
              <a:gd name="connsiteX0-1187" fmla="*/ 1576606 w 3239999"/>
              <a:gd name="connsiteY0-1188" fmla="*/ 2778202 h 3032924"/>
              <a:gd name="connsiteX1-1189" fmla="*/ 1663394 w 3239999"/>
              <a:gd name="connsiteY1-1190" fmla="*/ 2778202 h 3032924"/>
              <a:gd name="connsiteX2-1191" fmla="*/ 1663394 w 3239999"/>
              <a:gd name="connsiteY2-1192" fmla="*/ 2776423 h 3032924"/>
              <a:gd name="connsiteX3-1193" fmla="*/ 3000856 w 3239999"/>
              <a:gd name="connsiteY3-1194" fmla="*/ 2776423 h 3032924"/>
              <a:gd name="connsiteX4-1195" fmla="*/ 3000856 w 3239999"/>
              <a:gd name="connsiteY4-1196" fmla="*/ 526981 h 3032924"/>
              <a:gd name="connsiteX5-1197" fmla="*/ 2855082 w 3239999"/>
              <a:gd name="connsiteY5-1198" fmla="*/ 526981 h 3032924"/>
              <a:gd name="connsiteX6-1199" fmla="*/ 2861369 w 3239999"/>
              <a:gd name="connsiteY6-1200" fmla="*/ 2472117 h 3032924"/>
              <a:gd name="connsiteX7-1201" fmla="*/ 1663394 w 3239999"/>
              <a:gd name="connsiteY7-1202" fmla="*/ 2765302 h 3032924"/>
              <a:gd name="connsiteX8-1203" fmla="*/ 1663394 w 3239999"/>
              <a:gd name="connsiteY8-1204" fmla="*/ 526981 h 3032924"/>
              <a:gd name="connsiteX9-1205" fmla="*/ 1663394 w 3239999"/>
              <a:gd name="connsiteY9-1206" fmla="*/ 430441 h 3032924"/>
              <a:gd name="connsiteX10-1207" fmla="*/ 1663394 w 3239999"/>
              <a:gd name="connsiteY10-1208" fmla="*/ 402054 h 3032924"/>
              <a:gd name="connsiteX11-1209" fmla="*/ 2406065 w 3239999"/>
              <a:gd name="connsiteY11-1210" fmla="*/ 22 h 3032924"/>
              <a:gd name="connsiteX12-1211" fmla="*/ 2853673 w 3239999"/>
              <a:gd name="connsiteY12-1212" fmla="*/ 91100 h 3032924"/>
              <a:gd name="connsiteX13-1213" fmla="*/ 2854770 w 3239999"/>
              <a:gd name="connsiteY13-1214" fmla="*/ 430441 h 3032924"/>
              <a:gd name="connsiteX14-1215" fmla="*/ 3120669 w 3239999"/>
              <a:gd name="connsiteY14-1216" fmla="*/ 428517 h 3032924"/>
              <a:gd name="connsiteX15-1217" fmla="*/ 3120669 w 3239999"/>
              <a:gd name="connsiteY15-1218" fmla="*/ 738345 h 3032924"/>
              <a:gd name="connsiteX16-1219" fmla="*/ 3239999 w 3239999"/>
              <a:gd name="connsiteY16-1220" fmla="*/ 738345 h 3032924"/>
              <a:gd name="connsiteX17-1221" fmla="*/ 3239999 w 3239999"/>
              <a:gd name="connsiteY17-1222" fmla="*/ 3032924 h 3032924"/>
              <a:gd name="connsiteX18-1223" fmla="*/ 0 w 3239999"/>
              <a:gd name="connsiteY18-1224" fmla="*/ 3032924 h 3032924"/>
              <a:gd name="connsiteX19-1225" fmla="*/ 0 w 3239999"/>
              <a:gd name="connsiteY19-1226" fmla="*/ 738345 h 3032924"/>
              <a:gd name="connsiteX20-1227" fmla="*/ 102477 w 3239999"/>
              <a:gd name="connsiteY20-1228" fmla="*/ 738345 h 3032924"/>
              <a:gd name="connsiteX21-1229" fmla="*/ 102477 w 3239999"/>
              <a:gd name="connsiteY21-1230" fmla="*/ 428517 h 3032924"/>
              <a:gd name="connsiteX22-1231" fmla="*/ 385229 w 3239999"/>
              <a:gd name="connsiteY22-1232" fmla="*/ 430441 h 3032924"/>
              <a:gd name="connsiteX23-1233" fmla="*/ 386326 w 3239999"/>
              <a:gd name="connsiteY23-1234" fmla="*/ 91100 h 3032924"/>
              <a:gd name="connsiteX24-1235" fmla="*/ 833935 w 3239999"/>
              <a:gd name="connsiteY24-1236" fmla="*/ 22 h 3032924"/>
              <a:gd name="connsiteX25-1237" fmla="*/ 1576606 w 3239999"/>
              <a:gd name="connsiteY25-1238" fmla="*/ 402054 h 3032924"/>
              <a:gd name="connsiteX26-1239" fmla="*/ 1576606 w 3239999"/>
              <a:gd name="connsiteY26-1240" fmla="*/ 430441 h 3032924"/>
              <a:gd name="connsiteX27-1241" fmla="*/ 1576606 w 3239999"/>
              <a:gd name="connsiteY27-1242" fmla="*/ 526981 h 3032924"/>
              <a:gd name="connsiteX28-1243" fmla="*/ 1576606 w 3239999"/>
              <a:gd name="connsiteY28-1244" fmla="*/ 2765302 h 3032924"/>
              <a:gd name="connsiteX29-1245" fmla="*/ 378630 w 3239999"/>
              <a:gd name="connsiteY29-1246" fmla="*/ 2472117 h 3032924"/>
              <a:gd name="connsiteX30-1247" fmla="*/ 384918 w 3239999"/>
              <a:gd name="connsiteY30-1248" fmla="*/ 526981 h 3032924"/>
              <a:gd name="connsiteX31-1249" fmla="*/ 239143 w 3239999"/>
              <a:gd name="connsiteY31-1250" fmla="*/ 526981 h 3032924"/>
              <a:gd name="connsiteX32-1251" fmla="*/ 239143 w 3239999"/>
              <a:gd name="connsiteY32-1252" fmla="*/ 2776423 h 3032924"/>
              <a:gd name="connsiteX33-1253" fmla="*/ 1576606 w 3239999"/>
              <a:gd name="connsiteY33-1254" fmla="*/ 2776423 h 3032924"/>
              <a:gd name="connsiteX0-1255" fmla="*/ 1576606 w 3239999"/>
              <a:gd name="connsiteY0-1256" fmla="*/ 2778202 h 3032924"/>
              <a:gd name="connsiteX1-1257" fmla="*/ 1663394 w 3239999"/>
              <a:gd name="connsiteY1-1258" fmla="*/ 2778202 h 3032924"/>
              <a:gd name="connsiteX2-1259" fmla="*/ 1663394 w 3239999"/>
              <a:gd name="connsiteY2-1260" fmla="*/ 2776423 h 3032924"/>
              <a:gd name="connsiteX3-1261" fmla="*/ 3000856 w 3239999"/>
              <a:gd name="connsiteY3-1262" fmla="*/ 2776423 h 3032924"/>
              <a:gd name="connsiteX4-1263" fmla="*/ 3000856 w 3239999"/>
              <a:gd name="connsiteY4-1264" fmla="*/ 526981 h 3032924"/>
              <a:gd name="connsiteX5-1265" fmla="*/ 2855082 w 3239999"/>
              <a:gd name="connsiteY5-1266" fmla="*/ 526981 h 3032924"/>
              <a:gd name="connsiteX6-1267" fmla="*/ 2861369 w 3239999"/>
              <a:gd name="connsiteY6-1268" fmla="*/ 2472117 h 3032924"/>
              <a:gd name="connsiteX7-1269" fmla="*/ 1663394 w 3239999"/>
              <a:gd name="connsiteY7-1270" fmla="*/ 2765302 h 3032924"/>
              <a:gd name="connsiteX8-1271" fmla="*/ 1663394 w 3239999"/>
              <a:gd name="connsiteY8-1272" fmla="*/ 526981 h 3032924"/>
              <a:gd name="connsiteX9-1273" fmla="*/ 1663394 w 3239999"/>
              <a:gd name="connsiteY9-1274" fmla="*/ 430441 h 3032924"/>
              <a:gd name="connsiteX10-1275" fmla="*/ 1663394 w 3239999"/>
              <a:gd name="connsiteY10-1276" fmla="*/ 402054 h 3032924"/>
              <a:gd name="connsiteX11-1277" fmla="*/ 2406065 w 3239999"/>
              <a:gd name="connsiteY11-1278" fmla="*/ 22 h 3032924"/>
              <a:gd name="connsiteX12-1279" fmla="*/ 2853673 w 3239999"/>
              <a:gd name="connsiteY12-1280" fmla="*/ 91100 h 3032924"/>
              <a:gd name="connsiteX13-1281" fmla="*/ 2854770 w 3239999"/>
              <a:gd name="connsiteY13-1282" fmla="*/ 430441 h 3032924"/>
              <a:gd name="connsiteX14-1283" fmla="*/ 3120669 w 3239999"/>
              <a:gd name="connsiteY14-1284" fmla="*/ 428517 h 3032924"/>
              <a:gd name="connsiteX15-1285" fmla="*/ 3120669 w 3239999"/>
              <a:gd name="connsiteY15-1286" fmla="*/ 738345 h 3032924"/>
              <a:gd name="connsiteX16-1287" fmla="*/ 3239999 w 3239999"/>
              <a:gd name="connsiteY16-1288" fmla="*/ 738345 h 3032924"/>
              <a:gd name="connsiteX17-1289" fmla="*/ 3239999 w 3239999"/>
              <a:gd name="connsiteY17-1290" fmla="*/ 3032924 h 3032924"/>
              <a:gd name="connsiteX18-1291" fmla="*/ 0 w 3239999"/>
              <a:gd name="connsiteY18-1292" fmla="*/ 3032924 h 3032924"/>
              <a:gd name="connsiteX19-1293" fmla="*/ 0 w 3239999"/>
              <a:gd name="connsiteY19-1294" fmla="*/ 738345 h 3032924"/>
              <a:gd name="connsiteX20-1295" fmla="*/ 102477 w 3239999"/>
              <a:gd name="connsiteY20-1296" fmla="*/ 738345 h 3032924"/>
              <a:gd name="connsiteX21-1297" fmla="*/ 102477 w 3239999"/>
              <a:gd name="connsiteY21-1298" fmla="*/ 428517 h 3032924"/>
              <a:gd name="connsiteX22-1299" fmla="*/ 385229 w 3239999"/>
              <a:gd name="connsiteY22-1300" fmla="*/ 430441 h 3032924"/>
              <a:gd name="connsiteX23-1301" fmla="*/ 386326 w 3239999"/>
              <a:gd name="connsiteY23-1302" fmla="*/ 91100 h 3032924"/>
              <a:gd name="connsiteX24-1303" fmla="*/ 833935 w 3239999"/>
              <a:gd name="connsiteY24-1304" fmla="*/ 22 h 3032924"/>
              <a:gd name="connsiteX25-1305" fmla="*/ 1576606 w 3239999"/>
              <a:gd name="connsiteY25-1306" fmla="*/ 402054 h 3032924"/>
              <a:gd name="connsiteX26-1307" fmla="*/ 1576606 w 3239999"/>
              <a:gd name="connsiteY26-1308" fmla="*/ 430441 h 3032924"/>
              <a:gd name="connsiteX27-1309" fmla="*/ 1576606 w 3239999"/>
              <a:gd name="connsiteY27-1310" fmla="*/ 526981 h 3032924"/>
              <a:gd name="connsiteX28-1311" fmla="*/ 1576606 w 3239999"/>
              <a:gd name="connsiteY28-1312" fmla="*/ 2765302 h 3032924"/>
              <a:gd name="connsiteX29-1313" fmla="*/ 378630 w 3239999"/>
              <a:gd name="connsiteY29-1314" fmla="*/ 2472117 h 3032924"/>
              <a:gd name="connsiteX30-1315" fmla="*/ 384918 w 3239999"/>
              <a:gd name="connsiteY30-1316" fmla="*/ 526981 h 3032924"/>
              <a:gd name="connsiteX31-1317" fmla="*/ 239143 w 3239999"/>
              <a:gd name="connsiteY31-1318" fmla="*/ 526981 h 3032924"/>
              <a:gd name="connsiteX32-1319" fmla="*/ 239143 w 3239999"/>
              <a:gd name="connsiteY32-1320" fmla="*/ 2776423 h 3032924"/>
              <a:gd name="connsiteX33-1321" fmla="*/ 1576606 w 3239999"/>
              <a:gd name="connsiteY33-1322" fmla="*/ 2776423 h 3032924"/>
              <a:gd name="connsiteX0-1323" fmla="*/ 1576606 w 3239999"/>
              <a:gd name="connsiteY0-1324" fmla="*/ 2778202 h 3032924"/>
              <a:gd name="connsiteX1-1325" fmla="*/ 1663394 w 3239999"/>
              <a:gd name="connsiteY1-1326" fmla="*/ 2778202 h 3032924"/>
              <a:gd name="connsiteX2-1327" fmla="*/ 1663394 w 3239999"/>
              <a:gd name="connsiteY2-1328" fmla="*/ 2776423 h 3032924"/>
              <a:gd name="connsiteX3-1329" fmla="*/ 3000856 w 3239999"/>
              <a:gd name="connsiteY3-1330" fmla="*/ 2776423 h 3032924"/>
              <a:gd name="connsiteX4-1331" fmla="*/ 3000856 w 3239999"/>
              <a:gd name="connsiteY4-1332" fmla="*/ 526981 h 3032924"/>
              <a:gd name="connsiteX5-1333" fmla="*/ 2855082 w 3239999"/>
              <a:gd name="connsiteY5-1334" fmla="*/ 526981 h 3032924"/>
              <a:gd name="connsiteX6-1335" fmla="*/ 2861369 w 3239999"/>
              <a:gd name="connsiteY6-1336" fmla="*/ 2472117 h 3032924"/>
              <a:gd name="connsiteX7-1337" fmla="*/ 1663394 w 3239999"/>
              <a:gd name="connsiteY7-1338" fmla="*/ 2765302 h 3032924"/>
              <a:gd name="connsiteX8-1339" fmla="*/ 1663394 w 3239999"/>
              <a:gd name="connsiteY8-1340" fmla="*/ 526981 h 3032924"/>
              <a:gd name="connsiteX9-1341" fmla="*/ 1663394 w 3239999"/>
              <a:gd name="connsiteY9-1342" fmla="*/ 430441 h 3032924"/>
              <a:gd name="connsiteX10-1343" fmla="*/ 1663394 w 3239999"/>
              <a:gd name="connsiteY10-1344" fmla="*/ 402054 h 3032924"/>
              <a:gd name="connsiteX11-1345" fmla="*/ 2406065 w 3239999"/>
              <a:gd name="connsiteY11-1346" fmla="*/ 22 h 3032924"/>
              <a:gd name="connsiteX12-1347" fmla="*/ 2853673 w 3239999"/>
              <a:gd name="connsiteY12-1348" fmla="*/ 91100 h 3032924"/>
              <a:gd name="connsiteX13-1349" fmla="*/ 2854770 w 3239999"/>
              <a:gd name="connsiteY13-1350" fmla="*/ 430441 h 3032924"/>
              <a:gd name="connsiteX14-1351" fmla="*/ 3120669 w 3239999"/>
              <a:gd name="connsiteY14-1352" fmla="*/ 428517 h 3032924"/>
              <a:gd name="connsiteX15-1353" fmla="*/ 3120669 w 3239999"/>
              <a:gd name="connsiteY15-1354" fmla="*/ 738345 h 3032924"/>
              <a:gd name="connsiteX16-1355" fmla="*/ 3239999 w 3239999"/>
              <a:gd name="connsiteY16-1356" fmla="*/ 738345 h 3032924"/>
              <a:gd name="connsiteX17-1357" fmla="*/ 3239999 w 3239999"/>
              <a:gd name="connsiteY17-1358" fmla="*/ 3032924 h 3032924"/>
              <a:gd name="connsiteX18-1359" fmla="*/ 0 w 3239999"/>
              <a:gd name="connsiteY18-1360" fmla="*/ 3032924 h 3032924"/>
              <a:gd name="connsiteX19-1361" fmla="*/ 0 w 3239999"/>
              <a:gd name="connsiteY19-1362" fmla="*/ 738345 h 3032924"/>
              <a:gd name="connsiteX20-1363" fmla="*/ 102477 w 3239999"/>
              <a:gd name="connsiteY20-1364" fmla="*/ 738345 h 3032924"/>
              <a:gd name="connsiteX21-1365" fmla="*/ 102477 w 3239999"/>
              <a:gd name="connsiteY21-1366" fmla="*/ 428517 h 3032924"/>
              <a:gd name="connsiteX22-1367" fmla="*/ 385229 w 3239999"/>
              <a:gd name="connsiteY22-1368" fmla="*/ 430441 h 3032924"/>
              <a:gd name="connsiteX23-1369" fmla="*/ 386326 w 3239999"/>
              <a:gd name="connsiteY23-1370" fmla="*/ 91100 h 3032924"/>
              <a:gd name="connsiteX24-1371" fmla="*/ 833935 w 3239999"/>
              <a:gd name="connsiteY24-1372" fmla="*/ 22 h 3032924"/>
              <a:gd name="connsiteX25-1373" fmla="*/ 1576606 w 3239999"/>
              <a:gd name="connsiteY25-1374" fmla="*/ 402054 h 3032924"/>
              <a:gd name="connsiteX26-1375" fmla="*/ 1576606 w 3239999"/>
              <a:gd name="connsiteY26-1376" fmla="*/ 430441 h 3032924"/>
              <a:gd name="connsiteX27-1377" fmla="*/ 1576606 w 3239999"/>
              <a:gd name="connsiteY27-1378" fmla="*/ 526981 h 3032924"/>
              <a:gd name="connsiteX28-1379" fmla="*/ 1576606 w 3239999"/>
              <a:gd name="connsiteY28-1380" fmla="*/ 2765302 h 3032924"/>
              <a:gd name="connsiteX29-1381" fmla="*/ 378630 w 3239999"/>
              <a:gd name="connsiteY29-1382" fmla="*/ 2472117 h 3032924"/>
              <a:gd name="connsiteX30-1383" fmla="*/ 384918 w 3239999"/>
              <a:gd name="connsiteY30-1384" fmla="*/ 526981 h 3032924"/>
              <a:gd name="connsiteX31-1385" fmla="*/ 239143 w 3239999"/>
              <a:gd name="connsiteY31-1386" fmla="*/ 526981 h 3032924"/>
              <a:gd name="connsiteX32-1387" fmla="*/ 229618 w 3239999"/>
              <a:gd name="connsiteY32-1388" fmla="*/ 2690698 h 3032924"/>
              <a:gd name="connsiteX33-1389" fmla="*/ 1576606 w 3239999"/>
              <a:gd name="connsiteY33-1390" fmla="*/ 2776423 h 3032924"/>
              <a:gd name="connsiteX0-1391" fmla="*/ 1576606 w 3239999"/>
              <a:gd name="connsiteY0-1392" fmla="*/ 2778202 h 3032924"/>
              <a:gd name="connsiteX1-1393" fmla="*/ 1663394 w 3239999"/>
              <a:gd name="connsiteY1-1394" fmla="*/ 2778202 h 3032924"/>
              <a:gd name="connsiteX2-1395" fmla="*/ 1663394 w 3239999"/>
              <a:gd name="connsiteY2-1396" fmla="*/ 2776423 h 3032924"/>
              <a:gd name="connsiteX3-1397" fmla="*/ 2991331 w 3239999"/>
              <a:gd name="connsiteY3-1398" fmla="*/ 2709748 h 3032924"/>
              <a:gd name="connsiteX4-1399" fmla="*/ 3000856 w 3239999"/>
              <a:gd name="connsiteY4-1400" fmla="*/ 526981 h 3032924"/>
              <a:gd name="connsiteX5-1401" fmla="*/ 2855082 w 3239999"/>
              <a:gd name="connsiteY5-1402" fmla="*/ 526981 h 3032924"/>
              <a:gd name="connsiteX6-1403" fmla="*/ 2861369 w 3239999"/>
              <a:gd name="connsiteY6-1404" fmla="*/ 2472117 h 3032924"/>
              <a:gd name="connsiteX7-1405" fmla="*/ 1663394 w 3239999"/>
              <a:gd name="connsiteY7-1406" fmla="*/ 2765302 h 3032924"/>
              <a:gd name="connsiteX8-1407" fmla="*/ 1663394 w 3239999"/>
              <a:gd name="connsiteY8-1408" fmla="*/ 526981 h 3032924"/>
              <a:gd name="connsiteX9-1409" fmla="*/ 1663394 w 3239999"/>
              <a:gd name="connsiteY9-1410" fmla="*/ 430441 h 3032924"/>
              <a:gd name="connsiteX10-1411" fmla="*/ 1663394 w 3239999"/>
              <a:gd name="connsiteY10-1412" fmla="*/ 402054 h 3032924"/>
              <a:gd name="connsiteX11-1413" fmla="*/ 2406065 w 3239999"/>
              <a:gd name="connsiteY11-1414" fmla="*/ 22 h 3032924"/>
              <a:gd name="connsiteX12-1415" fmla="*/ 2853673 w 3239999"/>
              <a:gd name="connsiteY12-1416" fmla="*/ 91100 h 3032924"/>
              <a:gd name="connsiteX13-1417" fmla="*/ 2854770 w 3239999"/>
              <a:gd name="connsiteY13-1418" fmla="*/ 430441 h 3032924"/>
              <a:gd name="connsiteX14-1419" fmla="*/ 3120669 w 3239999"/>
              <a:gd name="connsiteY14-1420" fmla="*/ 428517 h 3032924"/>
              <a:gd name="connsiteX15-1421" fmla="*/ 3120669 w 3239999"/>
              <a:gd name="connsiteY15-1422" fmla="*/ 738345 h 3032924"/>
              <a:gd name="connsiteX16-1423" fmla="*/ 3239999 w 3239999"/>
              <a:gd name="connsiteY16-1424" fmla="*/ 738345 h 3032924"/>
              <a:gd name="connsiteX17-1425" fmla="*/ 3239999 w 3239999"/>
              <a:gd name="connsiteY17-1426" fmla="*/ 3032924 h 3032924"/>
              <a:gd name="connsiteX18-1427" fmla="*/ 0 w 3239999"/>
              <a:gd name="connsiteY18-1428" fmla="*/ 3032924 h 3032924"/>
              <a:gd name="connsiteX19-1429" fmla="*/ 0 w 3239999"/>
              <a:gd name="connsiteY19-1430" fmla="*/ 738345 h 3032924"/>
              <a:gd name="connsiteX20-1431" fmla="*/ 102477 w 3239999"/>
              <a:gd name="connsiteY20-1432" fmla="*/ 738345 h 3032924"/>
              <a:gd name="connsiteX21-1433" fmla="*/ 102477 w 3239999"/>
              <a:gd name="connsiteY21-1434" fmla="*/ 428517 h 3032924"/>
              <a:gd name="connsiteX22-1435" fmla="*/ 385229 w 3239999"/>
              <a:gd name="connsiteY22-1436" fmla="*/ 430441 h 3032924"/>
              <a:gd name="connsiteX23-1437" fmla="*/ 386326 w 3239999"/>
              <a:gd name="connsiteY23-1438" fmla="*/ 91100 h 3032924"/>
              <a:gd name="connsiteX24-1439" fmla="*/ 833935 w 3239999"/>
              <a:gd name="connsiteY24-1440" fmla="*/ 22 h 3032924"/>
              <a:gd name="connsiteX25-1441" fmla="*/ 1576606 w 3239999"/>
              <a:gd name="connsiteY25-1442" fmla="*/ 402054 h 3032924"/>
              <a:gd name="connsiteX26-1443" fmla="*/ 1576606 w 3239999"/>
              <a:gd name="connsiteY26-1444" fmla="*/ 430441 h 3032924"/>
              <a:gd name="connsiteX27-1445" fmla="*/ 1576606 w 3239999"/>
              <a:gd name="connsiteY27-1446" fmla="*/ 526981 h 3032924"/>
              <a:gd name="connsiteX28-1447" fmla="*/ 1576606 w 3239999"/>
              <a:gd name="connsiteY28-1448" fmla="*/ 2765302 h 3032924"/>
              <a:gd name="connsiteX29-1449" fmla="*/ 378630 w 3239999"/>
              <a:gd name="connsiteY29-1450" fmla="*/ 2472117 h 3032924"/>
              <a:gd name="connsiteX30-1451" fmla="*/ 384918 w 3239999"/>
              <a:gd name="connsiteY30-1452" fmla="*/ 526981 h 3032924"/>
              <a:gd name="connsiteX31-1453" fmla="*/ 239143 w 3239999"/>
              <a:gd name="connsiteY31-1454" fmla="*/ 526981 h 3032924"/>
              <a:gd name="connsiteX32-1455" fmla="*/ 229618 w 3239999"/>
              <a:gd name="connsiteY32-1456" fmla="*/ 2690698 h 3032924"/>
              <a:gd name="connsiteX33-1457" fmla="*/ 1576606 w 3239999"/>
              <a:gd name="connsiteY33-1458" fmla="*/ 2776423 h 30329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Lst>
            <a:rect l="l" t="t" r="r" b="b"/>
            <a:pathLst>
              <a:path w="3239999" h="3032924">
                <a:moveTo>
                  <a:pt x="1576606" y="2778202"/>
                </a:moveTo>
                <a:cubicBezTo>
                  <a:pt x="1576606" y="2778795"/>
                  <a:pt x="1663394" y="2792670"/>
                  <a:pt x="1663394" y="2778202"/>
                </a:cubicBezTo>
                <a:lnTo>
                  <a:pt x="1663394" y="2776423"/>
                </a:lnTo>
                <a:cubicBezTo>
                  <a:pt x="2185083" y="2605634"/>
                  <a:pt x="2444552" y="2500589"/>
                  <a:pt x="2991331" y="2709748"/>
                </a:cubicBezTo>
                <a:lnTo>
                  <a:pt x="3000856" y="526981"/>
                </a:lnTo>
                <a:lnTo>
                  <a:pt x="2855082" y="526981"/>
                </a:lnTo>
                <a:cubicBezTo>
                  <a:pt x="2857178" y="1175360"/>
                  <a:pt x="2859273" y="1823738"/>
                  <a:pt x="2861369" y="2472117"/>
                </a:cubicBezTo>
                <a:cubicBezTo>
                  <a:pt x="2483869" y="2318121"/>
                  <a:pt x="2052449" y="2439541"/>
                  <a:pt x="1663394" y="2765302"/>
                </a:cubicBezTo>
                <a:lnTo>
                  <a:pt x="1663394" y="526981"/>
                </a:lnTo>
                <a:lnTo>
                  <a:pt x="1663394" y="430441"/>
                </a:lnTo>
                <a:lnTo>
                  <a:pt x="1663394" y="402054"/>
                </a:lnTo>
                <a:cubicBezTo>
                  <a:pt x="1896442" y="149589"/>
                  <a:pt x="2115835" y="2106"/>
                  <a:pt x="2406065" y="22"/>
                </a:cubicBezTo>
                <a:cubicBezTo>
                  <a:pt x="2537987" y="-925"/>
                  <a:pt x="2684544" y="28169"/>
                  <a:pt x="2853673" y="91100"/>
                </a:cubicBezTo>
                <a:cubicBezTo>
                  <a:pt x="2854039" y="204214"/>
                  <a:pt x="2854404" y="317327"/>
                  <a:pt x="2854770" y="430441"/>
                </a:cubicBezTo>
                <a:lnTo>
                  <a:pt x="3120669" y="428517"/>
                </a:lnTo>
                <a:lnTo>
                  <a:pt x="3120669" y="738345"/>
                </a:lnTo>
                <a:lnTo>
                  <a:pt x="3239999" y="738345"/>
                </a:lnTo>
                <a:lnTo>
                  <a:pt x="3239999" y="3032924"/>
                </a:lnTo>
                <a:lnTo>
                  <a:pt x="0" y="3032924"/>
                </a:lnTo>
                <a:lnTo>
                  <a:pt x="0" y="738345"/>
                </a:lnTo>
                <a:lnTo>
                  <a:pt x="102477" y="738345"/>
                </a:lnTo>
                <a:lnTo>
                  <a:pt x="102477" y="428517"/>
                </a:lnTo>
                <a:lnTo>
                  <a:pt x="385229" y="430441"/>
                </a:lnTo>
                <a:cubicBezTo>
                  <a:pt x="385595" y="317327"/>
                  <a:pt x="385960" y="204214"/>
                  <a:pt x="386326" y="91100"/>
                </a:cubicBezTo>
                <a:cubicBezTo>
                  <a:pt x="555455" y="28169"/>
                  <a:pt x="702013" y="-925"/>
                  <a:pt x="833935" y="22"/>
                </a:cubicBezTo>
                <a:cubicBezTo>
                  <a:pt x="1124164" y="2106"/>
                  <a:pt x="1343558" y="149589"/>
                  <a:pt x="1576606" y="402054"/>
                </a:cubicBezTo>
                <a:lnTo>
                  <a:pt x="1576606" y="430441"/>
                </a:lnTo>
                <a:lnTo>
                  <a:pt x="1576606" y="526981"/>
                </a:lnTo>
                <a:lnTo>
                  <a:pt x="1576606" y="2765302"/>
                </a:lnTo>
                <a:cubicBezTo>
                  <a:pt x="1187550" y="2439541"/>
                  <a:pt x="756130" y="2318121"/>
                  <a:pt x="378630" y="2472117"/>
                </a:cubicBezTo>
                <a:lnTo>
                  <a:pt x="384918" y="526981"/>
                </a:lnTo>
                <a:lnTo>
                  <a:pt x="239143" y="526981"/>
                </a:lnTo>
                <a:lnTo>
                  <a:pt x="229618" y="2690698"/>
                </a:lnTo>
                <a:cubicBezTo>
                  <a:pt x="773243" y="2466244"/>
                  <a:pt x="1081748" y="2626096"/>
                  <a:pt x="1576606" y="2776423"/>
                </a:cubicBezTo>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0" name="Round Same Side Corner Rectangle 6"/>
          <p:cNvSpPr/>
          <p:nvPr/>
        </p:nvSpPr>
        <p:spPr>
          <a:xfrm rot="2700000">
            <a:off x="5256246" y="5489734"/>
            <a:ext cx="190721" cy="764622"/>
          </a:xfrm>
          <a:custGeom>
            <a:avLst/>
            <a:gdLst/>
            <a:ahLst/>
            <a:cxnLst/>
            <a:rect l="l" t="t" r="r" b="b"/>
            <a:pathLst>
              <a:path w="1035916" h="4153123">
                <a:moveTo>
                  <a:pt x="277501" y="3759099"/>
                </a:moveTo>
                <a:lnTo>
                  <a:pt x="758408" y="3759099"/>
                </a:lnTo>
                <a:lnTo>
                  <a:pt x="517954" y="4153123"/>
                </a:lnTo>
                <a:close/>
                <a:moveTo>
                  <a:pt x="42612" y="2944898"/>
                </a:moveTo>
                <a:cubicBezTo>
                  <a:pt x="153922" y="2941505"/>
                  <a:pt x="246502" y="2889483"/>
                  <a:pt x="275675" y="2819018"/>
                </a:cubicBezTo>
                <a:cubicBezTo>
                  <a:pt x="304648" y="2892614"/>
                  <a:pt x="403763" y="2945872"/>
                  <a:pt x="521107" y="2945872"/>
                </a:cubicBezTo>
                <a:cubicBezTo>
                  <a:pt x="638453" y="2945872"/>
                  <a:pt x="737567" y="2892613"/>
                  <a:pt x="766540" y="2819017"/>
                </a:cubicBezTo>
                <a:cubicBezTo>
                  <a:pt x="795133" y="2888142"/>
                  <a:pt x="884783" y="2939514"/>
                  <a:pt x="993299" y="2944464"/>
                </a:cubicBezTo>
                <a:lnTo>
                  <a:pt x="776840" y="3657264"/>
                </a:lnTo>
                <a:lnTo>
                  <a:pt x="258940" y="3657264"/>
                </a:lnTo>
                <a:close/>
                <a:moveTo>
                  <a:pt x="809102" y="564558"/>
                </a:moveTo>
                <a:lnTo>
                  <a:pt x="1035914" y="564558"/>
                </a:lnTo>
                <a:lnTo>
                  <a:pt x="1035915" y="2838682"/>
                </a:lnTo>
                <a:cubicBezTo>
                  <a:pt x="1029586" y="2840409"/>
                  <a:pt x="1023074" y="2840731"/>
                  <a:pt x="1016490" y="2840731"/>
                </a:cubicBezTo>
                <a:cubicBezTo>
                  <a:pt x="901952" y="2840731"/>
                  <a:pt x="809102" y="2743612"/>
                  <a:pt x="809101" y="2623810"/>
                </a:cubicBezTo>
                <a:close/>
                <a:moveTo>
                  <a:pt x="310569" y="564558"/>
                </a:moveTo>
                <a:lnTo>
                  <a:pt x="725347" y="564558"/>
                </a:lnTo>
                <a:lnTo>
                  <a:pt x="725347" y="2633342"/>
                </a:lnTo>
                <a:cubicBezTo>
                  <a:pt x="725347" y="2747880"/>
                  <a:pt x="632496" y="2840731"/>
                  <a:pt x="517958" y="2840731"/>
                </a:cubicBezTo>
                <a:cubicBezTo>
                  <a:pt x="403420" y="2840731"/>
                  <a:pt x="310569" y="2747880"/>
                  <a:pt x="310569" y="2633342"/>
                </a:cubicBezTo>
                <a:close/>
                <a:moveTo>
                  <a:pt x="0" y="564557"/>
                </a:moveTo>
                <a:lnTo>
                  <a:pt x="226813" y="564557"/>
                </a:lnTo>
                <a:lnTo>
                  <a:pt x="226813" y="2623810"/>
                </a:lnTo>
                <a:cubicBezTo>
                  <a:pt x="226813" y="2743612"/>
                  <a:pt x="133962" y="2840731"/>
                  <a:pt x="19424" y="2840730"/>
                </a:cubicBezTo>
                <a:cubicBezTo>
                  <a:pt x="12841" y="2840730"/>
                  <a:pt x="6329" y="2840409"/>
                  <a:pt x="0" y="2838682"/>
                </a:cubicBezTo>
                <a:close/>
                <a:moveTo>
                  <a:pt x="71964" y="71964"/>
                </a:moveTo>
                <a:cubicBezTo>
                  <a:pt x="116427" y="27501"/>
                  <a:pt x="177852" y="0"/>
                  <a:pt x="245701" y="0"/>
                </a:cubicBezTo>
                <a:lnTo>
                  <a:pt x="790215" y="0"/>
                </a:lnTo>
                <a:cubicBezTo>
                  <a:pt x="925912" y="0"/>
                  <a:pt x="1035916" y="110004"/>
                  <a:pt x="1035916" y="245701"/>
                </a:cubicBezTo>
                <a:cubicBezTo>
                  <a:pt x="1035916" y="327601"/>
                  <a:pt x="1035915" y="409501"/>
                  <a:pt x="1035915" y="491401"/>
                </a:cubicBezTo>
                <a:lnTo>
                  <a:pt x="0" y="491401"/>
                </a:lnTo>
                <a:lnTo>
                  <a:pt x="0" y="245701"/>
                </a:lnTo>
                <a:cubicBezTo>
                  <a:pt x="0" y="177853"/>
                  <a:pt x="27501" y="116427"/>
                  <a:pt x="71964" y="7196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1" name="Frame 17"/>
          <p:cNvSpPr/>
          <p:nvPr/>
        </p:nvSpPr>
        <p:spPr>
          <a:xfrm>
            <a:off x="2653453" y="4626669"/>
            <a:ext cx="508153" cy="508153"/>
          </a:xfrm>
          <a:custGeom>
            <a:avLst/>
            <a:gdLst/>
            <a:ahLst/>
            <a:cxnLst/>
            <a:rect l="l" t="t" r="r" b="b"/>
            <a:pathLst>
              <a:path w="3240000" h="3240000">
                <a:moveTo>
                  <a:pt x="415456" y="380544"/>
                </a:moveTo>
                <a:lnTo>
                  <a:pt x="415456" y="385333"/>
                </a:lnTo>
                <a:lnTo>
                  <a:pt x="385333" y="385333"/>
                </a:lnTo>
                <a:lnTo>
                  <a:pt x="385333" y="2854667"/>
                </a:lnTo>
                <a:lnTo>
                  <a:pt x="1529120" y="2854667"/>
                </a:lnTo>
                <a:cubicBezTo>
                  <a:pt x="1267123" y="2430711"/>
                  <a:pt x="997530" y="1721825"/>
                  <a:pt x="436017" y="1672600"/>
                </a:cubicBezTo>
                <a:lnTo>
                  <a:pt x="600235" y="1185112"/>
                </a:lnTo>
                <a:cubicBezTo>
                  <a:pt x="1132790" y="1359573"/>
                  <a:pt x="1278822" y="1550851"/>
                  <a:pt x="1544730" y="1923929"/>
                </a:cubicBezTo>
                <a:cubicBezTo>
                  <a:pt x="1789452" y="1379400"/>
                  <a:pt x="1927092" y="1088696"/>
                  <a:pt x="2233403" y="596568"/>
                </a:cubicBezTo>
                <a:lnTo>
                  <a:pt x="2770666" y="596568"/>
                </a:lnTo>
                <a:cubicBezTo>
                  <a:pt x="2331495" y="1220469"/>
                  <a:pt x="1907612" y="2113878"/>
                  <a:pt x="1578489" y="2854667"/>
                </a:cubicBezTo>
                <a:lnTo>
                  <a:pt x="2854667" y="2854667"/>
                </a:lnTo>
                <a:lnTo>
                  <a:pt x="2854667" y="596568"/>
                </a:lnTo>
                <a:lnTo>
                  <a:pt x="2858395" y="596568"/>
                </a:lnTo>
                <a:lnTo>
                  <a:pt x="2858395" y="380544"/>
                </a:lnTo>
                <a:close/>
                <a:moveTo>
                  <a:pt x="0" y="0"/>
                </a:moveTo>
                <a:lnTo>
                  <a:pt x="3240000" y="0"/>
                </a:lnTo>
                <a:lnTo>
                  <a:pt x="3240000" y="3240000"/>
                </a:lnTo>
                <a:lnTo>
                  <a:pt x="0" y="324000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2" name="Rounded Rectangle 5"/>
          <p:cNvSpPr/>
          <p:nvPr/>
        </p:nvSpPr>
        <p:spPr>
          <a:xfrm flipH="1">
            <a:off x="8379638" y="2567358"/>
            <a:ext cx="504633" cy="416291"/>
          </a:xfrm>
          <a:custGeom>
            <a:avLst/>
            <a:gdLst>
              <a:gd name="connsiteX0" fmla="*/ 1384251 w 3217557"/>
              <a:gd name="connsiteY0" fmla="*/ 661544 h 2702049"/>
              <a:gd name="connsiteX1" fmla="*/ 1574067 w 3217557"/>
              <a:gd name="connsiteY1" fmla="*/ 851360 h 2702049"/>
              <a:gd name="connsiteX2" fmla="*/ 1384251 w 3217557"/>
              <a:gd name="connsiteY2" fmla="*/ 1041176 h 2702049"/>
              <a:gd name="connsiteX3" fmla="*/ 1194435 w 3217557"/>
              <a:gd name="connsiteY3" fmla="*/ 851360 h 2702049"/>
              <a:gd name="connsiteX4" fmla="*/ 1384251 w 3217557"/>
              <a:gd name="connsiteY4" fmla="*/ 661544 h 2702049"/>
              <a:gd name="connsiteX5" fmla="*/ 1993421 w 3217557"/>
              <a:gd name="connsiteY5" fmla="*/ 661544 h 2702049"/>
              <a:gd name="connsiteX6" fmla="*/ 2183237 w 3217557"/>
              <a:gd name="connsiteY6" fmla="*/ 851360 h 2702049"/>
              <a:gd name="connsiteX7" fmla="*/ 1993421 w 3217557"/>
              <a:gd name="connsiteY7" fmla="*/ 1041176 h 2702049"/>
              <a:gd name="connsiteX8" fmla="*/ 1803605 w 3217557"/>
              <a:gd name="connsiteY8" fmla="*/ 851360 h 2702049"/>
              <a:gd name="connsiteX9" fmla="*/ 1993421 w 3217557"/>
              <a:gd name="connsiteY9" fmla="*/ 661544 h 2702049"/>
              <a:gd name="connsiteX10" fmla="*/ 2602591 w 3217557"/>
              <a:gd name="connsiteY10" fmla="*/ 661544 h 2702049"/>
              <a:gd name="connsiteX11" fmla="*/ 2792407 w 3217557"/>
              <a:gd name="connsiteY11" fmla="*/ 851360 h 2702049"/>
              <a:gd name="connsiteX12" fmla="*/ 2602591 w 3217557"/>
              <a:gd name="connsiteY12" fmla="*/ 1041176 h 2702049"/>
              <a:gd name="connsiteX13" fmla="*/ 2412775 w 3217557"/>
              <a:gd name="connsiteY13" fmla="*/ 851360 h 2702049"/>
              <a:gd name="connsiteX14" fmla="*/ 2602591 w 3217557"/>
              <a:gd name="connsiteY14" fmla="*/ 661544 h 2702049"/>
              <a:gd name="connsiteX15" fmla="*/ 677114 w 3217557"/>
              <a:gd name="connsiteY15" fmla="*/ 569491 h 2702049"/>
              <a:gd name="connsiteX16" fmla="*/ 330916 w 3217557"/>
              <a:gd name="connsiteY16" fmla="*/ 569491 h 2702049"/>
              <a:gd name="connsiteX17" fmla="*/ 0 w 3217557"/>
              <a:gd name="connsiteY17" fmla="*/ 900407 h 2702049"/>
              <a:gd name="connsiteX18" fmla="*/ 0 w 3217557"/>
              <a:gd name="connsiteY18" fmla="*/ 1952009 h 2702049"/>
              <a:gd name="connsiteX19" fmla="*/ 330916 w 3217557"/>
              <a:gd name="connsiteY19" fmla="*/ 2282925 h 2702049"/>
              <a:gd name="connsiteX20" fmla="*/ 711670 w 3217557"/>
              <a:gd name="connsiteY20" fmla="*/ 2282925 h 2702049"/>
              <a:gd name="connsiteX21" fmla="*/ 15770 w 3217557"/>
              <a:gd name="connsiteY21" fmla="*/ 2702049 h 2702049"/>
              <a:gd name="connsiteX22" fmla="*/ 1294529 w 3217557"/>
              <a:gd name="connsiteY22" fmla="*/ 2282925 h 2702049"/>
              <a:gd name="connsiteX23" fmla="*/ 2117356 w 3217557"/>
              <a:gd name="connsiteY23" fmla="*/ 2282925 h 2702049"/>
              <a:gd name="connsiteX24" fmla="*/ 2418395 w 3217557"/>
              <a:gd name="connsiteY24" fmla="*/ 2087951 h 2702049"/>
              <a:gd name="connsiteX25" fmla="*/ 1830857 w 3217557"/>
              <a:gd name="connsiteY25" fmla="*/ 1799347 h 2702049"/>
              <a:gd name="connsiteX26" fmla="*/ 1008030 w 3217557"/>
              <a:gd name="connsiteY26" fmla="*/ 1799347 h 2702049"/>
              <a:gd name="connsiteX27" fmla="*/ 677114 w 3217557"/>
              <a:gd name="connsiteY27" fmla="*/ 1468431 h 2702049"/>
              <a:gd name="connsiteX28" fmla="*/ 677114 w 3217557"/>
              <a:gd name="connsiteY28" fmla="*/ 569491 h 2702049"/>
              <a:gd name="connsiteX29" fmla="*/ 2886641 w 3217557"/>
              <a:gd name="connsiteY29" fmla="*/ 0 h 2702049"/>
              <a:gd name="connsiteX30" fmla="*/ 1100201 w 3217557"/>
              <a:gd name="connsiteY30" fmla="*/ 0 h 2702049"/>
              <a:gd name="connsiteX31" fmla="*/ 769285 w 3217557"/>
              <a:gd name="connsiteY31" fmla="*/ 330916 h 2702049"/>
              <a:gd name="connsiteX32" fmla="*/ 769285 w 3217557"/>
              <a:gd name="connsiteY32" fmla="*/ 1382518 h 2702049"/>
              <a:gd name="connsiteX33" fmla="*/ 1100201 w 3217557"/>
              <a:gd name="connsiteY33" fmla="*/ 1713434 h 2702049"/>
              <a:gd name="connsiteX34" fmla="*/ 1923028 w 3217557"/>
              <a:gd name="connsiteY34" fmla="*/ 1713434 h 2702049"/>
              <a:gd name="connsiteX35" fmla="*/ 3078958 w 3217557"/>
              <a:gd name="connsiteY35" fmla="*/ 2077967 h 2702049"/>
              <a:gd name="connsiteX36" fmla="*/ 2505887 w 3217557"/>
              <a:gd name="connsiteY36" fmla="*/ 1713434 h 2702049"/>
              <a:gd name="connsiteX37" fmla="*/ 2886641 w 3217557"/>
              <a:gd name="connsiteY37" fmla="*/ 1713434 h 2702049"/>
              <a:gd name="connsiteX38" fmla="*/ 3217557 w 3217557"/>
              <a:gd name="connsiteY38" fmla="*/ 1382518 h 2702049"/>
              <a:gd name="connsiteX39" fmla="*/ 3217557 w 3217557"/>
              <a:gd name="connsiteY39" fmla="*/ 330916 h 2702049"/>
              <a:gd name="connsiteX40" fmla="*/ 2886641 w 3217557"/>
              <a:gd name="connsiteY40" fmla="*/ 0 h 2702049"/>
              <a:gd name="connsiteX0-1" fmla="*/ 1384251 w 3217557"/>
              <a:gd name="connsiteY0-2" fmla="*/ 661544 h 2702049"/>
              <a:gd name="connsiteX1-3" fmla="*/ 1574067 w 3217557"/>
              <a:gd name="connsiteY1-4" fmla="*/ 851360 h 2702049"/>
              <a:gd name="connsiteX2-5" fmla="*/ 1384251 w 3217557"/>
              <a:gd name="connsiteY2-6" fmla="*/ 1041176 h 2702049"/>
              <a:gd name="connsiteX3-7" fmla="*/ 1194435 w 3217557"/>
              <a:gd name="connsiteY3-8" fmla="*/ 851360 h 2702049"/>
              <a:gd name="connsiteX4-9" fmla="*/ 1384251 w 3217557"/>
              <a:gd name="connsiteY4-10" fmla="*/ 661544 h 2702049"/>
              <a:gd name="connsiteX5-11" fmla="*/ 1993421 w 3217557"/>
              <a:gd name="connsiteY5-12" fmla="*/ 661544 h 2702049"/>
              <a:gd name="connsiteX6-13" fmla="*/ 2183237 w 3217557"/>
              <a:gd name="connsiteY6-14" fmla="*/ 851360 h 2702049"/>
              <a:gd name="connsiteX7-15" fmla="*/ 1993421 w 3217557"/>
              <a:gd name="connsiteY7-16" fmla="*/ 1041176 h 2702049"/>
              <a:gd name="connsiteX8-17" fmla="*/ 1803605 w 3217557"/>
              <a:gd name="connsiteY8-18" fmla="*/ 851360 h 2702049"/>
              <a:gd name="connsiteX9-19" fmla="*/ 1993421 w 3217557"/>
              <a:gd name="connsiteY9-20" fmla="*/ 661544 h 2702049"/>
              <a:gd name="connsiteX10-21" fmla="*/ 2602591 w 3217557"/>
              <a:gd name="connsiteY10-22" fmla="*/ 661544 h 2702049"/>
              <a:gd name="connsiteX11-23" fmla="*/ 2792407 w 3217557"/>
              <a:gd name="connsiteY11-24" fmla="*/ 851360 h 2702049"/>
              <a:gd name="connsiteX12-25" fmla="*/ 2602591 w 3217557"/>
              <a:gd name="connsiteY12-26" fmla="*/ 1041176 h 2702049"/>
              <a:gd name="connsiteX13-27" fmla="*/ 2412775 w 3217557"/>
              <a:gd name="connsiteY13-28" fmla="*/ 851360 h 2702049"/>
              <a:gd name="connsiteX14-29" fmla="*/ 2602591 w 3217557"/>
              <a:gd name="connsiteY14-30" fmla="*/ 661544 h 2702049"/>
              <a:gd name="connsiteX15-31" fmla="*/ 677114 w 3217557"/>
              <a:gd name="connsiteY15-32" fmla="*/ 569491 h 2702049"/>
              <a:gd name="connsiteX16-33" fmla="*/ 330916 w 3217557"/>
              <a:gd name="connsiteY16-34" fmla="*/ 569491 h 2702049"/>
              <a:gd name="connsiteX17-35" fmla="*/ 0 w 3217557"/>
              <a:gd name="connsiteY17-36" fmla="*/ 900407 h 2702049"/>
              <a:gd name="connsiteX18-37" fmla="*/ 0 w 3217557"/>
              <a:gd name="connsiteY18-38" fmla="*/ 1952009 h 2702049"/>
              <a:gd name="connsiteX19-39" fmla="*/ 330916 w 3217557"/>
              <a:gd name="connsiteY19-40" fmla="*/ 2282925 h 2702049"/>
              <a:gd name="connsiteX20-41" fmla="*/ 711670 w 3217557"/>
              <a:gd name="connsiteY20-42" fmla="*/ 2282925 h 2702049"/>
              <a:gd name="connsiteX21-43" fmla="*/ 15770 w 3217557"/>
              <a:gd name="connsiteY21-44" fmla="*/ 2702049 h 2702049"/>
              <a:gd name="connsiteX22-45" fmla="*/ 1294529 w 3217557"/>
              <a:gd name="connsiteY22-46" fmla="*/ 2282925 h 2702049"/>
              <a:gd name="connsiteX23-47" fmla="*/ 2117356 w 3217557"/>
              <a:gd name="connsiteY23-48" fmla="*/ 2282925 h 2702049"/>
              <a:gd name="connsiteX24-49" fmla="*/ 2418395 w 3217557"/>
              <a:gd name="connsiteY24-50" fmla="*/ 2087951 h 2702049"/>
              <a:gd name="connsiteX25-51" fmla="*/ 1830857 w 3217557"/>
              <a:gd name="connsiteY25-52" fmla="*/ 1799347 h 2702049"/>
              <a:gd name="connsiteX26-53" fmla="*/ 1008030 w 3217557"/>
              <a:gd name="connsiteY26-54" fmla="*/ 1799347 h 2702049"/>
              <a:gd name="connsiteX27-55" fmla="*/ 677114 w 3217557"/>
              <a:gd name="connsiteY27-56" fmla="*/ 1468431 h 2702049"/>
              <a:gd name="connsiteX28-57" fmla="*/ 677114 w 3217557"/>
              <a:gd name="connsiteY28-58" fmla="*/ 569491 h 2702049"/>
              <a:gd name="connsiteX29-59" fmla="*/ 2886641 w 3217557"/>
              <a:gd name="connsiteY29-60" fmla="*/ 0 h 2702049"/>
              <a:gd name="connsiteX30-61" fmla="*/ 1100201 w 3217557"/>
              <a:gd name="connsiteY30-62" fmla="*/ 0 h 2702049"/>
              <a:gd name="connsiteX31-63" fmla="*/ 769285 w 3217557"/>
              <a:gd name="connsiteY31-64" fmla="*/ 330916 h 2702049"/>
              <a:gd name="connsiteX32-65" fmla="*/ 769285 w 3217557"/>
              <a:gd name="connsiteY32-66" fmla="*/ 1382518 h 2702049"/>
              <a:gd name="connsiteX33-67" fmla="*/ 1100201 w 3217557"/>
              <a:gd name="connsiteY33-68" fmla="*/ 1713434 h 2702049"/>
              <a:gd name="connsiteX34-69" fmla="*/ 1923028 w 3217557"/>
              <a:gd name="connsiteY34-70" fmla="*/ 1713434 h 2702049"/>
              <a:gd name="connsiteX35-71" fmla="*/ 3078958 w 3217557"/>
              <a:gd name="connsiteY35-72" fmla="*/ 2077967 h 2702049"/>
              <a:gd name="connsiteX36-73" fmla="*/ 2505887 w 3217557"/>
              <a:gd name="connsiteY36-74" fmla="*/ 1713434 h 2702049"/>
              <a:gd name="connsiteX37-75" fmla="*/ 2886641 w 3217557"/>
              <a:gd name="connsiteY37-76" fmla="*/ 1713434 h 2702049"/>
              <a:gd name="connsiteX38-77" fmla="*/ 3217557 w 3217557"/>
              <a:gd name="connsiteY38-78" fmla="*/ 1382518 h 2702049"/>
              <a:gd name="connsiteX39-79" fmla="*/ 3217557 w 3217557"/>
              <a:gd name="connsiteY39-80" fmla="*/ 330916 h 2702049"/>
              <a:gd name="connsiteX40-81" fmla="*/ 2886641 w 3217557"/>
              <a:gd name="connsiteY40-82" fmla="*/ 0 h 2702049"/>
              <a:gd name="connsiteX0-83" fmla="*/ 1384251 w 3217557"/>
              <a:gd name="connsiteY0-84" fmla="*/ 661544 h 2633810"/>
              <a:gd name="connsiteX1-85" fmla="*/ 1574067 w 3217557"/>
              <a:gd name="connsiteY1-86" fmla="*/ 851360 h 2633810"/>
              <a:gd name="connsiteX2-87" fmla="*/ 1384251 w 3217557"/>
              <a:gd name="connsiteY2-88" fmla="*/ 1041176 h 2633810"/>
              <a:gd name="connsiteX3-89" fmla="*/ 1194435 w 3217557"/>
              <a:gd name="connsiteY3-90" fmla="*/ 851360 h 2633810"/>
              <a:gd name="connsiteX4-91" fmla="*/ 1384251 w 3217557"/>
              <a:gd name="connsiteY4-92" fmla="*/ 661544 h 2633810"/>
              <a:gd name="connsiteX5-93" fmla="*/ 1993421 w 3217557"/>
              <a:gd name="connsiteY5-94" fmla="*/ 661544 h 2633810"/>
              <a:gd name="connsiteX6-95" fmla="*/ 2183237 w 3217557"/>
              <a:gd name="connsiteY6-96" fmla="*/ 851360 h 2633810"/>
              <a:gd name="connsiteX7-97" fmla="*/ 1993421 w 3217557"/>
              <a:gd name="connsiteY7-98" fmla="*/ 1041176 h 2633810"/>
              <a:gd name="connsiteX8-99" fmla="*/ 1803605 w 3217557"/>
              <a:gd name="connsiteY8-100" fmla="*/ 851360 h 2633810"/>
              <a:gd name="connsiteX9-101" fmla="*/ 1993421 w 3217557"/>
              <a:gd name="connsiteY9-102" fmla="*/ 661544 h 2633810"/>
              <a:gd name="connsiteX10-103" fmla="*/ 2602591 w 3217557"/>
              <a:gd name="connsiteY10-104" fmla="*/ 661544 h 2633810"/>
              <a:gd name="connsiteX11-105" fmla="*/ 2792407 w 3217557"/>
              <a:gd name="connsiteY11-106" fmla="*/ 851360 h 2633810"/>
              <a:gd name="connsiteX12-107" fmla="*/ 2602591 w 3217557"/>
              <a:gd name="connsiteY12-108" fmla="*/ 1041176 h 2633810"/>
              <a:gd name="connsiteX13-109" fmla="*/ 2412775 w 3217557"/>
              <a:gd name="connsiteY13-110" fmla="*/ 851360 h 2633810"/>
              <a:gd name="connsiteX14-111" fmla="*/ 2602591 w 3217557"/>
              <a:gd name="connsiteY14-112" fmla="*/ 661544 h 2633810"/>
              <a:gd name="connsiteX15-113" fmla="*/ 677114 w 3217557"/>
              <a:gd name="connsiteY15-114" fmla="*/ 569491 h 2633810"/>
              <a:gd name="connsiteX16-115" fmla="*/ 330916 w 3217557"/>
              <a:gd name="connsiteY16-116" fmla="*/ 569491 h 2633810"/>
              <a:gd name="connsiteX17-117" fmla="*/ 0 w 3217557"/>
              <a:gd name="connsiteY17-118" fmla="*/ 900407 h 2633810"/>
              <a:gd name="connsiteX18-119" fmla="*/ 0 w 3217557"/>
              <a:gd name="connsiteY18-120" fmla="*/ 1952009 h 2633810"/>
              <a:gd name="connsiteX19-121" fmla="*/ 330916 w 3217557"/>
              <a:gd name="connsiteY19-122" fmla="*/ 2282925 h 2633810"/>
              <a:gd name="connsiteX20-123" fmla="*/ 711670 w 3217557"/>
              <a:gd name="connsiteY20-124" fmla="*/ 2282925 h 2633810"/>
              <a:gd name="connsiteX21-125" fmla="*/ 165895 w 3217557"/>
              <a:gd name="connsiteY21-126" fmla="*/ 2633810 h 2633810"/>
              <a:gd name="connsiteX22-127" fmla="*/ 1294529 w 3217557"/>
              <a:gd name="connsiteY22-128" fmla="*/ 2282925 h 2633810"/>
              <a:gd name="connsiteX23-129" fmla="*/ 2117356 w 3217557"/>
              <a:gd name="connsiteY23-130" fmla="*/ 2282925 h 2633810"/>
              <a:gd name="connsiteX24-131" fmla="*/ 2418395 w 3217557"/>
              <a:gd name="connsiteY24-132" fmla="*/ 2087951 h 2633810"/>
              <a:gd name="connsiteX25-133" fmla="*/ 1830857 w 3217557"/>
              <a:gd name="connsiteY25-134" fmla="*/ 1799347 h 2633810"/>
              <a:gd name="connsiteX26-135" fmla="*/ 1008030 w 3217557"/>
              <a:gd name="connsiteY26-136" fmla="*/ 1799347 h 2633810"/>
              <a:gd name="connsiteX27-137" fmla="*/ 677114 w 3217557"/>
              <a:gd name="connsiteY27-138" fmla="*/ 1468431 h 2633810"/>
              <a:gd name="connsiteX28-139" fmla="*/ 677114 w 3217557"/>
              <a:gd name="connsiteY28-140" fmla="*/ 569491 h 2633810"/>
              <a:gd name="connsiteX29-141" fmla="*/ 2886641 w 3217557"/>
              <a:gd name="connsiteY29-142" fmla="*/ 0 h 2633810"/>
              <a:gd name="connsiteX30-143" fmla="*/ 1100201 w 3217557"/>
              <a:gd name="connsiteY30-144" fmla="*/ 0 h 2633810"/>
              <a:gd name="connsiteX31-145" fmla="*/ 769285 w 3217557"/>
              <a:gd name="connsiteY31-146" fmla="*/ 330916 h 2633810"/>
              <a:gd name="connsiteX32-147" fmla="*/ 769285 w 3217557"/>
              <a:gd name="connsiteY32-148" fmla="*/ 1382518 h 2633810"/>
              <a:gd name="connsiteX33-149" fmla="*/ 1100201 w 3217557"/>
              <a:gd name="connsiteY33-150" fmla="*/ 1713434 h 2633810"/>
              <a:gd name="connsiteX34-151" fmla="*/ 1923028 w 3217557"/>
              <a:gd name="connsiteY34-152" fmla="*/ 1713434 h 2633810"/>
              <a:gd name="connsiteX35-153" fmla="*/ 3078958 w 3217557"/>
              <a:gd name="connsiteY35-154" fmla="*/ 2077967 h 2633810"/>
              <a:gd name="connsiteX36-155" fmla="*/ 2505887 w 3217557"/>
              <a:gd name="connsiteY36-156" fmla="*/ 1713434 h 2633810"/>
              <a:gd name="connsiteX37-157" fmla="*/ 2886641 w 3217557"/>
              <a:gd name="connsiteY37-158" fmla="*/ 1713434 h 2633810"/>
              <a:gd name="connsiteX38-159" fmla="*/ 3217557 w 3217557"/>
              <a:gd name="connsiteY38-160" fmla="*/ 1382518 h 2633810"/>
              <a:gd name="connsiteX39-161" fmla="*/ 3217557 w 3217557"/>
              <a:gd name="connsiteY39-162" fmla="*/ 330916 h 2633810"/>
              <a:gd name="connsiteX40-163" fmla="*/ 2886641 w 3217557"/>
              <a:gd name="connsiteY40-164" fmla="*/ 0 h 2633810"/>
              <a:gd name="connsiteX0-165" fmla="*/ 1384251 w 3217557"/>
              <a:gd name="connsiteY0-166" fmla="*/ 661544 h 2633810"/>
              <a:gd name="connsiteX1-167" fmla="*/ 1574067 w 3217557"/>
              <a:gd name="connsiteY1-168" fmla="*/ 851360 h 2633810"/>
              <a:gd name="connsiteX2-169" fmla="*/ 1384251 w 3217557"/>
              <a:gd name="connsiteY2-170" fmla="*/ 1041176 h 2633810"/>
              <a:gd name="connsiteX3-171" fmla="*/ 1194435 w 3217557"/>
              <a:gd name="connsiteY3-172" fmla="*/ 851360 h 2633810"/>
              <a:gd name="connsiteX4-173" fmla="*/ 1384251 w 3217557"/>
              <a:gd name="connsiteY4-174" fmla="*/ 661544 h 2633810"/>
              <a:gd name="connsiteX5-175" fmla="*/ 1993421 w 3217557"/>
              <a:gd name="connsiteY5-176" fmla="*/ 661544 h 2633810"/>
              <a:gd name="connsiteX6-177" fmla="*/ 2183237 w 3217557"/>
              <a:gd name="connsiteY6-178" fmla="*/ 851360 h 2633810"/>
              <a:gd name="connsiteX7-179" fmla="*/ 1993421 w 3217557"/>
              <a:gd name="connsiteY7-180" fmla="*/ 1041176 h 2633810"/>
              <a:gd name="connsiteX8-181" fmla="*/ 1803605 w 3217557"/>
              <a:gd name="connsiteY8-182" fmla="*/ 851360 h 2633810"/>
              <a:gd name="connsiteX9-183" fmla="*/ 1993421 w 3217557"/>
              <a:gd name="connsiteY9-184" fmla="*/ 661544 h 2633810"/>
              <a:gd name="connsiteX10-185" fmla="*/ 2602591 w 3217557"/>
              <a:gd name="connsiteY10-186" fmla="*/ 661544 h 2633810"/>
              <a:gd name="connsiteX11-187" fmla="*/ 2792407 w 3217557"/>
              <a:gd name="connsiteY11-188" fmla="*/ 851360 h 2633810"/>
              <a:gd name="connsiteX12-189" fmla="*/ 2602591 w 3217557"/>
              <a:gd name="connsiteY12-190" fmla="*/ 1041176 h 2633810"/>
              <a:gd name="connsiteX13-191" fmla="*/ 2412775 w 3217557"/>
              <a:gd name="connsiteY13-192" fmla="*/ 851360 h 2633810"/>
              <a:gd name="connsiteX14-193" fmla="*/ 2602591 w 3217557"/>
              <a:gd name="connsiteY14-194" fmla="*/ 661544 h 2633810"/>
              <a:gd name="connsiteX15-195" fmla="*/ 677114 w 3217557"/>
              <a:gd name="connsiteY15-196" fmla="*/ 569491 h 2633810"/>
              <a:gd name="connsiteX16-197" fmla="*/ 330916 w 3217557"/>
              <a:gd name="connsiteY16-198" fmla="*/ 569491 h 2633810"/>
              <a:gd name="connsiteX17-199" fmla="*/ 0 w 3217557"/>
              <a:gd name="connsiteY17-200" fmla="*/ 900407 h 2633810"/>
              <a:gd name="connsiteX18-201" fmla="*/ 0 w 3217557"/>
              <a:gd name="connsiteY18-202" fmla="*/ 1952009 h 2633810"/>
              <a:gd name="connsiteX19-203" fmla="*/ 330916 w 3217557"/>
              <a:gd name="connsiteY19-204" fmla="*/ 2282925 h 2633810"/>
              <a:gd name="connsiteX20-205" fmla="*/ 711670 w 3217557"/>
              <a:gd name="connsiteY20-206" fmla="*/ 2282925 h 2633810"/>
              <a:gd name="connsiteX21-207" fmla="*/ 165895 w 3217557"/>
              <a:gd name="connsiteY21-208" fmla="*/ 2633810 h 2633810"/>
              <a:gd name="connsiteX22-209" fmla="*/ 1294529 w 3217557"/>
              <a:gd name="connsiteY22-210" fmla="*/ 2282925 h 2633810"/>
              <a:gd name="connsiteX23-211" fmla="*/ 2117356 w 3217557"/>
              <a:gd name="connsiteY23-212" fmla="*/ 2282925 h 2633810"/>
              <a:gd name="connsiteX24-213" fmla="*/ 2418395 w 3217557"/>
              <a:gd name="connsiteY24-214" fmla="*/ 2087951 h 2633810"/>
              <a:gd name="connsiteX25-215" fmla="*/ 1830857 w 3217557"/>
              <a:gd name="connsiteY25-216" fmla="*/ 1799347 h 2633810"/>
              <a:gd name="connsiteX26-217" fmla="*/ 1008030 w 3217557"/>
              <a:gd name="connsiteY26-218" fmla="*/ 1799347 h 2633810"/>
              <a:gd name="connsiteX27-219" fmla="*/ 677114 w 3217557"/>
              <a:gd name="connsiteY27-220" fmla="*/ 1468431 h 2633810"/>
              <a:gd name="connsiteX28-221" fmla="*/ 677114 w 3217557"/>
              <a:gd name="connsiteY28-222" fmla="*/ 569491 h 2633810"/>
              <a:gd name="connsiteX29-223" fmla="*/ 2886641 w 3217557"/>
              <a:gd name="connsiteY29-224" fmla="*/ 0 h 2633810"/>
              <a:gd name="connsiteX30-225" fmla="*/ 1100201 w 3217557"/>
              <a:gd name="connsiteY30-226" fmla="*/ 0 h 2633810"/>
              <a:gd name="connsiteX31-227" fmla="*/ 769285 w 3217557"/>
              <a:gd name="connsiteY31-228" fmla="*/ 330916 h 2633810"/>
              <a:gd name="connsiteX32-229" fmla="*/ 769285 w 3217557"/>
              <a:gd name="connsiteY32-230" fmla="*/ 1382518 h 2633810"/>
              <a:gd name="connsiteX33-231" fmla="*/ 1100201 w 3217557"/>
              <a:gd name="connsiteY33-232" fmla="*/ 1713434 h 2633810"/>
              <a:gd name="connsiteX34-233" fmla="*/ 1923028 w 3217557"/>
              <a:gd name="connsiteY34-234" fmla="*/ 1713434 h 2633810"/>
              <a:gd name="connsiteX35-235" fmla="*/ 3078958 w 3217557"/>
              <a:gd name="connsiteY35-236" fmla="*/ 2077967 h 2633810"/>
              <a:gd name="connsiteX36-237" fmla="*/ 2505887 w 3217557"/>
              <a:gd name="connsiteY36-238" fmla="*/ 1713434 h 2633810"/>
              <a:gd name="connsiteX37-239" fmla="*/ 2886641 w 3217557"/>
              <a:gd name="connsiteY37-240" fmla="*/ 1713434 h 2633810"/>
              <a:gd name="connsiteX38-241" fmla="*/ 3217557 w 3217557"/>
              <a:gd name="connsiteY38-242" fmla="*/ 1382518 h 2633810"/>
              <a:gd name="connsiteX39-243" fmla="*/ 3217557 w 3217557"/>
              <a:gd name="connsiteY39-244" fmla="*/ 330916 h 2633810"/>
              <a:gd name="connsiteX40-245" fmla="*/ 2886641 w 3217557"/>
              <a:gd name="connsiteY40-246" fmla="*/ 0 h 2633810"/>
              <a:gd name="connsiteX0-247" fmla="*/ 1384251 w 3217557"/>
              <a:gd name="connsiteY0-248" fmla="*/ 661544 h 2633810"/>
              <a:gd name="connsiteX1-249" fmla="*/ 1574067 w 3217557"/>
              <a:gd name="connsiteY1-250" fmla="*/ 851360 h 2633810"/>
              <a:gd name="connsiteX2-251" fmla="*/ 1384251 w 3217557"/>
              <a:gd name="connsiteY2-252" fmla="*/ 1041176 h 2633810"/>
              <a:gd name="connsiteX3-253" fmla="*/ 1194435 w 3217557"/>
              <a:gd name="connsiteY3-254" fmla="*/ 851360 h 2633810"/>
              <a:gd name="connsiteX4-255" fmla="*/ 1384251 w 3217557"/>
              <a:gd name="connsiteY4-256" fmla="*/ 661544 h 2633810"/>
              <a:gd name="connsiteX5-257" fmla="*/ 1993421 w 3217557"/>
              <a:gd name="connsiteY5-258" fmla="*/ 661544 h 2633810"/>
              <a:gd name="connsiteX6-259" fmla="*/ 2183237 w 3217557"/>
              <a:gd name="connsiteY6-260" fmla="*/ 851360 h 2633810"/>
              <a:gd name="connsiteX7-261" fmla="*/ 1993421 w 3217557"/>
              <a:gd name="connsiteY7-262" fmla="*/ 1041176 h 2633810"/>
              <a:gd name="connsiteX8-263" fmla="*/ 1803605 w 3217557"/>
              <a:gd name="connsiteY8-264" fmla="*/ 851360 h 2633810"/>
              <a:gd name="connsiteX9-265" fmla="*/ 1993421 w 3217557"/>
              <a:gd name="connsiteY9-266" fmla="*/ 661544 h 2633810"/>
              <a:gd name="connsiteX10-267" fmla="*/ 2602591 w 3217557"/>
              <a:gd name="connsiteY10-268" fmla="*/ 661544 h 2633810"/>
              <a:gd name="connsiteX11-269" fmla="*/ 2792407 w 3217557"/>
              <a:gd name="connsiteY11-270" fmla="*/ 851360 h 2633810"/>
              <a:gd name="connsiteX12-271" fmla="*/ 2602591 w 3217557"/>
              <a:gd name="connsiteY12-272" fmla="*/ 1041176 h 2633810"/>
              <a:gd name="connsiteX13-273" fmla="*/ 2412775 w 3217557"/>
              <a:gd name="connsiteY13-274" fmla="*/ 851360 h 2633810"/>
              <a:gd name="connsiteX14-275" fmla="*/ 2602591 w 3217557"/>
              <a:gd name="connsiteY14-276" fmla="*/ 661544 h 2633810"/>
              <a:gd name="connsiteX15-277" fmla="*/ 677114 w 3217557"/>
              <a:gd name="connsiteY15-278" fmla="*/ 569491 h 2633810"/>
              <a:gd name="connsiteX16-279" fmla="*/ 330916 w 3217557"/>
              <a:gd name="connsiteY16-280" fmla="*/ 569491 h 2633810"/>
              <a:gd name="connsiteX17-281" fmla="*/ 0 w 3217557"/>
              <a:gd name="connsiteY17-282" fmla="*/ 900407 h 2633810"/>
              <a:gd name="connsiteX18-283" fmla="*/ 0 w 3217557"/>
              <a:gd name="connsiteY18-284" fmla="*/ 1952009 h 2633810"/>
              <a:gd name="connsiteX19-285" fmla="*/ 330916 w 3217557"/>
              <a:gd name="connsiteY19-286" fmla="*/ 2282925 h 2633810"/>
              <a:gd name="connsiteX20-287" fmla="*/ 711670 w 3217557"/>
              <a:gd name="connsiteY20-288" fmla="*/ 2282925 h 2633810"/>
              <a:gd name="connsiteX21-289" fmla="*/ 165895 w 3217557"/>
              <a:gd name="connsiteY21-290" fmla="*/ 2633810 h 2633810"/>
              <a:gd name="connsiteX22-291" fmla="*/ 1294529 w 3217557"/>
              <a:gd name="connsiteY22-292" fmla="*/ 2282925 h 2633810"/>
              <a:gd name="connsiteX23-293" fmla="*/ 2117356 w 3217557"/>
              <a:gd name="connsiteY23-294" fmla="*/ 2282925 h 2633810"/>
              <a:gd name="connsiteX24-295" fmla="*/ 2418395 w 3217557"/>
              <a:gd name="connsiteY24-296" fmla="*/ 2087951 h 2633810"/>
              <a:gd name="connsiteX25-297" fmla="*/ 1830857 w 3217557"/>
              <a:gd name="connsiteY25-298" fmla="*/ 1799347 h 2633810"/>
              <a:gd name="connsiteX26-299" fmla="*/ 1008030 w 3217557"/>
              <a:gd name="connsiteY26-300" fmla="*/ 1799347 h 2633810"/>
              <a:gd name="connsiteX27-301" fmla="*/ 677114 w 3217557"/>
              <a:gd name="connsiteY27-302" fmla="*/ 1468431 h 2633810"/>
              <a:gd name="connsiteX28-303" fmla="*/ 677114 w 3217557"/>
              <a:gd name="connsiteY28-304" fmla="*/ 569491 h 2633810"/>
              <a:gd name="connsiteX29-305" fmla="*/ 2886641 w 3217557"/>
              <a:gd name="connsiteY29-306" fmla="*/ 0 h 2633810"/>
              <a:gd name="connsiteX30-307" fmla="*/ 1100201 w 3217557"/>
              <a:gd name="connsiteY30-308" fmla="*/ 0 h 2633810"/>
              <a:gd name="connsiteX31-309" fmla="*/ 769285 w 3217557"/>
              <a:gd name="connsiteY31-310" fmla="*/ 330916 h 2633810"/>
              <a:gd name="connsiteX32-311" fmla="*/ 769285 w 3217557"/>
              <a:gd name="connsiteY32-312" fmla="*/ 1382518 h 2633810"/>
              <a:gd name="connsiteX33-313" fmla="*/ 1100201 w 3217557"/>
              <a:gd name="connsiteY33-314" fmla="*/ 1713434 h 2633810"/>
              <a:gd name="connsiteX34-315" fmla="*/ 1923028 w 3217557"/>
              <a:gd name="connsiteY34-316" fmla="*/ 1713434 h 2633810"/>
              <a:gd name="connsiteX35-317" fmla="*/ 3078958 w 3217557"/>
              <a:gd name="connsiteY35-318" fmla="*/ 2077967 h 2633810"/>
              <a:gd name="connsiteX36-319" fmla="*/ 2505887 w 3217557"/>
              <a:gd name="connsiteY36-320" fmla="*/ 1713434 h 2633810"/>
              <a:gd name="connsiteX37-321" fmla="*/ 2886641 w 3217557"/>
              <a:gd name="connsiteY37-322" fmla="*/ 1713434 h 2633810"/>
              <a:gd name="connsiteX38-323" fmla="*/ 3217557 w 3217557"/>
              <a:gd name="connsiteY38-324" fmla="*/ 1382518 h 2633810"/>
              <a:gd name="connsiteX39-325" fmla="*/ 3217557 w 3217557"/>
              <a:gd name="connsiteY39-326" fmla="*/ 330916 h 2633810"/>
              <a:gd name="connsiteX40-327" fmla="*/ 2886641 w 3217557"/>
              <a:gd name="connsiteY40-328" fmla="*/ 0 h 2633810"/>
              <a:gd name="connsiteX0-329" fmla="*/ 1384251 w 3217557"/>
              <a:gd name="connsiteY0-330" fmla="*/ 661544 h 2654282"/>
              <a:gd name="connsiteX1-331" fmla="*/ 1574067 w 3217557"/>
              <a:gd name="connsiteY1-332" fmla="*/ 851360 h 2654282"/>
              <a:gd name="connsiteX2-333" fmla="*/ 1384251 w 3217557"/>
              <a:gd name="connsiteY2-334" fmla="*/ 1041176 h 2654282"/>
              <a:gd name="connsiteX3-335" fmla="*/ 1194435 w 3217557"/>
              <a:gd name="connsiteY3-336" fmla="*/ 851360 h 2654282"/>
              <a:gd name="connsiteX4-337" fmla="*/ 1384251 w 3217557"/>
              <a:gd name="connsiteY4-338" fmla="*/ 661544 h 2654282"/>
              <a:gd name="connsiteX5-339" fmla="*/ 1993421 w 3217557"/>
              <a:gd name="connsiteY5-340" fmla="*/ 661544 h 2654282"/>
              <a:gd name="connsiteX6-341" fmla="*/ 2183237 w 3217557"/>
              <a:gd name="connsiteY6-342" fmla="*/ 851360 h 2654282"/>
              <a:gd name="connsiteX7-343" fmla="*/ 1993421 w 3217557"/>
              <a:gd name="connsiteY7-344" fmla="*/ 1041176 h 2654282"/>
              <a:gd name="connsiteX8-345" fmla="*/ 1803605 w 3217557"/>
              <a:gd name="connsiteY8-346" fmla="*/ 851360 h 2654282"/>
              <a:gd name="connsiteX9-347" fmla="*/ 1993421 w 3217557"/>
              <a:gd name="connsiteY9-348" fmla="*/ 661544 h 2654282"/>
              <a:gd name="connsiteX10-349" fmla="*/ 2602591 w 3217557"/>
              <a:gd name="connsiteY10-350" fmla="*/ 661544 h 2654282"/>
              <a:gd name="connsiteX11-351" fmla="*/ 2792407 w 3217557"/>
              <a:gd name="connsiteY11-352" fmla="*/ 851360 h 2654282"/>
              <a:gd name="connsiteX12-353" fmla="*/ 2602591 w 3217557"/>
              <a:gd name="connsiteY12-354" fmla="*/ 1041176 h 2654282"/>
              <a:gd name="connsiteX13-355" fmla="*/ 2412775 w 3217557"/>
              <a:gd name="connsiteY13-356" fmla="*/ 851360 h 2654282"/>
              <a:gd name="connsiteX14-357" fmla="*/ 2602591 w 3217557"/>
              <a:gd name="connsiteY14-358" fmla="*/ 661544 h 2654282"/>
              <a:gd name="connsiteX15-359" fmla="*/ 677114 w 3217557"/>
              <a:gd name="connsiteY15-360" fmla="*/ 569491 h 2654282"/>
              <a:gd name="connsiteX16-361" fmla="*/ 330916 w 3217557"/>
              <a:gd name="connsiteY16-362" fmla="*/ 569491 h 2654282"/>
              <a:gd name="connsiteX17-363" fmla="*/ 0 w 3217557"/>
              <a:gd name="connsiteY17-364" fmla="*/ 900407 h 2654282"/>
              <a:gd name="connsiteX18-365" fmla="*/ 0 w 3217557"/>
              <a:gd name="connsiteY18-366" fmla="*/ 1952009 h 2654282"/>
              <a:gd name="connsiteX19-367" fmla="*/ 330916 w 3217557"/>
              <a:gd name="connsiteY19-368" fmla="*/ 2282925 h 2654282"/>
              <a:gd name="connsiteX20-369" fmla="*/ 711670 w 3217557"/>
              <a:gd name="connsiteY20-370" fmla="*/ 2282925 h 2654282"/>
              <a:gd name="connsiteX21-371" fmla="*/ 275077 w 3217557"/>
              <a:gd name="connsiteY21-372" fmla="*/ 2654282 h 2654282"/>
              <a:gd name="connsiteX22-373" fmla="*/ 1294529 w 3217557"/>
              <a:gd name="connsiteY22-374" fmla="*/ 2282925 h 2654282"/>
              <a:gd name="connsiteX23-375" fmla="*/ 2117356 w 3217557"/>
              <a:gd name="connsiteY23-376" fmla="*/ 2282925 h 2654282"/>
              <a:gd name="connsiteX24-377" fmla="*/ 2418395 w 3217557"/>
              <a:gd name="connsiteY24-378" fmla="*/ 2087951 h 2654282"/>
              <a:gd name="connsiteX25-379" fmla="*/ 1830857 w 3217557"/>
              <a:gd name="connsiteY25-380" fmla="*/ 1799347 h 2654282"/>
              <a:gd name="connsiteX26-381" fmla="*/ 1008030 w 3217557"/>
              <a:gd name="connsiteY26-382" fmla="*/ 1799347 h 2654282"/>
              <a:gd name="connsiteX27-383" fmla="*/ 677114 w 3217557"/>
              <a:gd name="connsiteY27-384" fmla="*/ 1468431 h 2654282"/>
              <a:gd name="connsiteX28-385" fmla="*/ 677114 w 3217557"/>
              <a:gd name="connsiteY28-386" fmla="*/ 569491 h 2654282"/>
              <a:gd name="connsiteX29-387" fmla="*/ 2886641 w 3217557"/>
              <a:gd name="connsiteY29-388" fmla="*/ 0 h 2654282"/>
              <a:gd name="connsiteX30-389" fmla="*/ 1100201 w 3217557"/>
              <a:gd name="connsiteY30-390" fmla="*/ 0 h 2654282"/>
              <a:gd name="connsiteX31-391" fmla="*/ 769285 w 3217557"/>
              <a:gd name="connsiteY31-392" fmla="*/ 330916 h 2654282"/>
              <a:gd name="connsiteX32-393" fmla="*/ 769285 w 3217557"/>
              <a:gd name="connsiteY32-394" fmla="*/ 1382518 h 2654282"/>
              <a:gd name="connsiteX33-395" fmla="*/ 1100201 w 3217557"/>
              <a:gd name="connsiteY33-396" fmla="*/ 1713434 h 2654282"/>
              <a:gd name="connsiteX34-397" fmla="*/ 1923028 w 3217557"/>
              <a:gd name="connsiteY34-398" fmla="*/ 1713434 h 2654282"/>
              <a:gd name="connsiteX35-399" fmla="*/ 3078958 w 3217557"/>
              <a:gd name="connsiteY35-400" fmla="*/ 2077967 h 2654282"/>
              <a:gd name="connsiteX36-401" fmla="*/ 2505887 w 3217557"/>
              <a:gd name="connsiteY36-402" fmla="*/ 1713434 h 2654282"/>
              <a:gd name="connsiteX37-403" fmla="*/ 2886641 w 3217557"/>
              <a:gd name="connsiteY37-404" fmla="*/ 1713434 h 2654282"/>
              <a:gd name="connsiteX38-405" fmla="*/ 3217557 w 3217557"/>
              <a:gd name="connsiteY38-406" fmla="*/ 1382518 h 2654282"/>
              <a:gd name="connsiteX39-407" fmla="*/ 3217557 w 3217557"/>
              <a:gd name="connsiteY39-408" fmla="*/ 330916 h 2654282"/>
              <a:gd name="connsiteX40-409" fmla="*/ 2886641 w 3217557"/>
              <a:gd name="connsiteY40-410" fmla="*/ 0 h 2654282"/>
              <a:gd name="connsiteX0-411" fmla="*/ 1384251 w 3217557"/>
              <a:gd name="connsiteY0-412" fmla="*/ 661544 h 2654282"/>
              <a:gd name="connsiteX1-413" fmla="*/ 1574067 w 3217557"/>
              <a:gd name="connsiteY1-414" fmla="*/ 851360 h 2654282"/>
              <a:gd name="connsiteX2-415" fmla="*/ 1384251 w 3217557"/>
              <a:gd name="connsiteY2-416" fmla="*/ 1041176 h 2654282"/>
              <a:gd name="connsiteX3-417" fmla="*/ 1194435 w 3217557"/>
              <a:gd name="connsiteY3-418" fmla="*/ 851360 h 2654282"/>
              <a:gd name="connsiteX4-419" fmla="*/ 1384251 w 3217557"/>
              <a:gd name="connsiteY4-420" fmla="*/ 661544 h 2654282"/>
              <a:gd name="connsiteX5-421" fmla="*/ 1993421 w 3217557"/>
              <a:gd name="connsiteY5-422" fmla="*/ 661544 h 2654282"/>
              <a:gd name="connsiteX6-423" fmla="*/ 2183237 w 3217557"/>
              <a:gd name="connsiteY6-424" fmla="*/ 851360 h 2654282"/>
              <a:gd name="connsiteX7-425" fmla="*/ 1993421 w 3217557"/>
              <a:gd name="connsiteY7-426" fmla="*/ 1041176 h 2654282"/>
              <a:gd name="connsiteX8-427" fmla="*/ 1803605 w 3217557"/>
              <a:gd name="connsiteY8-428" fmla="*/ 851360 h 2654282"/>
              <a:gd name="connsiteX9-429" fmla="*/ 1993421 w 3217557"/>
              <a:gd name="connsiteY9-430" fmla="*/ 661544 h 2654282"/>
              <a:gd name="connsiteX10-431" fmla="*/ 2602591 w 3217557"/>
              <a:gd name="connsiteY10-432" fmla="*/ 661544 h 2654282"/>
              <a:gd name="connsiteX11-433" fmla="*/ 2792407 w 3217557"/>
              <a:gd name="connsiteY11-434" fmla="*/ 851360 h 2654282"/>
              <a:gd name="connsiteX12-435" fmla="*/ 2602591 w 3217557"/>
              <a:gd name="connsiteY12-436" fmla="*/ 1041176 h 2654282"/>
              <a:gd name="connsiteX13-437" fmla="*/ 2412775 w 3217557"/>
              <a:gd name="connsiteY13-438" fmla="*/ 851360 h 2654282"/>
              <a:gd name="connsiteX14-439" fmla="*/ 2602591 w 3217557"/>
              <a:gd name="connsiteY14-440" fmla="*/ 661544 h 2654282"/>
              <a:gd name="connsiteX15-441" fmla="*/ 677114 w 3217557"/>
              <a:gd name="connsiteY15-442" fmla="*/ 569491 h 2654282"/>
              <a:gd name="connsiteX16-443" fmla="*/ 330916 w 3217557"/>
              <a:gd name="connsiteY16-444" fmla="*/ 569491 h 2654282"/>
              <a:gd name="connsiteX17-445" fmla="*/ 0 w 3217557"/>
              <a:gd name="connsiteY17-446" fmla="*/ 900407 h 2654282"/>
              <a:gd name="connsiteX18-447" fmla="*/ 0 w 3217557"/>
              <a:gd name="connsiteY18-448" fmla="*/ 1952009 h 2654282"/>
              <a:gd name="connsiteX19-449" fmla="*/ 330916 w 3217557"/>
              <a:gd name="connsiteY19-450" fmla="*/ 2282925 h 2654282"/>
              <a:gd name="connsiteX20-451" fmla="*/ 711670 w 3217557"/>
              <a:gd name="connsiteY20-452" fmla="*/ 2282925 h 2654282"/>
              <a:gd name="connsiteX21-453" fmla="*/ 275077 w 3217557"/>
              <a:gd name="connsiteY21-454" fmla="*/ 2654282 h 2654282"/>
              <a:gd name="connsiteX22-455" fmla="*/ 1294529 w 3217557"/>
              <a:gd name="connsiteY22-456" fmla="*/ 2282925 h 2654282"/>
              <a:gd name="connsiteX23-457" fmla="*/ 2117356 w 3217557"/>
              <a:gd name="connsiteY23-458" fmla="*/ 2282925 h 2654282"/>
              <a:gd name="connsiteX24-459" fmla="*/ 2418395 w 3217557"/>
              <a:gd name="connsiteY24-460" fmla="*/ 2087951 h 2654282"/>
              <a:gd name="connsiteX25-461" fmla="*/ 1830857 w 3217557"/>
              <a:gd name="connsiteY25-462" fmla="*/ 1799347 h 2654282"/>
              <a:gd name="connsiteX26-463" fmla="*/ 1008030 w 3217557"/>
              <a:gd name="connsiteY26-464" fmla="*/ 1799347 h 2654282"/>
              <a:gd name="connsiteX27-465" fmla="*/ 677114 w 3217557"/>
              <a:gd name="connsiteY27-466" fmla="*/ 1468431 h 2654282"/>
              <a:gd name="connsiteX28-467" fmla="*/ 677114 w 3217557"/>
              <a:gd name="connsiteY28-468" fmla="*/ 569491 h 2654282"/>
              <a:gd name="connsiteX29-469" fmla="*/ 2886641 w 3217557"/>
              <a:gd name="connsiteY29-470" fmla="*/ 0 h 2654282"/>
              <a:gd name="connsiteX30-471" fmla="*/ 1100201 w 3217557"/>
              <a:gd name="connsiteY30-472" fmla="*/ 0 h 2654282"/>
              <a:gd name="connsiteX31-473" fmla="*/ 769285 w 3217557"/>
              <a:gd name="connsiteY31-474" fmla="*/ 330916 h 2654282"/>
              <a:gd name="connsiteX32-475" fmla="*/ 769285 w 3217557"/>
              <a:gd name="connsiteY32-476" fmla="*/ 1382518 h 2654282"/>
              <a:gd name="connsiteX33-477" fmla="*/ 1100201 w 3217557"/>
              <a:gd name="connsiteY33-478" fmla="*/ 1713434 h 2654282"/>
              <a:gd name="connsiteX34-479" fmla="*/ 1923028 w 3217557"/>
              <a:gd name="connsiteY34-480" fmla="*/ 1713434 h 2654282"/>
              <a:gd name="connsiteX35-481" fmla="*/ 3078958 w 3217557"/>
              <a:gd name="connsiteY35-482" fmla="*/ 2077967 h 2654282"/>
              <a:gd name="connsiteX36-483" fmla="*/ 2505887 w 3217557"/>
              <a:gd name="connsiteY36-484" fmla="*/ 1713434 h 2654282"/>
              <a:gd name="connsiteX37-485" fmla="*/ 2886641 w 3217557"/>
              <a:gd name="connsiteY37-486" fmla="*/ 1713434 h 2654282"/>
              <a:gd name="connsiteX38-487" fmla="*/ 3217557 w 3217557"/>
              <a:gd name="connsiteY38-488" fmla="*/ 1382518 h 2654282"/>
              <a:gd name="connsiteX39-489" fmla="*/ 3217557 w 3217557"/>
              <a:gd name="connsiteY39-490" fmla="*/ 330916 h 2654282"/>
              <a:gd name="connsiteX40-491" fmla="*/ 2886641 w 3217557"/>
              <a:gd name="connsiteY40-492" fmla="*/ 0 h 2654282"/>
              <a:gd name="connsiteX0-493" fmla="*/ 1384251 w 3217557"/>
              <a:gd name="connsiteY0-494" fmla="*/ 661544 h 2654282"/>
              <a:gd name="connsiteX1-495" fmla="*/ 1574067 w 3217557"/>
              <a:gd name="connsiteY1-496" fmla="*/ 851360 h 2654282"/>
              <a:gd name="connsiteX2-497" fmla="*/ 1384251 w 3217557"/>
              <a:gd name="connsiteY2-498" fmla="*/ 1041176 h 2654282"/>
              <a:gd name="connsiteX3-499" fmla="*/ 1194435 w 3217557"/>
              <a:gd name="connsiteY3-500" fmla="*/ 851360 h 2654282"/>
              <a:gd name="connsiteX4-501" fmla="*/ 1384251 w 3217557"/>
              <a:gd name="connsiteY4-502" fmla="*/ 661544 h 2654282"/>
              <a:gd name="connsiteX5-503" fmla="*/ 1993421 w 3217557"/>
              <a:gd name="connsiteY5-504" fmla="*/ 661544 h 2654282"/>
              <a:gd name="connsiteX6-505" fmla="*/ 2183237 w 3217557"/>
              <a:gd name="connsiteY6-506" fmla="*/ 851360 h 2654282"/>
              <a:gd name="connsiteX7-507" fmla="*/ 1993421 w 3217557"/>
              <a:gd name="connsiteY7-508" fmla="*/ 1041176 h 2654282"/>
              <a:gd name="connsiteX8-509" fmla="*/ 1803605 w 3217557"/>
              <a:gd name="connsiteY8-510" fmla="*/ 851360 h 2654282"/>
              <a:gd name="connsiteX9-511" fmla="*/ 1993421 w 3217557"/>
              <a:gd name="connsiteY9-512" fmla="*/ 661544 h 2654282"/>
              <a:gd name="connsiteX10-513" fmla="*/ 2602591 w 3217557"/>
              <a:gd name="connsiteY10-514" fmla="*/ 661544 h 2654282"/>
              <a:gd name="connsiteX11-515" fmla="*/ 2792407 w 3217557"/>
              <a:gd name="connsiteY11-516" fmla="*/ 851360 h 2654282"/>
              <a:gd name="connsiteX12-517" fmla="*/ 2602591 w 3217557"/>
              <a:gd name="connsiteY12-518" fmla="*/ 1041176 h 2654282"/>
              <a:gd name="connsiteX13-519" fmla="*/ 2412775 w 3217557"/>
              <a:gd name="connsiteY13-520" fmla="*/ 851360 h 2654282"/>
              <a:gd name="connsiteX14-521" fmla="*/ 2602591 w 3217557"/>
              <a:gd name="connsiteY14-522" fmla="*/ 661544 h 2654282"/>
              <a:gd name="connsiteX15-523" fmla="*/ 677114 w 3217557"/>
              <a:gd name="connsiteY15-524" fmla="*/ 569491 h 2654282"/>
              <a:gd name="connsiteX16-525" fmla="*/ 330916 w 3217557"/>
              <a:gd name="connsiteY16-526" fmla="*/ 569491 h 2654282"/>
              <a:gd name="connsiteX17-527" fmla="*/ 0 w 3217557"/>
              <a:gd name="connsiteY17-528" fmla="*/ 900407 h 2654282"/>
              <a:gd name="connsiteX18-529" fmla="*/ 0 w 3217557"/>
              <a:gd name="connsiteY18-530" fmla="*/ 1952009 h 2654282"/>
              <a:gd name="connsiteX19-531" fmla="*/ 330916 w 3217557"/>
              <a:gd name="connsiteY19-532" fmla="*/ 2282925 h 2654282"/>
              <a:gd name="connsiteX20-533" fmla="*/ 711670 w 3217557"/>
              <a:gd name="connsiteY20-534" fmla="*/ 2282925 h 2654282"/>
              <a:gd name="connsiteX21-535" fmla="*/ 275077 w 3217557"/>
              <a:gd name="connsiteY21-536" fmla="*/ 2654282 h 2654282"/>
              <a:gd name="connsiteX22-537" fmla="*/ 1294529 w 3217557"/>
              <a:gd name="connsiteY22-538" fmla="*/ 2282925 h 2654282"/>
              <a:gd name="connsiteX23-539" fmla="*/ 2117356 w 3217557"/>
              <a:gd name="connsiteY23-540" fmla="*/ 2282925 h 2654282"/>
              <a:gd name="connsiteX24-541" fmla="*/ 2418395 w 3217557"/>
              <a:gd name="connsiteY24-542" fmla="*/ 2087951 h 2654282"/>
              <a:gd name="connsiteX25-543" fmla="*/ 1830857 w 3217557"/>
              <a:gd name="connsiteY25-544" fmla="*/ 1799347 h 2654282"/>
              <a:gd name="connsiteX26-545" fmla="*/ 1008030 w 3217557"/>
              <a:gd name="connsiteY26-546" fmla="*/ 1799347 h 2654282"/>
              <a:gd name="connsiteX27-547" fmla="*/ 677114 w 3217557"/>
              <a:gd name="connsiteY27-548" fmla="*/ 1468431 h 2654282"/>
              <a:gd name="connsiteX28-549" fmla="*/ 677114 w 3217557"/>
              <a:gd name="connsiteY28-550" fmla="*/ 569491 h 2654282"/>
              <a:gd name="connsiteX29-551" fmla="*/ 2886641 w 3217557"/>
              <a:gd name="connsiteY29-552" fmla="*/ 0 h 2654282"/>
              <a:gd name="connsiteX30-553" fmla="*/ 1100201 w 3217557"/>
              <a:gd name="connsiteY30-554" fmla="*/ 0 h 2654282"/>
              <a:gd name="connsiteX31-555" fmla="*/ 769285 w 3217557"/>
              <a:gd name="connsiteY31-556" fmla="*/ 330916 h 2654282"/>
              <a:gd name="connsiteX32-557" fmla="*/ 769285 w 3217557"/>
              <a:gd name="connsiteY32-558" fmla="*/ 1382518 h 2654282"/>
              <a:gd name="connsiteX33-559" fmla="*/ 1100201 w 3217557"/>
              <a:gd name="connsiteY33-560" fmla="*/ 1713434 h 2654282"/>
              <a:gd name="connsiteX34-561" fmla="*/ 1923028 w 3217557"/>
              <a:gd name="connsiteY34-562" fmla="*/ 1713434 h 2654282"/>
              <a:gd name="connsiteX35-563" fmla="*/ 3078958 w 3217557"/>
              <a:gd name="connsiteY35-564" fmla="*/ 2077967 h 2654282"/>
              <a:gd name="connsiteX36-565" fmla="*/ 2505887 w 3217557"/>
              <a:gd name="connsiteY36-566" fmla="*/ 1713434 h 2654282"/>
              <a:gd name="connsiteX37-567" fmla="*/ 2886641 w 3217557"/>
              <a:gd name="connsiteY37-568" fmla="*/ 1713434 h 2654282"/>
              <a:gd name="connsiteX38-569" fmla="*/ 3217557 w 3217557"/>
              <a:gd name="connsiteY38-570" fmla="*/ 1382518 h 2654282"/>
              <a:gd name="connsiteX39-571" fmla="*/ 3217557 w 3217557"/>
              <a:gd name="connsiteY39-572" fmla="*/ 330916 h 2654282"/>
              <a:gd name="connsiteX40-573" fmla="*/ 2886641 w 3217557"/>
              <a:gd name="connsiteY40-574" fmla="*/ 0 h 2654282"/>
              <a:gd name="connsiteX0-575" fmla="*/ 1384251 w 3217557"/>
              <a:gd name="connsiteY0-576" fmla="*/ 661544 h 2654282"/>
              <a:gd name="connsiteX1-577" fmla="*/ 1574067 w 3217557"/>
              <a:gd name="connsiteY1-578" fmla="*/ 851360 h 2654282"/>
              <a:gd name="connsiteX2-579" fmla="*/ 1384251 w 3217557"/>
              <a:gd name="connsiteY2-580" fmla="*/ 1041176 h 2654282"/>
              <a:gd name="connsiteX3-581" fmla="*/ 1194435 w 3217557"/>
              <a:gd name="connsiteY3-582" fmla="*/ 851360 h 2654282"/>
              <a:gd name="connsiteX4-583" fmla="*/ 1384251 w 3217557"/>
              <a:gd name="connsiteY4-584" fmla="*/ 661544 h 2654282"/>
              <a:gd name="connsiteX5-585" fmla="*/ 1993421 w 3217557"/>
              <a:gd name="connsiteY5-586" fmla="*/ 661544 h 2654282"/>
              <a:gd name="connsiteX6-587" fmla="*/ 2183237 w 3217557"/>
              <a:gd name="connsiteY6-588" fmla="*/ 851360 h 2654282"/>
              <a:gd name="connsiteX7-589" fmla="*/ 1993421 w 3217557"/>
              <a:gd name="connsiteY7-590" fmla="*/ 1041176 h 2654282"/>
              <a:gd name="connsiteX8-591" fmla="*/ 1803605 w 3217557"/>
              <a:gd name="connsiteY8-592" fmla="*/ 851360 h 2654282"/>
              <a:gd name="connsiteX9-593" fmla="*/ 1993421 w 3217557"/>
              <a:gd name="connsiteY9-594" fmla="*/ 661544 h 2654282"/>
              <a:gd name="connsiteX10-595" fmla="*/ 2602591 w 3217557"/>
              <a:gd name="connsiteY10-596" fmla="*/ 661544 h 2654282"/>
              <a:gd name="connsiteX11-597" fmla="*/ 2792407 w 3217557"/>
              <a:gd name="connsiteY11-598" fmla="*/ 851360 h 2654282"/>
              <a:gd name="connsiteX12-599" fmla="*/ 2602591 w 3217557"/>
              <a:gd name="connsiteY12-600" fmla="*/ 1041176 h 2654282"/>
              <a:gd name="connsiteX13-601" fmla="*/ 2412775 w 3217557"/>
              <a:gd name="connsiteY13-602" fmla="*/ 851360 h 2654282"/>
              <a:gd name="connsiteX14-603" fmla="*/ 2602591 w 3217557"/>
              <a:gd name="connsiteY14-604" fmla="*/ 661544 h 2654282"/>
              <a:gd name="connsiteX15-605" fmla="*/ 677114 w 3217557"/>
              <a:gd name="connsiteY15-606" fmla="*/ 569491 h 2654282"/>
              <a:gd name="connsiteX16-607" fmla="*/ 330916 w 3217557"/>
              <a:gd name="connsiteY16-608" fmla="*/ 569491 h 2654282"/>
              <a:gd name="connsiteX17-609" fmla="*/ 0 w 3217557"/>
              <a:gd name="connsiteY17-610" fmla="*/ 900407 h 2654282"/>
              <a:gd name="connsiteX18-611" fmla="*/ 0 w 3217557"/>
              <a:gd name="connsiteY18-612" fmla="*/ 1952009 h 2654282"/>
              <a:gd name="connsiteX19-613" fmla="*/ 330916 w 3217557"/>
              <a:gd name="connsiteY19-614" fmla="*/ 2282925 h 2654282"/>
              <a:gd name="connsiteX20-615" fmla="*/ 711670 w 3217557"/>
              <a:gd name="connsiteY20-616" fmla="*/ 2282925 h 2654282"/>
              <a:gd name="connsiteX21-617" fmla="*/ 275077 w 3217557"/>
              <a:gd name="connsiteY21-618" fmla="*/ 2654282 h 2654282"/>
              <a:gd name="connsiteX22-619" fmla="*/ 1294529 w 3217557"/>
              <a:gd name="connsiteY22-620" fmla="*/ 2282925 h 2654282"/>
              <a:gd name="connsiteX23-621" fmla="*/ 2117356 w 3217557"/>
              <a:gd name="connsiteY23-622" fmla="*/ 2282925 h 2654282"/>
              <a:gd name="connsiteX24-623" fmla="*/ 2418395 w 3217557"/>
              <a:gd name="connsiteY24-624" fmla="*/ 2087951 h 2654282"/>
              <a:gd name="connsiteX25-625" fmla="*/ 1830857 w 3217557"/>
              <a:gd name="connsiteY25-626" fmla="*/ 1799347 h 2654282"/>
              <a:gd name="connsiteX26-627" fmla="*/ 1008030 w 3217557"/>
              <a:gd name="connsiteY26-628" fmla="*/ 1799347 h 2654282"/>
              <a:gd name="connsiteX27-629" fmla="*/ 677114 w 3217557"/>
              <a:gd name="connsiteY27-630" fmla="*/ 1468431 h 2654282"/>
              <a:gd name="connsiteX28-631" fmla="*/ 677114 w 3217557"/>
              <a:gd name="connsiteY28-632" fmla="*/ 569491 h 2654282"/>
              <a:gd name="connsiteX29-633" fmla="*/ 2886641 w 3217557"/>
              <a:gd name="connsiteY29-634" fmla="*/ 0 h 2654282"/>
              <a:gd name="connsiteX30-635" fmla="*/ 1100201 w 3217557"/>
              <a:gd name="connsiteY30-636" fmla="*/ 0 h 2654282"/>
              <a:gd name="connsiteX31-637" fmla="*/ 769285 w 3217557"/>
              <a:gd name="connsiteY31-638" fmla="*/ 330916 h 2654282"/>
              <a:gd name="connsiteX32-639" fmla="*/ 769285 w 3217557"/>
              <a:gd name="connsiteY32-640" fmla="*/ 1382518 h 2654282"/>
              <a:gd name="connsiteX33-641" fmla="*/ 1100201 w 3217557"/>
              <a:gd name="connsiteY33-642" fmla="*/ 1713434 h 2654282"/>
              <a:gd name="connsiteX34-643" fmla="*/ 1923028 w 3217557"/>
              <a:gd name="connsiteY34-644" fmla="*/ 1713434 h 2654282"/>
              <a:gd name="connsiteX35-645" fmla="*/ 3078958 w 3217557"/>
              <a:gd name="connsiteY35-646" fmla="*/ 2077967 h 2654282"/>
              <a:gd name="connsiteX36-647" fmla="*/ 2505887 w 3217557"/>
              <a:gd name="connsiteY36-648" fmla="*/ 1713434 h 2654282"/>
              <a:gd name="connsiteX37-649" fmla="*/ 2886641 w 3217557"/>
              <a:gd name="connsiteY37-650" fmla="*/ 1713434 h 2654282"/>
              <a:gd name="connsiteX38-651" fmla="*/ 3217557 w 3217557"/>
              <a:gd name="connsiteY38-652" fmla="*/ 1382518 h 2654282"/>
              <a:gd name="connsiteX39-653" fmla="*/ 3217557 w 3217557"/>
              <a:gd name="connsiteY39-654" fmla="*/ 330916 h 2654282"/>
              <a:gd name="connsiteX40-655" fmla="*/ 2886641 w 3217557"/>
              <a:gd name="connsiteY40-656" fmla="*/ 0 h 2654282"/>
              <a:gd name="connsiteX0-657" fmla="*/ 1384251 w 3217557"/>
              <a:gd name="connsiteY0-658" fmla="*/ 661544 h 2654282"/>
              <a:gd name="connsiteX1-659" fmla="*/ 1574067 w 3217557"/>
              <a:gd name="connsiteY1-660" fmla="*/ 851360 h 2654282"/>
              <a:gd name="connsiteX2-661" fmla="*/ 1384251 w 3217557"/>
              <a:gd name="connsiteY2-662" fmla="*/ 1041176 h 2654282"/>
              <a:gd name="connsiteX3-663" fmla="*/ 1194435 w 3217557"/>
              <a:gd name="connsiteY3-664" fmla="*/ 851360 h 2654282"/>
              <a:gd name="connsiteX4-665" fmla="*/ 1384251 w 3217557"/>
              <a:gd name="connsiteY4-666" fmla="*/ 661544 h 2654282"/>
              <a:gd name="connsiteX5-667" fmla="*/ 1993421 w 3217557"/>
              <a:gd name="connsiteY5-668" fmla="*/ 661544 h 2654282"/>
              <a:gd name="connsiteX6-669" fmla="*/ 2183237 w 3217557"/>
              <a:gd name="connsiteY6-670" fmla="*/ 851360 h 2654282"/>
              <a:gd name="connsiteX7-671" fmla="*/ 1993421 w 3217557"/>
              <a:gd name="connsiteY7-672" fmla="*/ 1041176 h 2654282"/>
              <a:gd name="connsiteX8-673" fmla="*/ 1803605 w 3217557"/>
              <a:gd name="connsiteY8-674" fmla="*/ 851360 h 2654282"/>
              <a:gd name="connsiteX9-675" fmla="*/ 1993421 w 3217557"/>
              <a:gd name="connsiteY9-676" fmla="*/ 661544 h 2654282"/>
              <a:gd name="connsiteX10-677" fmla="*/ 2602591 w 3217557"/>
              <a:gd name="connsiteY10-678" fmla="*/ 661544 h 2654282"/>
              <a:gd name="connsiteX11-679" fmla="*/ 2792407 w 3217557"/>
              <a:gd name="connsiteY11-680" fmla="*/ 851360 h 2654282"/>
              <a:gd name="connsiteX12-681" fmla="*/ 2602591 w 3217557"/>
              <a:gd name="connsiteY12-682" fmla="*/ 1041176 h 2654282"/>
              <a:gd name="connsiteX13-683" fmla="*/ 2412775 w 3217557"/>
              <a:gd name="connsiteY13-684" fmla="*/ 851360 h 2654282"/>
              <a:gd name="connsiteX14-685" fmla="*/ 2602591 w 3217557"/>
              <a:gd name="connsiteY14-686" fmla="*/ 661544 h 2654282"/>
              <a:gd name="connsiteX15-687" fmla="*/ 677114 w 3217557"/>
              <a:gd name="connsiteY15-688" fmla="*/ 569491 h 2654282"/>
              <a:gd name="connsiteX16-689" fmla="*/ 330916 w 3217557"/>
              <a:gd name="connsiteY16-690" fmla="*/ 569491 h 2654282"/>
              <a:gd name="connsiteX17-691" fmla="*/ 0 w 3217557"/>
              <a:gd name="connsiteY17-692" fmla="*/ 900407 h 2654282"/>
              <a:gd name="connsiteX18-693" fmla="*/ 0 w 3217557"/>
              <a:gd name="connsiteY18-694" fmla="*/ 1952009 h 2654282"/>
              <a:gd name="connsiteX19-695" fmla="*/ 330916 w 3217557"/>
              <a:gd name="connsiteY19-696" fmla="*/ 2282925 h 2654282"/>
              <a:gd name="connsiteX20-697" fmla="*/ 711670 w 3217557"/>
              <a:gd name="connsiteY20-698" fmla="*/ 2282925 h 2654282"/>
              <a:gd name="connsiteX21-699" fmla="*/ 275077 w 3217557"/>
              <a:gd name="connsiteY21-700" fmla="*/ 2654282 h 2654282"/>
              <a:gd name="connsiteX22-701" fmla="*/ 1294529 w 3217557"/>
              <a:gd name="connsiteY22-702" fmla="*/ 2282925 h 2654282"/>
              <a:gd name="connsiteX23-703" fmla="*/ 2117356 w 3217557"/>
              <a:gd name="connsiteY23-704" fmla="*/ 2282925 h 2654282"/>
              <a:gd name="connsiteX24-705" fmla="*/ 2418395 w 3217557"/>
              <a:gd name="connsiteY24-706" fmla="*/ 2087951 h 2654282"/>
              <a:gd name="connsiteX25-707" fmla="*/ 1830857 w 3217557"/>
              <a:gd name="connsiteY25-708" fmla="*/ 1799347 h 2654282"/>
              <a:gd name="connsiteX26-709" fmla="*/ 1008030 w 3217557"/>
              <a:gd name="connsiteY26-710" fmla="*/ 1799347 h 2654282"/>
              <a:gd name="connsiteX27-711" fmla="*/ 677114 w 3217557"/>
              <a:gd name="connsiteY27-712" fmla="*/ 1468431 h 2654282"/>
              <a:gd name="connsiteX28-713" fmla="*/ 677114 w 3217557"/>
              <a:gd name="connsiteY28-714" fmla="*/ 569491 h 2654282"/>
              <a:gd name="connsiteX29-715" fmla="*/ 2886641 w 3217557"/>
              <a:gd name="connsiteY29-716" fmla="*/ 0 h 2654282"/>
              <a:gd name="connsiteX30-717" fmla="*/ 1100201 w 3217557"/>
              <a:gd name="connsiteY30-718" fmla="*/ 0 h 2654282"/>
              <a:gd name="connsiteX31-719" fmla="*/ 769285 w 3217557"/>
              <a:gd name="connsiteY31-720" fmla="*/ 330916 h 2654282"/>
              <a:gd name="connsiteX32-721" fmla="*/ 769285 w 3217557"/>
              <a:gd name="connsiteY32-722" fmla="*/ 1382518 h 2654282"/>
              <a:gd name="connsiteX33-723" fmla="*/ 1100201 w 3217557"/>
              <a:gd name="connsiteY33-724" fmla="*/ 1713434 h 2654282"/>
              <a:gd name="connsiteX34-725" fmla="*/ 1923028 w 3217557"/>
              <a:gd name="connsiteY34-726" fmla="*/ 1713434 h 2654282"/>
              <a:gd name="connsiteX35-727" fmla="*/ 3078958 w 3217557"/>
              <a:gd name="connsiteY35-728" fmla="*/ 2077967 h 2654282"/>
              <a:gd name="connsiteX36-729" fmla="*/ 2505887 w 3217557"/>
              <a:gd name="connsiteY36-730" fmla="*/ 1713434 h 2654282"/>
              <a:gd name="connsiteX37-731" fmla="*/ 2886641 w 3217557"/>
              <a:gd name="connsiteY37-732" fmla="*/ 1713434 h 2654282"/>
              <a:gd name="connsiteX38-733" fmla="*/ 3217557 w 3217557"/>
              <a:gd name="connsiteY38-734" fmla="*/ 1382518 h 2654282"/>
              <a:gd name="connsiteX39-735" fmla="*/ 3217557 w 3217557"/>
              <a:gd name="connsiteY39-736" fmla="*/ 330916 h 2654282"/>
              <a:gd name="connsiteX40-737" fmla="*/ 2886641 w 3217557"/>
              <a:gd name="connsiteY40-738" fmla="*/ 0 h 265428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Lst>
            <a:rect l="l" t="t" r="r" b="b"/>
            <a:pathLst>
              <a:path w="3217557" h="2654282">
                <a:moveTo>
                  <a:pt x="1384251" y="661544"/>
                </a:moveTo>
                <a:cubicBezTo>
                  <a:pt x="1489083" y="661544"/>
                  <a:pt x="1574067" y="746528"/>
                  <a:pt x="1574067" y="851360"/>
                </a:cubicBezTo>
                <a:cubicBezTo>
                  <a:pt x="1574067" y="956192"/>
                  <a:pt x="1489083" y="1041176"/>
                  <a:pt x="1384251" y="1041176"/>
                </a:cubicBezTo>
                <a:cubicBezTo>
                  <a:pt x="1279419" y="1041176"/>
                  <a:pt x="1194435" y="956192"/>
                  <a:pt x="1194435" y="851360"/>
                </a:cubicBezTo>
                <a:cubicBezTo>
                  <a:pt x="1194435" y="746528"/>
                  <a:pt x="1279419" y="661544"/>
                  <a:pt x="1384251" y="661544"/>
                </a:cubicBezTo>
                <a:close/>
                <a:moveTo>
                  <a:pt x="1993421" y="661544"/>
                </a:moveTo>
                <a:cubicBezTo>
                  <a:pt x="2098253" y="661544"/>
                  <a:pt x="2183237" y="746528"/>
                  <a:pt x="2183237" y="851360"/>
                </a:cubicBezTo>
                <a:cubicBezTo>
                  <a:pt x="2183237" y="956192"/>
                  <a:pt x="2098253" y="1041176"/>
                  <a:pt x="1993421" y="1041176"/>
                </a:cubicBezTo>
                <a:cubicBezTo>
                  <a:pt x="1888589" y="1041176"/>
                  <a:pt x="1803605" y="956192"/>
                  <a:pt x="1803605" y="851360"/>
                </a:cubicBezTo>
                <a:cubicBezTo>
                  <a:pt x="1803605" y="746528"/>
                  <a:pt x="1888589" y="661544"/>
                  <a:pt x="1993421" y="661544"/>
                </a:cubicBezTo>
                <a:close/>
                <a:moveTo>
                  <a:pt x="2602591" y="661544"/>
                </a:moveTo>
                <a:cubicBezTo>
                  <a:pt x="2707423" y="661544"/>
                  <a:pt x="2792407" y="746528"/>
                  <a:pt x="2792407" y="851360"/>
                </a:cubicBezTo>
                <a:cubicBezTo>
                  <a:pt x="2792407" y="956192"/>
                  <a:pt x="2707423" y="1041176"/>
                  <a:pt x="2602591" y="1041176"/>
                </a:cubicBezTo>
                <a:cubicBezTo>
                  <a:pt x="2497759" y="1041176"/>
                  <a:pt x="2412775" y="956192"/>
                  <a:pt x="2412775" y="851360"/>
                </a:cubicBezTo>
                <a:cubicBezTo>
                  <a:pt x="2412775" y="746528"/>
                  <a:pt x="2497759" y="661544"/>
                  <a:pt x="2602591" y="661544"/>
                </a:cubicBezTo>
                <a:close/>
                <a:moveTo>
                  <a:pt x="677114" y="569491"/>
                </a:moveTo>
                <a:lnTo>
                  <a:pt x="330916" y="569491"/>
                </a:lnTo>
                <a:cubicBezTo>
                  <a:pt x="148156" y="569491"/>
                  <a:pt x="0" y="717647"/>
                  <a:pt x="0" y="900407"/>
                </a:cubicBezTo>
                <a:lnTo>
                  <a:pt x="0" y="1952009"/>
                </a:lnTo>
                <a:cubicBezTo>
                  <a:pt x="0" y="2134769"/>
                  <a:pt x="148156" y="2282925"/>
                  <a:pt x="330916" y="2282925"/>
                </a:cubicBezTo>
                <a:lnTo>
                  <a:pt x="711670" y="2282925"/>
                </a:lnTo>
                <a:cubicBezTo>
                  <a:pt x="639726" y="2394386"/>
                  <a:pt x="647101" y="2475544"/>
                  <a:pt x="275077" y="2654282"/>
                </a:cubicBezTo>
                <a:cubicBezTo>
                  <a:pt x="900998" y="2583693"/>
                  <a:pt x="998412" y="2552618"/>
                  <a:pt x="1294529" y="2282925"/>
                </a:cubicBezTo>
                <a:lnTo>
                  <a:pt x="2117356" y="2282925"/>
                </a:lnTo>
                <a:cubicBezTo>
                  <a:pt x="2251554" y="2282925"/>
                  <a:pt x="2367095" y="2203043"/>
                  <a:pt x="2418395" y="2087951"/>
                </a:cubicBezTo>
                <a:cubicBezTo>
                  <a:pt x="2205538" y="2022975"/>
                  <a:pt x="2032941" y="1932583"/>
                  <a:pt x="1830857" y="1799347"/>
                </a:cubicBezTo>
                <a:lnTo>
                  <a:pt x="1008030" y="1799347"/>
                </a:lnTo>
                <a:cubicBezTo>
                  <a:pt x="825270" y="1799347"/>
                  <a:pt x="677114" y="1651191"/>
                  <a:pt x="677114" y="1468431"/>
                </a:cubicBezTo>
                <a:lnTo>
                  <a:pt x="677114" y="569491"/>
                </a:lnTo>
                <a:close/>
                <a:moveTo>
                  <a:pt x="2886641" y="0"/>
                </a:moveTo>
                <a:lnTo>
                  <a:pt x="1100201" y="0"/>
                </a:lnTo>
                <a:cubicBezTo>
                  <a:pt x="917441" y="0"/>
                  <a:pt x="769285" y="148156"/>
                  <a:pt x="769285" y="330916"/>
                </a:cubicBezTo>
                <a:lnTo>
                  <a:pt x="769285" y="1382518"/>
                </a:lnTo>
                <a:cubicBezTo>
                  <a:pt x="769285" y="1565278"/>
                  <a:pt x="917441" y="1713434"/>
                  <a:pt x="1100201" y="1713434"/>
                </a:cubicBezTo>
                <a:lnTo>
                  <a:pt x="1923028" y="1713434"/>
                </a:lnTo>
                <a:cubicBezTo>
                  <a:pt x="2301032" y="1962656"/>
                  <a:pt x="2453037" y="2007378"/>
                  <a:pt x="3078958" y="2077967"/>
                </a:cubicBezTo>
                <a:cubicBezTo>
                  <a:pt x="2713759" y="1878758"/>
                  <a:pt x="2673367" y="1899957"/>
                  <a:pt x="2505887" y="1713434"/>
                </a:cubicBezTo>
                <a:lnTo>
                  <a:pt x="2886641" y="1713434"/>
                </a:lnTo>
                <a:cubicBezTo>
                  <a:pt x="3069401" y="1713434"/>
                  <a:pt x="3217557" y="1565278"/>
                  <a:pt x="3217557" y="1382518"/>
                </a:cubicBezTo>
                <a:lnTo>
                  <a:pt x="3217557" y="330916"/>
                </a:lnTo>
                <a:cubicBezTo>
                  <a:pt x="3217557" y="148156"/>
                  <a:pt x="3069401" y="0"/>
                  <a:pt x="2886641"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3" name="Teardrop 1"/>
          <p:cNvSpPr/>
          <p:nvPr/>
        </p:nvSpPr>
        <p:spPr>
          <a:xfrm rot="18805991">
            <a:off x="8403910" y="1552600"/>
            <a:ext cx="551843" cy="546086"/>
          </a:xfrm>
          <a:custGeom>
            <a:avLst/>
            <a:gdLst/>
            <a:ahLst/>
            <a:cxnLst/>
            <a:rect l="l" t="t" r="r" b="b"/>
            <a:pathLst>
              <a:path w="1807241" h="1788383">
                <a:moveTo>
                  <a:pt x="712876" y="1117592"/>
                </a:moveTo>
                <a:cubicBezTo>
                  <a:pt x="771173" y="1181828"/>
                  <a:pt x="811089" y="1255910"/>
                  <a:pt x="847925" y="1348018"/>
                </a:cubicBezTo>
                <a:cubicBezTo>
                  <a:pt x="814544" y="1418896"/>
                  <a:pt x="753893" y="1474052"/>
                  <a:pt x="679064" y="1498332"/>
                </a:cubicBezTo>
                <a:lnTo>
                  <a:pt x="308226" y="1106637"/>
                </a:lnTo>
                <a:cubicBezTo>
                  <a:pt x="336560" y="1033247"/>
                  <a:pt x="394949" y="975701"/>
                  <a:pt x="467546" y="946245"/>
                </a:cubicBezTo>
                <a:cubicBezTo>
                  <a:pt x="577903" y="998968"/>
                  <a:pt x="654580" y="1053357"/>
                  <a:pt x="712876" y="1117592"/>
                </a:cubicBezTo>
                <a:close/>
                <a:moveTo>
                  <a:pt x="1038527" y="398886"/>
                </a:moveTo>
                <a:lnTo>
                  <a:pt x="1405560" y="786562"/>
                </a:lnTo>
                <a:cubicBezTo>
                  <a:pt x="1374476" y="799049"/>
                  <a:pt x="1340402" y="804299"/>
                  <a:pt x="1305054" y="803332"/>
                </a:cubicBezTo>
                <a:lnTo>
                  <a:pt x="1008167" y="795212"/>
                </a:lnTo>
                <a:lnTo>
                  <a:pt x="1016288" y="498325"/>
                </a:lnTo>
                <a:cubicBezTo>
                  <a:pt x="1017255" y="462976"/>
                  <a:pt x="1024360" y="429240"/>
                  <a:pt x="1038527" y="398886"/>
                </a:cubicBezTo>
                <a:close/>
                <a:moveTo>
                  <a:pt x="1097925" y="218888"/>
                </a:moveTo>
                <a:cubicBezTo>
                  <a:pt x="992582" y="279303"/>
                  <a:pt x="921871" y="392886"/>
                  <a:pt x="921053" y="523256"/>
                </a:cubicBezTo>
                <a:lnTo>
                  <a:pt x="919136" y="828763"/>
                </a:lnTo>
                <a:lnTo>
                  <a:pt x="830924" y="915875"/>
                </a:lnTo>
                <a:lnTo>
                  <a:pt x="525417" y="913958"/>
                </a:lnTo>
                <a:cubicBezTo>
                  <a:pt x="403891" y="913196"/>
                  <a:pt x="296188" y="973343"/>
                  <a:pt x="234366" y="1067831"/>
                </a:cubicBezTo>
                <a:lnTo>
                  <a:pt x="710285" y="1570519"/>
                </a:lnTo>
                <a:cubicBezTo>
                  <a:pt x="811872" y="1510375"/>
                  <a:pt x="878808" y="1399439"/>
                  <a:pt x="879603" y="1272618"/>
                </a:cubicBezTo>
                <a:lnTo>
                  <a:pt x="881520" y="967111"/>
                </a:lnTo>
                <a:lnTo>
                  <a:pt x="969732" y="879999"/>
                </a:lnTo>
                <a:lnTo>
                  <a:pt x="1275239" y="881916"/>
                </a:lnTo>
                <a:cubicBezTo>
                  <a:pt x="1400271" y="882701"/>
                  <a:pt x="1510670" y="819011"/>
                  <a:pt x="1573529" y="721242"/>
                </a:cubicBezTo>
                <a:close/>
                <a:moveTo>
                  <a:pt x="1162945" y="27894"/>
                </a:moveTo>
                <a:lnTo>
                  <a:pt x="1782798" y="682611"/>
                </a:lnTo>
                <a:cubicBezTo>
                  <a:pt x="1816692" y="718411"/>
                  <a:pt x="1815147" y="774907"/>
                  <a:pt x="1779347" y="808801"/>
                </a:cubicBezTo>
                <a:cubicBezTo>
                  <a:pt x="1743547" y="842694"/>
                  <a:pt x="1687050" y="841149"/>
                  <a:pt x="1653157" y="805349"/>
                </a:cubicBezTo>
                <a:lnTo>
                  <a:pt x="1644015" y="795693"/>
                </a:lnTo>
                <a:cubicBezTo>
                  <a:pt x="1561789" y="910282"/>
                  <a:pt x="1426630" y="983636"/>
                  <a:pt x="1274606" y="982683"/>
                </a:cubicBezTo>
                <a:lnTo>
                  <a:pt x="980378" y="980836"/>
                </a:lnTo>
                <a:lnTo>
                  <a:pt x="980378" y="1270380"/>
                </a:lnTo>
                <a:cubicBezTo>
                  <a:pt x="980378" y="1427425"/>
                  <a:pt x="901198" y="1565976"/>
                  <a:pt x="779756" y="1647056"/>
                </a:cubicBezTo>
                <a:cubicBezTo>
                  <a:pt x="807405" y="1681913"/>
                  <a:pt x="803595" y="1732594"/>
                  <a:pt x="770486" y="1763941"/>
                </a:cubicBezTo>
                <a:cubicBezTo>
                  <a:pt x="734686" y="1797834"/>
                  <a:pt x="678189" y="1796289"/>
                  <a:pt x="644296" y="1760489"/>
                </a:cubicBezTo>
                <a:lnTo>
                  <a:pt x="24442" y="1105772"/>
                </a:lnTo>
                <a:cubicBezTo>
                  <a:pt x="-9451" y="1069973"/>
                  <a:pt x="-7906" y="1013476"/>
                  <a:pt x="27894" y="979583"/>
                </a:cubicBezTo>
                <a:cubicBezTo>
                  <a:pt x="63694" y="945689"/>
                  <a:pt x="120190" y="947235"/>
                  <a:pt x="154084" y="983034"/>
                </a:cubicBezTo>
                <a:lnTo>
                  <a:pt x="163237" y="992702"/>
                </a:lnTo>
                <a:cubicBezTo>
                  <a:pt x="244774" y="882877"/>
                  <a:pt x="375836" y="813180"/>
                  <a:pt x="523178" y="813180"/>
                </a:cubicBezTo>
                <a:lnTo>
                  <a:pt x="818460" y="813180"/>
                </a:lnTo>
                <a:lnTo>
                  <a:pt x="820284" y="522622"/>
                </a:lnTo>
                <a:cubicBezTo>
                  <a:pt x="821285" y="363119"/>
                  <a:pt x="903845" y="223207"/>
                  <a:pt x="1028952" y="143673"/>
                </a:cubicBezTo>
                <a:cubicBezTo>
                  <a:pt x="999689" y="108599"/>
                  <a:pt x="1002953" y="56445"/>
                  <a:pt x="1036755" y="24443"/>
                </a:cubicBezTo>
                <a:cubicBezTo>
                  <a:pt x="1072555" y="-9451"/>
                  <a:pt x="1129052" y="-7906"/>
                  <a:pt x="1162945" y="2789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4" name="Rectangle 130"/>
          <p:cNvSpPr/>
          <p:nvPr/>
        </p:nvSpPr>
        <p:spPr>
          <a:xfrm>
            <a:off x="9210038" y="1552666"/>
            <a:ext cx="544577" cy="547049"/>
          </a:xfrm>
          <a:custGeom>
            <a:avLst/>
            <a:gdLst/>
            <a:ahLst/>
            <a:cxnLst/>
            <a:rect l="l" t="t" r="r" b="b"/>
            <a:pathLst>
              <a:path w="371900" h="373588">
                <a:moveTo>
                  <a:pt x="297080" y="129105"/>
                </a:moveTo>
                <a:lnTo>
                  <a:pt x="284273" y="219737"/>
                </a:lnTo>
                <a:lnTo>
                  <a:pt x="305496" y="219737"/>
                </a:lnTo>
                <a:lnTo>
                  <a:pt x="333001" y="129105"/>
                </a:lnTo>
                <a:close/>
                <a:moveTo>
                  <a:pt x="228265" y="129105"/>
                </a:moveTo>
                <a:lnTo>
                  <a:pt x="228265" y="219737"/>
                </a:lnTo>
                <a:lnTo>
                  <a:pt x="250807" y="219737"/>
                </a:lnTo>
                <a:lnTo>
                  <a:pt x="263614" y="129105"/>
                </a:lnTo>
                <a:close/>
                <a:moveTo>
                  <a:pt x="157021" y="129105"/>
                </a:moveTo>
                <a:lnTo>
                  <a:pt x="175826" y="219737"/>
                </a:lnTo>
                <a:lnTo>
                  <a:pt x="195129" y="219737"/>
                </a:lnTo>
                <a:lnTo>
                  <a:pt x="195129" y="129105"/>
                </a:lnTo>
                <a:close/>
                <a:moveTo>
                  <a:pt x="93087" y="129105"/>
                </a:moveTo>
                <a:lnTo>
                  <a:pt x="117372" y="219737"/>
                </a:lnTo>
                <a:lnTo>
                  <a:pt x="141984" y="219737"/>
                </a:lnTo>
                <a:lnTo>
                  <a:pt x="123179" y="129105"/>
                </a:lnTo>
                <a:close/>
                <a:moveTo>
                  <a:pt x="58494" y="0"/>
                </a:moveTo>
                <a:lnTo>
                  <a:pt x="84208" y="95969"/>
                </a:lnTo>
                <a:lnTo>
                  <a:pt x="354346" y="95969"/>
                </a:lnTo>
                <a:lnTo>
                  <a:pt x="354346" y="97437"/>
                </a:lnTo>
                <a:cubicBezTo>
                  <a:pt x="356087" y="96136"/>
                  <a:pt x="357928" y="96353"/>
                  <a:pt x="359747" y="96905"/>
                </a:cubicBezTo>
                <a:lnTo>
                  <a:pt x="360371" y="97095"/>
                </a:lnTo>
                <a:cubicBezTo>
                  <a:pt x="368954" y="99700"/>
                  <a:pt x="373801" y="108770"/>
                  <a:pt x="371196" y="117354"/>
                </a:cubicBezTo>
                <a:lnTo>
                  <a:pt x="333339" y="242097"/>
                </a:lnTo>
                <a:cubicBezTo>
                  <a:pt x="331591" y="247858"/>
                  <a:pt x="326929" y="251935"/>
                  <a:pt x="321206" y="252122"/>
                </a:cubicBezTo>
                <a:lnTo>
                  <a:pt x="321206" y="252873"/>
                </a:lnTo>
                <a:lnTo>
                  <a:pt x="313576" y="252873"/>
                </a:lnTo>
                <a:cubicBezTo>
                  <a:pt x="313378" y="253010"/>
                  <a:pt x="313229" y="252967"/>
                  <a:pt x="313080" y="252922"/>
                </a:cubicBezTo>
                <a:lnTo>
                  <a:pt x="312919" y="252873"/>
                </a:lnTo>
                <a:lnTo>
                  <a:pt x="126251" y="252873"/>
                </a:lnTo>
                <a:lnTo>
                  <a:pt x="133971" y="281687"/>
                </a:lnTo>
                <a:lnTo>
                  <a:pt x="321075" y="281687"/>
                </a:lnTo>
                <a:lnTo>
                  <a:pt x="321075" y="314823"/>
                </a:lnTo>
                <a:lnTo>
                  <a:pt x="318480" y="314823"/>
                </a:lnTo>
                <a:cubicBezTo>
                  <a:pt x="329614" y="318311"/>
                  <a:pt x="336414" y="328969"/>
                  <a:pt x="336414" y="341215"/>
                </a:cubicBezTo>
                <a:cubicBezTo>
                  <a:pt x="336414" y="359094"/>
                  <a:pt x="321920" y="373588"/>
                  <a:pt x="304041" y="373588"/>
                </a:cubicBezTo>
                <a:cubicBezTo>
                  <a:pt x="286162" y="373588"/>
                  <a:pt x="271668" y="359094"/>
                  <a:pt x="271668" y="341215"/>
                </a:cubicBezTo>
                <a:cubicBezTo>
                  <a:pt x="271668" y="328969"/>
                  <a:pt x="278468" y="318311"/>
                  <a:pt x="289602" y="314823"/>
                </a:cubicBezTo>
                <a:lnTo>
                  <a:pt x="142850" y="314823"/>
                </a:lnTo>
                <a:lnTo>
                  <a:pt x="143397" y="316865"/>
                </a:lnTo>
                <a:cubicBezTo>
                  <a:pt x="151629" y="321811"/>
                  <a:pt x="156401" y="330956"/>
                  <a:pt x="156401" y="341215"/>
                </a:cubicBezTo>
                <a:cubicBezTo>
                  <a:pt x="156401" y="359094"/>
                  <a:pt x="141907" y="373588"/>
                  <a:pt x="124028" y="373588"/>
                </a:cubicBezTo>
                <a:cubicBezTo>
                  <a:pt x="106149" y="373588"/>
                  <a:pt x="91655" y="359094"/>
                  <a:pt x="91655" y="341215"/>
                </a:cubicBezTo>
                <a:cubicBezTo>
                  <a:pt x="91655" y="329356"/>
                  <a:pt x="98032" y="318986"/>
                  <a:pt x="108649" y="315212"/>
                </a:cubicBezTo>
                <a:lnTo>
                  <a:pt x="33542" y="34909"/>
                </a:lnTo>
                <a:lnTo>
                  <a:pt x="0" y="34909"/>
                </a:lnTo>
                <a:lnTo>
                  <a:pt x="0" y="1773"/>
                </a:lnTo>
                <a:lnTo>
                  <a:pt x="51879" y="177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5" name="Right Triangle 17"/>
          <p:cNvSpPr>
            <a:spLocks noChangeAspect="1"/>
          </p:cNvSpPr>
          <p:nvPr/>
        </p:nvSpPr>
        <p:spPr>
          <a:xfrm>
            <a:off x="7640691" y="4591278"/>
            <a:ext cx="478148" cy="569324"/>
          </a:xfrm>
          <a:custGeom>
            <a:avLst/>
            <a:gdLst/>
            <a:ahLst/>
            <a:cxnLst/>
            <a:rect l="l" t="t" r="r" b="b"/>
            <a:pathLst>
              <a:path w="2721114" h="3240000">
                <a:moveTo>
                  <a:pt x="1999321" y="2603448"/>
                </a:moveTo>
                <a:lnTo>
                  <a:pt x="1999321" y="2772810"/>
                </a:lnTo>
                <a:lnTo>
                  <a:pt x="2528507" y="2772810"/>
                </a:lnTo>
                <a:lnTo>
                  <a:pt x="2528507" y="2603448"/>
                </a:lnTo>
                <a:close/>
                <a:moveTo>
                  <a:pt x="2263914" y="2230929"/>
                </a:moveTo>
                <a:cubicBezTo>
                  <a:pt x="2516419" y="2230929"/>
                  <a:pt x="2721114" y="2435624"/>
                  <a:pt x="2721114" y="2688129"/>
                </a:cubicBezTo>
                <a:cubicBezTo>
                  <a:pt x="2721114" y="2940634"/>
                  <a:pt x="2516419" y="3145329"/>
                  <a:pt x="2263914" y="3145329"/>
                </a:cubicBezTo>
                <a:cubicBezTo>
                  <a:pt x="2011409" y="3145329"/>
                  <a:pt x="1806714" y="2940634"/>
                  <a:pt x="1806714" y="2688129"/>
                </a:cubicBezTo>
                <a:cubicBezTo>
                  <a:pt x="1806714" y="2435624"/>
                  <a:pt x="2011409" y="2230929"/>
                  <a:pt x="2263914" y="2230929"/>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6" name="Right Triangle 17"/>
          <p:cNvSpPr>
            <a:spLocks noChangeAspect="1"/>
          </p:cNvSpPr>
          <p:nvPr/>
        </p:nvSpPr>
        <p:spPr>
          <a:xfrm>
            <a:off x="6765649" y="4591278"/>
            <a:ext cx="478148" cy="569324"/>
          </a:xfrm>
          <a:custGeom>
            <a:avLst/>
            <a:gdLst/>
            <a:ahLst/>
            <a:cxnLst/>
            <a:rect l="l" t="t" r="r" b="b"/>
            <a:pathLst>
              <a:path w="2721114" h="3240000">
                <a:moveTo>
                  <a:pt x="2179233" y="2431577"/>
                </a:moveTo>
                <a:lnTo>
                  <a:pt x="2179233" y="2611489"/>
                </a:lnTo>
                <a:lnTo>
                  <a:pt x="1999321" y="2611489"/>
                </a:lnTo>
                <a:lnTo>
                  <a:pt x="1999321" y="2780851"/>
                </a:lnTo>
                <a:lnTo>
                  <a:pt x="2179233" y="2780851"/>
                </a:lnTo>
                <a:lnTo>
                  <a:pt x="2179233" y="2960763"/>
                </a:lnTo>
                <a:lnTo>
                  <a:pt x="2348595" y="2960763"/>
                </a:lnTo>
                <a:lnTo>
                  <a:pt x="2348595" y="2780851"/>
                </a:lnTo>
                <a:lnTo>
                  <a:pt x="2528507" y="2780851"/>
                </a:lnTo>
                <a:lnTo>
                  <a:pt x="2528507" y="2611489"/>
                </a:lnTo>
                <a:lnTo>
                  <a:pt x="2348595" y="2611489"/>
                </a:lnTo>
                <a:lnTo>
                  <a:pt x="2348595" y="24315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7" name="Right Triangle 17"/>
          <p:cNvSpPr>
            <a:spLocks noChangeAspect="1"/>
          </p:cNvSpPr>
          <p:nvPr/>
        </p:nvSpPr>
        <p:spPr>
          <a:xfrm>
            <a:off x="8515733" y="4591278"/>
            <a:ext cx="478148" cy="569324"/>
          </a:xfrm>
          <a:custGeom>
            <a:avLst/>
            <a:gdLst/>
            <a:ahLst/>
            <a:cxnLst/>
            <a:rect l="l" t="t" r="r" b="b"/>
            <a:pathLst>
              <a:path w="2721114" h="3240000">
                <a:moveTo>
                  <a:pt x="2136698" y="2449196"/>
                </a:moveTo>
                <a:lnTo>
                  <a:pt x="2016940" y="2568954"/>
                </a:lnTo>
                <a:lnTo>
                  <a:pt x="2144156" y="2696170"/>
                </a:lnTo>
                <a:lnTo>
                  <a:pt x="2016940" y="2823386"/>
                </a:lnTo>
                <a:lnTo>
                  <a:pt x="2136698" y="2943144"/>
                </a:lnTo>
                <a:lnTo>
                  <a:pt x="2263914" y="2815928"/>
                </a:lnTo>
                <a:lnTo>
                  <a:pt x="2391130" y="2943144"/>
                </a:lnTo>
                <a:lnTo>
                  <a:pt x="2510888" y="2823386"/>
                </a:lnTo>
                <a:lnTo>
                  <a:pt x="2383672" y="2696170"/>
                </a:lnTo>
                <a:lnTo>
                  <a:pt x="2510888" y="2568954"/>
                </a:lnTo>
                <a:lnTo>
                  <a:pt x="2391130" y="2449196"/>
                </a:lnTo>
                <a:lnTo>
                  <a:pt x="2263914" y="2576412"/>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8" name="Oval 44"/>
          <p:cNvSpPr>
            <a:spLocks noChangeAspect="1"/>
          </p:cNvSpPr>
          <p:nvPr/>
        </p:nvSpPr>
        <p:spPr>
          <a:xfrm>
            <a:off x="9390774" y="4591278"/>
            <a:ext cx="478148" cy="569324"/>
          </a:xfrm>
          <a:custGeom>
            <a:avLst/>
            <a:gdLst/>
            <a:ahLst/>
            <a:cxnLst/>
            <a:rect l="l" t="t" r="r" b="b"/>
            <a:pathLst>
              <a:path w="2721114" h="3240000">
                <a:moveTo>
                  <a:pt x="2519839" y="2469622"/>
                </a:moveTo>
                <a:lnTo>
                  <a:pt x="2201779" y="2787682"/>
                </a:lnTo>
                <a:lnTo>
                  <a:pt x="2003023" y="2588926"/>
                </a:lnTo>
                <a:lnTo>
                  <a:pt x="1901669" y="2690281"/>
                </a:lnTo>
                <a:lnTo>
                  <a:pt x="2203868" y="2992480"/>
                </a:lnTo>
                <a:lnTo>
                  <a:pt x="2305222" y="2891125"/>
                </a:lnTo>
                <a:lnTo>
                  <a:pt x="2303133" y="2889037"/>
                </a:lnTo>
                <a:lnTo>
                  <a:pt x="2621194" y="2570977"/>
                </a:lnTo>
                <a:close/>
                <a:moveTo>
                  <a:pt x="2263914" y="2238970"/>
                </a:moveTo>
                <a:cubicBezTo>
                  <a:pt x="2516419" y="2238970"/>
                  <a:pt x="2721114" y="2443665"/>
                  <a:pt x="2721114" y="2696170"/>
                </a:cubicBezTo>
                <a:cubicBezTo>
                  <a:pt x="2721114" y="2948675"/>
                  <a:pt x="2516419" y="3153370"/>
                  <a:pt x="2263914" y="3153370"/>
                </a:cubicBezTo>
                <a:cubicBezTo>
                  <a:pt x="2011409" y="3153370"/>
                  <a:pt x="1806714" y="2948675"/>
                  <a:pt x="1806714" y="2696170"/>
                </a:cubicBezTo>
                <a:cubicBezTo>
                  <a:pt x="1806714" y="2443665"/>
                  <a:pt x="2011409" y="2238970"/>
                  <a:pt x="2263914" y="2238970"/>
                </a:cubicBezTo>
                <a:close/>
                <a:moveTo>
                  <a:pt x="1576134" y="17032"/>
                </a:moveTo>
                <a:lnTo>
                  <a:pt x="2276728" y="17032"/>
                </a:lnTo>
                <a:lnTo>
                  <a:pt x="2276728" y="17033"/>
                </a:lnTo>
                <a:lnTo>
                  <a:pt x="1576135" y="17033"/>
                </a:lnTo>
                <a:close/>
                <a:moveTo>
                  <a:pt x="0" y="17032"/>
                </a:moveTo>
                <a:lnTo>
                  <a:pt x="1321887" y="17032"/>
                </a:lnTo>
                <a:lnTo>
                  <a:pt x="1321887" y="996125"/>
                </a:lnTo>
                <a:lnTo>
                  <a:pt x="2276728" y="996125"/>
                </a:lnTo>
                <a:lnTo>
                  <a:pt x="2276728" y="2160187"/>
                </a:lnTo>
                <a:cubicBezTo>
                  <a:pt x="1979345" y="2161001"/>
                  <a:pt x="1738579" y="2402384"/>
                  <a:pt x="1738579" y="2700000"/>
                </a:cubicBezTo>
                <a:cubicBezTo>
                  <a:pt x="1738579" y="2997617"/>
                  <a:pt x="1979345" y="3238999"/>
                  <a:pt x="2276728" y="3239814"/>
                </a:cubicBezTo>
                <a:lnTo>
                  <a:pt x="2276728" y="3240000"/>
                </a:lnTo>
                <a:lnTo>
                  <a:pt x="0" y="3240000"/>
                </a:lnTo>
                <a:close/>
                <a:moveTo>
                  <a:pt x="1436085" y="0"/>
                </a:moveTo>
                <a:lnTo>
                  <a:pt x="2287664" y="888809"/>
                </a:lnTo>
                <a:lnTo>
                  <a:pt x="1436085" y="888809"/>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300751" y="467050"/>
            <a:ext cx="11573197" cy="724247"/>
          </a:xfrm>
        </p:spPr>
        <p:txBody>
          <a:bodyPr>
            <a:normAutofit/>
          </a:bodyPr>
          <a:lstStyle/>
          <a:p>
            <a:r>
              <a:rPr lang="en-US" sz="3600" dirty="0"/>
              <a:t>Fully Editable Icon Sets: B</a:t>
            </a:r>
          </a:p>
        </p:txBody>
      </p:sp>
      <p:sp>
        <p:nvSpPr>
          <p:cNvPr id="54" name="Freeform 47"/>
          <p:cNvSpPr>
            <a:spLocks noChangeAspect="1"/>
          </p:cNvSpPr>
          <p:nvPr/>
        </p:nvSpPr>
        <p:spPr>
          <a:xfrm>
            <a:off x="2681573" y="1569588"/>
            <a:ext cx="530134" cy="529812"/>
          </a:xfrm>
          <a:custGeom>
            <a:avLst/>
            <a:gdLst>
              <a:gd name="connsiteX0" fmla="*/ 790984 w 1901727"/>
              <a:gd name="connsiteY0" fmla="*/ 0 h 1985875"/>
              <a:gd name="connsiteX1" fmla="*/ 790984 w 1901727"/>
              <a:gd name="connsiteY1" fmla="*/ 0 h 1985875"/>
              <a:gd name="connsiteX2" fmla="*/ 1026596 w 1901727"/>
              <a:gd name="connsiteY2" fmla="*/ 5610 h 1985875"/>
              <a:gd name="connsiteX3" fmla="*/ 1020986 w 1901727"/>
              <a:gd name="connsiteY3" fmla="*/ 493664 h 1985875"/>
              <a:gd name="connsiteX4" fmla="*/ 1172451 w 1901727"/>
              <a:gd name="connsiteY4" fmla="*/ 605860 h 1985875"/>
              <a:gd name="connsiteX5" fmla="*/ 1357575 w 1901727"/>
              <a:gd name="connsiteY5" fmla="*/ 403907 h 1985875"/>
              <a:gd name="connsiteX6" fmla="*/ 1901727 w 1901727"/>
              <a:gd name="connsiteY6" fmla="*/ 1924167 h 1985875"/>
              <a:gd name="connsiteX7" fmla="*/ 992937 w 1901727"/>
              <a:gd name="connsiteY7" fmla="*/ 1480991 h 1985875"/>
              <a:gd name="connsiteX8" fmla="*/ 1054645 w 1901727"/>
              <a:gd name="connsiteY8" fmla="*/ 1121963 h 1985875"/>
              <a:gd name="connsiteX9" fmla="*/ 1088304 w 1901727"/>
              <a:gd name="connsiteY9" fmla="*/ 757325 h 1985875"/>
              <a:gd name="connsiteX10" fmla="*/ 925619 w 1901727"/>
              <a:gd name="connsiteY10" fmla="*/ 633909 h 1985875"/>
              <a:gd name="connsiteX11" fmla="*/ 729276 w 1901727"/>
              <a:gd name="connsiteY11" fmla="*/ 751715 h 1985875"/>
              <a:gd name="connsiteX12" fmla="*/ 740495 w 1901727"/>
              <a:gd name="connsiteY12" fmla="*/ 1161232 h 1985875"/>
              <a:gd name="connsiteX13" fmla="*/ 785374 w 1901727"/>
              <a:gd name="connsiteY13" fmla="*/ 1509040 h 1985875"/>
              <a:gd name="connsiteX14" fmla="*/ 0 w 1901727"/>
              <a:gd name="connsiteY14" fmla="*/ 1985875 h 1985875"/>
              <a:gd name="connsiteX15" fmla="*/ 437565 w 1901727"/>
              <a:gd name="connsiteY15" fmla="*/ 387077 h 1985875"/>
              <a:gd name="connsiteX16" fmla="*/ 650738 w 1901727"/>
              <a:gd name="connsiteY16" fmla="*/ 611470 h 1985875"/>
              <a:gd name="connsiteX17" fmla="*/ 813423 w 1901727"/>
              <a:gd name="connsiteY17" fmla="*/ 499274 h 1985875"/>
              <a:gd name="connsiteX18" fmla="*/ 790984 w 1901727"/>
              <a:gd name="connsiteY18" fmla="*/ 0 h 1985875"/>
              <a:gd name="connsiteX0-1" fmla="*/ 790984 w 1901727"/>
              <a:gd name="connsiteY0-2" fmla="*/ 0 h 1985875"/>
              <a:gd name="connsiteX1-3" fmla="*/ 790984 w 1901727"/>
              <a:gd name="connsiteY1-4" fmla="*/ 0 h 1985875"/>
              <a:gd name="connsiteX2-5" fmla="*/ 1026596 w 1901727"/>
              <a:gd name="connsiteY2-6" fmla="*/ 5610 h 1985875"/>
              <a:gd name="connsiteX3-7" fmla="*/ 1020986 w 1901727"/>
              <a:gd name="connsiteY3-8" fmla="*/ 493664 h 1985875"/>
              <a:gd name="connsiteX4-9" fmla="*/ 1172451 w 1901727"/>
              <a:gd name="connsiteY4-10" fmla="*/ 605860 h 1985875"/>
              <a:gd name="connsiteX5-11" fmla="*/ 1357575 w 1901727"/>
              <a:gd name="connsiteY5-12" fmla="*/ 403907 h 1985875"/>
              <a:gd name="connsiteX6-13" fmla="*/ 1901727 w 1901727"/>
              <a:gd name="connsiteY6-14" fmla="*/ 1924167 h 1985875"/>
              <a:gd name="connsiteX7-15" fmla="*/ 992937 w 1901727"/>
              <a:gd name="connsiteY7-16" fmla="*/ 1480991 h 1985875"/>
              <a:gd name="connsiteX8-17" fmla="*/ 1054645 w 1901727"/>
              <a:gd name="connsiteY8-18" fmla="*/ 1121963 h 1985875"/>
              <a:gd name="connsiteX9-19" fmla="*/ 1088304 w 1901727"/>
              <a:gd name="connsiteY9-20" fmla="*/ 757325 h 1985875"/>
              <a:gd name="connsiteX10-21" fmla="*/ 920009 w 1901727"/>
              <a:gd name="connsiteY10-22" fmla="*/ 611470 h 1985875"/>
              <a:gd name="connsiteX11-23" fmla="*/ 729276 w 1901727"/>
              <a:gd name="connsiteY11-24" fmla="*/ 751715 h 1985875"/>
              <a:gd name="connsiteX12-25" fmla="*/ 740495 w 1901727"/>
              <a:gd name="connsiteY12-26" fmla="*/ 1161232 h 1985875"/>
              <a:gd name="connsiteX13-27" fmla="*/ 785374 w 1901727"/>
              <a:gd name="connsiteY13-28" fmla="*/ 1509040 h 1985875"/>
              <a:gd name="connsiteX14-29" fmla="*/ 0 w 1901727"/>
              <a:gd name="connsiteY14-30" fmla="*/ 1985875 h 1985875"/>
              <a:gd name="connsiteX15-31" fmla="*/ 437565 w 1901727"/>
              <a:gd name="connsiteY15-32" fmla="*/ 387077 h 1985875"/>
              <a:gd name="connsiteX16-33" fmla="*/ 650738 w 1901727"/>
              <a:gd name="connsiteY16-34" fmla="*/ 611470 h 1985875"/>
              <a:gd name="connsiteX17-35" fmla="*/ 813423 w 1901727"/>
              <a:gd name="connsiteY17-36" fmla="*/ 499274 h 1985875"/>
              <a:gd name="connsiteX18-37" fmla="*/ 790984 w 1901727"/>
              <a:gd name="connsiteY18-38" fmla="*/ 0 h 1985875"/>
              <a:gd name="connsiteX0-39" fmla="*/ 790984 w 1901727"/>
              <a:gd name="connsiteY0-40" fmla="*/ 0 h 1985875"/>
              <a:gd name="connsiteX1-41" fmla="*/ 790984 w 1901727"/>
              <a:gd name="connsiteY1-42" fmla="*/ 0 h 1985875"/>
              <a:gd name="connsiteX2-43" fmla="*/ 1026596 w 1901727"/>
              <a:gd name="connsiteY2-44" fmla="*/ 5610 h 1985875"/>
              <a:gd name="connsiteX3-45" fmla="*/ 1020986 w 1901727"/>
              <a:gd name="connsiteY3-46" fmla="*/ 493664 h 1985875"/>
              <a:gd name="connsiteX4-47" fmla="*/ 1172451 w 1901727"/>
              <a:gd name="connsiteY4-48" fmla="*/ 605860 h 1985875"/>
              <a:gd name="connsiteX5-49" fmla="*/ 1357575 w 1901727"/>
              <a:gd name="connsiteY5-50" fmla="*/ 403907 h 1985875"/>
              <a:gd name="connsiteX6-51" fmla="*/ 1901727 w 1901727"/>
              <a:gd name="connsiteY6-52" fmla="*/ 1924167 h 1985875"/>
              <a:gd name="connsiteX7-53" fmla="*/ 992937 w 1901727"/>
              <a:gd name="connsiteY7-54" fmla="*/ 1480991 h 1985875"/>
              <a:gd name="connsiteX8-55" fmla="*/ 1054645 w 1901727"/>
              <a:gd name="connsiteY8-56" fmla="*/ 1121963 h 1985875"/>
              <a:gd name="connsiteX9-57" fmla="*/ 1088304 w 1901727"/>
              <a:gd name="connsiteY9-58" fmla="*/ 757325 h 1985875"/>
              <a:gd name="connsiteX10-59" fmla="*/ 920009 w 1901727"/>
              <a:gd name="connsiteY10-60" fmla="*/ 611470 h 1985875"/>
              <a:gd name="connsiteX11-61" fmla="*/ 729276 w 1901727"/>
              <a:gd name="connsiteY11-62" fmla="*/ 751715 h 1985875"/>
              <a:gd name="connsiteX12-63" fmla="*/ 740495 w 1901727"/>
              <a:gd name="connsiteY12-64" fmla="*/ 1161232 h 1985875"/>
              <a:gd name="connsiteX13-65" fmla="*/ 785374 w 1901727"/>
              <a:gd name="connsiteY13-66" fmla="*/ 1509040 h 1985875"/>
              <a:gd name="connsiteX14-67" fmla="*/ 0 w 1901727"/>
              <a:gd name="connsiteY14-68" fmla="*/ 1985875 h 1985875"/>
              <a:gd name="connsiteX15-69" fmla="*/ 437565 w 1901727"/>
              <a:gd name="connsiteY15-70" fmla="*/ 387077 h 1985875"/>
              <a:gd name="connsiteX16-71" fmla="*/ 650738 w 1901727"/>
              <a:gd name="connsiteY16-72" fmla="*/ 611470 h 1985875"/>
              <a:gd name="connsiteX17-73" fmla="*/ 813423 w 1901727"/>
              <a:gd name="connsiteY17-74" fmla="*/ 499274 h 1985875"/>
              <a:gd name="connsiteX18-75" fmla="*/ 790984 w 1901727"/>
              <a:gd name="connsiteY18-76" fmla="*/ 0 h 1985875"/>
              <a:gd name="connsiteX0-77" fmla="*/ 790984 w 1901727"/>
              <a:gd name="connsiteY0-78" fmla="*/ 0 h 1985875"/>
              <a:gd name="connsiteX1-79" fmla="*/ 790984 w 1901727"/>
              <a:gd name="connsiteY1-80" fmla="*/ 0 h 1985875"/>
              <a:gd name="connsiteX2-81" fmla="*/ 1026596 w 1901727"/>
              <a:gd name="connsiteY2-82" fmla="*/ 5610 h 1985875"/>
              <a:gd name="connsiteX3-83" fmla="*/ 1020986 w 1901727"/>
              <a:gd name="connsiteY3-84" fmla="*/ 493664 h 1985875"/>
              <a:gd name="connsiteX4-85" fmla="*/ 1172451 w 1901727"/>
              <a:gd name="connsiteY4-86" fmla="*/ 605860 h 1985875"/>
              <a:gd name="connsiteX5-87" fmla="*/ 1357575 w 1901727"/>
              <a:gd name="connsiteY5-88" fmla="*/ 403907 h 1985875"/>
              <a:gd name="connsiteX6-89" fmla="*/ 1901727 w 1901727"/>
              <a:gd name="connsiteY6-90" fmla="*/ 1924167 h 1985875"/>
              <a:gd name="connsiteX7-91" fmla="*/ 992937 w 1901727"/>
              <a:gd name="connsiteY7-92" fmla="*/ 1480991 h 1985875"/>
              <a:gd name="connsiteX8-93" fmla="*/ 1054645 w 1901727"/>
              <a:gd name="connsiteY8-94" fmla="*/ 1121963 h 1985875"/>
              <a:gd name="connsiteX9-95" fmla="*/ 1088304 w 1901727"/>
              <a:gd name="connsiteY9-96" fmla="*/ 757325 h 1985875"/>
              <a:gd name="connsiteX10-97" fmla="*/ 920009 w 1901727"/>
              <a:gd name="connsiteY10-98" fmla="*/ 611470 h 1985875"/>
              <a:gd name="connsiteX11-99" fmla="*/ 729276 w 1901727"/>
              <a:gd name="connsiteY11-100" fmla="*/ 751715 h 1985875"/>
              <a:gd name="connsiteX12-101" fmla="*/ 740495 w 1901727"/>
              <a:gd name="connsiteY12-102" fmla="*/ 1161232 h 1985875"/>
              <a:gd name="connsiteX13-103" fmla="*/ 785374 w 1901727"/>
              <a:gd name="connsiteY13-104" fmla="*/ 1509040 h 1985875"/>
              <a:gd name="connsiteX14-105" fmla="*/ 0 w 1901727"/>
              <a:gd name="connsiteY14-106" fmla="*/ 1985875 h 1985875"/>
              <a:gd name="connsiteX15-107" fmla="*/ 437565 w 1901727"/>
              <a:gd name="connsiteY15-108" fmla="*/ 387077 h 1985875"/>
              <a:gd name="connsiteX16-109" fmla="*/ 650738 w 1901727"/>
              <a:gd name="connsiteY16-110" fmla="*/ 611470 h 1985875"/>
              <a:gd name="connsiteX17-111" fmla="*/ 813423 w 1901727"/>
              <a:gd name="connsiteY17-112" fmla="*/ 499274 h 1985875"/>
              <a:gd name="connsiteX18-113" fmla="*/ 790984 w 1901727"/>
              <a:gd name="connsiteY18-114" fmla="*/ 0 h 1985875"/>
              <a:gd name="connsiteX0-115" fmla="*/ 790984 w 1901727"/>
              <a:gd name="connsiteY0-116" fmla="*/ 0 h 1985875"/>
              <a:gd name="connsiteX1-117" fmla="*/ 790984 w 1901727"/>
              <a:gd name="connsiteY1-118" fmla="*/ 0 h 1985875"/>
              <a:gd name="connsiteX2-119" fmla="*/ 1026596 w 1901727"/>
              <a:gd name="connsiteY2-120" fmla="*/ 5610 h 1985875"/>
              <a:gd name="connsiteX3-121" fmla="*/ 1020986 w 1901727"/>
              <a:gd name="connsiteY3-122" fmla="*/ 493664 h 1985875"/>
              <a:gd name="connsiteX4-123" fmla="*/ 1172451 w 1901727"/>
              <a:gd name="connsiteY4-124" fmla="*/ 605860 h 1985875"/>
              <a:gd name="connsiteX5-125" fmla="*/ 1351965 w 1901727"/>
              <a:gd name="connsiteY5-126" fmla="*/ 375858 h 1985875"/>
              <a:gd name="connsiteX6-127" fmla="*/ 1901727 w 1901727"/>
              <a:gd name="connsiteY6-128" fmla="*/ 1924167 h 1985875"/>
              <a:gd name="connsiteX7-129" fmla="*/ 992937 w 1901727"/>
              <a:gd name="connsiteY7-130" fmla="*/ 1480991 h 1985875"/>
              <a:gd name="connsiteX8-131" fmla="*/ 1054645 w 1901727"/>
              <a:gd name="connsiteY8-132" fmla="*/ 1121963 h 1985875"/>
              <a:gd name="connsiteX9-133" fmla="*/ 1088304 w 1901727"/>
              <a:gd name="connsiteY9-134" fmla="*/ 757325 h 1985875"/>
              <a:gd name="connsiteX10-135" fmla="*/ 920009 w 1901727"/>
              <a:gd name="connsiteY10-136" fmla="*/ 611470 h 1985875"/>
              <a:gd name="connsiteX11-137" fmla="*/ 729276 w 1901727"/>
              <a:gd name="connsiteY11-138" fmla="*/ 751715 h 1985875"/>
              <a:gd name="connsiteX12-139" fmla="*/ 740495 w 1901727"/>
              <a:gd name="connsiteY12-140" fmla="*/ 1161232 h 1985875"/>
              <a:gd name="connsiteX13-141" fmla="*/ 785374 w 1901727"/>
              <a:gd name="connsiteY13-142" fmla="*/ 1509040 h 1985875"/>
              <a:gd name="connsiteX14-143" fmla="*/ 0 w 1901727"/>
              <a:gd name="connsiteY14-144" fmla="*/ 1985875 h 1985875"/>
              <a:gd name="connsiteX15-145" fmla="*/ 437565 w 1901727"/>
              <a:gd name="connsiteY15-146" fmla="*/ 387077 h 1985875"/>
              <a:gd name="connsiteX16-147" fmla="*/ 650738 w 1901727"/>
              <a:gd name="connsiteY16-148" fmla="*/ 611470 h 1985875"/>
              <a:gd name="connsiteX17-149" fmla="*/ 813423 w 1901727"/>
              <a:gd name="connsiteY17-150" fmla="*/ 499274 h 1985875"/>
              <a:gd name="connsiteX18-151" fmla="*/ 790984 w 1901727"/>
              <a:gd name="connsiteY18-152" fmla="*/ 0 h 1985875"/>
              <a:gd name="connsiteX0-153" fmla="*/ 790984 w 1901727"/>
              <a:gd name="connsiteY0-154" fmla="*/ 0 h 1985875"/>
              <a:gd name="connsiteX1-155" fmla="*/ 790984 w 1901727"/>
              <a:gd name="connsiteY1-156" fmla="*/ 0 h 1985875"/>
              <a:gd name="connsiteX2-157" fmla="*/ 1026596 w 1901727"/>
              <a:gd name="connsiteY2-158" fmla="*/ 5610 h 1985875"/>
              <a:gd name="connsiteX3-159" fmla="*/ 1020986 w 1901727"/>
              <a:gd name="connsiteY3-160" fmla="*/ 493664 h 1985875"/>
              <a:gd name="connsiteX4-161" fmla="*/ 1172451 w 1901727"/>
              <a:gd name="connsiteY4-162" fmla="*/ 605860 h 1985875"/>
              <a:gd name="connsiteX5-163" fmla="*/ 1351965 w 1901727"/>
              <a:gd name="connsiteY5-164" fmla="*/ 375858 h 1985875"/>
              <a:gd name="connsiteX6-165" fmla="*/ 1901727 w 1901727"/>
              <a:gd name="connsiteY6-166" fmla="*/ 1924167 h 1985875"/>
              <a:gd name="connsiteX7-167" fmla="*/ 992937 w 1901727"/>
              <a:gd name="connsiteY7-168" fmla="*/ 1480991 h 1985875"/>
              <a:gd name="connsiteX8-169" fmla="*/ 1054645 w 1901727"/>
              <a:gd name="connsiteY8-170" fmla="*/ 1121963 h 1985875"/>
              <a:gd name="connsiteX9-171" fmla="*/ 1088304 w 1901727"/>
              <a:gd name="connsiteY9-172" fmla="*/ 757325 h 1985875"/>
              <a:gd name="connsiteX10-173" fmla="*/ 920009 w 1901727"/>
              <a:gd name="connsiteY10-174" fmla="*/ 611470 h 1985875"/>
              <a:gd name="connsiteX11-175" fmla="*/ 729276 w 1901727"/>
              <a:gd name="connsiteY11-176" fmla="*/ 751715 h 1985875"/>
              <a:gd name="connsiteX12-177" fmla="*/ 740495 w 1901727"/>
              <a:gd name="connsiteY12-178" fmla="*/ 1161232 h 1985875"/>
              <a:gd name="connsiteX13-179" fmla="*/ 785374 w 1901727"/>
              <a:gd name="connsiteY13-180" fmla="*/ 1509040 h 1985875"/>
              <a:gd name="connsiteX14-181" fmla="*/ 0 w 1901727"/>
              <a:gd name="connsiteY14-182" fmla="*/ 1985875 h 1985875"/>
              <a:gd name="connsiteX15-183" fmla="*/ 437565 w 1901727"/>
              <a:gd name="connsiteY15-184" fmla="*/ 387077 h 1985875"/>
              <a:gd name="connsiteX16-185" fmla="*/ 650738 w 1901727"/>
              <a:gd name="connsiteY16-186" fmla="*/ 611470 h 1985875"/>
              <a:gd name="connsiteX17-187" fmla="*/ 813423 w 1901727"/>
              <a:gd name="connsiteY17-188" fmla="*/ 499274 h 1985875"/>
              <a:gd name="connsiteX18-189" fmla="*/ 790984 w 1901727"/>
              <a:gd name="connsiteY18-190" fmla="*/ 0 h 1985875"/>
              <a:gd name="connsiteX0-191" fmla="*/ 790984 w 1901727"/>
              <a:gd name="connsiteY0-192" fmla="*/ 0 h 1985875"/>
              <a:gd name="connsiteX1-193" fmla="*/ 790984 w 1901727"/>
              <a:gd name="connsiteY1-194" fmla="*/ 0 h 1985875"/>
              <a:gd name="connsiteX2-195" fmla="*/ 1026596 w 1901727"/>
              <a:gd name="connsiteY2-196" fmla="*/ 5610 h 1985875"/>
              <a:gd name="connsiteX3-197" fmla="*/ 1020986 w 1901727"/>
              <a:gd name="connsiteY3-198" fmla="*/ 493664 h 1985875"/>
              <a:gd name="connsiteX4-199" fmla="*/ 1155622 w 1901727"/>
              <a:gd name="connsiteY4-200" fmla="*/ 572201 h 1985875"/>
              <a:gd name="connsiteX5-201" fmla="*/ 1351965 w 1901727"/>
              <a:gd name="connsiteY5-202" fmla="*/ 375858 h 1985875"/>
              <a:gd name="connsiteX6-203" fmla="*/ 1901727 w 1901727"/>
              <a:gd name="connsiteY6-204" fmla="*/ 1924167 h 1985875"/>
              <a:gd name="connsiteX7-205" fmla="*/ 992937 w 1901727"/>
              <a:gd name="connsiteY7-206" fmla="*/ 1480991 h 1985875"/>
              <a:gd name="connsiteX8-207" fmla="*/ 1054645 w 1901727"/>
              <a:gd name="connsiteY8-208" fmla="*/ 1121963 h 1985875"/>
              <a:gd name="connsiteX9-209" fmla="*/ 1088304 w 1901727"/>
              <a:gd name="connsiteY9-210" fmla="*/ 757325 h 1985875"/>
              <a:gd name="connsiteX10-211" fmla="*/ 920009 w 1901727"/>
              <a:gd name="connsiteY10-212" fmla="*/ 611470 h 1985875"/>
              <a:gd name="connsiteX11-213" fmla="*/ 729276 w 1901727"/>
              <a:gd name="connsiteY11-214" fmla="*/ 751715 h 1985875"/>
              <a:gd name="connsiteX12-215" fmla="*/ 740495 w 1901727"/>
              <a:gd name="connsiteY12-216" fmla="*/ 1161232 h 1985875"/>
              <a:gd name="connsiteX13-217" fmla="*/ 785374 w 1901727"/>
              <a:gd name="connsiteY13-218" fmla="*/ 1509040 h 1985875"/>
              <a:gd name="connsiteX14-219" fmla="*/ 0 w 1901727"/>
              <a:gd name="connsiteY14-220" fmla="*/ 1985875 h 1985875"/>
              <a:gd name="connsiteX15-221" fmla="*/ 437565 w 1901727"/>
              <a:gd name="connsiteY15-222" fmla="*/ 387077 h 1985875"/>
              <a:gd name="connsiteX16-223" fmla="*/ 650738 w 1901727"/>
              <a:gd name="connsiteY16-224" fmla="*/ 611470 h 1985875"/>
              <a:gd name="connsiteX17-225" fmla="*/ 813423 w 1901727"/>
              <a:gd name="connsiteY17-226" fmla="*/ 499274 h 1985875"/>
              <a:gd name="connsiteX18-227" fmla="*/ 790984 w 1901727"/>
              <a:gd name="connsiteY18-228" fmla="*/ 0 h 1985875"/>
              <a:gd name="connsiteX0-229" fmla="*/ 790984 w 1901727"/>
              <a:gd name="connsiteY0-230" fmla="*/ 0 h 1985875"/>
              <a:gd name="connsiteX1-231" fmla="*/ 790984 w 1901727"/>
              <a:gd name="connsiteY1-232" fmla="*/ 0 h 1985875"/>
              <a:gd name="connsiteX2-233" fmla="*/ 1026596 w 1901727"/>
              <a:gd name="connsiteY2-234" fmla="*/ 5610 h 1985875"/>
              <a:gd name="connsiteX3-235" fmla="*/ 1020986 w 1901727"/>
              <a:gd name="connsiteY3-236" fmla="*/ 493664 h 1985875"/>
              <a:gd name="connsiteX4-237" fmla="*/ 1155622 w 1901727"/>
              <a:gd name="connsiteY4-238" fmla="*/ 572201 h 1985875"/>
              <a:gd name="connsiteX5-239" fmla="*/ 1351965 w 1901727"/>
              <a:gd name="connsiteY5-240" fmla="*/ 375858 h 1985875"/>
              <a:gd name="connsiteX6-241" fmla="*/ 1901727 w 1901727"/>
              <a:gd name="connsiteY6-242" fmla="*/ 1924167 h 1985875"/>
              <a:gd name="connsiteX7-243" fmla="*/ 992937 w 1901727"/>
              <a:gd name="connsiteY7-244" fmla="*/ 1480991 h 1985875"/>
              <a:gd name="connsiteX8-245" fmla="*/ 1054645 w 1901727"/>
              <a:gd name="connsiteY8-246" fmla="*/ 1121963 h 1985875"/>
              <a:gd name="connsiteX9-247" fmla="*/ 1088304 w 1901727"/>
              <a:gd name="connsiteY9-248" fmla="*/ 757325 h 1985875"/>
              <a:gd name="connsiteX10-249" fmla="*/ 920009 w 1901727"/>
              <a:gd name="connsiteY10-250" fmla="*/ 611470 h 1985875"/>
              <a:gd name="connsiteX11-251" fmla="*/ 729276 w 1901727"/>
              <a:gd name="connsiteY11-252" fmla="*/ 751715 h 1985875"/>
              <a:gd name="connsiteX12-253" fmla="*/ 740495 w 1901727"/>
              <a:gd name="connsiteY12-254" fmla="*/ 1161232 h 1985875"/>
              <a:gd name="connsiteX13-255" fmla="*/ 785374 w 1901727"/>
              <a:gd name="connsiteY13-256" fmla="*/ 1509040 h 1985875"/>
              <a:gd name="connsiteX14-257" fmla="*/ 0 w 1901727"/>
              <a:gd name="connsiteY14-258" fmla="*/ 1985875 h 1985875"/>
              <a:gd name="connsiteX15-259" fmla="*/ 437565 w 1901727"/>
              <a:gd name="connsiteY15-260" fmla="*/ 387077 h 1985875"/>
              <a:gd name="connsiteX16-261" fmla="*/ 650738 w 1901727"/>
              <a:gd name="connsiteY16-262" fmla="*/ 611470 h 1985875"/>
              <a:gd name="connsiteX17-263" fmla="*/ 813423 w 1901727"/>
              <a:gd name="connsiteY17-264" fmla="*/ 499274 h 1985875"/>
              <a:gd name="connsiteX18-265" fmla="*/ 790984 w 1901727"/>
              <a:gd name="connsiteY18-266" fmla="*/ 0 h 1985875"/>
              <a:gd name="connsiteX0-267" fmla="*/ 790984 w 1901727"/>
              <a:gd name="connsiteY0-268" fmla="*/ 0 h 1985875"/>
              <a:gd name="connsiteX1-269" fmla="*/ 790984 w 1901727"/>
              <a:gd name="connsiteY1-270" fmla="*/ 0 h 1985875"/>
              <a:gd name="connsiteX2-271" fmla="*/ 1026596 w 1901727"/>
              <a:gd name="connsiteY2-272" fmla="*/ 5610 h 1985875"/>
              <a:gd name="connsiteX3-273" fmla="*/ 1020986 w 1901727"/>
              <a:gd name="connsiteY3-274" fmla="*/ 493664 h 1985875"/>
              <a:gd name="connsiteX4-275" fmla="*/ 1155622 w 1901727"/>
              <a:gd name="connsiteY4-276" fmla="*/ 572201 h 1985875"/>
              <a:gd name="connsiteX5-277" fmla="*/ 1351965 w 1901727"/>
              <a:gd name="connsiteY5-278" fmla="*/ 375858 h 1985875"/>
              <a:gd name="connsiteX6-279" fmla="*/ 1901727 w 1901727"/>
              <a:gd name="connsiteY6-280" fmla="*/ 1924167 h 1985875"/>
              <a:gd name="connsiteX7-281" fmla="*/ 992937 w 1901727"/>
              <a:gd name="connsiteY7-282" fmla="*/ 1480991 h 1985875"/>
              <a:gd name="connsiteX8-283" fmla="*/ 1054645 w 1901727"/>
              <a:gd name="connsiteY8-284" fmla="*/ 1121963 h 1985875"/>
              <a:gd name="connsiteX9-285" fmla="*/ 1088304 w 1901727"/>
              <a:gd name="connsiteY9-286" fmla="*/ 757325 h 1985875"/>
              <a:gd name="connsiteX10-287" fmla="*/ 920009 w 1901727"/>
              <a:gd name="connsiteY10-288" fmla="*/ 611470 h 1985875"/>
              <a:gd name="connsiteX11-289" fmla="*/ 729276 w 1901727"/>
              <a:gd name="connsiteY11-290" fmla="*/ 751715 h 1985875"/>
              <a:gd name="connsiteX12-291" fmla="*/ 740495 w 1901727"/>
              <a:gd name="connsiteY12-292" fmla="*/ 1161232 h 1985875"/>
              <a:gd name="connsiteX13-293" fmla="*/ 785374 w 1901727"/>
              <a:gd name="connsiteY13-294" fmla="*/ 1509040 h 1985875"/>
              <a:gd name="connsiteX14-295" fmla="*/ 0 w 1901727"/>
              <a:gd name="connsiteY14-296" fmla="*/ 1985875 h 1985875"/>
              <a:gd name="connsiteX15-297" fmla="*/ 437565 w 1901727"/>
              <a:gd name="connsiteY15-298" fmla="*/ 387077 h 1985875"/>
              <a:gd name="connsiteX16-299" fmla="*/ 650738 w 1901727"/>
              <a:gd name="connsiteY16-300" fmla="*/ 611470 h 1985875"/>
              <a:gd name="connsiteX17-301" fmla="*/ 813423 w 1901727"/>
              <a:gd name="connsiteY17-302" fmla="*/ 499274 h 1985875"/>
              <a:gd name="connsiteX18-303" fmla="*/ 790984 w 1901727"/>
              <a:gd name="connsiteY18-304" fmla="*/ 0 h 1985875"/>
              <a:gd name="connsiteX0-305" fmla="*/ 790984 w 1942424"/>
              <a:gd name="connsiteY0-306" fmla="*/ 0 h 1985875"/>
              <a:gd name="connsiteX1-307" fmla="*/ 790984 w 1942424"/>
              <a:gd name="connsiteY1-308" fmla="*/ 0 h 1985875"/>
              <a:gd name="connsiteX2-309" fmla="*/ 1026596 w 1942424"/>
              <a:gd name="connsiteY2-310" fmla="*/ 5610 h 1985875"/>
              <a:gd name="connsiteX3-311" fmla="*/ 1020986 w 1942424"/>
              <a:gd name="connsiteY3-312" fmla="*/ 493664 h 1985875"/>
              <a:gd name="connsiteX4-313" fmla="*/ 1155622 w 1942424"/>
              <a:gd name="connsiteY4-314" fmla="*/ 572201 h 1985875"/>
              <a:gd name="connsiteX5-315" fmla="*/ 1351965 w 1942424"/>
              <a:gd name="connsiteY5-316" fmla="*/ 375858 h 1985875"/>
              <a:gd name="connsiteX6-317" fmla="*/ 1901727 w 1942424"/>
              <a:gd name="connsiteY6-318" fmla="*/ 1924167 h 1985875"/>
              <a:gd name="connsiteX7-319" fmla="*/ 992937 w 1942424"/>
              <a:gd name="connsiteY7-320" fmla="*/ 1480991 h 1985875"/>
              <a:gd name="connsiteX8-321" fmla="*/ 1054645 w 1942424"/>
              <a:gd name="connsiteY8-322" fmla="*/ 1121963 h 1985875"/>
              <a:gd name="connsiteX9-323" fmla="*/ 1088304 w 1942424"/>
              <a:gd name="connsiteY9-324" fmla="*/ 757325 h 1985875"/>
              <a:gd name="connsiteX10-325" fmla="*/ 920009 w 1942424"/>
              <a:gd name="connsiteY10-326" fmla="*/ 611470 h 1985875"/>
              <a:gd name="connsiteX11-327" fmla="*/ 729276 w 1942424"/>
              <a:gd name="connsiteY11-328" fmla="*/ 751715 h 1985875"/>
              <a:gd name="connsiteX12-329" fmla="*/ 740495 w 1942424"/>
              <a:gd name="connsiteY12-330" fmla="*/ 1161232 h 1985875"/>
              <a:gd name="connsiteX13-331" fmla="*/ 785374 w 1942424"/>
              <a:gd name="connsiteY13-332" fmla="*/ 1509040 h 1985875"/>
              <a:gd name="connsiteX14-333" fmla="*/ 0 w 1942424"/>
              <a:gd name="connsiteY14-334" fmla="*/ 1985875 h 1985875"/>
              <a:gd name="connsiteX15-335" fmla="*/ 437565 w 1942424"/>
              <a:gd name="connsiteY15-336" fmla="*/ 387077 h 1985875"/>
              <a:gd name="connsiteX16-337" fmla="*/ 650738 w 1942424"/>
              <a:gd name="connsiteY16-338" fmla="*/ 611470 h 1985875"/>
              <a:gd name="connsiteX17-339" fmla="*/ 813423 w 1942424"/>
              <a:gd name="connsiteY17-340" fmla="*/ 499274 h 1985875"/>
              <a:gd name="connsiteX18-341" fmla="*/ 790984 w 1942424"/>
              <a:gd name="connsiteY18-342" fmla="*/ 0 h 1985875"/>
              <a:gd name="connsiteX0-343" fmla="*/ 790984 w 1942424"/>
              <a:gd name="connsiteY0-344" fmla="*/ 0 h 1985875"/>
              <a:gd name="connsiteX1-345" fmla="*/ 790984 w 1942424"/>
              <a:gd name="connsiteY1-346" fmla="*/ 0 h 1985875"/>
              <a:gd name="connsiteX2-347" fmla="*/ 1026596 w 1942424"/>
              <a:gd name="connsiteY2-348" fmla="*/ 5610 h 1985875"/>
              <a:gd name="connsiteX3-349" fmla="*/ 1020986 w 1942424"/>
              <a:gd name="connsiteY3-350" fmla="*/ 493664 h 1985875"/>
              <a:gd name="connsiteX4-351" fmla="*/ 1155622 w 1942424"/>
              <a:gd name="connsiteY4-352" fmla="*/ 572201 h 1985875"/>
              <a:gd name="connsiteX5-353" fmla="*/ 1351965 w 1942424"/>
              <a:gd name="connsiteY5-354" fmla="*/ 375858 h 1985875"/>
              <a:gd name="connsiteX6-355" fmla="*/ 1901727 w 1942424"/>
              <a:gd name="connsiteY6-356" fmla="*/ 1924167 h 1985875"/>
              <a:gd name="connsiteX7-357" fmla="*/ 992937 w 1942424"/>
              <a:gd name="connsiteY7-358" fmla="*/ 1480991 h 1985875"/>
              <a:gd name="connsiteX8-359" fmla="*/ 1054645 w 1942424"/>
              <a:gd name="connsiteY8-360" fmla="*/ 1121963 h 1985875"/>
              <a:gd name="connsiteX9-361" fmla="*/ 1088304 w 1942424"/>
              <a:gd name="connsiteY9-362" fmla="*/ 757325 h 1985875"/>
              <a:gd name="connsiteX10-363" fmla="*/ 920009 w 1942424"/>
              <a:gd name="connsiteY10-364" fmla="*/ 611470 h 1985875"/>
              <a:gd name="connsiteX11-365" fmla="*/ 729276 w 1942424"/>
              <a:gd name="connsiteY11-366" fmla="*/ 751715 h 1985875"/>
              <a:gd name="connsiteX12-367" fmla="*/ 740495 w 1942424"/>
              <a:gd name="connsiteY12-368" fmla="*/ 1161232 h 1985875"/>
              <a:gd name="connsiteX13-369" fmla="*/ 785374 w 1942424"/>
              <a:gd name="connsiteY13-370" fmla="*/ 1509040 h 1985875"/>
              <a:gd name="connsiteX14-371" fmla="*/ 0 w 1942424"/>
              <a:gd name="connsiteY14-372" fmla="*/ 1985875 h 1985875"/>
              <a:gd name="connsiteX15-373" fmla="*/ 437565 w 1942424"/>
              <a:gd name="connsiteY15-374" fmla="*/ 387077 h 1985875"/>
              <a:gd name="connsiteX16-375" fmla="*/ 650738 w 1942424"/>
              <a:gd name="connsiteY16-376" fmla="*/ 611470 h 1985875"/>
              <a:gd name="connsiteX17-377" fmla="*/ 813423 w 1942424"/>
              <a:gd name="connsiteY17-378" fmla="*/ 499274 h 1985875"/>
              <a:gd name="connsiteX18-379" fmla="*/ 790984 w 1942424"/>
              <a:gd name="connsiteY18-380" fmla="*/ 0 h 1985875"/>
              <a:gd name="connsiteX0-381" fmla="*/ 790984 w 1946874"/>
              <a:gd name="connsiteY0-382" fmla="*/ 0 h 1985875"/>
              <a:gd name="connsiteX1-383" fmla="*/ 790984 w 1946874"/>
              <a:gd name="connsiteY1-384" fmla="*/ 0 h 1985875"/>
              <a:gd name="connsiteX2-385" fmla="*/ 1026596 w 1946874"/>
              <a:gd name="connsiteY2-386" fmla="*/ 5610 h 1985875"/>
              <a:gd name="connsiteX3-387" fmla="*/ 1020986 w 1946874"/>
              <a:gd name="connsiteY3-388" fmla="*/ 493664 h 1985875"/>
              <a:gd name="connsiteX4-389" fmla="*/ 1155622 w 1946874"/>
              <a:gd name="connsiteY4-390" fmla="*/ 572201 h 1985875"/>
              <a:gd name="connsiteX5-391" fmla="*/ 1351965 w 1946874"/>
              <a:gd name="connsiteY5-392" fmla="*/ 375858 h 1985875"/>
              <a:gd name="connsiteX6-393" fmla="*/ 1901727 w 1946874"/>
              <a:gd name="connsiteY6-394" fmla="*/ 1924167 h 1985875"/>
              <a:gd name="connsiteX7-395" fmla="*/ 992937 w 1946874"/>
              <a:gd name="connsiteY7-396" fmla="*/ 1480991 h 1985875"/>
              <a:gd name="connsiteX8-397" fmla="*/ 1054645 w 1946874"/>
              <a:gd name="connsiteY8-398" fmla="*/ 1121963 h 1985875"/>
              <a:gd name="connsiteX9-399" fmla="*/ 1088304 w 1946874"/>
              <a:gd name="connsiteY9-400" fmla="*/ 757325 h 1985875"/>
              <a:gd name="connsiteX10-401" fmla="*/ 920009 w 1946874"/>
              <a:gd name="connsiteY10-402" fmla="*/ 611470 h 1985875"/>
              <a:gd name="connsiteX11-403" fmla="*/ 729276 w 1946874"/>
              <a:gd name="connsiteY11-404" fmla="*/ 751715 h 1985875"/>
              <a:gd name="connsiteX12-405" fmla="*/ 740495 w 1946874"/>
              <a:gd name="connsiteY12-406" fmla="*/ 1161232 h 1985875"/>
              <a:gd name="connsiteX13-407" fmla="*/ 785374 w 1946874"/>
              <a:gd name="connsiteY13-408" fmla="*/ 1509040 h 1985875"/>
              <a:gd name="connsiteX14-409" fmla="*/ 0 w 1946874"/>
              <a:gd name="connsiteY14-410" fmla="*/ 1985875 h 1985875"/>
              <a:gd name="connsiteX15-411" fmla="*/ 437565 w 1946874"/>
              <a:gd name="connsiteY15-412" fmla="*/ 387077 h 1985875"/>
              <a:gd name="connsiteX16-413" fmla="*/ 650738 w 1946874"/>
              <a:gd name="connsiteY16-414" fmla="*/ 611470 h 1985875"/>
              <a:gd name="connsiteX17-415" fmla="*/ 813423 w 1946874"/>
              <a:gd name="connsiteY17-416" fmla="*/ 499274 h 1985875"/>
              <a:gd name="connsiteX18-417" fmla="*/ 790984 w 1946874"/>
              <a:gd name="connsiteY18-418" fmla="*/ 0 h 1985875"/>
              <a:gd name="connsiteX0-419" fmla="*/ 790984 w 1946874"/>
              <a:gd name="connsiteY0-420" fmla="*/ 0 h 1985875"/>
              <a:gd name="connsiteX1-421" fmla="*/ 790984 w 1946874"/>
              <a:gd name="connsiteY1-422" fmla="*/ 0 h 1985875"/>
              <a:gd name="connsiteX2-423" fmla="*/ 1026596 w 1946874"/>
              <a:gd name="connsiteY2-424" fmla="*/ 5610 h 1985875"/>
              <a:gd name="connsiteX3-425" fmla="*/ 1020986 w 1946874"/>
              <a:gd name="connsiteY3-426" fmla="*/ 493664 h 1985875"/>
              <a:gd name="connsiteX4-427" fmla="*/ 1155622 w 1946874"/>
              <a:gd name="connsiteY4-428" fmla="*/ 572201 h 1985875"/>
              <a:gd name="connsiteX5-429" fmla="*/ 1351965 w 1946874"/>
              <a:gd name="connsiteY5-430" fmla="*/ 375858 h 1985875"/>
              <a:gd name="connsiteX6-431" fmla="*/ 1901727 w 1946874"/>
              <a:gd name="connsiteY6-432" fmla="*/ 1924167 h 1985875"/>
              <a:gd name="connsiteX7-433" fmla="*/ 992937 w 1946874"/>
              <a:gd name="connsiteY7-434" fmla="*/ 1480991 h 1985875"/>
              <a:gd name="connsiteX8-435" fmla="*/ 1054645 w 1946874"/>
              <a:gd name="connsiteY8-436" fmla="*/ 1121963 h 1985875"/>
              <a:gd name="connsiteX9-437" fmla="*/ 1088304 w 1946874"/>
              <a:gd name="connsiteY9-438" fmla="*/ 757325 h 1985875"/>
              <a:gd name="connsiteX10-439" fmla="*/ 920009 w 1946874"/>
              <a:gd name="connsiteY10-440" fmla="*/ 611470 h 1985875"/>
              <a:gd name="connsiteX11-441" fmla="*/ 729276 w 1946874"/>
              <a:gd name="connsiteY11-442" fmla="*/ 751715 h 1985875"/>
              <a:gd name="connsiteX12-443" fmla="*/ 740495 w 1946874"/>
              <a:gd name="connsiteY12-444" fmla="*/ 1161232 h 1985875"/>
              <a:gd name="connsiteX13-445" fmla="*/ 785374 w 1946874"/>
              <a:gd name="connsiteY13-446" fmla="*/ 1509040 h 1985875"/>
              <a:gd name="connsiteX14-447" fmla="*/ 0 w 1946874"/>
              <a:gd name="connsiteY14-448" fmla="*/ 1985875 h 1985875"/>
              <a:gd name="connsiteX15-449" fmla="*/ 437565 w 1946874"/>
              <a:gd name="connsiteY15-450" fmla="*/ 387077 h 1985875"/>
              <a:gd name="connsiteX16-451" fmla="*/ 650738 w 1946874"/>
              <a:gd name="connsiteY16-452" fmla="*/ 611470 h 1985875"/>
              <a:gd name="connsiteX17-453" fmla="*/ 813423 w 1946874"/>
              <a:gd name="connsiteY17-454" fmla="*/ 499274 h 1985875"/>
              <a:gd name="connsiteX18-455" fmla="*/ 790984 w 1946874"/>
              <a:gd name="connsiteY18-456" fmla="*/ 0 h 1985875"/>
              <a:gd name="connsiteX0-457" fmla="*/ 790984 w 1946874"/>
              <a:gd name="connsiteY0-458" fmla="*/ 0 h 1985875"/>
              <a:gd name="connsiteX1-459" fmla="*/ 790984 w 1946874"/>
              <a:gd name="connsiteY1-460" fmla="*/ 0 h 1985875"/>
              <a:gd name="connsiteX2-461" fmla="*/ 1026596 w 1946874"/>
              <a:gd name="connsiteY2-462" fmla="*/ 5610 h 1985875"/>
              <a:gd name="connsiteX3-463" fmla="*/ 1020986 w 1946874"/>
              <a:gd name="connsiteY3-464" fmla="*/ 493664 h 1985875"/>
              <a:gd name="connsiteX4-465" fmla="*/ 1155622 w 1946874"/>
              <a:gd name="connsiteY4-466" fmla="*/ 572201 h 1985875"/>
              <a:gd name="connsiteX5-467" fmla="*/ 1351965 w 1946874"/>
              <a:gd name="connsiteY5-468" fmla="*/ 375858 h 1985875"/>
              <a:gd name="connsiteX6-469" fmla="*/ 1901727 w 1946874"/>
              <a:gd name="connsiteY6-470" fmla="*/ 1924167 h 1985875"/>
              <a:gd name="connsiteX7-471" fmla="*/ 992937 w 1946874"/>
              <a:gd name="connsiteY7-472" fmla="*/ 1480991 h 1985875"/>
              <a:gd name="connsiteX8-473" fmla="*/ 1037816 w 1946874"/>
              <a:gd name="connsiteY8-474" fmla="*/ 1161232 h 1985875"/>
              <a:gd name="connsiteX9-475" fmla="*/ 1088304 w 1946874"/>
              <a:gd name="connsiteY9-476" fmla="*/ 757325 h 1985875"/>
              <a:gd name="connsiteX10-477" fmla="*/ 920009 w 1946874"/>
              <a:gd name="connsiteY10-478" fmla="*/ 611470 h 1985875"/>
              <a:gd name="connsiteX11-479" fmla="*/ 729276 w 1946874"/>
              <a:gd name="connsiteY11-480" fmla="*/ 751715 h 1985875"/>
              <a:gd name="connsiteX12-481" fmla="*/ 740495 w 1946874"/>
              <a:gd name="connsiteY12-482" fmla="*/ 1161232 h 1985875"/>
              <a:gd name="connsiteX13-483" fmla="*/ 785374 w 1946874"/>
              <a:gd name="connsiteY13-484" fmla="*/ 1509040 h 1985875"/>
              <a:gd name="connsiteX14-485" fmla="*/ 0 w 1946874"/>
              <a:gd name="connsiteY14-486" fmla="*/ 1985875 h 1985875"/>
              <a:gd name="connsiteX15-487" fmla="*/ 437565 w 1946874"/>
              <a:gd name="connsiteY15-488" fmla="*/ 387077 h 1985875"/>
              <a:gd name="connsiteX16-489" fmla="*/ 650738 w 1946874"/>
              <a:gd name="connsiteY16-490" fmla="*/ 611470 h 1985875"/>
              <a:gd name="connsiteX17-491" fmla="*/ 813423 w 1946874"/>
              <a:gd name="connsiteY17-492" fmla="*/ 499274 h 1985875"/>
              <a:gd name="connsiteX18-493" fmla="*/ 790984 w 1946874"/>
              <a:gd name="connsiteY18-494" fmla="*/ 0 h 1985875"/>
              <a:gd name="connsiteX0-495" fmla="*/ 790984 w 1946874"/>
              <a:gd name="connsiteY0-496" fmla="*/ 0 h 1985875"/>
              <a:gd name="connsiteX1-497" fmla="*/ 790984 w 1946874"/>
              <a:gd name="connsiteY1-498" fmla="*/ 0 h 1985875"/>
              <a:gd name="connsiteX2-499" fmla="*/ 1026596 w 1946874"/>
              <a:gd name="connsiteY2-500" fmla="*/ 5610 h 1985875"/>
              <a:gd name="connsiteX3-501" fmla="*/ 1020986 w 1946874"/>
              <a:gd name="connsiteY3-502" fmla="*/ 493664 h 1985875"/>
              <a:gd name="connsiteX4-503" fmla="*/ 1155622 w 1946874"/>
              <a:gd name="connsiteY4-504" fmla="*/ 572201 h 1985875"/>
              <a:gd name="connsiteX5-505" fmla="*/ 1351965 w 1946874"/>
              <a:gd name="connsiteY5-506" fmla="*/ 375858 h 1985875"/>
              <a:gd name="connsiteX6-507" fmla="*/ 1901727 w 1946874"/>
              <a:gd name="connsiteY6-508" fmla="*/ 1924167 h 1985875"/>
              <a:gd name="connsiteX7-509" fmla="*/ 992937 w 1946874"/>
              <a:gd name="connsiteY7-510" fmla="*/ 1480991 h 1985875"/>
              <a:gd name="connsiteX8-511" fmla="*/ 1037816 w 1946874"/>
              <a:gd name="connsiteY8-512" fmla="*/ 1161232 h 1985875"/>
              <a:gd name="connsiteX9-513" fmla="*/ 1088304 w 1946874"/>
              <a:gd name="connsiteY9-514" fmla="*/ 757325 h 1985875"/>
              <a:gd name="connsiteX10-515" fmla="*/ 920009 w 1946874"/>
              <a:gd name="connsiteY10-516" fmla="*/ 611470 h 1985875"/>
              <a:gd name="connsiteX11-517" fmla="*/ 729276 w 1946874"/>
              <a:gd name="connsiteY11-518" fmla="*/ 751715 h 1985875"/>
              <a:gd name="connsiteX12-519" fmla="*/ 740495 w 1946874"/>
              <a:gd name="connsiteY12-520" fmla="*/ 1161232 h 1985875"/>
              <a:gd name="connsiteX13-521" fmla="*/ 785374 w 1946874"/>
              <a:gd name="connsiteY13-522" fmla="*/ 1509040 h 1985875"/>
              <a:gd name="connsiteX14-523" fmla="*/ 0 w 1946874"/>
              <a:gd name="connsiteY14-524" fmla="*/ 1985875 h 1985875"/>
              <a:gd name="connsiteX15-525" fmla="*/ 437565 w 1946874"/>
              <a:gd name="connsiteY15-526" fmla="*/ 387077 h 1985875"/>
              <a:gd name="connsiteX16-527" fmla="*/ 650738 w 1946874"/>
              <a:gd name="connsiteY16-528" fmla="*/ 611470 h 1985875"/>
              <a:gd name="connsiteX17-529" fmla="*/ 813423 w 1946874"/>
              <a:gd name="connsiteY17-530" fmla="*/ 499274 h 1985875"/>
              <a:gd name="connsiteX18-531" fmla="*/ 790984 w 1946874"/>
              <a:gd name="connsiteY18-532" fmla="*/ 0 h 1985875"/>
              <a:gd name="connsiteX0-533" fmla="*/ 790984 w 1946874"/>
              <a:gd name="connsiteY0-534" fmla="*/ 0 h 1985875"/>
              <a:gd name="connsiteX1-535" fmla="*/ 790984 w 1946874"/>
              <a:gd name="connsiteY1-536" fmla="*/ 0 h 1985875"/>
              <a:gd name="connsiteX2-537" fmla="*/ 1026596 w 1946874"/>
              <a:gd name="connsiteY2-538" fmla="*/ 5610 h 1985875"/>
              <a:gd name="connsiteX3-539" fmla="*/ 1020986 w 1946874"/>
              <a:gd name="connsiteY3-540" fmla="*/ 493664 h 1985875"/>
              <a:gd name="connsiteX4-541" fmla="*/ 1155622 w 1946874"/>
              <a:gd name="connsiteY4-542" fmla="*/ 572201 h 1985875"/>
              <a:gd name="connsiteX5-543" fmla="*/ 1351965 w 1946874"/>
              <a:gd name="connsiteY5-544" fmla="*/ 375858 h 1985875"/>
              <a:gd name="connsiteX6-545" fmla="*/ 1901727 w 1946874"/>
              <a:gd name="connsiteY6-546" fmla="*/ 1924167 h 1985875"/>
              <a:gd name="connsiteX7-547" fmla="*/ 992937 w 1946874"/>
              <a:gd name="connsiteY7-548" fmla="*/ 1480991 h 1985875"/>
              <a:gd name="connsiteX8-549" fmla="*/ 1037816 w 1946874"/>
              <a:gd name="connsiteY8-550" fmla="*/ 1161232 h 1985875"/>
              <a:gd name="connsiteX9-551" fmla="*/ 1088304 w 1946874"/>
              <a:gd name="connsiteY9-552" fmla="*/ 757325 h 1985875"/>
              <a:gd name="connsiteX10-553" fmla="*/ 920009 w 1946874"/>
              <a:gd name="connsiteY10-554" fmla="*/ 611470 h 1985875"/>
              <a:gd name="connsiteX11-555" fmla="*/ 729276 w 1946874"/>
              <a:gd name="connsiteY11-556" fmla="*/ 751715 h 1985875"/>
              <a:gd name="connsiteX12-557" fmla="*/ 740495 w 1946874"/>
              <a:gd name="connsiteY12-558" fmla="*/ 1161232 h 1985875"/>
              <a:gd name="connsiteX13-559" fmla="*/ 785374 w 1946874"/>
              <a:gd name="connsiteY13-560" fmla="*/ 1509040 h 1985875"/>
              <a:gd name="connsiteX14-561" fmla="*/ 0 w 1946874"/>
              <a:gd name="connsiteY14-562" fmla="*/ 1985875 h 1985875"/>
              <a:gd name="connsiteX15-563" fmla="*/ 437565 w 1946874"/>
              <a:gd name="connsiteY15-564" fmla="*/ 387077 h 1985875"/>
              <a:gd name="connsiteX16-565" fmla="*/ 650738 w 1946874"/>
              <a:gd name="connsiteY16-566" fmla="*/ 611470 h 1985875"/>
              <a:gd name="connsiteX17-567" fmla="*/ 813423 w 1946874"/>
              <a:gd name="connsiteY17-568" fmla="*/ 499274 h 1985875"/>
              <a:gd name="connsiteX18-569" fmla="*/ 790984 w 1946874"/>
              <a:gd name="connsiteY18-570" fmla="*/ 0 h 1985875"/>
              <a:gd name="connsiteX0-571" fmla="*/ 790984 w 1946874"/>
              <a:gd name="connsiteY0-572" fmla="*/ 0 h 1985875"/>
              <a:gd name="connsiteX1-573" fmla="*/ 790984 w 1946874"/>
              <a:gd name="connsiteY1-574" fmla="*/ 0 h 1985875"/>
              <a:gd name="connsiteX2-575" fmla="*/ 1026596 w 1946874"/>
              <a:gd name="connsiteY2-576" fmla="*/ 5610 h 1985875"/>
              <a:gd name="connsiteX3-577" fmla="*/ 1020986 w 1946874"/>
              <a:gd name="connsiteY3-578" fmla="*/ 493664 h 1985875"/>
              <a:gd name="connsiteX4-579" fmla="*/ 1155622 w 1946874"/>
              <a:gd name="connsiteY4-580" fmla="*/ 572201 h 1985875"/>
              <a:gd name="connsiteX5-581" fmla="*/ 1351965 w 1946874"/>
              <a:gd name="connsiteY5-582" fmla="*/ 375858 h 1985875"/>
              <a:gd name="connsiteX6-583" fmla="*/ 1901727 w 1946874"/>
              <a:gd name="connsiteY6-584" fmla="*/ 1924167 h 1985875"/>
              <a:gd name="connsiteX7-585" fmla="*/ 992937 w 1946874"/>
              <a:gd name="connsiteY7-586" fmla="*/ 1480991 h 1985875"/>
              <a:gd name="connsiteX8-587" fmla="*/ 1037816 w 1946874"/>
              <a:gd name="connsiteY8-588" fmla="*/ 1161232 h 1985875"/>
              <a:gd name="connsiteX9-589" fmla="*/ 1088304 w 1946874"/>
              <a:gd name="connsiteY9-590" fmla="*/ 757325 h 1985875"/>
              <a:gd name="connsiteX10-591" fmla="*/ 920009 w 1946874"/>
              <a:gd name="connsiteY10-592" fmla="*/ 611470 h 1985875"/>
              <a:gd name="connsiteX11-593" fmla="*/ 729276 w 1946874"/>
              <a:gd name="connsiteY11-594" fmla="*/ 751715 h 1985875"/>
              <a:gd name="connsiteX12-595" fmla="*/ 740495 w 1946874"/>
              <a:gd name="connsiteY12-596" fmla="*/ 1161232 h 1985875"/>
              <a:gd name="connsiteX13-597" fmla="*/ 785374 w 1946874"/>
              <a:gd name="connsiteY13-598" fmla="*/ 1509040 h 1985875"/>
              <a:gd name="connsiteX14-599" fmla="*/ 0 w 1946874"/>
              <a:gd name="connsiteY14-600" fmla="*/ 1985875 h 1985875"/>
              <a:gd name="connsiteX15-601" fmla="*/ 437565 w 1946874"/>
              <a:gd name="connsiteY15-602" fmla="*/ 387077 h 1985875"/>
              <a:gd name="connsiteX16-603" fmla="*/ 650738 w 1946874"/>
              <a:gd name="connsiteY16-604" fmla="*/ 611470 h 1985875"/>
              <a:gd name="connsiteX17-605" fmla="*/ 813423 w 1946874"/>
              <a:gd name="connsiteY17-606" fmla="*/ 499274 h 1985875"/>
              <a:gd name="connsiteX18-607" fmla="*/ 790984 w 1946874"/>
              <a:gd name="connsiteY18-608" fmla="*/ 0 h 1985875"/>
              <a:gd name="connsiteX0-609" fmla="*/ 790984 w 1946874"/>
              <a:gd name="connsiteY0-610" fmla="*/ 0 h 1985875"/>
              <a:gd name="connsiteX1-611" fmla="*/ 790984 w 1946874"/>
              <a:gd name="connsiteY1-612" fmla="*/ 0 h 1985875"/>
              <a:gd name="connsiteX2-613" fmla="*/ 1026596 w 1946874"/>
              <a:gd name="connsiteY2-614" fmla="*/ 5610 h 1985875"/>
              <a:gd name="connsiteX3-615" fmla="*/ 1020986 w 1946874"/>
              <a:gd name="connsiteY3-616" fmla="*/ 493664 h 1985875"/>
              <a:gd name="connsiteX4-617" fmla="*/ 1155622 w 1946874"/>
              <a:gd name="connsiteY4-618" fmla="*/ 572201 h 1985875"/>
              <a:gd name="connsiteX5-619" fmla="*/ 1351965 w 1946874"/>
              <a:gd name="connsiteY5-620" fmla="*/ 375858 h 1985875"/>
              <a:gd name="connsiteX6-621" fmla="*/ 1901727 w 1946874"/>
              <a:gd name="connsiteY6-622" fmla="*/ 1924167 h 1985875"/>
              <a:gd name="connsiteX7-623" fmla="*/ 992937 w 1946874"/>
              <a:gd name="connsiteY7-624" fmla="*/ 1480991 h 1985875"/>
              <a:gd name="connsiteX8-625" fmla="*/ 1037816 w 1946874"/>
              <a:gd name="connsiteY8-626" fmla="*/ 1161232 h 1985875"/>
              <a:gd name="connsiteX9-627" fmla="*/ 1088304 w 1946874"/>
              <a:gd name="connsiteY9-628" fmla="*/ 757325 h 1985875"/>
              <a:gd name="connsiteX10-629" fmla="*/ 920009 w 1946874"/>
              <a:gd name="connsiteY10-630" fmla="*/ 611470 h 1985875"/>
              <a:gd name="connsiteX11-631" fmla="*/ 729276 w 1946874"/>
              <a:gd name="connsiteY11-632" fmla="*/ 751715 h 1985875"/>
              <a:gd name="connsiteX12-633" fmla="*/ 740495 w 1946874"/>
              <a:gd name="connsiteY12-634" fmla="*/ 1161232 h 1985875"/>
              <a:gd name="connsiteX13-635" fmla="*/ 785374 w 1946874"/>
              <a:gd name="connsiteY13-636" fmla="*/ 1509040 h 1985875"/>
              <a:gd name="connsiteX14-637" fmla="*/ 0 w 1946874"/>
              <a:gd name="connsiteY14-638" fmla="*/ 1985875 h 1985875"/>
              <a:gd name="connsiteX15-639" fmla="*/ 437565 w 1946874"/>
              <a:gd name="connsiteY15-640" fmla="*/ 387077 h 1985875"/>
              <a:gd name="connsiteX16-641" fmla="*/ 650738 w 1946874"/>
              <a:gd name="connsiteY16-642" fmla="*/ 611470 h 1985875"/>
              <a:gd name="connsiteX17-643" fmla="*/ 813423 w 1946874"/>
              <a:gd name="connsiteY17-644" fmla="*/ 499274 h 1985875"/>
              <a:gd name="connsiteX18-645" fmla="*/ 790984 w 1946874"/>
              <a:gd name="connsiteY18-646" fmla="*/ 0 h 1985875"/>
              <a:gd name="connsiteX0-647" fmla="*/ 790984 w 1946874"/>
              <a:gd name="connsiteY0-648" fmla="*/ 0 h 1985875"/>
              <a:gd name="connsiteX1-649" fmla="*/ 790984 w 1946874"/>
              <a:gd name="connsiteY1-650" fmla="*/ 0 h 1985875"/>
              <a:gd name="connsiteX2-651" fmla="*/ 1026596 w 1946874"/>
              <a:gd name="connsiteY2-652" fmla="*/ 5610 h 1985875"/>
              <a:gd name="connsiteX3-653" fmla="*/ 1020986 w 1946874"/>
              <a:gd name="connsiteY3-654" fmla="*/ 493664 h 1985875"/>
              <a:gd name="connsiteX4-655" fmla="*/ 1155622 w 1946874"/>
              <a:gd name="connsiteY4-656" fmla="*/ 572201 h 1985875"/>
              <a:gd name="connsiteX5-657" fmla="*/ 1351965 w 1946874"/>
              <a:gd name="connsiteY5-658" fmla="*/ 375858 h 1985875"/>
              <a:gd name="connsiteX6-659" fmla="*/ 1901727 w 1946874"/>
              <a:gd name="connsiteY6-660" fmla="*/ 1924167 h 1985875"/>
              <a:gd name="connsiteX7-661" fmla="*/ 992937 w 1946874"/>
              <a:gd name="connsiteY7-662" fmla="*/ 1480991 h 1985875"/>
              <a:gd name="connsiteX8-663" fmla="*/ 1037816 w 1946874"/>
              <a:gd name="connsiteY8-664" fmla="*/ 1161232 h 1985875"/>
              <a:gd name="connsiteX9-665" fmla="*/ 1088304 w 1946874"/>
              <a:gd name="connsiteY9-666" fmla="*/ 757325 h 1985875"/>
              <a:gd name="connsiteX10-667" fmla="*/ 920009 w 1946874"/>
              <a:gd name="connsiteY10-668" fmla="*/ 611470 h 1985875"/>
              <a:gd name="connsiteX11-669" fmla="*/ 729276 w 1946874"/>
              <a:gd name="connsiteY11-670" fmla="*/ 751715 h 1985875"/>
              <a:gd name="connsiteX12-671" fmla="*/ 740495 w 1946874"/>
              <a:gd name="connsiteY12-672" fmla="*/ 1161232 h 1985875"/>
              <a:gd name="connsiteX13-673" fmla="*/ 785374 w 1946874"/>
              <a:gd name="connsiteY13-674" fmla="*/ 1509040 h 1985875"/>
              <a:gd name="connsiteX14-675" fmla="*/ 0 w 1946874"/>
              <a:gd name="connsiteY14-676" fmla="*/ 1985875 h 1985875"/>
              <a:gd name="connsiteX15-677" fmla="*/ 437565 w 1946874"/>
              <a:gd name="connsiteY15-678" fmla="*/ 387077 h 1985875"/>
              <a:gd name="connsiteX16-679" fmla="*/ 650738 w 1946874"/>
              <a:gd name="connsiteY16-680" fmla="*/ 611470 h 1985875"/>
              <a:gd name="connsiteX17-681" fmla="*/ 813423 w 1946874"/>
              <a:gd name="connsiteY17-682" fmla="*/ 499274 h 1985875"/>
              <a:gd name="connsiteX18-683" fmla="*/ 790984 w 1946874"/>
              <a:gd name="connsiteY18-684" fmla="*/ 0 h 1985875"/>
              <a:gd name="connsiteX0-685" fmla="*/ 790984 w 1946874"/>
              <a:gd name="connsiteY0-686" fmla="*/ 0 h 1985875"/>
              <a:gd name="connsiteX1-687" fmla="*/ 790984 w 1946874"/>
              <a:gd name="connsiteY1-688" fmla="*/ 0 h 1985875"/>
              <a:gd name="connsiteX2-689" fmla="*/ 1026596 w 1946874"/>
              <a:gd name="connsiteY2-690" fmla="*/ 5610 h 1985875"/>
              <a:gd name="connsiteX3-691" fmla="*/ 1020986 w 1946874"/>
              <a:gd name="connsiteY3-692" fmla="*/ 493664 h 1985875"/>
              <a:gd name="connsiteX4-693" fmla="*/ 1155622 w 1946874"/>
              <a:gd name="connsiteY4-694" fmla="*/ 572201 h 1985875"/>
              <a:gd name="connsiteX5-695" fmla="*/ 1351965 w 1946874"/>
              <a:gd name="connsiteY5-696" fmla="*/ 375858 h 1985875"/>
              <a:gd name="connsiteX6-697" fmla="*/ 1901727 w 1946874"/>
              <a:gd name="connsiteY6-698" fmla="*/ 1924167 h 1985875"/>
              <a:gd name="connsiteX7-699" fmla="*/ 1071474 w 1946874"/>
              <a:gd name="connsiteY7-700" fmla="*/ 1480991 h 1985875"/>
              <a:gd name="connsiteX8-701" fmla="*/ 1037816 w 1946874"/>
              <a:gd name="connsiteY8-702" fmla="*/ 1161232 h 1985875"/>
              <a:gd name="connsiteX9-703" fmla="*/ 1088304 w 1946874"/>
              <a:gd name="connsiteY9-704" fmla="*/ 757325 h 1985875"/>
              <a:gd name="connsiteX10-705" fmla="*/ 920009 w 1946874"/>
              <a:gd name="connsiteY10-706" fmla="*/ 611470 h 1985875"/>
              <a:gd name="connsiteX11-707" fmla="*/ 729276 w 1946874"/>
              <a:gd name="connsiteY11-708" fmla="*/ 751715 h 1985875"/>
              <a:gd name="connsiteX12-709" fmla="*/ 740495 w 1946874"/>
              <a:gd name="connsiteY12-710" fmla="*/ 1161232 h 1985875"/>
              <a:gd name="connsiteX13-711" fmla="*/ 785374 w 1946874"/>
              <a:gd name="connsiteY13-712" fmla="*/ 1509040 h 1985875"/>
              <a:gd name="connsiteX14-713" fmla="*/ 0 w 1946874"/>
              <a:gd name="connsiteY14-714" fmla="*/ 1985875 h 1985875"/>
              <a:gd name="connsiteX15-715" fmla="*/ 437565 w 1946874"/>
              <a:gd name="connsiteY15-716" fmla="*/ 387077 h 1985875"/>
              <a:gd name="connsiteX16-717" fmla="*/ 650738 w 1946874"/>
              <a:gd name="connsiteY16-718" fmla="*/ 611470 h 1985875"/>
              <a:gd name="connsiteX17-719" fmla="*/ 813423 w 1946874"/>
              <a:gd name="connsiteY17-720" fmla="*/ 499274 h 1985875"/>
              <a:gd name="connsiteX18-721" fmla="*/ 790984 w 1946874"/>
              <a:gd name="connsiteY18-722" fmla="*/ 0 h 1985875"/>
              <a:gd name="connsiteX0-723" fmla="*/ 790984 w 1946874"/>
              <a:gd name="connsiteY0-724" fmla="*/ 0 h 1985875"/>
              <a:gd name="connsiteX1-725" fmla="*/ 790984 w 1946874"/>
              <a:gd name="connsiteY1-726" fmla="*/ 0 h 1985875"/>
              <a:gd name="connsiteX2-727" fmla="*/ 1026596 w 1946874"/>
              <a:gd name="connsiteY2-728" fmla="*/ 5610 h 1985875"/>
              <a:gd name="connsiteX3-729" fmla="*/ 1020986 w 1946874"/>
              <a:gd name="connsiteY3-730" fmla="*/ 493664 h 1985875"/>
              <a:gd name="connsiteX4-731" fmla="*/ 1155622 w 1946874"/>
              <a:gd name="connsiteY4-732" fmla="*/ 572201 h 1985875"/>
              <a:gd name="connsiteX5-733" fmla="*/ 1351965 w 1946874"/>
              <a:gd name="connsiteY5-734" fmla="*/ 375858 h 1985875"/>
              <a:gd name="connsiteX6-735" fmla="*/ 1901727 w 1946874"/>
              <a:gd name="connsiteY6-736" fmla="*/ 1924167 h 1985875"/>
              <a:gd name="connsiteX7-737" fmla="*/ 1054644 w 1946874"/>
              <a:gd name="connsiteY7-738" fmla="*/ 1486600 h 1985875"/>
              <a:gd name="connsiteX8-739" fmla="*/ 1037816 w 1946874"/>
              <a:gd name="connsiteY8-740" fmla="*/ 1161232 h 1985875"/>
              <a:gd name="connsiteX9-741" fmla="*/ 1088304 w 1946874"/>
              <a:gd name="connsiteY9-742" fmla="*/ 757325 h 1985875"/>
              <a:gd name="connsiteX10-743" fmla="*/ 920009 w 1946874"/>
              <a:gd name="connsiteY10-744" fmla="*/ 611470 h 1985875"/>
              <a:gd name="connsiteX11-745" fmla="*/ 729276 w 1946874"/>
              <a:gd name="connsiteY11-746" fmla="*/ 751715 h 1985875"/>
              <a:gd name="connsiteX12-747" fmla="*/ 740495 w 1946874"/>
              <a:gd name="connsiteY12-748" fmla="*/ 1161232 h 1985875"/>
              <a:gd name="connsiteX13-749" fmla="*/ 785374 w 1946874"/>
              <a:gd name="connsiteY13-750" fmla="*/ 1509040 h 1985875"/>
              <a:gd name="connsiteX14-751" fmla="*/ 0 w 1946874"/>
              <a:gd name="connsiteY14-752" fmla="*/ 1985875 h 1985875"/>
              <a:gd name="connsiteX15-753" fmla="*/ 437565 w 1946874"/>
              <a:gd name="connsiteY15-754" fmla="*/ 387077 h 1985875"/>
              <a:gd name="connsiteX16-755" fmla="*/ 650738 w 1946874"/>
              <a:gd name="connsiteY16-756" fmla="*/ 611470 h 1985875"/>
              <a:gd name="connsiteX17-757" fmla="*/ 813423 w 1946874"/>
              <a:gd name="connsiteY17-758" fmla="*/ 499274 h 1985875"/>
              <a:gd name="connsiteX18-759" fmla="*/ 790984 w 1946874"/>
              <a:gd name="connsiteY18-760" fmla="*/ 0 h 1985875"/>
              <a:gd name="connsiteX0-761" fmla="*/ 790984 w 1946874"/>
              <a:gd name="connsiteY0-762" fmla="*/ 0 h 1985875"/>
              <a:gd name="connsiteX1-763" fmla="*/ 790984 w 1946874"/>
              <a:gd name="connsiteY1-764" fmla="*/ 0 h 1985875"/>
              <a:gd name="connsiteX2-765" fmla="*/ 1026596 w 1946874"/>
              <a:gd name="connsiteY2-766" fmla="*/ 5610 h 1985875"/>
              <a:gd name="connsiteX3-767" fmla="*/ 1020986 w 1946874"/>
              <a:gd name="connsiteY3-768" fmla="*/ 493664 h 1985875"/>
              <a:gd name="connsiteX4-769" fmla="*/ 1155622 w 1946874"/>
              <a:gd name="connsiteY4-770" fmla="*/ 572201 h 1985875"/>
              <a:gd name="connsiteX5-771" fmla="*/ 1351965 w 1946874"/>
              <a:gd name="connsiteY5-772" fmla="*/ 375858 h 1985875"/>
              <a:gd name="connsiteX6-773" fmla="*/ 1901727 w 1946874"/>
              <a:gd name="connsiteY6-774" fmla="*/ 1924167 h 1985875"/>
              <a:gd name="connsiteX7-775" fmla="*/ 1054644 w 1946874"/>
              <a:gd name="connsiteY7-776" fmla="*/ 1486600 h 1985875"/>
              <a:gd name="connsiteX8-777" fmla="*/ 1037816 w 1946874"/>
              <a:gd name="connsiteY8-778" fmla="*/ 1161232 h 1985875"/>
              <a:gd name="connsiteX9-779" fmla="*/ 1088304 w 1946874"/>
              <a:gd name="connsiteY9-780" fmla="*/ 757325 h 1985875"/>
              <a:gd name="connsiteX10-781" fmla="*/ 920009 w 1946874"/>
              <a:gd name="connsiteY10-782" fmla="*/ 611470 h 1985875"/>
              <a:gd name="connsiteX11-783" fmla="*/ 729276 w 1946874"/>
              <a:gd name="connsiteY11-784" fmla="*/ 751715 h 1985875"/>
              <a:gd name="connsiteX12-785" fmla="*/ 740495 w 1946874"/>
              <a:gd name="connsiteY12-786" fmla="*/ 1161232 h 1985875"/>
              <a:gd name="connsiteX13-787" fmla="*/ 785374 w 1946874"/>
              <a:gd name="connsiteY13-788" fmla="*/ 1509040 h 1985875"/>
              <a:gd name="connsiteX14-789" fmla="*/ 0 w 1946874"/>
              <a:gd name="connsiteY14-790" fmla="*/ 1985875 h 1985875"/>
              <a:gd name="connsiteX15-791" fmla="*/ 437565 w 1946874"/>
              <a:gd name="connsiteY15-792" fmla="*/ 387077 h 1985875"/>
              <a:gd name="connsiteX16-793" fmla="*/ 650738 w 1946874"/>
              <a:gd name="connsiteY16-794" fmla="*/ 611470 h 1985875"/>
              <a:gd name="connsiteX17-795" fmla="*/ 813423 w 1946874"/>
              <a:gd name="connsiteY17-796" fmla="*/ 499274 h 1985875"/>
              <a:gd name="connsiteX18-797" fmla="*/ 790984 w 1946874"/>
              <a:gd name="connsiteY18-798" fmla="*/ 0 h 1985875"/>
              <a:gd name="connsiteX0-799" fmla="*/ 790984 w 1946874"/>
              <a:gd name="connsiteY0-800" fmla="*/ 0 h 1985875"/>
              <a:gd name="connsiteX1-801" fmla="*/ 790984 w 1946874"/>
              <a:gd name="connsiteY1-802" fmla="*/ 0 h 1985875"/>
              <a:gd name="connsiteX2-803" fmla="*/ 1026596 w 1946874"/>
              <a:gd name="connsiteY2-804" fmla="*/ 5610 h 1985875"/>
              <a:gd name="connsiteX3-805" fmla="*/ 1020986 w 1946874"/>
              <a:gd name="connsiteY3-806" fmla="*/ 493664 h 1985875"/>
              <a:gd name="connsiteX4-807" fmla="*/ 1155622 w 1946874"/>
              <a:gd name="connsiteY4-808" fmla="*/ 572201 h 1985875"/>
              <a:gd name="connsiteX5-809" fmla="*/ 1351965 w 1946874"/>
              <a:gd name="connsiteY5-810" fmla="*/ 375858 h 1985875"/>
              <a:gd name="connsiteX6-811" fmla="*/ 1901727 w 1946874"/>
              <a:gd name="connsiteY6-812" fmla="*/ 1924167 h 1985875"/>
              <a:gd name="connsiteX7-813" fmla="*/ 1054644 w 1946874"/>
              <a:gd name="connsiteY7-814" fmla="*/ 1486600 h 1985875"/>
              <a:gd name="connsiteX8-815" fmla="*/ 1037816 w 1946874"/>
              <a:gd name="connsiteY8-816" fmla="*/ 1161232 h 1985875"/>
              <a:gd name="connsiteX9-817" fmla="*/ 1088304 w 1946874"/>
              <a:gd name="connsiteY9-818" fmla="*/ 757325 h 1985875"/>
              <a:gd name="connsiteX10-819" fmla="*/ 920009 w 1946874"/>
              <a:gd name="connsiteY10-820" fmla="*/ 611470 h 1985875"/>
              <a:gd name="connsiteX11-821" fmla="*/ 729276 w 1946874"/>
              <a:gd name="connsiteY11-822" fmla="*/ 751715 h 1985875"/>
              <a:gd name="connsiteX12-823" fmla="*/ 740495 w 1946874"/>
              <a:gd name="connsiteY12-824" fmla="*/ 1161232 h 1985875"/>
              <a:gd name="connsiteX13-825" fmla="*/ 785374 w 1946874"/>
              <a:gd name="connsiteY13-826" fmla="*/ 1509040 h 1985875"/>
              <a:gd name="connsiteX14-827" fmla="*/ 0 w 1946874"/>
              <a:gd name="connsiteY14-828" fmla="*/ 1985875 h 1985875"/>
              <a:gd name="connsiteX15-829" fmla="*/ 437565 w 1946874"/>
              <a:gd name="connsiteY15-830" fmla="*/ 387077 h 1985875"/>
              <a:gd name="connsiteX16-831" fmla="*/ 650738 w 1946874"/>
              <a:gd name="connsiteY16-832" fmla="*/ 611470 h 1985875"/>
              <a:gd name="connsiteX17-833" fmla="*/ 813423 w 1946874"/>
              <a:gd name="connsiteY17-834" fmla="*/ 499274 h 1985875"/>
              <a:gd name="connsiteX18-835" fmla="*/ 790984 w 1946874"/>
              <a:gd name="connsiteY18-836" fmla="*/ 0 h 1985875"/>
              <a:gd name="connsiteX0-837" fmla="*/ 790984 w 1946874"/>
              <a:gd name="connsiteY0-838" fmla="*/ 0 h 1985875"/>
              <a:gd name="connsiteX1-839" fmla="*/ 790984 w 1946874"/>
              <a:gd name="connsiteY1-840" fmla="*/ 0 h 1985875"/>
              <a:gd name="connsiteX2-841" fmla="*/ 1026596 w 1946874"/>
              <a:gd name="connsiteY2-842" fmla="*/ 5610 h 1985875"/>
              <a:gd name="connsiteX3-843" fmla="*/ 1020986 w 1946874"/>
              <a:gd name="connsiteY3-844" fmla="*/ 493664 h 1985875"/>
              <a:gd name="connsiteX4-845" fmla="*/ 1155622 w 1946874"/>
              <a:gd name="connsiteY4-846" fmla="*/ 572201 h 1985875"/>
              <a:gd name="connsiteX5-847" fmla="*/ 1351965 w 1946874"/>
              <a:gd name="connsiteY5-848" fmla="*/ 375858 h 1985875"/>
              <a:gd name="connsiteX6-849" fmla="*/ 1901727 w 1946874"/>
              <a:gd name="connsiteY6-850" fmla="*/ 1924167 h 1985875"/>
              <a:gd name="connsiteX7-851" fmla="*/ 1054644 w 1946874"/>
              <a:gd name="connsiteY7-852" fmla="*/ 1486600 h 1985875"/>
              <a:gd name="connsiteX8-853" fmla="*/ 1037816 w 1946874"/>
              <a:gd name="connsiteY8-854" fmla="*/ 1161232 h 1985875"/>
              <a:gd name="connsiteX9-855" fmla="*/ 1088304 w 1946874"/>
              <a:gd name="connsiteY9-856" fmla="*/ 757325 h 1985875"/>
              <a:gd name="connsiteX10-857" fmla="*/ 920009 w 1946874"/>
              <a:gd name="connsiteY10-858" fmla="*/ 611470 h 1985875"/>
              <a:gd name="connsiteX11-859" fmla="*/ 729276 w 1946874"/>
              <a:gd name="connsiteY11-860" fmla="*/ 751715 h 1985875"/>
              <a:gd name="connsiteX12-861" fmla="*/ 740495 w 1946874"/>
              <a:gd name="connsiteY12-862" fmla="*/ 1161232 h 1985875"/>
              <a:gd name="connsiteX13-863" fmla="*/ 785374 w 1946874"/>
              <a:gd name="connsiteY13-864" fmla="*/ 1509040 h 1985875"/>
              <a:gd name="connsiteX14-865" fmla="*/ 0 w 1946874"/>
              <a:gd name="connsiteY14-866" fmla="*/ 1985875 h 1985875"/>
              <a:gd name="connsiteX15-867" fmla="*/ 437565 w 1946874"/>
              <a:gd name="connsiteY15-868" fmla="*/ 387077 h 1985875"/>
              <a:gd name="connsiteX16-869" fmla="*/ 650738 w 1946874"/>
              <a:gd name="connsiteY16-870" fmla="*/ 611470 h 1985875"/>
              <a:gd name="connsiteX17-871" fmla="*/ 813423 w 1946874"/>
              <a:gd name="connsiteY17-872" fmla="*/ 499274 h 1985875"/>
              <a:gd name="connsiteX18-873" fmla="*/ 790984 w 1946874"/>
              <a:gd name="connsiteY18-874" fmla="*/ 0 h 1985875"/>
              <a:gd name="connsiteX0-875" fmla="*/ 790984 w 1946874"/>
              <a:gd name="connsiteY0-876" fmla="*/ 0 h 1985875"/>
              <a:gd name="connsiteX1-877" fmla="*/ 790984 w 1946874"/>
              <a:gd name="connsiteY1-878" fmla="*/ 0 h 1985875"/>
              <a:gd name="connsiteX2-879" fmla="*/ 1026596 w 1946874"/>
              <a:gd name="connsiteY2-880" fmla="*/ 5610 h 1985875"/>
              <a:gd name="connsiteX3-881" fmla="*/ 1020986 w 1946874"/>
              <a:gd name="connsiteY3-882" fmla="*/ 493664 h 1985875"/>
              <a:gd name="connsiteX4-883" fmla="*/ 1155622 w 1946874"/>
              <a:gd name="connsiteY4-884" fmla="*/ 572201 h 1985875"/>
              <a:gd name="connsiteX5-885" fmla="*/ 1351965 w 1946874"/>
              <a:gd name="connsiteY5-886" fmla="*/ 375858 h 1985875"/>
              <a:gd name="connsiteX6-887" fmla="*/ 1901727 w 1946874"/>
              <a:gd name="connsiteY6-888" fmla="*/ 1924167 h 1985875"/>
              <a:gd name="connsiteX7-889" fmla="*/ 1054644 w 1946874"/>
              <a:gd name="connsiteY7-890" fmla="*/ 1486600 h 1985875"/>
              <a:gd name="connsiteX8-891" fmla="*/ 1037816 w 1946874"/>
              <a:gd name="connsiteY8-892" fmla="*/ 1161232 h 1985875"/>
              <a:gd name="connsiteX9-893" fmla="*/ 1088304 w 1946874"/>
              <a:gd name="connsiteY9-894" fmla="*/ 757325 h 1985875"/>
              <a:gd name="connsiteX10-895" fmla="*/ 920009 w 1946874"/>
              <a:gd name="connsiteY10-896" fmla="*/ 611470 h 1985875"/>
              <a:gd name="connsiteX11-897" fmla="*/ 729276 w 1946874"/>
              <a:gd name="connsiteY11-898" fmla="*/ 751715 h 1985875"/>
              <a:gd name="connsiteX12-899" fmla="*/ 740495 w 1946874"/>
              <a:gd name="connsiteY12-900" fmla="*/ 1161232 h 1985875"/>
              <a:gd name="connsiteX13-901" fmla="*/ 785374 w 1946874"/>
              <a:gd name="connsiteY13-902" fmla="*/ 1509040 h 1985875"/>
              <a:gd name="connsiteX14-903" fmla="*/ 0 w 1946874"/>
              <a:gd name="connsiteY14-904" fmla="*/ 1985875 h 1985875"/>
              <a:gd name="connsiteX15-905" fmla="*/ 437565 w 1946874"/>
              <a:gd name="connsiteY15-906" fmla="*/ 387077 h 1985875"/>
              <a:gd name="connsiteX16-907" fmla="*/ 650738 w 1946874"/>
              <a:gd name="connsiteY16-908" fmla="*/ 611470 h 1985875"/>
              <a:gd name="connsiteX17-909" fmla="*/ 813423 w 1946874"/>
              <a:gd name="connsiteY17-910" fmla="*/ 499274 h 1985875"/>
              <a:gd name="connsiteX18-911" fmla="*/ 790984 w 1946874"/>
              <a:gd name="connsiteY18-912" fmla="*/ 0 h 1985875"/>
              <a:gd name="connsiteX0-913" fmla="*/ 790984 w 1946874"/>
              <a:gd name="connsiteY0-914" fmla="*/ 0 h 1985875"/>
              <a:gd name="connsiteX1-915" fmla="*/ 790984 w 1946874"/>
              <a:gd name="connsiteY1-916" fmla="*/ 0 h 1985875"/>
              <a:gd name="connsiteX2-917" fmla="*/ 1026596 w 1946874"/>
              <a:gd name="connsiteY2-918" fmla="*/ 5610 h 1985875"/>
              <a:gd name="connsiteX3-919" fmla="*/ 1020986 w 1946874"/>
              <a:gd name="connsiteY3-920" fmla="*/ 493664 h 1985875"/>
              <a:gd name="connsiteX4-921" fmla="*/ 1155622 w 1946874"/>
              <a:gd name="connsiteY4-922" fmla="*/ 572201 h 1985875"/>
              <a:gd name="connsiteX5-923" fmla="*/ 1351965 w 1946874"/>
              <a:gd name="connsiteY5-924" fmla="*/ 375858 h 1985875"/>
              <a:gd name="connsiteX6-925" fmla="*/ 1901727 w 1946874"/>
              <a:gd name="connsiteY6-926" fmla="*/ 1924167 h 1985875"/>
              <a:gd name="connsiteX7-927" fmla="*/ 1054644 w 1946874"/>
              <a:gd name="connsiteY7-928" fmla="*/ 1486600 h 1985875"/>
              <a:gd name="connsiteX8-929" fmla="*/ 1037816 w 1946874"/>
              <a:gd name="connsiteY8-930" fmla="*/ 1144403 h 1985875"/>
              <a:gd name="connsiteX9-931" fmla="*/ 1088304 w 1946874"/>
              <a:gd name="connsiteY9-932" fmla="*/ 757325 h 1985875"/>
              <a:gd name="connsiteX10-933" fmla="*/ 920009 w 1946874"/>
              <a:gd name="connsiteY10-934" fmla="*/ 611470 h 1985875"/>
              <a:gd name="connsiteX11-935" fmla="*/ 729276 w 1946874"/>
              <a:gd name="connsiteY11-936" fmla="*/ 751715 h 1985875"/>
              <a:gd name="connsiteX12-937" fmla="*/ 740495 w 1946874"/>
              <a:gd name="connsiteY12-938" fmla="*/ 1161232 h 1985875"/>
              <a:gd name="connsiteX13-939" fmla="*/ 785374 w 1946874"/>
              <a:gd name="connsiteY13-940" fmla="*/ 1509040 h 1985875"/>
              <a:gd name="connsiteX14-941" fmla="*/ 0 w 1946874"/>
              <a:gd name="connsiteY14-942" fmla="*/ 1985875 h 1985875"/>
              <a:gd name="connsiteX15-943" fmla="*/ 437565 w 1946874"/>
              <a:gd name="connsiteY15-944" fmla="*/ 387077 h 1985875"/>
              <a:gd name="connsiteX16-945" fmla="*/ 650738 w 1946874"/>
              <a:gd name="connsiteY16-946" fmla="*/ 611470 h 1985875"/>
              <a:gd name="connsiteX17-947" fmla="*/ 813423 w 1946874"/>
              <a:gd name="connsiteY17-948" fmla="*/ 499274 h 1985875"/>
              <a:gd name="connsiteX18-949" fmla="*/ 790984 w 1946874"/>
              <a:gd name="connsiteY18-950" fmla="*/ 0 h 1985875"/>
              <a:gd name="connsiteX0-951" fmla="*/ 790984 w 1946874"/>
              <a:gd name="connsiteY0-952" fmla="*/ 0 h 1985875"/>
              <a:gd name="connsiteX1-953" fmla="*/ 790984 w 1946874"/>
              <a:gd name="connsiteY1-954" fmla="*/ 0 h 1985875"/>
              <a:gd name="connsiteX2-955" fmla="*/ 1026596 w 1946874"/>
              <a:gd name="connsiteY2-956" fmla="*/ 5610 h 1985875"/>
              <a:gd name="connsiteX3-957" fmla="*/ 1020986 w 1946874"/>
              <a:gd name="connsiteY3-958" fmla="*/ 493664 h 1985875"/>
              <a:gd name="connsiteX4-959" fmla="*/ 1155622 w 1946874"/>
              <a:gd name="connsiteY4-960" fmla="*/ 572201 h 1985875"/>
              <a:gd name="connsiteX5-961" fmla="*/ 1351965 w 1946874"/>
              <a:gd name="connsiteY5-962" fmla="*/ 375858 h 1985875"/>
              <a:gd name="connsiteX6-963" fmla="*/ 1901727 w 1946874"/>
              <a:gd name="connsiteY6-964" fmla="*/ 1924167 h 1985875"/>
              <a:gd name="connsiteX7-965" fmla="*/ 1054644 w 1946874"/>
              <a:gd name="connsiteY7-966" fmla="*/ 1486600 h 1985875"/>
              <a:gd name="connsiteX8-967" fmla="*/ 1037816 w 1946874"/>
              <a:gd name="connsiteY8-968" fmla="*/ 1144403 h 1985875"/>
              <a:gd name="connsiteX9-969" fmla="*/ 1088304 w 1946874"/>
              <a:gd name="connsiteY9-970" fmla="*/ 757325 h 1985875"/>
              <a:gd name="connsiteX10-971" fmla="*/ 920009 w 1946874"/>
              <a:gd name="connsiteY10-972" fmla="*/ 611470 h 1985875"/>
              <a:gd name="connsiteX11-973" fmla="*/ 729276 w 1946874"/>
              <a:gd name="connsiteY11-974" fmla="*/ 751715 h 1985875"/>
              <a:gd name="connsiteX12-975" fmla="*/ 740495 w 1946874"/>
              <a:gd name="connsiteY12-976" fmla="*/ 1161232 h 1985875"/>
              <a:gd name="connsiteX13-977" fmla="*/ 785374 w 1946874"/>
              <a:gd name="connsiteY13-978" fmla="*/ 1509040 h 1985875"/>
              <a:gd name="connsiteX14-979" fmla="*/ 0 w 1946874"/>
              <a:gd name="connsiteY14-980" fmla="*/ 1985875 h 1985875"/>
              <a:gd name="connsiteX15-981" fmla="*/ 437565 w 1946874"/>
              <a:gd name="connsiteY15-982" fmla="*/ 387077 h 1985875"/>
              <a:gd name="connsiteX16-983" fmla="*/ 650738 w 1946874"/>
              <a:gd name="connsiteY16-984" fmla="*/ 611470 h 1985875"/>
              <a:gd name="connsiteX17-985" fmla="*/ 813423 w 1946874"/>
              <a:gd name="connsiteY17-986" fmla="*/ 499274 h 1985875"/>
              <a:gd name="connsiteX18-987" fmla="*/ 790984 w 1946874"/>
              <a:gd name="connsiteY18-988" fmla="*/ 0 h 1985875"/>
              <a:gd name="connsiteX0-989" fmla="*/ 790984 w 1946874"/>
              <a:gd name="connsiteY0-990" fmla="*/ 0 h 1985875"/>
              <a:gd name="connsiteX1-991" fmla="*/ 790984 w 1946874"/>
              <a:gd name="connsiteY1-992" fmla="*/ 0 h 1985875"/>
              <a:gd name="connsiteX2-993" fmla="*/ 1026596 w 1946874"/>
              <a:gd name="connsiteY2-994" fmla="*/ 5610 h 1985875"/>
              <a:gd name="connsiteX3-995" fmla="*/ 1020986 w 1946874"/>
              <a:gd name="connsiteY3-996" fmla="*/ 493664 h 1985875"/>
              <a:gd name="connsiteX4-997" fmla="*/ 1155622 w 1946874"/>
              <a:gd name="connsiteY4-998" fmla="*/ 572201 h 1985875"/>
              <a:gd name="connsiteX5-999" fmla="*/ 1351965 w 1946874"/>
              <a:gd name="connsiteY5-1000" fmla="*/ 375858 h 1985875"/>
              <a:gd name="connsiteX6-1001" fmla="*/ 1901727 w 1946874"/>
              <a:gd name="connsiteY6-1002" fmla="*/ 1924167 h 1985875"/>
              <a:gd name="connsiteX7-1003" fmla="*/ 1054644 w 1946874"/>
              <a:gd name="connsiteY7-1004" fmla="*/ 1486600 h 1985875"/>
              <a:gd name="connsiteX8-1005" fmla="*/ 1037816 w 1946874"/>
              <a:gd name="connsiteY8-1006" fmla="*/ 1144403 h 1985875"/>
              <a:gd name="connsiteX9-1007" fmla="*/ 1088304 w 1946874"/>
              <a:gd name="connsiteY9-1008" fmla="*/ 757325 h 1985875"/>
              <a:gd name="connsiteX10-1009" fmla="*/ 920009 w 1946874"/>
              <a:gd name="connsiteY10-1010" fmla="*/ 611470 h 1985875"/>
              <a:gd name="connsiteX11-1011" fmla="*/ 729276 w 1946874"/>
              <a:gd name="connsiteY11-1012" fmla="*/ 751715 h 1985875"/>
              <a:gd name="connsiteX12-1013" fmla="*/ 740495 w 1946874"/>
              <a:gd name="connsiteY12-1014" fmla="*/ 1161232 h 1985875"/>
              <a:gd name="connsiteX13-1015" fmla="*/ 785374 w 1946874"/>
              <a:gd name="connsiteY13-1016" fmla="*/ 1509040 h 1985875"/>
              <a:gd name="connsiteX14-1017" fmla="*/ 0 w 1946874"/>
              <a:gd name="connsiteY14-1018" fmla="*/ 1985875 h 1985875"/>
              <a:gd name="connsiteX15-1019" fmla="*/ 437565 w 1946874"/>
              <a:gd name="connsiteY15-1020" fmla="*/ 387077 h 1985875"/>
              <a:gd name="connsiteX16-1021" fmla="*/ 650738 w 1946874"/>
              <a:gd name="connsiteY16-1022" fmla="*/ 611470 h 1985875"/>
              <a:gd name="connsiteX17-1023" fmla="*/ 813423 w 1946874"/>
              <a:gd name="connsiteY17-1024" fmla="*/ 499274 h 1985875"/>
              <a:gd name="connsiteX18-1025" fmla="*/ 790984 w 1946874"/>
              <a:gd name="connsiteY18-1026" fmla="*/ 0 h 1985875"/>
              <a:gd name="connsiteX0-1027" fmla="*/ 790984 w 1946874"/>
              <a:gd name="connsiteY0-1028" fmla="*/ 0 h 1985875"/>
              <a:gd name="connsiteX1-1029" fmla="*/ 790984 w 1946874"/>
              <a:gd name="connsiteY1-1030" fmla="*/ 0 h 1985875"/>
              <a:gd name="connsiteX2-1031" fmla="*/ 1026596 w 1946874"/>
              <a:gd name="connsiteY2-1032" fmla="*/ 5610 h 1985875"/>
              <a:gd name="connsiteX3-1033" fmla="*/ 1020986 w 1946874"/>
              <a:gd name="connsiteY3-1034" fmla="*/ 493664 h 1985875"/>
              <a:gd name="connsiteX4-1035" fmla="*/ 1155622 w 1946874"/>
              <a:gd name="connsiteY4-1036" fmla="*/ 572201 h 1985875"/>
              <a:gd name="connsiteX5-1037" fmla="*/ 1351965 w 1946874"/>
              <a:gd name="connsiteY5-1038" fmla="*/ 375858 h 1985875"/>
              <a:gd name="connsiteX6-1039" fmla="*/ 1901727 w 1946874"/>
              <a:gd name="connsiteY6-1040" fmla="*/ 1924167 h 1985875"/>
              <a:gd name="connsiteX7-1041" fmla="*/ 1054644 w 1946874"/>
              <a:gd name="connsiteY7-1042" fmla="*/ 1486600 h 1985875"/>
              <a:gd name="connsiteX8-1043" fmla="*/ 1037816 w 1946874"/>
              <a:gd name="connsiteY8-1044" fmla="*/ 1144403 h 1985875"/>
              <a:gd name="connsiteX9-1045" fmla="*/ 1088304 w 1946874"/>
              <a:gd name="connsiteY9-1046" fmla="*/ 757325 h 1985875"/>
              <a:gd name="connsiteX10-1047" fmla="*/ 920009 w 1946874"/>
              <a:gd name="connsiteY10-1048" fmla="*/ 611470 h 1985875"/>
              <a:gd name="connsiteX11-1049" fmla="*/ 729276 w 1946874"/>
              <a:gd name="connsiteY11-1050" fmla="*/ 751715 h 1985875"/>
              <a:gd name="connsiteX12-1051" fmla="*/ 740495 w 1946874"/>
              <a:gd name="connsiteY12-1052" fmla="*/ 1161232 h 1985875"/>
              <a:gd name="connsiteX13-1053" fmla="*/ 785374 w 1946874"/>
              <a:gd name="connsiteY13-1054" fmla="*/ 1509040 h 1985875"/>
              <a:gd name="connsiteX14-1055" fmla="*/ 0 w 1946874"/>
              <a:gd name="connsiteY14-1056" fmla="*/ 1985875 h 1985875"/>
              <a:gd name="connsiteX15-1057" fmla="*/ 420736 w 1946874"/>
              <a:gd name="connsiteY15-1058" fmla="*/ 375858 h 1985875"/>
              <a:gd name="connsiteX16-1059" fmla="*/ 650738 w 1946874"/>
              <a:gd name="connsiteY16-1060" fmla="*/ 611470 h 1985875"/>
              <a:gd name="connsiteX17-1061" fmla="*/ 813423 w 1946874"/>
              <a:gd name="connsiteY17-1062" fmla="*/ 499274 h 1985875"/>
              <a:gd name="connsiteX18-1063" fmla="*/ 790984 w 1946874"/>
              <a:gd name="connsiteY18-1064" fmla="*/ 0 h 1985875"/>
              <a:gd name="connsiteX0-1065" fmla="*/ 790984 w 1946874"/>
              <a:gd name="connsiteY0-1066" fmla="*/ 0 h 1985875"/>
              <a:gd name="connsiteX1-1067" fmla="*/ 790984 w 1946874"/>
              <a:gd name="connsiteY1-1068" fmla="*/ 0 h 1985875"/>
              <a:gd name="connsiteX2-1069" fmla="*/ 1026596 w 1946874"/>
              <a:gd name="connsiteY2-1070" fmla="*/ 5610 h 1985875"/>
              <a:gd name="connsiteX3-1071" fmla="*/ 1020986 w 1946874"/>
              <a:gd name="connsiteY3-1072" fmla="*/ 493664 h 1985875"/>
              <a:gd name="connsiteX4-1073" fmla="*/ 1155622 w 1946874"/>
              <a:gd name="connsiteY4-1074" fmla="*/ 572201 h 1985875"/>
              <a:gd name="connsiteX5-1075" fmla="*/ 1351965 w 1946874"/>
              <a:gd name="connsiteY5-1076" fmla="*/ 375858 h 1985875"/>
              <a:gd name="connsiteX6-1077" fmla="*/ 1901727 w 1946874"/>
              <a:gd name="connsiteY6-1078" fmla="*/ 1924167 h 1985875"/>
              <a:gd name="connsiteX7-1079" fmla="*/ 1054644 w 1946874"/>
              <a:gd name="connsiteY7-1080" fmla="*/ 1486600 h 1985875"/>
              <a:gd name="connsiteX8-1081" fmla="*/ 1037816 w 1946874"/>
              <a:gd name="connsiteY8-1082" fmla="*/ 1144403 h 1985875"/>
              <a:gd name="connsiteX9-1083" fmla="*/ 1088304 w 1946874"/>
              <a:gd name="connsiteY9-1084" fmla="*/ 757325 h 1985875"/>
              <a:gd name="connsiteX10-1085" fmla="*/ 920009 w 1946874"/>
              <a:gd name="connsiteY10-1086" fmla="*/ 611470 h 1985875"/>
              <a:gd name="connsiteX11-1087" fmla="*/ 729276 w 1946874"/>
              <a:gd name="connsiteY11-1088" fmla="*/ 751715 h 1985875"/>
              <a:gd name="connsiteX12-1089" fmla="*/ 740495 w 1946874"/>
              <a:gd name="connsiteY12-1090" fmla="*/ 1161232 h 1985875"/>
              <a:gd name="connsiteX13-1091" fmla="*/ 785374 w 1946874"/>
              <a:gd name="connsiteY13-1092" fmla="*/ 1509040 h 1985875"/>
              <a:gd name="connsiteX14-1093" fmla="*/ 0 w 1946874"/>
              <a:gd name="connsiteY14-1094" fmla="*/ 1985875 h 1985875"/>
              <a:gd name="connsiteX15-1095" fmla="*/ 420736 w 1946874"/>
              <a:gd name="connsiteY15-1096" fmla="*/ 375858 h 1985875"/>
              <a:gd name="connsiteX16-1097" fmla="*/ 650738 w 1946874"/>
              <a:gd name="connsiteY16-1098" fmla="*/ 611470 h 1985875"/>
              <a:gd name="connsiteX17-1099" fmla="*/ 813423 w 1946874"/>
              <a:gd name="connsiteY17-1100" fmla="*/ 499274 h 1985875"/>
              <a:gd name="connsiteX18-1101" fmla="*/ 790984 w 1946874"/>
              <a:gd name="connsiteY18-1102" fmla="*/ 0 h 1985875"/>
              <a:gd name="connsiteX0-1103" fmla="*/ 858302 w 2014192"/>
              <a:gd name="connsiteY0-1104" fmla="*/ 0 h 1958316"/>
              <a:gd name="connsiteX1-1105" fmla="*/ 858302 w 2014192"/>
              <a:gd name="connsiteY1-1106" fmla="*/ 0 h 1958316"/>
              <a:gd name="connsiteX2-1107" fmla="*/ 1093914 w 2014192"/>
              <a:gd name="connsiteY2-1108" fmla="*/ 5610 h 1958316"/>
              <a:gd name="connsiteX3-1109" fmla="*/ 1088304 w 2014192"/>
              <a:gd name="connsiteY3-1110" fmla="*/ 493664 h 1958316"/>
              <a:gd name="connsiteX4-1111" fmla="*/ 1222940 w 2014192"/>
              <a:gd name="connsiteY4-1112" fmla="*/ 572201 h 1958316"/>
              <a:gd name="connsiteX5-1113" fmla="*/ 1419283 w 2014192"/>
              <a:gd name="connsiteY5-1114" fmla="*/ 375858 h 1958316"/>
              <a:gd name="connsiteX6-1115" fmla="*/ 1969045 w 2014192"/>
              <a:gd name="connsiteY6-1116" fmla="*/ 1924167 h 1958316"/>
              <a:gd name="connsiteX7-1117" fmla="*/ 1121962 w 2014192"/>
              <a:gd name="connsiteY7-1118" fmla="*/ 1486600 h 1958316"/>
              <a:gd name="connsiteX8-1119" fmla="*/ 1105134 w 2014192"/>
              <a:gd name="connsiteY8-1120" fmla="*/ 1144403 h 1958316"/>
              <a:gd name="connsiteX9-1121" fmla="*/ 1155622 w 2014192"/>
              <a:gd name="connsiteY9-1122" fmla="*/ 757325 h 1958316"/>
              <a:gd name="connsiteX10-1123" fmla="*/ 987327 w 2014192"/>
              <a:gd name="connsiteY10-1124" fmla="*/ 611470 h 1958316"/>
              <a:gd name="connsiteX11-1125" fmla="*/ 796594 w 2014192"/>
              <a:gd name="connsiteY11-1126" fmla="*/ 751715 h 1958316"/>
              <a:gd name="connsiteX12-1127" fmla="*/ 807813 w 2014192"/>
              <a:gd name="connsiteY12-1128" fmla="*/ 1161232 h 1958316"/>
              <a:gd name="connsiteX13-1129" fmla="*/ 852692 w 2014192"/>
              <a:gd name="connsiteY13-1130" fmla="*/ 1509040 h 1958316"/>
              <a:gd name="connsiteX14-1131" fmla="*/ 0 w 2014192"/>
              <a:gd name="connsiteY14-1132" fmla="*/ 1952216 h 1958316"/>
              <a:gd name="connsiteX15-1133" fmla="*/ 488054 w 2014192"/>
              <a:gd name="connsiteY15-1134" fmla="*/ 375858 h 1958316"/>
              <a:gd name="connsiteX16-1135" fmla="*/ 718056 w 2014192"/>
              <a:gd name="connsiteY16-1136" fmla="*/ 611470 h 1958316"/>
              <a:gd name="connsiteX17-1137" fmla="*/ 880741 w 2014192"/>
              <a:gd name="connsiteY17-1138" fmla="*/ 499274 h 1958316"/>
              <a:gd name="connsiteX18-1139" fmla="*/ 858302 w 2014192"/>
              <a:gd name="connsiteY18-1140" fmla="*/ 0 h 1958316"/>
              <a:gd name="connsiteX0-1141" fmla="*/ 947503 w 2103393"/>
              <a:gd name="connsiteY0-1142" fmla="*/ 0 h 1958316"/>
              <a:gd name="connsiteX1-1143" fmla="*/ 947503 w 2103393"/>
              <a:gd name="connsiteY1-1144" fmla="*/ 0 h 1958316"/>
              <a:gd name="connsiteX2-1145" fmla="*/ 1183115 w 2103393"/>
              <a:gd name="connsiteY2-1146" fmla="*/ 5610 h 1958316"/>
              <a:gd name="connsiteX3-1147" fmla="*/ 1177505 w 2103393"/>
              <a:gd name="connsiteY3-1148" fmla="*/ 493664 h 1958316"/>
              <a:gd name="connsiteX4-1149" fmla="*/ 1312141 w 2103393"/>
              <a:gd name="connsiteY4-1150" fmla="*/ 572201 h 1958316"/>
              <a:gd name="connsiteX5-1151" fmla="*/ 1508484 w 2103393"/>
              <a:gd name="connsiteY5-1152" fmla="*/ 375858 h 1958316"/>
              <a:gd name="connsiteX6-1153" fmla="*/ 2058246 w 2103393"/>
              <a:gd name="connsiteY6-1154" fmla="*/ 1924167 h 1958316"/>
              <a:gd name="connsiteX7-1155" fmla="*/ 1211163 w 2103393"/>
              <a:gd name="connsiteY7-1156" fmla="*/ 1486600 h 1958316"/>
              <a:gd name="connsiteX8-1157" fmla="*/ 1194335 w 2103393"/>
              <a:gd name="connsiteY8-1158" fmla="*/ 1144403 h 1958316"/>
              <a:gd name="connsiteX9-1159" fmla="*/ 1244823 w 2103393"/>
              <a:gd name="connsiteY9-1160" fmla="*/ 757325 h 1958316"/>
              <a:gd name="connsiteX10-1161" fmla="*/ 1076528 w 2103393"/>
              <a:gd name="connsiteY10-1162" fmla="*/ 611470 h 1958316"/>
              <a:gd name="connsiteX11-1163" fmla="*/ 885795 w 2103393"/>
              <a:gd name="connsiteY11-1164" fmla="*/ 751715 h 1958316"/>
              <a:gd name="connsiteX12-1165" fmla="*/ 897014 w 2103393"/>
              <a:gd name="connsiteY12-1166" fmla="*/ 1161232 h 1958316"/>
              <a:gd name="connsiteX13-1167" fmla="*/ 941893 w 2103393"/>
              <a:gd name="connsiteY13-1168" fmla="*/ 1509040 h 1958316"/>
              <a:gd name="connsiteX14-1169" fmla="*/ 89201 w 2103393"/>
              <a:gd name="connsiteY14-1170" fmla="*/ 1952216 h 1958316"/>
              <a:gd name="connsiteX15-1171" fmla="*/ 577255 w 2103393"/>
              <a:gd name="connsiteY15-1172" fmla="*/ 375858 h 1958316"/>
              <a:gd name="connsiteX16-1173" fmla="*/ 807257 w 2103393"/>
              <a:gd name="connsiteY16-1174" fmla="*/ 611470 h 1958316"/>
              <a:gd name="connsiteX17-1175" fmla="*/ 969942 w 2103393"/>
              <a:gd name="connsiteY17-1176" fmla="*/ 499274 h 1958316"/>
              <a:gd name="connsiteX18-1177" fmla="*/ 947503 w 2103393"/>
              <a:gd name="connsiteY18-1178" fmla="*/ 0 h 1958316"/>
              <a:gd name="connsiteX0-1179" fmla="*/ 947503 w 2103393"/>
              <a:gd name="connsiteY0-1180" fmla="*/ 0 h 1958316"/>
              <a:gd name="connsiteX1-1181" fmla="*/ 947503 w 2103393"/>
              <a:gd name="connsiteY1-1182" fmla="*/ 0 h 1958316"/>
              <a:gd name="connsiteX2-1183" fmla="*/ 1183115 w 2103393"/>
              <a:gd name="connsiteY2-1184" fmla="*/ 5610 h 1958316"/>
              <a:gd name="connsiteX3-1185" fmla="*/ 1177505 w 2103393"/>
              <a:gd name="connsiteY3-1186" fmla="*/ 493664 h 1958316"/>
              <a:gd name="connsiteX4-1187" fmla="*/ 1312141 w 2103393"/>
              <a:gd name="connsiteY4-1188" fmla="*/ 572201 h 1958316"/>
              <a:gd name="connsiteX5-1189" fmla="*/ 1508484 w 2103393"/>
              <a:gd name="connsiteY5-1190" fmla="*/ 375858 h 1958316"/>
              <a:gd name="connsiteX6-1191" fmla="*/ 2058246 w 2103393"/>
              <a:gd name="connsiteY6-1192" fmla="*/ 1924167 h 1958316"/>
              <a:gd name="connsiteX7-1193" fmla="*/ 1211163 w 2103393"/>
              <a:gd name="connsiteY7-1194" fmla="*/ 1486600 h 1958316"/>
              <a:gd name="connsiteX8-1195" fmla="*/ 1194335 w 2103393"/>
              <a:gd name="connsiteY8-1196" fmla="*/ 1144403 h 1958316"/>
              <a:gd name="connsiteX9-1197" fmla="*/ 1244823 w 2103393"/>
              <a:gd name="connsiteY9-1198" fmla="*/ 757325 h 1958316"/>
              <a:gd name="connsiteX10-1199" fmla="*/ 1076528 w 2103393"/>
              <a:gd name="connsiteY10-1200" fmla="*/ 611470 h 1958316"/>
              <a:gd name="connsiteX11-1201" fmla="*/ 885795 w 2103393"/>
              <a:gd name="connsiteY11-1202" fmla="*/ 751715 h 1958316"/>
              <a:gd name="connsiteX12-1203" fmla="*/ 897014 w 2103393"/>
              <a:gd name="connsiteY12-1204" fmla="*/ 1161232 h 1958316"/>
              <a:gd name="connsiteX13-1205" fmla="*/ 941893 w 2103393"/>
              <a:gd name="connsiteY13-1206" fmla="*/ 1509040 h 1958316"/>
              <a:gd name="connsiteX14-1207" fmla="*/ 89201 w 2103393"/>
              <a:gd name="connsiteY14-1208" fmla="*/ 1952216 h 1958316"/>
              <a:gd name="connsiteX15-1209" fmla="*/ 577255 w 2103393"/>
              <a:gd name="connsiteY15-1210" fmla="*/ 375858 h 1958316"/>
              <a:gd name="connsiteX16-1211" fmla="*/ 807257 w 2103393"/>
              <a:gd name="connsiteY16-1212" fmla="*/ 611470 h 1958316"/>
              <a:gd name="connsiteX17-1213" fmla="*/ 969942 w 2103393"/>
              <a:gd name="connsiteY17-1214" fmla="*/ 499274 h 1958316"/>
              <a:gd name="connsiteX18-1215" fmla="*/ 947503 w 2103393"/>
              <a:gd name="connsiteY18-1216" fmla="*/ 0 h 1958316"/>
              <a:gd name="connsiteX0-1217" fmla="*/ 947503 w 2103393"/>
              <a:gd name="connsiteY0-1218" fmla="*/ 0 h 1958316"/>
              <a:gd name="connsiteX1-1219" fmla="*/ 947503 w 2103393"/>
              <a:gd name="connsiteY1-1220" fmla="*/ 0 h 1958316"/>
              <a:gd name="connsiteX2-1221" fmla="*/ 1183115 w 2103393"/>
              <a:gd name="connsiteY2-1222" fmla="*/ 5610 h 1958316"/>
              <a:gd name="connsiteX3-1223" fmla="*/ 1177505 w 2103393"/>
              <a:gd name="connsiteY3-1224" fmla="*/ 493664 h 1958316"/>
              <a:gd name="connsiteX4-1225" fmla="*/ 1312141 w 2103393"/>
              <a:gd name="connsiteY4-1226" fmla="*/ 572201 h 1958316"/>
              <a:gd name="connsiteX5-1227" fmla="*/ 1508484 w 2103393"/>
              <a:gd name="connsiteY5-1228" fmla="*/ 375858 h 1958316"/>
              <a:gd name="connsiteX6-1229" fmla="*/ 2058246 w 2103393"/>
              <a:gd name="connsiteY6-1230" fmla="*/ 1924167 h 1958316"/>
              <a:gd name="connsiteX7-1231" fmla="*/ 1211163 w 2103393"/>
              <a:gd name="connsiteY7-1232" fmla="*/ 1486600 h 1958316"/>
              <a:gd name="connsiteX8-1233" fmla="*/ 1194335 w 2103393"/>
              <a:gd name="connsiteY8-1234" fmla="*/ 1144403 h 1958316"/>
              <a:gd name="connsiteX9-1235" fmla="*/ 1244823 w 2103393"/>
              <a:gd name="connsiteY9-1236" fmla="*/ 757325 h 1958316"/>
              <a:gd name="connsiteX10-1237" fmla="*/ 1076528 w 2103393"/>
              <a:gd name="connsiteY10-1238" fmla="*/ 611470 h 1958316"/>
              <a:gd name="connsiteX11-1239" fmla="*/ 885795 w 2103393"/>
              <a:gd name="connsiteY11-1240" fmla="*/ 751715 h 1958316"/>
              <a:gd name="connsiteX12-1241" fmla="*/ 897014 w 2103393"/>
              <a:gd name="connsiteY12-1242" fmla="*/ 1161232 h 1958316"/>
              <a:gd name="connsiteX13-1243" fmla="*/ 930674 w 2103393"/>
              <a:gd name="connsiteY13-1244" fmla="*/ 1480991 h 1958316"/>
              <a:gd name="connsiteX14-1245" fmla="*/ 89201 w 2103393"/>
              <a:gd name="connsiteY14-1246" fmla="*/ 1952216 h 1958316"/>
              <a:gd name="connsiteX15-1247" fmla="*/ 577255 w 2103393"/>
              <a:gd name="connsiteY15-1248" fmla="*/ 375858 h 1958316"/>
              <a:gd name="connsiteX16-1249" fmla="*/ 807257 w 2103393"/>
              <a:gd name="connsiteY16-1250" fmla="*/ 611470 h 1958316"/>
              <a:gd name="connsiteX17-1251" fmla="*/ 969942 w 2103393"/>
              <a:gd name="connsiteY17-1252" fmla="*/ 499274 h 1958316"/>
              <a:gd name="connsiteX18-1253" fmla="*/ 947503 w 2103393"/>
              <a:gd name="connsiteY18-1254" fmla="*/ 0 h 1958316"/>
              <a:gd name="connsiteX0-1255" fmla="*/ 947503 w 2103393"/>
              <a:gd name="connsiteY0-1256" fmla="*/ 0 h 1958316"/>
              <a:gd name="connsiteX1-1257" fmla="*/ 947503 w 2103393"/>
              <a:gd name="connsiteY1-1258" fmla="*/ 0 h 1958316"/>
              <a:gd name="connsiteX2-1259" fmla="*/ 1183115 w 2103393"/>
              <a:gd name="connsiteY2-1260" fmla="*/ 5610 h 1958316"/>
              <a:gd name="connsiteX3-1261" fmla="*/ 1177505 w 2103393"/>
              <a:gd name="connsiteY3-1262" fmla="*/ 493664 h 1958316"/>
              <a:gd name="connsiteX4-1263" fmla="*/ 1312141 w 2103393"/>
              <a:gd name="connsiteY4-1264" fmla="*/ 572201 h 1958316"/>
              <a:gd name="connsiteX5-1265" fmla="*/ 1508484 w 2103393"/>
              <a:gd name="connsiteY5-1266" fmla="*/ 375858 h 1958316"/>
              <a:gd name="connsiteX6-1267" fmla="*/ 2058246 w 2103393"/>
              <a:gd name="connsiteY6-1268" fmla="*/ 1924167 h 1958316"/>
              <a:gd name="connsiteX7-1269" fmla="*/ 1211163 w 2103393"/>
              <a:gd name="connsiteY7-1270" fmla="*/ 1486600 h 1958316"/>
              <a:gd name="connsiteX8-1271" fmla="*/ 1194335 w 2103393"/>
              <a:gd name="connsiteY8-1272" fmla="*/ 1144403 h 1958316"/>
              <a:gd name="connsiteX9-1273" fmla="*/ 1244823 w 2103393"/>
              <a:gd name="connsiteY9-1274" fmla="*/ 757325 h 1958316"/>
              <a:gd name="connsiteX10-1275" fmla="*/ 1076528 w 2103393"/>
              <a:gd name="connsiteY10-1276" fmla="*/ 611470 h 1958316"/>
              <a:gd name="connsiteX11-1277" fmla="*/ 885795 w 2103393"/>
              <a:gd name="connsiteY11-1278" fmla="*/ 751715 h 1958316"/>
              <a:gd name="connsiteX12-1279" fmla="*/ 897014 w 2103393"/>
              <a:gd name="connsiteY12-1280" fmla="*/ 1161232 h 1958316"/>
              <a:gd name="connsiteX13-1281" fmla="*/ 930674 w 2103393"/>
              <a:gd name="connsiteY13-1282" fmla="*/ 1480991 h 1958316"/>
              <a:gd name="connsiteX14-1283" fmla="*/ 89201 w 2103393"/>
              <a:gd name="connsiteY14-1284" fmla="*/ 1952216 h 1958316"/>
              <a:gd name="connsiteX15-1285" fmla="*/ 577255 w 2103393"/>
              <a:gd name="connsiteY15-1286" fmla="*/ 375858 h 1958316"/>
              <a:gd name="connsiteX16-1287" fmla="*/ 807257 w 2103393"/>
              <a:gd name="connsiteY16-1288" fmla="*/ 611470 h 1958316"/>
              <a:gd name="connsiteX17-1289" fmla="*/ 969942 w 2103393"/>
              <a:gd name="connsiteY17-1290" fmla="*/ 499274 h 1958316"/>
              <a:gd name="connsiteX18-1291" fmla="*/ 947503 w 2103393"/>
              <a:gd name="connsiteY18-1292" fmla="*/ 0 h 1958316"/>
              <a:gd name="connsiteX0-1293" fmla="*/ 947503 w 2103393"/>
              <a:gd name="connsiteY0-1294" fmla="*/ 0 h 1958316"/>
              <a:gd name="connsiteX1-1295" fmla="*/ 947503 w 2103393"/>
              <a:gd name="connsiteY1-1296" fmla="*/ 0 h 1958316"/>
              <a:gd name="connsiteX2-1297" fmla="*/ 1183115 w 2103393"/>
              <a:gd name="connsiteY2-1298" fmla="*/ 5610 h 1958316"/>
              <a:gd name="connsiteX3-1299" fmla="*/ 1177505 w 2103393"/>
              <a:gd name="connsiteY3-1300" fmla="*/ 493664 h 1958316"/>
              <a:gd name="connsiteX4-1301" fmla="*/ 1312141 w 2103393"/>
              <a:gd name="connsiteY4-1302" fmla="*/ 572201 h 1958316"/>
              <a:gd name="connsiteX5-1303" fmla="*/ 1508484 w 2103393"/>
              <a:gd name="connsiteY5-1304" fmla="*/ 375858 h 1958316"/>
              <a:gd name="connsiteX6-1305" fmla="*/ 2058246 w 2103393"/>
              <a:gd name="connsiteY6-1306" fmla="*/ 1924167 h 1958316"/>
              <a:gd name="connsiteX7-1307" fmla="*/ 1211163 w 2103393"/>
              <a:gd name="connsiteY7-1308" fmla="*/ 1486600 h 1958316"/>
              <a:gd name="connsiteX8-1309" fmla="*/ 1194335 w 2103393"/>
              <a:gd name="connsiteY8-1310" fmla="*/ 1144403 h 1958316"/>
              <a:gd name="connsiteX9-1311" fmla="*/ 1244823 w 2103393"/>
              <a:gd name="connsiteY9-1312" fmla="*/ 757325 h 1958316"/>
              <a:gd name="connsiteX10-1313" fmla="*/ 1076528 w 2103393"/>
              <a:gd name="connsiteY10-1314" fmla="*/ 611470 h 1958316"/>
              <a:gd name="connsiteX11-1315" fmla="*/ 885795 w 2103393"/>
              <a:gd name="connsiteY11-1316" fmla="*/ 751715 h 1958316"/>
              <a:gd name="connsiteX12-1317" fmla="*/ 897014 w 2103393"/>
              <a:gd name="connsiteY12-1318" fmla="*/ 1161232 h 1958316"/>
              <a:gd name="connsiteX13-1319" fmla="*/ 930674 w 2103393"/>
              <a:gd name="connsiteY13-1320" fmla="*/ 1480991 h 1958316"/>
              <a:gd name="connsiteX14-1321" fmla="*/ 89201 w 2103393"/>
              <a:gd name="connsiteY14-1322" fmla="*/ 1952216 h 1958316"/>
              <a:gd name="connsiteX15-1323" fmla="*/ 577255 w 2103393"/>
              <a:gd name="connsiteY15-1324" fmla="*/ 375858 h 1958316"/>
              <a:gd name="connsiteX16-1325" fmla="*/ 807257 w 2103393"/>
              <a:gd name="connsiteY16-1326" fmla="*/ 611470 h 1958316"/>
              <a:gd name="connsiteX17-1327" fmla="*/ 969942 w 2103393"/>
              <a:gd name="connsiteY17-1328" fmla="*/ 499274 h 1958316"/>
              <a:gd name="connsiteX18-1329" fmla="*/ 947503 w 2103393"/>
              <a:gd name="connsiteY18-1330" fmla="*/ 0 h 1958316"/>
              <a:gd name="connsiteX0-1331" fmla="*/ 947503 w 2103393"/>
              <a:gd name="connsiteY0-1332" fmla="*/ 0 h 1958316"/>
              <a:gd name="connsiteX1-1333" fmla="*/ 947503 w 2103393"/>
              <a:gd name="connsiteY1-1334" fmla="*/ 0 h 1958316"/>
              <a:gd name="connsiteX2-1335" fmla="*/ 1183115 w 2103393"/>
              <a:gd name="connsiteY2-1336" fmla="*/ 5610 h 1958316"/>
              <a:gd name="connsiteX3-1337" fmla="*/ 1177505 w 2103393"/>
              <a:gd name="connsiteY3-1338" fmla="*/ 493664 h 1958316"/>
              <a:gd name="connsiteX4-1339" fmla="*/ 1312141 w 2103393"/>
              <a:gd name="connsiteY4-1340" fmla="*/ 572201 h 1958316"/>
              <a:gd name="connsiteX5-1341" fmla="*/ 1508484 w 2103393"/>
              <a:gd name="connsiteY5-1342" fmla="*/ 375858 h 1958316"/>
              <a:gd name="connsiteX6-1343" fmla="*/ 2058246 w 2103393"/>
              <a:gd name="connsiteY6-1344" fmla="*/ 1924167 h 1958316"/>
              <a:gd name="connsiteX7-1345" fmla="*/ 1211163 w 2103393"/>
              <a:gd name="connsiteY7-1346" fmla="*/ 1486600 h 1958316"/>
              <a:gd name="connsiteX8-1347" fmla="*/ 1194335 w 2103393"/>
              <a:gd name="connsiteY8-1348" fmla="*/ 1144403 h 1958316"/>
              <a:gd name="connsiteX9-1349" fmla="*/ 1244823 w 2103393"/>
              <a:gd name="connsiteY9-1350" fmla="*/ 757325 h 1958316"/>
              <a:gd name="connsiteX10-1351" fmla="*/ 1076528 w 2103393"/>
              <a:gd name="connsiteY10-1352" fmla="*/ 611470 h 1958316"/>
              <a:gd name="connsiteX11-1353" fmla="*/ 885795 w 2103393"/>
              <a:gd name="connsiteY11-1354" fmla="*/ 751715 h 1958316"/>
              <a:gd name="connsiteX12-1355" fmla="*/ 897014 w 2103393"/>
              <a:gd name="connsiteY12-1356" fmla="*/ 1161232 h 1958316"/>
              <a:gd name="connsiteX13-1357" fmla="*/ 930674 w 2103393"/>
              <a:gd name="connsiteY13-1358" fmla="*/ 1480991 h 1958316"/>
              <a:gd name="connsiteX14-1359" fmla="*/ 89201 w 2103393"/>
              <a:gd name="connsiteY14-1360" fmla="*/ 1952216 h 1958316"/>
              <a:gd name="connsiteX15-1361" fmla="*/ 577255 w 2103393"/>
              <a:gd name="connsiteY15-1362" fmla="*/ 375858 h 1958316"/>
              <a:gd name="connsiteX16-1363" fmla="*/ 807257 w 2103393"/>
              <a:gd name="connsiteY16-1364" fmla="*/ 611470 h 1958316"/>
              <a:gd name="connsiteX17-1365" fmla="*/ 969942 w 2103393"/>
              <a:gd name="connsiteY17-1366" fmla="*/ 499274 h 1958316"/>
              <a:gd name="connsiteX18-1367" fmla="*/ 947503 w 2103393"/>
              <a:gd name="connsiteY18-1368" fmla="*/ 0 h 1958316"/>
              <a:gd name="connsiteX0-1369" fmla="*/ 947503 w 2103393"/>
              <a:gd name="connsiteY0-1370" fmla="*/ 0 h 1958316"/>
              <a:gd name="connsiteX1-1371" fmla="*/ 947503 w 2103393"/>
              <a:gd name="connsiteY1-1372" fmla="*/ 0 h 1958316"/>
              <a:gd name="connsiteX2-1373" fmla="*/ 1183115 w 2103393"/>
              <a:gd name="connsiteY2-1374" fmla="*/ 5610 h 1958316"/>
              <a:gd name="connsiteX3-1375" fmla="*/ 1177505 w 2103393"/>
              <a:gd name="connsiteY3-1376" fmla="*/ 493664 h 1958316"/>
              <a:gd name="connsiteX4-1377" fmla="*/ 1312141 w 2103393"/>
              <a:gd name="connsiteY4-1378" fmla="*/ 572201 h 1958316"/>
              <a:gd name="connsiteX5-1379" fmla="*/ 1508484 w 2103393"/>
              <a:gd name="connsiteY5-1380" fmla="*/ 375858 h 1958316"/>
              <a:gd name="connsiteX6-1381" fmla="*/ 2058246 w 2103393"/>
              <a:gd name="connsiteY6-1382" fmla="*/ 1924167 h 1958316"/>
              <a:gd name="connsiteX7-1383" fmla="*/ 1211163 w 2103393"/>
              <a:gd name="connsiteY7-1384" fmla="*/ 1486600 h 1958316"/>
              <a:gd name="connsiteX8-1385" fmla="*/ 1194335 w 2103393"/>
              <a:gd name="connsiteY8-1386" fmla="*/ 1144403 h 1958316"/>
              <a:gd name="connsiteX9-1387" fmla="*/ 1244823 w 2103393"/>
              <a:gd name="connsiteY9-1388" fmla="*/ 757325 h 1958316"/>
              <a:gd name="connsiteX10-1389" fmla="*/ 1076528 w 2103393"/>
              <a:gd name="connsiteY10-1390" fmla="*/ 611470 h 1958316"/>
              <a:gd name="connsiteX11-1391" fmla="*/ 885795 w 2103393"/>
              <a:gd name="connsiteY11-1392" fmla="*/ 751715 h 1958316"/>
              <a:gd name="connsiteX12-1393" fmla="*/ 897014 w 2103393"/>
              <a:gd name="connsiteY12-1394" fmla="*/ 1161232 h 1958316"/>
              <a:gd name="connsiteX13-1395" fmla="*/ 930674 w 2103393"/>
              <a:gd name="connsiteY13-1396" fmla="*/ 1480991 h 1958316"/>
              <a:gd name="connsiteX14-1397" fmla="*/ 89201 w 2103393"/>
              <a:gd name="connsiteY14-1398" fmla="*/ 1952216 h 1958316"/>
              <a:gd name="connsiteX15-1399" fmla="*/ 577255 w 2103393"/>
              <a:gd name="connsiteY15-1400" fmla="*/ 375858 h 1958316"/>
              <a:gd name="connsiteX16-1401" fmla="*/ 807257 w 2103393"/>
              <a:gd name="connsiteY16-1402" fmla="*/ 611470 h 1958316"/>
              <a:gd name="connsiteX17-1403" fmla="*/ 969942 w 2103393"/>
              <a:gd name="connsiteY17-1404" fmla="*/ 499274 h 1958316"/>
              <a:gd name="connsiteX18-1405" fmla="*/ 947503 w 2103393"/>
              <a:gd name="connsiteY18-1406" fmla="*/ 0 h 1958316"/>
              <a:gd name="connsiteX0-1407" fmla="*/ 947503 w 2103393"/>
              <a:gd name="connsiteY0-1408" fmla="*/ 0 h 1958316"/>
              <a:gd name="connsiteX1-1409" fmla="*/ 947503 w 2103393"/>
              <a:gd name="connsiteY1-1410" fmla="*/ 0 h 1958316"/>
              <a:gd name="connsiteX2-1411" fmla="*/ 1183115 w 2103393"/>
              <a:gd name="connsiteY2-1412" fmla="*/ 5610 h 1958316"/>
              <a:gd name="connsiteX3-1413" fmla="*/ 1177505 w 2103393"/>
              <a:gd name="connsiteY3-1414" fmla="*/ 493664 h 1958316"/>
              <a:gd name="connsiteX4-1415" fmla="*/ 1312141 w 2103393"/>
              <a:gd name="connsiteY4-1416" fmla="*/ 572201 h 1958316"/>
              <a:gd name="connsiteX5-1417" fmla="*/ 1508484 w 2103393"/>
              <a:gd name="connsiteY5-1418" fmla="*/ 375858 h 1958316"/>
              <a:gd name="connsiteX6-1419" fmla="*/ 2058246 w 2103393"/>
              <a:gd name="connsiteY6-1420" fmla="*/ 1924167 h 1958316"/>
              <a:gd name="connsiteX7-1421" fmla="*/ 1211163 w 2103393"/>
              <a:gd name="connsiteY7-1422" fmla="*/ 1486600 h 1958316"/>
              <a:gd name="connsiteX8-1423" fmla="*/ 1194335 w 2103393"/>
              <a:gd name="connsiteY8-1424" fmla="*/ 1144403 h 1958316"/>
              <a:gd name="connsiteX9-1425" fmla="*/ 1244823 w 2103393"/>
              <a:gd name="connsiteY9-1426" fmla="*/ 757325 h 1958316"/>
              <a:gd name="connsiteX10-1427" fmla="*/ 1076528 w 2103393"/>
              <a:gd name="connsiteY10-1428" fmla="*/ 611470 h 1958316"/>
              <a:gd name="connsiteX11-1429" fmla="*/ 885795 w 2103393"/>
              <a:gd name="connsiteY11-1430" fmla="*/ 751715 h 1958316"/>
              <a:gd name="connsiteX12-1431" fmla="*/ 897014 w 2103393"/>
              <a:gd name="connsiteY12-1432" fmla="*/ 1161232 h 1958316"/>
              <a:gd name="connsiteX13-1433" fmla="*/ 891405 w 2103393"/>
              <a:gd name="connsiteY13-1434" fmla="*/ 1509040 h 1958316"/>
              <a:gd name="connsiteX14-1435" fmla="*/ 89201 w 2103393"/>
              <a:gd name="connsiteY14-1436" fmla="*/ 1952216 h 1958316"/>
              <a:gd name="connsiteX15-1437" fmla="*/ 577255 w 2103393"/>
              <a:gd name="connsiteY15-1438" fmla="*/ 375858 h 1958316"/>
              <a:gd name="connsiteX16-1439" fmla="*/ 807257 w 2103393"/>
              <a:gd name="connsiteY16-1440" fmla="*/ 611470 h 1958316"/>
              <a:gd name="connsiteX17-1441" fmla="*/ 969942 w 2103393"/>
              <a:gd name="connsiteY17-1442" fmla="*/ 499274 h 1958316"/>
              <a:gd name="connsiteX18-1443" fmla="*/ 947503 w 2103393"/>
              <a:gd name="connsiteY18-1444" fmla="*/ 0 h 1958316"/>
              <a:gd name="connsiteX0-1445" fmla="*/ 947503 w 2103393"/>
              <a:gd name="connsiteY0-1446" fmla="*/ 0 h 1958316"/>
              <a:gd name="connsiteX1-1447" fmla="*/ 947503 w 2103393"/>
              <a:gd name="connsiteY1-1448" fmla="*/ 0 h 1958316"/>
              <a:gd name="connsiteX2-1449" fmla="*/ 1183115 w 2103393"/>
              <a:gd name="connsiteY2-1450" fmla="*/ 5610 h 1958316"/>
              <a:gd name="connsiteX3-1451" fmla="*/ 1177505 w 2103393"/>
              <a:gd name="connsiteY3-1452" fmla="*/ 493664 h 1958316"/>
              <a:gd name="connsiteX4-1453" fmla="*/ 1312141 w 2103393"/>
              <a:gd name="connsiteY4-1454" fmla="*/ 572201 h 1958316"/>
              <a:gd name="connsiteX5-1455" fmla="*/ 1508484 w 2103393"/>
              <a:gd name="connsiteY5-1456" fmla="*/ 375858 h 1958316"/>
              <a:gd name="connsiteX6-1457" fmla="*/ 2058246 w 2103393"/>
              <a:gd name="connsiteY6-1458" fmla="*/ 1924167 h 1958316"/>
              <a:gd name="connsiteX7-1459" fmla="*/ 1211163 w 2103393"/>
              <a:gd name="connsiteY7-1460" fmla="*/ 1486600 h 1958316"/>
              <a:gd name="connsiteX8-1461" fmla="*/ 1194335 w 2103393"/>
              <a:gd name="connsiteY8-1462" fmla="*/ 1144403 h 1958316"/>
              <a:gd name="connsiteX9-1463" fmla="*/ 1244823 w 2103393"/>
              <a:gd name="connsiteY9-1464" fmla="*/ 757325 h 1958316"/>
              <a:gd name="connsiteX10-1465" fmla="*/ 1076528 w 2103393"/>
              <a:gd name="connsiteY10-1466" fmla="*/ 611470 h 1958316"/>
              <a:gd name="connsiteX11-1467" fmla="*/ 885795 w 2103393"/>
              <a:gd name="connsiteY11-1468" fmla="*/ 751715 h 1958316"/>
              <a:gd name="connsiteX12-1469" fmla="*/ 897014 w 2103393"/>
              <a:gd name="connsiteY12-1470" fmla="*/ 1161232 h 1958316"/>
              <a:gd name="connsiteX13-1471" fmla="*/ 891405 w 2103393"/>
              <a:gd name="connsiteY13-1472" fmla="*/ 1509040 h 1958316"/>
              <a:gd name="connsiteX14-1473" fmla="*/ 89201 w 2103393"/>
              <a:gd name="connsiteY14-1474" fmla="*/ 1952216 h 1958316"/>
              <a:gd name="connsiteX15-1475" fmla="*/ 577255 w 2103393"/>
              <a:gd name="connsiteY15-1476" fmla="*/ 375858 h 1958316"/>
              <a:gd name="connsiteX16-1477" fmla="*/ 807257 w 2103393"/>
              <a:gd name="connsiteY16-1478" fmla="*/ 611470 h 1958316"/>
              <a:gd name="connsiteX17-1479" fmla="*/ 969942 w 2103393"/>
              <a:gd name="connsiteY17-1480" fmla="*/ 499274 h 1958316"/>
              <a:gd name="connsiteX18-1481" fmla="*/ 947503 w 2103393"/>
              <a:gd name="connsiteY18-1482" fmla="*/ 0 h 1958316"/>
              <a:gd name="connsiteX0-1483" fmla="*/ 947503 w 2103393"/>
              <a:gd name="connsiteY0-1484" fmla="*/ 0 h 1958316"/>
              <a:gd name="connsiteX1-1485" fmla="*/ 947503 w 2103393"/>
              <a:gd name="connsiteY1-1486" fmla="*/ 0 h 1958316"/>
              <a:gd name="connsiteX2-1487" fmla="*/ 1183115 w 2103393"/>
              <a:gd name="connsiteY2-1488" fmla="*/ 5610 h 1958316"/>
              <a:gd name="connsiteX3-1489" fmla="*/ 1177505 w 2103393"/>
              <a:gd name="connsiteY3-1490" fmla="*/ 493664 h 1958316"/>
              <a:gd name="connsiteX4-1491" fmla="*/ 1312141 w 2103393"/>
              <a:gd name="connsiteY4-1492" fmla="*/ 572201 h 1958316"/>
              <a:gd name="connsiteX5-1493" fmla="*/ 1508484 w 2103393"/>
              <a:gd name="connsiteY5-1494" fmla="*/ 375858 h 1958316"/>
              <a:gd name="connsiteX6-1495" fmla="*/ 2058246 w 2103393"/>
              <a:gd name="connsiteY6-1496" fmla="*/ 1924167 h 1958316"/>
              <a:gd name="connsiteX7-1497" fmla="*/ 1211163 w 2103393"/>
              <a:gd name="connsiteY7-1498" fmla="*/ 1486600 h 1958316"/>
              <a:gd name="connsiteX8-1499" fmla="*/ 1194335 w 2103393"/>
              <a:gd name="connsiteY8-1500" fmla="*/ 1144403 h 1958316"/>
              <a:gd name="connsiteX9-1501" fmla="*/ 1244823 w 2103393"/>
              <a:gd name="connsiteY9-1502" fmla="*/ 757325 h 1958316"/>
              <a:gd name="connsiteX10-1503" fmla="*/ 1076528 w 2103393"/>
              <a:gd name="connsiteY10-1504" fmla="*/ 611470 h 1958316"/>
              <a:gd name="connsiteX11-1505" fmla="*/ 885795 w 2103393"/>
              <a:gd name="connsiteY11-1506" fmla="*/ 751715 h 1958316"/>
              <a:gd name="connsiteX12-1507" fmla="*/ 897014 w 2103393"/>
              <a:gd name="connsiteY12-1508" fmla="*/ 1161232 h 1958316"/>
              <a:gd name="connsiteX13-1509" fmla="*/ 891405 w 2103393"/>
              <a:gd name="connsiteY13-1510" fmla="*/ 1509040 h 1958316"/>
              <a:gd name="connsiteX14-1511" fmla="*/ 89201 w 2103393"/>
              <a:gd name="connsiteY14-1512" fmla="*/ 1952216 h 1958316"/>
              <a:gd name="connsiteX15-1513" fmla="*/ 577255 w 2103393"/>
              <a:gd name="connsiteY15-1514" fmla="*/ 375858 h 1958316"/>
              <a:gd name="connsiteX16-1515" fmla="*/ 807257 w 2103393"/>
              <a:gd name="connsiteY16-1516" fmla="*/ 611470 h 1958316"/>
              <a:gd name="connsiteX17-1517" fmla="*/ 969942 w 2103393"/>
              <a:gd name="connsiteY17-1518" fmla="*/ 499274 h 1958316"/>
              <a:gd name="connsiteX18-1519" fmla="*/ 947503 w 2103393"/>
              <a:gd name="connsiteY18-1520" fmla="*/ 0 h 1958316"/>
              <a:gd name="connsiteX0-1521" fmla="*/ 947503 w 2103393"/>
              <a:gd name="connsiteY0-1522" fmla="*/ 0 h 1958316"/>
              <a:gd name="connsiteX1-1523" fmla="*/ 947503 w 2103393"/>
              <a:gd name="connsiteY1-1524" fmla="*/ 0 h 1958316"/>
              <a:gd name="connsiteX2-1525" fmla="*/ 1183115 w 2103393"/>
              <a:gd name="connsiteY2-1526" fmla="*/ 5610 h 1958316"/>
              <a:gd name="connsiteX3-1527" fmla="*/ 1177505 w 2103393"/>
              <a:gd name="connsiteY3-1528" fmla="*/ 493664 h 1958316"/>
              <a:gd name="connsiteX4-1529" fmla="*/ 1312141 w 2103393"/>
              <a:gd name="connsiteY4-1530" fmla="*/ 572201 h 1958316"/>
              <a:gd name="connsiteX5-1531" fmla="*/ 1508484 w 2103393"/>
              <a:gd name="connsiteY5-1532" fmla="*/ 375858 h 1958316"/>
              <a:gd name="connsiteX6-1533" fmla="*/ 2058246 w 2103393"/>
              <a:gd name="connsiteY6-1534" fmla="*/ 1924167 h 1958316"/>
              <a:gd name="connsiteX7-1535" fmla="*/ 1211163 w 2103393"/>
              <a:gd name="connsiteY7-1536" fmla="*/ 1486600 h 1958316"/>
              <a:gd name="connsiteX8-1537" fmla="*/ 1194335 w 2103393"/>
              <a:gd name="connsiteY8-1538" fmla="*/ 1144403 h 1958316"/>
              <a:gd name="connsiteX9-1539" fmla="*/ 1244823 w 2103393"/>
              <a:gd name="connsiteY9-1540" fmla="*/ 757325 h 1958316"/>
              <a:gd name="connsiteX10-1541" fmla="*/ 1076528 w 2103393"/>
              <a:gd name="connsiteY10-1542" fmla="*/ 611470 h 1958316"/>
              <a:gd name="connsiteX11-1543" fmla="*/ 885795 w 2103393"/>
              <a:gd name="connsiteY11-1544" fmla="*/ 751715 h 1958316"/>
              <a:gd name="connsiteX12-1545" fmla="*/ 897014 w 2103393"/>
              <a:gd name="connsiteY12-1546" fmla="*/ 1161232 h 1958316"/>
              <a:gd name="connsiteX13-1547" fmla="*/ 891405 w 2103393"/>
              <a:gd name="connsiteY13-1548" fmla="*/ 1509040 h 1958316"/>
              <a:gd name="connsiteX14-1549" fmla="*/ 89201 w 2103393"/>
              <a:gd name="connsiteY14-1550" fmla="*/ 1952216 h 1958316"/>
              <a:gd name="connsiteX15-1551" fmla="*/ 577255 w 2103393"/>
              <a:gd name="connsiteY15-1552" fmla="*/ 375858 h 1958316"/>
              <a:gd name="connsiteX16-1553" fmla="*/ 807257 w 2103393"/>
              <a:gd name="connsiteY16-1554" fmla="*/ 611470 h 1958316"/>
              <a:gd name="connsiteX17-1555" fmla="*/ 969942 w 2103393"/>
              <a:gd name="connsiteY17-1556" fmla="*/ 499274 h 1958316"/>
              <a:gd name="connsiteX18-1557" fmla="*/ 947503 w 2103393"/>
              <a:gd name="connsiteY18-1558" fmla="*/ 0 h 1958316"/>
              <a:gd name="connsiteX0-1559" fmla="*/ 947503 w 2103393"/>
              <a:gd name="connsiteY0-1560" fmla="*/ 0 h 1958316"/>
              <a:gd name="connsiteX1-1561" fmla="*/ 947503 w 2103393"/>
              <a:gd name="connsiteY1-1562" fmla="*/ 0 h 1958316"/>
              <a:gd name="connsiteX2-1563" fmla="*/ 1183115 w 2103393"/>
              <a:gd name="connsiteY2-1564" fmla="*/ 5610 h 1958316"/>
              <a:gd name="connsiteX3-1565" fmla="*/ 1177505 w 2103393"/>
              <a:gd name="connsiteY3-1566" fmla="*/ 493664 h 1958316"/>
              <a:gd name="connsiteX4-1567" fmla="*/ 1312141 w 2103393"/>
              <a:gd name="connsiteY4-1568" fmla="*/ 572201 h 1958316"/>
              <a:gd name="connsiteX5-1569" fmla="*/ 1508484 w 2103393"/>
              <a:gd name="connsiteY5-1570" fmla="*/ 375858 h 1958316"/>
              <a:gd name="connsiteX6-1571" fmla="*/ 2058246 w 2103393"/>
              <a:gd name="connsiteY6-1572" fmla="*/ 1924167 h 1958316"/>
              <a:gd name="connsiteX7-1573" fmla="*/ 1211163 w 2103393"/>
              <a:gd name="connsiteY7-1574" fmla="*/ 1486600 h 1958316"/>
              <a:gd name="connsiteX8-1575" fmla="*/ 1194335 w 2103393"/>
              <a:gd name="connsiteY8-1576" fmla="*/ 1144403 h 1958316"/>
              <a:gd name="connsiteX9-1577" fmla="*/ 1244823 w 2103393"/>
              <a:gd name="connsiteY9-1578" fmla="*/ 757325 h 1958316"/>
              <a:gd name="connsiteX10-1579" fmla="*/ 1076528 w 2103393"/>
              <a:gd name="connsiteY10-1580" fmla="*/ 611470 h 1958316"/>
              <a:gd name="connsiteX11-1581" fmla="*/ 885795 w 2103393"/>
              <a:gd name="connsiteY11-1582" fmla="*/ 751715 h 1958316"/>
              <a:gd name="connsiteX12-1583" fmla="*/ 897014 w 2103393"/>
              <a:gd name="connsiteY12-1584" fmla="*/ 1161232 h 1958316"/>
              <a:gd name="connsiteX13-1585" fmla="*/ 891405 w 2103393"/>
              <a:gd name="connsiteY13-1586" fmla="*/ 1509040 h 1958316"/>
              <a:gd name="connsiteX14-1587" fmla="*/ 89201 w 2103393"/>
              <a:gd name="connsiteY14-1588" fmla="*/ 1952216 h 1958316"/>
              <a:gd name="connsiteX15-1589" fmla="*/ 577255 w 2103393"/>
              <a:gd name="connsiteY15-1590" fmla="*/ 375858 h 1958316"/>
              <a:gd name="connsiteX16-1591" fmla="*/ 807257 w 2103393"/>
              <a:gd name="connsiteY16-1592" fmla="*/ 611470 h 1958316"/>
              <a:gd name="connsiteX17-1593" fmla="*/ 969942 w 2103393"/>
              <a:gd name="connsiteY17-1594" fmla="*/ 499274 h 1958316"/>
              <a:gd name="connsiteX18-1595" fmla="*/ 947503 w 2103393"/>
              <a:gd name="connsiteY18-1596" fmla="*/ 0 h 1958316"/>
              <a:gd name="connsiteX0-1597" fmla="*/ 947503 w 2103393"/>
              <a:gd name="connsiteY0-1598" fmla="*/ 0 h 1958316"/>
              <a:gd name="connsiteX1-1599" fmla="*/ 947503 w 2103393"/>
              <a:gd name="connsiteY1-1600" fmla="*/ 0 h 1958316"/>
              <a:gd name="connsiteX2-1601" fmla="*/ 1183115 w 2103393"/>
              <a:gd name="connsiteY2-1602" fmla="*/ 5610 h 1958316"/>
              <a:gd name="connsiteX3-1603" fmla="*/ 1177505 w 2103393"/>
              <a:gd name="connsiteY3-1604" fmla="*/ 493664 h 1958316"/>
              <a:gd name="connsiteX4-1605" fmla="*/ 1312141 w 2103393"/>
              <a:gd name="connsiteY4-1606" fmla="*/ 572201 h 1958316"/>
              <a:gd name="connsiteX5-1607" fmla="*/ 1508484 w 2103393"/>
              <a:gd name="connsiteY5-1608" fmla="*/ 375858 h 1958316"/>
              <a:gd name="connsiteX6-1609" fmla="*/ 2058246 w 2103393"/>
              <a:gd name="connsiteY6-1610" fmla="*/ 1924167 h 1958316"/>
              <a:gd name="connsiteX7-1611" fmla="*/ 1211163 w 2103393"/>
              <a:gd name="connsiteY7-1612" fmla="*/ 1486600 h 1958316"/>
              <a:gd name="connsiteX8-1613" fmla="*/ 1194335 w 2103393"/>
              <a:gd name="connsiteY8-1614" fmla="*/ 1144403 h 1958316"/>
              <a:gd name="connsiteX9-1615" fmla="*/ 1244823 w 2103393"/>
              <a:gd name="connsiteY9-1616" fmla="*/ 757325 h 1958316"/>
              <a:gd name="connsiteX10-1617" fmla="*/ 1076528 w 2103393"/>
              <a:gd name="connsiteY10-1618" fmla="*/ 611470 h 1958316"/>
              <a:gd name="connsiteX11-1619" fmla="*/ 885795 w 2103393"/>
              <a:gd name="connsiteY11-1620" fmla="*/ 751715 h 1958316"/>
              <a:gd name="connsiteX12-1621" fmla="*/ 897014 w 2103393"/>
              <a:gd name="connsiteY12-1622" fmla="*/ 1161232 h 1958316"/>
              <a:gd name="connsiteX13-1623" fmla="*/ 891405 w 2103393"/>
              <a:gd name="connsiteY13-1624" fmla="*/ 1509040 h 1958316"/>
              <a:gd name="connsiteX14-1625" fmla="*/ 89201 w 2103393"/>
              <a:gd name="connsiteY14-1626" fmla="*/ 1952216 h 1958316"/>
              <a:gd name="connsiteX15-1627" fmla="*/ 577255 w 2103393"/>
              <a:gd name="connsiteY15-1628" fmla="*/ 375858 h 1958316"/>
              <a:gd name="connsiteX16-1629" fmla="*/ 807257 w 2103393"/>
              <a:gd name="connsiteY16-1630" fmla="*/ 611470 h 1958316"/>
              <a:gd name="connsiteX17-1631" fmla="*/ 969942 w 2103393"/>
              <a:gd name="connsiteY17-1632" fmla="*/ 499274 h 1958316"/>
              <a:gd name="connsiteX18-1633" fmla="*/ 947503 w 2103393"/>
              <a:gd name="connsiteY18-1634" fmla="*/ 0 h 1958316"/>
              <a:gd name="connsiteX0-1635" fmla="*/ 947503 w 2103393"/>
              <a:gd name="connsiteY0-1636" fmla="*/ 0 h 1958316"/>
              <a:gd name="connsiteX1-1637" fmla="*/ 947503 w 2103393"/>
              <a:gd name="connsiteY1-1638" fmla="*/ 0 h 1958316"/>
              <a:gd name="connsiteX2-1639" fmla="*/ 1183115 w 2103393"/>
              <a:gd name="connsiteY2-1640" fmla="*/ 5610 h 1958316"/>
              <a:gd name="connsiteX3-1641" fmla="*/ 1177505 w 2103393"/>
              <a:gd name="connsiteY3-1642" fmla="*/ 493664 h 1958316"/>
              <a:gd name="connsiteX4-1643" fmla="*/ 1312141 w 2103393"/>
              <a:gd name="connsiteY4-1644" fmla="*/ 572201 h 1958316"/>
              <a:gd name="connsiteX5-1645" fmla="*/ 1508484 w 2103393"/>
              <a:gd name="connsiteY5-1646" fmla="*/ 375858 h 1958316"/>
              <a:gd name="connsiteX6-1647" fmla="*/ 2058246 w 2103393"/>
              <a:gd name="connsiteY6-1648" fmla="*/ 1924167 h 1958316"/>
              <a:gd name="connsiteX7-1649" fmla="*/ 1211163 w 2103393"/>
              <a:gd name="connsiteY7-1650" fmla="*/ 1486600 h 1958316"/>
              <a:gd name="connsiteX8-1651" fmla="*/ 1194335 w 2103393"/>
              <a:gd name="connsiteY8-1652" fmla="*/ 1144403 h 1958316"/>
              <a:gd name="connsiteX9-1653" fmla="*/ 1244823 w 2103393"/>
              <a:gd name="connsiteY9-1654" fmla="*/ 757325 h 1958316"/>
              <a:gd name="connsiteX10-1655" fmla="*/ 1076528 w 2103393"/>
              <a:gd name="connsiteY10-1656" fmla="*/ 611470 h 1958316"/>
              <a:gd name="connsiteX11-1657" fmla="*/ 885795 w 2103393"/>
              <a:gd name="connsiteY11-1658" fmla="*/ 751715 h 1958316"/>
              <a:gd name="connsiteX12-1659" fmla="*/ 897014 w 2103393"/>
              <a:gd name="connsiteY12-1660" fmla="*/ 1161232 h 1958316"/>
              <a:gd name="connsiteX13-1661" fmla="*/ 891405 w 2103393"/>
              <a:gd name="connsiteY13-1662" fmla="*/ 1509040 h 1958316"/>
              <a:gd name="connsiteX14-1663" fmla="*/ 89201 w 2103393"/>
              <a:gd name="connsiteY14-1664" fmla="*/ 1952216 h 1958316"/>
              <a:gd name="connsiteX15-1665" fmla="*/ 577255 w 2103393"/>
              <a:gd name="connsiteY15-1666" fmla="*/ 375858 h 1958316"/>
              <a:gd name="connsiteX16-1667" fmla="*/ 807257 w 2103393"/>
              <a:gd name="connsiteY16-1668" fmla="*/ 611470 h 1958316"/>
              <a:gd name="connsiteX17-1669" fmla="*/ 969942 w 2103393"/>
              <a:gd name="connsiteY17-1670" fmla="*/ 499274 h 1958316"/>
              <a:gd name="connsiteX18-1671" fmla="*/ 947503 w 2103393"/>
              <a:gd name="connsiteY18-1672" fmla="*/ 0 h 1958316"/>
              <a:gd name="connsiteX0-1673" fmla="*/ 947503 w 2103393"/>
              <a:gd name="connsiteY0-1674" fmla="*/ 0 h 1958316"/>
              <a:gd name="connsiteX1-1675" fmla="*/ 947503 w 2103393"/>
              <a:gd name="connsiteY1-1676" fmla="*/ 0 h 1958316"/>
              <a:gd name="connsiteX2-1677" fmla="*/ 1183115 w 2103393"/>
              <a:gd name="connsiteY2-1678" fmla="*/ 5610 h 1958316"/>
              <a:gd name="connsiteX3-1679" fmla="*/ 1177505 w 2103393"/>
              <a:gd name="connsiteY3-1680" fmla="*/ 493664 h 1958316"/>
              <a:gd name="connsiteX4-1681" fmla="*/ 1312141 w 2103393"/>
              <a:gd name="connsiteY4-1682" fmla="*/ 572201 h 1958316"/>
              <a:gd name="connsiteX5-1683" fmla="*/ 1508484 w 2103393"/>
              <a:gd name="connsiteY5-1684" fmla="*/ 375858 h 1958316"/>
              <a:gd name="connsiteX6-1685" fmla="*/ 2058246 w 2103393"/>
              <a:gd name="connsiteY6-1686" fmla="*/ 1924167 h 1958316"/>
              <a:gd name="connsiteX7-1687" fmla="*/ 1211163 w 2103393"/>
              <a:gd name="connsiteY7-1688" fmla="*/ 1486600 h 1958316"/>
              <a:gd name="connsiteX8-1689" fmla="*/ 1194335 w 2103393"/>
              <a:gd name="connsiteY8-1690" fmla="*/ 1144403 h 1958316"/>
              <a:gd name="connsiteX9-1691" fmla="*/ 1244823 w 2103393"/>
              <a:gd name="connsiteY9-1692" fmla="*/ 757325 h 1958316"/>
              <a:gd name="connsiteX10-1693" fmla="*/ 1076528 w 2103393"/>
              <a:gd name="connsiteY10-1694" fmla="*/ 611470 h 1958316"/>
              <a:gd name="connsiteX11-1695" fmla="*/ 885795 w 2103393"/>
              <a:gd name="connsiteY11-1696" fmla="*/ 751715 h 1958316"/>
              <a:gd name="connsiteX12-1697" fmla="*/ 919453 w 2103393"/>
              <a:gd name="connsiteY12-1698" fmla="*/ 1189281 h 1958316"/>
              <a:gd name="connsiteX13-1699" fmla="*/ 891405 w 2103393"/>
              <a:gd name="connsiteY13-1700" fmla="*/ 1509040 h 1958316"/>
              <a:gd name="connsiteX14-1701" fmla="*/ 89201 w 2103393"/>
              <a:gd name="connsiteY14-1702" fmla="*/ 1952216 h 1958316"/>
              <a:gd name="connsiteX15-1703" fmla="*/ 577255 w 2103393"/>
              <a:gd name="connsiteY15-1704" fmla="*/ 375858 h 1958316"/>
              <a:gd name="connsiteX16-1705" fmla="*/ 807257 w 2103393"/>
              <a:gd name="connsiteY16-1706" fmla="*/ 611470 h 1958316"/>
              <a:gd name="connsiteX17-1707" fmla="*/ 969942 w 2103393"/>
              <a:gd name="connsiteY17-1708" fmla="*/ 499274 h 1958316"/>
              <a:gd name="connsiteX18-1709" fmla="*/ 947503 w 2103393"/>
              <a:gd name="connsiteY18-1710" fmla="*/ 0 h 1958316"/>
              <a:gd name="connsiteX0-1711" fmla="*/ 947503 w 2103393"/>
              <a:gd name="connsiteY0-1712" fmla="*/ 0 h 1958316"/>
              <a:gd name="connsiteX1-1713" fmla="*/ 947503 w 2103393"/>
              <a:gd name="connsiteY1-1714" fmla="*/ 0 h 1958316"/>
              <a:gd name="connsiteX2-1715" fmla="*/ 1183115 w 2103393"/>
              <a:gd name="connsiteY2-1716" fmla="*/ 5610 h 1958316"/>
              <a:gd name="connsiteX3-1717" fmla="*/ 1177505 w 2103393"/>
              <a:gd name="connsiteY3-1718" fmla="*/ 493664 h 1958316"/>
              <a:gd name="connsiteX4-1719" fmla="*/ 1312141 w 2103393"/>
              <a:gd name="connsiteY4-1720" fmla="*/ 572201 h 1958316"/>
              <a:gd name="connsiteX5-1721" fmla="*/ 1508484 w 2103393"/>
              <a:gd name="connsiteY5-1722" fmla="*/ 375858 h 1958316"/>
              <a:gd name="connsiteX6-1723" fmla="*/ 2058246 w 2103393"/>
              <a:gd name="connsiteY6-1724" fmla="*/ 1924167 h 1958316"/>
              <a:gd name="connsiteX7-1725" fmla="*/ 1211163 w 2103393"/>
              <a:gd name="connsiteY7-1726" fmla="*/ 1486600 h 1958316"/>
              <a:gd name="connsiteX8-1727" fmla="*/ 1194335 w 2103393"/>
              <a:gd name="connsiteY8-1728" fmla="*/ 1144403 h 1958316"/>
              <a:gd name="connsiteX9-1729" fmla="*/ 1244823 w 2103393"/>
              <a:gd name="connsiteY9-1730" fmla="*/ 757325 h 1958316"/>
              <a:gd name="connsiteX10-1731" fmla="*/ 1076528 w 2103393"/>
              <a:gd name="connsiteY10-1732" fmla="*/ 611470 h 1958316"/>
              <a:gd name="connsiteX11-1733" fmla="*/ 885795 w 2103393"/>
              <a:gd name="connsiteY11-1734" fmla="*/ 751715 h 1958316"/>
              <a:gd name="connsiteX12-1735" fmla="*/ 919453 w 2103393"/>
              <a:gd name="connsiteY12-1736" fmla="*/ 1189281 h 1958316"/>
              <a:gd name="connsiteX13-1737" fmla="*/ 891405 w 2103393"/>
              <a:gd name="connsiteY13-1738" fmla="*/ 1509040 h 1958316"/>
              <a:gd name="connsiteX14-1739" fmla="*/ 89201 w 2103393"/>
              <a:gd name="connsiteY14-1740" fmla="*/ 1952216 h 1958316"/>
              <a:gd name="connsiteX15-1741" fmla="*/ 577255 w 2103393"/>
              <a:gd name="connsiteY15-1742" fmla="*/ 375858 h 1958316"/>
              <a:gd name="connsiteX16-1743" fmla="*/ 807257 w 2103393"/>
              <a:gd name="connsiteY16-1744" fmla="*/ 611470 h 1958316"/>
              <a:gd name="connsiteX17-1745" fmla="*/ 969942 w 2103393"/>
              <a:gd name="connsiteY17-1746" fmla="*/ 499274 h 1958316"/>
              <a:gd name="connsiteX18-1747" fmla="*/ 947503 w 2103393"/>
              <a:gd name="connsiteY18-1748" fmla="*/ 0 h 1958316"/>
              <a:gd name="connsiteX0-1749" fmla="*/ 947503 w 2103393"/>
              <a:gd name="connsiteY0-1750" fmla="*/ 0 h 1958316"/>
              <a:gd name="connsiteX1-1751" fmla="*/ 947503 w 2103393"/>
              <a:gd name="connsiteY1-1752" fmla="*/ 0 h 1958316"/>
              <a:gd name="connsiteX2-1753" fmla="*/ 1183115 w 2103393"/>
              <a:gd name="connsiteY2-1754" fmla="*/ 5610 h 1958316"/>
              <a:gd name="connsiteX3-1755" fmla="*/ 1177505 w 2103393"/>
              <a:gd name="connsiteY3-1756" fmla="*/ 493664 h 1958316"/>
              <a:gd name="connsiteX4-1757" fmla="*/ 1312141 w 2103393"/>
              <a:gd name="connsiteY4-1758" fmla="*/ 572201 h 1958316"/>
              <a:gd name="connsiteX5-1759" fmla="*/ 1508484 w 2103393"/>
              <a:gd name="connsiteY5-1760" fmla="*/ 375858 h 1958316"/>
              <a:gd name="connsiteX6-1761" fmla="*/ 2058246 w 2103393"/>
              <a:gd name="connsiteY6-1762" fmla="*/ 1924167 h 1958316"/>
              <a:gd name="connsiteX7-1763" fmla="*/ 1211163 w 2103393"/>
              <a:gd name="connsiteY7-1764" fmla="*/ 1486600 h 1958316"/>
              <a:gd name="connsiteX8-1765" fmla="*/ 1194335 w 2103393"/>
              <a:gd name="connsiteY8-1766" fmla="*/ 1144403 h 1958316"/>
              <a:gd name="connsiteX9-1767" fmla="*/ 1244823 w 2103393"/>
              <a:gd name="connsiteY9-1768" fmla="*/ 757325 h 1958316"/>
              <a:gd name="connsiteX10-1769" fmla="*/ 1076528 w 2103393"/>
              <a:gd name="connsiteY10-1770" fmla="*/ 611470 h 1958316"/>
              <a:gd name="connsiteX11-1771" fmla="*/ 885795 w 2103393"/>
              <a:gd name="connsiteY11-1772" fmla="*/ 751715 h 1958316"/>
              <a:gd name="connsiteX12-1773" fmla="*/ 919453 w 2103393"/>
              <a:gd name="connsiteY12-1774" fmla="*/ 1189281 h 1958316"/>
              <a:gd name="connsiteX13-1775" fmla="*/ 891405 w 2103393"/>
              <a:gd name="connsiteY13-1776" fmla="*/ 1509040 h 1958316"/>
              <a:gd name="connsiteX14-1777" fmla="*/ 89201 w 2103393"/>
              <a:gd name="connsiteY14-1778" fmla="*/ 1952216 h 1958316"/>
              <a:gd name="connsiteX15-1779" fmla="*/ 577255 w 2103393"/>
              <a:gd name="connsiteY15-1780" fmla="*/ 375858 h 1958316"/>
              <a:gd name="connsiteX16-1781" fmla="*/ 807257 w 2103393"/>
              <a:gd name="connsiteY16-1782" fmla="*/ 611470 h 1958316"/>
              <a:gd name="connsiteX17-1783" fmla="*/ 969942 w 2103393"/>
              <a:gd name="connsiteY17-1784" fmla="*/ 499274 h 1958316"/>
              <a:gd name="connsiteX18-1785" fmla="*/ 947503 w 2103393"/>
              <a:gd name="connsiteY18-1786" fmla="*/ 0 h 1958316"/>
              <a:gd name="connsiteX0-1787" fmla="*/ 947503 w 2103393"/>
              <a:gd name="connsiteY0-1788" fmla="*/ 0 h 1958316"/>
              <a:gd name="connsiteX1-1789" fmla="*/ 947503 w 2103393"/>
              <a:gd name="connsiteY1-1790" fmla="*/ 0 h 1958316"/>
              <a:gd name="connsiteX2-1791" fmla="*/ 1183115 w 2103393"/>
              <a:gd name="connsiteY2-1792" fmla="*/ 5610 h 1958316"/>
              <a:gd name="connsiteX3-1793" fmla="*/ 1177505 w 2103393"/>
              <a:gd name="connsiteY3-1794" fmla="*/ 493664 h 1958316"/>
              <a:gd name="connsiteX4-1795" fmla="*/ 1312141 w 2103393"/>
              <a:gd name="connsiteY4-1796" fmla="*/ 572201 h 1958316"/>
              <a:gd name="connsiteX5-1797" fmla="*/ 1508484 w 2103393"/>
              <a:gd name="connsiteY5-1798" fmla="*/ 375858 h 1958316"/>
              <a:gd name="connsiteX6-1799" fmla="*/ 2058246 w 2103393"/>
              <a:gd name="connsiteY6-1800" fmla="*/ 1924167 h 1958316"/>
              <a:gd name="connsiteX7-1801" fmla="*/ 1211163 w 2103393"/>
              <a:gd name="connsiteY7-1802" fmla="*/ 1486600 h 1958316"/>
              <a:gd name="connsiteX8-1803" fmla="*/ 1227994 w 2103393"/>
              <a:gd name="connsiteY8-1804" fmla="*/ 1194891 h 1958316"/>
              <a:gd name="connsiteX9-1805" fmla="*/ 1244823 w 2103393"/>
              <a:gd name="connsiteY9-1806" fmla="*/ 757325 h 1958316"/>
              <a:gd name="connsiteX10-1807" fmla="*/ 1076528 w 2103393"/>
              <a:gd name="connsiteY10-1808" fmla="*/ 611470 h 1958316"/>
              <a:gd name="connsiteX11-1809" fmla="*/ 885795 w 2103393"/>
              <a:gd name="connsiteY11-1810" fmla="*/ 751715 h 1958316"/>
              <a:gd name="connsiteX12-1811" fmla="*/ 919453 w 2103393"/>
              <a:gd name="connsiteY12-1812" fmla="*/ 1189281 h 1958316"/>
              <a:gd name="connsiteX13-1813" fmla="*/ 891405 w 2103393"/>
              <a:gd name="connsiteY13-1814" fmla="*/ 1509040 h 1958316"/>
              <a:gd name="connsiteX14-1815" fmla="*/ 89201 w 2103393"/>
              <a:gd name="connsiteY14-1816" fmla="*/ 1952216 h 1958316"/>
              <a:gd name="connsiteX15-1817" fmla="*/ 577255 w 2103393"/>
              <a:gd name="connsiteY15-1818" fmla="*/ 375858 h 1958316"/>
              <a:gd name="connsiteX16-1819" fmla="*/ 807257 w 2103393"/>
              <a:gd name="connsiteY16-1820" fmla="*/ 611470 h 1958316"/>
              <a:gd name="connsiteX17-1821" fmla="*/ 969942 w 2103393"/>
              <a:gd name="connsiteY17-1822" fmla="*/ 499274 h 1958316"/>
              <a:gd name="connsiteX18-1823" fmla="*/ 947503 w 2103393"/>
              <a:gd name="connsiteY18-1824" fmla="*/ 0 h 1958316"/>
              <a:gd name="connsiteX0-1825" fmla="*/ 947503 w 2103393"/>
              <a:gd name="connsiteY0-1826" fmla="*/ 0 h 1958316"/>
              <a:gd name="connsiteX1-1827" fmla="*/ 947503 w 2103393"/>
              <a:gd name="connsiteY1-1828" fmla="*/ 0 h 1958316"/>
              <a:gd name="connsiteX2-1829" fmla="*/ 1183115 w 2103393"/>
              <a:gd name="connsiteY2-1830" fmla="*/ 5610 h 1958316"/>
              <a:gd name="connsiteX3-1831" fmla="*/ 1177505 w 2103393"/>
              <a:gd name="connsiteY3-1832" fmla="*/ 493664 h 1958316"/>
              <a:gd name="connsiteX4-1833" fmla="*/ 1312141 w 2103393"/>
              <a:gd name="connsiteY4-1834" fmla="*/ 572201 h 1958316"/>
              <a:gd name="connsiteX5-1835" fmla="*/ 1508484 w 2103393"/>
              <a:gd name="connsiteY5-1836" fmla="*/ 375858 h 1958316"/>
              <a:gd name="connsiteX6-1837" fmla="*/ 2058246 w 2103393"/>
              <a:gd name="connsiteY6-1838" fmla="*/ 1924167 h 1958316"/>
              <a:gd name="connsiteX7-1839" fmla="*/ 1211163 w 2103393"/>
              <a:gd name="connsiteY7-1840" fmla="*/ 1486600 h 1958316"/>
              <a:gd name="connsiteX8-1841" fmla="*/ 1227994 w 2103393"/>
              <a:gd name="connsiteY8-1842" fmla="*/ 1194891 h 1958316"/>
              <a:gd name="connsiteX9-1843" fmla="*/ 1244823 w 2103393"/>
              <a:gd name="connsiteY9-1844" fmla="*/ 757325 h 1958316"/>
              <a:gd name="connsiteX10-1845" fmla="*/ 1076528 w 2103393"/>
              <a:gd name="connsiteY10-1846" fmla="*/ 611470 h 1958316"/>
              <a:gd name="connsiteX11-1847" fmla="*/ 885795 w 2103393"/>
              <a:gd name="connsiteY11-1848" fmla="*/ 751715 h 1958316"/>
              <a:gd name="connsiteX12-1849" fmla="*/ 919453 w 2103393"/>
              <a:gd name="connsiteY12-1850" fmla="*/ 1189281 h 1958316"/>
              <a:gd name="connsiteX13-1851" fmla="*/ 891405 w 2103393"/>
              <a:gd name="connsiteY13-1852" fmla="*/ 1509040 h 1958316"/>
              <a:gd name="connsiteX14-1853" fmla="*/ 89201 w 2103393"/>
              <a:gd name="connsiteY14-1854" fmla="*/ 1952216 h 1958316"/>
              <a:gd name="connsiteX15-1855" fmla="*/ 577255 w 2103393"/>
              <a:gd name="connsiteY15-1856" fmla="*/ 375858 h 1958316"/>
              <a:gd name="connsiteX16-1857" fmla="*/ 807257 w 2103393"/>
              <a:gd name="connsiteY16-1858" fmla="*/ 611470 h 1958316"/>
              <a:gd name="connsiteX17-1859" fmla="*/ 969942 w 2103393"/>
              <a:gd name="connsiteY17-1860" fmla="*/ 499274 h 1958316"/>
              <a:gd name="connsiteX18-1861" fmla="*/ 947503 w 2103393"/>
              <a:gd name="connsiteY18-1862" fmla="*/ 0 h 1958316"/>
              <a:gd name="connsiteX0-1863" fmla="*/ 947503 w 2103393"/>
              <a:gd name="connsiteY0-1864" fmla="*/ 0 h 1959848"/>
              <a:gd name="connsiteX1-1865" fmla="*/ 947503 w 2103393"/>
              <a:gd name="connsiteY1-1866" fmla="*/ 0 h 1959848"/>
              <a:gd name="connsiteX2-1867" fmla="*/ 1183115 w 2103393"/>
              <a:gd name="connsiteY2-1868" fmla="*/ 5610 h 1959848"/>
              <a:gd name="connsiteX3-1869" fmla="*/ 1177505 w 2103393"/>
              <a:gd name="connsiteY3-1870" fmla="*/ 493664 h 1959848"/>
              <a:gd name="connsiteX4-1871" fmla="*/ 1312141 w 2103393"/>
              <a:gd name="connsiteY4-1872" fmla="*/ 572201 h 1959848"/>
              <a:gd name="connsiteX5-1873" fmla="*/ 1508484 w 2103393"/>
              <a:gd name="connsiteY5-1874" fmla="*/ 375858 h 1959848"/>
              <a:gd name="connsiteX6-1875" fmla="*/ 2058246 w 2103393"/>
              <a:gd name="connsiteY6-1876" fmla="*/ 1924167 h 1959848"/>
              <a:gd name="connsiteX7-1877" fmla="*/ 1211163 w 2103393"/>
              <a:gd name="connsiteY7-1878" fmla="*/ 1486600 h 1959848"/>
              <a:gd name="connsiteX8-1879" fmla="*/ 1227994 w 2103393"/>
              <a:gd name="connsiteY8-1880" fmla="*/ 1194891 h 1959848"/>
              <a:gd name="connsiteX9-1881" fmla="*/ 1244823 w 2103393"/>
              <a:gd name="connsiteY9-1882" fmla="*/ 757325 h 1959848"/>
              <a:gd name="connsiteX10-1883" fmla="*/ 1076528 w 2103393"/>
              <a:gd name="connsiteY10-1884" fmla="*/ 611470 h 1959848"/>
              <a:gd name="connsiteX11-1885" fmla="*/ 885795 w 2103393"/>
              <a:gd name="connsiteY11-1886" fmla="*/ 751715 h 1959848"/>
              <a:gd name="connsiteX12-1887" fmla="*/ 919453 w 2103393"/>
              <a:gd name="connsiteY12-1888" fmla="*/ 1189281 h 1959848"/>
              <a:gd name="connsiteX13-1889" fmla="*/ 891405 w 2103393"/>
              <a:gd name="connsiteY13-1890" fmla="*/ 1509040 h 1959848"/>
              <a:gd name="connsiteX14-1891" fmla="*/ 89201 w 2103393"/>
              <a:gd name="connsiteY14-1892" fmla="*/ 1952216 h 1959848"/>
              <a:gd name="connsiteX15-1893" fmla="*/ 577255 w 2103393"/>
              <a:gd name="connsiteY15-1894" fmla="*/ 375858 h 1959848"/>
              <a:gd name="connsiteX16-1895" fmla="*/ 807257 w 2103393"/>
              <a:gd name="connsiteY16-1896" fmla="*/ 611470 h 1959848"/>
              <a:gd name="connsiteX17-1897" fmla="*/ 969942 w 2103393"/>
              <a:gd name="connsiteY17-1898" fmla="*/ 499274 h 1959848"/>
              <a:gd name="connsiteX18-1899" fmla="*/ 947503 w 2103393"/>
              <a:gd name="connsiteY18-1900" fmla="*/ 0 h 1959848"/>
              <a:gd name="connsiteX0-1901" fmla="*/ 947503 w 2103393"/>
              <a:gd name="connsiteY0-1902" fmla="*/ 0 h 1959848"/>
              <a:gd name="connsiteX1-1903" fmla="*/ 947503 w 2103393"/>
              <a:gd name="connsiteY1-1904" fmla="*/ 0 h 1959848"/>
              <a:gd name="connsiteX2-1905" fmla="*/ 1183115 w 2103393"/>
              <a:gd name="connsiteY2-1906" fmla="*/ 5610 h 1959848"/>
              <a:gd name="connsiteX3-1907" fmla="*/ 1177505 w 2103393"/>
              <a:gd name="connsiteY3-1908" fmla="*/ 493664 h 1959848"/>
              <a:gd name="connsiteX4-1909" fmla="*/ 1312141 w 2103393"/>
              <a:gd name="connsiteY4-1910" fmla="*/ 572201 h 1959848"/>
              <a:gd name="connsiteX5-1911" fmla="*/ 1508484 w 2103393"/>
              <a:gd name="connsiteY5-1912" fmla="*/ 375858 h 1959848"/>
              <a:gd name="connsiteX6-1913" fmla="*/ 2058246 w 2103393"/>
              <a:gd name="connsiteY6-1914" fmla="*/ 1924167 h 1959848"/>
              <a:gd name="connsiteX7-1915" fmla="*/ 1211163 w 2103393"/>
              <a:gd name="connsiteY7-1916" fmla="*/ 1486600 h 1959848"/>
              <a:gd name="connsiteX8-1917" fmla="*/ 1222384 w 2103393"/>
              <a:gd name="connsiteY8-1918" fmla="*/ 1178062 h 1959848"/>
              <a:gd name="connsiteX9-1919" fmla="*/ 1244823 w 2103393"/>
              <a:gd name="connsiteY9-1920" fmla="*/ 757325 h 1959848"/>
              <a:gd name="connsiteX10-1921" fmla="*/ 1076528 w 2103393"/>
              <a:gd name="connsiteY10-1922" fmla="*/ 611470 h 1959848"/>
              <a:gd name="connsiteX11-1923" fmla="*/ 885795 w 2103393"/>
              <a:gd name="connsiteY11-1924" fmla="*/ 751715 h 1959848"/>
              <a:gd name="connsiteX12-1925" fmla="*/ 919453 w 2103393"/>
              <a:gd name="connsiteY12-1926" fmla="*/ 1189281 h 1959848"/>
              <a:gd name="connsiteX13-1927" fmla="*/ 891405 w 2103393"/>
              <a:gd name="connsiteY13-1928" fmla="*/ 1509040 h 1959848"/>
              <a:gd name="connsiteX14-1929" fmla="*/ 89201 w 2103393"/>
              <a:gd name="connsiteY14-1930" fmla="*/ 1952216 h 1959848"/>
              <a:gd name="connsiteX15-1931" fmla="*/ 577255 w 2103393"/>
              <a:gd name="connsiteY15-1932" fmla="*/ 375858 h 1959848"/>
              <a:gd name="connsiteX16-1933" fmla="*/ 807257 w 2103393"/>
              <a:gd name="connsiteY16-1934" fmla="*/ 611470 h 1959848"/>
              <a:gd name="connsiteX17-1935" fmla="*/ 969942 w 2103393"/>
              <a:gd name="connsiteY17-1936" fmla="*/ 499274 h 1959848"/>
              <a:gd name="connsiteX18-1937" fmla="*/ 947503 w 2103393"/>
              <a:gd name="connsiteY18-1938" fmla="*/ 0 h 1959848"/>
              <a:gd name="connsiteX0-1939" fmla="*/ 947503 w 2103393"/>
              <a:gd name="connsiteY0-1940" fmla="*/ 0 h 1959848"/>
              <a:gd name="connsiteX1-1941" fmla="*/ 947503 w 2103393"/>
              <a:gd name="connsiteY1-1942" fmla="*/ 0 h 1959848"/>
              <a:gd name="connsiteX2-1943" fmla="*/ 1183115 w 2103393"/>
              <a:gd name="connsiteY2-1944" fmla="*/ 5610 h 1959848"/>
              <a:gd name="connsiteX3-1945" fmla="*/ 1177505 w 2103393"/>
              <a:gd name="connsiteY3-1946" fmla="*/ 493664 h 1959848"/>
              <a:gd name="connsiteX4-1947" fmla="*/ 1312141 w 2103393"/>
              <a:gd name="connsiteY4-1948" fmla="*/ 572201 h 1959848"/>
              <a:gd name="connsiteX5-1949" fmla="*/ 1508484 w 2103393"/>
              <a:gd name="connsiteY5-1950" fmla="*/ 375858 h 1959848"/>
              <a:gd name="connsiteX6-1951" fmla="*/ 2058246 w 2103393"/>
              <a:gd name="connsiteY6-1952" fmla="*/ 1924167 h 1959848"/>
              <a:gd name="connsiteX7-1953" fmla="*/ 1211163 w 2103393"/>
              <a:gd name="connsiteY7-1954" fmla="*/ 1486600 h 1959848"/>
              <a:gd name="connsiteX8-1955" fmla="*/ 1205554 w 2103393"/>
              <a:gd name="connsiteY8-1956" fmla="*/ 1200502 h 1959848"/>
              <a:gd name="connsiteX9-1957" fmla="*/ 1244823 w 2103393"/>
              <a:gd name="connsiteY9-1958" fmla="*/ 757325 h 1959848"/>
              <a:gd name="connsiteX10-1959" fmla="*/ 1076528 w 2103393"/>
              <a:gd name="connsiteY10-1960" fmla="*/ 611470 h 1959848"/>
              <a:gd name="connsiteX11-1961" fmla="*/ 885795 w 2103393"/>
              <a:gd name="connsiteY11-1962" fmla="*/ 751715 h 1959848"/>
              <a:gd name="connsiteX12-1963" fmla="*/ 919453 w 2103393"/>
              <a:gd name="connsiteY12-1964" fmla="*/ 1189281 h 1959848"/>
              <a:gd name="connsiteX13-1965" fmla="*/ 891405 w 2103393"/>
              <a:gd name="connsiteY13-1966" fmla="*/ 1509040 h 1959848"/>
              <a:gd name="connsiteX14-1967" fmla="*/ 89201 w 2103393"/>
              <a:gd name="connsiteY14-1968" fmla="*/ 1952216 h 1959848"/>
              <a:gd name="connsiteX15-1969" fmla="*/ 577255 w 2103393"/>
              <a:gd name="connsiteY15-1970" fmla="*/ 375858 h 1959848"/>
              <a:gd name="connsiteX16-1971" fmla="*/ 807257 w 2103393"/>
              <a:gd name="connsiteY16-1972" fmla="*/ 611470 h 1959848"/>
              <a:gd name="connsiteX17-1973" fmla="*/ 969942 w 2103393"/>
              <a:gd name="connsiteY17-1974" fmla="*/ 499274 h 1959848"/>
              <a:gd name="connsiteX18-1975" fmla="*/ 947503 w 2103393"/>
              <a:gd name="connsiteY18-1976" fmla="*/ 0 h 1959848"/>
              <a:gd name="connsiteX0-1977" fmla="*/ 947503 w 2103393"/>
              <a:gd name="connsiteY0-1978" fmla="*/ 0 h 1959848"/>
              <a:gd name="connsiteX1-1979" fmla="*/ 947503 w 2103393"/>
              <a:gd name="connsiteY1-1980" fmla="*/ 0 h 1959848"/>
              <a:gd name="connsiteX2-1981" fmla="*/ 1183115 w 2103393"/>
              <a:gd name="connsiteY2-1982" fmla="*/ 5610 h 1959848"/>
              <a:gd name="connsiteX3-1983" fmla="*/ 1177505 w 2103393"/>
              <a:gd name="connsiteY3-1984" fmla="*/ 493664 h 1959848"/>
              <a:gd name="connsiteX4-1985" fmla="*/ 1312141 w 2103393"/>
              <a:gd name="connsiteY4-1986" fmla="*/ 572201 h 1959848"/>
              <a:gd name="connsiteX5-1987" fmla="*/ 1508484 w 2103393"/>
              <a:gd name="connsiteY5-1988" fmla="*/ 375858 h 1959848"/>
              <a:gd name="connsiteX6-1989" fmla="*/ 2058246 w 2103393"/>
              <a:gd name="connsiteY6-1990" fmla="*/ 1924167 h 1959848"/>
              <a:gd name="connsiteX7-1991" fmla="*/ 1211163 w 2103393"/>
              <a:gd name="connsiteY7-1992" fmla="*/ 1486600 h 1959848"/>
              <a:gd name="connsiteX8-1993" fmla="*/ 1205554 w 2103393"/>
              <a:gd name="connsiteY8-1994" fmla="*/ 1200502 h 1959848"/>
              <a:gd name="connsiteX9-1995" fmla="*/ 1244823 w 2103393"/>
              <a:gd name="connsiteY9-1996" fmla="*/ 757325 h 1959848"/>
              <a:gd name="connsiteX10-1997" fmla="*/ 1076528 w 2103393"/>
              <a:gd name="connsiteY10-1998" fmla="*/ 611470 h 1959848"/>
              <a:gd name="connsiteX11-1999" fmla="*/ 885795 w 2103393"/>
              <a:gd name="connsiteY11-2000" fmla="*/ 751715 h 1959848"/>
              <a:gd name="connsiteX12-2001" fmla="*/ 919453 w 2103393"/>
              <a:gd name="connsiteY12-2002" fmla="*/ 1189281 h 1959848"/>
              <a:gd name="connsiteX13-2003" fmla="*/ 891405 w 2103393"/>
              <a:gd name="connsiteY13-2004" fmla="*/ 1509040 h 1959848"/>
              <a:gd name="connsiteX14-2005" fmla="*/ 89201 w 2103393"/>
              <a:gd name="connsiteY14-2006" fmla="*/ 1952216 h 1959848"/>
              <a:gd name="connsiteX15-2007" fmla="*/ 577255 w 2103393"/>
              <a:gd name="connsiteY15-2008" fmla="*/ 375858 h 1959848"/>
              <a:gd name="connsiteX16-2009" fmla="*/ 807257 w 2103393"/>
              <a:gd name="connsiteY16-2010" fmla="*/ 611470 h 1959848"/>
              <a:gd name="connsiteX17-2011" fmla="*/ 969942 w 2103393"/>
              <a:gd name="connsiteY17-2012" fmla="*/ 499274 h 1959848"/>
              <a:gd name="connsiteX18-2013" fmla="*/ 947503 w 2103393"/>
              <a:gd name="connsiteY18-2014" fmla="*/ 0 h 1959848"/>
              <a:gd name="connsiteX0-2015" fmla="*/ 947503 w 2103393"/>
              <a:gd name="connsiteY0-2016" fmla="*/ 0 h 1959848"/>
              <a:gd name="connsiteX1-2017" fmla="*/ 947503 w 2103393"/>
              <a:gd name="connsiteY1-2018" fmla="*/ 0 h 1959848"/>
              <a:gd name="connsiteX2-2019" fmla="*/ 1183115 w 2103393"/>
              <a:gd name="connsiteY2-2020" fmla="*/ 5610 h 1959848"/>
              <a:gd name="connsiteX3-2021" fmla="*/ 1177505 w 2103393"/>
              <a:gd name="connsiteY3-2022" fmla="*/ 493664 h 1959848"/>
              <a:gd name="connsiteX4-2023" fmla="*/ 1312141 w 2103393"/>
              <a:gd name="connsiteY4-2024" fmla="*/ 572201 h 1959848"/>
              <a:gd name="connsiteX5-2025" fmla="*/ 1508484 w 2103393"/>
              <a:gd name="connsiteY5-2026" fmla="*/ 375858 h 1959848"/>
              <a:gd name="connsiteX6-2027" fmla="*/ 2058246 w 2103393"/>
              <a:gd name="connsiteY6-2028" fmla="*/ 1924167 h 1959848"/>
              <a:gd name="connsiteX7-2029" fmla="*/ 1211163 w 2103393"/>
              <a:gd name="connsiteY7-2030" fmla="*/ 1486600 h 1959848"/>
              <a:gd name="connsiteX8-2031" fmla="*/ 1205554 w 2103393"/>
              <a:gd name="connsiteY8-2032" fmla="*/ 1200502 h 1959848"/>
              <a:gd name="connsiteX9-2033" fmla="*/ 1244823 w 2103393"/>
              <a:gd name="connsiteY9-2034" fmla="*/ 757325 h 1959848"/>
              <a:gd name="connsiteX10-2035" fmla="*/ 1076528 w 2103393"/>
              <a:gd name="connsiteY10-2036" fmla="*/ 611470 h 1959848"/>
              <a:gd name="connsiteX11-2037" fmla="*/ 885795 w 2103393"/>
              <a:gd name="connsiteY11-2038" fmla="*/ 751715 h 1959848"/>
              <a:gd name="connsiteX12-2039" fmla="*/ 919453 w 2103393"/>
              <a:gd name="connsiteY12-2040" fmla="*/ 1189281 h 1959848"/>
              <a:gd name="connsiteX13-2041" fmla="*/ 891405 w 2103393"/>
              <a:gd name="connsiteY13-2042" fmla="*/ 1509040 h 1959848"/>
              <a:gd name="connsiteX14-2043" fmla="*/ 89201 w 2103393"/>
              <a:gd name="connsiteY14-2044" fmla="*/ 1952216 h 1959848"/>
              <a:gd name="connsiteX15-2045" fmla="*/ 577255 w 2103393"/>
              <a:gd name="connsiteY15-2046" fmla="*/ 375858 h 1959848"/>
              <a:gd name="connsiteX16-2047" fmla="*/ 807257 w 2103393"/>
              <a:gd name="connsiteY16-2048" fmla="*/ 611470 h 1959848"/>
              <a:gd name="connsiteX17-2049" fmla="*/ 969942 w 2103393"/>
              <a:gd name="connsiteY17-2050" fmla="*/ 499274 h 1959848"/>
              <a:gd name="connsiteX18-2051" fmla="*/ 947503 w 2103393"/>
              <a:gd name="connsiteY18-2052" fmla="*/ 0 h 1959848"/>
              <a:gd name="connsiteX0-2053" fmla="*/ 947503 w 2103393"/>
              <a:gd name="connsiteY0-2054" fmla="*/ 0 h 1959848"/>
              <a:gd name="connsiteX1-2055" fmla="*/ 947503 w 2103393"/>
              <a:gd name="connsiteY1-2056" fmla="*/ 0 h 1959848"/>
              <a:gd name="connsiteX2-2057" fmla="*/ 1183115 w 2103393"/>
              <a:gd name="connsiteY2-2058" fmla="*/ 5610 h 1959848"/>
              <a:gd name="connsiteX3-2059" fmla="*/ 1177505 w 2103393"/>
              <a:gd name="connsiteY3-2060" fmla="*/ 493664 h 1959848"/>
              <a:gd name="connsiteX4-2061" fmla="*/ 1312141 w 2103393"/>
              <a:gd name="connsiteY4-2062" fmla="*/ 572201 h 1959848"/>
              <a:gd name="connsiteX5-2063" fmla="*/ 1508484 w 2103393"/>
              <a:gd name="connsiteY5-2064" fmla="*/ 375858 h 1959848"/>
              <a:gd name="connsiteX6-2065" fmla="*/ 2058246 w 2103393"/>
              <a:gd name="connsiteY6-2066" fmla="*/ 1924167 h 1959848"/>
              <a:gd name="connsiteX7-2067" fmla="*/ 1211163 w 2103393"/>
              <a:gd name="connsiteY7-2068" fmla="*/ 1486600 h 1959848"/>
              <a:gd name="connsiteX8-2069" fmla="*/ 1205554 w 2103393"/>
              <a:gd name="connsiteY8-2070" fmla="*/ 1200502 h 1959848"/>
              <a:gd name="connsiteX9-2071" fmla="*/ 1244823 w 2103393"/>
              <a:gd name="connsiteY9-2072" fmla="*/ 757325 h 1959848"/>
              <a:gd name="connsiteX10-2073" fmla="*/ 1076528 w 2103393"/>
              <a:gd name="connsiteY10-2074" fmla="*/ 611470 h 1959848"/>
              <a:gd name="connsiteX11-2075" fmla="*/ 885795 w 2103393"/>
              <a:gd name="connsiteY11-2076" fmla="*/ 751715 h 1959848"/>
              <a:gd name="connsiteX12-2077" fmla="*/ 919453 w 2103393"/>
              <a:gd name="connsiteY12-2078" fmla="*/ 1189281 h 1959848"/>
              <a:gd name="connsiteX13-2079" fmla="*/ 891405 w 2103393"/>
              <a:gd name="connsiteY13-2080" fmla="*/ 1509040 h 1959848"/>
              <a:gd name="connsiteX14-2081" fmla="*/ 89201 w 2103393"/>
              <a:gd name="connsiteY14-2082" fmla="*/ 1952216 h 1959848"/>
              <a:gd name="connsiteX15-2083" fmla="*/ 577255 w 2103393"/>
              <a:gd name="connsiteY15-2084" fmla="*/ 375858 h 1959848"/>
              <a:gd name="connsiteX16-2085" fmla="*/ 807257 w 2103393"/>
              <a:gd name="connsiteY16-2086" fmla="*/ 611470 h 1959848"/>
              <a:gd name="connsiteX17-2087" fmla="*/ 969942 w 2103393"/>
              <a:gd name="connsiteY17-2088" fmla="*/ 499274 h 1959848"/>
              <a:gd name="connsiteX18-2089" fmla="*/ 947503 w 2103393"/>
              <a:gd name="connsiteY18-2090" fmla="*/ 0 h 1959848"/>
              <a:gd name="connsiteX0-2091" fmla="*/ 947503 w 2103393"/>
              <a:gd name="connsiteY0-2092" fmla="*/ 0 h 1959848"/>
              <a:gd name="connsiteX1-2093" fmla="*/ 947503 w 2103393"/>
              <a:gd name="connsiteY1-2094" fmla="*/ 0 h 1959848"/>
              <a:gd name="connsiteX2-2095" fmla="*/ 1183115 w 2103393"/>
              <a:gd name="connsiteY2-2096" fmla="*/ 5610 h 1959848"/>
              <a:gd name="connsiteX3-2097" fmla="*/ 1177505 w 2103393"/>
              <a:gd name="connsiteY3-2098" fmla="*/ 493664 h 1959848"/>
              <a:gd name="connsiteX4-2099" fmla="*/ 1312141 w 2103393"/>
              <a:gd name="connsiteY4-2100" fmla="*/ 572201 h 1959848"/>
              <a:gd name="connsiteX5-2101" fmla="*/ 1508484 w 2103393"/>
              <a:gd name="connsiteY5-2102" fmla="*/ 375858 h 1959848"/>
              <a:gd name="connsiteX6-2103" fmla="*/ 2058246 w 2103393"/>
              <a:gd name="connsiteY6-2104" fmla="*/ 1924167 h 1959848"/>
              <a:gd name="connsiteX7-2105" fmla="*/ 1211163 w 2103393"/>
              <a:gd name="connsiteY7-2106" fmla="*/ 1486600 h 1959848"/>
              <a:gd name="connsiteX8-2107" fmla="*/ 1205554 w 2103393"/>
              <a:gd name="connsiteY8-2108" fmla="*/ 1200502 h 1959848"/>
              <a:gd name="connsiteX9-2109" fmla="*/ 1244823 w 2103393"/>
              <a:gd name="connsiteY9-2110" fmla="*/ 757325 h 1959848"/>
              <a:gd name="connsiteX10-2111" fmla="*/ 1076528 w 2103393"/>
              <a:gd name="connsiteY10-2112" fmla="*/ 611470 h 1959848"/>
              <a:gd name="connsiteX11-2113" fmla="*/ 885795 w 2103393"/>
              <a:gd name="connsiteY11-2114" fmla="*/ 751715 h 1959848"/>
              <a:gd name="connsiteX12-2115" fmla="*/ 919453 w 2103393"/>
              <a:gd name="connsiteY12-2116" fmla="*/ 1189281 h 1959848"/>
              <a:gd name="connsiteX13-2117" fmla="*/ 891405 w 2103393"/>
              <a:gd name="connsiteY13-2118" fmla="*/ 1509040 h 1959848"/>
              <a:gd name="connsiteX14-2119" fmla="*/ 89201 w 2103393"/>
              <a:gd name="connsiteY14-2120" fmla="*/ 1952216 h 1959848"/>
              <a:gd name="connsiteX15-2121" fmla="*/ 577255 w 2103393"/>
              <a:gd name="connsiteY15-2122" fmla="*/ 375858 h 1959848"/>
              <a:gd name="connsiteX16-2123" fmla="*/ 807257 w 2103393"/>
              <a:gd name="connsiteY16-2124" fmla="*/ 611470 h 1959848"/>
              <a:gd name="connsiteX17-2125" fmla="*/ 969942 w 2103393"/>
              <a:gd name="connsiteY17-2126" fmla="*/ 499274 h 1959848"/>
              <a:gd name="connsiteX18-2127" fmla="*/ 947503 w 2103393"/>
              <a:gd name="connsiteY18-2128" fmla="*/ 0 h 1959848"/>
              <a:gd name="connsiteX0-2129" fmla="*/ 947503 w 2103393"/>
              <a:gd name="connsiteY0-2130" fmla="*/ 0 h 1959848"/>
              <a:gd name="connsiteX1-2131" fmla="*/ 947503 w 2103393"/>
              <a:gd name="connsiteY1-2132" fmla="*/ 0 h 1959848"/>
              <a:gd name="connsiteX2-2133" fmla="*/ 1183115 w 2103393"/>
              <a:gd name="connsiteY2-2134" fmla="*/ 5610 h 1959848"/>
              <a:gd name="connsiteX3-2135" fmla="*/ 1177505 w 2103393"/>
              <a:gd name="connsiteY3-2136" fmla="*/ 493664 h 1959848"/>
              <a:gd name="connsiteX4-2137" fmla="*/ 1312141 w 2103393"/>
              <a:gd name="connsiteY4-2138" fmla="*/ 572201 h 1959848"/>
              <a:gd name="connsiteX5-2139" fmla="*/ 1508484 w 2103393"/>
              <a:gd name="connsiteY5-2140" fmla="*/ 375858 h 1959848"/>
              <a:gd name="connsiteX6-2141" fmla="*/ 2058246 w 2103393"/>
              <a:gd name="connsiteY6-2142" fmla="*/ 1924167 h 1959848"/>
              <a:gd name="connsiteX7-2143" fmla="*/ 1211163 w 2103393"/>
              <a:gd name="connsiteY7-2144" fmla="*/ 1486600 h 1959848"/>
              <a:gd name="connsiteX8-2145" fmla="*/ 1205554 w 2103393"/>
              <a:gd name="connsiteY8-2146" fmla="*/ 1200502 h 1959848"/>
              <a:gd name="connsiteX9-2147" fmla="*/ 1244823 w 2103393"/>
              <a:gd name="connsiteY9-2148" fmla="*/ 757325 h 1959848"/>
              <a:gd name="connsiteX10-2149" fmla="*/ 1076528 w 2103393"/>
              <a:gd name="connsiteY10-2150" fmla="*/ 611470 h 1959848"/>
              <a:gd name="connsiteX11-2151" fmla="*/ 885795 w 2103393"/>
              <a:gd name="connsiteY11-2152" fmla="*/ 751715 h 1959848"/>
              <a:gd name="connsiteX12-2153" fmla="*/ 919453 w 2103393"/>
              <a:gd name="connsiteY12-2154" fmla="*/ 1189281 h 1959848"/>
              <a:gd name="connsiteX13-2155" fmla="*/ 891405 w 2103393"/>
              <a:gd name="connsiteY13-2156" fmla="*/ 1509040 h 1959848"/>
              <a:gd name="connsiteX14-2157" fmla="*/ 89201 w 2103393"/>
              <a:gd name="connsiteY14-2158" fmla="*/ 1952216 h 1959848"/>
              <a:gd name="connsiteX15-2159" fmla="*/ 577255 w 2103393"/>
              <a:gd name="connsiteY15-2160" fmla="*/ 375858 h 1959848"/>
              <a:gd name="connsiteX16-2161" fmla="*/ 807257 w 2103393"/>
              <a:gd name="connsiteY16-2162" fmla="*/ 611470 h 1959848"/>
              <a:gd name="connsiteX17-2163" fmla="*/ 969942 w 2103393"/>
              <a:gd name="connsiteY17-2164" fmla="*/ 499274 h 1959848"/>
              <a:gd name="connsiteX18-2165" fmla="*/ 947503 w 2103393"/>
              <a:gd name="connsiteY18-2166" fmla="*/ 0 h 1959848"/>
              <a:gd name="connsiteX0-2167" fmla="*/ 947503 w 2103393"/>
              <a:gd name="connsiteY0-2168" fmla="*/ 0 h 1961617"/>
              <a:gd name="connsiteX1-2169" fmla="*/ 947503 w 2103393"/>
              <a:gd name="connsiteY1-2170" fmla="*/ 0 h 1961617"/>
              <a:gd name="connsiteX2-2171" fmla="*/ 1183115 w 2103393"/>
              <a:gd name="connsiteY2-2172" fmla="*/ 5610 h 1961617"/>
              <a:gd name="connsiteX3-2173" fmla="*/ 1177505 w 2103393"/>
              <a:gd name="connsiteY3-2174" fmla="*/ 493664 h 1961617"/>
              <a:gd name="connsiteX4-2175" fmla="*/ 1312141 w 2103393"/>
              <a:gd name="connsiteY4-2176" fmla="*/ 572201 h 1961617"/>
              <a:gd name="connsiteX5-2177" fmla="*/ 1508484 w 2103393"/>
              <a:gd name="connsiteY5-2178" fmla="*/ 375858 h 1961617"/>
              <a:gd name="connsiteX6-2179" fmla="*/ 2058246 w 2103393"/>
              <a:gd name="connsiteY6-2180" fmla="*/ 1924167 h 1961617"/>
              <a:gd name="connsiteX7-2181" fmla="*/ 1244822 w 2103393"/>
              <a:gd name="connsiteY7-2182" fmla="*/ 1514649 h 1961617"/>
              <a:gd name="connsiteX8-2183" fmla="*/ 1205554 w 2103393"/>
              <a:gd name="connsiteY8-2184" fmla="*/ 1200502 h 1961617"/>
              <a:gd name="connsiteX9-2185" fmla="*/ 1244823 w 2103393"/>
              <a:gd name="connsiteY9-2186" fmla="*/ 757325 h 1961617"/>
              <a:gd name="connsiteX10-2187" fmla="*/ 1076528 w 2103393"/>
              <a:gd name="connsiteY10-2188" fmla="*/ 611470 h 1961617"/>
              <a:gd name="connsiteX11-2189" fmla="*/ 885795 w 2103393"/>
              <a:gd name="connsiteY11-2190" fmla="*/ 751715 h 1961617"/>
              <a:gd name="connsiteX12-2191" fmla="*/ 919453 w 2103393"/>
              <a:gd name="connsiteY12-2192" fmla="*/ 1189281 h 1961617"/>
              <a:gd name="connsiteX13-2193" fmla="*/ 891405 w 2103393"/>
              <a:gd name="connsiteY13-2194" fmla="*/ 1509040 h 1961617"/>
              <a:gd name="connsiteX14-2195" fmla="*/ 89201 w 2103393"/>
              <a:gd name="connsiteY14-2196" fmla="*/ 1952216 h 1961617"/>
              <a:gd name="connsiteX15-2197" fmla="*/ 577255 w 2103393"/>
              <a:gd name="connsiteY15-2198" fmla="*/ 375858 h 1961617"/>
              <a:gd name="connsiteX16-2199" fmla="*/ 807257 w 2103393"/>
              <a:gd name="connsiteY16-2200" fmla="*/ 611470 h 1961617"/>
              <a:gd name="connsiteX17-2201" fmla="*/ 969942 w 2103393"/>
              <a:gd name="connsiteY17-2202" fmla="*/ 499274 h 1961617"/>
              <a:gd name="connsiteX18-2203" fmla="*/ 947503 w 2103393"/>
              <a:gd name="connsiteY18-2204" fmla="*/ 0 h 1961617"/>
              <a:gd name="connsiteX0-2205" fmla="*/ 947503 w 2103393"/>
              <a:gd name="connsiteY0-2206" fmla="*/ 0 h 1961617"/>
              <a:gd name="connsiteX1-2207" fmla="*/ 947503 w 2103393"/>
              <a:gd name="connsiteY1-2208" fmla="*/ 0 h 1961617"/>
              <a:gd name="connsiteX2-2209" fmla="*/ 1183115 w 2103393"/>
              <a:gd name="connsiteY2-2210" fmla="*/ 5610 h 1961617"/>
              <a:gd name="connsiteX3-2211" fmla="*/ 1177505 w 2103393"/>
              <a:gd name="connsiteY3-2212" fmla="*/ 493664 h 1961617"/>
              <a:gd name="connsiteX4-2213" fmla="*/ 1312141 w 2103393"/>
              <a:gd name="connsiteY4-2214" fmla="*/ 572201 h 1961617"/>
              <a:gd name="connsiteX5-2215" fmla="*/ 1508484 w 2103393"/>
              <a:gd name="connsiteY5-2216" fmla="*/ 375858 h 1961617"/>
              <a:gd name="connsiteX6-2217" fmla="*/ 2058246 w 2103393"/>
              <a:gd name="connsiteY6-2218" fmla="*/ 1924167 h 1961617"/>
              <a:gd name="connsiteX7-2219" fmla="*/ 1244822 w 2103393"/>
              <a:gd name="connsiteY7-2220" fmla="*/ 1514649 h 1961617"/>
              <a:gd name="connsiteX8-2221" fmla="*/ 1205554 w 2103393"/>
              <a:gd name="connsiteY8-2222" fmla="*/ 1200502 h 1961617"/>
              <a:gd name="connsiteX9-2223" fmla="*/ 1244823 w 2103393"/>
              <a:gd name="connsiteY9-2224" fmla="*/ 757325 h 1961617"/>
              <a:gd name="connsiteX10-2225" fmla="*/ 1076528 w 2103393"/>
              <a:gd name="connsiteY10-2226" fmla="*/ 611470 h 1961617"/>
              <a:gd name="connsiteX11-2227" fmla="*/ 885795 w 2103393"/>
              <a:gd name="connsiteY11-2228" fmla="*/ 751715 h 1961617"/>
              <a:gd name="connsiteX12-2229" fmla="*/ 919453 w 2103393"/>
              <a:gd name="connsiteY12-2230" fmla="*/ 1189281 h 1961617"/>
              <a:gd name="connsiteX13-2231" fmla="*/ 891405 w 2103393"/>
              <a:gd name="connsiteY13-2232" fmla="*/ 1509040 h 1961617"/>
              <a:gd name="connsiteX14-2233" fmla="*/ 89201 w 2103393"/>
              <a:gd name="connsiteY14-2234" fmla="*/ 1952216 h 1961617"/>
              <a:gd name="connsiteX15-2235" fmla="*/ 577255 w 2103393"/>
              <a:gd name="connsiteY15-2236" fmla="*/ 375858 h 1961617"/>
              <a:gd name="connsiteX16-2237" fmla="*/ 807257 w 2103393"/>
              <a:gd name="connsiteY16-2238" fmla="*/ 611470 h 1961617"/>
              <a:gd name="connsiteX17-2239" fmla="*/ 969942 w 2103393"/>
              <a:gd name="connsiteY17-2240" fmla="*/ 499274 h 1961617"/>
              <a:gd name="connsiteX18-2241" fmla="*/ 947503 w 2103393"/>
              <a:gd name="connsiteY18-2242" fmla="*/ 0 h 1961617"/>
              <a:gd name="connsiteX0-2243" fmla="*/ 947503 w 2103393"/>
              <a:gd name="connsiteY0-2244" fmla="*/ 0 h 1963064"/>
              <a:gd name="connsiteX1-2245" fmla="*/ 947503 w 2103393"/>
              <a:gd name="connsiteY1-2246" fmla="*/ 0 h 1963064"/>
              <a:gd name="connsiteX2-2247" fmla="*/ 1183115 w 2103393"/>
              <a:gd name="connsiteY2-2248" fmla="*/ 5610 h 1963064"/>
              <a:gd name="connsiteX3-2249" fmla="*/ 1177505 w 2103393"/>
              <a:gd name="connsiteY3-2250" fmla="*/ 493664 h 1963064"/>
              <a:gd name="connsiteX4-2251" fmla="*/ 1312141 w 2103393"/>
              <a:gd name="connsiteY4-2252" fmla="*/ 572201 h 1963064"/>
              <a:gd name="connsiteX5-2253" fmla="*/ 1508484 w 2103393"/>
              <a:gd name="connsiteY5-2254" fmla="*/ 375858 h 1963064"/>
              <a:gd name="connsiteX6-2255" fmla="*/ 2058246 w 2103393"/>
              <a:gd name="connsiteY6-2256" fmla="*/ 1924167 h 1963064"/>
              <a:gd name="connsiteX7-2257" fmla="*/ 1244822 w 2103393"/>
              <a:gd name="connsiteY7-2258" fmla="*/ 1514649 h 1963064"/>
              <a:gd name="connsiteX8-2259" fmla="*/ 1205554 w 2103393"/>
              <a:gd name="connsiteY8-2260" fmla="*/ 1200502 h 1963064"/>
              <a:gd name="connsiteX9-2261" fmla="*/ 1244823 w 2103393"/>
              <a:gd name="connsiteY9-2262" fmla="*/ 757325 h 1963064"/>
              <a:gd name="connsiteX10-2263" fmla="*/ 1076528 w 2103393"/>
              <a:gd name="connsiteY10-2264" fmla="*/ 611470 h 1963064"/>
              <a:gd name="connsiteX11-2265" fmla="*/ 885795 w 2103393"/>
              <a:gd name="connsiteY11-2266" fmla="*/ 751715 h 1963064"/>
              <a:gd name="connsiteX12-2267" fmla="*/ 919453 w 2103393"/>
              <a:gd name="connsiteY12-2268" fmla="*/ 1189281 h 1963064"/>
              <a:gd name="connsiteX13-2269" fmla="*/ 891405 w 2103393"/>
              <a:gd name="connsiteY13-2270" fmla="*/ 1509040 h 1963064"/>
              <a:gd name="connsiteX14-2271" fmla="*/ 89201 w 2103393"/>
              <a:gd name="connsiteY14-2272" fmla="*/ 1952216 h 1963064"/>
              <a:gd name="connsiteX15-2273" fmla="*/ 577255 w 2103393"/>
              <a:gd name="connsiteY15-2274" fmla="*/ 375858 h 1963064"/>
              <a:gd name="connsiteX16-2275" fmla="*/ 807257 w 2103393"/>
              <a:gd name="connsiteY16-2276" fmla="*/ 611470 h 1963064"/>
              <a:gd name="connsiteX17-2277" fmla="*/ 969942 w 2103393"/>
              <a:gd name="connsiteY17-2278" fmla="*/ 499274 h 1963064"/>
              <a:gd name="connsiteX18-2279" fmla="*/ 947503 w 2103393"/>
              <a:gd name="connsiteY18-2280" fmla="*/ 0 h 1963064"/>
              <a:gd name="connsiteX0-2281" fmla="*/ 947503 w 2103393"/>
              <a:gd name="connsiteY0-2282" fmla="*/ 0 h 1964995"/>
              <a:gd name="connsiteX1-2283" fmla="*/ 947503 w 2103393"/>
              <a:gd name="connsiteY1-2284" fmla="*/ 0 h 1964995"/>
              <a:gd name="connsiteX2-2285" fmla="*/ 1183115 w 2103393"/>
              <a:gd name="connsiteY2-2286" fmla="*/ 5610 h 1964995"/>
              <a:gd name="connsiteX3-2287" fmla="*/ 1177505 w 2103393"/>
              <a:gd name="connsiteY3-2288" fmla="*/ 493664 h 1964995"/>
              <a:gd name="connsiteX4-2289" fmla="*/ 1312141 w 2103393"/>
              <a:gd name="connsiteY4-2290" fmla="*/ 572201 h 1964995"/>
              <a:gd name="connsiteX5-2291" fmla="*/ 1508484 w 2103393"/>
              <a:gd name="connsiteY5-2292" fmla="*/ 375858 h 1964995"/>
              <a:gd name="connsiteX6-2293" fmla="*/ 2058246 w 2103393"/>
              <a:gd name="connsiteY6-2294" fmla="*/ 1924167 h 1964995"/>
              <a:gd name="connsiteX7-2295" fmla="*/ 1244822 w 2103393"/>
              <a:gd name="connsiteY7-2296" fmla="*/ 1514649 h 1964995"/>
              <a:gd name="connsiteX8-2297" fmla="*/ 1205554 w 2103393"/>
              <a:gd name="connsiteY8-2298" fmla="*/ 1200502 h 1964995"/>
              <a:gd name="connsiteX9-2299" fmla="*/ 1244823 w 2103393"/>
              <a:gd name="connsiteY9-2300" fmla="*/ 757325 h 1964995"/>
              <a:gd name="connsiteX10-2301" fmla="*/ 1076528 w 2103393"/>
              <a:gd name="connsiteY10-2302" fmla="*/ 611470 h 1964995"/>
              <a:gd name="connsiteX11-2303" fmla="*/ 885795 w 2103393"/>
              <a:gd name="connsiteY11-2304" fmla="*/ 751715 h 1964995"/>
              <a:gd name="connsiteX12-2305" fmla="*/ 919453 w 2103393"/>
              <a:gd name="connsiteY12-2306" fmla="*/ 1189281 h 1964995"/>
              <a:gd name="connsiteX13-2307" fmla="*/ 891405 w 2103393"/>
              <a:gd name="connsiteY13-2308" fmla="*/ 1509040 h 1964995"/>
              <a:gd name="connsiteX14-2309" fmla="*/ 89201 w 2103393"/>
              <a:gd name="connsiteY14-2310" fmla="*/ 1952216 h 1964995"/>
              <a:gd name="connsiteX15-2311" fmla="*/ 577255 w 2103393"/>
              <a:gd name="connsiteY15-2312" fmla="*/ 375858 h 1964995"/>
              <a:gd name="connsiteX16-2313" fmla="*/ 807257 w 2103393"/>
              <a:gd name="connsiteY16-2314" fmla="*/ 611470 h 1964995"/>
              <a:gd name="connsiteX17-2315" fmla="*/ 969942 w 2103393"/>
              <a:gd name="connsiteY17-2316" fmla="*/ 499274 h 1964995"/>
              <a:gd name="connsiteX18-2317" fmla="*/ 947503 w 2103393"/>
              <a:gd name="connsiteY18-2318" fmla="*/ 0 h 1964995"/>
              <a:gd name="connsiteX0-2319" fmla="*/ 947503 w 2103393"/>
              <a:gd name="connsiteY0-2320" fmla="*/ 13781 h 1978776"/>
              <a:gd name="connsiteX1-2321" fmla="*/ 947503 w 2103393"/>
              <a:gd name="connsiteY1-2322" fmla="*/ 13781 h 1978776"/>
              <a:gd name="connsiteX2-2323" fmla="*/ 1183115 w 2103393"/>
              <a:gd name="connsiteY2-2324" fmla="*/ 19391 h 1978776"/>
              <a:gd name="connsiteX3-2325" fmla="*/ 1177505 w 2103393"/>
              <a:gd name="connsiteY3-2326" fmla="*/ 507445 h 1978776"/>
              <a:gd name="connsiteX4-2327" fmla="*/ 1312141 w 2103393"/>
              <a:gd name="connsiteY4-2328" fmla="*/ 585982 h 1978776"/>
              <a:gd name="connsiteX5-2329" fmla="*/ 1508484 w 2103393"/>
              <a:gd name="connsiteY5-2330" fmla="*/ 389639 h 1978776"/>
              <a:gd name="connsiteX6-2331" fmla="*/ 2058246 w 2103393"/>
              <a:gd name="connsiteY6-2332" fmla="*/ 1937948 h 1978776"/>
              <a:gd name="connsiteX7-2333" fmla="*/ 1244822 w 2103393"/>
              <a:gd name="connsiteY7-2334" fmla="*/ 1528430 h 1978776"/>
              <a:gd name="connsiteX8-2335" fmla="*/ 1205554 w 2103393"/>
              <a:gd name="connsiteY8-2336" fmla="*/ 1214283 h 1978776"/>
              <a:gd name="connsiteX9-2337" fmla="*/ 1244823 w 2103393"/>
              <a:gd name="connsiteY9-2338" fmla="*/ 771106 h 1978776"/>
              <a:gd name="connsiteX10-2339" fmla="*/ 1076528 w 2103393"/>
              <a:gd name="connsiteY10-2340" fmla="*/ 625251 h 1978776"/>
              <a:gd name="connsiteX11-2341" fmla="*/ 885795 w 2103393"/>
              <a:gd name="connsiteY11-2342" fmla="*/ 765496 h 1978776"/>
              <a:gd name="connsiteX12-2343" fmla="*/ 919453 w 2103393"/>
              <a:gd name="connsiteY12-2344" fmla="*/ 1203062 h 1978776"/>
              <a:gd name="connsiteX13-2345" fmla="*/ 891405 w 2103393"/>
              <a:gd name="connsiteY13-2346" fmla="*/ 1522821 h 1978776"/>
              <a:gd name="connsiteX14-2347" fmla="*/ 89201 w 2103393"/>
              <a:gd name="connsiteY14-2348" fmla="*/ 1965997 h 1978776"/>
              <a:gd name="connsiteX15-2349" fmla="*/ 577255 w 2103393"/>
              <a:gd name="connsiteY15-2350" fmla="*/ 389639 h 1978776"/>
              <a:gd name="connsiteX16-2351" fmla="*/ 807257 w 2103393"/>
              <a:gd name="connsiteY16-2352" fmla="*/ 625251 h 1978776"/>
              <a:gd name="connsiteX17-2353" fmla="*/ 969942 w 2103393"/>
              <a:gd name="connsiteY17-2354" fmla="*/ 513055 h 1978776"/>
              <a:gd name="connsiteX18-2355" fmla="*/ 947503 w 2103393"/>
              <a:gd name="connsiteY18-2356" fmla="*/ 13781 h 1978776"/>
              <a:gd name="connsiteX0-2357" fmla="*/ 964333 w 2103393"/>
              <a:gd name="connsiteY0-2358" fmla="*/ 55026 h 1980752"/>
              <a:gd name="connsiteX1-2359" fmla="*/ 947503 w 2103393"/>
              <a:gd name="connsiteY1-2360" fmla="*/ 15757 h 1980752"/>
              <a:gd name="connsiteX2-2361" fmla="*/ 1183115 w 2103393"/>
              <a:gd name="connsiteY2-2362" fmla="*/ 21367 h 1980752"/>
              <a:gd name="connsiteX3-2363" fmla="*/ 1177505 w 2103393"/>
              <a:gd name="connsiteY3-2364" fmla="*/ 509421 h 1980752"/>
              <a:gd name="connsiteX4-2365" fmla="*/ 1312141 w 2103393"/>
              <a:gd name="connsiteY4-2366" fmla="*/ 587958 h 1980752"/>
              <a:gd name="connsiteX5-2367" fmla="*/ 1508484 w 2103393"/>
              <a:gd name="connsiteY5-2368" fmla="*/ 391615 h 1980752"/>
              <a:gd name="connsiteX6-2369" fmla="*/ 2058246 w 2103393"/>
              <a:gd name="connsiteY6-2370" fmla="*/ 1939924 h 1980752"/>
              <a:gd name="connsiteX7-2371" fmla="*/ 1244822 w 2103393"/>
              <a:gd name="connsiteY7-2372" fmla="*/ 1530406 h 1980752"/>
              <a:gd name="connsiteX8-2373" fmla="*/ 1205554 w 2103393"/>
              <a:gd name="connsiteY8-2374" fmla="*/ 1216259 h 1980752"/>
              <a:gd name="connsiteX9-2375" fmla="*/ 1244823 w 2103393"/>
              <a:gd name="connsiteY9-2376" fmla="*/ 773082 h 1980752"/>
              <a:gd name="connsiteX10-2377" fmla="*/ 1076528 w 2103393"/>
              <a:gd name="connsiteY10-2378" fmla="*/ 627227 h 1980752"/>
              <a:gd name="connsiteX11-2379" fmla="*/ 885795 w 2103393"/>
              <a:gd name="connsiteY11-2380" fmla="*/ 767472 h 1980752"/>
              <a:gd name="connsiteX12-2381" fmla="*/ 919453 w 2103393"/>
              <a:gd name="connsiteY12-2382" fmla="*/ 1205038 h 1980752"/>
              <a:gd name="connsiteX13-2383" fmla="*/ 891405 w 2103393"/>
              <a:gd name="connsiteY13-2384" fmla="*/ 1524797 h 1980752"/>
              <a:gd name="connsiteX14-2385" fmla="*/ 89201 w 2103393"/>
              <a:gd name="connsiteY14-2386" fmla="*/ 1967973 h 1980752"/>
              <a:gd name="connsiteX15-2387" fmla="*/ 577255 w 2103393"/>
              <a:gd name="connsiteY15-2388" fmla="*/ 391615 h 1980752"/>
              <a:gd name="connsiteX16-2389" fmla="*/ 807257 w 2103393"/>
              <a:gd name="connsiteY16-2390" fmla="*/ 627227 h 1980752"/>
              <a:gd name="connsiteX17-2391" fmla="*/ 969942 w 2103393"/>
              <a:gd name="connsiteY17-2392" fmla="*/ 515031 h 1980752"/>
              <a:gd name="connsiteX18-2393" fmla="*/ 964333 w 2103393"/>
              <a:gd name="connsiteY18-2394" fmla="*/ 55026 h 1980752"/>
              <a:gd name="connsiteX0-2395" fmla="*/ 913845 w 2103393"/>
              <a:gd name="connsiteY0-2396" fmla="*/ 72662 h 1981559"/>
              <a:gd name="connsiteX1-2397" fmla="*/ 947503 w 2103393"/>
              <a:gd name="connsiteY1-2398" fmla="*/ 16564 h 1981559"/>
              <a:gd name="connsiteX2-2399" fmla="*/ 1183115 w 2103393"/>
              <a:gd name="connsiteY2-2400" fmla="*/ 22174 h 1981559"/>
              <a:gd name="connsiteX3-2401" fmla="*/ 1177505 w 2103393"/>
              <a:gd name="connsiteY3-2402" fmla="*/ 510228 h 1981559"/>
              <a:gd name="connsiteX4-2403" fmla="*/ 1312141 w 2103393"/>
              <a:gd name="connsiteY4-2404" fmla="*/ 588765 h 1981559"/>
              <a:gd name="connsiteX5-2405" fmla="*/ 1508484 w 2103393"/>
              <a:gd name="connsiteY5-2406" fmla="*/ 392422 h 1981559"/>
              <a:gd name="connsiteX6-2407" fmla="*/ 2058246 w 2103393"/>
              <a:gd name="connsiteY6-2408" fmla="*/ 1940731 h 1981559"/>
              <a:gd name="connsiteX7-2409" fmla="*/ 1244822 w 2103393"/>
              <a:gd name="connsiteY7-2410" fmla="*/ 1531213 h 1981559"/>
              <a:gd name="connsiteX8-2411" fmla="*/ 1205554 w 2103393"/>
              <a:gd name="connsiteY8-2412" fmla="*/ 1217066 h 1981559"/>
              <a:gd name="connsiteX9-2413" fmla="*/ 1244823 w 2103393"/>
              <a:gd name="connsiteY9-2414" fmla="*/ 773889 h 1981559"/>
              <a:gd name="connsiteX10-2415" fmla="*/ 1076528 w 2103393"/>
              <a:gd name="connsiteY10-2416" fmla="*/ 628034 h 1981559"/>
              <a:gd name="connsiteX11-2417" fmla="*/ 885795 w 2103393"/>
              <a:gd name="connsiteY11-2418" fmla="*/ 768279 h 1981559"/>
              <a:gd name="connsiteX12-2419" fmla="*/ 919453 w 2103393"/>
              <a:gd name="connsiteY12-2420" fmla="*/ 1205845 h 1981559"/>
              <a:gd name="connsiteX13-2421" fmla="*/ 891405 w 2103393"/>
              <a:gd name="connsiteY13-2422" fmla="*/ 1525604 h 1981559"/>
              <a:gd name="connsiteX14-2423" fmla="*/ 89201 w 2103393"/>
              <a:gd name="connsiteY14-2424" fmla="*/ 1968780 h 1981559"/>
              <a:gd name="connsiteX15-2425" fmla="*/ 577255 w 2103393"/>
              <a:gd name="connsiteY15-2426" fmla="*/ 392422 h 1981559"/>
              <a:gd name="connsiteX16-2427" fmla="*/ 807257 w 2103393"/>
              <a:gd name="connsiteY16-2428" fmla="*/ 628034 h 1981559"/>
              <a:gd name="connsiteX17-2429" fmla="*/ 969942 w 2103393"/>
              <a:gd name="connsiteY17-2430" fmla="*/ 515838 h 1981559"/>
              <a:gd name="connsiteX18-2431" fmla="*/ 913845 w 2103393"/>
              <a:gd name="connsiteY18-2432" fmla="*/ 72662 h 1981559"/>
              <a:gd name="connsiteX0-2433" fmla="*/ 913845 w 2103393"/>
              <a:gd name="connsiteY0-2434" fmla="*/ 103017 h 2011914"/>
              <a:gd name="connsiteX1-2435" fmla="*/ 1003601 w 2103393"/>
              <a:gd name="connsiteY1-2436" fmla="*/ 2040 h 2011914"/>
              <a:gd name="connsiteX2-2437" fmla="*/ 1183115 w 2103393"/>
              <a:gd name="connsiteY2-2438" fmla="*/ 52529 h 2011914"/>
              <a:gd name="connsiteX3-2439" fmla="*/ 1177505 w 2103393"/>
              <a:gd name="connsiteY3-2440" fmla="*/ 540583 h 2011914"/>
              <a:gd name="connsiteX4-2441" fmla="*/ 1312141 w 2103393"/>
              <a:gd name="connsiteY4-2442" fmla="*/ 619120 h 2011914"/>
              <a:gd name="connsiteX5-2443" fmla="*/ 1508484 w 2103393"/>
              <a:gd name="connsiteY5-2444" fmla="*/ 422777 h 2011914"/>
              <a:gd name="connsiteX6-2445" fmla="*/ 2058246 w 2103393"/>
              <a:gd name="connsiteY6-2446" fmla="*/ 1971086 h 2011914"/>
              <a:gd name="connsiteX7-2447" fmla="*/ 1244822 w 2103393"/>
              <a:gd name="connsiteY7-2448" fmla="*/ 1561568 h 2011914"/>
              <a:gd name="connsiteX8-2449" fmla="*/ 1205554 w 2103393"/>
              <a:gd name="connsiteY8-2450" fmla="*/ 1247421 h 2011914"/>
              <a:gd name="connsiteX9-2451" fmla="*/ 1244823 w 2103393"/>
              <a:gd name="connsiteY9-2452" fmla="*/ 804244 h 2011914"/>
              <a:gd name="connsiteX10-2453" fmla="*/ 1076528 w 2103393"/>
              <a:gd name="connsiteY10-2454" fmla="*/ 658389 h 2011914"/>
              <a:gd name="connsiteX11-2455" fmla="*/ 885795 w 2103393"/>
              <a:gd name="connsiteY11-2456" fmla="*/ 798634 h 2011914"/>
              <a:gd name="connsiteX12-2457" fmla="*/ 919453 w 2103393"/>
              <a:gd name="connsiteY12-2458" fmla="*/ 1236200 h 2011914"/>
              <a:gd name="connsiteX13-2459" fmla="*/ 891405 w 2103393"/>
              <a:gd name="connsiteY13-2460" fmla="*/ 1555959 h 2011914"/>
              <a:gd name="connsiteX14-2461" fmla="*/ 89201 w 2103393"/>
              <a:gd name="connsiteY14-2462" fmla="*/ 1999135 h 2011914"/>
              <a:gd name="connsiteX15-2463" fmla="*/ 577255 w 2103393"/>
              <a:gd name="connsiteY15-2464" fmla="*/ 422777 h 2011914"/>
              <a:gd name="connsiteX16-2465" fmla="*/ 807257 w 2103393"/>
              <a:gd name="connsiteY16-2466" fmla="*/ 658389 h 2011914"/>
              <a:gd name="connsiteX17-2467" fmla="*/ 969942 w 2103393"/>
              <a:gd name="connsiteY17-2468" fmla="*/ 546193 h 2011914"/>
              <a:gd name="connsiteX18-2469" fmla="*/ 913845 w 2103393"/>
              <a:gd name="connsiteY18-2470" fmla="*/ 103017 h 2011914"/>
              <a:gd name="connsiteX0-2471" fmla="*/ 930675 w 2103393"/>
              <a:gd name="connsiteY0-2472" fmla="*/ 67702 h 2010258"/>
              <a:gd name="connsiteX1-2473" fmla="*/ 1003601 w 2103393"/>
              <a:gd name="connsiteY1-2474" fmla="*/ 384 h 2010258"/>
              <a:gd name="connsiteX2-2475" fmla="*/ 1183115 w 2103393"/>
              <a:gd name="connsiteY2-2476" fmla="*/ 50873 h 2010258"/>
              <a:gd name="connsiteX3-2477" fmla="*/ 1177505 w 2103393"/>
              <a:gd name="connsiteY3-2478" fmla="*/ 538927 h 2010258"/>
              <a:gd name="connsiteX4-2479" fmla="*/ 1312141 w 2103393"/>
              <a:gd name="connsiteY4-2480" fmla="*/ 617464 h 2010258"/>
              <a:gd name="connsiteX5-2481" fmla="*/ 1508484 w 2103393"/>
              <a:gd name="connsiteY5-2482" fmla="*/ 421121 h 2010258"/>
              <a:gd name="connsiteX6-2483" fmla="*/ 2058246 w 2103393"/>
              <a:gd name="connsiteY6-2484" fmla="*/ 1969430 h 2010258"/>
              <a:gd name="connsiteX7-2485" fmla="*/ 1244822 w 2103393"/>
              <a:gd name="connsiteY7-2486" fmla="*/ 1559912 h 2010258"/>
              <a:gd name="connsiteX8-2487" fmla="*/ 1205554 w 2103393"/>
              <a:gd name="connsiteY8-2488" fmla="*/ 1245765 h 2010258"/>
              <a:gd name="connsiteX9-2489" fmla="*/ 1244823 w 2103393"/>
              <a:gd name="connsiteY9-2490" fmla="*/ 802588 h 2010258"/>
              <a:gd name="connsiteX10-2491" fmla="*/ 1076528 w 2103393"/>
              <a:gd name="connsiteY10-2492" fmla="*/ 656733 h 2010258"/>
              <a:gd name="connsiteX11-2493" fmla="*/ 885795 w 2103393"/>
              <a:gd name="connsiteY11-2494" fmla="*/ 796978 h 2010258"/>
              <a:gd name="connsiteX12-2495" fmla="*/ 919453 w 2103393"/>
              <a:gd name="connsiteY12-2496" fmla="*/ 1234544 h 2010258"/>
              <a:gd name="connsiteX13-2497" fmla="*/ 891405 w 2103393"/>
              <a:gd name="connsiteY13-2498" fmla="*/ 1554303 h 2010258"/>
              <a:gd name="connsiteX14-2499" fmla="*/ 89201 w 2103393"/>
              <a:gd name="connsiteY14-2500" fmla="*/ 1997479 h 2010258"/>
              <a:gd name="connsiteX15-2501" fmla="*/ 577255 w 2103393"/>
              <a:gd name="connsiteY15-2502" fmla="*/ 421121 h 2010258"/>
              <a:gd name="connsiteX16-2503" fmla="*/ 807257 w 2103393"/>
              <a:gd name="connsiteY16-2504" fmla="*/ 656733 h 2010258"/>
              <a:gd name="connsiteX17-2505" fmla="*/ 969942 w 2103393"/>
              <a:gd name="connsiteY17-2506" fmla="*/ 544537 h 2010258"/>
              <a:gd name="connsiteX18-2507" fmla="*/ 930675 w 2103393"/>
              <a:gd name="connsiteY18-2508" fmla="*/ 67702 h 2010258"/>
              <a:gd name="connsiteX0-2509" fmla="*/ 930675 w 2103393"/>
              <a:gd name="connsiteY0-2510" fmla="*/ 69239 h 2011795"/>
              <a:gd name="connsiteX1-2511" fmla="*/ 1183115 w 2103393"/>
              <a:gd name="connsiteY1-2512" fmla="*/ 52410 h 2011795"/>
              <a:gd name="connsiteX2-2513" fmla="*/ 1177505 w 2103393"/>
              <a:gd name="connsiteY2-2514" fmla="*/ 540464 h 2011795"/>
              <a:gd name="connsiteX3-2515" fmla="*/ 1312141 w 2103393"/>
              <a:gd name="connsiteY3-2516" fmla="*/ 619001 h 2011795"/>
              <a:gd name="connsiteX4-2517" fmla="*/ 1508484 w 2103393"/>
              <a:gd name="connsiteY4-2518" fmla="*/ 422658 h 2011795"/>
              <a:gd name="connsiteX5-2519" fmla="*/ 2058246 w 2103393"/>
              <a:gd name="connsiteY5-2520" fmla="*/ 1970967 h 2011795"/>
              <a:gd name="connsiteX6-2521" fmla="*/ 1244822 w 2103393"/>
              <a:gd name="connsiteY6-2522" fmla="*/ 1561449 h 2011795"/>
              <a:gd name="connsiteX7-2523" fmla="*/ 1205554 w 2103393"/>
              <a:gd name="connsiteY7-2524" fmla="*/ 1247302 h 2011795"/>
              <a:gd name="connsiteX8-2525" fmla="*/ 1244823 w 2103393"/>
              <a:gd name="connsiteY8-2526" fmla="*/ 804125 h 2011795"/>
              <a:gd name="connsiteX9-2527" fmla="*/ 1076528 w 2103393"/>
              <a:gd name="connsiteY9-2528" fmla="*/ 658270 h 2011795"/>
              <a:gd name="connsiteX10-2529" fmla="*/ 885795 w 2103393"/>
              <a:gd name="connsiteY10-2530" fmla="*/ 798515 h 2011795"/>
              <a:gd name="connsiteX11-2531" fmla="*/ 919453 w 2103393"/>
              <a:gd name="connsiteY11-2532" fmla="*/ 1236081 h 2011795"/>
              <a:gd name="connsiteX12-2533" fmla="*/ 891405 w 2103393"/>
              <a:gd name="connsiteY12-2534" fmla="*/ 1555840 h 2011795"/>
              <a:gd name="connsiteX13-2535" fmla="*/ 89201 w 2103393"/>
              <a:gd name="connsiteY13-2536" fmla="*/ 1999016 h 2011795"/>
              <a:gd name="connsiteX14-2537" fmla="*/ 577255 w 2103393"/>
              <a:gd name="connsiteY14-2538" fmla="*/ 422658 h 2011795"/>
              <a:gd name="connsiteX15-2539" fmla="*/ 807257 w 2103393"/>
              <a:gd name="connsiteY15-2540" fmla="*/ 658270 h 2011795"/>
              <a:gd name="connsiteX16-2541" fmla="*/ 969942 w 2103393"/>
              <a:gd name="connsiteY16-2542" fmla="*/ 546074 h 2011795"/>
              <a:gd name="connsiteX17-2543" fmla="*/ 930675 w 2103393"/>
              <a:gd name="connsiteY17-2544" fmla="*/ 69239 h 2011795"/>
              <a:gd name="connsiteX0-2545" fmla="*/ 930675 w 2103393"/>
              <a:gd name="connsiteY0-2546" fmla="*/ 63795 h 2006351"/>
              <a:gd name="connsiteX1-2547" fmla="*/ 1183115 w 2103393"/>
              <a:gd name="connsiteY1-2548" fmla="*/ 46966 h 2006351"/>
              <a:gd name="connsiteX2-2549" fmla="*/ 1177505 w 2103393"/>
              <a:gd name="connsiteY2-2550" fmla="*/ 535020 h 2006351"/>
              <a:gd name="connsiteX3-2551" fmla="*/ 1312141 w 2103393"/>
              <a:gd name="connsiteY3-2552" fmla="*/ 613557 h 2006351"/>
              <a:gd name="connsiteX4-2553" fmla="*/ 1508484 w 2103393"/>
              <a:gd name="connsiteY4-2554" fmla="*/ 417214 h 2006351"/>
              <a:gd name="connsiteX5-2555" fmla="*/ 2058246 w 2103393"/>
              <a:gd name="connsiteY5-2556" fmla="*/ 1965523 h 2006351"/>
              <a:gd name="connsiteX6-2557" fmla="*/ 1244822 w 2103393"/>
              <a:gd name="connsiteY6-2558" fmla="*/ 1556005 h 2006351"/>
              <a:gd name="connsiteX7-2559" fmla="*/ 1205554 w 2103393"/>
              <a:gd name="connsiteY7-2560" fmla="*/ 1241858 h 2006351"/>
              <a:gd name="connsiteX8-2561" fmla="*/ 1244823 w 2103393"/>
              <a:gd name="connsiteY8-2562" fmla="*/ 798681 h 2006351"/>
              <a:gd name="connsiteX9-2563" fmla="*/ 1076528 w 2103393"/>
              <a:gd name="connsiteY9-2564" fmla="*/ 652826 h 2006351"/>
              <a:gd name="connsiteX10-2565" fmla="*/ 885795 w 2103393"/>
              <a:gd name="connsiteY10-2566" fmla="*/ 793071 h 2006351"/>
              <a:gd name="connsiteX11-2567" fmla="*/ 919453 w 2103393"/>
              <a:gd name="connsiteY11-2568" fmla="*/ 1230637 h 2006351"/>
              <a:gd name="connsiteX12-2569" fmla="*/ 891405 w 2103393"/>
              <a:gd name="connsiteY12-2570" fmla="*/ 1550396 h 2006351"/>
              <a:gd name="connsiteX13-2571" fmla="*/ 89201 w 2103393"/>
              <a:gd name="connsiteY13-2572" fmla="*/ 1993572 h 2006351"/>
              <a:gd name="connsiteX14-2573" fmla="*/ 577255 w 2103393"/>
              <a:gd name="connsiteY14-2574" fmla="*/ 417214 h 2006351"/>
              <a:gd name="connsiteX15-2575" fmla="*/ 807257 w 2103393"/>
              <a:gd name="connsiteY15-2576" fmla="*/ 652826 h 2006351"/>
              <a:gd name="connsiteX16-2577" fmla="*/ 969942 w 2103393"/>
              <a:gd name="connsiteY16-2578" fmla="*/ 540630 h 2006351"/>
              <a:gd name="connsiteX17-2579" fmla="*/ 930675 w 2103393"/>
              <a:gd name="connsiteY17-2580" fmla="*/ 63795 h 2006351"/>
              <a:gd name="connsiteX0-2581" fmla="*/ 930675 w 2103393"/>
              <a:gd name="connsiteY0-2582" fmla="*/ 51191 h 2016186"/>
              <a:gd name="connsiteX1-2583" fmla="*/ 1183115 w 2103393"/>
              <a:gd name="connsiteY1-2584" fmla="*/ 56801 h 2016186"/>
              <a:gd name="connsiteX2-2585" fmla="*/ 1177505 w 2103393"/>
              <a:gd name="connsiteY2-2586" fmla="*/ 544855 h 2016186"/>
              <a:gd name="connsiteX3-2587" fmla="*/ 1312141 w 2103393"/>
              <a:gd name="connsiteY3-2588" fmla="*/ 623392 h 2016186"/>
              <a:gd name="connsiteX4-2589" fmla="*/ 1508484 w 2103393"/>
              <a:gd name="connsiteY4-2590" fmla="*/ 427049 h 2016186"/>
              <a:gd name="connsiteX5-2591" fmla="*/ 2058246 w 2103393"/>
              <a:gd name="connsiteY5-2592" fmla="*/ 1975358 h 2016186"/>
              <a:gd name="connsiteX6-2593" fmla="*/ 1244822 w 2103393"/>
              <a:gd name="connsiteY6-2594" fmla="*/ 1565840 h 2016186"/>
              <a:gd name="connsiteX7-2595" fmla="*/ 1205554 w 2103393"/>
              <a:gd name="connsiteY7-2596" fmla="*/ 1251693 h 2016186"/>
              <a:gd name="connsiteX8-2597" fmla="*/ 1244823 w 2103393"/>
              <a:gd name="connsiteY8-2598" fmla="*/ 808516 h 2016186"/>
              <a:gd name="connsiteX9-2599" fmla="*/ 1076528 w 2103393"/>
              <a:gd name="connsiteY9-2600" fmla="*/ 662661 h 2016186"/>
              <a:gd name="connsiteX10-2601" fmla="*/ 885795 w 2103393"/>
              <a:gd name="connsiteY10-2602" fmla="*/ 802906 h 2016186"/>
              <a:gd name="connsiteX11-2603" fmla="*/ 919453 w 2103393"/>
              <a:gd name="connsiteY11-2604" fmla="*/ 1240472 h 2016186"/>
              <a:gd name="connsiteX12-2605" fmla="*/ 891405 w 2103393"/>
              <a:gd name="connsiteY12-2606" fmla="*/ 1560231 h 2016186"/>
              <a:gd name="connsiteX13-2607" fmla="*/ 89201 w 2103393"/>
              <a:gd name="connsiteY13-2608" fmla="*/ 2003407 h 2016186"/>
              <a:gd name="connsiteX14-2609" fmla="*/ 577255 w 2103393"/>
              <a:gd name="connsiteY14-2610" fmla="*/ 427049 h 2016186"/>
              <a:gd name="connsiteX15-2611" fmla="*/ 807257 w 2103393"/>
              <a:gd name="connsiteY15-2612" fmla="*/ 662661 h 2016186"/>
              <a:gd name="connsiteX16-2613" fmla="*/ 969942 w 2103393"/>
              <a:gd name="connsiteY16-2614" fmla="*/ 550465 h 2016186"/>
              <a:gd name="connsiteX17-2615" fmla="*/ 930675 w 2103393"/>
              <a:gd name="connsiteY17-2616" fmla="*/ 51191 h 2016186"/>
              <a:gd name="connsiteX0-2617" fmla="*/ 930675 w 2103393"/>
              <a:gd name="connsiteY0-2618" fmla="*/ 47103 h 2012098"/>
              <a:gd name="connsiteX1-2619" fmla="*/ 1183115 w 2103393"/>
              <a:gd name="connsiteY1-2620" fmla="*/ 52713 h 2012098"/>
              <a:gd name="connsiteX2-2621" fmla="*/ 1177505 w 2103393"/>
              <a:gd name="connsiteY2-2622" fmla="*/ 540767 h 2012098"/>
              <a:gd name="connsiteX3-2623" fmla="*/ 1312141 w 2103393"/>
              <a:gd name="connsiteY3-2624" fmla="*/ 619304 h 2012098"/>
              <a:gd name="connsiteX4-2625" fmla="*/ 1508484 w 2103393"/>
              <a:gd name="connsiteY4-2626" fmla="*/ 422961 h 2012098"/>
              <a:gd name="connsiteX5-2627" fmla="*/ 2058246 w 2103393"/>
              <a:gd name="connsiteY5-2628" fmla="*/ 1971270 h 2012098"/>
              <a:gd name="connsiteX6-2629" fmla="*/ 1244822 w 2103393"/>
              <a:gd name="connsiteY6-2630" fmla="*/ 1561752 h 2012098"/>
              <a:gd name="connsiteX7-2631" fmla="*/ 1205554 w 2103393"/>
              <a:gd name="connsiteY7-2632" fmla="*/ 1247605 h 2012098"/>
              <a:gd name="connsiteX8-2633" fmla="*/ 1244823 w 2103393"/>
              <a:gd name="connsiteY8-2634" fmla="*/ 804428 h 2012098"/>
              <a:gd name="connsiteX9-2635" fmla="*/ 1076528 w 2103393"/>
              <a:gd name="connsiteY9-2636" fmla="*/ 658573 h 2012098"/>
              <a:gd name="connsiteX10-2637" fmla="*/ 885795 w 2103393"/>
              <a:gd name="connsiteY10-2638" fmla="*/ 798818 h 2012098"/>
              <a:gd name="connsiteX11-2639" fmla="*/ 919453 w 2103393"/>
              <a:gd name="connsiteY11-2640" fmla="*/ 1236384 h 2012098"/>
              <a:gd name="connsiteX12-2641" fmla="*/ 891405 w 2103393"/>
              <a:gd name="connsiteY12-2642" fmla="*/ 1556143 h 2012098"/>
              <a:gd name="connsiteX13-2643" fmla="*/ 89201 w 2103393"/>
              <a:gd name="connsiteY13-2644" fmla="*/ 1999319 h 2012098"/>
              <a:gd name="connsiteX14-2645" fmla="*/ 577255 w 2103393"/>
              <a:gd name="connsiteY14-2646" fmla="*/ 422961 h 2012098"/>
              <a:gd name="connsiteX15-2647" fmla="*/ 807257 w 2103393"/>
              <a:gd name="connsiteY15-2648" fmla="*/ 658573 h 2012098"/>
              <a:gd name="connsiteX16-2649" fmla="*/ 969942 w 2103393"/>
              <a:gd name="connsiteY16-2650" fmla="*/ 546377 h 2012098"/>
              <a:gd name="connsiteX17-2651" fmla="*/ 930675 w 2103393"/>
              <a:gd name="connsiteY17-2652" fmla="*/ 47103 h 2012098"/>
              <a:gd name="connsiteX0-2653" fmla="*/ 930675 w 2103393"/>
              <a:gd name="connsiteY0-2654" fmla="*/ 47103 h 2012098"/>
              <a:gd name="connsiteX1-2655" fmla="*/ 1183115 w 2103393"/>
              <a:gd name="connsiteY1-2656" fmla="*/ 52713 h 2012098"/>
              <a:gd name="connsiteX2-2657" fmla="*/ 1177505 w 2103393"/>
              <a:gd name="connsiteY2-2658" fmla="*/ 540767 h 2012098"/>
              <a:gd name="connsiteX3-2659" fmla="*/ 1312141 w 2103393"/>
              <a:gd name="connsiteY3-2660" fmla="*/ 619304 h 2012098"/>
              <a:gd name="connsiteX4-2661" fmla="*/ 1508484 w 2103393"/>
              <a:gd name="connsiteY4-2662" fmla="*/ 422961 h 2012098"/>
              <a:gd name="connsiteX5-2663" fmla="*/ 2058246 w 2103393"/>
              <a:gd name="connsiteY5-2664" fmla="*/ 1971270 h 2012098"/>
              <a:gd name="connsiteX6-2665" fmla="*/ 1244822 w 2103393"/>
              <a:gd name="connsiteY6-2666" fmla="*/ 1561752 h 2012098"/>
              <a:gd name="connsiteX7-2667" fmla="*/ 1205554 w 2103393"/>
              <a:gd name="connsiteY7-2668" fmla="*/ 1247605 h 2012098"/>
              <a:gd name="connsiteX8-2669" fmla="*/ 1244823 w 2103393"/>
              <a:gd name="connsiteY8-2670" fmla="*/ 804428 h 2012098"/>
              <a:gd name="connsiteX9-2671" fmla="*/ 1076528 w 2103393"/>
              <a:gd name="connsiteY9-2672" fmla="*/ 658573 h 2012098"/>
              <a:gd name="connsiteX10-2673" fmla="*/ 885795 w 2103393"/>
              <a:gd name="connsiteY10-2674" fmla="*/ 798818 h 2012098"/>
              <a:gd name="connsiteX11-2675" fmla="*/ 919453 w 2103393"/>
              <a:gd name="connsiteY11-2676" fmla="*/ 1236384 h 2012098"/>
              <a:gd name="connsiteX12-2677" fmla="*/ 891405 w 2103393"/>
              <a:gd name="connsiteY12-2678" fmla="*/ 1556143 h 2012098"/>
              <a:gd name="connsiteX13-2679" fmla="*/ 89201 w 2103393"/>
              <a:gd name="connsiteY13-2680" fmla="*/ 1999319 h 2012098"/>
              <a:gd name="connsiteX14-2681" fmla="*/ 577255 w 2103393"/>
              <a:gd name="connsiteY14-2682" fmla="*/ 422961 h 2012098"/>
              <a:gd name="connsiteX15-2683" fmla="*/ 807257 w 2103393"/>
              <a:gd name="connsiteY15-2684" fmla="*/ 658573 h 2012098"/>
              <a:gd name="connsiteX16-2685" fmla="*/ 969942 w 2103393"/>
              <a:gd name="connsiteY16-2686" fmla="*/ 546377 h 2012098"/>
              <a:gd name="connsiteX17-2687" fmla="*/ 930675 w 2103393"/>
              <a:gd name="connsiteY17-2688" fmla="*/ 47103 h 2012098"/>
              <a:gd name="connsiteX0-2689" fmla="*/ 930675 w 2103393"/>
              <a:gd name="connsiteY0-2690" fmla="*/ 24191 h 2051098"/>
              <a:gd name="connsiteX1-2691" fmla="*/ 1183115 w 2103393"/>
              <a:gd name="connsiteY1-2692" fmla="*/ 91713 h 2051098"/>
              <a:gd name="connsiteX2-2693" fmla="*/ 1177505 w 2103393"/>
              <a:gd name="connsiteY2-2694" fmla="*/ 579767 h 2051098"/>
              <a:gd name="connsiteX3-2695" fmla="*/ 1312141 w 2103393"/>
              <a:gd name="connsiteY3-2696" fmla="*/ 658304 h 2051098"/>
              <a:gd name="connsiteX4-2697" fmla="*/ 1508484 w 2103393"/>
              <a:gd name="connsiteY4-2698" fmla="*/ 461961 h 2051098"/>
              <a:gd name="connsiteX5-2699" fmla="*/ 2058246 w 2103393"/>
              <a:gd name="connsiteY5-2700" fmla="*/ 2010270 h 2051098"/>
              <a:gd name="connsiteX6-2701" fmla="*/ 1244822 w 2103393"/>
              <a:gd name="connsiteY6-2702" fmla="*/ 1600752 h 2051098"/>
              <a:gd name="connsiteX7-2703" fmla="*/ 1205554 w 2103393"/>
              <a:gd name="connsiteY7-2704" fmla="*/ 1286605 h 2051098"/>
              <a:gd name="connsiteX8-2705" fmla="*/ 1244823 w 2103393"/>
              <a:gd name="connsiteY8-2706" fmla="*/ 843428 h 2051098"/>
              <a:gd name="connsiteX9-2707" fmla="*/ 1076528 w 2103393"/>
              <a:gd name="connsiteY9-2708" fmla="*/ 697573 h 2051098"/>
              <a:gd name="connsiteX10-2709" fmla="*/ 885795 w 2103393"/>
              <a:gd name="connsiteY10-2710" fmla="*/ 837818 h 2051098"/>
              <a:gd name="connsiteX11-2711" fmla="*/ 919453 w 2103393"/>
              <a:gd name="connsiteY11-2712" fmla="*/ 1275384 h 2051098"/>
              <a:gd name="connsiteX12-2713" fmla="*/ 891405 w 2103393"/>
              <a:gd name="connsiteY12-2714" fmla="*/ 1595143 h 2051098"/>
              <a:gd name="connsiteX13-2715" fmla="*/ 89201 w 2103393"/>
              <a:gd name="connsiteY13-2716" fmla="*/ 2038319 h 2051098"/>
              <a:gd name="connsiteX14-2717" fmla="*/ 577255 w 2103393"/>
              <a:gd name="connsiteY14-2718" fmla="*/ 461961 h 2051098"/>
              <a:gd name="connsiteX15-2719" fmla="*/ 807257 w 2103393"/>
              <a:gd name="connsiteY15-2720" fmla="*/ 697573 h 2051098"/>
              <a:gd name="connsiteX16-2721" fmla="*/ 969942 w 2103393"/>
              <a:gd name="connsiteY16-2722" fmla="*/ 585377 h 2051098"/>
              <a:gd name="connsiteX17-2723" fmla="*/ 930675 w 2103393"/>
              <a:gd name="connsiteY17-2724" fmla="*/ 24191 h 2051098"/>
              <a:gd name="connsiteX0-2725" fmla="*/ 930675 w 2103393"/>
              <a:gd name="connsiteY0-2726" fmla="*/ 51153 h 2078060"/>
              <a:gd name="connsiteX1-2727" fmla="*/ 1190398 w 2103393"/>
              <a:gd name="connsiteY1-2728" fmla="*/ 49480 h 2078060"/>
              <a:gd name="connsiteX2-2729" fmla="*/ 1177505 w 2103393"/>
              <a:gd name="connsiteY2-2730" fmla="*/ 606729 h 2078060"/>
              <a:gd name="connsiteX3-2731" fmla="*/ 1312141 w 2103393"/>
              <a:gd name="connsiteY3-2732" fmla="*/ 685266 h 2078060"/>
              <a:gd name="connsiteX4-2733" fmla="*/ 1508484 w 2103393"/>
              <a:gd name="connsiteY4-2734" fmla="*/ 488923 h 2078060"/>
              <a:gd name="connsiteX5-2735" fmla="*/ 2058246 w 2103393"/>
              <a:gd name="connsiteY5-2736" fmla="*/ 2037232 h 2078060"/>
              <a:gd name="connsiteX6-2737" fmla="*/ 1244822 w 2103393"/>
              <a:gd name="connsiteY6-2738" fmla="*/ 1627714 h 2078060"/>
              <a:gd name="connsiteX7-2739" fmla="*/ 1205554 w 2103393"/>
              <a:gd name="connsiteY7-2740" fmla="*/ 1313567 h 2078060"/>
              <a:gd name="connsiteX8-2741" fmla="*/ 1244823 w 2103393"/>
              <a:gd name="connsiteY8-2742" fmla="*/ 870390 h 2078060"/>
              <a:gd name="connsiteX9-2743" fmla="*/ 1076528 w 2103393"/>
              <a:gd name="connsiteY9-2744" fmla="*/ 724535 h 2078060"/>
              <a:gd name="connsiteX10-2745" fmla="*/ 885795 w 2103393"/>
              <a:gd name="connsiteY10-2746" fmla="*/ 864780 h 2078060"/>
              <a:gd name="connsiteX11-2747" fmla="*/ 919453 w 2103393"/>
              <a:gd name="connsiteY11-2748" fmla="*/ 1302346 h 2078060"/>
              <a:gd name="connsiteX12-2749" fmla="*/ 891405 w 2103393"/>
              <a:gd name="connsiteY12-2750" fmla="*/ 1622105 h 2078060"/>
              <a:gd name="connsiteX13-2751" fmla="*/ 89201 w 2103393"/>
              <a:gd name="connsiteY13-2752" fmla="*/ 2065281 h 2078060"/>
              <a:gd name="connsiteX14-2753" fmla="*/ 577255 w 2103393"/>
              <a:gd name="connsiteY14-2754" fmla="*/ 488923 h 2078060"/>
              <a:gd name="connsiteX15-2755" fmla="*/ 807257 w 2103393"/>
              <a:gd name="connsiteY15-2756" fmla="*/ 724535 h 2078060"/>
              <a:gd name="connsiteX16-2757" fmla="*/ 969942 w 2103393"/>
              <a:gd name="connsiteY16-2758" fmla="*/ 612339 h 2078060"/>
              <a:gd name="connsiteX17-2759" fmla="*/ 930675 w 2103393"/>
              <a:gd name="connsiteY17-2760" fmla="*/ 51153 h 2078060"/>
              <a:gd name="connsiteX0-2761" fmla="*/ 930675 w 2103393"/>
              <a:gd name="connsiteY0-2762" fmla="*/ 57180 h 2084087"/>
              <a:gd name="connsiteX1-2763" fmla="*/ 1190398 w 2103393"/>
              <a:gd name="connsiteY1-2764" fmla="*/ 55507 h 2084087"/>
              <a:gd name="connsiteX2-2765" fmla="*/ 1177505 w 2103393"/>
              <a:gd name="connsiteY2-2766" fmla="*/ 612756 h 2084087"/>
              <a:gd name="connsiteX3-2767" fmla="*/ 1312141 w 2103393"/>
              <a:gd name="connsiteY3-2768" fmla="*/ 691293 h 2084087"/>
              <a:gd name="connsiteX4-2769" fmla="*/ 1508484 w 2103393"/>
              <a:gd name="connsiteY4-2770" fmla="*/ 494950 h 2084087"/>
              <a:gd name="connsiteX5-2771" fmla="*/ 2058246 w 2103393"/>
              <a:gd name="connsiteY5-2772" fmla="*/ 2043259 h 2084087"/>
              <a:gd name="connsiteX6-2773" fmla="*/ 1244822 w 2103393"/>
              <a:gd name="connsiteY6-2774" fmla="*/ 1633741 h 2084087"/>
              <a:gd name="connsiteX7-2775" fmla="*/ 1205554 w 2103393"/>
              <a:gd name="connsiteY7-2776" fmla="*/ 1319594 h 2084087"/>
              <a:gd name="connsiteX8-2777" fmla="*/ 1244823 w 2103393"/>
              <a:gd name="connsiteY8-2778" fmla="*/ 876417 h 2084087"/>
              <a:gd name="connsiteX9-2779" fmla="*/ 1076528 w 2103393"/>
              <a:gd name="connsiteY9-2780" fmla="*/ 730562 h 2084087"/>
              <a:gd name="connsiteX10-2781" fmla="*/ 885795 w 2103393"/>
              <a:gd name="connsiteY10-2782" fmla="*/ 870807 h 2084087"/>
              <a:gd name="connsiteX11-2783" fmla="*/ 919453 w 2103393"/>
              <a:gd name="connsiteY11-2784" fmla="*/ 1308373 h 2084087"/>
              <a:gd name="connsiteX12-2785" fmla="*/ 891405 w 2103393"/>
              <a:gd name="connsiteY12-2786" fmla="*/ 1628132 h 2084087"/>
              <a:gd name="connsiteX13-2787" fmla="*/ 89201 w 2103393"/>
              <a:gd name="connsiteY13-2788" fmla="*/ 2071308 h 2084087"/>
              <a:gd name="connsiteX14-2789" fmla="*/ 577255 w 2103393"/>
              <a:gd name="connsiteY14-2790" fmla="*/ 494950 h 2084087"/>
              <a:gd name="connsiteX15-2791" fmla="*/ 807257 w 2103393"/>
              <a:gd name="connsiteY15-2792" fmla="*/ 730562 h 2084087"/>
              <a:gd name="connsiteX16-2793" fmla="*/ 969942 w 2103393"/>
              <a:gd name="connsiteY16-2794" fmla="*/ 618366 h 2084087"/>
              <a:gd name="connsiteX17-2795" fmla="*/ 930675 w 2103393"/>
              <a:gd name="connsiteY17-2796" fmla="*/ 57180 h 2084087"/>
              <a:gd name="connsiteX0-2797" fmla="*/ 930675 w 2103393"/>
              <a:gd name="connsiteY0-2798" fmla="*/ 65797 h 2092704"/>
              <a:gd name="connsiteX1-2799" fmla="*/ 1190398 w 2103393"/>
              <a:gd name="connsiteY1-2800" fmla="*/ 64124 h 2092704"/>
              <a:gd name="connsiteX2-2801" fmla="*/ 1177505 w 2103393"/>
              <a:gd name="connsiteY2-2802" fmla="*/ 621373 h 2092704"/>
              <a:gd name="connsiteX3-2803" fmla="*/ 1312141 w 2103393"/>
              <a:gd name="connsiteY3-2804" fmla="*/ 699910 h 2092704"/>
              <a:gd name="connsiteX4-2805" fmla="*/ 1508484 w 2103393"/>
              <a:gd name="connsiteY4-2806" fmla="*/ 503567 h 2092704"/>
              <a:gd name="connsiteX5-2807" fmla="*/ 2058246 w 2103393"/>
              <a:gd name="connsiteY5-2808" fmla="*/ 2051876 h 2092704"/>
              <a:gd name="connsiteX6-2809" fmla="*/ 1244822 w 2103393"/>
              <a:gd name="connsiteY6-2810" fmla="*/ 1642358 h 2092704"/>
              <a:gd name="connsiteX7-2811" fmla="*/ 1205554 w 2103393"/>
              <a:gd name="connsiteY7-2812" fmla="*/ 1328211 h 2092704"/>
              <a:gd name="connsiteX8-2813" fmla="*/ 1244823 w 2103393"/>
              <a:gd name="connsiteY8-2814" fmla="*/ 885034 h 2092704"/>
              <a:gd name="connsiteX9-2815" fmla="*/ 1076528 w 2103393"/>
              <a:gd name="connsiteY9-2816" fmla="*/ 739179 h 2092704"/>
              <a:gd name="connsiteX10-2817" fmla="*/ 885795 w 2103393"/>
              <a:gd name="connsiteY10-2818" fmla="*/ 879424 h 2092704"/>
              <a:gd name="connsiteX11-2819" fmla="*/ 919453 w 2103393"/>
              <a:gd name="connsiteY11-2820" fmla="*/ 1316990 h 2092704"/>
              <a:gd name="connsiteX12-2821" fmla="*/ 891405 w 2103393"/>
              <a:gd name="connsiteY12-2822" fmla="*/ 1636749 h 2092704"/>
              <a:gd name="connsiteX13-2823" fmla="*/ 89201 w 2103393"/>
              <a:gd name="connsiteY13-2824" fmla="*/ 2079925 h 2092704"/>
              <a:gd name="connsiteX14-2825" fmla="*/ 577255 w 2103393"/>
              <a:gd name="connsiteY14-2826" fmla="*/ 503567 h 2092704"/>
              <a:gd name="connsiteX15-2827" fmla="*/ 807257 w 2103393"/>
              <a:gd name="connsiteY15-2828" fmla="*/ 739179 h 2092704"/>
              <a:gd name="connsiteX16-2829" fmla="*/ 969942 w 2103393"/>
              <a:gd name="connsiteY16-2830" fmla="*/ 626983 h 2092704"/>
              <a:gd name="connsiteX17-2831" fmla="*/ 930675 w 2103393"/>
              <a:gd name="connsiteY17-2832" fmla="*/ 65797 h 2092704"/>
              <a:gd name="connsiteX0-2833" fmla="*/ 930675 w 2103393"/>
              <a:gd name="connsiteY0-2834" fmla="*/ 65797 h 2092704"/>
              <a:gd name="connsiteX1-2835" fmla="*/ 1190398 w 2103393"/>
              <a:gd name="connsiteY1-2836" fmla="*/ 64124 h 2092704"/>
              <a:gd name="connsiteX2-2837" fmla="*/ 1177505 w 2103393"/>
              <a:gd name="connsiteY2-2838" fmla="*/ 621373 h 2092704"/>
              <a:gd name="connsiteX3-2839" fmla="*/ 1312141 w 2103393"/>
              <a:gd name="connsiteY3-2840" fmla="*/ 699910 h 2092704"/>
              <a:gd name="connsiteX4-2841" fmla="*/ 1508484 w 2103393"/>
              <a:gd name="connsiteY4-2842" fmla="*/ 503567 h 2092704"/>
              <a:gd name="connsiteX5-2843" fmla="*/ 2058246 w 2103393"/>
              <a:gd name="connsiteY5-2844" fmla="*/ 2051876 h 2092704"/>
              <a:gd name="connsiteX6-2845" fmla="*/ 1244822 w 2103393"/>
              <a:gd name="connsiteY6-2846" fmla="*/ 1642358 h 2092704"/>
              <a:gd name="connsiteX7-2847" fmla="*/ 1205554 w 2103393"/>
              <a:gd name="connsiteY7-2848" fmla="*/ 1328211 h 2092704"/>
              <a:gd name="connsiteX8-2849" fmla="*/ 1244823 w 2103393"/>
              <a:gd name="connsiteY8-2850" fmla="*/ 885034 h 2092704"/>
              <a:gd name="connsiteX9-2851" fmla="*/ 1076528 w 2103393"/>
              <a:gd name="connsiteY9-2852" fmla="*/ 739179 h 2092704"/>
              <a:gd name="connsiteX10-2853" fmla="*/ 885795 w 2103393"/>
              <a:gd name="connsiteY10-2854" fmla="*/ 879424 h 2092704"/>
              <a:gd name="connsiteX11-2855" fmla="*/ 919453 w 2103393"/>
              <a:gd name="connsiteY11-2856" fmla="*/ 1316990 h 2092704"/>
              <a:gd name="connsiteX12-2857" fmla="*/ 891405 w 2103393"/>
              <a:gd name="connsiteY12-2858" fmla="*/ 1636749 h 2092704"/>
              <a:gd name="connsiteX13-2859" fmla="*/ 89201 w 2103393"/>
              <a:gd name="connsiteY13-2860" fmla="*/ 2079925 h 2092704"/>
              <a:gd name="connsiteX14-2861" fmla="*/ 577255 w 2103393"/>
              <a:gd name="connsiteY14-2862" fmla="*/ 503567 h 2092704"/>
              <a:gd name="connsiteX15-2863" fmla="*/ 807257 w 2103393"/>
              <a:gd name="connsiteY15-2864" fmla="*/ 739179 h 2092704"/>
              <a:gd name="connsiteX16-2865" fmla="*/ 969942 w 2103393"/>
              <a:gd name="connsiteY16-2866" fmla="*/ 626983 h 2092704"/>
              <a:gd name="connsiteX17-2867" fmla="*/ 930675 w 2103393"/>
              <a:gd name="connsiteY17-2868" fmla="*/ 65797 h 2092704"/>
              <a:gd name="connsiteX0-2869" fmla="*/ 930675 w 2103393"/>
              <a:gd name="connsiteY0-2870" fmla="*/ 73853 h 2100760"/>
              <a:gd name="connsiteX1-2871" fmla="*/ 1190398 w 2103393"/>
              <a:gd name="connsiteY1-2872" fmla="*/ 72180 h 2100760"/>
              <a:gd name="connsiteX2-2873" fmla="*/ 1177505 w 2103393"/>
              <a:gd name="connsiteY2-2874" fmla="*/ 629429 h 2100760"/>
              <a:gd name="connsiteX3-2875" fmla="*/ 1312141 w 2103393"/>
              <a:gd name="connsiteY3-2876" fmla="*/ 707966 h 2100760"/>
              <a:gd name="connsiteX4-2877" fmla="*/ 1508484 w 2103393"/>
              <a:gd name="connsiteY4-2878" fmla="*/ 511623 h 2100760"/>
              <a:gd name="connsiteX5-2879" fmla="*/ 2058246 w 2103393"/>
              <a:gd name="connsiteY5-2880" fmla="*/ 2059932 h 2100760"/>
              <a:gd name="connsiteX6-2881" fmla="*/ 1244822 w 2103393"/>
              <a:gd name="connsiteY6-2882" fmla="*/ 1650414 h 2100760"/>
              <a:gd name="connsiteX7-2883" fmla="*/ 1205554 w 2103393"/>
              <a:gd name="connsiteY7-2884" fmla="*/ 1336267 h 2100760"/>
              <a:gd name="connsiteX8-2885" fmla="*/ 1244823 w 2103393"/>
              <a:gd name="connsiteY8-2886" fmla="*/ 893090 h 2100760"/>
              <a:gd name="connsiteX9-2887" fmla="*/ 1076528 w 2103393"/>
              <a:gd name="connsiteY9-2888" fmla="*/ 747235 h 2100760"/>
              <a:gd name="connsiteX10-2889" fmla="*/ 885795 w 2103393"/>
              <a:gd name="connsiteY10-2890" fmla="*/ 887480 h 2100760"/>
              <a:gd name="connsiteX11-2891" fmla="*/ 919453 w 2103393"/>
              <a:gd name="connsiteY11-2892" fmla="*/ 1325046 h 2100760"/>
              <a:gd name="connsiteX12-2893" fmla="*/ 891405 w 2103393"/>
              <a:gd name="connsiteY12-2894" fmla="*/ 1644805 h 2100760"/>
              <a:gd name="connsiteX13-2895" fmla="*/ 89201 w 2103393"/>
              <a:gd name="connsiteY13-2896" fmla="*/ 2087981 h 2100760"/>
              <a:gd name="connsiteX14-2897" fmla="*/ 577255 w 2103393"/>
              <a:gd name="connsiteY14-2898" fmla="*/ 511623 h 2100760"/>
              <a:gd name="connsiteX15-2899" fmla="*/ 807257 w 2103393"/>
              <a:gd name="connsiteY15-2900" fmla="*/ 747235 h 2100760"/>
              <a:gd name="connsiteX16-2901" fmla="*/ 969942 w 2103393"/>
              <a:gd name="connsiteY16-2902" fmla="*/ 635039 h 2100760"/>
              <a:gd name="connsiteX17-2903" fmla="*/ 930675 w 2103393"/>
              <a:gd name="connsiteY17-2904" fmla="*/ 73853 h 2100760"/>
              <a:gd name="connsiteX0-2905" fmla="*/ 930675 w 2103393"/>
              <a:gd name="connsiteY0-2906" fmla="*/ 77953 h 2104860"/>
              <a:gd name="connsiteX1-2907" fmla="*/ 1190398 w 2103393"/>
              <a:gd name="connsiteY1-2908" fmla="*/ 76280 h 2104860"/>
              <a:gd name="connsiteX2-2909" fmla="*/ 1177505 w 2103393"/>
              <a:gd name="connsiteY2-2910" fmla="*/ 633529 h 2104860"/>
              <a:gd name="connsiteX3-2911" fmla="*/ 1312141 w 2103393"/>
              <a:gd name="connsiteY3-2912" fmla="*/ 712066 h 2104860"/>
              <a:gd name="connsiteX4-2913" fmla="*/ 1508484 w 2103393"/>
              <a:gd name="connsiteY4-2914" fmla="*/ 515723 h 2104860"/>
              <a:gd name="connsiteX5-2915" fmla="*/ 2058246 w 2103393"/>
              <a:gd name="connsiteY5-2916" fmla="*/ 2064032 h 2104860"/>
              <a:gd name="connsiteX6-2917" fmla="*/ 1244822 w 2103393"/>
              <a:gd name="connsiteY6-2918" fmla="*/ 1654514 h 2104860"/>
              <a:gd name="connsiteX7-2919" fmla="*/ 1205554 w 2103393"/>
              <a:gd name="connsiteY7-2920" fmla="*/ 1340367 h 2104860"/>
              <a:gd name="connsiteX8-2921" fmla="*/ 1244823 w 2103393"/>
              <a:gd name="connsiteY8-2922" fmla="*/ 897190 h 2104860"/>
              <a:gd name="connsiteX9-2923" fmla="*/ 1076528 w 2103393"/>
              <a:gd name="connsiteY9-2924" fmla="*/ 751335 h 2104860"/>
              <a:gd name="connsiteX10-2925" fmla="*/ 885795 w 2103393"/>
              <a:gd name="connsiteY10-2926" fmla="*/ 891580 h 2104860"/>
              <a:gd name="connsiteX11-2927" fmla="*/ 919453 w 2103393"/>
              <a:gd name="connsiteY11-2928" fmla="*/ 1329146 h 2104860"/>
              <a:gd name="connsiteX12-2929" fmla="*/ 891405 w 2103393"/>
              <a:gd name="connsiteY12-2930" fmla="*/ 1648905 h 2104860"/>
              <a:gd name="connsiteX13-2931" fmla="*/ 89201 w 2103393"/>
              <a:gd name="connsiteY13-2932" fmla="*/ 2092081 h 2104860"/>
              <a:gd name="connsiteX14-2933" fmla="*/ 577255 w 2103393"/>
              <a:gd name="connsiteY14-2934" fmla="*/ 515723 h 2104860"/>
              <a:gd name="connsiteX15-2935" fmla="*/ 807257 w 2103393"/>
              <a:gd name="connsiteY15-2936" fmla="*/ 751335 h 2104860"/>
              <a:gd name="connsiteX16-2937" fmla="*/ 969942 w 2103393"/>
              <a:gd name="connsiteY16-2938" fmla="*/ 639139 h 2104860"/>
              <a:gd name="connsiteX17-2939" fmla="*/ 930675 w 2103393"/>
              <a:gd name="connsiteY17-2940" fmla="*/ 77953 h 2104860"/>
              <a:gd name="connsiteX0-2941" fmla="*/ 930675 w 2103393"/>
              <a:gd name="connsiteY0-2942" fmla="*/ 71187 h 2098094"/>
              <a:gd name="connsiteX1-2943" fmla="*/ 1190398 w 2103393"/>
              <a:gd name="connsiteY1-2944" fmla="*/ 69514 h 2098094"/>
              <a:gd name="connsiteX2-2945" fmla="*/ 1177505 w 2103393"/>
              <a:gd name="connsiteY2-2946" fmla="*/ 626763 h 2098094"/>
              <a:gd name="connsiteX3-2947" fmla="*/ 1312141 w 2103393"/>
              <a:gd name="connsiteY3-2948" fmla="*/ 705300 h 2098094"/>
              <a:gd name="connsiteX4-2949" fmla="*/ 1508484 w 2103393"/>
              <a:gd name="connsiteY4-2950" fmla="*/ 508957 h 2098094"/>
              <a:gd name="connsiteX5-2951" fmla="*/ 2058246 w 2103393"/>
              <a:gd name="connsiteY5-2952" fmla="*/ 2057266 h 2098094"/>
              <a:gd name="connsiteX6-2953" fmla="*/ 1244822 w 2103393"/>
              <a:gd name="connsiteY6-2954" fmla="*/ 1647748 h 2098094"/>
              <a:gd name="connsiteX7-2955" fmla="*/ 1205554 w 2103393"/>
              <a:gd name="connsiteY7-2956" fmla="*/ 1333601 h 2098094"/>
              <a:gd name="connsiteX8-2957" fmla="*/ 1244823 w 2103393"/>
              <a:gd name="connsiteY8-2958" fmla="*/ 890424 h 2098094"/>
              <a:gd name="connsiteX9-2959" fmla="*/ 1076528 w 2103393"/>
              <a:gd name="connsiteY9-2960" fmla="*/ 744569 h 2098094"/>
              <a:gd name="connsiteX10-2961" fmla="*/ 885795 w 2103393"/>
              <a:gd name="connsiteY10-2962" fmla="*/ 884814 h 2098094"/>
              <a:gd name="connsiteX11-2963" fmla="*/ 919453 w 2103393"/>
              <a:gd name="connsiteY11-2964" fmla="*/ 1322380 h 2098094"/>
              <a:gd name="connsiteX12-2965" fmla="*/ 891405 w 2103393"/>
              <a:gd name="connsiteY12-2966" fmla="*/ 1642139 h 2098094"/>
              <a:gd name="connsiteX13-2967" fmla="*/ 89201 w 2103393"/>
              <a:gd name="connsiteY13-2968" fmla="*/ 2085315 h 2098094"/>
              <a:gd name="connsiteX14-2969" fmla="*/ 577255 w 2103393"/>
              <a:gd name="connsiteY14-2970" fmla="*/ 508957 h 2098094"/>
              <a:gd name="connsiteX15-2971" fmla="*/ 807257 w 2103393"/>
              <a:gd name="connsiteY15-2972" fmla="*/ 744569 h 2098094"/>
              <a:gd name="connsiteX16-2973" fmla="*/ 969942 w 2103393"/>
              <a:gd name="connsiteY16-2974" fmla="*/ 632373 h 2098094"/>
              <a:gd name="connsiteX17-2975" fmla="*/ 930675 w 2103393"/>
              <a:gd name="connsiteY17-2976" fmla="*/ 71187 h 2098094"/>
              <a:gd name="connsiteX0-2977" fmla="*/ 930675 w 2103393"/>
              <a:gd name="connsiteY0-2978" fmla="*/ 75207 h 2102114"/>
              <a:gd name="connsiteX1-2979" fmla="*/ 1190398 w 2103393"/>
              <a:gd name="connsiteY1-2980" fmla="*/ 73534 h 2102114"/>
              <a:gd name="connsiteX2-2981" fmla="*/ 1177505 w 2103393"/>
              <a:gd name="connsiteY2-2982" fmla="*/ 630783 h 2102114"/>
              <a:gd name="connsiteX3-2983" fmla="*/ 1312141 w 2103393"/>
              <a:gd name="connsiteY3-2984" fmla="*/ 709320 h 2102114"/>
              <a:gd name="connsiteX4-2985" fmla="*/ 1508484 w 2103393"/>
              <a:gd name="connsiteY4-2986" fmla="*/ 512977 h 2102114"/>
              <a:gd name="connsiteX5-2987" fmla="*/ 2058246 w 2103393"/>
              <a:gd name="connsiteY5-2988" fmla="*/ 2061286 h 2102114"/>
              <a:gd name="connsiteX6-2989" fmla="*/ 1244822 w 2103393"/>
              <a:gd name="connsiteY6-2990" fmla="*/ 1651768 h 2102114"/>
              <a:gd name="connsiteX7-2991" fmla="*/ 1205554 w 2103393"/>
              <a:gd name="connsiteY7-2992" fmla="*/ 1337621 h 2102114"/>
              <a:gd name="connsiteX8-2993" fmla="*/ 1244823 w 2103393"/>
              <a:gd name="connsiteY8-2994" fmla="*/ 894444 h 2102114"/>
              <a:gd name="connsiteX9-2995" fmla="*/ 1076528 w 2103393"/>
              <a:gd name="connsiteY9-2996" fmla="*/ 748589 h 2102114"/>
              <a:gd name="connsiteX10-2997" fmla="*/ 885795 w 2103393"/>
              <a:gd name="connsiteY10-2998" fmla="*/ 888834 h 2102114"/>
              <a:gd name="connsiteX11-2999" fmla="*/ 919453 w 2103393"/>
              <a:gd name="connsiteY11-3000" fmla="*/ 1326400 h 2102114"/>
              <a:gd name="connsiteX12-3001" fmla="*/ 891405 w 2103393"/>
              <a:gd name="connsiteY12-3002" fmla="*/ 1646159 h 2102114"/>
              <a:gd name="connsiteX13-3003" fmla="*/ 89201 w 2103393"/>
              <a:gd name="connsiteY13-3004" fmla="*/ 2089335 h 2102114"/>
              <a:gd name="connsiteX14-3005" fmla="*/ 577255 w 2103393"/>
              <a:gd name="connsiteY14-3006" fmla="*/ 512977 h 2102114"/>
              <a:gd name="connsiteX15-3007" fmla="*/ 807257 w 2103393"/>
              <a:gd name="connsiteY15-3008" fmla="*/ 748589 h 2102114"/>
              <a:gd name="connsiteX16-3009" fmla="*/ 969942 w 2103393"/>
              <a:gd name="connsiteY16-3010" fmla="*/ 636393 h 2102114"/>
              <a:gd name="connsiteX17-3011" fmla="*/ 930675 w 2103393"/>
              <a:gd name="connsiteY17-3012" fmla="*/ 75207 h 210211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Lst>
            <a:rect l="l" t="t" r="r" b="b"/>
            <a:pathLst>
              <a:path w="2103393" h="2102114">
                <a:moveTo>
                  <a:pt x="930675" y="75207"/>
                </a:moveTo>
                <a:cubicBezTo>
                  <a:pt x="914336" y="-26367"/>
                  <a:pt x="1202803" y="-23213"/>
                  <a:pt x="1190398" y="73534"/>
                </a:cubicBezTo>
                <a:lnTo>
                  <a:pt x="1177505" y="630783"/>
                </a:lnTo>
                <a:lnTo>
                  <a:pt x="1312141" y="709320"/>
                </a:lnTo>
                <a:cubicBezTo>
                  <a:pt x="1349539" y="621433"/>
                  <a:pt x="1403768" y="466228"/>
                  <a:pt x="1508484" y="512977"/>
                </a:cubicBezTo>
                <a:cubicBezTo>
                  <a:pt x="1961009" y="692492"/>
                  <a:pt x="2211581" y="1696648"/>
                  <a:pt x="2058246" y="2061286"/>
                </a:cubicBezTo>
                <a:cubicBezTo>
                  <a:pt x="1912391" y="2233320"/>
                  <a:pt x="1542142" y="1816322"/>
                  <a:pt x="1244822" y="1651768"/>
                </a:cubicBezTo>
                <a:cubicBezTo>
                  <a:pt x="1113927" y="1590061"/>
                  <a:pt x="1184984" y="1466646"/>
                  <a:pt x="1205554" y="1337621"/>
                </a:cubicBezTo>
                <a:cubicBezTo>
                  <a:pt x="1233603" y="1238514"/>
                  <a:pt x="1127017" y="1161846"/>
                  <a:pt x="1244823" y="894444"/>
                </a:cubicBezTo>
                <a:cubicBezTo>
                  <a:pt x="1188725" y="845826"/>
                  <a:pt x="1155065" y="802817"/>
                  <a:pt x="1076528" y="748589"/>
                </a:cubicBezTo>
                <a:cubicBezTo>
                  <a:pt x="973682" y="789728"/>
                  <a:pt x="949373" y="842086"/>
                  <a:pt x="885795" y="888834"/>
                </a:cubicBezTo>
                <a:cubicBezTo>
                  <a:pt x="951243" y="1053389"/>
                  <a:pt x="898883" y="1240382"/>
                  <a:pt x="919453" y="1326400"/>
                </a:cubicBezTo>
                <a:cubicBezTo>
                  <a:pt x="930673" y="1432986"/>
                  <a:pt x="1003602" y="1595671"/>
                  <a:pt x="891405" y="1646159"/>
                </a:cubicBezTo>
                <a:cubicBezTo>
                  <a:pt x="685711" y="1737785"/>
                  <a:pt x="311722" y="2121123"/>
                  <a:pt x="89201" y="2089335"/>
                </a:cubicBezTo>
                <a:cubicBezTo>
                  <a:pt x="-118362" y="2035107"/>
                  <a:pt x="33103" y="774768"/>
                  <a:pt x="577255" y="512977"/>
                </a:cubicBezTo>
                <a:cubicBezTo>
                  <a:pt x="704411" y="464359"/>
                  <a:pt x="736199" y="673791"/>
                  <a:pt x="807257" y="748589"/>
                </a:cubicBezTo>
                <a:lnTo>
                  <a:pt x="969942" y="636393"/>
                </a:lnTo>
                <a:cubicBezTo>
                  <a:pt x="968072" y="483058"/>
                  <a:pt x="947112" y="235825"/>
                  <a:pt x="930675" y="7520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5" name="Freeform 48"/>
          <p:cNvSpPr>
            <a:spLocks noChangeAspect="1"/>
          </p:cNvSpPr>
          <p:nvPr/>
        </p:nvSpPr>
        <p:spPr>
          <a:xfrm>
            <a:off x="3528715" y="1613876"/>
            <a:ext cx="529812" cy="441236"/>
          </a:xfrm>
          <a:custGeom>
            <a:avLst/>
            <a:gdLst/>
            <a:ahLst/>
            <a:cxnLst/>
            <a:rect l="l" t="t" r="r" b="b"/>
            <a:pathLst>
              <a:path w="3240001" h="2698329">
                <a:moveTo>
                  <a:pt x="2548075" y="5025"/>
                </a:moveTo>
                <a:cubicBezTo>
                  <a:pt x="2888705" y="21427"/>
                  <a:pt x="3205543" y="144443"/>
                  <a:pt x="3236875" y="324866"/>
                </a:cubicBezTo>
                <a:cubicBezTo>
                  <a:pt x="3272384" y="584869"/>
                  <a:pt x="3000845" y="793843"/>
                  <a:pt x="2654112" y="922630"/>
                </a:cubicBezTo>
                <a:cubicBezTo>
                  <a:pt x="2512076" y="1002818"/>
                  <a:pt x="2288579" y="1396468"/>
                  <a:pt x="2077615" y="1155904"/>
                </a:cubicBezTo>
                <a:cubicBezTo>
                  <a:pt x="1902159" y="985808"/>
                  <a:pt x="1914692" y="662627"/>
                  <a:pt x="1946024" y="426923"/>
                </a:cubicBezTo>
                <a:cubicBezTo>
                  <a:pt x="1958557" y="234957"/>
                  <a:pt x="1977355" y="79442"/>
                  <a:pt x="2209208" y="25983"/>
                </a:cubicBezTo>
                <a:cubicBezTo>
                  <a:pt x="2318345" y="5936"/>
                  <a:pt x="2434532" y="-443"/>
                  <a:pt x="2548075" y="5025"/>
                </a:cubicBezTo>
                <a:close/>
                <a:moveTo>
                  <a:pt x="1184195" y="86"/>
                </a:moveTo>
                <a:cubicBezTo>
                  <a:pt x="1412849" y="2955"/>
                  <a:pt x="1621488" y="77771"/>
                  <a:pt x="1732975" y="244677"/>
                </a:cubicBezTo>
                <a:cubicBezTo>
                  <a:pt x="1866656" y="436642"/>
                  <a:pt x="1793548" y="672347"/>
                  <a:pt x="1801904" y="871602"/>
                </a:cubicBezTo>
                <a:cubicBezTo>
                  <a:pt x="1820702" y="1041698"/>
                  <a:pt x="1996160" y="1255532"/>
                  <a:pt x="1889631" y="1396469"/>
                </a:cubicBezTo>
                <a:cubicBezTo>
                  <a:pt x="1714174" y="1644320"/>
                  <a:pt x="1482324" y="1717219"/>
                  <a:pt x="1300601" y="1906754"/>
                </a:cubicBezTo>
                <a:cubicBezTo>
                  <a:pt x="1068750" y="2152178"/>
                  <a:pt x="736639" y="2754803"/>
                  <a:pt x="442124" y="2694054"/>
                </a:cubicBezTo>
                <a:cubicBezTo>
                  <a:pt x="189385" y="2609005"/>
                  <a:pt x="149697" y="2276103"/>
                  <a:pt x="78680" y="2016101"/>
                </a:cubicBezTo>
                <a:cubicBezTo>
                  <a:pt x="-50823" y="1442635"/>
                  <a:pt x="-61268" y="759824"/>
                  <a:pt x="366928" y="302996"/>
                </a:cubicBezTo>
                <a:cubicBezTo>
                  <a:pt x="563141" y="111638"/>
                  <a:pt x="890211" y="-3604"/>
                  <a:pt x="1184195" y="86"/>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6" name="Freeform 49"/>
          <p:cNvSpPr>
            <a:spLocks noChangeAspect="1"/>
          </p:cNvSpPr>
          <p:nvPr/>
        </p:nvSpPr>
        <p:spPr>
          <a:xfrm>
            <a:off x="5246145" y="1599042"/>
            <a:ext cx="470907" cy="470907"/>
          </a:xfrm>
          <a:custGeom>
            <a:avLst/>
            <a:gdLst>
              <a:gd name="connsiteX0" fmla="*/ 1054645 w 3259303"/>
              <a:gd name="connsiteY0" fmla="*/ 0 h 3248084"/>
              <a:gd name="connsiteX1" fmla="*/ 1469772 w 3259303"/>
              <a:gd name="connsiteY1" fmla="*/ 28049 h 3248084"/>
              <a:gd name="connsiteX2" fmla="*/ 1682945 w 3259303"/>
              <a:gd name="connsiteY2" fmla="*/ 740496 h 3248084"/>
              <a:gd name="connsiteX3" fmla="*/ 2417830 w 3259303"/>
              <a:gd name="connsiteY3" fmla="*/ 566592 h 3248084"/>
              <a:gd name="connsiteX4" fmla="*/ 3259303 w 3259303"/>
              <a:gd name="connsiteY4" fmla="*/ 1834410 h 3248084"/>
              <a:gd name="connsiteX5" fmla="*/ 2311244 w 3259303"/>
              <a:gd name="connsiteY5" fmla="*/ 3113448 h 3248084"/>
              <a:gd name="connsiteX6" fmla="*/ 622689 w 3259303"/>
              <a:gd name="connsiteY6" fmla="*/ 2670273 h 3248084"/>
              <a:gd name="connsiteX7" fmla="*/ 398297 w 3259303"/>
              <a:gd name="connsiteY7" fmla="*/ 3248084 h 3248084"/>
              <a:gd name="connsiteX8" fmla="*/ 0 w 3259303"/>
              <a:gd name="connsiteY8" fmla="*/ 3242474 h 3248084"/>
              <a:gd name="connsiteX9" fmla="*/ 218783 w 3259303"/>
              <a:gd name="connsiteY9" fmla="*/ 2333684 h 3248084"/>
              <a:gd name="connsiteX10" fmla="*/ 1593187 w 3259303"/>
              <a:gd name="connsiteY10" fmla="*/ 1997095 h 3248084"/>
              <a:gd name="connsiteX11" fmla="*/ 1250989 w 3259303"/>
              <a:gd name="connsiteY11" fmla="*/ 964889 h 3248084"/>
              <a:gd name="connsiteX12" fmla="*/ 1054645 w 3259303"/>
              <a:gd name="connsiteY12" fmla="*/ 0 h 3248084"/>
              <a:gd name="connsiteX0-1" fmla="*/ 1054645 w 3259303"/>
              <a:gd name="connsiteY0-2" fmla="*/ 0 h 3225645"/>
              <a:gd name="connsiteX1-3" fmla="*/ 1469772 w 3259303"/>
              <a:gd name="connsiteY1-4" fmla="*/ 5610 h 3225645"/>
              <a:gd name="connsiteX2-5" fmla="*/ 1682945 w 3259303"/>
              <a:gd name="connsiteY2-6" fmla="*/ 718057 h 3225645"/>
              <a:gd name="connsiteX3-7" fmla="*/ 2417830 w 3259303"/>
              <a:gd name="connsiteY3-8" fmla="*/ 544153 h 3225645"/>
              <a:gd name="connsiteX4-9" fmla="*/ 3259303 w 3259303"/>
              <a:gd name="connsiteY4-10" fmla="*/ 1811971 h 3225645"/>
              <a:gd name="connsiteX5-11" fmla="*/ 2311244 w 3259303"/>
              <a:gd name="connsiteY5-12" fmla="*/ 3091009 h 3225645"/>
              <a:gd name="connsiteX6-13" fmla="*/ 622689 w 3259303"/>
              <a:gd name="connsiteY6-14" fmla="*/ 2647834 h 3225645"/>
              <a:gd name="connsiteX7-15" fmla="*/ 398297 w 3259303"/>
              <a:gd name="connsiteY7-16" fmla="*/ 3225645 h 3225645"/>
              <a:gd name="connsiteX8-17" fmla="*/ 0 w 3259303"/>
              <a:gd name="connsiteY8-18" fmla="*/ 3220035 h 3225645"/>
              <a:gd name="connsiteX9-19" fmla="*/ 218783 w 3259303"/>
              <a:gd name="connsiteY9-20" fmla="*/ 2311245 h 3225645"/>
              <a:gd name="connsiteX10-21" fmla="*/ 1593187 w 3259303"/>
              <a:gd name="connsiteY10-22" fmla="*/ 1974656 h 3225645"/>
              <a:gd name="connsiteX11-23" fmla="*/ 1250989 w 3259303"/>
              <a:gd name="connsiteY11-24" fmla="*/ 942450 h 3225645"/>
              <a:gd name="connsiteX12-25" fmla="*/ 1054645 w 3259303"/>
              <a:gd name="connsiteY12-26" fmla="*/ 0 h 3225645"/>
              <a:gd name="connsiteX0-27" fmla="*/ 1054645 w 3259303"/>
              <a:gd name="connsiteY0-28" fmla="*/ 0 h 3242475"/>
              <a:gd name="connsiteX1-29" fmla="*/ 1469772 w 3259303"/>
              <a:gd name="connsiteY1-30" fmla="*/ 22440 h 3242475"/>
              <a:gd name="connsiteX2-31" fmla="*/ 1682945 w 3259303"/>
              <a:gd name="connsiteY2-32" fmla="*/ 734887 h 3242475"/>
              <a:gd name="connsiteX3-33" fmla="*/ 2417830 w 3259303"/>
              <a:gd name="connsiteY3-34" fmla="*/ 560983 h 3242475"/>
              <a:gd name="connsiteX4-35" fmla="*/ 3259303 w 3259303"/>
              <a:gd name="connsiteY4-36" fmla="*/ 1828801 h 3242475"/>
              <a:gd name="connsiteX5-37" fmla="*/ 2311244 w 3259303"/>
              <a:gd name="connsiteY5-38" fmla="*/ 3107839 h 3242475"/>
              <a:gd name="connsiteX6-39" fmla="*/ 622689 w 3259303"/>
              <a:gd name="connsiteY6-40" fmla="*/ 2664664 h 3242475"/>
              <a:gd name="connsiteX7-41" fmla="*/ 398297 w 3259303"/>
              <a:gd name="connsiteY7-42" fmla="*/ 3242475 h 3242475"/>
              <a:gd name="connsiteX8-43" fmla="*/ 0 w 3259303"/>
              <a:gd name="connsiteY8-44" fmla="*/ 3236865 h 3242475"/>
              <a:gd name="connsiteX9-45" fmla="*/ 218783 w 3259303"/>
              <a:gd name="connsiteY9-46" fmla="*/ 2328075 h 3242475"/>
              <a:gd name="connsiteX10-47" fmla="*/ 1593187 w 3259303"/>
              <a:gd name="connsiteY10-48" fmla="*/ 1991486 h 3242475"/>
              <a:gd name="connsiteX11-49" fmla="*/ 1250989 w 3259303"/>
              <a:gd name="connsiteY11-50" fmla="*/ 959280 h 3242475"/>
              <a:gd name="connsiteX12-51" fmla="*/ 1054645 w 3259303"/>
              <a:gd name="connsiteY12-52" fmla="*/ 0 h 3242475"/>
              <a:gd name="connsiteX0-53" fmla="*/ 1054645 w 3259303"/>
              <a:gd name="connsiteY0-54" fmla="*/ 0 h 3242475"/>
              <a:gd name="connsiteX1-55" fmla="*/ 1464162 w 3259303"/>
              <a:gd name="connsiteY1-56" fmla="*/ 1 h 3242475"/>
              <a:gd name="connsiteX2-57" fmla="*/ 1682945 w 3259303"/>
              <a:gd name="connsiteY2-58" fmla="*/ 734887 h 3242475"/>
              <a:gd name="connsiteX3-59" fmla="*/ 2417830 w 3259303"/>
              <a:gd name="connsiteY3-60" fmla="*/ 560983 h 3242475"/>
              <a:gd name="connsiteX4-61" fmla="*/ 3259303 w 3259303"/>
              <a:gd name="connsiteY4-62" fmla="*/ 1828801 h 3242475"/>
              <a:gd name="connsiteX5-63" fmla="*/ 2311244 w 3259303"/>
              <a:gd name="connsiteY5-64" fmla="*/ 3107839 h 3242475"/>
              <a:gd name="connsiteX6-65" fmla="*/ 622689 w 3259303"/>
              <a:gd name="connsiteY6-66" fmla="*/ 2664664 h 3242475"/>
              <a:gd name="connsiteX7-67" fmla="*/ 398297 w 3259303"/>
              <a:gd name="connsiteY7-68" fmla="*/ 3242475 h 3242475"/>
              <a:gd name="connsiteX8-69" fmla="*/ 0 w 3259303"/>
              <a:gd name="connsiteY8-70" fmla="*/ 3236865 h 3242475"/>
              <a:gd name="connsiteX9-71" fmla="*/ 218783 w 3259303"/>
              <a:gd name="connsiteY9-72" fmla="*/ 2328075 h 3242475"/>
              <a:gd name="connsiteX10-73" fmla="*/ 1593187 w 3259303"/>
              <a:gd name="connsiteY10-74" fmla="*/ 1991486 h 3242475"/>
              <a:gd name="connsiteX11-75" fmla="*/ 1250989 w 3259303"/>
              <a:gd name="connsiteY11-76" fmla="*/ 959280 h 3242475"/>
              <a:gd name="connsiteX12-77" fmla="*/ 1054645 w 3259303"/>
              <a:gd name="connsiteY12-78" fmla="*/ 0 h 3242475"/>
              <a:gd name="connsiteX0-79" fmla="*/ 1065864 w 3259303"/>
              <a:gd name="connsiteY0-80" fmla="*/ 5609 h 3242474"/>
              <a:gd name="connsiteX1-81" fmla="*/ 1464162 w 3259303"/>
              <a:gd name="connsiteY1-82" fmla="*/ 0 h 3242474"/>
              <a:gd name="connsiteX2-83" fmla="*/ 1682945 w 3259303"/>
              <a:gd name="connsiteY2-84" fmla="*/ 734886 h 3242474"/>
              <a:gd name="connsiteX3-85" fmla="*/ 2417830 w 3259303"/>
              <a:gd name="connsiteY3-86" fmla="*/ 560982 h 3242474"/>
              <a:gd name="connsiteX4-87" fmla="*/ 3259303 w 3259303"/>
              <a:gd name="connsiteY4-88" fmla="*/ 1828800 h 3242474"/>
              <a:gd name="connsiteX5-89" fmla="*/ 2311244 w 3259303"/>
              <a:gd name="connsiteY5-90" fmla="*/ 3107838 h 3242474"/>
              <a:gd name="connsiteX6-91" fmla="*/ 622689 w 3259303"/>
              <a:gd name="connsiteY6-92" fmla="*/ 2664663 h 3242474"/>
              <a:gd name="connsiteX7-93" fmla="*/ 398297 w 3259303"/>
              <a:gd name="connsiteY7-94" fmla="*/ 3242474 h 3242474"/>
              <a:gd name="connsiteX8-95" fmla="*/ 0 w 3259303"/>
              <a:gd name="connsiteY8-96" fmla="*/ 3236864 h 3242474"/>
              <a:gd name="connsiteX9-97" fmla="*/ 218783 w 3259303"/>
              <a:gd name="connsiteY9-98" fmla="*/ 2328074 h 3242474"/>
              <a:gd name="connsiteX10-99" fmla="*/ 1593187 w 3259303"/>
              <a:gd name="connsiteY10-100" fmla="*/ 1991485 h 3242474"/>
              <a:gd name="connsiteX11-101" fmla="*/ 1250989 w 3259303"/>
              <a:gd name="connsiteY11-102" fmla="*/ 959279 h 3242474"/>
              <a:gd name="connsiteX12-103" fmla="*/ 1065864 w 3259303"/>
              <a:gd name="connsiteY12-104" fmla="*/ 5609 h 3242474"/>
              <a:gd name="connsiteX0-105" fmla="*/ 1065864 w 3259303"/>
              <a:gd name="connsiteY0-106" fmla="*/ 16828 h 3242474"/>
              <a:gd name="connsiteX1-107" fmla="*/ 1464162 w 3259303"/>
              <a:gd name="connsiteY1-108" fmla="*/ 0 h 3242474"/>
              <a:gd name="connsiteX2-109" fmla="*/ 1682945 w 3259303"/>
              <a:gd name="connsiteY2-110" fmla="*/ 734886 h 3242474"/>
              <a:gd name="connsiteX3-111" fmla="*/ 2417830 w 3259303"/>
              <a:gd name="connsiteY3-112" fmla="*/ 560982 h 3242474"/>
              <a:gd name="connsiteX4-113" fmla="*/ 3259303 w 3259303"/>
              <a:gd name="connsiteY4-114" fmla="*/ 1828800 h 3242474"/>
              <a:gd name="connsiteX5-115" fmla="*/ 2311244 w 3259303"/>
              <a:gd name="connsiteY5-116" fmla="*/ 3107838 h 3242474"/>
              <a:gd name="connsiteX6-117" fmla="*/ 622689 w 3259303"/>
              <a:gd name="connsiteY6-118" fmla="*/ 2664663 h 3242474"/>
              <a:gd name="connsiteX7-119" fmla="*/ 398297 w 3259303"/>
              <a:gd name="connsiteY7-120" fmla="*/ 3242474 h 3242474"/>
              <a:gd name="connsiteX8-121" fmla="*/ 0 w 3259303"/>
              <a:gd name="connsiteY8-122" fmla="*/ 3236864 h 3242474"/>
              <a:gd name="connsiteX9-123" fmla="*/ 218783 w 3259303"/>
              <a:gd name="connsiteY9-124" fmla="*/ 2328074 h 3242474"/>
              <a:gd name="connsiteX10-125" fmla="*/ 1593187 w 3259303"/>
              <a:gd name="connsiteY10-126" fmla="*/ 1991485 h 3242474"/>
              <a:gd name="connsiteX11-127" fmla="*/ 1250989 w 3259303"/>
              <a:gd name="connsiteY11-128" fmla="*/ 959279 h 3242474"/>
              <a:gd name="connsiteX12-129" fmla="*/ 1065864 w 3259303"/>
              <a:gd name="connsiteY12-130" fmla="*/ 16828 h 3242474"/>
              <a:gd name="connsiteX0-131" fmla="*/ 1065864 w 3259303"/>
              <a:gd name="connsiteY0-132" fmla="*/ 16828 h 3242474"/>
              <a:gd name="connsiteX1-133" fmla="*/ 1464162 w 3259303"/>
              <a:gd name="connsiteY1-134" fmla="*/ 0 h 3242474"/>
              <a:gd name="connsiteX2-135" fmla="*/ 1682945 w 3259303"/>
              <a:gd name="connsiteY2-136" fmla="*/ 734886 h 3242474"/>
              <a:gd name="connsiteX3-137" fmla="*/ 2417830 w 3259303"/>
              <a:gd name="connsiteY3-138" fmla="*/ 560982 h 3242474"/>
              <a:gd name="connsiteX4-139" fmla="*/ 3259303 w 3259303"/>
              <a:gd name="connsiteY4-140" fmla="*/ 1828800 h 3242474"/>
              <a:gd name="connsiteX5-141" fmla="*/ 2311244 w 3259303"/>
              <a:gd name="connsiteY5-142" fmla="*/ 3107838 h 3242474"/>
              <a:gd name="connsiteX6-143" fmla="*/ 622689 w 3259303"/>
              <a:gd name="connsiteY6-144" fmla="*/ 2664663 h 3242474"/>
              <a:gd name="connsiteX7-145" fmla="*/ 398297 w 3259303"/>
              <a:gd name="connsiteY7-146" fmla="*/ 3242474 h 3242474"/>
              <a:gd name="connsiteX8-147" fmla="*/ 0 w 3259303"/>
              <a:gd name="connsiteY8-148" fmla="*/ 3236864 h 3242474"/>
              <a:gd name="connsiteX9-149" fmla="*/ 218783 w 3259303"/>
              <a:gd name="connsiteY9-150" fmla="*/ 2328074 h 3242474"/>
              <a:gd name="connsiteX10-151" fmla="*/ 1593187 w 3259303"/>
              <a:gd name="connsiteY10-152" fmla="*/ 1991485 h 3242474"/>
              <a:gd name="connsiteX11-153" fmla="*/ 1250989 w 3259303"/>
              <a:gd name="connsiteY11-154" fmla="*/ 959279 h 3242474"/>
              <a:gd name="connsiteX12-155" fmla="*/ 1065864 w 3259303"/>
              <a:gd name="connsiteY12-156" fmla="*/ 16828 h 3242474"/>
              <a:gd name="connsiteX0-157" fmla="*/ 1065864 w 3259303"/>
              <a:gd name="connsiteY0-158" fmla="*/ 16828 h 3242474"/>
              <a:gd name="connsiteX1-159" fmla="*/ 1464162 w 3259303"/>
              <a:gd name="connsiteY1-160" fmla="*/ 0 h 3242474"/>
              <a:gd name="connsiteX2-161" fmla="*/ 1682945 w 3259303"/>
              <a:gd name="connsiteY2-162" fmla="*/ 734886 h 3242474"/>
              <a:gd name="connsiteX3-163" fmla="*/ 2417830 w 3259303"/>
              <a:gd name="connsiteY3-164" fmla="*/ 560982 h 3242474"/>
              <a:gd name="connsiteX4-165" fmla="*/ 3259303 w 3259303"/>
              <a:gd name="connsiteY4-166" fmla="*/ 1828800 h 3242474"/>
              <a:gd name="connsiteX5-167" fmla="*/ 2311244 w 3259303"/>
              <a:gd name="connsiteY5-168" fmla="*/ 3107838 h 3242474"/>
              <a:gd name="connsiteX6-169" fmla="*/ 622689 w 3259303"/>
              <a:gd name="connsiteY6-170" fmla="*/ 2664663 h 3242474"/>
              <a:gd name="connsiteX7-171" fmla="*/ 398297 w 3259303"/>
              <a:gd name="connsiteY7-172" fmla="*/ 3242474 h 3242474"/>
              <a:gd name="connsiteX8-173" fmla="*/ 0 w 3259303"/>
              <a:gd name="connsiteY8-174" fmla="*/ 3236864 h 3242474"/>
              <a:gd name="connsiteX9-175" fmla="*/ 218783 w 3259303"/>
              <a:gd name="connsiteY9-176" fmla="*/ 2328074 h 3242474"/>
              <a:gd name="connsiteX10-177" fmla="*/ 1593187 w 3259303"/>
              <a:gd name="connsiteY10-178" fmla="*/ 1991485 h 3242474"/>
              <a:gd name="connsiteX11-179" fmla="*/ 1250989 w 3259303"/>
              <a:gd name="connsiteY11-180" fmla="*/ 959279 h 3242474"/>
              <a:gd name="connsiteX12-181" fmla="*/ 1065864 w 3259303"/>
              <a:gd name="connsiteY12-182" fmla="*/ 16828 h 3242474"/>
              <a:gd name="connsiteX0-183" fmla="*/ 1065864 w 3259303"/>
              <a:gd name="connsiteY0-184" fmla="*/ 16828 h 3242474"/>
              <a:gd name="connsiteX1-185" fmla="*/ 1464162 w 3259303"/>
              <a:gd name="connsiteY1-186" fmla="*/ 0 h 3242474"/>
              <a:gd name="connsiteX2-187" fmla="*/ 1682945 w 3259303"/>
              <a:gd name="connsiteY2-188" fmla="*/ 734886 h 3242474"/>
              <a:gd name="connsiteX3-189" fmla="*/ 2417830 w 3259303"/>
              <a:gd name="connsiteY3-190" fmla="*/ 560982 h 3242474"/>
              <a:gd name="connsiteX4-191" fmla="*/ 3259303 w 3259303"/>
              <a:gd name="connsiteY4-192" fmla="*/ 1828800 h 3242474"/>
              <a:gd name="connsiteX5-193" fmla="*/ 2311244 w 3259303"/>
              <a:gd name="connsiteY5-194" fmla="*/ 3107838 h 3242474"/>
              <a:gd name="connsiteX6-195" fmla="*/ 622689 w 3259303"/>
              <a:gd name="connsiteY6-196" fmla="*/ 2664663 h 3242474"/>
              <a:gd name="connsiteX7-197" fmla="*/ 398297 w 3259303"/>
              <a:gd name="connsiteY7-198" fmla="*/ 3242474 h 3242474"/>
              <a:gd name="connsiteX8-199" fmla="*/ 0 w 3259303"/>
              <a:gd name="connsiteY8-200" fmla="*/ 3236864 h 3242474"/>
              <a:gd name="connsiteX9-201" fmla="*/ 218783 w 3259303"/>
              <a:gd name="connsiteY9-202" fmla="*/ 2328074 h 3242474"/>
              <a:gd name="connsiteX10-203" fmla="*/ 1593187 w 3259303"/>
              <a:gd name="connsiteY10-204" fmla="*/ 1991485 h 3242474"/>
              <a:gd name="connsiteX11-205" fmla="*/ 1250989 w 3259303"/>
              <a:gd name="connsiteY11-206" fmla="*/ 959279 h 3242474"/>
              <a:gd name="connsiteX12-207" fmla="*/ 1065864 w 3259303"/>
              <a:gd name="connsiteY12-208" fmla="*/ 16828 h 3242474"/>
              <a:gd name="connsiteX0-209" fmla="*/ 1065864 w 3259303"/>
              <a:gd name="connsiteY0-210" fmla="*/ 16828 h 3242474"/>
              <a:gd name="connsiteX1-211" fmla="*/ 1464162 w 3259303"/>
              <a:gd name="connsiteY1-212" fmla="*/ 0 h 3242474"/>
              <a:gd name="connsiteX2-213" fmla="*/ 1682945 w 3259303"/>
              <a:gd name="connsiteY2-214" fmla="*/ 734886 h 3242474"/>
              <a:gd name="connsiteX3-215" fmla="*/ 2417830 w 3259303"/>
              <a:gd name="connsiteY3-216" fmla="*/ 560982 h 3242474"/>
              <a:gd name="connsiteX4-217" fmla="*/ 3259303 w 3259303"/>
              <a:gd name="connsiteY4-218" fmla="*/ 1828800 h 3242474"/>
              <a:gd name="connsiteX5-219" fmla="*/ 2311244 w 3259303"/>
              <a:gd name="connsiteY5-220" fmla="*/ 3107838 h 3242474"/>
              <a:gd name="connsiteX6-221" fmla="*/ 622689 w 3259303"/>
              <a:gd name="connsiteY6-222" fmla="*/ 2664663 h 3242474"/>
              <a:gd name="connsiteX7-223" fmla="*/ 398297 w 3259303"/>
              <a:gd name="connsiteY7-224" fmla="*/ 3242474 h 3242474"/>
              <a:gd name="connsiteX8-225" fmla="*/ 0 w 3259303"/>
              <a:gd name="connsiteY8-226" fmla="*/ 3236864 h 3242474"/>
              <a:gd name="connsiteX9-227" fmla="*/ 218783 w 3259303"/>
              <a:gd name="connsiteY9-228" fmla="*/ 2328074 h 3242474"/>
              <a:gd name="connsiteX10-229" fmla="*/ 1593187 w 3259303"/>
              <a:gd name="connsiteY10-230" fmla="*/ 1991485 h 3242474"/>
              <a:gd name="connsiteX11-231" fmla="*/ 1250989 w 3259303"/>
              <a:gd name="connsiteY11-232" fmla="*/ 959279 h 3242474"/>
              <a:gd name="connsiteX12-233" fmla="*/ 1065864 w 3259303"/>
              <a:gd name="connsiteY12-234" fmla="*/ 16828 h 3242474"/>
              <a:gd name="connsiteX0-235" fmla="*/ 1065864 w 3259303"/>
              <a:gd name="connsiteY0-236" fmla="*/ 16828 h 3242474"/>
              <a:gd name="connsiteX1-237" fmla="*/ 1464162 w 3259303"/>
              <a:gd name="connsiteY1-238" fmla="*/ 0 h 3242474"/>
              <a:gd name="connsiteX2-239" fmla="*/ 1682945 w 3259303"/>
              <a:gd name="connsiteY2-240" fmla="*/ 734886 h 3242474"/>
              <a:gd name="connsiteX3-241" fmla="*/ 2417830 w 3259303"/>
              <a:gd name="connsiteY3-242" fmla="*/ 560982 h 3242474"/>
              <a:gd name="connsiteX4-243" fmla="*/ 3259303 w 3259303"/>
              <a:gd name="connsiteY4-244" fmla="*/ 1828800 h 3242474"/>
              <a:gd name="connsiteX5-245" fmla="*/ 2311244 w 3259303"/>
              <a:gd name="connsiteY5-246" fmla="*/ 3107838 h 3242474"/>
              <a:gd name="connsiteX6-247" fmla="*/ 622689 w 3259303"/>
              <a:gd name="connsiteY6-248" fmla="*/ 2664663 h 3242474"/>
              <a:gd name="connsiteX7-249" fmla="*/ 398297 w 3259303"/>
              <a:gd name="connsiteY7-250" fmla="*/ 3242474 h 3242474"/>
              <a:gd name="connsiteX8-251" fmla="*/ 0 w 3259303"/>
              <a:gd name="connsiteY8-252" fmla="*/ 3236864 h 3242474"/>
              <a:gd name="connsiteX9-253" fmla="*/ 218783 w 3259303"/>
              <a:gd name="connsiteY9-254" fmla="*/ 2328074 h 3242474"/>
              <a:gd name="connsiteX10-255" fmla="*/ 1593187 w 3259303"/>
              <a:gd name="connsiteY10-256" fmla="*/ 1991485 h 3242474"/>
              <a:gd name="connsiteX11-257" fmla="*/ 1250989 w 3259303"/>
              <a:gd name="connsiteY11-258" fmla="*/ 959279 h 3242474"/>
              <a:gd name="connsiteX12-259" fmla="*/ 1065864 w 3259303"/>
              <a:gd name="connsiteY12-260" fmla="*/ 16828 h 3242474"/>
              <a:gd name="connsiteX0-261" fmla="*/ 1065864 w 3259303"/>
              <a:gd name="connsiteY0-262" fmla="*/ 16828 h 3242474"/>
              <a:gd name="connsiteX1-263" fmla="*/ 1464162 w 3259303"/>
              <a:gd name="connsiteY1-264" fmla="*/ 0 h 3242474"/>
              <a:gd name="connsiteX2-265" fmla="*/ 1682945 w 3259303"/>
              <a:gd name="connsiteY2-266" fmla="*/ 734886 h 3242474"/>
              <a:gd name="connsiteX3-267" fmla="*/ 2417830 w 3259303"/>
              <a:gd name="connsiteY3-268" fmla="*/ 560982 h 3242474"/>
              <a:gd name="connsiteX4-269" fmla="*/ 3259303 w 3259303"/>
              <a:gd name="connsiteY4-270" fmla="*/ 1828800 h 3242474"/>
              <a:gd name="connsiteX5-271" fmla="*/ 2311244 w 3259303"/>
              <a:gd name="connsiteY5-272" fmla="*/ 3107838 h 3242474"/>
              <a:gd name="connsiteX6-273" fmla="*/ 622689 w 3259303"/>
              <a:gd name="connsiteY6-274" fmla="*/ 2664663 h 3242474"/>
              <a:gd name="connsiteX7-275" fmla="*/ 398297 w 3259303"/>
              <a:gd name="connsiteY7-276" fmla="*/ 3242474 h 3242474"/>
              <a:gd name="connsiteX8-277" fmla="*/ 0 w 3259303"/>
              <a:gd name="connsiteY8-278" fmla="*/ 3236864 h 3242474"/>
              <a:gd name="connsiteX9-279" fmla="*/ 218783 w 3259303"/>
              <a:gd name="connsiteY9-280" fmla="*/ 2328074 h 3242474"/>
              <a:gd name="connsiteX10-281" fmla="*/ 1593187 w 3259303"/>
              <a:gd name="connsiteY10-282" fmla="*/ 1991485 h 3242474"/>
              <a:gd name="connsiteX11-283" fmla="*/ 1250989 w 3259303"/>
              <a:gd name="connsiteY11-284" fmla="*/ 959279 h 3242474"/>
              <a:gd name="connsiteX12-285" fmla="*/ 1065864 w 3259303"/>
              <a:gd name="connsiteY12-286" fmla="*/ 16828 h 3242474"/>
              <a:gd name="connsiteX0-287" fmla="*/ 1065864 w 3259303"/>
              <a:gd name="connsiteY0-288" fmla="*/ 16828 h 3242474"/>
              <a:gd name="connsiteX1-289" fmla="*/ 1464162 w 3259303"/>
              <a:gd name="connsiteY1-290" fmla="*/ 0 h 3242474"/>
              <a:gd name="connsiteX2-291" fmla="*/ 1682945 w 3259303"/>
              <a:gd name="connsiteY2-292" fmla="*/ 734886 h 3242474"/>
              <a:gd name="connsiteX3-293" fmla="*/ 2417830 w 3259303"/>
              <a:gd name="connsiteY3-294" fmla="*/ 560982 h 3242474"/>
              <a:gd name="connsiteX4-295" fmla="*/ 3259303 w 3259303"/>
              <a:gd name="connsiteY4-296" fmla="*/ 1828800 h 3242474"/>
              <a:gd name="connsiteX5-297" fmla="*/ 2311244 w 3259303"/>
              <a:gd name="connsiteY5-298" fmla="*/ 3107838 h 3242474"/>
              <a:gd name="connsiteX6-299" fmla="*/ 622689 w 3259303"/>
              <a:gd name="connsiteY6-300" fmla="*/ 2664663 h 3242474"/>
              <a:gd name="connsiteX7-301" fmla="*/ 398297 w 3259303"/>
              <a:gd name="connsiteY7-302" fmla="*/ 3242474 h 3242474"/>
              <a:gd name="connsiteX8-303" fmla="*/ 0 w 3259303"/>
              <a:gd name="connsiteY8-304" fmla="*/ 3236864 h 3242474"/>
              <a:gd name="connsiteX9-305" fmla="*/ 218783 w 3259303"/>
              <a:gd name="connsiteY9-306" fmla="*/ 2328074 h 3242474"/>
              <a:gd name="connsiteX10-307" fmla="*/ 1593187 w 3259303"/>
              <a:gd name="connsiteY10-308" fmla="*/ 1991485 h 3242474"/>
              <a:gd name="connsiteX11-309" fmla="*/ 1250989 w 3259303"/>
              <a:gd name="connsiteY11-310" fmla="*/ 959279 h 3242474"/>
              <a:gd name="connsiteX12-311" fmla="*/ 1065864 w 3259303"/>
              <a:gd name="connsiteY12-312" fmla="*/ 16828 h 3242474"/>
              <a:gd name="connsiteX0-313" fmla="*/ 1065864 w 3259303"/>
              <a:gd name="connsiteY0-314" fmla="*/ 16828 h 3242474"/>
              <a:gd name="connsiteX1-315" fmla="*/ 1464162 w 3259303"/>
              <a:gd name="connsiteY1-316" fmla="*/ 0 h 3242474"/>
              <a:gd name="connsiteX2-317" fmla="*/ 1682945 w 3259303"/>
              <a:gd name="connsiteY2-318" fmla="*/ 734886 h 3242474"/>
              <a:gd name="connsiteX3-319" fmla="*/ 2417830 w 3259303"/>
              <a:gd name="connsiteY3-320" fmla="*/ 560982 h 3242474"/>
              <a:gd name="connsiteX4-321" fmla="*/ 3259303 w 3259303"/>
              <a:gd name="connsiteY4-322" fmla="*/ 1828800 h 3242474"/>
              <a:gd name="connsiteX5-323" fmla="*/ 2311244 w 3259303"/>
              <a:gd name="connsiteY5-324" fmla="*/ 3107838 h 3242474"/>
              <a:gd name="connsiteX6-325" fmla="*/ 622689 w 3259303"/>
              <a:gd name="connsiteY6-326" fmla="*/ 2664663 h 3242474"/>
              <a:gd name="connsiteX7-327" fmla="*/ 398297 w 3259303"/>
              <a:gd name="connsiteY7-328" fmla="*/ 3242474 h 3242474"/>
              <a:gd name="connsiteX8-329" fmla="*/ 0 w 3259303"/>
              <a:gd name="connsiteY8-330" fmla="*/ 3236864 h 3242474"/>
              <a:gd name="connsiteX9-331" fmla="*/ 218783 w 3259303"/>
              <a:gd name="connsiteY9-332" fmla="*/ 2328074 h 3242474"/>
              <a:gd name="connsiteX10-333" fmla="*/ 1593187 w 3259303"/>
              <a:gd name="connsiteY10-334" fmla="*/ 1991485 h 3242474"/>
              <a:gd name="connsiteX11-335" fmla="*/ 1250989 w 3259303"/>
              <a:gd name="connsiteY11-336" fmla="*/ 959279 h 3242474"/>
              <a:gd name="connsiteX12-337" fmla="*/ 1065864 w 3259303"/>
              <a:gd name="connsiteY12-338" fmla="*/ 16828 h 3242474"/>
              <a:gd name="connsiteX0-339" fmla="*/ 1065864 w 3259303"/>
              <a:gd name="connsiteY0-340" fmla="*/ 16828 h 3242474"/>
              <a:gd name="connsiteX1-341" fmla="*/ 1464162 w 3259303"/>
              <a:gd name="connsiteY1-342" fmla="*/ 0 h 3242474"/>
              <a:gd name="connsiteX2-343" fmla="*/ 1682945 w 3259303"/>
              <a:gd name="connsiteY2-344" fmla="*/ 734886 h 3242474"/>
              <a:gd name="connsiteX3-345" fmla="*/ 2417830 w 3259303"/>
              <a:gd name="connsiteY3-346" fmla="*/ 560982 h 3242474"/>
              <a:gd name="connsiteX4-347" fmla="*/ 3259303 w 3259303"/>
              <a:gd name="connsiteY4-348" fmla="*/ 1828800 h 3242474"/>
              <a:gd name="connsiteX5-349" fmla="*/ 2311244 w 3259303"/>
              <a:gd name="connsiteY5-350" fmla="*/ 3107838 h 3242474"/>
              <a:gd name="connsiteX6-351" fmla="*/ 622689 w 3259303"/>
              <a:gd name="connsiteY6-352" fmla="*/ 2664663 h 3242474"/>
              <a:gd name="connsiteX7-353" fmla="*/ 398297 w 3259303"/>
              <a:gd name="connsiteY7-354" fmla="*/ 3242474 h 3242474"/>
              <a:gd name="connsiteX8-355" fmla="*/ 0 w 3259303"/>
              <a:gd name="connsiteY8-356" fmla="*/ 3236864 h 3242474"/>
              <a:gd name="connsiteX9-357" fmla="*/ 218783 w 3259303"/>
              <a:gd name="connsiteY9-358" fmla="*/ 2328074 h 3242474"/>
              <a:gd name="connsiteX10-359" fmla="*/ 1593187 w 3259303"/>
              <a:gd name="connsiteY10-360" fmla="*/ 1991485 h 3242474"/>
              <a:gd name="connsiteX11-361" fmla="*/ 1250989 w 3259303"/>
              <a:gd name="connsiteY11-362" fmla="*/ 959279 h 3242474"/>
              <a:gd name="connsiteX12-363" fmla="*/ 1065864 w 3259303"/>
              <a:gd name="connsiteY12-364" fmla="*/ 16828 h 3242474"/>
              <a:gd name="connsiteX0-365" fmla="*/ 1065864 w 3259303"/>
              <a:gd name="connsiteY0-366" fmla="*/ 16828 h 3242474"/>
              <a:gd name="connsiteX1-367" fmla="*/ 1464162 w 3259303"/>
              <a:gd name="connsiteY1-368" fmla="*/ 0 h 3242474"/>
              <a:gd name="connsiteX2-369" fmla="*/ 1682945 w 3259303"/>
              <a:gd name="connsiteY2-370" fmla="*/ 734886 h 3242474"/>
              <a:gd name="connsiteX3-371" fmla="*/ 2417830 w 3259303"/>
              <a:gd name="connsiteY3-372" fmla="*/ 560982 h 3242474"/>
              <a:gd name="connsiteX4-373" fmla="*/ 3259303 w 3259303"/>
              <a:gd name="connsiteY4-374" fmla="*/ 1828800 h 3242474"/>
              <a:gd name="connsiteX5-375" fmla="*/ 2311244 w 3259303"/>
              <a:gd name="connsiteY5-376" fmla="*/ 3107838 h 3242474"/>
              <a:gd name="connsiteX6-377" fmla="*/ 622689 w 3259303"/>
              <a:gd name="connsiteY6-378" fmla="*/ 2664663 h 3242474"/>
              <a:gd name="connsiteX7-379" fmla="*/ 398297 w 3259303"/>
              <a:gd name="connsiteY7-380" fmla="*/ 3242474 h 3242474"/>
              <a:gd name="connsiteX8-381" fmla="*/ 0 w 3259303"/>
              <a:gd name="connsiteY8-382" fmla="*/ 3236864 h 3242474"/>
              <a:gd name="connsiteX9-383" fmla="*/ 218783 w 3259303"/>
              <a:gd name="connsiteY9-384" fmla="*/ 2328074 h 3242474"/>
              <a:gd name="connsiteX10-385" fmla="*/ 1593187 w 3259303"/>
              <a:gd name="connsiteY10-386" fmla="*/ 1991485 h 3242474"/>
              <a:gd name="connsiteX11-387" fmla="*/ 1250989 w 3259303"/>
              <a:gd name="connsiteY11-388" fmla="*/ 959279 h 3242474"/>
              <a:gd name="connsiteX12-389" fmla="*/ 1065864 w 3259303"/>
              <a:gd name="connsiteY12-390" fmla="*/ 16828 h 3242474"/>
              <a:gd name="connsiteX0-391" fmla="*/ 1065864 w 3259303"/>
              <a:gd name="connsiteY0-392" fmla="*/ 16828 h 3242474"/>
              <a:gd name="connsiteX1-393" fmla="*/ 1464162 w 3259303"/>
              <a:gd name="connsiteY1-394" fmla="*/ 0 h 3242474"/>
              <a:gd name="connsiteX2-395" fmla="*/ 1682945 w 3259303"/>
              <a:gd name="connsiteY2-396" fmla="*/ 734886 h 3242474"/>
              <a:gd name="connsiteX3-397" fmla="*/ 2417830 w 3259303"/>
              <a:gd name="connsiteY3-398" fmla="*/ 560982 h 3242474"/>
              <a:gd name="connsiteX4-399" fmla="*/ 3259303 w 3259303"/>
              <a:gd name="connsiteY4-400" fmla="*/ 1828800 h 3242474"/>
              <a:gd name="connsiteX5-401" fmla="*/ 2311244 w 3259303"/>
              <a:gd name="connsiteY5-402" fmla="*/ 3107838 h 3242474"/>
              <a:gd name="connsiteX6-403" fmla="*/ 622689 w 3259303"/>
              <a:gd name="connsiteY6-404" fmla="*/ 2664663 h 3242474"/>
              <a:gd name="connsiteX7-405" fmla="*/ 398297 w 3259303"/>
              <a:gd name="connsiteY7-406" fmla="*/ 3242474 h 3242474"/>
              <a:gd name="connsiteX8-407" fmla="*/ 0 w 3259303"/>
              <a:gd name="connsiteY8-408" fmla="*/ 3236864 h 3242474"/>
              <a:gd name="connsiteX9-409" fmla="*/ 437566 w 3259303"/>
              <a:gd name="connsiteY9-410" fmla="*/ 2260757 h 3242474"/>
              <a:gd name="connsiteX10-411" fmla="*/ 1593187 w 3259303"/>
              <a:gd name="connsiteY10-412" fmla="*/ 1991485 h 3242474"/>
              <a:gd name="connsiteX11-413" fmla="*/ 1250989 w 3259303"/>
              <a:gd name="connsiteY11-414" fmla="*/ 959279 h 3242474"/>
              <a:gd name="connsiteX12-415" fmla="*/ 1065864 w 3259303"/>
              <a:gd name="connsiteY12-416" fmla="*/ 16828 h 3242474"/>
              <a:gd name="connsiteX0-417" fmla="*/ 1065864 w 3259303"/>
              <a:gd name="connsiteY0-418" fmla="*/ 16828 h 3242474"/>
              <a:gd name="connsiteX1-419" fmla="*/ 1464162 w 3259303"/>
              <a:gd name="connsiteY1-420" fmla="*/ 0 h 3242474"/>
              <a:gd name="connsiteX2-421" fmla="*/ 1682945 w 3259303"/>
              <a:gd name="connsiteY2-422" fmla="*/ 734886 h 3242474"/>
              <a:gd name="connsiteX3-423" fmla="*/ 2417830 w 3259303"/>
              <a:gd name="connsiteY3-424" fmla="*/ 560982 h 3242474"/>
              <a:gd name="connsiteX4-425" fmla="*/ 3259303 w 3259303"/>
              <a:gd name="connsiteY4-426" fmla="*/ 1828800 h 3242474"/>
              <a:gd name="connsiteX5-427" fmla="*/ 2311244 w 3259303"/>
              <a:gd name="connsiteY5-428" fmla="*/ 3107838 h 3242474"/>
              <a:gd name="connsiteX6-429" fmla="*/ 622689 w 3259303"/>
              <a:gd name="connsiteY6-430" fmla="*/ 2664663 h 3242474"/>
              <a:gd name="connsiteX7-431" fmla="*/ 398297 w 3259303"/>
              <a:gd name="connsiteY7-432" fmla="*/ 3242474 h 3242474"/>
              <a:gd name="connsiteX8-433" fmla="*/ 0 w 3259303"/>
              <a:gd name="connsiteY8-434" fmla="*/ 3236864 h 3242474"/>
              <a:gd name="connsiteX9-435" fmla="*/ 437566 w 3259303"/>
              <a:gd name="connsiteY9-436" fmla="*/ 2260757 h 3242474"/>
              <a:gd name="connsiteX10-437" fmla="*/ 1593187 w 3259303"/>
              <a:gd name="connsiteY10-438" fmla="*/ 1991485 h 3242474"/>
              <a:gd name="connsiteX11-439" fmla="*/ 1250989 w 3259303"/>
              <a:gd name="connsiteY11-440" fmla="*/ 959279 h 3242474"/>
              <a:gd name="connsiteX12-441" fmla="*/ 1065864 w 3259303"/>
              <a:gd name="connsiteY12-442" fmla="*/ 16828 h 3242474"/>
              <a:gd name="connsiteX0-443" fmla="*/ 1065864 w 3259303"/>
              <a:gd name="connsiteY0-444" fmla="*/ 16828 h 3242474"/>
              <a:gd name="connsiteX1-445" fmla="*/ 1464162 w 3259303"/>
              <a:gd name="connsiteY1-446" fmla="*/ 0 h 3242474"/>
              <a:gd name="connsiteX2-447" fmla="*/ 1682945 w 3259303"/>
              <a:gd name="connsiteY2-448" fmla="*/ 734886 h 3242474"/>
              <a:gd name="connsiteX3-449" fmla="*/ 2417830 w 3259303"/>
              <a:gd name="connsiteY3-450" fmla="*/ 560982 h 3242474"/>
              <a:gd name="connsiteX4-451" fmla="*/ 3259303 w 3259303"/>
              <a:gd name="connsiteY4-452" fmla="*/ 1828800 h 3242474"/>
              <a:gd name="connsiteX5-453" fmla="*/ 2311244 w 3259303"/>
              <a:gd name="connsiteY5-454" fmla="*/ 3107838 h 3242474"/>
              <a:gd name="connsiteX6-455" fmla="*/ 622689 w 3259303"/>
              <a:gd name="connsiteY6-456" fmla="*/ 2664663 h 3242474"/>
              <a:gd name="connsiteX7-457" fmla="*/ 398297 w 3259303"/>
              <a:gd name="connsiteY7-458" fmla="*/ 3242474 h 3242474"/>
              <a:gd name="connsiteX8-459" fmla="*/ 0 w 3259303"/>
              <a:gd name="connsiteY8-460" fmla="*/ 3236864 h 3242474"/>
              <a:gd name="connsiteX9-461" fmla="*/ 448785 w 3259303"/>
              <a:gd name="connsiteY9-462" fmla="*/ 2232708 h 3242474"/>
              <a:gd name="connsiteX10-463" fmla="*/ 1593187 w 3259303"/>
              <a:gd name="connsiteY10-464" fmla="*/ 1991485 h 3242474"/>
              <a:gd name="connsiteX11-465" fmla="*/ 1250989 w 3259303"/>
              <a:gd name="connsiteY11-466" fmla="*/ 959279 h 3242474"/>
              <a:gd name="connsiteX12-467" fmla="*/ 1065864 w 3259303"/>
              <a:gd name="connsiteY12-468" fmla="*/ 16828 h 3242474"/>
              <a:gd name="connsiteX0-469" fmla="*/ 1065864 w 3259303"/>
              <a:gd name="connsiteY0-470" fmla="*/ 16828 h 3242474"/>
              <a:gd name="connsiteX1-471" fmla="*/ 1464162 w 3259303"/>
              <a:gd name="connsiteY1-472" fmla="*/ 0 h 3242474"/>
              <a:gd name="connsiteX2-473" fmla="*/ 1682945 w 3259303"/>
              <a:gd name="connsiteY2-474" fmla="*/ 734886 h 3242474"/>
              <a:gd name="connsiteX3-475" fmla="*/ 2417830 w 3259303"/>
              <a:gd name="connsiteY3-476" fmla="*/ 560982 h 3242474"/>
              <a:gd name="connsiteX4-477" fmla="*/ 3259303 w 3259303"/>
              <a:gd name="connsiteY4-478" fmla="*/ 1828800 h 3242474"/>
              <a:gd name="connsiteX5-479" fmla="*/ 2311244 w 3259303"/>
              <a:gd name="connsiteY5-480" fmla="*/ 3107838 h 3242474"/>
              <a:gd name="connsiteX6-481" fmla="*/ 622689 w 3259303"/>
              <a:gd name="connsiteY6-482" fmla="*/ 2664663 h 3242474"/>
              <a:gd name="connsiteX7-483" fmla="*/ 398297 w 3259303"/>
              <a:gd name="connsiteY7-484" fmla="*/ 3242474 h 3242474"/>
              <a:gd name="connsiteX8-485" fmla="*/ 0 w 3259303"/>
              <a:gd name="connsiteY8-486" fmla="*/ 3236864 h 3242474"/>
              <a:gd name="connsiteX9-487" fmla="*/ 448785 w 3259303"/>
              <a:gd name="connsiteY9-488" fmla="*/ 2232708 h 3242474"/>
              <a:gd name="connsiteX10-489" fmla="*/ 1593187 w 3259303"/>
              <a:gd name="connsiteY10-490" fmla="*/ 1991485 h 3242474"/>
              <a:gd name="connsiteX11-491" fmla="*/ 1250989 w 3259303"/>
              <a:gd name="connsiteY11-492" fmla="*/ 959279 h 3242474"/>
              <a:gd name="connsiteX12-493" fmla="*/ 1065864 w 3259303"/>
              <a:gd name="connsiteY12-494" fmla="*/ 16828 h 3242474"/>
              <a:gd name="connsiteX0-495" fmla="*/ 1065864 w 3259303"/>
              <a:gd name="connsiteY0-496" fmla="*/ 16828 h 3242474"/>
              <a:gd name="connsiteX1-497" fmla="*/ 1464162 w 3259303"/>
              <a:gd name="connsiteY1-498" fmla="*/ 0 h 3242474"/>
              <a:gd name="connsiteX2-499" fmla="*/ 1682945 w 3259303"/>
              <a:gd name="connsiteY2-500" fmla="*/ 734886 h 3242474"/>
              <a:gd name="connsiteX3-501" fmla="*/ 2417830 w 3259303"/>
              <a:gd name="connsiteY3-502" fmla="*/ 560982 h 3242474"/>
              <a:gd name="connsiteX4-503" fmla="*/ 3259303 w 3259303"/>
              <a:gd name="connsiteY4-504" fmla="*/ 1828800 h 3242474"/>
              <a:gd name="connsiteX5-505" fmla="*/ 2311244 w 3259303"/>
              <a:gd name="connsiteY5-506" fmla="*/ 3107838 h 3242474"/>
              <a:gd name="connsiteX6-507" fmla="*/ 622689 w 3259303"/>
              <a:gd name="connsiteY6-508" fmla="*/ 2664663 h 3242474"/>
              <a:gd name="connsiteX7-509" fmla="*/ 398297 w 3259303"/>
              <a:gd name="connsiteY7-510" fmla="*/ 3242474 h 3242474"/>
              <a:gd name="connsiteX8-511" fmla="*/ 0 w 3259303"/>
              <a:gd name="connsiteY8-512" fmla="*/ 3236864 h 3242474"/>
              <a:gd name="connsiteX9-513" fmla="*/ 448785 w 3259303"/>
              <a:gd name="connsiteY9-514" fmla="*/ 2232708 h 3242474"/>
              <a:gd name="connsiteX10-515" fmla="*/ 1593187 w 3259303"/>
              <a:gd name="connsiteY10-516" fmla="*/ 1991485 h 3242474"/>
              <a:gd name="connsiteX11-517" fmla="*/ 1250989 w 3259303"/>
              <a:gd name="connsiteY11-518" fmla="*/ 959279 h 3242474"/>
              <a:gd name="connsiteX12-519" fmla="*/ 1065864 w 3259303"/>
              <a:gd name="connsiteY12-520" fmla="*/ 16828 h 3242474"/>
              <a:gd name="connsiteX0-521" fmla="*/ 1065864 w 3259303"/>
              <a:gd name="connsiteY0-522" fmla="*/ 16828 h 3242474"/>
              <a:gd name="connsiteX1-523" fmla="*/ 1464162 w 3259303"/>
              <a:gd name="connsiteY1-524" fmla="*/ 0 h 3242474"/>
              <a:gd name="connsiteX2-525" fmla="*/ 1682945 w 3259303"/>
              <a:gd name="connsiteY2-526" fmla="*/ 734886 h 3242474"/>
              <a:gd name="connsiteX3-527" fmla="*/ 2417830 w 3259303"/>
              <a:gd name="connsiteY3-528" fmla="*/ 560982 h 3242474"/>
              <a:gd name="connsiteX4-529" fmla="*/ 3259303 w 3259303"/>
              <a:gd name="connsiteY4-530" fmla="*/ 1828800 h 3242474"/>
              <a:gd name="connsiteX5-531" fmla="*/ 2311244 w 3259303"/>
              <a:gd name="connsiteY5-532" fmla="*/ 3107838 h 3242474"/>
              <a:gd name="connsiteX6-533" fmla="*/ 622689 w 3259303"/>
              <a:gd name="connsiteY6-534" fmla="*/ 2664663 h 3242474"/>
              <a:gd name="connsiteX7-535" fmla="*/ 398297 w 3259303"/>
              <a:gd name="connsiteY7-536" fmla="*/ 3242474 h 3242474"/>
              <a:gd name="connsiteX8-537" fmla="*/ 0 w 3259303"/>
              <a:gd name="connsiteY8-538" fmla="*/ 3236864 h 3242474"/>
              <a:gd name="connsiteX9-539" fmla="*/ 448785 w 3259303"/>
              <a:gd name="connsiteY9-540" fmla="*/ 2232708 h 3242474"/>
              <a:gd name="connsiteX10-541" fmla="*/ 1593187 w 3259303"/>
              <a:gd name="connsiteY10-542" fmla="*/ 1991485 h 3242474"/>
              <a:gd name="connsiteX11-543" fmla="*/ 1250989 w 3259303"/>
              <a:gd name="connsiteY11-544" fmla="*/ 959279 h 3242474"/>
              <a:gd name="connsiteX12-545" fmla="*/ 1065864 w 3259303"/>
              <a:gd name="connsiteY12-546" fmla="*/ 16828 h 3242474"/>
              <a:gd name="connsiteX0-547" fmla="*/ 1065864 w 3259303"/>
              <a:gd name="connsiteY0-548" fmla="*/ 16828 h 3242474"/>
              <a:gd name="connsiteX1-549" fmla="*/ 1464162 w 3259303"/>
              <a:gd name="connsiteY1-550" fmla="*/ 0 h 3242474"/>
              <a:gd name="connsiteX2-551" fmla="*/ 1682945 w 3259303"/>
              <a:gd name="connsiteY2-552" fmla="*/ 734886 h 3242474"/>
              <a:gd name="connsiteX3-553" fmla="*/ 2417830 w 3259303"/>
              <a:gd name="connsiteY3-554" fmla="*/ 560982 h 3242474"/>
              <a:gd name="connsiteX4-555" fmla="*/ 3259303 w 3259303"/>
              <a:gd name="connsiteY4-556" fmla="*/ 1828800 h 3242474"/>
              <a:gd name="connsiteX5-557" fmla="*/ 2311244 w 3259303"/>
              <a:gd name="connsiteY5-558" fmla="*/ 3107838 h 3242474"/>
              <a:gd name="connsiteX6-559" fmla="*/ 622689 w 3259303"/>
              <a:gd name="connsiteY6-560" fmla="*/ 2664663 h 3242474"/>
              <a:gd name="connsiteX7-561" fmla="*/ 398297 w 3259303"/>
              <a:gd name="connsiteY7-562" fmla="*/ 3242474 h 3242474"/>
              <a:gd name="connsiteX8-563" fmla="*/ 0 w 3259303"/>
              <a:gd name="connsiteY8-564" fmla="*/ 3236864 h 3242474"/>
              <a:gd name="connsiteX9-565" fmla="*/ 448785 w 3259303"/>
              <a:gd name="connsiteY9-566" fmla="*/ 2232708 h 3242474"/>
              <a:gd name="connsiteX10-567" fmla="*/ 1593187 w 3259303"/>
              <a:gd name="connsiteY10-568" fmla="*/ 1991485 h 3242474"/>
              <a:gd name="connsiteX11-569" fmla="*/ 1250989 w 3259303"/>
              <a:gd name="connsiteY11-570" fmla="*/ 959279 h 3242474"/>
              <a:gd name="connsiteX12-571" fmla="*/ 1065864 w 3259303"/>
              <a:gd name="connsiteY12-572" fmla="*/ 16828 h 3242474"/>
              <a:gd name="connsiteX0-573" fmla="*/ 1065864 w 3259303"/>
              <a:gd name="connsiteY0-574" fmla="*/ 16828 h 3242474"/>
              <a:gd name="connsiteX1-575" fmla="*/ 1464162 w 3259303"/>
              <a:gd name="connsiteY1-576" fmla="*/ 0 h 3242474"/>
              <a:gd name="connsiteX2-577" fmla="*/ 1682945 w 3259303"/>
              <a:gd name="connsiteY2-578" fmla="*/ 734886 h 3242474"/>
              <a:gd name="connsiteX3-579" fmla="*/ 2417830 w 3259303"/>
              <a:gd name="connsiteY3-580" fmla="*/ 560982 h 3242474"/>
              <a:gd name="connsiteX4-581" fmla="*/ 3259303 w 3259303"/>
              <a:gd name="connsiteY4-582" fmla="*/ 1828800 h 3242474"/>
              <a:gd name="connsiteX5-583" fmla="*/ 2311244 w 3259303"/>
              <a:gd name="connsiteY5-584" fmla="*/ 3107838 h 3242474"/>
              <a:gd name="connsiteX6-585" fmla="*/ 622689 w 3259303"/>
              <a:gd name="connsiteY6-586" fmla="*/ 2664663 h 3242474"/>
              <a:gd name="connsiteX7-587" fmla="*/ 398297 w 3259303"/>
              <a:gd name="connsiteY7-588" fmla="*/ 3242474 h 3242474"/>
              <a:gd name="connsiteX8-589" fmla="*/ 0 w 3259303"/>
              <a:gd name="connsiteY8-590" fmla="*/ 3236864 h 3242474"/>
              <a:gd name="connsiteX9-591" fmla="*/ 448785 w 3259303"/>
              <a:gd name="connsiteY9-592" fmla="*/ 2232708 h 3242474"/>
              <a:gd name="connsiteX10-593" fmla="*/ 1593187 w 3259303"/>
              <a:gd name="connsiteY10-594" fmla="*/ 1991485 h 3242474"/>
              <a:gd name="connsiteX11-595" fmla="*/ 1250989 w 3259303"/>
              <a:gd name="connsiteY11-596" fmla="*/ 959279 h 3242474"/>
              <a:gd name="connsiteX12-597" fmla="*/ 1065864 w 3259303"/>
              <a:gd name="connsiteY12-598" fmla="*/ 16828 h 3242474"/>
              <a:gd name="connsiteX0-599" fmla="*/ 1065864 w 3259303"/>
              <a:gd name="connsiteY0-600" fmla="*/ 16828 h 3242474"/>
              <a:gd name="connsiteX1-601" fmla="*/ 1464162 w 3259303"/>
              <a:gd name="connsiteY1-602" fmla="*/ 0 h 3242474"/>
              <a:gd name="connsiteX2-603" fmla="*/ 1682945 w 3259303"/>
              <a:gd name="connsiteY2-604" fmla="*/ 734886 h 3242474"/>
              <a:gd name="connsiteX3-605" fmla="*/ 2417830 w 3259303"/>
              <a:gd name="connsiteY3-606" fmla="*/ 560982 h 3242474"/>
              <a:gd name="connsiteX4-607" fmla="*/ 3259303 w 3259303"/>
              <a:gd name="connsiteY4-608" fmla="*/ 1828800 h 3242474"/>
              <a:gd name="connsiteX5-609" fmla="*/ 2311244 w 3259303"/>
              <a:gd name="connsiteY5-610" fmla="*/ 3107838 h 3242474"/>
              <a:gd name="connsiteX6-611" fmla="*/ 622689 w 3259303"/>
              <a:gd name="connsiteY6-612" fmla="*/ 2664663 h 3242474"/>
              <a:gd name="connsiteX7-613" fmla="*/ 398297 w 3259303"/>
              <a:gd name="connsiteY7-614" fmla="*/ 3242474 h 3242474"/>
              <a:gd name="connsiteX8-615" fmla="*/ 0 w 3259303"/>
              <a:gd name="connsiteY8-616" fmla="*/ 3236864 h 3242474"/>
              <a:gd name="connsiteX9-617" fmla="*/ 448785 w 3259303"/>
              <a:gd name="connsiteY9-618" fmla="*/ 2232708 h 3242474"/>
              <a:gd name="connsiteX10-619" fmla="*/ 1576358 w 3259303"/>
              <a:gd name="connsiteY10-620" fmla="*/ 1991485 h 3242474"/>
              <a:gd name="connsiteX11-621" fmla="*/ 1250989 w 3259303"/>
              <a:gd name="connsiteY11-622" fmla="*/ 959279 h 3242474"/>
              <a:gd name="connsiteX12-623" fmla="*/ 1065864 w 3259303"/>
              <a:gd name="connsiteY12-624" fmla="*/ 16828 h 3242474"/>
              <a:gd name="connsiteX0-625" fmla="*/ 1065864 w 3259303"/>
              <a:gd name="connsiteY0-626" fmla="*/ 16828 h 3242474"/>
              <a:gd name="connsiteX1-627" fmla="*/ 1464162 w 3259303"/>
              <a:gd name="connsiteY1-628" fmla="*/ 0 h 3242474"/>
              <a:gd name="connsiteX2-629" fmla="*/ 1682945 w 3259303"/>
              <a:gd name="connsiteY2-630" fmla="*/ 734886 h 3242474"/>
              <a:gd name="connsiteX3-631" fmla="*/ 2417830 w 3259303"/>
              <a:gd name="connsiteY3-632" fmla="*/ 560982 h 3242474"/>
              <a:gd name="connsiteX4-633" fmla="*/ 3259303 w 3259303"/>
              <a:gd name="connsiteY4-634" fmla="*/ 1828800 h 3242474"/>
              <a:gd name="connsiteX5-635" fmla="*/ 2311244 w 3259303"/>
              <a:gd name="connsiteY5-636" fmla="*/ 3107838 h 3242474"/>
              <a:gd name="connsiteX6-637" fmla="*/ 622689 w 3259303"/>
              <a:gd name="connsiteY6-638" fmla="*/ 2664663 h 3242474"/>
              <a:gd name="connsiteX7-639" fmla="*/ 398297 w 3259303"/>
              <a:gd name="connsiteY7-640" fmla="*/ 3242474 h 3242474"/>
              <a:gd name="connsiteX8-641" fmla="*/ 0 w 3259303"/>
              <a:gd name="connsiteY8-642" fmla="*/ 3236864 h 3242474"/>
              <a:gd name="connsiteX9-643" fmla="*/ 448785 w 3259303"/>
              <a:gd name="connsiteY9-644" fmla="*/ 2232708 h 3242474"/>
              <a:gd name="connsiteX10-645" fmla="*/ 1576358 w 3259303"/>
              <a:gd name="connsiteY10-646" fmla="*/ 1991485 h 3242474"/>
              <a:gd name="connsiteX11-647" fmla="*/ 1250989 w 3259303"/>
              <a:gd name="connsiteY11-648" fmla="*/ 959279 h 3242474"/>
              <a:gd name="connsiteX12-649" fmla="*/ 1065864 w 3259303"/>
              <a:gd name="connsiteY12-650" fmla="*/ 16828 h 3242474"/>
              <a:gd name="connsiteX0-651" fmla="*/ 1004156 w 3197595"/>
              <a:gd name="connsiteY0-652" fmla="*/ 16828 h 3242474"/>
              <a:gd name="connsiteX1-653" fmla="*/ 1402454 w 3197595"/>
              <a:gd name="connsiteY1-654" fmla="*/ 0 h 3242474"/>
              <a:gd name="connsiteX2-655" fmla="*/ 1621237 w 3197595"/>
              <a:gd name="connsiteY2-656" fmla="*/ 734886 h 3242474"/>
              <a:gd name="connsiteX3-657" fmla="*/ 2356122 w 3197595"/>
              <a:gd name="connsiteY3-658" fmla="*/ 560982 h 3242474"/>
              <a:gd name="connsiteX4-659" fmla="*/ 3197595 w 3197595"/>
              <a:gd name="connsiteY4-660" fmla="*/ 1828800 h 3242474"/>
              <a:gd name="connsiteX5-661" fmla="*/ 2249536 w 3197595"/>
              <a:gd name="connsiteY5-662" fmla="*/ 3107838 h 3242474"/>
              <a:gd name="connsiteX6-663" fmla="*/ 560981 w 3197595"/>
              <a:gd name="connsiteY6-664" fmla="*/ 2664663 h 3242474"/>
              <a:gd name="connsiteX7-665" fmla="*/ 336589 w 3197595"/>
              <a:gd name="connsiteY7-666" fmla="*/ 3242474 h 3242474"/>
              <a:gd name="connsiteX8-667" fmla="*/ 0 w 3197595"/>
              <a:gd name="connsiteY8-668" fmla="*/ 3236864 h 3242474"/>
              <a:gd name="connsiteX9-669" fmla="*/ 387077 w 3197595"/>
              <a:gd name="connsiteY9-670" fmla="*/ 2232708 h 3242474"/>
              <a:gd name="connsiteX10-671" fmla="*/ 1514650 w 3197595"/>
              <a:gd name="connsiteY10-672" fmla="*/ 1991485 h 3242474"/>
              <a:gd name="connsiteX11-673" fmla="*/ 1189281 w 3197595"/>
              <a:gd name="connsiteY11-674" fmla="*/ 959279 h 3242474"/>
              <a:gd name="connsiteX12-675" fmla="*/ 1004156 w 3197595"/>
              <a:gd name="connsiteY12-676" fmla="*/ 16828 h 3242474"/>
              <a:gd name="connsiteX0-677" fmla="*/ 1011476 w 3204915"/>
              <a:gd name="connsiteY0-678" fmla="*/ 16828 h 3242474"/>
              <a:gd name="connsiteX1-679" fmla="*/ 1409774 w 3204915"/>
              <a:gd name="connsiteY1-680" fmla="*/ 0 h 3242474"/>
              <a:gd name="connsiteX2-681" fmla="*/ 1628557 w 3204915"/>
              <a:gd name="connsiteY2-682" fmla="*/ 734886 h 3242474"/>
              <a:gd name="connsiteX3-683" fmla="*/ 2363442 w 3204915"/>
              <a:gd name="connsiteY3-684" fmla="*/ 560982 h 3242474"/>
              <a:gd name="connsiteX4-685" fmla="*/ 3204915 w 3204915"/>
              <a:gd name="connsiteY4-686" fmla="*/ 1828800 h 3242474"/>
              <a:gd name="connsiteX5-687" fmla="*/ 2256856 w 3204915"/>
              <a:gd name="connsiteY5-688" fmla="*/ 3107838 h 3242474"/>
              <a:gd name="connsiteX6-689" fmla="*/ 568301 w 3204915"/>
              <a:gd name="connsiteY6-690" fmla="*/ 2664663 h 3242474"/>
              <a:gd name="connsiteX7-691" fmla="*/ 343909 w 3204915"/>
              <a:gd name="connsiteY7-692" fmla="*/ 3242474 h 3242474"/>
              <a:gd name="connsiteX8-693" fmla="*/ 7320 w 3204915"/>
              <a:gd name="connsiteY8-694" fmla="*/ 3236864 h 3242474"/>
              <a:gd name="connsiteX9-695" fmla="*/ 394397 w 3204915"/>
              <a:gd name="connsiteY9-696" fmla="*/ 2232708 h 3242474"/>
              <a:gd name="connsiteX10-697" fmla="*/ 1521970 w 3204915"/>
              <a:gd name="connsiteY10-698" fmla="*/ 1991485 h 3242474"/>
              <a:gd name="connsiteX11-699" fmla="*/ 1196601 w 3204915"/>
              <a:gd name="connsiteY11-700" fmla="*/ 959279 h 3242474"/>
              <a:gd name="connsiteX12-701" fmla="*/ 1011476 w 3204915"/>
              <a:gd name="connsiteY12-702" fmla="*/ 16828 h 3242474"/>
              <a:gd name="connsiteX0-703" fmla="*/ 1007292 w 3200731"/>
              <a:gd name="connsiteY0-704" fmla="*/ 16828 h 3242474"/>
              <a:gd name="connsiteX1-705" fmla="*/ 1405590 w 3200731"/>
              <a:gd name="connsiteY1-706" fmla="*/ 0 h 3242474"/>
              <a:gd name="connsiteX2-707" fmla="*/ 1624373 w 3200731"/>
              <a:gd name="connsiteY2-708" fmla="*/ 734886 h 3242474"/>
              <a:gd name="connsiteX3-709" fmla="*/ 2359258 w 3200731"/>
              <a:gd name="connsiteY3-710" fmla="*/ 560982 h 3242474"/>
              <a:gd name="connsiteX4-711" fmla="*/ 3200731 w 3200731"/>
              <a:gd name="connsiteY4-712" fmla="*/ 1828800 h 3242474"/>
              <a:gd name="connsiteX5-713" fmla="*/ 2252672 w 3200731"/>
              <a:gd name="connsiteY5-714" fmla="*/ 3107838 h 3242474"/>
              <a:gd name="connsiteX6-715" fmla="*/ 564117 w 3200731"/>
              <a:gd name="connsiteY6-716" fmla="*/ 2664663 h 3242474"/>
              <a:gd name="connsiteX7-717" fmla="*/ 339725 w 3200731"/>
              <a:gd name="connsiteY7-718" fmla="*/ 3242474 h 3242474"/>
              <a:gd name="connsiteX8-719" fmla="*/ 3136 w 3200731"/>
              <a:gd name="connsiteY8-720" fmla="*/ 3236864 h 3242474"/>
              <a:gd name="connsiteX9-721" fmla="*/ 390213 w 3200731"/>
              <a:gd name="connsiteY9-722" fmla="*/ 2232708 h 3242474"/>
              <a:gd name="connsiteX10-723" fmla="*/ 1517786 w 3200731"/>
              <a:gd name="connsiteY10-724" fmla="*/ 1991485 h 3242474"/>
              <a:gd name="connsiteX11-725" fmla="*/ 1192417 w 3200731"/>
              <a:gd name="connsiteY11-726" fmla="*/ 959279 h 3242474"/>
              <a:gd name="connsiteX12-727" fmla="*/ 1007292 w 3200731"/>
              <a:gd name="connsiteY12-728" fmla="*/ 16828 h 3242474"/>
              <a:gd name="connsiteX0-729" fmla="*/ 1051443 w 3244882"/>
              <a:gd name="connsiteY0-730" fmla="*/ 16828 h 3242474"/>
              <a:gd name="connsiteX1-731" fmla="*/ 1449741 w 3244882"/>
              <a:gd name="connsiteY1-732" fmla="*/ 0 h 3242474"/>
              <a:gd name="connsiteX2-733" fmla="*/ 1668524 w 3244882"/>
              <a:gd name="connsiteY2-734" fmla="*/ 734886 h 3242474"/>
              <a:gd name="connsiteX3-735" fmla="*/ 2403409 w 3244882"/>
              <a:gd name="connsiteY3-736" fmla="*/ 560982 h 3242474"/>
              <a:gd name="connsiteX4-737" fmla="*/ 3244882 w 3244882"/>
              <a:gd name="connsiteY4-738" fmla="*/ 1828800 h 3242474"/>
              <a:gd name="connsiteX5-739" fmla="*/ 2296823 w 3244882"/>
              <a:gd name="connsiteY5-740" fmla="*/ 3107838 h 3242474"/>
              <a:gd name="connsiteX6-741" fmla="*/ 608268 w 3244882"/>
              <a:gd name="connsiteY6-742" fmla="*/ 2664663 h 3242474"/>
              <a:gd name="connsiteX7-743" fmla="*/ 383876 w 3244882"/>
              <a:gd name="connsiteY7-744" fmla="*/ 3242474 h 3242474"/>
              <a:gd name="connsiteX8-745" fmla="*/ 2408 w 3244882"/>
              <a:gd name="connsiteY8-746" fmla="*/ 3236864 h 3242474"/>
              <a:gd name="connsiteX9-747" fmla="*/ 434364 w 3244882"/>
              <a:gd name="connsiteY9-748" fmla="*/ 2232708 h 3242474"/>
              <a:gd name="connsiteX10-749" fmla="*/ 1561937 w 3244882"/>
              <a:gd name="connsiteY10-750" fmla="*/ 1991485 h 3242474"/>
              <a:gd name="connsiteX11-751" fmla="*/ 1236568 w 3244882"/>
              <a:gd name="connsiteY11-752" fmla="*/ 959279 h 3242474"/>
              <a:gd name="connsiteX12-753" fmla="*/ 1051443 w 3244882"/>
              <a:gd name="connsiteY12-754" fmla="*/ 16828 h 3242474"/>
              <a:gd name="connsiteX0-755" fmla="*/ 1049313 w 3242752"/>
              <a:gd name="connsiteY0-756" fmla="*/ 16828 h 3242474"/>
              <a:gd name="connsiteX1-757" fmla="*/ 1447611 w 3242752"/>
              <a:gd name="connsiteY1-758" fmla="*/ 0 h 3242474"/>
              <a:gd name="connsiteX2-759" fmla="*/ 1666394 w 3242752"/>
              <a:gd name="connsiteY2-760" fmla="*/ 734886 h 3242474"/>
              <a:gd name="connsiteX3-761" fmla="*/ 2401279 w 3242752"/>
              <a:gd name="connsiteY3-762" fmla="*/ 560982 h 3242474"/>
              <a:gd name="connsiteX4-763" fmla="*/ 3242752 w 3242752"/>
              <a:gd name="connsiteY4-764" fmla="*/ 1828800 h 3242474"/>
              <a:gd name="connsiteX5-765" fmla="*/ 2294693 w 3242752"/>
              <a:gd name="connsiteY5-766" fmla="*/ 3107838 h 3242474"/>
              <a:gd name="connsiteX6-767" fmla="*/ 606138 w 3242752"/>
              <a:gd name="connsiteY6-768" fmla="*/ 2664663 h 3242474"/>
              <a:gd name="connsiteX7-769" fmla="*/ 381746 w 3242752"/>
              <a:gd name="connsiteY7-770" fmla="*/ 3242474 h 3242474"/>
              <a:gd name="connsiteX8-771" fmla="*/ 278 w 3242752"/>
              <a:gd name="connsiteY8-772" fmla="*/ 3236864 h 3242474"/>
              <a:gd name="connsiteX9-773" fmla="*/ 432234 w 3242752"/>
              <a:gd name="connsiteY9-774" fmla="*/ 2232708 h 3242474"/>
              <a:gd name="connsiteX10-775" fmla="*/ 1559807 w 3242752"/>
              <a:gd name="connsiteY10-776" fmla="*/ 1991485 h 3242474"/>
              <a:gd name="connsiteX11-777" fmla="*/ 1234438 w 3242752"/>
              <a:gd name="connsiteY11-778" fmla="*/ 959279 h 3242474"/>
              <a:gd name="connsiteX12-779" fmla="*/ 1049313 w 3242752"/>
              <a:gd name="connsiteY12-780" fmla="*/ 16828 h 3242474"/>
              <a:gd name="connsiteX0-781" fmla="*/ 1049035 w 3242474"/>
              <a:gd name="connsiteY0-782" fmla="*/ 16828 h 3242474"/>
              <a:gd name="connsiteX1-783" fmla="*/ 1447333 w 3242474"/>
              <a:gd name="connsiteY1-784" fmla="*/ 0 h 3242474"/>
              <a:gd name="connsiteX2-785" fmla="*/ 1666116 w 3242474"/>
              <a:gd name="connsiteY2-786" fmla="*/ 734886 h 3242474"/>
              <a:gd name="connsiteX3-787" fmla="*/ 2401001 w 3242474"/>
              <a:gd name="connsiteY3-788" fmla="*/ 560982 h 3242474"/>
              <a:gd name="connsiteX4-789" fmla="*/ 3242474 w 3242474"/>
              <a:gd name="connsiteY4-790" fmla="*/ 1828800 h 3242474"/>
              <a:gd name="connsiteX5-791" fmla="*/ 2294415 w 3242474"/>
              <a:gd name="connsiteY5-792" fmla="*/ 3107838 h 3242474"/>
              <a:gd name="connsiteX6-793" fmla="*/ 605860 w 3242474"/>
              <a:gd name="connsiteY6-794" fmla="*/ 2664663 h 3242474"/>
              <a:gd name="connsiteX7-795" fmla="*/ 381468 w 3242474"/>
              <a:gd name="connsiteY7-796" fmla="*/ 3242474 h 3242474"/>
              <a:gd name="connsiteX8-797" fmla="*/ 0 w 3242474"/>
              <a:gd name="connsiteY8-798" fmla="*/ 3236864 h 3242474"/>
              <a:gd name="connsiteX9-799" fmla="*/ 431956 w 3242474"/>
              <a:gd name="connsiteY9-800" fmla="*/ 2232708 h 3242474"/>
              <a:gd name="connsiteX10-801" fmla="*/ 1559529 w 3242474"/>
              <a:gd name="connsiteY10-802" fmla="*/ 1991485 h 3242474"/>
              <a:gd name="connsiteX11-803" fmla="*/ 1234160 w 3242474"/>
              <a:gd name="connsiteY11-804" fmla="*/ 959279 h 3242474"/>
              <a:gd name="connsiteX12-805" fmla="*/ 1049035 w 3242474"/>
              <a:gd name="connsiteY12-806" fmla="*/ 16828 h 3242474"/>
              <a:gd name="connsiteX0-807" fmla="*/ 1049035 w 3242474"/>
              <a:gd name="connsiteY0-808" fmla="*/ 16828 h 3242474"/>
              <a:gd name="connsiteX1-809" fmla="*/ 1447333 w 3242474"/>
              <a:gd name="connsiteY1-810" fmla="*/ 0 h 3242474"/>
              <a:gd name="connsiteX2-811" fmla="*/ 1666116 w 3242474"/>
              <a:gd name="connsiteY2-812" fmla="*/ 734886 h 3242474"/>
              <a:gd name="connsiteX3-813" fmla="*/ 2401001 w 3242474"/>
              <a:gd name="connsiteY3-814" fmla="*/ 560982 h 3242474"/>
              <a:gd name="connsiteX4-815" fmla="*/ 3242474 w 3242474"/>
              <a:gd name="connsiteY4-816" fmla="*/ 1828800 h 3242474"/>
              <a:gd name="connsiteX5-817" fmla="*/ 2294415 w 3242474"/>
              <a:gd name="connsiteY5-818" fmla="*/ 3107838 h 3242474"/>
              <a:gd name="connsiteX6-819" fmla="*/ 605860 w 3242474"/>
              <a:gd name="connsiteY6-820" fmla="*/ 2664663 h 3242474"/>
              <a:gd name="connsiteX7-821" fmla="*/ 381468 w 3242474"/>
              <a:gd name="connsiteY7-822" fmla="*/ 3242474 h 3242474"/>
              <a:gd name="connsiteX8-823" fmla="*/ 0 w 3242474"/>
              <a:gd name="connsiteY8-824" fmla="*/ 3236864 h 3242474"/>
              <a:gd name="connsiteX9-825" fmla="*/ 431956 w 3242474"/>
              <a:gd name="connsiteY9-826" fmla="*/ 2232708 h 3242474"/>
              <a:gd name="connsiteX10-827" fmla="*/ 1559529 w 3242474"/>
              <a:gd name="connsiteY10-828" fmla="*/ 1991485 h 3242474"/>
              <a:gd name="connsiteX11-829" fmla="*/ 1234160 w 3242474"/>
              <a:gd name="connsiteY11-830" fmla="*/ 959279 h 3242474"/>
              <a:gd name="connsiteX12-831" fmla="*/ 1049035 w 3242474"/>
              <a:gd name="connsiteY12-832" fmla="*/ 16828 h 3242474"/>
              <a:gd name="connsiteX0-833" fmla="*/ 1049035 w 3242474"/>
              <a:gd name="connsiteY0-834" fmla="*/ 16828 h 3242474"/>
              <a:gd name="connsiteX1-835" fmla="*/ 1447333 w 3242474"/>
              <a:gd name="connsiteY1-836" fmla="*/ 0 h 3242474"/>
              <a:gd name="connsiteX2-837" fmla="*/ 1666116 w 3242474"/>
              <a:gd name="connsiteY2-838" fmla="*/ 734886 h 3242474"/>
              <a:gd name="connsiteX3-839" fmla="*/ 2401001 w 3242474"/>
              <a:gd name="connsiteY3-840" fmla="*/ 560982 h 3242474"/>
              <a:gd name="connsiteX4-841" fmla="*/ 3242474 w 3242474"/>
              <a:gd name="connsiteY4-842" fmla="*/ 1828800 h 3242474"/>
              <a:gd name="connsiteX5-843" fmla="*/ 2294415 w 3242474"/>
              <a:gd name="connsiteY5-844" fmla="*/ 3107838 h 3242474"/>
              <a:gd name="connsiteX6-845" fmla="*/ 605860 w 3242474"/>
              <a:gd name="connsiteY6-846" fmla="*/ 2664663 h 3242474"/>
              <a:gd name="connsiteX7-847" fmla="*/ 381468 w 3242474"/>
              <a:gd name="connsiteY7-848" fmla="*/ 3242474 h 3242474"/>
              <a:gd name="connsiteX8-849" fmla="*/ 0 w 3242474"/>
              <a:gd name="connsiteY8-850" fmla="*/ 3236864 h 3242474"/>
              <a:gd name="connsiteX9-851" fmla="*/ 431956 w 3242474"/>
              <a:gd name="connsiteY9-852" fmla="*/ 2232708 h 3242474"/>
              <a:gd name="connsiteX10-853" fmla="*/ 1559529 w 3242474"/>
              <a:gd name="connsiteY10-854" fmla="*/ 1991485 h 3242474"/>
              <a:gd name="connsiteX11-855" fmla="*/ 1234160 w 3242474"/>
              <a:gd name="connsiteY11-856" fmla="*/ 959279 h 3242474"/>
              <a:gd name="connsiteX12-857" fmla="*/ 1049035 w 3242474"/>
              <a:gd name="connsiteY12-858" fmla="*/ 16828 h 3242474"/>
              <a:gd name="connsiteX0-859" fmla="*/ 1049035 w 3242474"/>
              <a:gd name="connsiteY0-860" fmla="*/ 16828 h 3242474"/>
              <a:gd name="connsiteX1-861" fmla="*/ 1447333 w 3242474"/>
              <a:gd name="connsiteY1-862" fmla="*/ 0 h 3242474"/>
              <a:gd name="connsiteX2-863" fmla="*/ 1666116 w 3242474"/>
              <a:gd name="connsiteY2-864" fmla="*/ 734886 h 3242474"/>
              <a:gd name="connsiteX3-865" fmla="*/ 2401001 w 3242474"/>
              <a:gd name="connsiteY3-866" fmla="*/ 560982 h 3242474"/>
              <a:gd name="connsiteX4-867" fmla="*/ 3242474 w 3242474"/>
              <a:gd name="connsiteY4-868" fmla="*/ 1828800 h 3242474"/>
              <a:gd name="connsiteX5-869" fmla="*/ 2294415 w 3242474"/>
              <a:gd name="connsiteY5-870" fmla="*/ 3107838 h 3242474"/>
              <a:gd name="connsiteX6-871" fmla="*/ 605860 w 3242474"/>
              <a:gd name="connsiteY6-872" fmla="*/ 2664663 h 3242474"/>
              <a:gd name="connsiteX7-873" fmla="*/ 381468 w 3242474"/>
              <a:gd name="connsiteY7-874" fmla="*/ 3242474 h 3242474"/>
              <a:gd name="connsiteX8-875" fmla="*/ 0 w 3242474"/>
              <a:gd name="connsiteY8-876" fmla="*/ 3236864 h 3242474"/>
              <a:gd name="connsiteX9-877" fmla="*/ 431956 w 3242474"/>
              <a:gd name="connsiteY9-878" fmla="*/ 2232708 h 3242474"/>
              <a:gd name="connsiteX10-879" fmla="*/ 1559529 w 3242474"/>
              <a:gd name="connsiteY10-880" fmla="*/ 1991485 h 3242474"/>
              <a:gd name="connsiteX11-881" fmla="*/ 1234160 w 3242474"/>
              <a:gd name="connsiteY11-882" fmla="*/ 959279 h 3242474"/>
              <a:gd name="connsiteX12-883" fmla="*/ 1049035 w 3242474"/>
              <a:gd name="connsiteY12-884" fmla="*/ 16828 h 3242474"/>
              <a:gd name="connsiteX0-885" fmla="*/ 1049035 w 3242474"/>
              <a:gd name="connsiteY0-886" fmla="*/ 16828 h 3242474"/>
              <a:gd name="connsiteX1-887" fmla="*/ 1447333 w 3242474"/>
              <a:gd name="connsiteY1-888" fmla="*/ 0 h 3242474"/>
              <a:gd name="connsiteX2-889" fmla="*/ 1666116 w 3242474"/>
              <a:gd name="connsiteY2-890" fmla="*/ 734886 h 3242474"/>
              <a:gd name="connsiteX3-891" fmla="*/ 2401001 w 3242474"/>
              <a:gd name="connsiteY3-892" fmla="*/ 560982 h 3242474"/>
              <a:gd name="connsiteX4-893" fmla="*/ 3242474 w 3242474"/>
              <a:gd name="connsiteY4-894" fmla="*/ 1828800 h 3242474"/>
              <a:gd name="connsiteX5-895" fmla="*/ 2300025 w 3242474"/>
              <a:gd name="connsiteY5-896" fmla="*/ 3046130 h 3242474"/>
              <a:gd name="connsiteX6-897" fmla="*/ 605860 w 3242474"/>
              <a:gd name="connsiteY6-898" fmla="*/ 2664663 h 3242474"/>
              <a:gd name="connsiteX7-899" fmla="*/ 381468 w 3242474"/>
              <a:gd name="connsiteY7-900" fmla="*/ 3242474 h 3242474"/>
              <a:gd name="connsiteX8-901" fmla="*/ 0 w 3242474"/>
              <a:gd name="connsiteY8-902" fmla="*/ 3236864 h 3242474"/>
              <a:gd name="connsiteX9-903" fmla="*/ 431956 w 3242474"/>
              <a:gd name="connsiteY9-904" fmla="*/ 2232708 h 3242474"/>
              <a:gd name="connsiteX10-905" fmla="*/ 1559529 w 3242474"/>
              <a:gd name="connsiteY10-906" fmla="*/ 1991485 h 3242474"/>
              <a:gd name="connsiteX11-907" fmla="*/ 1234160 w 3242474"/>
              <a:gd name="connsiteY11-908" fmla="*/ 959279 h 3242474"/>
              <a:gd name="connsiteX12-909" fmla="*/ 1049035 w 3242474"/>
              <a:gd name="connsiteY12-910" fmla="*/ 16828 h 3242474"/>
              <a:gd name="connsiteX0-911" fmla="*/ 1049035 w 3242474"/>
              <a:gd name="connsiteY0-912" fmla="*/ 16828 h 3242474"/>
              <a:gd name="connsiteX1-913" fmla="*/ 1447333 w 3242474"/>
              <a:gd name="connsiteY1-914" fmla="*/ 0 h 3242474"/>
              <a:gd name="connsiteX2-915" fmla="*/ 1666116 w 3242474"/>
              <a:gd name="connsiteY2-916" fmla="*/ 734886 h 3242474"/>
              <a:gd name="connsiteX3-917" fmla="*/ 2401001 w 3242474"/>
              <a:gd name="connsiteY3-918" fmla="*/ 560982 h 3242474"/>
              <a:gd name="connsiteX4-919" fmla="*/ 3242474 w 3242474"/>
              <a:gd name="connsiteY4-920" fmla="*/ 1828800 h 3242474"/>
              <a:gd name="connsiteX5-921" fmla="*/ 2300025 w 3242474"/>
              <a:gd name="connsiteY5-922" fmla="*/ 3046130 h 3242474"/>
              <a:gd name="connsiteX6-923" fmla="*/ 605860 w 3242474"/>
              <a:gd name="connsiteY6-924" fmla="*/ 2664663 h 3242474"/>
              <a:gd name="connsiteX7-925" fmla="*/ 381468 w 3242474"/>
              <a:gd name="connsiteY7-926" fmla="*/ 3242474 h 3242474"/>
              <a:gd name="connsiteX8-927" fmla="*/ 0 w 3242474"/>
              <a:gd name="connsiteY8-928" fmla="*/ 3236864 h 3242474"/>
              <a:gd name="connsiteX9-929" fmla="*/ 431956 w 3242474"/>
              <a:gd name="connsiteY9-930" fmla="*/ 2232708 h 3242474"/>
              <a:gd name="connsiteX10-931" fmla="*/ 1559529 w 3242474"/>
              <a:gd name="connsiteY10-932" fmla="*/ 1991485 h 3242474"/>
              <a:gd name="connsiteX11-933" fmla="*/ 1234160 w 3242474"/>
              <a:gd name="connsiteY11-934" fmla="*/ 959279 h 3242474"/>
              <a:gd name="connsiteX12-935" fmla="*/ 1049035 w 3242474"/>
              <a:gd name="connsiteY12-936" fmla="*/ 16828 h 3242474"/>
              <a:gd name="connsiteX0-937" fmla="*/ 1049035 w 3242474"/>
              <a:gd name="connsiteY0-938" fmla="*/ 16828 h 3242474"/>
              <a:gd name="connsiteX1-939" fmla="*/ 1447333 w 3242474"/>
              <a:gd name="connsiteY1-940" fmla="*/ 0 h 3242474"/>
              <a:gd name="connsiteX2-941" fmla="*/ 1666116 w 3242474"/>
              <a:gd name="connsiteY2-942" fmla="*/ 734886 h 3242474"/>
              <a:gd name="connsiteX3-943" fmla="*/ 2401001 w 3242474"/>
              <a:gd name="connsiteY3-944" fmla="*/ 560982 h 3242474"/>
              <a:gd name="connsiteX4-945" fmla="*/ 3242474 w 3242474"/>
              <a:gd name="connsiteY4-946" fmla="*/ 1828800 h 3242474"/>
              <a:gd name="connsiteX5-947" fmla="*/ 2300025 w 3242474"/>
              <a:gd name="connsiteY5-948" fmla="*/ 3046130 h 3242474"/>
              <a:gd name="connsiteX6-949" fmla="*/ 605860 w 3242474"/>
              <a:gd name="connsiteY6-950" fmla="*/ 2664663 h 3242474"/>
              <a:gd name="connsiteX7-951" fmla="*/ 381468 w 3242474"/>
              <a:gd name="connsiteY7-952" fmla="*/ 3242474 h 3242474"/>
              <a:gd name="connsiteX8-953" fmla="*/ 0 w 3242474"/>
              <a:gd name="connsiteY8-954" fmla="*/ 3236864 h 3242474"/>
              <a:gd name="connsiteX9-955" fmla="*/ 431956 w 3242474"/>
              <a:gd name="connsiteY9-956" fmla="*/ 2232708 h 3242474"/>
              <a:gd name="connsiteX10-957" fmla="*/ 1559529 w 3242474"/>
              <a:gd name="connsiteY10-958" fmla="*/ 1991485 h 3242474"/>
              <a:gd name="connsiteX11-959" fmla="*/ 1234160 w 3242474"/>
              <a:gd name="connsiteY11-960" fmla="*/ 959279 h 3242474"/>
              <a:gd name="connsiteX12-961" fmla="*/ 1049035 w 3242474"/>
              <a:gd name="connsiteY12-962" fmla="*/ 16828 h 3242474"/>
              <a:gd name="connsiteX0-963" fmla="*/ 1049035 w 3242474"/>
              <a:gd name="connsiteY0-964" fmla="*/ 16828 h 3242474"/>
              <a:gd name="connsiteX1-965" fmla="*/ 1447333 w 3242474"/>
              <a:gd name="connsiteY1-966" fmla="*/ 0 h 3242474"/>
              <a:gd name="connsiteX2-967" fmla="*/ 1666116 w 3242474"/>
              <a:gd name="connsiteY2-968" fmla="*/ 734886 h 3242474"/>
              <a:gd name="connsiteX3-969" fmla="*/ 2401001 w 3242474"/>
              <a:gd name="connsiteY3-970" fmla="*/ 560982 h 3242474"/>
              <a:gd name="connsiteX4-971" fmla="*/ 3242474 w 3242474"/>
              <a:gd name="connsiteY4-972" fmla="*/ 1828800 h 3242474"/>
              <a:gd name="connsiteX5-973" fmla="*/ 2300025 w 3242474"/>
              <a:gd name="connsiteY5-974" fmla="*/ 3046130 h 3242474"/>
              <a:gd name="connsiteX6-975" fmla="*/ 605860 w 3242474"/>
              <a:gd name="connsiteY6-976" fmla="*/ 2664663 h 3242474"/>
              <a:gd name="connsiteX7-977" fmla="*/ 381468 w 3242474"/>
              <a:gd name="connsiteY7-978" fmla="*/ 3242474 h 3242474"/>
              <a:gd name="connsiteX8-979" fmla="*/ 0 w 3242474"/>
              <a:gd name="connsiteY8-980" fmla="*/ 3236864 h 3242474"/>
              <a:gd name="connsiteX9-981" fmla="*/ 431956 w 3242474"/>
              <a:gd name="connsiteY9-982" fmla="*/ 2232708 h 3242474"/>
              <a:gd name="connsiteX10-983" fmla="*/ 1559529 w 3242474"/>
              <a:gd name="connsiteY10-984" fmla="*/ 1991485 h 3242474"/>
              <a:gd name="connsiteX11-985" fmla="*/ 1234160 w 3242474"/>
              <a:gd name="connsiteY11-986" fmla="*/ 959279 h 3242474"/>
              <a:gd name="connsiteX12-987" fmla="*/ 1049035 w 3242474"/>
              <a:gd name="connsiteY12-988" fmla="*/ 16828 h 3242474"/>
              <a:gd name="connsiteX0-989" fmla="*/ 1049035 w 3186376"/>
              <a:gd name="connsiteY0-990" fmla="*/ 16828 h 3242474"/>
              <a:gd name="connsiteX1-991" fmla="*/ 1447333 w 3186376"/>
              <a:gd name="connsiteY1-992" fmla="*/ 0 h 3242474"/>
              <a:gd name="connsiteX2-993" fmla="*/ 1666116 w 3186376"/>
              <a:gd name="connsiteY2-994" fmla="*/ 734886 h 3242474"/>
              <a:gd name="connsiteX3-995" fmla="*/ 2401001 w 3186376"/>
              <a:gd name="connsiteY3-996" fmla="*/ 560982 h 3242474"/>
              <a:gd name="connsiteX4-997" fmla="*/ 3186376 w 3186376"/>
              <a:gd name="connsiteY4-998" fmla="*/ 1828800 h 3242474"/>
              <a:gd name="connsiteX5-999" fmla="*/ 2300025 w 3186376"/>
              <a:gd name="connsiteY5-1000" fmla="*/ 3046130 h 3242474"/>
              <a:gd name="connsiteX6-1001" fmla="*/ 605860 w 3186376"/>
              <a:gd name="connsiteY6-1002" fmla="*/ 2664663 h 3242474"/>
              <a:gd name="connsiteX7-1003" fmla="*/ 381468 w 3186376"/>
              <a:gd name="connsiteY7-1004" fmla="*/ 3242474 h 3242474"/>
              <a:gd name="connsiteX8-1005" fmla="*/ 0 w 3186376"/>
              <a:gd name="connsiteY8-1006" fmla="*/ 3236864 h 3242474"/>
              <a:gd name="connsiteX9-1007" fmla="*/ 431956 w 3186376"/>
              <a:gd name="connsiteY9-1008" fmla="*/ 2232708 h 3242474"/>
              <a:gd name="connsiteX10-1009" fmla="*/ 1559529 w 3186376"/>
              <a:gd name="connsiteY10-1010" fmla="*/ 1991485 h 3242474"/>
              <a:gd name="connsiteX11-1011" fmla="*/ 1234160 w 3186376"/>
              <a:gd name="connsiteY11-1012" fmla="*/ 959279 h 3242474"/>
              <a:gd name="connsiteX12-1013" fmla="*/ 1049035 w 3186376"/>
              <a:gd name="connsiteY12-1014" fmla="*/ 16828 h 3242474"/>
              <a:gd name="connsiteX0-1015" fmla="*/ 1049035 w 3186376"/>
              <a:gd name="connsiteY0-1016" fmla="*/ 16828 h 3242474"/>
              <a:gd name="connsiteX1-1017" fmla="*/ 1447333 w 3186376"/>
              <a:gd name="connsiteY1-1018" fmla="*/ 0 h 3242474"/>
              <a:gd name="connsiteX2-1019" fmla="*/ 1666116 w 3186376"/>
              <a:gd name="connsiteY2-1020" fmla="*/ 734886 h 3242474"/>
              <a:gd name="connsiteX3-1021" fmla="*/ 2401001 w 3186376"/>
              <a:gd name="connsiteY3-1022" fmla="*/ 560982 h 3242474"/>
              <a:gd name="connsiteX4-1023" fmla="*/ 3186376 w 3186376"/>
              <a:gd name="connsiteY4-1024" fmla="*/ 1828800 h 3242474"/>
              <a:gd name="connsiteX5-1025" fmla="*/ 2300025 w 3186376"/>
              <a:gd name="connsiteY5-1026" fmla="*/ 3046130 h 3242474"/>
              <a:gd name="connsiteX6-1027" fmla="*/ 605860 w 3186376"/>
              <a:gd name="connsiteY6-1028" fmla="*/ 2664663 h 3242474"/>
              <a:gd name="connsiteX7-1029" fmla="*/ 381468 w 3186376"/>
              <a:gd name="connsiteY7-1030" fmla="*/ 3242474 h 3242474"/>
              <a:gd name="connsiteX8-1031" fmla="*/ 0 w 3186376"/>
              <a:gd name="connsiteY8-1032" fmla="*/ 3236864 h 3242474"/>
              <a:gd name="connsiteX9-1033" fmla="*/ 431956 w 3186376"/>
              <a:gd name="connsiteY9-1034" fmla="*/ 2232708 h 3242474"/>
              <a:gd name="connsiteX10-1035" fmla="*/ 1559529 w 3186376"/>
              <a:gd name="connsiteY10-1036" fmla="*/ 1991485 h 3242474"/>
              <a:gd name="connsiteX11-1037" fmla="*/ 1234160 w 3186376"/>
              <a:gd name="connsiteY11-1038" fmla="*/ 959279 h 3242474"/>
              <a:gd name="connsiteX12-1039" fmla="*/ 1049035 w 3186376"/>
              <a:gd name="connsiteY12-1040" fmla="*/ 16828 h 3242474"/>
              <a:gd name="connsiteX0-1041" fmla="*/ 1049035 w 3186376"/>
              <a:gd name="connsiteY0-1042" fmla="*/ 16828 h 3242474"/>
              <a:gd name="connsiteX1-1043" fmla="*/ 1447333 w 3186376"/>
              <a:gd name="connsiteY1-1044" fmla="*/ 0 h 3242474"/>
              <a:gd name="connsiteX2-1045" fmla="*/ 1666116 w 3186376"/>
              <a:gd name="connsiteY2-1046" fmla="*/ 734886 h 3242474"/>
              <a:gd name="connsiteX3-1047" fmla="*/ 2401001 w 3186376"/>
              <a:gd name="connsiteY3-1048" fmla="*/ 560982 h 3242474"/>
              <a:gd name="connsiteX4-1049" fmla="*/ 3186376 w 3186376"/>
              <a:gd name="connsiteY4-1050" fmla="*/ 1828800 h 3242474"/>
              <a:gd name="connsiteX5-1051" fmla="*/ 2300025 w 3186376"/>
              <a:gd name="connsiteY5-1052" fmla="*/ 3046130 h 3242474"/>
              <a:gd name="connsiteX6-1053" fmla="*/ 605860 w 3186376"/>
              <a:gd name="connsiteY6-1054" fmla="*/ 2664663 h 3242474"/>
              <a:gd name="connsiteX7-1055" fmla="*/ 381468 w 3186376"/>
              <a:gd name="connsiteY7-1056" fmla="*/ 3242474 h 3242474"/>
              <a:gd name="connsiteX8-1057" fmla="*/ 0 w 3186376"/>
              <a:gd name="connsiteY8-1058" fmla="*/ 3236864 h 3242474"/>
              <a:gd name="connsiteX9-1059" fmla="*/ 431956 w 3186376"/>
              <a:gd name="connsiteY9-1060" fmla="*/ 2232708 h 3242474"/>
              <a:gd name="connsiteX10-1061" fmla="*/ 1559529 w 3186376"/>
              <a:gd name="connsiteY10-1062" fmla="*/ 1991485 h 3242474"/>
              <a:gd name="connsiteX11-1063" fmla="*/ 1234160 w 3186376"/>
              <a:gd name="connsiteY11-1064" fmla="*/ 959279 h 3242474"/>
              <a:gd name="connsiteX12-1065" fmla="*/ 1049035 w 3186376"/>
              <a:gd name="connsiteY12-1066" fmla="*/ 16828 h 3242474"/>
              <a:gd name="connsiteX0-1067" fmla="*/ 1049035 w 3203206"/>
              <a:gd name="connsiteY0-1068" fmla="*/ 16828 h 3242474"/>
              <a:gd name="connsiteX1-1069" fmla="*/ 1447333 w 3203206"/>
              <a:gd name="connsiteY1-1070" fmla="*/ 0 h 3242474"/>
              <a:gd name="connsiteX2-1071" fmla="*/ 1666116 w 3203206"/>
              <a:gd name="connsiteY2-1072" fmla="*/ 734886 h 3242474"/>
              <a:gd name="connsiteX3-1073" fmla="*/ 2401001 w 3203206"/>
              <a:gd name="connsiteY3-1074" fmla="*/ 560982 h 3242474"/>
              <a:gd name="connsiteX4-1075" fmla="*/ 3203206 w 3203206"/>
              <a:gd name="connsiteY4-1076" fmla="*/ 1823190 h 3242474"/>
              <a:gd name="connsiteX5-1077" fmla="*/ 2300025 w 3203206"/>
              <a:gd name="connsiteY5-1078" fmla="*/ 3046130 h 3242474"/>
              <a:gd name="connsiteX6-1079" fmla="*/ 605860 w 3203206"/>
              <a:gd name="connsiteY6-1080" fmla="*/ 2664663 h 3242474"/>
              <a:gd name="connsiteX7-1081" fmla="*/ 381468 w 3203206"/>
              <a:gd name="connsiteY7-1082" fmla="*/ 3242474 h 3242474"/>
              <a:gd name="connsiteX8-1083" fmla="*/ 0 w 3203206"/>
              <a:gd name="connsiteY8-1084" fmla="*/ 3236864 h 3242474"/>
              <a:gd name="connsiteX9-1085" fmla="*/ 431956 w 3203206"/>
              <a:gd name="connsiteY9-1086" fmla="*/ 2232708 h 3242474"/>
              <a:gd name="connsiteX10-1087" fmla="*/ 1559529 w 3203206"/>
              <a:gd name="connsiteY10-1088" fmla="*/ 1991485 h 3242474"/>
              <a:gd name="connsiteX11-1089" fmla="*/ 1234160 w 3203206"/>
              <a:gd name="connsiteY11-1090" fmla="*/ 959279 h 3242474"/>
              <a:gd name="connsiteX12-1091" fmla="*/ 1049035 w 3203206"/>
              <a:gd name="connsiteY12-1092" fmla="*/ 16828 h 3242474"/>
              <a:gd name="connsiteX0-1093" fmla="*/ 1049035 w 3203206"/>
              <a:gd name="connsiteY0-1094" fmla="*/ 16828 h 3242474"/>
              <a:gd name="connsiteX1-1095" fmla="*/ 1447333 w 3203206"/>
              <a:gd name="connsiteY1-1096" fmla="*/ 0 h 3242474"/>
              <a:gd name="connsiteX2-1097" fmla="*/ 1666116 w 3203206"/>
              <a:gd name="connsiteY2-1098" fmla="*/ 734886 h 3242474"/>
              <a:gd name="connsiteX3-1099" fmla="*/ 2401001 w 3203206"/>
              <a:gd name="connsiteY3-1100" fmla="*/ 560982 h 3242474"/>
              <a:gd name="connsiteX4-1101" fmla="*/ 3203206 w 3203206"/>
              <a:gd name="connsiteY4-1102" fmla="*/ 1823190 h 3242474"/>
              <a:gd name="connsiteX5-1103" fmla="*/ 2300025 w 3203206"/>
              <a:gd name="connsiteY5-1104" fmla="*/ 3046130 h 3242474"/>
              <a:gd name="connsiteX6-1105" fmla="*/ 605860 w 3203206"/>
              <a:gd name="connsiteY6-1106" fmla="*/ 2664663 h 3242474"/>
              <a:gd name="connsiteX7-1107" fmla="*/ 381468 w 3203206"/>
              <a:gd name="connsiteY7-1108" fmla="*/ 3242474 h 3242474"/>
              <a:gd name="connsiteX8-1109" fmla="*/ 0 w 3203206"/>
              <a:gd name="connsiteY8-1110" fmla="*/ 3236864 h 3242474"/>
              <a:gd name="connsiteX9-1111" fmla="*/ 431956 w 3203206"/>
              <a:gd name="connsiteY9-1112" fmla="*/ 2232708 h 3242474"/>
              <a:gd name="connsiteX10-1113" fmla="*/ 1559529 w 3203206"/>
              <a:gd name="connsiteY10-1114" fmla="*/ 1991485 h 3242474"/>
              <a:gd name="connsiteX11-1115" fmla="*/ 1234160 w 3203206"/>
              <a:gd name="connsiteY11-1116" fmla="*/ 959279 h 3242474"/>
              <a:gd name="connsiteX12-1117" fmla="*/ 1049035 w 3203206"/>
              <a:gd name="connsiteY12-1118" fmla="*/ 16828 h 3242474"/>
              <a:gd name="connsiteX0-1119" fmla="*/ 1049035 w 3203206"/>
              <a:gd name="connsiteY0-1120" fmla="*/ 16828 h 3242474"/>
              <a:gd name="connsiteX1-1121" fmla="*/ 1447333 w 3203206"/>
              <a:gd name="connsiteY1-1122" fmla="*/ 0 h 3242474"/>
              <a:gd name="connsiteX2-1123" fmla="*/ 1666116 w 3203206"/>
              <a:gd name="connsiteY2-1124" fmla="*/ 734886 h 3242474"/>
              <a:gd name="connsiteX3-1125" fmla="*/ 2401001 w 3203206"/>
              <a:gd name="connsiteY3-1126" fmla="*/ 560982 h 3242474"/>
              <a:gd name="connsiteX4-1127" fmla="*/ 3203206 w 3203206"/>
              <a:gd name="connsiteY4-1128" fmla="*/ 1823190 h 3242474"/>
              <a:gd name="connsiteX5-1129" fmla="*/ 2300025 w 3203206"/>
              <a:gd name="connsiteY5-1130" fmla="*/ 3046130 h 3242474"/>
              <a:gd name="connsiteX6-1131" fmla="*/ 605860 w 3203206"/>
              <a:gd name="connsiteY6-1132" fmla="*/ 2664663 h 3242474"/>
              <a:gd name="connsiteX7-1133" fmla="*/ 381468 w 3203206"/>
              <a:gd name="connsiteY7-1134" fmla="*/ 3242474 h 3242474"/>
              <a:gd name="connsiteX8-1135" fmla="*/ 0 w 3203206"/>
              <a:gd name="connsiteY8-1136" fmla="*/ 3236864 h 3242474"/>
              <a:gd name="connsiteX9-1137" fmla="*/ 431956 w 3203206"/>
              <a:gd name="connsiteY9-1138" fmla="*/ 2232708 h 3242474"/>
              <a:gd name="connsiteX10-1139" fmla="*/ 1559529 w 3203206"/>
              <a:gd name="connsiteY10-1140" fmla="*/ 1991485 h 3242474"/>
              <a:gd name="connsiteX11-1141" fmla="*/ 1234160 w 3203206"/>
              <a:gd name="connsiteY11-1142" fmla="*/ 959279 h 3242474"/>
              <a:gd name="connsiteX12-1143" fmla="*/ 1049035 w 3203206"/>
              <a:gd name="connsiteY12-1144" fmla="*/ 16828 h 3242474"/>
              <a:gd name="connsiteX0-1145" fmla="*/ 1049035 w 3175157"/>
              <a:gd name="connsiteY0-1146" fmla="*/ 16828 h 3242474"/>
              <a:gd name="connsiteX1-1147" fmla="*/ 1447333 w 3175157"/>
              <a:gd name="connsiteY1-1148" fmla="*/ 0 h 3242474"/>
              <a:gd name="connsiteX2-1149" fmla="*/ 1666116 w 3175157"/>
              <a:gd name="connsiteY2-1150" fmla="*/ 734886 h 3242474"/>
              <a:gd name="connsiteX3-1151" fmla="*/ 2401001 w 3175157"/>
              <a:gd name="connsiteY3-1152" fmla="*/ 560982 h 3242474"/>
              <a:gd name="connsiteX4-1153" fmla="*/ 3175157 w 3175157"/>
              <a:gd name="connsiteY4-1154" fmla="*/ 1834409 h 3242474"/>
              <a:gd name="connsiteX5-1155" fmla="*/ 2300025 w 3175157"/>
              <a:gd name="connsiteY5-1156" fmla="*/ 3046130 h 3242474"/>
              <a:gd name="connsiteX6-1157" fmla="*/ 605860 w 3175157"/>
              <a:gd name="connsiteY6-1158" fmla="*/ 2664663 h 3242474"/>
              <a:gd name="connsiteX7-1159" fmla="*/ 381468 w 3175157"/>
              <a:gd name="connsiteY7-1160" fmla="*/ 3242474 h 3242474"/>
              <a:gd name="connsiteX8-1161" fmla="*/ 0 w 3175157"/>
              <a:gd name="connsiteY8-1162" fmla="*/ 3236864 h 3242474"/>
              <a:gd name="connsiteX9-1163" fmla="*/ 431956 w 3175157"/>
              <a:gd name="connsiteY9-1164" fmla="*/ 2232708 h 3242474"/>
              <a:gd name="connsiteX10-1165" fmla="*/ 1559529 w 3175157"/>
              <a:gd name="connsiteY10-1166" fmla="*/ 1991485 h 3242474"/>
              <a:gd name="connsiteX11-1167" fmla="*/ 1234160 w 3175157"/>
              <a:gd name="connsiteY11-1168" fmla="*/ 959279 h 3242474"/>
              <a:gd name="connsiteX12-1169" fmla="*/ 1049035 w 3175157"/>
              <a:gd name="connsiteY12-1170" fmla="*/ 16828 h 3242474"/>
              <a:gd name="connsiteX0-1171" fmla="*/ 1049035 w 3175157"/>
              <a:gd name="connsiteY0-1172" fmla="*/ 16828 h 3242474"/>
              <a:gd name="connsiteX1-1173" fmla="*/ 1447333 w 3175157"/>
              <a:gd name="connsiteY1-1174" fmla="*/ 0 h 3242474"/>
              <a:gd name="connsiteX2-1175" fmla="*/ 1666116 w 3175157"/>
              <a:gd name="connsiteY2-1176" fmla="*/ 734886 h 3242474"/>
              <a:gd name="connsiteX3-1177" fmla="*/ 2401001 w 3175157"/>
              <a:gd name="connsiteY3-1178" fmla="*/ 560982 h 3242474"/>
              <a:gd name="connsiteX4-1179" fmla="*/ 3175157 w 3175157"/>
              <a:gd name="connsiteY4-1180" fmla="*/ 1834409 h 3242474"/>
              <a:gd name="connsiteX5-1181" fmla="*/ 2300025 w 3175157"/>
              <a:gd name="connsiteY5-1182" fmla="*/ 3046130 h 3242474"/>
              <a:gd name="connsiteX6-1183" fmla="*/ 605860 w 3175157"/>
              <a:gd name="connsiteY6-1184" fmla="*/ 2664663 h 3242474"/>
              <a:gd name="connsiteX7-1185" fmla="*/ 381468 w 3175157"/>
              <a:gd name="connsiteY7-1186" fmla="*/ 3242474 h 3242474"/>
              <a:gd name="connsiteX8-1187" fmla="*/ 0 w 3175157"/>
              <a:gd name="connsiteY8-1188" fmla="*/ 3236864 h 3242474"/>
              <a:gd name="connsiteX9-1189" fmla="*/ 431956 w 3175157"/>
              <a:gd name="connsiteY9-1190" fmla="*/ 2232708 h 3242474"/>
              <a:gd name="connsiteX10-1191" fmla="*/ 1559529 w 3175157"/>
              <a:gd name="connsiteY10-1192" fmla="*/ 1991485 h 3242474"/>
              <a:gd name="connsiteX11-1193" fmla="*/ 1234160 w 3175157"/>
              <a:gd name="connsiteY11-1194" fmla="*/ 959279 h 3242474"/>
              <a:gd name="connsiteX12-1195" fmla="*/ 1049035 w 3175157"/>
              <a:gd name="connsiteY12-1196" fmla="*/ 16828 h 3242474"/>
              <a:gd name="connsiteX0-1197" fmla="*/ 1049035 w 3175157"/>
              <a:gd name="connsiteY0-1198" fmla="*/ 16828 h 3242474"/>
              <a:gd name="connsiteX1-1199" fmla="*/ 1447333 w 3175157"/>
              <a:gd name="connsiteY1-1200" fmla="*/ 0 h 3242474"/>
              <a:gd name="connsiteX2-1201" fmla="*/ 1666116 w 3175157"/>
              <a:gd name="connsiteY2-1202" fmla="*/ 734886 h 3242474"/>
              <a:gd name="connsiteX3-1203" fmla="*/ 2401001 w 3175157"/>
              <a:gd name="connsiteY3-1204" fmla="*/ 560982 h 3242474"/>
              <a:gd name="connsiteX4-1205" fmla="*/ 3175157 w 3175157"/>
              <a:gd name="connsiteY4-1206" fmla="*/ 1834409 h 3242474"/>
              <a:gd name="connsiteX5-1207" fmla="*/ 2300025 w 3175157"/>
              <a:gd name="connsiteY5-1208" fmla="*/ 3046130 h 3242474"/>
              <a:gd name="connsiteX6-1209" fmla="*/ 605860 w 3175157"/>
              <a:gd name="connsiteY6-1210" fmla="*/ 2664663 h 3242474"/>
              <a:gd name="connsiteX7-1211" fmla="*/ 381468 w 3175157"/>
              <a:gd name="connsiteY7-1212" fmla="*/ 3242474 h 3242474"/>
              <a:gd name="connsiteX8-1213" fmla="*/ 0 w 3175157"/>
              <a:gd name="connsiteY8-1214" fmla="*/ 3236864 h 3242474"/>
              <a:gd name="connsiteX9-1215" fmla="*/ 431956 w 3175157"/>
              <a:gd name="connsiteY9-1216" fmla="*/ 2232708 h 3242474"/>
              <a:gd name="connsiteX10-1217" fmla="*/ 1559529 w 3175157"/>
              <a:gd name="connsiteY10-1218" fmla="*/ 1991485 h 3242474"/>
              <a:gd name="connsiteX11-1219" fmla="*/ 1234160 w 3175157"/>
              <a:gd name="connsiteY11-1220" fmla="*/ 959279 h 3242474"/>
              <a:gd name="connsiteX12-1221" fmla="*/ 1049035 w 3175157"/>
              <a:gd name="connsiteY12-1222" fmla="*/ 16828 h 3242474"/>
              <a:gd name="connsiteX0-1223" fmla="*/ 1049035 w 3175157"/>
              <a:gd name="connsiteY0-1224" fmla="*/ 16828 h 3242474"/>
              <a:gd name="connsiteX1-1225" fmla="*/ 1447333 w 3175157"/>
              <a:gd name="connsiteY1-1226" fmla="*/ 0 h 3242474"/>
              <a:gd name="connsiteX2-1227" fmla="*/ 1666116 w 3175157"/>
              <a:gd name="connsiteY2-1228" fmla="*/ 734886 h 3242474"/>
              <a:gd name="connsiteX3-1229" fmla="*/ 2401001 w 3175157"/>
              <a:gd name="connsiteY3-1230" fmla="*/ 560982 h 3242474"/>
              <a:gd name="connsiteX4-1231" fmla="*/ 3175157 w 3175157"/>
              <a:gd name="connsiteY4-1232" fmla="*/ 1834409 h 3242474"/>
              <a:gd name="connsiteX5-1233" fmla="*/ 2300025 w 3175157"/>
              <a:gd name="connsiteY5-1234" fmla="*/ 3046130 h 3242474"/>
              <a:gd name="connsiteX6-1235" fmla="*/ 605860 w 3175157"/>
              <a:gd name="connsiteY6-1236" fmla="*/ 2664663 h 3242474"/>
              <a:gd name="connsiteX7-1237" fmla="*/ 381468 w 3175157"/>
              <a:gd name="connsiteY7-1238" fmla="*/ 3242474 h 3242474"/>
              <a:gd name="connsiteX8-1239" fmla="*/ 0 w 3175157"/>
              <a:gd name="connsiteY8-1240" fmla="*/ 3236864 h 3242474"/>
              <a:gd name="connsiteX9-1241" fmla="*/ 431956 w 3175157"/>
              <a:gd name="connsiteY9-1242" fmla="*/ 2232708 h 3242474"/>
              <a:gd name="connsiteX10-1243" fmla="*/ 1559529 w 3175157"/>
              <a:gd name="connsiteY10-1244" fmla="*/ 1991485 h 3242474"/>
              <a:gd name="connsiteX11-1245" fmla="*/ 1234160 w 3175157"/>
              <a:gd name="connsiteY11-1246" fmla="*/ 959279 h 3242474"/>
              <a:gd name="connsiteX12-1247" fmla="*/ 1049035 w 3175157"/>
              <a:gd name="connsiteY12-1248" fmla="*/ 16828 h 3242474"/>
              <a:gd name="connsiteX0-1249" fmla="*/ 1049035 w 3175157"/>
              <a:gd name="connsiteY0-1250" fmla="*/ 16828 h 3242474"/>
              <a:gd name="connsiteX1-1251" fmla="*/ 1447333 w 3175157"/>
              <a:gd name="connsiteY1-1252" fmla="*/ 0 h 3242474"/>
              <a:gd name="connsiteX2-1253" fmla="*/ 1666116 w 3175157"/>
              <a:gd name="connsiteY2-1254" fmla="*/ 734886 h 3242474"/>
              <a:gd name="connsiteX3-1255" fmla="*/ 2401001 w 3175157"/>
              <a:gd name="connsiteY3-1256" fmla="*/ 560982 h 3242474"/>
              <a:gd name="connsiteX4-1257" fmla="*/ 3175157 w 3175157"/>
              <a:gd name="connsiteY4-1258" fmla="*/ 1834409 h 3242474"/>
              <a:gd name="connsiteX5-1259" fmla="*/ 2300025 w 3175157"/>
              <a:gd name="connsiteY5-1260" fmla="*/ 3046130 h 3242474"/>
              <a:gd name="connsiteX6-1261" fmla="*/ 605860 w 3175157"/>
              <a:gd name="connsiteY6-1262" fmla="*/ 2664663 h 3242474"/>
              <a:gd name="connsiteX7-1263" fmla="*/ 381468 w 3175157"/>
              <a:gd name="connsiteY7-1264" fmla="*/ 3242474 h 3242474"/>
              <a:gd name="connsiteX8-1265" fmla="*/ 0 w 3175157"/>
              <a:gd name="connsiteY8-1266" fmla="*/ 3236864 h 3242474"/>
              <a:gd name="connsiteX9-1267" fmla="*/ 431956 w 3175157"/>
              <a:gd name="connsiteY9-1268" fmla="*/ 2232708 h 3242474"/>
              <a:gd name="connsiteX10-1269" fmla="*/ 1559529 w 3175157"/>
              <a:gd name="connsiteY10-1270" fmla="*/ 1991485 h 3242474"/>
              <a:gd name="connsiteX11-1271" fmla="*/ 1234160 w 3175157"/>
              <a:gd name="connsiteY11-1272" fmla="*/ 959279 h 3242474"/>
              <a:gd name="connsiteX12-1273" fmla="*/ 1049035 w 3175157"/>
              <a:gd name="connsiteY12-1274" fmla="*/ 16828 h 3242474"/>
              <a:gd name="connsiteX0-1275" fmla="*/ 1049035 w 3175157"/>
              <a:gd name="connsiteY0-1276" fmla="*/ 16828 h 3242474"/>
              <a:gd name="connsiteX1-1277" fmla="*/ 1447333 w 3175157"/>
              <a:gd name="connsiteY1-1278" fmla="*/ 0 h 3242474"/>
              <a:gd name="connsiteX2-1279" fmla="*/ 1666116 w 3175157"/>
              <a:gd name="connsiteY2-1280" fmla="*/ 734886 h 3242474"/>
              <a:gd name="connsiteX3-1281" fmla="*/ 2401001 w 3175157"/>
              <a:gd name="connsiteY3-1282" fmla="*/ 560982 h 3242474"/>
              <a:gd name="connsiteX4-1283" fmla="*/ 3175157 w 3175157"/>
              <a:gd name="connsiteY4-1284" fmla="*/ 1834409 h 3242474"/>
              <a:gd name="connsiteX5-1285" fmla="*/ 2300025 w 3175157"/>
              <a:gd name="connsiteY5-1286" fmla="*/ 3046130 h 3242474"/>
              <a:gd name="connsiteX6-1287" fmla="*/ 605860 w 3175157"/>
              <a:gd name="connsiteY6-1288" fmla="*/ 2664663 h 3242474"/>
              <a:gd name="connsiteX7-1289" fmla="*/ 381468 w 3175157"/>
              <a:gd name="connsiteY7-1290" fmla="*/ 3242474 h 3242474"/>
              <a:gd name="connsiteX8-1291" fmla="*/ 0 w 3175157"/>
              <a:gd name="connsiteY8-1292" fmla="*/ 3236864 h 3242474"/>
              <a:gd name="connsiteX9-1293" fmla="*/ 431956 w 3175157"/>
              <a:gd name="connsiteY9-1294" fmla="*/ 2232708 h 3242474"/>
              <a:gd name="connsiteX10-1295" fmla="*/ 1559529 w 3175157"/>
              <a:gd name="connsiteY10-1296" fmla="*/ 1991485 h 3242474"/>
              <a:gd name="connsiteX11-1297" fmla="*/ 1234160 w 3175157"/>
              <a:gd name="connsiteY11-1298" fmla="*/ 959279 h 3242474"/>
              <a:gd name="connsiteX12-1299" fmla="*/ 1049035 w 3175157"/>
              <a:gd name="connsiteY12-1300" fmla="*/ 16828 h 3242474"/>
              <a:gd name="connsiteX0-1301" fmla="*/ 1049035 w 3175157"/>
              <a:gd name="connsiteY0-1302" fmla="*/ 16828 h 3242474"/>
              <a:gd name="connsiteX1-1303" fmla="*/ 1447333 w 3175157"/>
              <a:gd name="connsiteY1-1304" fmla="*/ 0 h 3242474"/>
              <a:gd name="connsiteX2-1305" fmla="*/ 1666116 w 3175157"/>
              <a:gd name="connsiteY2-1306" fmla="*/ 734886 h 3242474"/>
              <a:gd name="connsiteX3-1307" fmla="*/ 2401001 w 3175157"/>
              <a:gd name="connsiteY3-1308" fmla="*/ 560982 h 3242474"/>
              <a:gd name="connsiteX4-1309" fmla="*/ 3175157 w 3175157"/>
              <a:gd name="connsiteY4-1310" fmla="*/ 1834409 h 3242474"/>
              <a:gd name="connsiteX5-1311" fmla="*/ 2300025 w 3175157"/>
              <a:gd name="connsiteY5-1312" fmla="*/ 3046130 h 3242474"/>
              <a:gd name="connsiteX6-1313" fmla="*/ 605860 w 3175157"/>
              <a:gd name="connsiteY6-1314" fmla="*/ 2664663 h 3242474"/>
              <a:gd name="connsiteX7-1315" fmla="*/ 381468 w 3175157"/>
              <a:gd name="connsiteY7-1316" fmla="*/ 3242474 h 3242474"/>
              <a:gd name="connsiteX8-1317" fmla="*/ 0 w 3175157"/>
              <a:gd name="connsiteY8-1318" fmla="*/ 3236864 h 3242474"/>
              <a:gd name="connsiteX9-1319" fmla="*/ 431956 w 3175157"/>
              <a:gd name="connsiteY9-1320" fmla="*/ 2232708 h 3242474"/>
              <a:gd name="connsiteX10-1321" fmla="*/ 1559529 w 3175157"/>
              <a:gd name="connsiteY10-1322" fmla="*/ 1991485 h 3242474"/>
              <a:gd name="connsiteX11-1323" fmla="*/ 1234160 w 3175157"/>
              <a:gd name="connsiteY11-1324" fmla="*/ 959279 h 3242474"/>
              <a:gd name="connsiteX12-1325" fmla="*/ 1049035 w 3175157"/>
              <a:gd name="connsiteY12-1326" fmla="*/ 16828 h 3242474"/>
              <a:gd name="connsiteX0-1327" fmla="*/ 1049035 w 3175157"/>
              <a:gd name="connsiteY0-1328" fmla="*/ 16828 h 3242474"/>
              <a:gd name="connsiteX1-1329" fmla="*/ 1447333 w 3175157"/>
              <a:gd name="connsiteY1-1330" fmla="*/ 0 h 3242474"/>
              <a:gd name="connsiteX2-1331" fmla="*/ 1666116 w 3175157"/>
              <a:gd name="connsiteY2-1332" fmla="*/ 734886 h 3242474"/>
              <a:gd name="connsiteX3-1333" fmla="*/ 2401001 w 3175157"/>
              <a:gd name="connsiteY3-1334" fmla="*/ 560982 h 3242474"/>
              <a:gd name="connsiteX4-1335" fmla="*/ 3175157 w 3175157"/>
              <a:gd name="connsiteY4-1336" fmla="*/ 1834409 h 3242474"/>
              <a:gd name="connsiteX5-1337" fmla="*/ 2300025 w 3175157"/>
              <a:gd name="connsiteY5-1338" fmla="*/ 3046130 h 3242474"/>
              <a:gd name="connsiteX6-1339" fmla="*/ 605860 w 3175157"/>
              <a:gd name="connsiteY6-1340" fmla="*/ 2664663 h 3242474"/>
              <a:gd name="connsiteX7-1341" fmla="*/ 381468 w 3175157"/>
              <a:gd name="connsiteY7-1342" fmla="*/ 3242474 h 3242474"/>
              <a:gd name="connsiteX8-1343" fmla="*/ 0 w 3175157"/>
              <a:gd name="connsiteY8-1344" fmla="*/ 3236864 h 3242474"/>
              <a:gd name="connsiteX9-1345" fmla="*/ 431956 w 3175157"/>
              <a:gd name="connsiteY9-1346" fmla="*/ 2232708 h 3242474"/>
              <a:gd name="connsiteX10-1347" fmla="*/ 1559529 w 3175157"/>
              <a:gd name="connsiteY10-1348" fmla="*/ 1991485 h 3242474"/>
              <a:gd name="connsiteX11-1349" fmla="*/ 1234160 w 3175157"/>
              <a:gd name="connsiteY11-1350" fmla="*/ 959279 h 3242474"/>
              <a:gd name="connsiteX12-1351" fmla="*/ 1049035 w 3175157"/>
              <a:gd name="connsiteY12-1352" fmla="*/ 16828 h 3242474"/>
              <a:gd name="connsiteX0-1353" fmla="*/ 1049035 w 3175157"/>
              <a:gd name="connsiteY0-1354" fmla="*/ 16828 h 3242474"/>
              <a:gd name="connsiteX1-1355" fmla="*/ 1447333 w 3175157"/>
              <a:gd name="connsiteY1-1356" fmla="*/ 0 h 3242474"/>
              <a:gd name="connsiteX2-1357" fmla="*/ 1666116 w 3175157"/>
              <a:gd name="connsiteY2-1358" fmla="*/ 734886 h 3242474"/>
              <a:gd name="connsiteX3-1359" fmla="*/ 2401001 w 3175157"/>
              <a:gd name="connsiteY3-1360" fmla="*/ 560982 h 3242474"/>
              <a:gd name="connsiteX4-1361" fmla="*/ 3175157 w 3175157"/>
              <a:gd name="connsiteY4-1362" fmla="*/ 1834409 h 3242474"/>
              <a:gd name="connsiteX5-1363" fmla="*/ 2300025 w 3175157"/>
              <a:gd name="connsiteY5-1364" fmla="*/ 3046130 h 3242474"/>
              <a:gd name="connsiteX6-1365" fmla="*/ 605860 w 3175157"/>
              <a:gd name="connsiteY6-1366" fmla="*/ 2664663 h 3242474"/>
              <a:gd name="connsiteX7-1367" fmla="*/ 381468 w 3175157"/>
              <a:gd name="connsiteY7-1368" fmla="*/ 3242474 h 3242474"/>
              <a:gd name="connsiteX8-1369" fmla="*/ 0 w 3175157"/>
              <a:gd name="connsiteY8-1370" fmla="*/ 3236864 h 3242474"/>
              <a:gd name="connsiteX9-1371" fmla="*/ 431956 w 3175157"/>
              <a:gd name="connsiteY9-1372" fmla="*/ 2232708 h 3242474"/>
              <a:gd name="connsiteX10-1373" fmla="*/ 1559529 w 3175157"/>
              <a:gd name="connsiteY10-1374" fmla="*/ 1991485 h 3242474"/>
              <a:gd name="connsiteX11-1375" fmla="*/ 1234160 w 3175157"/>
              <a:gd name="connsiteY11-1376" fmla="*/ 959279 h 3242474"/>
              <a:gd name="connsiteX12-1377" fmla="*/ 1049035 w 3175157"/>
              <a:gd name="connsiteY12-1378" fmla="*/ 16828 h 3242474"/>
              <a:gd name="connsiteX0-1379" fmla="*/ 1049035 w 3175157"/>
              <a:gd name="connsiteY0-1380" fmla="*/ 16828 h 3242474"/>
              <a:gd name="connsiteX1-1381" fmla="*/ 1447333 w 3175157"/>
              <a:gd name="connsiteY1-1382" fmla="*/ 0 h 3242474"/>
              <a:gd name="connsiteX2-1383" fmla="*/ 1666116 w 3175157"/>
              <a:gd name="connsiteY2-1384" fmla="*/ 734886 h 3242474"/>
              <a:gd name="connsiteX3-1385" fmla="*/ 2401001 w 3175157"/>
              <a:gd name="connsiteY3-1386" fmla="*/ 560982 h 3242474"/>
              <a:gd name="connsiteX4-1387" fmla="*/ 3175157 w 3175157"/>
              <a:gd name="connsiteY4-1388" fmla="*/ 1834409 h 3242474"/>
              <a:gd name="connsiteX5-1389" fmla="*/ 2300025 w 3175157"/>
              <a:gd name="connsiteY5-1390" fmla="*/ 3046130 h 3242474"/>
              <a:gd name="connsiteX6-1391" fmla="*/ 605860 w 3175157"/>
              <a:gd name="connsiteY6-1392" fmla="*/ 2664663 h 3242474"/>
              <a:gd name="connsiteX7-1393" fmla="*/ 381468 w 3175157"/>
              <a:gd name="connsiteY7-1394" fmla="*/ 3242474 h 3242474"/>
              <a:gd name="connsiteX8-1395" fmla="*/ 0 w 3175157"/>
              <a:gd name="connsiteY8-1396" fmla="*/ 3236864 h 3242474"/>
              <a:gd name="connsiteX9-1397" fmla="*/ 431956 w 3175157"/>
              <a:gd name="connsiteY9-1398" fmla="*/ 2232708 h 3242474"/>
              <a:gd name="connsiteX10-1399" fmla="*/ 1559529 w 3175157"/>
              <a:gd name="connsiteY10-1400" fmla="*/ 1991485 h 3242474"/>
              <a:gd name="connsiteX11-1401" fmla="*/ 1234160 w 3175157"/>
              <a:gd name="connsiteY11-1402" fmla="*/ 959279 h 3242474"/>
              <a:gd name="connsiteX12-1403" fmla="*/ 1049035 w 3175157"/>
              <a:gd name="connsiteY12-1404" fmla="*/ 16828 h 3242474"/>
              <a:gd name="connsiteX0-1405" fmla="*/ 1049035 w 3175157"/>
              <a:gd name="connsiteY0-1406" fmla="*/ 16828 h 3242474"/>
              <a:gd name="connsiteX1-1407" fmla="*/ 1447333 w 3175157"/>
              <a:gd name="connsiteY1-1408" fmla="*/ 0 h 3242474"/>
              <a:gd name="connsiteX2-1409" fmla="*/ 1666116 w 3175157"/>
              <a:gd name="connsiteY2-1410" fmla="*/ 734886 h 3242474"/>
              <a:gd name="connsiteX3-1411" fmla="*/ 2401001 w 3175157"/>
              <a:gd name="connsiteY3-1412" fmla="*/ 560982 h 3242474"/>
              <a:gd name="connsiteX4-1413" fmla="*/ 3175157 w 3175157"/>
              <a:gd name="connsiteY4-1414" fmla="*/ 1834409 h 3242474"/>
              <a:gd name="connsiteX5-1415" fmla="*/ 2300025 w 3175157"/>
              <a:gd name="connsiteY5-1416" fmla="*/ 3046130 h 3242474"/>
              <a:gd name="connsiteX6-1417" fmla="*/ 605860 w 3175157"/>
              <a:gd name="connsiteY6-1418" fmla="*/ 2664663 h 3242474"/>
              <a:gd name="connsiteX7-1419" fmla="*/ 381468 w 3175157"/>
              <a:gd name="connsiteY7-1420" fmla="*/ 3242474 h 3242474"/>
              <a:gd name="connsiteX8-1421" fmla="*/ 0 w 3175157"/>
              <a:gd name="connsiteY8-1422" fmla="*/ 3236864 h 3242474"/>
              <a:gd name="connsiteX9-1423" fmla="*/ 431956 w 3175157"/>
              <a:gd name="connsiteY9-1424" fmla="*/ 2232708 h 3242474"/>
              <a:gd name="connsiteX10-1425" fmla="*/ 1559529 w 3175157"/>
              <a:gd name="connsiteY10-1426" fmla="*/ 1991485 h 3242474"/>
              <a:gd name="connsiteX11-1427" fmla="*/ 1234160 w 3175157"/>
              <a:gd name="connsiteY11-1428" fmla="*/ 959279 h 3242474"/>
              <a:gd name="connsiteX12-1429" fmla="*/ 1049035 w 3175157"/>
              <a:gd name="connsiteY12-1430" fmla="*/ 16828 h 3242474"/>
              <a:gd name="connsiteX0-1431" fmla="*/ 1049035 w 3175157"/>
              <a:gd name="connsiteY0-1432" fmla="*/ 16828 h 3242474"/>
              <a:gd name="connsiteX1-1433" fmla="*/ 1447333 w 3175157"/>
              <a:gd name="connsiteY1-1434" fmla="*/ 0 h 3242474"/>
              <a:gd name="connsiteX2-1435" fmla="*/ 1666116 w 3175157"/>
              <a:gd name="connsiteY2-1436" fmla="*/ 734886 h 3242474"/>
              <a:gd name="connsiteX3-1437" fmla="*/ 2401001 w 3175157"/>
              <a:gd name="connsiteY3-1438" fmla="*/ 560982 h 3242474"/>
              <a:gd name="connsiteX4-1439" fmla="*/ 3175157 w 3175157"/>
              <a:gd name="connsiteY4-1440" fmla="*/ 1834409 h 3242474"/>
              <a:gd name="connsiteX5-1441" fmla="*/ 2300025 w 3175157"/>
              <a:gd name="connsiteY5-1442" fmla="*/ 3046130 h 3242474"/>
              <a:gd name="connsiteX6-1443" fmla="*/ 605860 w 3175157"/>
              <a:gd name="connsiteY6-1444" fmla="*/ 2664663 h 3242474"/>
              <a:gd name="connsiteX7-1445" fmla="*/ 381468 w 3175157"/>
              <a:gd name="connsiteY7-1446" fmla="*/ 3242474 h 3242474"/>
              <a:gd name="connsiteX8-1447" fmla="*/ 0 w 3175157"/>
              <a:gd name="connsiteY8-1448" fmla="*/ 3236864 h 3242474"/>
              <a:gd name="connsiteX9-1449" fmla="*/ 516103 w 3175157"/>
              <a:gd name="connsiteY9-1450" fmla="*/ 2249538 h 3242474"/>
              <a:gd name="connsiteX10-1451" fmla="*/ 1559529 w 3175157"/>
              <a:gd name="connsiteY10-1452" fmla="*/ 1991485 h 3242474"/>
              <a:gd name="connsiteX11-1453" fmla="*/ 1234160 w 3175157"/>
              <a:gd name="connsiteY11-1454" fmla="*/ 959279 h 3242474"/>
              <a:gd name="connsiteX12-1455" fmla="*/ 1049035 w 3175157"/>
              <a:gd name="connsiteY12-1456" fmla="*/ 16828 h 3242474"/>
              <a:gd name="connsiteX0-1457" fmla="*/ 1049035 w 3175157"/>
              <a:gd name="connsiteY0-1458" fmla="*/ 16828 h 3242474"/>
              <a:gd name="connsiteX1-1459" fmla="*/ 1447333 w 3175157"/>
              <a:gd name="connsiteY1-1460" fmla="*/ 0 h 3242474"/>
              <a:gd name="connsiteX2-1461" fmla="*/ 1666116 w 3175157"/>
              <a:gd name="connsiteY2-1462" fmla="*/ 734886 h 3242474"/>
              <a:gd name="connsiteX3-1463" fmla="*/ 2401001 w 3175157"/>
              <a:gd name="connsiteY3-1464" fmla="*/ 560982 h 3242474"/>
              <a:gd name="connsiteX4-1465" fmla="*/ 3175157 w 3175157"/>
              <a:gd name="connsiteY4-1466" fmla="*/ 1834409 h 3242474"/>
              <a:gd name="connsiteX5-1467" fmla="*/ 2300025 w 3175157"/>
              <a:gd name="connsiteY5-1468" fmla="*/ 3046130 h 3242474"/>
              <a:gd name="connsiteX6-1469" fmla="*/ 605860 w 3175157"/>
              <a:gd name="connsiteY6-1470" fmla="*/ 2664663 h 3242474"/>
              <a:gd name="connsiteX7-1471" fmla="*/ 381468 w 3175157"/>
              <a:gd name="connsiteY7-1472" fmla="*/ 3242474 h 3242474"/>
              <a:gd name="connsiteX8-1473" fmla="*/ 0 w 3175157"/>
              <a:gd name="connsiteY8-1474" fmla="*/ 3236864 h 3242474"/>
              <a:gd name="connsiteX9-1475" fmla="*/ 516103 w 3175157"/>
              <a:gd name="connsiteY9-1476" fmla="*/ 2249538 h 3242474"/>
              <a:gd name="connsiteX10-1477" fmla="*/ 1559529 w 3175157"/>
              <a:gd name="connsiteY10-1478" fmla="*/ 1991485 h 3242474"/>
              <a:gd name="connsiteX11-1479" fmla="*/ 1234160 w 3175157"/>
              <a:gd name="connsiteY11-1480" fmla="*/ 959279 h 3242474"/>
              <a:gd name="connsiteX12-1481" fmla="*/ 1049035 w 3175157"/>
              <a:gd name="connsiteY12-1482" fmla="*/ 16828 h 3242474"/>
              <a:gd name="connsiteX0-1483" fmla="*/ 1049035 w 3175157"/>
              <a:gd name="connsiteY0-1484" fmla="*/ 16828 h 3242474"/>
              <a:gd name="connsiteX1-1485" fmla="*/ 1447333 w 3175157"/>
              <a:gd name="connsiteY1-1486" fmla="*/ 0 h 3242474"/>
              <a:gd name="connsiteX2-1487" fmla="*/ 1666116 w 3175157"/>
              <a:gd name="connsiteY2-1488" fmla="*/ 734886 h 3242474"/>
              <a:gd name="connsiteX3-1489" fmla="*/ 2401001 w 3175157"/>
              <a:gd name="connsiteY3-1490" fmla="*/ 560982 h 3242474"/>
              <a:gd name="connsiteX4-1491" fmla="*/ 3175157 w 3175157"/>
              <a:gd name="connsiteY4-1492" fmla="*/ 1834409 h 3242474"/>
              <a:gd name="connsiteX5-1493" fmla="*/ 2300025 w 3175157"/>
              <a:gd name="connsiteY5-1494" fmla="*/ 3046130 h 3242474"/>
              <a:gd name="connsiteX6-1495" fmla="*/ 605860 w 3175157"/>
              <a:gd name="connsiteY6-1496" fmla="*/ 2664663 h 3242474"/>
              <a:gd name="connsiteX7-1497" fmla="*/ 381468 w 3175157"/>
              <a:gd name="connsiteY7-1498" fmla="*/ 3242474 h 3242474"/>
              <a:gd name="connsiteX8-1499" fmla="*/ 0 w 3175157"/>
              <a:gd name="connsiteY8-1500" fmla="*/ 3236864 h 3242474"/>
              <a:gd name="connsiteX9-1501" fmla="*/ 516103 w 3175157"/>
              <a:gd name="connsiteY9-1502" fmla="*/ 2249538 h 3242474"/>
              <a:gd name="connsiteX10-1503" fmla="*/ 1559529 w 3175157"/>
              <a:gd name="connsiteY10-1504" fmla="*/ 1991485 h 3242474"/>
              <a:gd name="connsiteX11-1505" fmla="*/ 1234160 w 3175157"/>
              <a:gd name="connsiteY11-1506" fmla="*/ 959279 h 3242474"/>
              <a:gd name="connsiteX12-1507" fmla="*/ 1049035 w 3175157"/>
              <a:gd name="connsiteY12-1508" fmla="*/ 16828 h 3242474"/>
              <a:gd name="connsiteX0-1509" fmla="*/ 1049035 w 3175157"/>
              <a:gd name="connsiteY0-1510" fmla="*/ 16828 h 3242474"/>
              <a:gd name="connsiteX1-1511" fmla="*/ 1447333 w 3175157"/>
              <a:gd name="connsiteY1-1512" fmla="*/ 0 h 3242474"/>
              <a:gd name="connsiteX2-1513" fmla="*/ 1666116 w 3175157"/>
              <a:gd name="connsiteY2-1514" fmla="*/ 734886 h 3242474"/>
              <a:gd name="connsiteX3-1515" fmla="*/ 2401001 w 3175157"/>
              <a:gd name="connsiteY3-1516" fmla="*/ 560982 h 3242474"/>
              <a:gd name="connsiteX4-1517" fmla="*/ 3175157 w 3175157"/>
              <a:gd name="connsiteY4-1518" fmla="*/ 1834409 h 3242474"/>
              <a:gd name="connsiteX5-1519" fmla="*/ 2300025 w 3175157"/>
              <a:gd name="connsiteY5-1520" fmla="*/ 3046130 h 3242474"/>
              <a:gd name="connsiteX6-1521" fmla="*/ 605860 w 3175157"/>
              <a:gd name="connsiteY6-1522" fmla="*/ 2664663 h 3242474"/>
              <a:gd name="connsiteX7-1523" fmla="*/ 381468 w 3175157"/>
              <a:gd name="connsiteY7-1524" fmla="*/ 3242474 h 3242474"/>
              <a:gd name="connsiteX8-1525" fmla="*/ 0 w 3175157"/>
              <a:gd name="connsiteY8-1526" fmla="*/ 3236864 h 3242474"/>
              <a:gd name="connsiteX9-1527" fmla="*/ 516103 w 3175157"/>
              <a:gd name="connsiteY9-1528" fmla="*/ 2249538 h 3242474"/>
              <a:gd name="connsiteX10-1529" fmla="*/ 1559529 w 3175157"/>
              <a:gd name="connsiteY10-1530" fmla="*/ 1991485 h 3242474"/>
              <a:gd name="connsiteX11-1531" fmla="*/ 1234160 w 3175157"/>
              <a:gd name="connsiteY11-1532" fmla="*/ 959279 h 3242474"/>
              <a:gd name="connsiteX12-1533" fmla="*/ 1049035 w 3175157"/>
              <a:gd name="connsiteY12-1534" fmla="*/ 16828 h 3242474"/>
              <a:gd name="connsiteX0-1535" fmla="*/ 1049035 w 3203206"/>
              <a:gd name="connsiteY0-1536" fmla="*/ 16828 h 3242474"/>
              <a:gd name="connsiteX1-1537" fmla="*/ 1447333 w 3203206"/>
              <a:gd name="connsiteY1-1538" fmla="*/ 0 h 3242474"/>
              <a:gd name="connsiteX2-1539" fmla="*/ 1666116 w 3203206"/>
              <a:gd name="connsiteY2-1540" fmla="*/ 734886 h 3242474"/>
              <a:gd name="connsiteX3-1541" fmla="*/ 2401001 w 3203206"/>
              <a:gd name="connsiteY3-1542" fmla="*/ 560982 h 3242474"/>
              <a:gd name="connsiteX4-1543" fmla="*/ 3203206 w 3203206"/>
              <a:gd name="connsiteY4-1544" fmla="*/ 1834409 h 3242474"/>
              <a:gd name="connsiteX5-1545" fmla="*/ 2300025 w 3203206"/>
              <a:gd name="connsiteY5-1546" fmla="*/ 3046130 h 3242474"/>
              <a:gd name="connsiteX6-1547" fmla="*/ 605860 w 3203206"/>
              <a:gd name="connsiteY6-1548" fmla="*/ 2664663 h 3242474"/>
              <a:gd name="connsiteX7-1549" fmla="*/ 381468 w 3203206"/>
              <a:gd name="connsiteY7-1550" fmla="*/ 3242474 h 3242474"/>
              <a:gd name="connsiteX8-1551" fmla="*/ 0 w 3203206"/>
              <a:gd name="connsiteY8-1552" fmla="*/ 3236864 h 3242474"/>
              <a:gd name="connsiteX9-1553" fmla="*/ 516103 w 3203206"/>
              <a:gd name="connsiteY9-1554" fmla="*/ 2249538 h 3242474"/>
              <a:gd name="connsiteX10-1555" fmla="*/ 1559529 w 3203206"/>
              <a:gd name="connsiteY10-1556" fmla="*/ 1991485 h 3242474"/>
              <a:gd name="connsiteX11-1557" fmla="*/ 1234160 w 3203206"/>
              <a:gd name="connsiteY11-1558" fmla="*/ 959279 h 3242474"/>
              <a:gd name="connsiteX12-1559" fmla="*/ 1049035 w 3203206"/>
              <a:gd name="connsiteY12-1560" fmla="*/ 16828 h 3242474"/>
              <a:gd name="connsiteX0-1561" fmla="*/ 1049035 w 3203570"/>
              <a:gd name="connsiteY0-1562" fmla="*/ 16828 h 3242474"/>
              <a:gd name="connsiteX1-1563" fmla="*/ 1447333 w 3203570"/>
              <a:gd name="connsiteY1-1564" fmla="*/ 0 h 3242474"/>
              <a:gd name="connsiteX2-1565" fmla="*/ 1666116 w 3203570"/>
              <a:gd name="connsiteY2-1566" fmla="*/ 734886 h 3242474"/>
              <a:gd name="connsiteX3-1567" fmla="*/ 2401001 w 3203570"/>
              <a:gd name="connsiteY3-1568" fmla="*/ 560982 h 3242474"/>
              <a:gd name="connsiteX4-1569" fmla="*/ 3203206 w 3203570"/>
              <a:gd name="connsiteY4-1570" fmla="*/ 1834409 h 3242474"/>
              <a:gd name="connsiteX5-1571" fmla="*/ 2300025 w 3203570"/>
              <a:gd name="connsiteY5-1572" fmla="*/ 3046130 h 3242474"/>
              <a:gd name="connsiteX6-1573" fmla="*/ 605860 w 3203570"/>
              <a:gd name="connsiteY6-1574" fmla="*/ 2664663 h 3242474"/>
              <a:gd name="connsiteX7-1575" fmla="*/ 381468 w 3203570"/>
              <a:gd name="connsiteY7-1576" fmla="*/ 3242474 h 3242474"/>
              <a:gd name="connsiteX8-1577" fmla="*/ 0 w 3203570"/>
              <a:gd name="connsiteY8-1578" fmla="*/ 3236864 h 3242474"/>
              <a:gd name="connsiteX9-1579" fmla="*/ 516103 w 3203570"/>
              <a:gd name="connsiteY9-1580" fmla="*/ 2249538 h 3242474"/>
              <a:gd name="connsiteX10-1581" fmla="*/ 1559529 w 3203570"/>
              <a:gd name="connsiteY10-1582" fmla="*/ 1991485 h 3242474"/>
              <a:gd name="connsiteX11-1583" fmla="*/ 1234160 w 3203570"/>
              <a:gd name="connsiteY11-1584" fmla="*/ 959279 h 3242474"/>
              <a:gd name="connsiteX12-1585" fmla="*/ 1049035 w 3203570"/>
              <a:gd name="connsiteY12-1586" fmla="*/ 16828 h 3242474"/>
              <a:gd name="connsiteX0-1587" fmla="*/ 1049035 w 3203570"/>
              <a:gd name="connsiteY0-1588" fmla="*/ 16828 h 3242474"/>
              <a:gd name="connsiteX1-1589" fmla="*/ 1447333 w 3203570"/>
              <a:gd name="connsiteY1-1590" fmla="*/ 0 h 3242474"/>
              <a:gd name="connsiteX2-1591" fmla="*/ 1666116 w 3203570"/>
              <a:gd name="connsiteY2-1592" fmla="*/ 734886 h 3242474"/>
              <a:gd name="connsiteX3-1593" fmla="*/ 2401001 w 3203570"/>
              <a:gd name="connsiteY3-1594" fmla="*/ 560982 h 3242474"/>
              <a:gd name="connsiteX4-1595" fmla="*/ 3203206 w 3203570"/>
              <a:gd name="connsiteY4-1596" fmla="*/ 1834409 h 3242474"/>
              <a:gd name="connsiteX5-1597" fmla="*/ 2300025 w 3203570"/>
              <a:gd name="connsiteY5-1598" fmla="*/ 3046130 h 3242474"/>
              <a:gd name="connsiteX6-1599" fmla="*/ 605860 w 3203570"/>
              <a:gd name="connsiteY6-1600" fmla="*/ 2664663 h 3242474"/>
              <a:gd name="connsiteX7-1601" fmla="*/ 381468 w 3203570"/>
              <a:gd name="connsiteY7-1602" fmla="*/ 3242474 h 3242474"/>
              <a:gd name="connsiteX8-1603" fmla="*/ 0 w 3203570"/>
              <a:gd name="connsiteY8-1604" fmla="*/ 3236864 h 3242474"/>
              <a:gd name="connsiteX9-1605" fmla="*/ 516103 w 3203570"/>
              <a:gd name="connsiteY9-1606" fmla="*/ 2249538 h 3242474"/>
              <a:gd name="connsiteX10-1607" fmla="*/ 1559529 w 3203570"/>
              <a:gd name="connsiteY10-1608" fmla="*/ 1991485 h 3242474"/>
              <a:gd name="connsiteX11-1609" fmla="*/ 1234160 w 3203570"/>
              <a:gd name="connsiteY11-1610" fmla="*/ 959279 h 3242474"/>
              <a:gd name="connsiteX12-1611" fmla="*/ 1049035 w 3203570"/>
              <a:gd name="connsiteY12-1612" fmla="*/ 16828 h 3242474"/>
              <a:gd name="connsiteX0-1613" fmla="*/ 1049035 w 3203570"/>
              <a:gd name="connsiteY0-1614" fmla="*/ 16828 h 3242474"/>
              <a:gd name="connsiteX1-1615" fmla="*/ 1447333 w 3203570"/>
              <a:gd name="connsiteY1-1616" fmla="*/ 0 h 3242474"/>
              <a:gd name="connsiteX2-1617" fmla="*/ 1666116 w 3203570"/>
              <a:gd name="connsiteY2-1618" fmla="*/ 734886 h 3242474"/>
              <a:gd name="connsiteX3-1619" fmla="*/ 2401001 w 3203570"/>
              <a:gd name="connsiteY3-1620" fmla="*/ 560982 h 3242474"/>
              <a:gd name="connsiteX4-1621" fmla="*/ 3203206 w 3203570"/>
              <a:gd name="connsiteY4-1622" fmla="*/ 1834409 h 3242474"/>
              <a:gd name="connsiteX5-1623" fmla="*/ 2300025 w 3203570"/>
              <a:gd name="connsiteY5-1624" fmla="*/ 3046130 h 3242474"/>
              <a:gd name="connsiteX6-1625" fmla="*/ 605860 w 3203570"/>
              <a:gd name="connsiteY6-1626" fmla="*/ 2664663 h 3242474"/>
              <a:gd name="connsiteX7-1627" fmla="*/ 381468 w 3203570"/>
              <a:gd name="connsiteY7-1628" fmla="*/ 3242474 h 3242474"/>
              <a:gd name="connsiteX8-1629" fmla="*/ 0 w 3203570"/>
              <a:gd name="connsiteY8-1630" fmla="*/ 3236864 h 3242474"/>
              <a:gd name="connsiteX9-1631" fmla="*/ 516103 w 3203570"/>
              <a:gd name="connsiteY9-1632" fmla="*/ 2249538 h 3242474"/>
              <a:gd name="connsiteX10-1633" fmla="*/ 1559529 w 3203570"/>
              <a:gd name="connsiteY10-1634" fmla="*/ 1991485 h 3242474"/>
              <a:gd name="connsiteX11-1635" fmla="*/ 1234160 w 3203570"/>
              <a:gd name="connsiteY11-1636" fmla="*/ 959279 h 3242474"/>
              <a:gd name="connsiteX12-1637" fmla="*/ 1049035 w 3203570"/>
              <a:gd name="connsiteY12-1638" fmla="*/ 16828 h 3242474"/>
              <a:gd name="connsiteX0-1639" fmla="*/ 1049035 w 3203570"/>
              <a:gd name="connsiteY0-1640" fmla="*/ 16828 h 3242474"/>
              <a:gd name="connsiteX1-1641" fmla="*/ 1447333 w 3203570"/>
              <a:gd name="connsiteY1-1642" fmla="*/ 0 h 3242474"/>
              <a:gd name="connsiteX2-1643" fmla="*/ 1666116 w 3203570"/>
              <a:gd name="connsiteY2-1644" fmla="*/ 734886 h 3242474"/>
              <a:gd name="connsiteX3-1645" fmla="*/ 2401001 w 3203570"/>
              <a:gd name="connsiteY3-1646" fmla="*/ 560982 h 3242474"/>
              <a:gd name="connsiteX4-1647" fmla="*/ 3203206 w 3203570"/>
              <a:gd name="connsiteY4-1648" fmla="*/ 1834409 h 3242474"/>
              <a:gd name="connsiteX5-1649" fmla="*/ 2300025 w 3203570"/>
              <a:gd name="connsiteY5-1650" fmla="*/ 3046130 h 3242474"/>
              <a:gd name="connsiteX6-1651" fmla="*/ 605860 w 3203570"/>
              <a:gd name="connsiteY6-1652" fmla="*/ 2664663 h 3242474"/>
              <a:gd name="connsiteX7-1653" fmla="*/ 381468 w 3203570"/>
              <a:gd name="connsiteY7-1654" fmla="*/ 3242474 h 3242474"/>
              <a:gd name="connsiteX8-1655" fmla="*/ 0 w 3203570"/>
              <a:gd name="connsiteY8-1656" fmla="*/ 3236864 h 3242474"/>
              <a:gd name="connsiteX9-1657" fmla="*/ 516103 w 3203570"/>
              <a:gd name="connsiteY9-1658" fmla="*/ 2249538 h 3242474"/>
              <a:gd name="connsiteX10-1659" fmla="*/ 1559529 w 3203570"/>
              <a:gd name="connsiteY10-1660" fmla="*/ 1991485 h 3242474"/>
              <a:gd name="connsiteX11-1661" fmla="*/ 1234160 w 3203570"/>
              <a:gd name="connsiteY11-1662" fmla="*/ 959279 h 3242474"/>
              <a:gd name="connsiteX12-1663" fmla="*/ 1049035 w 3203570"/>
              <a:gd name="connsiteY12-1664" fmla="*/ 16828 h 324247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Lst>
            <a:rect l="l" t="t" r="r" b="b"/>
            <a:pathLst>
              <a:path w="3203570" h="3242474">
                <a:moveTo>
                  <a:pt x="1049035" y="16828"/>
                </a:moveTo>
                <a:lnTo>
                  <a:pt x="1447333" y="0"/>
                </a:lnTo>
                <a:cubicBezTo>
                  <a:pt x="1441724" y="284231"/>
                  <a:pt x="1413674" y="613340"/>
                  <a:pt x="1666116" y="734886"/>
                </a:cubicBezTo>
                <a:cubicBezTo>
                  <a:pt x="1888639" y="783504"/>
                  <a:pt x="1937256" y="473095"/>
                  <a:pt x="2401001" y="560982"/>
                </a:cubicBezTo>
                <a:cubicBezTo>
                  <a:pt x="2875965" y="635779"/>
                  <a:pt x="3216295" y="1035945"/>
                  <a:pt x="3203206" y="1834409"/>
                </a:cubicBezTo>
                <a:cubicBezTo>
                  <a:pt x="3175156" y="2587994"/>
                  <a:pt x="2844177" y="2814257"/>
                  <a:pt x="2300025" y="3046130"/>
                </a:cubicBezTo>
                <a:cubicBezTo>
                  <a:pt x="1406194" y="3347190"/>
                  <a:pt x="820903" y="2705801"/>
                  <a:pt x="605860" y="2664663"/>
                </a:cubicBezTo>
                <a:cubicBezTo>
                  <a:pt x="379598" y="2621655"/>
                  <a:pt x="355288" y="2954503"/>
                  <a:pt x="381468" y="3242474"/>
                </a:cubicBezTo>
                <a:lnTo>
                  <a:pt x="0" y="3236864"/>
                </a:lnTo>
                <a:cubicBezTo>
                  <a:pt x="9350" y="2823607"/>
                  <a:pt x="-31788" y="2191567"/>
                  <a:pt x="516103" y="2249538"/>
                </a:cubicBezTo>
                <a:cubicBezTo>
                  <a:pt x="918138" y="2305637"/>
                  <a:pt x="1303347" y="2423441"/>
                  <a:pt x="1559529" y="1991485"/>
                </a:cubicBezTo>
                <a:cubicBezTo>
                  <a:pt x="1720344" y="1686686"/>
                  <a:pt x="1701645" y="1337006"/>
                  <a:pt x="1234160" y="959279"/>
                </a:cubicBezTo>
                <a:cubicBezTo>
                  <a:pt x="1155622" y="891961"/>
                  <a:pt x="981717" y="516102"/>
                  <a:pt x="1049035" y="16828"/>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7" name="Freeform 50"/>
          <p:cNvSpPr>
            <a:spLocks noChangeAspect="1"/>
          </p:cNvSpPr>
          <p:nvPr/>
        </p:nvSpPr>
        <p:spPr>
          <a:xfrm>
            <a:off x="4366700" y="1610796"/>
            <a:ext cx="529812" cy="447396"/>
          </a:xfrm>
          <a:custGeom>
            <a:avLst/>
            <a:gdLst/>
            <a:ahLst/>
            <a:cxnLst/>
            <a:rect l="l" t="t" r="r" b="b"/>
            <a:pathLst>
              <a:path w="3213653" h="2719059">
                <a:moveTo>
                  <a:pt x="1378151" y="1333546"/>
                </a:moveTo>
                <a:cubicBezTo>
                  <a:pt x="1319627" y="1375402"/>
                  <a:pt x="1250513" y="1400241"/>
                  <a:pt x="1177640" y="1404742"/>
                </a:cubicBezTo>
                <a:cubicBezTo>
                  <a:pt x="1183273" y="1421668"/>
                  <a:pt x="1185388" y="1439329"/>
                  <a:pt x="1185029" y="1457608"/>
                </a:cubicBezTo>
                <a:lnTo>
                  <a:pt x="1182201" y="1517198"/>
                </a:lnTo>
                <a:cubicBezTo>
                  <a:pt x="1256472" y="1514781"/>
                  <a:pt x="1326341" y="1484168"/>
                  <a:pt x="1378151" y="1432005"/>
                </a:cubicBezTo>
                <a:close/>
                <a:moveTo>
                  <a:pt x="1765736" y="0"/>
                </a:moveTo>
                <a:cubicBezTo>
                  <a:pt x="1820598" y="0"/>
                  <a:pt x="1865072" y="44474"/>
                  <a:pt x="1865072" y="99336"/>
                </a:cubicBezTo>
                <a:lnTo>
                  <a:pt x="1865072" y="1145199"/>
                </a:lnTo>
                <a:cubicBezTo>
                  <a:pt x="1927584" y="1198906"/>
                  <a:pt x="2002197" y="1234373"/>
                  <a:pt x="2081262" y="1252128"/>
                </a:cubicBezTo>
                <a:cubicBezTo>
                  <a:pt x="2096727" y="1219747"/>
                  <a:pt x="2112543" y="1186289"/>
                  <a:pt x="2123992" y="1149920"/>
                </a:cubicBezTo>
                <a:cubicBezTo>
                  <a:pt x="1899600" y="1041464"/>
                  <a:pt x="1832282" y="585198"/>
                  <a:pt x="1933258" y="437473"/>
                </a:cubicBezTo>
                <a:cubicBezTo>
                  <a:pt x="2028156" y="327848"/>
                  <a:pt x="2131647" y="265468"/>
                  <a:pt x="2345195" y="261608"/>
                </a:cubicBezTo>
                <a:cubicBezTo>
                  <a:pt x="2375702" y="261056"/>
                  <a:pt x="2408455" y="261699"/>
                  <a:pt x="2443750" y="263569"/>
                </a:cubicBezTo>
                <a:cubicBezTo>
                  <a:pt x="2954244" y="291618"/>
                  <a:pt x="3189856" y="886259"/>
                  <a:pt x="3206686" y="1323824"/>
                </a:cubicBezTo>
                <a:cubicBezTo>
                  <a:pt x="3247823" y="2015701"/>
                  <a:pt x="3103839" y="2270013"/>
                  <a:pt x="2853267" y="2462617"/>
                </a:cubicBezTo>
                <a:cubicBezTo>
                  <a:pt x="2511068" y="2735627"/>
                  <a:pt x="2157650" y="2470097"/>
                  <a:pt x="2084722" y="2170906"/>
                </a:cubicBezTo>
                <a:cubicBezTo>
                  <a:pt x="2058544" y="2038140"/>
                  <a:pt x="2127730" y="1922204"/>
                  <a:pt x="2202528" y="1800658"/>
                </a:cubicBezTo>
                <a:lnTo>
                  <a:pt x="2143866" y="1730900"/>
                </a:lnTo>
                <a:cubicBezTo>
                  <a:pt x="2096151" y="1741682"/>
                  <a:pt x="2046910" y="1746675"/>
                  <a:pt x="1997032" y="1746402"/>
                </a:cubicBezTo>
                <a:lnTo>
                  <a:pt x="1887189" y="1736891"/>
                </a:lnTo>
                <a:lnTo>
                  <a:pt x="1887189" y="2619722"/>
                </a:lnTo>
                <a:cubicBezTo>
                  <a:pt x="1887189" y="2674584"/>
                  <a:pt x="1842715" y="2719058"/>
                  <a:pt x="1787853" y="2719058"/>
                </a:cubicBezTo>
                <a:cubicBezTo>
                  <a:pt x="1732991" y="2719058"/>
                  <a:pt x="1688517" y="2674584"/>
                  <a:pt x="1688517" y="2619722"/>
                </a:cubicBezTo>
                <a:lnTo>
                  <a:pt x="1688517" y="1730093"/>
                </a:lnTo>
                <a:cubicBezTo>
                  <a:pt x="1688517" y="1710960"/>
                  <a:pt x="1693926" y="1693091"/>
                  <a:pt x="1704798" y="1678857"/>
                </a:cubicBezTo>
                <a:cubicBezTo>
                  <a:pt x="1659024" y="1659660"/>
                  <a:pt x="1616387" y="1633873"/>
                  <a:pt x="1576823" y="1603655"/>
                </a:cubicBezTo>
                <a:lnTo>
                  <a:pt x="1576823" y="2619723"/>
                </a:lnTo>
                <a:cubicBezTo>
                  <a:pt x="1576823" y="2674585"/>
                  <a:pt x="1532349" y="2719059"/>
                  <a:pt x="1477487" y="2719059"/>
                </a:cubicBezTo>
                <a:cubicBezTo>
                  <a:pt x="1422625" y="2719059"/>
                  <a:pt x="1378151" y="2674585"/>
                  <a:pt x="1378151" y="2619723"/>
                </a:cubicBezTo>
                <a:lnTo>
                  <a:pt x="1378151" y="1615564"/>
                </a:lnTo>
                <a:cubicBezTo>
                  <a:pt x="1313743" y="1650180"/>
                  <a:pt x="1240907" y="1668612"/>
                  <a:pt x="1165758" y="1668570"/>
                </a:cubicBezTo>
                <a:lnTo>
                  <a:pt x="1143358" y="1665899"/>
                </a:lnTo>
                <a:cubicBezTo>
                  <a:pt x="1108602" y="1733381"/>
                  <a:pt x="1056017" y="1769960"/>
                  <a:pt x="1011125" y="1833465"/>
                </a:cubicBezTo>
                <a:cubicBezTo>
                  <a:pt x="1085923" y="1955011"/>
                  <a:pt x="1155109" y="2070947"/>
                  <a:pt x="1128931" y="2203713"/>
                </a:cubicBezTo>
                <a:cubicBezTo>
                  <a:pt x="1056003" y="2502904"/>
                  <a:pt x="702585" y="2768434"/>
                  <a:pt x="360386" y="2495424"/>
                </a:cubicBezTo>
                <a:cubicBezTo>
                  <a:pt x="109814" y="2302820"/>
                  <a:pt x="-34170" y="2048508"/>
                  <a:pt x="6967" y="1356631"/>
                </a:cubicBezTo>
                <a:cubicBezTo>
                  <a:pt x="23797" y="919066"/>
                  <a:pt x="259409" y="324425"/>
                  <a:pt x="769903" y="296376"/>
                </a:cubicBezTo>
                <a:cubicBezTo>
                  <a:pt x="805198" y="294506"/>
                  <a:pt x="837951" y="293863"/>
                  <a:pt x="868458" y="294415"/>
                </a:cubicBezTo>
                <a:cubicBezTo>
                  <a:pt x="1082006" y="298276"/>
                  <a:pt x="1185497" y="360655"/>
                  <a:pt x="1280395" y="470280"/>
                </a:cubicBezTo>
                <a:cubicBezTo>
                  <a:pt x="1381371" y="618005"/>
                  <a:pt x="1314053" y="1074271"/>
                  <a:pt x="1089661" y="1182727"/>
                </a:cubicBezTo>
                <a:cubicBezTo>
                  <a:pt x="1098183" y="1209798"/>
                  <a:pt x="1109125" y="1235256"/>
                  <a:pt x="1120578" y="1259840"/>
                </a:cubicBezTo>
                <a:cubicBezTo>
                  <a:pt x="1123656" y="1260899"/>
                  <a:pt x="1126770" y="1260948"/>
                  <a:pt x="1129891" y="1260950"/>
                </a:cubicBezTo>
                <a:cubicBezTo>
                  <a:pt x="1227949" y="1261006"/>
                  <a:pt x="1320161" y="1214330"/>
                  <a:pt x="1378151" y="1135267"/>
                </a:cubicBezTo>
                <a:lnTo>
                  <a:pt x="1378151" y="118395"/>
                </a:lnTo>
                <a:cubicBezTo>
                  <a:pt x="1378151" y="63533"/>
                  <a:pt x="1422625" y="19059"/>
                  <a:pt x="1477487" y="19059"/>
                </a:cubicBezTo>
                <a:cubicBezTo>
                  <a:pt x="1532349" y="19059"/>
                  <a:pt x="1576823" y="63533"/>
                  <a:pt x="1576823" y="118395"/>
                </a:cubicBezTo>
                <a:lnTo>
                  <a:pt x="1576823" y="1413063"/>
                </a:lnTo>
                <a:cubicBezTo>
                  <a:pt x="1680597" y="1536757"/>
                  <a:pt x="1834575" y="1607590"/>
                  <a:pt x="1997786" y="1608484"/>
                </a:cubicBezTo>
                <a:lnTo>
                  <a:pt x="2057480" y="1605248"/>
                </a:lnTo>
                <a:cubicBezTo>
                  <a:pt x="2038910" y="1561698"/>
                  <a:pt x="2027992" y="1505121"/>
                  <a:pt x="2028624" y="1424801"/>
                </a:cubicBezTo>
                <a:lnTo>
                  <a:pt x="2034537" y="1382501"/>
                </a:lnTo>
                <a:cubicBezTo>
                  <a:pt x="1972012" y="1367348"/>
                  <a:pt x="1912047" y="1342676"/>
                  <a:pt x="1856155" y="1310037"/>
                </a:cubicBezTo>
                <a:cubicBezTo>
                  <a:pt x="1840993" y="1344880"/>
                  <a:pt x="1806188" y="1369059"/>
                  <a:pt x="1765736" y="1369059"/>
                </a:cubicBezTo>
                <a:cubicBezTo>
                  <a:pt x="1710874" y="1369059"/>
                  <a:pt x="1666400" y="1324585"/>
                  <a:pt x="1666400" y="1269723"/>
                </a:cubicBezTo>
                <a:lnTo>
                  <a:pt x="1666400" y="99336"/>
                </a:lnTo>
                <a:cubicBezTo>
                  <a:pt x="1666400" y="44474"/>
                  <a:pt x="1710874" y="0"/>
                  <a:pt x="1765736"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8" name="Teardrop 9"/>
          <p:cNvSpPr>
            <a:spLocks noChangeAspect="1"/>
          </p:cNvSpPr>
          <p:nvPr/>
        </p:nvSpPr>
        <p:spPr>
          <a:xfrm rot="18900000">
            <a:off x="6091469" y="2634169"/>
            <a:ext cx="512877" cy="437727"/>
          </a:xfrm>
          <a:custGeom>
            <a:avLst/>
            <a:gdLst/>
            <a:ahLst/>
            <a:cxnLst/>
            <a:rect l="l" t="t" r="r" b="b"/>
            <a:pathLst>
              <a:path w="3552042" h="3031575">
                <a:moveTo>
                  <a:pt x="1499560" y="1284945"/>
                </a:moveTo>
                <a:lnTo>
                  <a:pt x="1272419" y="1057805"/>
                </a:lnTo>
                <a:lnTo>
                  <a:pt x="1054631" y="1275593"/>
                </a:lnTo>
                <a:lnTo>
                  <a:pt x="836843" y="1057805"/>
                </a:lnTo>
                <a:lnTo>
                  <a:pt x="609703" y="1284945"/>
                </a:lnTo>
                <a:lnTo>
                  <a:pt x="827491" y="1502733"/>
                </a:lnTo>
                <a:lnTo>
                  <a:pt x="609703" y="1720522"/>
                </a:lnTo>
                <a:lnTo>
                  <a:pt x="836843" y="1947662"/>
                </a:lnTo>
                <a:lnTo>
                  <a:pt x="1054631" y="1729874"/>
                </a:lnTo>
                <a:lnTo>
                  <a:pt x="1272419" y="1947662"/>
                </a:lnTo>
                <a:lnTo>
                  <a:pt x="1499560" y="1720522"/>
                </a:lnTo>
                <a:lnTo>
                  <a:pt x="1281771" y="1502733"/>
                </a:lnTo>
                <a:close/>
                <a:moveTo>
                  <a:pt x="3552042" y="1021270"/>
                </a:moveTo>
                <a:cubicBezTo>
                  <a:pt x="3346428" y="1488389"/>
                  <a:pt x="3240687" y="1885112"/>
                  <a:pt x="3146822" y="2229032"/>
                </a:cubicBezTo>
                <a:cubicBezTo>
                  <a:pt x="3047091" y="2666397"/>
                  <a:pt x="2787512" y="3031575"/>
                  <a:pt x="2344279" y="3031575"/>
                </a:cubicBezTo>
                <a:cubicBezTo>
                  <a:pt x="1991740" y="3031575"/>
                  <a:pt x="1692293" y="2804263"/>
                  <a:pt x="1587926" y="2487045"/>
                </a:cubicBezTo>
                <a:cubicBezTo>
                  <a:pt x="1859795" y="2308350"/>
                  <a:pt x="2033031" y="1980125"/>
                  <a:pt x="2117061" y="1611614"/>
                </a:cubicBezTo>
                <a:cubicBezTo>
                  <a:pt x="2127904" y="1571883"/>
                  <a:pt x="2138872" y="1531598"/>
                  <a:pt x="2150086" y="1490753"/>
                </a:cubicBezTo>
                <a:cubicBezTo>
                  <a:pt x="2212338" y="1465032"/>
                  <a:pt x="2277652" y="1444164"/>
                  <a:pt x="2344279" y="1426490"/>
                </a:cubicBezTo>
                <a:cubicBezTo>
                  <a:pt x="2764465" y="1315024"/>
                  <a:pt x="3073190" y="1226884"/>
                  <a:pt x="3552042" y="1021270"/>
                </a:cubicBezTo>
                <a:close/>
                <a:moveTo>
                  <a:pt x="2557365" y="0"/>
                </a:moveTo>
                <a:cubicBezTo>
                  <a:pt x="2295797" y="594236"/>
                  <a:pt x="2161281" y="1098917"/>
                  <a:pt x="2041873" y="1536428"/>
                </a:cubicBezTo>
                <a:cubicBezTo>
                  <a:pt x="1915003" y="2092812"/>
                  <a:pt x="1584785" y="2557364"/>
                  <a:pt x="1020937" y="2557364"/>
                </a:cubicBezTo>
                <a:cubicBezTo>
                  <a:pt x="457089" y="2557364"/>
                  <a:pt x="0" y="2100276"/>
                  <a:pt x="0" y="1536428"/>
                </a:cubicBezTo>
                <a:cubicBezTo>
                  <a:pt x="0" y="972580"/>
                  <a:pt x="475939" y="660066"/>
                  <a:pt x="1020937" y="515492"/>
                </a:cubicBezTo>
                <a:cubicBezTo>
                  <a:pt x="1555467" y="373694"/>
                  <a:pt x="1948204" y="261568"/>
                  <a:pt x="255736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9" name="Freeform 97"/>
          <p:cNvSpPr>
            <a:spLocks noChangeAspect="1"/>
          </p:cNvSpPr>
          <p:nvPr/>
        </p:nvSpPr>
        <p:spPr>
          <a:xfrm>
            <a:off x="6811521" y="1603177"/>
            <a:ext cx="619107" cy="462636"/>
          </a:xfrm>
          <a:custGeom>
            <a:avLst/>
            <a:gdLst/>
            <a:ahLst/>
            <a:cxnLst/>
            <a:rect l="l" t="t" r="r" b="b"/>
            <a:pathLst>
              <a:path w="3246245" h="2425805">
                <a:moveTo>
                  <a:pt x="2545666" y="706851"/>
                </a:moveTo>
                <a:cubicBezTo>
                  <a:pt x="2704742" y="706851"/>
                  <a:pt x="2833698" y="835807"/>
                  <a:pt x="2833698" y="994883"/>
                </a:cubicBezTo>
                <a:cubicBezTo>
                  <a:pt x="2833698" y="1153959"/>
                  <a:pt x="2704742" y="1282915"/>
                  <a:pt x="2545666" y="1282915"/>
                </a:cubicBezTo>
                <a:cubicBezTo>
                  <a:pt x="2386590" y="1282915"/>
                  <a:pt x="2257634" y="1153959"/>
                  <a:pt x="2257634" y="994883"/>
                </a:cubicBezTo>
                <a:cubicBezTo>
                  <a:pt x="2257634" y="835807"/>
                  <a:pt x="2386590" y="706851"/>
                  <a:pt x="2545666" y="706851"/>
                </a:cubicBezTo>
                <a:close/>
                <a:moveTo>
                  <a:pt x="700580" y="706851"/>
                </a:moveTo>
                <a:cubicBezTo>
                  <a:pt x="859656" y="706851"/>
                  <a:pt x="988612" y="835807"/>
                  <a:pt x="988612" y="994883"/>
                </a:cubicBezTo>
                <a:cubicBezTo>
                  <a:pt x="988612" y="1153959"/>
                  <a:pt x="859656" y="1282915"/>
                  <a:pt x="700580" y="1282915"/>
                </a:cubicBezTo>
                <a:cubicBezTo>
                  <a:pt x="541504" y="1282915"/>
                  <a:pt x="412548" y="1153959"/>
                  <a:pt x="412548" y="994883"/>
                </a:cubicBezTo>
                <a:cubicBezTo>
                  <a:pt x="412548" y="835807"/>
                  <a:pt x="541504" y="706851"/>
                  <a:pt x="700580" y="706851"/>
                </a:cubicBezTo>
                <a:close/>
                <a:moveTo>
                  <a:pt x="1619971" y="0"/>
                </a:moveTo>
                <a:cubicBezTo>
                  <a:pt x="1621025" y="5"/>
                  <a:pt x="1622076" y="12"/>
                  <a:pt x="1623123" y="141"/>
                </a:cubicBezTo>
                <a:cubicBezTo>
                  <a:pt x="1624170" y="12"/>
                  <a:pt x="1625221" y="5"/>
                  <a:pt x="1626275" y="0"/>
                </a:cubicBezTo>
                <a:lnTo>
                  <a:pt x="1626274" y="282"/>
                </a:lnTo>
                <a:cubicBezTo>
                  <a:pt x="1966825" y="4283"/>
                  <a:pt x="1974816" y="220494"/>
                  <a:pt x="2177568" y="171426"/>
                </a:cubicBezTo>
                <a:cubicBezTo>
                  <a:pt x="2600959" y="50212"/>
                  <a:pt x="2963165" y="85364"/>
                  <a:pt x="3172404" y="310875"/>
                </a:cubicBezTo>
                <a:cubicBezTo>
                  <a:pt x="3300075" y="473051"/>
                  <a:pt x="3301971" y="794993"/>
                  <a:pt x="2851767" y="1164523"/>
                </a:cubicBezTo>
                <a:cubicBezTo>
                  <a:pt x="2918303" y="1029844"/>
                  <a:pt x="2927052" y="857771"/>
                  <a:pt x="2799829" y="746887"/>
                </a:cubicBezTo>
                <a:cubicBezTo>
                  <a:pt x="3115459" y="786295"/>
                  <a:pt x="3165949" y="533368"/>
                  <a:pt x="3049873" y="419809"/>
                </a:cubicBezTo>
                <a:cubicBezTo>
                  <a:pt x="2811516" y="207658"/>
                  <a:pt x="2338612" y="298041"/>
                  <a:pt x="2253222" y="493802"/>
                </a:cubicBezTo>
                <a:cubicBezTo>
                  <a:pt x="2139861" y="783555"/>
                  <a:pt x="2165869" y="1185485"/>
                  <a:pt x="2076302" y="1369861"/>
                </a:cubicBezTo>
                <a:cubicBezTo>
                  <a:pt x="1906668" y="1634081"/>
                  <a:pt x="1716639" y="1881305"/>
                  <a:pt x="1713569" y="2080938"/>
                </a:cubicBezTo>
                <a:cubicBezTo>
                  <a:pt x="1706472" y="2158984"/>
                  <a:pt x="1709123" y="2405980"/>
                  <a:pt x="1625847" y="2423204"/>
                </a:cubicBezTo>
                <a:cubicBezTo>
                  <a:pt x="1625847" y="2424071"/>
                  <a:pt x="1625843" y="2424938"/>
                  <a:pt x="1625839" y="2425805"/>
                </a:cubicBezTo>
                <a:lnTo>
                  <a:pt x="1623123" y="2424507"/>
                </a:lnTo>
                <a:lnTo>
                  <a:pt x="1620407" y="2425805"/>
                </a:lnTo>
                <a:cubicBezTo>
                  <a:pt x="1620403" y="2424938"/>
                  <a:pt x="1620399" y="2424071"/>
                  <a:pt x="1620399" y="2423204"/>
                </a:cubicBezTo>
                <a:cubicBezTo>
                  <a:pt x="1537123" y="2405980"/>
                  <a:pt x="1539774" y="2158984"/>
                  <a:pt x="1532677" y="2080938"/>
                </a:cubicBezTo>
                <a:cubicBezTo>
                  <a:pt x="1529607" y="1881305"/>
                  <a:pt x="1339578" y="1634081"/>
                  <a:pt x="1169944" y="1369861"/>
                </a:cubicBezTo>
                <a:cubicBezTo>
                  <a:pt x="1080377" y="1185485"/>
                  <a:pt x="1106385" y="783555"/>
                  <a:pt x="993024" y="493802"/>
                </a:cubicBezTo>
                <a:cubicBezTo>
                  <a:pt x="907634" y="298041"/>
                  <a:pt x="434730" y="207658"/>
                  <a:pt x="196373" y="419809"/>
                </a:cubicBezTo>
                <a:cubicBezTo>
                  <a:pt x="80297" y="533368"/>
                  <a:pt x="130787" y="786295"/>
                  <a:pt x="446417" y="746887"/>
                </a:cubicBezTo>
                <a:cubicBezTo>
                  <a:pt x="319194" y="857771"/>
                  <a:pt x="327943" y="1029844"/>
                  <a:pt x="394479" y="1164523"/>
                </a:cubicBezTo>
                <a:cubicBezTo>
                  <a:pt x="-55725" y="794993"/>
                  <a:pt x="-53829" y="473051"/>
                  <a:pt x="73842" y="310875"/>
                </a:cubicBezTo>
                <a:cubicBezTo>
                  <a:pt x="283081" y="85364"/>
                  <a:pt x="645287" y="50212"/>
                  <a:pt x="1068678" y="171426"/>
                </a:cubicBezTo>
                <a:cubicBezTo>
                  <a:pt x="1271430" y="220494"/>
                  <a:pt x="1279421" y="4283"/>
                  <a:pt x="1619972" y="282"/>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0" name="Donut 22"/>
          <p:cNvSpPr>
            <a:spLocks noChangeAspect="1"/>
          </p:cNvSpPr>
          <p:nvPr/>
        </p:nvSpPr>
        <p:spPr>
          <a:xfrm>
            <a:off x="8528142" y="1698810"/>
            <a:ext cx="529812" cy="271370"/>
          </a:xfrm>
          <a:custGeom>
            <a:avLst/>
            <a:gdLst/>
            <a:ahLst/>
            <a:cxnLst/>
            <a:rect l="l" t="t" r="r" b="b"/>
            <a:pathLst>
              <a:path w="3372524" h="1727404">
                <a:moveTo>
                  <a:pt x="1758003" y="666958"/>
                </a:moveTo>
                <a:cubicBezTo>
                  <a:pt x="1703684" y="666958"/>
                  <a:pt x="1659649" y="710993"/>
                  <a:pt x="1659649" y="765312"/>
                </a:cubicBezTo>
                <a:cubicBezTo>
                  <a:pt x="1659649" y="819631"/>
                  <a:pt x="1703684" y="863666"/>
                  <a:pt x="1758003" y="863666"/>
                </a:cubicBezTo>
                <a:cubicBezTo>
                  <a:pt x="1812322" y="863666"/>
                  <a:pt x="1856357" y="819631"/>
                  <a:pt x="1856357" y="765312"/>
                </a:cubicBezTo>
                <a:cubicBezTo>
                  <a:pt x="1856357" y="710993"/>
                  <a:pt x="1812322" y="666958"/>
                  <a:pt x="1758003" y="666958"/>
                </a:cubicBezTo>
                <a:close/>
                <a:moveTo>
                  <a:pt x="1686261" y="586208"/>
                </a:moveTo>
                <a:cubicBezTo>
                  <a:pt x="1849880" y="586208"/>
                  <a:pt x="1982519" y="718847"/>
                  <a:pt x="1982519" y="882466"/>
                </a:cubicBezTo>
                <a:cubicBezTo>
                  <a:pt x="1982519" y="1046085"/>
                  <a:pt x="1849880" y="1178724"/>
                  <a:pt x="1686261" y="1178724"/>
                </a:cubicBezTo>
                <a:cubicBezTo>
                  <a:pt x="1522642" y="1178724"/>
                  <a:pt x="1390003" y="1046085"/>
                  <a:pt x="1390003" y="882466"/>
                </a:cubicBezTo>
                <a:cubicBezTo>
                  <a:pt x="1390003" y="718847"/>
                  <a:pt x="1522642" y="586208"/>
                  <a:pt x="1686261" y="586208"/>
                </a:cubicBezTo>
                <a:close/>
                <a:moveTo>
                  <a:pt x="1686262" y="448985"/>
                </a:moveTo>
                <a:cubicBezTo>
                  <a:pt x="1446857" y="448985"/>
                  <a:pt x="1252780" y="643062"/>
                  <a:pt x="1252780" y="882467"/>
                </a:cubicBezTo>
                <a:cubicBezTo>
                  <a:pt x="1252780" y="1121872"/>
                  <a:pt x="1446857" y="1315949"/>
                  <a:pt x="1686262" y="1315949"/>
                </a:cubicBezTo>
                <a:cubicBezTo>
                  <a:pt x="1925667" y="1315949"/>
                  <a:pt x="2119744" y="1121872"/>
                  <a:pt x="2119744" y="882467"/>
                </a:cubicBezTo>
                <a:cubicBezTo>
                  <a:pt x="2119744" y="643062"/>
                  <a:pt x="1925667" y="448985"/>
                  <a:pt x="1686262" y="448985"/>
                </a:cubicBezTo>
                <a:close/>
                <a:moveTo>
                  <a:pt x="1893261" y="271274"/>
                </a:moveTo>
                <a:cubicBezTo>
                  <a:pt x="2150128" y="355123"/>
                  <a:pt x="2334334" y="597283"/>
                  <a:pt x="2334334" y="882467"/>
                </a:cubicBezTo>
                <a:cubicBezTo>
                  <a:pt x="2334334" y="1103921"/>
                  <a:pt x="2223259" y="1299432"/>
                  <a:pt x="2053457" y="1415856"/>
                </a:cubicBezTo>
                <a:cubicBezTo>
                  <a:pt x="2494577" y="1286853"/>
                  <a:pt x="2931337" y="1005905"/>
                  <a:pt x="2940842" y="882353"/>
                </a:cubicBezTo>
                <a:lnTo>
                  <a:pt x="2946401" y="882364"/>
                </a:lnTo>
                <a:lnTo>
                  <a:pt x="2943679" y="877137"/>
                </a:lnTo>
                <a:lnTo>
                  <a:pt x="2946401" y="872130"/>
                </a:lnTo>
                <a:lnTo>
                  <a:pt x="2941077" y="872141"/>
                </a:lnTo>
                <a:cubicBezTo>
                  <a:pt x="2875996" y="732702"/>
                  <a:pt x="2369865" y="377972"/>
                  <a:pt x="1893261" y="271274"/>
                </a:cubicBezTo>
                <a:close/>
                <a:moveTo>
                  <a:pt x="1525754" y="256843"/>
                </a:moveTo>
                <a:cubicBezTo>
                  <a:pt x="984953" y="339274"/>
                  <a:pt x="426123" y="752145"/>
                  <a:pt x="426123" y="877021"/>
                </a:cubicBezTo>
                <a:lnTo>
                  <a:pt x="426123" y="877247"/>
                </a:lnTo>
                <a:cubicBezTo>
                  <a:pt x="439083" y="984175"/>
                  <a:pt x="877625" y="1311577"/>
                  <a:pt x="1355183" y="1436828"/>
                </a:cubicBezTo>
                <a:cubicBezTo>
                  <a:pt x="1164798" y="1325758"/>
                  <a:pt x="1038190" y="1118898"/>
                  <a:pt x="1038190" y="882467"/>
                </a:cubicBezTo>
                <a:cubicBezTo>
                  <a:pt x="1038190" y="580157"/>
                  <a:pt x="1245184" y="326193"/>
                  <a:pt x="1525754" y="256843"/>
                </a:cubicBezTo>
                <a:close/>
                <a:moveTo>
                  <a:pt x="1682713" y="0"/>
                </a:moveTo>
                <a:cubicBezTo>
                  <a:pt x="2385858" y="36225"/>
                  <a:pt x="3265322" y="653066"/>
                  <a:pt x="3365400" y="875412"/>
                </a:cubicBezTo>
                <a:lnTo>
                  <a:pt x="3372524" y="875397"/>
                </a:lnTo>
                <a:lnTo>
                  <a:pt x="3368881" y="882344"/>
                </a:lnTo>
                <a:lnTo>
                  <a:pt x="3372524" y="889597"/>
                </a:lnTo>
                <a:lnTo>
                  <a:pt x="3365086" y="889581"/>
                </a:lnTo>
                <a:cubicBezTo>
                  <a:pt x="3348713" y="1110249"/>
                  <a:pt x="2385134" y="1692746"/>
                  <a:pt x="1682713" y="1727404"/>
                </a:cubicBezTo>
                <a:cubicBezTo>
                  <a:pt x="901706" y="1708470"/>
                  <a:pt x="21301" y="1064732"/>
                  <a:pt x="0" y="882497"/>
                </a:cubicBezTo>
                <a:lnTo>
                  <a:pt x="0" y="882184"/>
                </a:lnTo>
                <a:cubicBezTo>
                  <a:pt x="0" y="691908"/>
                  <a:pt x="901706" y="19770"/>
                  <a:pt x="168271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61" name="Freeform 99"/>
          <p:cNvSpPr>
            <a:spLocks noChangeAspect="1"/>
          </p:cNvSpPr>
          <p:nvPr/>
        </p:nvSpPr>
        <p:spPr>
          <a:xfrm>
            <a:off x="6153523" y="1591274"/>
            <a:ext cx="388767" cy="486441"/>
          </a:xfrm>
          <a:custGeom>
            <a:avLst/>
            <a:gdLst/>
            <a:ahLst/>
            <a:cxnLst/>
            <a:rect l="l" t="t" r="r" b="b"/>
            <a:pathLst>
              <a:path w="2427821" h="3249943">
                <a:moveTo>
                  <a:pt x="1783445" y="477276"/>
                </a:moveTo>
                <a:cubicBezTo>
                  <a:pt x="1867295" y="479049"/>
                  <a:pt x="1940306" y="495815"/>
                  <a:pt x="1995323" y="528655"/>
                </a:cubicBezTo>
                <a:cubicBezTo>
                  <a:pt x="2375187" y="892595"/>
                  <a:pt x="1478983" y="963108"/>
                  <a:pt x="1620010" y="1047270"/>
                </a:cubicBezTo>
                <a:cubicBezTo>
                  <a:pt x="1920260" y="1267909"/>
                  <a:pt x="2179568" y="1563610"/>
                  <a:pt x="2275102" y="1879783"/>
                </a:cubicBezTo>
                <a:cubicBezTo>
                  <a:pt x="2386559" y="2264195"/>
                  <a:pt x="2620845" y="2969329"/>
                  <a:pt x="2118153" y="3196792"/>
                </a:cubicBezTo>
                <a:cubicBezTo>
                  <a:pt x="862559" y="3474297"/>
                  <a:pt x="146052" y="2612212"/>
                  <a:pt x="9574" y="1838839"/>
                </a:cubicBezTo>
                <a:cubicBezTo>
                  <a:pt x="-38192" y="1613652"/>
                  <a:pt x="98284" y="1313401"/>
                  <a:pt x="296177" y="1170100"/>
                </a:cubicBezTo>
                <a:cubicBezTo>
                  <a:pt x="391711" y="1081390"/>
                  <a:pt x="330296" y="876673"/>
                  <a:pt x="323472" y="671956"/>
                </a:cubicBezTo>
                <a:cubicBezTo>
                  <a:pt x="296177" y="474063"/>
                  <a:pt x="760199" y="351234"/>
                  <a:pt x="664666" y="1211043"/>
                </a:cubicBezTo>
                <a:cubicBezTo>
                  <a:pt x="853176" y="743465"/>
                  <a:pt x="1420091" y="469595"/>
                  <a:pt x="1783445" y="477276"/>
                </a:cubicBezTo>
                <a:close/>
                <a:moveTo>
                  <a:pt x="1024970" y="33"/>
                </a:moveTo>
                <a:cubicBezTo>
                  <a:pt x="1115949" y="3590"/>
                  <a:pt x="1140206" y="286408"/>
                  <a:pt x="1176458" y="269348"/>
                </a:cubicBezTo>
                <a:cubicBezTo>
                  <a:pt x="1251521" y="278446"/>
                  <a:pt x="1265168" y="21414"/>
                  <a:pt x="1401646" y="44160"/>
                </a:cubicBezTo>
                <a:cubicBezTo>
                  <a:pt x="1469884" y="71456"/>
                  <a:pt x="1374351" y="221581"/>
                  <a:pt x="1360703" y="310292"/>
                </a:cubicBezTo>
                <a:lnTo>
                  <a:pt x="1517652" y="453593"/>
                </a:lnTo>
                <a:cubicBezTo>
                  <a:pt x="974016" y="540030"/>
                  <a:pt x="901229" y="790238"/>
                  <a:pt x="753379" y="951737"/>
                </a:cubicBezTo>
                <a:lnTo>
                  <a:pt x="705610" y="644662"/>
                </a:lnTo>
                <a:lnTo>
                  <a:pt x="787497" y="521832"/>
                </a:lnTo>
                <a:cubicBezTo>
                  <a:pt x="712435" y="433122"/>
                  <a:pt x="446303" y="364883"/>
                  <a:pt x="562310" y="255701"/>
                </a:cubicBezTo>
                <a:cubicBezTo>
                  <a:pt x="739730" y="98751"/>
                  <a:pt x="862560" y="337587"/>
                  <a:pt x="1012685" y="378530"/>
                </a:cubicBezTo>
                <a:cubicBezTo>
                  <a:pt x="1010410" y="253426"/>
                  <a:pt x="796596" y="101025"/>
                  <a:pt x="1005861" y="3217"/>
                </a:cubicBezTo>
                <a:cubicBezTo>
                  <a:pt x="1012543" y="800"/>
                  <a:pt x="1018905" y="-204"/>
                  <a:pt x="1024970" y="33"/>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2" name="Oval 10"/>
          <p:cNvSpPr/>
          <p:nvPr/>
        </p:nvSpPr>
        <p:spPr>
          <a:xfrm>
            <a:off x="7711015" y="1592291"/>
            <a:ext cx="486653" cy="484407"/>
          </a:xfrm>
          <a:custGeom>
            <a:avLst/>
            <a:gdLst/>
            <a:ahLst/>
            <a:cxnLst/>
            <a:rect l="l" t="t" r="r" b="b"/>
            <a:pathLst>
              <a:path w="3229769" h="3214867">
                <a:moveTo>
                  <a:pt x="388922" y="0"/>
                </a:moveTo>
                <a:cubicBezTo>
                  <a:pt x="481031" y="0"/>
                  <a:pt x="564991" y="34887"/>
                  <a:pt x="627459" y="93109"/>
                </a:cubicBezTo>
                <a:cubicBezTo>
                  <a:pt x="689927" y="34887"/>
                  <a:pt x="773888" y="0"/>
                  <a:pt x="865996" y="0"/>
                </a:cubicBezTo>
                <a:cubicBezTo>
                  <a:pt x="958105" y="0"/>
                  <a:pt x="1042065" y="34887"/>
                  <a:pt x="1104533" y="93109"/>
                </a:cubicBezTo>
                <a:cubicBezTo>
                  <a:pt x="1167001" y="34887"/>
                  <a:pt x="1250962" y="0"/>
                  <a:pt x="1343070" y="0"/>
                </a:cubicBezTo>
                <a:cubicBezTo>
                  <a:pt x="1435179" y="0"/>
                  <a:pt x="1519139" y="34887"/>
                  <a:pt x="1581607" y="93109"/>
                </a:cubicBezTo>
                <a:cubicBezTo>
                  <a:pt x="1644075" y="34887"/>
                  <a:pt x="1728036" y="0"/>
                  <a:pt x="1820144" y="0"/>
                </a:cubicBezTo>
                <a:cubicBezTo>
                  <a:pt x="1912253" y="0"/>
                  <a:pt x="1996213" y="34887"/>
                  <a:pt x="2058681" y="93109"/>
                </a:cubicBezTo>
                <a:cubicBezTo>
                  <a:pt x="2121149" y="34887"/>
                  <a:pt x="2205110" y="0"/>
                  <a:pt x="2297218" y="0"/>
                </a:cubicBezTo>
                <a:cubicBezTo>
                  <a:pt x="2389326" y="0"/>
                  <a:pt x="2473286" y="34887"/>
                  <a:pt x="2535755" y="93108"/>
                </a:cubicBezTo>
                <a:cubicBezTo>
                  <a:pt x="2598223" y="34887"/>
                  <a:pt x="2682183" y="0"/>
                  <a:pt x="2774291" y="0"/>
                </a:cubicBezTo>
                <a:cubicBezTo>
                  <a:pt x="2971429" y="0"/>
                  <a:pt x="3131241" y="159812"/>
                  <a:pt x="3131241" y="356950"/>
                </a:cubicBezTo>
                <a:cubicBezTo>
                  <a:pt x="3131241" y="414550"/>
                  <a:pt x="3117598" y="468963"/>
                  <a:pt x="3092026" y="516460"/>
                </a:cubicBezTo>
                <a:cubicBezTo>
                  <a:pt x="3176259" y="580602"/>
                  <a:pt x="3229769" y="682177"/>
                  <a:pt x="3229769" y="796250"/>
                </a:cubicBezTo>
                <a:cubicBezTo>
                  <a:pt x="3229769" y="902465"/>
                  <a:pt x="3183377" y="997845"/>
                  <a:pt x="3108820" y="1062184"/>
                </a:cubicBezTo>
                <a:cubicBezTo>
                  <a:pt x="3183377" y="1126523"/>
                  <a:pt x="3229769" y="1221903"/>
                  <a:pt x="3229769" y="1328118"/>
                </a:cubicBezTo>
                <a:cubicBezTo>
                  <a:pt x="3229769" y="1434333"/>
                  <a:pt x="3183377" y="1529713"/>
                  <a:pt x="3108820" y="1594052"/>
                </a:cubicBezTo>
                <a:cubicBezTo>
                  <a:pt x="3183377" y="1658391"/>
                  <a:pt x="3229769" y="1753771"/>
                  <a:pt x="3229769" y="1859986"/>
                </a:cubicBezTo>
                <a:cubicBezTo>
                  <a:pt x="3229769" y="2057124"/>
                  <a:pt x="3069957" y="2216936"/>
                  <a:pt x="2872819" y="2216936"/>
                </a:cubicBezTo>
                <a:lnTo>
                  <a:pt x="2849067" y="2214542"/>
                </a:lnTo>
                <a:cubicBezTo>
                  <a:pt x="2790894" y="2329236"/>
                  <a:pt x="2671548" y="2406987"/>
                  <a:pt x="2534043" y="2406987"/>
                </a:cubicBezTo>
                <a:cubicBezTo>
                  <a:pt x="2483158" y="2406987"/>
                  <a:pt x="2434760" y="2396340"/>
                  <a:pt x="2391120" y="2376775"/>
                </a:cubicBezTo>
                <a:cubicBezTo>
                  <a:pt x="2326908" y="2456876"/>
                  <a:pt x="2228003" y="2507238"/>
                  <a:pt x="2117336" y="2507238"/>
                </a:cubicBezTo>
                <a:lnTo>
                  <a:pt x="2081608" y="2503636"/>
                </a:lnTo>
                <a:cubicBezTo>
                  <a:pt x="2058765" y="2546355"/>
                  <a:pt x="2027330" y="2583686"/>
                  <a:pt x="1987704" y="2611019"/>
                </a:cubicBezTo>
                <a:cubicBezTo>
                  <a:pt x="2049806" y="2674751"/>
                  <a:pt x="2087711" y="2761907"/>
                  <a:pt x="2087711" y="2857917"/>
                </a:cubicBezTo>
                <a:cubicBezTo>
                  <a:pt x="2087711" y="3055055"/>
                  <a:pt x="1927899" y="3214867"/>
                  <a:pt x="1730761" y="3214867"/>
                </a:cubicBezTo>
                <a:cubicBezTo>
                  <a:pt x="1533623" y="3214867"/>
                  <a:pt x="1373811" y="3055055"/>
                  <a:pt x="1373811" y="2857917"/>
                </a:cubicBezTo>
                <a:cubicBezTo>
                  <a:pt x="1373811" y="2743560"/>
                  <a:pt x="1427588" y="2641764"/>
                  <a:pt x="1512161" y="2577627"/>
                </a:cubicBezTo>
                <a:cubicBezTo>
                  <a:pt x="1450743" y="2514125"/>
                  <a:pt x="1413385" y="2427536"/>
                  <a:pt x="1413385" y="2332221"/>
                </a:cubicBezTo>
                <a:cubicBezTo>
                  <a:pt x="1413385" y="2135083"/>
                  <a:pt x="1573197" y="1975271"/>
                  <a:pt x="1770335" y="1975271"/>
                </a:cubicBezTo>
                <a:lnTo>
                  <a:pt x="1806063" y="1978873"/>
                </a:lnTo>
                <a:cubicBezTo>
                  <a:pt x="1865384" y="1867935"/>
                  <a:pt x="1982649" y="1793338"/>
                  <a:pt x="2117336" y="1793338"/>
                </a:cubicBezTo>
                <a:cubicBezTo>
                  <a:pt x="2168221" y="1793338"/>
                  <a:pt x="2216619" y="1803986"/>
                  <a:pt x="2260259" y="1823550"/>
                </a:cubicBezTo>
                <a:cubicBezTo>
                  <a:pt x="2324471" y="1743450"/>
                  <a:pt x="2423376" y="1693087"/>
                  <a:pt x="2534043" y="1693087"/>
                </a:cubicBezTo>
                <a:lnTo>
                  <a:pt x="2557875" y="1695490"/>
                </a:lnTo>
                <a:cubicBezTo>
                  <a:pt x="2576891" y="1656391"/>
                  <a:pt x="2604151" y="1622242"/>
                  <a:pt x="2636819" y="1594052"/>
                </a:cubicBezTo>
                <a:cubicBezTo>
                  <a:pt x="2562261" y="1529713"/>
                  <a:pt x="2515869" y="1434333"/>
                  <a:pt x="2515869" y="1328118"/>
                </a:cubicBezTo>
                <a:cubicBezTo>
                  <a:pt x="2515869" y="1221903"/>
                  <a:pt x="2562261" y="1126523"/>
                  <a:pt x="2636819" y="1062184"/>
                </a:cubicBezTo>
                <a:cubicBezTo>
                  <a:pt x="2562261" y="997845"/>
                  <a:pt x="2515869" y="902465"/>
                  <a:pt x="2515869" y="796250"/>
                </a:cubicBezTo>
                <a:cubicBezTo>
                  <a:pt x="2515869" y="738650"/>
                  <a:pt x="2529512" y="684237"/>
                  <a:pt x="2555084" y="636740"/>
                </a:cubicBezTo>
                <a:lnTo>
                  <a:pt x="2537209" y="619592"/>
                </a:lnTo>
                <a:cubicBezTo>
                  <a:pt x="2474524" y="678496"/>
                  <a:pt x="2390006" y="713900"/>
                  <a:pt x="2297218" y="713900"/>
                </a:cubicBezTo>
                <a:cubicBezTo>
                  <a:pt x="2205110" y="713900"/>
                  <a:pt x="2121149" y="679013"/>
                  <a:pt x="2058681" y="620791"/>
                </a:cubicBezTo>
                <a:cubicBezTo>
                  <a:pt x="1996213" y="679013"/>
                  <a:pt x="1912253" y="713900"/>
                  <a:pt x="1820144" y="713900"/>
                </a:cubicBezTo>
                <a:cubicBezTo>
                  <a:pt x="1728036" y="713900"/>
                  <a:pt x="1644075" y="679013"/>
                  <a:pt x="1581607" y="620791"/>
                </a:cubicBezTo>
                <a:cubicBezTo>
                  <a:pt x="1519139" y="679013"/>
                  <a:pt x="1435179" y="713900"/>
                  <a:pt x="1343070" y="713900"/>
                </a:cubicBezTo>
                <a:cubicBezTo>
                  <a:pt x="1250962" y="713900"/>
                  <a:pt x="1167001" y="679013"/>
                  <a:pt x="1104533" y="620791"/>
                </a:cubicBezTo>
                <a:cubicBezTo>
                  <a:pt x="1042065" y="679013"/>
                  <a:pt x="958105" y="713900"/>
                  <a:pt x="865996" y="713900"/>
                </a:cubicBezTo>
                <a:cubicBezTo>
                  <a:pt x="773370" y="713900"/>
                  <a:pt x="688985" y="678620"/>
                  <a:pt x="626352" y="619878"/>
                </a:cubicBezTo>
                <a:cubicBezTo>
                  <a:pt x="623659" y="623930"/>
                  <a:pt x="620064" y="626957"/>
                  <a:pt x="616405" y="629911"/>
                </a:cubicBezTo>
                <a:cubicBezTo>
                  <a:pt x="686492" y="694366"/>
                  <a:pt x="729886" y="786957"/>
                  <a:pt x="729886" y="889683"/>
                </a:cubicBezTo>
                <a:cubicBezTo>
                  <a:pt x="729886" y="993972"/>
                  <a:pt x="685162" y="1087815"/>
                  <a:pt x="613058" y="1152216"/>
                </a:cubicBezTo>
                <a:cubicBezTo>
                  <a:pt x="675622" y="1216104"/>
                  <a:pt x="713900" y="1303645"/>
                  <a:pt x="713900" y="1400126"/>
                </a:cubicBezTo>
                <a:cubicBezTo>
                  <a:pt x="713900" y="1487795"/>
                  <a:pt x="682295" y="1568081"/>
                  <a:pt x="628622" y="1629172"/>
                </a:cubicBezTo>
                <a:cubicBezTo>
                  <a:pt x="691419" y="1693140"/>
                  <a:pt x="729886" y="1780874"/>
                  <a:pt x="729886" y="1877593"/>
                </a:cubicBezTo>
                <a:cubicBezTo>
                  <a:pt x="729886" y="2034043"/>
                  <a:pt x="629234" y="2166985"/>
                  <a:pt x="488639" y="2213706"/>
                </a:cubicBezTo>
                <a:lnTo>
                  <a:pt x="488639" y="2375547"/>
                </a:lnTo>
                <a:cubicBezTo>
                  <a:pt x="488639" y="2448277"/>
                  <a:pt x="429679" y="2507237"/>
                  <a:pt x="356949" y="2507237"/>
                </a:cubicBezTo>
                <a:cubicBezTo>
                  <a:pt x="284219" y="2507237"/>
                  <a:pt x="225259" y="2448277"/>
                  <a:pt x="225259" y="2375547"/>
                </a:cubicBezTo>
                <a:lnTo>
                  <a:pt x="225259" y="2201750"/>
                </a:lnTo>
                <a:cubicBezTo>
                  <a:pt x="101654" y="2146256"/>
                  <a:pt x="15986" y="2021929"/>
                  <a:pt x="15986" y="1877593"/>
                </a:cubicBezTo>
                <a:cubicBezTo>
                  <a:pt x="15986" y="1789924"/>
                  <a:pt x="47591" y="1709638"/>
                  <a:pt x="101264" y="1648547"/>
                </a:cubicBezTo>
                <a:cubicBezTo>
                  <a:pt x="38467" y="1584579"/>
                  <a:pt x="0" y="1496845"/>
                  <a:pt x="0" y="1400126"/>
                </a:cubicBezTo>
                <a:cubicBezTo>
                  <a:pt x="0" y="1295837"/>
                  <a:pt x="44724" y="1201994"/>
                  <a:pt x="116828" y="1137593"/>
                </a:cubicBezTo>
                <a:cubicBezTo>
                  <a:pt x="54264" y="1073704"/>
                  <a:pt x="15986" y="986164"/>
                  <a:pt x="15986" y="889683"/>
                </a:cubicBezTo>
                <a:cubicBezTo>
                  <a:pt x="15986" y="779482"/>
                  <a:pt x="65925" y="680945"/>
                  <a:pt x="145453" y="616722"/>
                </a:cubicBezTo>
                <a:cubicBezTo>
                  <a:pt x="75366" y="552267"/>
                  <a:pt x="31972" y="459676"/>
                  <a:pt x="31972" y="356950"/>
                </a:cubicBezTo>
                <a:cubicBezTo>
                  <a:pt x="31972" y="159812"/>
                  <a:pt x="191784" y="0"/>
                  <a:pt x="38892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3" name="Freeform 101"/>
          <p:cNvSpPr/>
          <p:nvPr/>
        </p:nvSpPr>
        <p:spPr>
          <a:xfrm>
            <a:off x="9431248" y="1644981"/>
            <a:ext cx="284691" cy="379029"/>
          </a:xfrm>
          <a:custGeom>
            <a:avLst/>
            <a:gdLst>
              <a:gd name="connsiteX0" fmla="*/ 143301 w 1910686"/>
              <a:gd name="connsiteY0" fmla="*/ 0 h 3268639"/>
              <a:gd name="connsiteX1" fmla="*/ 0 w 1910686"/>
              <a:gd name="connsiteY1" fmla="*/ 1705970 h 3268639"/>
              <a:gd name="connsiteX2" fmla="*/ 436728 w 1910686"/>
              <a:gd name="connsiteY2" fmla="*/ 3268639 h 3268639"/>
              <a:gd name="connsiteX3" fmla="*/ 928047 w 1910686"/>
              <a:gd name="connsiteY3" fmla="*/ 1944806 h 3268639"/>
              <a:gd name="connsiteX4" fmla="*/ 1364776 w 1910686"/>
              <a:gd name="connsiteY4" fmla="*/ 3268639 h 3268639"/>
              <a:gd name="connsiteX5" fmla="*/ 1910686 w 1910686"/>
              <a:gd name="connsiteY5" fmla="*/ 1726442 h 3268639"/>
              <a:gd name="connsiteX6" fmla="*/ 1603612 w 1910686"/>
              <a:gd name="connsiteY6" fmla="*/ 6824 h 3268639"/>
              <a:gd name="connsiteX7" fmla="*/ 1521725 w 1910686"/>
              <a:gd name="connsiteY7" fmla="*/ 20472 h 3268639"/>
              <a:gd name="connsiteX8" fmla="*/ 907576 w 1910686"/>
              <a:gd name="connsiteY8" fmla="*/ 163773 h 3268639"/>
              <a:gd name="connsiteX9" fmla="*/ 143301 w 1910686"/>
              <a:gd name="connsiteY9" fmla="*/ 0 h 3268639"/>
              <a:gd name="connsiteX0-1" fmla="*/ 143301 w 1910686"/>
              <a:gd name="connsiteY0-2" fmla="*/ 27296 h 3261815"/>
              <a:gd name="connsiteX1-3" fmla="*/ 0 w 1910686"/>
              <a:gd name="connsiteY1-4" fmla="*/ 1699146 h 3261815"/>
              <a:gd name="connsiteX2-5" fmla="*/ 436728 w 1910686"/>
              <a:gd name="connsiteY2-6" fmla="*/ 3261815 h 3261815"/>
              <a:gd name="connsiteX3-7" fmla="*/ 928047 w 1910686"/>
              <a:gd name="connsiteY3-8" fmla="*/ 1937982 h 3261815"/>
              <a:gd name="connsiteX4-9" fmla="*/ 1364776 w 1910686"/>
              <a:gd name="connsiteY4-10" fmla="*/ 3261815 h 3261815"/>
              <a:gd name="connsiteX5-11" fmla="*/ 1910686 w 1910686"/>
              <a:gd name="connsiteY5-12" fmla="*/ 1719618 h 3261815"/>
              <a:gd name="connsiteX6-13" fmla="*/ 1603612 w 1910686"/>
              <a:gd name="connsiteY6-14" fmla="*/ 0 h 3261815"/>
              <a:gd name="connsiteX7-15" fmla="*/ 1521725 w 1910686"/>
              <a:gd name="connsiteY7-16" fmla="*/ 13648 h 3261815"/>
              <a:gd name="connsiteX8-17" fmla="*/ 907576 w 1910686"/>
              <a:gd name="connsiteY8-18" fmla="*/ 156949 h 3261815"/>
              <a:gd name="connsiteX9-19" fmla="*/ 143301 w 1910686"/>
              <a:gd name="connsiteY9-20" fmla="*/ 27296 h 3261815"/>
              <a:gd name="connsiteX0-21" fmla="*/ 143301 w 1910686"/>
              <a:gd name="connsiteY0-22" fmla="*/ 27296 h 3261815"/>
              <a:gd name="connsiteX1-23" fmla="*/ 0 w 1910686"/>
              <a:gd name="connsiteY1-24" fmla="*/ 1699146 h 3261815"/>
              <a:gd name="connsiteX2-25" fmla="*/ 436728 w 1910686"/>
              <a:gd name="connsiteY2-26" fmla="*/ 3261815 h 3261815"/>
              <a:gd name="connsiteX3-27" fmla="*/ 928047 w 1910686"/>
              <a:gd name="connsiteY3-28" fmla="*/ 1937982 h 3261815"/>
              <a:gd name="connsiteX4-29" fmla="*/ 1364776 w 1910686"/>
              <a:gd name="connsiteY4-30" fmla="*/ 3261815 h 3261815"/>
              <a:gd name="connsiteX5-31" fmla="*/ 1910686 w 1910686"/>
              <a:gd name="connsiteY5-32" fmla="*/ 1719618 h 3261815"/>
              <a:gd name="connsiteX6-33" fmla="*/ 1603612 w 1910686"/>
              <a:gd name="connsiteY6-34" fmla="*/ 0 h 3261815"/>
              <a:gd name="connsiteX7-35" fmla="*/ 1521725 w 1910686"/>
              <a:gd name="connsiteY7-36" fmla="*/ 13648 h 3261815"/>
              <a:gd name="connsiteX8-37" fmla="*/ 907576 w 1910686"/>
              <a:gd name="connsiteY8-38" fmla="*/ 156949 h 3261815"/>
              <a:gd name="connsiteX9-39" fmla="*/ 143301 w 1910686"/>
              <a:gd name="connsiteY9-40" fmla="*/ 27296 h 3261815"/>
              <a:gd name="connsiteX0-41" fmla="*/ 326627 w 2094012"/>
              <a:gd name="connsiteY0-42" fmla="*/ 27296 h 3261815"/>
              <a:gd name="connsiteX1-43" fmla="*/ 183326 w 2094012"/>
              <a:gd name="connsiteY1-44" fmla="*/ 1699146 h 3261815"/>
              <a:gd name="connsiteX2-45" fmla="*/ 620054 w 2094012"/>
              <a:gd name="connsiteY2-46" fmla="*/ 3261815 h 3261815"/>
              <a:gd name="connsiteX3-47" fmla="*/ 1111373 w 2094012"/>
              <a:gd name="connsiteY3-48" fmla="*/ 1937982 h 3261815"/>
              <a:gd name="connsiteX4-49" fmla="*/ 1548102 w 2094012"/>
              <a:gd name="connsiteY4-50" fmla="*/ 3261815 h 3261815"/>
              <a:gd name="connsiteX5-51" fmla="*/ 2094012 w 2094012"/>
              <a:gd name="connsiteY5-52" fmla="*/ 1719618 h 3261815"/>
              <a:gd name="connsiteX6-53" fmla="*/ 1786938 w 2094012"/>
              <a:gd name="connsiteY6-54" fmla="*/ 0 h 3261815"/>
              <a:gd name="connsiteX7-55" fmla="*/ 1705051 w 2094012"/>
              <a:gd name="connsiteY7-56" fmla="*/ 13648 h 3261815"/>
              <a:gd name="connsiteX8-57" fmla="*/ 1090902 w 2094012"/>
              <a:gd name="connsiteY8-58" fmla="*/ 156949 h 3261815"/>
              <a:gd name="connsiteX9-59" fmla="*/ 326627 w 2094012"/>
              <a:gd name="connsiteY9-60" fmla="*/ 27296 h 3261815"/>
              <a:gd name="connsiteX0-61" fmla="*/ 402442 w 2169827"/>
              <a:gd name="connsiteY0-62" fmla="*/ 27296 h 3261815"/>
              <a:gd name="connsiteX1-63" fmla="*/ 259141 w 2169827"/>
              <a:gd name="connsiteY1-64" fmla="*/ 1699146 h 3261815"/>
              <a:gd name="connsiteX2-65" fmla="*/ 695869 w 2169827"/>
              <a:gd name="connsiteY2-66" fmla="*/ 3261815 h 3261815"/>
              <a:gd name="connsiteX3-67" fmla="*/ 1187188 w 2169827"/>
              <a:gd name="connsiteY3-68" fmla="*/ 1937982 h 3261815"/>
              <a:gd name="connsiteX4-69" fmla="*/ 1623917 w 2169827"/>
              <a:gd name="connsiteY4-70" fmla="*/ 3261815 h 3261815"/>
              <a:gd name="connsiteX5-71" fmla="*/ 2169827 w 2169827"/>
              <a:gd name="connsiteY5-72" fmla="*/ 1719618 h 3261815"/>
              <a:gd name="connsiteX6-73" fmla="*/ 1862753 w 2169827"/>
              <a:gd name="connsiteY6-74" fmla="*/ 0 h 3261815"/>
              <a:gd name="connsiteX7-75" fmla="*/ 1780866 w 2169827"/>
              <a:gd name="connsiteY7-76" fmla="*/ 13648 h 3261815"/>
              <a:gd name="connsiteX8-77" fmla="*/ 1166717 w 2169827"/>
              <a:gd name="connsiteY8-78" fmla="*/ 156949 h 3261815"/>
              <a:gd name="connsiteX9-79" fmla="*/ 402442 w 2169827"/>
              <a:gd name="connsiteY9-80" fmla="*/ 27296 h 3261815"/>
              <a:gd name="connsiteX0-81" fmla="*/ 402442 w 2169827"/>
              <a:gd name="connsiteY0-82" fmla="*/ 27296 h 3261815"/>
              <a:gd name="connsiteX1-83" fmla="*/ 259141 w 2169827"/>
              <a:gd name="connsiteY1-84" fmla="*/ 1699146 h 3261815"/>
              <a:gd name="connsiteX2-85" fmla="*/ 695869 w 2169827"/>
              <a:gd name="connsiteY2-86" fmla="*/ 3261815 h 3261815"/>
              <a:gd name="connsiteX3-87" fmla="*/ 1187188 w 2169827"/>
              <a:gd name="connsiteY3-88" fmla="*/ 1937982 h 3261815"/>
              <a:gd name="connsiteX4-89" fmla="*/ 1623917 w 2169827"/>
              <a:gd name="connsiteY4-90" fmla="*/ 3261815 h 3261815"/>
              <a:gd name="connsiteX5-91" fmla="*/ 2169827 w 2169827"/>
              <a:gd name="connsiteY5-92" fmla="*/ 1719618 h 3261815"/>
              <a:gd name="connsiteX6-93" fmla="*/ 1862753 w 2169827"/>
              <a:gd name="connsiteY6-94" fmla="*/ 0 h 3261815"/>
              <a:gd name="connsiteX7-95" fmla="*/ 1780866 w 2169827"/>
              <a:gd name="connsiteY7-96" fmla="*/ 13648 h 3261815"/>
              <a:gd name="connsiteX8-97" fmla="*/ 1166717 w 2169827"/>
              <a:gd name="connsiteY8-98" fmla="*/ 156949 h 3261815"/>
              <a:gd name="connsiteX9-99" fmla="*/ 402442 w 2169827"/>
              <a:gd name="connsiteY9-100" fmla="*/ 27296 h 3261815"/>
              <a:gd name="connsiteX0-101" fmla="*/ 377501 w 2144886"/>
              <a:gd name="connsiteY0-102" fmla="*/ 27296 h 3261815"/>
              <a:gd name="connsiteX1-103" fmla="*/ 295615 w 2144886"/>
              <a:gd name="connsiteY1-104" fmla="*/ 1774209 h 3261815"/>
              <a:gd name="connsiteX2-105" fmla="*/ 670928 w 2144886"/>
              <a:gd name="connsiteY2-106" fmla="*/ 3261815 h 3261815"/>
              <a:gd name="connsiteX3-107" fmla="*/ 1162247 w 2144886"/>
              <a:gd name="connsiteY3-108" fmla="*/ 1937982 h 3261815"/>
              <a:gd name="connsiteX4-109" fmla="*/ 1598976 w 2144886"/>
              <a:gd name="connsiteY4-110" fmla="*/ 3261815 h 3261815"/>
              <a:gd name="connsiteX5-111" fmla="*/ 2144886 w 2144886"/>
              <a:gd name="connsiteY5-112" fmla="*/ 1719618 h 3261815"/>
              <a:gd name="connsiteX6-113" fmla="*/ 1837812 w 2144886"/>
              <a:gd name="connsiteY6-114" fmla="*/ 0 h 3261815"/>
              <a:gd name="connsiteX7-115" fmla="*/ 1755925 w 2144886"/>
              <a:gd name="connsiteY7-116" fmla="*/ 13648 h 3261815"/>
              <a:gd name="connsiteX8-117" fmla="*/ 1141776 w 2144886"/>
              <a:gd name="connsiteY8-118" fmla="*/ 156949 h 3261815"/>
              <a:gd name="connsiteX9-119" fmla="*/ 377501 w 2144886"/>
              <a:gd name="connsiteY9-120" fmla="*/ 27296 h 3261815"/>
              <a:gd name="connsiteX0-121" fmla="*/ 408239 w 2175624"/>
              <a:gd name="connsiteY0-122" fmla="*/ 27296 h 3261815"/>
              <a:gd name="connsiteX1-123" fmla="*/ 326353 w 2175624"/>
              <a:gd name="connsiteY1-124" fmla="*/ 1774209 h 3261815"/>
              <a:gd name="connsiteX2-125" fmla="*/ 701666 w 2175624"/>
              <a:gd name="connsiteY2-126" fmla="*/ 3261815 h 3261815"/>
              <a:gd name="connsiteX3-127" fmla="*/ 1192985 w 2175624"/>
              <a:gd name="connsiteY3-128" fmla="*/ 1937982 h 3261815"/>
              <a:gd name="connsiteX4-129" fmla="*/ 1629714 w 2175624"/>
              <a:gd name="connsiteY4-130" fmla="*/ 3261815 h 3261815"/>
              <a:gd name="connsiteX5-131" fmla="*/ 2175624 w 2175624"/>
              <a:gd name="connsiteY5-132" fmla="*/ 1719618 h 3261815"/>
              <a:gd name="connsiteX6-133" fmla="*/ 1868550 w 2175624"/>
              <a:gd name="connsiteY6-134" fmla="*/ 0 h 3261815"/>
              <a:gd name="connsiteX7-135" fmla="*/ 1786663 w 2175624"/>
              <a:gd name="connsiteY7-136" fmla="*/ 13648 h 3261815"/>
              <a:gd name="connsiteX8-137" fmla="*/ 1172514 w 2175624"/>
              <a:gd name="connsiteY8-138" fmla="*/ 156949 h 3261815"/>
              <a:gd name="connsiteX9-139" fmla="*/ 408239 w 2175624"/>
              <a:gd name="connsiteY9-140" fmla="*/ 27296 h 3261815"/>
              <a:gd name="connsiteX0-141" fmla="*/ 408239 w 2175624"/>
              <a:gd name="connsiteY0-142" fmla="*/ 27296 h 3261815"/>
              <a:gd name="connsiteX1-143" fmla="*/ 326353 w 2175624"/>
              <a:gd name="connsiteY1-144" fmla="*/ 1774209 h 3261815"/>
              <a:gd name="connsiteX2-145" fmla="*/ 701666 w 2175624"/>
              <a:gd name="connsiteY2-146" fmla="*/ 3261815 h 3261815"/>
              <a:gd name="connsiteX3-147" fmla="*/ 1192985 w 2175624"/>
              <a:gd name="connsiteY3-148" fmla="*/ 1937982 h 3261815"/>
              <a:gd name="connsiteX4-149" fmla="*/ 1629714 w 2175624"/>
              <a:gd name="connsiteY4-150" fmla="*/ 3261815 h 3261815"/>
              <a:gd name="connsiteX5-151" fmla="*/ 2175624 w 2175624"/>
              <a:gd name="connsiteY5-152" fmla="*/ 1719618 h 3261815"/>
              <a:gd name="connsiteX6-153" fmla="*/ 1868550 w 2175624"/>
              <a:gd name="connsiteY6-154" fmla="*/ 0 h 3261815"/>
              <a:gd name="connsiteX7-155" fmla="*/ 1786663 w 2175624"/>
              <a:gd name="connsiteY7-156" fmla="*/ 13648 h 3261815"/>
              <a:gd name="connsiteX8-157" fmla="*/ 1172514 w 2175624"/>
              <a:gd name="connsiteY8-158" fmla="*/ 156949 h 3261815"/>
              <a:gd name="connsiteX9-159" fmla="*/ 408239 w 2175624"/>
              <a:gd name="connsiteY9-160" fmla="*/ 27296 h 3261815"/>
              <a:gd name="connsiteX0-161" fmla="*/ 408239 w 2175624"/>
              <a:gd name="connsiteY0-162" fmla="*/ 27296 h 3261815"/>
              <a:gd name="connsiteX1-163" fmla="*/ 326353 w 2175624"/>
              <a:gd name="connsiteY1-164" fmla="*/ 1774209 h 3261815"/>
              <a:gd name="connsiteX2-165" fmla="*/ 701666 w 2175624"/>
              <a:gd name="connsiteY2-166" fmla="*/ 3261815 h 3261815"/>
              <a:gd name="connsiteX3-167" fmla="*/ 1192985 w 2175624"/>
              <a:gd name="connsiteY3-168" fmla="*/ 1937982 h 3261815"/>
              <a:gd name="connsiteX4-169" fmla="*/ 1629714 w 2175624"/>
              <a:gd name="connsiteY4-170" fmla="*/ 3261815 h 3261815"/>
              <a:gd name="connsiteX5-171" fmla="*/ 2175624 w 2175624"/>
              <a:gd name="connsiteY5-172" fmla="*/ 1719618 h 3261815"/>
              <a:gd name="connsiteX6-173" fmla="*/ 1868550 w 2175624"/>
              <a:gd name="connsiteY6-174" fmla="*/ 0 h 3261815"/>
              <a:gd name="connsiteX7-175" fmla="*/ 1786663 w 2175624"/>
              <a:gd name="connsiteY7-176" fmla="*/ 13648 h 3261815"/>
              <a:gd name="connsiteX8-177" fmla="*/ 1172514 w 2175624"/>
              <a:gd name="connsiteY8-178" fmla="*/ 156949 h 3261815"/>
              <a:gd name="connsiteX9-179" fmla="*/ 408239 w 2175624"/>
              <a:gd name="connsiteY9-180" fmla="*/ 27296 h 3261815"/>
              <a:gd name="connsiteX0-181" fmla="*/ 408239 w 2175624"/>
              <a:gd name="connsiteY0-182" fmla="*/ 27296 h 3261815"/>
              <a:gd name="connsiteX1-183" fmla="*/ 326353 w 2175624"/>
              <a:gd name="connsiteY1-184" fmla="*/ 1774209 h 3261815"/>
              <a:gd name="connsiteX2-185" fmla="*/ 701666 w 2175624"/>
              <a:gd name="connsiteY2-186" fmla="*/ 3261815 h 3261815"/>
              <a:gd name="connsiteX3-187" fmla="*/ 1192985 w 2175624"/>
              <a:gd name="connsiteY3-188" fmla="*/ 1937982 h 3261815"/>
              <a:gd name="connsiteX4-189" fmla="*/ 1629714 w 2175624"/>
              <a:gd name="connsiteY4-190" fmla="*/ 3261815 h 3261815"/>
              <a:gd name="connsiteX5-191" fmla="*/ 2175624 w 2175624"/>
              <a:gd name="connsiteY5-192" fmla="*/ 1719618 h 3261815"/>
              <a:gd name="connsiteX6-193" fmla="*/ 1868550 w 2175624"/>
              <a:gd name="connsiteY6-194" fmla="*/ 0 h 3261815"/>
              <a:gd name="connsiteX7-195" fmla="*/ 1786663 w 2175624"/>
              <a:gd name="connsiteY7-196" fmla="*/ 13648 h 3261815"/>
              <a:gd name="connsiteX8-197" fmla="*/ 1172514 w 2175624"/>
              <a:gd name="connsiteY8-198" fmla="*/ 156949 h 3261815"/>
              <a:gd name="connsiteX9-199" fmla="*/ 408239 w 2175624"/>
              <a:gd name="connsiteY9-200" fmla="*/ 27296 h 3261815"/>
              <a:gd name="connsiteX0-201" fmla="*/ 411154 w 2178539"/>
              <a:gd name="connsiteY0-202" fmla="*/ 27296 h 3261815"/>
              <a:gd name="connsiteX1-203" fmla="*/ 322444 w 2178539"/>
              <a:gd name="connsiteY1-204" fmla="*/ 1801504 h 3261815"/>
              <a:gd name="connsiteX2-205" fmla="*/ 704581 w 2178539"/>
              <a:gd name="connsiteY2-206" fmla="*/ 3261815 h 3261815"/>
              <a:gd name="connsiteX3-207" fmla="*/ 1195900 w 2178539"/>
              <a:gd name="connsiteY3-208" fmla="*/ 1937982 h 3261815"/>
              <a:gd name="connsiteX4-209" fmla="*/ 1632629 w 2178539"/>
              <a:gd name="connsiteY4-210" fmla="*/ 3261815 h 3261815"/>
              <a:gd name="connsiteX5-211" fmla="*/ 2178539 w 2178539"/>
              <a:gd name="connsiteY5-212" fmla="*/ 1719618 h 3261815"/>
              <a:gd name="connsiteX6-213" fmla="*/ 1871465 w 2178539"/>
              <a:gd name="connsiteY6-214" fmla="*/ 0 h 3261815"/>
              <a:gd name="connsiteX7-215" fmla="*/ 1789578 w 2178539"/>
              <a:gd name="connsiteY7-216" fmla="*/ 13648 h 3261815"/>
              <a:gd name="connsiteX8-217" fmla="*/ 1175429 w 2178539"/>
              <a:gd name="connsiteY8-218" fmla="*/ 156949 h 3261815"/>
              <a:gd name="connsiteX9-219" fmla="*/ 411154 w 2178539"/>
              <a:gd name="connsiteY9-220" fmla="*/ 27296 h 3261815"/>
              <a:gd name="connsiteX0-221" fmla="*/ 411154 w 2178539"/>
              <a:gd name="connsiteY0-222" fmla="*/ 27296 h 3261815"/>
              <a:gd name="connsiteX1-223" fmla="*/ 322444 w 2178539"/>
              <a:gd name="connsiteY1-224" fmla="*/ 1801504 h 3261815"/>
              <a:gd name="connsiteX2-225" fmla="*/ 704581 w 2178539"/>
              <a:gd name="connsiteY2-226" fmla="*/ 3261815 h 3261815"/>
              <a:gd name="connsiteX3-227" fmla="*/ 1195900 w 2178539"/>
              <a:gd name="connsiteY3-228" fmla="*/ 1937982 h 3261815"/>
              <a:gd name="connsiteX4-229" fmla="*/ 1632629 w 2178539"/>
              <a:gd name="connsiteY4-230" fmla="*/ 3261815 h 3261815"/>
              <a:gd name="connsiteX5-231" fmla="*/ 2178539 w 2178539"/>
              <a:gd name="connsiteY5-232" fmla="*/ 1719618 h 3261815"/>
              <a:gd name="connsiteX6-233" fmla="*/ 1871465 w 2178539"/>
              <a:gd name="connsiteY6-234" fmla="*/ 0 h 3261815"/>
              <a:gd name="connsiteX7-235" fmla="*/ 1789578 w 2178539"/>
              <a:gd name="connsiteY7-236" fmla="*/ 13648 h 3261815"/>
              <a:gd name="connsiteX8-237" fmla="*/ 1175429 w 2178539"/>
              <a:gd name="connsiteY8-238" fmla="*/ 156949 h 3261815"/>
              <a:gd name="connsiteX9-239" fmla="*/ 411154 w 2178539"/>
              <a:gd name="connsiteY9-240" fmla="*/ 27296 h 3261815"/>
              <a:gd name="connsiteX0-241" fmla="*/ 411154 w 2178539"/>
              <a:gd name="connsiteY0-242" fmla="*/ 27296 h 3261815"/>
              <a:gd name="connsiteX1-243" fmla="*/ 322444 w 2178539"/>
              <a:gd name="connsiteY1-244" fmla="*/ 1801504 h 3261815"/>
              <a:gd name="connsiteX2-245" fmla="*/ 704581 w 2178539"/>
              <a:gd name="connsiteY2-246" fmla="*/ 3261815 h 3261815"/>
              <a:gd name="connsiteX3-247" fmla="*/ 1195900 w 2178539"/>
              <a:gd name="connsiteY3-248" fmla="*/ 1937982 h 3261815"/>
              <a:gd name="connsiteX4-249" fmla="*/ 1632629 w 2178539"/>
              <a:gd name="connsiteY4-250" fmla="*/ 3261815 h 3261815"/>
              <a:gd name="connsiteX5-251" fmla="*/ 2178539 w 2178539"/>
              <a:gd name="connsiteY5-252" fmla="*/ 1719618 h 3261815"/>
              <a:gd name="connsiteX6-253" fmla="*/ 1871465 w 2178539"/>
              <a:gd name="connsiteY6-254" fmla="*/ 0 h 3261815"/>
              <a:gd name="connsiteX7-255" fmla="*/ 1789578 w 2178539"/>
              <a:gd name="connsiteY7-256" fmla="*/ 13648 h 3261815"/>
              <a:gd name="connsiteX8-257" fmla="*/ 1175429 w 2178539"/>
              <a:gd name="connsiteY8-258" fmla="*/ 156949 h 3261815"/>
              <a:gd name="connsiteX9-259" fmla="*/ 411154 w 2178539"/>
              <a:gd name="connsiteY9-260" fmla="*/ 27296 h 3261815"/>
              <a:gd name="connsiteX0-261" fmla="*/ 411154 w 2178539"/>
              <a:gd name="connsiteY0-262" fmla="*/ 27296 h 3261815"/>
              <a:gd name="connsiteX1-263" fmla="*/ 322444 w 2178539"/>
              <a:gd name="connsiteY1-264" fmla="*/ 1801504 h 3261815"/>
              <a:gd name="connsiteX2-265" fmla="*/ 704581 w 2178539"/>
              <a:gd name="connsiteY2-266" fmla="*/ 3261815 h 3261815"/>
              <a:gd name="connsiteX3-267" fmla="*/ 1195900 w 2178539"/>
              <a:gd name="connsiteY3-268" fmla="*/ 1937982 h 3261815"/>
              <a:gd name="connsiteX4-269" fmla="*/ 1632629 w 2178539"/>
              <a:gd name="connsiteY4-270" fmla="*/ 3261815 h 3261815"/>
              <a:gd name="connsiteX5-271" fmla="*/ 2178539 w 2178539"/>
              <a:gd name="connsiteY5-272" fmla="*/ 1719618 h 3261815"/>
              <a:gd name="connsiteX6-273" fmla="*/ 1871465 w 2178539"/>
              <a:gd name="connsiteY6-274" fmla="*/ 0 h 3261815"/>
              <a:gd name="connsiteX7-275" fmla="*/ 1789578 w 2178539"/>
              <a:gd name="connsiteY7-276" fmla="*/ 13648 h 3261815"/>
              <a:gd name="connsiteX8-277" fmla="*/ 1175429 w 2178539"/>
              <a:gd name="connsiteY8-278" fmla="*/ 156949 h 3261815"/>
              <a:gd name="connsiteX9-279" fmla="*/ 411154 w 2178539"/>
              <a:gd name="connsiteY9-280" fmla="*/ 27296 h 3261815"/>
              <a:gd name="connsiteX0-281" fmla="*/ 411154 w 2178539"/>
              <a:gd name="connsiteY0-282" fmla="*/ 27296 h 3261815"/>
              <a:gd name="connsiteX1-283" fmla="*/ 322444 w 2178539"/>
              <a:gd name="connsiteY1-284" fmla="*/ 1801504 h 3261815"/>
              <a:gd name="connsiteX2-285" fmla="*/ 704581 w 2178539"/>
              <a:gd name="connsiteY2-286" fmla="*/ 3261815 h 3261815"/>
              <a:gd name="connsiteX3-287" fmla="*/ 1195900 w 2178539"/>
              <a:gd name="connsiteY3-288" fmla="*/ 1937982 h 3261815"/>
              <a:gd name="connsiteX4-289" fmla="*/ 1632629 w 2178539"/>
              <a:gd name="connsiteY4-290" fmla="*/ 3261815 h 3261815"/>
              <a:gd name="connsiteX5-291" fmla="*/ 2178539 w 2178539"/>
              <a:gd name="connsiteY5-292" fmla="*/ 1719618 h 3261815"/>
              <a:gd name="connsiteX6-293" fmla="*/ 1871465 w 2178539"/>
              <a:gd name="connsiteY6-294" fmla="*/ 0 h 3261815"/>
              <a:gd name="connsiteX7-295" fmla="*/ 1789578 w 2178539"/>
              <a:gd name="connsiteY7-296" fmla="*/ 13648 h 3261815"/>
              <a:gd name="connsiteX8-297" fmla="*/ 1175429 w 2178539"/>
              <a:gd name="connsiteY8-298" fmla="*/ 156949 h 3261815"/>
              <a:gd name="connsiteX9-299" fmla="*/ 411154 w 2178539"/>
              <a:gd name="connsiteY9-300" fmla="*/ 27296 h 3261815"/>
              <a:gd name="connsiteX0-301" fmla="*/ 411154 w 2178539"/>
              <a:gd name="connsiteY0-302" fmla="*/ 27296 h 3261815"/>
              <a:gd name="connsiteX1-303" fmla="*/ 322444 w 2178539"/>
              <a:gd name="connsiteY1-304" fmla="*/ 1801504 h 3261815"/>
              <a:gd name="connsiteX2-305" fmla="*/ 704581 w 2178539"/>
              <a:gd name="connsiteY2-306" fmla="*/ 3261815 h 3261815"/>
              <a:gd name="connsiteX3-307" fmla="*/ 1195900 w 2178539"/>
              <a:gd name="connsiteY3-308" fmla="*/ 1937982 h 3261815"/>
              <a:gd name="connsiteX4-309" fmla="*/ 1632629 w 2178539"/>
              <a:gd name="connsiteY4-310" fmla="*/ 3261815 h 3261815"/>
              <a:gd name="connsiteX5-311" fmla="*/ 2178539 w 2178539"/>
              <a:gd name="connsiteY5-312" fmla="*/ 1719618 h 3261815"/>
              <a:gd name="connsiteX6-313" fmla="*/ 1871465 w 2178539"/>
              <a:gd name="connsiteY6-314" fmla="*/ 0 h 3261815"/>
              <a:gd name="connsiteX7-315" fmla="*/ 1789578 w 2178539"/>
              <a:gd name="connsiteY7-316" fmla="*/ 13648 h 3261815"/>
              <a:gd name="connsiteX8-317" fmla="*/ 1175429 w 2178539"/>
              <a:gd name="connsiteY8-318" fmla="*/ 156949 h 3261815"/>
              <a:gd name="connsiteX9-319" fmla="*/ 411154 w 2178539"/>
              <a:gd name="connsiteY9-320" fmla="*/ 27296 h 3261815"/>
              <a:gd name="connsiteX0-321" fmla="*/ 411154 w 2178539"/>
              <a:gd name="connsiteY0-322" fmla="*/ 27296 h 3261815"/>
              <a:gd name="connsiteX1-323" fmla="*/ 322444 w 2178539"/>
              <a:gd name="connsiteY1-324" fmla="*/ 1801504 h 3261815"/>
              <a:gd name="connsiteX2-325" fmla="*/ 704581 w 2178539"/>
              <a:gd name="connsiteY2-326" fmla="*/ 3261815 h 3261815"/>
              <a:gd name="connsiteX3-327" fmla="*/ 1216372 w 2178539"/>
              <a:gd name="connsiteY3-328" fmla="*/ 1951629 h 3261815"/>
              <a:gd name="connsiteX4-329" fmla="*/ 1632629 w 2178539"/>
              <a:gd name="connsiteY4-330" fmla="*/ 3261815 h 3261815"/>
              <a:gd name="connsiteX5-331" fmla="*/ 2178539 w 2178539"/>
              <a:gd name="connsiteY5-332" fmla="*/ 1719618 h 3261815"/>
              <a:gd name="connsiteX6-333" fmla="*/ 1871465 w 2178539"/>
              <a:gd name="connsiteY6-334" fmla="*/ 0 h 3261815"/>
              <a:gd name="connsiteX7-335" fmla="*/ 1789578 w 2178539"/>
              <a:gd name="connsiteY7-336" fmla="*/ 13648 h 3261815"/>
              <a:gd name="connsiteX8-337" fmla="*/ 1175429 w 2178539"/>
              <a:gd name="connsiteY8-338" fmla="*/ 156949 h 3261815"/>
              <a:gd name="connsiteX9-339" fmla="*/ 411154 w 2178539"/>
              <a:gd name="connsiteY9-340" fmla="*/ 27296 h 3261815"/>
              <a:gd name="connsiteX0-341" fmla="*/ 411154 w 2178539"/>
              <a:gd name="connsiteY0-342" fmla="*/ 27296 h 3261815"/>
              <a:gd name="connsiteX1-343" fmla="*/ 322444 w 2178539"/>
              <a:gd name="connsiteY1-344" fmla="*/ 1801504 h 3261815"/>
              <a:gd name="connsiteX2-345" fmla="*/ 704581 w 2178539"/>
              <a:gd name="connsiteY2-346" fmla="*/ 3261815 h 3261815"/>
              <a:gd name="connsiteX3-347" fmla="*/ 1216372 w 2178539"/>
              <a:gd name="connsiteY3-348" fmla="*/ 1951629 h 3261815"/>
              <a:gd name="connsiteX4-349" fmla="*/ 1632629 w 2178539"/>
              <a:gd name="connsiteY4-350" fmla="*/ 3261815 h 3261815"/>
              <a:gd name="connsiteX5-351" fmla="*/ 2178539 w 2178539"/>
              <a:gd name="connsiteY5-352" fmla="*/ 1719618 h 3261815"/>
              <a:gd name="connsiteX6-353" fmla="*/ 1871465 w 2178539"/>
              <a:gd name="connsiteY6-354" fmla="*/ 0 h 3261815"/>
              <a:gd name="connsiteX7-355" fmla="*/ 1789578 w 2178539"/>
              <a:gd name="connsiteY7-356" fmla="*/ 13648 h 3261815"/>
              <a:gd name="connsiteX8-357" fmla="*/ 1175429 w 2178539"/>
              <a:gd name="connsiteY8-358" fmla="*/ 156949 h 3261815"/>
              <a:gd name="connsiteX9-359" fmla="*/ 411154 w 2178539"/>
              <a:gd name="connsiteY9-360" fmla="*/ 27296 h 3261815"/>
              <a:gd name="connsiteX0-361" fmla="*/ 411154 w 2178539"/>
              <a:gd name="connsiteY0-362" fmla="*/ 27296 h 3261815"/>
              <a:gd name="connsiteX1-363" fmla="*/ 322444 w 2178539"/>
              <a:gd name="connsiteY1-364" fmla="*/ 1801504 h 3261815"/>
              <a:gd name="connsiteX2-365" fmla="*/ 704581 w 2178539"/>
              <a:gd name="connsiteY2-366" fmla="*/ 3261815 h 3261815"/>
              <a:gd name="connsiteX3-367" fmla="*/ 1216372 w 2178539"/>
              <a:gd name="connsiteY3-368" fmla="*/ 1951629 h 3261815"/>
              <a:gd name="connsiteX4-369" fmla="*/ 1632629 w 2178539"/>
              <a:gd name="connsiteY4-370" fmla="*/ 3261815 h 3261815"/>
              <a:gd name="connsiteX5-371" fmla="*/ 2178539 w 2178539"/>
              <a:gd name="connsiteY5-372" fmla="*/ 1719618 h 3261815"/>
              <a:gd name="connsiteX6-373" fmla="*/ 1871465 w 2178539"/>
              <a:gd name="connsiteY6-374" fmla="*/ 0 h 3261815"/>
              <a:gd name="connsiteX7-375" fmla="*/ 1789578 w 2178539"/>
              <a:gd name="connsiteY7-376" fmla="*/ 13648 h 3261815"/>
              <a:gd name="connsiteX8-377" fmla="*/ 1175429 w 2178539"/>
              <a:gd name="connsiteY8-378" fmla="*/ 156949 h 3261815"/>
              <a:gd name="connsiteX9-379" fmla="*/ 411154 w 2178539"/>
              <a:gd name="connsiteY9-380" fmla="*/ 27296 h 3261815"/>
              <a:gd name="connsiteX0-381" fmla="*/ 411154 w 2178539"/>
              <a:gd name="connsiteY0-382" fmla="*/ 27296 h 3261815"/>
              <a:gd name="connsiteX1-383" fmla="*/ 322444 w 2178539"/>
              <a:gd name="connsiteY1-384" fmla="*/ 1801504 h 3261815"/>
              <a:gd name="connsiteX2-385" fmla="*/ 704581 w 2178539"/>
              <a:gd name="connsiteY2-386" fmla="*/ 3261815 h 3261815"/>
              <a:gd name="connsiteX3-387" fmla="*/ 1216372 w 2178539"/>
              <a:gd name="connsiteY3-388" fmla="*/ 1951629 h 3261815"/>
              <a:gd name="connsiteX4-389" fmla="*/ 1632629 w 2178539"/>
              <a:gd name="connsiteY4-390" fmla="*/ 3261815 h 3261815"/>
              <a:gd name="connsiteX5-391" fmla="*/ 2178539 w 2178539"/>
              <a:gd name="connsiteY5-392" fmla="*/ 1719618 h 3261815"/>
              <a:gd name="connsiteX6-393" fmla="*/ 1871465 w 2178539"/>
              <a:gd name="connsiteY6-394" fmla="*/ 0 h 3261815"/>
              <a:gd name="connsiteX7-395" fmla="*/ 1789578 w 2178539"/>
              <a:gd name="connsiteY7-396" fmla="*/ 13648 h 3261815"/>
              <a:gd name="connsiteX8-397" fmla="*/ 1175429 w 2178539"/>
              <a:gd name="connsiteY8-398" fmla="*/ 156949 h 3261815"/>
              <a:gd name="connsiteX9-399" fmla="*/ 411154 w 2178539"/>
              <a:gd name="connsiteY9-400" fmla="*/ 27296 h 3261815"/>
              <a:gd name="connsiteX0-401" fmla="*/ 411154 w 2178539"/>
              <a:gd name="connsiteY0-402" fmla="*/ 27296 h 3261815"/>
              <a:gd name="connsiteX1-403" fmla="*/ 322444 w 2178539"/>
              <a:gd name="connsiteY1-404" fmla="*/ 1801504 h 3261815"/>
              <a:gd name="connsiteX2-405" fmla="*/ 704581 w 2178539"/>
              <a:gd name="connsiteY2-406" fmla="*/ 3261815 h 3261815"/>
              <a:gd name="connsiteX3-407" fmla="*/ 1216372 w 2178539"/>
              <a:gd name="connsiteY3-408" fmla="*/ 1951629 h 3261815"/>
              <a:gd name="connsiteX4-409" fmla="*/ 1632629 w 2178539"/>
              <a:gd name="connsiteY4-410" fmla="*/ 3261815 h 3261815"/>
              <a:gd name="connsiteX5-411" fmla="*/ 2178539 w 2178539"/>
              <a:gd name="connsiteY5-412" fmla="*/ 1719618 h 3261815"/>
              <a:gd name="connsiteX6-413" fmla="*/ 1871465 w 2178539"/>
              <a:gd name="connsiteY6-414" fmla="*/ 0 h 3261815"/>
              <a:gd name="connsiteX7-415" fmla="*/ 1789578 w 2178539"/>
              <a:gd name="connsiteY7-416" fmla="*/ 13648 h 3261815"/>
              <a:gd name="connsiteX8-417" fmla="*/ 1175429 w 2178539"/>
              <a:gd name="connsiteY8-418" fmla="*/ 156949 h 3261815"/>
              <a:gd name="connsiteX9-419" fmla="*/ 411154 w 2178539"/>
              <a:gd name="connsiteY9-420" fmla="*/ 27296 h 3261815"/>
              <a:gd name="connsiteX0-421" fmla="*/ 411154 w 2178539"/>
              <a:gd name="connsiteY0-422" fmla="*/ 27296 h 3261815"/>
              <a:gd name="connsiteX1-423" fmla="*/ 322444 w 2178539"/>
              <a:gd name="connsiteY1-424" fmla="*/ 1801504 h 3261815"/>
              <a:gd name="connsiteX2-425" fmla="*/ 704581 w 2178539"/>
              <a:gd name="connsiteY2-426" fmla="*/ 3261815 h 3261815"/>
              <a:gd name="connsiteX3-427" fmla="*/ 1216372 w 2178539"/>
              <a:gd name="connsiteY3-428" fmla="*/ 1951629 h 3261815"/>
              <a:gd name="connsiteX4-429" fmla="*/ 1632629 w 2178539"/>
              <a:gd name="connsiteY4-430" fmla="*/ 3261815 h 3261815"/>
              <a:gd name="connsiteX5-431" fmla="*/ 2178539 w 2178539"/>
              <a:gd name="connsiteY5-432" fmla="*/ 1719618 h 3261815"/>
              <a:gd name="connsiteX6-433" fmla="*/ 1871465 w 2178539"/>
              <a:gd name="connsiteY6-434" fmla="*/ 0 h 3261815"/>
              <a:gd name="connsiteX7-435" fmla="*/ 1789578 w 2178539"/>
              <a:gd name="connsiteY7-436" fmla="*/ 13648 h 3261815"/>
              <a:gd name="connsiteX8-437" fmla="*/ 1175429 w 2178539"/>
              <a:gd name="connsiteY8-438" fmla="*/ 156949 h 3261815"/>
              <a:gd name="connsiteX9-439" fmla="*/ 411154 w 2178539"/>
              <a:gd name="connsiteY9-440" fmla="*/ 27296 h 3261815"/>
              <a:gd name="connsiteX0-441" fmla="*/ 411154 w 2178539"/>
              <a:gd name="connsiteY0-442" fmla="*/ 27296 h 3261815"/>
              <a:gd name="connsiteX1-443" fmla="*/ 322444 w 2178539"/>
              <a:gd name="connsiteY1-444" fmla="*/ 1801504 h 3261815"/>
              <a:gd name="connsiteX2-445" fmla="*/ 704581 w 2178539"/>
              <a:gd name="connsiteY2-446" fmla="*/ 3261815 h 3261815"/>
              <a:gd name="connsiteX3-447" fmla="*/ 1216372 w 2178539"/>
              <a:gd name="connsiteY3-448" fmla="*/ 1951629 h 3261815"/>
              <a:gd name="connsiteX4-449" fmla="*/ 1680396 w 2178539"/>
              <a:gd name="connsiteY4-450" fmla="*/ 3261815 h 3261815"/>
              <a:gd name="connsiteX5-451" fmla="*/ 2178539 w 2178539"/>
              <a:gd name="connsiteY5-452" fmla="*/ 1719618 h 3261815"/>
              <a:gd name="connsiteX6-453" fmla="*/ 1871465 w 2178539"/>
              <a:gd name="connsiteY6-454" fmla="*/ 0 h 3261815"/>
              <a:gd name="connsiteX7-455" fmla="*/ 1789578 w 2178539"/>
              <a:gd name="connsiteY7-456" fmla="*/ 13648 h 3261815"/>
              <a:gd name="connsiteX8-457" fmla="*/ 1175429 w 2178539"/>
              <a:gd name="connsiteY8-458" fmla="*/ 156949 h 3261815"/>
              <a:gd name="connsiteX9-459" fmla="*/ 411154 w 2178539"/>
              <a:gd name="connsiteY9-460" fmla="*/ 27296 h 3261815"/>
              <a:gd name="connsiteX0-461" fmla="*/ 411154 w 2178539"/>
              <a:gd name="connsiteY0-462" fmla="*/ 27296 h 3261815"/>
              <a:gd name="connsiteX1-463" fmla="*/ 322444 w 2178539"/>
              <a:gd name="connsiteY1-464" fmla="*/ 1801504 h 3261815"/>
              <a:gd name="connsiteX2-465" fmla="*/ 704581 w 2178539"/>
              <a:gd name="connsiteY2-466" fmla="*/ 3261815 h 3261815"/>
              <a:gd name="connsiteX3-467" fmla="*/ 1216372 w 2178539"/>
              <a:gd name="connsiteY3-468" fmla="*/ 1951629 h 3261815"/>
              <a:gd name="connsiteX4-469" fmla="*/ 1707692 w 2178539"/>
              <a:gd name="connsiteY4-470" fmla="*/ 3254991 h 3261815"/>
              <a:gd name="connsiteX5-471" fmla="*/ 2178539 w 2178539"/>
              <a:gd name="connsiteY5-472" fmla="*/ 1719618 h 3261815"/>
              <a:gd name="connsiteX6-473" fmla="*/ 1871465 w 2178539"/>
              <a:gd name="connsiteY6-474" fmla="*/ 0 h 3261815"/>
              <a:gd name="connsiteX7-475" fmla="*/ 1789578 w 2178539"/>
              <a:gd name="connsiteY7-476" fmla="*/ 13648 h 3261815"/>
              <a:gd name="connsiteX8-477" fmla="*/ 1175429 w 2178539"/>
              <a:gd name="connsiteY8-478" fmla="*/ 156949 h 3261815"/>
              <a:gd name="connsiteX9-479" fmla="*/ 411154 w 2178539"/>
              <a:gd name="connsiteY9-480" fmla="*/ 27296 h 3261815"/>
              <a:gd name="connsiteX0-481" fmla="*/ 411154 w 2178539"/>
              <a:gd name="connsiteY0-482" fmla="*/ 27296 h 3261815"/>
              <a:gd name="connsiteX1-483" fmla="*/ 322444 w 2178539"/>
              <a:gd name="connsiteY1-484" fmla="*/ 1801504 h 3261815"/>
              <a:gd name="connsiteX2-485" fmla="*/ 704581 w 2178539"/>
              <a:gd name="connsiteY2-486" fmla="*/ 3261815 h 3261815"/>
              <a:gd name="connsiteX3-487" fmla="*/ 1216372 w 2178539"/>
              <a:gd name="connsiteY3-488" fmla="*/ 1951629 h 3261815"/>
              <a:gd name="connsiteX4-489" fmla="*/ 1707692 w 2178539"/>
              <a:gd name="connsiteY4-490" fmla="*/ 3254991 h 3261815"/>
              <a:gd name="connsiteX5-491" fmla="*/ 2178539 w 2178539"/>
              <a:gd name="connsiteY5-492" fmla="*/ 1719618 h 3261815"/>
              <a:gd name="connsiteX6-493" fmla="*/ 1871465 w 2178539"/>
              <a:gd name="connsiteY6-494" fmla="*/ 0 h 3261815"/>
              <a:gd name="connsiteX7-495" fmla="*/ 1789578 w 2178539"/>
              <a:gd name="connsiteY7-496" fmla="*/ 13648 h 3261815"/>
              <a:gd name="connsiteX8-497" fmla="*/ 1175429 w 2178539"/>
              <a:gd name="connsiteY8-498" fmla="*/ 156949 h 3261815"/>
              <a:gd name="connsiteX9-499" fmla="*/ 411154 w 2178539"/>
              <a:gd name="connsiteY9-500" fmla="*/ 27296 h 3261815"/>
              <a:gd name="connsiteX0-501" fmla="*/ 411154 w 2178539"/>
              <a:gd name="connsiteY0-502" fmla="*/ 27296 h 3261815"/>
              <a:gd name="connsiteX1-503" fmla="*/ 322444 w 2178539"/>
              <a:gd name="connsiteY1-504" fmla="*/ 1801504 h 3261815"/>
              <a:gd name="connsiteX2-505" fmla="*/ 704581 w 2178539"/>
              <a:gd name="connsiteY2-506" fmla="*/ 3261815 h 3261815"/>
              <a:gd name="connsiteX3-507" fmla="*/ 1216372 w 2178539"/>
              <a:gd name="connsiteY3-508" fmla="*/ 1951629 h 3261815"/>
              <a:gd name="connsiteX4-509" fmla="*/ 1707692 w 2178539"/>
              <a:gd name="connsiteY4-510" fmla="*/ 3254991 h 3261815"/>
              <a:gd name="connsiteX5-511" fmla="*/ 2178539 w 2178539"/>
              <a:gd name="connsiteY5-512" fmla="*/ 1719618 h 3261815"/>
              <a:gd name="connsiteX6-513" fmla="*/ 1871465 w 2178539"/>
              <a:gd name="connsiteY6-514" fmla="*/ 0 h 3261815"/>
              <a:gd name="connsiteX7-515" fmla="*/ 1789578 w 2178539"/>
              <a:gd name="connsiteY7-516" fmla="*/ 13648 h 3261815"/>
              <a:gd name="connsiteX8-517" fmla="*/ 1175429 w 2178539"/>
              <a:gd name="connsiteY8-518" fmla="*/ 156949 h 3261815"/>
              <a:gd name="connsiteX9-519" fmla="*/ 411154 w 2178539"/>
              <a:gd name="connsiteY9-520" fmla="*/ 27296 h 3261815"/>
              <a:gd name="connsiteX0-521" fmla="*/ 411154 w 2178539"/>
              <a:gd name="connsiteY0-522" fmla="*/ 27296 h 3261815"/>
              <a:gd name="connsiteX1-523" fmla="*/ 322444 w 2178539"/>
              <a:gd name="connsiteY1-524" fmla="*/ 1801504 h 3261815"/>
              <a:gd name="connsiteX2-525" fmla="*/ 704581 w 2178539"/>
              <a:gd name="connsiteY2-526" fmla="*/ 3261815 h 3261815"/>
              <a:gd name="connsiteX3-527" fmla="*/ 1216372 w 2178539"/>
              <a:gd name="connsiteY3-528" fmla="*/ 1951629 h 3261815"/>
              <a:gd name="connsiteX4-529" fmla="*/ 1707692 w 2178539"/>
              <a:gd name="connsiteY4-530" fmla="*/ 3254991 h 3261815"/>
              <a:gd name="connsiteX5-531" fmla="*/ 2178539 w 2178539"/>
              <a:gd name="connsiteY5-532" fmla="*/ 1719618 h 3261815"/>
              <a:gd name="connsiteX6-533" fmla="*/ 1871465 w 2178539"/>
              <a:gd name="connsiteY6-534" fmla="*/ 0 h 3261815"/>
              <a:gd name="connsiteX7-535" fmla="*/ 1789578 w 2178539"/>
              <a:gd name="connsiteY7-536" fmla="*/ 13648 h 3261815"/>
              <a:gd name="connsiteX8-537" fmla="*/ 1175429 w 2178539"/>
              <a:gd name="connsiteY8-538" fmla="*/ 156949 h 3261815"/>
              <a:gd name="connsiteX9-539" fmla="*/ 411154 w 2178539"/>
              <a:gd name="connsiteY9-540" fmla="*/ 27296 h 3261815"/>
              <a:gd name="connsiteX0-541" fmla="*/ 411154 w 2178539"/>
              <a:gd name="connsiteY0-542" fmla="*/ 27296 h 3261815"/>
              <a:gd name="connsiteX1-543" fmla="*/ 322444 w 2178539"/>
              <a:gd name="connsiteY1-544" fmla="*/ 1801504 h 3261815"/>
              <a:gd name="connsiteX2-545" fmla="*/ 704581 w 2178539"/>
              <a:gd name="connsiteY2-546" fmla="*/ 3261815 h 3261815"/>
              <a:gd name="connsiteX3-547" fmla="*/ 1216372 w 2178539"/>
              <a:gd name="connsiteY3-548" fmla="*/ 1951629 h 3261815"/>
              <a:gd name="connsiteX4-549" fmla="*/ 1707692 w 2178539"/>
              <a:gd name="connsiteY4-550" fmla="*/ 3254991 h 3261815"/>
              <a:gd name="connsiteX5-551" fmla="*/ 2178539 w 2178539"/>
              <a:gd name="connsiteY5-552" fmla="*/ 1719618 h 3261815"/>
              <a:gd name="connsiteX6-553" fmla="*/ 1871465 w 2178539"/>
              <a:gd name="connsiteY6-554" fmla="*/ 0 h 3261815"/>
              <a:gd name="connsiteX7-555" fmla="*/ 1789578 w 2178539"/>
              <a:gd name="connsiteY7-556" fmla="*/ 13648 h 3261815"/>
              <a:gd name="connsiteX8-557" fmla="*/ 1175429 w 2178539"/>
              <a:gd name="connsiteY8-558" fmla="*/ 156949 h 3261815"/>
              <a:gd name="connsiteX9-559" fmla="*/ 411154 w 2178539"/>
              <a:gd name="connsiteY9-560" fmla="*/ 27296 h 3261815"/>
              <a:gd name="connsiteX0-561" fmla="*/ 411154 w 2178539"/>
              <a:gd name="connsiteY0-562" fmla="*/ 27296 h 3261815"/>
              <a:gd name="connsiteX1-563" fmla="*/ 322444 w 2178539"/>
              <a:gd name="connsiteY1-564" fmla="*/ 1801504 h 3261815"/>
              <a:gd name="connsiteX2-565" fmla="*/ 704581 w 2178539"/>
              <a:gd name="connsiteY2-566" fmla="*/ 3261815 h 3261815"/>
              <a:gd name="connsiteX3-567" fmla="*/ 1216372 w 2178539"/>
              <a:gd name="connsiteY3-568" fmla="*/ 1951629 h 3261815"/>
              <a:gd name="connsiteX4-569" fmla="*/ 1707692 w 2178539"/>
              <a:gd name="connsiteY4-570" fmla="*/ 3254991 h 3261815"/>
              <a:gd name="connsiteX5-571" fmla="*/ 2178539 w 2178539"/>
              <a:gd name="connsiteY5-572" fmla="*/ 1719618 h 3261815"/>
              <a:gd name="connsiteX6-573" fmla="*/ 1871465 w 2178539"/>
              <a:gd name="connsiteY6-574" fmla="*/ 0 h 3261815"/>
              <a:gd name="connsiteX7-575" fmla="*/ 1789578 w 2178539"/>
              <a:gd name="connsiteY7-576" fmla="*/ 13648 h 3261815"/>
              <a:gd name="connsiteX8-577" fmla="*/ 1175429 w 2178539"/>
              <a:gd name="connsiteY8-578" fmla="*/ 156949 h 3261815"/>
              <a:gd name="connsiteX9-579" fmla="*/ 411154 w 2178539"/>
              <a:gd name="connsiteY9-580" fmla="*/ 27296 h 3261815"/>
              <a:gd name="connsiteX0-581" fmla="*/ 411154 w 2144420"/>
              <a:gd name="connsiteY0-582" fmla="*/ 27296 h 3261815"/>
              <a:gd name="connsiteX1-583" fmla="*/ 322444 w 2144420"/>
              <a:gd name="connsiteY1-584" fmla="*/ 1801504 h 3261815"/>
              <a:gd name="connsiteX2-585" fmla="*/ 704581 w 2144420"/>
              <a:gd name="connsiteY2-586" fmla="*/ 3261815 h 3261815"/>
              <a:gd name="connsiteX3-587" fmla="*/ 1216372 w 2144420"/>
              <a:gd name="connsiteY3-588" fmla="*/ 1951629 h 3261815"/>
              <a:gd name="connsiteX4-589" fmla="*/ 1707692 w 2144420"/>
              <a:gd name="connsiteY4-590" fmla="*/ 3254991 h 3261815"/>
              <a:gd name="connsiteX5-591" fmla="*/ 2144420 w 2144420"/>
              <a:gd name="connsiteY5-592" fmla="*/ 1753737 h 3261815"/>
              <a:gd name="connsiteX6-593" fmla="*/ 1871465 w 2144420"/>
              <a:gd name="connsiteY6-594" fmla="*/ 0 h 3261815"/>
              <a:gd name="connsiteX7-595" fmla="*/ 1789578 w 2144420"/>
              <a:gd name="connsiteY7-596" fmla="*/ 13648 h 3261815"/>
              <a:gd name="connsiteX8-597" fmla="*/ 1175429 w 2144420"/>
              <a:gd name="connsiteY8-598" fmla="*/ 156949 h 3261815"/>
              <a:gd name="connsiteX9-599" fmla="*/ 411154 w 2144420"/>
              <a:gd name="connsiteY9-600" fmla="*/ 27296 h 3261815"/>
              <a:gd name="connsiteX0-601" fmla="*/ 411154 w 2144420"/>
              <a:gd name="connsiteY0-602" fmla="*/ 27296 h 3261815"/>
              <a:gd name="connsiteX1-603" fmla="*/ 322444 w 2144420"/>
              <a:gd name="connsiteY1-604" fmla="*/ 1801504 h 3261815"/>
              <a:gd name="connsiteX2-605" fmla="*/ 704581 w 2144420"/>
              <a:gd name="connsiteY2-606" fmla="*/ 3261815 h 3261815"/>
              <a:gd name="connsiteX3-607" fmla="*/ 1216372 w 2144420"/>
              <a:gd name="connsiteY3-608" fmla="*/ 1951629 h 3261815"/>
              <a:gd name="connsiteX4-609" fmla="*/ 1707692 w 2144420"/>
              <a:gd name="connsiteY4-610" fmla="*/ 3254991 h 3261815"/>
              <a:gd name="connsiteX5-611" fmla="*/ 2144420 w 2144420"/>
              <a:gd name="connsiteY5-612" fmla="*/ 1753737 h 3261815"/>
              <a:gd name="connsiteX6-613" fmla="*/ 1871465 w 2144420"/>
              <a:gd name="connsiteY6-614" fmla="*/ 0 h 3261815"/>
              <a:gd name="connsiteX7-615" fmla="*/ 1789578 w 2144420"/>
              <a:gd name="connsiteY7-616" fmla="*/ 13648 h 3261815"/>
              <a:gd name="connsiteX8-617" fmla="*/ 1175429 w 2144420"/>
              <a:gd name="connsiteY8-618" fmla="*/ 156949 h 3261815"/>
              <a:gd name="connsiteX9-619" fmla="*/ 411154 w 2144420"/>
              <a:gd name="connsiteY9-620" fmla="*/ 27296 h 3261815"/>
              <a:gd name="connsiteX0-621" fmla="*/ 411154 w 2144420"/>
              <a:gd name="connsiteY0-622" fmla="*/ 27296 h 3261815"/>
              <a:gd name="connsiteX1-623" fmla="*/ 322444 w 2144420"/>
              <a:gd name="connsiteY1-624" fmla="*/ 1801504 h 3261815"/>
              <a:gd name="connsiteX2-625" fmla="*/ 704581 w 2144420"/>
              <a:gd name="connsiteY2-626" fmla="*/ 3261815 h 3261815"/>
              <a:gd name="connsiteX3-627" fmla="*/ 1216372 w 2144420"/>
              <a:gd name="connsiteY3-628" fmla="*/ 1951629 h 3261815"/>
              <a:gd name="connsiteX4-629" fmla="*/ 1707692 w 2144420"/>
              <a:gd name="connsiteY4-630" fmla="*/ 3254991 h 3261815"/>
              <a:gd name="connsiteX5-631" fmla="*/ 2144420 w 2144420"/>
              <a:gd name="connsiteY5-632" fmla="*/ 1753737 h 3261815"/>
              <a:gd name="connsiteX6-633" fmla="*/ 1871465 w 2144420"/>
              <a:gd name="connsiteY6-634" fmla="*/ 0 h 3261815"/>
              <a:gd name="connsiteX7-635" fmla="*/ 1789578 w 2144420"/>
              <a:gd name="connsiteY7-636" fmla="*/ 13648 h 3261815"/>
              <a:gd name="connsiteX8-637" fmla="*/ 1175429 w 2144420"/>
              <a:gd name="connsiteY8-638" fmla="*/ 156949 h 3261815"/>
              <a:gd name="connsiteX9-639" fmla="*/ 411154 w 2144420"/>
              <a:gd name="connsiteY9-640" fmla="*/ 27296 h 3261815"/>
              <a:gd name="connsiteX0-641" fmla="*/ 411154 w 2205171"/>
              <a:gd name="connsiteY0-642" fmla="*/ 27296 h 3261815"/>
              <a:gd name="connsiteX1-643" fmla="*/ 322444 w 2205171"/>
              <a:gd name="connsiteY1-644" fmla="*/ 1801504 h 3261815"/>
              <a:gd name="connsiteX2-645" fmla="*/ 704581 w 2205171"/>
              <a:gd name="connsiteY2-646" fmla="*/ 3261815 h 3261815"/>
              <a:gd name="connsiteX3-647" fmla="*/ 1216372 w 2205171"/>
              <a:gd name="connsiteY3-648" fmla="*/ 1951629 h 3261815"/>
              <a:gd name="connsiteX4-649" fmla="*/ 1707692 w 2205171"/>
              <a:gd name="connsiteY4-650" fmla="*/ 3254991 h 3261815"/>
              <a:gd name="connsiteX5-651" fmla="*/ 2144420 w 2205171"/>
              <a:gd name="connsiteY5-652" fmla="*/ 1753737 h 3261815"/>
              <a:gd name="connsiteX6-653" fmla="*/ 1871465 w 2205171"/>
              <a:gd name="connsiteY6-654" fmla="*/ 0 h 3261815"/>
              <a:gd name="connsiteX7-655" fmla="*/ 1789578 w 2205171"/>
              <a:gd name="connsiteY7-656" fmla="*/ 13648 h 3261815"/>
              <a:gd name="connsiteX8-657" fmla="*/ 1175429 w 2205171"/>
              <a:gd name="connsiteY8-658" fmla="*/ 156949 h 3261815"/>
              <a:gd name="connsiteX9-659" fmla="*/ 411154 w 2205171"/>
              <a:gd name="connsiteY9-660" fmla="*/ 27296 h 3261815"/>
              <a:gd name="connsiteX0-661" fmla="*/ 411154 w 2145061"/>
              <a:gd name="connsiteY0-662" fmla="*/ 23869 h 3258388"/>
              <a:gd name="connsiteX1-663" fmla="*/ 322444 w 2145061"/>
              <a:gd name="connsiteY1-664" fmla="*/ 1798077 h 3258388"/>
              <a:gd name="connsiteX2-665" fmla="*/ 704581 w 2145061"/>
              <a:gd name="connsiteY2-666" fmla="*/ 3258388 h 3258388"/>
              <a:gd name="connsiteX3-667" fmla="*/ 1216372 w 2145061"/>
              <a:gd name="connsiteY3-668" fmla="*/ 1948202 h 3258388"/>
              <a:gd name="connsiteX4-669" fmla="*/ 1707692 w 2145061"/>
              <a:gd name="connsiteY4-670" fmla="*/ 3251564 h 3258388"/>
              <a:gd name="connsiteX5-671" fmla="*/ 2144420 w 2145061"/>
              <a:gd name="connsiteY5-672" fmla="*/ 1750310 h 3258388"/>
              <a:gd name="connsiteX6-673" fmla="*/ 1789578 w 2145061"/>
              <a:gd name="connsiteY6-674" fmla="*/ 10221 h 3258388"/>
              <a:gd name="connsiteX7-675" fmla="*/ 1175429 w 2145061"/>
              <a:gd name="connsiteY7-676" fmla="*/ 153522 h 3258388"/>
              <a:gd name="connsiteX8-677" fmla="*/ 411154 w 2145061"/>
              <a:gd name="connsiteY8-678" fmla="*/ 23869 h 3258388"/>
              <a:gd name="connsiteX0-679" fmla="*/ 411154 w 2146076"/>
              <a:gd name="connsiteY0-680" fmla="*/ 23869 h 3258388"/>
              <a:gd name="connsiteX1-681" fmla="*/ 322444 w 2146076"/>
              <a:gd name="connsiteY1-682" fmla="*/ 1798077 h 3258388"/>
              <a:gd name="connsiteX2-683" fmla="*/ 704581 w 2146076"/>
              <a:gd name="connsiteY2-684" fmla="*/ 3258388 h 3258388"/>
              <a:gd name="connsiteX3-685" fmla="*/ 1216372 w 2146076"/>
              <a:gd name="connsiteY3-686" fmla="*/ 1948202 h 3258388"/>
              <a:gd name="connsiteX4-687" fmla="*/ 1707692 w 2146076"/>
              <a:gd name="connsiteY4-688" fmla="*/ 3251564 h 3258388"/>
              <a:gd name="connsiteX5-689" fmla="*/ 2144420 w 2146076"/>
              <a:gd name="connsiteY5-690" fmla="*/ 1750310 h 3258388"/>
              <a:gd name="connsiteX6-691" fmla="*/ 1926056 w 2146076"/>
              <a:gd name="connsiteY6-692" fmla="*/ 17045 h 3258388"/>
              <a:gd name="connsiteX7-693" fmla="*/ 1175429 w 2146076"/>
              <a:gd name="connsiteY7-694" fmla="*/ 153522 h 3258388"/>
              <a:gd name="connsiteX8-695" fmla="*/ 411154 w 2146076"/>
              <a:gd name="connsiteY8-696" fmla="*/ 23869 h 3258388"/>
              <a:gd name="connsiteX0-697" fmla="*/ 411154 w 2374416"/>
              <a:gd name="connsiteY0-698" fmla="*/ 23869 h 3258388"/>
              <a:gd name="connsiteX1-699" fmla="*/ 322444 w 2374416"/>
              <a:gd name="connsiteY1-700" fmla="*/ 1798077 h 3258388"/>
              <a:gd name="connsiteX2-701" fmla="*/ 704581 w 2374416"/>
              <a:gd name="connsiteY2-702" fmla="*/ 3258388 h 3258388"/>
              <a:gd name="connsiteX3-703" fmla="*/ 1216372 w 2374416"/>
              <a:gd name="connsiteY3-704" fmla="*/ 1948202 h 3258388"/>
              <a:gd name="connsiteX4-705" fmla="*/ 1707692 w 2374416"/>
              <a:gd name="connsiteY4-706" fmla="*/ 3251564 h 3258388"/>
              <a:gd name="connsiteX5-707" fmla="*/ 2144420 w 2374416"/>
              <a:gd name="connsiteY5-708" fmla="*/ 1750310 h 3258388"/>
              <a:gd name="connsiteX6-709" fmla="*/ 1926056 w 2374416"/>
              <a:gd name="connsiteY6-710" fmla="*/ 17045 h 3258388"/>
              <a:gd name="connsiteX7-711" fmla="*/ 1175429 w 2374416"/>
              <a:gd name="connsiteY7-712" fmla="*/ 153522 h 3258388"/>
              <a:gd name="connsiteX8-713" fmla="*/ 411154 w 2374416"/>
              <a:gd name="connsiteY8-714" fmla="*/ 23869 h 3258388"/>
              <a:gd name="connsiteX0-715" fmla="*/ 411154 w 2441693"/>
              <a:gd name="connsiteY0-716" fmla="*/ 23869 h 3258388"/>
              <a:gd name="connsiteX1-717" fmla="*/ 322444 w 2441693"/>
              <a:gd name="connsiteY1-718" fmla="*/ 1798077 h 3258388"/>
              <a:gd name="connsiteX2-719" fmla="*/ 704581 w 2441693"/>
              <a:gd name="connsiteY2-720" fmla="*/ 3258388 h 3258388"/>
              <a:gd name="connsiteX3-721" fmla="*/ 1216372 w 2441693"/>
              <a:gd name="connsiteY3-722" fmla="*/ 1948202 h 3258388"/>
              <a:gd name="connsiteX4-723" fmla="*/ 1707692 w 2441693"/>
              <a:gd name="connsiteY4-724" fmla="*/ 3251564 h 3258388"/>
              <a:gd name="connsiteX5-725" fmla="*/ 2144420 w 2441693"/>
              <a:gd name="connsiteY5-726" fmla="*/ 1750310 h 3258388"/>
              <a:gd name="connsiteX6-727" fmla="*/ 1926056 w 2441693"/>
              <a:gd name="connsiteY6-728" fmla="*/ 17045 h 3258388"/>
              <a:gd name="connsiteX7-729" fmla="*/ 1175429 w 2441693"/>
              <a:gd name="connsiteY7-730" fmla="*/ 153522 h 3258388"/>
              <a:gd name="connsiteX8-731" fmla="*/ 411154 w 2441693"/>
              <a:gd name="connsiteY8-732" fmla="*/ 23869 h 3258388"/>
              <a:gd name="connsiteX0-733" fmla="*/ 411154 w 2377348"/>
              <a:gd name="connsiteY0-734" fmla="*/ 23869 h 3258388"/>
              <a:gd name="connsiteX1-735" fmla="*/ 322444 w 2377348"/>
              <a:gd name="connsiteY1-736" fmla="*/ 1798077 h 3258388"/>
              <a:gd name="connsiteX2-737" fmla="*/ 704581 w 2377348"/>
              <a:gd name="connsiteY2-738" fmla="*/ 3258388 h 3258388"/>
              <a:gd name="connsiteX3-739" fmla="*/ 1216372 w 2377348"/>
              <a:gd name="connsiteY3-740" fmla="*/ 1948202 h 3258388"/>
              <a:gd name="connsiteX4-741" fmla="*/ 1707692 w 2377348"/>
              <a:gd name="connsiteY4-742" fmla="*/ 3251564 h 3258388"/>
              <a:gd name="connsiteX5-743" fmla="*/ 2144420 w 2377348"/>
              <a:gd name="connsiteY5-744" fmla="*/ 1750310 h 3258388"/>
              <a:gd name="connsiteX6-745" fmla="*/ 1926056 w 2377348"/>
              <a:gd name="connsiteY6-746" fmla="*/ 17045 h 3258388"/>
              <a:gd name="connsiteX7-747" fmla="*/ 1175429 w 2377348"/>
              <a:gd name="connsiteY7-748" fmla="*/ 153522 h 3258388"/>
              <a:gd name="connsiteX8-749" fmla="*/ 411154 w 2377348"/>
              <a:gd name="connsiteY8-750" fmla="*/ 23869 h 3258388"/>
              <a:gd name="connsiteX0-751" fmla="*/ 411154 w 2424220"/>
              <a:gd name="connsiteY0-752" fmla="*/ 23869 h 3258388"/>
              <a:gd name="connsiteX1-753" fmla="*/ 322444 w 2424220"/>
              <a:gd name="connsiteY1-754" fmla="*/ 1798077 h 3258388"/>
              <a:gd name="connsiteX2-755" fmla="*/ 704581 w 2424220"/>
              <a:gd name="connsiteY2-756" fmla="*/ 3258388 h 3258388"/>
              <a:gd name="connsiteX3-757" fmla="*/ 1216372 w 2424220"/>
              <a:gd name="connsiteY3-758" fmla="*/ 1948202 h 3258388"/>
              <a:gd name="connsiteX4-759" fmla="*/ 1707692 w 2424220"/>
              <a:gd name="connsiteY4-760" fmla="*/ 3251564 h 3258388"/>
              <a:gd name="connsiteX5-761" fmla="*/ 2144420 w 2424220"/>
              <a:gd name="connsiteY5-762" fmla="*/ 1750310 h 3258388"/>
              <a:gd name="connsiteX6-763" fmla="*/ 1926056 w 2424220"/>
              <a:gd name="connsiteY6-764" fmla="*/ 17045 h 3258388"/>
              <a:gd name="connsiteX7-765" fmla="*/ 1175429 w 2424220"/>
              <a:gd name="connsiteY7-766" fmla="*/ 153522 h 3258388"/>
              <a:gd name="connsiteX8-767" fmla="*/ 411154 w 2424220"/>
              <a:gd name="connsiteY8-768" fmla="*/ 23869 h 3258388"/>
              <a:gd name="connsiteX0-769" fmla="*/ 411154 w 2449010"/>
              <a:gd name="connsiteY0-770" fmla="*/ 23869 h 3258388"/>
              <a:gd name="connsiteX1-771" fmla="*/ 322444 w 2449010"/>
              <a:gd name="connsiteY1-772" fmla="*/ 1798077 h 3258388"/>
              <a:gd name="connsiteX2-773" fmla="*/ 704581 w 2449010"/>
              <a:gd name="connsiteY2-774" fmla="*/ 3258388 h 3258388"/>
              <a:gd name="connsiteX3-775" fmla="*/ 1216372 w 2449010"/>
              <a:gd name="connsiteY3-776" fmla="*/ 1948202 h 3258388"/>
              <a:gd name="connsiteX4-777" fmla="*/ 1707692 w 2449010"/>
              <a:gd name="connsiteY4-778" fmla="*/ 3251564 h 3258388"/>
              <a:gd name="connsiteX5-779" fmla="*/ 2144420 w 2449010"/>
              <a:gd name="connsiteY5-780" fmla="*/ 1750310 h 3258388"/>
              <a:gd name="connsiteX6-781" fmla="*/ 1926056 w 2449010"/>
              <a:gd name="connsiteY6-782" fmla="*/ 17045 h 3258388"/>
              <a:gd name="connsiteX7-783" fmla="*/ 1175429 w 2449010"/>
              <a:gd name="connsiteY7-784" fmla="*/ 153522 h 3258388"/>
              <a:gd name="connsiteX8-785" fmla="*/ 411154 w 2449010"/>
              <a:gd name="connsiteY8-786" fmla="*/ 23869 h 3258388"/>
              <a:gd name="connsiteX0-787" fmla="*/ 411154 w 2433593"/>
              <a:gd name="connsiteY0-788" fmla="*/ 23869 h 3258388"/>
              <a:gd name="connsiteX1-789" fmla="*/ 322444 w 2433593"/>
              <a:gd name="connsiteY1-790" fmla="*/ 1798077 h 3258388"/>
              <a:gd name="connsiteX2-791" fmla="*/ 704581 w 2433593"/>
              <a:gd name="connsiteY2-792" fmla="*/ 3258388 h 3258388"/>
              <a:gd name="connsiteX3-793" fmla="*/ 1216372 w 2433593"/>
              <a:gd name="connsiteY3-794" fmla="*/ 1948202 h 3258388"/>
              <a:gd name="connsiteX4-795" fmla="*/ 1707692 w 2433593"/>
              <a:gd name="connsiteY4-796" fmla="*/ 3251564 h 3258388"/>
              <a:gd name="connsiteX5-797" fmla="*/ 2144420 w 2433593"/>
              <a:gd name="connsiteY5-798" fmla="*/ 1750310 h 3258388"/>
              <a:gd name="connsiteX6-799" fmla="*/ 1926056 w 2433593"/>
              <a:gd name="connsiteY6-800" fmla="*/ 17045 h 3258388"/>
              <a:gd name="connsiteX7-801" fmla="*/ 1175429 w 2433593"/>
              <a:gd name="connsiteY7-802" fmla="*/ 153522 h 3258388"/>
              <a:gd name="connsiteX8-803" fmla="*/ 411154 w 2433593"/>
              <a:gd name="connsiteY8-804" fmla="*/ 23869 h 3258388"/>
              <a:gd name="connsiteX0-805" fmla="*/ 411154 w 2433593"/>
              <a:gd name="connsiteY0-806" fmla="*/ 23869 h 3258388"/>
              <a:gd name="connsiteX1-807" fmla="*/ 322444 w 2433593"/>
              <a:gd name="connsiteY1-808" fmla="*/ 1798077 h 3258388"/>
              <a:gd name="connsiteX2-809" fmla="*/ 704581 w 2433593"/>
              <a:gd name="connsiteY2-810" fmla="*/ 3258388 h 3258388"/>
              <a:gd name="connsiteX3-811" fmla="*/ 1216372 w 2433593"/>
              <a:gd name="connsiteY3-812" fmla="*/ 1948202 h 3258388"/>
              <a:gd name="connsiteX4-813" fmla="*/ 1707692 w 2433593"/>
              <a:gd name="connsiteY4-814" fmla="*/ 3251564 h 3258388"/>
              <a:gd name="connsiteX5-815" fmla="*/ 2144420 w 2433593"/>
              <a:gd name="connsiteY5-816" fmla="*/ 1750310 h 3258388"/>
              <a:gd name="connsiteX6-817" fmla="*/ 1926056 w 2433593"/>
              <a:gd name="connsiteY6-818" fmla="*/ 17045 h 3258388"/>
              <a:gd name="connsiteX7-819" fmla="*/ 1175429 w 2433593"/>
              <a:gd name="connsiteY7-820" fmla="*/ 153522 h 3258388"/>
              <a:gd name="connsiteX8-821" fmla="*/ 411154 w 2433593"/>
              <a:gd name="connsiteY8-822" fmla="*/ 23869 h 3258388"/>
              <a:gd name="connsiteX0-823" fmla="*/ 411154 w 2433593"/>
              <a:gd name="connsiteY0-824" fmla="*/ 23869 h 3258388"/>
              <a:gd name="connsiteX1-825" fmla="*/ 322444 w 2433593"/>
              <a:gd name="connsiteY1-826" fmla="*/ 1798077 h 3258388"/>
              <a:gd name="connsiteX2-827" fmla="*/ 704581 w 2433593"/>
              <a:gd name="connsiteY2-828" fmla="*/ 3258388 h 3258388"/>
              <a:gd name="connsiteX3-829" fmla="*/ 1216372 w 2433593"/>
              <a:gd name="connsiteY3-830" fmla="*/ 1948202 h 3258388"/>
              <a:gd name="connsiteX4-831" fmla="*/ 1707692 w 2433593"/>
              <a:gd name="connsiteY4-832" fmla="*/ 3251564 h 3258388"/>
              <a:gd name="connsiteX5-833" fmla="*/ 2144420 w 2433593"/>
              <a:gd name="connsiteY5-834" fmla="*/ 1750310 h 3258388"/>
              <a:gd name="connsiteX6-835" fmla="*/ 1926056 w 2433593"/>
              <a:gd name="connsiteY6-836" fmla="*/ 17045 h 3258388"/>
              <a:gd name="connsiteX7-837" fmla="*/ 1175429 w 2433593"/>
              <a:gd name="connsiteY7-838" fmla="*/ 153522 h 3258388"/>
              <a:gd name="connsiteX8-839" fmla="*/ 411154 w 2433593"/>
              <a:gd name="connsiteY8-840" fmla="*/ 23869 h 3258388"/>
              <a:gd name="connsiteX0-841" fmla="*/ 411154 w 2433593"/>
              <a:gd name="connsiteY0-842" fmla="*/ 23869 h 3258388"/>
              <a:gd name="connsiteX1-843" fmla="*/ 322444 w 2433593"/>
              <a:gd name="connsiteY1-844" fmla="*/ 1798077 h 3258388"/>
              <a:gd name="connsiteX2-845" fmla="*/ 704581 w 2433593"/>
              <a:gd name="connsiteY2-846" fmla="*/ 3258388 h 3258388"/>
              <a:gd name="connsiteX3-847" fmla="*/ 1216372 w 2433593"/>
              <a:gd name="connsiteY3-848" fmla="*/ 1948202 h 3258388"/>
              <a:gd name="connsiteX4-849" fmla="*/ 1707692 w 2433593"/>
              <a:gd name="connsiteY4-850" fmla="*/ 3251564 h 3258388"/>
              <a:gd name="connsiteX5-851" fmla="*/ 2144420 w 2433593"/>
              <a:gd name="connsiteY5-852" fmla="*/ 1750310 h 3258388"/>
              <a:gd name="connsiteX6-853" fmla="*/ 1926056 w 2433593"/>
              <a:gd name="connsiteY6-854" fmla="*/ 17045 h 3258388"/>
              <a:gd name="connsiteX7-855" fmla="*/ 1175429 w 2433593"/>
              <a:gd name="connsiteY7-856" fmla="*/ 153522 h 3258388"/>
              <a:gd name="connsiteX8-857" fmla="*/ 411154 w 2433593"/>
              <a:gd name="connsiteY8-858" fmla="*/ 23869 h 3258388"/>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2433593" h="3258388">
                <a:moveTo>
                  <a:pt x="411154" y="23869"/>
                </a:moveTo>
                <a:cubicBezTo>
                  <a:pt x="-257586" y="355964"/>
                  <a:pt x="22194" y="1036078"/>
                  <a:pt x="322444" y="1798077"/>
                </a:cubicBezTo>
                <a:cubicBezTo>
                  <a:pt x="338366" y="2660163"/>
                  <a:pt x="545357" y="3249289"/>
                  <a:pt x="704581" y="3258388"/>
                </a:cubicBezTo>
                <a:cubicBezTo>
                  <a:pt x="1018479" y="3247015"/>
                  <a:pt x="779644" y="1925457"/>
                  <a:pt x="1216372" y="1948202"/>
                </a:cubicBezTo>
                <a:cubicBezTo>
                  <a:pt x="1580313" y="1945929"/>
                  <a:pt x="1473406" y="3281133"/>
                  <a:pt x="1707692" y="3251564"/>
                </a:cubicBezTo>
                <a:cubicBezTo>
                  <a:pt x="2048886" y="3121910"/>
                  <a:pt x="2001118" y="2180214"/>
                  <a:pt x="2144420" y="1750310"/>
                </a:cubicBezTo>
                <a:cubicBezTo>
                  <a:pt x="2451495" y="1080432"/>
                  <a:pt x="2681232" y="64812"/>
                  <a:pt x="1926056" y="17045"/>
                </a:cubicBezTo>
                <a:lnTo>
                  <a:pt x="1175429" y="153522"/>
                </a:lnTo>
                <a:cubicBezTo>
                  <a:pt x="920671" y="110304"/>
                  <a:pt x="679560" y="-62566"/>
                  <a:pt x="411154" y="23869"/>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grpSp>
        <p:nvGrpSpPr>
          <p:cNvPr id="64" name="Group 102"/>
          <p:cNvGrpSpPr>
            <a:grpSpLocks noChangeAspect="1"/>
          </p:cNvGrpSpPr>
          <p:nvPr/>
        </p:nvGrpSpPr>
        <p:grpSpPr>
          <a:xfrm>
            <a:off x="6958207" y="2588127"/>
            <a:ext cx="325734" cy="529812"/>
            <a:chOff x="2071598" y="2060848"/>
            <a:chExt cx="1917605" cy="3137144"/>
          </a:xfrm>
          <a:solidFill>
            <a:schemeClr val="accent4"/>
          </a:solidFill>
        </p:grpSpPr>
        <p:sp>
          <p:nvSpPr>
            <p:cNvPr id="65" name="Freeform 103"/>
            <p:cNvSpPr/>
            <p:nvPr/>
          </p:nvSpPr>
          <p:spPr>
            <a:xfrm>
              <a:off x="2483768" y="206084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1" fmla="*/ 812042 w 1535373"/>
                <a:gd name="connsiteY0-2" fmla="*/ 191663 h 901346"/>
                <a:gd name="connsiteX1-3" fmla="*/ 208099 w 1535373"/>
                <a:gd name="connsiteY1-4" fmla="*/ 0 h 901346"/>
                <a:gd name="connsiteX2-5" fmla="*/ 143301 w 1535373"/>
                <a:gd name="connsiteY2-6" fmla="*/ 273549 h 901346"/>
                <a:gd name="connsiteX3-7" fmla="*/ 0 w 1535373"/>
                <a:gd name="connsiteY3-8" fmla="*/ 457794 h 901346"/>
                <a:gd name="connsiteX4-9" fmla="*/ 600501 w 1535373"/>
                <a:gd name="connsiteY4-10" fmla="*/ 744397 h 901346"/>
                <a:gd name="connsiteX5-11" fmla="*/ 709684 w 1535373"/>
                <a:gd name="connsiteY5-12" fmla="*/ 635215 h 901346"/>
                <a:gd name="connsiteX6-13" fmla="*/ 887104 w 1535373"/>
                <a:gd name="connsiteY6-14" fmla="*/ 682982 h 901346"/>
                <a:gd name="connsiteX7-15" fmla="*/ 1201003 w 1535373"/>
                <a:gd name="connsiteY7-16" fmla="*/ 901346 h 901346"/>
                <a:gd name="connsiteX8-17" fmla="*/ 1535373 w 1535373"/>
                <a:gd name="connsiteY8-18" fmla="*/ 805812 h 901346"/>
                <a:gd name="connsiteX9-19" fmla="*/ 1201003 w 1535373"/>
                <a:gd name="connsiteY9-20" fmla="*/ 669334 h 901346"/>
                <a:gd name="connsiteX10-21" fmla="*/ 1262418 w 1535373"/>
                <a:gd name="connsiteY10-22" fmla="*/ 437322 h 901346"/>
                <a:gd name="connsiteX11-23" fmla="*/ 996287 w 1535373"/>
                <a:gd name="connsiteY11-24" fmla="*/ 328140 h 901346"/>
                <a:gd name="connsiteX12-25" fmla="*/ 921224 w 1535373"/>
                <a:gd name="connsiteY12-26" fmla="*/ 437322 h 901346"/>
                <a:gd name="connsiteX13-27" fmla="*/ 777922 w 1535373"/>
                <a:gd name="connsiteY13-28" fmla="*/ 375907 h 901346"/>
                <a:gd name="connsiteX14-29" fmla="*/ 812042 w 1535373"/>
                <a:gd name="connsiteY14-30" fmla="*/ 191663 h 901346"/>
                <a:gd name="connsiteX0-31" fmla="*/ 812042 w 1535373"/>
                <a:gd name="connsiteY0-32" fmla="*/ 204349 h 914032"/>
                <a:gd name="connsiteX1-33" fmla="*/ 208099 w 1535373"/>
                <a:gd name="connsiteY1-34" fmla="*/ 12686 h 914032"/>
                <a:gd name="connsiteX2-35" fmla="*/ 143301 w 1535373"/>
                <a:gd name="connsiteY2-36" fmla="*/ 286235 h 914032"/>
                <a:gd name="connsiteX3-37" fmla="*/ 0 w 1535373"/>
                <a:gd name="connsiteY3-38" fmla="*/ 470480 h 914032"/>
                <a:gd name="connsiteX4-39" fmla="*/ 600501 w 1535373"/>
                <a:gd name="connsiteY4-40" fmla="*/ 757083 h 914032"/>
                <a:gd name="connsiteX5-41" fmla="*/ 709684 w 1535373"/>
                <a:gd name="connsiteY5-42" fmla="*/ 647901 h 914032"/>
                <a:gd name="connsiteX6-43" fmla="*/ 887104 w 1535373"/>
                <a:gd name="connsiteY6-44" fmla="*/ 695668 h 914032"/>
                <a:gd name="connsiteX7-45" fmla="*/ 1201003 w 1535373"/>
                <a:gd name="connsiteY7-46" fmla="*/ 914032 h 914032"/>
                <a:gd name="connsiteX8-47" fmla="*/ 1535373 w 1535373"/>
                <a:gd name="connsiteY8-48" fmla="*/ 818498 h 914032"/>
                <a:gd name="connsiteX9-49" fmla="*/ 1201003 w 1535373"/>
                <a:gd name="connsiteY9-50" fmla="*/ 682020 h 914032"/>
                <a:gd name="connsiteX10-51" fmla="*/ 1262418 w 1535373"/>
                <a:gd name="connsiteY10-52" fmla="*/ 450008 h 914032"/>
                <a:gd name="connsiteX11-53" fmla="*/ 996287 w 1535373"/>
                <a:gd name="connsiteY11-54" fmla="*/ 340826 h 914032"/>
                <a:gd name="connsiteX12-55" fmla="*/ 921224 w 1535373"/>
                <a:gd name="connsiteY12-56" fmla="*/ 450008 h 914032"/>
                <a:gd name="connsiteX13-57" fmla="*/ 777922 w 1535373"/>
                <a:gd name="connsiteY13-58" fmla="*/ 388593 h 914032"/>
                <a:gd name="connsiteX14-59" fmla="*/ 812042 w 1535373"/>
                <a:gd name="connsiteY14-60" fmla="*/ 204349 h 914032"/>
                <a:gd name="connsiteX0-61" fmla="*/ 812042 w 1535373"/>
                <a:gd name="connsiteY0-62" fmla="*/ 204349 h 914032"/>
                <a:gd name="connsiteX1-63" fmla="*/ 208099 w 1535373"/>
                <a:gd name="connsiteY1-64" fmla="*/ 12686 h 914032"/>
                <a:gd name="connsiteX2-65" fmla="*/ 143301 w 1535373"/>
                <a:gd name="connsiteY2-66" fmla="*/ 286235 h 914032"/>
                <a:gd name="connsiteX3-67" fmla="*/ 0 w 1535373"/>
                <a:gd name="connsiteY3-68" fmla="*/ 470480 h 914032"/>
                <a:gd name="connsiteX4-69" fmla="*/ 600501 w 1535373"/>
                <a:gd name="connsiteY4-70" fmla="*/ 757083 h 914032"/>
                <a:gd name="connsiteX5-71" fmla="*/ 709684 w 1535373"/>
                <a:gd name="connsiteY5-72" fmla="*/ 647901 h 914032"/>
                <a:gd name="connsiteX6-73" fmla="*/ 887104 w 1535373"/>
                <a:gd name="connsiteY6-74" fmla="*/ 695668 h 914032"/>
                <a:gd name="connsiteX7-75" fmla="*/ 1201003 w 1535373"/>
                <a:gd name="connsiteY7-76" fmla="*/ 914032 h 914032"/>
                <a:gd name="connsiteX8-77" fmla="*/ 1535373 w 1535373"/>
                <a:gd name="connsiteY8-78" fmla="*/ 818498 h 914032"/>
                <a:gd name="connsiteX9-79" fmla="*/ 1201003 w 1535373"/>
                <a:gd name="connsiteY9-80" fmla="*/ 682020 h 914032"/>
                <a:gd name="connsiteX10-81" fmla="*/ 1262418 w 1535373"/>
                <a:gd name="connsiteY10-82" fmla="*/ 450008 h 914032"/>
                <a:gd name="connsiteX11-83" fmla="*/ 996287 w 1535373"/>
                <a:gd name="connsiteY11-84" fmla="*/ 340826 h 914032"/>
                <a:gd name="connsiteX12-85" fmla="*/ 921224 w 1535373"/>
                <a:gd name="connsiteY12-86" fmla="*/ 450008 h 914032"/>
                <a:gd name="connsiteX13-87" fmla="*/ 777922 w 1535373"/>
                <a:gd name="connsiteY13-88" fmla="*/ 388593 h 914032"/>
                <a:gd name="connsiteX14-89" fmla="*/ 812042 w 1535373"/>
                <a:gd name="connsiteY14-90" fmla="*/ 204349 h 914032"/>
                <a:gd name="connsiteX0-91" fmla="*/ 812042 w 1535373"/>
                <a:gd name="connsiteY0-92" fmla="*/ 204349 h 914032"/>
                <a:gd name="connsiteX1-93" fmla="*/ 208099 w 1535373"/>
                <a:gd name="connsiteY1-94" fmla="*/ 12686 h 914032"/>
                <a:gd name="connsiteX2-95" fmla="*/ 159203 w 1535373"/>
                <a:gd name="connsiteY2-96" fmla="*/ 306113 h 914032"/>
                <a:gd name="connsiteX3-97" fmla="*/ 0 w 1535373"/>
                <a:gd name="connsiteY3-98" fmla="*/ 470480 h 914032"/>
                <a:gd name="connsiteX4-99" fmla="*/ 600501 w 1535373"/>
                <a:gd name="connsiteY4-100" fmla="*/ 757083 h 914032"/>
                <a:gd name="connsiteX5-101" fmla="*/ 709684 w 1535373"/>
                <a:gd name="connsiteY5-102" fmla="*/ 647901 h 914032"/>
                <a:gd name="connsiteX6-103" fmla="*/ 887104 w 1535373"/>
                <a:gd name="connsiteY6-104" fmla="*/ 695668 h 914032"/>
                <a:gd name="connsiteX7-105" fmla="*/ 1201003 w 1535373"/>
                <a:gd name="connsiteY7-106" fmla="*/ 914032 h 914032"/>
                <a:gd name="connsiteX8-107" fmla="*/ 1535373 w 1535373"/>
                <a:gd name="connsiteY8-108" fmla="*/ 818498 h 914032"/>
                <a:gd name="connsiteX9-109" fmla="*/ 1201003 w 1535373"/>
                <a:gd name="connsiteY9-110" fmla="*/ 682020 h 914032"/>
                <a:gd name="connsiteX10-111" fmla="*/ 1262418 w 1535373"/>
                <a:gd name="connsiteY10-112" fmla="*/ 450008 h 914032"/>
                <a:gd name="connsiteX11-113" fmla="*/ 996287 w 1535373"/>
                <a:gd name="connsiteY11-114" fmla="*/ 340826 h 914032"/>
                <a:gd name="connsiteX12-115" fmla="*/ 921224 w 1535373"/>
                <a:gd name="connsiteY12-116" fmla="*/ 450008 h 914032"/>
                <a:gd name="connsiteX13-117" fmla="*/ 777922 w 1535373"/>
                <a:gd name="connsiteY13-118" fmla="*/ 388593 h 914032"/>
                <a:gd name="connsiteX14-119" fmla="*/ 812042 w 1535373"/>
                <a:gd name="connsiteY14-120" fmla="*/ 204349 h 914032"/>
                <a:gd name="connsiteX0-121" fmla="*/ 788188 w 1511519"/>
                <a:gd name="connsiteY0-122" fmla="*/ 204349 h 914032"/>
                <a:gd name="connsiteX1-123" fmla="*/ 184245 w 1511519"/>
                <a:gd name="connsiteY1-124" fmla="*/ 12686 h 914032"/>
                <a:gd name="connsiteX2-125" fmla="*/ 135349 w 1511519"/>
                <a:gd name="connsiteY2-126" fmla="*/ 306113 h 914032"/>
                <a:gd name="connsiteX3-127" fmla="*/ 0 w 1511519"/>
                <a:gd name="connsiteY3-128" fmla="*/ 518188 h 914032"/>
                <a:gd name="connsiteX4-129" fmla="*/ 576647 w 1511519"/>
                <a:gd name="connsiteY4-130" fmla="*/ 757083 h 914032"/>
                <a:gd name="connsiteX5-131" fmla="*/ 685830 w 1511519"/>
                <a:gd name="connsiteY5-132" fmla="*/ 647901 h 914032"/>
                <a:gd name="connsiteX6-133" fmla="*/ 863250 w 1511519"/>
                <a:gd name="connsiteY6-134" fmla="*/ 695668 h 914032"/>
                <a:gd name="connsiteX7-135" fmla="*/ 1177149 w 1511519"/>
                <a:gd name="connsiteY7-136" fmla="*/ 914032 h 914032"/>
                <a:gd name="connsiteX8-137" fmla="*/ 1511519 w 1511519"/>
                <a:gd name="connsiteY8-138" fmla="*/ 818498 h 914032"/>
                <a:gd name="connsiteX9-139" fmla="*/ 1177149 w 1511519"/>
                <a:gd name="connsiteY9-140" fmla="*/ 682020 h 914032"/>
                <a:gd name="connsiteX10-141" fmla="*/ 1238564 w 1511519"/>
                <a:gd name="connsiteY10-142" fmla="*/ 450008 h 914032"/>
                <a:gd name="connsiteX11-143" fmla="*/ 972433 w 1511519"/>
                <a:gd name="connsiteY11-144" fmla="*/ 340826 h 914032"/>
                <a:gd name="connsiteX12-145" fmla="*/ 897370 w 1511519"/>
                <a:gd name="connsiteY12-146" fmla="*/ 450008 h 914032"/>
                <a:gd name="connsiteX13-147" fmla="*/ 754068 w 1511519"/>
                <a:gd name="connsiteY13-148" fmla="*/ 388593 h 914032"/>
                <a:gd name="connsiteX14-149" fmla="*/ 788188 w 1511519"/>
                <a:gd name="connsiteY14-150" fmla="*/ 204349 h 914032"/>
                <a:gd name="connsiteX0-151" fmla="*/ 802902 w 1526233"/>
                <a:gd name="connsiteY0-152" fmla="*/ 204349 h 914032"/>
                <a:gd name="connsiteX1-153" fmla="*/ 198959 w 1526233"/>
                <a:gd name="connsiteY1-154" fmla="*/ 12686 h 914032"/>
                <a:gd name="connsiteX2-155" fmla="*/ 150063 w 1526233"/>
                <a:gd name="connsiteY2-156" fmla="*/ 306113 h 914032"/>
                <a:gd name="connsiteX3-157" fmla="*/ 14714 w 1526233"/>
                <a:gd name="connsiteY3-158" fmla="*/ 518188 h 914032"/>
                <a:gd name="connsiteX4-159" fmla="*/ 591361 w 1526233"/>
                <a:gd name="connsiteY4-160" fmla="*/ 757083 h 914032"/>
                <a:gd name="connsiteX5-161" fmla="*/ 700544 w 1526233"/>
                <a:gd name="connsiteY5-162" fmla="*/ 647901 h 914032"/>
                <a:gd name="connsiteX6-163" fmla="*/ 877964 w 1526233"/>
                <a:gd name="connsiteY6-164" fmla="*/ 695668 h 914032"/>
                <a:gd name="connsiteX7-165" fmla="*/ 1191863 w 1526233"/>
                <a:gd name="connsiteY7-166" fmla="*/ 914032 h 914032"/>
                <a:gd name="connsiteX8-167" fmla="*/ 1526233 w 1526233"/>
                <a:gd name="connsiteY8-168" fmla="*/ 818498 h 914032"/>
                <a:gd name="connsiteX9-169" fmla="*/ 1191863 w 1526233"/>
                <a:gd name="connsiteY9-170" fmla="*/ 682020 h 914032"/>
                <a:gd name="connsiteX10-171" fmla="*/ 1253278 w 1526233"/>
                <a:gd name="connsiteY10-172" fmla="*/ 450008 h 914032"/>
                <a:gd name="connsiteX11-173" fmla="*/ 987147 w 1526233"/>
                <a:gd name="connsiteY11-174" fmla="*/ 340826 h 914032"/>
                <a:gd name="connsiteX12-175" fmla="*/ 912084 w 1526233"/>
                <a:gd name="connsiteY12-176" fmla="*/ 450008 h 914032"/>
                <a:gd name="connsiteX13-177" fmla="*/ 768782 w 1526233"/>
                <a:gd name="connsiteY13-178" fmla="*/ 388593 h 914032"/>
                <a:gd name="connsiteX14-179" fmla="*/ 802902 w 1526233"/>
                <a:gd name="connsiteY14-180" fmla="*/ 204349 h 914032"/>
                <a:gd name="connsiteX0-181" fmla="*/ 802902 w 1526233"/>
                <a:gd name="connsiteY0-182" fmla="*/ 204349 h 914032"/>
                <a:gd name="connsiteX1-183" fmla="*/ 198959 w 1526233"/>
                <a:gd name="connsiteY1-184" fmla="*/ 12686 h 914032"/>
                <a:gd name="connsiteX2-185" fmla="*/ 150063 w 1526233"/>
                <a:gd name="connsiteY2-186" fmla="*/ 306113 h 914032"/>
                <a:gd name="connsiteX3-187" fmla="*/ 14714 w 1526233"/>
                <a:gd name="connsiteY3-188" fmla="*/ 518188 h 914032"/>
                <a:gd name="connsiteX4-189" fmla="*/ 591361 w 1526233"/>
                <a:gd name="connsiteY4-190" fmla="*/ 757083 h 914032"/>
                <a:gd name="connsiteX5-191" fmla="*/ 700544 w 1526233"/>
                <a:gd name="connsiteY5-192" fmla="*/ 647901 h 914032"/>
                <a:gd name="connsiteX6-193" fmla="*/ 877964 w 1526233"/>
                <a:gd name="connsiteY6-194" fmla="*/ 695668 h 914032"/>
                <a:gd name="connsiteX7-195" fmla="*/ 1191863 w 1526233"/>
                <a:gd name="connsiteY7-196" fmla="*/ 914032 h 914032"/>
                <a:gd name="connsiteX8-197" fmla="*/ 1526233 w 1526233"/>
                <a:gd name="connsiteY8-198" fmla="*/ 818498 h 914032"/>
                <a:gd name="connsiteX9-199" fmla="*/ 1191863 w 1526233"/>
                <a:gd name="connsiteY9-200" fmla="*/ 682020 h 914032"/>
                <a:gd name="connsiteX10-201" fmla="*/ 1253278 w 1526233"/>
                <a:gd name="connsiteY10-202" fmla="*/ 450008 h 914032"/>
                <a:gd name="connsiteX11-203" fmla="*/ 987147 w 1526233"/>
                <a:gd name="connsiteY11-204" fmla="*/ 340826 h 914032"/>
                <a:gd name="connsiteX12-205" fmla="*/ 912084 w 1526233"/>
                <a:gd name="connsiteY12-206" fmla="*/ 450008 h 914032"/>
                <a:gd name="connsiteX13-207" fmla="*/ 768782 w 1526233"/>
                <a:gd name="connsiteY13-208" fmla="*/ 388593 h 914032"/>
                <a:gd name="connsiteX14-209" fmla="*/ 802902 w 1526233"/>
                <a:gd name="connsiteY14-210" fmla="*/ 204349 h 914032"/>
                <a:gd name="connsiteX0-211" fmla="*/ 800209 w 1523540"/>
                <a:gd name="connsiteY0-212" fmla="*/ 204349 h 914032"/>
                <a:gd name="connsiteX1-213" fmla="*/ 196266 w 1523540"/>
                <a:gd name="connsiteY1-214" fmla="*/ 12686 h 914032"/>
                <a:gd name="connsiteX2-215" fmla="*/ 147370 w 1523540"/>
                <a:gd name="connsiteY2-216" fmla="*/ 306113 h 914032"/>
                <a:gd name="connsiteX3-217" fmla="*/ 12021 w 1523540"/>
                <a:gd name="connsiteY3-218" fmla="*/ 518188 h 914032"/>
                <a:gd name="connsiteX4-219" fmla="*/ 588668 w 1523540"/>
                <a:gd name="connsiteY4-220" fmla="*/ 757083 h 914032"/>
                <a:gd name="connsiteX5-221" fmla="*/ 697851 w 1523540"/>
                <a:gd name="connsiteY5-222" fmla="*/ 647901 h 914032"/>
                <a:gd name="connsiteX6-223" fmla="*/ 875271 w 1523540"/>
                <a:gd name="connsiteY6-224" fmla="*/ 695668 h 914032"/>
                <a:gd name="connsiteX7-225" fmla="*/ 1189170 w 1523540"/>
                <a:gd name="connsiteY7-226" fmla="*/ 914032 h 914032"/>
                <a:gd name="connsiteX8-227" fmla="*/ 1523540 w 1523540"/>
                <a:gd name="connsiteY8-228" fmla="*/ 818498 h 914032"/>
                <a:gd name="connsiteX9-229" fmla="*/ 1189170 w 1523540"/>
                <a:gd name="connsiteY9-230" fmla="*/ 682020 h 914032"/>
                <a:gd name="connsiteX10-231" fmla="*/ 1250585 w 1523540"/>
                <a:gd name="connsiteY10-232" fmla="*/ 450008 h 914032"/>
                <a:gd name="connsiteX11-233" fmla="*/ 984454 w 1523540"/>
                <a:gd name="connsiteY11-234" fmla="*/ 340826 h 914032"/>
                <a:gd name="connsiteX12-235" fmla="*/ 909391 w 1523540"/>
                <a:gd name="connsiteY12-236" fmla="*/ 450008 h 914032"/>
                <a:gd name="connsiteX13-237" fmla="*/ 766089 w 1523540"/>
                <a:gd name="connsiteY13-238" fmla="*/ 388593 h 914032"/>
                <a:gd name="connsiteX14-239" fmla="*/ 800209 w 1523540"/>
                <a:gd name="connsiteY14-240" fmla="*/ 204349 h 914032"/>
                <a:gd name="connsiteX0-241" fmla="*/ 800209 w 1523540"/>
                <a:gd name="connsiteY0-242" fmla="*/ 204349 h 914032"/>
                <a:gd name="connsiteX1-243" fmla="*/ 196266 w 1523540"/>
                <a:gd name="connsiteY1-244" fmla="*/ 12686 h 914032"/>
                <a:gd name="connsiteX2-245" fmla="*/ 147370 w 1523540"/>
                <a:gd name="connsiteY2-246" fmla="*/ 306113 h 914032"/>
                <a:gd name="connsiteX3-247" fmla="*/ 12021 w 1523540"/>
                <a:gd name="connsiteY3-248" fmla="*/ 518188 h 914032"/>
                <a:gd name="connsiteX4-249" fmla="*/ 652279 w 1523540"/>
                <a:gd name="connsiteY4-250" fmla="*/ 757083 h 914032"/>
                <a:gd name="connsiteX5-251" fmla="*/ 697851 w 1523540"/>
                <a:gd name="connsiteY5-252" fmla="*/ 647901 h 914032"/>
                <a:gd name="connsiteX6-253" fmla="*/ 875271 w 1523540"/>
                <a:gd name="connsiteY6-254" fmla="*/ 695668 h 914032"/>
                <a:gd name="connsiteX7-255" fmla="*/ 1189170 w 1523540"/>
                <a:gd name="connsiteY7-256" fmla="*/ 914032 h 914032"/>
                <a:gd name="connsiteX8-257" fmla="*/ 1523540 w 1523540"/>
                <a:gd name="connsiteY8-258" fmla="*/ 818498 h 914032"/>
                <a:gd name="connsiteX9-259" fmla="*/ 1189170 w 1523540"/>
                <a:gd name="connsiteY9-260" fmla="*/ 682020 h 914032"/>
                <a:gd name="connsiteX10-261" fmla="*/ 1250585 w 1523540"/>
                <a:gd name="connsiteY10-262" fmla="*/ 450008 h 914032"/>
                <a:gd name="connsiteX11-263" fmla="*/ 984454 w 1523540"/>
                <a:gd name="connsiteY11-264" fmla="*/ 340826 h 914032"/>
                <a:gd name="connsiteX12-265" fmla="*/ 909391 w 1523540"/>
                <a:gd name="connsiteY12-266" fmla="*/ 450008 h 914032"/>
                <a:gd name="connsiteX13-267" fmla="*/ 766089 w 1523540"/>
                <a:gd name="connsiteY13-268" fmla="*/ 388593 h 914032"/>
                <a:gd name="connsiteX14-269" fmla="*/ 800209 w 1523540"/>
                <a:gd name="connsiteY14-270" fmla="*/ 204349 h 914032"/>
                <a:gd name="connsiteX0-271" fmla="*/ 800209 w 1523540"/>
                <a:gd name="connsiteY0-272" fmla="*/ 204349 h 914032"/>
                <a:gd name="connsiteX1-273" fmla="*/ 196266 w 1523540"/>
                <a:gd name="connsiteY1-274" fmla="*/ 12686 h 914032"/>
                <a:gd name="connsiteX2-275" fmla="*/ 147370 w 1523540"/>
                <a:gd name="connsiteY2-276" fmla="*/ 306113 h 914032"/>
                <a:gd name="connsiteX3-277" fmla="*/ 12021 w 1523540"/>
                <a:gd name="connsiteY3-278" fmla="*/ 518188 h 914032"/>
                <a:gd name="connsiteX4-279" fmla="*/ 652279 w 1523540"/>
                <a:gd name="connsiteY4-280" fmla="*/ 757083 h 914032"/>
                <a:gd name="connsiteX5-281" fmla="*/ 697851 w 1523540"/>
                <a:gd name="connsiteY5-282" fmla="*/ 647901 h 914032"/>
                <a:gd name="connsiteX6-283" fmla="*/ 875271 w 1523540"/>
                <a:gd name="connsiteY6-284" fmla="*/ 695668 h 914032"/>
                <a:gd name="connsiteX7-285" fmla="*/ 1189170 w 1523540"/>
                <a:gd name="connsiteY7-286" fmla="*/ 914032 h 914032"/>
                <a:gd name="connsiteX8-287" fmla="*/ 1523540 w 1523540"/>
                <a:gd name="connsiteY8-288" fmla="*/ 818498 h 914032"/>
                <a:gd name="connsiteX9-289" fmla="*/ 1189170 w 1523540"/>
                <a:gd name="connsiteY9-290" fmla="*/ 682020 h 914032"/>
                <a:gd name="connsiteX10-291" fmla="*/ 1250585 w 1523540"/>
                <a:gd name="connsiteY10-292" fmla="*/ 450008 h 914032"/>
                <a:gd name="connsiteX11-293" fmla="*/ 984454 w 1523540"/>
                <a:gd name="connsiteY11-294" fmla="*/ 340826 h 914032"/>
                <a:gd name="connsiteX12-295" fmla="*/ 909391 w 1523540"/>
                <a:gd name="connsiteY12-296" fmla="*/ 450008 h 914032"/>
                <a:gd name="connsiteX13-297" fmla="*/ 766089 w 1523540"/>
                <a:gd name="connsiteY13-298" fmla="*/ 388593 h 914032"/>
                <a:gd name="connsiteX14-299" fmla="*/ 800209 w 1523540"/>
                <a:gd name="connsiteY14-300" fmla="*/ 204349 h 914032"/>
                <a:gd name="connsiteX0-301" fmla="*/ 800209 w 1523540"/>
                <a:gd name="connsiteY0-302" fmla="*/ 204349 h 914032"/>
                <a:gd name="connsiteX1-303" fmla="*/ 196266 w 1523540"/>
                <a:gd name="connsiteY1-304" fmla="*/ 12686 h 914032"/>
                <a:gd name="connsiteX2-305" fmla="*/ 147370 w 1523540"/>
                <a:gd name="connsiteY2-306" fmla="*/ 306113 h 914032"/>
                <a:gd name="connsiteX3-307" fmla="*/ 12021 w 1523540"/>
                <a:gd name="connsiteY3-308" fmla="*/ 518188 h 914032"/>
                <a:gd name="connsiteX4-309" fmla="*/ 652279 w 1523540"/>
                <a:gd name="connsiteY4-310" fmla="*/ 757083 h 914032"/>
                <a:gd name="connsiteX5-311" fmla="*/ 697851 w 1523540"/>
                <a:gd name="connsiteY5-312" fmla="*/ 647901 h 914032"/>
                <a:gd name="connsiteX6-313" fmla="*/ 875271 w 1523540"/>
                <a:gd name="connsiteY6-314" fmla="*/ 695668 h 914032"/>
                <a:gd name="connsiteX7-315" fmla="*/ 1189170 w 1523540"/>
                <a:gd name="connsiteY7-316" fmla="*/ 914032 h 914032"/>
                <a:gd name="connsiteX8-317" fmla="*/ 1523540 w 1523540"/>
                <a:gd name="connsiteY8-318" fmla="*/ 818498 h 914032"/>
                <a:gd name="connsiteX9-319" fmla="*/ 1189170 w 1523540"/>
                <a:gd name="connsiteY9-320" fmla="*/ 682020 h 914032"/>
                <a:gd name="connsiteX10-321" fmla="*/ 1250585 w 1523540"/>
                <a:gd name="connsiteY10-322" fmla="*/ 450008 h 914032"/>
                <a:gd name="connsiteX11-323" fmla="*/ 984454 w 1523540"/>
                <a:gd name="connsiteY11-324" fmla="*/ 340826 h 914032"/>
                <a:gd name="connsiteX12-325" fmla="*/ 909391 w 1523540"/>
                <a:gd name="connsiteY12-326" fmla="*/ 450008 h 914032"/>
                <a:gd name="connsiteX13-327" fmla="*/ 766089 w 1523540"/>
                <a:gd name="connsiteY13-328" fmla="*/ 388593 h 914032"/>
                <a:gd name="connsiteX14-329" fmla="*/ 800209 w 1523540"/>
                <a:gd name="connsiteY14-330" fmla="*/ 204349 h 914032"/>
                <a:gd name="connsiteX0-331" fmla="*/ 800209 w 1523540"/>
                <a:gd name="connsiteY0-332" fmla="*/ 204349 h 914032"/>
                <a:gd name="connsiteX1-333" fmla="*/ 196266 w 1523540"/>
                <a:gd name="connsiteY1-334" fmla="*/ 12686 h 914032"/>
                <a:gd name="connsiteX2-335" fmla="*/ 147370 w 1523540"/>
                <a:gd name="connsiteY2-336" fmla="*/ 306113 h 914032"/>
                <a:gd name="connsiteX3-337" fmla="*/ 12021 w 1523540"/>
                <a:gd name="connsiteY3-338" fmla="*/ 518188 h 914032"/>
                <a:gd name="connsiteX4-339" fmla="*/ 636377 w 1523540"/>
                <a:gd name="connsiteY4-340" fmla="*/ 741181 h 914032"/>
                <a:gd name="connsiteX5-341" fmla="*/ 697851 w 1523540"/>
                <a:gd name="connsiteY5-342" fmla="*/ 647901 h 914032"/>
                <a:gd name="connsiteX6-343" fmla="*/ 875271 w 1523540"/>
                <a:gd name="connsiteY6-344" fmla="*/ 695668 h 914032"/>
                <a:gd name="connsiteX7-345" fmla="*/ 1189170 w 1523540"/>
                <a:gd name="connsiteY7-346" fmla="*/ 914032 h 914032"/>
                <a:gd name="connsiteX8-347" fmla="*/ 1523540 w 1523540"/>
                <a:gd name="connsiteY8-348" fmla="*/ 818498 h 914032"/>
                <a:gd name="connsiteX9-349" fmla="*/ 1189170 w 1523540"/>
                <a:gd name="connsiteY9-350" fmla="*/ 682020 h 914032"/>
                <a:gd name="connsiteX10-351" fmla="*/ 1250585 w 1523540"/>
                <a:gd name="connsiteY10-352" fmla="*/ 450008 h 914032"/>
                <a:gd name="connsiteX11-353" fmla="*/ 984454 w 1523540"/>
                <a:gd name="connsiteY11-354" fmla="*/ 340826 h 914032"/>
                <a:gd name="connsiteX12-355" fmla="*/ 909391 w 1523540"/>
                <a:gd name="connsiteY12-356" fmla="*/ 450008 h 914032"/>
                <a:gd name="connsiteX13-357" fmla="*/ 766089 w 1523540"/>
                <a:gd name="connsiteY13-358" fmla="*/ 388593 h 914032"/>
                <a:gd name="connsiteX14-359" fmla="*/ 800209 w 1523540"/>
                <a:gd name="connsiteY14-360" fmla="*/ 204349 h 914032"/>
                <a:gd name="connsiteX0-361" fmla="*/ 800209 w 1523540"/>
                <a:gd name="connsiteY0-362" fmla="*/ 204349 h 914032"/>
                <a:gd name="connsiteX1-363" fmla="*/ 196266 w 1523540"/>
                <a:gd name="connsiteY1-364" fmla="*/ 12686 h 914032"/>
                <a:gd name="connsiteX2-365" fmla="*/ 147370 w 1523540"/>
                <a:gd name="connsiteY2-366" fmla="*/ 306113 h 914032"/>
                <a:gd name="connsiteX3-367" fmla="*/ 12021 w 1523540"/>
                <a:gd name="connsiteY3-368" fmla="*/ 518188 h 914032"/>
                <a:gd name="connsiteX4-369" fmla="*/ 636377 w 1523540"/>
                <a:gd name="connsiteY4-370" fmla="*/ 741181 h 914032"/>
                <a:gd name="connsiteX5-371" fmla="*/ 697851 w 1523540"/>
                <a:gd name="connsiteY5-372" fmla="*/ 647901 h 914032"/>
                <a:gd name="connsiteX6-373" fmla="*/ 875271 w 1523540"/>
                <a:gd name="connsiteY6-374" fmla="*/ 695668 h 914032"/>
                <a:gd name="connsiteX7-375" fmla="*/ 1189170 w 1523540"/>
                <a:gd name="connsiteY7-376" fmla="*/ 914032 h 914032"/>
                <a:gd name="connsiteX8-377" fmla="*/ 1523540 w 1523540"/>
                <a:gd name="connsiteY8-378" fmla="*/ 818498 h 914032"/>
                <a:gd name="connsiteX9-379" fmla="*/ 1189170 w 1523540"/>
                <a:gd name="connsiteY9-380" fmla="*/ 682020 h 914032"/>
                <a:gd name="connsiteX10-381" fmla="*/ 1250585 w 1523540"/>
                <a:gd name="connsiteY10-382" fmla="*/ 450008 h 914032"/>
                <a:gd name="connsiteX11-383" fmla="*/ 984454 w 1523540"/>
                <a:gd name="connsiteY11-384" fmla="*/ 340826 h 914032"/>
                <a:gd name="connsiteX12-385" fmla="*/ 909391 w 1523540"/>
                <a:gd name="connsiteY12-386" fmla="*/ 450008 h 914032"/>
                <a:gd name="connsiteX13-387" fmla="*/ 766089 w 1523540"/>
                <a:gd name="connsiteY13-388" fmla="*/ 388593 h 914032"/>
                <a:gd name="connsiteX14-389" fmla="*/ 800209 w 1523540"/>
                <a:gd name="connsiteY14-390" fmla="*/ 204349 h 914032"/>
                <a:gd name="connsiteX0-391" fmla="*/ 800209 w 1523540"/>
                <a:gd name="connsiteY0-392" fmla="*/ 204349 h 914032"/>
                <a:gd name="connsiteX1-393" fmla="*/ 196266 w 1523540"/>
                <a:gd name="connsiteY1-394" fmla="*/ 12686 h 914032"/>
                <a:gd name="connsiteX2-395" fmla="*/ 147370 w 1523540"/>
                <a:gd name="connsiteY2-396" fmla="*/ 306113 h 914032"/>
                <a:gd name="connsiteX3-397" fmla="*/ 12021 w 1523540"/>
                <a:gd name="connsiteY3-398" fmla="*/ 518188 h 914032"/>
                <a:gd name="connsiteX4-399" fmla="*/ 636377 w 1523540"/>
                <a:gd name="connsiteY4-400" fmla="*/ 741181 h 914032"/>
                <a:gd name="connsiteX5-401" fmla="*/ 697851 w 1523540"/>
                <a:gd name="connsiteY5-402" fmla="*/ 647901 h 914032"/>
                <a:gd name="connsiteX6-403" fmla="*/ 875271 w 1523540"/>
                <a:gd name="connsiteY6-404" fmla="*/ 695668 h 914032"/>
                <a:gd name="connsiteX7-405" fmla="*/ 1189170 w 1523540"/>
                <a:gd name="connsiteY7-406" fmla="*/ 914032 h 914032"/>
                <a:gd name="connsiteX8-407" fmla="*/ 1523540 w 1523540"/>
                <a:gd name="connsiteY8-408" fmla="*/ 818498 h 914032"/>
                <a:gd name="connsiteX9-409" fmla="*/ 1189170 w 1523540"/>
                <a:gd name="connsiteY9-410" fmla="*/ 682020 h 914032"/>
                <a:gd name="connsiteX10-411" fmla="*/ 1250585 w 1523540"/>
                <a:gd name="connsiteY10-412" fmla="*/ 450008 h 914032"/>
                <a:gd name="connsiteX11-413" fmla="*/ 984454 w 1523540"/>
                <a:gd name="connsiteY11-414" fmla="*/ 340826 h 914032"/>
                <a:gd name="connsiteX12-415" fmla="*/ 909391 w 1523540"/>
                <a:gd name="connsiteY12-416" fmla="*/ 450008 h 914032"/>
                <a:gd name="connsiteX13-417" fmla="*/ 766089 w 1523540"/>
                <a:gd name="connsiteY13-418" fmla="*/ 388593 h 914032"/>
                <a:gd name="connsiteX14-419" fmla="*/ 800209 w 1523540"/>
                <a:gd name="connsiteY14-420" fmla="*/ 204349 h 914032"/>
                <a:gd name="connsiteX0-421" fmla="*/ 800209 w 1523540"/>
                <a:gd name="connsiteY0-422" fmla="*/ 204349 h 914032"/>
                <a:gd name="connsiteX1-423" fmla="*/ 196266 w 1523540"/>
                <a:gd name="connsiteY1-424" fmla="*/ 12686 h 914032"/>
                <a:gd name="connsiteX2-425" fmla="*/ 147370 w 1523540"/>
                <a:gd name="connsiteY2-426" fmla="*/ 306113 h 914032"/>
                <a:gd name="connsiteX3-427" fmla="*/ 12021 w 1523540"/>
                <a:gd name="connsiteY3-428" fmla="*/ 518188 h 914032"/>
                <a:gd name="connsiteX4-429" fmla="*/ 636377 w 1523540"/>
                <a:gd name="connsiteY4-430" fmla="*/ 741181 h 914032"/>
                <a:gd name="connsiteX5-431" fmla="*/ 697851 w 1523540"/>
                <a:gd name="connsiteY5-432" fmla="*/ 647901 h 914032"/>
                <a:gd name="connsiteX6-433" fmla="*/ 875271 w 1523540"/>
                <a:gd name="connsiteY6-434" fmla="*/ 695668 h 914032"/>
                <a:gd name="connsiteX7-435" fmla="*/ 1189170 w 1523540"/>
                <a:gd name="connsiteY7-436" fmla="*/ 914032 h 914032"/>
                <a:gd name="connsiteX8-437" fmla="*/ 1523540 w 1523540"/>
                <a:gd name="connsiteY8-438" fmla="*/ 818498 h 914032"/>
                <a:gd name="connsiteX9-439" fmla="*/ 1189170 w 1523540"/>
                <a:gd name="connsiteY9-440" fmla="*/ 682020 h 914032"/>
                <a:gd name="connsiteX10-441" fmla="*/ 1250585 w 1523540"/>
                <a:gd name="connsiteY10-442" fmla="*/ 450008 h 914032"/>
                <a:gd name="connsiteX11-443" fmla="*/ 984454 w 1523540"/>
                <a:gd name="connsiteY11-444" fmla="*/ 340826 h 914032"/>
                <a:gd name="connsiteX12-445" fmla="*/ 909391 w 1523540"/>
                <a:gd name="connsiteY12-446" fmla="*/ 450008 h 914032"/>
                <a:gd name="connsiteX13-447" fmla="*/ 766089 w 1523540"/>
                <a:gd name="connsiteY13-448" fmla="*/ 388593 h 914032"/>
                <a:gd name="connsiteX14-449" fmla="*/ 800209 w 1523540"/>
                <a:gd name="connsiteY14-450" fmla="*/ 204349 h 914032"/>
                <a:gd name="connsiteX0-451" fmla="*/ 800209 w 1523540"/>
                <a:gd name="connsiteY0-452" fmla="*/ 204349 h 914032"/>
                <a:gd name="connsiteX1-453" fmla="*/ 196266 w 1523540"/>
                <a:gd name="connsiteY1-454" fmla="*/ 12686 h 914032"/>
                <a:gd name="connsiteX2-455" fmla="*/ 147370 w 1523540"/>
                <a:gd name="connsiteY2-456" fmla="*/ 306113 h 914032"/>
                <a:gd name="connsiteX3-457" fmla="*/ 12021 w 1523540"/>
                <a:gd name="connsiteY3-458" fmla="*/ 518188 h 914032"/>
                <a:gd name="connsiteX4-459" fmla="*/ 636377 w 1523540"/>
                <a:gd name="connsiteY4-460" fmla="*/ 741181 h 914032"/>
                <a:gd name="connsiteX5-461" fmla="*/ 697851 w 1523540"/>
                <a:gd name="connsiteY5-462" fmla="*/ 647901 h 914032"/>
                <a:gd name="connsiteX6-463" fmla="*/ 875271 w 1523540"/>
                <a:gd name="connsiteY6-464" fmla="*/ 695668 h 914032"/>
                <a:gd name="connsiteX7-465" fmla="*/ 1189170 w 1523540"/>
                <a:gd name="connsiteY7-466" fmla="*/ 914032 h 914032"/>
                <a:gd name="connsiteX8-467" fmla="*/ 1523540 w 1523540"/>
                <a:gd name="connsiteY8-468" fmla="*/ 818498 h 914032"/>
                <a:gd name="connsiteX9-469" fmla="*/ 1189170 w 1523540"/>
                <a:gd name="connsiteY9-470" fmla="*/ 682020 h 914032"/>
                <a:gd name="connsiteX10-471" fmla="*/ 1250585 w 1523540"/>
                <a:gd name="connsiteY10-472" fmla="*/ 450008 h 914032"/>
                <a:gd name="connsiteX11-473" fmla="*/ 984454 w 1523540"/>
                <a:gd name="connsiteY11-474" fmla="*/ 340826 h 914032"/>
                <a:gd name="connsiteX12-475" fmla="*/ 909391 w 1523540"/>
                <a:gd name="connsiteY12-476" fmla="*/ 450008 h 914032"/>
                <a:gd name="connsiteX13-477" fmla="*/ 766089 w 1523540"/>
                <a:gd name="connsiteY13-478" fmla="*/ 388593 h 914032"/>
                <a:gd name="connsiteX14-479" fmla="*/ 800209 w 1523540"/>
                <a:gd name="connsiteY14-480" fmla="*/ 204349 h 914032"/>
                <a:gd name="connsiteX0-481" fmla="*/ 800209 w 1523540"/>
                <a:gd name="connsiteY0-482" fmla="*/ 204349 h 914032"/>
                <a:gd name="connsiteX1-483" fmla="*/ 196266 w 1523540"/>
                <a:gd name="connsiteY1-484" fmla="*/ 12686 h 914032"/>
                <a:gd name="connsiteX2-485" fmla="*/ 147370 w 1523540"/>
                <a:gd name="connsiteY2-486" fmla="*/ 306113 h 914032"/>
                <a:gd name="connsiteX3-487" fmla="*/ 12021 w 1523540"/>
                <a:gd name="connsiteY3-488" fmla="*/ 518188 h 914032"/>
                <a:gd name="connsiteX4-489" fmla="*/ 636377 w 1523540"/>
                <a:gd name="connsiteY4-490" fmla="*/ 741181 h 914032"/>
                <a:gd name="connsiteX5-491" fmla="*/ 697851 w 1523540"/>
                <a:gd name="connsiteY5-492" fmla="*/ 647901 h 914032"/>
                <a:gd name="connsiteX6-493" fmla="*/ 875271 w 1523540"/>
                <a:gd name="connsiteY6-494" fmla="*/ 695668 h 914032"/>
                <a:gd name="connsiteX7-495" fmla="*/ 1189170 w 1523540"/>
                <a:gd name="connsiteY7-496" fmla="*/ 914032 h 914032"/>
                <a:gd name="connsiteX8-497" fmla="*/ 1523540 w 1523540"/>
                <a:gd name="connsiteY8-498" fmla="*/ 818498 h 914032"/>
                <a:gd name="connsiteX9-499" fmla="*/ 1189170 w 1523540"/>
                <a:gd name="connsiteY9-500" fmla="*/ 682020 h 914032"/>
                <a:gd name="connsiteX10-501" fmla="*/ 1250585 w 1523540"/>
                <a:gd name="connsiteY10-502" fmla="*/ 450008 h 914032"/>
                <a:gd name="connsiteX11-503" fmla="*/ 984454 w 1523540"/>
                <a:gd name="connsiteY11-504" fmla="*/ 340826 h 914032"/>
                <a:gd name="connsiteX12-505" fmla="*/ 909391 w 1523540"/>
                <a:gd name="connsiteY12-506" fmla="*/ 450008 h 914032"/>
                <a:gd name="connsiteX13-507" fmla="*/ 766089 w 1523540"/>
                <a:gd name="connsiteY13-508" fmla="*/ 388593 h 914032"/>
                <a:gd name="connsiteX14-509" fmla="*/ 800209 w 1523540"/>
                <a:gd name="connsiteY14-510" fmla="*/ 204349 h 914032"/>
                <a:gd name="connsiteX0-511" fmla="*/ 800209 w 1523540"/>
                <a:gd name="connsiteY0-512" fmla="*/ 204349 h 914032"/>
                <a:gd name="connsiteX1-513" fmla="*/ 196266 w 1523540"/>
                <a:gd name="connsiteY1-514" fmla="*/ 12686 h 914032"/>
                <a:gd name="connsiteX2-515" fmla="*/ 147370 w 1523540"/>
                <a:gd name="connsiteY2-516" fmla="*/ 306113 h 914032"/>
                <a:gd name="connsiteX3-517" fmla="*/ 12021 w 1523540"/>
                <a:gd name="connsiteY3-518" fmla="*/ 518188 h 914032"/>
                <a:gd name="connsiteX4-519" fmla="*/ 636377 w 1523540"/>
                <a:gd name="connsiteY4-520" fmla="*/ 741181 h 914032"/>
                <a:gd name="connsiteX5-521" fmla="*/ 705803 w 1523540"/>
                <a:gd name="connsiteY5-522" fmla="*/ 624047 h 914032"/>
                <a:gd name="connsiteX6-523" fmla="*/ 875271 w 1523540"/>
                <a:gd name="connsiteY6-524" fmla="*/ 695668 h 914032"/>
                <a:gd name="connsiteX7-525" fmla="*/ 1189170 w 1523540"/>
                <a:gd name="connsiteY7-526" fmla="*/ 914032 h 914032"/>
                <a:gd name="connsiteX8-527" fmla="*/ 1523540 w 1523540"/>
                <a:gd name="connsiteY8-528" fmla="*/ 818498 h 914032"/>
                <a:gd name="connsiteX9-529" fmla="*/ 1189170 w 1523540"/>
                <a:gd name="connsiteY9-530" fmla="*/ 682020 h 914032"/>
                <a:gd name="connsiteX10-531" fmla="*/ 1250585 w 1523540"/>
                <a:gd name="connsiteY10-532" fmla="*/ 450008 h 914032"/>
                <a:gd name="connsiteX11-533" fmla="*/ 984454 w 1523540"/>
                <a:gd name="connsiteY11-534" fmla="*/ 340826 h 914032"/>
                <a:gd name="connsiteX12-535" fmla="*/ 909391 w 1523540"/>
                <a:gd name="connsiteY12-536" fmla="*/ 450008 h 914032"/>
                <a:gd name="connsiteX13-537" fmla="*/ 766089 w 1523540"/>
                <a:gd name="connsiteY13-538" fmla="*/ 388593 h 914032"/>
                <a:gd name="connsiteX14-539" fmla="*/ 800209 w 1523540"/>
                <a:gd name="connsiteY14-540" fmla="*/ 204349 h 914032"/>
                <a:gd name="connsiteX0-541" fmla="*/ 800209 w 1523540"/>
                <a:gd name="connsiteY0-542" fmla="*/ 204349 h 914032"/>
                <a:gd name="connsiteX1-543" fmla="*/ 196266 w 1523540"/>
                <a:gd name="connsiteY1-544" fmla="*/ 12686 h 914032"/>
                <a:gd name="connsiteX2-545" fmla="*/ 147370 w 1523540"/>
                <a:gd name="connsiteY2-546" fmla="*/ 306113 h 914032"/>
                <a:gd name="connsiteX3-547" fmla="*/ 12021 w 1523540"/>
                <a:gd name="connsiteY3-548" fmla="*/ 518188 h 914032"/>
                <a:gd name="connsiteX4-549" fmla="*/ 636377 w 1523540"/>
                <a:gd name="connsiteY4-550" fmla="*/ 741181 h 914032"/>
                <a:gd name="connsiteX5-551" fmla="*/ 705803 w 1523540"/>
                <a:gd name="connsiteY5-552" fmla="*/ 624047 h 914032"/>
                <a:gd name="connsiteX6-553" fmla="*/ 875271 w 1523540"/>
                <a:gd name="connsiteY6-554" fmla="*/ 695668 h 914032"/>
                <a:gd name="connsiteX7-555" fmla="*/ 1189170 w 1523540"/>
                <a:gd name="connsiteY7-556" fmla="*/ 914032 h 914032"/>
                <a:gd name="connsiteX8-557" fmla="*/ 1523540 w 1523540"/>
                <a:gd name="connsiteY8-558" fmla="*/ 818498 h 914032"/>
                <a:gd name="connsiteX9-559" fmla="*/ 1189170 w 1523540"/>
                <a:gd name="connsiteY9-560" fmla="*/ 682020 h 914032"/>
                <a:gd name="connsiteX10-561" fmla="*/ 1250585 w 1523540"/>
                <a:gd name="connsiteY10-562" fmla="*/ 450008 h 914032"/>
                <a:gd name="connsiteX11-563" fmla="*/ 984454 w 1523540"/>
                <a:gd name="connsiteY11-564" fmla="*/ 340826 h 914032"/>
                <a:gd name="connsiteX12-565" fmla="*/ 909391 w 1523540"/>
                <a:gd name="connsiteY12-566" fmla="*/ 450008 h 914032"/>
                <a:gd name="connsiteX13-567" fmla="*/ 766089 w 1523540"/>
                <a:gd name="connsiteY13-568" fmla="*/ 388593 h 914032"/>
                <a:gd name="connsiteX14-569" fmla="*/ 800209 w 1523540"/>
                <a:gd name="connsiteY14-570" fmla="*/ 204349 h 914032"/>
                <a:gd name="connsiteX0-571" fmla="*/ 800209 w 1523540"/>
                <a:gd name="connsiteY0-572" fmla="*/ 204349 h 914032"/>
                <a:gd name="connsiteX1-573" fmla="*/ 196266 w 1523540"/>
                <a:gd name="connsiteY1-574" fmla="*/ 12686 h 914032"/>
                <a:gd name="connsiteX2-575" fmla="*/ 147370 w 1523540"/>
                <a:gd name="connsiteY2-576" fmla="*/ 306113 h 914032"/>
                <a:gd name="connsiteX3-577" fmla="*/ 12021 w 1523540"/>
                <a:gd name="connsiteY3-578" fmla="*/ 518188 h 914032"/>
                <a:gd name="connsiteX4-579" fmla="*/ 636377 w 1523540"/>
                <a:gd name="connsiteY4-580" fmla="*/ 741181 h 914032"/>
                <a:gd name="connsiteX5-581" fmla="*/ 705803 w 1523540"/>
                <a:gd name="connsiteY5-582" fmla="*/ 624047 h 914032"/>
                <a:gd name="connsiteX6-583" fmla="*/ 859369 w 1523540"/>
                <a:gd name="connsiteY6-584" fmla="*/ 679765 h 914032"/>
                <a:gd name="connsiteX7-585" fmla="*/ 1189170 w 1523540"/>
                <a:gd name="connsiteY7-586" fmla="*/ 914032 h 914032"/>
                <a:gd name="connsiteX8-587" fmla="*/ 1523540 w 1523540"/>
                <a:gd name="connsiteY8-588" fmla="*/ 818498 h 914032"/>
                <a:gd name="connsiteX9-589" fmla="*/ 1189170 w 1523540"/>
                <a:gd name="connsiteY9-590" fmla="*/ 682020 h 914032"/>
                <a:gd name="connsiteX10-591" fmla="*/ 1250585 w 1523540"/>
                <a:gd name="connsiteY10-592" fmla="*/ 450008 h 914032"/>
                <a:gd name="connsiteX11-593" fmla="*/ 984454 w 1523540"/>
                <a:gd name="connsiteY11-594" fmla="*/ 340826 h 914032"/>
                <a:gd name="connsiteX12-595" fmla="*/ 909391 w 1523540"/>
                <a:gd name="connsiteY12-596" fmla="*/ 450008 h 914032"/>
                <a:gd name="connsiteX13-597" fmla="*/ 766089 w 1523540"/>
                <a:gd name="connsiteY13-598" fmla="*/ 388593 h 914032"/>
                <a:gd name="connsiteX14-599" fmla="*/ 800209 w 1523540"/>
                <a:gd name="connsiteY14-600" fmla="*/ 204349 h 914032"/>
                <a:gd name="connsiteX0-601" fmla="*/ 800209 w 1523540"/>
                <a:gd name="connsiteY0-602" fmla="*/ 204349 h 914032"/>
                <a:gd name="connsiteX1-603" fmla="*/ 196266 w 1523540"/>
                <a:gd name="connsiteY1-604" fmla="*/ 12686 h 914032"/>
                <a:gd name="connsiteX2-605" fmla="*/ 147370 w 1523540"/>
                <a:gd name="connsiteY2-606" fmla="*/ 306113 h 914032"/>
                <a:gd name="connsiteX3-607" fmla="*/ 12021 w 1523540"/>
                <a:gd name="connsiteY3-608" fmla="*/ 518188 h 914032"/>
                <a:gd name="connsiteX4-609" fmla="*/ 636377 w 1523540"/>
                <a:gd name="connsiteY4-610" fmla="*/ 741181 h 914032"/>
                <a:gd name="connsiteX5-611" fmla="*/ 705803 w 1523540"/>
                <a:gd name="connsiteY5-612" fmla="*/ 624047 h 914032"/>
                <a:gd name="connsiteX6-613" fmla="*/ 859369 w 1523540"/>
                <a:gd name="connsiteY6-614" fmla="*/ 679765 h 914032"/>
                <a:gd name="connsiteX7-615" fmla="*/ 1189170 w 1523540"/>
                <a:gd name="connsiteY7-616" fmla="*/ 914032 h 914032"/>
                <a:gd name="connsiteX8-617" fmla="*/ 1523540 w 1523540"/>
                <a:gd name="connsiteY8-618" fmla="*/ 818498 h 914032"/>
                <a:gd name="connsiteX9-619" fmla="*/ 1189170 w 1523540"/>
                <a:gd name="connsiteY9-620" fmla="*/ 682020 h 914032"/>
                <a:gd name="connsiteX10-621" fmla="*/ 1250585 w 1523540"/>
                <a:gd name="connsiteY10-622" fmla="*/ 450008 h 914032"/>
                <a:gd name="connsiteX11-623" fmla="*/ 984454 w 1523540"/>
                <a:gd name="connsiteY11-624" fmla="*/ 340826 h 914032"/>
                <a:gd name="connsiteX12-625" fmla="*/ 909391 w 1523540"/>
                <a:gd name="connsiteY12-626" fmla="*/ 450008 h 914032"/>
                <a:gd name="connsiteX13-627" fmla="*/ 766089 w 1523540"/>
                <a:gd name="connsiteY13-628" fmla="*/ 388593 h 914032"/>
                <a:gd name="connsiteX14-629" fmla="*/ 800209 w 1523540"/>
                <a:gd name="connsiteY14-630" fmla="*/ 204349 h 914032"/>
                <a:gd name="connsiteX0-631" fmla="*/ 800209 w 1523540"/>
                <a:gd name="connsiteY0-632" fmla="*/ 204349 h 914032"/>
                <a:gd name="connsiteX1-633" fmla="*/ 196266 w 1523540"/>
                <a:gd name="connsiteY1-634" fmla="*/ 12686 h 914032"/>
                <a:gd name="connsiteX2-635" fmla="*/ 147370 w 1523540"/>
                <a:gd name="connsiteY2-636" fmla="*/ 306113 h 914032"/>
                <a:gd name="connsiteX3-637" fmla="*/ 12021 w 1523540"/>
                <a:gd name="connsiteY3-638" fmla="*/ 518188 h 914032"/>
                <a:gd name="connsiteX4-639" fmla="*/ 636377 w 1523540"/>
                <a:gd name="connsiteY4-640" fmla="*/ 741181 h 914032"/>
                <a:gd name="connsiteX5-641" fmla="*/ 705803 w 1523540"/>
                <a:gd name="connsiteY5-642" fmla="*/ 624047 h 914032"/>
                <a:gd name="connsiteX6-643" fmla="*/ 859369 w 1523540"/>
                <a:gd name="connsiteY6-644" fmla="*/ 679765 h 914032"/>
                <a:gd name="connsiteX7-645" fmla="*/ 1189170 w 1523540"/>
                <a:gd name="connsiteY7-646" fmla="*/ 914032 h 914032"/>
                <a:gd name="connsiteX8-647" fmla="*/ 1523540 w 1523540"/>
                <a:gd name="connsiteY8-648" fmla="*/ 818498 h 914032"/>
                <a:gd name="connsiteX9-649" fmla="*/ 1189170 w 1523540"/>
                <a:gd name="connsiteY9-650" fmla="*/ 682020 h 914032"/>
                <a:gd name="connsiteX10-651" fmla="*/ 1250585 w 1523540"/>
                <a:gd name="connsiteY10-652" fmla="*/ 450008 h 914032"/>
                <a:gd name="connsiteX11-653" fmla="*/ 984454 w 1523540"/>
                <a:gd name="connsiteY11-654" fmla="*/ 340826 h 914032"/>
                <a:gd name="connsiteX12-655" fmla="*/ 909391 w 1523540"/>
                <a:gd name="connsiteY12-656" fmla="*/ 450008 h 914032"/>
                <a:gd name="connsiteX13-657" fmla="*/ 766089 w 1523540"/>
                <a:gd name="connsiteY13-658" fmla="*/ 388593 h 914032"/>
                <a:gd name="connsiteX14-659" fmla="*/ 800209 w 1523540"/>
                <a:gd name="connsiteY14-660" fmla="*/ 204349 h 914032"/>
                <a:gd name="connsiteX0-661" fmla="*/ 800209 w 1523540"/>
                <a:gd name="connsiteY0-662" fmla="*/ 204349 h 982628"/>
                <a:gd name="connsiteX1-663" fmla="*/ 196266 w 1523540"/>
                <a:gd name="connsiteY1-664" fmla="*/ 12686 h 982628"/>
                <a:gd name="connsiteX2-665" fmla="*/ 147370 w 1523540"/>
                <a:gd name="connsiteY2-666" fmla="*/ 306113 h 982628"/>
                <a:gd name="connsiteX3-667" fmla="*/ 12021 w 1523540"/>
                <a:gd name="connsiteY3-668" fmla="*/ 518188 h 982628"/>
                <a:gd name="connsiteX4-669" fmla="*/ 636377 w 1523540"/>
                <a:gd name="connsiteY4-670" fmla="*/ 741181 h 982628"/>
                <a:gd name="connsiteX5-671" fmla="*/ 705803 w 1523540"/>
                <a:gd name="connsiteY5-672" fmla="*/ 624047 h 982628"/>
                <a:gd name="connsiteX6-673" fmla="*/ 859369 w 1523540"/>
                <a:gd name="connsiteY6-674" fmla="*/ 679765 h 982628"/>
                <a:gd name="connsiteX7-675" fmla="*/ 1189170 w 1523540"/>
                <a:gd name="connsiteY7-676" fmla="*/ 914032 h 982628"/>
                <a:gd name="connsiteX8-677" fmla="*/ 1523540 w 1523540"/>
                <a:gd name="connsiteY8-678" fmla="*/ 818498 h 982628"/>
                <a:gd name="connsiteX9-679" fmla="*/ 1189170 w 1523540"/>
                <a:gd name="connsiteY9-680" fmla="*/ 682020 h 982628"/>
                <a:gd name="connsiteX10-681" fmla="*/ 1250585 w 1523540"/>
                <a:gd name="connsiteY10-682" fmla="*/ 450008 h 982628"/>
                <a:gd name="connsiteX11-683" fmla="*/ 984454 w 1523540"/>
                <a:gd name="connsiteY11-684" fmla="*/ 340826 h 982628"/>
                <a:gd name="connsiteX12-685" fmla="*/ 909391 w 1523540"/>
                <a:gd name="connsiteY12-686" fmla="*/ 450008 h 982628"/>
                <a:gd name="connsiteX13-687" fmla="*/ 766089 w 1523540"/>
                <a:gd name="connsiteY13-688" fmla="*/ 388593 h 982628"/>
                <a:gd name="connsiteX14-689" fmla="*/ 800209 w 1523540"/>
                <a:gd name="connsiteY14-690" fmla="*/ 204349 h 982628"/>
                <a:gd name="connsiteX0-691" fmla="*/ 800209 w 1554538"/>
                <a:gd name="connsiteY0-692" fmla="*/ 204349 h 982009"/>
                <a:gd name="connsiteX1-693" fmla="*/ 196266 w 1554538"/>
                <a:gd name="connsiteY1-694" fmla="*/ 12686 h 982009"/>
                <a:gd name="connsiteX2-695" fmla="*/ 147370 w 1554538"/>
                <a:gd name="connsiteY2-696" fmla="*/ 306113 h 982009"/>
                <a:gd name="connsiteX3-697" fmla="*/ 12021 w 1554538"/>
                <a:gd name="connsiteY3-698" fmla="*/ 518188 h 982009"/>
                <a:gd name="connsiteX4-699" fmla="*/ 636377 w 1554538"/>
                <a:gd name="connsiteY4-700" fmla="*/ 741181 h 982009"/>
                <a:gd name="connsiteX5-701" fmla="*/ 705803 w 1554538"/>
                <a:gd name="connsiteY5-702" fmla="*/ 624047 h 982009"/>
                <a:gd name="connsiteX6-703" fmla="*/ 859369 w 1554538"/>
                <a:gd name="connsiteY6-704" fmla="*/ 679765 h 982009"/>
                <a:gd name="connsiteX7-705" fmla="*/ 1189170 w 1554538"/>
                <a:gd name="connsiteY7-706" fmla="*/ 914032 h 982009"/>
                <a:gd name="connsiteX8-707" fmla="*/ 1523540 w 1554538"/>
                <a:gd name="connsiteY8-708" fmla="*/ 818498 h 982009"/>
                <a:gd name="connsiteX9-709" fmla="*/ 1189170 w 1554538"/>
                <a:gd name="connsiteY9-710" fmla="*/ 682020 h 982009"/>
                <a:gd name="connsiteX10-711" fmla="*/ 1250585 w 1554538"/>
                <a:gd name="connsiteY10-712" fmla="*/ 450008 h 982009"/>
                <a:gd name="connsiteX11-713" fmla="*/ 984454 w 1554538"/>
                <a:gd name="connsiteY11-714" fmla="*/ 340826 h 982009"/>
                <a:gd name="connsiteX12-715" fmla="*/ 909391 w 1554538"/>
                <a:gd name="connsiteY12-716" fmla="*/ 450008 h 982009"/>
                <a:gd name="connsiteX13-717" fmla="*/ 766089 w 1554538"/>
                <a:gd name="connsiteY13-718" fmla="*/ 388593 h 982009"/>
                <a:gd name="connsiteX14-719" fmla="*/ 800209 w 1554538"/>
                <a:gd name="connsiteY14-720" fmla="*/ 204349 h 982009"/>
                <a:gd name="connsiteX0-721" fmla="*/ 800209 w 1554538"/>
                <a:gd name="connsiteY0-722" fmla="*/ 204349 h 982009"/>
                <a:gd name="connsiteX1-723" fmla="*/ 196266 w 1554538"/>
                <a:gd name="connsiteY1-724" fmla="*/ 12686 h 982009"/>
                <a:gd name="connsiteX2-725" fmla="*/ 147370 w 1554538"/>
                <a:gd name="connsiteY2-726" fmla="*/ 306113 h 982009"/>
                <a:gd name="connsiteX3-727" fmla="*/ 12021 w 1554538"/>
                <a:gd name="connsiteY3-728" fmla="*/ 518188 h 982009"/>
                <a:gd name="connsiteX4-729" fmla="*/ 636377 w 1554538"/>
                <a:gd name="connsiteY4-730" fmla="*/ 741181 h 982009"/>
                <a:gd name="connsiteX5-731" fmla="*/ 705803 w 1554538"/>
                <a:gd name="connsiteY5-732" fmla="*/ 624047 h 982009"/>
                <a:gd name="connsiteX6-733" fmla="*/ 859369 w 1554538"/>
                <a:gd name="connsiteY6-734" fmla="*/ 679765 h 982009"/>
                <a:gd name="connsiteX7-735" fmla="*/ 1189170 w 1554538"/>
                <a:gd name="connsiteY7-736" fmla="*/ 914032 h 982009"/>
                <a:gd name="connsiteX8-737" fmla="*/ 1523540 w 1554538"/>
                <a:gd name="connsiteY8-738" fmla="*/ 818498 h 982009"/>
                <a:gd name="connsiteX9-739" fmla="*/ 1189170 w 1554538"/>
                <a:gd name="connsiteY9-740" fmla="*/ 682020 h 982009"/>
                <a:gd name="connsiteX10-741" fmla="*/ 1250585 w 1554538"/>
                <a:gd name="connsiteY10-742" fmla="*/ 450008 h 982009"/>
                <a:gd name="connsiteX11-743" fmla="*/ 984454 w 1554538"/>
                <a:gd name="connsiteY11-744" fmla="*/ 340826 h 982009"/>
                <a:gd name="connsiteX12-745" fmla="*/ 909391 w 1554538"/>
                <a:gd name="connsiteY12-746" fmla="*/ 450008 h 982009"/>
                <a:gd name="connsiteX13-747" fmla="*/ 766089 w 1554538"/>
                <a:gd name="connsiteY13-748" fmla="*/ 388593 h 982009"/>
                <a:gd name="connsiteX14-749" fmla="*/ 800209 w 1554538"/>
                <a:gd name="connsiteY14-750" fmla="*/ 204349 h 982009"/>
                <a:gd name="connsiteX0-751" fmla="*/ 800209 w 1554538"/>
                <a:gd name="connsiteY0-752" fmla="*/ 204349 h 982009"/>
                <a:gd name="connsiteX1-753" fmla="*/ 196266 w 1554538"/>
                <a:gd name="connsiteY1-754" fmla="*/ 12686 h 982009"/>
                <a:gd name="connsiteX2-755" fmla="*/ 147370 w 1554538"/>
                <a:gd name="connsiteY2-756" fmla="*/ 306113 h 982009"/>
                <a:gd name="connsiteX3-757" fmla="*/ 12021 w 1554538"/>
                <a:gd name="connsiteY3-758" fmla="*/ 518188 h 982009"/>
                <a:gd name="connsiteX4-759" fmla="*/ 636377 w 1554538"/>
                <a:gd name="connsiteY4-760" fmla="*/ 741181 h 982009"/>
                <a:gd name="connsiteX5-761" fmla="*/ 705803 w 1554538"/>
                <a:gd name="connsiteY5-762" fmla="*/ 624047 h 982009"/>
                <a:gd name="connsiteX6-763" fmla="*/ 859369 w 1554538"/>
                <a:gd name="connsiteY6-764" fmla="*/ 679765 h 982009"/>
                <a:gd name="connsiteX7-765" fmla="*/ 1189170 w 1554538"/>
                <a:gd name="connsiteY7-766" fmla="*/ 914032 h 982009"/>
                <a:gd name="connsiteX8-767" fmla="*/ 1523540 w 1554538"/>
                <a:gd name="connsiteY8-768" fmla="*/ 818498 h 982009"/>
                <a:gd name="connsiteX9-769" fmla="*/ 1173267 w 1554538"/>
                <a:gd name="connsiteY9-770" fmla="*/ 634312 h 982009"/>
                <a:gd name="connsiteX10-771" fmla="*/ 1250585 w 1554538"/>
                <a:gd name="connsiteY10-772" fmla="*/ 450008 h 982009"/>
                <a:gd name="connsiteX11-773" fmla="*/ 984454 w 1554538"/>
                <a:gd name="connsiteY11-774" fmla="*/ 340826 h 982009"/>
                <a:gd name="connsiteX12-775" fmla="*/ 909391 w 1554538"/>
                <a:gd name="connsiteY12-776" fmla="*/ 450008 h 982009"/>
                <a:gd name="connsiteX13-777" fmla="*/ 766089 w 1554538"/>
                <a:gd name="connsiteY13-778" fmla="*/ 388593 h 982009"/>
                <a:gd name="connsiteX14-779" fmla="*/ 800209 w 1554538"/>
                <a:gd name="connsiteY14-780" fmla="*/ 204349 h 982009"/>
                <a:gd name="connsiteX0-781" fmla="*/ 800209 w 1554538"/>
                <a:gd name="connsiteY0-782" fmla="*/ 204349 h 982009"/>
                <a:gd name="connsiteX1-783" fmla="*/ 196266 w 1554538"/>
                <a:gd name="connsiteY1-784" fmla="*/ 12686 h 982009"/>
                <a:gd name="connsiteX2-785" fmla="*/ 147370 w 1554538"/>
                <a:gd name="connsiteY2-786" fmla="*/ 306113 h 982009"/>
                <a:gd name="connsiteX3-787" fmla="*/ 12021 w 1554538"/>
                <a:gd name="connsiteY3-788" fmla="*/ 518188 h 982009"/>
                <a:gd name="connsiteX4-789" fmla="*/ 636377 w 1554538"/>
                <a:gd name="connsiteY4-790" fmla="*/ 741181 h 982009"/>
                <a:gd name="connsiteX5-791" fmla="*/ 705803 w 1554538"/>
                <a:gd name="connsiteY5-792" fmla="*/ 624047 h 982009"/>
                <a:gd name="connsiteX6-793" fmla="*/ 859369 w 1554538"/>
                <a:gd name="connsiteY6-794" fmla="*/ 679765 h 982009"/>
                <a:gd name="connsiteX7-795" fmla="*/ 1189170 w 1554538"/>
                <a:gd name="connsiteY7-796" fmla="*/ 914032 h 982009"/>
                <a:gd name="connsiteX8-797" fmla="*/ 1523540 w 1554538"/>
                <a:gd name="connsiteY8-798" fmla="*/ 818498 h 982009"/>
                <a:gd name="connsiteX9-799" fmla="*/ 1173267 w 1554538"/>
                <a:gd name="connsiteY9-800" fmla="*/ 634312 h 982009"/>
                <a:gd name="connsiteX10-801" fmla="*/ 1250585 w 1554538"/>
                <a:gd name="connsiteY10-802" fmla="*/ 450008 h 982009"/>
                <a:gd name="connsiteX11-803" fmla="*/ 984454 w 1554538"/>
                <a:gd name="connsiteY11-804" fmla="*/ 340826 h 982009"/>
                <a:gd name="connsiteX12-805" fmla="*/ 909391 w 1554538"/>
                <a:gd name="connsiteY12-806" fmla="*/ 450008 h 982009"/>
                <a:gd name="connsiteX13-807" fmla="*/ 766089 w 1554538"/>
                <a:gd name="connsiteY13-808" fmla="*/ 388593 h 982009"/>
                <a:gd name="connsiteX14-809" fmla="*/ 800209 w 1554538"/>
                <a:gd name="connsiteY14-810" fmla="*/ 204349 h 982009"/>
                <a:gd name="connsiteX0-811" fmla="*/ 800209 w 1542543"/>
                <a:gd name="connsiteY0-812" fmla="*/ 204349 h 976908"/>
                <a:gd name="connsiteX1-813" fmla="*/ 196266 w 1542543"/>
                <a:gd name="connsiteY1-814" fmla="*/ 12686 h 976908"/>
                <a:gd name="connsiteX2-815" fmla="*/ 147370 w 1542543"/>
                <a:gd name="connsiteY2-816" fmla="*/ 306113 h 976908"/>
                <a:gd name="connsiteX3-817" fmla="*/ 12021 w 1542543"/>
                <a:gd name="connsiteY3-818" fmla="*/ 518188 h 976908"/>
                <a:gd name="connsiteX4-819" fmla="*/ 636377 w 1542543"/>
                <a:gd name="connsiteY4-820" fmla="*/ 741181 h 976908"/>
                <a:gd name="connsiteX5-821" fmla="*/ 705803 w 1542543"/>
                <a:gd name="connsiteY5-822" fmla="*/ 624047 h 976908"/>
                <a:gd name="connsiteX6-823" fmla="*/ 859369 w 1542543"/>
                <a:gd name="connsiteY6-824" fmla="*/ 679765 h 976908"/>
                <a:gd name="connsiteX7-825" fmla="*/ 1189170 w 1542543"/>
                <a:gd name="connsiteY7-826" fmla="*/ 914032 h 976908"/>
                <a:gd name="connsiteX8-827" fmla="*/ 1507637 w 1542543"/>
                <a:gd name="connsiteY8-828" fmla="*/ 786693 h 976908"/>
                <a:gd name="connsiteX9-829" fmla="*/ 1173267 w 1542543"/>
                <a:gd name="connsiteY9-830" fmla="*/ 634312 h 976908"/>
                <a:gd name="connsiteX10-831" fmla="*/ 1250585 w 1542543"/>
                <a:gd name="connsiteY10-832" fmla="*/ 450008 h 976908"/>
                <a:gd name="connsiteX11-833" fmla="*/ 984454 w 1542543"/>
                <a:gd name="connsiteY11-834" fmla="*/ 340826 h 976908"/>
                <a:gd name="connsiteX12-835" fmla="*/ 909391 w 1542543"/>
                <a:gd name="connsiteY12-836" fmla="*/ 450008 h 976908"/>
                <a:gd name="connsiteX13-837" fmla="*/ 766089 w 1542543"/>
                <a:gd name="connsiteY13-838" fmla="*/ 388593 h 976908"/>
                <a:gd name="connsiteX14-839" fmla="*/ 800209 w 1542543"/>
                <a:gd name="connsiteY14-840" fmla="*/ 204349 h 976908"/>
                <a:gd name="connsiteX0-841" fmla="*/ 800209 w 1542543"/>
                <a:gd name="connsiteY0-842" fmla="*/ 204349 h 976908"/>
                <a:gd name="connsiteX1-843" fmla="*/ 196266 w 1542543"/>
                <a:gd name="connsiteY1-844" fmla="*/ 12686 h 976908"/>
                <a:gd name="connsiteX2-845" fmla="*/ 147370 w 1542543"/>
                <a:gd name="connsiteY2-846" fmla="*/ 306113 h 976908"/>
                <a:gd name="connsiteX3-847" fmla="*/ 12021 w 1542543"/>
                <a:gd name="connsiteY3-848" fmla="*/ 518188 h 976908"/>
                <a:gd name="connsiteX4-849" fmla="*/ 636377 w 1542543"/>
                <a:gd name="connsiteY4-850" fmla="*/ 741181 h 976908"/>
                <a:gd name="connsiteX5-851" fmla="*/ 705803 w 1542543"/>
                <a:gd name="connsiteY5-852" fmla="*/ 624047 h 976908"/>
                <a:gd name="connsiteX6-853" fmla="*/ 859369 w 1542543"/>
                <a:gd name="connsiteY6-854" fmla="*/ 679765 h 976908"/>
                <a:gd name="connsiteX7-855" fmla="*/ 1189170 w 1542543"/>
                <a:gd name="connsiteY7-856" fmla="*/ 914032 h 976908"/>
                <a:gd name="connsiteX8-857" fmla="*/ 1507637 w 1542543"/>
                <a:gd name="connsiteY8-858" fmla="*/ 786693 h 976908"/>
                <a:gd name="connsiteX9-859" fmla="*/ 1173267 w 1542543"/>
                <a:gd name="connsiteY9-860" fmla="*/ 634312 h 976908"/>
                <a:gd name="connsiteX10-861" fmla="*/ 1250585 w 1542543"/>
                <a:gd name="connsiteY10-862" fmla="*/ 450008 h 976908"/>
                <a:gd name="connsiteX11-863" fmla="*/ 984454 w 1542543"/>
                <a:gd name="connsiteY11-864" fmla="*/ 340826 h 976908"/>
                <a:gd name="connsiteX12-865" fmla="*/ 909391 w 1542543"/>
                <a:gd name="connsiteY12-866" fmla="*/ 450008 h 976908"/>
                <a:gd name="connsiteX13-867" fmla="*/ 766089 w 1542543"/>
                <a:gd name="connsiteY13-868" fmla="*/ 388593 h 976908"/>
                <a:gd name="connsiteX14-869" fmla="*/ 800209 w 1542543"/>
                <a:gd name="connsiteY14-870" fmla="*/ 204349 h 976908"/>
                <a:gd name="connsiteX0-871" fmla="*/ 800209 w 1522966"/>
                <a:gd name="connsiteY0-872" fmla="*/ 204349 h 975249"/>
                <a:gd name="connsiteX1-873" fmla="*/ 196266 w 1522966"/>
                <a:gd name="connsiteY1-874" fmla="*/ 12686 h 975249"/>
                <a:gd name="connsiteX2-875" fmla="*/ 147370 w 1522966"/>
                <a:gd name="connsiteY2-876" fmla="*/ 306113 h 975249"/>
                <a:gd name="connsiteX3-877" fmla="*/ 12021 w 1522966"/>
                <a:gd name="connsiteY3-878" fmla="*/ 518188 h 975249"/>
                <a:gd name="connsiteX4-879" fmla="*/ 636377 w 1522966"/>
                <a:gd name="connsiteY4-880" fmla="*/ 741181 h 975249"/>
                <a:gd name="connsiteX5-881" fmla="*/ 705803 w 1522966"/>
                <a:gd name="connsiteY5-882" fmla="*/ 624047 h 975249"/>
                <a:gd name="connsiteX6-883" fmla="*/ 859369 w 1522966"/>
                <a:gd name="connsiteY6-884" fmla="*/ 679765 h 975249"/>
                <a:gd name="connsiteX7-885" fmla="*/ 1189170 w 1522966"/>
                <a:gd name="connsiteY7-886" fmla="*/ 914032 h 975249"/>
                <a:gd name="connsiteX8-887" fmla="*/ 1507637 w 1522966"/>
                <a:gd name="connsiteY8-888" fmla="*/ 786693 h 975249"/>
                <a:gd name="connsiteX9-889" fmla="*/ 1173267 w 1522966"/>
                <a:gd name="connsiteY9-890" fmla="*/ 634312 h 975249"/>
                <a:gd name="connsiteX10-891" fmla="*/ 1250585 w 1522966"/>
                <a:gd name="connsiteY10-892" fmla="*/ 450008 h 975249"/>
                <a:gd name="connsiteX11-893" fmla="*/ 984454 w 1522966"/>
                <a:gd name="connsiteY11-894" fmla="*/ 340826 h 975249"/>
                <a:gd name="connsiteX12-895" fmla="*/ 909391 w 1522966"/>
                <a:gd name="connsiteY12-896" fmla="*/ 450008 h 975249"/>
                <a:gd name="connsiteX13-897" fmla="*/ 766089 w 1522966"/>
                <a:gd name="connsiteY13-898" fmla="*/ 388593 h 975249"/>
                <a:gd name="connsiteX14-899" fmla="*/ 800209 w 1522966"/>
                <a:gd name="connsiteY14-900" fmla="*/ 204349 h 975249"/>
                <a:gd name="connsiteX0-901" fmla="*/ 800209 w 1538655"/>
                <a:gd name="connsiteY0-902" fmla="*/ 204349 h 976321"/>
                <a:gd name="connsiteX1-903" fmla="*/ 196266 w 1538655"/>
                <a:gd name="connsiteY1-904" fmla="*/ 12686 h 976321"/>
                <a:gd name="connsiteX2-905" fmla="*/ 147370 w 1538655"/>
                <a:gd name="connsiteY2-906" fmla="*/ 306113 h 976321"/>
                <a:gd name="connsiteX3-907" fmla="*/ 12021 w 1538655"/>
                <a:gd name="connsiteY3-908" fmla="*/ 518188 h 976321"/>
                <a:gd name="connsiteX4-909" fmla="*/ 636377 w 1538655"/>
                <a:gd name="connsiteY4-910" fmla="*/ 741181 h 976321"/>
                <a:gd name="connsiteX5-911" fmla="*/ 705803 w 1538655"/>
                <a:gd name="connsiteY5-912" fmla="*/ 624047 h 976321"/>
                <a:gd name="connsiteX6-913" fmla="*/ 859369 w 1538655"/>
                <a:gd name="connsiteY6-914" fmla="*/ 679765 h 976321"/>
                <a:gd name="connsiteX7-915" fmla="*/ 1189170 w 1538655"/>
                <a:gd name="connsiteY7-916" fmla="*/ 914032 h 976321"/>
                <a:gd name="connsiteX8-917" fmla="*/ 1507637 w 1538655"/>
                <a:gd name="connsiteY8-918" fmla="*/ 786693 h 976321"/>
                <a:gd name="connsiteX9-919" fmla="*/ 1173267 w 1538655"/>
                <a:gd name="connsiteY9-920" fmla="*/ 634312 h 976321"/>
                <a:gd name="connsiteX10-921" fmla="*/ 1250585 w 1538655"/>
                <a:gd name="connsiteY10-922" fmla="*/ 450008 h 976321"/>
                <a:gd name="connsiteX11-923" fmla="*/ 984454 w 1538655"/>
                <a:gd name="connsiteY11-924" fmla="*/ 340826 h 976321"/>
                <a:gd name="connsiteX12-925" fmla="*/ 909391 w 1538655"/>
                <a:gd name="connsiteY12-926" fmla="*/ 450008 h 976321"/>
                <a:gd name="connsiteX13-927" fmla="*/ 766089 w 1538655"/>
                <a:gd name="connsiteY13-928" fmla="*/ 388593 h 976321"/>
                <a:gd name="connsiteX14-929" fmla="*/ 800209 w 1538655"/>
                <a:gd name="connsiteY14-930" fmla="*/ 204349 h 976321"/>
                <a:gd name="connsiteX0-931" fmla="*/ 800209 w 1556774"/>
                <a:gd name="connsiteY0-932" fmla="*/ 204349 h 981339"/>
                <a:gd name="connsiteX1-933" fmla="*/ 196266 w 1556774"/>
                <a:gd name="connsiteY1-934" fmla="*/ 12686 h 981339"/>
                <a:gd name="connsiteX2-935" fmla="*/ 147370 w 1556774"/>
                <a:gd name="connsiteY2-936" fmla="*/ 306113 h 981339"/>
                <a:gd name="connsiteX3-937" fmla="*/ 12021 w 1556774"/>
                <a:gd name="connsiteY3-938" fmla="*/ 518188 h 981339"/>
                <a:gd name="connsiteX4-939" fmla="*/ 636377 w 1556774"/>
                <a:gd name="connsiteY4-940" fmla="*/ 741181 h 981339"/>
                <a:gd name="connsiteX5-941" fmla="*/ 705803 w 1556774"/>
                <a:gd name="connsiteY5-942" fmla="*/ 624047 h 981339"/>
                <a:gd name="connsiteX6-943" fmla="*/ 859369 w 1556774"/>
                <a:gd name="connsiteY6-944" fmla="*/ 679765 h 981339"/>
                <a:gd name="connsiteX7-945" fmla="*/ 1189170 w 1556774"/>
                <a:gd name="connsiteY7-946" fmla="*/ 914032 h 981339"/>
                <a:gd name="connsiteX8-947" fmla="*/ 1507637 w 1556774"/>
                <a:gd name="connsiteY8-948" fmla="*/ 786693 h 981339"/>
                <a:gd name="connsiteX9-949" fmla="*/ 1173267 w 1556774"/>
                <a:gd name="connsiteY9-950" fmla="*/ 634312 h 981339"/>
                <a:gd name="connsiteX10-951" fmla="*/ 1250585 w 1556774"/>
                <a:gd name="connsiteY10-952" fmla="*/ 450008 h 981339"/>
                <a:gd name="connsiteX11-953" fmla="*/ 984454 w 1556774"/>
                <a:gd name="connsiteY11-954" fmla="*/ 340826 h 981339"/>
                <a:gd name="connsiteX12-955" fmla="*/ 909391 w 1556774"/>
                <a:gd name="connsiteY12-956" fmla="*/ 450008 h 981339"/>
                <a:gd name="connsiteX13-957" fmla="*/ 766089 w 1556774"/>
                <a:gd name="connsiteY13-958" fmla="*/ 388593 h 981339"/>
                <a:gd name="connsiteX14-959" fmla="*/ 800209 w 1556774"/>
                <a:gd name="connsiteY14-960" fmla="*/ 204349 h 981339"/>
                <a:gd name="connsiteX0-961" fmla="*/ 800209 w 1556774"/>
                <a:gd name="connsiteY0-962" fmla="*/ 204349 h 981339"/>
                <a:gd name="connsiteX1-963" fmla="*/ 196266 w 1556774"/>
                <a:gd name="connsiteY1-964" fmla="*/ 12686 h 981339"/>
                <a:gd name="connsiteX2-965" fmla="*/ 147370 w 1556774"/>
                <a:gd name="connsiteY2-966" fmla="*/ 306113 h 981339"/>
                <a:gd name="connsiteX3-967" fmla="*/ 12021 w 1556774"/>
                <a:gd name="connsiteY3-968" fmla="*/ 518188 h 981339"/>
                <a:gd name="connsiteX4-969" fmla="*/ 636377 w 1556774"/>
                <a:gd name="connsiteY4-970" fmla="*/ 741181 h 981339"/>
                <a:gd name="connsiteX5-971" fmla="*/ 705803 w 1556774"/>
                <a:gd name="connsiteY5-972" fmla="*/ 624047 h 981339"/>
                <a:gd name="connsiteX6-973" fmla="*/ 859369 w 1556774"/>
                <a:gd name="connsiteY6-974" fmla="*/ 679765 h 981339"/>
                <a:gd name="connsiteX7-975" fmla="*/ 1189170 w 1556774"/>
                <a:gd name="connsiteY7-976" fmla="*/ 914032 h 981339"/>
                <a:gd name="connsiteX8-977" fmla="*/ 1507637 w 1556774"/>
                <a:gd name="connsiteY8-978" fmla="*/ 786693 h 981339"/>
                <a:gd name="connsiteX9-979" fmla="*/ 1173267 w 1556774"/>
                <a:gd name="connsiteY9-980" fmla="*/ 634312 h 981339"/>
                <a:gd name="connsiteX10-981" fmla="*/ 1250585 w 1556774"/>
                <a:gd name="connsiteY10-982" fmla="*/ 450008 h 981339"/>
                <a:gd name="connsiteX11-983" fmla="*/ 984454 w 1556774"/>
                <a:gd name="connsiteY11-984" fmla="*/ 340826 h 981339"/>
                <a:gd name="connsiteX12-985" fmla="*/ 909391 w 1556774"/>
                <a:gd name="connsiteY12-986" fmla="*/ 450008 h 981339"/>
                <a:gd name="connsiteX13-987" fmla="*/ 766089 w 1556774"/>
                <a:gd name="connsiteY13-988" fmla="*/ 388593 h 981339"/>
                <a:gd name="connsiteX14-989" fmla="*/ 800209 w 1556774"/>
                <a:gd name="connsiteY14-990" fmla="*/ 204349 h 981339"/>
                <a:gd name="connsiteX0-991" fmla="*/ 800209 w 1556774"/>
                <a:gd name="connsiteY0-992" fmla="*/ 204349 h 981339"/>
                <a:gd name="connsiteX1-993" fmla="*/ 196266 w 1556774"/>
                <a:gd name="connsiteY1-994" fmla="*/ 12686 h 981339"/>
                <a:gd name="connsiteX2-995" fmla="*/ 147370 w 1556774"/>
                <a:gd name="connsiteY2-996" fmla="*/ 306113 h 981339"/>
                <a:gd name="connsiteX3-997" fmla="*/ 12021 w 1556774"/>
                <a:gd name="connsiteY3-998" fmla="*/ 518188 h 981339"/>
                <a:gd name="connsiteX4-999" fmla="*/ 636377 w 1556774"/>
                <a:gd name="connsiteY4-1000" fmla="*/ 741181 h 981339"/>
                <a:gd name="connsiteX5-1001" fmla="*/ 705803 w 1556774"/>
                <a:gd name="connsiteY5-1002" fmla="*/ 624047 h 981339"/>
                <a:gd name="connsiteX6-1003" fmla="*/ 859369 w 1556774"/>
                <a:gd name="connsiteY6-1004" fmla="*/ 679765 h 981339"/>
                <a:gd name="connsiteX7-1005" fmla="*/ 1189170 w 1556774"/>
                <a:gd name="connsiteY7-1006" fmla="*/ 914032 h 981339"/>
                <a:gd name="connsiteX8-1007" fmla="*/ 1507637 w 1556774"/>
                <a:gd name="connsiteY8-1008" fmla="*/ 786693 h 981339"/>
                <a:gd name="connsiteX9-1009" fmla="*/ 1173267 w 1556774"/>
                <a:gd name="connsiteY9-1010" fmla="*/ 634312 h 981339"/>
                <a:gd name="connsiteX10-1011" fmla="*/ 1250585 w 1556774"/>
                <a:gd name="connsiteY10-1012" fmla="*/ 450008 h 981339"/>
                <a:gd name="connsiteX11-1013" fmla="*/ 984454 w 1556774"/>
                <a:gd name="connsiteY11-1014" fmla="*/ 340826 h 981339"/>
                <a:gd name="connsiteX12-1015" fmla="*/ 909391 w 1556774"/>
                <a:gd name="connsiteY12-1016" fmla="*/ 450008 h 981339"/>
                <a:gd name="connsiteX13-1017" fmla="*/ 766089 w 1556774"/>
                <a:gd name="connsiteY13-1018" fmla="*/ 388593 h 981339"/>
                <a:gd name="connsiteX14-1019" fmla="*/ 800209 w 1556774"/>
                <a:gd name="connsiteY14-1020" fmla="*/ 204349 h 981339"/>
                <a:gd name="connsiteX0-1021" fmla="*/ 800209 w 1556774"/>
                <a:gd name="connsiteY0-1022" fmla="*/ 204349 h 981339"/>
                <a:gd name="connsiteX1-1023" fmla="*/ 196266 w 1556774"/>
                <a:gd name="connsiteY1-1024" fmla="*/ 12686 h 981339"/>
                <a:gd name="connsiteX2-1025" fmla="*/ 147370 w 1556774"/>
                <a:gd name="connsiteY2-1026" fmla="*/ 306113 h 981339"/>
                <a:gd name="connsiteX3-1027" fmla="*/ 12021 w 1556774"/>
                <a:gd name="connsiteY3-1028" fmla="*/ 518188 h 981339"/>
                <a:gd name="connsiteX4-1029" fmla="*/ 636377 w 1556774"/>
                <a:gd name="connsiteY4-1030" fmla="*/ 741181 h 981339"/>
                <a:gd name="connsiteX5-1031" fmla="*/ 705803 w 1556774"/>
                <a:gd name="connsiteY5-1032" fmla="*/ 624047 h 981339"/>
                <a:gd name="connsiteX6-1033" fmla="*/ 859369 w 1556774"/>
                <a:gd name="connsiteY6-1034" fmla="*/ 679765 h 981339"/>
                <a:gd name="connsiteX7-1035" fmla="*/ 1189170 w 1556774"/>
                <a:gd name="connsiteY7-1036" fmla="*/ 914032 h 981339"/>
                <a:gd name="connsiteX8-1037" fmla="*/ 1507637 w 1556774"/>
                <a:gd name="connsiteY8-1038" fmla="*/ 786693 h 981339"/>
                <a:gd name="connsiteX9-1039" fmla="*/ 1173267 w 1556774"/>
                <a:gd name="connsiteY9-1040" fmla="*/ 634312 h 981339"/>
                <a:gd name="connsiteX10-1041" fmla="*/ 1250585 w 1556774"/>
                <a:gd name="connsiteY10-1042" fmla="*/ 450008 h 981339"/>
                <a:gd name="connsiteX11-1043" fmla="*/ 984454 w 1556774"/>
                <a:gd name="connsiteY11-1044" fmla="*/ 340826 h 981339"/>
                <a:gd name="connsiteX12-1045" fmla="*/ 909391 w 1556774"/>
                <a:gd name="connsiteY12-1046" fmla="*/ 450008 h 981339"/>
                <a:gd name="connsiteX13-1047" fmla="*/ 766089 w 1556774"/>
                <a:gd name="connsiteY13-1048" fmla="*/ 388593 h 981339"/>
                <a:gd name="connsiteX14-1049" fmla="*/ 800209 w 1556774"/>
                <a:gd name="connsiteY14-1050" fmla="*/ 204349 h 981339"/>
                <a:gd name="connsiteX0-1051" fmla="*/ 800209 w 1556774"/>
                <a:gd name="connsiteY0-1052" fmla="*/ 204349 h 981339"/>
                <a:gd name="connsiteX1-1053" fmla="*/ 196266 w 1556774"/>
                <a:gd name="connsiteY1-1054" fmla="*/ 12686 h 981339"/>
                <a:gd name="connsiteX2-1055" fmla="*/ 147370 w 1556774"/>
                <a:gd name="connsiteY2-1056" fmla="*/ 306113 h 981339"/>
                <a:gd name="connsiteX3-1057" fmla="*/ 12021 w 1556774"/>
                <a:gd name="connsiteY3-1058" fmla="*/ 518188 h 981339"/>
                <a:gd name="connsiteX4-1059" fmla="*/ 636377 w 1556774"/>
                <a:gd name="connsiteY4-1060" fmla="*/ 741181 h 981339"/>
                <a:gd name="connsiteX5-1061" fmla="*/ 705803 w 1556774"/>
                <a:gd name="connsiteY5-1062" fmla="*/ 624047 h 981339"/>
                <a:gd name="connsiteX6-1063" fmla="*/ 859369 w 1556774"/>
                <a:gd name="connsiteY6-1064" fmla="*/ 679765 h 981339"/>
                <a:gd name="connsiteX7-1065" fmla="*/ 1189170 w 1556774"/>
                <a:gd name="connsiteY7-1066" fmla="*/ 914032 h 981339"/>
                <a:gd name="connsiteX8-1067" fmla="*/ 1507637 w 1556774"/>
                <a:gd name="connsiteY8-1068" fmla="*/ 786693 h 981339"/>
                <a:gd name="connsiteX9-1069" fmla="*/ 1173267 w 1556774"/>
                <a:gd name="connsiteY9-1070" fmla="*/ 634312 h 981339"/>
                <a:gd name="connsiteX10-1071" fmla="*/ 1250585 w 1556774"/>
                <a:gd name="connsiteY10-1072" fmla="*/ 450008 h 981339"/>
                <a:gd name="connsiteX11-1073" fmla="*/ 964576 w 1556774"/>
                <a:gd name="connsiteY11-1074" fmla="*/ 344802 h 981339"/>
                <a:gd name="connsiteX12-1075" fmla="*/ 909391 w 1556774"/>
                <a:gd name="connsiteY12-1076" fmla="*/ 450008 h 981339"/>
                <a:gd name="connsiteX13-1077" fmla="*/ 766089 w 1556774"/>
                <a:gd name="connsiteY13-1078" fmla="*/ 388593 h 981339"/>
                <a:gd name="connsiteX14-1079" fmla="*/ 800209 w 1556774"/>
                <a:gd name="connsiteY14-1080" fmla="*/ 204349 h 981339"/>
                <a:gd name="connsiteX0-1081" fmla="*/ 800209 w 1556774"/>
                <a:gd name="connsiteY0-1082" fmla="*/ 204349 h 981339"/>
                <a:gd name="connsiteX1-1083" fmla="*/ 196266 w 1556774"/>
                <a:gd name="connsiteY1-1084" fmla="*/ 12686 h 981339"/>
                <a:gd name="connsiteX2-1085" fmla="*/ 147370 w 1556774"/>
                <a:gd name="connsiteY2-1086" fmla="*/ 306113 h 981339"/>
                <a:gd name="connsiteX3-1087" fmla="*/ 12021 w 1556774"/>
                <a:gd name="connsiteY3-1088" fmla="*/ 518188 h 981339"/>
                <a:gd name="connsiteX4-1089" fmla="*/ 636377 w 1556774"/>
                <a:gd name="connsiteY4-1090" fmla="*/ 741181 h 981339"/>
                <a:gd name="connsiteX5-1091" fmla="*/ 705803 w 1556774"/>
                <a:gd name="connsiteY5-1092" fmla="*/ 624047 h 981339"/>
                <a:gd name="connsiteX6-1093" fmla="*/ 859369 w 1556774"/>
                <a:gd name="connsiteY6-1094" fmla="*/ 679765 h 981339"/>
                <a:gd name="connsiteX7-1095" fmla="*/ 1189170 w 1556774"/>
                <a:gd name="connsiteY7-1096" fmla="*/ 914032 h 981339"/>
                <a:gd name="connsiteX8-1097" fmla="*/ 1507637 w 1556774"/>
                <a:gd name="connsiteY8-1098" fmla="*/ 786693 h 981339"/>
                <a:gd name="connsiteX9-1099" fmla="*/ 1173267 w 1556774"/>
                <a:gd name="connsiteY9-1100" fmla="*/ 634312 h 981339"/>
                <a:gd name="connsiteX10-1101" fmla="*/ 1250585 w 1556774"/>
                <a:gd name="connsiteY10-1102" fmla="*/ 450008 h 981339"/>
                <a:gd name="connsiteX11-1103" fmla="*/ 964576 w 1556774"/>
                <a:gd name="connsiteY11-1104" fmla="*/ 344802 h 981339"/>
                <a:gd name="connsiteX12-1105" fmla="*/ 909391 w 1556774"/>
                <a:gd name="connsiteY12-1106" fmla="*/ 450008 h 981339"/>
                <a:gd name="connsiteX13-1107" fmla="*/ 766089 w 1556774"/>
                <a:gd name="connsiteY13-1108" fmla="*/ 388593 h 981339"/>
                <a:gd name="connsiteX14-1109" fmla="*/ 800209 w 1556774"/>
                <a:gd name="connsiteY14-1110" fmla="*/ 204349 h 981339"/>
                <a:gd name="connsiteX0-1111" fmla="*/ 800209 w 1556774"/>
                <a:gd name="connsiteY0-1112" fmla="*/ 204349 h 981339"/>
                <a:gd name="connsiteX1-1113" fmla="*/ 196266 w 1556774"/>
                <a:gd name="connsiteY1-1114" fmla="*/ 12686 h 981339"/>
                <a:gd name="connsiteX2-1115" fmla="*/ 147370 w 1556774"/>
                <a:gd name="connsiteY2-1116" fmla="*/ 306113 h 981339"/>
                <a:gd name="connsiteX3-1117" fmla="*/ 12021 w 1556774"/>
                <a:gd name="connsiteY3-1118" fmla="*/ 518188 h 981339"/>
                <a:gd name="connsiteX4-1119" fmla="*/ 636377 w 1556774"/>
                <a:gd name="connsiteY4-1120" fmla="*/ 741181 h 981339"/>
                <a:gd name="connsiteX5-1121" fmla="*/ 705803 w 1556774"/>
                <a:gd name="connsiteY5-1122" fmla="*/ 624047 h 981339"/>
                <a:gd name="connsiteX6-1123" fmla="*/ 859369 w 1556774"/>
                <a:gd name="connsiteY6-1124" fmla="*/ 679765 h 981339"/>
                <a:gd name="connsiteX7-1125" fmla="*/ 1189170 w 1556774"/>
                <a:gd name="connsiteY7-1126" fmla="*/ 914032 h 981339"/>
                <a:gd name="connsiteX8-1127" fmla="*/ 1507637 w 1556774"/>
                <a:gd name="connsiteY8-1128" fmla="*/ 786693 h 981339"/>
                <a:gd name="connsiteX9-1129" fmla="*/ 1173267 w 1556774"/>
                <a:gd name="connsiteY9-1130" fmla="*/ 634312 h 981339"/>
                <a:gd name="connsiteX10-1131" fmla="*/ 1250585 w 1556774"/>
                <a:gd name="connsiteY10-1132" fmla="*/ 450008 h 981339"/>
                <a:gd name="connsiteX11-1133" fmla="*/ 964576 w 1556774"/>
                <a:gd name="connsiteY11-1134" fmla="*/ 344802 h 981339"/>
                <a:gd name="connsiteX12-1135" fmla="*/ 909391 w 1556774"/>
                <a:gd name="connsiteY12-1136" fmla="*/ 450008 h 981339"/>
                <a:gd name="connsiteX13-1137" fmla="*/ 766089 w 1556774"/>
                <a:gd name="connsiteY13-1138" fmla="*/ 388593 h 981339"/>
                <a:gd name="connsiteX14-1139" fmla="*/ 800209 w 1556774"/>
                <a:gd name="connsiteY14-1140" fmla="*/ 204349 h 981339"/>
                <a:gd name="connsiteX0-1141" fmla="*/ 800209 w 1556774"/>
                <a:gd name="connsiteY0-1142" fmla="*/ 204349 h 981339"/>
                <a:gd name="connsiteX1-1143" fmla="*/ 196266 w 1556774"/>
                <a:gd name="connsiteY1-1144" fmla="*/ 12686 h 981339"/>
                <a:gd name="connsiteX2-1145" fmla="*/ 147370 w 1556774"/>
                <a:gd name="connsiteY2-1146" fmla="*/ 306113 h 981339"/>
                <a:gd name="connsiteX3-1147" fmla="*/ 12021 w 1556774"/>
                <a:gd name="connsiteY3-1148" fmla="*/ 518188 h 981339"/>
                <a:gd name="connsiteX4-1149" fmla="*/ 636377 w 1556774"/>
                <a:gd name="connsiteY4-1150" fmla="*/ 741181 h 981339"/>
                <a:gd name="connsiteX5-1151" fmla="*/ 705803 w 1556774"/>
                <a:gd name="connsiteY5-1152" fmla="*/ 624047 h 981339"/>
                <a:gd name="connsiteX6-1153" fmla="*/ 859369 w 1556774"/>
                <a:gd name="connsiteY6-1154" fmla="*/ 679765 h 981339"/>
                <a:gd name="connsiteX7-1155" fmla="*/ 1189170 w 1556774"/>
                <a:gd name="connsiteY7-1156" fmla="*/ 914032 h 981339"/>
                <a:gd name="connsiteX8-1157" fmla="*/ 1507637 w 1556774"/>
                <a:gd name="connsiteY8-1158" fmla="*/ 786693 h 981339"/>
                <a:gd name="connsiteX9-1159" fmla="*/ 1173267 w 1556774"/>
                <a:gd name="connsiteY9-1160" fmla="*/ 634312 h 981339"/>
                <a:gd name="connsiteX10-1161" fmla="*/ 1250585 w 1556774"/>
                <a:gd name="connsiteY10-1162" fmla="*/ 450008 h 981339"/>
                <a:gd name="connsiteX11-1163" fmla="*/ 964576 w 1556774"/>
                <a:gd name="connsiteY11-1164" fmla="*/ 344802 h 981339"/>
                <a:gd name="connsiteX12-1165" fmla="*/ 909391 w 1556774"/>
                <a:gd name="connsiteY12-1166" fmla="*/ 450008 h 981339"/>
                <a:gd name="connsiteX13-1167" fmla="*/ 766089 w 1556774"/>
                <a:gd name="connsiteY13-1168" fmla="*/ 388593 h 981339"/>
                <a:gd name="connsiteX14-1169" fmla="*/ 800209 w 1556774"/>
                <a:gd name="connsiteY14-1170" fmla="*/ 204349 h 981339"/>
                <a:gd name="connsiteX0-1171" fmla="*/ 800209 w 1556774"/>
                <a:gd name="connsiteY0-1172" fmla="*/ 204349 h 981339"/>
                <a:gd name="connsiteX1-1173" fmla="*/ 196266 w 1556774"/>
                <a:gd name="connsiteY1-1174" fmla="*/ 12686 h 981339"/>
                <a:gd name="connsiteX2-1175" fmla="*/ 147370 w 1556774"/>
                <a:gd name="connsiteY2-1176" fmla="*/ 306113 h 981339"/>
                <a:gd name="connsiteX3-1177" fmla="*/ 12021 w 1556774"/>
                <a:gd name="connsiteY3-1178" fmla="*/ 518188 h 981339"/>
                <a:gd name="connsiteX4-1179" fmla="*/ 636377 w 1556774"/>
                <a:gd name="connsiteY4-1180" fmla="*/ 741181 h 981339"/>
                <a:gd name="connsiteX5-1181" fmla="*/ 705803 w 1556774"/>
                <a:gd name="connsiteY5-1182" fmla="*/ 624047 h 981339"/>
                <a:gd name="connsiteX6-1183" fmla="*/ 859369 w 1556774"/>
                <a:gd name="connsiteY6-1184" fmla="*/ 679765 h 981339"/>
                <a:gd name="connsiteX7-1185" fmla="*/ 1189170 w 1556774"/>
                <a:gd name="connsiteY7-1186" fmla="*/ 914032 h 981339"/>
                <a:gd name="connsiteX8-1187" fmla="*/ 1507637 w 1556774"/>
                <a:gd name="connsiteY8-1188" fmla="*/ 786693 h 981339"/>
                <a:gd name="connsiteX9-1189" fmla="*/ 1173267 w 1556774"/>
                <a:gd name="connsiteY9-1190" fmla="*/ 634312 h 981339"/>
                <a:gd name="connsiteX10-1191" fmla="*/ 1250585 w 1556774"/>
                <a:gd name="connsiteY10-1192" fmla="*/ 438081 h 981339"/>
                <a:gd name="connsiteX11-1193" fmla="*/ 964576 w 1556774"/>
                <a:gd name="connsiteY11-1194" fmla="*/ 344802 h 981339"/>
                <a:gd name="connsiteX12-1195" fmla="*/ 909391 w 1556774"/>
                <a:gd name="connsiteY12-1196" fmla="*/ 450008 h 981339"/>
                <a:gd name="connsiteX13-1197" fmla="*/ 766089 w 1556774"/>
                <a:gd name="connsiteY13-1198" fmla="*/ 388593 h 981339"/>
                <a:gd name="connsiteX14-1199" fmla="*/ 800209 w 1556774"/>
                <a:gd name="connsiteY14-1200" fmla="*/ 204349 h 981339"/>
                <a:gd name="connsiteX0-1201" fmla="*/ 800209 w 1556774"/>
                <a:gd name="connsiteY0-1202" fmla="*/ 204349 h 981339"/>
                <a:gd name="connsiteX1-1203" fmla="*/ 196266 w 1556774"/>
                <a:gd name="connsiteY1-1204" fmla="*/ 12686 h 981339"/>
                <a:gd name="connsiteX2-1205" fmla="*/ 147370 w 1556774"/>
                <a:gd name="connsiteY2-1206" fmla="*/ 306113 h 981339"/>
                <a:gd name="connsiteX3-1207" fmla="*/ 12021 w 1556774"/>
                <a:gd name="connsiteY3-1208" fmla="*/ 518188 h 981339"/>
                <a:gd name="connsiteX4-1209" fmla="*/ 636377 w 1556774"/>
                <a:gd name="connsiteY4-1210" fmla="*/ 741181 h 981339"/>
                <a:gd name="connsiteX5-1211" fmla="*/ 705803 w 1556774"/>
                <a:gd name="connsiteY5-1212" fmla="*/ 624047 h 981339"/>
                <a:gd name="connsiteX6-1213" fmla="*/ 859369 w 1556774"/>
                <a:gd name="connsiteY6-1214" fmla="*/ 679765 h 981339"/>
                <a:gd name="connsiteX7-1215" fmla="*/ 1189170 w 1556774"/>
                <a:gd name="connsiteY7-1216" fmla="*/ 914032 h 981339"/>
                <a:gd name="connsiteX8-1217" fmla="*/ 1507637 w 1556774"/>
                <a:gd name="connsiteY8-1218" fmla="*/ 786693 h 981339"/>
                <a:gd name="connsiteX9-1219" fmla="*/ 1173267 w 1556774"/>
                <a:gd name="connsiteY9-1220" fmla="*/ 634312 h 981339"/>
                <a:gd name="connsiteX10-1221" fmla="*/ 1250585 w 1556774"/>
                <a:gd name="connsiteY10-1222" fmla="*/ 438081 h 981339"/>
                <a:gd name="connsiteX11-1223" fmla="*/ 964576 w 1556774"/>
                <a:gd name="connsiteY11-1224" fmla="*/ 344802 h 981339"/>
                <a:gd name="connsiteX12-1225" fmla="*/ 909391 w 1556774"/>
                <a:gd name="connsiteY12-1226" fmla="*/ 450008 h 981339"/>
                <a:gd name="connsiteX13-1227" fmla="*/ 766089 w 1556774"/>
                <a:gd name="connsiteY13-1228" fmla="*/ 388593 h 981339"/>
                <a:gd name="connsiteX14-1229" fmla="*/ 800209 w 1556774"/>
                <a:gd name="connsiteY14-1230" fmla="*/ 204349 h 981339"/>
                <a:gd name="connsiteX0-1231" fmla="*/ 800209 w 1556774"/>
                <a:gd name="connsiteY0-1232" fmla="*/ 204349 h 981339"/>
                <a:gd name="connsiteX1-1233" fmla="*/ 196266 w 1556774"/>
                <a:gd name="connsiteY1-1234" fmla="*/ 12686 h 981339"/>
                <a:gd name="connsiteX2-1235" fmla="*/ 147370 w 1556774"/>
                <a:gd name="connsiteY2-1236" fmla="*/ 306113 h 981339"/>
                <a:gd name="connsiteX3-1237" fmla="*/ 12021 w 1556774"/>
                <a:gd name="connsiteY3-1238" fmla="*/ 518188 h 981339"/>
                <a:gd name="connsiteX4-1239" fmla="*/ 636377 w 1556774"/>
                <a:gd name="connsiteY4-1240" fmla="*/ 741181 h 981339"/>
                <a:gd name="connsiteX5-1241" fmla="*/ 705803 w 1556774"/>
                <a:gd name="connsiteY5-1242" fmla="*/ 624047 h 981339"/>
                <a:gd name="connsiteX6-1243" fmla="*/ 859369 w 1556774"/>
                <a:gd name="connsiteY6-1244" fmla="*/ 679765 h 981339"/>
                <a:gd name="connsiteX7-1245" fmla="*/ 1189170 w 1556774"/>
                <a:gd name="connsiteY7-1246" fmla="*/ 914032 h 981339"/>
                <a:gd name="connsiteX8-1247" fmla="*/ 1507637 w 1556774"/>
                <a:gd name="connsiteY8-1248" fmla="*/ 786693 h 981339"/>
                <a:gd name="connsiteX9-1249" fmla="*/ 1173267 w 1556774"/>
                <a:gd name="connsiteY9-1250" fmla="*/ 634312 h 981339"/>
                <a:gd name="connsiteX10-1251" fmla="*/ 1250585 w 1556774"/>
                <a:gd name="connsiteY10-1252" fmla="*/ 438081 h 981339"/>
                <a:gd name="connsiteX11-1253" fmla="*/ 964576 w 1556774"/>
                <a:gd name="connsiteY11-1254" fmla="*/ 344802 h 981339"/>
                <a:gd name="connsiteX12-1255" fmla="*/ 909391 w 1556774"/>
                <a:gd name="connsiteY12-1256" fmla="*/ 450008 h 981339"/>
                <a:gd name="connsiteX13-1257" fmla="*/ 766089 w 1556774"/>
                <a:gd name="connsiteY13-1258" fmla="*/ 388593 h 981339"/>
                <a:gd name="connsiteX14-1259" fmla="*/ 800209 w 1556774"/>
                <a:gd name="connsiteY14-1260" fmla="*/ 204349 h 981339"/>
                <a:gd name="connsiteX0-1261" fmla="*/ 800209 w 1527868"/>
                <a:gd name="connsiteY0-1262" fmla="*/ 204349 h 975126"/>
                <a:gd name="connsiteX1-1263" fmla="*/ 196266 w 1527868"/>
                <a:gd name="connsiteY1-1264" fmla="*/ 12686 h 975126"/>
                <a:gd name="connsiteX2-1265" fmla="*/ 147370 w 1527868"/>
                <a:gd name="connsiteY2-1266" fmla="*/ 306113 h 975126"/>
                <a:gd name="connsiteX3-1267" fmla="*/ 12021 w 1527868"/>
                <a:gd name="connsiteY3-1268" fmla="*/ 518188 h 975126"/>
                <a:gd name="connsiteX4-1269" fmla="*/ 636377 w 1527868"/>
                <a:gd name="connsiteY4-1270" fmla="*/ 741181 h 975126"/>
                <a:gd name="connsiteX5-1271" fmla="*/ 705803 w 1527868"/>
                <a:gd name="connsiteY5-1272" fmla="*/ 624047 h 975126"/>
                <a:gd name="connsiteX6-1273" fmla="*/ 859369 w 1527868"/>
                <a:gd name="connsiteY6-1274" fmla="*/ 679765 h 975126"/>
                <a:gd name="connsiteX7-1275" fmla="*/ 1189170 w 1527868"/>
                <a:gd name="connsiteY7-1276" fmla="*/ 914032 h 975126"/>
                <a:gd name="connsiteX8-1277" fmla="*/ 1467881 w 1527868"/>
                <a:gd name="connsiteY8-1278" fmla="*/ 742961 h 975126"/>
                <a:gd name="connsiteX9-1279" fmla="*/ 1173267 w 1527868"/>
                <a:gd name="connsiteY9-1280" fmla="*/ 634312 h 975126"/>
                <a:gd name="connsiteX10-1281" fmla="*/ 1250585 w 1527868"/>
                <a:gd name="connsiteY10-1282" fmla="*/ 438081 h 975126"/>
                <a:gd name="connsiteX11-1283" fmla="*/ 964576 w 1527868"/>
                <a:gd name="connsiteY11-1284" fmla="*/ 344802 h 975126"/>
                <a:gd name="connsiteX12-1285" fmla="*/ 909391 w 1527868"/>
                <a:gd name="connsiteY12-1286" fmla="*/ 450008 h 975126"/>
                <a:gd name="connsiteX13-1287" fmla="*/ 766089 w 1527868"/>
                <a:gd name="connsiteY13-1288" fmla="*/ 388593 h 975126"/>
                <a:gd name="connsiteX14-1289" fmla="*/ 800209 w 1527868"/>
                <a:gd name="connsiteY14-1290" fmla="*/ 204349 h 975126"/>
                <a:gd name="connsiteX0-1291" fmla="*/ 800209 w 1527868"/>
                <a:gd name="connsiteY0-1292" fmla="*/ 204349 h 975126"/>
                <a:gd name="connsiteX1-1293" fmla="*/ 196266 w 1527868"/>
                <a:gd name="connsiteY1-1294" fmla="*/ 12686 h 975126"/>
                <a:gd name="connsiteX2-1295" fmla="*/ 147370 w 1527868"/>
                <a:gd name="connsiteY2-1296" fmla="*/ 306113 h 975126"/>
                <a:gd name="connsiteX3-1297" fmla="*/ 12021 w 1527868"/>
                <a:gd name="connsiteY3-1298" fmla="*/ 518188 h 975126"/>
                <a:gd name="connsiteX4-1299" fmla="*/ 636377 w 1527868"/>
                <a:gd name="connsiteY4-1300" fmla="*/ 741181 h 975126"/>
                <a:gd name="connsiteX5-1301" fmla="*/ 705803 w 1527868"/>
                <a:gd name="connsiteY5-1302" fmla="*/ 624047 h 975126"/>
                <a:gd name="connsiteX6-1303" fmla="*/ 859369 w 1527868"/>
                <a:gd name="connsiteY6-1304" fmla="*/ 679765 h 975126"/>
                <a:gd name="connsiteX7-1305" fmla="*/ 1189170 w 1527868"/>
                <a:gd name="connsiteY7-1306" fmla="*/ 914032 h 975126"/>
                <a:gd name="connsiteX8-1307" fmla="*/ 1467881 w 1527868"/>
                <a:gd name="connsiteY8-1308" fmla="*/ 742961 h 975126"/>
                <a:gd name="connsiteX9-1309" fmla="*/ 1173267 w 1527868"/>
                <a:gd name="connsiteY9-1310" fmla="*/ 634312 h 975126"/>
                <a:gd name="connsiteX10-1311" fmla="*/ 1250585 w 1527868"/>
                <a:gd name="connsiteY10-1312" fmla="*/ 438081 h 975126"/>
                <a:gd name="connsiteX11-1313" fmla="*/ 964576 w 1527868"/>
                <a:gd name="connsiteY11-1314" fmla="*/ 344802 h 975126"/>
                <a:gd name="connsiteX12-1315" fmla="*/ 909391 w 1527868"/>
                <a:gd name="connsiteY12-1316" fmla="*/ 450008 h 975126"/>
                <a:gd name="connsiteX13-1317" fmla="*/ 766089 w 1527868"/>
                <a:gd name="connsiteY13-1318" fmla="*/ 388593 h 975126"/>
                <a:gd name="connsiteX14-1319" fmla="*/ 800209 w 1527868"/>
                <a:gd name="connsiteY14-1320" fmla="*/ 204349 h 975126"/>
                <a:gd name="connsiteX0-1321" fmla="*/ 800209 w 1499884"/>
                <a:gd name="connsiteY0-1322" fmla="*/ 204349 h 986483"/>
                <a:gd name="connsiteX1-1323" fmla="*/ 196266 w 1499884"/>
                <a:gd name="connsiteY1-1324" fmla="*/ 12686 h 986483"/>
                <a:gd name="connsiteX2-1325" fmla="*/ 147370 w 1499884"/>
                <a:gd name="connsiteY2-1326" fmla="*/ 306113 h 986483"/>
                <a:gd name="connsiteX3-1327" fmla="*/ 12021 w 1499884"/>
                <a:gd name="connsiteY3-1328" fmla="*/ 518188 h 986483"/>
                <a:gd name="connsiteX4-1329" fmla="*/ 636377 w 1499884"/>
                <a:gd name="connsiteY4-1330" fmla="*/ 741181 h 986483"/>
                <a:gd name="connsiteX5-1331" fmla="*/ 705803 w 1499884"/>
                <a:gd name="connsiteY5-1332" fmla="*/ 624047 h 986483"/>
                <a:gd name="connsiteX6-1333" fmla="*/ 859369 w 1499884"/>
                <a:gd name="connsiteY6-1334" fmla="*/ 679765 h 986483"/>
                <a:gd name="connsiteX7-1335" fmla="*/ 1189170 w 1499884"/>
                <a:gd name="connsiteY7-1336" fmla="*/ 914032 h 986483"/>
                <a:gd name="connsiteX8-1337" fmla="*/ 1467881 w 1499884"/>
                <a:gd name="connsiteY8-1338" fmla="*/ 742961 h 986483"/>
                <a:gd name="connsiteX9-1339" fmla="*/ 1173267 w 1499884"/>
                <a:gd name="connsiteY9-1340" fmla="*/ 634312 h 986483"/>
                <a:gd name="connsiteX10-1341" fmla="*/ 1250585 w 1499884"/>
                <a:gd name="connsiteY10-1342" fmla="*/ 438081 h 986483"/>
                <a:gd name="connsiteX11-1343" fmla="*/ 964576 w 1499884"/>
                <a:gd name="connsiteY11-1344" fmla="*/ 344802 h 986483"/>
                <a:gd name="connsiteX12-1345" fmla="*/ 909391 w 1499884"/>
                <a:gd name="connsiteY12-1346" fmla="*/ 450008 h 986483"/>
                <a:gd name="connsiteX13-1347" fmla="*/ 766089 w 1499884"/>
                <a:gd name="connsiteY13-1348" fmla="*/ 388593 h 986483"/>
                <a:gd name="connsiteX14-1349" fmla="*/ 800209 w 1499884"/>
                <a:gd name="connsiteY14-1350" fmla="*/ 204349 h 986483"/>
                <a:gd name="connsiteX0-1351" fmla="*/ 800209 w 1505435"/>
                <a:gd name="connsiteY0-1352" fmla="*/ 204349 h 1015754"/>
                <a:gd name="connsiteX1-1353" fmla="*/ 196266 w 1505435"/>
                <a:gd name="connsiteY1-1354" fmla="*/ 12686 h 1015754"/>
                <a:gd name="connsiteX2-1355" fmla="*/ 147370 w 1505435"/>
                <a:gd name="connsiteY2-1356" fmla="*/ 306113 h 1015754"/>
                <a:gd name="connsiteX3-1357" fmla="*/ 12021 w 1505435"/>
                <a:gd name="connsiteY3-1358" fmla="*/ 518188 h 1015754"/>
                <a:gd name="connsiteX4-1359" fmla="*/ 636377 w 1505435"/>
                <a:gd name="connsiteY4-1360" fmla="*/ 741181 h 1015754"/>
                <a:gd name="connsiteX5-1361" fmla="*/ 705803 w 1505435"/>
                <a:gd name="connsiteY5-1362" fmla="*/ 624047 h 1015754"/>
                <a:gd name="connsiteX6-1363" fmla="*/ 859369 w 1505435"/>
                <a:gd name="connsiteY6-1364" fmla="*/ 679765 h 1015754"/>
                <a:gd name="connsiteX7-1365" fmla="*/ 1189170 w 1505435"/>
                <a:gd name="connsiteY7-1366" fmla="*/ 914032 h 1015754"/>
                <a:gd name="connsiteX8-1367" fmla="*/ 1467881 w 1505435"/>
                <a:gd name="connsiteY8-1368" fmla="*/ 742961 h 1015754"/>
                <a:gd name="connsiteX9-1369" fmla="*/ 1173267 w 1505435"/>
                <a:gd name="connsiteY9-1370" fmla="*/ 634312 h 1015754"/>
                <a:gd name="connsiteX10-1371" fmla="*/ 1250585 w 1505435"/>
                <a:gd name="connsiteY10-1372" fmla="*/ 438081 h 1015754"/>
                <a:gd name="connsiteX11-1373" fmla="*/ 964576 w 1505435"/>
                <a:gd name="connsiteY11-1374" fmla="*/ 344802 h 1015754"/>
                <a:gd name="connsiteX12-1375" fmla="*/ 909391 w 1505435"/>
                <a:gd name="connsiteY12-1376" fmla="*/ 450008 h 1015754"/>
                <a:gd name="connsiteX13-1377" fmla="*/ 766089 w 1505435"/>
                <a:gd name="connsiteY13-1378" fmla="*/ 388593 h 1015754"/>
                <a:gd name="connsiteX14-1379" fmla="*/ 800209 w 1505435"/>
                <a:gd name="connsiteY14-1380" fmla="*/ 204349 h 10157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6" name="Freeform 104"/>
            <p:cNvSpPr/>
            <p:nvPr/>
          </p:nvSpPr>
          <p:spPr>
            <a:xfrm rot="21253755">
              <a:off x="2170737" y="2710023"/>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1" fmla="*/ 812042 w 1535373"/>
                <a:gd name="connsiteY0-2" fmla="*/ 191663 h 901346"/>
                <a:gd name="connsiteX1-3" fmla="*/ 208099 w 1535373"/>
                <a:gd name="connsiteY1-4" fmla="*/ 0 h 901346"/>
                <a:gd name="connsiteX2-5" fmla="*/ 143301 w 1535373"/>
                <a:gd name="connsiteY2-6" fmla="*/ 273549 h 901346"/>
                <a:gd name="connsiteX3-7" fmla="*/ 0 w 1535373"/>
                <a:gd name="connsiteY3-8" fmla="*/ 457794 h 901346"/>
                <a:gd name="connsiteX4-9" fmla="*/ 600501 w 1535373"/>
                <a:gd name="connsiteY4-10" fmla="*/ 744397 h 901346"/>
                <a:gd name="connsiteX5-11" fmla="*/ 709684 w 1535373"/>
                <a:gd name="connsiteY5-12" fmla="*/ 635215 h 901346"/>
                <a:gd name="connsiteX6-13" fmla="*/ 887104 w 1535373"/>
                <a:gd name="connsiteY6-14" fmla="*/ 682982 h 901346"/>
                <a:gd name="connsiteX7-15" fmla="*/ 1201003 w 1535373"/>
                <a:gd name="connsiteY7-16" fmla="*/ 901346 h 901346"/>
                <a:gd name="connsiteX8-17" fmla="*/ 1535373 w 1535373"/>
                <a:gd name="connsiteY8-18" fmla="*/ 805812 h 901346"/>
                <a:gd name="connsiteX9-19" fmla="*/ 1201003 w 1535373"/>
                <a:gd name="connsiteY9-20" fmla="*/ 669334 h 901346"/>
                <a:gd name="connsiteX10-21" fmla="*/ 1262418 w 1535373"/>
                <a:gd name="connsiteY10-22" fmla="*/ 437322 h 901346"/>
                <a:gd name="connsiteX11-23" fmla="*/ 996287 w 1535373"/>
                <a:gd name="connsiteY11-24" fmla="*/ 328140 h 901346"/>
                <a:gd name="connsiteX12-25" fmla="*/ 921224 w 1535373"/>
                <a:gd name="connsiteY12-26" fmla="*/ 437322 h 901346"/>
                <a:gd name="connsiteX13-27" fmla="*/ 777922 w 1535373"/>
                <a:gd name="connsiteY13-28" fmla="*/ 375907 h 901346"/>
                <a:gd name="connsiteX14-29" fmla="*/ 812042 w 1535373"/>
                <a:gd name="connsiteY14-30" fmla="*/ 191663 h 901346"/>
                <a:gd name="connsiteX0-31" fmla="*/ 812042 w 1535373"/>
                <a:gd name="connsiteY0-32" fmla="*/ 204349 h 914032"/>
                <a:gd name="connsiteX1-33" fmla="*/ 208099 w 1535373"/>
                <a:gd name="connsiteY1-34" fmla="*/ 12686 h 914032"/>
                <a:gd name="connsiteX2-35" fmla="*/ 143301 w 1535373"/>
                <a:gd name="connsiteY2-36" fmla="*/ 286235 h 914032"/>
                <a:gd name="connsiteX3-37" fmla="*/ 0 w 1535373"/>
                <a:gd name="connsiteY3-38" fmla="*/ 470480 h 914032"/>
                <a:gd name="connsiteX4-39" fmla="*/ 600501 w 1535373"/>
                <a:gd name="connsiteY4-40" fmla="*/ 757083 h 914032"/>
                <a:gd name="connsiteX5-41" fmla="*/ 709684 w 1535373"/>
                <a:gd name="connsiteY5-42" fmla="*/ 647901 h 914032"/>
                <a:gd name="connsiteX6-43" fmla="*/ 887104 w 1535373"/>
                <a:gd name="connsiteY6-44" fmla="*/ 695668 h 914032"/>
                <a:gd name="connsiteX7-45" fmla="*/ 1201003 w 1535373"/>
                <a:gd name="connsiteY7-46" fmla="*/ 914032 h 914032"/>
                <a:gd name="connsiteX8-47" fmla="*/ 1535373 w 1535373"/>
                <a:gd name="connsiteY8-48" fmla="*/ 818498 h 914032"/>
                <a:gd name="connsiteX9-49" fmla="*/ 1201003 w 1535373"/>
                <a:gd name="connsiteY9-50" fmla="*/ 682020 h 914032"/>
                <a:gd name="connsiteX10-51" fmla="*/ 1262418 w 1535373"/>
                <a:gd name="connsiteY10-52" fmla="*/ 450008 h 914032"/>
                <a:gd name="connsiteX11-53" fmla="*/ 996287 w 1535373"/>
                <a:gd name="connsiteY11-54" fmla="*/ 340826 h 914032"/>
                <a:gd name="connsiteX12-55" fmla="*/ 921224 w 1535373"/>
                <a:gd name="connsiteY12-56" fmla="*/ 450008 h 914032"/>
                <a:gd name="connsiteX13-57" fmla="*/ 777922 w 1535373"/>
                <a:gd name="connsiteY13-58" fmla="*/ 388593 h 914032"/>
                <a:gd name="connsiteX14-59" fmla="*/ 812042 w 1535373"/>
                <a:gd name="connsiteY14-60" fmla="*/ 204349 h 914032"/>
                <a:gd name="connsiteX0-61" fmla="*/ 812042 w 1535373"/>
                <a:gd name="connsiteY0-62" fmla="*/ 204349 h 914032"/>
                <a:gd name="connsiteX1-63" fmla="*/ 208099 w 1535373"/>
                <a:gd name="connsiteY1-64" fmla="*/ 12686 h 914032"/>
                <a:gd name="connsiteX2-65" fmla="*/ 143301 w 1535373"/>
                <a:gd name="connsiteY2-66" fmla="*/ 286235 h 914032"/>
                <a:gd name="connsiteX3-67" fmla="*/ 0 w 1535373"/>
                <a:gd name="connsiteY3-68" fmla="*/ 470480 h 914032"/>
                <a:gd name="connsiteX4-69" fmla="*/ 600501 w 1535373"/>
                <a:gd name="connsiteY4-70" fmla="*/ 757083 h 914032"/>
                <a:gd name="connsiteX5-71" fmla="*/ 709684 w 1535373"/>
                <a:gd name="connsiteY5-72" fmla="*/ 647901 h 914032"/>
                <a:gd name="connsiteX6-73" fmla="*/ 887104 w 1535373"/>
                <a:gd name="connsiteY6-74" fmla="*/ 695668 h 914032"/>
                <a:gd name="connsiteX7-75" fmla="*/ 1201003 w 1535373"/>
                <a:gd name="connsiteY7-76" fmla="*/ 914032 h 914032"/>
                <a:gd name="connsiteX8-77" fmla="*/ 1535373 w 1535373"/>
                <a:gd name="connsiteY8-78" fmla="*/ 818498 h 914032"/>
                <a:gd name="connsiteX9-79" fmla="*/ 1201003 w 1535373"/>
                <a:gd name="connsiteY9-80" fmla="*/ 682020 h 914032"/>
                <a:gd name="connsiteX10-81" fmla="*/ 1262418 w 1535373"/>
                <a:gd name="connsiteY10-82" fmla="*/ 450008 h 914032"/>
                <a:gd name="connsiteX11-83" fmla="*/ 996287 w 1535373"/>
                <a:gd name="connsiteY11-84" fmla="*/ 340826 h 914032"/>
                <a:gd name="connsiteX12-85" fmla="*/ 921224 w 1535373"/>
                <a:gd name="connsiteY12-86" fmla="*/ 450008 h 914032"/>
                <a:gd name="connsiteX13-87" fmla="*/ 777922 w 1535373"/>
                <a:gd name="connsiteY13-88" fmla="*/ 388593 h 914032"/>
                <a:gd name="connsiteX14-89" fmla="*/ 812042 w 1535373"/>
                <a:gd name="connsiteY14-90" fmla="*/ 204349 h 914032"/>
                <a:gd name="connsiteX0-91" fmla="*/ 812042 w 1535373"/>
                <a:gd name="connsiteY0-92" fmla="*/ 204349 h 914032"/>
                <a:gd name="connsiteX1-93" fmla="*/ 208099 w 1535373"/>
                <a:gd name="connsiteY1-94" fmla="*/ 12686 h 914032"/>
                <a:gd name="connsiteX2-95" fmla="*/ 159203 w 1535373"/>
                <a:gd name="connsiteY2-96" fmla="*/ 306113 h 914032"/>
                <a:gd name="connsiteX3-97" fmla="*/ 0 w 1535373"/>
                <a:gd name="connsiteY3-98" fmla="*/ 470480 h 914032"/>
                <a:gd name="connsiteX4-99" fmla="*/ 600501 w 1535373"/>
                <a:gd name="connsiteY4-100" fmla="*/ 757083 h 914032"/>
                <a:gd name="connsiteX5-101" fmla="*/ 709684 w 1535373"/>
                <a:gd name="connsiteY5-102" fmla="*/ 647901 h 914032"/>
                <a:gd name="connsiteX6-103" fmla="*/ 887104 w 1535373"/>
                <a:gd name="connsiteY6-104" fmla="*/ 695668 h 914032"/>
                <a:gd name="connsiteX7-105" fmla="*/ 1201003 w 1535373"/>
                <a:gd name="connsiteY7-106" fmla="*/ 914032 h 914032"/>
                <a:gd name="connsiteX8-107" fmla="*/ 1535373 w 1535373"/>
                <a:gd name="connsiteY8-108" fmla="*/ 818498 h 914032"/>
                <a:gd name="connsiteX9-109" fmla="*/ 1201003 w 1535373"/>
                <a:gd name="connsiteY9-110" fmla="*/ 682020 h 914032"/>
                <a:gd name="connsiteX10-111" fmla="*/ 1262418 w 1535373"/>
                <a:gd name="connsiteY10-112" fmla="*/ 450008 h 914032"/>
                <a:gd name="connsiteX11-113" fmla="*/ 996287 w 1535373"/>
                <a:gd name="connsiteY11-114" fmla="*/ 340826 h 914032"/>
                <a:gd name="connsiteX12-115" fmla="*/ 921224 w 1535373"/>
                <a:gd name="connsiteY12-116" fmla="*/ 450008 h 914032"/>
                <a:gd name="connsiteX13-117" fmla="*/ 777922 w 1535373"/>
                <a:gd name="connsiteY13-118" fmla="*/ 388593 h 914032"/>
                <a:gd name="connsiteX14-119" fmla="*/ 812042 w 1535373"/>
                <a:gd name="connsiteY14-120" fmla="*/ 204349 h 914032"/>
                <a:gd name="connsiteX0-121" fmla="*/ 788188 w 1511519"/>
                <a:gd name="connsiteY0-122" fmla="*/ 204349 h 914032"/>
                <a:gd name="connsiteX1-123" fmla="*/ 184245 w 1511519"/>
                <a:gd name="connsiteY1-124" fmla="*/ 12686 h 914032"/>
                <a:gd name="connsiteX2-125" fmla="*/ 135349 w 1511519"/>
                <a:gd name="connsiteY2-126" fmla="*/ 306113 h 914032"/>
                <a:gd name="connsiteX3-127" fmla="*/ 0 w 1511519"/>
                <a:gd name="connsiteY3-128" fmla="*/ 518188 h 914032"/>
                <a:gd name="connsiteX4-129" fmla="*/ 576647 w 1511519"/>
                <a:gd name="connsiteY4-130" fmla="*/ 757083 h 914032"/>
                <a:gd name="connsiteX5-131" fmla="*/ 685830 w 1511519"/>
                <a:gd name="connsiteY5-132" fmla="*/ 647901 h 914032"/>
                <a:gd name="connsiteX6-133" fmla="*/ 863250 w 1511519"/>
                <a:gd name="connsiteY6-134" fmla="*/ 695668 h 914032"/>
                <a:gd name="connsiteX7-135" fmla="*/ 1177149 w 1511519"/>
                <a:gd name="connsiteY7-136" fmla="*/ 914032 h 914032"/>
                <a:gd name="connsiteX8-137" fmla="*/ 1511519 w 1511519"/>
                <a:gd name="connsiteY8-138" fmla="*/ 818498 h 914032"/>
                <a:gd name="connsiteX9-139" fmla="*/ 1177149 w 1511519"/>
                <a:gd name="connsiteY9-140" fmla="*/ 682020 h 914032"/>
                <a:gd name="connsiteX10-141" fmla="*/ 1238564 w 1511519"/>
                <a:gd name="connsiteY10-142" fmla="*/ 450008 h 914032"/>
                <a:gd name="connsiteX11-143" fmla="*/ 972433 w 1511519"/>
                <a:gd name="connsiteY11-144" fmla="*/ 340826 h 914032"/>
                <a:gd name="connsiteX12-145" fmla="*/ 897370 w 1511519"/>
                <a:gd name="connsiteY12-146" fmla="*/ 450008 h 914032"/>
                <a:gd name="connsiteX13-147" fmla="*/ 754068 w 1511519"/>
                <a:gd name="connsiteY13-148" fmla="*/ 388593 h 914032"/>
                <a:gd name="connsiteX14-149" fmla="*/ 788188 w 1511519"/>
                <a:gd name="connsiteY14-150" fmla="*/ 204349 h 914032"/>
                <a:gd name="connsiteX0-151" fmla="*/ 802902 w 1526233"/>
                <a:gd name="connsiteY0-152" fmla="*/ 204349 h 914032"/>
                <a:gd name="connsiteX1-153" fmla="*/ 198959 w 1526233"/>
                <a:gd name="connsiteY1-154" fmla="*/ 12686 h 914032"/>
                <a:gd name="connsiteX2-155" fmla="*/ 150063 w 1526233"/>
                <a:gd name="connsiteY2-156" fmla="*/ 306113 h 914032"/>
                <a:gd name="connsiteX3-157" fmla="*/ 14714 w 1526233"/>
                <a:gd name="connsiteY3-158" fmla="*/ 518188 h 914032"/>
                <a:gd name="connsiteX4-159" fmla="*/ 591361 w 1526233"/>
                <a:gd name="connsiteY4-160" fmla="*/ 757083 h 914032"/>
                <a:gd name="connsiteX5-161" fmla="*/ 700544 w 1526233"/>
                <a:gd name="connsiteY5-162" fmla="*/ 647901 h 914032"/>
                <a:gd name="connsiteX6-163" fmla="*/ 877964 w 1526233"/>
                <a:gd name="connsiteY6-164" fmla="*/ 695668 h 914032"/>
                <a:gd name="connsiteX7-165" fmla="*/ 1191863 w 1526233"/>
                <a:gd name="connsiteY7-166" fmla="*/ 914032 h 914032"/>
                <a:gd name="connsiteX8-167" fmla="*/ 1526233 w 1526233"/>
                <a:gd name="connsiteY8-168" fmla="*/ 818498 h 914032"/>
                <a:gd name="connsiteX9-169" fmla="*/ 1191863 w 1526233"/>
                <a:gd name="connsiteY9-170" fmla="*/ 682020 h 914032"/>
                <a:gd name="connsiteX10-171" fmla="*/ 1253278 w 1526233"/>
                <a:gd name="connsiteY10-172" fmla="*/ 450008 h 914032"/>
                <a:gd name="connsiteX11-173" fmla="*/ 987147 w 1526233"/>
                <a:gd name="connsiteY11-174" fmla="*/ 340826 h 914032"/>
                <a:gd name="connsiteX12-175" fmla="*/ 912084 w 1526233"/>
                <a:gd name="connsiteY12-176" fmla="*/ 450008 h 914032"/>
                <a:gd name="connsiteX13-177" fmla="*/ 768782 w 1526233"/>
                <a:gd name="connsiteY13-178" fmla="*/ 388593 h 914032"/>
                <a:gd name="connsiteX14-179" fmla="*/ 802902 w 1526233"/>
                <a:gd name="connsiteY14-180" fmla="*/ 204349 h 914032"/>
                <a:gd name="connsiteX0-181" fmla="*/ 802902 w 1526233"/>
                <a:gd name="connsiteY0-182" fmla="*/ 204349 h 914032"/>
                <a:gd name="connsiteX1-183" fmla="*/ 198959 w 1526233"/>
                <a:gd name="connsiteY1-184" fmla="*/ 12686 h 914032"/>
                <a:gd name="connsiteX2-185" fmla="*/ 150063 w 1526233"/>
                <a:gd name="connsiteY2-186" fmla="*/ 306113 h 914032"/>
                <a:gd name="connsiteX3-187" fmla="*/ 14714 w 1526233"/>
                <a:gd name="connsiteY3-188" fmla="*/ 518188 h 914032"/>
                <a:gd name="connsiteX4-189" fmla="*/ 591361 w 1526233"/>
                <a:gd name="connsiteY4-190" fmla="*/ 757083 h 914032"/>
                <a:gd name="connsiteX5-191" fmla="*/ 700544 w 1526233"/>
                <a:gd name="connsiteY5-192" fmla="*/ 647901 h 914032"/>
                <a:gd name="connsiteX6-193" fmla="*/ 877964 w 1526233"/>
                <a:gd name="connsiteY6-194" fmla="*/ 695668 h 914032"/>
                <a:gd name="connsiteX7-195" fmla="*/ 1191863 w 1526233"/>
                <a:gd name="connsiteY7-196" fmla="*/ 914032 h 914032"/>
                <a:gd name="connsiteX8-197" fmla="*/ 1526233 w 1526233"/>
                <a:gd name="connsiteY8-198" fmla="*/ 818498 h 914032"/>
                <a:gd name="connsiteX9-199" fmla="*/ 1191863 w 1526233"/>
                <a:gd name="connsiteY9-200" fmla="*/ 682020 h 914032"/>
                <a:gd name="connsiteX10-201" fmla="*/ 1253278 w 1526233"/>
                <a:gd name="connsiteY10-202" fmla="*/ 450008 h 914032"/>
                <a:gd name="connsiteX11-203" fmla="*/ 987147 w 1526233"/>
                <a:gd name="connsiteY11-204" fmla="*/ 340826 h 914032"/>
                <a:gd name="connsiteX12-205" fmla="*/ 912084 w 1526233"/>
                <a:gd name="connsiteY12-206" fmla="*/ 450008 h 914032"/>
                <a:gd name="connsiteX13-207" fmla="*/ 768782 w 1526233"/>
                <a:gd name="connsiteY13-208" fmla="*/ 388593 h 914032"/>
                <a:gd name="connsiteX14-209" fmla="*/ 802902 w 1526233"/>
                <a:gd name="connsiteY14-210" fmla="*/ 204349 h 914032"/>
                <a:gd name="connsiteX0-211" fmla="*/ 800209 w 1523540"/>
                <a:gd name="connsiteY0-212" fmla="*/ 204349 h 914032"/>
                <a:gd name="connsiteX1-213" fmla="*/ 196266 w 1523540"/>
                <a:gd name="connsiteY1-214" fmla="*/ 12686 h 914032"/>
                <a:gd name="connsiteX2-215" fmla="*/ 147370 w 1523540"/>
                <a:gd name="connsiteY2-216" fmla="*/ 306113 h 914032"/>
                <a:gd name="connsiteX3-217" fmla="*/ 12021 w 1523540"/>
                <a:gd name="connsiteY3-218" fmla="*/ 518188 h 914032"/>
                <a:gd name="connsiteX4-219" fmla="*/ 588668 w 1523540"/>
                <a:gd name="connsiteY4-220" fmla="*/ 757083 h 914032"/>
                <a:gd name="connsiteX5-221" fmla="*/ 697851 w 1523540"/>
                <a:gd name="connsiteY5-222" fmla="*/ 647901 h 914032"/>
                <a:gd name="connsiteX6-223" fmla="*/ 875271 w 1523540"/>
                <a:gd name="connsiteY6-224" fmla="*/ 695668 h 914032"/>
                <a:gd name="connsiteX7-225" fmla="*/ 1189170 w 1523540"/>
                <a:gd name="connsiteY7-226" fmla="*/ 914032 h 914032"/>
                <a:gd name="connsiteX8-227" fmla="*/ 1523540 w 1523540"/>
                <a:gd name="connsiteY8-228" fmla="*/ 818498 h 914032"/>
                <a:gd name="connsiteX9-229" fmla="*/ 1189170 w 1523540"/>
                <a:gd name="connsiteY9-230" fmla="*/ 682020 h 914032"/>
                <a:gd name="connsiteX10-231" fmla="*/ 1250585 w 1523540"/>
                <a:gd name="connsiteY10-232" fmla="*/ 450008 h 914032"/>
                <a:gd name="connsiteX11-233" fmla="*/ 984454 w 1523540"/>
                <a:gd name="connsiteY11-234" fmla="*/ 340826 h 914032"/>
                <a:gd name="connsiteX12-235" fmla="*/ 909391 w 1523540"/>
                <a:gd name="connsiteY12-236" fmla="*/ 450008 h 914032"/>
                <a:gd name="connsiteX13-237" fmla="*/ 766089 w 1523540"/>
                <a:gd name="connsiteY13-238" fmla="*/ 388593 h 914032"/>
                <a:gd name="connsiteX14-239" fmla="*/ 800209 w 1523540"/>
                <a:gd name="connsiteY14-240" fmla="*/ 204349 h 914032"/>
                <a:gd name="connsiteX0-241" fmla="*/ 800209 w 1523540"/>
                <a:gd name="connsiteY0-242" fmla="*/ 204349 h 914032"/>
                <a:gd name="connsiteX1-243" fmla="*/ 196266 w 1523540"/>
                <a:gd name="connsiteY1-244" fmla="*/ 12686 h 914032"/>
                <a:gd name="connsiteX2-245" fmla="*/ 147370 w 1523540"/>
                <a:gd name="connsiteY2-246" fmla="*/ 306113 h 914032"/>
                <a:gd name="connsiteX3-247" fmla="*/ 12021 w 1523540"/>
                <a:gd name="connsiteY3-248" fmla="*/ 518188 h 914032"/>
                <a:gd name="connsiteX4-249" fmla="*/ 652279 w 1523540"/>
                <a:gd name="connsiteY4-250" fmla="*/ 757083 h 914032"/>
                <a:gd name="connsiteX5-251" fmla="*/ 697851 w 1523540"/>
                <a:gd name="connsiteY5-252" fmla="*/ 647901 h 914032"/>
                <a:gd name="connsiteX6-253" fmla="*/ 875271 w 1523540"/>
                <a:gd name="connsiteY6-254" fmla="*/ 695668 h 914032"/>
                <a:gd name="connsiteX7-255" fmla="*/ 1189170 w 1523540"/>
                <a:gd name="connsiteY7-256" fmla="*/ 914032 h 914032"/>
                <a:gd name="connsiteX8-257" fmla="*/ 1523540 w 1523540"/>
                <a:gd name="connsiteY8-258" fmla="*/ 818498 h 914032"/>
                <a:gd name="connsiteX9-259" fmla="*/ 1189170 w 1523540"/>
                <a:gd name="connsiteY9-260" fmla="*/ 682020 h 914032"/>
                <a:gd name="connsiteX10-261" fmla="*/ 1250585 w 1523540"/>
                <a:gd name="connsiteY10-262" fmla="*/ 450008 h 914032"/>
                <a:gd name="connsiteX11-263" fmla="*/ 984454 w 1523540"/>
                <a:gd name="connsiteY11-264" fmla="*/ 340826 h 914032"/>
                <a:gd name="connsiteX12-265" fmla="*/ 909391 w 1523540"/>
                <a:gd name="connsiteY12-266" fmla="*/ 450008 h 914032"/>
                <a:gd name="connsiteX13-267" fmla="*/ 766089 w 1523540"/>
                <a:gd name="connsiteY13-268" fmla="*/ 388593 h 914032"/>
                <a:gd name="connsiteX14-269" fmla="*/ 800209 w 1523540"/>
                <a:gd name="connsiteY14-270" fmla="*/ 204349 h 914032"/>
                <a:gd name="connsiteX0-271" fmla="*/ 800209 w 1523540"/>
                <a:gd name="connsiteY0-272" fmla="*/ 204349 h 914032"/>
                <a:gd name="connsiteX1-273" fmla="*/ 196266 w 1523540"/>
                <a:gd name="connsiteY1-274" fmla="*/ 12686 h 914032"/>
                <a:gd name="connsiteX2-275" fmla="*/ 147370 w 1523540"/>
                <a:gd name="connsiteY2-276" fmla="*/ 306113 h 914032"/>
                <a:gd name="connsiteX3-277" fmla="*/ 12021 w 1523540"/>
                <a:gd name="connsiteY3-278" fmla="*/ 518188 h 914032"/>
                <a:gd name="connsiteX4-279" fmla="*/ 652279 w 1523540"/>
                <a:gd name="connsiteY4-280" fmla="*/ 757083 h 914032"/>
                <a:gd name="connsiteX5-281" fmla="*/ 697851 w 1523540"/>
                <a:gd name="connsiteY5-282" fmla="*/ 647901 h 914032"/>
                <a:gd name="connsiteX6-283" fmla="*/ 875271 w 1523540"/>
                <a:gd name="connsiteY6-284" fmla="*/ 695668 h 914032"/>
                <a:gd name="connsiteX7-285" fmla="*/ 1189170 w 1523540"/>
                <a:gd name="connsiteY7-286" fmla="*/ 914032 h 914032"/>
                <a:gd name="connsiteX8-287" fmla="*/ 1523540 w 1523540"/>
                <a:gd name="connsiteY8-288" fmla="*/ 818498 h 914032"/>
                <a:gd name="connsiteX9-289" fmla="*/ 1189170 w 1523540"/>
                <a:gd name="connsiteY9-290" fmla="*/ 682020 h 914032"/>
                <a:gd name="connsiteX10-291" fmla="*/ 1250585 w 1523540"/>
                <a:gd name="connsiteY10-292" fmla="*/ 450008 h 914032"/>
                <a:gd name="connsiteX11-293" fmla="*/ 984454 w 1523540"/>
                <a:gd name="connsiteY11-294" fmla="*/ 340826 h 914032"/>
                <a:gd name="connsiteX12-295" fmla="*/ 909391 w 1523540"/>
                <a:gd name="connsiteY12-296" fmla="*/ 450008 h 914032"/>
                <a:gd name="connsiteX13-297" fmla="*/ 766089 w 1523540"/>
                <a:gd name="connsiteY13-298" fmla="*/ 388593 h 914032"/>
                <a:gd name="connsiteX14-299" fmla="*/ 800209 w 1523540"/>
                <a:gd name="connsiteY14-300" fmla="*/ 204349 h 914032"/>
                <a:gd name="connsiteX0-301" fmla="*/ 800209 w 1523540"/>
                <a:gd name="connsiteY0-302" fmla="*/ 204349 h 914032"/>
                <a:gd name="connsiteX1-303" fmla="*/ 196266 w 1523540"/>
                <a:gd name="connsiteY1-304" fmla="*/ 12686 h 914032"/>
                <a:gd name="connsiteX2-305" fmla="*/ 147370 w 1523540"/>
                <a:gd name="connsiteY2-306" fmla="*/ 306113 h 914032"/>
                <a:gd name="connsiteX3-307" fmla="*/ 12021 w 1523540"/>
                <a:gd name="connsiteY3-308" fmla="*/ 518188 h 914032"/>
                <a:gd name="connsiteX4-309" fmla="*/ 652279 w 1523540"/>
                <a:gd name="connsiteY4-310" fmla="*/ 757083 h 914032"/>
                <a:gd name="connsiteX5-311" fmla="*/ 697851 w 1523540"/>
                <a:gd name="connsiteY5-312" fmla="*/ 647901 h 914032"/>
                <a:gd name="connsiteX6-313" fmla="*/ 875271 w 1523540"/>
                <a:gd name="connsiteY6-314" fmla="*/ 695668 h 914032"/>
                <a:gd name="connsiteX7-315" fmla="*/ 1189170 w 1523540"/>
                <a:gd name="connsiteY7-316" fmla="*/ 914032 h 914032"/>
                <a:gd name="connsiteX8-317" fmla="*/ 1523540 w 1523540"/>
                <a:gd name="connsiteY8-318" fmla="*/ 818498 h 914032"/>
                <a:gd name="connsiteX9-319" fmla="*/ 1189170 w 1523540"/>
                <a:gd name="connsiteY9-320" fmla="*/ 682020 h 914032"/>
                <a:gd name="connsiteX10-321" fmla="*/ 1250585 w 1523540"/>
                <a:gd name="connsiteY10-322" fmla="*/ 450008 h 914032"/>
                <a:gd name="connsiteX11-323" fmla="*/ 984454 w 1523540"/>
                <a:gd name="connsiteY11-324" fmla="*/ 340826 h 914032"/>
                <a:gd name="connsiteX12-325" fmla="*/ 909391 w 1523540"/>
                <a:gd name="connsiteY12-326" fmla="*/ 450008 h 914032"/>
                <a:gd name="connsiteX13-327" fmla="*/ 766089 w 1523540"/>
                <a:gd name="connsiteY13-328" fmla="*/ 388593 h 914032"/>
                <a:gd name="connsiteX14-329" fmla="*/ 800209 w 1523540"/>
                <a:gd name="connsiteY14-330" fmla="*/ 204349 h 914032"/>
                <a:gd name="connsiteX0-331" fmla="*/ 800209 w 1523540"/>
                <a:gd name="connsiteY0-332" fmla="*/ 204349 h 914032"/>
                <a:gd name="connsiteX1-333" fmla="*/ 196266 w 1523540"/>
                <a:gd name="connsiteY1-334" fmla="*/ 12686 h 914032"/>
                <a:gd name="connsiteX2-335" fmla="*/ 147370 w 1523540"/>
                <a:gd name="connsiteY2-336" fmla="*/ 306113 h 914032"/>
                <a:gd name="connsiteX3-337" fmla="*/ 12021 w 1523540"/>
                <a:gd name="connsiteY3-338" fmla="*/ 518188 h 914032"/>
                <a:gd name="connsiteX4-339" fmla="*/ 636377 w 1523540"/>
                <a:gd name="connsiteY4-340" fmla="*/ 741181 h 914032"/>
                <a:gd name="connsiteX5-341" fmla="*/ 697851 w 1523540"/>
                <a:gd name="connsiteY5-342" fmla="*/ 647901 h 914032"/>
                <a:gd name="connsiteX6-343" fmla="*/ 875271 w 1523540"/>
                <a:gd name="connsiteY6-344" fmla="*/ 695668 h 914032"/>
                <a:gd name="connsiteX7-345" fmla="*/ 1189170 w 1523540"/>
                <a:gd name="connsiteY7-346" fmla="*/ 914032 h 914032"/>
                <a:gd name="connsiteX8-347" fmla="*/ 1523540 w 1523540"/>
                <a:gd name="connsiteY8-348" fmla="*/ 818498 h 914032"/>
                <a:gd name="connsiteX9-349" fmla="*/ 1189170 w 1523540"/>
                <a:gd name="connsiteY9-350" fmla="*/ 682020 h 914032"/>
                <a:gd name="connsiteX10-351" fmla="*/ 1250585 w 1523540"/>
                <a:gd name="connsiteY10-352" fmla="*/ 450008 h 914032"/>
                <a:gd name="connsiteX11-353" fmla="*/ 984454 w 1523540"/>
                <a:gd name="connsiteY11-354" fmla="*/ 340826 h 914032"/>
                <a:gd name="connsiteX12-355" fmla="*/ 909391 w 1523540"/>
                <a:gd name="connsiteY12-356" fmla="*/ 450008 h 914032"/>
                <a:gd name="connsiteX13-357" fmla="*/ 766089 w 1523540"/>
                <a:gd name="connsiteY13-358" fmla="*/ 388593 h 914032"/>
                <a:gd name="connsiteX14-359" fmla="*/ 800209 w 1523540"/>
                <a:gd name="connsiteY14-360" fmla="*/ 204349 h 914032"/>
                <a:gd name="connsiteX0-361" fmla="*/ 800209 w 1523540"/>
                <a:gd name="connsiteY0-362" fmla="*/ 204349 h 914032"/>
                <a:gd name="connsiteX1-363" fmla="*/ 196266 w 1523540"/>
                <a:gd name="connsiteY1-364" fmla="*/ 12686 h 914032"/>
                <a:gd name="connsiteX2-365" fmla="*/ 147370 w 1523540"/>
                <a:gd name="connsiteY2-366" fmla="*/ 306113 h 914032"/>
                <a:gd name="connsiteX3-367" fmla="*/ 12021 w 1523540"/>
                <a:gd name="connsiteY3-368" fmla="*/ 518188 h 914032"/>
                <a:gd name="connsiteX4-369" fmla="*/ 636377 w 1523540"/>
                <a:gd name="connsiteY4-370" fmla="*/ 741181 h 914032"/>
                <a:gd name="connsiteX5-371" fmla="*/ 697851 w 1523540"/>
                <a:gd name="connsiteY5-372" fmla="*/ 647901 h 914032"/>
                <a:gd name="connsiteX6-373" fmla="*/ 875271 w 1523540"/>
                <a:gd name="connsiteY6-374" fmla="*/ 695668 h 914032"/>
                <a:gd name="connsiteX7-375" fmla="*/ 1189170 w 1523540"/>
                <a:gd name="connsiteY7-376" fmla="*/ 914032 h 914032"/>
                <a:gd name="connsiteX8-377" fmla="*/ 1523540 w 1523540"/>
                <a:gd name="connsiteY8-378" fmla="*/ 818498 h 914032"/>
                <a:gd name="connsiteX9-379" fmla="*/ 1189170 w 1523540"/>
                <a:gd name="connsiteY9-380" fmla="*/ 682020 h 914032"/>
                <a:gd name="connsiteX10-381" fmla="*/ 1250585 w 1523540"/>
                <a:gd name="connsiteY10-382" fmla="*/ 450008 h 914032"/>
                <a:gd name="connsiteX11-383" fmla="*/ 984454 w 1523540"/>
                <a:gd name="connsiteY11-384" fmla="*/ 340826 h 914032"/>
                <a:gd name="connsiteX12-385" fmla="*/ 909391 w 1523540"/>
                <a:gd name="connsiteY12-386" fmla="*/ 450008 h 914032"/>
                <a:gd name="connsiteX13-387" fmla="*/ 766089 w 1523540"/>
                <a:gd name="connsiteY13-388" fmla="*/ 388593 h 914032"/>
                <a:gd name="connsiteX14-389" fmla="*/ 800209 w 1523540"/>
                <a:gd name="connsiteY14-390" fmla="*/ 204349 h 914032"/>
                <a:gd name="connsiteX0-391" fmla="*/ 800209 w 1523540"/>
                <a:gd name="connsiteY0-392" fmla="*/ 204349 h 914032"/>
                <a:gd name="connsiteX1-393" fmla="*/ 196266 w 1523540"/>
                <a:gd name="connsiteY1-394" fmla="*/ 12686 h 914032"/>
                <a:gd name="connsiteX2-395" fmla="*/ 147370 w 1523540"/>
                <a:gd name="connsiteY2-396" fmla="*/ 306113 h 914032"/>
                <a:gd name="connsiteX3-397" fmla="*/ 12021 w 1523540"/>
                <a:gd name="connsiteY3-398" fmla="*/ 518188 h 914032"/>
                <a:gd name="connsiteX4-399" fmla="*/ 636377 w 1523540"/>
                <a:gd name="connsiteY4-400" fmla="*/ 741181 h 914032"/>
                <a:gd name="connsiteX5-401" fmla="*/ 697851 w 1523540"/>
                <a:gd name="connsiteY5-402" fmla="*/ 647901 h 914032"/>
                <a:gd name="connsiteX6-403" fmla="*/ 875271 w 1523540"/>
                <a:gd name="connsiteY6-404" fmla="*/ 695668 h 914032"/>
                <a:gd name="connsiteX7-405" fmla="*/ 1189170 w 1523540"/>
                <a:gd name="connsiteY7-406" fmla="*/ 914032 h 914032"/>
                <a:gd name="connsiteX8-407" fmla="*/ 1523540 w 1523540"/>
                <a:gd name="connsiteY8-408" fmla="*/ 818498 h 914032"/>
                <a:gd name="connsiteX9-409" fmla="*/ 1189170 w 1523540"/>
                <a:gd name="connsiteY9-410" fmla="*/ 682020 h 914032"/>
                <a:gd name="connsiteX10-411" fmla="*/ 1250585 w 1523540"/>
                <a:gd name="connsiteY10-412" fmla="*/ 450008 h 914032"/>
                <a:gd name="connsiteX11-413" fmla="*/ 984454 w 1523540"/>
                <a:gd name="connsiteY11-414" fmla="*/ 340826 h 914032"/>
                <a:gd name="connsiteX12-415" fmla="*/ 909391 w 1523540"/>
                <a:gd name="connsiteY12-416" fmla="*/ 450008 h 914032"/>
                <a:gd name="connsiteX13-417" fmla="*/ 766089 w 1523540"/>
                <a:gd name="connsiteY13-418" fmla="*/ 388593 h 914032"/>
                <a:gd name="connsiteX14-419" fmla="*/ 800209 w 1523540"/>
                <a:gd name="connsiteY14-420" fmla="*/ 204349 h 914032"/>
                <a:gd name="connsiteX0-421" fmla="*/ 800209 w 1523540"/>
                <a:gd name="connsiteY0-422" fmla="*/ 204349 h 914032"/>
                <a:gd name="connsiteX1-423" fmla="*/ 196266 w 1523540"/>
                <a:gd name="connsiteY1-424" fmla="*/ 12686 h 914032"/>
                <a:gd name="connsiteX2-425" fmla="*/ 147370 w 1523540"/>
                <a:gd name="connsiteY2-426" fmla="*/ 306113 h 914032"/>
                <a:gd name="connsiteX3-427" fmla="*/ 12021 w 1523540"/>
                <a:gd name="connsiteY3-428" fmla="*/ 518188 h 914032"/>
                <a:gd name="connsiteX4-429" fmla="*/ 636377 w 1523540"/>
                <a:gd name="connsiteY4-430" fmla="*/ 741181 h 914032"/>
                <a:gd name="connsiteX5-431" fmla="*/ 697851 w 1523540"/>
                <a:gd name="connsiteY5-432" fmla="*/ 647901 h 914032"/>
                <a:gd name="connsiteX6-433" fmla="*/ 875271 w 1523540"/>
                <a:gd name="connsiteY6-434" fmla="*/ 695668 h 914032"/>
                <a:gd name="connsiteX7-435" fmla="*/ 1189170 w 1523540"/>
                <a:gd name="connsiteY7-436" fmla="*/ 914032 h 914032"/>
                <a:gd name="connsiteX8-437" fmla="*/ 1523540 w 1523540"/>
                <a:gd name="connsiteY8-438" fmla="*/ 818498 h 914032"/>
                <a:gd name="connsiteX9-439" fmla="*/ 1189170 w 1523540"/>
                <a:gd name="connsiteY9-440" fmla="*/ 682020 h 914032"/>
                <a:gd name="connsiteX10-441" fmla="*/ 1250585 w 1523540"/>
                <a:gd name="connsiteY10-442" fmla="*/ 450008 h 914032"/>
                <a:gd name="connsiteX11-443" fmla="*/ 984454 w 1523540"/>
                <a:gd name="connsiteY11-444" fmla="*/ 340826 h 914032"/>
                <a:gd name="connsiteX12-445" fmla="*/ 909391 w 1523540"/>
                <a:gd name="connsiteY12-446" fmla="*/ 450008 h 914032"/>
                <a:gd name="connsiteX13-447" fmla="*/ 766089 w 1523540"/>
                <a:gd name="connsiteY13-448" fmla="*/ 388593 h 914032"/>
                <a:gd name="connsiteX14-449" fmla="*/ 800209 w 1523540"/>
                <a:gd name="connsiteY14-450" fmla="*/ 204349 h 914032"/>
                <a:gd name="connsiteX0-451" fmla="*/ 800209 w 1523540"/>
                <a:gd name="connsiteY0-452" fmla="*/ 204349 h 914032"/>
                <a:gd name="connsiteX1-453" fmla="*/ 196266 w 1523540"/>
                <a:gd name="connsiteY1-454" fmla="*/ 12686 h 914032"/>
                <a:gd name="connsiteX2-455" fmla="*/ 147370 w 1523540"/>
                <a:gd name="connsiteY2-456" fmla="*/ 306113 h 914032"/>
                <a:gd name="connsiteX3-457" fmla="*/ 12021 w 1523540"/>
                <a:gd name="connsiteY3-458" fmla="*/ 518188 h 914032"/>
                <a:gd name="connsiteX4-459" fmla="*/ 636377 w 1523540"/>
                <a:gd name="connsiteY4-460" fmla="*/ 741181 h 914032"/>
                <a:gd name="connsiteX5-461" fmla="*/ 697851 w 1523540"/>
                <a:gd name="connsiteY5-462" fmla="*/ 647901 h 914032"/>
                <a:gd name="connsiteX6-463" fmla="*/ 875271 w 1523540"/>
                <a:gd name="connsiteY6-464" fmla="*/ 695668 h 914032"/>
                <a:gd name="connsiteX7-465" fmla="*/ 1189170 w 1523540"/>
                <a:gd name="connsiteY7-466" fmla="*/ 914032 h 914032"/>
                <a:gd name="connsiteX8-467" fmla="*/ 1523540 w 1523540"/>
                <a:gd name="connsiteY8-468" fmla="*/ 818498 h 914032"/>
                <a:gd name="connsiteX9-469" fmla="*/ 1189170 w 1523540"/>
                <a:gd name="connsiteY9-470" fmla="*/ 682020 h 914032"/>
                <a:gd name="connsiteX10-471" fmla="*/ 1250585 w 1523540"/>
                <a:gd name="connsiteY10-472" fmla="*/ 450008 h 914032"/>
                <a:gd name="connsiteX11-473" fmla="*/ 984454 w 1523540"/>
                <a:gd name="connsiteY11-474" fmla="*/ 340826 h 914032"/>
                <a:gd name="connsiteX12-475" fmla="*/ 909391 w 1523540"/>
                <a:gd name="connsiteY12-476" fmla="*/ 450008 h 914032"/>
                <a:gd name="connsiteX13-477" fmla="*/ 766089 w 1523540"/>
                <a:gd name="connsiteY13-478" fmla="*/ 388593 h 914032"/>
                <a:gd name="connsiteX14-479" fmla="*/ 800209 w 1523540"/>
                <a:gd name="connsiteY14-480" fmla="*/ 204349 h 914032"/>
                <a:gd name="connsiteX0-481" fmla="*/ 800209 w 1523540"/>
                <a:gd name="connsiteY0-482" fmla="*/ 204349 h 914032"/>
                <a:gd name="connsiteX1-483" fmla="*/ 196266 w 1523540"/>
                <a:gd name="connsiteY1-484" fmla="*/ 12686 h 914032"/>
                <a:gd name="connsiteX2-485" fmla="*/ 147370 w 1523540"/>
                <a:gd name="connsiteY2-486" fmla="*/ 306113 h 914032"/>
                <a:gd name="connsiteX3-487" fmla="*/ 12021 w 1523540"/>
                <a:gd name="connsiteY3-488" fmla="*/ 518188 h 914032"/>
                <a:gd name="connsiteX4-489" fmla="*/ 636377 w 1523540"/>
                <a:gd name="connsiteY4-490" fmla="*/ 741181 h 914032"/>
                <a:gd name="connsiteX5-491" fmla="*/ 697851 w 1523540"/>
                <a:gd name="connsiteY5-492" fmla="*/ 647901 h 914032"/>
                <a:gd name="connsiteX6-493" fmla="*/ 875271 w 1523540"/>
                <a:gd name="connsiteY6-494" fmla="*/ 695668 h 914032"/>
                <a:gd name="connsiteX7-495" fmla="*/ 1189170 w 1523540"/>
                <a:gd name="connsiteY7-496" fmla="*/ 914032 h 914032"/>
                <a:gd name="connsiteX8-497" fmla="*/ 1523540 w 1523540"/>
                <a:gd name="connsiteY8-498" fmla="*/ 818498 h 914032"/>
                <a:gd name="connsiteX9-499" fmla="*/ 1189170 w 1523540"/>
                <a:gd name="connsiteY9-500" fmla="*/ 682020 h 914032"/>
                <a:gd name="connsiteX10-501" fmla="*/ 1250585 w 1523540"/>
                <a:gd name="connsiteY10-502" fmla="*/ 450008 h 914032"/>
                <a:gd name="connsiteX11-503" fmla="*/ 984454 w 1523540"/>
                <a:gd name="connsiteY11-504" fmla="*/ 340826 h 914032"/>
                <a:gd name="connsiteX12-505" fmla="*/ 909391 w 1523540"/>
                <a:gd name="connsiteY12-506" fmla="*/ 450008 h 914032"/>
                <a:gd name="connsiteX13-507" fmla="*/ 766089 w 1523540"/>
                <a:gd name="connsiteY13-508" fmla="*/ 388593 h 914032"/>
                <a:gd name="connsiteX14-509" fmla="*/ 800209 w 1523540"/>
                <a:gd name="connsiteY14-510" fmla="*/ 204349 h 914032"/>
                <a:gd name="connsiteX0-511" fmla="*/ 800209 w 1523540"/>
                <a:gd name="connsiteY0-512" fmla="*/ 204349 h 914032"/>
                <a:gd name="connsiteX1-513" fmla="*/ 196266 w 1523540"/>
                <a:gd name="connsiteY1-514" fmla="*/ 12686 h 914032"/>
                <a:gd name="connsiteX2-515" fmla="*/ 147370 w 1523540"/>
                <a:gd name="connsiteY2-516" fmla="*/ 306113 h 914032"/>
                <a:gd name="connsiteX3-517" fmla="*/ 12021 w 1523540"/>
                <a:gd name="connsiteY3-518" fmla="*/ 518188 h 914032"/>
                <a:gd name="connsiteX4-519" fmla="*/ 636377 w 1523540"/>
                <a:gd name="connsiteY4-520" fmla="*/ 741181 h 914032"/>
                <a:gd name="connsiteX5-521" fmla="*/ 705803 w 1523540"/>
                <a:gd name="connsiteY5-522" fmla="*/ 624047 h 914032"/>
                <a:gd name="connsiteX6-523" fmla="*/ 875271 w 1523540"/>
                <a:gd name="connsiteY6-524" fmla="*/ 695668 h 914032"/>
                <a:gd name="connsiteX7-525" fmla="*/ 1189170 w 1523540"/>
                <a:gd name="connsiteY7-526" fmla="*/ 914032 h 914032"/>
                <a:gd name="connsiteX8-527" fmla="*/ 1523540 w 1523540"/>
                <a:gd name="connsiteY8-528" fmla="*/ 818498 h 914032"/>
                <a:gd name="connsiteX9-529" fmla="*/ 1189170 w 1523540"/>
                <a:gd name="connsiteY9-530" fmla="*/ 682020 h 914032"/>
                <a:gd name="connsiteX10-531" fmla="*/ 1250585 w 1523540"/>
                <a:gd name="connsiteY10-532" fmla="*/ 450008 h 914032"/>
                <a:gd name="connsiteX11-533" fmla="*/ 984454 w 1523540"/>
                <a:gd name="connsiteY11-534" fmla="*/ 340826 h 914032"/>
                <a:gd name="connsiteX12-535" fmla="*/ 909391 w 1523540"/>
                <a:gd name="connsiteY12-536" fmla="*/ 450008 h 914032"/>
                <a:gd name="connsiteX13-537" fmla="*/ 766089 w 1523540"/>
                <a:gd name="connsiteY13-538" fmla="*/ 388593 h 914032"/>
                <a:gd name="connsiteX14-539" fmla="*/ 800209 w 1523540"/>
                <a:gd name="connsiteY14-540" fmla="*/ 204349 h 914032"/>
                <a:gd name="connsiteX0-541" fmla="*/ 800209 w 1523540"/>
                <a:gd name="connsiteY0-542" fmla="*/ 204349 h 914032"/>
                <a:gd name="connsiteX1-543" fmla="*/ 196266 w 1523540"/>
                <a:gd name="connsiteY1-544" fmla="*/ 12686 h 914032"/>
                <a:gd name="connsiteX2-545" fmla="*/ 147370 w 1523540"/>
                <a:gd name="connsiteY2-546" fmla="*/ 306113 h 914032"/>
                <a:gd name="connsiteX3-547" fmla="*/ 12021 w 1523540"/>
                <a:gd name="connsiteY3-548" fmla="*/ 518188 h 914032"/>
                <a:gd name="connsiteX4-549" fmla="*/ 636377 w 1523540"/>
                <a:gd name="connsiteY4-550" fmla="*/ 741181 h 914032"/>
                <a:gd name="connsiteX5-551" fmla="*/ 705803 w 1523540"/>
                <a:gd name="connsiteY5-552" fmla="*/ 624047 h 914032"/>
                <a:gd name="connsiteX6-553" fmla="*/ 875271 w 1523540"/>
                <a:gd name="connsiteY6-554" fmla="*/ 695668 h 914032"/>
                <a:gd name="connsiteX7-555" fmla="*/ 1189170 w 1523540"/>
                <a:gd name="connsiteY7-556" fmla="*/ 914032 h 914032"/>
                <a:gd name="connsiteX8-557" fmla="*/ 1523540 w 1523540"/>
                <a:gd name="connsiteY8-558" fmla="*/ 818498 h 914032"/>
                <a:gd name="connsiteX9-559" fmla="*/ 1189170 w 1523540"/>
                <a:gd name="connsiteY9-560" fmla="*/ 682020 h 914032"/>
                <a:gd name="connsiteX10-561" fmla="*/ 1250585 w 1523540"/>
                <a:gd name="connsiteY10-562" fmla="*/ 450008 h 914032"/>
                <a:gd name="connsiteX11-563" fmla="*/ 984454 w 1523540"/>
                <a:gd name="connsiteY11-564" fmla="*/ 340826 h 914032"/>
                <a:gd name="connsiteX12-565" fmla="*/ 909391 w 1523540"/>
                <a:gd name="connsiteY12-566" fmla="*/ 450008 h 914032"/>
                <a:gd name="connsiteX13-567" fmla="*/ 766089 w 1523540"/>
                <a:gd name="connsiteY13-568" fmla="*/ 388593 h 914032"/>
                <a:gd name="connsiteX14-569" fmla="*/ 800209 w 1523540"/>
                <a:gd name="connsiteY14-570" fmla="*/ 204349 h 914032"/>
                <a:gd name="connsiteX0-571" fmla="*/ 800209 w 1523540"/>
                <a:gd name="connsiteY0-572" fmla="*/ 204349 h 914032"/>
                <a:gd name="connsiteX1-573" fmla="*/ 196266 w 1523540"/>
                <a:gd name="connsiteY1-574" fmla="*/ 12686 h 914032"/>
                <a:gd name="connsiteX2-575" fmla="*/ 147370 w 1523540"/>
                <a:gd name="connsiteY2-576" fmla="*/ 306113 h 914032"/>
                <a:gd name="connsiteX3-577" fmla="*/ 12021 w 1523540"/>
                <a:gd name="connsiteY3-578" fmla="*/ 518188 h 914032"/>
                <a:gd name="connsiteX4-579" fmla="*/ 636377 w 1523540"/>
                <a:gd name="connsiteY4-580" fmla="*/ 741181 h 914032"/>
                <a:gd name="connsiteX5-581" fmla="*/ 705803 w 1523540"/>
                <a:gd name="connsiteY5-582" fmla="*/ 624047 h 914032"/>
                <a:gd name="connsiteX6-583" fmla="*/ 859369 w 1523540"/>
                <a:gd name="connsiteY6-584" fmla="*/ 679765 h 914032"/>
                <a:gd name="connsiteX7-585" fmla="*/ 1189170 w 1523540"/>
                <a:gd name="connsiteY7-586" fmla="*/ 914032 h 914032"/>
                <a:gd name="connsiteX8-587" fmla="*/ 1523540 w 1523540"/>
                <a:gd name="connsiteY8-588" fmla="*/ 818498 h 914032"/>
                <a:gd name="connsiteX9-589" fmla="*/ 1189170 w 1523540"/>
                <a:gd name="connsiteY9-590" fmla="*/ 682020 h 914032"/>
                <a:gd name="connsiteX10-591" fmla="*/ 1250585 w 1523540"/>
                <a:gd name="connsiteY10-592" fmla="*/ 450008 h 914032"/>
                <a:gd name="connsiteX11-593" fmla="*/ 984454 w 1523540"/>
                <a:gd name="connsiteY11-594" fmla="*/ 340826 h 914032"/>
                <a:gd name="connsiteX12-595" fmla="*/ 909391 w 1523540"/>
                <a:gd name="connsiteY12-596" fmla="*/ 450008 h 914032"/>
                <a:gd name="connsiteX13-597" fmla="*/ 766089 w 1523540"/>
                <a:gd name="connsiteY13-598" fmla="*/ 388593 h 914032"/>
                <a:gd name="connsiteX14-599" fmla="*/ 800209 w 1523540"/>
                <a:gd name="connsiteY14-600" fmla="*/ 204349 h 914032"/>
                <a:gd name="connsiteX0-601" fmla="*/ 800209 w 1523540"/>
                <a:gd name="connsiteY0-602" fmla="*/ 204349 h 914032"/>
                <a:gd name="connsiteX1-603" fmla="*/ 196266 w 1523540"/>
                <a:gd name="connsiteY1-604" fmla="*/ 12686 h 914032"/>
                <a:gd name="connsiteX2-605" fmla="*/ 147370 w 1523540"/>
                <a:gd name="connsiteY2-606" fmla="*/ 306113 h 914032"/>
                <a:gd name="connsiteX3-607" fmla="*/ 12021 w 1523540"/>
                <a:gd name="connsiteY3-608" fmla="*/ 518188 h 914032"/>
                <a:gd name="connsiteX4-609" fmla="*/ 636377 w 1523540"/>
                <a:gd name="connsiteY4-610" fmla="*/ 741181 h 914032"/>
                <a:gd name="connsiteX5-611" fmla="*/ 705803 w 1523540"/>
                <a:gd name="connsiteY5-612" fmla="*/ 624047 h 914032"/>
                <a:gd name="connsiteX6-613" fmla="*/ 859369 w 1523540"/>
                <a:gd name="connsiteY6-614" fmla="*/ 679765 h 914032"/>
                <a:gd name="connsiteX7-615" fmla="*/ 1189170 w 1523540"/>
                <a:gd name="connsiteY7-616" fmla="*/ 914032 h 914032"/>
                <a:gd name="connsiteX8-617" fmla="*/ 1523540 w 1523540"/>
                <a:gd name="connsiteY8-618" fmla="*/ 818498 h 914032"/>
                <a:gd name="connsiteX9-619" fmla="*/ 1189170 w 1523540"/>
                <a:gd name="connsiteY9-620" fmla="*/ 682020 h 914032"/>
                <a:gd name="connsiteX10-621" fmla="*/ 1250585 w 1523540"/>
                <a:gd name="connsiteY10-622" fmla="*/ 450008 h 914032"/>
                <a:gd name="connsiteX11-623" fmla="*/ 984454 w 1523540"/>
                <a:gd name="connsiteY11-624" fmla="*/ 340826 h 914032"/>
                <a:gd name="connsiteX12-625" fmla="*/ 909391 w 1523540"/>
                <a:gd name="connsiteY12-626" fmla="*/ 450008 h 914032"/>
                <a:gd name="connsiteX13-627" fmla="*/ 766089 w 1523540"/>
                <a:gd name="connsiteY13-628" fmla="*/ 388593 h 914032"/>
                <a:gd name="connsiteX14-629" fmla="*/ 800209 w 1523540"/>
                <a:gd name="connsiteY14-630" fmla="*/ 204349 h 914032"/>
                <a:gd name="connsiteX0-631" fmla="*/ 800209 w 1523540"/>
                <a:gd name="connsiteY0-632" fmla="*/ 204349 h 914032"/>
                <a:gd name="connsiteX1-633" fmla="*/ 196266 w 1523540"/>
                <a:gd name="connsiteY1-634" fmla="*/ 12686 h 914032"/>
                <a:gd name="connsiteX2-635" fmla="*/ 147370 w 1523540"/>
                <a:gd name="connsiteY2-636" fmla="*/ 306113 h 914032"/>
                <a:gd name="connsiteX3-637" fmla="*/ 12021 w 1523540"/>
                <a:gd name="connsiteY3-638" fmla="*/ 518188 h 914032"/>
                <a:gd name="connsiteX4-639" fmla="*/ 636377 w 1523540"/>
                <a:gd name="connsiteY4-640" fmla="*/ 741181 h 914032"/>
                <a:gd name="connsiteX5-641" fmla="*/ 705803 w 1523540"/>
                <a:gd name="connsiteY5-642" fmla="*/ 624047 h 914032"/>
                <a:gd name="connsiteX6-643" fmla="*/ 859369 w 1523540"/>
                <a:gd name="connsiteY6-644" fmla="*/ 679765 h 914032"/>
                <a:gd name="connsiteX7-645" fmla="*/ 1189170 w 1523540"/>
                <a:gd name="connsiteY7-646" fmla="*/ 914032 h 914032"/>
                <a:gd name="connsiteX8-647" fmla="*/ 1523540 w 1523540"/>
                <a:gd name="connsiteY8-648" fmla="*/ 818498 h 914032"/>
                <a:gd name="connsiteX9-649" fmla="*/ 1189170 w 1523540"/>
                <a:gd name="connsiteY9-650" fmla="*/ 682020 h 914032"/>
                <a:gd name="connsiteX10-651" fmla="*/ 1250585 w 1523540"/>
                <a:gd name="connsiteY10-652" fmla="*/ 450008 h 914032"/>
                <a:gd name="connsiteX11-653" fmla="*/ 984454 w 1523540"/>
                <a:gd name="connsiteY11-654" fmla="*/ 340826 h 914032"/>
                <a:gd name="connsiteX12-655" fmla="*/ 909391 w 1523540"/>
                <a:gd name="connsiteY12-656" fmla="*/ 450008 h 914032"/>
                <a:gd name="connsiteX13-657" fmla="*/ 766089 w 1523540"/>
                <a:gd name="connsiteY13-658" fmla="*/ 388593 h 914032"/>
                <a:gd name="connsiteX14-659" fmla="*/ 800209 w 1523540"/>
                <a:gd name="connsiteY14-660" fmla="*/ 204349 h 914032"/>
                <a:gd name="connsiteX0-661" fmla="*/ 800209 w 1523540"/>
                <a:gd name="connsiteY0-662" fmla="*/ 204349 h 982628"/>
                <a:gd name="connsiteX1-663" fmla="*/ 196266 w 1523540"/>
                <a:gd name="connsiteY1-664" fmla="*/ 12686 h 982628"/>
                <a:gd name="connsiteX2-665" fmla="*/ 147370 w 1523540"/>
                <a:gd name="connsiteY2-666" fmla="*/ 306113 h 982628"/>
                <a:gd name="connsiteX3-667" fmla="*/ 12021 w 1523540"/>
                <a:gd name="connsiteY3-668" fmla="*/ 518188 h 982628"/>
                <a:gd name="connsiteX4-669" fmla="*/ 636377 w 1523540"/>
                <a:gd name="connsiteY4-670" fmla="*/ 741181 h 982628"/>
                <a:gd name="connsiteX5-671" fmla="*/ 705803 w 1523540"/>
                <a:gd name="connsiteY5-672" fmla="*/ 624047 h 982628"/>
                <a:gd name="connsiteX6-673" fmla="*/ 859369 w 1523540"/>
                <a:gd name="connsiteY6-674" fmla="*/ 679765 h 982628"/>
                <a:gd name="connsiteX7-675" fmla="*/ 1189170 w 1523540"/>
                <a:gd name="connsiteY7-676" fmla="*/ 914032 h 982628"/>
                <a:gd name="connsiteX8-677" fmla="*/ 1523540 w 1523540"/>
                <a:gd name="connsiteY8-678" fmla="*/ 818498 h 982628"/>
                <a:gd name="connsiteX9-679" fmla="*/ 1189170 w 1523540"/>
                <a:gd name="connsiteY9-680" fmla="*/ 682020 h 982628"/>
                <a:gd name="connsiteX10-681" fmla="*/ 1250585 w 1523540"/>
                <a:gd name="connsiteY10-682" fmla="*/ 450008 h 982628"/>
                <a:gd name="connsiteX11-683" fmla="*/ 984454 w 1523540"/>
                <a:gd name="connsiteY11-684" fmla="*/ 340826 h 982628"/>
                <a:gd name="connsiteX12-685" fmla="*/ 909391 w 1523540"/>
                <a:gd name="connsiteY12-686" fmla="*/ 450008 h 982628"/>
                <a:gd name="connsiteX13-687" fmla="*/ 766089 w 1523540"/>
                <a:gd name="connsiteY13-688" fmla="*/ 388593 h 982628"/>
                <a:gd name="connsiteX14-689" fmla="*/ 800209 w 1523540"/>
                <a:gd name="connsiteY14-690" fmla="*/ 204349 h 982628"/>
                <a:gd name="connsiteX0-691" fmla="*/ 800209 w 1554538"/>
                <a:gd name="connsiteY0-692" fmla="*/ 204349 h 982009"/>
                <a:gd name="connsiteX1-693" fmla="*/ 196266 w 1554538"/>
                <a:gd name="connsiteY1-694" fmla="*/ 12686 h 982009"/>
                <a:gd name="connsiteX2-695" fmla="*/ 147370 w 1554538"/>
                <a:gd name="connsiteY2-696" fmla="*/ 306113 h 982009"/>
                <a:gd name="connsiteX3-697" fmla="*/ 12021 w 1554538"/>
                <a:gd name="connsiteY3-698" fmla="*/ 518188 h 982009"/>
                <a:gd name="connsiteX4-699" fmla="*/ 636377 w 1554538"/>
                <a:gd name="connsiteY4-700" fmla="*/ 741181 h 982009"/>
                <a:gd name="connsiteX5-701" fmla="*/ 705803 w 1554538"/>
                <a:gd name="connsiteY5-702" fmla="*/ 624047 h 982009"/>
                <a:gd name="connsiteX6-703" fmla="*/ 859369 w 1554538"/>
                <a:gd name="connsiteY6-704" fmla="*/ 679765 h 982009"/>
                <a:gd name="connsiteX7-705" fmla="*/ 1189170 w 1554538"/>
                <a:gd name="connsiteY7-706" fmla="*/ 914032 h 982009"/>
                <a:gd name="connsiteX8-707" fmla="*/ 1523540 w 1554538"/>
                <a:gd name="connsiteY8-708" fmla="*/ 818498 h 982009"/>
                <a:gd name="connsiteX9-709" fmla="*/ 1189170 w 1554538"/>
                <a:gd name="connsiteY9-710" fmla="*/ 682020 h 982009"/>
                <a:gd name="connsiteX10-711" fmla="*/ 1250585 w 1554538"/>
                <a:gd name="connsiteY10-712" fmla="*/ 450008 h 982009"/>
                <a:gd name="connsiteX11-713" fmla="*/ 984454 w 1554538"/>
                <a:gd name="connsiteY11-714" fmla="*/ 340826 h 982009"/>
                <a:gd name="connsiteX12-715" fmla="*/ 909391 w 1554538"/>
                <a:gd name="connsiteY12-716" fmla="*/ 450008 h 982009"/>
                <a:gd name="connsiteX13-717" fmla="*/ 766089 w 1554538"/>
                <a:gd name="connsiteY13-718" fmla="*/ 388593 h 982009"/>
                <a:gd name="connsiteX14-719" fmla="*/ 800209 w 1554538"/>
                <a:gd name="connsiteY14-720" fmla="*/ 204349 h 982009"/>
                <a:gd name="connsiteX0-721" fmla="*/ 800209 w 1554538"/>
                <a:gd name="connsiteY0-722" fmla="*/ 204349 h 982009"/>
                <a:gd name="connsiteX1-723" fmla="*/ 196266 w 1554538"/>
                <a:gd name="connsiteY1-724" fmla="*/ 12686 h 982009"/>
                <a:gd name="connsiteX2-725" fmla="*/ 147370 w 1554538"/>
                <a:gd name="connsiteY2-726" fmla="*/ 306113 h 982009"/>
                <a:gd name="connsiteX3-727" fmla="*/ 12021 w 1554538"/>
                <a:gd name="connsiteY3-728" fmla="*/ 518188 h 982009"/>
                <a:gd name="connsiteX4-729" fmla="*/ 636377 w 1554538"/>
                <a:gd name="connsiteY4-730" fmla="*/ 741181 h 982009"/>
                <a:gd name="connsiteX5-731" fmla="*/ 705803 w 1554538"/>
                <a:gd name="connsiteY5-732" fmla="*/ 624047 h 982009"/>
                <a:gd name="connsiteX6-733" fmla="*/ 859369 w 1554538"/>
                <a:gd name="connsiteY6-734" fmla="*/ 679765 h 982009"/>
                <a:gd name="connsiteX7-735" fmla="*/ 1189170 w 1554538"/>
                <a:gd name="connsiteY7-736" fmla="*/ 914032 h 982009"/>
                <a:gd name="connsiteX8-737" fmla="*/ 1523540 w 1554538"/>
                <a:gd name="connsiteY8-738" fmla="*/ 818498 h 982009"/>
                <a:gd name="connsiteX9-739" fmla="*/ 1189170 w 1554538"/>
                <a:gd name="connsiteY9-740" fmla="*/ 682020 h 982009"/>
                <a:gd name="connsiteX10-741" fmla="*/ 1250585 w 1554538"/>
                <a:gd name="connsiteY10-742" fmla="*/ 450008 h 982009"/>
                <a:gd name="connsiteX11-743" fmla="*/ 984454 w 1554538"/>
                <a:gd name="connsiteY11-744" fmla="*/ 340826 h 982009"/>
                <a:gd name="connsiteX12-745" fmla="*/ 909391 w 1554538"/>
                <a:gd name="connsiteY12-746" fmla="*/ 450008 h 982009"/>
                <a:gd name="connsiteX13-747" fmla="*/ 766089 w 1554538"/>
                <a:gd name="connsiteY13-748" fmla="*/ 388593 h 982009"/>
                <a:gd name="connsiteX14-749" fmla="*/ 800209 w 1554538"/>
                <a:gd name="connsiteY14-750" fmla="*/ 204349 h 982009"/>
                <a:gd name="connsiteX0-751" fmla="*/ 800209 w 1554538"/>
                <a:gd name="connsiteY0-752" fmla="*/ 204349 h 982009"/>
                <a:gd name="connsiteX1-753" fmla="*/ 196266 w 1554538"/>
                <a:gd name="connsiteY1-754" fmla="*/ 12686 h 982009"/>
                <a:gd name="connsiteX2-755" fmla="*/ 147370 w 1554538"/>
                <a:gd name="connsiteY2-756" fmla="*/ 306113 h 982009"/>
                <a:gd name="connsiteX3-757" fmla="*/ 12021 w 1554538"/>
                <a:gd name="connsiteY3-758" fmla="*/ 518188 h 982009"/>
                <a:gd name="connsiteX4-759" fmla="*/ 636377 w 1554538"/>
                <a:gd name="connsiteY4-760" fmla="*/ 741181 h 982009"/>
                <a:gd name="connsiteX5-761" fmla="*/ 705803 w 1554538"/>
                <a:gd name="connsiteY5-762" fmla="*/ 624047 h 982009"/>
                <a:gd name="connsiteX6-763" fmla="*/ 859369 w 1554538"/>
                <a:gd name="connsiteY6-764" fmla="*/ 679765 h 982009"/>
                <a:gd name="connsiteX7-765" fmla="*/ 1189170 w 1554538"/>
                <a:gd name="connsiteY7-766" fmla="*/ 914032 h 982009"/>
                <a:gd name="connsiteX8-767" fmla="*/ 1523540 w 1554538"/>
                <a:gd name="connsiteY8-768" fmla="*/ 818498 h 982009"/>
                <a:gd name="connsiteX9-769" fmla="*/ 1173267 w 1554538"/>
                <a:gd name="connsiteY9-770" fmla="*/ 634312 h 982009"/>
                <a:gd name="connsiteX10-771" fmla="*/ 1250585 w 1554538"/>
                <a:gd name="connsiteY10-772" fmla="*/ 450008 h 982009"/>
                <a:gd name="connsiteX11-773" fmla="*/ 984454 w 1554538"/>
                <a:gd name="connsiteY11-774" fmla="*/ 340826 h 982009"/>
                <a:gd name="connsiteX12-775" fmla="*/ 909391 w 1554538"/>
                <a:gd name="connsiteY12-776" fmla="*/ 450008 h 982009"/>
                <a:gd name="connsiteX13-777" fmla="*/ 766089 w 1554538"/>
                <a:gd name="connsiteY13-778" fmla="*/ 388593 h 982009"/>
                <a:gd name="connsiteX14-779" fmla="*/ 800209 w 1554538"/>
                <a:gd name="connsiteY14-780" fmla="*/ 204349 h 982009"/>
                <a:gd name="connsiteX0-781" fmla="*/ 800209 w 1554538"/>
                <a:gd name="connsiteY0-782" fmla="*/ 204349 h 982009"/>
                <a:gd name="connsiteX1-783" fmla="*/ 196266 w 1554538"/>
                <a:gd name="connsiteY1-784" fmla="*/ 12686 h 982009"/>
                <a:gd name="connsiteX2-785" fmla="*/ 147370 w 1554538"/>
                <a:gd name="connsiteY2-786" fmla="*/ 306113 h 982009"/>
                <a:gd name="connsiteX3-787" fmla="*/ 12021 w 1554538"/>
                <a:gd name="connsiteY3-788" fmla="*/ 518188 h 982009"/>
                <a:gd name="connsiteX4-789" fmla="*/ 636377 w 1554538"/>
                <a:gd name="connsiteY4-790" fmla="*/ 741181 h 982009"/>
                <a:gd name="connsiteX5-791" fmla="*/ 705803 w 1554538"/>
                <a:gd name="connsiteY5-792" fmla="*/ 624047 h 982009"/>
                <a:gd name="connsiteX6-793" fmla="*/ 859369 w 1554538"/>
                <a:gd name="connsiteY6-794" fmla="*/ 679765 h 982009"/>
                <a:gd name="connsiteX7-795" fmla="*/ 1189170 w 1554538"/>
                <a:gd name="connsiteY7-796" fmla="*/ 914032 h 982009"/>
                <a:gd name="connsiteX8-797" fmla="*/ 1523540 w 1554538"/>
                <a:gd name="connsiteY8-798" fmla="*/ 818498 h 982009"/>
                <a:gd name="connsiteX9-799" fmla="*/ 1173267 w 1554538"/>
                <a:gd name="connsiteY9-800" fmla="*/ 634312 h 982009"/>
                <a:gd name="connsiteX10-801" fmla="*/ 1250585 w 1554538"/>
                <a:gd name="connsiteY10-802" fmla="*/ 450008 h 982009"/>
                <a:gd name="connsiteX11-803" fmla="*/ 984454 w 1554538"/>
                <a:gd name="connsiteY11-804" fmla="*/ 340826 h 982009"/>
                <a:gd name="connsiteX12-805" fmla="*/ 909391 w 1554538"/>
                <a:gd name="connsiteY12-806" fmla="*/ 450008 h 982009"/>
                <a:gd name="connsiteX13-807" fmla="*/ 766089 w 1554538"/>
                <a:gd name="connsiteY13-808" fmla="*/ 388593 h 982009"/>
                <a:gd name="connsiteX14-809" fmla="*/ 800209 w 1554538"/>
                <a:gd name="connsiteY14-810" fmla="*/ 204349 h 982009"/>
                <a:gd name="connsiteX0-811" fmla="*/ 800209 w 1542543"/>
                <a:gd name="connsiteY0-812" fmla="*/ 204349 h 976908"/>
                <a:gd name="connsiteX1-813" fmla="*/ 196266 w 1542543"/>
                <a:gd name="connsiteY1-814" fmla="*/ 12686 h 976908"/>
                <a:gd name="connsiteX2-815" fmla="*/ 147370 w 1542543"/>
                <a:gd name="connsiteY2-816" fmla="*/ 306113 h 976908"/>
                <a:gd name="connsiteX3-817" fmla="*/ 12021 w 1542543"/>
                <a:gd name="connsiteY3-818" fmla="*/ 518188 h 976908"/>
                <a:gd name="connsiteX4-819" fmla="*/ 636377 w 1542543"/>
                <a:gd name="connsiteY4-820" fmla="*/ 741181 h 976908"/>
                <a:gd name="connsiteX5-821" fmla="*/ 705803 w 1542543"/>
                <a:gd name="connsiteY5-822" fmla="*/ 624047 h 976908"/>
                <a:gd name="connsiteX6-823" fmla="*/ 859369 w 1542543"/>
                <a:gd name="connsiteY6-824" fmla="*/ 679765 h 976908"/>
                <a:gd name="connsiteX7-825" fmla="*/ 1189170 w 1542543"/>
                <a:gd name="connsiteY7-826" fmla="*/ 914032 h 976908"/>
                <a:gd name="connsiteX8-827" fmla="*/ 1507637 w 1542543"/>
                <a:gd name="connsiteY8-828" fmla="*/ 786693 h 976908"/>
                <a:gd name="connsiteX9-829" fmla="*/ 1173267 w 1542543"/>
                <a:gd name="connsiteY9-830" fmla="*/ 634312 h 976908"/>
                <a:gd name="connsiteX10-831" fmla="*/ 1250585 w 1542543"/>
                <a:gd name="connsiteY10-832" fmla="*/ 450008 h 976908"/>
                <a:gd name="connsiteX11-833" fmla="*/ 984454 w 1542543"/>
                <a:gd name="connsiteY11-834" fmla="*/ 340826 h 976908"/>
                <a:gd name="connsiteX12-835" fmla="*/ 909391 w 1542543"/>
                <a:gd name="connsiteY12-836" fmla="*/ 450008 h 976908"/>
                <a:gd name="connsiteX13-837" fmla="*/ 766089 w 1542543"/>
                <a:gd name="connsiteY13-838" fmla="*/ 388593 h 976908"/>
                <a:gd name="connsiteX14-839" fmla="*/ 800209 w 1542543"/>
                <a:gd name="connsiteY14-840" fmla="*/ 204349 h 976908"/>
                <a:gd name="connsiteX0-841" fmla="*/ 800209 w 1542543"/>
                <a:gd name="connsiteY0-842" fmla="*/ 204349 h 976908"/>
                <a:gd name="connsiteX1-843" fmla="*/ 196266 w 1542543"/>
                <a:gd name="connsiteY1-844" fmla="*/ 12686 h 976908"/>
                <a:gd name="connsiteX2-845" fmla="*/ 147370 w 1542543"/>
                <a:gd name="connsiteY2-846" fmla="*/ 306113 h 976908"/>
                <a:gd name="connsiteX3-847" fmla="*/ 12021 w 1542543"/>
                <a:gd name="connsiteY3-848" fmla="*/ 518188 h 976908"/>
                <a:gd name="connsiteX4-849" fmla="*/ 636377 w 1542543"/>
                <a:gd name="connsiteY4-850" fmla="*/ 741181 h 976908"/>
                <a:gd name="connsiteX5-851" fmla="*/ 705803 w 1542543"/>
                <a:gd name="connsiteY5-852" fmla="*/ 624047 h 976908"/>
                <a:gd name="connsiteX6-853" fmla="*/ 859369 w 1542543"/>
                <a:gd name="connsiteY6-854" fmla="*/ 679765 h 976908"/>
                <a:gd name="connsiteX7-855" fmla="*/ 1189170 w 1542543"/>
                <a:gd name="connsiteY7-856" fmla="*/ 914032 h 976908"/>
                <a:gd name="connsiteX8-857" fmla="*/ 1507637 w 1542543"/>
                <a:gd name="connsiteY8-858" fmla="*/ 786693 h 976908"/>
                <a:gd name="connsiteX9-859" fmla="*/ 1173267 w 1542543"/>
                <a:gd name="connsiteY9-860" fmla="*/ 634312 h 976908"/>
                <a:gd name="connsiteX10-861" fmla="*/ 1250585 w 1542543"/>
                <a:gd name="connsiteY10-862" fmla="*/ 450008 h 976908"/>
                <a:gd name="connsiteX11-863" fmla="*/ 984454 w 1542543"/>
                <a:gd name="connsiteY11-864" fmla="*/ 340826 h 976908"/>
                <a:gd name="connsiteX12-865" fmla="*/ 909391 w 1542543"/>
                <a:gd name="connsiteY12-866" fmla="*/ 450008 h 976908"/>
                <a:gd name="connsiteX13-867" fmla="*/ 766089 w 1542543"/>
                <a:gd name="connsiteY13-868" fmla="*/ 388593 h 976908"/>
                <a:gd name="connsiteX14-869" fmla="*/ 800209 w 1542543"/>
                <a:gd name="connsiteY14-870" fmla="*/ 204349 h 976908"/>
                <a:gd name="connsiteX0-871" fmla="*/ 800209 w 1522966"/>
                <a:gd name="connsiteY0-872" fmla="*/ 204349 h 975249"/>
                <a:gd name="connsiteX1-873" fmla="*/ 196266 w 1522966"/>
                <a:gd name="connsiteY1-874" fmla="*/ 12686 h 975249"/>
                <a:gd name="connsiteX2-875" fmla="*/ 147370 w 1522966"/>
                <a:gd name="connsiteY2-876" fmla="*/ 306113 h 975249"/>
                <a:gd name="connsiteX3-877" fmla="*/ 12021 w 1522966"/>
                <a:gd name="connsiteY3-878" fmla="*/ 518188 h 975249"/>
                <a:gd name="connsiteX4-879" fmla="*/ 636377 w 1522966"/>
                <a:gd name="connsiteY4-880" fmla="*/ 741181 h 975249"/>
                <a:gd name="connsiteX5-881" fmla="*/ 705803 w 1522966"/>
                <a:gd name="connsiteY5-882" fmla="*/ 624047 h 975249"/>
                <a:gd name="connsiteX6-883" fmla="*/ 859369 w 1522966"/>
                <a:gd name="connsiteY6-884" fmla="*/ 679765 h 975249"/>
                <a:gd name="connsiteX7-885" fmla="*/ 1189170 w 1522966"/>
                <a:gd name="connsiteY7-886" fmla="*/ 914032 h 975249"/>
                <a:gd name="connsiteX8-887" fmla="*/ 1507637 w 1522966"/>
                <a:gd name="connsiteY8-888" fmla="*/ 786693 h 975249"/>
                <a:gd name="connsiteX9-889" fmla="*/ 1173267 w 1522966"/>
                <a:gd name="connsiteY9-890" fmla="*/ 634312 h 975249"/>
                <a:gd name="connsiteX10-891" fmla="*/ 1250585 w 1522966"/>
                <a:gd name="connsiteY10-892" fmla="*/ 450008 h 975249"/>
                <a:gd name="connsiteX11-893" fmla="*/ 984454 w 1522966"/>
                <a:gd name="connsiteY11-894" fmla="*/ 340826 h 975249"/>
                <a:gd name="connsiteX12-895" fmla="*/ 909391 w 1522966"/>
                <a:gd name="connsiteY12-896" fmla="*/ 450008 h 975249"/>
                <a:gd name="connsiteX13-897" fmla="*/ 766089 w 1522966"/>
                <a:gd name="connsiteY13-898" fmla="*/ 388593 h 975249"/>
                <a:gd name="connsiteX14-899" fmla="*/ 800209 w 1522966"/>
                <a:gd name="connsiteY14-900" fmla="*/ 204349 h 975249"/>
                <a:gd name="connsiteX0-901" fmla="*/ 800209 w 1538655"/>
                <a:gd name="connsiteY0-902" fmla="*/ 204349 h 976321"/>
                <a:gd name="connsiteX1-903" fmla="*/ 196266 w 1538655"/>
                <a:gd name="connsiteY1-904" fmla="*/ 12686 h 976321"/>
                <a:gd name="connsiteX2-905" fmla="*/ 147370 w 1538655"/>
                <a:gd name="connsiteY2-906" fmla="*/ 306113 h 976321"/>
                <a:gd name="connsiteX3-907" fmla="*/ 12021 w 1538655"/>
                <a:gd name="connsiteY3-908" fmla="*/ 518188 h 976321"/>
                <a:gd name="connsiteX4-909" fmla="*/ 636377 w 1538655"/>
                <a:gd name="connsiteY4-910" fmla="*/ 741181 h 976321"/>
                <a:gd name="connsiteX5-911" fmla="*/ 705803 w 1538655"/>
                <a:gd name="connsiteY5-912" fmla="*/ 624047 h 976321"/>
                <a:gd name="connsiteX6-913" fmla="*/ 859369 w 1538655"/>
                <a:gd name="connsiteY6-914" fmla="*/ 679765 h 976321"/>
                <a:gd name="connsiteX7-915" fmla="*/ 1189170 w 1538655"/>
                <a:gd name="connsiteY7-916" fmla="*/ 914032 h 976321"/>
                <a:gd name="connsiteX8-917" fmla="*/ 1507637 w 1538655"/>
                <a:gd name="connsiteY8-918" fmla="*/ 786693 h 976321"/>
                <a:gd name="connsiteX9-919" fmla="*/ 1173267 w 1538655"/>
                <a:gd name="connsiteY9-920" fmla="*/ 634312 h 976321"/>
                <a:gd name="connsiteX10-921" fmla="*/ 1250585 w 1538655"/>
                <a:gd name="connsiteY10-922" fmla="*/ 450008 h 976321"/>
                <a:gd name="connsiteX11-923" fmla="*/ 984454 w 1538655"/>
                <a:gd name="connsiteY11-924" fmla="*/ 340826 h 976321"/>
                <a:gd name="connsiteX12-925" fmla="*/ 909391 w 1538655"/>
                <a:gd name="connsiteY12-926" fmla="*/ 450008 h 976321"/>
                <a:gd name="connsiteX13-927" fmla="*/ 766089 w 1538655"/>
                <a:gd name="connsiteY13-928" fmla="*/ 388593 h 976321"/>
                <a:gd name="connsiteX14-929" fmla="*/ 800209 w 1538655"/>
                <a:gd name="connsiteY14-930" fmla="*/ 204349 h 976321"/>
                <a:gd name="connsiteX0-931" fmla="*/ 800209 w 1556774"/>
                <a:gd name="connsiteY0-932" fmla="*/ 204349 h 981339"/>
                <a:gd name="connsiteX1-933" fmla="*/ 196266 w 1556774"/>
                <a:gd name="connsiteY1-934" fmla="*/ 12686 h 981339"/>
                <a:gd name="connsiteX2-935" fmla="*/ 147370 w 1556774"/>
                <a:gd name="connsiteY2-936" fmla="*/ 306113 h 981339"/>
                <a:gd name="connsiteX3-937" fmla="*/ 12021 w 1556774"/>
                <a:gd name="connsiteY3-938" fmla="*/ 518188 h 981339"/>
                <a:gd name="connsiteX4-939" fmla="*/ 636377 w 1556774"/>
                <a:gd name="connsiteY4-940" fmla="*/ 741181 h 981339"/>
                <a:gd name="connsiteX5-941" fmla="*/ 705803 w 1556774"/>
                <a:gd name="connsiteY5-942" fmla="*/ 624047 h 981339"/>
                <a:gd name="connsiteX6-943" fmla="*/ 859369 w 1556774"/>
                <a:gd name="connsiteY6-944" fmla="*/ 679765 h 981339"/>
                <a:gd name="connsiteX7-945" fmla="*/ 1189170 w 1556774"/>
                <a:gd name="connsiteY7-946" fmla="*/ 914032 h 981339"/>
                <a:gd name="connsiteX8-947" fmla="*/ 1507637 w 1556774"/>
                <a:gd name="connsiteY8-948" fmla="*/ 786693 h 981339"/>
                <a:gd name="connsiteX9-949" fmla="*/ 1173267 w 1556774"/>
                <a:gd name="connsiteY9-950" fmla="*/ 634312 h 981339"/>
                <a:gd name="connsiteX10-951" fmla="*/ 1250585 w 1556774"/>
                <a:gd name="connsiteY10-952" fmla="*/ 450008 h 981339"/>
                <a:gd name="connsiteX11-953" fmla="*/ 984454 w 1556774"/>
                <a:gd name="connsiteY11-954" fmla="*/ 340826 h 981339"/>
                <a:gd name="connsiteX12-955" fmla="*/ 909391 w 1556774"/>
                <a:gd name="connsiteY12-956" fmla="*/ 450008 h 981339"/>
                <a:gd name="connsiteX13-957" fmla="*/ 766089 w 1556774"/>
                <a:gd name="connsiteY13-958" fmla="*/ 388593 h 981339"/>
                <a:gd name="connsiteX14-959" fmla="*/ 800209 w 1556774"/>
                <a:gd name="connsiteY14-960" fmla="*/ 204349 h 981339"/>
                <a:gd name="connsiteX0-961" fmla="*/ 800209 w 1556774"/>
                <a:gd name="connsiteY0-962" fmla="*/ 204349 h 981339"/>
                <a:gd name="connsiteX1-963" fmla="*/ 196266 w 1556774"/>
                <a:gd name="connsiteY1-964" fmla="*/ 12686 h 981339"/>
                <a:gd name="connsiteX2-965" fmla="*/ 147370 w 1556774"/>
                <a:gd name="connsiteY2-966" fmla="*/ 306113 h 981339"/>
                <a:gd name="connsiteX3-967" fmla="*/ 12021 w 1556774"/>
                <a:gd name="connsiteY3-968" fmla="*/ 518188 h 981339"/>
                <a:gd name="connsiteX4-969" fmla="*/ 636377 w 1556774"/>
                <a:gd name="connsiteY4-970" fmla="*/ 741181 h 981339"/>
                <a:gd name="connsiteX5-971" fmla="*/ 705803 w 1556774"/>
                <a:gd name="connsiteY5-972" fmla="*/ 624047 h 981339"/>
                <a:gd name="connsiteX6-973" fmla="*/ 859369 w 1556774"/>
                <a:gd name="connsiteY6-974" fmla="*/ 679765 h 981339"/>
                <a:gd name="connsiteX7-975" fmla="*/ 1189170 w 1556774"/>
                <a:gd name="connsiteY7-976" fmla="*/ 914032 h 981339"/>
                <a:gd name="connsiteX8-977" fmla="*/ 1507637 w 1556774"/>
                <a:gd name="connsiteY8-978" fmla="*/ 786693 h 981339"/>
                <a:gd name="connsiteX9-979" fmla="*/ 1173267 w 1556774"/>
                <a:gd name="connsiteY9-980" fmla="*/ 634312 h 981339"/>
                <a:gd name="connsiteX10-981" fmla="*/ 1250585 w 1556774"/>
                <a:gd name="connsiteY10-982" fmla="*/ 450008 h 981339"/>
                <a:gd name="connsiteX11-983" fmla="*/ 984454 w 1556774"/>
                <a:gd name="connsiteY11-984" fmla="*/ 340826 h 981339"/>
                <a:gd name="connsiteX12-985" fmla="*/ 909391 w 1556774"/>
                <a:gd name="connsiteY12-986" fmla="*/ 450008 h 981339"/>
                <a:gd name="connsiteX13-987" fmla="*/ 766089 w 1556774"/>
                <a:gd name="connsiteY13-988" fmla="*/ 388593 h 981339"/>
                <a:gd name="connsiteX14-989" fmla="*/ 800209 w 1556774"/>
                <a:gd name="connsiteY14-990" fmla="*/ 204349 h 981339"/>
                <a:gd name="connsiteX0-991" fmla="*/ 800209 w 1556774"/>
                <a:gd name="connsiteY0-992" fmla="*/ 204349 h 981339"/>
                <a:gd name="connsiteX1-993" fmla="*/ 196266 w 1556774"/>
                <a:gd name="connsiteY1-994" fmla="*/ 12686 h 981339"/>
                <a:gd name="connsiteX2-995" fmla="*/ 147370 w 1556774"/>
                <a:gd name="connsiteY2-996" fmla="*/ 306113 h 981339"/>
                <a:gd name="connsiteX3-997" fmla="*/ 12021 w 1556774"/>
                <a:gd name="connsiteY3-998" fmla="*/ 518188 h 981339"/>
                <a:gd name="connsiteX4-999" fmla="*/ 636377 w 1556774"/>
                <a:gd name="connsiteY4-1000" fmla="*/ 741181 h 981339"/>
                <a:gd name="connsiteX5-1001" fmla="*/ 705803 w 1556774"/>
                <a:gd name="connsiteY5-1002" fmla="*/ 624047 h 981339"/>
                <a:gd name="connsiteX6-1003" fmla="*/ 859369 w 1556774"/>
                <a:gd name="connsiteY6-1004" fmla="*/ 679765 h 981339"/>
                <a:gd name="connsiteX7-1005" fmla="*/ 1189170 w 1556774"/>
                <a:gd name="connsiteY7-1006" fmla="*/ 914032 h 981339"/>
                <a:gd name="connsiteX8-1007" fmla="*/ 1507637 w 1556774"/>
                <a:gd name="connsiteY8-1008" fmla="*/ 786693 h 981339"/>
                <a:gd name="connsiteX9-1009" fmla="*/ 1173267 w 1556774"/>
                <a:gd name="connsiteY9-1010" fmla="*/ 634312 h 981339"/>
                <a:gd name="connsiteX10-1011" fmla="*/ 1250585 w 1556774"/>
                <a:gd name="connsiteY10-1012" fmla="*/ 450008 h 981339"/>
                <a:gd name="connsiteX11-1013" fmla="*/ 984454 w 1556774"/>
                <a:gd name="connsiteY11-1014" fmla="*/ 340826 h 981339"/>
                <a:gd name="connsiteX12-1015" fmla="*/ 909391 w 1556774"/>
                <a:gd name="connsiteY12-1016" fmla="*/ 450008 h 981339"/>
                <a:gd name="connsiteX13-1017" fmla="*/ 766089 w 1556774"/>
                <a:gd name="connsiteY13-1018" fmla="*/ 388593 h 981339"/>
                <a:gd name="connsiteX14-1019" fmla="*/ 800209 w 1556774"/>
                <a:gd name="connsiteY14-1020" fmla="*/ 204349 h 981339"/>
                <a:gd name="connsiteX0-1021" fmla="*/ 800209 w 1556774"/>
                <a:gd name="connsiteY0-1022" fmla="*/ 204349 h 981339"/>
                <a:gd name="connsiteX1-1023" fmla="*/ 196266 w 1556774"/>
                <a:gd name="connsiteY1-1024" fmla="*/ 12686 h 981339"/>
                <a:gd name="connsiteX2-1025" fmla="*/ 147370 w 1556774"/>
                <a:gd name="connsiteY2-1026" fmla="*/ 306113 h 981339"/>
                <a:gd name="connsiteX3-1027" fmla="*/ 12021 w 1556774"/>
                <a:gd name="connsiteY3-1028" fmla="*/ 518188 h 981339"/>
                <a:gd name="connsiteX4-1029" fmla="*/ 636377 w 1556774"/>
                <a:gd name="connsiteY4-1030" fmla="*/ 741181 h 981339"/>
                <a:gd name="connsiteX5-1031" fmla="*/ 705803 w 1556774"/>
                <a:gd name="connsiteY5-1032" fmla="*/ 624047 h 981339"/>
                <a:gd name="connsiteX6-1033" fmla="*/ 859369 w 1556774"/>
                <a:gd name="connsiteY6-1034" fmla="*/ 679765 h 981339"/>
                <a:gd name="connsiteX7-1035" fmla="*/ 1189170 w 1556774"/>
                <a:gd name="connsiteY7-1036" fmla="*/ 914032 h 981339"/>
                <a:gd name="connsiteX8-1037" fmla="*/ 1507637 w 1556774"/>
                <a:gd name="connsiteY8-1038" fmla="*/ 786693 h 981339"/>
                <a:gd name="connsiteX9-1039" fmla="*/ 1173267 w 1556774"/>
                <a:gd name="connsiteY9-1040" fmla="*/ 634312 h 981339"/>
                <a:gd name="connsiteX10-1041" fmla="*/ 1250585 w 1556774"/>
                <a:gd name="connsiteY10-1042" fmla="*/ 450008 h 981339"/>
                <a:gd name="connsiteX11-1043" fmla="*/ 984454 w 1556774"/>
                <a:gd name="connsiteY11-1044" fmla="*/ 340826 h 981339"/>
                <a:gd name="connsiteX12-1045" fmla="*/ 909391 w 1556774"/>
                <a:gd name="connsiteY12-1046" fmla="*/ 450008 h 981339"/>
                <a:gd name="connsiteX13-1047" fmla="*/ 766089 w 1556774"/>
                <a:gd name="connsiteY13-1048" fmla="*/ 388593 h 981339"/>
                <a:gd name="connsiteX14-1049" fmla="*/ 800209 w 1556774"/>
                <a:gd name="connsiteY14-1050" fmla="*/ 204349 h 981339"/>
                <a:gd name="connsiteX0-1051" fmla="*/ 800209 w 1556774"/>
                <a:gd name="connsiteY0-1052" fmla="*/ 204349 h 981339"/>
                <a:gd name="connsiteX1-1053" fmla="*/ 196266 w 1556774"/>
                <a:gd name="connsiteY1-1054" fmla="*/ 12686 h 981339"/>
                <a:gd name="connsiteX2-1055" fmla="*/ 147370 w 1556774"/>
                <a:gd name="connsiteY2-1056" fmla="*/ 306113 h 981339"/>
                <a:gd name="connsiteX3-1057" fmla="*/ 12021 w 1556774"/>
                <a:gd name="connsiteY3-1058" fmla="*/ 518188 h 981339"/>
                <a:gd name="connsiteX4-1059" fmla="*/ 636377 w 1556774"/>
                <a:gd name="connsiteY4-1060" fmla="*/ 741181 h 981339"/>
                <a:gd name="connsiteX5-1061" fmla="*/ 705803 w 1556774"/>
                <a:gd name="connsiteY5-1062" fmla="*/ 624047 h 981339"/>
                <a:gd name="connsiteX6-1063" fmla="*/ 859369 w 1556774"/>
                <a:gd name="connsiteY6-1064" fmla="*/ 679765 h 981339"/>
                <a:gd name="connsiteX7-1065" fmla="*/ 1189170 w 1556774"/>
                <a:gd name="connsiteY7-1066" fmla="*/ 914032 h 981339"/>
                <a:gd name="connsiteX8-1067" fmla="*/ 1507637 w 1556774"/>
                <a:gd name="connsiteY8-1068" fmla="*/ 786693 h 981339"/>
                <a:gd name="connsiteX9-1069" fmla="*/ 1173267 w 1556774"/>
                <a:gd name="connsiteY9-1070" fmla="*/ 634312 h 981339"/>
                <a:gd name="connsiteX10-1071" fmla="*/ 1250585 w 1556774"/>
                <a:gd name="connsiteY10-1072" fmla="*/ 450008 h 981339"/>
                <a:gd name="connsiteX11-1073" fmla="*/ 964576 w 1556774"/>
                <a:gd name="connsiteY11-1074" fmla="*/ 344802 h 981339"/>
                <a:gd name="connsiteX12-1075" fmla="*/ 909391 w 1556774"/>
                <a:gd name="connsiteY12-1076" fmla="*/ 450008 h 981339"/>
                <a:gd name="connsiteX13-1077" fmla="*/ 766089 w 1556774"/>
                <a:gd name="connsiteY13-1078" fmla="*/ 388593 h 981339"/>
                <a:gd name="connsiteX14-1079" fmla="*/ 800209 w 1556774"/>
                <a:gd name="connsiteY14-1080" fmla="*/ 204349 h 981339"/>
                <a:gd name="connsiteX0-1081" fmla="*/ 800209 w 1556774"/>
                <a:gd name="connsiteY0-1082" fmla="*/ 204349 h 981339"/>
                <a:gd name="connsiteX1-1083" fmla="*/ 196266 w 1556774"/>
                <a:gd name="connsiteY1-1084" fmla="*/ 12686 h 981339"/>
                <a:gd name="connsiteX2-1085" fmla="*/ 147370 w 1556774"/>
                <a:gd name="connsiteY2-1086" fmla="*/ 306113 h 981339"/>
                <a:gd name="connsiteX3-1087" fmla="*/ 12021 w 1556774"/>
                <a:gd name="connsiteY3-1088" fmla="*/ 518188 h 981339"/>
                <a:gd name="connsiteX4-1089" fmla="*/ 636377 w 1556774"/>
                <a:gd name="connsiteY4-1090" fmla="*/ 741181 h 981339"/>
                <a:gd name="connsiteX5-1091" fmla="*/ 705803 w 1556774"/>
                <a:gd name="connsiteY5-1092" fmla="*/ 624047 h 981339"/>
                <a:gd name="connsiteX6-1093" fmla="*/ 859369 w 1556774"/>
                <a:gd name="connsiteY6-1094" fmla="*/ 679765 h 981339"/>
                <a:gd name="connsiteX7-1095" fmla="*/ 1189170 w 1556774"/>
                <a:gd name="connsiteY7-1096" fmla="*/ 914032 h 981339"/>
                <a:gd name="connsiteX8-1097" fmla="*/ 1507637 w 1556774"/>
                <a:gd name="connsiteY8-1098" fmla="*/ 786693 h 981339"/>
                <a:gd name="connsiteX9-1099" fmla="*/ 1173267 w 1556774"/>
                <a:gd name="connsiteY9-1100" fmla="*/ 634312 h 981339"/>
                <a:gd name="connsiteX10-1101" fmla="*/ 1250585 w 1556774"/>
                <a:gd name="connsiteY10-1102" fmla="*/ 450008 h 981339"/>
                <a:gd name="connsiteX11-1103" fmla="*/ 964576 w 1556774"/>
                <a:gd name="connsiteY11-1104" fmla="*/ 344802 h 981339"/>
                <a:gd name="connsiteX12-1105" fmla="*/ 909391 w 1556774"/>
                <a:gd name="connsiteY12-1106" fmla="*/ 450008 h 981339"/>
                <a:gd name="connsiteX13-1107" fmla="*/ 766089 w 1556774"/>
                <a:gd name="connsiteY13-1108" fmla="*/ 388593 h 981339"/>
                <a:gd name="connsiteX14-1109" fmla="*/ 800209 w 1556774"/>
                <a:gd name="connsiteY14-1110" fmla="*/ 204349 h 981339"/>
                <a:gd name="connsiteX0-1111" fmla="*/ 800209 w 1556774"/>
                <a:gd name="connsiteY0-1112" fmla="*/ 204349 h 981339"/>
                <a:gd name="connsiteX1-1113" fmla="*/ 196266 w 1556774"/>
                <a:gd name="connsiteY1-1114" fmla="*/ 12686 h 981339"/>
                <a:gd name="connsiteX2-1115" fmla="*/ 147370 w 1556774"/>
                <a:gd name="connsiteY2-1116" fmla="*/ 306113 h 981339"/>
                <a:gd name="connsiteX3-1117" fmla="*/ 12021 w 1556774"/>
                <a:gd name="connsiteY3-1118" fmla="*/ 518188 h 981339"/>
                <a:gd name="connsiteX4-1119" fmla="*/ 636377 w 1556774"/>
                <a:gd name="connsiteY4-1120" fmla="*/ 741181 h 981339"/>
                <a:gd name="connsiteX5-1121" fmla="*/ 705803 w 1556774"/>
                <a:gd name="connsiteY5-1122" fmla="*/ 624047 h 981339"/>
                <a:gd name="connsiteX6-1123" fmla="*/ 859369 w 1556774"/>
                <a:gd name="connsiteY6-1124" fmla="*/ 679765 h 981339"/>
                <a:gd name="connsiteX7-1125" fmla="*/ 1189170 w 1556774"/>
                <a:gd name="connsiteY7-1126" fmla="*/ 914032 h 981339"/>
                <a:gd name="connsiteX8-1127" fmla="*/ 1507637 w 1556774"/>
                <a:gd name="connsiteY8-1128" fmla="*/ 786693 h 981339"/>
                <a:gd name="connsiteX9-1129" fmla="*/ 1173267 w 1556774"/>
                <a:gd name="connsiteY9-1130" fmla="*/ 634312 h 981339"/>
                <a:gd name="connsiteX10-1131" fmla="*/ 1250585 w 1556774"/>
                <a:gd name="connsiteY10-1132" fmla="*/ 450008 h 981339"/>
                <a:gd name="connsiteX11-1133" fmla="*/ 964576 w 1556774"/>
                <a:gd name="connsiteY11-1134" fmla="*/ 344802 h 981339"/>
                <a:gd name="connsiteX12-1135" fmla="*/ 909391 w 1556774"/>
                <a:gd name="connsiteY12-1136" fmla="*/ 450008 h 981339"/>
                <a:gd name="connsiteX13-1137" fmla="*/ 766089 w 1556774"/>
                <a:gd name="connsiteY13-1138" fmla="*/ 388593 h 981339"/>
                <a:gd name="connsiteX14-1139" fmla="*/ 800209 w 1556774"/>
                <a:gd name="connsiteY14-1140" fmla="*/ 204349 h 981339"/>
                <a:gd name="connsiteX0-1141" fmla="*/ 800209 w 1556774"/>
                <a:gd name="connsiteY0-1142" fmla="*/ 204349 h 981339"/>
                <a:gd name="connsiteX1-1143" fmla="*/ 196266 w 1556774"/>
                <a:gd name="connsiteY1-1144" fmla="*/ 12686 h 981339"/>
                <a:gd name="connsiteX2-1145" fmla="*/ 147370 w 1556774"/>
                <a:gd name="connsiteY2-1146" fmla="*/ 306113 h 981339"/>
                <a:gd name="connsiteX3-1147" fmla="*/ 12021 w 1556774"/>
                <a:gd name="connsiteY3-1148" fmla="*/ 518188 h 981339"/>
                <a:gd name="connsiteX4-1149" fmla="*/ 636377 w 1556774"/>
                <a:gd name="connsiteY4-1150" fmla="*/ 741181 h 981339"/>
                <a:gd name="connsiteX5-1151" fmla="*/ 705803 w 1556774"/>
                <a:gd name="connsiteY5-1152" fmla="*/ 624047 h 981339"/>
                <a:gd name="connsiteX6-1153" fmla="*/ 859369 w 1556774"/>
                <a:gd name="connsiteY6-1154" fmla="*/ 679765 h 981339"/>
                <a:gd name="connsiteX7-1155" fmla="*/ 1189170 w 1556774"/>
                <a:gd name="connsiteY7-1156" fmla="*/ 914032 h 981339"/>
                <a:gd name="connsiteX8-1157" fmla="*/ 1507637 w 1556774"/>
                <a:gd name="connsiteY8-1158" fmla="*/ 786693 h 981339"/>
                <a:gd name="connsiteX9-1159" fmla="*/ 1173267 w 1556774"/>
                <a:gd name="connsiteY9-1160" fmla="*/ 634312 h 981339"/>
                <a:gd name="connsiteX10-1161" fmla="*/ 1250585 w 1556774"/>
                <a:gd name="connsiteY10-1162" fmla="*/ 450008 h 981339"/>
                <a:gd name="connsiteX11-1163" fmla="*/ 964576 w 1556774"/>
                <a:gd name="connsiteY11-1164" fmla="*/ 344802 h 981339"/>
                <a:gd name="connsiteX12-1165" fmla="*/ 909391 w 1556774"/>
                <a:gd name="connsiteY12-1166" fmla="*/ 450008 h 981339"/>
                <a:gd name="connsiteX13-1167" fmla="*/ 766089 w 1556774"/>
                <a:gd name="connsiteY13-1168" fmla="*/ 388593 h 981339"/>
                <a:gd name="connsiteX14-1169" fmla="*/ 800209 w 1556774"/>
                <a:gd name="connsiteY14-1170" fmla="*/ 204349 h 981339"/>
                <a:gd name="connsiteX0-1171" fmla="*/ 800209 w 1556774"/>
                <a:gd name="connsiteY0-1172" fmla="*/ 204349 h 981339"/>
                <a:gd name="connsiteX1-1173" fmla="*/ 196266 w 1556774"/>
                <a:gd name="connsiteY1-1174" fmla="*/ 12686 h 981339"/>
                <a:gd name="connsiteX2-1175" fmla="*/ 147370 w 1556774"/>
                <a:gd name="connsiteY2-1176" fmla="*/ 306113 h 981339"/>
                <a:gd name="connsiteX3-1177" fmla="*/ 12021 w 1556774"/>
                <a:gd name="connsiteY3-1178" fmla="*/ 518188 h 981339"/>
                <a:gd name="connsiteX4-1179" fmla="*/ 636377 w 1556774"/>
                <a:gd name="connsiteY4-1180" fmla="*/ 741181 h 981339"/>
                <a:gd name="connsiteX5-1181" fmla="*/ 705803 w 1556774"/>
                <a:gd name="connsiteY5-1182" fmla="*/ 624047 h 981339"/>
                <a:gd name="connsiteX6-1183" fmla="*/ 859369 w 1556774"/>
                <a:gd name="connsiteY6-1184" fmla="*/ 679765 h 981339"/>
                <a:gd name="connsiteX7-1185" fmla="*/ 1189170 w 1556774"/>
                <a:gd name="connsiteY7-1186" fmla="*/ 914032 h 981339"/>
                <a:gd name="connsiteX8-1187" fmla="*/ 1507637 w 1556774"/>
                <a:gd name="connsiteY8-1188" fmla="*/ 786693 h 981339"/>
                <a:gd name="connsiteX9-1189" fmla="*/ 1173267 w 1556774"/>
                <a:gd name="connsiteY9-1190" fmla="*/ 634312 h 981339"/>
                <a:gd name="connsiteX10-1191" fmla="*/ 1250585 w 1556774"/>
                <a:gd name="connsiteY10-1192" fmla="*/ 438081 h 981339"/>
                <a:gd name="connsiteX11-1193" fmla="*/ 964576 w 1556774"/>
                <a:gd name="connsiteY11-1194" fmla="*/ 344802 h 981339"/>
                <a:gd name="connsiteX12-1195" fmla="*/ 909391 w 1556774"/>
                <a:gd name="connsiteY12-1196" fmla="*/ 450008 h 981339"/>
                <a:gd name="connsiteX13-1197" fmla="*/ 766089 w 1556774"/>
                <a:gd name="connsiteY13-1198" fmla="*/ 388593 h 981339"/>
                <a:gd name="connsiteX14-1199" fmla="*/ 800209 w 1556774"/>
                <a:gd name="connsiteY14-1200" fmla="*/ 204349 h 981339"/>
                <a:gd name="connsiteX0-1201" fmla="*/ 800209 w 1556774"/>
                <a:gd name="connsiteY0-1202" fmla="*/ 204349 h 981339"/>
                <a:gd name="connsiteX1-1203" fmla="*/ 196266 w 1556774"/>
                <a:gd name="connsiteY1-1204" fmla="*/ 12686 h 981339"/>
                <a:gd name="connsiteX2-1205" fmla="*/ 147370 w 1556774"/>
                <a:gd name="connsiteY2-1206" fmla="*/ 306113 h 981339"/>
                <a:gd name="connsiteX3-1207" fmla="*/ 12021 w 1556774"/>
                <a:gd name="connsiteY3-1208" fmla="*/ 518188 h 981339"/>
                <a:gd name="connsiteX4-1209" fmla="*/ 636377 w 1556774"/>
                <a:gd name="connsiteY4-1210" fmla="*/ 741181 h 981339"/>
                <a:gd name="connsiteX5-1211" fmla="*/ 705803 w 1556774"/>
                <a:gd name="connsiteY5-1212" fmla="*/ 624047 h 981339"/>
                <a:gd name="connsiteX6-1213" fmla="*/ 859369 w 1556774"/>
                <a:gd name="connsiteY6-1214" fmla="*/ 679765 h 981339"/>
                <a:gd name="connsiteX7-1215" fmla="*/ 1189170 w 1556774"/>
                <a:gd name="connsiteY7-1216" fmla="*/ 914032 h 981339"/>
                <a:gd name="connsiteX8-1217" fmla="*/ 1507637 w 1556774"/>
                <a:gd name="connsiteY8-1218" fmla="*/ 786693 h 981339"/>
                <a:gd name="connsiteX9-1219" fmla="*/ 1173267 w 1556774"/>
                <a:gd name="connsiteY9-1220" fmla="*/ 634312 h 981339"/>
                <a:gd name="connsiteX10-1221" fmla="*/ 1250585 w 1556774"/>
                <a:gd name="connsiteY10-1222" fmla="*/ 438081 h 981339"/>
                <a:gd name="connsiteX11-1223" fmla="*/ 964576 w 1556774"/>
                <a:gd name="connsiteY11-1224" fmla="*/ 344802 h 981339"/>
                <a:gd name="connsiteX12-1225" fmla="*/ 909391 w 1556774"/>
                <a:gd name="connsiteY12-1226" fmla="*/ 450008 h 981339"/>
                <a:gd name="connsiteX13-1227" fmla="*/ 766089 w 1556774"/>
                <a:gd name="connsiteY13-1228" fmla="*/ 388593 h 981339"/>
                <a:gd name="connsiteX14-1229" fmla="*/ 800209 w 1556774"/>
                <a:gd name="connsiteY14-1230" fmla="*/ 204349 h 981339"/>
                <a:gd name="connsiteX0-1231" fmla="*/ 800209 w 1556774"/>
                <a:gd name="connsiteY0-1232" fmla="*/ 204349 h 981339"/>
                <a:gd name="connsiteX1-1233" fmla="*/ 196266 w 1556774"/>
                <a:gd name="connsiteY1-1234" fmla="*/ 12686 h 981339"/>
                <a:gd name="connsiteX2-1235" fmla="*/ 147370 w 1556774"/>
                <a:gd name="connsiteY2-1236" fmla="*/ 306113 h 981339"/>
                <a:gd name="connsiteX3-1237" fmla="*/ 12021 w 1556774"/>
                <a:gd name="connsiteY3-1238" fmla="*/ 518188 h 981339"/>
                <a:gd name="connsiteX4-1239" fmla="*/ 636377 w 1556774"/>
                <a:gd name="connsiteY4-1240" fmla="*/ 741181 h 981339"/>
                <a:gd name="connsiteX5-1241" fmla="*/ 705803 w 1556774"/>
                <a:gd name="connsiteY5-1242" fmla="*/ 624047 h 981339"/>
                <a:gd name="connsiteX6-1243" fmla="*/ 859369 w 1556774"/>
                <a:gd name="connsiteY6-1244" fmla="*/ 679765 h 981339"/>
                <a:gd name="connsiteX7-1245" fmla="*/ 1189170 w 1556774"/>
                <a:gd name="connsiteY7-1246" fmla="*/ 914032 h 981339"/>
                <a:gd name="connsiteX8-1247" fmla="*/ 1507637 w 1556774"/>
                <a:gd name="connsiteY8-1248" fmla="*/ 786693 h 981339"/>
                <a:gd name="connsiteX9-1249" fmla="*/ 1173267 w 1556774"/>
                <a:gd name="connsiteY9-1250" fmla="*/ 634312 h 981339"/>
                <a:gd name="connsiteX10-1251" fmla="*/ 1250585 w 1556774"/>
                <a:gd name="connsiteY10-1252" fmla="*/ 438081 h 981339"/>
                <a:gd name="connsiteX11-1253" fmla="*/ 964576 w 1556774"/>
                <a:gd name="connsiteY11-1254" fmla="*/ 344802 h 981339"/>
                <a:gd name="connsiteX12-1255" fmla="*/ 909391 w 1556774"/>
                <a:gd name="connsiteY12-1256" fmla="*/ 450008 h 981339"/>
                <a:gd name="connsiteX13-1257" fmla="*/ 766089 w 1556774"/>
                <a:gd name="connsiteY13-1258" fmla="*/ 388593 h 981339"/>
                <a:gd name="connsiteX14-1259" fmla="*/ 800209 w 1556774"/>
                <a:gd name="connsiteY14-1260" fmla="*/ 204349 h 981339"/>
                <a:gd name="connsiteX0-1261" fmla="*/ 800209 w 1527868"/>
                <a:gd name="connsiteY0-1262" fmla="*/ 204349 h 975126"/>
                <a:gd name="connsiteX1-1263" fmla="*/ 196266 w 1527868"/>
                <a:gd name="connsiteY1-1264" fmla="*/ 12686 h 975126"/>
                <a:gd name="connsiteX2-1265" fmla="*/ 147370 w 1527868"/>
                <a:gd name="connsiteY2-1266" fmla="*/ 306113 h 975126"/>
                <a:gd name="connsiteX3-1267" fmla="*/ 12021 w 1527868"/>
                <a:gd name="connsiteY3-1268" fmla="*/ 518188 h 975126"/>
                <a:gd name="connsiteX4-1269" fmla="*/ 636377 w 1527868"/>
                <a:gd name="connsiteY4-1270" fmla="*/ 741181 h 975126"/>
                <a:gd name="connsiteX5-1271" fmla="*/ 705803 w 1527868"/>
                <a:gd name="connsiteY5-1272" fmla="*/ 624047 h 975126"/>
                <a:gd name="connsiteX6-1273" fmla="*/ 859369 w 1527868"/>
                <a:gd name="connsiteY6-1274" fmla="*/ 679765 h 975126"/>
                <a:gd name="connsiteX7-1275" fmla="*/ 1189170 w 1527868"/>
                <a:gd name="connsiteY7-1276" fmla="*/ 914032 h 975126"/>
                <a:gd name="connsiteX8-1277" fmla="*/ 1467881 w 1527868"/>
                <a:gd name="connsiteY8-1278" fmla="*/ 742961 h 975126"/>
                <a:gd name="connsiteX9-1279" fmla="*/ 1173267 w 1527868"/>
                <a:gd name="connsiteY9-1280" fmla="*/ 634312 h 975126"/>
                <a:gd name="connsiteX10-1281" fmla="*/ 1250585 w 1527868"/>
                <a:gd name="connsiteY10-1282" fmla="*/ 438081 h 975126"/>
                <a:gd name="connsiteX11-1283" fmla="*/ 964576 w 1527868"/>
                <a:gd name="connsiteY11-1284" fmla="*/ 344802 h 975126"/>
                <a:gd name="connsiteX12-1285" fmla="*/ 909391 w 1527868"/>
                <a:gd name="connsiteY12-1286" fmla="*/ 450008 h 975126"/>
                <a:gd name="connsiteX13-1287" fmla="*/ 766089 w 1527868"/>
                <a:gd name="connsiteY13-1288" fmla="*/ 388593 h 975126"/>
                <a:gd name="connsiteX14-1289" fmla="*/ 800209 w 1527868"/>
                <a:gd name="connsiteY14-1290" fmla="*/ 204349 h 975126"/>
                <a:gd name="connsiteX0-1291" fmla="*/ 800209 w 1527868"/>
                <a:gd name="connsiteY0-1292" fmla="*/ 204349 h 975126"/>
                <a:gd name="connsiteX1-1293" fmla="*/ 196266 w 1527868"/>
                <a:gd name="connsiteY1-1294" fmla="*/ 12686 h 975126"/>
                <a:gd name="connsiteX2-1295" fmla="*/ 147370 w 1527868"/>
                <a:gd name="connsiteY2-1296" fmla="*/ 306113 h 975126"/>
                <a:gd name="connsiteX3-1297" fmla="*/ 12021 w 1527868"/>
                <a:gd name="connsiteY3-1298" fmla="*/ 518188 h 975126"/>
                <a:gd name="connsiteX4-1299" fmla="*/ 636377 w 1527868"/>
                <a:gd name="connsiteY4-1300" fmla="*/ 741181 h 975126"/>
                <a:gd name="connsiteX5-1301" fmla="*/ 705803 w 1527868"/>
                <a:gd name="connsiteY5-1302" fmla="*/ 624047 h 975126"/>
                <a:gd name="connsiteX6-1303" fmla="*/ 859369 w 1527868"/>
                <a:gd name="connsiteY6-1304" fmla="*/ 679765 h 975126"/>
                <a:gd name="connsiteX7-1305" fmla="*/ 1189170 w 1527868"/>
                <a:gd name="connsiteY7-1306" fmla="*/ 914032 h 975126"/>
                <a:gd name="connsiteX8-1307" fmla="*/ 1467881 w 1527868"/>
                <a:gd name="connsiteY8-1308" fmla="*/ 742961 h 975126"/>
                <a:gd name="connsiteX9-1309" fmla="*/ 1173267 w 1527868"/>
                <a:gd name="connsiteY9-1310" fmla="*/ 634312 h 975126"/>
                <a:gd name="connsiteX10-1311" fmla="*/ 1250585 w 1527868"/>
                <a:gd name="connsiteY10-1312" fmla="*/ 438081 h 975126"/>
                <a:gd name="connsiteX11-1313" fmla="*/ 964576 w 1527868"/>
                <a:gd name="connsiteY11-1314" fmla="*/ 344802 h 975126"/>
                <a:gd name="connsiteX12-1315" fmla="*/ 909391 w 1527868"/>
                <a:gd name="connsiteY12-1316" fmla="*/ 450008 h 975126"/>
                <a:gd name="connsiteX13-1317" fmla="*/ 766089 w 1527868"/>
                <a:gd name="connsiteY13-1318" fmla="*/ 388593 h 975126"/>
                <a:gd name="connsiteX14-1319" fmla="*/ 800209 w 1527868"/>
                <a:gd name="connsiteY14-1320" fmla="*/ 204349 h 975126"/>
                <a:gd name="connsiteX0-1321" fmla="*/ 800209 w 1499884"/>
                <a:gd name="connsiteY0-1322" fmla="*/ 204349 h 986483"/>
                <a:gd name="connsiteX1-1323" fmla="*/ 196266 w 1499884"/>
                <a:gd name="connsiteY1-1324" fmla="*/ 12686 h 986483"/>
                <a:gd name="connsiteX2-1325" fmla="*/ 147370 w 1499884"/>
                <a:gd name="connsiteY2-1326" fmla="*/ 306113 h 986483"/>
                <a:gd name="connsiteX3-1327" fmla="*/ 12021 w 1499884"/>
                <a:gd name="connsiteY3-1328" fmla="*/ 518188 h 986483"/>
                <a:gd name="connsiteX4-1329" fmla="*/ 636377 w 1499884"/>
                <a:gd name="connsiteY4-1330" fmla="*/ 741181 h 986483"/>
                <a:gd name="connsiteX5-1331" fmla="*/ 705803 w 1499884"/>
                <a:gd name="connsiteY5-1332" fmla="*/ 624047 h 986483"/>
                <a:gd name="connsiteX6-1333" fmla="*/ 859369 w 1499884"/>
                <a:gd name="connsiteY6-1334" fmla="*/ 679765 h 986483"/>
                <a:gd name="connsiteX7-1335" fmla="*/ 1189170 w 1499884"/>
                <a:gd name="connsiteY7-1336" fmla="*/ 914032 h 986483"/>
                <a:gd name="connsiteX8-1337" fmla="*/ 1467881 w 1499884"/>
                <a:gd name="connsiteY8-1338" fmla="*/ 742961 h 986483"/>
                <a:gd name="connsiteX9-1339" fmla="*/ 1173267 w 1499884"/>
                <a:gd name="connsiteY9-1340" fmla="*/ 634312 h 986483"/>
                <a:gd name="connsiteX10-1341" fmla="*/ 1250585 w 1499884"/>
                <a:gd name="connsiteY10-1342" fmla="*/ 438081 h 986483"/>
                <a:gd name="connsiteX11-1343" fmla="*/ 964576 w 1499884"/>
                <a:gd name="connsiteY11-1344" fmla="*/ 344802 h 986483"/>
                <a:gd name="connsiteX12-1345" fmla="*/ 909391 w 1499884"/>
                <a:gd name="connsiteY12-1346" fmla="*/ 450008 h 986483"/>
                <a:gd name="connsiteX13-1347" fmla="*/ 766089 w 1499884"/>
                <a:gd name="connsiteY13-1348" fmla="*/ 388593 h 986483"/>
                <a:gd name="connsiteX14-1349" fmla="*/ 800209 w 1499884"/>
                <a:gd name="connsiteY14-1350" fmla="*/ 204349 h 986483"/>
                <a:gd name="connsiteX0-1351" fmla="*/ 800209 w 1505435"/>
                <a:gd name="connsiteY0-1352" fmla="*/ 204349 h 1015754"/>
                <a:gd name="connsiteX1-1353" fmla="*/ 196266 w 1505435"/>
                <a:gd name="connsiteY1-1354" fmla="*/ 12686 h 1015754"/>
                <a:gd name="connsiteX2-1355" fmla="*/ 147370 w 1505435"/>
                <a:gd name="connsiteY2-1356" fmla="*/ 306113 h 1015754"/>
                <a:gd name="connsiteX3-1357" fmla="*/ 12021 w 1505435"/>
                <a:gd name="connsiteY3-1358" fmla="*/ 518188 h 1015754"/>
                <a:gd name="connsiteX4-1359" fmla="*/ 636377 w 1505435"/>
                <a:gd name="connsiteY4-1360" fmla="*/ 741181 h 1015754"/>
                <a:gd name="connsiteX5-1361" fmla="*/ 705803 w 1505435"/>
                <a:gd name="connsiteY5-1362" fmla="*/ 624047 h 1015754"/>
                <a:gd name="connsiteX6-1363" fmla="*/ 859369 w 1505435"/>
                <a:gd name="connsiteY6-1364" fmla="*/ 679765 h 1015754"/>
                <a:gd name="connsiteX7-1365" fmla="*/ 1189170 w 1505435"/>
                <a:gd name="connsiteY7-1366" fmla="*/ 914032 h 1015754"/>
                <a:gd name="connsiteX8-1367" fmla="*/ 1467881 w 1505435"/>
                <a:gd name="connsiteY8-1368" fmla="*/ 742961 h 1015754"/>
                <a:gd name="connsiteX9-1369" fmla="*/ 1173267 w 1505435"/>
                <a:gd name="connsiteY9-1370" fmla="*/ 634312 h 1015754"/>
                <a:gd name="connsiteX10-1371" fmla="*/ 1250585 w 1505435"/>
                <a:gd name="connsiteY10-1372" fmla="*/ 438081 h 1015754"/>
                <a:gd name="connsiteX11-1373" fmla="*/ 964576 w 1505435"/>
                <a:gd name="connsiteY11-1374" fmla="*/ 344802 h 1015754"/>
                <a:gd name="connsiteX12-1375" fmla="*/ 909391 w 1505435"/>
                <a:gd name="connsiteY12-1376" fmla="*/ 450008 h 1015754"/>
                <a:gd name="connsiteX13-1377" fmla="*/ 766089 w 1505435"/>
                <a:gd name="connsiteY13-1378" fmla="*/ 388593 h 1015754"/>
                <a:gd name="connsiteX14-1379" fmla="*/ 800209 w 1505435"/>
                <a:gd name="connsiteY14-1380" fmla="*/ 204349 h 10157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7" name="Freeform 105"/>
            <p:cNvSpPr/>
            <p:nvPr/>
          </p:nvSpPr>
          <p:spPr>
            <a:xfrm rot="20634645">
              <a:off x="2071598" y="3466865"/>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1" fmla="*/ 812042 w 1535373"/>
                <a:gd name="connsiteY0-2" fmla="*/ 191663 h 901346"/>
                <a:gd name="connsiteX1-3" fmla="*/ 208099 w 1535373"/>
                <a:gd name="connsiteY1-4" fmla="*/ 0 h 901346"/>
                <a:gd name="connsiteX2-5" fmla="*/ 143301 w 1535373"/>
                <a:gd name="connsiteY2-6" fmla="*/ 273549 h 901346"/>
                <a:gd name="connsiteX3-7" fmla="*/ 0 w 1535373"/>
                <a:gd name="connsiteY3-8" fmla="*/ 457794 h 901346"/>
                <a:gd name="connsiteX4-9" fmla="*/ 600501 w 1535373"/>
                <a:gd name="connsiteY4-10" fmla="*/ 744397 h 901346"/>
                <a:gd name="connsiteX5-11" fmla="*/ 709684 w 1535373"/>
                <a:gd name="connsiteY5-12" fmla="*/ 635215 h 901346"/>
                <a:gd name="connsiteX6-13" fmla="*/ 887104 w 1535373"/>
                <a:gd name="connsiteY6-14" fmla="*/ 682982 h 901346"/>
                <a:gd name="connsiteX7-15" fmla="*/ 1201003 w 1535373"/>
                <a:gd name="connsiteY7-16" fmla="*/ 901346 h 901346"/>
                <a:gd name="connsiteX8-17" fmla="*/ 1535373 w 1535373"/>
                <a:gd name="connsiteY8-18" fmla="*/ 805812 h 901346"/>
                <a:gd name="connsiteX9-19" fmla="*/ 1201003 w 1535373"/>
                <a:gd name="connsiteY9-20" fmla="*/ 669334 h 901346"/>
                <a:gd name="connsiteX10-21" fmla="*/ 1262418 w 1535373"/>
                <a:gd name="connsiteY10-22" fmla="*/ 437322 h 901346"/>
                <a:gd name="connsiteX11-23" fmla="*/ 996287 w 1535373"/>
                <a:gd name="connsiteY11-24" fmla="*/ 328140 h 901346"/>
                <a:gd name="connsiteX12-25" fmla="*/ 921224 w 1535373"/>
                <a:gd name="connsiteY12-26" fmla="*/ 437322 h 901346"/>
                <a:gd name="connsiteX13-27" fmla="*/ 777922 w 1535373"/>
                <a:gd name="connsiteY13-28" fmla="*/ 375907 h 901346"/>
                <a:gd name="connsiteX14-29" fmla="*/ 812042 w 1535373"/>
                <a:gd name="connsiteY14-30" fmla="*/ 191663 h 901346"/>
                <a:gd name="connsiteX0-31" fmla="*/ 812042 w 1535373"/>
                <a:gd name="connsiteY0-32" fmla="*/ 204349 h 914032"/>
                <a:gd name="connsiteX1-33" fmla="*/ 208099 w 1535373"/>
                <a:gd name="connsiteY1-34" fmla="*/ 12686 h 914032"/>
                <a:gd name="connsiteX2-35" fmla="*/ 143301 w 1535373"/>
                <a:gd name="connsiteY2-36" fmla="*/ 286235 h 914032"/>
                <a:gd name="connsiteX3-37" fmla="*/ 0 w 1535373"/>
                <a:gd name="connsiteY3-38" fmla="*/ 470480 h 914032"/>
                <a:gd name="connsiteX4-39" fmla="*/ 600501 w 1535373"/>
                <a:gd name="connsiteY4-40" fmla="*/ 757083 h 914032"/>
                <a:gd name="connsiteX5-41" fmla="*/ 709684 w 1535373"/>
                <a:gd name="connsiteY5-42" fmla="*/ 647901 h 914032"/>
                <a:gd name="connsiteX6-43" fmla="*/ 887104 w 1535373"/>
                <a:gd name="connsiteY6-44" fmla="*/ 695668 h 914032"/>
                <a:gd name="connsiteX7-45" fmla="*/ 1201003 w 1535373"/>
                <a:gd name="connsiteY7-46" fmla="*/ 914032 h 914032"/>
                <a:gd name="connsiteX8-47" fmla="*/ 1535373 w 1535373"/>
                <a:gd name="connsiteY8-48" fmla="*/ 818498 h 914032"/>
                <a:gd name="connsiteX9-49" fmla="*/ 1201003 w 1535373"/>
                <a:gd name="connsiteY9-50" fmla="*/ 682020 h 914032"/>
                <a:gd name="connsiteX10-51" fmla="*/ 1262418 w 1535373"/>
                <a:gd name="connsiteY10-52" fmla="*/ 450008 h 914032"/>
                <a:gd name="connsiteX11-53" fmla="*/ 996287 w 1535373"/>
                <a:gd name="connsiteY11-54" fmla="*/ 340826 h 914032"/>
                <a:gd name="connsiteX12-55" fmla="*/ 921224 w 1535373"/>
                <a:gd name="connsiteY12-56" fmla="*/ 450008 h 914032"/>
                <a:gd name="connsiteX13-57" fmla="*/ 777922 w 1535373"/>
                <a:gd name="connsiteY13-58" fmla="*/ 388593 h 914032"/>
                <a:gd name="connsiteX14-59" fmla="*/ 812042 w 1535373"/>
                <a:gd name="connsiteY14-60" fmla="*/ 204349 h 914032"/>
                <a:gd name="connsiteX0-61" fmla="*/ 812042 w 1535373"/>
                <a:gd name="connsiteY0-62" fmla="*/ 204349 h 914032"/>
                <a:gd name="connsiteX1-63" fmla="*/ 208099 w 1535373"/>
                <a:gd name="connsiteY1-64" fmla="*/ 12686 h 914032"/>
                <a:gd name="connsiteX2-65" fmla="*/ 143301 w 1535373"/>
                <a:gd name="connsiteY2-66" fmla="*/ 286235 h 914032"/>
                <a:gd name="connsiteX3-67" fmla="*/ 0 w 1535373"/>
                <a:gd name="connsiteY3-68" fmla="*/ 470480 h 914032"/>
                <a:gd name="connsiteX4-69" fmla="*/ 600501 w 1535373"/>
                <a:gd name="connsiteY4-70" fmla="*/ 757083 h 914032"/>
                <a:gd name="connsiteX5-71" fmla="*/ 709684 w 1535373"/>
                <a:gd name="connsiteY5-72" fmla="*/ 647901 h 914032"/>
                <a:gd name="connsiteX6-73" fmla="*/ 887104 w 1535373"/>
                <a:gd name="connsiteY6-74" fmla="*/ 695668 h 914032"/>
                <a:gd name="connsiteX7-75" fmla="*/ 1201003 w 1535373"/>
                <a:gd name="connsiteY7-76" fmla="*/ 914032 h 914032"/>
                <a:gd name="connsiteX8-77" fmla="*/ 1535373 w 1535373"/>
                <a:gd name="connsiteY8-78" fmla="*/ 818498 h 914032"/>
                <a:gd name="connsiteX9-79" fmla="*/ 1201003 w 1535373"/>
                <a:gd name="connsiteY9-80" fmla="*/ 682020 h 914032"/>
                <a:gd name="connsiteX10-81" fmla="*/ 1262418 w 1535373"/>
                <a:gd name="connsiteY10-82" fmla="*/ 450008 h 914032"/>
                <a:gd name="connsiteX11-83" fmla="*/ 996287 w 1535373"/>
                <a:gd name="connsiteY11-84" fmla="*/ 340826 h 914032"/>
                <a:gd name="connsiteX12-85" fmla="*/ 921224 w 1535373"/>
                <a:gd name="connsiteY12-86" fmla="*/ 450008 h 914032"/>
                <a:gd name="connsiteX13-87" fmla="*/ 777922 w 1535373"/>
                <a:gd name="connsiteY13-88" fmla="*/ 388593 h 914032"/>
                <a:gd name="connsiteX14-89" fmla="*/ 812042 w 1535373"/>
                <a:gd name="connsiteY14-90" fmla="*/ 204349 h 914032"/>
                <a:gd name="connsiteX0-91" fmla="*/ 812042 w 1535373"/>
                <a:gd name="connsiteY0-92" fmla="*/ 204349 h 914032"/>
                <a:gd name="connsiteX1-93" fmla="*/ 208099 w 1535373"/>
                <a:gd name="connsiteY1-94" fmla="*/ 12686 h 914032"/>
                <a:gd name="connsiteX2-95" fmla="*/ 159203 w 1535373"/>
                <a:gd name="connsiteY2-96" fmla="*/ 306113 h 914032"/>
                <a:gd name="connsiteX3-97" fmla="*/ 0 w 1535373"/>
                <a:gd name="connsiteY3-98" fmla="*/ 470480 h 914032"/>
                <a:gd name="connsiteX4-99" fmla="*/ 600501 w 1535373"/>
                <a:gd name="connsiteY4-100" fmla="*/ 757083 h 914032"/>
                <a:gd name="connsiteX5-101" fmla="*/ 709684 w 1535373"/>
                <a:gd name="connsiteY5-102" fmla="*/ 647901 h 914032"/>
                <a:gd name="connsiteX6-103" fmla="*/ 887104 w 1535373"/>
                <a:gd name="connsiteY6-104" fmla="*/ 695668 h 914032"/>
                <a:gd name="connsiteX7-105" fmla="*/ 1201003 w 1535373"/>
                <a:gd name="connsiteY7-106" fmla="*/ 914032 h 914032"/>
                <a:gd name="connsiteX8-107" fmla="*/ 1535373 w 1535373"/>
                <a:gd name="connsiteY8-108" fmla="*/ 818498 h 914032"/>
                <a:gd name="connsiteX9-109" fmla="*/ 1201003 w 1535373"/>
                <a:gd name="connsiteY9-110" fmla="*/ 682020 h 914032"/>
                <a:gd name="connsiteX10-111" fmla="*/ 1262418 w 1535373"/>
                <a:gd name="connsiteY10-112" fmla="*/ 450008 h 914032"/>
                <a:gd name="connsiteX11-113" fmla="*/ 996287 w 1535373"/>
                <a:gd name="connsiteY11-114" fmla="*/ 340826 h 914032"/>
                <a:gd name="connsiteX12-115" fmla="*/ 921224 w 1535373"/>
                <a:gd name="connsiteY12-116" fmla="*/ 450008 h 914032"/>
                <a:gd name="connsiteX13-117" fmla="*/ 777922 w 1535373"/>
                <a:gd name="connsiteY13-118" fmla="*/ 388593 h 914032"/>
                <a:gd name="connsiteX14-119" fmla="*/ 812042 w 1535373"/>
                <a:gd name="connsiteY14-120" fmla="*/ 204349 h 914032"/>
                <a:gd name="connsiteX0-121" fmla="*/ 788188 w 1511519"/>
                <a:gd name="connsiteY0-122" fmla="*/ 204349 h 914032"/>
                <a:gd name="connsiteX1-123" fmla="*/ 184245 w 1511519"/>
                <a:gd name="connsiteY1-124" fmla="*/ 12686 h 914032"/>
                <a:gd name="connsiteX2-125" fmla="*/ 135349 w 1511519"/>
                <a:gd name="connsiteY2-126" fmla="*/ 306113 h 914032"/>
                <a:gd name="connsiteX3-127" fmla="*/ 0 w 1511519"/>
                <a:gd name="connsiteY3-128" fmla="*/ 518188 h 914032"/>
                <a:gd name="connsiteX4-129" fmla="*/ 576647 w 1511519"/>
                <a:gd name="connsiteY4-130" fmla="*/ 757083 h 914032"/>
                <a:gd name="connsiteX5-131" fmla="*/ 685830 w 1511519"/>
                <a:gd name="connsiteY5-132" fmla="*/ 647901 h 914032"/>
                <a:gd name="connsiteX6-133" fmla="*/ 863250 w 1511519"/>
                <a:gd name="connsiteY6-134" fmla="*/ 695668 h 914032"/>
                <a:gd name="connsiteX7-135" fmla="*/ 1177149 w 1511519"/>
                <a:gd name="connsiteY7-136" fmla="*/ 914032 h 914032"/>
                <a:gd name="connsiteX8-137" fmla="*/ 1511519 w 1511519"/>
                <a:gd name="connsiteY8-138" fmla="*/ 818498 h 914032"/>
                <a:gd name="connsiteX9-139" fmla="*/ 1177149 w 1511519"/>
                <a:gd name="connsiteY9-140" fmla="*/ 682020 h 914032"/>
                <a:gd name="connsiteX10-141" fmla="*/ 1238564 w 1511519"/>
                <a:gd name="connsiteY10-142" fmla="*/ 450008 h 914032"/>
                <a:gd name="connsiteX11-143" fmla="*/ 972433 w 1511519"/>
                <a:gd name="connsiteY11-144" fmla="*/ 340826 h 914032"/>
                <a:gd name="connsiteX12-145" fmla="*/ 897370 w 1511519"/>
                <a:gd name="connsiteY12-146" fmla="*/ 450008 h 914032"/>
                <a:gd name="connsiteX13-147" fmla="*/ 754068 w 1511519"/>
                <a:gd name="connsiteY13-148" fmla="*/ 388593 h 914032"/>
                <a:gd name="connsiteX14-149" fmla="*/ 788188 w 1511519"/>
                <a:gd name="connsiteY14-150" fmla="*/ 204349 h 914032"/>
                <a:gd name="connsiteX0-151" fmla="*/ 802902 w 1526233"/>
                <a:gd name="connsiteY0-152" fmla="*/ 204349 h 914032"/>
                <a:gd name="connsiteX1-153" fmla="*/ 198959 w 1526233"/>
                <a:gd name="connsiteY1-154" fmla="*/ 12686 h 914032"/>
                <a:gd name="connsiteX2-155" fmla="*/ 150063 w 1526233"/>
                <a:gd name="connsiteY2-156" fmla="*/ 306113 h 914032"/>
                <a:gd name="connsiteX3-157" fmla="*/ 14714 w 1526233"/>
                <a:gd name="connsiteY3-158" fmla="*/ 518188 h 914032"/>
                <a:gd name="connsiteX4-159" fmla="*/ 591361 w 1526233"/>
                <a:gd name="connsiteY4-160" fmla="*/ 757083 h 914032"/>
                <a:gd name="connsiteX5-161" fmla="*/ 700544 w 1526233"/>
                <a:gd name="connsiteY5-162" fmla="*/ 647901 h 914032"/>
                <a:gd name="connsiteX6-163" fmla="*/ 877964 w 1526233"/>
                <a:gd name="connsiteY6-164" fmla="*/ 695668 h 914032"/>
                <a:gd name="connsiteX7-165" fmla="*/ 1191863 w 1526233"/>
                <a:gd name="connsiteY7-166" fmla="*/ 914032 h 914032"/>
                <a:gd name="connsiteX8-167" fmla="*/ 1526233 w 1526233"/>
                <a:gd name="connsiteY8-168" fmla="*/ 818498 h 914032"/>
                <a:gd name="connsiteX9-169" fmla="*/ 1191863 w 1526233"/>
                <a:gd name="connsiteY9-170" fmla="*/ 682020 h 914032"/>
                <a:gd name="connsiteX10-171" fmla="*/ 1253278 w 1526233"/>
                <a:gd name="connsiteY10-172" fmla="*/ 450008 h 914032"/>
                <a:gd name="connsiteX11-173" fmla="*/ 987147 w 1526233"/>
                <a:gd name="connsiteY11-174" fmla="*/ 340826 h 914032"/>
                <a:gd name="connsiteX12-175" fmla="*/ 912084 w 1526233"/>
                <a:gd name="connsiteY12-176" fmla="*/ 450008 h 914032"/>
                <a:gd name="connsiteX13-177" fmla="*/ 768782 w 1526233"/>
                <a:gd name="connsiteY13-178" fmla="*/ 388593 h 914032"/>
                <a:gd name="connsiteX14-179" fmla="*/ 802902 w 1526233"/>
                <a:gd name="connsiteY14-180" fmla="*/ 204349 h 914032"/>
                <a:gd name="connsiteX0-181" fmla="*/ 802902 w 1526233"/>
                <a:gd name="connsiteY0-182" fmla="*/ 204349 h 914032"/>
                <a:gd name="connsiteX1-183" fmla="*/ 198959 w 1526233"/>
                <a:gd name="connsiteY1-184" fmla="*/ 12686 h 914032"/>
                <a:gd name="connsiteX2-185" fmla="*/ 150063 w 1526233"/>
                <a:gd name="connsiteY2-186" fmla="*/ 306113 h 914032"/>
                <a:gd name="connsiteX3-187" fmla="*/ 14714 w 1526233"/>
                <a:gd name="connsiteY3-188" fmla="*/ 518188 h 914032"/>
                <a:gd name="connsiteX4-189" fmla="*/ 591361 w 1526233"/>
                <a:gd name="connsiteY4-190" fmla="*/ 757083 h 914032"/>
                <a:gd name="connsiteX5-191" fmla="*/ 700544 w 1526233"/>
                <a:gd name="connsiteY5-192" fmla="*/ 647901 h 914032"/>
                <a:gd name="connsiteX6-193" fmla="*/ 877964 w 1526233"/>
                <a:gd name="connsiteY6-194" fmla="*/ 695668 h 914032"/>
                <a:gd name="connsiteX7-195" fmla="*/ 1191863 w 1526233"/>
                <a:gd name="connsiteY7-196" fmla="*/ 914032 h 914032"/>
                <a:gd name="connsiteX8-197" fmla="*/ 1526233 w 1526233"/>
                <a:gd name="connsiteY8-198" fmla="*/ 818498 h 914032"/>
                <a:gd name="connsiteX9-199" fmla="*/ 1191863 w 1526233"/>
                <a:gd name="connsiteY9-200" fmla="*/ 682020 h 914032"/>
                <a:gd name="connsiteX10-201" fmla="*/ 1253278 w 1526233"/>
                <a:gd name="connsiteY10-202" fmla="*/ 450008 h 914032"/>
                <a:gd name="connsiteX11-203" fmla="*/ 987147 w 1526233"/>
                <a:gd name="connsiteY11-204" fmla="*/ 340826 h 914032"/>
                <a:gd name="connsiteX12-205" fmla="*/ 912084 w 1526233"/>
                <a:gd name="connsiteY12-206" fmla="*/ 450008 h 914032"/>
                <a:gd name="connsiteX13-207" fmla="*/ 768782 w 1526233"/>
                <a:gd name="connsiteY13-208" fmla="*/ 388593 h 914032"/>
                <a:gd name="connsiteX14-209" fmla="*/ 802902 w 1526233"/>
                <a:gd name="connsiteY14-210" fmla="*/ 204349 h 914032"/>
                <a:gd name="connsiteX0-211" fmla="*/ 800209 w 1523540"/>
                <a:gd name="connsiteY0-212" fmla="*/ 204349 h 914032"/>
                <a:gd name="connsiteX1-213" fmla="*/ 196266 w 1523540"/>
                <a:gd name="connsiteY1-214" fmla="*/ 12686 h 914032"/>
                <a:gd name="connsiteX2-215" fmla="*/ 147370 w 1523540"/>
                <a:gd name="connsiteY2-216" fmla="*/ 306113 h 914032"/>
                <a:gd name="connsiteX3-217" fmla="*/ 12021 w 1523540"/>
                <a:gd name="connsiteY3-218" fmla="*/ 518188 h 914032"/>
                <a:gd name="connsiteX4-219" fmla="*/ 588668 w 1523540"/>
                <a:gd name="connsiteY4-220" fmla="*/ 757083 h 914032"/>
                <a:gd name="connsiteX5-221" fmla="*/ 697851 w 1523540"/>
                <a:gd name="connsiteY5-222" fmla="*/ 647901 h 914032"/>
                <a:gd name="connsiteX6-223" fmla="*/ 875271 w 1523540"/>
                <a:gd name="connsiteY6-224" fmla="*/ 695668 h 914032"/>
                <a:gd name="connsiteX7-225" fmla="*/ 1189170 w 1523540"/>
                <a:gd name="connsiteY7-226" fmla="*/ 914032 h 914032"/>
                <a:gd name="connsiteX8-227" fmla="*/ 1523540 w 1523540"/>
                <a:gd name="connsiteY8-228" fmla="*/ 818498 h 914032"/>
                <a:gd name="connsiteX9-229" fmla="*/ 1189170 w 1523540"/>
                <a:gd name="connsiteY9-230" fmla="*/ 682020 h 914032"/>
                <a:gd name="connsiteX10-231" fmla="*/ 1250585 w 1523540"/>
                <a:gd name="connsiteY10-232" fmla="*/ 450008 h 914032"/>
                <a:gd name="connsiteX11-233" fmla="*/ 984454 w 1523540"/>
                <a:gd name="connsiteY11-234" fmla="*/ 340826 h 914032"/>
                <a:gd name="connsiteX12-235" fmla="*/ 909391 w 1523540"/>
                <a:gd name="connsiteY12-236" fmla="*/ 450008 h 914032"/>
                <a:gd name="connsiteX13-237" fmla="*/ 766089 w 1523540"/>
                <a:gd name="connsiteY13-238" fmla="*/ 388593 h 914032"/>
                <a:gd name="connsiteX14-239" fmla="*/ 800209 w 1523540"/>
                <a:gd name="connsiteY14-240" fmla="*/ 204349 h 914032"/>
                <a:gd name="connsiteX0-241" fmla="*/ 800209 w 1523540"/>
                <a:gd name="connsiteY0-242" fmla="*/ 204349 h 914032"/>
                <a:gd name="connsiteX1-243" fmla="*/ 196266 w 1523540"/>
                <a:gd name="connsiteY1-244" fmla="*/ 12686 h 914032"/>
                <a:gd name="connsiteX2-245" fmla="*/ 147370 w 1523540"/>
                <a:gd name="connsiteY2-246" fmla="*/ 306113 h 914032"/>
                <a:gd name="connsiteX3-247" fmla="*/ 12021 w 1523540"/>
                <a:gd name="connsiteY3-248" fmla="*/ 518188 h 914032"/>
                <a:gd name="connsiteX4-249" fmla="*/ 652279 w 1523540"/>
                <a:gd name="connsiteY4-250" fmla="*/ 757083 h 914032"/>
                <a:gd name="connsiteX5-251" fmla="*/ 697851 w 1523540"/>
                <a:gd name="connsiteY5-252" fmla="*/ 647901 h 914032"/>
                <a:gd name="connsiteX6-253" fmla="*/ 875271 w 1523540"/>
                <a:gd name="connsiteY6-254" fmla="*/ 695668 h 914032"/>
                <a:gd name="connsiteX7-255" fmla="*/ 1189170 w 1523540"/>
                <a:gd name="connsiteY7-256" fmla="*/ 914032 h 914032"/>
                <a:gd name="connsiteX8-257" fmla="*/ 1523540 w 1523540"/>
                <a:gd name="connsiteY8-258" fmla="*/ 818498 h 914032"/>
                <a:gd name="connsiteX9-259" fmla="*/ 1189170 w 1523540"/>
                <a:gd name="connsiteY9-260" fmla="*/ 682020 h 914032"/>
                <a:gd name="connsiteX10-261" fmla="*/ 1250585 w 1523540"/>
                <a:gd name="connsiteY10-262" fmla="*/ 450008 h 914032"/>
                <a:gd name="connsiteX11-263" fmla="*/ 984454 w 1523540"/>
                <a:gd name="connsiteY11-264" fmla="*/ 340826 h 914032"/>
                <a:gd name="connsiteX12-265" fmla="*/ 909391 w 1523540"/>
                <a:gd name="connsiteY12-266" fmla="*/ 450008 h 914032"/>
                <a:gd name="connsiteX13-267" fmla="*/ 766089 w 1523540"/>
                <a:gd name="connsiteY13-268" fmla="*/ 388593 h 914032"/>
                <a:gd name="connsiteX14-269" fmla="*/ 800209 w 1523540"/>
                <a:gd name="connsiteY14-270" fmla="*/ 204349 h 914032"/>
                <a:gd name="connsiteX0-271" fmla="*/ 800209 w 1523540"/>
                <a:gd name="connsiteY0-272" fmla="*/ 204349 h 914032"/>
                <a:gd name="connsiteX1-273" fmla="*/ 196266 w 1523540"/>
                <a:gd name="connsiteY1-274" fmla="*/ 12686 h 914032"/>
                <a:gd name="connsiteX2-275" fmla="*/ 147370 w 1523540"/>
                <a:gd name="connsiteY2-276" fmla="*/ 306113 h 914032"/>
                <a:gd name="connsiteX3-277" fmla="*/ 12021 w 1523540"/>
                <a:gd name="connsiteY3-278" fmla="*/ 518188 h 914032"/>
                <a:gd name="connsiteX4-279" fmla="*/ 652279 w 1523540"/>
                <a:gd name="connsiteY4-280" fmla="*/ 757083 h 914032"/>
                <a:gd name="connsiteX5-281" fmla="*/ 697851 w 1523540"/>
                <a:gd name="connsiteY5-282" fmla="*/ 647901 h 914032"/>
                <a:gd name="connsiteX6-283" fmla="*/ 875271 w 1523540"/>
                <a:gd name="connsiteY6-284" fmla="*/ 695668 h 914032"/>
                <a:gd name="connsiteX7-285" fmla="*/ 1189170 w 1523540"/>
                <a:gd name="connsiteY7-286" fmla="*/ 914032 h 914032"/>
                <a:gd name="connsiteX8-287" fmla="*/ 1523540 w 1523540"/>
                <a:gd name="connsiteY8-288" fmla="*/ 818498 h 914032"/>
                <a:gd name="connsiteX9-289" fmla="*/ 1189170 w 1523540"/>
                <a:gd name="connsiteY9-290" fmla="*/ 682020 h 914032"/>
                <a:gd name="connsiteX10-291" fmla="*/ 1250585 w 1523540"/>
                <a:gd name="connsiteY10-292" fmla="*/ 450008 h 914032"/>
                <a:gd name="connsiteX11-293" fmla="*/ 984454 w 1523540"/>
                <a:gd name="connsiteY11-294" fmla="*/ 340826 h 914032"/>
                <a:gd name="connsiteX12-295" fmla="*/ 909391 w 1523540"/>
                <a:gd name="connsiteY12-296" fmla="*/ 450008 h 914032"/>
                <a:gd name="connsiteX13-297" fmla="*/ 766089 w 1523540"/>
                <a:gd name="connsiteY13-298" fmla="*/ 388593 h 914032"/>
                <a:gd name="connsiteX14-299" fmla="*/ 800209 w 1523540"/>
                <a:gd name="connsiteY14-300" fmla="*/ 204349 h 914032"/>
                <a:gd name="connsiteX0-301" fmla="*/ 800209 w 1523540"/>
                <a:gd name="connsiteY0-302" fmla="*/ 204349 h 914032"/>
                <a:gd name="connsiteX1-303" fmla="*/ 196266 w 1523540"/>
                <a:gd name="connsiteY1-304" fmla="*/ 12686 h 914032"/>
                <a:gd name="connsiteX2-305" fmla="*/ 147370 w 1523540"/>
                <a:gd name="connsiteY2-306" fmla="*/ 306113 h 914032"/>
                <a:gd name="connsiteX3-307" fmla="*/ 12021 w 1523540"/>
                <a:gd name="connsiteY3-308" fmla="*/ 518188 h 914032"/>
                <a:gd name="connsiteX4-309" fmla="*/ 652279 w 1523540"/>
                <a:gd name="connsiteY4-310" fmla="*/ 757083 h 914032"/>
                <a:gd name="connsiteX5-311" fmla="*/ 697851 w 1523540"/>
                <a:gd name="connsiteY5-312" fmla="*/ 647901 h 914032"/>
                <a:gd name="connsiteX6-313" fmla="*/ 875271 w 1523540"/>
                <a:gd name="connsiteY6-314" fmla="*/ 695668 h 914032"/>
                <a:gd name="connsiteX7-315" fmla="*/ 1189170 w 1523540"/>
                <a:gd name="connsiteY7-316" fmla="*/ 914032 h 914032"/>
                <a:gd name="connsiteX8-317" fmla="*/ 1523540 w 1523540"/>
                <a:gd name="connsiteY8-318" fmla="*/ 818498 h 914032"/>
                <a:gd name="connsiteX9-319" fmla="*/ 1189170 w 1523540"/>
                <a:gd name="connsiteY9-320" fmla="*/ 682020 h 914032"/>
                <a:gd name="connsiteX10-321" fmla="*/ 1250585 w 1523540"/>
                <a:gd name="connsiteY10-322" fmla="*/ 450008 h 914032"/>
                <a:gd name="connsiteX11-323" fmla="*/ 984454 w 1523540"/>
                <a:gd name="connsiteY11-324" fmla="*/ 340826 h 914032"/>
                <a:gd name="connsiteX12-325" fmla="*/ 909391 w 1523540"/>
                <a:gd name="connsiteY12-326" fmla="*/ 450008 h 914032"/>
                <a:gd name="connsiteX13-327" fmla="*/ 766089 w 1523540"/>
                <a:gd name="connsiteY13-328" fmla="*/ 388593 h 914032"/>
                <a:gd name="connsiteX14-329" fmla="*/ 800209 w 1523540"/>
                <a:gd name="connsiteY14-330" fmla="*/ 204349 h 914032"/>
                <a:gd name="connsiteX0-331" fmla="*/ 800209 w 1523540"/>
                <a:gd name="connsiteY0-332" fmla="*/ 204349 h 914032"/>
                <a:gd name="connsiteX1-333" fmla="*/ 196266 w 1523540"/>
                <a:gd name="connsiteY1-334" fmla="*/ 12686 h 914032"/>
                <a:gd name="connsiteX2-335" fmla="*/ 147370 w 1523540"/>
                <a:gd name="connsiteY2-336" fmla="*/ 306113 h 914032"/>
                <a:gd name="connsiteX3-337" fmla="*/ 12021 w 1523540"/>
                <a:gd name="connsiteY3-338" fmla="*/ 518188 h 914032"/>
                <a:gd name="connsiteX4-339" fmla="*/ 636377 w 1523540"/>
                <a:gd name="connsiteY4-340" fmla="*/ 741181 h 914032"/>
                <a:gd name="connsiteX5-341" fmla="*/ 697851 w 1523540"/>
                <a:gd name="connsiteY5-342" fmla="*/ 647901 h 914032"/>
                <a:gd name="connsiteX6-343" fmla="*/ 875271 w 1523540"/>
                <a:gd name="connsiteY6-344" fmla="*/ 695668 h 914032"/>
                <a:gd name="connsiteX7-345" fmla="*/ 1189170 w 1523540"/>
                <a:gd name="connsiteY7-346" fmla="*/ 914032 h 914032"/>
                <a:gd name="connsiteX8-347" fmla="*/ 1523540 w 1523540"/>
                <a:gd name="connsiteY8-348" fmla="*/ 818498 h 914032"/>
                <a:gd name="connsiteX9-349" fmla="*/ 1189170 w 1523540"/>
                <a:gd name="connsiteY9-350" fmla="*/ 682020 h 914032"/>
                <a:gd name="connsiteX10-351" fmla="*/ 1250585 w 1523540"/>
                <a:gd name="connsiteY10-352" fmla="*/ 450008 h 914032"/>
                <a:gd name="connsiteX11-353" fmla="*/ 984454 w 1523540"/>
                <a:gd name="connsiteY11-354" fmla="*/ 340826 h 914032"/>
                <a:gd name="connsiteX12-355" fmla="*/ 909391 w 1523540"/>
                <a:gd name="connsiteY12-356" fmla="*/ 450008 h 914032"/>
                <a:gd name="connsiteX13-357" fmla="*/ 766089 w 1523540"/>
                <a:gd name="connsiteY13-358" fmla="*/ 388593 h 914032"/>
                <a:gd name="connsiteX14-359" fmla="*/ 800209 w 1523540"/>
                <a:gd name="connsiteY14-360" fmla="*/ 204349 h 914032"/>
                <a:gd name="connsiteX0-361" fmla="*/ 800209 w 1523540"/>
                <a:gd name="connsiteY0-362" fmla="*/ 204349 h 914032"/>
                <a:gd name="connsiteX1-363" fmla="*/ 196266 w 1523540"/>
                <a:gd name="connsiteY1-364" fmla="*/ 12686 h 914032"/>
                <a:gd name="connsiteX2-365" fmla="*/ 147370 w 1523540"/>
                <a:gd name="connsiteY2-366" fmla="*/ 306113 h 914032"/>
                <a:gd name="connsiteX3-367" fmla="*/ 12021 w 1523540"/>
                <a:gd name="connsiteY3-368" fmla="*/ 518188 h 914032"/>
                <a:gd name="connsiteX4-369" fmla="*/ 636377 w 1523540"/>
                <a:gd name="connsiteY4-370" fmla="*/ 741181 h 914032"/>
                <a:gd name="connsiteX5-371" fmla="*/ 697851 w 1523540"/>
                <a:gd name="connsiteY5-372" fmla="*/ 647901 h 914032"/>
                <a:gd name="connsiteX6-373" fmla="*/ 875271 w 1523540"/>
                <a:gd name="connsiteY6-374" fmla="*/ 695668 h 914032"/>
                <a:gd name="connsiteX7-375" fmla="*/ 1189170 w 1523540"/>
                <a:gd name="connsiteY7-376" fmla="*/ 914032 h 914032"/>
                <a:gd name="connsiteX8-377" fmla="*/ 1523540 w 1523540"/>
                <a:gd name="connsiteY8-378" fmla="*/ 818498 h 914032"/>
                <a:gd name="connsiteX9-379" fmla="*/ 1189170 w 1523540"/>
                <a:gd name="connsiteY9-380" fmla="*/ 682020 h 914032"/>
                <a:gd name="connsiteX10-381" fmla="*/ 1250585 w 1523540"/>
                <a:gd name="connsiteY10-382" fmla="*/ 450008 h 914032"/>
                <a:gd name="connsiteX11-383" fmla="*/ 984454 w 1523540"/>
                <a:gd name="connsiteY11-384" fmla="*/ 340826 h 914032"/>
                <a:gd name="connsiteX12-385" fmla="*/ 909391 w 1523540"/>
                <a:gd name="connsiteY12-386" fmla="*/ 450008 h 914032"/>
                <a:gd name="connsiteX13-387" fmla="*/ 766089 w 1523540"/>
                <a:gd name="connsiteY13-388" fmla="*/ 388593 h 914032"/>
                <a:gd name="connsiteX14-389" fmla="*/ 800209 w 1523540"/>
                <a:gd name="connsiteY14-390" fmla="*/ 204349 h 914032"/>
                <a:gd name="connsiteX0-391" fmla="*/ 800209 w 1523540"/>
                <a:gd name="connsiteY0-392" fmla="*/ 204349 h 914032"/>
                <a:gd name="connsiteX1-393" fmla="*/ 196266 w 1523540"/>
                <a:gd name="connsiteY1-394" fmla="*/ 12686 h 914032"/>
                <a:gd name="connsiteX2-395" fmla="*/ 147370 w 1523540"/>
                <a:gd name="connsiteY2-396" fmla="*/ 306113 h 914032"/>
                <a:gd name="connsiteX3-397" fmla="*/ 12021 w 1523540"/>
                <a:gd name="connsiteY3-398" fmla="*/ 518188 h 914032"/>
                <a:gd name="connsiteX4-399" fmla="*/ 636377 w 1523540"/>
                <a:gd name="connsiteY4-400" fmla="*/ 741181 h 914032"/>
                <a:gd name="connsiteX5-401" fmla="*/ 697851 w 1523540"/>
                <a:gd name="connsiteY5-402" fmla="*/ 647901 h 914032"/>
                <a:gd name="connsiteX6-403" fmla="*/ 875271 w 1523540"/>
                <a:gd name="connsiteY6-404" fmla="*/ 695668 h 914032"/>
                <a:gd name="connsiteX7-405" fmla="*/ 1189170 w 1523540"/>
                <a:gd name="connsiteY7-406" fmla="*/ 914032 h 914032"/>
                <a:gd name="connsiteX8-407" fmla="*/ 1523540 w 1523540"/>
                <a:gd name="connsiteY8-408" fmla="*/ 818498 h 914032"/>
                <a:gd name="connsiteX9-409" fmla="*/ 1189170 w 1523540"/>
                <a:gd name="connsiteY9-410" fmla="*/ 682020 h 914032"/>
                <a:gd name="connsiteX10-411" fmla="*/ 1250585 w 1523540"/>
                <a:gd name="connsiteY10-412" fmla="*/ 450008 h 914032"/>
                <a:gd name="connsiteX11-413" fmla="*/ 984454 w 1523540"/>
                <a:gd name="connsiteY11-414" fmla="*/ 340826 h 914032"/>
                <a:gd name="connsiteX12-415" fmla="*/ 909391 w 1523540"/>
                <a:gd name="connsiteY12-416" fmla="*/ 450008 h 914032"/>
                <a:gd name="connsiteX13-417" fmla="*/ 766089 w 1523540"/>
                <a:gd name="connsiteY13-418" fmla="*/ 388593 h 914032"/>
                <a:gd name="connsiteX14-419" fmla="*/ 800209 w 1523540"/>
                <a:gd name="connsiteY14-420" fmla="*/ 204349 h 914032"/>
                <a:gd name="connsiteX0-421" fmla="*/ 800209 w 1523540"/>
                <a:gd name="connsiteY0-422" fmla="*/ 204349 h 914032"/>
                <a:gd name="connsiteX1-423" fmla="*/ 196266 w 1523540"/>
                <a:gd name="connsiteY1-424" fmla="*/ 12686 h 914032"/>
                <a:gd name="connsiteX2-425" fmla="*/ 147370 w 1523540"/>
                <a:gd name="connsiteY2-426" fmla="*/ 306113 h 914032"/>
                <a:gd name="connsiteX3-427" fmla="*/ 12021 w 1523540"/>
                <a:gd name="connsiteY3-428" fmla="*/ 518188 h 914032"/>
                <a:gd name="connsiteX4-429" fmla="*/ 636377 w 1523540"/>
                <a:gd name="connsiteY4-430" fmla="*/ 741181 h 914032"/>
                <a:gd name="connsiteX5-431" fmla="*/ 697851 w 1523540"/>
                <a:gd name="connsiteY5-432" fmla="*/ 647901 h 914032"/>
                <a:gd name="connsiteX6-433" fmla="*/ 875271 w 1523540"/>
                <a:gd name="connsiteY6-434" fmla="*/ 695668 h 914032"/>
                <a:gd name="connsiteX7-435" fmla="*/ 1189170 w 1523540"/>
                <a:gd name="connsiteY7-436" fmla="*/ 914032 h 914032"/>
                <a:gd name="connsiteX8-437" fmla="*/ 1523540 w 1523540"/>
                <a:gd name="connsiteY8-438" fmla="*/ 818498 h 914032"/>
                <a:gd name="connsiteX9-439" fmla="*/ 1189170 w 1523540"/>
                <a:gd name="connsiteY9-440" fmla="*/ 682020 h 914032"/>
                <a:gd name="connsiteX10-441" fmla="*/ 1250585 w 1523540"/>
                <a:gd name="connsiteY10-442" fmla="*/ 450008 h 914032"/>
                <a:gd name="connsiteX11-443" fmla="*/ 984454 w 1523540"/>
                <a:gd name="connsiteY11-444" fmla="*/ 340826 h 914032"/>
                <a:gd name="connsiteX12-445" fmla="*/ 909391 w 1523540"/>
                <a:gd name="connsiteY12-446" fmla="*/ 450008 h 914032"/>
                <a:gd name="connsiteX13-447" fmla="*/ 766089 w 1523540"/>
                <a:gd name="connsiteY13-448" fmla="*/ 388593 h 914032"/>
                <a:gd name="connsiteX14-449" fmla="*/ 800209 w 1523540"/>
                <a:gd name="connsiteY14-450" fmla="*/ 204349 h 914032"/>
                <a:gd name="connsiteX0-451" fmla="*/ 800209 w 1523540"/>
                <a:gd name="connsiteY0-452" fmla="*/ 204349 h 914032"/>
                <a:gd name="connsiteX1-453" fmla="*/ 196266 w 1523540"/>
                <a:gd name="connsiteY1-454" fmla="*/ 12686 h 914032"/>
                <a:gd name="connsiteX2-455" fmla="*/ 147370 w 1523540"/>
                <a:gd name="connsiteY2-456" fmla="*/ 306113 h 914032"/>
                <a:gd name="connsiteX3-457" fmla="*/ 12021 w 1523540"/>
                <a:gd name="connsiteY3-458" fmla="*/ 518188 h 914032"/>
                <a:gd name="connsiteX4-459" fmla="*/ 636377 w 1523540"/>
                <a:gd name="connsiteY4-460" fmla="*/ 741181 h 914032"/>
                <a:gd name="connsiteX5-461" fmla="*/ 697851 w 1523540"/>
                <a:gd name="connsiteY5-462" fmla="*/ 647901 h 914032"/>
                <a:gd name="connsiteX6-463" fmla="*/ 875271 w 1523540"/>
                <a:gd name="connsiteY6-464" fmla="*/ 695668 h 914032"/>
                <a:gd name="connsiteX7-465" fmla="*/ 1189170 w 1523540"/>
                <a:gd name="connsiteY7-466" fmla="*/ 914032 h 914032"/>
                <a:gd name="connsiteX8-467" fmla="*/ 1523540 w 1523540"/>
                <a:gd name="connsiteY8-468" fmla="*/ 818498 h 914032"/>
                <a:gd name="connsiteX9-469" fmla="*/ 1189170 w 1523540"/>
                <a:gd name="connsiteY9-470" fmla="*/ 682020 h 914032"/>
                <a:gd name="connsiteX10-471" fmla="*/ 1250585 w 1523540"/>
                <a:gd name="connsiteY10-472" fmla="*/ 450008 h 914032"/>
                <a:gd name="connsiteX11-473" fmla="*/ 984454 w 1523540"/>
                <a:gd name="connsiteY11-474" fmla="*/ 340826 h 914032"/>
                <a:gd name="connsiteX12-475" fmla="*/ 909391 w 1523540"/>
                <a:gd name="connsiteY12-476" fmla="*/ 450008 h 914032"/>
                <a:gd name="connsiteX13-477" fmla="*/ 766089 w 1523540"/>
                <a:gd name="connsiteY13-478" fmla="*/ 388593 h 914032"/>
                <a:gd name="connsiteX14-479" fmla="*/ 800209 w 1523540"/>
                <a:gd name="connsiteY14-480" fmla="*/ 204349 h 914032"/>
                <a:gd name="connsiteX0-481" fmla="*/ 800209 w 1523540"/>
                <a:gd name="connsiteY0-482" fmla="*/ 204349 h 914032"/>
                <a:gd name="connsiteX1-483" fmla="*/ 196266 w 1523540"/>
                <a:gd name="connsiteY1-484" fmla="*/ 12686 h 914032"/>
                <a:gd name="connsiteX2-485" fmla="*/ 147370 w 1523540"/>
                <a:gd name="connsiteY2-486" fmla="*/ 306113 h 914032"/>
                <a:gd name="connsiteX3-487" fmla="*/ 12021 w 1523540"/>
                <a:gd name="connsiteY3-488" fmla="*/ 518188 h 914032"/>
                <a:gd name="connsiteX4-489" fmla="*/ 636377 w 1523540"/>
                <a:gd name="connsiteY4-490" fmla="*/ 741181 h 914032"/>
                <a:gd name="connsiteX5-491" fmla="*/ 697851 w 1523540"/>
                <a:gd name="connsiteY5-492" fmla="*/ 647901 h 914032"/>
                <a:gd name="connsiteX6-493" fmla="*/ 875271 w 1523540"/>
                <a:gd name="connsiteY6-494" fmla="*/ 695668 h 914032"/>
                <a:gd name="connsiteX7-495" fmla="*/ 1189170 w 1523540"/>
                <a:gd name="connsiteY7-496" fmla="*/ 914032 h 914032"/>
                <a:gd name="connsiteX8-497" fmla="*/ 1523540 w 1523540"/>
                <a:gd name="connsiteY8-498" fmla="*/ 818498 h 914032"/>
                <a:gd name="connsiteX9-499" fmla="*/ 1189170 w 1523540"/>
                <a:gd name="connsiteY9-500" fmla="*/ 682020 h 914032"/>
                <a:gd name="connsiteX10-501" fmla="*/ 1250585 w 1523540"/>
                <a:gd name="connsiteY10-502" fmla="*/ 450008 h 914032"/>
                <a:gd name="connsiteX11-503" fmla="*/ 984454 w 1523540"/>
                <a:gd name="connsiteY11-504" fmla="*/ 340826 h 914032"/>
                <a:gd name="connsiteX12-505" fmla="*/ 909391 w 1523540"/>
                <a:gd name="connsiteY12-506" fmla="*/ 450008 h 914032"/>
                <a:gd name="connsiteX13-507" fmla="*/ 766089 w 1523540"/>
                <a:gd name="connsiteY13-508" fmla="*/ 388593 h 914032"/>
                <a:gd name="connsiteX14-509" fmla="*/ 800209 w 1523540"/>
                <a:gd name="connsiteY14-510" fmla="*/ 204349 h 914032"/>
                <a:gd name="connsiteX0-511" fmla="*/ 800209 w 1523540"/>
                <a:gd name="connsiteY0-512" fmla="*/ 204349 h 914032"/>
                <a:gd name="connsiteX1-513" fmla="*/ 196266 w 1523540"/>
                <a:gd name="connsiteY1-514" fmla="*/ 12686 h 914032"/>
                <a:gd name="connsiteX2-515" fmla="*/ 147370 w 1523540"/>
                <a:gd name="connsiteY2-516" fmla="*/ 306113 h 914032"/>
                <a:gd name="connsiteX3-517" fmla="*/ 12021 w 1523540"/>
                <a:gd name="connsiteY3-518" fmla="*/ 518188 h 914032"/>
                <a:gd name="connsiteX4-519" fmla="*/ 636377 w 1523540"/>
                <a:gd name="connsiteY4-520" fmla="*/ 741181 h 914032"/>
                <a:gd name="connsiteX5-521" fmla="*/ 705803 w 1523540"/>
                <a:gd name="connsiteY5-522" fmla="*/ 624047 h 914032"/>
                <a:gd name="connsiteX6-523" fmla="*/ 875271 w 1523540"/>
                <a:gd name="connsiteY6-524" fmla="*/ 695668 h 914032"/>
                <a:gd name="connsiteX7-525" fmla="*/ 1189170 w 1523540"/>
                <a:gd name="connsiteY7-526" fmla="*/ 914032 h 914032"/>
                <a:gd name="connsiteX8-527" fmla="*/ 1523540 w 1523540"/>
                <a:gd name="connsiteY8-528" fmla="*/ 818498 h 914032"/>
                <a:gd name="connsiteX9-529" fmla="*/ 1189170 w 1523540"/>
                <a:gd name="connsiteY9-530" fmla="*/ 682020 h 914032"/>
                <a:gd name="connsiteX10-531" fmla="*/ 1250585 w 1523540"/>
                <a:gd name="connsiteY10-532" fmla="*/ 450008 h 914032"/>
                <a:gd name="connsiteX11-533" fmla="*/ 984454 w 1523540"/>
                <a:gd name="connsiteY11-534" fmla="*/ 340826 h 914032"/>
                <a:gd name="connsiteX12-535" fmla="*/ 909391 w 1523540"/>
                <a:gd name="connsiteY12-536" fmla="*/ 450008 h 914032"/>
                <a:gd name="connsiteX13-537" fmla="*/ 766089 w 1523540"/>
                <a:gd name="connsiteY13-538" fmla="*/ 388593 h 914032"/>
                <a:gd name="connsiteX14-539" fmla="*/ 800209 w 1523540"/>
                <a:gd name="connsiteY14-540" fmla="*/ 204349 h 914032"/>
                <a:gd name="connsiteX0-541" fmla="*/ 800209 w 1523540"/>
                <a:gd name="connsiteY0-542" fmla="*/ 204349 h 914032"/>
                <a:gd name="connsiteX1-543" fmla="*/ 196266 w 1523540"/>
                <a:gd name="connsiteY1-544" fmla="*/ 12686 h 914032"/>
                <a:gd name="connsiteX2-545" fmla="*/ 147370 w 1523540"/>
                <a:gd name="connsiteY2-546" fmla="*/ 306113 h 914032"/>
                <a:gd name="connsiteX3-547" fmla="*/ 12021 w 1523540"/>
                <a:gd name="connsiteY3-548" fmla="*/ 518188 h 914032"/>
                <a:gd name="connsiteX4-549" fmla="*/ 636377 w 1523540"/>
                <a:gd name="connsiteY4-550" fmla="*/ 741181 h 914032"/>
                <a:gd name="connsiteX5-551" fmla="*/ 705803 w 1523540"/>
                <a:gd name="connsiteY5-552" fmla="*/ 624047 h 914032"/>
                <a:gd name="connsiteX6-553" fmla="*/ 875271 w 1523540"/>
                <a:gd name="connsiteY6-554" fmla="*/ 695668 h 914032"/>
                <a:gd name="connsiteX7-555" fmla="*/ 1189170 w 1523540"/>
                <a:gd name="connsiteY7-556" fmla="*/ 914032 h 914032"/>
                <a:gd name="connsiteX8-557" fmla="*/ 1523540 w 1523540"/>
                <a:gd name="connsiteY8-558" fmla="*/ 818498 h 914032"/>
                <a:gd name="connsiteX9-559" fmla="*/ 1189170 w 1523540"/>
                <a:gd name="connsiteY9-560" fmla="*/ 682020 h 914032"/>
                <a:gd name="connsiteX10-561" fmla="*/ 1250585 w 1523540"/>
                <a:gd name="connsiteY10-562" fmla="*/ 450008 h 914032"/>
                <a:gd name="connsiteX11-563" fmla="*/ 984454 w 1523540"/>
                <a:gd name="connsiteY11-564" fmla="*/ 340826 h 914032"/>
                <a:gd name="connsiteX12-565" fmla="*/ 909391 w 1523540"/>
                <a:gd name="connsiteY12-566" fmla="*/ 450008 h 914032"/>
                <a:gd name="connsiteX13-567" fmla="*/ 766089 w 1523540"/>
                <a:gd name="connsiteY13-568" fmla="*/ 388593 h 914032"/>
                <a:gd name="connsiteX14-569" fmla="*/ 800209 w 1523540"/>
                <a:gd name="connsiteY14-570" fmla="*/ 204349 h 914032"/>
                <a:gd name="connsiteX0-571" fmla="*/ 800209 w 1523540"/>
                <a:gd name="connsiteY0-572" fmla="*/ 204349 h 914032"/>
                <a:gd name="connsiteX1-573" fmla="*/ 196266 w 1523540"/>
                <a:gd name="connsiteY1-574" fmla="*/ 12686 h 914032"/>
                <a:gd name="connsiteX2-575" fmla="*/ 147370 w 1523540"/>
                <a:gd name="connsiteY2-576" fmla="*/ 306113 h 914032"/>
                <a:gd name="connsiteX3-577" fmla="*/ 12021 w 1523540"/>
                <a:gd name="connsiteY3-578" fmla="*/ 518188 h 914032"/>
                <a:gd name="connsiteX4-579" fmla="*/ 636377 w 1523540"/>
                <a:gd name="connsiteY4-580" fmla="*/ 741181 h 914032"/>
                <a:gd name="connsiteX5-581" fmla="*/ 705803 w 1523540"/>
                <a:gd name="connsiteY5-582" fmla="*/ 624047 h 914032"/>
                <a:gd name="connsiteX6-583" fmla="*/ 859369 w 1523540"/>
                <a:gd name="connsiteY6-584" fmla="*/ 679765 h 914032"/>
                <a:gd name="connsiteX7-585" fmla="*/ 1189170 w 1523540"/>
                <a:gd name="connsiteY7-586" fmla="*/ 914032 h 914032"/>
                <a:gd name="connsiteX8-587" fmla="*/ 1523540 w 1523540"/>
                <a:gd name="connsiteY8-588" fmla="*/ 818498 h 914032"/>
                <a:gd name="connsiteX9-589" fmla="*/ 1189170 w 1523540"/>
                <a:gd name="connsiteY9-590" fmla="*/ 682020 h 914032"/>
                <a:gd name="connsiteX10-591" fmla="*/ 1250585 w 1523540"/>
                <a:gd name="connsiteY10-592" fmla="*/ 450008 h 914032"/>
                <a:gd name="connsiteX11-593" fmla="*/ 984454 w 1523540"/>
                <a:gd name="connsiteY11-594" fmla="*/ 340826 h 914032"/>
                <a:gd name="connsiteX12-595" fmla="*/ 909391 w 1523540"/>
                <a:gd name="connsiteY12-596" fmla="*/ 450008 h 914032"/>
                <a:gd name="connsiteX13-597" fmla="*/ 766089 w 1523540"/>
                <a:gd name="connsiteY13-598" fmla="*/ 388593 h 914032"/>
                <a:gd name="connsiteX14-599" fmla="*/ 800209 w 1523540"/>
                <a:gd name="connsiteY14-600" fmla="*/ 204349 h 914032"/>
                <a:gd name="connsiteX0-601" fmla="*/ 800209 w 1523540"/>
                <a:gd name="connsiteY0-602" fmla="*/ 204349 h 914032"/>
                <a:gd name="connsiteX1-603" fmla="*/ 196266 w 1523540"/>
                <a:gd name="connsiteY1-604" fmla="*/ 12686 h 914032"/>
                <a:gd name="connsiteX2-605" fmla="*/ 147370 w 1523540"/>
                <a:gd name="connsiteY2-606" fmla="*/ 306113 h 914032"/>
                <a:gd name="connsiteX3-607" fmla="*/ 12021 w 1523540"/>
                <a:gd name="connsiteY3-608" fmla="*/ 518188 h 914032"/>
                <a:gd name="connsiteX4-609" fmla="*/ 636377 w 1523540"/>
                <a:gd name="connsiteY4-610" fmla="*/ 741181 h 914032"/>
                <a:gd name="connsiteX5-611" fmla="*/ 705803 w 1523540"/>
                <a:gd name="connsiteY5-612" fmla="*/ 624047 h 914032"/>
                <a:gd name="connsiteX6-613" fmla="*/ 859369 w 1523540"/>
                <a:gd name="connsiteY6-614" fmla="*/ 679765 h 914032"/>
                <a:gd name="connsiteX7-615" fmla="*/ 1189170 w 1523540"/>
                <a:gd name="connsiteY7-616" fmla="*/ 914032 h 914032"/>
                <a:gd name="connsiteX8-617" fmla="*/ 1523540 w 1523540"/>
                <a:gd name="connsiteY8-618" fmla="*/ 818498 h 914032"/>
                <a:gd name="connsiteX9-619" fmla="*/ 1189170 w 1523540"/>
                <a:gd name="connsiteY9-620" fmla="*/ 682020 h 914032"/>
                <a:gd name="connsiteX10-621" fmla="*/ 1250585 w 1523540"/>
                <a:gd name="connsiteY10-622" fmla="*/ 450008 h 914032"/>
                <a:gd name="connsiteX11-623" fmla="*/ 984454 w 1523540"/>
                <a:gd name="connsiteY11-624" fmla="*/ 340826 h 914032"/>
                <a:gd name="connsiteX12-625" fmla="*/ 909391 w 1523540"/>
                <a:gd name="connsiteY12-626" fmla="*/ 450008 h 914032"/>
                <a:gd name="connsiteX13-627" fmla="*/ 766089 w 1523540"/>
                <a:gd name="connsiteY13-628" fmla="*/ 388593 h 914032"/>
                <a:gd name="connsiteX14-629" fmla="*/ 800209 w 1523540"/>
                <a:gd name="connsiteY14-630" fmla="*/ 204349 h 914032"/>
                <a:gd name="connsiteX0-631" fmla="*/ 800209 w 1523540"/>
                <a:gd name="connsiteY0-632" fmla="*/ 204349 h 914032"/>
                <a:gd name="connsiteX1-633" fmla="*/ 196266 w 1523540"/>
                <a:gd name="connsiteY1-634" fmla="*/ 12686 h 914032"/>
                <a:gd name="connsiteX2-635" fmla="*/ 147370 w 1523540"/>
                <a:gd name="connsiteY2-636" fmla="*/ 306113 h 914032"/>
                <a:gd name="connsiteX3-637" fmla="*/ 12021 w 1523540"/>
                <a:gd name="connsiteY3-638" fmla="*/ 518188 h 914032"/>
                <a:gd name="connsiteX4-639" fmla="*/ 636377 w 1523540"/>
                <a:gd name="connsiteY4-640" fmla="*/ 741181 h 914032"/>
                <a:gd name="connsiteX5-641" fmla="*/ 705803 w 1523540"/>
                <a:gd name="connsiteY5-642" fmla="*/ 624047 h 914032"/>
                <a:gd name="connsiteX6-643" fmla="*/ 859369 w 1523540"/>
                <a:gd name="connsiteY6-644" fmla="*/ 679765 h 914032"/>
                <a:gd name="connsiteX7-645" fmla="*/ 1189170 w 1523540"/>
                <a:gd name="connsiteY7-646" fmla="*/ 914032 h 914032"/>
                <a:gd name="connsiteX8-647" fmla="*/ 1523540 w 1523540"/>
                <a:gd name="connsiteY8-648" fmla="*/ 818498 h 914032"/>
                <a:gd name="connsiteX9-649" fmla="*/ 1189170 w 1523540"/>
                <a:gd name="connsiteY9-650" fmla="*/ 682020 h 914032"/>
                <a:gd name="connsiteX10-651" fmla="*/ 1250585 w 1523540"/>
                <a:gd name="connsiteY10-652" fmla="*/ 450008 h 914032"/>
                <a:gd name="connsiteX11-653" fmla="*/ 984454 w 1523540"/>
                <a:gd name="connsiteY11-654" fmla="*/ 340826 h 914032"/>
                <a:gd name="connsiteX12-655" fmla="*/ 909391 w 1523540"/>
                <a:gd name="connsiteY12-656" fmla="*/ 450008 h 914032"/>
                <a:gd name="connsiteX13-657" fmla="*/ 766089 w 1523540"/>
                <a:gd name="connsiteY13-658" fmla="*/ 388593 h 914032"/>
                <a:gd name="connsiteX14-659" fmla="*/ 800209 w 1523540"/>
                <a:gd name="connsiteY14-660" fmla="*/ 204349 h 914032"/>
                <a:gd name="connsiteX0-661" fmla="*/ 800209 w 1523540"/>
                <a:gd name="connsiteY0-662" fmla="*/ 204349 h 982628"/>
                <a:gd name="connsiteX1-663" fmla="*/ 196266 w 1523540"/>
                <a:gd name="connsiteY1-664" fmla="*/ 12686 h 982628"/>
                <a:gd name="connsiteX2-665" fmla="*/ 147370 w 1523540"/>
                <a:gd name="connsiteY2-666" fmla="*/ 306113 h 982628"/>
                <a:gd name="connsiteX3-667" fmla="*/ 12021 w 1523540"/>
                <a:gd name="connsiteY3-668" fmla="*/ 518188 h 982628"/>
                <a:gd name="connsiteX4-669" fmla="*/ 636377 w 1523540"/>
                <a:gd name="connsiteY4-670" fmla="*/ 741181 h 982628"/>
                <a:gd name="connsiteX5-671" fmla="*/ 705803 w 1523540"/>
                <a:gd name="connsiteY5-672" fmla="*/ 624047 h 982628"/>
                <a:gd name="connsiteX6-673" fmla="*/ 859369 w 1523540"/>
                <a:gd name="connsiteY6-674" fmla="*/ 679765 h 982628"/>
                <a:gd name="connsiteX7-675" fmla="*/ 1189170 w 1523540"/>
                <a:gd name="connsiteY7-676" fmla="*/ 914032 h 982628"/>
                <a:gd name="connsiteX8-677" fmla="*/ 1523540 w 1523540"/>
                <a:gd name="connsiteY8-678" fmla="*/ 818498 h 982628"/>
                <a:gd name="connsiteX9-679" fmla="*/ 1189170 w 1523540"/>
                <a:gd name="connsiteY9-680" fmla="*/ 682020 h 982628"/>
                <a:gd name="connsiteX10-681" fmla="*/ 1250585 w 1523540"/>
                <a:gd name="connsiteY10-682" fmla="*/ 450008 h 982628"/>
                <a:gd name="connsiteX11-683" fmla="*/ 984454 w 1523540"/>
                <a:gd name="connsiteY11-684" fmla="*/ 340826 h 982628"/>
                <a:gd name="connsiteX12-685" fmla="*/ 909391 w 1523540"/>
                <a:gd name="connsiteY12-686" fmla="*/ 450008 h 982628"/>
                <a:gd name="connsiteX13-687" fmla="*/ 766089 w 1523540"/>
                <a:gd name="connsiteY13-688" fmla="*/ 388593 h 982628"/>
                <a:gd name="connsiteX14-689" fmla="*/ 800209 w 1523540"/>
                <a:gd name="connsiteY14-690" fmla="*/ 204349 h 982628"/>
                <a:gd name="connsiteX0-691" fmla="*/ 800209 w 1554538"/>
                <a:gd name="connsiteY0-692" fmla="*/ 204349 h 982009"/>
                <a:gd name="connsiteX1-693" fmla="*/ 196266 w 1554538"/>
                <a:gd name="connsiteY1-694" fmla="*/ 12686 h 982009"/>
                <a:gd name="connsiteX2-695" fmla="*/ 147370 w 1554538"/>
                <a:gd name="connsiteY2-696" fmla="*/ 306113 h 982009"/>
                <a:gd name="connsiteX3-697" fmla="*/ 12021 w 1554538"/>
                <a:gd name="connsiteY3-698" fmla="*/ 518188 h 982009"/>
                <a:gd name="connsiteX4-699" fmla="*/ 636377 w 1554538"/>
                <a:gd name="connsiteY4-700" fmla="*/ 741181 h 982009"/>
                <a:gd name="connsiteX5-701" fmla="*/ 705803 w 1554538"/>
                <a:gd name="connsiteY5-702" fmla="*/ 624047 h 982009"/>
                <a:gd name="connsiteX6-703" fmla="*/ 859369 w 1554538"/>
                <a:gd name="connsiteY6-704" fmla="*/ 679765 h 982009"/>
                <a:gd name="connsiteX7-705" fmla="*/ 1189170 w 1554538"/>
                <a:gd name="connsiteY7-706" fmla="*/ 914032 h 982009"/>
                <a:gd name="connsiteX8-707" fmla="*/ 1523540 w 1554538"/>
                <a:gd name="connsiteY8-708" fmla="*/ 818498 h 982009"/>
                <a:gd name="connsiteX9-709" fmla="*/ 1189170 w 1554538"/>
                <a:gd name="connsiteY9-710" fmla="*/ 682020 h 982009"/>
                <a:gd name="connsiteX10-711" fmla="*/ 1250585 w 1554538"/>
                <a:gd name="connsiteY10-712" fmla="*/ 450008 h 982009"/>
                <a:gd name="connsiteX11-713" fmla="*/ 984454 w 1554538"/>
                <a:gd name="connsiteY11-714" fmla="*/ 340826 h 982009"/>
                <a:gd name="connsiteX12-715" fmla="*/ 909391 w 1554538"/>
                <a:gd name="connsiteY12-716" fmla="*/ 450008 h 982009"/>
                <a:gd name="connsiteX13-717" fmla="*/ 766089 w 1554538"/>
                <a:gd name="connsiteY13-718" fmla="*/ 388593 h 982009"/>
                <a:gd name="connsiteX14-719" fmla="*/ 800209 w 1554538"/>
                <a:gd name="connsiteY14-720" fmla="*/ 204349 h 982009"/>
                <a:gd name="connsiteX0-721" fmla="*/ 800209 w 1554538"/>
                <a:gd name="connsiteY0-722" fmla="*/ 204349 h 982009"/>
                <a:gd name="connsiteX1-723" fmla="*/ 196266 w 1554538"/>
                <a:gd name="connsiteY1-724" fmla="*/ 12686 h 982009"/>
                <a:gd name="connsiteX2-725" fmla="*/ 147370 w 1554538"/>
                <a:gd name="connsiteY2-726" fmla="*/ 306113 h 982009"/>
                <a:gd name="connsiteX3-727" fmla="*/ 12021 w 1554538"/>
                <a:gd name="connsiteY3-728" fmla="*/ 518188 h 982009"/>
                <a:gd name="connsiteX4-729" fmla="*/ 636377 w 1554538"/>
                <a:gd name="connsiteY4-730" fmla="*/ 741181 h 982009"/>
                <a:gd name="connsiteX5-731" fmla="*/ 705803 w 1554538"/>
                <a:gd name="connsiteY5-732" fmla="*/ 624047 h 982009"/>
                <a:gd name="connsiteX6-733" fmla="*/ 859369 w 1554538"/>
                <a:gd name="connsiteY6-734" fmla="*/ 679765 h 982009"/>
                <a:gd name="connsiteX7-735" fmla="*/ 1189170 w 1554538"/>
                <a:gd name="connsiteY7-736" fmla="*/ 914032 h 982009"/>
                <a:gd name="connsiteX8-737" fmla="*/ 1523540 w 1554538"/>
                <a:gd name="connsiteY8-738" fmla="*/ 818498 h 982009"/>
                <a:gd name="connsiteX9-739" fmla="*/ 1189170 w 1554538"/>
                <a:gd name="connsiteY9-740" fmla="*/ 682020 h 982009"/>
                <a:gd name="connsiteX10-741" fmla="*/ 1250585 w 1554538"/>
                <a:gd name="connsiteY10-742" fmla="*/ 450008 h 982009"/>
                <a:gd name="connsiteX11-743" fmla="*/ 984454 w 1554538"/>
                <a:gd name="connsiteY11-744" fmla="*/ 340826 h 982009"/>
                <a:gd name="connsiteX12-745" fmla="*/ 909391 w 1554538"/>
                <a:gd name="connsiteY12-746" fmla="*/ 450008 h 982009"/>
                <a:gd name="connsiteX13-747" fmla="*/ 766089 w 1554538"/>
                <a:gd name="connsiteY13-748" fmla="*/ 388593 h 982009"/>
                <a:gd name="connsiteX14-749" fmla="*/ 800209 w 1554538"/>
                <a:gd name="connsiteY14-750" fmla="*/ 204349 h 982009"/>
                <a:gd name="connsiteX0-751" fmla="*/ 800209 w 1554538"/>
                <a:gd name="connsiteY0-752" fmla="*/ 204349 h 982009"/>
                <a:gd name="connsiteX1-753" fmla="*/ 196266 w 1554538"/>
                <a:gd name="connsiteY1-754" fmla="*/ 12686 h 982009"/>
                <a:gd name="connsiteX2-755" fmla="*/ 147370 w 1554538"/>
                <a:gd name="connsiteY2-756" fmla="*/ 306113 h 982009"/>
                <a:gd name="connsiteX3-757" fmla="*/ 12021 w 1554538"/>
                <a:gd name="connsiteY3-758" fmla="*/ 518188 h 982009"/>
                <a:gd name="connsiteX4-759" fmla="*/ 636377 w 1554538"/>
                <a:gd name="connsiteY4-760" fmla="*/ 741181 h 982009"/>
                <a:gd name="connsiteX5-761" fmla="*/ 705803 w 1554538"/>
                <a:gd name="connsiteY5-762" fmla="*/ 624047 h 982009"/>
                <a:gd name="connsiteX6-763" fmla="*/ 859369 w 1554538"/>
                <a:gd name="connsiteY6-764" fmla="*/ 679765 h 982009"/>
                <a:gd name="connsiteX7-765" fmla="*/ 1189170 w 1554538"/>
                <a:gd name="connsiteY7-766" fmla="*/ 914032 h 982009"/>
                <a:gd name="connsiteX8-767" fmla="*/ 1523540 w 1554538"/>
                <a:gd name="connsiteY8-768" fmla="*/ 818498 h 982009"/>
                <a:gd name="connsiteX9-769" fmla="*/ 1173267 w 1554538"/>
                <a:gd name="connsiteY9-770" fmla="*/ 634312 h 982009"/>
                <a:gd name="connsiteX10-771" fmla="*/ 1250585 w 1554538"/>
                <a:gd name="connsiteY10-772" fmla="*/ 450008 h 982009"/>
                <a:gd name="connsiteX11-773" fmla="*/ 984454 w 1554538"/>
                <a:gd name="connsiteY11-774" fmla="*/ 340826 h 982009"/>
                <a:gd name="connsiteX12-775" fmla="*/ 909391 w 1554538"/>
                <a:gd name="connsiteY12-776" fmla="*/ 450008 h 982009"/>
                <a:gd name="connsiteX13-777" fmla="*/ 766089 w 1554538"/>
                <a:gd name="connsiteY13-778" fmla="*/ 388593 h 982009"/>
                <a:gd name="connsiteX14-779" fmla="*/ 800209 w 1554538"/>
                <a:gd name="connsiteY14-780" fmla="*/ 204349 h 982009"/>
                <a:gd name="connsiteX0-781" fmla="*/ 800209 w 1554538"/>
                <a:gd name="connsiteY0-782" fmla="*/ 204349 h 982009"/>
                <a:gd name="connsiteX1-783" fmla="*/ 196266 w 1554538"/>
                <a:gd name="connsiteY1-784" fmla="*/ 12686 h 982009"/>
                <a:gd name="connsiteX2-785" fmla="*/ 147370 w 1554538"/>
                <a:gd name="connsiteY2-786" fmla="*/ 306113 h 982009"/>
                <a:gd name="connsiteX3-787" fmla="*/ 12021 w 1554538"/>
                <a:gd name="connsiteY3-788" fmla="*/ 518188 h 982009"/>
                <a:gd name="connsiteX4-789" fmla="*/ 636377 w 1554538"/>
                <a:gd name="connsiteY4-790" fmla="*/ 741181 h 982009"/>
                <a:gd name="connsiteX5-791" fmla="*/ 705803 w 1554538"/>
                <a:gd name="connsiteY5-792" fmla="*/ 624047 h 982009"/>
                <a:gd name="connsiteX6-793" fmla="*/ 859369 w 1554538"/>
                <a:gd name="connsiteY6-794" fmla="*/ 679765 h 982009"/>
                <a:gd name="connsiteX7-795" fmla="*/ 1189170 w 1554538"/>
                <a:gd name="connsiteY7-796" fmla="*/ 914032 h 982009"/>
                <a:gd name="connsiteX8-797" fmla="*/ 1523540 w 1554538"/>
                <a:gd name="connsiteY8-798" fmla="*/ 818498 h 982009"/>
                <a:gd name="connsiteX9-799" fmla="*/ 1173267 w 1554538"/>
                <a:gd name="connsiteY9-800" fmla="*/ 634312 h 982009"/>
                <a:gd name="connsiteX10-801" fmla="*/ 1250585 w 1554538"/>
                <a:gd name="connsiteY10-802" fmla="*/ 450008 h 982009"/>
                <a:gd name="connsiteX11-803" fmla="*/ 984454 w 1554538"/>
                <a:gd name="connsiteY11-804" fmla="*/ 340826 h 982009"/>
                <a:gd name="connsiteX12-805" fmla="*/ 909391 w 1554538"/>
                <a:gd name="connsiteY12-806" fmla="*/ 450008 h 982009"/>
                <a:gd name="connsiteX13-807" fmla="*/ 766089 w 1554538"/>
                <a:gd name="connsiteY13-808" fmla="*/ 388593 h 982009"/>
                <a:gd name="connsiteX14-809" fmla="*/ 800209 w 1554538"/>
                <a:gd name="connsiteY14-810" fmla="*/ 204349 h 982009"/>
                <a:gd name="connsiteX0-811" fmla="*/ 800209 w 1542543"/>
                <a:gd name="connsiteY0-812" fmla="*/ 204349 h 976908"/>
                <a:gd name="connsiteX1-813" fmla="*/ 196266 w 1542543"/>
                <a:gd name="connsiteY1-814" fmla="*/ 12686 h 976908"/>
                <a:gd name="connsiteX2-815" fmla="*/ 147370 w 1542543"/>
                <a:gd name="connsiteY2-816" fmla="*/ 306113 h 976908"/>
                <a:gd name="connsiteX3-817" fmla="*/ 12021 w 1542543"/>
                <a:gd name="connsiteY3-818" fmla="*/ 518188 h 976908"/>
                <a:gd name="connsiteX4-819" fmla="*/ 636377 w 1542543"/>
                <a:gd name="connsiteY4-820" fmla="*/ 741181 h 976908"/>
                <a:gd name="connsiteX5-821" fmla="*/ 705803 w 1542543"/>
                <a:gd name="connsiteY5-822" fmla="*/ 624047 h 976908"/>
                <a:gd name="connsiteX6-823" fmla="*/ 859369 w 1542543"/>
                <a:gd name="connsiteY6-824" fmla="*/ 679765 h 976908"/>
                <a:gd name="connsiteX7-825" fmla="*/ 1189170 w 1542543"/>
                <a:gd name="connsiteY7-826" fmla="*/ 914032 h 976908"/>
                <a:gd name="connsiteX8-827" fmla="*/ 1507637 w 1542543"/>
                <a:gd name="connsiteY8-828" fmla="*/ 786693 h 976908"/>
                <a:gd name="connsiteX9-829" fmla="*/ 1173267 w 1542543"/>
                <a:gd name="connsiteY9-830" fmla="*/ 634312 h 976908"/>
                <a:gd name="connsiteX10-831" fmla="*/ 1250585 w 1542543"/>
                <a:gd name="connsiteY10-832" fmla="*/ 450008 h 976908"/>
                <a:gd name="connsiteX11-833" fmla="*/ 984454 w 1542543"/>
                <a:gd name="connsiteY11-834" fmla="*/ 340826 h 976908"/>
                <a:gd name="connsiteX12-835" fmla="*/ 909391 w 1542543"/>
                <a:gd name="connsiteY12-836" fmla="*/ 450008 h 976908"/>
                <a:gd name="connsiteX13-837" fmla="*/ 766089 w 1542543"/>
                <a:gd name="connsiteY13-838" fmla="*/ 388593 h 976908"/>
                <a:gd name="connsiteX14-839" fmla="*/ 800209 w 1542543"/>
                <a:gd name="connsiteY14-840" fmla="*/ 204349 h 976908"/>
                <a:gd name="connsiteX0-841" fmla="*/ 800209 w 1542543"/>
                <a:gd name="connsiteY0-842" fmla="*/ 204349 h 976908"/>
                <a:gd name="connsiteX1-843" fmla="*/ 196266 w 1542543"/>
                <a:gd name="connsiteY1-844" fmla="*/ 12686 h 976908"/>
                <a:gd name="connsiteX2-845" fmla="*/ 147370 w 1542543"/>
                <a:gd name="connsiteY2-846" fmla="*/ 306113 h 976908"/>
                <a:gd name="connsiteX3-847" fmla="*/ 12021 w 1542543"/>
                <a:gd name="connsiteY3-848" fmla="*/ 518188 h 976908"/>
                <a:gd name="connsiteX4-849" fmla="*/ 636377 w 1542543"/>
                <a:gd name="connsiteY4-850" fmla="*/ 741181 h 976908"/>
                <a:gd name="connsiteX5-851" fmla="*/ 705803 w 1542543"/>
                <a:gd name="connsiteY5-852" fmla="*/ 624047 h 976908"/>
                <a:gd name="connsiteX6-853" fmla="*/ 859369 w 1542543"/>
                <a:gd name="connsiteY6-854" fmla="*/ 679765 h 976908"/>
                <a:gd name="connsiteX7-855" fmla="*/ 1189170 w 1542543"/>
                <a:gd name="connsiteY7-856" fmla="*/ 914032 h 976908"/>
                <a:gd name="connsiteX8-857" fmla="*/ 1507637 w 1542543"/>
                <a:gd name="connsiteY8-858" fmla="*/ 786693 h 976908"/>
                <a:gd name="connsiteX9-859" fmla="*/ 1173267 w 1542543"/>
                <a:gd name="connsiteY9-860" fmla="*/ 634312 h 976908"/>
                <a:gd name="connsiteX10-861" fmla="*/ 1250585 w 1542543"/>
                <a:gd name="connsiteY10-862" fmla="*/ 450008 h 976908"/>
                <a:gd name="connsiteX11-863" fmla="*/ 984454 w 1542543"/>
                <a:gd name="connsiteY11-864" fmla="*/ 340826 h 976908"/>
                <a:gd name="connsiteX12-865" fmla="*/ 909391 w 1542543"/>
                <a:gd name="connsiteY12-866" fmla="*/ 450008 h 976908"/>
                <a:gd name="connsiteX13-867" fmla="*/ 766089 w 1542543"/>
                <a:gd name="connsiteY13-868" fmla="*/ 388593 h 976908"/>
                <a:gd name="connsiteX14-869" fmla="*/ 800209 w 1542543"/>
                <a:gd name="connsiteY14-870" fmla="*/ 204349 h 976908"/>
                <a:gd name="connsiteX0-871" fmla="*/ 800209 w 1522966"/>
                <a:gd name="connsiteY0-872" fmla="*/ 204349 h 975249"/>
                <a:gd name="connsiteX1-873" fmla="*/ 196266 w 1522966"/>
                <a:gd name="connsiteY1-874" fmla="*/ 12686 h 975249"/>
                <a:gd name="connsiteX2-875" fmla="*/ 147370 w 1522966"/>
                <a:gd name="connsiteY2-876" fmla="*/ 306113 h 975249"/>
                <a:gd name="connsiteX3-877" fmla="*/ 12021 w 1522966"/>
                <a:gd name="connsiteY3-878" fmla="*/ 518188 h 975249"/>
                <a:gd name="connsiteX4-879" fmla="*/ 636377 w 1522966"/>
                <a:gd name="connsiteY4-880" fmla="*/ 741181 h 975249"/>
                <a:gd name="connsiteX5-881" fmla="*/ 705803 w 1522966"/>
                <a:gd name="connsiteY5-882" fmla="*/ 624047 h 975249"/>
                <a:gd name="connsiteX6-883" fmla="*/ 859369 w 1522966"/>
                <a:gd name="connsiteY6-884" fmla="*/ 679765 h 975249"/>
                <a:gd name="connsiteX7-885" fmla="*/ 1189170 w 1522966"/>
                <a:gd name="connsiteY7-886" fmla="*/ 914032 h 975249"/>
                <a:gd name="connsiteX8-887" fmla="*/ 1507637 w 1522966"/>
                <a:gd name="connsiteY8-888" fmla="*/ 786693 h 975249"/>
                <a:gd name="connsiteX9-889" fmla="*/ 1173267 w 1522966"/>
                <a:gd name="connsiteY9-890" fmla="*/ 634312 h 975249"/>
                <a:gd name="connsiteX10-891" fmla="*/ 1250585 w 1522966"/>
                <a:gd name="connsiteY10-892" fmla="*/ 450008 h 975249"/>
                <a:gd name="connsiteX11-893" fmla="*/ 984454 w 1522966"/>
                <a:gd name="connsiteY11-894" fmla="*/ 340826 h 975249"/>
                <a:gd name="connsiteX12-895" fmla="*/ 909391 w 1522966"/>
                <a:gd name="connsiteY12-896" fmla="*/ 450008 h 975249"/>
                <a:gd name="connsiteX13-897" fmla="*/ 766089 w 1522966"/>
                <a:gd name="connsiteY13-898" fmla="*/ 388593 h 975249"/>
                <a:gd name="connsiteX14-899" fmla="*/ 800209 w 1522966"/>
                <a:gd name="connsiteY14-900" fmla="*/ 204349 h 975249"/>
                <a:gd name="connsiteX0-901" fmla="*/ 800209 w 1538655"/>
                <a:gd name="connsiteY0-902" fmla="*/ 204349 h 976321"/>
                <a:gd name="connsiteX1-903" fmla="*/ 196266 w 1538655"/>
                <a:gd name="connsiteY1-904" fmla="*/ 12686 h 976321"/>
                <a:gd name="connsiteX2-905" fmla="*/ 147370 w 1538655"/>
                <a:gd name="connsiteY2-906" fmla="*/ 306113 h 976321"/>
                <a:gd name="connsiteX3-907" fmla="*/ 12021 w 1538655"/>
                <a:gd name="connsiteY3-908" fmla="*/ 518188 h 976321"/>
                <a:gd name="connsiteX4-909" fmla="*/ 636377 w 1538655"/>
                <a:gd name="connsiteY4-910" fmla="*/ 741181 h 976321"/>
                <a:gd name="connsiteX5-911" fmla="*/ 705803 w 1538655"/>
                <a:gd name="connsiteY5-912" fmla="*/ 624047 h 976321"/>
                <a:gd name="connsiteX6-913" fmla="*/ 859369 w 1538655"/>
                <a:gd name="connsiteY6-914" fmla="*/ 679765 h 976321"/>
                <a:gd name="connsiteX7-915" fmla="*/ 1189170 w 1538655"/>
                <a:gd name="connsiteY7-916" fmla="*/ 914032 h 976321"/>
                <a:gd name="connsiteX8-917" fmla="*/ 1507637 w 1538655"/>
                <a:gd name="connsiteY8-918" fmla="*/ 786693 h 976321"/>
                <a:gd name="connsiteX9-919" fmla="*/ 1173267 w 1538655"/>
                <a:gd name="connsiteY9-920" fmla="*/ 634312 h 976321"/>
                <a:gd name="connsiteX10-921" fmla="*/ 1250585 w 1538655"/>
                <a:gd name="connsiteY10-922" fmla="*/ 450008 h 976321"/>
                <a:gd name="connsiteX11-923" fmla="*/ 984454 w 1538655"/>
                <a:gd name="connsiteY11-924" fmla="*/ 340826 h 976321"/>
                <a:gd name="connsiteX12-925" fmla="*/ 909391 w 1538655"/>
                <a:gd name="connsiteY12-926" fmla="*/ 450008 h 976321"/>
                <a:gd name="connsiteX13-927" fmla="*/ 766089 w 1538655"/>
                <a:gd name="connsiteY13-928" fmla="*/ 388593 h 976321"/>
                <a:gd name="connsiteX14-929" fmla="*/ 800209 w 1538655"/>
                <a:gd name="connsiteY14-930" fmla="*/ 204349 h 976321"/>
                <a:gd name="connsiteX0-931" fmla="*/ 800209 w 1556774"/>
                <a:gd name="connsiteY0-932" fmla="*/ 204349 h 981339"/>
                <a:gd name="connsiteX1-933" fmla="*/ 196266 w 1556774"/>
                <a:gd name="connsiteY1-934" fmla="*/ 12686 h 981339"/>
                <a:gd name="connsiteX2-935" fmla="*/ 147370 w 1556774"/>
                <a:gd name="connsiteY2-936" fmla="*/ 306113 h 981339"/>
                <a:gd name="connsiteX3-937" fmla="*/ 12021 w 1556774"/>
                <a:gd name="connsiteY3-938" fmla="*/ 518188 h 981339"/>
                <a:gd name="connsiteX4-939" fmla="*/ 636377 w 1556774"/>
                <a:gd name="connsiteY4-940" fmla="*/ 741181 h 981339"/>
                <a:gd name="connsiteX5-941" fmla="*/ 705803 w 1556774"/>
                <a:gd name="connsiteY5-942" fmla="*/ 624047 h 981339"/>
                <a:gd name="connsiteX6-943" fmla="*/ 859369 w 1556774"/>
                <a:gd name="connsiteY6-944" fmla="*/ 679765 h 981339"/>
                <a:gd name="connsiteX7-945" fmla="*/ 1189170 w 1556774"/>
                <a:gd name="connsiteY7-946" fmla="*/ 914032 h 981339"/>
                <a:gd name="connsiteX8-947" fmla="*/ 1507637 w 1556774"/>
                <a:gd name="connsiteY8-948" fmla="*/ 786693 h 981339"/>
                <a:gd name="connsiteX9-949" fmla="*/ 1173267 w 1556774"/>
                <a:gd name="connsiteY9-950" fmla="*/ 634312 h 981339"/>
                <a:gd name="connsiteX10-951" fmla="*/ 1250585 w 1556774"/>
                <a:gd name="connsiteY10-952" fmla="*/ 450008 h 981339"/>
                <a:gd name="connsiteX11-953" fmla="*/ 984454 w 1556774"/>
                <a:gd name="connsiteY11-954" fmla="*/ 340826 h 981339"/>
                <a:gd name="connsiteX12-955" fmla="*/ 909391 w 1556774"/>
                <a:gd name="connsiteY12-956" fmla="*/ 450008 h 981339"/>
                <a:gd name="connsiteX13-957" fmla="*/ 766089 w 1556774"/>
                <a:gd name="connsiteY13-958" fmla="*/ 388593 h 981339"/>
                <a:gd name="connsiteX14-959" fmla="*/ 800209 w 1556774"/>
                <a:gd name="connsiteY14-960" fmla="*/ 204349 h 981339"/>
                <a:gd name="connsiteX0-961" fmla="*/ 800209 w 1556774"/>
                <a:gd name="connsiteY0-962" fmla="*/ 204349 h 981339"/>
                <a:gd name="connsiteX1-963" fmla="*/ 196266 w 1556774"/>
                <a:gd name="connsiteY1-964" fmla="*/ 12686 h 981339"/>
                <a:gd name="connsiteX2-965" fmla="*/ 147370 w 1556774"/>
                <a:gd name="connsiteY2-966" fmla="*/ 306113 h 981339"/>
                <a:gd name="connsiteX3-967" fmla="*/ 12021 w 1556774"/>
                <a:gd name="connsiteY3-968" fmla="*/ 518188 h 981339"/>
                <a:gd name="connsiteX4-969" fmla="*/ 636377 w 1556774"/>
                <a:gd name="connsiteY4-970" fmla="*/ 741181 h 981339"/>
                <a:gd name="connsiteX5-971" fmla="*/ 705803 w 1556774"/>
                <a:gd name="connsiteY5-972" fmla="*/ 624047 h 981339"/>
                <a:gd name="connsiteX6-973" fmla="*/ 859369 w 1556774"/>
                <a:gd name="connsiteY6-974" fmla="*/ 679765 h 981339"/>
                <a:gd name="connsiteX7-975" fmla="*/ 1189170 w 1556774"/>
                <a:gd name="connsiteY7-976" fmla="*/ 914032 h 981339"/>
                <a:gd name="connsiteX8-977" fmla="*/ 1507637 w 1556774"/>
                <a:gd name="connsiteY8-978" fmla="*/ 786693 h 981339"/>
                <a:gd name="connsiteX9-979" fmla="*/ 1173267 w 1556774"/>
                <a:gd name="connsiteY9-980" fmla="*/ 634312 h 981339"/>
                <a:gd name="connsiteX10-981" fmla="*/ 1250585 w 1556774"/>
                <a:gd name="connsiteY10-982" fmla="*/ 450008 h 981339"/>
                <a:gd name="connsiteX11-983" fmla="*/ 984454 w 1556774"/>
                <a:gd name="connsiteY11-984" fmla="*/ 340826 h 981339"/>
                <a:gd name="connsiteX12-985" fmla="*/ 909391 w 1556774"/>
                <a:gd name="connsiteY12-986" fmla="*/ 450008 h 981339"/>
                <a:gd name="connsiteX13-987" fmla="*/ 766089 w 1556774"/>
                <a:gd name="connsiteY13-988" fmla="*/ 388593 h 981339"/>
                <a:gd name="connsiteX14-989" fmla="*/ 800209 w 1556774"/>
                <a:gd name="connsiteY14-990" fmla="*/ 204349 h 981339"/>
                <a:gd name="connsiteX0-991" fmla="*/ 800209 w 1556774"/>
                <a:gd name="connsiteY0-992" fmla="*/ 204349 h 981339"/>
                <a:gd name="connsiteX1-993" fmla="*/ 196266 w 1556774"/>
                <a:gd name="connsiteY1-994" fmla="*/ 12686 h 981339"/>
                <a:gd name="connsiteX2-995" fmla="*/ 147370 w 1556774"/>
                <a:gd name="connsiteY2-996" fmla="*/ 306113 h 981339"/>
                <a:gd name="connsiteX3-997" fmla="*/ 12021 w 1556774"/>
                <a:gd name="connsiteY3-998" fmla="*/ 518188 h 981339"/>
                <a:gd name="connsiteX4-999" fmla="*/ 636377 w 1556774"/>
                <a:gd name="connsiteY4-1000" fmla="*/ 741181 h 981339"/>
                <a:gd name="connsiteX5-1001" fmla="*/ 705803 w 1556774"/>
                <a:gd name="connsiteY5-1002" fmla="*/ 624047 h 981339"/>
                <a:gd name="connsiteX6-1003" fmla="*/ 859369 w 1556774"/>
                <a:gd name="connsiteY6-1004" fmla="*/ 679765 h 981339"/>
                <a:gd name="connsiteX7-1005" fmla="*/ 1189170 w 1556774"/>
                <a:gd name="connsiteY7-1006" fmla="*/ 914032 h 981339"/>
                <a:gd name="connsiteX8-1007" fmla="*/ 1507637 w 1556774"/>
                <a:gd name="connsiteY8-1008" fmla="*/ 786693 h 981339"/>
                <a:gd name="connsiteX9-1009" fmla="*/ 1173267 w 1556774"/>
                <a:gd name="connsiteY9-1010" fmla="*/ 634312 h 981339"/>
                <a:gd name="connsiteX10-1011" fmla="*/ 1250585 w 1556774"/>
                <a:gd name="connsiteY10-1012" fmla="*/ 450008 h 981339"/>
                <a:gd name="connsiteX11-1013" fmla="*/ 984454 w 1556774"/>
                <a:gd name="connsiteY11-1014" fmla="*/ 340826 h 981339"/>
                <a:gd name="connsiteX12-1015" fmla="*/ 909391 w 1556774"/>
                <a:gd name="connsiteY12-1016" fmla="*/ 450008 h 981339"/>
                <a:gd name="connsiteX13-1017" fmla="*/ 766089 w 1556774"/>
                <a:gd name="connsiteY13-1018" fmla="*/ 388593 h 981339"/>
                <a:gd name="connsiteX14-1019" fmla="*/ 800209 w 1556774"/>
                <a:gd name="connsiteY14-1020" fmla="*/ 204349 h 981339"/>
                <a:gd name="connsiteX0-1021" fmla="*/ 800209 w 1556774"/>
                <a:gd name="connsiteY0-1022" fmla="*/ 204349 h 981339"/>
                <a:gd name="connsiteX1-1023" fmla="*/ 196266 w 1556774"/>
                <a:gd name="connsiteY1-1024" fmla="*/ 12686 h 981339"/>
                <a:gd name="connsiteX2-1025" fmla="*/ 147370 w 1556774"/>
                <a:gd name="connsiteY2-1026" fmla="*/ 306113 h 981339"/>
                <a:gd name="connsiteX3-1027" fmla="*/ 12021 w 1556774"/>
                <a:gd name="connsiteY3-1028" fmla="*/ 518188 h 981339"/>
                <a:gd name="connsiteX4-1029" fmla="*/ 636377 w 1556774"/>
                <a:gd name="connsiteY4-1030" fmla="*/ 741181 h 981339"/>
                <a:gd name="connsiteX5-1031" fmla="*/ 705803 w 1556774"/>
                <a:gd name="connsiteY5-1032" fmla="*/ 624047 h 981339"/>
                <a:gd name="connsiteX6-1033" fmla="*/ 859369 w 1556774"/>
                <a:gd name="connsiteY6-1034" fmla="*/ 679765 h 981339"/>
                <a:gd name="connsiteX7-1035" fmla="*/ 1189170 w 1556774"/>
                <a:gd name="connsiteY7-1036" fmla="*/ 914032 h 981339"/>
                <a:gd name="connsiteX8-1037" fmla="*/ 1507637 w 1556774"/>
                <a:gd name="connsiteY8-1038" fmla="*/ 786693 h 981339"/>
                <a:gd name="connsiteX9-1039" fmla="*/ 1173267 w 1556774"/>
                <a:gd name="connsiteY9-1040" fmla="*/ 634312 h 981339"/>
                <a:gd name="connsiteX10-1041" fmla="*/ 1250585 w 1556774"/>
                <a:gd name="connsiteY10-1042" fmla="*/ 450008 h 981339"/>
                <a:gd name="connsiteX11-1043" fmla="*/ 984454 w 1556774"/>
                <a:gd name="connsiteY11-1044" fmla="*/ 340826 h 981339"/>
                <a:gd name="connsiteX12-1045" fmla="*/ 909391 w 1556774"/>
                <a:gd name="connsiteY12-1046" fmla="*/ 450008 h 981339"/>
                <a:gd name="connsiteX13-1047" fmla="*/ 766089 w 1556774"/>
                <a:gd name="connsiteY13-1048" fmla="*/ 388593 h 981339"/>
                <a:gd name="connsiteX14-1049" fmla="*/ 800209 w 1556774"/>
                <a:gd name="connsiteY14-1050" fmla="*/ 204349 h 981339"/>
                <a:gd name="connsiteX0-1051" fmla="*/ 800209 w 1556774"/>
                <a:gd name="connsiteY0-1052" fmla="*/ 204349 h 981339"/>
                <a:gd name="connsiteX1-1053" fmla="*/ 196266 w 1556774"/>
                <a:gd name="connsiteY1-1054" fmla="*/ 12686 h 981339"/>
                <a:gd name="connsiteX2-1055" fmla="*/ 147370 w 1556774"/>
                <a:gd name="connsiteY2-1056" fmla="*/ 306113 h 981339"/>
                <a:gd name="connsiteX3-1057" fmla="*/ 12021 w 1556774"/>
                <a:gd name="connsiteY3-1058" fmla="*/ 518188 h 981339"/>
                <a:gd name="connsiteX4-1059" fmla="*/ 636377 w 1556774"/>
                <a:gd name="connsiteY4-1060" fmla="*/ 741181 h 981339"/>
                <a:gd name="connsiteX5-1061" fmla="*/ 705803 w 1556774"/>
                <a:gd name="connsiteY5-1062" fmla="*/ 624047 h 981339"/>
                <a:gd name="connsiteX6-1063" fmla="*/ 859369 w 1556774"/>
                <a:gd name="connsiteY6-1064" fmla="*/ 679765 h 981339"/>
                <a:gd name="connsiteX7-1065" fmla="*/ 1189170 w 1556774"/>
                <a:gd name="connsiteY7-1066" fmla="*/ 914032 h 981339"/>
                <a:gd name="connsiteX8-1067" fmla="*/ 1507637 w 1556774"/>
                <a:gd name="connsiteY8-1068" fmla="*/ 786693 h 981339"/>
                <a:gd name="connsiteX9-1069" fmla="*/ 1173267 w 1556774"/>
                <a:gd name="connsiteY9-1070" fmla="*/ 634312 h 981339"/>
                <a:gd name="connsiteX10-1071" fmla="*/ 1250585 w 1556774"/>
                <a:gd name="connsiteY10-1072" fmla="*/ 450008 h 981339"/>
                <a:gd name="connsiteX11-1073" fmla="*/ 964576 w 1556774"/>
                <a:gd name="connsiteY11-1074" fmla="*/ 344802 h 981339"/>
                <a:gd name="connsiteX12-1075" fmla="*/ 909391 w 1556774"/>
                <a:gd name="connsiteY12-1076" fmla="*/ 450008 h 981339"/>
                <a:gd name="connsiteX13-1077" fmla="*/ 766089 w 1556774"/>
                <a:gd name="connsiteY13-1078" fmla="*/ 388593 h 981339"/>
                <a:gd name="connsiteX14-1079" fmla="*/ 800209 w 1556774"/>
                <a:gd name="connsiteY14-1080" fmla="*/ 204349 h 981339"/>
                <a:gd name="connsiteX0-1081" fmla="*/ 800209 w 1556774"/>
                <a:gd name="connsiteY0-1082" fmla="*/ 204349 h 981339"/>
                <a:gd name="connsiteX1-1083" fmla="*/ 196266 w 1556774"/>
                <a:gd name="connsiteY1-1084" fmla="*/ 12686 h 981339"/>
                <a:gd name="connsiteX2-1085" fmla="*/ 147370 w 1556774"/>
                <a:gd name="connsiteY2-1086" fmla="*/ 306113 h 981339"/>
                <a:gd name="connsiteX3-1087" fmla="*/ 12021 w 1556774"/>
                <a:gd name="connsiteY3-1088" fmla="*/ 518188 h 981339"/>
                <a:gd name="connsiteX4-1089" fmla="*/ 636377 w 1556774"/>
                <a:gd name="connsiteY4-1090" fmla="*/ 741181 h 981339"/>
                <a:gd name="connsiteX5-1091" fmla="*/ 705803 w 1556774"/>
                <a:gd name="connsiteY5-1092" fmla="*/ 624047 h 981339"/>
                <a:gd name="connsiteX6-1093" fmla="*/ 859369 w 1556774"/>
                <a:gd name="connsiteY6-1094" fmla="*/ 679765 h 981339"/>
                <a:gd name="connsiteX7-1095" fmla="*/ 1189170 w 1556774"/>
                <a:gd name="connsiteY7-1096" fmla="*/ 914032 h 981339"/>
                <a:gd name="connsiteX8-1097" fmla="*/ 1507637 w 1556774"/>
                <a:gd name="connsiteY8-1098" fmla="*/ 786693 h 981339"/>
                <a:gd name="connsiteX9-1099" fmla="*/ 1173267 w 1556774"/>
                <a:gd name="connsiteY9-1100" fmla="*/ 634312 h 981339"/>
                <a:gd name="connsiteX10-1101" fmla="*/ 1250585 w 1556774"/>
                <a:gd name="connsiteY10-1102" fmla="*/ 450008 h 981339"/>
                <a:gd name="connsiteX11-1103" fmla="*/ 964576 w 1556774"/>
                <a:gd name="connsiteY11-1104" fmla="*/ 344802 h 981339"/>
                <a:gd name="connsiteX12-1105" fmla="*/ 909391 w 1556774"/>
                <a:gd name="connsiteY12-1106" fmla="*/ 450008 h 981339"/>
                <a:gd name="connsiteX13-1107" fmla="*/ 766089 w 1556774"/>
                <a:gd name="connsiteY13-1108" fmla="*/ 388593 h 981339"/>
                <a:gd name="connsiteX14-1109" fmla="*/ 800209 w 1556774"/>
                <a:gd name="connsiteY14-1110" fmla="*/ 204349 h 981339"/>
                <a:gd name="connsiteX0-1111" fmla="*/ 800209 w 1556774"/>
                <a:gd name="connsiteY0-1112" fmla="*/ 204349 h 981339"/>
                <a:gd name="connsiteX1-1113" fmla="*/ 196266 w 1556774"/>
                <a:gd name="connsiteY1-1114" fmla="*/ 12686 h 981339"/>
                <a:gd name="connsiteX2-1115" fmla="*/ 147370 w 1556774"/>
                <a:gd name="connsiteY2-1116" fmla="*/ 306113 h 981339"/>
                <a:gd name="connsiteX3-1117" fmla="*/ 12021 w 1556774"/>
                <a:gd name="connsiteY3-1118" fmla="*/ 518188 h 981339"/>
                <a:gd name="connsiteX4-1119" fmla="*/ 636377 w 1556774"/>
                <a:gd name="connsiteY4-1120" fmla="*/ 741181 h 981339"/>
                <a:gd name="connsiteX5-1121" fmla="*/ 705803 w 1556774"/>
                <a:gd name="connsiteY5-1122" fmla="*/ 624047 h 981339"/>
                <a:gd name="connsiteX6-1123" fmla="*/ 859369 w 1556774"/>
                <a:gd name="connsiteY6-1124" fmla="*/ 679765 h 981339"/>
                <a:gd name="connsiteX7-1125" fmla="*/ 1189170 w 1556774"/>
                <a:gd name="connsiteY7-1126" fmla="*/ 914032 h 981339"/>
                <a:gd name="connsiteX8-1127" fmla="*/ 1507637 w 1556774"/>
                <a:gd name="connsiteY8-1128" fmla="*/ 786693 h 981339"/>
                <a:gd name="connsiteX9-1129" fmla="*/ 1173267 w 1556774"/>
                <a:gd name="connsiteY9-1130" fmla="*/ 634312 h 981339"/>
                <a:gd name="connsiteX10-1131" fmla="*/ 1250585 w 1556774"/>
                <a:gd name="connsiteY10-1132" fmla="*/ 450008 h 981339"/>
                <a:gd name="connsiteX11-1133" fmla="*/ 964576 w 1556774"/>
                <a:gd name="connsiteY11-1134" fmla="*/ 344802 h 981339"/>
                <a:gd name="connsiteX12-1135" fmla="*/ 909391 w 1556774"/>
                <a:gd name="connsiteY12-1136" fmla="*/ 450008 h 981339"/>
                <a:gd name="connsiteX13-1137" fmla="*/ 766089 w 1556774"/>
                <a:gd name="connsiteY13-1138" fmla="*/ 388593 h 981339"/>
                <a:gd name="connsiteX14-1139" fmla="*/ 800209 w 1556774"/>
                <a:gd name="connsiteY14-1140" fmla="*/ 204349 h 981339"/>
                <a:gd name="connsiteX0-1141" fmla="*/ 800209 w 1556774"/>
                <a:gd name="connsiteY0-1142" fmla="*/ 204349 h 981339"/>
                <a:gd name="connsiteX1-1143" fmla="*/ 196266 w 1556774"/>
                <a:gd name="connsiteY1-1144" fmla="*/ 12686 h 981339"/>
                <a:gd name="connsiteX2-1145" fmla="*/ 147370 w 1556774"/>
                <a:gd name="connsiteY2-1146" fmla="*/ 306113 h 981339"/>
                <a:gd name="connsiteX3-1147" fmla="*/ 12021 w 1556774"/>
                <a:gd name="connsiteY3-1148" fmla="*/ 518188 h 981339"/>
                <a:gd name="connsiteX4-1149" fmla="*/ 636377 w 1556774"/>
                <a:gd name="connsiteY4-1150" fmla="*/ 741181 h 981339"/>
                <a:gd name="connsiteX5-1151" fmla="*/ 705803 w 1556774"/>
                <a:gd name="connsiteY5-1152" fmla="*/ 624047 h 981339"/>
                <a:gd name="connsiteX6-1153" fmla="*/ 859369 w 1556774"/>
                <a:gd name="connsiteY6-1154" fmla="*/ 679765 h 981339"/>
                <a:gd name="connsiteX7-1155" fmla="*/ 1189170 w 1556774"/>
                <a:gd name="connsiteY7-1156" fmla="*/ 914032 h 981339"/>
                <a:gd name="connsiteX8-1157" fmla="*/ 1507637 w 1556774"/>
                <a:gd name="connsiteY8-1158" fmla="*/ 786693 h 981339"/>
                <a:gd name="connsiteX9-1159" fmla="*/ 1173267 w 1556774"/>
                <a:gd name="connsiteY9-1160" fmla="*/ 634312 h 981339"/>
                <a:gd name="connsiteX10-1161" fmla="*/ 1250585 w 1556774"/>
                <a:gd name="connsiteY10-1162" fmla="*/ 450008 h 981339"/>
                <a:gd name="connsiteX11-1163" fmla="*/ 964576 w 1556774"/>
                <a:gd name="connsiteY11-1164" fmla="*/ 344802 h 981339"/>
                <a:gd name="connsiteX12-1165" fmla="*/ 909391 w 1556774"/>
                <a:gd name="connsiteY12-1166" fmla="*/ 450008 h 981339"/>
                <a:gd name="connsiteX13-1167" fmla="*/ 766089 w 1556774"/>
                <a:gd name="connsiteY13-1168" fmla="*/ 388593 h 981339"/>
                <a:gd name="connsiteX14-1169" fmla="*/ 800209 w 1556774"/>
                <a:gd name="connsiteY14-1170" fmla="*/ 204349 h 981339"/>
                <a:gd name="connsiteX0-1171" fmla="*/ 800209 w 1556774"/>
                <a:gd name="connsiteY0-1172" fmla="*/ 204349 h 981339"/>
                <a:gd name="connsiteX1-1173" fmla="*/ 196266 w 1556774"/>
                <a:gd name="connsiteY1-1174" fmla="*/ 12686 h 981339"/>
                <a:gd name="connsiteX2-1175" fmla="*/ 147370 w 1556774"/>
                <a:gd name="connsiteY2-1176" fmla="*/ 306113 h 981339"/>
                <a:gd name="connsiteX3-1177" fmla="*/ 12021 w 1556774"/>
                <a:gd name="connsiteY3-1178" fmla="*/ 518188 h 981339"/>
                <a:gd name="connsiteX4-1179" fmla="*/ 636377 w 1556774"/>
                <a:gd name="connsiteY4-1180" fmla="*/ 741181 h 981339"/>
                <a:gd name="connsiteX5-1181" fmla="*/ 705803 w 1556774"/>
                <a:gd name="connsiteY5-1182" fmla="*/ 624047 h 981339"/>
                <a:gd name="connsiteX6-1183" fmla="*/ 859369 w 1556774"/>
                <a:gd name="connsiteY6-1184" fmla="*/ 679765 h 981339"/>
                <a:gd name="connsiteX7-1185" fmla="*/ 1189170 w 1556774"/>
                <a:gd name="connsiteY7-1186" fmla="*/ 914032 h 981339"/>
                <a:gd name="connsiteX8-1187" fmla="*/ 1507637 w 1556774"/>
                <a:gd name="connsiteY8-1188" fmla="*/ 786693 h 981339"/>
                <a:gd name="connsiteX9-1189" fmla="*/ 1173267 w 1556774"/>
                <a:gd name="connsiteY9-1190" fmla="*/ 634312 h 981339"/>
                <a:gd name="connsiteX10-1191" fmla="*/ 1250585 w 1556774"/>
                <a:gd name="connsiteY10-1192" fmla="*/ 438081 h 981339"/>
                <a:gd name="connsiteX11-1193" fmla="*/ 964576 w 1556774"/>
                <a:gd name="connsiteY11-1194" fmla="*/ 344802 h 981339"/>
                <a:gd name="connsiteX12-1195" fmla="*/ 909391 w 1556774"/>
                <a:gd name="connsiteY12-1196" fmla="*/ 450008 h 981339"/>
                <a:gd name="connsiteX13-1197" fmla="*/ 766089 w 1556774"/>
                <a:gd name="connsiteY13-1198" fmla="*/ 388593 h 981339"/>
                <a:gd name="connsiteX14-1199" fmla="*/ 800209 w 1556774"/>
                <a:gd name="connsiteY14-1200" fmla="*/ 204349 h 981339"/>
                <a:gd name="connsiteX0-1201" fmla="*/ 800209 w 1556774"/>
                <a:gd name="connsiteY0-1202" fmla="*/ 204349 h 981339"/>
                <a:gd name="connsiteX1-1203" fmla="*/ 196266 w 1556774"/>
                <a:gd name="connsiteY1-1204" fmla="*/ 12686 h 981339"/>
                <a:gd name="connsiteX2-1205" fmla="*/ 147370 w 1556774"/>
                <a:gd name="connsiteY2-1206" fmla="*/ 306113 h 981339"/>
                <a:gd name="connsiteX3-1207" fmla="*/ 12021 w 1556774"/>
                <a:gd name="connsiteY3-1208" fmla="*/ 518188 h 981339"/>
                <a:gd name="connsiteX4-1209" fmla="*/ 636377 w 1556774"/>
                <a:gd name="connsiteY4-1210" fmla="*/ 741181 h 981339"/>
                <a:gd name="connsiteX5-1211" fmla="*/ 705803 w 1556774"/>
                <a:gd name="connsiteY5-1212" fmla="*/ 624047 h 981339"/>
                <a:gd name="connsiteX6-1213" fmla="*/ 859369 w 1556774"/>
                <a:gd name="connsiteY6-1214" fmla="*/ 679765 h 981339"/>
                <a:gd name="connsiteX7-1215" fmla="*/ 1189170 w 1556774"/>
                <a:gd name="connsiteY7-1216" fmla="*/ 914032 h 981339"/>
                <a:gd name="connsiteX8-1217" fmla="*/ 1507637 w 1556774"/>
                <a:gd name="connsiteY8-1218" fmla="*/ 786693 h 981339"/>
                <a:gd name="connsiteX9-1219" fmla="*/ 1173267 w 1556774"/>
                <a:gd name="connsiteY9-1220" fmla="*/ 634312 h 981339"/>
                <a:gd name="connsiteX10-1221" fmla="*/ 1250585 w 1556774"/>
                <a:gd name="connsiteY10-1222" fmla="*/ 438081 h 981339"/>
                <a:gd name="connsiteX11-1223" fmla="*/ 964576 w 1556774"/>
                <a:gd name="connsiteY11-1224" fmla="*/ 344802 h 981339"/>
                <a:gd name="connsiteX12-1225" fmla="*/ 909391 w 1556774"/>
                <a:gd name="connsiteY12-1226" fmla="*/ 450008 h 981339"/>
                <a:gd name="connsiteX13-1227" fmla="*/ 766089 w 1556774"/>
                <a:gd name="connsiteY13-1228" fmla="*/ 388593 h 981339"/>
                <a:gd name="connsiteX14-1229" fmla="*/ 800209 w 1556774"/>
                <a:gd name="connsiteY14-1230" fmla="*/ 204349 h 981339"/>
                <a:gd name="connsiteX0-1231" fmla="*/ 800209 w 1556774"/>
                <a:gd name="connsiteY0-1232" fmla="*/ 204349 h 981339"/>
                <a:gd name="connsiteX1-1233" fmla="*/ 196266 w 1556774"/>
                <a:gd name="connsiteY1-1234" fmla="*/ 12686 h 981339"/>
                <a:gd name="connsiteX2-1235" fmla="*/ 147370 w 1556774"/>
                <a:gd name="connsiteY2-1236" fmla="*/ 306113 h 981339"/>
                <a:gd name="connsiteX3-1237" fmla="*/ 12021 w 1556774"/>
                <a:gd name="connsiteY3-1238" fmla="*/ 518188 h 981339"/>
                <a:gd name="connsiteX4-1239" fmla="*/ 636377 w 1556774"/>
                <a:gd name="connsiteY4-1240" fmla="*/ 741181 h 981339"/>
                <a:gd name="connsiteX5-1241" fmla="*/ 705803 w 1556774"/>
                <a:gd name="connsiteY5-1242" fmla="*/ 624047 h 981339"/>
                <a:gd name="connsiteX6-1243" fmla="*/ 859369 w 1556774"/>
                <a:gd name="connsiteY6-1244" fmla="*/ 679765 h 981339"/>
                <a:gd name="connsiteX7-1245" fmla="*/ 1189170 w 1556774"/>
                <a:gd name="connsiteY7-1246" fmla="*/ 914032 h 981339"/>
                <a:gd name="connsiteX8-1247" fmla="*/ 1507637 w 1556774"/>
                <a:gd name="connsiteY8-1248" fmla="*/ 786693 h 981339"/>
                <a:gd name="connsiteX9-1249" fmla="*/ 1173267 w 1556774"/>
                <a:gd name="connsiteY9-1250" fmla="*/ 634312 h 981339"/>
                <a:gd name="connsiteX10-1251" fmla="*/ 1250585 w 1556774"/>
                <a:gd name="connsiteY10-1252" fmla="*/ 438081 h 981339"/>
                <a:gd name="connsiteX11-1253" fmla="*/ 964576 w 1556774"/>
                <a:gd name="connsiteY11-1254" fmla="*/ 344802 h 981339"/>
                <a:gd name="connsiteX12-1255" fmla="*/ 909391 w 1556774"/>
                <a:gd name="connsiteY12-1256" fmla="*/ 450008 h 981339"/>
                <a:gd name="connsiteX13-1257" fmla="*/ 766089 w 1556774"/>
                <a:gd name="connsiteY13-1258" fmla="*/ 388593 h 981339"/>
                <a:gd name="connsiteX14-1259" fmla="*/ 800209 w 1556774"/>
                <a:gd name="connsiteY14-1260" fmla="*/ 204349 h 981339"/>
                <a:gd name="connsiteX0-1261" fmla="*/ 800209 w 1527868"/>
                <a:gd name="connsiteY0-1262" fmla="*/ 204349 h 975126"/>
                <a:gd name="connsiteX1-1263" fmla="*/ 196266 w 1527868"/>
                <a:gd name="connsiteY1-1264" fmla="*/ 12686 h 975126"/>
                <a:gd name="connsiteX2-1265" fmla="*/ 147370 w 1527868"/>
                <a:gd name="connsiteY2-1266" fmla="*/ 306113 h 975126"/>
                <a:gd name="connsiteX3-1267" fmla="*/ 12021 w 1527868"/>
                <a:gd name="connsiteY3-1268" fmla="*/ 518188 h 975126"/>
                <a:gd name="connsiteX4-1269" fmla="*/ 636377 w 1527868"/>
                <a:gd name="connsiteY4-1270" fmla="*/ 741181 h 975126"/>
                <a:gd name="connsiteX5-1271" fmla="*/ 705803 w 1527868"/>
                <a:gd name="connsiteY5-1272" fmla="*/ 624047 h 975126"/>
                <a:gd name="connsiteX6-1273" fmla="*/ 859369 w 1527868"/>
                <a:gd name="connsiteY6-1274" fmla="*/ 679765 h 975126"/>
                <a:gd name="connsiteX7-1275" fmla="*/ 1189170 w 1527868"/>
                <a:gd name="connsiteY7-1276" fmla="*/ 914032 h 975126"/>
                <a:gd name="connsiteX8-1277" fmla="*/ 1467881 w 1527868"/>
                <a:gd name="connsiteY8-1278" fmla="*/ 742961 h 975126"/>
                <a:gd name="connsiteX9-1279" fmla="*/ 1173267 w 1527868"/>
                <a:gd name="connsiteY9-1280" fmla="*/ 634312 h 975126"/>
                <a:gd name="connsiteX10-1281" fmla="*/ 1250585 w 1527868"/>
                <a:gd name="connsiteY10-1282" fmla="*/ 438081 h 975126"/>
                <a:gd name="connsiteX11-1283" fmla="*/ 964576 w 1527868"/>
                <a:gd name="connsiteY11-1284" fmla="*/ 344802 h 975126"/>
                <a:gd name="connsiteX12-1285" fmla="*/ 909391 w 1527868"/>
                <a:gd name="connsiteY12-1286" fmla="*/ 450008 h 975126"/>
                <a:gd name="connsiteX13-1287" fmla="*/ 766089 w 1527868"/>
                <a:gd name="connsiteY13-1288" fmla="*/ 388593 h 975126"/>
                <a:gd name="connsiteX14-1289" fmla="*/ 800209 w 1527868"/>
                <a:gd name="connsiteY14-1290" fmla="*/ 204349 h 975126"/>
                <a:gd name="connsiteX0-1291" fmla="*/ 800209 w 1527868"/>
                <a:gd name="connsiteY0-1292" fmla="*/ 204349 h 975126"/>
                <a:gd name="connsiteX1-1293" fmla="*/ 196266 w 1527868"/>
                <a:gd name="connsiteY1-1294" fmla="*/ 12686 h 975126"/>
                <a:gd name="connsiteX2-1295" fmla="*/ 147370 w 1527868"/>
                <a:gd name="connsiteY2-1296" fmla="*/ 306113 h 975126"/>
                <a:gd name="connsiteX3-1297" fmla="*/ 12021 w 1527868"/>
                <a:gd name="connsiteY3-1298" fmla="*/ 518188 h 975126"/>
                <a:gd name="connsiteX4-1299" fmla="*/ 636377 w 1527868"/>
                <a:gd name="connsiteY4-1300" fmla="*/ 741181 h 975126"/>
                <a:gd name="connsiteX5-1301" fmla="*/ 705803 w 1527868"/>
                <a:gd name="connsiteY5-1302" fmla="*/ 624047 h 975126"/>
                <a:gd name="connsiteX6-1303" fmla="*/ 859369 w 1527868"/>
                <a:gd name="connsiteY6-1304" fmla="*/ 679765 h 975126"/>
                <a:gd name="connsiteX7-1305" fmla="*/ 1189170 w 1527868"/>
                <a:gd name="connsiteY7-1306" fmla="*/ 914032 h 975126"/>
                <a:gd name="connsiteX8-1307" fmla="*/ 1467881 w 1527868"/>
                <a:gd name="connsiteY8-1308" fmla="*/ 742961 h 975126"/>
                <a:gd name="connsiteX9-1309" fmla="*/ 1173267 w 1527868"/>
                <a:gd name="connsiteY9-1310" fmla="*/ 634312 h 975126"/>
                <a:gd name="connsiteX10-1311" fmla="*/ 1250585 w 1527868"/>
                <a:gd name="connsiteY10-1312" fmla="*/ 438081 h 975126"/>
                <a:gd name="connsiteX11-1313" fmla="*/ 964576 w 1527868"/>
                <a:gd name="connsiteY11-1314" fmla="*/ 344802 h 975126"/>
                <a:gd name="connsiteX12-1315" fmla="*/ 909391 w 1527868"/>
                <a:gd name="connsiteY12-1316" fmla="*/ 450008 h 975126"/>
                <a:gd name="connsiteX13-1317" fmla="*/ 766089 w 1527868"/>
                <a:gd name="connsiteY13-1318" fmla="*/ 388593 h 975126"/>
                <a:gd name="connsiteX14-1319" fmla="*/ 800209 w 1527868"/>
                <a:gd name="connsiteY14-1320" fmla="*/ 204349 h 975126"/>
                <a:gd name="connsiteX0-1321" fmla="*/ 800209 w 1499884"/>
                <a:gd name="connsiteY0-1322" fmla="*/ 204349 h 986483"/>
                <a:gd name="connsiteX1-1323" fmla="*/ 196266 w 1499884"/>
                <a:gd name="connsiteY1-1324" fmla="*/ 12686 h 986483"/>
                <a:gd name="connsiteX2-1325" fmla="*/ 147370 w 1499884"/>
                <a:gd name="connsiteY2-1326" fmla="*/ 306113 h 986483"/>
                <a:gd name="connsiteX3-1327" fmla="*/ 12021 w 1499884"/>
                <a:gd name="connsiteY3-1328" fmla="*/ 518188 h 986483"/>
                <a:gd name="connsiteX4-1329" fmla="*/ 636377 w 1499884"/>
                <a:gd name="connsiteY4-1330" fmla="*/ 741181 h 986483"/>
                <a:gd name="connsiteX5-1331" fmla="*/ 705803 w 1499884"/>
                <a:gd name="connsiteY5-1332" fmla="*/ 624047 h 986483"/>
                <a:gd name="connsiteX6-1333" fmla="*/ 859369 w 1499884"/>
                <a:gd name="connsiteY6-1334" fmla="*/ 679765 h 986483"/>
                <a:gd name="connsiteX7-1335" fmla="*/ 1189170 w 1499884"/>
                <a:gd name="connsiteY7-1336" fmla="*/ 914032 h 986483"/>
                <a:gd name="connsiteX8-1337" fmla="*/ 1467881 w 1499884"/>
                <a:gd name="connsiteY8-1338" fmla="*/ 742961 h 986483"/>
                <a:gd name="connsiteX9-1339" fmla="*/ 1173267 w 1499884"/>
                <a:gd name="connsiteY9-1340" fmla="*/ 634312 h 986483"/>
                <a:gd name="connsiteX10-1341" fmla="*/ 1250585 w 1499884"/>
                <a:gd name="connsiteY10-1342" fmla="*/ 438081 h 986483"/>
                <a:gd name="connsiteX11-1343" fmla="*/ 964576 w 1499884"/>
                <a:gd name="connsiteY11-1344" fmla="*/ 344802 h 986483"/>
                <a:gd name="connsiteX12-1345" fmla="*/ 909391 w 1499884"/>
                <a:gd name="connsiteY12-1346" fmla="*/ 450008 h 986483"/>
                <a:gd name="connsiteX13-1347" fmla="*/ 766089 w 1499884"/>
                <a:gd name="connsiteY13-1348" fmla="*/ 388593 h 986483"/>
                <a:gd name="connsiteX14-1349" fmla="*/ 800209 w 1499884"/>
                <a:gd name="connsiteY14-1350" fmla="*/ 204349 h 986483"/>
                <a:gd name="connsiteX0-1351" fmla="*/ 800209 w 1505435"/>
                <a:gd name="connsiteY0-1352" fmla="*/ 204349 h 1015754"/>
                <a:gd name="connsiteX1-1353" fmla="*/ 196266 w 1505435"/>
                <a:gd name="connsiteY1-1354" fmla="*/ 12686 h 1015754"/>
                <a:gd name="connsiteX2-1355" fmla="*/ 147370 w 1505435"/>
                <a:gd name="connsiteY2-1356" fmla="*/ 306113 h 1015754"/>
                <a:gd name="connsiteX3-1357" fmla="*/ 12021 w 1505435"/>
                <a:gd name="connsiteY3-1358" fmla="*/ 518188 h 1015754"/>
                <a:gd name="connsiteX4-1359" fmla="*/ 636377 w 1505435"/>
                <a:gd name="connsiteY4-1360" fmla="*/ 741181 h 1015754"/>
                <a:gd name="connsiteX5-1361" fmla="*/ 705803 w 1505435"/>
                <a:gd name="connsiteY5-1362" fmla="*/ 624047 h 1015754"/>
                <a:gd name="connsiteX6-1363" fmla="*/ 859369 w 1505435"/>
                <a:gd name="connsiteY6-1364" fmla="*/ 679765 h 1015754"/>
                <a:gd name="connsiteX7-1365" fmla="*/ 1189170 w 1505435"/>
                <a:gd name="connsiteY7-1366" fmla="*/ 914032 h 1015754"/>
                <a:gd name="connsiteX8-1367" fmla="*/ 1467881 w 1505435"/>
                <a:gd name="connsiteY8-1368" fmla="*/ 742961 h 1015754"/>
                <a:gd name="connsiteX9-1369" fmla="*/ 1173267 w 1505435"/>
                <a:gd name="connsiteY9-1370" fmla="*/ 634312 h 1015754"/>
                <a:gd name="connsiteX10-1371" fmla="*/ 1250585 w 1505435"/>
                <a:gd name="connsiteY10-1372" fmla="*/ 438081 h 1015754"/>
                <a:gd name="connsiteX11-1373" fmla="*/ 964576 w 1505435"/>
                <a:gd name="connsiteY11-1374" fmla="*/ 344802 h 1015754"/>
                <a:gd name="connsiteX12-1375" fmla="*/ 909391 w 1505435"/>
                <a:gd name="connsiteY12-1376" fmla="*/ 450008 h 1015754"/>
                <a:gd name="connsiteX13-1377" fmla="*/ 766089 w 1505435"/>
                <a:gd name="connsiteY13-1378" fmla="*/ 388593 h 1015754"/>
                <a:gd name="connsiteX14-1379" fmla="*/ 800209 w 1505435"/>
                <a:gd name="connsiteY14-1380" fmla="*/ 204349 h 10157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8" name="Freeform 106"/>
            <p:cNvSpPr/>
            <p:nvPr/>
          </p:nvSpPr>
          <p:spPr>
            <a:xfrm rot="19632933">
              <a:off x="2257651" y="4182238"/>
              <a:ext cx="1505435" cy="1015754"/>
            </a:xfrm>
            <a:custGeom>
              <a:avLst/>
              <a:gdLst>
                <a:gd name="connsiteX0" fmla="*/ 812042 w 1535373"/>
                <a:gd name="connsiteY0" fmla="*/ 211541 h 921224"/>
                <a:gd name="connsiteX1" fmla="*/ 184245 w 1535373"/>
                <a:gd name="connsiteY1" fmla="*/ 0 h 921224"/>
                <a:gd name="connsiteX2" fmla="*/ 143301 w 1535373"/>
                <a:gd name="connsiteY2" fmla="*/ 293427 h 921224"/>
                <a:gd name="connsiteX3" fmla="*/ 0 w 1535373"/>
                <a:gd name="connsiteY3" fmla="*/ 477672 h 921224"/>
                <a:gd name="connsiteX4" fmla="*/ 600501 w 1535373"/>
                <a:gd name="connsiteY4" fmla="*/ 764275 h 921224"/>
                <a:gd name="connsiteX5" fmla="*/ 709684 w 1535373"/>
                <a:gd name="connsiteY5" fmla="*/ 655093 h 921224"/>
                <a:gd name="connsiteX6" fmla="*/ 887104 w 1535373"/>
                <a:gd name="connsiteY6" fmla="*/ 702860 h 921224"/>
                <a:gd name="connsiteX7" fmla="*/ 1201003 w 1535373"/>
                <a:gd name="connsiteY7" fmla="*/ 921224 h 921224"/>
                <a:gd name="connsiteX8" fmla="*/ 1535373 w 1535373"/>
                <a:gd name="connsiteY8" fmla="*/ 825690 h 921224"/>
                <a:gd name="connsiteX9" fmla="*/ 1201003 w 1535373"/>
                <a:gd name="connsiteY9" fmla="*/ 689212 h 921224"/>
                <a:gd name="connsiteX10" fmla="*/ 1262418 w 1535373"/>
                <a:gd name="connsiteY10" fmla="*/ 457200 h 921224"/>
                <a:gd name="connsiteX11" fmla="*/ 996287 w 1535373"/>
                <a:gd name="connsiteY11" fmla="*/ 348018 h 921224"/>
                <a:gd name="connsiteX12" fmla="*/ 921224 w 1535373"/>
                <a:gd name="connsiteY12" fmla="*/ 457200 h 921224"/>
                <a:gd name="connsiteX13" fmla="*/ 777922 w 1535373"/>
                <a:gd name="connsiteY13" fmla="*/ 395785 h 921224"/>
                <a:gd name="connsiteX14" fmla="*/ 812042 w 1535373"/>
                <a:gd name="connsiteY14" fmla="*/ 211541 h 921224"/>
                <a:gd name="connsiteX0-1" fmla="*/ 812042 w 1535373"/>
                <a:gd name="connsiteY0-2" fmla="*/ 191663 h 901346"/>
                <a:gd name="connsiteX1-3" fmla="*/ 208099 w 1535373"/>
                <a:gd name="connsiteY1-4" fmla="*/ 0 h 901346"/>
                <a:gd name="connsiteX2-5" fmla="*/ 143301 w 1535373"/>
                <a:gd name="connsiteY2-6" fmla="*/ 273549 h 901346"/>
                <a:gd name="connsiteX3-7" fmla="*/ 0 w 1535373"/>
                <a:gd name="connsiteY3-8" fmla="*/ 457794 h 901346"/>
                <a:gd name="connsiteX4-9" fmla="*/ 600501 w 1535373"/>
                <a:gd name="connsiteY4-10" fmla="*/ 744397 h 901346"/>
                <a:gd name="connsiteX5-11" fmla="*/ 709684 w 1535373"/>
                <a:gd name="connsiteY5-12" fmla="*/ 635215 h 901346"/>
                <a:gd name="connsiteX6-13" fmla="*/ 887104 w 1535373"/>
                <a:gd name="connsiteY6-14" fmla="*/ 682982 h 901346"/>
                <a:gd name="connsiteX7-15" fmla="*/ 1201003 w 1535373"/>
                <a:gd name="connsiteY7-16" fmla="*/ 901346 h 901346"/>
                <a:gd name="connsiteX8-17" fmla="*/ 1535373 w 1535373"/>
                <a:gd name="connsiteY8-18" fmla="*/ 805812 h 901346"/>
                <a:gd name="connsiteX9-19" fmla="*/ 1201003 w 1535373"/>
                <a:gd name="connsiteY9-20" fmla="*/ 669334 h 901346"/>
                <a:gd name="connsiteX10-21" fmla="*/ 1262418 w 1535373"/>
                <a:gd name="connsiteY10-22" fmla="*/ 437322 h 901346"/>
                <a:gd name="connsiteX11-23" fmla="*/ 996287 w 1535373"/>
                <a:gd name="connsiteY11-24" fmla="*/ 328140 h 901346"/>
                <a:gd name="connsiteX12-25" fmla="*/ 921224 w 1535373"/>
                <a:gd name="connsiteY12-26" fmla="*/ 437322 h 901346"/>
                <a:gd name="connsiteX13-27" fmla="*/ 777922 w 1535373"/>
                <a:gd name="connsiteY13-28" fmla="*/ 375907 h 901346"/>
                <a:gd name="connsiteX14-29" fmla="*/ 812042 w 1535373"/>
                <a:gd name="connsiteY14-30" fmla="*/ 191663 h 901346"/>
                <a:gd name="connsiteX0-31" fmla="*/ 812042 w 1535373"/>
                <a:gd name="connsiteY0-32" fmla="*/ 204349 h 914032"/>
                <a:gd name="connsiteX1-33" fmla="*/ 208099 w 1535373"/>
                <a:gd name="connsiteY1-34" fmla="*/ 12686 h 914032"/>
                <a:gd name="connsiteX2-35" fmla="*/ 143301 w 1535373"/>
                <a:gd name="connsiteY2-36" fmla="*/ 286235 h 914032"/>
                <a:gd name="connsiteX3-37" fmla="*/ 0 w 1535373"/>
                <a:gd name="connsiteY3-38" fmla="*/ 470480 h 914032"/>
                <a:gd name="connsiteX4-39" fmla="*/ 600501 w 1535373"/>
                <a:gd name="connsiteY4-40" fmla="*/ 757083 h 914032"/>
                <a:gd name="connsiteX5-41" fmla="*/ 709684 w 1535373"/>
                <a:gd name="connsiteY5-42" fmla="*/ 647901 h 914032"/>
                <a:gd name="connsiteX6-43" fmla="*/ 887104 w 1535373"/>
                <a:gd name="connsiteY6-44" fmla="*/ 695668 h 914032"/>
                <a:gd name="connsiteX7-45" fmla="*/ 1201003 w 1535373"/>
                <a:gd name="connsiteY7-46" fmla="*/ 914032 h 914032"/>
                <a:gd name="connsiteX8-47" fmla="*/ 1535373 w 1535373"/>
                <a:gd name="connsiteY8-48" fmla="*/ 818498 h 914032"/>
                <a:gd name="connsiteX9-49" fmla="*/ 1201003 w 1535373"/>
                <a:gd name="connsiteY9-50" fmla="*/ 682020 h 914032"/>
                <a:gd name="connsiteX10-51" fmla="*/ 1262418 w 1535373"/>
                <a:gd name="connsiteY10-52" fmla="*/ 450008 h 914032"/>
                <a:gd name="connsiteX11-53" fmla="*/ 996287 w 1535373"/>
                <a:gd name="connsiteY11-54" fmla="*/ 340826 h 914032"/>
                <a:gd name="connsiteX12-55" fmla="*/ 921224 w 1535373"/>
                <a:gd name="connsiteY12-56" fmla="*/ 450008 h 914032"/>
                <a:gd name="connsiteX13-57" fmla="*/ 777922 w 1535373"/>
                <a:gd name="connsiteY13-58" fmla="*/ 388593 h 914032"/>
                <a:gd name="connsiteX14-59" fmla="*/ 812042 w 1535373"/>
                <a:gd name="connsiteY14-60" fmla="*/ 204349 h 914032"/>
                <a:gd name="connsiteX0-61" fmla="*/ 812042 w 1535373"/>
                <a:gd name="connsiteY0-62" fmla="*/ 204349 h 914032"/>
                <a:gd name="connsiteX1-63" fmla="*/ 208099 w 1535373"/>
                <a:gd name="connsiteY1-64" fmla="*/ 12686 h 914032"/>
                <a:gd name="connsiteX2-65" fmla="*/ 143301 w 1535373"/>
                <a:gd name="connsiteY2-66" fmla="*/ 286235 h 914032"/>
                <a:gd name="connsiteX3-67" fmla="*/ 0 w 1535373"/>
                <a:gd name="connsiteY3-68" fmla="*/ 470480 h 914032"/>
                <a:gd name="connsiteX4-69" fmla="*/ 600501 w 1535373"/>
                <a:gd name="connsiteY4-70" fmla="*/ 757083 h 914032"/>
                <a:gd name="connsiteX5-71" fmla="*/ 709684 w 1535373"/>
                <a:gd name="connsiteY5-72" fmla="*/ 647901 h 914032"/>
                <a:gd name="connsiteX6-73" fmla="*/ 887104 w 1535373"/>
                <a:gd name="connsiteY6-74" fmla="*/ 695668 h 914032"/>
                <a:gd name="connsiteX7-75" fmla="*/ 1201003 w 1535373"/>
                <a:gd name="connsiteY7-76" fmla="*/ 914032 h 914032"/>
                <a:gd name="connsiteX8-77" fmla="*/ 1535373 w 1535373"/>
                <a:gd name="connsiteY8-78" fmla="*/ 818498 h 914032"/>
                <a:gd name="connsiteX9-79" fmla="*/ 1201003 w 1535373"/>
                <a:gd name="connsiteY9-80" fmla="*/ 682020 h 914032"/>
                <a:gd name="connsiteX10-81" fmla="*/ 1262418 w 1535373"/>
                <a:gd name="connsiteY10-82" fmla="*/ 450008 h 914032"/>
                <a:gd name="connsiteX11-83" fmla="*/ 996287 w 1535373"/>
                <a:gd name="connsiteY11-84" fmla="*/ 340826 h 914032"/>
                <a:gd name="connsiteX12-85" fmla="*/ 921224 w 1535373"/>
                <a:gd name="connsiteY12-86" fmla="*/ 450008 h 914032"/>
                <a:gd name="connsiteX13-87" fmla="*/ 777922 w 1535373"/>
                <a:gd name="connsiteY13-88" fmla="*/ 388593 h 914032"/>
                <a:gd name="connsiteX14-89" fmla="*/ 812042 w 1535373"/>
                <a:gd name="connsiteY14-90" fmla="*/ 204349 h 914032"/>
                <a:gd name="connsiteX0-91" fmla="*/ 812042 w 1535373"/>
                <a:gd name="connsiteY0-92" fmla="*/ 204349 h 914032"/>
                <a:gd name="connsiteX1-93" fmla="*/ 208099 w 1535373"/>
                <a:gd name="connsiteY1-94" fmla="*/ 12686 h 914032"/>
                <a:gd name="connsiteX2-95" fmla="*/ 159203 w 1535373"/>
                <a:gd name="connsiteY2-96" fmla="*/ 306113 h 914032"/>
                <a:gd name="connsiteX3-97" fmla="*/ 0 w 1535373"/>
                <a:gd name="connsiteY3-98" fmla="*/ 470480 h 914032"/>
                <a:gd name="connsiteX4-99" fmla="*/ 600501 w 1535373"/>
                <a:gd name="connsiteY4-100" fmla="*/ 757083 h 914032"/>
                <a:gd name="connsiteX5-101" fmla="*/ 709684 w 1535373"/>
                <a:gd name="connsiteY5-102" fmla="*/ 647901 h 914032"/>
                <a:gd name="connsiteX6-103" fmla="*/ 887104 w 1535373"/>
                <a:gd name="connsiteY6-104" fmla="*/ 695668 h 914032"/>
                <a:gd name="connsiteX7-105" fmla="*/ 1201003 w 1535373"/>
                <a:gd name="connsiteY7-106" fmla="*/ 914032 h 914032"/>
                <a:gd name="connsiteX8-107" fmla="*/ 1535373 w 1535373"/>
                <a:gd name="connsiteY8-108" fmla="*/ 818498 h 914032"/>
                <a:gd name="connsiteX9-109" fmla="*/ 1201003 w 1535373"/>
                <a:gd name="connsiteY9-110" fmla="*/ 682020 h 914032"/>
                <a:gd name="connsiteX10-111" fmla="*/ 1262418 w 1535373"/>
                <a:gd name="connsiteY10-112" fmla="*/ 450008 h 914032"/>
                <a:gd name="connsiteX11-113" fmla="*/ 996287 w 1535373"/>
                <a:gd name="connsiteY11-114" fmla="*/ 340826 h 914032"/>
                <a:gd name="connsiteX12-115" fmla="*/ 921224 w 1535373"/>
                <a:gd name="connsiteY12-116" fmla="*/ 450008 h 914032"/>
                <a:gd name="connsiteX13-117" fmla="*/ 777922 w 1535373"/>
                <a:gd name="connsiteY13-118" fmla="*/ 388593 h 914032"/>
                <a:gd name="connsiteX14-119" fmla="*/ 812042 w 1535373"/>
                <a:gd name="connsiteY14-120" fmla="*/ 204349 h 914032"/>
                <a:gd name="connsiteX0-121" fmla="*/ 788188 w 1511519"/>
                <a:gd name="connsiteY0-122" fmla="*/ 204349 h 914032"/>
                <a:gd name="connsiteX1-123" fmla="*/ 184245 w 1511519"/>
                <a:gd name="connsiteY1-124" fmla="*/ 12686 h 914032"/>
                <a:gd name="connsiteX2-125" fmla="*/ 135349 w 1511519"/>
                <a:gd name="connsiteY2-126" fmla="*/ 306113 h 914032"/>
                <a:gd name="connsiteX3-127" fmla="*/ 0 w 1511519"/>
                <a:gd name="connsiteY3-128" fmla="*/ 518188 h 914032"/>
                <a:gd name="connsiteX4-129" fmla="*/ 576647 w 1511519"/>
                <a:gd name="connsiteY4-130" fmla="*/ 757083 h 914032"/>
                <a:gd name="connsiteX5-131" fmla="*/ 685830 w 1511519"/>
                <a:gd name="connsiteY5-132" fmla="*/ 647901 h 914032"/>
                <a:gd name="connsiteX6-133" fmla="*/ 863250 w 1511519"/>
                <a:gd name="connsiteY6-134" fmla="*/ 695668 h 914032"/>
                <a:gd name="connsiteX7-135" fmla="*/ 1177149 w 1511519"/>
                <a:gd name="connsiteY7-136" fmla="*/ 914032 h 914032"/>
                <a:gd name="connsiteX8-137" fmla="*/ 1511519 w 1511519"/>
                <a:gd name="connsiteY8-138" fmla="*/ 818498 h 914032"/>
                <a:gd name="connsiteX9-139" fmla="*/ 1177149 w 1511519"/>
                <a:gd name="connsiteY9-140" fmla="*/ 682020 h 914032"/>
                <a:gd name="connsiteX10-141" fmla="*/ 1238564 w 1511519"/>
                <a:gd name="connsiteY10-142" fmla="*/ 450008 h 914032"/>
                <a:gd name="connsiteX11-143" fmla="*/ 972433 w 1511519"/>
                <a:gd name="connsiteY11-144" fmla="*/ 340826 h 914032"/>
                <a:gd name="connsiteX12-145" fmla="*/ 897370 w 1511519"/>
                <a:gd name="connsiteY12-146" fmla="*/ 450008 h 914032"/>
                <a:gd name="connsiteX13-147" fmla="*/ 754068 w 1511519"/>
                <a:gd name="connsiteY13-148" fmla="*/ 388593 h 914032"/>
                <a:gd name="connsiteX14-149" fmla="*/ 788188 w 1511519"/>
                <a:gd name="connsiteY14-150" fmla="*/ 204349 h 914032"/>
                <a:gd name="connsiteX0-151" fmla="*/ 802902 w 1526233"/>
                <a:gd name="connsiteY0-152" fmla="*/ 204349 h 914032"/>
                <a:gd name="connsiteX1-153" fmla="*/ 198959 w 1526233"/>
                <a:gd name="connsiteY1-154" fmla="*/ 12686 h 914032"/>
                <a:gd name="connsiteX2-155" fmla="*/ 150063 w 1526233"/>
                <a:gd name="connsiteY2-156" fmla="*/ 306113 h 914032"/>
                <a:gd name="connsiteX3-157" fmla="*/ 14714 w 1526233"/>
                <a:gd name="connsiteY3-158" fmla="*/ 518188 h 914032"/>
                <a:gd name="connsiteX4-159" fmla="*/ 591361 w 1526233"/>
                <a:gd name="connsiteY4-160" fmla="*/ 757083 h 914032"/>
                <a:gd name="connsiteX5-161" fmla="*/ 700544 w 1526233"/>
                <a:gd name="connsiteY5-162" fmla="*/ 647901 h 914032"/>
                <a:gd name="connsiteX6-163" fmla="*/ 877964 w 1526233"/>
                <a:gd name="connsiteY6-164" fmla="*/ 695668 h 914032"/>
                <a:gd name="connsiteX7-165" fmla="*/ 1191863 w 1526233"/>
                <a:gd name="connsiteY7-166" fmla="*/ 914032 h 914032"/>
                <a:gd name="connsiteX8-167" fmla="*/ 1526233 w 1526233"/>
                <a:gd name="connsiteY8-168" fmla="*/ 818498 h 914032"/>
                <a:gd name="connsiteX9-169" fmla="*/ 1191863 w 1526233"/>
                <a:gd name="connsiteY9-170" fmla="*/ 682020 h 914032"/>
                <a:gd name="connsiteX10-171" fmla="*/ 1253278 w 1526233"/>
                <a:gd name="connsiteY10-172" fmla="*/ 450008 h 914032"/>
                <a:gd name="connsiteX11-173" fmla="*/ 987147 w 1526233"/>
                <a:gd name="connsiteY11-174" fmla="*/ 340826 h 914032"/>
                <a:gd name="connsiteX12-175" fmla="*/ 912084 w 1526233"/>
                <a:gd name="connsiteY12-176" fmla="*/ 450008 h 914032"/>
                <a:gd name="connsiteX13-177" fmla="*/ 768782 w 1526233"/>
                <a:gd name="connsiteY13-178" fmla="*/ 388593 h 914032"/>
                <a:gd name="connsiteX14-179" fmla="*/ 802902 w 1526233"/>
                <a:gd name="connsiteY14-180" fmla="*/ 204349 h 914032"/>
                <a:gd name="connsiteX0-181" fmla="*/ 802902 w 1526233"/>
                <a:gd name="connsiteY0-182" fmla="*/ 204349 h 914032"/>
                <a:gd name="connsiteX1-183" fmla="*/ 198959 w 1526233"/>
                <a:gd name="connsiteY1-184" fmla="*/ 12686 h 914032"/>
                <a:gd name="connsiteX2-185" fmla="*/ 150063 w 1526233"/>
                <a:gd name="connsiteY2-186" fmla="*/ 306113 h 914032"/>
                <a:gd name="connsiteX3-187" fmla="*/ 14714 w 1526233"/>
                <a:gd name="connsiteY3-188" fmla="*/ 518188 h 914032"/>
                <a:gd name="connsiteX4-189" fmla="*/ 591361 w 1526233"/>
                <a:gd name="connsiteY4-190" fmla="*/ 757083 h 914032"/>
                <a:gd name="connsiteX5-191" fmla="*/ 700544 w 1526233"/>
                <a:gd name="connsiteY5-192" fmla="*/ 647901 h 914032"/>
                <a:gd name="connsiteX6-193" fmla="*/ 877964 w 1526233"/>
                <a:gd name="connsiteY6-194" fmla="*/ 695668 h 914032"/>
                <a:gd name="connsiteX7-195" fmla="*/ 1191863 w 1526233"/>
                <a:gd name="connsiteY7-196" fmla="*/ 914032 h 914032"/>
                <a:gd name="connsiteX8-197" fmla="*/ 1526233 w 1526233"/>
                <a:gd name="connsiteY8-198" fmla="*/ 818498 h 914032"/>
                <a:gd name="connsiteX9-199" fmla="*/ 1191863 w 1526233"/>
                <a:gd name="connsiteY9-200" fmla="*/ 682020 h 914032"/>
                <a:gd name="connsiteX10-201" fmla="*/ 1253278 w 1526233"/>
                <a:gd name="connsiteY10-202" fmla="*/ 450008 h 914032"/>
                <a:gd name="connsiteX11-203" fmla="*/ 987147 w 1526233"/>
                <a:gd name="connsiteY11-204" fmla="*/ 340826 h 914032"/>
                <a:gd name="connsiteX12-205" fmla="*/ 912084 w 1526233"/>
                <a:gd name="connsiteY12-206" fmla="*/ 450008 h 914032"/>
                <a:gd name="connsiteX13-207" fmla="*/ 768782 w 1526233"/>
                <a:gd name="connsiteY13-208" fmla="*/ 388593 h 914032"/>
                <a:gd name="connsiteX14-209" fmla="*/ 802902 w 1526233"/>
                <a:gd name="connsiteY14-210" fmla="*/ 204349 h 914032"/>
                <a:gd name="connsiteX0-211" fmla="*/ 800209 w 1523540"/>
                <a:gd name="connsiteY0-212" fmla="*/ 204349 h 914032"/>
                <a:gd name="connsiteX1-213" fmla="*/ 196266 w 1523540"/>
                <a:gd name="connsiteY1-214" fmla="*/ 12686 h 914032"/>
                <a:gd name="connsiteX2-215" fmla="*/ 147370 w 1523540"/>
                <a:gd name="connsiteY2-216" fmla="*/ 306113 h 914032"/>
                <a:gd name="connsiteX3-217" fmla="*/ 12021 w 1523540"/>
                <a:gd name="connsiteY3-218" fmla="*/ 518188 h 914032"/>
                <a:gd name="connsiteX4-219" fmla="*/ 588668 w 1523540"/>
                <a:gd name="connsiteY4-220" fmla="*/ 757083 h 914032"/>
                <a:gd name="connsiteX5-221" fmla="*/ 697851 w 1523540"/>
                <a:gd name="connsiteY5-222" fmla="*/ 647901 h 914032"/>
                <a:gd name="connsiteX6-223" fmla="*/ 875271 w 1523540"/>
                <a:gd name="connsiteY6-224" fmla="*/ 695668 h 914032"/>
                <a:gd name="connsiteX7-225" fmla="*/ 1189170 w 1523540"/>
                <a:gd name="connsiteY7-226" fmla="*/ 914032 h 914032"/>
                <a:gd name="connsiteX8-227" fmla="*/ 1523540 w 1523540"/>
                <a:gd name="connsiteY8-228" fmla="*/ 818498 h 914032"/>
                <a:gd name="connsiteX9-229" fmla="*/ 1189170 w 1523540"/>
                <a:gd name="connsiteY9-230" fmla="*/ 682020 h 914032"/>
                <a:gd name="connsiteX10-231" fmla="*/ 1250585 w 1523540"/>
                <a:gd name="connsiteY10-232" fmla="*/ 450008 h 914032"/>
                <a:gd name="connsiteX11-233" fmla="*/ 984454 w 1523540"/>
                <a:gd name="connsiteY11-234" fmla="*/ 340826 h 914032"/>
                <a:gd name="connsiteX12-235" fmla="*/ 909391 w 1523540"/>
                <a:gd name="connsiteY12-236" fmla="*/ 450008 h 914032"/>
                <a:gd name="connsiteX13-237" fmla="*/ 766089 w 1523540"/>
                <a:gd name="connsiteY13-238" fmla="*/ 388593 h 914032"/>
                <a:gd name="connsiteX14-239" fmla="*/ 800209 w 1523540"/>
                <a:gd name="connsiteY14-240" fmla="*/ 204349 h 914032"/>
                <a:gd name="connsiteX0-241" fmla="*/ 800209 w 1523540"/>
                <a:gd name="connsiteY0-242" fmla="*/ 204349 h 914032"/>
                <a:gd name="connsiteX1-243" fmla="*/ 196266 w 1523540"/>
                <a:gd name="connsiteY1-244" fmla="*/ 12686 h 914032"/>
                <a:gd name="connsiteX2-245" fmla="*/ 147370 w 1523540"/>
                <a:gd name="connsiteY2-246" fmla="*/ 306113 h 914032"/>
                <a:gd name="connsiteX3-247" fmla="*/ 12021 w 1523540"/>
                <a:gd name="connsiteY3-248" fmla="*/ 518188 h 914032"/>
                <a:gd name="connsiteX4-249" fmla="*/ 652279 w 1523540"/>
                <a:gd name="connsiteY4-250" fmla="*/ 757083 h 914032"/>
                <a:gd name="connsiteX5-251" fmla="*/ 697851 w 1523540"/>
                <a:gd name="connsiteY5-252" fmla="*/ 647901 h 914032"/>
                <a:gd name="connsiteX6-253" fmla="*/ 875271 w 1523540"/>
                <a:gd name="connsiteY6-254" fmla="*/ 695668 h 914032"/>
                <a:gd name="connsiteX7-255" fmla="*/ 1189170 w 1523540"/>
                <a:gd name="connsiteY7-256" fmla="*/ 914032 h 914032"/>
                <a:gd name="connsiteX8-257" fmla="*/ 1523540 w 1523540"/>
                <a:gd name="connsiteY8-258" fmla="*/ 818498 h 914032"/>
                <a:gd name="connsiteX9-259" fmla="*/ 1189170 w 1523540"/>
                <a:gd name="connsiteY9-260" fmla="*/ 682020 h 914032"/>
                <a:gd name="connsiteX10-261" fmla="*/ 1250585 w 1523540"/>
                <a:gd name="connsiteY10-262" fmla="*/ 450008 h 914032"/>
                <a:gd name="connsiteX11-263" fmla="*/ 984454 w 1523540"/>
                <a:gd name="connsiteY11-264" fmla="*/ 340826 h 914032"/>
                <a:gd name="connsiteX12-265" fmla="*/ 909391 w 1523540"/>
                <a:gd name="connsiteY12-266" fmla="*/ 450008 h 914032"/>
                <a:gd name="connsiteX13-267" fmla="*/ 766089 w 1523540"/>
                <a:gd name="connsiteY13-268" fmla="*/ 388593 h 914032"/>
                <a:gd name="connsiteX14-269" fmla="*/ 800209 w 1523540"/>
                <a:gd name="connsiteY14-270" fmla="*/ 204349 h 914032"/>
                <a:gd name="connsiteX0-271" fmla="*/ 800209 w 1523540"/>
                <a:gd name="connsiteY0-272" fmla="*/ 204349 h 914032"/>
                <a:gd name="connsiteX1-273" fmla="*/ 196266 w 1523540"/>
                <a:gd name="connsiteY1-274" fmla="*/ 12686 h 914032"/>
                <a:gd name="connsiteX2-275" fmla="*/ 147370 w 1523540"/>
                <a:gd name="connsiteY2-276" fmla="*/ 306113 h 914032"/>
                <a:gd name="connsiteX3-277" fmla="*/ 12021 w 1523540"/>
                <a:gd name="connsiteY3-278" fmla="*/ 518188 h 914032"/>
                <a:gd name="connsiteX4-279" fmla="*/ 652279 w 1523540"/>
                <a:gd name="connsiteY4-280" fmla="*/ 757083 h 914032"/>
                <a:gd name="connsiteX5-281" fmla="*/ 697851 w 1523540"/>
                <a:gd name="connsiteY5-282" fmla="*/ 647901 h 914032"/>
                <a:gd name="connsiteX6-283" fmla="*/ 875271 w 1523540"/>
                <a:gd name="connsiteY6-284" fmla="*/ 695668 h 914032"/>
                <a:gd name="connsiteX7-285" fmla="*/ 1189170 w 1523540"/>
                <a:gd name="connsiteY7-286" fmla="*/ 914032 h 914032"/>
                <a:gd name="connsiteX8-287" fmla="*/ 1523540 w 1523540"/>
                <a:gd name="connsiteY8-288" fmla="*/ 818498 h 914032"/>
                <a:gd name="connsiteX9-289" fmla="*/ 1189170 w 1523540"/>
                <a:gd name="connsiteY9-290" fmla="*/ 682020 h 914032"/>
                <a:gd name="connsiteX10-291" fmla="*/ 1250585 w 1523540"/>
                <a:gd name="connsiteY10-292" fmla="*/ 450008 h 914032"/>
                <a:gd name="connsiteX11-293" fmla="*/ 984454 w 1523540"/>
                <a:gd name="connsiteY11-294" fmla="*/ 340826 h 914032"/>
                <a:gd name="connsiteX12-295" fmla="*/ 909391 w 1523540"/>
                <a:gd name="connsiteY12-296" fmla="*/ 450008 h 914032"/>
                <a:gd name="connsiteX13-297" fmla="*/ 766089 w 1523540"/>
                <a:gd name="connsiteY13-298" fmla="*/ 388593 h 914032"/>
                <a:gd name="connsiteX14-299" fmla="*/ 800209 w 1523540"/>
                <a:gd name="connsiteY14-300" fmla="*/ 204349 h 914032"/>
                <a:gd name="connsiteX0-301" fmla="*/ 800209 w 1523540"/>
                <a:gd name="connsiteY0-302" fmla="*/ 204349 h 914032"/>
                <a:gd name="connsiteX1-303" fmla="*/ 196266 w 1523540"/>
                <a:gd name="connsiteY1-304" fmla="*/ 12686 h 914032"/>
                <a:gd name="connsiteX2-305" fmla="*/ 147370 w 1523540"/>
                <a:gd name="connsiteY2-306" fmla="*/ 306113 h 914032"/>
                <a:gd name="connsiteX3-307" fmla="*/ 12021 w 1523540"/>
                <a:gd name="connsiteY3-308" fmla="*/ 518188 h 914032"/>
                <a:gd name="connsiteX4-309" fmla="*/ 652279 w 1523540"/>
                <a:gd name="connsiteY4-310" fmla="*/ 757083 h 914032"/>
                <a:gd name="connsiteX5-311" fmla="*/ 697851 w 1523540"/>
                <a:gd name="connsiteY5-312" fmla="*/ 647901 h 914032"/>
                <a:gd name="connsiteX6-313" fmla="*/ 875271 w 1523540"/>
                <a:gd name="connsiteY6-314" fmla="*/ 695668 h 914032"/>
                <a:gd name="connsiteX7-315" fmla="*/ 1189170 w 1523540"/>
                <a:gd name="connsiteY7-316" fmla="*/ 914032 h 914032"/>
                <a:gd name="connsiteX8-317" fmla="*/ 1523540 w 1523540"/>
                <a:gd name="connsiteY8-318" fmla="*/ 818498 h 914032"/>
                <a:gd name="connsiteX9-319" fmla="*/ 1189170 w 1523540"/>
                <a:gd name="connsiteY9-320" fmla="*/ 682020 h 914032"/>
                <a:gd name="connsiteX10-321" fmla="*/ 1250585 w 1523540"/>
                <a:gd name="connsiteY10-322" fmla="*/ 450008 h 914032"/>
                <a:gd name="connsiteX11-323" fmla="*/ 984454 w 1523540"/>
                <a:gd name="connsiteY11-324" fmla="*/ 340826 h 914032"/>
                <a:gd name="connsiteX12-325" fmla="*/ 909391 w 1523540"/>
                <a:gd name="connsiteY12-326" fmla="*/ 450008 h 914032"/>
                <a:gd name="connsiteX13-327" fmla="*/ 766089 w 1523540"/>
                <a:gd name="connsiteY13-328" fmla="*/ 388593 h 914032"/>
                <a:gd name="connsiteX14-329" fmla="*/ 800209 w 1523540"/>
                <a:gd name="connsiteY14-330" fmla="*/ 204349 h 914032"/>
                <a:gd name="connsiteX0-331" fmla="*/ 800209 w 1523540"/>
                <a:gd name="connsiteY0-332" fmla="*/ 204349 h 914032"/>
                <a:gd name="connsiteX1-333" fmla="*/ 196266 w 1523540"/>
                <a:gd name="connsiteY1-334" fmla="*/ 12686 h 914032"/>
                <a:gd name="connsiteX2-335" fmla="*/ 147370 w 1523540"/>
                <a:gd name="connsiteY2-336" fmla="*/ 306113 h 914032"/>
                <a:gd name="connsiteX3-337" fmla="*/ 12021 w 1523540"/>
                <a:gd name="connsiteY3-338" fmla="*/ 518188 h 914032"/>
                <a:gd name="connsiteX4-339" fmla="*/ 636377 w 1523540"/>
                <a:gd name="connsiteY4-340" fmla="*/ 741181 h 914032"/>
                <a:gd name="connsiteX5-341" fmla="*/ 697851 w 1523540"/>
                <a:gd name="connsiteY5-342" fmla="*/ 647901 h 914032"/>
                <a:gd name="connsiteX6-343" fmla="*/ 875271 w 1523540"/>
                <a:gd name="connsiteY6-344" fmla="*/ 695668 h 914032"/>
                <a:gd name="connsiteX7-345" fmla="*/ 1189170 w 1523540"/>
                <a:gd name="connsiteY7-346" fmla="*/ 914032 h 914032"/>
                <a:gd name="connsiteX8-347" fmla="*/ 1523540 w 1523540"/>
                <a:gd name="connsiteY8-348" fmla="*/ 818498 h 914032"/>
                <a:gd name="connsiteX9-349" fmla="*/ 1189170 w 1523540"/>
                <a:gd name="connsiteY9-350" fmla="*/ 682020 h 914032"/>
                <a:gd name="connsiteX10-351" fmla="*/ 1250585 w 1523540"/>
                <a:gd name="connsiteY10-352" fmla="*/ 450008 h 914032"/>
                <a:gd name="connsiteX11-353" fmla="*/ 984454 w 1523540"/>
                <a:gd name="connsiteY11-354" fmla="*/ 340826 h 914032"/>
                <a:gd name="connsiteX12-355" fmla="*/ 909391 w 1523540"/>
                <a:gd name="connsiteY12-356" fmla="*/ 450008 h 914032"/>
                <a:gd name="connsiteX13-357" fmla="*/ 766089 w 1523540"/>
                <a:gd name="connsiteY13-358" fmla="*/ 388593 h 914032"/>
                <a:gd name="connsiteX14-359" fmla="*/ 800209 w 1523540"/>
                <a:gd name="connsiteY14-360" fmla="*/ 204349 h 914032"/>
                <a:gd name="connsiteX0-361" fmla="*/ 800209 w 1523540"/>
                <a:gd name="connsiteY0-362" fmla="*/ 204349 h 914032"/>
                <a:gd name="connsiteX1-363" fmla="*/ 196266 w 1523540"/>
                <a:gd name="connsiteY1-364" fmla="*/ 12686 h 914032"/>
                <a:gd name="connsiteX2-365" fmla="*/ 147370 w 1523540"/>
                <a:gd name="connsiteY2-366" fmla="*/ 306113 h 914032"/>
                <a:gd name="connsiteX3-367" fmla="*/ 12021 w 1523540"/>
                <a:gd name="connsiteY3-368" fmla="*/ 518188 h 914032"/>
                <a:gd name="connsiteX4-369" fmla="*/ 636377 w 1523540"/>
                <a:gd name="connsiteY4-370" fmla="*/ 741181 h 914032"/>
                <a:gd name="connsiteX5-371" fmla="*/ 697851 w 1523540"/>
                <a:gd name="connsiteY5-372" fmla="*/ 647901 h 914032"/>
                <a:gd name="connsiteX6-373" fmla="*/ 875271 w 1523540"/>
                <a:gd name="connsiteY6-374" fmla="*/ 695668 h 914032"/>
                <a:gd name="connsiteX7-375" fmla="*/ 1189170 w 1523540"/>
                <a:gd name="connsiteY7-376" fmla="*/ 914032 h 914032"/>
                <a:gd name="connsiteX8-377" fmla="*/ 1523540 w 1523540"/>
                <a:gd name="connsiteY8-378" fmla="*/ 818498 h 914032"/>
                <a:gd name="connsiteX9-379" fmla="*/ 1189170 w 1523540"/>
                <a:gd name="connsiteY9-380" fmla="*/ 682020 h 914032"/>
                <a:gd name="connsiteX10-381" fmla="*/ 1250585 w 1523540"/>
                <a:gd name="connsiteY10-382" fmla="*/ 450008 h 914032"/>
                <a:gd name="connsiteX11-383" fmla="*/ 984454 w 1523540"/>
                <a:gd name="connsiteY11-384" fmla="*/ 340826 h 914032"/>
                <a:gd name="connsiteX12-385" fmla="*/ 909391 w 1523540"/>
                <a:gd name="connsiteY12-386" fmla="*/ 450008 h 914032"/>
                <a:gd name="connsiteX13-387" fmla="*/ 766089 w 1523540"/>
                <a:gd name="connsiteY13-388" fmla="*/ 388593 h 914032"/>
                <a:gd name="connsiteX14-389" fmla="*/ 800209 w 1523540"/>
                <a:gd name="connsiteY14-390" fmla="*/ 204349 h 914032"/>
                <a:gd name="connsiteX0-391" fmla="*/ 800209 w 1523540"/>
                <a:gd name="connsiteY0-392" fmla="*/ 204349 h 914032"/>
                <a:gd name="connsiteX1-393" fmla="*/ 196266 w 1523540"/>
                <a:gd name="connsiteY1-394" fmla="*/ 12686 h 914032"/>
                <a:gd name="connsiteX2-395" fmla="*/ 147370 w 1523540"/>
                <a:gd name="connsiteY2-396" fmla="*/ 306113 h 914032"/>
                <a:gd name="connsiteX3-397" fmla="*/ 12021 w 1523540"/>
                <a:gd name="connsiteY3-398" fmla="*/ 518188 h 914032"/>
                <a:gd name="connsiteX4-399" fmla="*/ 636377 w 1523540"/>
                <a:gd name="connsiteY4-400" fmla="*/ 741181 h 914032"/>
                <a:gd name="connsiteX5-401" fmla="*/ 697851 w 1523540"/>
                <a:gd name="connsiteY5-402" fmla="*/ 647901 h 914032"/>
                <a:gd name="connsiteX6-403" fmla="*/ 875271 w 1523540"/>
                <a:gd name="connsiteY6-404" fmla="*/ 695668 h 914032"/>
                <a:gd name="connsiteX7-405" fmla="*/ 1189170 w 1523540"/>
                <a:gd name="connsiteY7-406" fmla="*/ 914032 h 914032"/>
                <a:gd name="connsiteX8-407" fmla="*/ 1523540 w 1523540"/>
                <a:gd name="connsiteY8-408" fmla="*/ 818498 h 914032"/>
                <a:gd name="connsiteX9-409" fmla="*/ 1189170 w 1523540"/>
                <a:gd name="connsiteY9-410" fmla="*/ 682020 h 914032"/>
                <a:gd name="connsiteX10-411" fmla="*/ 1250585 w 1523540"/>
                <a:gd name="connsiteY10-412" fmla="*/ 450008 h 914032"/>
                <a:gd name="connsiteX11-413" fmla="*/ 984454 w 1523540"/>
                <a:gd name="connsiteY11-414" fmla="*/ 340826 h 914032"/>
                <a:gd name="connsiteX12-415" fmla="*/ 909391 w 1523540"/>
                <a:gd name="connsiteY12-416" fmla="*/ 450008 h 914032"/>
                <a:gd name="connsiteX13-417" fmla="*/ 766089 w 1523540"/>
                <a:gd name="connsiteY13-418" fmla="*/ 388593 h 914032"/>
                <a:gd name="connsiteX14-419" fmla="*/ 800209 w 1523540"/>
                <a:gd name="connsiteY14-420" fmla="*/ 204349 h 914032"/>
                <a:gd name="connsiteX0-421" fmla="*/ 800209 w 1523540"/>
                <a:gd name="connsiteY0-422" fmla="*/ 204349 h 914032"/>
                <a:gd name="connsiteX1-423" fmla="*/ 196266 w 1523540"/>
                <a:gd name="connsiteY1-424" fmla="*/ 12686 h 914032"/>
                <a:gd name="connsiteX2-425" fmla="*/ 147370 w 1523540"/>
                <a:gd name="connsiteY2-426" fmla="*/ 306113 h 914032"/>
                <a:gd name="connsiteX3-427" fmla="*/ 12021 w 1523540"/>
                <a:gd name="connsiteY3-428" fmla="*/ 518188 h 914032"/>
                <a:gd name="connsiteX4-429" fmla="*/ 636377 w 1523540"/>
                <a:gd name="connsiteY4-430" fmla="*/ 741181 h 914032"/>
                <a:gd name="connsiteX5-431" fmla="*/ 697851 w 1523540"/>
                <a:gd name="connsiteY5-432" fmla="*/ 647901 h 914032"/>
                <a:gd name="connsiteX6-433" fmla="*/ 875271 w 1523540"/>
                <a:gd name="connsiteY6-434" fmla="*/ 695668 h 914032"/>
                <a:gd name="connsiteX7-435" fmla="*/ 1189170 w 1523540"/>
                <a:gd name="connsiteY7-436" fmla="*/ 914032 h 914032"/>
                <a:gd name="connsiteX8-437" fmla="*/ 1523540 w 1523540"/>
                <a:gd name="connsiteY8-438" fmla="*/ 818498 h 914032"/>
                <a:gd name="connsiteX9-439" fmla="*/ 1189170 w 1523540"/>
                <a:gd name="connsiteY9-440" fmla="*/ 682020 h 914032"/>
                <a:gd name="connsiteX10-441" fmla="*/ 1250585 w 1523540"/>
                <a:gd name="connsiteY10-442" fmla="*/ 450008 h 914032"/>
                <a:gd name="connsiteX11-443" fmla="*/ 984454 w 1523540"/>
                <a:gd name="connsiteY11-444" fmla="*/ 340826 h 914032"/>
                <a:gd name="connsiteX12-445" fmla="*/ 909391 w 1523540"/>
                <a:gd name="connsiteY12-446" fmla="*/ 450008 h 914032"/>
                <a:gd name="connsiteX13-447" fmla="*/ 766089 w 1523540"/>
                <a:gd name="connsiteY13-448" fmla="*/ 388593 h 914032"/>
                <a:gd name="connsiteX14-449" fmla="*/ 800209 w 1523540"/>
                <a:gd name="connsiteY14-450" fmla="*/ 204349 h 914032"/>
                <a:gd name="connsiteX0-451" fmla="*/ 800209 w 1523540"/>
                <a:gd name="connsiteY0-452" fmla="*/ 204349 h 914032"/>
                <a:gd name="connsiteX1-453" fmla="*/ 196266 w 1523540"/>
                <a:gd name="connsiteY1-454" fmla="*/ 12686 h 914032"/>
                <a:gd name="connsiteX2-455" fmla="*/ 147370 w 1523540"/>
                <a:gd name="connsiteY2-456" fmla="*/ 306113 h 914032"/>
                <a:gd name="connsiteX3-457" fmla="*/ 12021 w 1523540"/>
                <a:gd name="connsiteY3-458" fmla="*/ 518188 h 914032"/>
                <a:gd name="connsiteX4-459" fmla="*/ 636377 w 1523540"/>
                <a:gd name="connsiteY4-460" fmla="*/ 741181 h 914032"/>
                <a:gd name="connsiteX5-461" fmla="*/ 697851 w 1523540"/>
                <a:gd name="connsiteY5-462" fmla="*/ 647901 h 914032"/>
                <a:gd name="connsiteX6-463" fmla="*/ 875271 w 1523540"/>
                <a:gd name="connsiteY6-464" fmla="*/ 695668 h 914032"/>
                <a:gd name="connsiteX7-465" fmla="*/ 1189170 w 1523540"/>
                <a:gd name="connsiteY7-466" fmla="*/ 914032 h 914032"/>
                <a:gd name="connsiteX8-467" fmla="*/ 1523540 w 1523540"/>
                <a:gd name="connsiteY8-468" fmla="*/ 818498 h 914032"/>
                <a:gd name="connsiteX9-469" fmla="*/ 1189170 w 1523540"/>
                <a:gd name="connsiteY9-470" fmla="*/ 682020 h 914032"/>
                <a:gd name="connsiteX10-471" fmla="*/ 1250585 w 1523540"/>
                <a:gd name="connsiteY10-472" fmla="*/ 450008 h 914032"/>
                <a:gd name="connsiteX11-473" fmla="*/ 984454 w 1523540"/>
                <a:gd name="connsiteY11-474" fmla="*/ 340826 h 914032"/>
                <a:gd name="connsiteX12-475" fmla="*/ 909391 w 1523540"/>
                <a:gd name="connsiteY12-476" fmla="*/ 450008 h 914032"/>
                <a:gd name="connsiteX13-477" fmla="*/ 766089 w 1523540"/>
                <a:gd name="connsiteY13-478" fmla="*/ 388593 h 914032"/>
                <a:gd name="connsiteX14-479" fmla="*/ 800209 w 1523540"/>
                <a:gd name="connsiteY14-480" fmla="*/ 204349 h 914032"/>
                <a:gd name="connsiteX0-481" fmla="*/ 800209 w 1523540"/>
                <a:gd name="connsiteY0-482" fmla="*/ 204349 h 914032"/>
                <a:gd name="connsiteX1-483" fmla="*/ 196266 w 1523540"/>
                <a:gd name="connsiteY1-484" fmla="*/ 12686 h 914032"/>
                <a:gd name="connsiteX2-485" fmla="*/ 147370 w 1523540"/>
                <a:gd name="connsiteY2-486" fmla="*/ 306113 h 914032"/>
                <a:gd name="connsiteX3-487" fmla="*/ 12021 w 1523540"/>
                <a:gd name="connsiteY3-488" fmla="*/ 518188 h 914032"/>
                <a:gd name="connsiteX4-489" fmla="*/ 636377 w 1523540"/>
                <a:gd name="connsiteY4-490" fmla="*/ 741181 h 914032"/>
                <a:gd name="connsiteX5-491" fmla="*/ 697851 w 1523540"/>
                <a:gd name="connsiteY5-492" fmla="*/ 647901 h 914032"/>
                <a:gd name="connsiteX6-493" fmla="*/ 875271 w 1523540"/>
                <a:gd name="connsiteY6-494" fmla="*/ 695668 h 914032"/>
                <a:gd name="connsiteX7-495" fmla="*/ 1189170 w 1523540"/>
                <a:gd name="connsiteY7-496" fmla="*/ 914032 h 914032"/>
                <a:gd name="connsiteX8-497" fmla="*/ 1523540 w 1523540"/>
                <a:gd name="connsiteY8-498" fmla="*/ 818498 h 914032"/>
                <a:gd name="connsiteX9-499" fmla="*/ 1189170 w 1523540"/>
                <a:gd name="connsiteY9-500" fmla="*/ 682020 h 914032"/>
                <a:gd name="connsiteX10-501" fmla="*/ 1250585 w 1523540"/>
                <a:gd name="connsiteY10-502" fmla="*/ 450008 h 914032"/>
                <a:gd name="connsiteX11-503" fmla="*/ 984454 w 1523540"/>
                <a:gd name="connsiteY11-504" fmla="*/ 340826 h 914032"/>
                <a:gd name="connsiteX12-505" fmla="*/ 909391 w 1523540"/>
                <a:gd name="connsiteY12-506" fmla="*/ 450008 h 914032"/>
                <a:gd name="connsiteX13-507" fmla="*/ 766089 w 1523540"/>
                <a:gd name="connsiteY13-508" fmla="*/ 388593 h 914032"/>
                <a:gd name="connsiteX14-509" fmla="*/ 800209 w 1523540"/>
                <a:gd name="connsiteY14-510" fmla="*/ 204349 h 914032"/>
                <a:gd name="connsiteX0-511" fmla="*/ 800209 w 1523540"/>
                <a:gd name="connsiteY0-512" fmla="*/ 204349 h 914032"/>
                <a:gd name="connsiteX1-513" fmla="*/ 196266 w 1523540"/>
                <a:gd name="connsiteY1-514" fmla="*/ 12686 h 914032"/>
                <a:gd name="connsiteX2-515" fmla="*/ 147370 w 1523540"/>
                <a:gd name="connsiteY2-516" fmla="*/ 306113 h 914032"/>
                <a:gd name="connsiteX3-517" fmla="*/ 12021 w 1523540"/>
                <a:gd name="connsiteY3-518" fmla="*/ 518188 h 914032"/>
                <a:gd name="connsiteX4-519" fmla="*/ 636377 w 1523540"/>
                <a:gd name="connsiteY4-520" fmla="*/ 741181 h 914032"/>
                <a:gd name="connsiteX5-521" fmla="*/ 705803 w 1523540"/>
                <a:gd name="connsiteY5-522" fmla="*/ 624047 h 914032"/>
                <a:gd name="connsiteX6-523" fmla="*/ 875271 w 1523540"/>
                <a:gd name="connsiteY6-524" fmla="*/ 695668 h 914032"/>
                <a:gd name="connsiteX7-525" fmla="*/ 1189170 w 1523540"/>
                <a:gd name="connsiteY7-526" fmla="*/ 914032 h 914032"/>
                <a:gd name="connsiteX8-527" fmla="*/ 1523540 w 1523540"/>
                <a:gd name="connsiteY8-528" fmla="*/ 818498 h 914032"/>
                <a:gd name="connsiteX9-529" fmla="*/ 1189170 w 1523540"/>
                <a:gd name="connsiteY9-530" fmla="*/ 682020 h 914032"/>
                <a:gd name="connsiteX10-531" fmla="*/ 1250585 w 1523540"/>
                <a:gd name="connsiteY10-532" fmla="*/ 450008 h 914032"/>
                <a:gd name="connsiteX11-533" fmla="*/ 984454 w 1523540"/>
                <a:gd name="connsiteY11-534" fmla="*/ 340826 h 914032"/>
                <a:gd name="connsiteX12-535" fmla="*/ 909391 w 1523540"/>
                <a:gd name="connsiteY12-536" fmla="*/ 450008 h 914032"/>
                <a:gd name="connsiteX13-537" fmla="*/ 766089 w 1523540"/>
                <a:gd name="connsiteY13-538" fmla="*/ 388593 h 914032"/>
                <a:gd name="connsiteX14-539" fmla="*/ 800209 w 1523540"/>
                <a:gd name="connsiteY14-540" fmla="*/ 204349 h 914032"/>
                <a:gd name="connsiteX0-541" fmla="*/ 800209 w 1523540"/>
                <a:gd name="connsiteY0-542" fmla="*/ 204349 h 914032"/>
                <a:gd name="connsiteX1-543" fmla="*/ 196266 w 1523540"/>
                <a:gd name="connsiteY1-544" fmla="*/ 12686 h 914032"/>
                <a:gd name="connsiteX2-545" fmla="*/ 147370 w 1523540"/>
                <a:gd name="connsiteY2-546" fmla="*/ 306113 h 914032"/>
                <a:gd name="connsiteX3-547" fmla="*/ 12021 w 1523540"/>
                <a:gd name="connsiteY3-548" fmla="*/ 518188 h 914032"/>
                <a:gd name="connsiteX4-549" fmla="*/ 636377 w 1523540"/>
                <a:gd name="connsiteY4-550" fmla="*/ 741181 h 914032"/>
                <a:gd name="connsiteX5-551" fmla="*/ 705803 w 1523540"/>
                <a:gd name="connsiteY5-552" fmla="*/ 624047 h 914032"/>
                <a:gd name="connsiteX6-553" fmla="*/ 875271 w 1523540"/>
                <a:gd name="connsiteY6-554" fmla="*/ 695668 h 914032"/>
                <a:gd name="connsiteX7-555" fmla="*/ 1189170 w 1523540"/>
                <a:gd name="connsiteY7-556" fmla="*/ 914032 h 914032"/>
                <a:gd name="connsiteX8-557" fmla="*/ 1523540 w 1523540"/>
                <a:gd name="connsiteY8-558" fmla="*/ 818498 h 914032"/>
                <a:gd name="connsiteX9-559" fmla="*/ 1189170 w 1523540"/>
                <a:gd name="connsiteY9-560" fmla="*/ 682020 h 914032"/>
                <a:gd name="connsiteX10-561" fmla="*/ 1250585 w 1523540"/>
                <a:gd name="connsiteY10-562" fmla="*/ 450008 h 914032"/>
                <a:gd name="connsiteX11-563" fmla="*/ 984454 w 1523540"/>
                <a:gd name="connsiteY11-564" fmla="*/ 340826 h 914032"/>
                <a:gd name="connsiteX12-565" fmla="*/ 909391 w 1523540"/>
                <a:gd name="connsiteY12-566" fmla="*/ 450008 h 914032"/>
                <a:gd name="connsiteX13-567" fmla="*/ 766089 w 1523540"/>
                <a:gd name="connsiteY13-568" fmla="*/ 388593 h 914032"/>
                <a:gd name="connsiteX14-569" fmla="*/ 800209 w 1523540"/>
                <a:gd name="connsiteY14-570" fmla="*/ 204349 h 914032"/>
                <a:gd name="connsiteX0-571" fmla="*/ 800209 w 1523540"/>
                <a:gd name="connsiteY0-572" fmla="*/ 204349 h 914032"/>
                <a:gd name="connsiteX1-573" fmla="*/ 196266 w 1523540"/>
                <a:gd name="connsiteY1-574" fmla="*/ 12686 h 914032"/>
                <a:gd name="connsiteX2-575" fmla="*/ 147370 w 1523540"/>
                <a:gd name="connsiteY2-576" fmla="*/ 306113 h 914032"/>
                <a:gd name="connsiteX3-577" fmla="*/ 12021 w 1523540"/>
                <a:gd name="connsiteY3-578" fmla="*/ 518188 h 914032"/>
                <a:gd name="connsiteX4-579" fmla="*/ 636377 w 1523540"/>
                <a:gd name="connsiteY4-580" fmla="*/ 741181 h 914032"/>
                <a:gd name="connsiteX5-581" fmla="*/ 705803 w 1523540"/>
                <a:gd name="connsiteY5-582" fmla="*/ 624047 h 914032"/>
                <a:gd name="connsiteX6-583" fmla="*/ 859369 w 1523540"/>
                <a:gd name="connsiteY6-584" fmla="*/ 679765 h 914032"/>
                <a:gd name="connsiteX7-585" fmla="*/ 1189170 w 1523540"/>
                <a:gd name="connsiteY7-586" fmla="*/ 914032 h 914032"/>
                <a:gd name="connsiteX8-587" fmla="*/ 1523540 w 1523540"/>
                <a:gd name="connsiteY8-588" fmla="*/ 818498 h 914032"/>
                <a:gd name="connsiteX9-589" fmla="*/ 1189170 w 1523540"/>
                <a:gd name="connsiteY9-590" fmla="*/ 682020 h 914032"/>
                <a:gd name="connsiteX10-591" fmla="*/ 1250585 w 1523540"/>
                <a:gd name="connsiteY10-592" fmla="*/ 450008 h 914032"/>
                <a:gd name="connsiteX11-593" fmla="*/ 984454 w 1523540"/>
                <a:gd name="connsiteY11-594" fmla="*/ 340826 h 914032"/>
                <a:gd name="connsiteX12-595" fmla="*/ 909391 w 1523540"/>
                <a:gd name="connsiteY12-596" fmla="*/ 450008 h 914032"/>
                <a:gd name="connsiteX13-597" fmla="*/ 766089 w 1523540"/>
                <a:gd name="connsiteY13-598" fmla="*/ 388593 h 914032"/>
                <a:gd name="connsiteX14-599" fmla="*/ 800209 w 1523540"/>
                <a:gd name="connsiteY14-600" fmla="*/ 204349 h 914032"/>
                <a:gd name="connsiteX0-601" fmla="*/ 800209 w 1523540"/>
                <a:gd name="connsiteY0-602" fmla="*/ 204349 h 914032"/>
                <a:gd name="connsiteX1-603" fmla="*/ 196266 w 1523540"/>
                <a:gd name="connsiteY1-604" fmla="*/ 12686 h 914032"/>
                <a:gd name="connsiteX2-605" fmla="*/ 147370 w 1523540"/>
                <a:gd name="connsiteY2-606" fmla="*/ 306113 h 914032"/>
                <a:gd name="connsiteX3-607" fmla="*/ 12021 w 1523540"/>
                <a:gd name="connsiteY3-608" fmla="*/ 518188 h 914032"/>
                <a:gd name="connsiteX4-609" fmla="*/ 636377 w 1523540"/>
                <a:gd name="connsiteY4-610" fmla="*/ 741181 h 914032"/>
                <a:gd name="connsiteX5-611" fmla="*/ 705803 w 1523540"/>
                <a:gd name="connsiteY5-612" fmla="*/ 624047 h 914032"/>
                <a:gd name="connsiteX6-613" fmla="*/ 859369 w 1523540"/>
                <a:gd name="connsiteY6-614" fmla="*/ 679765 h 914032"/>
                <a:gd name="connsiteX7-615" fmla="*/ 1189170 w 1523540"/>
                <a:gd name="connsiteY7-616" fmla="*/ 914032 h 914032"/>
                <a:gd name="connsiteX8-617" fmla="*/ 1523540 w 1523540"/>
                <a:gd name="connsiteY8-618" fmla="*/ 818498 h 914032"/>
                <a:gd name="connsiteX9-619" fmla="*/ 1189170 w 1523540"/>
                <a:gd name="connsiteY9-620" fmla="*/ 682020 h 914032"/>
                <a:gd name="connsiteX10-621" fmla="*/ 1250585 w 1523540"/>
                <a:gd name="connsiteY10-622" fmla="*/ 450008 h 914032"/>
                <a:gd name="connsiteX11-623" fmla="*/ 984454 w 1523540"/>
                <a:gd name="connsiteY11-624" fmla="*/ 340826 h 914032"/>
                <a:gd name="connsiteX12-625" fmla="*/ 909391 w 1523540"/>
                <a:gd name="connsiteY12-626" fmla="*/ 450008 h 914032"/>
                <a:gd name="connsiteX13-627" fmla="*/ 766089 w 1523540"/>
                <a:gd name="connsiteY13-628" fmla="*/ 388593 h 914032"/>
                <a:gd name="connsiteX14-629" fmla="*/ 800209 w 1523540"/>
                <a:gd name="connsiteY14-630" fmla="*/ 204349 h 914032"/>
                <a:gd name="connsiteX0-631" fmla="*/ 800209 w 1523540"/>
                <a:gd name="connsiteY0-632" fmla="*/ 204349 h 914032"/>
                <a:gd name="connsiteX1-633" fmla="*/ 196266 w 1523540"/>
                <a:gd name="connsiteY1-634" fmla="*/ 12686 h 914032"/>
                <a:gd name="connsiteX2-635" fmla="*/ 147370 w 1523540"/>
                <a:gd name="connsiteY2-636" fmla="*/ 306113 h 914032"/>
                <a:gd name="connsiteX3-637" fmla="*/ 12021 w 1523540"/>
                <a:gd name="connsiteY3-638" fmla="*/ 518188 h 914032"/>
                <a:gd name="connsiteX4-639" fmla="*/ 636377 w 1523540"/>
                <a:gd name="connsiteY4-640" fmla="*/ 741181 h 914032"/>
                <a:gd name="connsiteX5-641" fmla="*/ 705803 w 1523540"/>
                <a:gd name="connsiteY5-642" fmla="*/ 624047 h 914032"/>
                <a:gd name="connsiteX6-643" fmla="*/ 859369 w 1523540"/>
                <a:gd name="connsiteY6-644" fmla="*/ 679765 h 914032"/>
                <a:gd name="connsiteX7-645" fmla="*/ 1189170 w 1523540"/>
                <a:gd name="connsiteY7-646" fmla="*/ 914032 h 914032"/>
                <a:gd name="connsiteX8-647" fmla="*/ 1523540 w 1523540"/>
                <a:gd name="connsiteY8-648" fmla="*/ 818498 h 914032"/>
                <a:gd name="connsiteX9-649" fmla="*/ 1189170 w 1523540"/>
                <a:gd name="connsiteY9-650" fmla="*/ 682020 h 914032"/>
                <a:gd name="connsiteX10-651" fmla="*/ 1250585 w 1523540"/>
                <a:gd name="connsiteY10-652" fmla="*/ 450008 h 914032"/>
                <a:gd name="connsiteX11-653" fmla="*/ 984454 w 1523540"/>
                <a:gd name="connsiteY11-654" fmla="*/ 340826 h 914032"/>
                <a:gd name="connsiteX12-655" fmla="*/ 909391 w 1523540"/>
                <a:gd name="connsiteY12-656" fmla="*/ 450008 h 914032"/>
                <a:gd name="connsiteX13-657" fmla="*/ 766089 w 1523540"/>
                <a:gd name="connsiteY13-658" fmla="*/ 388593 h 914032"/>
                <a:gd name="connsiteX14-659" fmla="*/ 800209 w 1523540"/>
                <a:gd name="connsiteY14-660" fmla="*/ 204349 h 914032"/>
                <a:gd name="connsiteX0-661" fmla="*/ 800209 w 1523540"/>
                <a:gd name="connsiteY0-662" fmla="*/ 204349 h 982628"/>
                <a:gd name="connsiteX1-663" fmla="*/ 196266 w 1523540"/>
                <a:gd name="connsiteY1-664" fmla="*/ 12686 h 982628"/>
                <a:gd name="connsiteX2-665" fmla="*/ 147370 w 1523540"/>
                <a:gd name="connsiteY2-666" fmla="*/ 306113 h 982628"/>
                <a:gd name="connsiteX3-667" fmla="*/ 12021 w 1523540"/>
                <a:gd name="connsiteY3-668" fmla="*/ 518188 h 982628"/>
                <a:gd name="connsiteX4-669" fmla="*/ 636377 w 1523540"/>
                <a:gd name="connsiteY4-670" fmla="*/ 741181 h 982628"/>
                <a:gd name="connsiteX5-671" fmla="*/ 705803 w 1523540"/>
                <a:gd name="connsiteY5-672" fmla="*/ 624047 h 982628"/>
                <a:gd name="connsiteX6-673" fmla="*/ 859369 w 1523540"/>
                <a:gd name="connsiteY6-674" fmla="*/ 679765 h 982628"/>
                <a:gd name="connsiteX7-675" fmla="*/ 1189170 w 1523540"/>
                <a:gd name="connsiteY7-676" fmla="*/ 914032 h 982628"/>
                <a:gd name="connsiteX8-677" fmla="*/ 1523540 w 1523540"/>
                <a:gd name="connsiteY8-678" fmla="*/ 818498 h 982628"/>
                <a:gd name="connsiteX9-679" fmla="*/ 1189170 w 1523540"/>
                <a:gd name="connsiteY9-680" fmla="*/ 682020 h 982628"/>
                <a:gd name="connsiteX10-681" fmla="*/ 1250585 w 1523540"/>
                <a:gd name="connsiteY10-682" fmla="*/ 450008 h 982628"/>
                <a:gd name="connsiteX11-683" fmla="*/ 984454 w 1523540"/>
                <a:gd name="connsiteY11-684" fmla="*/ 340826 h 982628"/>
                <a:gd name="connsiteX12-685" fmla="*/ 909391 w 1523540"/>
                <a:gd name="connsiteY12-686" fmla="*/ 450008 h 982628"/>
                <a:gd name="connsiteX13-687" fmla="*/ 766089 w 1523540"/>
                <a:gd name="connsiteY13-688" fmla="*/ 388593 h 982628"/>
                <a:gd name="connsiteX14-689" fmla="*/ 800209 w 1523540"/>
                <a:gd name="connsiteY14-690" fmla="*/ 204349 h 982628"/>
                <a:gd name="connsiteX0-691" fmla="*/ 800209 w 1554538"/>
                <a:gd name="connsiteY0-692" fmla="*/ 204349 h 982009"/>
                <a:gd name="connsiteX1-693" fmla="*/ 196266 w 1554538"/>
                <a:gd name="connsiteY1-694" fmla="*/ 12686 h 982009"/>
                <a:gd name="connsiteX2-695" fmla="*/ 147370 w 1554538"/>
                <a:gd name="connsiteY2-696" fmla="*/ 306113 h 982009"/>
                <a:gd name="connsiteX3-697" fmla="*/ 12021 w 1554538"/>
                <a:gd name="connsiteY3-698" fmla="*/ 518188 h 982009"/>
                <a:gd name="connsiteX4-699" fmla="*/ 636377 w 1554538"/>
                <a:gd name="connsiteY4-700" fmla="*/ 741181 h 982009"/>
                <a:gd name="connsiteX5-701" fmla="*/ 705803 w 1554538"/>
                <a:gd name="connsiteY5-702" fmla="*/ 624047 h 982009"/>
                <a:gd name="connsiteX6-703" fmla="*/ 859369 w 1554538"/>
                <a:gd name="connsiteY6-704" fmla="*/ 679765 h 982009"/>
                <a:gd name="connsiteX7-705" fmla="*/ 1189170 w 1554538"/>
                <a:gd name="connsiteY7-706" fmla="*/ 914032 h 982009"/>
                <a:gd name="connsiteX8-707" fmla="*/ 1523540 w 1554538"/>
                <a:gd name="connsiteY8-708" fmla="*/ 818498 h 982009"/>
                <a:gd name="connsiteX9-709" fmla="*/ 1189170 w 1554538"/>
                <a:gd name="connsiteY9-710" fmla="*/ 682020 h 982009"/>
                <a:gd name="connsiteX10-711" fmla="*/ 1250585 w 1554538"/>
                <a:gd name="connsiteY10-712" fmla="*/ 450008 h 982009"/>
                <a:gd name="connsiteX11-713" fmla="*/ 984454 w 1554538"/>
                <a:gd name="connsiteY11-714" fmla="*/ 340826 h 982009"/>
                <a:gd name="connsiteX12-715" fmla="*/ 909391 w 1554538"/>
                <a:gd name="connsiteY12-716" fmla="*/ 450008 h 982009"/>
                <a:gd name="connsiteX13-717" fmla="*/ 766089 w 1554538"/>
                <a:gd name="connsiteY13-718" fmla="*/ 388593 h 982009"/>
                <a:gd name="connsiteX14-719" fmla="*/ 800209 w 1554538"/>
                <a:gd name="connsiteY14-720" fmla="*/ 204349 h 982009"/>
                <a:gd name="connsiteX0-721" fmla="*/ 800209 w 1554538"/>
                <a:gd name="connsiteY0-722" fmla="*/ 204349 h 982009"/>
                <a:gd name="connsiteX1-723" fmla="*/ 196266 w 1554538"/>
                <a:gd name="connsiteY1-724" fmla="*/ 12686 h 982009"/>
                <a:gd name="connsiteX2-725" fmla="*/ 147370 w 1554538"/>
                <a:gd name="connsiteY2-726" fmla="*/ 306113 h 982009"/>
                <a:gd name="connsiteX3-727" fmla="*/ 12021 w 1554538"/>
                <a:gd name="connsiteY3-728" fmla="*/ 518188 h 982009"/>
                <a:gd name="connsiteX4-729" fmla="*/ 636377 w 1554538"/>
                <a:gd name="connsiteY4-730" fmla="*/ 741181 h 982009"/>
                <a:gd name="connsiteX5-731" fmla="*/ 705803 w 1554538"/>
                <a:gd name="connsiteY5-732" fmla="*/ 624047 h 982009"/>
                <a:gd name="connsiteX6-733" fmla="*/ 859369 w 1554538"/>
                <a:gd name="connsiteY6-734" fmla="*/ 679765 h 982009"/>
                <a:gd name="connsiteX7-735" fmla="*/ 1189170 w 1554538"/>
                <a:gd name="connsiteY7-736" fmla="*/ 914032 h 982009"/>
                <a:gd name="connsiteX8-737" fmla="*/ 1523540 w 1554538"/>
                <a:gd name="connsiteY8-738" fmla="*/ 818498 h 982009"/>
                <a:gd name="connsiteX9-739" fmla="*/ 1189170 w 1554538"/>
                <a:gd name="connsiteY9-740" fmla="*/ 682020 h 982009"/>
                <a:gd name="connsiteX10-741" fmla="*/ 1250585 w 1554538"/>
                <a:gd name="connsiteY10-742" fmla="*/ 450008 h 982009"/>
                <a:gd name="connsiteX11-743" fmla="*/ 984454 w 1554538"/>
                <a:gd name="connsiteY11-744" fmla="*/ 340826 h 982009"/>
                <a:gd name="connsiteX12-745" fmla="*/ 909391 w 1554538"/>
                <a:gd name="connsiteY12-746" fmla="*/ 450008 h 982009"/>
                <a:gd name="connsiteX13-747" fmla="*/ 766089 w 1554538"/>
                <a:gd name="connsiteY13-748" fmla="*/ 388593 h 982009"/>
                <a:gd name="connsiteX14-749" fmla="*/ 800209 w 1554538"/>
                <a:gd name="connsiteY14-750" fmla="*/ 204349 h 982009"/>
                <a:gd name="connsiteX0-751" fmla="*/ 800209 w 1554538"/>
                <a:gd name="connsiteY0-752" fmla="*/ 204349 h 982009"/>
                <a:gd name="connsiteX1-753" fmla="*/ 196266 w 1554538"/>
                <a:gd name="connsiteY1-754" fmla="*/ 12686 h 982009"/>
                <a:gd name="connsiteX2-755" fmla="*/ 147370 w 1554538"/>
                <a:gd name="connsiteY2-756" fmla="*/ 306113 h 982009"/>
                <a:gd name="connsiteX3-757" fmla="*/ 12021 w 1554538"/>
                <a:gd name="connsiteY3-758" fmla="*/ 518188 h 982009"/>
                <a:gd name="connsiteX4-759" fmla="*/ 636377 w 1554538"/>
                <a:gd name="connsiteY4-760" fmla="*/ 741181 h 982009"/>
                <a:gd name="connsiteX5-761" fmla="*/ 705803 w 1554538"/>
                <a:gd name="connsiteY5-762" fmla="*/ 624047 h 982009"/>
                <a:gd name="connsiteX6-763" fmla="*/ 859369 w 1554538"/>
                <a:gd name="connsiteY6-764" fmla="*/ 679765 h 982009"/>
                <a:gd name="connsiteX7-765" fmla="*/ 1189170 w 1554538"/>
                <a:gd name="connsiteY7-766" fmla="*/ 914032 h 982009"/>
                <a:gd name="connsiteX8-767" fmla="*/ 1523540 w 1554538"/>
                <a:gd name="connsiteY8-768" fmla="*/ 818498 h 982009"/>
                <a:gd name="connsiteX9-769" fmla="*/ 1173267 w 1554538"/>
                <a:gd name="connsiteY9-770" fmla="*/ 634312 h 982009"/>
                <a:gd name="connsiteX10-771" fmla="*/ 1250585 w 1554538"/>
                <a:gd name="connsiteY10-772" fmla="*/ 450008 h 982009"/>
                <a:gd name="connsiteX11-773" fmla="*/ 984454 w 1554538"/>
                <a:gd name="connsiteY11-774" fmla="*/ 340826 h 982009"/>
                <a:gd name="connsiteX12-775" fmla="*/ 909391 w 1554538"/>
                <a:gd name="connsiteY12-776" fmla="*/ 450008 h 982009"/>
                <a:gd name="connsiteX13-777" fmla="*/ 766089 w 1554538"/>
                <a:gd name="connsiteY13-778" fmla="*/ 388593 h 982009"/>
                <a:gd name="connsiteX14-779" fmla="*/ 800209 w 1554538"/>
                <a:gd name="connsiteY14-780" fmla="*/ 204349 h 982009"/>
                <a:gd name="connsiteX0-781" fmla="*/ 800209 w 1554538"/>
                <a:gd name="connsiteY0-782" fmla="*/ 204349 h 982009"/>
                <a:gd name="connsiteX1-783" fmla="*/ 196266 w 1554538"/>
                <a:gd name="connsiteY1-784" fmla="*/ 12686 h 982009"/>
                <a:gd name="connsiteX2-785" fmla="*/ 147370 w 1554538"/>
                <a:gd name="connsiteY2-786" fmla="*/ 306113 h 982009"/>
                <a:gd name="connsiteX3-787" fmla="*/ 12021 w 1554538"/>
                <a:gd name="connsiteY3-788" fmla="*/ 518188 h 982009"/>
                <a:gd name="connsiteX4-789" fmla="*/ 636377 w 1554538"/>
                <a:gd name="connsiteY4-790" fmla="*/ 741181 h 982009"/>
                <a:gd name="connsiteX5-791" fmla="*/ 705803 w 1554538"/>
                <a:gd name="connsiteY5-792" fmla="*/ 624047 h 982009"/>
                <a:gd name="connsiteX6-793" fmla="*/ 859369 w 1554538"/>
                <a:gd name="connsiteY6-794" fmla="*/ 679765 h 982009"/>
                <a:gd name="connsiteX7-795" fmla="*/ 1189170 w 1554538"/>
                <a:gd name="connsiteY7-796" fmla="*/ 914032 h 982009"/>
                <a:gd name="connsiteX8-797" fmla="*/ 1523540 w 1554538"/>
                <a:gd name="connsiteY8-798" fmla="*/ 818498 h 982009"/>
                <a:gd name="connsiteX9-799" fmla="*/ 1173267 w 1554538"/>
                <a:gd name="connsiteY9-800" fmla="*/ 634312 h 982009"/>
                <a:gd name="connsiteX10-801" fmla="*/ 1250585 w 1554538"/>
                <a:gd name="connsiteY10-802" fmla="*/ 450008 h 982009"/>
                <a:gd name="connsiteX11-803" fmla="*/ 984454 w 1554538"/>
                <a:gd name="connsiteY11-804" fmla="*/ 340826 h 982009"/>
                <a:gd name="connsiteX12-805" fmla="*/ 909391 w 1554538"/>
                <a:gd name="connsiteY12-806" fmla="*/ 450008 h 982009"/>
                <a:gd name="connsiteX13-807" fmla="*/ 766089 w 1554538"/>
                <a:gd name="connsiteY13-808" fmla="*/ 388593 h 982009"/>
                <a:gd name="connsiteX14-809" fmla="*/ 800209 w 1554538"/>
                <a:gd name="connsiteY14-810" fmla="*/ 204349 h 982009"/>
                <a:gd name="connsiteX0-811" fmla="*/ 800209 w 1542543"/>
                <a:gd name="connsiteY0-812" fmla="*/ 204349 h 976908"/>
                <a:gd name="connsiteX1-813" fmla="*/ 196266 w 1542543"/>
                <a:gd name="connsiteY1-814" fmla="*/ 12686 h 976908"/>
                <a:gd name="connsiteX2-815" fmla="*/ 147370 w 1542543"/>
                <a:gd name="connsiteY2-816" fmla="*/ 306113 h 976908"/>
                <a:gd name="connsiteX3-817" fmla="*/ 12021 w 1542543"/>
                <a:gd name="connsiteY3-818" fmla="*/ 518188 h 976908"/>
                <a:gd name="connsiteX4-819" fmla="*/ 636377 w 1542543"/>
                <a:gd name="connsiteY4-820" fmla="*/ 741181 h 976908"/>
                <a:gd name="connsiteX5-821" fmla="*/ 705803 w 1542543"/>
                <a:gd name="connsiteY5-822" fmla="*/ 624047 h 976908"/>
                <a:gd name="connsiteX6-823" fmla="*/ 859369 w 1542543"/>
                <a:gd name="connsiteY6-824" fmla="*/ 679765 h 976908"/>
                <a:gd name="connsiteX7-825" fmla="*/ 1189170 w 1542543"/>
                <a:gd name="connsiteY7-826" fmla="*/ 914032 h 976908"/>
                <a:gd name="connsiteX8-827" fmla="*/ 1507637 w 1542543"/>
                <a:gd name="connsiteY8-828" fmla="*/ 786693 h 976908"/>
                <a:gd name="connsiteX9-829" fmla="*/ 1173267 w 1542543"/>
                <a:gd name="connsiteY9-830" fmla="*/ 634312 h 976908"/>
                <a:gd name="connsiteX10-831" fmla="*/ 1250585 w 1542543"/>
                <a:gd name="connsiteY10-832" fmla="*/ 450008 h 976908"/>
                <a:gd name="connsiteX11-833" fmla="*/ 984454 w 1542543"/>
                <a:gd name="connsiteY11-834" fmla="*/ 340826 h 976908"/>
                <a:gd name="connsiteX12-835" fmla="*/ 909391 w 1542543"/>
                <a:gd name="connsiteY12-836" fmla="*/ 450008 h 976908"/>
                <a:gd name="connsiteX13-837" fmla="*/ 766089 w 1542543"/>
                <a:gd name="connsiteY13-838" fmla="*/ 388593 h 976908"/>
                <a:gd name="connsiteX14-839" fmla="*/ 800209 w 1542543"/>
                <a:gd name="connsiteY14-840" fmla="*/ 204349 h 976908"/>
                <a:gd name="connsiteX0-841" fmla="*/ 800209 w 1542543"/>
                <a:gd name="connsiteY0-842" fmla="*/ 204349 h 976908"/>
                <a:gd name="connsiteX1-843" fmla="*/ 196266 w 1542543"/>
                <a:gd name="connsiteY1-844" fmla="*/ 12686 h 976908"/>
                <a:gd name="connsiteX2-845" fmla="*/ 147370 w 1542543"/>
                <a:gd name="connsiteY2-846" fmla="*/ 306113 h 976908"/>
                <a:gd name="connsiteX3-847" fmla="*/ 12021 w 1542543"/>
                <a:gd name="connsiteY3-848" fmla="*/ 518188 h 976908"/>
                <a:gd name="connsiteX4-849" fmla="*/ 636377 w 1542543"/>
                <a:gd name="connsiteY4-850" fmla="*/ 741181 h 976908"/>
                <a:gd name="connsiteX5-851" fmla="*/ 705803 w 1542543"/>
                <a:gd name="connsiteY5-852" fmla="*/ 624047 h 976908"/>
                <a:gd name="connsiteX6-853" fmla="*/ 859369 w 1542543"/>
                <a:gd name="connsiteY6-854" fmla="*/ 679765 h 976908"/>
                <a:gd name="connsiteX7-855" fmla="*/ 1189170 w 1542543"/>
                <a:gd name="connsiteY7-856" fmla="*/ 914032 h 976908"/>
                <a:gd name="connsiteX8-857" fmla="*/ 1507637 w 1542543"/>
                <a:gd name="connsiteY8-858" fmla="*/ 786693 h 976908"/>
                <a:gd name="connsiteX9-859" fmla="*/ 1173267 w 1542543"/>
                <a:gd name="connsiteY9-860" fmla="*/ 634312 h 976908"/>
                <a:gd name="connsiteX10-861" fmla="*/ 1250585 w 1542543"/>
                <a:gd name="connsiteY10-862" fmla="*/ 450008 h 976908"/>
                <a:gd name="connsiteX11-863" fmla="*/ 984454 w 1542543"/>
                <a:gd name="connsiteY11-864" fmla="*/ 340826 h 976908"/>
                <a:gd name="connsiteX12-865" fmla="*/ 909391 w 1542543"/>
                <a:gd name="connsiteY12-866" fmla="*/ 450008 h 976908"/>
                <a:gd name="connsiteX13-867" fmla="*/ 766089 w 1542543"/>
                <a:gd name="connsiteY13-868" fmla="*/ 388593 h 976908"/>
                <a:gd name="connsiteX14-869" fmla="*/ 800209 w 1542543"/>
                <a:gd name="connsiteY14-870" fmla="*/ 204349 h 976908"/>
                <a:gd name="connsiteX0-871" fmla="*/ 800209 w 1522966"/>
                <a:gd name="connsiteY0-872" fmla="*/ 204349 h 975249"/>
                <a:gd name="connsiteX1-873" fmla="*/ 196266 w 1522966"/>
                <a:gd name="connsiteY1-874" fmla="*/ 12686 h 975249"/>
                <a:gd name="connsiteX2-875" fmla="*/ 147370 w 1522966"/>
                <a:gd name="connsiteY2-876" fmla="*/ 306113 h 975249"/>
                <a:gd name="connsiteX3-877" fmla="*/ 12021 w 1522966"/>
                <a:gd name="connsiteY3-878" fmla="*/ 518188 h 975249"/>
                <a:gd name="connsiteX4-879" fmla="*/ 636377 w 1522966"/>
                <a:gd name="connsiteY4-880" fmla="*/ 741181 h 975249"/>
                <a:gd name="connsiteX5-881" fmla="*/ 705803 w 1522966"/>
                <a:gd name="connsiteY5-882" fmla="*/ 624047 h 975249"/>
                <a:gd name="connsiteX6-883" fmla="*/ 859369 w 1522966"/>
                <a:gd name="connsiteY6-884" fmla="*/ 679765 h 975249"/>
                <a:gd name="connsiteX7-885" fmla="*/ 1189170 w 1522966"/>
                <a:gd name="connsiteY7-886" fmla="*/ 914032 h 975249"/>
                <a:gd name="connsiteX8-887" fmla="*/ 1507637 w 1522966"/>
                <a:gd name="connsiteY8-888" fmla="*/ 786693 h 975249"/>
                <a:gd name="connsiteX9-889" fmla="*/ 1173267 w 1522966"/>
                <a:gd name="connsiteY9-890" fmla="*/ 634312 h 975249"/>
                <a:gd name="connsiteX10-891" fmla="*/ 1250585 w 1522966"/>
                <a:gd name="connsiteY10-892" fmla="*/ 450008 h 975249"/>
                <a:gd name="connsiteX11-893" fmla="*/ 984454 w 1522966"/>
                <a:gd name="connsiteY11-894" fmla="*/ 340826 h 975249"/>
                <a:gd name="connsiteX12-895" fmla="*/ 909391 w 1522966"/>
                <a:gd name="connsiteY12-896" fmla="*/ 450008 h 975249"/>
                <a:gd name="connsiteX13-897" fmla="*/ 766089 w 1522966"/>
                <a:gd name="connsiteY13-898" fmla="*/ 388593 h 975249"/>
                <a:gd name="connsiteX14-899" fmla="*/ 800209 w 1522966"/>
                <a:gd name="connsiteY14-900" fmla="*/ 204349 h 975249"/>
                <a:gd name="connsiteX0-901" fmla="*/ 800209 w 1538655"/>
                <a:gd name="connsiteY0-902" fmla="*/ 204349 h 976321"/>
                <a:gd name="connsiteX1-903" fmla="*/ 196266 w 1538655"/>
                <a:gd name="connsiteY1-904" fmla="*/ 12686 h 976321"/>
                <a:gd name="connsiteX2-905" fmla="*/ 147370 w 1538655"/>
                <a:gd name="connsiteY2-906" fmla="*/ 306113 h 976321"/>
                <a:gd name="connsiteX3-907" fmla="*/ 12021 w 1538655"/>
                <a:gd name="connsiteY3-908" fmla="*/ 518188 h 976321"/>
                <a:gd name="connsiteX4-909" fmla="*/ 636377 w 1538655"/>
                <a:gd name="connsiteY4-910" fmla="*/ 741181 h 976321"/>
                <a:gd name="connsiteX5-911" fmla="*/ 705803 w 1538655"/>
                <a:gd name="connsiteY5-912" fmla="*/ 624047 h 976321"/>
                <a:gd name="connsiteX6-913" fmla="*/ 859369 w 1538655"/>
                <a:gd name="connsiteY6-914" fmla="*/ 679765 h 976321"/>
                <a:gd name="connsiteX7-915" fmla="*/ 1189170 w 1538655"/>
                <a:gd name="connsiteY7-916" fmla="*/ 914032 h 976321"/>
                <a:gd name="connsiteX8-917" fmla="*/ 1507637 w 1538655"/>
                <a:gd name="connsiteY8-918" fmla="*/ 786693 h 976321"/>
                <a:gd name="connsiteX9-919" fmla="*/ 1173267 w 1538655"/>
                <a:gd name="connsiteY9-920" fmla="*/ 634312 h 976321"/>
                <a:gd name="connsiteX10-921" fmla="*/ 1250585 w 1538655"/>
                <a:gd name="connsiteY10-922" fmla="*/ 450008 h 976321"/>
                <a:gd name="connsiteX11-923" fmla="*/ 984454 w 1538655"/>
                <a:gd name="connsiteY11-924" fmla="*/ 340826 h 976321"/>
                <a:gd name="connsiteX12-925" fmla="*/ 909391 w 1538655"/>
                <a:gd name="connsiteY12-926" fmla="*/ 450008 h 976321"/>
                <a:gd name="connsiteX13-927" fmla="*/ 766089 w 1538655"/>
                <a:gd name="connsiteY13-928" fmla="*/ 388593 h 976321"/>
                <a:gd name="connsiteX14-929" fmla="*/ 800209 w 1538655"/>
                <a:gd name="connsiteY14-930" fmla="*/ 204349 h 976321"/>
                <a:gd name="connsiteX0-931" fmla="*/ 800209 w 1556774"/>
                <a:gd name="connsiteY0-932" fmla="*/ 204349 h 981339"/>
                <a:gd name="connsiteX1-933" fmla="*/ 196266 w 1556774"/>
                <a:gd name="connsiteY1-934" fmla="*/ 12686 h 981339"/>
                <a:gd name="connsiteX2-935" fmla="*/ 147370 w 1556774"/>
                <a:gd name="connsiteY2-936" fmla="*/ 306113 h 981339"/>
                <a:gd name="connsiteX3-937" fmla="*/ 12021 w 1556774"/>
                <a:gd name="connsiteY3-938" fmla="*/ 518188 h 981339"/>
                <a:gd name="connsiteX4-939" fmla="*/ 636377 w 1556774"/>
                <a:gd name="connsiteY4-940" fmla="*/ 741181 h 981339"/>
                <a:gd name="connsiteX5-941" fmla="*/ 705803 w 1556774"/>
                <a:gd name="connsiteY5-942" fmla="*/ 624047 h 981339"/>
                <a:gd name="connsiteX6-943" fmla="*/ 859369 w 1556774"/>
                <a:gd name="connsiteY6-944" fmla="*/ 679765 h 981339"/>
                <a:gd name="connsiteX7-945" fmla="*/ 1189170 w 1556774"/>
                <a:gd name="connsiteY7-946" fmla="*/ 914032 h 981339"/>
                <a:gd name="connsiteX8-947" fmla="*/ 1507637 w 1556774"/>
                <a:gd name="connsiteY8-948" fmla="*/ 786693 h 981339"/>
                <a:gd name="connsiteX9-949" fmla="*/ 1173267 w 1556774"/>
                <a:gd name="connsiteY9-950" fmla="*/ 634312 h 981339"/>
                <a:gd name="connsiteX10-951" fmla="*/ 1250585 w 1556774"/>
                <a:gd name="connsiteY10-952" fmla="*/ 450008 h 981339"/>
                <a:gd name="connsiteX11-953" fmla="*/ 984454 w 1556774"/>
                <a:gd name="connsiteY11-954" fmla="*/ 340826 h 981339"/>
                <a:gd name="connsiteX12-955" fmla="*/ 909391 w 1556774"/>
                <a:gd name="connsiteY12-956" fmla="*/ 450008 h 981339"/>
                <a:gd name="connsiteX13-957" fmla="*/ 766089 w 1556774"/>
                <a:gd name="connsiteY13-958" fmla="*/ 388593 h 981339"/>
                <a:gd name="connsiteX14-959" fmla="*/ 800209 w 1556774"/>
                <a:gd name="connsiteY14-960" fmla="*/ 204349 h 981339"/>
                <a:gd name="connsiteX0-961" fmla="*/ 800209 w 1556774"/>
                <a:gd name="connsiteY0-962" fmla="*/ 204349 h 981339"/>
                <a:gd name="connsiteX1-963" fmla="*/ 196266 w 1556774"/>
                <a:gd name="connsiteY1-964" fmla="*/ 12686 h 981339"/>
                <a:gd name="connsiteX2-965" fmla="*/ 147370 w 1556774"/>
                <a:gd name="connsiteY2-966" fmla="*/ 306113 h 981339"/>
                <a:gd name="connsiteX3-967" fmla="*/ 12021 w 1556774"/>
                <a:gd name="connsiteY3-968" fmla="*/ 518188 h 981339"/>
                <a:gd name="connsiteX4-969" fmla="*/ 636377 w 1556774"/>
                <a:gd name="connsiteY4-970" fmla="*/ 741181 h 981339"/>
                <a:gd name="connsiteX5-971" fmla="*/ 705803 w 1556774"/>
                <a:gd name="connsiteY5-972" fmla="*/ 624047 h 981339"/>
                <a:gd name="connsiteX6-973" fmla="*/ 859369 w 1556774"/>
                <a:gd name="connsiteY6-974" fmla="*/ 679765 h 981339"/>
                <a:gd name="connsiteX7-975" fmla="*/ 1189170 w 1556774"/>
                <a:gd name="connsiteY7-976" fmla="*/ 914032 h 981339"/>
                <a:gd name="connsiteX8-977" fmla="*/ 1507637 w 1556774"/>
                <a:gd name="connsiteY8-978" fmla="*/ 786693 h 981339"/>
                <a:gd name="connsiteX9-979" fmla="*/ 1173267 w 1556774"/>
                <a:gd name="connsiteY9-980" fmla="*/ 634312 h 981339"/>
                <a:gd name="connsiteX10-981" fmla="*/ 1250585 w 1556774"/>
                <a:gd name="connsiteY10-982" fmla="*/ 450008 h 981339"/>
                <a:gd name="connsiteX11-983" fmla="*/ 984454 w 1556774"/>
                <a:gd name="connsiteY11-984" fmla="*/ 340826 h 981339"/>
                <a:gd name="connsiteX12-985" fmla="*/ 909391 w 1556774"/>
                <a:gd name="connsiteY12-986" fmla="*/ 450008 h 981339"/>
                <a:gd name="connsiteX13-987" fmla="*/ 766089 w 1556774"/>
                <a:gd name="connsiteY13-988" fmla="*/ 388593 h 981339"/>
                <a:gd name="connsiteX14-989" fmla="*/ 800209 w 1556774"/>
                <a:gd name="connsiteY14-990" fmla="*/ 204349 h 981339"/>
                <a:gd name="connsiteX0-991" fmla="*/ 800209 w 1556774"/>
                <a:gd name="connsiteY0-992" fmla="*/ 204349 h 981339"/>
                <a:gd name="connsiteX1-993" fmla="*/ 196266 w 1556774"/>
                <a:gd name="connsiteY1-994" fmla="*/ 12686 h 981339"/>
                <a:gd name="connsiteX2-995" fmla="*/ 147370 w 1556774"/>
                <a:gd name="connsiteY2-996" fmla="*/ 306113 h 981339"/>
                <a:gd name="connsiteX3-997" fmla="*/ 12021 w 1556774"/>
                <a:gd name="connsiteY3-998" fmla="*/ 518188 h 981339"/>
                <a:gd name="connsiteX4-999" fmla="*/ 636377 w 1556774"/>
                <a:gd name="connsiteY4-1000" fmla="*/ 741181 h 981339"/>
                <a:gd name="connsiteX5-1001" fmla="*/ 705803 w 1556774"/>
                <a:gd name="connsiteY5-1002" fmla="*/ 624047 h 981339"/>
                <a:gd name="connsiteX6-1003" fmla="*/ 859369 w 1556774"/>
                <a:gd name="connsiteY6-1004" fmla="*/ 679765 h 981339"/>
                <a:gd name="connsiteX7-1005" fmla="*/ 1189170 w 1556774"/>
                <a:gd name="connsiteY7-1006" fmla="*/ 914032 h 981339"/>
                <a:gd name="connsiteX8-1007" fmla="*/ 1507637 w 1556774"/>
                <a:gd name="connsiteY8-1008" fmla="*/ 786693 h 981339"/>
                <a:gd name="connsiteX9-1009" fmla="*/ 1173267 w 1556774"/>
                <a:gd name="connsiteY9-1010" fmla="*/ 634312 h 981339"/>
                <a:gd name="connsiteX10-1011" fmla="*/ 1250585 w 1556774"/>
                <a:gd name="connsiteY10-1012" fmla="*/ 450008 h 981339"/>
                <a:gd name="connsiteX11-1013" fmla="*/ 984454 w 1556774"/>
                <a:gd name="connsiteY11-1014" fmla="*/ 340826 h 981339"/>
                <a:gd name="connsiteX12-1015" fmla="*/ 909391 w 1556774"/>
                <a:gd name="connsiteY12-1016" fmla="*/ 450008 h 981339"/>
                <a:gd name="connsiteX13-1017" fmla="*/ 766089 w 1556774"/>
                <a:gd name="connsiteY13-1018" fmla="*/ 388593 h 981339"/>
                <a:gd name="connsiteX14-1019" fmla="*/ 800209 w 1556774"/>
                <a:gd name="connsiteY14-1020" fmla="*/ 204349 h 981339"/>
                <a:gd name="connsiteX0-1021" fmla="*/ 800209 w 1556774"/>
                <a:gd name="connsiteY0-1022" fmla="*/ 204349 h 981339"/>
                <a:gd name="connsiteX1-1023" fmla="*/ 196266 w 1556774"/>
                <a:gd name="connsiteY1-1024" fmla="*/ 12686 h 981339"/>
                <a:gd name="connsiteX2-1025" fmla="*/ 147370 w 1556774"/>
                <a:gd name="connsiteY2-1026" fmla="*/ 306113 h 981339"/>
                <a:gd name="connsiteX3-1027" fmla="*/ 12021 w 1556774"/>
                <a:gd name="connsiteY3-1028" fmla="*/ 518188 h 981339"/>
                <a:gd name="connsiteX4-1029" fmla="*/ 636377 w 1556774"/>
                <a:gd name="connsiteY4-1030" fmla="*/ 741181 h 981339"/>
                <a:gd name="connsiteX5-1031" fmla="*/ 705803 w 1556774"/>
                <a:gd name="connsiteY5-1032" fmla="*/ 624047 h 981339"/>
                <a:gd name="connsiteX6-1033" fmla="*/ 859369 w 1556774"/>
                <a:gd name="connsiteY6-1034" fmla="*/ 679765 h 981339"/>
                <a:gd name="connsiteX7-1035" fmla="*/ 1189170 w 1556774"/>
                <a:gd name="connsiteY7-1036" fmla="*/ 914032 h 981339"/>
                <a:gd name="connsiteX8-1037" fmla="*/ 1507637 w 1556774"/>
                <a:gd name="connsiteY8-1038" fmla="*/ 786693 h 981339"/>
                <a:gd name="connsiteX9-1039" fmla="*/ 1173267 w 1556774"/>
                <a:gd name="connsiteY9-1040" fmla="*/ 634312 h 981339"/>
                <a:gd name="connsiteX10-1041" fmla="*/ 1250585 w 1556774"/>
                <a:gd name="connsiteY10-1042" fmla="*/ 450008 h 981339"/>
                <a:gd name="connsiteX11-1043" fmla="*/ 984454 w 1556774"/>
                <a:gd name="connsiteY11-1044" fmla="*/ 340826 h 981339"/>
                <a:gd name="connsiteX12-1045" fmla="*/ 909391 w 1556774"/>
                <a:gd name="connsiteY12-1046" fmla="*/ 450008 h 981339"/>
                <a:gd name="connsiteX13-1047" fmla="*/ 766089 w 1556774"/>
                <a:gd name="connsiteY13-1048" fmla="*/ 388593 h 981339"/>
                <a:gd name="connsiteX14-1049" fmla="*/ 800209 w 1556774"/>
                <a:gd name="connsiteY14-1050" fmla="*/ 204349 h 981339"/>
                <a:gd name="connsiteX0-1051" fmla="*/ 800209 w 1556774"/>
                <a:gd name="connsiteY0-1052" fmla="*/ 204349 h 981339"/>
                <a:gd name="connsiteX1-1053" fmla="*/ 196266 w 1556774"/>
                <a:gd name="connsiteY1-1054" fmla="*/ 12686 h 981339"/>
                <a:gd name="connsiteX2-1055" fmla="*/ 147370 w 1556774"/>
                <a:gd name="connsiteY2-1056" fmla="*/ 306113 h 981339"/>
                <a:gd name="connsiteX3-1057" fmla="*/ 12021 w 1556774"/>
                <a:gd name="connsiteY3-1058" fmla="*/ 518188 h 981339"/>
                <a:gd name="connsiteX4-1059" fmla="*/ 636377 w 1556774"/>
                <a:gd name="connsiteY4-1060" fmla="*/ 741181 h 981339"/>
                <a:gd name="connsiteX5-1061" fmla="*/ 705803 w 1556774"/>
                <a:gd name="connsiteY5-1062" fmla="*/ 624047 h 981339"/>
                <a:gd name="connsiteX6-1063" fmla="*/ 859369 w 1556774"/>
                <a:gd name="connsiteY6-1064" fmla="*/ 679765 h 981339"/>
                <a:gd name="connsiteX7-1065" fmla="*/ 1189170 w 1556774"/>
                <a:gd name="connsiteY7-1066" fmla="*/ 914032 h 981339"/>
                <a:gd name="connsiteX8-1067" fmla="*/ 1507637 w 1556774"/>
                <a:gd name="connsiteY8-1068" fmla="*/ 786693 h 981339"/>
                <a:gd name="connsiteX9-1069" fmla="*/ 1173267 w 1556774"/>
                <a:gd name="connsiteY9-1070" fmla="*/ 634312 h 981339"/>
                <a:gd name="connsiteX10-1071" fmla="*/ 1250585 w 1556774"/>
                <a:gd name="connsiteY10-1072" fmla="*/ 450008 h 981339"/>
                <a:gd name="connsiteX11-1073" fmla="*/ 964576 w 1556774"/>
                <a:gd name="connsiteY11-1074" fmla="*/ 344802 h 981339"/>
                <a:gd name="connsiteX12-1075" fmla="*/ 909391 w 1556774"/>
                <a:gd name="connsiteY12-1076" fmla="*/ 450008 h 981339"/>
                <a:gd name="connsiteX13-1077" fmla="*/ 766089 w 1556774"/>
                <a:gd name="connsiteY13-1078" fmla="*/ 388593 h 981339"/>
                <a:gd name="connsiteX14-1079" fmla="*/ 800209 w 1556774"/>
                <a:gd name="connsiteY14-1080" fmla="*/ 204349 h 981339"/>
                <a:gd name="connsiteX0-1081" fmla="*/ 800209 w 1556774"/>
                <a:gd name="connsiteY0-1082" fmla="*/ 204349 h 981339"/>
                <a:gd name="connsiteX1-1083" fmla="*/ 196266 w 1556774"/>
                <a:gd name="connsiteY1-1084" fmla="*/ 12686 h 981339"/>
                <a:gd name="connsiteX2-1085" fmla="*/ 147370 w 1556774"/>
                <a:gd name="connsiteY2-1086" fmla="*/ 306113 h 981339"/>
                <a:gd name="connsiteX3-1087" fmla="*/ 12021 w 1556774"/>
                <a:gd name="connsiteY3-1088" fmla="*/ 518188 h 981339"/>
                <a:gd name="connsiteX4-1089" fmla="*/ 636377 w 1556774"/>
                <a:gd name="connsiteY4-1090" fmla="*/ 741181 h 981339"/>
                <a:gd name="connsiteX5-1091" fmla="*/ 705803 w 1556774"/>
                <a:gd name="connsiteY5-1092" fmla="*/ 624047 h 981339"/>
                <a:gd name="connsiteX6-1093" fmla="*/ 859369 w 1556774"/>
                <a:gd name="connsiteY6-1094" fmla="*/ 679765 h 981339"/>
                <a:gd name="connsiteX7-1095" fmla="*/ 1189170 w 1556774"/>
                <a:gd name="connsiteY7-1096" fmla="*/ 914032 h 981339"/>
                <a:gd name="connsiteX8-1097" fmla="*/ 1507637 w 1556774"/>
                <a:gd name="connsiteY8-1098" fmla="*/ 786693 h 981339"/>
                <a:gd name="connsiteX9-1099" fmla="*/ 1173267 w 1556774"/>
                <a:gd name="connsiteY9-1100" fmla="*/ 634312 h 981339"/>
                <a:gd name="connsiteX10-1101" fmla="*/ 1250585 w 1556774"/>
                <a:gd name="connsiteY10-1102" fmla="*/ 450008 h 981339"/>
                <a:gd name="connsiteX11-1103" fmla="*/ 964576 w 1556774"/>
                <a:gd name="connsiteY11-1104" fmla="*/ 344802 h 981339"/>
                <a:gd name="connsiteX12-1105" fmla="*/ 909391 w 1556774"/>
                <a:gd name="connsiteY12-1106" fmla="*/ 450008 h 981339"/>
                <a:gd name="connsiteX13-1107" fmla="*/ 766089 w 1556774"/>
                <a:gd name="connsiteY13-1108" fmla="*/ 388593 h 981339"/>
                <a:gd name="connsiteX14-1109" fmla="*/ 800209 w 1556774"/>
                <a:gd name="connsiteY14-1110" fmla="*/ 204349 h 981339"/>
                <a:gd name="connsiteX0-1111" fmla="*/ 800209 w 1556774"/>
                <a:gd name="connsiteY0-1112" fmla="*/ 204349 h 981339"/>
                <a:gd name="connsiteX1-1113" fmla="*/ 196266 w 1556774"/>
                <a:gd name="connsiteY1-1114" fmla="*/ 12686 h 981339"/>
                <a:gd name="connsiteX2-1115" fmla="*/ 147370 w 1556774"/>
                <a:gd name="connsiteY2-1116" fmla="*/ 306113 h 981339"/>
                <a:gd name="connsiteX3-1117" fmla="*/ 12021 w 1556774"/>
                <a:gd name="connsiteY3-1118" fmla="*/ 518188 h 981339"/>
                <a:gd name="connsiteX4-1119" fmla="*/ 636377 w 1556774"/>
                <a:gd name="connsiteY4-1120" fmla="*/ 741181 h 981339"/>
                <a:gd name="connsiteX5-1121" fmla="*/ 705803 w 1556774"/>
                <a:gd name="connsiteY5-1122" fmla="*/ 624047 h 981339"/>
                <a:gd name="connsiteX6-1123" fmla="*/ 859369 w 1556774"/>
                <a:gd name="connsiteY6-1124" fmla="*/ 679765 h 981339"/>
                <a:gd name="connsiteX7-1125" fmla="*/ 1189170 w 1556774"/>
                <a:gd name="connsiteY7-1126" fmla="*/ 914032 h 981339"/>
                <a:gd name="connsiteX8-1127" fmla="*/ 1507637 w 1556774"/>
                <a:gd name="connsiteY8-1128" fmla="*/ 786693 h 981339"/>
                <a:gd name="connsiteX9-1129" fmla="*/ 1173267 w 1556774"/>
                <a:gd name="connsiteY9-1130" fmla="*/ 634312 h 981339"/>
                <a:gd name="connsiteX10-1131" fmla="*/ 1250585 w 1556774"/>
                <a:gd name="connsiteY10-1132" fmla="*/ 450008 h 981339"/>
                <a:gd name="connsiteX11-1133" fmla="*/ 964576 w 1556774"/>
                <a:gd name="connsiteY11-1134" fmla="*/ 344802 h 981339"/>
                <a:gd name="connsiteX12-1135" fmla="*/ 909391 w 1556774"/>
                <a:gd name="connsiteY12-1136" fmla="*/ 450008 h 981339"/>
                <a:gd name="connsiteX13-1137" fmla="*/ 766089 w 1556774"/>
                <a:gd name="connsiteY13-1138" fmla="*/ 388593 h 981339"/>
                <a:gd name="connsiteX14-1139" fmla="*/ 800209 w 1556774"/>
                <a:gd name="connsiteY14-1140" fmla="*/ 204349 h 981339"/>
                <a:gd name="connsiteX0-1141" fmla="*/ 800209 w 1556774"/>
                <a:gd name="connsiteY0-1142" fmla="*/ 204349 h 981339"/>
                <a:gd name="connsiteX1-1143" fmla="*/ 196266 w 1556774"/>
                <a:gd name="connsiteY1-1144" fmla="*/ 12686 h 981339"/>
                <a:gd name="connsiteX2-1145" fmla="*/ 147370 w 1556774"/>
                <a:gd name="connsiteY2-1146" fmla="*/ 306113 h 981339"/>
                <a:gd name="connsiteX3-1147" fmla="*/ 12021 w 1556774"/>
                <a:gd name="connsiteY3-1148" fmla="*/ 518188 h 981339"/>
                <a:gd name="connsiteX4-1149" fmla="*/ 636377 w 1556774"/>
                <a:gd name="connsiteY4-1150" fmla="*/ 741181 h 981339"/>
                <a:gd name="connsiteX5-1151" fmla="*/ 705803 w 1556774"/>
                <a:gd name="connsiteY5-1152" fmla="*/ 624047 h 981339"/>
                <a:gd name="connsiteX6-1153" fmla="*/ 859369 w 1556774"/>
                <a:gd name="connsiteY6-1154" fmla="*/ 679765 h 981339"/>
                <a:gd name="connsiteX7-1155" fmla="*/ 1189170 w 1556774"/>
                <a:gd name="connsiteY7-1156" fmla="*/ 914032 h 981339"/>
                <a:gd name="connsiteX8-1157" fmla="*/ 1507637 w 1556774"/>
                <a:gd name="connsiteY8-1158" fmla="*/ 786693 h 981339"/>
                <a:gd name="connsiteX9-1159" fmla="*/ 1173267 w 1556774"/>
                <a:gd name="connsiteY9-1160" fmla="*/ 634312 h 981339"/>
                <a:gd name="connsiteX10-1161" fmla="*/ 1250585 w 1556774"/>
                <a:gd name="connsiteY10-1162" fmla="*/ 450008 h 981339"/>
                <a:gd name="connsiteX11-1163" fmla="*/ 964576 w 1556774"/>
                <a:gd name="connsiteY11-1164" fmla="*/ 344802 h 981339"/>
                <a:gd name="connsiteX12-1165" fmla="*/ 909391 w 1556774"/>
                <a:gd name="connsiteY12-1166" fmla="*/ 450008 h 981339"/>
                <a:gd name="connsiteX13-1167" fmla="*/ 766089 w 1556774"/>
                <a:gd name="connsiteY13-1168" fmla="*/ 388593 h 981339"/>
                <a:gd name="connsiteX14-1169" fmla="*/ 800209 w 1556774"/>
                <a:gd name="connsiteY14-1170" fmla="*/ 204349 h 981339"/>
                <a:gd name="connsiteX0-1171" fmla="*/ 800209 w 1556774"/>
                <a:gd name="connsiteY0-1172" fmla="*/ 204349 h 981339"/>
                <a:gd name="connsiteX1-1173" fmla="*/ 196266 w 1556774"/>
                <a:gd name="connsiteY1-1174" fmla="*/ 12686 h 981339"/>
                <a:gd name="connsiteX2-1175" fmla="*/ 147370 w 1556774"/>
                <a:gd name="connsiteY2-1176" fmla="*/ 306113 h 981339"/>
                <a:gd name="connsiteX3-1177" fmla="*/ 12021 w 1556774"/>
                <a:gd name="connsiteY3-1178" fmla="*/ 518188 h 981339"/>
                <a:gd name="connsiteX4-1179" fmla="*/ 636377 w 1556774"/>
                <a:gd name="connsiteY4-1180" fmla="*/ 741181 h 981339"/>
                <a:gd name="connsiteX5-1181" fmla="*/ 705803 w 1556774"/>
                <a:gd name="connsiteY5-1182" fmla="*/ 624047 h 981339"/>
                <a:gd name="connsiteX6-1183" fmla="*/ 859369 w 1556774"/>
                <a:gd name="connsiteY6-1184" fmla="*/ 679765 h 981339"/>
                <a:gd name="connsiteX7-1185" fmla="*/ 1189170 w 1556774"/>
                <a:gd name="connsiteY7-1186" fmla="*/ 914032 h 981339"/>
                <a:gd name="connsiteX8-1187" fmla="*/ 1507637 w 1556774"/>
                <a:gd name="connsiteY8-1188" fmla="*/ 786693 h 981339"/>
                <a:gd name="connsiteX9-1189" fmla="*/ 1173267 w 1556774"/>
                <a:gd name="connsiteY9-1190" fmla="*/ 634312 h 981339"/>
                <a:gd name="connsiteX10-1191" fmla="*/ 1250585 w 1556774"/>
                <a:gd name="connsiteY10-1192" fmla="*/ 438081 h 981339"/>
                <a:gd name="connsiteX11-1193" fmla="*/ 964576 w 1556774"/>
                <a:gd name="connsiteY11-1194" fmla="*/ 344802 h 981339"/>
                <a:gd name="connsiteX12-1195" fmla="*/ 909391 w 1556774"/>
                <a:gd name="connsiteY12-1196" fmla="*/ 450008 h 981339"/>
                <a:gd name="connsiteX13-1197" fmla="*/ 766089 w 1556774"/>
                <a:gd name="connsiteY13-1198" fmla="*/ 388593 h 981339"/>
                <a:gd name="connsiteX14-1199" fmla="*/ 800209 w 1556774"/>
                <a:gd name="connsiteY14-1200" fmla="*/ 204349 h 981339"/>
                <a:gd name="connsiteX0-1201" fmla="*/ 800209 w 1556774"/>
                <a:gd name="connsiteY0-1202" fmla="*/ 204349 h 981339"/>
                <a:gd name="connsiteX1-1203" fmla="*/ 196266 w 1556774"/>
                <a:gd name="connsiteY1-1204" fmla="*/ 12686 h 981339"/>
                <a:gd name="connsiteX2-1205" fmla="*/ 147370 w 1556774"/>
                <a:gd name="connsiteY2-1206" fmla="*/ 306113 h 981339"/>
                <a:gd name="connsiteX3-1207" fmla="*/ 12021 w 1556774"/>
                <a:gd name="connsiteY3-1208" fmla="*/ 518188 h 981339"/>
                <a:gd name="connsiteX4-1209" fmla="*/ 636377 w 1556774"/>
                <a:gd name="connsiteY4-1210" fmla="*/ 741181 h 981339"/>
                <a:gd name="connsiteX5-1211" fmla="*/ 705803 w 1556774"/>
                <a:gd name="connsiteY5-1212" fmla="*/ 624047 h 981339"/>
                <a:gd name="connsiteX6-1213" fmla="*/ 859369 w 1556774"/>
                <a:gd name="connsiteY6-1214" fmla="*/ 679765 h 981339"/>
                <a:gd name="connsiteX7-1215" fmla="*/ 1189170 w 1556774"/>
                <a:gd name="connsiteY7-1216" fmla="*/ 914032 h 981339"/>
                <a:gd name="connsiteX8-1217" fmla="*/ 1507637 w 1556774"/>
                <a:gd name="connsiteY8-1218" fmla="*/ 786693 h 981339"/>
                <a:gd name="connsiteX9-1219" fmla="*/ 1173267 w 1556774"/>
                <a:gd name="connsiteY9-1220" fmla="*/ 634312 h 981339"/>
                <a:gd name="connsiteX10-1221" fmla="*/ 1250585 w 1556774"/>
                <a:gd name="connsiteY10-1222" fmla="*/ 438081 h 981339"/>
                <a:gd name="connsiteX11-1223" fmla="*/ 964576 w 1556774"/>
                <a:gd name="connsiteY11-1224" fmla="*/ 344802 h 981339"/>
                <a:gd name="connsiteX12-1225" fmla="*/ 909391 w 1556774"/>
                <a:gd name="connsiteY12-1226" fmla="*/ 450008 h 981339"/>
                <a:gd name="connsiteX13-1227" fmla="*/ 766089 w 1556774"/>
                <a:gd name="connsiteY13-1228" fmla="*/ 388593 h 981339"/>
                <a:gd name="connsiteX14-1229" fmla="*/ 800209 w 1556774"/>
                <a:gd name="connsiteY14-1230" fmla="*/ 204349 h 981339"/>
                <a:gd name="connsiteX0-1231" fmla="*/ 800209 w 1556774"/>
                <a:gd name="connsiteY0-1232" fmla="*/ 204349 h 981339"/>
                <a:gd name="connsiteX1-1233" fmla="*/ 196266 w 1556774"/>
                <a:gd name="connsiteY1-1234" fmla="*/ 12686 h 981339"/>
                <a:gd name="connsiteX2-1235" fmla="*/ 147370 w 1556774"/>
                <a:gd name="connsiteY2-1236" fmla="*/ 306113 h 981339"/>
                <a:gd name="connsiteX3-1237" fmla="*/ 12021 w 1556774"/>
                <a:gd name="connsiteY3-1238" fmla="*/ 518188 h 981339"/>
                <a:gd name="connsiteX4-1239" fmla="*/ 636377 w 1556774"/>
                <a:gd name="connsiteY4-1240" fmla="*/ 741181 h 981339"/>
                <a:gd name="connsiteX5-1241" fmla="*/ 705803 w 1556774"/>
                <a:gd name="connsiteY5-1242" fmla="*/ 624047 h 981339"/>
                <a:gd name="connsiteX6-1243" fmla="*/ 859369 w 1556774"/>
                <a:gd name="connsiteY6-1244" fmla="*/ 679765 h 981339"/>
                <a:gd name="connsiteX7-1245" fmla="*/ 1189170 w 1556774"/>
                <a:gd name="connsiteY7-1246" fmla="*/ 914032 h 981339"/>
                <a:gd name="connsiteX8-1247" fmla="*/ 1507637 w 1556774"/>
                <a:gd name="connsiteY8-1248" fmla="*/ 786693 h 981339"/>
                <a:gd name="connsiteX9-1249" fmla="*/ 1173267 w 1556774"/>
                <a:gd name="connsiteY9-1250" fmla="*/ 634312 h 981339"/>
                <a:gd name="connsiteX10-1251" fmla="*/ 1250585 w 1556774"/>
                <a:gd name="connsiteY10-1252" fmla="*/ 438081 h 981339"/>
                <a:gd name="connsiteX11-1253" fmla="*/ 964576 w 1556774"/>
                <a:gd name="connsiteY11-1254" fmla="*/ 344802 h 981339"/>
                <a:gd name="connsiteX12-1255" fmla="*/ 909391 w 1556774"/>
                <a:gd name="connsiteY12-1256" fmla="*/ 450008 h 981339"/>
                <a:gd name="connsiteX13-1257" fmla="*/ 766089 w 1556774"/>
                <a:gd name="connsiteY13-1258" fmla="*/ 388593 h 981339"/>
                <a:gd name="connsiteX14-1259" fmla="*/ 800209 w 1556774"/>
                <a:gd name="connsiteY14-1260" fmla="*/ 204349 h 981339"/>
                <a:gd name="connsiteX0-1261" fmla="*/ 800209 w 1527868"/>
                <a:gd name="connsiteY0-1262" fmla="*/ 204349 h 975126"/>
                <a:gd name="connsiteX1-1263" fmla="*/ 196266 w 1527868"/>
                <a:gd name="connsiteY1-1264" fmla="*/ 12686 h 975126"/>
                <a:gd name="connsiteX2-1265" fmla="*/ 147370 w 1527868"/>
                <a:gd name="connsiteY2-1266" fmla="*/ 306113 h 975126"/>
                <a:gd name="connsiteX3-1267" fmla="*/ 12021 w 1527868"/>
                <a:gd name="connsiteY3-1268" fmla="*/ 518188 h 975126"/>
                <a:gd name="connsiteX4-1269" fmla="*/ 636377 w 1527868"/>
                <a:gd name="connsiteY4-1270" fmla="*/ 741181 h 975126"/>
                <a:gd name="connsiteX5-1271" fmla="*/ 705803 w 1527868"/>
                <a:gd name="connsiteY5-1272" fmla="*/ 624047 h 975126"/>
                <a:gd name="connsiteX6-1273" fmla="*/ 859369 w 1527868"/>
                <a:gd name="connsiteY6-1274" fmla="*/ 679765 h 975126"/>
                <a:gd name="connsiteX7-1275" fmla="*/ 1189170 w 1527868"/>
                <a:gd name="connsiteY7-1276" fmla="*/ 914032 h 975126"/>
                <a:gd name="connsiteX8-1277" fmla="*/ 1467881 w 1527868"/>
                <a:gd name="connsiteY8-1278" fmla="*/ 742961 h 975126"/>
                <a:gd name="connsiteX9-1279" fmla="*/ 1173267 w 1527868"/>
                <a:gd name="connsiteY9-1280" fmla="*/ 634312 h 975126"/>
                <a:gd name="connsiteX10-1281" fmla="*/ 1250585 w 1527868"/>
                <a:gd name="connsiteY10-1282" fmla="*/ 438081 h 975126"/>
                <a:gd name="connsiteX11-1283" fmla="*/ 964576 w 1527868"/>
                <a:gd name="connsiteY11-1284" fmla="*/ 344802 h 975126"/>
                <a:gd name="connsiteX12-1285" fmla="*/ 909391 w 1527868"/>
                <a:gd name="connsiteY12-1286" fmla="*/ 450008 h 975126"/>
                <a:gd name="connsiteX13-1287" fmla="*/ 766089 w 1527868"/>
                <a:gd name="connsiteY13-1288" fmla="*/ 388593 h 975126"/>
                <a:gd name="connsiteX14-1289" fmla="*/ 800209 w 1527868"/>
                <a:gd name="connsiteY14-1290" fmla="*/ 204349 h 975126"/>
                <a:gd name="connsiteX0-1291" fmla="*/ 800209 w 1527868"/>
                <a:gd name="connsiteY0-1292" fmla="*/ 204349 h 975126"/>
                <a:gd name="connsiteX1-1293" fmla="*/ 196266 w 1527868"/>
                <a:gd name="connsiteY1-1294" fmla="*/ 12686 h 975126"/>
                <a:gd name="connsiteX2-1295" fmla="*/ 147370 w 1527868"/>
                <a:gd name="connsiteY2-1296" fmla="*/ 306113 h 975126"/>
                <a:gd name="connsiteX3-1297" fmla="*/ 12021 w 1527868"/>
                <a:gd name="connsiteY3-1298" fmla="*/ 518188 h 975126"/>
                <a:gd name="connsiteX4-1299" fmla="*/ 636377 w 1527868"/>
                <a:gd name="connsiteY4-1300" fmla="*/ 741181 h 975126"/>
                <a:gd name="connsiteX5-1301" fmla="*/ 705803 w 1527868"/>
                <a:gd name="connsiteY5-1302" fmla="*/ 624047 h 975126"/>
                <a:gd name="connsiteX6-1303" fmla="*/ 859369 w 1527868"/>
                <a:gd name="connsiteY6-1304" fmla="*/ 679765 h 975126"/>
                <a:gd name="connsiteX7-1305" fmla="*/ 1189170 w 1527868"/>
                <a:gd name="connsiteY7-1306" fmla="*/ 914032 h 975126"/>
                <a:gd name="connsiteX8-1307" fmla="*/ 1467881 w 1527868"/>
                <a:gd name="connsiteY8-1308" fmla="*/ 742961 h 975126"/>
                <a:gd name="connsiteX9-1309" fmla="*/ 1173267 w 1527868"/>
                <a:gd name="connsiteY9-1310" fmla="*/ 634312 h 975126"/>
                <a:gd name="connsiteX10-1311" fmla="*/ 1250585 w 1527868"/>
                <a:gd name="connsiteY10-1312" fmla="*/ 438081 h 975126"/>
                <a:gd name="connsiteX11-1313" fmla="*/ 964576 w 1527868"/>
                <a:gd name="connsiteY11-1314" fmla="*/ 344802 h 975126"/>
                <a:gd name="connsiteX12-1315" fmla="*/ 909391 w 1527868"/>
                <a:gd name="connsiteY12-1316" fmla="*/ 450008 h 975126"/>
                <a:gd name="connsiteX13-1317" fmla="*/ 766089 w 1527868"/>
                <a:gd name="connsiteY13-1318" fmla="*/ 388593 h 975126"/>
                <a:gd name="connsiteX14-1319" fmla="*/ 800209 w 1527868"/>
                <a:gd name="connsiteY14-1320" fmla="*/ 204349 h 975126"/>
                <a:gd name="connsiteX0-1321" fmla="*/ 800209 w 1499884"/>
                <a:gd name="connsiteY0-1322" fmla="*/ 204349 h 986483"/>
                <a:gd name="connsiteX1-1323" fmla="*/ 196266 w 1499884"/>
                <a:gd name="connsiteY1-1324" fmla="*/ 12686 h 986483"/>
                <a:gd name="connsiteX2-1325" fmla="*/ 147370 w 1499884"/>
                <a:gd name="connsiteY2-1326" fmla="*/ 306113 h 986483"/>
                <a:gd name="connsiteX3-1327" fmla="*/ 12021 w 1499884"/>
                <a:gd name="connsiteY3-1328" fmla="*/ 518188 h 986483"/>
                <a:gd name="connsiteX4-1329" fmla="*/ 636377 w 1499884"/>
                <a:gd name="connsiteY4-1330" fmla="*/ 741181 h 986483"/>
                <a:gd name="connsiteX5-1331" fmla="*/ 705803 w 1499884"/>
                <a:gd name="connsiteY5-1332" fmla="*/ 624047 h 986483"/>
                <a:gd name="connsiteX6-1333" fmla="*/ 859369 w 1499884"/>
                <a:gd name="connsiteY6-1334" fmla="*/ 679765 h 986483"/>
                <a:gd name="connsiteX7-1335" fmla="*/ 1189170 w 1499884"/>
                <a:gd name="connsiteY7-1336" fmla="*/ 914032 h 986483"/>
                <a:gd name="connsiteX8-1337" fmla="*/ 1467881 w 1499884"/>
                <a:gd name="connsiteY8-1338" fmla="*/ 742961 h 986483"/>
                <a:gd name="connsiteX9-1339" fmla="*/ 1173267 w 1499884"/>
                <a:gd name="connsiteY9-1340" fmla="*/ 634312 h 986483"/>
                <a:gd name="connsiteX10-1341" fmla="*/ 1250585 w 1499884"/>
                <a:gd name="connsiteY10-1342" fmla="*/ 438081 h 986483"/>
                <a:gd name="connsiteX11-1343" fmla="*/ 964576 w 1499884"/>
                <a:gd name="connsiteY11-1344" fmla="*/ 344802 h 986483"/>
                <a:gd name="connsiteX12-1345" fmla="*/ 909391 w 1499884"/>
                <a:gd name="connsiteY12-1346" fmla="*/ 450008 h 986483"/>
                <a:gd name="connsiteX13-1347" fmla="*/ 766089 w 1499884"/>
                <a:gd name="connsiteY13-1348" fmla="*/ 388593 h 986483"/>
                <a:gd name="connsiteX14-1349" fmla="*/ 800209 w 1499884"/>
                <a:gd name="connsiteY14-1350" fmla="*/ 204349 h 986483"/>
                <a:gd name="connsiteX0-1351" fmla="*/ 800209 w 1505435"/>
                <a:gd name="connsiteY0-1352" fmla="*/ 204349 h 1015754"/>
                <a:gd name="connsiteX1-1353" fmla="*/ 196266 w 1505435"/>
                <a:gd name="connsiteY1-1354" fmla="*/ 12686 h 1015754"/>
                <a:gd name="connsiteX2-1355" fmla="*/ 147370 w 1505435"/>
                <a:gd name="connsiteY2-1356" fmla="*/ 306113 h 1015754"/>
                <a:gd name="connsiteX3-1357" fmla="*/ 12021 w 1505435"/>
                <a:gd name="connsiteY3-1358" fmla="*/ 518188 h 1015754"/>
                <a:gd name="connsiteX4-1359" fmla="*/ 636377 w 1505435"/>
                <a:gd name="connsiteY4-1360" fmla="*/ 741181 h 1015754"/>
                <a:gd name="connsiteX5-1361" fmla="*/ 705803 w 1505435"/>
                <a:gd name="connsiteY5-1362" fmla="*/ 624047 h 1015754"/>
                <a:gd name="connsiteX6-1363" fmla="*/ 859369 w 1505435"/>
                <a:gd name="connsiteY6-1364" fmla="*/ 679765 h 1015754"/>
                <a:gd name="connsiteX7-1365" fmla="*/ 1189170 w 1505435"/>
                <a:gd name="connsiteY7-1366" fmla="*/ 914032 h 1015754"/>
                <a:gd name="connsiteX8-1367" fmla="*/ 1467881 w 1505435"/>
                <a:gd name="connsiteY8-1368" fmla="*/ 742961 h 1015754"/>
                <a:gd name="connsiteX9-1369" fmla="*/ 1173267 w 1505435"/>
                <a:gd name="connsiteY9-1370" fmla="*/ 634312 h 1015754"/>
                <a:gd name="connsiteX10-1371" fmla="*/ 1250585 w 1505435"/>
                <a:gd name="connsiteY10-1372" fmla="*/ 438081 h 1015754"/>
                <a:gd name="connsiteX11-1373" fmla="*/ 964576 w 1505435"/>
                <a:gd name="connsiteY11-1374" fmla="*/ 344802 h 1015754"/>
                <a:gd name="connsiteX12-1375" fmla="*/ 909391 w 1505435"/>
                <a:gd name="connsiteY12-1376" fmla="*/ 450008 h 1015754"/>
                <a:gd name="connsiteX13-1377" fmla="*/ 766089 w 1505435"/>
                <a:gd name="connsiteY13-1378" fmla="*/ 388593 h 1015754"/>
                <a:gd name="connsiteX14-1379" fmla="*/ 800209 w 1505435"/>
                <a:gd name="connsiteY14-1380" fmla="*/ 204349 h 101575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Lst>
              <a:rect l="l" t="t" r="r" b="b"/>
              <a:pathLst>
                <a:path w="1505435" h="1015754">
                  <a:moveTo>
                    <a:pt x="800209" y="204349"/>
                  </a:moveTo>
                  <a:cubicBezTo>
                    <a:pt x="598895" y="140461"/>
                    <a:pt x="302164" y="-50647"/>
                    <a:pt x="196266" y="12686"/>
                  </a:cubicBezTo>
                  <a:cubicBezTo>
                    <a:pt x="103106" y="72064"/>
                    <a:pt x="168969" y="214930"/>
                    <a:pt x="147370" y="306113"/>
                  </a:cubicBezTo>
                  <a:cubicBezTo>
                    <a:pt x="102254" y="376805"/>
                    <a:pt x="-42253" y="455447"/>
                    <a:pt x="12021" y="518188"/>
                  </a:cubicBezTo>
                  <a:cubicBezTo>
                    <a:pt x="164480" y="669383"/>
                    <a:pt x="559454" y="713233"/>
                    <a:pt x="636377" y="741181"/>
                  </a:cubicBezTo>
                  <a:cubicBezTo>
                    <a:pt x="696624" y="733941"/>
                    <a:pt x="677361" y="671042"/>
                    <a:pt x="705803" y="624047"/>
                  </a:cubicBezTo>
                  <a:lnTo>
                    <a:pt x="859369" y="679765"/>
                  </a:lnTo>
                  <a:cubicBezTo>
                    <a:pt x="850034" y="889051"/>
                    <a:pt x="1063333" y="847870"/>
                    <a:pt x="1189170" y="914032"/>
                  </a:cubicBezTo>
                  <a:cubicBezTo>
                    <a:pt x="1618678" y="1176386"/>
                    <a:pt x="1495571" y="862271"/>
                    <a:pt x="1467881" y="742961"/>
                  </a:cubicBezTo>
                  <a:cubicBezTo>
                    <a:pt x="1356424" y="685542"/>
                    <a:pt x="1304603" y="671853"/>
                    <a:pt x="1173267" y="634312"/>
                  </a:cubicBezTo>
                  <a:cubicBezTo>
                    <a:pt x="1199040" y="568902"/>
                    <a:pt x="1292398" y="479637"/>
                    <a:pt x="1250585" y="438081"/>
                  </a:cubicBezTo>
                  <a:cubicBezTo>
                    <a:pt x="1165850" y="405662"/>
                    <a:pt x="1045335" y="381196"/>
                    <a:pt x="964576" y="344802"/>
                  </a:cubicBezTo>
                  <a:cubicBezTo>
                    <a:pt x="930279" y="379871"/>
                    <a:pt x="927786" y="414939"/>
                    <a:pt x="909391" y="450008"/>
                  </a:cubicBezTo>
                  <a:lnTo>
                    <a:pt x="766089" y="388593"/>
                  </a:lnTo>
                  <a:lnTo>
                    <a:pt x="800209" y="20434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grpSp>
      <p:sp>
        <p:nvSpPr>
          <p:cNvPr id="69" name="Freeform 107"/>
          <p:cNvSpPr>
            <a:spLocks noChangeAspect="1"/>
          </p:cNvSpPr>
          <p:nvPr/>
        </p:nvSpPr>
        <p:spPr>
          <a:xfrm>
            <a:off x="7869395" y="2588127"/>
            <a:ext cx="169894" cy="529812"/>
          </a:xfrm>
          <a:custGeom>
            <a:avLst/>
            <a:gdLst>
              <a:gd name="connsiteX0" fmla="*/ 430619 w 798902"/>
              <a:gd name="connsiteY0" fmla="*/ 1331843 h 2449001"/>
              <a:gd name="connsiteX1" fmla="*/ 541938 w 798902"/>
              <a:gd name="connsiteY1" fmla="*/ 1379551 h 2449001"/>
              <a:gd name="connsiteX2" fmla="*/ 780476 w 798902"/>
              <a:gd name="connsiteY2" fmla="*/ 1375575 h 2449001"/>
              <a:gd name="connsiteX3" fmla="*/ 625426 w 798902"/>
              <a:gd name="connsiteY3" fmla="*/ 1741335 h 2449001"/>
              <a:gd name="connsiteX4" fmla="*/ 609523 w 798902"/>
              <a:gd name="connsiteY4" fmla="*/ 2441050 h 2449001"/>
              <a:gd name="connsiteX5" fmla="*/ 319301 w 798902"/>
              <a:gd name="connsiteY5" fmla="*/ 2445025 h 2449001"/>
              <a:gd name="connsiteX6" fmla="*/ 211958 w 798902"/>
              <a:gd name="connsiteY6" fmla="*/ 1673750 h 2449001"/>
              <a:gd name="connsiteX7" fmla="*/ 207983 w 798902"/>
              <a:gd name="connsiteY7" fmla="*/ 2441050 h 2449001"/>
              <a:gd name="connsiteX8" fmla="*/ 136421 w 798902"/>
              <a:gd name="connsiteY8" fmla="*/ 2449001 h 2449001"/>
              <a:gd name="connsiteX9" fmla="*/ 5224 w 798902"/>
              <a:gd name="connsiteY9" fmla="*/ 1701579 h 2449001"/>
              <a:gd name="connsiteX10" fmla="*/ 37029 w 798902"/>
              <a:gd name="connsiteY10" fmla="*/ 1582309 h 2449001"/>
              <a:gd name="connsiteX11" fmla="*/ 76786 w 798902"/>
              <a:gd name="connsiteY11" fmla="*/ 1566407 h 2449001"/>
              <a:gd name="connsiteX12" fmla="*/ 89266 w 798902"/>
              <a:gd name="connsiteY12" fmla="*/ 1389262 h 2449001"/>
              <a:gd name="connsiteX13" fmla="*/ 339179 w 798902"/>
              <a:gd name="connsiteY13" fmla="*/ 1375575 h 2449001"/>
              <a:gd name="connsiteX14" fmla="*/ 430619 w 798902"/>
              <a:gd name="connsiteY14" fmla="*/ 1331843 h 2449001"/>
              <a:gd name="connsiteX15" fmla="*/ 243762 w 798902"/>
              <a:gd name="connsiteY15" fmla="*/ 0 h 2449001"/>
              <a:gd name="connsiteX16" fmla="*/ 557838 w 798902"/>
              <a:gd name="connsiteY16" fmla="*/ 0 h 2449001"/>
              <a:gd name="connsiteX17" fmla="*/ 689036 w 798902"/>
              <a:gd name="connsiteY17" fmla="*/ 962108 h 2449001"/>
              <a:gd name="connsiteX18" fmla="*/ 724816 w 798902"/>
              <a:gd name="connsiteY18" fmla="*/ 1307990 h 2449001"/>
              <a:gd name="connsiteX19" fmla="*/ 414715 w 798902"/>
              <a:gd name="connsiteY19" fmla="*/ 1268233 h 2449001"/>
              <a:gd name="connsiteX20" fmla="*/ 104615 w 798902"/>
              <a:gd name="connsiteY20" fmla="*/ 1288111 h 2449001"/>
              <a:gd name="connsiteX21" fmla="*/ 124493 w 798902"/>
              <a:gd name="connsiteY21" fmla="*/ 1017766 h 2449001"/>
              <a:gd name="connsiteX22" fmla="*/ 243762 w 798902"/>
              <a:gd name="connsiteY22" fmla="*/ 0 h 2449001"/>
              <a:gd name="connsiteX0-1" fmla="*/ 430619 w 798902"/>
              <a:gd name="connsiteY0-2" fmla="*/ 1331843 h 2449001"/>
              <a:gd name="connsiteX1-3" fmla="*/ 541938 w 798902"/>
              <a:gd name="connsiteY1-4" fmla="*/ 1379551 h 2449001"/>
              <a:gd name="connsiteX2-5" fmla="*/ 780476 w 798902"/>
              <a:gd name="connsiteY2-6" fmla="*/ 1375575 h 2449001"/>
              <a:gd name="connsiteX3-7" fmla="*/ 625426 w 798902"/>
              <a:gd name="connsiteY3-8" fmla="*/ 1741335 h 2449001"/>
              <a:gd name="connsiteX4-9" fmla="*/ 609523 w 798902"/>
              <a:gd name="connsiteY4-10" fmla="*/ 2441050 h 2449001"/>
              <a:gd name="connsiteX5-11" fmla="*/ 319301 w 798902"/>
              <a:gd name="connsiteY5-12" fmla="*/ 2445025 h 2449001"/>
              <a:gd name="connsiteX6-13" fmla="*/ 211958 w 798902"/>
              <a:gd name="connsiteY6-14" fmla="*/ 1673750 h 2449001"/>
              <a:gd name="connsiteX7-15" fmla="*/ 207983 w 798902"/>
              <a:gd name="connsiteY7-16" fmla="*/ 2441050 h 2449001"/>
              <a:gd name="connsiteX8-17" fmla="*/ 136421 w 798902"/>
              <a:gd name="connsiteY8-18" fmla="*/ 2449001 h 2449001"/>
              <a:gd name="connsiteX9-19" fmla="*/ 5224 w 798902"/>
              <a:gd name="connsiteY9-20" fmla="*/ 1701579 h 2449001"/>
              <a:gd name="connsiteX10-21" fmla="*/ 37029 w 798902"/>
              <a:gd name="connsiteY10-22" fmla="*/ 1582309 h 2449001"/>
              <a:gd name="connsiteX11-23" fmla="*/ 76786 w 798902"/>
              <a:gd name="connsiteY11-24" fmla="*/ 1566407 h 2449001"/>
              <a:gd name="connsiteX12-25" fmla="*/ 89266 w 798902"/>
              <a:gd name="connsiteY12-26" fmla="*/ 1389262 h 2449001"/>
              <a:gd name="connsiteX13-27" fmla="*/ 339179 w 798902"/>
              <a:gd name="connsiteY13-28" fmla="*/ 1375575 h 2449001"/>
              <a:gd name="connsiteX14-29" fmla="*/ 430619 w 798902"/>
              <a:gd name="connsiteY14-30" fmla="*/ 1331843 h 2449001"/>
              <a:gd name="connsiteX15-31" fmla="*/ 243762 w 798902"/>
              <a:gd name="connsiteY15-32" fmla="*/ 0 h 2449001"/>
              <a:gd name="connsiteX16-33" fmla="*/ 557838 w 798902"/>
              <a:gd name="connsiteY16-34" fmla="*/ 0 h 2449001"/>
              <a:gd name="connsiteX17-35" fmla="*/ 689036 w 798902"/>
              <a:gd name="connsiteY17-36" fmla="*/ 962108 h 2449001"/>
              <a:gd name="connsiteX18-37" fmla="*/ 724816 w 798902"/>
              <a:gd name="connsiteY18-38" fmla="*/ 1307990 h 2449001"/>
              <a:gd name="connsiteX19-39" fmla="*/ 414715 w 798902"/>
              <a:gd name="connsiteY19-40" fmla="*/ 1268233 h 2449001"/>
              <a:gd name="connsiteX20-41" fmla="*/ 104615 w 798902"/>
              <a:gd name="connsiteY20-42" fmla="*/ 1288111 h 2449001"/>
              <a:gd name="connsiteX21-43" fmla="*/ 124493 w 798902"/>
              <a:gd name="connsiteY21-44" fmla="*/ 1017766 h 2449001"/>
              <a:gd name="connsiteX22-45" fmla="*/ 243762 w 798902"/>
              <a:gd name="connsiteY22-46" fmla="*/ 0 h 2449001"/>
              <a:gd name="connsiteX0-47" fmla="*/ 430619 w 784764"/>
              <a:gd name="connsiteY0-48" fmla="*/ 1331843 h 2449001"/>
              <a:gd name="connsiteX1-49" fmla="*/ 541938 w 784764"/>
              <a:gd name="connsiteY1-50" fmla="*/ 1379551 h 2449001"/>
              <a:gd name="connsiteX2-51" fmla="*/ 763368 w 784764"/>
              <a:gd name="connsiteY2-52" fmla="*/ 1406369 h 2449001"/>
              <a:gd name="connsiteX3-53" fmla="*/ 625426 w 784764"/>
              <a:gd name="connsiteY3-54" fmla="*/ 1741335 h 2449001"/>
              <a:gd name="connsiteX4-55" fmla="*/ 609523 w 784764"/>
              <a:gd name="connsiteY4-56" fmla="*/ 2441050 h 2449001"/>
              <a:gd name="connsiteX5-57" fmla="*/ 319301 w 784764"/>
              <a:gd name="connsiteY5-58" fmla="*/ 2445025 h 2449001"/>
              <a:gd name="connsiteX6-59" fmla="*/ 211958 w 784764"/>
              <a:gd name="connsiteY6-60" fmla="*/ 1673750 h 2449001"/>
              <a:gd name="connsiteX7-61" fmla="*/ 207983 w 784764"/>
              <a:gd name="connsiteY7-62" fmla="*/ 2441050 h 2449001"/>
              <a:gd name="connsiteX8-63" fmla="*/ 136421 w 784764"/>
              <a:gd name="connsiteY8-64" fmla="*/ 2449001 h 2449001"/>
              <a:gd name="connsiteX9-65" fmla="*/ 5224 w 784764"/>
              <a:gd name="connsiteY9-66" fmla="*/ 1701579 h 2449001"/>
              <a:gd name="connsiteX10-67" fmla="*/ 37029 w 784764"/>
              <a:gd name="connsiteY10-68" fmla="*/ 1582309 h 2449001"/>
              <a:gd name="connsiteX11-69" fmla="*/ 76786 w 784764"/>
              <a:gd name="connsiteY11-70" fmla="*/ 1566407 h 2449001"/>
              <a:gd name="connsiteX12-71" fmla="*/ 89266 w 784764"/>
              <a:gd name="connsiteY12-72" fmla="*/ 1389262 h 2449001"/>
              <a:gd name="connsiteX13-73" fmla="*/ 339179 w 784764"/>
              <a:gd name="connsiteY13-74" fmla="*/ 1375575 h 2449001"/>
              <a:gd name="connsiteX14-75" fmla="*/ 430619 w 784764"/>
              <a:gd name="connsiteY14-76" fmla="*/ 1331843 h 2449001"/>
              <a:gd name="connsiteX15-77" fmla="*/ 243762 w 784764"/>
              <a:gd name="connsiteY15-78" fmla="*/ 0 h 2449001"/>
              <a:gd name="connsiteX16-79" fmla="*/ 557838 w 784764"/>
              <a:gd name="connsiteY16-80" fmla="*/ 0 h 2449001"/>
              <a:gd name="connsiteX17-81" fmla="*/ 689036 w 784764"/>
              <a:gd name="connsiteY17-82" fmla="*/ 962108 h 2449001"/>
              <a:gd name="connsiteX18-83" fmla="*/ 724816 w 784764"/>
              <a:gd name="connsiteY18-84" fmla="*/ 1307990 h 2449001"/>
              <a:gd name="connsiteX19-85" fmla="*/ 414715 w 784764"/>
              <a:gd name="connsiteY19-86" fmla="*/ 1268233 h 2449001"/>
              <a:gd name="connsiteX20-87" fmla="*/ 104615 w 784764"/>
              <a:gd name="connsiteY20-88" fmla="*/ 1288111 h 2449001"/>
              <a:gd name="connsiteX21-89" fmla="*/ 124493 w 784764"/>
              <a:gd name="connsiteY21-90" fmla="*/ 1017766 h 2449001"/>
              <a:gd name="connsiteX22-91" fmla="*/ 243762 w 784764"/>
              <a:gd name="connsiteY22-92" fmla="*/ 0 h 2449001"/>
              <a:gd name="connsiteX0-93" fmla="*/ 430619 w 784764"/>
              <a:gd name="connsiteY0-94" fmla="*/ 1331843 h 2449001"/>
              <a:gd name="connsiteX1-95" fmla="*/ 541938 w 784764"/>
              <a:gd name="connsiteY1-96" fmla="*/ 1379551 h 2449001"/>
              <a:gd name="connsiteX2-97" fmla="*/ 763368 w 784764"/>
              <a:gd name="connsiteY2-98" fmla="*/ 1406369 h 2449001"/>
              <a:gd name="connsiteX3-99" fmla="*/ 625426 w 784764"/>
              <a:gd name="connsiteY3-100" fmla="*/ 1741335 h 2449001"/>
              <a:gd name="connsiteX4-101" fmla="*/ 609523 w 784764"/>
              <a:gd name="connsiteY4-102" fmla="*/ 2441050 h 2449001"/>
              <a:gd name="connsiteX5-103" fmla="*/ 319301 w 784764"/>
              <a:gd name="connsiteY5-104" fmla="*/ 2445025 h 2449001"/>
              <a:gd name="connsiteX6-105" fmla="*/ 211958 w 784764"/>
              <a:gd name="connsiteY6-106" fmla="*/ 1673750 h 2449001"/>
              <a:gd name="connsiteX7-107" fmla="*/ 207983 w 784764"/>
              <a:gd name="connsiteY7-108" fmla="*/ 2441050 h 2449001"/>
              <a:gd name="connsiteX8-109" fmla="*/ 136421 w 784764"/>
              <a:gd name="connsiteY8-110" fmla="*/ 2449001 h 2449001"/>
              <a:gd name="connsiteX9-111" fmla="*/ 5224 w 784764"/>
              <a:gd name="connsiteY9-112" fmla="*/ 1701579 h 2449001"/>
              <a:gd name="connsiteX10-113" fmla="*/ 37029 w 784764"/>
              <a:gd name="connsiteY10-114" fmla="*/ 1582309 h 2449001"/>
              <a:gd name="connsiteX11-115" fmla="*/ 76786 w 784764"/>
              <a:gd name="connsiteY11-116" fmla="*/ 1566407 h 2449001"/>
              <a:gd name="connsiteX12-117" fmla="*/ 89266 w 784764"/>
              <a:gd name="connsiteY12-118" fmla="*/ 1389262 h 2449001"/>
              <a:gd name="connsiteX13-119" fmla="*/ 339179 w 784764"/>
              <a:gd name="connsiteY13-120" fmla="*/ 1375575 h 2449001"/>
              <a:gd name="connsiteX14-121" fmla="*/ 430619 w 784764"/>
              <a:gd name="connsiteY14-122" fmla="*/ 1331843 h 2449001"/>
              <a:gd name="connsiteX15-123" fmla="*/ 243762 w 784764"/>
              <a:gd name="connsiteY15-124" fmla="*/ 0 h 2449001"/>
              <a:gd name="connsiteX16-125" fmla="*/ 557838 w 784764"/>
              <a:gd name="connsiteY16-126" fmla="*/ 0 h 2449001"/>
              <a:gd name="connsiteX17-127" fmla="*/ 689036 w 784764"/>
              <a:gd name="connsiteY17-128" fmla="*/ 962108 h 2449001"/>
              <a:gd name="connsiteX18-129" fmla="*/ 724816 w 784764"/>
              <a:gd name="connsiteY18-130" fmla="*/ 1307990 h 2449001"/>
              <a:gd name="connsiteX19-131" fmla="*/ 414715 w 784764"/>
              <a:gd name="connsiteY19-132" fmla="*/ 1268233 h 2449001"/>
              <a:gd name="connsiteX20-133" fmla="*/ 104615 w 784764"/>
              <a:gd name="connsiteY20-134" fmla="*/ 1288111 h 2449001"/>
              <a:gd name="connsiteX21-135" fmla="*/ 124493 w 784764"/>
              <a:gd name="connsiteY21-136" fmla="*/ 1017766 h 2449001"/>
              <a:gd name="connsiteX22-137" fmla="*/ 243762 w 784764"/>
              <a:gd name="connsiteY22-138" fmla="*/ 0 h 2449001"/>
              <a:gd name="connsiteX0-139" fmla="*/ 430619 w 784764"/>
              <a:gd name="connsiteY0-140" fmla="*/ 1331843 h 2449001"/>
              <a:gd name="connsiteX1-141" fmla="*/ 541938 w 784764"/>
              <a:gd name="connsiteY1-142" fmla="*/ 1379551 h 2449001"/>
              <a:gd name="connsiteX2-143" fmla="*/ 763368 w 784764"/>
              <a:gd name="connsiteY2-144" fmla="*/ 1406369 h 2449001"/>
              <a:gd name="connsiteX3-145" fmla="*/ 625426 w 784764"/>
              <a:gd name="connsiteY3-146" fmla="*/ 1741335 h 2449001"/>
              <a:gd name="connsiteX4-147" fmla="*/ 609523 w 784764"/>
              <a:gd name="connsiteY4-148" fmla="*/ 2441050 h 2449001"/>
              <a:gd name="connsiteX5-149" fmla="*/ 319301 w 784764"/>
              <a:gd name="connsiteY5-150" fmla="*/ 2445025 h 2449001"/>
              <a:gd name="connsiteX6-151" fmla="*/ 211958 w 784764"/>
              <a:gd name="connsiteY6-152" fmla="*/ 1673750 h 2449001"/>
              <a:gd name="connsiteX7-153" fmla="*/ 207983 w 784764"/>
              <a:gd name="connsiteY7-154" fmla="*/ 2441050 h 2449001"/>
              <a:gd name="connsiteX8-155" fmla="*/ 136421 w 784764"/>
              <a:gd name="connsiteY8-156" fmla="*/ 2449001 h 2449001"/>
              <a:gd name="connsiteX9-157" fmla="*/ 5224 w 784764"/>
              <a:gd name="connsiteY9-158" fmla="*/ 1701579 h 2449001"/>
              <a:gd name="connsiteX10-159" fmla="*/ 37029 w 784764"/>
              <a:gd name="connsiteY10-160" fmla="*/ 1582309 h 2449001"/>
              <a:gd name="connsiteX11-161" fmla="*/ 76786 w 784764"/>
              <a:gd name="connsiteY11-162" fmla="*/ 1566407 h 2449001"/>
              <a:gd name="connsiteX12-163" fmla="*/ 89266 w 784764"/>
              <a:gd name="connsiteY12-164" fmla="*/ 1389262 h 2449001"/>
              <a:gd name="connsiteX13-165" fmla="*/ 339179 w 784764"/>
              <a:gd name="connsiteY13-166" fmla="*/ 1375575 h 2449001"/>
              <a:gd name="connsiteX14-167" fmla="*/ 430619 w 784764"/>
              <a:gd name="connsiteY14-168" fmla="*/ 1331843 h 2449001"/>
              <a:gd name="connsiteX15-169" fmla="*/ 243762 w 784764"/>
              <a:gd name="connsiteY15-170" fmla="*/ 0 h 2449001"/>
              <a:gd name="connsiteX16-171" fmla="*/ 557838 w 784764"/>
              <a:gd name="connsiteY16-172" fmla="*/ 0 h 2449001"/>
              <a:gd name="connsiteX17-173" fmla="*/ 689036 w 784764"/>
              <a:gd name="connsiteY17-174" fmla="*/ 962108 h 2449001"/>
              <a:gd name="connsiteX18-175" fmla="*/ 724816 w 784764"/>
              <a:gd name="connsiteY18-176" fmla="*/ 1307990 h 2449001"/>
              <a:gd name="connsiteX19-177" fmla="*/ 414715 w 784764"/>
              <a:gd name="connsiteY19-178" fmla="*/ 1268233 h 2449001"/>
              <a:gd name="connsiteX20-179" fmla="*/ 104615 w 784764"/>
              <a:gd name="connsiteY20-180" fmla="*/ 1288111 h 2449001"/>
              <a:gd name="connsiteX21-181" fmla="*/ 124493 w 784764"/>
              <a:gd name="connsiteY21-182" fmla="*/ 1017766 h 2449001"/>
              <a:gd name="connsiteX22-183" fmla="*/ 243762 w 784764"/>
              <a:gd name="connsiteY22-184" fmla="*/ 0 h 2449001"/>
              <a:gd name="connsiteX0-185" fmla="*/ 430997 w 785142"/>
              <a:gd name="connsiteY0-186" fmla="*/ 1331843 h 2449001"/>
              <a:gd name="connsiteX1-187" fmla="*/ 542316 w 785142"/>
              <a:gd name="connsiteY1-188" fmla="*/ 1379551 h 2449001"/>
              <a:gd name="connsiteX2-189" fmla="*/ 763746 w 785142"/>
              <a:gd name="connsiteY2-190" fmla="*/ 1406369 h 2449001"/>
              <a:gd name="connsiteX3-191" fmla="*/ 625804 w 785142"/>
              <a:gd name="connsiteY3-192" fmla="*/ 1741335 h 2449001"/>
              <a:gd name="connsiteX4-193" fmla="*/ 609901 w 785142"/>
              <a:gd name="connsiteY4-194" fmla="*/ 2441050 h 2449001"/>
              <a:gd name="connsiteX5-195" fmla="*/ 319679 w 785142"/>
              <a:gd name="connsiteY5-196" fmla="*/ 2445025 h 2449001"/>
              <a:gd name="connsiteX6-197" fmla="*/ 212336 w 785142"/>
              <a:gd name="connsiteY6-198" fmla="*/ 1673750 h 2449001"/>
              <a:gd name="connsiteX7-199" fmla="*/ 208361 w 785142"/>
              <a:gd name="connsiteY7-200" fmla="*/ 2441050 h 2449001"/>
              <a:gd name="connsiteX8-201" fmla="*/ 136799 w 785142"/>
              <a:gd name="connsiteY8-202" fmla="*/ 2449001 h 2449001"/>
              <a:gd name="connsiteX9-203" fmla="*/ 5602 w 785142"/>
              <a:gd name="connsiteY9-204" fmla="*/ 1701579 h 2449001"/>
              <a:gd name="connsiteX10-205" fmla="*/ 37407 w 785142"/>
              <a:gd name="connsiteY10-206" fmla="*/ 1582309 h 2449001"/>
              <a:gd name="connsiteX11-207" fmla="*/ 101115 w 785142"/>
              <a:gd name="connsiteY11-208" fmla="*/ 1597201 h 2449001"/>
              <a:gd name="connsiteX12-209" fmla="*/ 89644 w 785142"/>
              <a:gd name="connsiteY12-210" fmla="*/ 1389262 h 2449001"/>
              <a:gd name="connsiteX13-211" fmla="*/ 339557 w 785142"/>
              <a:gd name="connsiteY13-212" fmla="*/ 1375575 h 2449001"/>
              <a:gd name="connsiteX14-213" fmla="*/ 430997 w 785142"/>
              <a:gd name="connsiteY14-214" fmla="*/ 1331843 h 2449001"/>
              <a:gd name="connsiteX15-215" fmla="*/ 244140 w 785142"/>
              <a:gd name="connsiteY15-216" fmla="*/ 0 h 2449001"/>
              <a:gd name="connsiteX16-217" fmla="*/ 558216 w 785142"/>
              <a:gd name="connsiteY16-218" fmla="*/ 0 h 2449001"/>
              <a:gd name="connsiteX17-219" fmla="*/ 689414 w 785142"/>
              <a:gd name="connsiteY17-220" fmla="*/ 962108 h 2449001"/>
              <a:gd name="connsiteX18-221" fmla="*/ 725194 w 785142"/>
              <a:gd name="connsiteY18-222" fmla="*/ 1307990 h 2449001"/>
              <a:gd name="connsiteX19-223" fmla="*/ 415093 w 785142"/>
              <a:gd name="connsiteY19-224" fmla="*/ 1268233 h 2449001"/>
              <a:gd name="connsiteX20-225" fmla="*/ 104993 w 785142"/>
              <a:gd name="connsiteY20-226" fmla="*/ 1288111 h 2449001"/>
              <a:gd name="connsiteX21-227" fmla="*/ 124871 w 785142"/>
              <a:gd name="connsiteY21-228" fmla="*/ 1017766 h 2449001"/>
              <a:gd name="connsiteX22-229" fmla="*/ 244140 w 785142"/>
              <a:gd name="connsiteY22-230" fmla="*/ 0 h 2449001"/>
              <a:gd name="connsiteX0-231" fmla="*/ 430997 w 785142"/>
              <a:gd name="connsiteY0-232" fmla="*/ 1331843 h 2449001"/>
              <a:gd name="connsiteX1-233" fmla="*/ 542316 w 785142"/>
              <a:gd name="connsiteY1-234" fmla="*/ 1379551 h 2449001"/>
              <a:gd name="connsiteX2-235" fmla="*/ 763746 w 785142"/>
              <a:gd name="connsiteY2-236" fmla="*/ 1406369 h 2449001"/>
              <a:gd name="connsiteX3-237" fmla="*/ 625804 w 785142"/>
              <a:gd name="connsiteY3-238" fmla="*/ 1741335 h 2449001"/>
              <a:gd name="connsiteX4-239" fmla="*/ 609901 w 785142"/>
              <a:gd name="connsiteY4-240" fmla="*/ 2441050 h 2449001"/>
              <a:gd name="connsiteX5-241" fmla="*/ 319679 w 785142"/>
              <a:gd name="connsiteY5-242" fmla="*/ 2445025 h 2449001"/>
              <a:gd name="connsiteX6-243" fmla="*/ 212336 w 785142"/>
              <a:gd name="connsiteY6-244" fmla="*/ 1673750 h 2449001"/>
              <a:gd name="connsiteX7-245" fmla="*/ 208361 w 785142"/>
              <a:gd name="connsiteY7-246" fmla="*/ 2441050 h 2449001"/>
              <a:gd name="connsiteX8-247" fmla="*/ 136799 w 785142"/>
              <a:gd name="connsiteY8-248" fmla="*/ 2449001 h 2449001"/>
              <a:gd name="connsiteX9-249" fmla="*/ 5602 w 785142"/>
              <a:gd name="connsiteY9-250" fmla="*/ 1701579 h 2449001"/>
              <a:gd name="connsiteX10-251" fmla="*/ 37407 w 785142"/>
              <a:gd name="connsiteY10-252" fmla="*/ 1582309 h 2449001"/>
              <a:gd name="connsiteX11-253" fmla="*/ 101115 w 785142"/>
              <a:gd name="connsiteY11-254" fmla="*/ 1597201 h 2449001"/>
              <a:gd name="connsiteX12-255" fmla="*/ 89644 w 785142"/>
              <a:gd name="connsiteY12-256" fmla="*/ 1389262 h 2449001"/>
              <a:gd name="connsiteX13-257" fmla="*/ 339557 w 785142"/>
              <a:gd name="connsiteY13-258" fmla="*/ 1375575 h 2449001"/>
              <a:gd name="connsiteX14-259" fmla="*/ 430997 w 785142"/>
              <a:gd name="connsiteY14-260" fmla="*/ 1331843 h 2449001"/>
              <a:gd name="connsiteX15-261" fmla="*/ 244140 w 785142"/>
              <a:gd name="connsiteY15-262" fmla="*/ 0 h 2449001"/>
              <a:gd name="connsiteX16-263" fmla="*/ 558216 w 785142"/>
              <a:gd name="connsiteY16-264" fmla="*/ 0 h 2449001"/>
              <a:gd name="connsiteX17-265" fmla="*/ 689414 w 785142"/>
              <a:gd name="connsiteY17-266" fmla="*/ 962108 h 2449001"/>
              <a:gd name="connsiteX18-267" fmla="*/ 725194 w 785142"/>
              <a:gd name="connsiteY18-268" fmla="*/ 1307990 h 2449001"/>
              <a:gd name="connsiteX19-269" fmla="*/ 415093 w 785142"/>
              <a:gd name="connsiteY19-270" fmla="*/ 1268233 h 2449001"/>
              <a:gd name="connsiteX20-271" fmla="*/ 104993 w 785142"/>
              <a:gd name="connsiteY20-272" fmla="*/ 1288111 h 2449001"/>
              <a:gd name="connsiteX21-273" fmla="*/ 124871 w 785142"/>
              <a:gd name="connsiteY21-274" fmla="*/ 1017766 h 2449001"/>
              <a:gd name="connsiteX22-275" fmla="*/ 244140 w 785142"/>
              <a:gd name="connsiteY22-276" fmla="*/ 0 h 2449001"/>
              <a:gd name="connsiteX0-277" fmla="*/ 425685 w 779830"/>
              <a:gd name="connsiteY0-278" fmla="*/ 1331843 h 2449001"/>
              <a:gd name="connsiteX1-279" fmla="*/ 537004 w 779830"/>
              <a:gd name="connsiteY1-280" fmla="*/ 1379551 h 2449001"/>
              <a:gd name="connsiteX2-281" fmla="*/ 758434 w 779830"/>
              <a:gd name="connsiteY2-282" fmla="*/ 1406369 h 2449001"/>
              <a:gd name="connsiteX3-283" fmla="*/ 620492 w 779830"/>
              <a:gd name="connsiteY3-284" fmla="*/ 1741335 h 2449001"/>
              <a:gd name="connsiteX4-285" fmla="*/ 604589 w 779830"/>
              <a:gd name="connsiteY4-286" fmla="*/ 2441050 h 2449001"/>
              <a:gd name="connsiteX5-287" fmla="*/ 314367 w 779830"/>
              <a:gd name="connsiteY5-288" fmla="*/ 2445025 h 2449001"/>
              <a:gd name="connsiteX6-289" fmla="*/ 207024 w 779830"/>
              <a:gd name="connsiteY6-290" fmla="*/ 1673750 h 2449001"/>
              <a:gd name="connsiteX7-291" fmla="*/ 203049 w 779830"/>
              <a:gd name="connsiteY7-292" fmla="*/ 2441050 h 2449001"/>
              <a:gd name="connsiteX8-293" fmla="*/ 131487 w 779830"/>
              <a:gd name="connsiteY8-294" fmla="*/ 2449001 h 2449001"/>
              <a:gd name="connsiteX9-295" fmla="*/ 290 w 779830"/>
              <a:gd name="connsiteY9-296" fmla="*/ 1701579 h 2449001"/>
              <a:gd name="connsiteX10-297" fmla="*/ 95803 w 779830"/>
              <a:gd name="connsiteY10-298" fmla="*/ 1597201 h 2449001"/>
              <a:gd name="connsiteX11-299" fmla="*/ 84332 w 779830"/>
              <a:gd name="connsiteY11-300" fmla="*/ 1389262 h 2449001"/>
              <a:gd name="connsiteX12-301" fmla="*/ 334245 w 779830"/>
              <a:gd name="connsiteY12-302" fmla="*/ 1375575 h 2449001"/>
              <a:gd name="connsiteX13-303" fmla="*/ 425685 w 779830"/>
              <a:gd name="connsiteY13-304" fmla="*/ 1331843 h 2449001"/>
              <a:gd name="connsiteX14-305" fmla="*/ 238828 w 779830"/>
              <a:gd name="connsiteY14-306" fmla="*/ 0 h 2449001"/>
              <a:gd name="connsiteX15-307" fmla="*/ 552904 w 779830"/>
              <a:gd name="connsiteY15-308" fmla="*/ 0 h 2449001"/>
              <a:gd name="connsiteX16-309" fmla="*/ 684102 w 779830"/>
              <a:gd name="connsiteY16-310" fmla="*/ 962108 h 2449001"/>
              <a:gd name="connsiteX17-311" fmla="*/ 719882 w 779830"/>
              <a:gd name="connsiteY17-312" fmla="*/ 1307990 h 2449001"/>
              <a:gd name="connsiteX18-313" fmla="*/ 409781 w 779830"/>
              <a:gd name="connsiteY18-314" fmla="*/ 1268233 h 2449001"/>
              <a:gd name="connsiteX19-315" fmla="*/ 99681 w 779830"/>
              <a:gd name="connsiteY19-316" fmla="*/ 1288111 h 2449001"/>
              <a:gd name="connsiteX20-317" fmla="*/ 119559 w 779830"/>
              <a:gd name="connsiteY20-318" fmla="*/ 1017766 h 2449001"/>
              <a:gd name="connsiteX21-319" fmla="*/ 238828 w 779830"/>
              <a:gd name="connsiteY21-320" fmla="*/ 0 h 2449001"/>
              <a:gd name="connsiteX0-321" fmla="*/ 425766 w 779911"/>
              <a:gd name="connsiteY0-322" fmla="*/ 1331843 h 2449001"/>
              <a:gd name="connsiteX1-323" fmla="*/ 537085 w 779911"/>
              <a:gd name="connsiteY1-324" fmla="*/ 1379551 h 2449001"/>
              <a:gd name="connsiteX2-325" fmla="*/ 758515 w 779911"/>
              <a:gd name="connsiteY2-326" fmla="*/ 1406369 h 2449001"/>
              <a:gd name="connsiteX3-327" fmla="*/ 620573 w 779911"/>
              <a:gd name="connsiteY3-328" fmla="*/ 1741335 h 2449001"/>
              <a:gd name="connsiteX4-329" fmla="*/ 604670 w 779911"/>
              <a:gd name="connsiteY4-330" fmla="*/ 2441050 h 2449001"/>
              <a:gd name="connsiteX5-331" fmla="*/ 314448 w 779911"/>
              <a:gd name="connsiteY5-332" fmla="*/ 2445025 h 2449001"/>
              <a:gd name="connsiteX6-333" fmla="*/ 207105 w 779911"/>
              <a:gd name="connsiteY6-334" fmla="*/ 1673750 h 2449001"/>
              <a:gd name="connsiteX7-335" fmla="*/ 203130 w 779911"/>
              <a:gd name="connsiteY7-336" fmla="*/ 2441050 h 2449001"/>
              <a:gd name="connsiteX8-337" fmla="*/ 131568 w 779911"/>
              <a:gd name="connsiteY8-338" fmla="*/ 2449001 h 2449001"/>
              <a:gd name="connsiteX9-339" fmla="*/ 371 w 779911"/>
              <a:gd name="connsiteY9-340" fmla="*/ 1701579 h 2449001"/>
              <a:gd name="connsiteX10-341" fmla="*/ 95884 w 779911"/>
              <a:gd name="connsiteY10-342" fmla="*/ 1597201 h 2449001"/>
              <a:gd name="connsiteX11-343" fmla="*/ 84413 w 779911"/>
              <a:gd name="connsiteY11-344" fmla="*/ 1389262 h 2449001"/>
              <a:gd name="connsiteX12-345" fmla="*/ 334326 w 779911"/>
              <a:gd name="connsiteY12-346" fmla="*/ 1375575 h 2449001"/>
              <a:gd name="connsiteX13-347" fmla="*/ 425766 w 779911"/>
              <a:gd name="connsiteY13-348" fmla="*/ 1331843 h 2449001"/>
              <a:gd name="connsiteX14-349" fmla="*/ 238909 w 779911"/>
              <a:gd name="connsiteY14-350" fmla="*/ 0 h 2449001"/>
              <a:gd name="connsiteX15-351" fmla="*/ 552985 w 779911"/>
              <a:gd name="connsiteY15-352" fmla="*/ 0 h 2449001"/>
              <a:gd name="connsiteX16-353" fmla="*/ 684183 w 779911"/>
              <a:gd name="connsiteY16-354" fmla="*/ 962108 h 2449001"/>
              <a:gd name="connsiteX17-355" fmla="*/ 719963 w 779911"/>
              <a:gd name="connsiteY17-356" fmla="*/ 1307990 h 2449001"/>
              <a:gd name="connsiteX18-357" fmla="*/ 409862 w 779911"/>
              <a:gd name="connsiteY18-358" fmla="*/ 1268233 h 2449001"/>
              <a:gd name="connsiteX19-359" fmla="*/ 99762 w 779911"/>
              <a:gd name="connsiteY19-360" fmla="*/ 1288111 h 2449001"/>
              <a:gd name="connsiteX20-361" fmla="*/ 119640 w 779911"/>
              <a:gd name="connsiteY20-362" fmla="*/ 1017766 h 2449001"/>
              <a:gd name="connsiteX21-363" fmla="*/ 238909 w 779911"/>
              <a:gd name="connsiteY21-364" fmla="*/ 0 h 2449001"/>
              <a:gd name="connsiteX0-365" fmla="*/ 425696 w 779841"/>
              <a:gd name="connsiteY0-366" fmla="*/ 1331843 h 2449001"/>
              <a:gd name="connsiteX1-367" fmla="*/ 537015 w 779841"/>
              <a:gd name="connsiteY1-368" fmla="*/ 1379551 h 2449001"/>
              <a:gd name="connsiteX2-369" fmla="*/ 758445 w 779841"/>
              <a:gd name="connsiteY2-370" fmla="*/ 1406369 h 2449001"/>
              <a:gd name="connsiteX3-371" fmla="*/ 620503 w 779841"/>
              <a:gd name="connsiteY3-372" fmla="*/ 1741335 h 2449001"/>
              <a:gd name="connsiteX4-373" fmla="*/ 604600 w 779841"/>
              <a:gd name="connsiteY4-374" fmla="*/ 2441050 h 2449001"/>
              <a:gd name="connsiteX5-375" fmla="*/ 314378 w 779841"/>
              <a:gd name="connsiteY5-376" fmla="*/ 2445025 h 2449001"/>
              <a:gd name="connsiteX6-377" fmla="*/ 207035 w 779841"/>
              <a:gd name="connsiteY6-378" fmla="*/ 1673750 h 2449001"/>
              <a:gd name="connsiteX7-379" fmla="*/ 203060 w 779841"/>
              <a:gd name="connsiteY7-380" fmla="*/ 2441050 h 2449001"/>
              <a:gd name="connsiteX8-381" fmla="*/ 131498 w 779841"/>
              <a:gd name="connsiteY8-382" fmla="*/ 2449001 h 2449001"/>
              <a:gd name="connsiteX9-383" fmla="*/ 301 w 779841"/>
              <a:gd name="connsiteY9-384" fmla="*/ 1701579 h 2449001"/>
              <a:gd name="connsiteX10-385" fmla="*/ 95814 w 779841"/>
              <a:gd name="connsiteY10-386" fmla="*/ 1597201 h 2449001"/>
              <a:gd name="connsiteX11-387" fmla="*/ 84343 w 779841"/>
              <a:gd name="connsiteY11-388" fmla="*/ 1389262 h 2449001"/>
              <a:gd name="connsiteX12-389" fmla="*/ 334256 w 779841"/>
              <a:gd name="connsiteY12-390" fmla="*/ 1375575 h 2449001"/>
              <a:gd name="connsiteX13-391" fmla="*/ 425696 w 779841"/>
              <a:gd name="connsiteY13-392" fmla="*/ 1331843 h 2449001"/>
              <a:gd name="connsiteX14-393" fmla="*/ 238839 w 779841"/>
              <a:gd name="connsiteY14-394" fmla="*/ 0 h 2449001"/>
              <a:gd name="connsiteX15-395" fmla="*/ 552915 w 779841"/>
              <a:gd name="connsiteY15-396" fmla="*/ 0 h 2449001"/>
              <a:gd name="connsiteX16-397" fmla="*/ 684113 w 779841"/>
              <a:gd name="connsiteY16-398" fmla="*/ 962108 h 2449001"/>
              <a:gd name="connsiteX17-399" fmla="*/ 719893 w 779841"/>
              <a:gd name="connsiteY17-400" fmla="*/ 1307990 h 2449001"/>
              <a:gd name="connsiteX18-401" fmla="*/ 409792 w 779841"/>
              <a:gd name="connsiteY18-402" fmla="*/ 1268233 h 2449001"/>
              <a:gd name="connsiteX19-403" fmla="*/ 99692 w 779841"/>
              <a:gd name="connsiteY19-404" fmla="*/ 1288111 h 2449001"/>
              <a:gd name="connsiteX20-405" fmla="*/ 119570 w 779841"/>
              <a:gd name="connsiteY20-406" fmla="*/ 1017766 h 2449001"/>
              <a:gd name="connsiteX21-407" fmla="*/ 238839 w 779841"/>
              <a:gd name="connsiteY21-408" fmla="*/ 0 h 2449001"/>
              <a:gd name="connsiteX0-409" fmla="*/ 425696 w 794874"/>
              <a:gd name="connsiteY0-410" fmla="*/ 1331843 h 2449001"/>
              <a:gd name="connsiteX1-411" fmla="*/ 537015 w 794874"/>
              <a:gd name="connsiteY1-412" fmla="*/ 1379551 h 2449001"/>
              <a:gd name="connsiteX2-413" fmla="*/ 758445 w 794874"/>
              <a:gd name="connsiteY2-414" fmla="*/ 1406369 h 2449001"/>
              <a:gd name="connsiteX3-415" fmla="*/ 620503 w 794874"/>
              <a:gd name="connsiteY3-416" fmla="*/ 1741335 h 2449001"/>
              <a:gd name="connsiteX4-417" fmla="*/ 604600 w 794874"/>
              <a:gd name="connsiteY4-418" fmla="*/ 2441050 h 2449001"/>
              <a:gd name="connsiteX5-419" fmla="*/ 314378 w 794874"/>
              <a:gd name="connsiteY5-420" fmla="*/ 2445025 h 2449001"/>
              <a:gd name="connsiteX6-421" fmla="*/ 207035 w 794874"/>
              <a:gd name="connsiteY6-422" fmla="*/ 1673750 h 2449001"/>
              <a:gd name="connsiteX7-423" fmla="*/ 203060 w 794874"/>
              <a:gd name="connsiteY7-424" fmla="*/ 2441050 h 2449001"/>
              <a:gd name="connsiteX8-425" fmla="*/ 131498 w 794874"/>
              <a:gd name="connsiteY8-426" fmla="*/ 2449001 h 2449001"/>
              <a:gd name="connsiteX9-427" fmla="*/ 301 w 794874"/>
              <a:gd name="connsiteY9-428" fmla="*/ 1701579 h 2449001"/>
              <a:gd name="connsiteX10-429" fmla="*/ 95814 w 794874"/>
              <a:gd name="connsiteY10-430" fmla="*/ 1597201 h 2449001"/>
              <a:gd name="connsiteX11-431" fmla="*/ 84343 w 794874"/>
              <a:gd name="connsiteY11-432" fmla="*/ 1389262 h 2449001"/>
              <a:gd name="connsiteX12-433" fmla="*/ 334256 w 794874"/>
              <a:gd name="connsiteY12-434" fmla="*/ 1375575 h 2449001"/>
              <a:gd name="connsiteX13-435" fmla="*/ 425696 w 794874"/>
              <a:gd name="connsiteY13-436" fmla="*/ 1331843 h 2449001"/>
              <a:gd name="connsiteX14-437" fmla="*/ 238839 w 794874"/>
              <a:gd name="connsiteY14-438" fmla="*/ 0 h 2449001"/>
              <a:gd name="connsiteX15-439" fmla="*/ 552915 w 794874"/>
              <a:gd name="connsiteY15-440" fmla="*/ 0 h 2449001"/>
              <a:gd name="connsiteX16-441" fmla="*/ 684113 w 794874"/>
              <a:gd name="connsiteY16-442" fmla="*/ 962108 h 2449001"/>
              <a:gd name="connsiteX17-443" fmla="*/ 719893 w 794874"/>
              <a:gd name="connsiteY17-444" fmla="*/ 1307990 h 2449001"/>
              <a:gd name="connsiteX18-445" fmla="*/ 409792 w 794874"/>
              <a:gd name="connsiteY18-446" fmla="*/ 1268233 h 2449001"/>
              <a:gd name="connsiteX19-447" fmla="*/ 99692 w 794874"/>
              <a:gd name="connsiteY19-448" fmla="*/ 1288111 h 2449001"/>
              <a:gd name="connsiteX20-449" fmla="*/ 119570 w 794874"/>
              <a:gd name="connsiteY20-450" fmla="*/ 1017766 h 2449001"/>
              <a:gd name="connsiteX21-451" fmla="*/ 238839 w 794874"/>
              <a:gd name="connsiteY21-452" fmla="*/ 0 h 2449001"/>
              <a:gd name="connsiteX0-453" fmla="*/ 425696 w 794874"/>
              <a:gd name="connsiteY0-454" fmla="*/ 1331843 h 2449001"/>
              <a:gd name="connsiteX1-455" fmla="*/ 537015 w 794874"/>
              <a:gd name="connsiteY1-456" fmla="*/ 1379551 h 2449001"/>
              <a:gd name="connsiteX2-457" fmla="*/ 758445 w 794874"/>
              <a:gd name="connsiteY2-458" fmla="*/ 1406369 h 2449001"/>
              <a:gd name="connsiteX3-459" fmla="*/ 620503 w 794874"/>
              <a:gd name="connsiteY3-460" fmla="*/ 1741335 h 2449001"/>
              <a:gd name="connsiteX4-461" fmla="*/ 604600 w 794874"/>
              <a:gd name="connsiteY4-462" fmla="*/ 2441050 h 2449001"/>
              <a:gd name="connsiteX5-463" fmla="*/ 314378 w 794874"/>
              <a:gd name="connsiteY5-464" fmla="*/ 2445025 h 2449001"/>
              <a:gd name="connsiteX6-465" fmla="*/ 207035 w 794874"/>
              <a:gd name="connsiteY6-466" fmla="*/ 1673750 h 2449001"/>
              <a:gd name="connsiteX7-467" fmla="*/ 203060 w 794874"/>
              <a:gd name="connsiteY7-468" fmla="*/ 2441050 h 2449001"/>
              <a:gd name="connsiteX8-469" fmla="*/ 131498 w 794874"/>
              <a:gd name="connsiteY8-470" fmla="*/ 2449001 h 2449001"/>
              <a:gd name="connsiteX9-471" fmla="*/ 301 w 794874"/>
              <a:gd name="connsiteY9-472" fmla="*/ 1701579 h 2449001"/>
              <a:gd name="connsiteX10-473" fmla="*/ 95814 w 794874"/>
              <a:gd name="connsiteY10-474" fmla="*/ 1597201 h 2449001"/>
              <a:gd name="connsiteX11-475" fmla="*/ 84343 w 794874"/>
              <a:gd name="connsiteY11-476" fmla="*/ 1389262 h 2449001"/>
              <a:gd name="connsiteX12-477" fmla="*/ 334256 w 794874"/>
              <a:gd name="connsiteY12-478" fmla="*/ 1375575 h 2449001"/>
              <a:gd name="connsiteX13-479" fmla="*/ 425696 w 794874"/>
              <a:gd name="connsiteY13-480" fmla="*/ 1331843 h 2449001"/>
              <a:gd name="connsiteX14-481" fmla="*/ 238839 w 794874"/>
              <a:gd name="connsiteY14-482" fmla="*/ 0 h 2449001"/>
              <a:gd name="connsiteX15-483" fmla="*/ 552915 w 794874"/>
              <a:gd name="connsiteY15-484" fmla="*/ 0 h 2449001"/>
              <a:gd name="connsiteX16-485" fmla="*/ 684113 w 794874"/>
              <a:gd name="connsiteY16-486" fmla="*/ 962108 h 2449001"/>
              <a:gd name="connsiteX17-487" fmla="*/ 719893 w 794874"/>
              <a:gd name="connsiteY17-488" fmla="*/ 1307990 h 2449001"/>
              <a:gd name="connsiteX18-489" fmla="*/ 409792 w 794874"/>
              <a:gd name="connsiteY18-490" fmla="*/ 1268233 h 2449001"/>
              <a:gd name="connsiteX19-491" fmla="*/ 99692 w 794874"/>
              <a:gd name="connsiteY19-492" fmla="*/ 1288111 h 2449001"/>
              <a:gd name="connsiteX20-493" fmla="*/ 133257 w 794874"/>
              <a:gd name="connsiteY20-494" fmla="*/ 945913 h 2449001"/>
              <a:gd name="connsiteX21-495" fmla="*/ 238839 w 794874"/>
              <a:gd name="connsiteY21-496" fmla="*/ 0 h 2449001"/>
              <a:gd name="connsiteX0-497" fmla="*/ 425696 w 794874"/>
              <a:gd name="connsiteY0-498" fmla="*/ 1331843 h 2449001"/>
              <a:gd name="connsiteX1-499" fmla="*/ 537015 w 794874"/>
              <a:gd name="connsiteY1-500" fmla="*/ 1379551 h 2449001"/>
              <a:gd name="connsiteX2-501" fmla="*/ 758445 w 794874"/>
              <a:gd name="connsiteY2-502" fmla="*/ 1406369 h 2449001"/>
              <a:gd name="connsiteX3-503" fmla="*/ 620503 w 794874"/>
              <a:gd name="connsiteY3-504" fmla="*/ 1741335 h 2449001"/>
              <a:gd name="connsiteX4-505" fmla="*/ 604600 w 794874"/>
              <a:gd name="connsiteY4-506" fmla="*/ 2441050 h 2449001"/>
              <a:gd name="connsiteX5-507" fmla="*/ 314378 w 794874"/>
              <a:gd name="connsiteY5-508" fmla="*/ 2445025 h 2449001"/>
              <a:gd name="connsiteX6-509" fmla="*/ 207035 w 794874"/>
              <a:gd name="connsiteY6-510" fmla="*/ 1673750 h 2449001"/>
              <a:gd name="connsiteX7-511" fmla="*/ 203060 w 794874"/>
              <a:gd name="connsiteY7-512" fmla="*/ 2441050 h 2449001"/>
              <a:gd name="connsiteX8-513" fmla="*/ 131498 w 794874"/>
              <a:gd name="connsiteY8-514" fmla="*/ 2449001 h 2449001"/>
              <a:gd name="connsiteX9-515" fmla="*/ 301 w 794874"/>
              <a:gd name="connsiteY9-516" fmla="*/ 1701579 h 2449001"/>
              <a:gd name="connsiteX10-517" fmla="*/ 95814 w 794874"/>
              <a:gd name="connsiteY10-518" fmla="*/ 1597201 h 2449001"/>
              <a:gd name="connsiteX11-519" fmla="*/ 84343 w 794874"/>
              <a:gd name="connsiteY11-520" fmla="*/ 1389262 h 2449001"/>
              <a:gd name="connsiteX12-521" fmla="*/ 334256 w 794874"/>
              <a:gd name="connsiteY12-522" fmla="*/ 1375575 h 2449001"/>
              <a:gd name="connsiteX13-523" fmla="*/ 425696 w 794874"/>
              <a:gd name="connsiteY13-524" fmla="*/ 1331843 h 2449001"/>
              <a:gd name="connsiteX14-525" fmla="*/ 238839 w 794874"/>
              <a:gd name="connsiteY14-526" fmla="*/ 0 h 2449001"/>
              <a:gd name="connsiteX15-527" fmla="*/ 552915 w 794874"/>
              <a:gd name="connsiteY15-528" fmla="*/ 0 h 2449001"/>
              <a:gd name="connsiteX16-529" fmla="*/ 684113 w 794874"/>
              <a:gd name="connsiteY16-530" fmla="*/ 962108 h 2449001"/>
              <a:gd name="connsiteX17-531" fmla="*/ 719893 w 794874"/>
              <a:gd name="connsiteY17-532" fmla="*/ 1307990 h 2449001"/>
              <a:gd name="connsiteX18-533" fmla="*/ 409792 w 794874"/>
              <a:gd name="connsiteY18-534" fmla="*/ 1268233 h 2449001"/>
              <a:gd name="connsiteX19-535" fmla="*/ 99692 w 794874"/>
              <a:gd name="connsiteY19-536" fmla="*/ 1288111 h 2449001"/>
              <a:gd name="connsiteX20-537" fmla="*/ 133257 w 794874"/>
              <a:gd name="connsiteY20-538" fmla="*/ 945913 h 2449001"/>
              <a:gd name="connsiteX21-539" fmla="*/ 238839 w 794874"/>
              <a:gd name="connsiteY21-540" fmla="*/ 0 h 2449001"/>
              <a:gd name="connsiteX0-541" fmla="*/ 425696 w 794874"/>
              <a:gd name="connsiteY0-542" fmla="*/ 1331843 h 2449001"/>
              <a:gd name="connsiteX1-543" fmla="*/ 537015 w 794874"/>
              <a:gd name="connsiteY1-544" fmla="*/ 1379551 h 2449001"/>
              <a:gd name="connsiteX2-545" fmla="*/ 758445 w 794874"/>
              <a:gd name="connsiteY2-546" fmla="*/ 1406369 h 2449001"/>
              <a:gd name="connsiteX3-547" fmla="*/ 620503 w 794874"/>
              <a:gd name="connsiteY3-548" fmla="*/ 1741335 h 2449001"/>
              <a:gd name="connsiteX4-549" fmla="*/ 604600 w 794874"/>
              <a:gd name="connsiteY4-550" fmla="*/ 2441050 h 2449001"/>
              <a:gd name="connsiteX5-551" fmla="*/ 314378 w 794874"/>
              <a:gd name="connsiteY5-552" fmla="*/ 2445025 h 2449001"/>
              <a:gd name="connsiteX6-553" fmla="*/ 207035 w 794874"/>
              <a:gd name="connsiteY6-554" fmla="*/ 1673750 h 2449001"/>
              <a:gd name="connsiteX7-555" fmla="*/ 203060 w 794874"/>
              <a:gd name="connsiteY7-556" fmla="*/ 2441050 h 2449001"/>
              <a:gd name="connsiteX8-557" fmla="*/ 131498 w 794874"/>
              <a:gd name="connsiteY8-558" fmla="*/ 2449001 h 2449001"/>
              <a:gd name="connsiteX9-559" fmla="*/ 301 w 794874"/>
              <a:gd name="connsiteY9-560" fmla="*/ 1701579 h 2449001"/>
              <a:gd name="connsiteX10-561" fmla="*/ 95814 w 794874"/>
              <a:gd name="connsiteY10-562" fmla="*/ 1597201 h 2449001"/>
              <a:gd name="connsiteX11-563" fmla="*/ 84343 w 794874"/>
              <a:gd name="connsiteY11-564" fmla="*/ 1389262 h 2449001"/>
              <a:gd name="connsiteX12-565" fmla="*/ 334256 w 794874"/>
              <a:gd name="connsiteY12-566" fmla="*/ 1375575 h 2449001"/>
              <a:gd name="connsiteX13-567" fmla="*/ 425696 w 794874"/>
              <a:gd name="connsiteY13-568" fmla="*/ 1331843 h 2449001"/>
              <a:gd name="connsiteX14-569" fmla="*/ 218310 w 794874"/>
              <a:gd name="connsiteY14-570" fmla="*/ 0 h 2449001"/>
              <a:gd name="connsiteX15-571" fmla="*/ 552915 w 794874"/>
              <a:gd name="connsiteY15-572" fmla="*/ 0 h 2449001"/>
              <a:gd name="connsiteX16-573" fmla="*/ 684113 w 794874"/>
              <a:gd name="connsiteY16-574" fmla="*/ 962108 h 2449001"/>
              <a:gd name="connsiteX17-575" fmla="*/ 719893 w 794874"/>
              <a:gd name="connsiteY17-576" fmla="*/ 1307990 h 2449001"/>
              <a:gd name="connsiteX18-577" fmla="*/ 409792 w 794874"/>
              <a:gd name="connsiteY18-578" fmla="*/ 1268233 h 2449001"/>
              <a:gd name="connsiteX19-579" fmla="*/ 99692 w 794874"/>
              <a:gd name="connsiteY19-580" fmla="*/ 1288111 h 2449001"/>
              <a:gd name="connsiteX20-581" fmla="*/ 133257 w 794874"/>
              <a:gd name="connsiteY20-582" fmla="*/ 945913 h 2449001"/>
              <a:gd name="connsiteX21-583" fmla="*/ 218310 w 794874"/>
              <a:gd name="connsiteY21-584" fmla="*/ 0 h 2449001"/>
              <a:gd name="connsiteX0-585" fmla="*/ 425696 w 794874"/>
              <a:gd name="connsiteY0-586" fmla="*/ 1331843 h 2449001"/>
              <a:gd name="connsiteX1-587" fmla="*/ 537015 w 794874"/>
              <a:gd name="connsiteY1-588" fmla="*/ 1379551 h 2449001"/>
              <a:gd name="connsiteX2-589" fmla="*/ 758445 w 794874"/>
              <a:gd name="connsiteY2-590" fmla="*/ 1406369 h 2449001"/>
              <a:gd name="connsiteX3-591" fmla="*/ 620503 w 794874"/>
              <a:gd name="connsiteY3-592" fmla="*/ 1741335 h 2449001"/>
              <a:gd name="connsiteX4-593" fmla="*/ 604600 w 794874"/>
              <a:gd name="connsiteY4-594" fmla="*/ 2441050 h 2449001"/>
              <a:gd name="connsiteX5-595" fmla="*/ 314378 w 794874"/>
              <a:gd name="connsiteY5-596" fmla="*/ 2445025 h 2449001"/>
              <a:gd name="connsiteX6-597" fmla="*/ 207035 w 794874"/>
              <a:gd name="connsiteY6-598" fmla="*/ 1673750 h 2449001"/>
              <a:gd name="connsiteX7-599" fmla="*/ 203060 w 794874"/>
              <a:gd name="connsiteY7-600" fmla="*/ 2441050 h 2449001"/>
              <a:gd name="connsiteX8-601" fmla="*/ 131498 w 794874"/>
              <a:gd name="connsiteY8-602" fmla="*/ 2449001 h 2449001"/>
              <a:gd name="connsiteX9-603" fmla="*/ 301 w 794874"/>
              <a:gd name="connsiteY9-604" fmla="*/ 1701579 h 2449001"/>
              <a:gd name="connsiteX10-605" fmla="*/ 95814 w 794874"/>
              <a:gd name="connsiteY10-606" fmla="*/ 1597201 h 2449001"/>
              <a:gd name="connsiteX11-607" fmla="*/ 84343 w 794874"/>
              <a:gd name="connsiteY11-608" fmla="*/ 1389262 h 2449001"/>
              <a:gd name="connsiteX12-609" fmla="*/ 334256 w 794874"/>
              <a:gd name="connsiteY12-610" fmla="*/ 1375575 h 2449001"/>
              <a:gd name="connsiteX13-611" fmla="*/ 425696 w 794874"/>
              <a:gd name="connsiteY13-612" fmla="*/ 1331843 h 2449001"/>
              <a:gd name="connsiteX14-613" fmla="*/ 218310 w 794874"/>
              <a:gd name="connsiteY14-614" fmla="*/ 0 h 2449001"/>
              <a:gd name="connsiteX15-615" fmla="*/ 570023 w 794874"/>
              <a:gd name="connsiteY15-616" fmla="*/ 3422 h 2449001"/>
              <a:gd name="connsiteX16-617" fmla="*/ 684113 w 794874"/>
              <a:gd name="connsiteY16-618" fmla="*/ 962108 h 2449001"/>
              <a:gd name="connsiteX17-619" fmla="*/ 719893 w 794874"/>
              <a:gd name="connsiteY17-620" fmla="*/ 1307990 h 2449001"/>
              <a:gd name="connsiteX18-621" fmla="*/ 409792 w 794874"/>
              <a:gd name="connsiteY18-622" fmla="*/ 1268233 h 2449001"/>
              <a:gd name="connsiteX19-623" fmla="*/ 99692 w 794874"/>
              <a:gd name="connsiteY19-624" fmla="*/ 1288111 h 2449001"/>
              <a:gd name="connsiteX20-625" fmla="*/ 133257 w 794874"/>
              <a:gd name="connsiteY20-626" fmla="*/ 945913 h 2449001"/>
              <a:gd name="connsiteX21-627" fmla="*/ 218310 w 794874"/>
              <a:gd name="connsiteY21-628" fmla="*/ 0 h 2449001"/>
              <a:gd name="connsiteX0-629" fmla="*/ 425696 w 794874"/>
              <a:gd name="connsiteY0-630" fmla="*/ 1331843 h 2449001"/>
              <a:gd name="connsiteX1-631" fmla="*/ 537015 w 794874"/>
              <a:gd name="connsiteY1-632" fmla="*/ 1379551 h 2449001"/>
              <a:gd name="connsiteX2-633" fmla="*/ 758445 w 794874"/>
              <a:gd name="connsiteY2-634" fmla="*/ 1406369 h 2449001"/>
              <a:gd name="connsiteX3-635" fmla="*/ 620503 w 794874"/>
              <a:gd name="connsiteY3-636" fmla="*/ 1741335 h 2449001"/>
              <a:gd name="connsiteX4-637" fmla="*/ 604600 w 794874"/>
              <a:gd name="connsiteY4-638" fmla="*/ 2441050 h 2449001"/>
              <a:gd name="connsiteX5-639" fmla="*/ 314378 w 794874"/>
              <a:gd name="connsiteY5-640" fmla="*/ 2445025 h 2449001"/>
              <a:gd name="connsiteX6-641" fmla="*/ 207035 w 794874"/>
              <a:gd name="connsiteY6-642" fmla="*/ 1673750 h 2449001"/>
              <a:gd name="connsiteX7-643" fmla="*/ 203060 w 794874"/>
              <a:gd name="connsiteY7-644" fmla="*/ 2441050 h 2449001"/>
              <a:gd name="connsiteX8-645" fmla="*/ 131498 w 794874"/>
              <a:gd name="connsiteY8-646" fmla="*/ 2449001 h 2449001"/>
              <a:gd name="connsiteX9-647" fmla="*/ 301 w 794874"/>
              <a:gd name="connsiteY9-648" fmla="*/ 1701579 h 2449001"/>
              <a:gd name="connsiteX10-649" fmla="*/ 95814 w 794874"/>
              <a:gd name="connsiteY10-650" fmla="*/ 1597201 h 2449001"/>
              <a:gd name="connsiteX11-651" fmla="*/ 84343 w 794874"/>
              <a:gd name="connsiteY11-652" fmla="*/ 1389262 h 2449001"/>
              <a:gd name="connsiteX12-653" fmla="*/ 334256 w 794874"/>
              <a:gd name="connsiteY12-654" fmla="*/ 1375575 h 2449001"/>
              <a:gd name="connsiteX13-655" fmla="*/ 425696 w 794874"/>
              <a:gd name="connsiteY13-656" fmla="*/ 1331843 h 2449001"/>
              <a:gd name="connsiteX14-657" fmla="*/ 218310 w 794874"/>
              <a:gd name="connsiteY14-658" fmla="*/ 0 h 2449001"/>
              <a:gd name="connsiteX15-659" fmla="*/ 570023 w 794874"/>
              <a:gd name="connsiteY15-660" fmla="*/ 3422 h 2449001"/>
              <a:gd name="connsiteX16-661" fmla="*/ 684113 w 794874"/>
              <a:gd name="connsiteY16-662" fmla="*/ 962108 h 2449001"/>
              <a:gd name="connsiteX17-663" fmla="*/ 719893 w 794874"/>
              <a:gd name="connsiteY17-664" fmla="*/ 1307990 h 2449001"/>
              <a:gd name="connsiteX18-665" fmla="*/ 409792 w 794874"/>
              <a:gd name="connsiteY18-666" fmla="*/ 1268233 h 2449001"/>
              <a:gd name="connsiteX19-667" fmla="*/ 99692 w 794874"/>
              <a:gd name="connsiteY19-668" fmla="*/ 1288111 h 2449001"/>
              <a:gd name="connsiteX20-669" fmla="*/ 133257 w 794874"/>
              <a:gd name="connsiteY20-670" fmla="*/ 945913 h 2449001"/>
              <a:gd name="connsiteX21-671" fmla="*/ 218310 w 794874"/>
              <a:gd name="connsiteY21-672" fmla="*/ 0 h 2449001"/>
              <a:gd name="connsiteX0-673" fmla="*/ 425696 w 794874"/>
              <a:gd name="connsiteY0-674" fmla="*/ 1331843 h 2449001"/>
              <a:gd name="connsiteX1-675" fmla="*/ 537015 w 794874"/>
              <a:gd name="connsiteY1-676" fmla="*/ 1379551 h 2449001"/>
              <a:gd name="connsiteX2-677" fmla="*/ 758445 w 794874"/>
              <a:gd name="connsiteY2-678" fmla="*/ 1406369 h 2449001"/>
              <a:gd name="connsiteX3-679" fmla="*/ 620503 w 794874"/>
              <a:gd name="connsiteY3-680" fmla="*/ 1741335 h 2449001"/>
              <a:gd name="connsiteX4-681" fmla="*/ 604600 w 794874"/>
              <a:gd name="connsiteY4-682" fmla="*/ 2441050 h 2449001"/>
              <a:gd name="connsiteX5-683" fmla="*/ 314378 w 794874"/>
              <a:gd name="connsiteY5-684" fmla="*/ 2445025 h 2449001"/>
              <a:gd name="connsiteX6-685" fmla="*/ 207035 w 794874"/>
              <a:gd name="connsiteY6-686" fmla="*/ 1673750 h 2449001"/>
              <a:gd name="connsiteX7-687" fmla="*/ 203060 w 794874"/>
              <a:gd name="connsiteY7-688" fmla="*/ 2441050 h 2449001"/>
              <a:gd name="connsiteX8-689" fmla="*/ 131498 w 794874"/>
              <a:gd name="connsiteY8-690" fmla="*/ 2449001 h 2449001"/>
              <a:gd name="connsiteX9-691" fmla="*/ 301 w 794874"/>
              <a:gd name="connsiteY9-692" fmla="*/ 1701579 h 2449001"/>
              <a:gd name="connsiteX10-693" fmla="*/ 95814 w 794874"/>
              <a:gd name="connsiteY10-694" fmla="*/ 1597201 h 2449001"/>
              <a:gd name="connsiteX11-695" fmla="*/ 84343 w 794874"/>
              <a:gd name="connsiteY11-696" fmla="*/ 1389262 h 2449001"/>
              <a:gd name="connsiteX12-697" fmla="*/ 334256 w 794874"/>
              <a:gd name="connsiteY12-698" fmla="*/ 1375575 h 2449001"/>
              <a:gd name="connsiteX13-699" fmla="*/ 425696 w 794874"/>
              <a:gd name="connsiteY13-700" fmla="*/ 1331843 h 2449001"/>
              <a:gd name="connsiteX14-701" fmla="*/ 218310 w 794874"/>
              <a:gd name="connsiteY14-702" fmla="*/ 0 h 2449001"/>
              <a:gd name="connsiteX15-703" fmla="*/ 570023 w 794874"/>
              <a:gd name="connsiteY15-704" fmla="*/ 3422 h 2449001"/>
              <a:gd name="connsiteX16-705" fmla="*/ 684113 w 794874"/>
              <a:gd name="connsiteY16-706" fmla="*/ 962108 h 2449001"/>
              <a:gd name="connsiteX17-707" fmla="*/ 719893 w 794874"/>
              <a:gd name="connsiteY17-708" fmla="*/ 1307990 h 2449001"/>
              <a:gd name="connsiteX18-709" fmla="*/ 409792 w 794874"/>
              <a:gd name="connsiteY18-710" fmla="*/ 1268233 h 2449001"/>
              <a:gd name="connsiteX19-711" fmla="*/ 99692 w 794874"/>
              <a:gd name="connsiteY19-712" fmla="*/ 1288111 h 2449001"/>
              <a:gd name="connsiteX20-713" fmla="*/ 133257 w 794874"/>
              <a:gd name="connsiteY20-714" fmla="*/ 945913 h 2449001"/>
              <a:gd name="connsiteX21-715" fmla="*/ 218310 w 794874"/>
              <a:gd name="connsiteY21-716" fmla="*/ 0 h 2449001"/>
              <a:gd name="connsiteX0-717" fmla="*/ 425696 w 791314"/>
              <a:gd name="connsiteY0-718" fmla="*/ 1331843 h 2449001"/>
              <a:gd name="connsiteX1-719" fmla="*/ 537015 w 791314"/>
              <a:gd name="connsiteY1-720" fmla="*/ 1379551 h 2449001"/>
              <a:gd name="connsiteX2-721" fmla="*/ 758445 w 791314"/>
              <a:gd name="connsiteY2-722" fmla="*/ 1406369 h 2449001"/>
              <a:gd name="connsiteX3-723" fmla="*/ 620503 w 791314"/>
              <a:gd name="connsiteY3-724" fmla="*/ 1741335 h 2449001"/>
              <a:gd name="connsiteX4-725" fmla="*/ 604600 w 791314"/>
              <a:gd name="connsiteY4-726" fmla="*/ 2441050 h 2449001"/>
              <a:gd name="connsiteX5-727" fmla="*/ 314378 w 791314"/>
              <a:gd name="connsiteY5-728" fmla="*/ 2445025 h 2449001"/>
              <a:gd name="connsiteX6-729" fmla="*/ 207035 w 791314"/>
              <a:gd name="connsiteY6-730" fmla="*/ 1673750 h 2449001"/>
              <a:gd name="connsiteX7-731" fmla="*/ 203060 w 791314"/>
              <a:gd name="connsiteY7-732" fmla="*/ 2441050 h 2449001"/>
              <a:gd name="connsiteX8-733" fmla="*/ 131498 w 791314"/>
              <a:gd name="connsiteY8-734" fmla="*/ 2449001 h 2449001"/>
              <a:gd name="connsiteX9-735" fmla="*/ 301 w 791314"/>
              <a:gd name="connsiteY9-736" fmla="*/ 1701579 h 2449001"/>
              <a:gd name="connsiteX10-737" fmla="*/ 95814 w 791314"/>
              <a:gd name="connsiteY10-738" fmla="*/ 1597201 h 2449001"/>
              <a:gd name="connsiteX11-739" fmla="*/ 84343 w 791314"/>
              <a:gd name="connsiteY11-740" fmla="*/ 1389262 h 2449001"/>
              <a:gd name="connsiteX12-741" fmla="*/ 334256 w 791314"/>
              <a:gd name="connsiteY12-742" fmla="*/ 1375575 h 2449001"/>
              <a:gd name="connsiteX13-743" fmla="*/ 425696 w 791314"/>
              <a:gd name="connsiteY13-744" fmla="*/ 1331843 h 2449001"/>
              <a:gd name="connsiteX14-745" fmla="*/ 218310 w 791314"/>
              <a:gd name="connsiteY14-746" fmla="*/ 0 h 2449001"/>
              <a:gd name="connsiteX15-747" fmla="*/ 570023 w 791314"/>
              <a:gd name="connsiteY15-748" fmla="*/ 3422 h 2449001"/>
              <a:gd name="connsiteX16-749" fmla="*/ 677271 w 791314"/>
              <a:gd name="connsiteY16-750" fmla="*/ 938156 h 2449001"/>
              <a:gd name="connsiteX17-751" fmla="*/ 719893 w 791314"/>
              <a:gd name="connsiteY17-752" fmla="*/ 1307990 h 2449001"/>
              <a:gd name="connsiteX18-753" fmla="*/ 409792 w 791314"/>
              <a:gd name="connsiteY18-754" fmla="*/ 1268233 h 2449001"/>
              <a:gd name="connsiteX19-755" fmla="*/ 99692 w 791314"/>
              <a:gd name="connsiteY19-756" fmla="*/ 1288111 h 2449001"/>
              <a:gd name="connsiteX20-757" fmla="*/ 133257 w 791314"/>
              <a:gd name="connsiteY20-758" fmla="*/ 945913 h 2449001"/>
              <a:gd name="connsiteX21-759" fmla="*/ 218310 w 791314"/>
              <a:gd name="connsiteY21-760" fmla="*/ 0 h 2449001"/>
              <a:gd name="connsiteX0-761" fmla="*/ 425696 w 791740"/>
              <a:gd name="connsiteY0-762" fmla="*/ 1331843 h 2449001"/>
              <a:gd name="connsiteX1-763" fmla="*/ 537015 w 791740"/>
              <a:gd name="connsiteY1-764" fmla="*/ 1379551 h 2449001"/>
              <a:gd name="connsiteX2-765" fmla="*/ 775553 w 791740"/>
              <a:gd name="connsiteY2-766" fmla="*/ 1406369 h 2449001"/>
              <a:gd name="connsiteX3-767" fmla="*/ 620503 w 791740"/>
              <a:gd name="connsiteY3-768" fmla="*/ 1741335 h 2449001"/>
              <a:gd name="connsiteX4-769" fmla="*/ 604600 w 791740"/>
              <a:gd name="connsiteY4-770" fmla="*/ 2441050 h 2449001"/>
              <a:gd name="connsiteX5-771" fmla="*/ 314378 w 791740"/>
              <a:gd name="connsiteY5-772" fmla="*/ 2445025 h 2449001"/>
              <a:gd name="connsiteX6-773" fmla="*/ 207035 w 791740"/>
              <a:gd name="connsiteY6-774" fmla="*/ 1673750 h 2449001"/>
              <a:gd name="connsiteX7-775" fmla="*/ 203060 w 791740"/>
              <a:gd name="connsiteY7-776" fmla="*/ 2441050 h 2449001"/>
              <a:gd name="connsiteX8-777" fmla="*/ 131498 w 791740"/>
              <a:gd name="connsiteY8-778" fmla="*/ 2449001 h 2449001"/>
              <a:gd name="connsiteX9-779" fmla="*/ 301 w 791740"/>
              <a:gd name="connsiteY9-780" fmla="*/ 1701579 h 2449001"/>
              <a:gd name="connsiteX10-781" fmla="*/ 95814 w 791740"/>
              <a:gd name="connsiteY10-782" fmla="*/ 1597201 h 2449001"/>
              <a:gd name="connsiteX11-783" fmla="*/ 84343 w 791740"/>
              <a:gd name="connsiteY11-784" fmla="*/ 1389262 h 2449001"/>
              <a:gd name="connsiteX12-785" fmla="*/ 334256 w 791740"/>
              <a:gd name="connsiteY12-786" fmla="*/ 1375575 h 2449001"/>
              <a:gd name="connsiteX13-787" fmla="*/ 425696 w 791740"/>
              <a:gd name="connsiteY13-788" fmla="*/ 1331843 h 2449001"/>
              <a:gd name="connsiteX14-789" fmla="*/ 218310 w 791740"/>
              <a:gd name="connsiteY14-790" fmla="*/ 0 h 2449001"/>
              <a:gd name="connsiteX15-791" fmla="*/ 570023 w 791740"/>
              <a:gd name="connsiteY15-792" fmla="*/ 3422 h 2449001"/>
              <a:gd name="connsiteX16-793" fmla="*/ 677271 w 791740"/>
              <a:gd name="connsiteY16-794" fmla="*/ 938156 h 2449001"/>
              <a:gd name="connsiteX17-795" fmla="*/ 719893 w 791740"/>
              <a:gd name="connsiteY17-796" fmla="*/ 1307990 h 2449001"/>
              <a:gd name="connsiteX18-797" fmla="*/ 409792 w 791740"/>
              <a:gd name="connsiteY18-798" fmla="*/ 1268233 h 2449001"/>
              <a:gd name="connsiteX19-799" fmla="*/ 99692 w 791740"/>
              <a:gd name="connsiteY19-800" fmla="*/ 1288111 h 2449001"/>
              <a:gd name="connsiteX20-801" fmla="*/ 133257 w 791740"/>
              <a:gd name="connsiteY20-802" fmla="*/ 945913 h 2449001"/>
              <a:gd name="connsiteX21-803" fmla="*/ 218310 w 791740"/>
              <a:gd name="connsiteY21-804" fmla="*/ 0 h 2449001"/>
              <a:gd name="connsiteX0-805" fmla="*/ 425696 w 798638"/>
              <a:gd name="connsiteY0-806" fmla="*/ 1331843 h 2449001"/>
              <a:gd name="connsiteX1-807" fmla="*/ 537015 w 798638"/>
              <a:gd name="connsiteY1-808" fmla="*/ 1379551 h 2449001"/>
              <a:gd name="connsiteX2-809" fmla="*/ 775553 w 798638"/>
              <a:gd name="connsiteY2-810" fmla="*/ 1406369 h 2449001"/>
              <a:gd name="connsiteX3-811" fmla="*/ 620503 w 798638"/>
              <a:gd name="connsiteY3-812" fmla="*/ 1741335 h 2449001"/>
              <a:gd name="connsiteX4-813" fmla="*/ 604600 w 798638"/>
              <a:gd name="connsiteY4-814" fmla="*/ 2441050 h 2449001"/>
              <a:gd name="connsiteX5-815" fmla="*/ 314378 w 798638"/>
              <a:gd name="connsiteY5-816" fmla="*/ 2445025 h 2449001"/>
              <a:gd name="connsiteX6-817" fmla="*/ 207035 w 798638"/>
              <a:gd name="connsiteY6-818" fmla="*/ 1673750 h 2449001"/>
              <a:gd name="connsiteX7-819" fmla="*/ 203060 w 798638"/>
              <a:gd name="connsiteY7-820" fmla="*/ 2441050 h 2449001"/>
              <a:gd name="connsiteX8-821" fmla="*/ 131498 w 798638"/>
              <a:gd name="connsiteY8-822" fmla="*/ 2449001 h 2449001"/>
              <a:gd name="connsiteX9-823" fmla="*/ 301 w 798638"/>
              <a:gd name="connsiteY9-824" fmla="*/ 1701579 h 2449001"/>
              <a:gd name="connsiteX10-825" fmla="*/ 95814 w 798638"/>
              <a:gd name="connsiteY10-826" fmla="*/ 1597201 h 2449001"/>
              <a:gd name="connsiteX11-827" fmla="*/ 84343 w 798638"/>
              <a:gd name="connsiteY11-828" fmla="*/ 1389262 h 2449001"/>
              <a:gd name="connsiteX12-829" fmla="*/ 334256 w 798638"/>
              <a:gd name="connsiteY12-830" fmla="*/ 1375575 h 2449001"/>
              <a:gd name="connsiteX13-831" fmla="*/ 425696 w 798638"/>
              <a:gd name="connsiteY13-832" fmla="*/ 1331843 h 2449001"/>
              <a:gd name="connsiteX14-833" fmla="*/ 218310 w 798638"/>
              <a:gd name="connsiteY14-834" fmla="*/ 0 h 2449001"/>
              <a:gd name="connsiteX15-835" fmla="*/ 570023 w 798638"/>
              <a:gd name="connsiteY15-836" fmla="*/ 3422 h 2449001"/>
              <a:gd name="connsiteX16-837" fmla="*/ 677271 w 798638"/>
              <a:gd name="connsiteY16-838" fmla="*/ 938156 h 2449001"/>
              <a:gd name="connsiteX17-839" fmla="*/ 719893 w 798638"/>
              <a:gd name="connsiteY17-840" fmla="*/ 1307990 h 2449001"/>
              <a:gd name="connsiteX18-841" fmla="*/ 409792 w 798638"/>
              <a:gd name="connsiteY18-842" fmla="*/ 1268233 h 2449001"/>
              <a:gd name="connsiteX19-843" fmla="*/ 99692 w 798638"/>
              <a:gd name="connsiteY19-844" fmla="*/ 1288111 h 2449001"/>
              <a:gd name="connsiteX20-845" fmla="*/ 133257 w 798638"/>
              <a:gd name="connsiteY20-846" fmla="*/ 945913 h 2449001"/>
              <a:gd name="connsiteX21-847" fmla="*/ 218310 w 798638"/>
              <a:gd name="connsiteY21-848" fmla="*/ 0 h 2449001"/>
              <a:gd name="connsiteX0-849" fmla="*/ 425696 w 798137"/>
              <a:gd name="connsiteY0-850" fmla="*/ 1331843 h 2449001"/>
              <a:gd name="connsiteX1-851" fmla="*/ 537015 w 798137"/>
              <a:gd name="connsiteY1-852" fmla="*/ 1379551 h 2449001"/>
              <a:gd name="connsiteX2-853" fmla="*/ 775553 w 798137"/>
              <a:gd name="connsiteY2-854" fmla="*/ 1406369 h 2449001"/>
              <a:gd name="connsiteX3-855" fmla="*/ 613659 w 798137"/>
              <a:gd name="connsiteY3-856" fmla="*/ 1785816 h 2449001"/>
              <a:gd name="connsiteX4-857" fmla="*/ 604600 w 798137"/>
              <a:gd name="connsiteY4-858" fmla="*/ 2441050 h 2449001"/>
              <a:gd name="connsiteX5-859" fmla="*/ 314378 w 798137"/>
              <a:gd name="connsiteY5-860" fmla="*/ 2445025 h 2449001"/>
              <a:gd name="connsiteX6-861" fmla="*/ 207035 w 798137"/>
              <a:gd name="connsiteY6-862" fmla="*/ 1673750 h 2449001"/>
              <a:gd name="connsiteX7-863" fmla="*/ 203060 w 798137"/>
              <a:gd name="connsiteY7-864" fmla="*/ 2441050 h 2449001"/>
              <a:gd name="connsiteX8-865" fmla="*/ 131498 w 798137"/>
              <a:gd name="connsiteY8-866" fmla="*/ 2449001 h 2449001"/>
              <a:gd name="connsiteX9-867" fmla="*/ 301 w 798137"/>
              <a:gd name="connsiteY9-868" fmla="*/ 1701579 h 2449001"/>
              <a:gd name="connsiteX10-869" fmla="*/ 95814 w 798137"/>
              <a:gd name="connsiteY10-870" fmla="*/ 1597201 h 2449001"/>
              <a:gd name="connsiteX11-871" fmla="*/ 84343 w 798137"/>
              <a:gd name="connsiteY11-872" fmla="*/ 1389262 h 2449001"/>
              <a:gd name="connsiteX12-873" fmla="*/ 334256 w 798137"/>
              <a:gd name="connsiteY12-874" fmla="*/ 1375575 h 2449001"/>
              <a:gd name="connsiteX13-875" fmla="*/ 425696 w 798137"/>
              <a:gd name="connsiteY13-876" fmla="*/ 1331843 h 2449001"/>
              <a:gd name="connsiteX14-877" fmla="*/ 218310 w 798137"/>
              <a:gd name="connsiteY14-878" fmla="*/ 0 h 2449001"/>
              <a:gd name="connsiteX15-879" fmla="*/ 570023 w 798137"/>
              <a:gd name="connsiteY15-880" fmla="*/ 3422 h 2449001"/>
              <a:gd name="connsiteX16-881" fmla="*/ 677271 w 798137"/>
              <a:gd name="connsiteY16-882" fmla="*/ 938156 h 2449001"/>
              <a:gd name="connsiteX17-883" fmla="*/ 719893 w 798137"/>
              <a:gd name="connsiteY17-884" fmla="*/ 1307990 h 2449001"/>
              <a:gd name="connsiteX18-885" fmla="*/ 409792 w 798137"/>
              <a:gd name="connsiteY18-886" fmla="*/ 1268233 h 2449001"/>
              <a:gd name="connsiteX19-887" fmla="*/ 99692 w 798137"/>
              <a:gd name="connsiteY19-888" fmla="*/ 1288111 h 2449001"/>
              <a:gd name="connsiteX20-889" fmla="*/ 133257 w 798137"/>
              <a:gd name="connsiteY20-890" fmla="*/ 945913 h 2449001"/>
              <a:gd name="connsiteX21-891" fmla="*/ 218310 w 798137"/>
              <a:gd name="connsiteY21-892" fmla="*/ 0 h 2449001"/>
              <a:gd name="connsiteX0-893" fmla="*/ 425696 w 797686"/>
              <a:gd name="connsiteY0-894" fmla="*/ 1331843 h 2449001"/>
              <a:gd name="connsiteX1-895" fmla="*/ 537015 w 797686"/>
              <a:gd name="connsiteY1-896" fmla="*/ 1379551 h 2449001"/>
              <a:gd name="connsiteX2-897" fmla="*/ 775553 w 797686"/>
              <a:gd name="connsiteY2-898" fmla="*/ 1406369 h 2449001"/>
              <a:gd name="connsiteX3-899" fmla="*/ 613659 w 797686"/>
              <a:gd name="connsiteY3-900" fmla="*/ 1785816 h 2449001"/>
              <a:gd name="connsiteX4-901" fmla="*/ 604600 w 797686"/>
              <a:gd name="connsiteY4-902" fmla="*/ 2441050 h 2449001"/>
              <a:gd name="connsiteX5-903" fmla="*/ 314378 w 797686"/>
              <a:gd name="connsiteY5-904" fmla="*/ 2445025 h 2449001"/>
              <a:gd name="connsiteX6-905" fmla="*/ 207035 w 797686"/>
              <a:gd name="connsiteY6-906" fmla="*/ 1673750 h 2449001"/>
              <a:gd name="connsiteX7-907" fmla="*/ 203060 w 797686"/>
              <a:gd name="connsiteY7-908" fmla="*/ 2441050 h 2449001"/>
              <a:gd name="connsiteX8-909" fmla="*/ 131498 w 797686"/>
              <a:gd name="connsiteY8-910" fmla="*/ 2449001 h 2449001"/>
              <a:gd name="connsiteX9-911" fmla="*/ 301 w 797686"/>
              <a:gd name="connsiteY9-912" fmla="*/ 1701579 h 2449001"/>
              <a:gd name="connsiteX10-913" fmla="*/ 95814 w 797686"/>
              <a:gd name="connsiteY10-914" fmla="*/ 1597201 h 2449001"/>
              <a:gd name="connsiteX11-915" fmla="*/ 84343 w 797686"/>
              <a:gd name="connsiteY11-916" fmla="*/ 1389262 h 2449001"/>
              <a:gd name="connsiteX12-917" fmla="*/ 334256 w 797686"/>
              <a:gd name="connsiteY12-918" fmla="*/ 1375575 h 2449001"/>
              <a:gd name="connsiteX13-919" fmla="*/ 425696 w 797686"/>
              <a:gd name="connsiteY13-920" fmla="*/ 1331843 h 2449001"/>
              <a:gd name="connsiteX14-921" fmla="*/ 218310 w 797686"/>
              <a:gd name="connsiteY14-922" fmla="*/ 0 h 2449001"/>
              <a:gd name="connsiteX15-923" fmla="*/ 570023 w 797686"/>
              <a:gd name="connsiteY15-924" fmla="*/ 3422 h 2449001"/>
              <a:gd name="connsiteX16-925" fmla="*/ 677271 w 797686"/>
              <a:gd name="connsiteY16-926" fmla="*/ 938156 h 2449001"/>
              <a:gd name="connsiteX17-927" fmla="*/ 719893 w 797686"/>
              <a:gd name="connsiteY17-928" fmla="*/ 1307990 h 2449001"/>
              <a:gd name="connsiteX18-929" fmla="*/ 409792 w 797686"/>
              <a:gd name="connsiteY18-930" fmla="*/ 1268233 h 2449001"/>
              <a:gd name="connsiteX19-931" fmla="*/ 99692 w 797686"/>
              <a:gd name="connsiteY19-932" fmla="*/ 1288111 h 2449001"/>
              <a:gd name="connsiteX20-933" fmla="*/ 133257 w 797686"/>
              <a:gd name="connsiteY20-934" fmla="*/ 945913 h 2449001"/>
              <a:gd name="connsiteX21-935" fmla="*/ 218310 w 797686"/>
              <a:gd name="connsiteY21-936" fmla="*/ 0 h 2449001"/>
              <a:gd name="connsiteX0-937" fmla="*/ 425696 w 797686"/>
              <a:gd name="connsiteY0-938" fmla="*/ 1331843 h 2449001"/>
              <a:gd name="connsiteX1-939" fmla="*/ 537015 w 797686"/>
              <a:gd name="connsiteY1-940" fmla="*/ 1379551 h 2449001"/>
              <a:gd name="connsiteX2-941" fmla="*/ 775553 w 797686"/>
              <a:gd name="connsiteY2-942" fmla="*/ 1406369 h 2449001"/>
              <a:gd name="connsiteX3-943" fmla="*/ 613659 w 797686"/>
              <a:gd name="connsiteY3-944" fmla="*/ 1785816 h 2449001"/>
              <a:gd name="connsiteX4-945" fmla="*/ 604600 w 797686"/>
              <a:gd name="connsiteY4-946" fmla="*/ 2441050 h 2449001"/>
              <a:gd name="connsiteX5-947" fmla="*/ 314378 w 797686"/>
              <a:gd name="connsiteY5-948" fmla="*/ 2445025 h 2449001"/>
              <a:gd name="connsiteX6-949" fmla="*/ 213878 w 797686"/>
              <a:gd name="connsiteY6-950" fmla="*/ 1707967 h 2449001"/>
              <a:gd name="connsiteX7-951" fmla="*/ 203060 w 797686"/>
              <a:gd name="connsiteY7-952" fmla="*/ 2441050 h 2449001"/>
              <a:gd name="connsiteX8-953" fmla="*/ 131498 w 797686"/>
              <a:gd name="connsiteY8-954" fmla="*/ 2449001 h 2449001"/>
              <a:gd name="connsiteX9-955" fmla="*/ 301 w 797686"/>
              <a:gd name="connsiteY9-956" fmla="*/ 1701579 h 2449001"/>
              <a:gd name="connsiteX10-957" fmla="*/ 95814 w 797686"/>
              <a:gd name="connsiteY10-958" fmla="*/ 1597201 h 2449001"/>
              <a:gd name="connsiteX11-959" fmla="*/ 84343 w 797686"/>
              <a:gd name="connsiteY11-960" fmla="*/ 1389262 h 2449001"/>
              <a:gd name="connsiteX12-961" fmla="*/ 334256 w 797686"/>
              <a:gd name="connsiteY12-962" fmla="*/ 1375575 h 2449001"/>
              <a:gd name="connsiteX13-963" fmla="*/ 425696 w 797686"/>
              <a:gd name="connsiteY13-964" fmla="*/ 1331843 h 2449001"/>
              <a:gd name="connsiteX14-965" fmla="*/ 218310 w 797686"/>
              <a:gd name="connsiteY14-966" fmla="*/ 0 h 2449001"/>
              <a:gd name="connsiteX15-967" fmla="*/ 570023 w 797686"/>
              <a:gd name="connsiteY15-968" fmla="*/ 3422 h 2449001"/>
              <a:gd name="connsiteX16-969" fmla="*/ 677271 w 797686"/>
              <a:gd name="connsiteY16-970" fmla="*/ 938156 h 2449001"/>
              <a:gd name="connsiteX17-971" fmla="*/ 719893 w 797686"/>
              <a:gd name="connsiteY17-972" fmla="*/ 1307990 h 2449001"/>
              <a:gd name="connsiteX18-973" fmla="*/ 409792 w 797686"/>
              <a:gd name="connsiteY18-974" fmla="*/ 1268233 h 2449001"/>
              <a:gd name="connsiteX19-975" fmla="*/ 99692 w 797686"/>
              <a:gd name="connsiteY19-976" fmla="*/ 1288111 h 2449001"/>
              <a:gd name="connsiteX20-977" fmla="*/ 133257 w 797686"/>
              <a:gd name="connsiteY20-978" fmla="*/ 945913 h 2449001"/>
              <a:gd name="connsiteX21-979" fmla="*/ 218310 w 797686"/>
              <a:gd name="connsiteY21-980" fmla="*/ 0 h 2449001"/>
              <a:gd name="connsiteX0-981" fmla="*/ 425696 w 797686"/>
              <a:gd name="connsiteY0-982" fmla="*/ 1331843 h 2449001"/>
              <a:gd name="connsiteX1-983" fmla="*/ 537015 w 797686"/>
              <a:gd name="connsiteY1-984" fmla="*/ 1379551 h 2449001"/>
              <a:gd name="connsiteX2-985" fmla="*/ 775553 w 797686"/>
              <a:gd name="connsiteY2-986" fmla="*/ 1406369 h 2449001"/>
              <a:gd name="connsiteX3-987" fmla="*/ 613659 w 797686"/>
              <a:gd name="connsiteY3-988" fmla="*/ 1785816 h 2449001"/>
              <a:gd name="connsiteX4-989" fmla="*/ 604600 w 797686"/>
              <a:gd name="connsiteY4-990" fmla="*/ 2441050 h 2449001"/>
              <a:gd name="connsiteX5-991" fmla="*/ 314378 w 797686"/>
              <a:gd name="connsiteY5-992" fmla="*/ 2445025 h 2449001"/>
              <a:gd name="connsiteX6-993" fmla="*/ 213878 w 797686"/>
              <a:gd name="connsiteY6-994" fmla="*/ 1707967 h 2449001"/>
              <a:gd name="connsiteX7-995" fmla="*/ 203060 w 797686"/>
              <a:gd name="connsiteY7-996" fmla="*/ 2441050 h 2449001"/>
              <a:gd name="connsiteX8-997" fmla="*/ 131498 w 797686"/>
              <a:gd name="connsiteY8-998" fmla="*/ 2449001 h 2449001"/>
              <a:gd name="connsiteX9-999" fmla="*/ 301 w 797686"/>
              <a:gd name="connsiteY9-1000" fmla="*/ 1701579 h 2449001"/>
              <a:gd name="connsiteX10-1001" fmla="*/ 95814 w 797686"/>
              <a:gd name="connsiteY10-1002" fmla="*/ 1597201 h 2449001"/>
              <a:gd name="connsiteX11-1003" fmla="*/ 84343 w 797686"/>
              <a:gd name="connsiteY11-1004" fmla="*/ 1389262 h 2449001"/>
              <a:gd name="connsiteX12-1005" fmla="*/ 334256 w 797686"/>
              <a:gd name="connsiteY12-1006" fmla="*/ 1375575 h 2449001"/>
              <a:gd name="connsiteX13-1007" fmla="*/ 425696 w 797686"/>
              <a:gd name="connsiteY13-1008" fmla="*/ 1331843 h 2449001"/>
              <a:gd name="connsiteX14-1009" fmla="*/ 218310 w 797686"/>
              <a:gd name="connsiteY14-1010" fmla="*/ 0 h 2449001"/>
              <a:gd name="connsiteX15-1011" fmla="*/ 570023 w 797686"/>
              <a:gd name="connsiteY15-1012" fmla="*/ 3422 h 2449001"/>
              <a:gd name="connsiteX16-1013" fmla="*/ 677271 w 797686"/>
              <a:gd name="connsiteY16-1014" fmla="*/ 938156 h 2449001"/>
              <a:gd name="connsiteX17-1015" fmla="*/ 719893 w 797686"/>
              <a:gd name="connsiteY17-1016" fmla="*/ 1307990 h 2449001"/>
              <a:gd name="connsiteX18-1017" fmla="*/ 409792 w 797686"/>
              <a:gd name="connsiteY18-1018" fmla="*/ 1268233 h 2449001"/>
              <a:gd name="connsiteX19-1019" fmla="*/ 99692 w 797686"/>
              <a:gd name="connsiteY19-1020" fmla="*/ 1288111 h 2449001"/>
              <a:gd name="connsiteX20-1021" fmla="*/ 133257 w 797686"/>
              <a:gd name="connsiteY20-1022" fmla="*/ 945913 h 2449001"/>
              <a:gd name="connsiteX21-1023" fmla="*/ 218310 w 797686"/>
              <a:gd name="connsiteY21-1024" fmla="*/ 0 h 2449001"/>
              <a:gd name="connsiteX0-1025" fmla="*/ 425696 w 797686"/>
              <a:gd name="connsiteY0-1026" fmla="*/ 1331843 h 2449001"/>
              <a:gd name="connsiteX1-1027" fmla="*/ 537015 w 797686"/>
              <a:gd name="connsiteY1-1028" fmla="*/ 1379551 h 2449001"/>
              <a:gd name="connsiteX2-1029" fmla="*/ 775553 w 797686"/>
              <a:gd name="connsiteY2-1030" fmla="*/ 1406369 h 2449001"/>
              <a:gd name="connsiteX3-1031" fmla="*/ 613659 w 797686"/>
              <a:gd name="connsiteY3-1032" fmla="*/ 1785816 h 2449001"/>
              <a:gd name="connsiteX4-1033" fmla="*/ 604600 w 797686"/>
              <a:gd name="connsiteY4-1034" fmla="*/ 2441050 h 2449001"/>
              <a:gd name="connsiteX5-1035" fmla="*/ 314378 w 797686"/>
              <a:gd name="connsiteY5-1036" fmla="*/ 2445025 h 2449001"/>
              <a:gd name="connsiteX6-1037" fmla="*/ 224143 w 797686"/>
              <a:gd name="connsiteY6-1038" fmla="*/ 1721654 h 2449001"/>
              <a:gd name="connsiteX7-1039" fmla="*/ 203060 w 797686"/>
              <a:gd name="connsiteY7-1040" fmla="*/ 2441050 h 2449001"/>
              <a:gd name="connsiteX8-1041" fmla="*/ 131498 w 797686"/>
              <a:gd name="connsiteY8-1042" fmla="*/ 2449001 h 2449001"/>
              <a:gd name="connsiteX9-1043" fmla="*/ 301 w 797686"/>
              <a:gd name="connsiteY9-1044" fmla="*/ 1701579 h 2449001"/>
              <a:gd name="connsiteX10-1045" fmla="*/ 95814 w 797686"/>
              <a:gd name="connsiteY10-1046" fmla="*/ 1597201 h 2449001"/>
              <a:gd name="connsiteX11-1047" fmla="*/ 84343 w 797686"/>
              <a:gd name="connsiteY11-1048" fmla="*/ 1389262 h 2449001"/>
              <a:gd name="connsiteX12-1049" fmla="*/ 334256 w 797686"/>
              <a:gd name="connsiteY12-1050" fmla="*/ 1375575 h 2449001"/>
              <a:gd name="connsiteX13-1051" fmla="*/ 425696 w 797686"/>
              <a:gd name="connsiteY13-1052" fmla="*/ 1331843 h 2449001"/>
              <a:gd name="connsiteX14-1053" fmla="*/ 218310 w 797686"/>
              <a:gd name="connsiteY14-1054" fmla="*/ 0 h 2449001"/>
              <a:gd name="connsiteX15-1055" fmla="*/ 570023 w 797686"/>
              <a:gd name="connsiteY15-1056" fmla="*/ 3422 h 2449001"/>
              <a:gd name="connsiteX16-1057" fmla="*/ 677271 w 797686"/>
              <a:gd name="connsiteY16-1058" fmla="*/ 938156 h 2449001"/>
              <a:gd name="connsiteX17-1059" fmla="*/ 719893 w 797686"/>
              <a:gd name="connsiteY17-1060" fmla="*/ 1307990 h 2449001"/>
              <a:gd name="connsiteX18-1061" fmla="*/ 409792 w 797686"/>
              <a:gd name="connsiteY18-1062" fmla="*/ 1268233 h 2449001"/>
              <a:gd name="connsiteX19-1063" fmla="*/ 99692 w 797686"/>
              <a:gd name="connsiteY19-1064" fmla="*/ 1288111 h 2449001"/>
              <a:gd name="connsiteX20-1065" fmla="*/ 133257 w 797686"/>
              <a:gd name="connsiteY20-1066" fmla="*/ 945913 h 2449001"/>
              <a:gd name="connsiteX21-1067" fmla="*/ 218310 w 797686"/>
              <a:gd name="connsiteY21-1068" fmla="*/ 0 h 2449001"/>
              <a:gd name="connsiteX0-1069" fmla="*/ 425647 w 797637"/>
              <a:gd name="connsiteY0-1070" fmla="*/ 1331843 h 2449001"/>
              <a:gd name="connsiteX1-1071" fmla="*/ 536966 w 797637"/>
              <a:gd name="connsiteY1-1072" fmla="*/ 1379551 h 2449001"/>
              <a:gd name="connsiteX2-1073" fmla="*/ 775504 w 797637"/>
              <a:gd name="connsiteY2-1074" fmla="*/ 1406369 h 2449001"/>
              <a:gd name="connsiteX3-1075" fmla="*/ 613610 w 797637"/>
              <a:gd name="connsiteY3-1076" fmla="*/ 1785816 h 2449001"/>
              <a:gd name="connsiteX4-1077" fmla="*/ 604551 w 797637"/>
              <a:gd name="connsiteY4-1078" fmla="*/ 2441050 h 2449001"/>
              <a:gd name="connsiteX5-1079" fmla="*/ 314329 w 797637"/>
              <a:gd name="connsiteY5-1080" fmla="*/ 2445025 h 2449001"/>
              <a:gd name="connsiteX6-1081" fmla="*/ 224094 w 797637"/>
              <a:gd name="connsiteY6-1082" fmla="*/ 1721654 h 2449001"/>
              <a:gd name="connsiteX7-1083" fmla="*/ 203011 w 797637"/>
              <a:gd name="connsiteY7-1084" fmla="*/ 2441050 h 2449001"/>
              <a:gd name="connsiteX8-1085" fmla="*/ 131449 w 797637"/>
              <a:gd name="connsiteY8-1086" fmla="*/ 2449001 h 2449001"/>
              <a:gd name="connsiteX9-1087" fmla="*/ 252 w 797637"/>
              <a:gd name="connsiteY9-1088" fmla="*/ 1701579 h 2449001"/>
              <a:gd name="connsiteX10-1089" fmla="*/ 112873 w 797637"/>
              <a:gd name="connsiteY10-1090" fmla="*/ 1641682 h 2449001"/>
              <a:gd name="connsiteX11-1091" fmla="*/ 84294 w 797637"/>
              <a:gd name="connsiteY11-1092" fmla="*/ 1389262 h 2449001"/>
              <a:gd name="connsiteX12-1093" fmla="*/ 334207 w 797637"/>
              <a:gd name="connsiteY12-1094" fmla="*/ 1375575 h 2449001"/>
              <a:gd name="connsiteX13-1095" fmla="*/ 425647 w 797637"/>
              <a:gd name="connsiteY13-1096" fmla="*/ 1331843 h 2449001"/>
              <a:gd name="connsiteX14-1097" fmla="*/ 218261 w 797637"/>
              <a:gd name="connsiteY14-1098" fmla="*/ 0 h 2449001"/>
              <a:gd name="connsiteX15-1099" fmla="*/ 569974 w 797637"/>
              <a:gd name="connsiteY15-1100" fmla="*/ 3422 h 2449001"/>
              <a:gd name="connsiteX16-1101" fmla="*/ 677222 w 797637"/>
              <a:gd name="connsiteY16-1102" fmla="*/ 938156 h 2449001"/>
              <a:gd name="connsiteX17-1103" fmla="*/ 719844 w 797637"/>
              <a:gd name="connsiteY17-1104" fmla="*/ 1307990 h 2449001"/>
              <a:gd name="connsiteX18-1105" fmla="*/ 409743 w 797637"/>
              <a:gd name="connsiteY18-1106" fmla="*/ 1268233 h 2449001"/>
              <a:gd name="connsiteX19-1107" fmla="*/ 99643 w 797637"/>
              <a:gd name="connsiteY19-1108" fmla="*/ 1288111 h 2449001"/>
              <a:gd name="connsiteX20-1109" fmla="*/ 133208 w 797637"/>
              <a:gd name="connsiteY20-1110" fmla="*/ 945913 h 2449001"/>
              <a:gd name="connsiteX21-1111" fmla="*/ 218261 w 797637"/>
              <a:gd name="connsiteY21-1112" fmla="*/ 0 h 2449001"/>
              <a:gd name="connsiteX0-1113" fmla="*/ 425647 w 797637"/>
              <a:gd name="connsiteY0-1114" fmla="*/ 1331843 h 2449001"/>
              <a:gd name="connsiteX1-1115" fmla="*/ 536966 w 797637"/>
              <a:gd name="connsiteY1-1116" fmla="*/ 1379551 h 2449001"/>
              <a:gd name="connsiteX2-1117" fmla="*/ 775504 w 797637"/>
              <a:gd name="connsiteY2-1118" fmla="*/ 1406369 h 2449001"/>
              <a:gd name="connsiteX3-1119" fmla="*/ 613610 w 797637"/>
              <a:gd name="connsiteY3-1120" fmla="*/ 1785816 h 2449001"/>
              <a:gd name="connsiteX4-1121" fmla="*/ 604551 w 797637"/>
              <a:gd name="connsiteY4-1122" fmla="*/ 2441050 h 2449001"/>
              <a:gd name="connsiteX5-1123" fmla="*/ 314329 w 797637"/>
              <a:gd name="connsiteY5-1124" fmla="*/ 2445025 h 2449001"/>
              <a:gd name="connsiteX6-1125" fmla="*/ 224094 w 797637"/>
              <a:gd name="connsiteY6-1126" fmla="*/ 1721654 h 2449001"/>
              <a:gd name="connsiteX7-1127" fmla="*/ 203011 w 797637"/>
              <a:gd name="connsiteY7-1128" fmla="*/ 2441050 h 2449001"/>
              <a:gd name="connsiteX8-1129" fmla="*/ 131449 w 797637"/>
              <a:gd name="connsiteY8-1130" fmla="*/ 2449001 h 2449001"/>
              <a:gd name="connsiteX9-1131" fmla="*/ 252 w 797637"/>
              <a:gd name="connsiteY9-1132" fmla="*/ 1701579 h 2449001"/>
              <a:gd name="connsiteX10-1133" fmla="*/ 112873 w 797637"/>
              <a:gd name="connsiteY10-1134" fmla="*/ 1641682 h 2449001"/>
              <a:gd name="connsiteX11-1135" fmla="*/ 84294 w 797637"/>
              <a:gd name="connsiteY11-1136" fmla="*/ 1389262 h 2449001"/>
              <a:gd name="connsiteX12-1137" fmla="*/ 334207 w 797637"/>
              <a:gd name="connsiteY12-1138" fmla="*/ 1375575 h 2449001"/>
              <a:gd name="connsiteX13-1139" fmla="*/ 425647 w 797637"/>
              <a:gd name="connsiteY13-1140" fmla="*/ 1331843 h 2449001"/>
              <a:gd name="connsiteX14-1141" fmla="*/ 218261 w 797637"/>
              <a:gd name="connsiteY14-1142" fmla="*/ 0 h 2449001"/>
              <a:gd name="connsiteX15-1143" fmla="*/ 569974 w 797637"/>
              <a:gd name="connsiteY15-1144" fmla="*/ 3422 h 2449001"/>
              <a:gd name="connsiteX16-1145" fmla="*/ 677222 w 797637"/>
              <a:gd name="connsiteY16-1146" fmla="*/ 938156 h 2449001"/>
              <a:gd name="connsiteX17-1147" fmla="*/ 719844 w 797637"/>
              <a:gd name="connsiteY17-1148" fmla="*/ 1307990 h 2449001"/>
              <a:gd name="connsiteX18-1149" fmla="*/ 409743 w 797637"/>
              <a:gd name="connsiteY18-1150" fmla="*/ 1268233 h 2449001"/>
              <a:gd name="connsiteX19-1151" fmla="*/ 99643 w 797637"/>
              <a:gd name="connsiteY19-1152" fmla="*/ 1288111 h 2449001"/>
              <a:gd name="connsiteX20-1153" fmla="*/ 133208 w 797637"/>
              <a:gd name="connsiteY20-1154" fmla="*/ 945913 h 2449001"/>
              <a:gd name="connsiteX21-1155" fmla="*/ 218261 w 797637"/>
              <a:gd name="connsiteY21-1156" fmla="*/ 0 h 2449001"/>
              <a:gd name="connsiteX0-1157" fmla="*/ 425647 w 797637"/>
              <a:gd name="connsiteY0-1158" fmla="*/ 1331843 h 2449001"/>
              <a:gd name="connsiteX1-1159" fmla="*/ 536966 w 797637"/>
              <a:gd name="connsiteY1-1160" fmla="*/ 1379551 h 2449001"/>
              <a:gd name="connsiteX2-1161" fmla="*/ 775504 w 797637"/>
              <a:gd name="connsiteY2-1162" fmla="*/ 1406369 h 2449001"/>
              <a:gd name="connsiteX3-1163" fmla="*/ 613610 w 797637"/>
              <a:gd name="connsiteY3-1164" fmla="*/ 1785816 h 2449001"/>
              <a:gd name="connsiteX4-1165" fmla="*/ 604551 w 797637"/>
              <a:gd name="connsiteY4-1166" fmla="*/ 2441050 h 2449001"/>
              <a:gd name="connsiteX5-1167" fmla="*/ 314329 w 797637"/>
              <a:gd name="connsiteY5-1168" fmla="*/ 2445025 h 2449001"/>
              <a:gd name="connsiteX6-1169" fmla="*/ 224094 w 797637"/>
              <a:gd name="connsiteY6-1170" fmla="*/ 1721654 h 2449001"/>
              <a:gd name="connsiteX7-1171" fmla="*/ 203011 w 797637"/>
              <a:gd name="connsiteY7-1172" fmla="*/ 2441050 h 2449001"/>
              <a:gd name="connsiteX8-1173" fmla="*/ 131449 w 797637"/>
              <a:gd name="connsiteY8-1174" fmla="*/ 2449001 h 2449001"/>
              <a:gd name="connsiteX9-1175" fmla="*/ 252 w 797637"/>
              <a:gd name="connsiteY9-1176" fmla="*/ 1701579 h 2449001"/>
              <a:gd name="connsiteX10-1177" fmla="*/ 112873 w 797637"/>
              <a:gd name="connsiteY10-1178" fmla="*/ 1641682 h 2449001"/>
              <a:gd name="connsiteX11-1179" fmla="*/ 84294 w 797637"/>
              <a:gd name="connsiteY11-1180" fmla="*/ 1389262 h 2449001"/>
              <a:gd name="connsiteX12-1181" fmla="*/ 334207 w 797637"/>
              <a:gd name="connsiteY12-1182" fmla="*/ 1375575 h 2449001"/>
              <a:gd name="connsiteX13-1183" fmla="*/ 425647 w 797637"/>
              <a:gd name="connsiteY13-1184" fmla="*/ 1331843 h 2449001"/>
              <a:gd name="connsiteX14-1185" fmla="*/ 218261 w 797637"/>
              <a:gd name="connsiteY14-1186" fmla="*/ 0 h 2449001"/>
              <a:gd name="connsiteX15-1187" fmla="*/ 569974 w 797637"/>
              <a:gd name="connsiteY15-1188" fmla="*/ 3422 h 2449001"/>
              <a:gd name="connsiteX16-1189" fmla="*/ 677222 w 797637"/>
              <a:gd name="connsiteY16-1190" fmla="*/ 938156 h 2449001"/>
              <a:gd name="connsiteX17-1191" fmla="*/ 719844 w 797637"/>
              <a:gd name="connsiteY17-1192" fmla="*/ 1307990 h 2449001"/>
              <a:gd name="connsiteX18-1193" fmla="*/ 409743 w 797637"/>
              <a:gd name="connsiteY18-1194" fmla="*/ 1268233 h 2449001"/>
              <a:gd name="connsiteX19-1195" fmla="*/ 99643 w 797637"/>
              <a:gd name="connsiteY19-1196" fmla="*/ 1288111 h 2449001"/>
              <a:gd name="connsiteX20-1197" fmla="*/ 133208 w 797637"/>
              <a:gd name="connsiteY20-1198" fmla="*/ 945913 h 2449001"/>
              <a:gd name="connsiteX21-1199" fmla="*/ 218261 w 797637"/>
              <a:gd name="connsiteY21-1200" fmla="*/ 0 h 2449001"/>
              <a:gd name="connsiteX0-1201" fmla="*/ 405179 w 777169"/>
              <a:gd name="connsiteY0-1202" fmla="*/ 1331843 h 2449001"/>
              <a:gd name="connsiteX1-1203" fmla="*/ 516498 w 777169"/>
              <a:gd name="connsiteY1-1204" fmla="*/ 1379551 h 2449001"/>
              <a:gd name="connsiteX2-1205" fmla="*/ 755036 w 777169"/>
              <a:gd name="connsiteY2-1206" fmla="*/ 1406369 h 2449001"/>
              <a:gd name="connsiteX3-1207" fmla="*/ 593142 w 777169"/>
              <a:gd name="connsiteY3-1208" fmla="*/ 1785816 h 2449001"/>
              <a:gd name="connsiteX4-1209" fmla="*/ 584083 w 777169"/>
              <a:gd name="connsiteY4-1210" fmla="*/ 2441050 h 2449001"/>
              <a:gd name="connsiteX5-1211" fmla="*/ 293861 w 777169"/>
              <a:gd name="connsiteY5-1212" fmla="*/ 2445025 h 2449001"/>
              <a:gd name="connsiteX6-1213" fmla="*/ 203626 w 777169"/>
              <a:gd name="connsiteY6-1214" fmla="*/ 1721654 h 2449001"/>
              <a:gd name="connsiteX7-1215" fmla="*/ 182543 w 777169"/>
              <a:gd name="connsiteY7-1216" fmla="*/ 2441050 h 2449001"/>
              <a:gd name="connsiteX8-1217" fmla="*/ 110981 w 777169"/>
              <a:gd name="connsiteY8-1218" fmla="*/ 2449001 h 2449001"/>
              <a:gd name="connsiteX9-1219" fmla="*/ 313 w 777169"/>
              <a:gd name="connsiteY9-1220" fmla="*/ 1749481 h 2449001"/>
              <a:gd name="connsiteX10-1221" fmla="*/ 92405 w 777169"/>
              <a:gd name="connsiteY10-1222" fmla="*/ 1641682 h 2449001"/>
              <a:gd name="connsiteX11-1223" fmla="*/ 63826 w 777169"/>
              <a:gd name="connsiteY11-1224" fmla="*/ 1389262 h 2449001"/>
              <a:gd name="connsiteX12-1225" fmla="*/ 313739 w 777169"/>
              <a:gd name="connsiteY12-1226" fmla="*/ 1375575 h 2449001"/>
              <a:gd name="connsiteX13-1227" fmla="*/ 405179 w 777169"/>
              <a:gd name="connsiteY13-1228" fmla="*/ 1331843 h 2449001"/>
              <a:gd name="connsiteX14-1229" fmla="*/ 197793 w 777169"/>
              <a:gd name="connsiteY14-1230" fmla="*/ 0 h 2449001"/>
              <a:gd name="connsiteX15-1231" fmla="*/ 549506 w 777169"/>
              <a:gd name="connsiteY15-1232" fmla="*/ 3422 h 2449001"/>
              <a:gd name="connsiteX16-1233" fmla="*/ 656754 w 777169"/>
              <a:gd name="connsiteY16-1234" fmla="*/ 938156 h 2449001"/>
              <a:gd name="connsiteX17-1235" fmla="*/ 699376 w 777169"/>
              <a:gd name="connsiteY17-1236" fmla="*/ 1307990 h 2449001"/>
              <a:gd name="connsiteX18-1237" fmla="*/ 389275 w 777169"/>
              <a:gd name="connsiteY18-1238" fmla="*/ 1268233 h 2449001"/>
              <a:gd name="connsiteX19-1239" fmla="*/ 79175 w 777169"/>
              <a:gd name="connsiteY19-1240" fmla="*/ 1288111 h 2449001"/>
              <a:gd name="connsiteX20-1241" fmla="*/ 112740 w 777169"/>
              <a:gd name="connsiteY20-1242" fmla="*/ 945913 h 2449001"/>
              <a:gd name="connsiteX21-1243" fmla="*/ 197793 w 777169"/>
              <a:gd name="connsiteY21-1244" fmla="*/ 0 h 2449001"/>
              <a:gd name="connsiteX0-1245" fmla="*/ 413332 w 785322"/>
              <a:gd name="connsiteY0-1246" fmla="*/ 1331843 h 2449001"/>
              <a:gd name="connsiteX1-1247" fmla="*/ 524651 w 785322"/>
              <a:gd name="connsiteY1-1248" fmla="*/ 1379551 h 2449001"/>
              <a:gd name="connsiteX2-1249" fmla="*/ 763189 w 785322"/>
              <a:gd name="connsiteY2-1250" fmla="*/ 1406369 h 2449001"/>
              <a:gd name="connsiteX3-1251" fmla="*/ 601295 w 785322"/>
              <a:gd name="connsiteY3-1252" fmla="*/ 1785816 h 2449001"/>
              <a:gd name="connsiteX4-1253" fmla="*/ 592236 w 785322"/>
              <a:gd name="connsiteY4-1254" fmla="*/ 2441050 h 2449001"/>
              <a:gd name="connsiteX5-1255" fmla="*/ 302014 w 785322"/>
              <a:gd name="connsiteY5-1256" fmla="*/ 2445025 h 2449001"/>
              <a:gd name="connsiteX6-1257" fmla="*/ 211779 w 785322"/>
              <a:gd name="connsiteY6-1258" fmla="*/ 1721654 h 2449001"/>
              <a:gd name="connsiteX7-1259" fmla="*/ 190696 w 785322"/>
              <a:gd name="connsiteY7-1260" fmla="*/ 2441050 h 2449001"/>
              <a:gd name="connsiteX8-1261" fmla="*/ 119134 w 785322"/>
              <a:gd name="connsiteY8-1262" fmla="*/ 2449001 h 2449001"/>
              <a:gd name="connsiteX9-1263" fmla="*/ 8466 w 785322"/>
              <a:gd name="connsiteY9-1264" fmla="*/ 1749481 h 2449001"/>
              <a:gd name="connsiteX10-1265" fmla="*/ 100558 w 785322"/>
              <a:gd name="connsiteY10-1266" fmla="*/ 1641682 h 2449001"/>
              <a:gd name="connsiteX11-1267" fmla="*/ 71979 w 785322"/>
              <a:gd name="connsiteY11-1268" fmla="*/ 1389262 h 2449001"/>
              <a:gd name="connsiteX12-1269" fmla="*/ 321892 w 785322"/>
              <a:gd name="connsiteY12-1270" fmla="*/ 1375575 h 2449001"/>
              <a:gd name="connsiteX13-1271" fmla="*/ 413332 w 785322"/>
              <a:gd name="connsiteY13-1272" fmla="*/ 1331843 h 2449001"/>
              <a:gd name="connsiteX14-1273" fmla="*/ 205946 w 785322"/>
              <a:gd name="connsiteY14-1274" fmla="*/ 0 h 2449001"/>
              <a:gd name="connsiteX15-1275" fmla="*/ 557659 w 785322"/>
              <a:gd name="connsiteY15-1276" fmla="*/ 3422 h 2449001"/>
              <a:gd name="connsiteX16-1277" fmla="*/ 664907 w 785322"/>
              <a:gd name="connsiteY16-1278" fmla="*/ 938156 h 2449001"/>
              <a:gd name="connsiteX17-1279" fmla="*/ 707529 w 785322"/>
              <a:gd name="connsiteY17-1280" fmla="*/ 1307990 h 2449001"/>
              <a:gd name="connsiteX18-1281" fmla="*/ 397428 w 785322"/>
              <a:gd name="connsiteY18-1282" fmla="*/ 1268233 h 2449001"/>
              <a:gd name="connsiteX19-1283" fmla="*/ 87328 w 785322"/>
              <a:gd name="connsiteY19-1284" fmla="*/ 1288111 h 2449001"/>
              <a:gd name="connsiteX20-1285" fmla="*/ 120893 w 785322"/>
              <a:gd name="connsiteY20-1286" fmla="*/ 945913 h 2449001"/>
              <a:gd name="connsiteX21-1287" fmla="*/ 205946 w 785322"/>
              <a:gd name="connsiteY21-1288" fmla="*/ 0 h 244900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Lst>
            <a:rect l="l" t="t" r="r" b="b"/>
            <a:pathLst>
              <a:path w="785322" h="2449001">
                <a:moveTo>
                  <a:pt x="413332" y="1331843"/>
                </a:moveTo>
                <a:cubicBezTo>
                  <a:pt x="470316" y="1339795"/>
                  <a:pt x="487545" y="1363648"/>
                  <a:pt x="524651" y="1379551"/>
                </a:cubicBezTo>
                <a:cubicBezTo>
                  <a:pt x="598461" y="1388490"/>
                  <a:pt x="730438" y="1342684"/>
                  <a:pt x="763189" y="1406369"/>
                </a:cubicBezTo>
                <a:cubicBezTo>
                  <a:pt x="860365" y="1644887"/>
                  <a:pt x="606378" y="1660931"/>
                  <a:pt x="601295" y="1785816"/>
                </a:cubicBezTo>
                <a:cubicBezTo>
                  <a:pt x="592018" y="1995200"/>
                  <a:pt x="585610" y="2024932"/>
                  <a:pt x="592236" y="2441050"/>
                </a:cubicBezTo>
                <a:lnTo>
                  <a:pt x="302014" y="2445025"/>
                </a:lnTo>
                <a:cubicBezTo>
                  <a:pt x="266233" y="2198535"/>
                  <a:pt x="340856" y="1660357"/>
                  <a:pt x="211779" y="1721654"/>
                </a:cubicBezTo>
                <a:cubicBezTo>
                  <a:pt x="170697" y="1762736"/>
                  <a:pt x="192021" y="2185283"/>
                  <a:pt x="190696" y="2441050"/>
                </a:cubicBezTo>
                <a:cubicBezTo>
                  <a:pt x="146301" y="2445688"/>
                  <a:pt x="179432" y="2445688"/>
                  <a:pt x="119134" y="2449001"/>
                </a:cubicBezTo>
                <a:cubicBezTo>
                  <a:pt x="103231" y="1623390"/>
                  <a:pt x="60150" y="1875377"/>
                  <a:pt x="8466" y="1749481"/>
                </a:cubicBezTo>
                <a:cubicBezTo>
                  <a:pt x="-31697" y="1604092"/>
                  <a:pt x="83130" y="1642413"/>
                  <a:pt x="100558" y="1641682"/>
                </a:cubicBezTo>
                <a:cubicBezTo>
                  <a:pt x="5622" y="1561516"/>
                  <a:pt x="-3874" y="1450657"/>
                  <a:pt x="71979" y="1389262"/>
                </a:cubicBezTo>
                <a:cubicBezTo>
                  <a:pt x="119567" y="1358010"/>
                  <a:pt x="239728" y="1375575"/>
                  <a:pt x="321892" y="1375575"/>
                </a:cubicBezTo>
                <a:cubicBezTo>
                  <a:pt x="347071" y="1360998"/>
                  <a:pt x="364299" y="1334493"/>
                  <a:pt x="413332" y="1331843"/>
                </a:cubicBezTo>
                <a:close/>
                <a:moveTo>
                  <a:pt x="205946" y="0"/>
                </a:moveTo>
                <a:lnTo>
                  <a:pt x="557659" y="3422"/>
                </a:lnTo>
                <a:cubicBezTo>
                  <a:pt x="580863" y="327547"/>
                  <a:pt x="489978" y="820211"/>
                  <a:pt x="664907" y="938156"/>
                </a:cubicBezTo>
                <a:cubicBezTo>
                  <a:pt x="834535" y="1061401"/>
                  <a:pt x="785141" y="1256861"/>
                  <a:pt x="707529" y="1307990"/>
                </a:cubicBezTo>
                <a:cubicBezTo>
                  <a:pt x="596211" y="1362324"/>
                  <a:pt x="496819" y="1313291"/>
                  <a:pt x="397428" y="1268233"/>
                </a:cubicBezTo>
                <a:cubicBezTo>
                  <a:pt x="324542" y="1317265"/>
                  <a:pt x="192020" y="1358347"/>
                  <a:pt x="87328" y="1288111"/>
                </a:cubicBezTo>
                <a:cubicBezTo>
                  <a:pt x="-33267" y="1184744"/>
                  <a:pt x="58608" y="985670"/>
                  <a:pt x="120893" y="945913"/>
                </a:cubicBezTo>
                <a:cubicBezTo>
                  <a:pt x="259584" y="846619"/>
                  <a:pt x="211126" y="365206"/>
                  <a:pt x="205946"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0" name="Freeform 108"/>
          <p:cNvSpPr/>
          <p:nvPr/>
        </p:nvSpPr>
        <p:spPr>
          <a:xfrm>
            <a:off x="4380680" y="2575756"/>
            <a:ext cx="501857" cy="554554"/>
          </a:xfrm>
          <a:custGeom>
            <a:avLst/>
            <a:gdLst/>
            <a:ahLst/>
            <a:cxnLst/>
            <a:rect l="l" t="t" r="r" b="b"/>
            <a:pathLst>
              <a:path w="341005" h="376812">
                <a:moveTo>
                  <a:pt x="179590" y="105941"/>
                </a:moveTo>
                <a:cubicBezTo>
                  <a:pt x="189466" y="103284"/>
                  <a:pt x="200229" y="106383"/>
                  <a:pt x="207502" y="113978"/>
                </a:cubicBezTo>
                <a:lnTo>
                  <a:pt x="205155" y="116193"/>
                </a:lnTo>
                <a:cubicBezTo>
                  <a:pt x="198727" y="109493"/>
                  <a:pt x="189244" y="106732"/>
                  <a:pt x="180543" y="109027"/>
                </a:cubicBezTo>
                <a:cubicBezTo>
                  <a:pt x="171284" y="111470"/>
                  <a:pt x="164597" y="119184"/>
                  <a:pt x="163491" y="128699"/>
                </a:cubicBezTo>
                <a:lnTo>
                  <a:pt x="160301" y="128192"/>
                </a:lnTo>
                <a:cubicBezTo>
                  <a:pt x="160626" y="125509"/>
                  <a:pt x="161343" y="122953"/>
                  <a:pt x="162397" y="120583"/>
                </a:cubicBezTo>
                <a:cubicBezTo>
                  <a:pt x="163188" y="118806"/>
                  <a:pt x="164168" y="117134"/>
                  <a:pt x="165317" y="115593"/>
                </a:cubicBezTo>
                <a:close/>
                <a:moveTo>
                  <a:pt x="184774" y="76800"/>
                </a:moveTo>
                <a:cubicBezTo>
                  <a:pt x="189722" y="75892"/>
                  <a:pt x="194950" y="76276"/>
                  <a:pt x="199898" y="78055"/>
                </a:cubicBezTo>
                <a:lnTo>
                  <a:pt x="198784" y="81085"/>
                </a:lnTo>
                <a:cubicBezTo>
                  <a:pt x="190044" y="77951"/>
                  <a:pt x="180324" y="79705"/>
                  <a:pt x="173557" y="85636"/>
                </a:cubicBezTo>
                <a:cubicBezTo>
                  <a:pt x="166357" y="91948"/>
                  <a:pt x="163808" y="101834"/>
                  <a:pt x="167057" y="110845"/>
                </a:cubicBezTo>
                <a:lnTo>
                  <a:pt x="163976" y="111813"/>
                </a:lnTo>
                <a:cubicBezTo>
                  <a:pt x="161264" y="104174"/>
                  <a:pt x="162206" y="95982"/>
                  <a:pt x="166259" y="89343"/>
                </a:cubicBezTo>
                <a:lnTo>
                  <a:pt x="171329" y="83298"/>
                </a:lnTo>
                <a:cubicBezTo>
                  <a:pt x="175158" y="79908"/>
                  <a:pt x="179826" y="77708"/>
                  <a:pt x="184774" y="76800"/>
                </a:cubicBezTo>
                <a:close/>
                <a:moveTo>
                  <a:pt x="179076" y="24908"/>
                </a:moveTo>
                <a:cubicBezTo>
                  <a:pt x="173882" y="25821"/>
                  <a:pt x="169065" y="28595"/>
                  <a:pt x="165693" y="33023"/>
                </a:cubicBezTo>
                <a:lnTo>
                  <a:pt x="165081" y="32645"/>
                </a:lnTo>
                <a:lnTo>
                  <a:pt x="164343" y="33841"/>
                </a:lnTo>
                <a:lnTo>
                  <a:pt x="159156" y="28989"/>
                </a:lnTo>
                <a:cubicBezTo>
                  <a:pt x="147650" y="21890"/>
                  <a:pt x="132568" y="25462"/>
                  <a:pt x="125468" y="36968"/>
                </a:cubicBezTo>
                <a:cubicBezTo>
                  <a:pt x="125028" y="37682"/>
                  <a:pt x="124628" y="38410"/>
                  <a:pt x="124607" y="39302"/>
                </a:cubicBezTo>
                <a:cubicBezTo>
                  <a:pt x="121192" y="53871"/>
                  <a:pt x="126621" y="67918"/>
                  <a:pt x="137512" y="72288"/>
                </a:cubicBezTo>
                <a:lnTo>
                  <a:pt x="136408" y="75373"/>
                </a:lnTo>
                <a:cubicBezTo>
                  <a:pt x="125065" y="70889"/>
                  <a:pt x="118824" y="57470"/>
                  <a:pt x="120792" y="42874"/>
                </a:cubicBezTo>
                <a:cubicBezTo>
                  <a:pt x="110219" y="38045"/>
                  <a:pt x="97555" y="41998"/>
                  <a:pt x="91229" y="52250"/>
                </a:cubicBezTo>
                <a:cubicBezTo>
                  <a:pt x="86215" y="60377"/>
                  <a:pt x="87164" y="68019"/>
                  <a:pt x="90995" y="75559"/>
                </a:cubicBezTo>
                <a:cubicBezTo>
                  <a:pt x="88405" y="77546"/>
                  <a:pt x="86197" y="80074"/>
                  <a:pt x="84391" y="83001"/>
                </a:cubicBezTo>
                <a:cubicBezTo>
                  <a:pt x="75261" y="97799"/>
                  <a:pt x="79855" y="117197"/>
                  <a:pt x="94653" y="126328"/>
                </a:cubicBezTo>
                <a:cubicBezTo>
                  <a:pt x="99603" y="129383"/>
                  <a:pt x="105068" y="130901"/>
                  <a:pt x="110449" y="130283"/>
                </a:cubicBezTo>
                <a:cubicBezTo>
                  <a:pt x="111461" y="121556"/>
                  <a:pt x="114239" y="112980"/>
                  <a:pt x="118788" y="105103"/>
                </a:cubicBezTo>
                <a:lnTo>
                  <a:pt x="122060" y="106993"/>
                </a:lnTo>
                <a:cubicBezTo>
                  <a:pt x="117549" y="114804"/>
                  <a:pt x="114885" y="123345"/>
                  <a:pt x="114602" y="132066"/>
                </a:cubicBezTo>
                <a:cubicBezTo>
                  <a:pt x="118189" y="142541"/>
                  <a:pt x="127538" y="149533"/>
                  <a:pt x="138054" y="150704"/>
                </a:cubicBezTo>
                <a:lnTo>
                  <a:pt x="138622" y="157584"/>
                </a:lnTo>
                <a:cubicBezTo>
                  <a:pt x="141809" y="168599"/>
                  <a:pt x="152592" y="175355"/>
                  <a:pt x="163536" y="173320"/>
                </a:cubicBezTo>
                <a:lnTo>
                  <a:pt x="163736" y="174011"/>
                </a:lnTo>
                <a:lnTo>
                  <a:pt x="165086" y="173621"/>
                </a:lnTo>
                <a:lnTo>
                  <a:pt x="165671" y="180699"/>
                </a:lnTo>
                <a:cubicBezTo>
                  <a:pt x="169429" y="193686"/>
                  <a:pt x="183003" y="201168"/>
                  <a:pt x="195990" y="197411"/>
                </a:cubicBezTo>
                <a:cubicBezTo>
                  <a:pt x="196796" y="197178"/>
                  <a:pt x="197581" y="196907"/>
                  <a:pt x="198196" y="196260"/>
                </a:cubicBezTo>
                <a:cubicBezTo>
                  <a:pt x="209934" y="188156"/>
                  <a:pt x="215400" y="175007"/>
                  <a:pt x="211155" y="164763"/>
                </a:cubicBezTo>
                <a:cubicBezTo>
                  <a:pt x="205121" y="170199"/>
                  <a:pt x="196738" y="172687"/>
                  <a:pt x="188343" y="171472"/>
                </a:cubicBezTo>
                <a:lnTo>
                  <a:pt x="188829" y="168281"/>
                </a:lnTo>
                <a:cubicBezTo>
                  <a:pt x="198020" y="169602"/>
                  <a:pt x="207192" y="165939"/>
                  <a:pt x="212635" y="158774"/>
                </a:cubicBezTo>
                <a:cubicBezTo>
                  <a:pt x="218427" y="151149"/>
                  <a:pt x="218946" y="140953"/>
                  <a:pt x="213960" y="132774"/>
                </a:cubicBezTo>
                <a:lnTo>
                  <a:pt x="216785" y="131210"/>
                </a:lnTo>
                <a:cubicBezTo>
                  <a:pt x="222366" y="140465"/>
                  <a:pt x="221779" y="151983"/>
                  <a:pt x="215286" y="160619"/>
                </a:cubicBezTo>
                <a:lnTo>
                  <a:pt x="213805" y="162105"/>
                </a:lnTo>
                <a:cubicBezTo>
                  <a:pt x="218946" y="172938"/>
                  <a:pt x="214526" y="186813"/>
                  <a:pt x="203421" y="196175"/>
                </a:cubicBezTo>
                <a:cubicBezTo>
                  <a:pt x="208012" y="206854"/>
                  <a:pt x="220050" y="212429"/>
                  <a:pt x="231622" y="209082"/>
                </a:cubicBezTo>
                <a:cubicBezTo>
                  <a:pt x="239377" y="206838"/>
                  <a:pt x="243741" y="201989"/>
                  <a:pt x="246092" y="195539"/>
                </a:cubicBezTo>
                <a:cubicBezTo>
                  <a:pt x="255042" y="199507"/>
                  <a:pt x="265290" y="198199"/>
                  <a:pt x="272958" y="192601"/>
                </a:cubicBezTo>
                <a:lnTo>
                  <a:pt x="276795" y="193971"/>
                </a:lnTo>
                <a:cubicBezTo>
                  <a:pt x="289009" y="194016"/>
                  <a:pt x="298363" y="193248"/>
                  <a:pt x="304258" y="183694"/>
                </a:cubicBezTo>
                <a:cubicBezTo>
                  <a:pt x="309343" y="175453"/>
                  <a:pt x="308953" y="165378"/>
                  <a:pt x="303795" y="157923"/>
                </a:cubicBezTo>
                <a:cubicBezTo>
                  <a:pt x="298315" y="164420"/>
                  <a:pt x="291041" y="168177"/>
                  <a:pt x="283702" y="168174"/>
                </a:cubicBezTo>
                <a:lnTo>
                  <a:pt x="283555" y="164527"/>
                </a:lnTo>
                <a:cubicBezTo>
                  <a:pt x="293404" y="164978"/>
                  <a:pt x="303289" y="157339"/>
                  <a:pt x="308110" y="145450"/>
                </a:cubicBezTo>
                <a:cubicBezTo>
                  <a:pt x="311022" y="136198"/>
                  <a:pt x="308752" y="126109"/>
                  <a:pt x="302169" y="119023"/>
                </a:cubicBezTo>
                <a:cubicBezTo>
                  <a:pt x="296249" y="127191"/>
                  <a:pt x="286098" y="131525"/>
                  <a:pt x="275782" y="130309"/>
                </a:cubicBezTo>
                <a:lnTo>
                  <a:pt x="276183" y="127106"/>
                </a:lnTo>
                <a:cubicBezTo>
                  <a:pt x="285405" y="128184"/>
                  <a:pt x="294478" y="124281"/>
                  <a:pt x="299730" y="116974"/>
                </a:cubicBezTo>
                <a:lnTo>
                  <a:pt x="300207" y="116045"/>
                </a:lnTo>
                <a:cubicBezTo>
                  <a:pt x="300079" y="107222"/>
                  <a:pt x="295342" y="98867"/>
                  <a:pt x="287259" y="93880"/>
                </a:cubicBezTo>
                <a:cubicBezTo>
                  <a:pt x="284295" y="92051"/>
                  <a:pt x="281129" y="90828"/>
                  <a:pt x="277855" y="90561"/>
                </a:cubicBezTo>
                <a:cubicBezTo>
                  <a:pt x="271916" y="104194"/>
                  <a:pt x="259881" y="112708"/>
                  <a:pt x="248172" y="111695"/>
                </a:cubicBezTo>
                <a:cubicBezTo>
                  <a:pt x="248002" y="114741"/>
                  <a:pt x="246936" y="117719"/>
                  <a:pt x="245089" y="120348"/>
                </a:cubicBezTo>
                <a:cubicBezTo>
                  <a:pt x="241307" y="125729"/>
                  <a:pt x="234825" y="128827"/>
                  <a:pt x="228007" y="128511"/>
                </a:cubicBezTo>
                <a:lnTo>
                  <a:pt x="228158" y="125380"/>
                </a:lnTo>
                <a:cubicBezTo>
                  <a:pt x="233848" y="125642"/>
                  <a:pt x="239262" y="123097"/>
                  <a:pt x="242439" y="118667"/>
                </a:cubicBezTo>
                <a:cubicBezTo>
                  <a:pt x="244071" y="116391"/>
                  <a:pt x="244987" y="113796"/>
                  <a:pt x="245116" y="111152"/>
                </a:cubicBezTo>
                <a:lnTo>
                  <a:pt x="243716" y="110904"/>
                </a:lnTo>
                <a:lnTo>
                  <a:pt x="244539" y="108155"/>
                </a:lnTo>
                <a:cubicBezTo>
                  <a:pt x="244792" y="106166"/>
                  <a:pt x="244131" y="104285"/>
                  <a:pt x="243078" y="102544"/>
                </a:cubicBezTo>
                <a:cubicBezTo>
                  <a:pt x="240257" y="97875"/>
                  <a:pt x="235048" y="94922"/>
                  <a:pt x="229344" y="94755"/>
                </a:cubicBezTo>
                <a:lnTo>
                  <a:pt x="229436" y="91621"/>
                </a:lnTo>
                <a:cubicBezTo>
                  <a:pt x="236268" y="91821"/>
                  <a:pt x="242499" y="95409"/>
                  <a:pt x="245850" y="101072"/>
                </a:cubicBezTo>
                <a:cubicBezTo>
                  <a:pt x="247129" y="103235"/>
                  <a:pt x="247915" y="105575"/>
                  <a:pt x="248037" y="107973"/>
                </a:cubicBezTo>
                <a:cubicBezTo>
                  <a:pt x="258268" y="109553"/>
                  <a:pt x="268981" y="102051"/>
                  <a:pt x="274232" y="89778"/>
                </a:cubicBezTo>
                <a:cubicBezTo>
                  <a:pt x="278708" y="77339"/>
                  <a:pt x="274020" y="63056"/>
                  <a:pt x="262316" y="55834"/>
                </a:cubicBezTo>
                <a:cubicBezTo>
                  <a:pt x="257734" y="53007"/>
                  <a:pt x="252666" y="51626"/>
                  <a:pt x="247691" y="52231"/>
                </a:cubicBezTo>
                <a:cubicBezTo>
                  <a:pt x="248705" y="60913"/>
                  <a:pt x="245967" y="69020"/>
                  <a:pt x="239739" y="74185"/>
                </a:cubicBezTo>
                <a:lnTo>
                  <a:pt x="237649" y="71664"/>
                </a:lnTo>
                <a:cubicBezTo>
                  <a:pt x="244579" y="65918"/>
                  <a:pt x="246481" y="55888"/>
                  <a:pt x="243151" y="45920"/>
                </a:cubicBezTo>
                <a:cubicBezTo>
                  <a:pt x="241194" y="40124"/>
                  <a:pt x="237183" y="35004"/>
                  <a:pt x="231542" y="31523"/>
                </a:cubicBezTo>
                <a:cubicBezTo>
                  <a:pt x="221392" y="25261"/>
                  <a:pt x="208864" y="26095"/>
                  <a:pt x="199763" y="32668"/>
                </a:cubicBezTo>
                <a:lnTo>
                  <a:pt x="194721" y="27952"/>
                </a:lnTo>
                <a:cubicBezTo>
                  <a:pt x="189842" y="24941"/>
                  <a:pt x="184271" y="23995"/>
                  <a:pt x="179076" y="24908"/>
                </a:cubicBezTo>
                <a:close/>
                <a:moveTo>
                  <a:pt x="190632" y="62"/>
                </a:moveTo>
                <a:cubicBezTo>
                  <a:pt x="300121" y="2329"/>
                  <a:pt x="391248" y="125645"/>
                  <a:pt x="309641" y="225160"/>
                </a:cubicBezTo>
                <a:cubicBezTo>
                  <a:pt x="282892" y="251229"/>
                  <a:pt x="279266" y="288859"/>
                  <a:pt x="302841" y="374772"/>
                </a:cubicBezTo>
                <a:lnTo>
                  <a:pt x="121266" y="376812"/>
                </a:lnTo>
                <a:lnTo>
                  <a:pt x="109025" y="322355"/>
                </a:lnTo>
                <a:cubicBezTo>
                  <a:pt x="76580" y="333165"/>
                  <a:pt x="40716" y="329924"/>
                  <a:pt x="28778" y="318327"/>
                </a:cubicBezTo>
                <a:cubicBezTo>
                  <a:pt x="22923" y="311868"/>
                  <a:pt x="25422" y="291738"/>
                  <a:pt x="32859" y="276164"/>
                </a:cubicBezTo>
                <a:cubicBezTo>
                  <a:pt x="35235" y="270344"/>
                  <a:pt x="23179" y="268321"/>
                  <a:pt x="20618" y="259843"/>
                </a:cubicBezTo>
                <a:cubicBezTo>
                  <a:pt x="19440" y="251965"/>
                  <a:pt x="27377" y="251682"/>
                  <a:pt x="30757" y="247602"/>
                </a:cubicBezTo>
                <a:lnTo>
                  <a:pt x="18516" y="238938"/>
                </a:lnTo>
                <a:cubicBezTo>
                  <a:pt x="12669" y="232923"/>
                  <a:pt x="25811" y="221592"/>
                  <a:pt x="29458" y="212919"/>
                </a:cubicBezTo>
                <a:cubicBezTo>
                  <a:pt x="16679" y="208924"/>
                  <a:pt x="7006" y="203466"/>
                  <a:pt x="307" y="196983"/>
                </a:cubicBezTo>
                <a:cubicBezTo>
                  <a:pt x="-2572" y="186228"/>
                  <a:pt x="15339" y="171234"/>
                  <a:pt x="31089" y="151672"/>
                </a:cubicBezTo>
                <a:cubicBezTo>
                  <a:pt x="47602" y="132201"/>
                  <a:pt x="33821" y="117353"/>
                  <a:pt x="46470" y="75544"/>
                </a:cubicBezTo>
                <a:cubicBezTo>
                  <a:pt x="66559" y="23813"/>
                  <a:pt x="114124" y="-1423"/>
                  <a:pt x="190632" y="62"/>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1" name="Oval 8"/>
          <p:cNvSpPr/>
          <p:nvPr/>
        </p:nvSpPr>
        <p:spPr>
          <a:xfrm>
            <a:off x="5218021" y="2588098"/>
            <a:ext cx="527152" cy="529870"/>
          </a:xfrm>
          <a:custGeom>
            <a:avLst/>
            <a:gdLst/>
            <a:ahLst/>
            <a:cxnLst/>
            <a:rect l="l" t="t" r="r" b="b"/>
            <a:pathLst>
              <a:path w="3068057" h="3083879">
                <a:moveTo>
                  <a:pt x="1943022" y="0"/>
                </a:moveTo>
                <a:cubicBezTo>
                  <a:pt x="2091435" y="0"/>
                  <a:pt x="2214809" y="107202"/>
                  <a:pt x="2232575" y="249298"/>
                </a:cubicBezTo>
                <a:cubicBezTo>
                  <a:pt x="2066806" y="323095"/>
                  <a:pt x="1966497" y="475331"/>
                  <a:pt x="1992863" y="623272"/>
                </a:cubicBezTo>
                <a:lnTo>
                  <a:pt x="2032344" y="614884"/>
                </a:lnTo>
                <a:cubicBezTo>
                  <a:pt x="2007703" y="472429"/>
                  <a:pt x="2119863" y="324636"/>
                  <a:pt x="2294697" y="266187"/>
                </a:cubicBezTo>
                <a:cubicBezTo>
                  <a:pt x="2304190" y="260641"/>
                  <a:pt x="2314409" y="260119"/>
                  <a:pt x="2324748" y="260119"/>
                </a:cubicBezTo>
                <a:cubicBezTo>
                  <a:pt x="2491310" y="260119"/>
                  <a:pt x="2626336" y="395145"/>
                  <a:pt x="2626336" y="561708"/>
                </a:cubicBezTo>
                <a:lnTo>
                  <a:pt x="2609021" y="647481"/>
                </a:lnTo>
                <a:lnTo>
                  <a:pt x="2626336" y="647481"/>
                </a:lnTo>
                <a:lnTo>
                  <a:pt x="2626336" y="656343"/>
                </a:lnTo>
                <a:cubicBezTo>
                  <a:pt x="2762823" y="669742"/>
                  <a:pt x="2867295" y="786613"/>
                  <a:pt x="2867295" y="927882"/>
                </a:cubicBezTo>
                <a:lnTo>
                  <a:pt x="2850464" y="1011252"/>
                </a:lnTo>
                <a:cubicBezTo>
                  <a:pt x="2978255" y="1064152"/>
                  <a:pt x="3068057" y="1190111"/>
                  <a:pt x="3068057" y="1337042"/>
                </a:cubicBezTo>
                <a:cubicBezTo>
                  <a:pt x="3068057" y="1418703"/>
                  <a:pt x="3040320" y="1493884"/>
                  <a:pt x="2992210" y="1551889"/>
                </a:cubicBezTo>
                <a:cubicBezTo>
                  <a:pt x="2909241" y="1651289"/>
                  <a:pt x="2791782" y="1696238"/>
                  <a:pt x="2686704" y="1660749"/>
                </a:cubicBezTo>
                <a:lnTo>
                  <a:pt x="2673794" y="1698968"/>
                </a:lnTo>
                <a:cubicBezTo>
                  <a:pt x="2768232" y="1730865"/>
                  <a:pt x="2870956" y="1707121"/>
                  <a:pt x="2955415" y="1640323"/>
                </a:cubicBezTo>
                <a:cubicBezTo>
                  <a:pt x="2993943" y="1688574"/>
                  <a:pt x="3012247" y="1750635"/>
                  <a:pt x="3012247" y="1816968"/>
                </a:cubicBezTo>
                <a:cubicBezTo>
                  <a:pt x="3012247" y="1986406"/>
                  <a:pt x="2892829" y="2127952"/>
                  <a:pt x="2733451" y="2161496"/>
                </a:cubicBezTo>
                <a:cubicBezTo>
                  <a:pt x="2570803" y="2185843"/>
                  <a:pt x="2422847" y="2122052"/>
                  <a:pt x="2373218" y="2004561"/>
                </a:cubicBezTo>
                <a:cubicBezTo>
                  <a:pt x="2397575" y="1987765"/>
                  <a:pt x="2417022" y="1964396"/>
                  <a:pt x="2431421" y="1936987"/>
                </a:cubicBezTo>
                <a:cubicBezTo>
                  <a:pt x="2469123" y="1865220"/>
                  <a:pt x="2466430" y="1776674"/>
                  <a:pt x="2424327" y="1703750"/>
                </a:cubicBezTo>
                <a:lnTo>
                  <a:pt x="2390880" y="1723060"/>
                </a:lnTo>
                <a:cubicBezTo>
                  <a:pt x="2426033" y="1783948"/>
                  <a:pt x="2428758" y="1857660"/>
                  <a:pt x="2398065" y="1917447"/>
                </a:cubicBezTo>
                <a:cubicBezTo>
                  <a:pt x="2386618" y="1939743"/>
                  <a:pt x="2371177" y="1958844"/>
                  <a:pt x="2348681" y="1969064"/>
                </a:cubicBezTo>
                <a:lnTo>
                  <a:pt x="2314536" y="1978212"/>
                </a:lnTo>
                <a:lnTo>
                  <a:pt x="2320989" y="1994504"/>
                </a:lnTo>
                <a:cubicBezTo>
                  <a:pt x="2292439" y="2010252"/>
                  <a:pt x="2259301" y="2017439"/>
                  <a:pt x="2224883" y="2015050"/>
                </a:cubicBezTo>
                <a:cubicBezTo>
                  <a:pt x="2157880" y="2010397"/>
                  <a:pt x="2096183" y="1970105"/>
                  <a:pt x="2062112" y="1908746"/>
                </a:cubicBezTo>
                <a:lnTo>
                  <a:pt x="2028307" y="1927422"/>
                </a:lnTo>
                <a:cubicBezTo>
                  <a:pt x="2069101" y="2000945"/>
                  <a:pt x="2143517" y="2048870"/>
                  <a:pt x="2224395" y="2053708"/>
                </a:cubicBezTo>
                <a:cubicBezTo>
                  <a:pt x="2263912" y="2056070"/>
                  <a:pt x="2302036" y="2047984"/>
                  <a:pt x="2335071" y="2030056"/>
                </a:cubicBezTo>
                <a:cubicBezTo>
                  <a:pt x="2400196" y="2159379"/>
                  <a:pt x="2567325" y="2230480"/>
                  <a:pt x="2748680" y="2204554"/>
                </a:cubicBezTo>
                <a:cubicBezTo>
                  <a:pt x="2767068" y="2240602"/>
                  <a:pt x="2774723" y="2281713"/>
                  <a:pt x="2774723" y="2324613"/>
                </a:cubicBezTo>
                <a:cubicBezTo>
                  <a:pt x="2774723" y="2444667"/>
                  <a:pt x="2714770" y="2550720"/>
                  <a:pt x="2619461" y="2609132"/>
                </a:cubicBezTo>
                <a:cubicBezTo>
                  <a:pt x="2594093" y="2739763"/>
                  <a:pt x="2496512" y="2844553"/>
                  <a:pt x="2368919" y="2876858"/>
                </a:cubicBezTo>
                <a:cubicBezTo>
                  <a:pt x="2184369" y="2908073"/>
                  <a:pt x="2016372" y="2826285"/>
                  <a:pt x="1978290" y="2684161"/>
                </a:cubicBezTo>
                <a:lnTo>
                  <a:pt x="1939323" y="2694602"/>
                </a:lnTo>
                <a:cubicBezTo>
                  <a:pt x="1970494" y="2810931"/>
                  <a:pt x="2075973" y="2892306"/>
                  <a:pt x="2210223" y="2912307"/>
                </a:cubicBezTo>
                <a:cubicBezTo>
                  <a:pt x="2165434" y="3014618"/>
                  <a:pt x="2062317" y="3083879"/>
                  <a:pt x="1943022" y="3083879"/>
                </a:cubicBezTo>
                <a:cubicBezTo>
                  <a:pt x="1804718" y="3083879"/>
                  <a:pt x="1736151" y="2990782"/>
                  <a:pt x="1657612" y="2862428"/>
                </a:cubicBezTo>
                <a:cubicBezTo>
                  <a:pt x="1632100" y="2775963"/>
                  <a:pt x="1598588" y="2449530"/>
                  <a:pt x="1653064" y="2147091"/>
                </a:cubicBezTo>
                <a:cubicBezTo>
                  <a:pt x="1775302" y="2294672"/>
                  <a:pt x="1947360" y="2360889"/>
                  <a:pt x="2101389" y="2319520"/>
                </a:cubicBezTo>
                <a:lnTo>
                  <a:pt x="2085913" y="2268654"/>
                </a:lnTo>
                <a:cubicBezTo>
                  <a:pt x="1935632" y="2308197"/>
                  <a:pt x="1765039" y="2228547"/>
                  <a:pt x="1652548" y="2065927"/>
                </a:cubicBezTo>
                <a:cubicBezTo>
                  <a:pt x="1594744" y="1988631"/>
                  <a:pt x="1552933" y="1543383"/>
                  <a:pt x="1647107" y="1210118"/>
                </a:cubicBezTo>
                <a:cubicBezTo>
                  <a:pt x="1757451" y="1073526"/>
                  <a:pt x="1924310" y="1023711"/>
                  <a:pt x="2044795" y="1095494"/>
                </a:cubicBezTo>
                <a:lnTo>
                  <a:pt x="2046624" y="1092427"/>
                </a:lnTo>
                <a:cubicBezTo>
                  <a:pt x="2044963" y="1115904"/>
                  <a:pt x="2049817" y="1139574"/>
                  <a:pt x="2059741" y="1162003"/>
                </a:cubicBezTo>
                <a:cubicBezTo>
                  <a:pt x="2085174" y="1219476"/>
                  <a:pt x="2140055" y="1259997"/>
                  <a:pt x="2204060" y="1268556"/>
                </a:cubicBezTo>
                <a:lnTo>
                  <a:pt x="2208020" y="1238949"/>
                </a:lnTo>
                <a:cubicBezTo>
                  <a:pt x="2154665" y="1231814"/>
                  <a:pt x="2108853" y="1198319"/>
                  <a:pt x="2087448" y="1150798"/>
                </a:cubicBezTo>
                <a:cubicBezTo>
                  <a:pt x="2064784" y="1100476"/>
                  <a:pt x="2073123" y="1042569"/>
                  <a:pt x="2109077" y="1000639"/>
                </a:cubicBezTo>
                <a:cubicBezTo>
                  <a:pt x="2142987" y="961090"/>
                  <a:pt x="2196315" y="941798"/>
                  <a:pt x="2249471" y="949847"/>
                </a:cubicBezTo>
                <a:lnTo>
                  <a:pt x="2253988" y="920317"/>
                </a:lnTo>
                <a:cubicBezTo>
                  <a:pt x="2190211" y="910645"/>
                  <a:pt x="2126205" y="934132"/>
                  <a:pt x="2085632" y="982099"/>
                </a:cubicBezTo>
                <a:lnTo>
                  <a:pt x="2052614" y="1055246"/>
                </a:lnTo>
                <a:cubicBezTo>
                  <a:pt x="1928226" y="988072"/>
                  <a:pt x="1765306" y="1028878"/>
                  <a:pt x="1646726" y="1149851"/>
                </a:cubicBezTo>
                <a:cubicBezTo>
                  <a:pt x="1576863" y="1018908"/>
                  <a:pt x="1584053" y="461235"/>
                  <a:pt x="1633436" y="269593"/>
                </a:cubicBezTo>
                <a:cubicBezTo>
                  <a:pt x="1697428" y="119029"/>
                  <a:pt x="1776459" y="0"/>
                  <a:pt x="1943022" y="0"/>
                </a:cubicBezTo>
                <a:close/>
                <a:moveTo>
                  <a:pt x="1125035" y="0"/>
                </a:moveTo>
                <a:cubicBezTo>
                  <a:pt x="1263339" y="0"/>
                  <a:pt x="1331906" y="93097"/>
                  <a:pt x="1410445" y="221451"/>
                </a:cubicBezTo>
                <a:cubicBezTo>
                  <a:pt x="1435957" y="307916"/>
                  <a:pt x="1469469" y="634350"/>
                  <a:pt x="1414993" y="936788"/>
                </a:cubicBezTo>
                <a:cubicBezTo>
                  <a:pt x="1292755" y="789207"/>
                  <a:pt x="1120697" y="722990"/>
                  <a:pt x="966668" y="764359"/>
                </a:cubicBezTo>
                <a:lnTo>
                  <a:pt x="982144" y="815225"/>
                </a:lnTo>
                <a:cubicBezTo>
                  <a:pt x="1132425" y="775682"/>
                  <a:pt x="1303018" y="855332"/>
                  <a:pt x="1415509" y="1017952"/>
                </a:cubicBezTo>
                <a:cubicBezTo>
                  <a:pt x="1473313" y="1095249"/>
                  <a:pt x="1515123" y="1540497"/>
                  <a:pt x="1420950" y="1873762"/>
                </a:cubicBezTo>
                <a:cubicBezTo>
                  <a:pt x="1310606" y="2010353"/>
                  <a:pt x="1143747" y="2060168"/>
                  <a:pt x="1023262" y="1988385"/>
                </a:cubicBezTo>
                <a:lnTo>
                  <a:pt x="1021433" y="1991453"/>
                </a:lnTo>
                <a:cubicBezTo>
                  <a:pt x="1023094" y="1967976"/>
                  <a:pt x="1018240" y="1944306"/>
                  <a:pt x="1008316" y="1921877"/>
                </a:cubicBezTo>
                <a:cubicBezTo>
                  <a:pt x="982883" y="1864403"/>
                  <a:pt x="928002" y="1823883"/>
                  <a:pt x="863997" y="1815323"/>
                </a:cubicBezTo>
                <a:lnTo>
                  <a:pt x="860037" y="1844930"/>
                </a:lnTo>
                <a:cubicBezTo>
                  <a:pt x="913392" y="1852066"/>
                  <a:pt x="959204" y="1885560"/>
                  <a:pt x="980609" y="1933082"/>
                </a:cubicBezTo>
                <a:cubicBezTo>
                  <a:pt x="1003273" y="1983404"/>
                  <a:pt x="994934" y="2041310"/>
                  <a:pt x="958980" y="2083241"/>
                </a:cubicBezTo>
                <a:cubicBezTo>
                  <a:pt x="925070" y="2122789"/>
                  <a:pt x="871742" y="2142082"/>
                  <a:pt x="818586" y="2134033"/>
                </a:cubicBezTo>
                <a:lnTo>
                  <a:pt x="814069" y="2163562"/>
                </a:lnTo>
                <a:cubicBezTo>
                  <a:pt x="877846" y="2173235"/>
                  <a:pt x="941852" y="2149747"/>
                  <a:pt x="982425" y="2101780"/>
                </a:cubicBezTo>
                <a:lnTo>
                  <a:pt x="1015443" y="2028633"/>
                </a:lnTo>
                <a:cubicBezTo>
                  <a:pt x="1139831" y="2095808"/>
                  <a:pt x="1302751" y="2055001"/>
                  <a:pt x="1421331" y="1934029"/>
                </a:cubicBezTo>
                <a:cubicBezTo>
                  <a:pt x="1491194" y="2064971"/>
                  <a:pt x="1484003" y="2622644"/>
                  <a:pt x="1434621" y="2814287"/>
                </a:cubicBezTo>
                <a:cubicBezTo>
                  <a:pt x="1370629" y="2964850"/>
                  <a:pt x="1291598" y="3083879"/>
                  <a:pt x="1125035" y="3083879"/>
                </a:cubicBezTo>
                <a:cubicBezTo>
                  <a:pt x="976622" y="3083879"/>
                  <a:pt x="853248" y="2976677"/>
                  <a:pt x="835482" y="2834581"/>
                </a:cubicBezTo>
                <a:cubicBezTo>
                  <a:pt x="1001251" y="2760784"/>
                  <a:pt x="1101560" y="2608549"/>
                  <a:pt x="1075194" y="2460607"/>
                </a:cubicBezTo>
                <a:lnTo>
                  <a:pt x="1035713" y="2468996"/>
                </a:lnTo>
                <a:cubicBezTo>
                  <a:pt x="1060354" y="2611450"/>
                  <a:pt x="948194" y="2759243"/>
                  <a:pt x="773360" y="2817692"/>
                </a:cubicBezTo>
                <a:cubicBezTo>
                  <a:pt x="763867" y="2823239"/>
                  <a:pt x="753648" y="2823760"/>
                  <a:pt x="743309" y="2823760"/>
                </a:cubicBezTo>
                <a:cubicBezTo>
                  <a:pt x="576747" y="2823760"/>
                  <a:pt x="441721" y="2688734"/>
                  <a:pt x="441721" y="2522172"/>
                </a:cubicBezTo>
                <a:lnTo>
                  <a:pt x="459036" y="2436399"/>
                </a:lnTo>
                <a:lnTo>
                  <a:pt x="441721" y="2436399"/>
                </a:lnTo>
                <a:lnTo>
                  <a:pt x="441721" y="2427537"/>
                </a:lnTo>
                <a:cubicBezTo>
                  <a:pt x="305234" y="2414137"/>
                  <a:pt x="200762" y="2297266"/>
                  <a:pt x="200762" y="2155997"/>
                </a:cubicBezTo>
                <a:lnTo>
                  <a:pt x="217593" y="2072628"/>
                </a:lnTo>
                <a:cubicBezTo>
                  <a:pt x="89802" y="2019727"/>
                  <a:pt x="0" y="1893768"/>
                  <a:pt x="0" y="1746838"/>
                </a:cubicBezTo>
                <a:cubicBezTo>
                  <a:pt x="0" y="1665177"/>
                  <a:pt x="27737" y="1589996"/>
                  <a:pt x="75847" y="1531990"/>
                </a:cubicBezTo>
                <a:cubicBezTo>
                  <a:pt x="158816" y="1432590"/>
                  <a:pt x="276275" y="1387641"/>
                  <a:pt x="381353" y="1423131"/>
                </a:cubicBezTo>
                <a:lnTo>
                  <a:pt x="394263" y="1384911"/>
                </a:lnTo>
                <a:cubicBezTo>
                  <a:pt x="299825" y="1353014"/>
                  <a:pt x="197101" y="1376758"/>
                  <a:pt x="112642" y="1443556"/>
                </a:cubicBezTo>
                <a:cubicBezTo>
                  <a:pt x="74114" y="1395305"/>
                  <a:pt x="55810" y="1333244"/>
                  <a:pt x="55810" y="1266911"/>
                </a:cubicBezTo>
                <a:cubicBezTo>
                  <a:pt x="55810" y="1097473"/>
                  <a:pt x="175228" y="955927"/>
                  <a:pt x="334606" y="922383"/>
                </a:cubicBezTo>
                <a:cubicBezTo>
                  <a:pt x="497254" y="898036"/>
                  <a:pt x="645210" y="961827"/>
                  <a:pt x="694839" y="1079319"/>
                </a:cubicBezTo>
                <a:cubicBezTo>
                  <a:pt x="670482" y="1096114"/>
                  <a:pt x="651035" y="1119484"/>
                  <a:pt x="636636" y="1146893"/>
                </a:cubicBezTo>
                <a:cubicBezTo>
                  <a:pt x="598934" y="1218660"/>
                  <a:pt x="601627" y="1307205"/>
                  <a:pt x="643730" y="1380130"/>
                </a:cubicBezTo>
                <a:lnTo>
                  <a:pt x="677177" y="1360819"/>
                </a:lnTo>
                <a:cubicBezTo>
                  <a:pt x="642024" y="1299932"/>
                  <a:pt x="639299" y="1226219"/>
                  <a:pt x="669992" y="1166433"/>
                </a:cubicBezTo>
                <a:cubicBezTo>
                  <a:pt x="681439" y="1144136"/>
                  <a:pt x="696880" y="1125036"/>
                  <a:pt x="719376" y="1114815"/>
                </a:cubicBezTo>
                <a:lnTo>
                  <a:pt x="753521" y="1105667"/>
                </a:lnTo>
                <a:lnTo>
                  <a:pt x="747068" y="1089375"/>
                </a:lnTo>
                <a:cubicBezTo>
                  <a:pt x="775618" y="1073627"/>
                  <a:pt x="808756" y="1066440"/>
                  <a:pt x="843174" y="1068829"/>
                </a:cubicBezTo>
                <a:cubicBezTo>
                  <a:pt x="910177" y="1073482"/>
                  <a:pt x="971874" y="1113774"/>
                  <a:pt x="1005945" y="1175134"/>
                </a:cubicBezTo>
                <a:lnTo>
                  <a:pt x="1039750" y="1156458"/>
                </a:lnTo>
                <a:cubicBezTo>
                  <a:pt x="998956" y="1082934"/>
                  <a:pt x="924540" y="1035010"/>
                  <a:pt x="843662" y="1030172"/>
                </a:cubicBezTo>
                <a:cubicBezTo>
                  <a:pt x="804145" y="1027809"/>
                  <a:pt x="766021" y="1035895"/>
                  <a:pt x="732986" y="1053824"/>
                </a:cubicBezTo>
                <a:cubicBezTo>
                  <a:pt x="667861" y="924500"/>
                  <a:pt x="500732" y="853399"/>
                  <a:pt x="319377" y="879325"/>
                </a:cubicBezTo>
                <a:cubicBezTo>
                  <a:pt x="300989" y="843277"/>
                  <a:pt x="293334" y="802167"/>
                  <a:pt x="293334" y="759266"/>
                </a:cubicBezTo>
                <a:cubicBezTo>
                  <a:pt x="293334" y="639212"/>
                  <a:pt x="353287" y="533159"/>
                  <a:pt x="448596" y="474747"/>
                </a:cubicBezTo>
                <a:cubicBezTo>
                  <a:pt x="473964" y="344116"/>
                  <a:pt x="571545" y="239326"/>
                  <a:pt x="699138" y="207021"/>
                </a:cubicBezTo>
                <a:cubicBezTo>
                  <a:pt x="883688" y="175806"/>
                  <a:pt x="1051685" y="257594"/>
                  <a:pt x="1089767" y="399718"/>
                </a:cubicBezTo>
                <a:lnTo>
                  <a:pt x="1128734" y="389277"/>
                </a:lnTo>
                <a:cubicBezTo>
                  <a:pt x="1097563" y="272948"/>
                  <a:pt x="992084" y="191573"/>
                  <a:pt x="857834" y="171572"/>
                </a:cubicBezTo>
                <a:cubicBezTo>
                  <a:pt x="902623" y="69261"/>
                  <a:pt x="1005740" y="0"/>
                  <a:pt x="1125035"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grpSp>
        <p:nvGrpSpPr>
          <p:cNvPr id="72" name="Group 110"/>
          <p:cNvGrpSpPr/>
          <p:nvPr/>
        </p:nvGrpSpPr>
        <p:grpSpPr>
          <a:xfrm>
            <a:off x="3542694" y="2575756"/>
            <a:ext cx="501857" cy="554554"/>
            <a:chOff x="4835382" y="73243"/>
            <a:chExt cx="2920830" cy="3227535"/>
          </a:xfrm>
          <a:solidFill>
            <a:schemeClr val="accent4"/>
          </a:solidFill>
        </p:grpSpPr>
        <p:sp>
          <p:nvSpPr>
            <p:cNvPr id="73" name="Freeform 111"/>
            <p:cNvSpPr/>
            <p:nvPr/>
          </p:nvSpPr>
          <p:spPr>
            <a:xfrm>
              <a:off x="4835382" y="73243"/>
              <a:ext cx="2920830" cy="3227535"/>
            </a:xfrm>
            <a:custGeom>
              <a:avLst/>
              <a:gdLst>
                <a:gd name="connsiteX0" fmla="*/ 3030279 w 4784651"/>
                <a:gd name="connsiteY0" fmla="*/ 0 h 5890437"/>
                <a:gd name="connsiteX1" fmla="*/ 765544 w 4784651"/>
                <a:gd name="connsiteY1" fmla="*/ 1935126 h 5890437"/>
                <a:gd name="connsiteX2" fmla="*/ 0 w 4784651"/>
                <a:gd name="connsiteY2" fmla="*/ 3051544 h 5890437"/>
                <a:gd name="connsiteX3" fmla="*/ 510363 w 4784651"/>
                <a:gd name="connsiteY3" fmla="*/ 3327991 h 5890437"/>
                <a:gd name="connsiteX4" fmla="*/ 297711 w 4784651"/>
                <a:gd name="connsiteY4" fmla="*/ 3657600 h 5890437"/>
                <a:gd name="connsiteX5" fmla="*/ 489097 w 4784651"/>
                <a:gd name="connsiteY5" fmla="*/ 3870251 h 5890437"/>
                <a:gd name="connsiteX6" fmla="*/ 372139 w 4784651"/>
                <a:gd name="connsiteY6" fmla="*/ 4061637 h 5890437"/>
                <a:gd name="connsiteX7" fmla="*/ 563525 w 4784651"/>
                <a:gd name="connsiteY7" fmla="*/ 4316819 h 5890437"/>
                <a:gd name="connsiteX8" fmla="*/ 499730 w 4784651"/>
                <a:gd name="connsiteY8" fmla="*/ 4976037 h 5890437"/>
                <a:gd name="connsiteX9" fmla="*/ 1754372 w 4784651"/>
                <a:gd name="connsiteY9" fmla="*/ 5199321 h 5890437"/>
                <a:gd name="connsiteX10" fmla="*/ 1945758 w 4784651"/>
                <a:gd name="connsiteY10" fmla="*/ 5890437 h 5890437"/>
                <a:gd name="connsiteX11" fmla="*/ 4784651 w 4784651"/>
                <a:gd name="connsiteY11" fmla="*/ 5858540 h 5890437"/>
                <a:gd name="connsiteX12" fmla="*/ 4561367 w 4784651"/>
                <a:gd name="connsiteY12" fmla="*/ 4189228 h 5890437"/>
                <a:gd name="connsiteX13" fmla="*/ 3030279 w 4784651"/>
                <a:gd name="connsiteY13" fmla="*/ 0 h 5890437"/>
                <a:gd name="connsiteX0-1" fmla="*/ 3030279 w 4784651"/>
                <a:gd name="connsiteY0-2" fmla="*/ 114 h 5890551"/>
                <a:gd name="connsiteX1-3" fmla="*/ 765544 w 4784651"/>
                <a:gd name="connsiteY1-4" fmla="*/ 1935240 h 5890551"/>
                <a:gd name="connsiteX2-5" fmla="*/ 0 w 4784651"/>
                <a:gd name="connsiteY2-6" fmla="*/ 3051658 h 5890551"/>
                <a:gd name="connsiteX3-7" fmla="*/ 510363 w 4784651"/>
                <a:gd name="connsiteY3-8" fmla="*/ 3328105 h 5890551"/>
                <a:gd name="connsiteX4-9" fmla="*/ 297711 w 4784651"/>
                <a:gd name="connsiteY4-10" fmla="*/ 3657714 h 5890551"/>
                <a:gd name="connsiteX5-11" fmla="*/ 489097 w 4784651"/>
                <a:gd name="connsiteY5-12" fmla="*/ 3870365 h 5890551"/>
                <a:gd name="connsiteX6-13" fmla="*/ 372139 w 4784651"/>
                <a:gd name="connsiteY6-14" fmla="*/ 4061751 h 5890551"/>
                <a:gd name="connsiteX7-15" fmla="*/ 563525 w 4784651"/>
                <a:gd name="connsiteY7-16" fmla="*/ 4316933 h 5890551"/>
                <a:gd name="connsiteX8-17" fmla="*/ 499730 w 4784651"/>
                <a:gd name="connsiteY8-18" fmla="*/ 4976151 h 5890551"/>
                <a:gd name="connsiteX9-19" fmla="*/ 1754372 w 4784651"/>
                <a:gd name="connsiteY9-20" fmla="*/ 5199435 h 5890551"/>
                <a:gd name="connsiteX10-21" fmla="*/ 1945758 w 4784651"/>
                <a:gd name="connsiteY10-22" fmla="*/ 5890551 h 5890551"/>
                <a:gd name="connsiteX11-23" fmla="*/ 4784651 w 4784651"/>
                <a:gd name="connsiteY11-24" fmla="*/ 5858654 h 5890551"/>
                <a:gd name="connsiteX12-25" fmla="*/ 4561367 w 4784651"/>
                <a:gd name="connsiteY12-26" fmla="*/ 4189342 h 5890551"/>
                <a:gd name="connsiteX13-27" fmla="*/ 3030279 w 4784651"/>
                <a:gd name="connsiteY13-28" fmla="*/ 114 h 5890551"/>
                <a:gd name="connsiteX0-29" fmla="*/ 3030279 w 4784651"/>
                <a:gd name="connsiteY0-30" fmla="*/ 398 h 5890835"/>
                <a:gd name="connsiteX1-31" fmla="*/ 765544 w 4784651"/>
                <a:gd name="connsiteY1-32" fmla="*/ 1935524 h 5890835"/>
                <a:gd name="connsiteX2-33" fmla="*/ 0 w 4784651"/>
                <a:gd name="connsiteY2-34" fmla="*/ 3051942 h 5890835"/>
                <a:gd name="connsiteX3-35" fmla="*/ 510363 w 4784651"/>
                <a:gd name="connsiteY3-36" fmla="*/ 3328389 h 5890835"/>
                <a:gd name="connsiteX4-37" fmla="*/ 297711 w 4784651"/>
                <a:gd name="connsiteY4-38" fmla="*/ 3657998 h 5890835"/>
                <a:gd name="connsiteX5-39" fmla="*/ 489097 w 4784651"/>
                <a:gd name="connsiteY5-40" fmla="*/ 3870649 h 5890835"/>
                <a:gd name="connsiteX6-41" fmla="*/ 372139 w 4784651"/>
                <a:gd name="connsiteY6-42" fmla="*/ 4062035 h 5890835"/>
                <a:gd name="connsiteX7-43" fmla="*/ 563525 w 4784651"/>
                <a:gd name="connsiteY7-44" fmla="*/ 4317217 h 5890835"/>
                <a:gd name="connsiteX8-45" fmla="*/ 499730 w 4784651"/>
                <a:gd name="connsiteY8-46" fmla="*/ 4976435 h 5890835"/>
                <a:gd name="connsiteX9-47" fmla="*/ 1754372 w 4784651"/>
                <a:gd name="connsiteY9-48" fmla="*/ 5199719 h 5890835"/>
                <a:gd name="connsiteX10-49" fmla="*/ 1945758 w 4784651"/>
                <a:gd name="connsiteY10-50" fmla="*/ 5890835 h 5890835"/>
                <a:gd name="connsiteX11-51" fmla="*/ 4784651 w 4784651"/>
                <a:gd name="connsiteY11-52" fmla="*/ 5858938 h 5890835"/>
                <a:gd name="connsiteX12-53" fmla="*/ 4561367 w 4784651"/>
                <a:gd name="connsiteY12-54" fmla="*/ 4189626 h 5890835"/>
                <a:gd name="connsiteX13-55" fmla="*/ 3030279 w 4784651"/>
                <a:gd name="connsiteY13-56" fmla="*/ 398 h 5890835"/>
                <a:gd name="connsiteX0-57" fmla="*/ 3030279 w 5042277"/>
                <a:gd name="connsiteY0-58" fmla="*/ 663 h 5891100"/>
                <a:gd name="connsiteX1-59" fmla="*/ 765544 w 5042277"/>
                <a:gd name="connsiteY1-60" fmla="*/ 1935789 h 5891100"/>
                <a:gd name="connsiteX2-61" fmla="*/ 0 w 5042277"/>
                <a:gd name="connsiteY2-62" fmla="*/ 3052207 h 5891100"/>
                <a:gd name="connsiteX3-63" fmla="*/ 510363 w 5042277"/>
                <a:gd name="connsiteY3-64" fmla="*/ 3328654 h 5891100"/>
                <a:gd name="connsiteX4-65" fmla="*/ 297711 w 5042277"/>
                <a:gd name="connsiteY4-66" fmla="*/ 3658263 h 5891100"/>
                <a:gd name="connsiteX5-67" fmla="*/ 489097 w 5042277"/>
                <a:gd name="connsiteY5-68" fmla="*/ 3870914 h 5891100"/>
                <a:gd name="connsiteX6-69" fmla="*/ 372139 w 5042277"/>
                <a:gd name="connsiteY6-70" fmla="*/ 4062300 h 5891100"/>
                <a:gd name="connsiteX7-71" fmla="*/ 563525 w 5042277"/>
                <a:gd name="connsiteY7-72" fmla="*/ 4317482 h 5891100"/>
                <a:gd name="connsiteX8-73" fmla="*/ 499730 w 5042277"/>
                <a:gd name="connsiteY8-74" fmla="*/ 4976700 h 5891100"/>
                <a:gd name="connsiteX9-75" fmla="*/ 1754372 w 5042277"/>
                <a:gd name="connsiteY9-76" fmla="*/ 5199984 h 5891100"/>
                <a:gd name="connsiteX10-77" fmla="*/ 1945758 w 5042277"/>
                <a:gd name="connsiteY10-78" fmla="*/ 5891100 h 5891100"/>
                <a:gd name="connsiteX11-79" fmla="*/ 4784651 w 5042277"/>
                <a:gd name="connsiteY11-80" fmla="*/ 5859203 h 5891100"/>
                <a:gd name="connsiteX12-81" fmla="*/ 4561367 w 5042277"/>
                <a:gd name="connsiteY12-82" fmla="*/ 4189891 h 5891100"/>
                <a:gd name="connsiteX13-83" fmla="*/ 3030279 w 5042277"/>
                <a:gd name="connsiteY13-84" fmla="*/ 663 h 5891100"/>
                <a:gd name="connsiteX0-85" fmla="*/ 3030279 w 5316637"/>
                <a:gd name="connsiteY0-86" fmla="*/ 1079 h 5891516"/>
                <a:gd name="connsiteX1-87" fmla="*/ 765544 w 5316637"/>
                <a:gd name="connsiteY1-88" fmla="*/ 1936205 h 5891516"/>
                <a:gd name="connsiteX2-89" fmla="*/ 0 w 5316637"/>
                <a:gd name="connsiteY2-90" fmla="*/ 3052623 h 5891516"/>
                <a:gd name="connsiteX3-91" fmla="*/ 510363 w 5316637"/>
                <a:gd name="connsiteY3-92" fmla="*/ 3329070 h 5891516"/>
                <a:gd name="connsiteX4-93" fmla="*/ 297711 w 5316637"/>
                <a:gd name="connsiteY4-94" fmla="*/ 3658679 h 5891516"/>
                <a:gd name="connsiteX5-95" fmla="*/ 489097 w 5316637"/>
                <a:gd name="connsiteY5-96" fmla="*/ 3871330 h 5891516"/>
                <a:gd name="connsiteX6-97" fmla="*/ 372139 w 5316637"/>
                <a:gd name="connsiteY6-98" fmla="*/ 4062716 h 5891516"/>
                <a:gd name="connsiteX7-99" fmla="*/ 563525 w 5316637"/>
                <a:gd name="connsiteY7-100" fmla="*/ 4317898 h 5891516"/>
                <a:gd name="connsiteX8-101" fmla="*/ 499730 w 5316637"/>
                <a:gd name="connsiteY8-102" fmla="*/ 4977116 h 5891516"/>
                <a:gd name="connsiteX9-103" fmla="*/ 1754372 w 5316637"/>
                <a:gd name="connsiteY9-104" fmla="*/ 5200400 h 5891516"/>
                <a:gd name="connsiteX10-105" fmla="*/ 1945758 w 5316637"/>
                <a:gd name="connsiteY10-106" fmla="*/ 5891516 h 5891516"/>
                <a:gd name="connsiteX11-107" fmla="*/ 4784651 w 5316637"/>
                <a:gd name="connsiteY11-108" fmla="*/ 5859619 h 5891516"/>
                <a:gd name="connsiteX12-109" fmla="*/ 4890977 w 5316637"/>
                <a:gd name="connsiteY12-110" fmla="*/ 3520456 h 5891516"/>
                <a:gd name="connsiteX13-111" fmla="*/ 3030279 w 5316637"/>
                <a:gd name="connsiteY13-112" fmla="*/ 1079 h 5891516"/>
                <a:gd name="connsiteX0-113" fmla="*/ 3030279 w 5338934"/>
                <a:gd name="connsiteY0-114" fmla="*/ 561 h 5890998"/>
                <a:gd name="connsiteX1-115" fmla="*/ 765544 w 5338934"/>
                <a:gd name="connsiteY1-116" fmla="*/ 1935687 h 5890998"/>
                <a:gd name="connsiteX2-117" fmla="*/ 0 w 5338934"/>
                <a:gd name="connsiteY2-118" fmla="*/ 3052105 h 5890998"/>
                <a:gd name="connsiteX3-119" fmla="*/ 510363 w 5338934"/>
                <a:gd name="connsiteY3-120" fmla="*/ 3328552 h 5890998"/>
                <a:gd name="connsiteX4-121" fmla="*/ 297711 w 5338934"/>
                <a:gd name="connsiteY4-122" fmla="*/ 3658161 h 5890998"/>
                <a:gd name="connsiteX5-123" fmla="*/ 489097 w 5338934"/>
                <a:gd name="connsiteY5-124" fmla="*/ 3870812 h 5890998"/>
                <a:gd name="connsiteX6-125" fmla="*/ 372139 w 5338934"/>
                <a:gd name="connsiteY6-126" fmla="*/ 4062198 h 5890998"/>
                <a:gd name="connsiteX7-127" fmla="*/ 563525 w 5338934"/>
                <a:gd name="connsiteY7-128" fmla="*/ 4317380 h 5890998"/>
                <a:gd name="connsiteX8-129" fmla="*/ 499730 w 5338934"/>
                <a:gd name="connsiteY8-130" fmla="*/ 4976598 h 5890998"/>
                <a:gd name="connsiteX9-131" fmla="*/ 1754372 w 5338934"/>
                <a:gd name="connsiteY9-132" fmla="*/ 5199882 h 5890998"/>
                <a:gd name="connsiteX10-133" fmla="*/ 1945758 w 5338934"/>
                <a:gd name="connsiteY10-134" fmla="*/ 5890998 h 5890998"/>
                <a:gd name="connsiteX11-135" fmla="*/ 4784651 w 5338934"/>
                <a:gd name="connsiteY11-136" fmla="*/ 5859101 h 5890998"/>
                <a:gd name="connsiteX12-137" fmla="*/ 4890977 w 5338934"/>
                <a:gd name="connsiteY12-138" fmla="*/ 3519938 h 5890998"/>
                <a:gd name="connsiteX13-139" fmla="*/ 3030279 w 5338934"/>
                <a:gd name="connsiteY13-140" fmla="*/ 561 h 5890998"/>
                <a:gd name="connsiteX0-141" fmla="*/ 3030279 w 5381346"/>
                <a:gd name="connsiteY0-142" fmla="*/ 115 h 5890552"/>
                <a:gd name="connsiteX1-143" fmla="*/ 765544 w 5381346"/>
                <a:gd name="connsiteY1-144" fmla="*/ 1935241 h 5890552"/>
                <a:gd name="connsiteX2-145" fmla="*/ 0 w 5381346"/>
                <a:gd name="connsiteY2-146" fmla="*/ 3051659 h 5890552"/>
                <a:gd name="connsiteX3-147" fmla="*/ 510363 w 5381346"/>
                <a:gd name="connsiteY3-148" fmla="*/ 3328106 h 5890552"/>
                <a:gd name="connsiteX4-149" fmla="*/ 297711 w 5381346"/>
                <a:gd name="connsiteY4-150" fmla="*/ 3657715 h 5890552"/>
                <a:gd name="connsiteX5-151" fmla="*/ 489097 w 5381346"/>
                <a:gd name="connsiteY5-152" fmla="*/ 3870366 h 5890552"/>
                <a:gd name="connsiteX6-153" fmla="*/ 372139 w 5381346"/>
                <a:gd name="connsiteY6-154" fmla="*/ 4061752 h 5890552"/>
                <a:gd name="connsiteX7-155" fmla="*/ 563525 w 5381346"/>
                <a:gd name="connsiteY7-156" fmla="*/ 4316934 h 5890552"/>
                <a:gd name="connsiteX8-157" fmla="*/ 499730 w 5381346"/>
                <a:gd name="connsiteY8-158" fmla="*/ 4976152 h 5890552"/>
                <a:gd name="connsiteX9-159" fmla="*/ 1754372 w 5381346"/>
                <a:gd name="connsiteY9-160" fmla="*/ 5199436 h 5890552"/>
                <a:gd name="connsiteX10-161" fmla="*/ 1945758 w 5381346"/>
                <a:gd name="connsiteY10-162" fmla="*/ 5890552 h 5890552"/>
                <a:gd name="connsiteX11-163" fmla="*/ 4784651 w 5381346"/>
                <a:gd name="connsiteY11-164" fmla="*/ 5858655 h 5890552"/>
                <a:gd name="connsiteX12-165" fmla="*/ 4890977 w 5381346"/>
                <a:gd name="connsiteY12-166" fmla="*/ 3519492 h 5890552"/>
                <a:gd name="connsiteX13-167" fmla="*/ 3030279 w 5381346"/>
                <a:gd name="connsiteY13-168" fmla="*/ 115 h 5890552"/>
                <a:gd name="connsiteX0-169" fmla="*/ 3030279 w 5381346"/>
                <a:gd name="connsiteY0-170" fmla="*/ 115 h 5890552"/>
                <a:gd name="connsiteX1-171" fmla="*/ 765544 w 5381346"/>
                <a:gd name="connsiteY1-172" fmla="*/ 1935241 h 5890552"/>
                <a:gd name="connsiteX2-173" fmla="*/ 0 w 5381346"/>
                <a:gd name="connsiteY2-174" fmla="*/ 3051659 h 5890552"/>
                <a:gd name="connsiteX3-175" fmla="*/ 510363 w 5381346"/>
                <a:gd name="connsiteY3-176" fmla="*/ 3328106 h 5890552"/>
                <a:gd name="connsiteX4-177" fmla="*/ 297711 w 5381346"/>
                <a:gd name="connsiteY4-178" fmla="*/ 3657715 h 5890552"/>
                <a:gd name="connsiteX5-179" fmla="*/ 489097 w 5381346"/>
                <a:gd name="connsiteY5-180" fmla="*/ 3870366 h 5890552"/>
                <a:gd name="connsiteX6-181" fmla="*/ 372139 w 5381346"/>
                <a:gd name="connsiteY6-182" fmla="*/ 4061752 h 5890552"/>
                <a:gd name="connsiteX7-183" fmla="*/ 563525 w 5381346"/>
                <a:gd name="connsiteY7-184" fmla="*/ 4316934 h 5890552"/>
                <a:gd name="connsiteX8-185" fmla="*/ 499730 w 5381346"/>
                <a:gd name="connsiteY8-186" fmla="*/ 4976152 h 5890552"/>
                <a:gd name="connsiteX9-187" fmla="*/ 1754372 w 5381346"/>
                <a:gd name="connsiteY9-188" fmla="*/ 5199436 h 5890552"/>
                <a:gd name="connsiteX10-189" fmla="*/ 1945758 w 5381346"/>
                <a:gd name="connsiteY10-190" fmla="*/ 5890552 h 5890552"/>
                <a:gd name="connsiteX11-191" fmla="*/ 4784651 w 5381346"/>
                <a:gd name="connsiteY11-192" fmla="*/ 5858655 h 5890552"/>
                <a:gd name="connsiteX12-193" fmla="*/ 4890977 w 5381346"/>
                <a:gd name="connsiteY12-194" fmla="*/ 3519492 h 5890552"/>
                <a:gd name="connsiteX13-195" fmla="*/ 3030279 w 5381346"/>
                <a:gd name="connsiteY13-196" fmla="*/ 115 h 5890552"/>
                <a:gd name="connsiteX0-197" fmla="*/ 3030279 w 5381346"/>
                <a:gd name="connsiteY0-198" fmla="*/ 115 h 5890552"/>
                <a:gd name="connsiteX1-199" fmla="*/ 765544 w 5381346"/>
                <a:gd name="connsiteY1-200" fmla="*/ 1935241 h 5890552"/>
                <a:gd name="connsiteX2-201" fmla="*/ 0 w 5381346"/>
                <a:gd name="connsiteY2-202" fmla="*/ 3051659 h 5890552"/>
                <a:gd name="connsiteX3-203" fmla="*/ 510363 w 5381346"/>
                <a:gd name="connsiteY3-204" fmla="*/ 3328106 h 5890552"/>
                <a:gd name="connsiteX4-205" fmla="*/ 297711 w 5381346"/>
                <a:gd name="connsiteY4-206" fmla="*/ 3657715 h 5890552"/>
                <a:gd name="connsiteX5-207" fmla="*/ 489097 w 5381346"/>
                <a:gd name="connsiteY5-208" fmla="*/ 3870366 h 5890552"/>
                <a:gd name="connsiteX6-209" fmla="*/ 372139 w 5381346"/>
                <a:gd name="connsiteY6-210" fmla="*/ 4061752 h 5890552"/>
                <a:gd name="connsiteX7-211" fmla="*/ 563525 w 5381346"/>
                <a:gd name="connsiteY7-212" fmla="*/ 4316934 h 5890552"/>
                <a:gd name="connsiteX8-213" fmla="*/ 499730 w 5381346"/>
                <a:gd name="connsiteY8-214" fmla="*/ 4976152 h 5890552"/>
                <a:gd name="connsiteX9-215" fmla="*/ 1754372 w 5381346"/>
                <a:gd name="connsiteY9-216" fmla="*/ 5199436 h 5890552"/>
                <a:gd name="connsiteX10-217" fmla="*/ 1945758 w 5381346"/>
                <a:gd name="connsiteY10-218" fmla="*/ 5890552 h 5890552"/>
                <a:gd name="connsiteX11-219" fmla="*/ 4784651 w 5381346"/>
                <a:gd name="connsiteY11-220" fmla="*/ 5858655 h 5890552"/>
                <a:gd name="connsiteX12-221" fmla="*/ 4890977 w 5381346"/>
                <a:gd name="connsiteY12-222" fmla="*/ 3519492 h 5890552"/>
                <a:gd name="connsiteX13-223" fmla="*/ 3030279 w 5381346"/>
                <a:gd name="connsiteY13-224" fmla="*/ 115 h 5890552"/>
                <a:gd name="connsiteX0-225" fmla="*/ 3030279 w 5381346"/>
                <a:gd name="connsiteY0-226" fmla="*/ 115 h 5890552"/>
                <a:gd name="connsiteX1-227" fmla="*/ 765544 w 5381346"/>
                <a:gd name="connsiteY1-228" fmla="*/ 1935241 h 5890552"/>
                <a:gd name="connsiteX2-229" fmla="*/ 0 w 5381346"/>
                <a:gd name="connsiteY2-230" fmla="*/ 3051659 h 5890552"/>
                <a:gd name="connsiteX3-231" fmla="*/ 510363 w 5381346"/>
                <a:gd name="connsiteY3-232" fmla="*/ 3328106 h 5890552"/>
                <a:gd name="connsiteX4-233" fmla="*/ 297711 w 5381346"/>
                <a:gd name="connsiteY4-234" fmla="*/ 3657715 h 5890552"/>
                <a:gd name="connsiteX5-235" fmla="*/ 489097 w 5381346"/>
                <a:gd name="connsiteY5-236" fmla="*/ 3870366 h 5890552"/>
                <a:gd name="connsiteX6-237" fmla="*/ 372139 w 5381346"/>
                <a:gd name="connsiteY6-238" fmla="*/ 4061752 h 5890552"/>
                <a:gd name="connsiteX7-239" fmla="*/ 563525 w 5381346"/>
                <a:gd name="connsiteY7-240" fmla="*/ 4316934 h 5890552"/>
                <a:gd name="connsiteX8-241" fmla="*/ 499730 w 5381346"/>
                <a:gd name="connsiteY8-242" fmla="*/ 4976152 h 5890552"/>
                <a:gd name="connsiteX9-243" fmla="*/ 1754372 w 5381346"/>
                <a:gd name="connsiteY9-244" fmla="*/ 5199436 h 5890552"/>
                <a:gd name="connsiteX10-245" fmla="*/ 1945758 w 5381346"/>
                <a:gd name="connsiteY10-246" fmla="*/ 5890552 h 5890552"/>
                <a:gd name="connsiteX11-247" fmla="*/ 4784651 w 5381346"/>
                <a:gd name="connsiteY11-248" fmla="*/ 5858655 h 5890552"/>
                <a:gd name="connsiteX12-249" fmla="*/ 4890977 w 5381346"/>
                <a:gd name="connsiteY12-250" fmla="*/ 3519492 h 5890552"/>
                <a:gd name="connsiteX13-251" fmla="*/ 3030279 w 5381346"/>
                <a:gd name="connsiteY13-252" fmla="*/ 115 h 5890552"/>
                <a:gd name="connsiteX0-253" fmla="*/ 3030279 w 5381346"/>
                <a:gd name="connsiteY0-254" fmla="*/ 115 h 5890552"/>
                <a:gd name="connsiteX1-255" fmla="*/ 765544 w 5381346"/>
                <a:gd name="connsiteY1-256" fmla="*/ 1935241 h 5890552"/>
                <a:gd name="connsiteX2-257" fmla="*/ 0 w 5381346"/>
                <a:gd name="connsiteY2-258" fmla="*/ 3051659 h 5890552"/>
                <a:gd name="connsiteX3-259" fmla="*/ 510363 w 5381346"/>
                <a:gd name="connsiteY3-260" fmla="*/ 3328106 h 5890552"/>
                <a:gd name="connsiteX4-261" fmla="*/ 297711 w 5381346"/>
                <a:gd name="connsiteY4-262" fmla="*/ 3657715 h 5890552"/>
                <a:gd name="connsiteX5-263" fmla="*/ 489097 w 5381346"/>
                <a:gd name="connsiteY5-264" fmla="*/ 3870366 h 5890552"/>
                <a:gd name="connsiteX6-265" fmla="*/ 372139 w 5381346"/>
                <a:gd name="connsiteY6-266" fmla="*/ 4061752 h 5890552"/>
                <a:gd name="connsiteX7-267" fmla="*/ 563525 w 5381346"/>
                <a:gd name="connsiteY7-268" fmla="*/ 4316934 h 5890552"/>
                <a:gd name="connsiteX8-269" fmla="*/ 499730 w 5381346"/>
                <a:gd name="connsiteY8-270" fmla="*/ 4976152 h 5890552"/>
                <a:gd name="connsiteX9-271" fmla="*/ 1754372 w 5381346"/>
                <a:gd name="connsiteY9-272" fmla="*/ 5199436 h 5890552"/>
                <a:gd name="connsiteX10-273" fmla="*/ 1945758 w 5381346"/>
                <a:gd name="connsiteY10-274" fmla="*/ 5890552 h 5890552"/>
                <a:gd name="connsiteX11-275" fmla="*/ 4784651 w 5381346"/>
                <a:gd name="connsiteY11-276" fmla="*/ 5858655 h 5890552"/>
                <a:gd name="connsiteX12-277" fmla="*/ 4890977 w 5381346"/>
                <a:gd name="connsiteY12-278" fmla="*/ 3519492 h 5890552"/>
                <a:gd name="connsiteX13-279" fmla="*/ 3030279 w 5381346"/>
                <a:gd name="connsiteY13-280" fmla="*/ 115 h 5890552"/>
                <a:gd name="connsiteX0-281" fmla="*/ 3030279 w 5381346"/>
                <a:gd name="connsiteY0-282" fmla="*/ 175 h 5890612"/>
                <a:gd name="connsiteX1-283" fmla="*/ 765544 w 5381346"/>
                <a:gd name="connsiteY1-284" fmla="*/ 1935301 h 5890612"/>
                <a:gd name="connsiteX2-285" fmla="*/ 0 w 5381346"/>
                <a:gd name="connsiteY2-286" fmla="*/ 3051719 h 5890612"/>
                <a:gd name="connsiteX3-287" fmla="*/ 510363 w 5381346"/>
                <a:gd name="connsiteY3-288" fmla="*/ 3328166 h 5890612"/>
                <a:gd name="connsiteX4-289" fmla="*/ 297711 w 5381346"/>
                <a:gd name="connsiteY4-290" fmla="*/ 3657775 h 5890612"/>
                <a:gd name="connsiteX5-291" fmla="*/ 489097 w 5381346"/>
                <a:gd name="connsiteY5-292" fmla="*/ 3870426 h 5890612"/>
                <a:gd name="connsiteX6-293" fmla="*/ 372139 w 5381346"/>
                <a:gd name="connsiteY6-294" fmla="*/ 4061812 h 5890612"/>
                <a:gd name="connsiteX7-295" fmla="*/ 563525 w 5381346"/>
                <a:gd name="connsiteY7-296" fmla="*/ 4316994 h 5890612"/>
                <a:gd name="connsiteX8-297" fmla="*/ 499730 w 5381346"/>
                <a:gd name="connsiteY8-298" fmla="*/ 4976212 h 5890612"/>
                <a:gd name="connsiteX9-299" fmla="*/ 1754372 w 5381346"/>
                <a:gd name="connsiteY9-300" fmla="*/ 5199496 h 5890612"/>
                <a:gd name="connsiteX10-301" fmla="*/ 1945758 w 5381346"/>
                <a:gd name="connsiteY10-302" fmla="*/ 5890612 h 5890612"/>
                <a:gd name="connsiteX11-303" fmla="*/ 4784651 w 5381346"/>
                <a:gd name="connsiteY11-304" fmla="*/ 5858715 h 5890612"/>
                <a:gd name="connsiteX12-305" fmla="*/ 4890977 w 5381346"/>
                <a:gd name="connsiteY12-306" fmla="*/ 3519552 h 5890612"/>
                <a:gd name="connsiteX13-307" fmla="*/ 3030279 w 5381346"/>
                <a:gd name="connsiteY13-308" fmla="*/ 175 h 5890612"/>
                <a:gd name="connsiteX0-309" fmla="*/ 3030279 w 5381346"/>
                <a:gd name="connsiteY0-310" fmla="*/ 1733 h 5892170"/>
                <a:gd name="connsiteX1-311" fmla="*/ 0 w 5381346"/>
                <a:gd name="connsiteY1-312" fmla="*/ 3053277 h 5892170"/>
                <a:gd name="connsiteX2-313" fmla="*/ 510363 w 5381346"/>
                <a:gd name="connsiteY2-314" fmla="*/ 3329724 h 5892170"/>
                <a:gd name="connsiteX3-315" fmla="*/ 297711 w 5381346"/>
                <a:gd name="connsiteY3-316" fmla="*/ 3659333 h 5892170"/>
                <a:gd name="connsiteX4-317" fmla="*/ 489097 w 5381346"/>
                <a:gd name="connsiteY4-318" fmla="*/ 3871984 h 5892170"/>
                <a:gd name="connsiteX5-319" fmla="*/ 372139 w 5381346"/>
                <a:gd name="connsiteY5-320" fmla="*/ 4063370 h 5892170"/>
                <a:gd name="connsiteX6-321" fmla="*/ 563525 w 5381346"/>
                <a:gd name="connsiteY6-322" fmla="*/ 4318552 h 5892170"/>
                <a:gd name="connsiteX7-323" fmla="*/ 499730 w 5381346"/>
                <a:gd name="connsiteY7-324" fmla="*/ 4977770 h 5892170"/>
                <a:gd name="connsiteX8-325" fmla="*/ 1754372 w 5381346"/>
                <a:gd name="connsiteY8-326" fmla="*/ 5201054 h 5892170"/>
                <a:gd name="connsiteX9-327" fmla="*/ 1945758 w 5381346"/>
                <a:gd name="connsiteY9-328" fmla="*/ 5892170 h 5892170"/>
                <a:gd name="connsiteX10-329" fmla="*/ 4784651 w 5381346"/>
                <a:gd name="connsiteY10-330" fmla="*/ 5860273 h 5892170"/>
                <a:gd name="connsiteX11-331" fmla="*/ 4890977 w 5381346"/>
                <a:gd name="connsiteY11-332" fmla="*/ 3521110 h 5892170"/>
                <a:gd name="connsiteX12-333" fmla="*/ 3030279 w 5381346"/>
                <a:gd name="connsiteY12-334" fmla="*/ 1733 h 5892170"/>
                <a:gd name="connsiteX0-335" fmla="*/ 3030279 w 5381346"/>
                <a:gd name="connsiteY0-336" fmla="*/ 4 h 5890441"/>
                <a:gd name="connsiteX1-337" fmla="*/ 0 w 5381346"/>
                <a:gd name="connsiteY1-338" fmla="*/ 3051548 h 5890441"/>
                <a:gd name="connsiteX2-339" fmla="*/ 510363 w 5381346"/>
                <a:gd name="connsiteY2-340" fmla="*/ 3327995 h 5890441"/>
                <a:gd name="connsiteX3-341" fmla="*/ 297711 w 5381346"/>
                <a:gd name="connsiteY3-342" fmla="*/ 3657604 h 5890441"/>
                <a:gd name="connsiteX4-343" fmla="*/ 489097 w 5381346"/>
                <a:gd name="connsiteY4-344" fmla="*/ 3870255 h 5890441"/>
                <a:gd name="connsiteX5-345" fmla="*/ 372139 w 5381346"/>
                <a:gd name="connsiteY5-346" fmla="*/ 4061641 h 5890441"/>
                <a:gd name="connsiteX6-347" fmla="*/ 563525 w 5381346"/>
                <a:gd name="connsiteY6-348" fmla="*/ 4316823 h 5890441"/>
                <a:gd name="connsiteX7-349" fmla="*/ 499730 w 5381346"/>
                <a:gd name="connsiteY7-350" fmla="*/ 4976041 h 5890441"/>
                <a:gd name="connsiteX8-351" fmla="*/ 1754372 w 5381346"/>
                <a:gd name="connsiteY8-352" fmla="*/ 5199325 h 5890441"/>
                <a:gd name="connsiteX9-353" fmla="*/ 1945758 w 5381346"/>
                <a:gd name="connsiteY9-354" fmla="*/ 5890441 h 5890441"/>
                <a:gd name="connsiteX10-355" fmla="*/ 4784651 w 5381346"/>
                <a:gd name="connsiteY10-356" fmla="*/ 5858544 h 5890441"/>
                <a:gd name="connsiteX11-357" fmla="*/ 4890977 w 5381346"/>
                <a:gd name="connsiteY11-358" fmla="*/ 3519381 h 5890441"/>
                <a:gd name="connsiteX12-359" fmla="*/ 3030279 w 5381346"/>
                <a:gd name="connsiteY12-360" fmla="*/ 4 h 5890441"/>
                <a:gd name="connsiteX0-361" fmla="*/ 3040277 w 5391344"/>
                <a:gd name="connsiteY0-362" fmla="*/ 4 h 5890441"/>
                <a:gd name="connsiteX1-363" fmla="*/ 9998 w 5391344"/>
                <a:gd name="connsiteY1-364" fmla="*/ 3051548 h 5890441"/>
                <a:gd name="connsiteX2-365" fmla="*/ 520361 w 5391344"/>
                <a:gd name="connsiteY2-366" fmla="*/ 3327995 h 5890441"/>
                <a:gd name="connsiteX3-367" fmla="*/ 307709 w 5391344"/>
                <a:gd name="connsiteY3-368" fmla="*/ 3657604 h 5890441"/>
                <a:gd name="connsiteX4-369" fmla="*/ 499095 w 5391344"/>
                <a:gd name="connsiteY4-370" fmla="*/ 3870255 h 5890441"/>
                <a:gd name="connsiteX5-371" fmla="*/ 382137 w 5391344"/>
                <a:gd name="connsiteY5-372" fmla="*/ 4061641 h 5890441"/>
                <a:gd name="connsiteX6-373" fmla="*/ 573523 w 5391344"/>
                <a:gd name="connsiteY6-374" fmla="*/ 4316823 h 5890441"/>
                <a:gd name="connsiteX7-375" fmla="*/ 509728 w 5391344"/>
                <a:gd name="connsiteY7-376" fmla="*/ 4976041 h 5890441"/>
                <a:gd name="connsiteX8-377" fmla="*/ 1764370 w 5391344"/>
                <a:gd name="connsiteY8-378" fmla="*/ 5199325 h 5890441"/>
                <a:gd name="connsiteX9-379" fmla="*/ 1955756 w 5391344"/>
                <a:gd name="connsiteY9-380" fmla="*/ 5890441 h 5890441"/>
                <a:gd name="connsiteX10-381" fmla="*/ 4794649 w 5391344"/>
                <a:gd name="connsiteY10-382" fmla="*/ 5858544 h 5890441"/>
                <a:gd name="connsiteX11-383" fmla="*/ 4900975 w 5391344"/>
                <a:gd name="connsiteY11-384" fmla="*/ 3519381 h 5890441"/>
                <a:gd name="connsiteX12-385" fmla="*/ 3040277 w 5391344"/>
                <a:gd name="connsiteY12-386" fmla="*/ 4 h 5890441"/>
                <a:gd name="connsiteX0-387" fmla="*/ 3040277 w 5391344"/>
                <a:gd name="connsiteY0-388" fmla="*/ 4 h 5890441"/>
                <a:gd name="connsiteX1-389" fmla="*/ 9998 w 5391344"/>
                <a:gd name="connsiteY1-390" fmla="*/ 3051548 h 5890441"/>
                <a:gd name="connsiteX2-391" fmla="*/ 520361 w 5391344"/>
                <a:gd name="connsiteY2-392" fmla="*/ 3327995 h 5890441"/>
                <a:gd name="connsiteX3-393" fmla="*/ 307709 w 5391344"/>
                <a:gd name="connsiteY3-394" fmla="*/ 3657604 h 5890441"/>
                <a:gd name="connsiteX4-395" fmla="*/ 499095 w 5391344"/>
                <a:gd name="connsiteY4-396" fmla="*/ 3870255 h 5890441"/>
                <a:gd name="connsiteX5-397" fmla="*/ 382137 w 5391344"/>
                <a:gd name="connsiteY5-398" fmla="*/ 4061641 h 5890441"/>
                <a:gd name="connsiteX6-399" fmla="*/ 573523 w 5391344"/>
                <a:gd name="connsiteY6-400" fmla="*/ 4316823 h 5890441"/>
                <a:gd name="connsiteX7-401" fmla="*/ 509728 w 5391344"/>
                <a:gd name="connsiteY7-402" fmla="*/ 4976041 h 5890441"/>
                <a:gd name="connsiteX8-403" fmla="*/ 1764370 w 5391344"/>
                <a:gd name="connsiteY8-404" fmla="*/ 5199325 h 5890441"/>
                <a:gd name="connsiteX9-405" fmla="*/ 1955756 w 5391344"/>
                <a:gd name="connsiteY9-406" fmla="*/ 5890441 h 5890441"/>
                <a:gd name="connsiteX10-407" fmla="*/ 4794649 w 5391344"/>
                <a:gd name="connsiteY10-408" fmla="*/ 5858544 h 5890441"/>
                <a:gd name="connsiteX11-409" fmla="*/ 4900975 w 5391344"/>
                <a:gd name="connsiteY11-410" fmla="*/ 3519381 h 5890441"/>
                <a:gd name="connsiteX12-411" fmla="*/ 3040277 w 5391344"/>
                <a:gd name="connsiteY12-412" fmla="*/ 4 h 5890441"/>
                <a:gd name="connsiteX0-413" fmla="*/ 3030279 w 5381346"/>
                <a:gd name="connsiteY0-414" fmla="*/ 92120 h 5982557"/>
                <a:gd name="connsiteX1-415" fmla="*/ 914399 w 5381346"/>
                <a:gd name="connsiteY1-416" fmla="*/ 1187274 h 5982557"/>
                <a:gd name="connsiteX2-417" fmla="*/ 0 w 5381346"/>
                <a:gd name="connsiteY2-418" fmla="*/ 3143664 h 5982557"/>
                <a:gd name="connsiteX3-419" fmla="*/ 510363 w 5381346"/>
                <a:gd name="connsiteY3-420" fmla="*/ 3420111 h 5982557"/>
                <a:gd name="connsiteX4-421" fmla="*/ 297711 w 5381346"/>
                <a:gd name="connsiteY4-422" fmla="*/ 3749720 h 5982557"/>
                <a:gd name="connsiteX5-423" fmla="*/ 489097 w 5381346"/>
                <a:gd name="connsiteY5-424" fmla="*/ 3962371 h 5982557"/>
                <a:gd name="connsiteX6-425" fmla="*/ 372139 w 5381346"/>
                <a:gd name="connsiteY6-426" fmla="*/ 4153757 h 5982557"/>
                <a:gd name="connsiteX7-427" fmla="*/ 563525 w 5381346"/>
                <a:gd name="connsiteY7-428" fmla="*/ 4408939 h 5982557"/>
                <a:gd name="connsiteX8-429" fmla="*/ 499730 w 5381346"/>
                <a:gd name="connsiteY8-430" fmla="*/ 5068157 h 5982557"/>
                <a:gd name="connsiteX9-431" fmla="*/ 1754372 w 5381346"/>
                <a:gd name="connsiteY9-432" fmla="*/ 5291441 h 5982557"/>
                <a:gd name="connsiteX10-433" fmla="*/ 1945758 w 5381346"/>
                <a:gd name="connsiteY10-434" fmla="*/ 5982557 h 5982557"/>
                <a:gd name="connsiteX11-435" fmla="*/ 4784651 w 5381346"/>
                <a:gd name="connsiteY11-436" fmla="*/ 5950660 h 5982557"/>
                <a:gd name="connsiteX12-437" fmla="*/ 4890977 w 5381346"/>
                <a:gd name="connsiteY12-438" fmla="*/ 3611497 h 5982557"/>
                <a:gd name="connsiteX13-439" fmla="*/ 3030279 w 5381346"/>
                <a:gd name="connsiteY13-440" fmla="*/ 92120 h 5982557"/>
                <a:gd name="connsiteX0-441" fmla="*/ 3030279 w 5381346"/>
                <a:gd name="connsiteY0-442" fmla="*/ 94250 h 5984687"/>
                <a:gd name="connsiteX1-443" fmla="*/ 914399 w 5381346"/>
                <a:gd name="connsiteY1-444" fmla="*/ 1189404 h 5984687"/>
                <a:gd name="connsiteX2-445" fmla="*/ 0 w 5381346"/>
                <a:gd name="connsiteY2-446" fmla="*/ 3145794 h 5984687"/>
                <a:gd name="connsiteX3-447" fmla="*/ 510363 w 5381346"/>
                <a:gd name="connsiteY3-448" fmla="*/ 3422241 h 5984687"/>
                <a:gd name="connsiteX4-449" fmla="*/ 297711 w 5381346"/>
                <a:gd name="connsiteY4-450" fmla="*/ 3751850 h 5984687"/>
                <a:gd name="connsiteX5-451" fmla="*/ 489097 w 5381346"/>
                <a:gd name="connsiteY5-452" fmla="*/ 3964501 h 5984687"/>
                <a:gd name="connsiteX6-453" fmla="*/ 372139 w 5381346"/>
                <a:gd name="connsiteY6-454" fmla="*/ 4155887 h 5984687"/>
                <a:gd name="connsiteX7-455" fmla="*/ 563525 w 5381346"/>
                <a:gd name="connsiteY7-456" fmla="*/ 4411069 h 5984687"/>
                <a:gd name="connsiteX8-457" fmla="*/ 499730 w 5381346"/>
                <a:gd name="connsiteY8-458" fmla="*/ 5070287 h 5984687"/>
                <a:gd name="connsiteX9-459" fmla="*/ 1754372 w 5381346"/>
                <a:gd name="connsiteY9-460" fmla="*/ 5293571 h 5984687"/>
                <a:gd name="connsiteX10-461" fmla="*/ 1945758 w 5381346"/>
                <a:gd name="connsiteY10-462" fmla="*/ 5984687 h 5984687"/>
                <a:gd name="connsiteX11-463" fmla="*/ 4784651 w 5381346"/>
                <a:gd name="connsiteY11-464" fmla="*/ 5952790 h 5984687"/>
                <a:gd name="connsiteX12-465" fmla="*/ 4890977 w 5381346"/>
                <a:gd name="connsiteY12-466" fmla="*/ 3613627 h 5984687"/>
                <a:gd name="connsiteX13-467" fmla="*/ 3030279 w 5381346"/>
                <a:gd name="connsiteY13-468" fmla="*/ 94250 h 5984687"/>
                <a:gd name="connsiteX0-469" fmla="*/ 3030279 w 5381346"/>
                <a:gd name="connsiteY0-470" fmla="*/ 0 h 5890437"/>
                <a:gd name="connsiteX1-471" fmla="*/ 914399 w 5381346"/>
                <a:gd name="connsiteY1-472" fmla="*/ 1095154 h 5890437"/>
                <a:gd name="connsiteX2-473" fmla="*/ 0 w 5381346"/>
                <a:gd name="connsiteY2-474" fmla="*/ 3051544 h 5890437"/>
                <a:gd name="connsiteX3-475" fmla="*/ 510363 w 5381346"/>
                <a:gd name="connsiteY3-476" fmla="*/ 3327991 h 5890437"/>
                <a:gd name="connsiteX4-477" fmla="*/ 297711 w 5381346"/>
                <a:gd name="connsiteY4-478" fmla="*/ 3657600 h 5890437"/>
                <a:gd name="connsiteX5-479" fmla="*/ 489097 w 5381346"/>
                <a:gd name="connsiteY5-480" fmla="*/ 3870251 h 5890437"/>
                <a:gd name="connsiteX6-481" fmla="*/ 372139 w 5381346"/>
                <a:gd name="connsiteY6-482" fmla="*/ 4061637 h 5890437"/>
                <a:gd name="connsiteX7-483" fmla="*/ 563525 w 5381346"/>
                <a:gd name="connsiteY7-484" fmla="*/ 4316819 h 5890437"/>
                <a:gd name="connsiteX8-485" fmla="*/ 499730 w 5381346"/>
                <a:gd name="connsiteY8-486" fmla="*/ 4976037 h 5890437"/>
                <a:gd name="connsiteX9-487" fmla="*/ 1754372 w 5381346"/>
                <a:gd name="connsiteY9-488" fmla="*/ 5199321 h 5890437"/>
                <a:gd name="connsiteX10-489" fmla="*/ 1945758 w 5381346"/>
                <a:gd name="connsiteY10-490" fmla="*/ 5890437 h 5890437"/>
                <a:gd name="connsiteX11-491" fmla="*/ 4784651 w 5381346"/>
                <a:gd name="connsiteY11-492" fmla="*/ 5858540 h 5890437"/>
                <a:gd name="connsiteX12-493" fmla="*/ 4890977 w 5381346"/>
                <a:gd name="connsiteY12-494" fmla="*/ 3519377 h 5890437"/>
                <a:gd name="connsiteX13-495" fmla="*/ 3030279 w 5381346"/>
                <a:gd name="connsiteY13-496" fmla="*/ 0 h 5890437"/>
                <a:gd name="connsiteX0-497" fmla="*/ 3030279 w 5381346"/>
                <a:gd name="connsiteY0-498" fmla="*/ 0 h 5890437"/>
                <a:gd name="connsiteX1-499" fmla="*/ 914399 w 5381346"/>
                <a:gd name="connsiteY1-500" fmla="*/ 1095154 h 5890437"/>
                <a:gd name="connsiteX2-501" fmla="*/ 0 w 5381346"/>
                <a:gd name="connsiteY2-502" fmla="*/ 3051544 h 5890437"/>
                <a:gd name="connsiteX3-503" fmla="*/ 510363 w 5381346"/>
                <a:gd name="connsiteY3-504" fmla="*/ 3327991 h 5890437"/>
                <a:gd name="connsiteX4-505" fmla="*/ 297711 w 5381346"/>
                <a:gd name="connsiteY4-506" fmla="*/ 3657600 h 5890437"/>
                <a:gd name="connsiteX5-507" fmla="*/ 489097 w 5381346"/>
                <a:gd name="connsiteY5-508" fmla="*/ 3870251 h 5890437"/>
                <a:gd name="connsiteX6-509" fmla="*/ 372139 w 5381346"/>
                <a:gd name="connsiteY6-510" fmla="*/ 4061637 h 5890437"/>
                <a:gd name="connsiteX7-511" fmla="*/ 563525 w 5381346"/>
                <a:gd name="connsiteY7-512" fmla="*/ 4316819 h 5890437"/>
                <a:gd name="connsiteX8-513" fmla="*/ 499730 w 5381346"/>
                <a:gd name="connsiteY8-514" fmla="*/ 4976037 h 5890437"/>
                <a:gd name="connsiteX9-515" fmla="*/ 1754372 w 5381346"/>
                <a:gd name="connsiteY9-516" fmla="*/ 5199321 h 5890437"/>
                <a:gd name="connsiteX10-517" fmla="*/ 1945758 w 5381346"/>
                <a:gd name="connsiteY10-518" fmla="*/ 5890437 h 5890437"/>
                <a:gd name="connsiteX11-519" fmla="*/ 4784651 w 5381346"/>
                <a:gd name="connsiteY11-520" fmla="*/ 5858540 h 5890437"/>
                <a:gd name="connsiteX12-521" fmla="*/ 4890977 w 5381346"/>
                <a:gd name="connsiteY12-522" fmla="*/ 3519377 h 5890437"/>
                <a:gd name="connsiteX13-523" fmla="*/ 3030279 w 5381346"/>
                <a:gd name="connsiteY13-524" fmla="*/ 0 h 5890437"/>
                <a:gd name="connsiteX0-525" fmla="*/ 3030726 w 5381793"/>
                <a:gd name="connsiteY0-526" fmla="*/ 0 h 5890437"/>
                <a:gd name="connsiteX1-527" fmla="*/ 914846 w 5381793"/>
                <a:gd name="connsiteY1-528" fmla="*/ 1095154 h 5890437"/>
                <a:gd name="connsiteX2-529" fmla="*/ 649032 w 5381793"/>
                <a:gd name="connsiteY2-530" fmla="*/ 2137144 h 5890437"/>
                <a:gd name="connsiteX3-531" fmla="*/ 447 w 5381793"/>
                <a:gd name="connsiteY3-532" fmla="*/ 3051544 h 5890437"/>
                <a:gd name="connsiteX4-533" fmla="*/ 510810 w 5381793"/>
                <a:gd name="connsiteY4-534" fmla="*/ 3327991 h 5890437"/>
                <a:gd name="connsiteX5-535" fmla="*/ 298158 w 5381793"/>
                <a:gd name="connsiteY5-536" fmla="*/ 3657600 h 5890437"/>
                <a:gd name="connsiteX6-537" fmla="*/ 489544 w 5381793"/>
                <a:gd name="connsiteY6-538" fmla="*/ 3870251 h 5890437"/>
                <a:gd name="connsiteX7-539" fmla="*/ 372586 w 5381793"/>
                <a:gd name="connsiteY7-540" fmla="*/ 4061637 h 5890437"/>
                <a:gd name="connsiteX8-541" fmla="*/ 563972 w 5381793"/>
                <a:gd name="connsiteY8-542" fmla="*/ 4316819 h 5890437"/>
                <a:gd name="connsiteX9-543" fmla="*/ 500177 w 5381793"/>
                <a:gd name="connsiteY9-544" fmla="*/ 4976037 h 5890437"/>
                <a:gd name="connsiteX10-545" fmla="*/ 1754819 w 5381793"/>
                <a:gd name="connsiteY10-546" fmla="*/ 5199321 h 5890437"/>
                <a:gd name="connsiteX11-547" fmla="*/ 1946205 w 5381793"/>
                <a:gd name="connsiteY11-548" fmla="*/ 5890437 h 5890437"/>
                <a:gd name="connsiteX12-549" fmla="*/ 4785098 w 5381793"/>
                <a:gd name="connsiteY12-550" fmla="*/ 5858540 h 5890437"/>
                <a:gd name="connsiteX13-551" fmla="*/ 4891424 w 5381793"/>
                <a:gd name="connsiteY13-552" fmla="*/ 3519377 h 5890437"/>
                <a:gd name="connsiteX14" fmla="*/ 3030726 w 5381793"/>
                <a:gd name="connsiteY14" fmla="*/ 0 h 5890437"/>
                <a:gd name="connsiteX0-553" fmla="*/ 3030726 w 5381793"/>
                <a:gd name="connsiteY0-554" fmla="*/ 0 h 5890437"/>
                <a:gd name="connsiteX1-555" fmla="*/ 914846 w 5381793"/>
                <a:gd name="connsiteY1-556" fmla="*/ 1095154 h 5890437"/>
                <a:gd name="connsiteX2-557" fmla="*/ 649032 w 5381793"/>
                <a:gd name="connsiteY2-558" fmla="*/ 2137144 h 5890437"/>
                <a:gd name="connsiteX3-559" fmla="*/ 447 w 5381793"/>
                <a:gd name="connsiteY3-560" fmla="*/ 3051544 h 5890437"/>
                <a:gd name="connsiteX4-561" fmla="*/ 510810 w 5381793"/>
                <a:gd name="connsiteY4-562" fmla="*/ 3327991 h 5890437"/>
                <a:gd name="connsiteX5-563" fmla="*/ 298158 w 5381793"/>
                <a:gd name="connsiteY5-564" fmla="*/ 3657600 h 5890437"/>
                <a:gd name="connsiteX6-565" fmla="*/ 489544 w 5381793"/>
                <a:gd name="connsiteY6-566" fmla="*/ 3870251 h 5890437"/>
                <a:gd name="connsiteX7-567" fmla="*/ 372586 w 5381793"/>
                <a:gd name="connsiteY7-568" fmla="*/ 4061637 h 5890437"/>
                <a:gd name="connsiteX8-569" fmla="*/ 563972 w 5381793"/>
                <a:gd name="connsiteY8-570" fmla="*/ 4316819 h 5890437"/>
                <a:gd name="connsiteX9-571" fmla="*/ 500177 w 5381793"/>
                <a:gd name="connsiteY9-572" fmla="*/ 4976037 h 5890437"/>
                <a:gd name="connsiteX10-573" fmla="*/ 1754819 w 5381793"/>
                <a:gd name="connsiteY10-574" fmla="*/ 5199321 h 5890437"/>
                <a:gd name="connsiteX11-575" fmla="*/ 1946205 w 5381793"/>
                <a:gd name="connsiteY11-576" fmla="*/ 5890437 h 5890437"/>
                <a:gd name="connsiteX12-577" fmla="*/ 4785098 w 5381793"/>
                <a:gd name="connsiteY12-578" fmla="*/ 5858540 h 5890437"/>
                <a:gd name="connsiteX13-579" fmla="*/ 4891424 w 5381793"/>
                <a:gd name="connsiteY13-580" fmla="*/ 3519377 h 5890437"/>
                <a:gd name="connsiteX14-581" fmla="*/ 3030726 w 5381793"/>
                <a:gd name="connsiteY14-582" fmla="*/ 0 h 5890437"/>
                <a:gd name="connsiteX0-583" fmla="*/ 3030726 w 5381793"/>
                <a:gd name="connsiteY0-584" fmla="*/ 0 h 5890437"/>
                <a:gd name="connsiteX1-585" fmla="*/ 914846 w 5381793"/>
                <a:gd name="connsiteY1-586" fmla="*/ 1095154 h 5890437"/>
                <a:gd name="connsiteX2-587" fmla="*/ 649032 w 5381793"/>
                <a:gd name="connsiteY2-588" fmla="*/ 2137144 h 5890437"/>
                <a:gd name="connsiteX3-589" fmla="*/ 447 w 5381793"/>
                <a:gd name="connsiteY3-590" fmla="*/ 3051544 h 5890437"/>
                <a:gd name="connsiteX4-591" fmla="*/ 510810 w 5381793"/>
                <a:gd name="connsiteY4-592" fmla="*/ 3327991 h 5890437"/>
                <a:gd name="connsiteX5-593" fmla="*/ 298158 w 5381793"/>
                <a:gd name="connsiteY5-594" fmla="*/ 3657600 h 5890437"/>
                <a:gd name="connsiteX6-595" fmla="*/ 489544 w 5381793"/>
                <a:gd name="connsiteY6-596" fmla="*/ 3870251 h 5890437"/>
                <a:gd name="connsiteX7-597" fmla="*/ 372586 w 5381793"/>
                <a:gd name="connsiteY7-598" fmla="*/ 4061637 h 5890437"/>
                <a:gd name="connsiteX8-599" fmla="*/ 563972 w 5381793"/>
                <a:gd name="connsiteY8-600" fmla="*/ 4316819 h 5890437"/>
                <a:gd name="connsiteX9-601" fmla="*/ 500177 w 5381793"/>
                <a:gd name="connsiteY9-602" fmla="*/ 4976037 h 5890437"/>
                <a:gd name="connsiteX10-603" fmla="*/ 1754819 w 5381793"/>
                <a:gd name="connsiteY10-604" fmla="*/ 5199321 h 5890437"/>
                <a:gd name="connsiteX11-605" fmla="*/ 1946205 w 5381793"/>
                <a:gd name="connsiteY11-606" fmla="*/ 5890437 h 5890437"/>
                <a:gd name="connsiteX12-607" fmla="*/ 4785098 w 5381793"/>
                <a:gd name="connsiteY12-608" fmla="*/ 5858540 h 5890437"/>
                <a:gd name="connsiteX13-609" fmla="*/ 4891424 w 5381793"/>
                <a:gd name="connsiteY13-610" fmla="*/ 3519377 h 5890437"/>
                <a:gd name="connsiteX14-611" fmla="*/ 3030726 w 5381793"/>
                <a:gd name="connsiteY14-612" fmla="*/ 0 h 5890437"/>
                <a:gd name="connsiteX0-613" fmla="*/ 3030726 w 5381793"/>
                <a:gd name="connsiteY0-614" fmla="*/ 0 h 5890437"/>
                <a:gd name="connsiteX1-615" fmla="*/ 872315 w 5381793"/>
                <a:gd name="connsiteY1-616" fmla="*/ 1063257 h 5890437"/>
                <a:gd name="connsiteX2-617" fmla="*/ 649032 w 5381793"/>
                <a:gd name="connsiteY2-618" fmla="*/ 2137144 h 5890437"/>
                <a:gd name="connsiteX3-619" fmla="*/ 447 w 5381793"/>
                <a:gd name="connsiteY3-620" fmla="*/ 3051544 h 5890437"/>
                <a:gd name="connsiteX4-621" fmla="*/ 510810 w 5381793"/>
                <a:gd name="connsiteY4-622" fmla="*/ 3327991 h 5890437"/>
                <a:gd name="connsiteX5-623" fmla="*/ 298158 w 5381793"/>
                <a:gd name="connsiteY5-624" fmla="*/ 3657600 h 5890437"/>
                <a:gd name="connsiteX6-625" fmla="*/ 489544 w 5381793"/>
                <a:gd name="connsiteY6-626" fmla="*/ 3870251 h 5890437"/>
                <a:gd name="connsiteX7-627" fmla="*/ 372586 w 5381793"/>
                <a:gd name="connsiteY7-628" fmla="*/ 4061637 h 5890437"/>
                <a:gd name="connsiteX8-629" fmla="*/ 563972 w 5381793"/>
                <a:gd name="connsiteY8-630" fmla="*/ 4316819 h 5890437"/>
                <a:gd name="connsiteX9-631" fmla="*/ 500177 w 5381793"/>
                <a:gd name="connsiteY9-632" fmla="*/ 4976037 h 5890437"/>
                <a:gd name="connsiteX10-633" fmla="*/ 1754819 w 5381793"/>
                <a:gd name="connsiteY10-634" fmla="*/ 5199321 h 5890437"/>
                <a:gd name="connsiteX11-635" fmla="*/ 1946205 w 5381793"/>
                <a:gd name="connsiteY11-636" fmla="*/ 5890437 h 5890437"/>
                <a:gd name="connsiteX12-637" fmla="*/ 4785098 w 5381793"/>
                <a:gd name="connsiteY12-638" fmla="*/ 5858540 h 5890437"/>
                <a:gd name="connsiteX13-639" fmla="*/ 4891424 w 5381793"/>
                <a:gd name="connsiteY13-640" fmla="*/ 3519377 h 5890437"/>
                <a:gd name="connsiteX14-641" fmla="*/ 3030726 w 5381793"/>
                <a:gd name="connsiteY14-642" fmla="*/ 0 h 5890437"/>
                <a:gd name="connsiteX0-643" fmla="*/ 3030726 w 5381793"/>
                <a:gd name="connsiteY0-644" fmla="*/ 0 h 5890437"/>
                <a:gd name="connsiteX1-645" fmla="*/ 872315 w 5381793"/>
                <a:gd name="connsiteY1-646" fmla="*/ 1063257 h 5890437"/>
                <a:gd name="connsiteX2-647" fmla="*/ 649032 w 5381793"/>
                <a:gd name="connsiteY2-648" fmla="*/ 2137144 h 5890437"/>
                <a:gd name="connsiteX3-649" fmla="*/ 447 w 5381793"/>
                <a:gd name="connsiteY3-650" fmla="*/ 3051544 h 5890437"/>
                <a:gd name="connsiteX4-651" fmla="*/ 510810 w 5381793"/>
                <a:gd name="connsiteY4-652" fmla="*/ 3327991 h 5890437"/>
                <a:gd name="connsiteX5-653" fmla="*/ 298158 w 5381793"/>
                <a:gd name="connsiteY5-654" fmla="*/ 3657600 h 5890437"/>
                <a:gd name="connsiteX6-655" fmla="*/ 489544 w 5381793"/>
                <a:gd name="connsiteY6-656" fmla="*/ 3870251 h 5890437"/>
                <a:gd name="connsiteX7-657" fmla="*/ 372586 w 5381793"/>
                <a:gd name="connsiteY7-658" fmla="*/ 4061637 h 5890437"/>
                <a:gd name="connsiteX8-659" fmla="*/ 563972 w 5381793"/>
                <a:gd name="connsiteY8-660" fmla="*/ 4316819 h 5890437"/>
                <a:gd name="connsiteX9-661" fmla="*/ 500177 w 5381793"/>
                <a:gd name="connsiteY9-662" fmla="*/ 4976037 h 5890437"/>
                <a:gd name="connsiteX10-663" fmla="*/ 1754819 w 5381793"/>
                <a:gd name="connsiteY10-664" fmla="*/ 5199321 h 5890437"/>
                <a:gd name="connsiteX11-665" fmla="*/ 1946205 w 5381793"/>
                <a:gd name="connsiteY11-666" fmla="*/ 5890437 h 5890437"/>
                <a:gd name="connsiteX12-667" fmla="*/ 4785098 w 5381793"/>
                <a:gd name="connsiteY12-668" fmla="*/ 5858540 h 5890437"/>
                <a:gd name="connsiteX13-669" fmla="*/ 4891424 w 5381793"/>
                <a:gd name="connsiteY13-670" fmla="*/ 3519377 h 5890437"/>
                <a:gd name="connsiteX14-671" fmla="*/ 3030726 w 5381793"/>
                <a:gd name="connsiteY14-672" fmla="*/ 0 h 5890437"/>
                <a:gd name="connsiteX0-673" fmla="*/ 3030726 w 5381793"/>
                <a:gd name="connsiteY0-674" fmla="*/ 0 h 5890437"/>
                <a:gd name="connsiteX1-675" fmla="*/ 872315 w 5381793"/>
                <a:gd name="connsiteY1-676" fmla="*/ 1063257 h 5890437"/>
                <a:gd name="connsiteX2-677" fmla="*/ 649032 w 5381793"/>
                <a:gd name="connsiteY2-678" fmla="*/ 2137144 h 5890437"/>
                <a:gd name="connsiteX3-679" fmla="*/ 447 w 5381793"/>
                <a:gd name="connsiteY3-680" fmla="*/ 3051544 h 5890437"/>
                <a:gd name="connsiteX4-681" fmla="*/ 510810 w 5381793"/>
                <a:gd name="connsiteY4-682" fmla="*/ 3327991 h 5890437"/>
                <a:gd name="connsiteX5-683" fmla="*/ 298158 w 5381793"/>
                <a:gd name="connsiteY5-684" fmla="*/ 3657600 h 5890437"/>
                <a:gd name="connsiteX6-685" fmla="*/ 489544 w 5381793"/>
                <a:gd name="connsiteY6-686" fmla="*/ 3870251 h 5890437"/>
                <a:gd name="connsiteX7-687" fmla="*/ 372586 w 5381793"/>
                <a:gd name="connsiteY7-688" fmla="*/ 4061637 h 5890437"/>
                <a:gd name="connsiteX8-689" fmla="*/ 563972 w 5381793"/>
                <a:gd name="connsiteY8-690" fmla="*/ 4316819 h 5890437"/>
                <a:gd name="connsiteX9-691" fmla="*/ 500177 w 5381793"/>
                <a:gd name="connsiteY9-692" fmla="*/ 4976037 h 5890437"/>
                <a:gd name="connsiteX10-693" fmla="*/ 1754819 w 5381793"/>
                <a:gd name="connsiteY10-694" fmla="*/ 5199321 h 5890437"/>
                <a:gd name="connsiteX11-695" fmla="*/ 1946205 w 5381793"/>
                <a:gd name="connsiteY11-696" fmla="*/ 5890437 h 5890437"/>
                <a:gd name="connsiteX12-697" fmla="*/ 4785098 w 5381793"/>
                <a:gd name="connsiteY12-698" fmla="*/ 5858540 h 5890437"/>
                <a:gd name="connsiteX13-699" fmla="*/ 4891424 w 5381793"/>
                <a:gd name="connsiteY13-700" fmla="*/ 3519377 h 5890437"/>
                <a:gd name="connsiteX14-701" fmla="*/ 3030726 w 5381793"/>
                <a:gd name="connsiteY14-702" fmla="*/ 0 h 5890437"/>
                <a:gd name="connsiteX0-703" fmla="*/ 3030726 w 5381793"/>
                <a:gd name="connsiteY0-704" fmla="*/ 0 h 5890437"/>
                <a:gd name="connsiteX1-705" fmla="*/ 872315 w 5381793"/>
                <a:gd name="connsiteY1-706" fmla="*/ 1063257 h 5890437"/>
                <a:gd name="connsiteX2-707" fmla="*/ 649032 w 5381793"/>
                <a:gd name="connsiteY2-708" fmla="*/ 2137144 h 5890437"/>
                <a:gd name="connsiteX3-709" fmla="*/ 447 w 5381793"/>
                <a:gd name="connsiteY3-710" fmla="*/ 3051544 h 5890437"/>
                <a:gd name="connsiteX4-711" fmla="*/ 510810 w 5381793"/>
                <a:gd name="connsiteY4-712" fmla="*/ 3327991 h 5890437"/>
                <a:gd name="connsiteX5-713" fmla="*/ 298158 w 5381793"/>
                <a:gd name="connsiteY5-714" fmla="*/ 3657600 h 5890437"/>
                <a:gd name="connsiteX6-715" fmla="*/ 489544 w 5381793"/>
                <a:gd name="connsiteY6-716" fmla="*/ 3870251 h 5890437"/>
                <a:gd name="connsiteX7-717" fmla="*/ 372586 w 5381793"/>
                <a:gd name="connsiteY7-718" fmla="*/ 4061637 h 5890437"/>
                <a:gd name="connsiteX8-719" fmla="*/ 563972 w 5381793"/>
                <a:gd name="connsiteY8-720" fmla="*/ 4316819 h 5890437"/>
                <a:gd name="connsiteX9-721" fmla="*/ 500177 w 5381793"/>
                <a:gd name="connsiteY9-722" fmla="*/ 4976037 h 5890437"/>
                <a:gd name="connsiteX10-723" fmla="*/ 1754819 w 5381793"/>
                <a:gd name="connsiteY10-724" fmla="*/ 5199321 h 5890437"/>
                <a:gd name="connsiteX11-725" fmla="*/ 1946205 w 5381793"/>
                <a:gd name="connsiteY11-726" fmla="*/ 5890437 h 5890437"/>
                <a:gd name="connsiteX12-727" fmla="*/ 4785098 w 5381793"/>
                <a:gd name="connsiteY12-728" fmla="*/ 5858540 h 5890437"/>
                <a:gd name="connsiteX13-729" fmla="*/ 4891424 w 5381793"/>
                <a:gd name="connsiteY13-730" fmla="*/ 3519377 h 5890437"/>
                <a:gd name="connsiteX14-731" fmla="*/ 3030726 w 5381793"/>
                <a:gd name="connsiteY14-732" fmla="*/ 0 h 5890437"/>
                <a:gd name="connsiteX0-733" fmla="*/ 3030726 w 5381793"/>
                <a:gd name="connsiteY0-734" fmla="*/ 0 h 5890437"/>
                <a:gd name="connsiteX1-735" fmla="*/ 872315 w 5381793"/>
                <a:gd name="connsiteY1-736" fmla="*/ 1063257 h 5890437"/>
                <a:gd name="connsiteX2-737" fmla="*/ 649032 w 5381793"/>
                <a:gd name="connsiteY2-738" fmla="*/ 2137144 h 5890437"/>
                <a:gd name="connsiteX3-739" fmla="*/ 447 w 5381793"/>
                <a:gd name="connsiteY3-740" fmla="*/ 3051544 h 5890437"/>
                <a:gd name="connsiteX4-741" fmla="*/ 510810 w 5381793"/>
                <a:gd name="connsiteY4-742" fmla="*/ 3327991 h 5890437"/>
                <a:gd name="connsiteX5-743" fmla="*/ 298158 w 5381793"/>
                <a:gd name="connsiteY5-744" fmla="*/ 3657600 h 5890437"/>
                <a:gd name="connsiteX6-745" fmla="*/ 489544 w 5381793"/>
                <a:gd name="connsiteY6-746" fmla="*/ 3870251 h 5890437"/>
                <a:gd name="connsiteX7-747" fmla="*/ 372586 w 5381793"/>
                <a:gd name="connsiteY7-748" fmla="*/ 4061637 h 5890437"/>
                <a:gd name="connsiteX8-749" fmla="*/ 563972 w 5381793"/>
                <a:gd name="connsiteY8-750" fmla="*/ 4316819 h 5890437"/>
                <a:gd name="connsiteX9-751" fmla="*/ 500177 w 5381793"/>
                <a:gd name="connsiteY9-752" fmla="*/ 4976037 h 5890437"/>
                <a:gd name="connsiteX10-753" fmla="*/ 1754819 w 5381793"/>
                <a:gd name="connsiteY10-754" fmla="*/ 5199321 h 5890437"/>
                <a:gd name="connsiteX11-755" fmla="*/ 1946205 w 5381793"/>
                <a:gd name="connsiteY11-756" fmla="*/ 5890437 h 5890437"/>
                <a:gd name="connsiteX12-757" fmla="*/ 4785098 w 5381793"/>
                <a:gd name="connsiteY12-758" fmla="*/ 5858540 h 5890437"/>
                <a:gd name="connsiteX13-759" fmla="*/ 4891424 w 5381793"/>
                <a:gd name="connsiteY13-760" fmla="*/ 3519377 h 5890437"/>
                <a:gd name="connsiteX14-761" fmla="*/ 3030726 w 5381793"/>
                <a:gd name="connsiteY14-762" fmla="*/ 0 h 5890437"/>
                <a:gd name="connsiteX0-763" fmla="*/ 3030726 w 5381793"/>
                <a:gd name="connsiteY0-764" fmla="*/ 0 h 5890437"/>
                <a:gd name="connsiteX1-765" fmla="*/ 890128 w 5381793"/>
                <a:gd name="connsiteY1-766" fmla="*/ 1098883 h 5890437"/>
                <a:gd name="connsiteX2-767" fmla="*/ 649032 w 5381793"/>
                <a:gd name="connsiteY2-768" fmla="*/ 2137144 h 5890437"/>
                <a:gd name="connsiteX3-769" fmla="*/ 447 w 5381793"/>
                <a:gd name="connsiteY3-770" fmla="*/ 3051544 h 5890437"/>
                <a:gd name="connsiteX4-771" fmla="*/ 510810 w 5381793"/>
                <a:gd name="connsiteY4-772" fmla="*/ 3327991 h 5890437"/>
                <a:gd name="connsiteX5-773" fmla="*/ 298158 w 5381793"/>
                <a:gd name="connsiteY5-774" fmla="*/ 3657600 h 5890437"/>
                <a:gd name="connsiteX6-775" fmla="*/ 489544 w 5381793"/>
                <a:gd name="connsiteY6-776" fmla="*/ 3870251 h 5890437"/>
                <a:gd name="connsiteX7-777" fmla="*/ 372586 w 5381793"/>
                <a:gd name="connsiteY7-778" fmla="*/ 4061637 h 5890437"/>
                <a:gd name="connsiteX8-779" fmla="*/ 563972 w 5381793"/>
                <a:gd name="connsiteY8-780" fmla="*/ 4316819 h 5890437"/>
                <a:gd name="connsiteX9-781" fmla="*/ 500177 w 5381793"/>
                <a:gd name="connsiteY9-782" fmla="*/ 4976037 h 5890437"/>
                <a:gd name="connsiteX10-783" fmla="*/ 1754819 w 5381793"/>
                <a:gd name="connsiteY10-784" fmla="*/ 5199321 h 5890437"/>
                <a:gd name="connsiteX11-785" fmla="*/ 1946205 w 5381793"/>
                <a:gd name="connsiteY11-786" fmla="*/ 5890437 h 5890437"/>
                <a:gd name="connsiteX12-787" fmla="*/ 4785098 w 5381793"/>
                <a:gd name="connsiteY12-788" fmla="*/ 5858540 h 5890437"/>
                <a:gd name="connsiteX13-789" fmla="*/ 4891424 w 5381793"/>
                <a:gd name="connsiteY13-790" fmla="*/ 3519377 h 5890437"/>
                <a:gd name="connsiteX14-791" fmla="*/ 3030726 w 5381793"/>
                <a:gd name="connsiteY14-792" fmla="*/ 0 h 5890437"/>
                <a:gd name="connsiteX0-793" fmla="*/ 3030726 w 5381793"/>
                <a:gd name="connsiteY0-794" fmla="*/ 0 h 5890437"/>
                <a:gd name="connsiteX1-795" fmla="*/ 890128 w 5381793"/>
                <a:gd name="connsiteY1-796" fmla="*/ 1098883 h 5890437"/>
                <a:gd name="connsiteX2-797" fmla="*/ 649032 w 5381793"/>
                <a:gd name="connsiteY2-798" fmla="*/ 2137144 h 5890437"/>
                <a:gd name="connsiteX3-799" fmla="*/ 447 w 5381793"/>
                <a:gd name="connsiteY3-800" fmla="*/ 3051544 h 5890437"/>
                <a:gd name="connsiteX4-801" fmla="*/ 510810 w 5381793"/>
                <a:gd name="connsiteY4-802" fmla="*/ 3327991 h 5890437"/>
                <a:gd name="connsiteX5-803" fmla="*/ 298158 w 5381793"/>
                <a:gd name="connsiteY5-804" fmla="*/ 3657600 h 5890437"/>
                <a:gd name="connsiteX6-805" fmla="*/ 489544 w 5381793"/>
                <a:gd name="connsiteY6-806" fmla="*/ 3870251 h 5890437"/>
                <a:gd name="connsiteX7-807" fmla="*/ 372586 w 5381793"/>
                <a:gd name="connsiteY7-808" fmla="*/ 4061637 h 5890437"/>
                <a:gd name="connsiteX8-809" fmla="*/ 563972 w 5381793"/>
                <a:gd name="connsiteY8-810" fmla="*/ 4316819 h 5890437"/>
                <a:gd name="connsiteX9-811" fmla="*/ 500177 w 5381793"/>
                <a:gd name="connsiteY9-812" fmla="*/ 4976037 h 5890437"/>
                <a:gd name="connsiteX10-813" fmla="*/ 1754819 w 5381793"/>
                <a:gd name="connsiteY10-814" fmla="*/ 5199321 h 5890437"/>
                <a:gd name="connsiteX11-815" fmla="*/ 1946205 w 5381793"/>
                <a:gd name="connsiteY11-816" fmla="*/ 5890437 h 5890437"/>
                <a:gd name="connsiteX12-817" fmla="*/ 4785098 w 5381793"/>
                <a:gd name="connsiteY12-818" fmla="*/ 5858540 h 5890437"/>
                <a:gd name="connsiteX13-819" fmla="*/ 4891424 w 5381793"/>
                <a:gd name="connsiteY13-820" fmla="*/ 3519377 h 5890437"/>
                <a:gd name="connsiteX14-821" fmla="*/ 3030726 w 5381793"/>
                <a:gd name="connsiteY14-822" fmla="*/ 0 h 5890437"/>
                <a:gd name="connsiteX0-823" fmla="*/ 3030764 w 5381831"/>
                <a:gd name="connsiteY0-824" fmla="*/ 0 h 5890437"/>
                <a:gd name="connsiteX1-825" fmla="*/ 890166 w 5381831"/>
                <a:gd name="connsiteY1-826" fmla="*/ 1098883 h 5890437"/>
                <a:gd name="connsiteX2-827" fmla="*/ 607506 w 5381831"/>
                <a:gd name="connsiteY2-828" fmla="*/ 2172770 h 5890437"/>
                <a:gd name="connsiteX3-829" fmla="*/ 485 w 5381831"/>
                <a:gd name="connsiteY3-830" fmla="*/ 3051544 h 5890437"/>
                <a:gd name="connsiteX4-831" fmla="*/ 510848 w 5381831"/>
                <a:gd name="connsiteY4-832" fmla="*/ 3327991 h 5890437"/>
                <a:gd name="connsiteX5-833" fmla="*/ 298196 w 5381831"/>
                <a:gd name="connsiteY5-834" fmla="*/ 3657600 h 5890437"/>
                <a:gd name="connsiteX6-835" fmla="*/ 489582 w 5381831"/>
                <a:gd name="connsiteY6-836" fmla="*/ 3870251 h 5890437"/>
                <a:gd name="connsiteX7-837" fmla="*/ 372624 w 5381831"/>
                <a:gd name="connsiteY7-838" fmla="*/ 4061637 h 5890437"/>
                <a:gd name="connsiteX8-839" fmla="*/ 564010 w 5381831"/>
                <a:gd name="connsiteY8-840" fmla="*/ 4316819 h 5890437"/>
                <a:gd name="connsiteX9-841" fmla="*/ 500215 w 5381831"/>
                <a:gd name="connsiteY9-842" fmla="*/ 4976037 h 5890437"/>
                <a:gd name="connsiteX10-843" fmla="*/ 1754857 w 5381831"/>
                <a:gd name="connsiteY10-844" fmla="*/ 5199321 h 5890437"/>
                <a:gd name="connsiteX11-845" fmla="*/ 1946243 w 5381831"/>
                <a:gd name="connsiteY11-846" fmla="*/ 5890437 h 5890437"/>
                <a:gd name="connsiteX12-847" fmla="*/ 4785136 w 5381831"/>
                <a:gd name="connsiteY12-848" fmla="*/ 5858540 h 5890437"/>
                <a:gd name="connsiteX13-849" fmla="*/ 4891462 w 5381831"/>
                <a:gd name="connsiteY13-850" fmla="*/ 3519377 h 5890437"/>
                <a:gd name="connsiteX14-851" fmla="*/ 3030764 w 5381831"/>
                <a:gd name="connsiteY14-852" fmla="*/ 0 h 5890437"/>
                <a:gd name="connsiteX0-853" fmla="*/ 3030764 w 5381831"/>
                <a:gd name="connsiteY0-854" fmla="*/ 0 h 5890437"/>
                <a:gd name="connsiteX1-855" fmla="*/ 890166 w 5381831"/>
                <a:gd name="connsiteY1-856" fmla="*/ 1098883 h 5890437"/>
                <a:gd name="connsiteX2-857" fmla="*/ 607506 w 5381831"/>
                <a:gd name="connsiteY2-858" fmla="*/ 2172770 h 5890437"/>
                <a:gd name="connsiteX3-859" fmla="*/ 485 w 5381831"/>
                <a:gd name="connsiteY3-860" fmla="*/ 3051544 h 5890437"/>
                <a:gd name="connsiteX4-861" fmla="*/ 510848 w 5381831"/>
                <a:gd name="connsiteY4-862" fmla="*/ 3327991 h 5890437"/>
                <a:gd name="connsiteX5-863" fmla="*/ 298196 w 5381831"/>
                <a:gd name="connsiteY5-864" fmla="*/ 3657600 h 5890437"/>
                <a:gd name="connsiteX6-865" fmla="*/ 489582 w 5381831"/>
                <a:gd name="connsiteY6-866" fmla="*/ 3870251 h 5890437"/>
                <a:gd name="connsiteX7-867" fmla="*/ 372624 w 5381831"/>
                <a:gd name="connsiteY7-868" fmla="*/ 4061637 h 5890437"/>
                <a:gd name="connsiteX8-869" fmla="*/ 564010 w 5381831"/>
                <a:gd name="connsiteY8-870" fmla="*/ 4316819 h 5890437"/>
                <a:gd name="connsiteX9-871" fmla="*/ 500215 w 5381831"/>
                <a:gd name="connsiteY9-872" fmla="*/ 4976037 h 5890437"/>
                <a:gd name="connsiteX10-873" fmla="*/ 1754857 w 5381831"/>
                <a:gd name="connsiteY10-874" fmla="*/ 5199321 h 5890437"/>
                <a:gd name="connsiteX11-875" fmla="*/ 1946243 w 5381831"/>
                <a:gd name="connsiteY11-876" fmla="*/ 5890437 h 5890437"/>
                <a:gd name="connsiteX12-877" fmla="*/ 4785136 w 5381831"/>
                <a:gd name="connsiteY12-878" fmla="*/ 5858540 h 5890437"/>
                <a:gd name="connsiteX13-879" fmla="*/ 4891462 w 5381831"/>
                <a:gd name="connsiteY13-880" fmla="*/ 3519377 h 5890437"/>
                <a:gd name="connsiteX14-881" fmla="*/ 3030764 w 5381831"/>
                <a:gd name="connsiteY14-882" fmla="*/ 0 h 5890437"/>
                <a:gd name="connsiteX0-883" fmla="*/ 3030839 w 5381906"/>
                <a:gd name="connsiteY0-884" fmla="*/ 0 h 5890437"/>
                <a:gd name="connsiteX1-885" fmla="*/ 890241 w 5381906"/>
                <a:gd name="connsiteY1-886" fmla="*/ 1098883 h 5890437"/>
                <a:gd name="connsiteX2-887" fmla="*/ 607581 w 5381906"/>
                <a:gd name="connsiteY2-888" fmla="*/ 2172770 h 5890437"/>
                <a:gd name="connsiteX3-889" fmla="*/ 560 w 5381906"/>
                <a:gd name="connsiteY3-890" fmla="*/ 3051544 h 5890437"/>
                <a:gd name="connsiteX4-891" fmla="*/ 510923 w 5381906"/>
                <a:gd name="connsiteY4-892" fmla="*/ 3327991 h 5890437"/>
                <a:gd name="connsiteX5-893" fmla="*/ 298271 w 5381906"/>
                <a:gd name="connsiteY5-894" fmla="*/ 3657600 h 5890437"/>
                <a:gd name="connsiteX6-895" fmla="*/ 489657 w 5381906"/>
                <a:gd name="connsiteY6-896" fmla="*/ 3870251 h 5890437"/>
                <a:gd name="connsiteX7-897" fmla="*/ 372699 w 5381906"/>
                <a:gd name="connsiteY7-898" fmla="*/ 4061637 h 5890437"/>
                <a:gd name="connsiteX8-899" fmla="*/ 564085 w 5381906"/>
                <a:gd name="connsiteY8-900" fmla="*/ 4316819 h 5890437"/>
                <a:gd name="connsiteX9-901" fmla="*/ 500290 w 5381906"/>
                <a:gd name="connsiteY9-902" fmla="*/ 4976037 h 5890437"/>
                <a:gd name="connsiteX10-903" fmla="*/ 1754932 w 5381906"/>
                <a:gd name="connsiteY10-904" fmla="*/ 5199321 h 5890437"/>
                <a:gd name="connsiteX11-905" fmla="*/ 1946318 w 5381906"/>
                <a:gd name="connsiteY11-906" fmla="*/ 5890437 h 5890437"/>
                <a:gd name="connsiteX12-907" fmla="*/ 4785211 w 5381906"/>
                <a:gd name="connsiteY12-908" fmla="*/ 5858540 h 5890437"/>
                <a:gd name="connsiteX13-909" fmla="*/ 4891537 w 5381906"/>
                <a:gd name="connsiteY13-910" fmla="*/ 3519377 h 5890437"/>
                <a:gd name="connsiteX14-911" fmla="*/ 3030839 w 5381906"/>
                <a:gd name="connsiteY14-912" fmla="*/ 0 h 5890437"/>
                <a:gd name="connsiteX0-913" fmla="*/ 3030839 w 5381906"/>
                <a:gd name="connsiteY0-914" fmla="*/ 0 h 5890437"/>
                <a:gd name="connsiteX1-915" fmla="*/ 890241 w 5381906"/>
                <a:gd name="connsiteY1-916" fmla="*/ 1098883 h 5890437"/>
                <a:gd name="connsiteX2-917" fmla="*/ 607581 w 5381906"/>
                <a:gd name="connsiteY2-918" fmla="*/ 2172770 h 5890437"/>
                <a:gd name="connsiteX3-919" fmla="*/ 560 w 5381906"/>
                <a:gd name="connsiteY3-920" fmla="*/ 3051544 h 5890437"/>
                <a:gd name="connsiteX4-921" fmla="*/ 510923 w 5381906"/>
                <a:gd name="connsiteY4-922" fmla="*/ 3327991 h 5890437"/>
                <a:gd name="connsiteX5-923" fmla="*/ 298271 w 5381906"/>
                <a:gd name="connsiteY5-924" fmla="*/ 3657600 h 5890437"/>
                <a:gd name="connsiteX6-925" fmla="*/ 489657 w 5381906"/>
                <a:gd name="connsiteY6-926" fmla="*/ 3870251 h 5890437"/>
                <a:gd name="connsiteX7-927" fmla="*/ 372699 w 5381906"/>
                <a:gd name="connsiteY7-928" fmla="*/ 4061637 h 5890437"/>
                <a:gd name="connsiteX8-929" fmla="*/ 564085 w 5381906"/>
                <a:gd name="connsiteY8-930" fmla="*/ 4316819 h 5890437"/>
                <a:gd name="connsiteX9-931" fmla="*/ 500290 w 5381906"/>
                <a:gd name="connsiteY9-932" fmla="*/ 4976037 h 5890437"/>
                <a:gd name="connsiteX10-933" fmla="*/ 1754932 w 5381906"/>
                <a:gd name="connsiteY10-934" fmla="*/ 5199321 h 5890437"/>
                <a:gd name="connsiteX11-935" fmla="*/ 1946318 w 5381906"/>
                <a:gd name="connsiteY11-936" fmla="*/ 5890437 h 5890437"/>
                <a:gd name="connsiteX12-937" fmla="*/ 4785211 w 5381906"/>
                <a:gd name="connsiteY12-938" fmla="*/ 5858540 h 5890437"/>
                <a:gd name="connsiteX13-939" fmla="*/ 4891537 w 5381906"/>
                <a:gd name="connsiteY13-940" fmla="*/ 3519377 h 5890437"/>
                <a:gd name="connsiteX14-941" fmla="*/ 3030839 w 5381906"/>
                <a:gd name="connsiteY14-942" fmla="*/ 0 h 5890437"/>
                <a:gd name="connsiteX0-943" fmla="*/ 3030839 w 5381906"/>
                <a:gd name="connsiteY0-944" fmla="*/ 0 h 5890437"/>
                <a:gd name="connsiteX1-945" fmla="*/ 890241 w 5381906"/>
                <a:gd name="connsiteY1-946" fmla="*/ 1098883 h 5890437"/>
                <a:gd name="connsiteX2-947" fmla="*/ 607581 w 5381906"/>
                <a:gd name="connsiteY2-948" fmla="*/ 2172770 h 5890437"/>
                <a:gd name="connsiteX3-949" fmla="*/ 560 w 5381906"/>
                <a:gd name="connsiteY3-950" fmla="*/ 3051544 h 5890437"/>
                <a:gd name="connsiteX4-951" fmla="*/ 510923 w 5381906"/>
                <a:gd name="connsiteY4-952" fmla="*/ 3327991 h 5890437"/>
                <a:gd name="connsiteX5-953" fmla="*/ 298271 w 5381906"/>
                <a:gd name="connsiteY5-954" fmla="*/ 3657600 h 5890437"/>
                <a:gd name="connsiteX6-955" fmla="*/ 489657 w 5381906"/>
                <a:gd name="connsiteY6-956" fmla="*/ 3870251 h 5890437"/>
                <a:gd name="connsiteX7-957" fmla="*/ 372699 w 5381906"/>
                <a:gd name="connsiteY7-958" fmla="*/ 4061637 h 5890437"/>
                <a:gd name="connsiteX8-959" fmla="*/ 564085 w 5381906"/>
                <a:gd name="connsiteY8-960" fmla="*/ 4316819 h 5890437"/>
                <a:gd name="connsiteX9-961" fmla="*/ 500290 w 5381906"/>
                <a:gd name="connsiteY9-962" fmla="*/ 4976037 h 5890437"/>
                <a:gd name="connsiteX10-963" fmla="*/ 1754932 w 5381906"/>
                <a:gd name="connsiteY10-964" fmla="*/ 5199321 h 5890437"/>
                <a:gd name="connsiteX11-965" fmla="*/ 1946318 w 5381906"/>
                <a:gd name="connsiteY11-966" fmla="*/ 5890437 h 5890437"/>
                <a:gd name="connsiteX12-967" fmla="*/ 4785211 w 5381906"/>
                <a:gd name="connsiteY12-968" fmla="*/ 5858540 h 5890437"/>
                <a:gd name="connsiteX13-969" fmla="*/ 4891537 w 5381906"/>
                <a:gd name="connsiteY13-970" fmla="*/ 3519377 h 5890437"/>
                <a:gd name="connsiteX14-971" fmla="*/ 3030839 w 5381906"/>
                <a:gd name="connsiteY14-972" fmla="*/ 0 h 5890437"/>
                <a:gd name="connsiteX0-973" fmla="*/ 3030839 w 5381906"/>
                <a:gd name="connsiteY0-974" fmla="*/ 0 h 5890437"/>
                <a:gd name="connsiteX1-975" fmla="*/ 890241 w 5381906"/>
                <a:gd name="connsiteY1-976" fmla="*/ 1098883 h 5890437"/>
                <a:gd name="connsiteX2-977" fmla="*/ 607581 w 5381906"/>
                <a:gd name="connsiteY2-978" fmla="*/ 2172770 h 5890437"/>
                <a:gd name="connsiteX3-979" fmla="*/ 560 w 5381906"/>
                <a:gd name="connsiteY3-980" fmla="*/ 3051544 h 5890437"/>
                <a:gd name="connsiteX4-981" fmla="*/ 510923 w 5381906"/>
                <a:gd name="connsiteY4-982" fmla="*/ 3327991 h 5890437"/>
                <a:gd name="connsiteX5-983" fmla="*/ 339835 w 5381906"/>
                <a:gd name="connsiteY5-984" fmla="*/ 3734790 h 5890437"/>
                <a:gd name="connsiteX6-985" fmla="*/ 489657 w 5381906"/>
                <a:gd name="connsiteY6-986" fmla="*/ 3870251 h 5890437"/>
                <a:gd name="connsiteX7-987" fmla="*/ 372699 w 5381906"/>
                <a:gd name="connsiteY7-988" fmla="*/ 4061637 h 5890437"/>
                <a:gd name="connsiteX8-989" fmla="*/ 564085 w 5381906"/>
                <a:gd name="connsiteY8-990" fmla="*/ 4316819 h 5890437"/>
                <a:gd name="connsiteX9-991" fmla="*/ 500290 w 5381906"/>
                <a:gd name="connsiteY9-992" fmla="*/ 4976037 h 5890437"/>
                <a:gd name="connsiteX10-993" fmla="*/ 1754932 w 5381906"/>
                <a:gd name="connsiteY10-994" fmla="*/ 5199321 h 5890437"/>
                <a:gd name="connsiteX11-995" fmla="*/ 1946318 w 5381906"/>
                <a:gd name="connsiteY11-996" fmla="*/ 5890437 h 5890437"/>
                <a:gd name="connsiteX12-997" fmla="*/ 4785211 w 5381906"/>
                <a:gd name="connsiteY12-998" fmla="*/ 5858540 h 5890437"/>
                <a:gd name="connsiteX13-999" fmla="*/ 4891537 w 5381906"/>
                <a:gd name="connsiteY13-1000" fmla="*/ 3519377 h 5890437"/>
                <a:gd name="connsiteX14-1001" fmla="*/ 3030839 w 5381906"/>
                <a:gd name="connsiteY14-1002" fmla="*/ 0 h 5890437"/>
                <a:gd name="connsiteX0-1003" fmla="*/ 3030839 w 5381906"/>
                <a:gd name="connsiteY0-1004" fmla="*/ 0 h 5890437"/>
                <a:gd name="connsiteX1-1005" fmla="*/ 890241 w 5381906"/>
                <a:gd name="connsiteY1-1006" fmla="*/ 1098883 h 5890437"/>
                <a:gd name="connsiteX2-1007" fmla="*/ 607581 w 5381906"/>
                <a:gd name="connsiteY2-1008" fmla="*/ 2172770 h 5890437"/>
                <a:gd name="connsiteX3-1009" fmla="*/ 560 w 5381906"/>
                <a:gd name="connsiteY3-1010" fmla="*/ 3051544 h 5890437"/>
                <a:gd name="connsiteX4-1011" fmla="*/ 510923 w 5381906"/>
                <a:gd name="connsiteY4-1012" fmla="*/ 3327991 h 5890437"/>
                <a:gd name="connsiteX5-1013" fmla="*/ 339835 w 5381906"/>
                <a:gd name="connsiteY5-1014" fmla="*/ 3734790 h 5890437"/>
                <a:gd name="connsiteX6-1015" fmla="*/ 489657 w 5381906"/>
                <a:gd name="connsiteY6-1016" fmla="*/ 3870251 h 5890437"/>
                <a:gd name="connsiteX7-1017" fmla="*/ 372699 w 5381906"/>
                <a:gd name="connsiteY7-1018" fmla="*/ 4061637 h 5890437"/>
                <a:gd name="connsiteX8-1019" fmla="*/ 564085 w 5381906"/>
                <a:gd name="connsiteY8-1020" fmla="*/ 4316819 h 5890437"/>
                <a:gd name="connsiteX9-1021" fmla="*/ 500290 w 5381906"/>
                <a:gd name="connsiteY9-1022" fmla="*/ 4976037 h 5890437"/>
                <a:gd name="connsiteX10-1023" fmla="*/ 1754932 w 5381906"/>
                <a:gd name="connsiteY10-1024" fmla="*/ 5199321 h 5890437"/>
                <a:gd name="connsiteX11-1025" fmla="*/ 1946318 w 5381906"/>
                <a:gd name="connsiteY11-1026" fmla="*/ 5890437 h 5890437"/>
                <a:gd name="connsiteX12-1027" fmla="*/ 4785211 w 5381906"/>
                <a:gd name="connsiteY12-1028" fmla="*/ 5858540 h 5890437"/>
                <a:gd name="connsiteX13-1029" fmla="*/ 4891537 w 5381906"/>
                <a:gd name="connsiteY13-1030" fmla="*/ 3519377 h 5890437"/>
                <a:gd name="connsiteX14-1031" fmla="*/ 3030839 w 5381906"/>
                <a:gd name="connsiteY14-1032" fmla="*/ 0 h 5890437"/>
                <a:gd name="connsiteX0-1033" fmla="*/ 3030839 w 5381906"/>
                <a:gd name="connsiteY0-1034" fmla="*/ 0 h 5890437"/>
                <a:gd name="connsiteX1-1035" fmla="*/ 890241 w 5381906"/>
                <a:gd name="connsiteY1-1036" fmla="*/ 1098883 h 5890437"/>
                <a:gd name="connsiteX2-1037" fmla="*/ 607581 w 5381906"/>
                <a:gd name="connsiteY2-1038" fmla="*/ 2172770 h 5890437"/>
                <a:gd name="connsiteX3-1039" fmla="*/ 560 w 5381906"/>
                <a:gd name="connsiteY3-1040" fmla="*/ 3051544 h 5890437"/>
                <a:gd name="connsiteX4-1041" fmla="*/ 510923 w 5381906"/>
                <a:gd name="connsiteY4-1042" fmla="*/ 3327991 h 5890437"/>
                <a:gd name="connsiteX5-1043" fmla="*/ 339835 w 5381906"/>
                <a:gd name="connsiteY5-1044" fmla="*/ 3734790 h 5890437"/>
                <a:gd name="connsiteX6-1045" fmla="*/ 531221 w 5381906"/>
                <a:gd name="connsiteY6-1046" fmla="*/ 3870251 h 5890437"/>
                <a:gd name="connsiteX7-1047" fmla="*/ 372699 w 5381906"/>
                <a:gd name="connsiteY7-1048" fmla="*/ 4061637 h 5890437"/>
                <a:gd name="connsiteX8-1049" fmla="*/ 564085 w 5381906"/>
                <a:gd name="connsiteY8-1050" fmla="*/ 4316819 h 5890437"/>
                <a:gd name="connsiteX9-1051" fmla="*/ 500290 w 5381906"/>
                <a:gd name="connsiteY9-1052" fmla="*/ 4976037 h 5890437"/>
                <a:gd name="connsiteX10-1053" fmla="*/ 1754932 w 5381906"/>
                <a:gd name="connsiteY10-1054" fmla="*/ 5199321 h 5890437"/>
                <a:gd name="connsiteX11-1055" fmla="*/ 1946318 w 5381906"/>
                <a:gd name="connsiteY11-1056" fmla="*/ 5890437 h 5890437"/>
                <a:gd name="connsiteX12-1057" fmla="*/ 4785211 w 5381906"/>
                <a:gd name="connsiteY12-1058" fmla="*/ 5858540 h 5890437"/>
                <a:gd name="connsiteX13-1059" fmla="*/ 4891537 w 5381906"/>
                <a:gd name="connsiteY13-1060" fmla="*/ 3519377 h 5890437"/>
                <a:gd name="connsiteX14-1061" fmla="*/ 3030839 w 5381906"/>
                <a:gd name="connsiteY14-1062" fmla="*/ 0 h 5890437"/>
                <a:gd name="connsiteX0-1063" fmla="*/ 3030839 w 5381906"/>
                <a:gd name="connsiteY0-1064" fmla="*/ 0 h 5890437"/>
                <a:gd name="connsiteX1-1065" fmla="*/ 890241 w 5381906"/>
                <a:gd name="connsiteY1-1066" fmla="*/ 1098883 h 5890437"/>
                <a:gd name="connsiteX2-1067" fmla="*/ 607581 w 5381906"/>
                <a:gd name="connsiteY2-1068" fmla="*/ 2172770 h 5890437"/>
                <a:gd name="connsiteX3-1069" fmla="*/ 560 w 5381906"/>
                <a:gd name="connsiteY3-1070" fmla="*/ 3051544 h 5890437"/>
                <a:gd name="connsiteX4-1071" fmla="*/ 510923 w 5381906"/>
                <a:gd name="connsiteY4-1072" fmla="*/ 3327991 h 5890437"/>
                <a:gd name="connsiteX5-1073" fmla="*/ 339835 w 5381906"/>
                <a:gd name="connsiteY5-1074" fmla="*/ 3734790 h 5890437"/>
                <a:gd name="connsiteX6-1075" fmla="*/ 531221 w 5381906"/>
                <a:gd name="connsiteY6-1076" fmla="*/ 3870251 h 5890437"/>
                <a:gd name="connsiteX7-1077" fmla="*/ 372699 w 5381906"/>
                <a:gd name="connsiteY7-1078" fmla="*/ 4061637 h 5890437"/>
                <a:gd name="connsiteX8-1079" fmla="*/ 564085 w 5381906"/>
                <a:gd name="connsiteY8-1080" fmla="*/ 4316819 h 5890437"/>
                <a:gd name="connsiteX9-1081" fmla="*/ 500290 w 5381906"/>
                <a:gd name="connsiteY9-1082" fmla="*/ 4976037 h 5890437"/>
                <a:gd name="connsiteX10-1083" fmla="*/ 1754932 w 5381906"/>
                <a:gd name="connsiteY10-1084" fmla="*/ 5199321 h 5890437"/>
                <a:gd name="connsiteX11-1085" fmla="*/ 1946318 w 5381906"/>
                <a:gd name="connsiteY11-1086" fmla="*/ 5890437 h 5890437"/>
                <a:gd name="connsiteX12-1087" fmla="*/ 4785211 w 5381906"/>
                <a:gd name="connsiteY12-1088" fmla="*/ 5858540 h 5890437"/>
                <a:gd name="connsiteX13-1089" fmla="*/ 4891537 w 5381906"/>
                <a:gd name="connsiteY13-1090" fmla="*/ 3519377 h 5890437"/>
                <a:gd name="connsiteX14-1091" fmla="*/ 3030839 w 5381906"/>
                <a:gd name="connsiteY14-1092" fmla="*/ 0 h 5890437"/>
                <a:gd name="connsiteX0-1093" fmla="*/ 3030839 w 5381906"/>
                <a:gd name="connsiteY0-1094" fmla="*/ 0 h 5890437"/>
                <a:gd name="connsiteX1-1095" fmla="*/ 890241 w 5381906"/>
                <a:gd name="connsiteY1-1096" fmla="*/ 1098883 h 5890437"/>
                <a:gd name="connsiteX2-1097" fmla="*/ 607581 w 5381906"/>
                <a:gd name="connsiteY2-1098" fmla="*/ 2172770 h 5890437"/>
                <a:gd name="connsiteX3-1099" fmla="*/ 560 w 5381906"/>
                <a:gd name="connsiteY3-1100" fmla="*/ 3051544 h 5890437"/>
                <a:gd name="connsiteX4-1101" fmla="*/ 510923 w 5381906"/>
                <a:gd name="connsiteY4-1102" fmla="*/ 3327991 h 5890437"/>
                <a:gd name="connsiteX5-1103" fmla="*/ 339835 w 5381906"/>
                <a:gd name="connsiteY5-1104" fmla="*/ 3734790 h 5890437"/>
                <a:gd name="connsiteX6-1105" fmla="*/ 531221 w 5381906"/>
                <a:gd name="connsiteY6-1106" fmla="*/ 3870251 h 5890437"/>
                <a:gd name="connsiteX7-1107" fmla="*/ 372699 w 5381906"/>
                <a:gd name="connsiteY7-1108" fmla="*/ 4061637 h 5890437"/>
                <a:gd name="connsiteX8-1109" fmla="*/ 564085 w 5381906"/>
                <a:gd name="connsiteY8-1110" fmla="*/ 4316819 h 5890437"/>
                <a:gd name="connsiteX9-1111" fmla="*/ 500290 w 5381906"/>
                <a:gd name="connsiteY9-1112" fmla="*/ 4976037 h 5890437"/>
                <a:gd name="connsiteX10-1113" fmla="*/ 1754932 w 5381906"/>
                <a:gd name="connsiteY10-1114" fmla="*/ 5199321 h 5890437"/>
                <a:gd name="connsiteX11-1115" fmla="*/ 1946318 w 5381906"/>
                <a:gd name="connsiteY11-1116" fmla="*/ 5890437 h 5890437"/>
                <a:gd name="connsiteX12-1117" fmla="*/ 4785211 w 5381906"/>
                <a:gd name="connsiteY12-1118" fmla="*/ 5858540 h 5890437"/>
                <a:gd name="connsiteX13-1119" fmla="*/ 4891537 w 5381906"/>
                <a:gd name="connsiteY13-1120" fmla="*/ 3519377 h 5890437"/>
                <a:gd name="connsiteX14-1121" fmla="*/ 3030839 w 5381906"/>
                <a:gd name="connsiteY14-1122" fmla="*/ 0 h 5890437"/>
                <a:gd name="connsiteX0-1123" fmla="*/ 3030839 w 5381906"/>
                <a:gd name="connsiteY0-1124" fmla="*/ 0 h 5890437"/>
                <a:gd name="connsiteX1-1125" fmla="*/ 890241 w 5381906"/>
                <a:gd name="connsiteY1-1126" fmla="*/ 1098883 h 5890437"/>
                <a:gd name="connsiteX2-1127" fmla="*/ 607581 w 5381906"/>
                <a:gd name="connsiteY2-1128" fmla="*/ 2172770 h 5890437"/>
                <a:gd name="connsiteX3-1129" fmla="*/ 560 w 5381906"/>
                <a:gd name="connsiteY3-1130" fmla="*/ 3051544 h 5890437"/>
                <a:gd name="connsiteX4-1131" fmla="*/ 510923 w 5381906"/>
                <a:gd name="connsiteY4-1132" fmla="*/ 3327991 h 5890437"/>
                <a:gd name="connsiteX5-1133" fmla="*/ 339835 w 5381906"/>
                <a:gd name="connsiteY5-1134" fmla="*/ 3734790 h 5890437"/>
                <a:gd name="connsiteX6-1135" fmla="*/ 531221 w 5381906"/>
                <a:gd name="connsiteY6-1136" fmla="*/ 3870251 h 5890437"/>
                <a:gd name="connsiteX7-1137" fmla="*/ 372699 w 5381906"/>
                <a:gd name="connsiteY7-1138" fmla="*/ 4061637 h 5890437"/>
                <a:gd name="connsiteX8-1139" fmla="*/ 564085 w 5381906"/>
                <a:gd name="connsiteY8-1140" fmla="*/ 4316819 h 5890437"/>
                <a:gd name="connsiteX9-1141" fmla="*/ 500290 w 5381906"/>
                <a:gd name="connsiteY9-1142" fmla="*/ 4976037 h 5890437"/>
                <a:gd name="connsiteX10-1143" fmla="*/ 1754932 w 5381906"/>
                <a:gd name="connsiteY10-1144" fmla="*/ 5199321 h 5890437"/>
                <a:gd name="connsiteX11-1145" fmla="*/ 1946318 w 5381906"/>
                <a:gd name="connsiteY11-1146" fmla="*/ 5890437 h 5890437"/>
                <a:gd name="connsiteX12-1147" fmla="*/ 4785211 w 5381906"/>
                <a:gd name="connsiteY12-1148" fmla="*/ 5858540 h 5890437"/>
                <a:gd name="connsiteX13-1149" fmla="*/ 4891537 w 5381906"/>
                <a:gd name="connsiteY13-1150" fmla="*/ 3519377 h 5890437"/>
                <a:gd name="connsiteX14-1151" fmla="*/ 3030839 w 5381906"/>
                <a:gd name="connsiteY14-1152" fmla="*/ 0 h 5890437"/>
                <a:gd name="connsiteX0-1153" fmla="*/ 3030839 w 5381906"/>
                <a:gd name="connsiteY0-1154" fmla="*/ 0 h 5890437"/>
                <a:gd name="connsiteX1-1155" fmla="*/ 890241 w 5381906"/>
                <a:gd name="connsiteY1-1156" fmla="*/ 1098883 h 5890437"/>
                <a:gd name="connsiteX2-1157" fmla="*/ 607581 w 5381906"/>
                <a:gd name="connsiteY2-1158" fmla="*/ 2172770 h 5890437"/>
                <a:gd name="connsiteX3-1159" fmla="*/ 560 w 5381906"/>
                <a:gd name="connsiteY3-1160" fmla="*/ 3051544 h 5890437"/>
                <a:gd name="connsiteX4-1161" fmla="*/ 510923 w 5381906"/>
                <a:gd name="connsiteY4-1162" fmla="*/ 3327991 h 5890437"/>
                <a:gd name="connsiteX5-1163" fmla="*/ 339835 w 5381906"/>
                <a:gd name="connsiteY5-1164" fmla="*/ 3734790 h 5890437"/>
                <a:gd name="connsiteX6-1165" fmla="*/ 531221 w 5381906"/>
                <a:gd name="connsiteY6-1166" fmla="*/ 3870251 h 5890437"/>
                <a:gd name="connsiteX7-1167" fmla="*/ 372699 w 5381906"/>
                <a:gd name="connsiteY7-1168" fmla="*/ 4061637 h 5890437"/>
                <a:gd name="connsiteX8-1169" fmla="*/ 564085 w 5381906"/>
                <a:gd name="connsiteY8-1170" fmla="*/ 4316819 h 5890437"/>
                <a:gd name="connsiteX9-1171" fmla="*/ 500290 w 5381906"/>
                <a:gd name="connsiteY9-1172" fmla="*/ 4976037 h 5890437"/>
                <a:gd name="connsiteX10-1173" fmla="*/ 1754932 w 5381906"/>
                <a:gd name="connsiteY10-1174" fmla="*/ 5199321 h 5890437"/>
                <a:gd name="connsiteX11-1175" fmla="*/ 1946318 w 5381906"/>
                <a:gd name="connsiteY11-1176" fmla="*/ 5890437 h 5890437"/>
                <a:gd name="connsiteX12-1177" fmla="*/ 4785211 w 5381906"/>
                <a:gd name="connsiteY12-1178" fmla="*/ 5858540 h 5890437"/>
                <a:gd name="connsiteX13-1179" fmla="*/ 4891537 w 5381906"/>
                <a:gd name="connsiteY13-1180" fmla="*/ 3519377 h 5890437"/>
                <a:gd name="connsiteX14-1181" fmla="*/ 3030839 w 5381906"/>
                <a:gd name="connsiteY14-1182" fmla="*/ 0 h 5890437"/>
                <a:gd name="connsiteX0-1183" fmla="*/ 3030839 w 5381906"/>
                <a:gd name="connsiteY0-1184" fmla="*/ 0 h 5890437"/>
                <a:gd name="connsiteX1-1185" fmla="*/ 890241 w 5381906"/>
                <a:gd name="connsiteY1-1186" fmla="*/ 1098883 h 5890437"/>
                <a:gd name="connsiteX2-1187" fmla="*/ 607581 w 5381906"/>
                <a:gd name="connsiteY2-1188" fmla="*/ 2172770 h 5890437"/>
                <a:gd name="connsiteX3-1189" fmla="*/ 560 w 5381906"/>
                <a:gd name="connsiteY3-1190" fmla="*/ 3051544 h 5890437"/>
                <a:gd name="connsiteX4-1191" fmla="*/ 510923 w 5381906"/>
                <a:gd name="connsiteY4-1192" fmla="*/ 3327991 h 5890437"/>
                <a:gd name="connsiteX5-1193" fmla="*/ 339835 w 5381906"/>
                <a:gd name="connsiteY5-1194" fmla="*/ 3734790 h 5890437"/>
                <a:gd name="connsiteX6-1195" fmla="*/ 531221 w 5381906"/>
                <a:gd name="connsiteY6-1196" fmla="*/ 3870251 h 5890437"/>
                <a:gd name="connsiteX7-1197" fmla="*/ 372699 w 5381906"/>
                <a:gd name="connsiteY7-1198" fmla="*/ 4061637 h 5890437"/>
                <a:gd name="connsiteX8-1199" fmla="*/ 564085 w 5381906"/>
                <a:gd name="connsiteY8-1200" fmla="*/ 4316819 h 5890437"/>
                <a:gd name="connsiteX9-1201" fmla="*/ 500290 w 5381906"/>
                <a:gd name="connsiteY9-1202" fmla="*/ 4976037 h 5890437"/>
                <a:gd name="connsiteX10-1203" fmla="*/ 1754932 w 5381906"/>
                <a:gd name="connsiteY10-1204" fmla="*/ 5199321 h 5890437"/>
                <a:gd name="connsiteX11-1205" fmla="*/ 1946318 w 5381906"/>
                <a:gd name="connsiteY11-1206" fmla="*/ 5890437 h 5890437"/>
                <a:gd name="connsiteX12-1207" fmla="*/ 4785211 w 5381906"/>
                <a:gd name="connsiteY12-1208" fmla="*/ 5858540 h 5890437"/>
                <a:gd name="connsiteX13-1209" fmla="*/ 4891537 w 5381906"/>
                <a:gd name="connsiteY13-1210" fmla="*/ 3519377 h 5890437"/>
                <a:gd name="connsiteX14-1211" fmla="*/ 3030839 w 5381906"/>
                <a:gd name="connsiteY14-1212" fmla="*/ 0 h 5890437"/>
                <a:gd name="connsiteX0-1213" fmla="*/ 3030839 w 5381906"/>
                <a:gd name="connsiteY0-1214" fmla="*/ 0 h 5890437"/>
                <a:gd name="connsiteX1-1215" fmla="*/ 890241 w 5381906"/>
                <a:gd name="connsiteY1-1216" fmla="*/ 1098883 h 5890437"/>
                <a:gd name="connsiteX2-1217" fmla="*/ 607581 w 5381906"/>
                <a:gd name="connsiteY2-1218" fmla="*/ 2172770 h 5890437"/>
                <a:gd name="connsiteX3-1219" fmla="*/ 560 w 5381906"/>
                <a:gd name="connsiteY3-1220" fmla="*/ 3051544 h 5890437"/>
                <a:gd name="connsiteX4-1221" fmla="*/ 510923 w 5381906"/>
                <a:gd name="connsiteY4-1222" fmla="*/ 3327991 h 5890437"/>
                <a:gd name="connsiteX5-1223" fmla="*/ 339835 w 5381906"/>
                <a:gd name="connsiteY5-1224" fmla="*/ 3734790 h 5890437"/>
                <a:gd name="connsiteX6-1225" fmla="*/ 531221 w 5381906"/>
                <a:gd name="connsiteY6-1226" fmla="*/ 3870251 h 5890437"/>
                <a:gd name="connsiteX7-1227" fmla="*/ 372699 w 5381906"/>
                <a:gd name="connsiteY7-1228" fmla="*/ 4061637 h 5890437"/>
                <a:gd name="connsiteX8-1229" fmla="*/ 564085 w 5381906"/>
                <a:gd name="connsiteY8-1230" fmla="*/ 4316819 h 5890437"/>
                <a:gd name="connsiteX9-1231" fmla="*/ 500290 w 5381906"/>
                <a:gd name="connsiteY9-1232" fmla="*/ 4976037 h 5890437"/>
                <a:gd name="connsiteX10-1233" fmla="*/ 1754932 w 5381906"/>
                <a:gd name="connsiteY10-1234" fmla="*/ 5199321 h 5890437"/>
                <a:gd name="connsiteX11-1235" fmla="*/ 1946318 w 5381906"/>
                <a:gd name="connsiteY11-1236" fmla="*/ 5890437 h 5890437"/>
                <a:gd name="connsiteX12-1237" fmla="*/ 4785211 w 5381906"/>
                <a:gd name="connsiteY12-1238" fmla="*/ 5858540 h 5890437"/>
                <a:gd name="connsiteX13-1239" fmla="*/ 4891537 w 5381906"/>
                <a:gd name="connsiteY13-1240" fmla="*/ 3519377 h 5890437"/>
                <a:gd name="connsiteX14-1241" fmla="*/ 3030839 w 5381906"/>
                <a:gd name="connsiteY14-1242" fmla="*/ 0 h 5890437"/>
                <a:gd name="connsiteX0-1243" fmla="*/ 3030839 w 5381906"/>
                <a:gd name="connsiteY0-1244" fmla="*/ 0 h 5890437"/>
                <a:gd name="connsiteX1-1245" fmla="*/ 890241 w 5381906"/>
                <a:gd name="connsiteY1-1246" fmla="*/ 1098883 h 5890437"/>
                <a:gd name="connsiteX2-1247" fmla="*/ 607581 w 5381906"/>
                <a:gd name="connsiteY2-1248" fmla="*/ 2172770 h 5890437"/>
                <a:gd name="connsiteX3-1249" fmla="*/ 560 w 5381906"/>
                <a:gd name="connsiteY3-1250" fmla="*/ 3051544 h 5890437"/>
                <a:gd name="connsiteX4-1251" fmla="*/ 510923 w 5381906"/>
                <a:gd name="connsiteY4-1252" fmla="*/ 3327991 h 5890437"/>
                <a:gd name="connsiteX5-1253" fmla="*/ 339835 w 5381906"/>
                <a:gd name="connsiteY5-1254" fmla="*/ 3734790 h 5890437"/>
                <a:gd name="connsiteX6-1255" fmla="*/ 531221 w 5381906"/>
                <a:gd name="connsiteY6-1256" fmla="*/ 3870251 h 5890437"/>
                <a:gd name="connsiteX7-1257" fmla="*/ 372699 w 5381906"/>
                <a:gd name="connsiteY7-1258" fmla="*/ 4061637 h 5890437"/>
                <a:gd name="connsiteX8-1259" fmla="*/ 564085 w 5381906"/>
                <a:gd name="connsiteY8-1260" fmla="*/ 4316819 h 5890437"/>
                <a:gd name="connsiteX9-1261" fmla="*/ 500290 w 5381906"/>
                <a:gd name="connsiteY9-1262" fmla="*/ 4976037 h 5890437"/>
                <a:gd name="connsiteX10-1263" fmla="*/ 1754932 w 5381906"/>
                <a:gd name="connsiteY10-1264" fmla="*/ 5199321 h 5890437"/>
                <a:gd name="connsiteX11-1265" fmla="*/ 1946318 w 5381906"/>
                <a:gd name="connsiteY11-1266" fmla="*/ 5890437 h 5890437"/>
                <a:gd name="connsiteX12-1267" fmla="*/ 4785211 w 5381906"/>
                <a:gd name="connsiteY12-1268" fmla="*/ 5858540 h 5890437"/>
                <a:gd name="connsiteX13-1269" fmla="*/ 4891537 w 5381906"/>
                <a:gd name="connsiteY13-1270" fmla="*/ 3519377 h 5890437"/>
                <a:gd name="connsiteX14-1271" fmla="*/ 3030839 w 5381906"/>
                <a:gd name="connsiteY14-1272" fmla="*/ 0 h 5890437"/>
                <a:gd name="connsiteX0-1273" fmla="*/ 3030839 w 5381906"/>
                <a:gd name="connsiteY0-1274" fmla="*/ 0 h 5890437"/>
                <a:gd name="connsiteX1-1275" fmla="*/ 890241 w 5381906"/>
                <a:gd name="connsiteY1-1276" fmla="*/ 1098883 h 5890437"/>
                <a:gd name="connsiteX2-1277" fmla="*/ 607581 w 5381906"/>
                <a:gd name="connsiteY2-1278" fmla="*/ 2172770 h 5890437"/>
                <a:gd name="connsiteX3-1279" fmla="*/ 560 w 5381906"/>
                <a:gd name="connsiteY3-1280" fmla="*/ 3051544 h 5890437"/>
                <a:gd name="connsiteX4-1281" fmla="*/ 510923 w 5381906"/>
                <a:gd name="connsiteY4-1282" fmla="*/ 3327991 h 5890437"/>
                <a:gd name="connsiteX5-1283" fmla="*/ 339835 w 5381906"/>
                <a:gd name="connsiteY5-1284" fmla="*/ 3734790 h 5890437"/>
                <a:gd name="connsiteX6-1285" fmla="*/ 531221 w 5381906"/>
                <a:gd name="connsiteY6-1286" fmla="*/ 3870251 h 5890437"/>
                <a:gd name="connsiteX7-1287" fmla="*/ 372699 w 5381906"/>
                <a:gd name="connsiteY7-1288" fmla="*/ 4061637 h 5890437"/>
                <a:gd name="connsiteX8-1289" fmla="*/ 564085 w 5381906"/>
                <a:gd name="connsiteY8-1290" fmla="*/ 4316819 h 5890437"/>
                <a:gd name="connsiteX9-1291" fmla="*/ 500290 w 5381906"/>
                <a:gd name="connsiteY9-1292" fmla="*/ 4976037 h 5890437"/>
                <a:gd name="connsiteX10-1293" fmla="*/ 1754932 w 5381906"/>
                <a:gd name="connsiteY10-1294" fmla="*/ 5039004 h 5890437"/>
                <a:gd name="connsiteX11-1295" fmla="*/ 1946318 w 5381906"/>
                <a:gd name="connsiteY11-1296" fmla="*/ 5890437 h 5890437"/>
                <a:gd name="connsiteX12-1297" fmla="*/ 4785211 w 5381906"/>
                <a:gd name="connsiteY12-1298" fmla="*/ 5858540 h 5890437"/>
                <a:gd name="connsiteX13-1299" fmla="*/ 4891537 w 5381906"/>
                <a:gd name="connsiteY13-1300" fmla="*/ 3519377 h 5890437"/>
                <a:gd name="connsiteX14-1301" fmla="*/ 3030839 w 5381906"/>
                <a:gd name="connsiteY14-1302" fmla="*/ 0 h 5890437"/>
                <a:gd name="connsiteX0-1303" fmla="*/ 3030839 w 5381906"/>
                <a:gd name="connsiteY0-1304" fmla="*/ 0 h 5890437"/>
                <a:gd name="connsiteX1-1305" fmla="*/ 890241 w 5381906"/>
                <a:gd name="connsiteY1-1306" fmla="*/ 1098883 h 5890437"/>
                <a:gd name="connsiteX2-1307" fmla="*/ 607581 w 5381906"/>
                <a:gd name="connsiteY2-1308" fmla="*/ 2172770 h 5890437"/>
                <a:gd name="connsiteX3-1309" fmla="*/ 560 w 5381906"/>
                <a:gd name="connsiteY3-1310" fmla="*/ 3051544 h 5890437"/>
                <a:gd name="connsiteX4-1311" fmla="*/ 510923 w 5381906"/>
                <a:gd name="connsiteY4-1312" fmla="*/ 3327991 h 5890437"/>
                <a:gd name="connsiteX5-1313" fmla="*/ 339835 w 5381906"/>
                <a:gd name="connsiteY5-1314" fmla="*/ 3734790 h 5890437"/>
                <a:gd name="connsiteX6-1315" fmla="*/ 531221 w 5381906"/>
                <a:gd name="connsiteY6-1316" fmla="*/ 3870251 h 5890437"/>
                <a:gd name="connsiteX7-1317" fmla="*/ 372699 w 5381906"/>
                <a:gd name="connsiteY7-1318" fmla="*/ 4061637 h 5890437"/>
                <a:gd name="connsiteX8-1319" fmla="*/ 564085 w 5381906"/>
                <a:gd name="connsiteY8-1320" fmla="*/ 4316819 h 5890437"/>
                <a:gd name="connsiteX9-1321" fmla="*/ 500290 w 5381906"/>
                <a:gd name="connsiteY9-1322" fmla="*/ 4976037 h 5890437"/>
                <a:gd name="connsiteX10-1323" fmla="*/ 1754932 w 5381906"/>
                <a:gd name="connsiteY10-1324" fmla="*/ 5039004 h 5890437"/>
                <a:gd name="connsiteX11-1325" fmla="*/ 1946318 w 5381906"/>
                <a:gd name="connsiteY11-1326" fmla="*/ 5890437 h 5890437"/>
                <a:gd name="connsiteX12-1327" fmla="*/ 4785211 w 5381906"/>
                <a:gd name="connsiteY12-1328" fmla="*/ 5858540 h 5890437"/>
                <a:gd name="connsiteX13-1329" fmla="*/ 4891537 w 5381906"/>
                <a:gd name="connsiteY13-1330" fmla="*/ 3519377 h 5890437"/>
                <a:gd name="connsiteX14-1331" fmla="*/ 3030839 w 5381906"/>
                <a:gd name="connsiteY14-1332" fmla="*/ 0 h 5890437"/>
                <a:gd name="connsiteX0-1333" fmla="*/ 3030839 w 5381906"/>
                <a:gd name="connsiteY0-1334" fmla="*/ 0 h 5890437"/>
                <a:gd name="connsiteX1-1335" fmla="*/ 890241 w 5381906"/>
                <a:gd name="connsiteY1-1336" fmla="*/ 1098883 h 5890437"/>
                <a:gd name="connsiteX2-1337" fmla="*/ 607581 w 5381906"/>
                <a:gd name="connsiteY2-1338" fmla="*/ 2172770 h 5890437"/>
                <a:gd name="connsiteX3-1339" fmla="*/ 560 w 5381906"/>
                <a:gd name="connsiteY3-1340" fmla="*/ 3051544 h 5890437"/>
                <a:gd name="connsiteX4-1341" fmla="*/ 510923 w 5381906"/>
                <a:gd name="connsiteY4-1342" fmla="*/ 3327991 h 5890437"/>
                <a:gd name="connsiteX5-1343" fmla="*/ 339835 w 5381906"/>
                <a:gd name="connsiteY5-1344" fmla="*/ 3734790 h 5890437"/>
                <a:gd name="connsiteX6-1345" fmla="*/ 531221 w 5381906"/>
                <a:gd name="connsiteY6-1346" fmla="*/ 3870251 h 5890437"/>
                <a:gd name="connsiteX7-1347" fmla="*/ 372699 w 5381906"/>
                <a:gd name="connsiteY7-1348" fmla="*/ 4061637 h 5890437"/>
                <a:gd name="connsiteX8-1349" fmla="*/ 564085 w 5381906"/>
                <a:gd name="connsiteY8-1350" fmla="*/ 4316819 h 5890437"/>
                <a:gd name="connsiteX9-1351" fmla="*/ 500290 w 5381906"/>
                <a:gd name="connsiteY9-1352" fmla="*/ 4976037 h 5890437"/>
                <a:gd name="connsiteX10-1353" fmla="*/ 1754932 w 5381906"/>
                <a:gd name="connsiteY10-1354" fmla="*/ 5039004 h 5890437"/>
                <a:gd name="connsiteX11-1355" fmla="*/ 1946318 w 5381906"/>
                <a:gd name="connsiteY11-1356" fmla="*/ 5890437 h 5890437"/>
                <a:gd name="connsiteX12-1357" fmla="*/ 4785211 w 5381906"/>
                <a:gd name="connsiteY12-1358" fmla="*/ 5858540 h 5890437"/>
                <a:gd name="connsiteX13-1359" fmla="*/ 4891537 w 5381906"/>
                <a:gd name="connsiteY13-1360" fmla="*/ 3519377 h 5890437"/>
                <a:gd name="connsiteX14-1361" fmla="*/ 3030839 w 5381906"/>
                <a:gd name="connsiteY14-1362" fmla="*/ 0 h 5890437"/>
                <a:gd name="connsiteX0-1363" fmla="*/ 3030839 w 5381906"/>
                <a:gd name="connsiteY0-1364" fmla="*/ 0 h 5890437"/>
                <a:gd name="connsiteX1-1365" fmla="*/ 890241 w 5381906"/>
                <a:gd name="connsiteY1-1366" fmla="*/ 1098883 h 5890437"/>
                <a:gd name="connsiteX2-1367" fmla="*/ 607581 w 5381906"/>
                <a:gd name="connsiteY2-1368" fmla="*/ 2172770 h 5890437"/>
                <a:gd name="connsiteX3-1369" fmla="*/ 560 w 5381906"/>
                <a:gd name="connsiteY3-1370" fmla="*/ 3051544 h 5890437"/>
                <a:gd name="connsiteX4-1371" fmla="*/ 510923 w 5381906"/>
                <a:gd name="connsiteY4-1372" fmla="*/ 3327991 h 5890437"/>
                <a:gd name="connsiteX5-1373" fmla="*/ 339835 w 5381906"/>
                <a:gd name="connsiteY5-1374" fmla="*/ 3734790 h 5890437"/>
                <a:gd name="connsiteX6-1375" fmla="*/ 531221 w 5381906"/>
                <a:gd name="connsiteY6-1376" fmla="*/ 3870251 h 5890437"/>
                <a:gd name="connsiteX7-1377" fmla="*/ 372699 w 5381906"/>
                <a:gd name="connsiteY7-1378" fmla="*/ 4061637 h 5890437"/>
                <a:gd name="connsiteX8-1379" fmla="*/ 564085 w 5381906"/>
                <a:gd name="connsiteY8-1380" fmla="*/ 4316819 h 5890437"/>
                <a:gd name="connsiteX9-1381" fmla="*/ 500290 w 5381906"/>
                <a:gd name="connsiteY9-1382" fmla="*/ 4976037 h 5890437"/>
                <a:gd name="connsiteX10-1383" fmla="*/ 1754932 w 5381906"/>
                <a:gd name="connsiteY10-1384" fmla="*/ 5039004 h 5890437"/>
                <a:gd name="connsiteX11-1385" fmla="*/ 1946318 w 5381906"/>
                <a:gd name="connsiteY11-1386" fmla="*/ 5890437 h 5890437"/>
                <a:gd name="connsiteX12-1387" fmla="*/ 4785211 w 5381906"/>
                <a:gd name="connsiteY12-1388" fmla="*/ 5858540 h 5890437"/>
                <a:gd name="connsiteX13-1389" fmla="*/ 4891537 w 5381906"/>
                <a:gd name="connsiteY13-1390" fmla="*/ 3519377 h 5890437"/>
                <a:gd name="connsiteX14-1391" fmla="*/ 3030839 w 5381906"/>
                <a:gd name="connsiteY14-1392" fmla="*/ 0 h 5890437"/>
                <a:gd name="connsiteX0-1393" fmla="*/ 3030839 w 5381906"/>
                <a:gd name="connsiteY0-1394" fmla="*/ 0 h 5890437"/>
                <a:gd name="connsiteX1-1395" fmla="*/ 890241 w 5381906"/>
                <a:gd name="connsiteY1-1396" fmla="*/ 1098883 h 5890437"/>
                <a:gd name="connsiteX2-1397" fmla="*/ 607581 w 5381906"/>
                <a:gd name="connsiteY2-1398" fmla="*/ 2172770 h 5890437"/>
                <a:gd name="connsiteX3-1399" fmla="*/ 560 w 5381906"/>
                <a:gd name="connsiteY3-1400" fmla="*/ 3051544 h 5890437"/>
                <a:gd name="connsiteX4-1401" fmla="*/ 510923 w 5381906"/>
                <a:gd name="connsiteY4-1402" fmla="*/ 3327991 h 5890437"/>
                <a:gd name="connsiteX5-1403" fmla="*/ 339835 w 5381906"/>
                <a:gd name="connsiteY5-1404" fmla="*/ 3734790 h 5890437"/>
                <a:gd name="connsiteX6-1405" fmla="*/ 531221 w 5381906"/>
                <a:gd name="connsiteY6-1406" fmla="*/ 3870251 h 5890437"/>
                <a:gd name="connsiteX7-1407" fmla="*/ 372699 w 5381906"/>
                <a:gd name="connsiteY7-1408" fmla="*/ 4061637 h 5890437"/>
                <a:gd name="connsiteX8-1409" fmla="*/ 564085 w 5381906"/>
                <a:gd name="connsiteY8-1410" fmla="*/ 4316819 h 5890437"/>
                <a:gd name="connsiteX9-1411" fmla="*/ 500290 w 5381906"/>
                <a:gd name="connsiteY9-1412" fmla="*/ 4976037 h 5890437"/>
                <a:gd name="connsiteX10-1413" fmla="*/ 1754932 w 5381906"/>
                <a:gd name="connsiteY10-1414" fmla="*/ 5039004 h 5890437"/>
                <a:gd name="connsiteX11-1415" fmla="*/ 1946318 w 5381906"/>
                <a:gd name="connsiteY11-1416" fmla="*/ 5890437 h 5890437"/>
                <a:gd name="connsiteX12-1417" fmla="*/ 4785211 w 5381906"/>
                <a:gd name="connsiteY12-1418" fmla="*/ 5858540 h 5890437"/>
                <a:gd name="connsiteX13-1419" fmla="*/ 4891537 w 5381906"/>
                <a:gd name="connsiteY13-1420" fmla="*/ 3519377 h 5890437"/>
                <a:gd name="connsiteX14-1421" fmla="*/ 3030839 w 5381906"/>
                <a:gd name="connsiteY14-1422" fmla="*/ 0 h 5890437"/>
                <a:gd name="connsiteX0-1423" fmla="*/ 3030765 w 5381832"/>
                <a:gd name="connsiteY0-1424" fmla="*/ 0 h 5890437"/>
                <a:gd name="connsiteX1-1425" fmla="*/ 890167 w 5381832"/>
                <a:gd name="connsiteY1-1426" fmla="*/ 1098883 h 5890437"/>
                <a:gd name="connsiteX2-1427" fmla="*/ 672821 w 5381832"/>
                <a:gd name="connsiteY2-1428" fmla="*/ 2220272 h 5890437"/>
                <a:gd name="connsiteX3-1429" fmla="*/ 486 w 5381832"/>
                <a:gd name="connsiteY3-1430" fmla="*/ 3051544 h 5890437"/>
                <a:gd name="connsiteX4-1431" fmla="*/ 510849 w 5381832"/>
                <a:gd name="connsiteY4-1432" fmla="*/ 3327991 h 5890437"/>
                <a:gd name="connsiteX5-1433" fmla="*/ 339761 w 5381832"/>
                <a:gd name="connsiteY5-1434" fmla="*/ 3734790 h 5890437"/>
                <a:gd name="connsiteX6-1435" fmla="*/ 531147 w 5381832"/>
                <a:gd name="connsiteY6-1436" fmla="*/ 3870251 h 5890437"/>
                <a:gd name="connsiteX7-1437" fmla="*/ 372625 w 5381832"/>
                <a:gd name="connsiteY7-1438" fmla="*/ 4061637 h 5890437"/>
                <a:gd name="connsiteX8-1439" fmla="*/ 564011 w 5381832"/>
                <a:gd name="connsiteY8-1440" fmla="*/ 4316819 h 5890437"/>
                <a:gd name="connsiteX9-1441" fmla="*/ 500216 w 5381832"/>
                <a:gd name="connsiteY9-1442" fmla="*/ 4976037 h 5890437"/>
                <a:gd name="connsiteX10-1443" fmla="*/ 1754858 w 5381832"/>
                <a:gd name="connsiteY10-1444" fmla="*/ 5039004 h 5890437"/>
                <a:gd name="connsiteX11-1445" fmla="*/ 1946244 w 5381832"/>
                <a:gd name="connsiteY11-1446" fmla="*/ 5890437 h 5890437"/>
                <a:gd name="connsiteX12-1447" fmla="*/ 4785137 w 5381832"/>
                <a:gd name="connsiteY12-1448" fmla="*/ 5858540 h 5890437"/>
                <a:gd name="connsiteX13-1449" fmla="*/ 4891463 w 5381832"/>
                <a:gd name="connsiteY13-1450" fmla="*/ 3519377 h 5890437"/>
                <a:gd name="connsiteX14-1451" fmla="*/ 3030765 w 5381832"/>
                <a:gd name="connsiteY14-1452" fmla="*/ 0 h 5890437"/>
                <a:gd name="connsiteX0-1453" fmla="*/ 3030862 w 5381929"/>
                <a:gd name="connsiteY0-1454" fmla="*/ 0 h 5890437"/>
                <a:gd name="connsiteX1-1455" fmla="*/ 890264 w 5381929"/>
                <a:gd name="connsiteY1-1456" fmla="*/ 1098883 h 5890437"/>
                <a:gd name="connsiteX2-1457" fmla="*/ 672918 w 5381929"/>
                <a:gd name="connsiteY2-1458" fmla="*/ 2220272 h 5890437"/>
                <a:gd name="connsiteX3-1459" fmla="*/ 583 w 5381929"/>
                <a:gd name="connsiteY3-1460" fmla="*/ 3051544 h 5890437"/>
                <a:gd name="connsiteX4-1461" fmla="*/ 510946 w 5381929"/>
                <a:gd name="connsiteY4-1462" fmla="*/ 3327991 h 5890437"/>
                <a:gd name="connsiteX5-1463" fmla="*/ 339858 w 5381929"/>
                <a:gd name="connsiteY5-1464" fmla="*/ 3734790 h 5890437"/>
                <a:gd name="connsiteX6-1465" fmla="*/ 531244 w 5381929"/>
                <a:gd name="connsiteY6-1466" fmla="*/ 3870251 h 5890437"/>
                <a:gd name="connsiteX7-1467" fmla="*/ 372722 w 5381929"/>
                <a:gd name="connsiteY7-1468" fmla="*/ 4061637 h 5890437"/>
                <a:gd name="connsiteX8-1469" fmla="*/ 564108 w 5381929"/>
                <a:gd name="connsiteY8-1470" fmla="*/ 4316819 h 5890437"/>
                <a:gd name="connsiteX9-1471" fmla="*/ 500313 w 5381929"/>
                <a:gd name="connsiteY9-1472" fmla="*/ 4976037 h 5890437"/>
                <a:gd name="connsiteX10-1473" fmla="*/ 1754955 w 5381929"/>
                <a:gd name="connsiteY10-1474" fmla="*/ 5039004 h 5890437"/>
                <a:gd name="connsiteX11-1475" fmla="*/ 1946341 w 5381929"/>
                <a:gd name="connsiteY11-1476" fmla="*/ 5890437 h 5890437"/>
                <a:gd name="connsiteX12-1477" fmla="*/ 4785234 w 5381929"/>
                <a:gd name="connsiteY12-1478" fmla="*/ 5858540 h 5890437"/>
                <a:gd name="connsiteX13-1479" fmla="*/ 4891560 w 5381929"/>
                <a:gd name="connsiteY13-1480" fmla="*/ 3519377 h 5890437"/>
                <a:gd name="connsiteX14-1481" fmla="*/ 3030862 w 5381929"/>
                <a:gd name="connsiteY14-1482" fmla="*/ 0 h 5890437"/>
                <a:gd name="connsiteX0-1483" fmla="*/ 3030862 w 5381929"/>
                <a:gd name="connsiteY0-1484" fmla="*/ 0 h 5890437"/>
                <a:gd name="connsiteX1-1485" fmla="*/ 890264 w 5381929"/>
                <a:gd name="connsiteY1-1486" fmla="*/ 1098883 h 5890437"/>
                <a:gd name="connsiteX2-1487" fmla="*/ 672918 w 5381929"/>
                <a:gd name="connsiteY2-1488" fmla="*/ 2220272 h 5890437"/>
                <a:gd name="connsiteX3-1489" fmla="*/ 583 w 5381929"/>
                <a:gd name="connsiteY3-1490" fmla="*/ 3051544 h 5890437"/>
                <a:gd name="connsiteX4-1491" fmla="*/ 510946 w 5381929"/>
                <a:gd name="connsiteY4-1492" fmla="*/ 3327991 h 5890437"/>
                <a:gd name="connsiteX5-1493" fmla="*/ 339858 w 5381929"/>
                <a:gd name="connsiteY5-1494" fmla="*/ 3734790 h 5890437"/>
                <a:gd name="connsiteX6-1495" fmla="*/ 531244 w 5381929"/>
                <a:gd name="connsiteY6-1496" fmla="*/ 3870251 h 5890437"/>
                <a:gd name="connsiteX7-1497" fmla="*/ 372722 w 5381929"/>
                <a:gd name="connsiteY7-1498" fmla="*/ 4061637 h 5890437"/>
                <a:gd name="connsiteX8-1499" fmla="*/ 564108 w 5381929"/>
                <a:gd name="connsiteY8-1500" fmla="*/ 4316819 h 5890437"/>
                <a:gd name="connsiteX9-1501" fmla="*/ 500313 w 5381929"/>
                <a:gd name="connsiteY9-1502" fmla="*/ 4976037 h 5890437"/>
                <a:gd name="connsiteX10-1503" fmla="*/ 1754955 w 5381929"/>
                <a:gd name="connsiteY10-1504" fmla="*/ 5039004 h 5890437"/>
                <a:gd name="connsiteX11-1505" fmla="*/ 1946341 w 5381929"/>
                <a:gd name="connsiteY11-1506" fmla="*/ 5890437 h 5890437"/>
                <a:gd name="connsiteX12-1507" fmla="*/ 4785234 w 5381929"/>
                <a:gd name="connsiteY12-1508" fmla="*/ 5858540 h 5890437"/>
                <a:gd name="connsiteX13-1509" fmla="*/ 4891560 w 5381929"/>
                <a:gd name="connsiteY13-1510" fmla="*/ 3519377 h 5890437"/>
                <a:gd name="connsiteX14-1511" fmla="*/ 3030862 w 5381929"/>
                <a:gd name="connsiteY14-1512" fmla="*/ 0 h 5890437"/>
                <a:gd name="connsiteX0-1513" fmla="*/ 3030862 w 5381929"/>
                <a:gd name="connsiteY0-1514" fmla="*/ 0 h 5890437"/>
                <a:gd name="connsiteX1-1515" fmla="*/ 890264 w 5381929"/>
                <a:gd name="connsiteY1-1516" fmla="*/ 1098883 h 5890437"/>
                <a:gd name="connsiteX2-1517" fmla="*/ 672918 w 5381929"/>
                <a:gd name="connsiteY2-1518" fmla="*/ 2220272 h 5890437"/>
                <a:gd name="connsiteX3-1519" fmla="*/ 583 w 5381929"/>
                <a:gd name="connsiteY3-1520" fmla="*/ 3051544 h 5890437"/>
                <a:gd name="connsiteX4-1521" fmla="*/ 510946 w 5381929"/>
                <a:gd name="connsiteY4-1522" fmla="*/ 3327991 h 5890437"/>
                <a:gd name="connsiteX5-1523" fmla="*/ 339858 w 5381929"/>
                <a:gd name="connsiteY5-1524" fmla="*/ 3734790 h 5890437"/>
                <a:gd name="connsiteX6-1525" fmla="*/ 531244 w 5381929"/>
                <a:gd name="connsiteY6-1526" fmla="*/ 3870251 h 5890437"/>
                <a:gd name="connsiteX7-1527" fmla="*/ 372722 w 5381929"/>
                <a:gd name="connsiteY7-1528" fmla="*/ 4061637 h 5890437"/>
                <a:gd name="connsiteX8-1529" fmla="*/ 564108 w 5381929"/>
                <a:gd name="connsiteY8-1530" fmla="*/ 4316819 h 5890437"/>
                <a:gd name="connsiteX9-1531" fmla="*/ 500313 w 5381929"/>
                <a:gd name="connsiteY9-1532" fmla="*/ 4976037 h 5890437"/>
                <a:gd name="connsiteX10-1533" fmla="*/ 1754955 w 5381929"/>
                <a:gd name="connsiteY10-1534" fmla="*/ 5039004 h 5890437"/>
                <a:gd name="connsiteX11-1535" fmla="*/ 1946341 w 5381929"/>
                <a:gd name="connsiteY11-1536" fmla="*/ 5890437 h 5890437"/>
                <a:gd name="connsiteX12-1537" fmla="*/ 4785234 w 5381929"/>
                <a:gd name="connsiteY12-1538" fmla="*/ 5858540 h 5890437"/>
                <a:gd name="connsiteX13-1539" fmla="*/ 4891560 w 5381929"/>
                <a:gd name="connsiteY13-1540" fmla="*/ 3519377 h 5890437"/>
                <a:gd name="connsiteX14-1541" fmla="*/ 3030862 w 5381929"/>
                <a:gd name="connsiteY14-1542" fmla="*/ 0 h 5890437"/>
                <a:gd name="connsiteX0-1543" fmla="*/ 3030862 w 5381929"/>
                <a:gd name="connsiteY0-1544" fmla="*/ 0 h 5890437"/>
                <a:gd name="connsiteX1-1545" fmla="*/ 890264 w 5381929"/>
                <a:gd name="connsiteY1-1546" fmla="*/ 1098883 h 5890437"/>
                <a:gd name="connsiteX2-1547" fmla="*/ 672918 w 5381929"/>
                <a:gd name="connsiteY2-1548" fmla="*/ 2220272 h 5890437"/>
                <a:gd name="connsiteX3-1549" fmla="*/ 583 w 5381929"/>
                <a:gd name="connsiteY3-1550" fmla="*/ 3051544 h 5890437"/>
                <a:gd name="connsiteX4-1551" fmla="*/ 510946 w 5381929"/>
                <a:gd name="connsiteY4-1552" fmla="*/ 3327991 h 5890437"/>
                <a:gd name="connsiteX5-1553" fmla="*/ 339858 w 5381929"/>
                <a:gd name="connsiteY5-1554" fmla="*/ 3734790 h 5890437"/>
                <a:gd name="connsiteX6-1555" fmla="*/ 531244 w 5381929"/>
                <a:gd name="connsiteY6-1556" fmla="*/ 3870251 h 5890437"/>
                <a:gd name="connsiteX7-1557" fmla="*/ 372722 w 5381929"/>
                <a:gd name="connsiteY7-1558" fmla="*/ 4061637 h 5890437"/>
                <a:gd name="connsiteX8-1559" fmla="*/ 564108 w 5381929"/>
                <a:gd name="connsiteY8-1560" fmla="*/ 4316819 h 5890437"/>
                <a:gd name="connsiteX9-1561" fmla="*/ 500313 w 5381929"/>
                <a:gd name="connsiteY9-1562" fmla="*/ 4976037 h 5890437"/>
                <a:gd name="connsiteX10-1563" fmla="*/ 1754955 w 5381929"/>
                <a:gd name="connsiteY10-1564" fmla="*/ 5039004 h 5890437"/>
                <a:gd name="connsiteX11-1565" fmla="*/ 1946341 w 5381929"/>
                <a:gd name="connsiteY11-1566" fmla="*/ 5890437 h 5890437"/>
                <a:gd name="connsiteX12-1567" fmla="*/ 4785234 w 5381929"/>
                <a:gd name="connsiteY12-1568" fmla="*/ 5858540 h 5890437"/>
                <a:gd name="connsiteX13-1569" fmla="*/ 4891560 w 5381929"/>
                <a:gd name="connsiteY13-1570" fmla="*/ 3519377 h 5890437"/>
                <a:gd name="connsiteX14-1571" fmla="*/ 3030862 w 5381929"/>
                <a:gd name="connsiteY14-1572" fmla="*/ 0 h 5890437"/>
                <a:gd name="connsiteX0-1573" fmla="*/ 3030862 w 5381929"/>
                <a:gd name="connsiteY0-1574" fmla="*/ 0 h 5890437"/>
                <a:gd name="connsiteX1-1575" fmla="*/ 872451 w 5381929"/>
                <a:gd name="connsiteY1-1576" fmla="*/ 1057320 h 5890437"/>
                <a:gd name="connsiteX2-1577" fmla="*/ 672918 w 5381929"/>
                <a:gd name="connsiteY2-1578" fmla="*/ 2220272 h 5890437"/>
                <a:gd name="connsiteX3-1579" fmla="*/ 583 w 5381929"/>
                <a:gd name="connsiteY3-1580" fmla="*/ 3051544 h 5890437"/>
                <a:gd name="connsiteX4-1581" fmla="*/ 510946 w 5381929"/>
                <a:gd name="connsiteY4-1582" fmla="*/ 3327991 h 5890437"/>
                <a:gd name="connsiteX5-1583" fmla="*/ 339858 w 5381929"/>
                <a:gd name="connsiteY5-1584" fmla="*/ 3734790 h 5890437"/>
                <a:gd name="connsiteX6-1585" fmla="*/ 531244 w 5381929"/>
                <a:gd name="connsiteY6-1586" fmla="*/ 3870251 h 5890437"/>
                <a:gd name="connsiteX7-1587" fmla="*/ 372722 w 5381929"/>
                <a:gd name="connsiteY7-1588" fmla="*/ 4061637 h 5890437"/>
                <a:gd name="connsiteX8-1589" fmla="*/ 564108 w 5381929"/>
                <a:gd name="connsiteY8-1590" fmla="*/ 4316819 h 5890437"/>
                <a:gd name="connsiteX9-1591" fmla="*/ 500313 w 5381929"/>
                <a:gd name="connsiteY9-1592" fmla="*/ 4976037 h 5890437"/>
                <a:gd name="connsiteX10-1593" fmla="*/ 1754955 w 5381929"/>
                <a:gd name="connsiteY10-1594" fmla="*/ 5039004 h 5890437"/>
                <a:gd name="connsiteX11-1595" fmla="*/ 1946341 w 5381929"/>
                <a:gd name="connsiteY11-1596" fmla="*/ 5890437 h 5890437"/>
                <a:gd name="connsiteX12-1597" fmla="*/ 4785234 w 5381929"/>
                <a:gd name="connsiteY12-1598" fmla="*/ 5858540 h 5890437"/>
                <a:gd name="connsiteX13-1599" fmla="*/ 4891560 w 5381929"/>
                <a:gd name="connsiteY13-1600" fmla="*/ 3519377 h 5890437"/>
                <a:gd name="connsiteX14-1601" fmla="*/ 3030862 w 5381929"/>
                <a:gd name="connsiteY14-1602" fmla="*/ 0 h 5890437"/>
                <a:gd name="connsiteX0-1603" fmla="*/ 3030862 w 5381929"/>
                <a:gd name="connsiteY0-1604" fmla="*/ 0 h 5890437"/>
                <a:gd name="connsiteX1-1605" fmla="*/ 872451 w 5381929"/>
                <a:gd name="connsiteY1-1606" fmla="*/ 1057320 h 5890437"/>
                <a:gd name="connsiteX2-1607" fmla="*/ 672918 w 5381929"/>
                <a:gd name="connsiteY2-1608" fmla="*/ 2220272 h 5890437"/>
                <a:gd name="connsiteX3-1609" fmla="*/ 583 w 5381929"/>
                <a:gd name="connsiteY3-1610" fmla="*/ 3051544 h 5890437"/>
                <a:gd name="connsiteX4-1611" fmla="*/ 510946 w 5381929"/>
                <a:gd name="connsiteY4-1612" fmla="*/ 3327991 h 5890437"/>
                <a:gd name="connsiteX5-1613" fmla="*/ 339858 w 5381929"/>
                <a:gd name="connsiteY5-1614" fmla="*/ 3734790 h 5890437"/>
                <a:gd name="connsiteX6-1615" fmla="*/ 531244 w 5381929"/>
                <a:gd name="connsiteY6-1616" fmla="*/ 3870251 h 5890437"/>
                <a:gd name="connsiteX7-1617" fmla="*/ 372722 w 5381929"/>
                <a:gd name="connsiteY7-1618" fmla="*/ 4061637 h 5890437"/>
                <a:gd name="connsiteX8-1619" fmla="*/ 564108 w 5381929"/>
                <a:gd name="connsiteY8-1620" fmla="*/ 4316819 h 5890437"/>
                <a:gd name="connsiteX9-1621" fmla="*/ 500313 w 5381929"/>
                <a:gd name="connsiteY9-1622" fmla="*/ 4976037 h 5890437"/>
                <a:gd name="connsiteX10-1623" fmla="*/ 1754955 w 5381929"/>
                <a:gd name="connsiteY10-1624" fmla="*/ 5039004 h 5890437"/>
                <a:gd name="connsiteX11-1625" fmla="*/ 1946341 w 5381929"/>
                <a:gd name="connsiteY11-1626" fmla="*/ 5890437 h 5890437"/>
                <a:gd name="connsiteX12-1627" fmla="*/ 4785234 w 5381929"/>
                <a:gd name="connsiteY12-1628" fmla="*/ 5858540 h 5890437"/>
                <a:gd name="connsiteX13-1629" fmla="*/ 4891560 w 5381929"/>
                <a:gd name="connsiteY13-1630" fmla="*/ 3519377 h 5890437"/>
                <a:gd name="connsiteX14-1631" fmla="*/ 3030862 w 5381929"/>
                <a:gd name="connsiteY14-1632" fmla="*/ 0 h 5890437"/>
                <a:gd name="connsiteX0-1633" fmla="*/ 3030862 w 5381929"/>
                <a:gd name="connsiteY0-1634" fmla="*/ 0 h 5890437"/>
                <a:gd name="connsiteX1-1635" fmla="*/ 981633 w 5381929"/>
                <a:gd name="connsiteY1-1636" fmla="*/ 920842 h 5890437"/>
                <a:gd name="connsiteX2-1637" fmla="*/ 672918 w 5381929"/>
                <a:gd name="connsiteY2-1638" fmla="*/ 2220272 h 5890437"/>
                <a:gd name="connsiteX3-1639" fmla="*/ 583 w 5381929"/>
                <a:gd name="connsiteY3-1640" fmla="*/ 3051544 h 5890437"/>
                <a:gd name="connsiteX4-1641" fmla="*/ 510946 w 5381929"/>
                <a:gd name="connsiteY4-1642" fmla="*/ 3327991 h 5890437"/>
                <a:gd name="connsiteX5-1643" fmla="*/ 339858 w 5381929"/>
                <a:gd name="connsiteY5-1644" fmla="*/ 3734790 h 5890437"/>
                <a:gd name="connsiteX6-1645" fmla="*/ 531244 w 5381929"/>
                <a:gd name="connsiteY6-1646" fmla="*/ 3870251 h 5890437"/>
                <a:gd name="connsiteX7-1647" fmla="*/ 372722 w 5381929"/>
                <a:gd name="connsiteY7-1648" fmla="*/ 4061637 h 5890437"/>
                <a:gd name="connsiteX8-1649" fmla="*/ 564108 w 5381929"/>
                <a:gd name="connsiteY8-1650" fmla="*/ 4316819 h 5890437"/>
                <a:gd name="connsiteX9-1651" fmla="*/ 500313 w 5381929"/>
                <a:gd name="connsiteY9-1652" fmla="*/ 4976037 h 5890437"/>
                <a:gd name="connsiteX10-1653" fmla="*/ 1754955 w 5381929"/>
                <a:gd name="connsiteY10-1654" fmla="*/ 5039004 h 5890437"/>
                <a:gd name="connsiteX11-1655" fmla="*/ 1946341 w 5381929"/>
                <a:gd name="connsiteY11-1656" fmla="*/ 5890437 h 5890437"/>
                <a:gd name="connsiteX12-1657" fmla="*/ 4785234 w 5381929"/>
                <a:gd name="connsiteY12-1658" fmla="*/ 5858540 h 5890437"/>
                <a:gd name="connsiteX13-1659" fmla="*/ 4891560 w 5381929"/>
                <a:gd name="connsiteY13-1660" fmla="*/ 3519377 h 5890437"/>
                <a:gd name="connsiteX14-1661" fmla="*/ 3030862 w 5381929"/>
                <a:gd name="connsiteY14-1662" fmla="*/ 0 h 5890437"/>
                <a:gd name="connsiteX0-1663" fmla="*/ 3030862 w 5381929"/>
                <a:gd name="connsiteY0-1664" fmla="*/ 0 h 5890437"/>
                <a:gd name="connsiteX1-1665" fmla="*/ 981633 w 5381929"/>
                <a:gd name="connsiteY1-1666" fmla="*/ 920842 h 5890437"/>
                <a:gd name="connsiteX2-1667" fmla="*/ 672918 w 5381929"/>
                <a:gd name="connsiteY2-1668" fmla="*/ 2220272 h 5890437"/>
                <a:gd name="connsiteX3-1669" fmla="*/ 583 w 5381929"/>
                <a:gd name="connsiteY3-1670" fmla="*/ 3051544 h 5890437"/>
                <a:gd name="connsiteX4-1671" fmla="*/ 510946 w 5381929"/>
                <a:gd name="connsiteY4-1672" fmla="*/ 3327991 h 5890437"/>
                <a:gd name="connsiteX5-1673" fmla="*/ 339858 w 5381929"/>
                <a:gd name="connsiteY5-1674" fmla="*/ 3734790 h 5890437"/>
                <a:gd name="connsiteX6-1675" fmla="*/ 531244 w 5381929"/>
                <a:gd name="connsiteY6-1676" fmla="*/ 3870251 h 5890437"/>
                <a:gd name="connsiteX7-1677" fmla="*/ 372722 w 5381929"/>
                <a:gd name="connsiteY7-1678" fmla="*/ 4061637 h 5890437"/>
                <a:gd name="connsiteX8-1679" fmla="*/ 564108 w 5381929"/>
                <a:gd name="connsiteY8-1680" fmla="*/ 4316819 h 5890437"/>
                <a:gd name="connsiteX9-1681" fmla="*/ 500313 w 5381929"/>
                <a:gd name="connsiteY9-1682" fmla="*/ 4976037 h 5890437"/>
                <a:gd name="connsiteX10-1683" fmla="*/ 1754955 w 5381929"/>
                <a:gd name="connsiteY10-1684" fmla="*/ 5039004 h 5890437"/>
                <a:gd name="connsiteX11-1685" fmla="*/ 1946341 w 5381929"/>
                <a:gd name="connsiteY11-1686" fmla="*/ 5890437 h 5890437"/>
                <a:gd name="connsiteX12-1687" fmla="*/ 4785234 w 5381929"/>
                <a:gd name="connsiteY12-1688" fmla="*/ 5858540 h 5890437"/>
                <a:gd name="connsiteX13-1689" fmla="*/ 4891560 w 5381929"/>
                <a:gd name="connsiteY13-1690" fmla="*/ 3519377 h 5890437"/>
                <a:gd name="connsiteX14-1691" fmla="*/ 3030862 w 5381929"/>
                <a:gd name="connsiteY14-1692" fmla="*/ 0 h 5890437"/>
                <a:gd name="connsiteX0-1693" fmla="*/ 3030862 w 5381929"/>
                <a:gd name="connsiteY0-1694" fmla="*/ 0 h 5890437"/>
                <a:gd name="connsiteX1-1695" fmla="*/ 927042 w 5381929"/>
                <a:gd name="connsiteY1-1696" fmla="*/ 866251 h 5890437"/>
                <a:gd name="connsiteX2-1697" fmla="*/ 672918 w 5381929"/>
                <a:gd name="connsiteY2-1698" fmla="*/ 2220272 h 5890437"/>
                <a:gd name="connsiteX3-1699" fmla="*/ 583 w 5381929"/>
                <a:gd name="connsiteY3-1700" fmla="*/ 3051544 h 5890437"/>
                <a:gd name="connsiteX4-1701" fmla="*/ 510946 w 5381929"/>
                <a:gd name="connsiteY4-1702" fmla="*/ 3327991 h 5890437"/>
                <a:gd name="connsiteX5-1703" fmla="*/ 339858 w 5381929"/>
                <a:gd name="connsiteY5-1704" fmla="*/ 3734790 h 5890437"/>
                <a:gd name="connsiteX6-1705" fmla="*/ 531244 w 5381929"/>
                <a:gd name="connsiteY6-1706" fmla="*/ 3870251 h 5890437"/>
                <a:gd name="connsiteX7-1707" fmla="*/ 372722 w 5381929"/>
                <a:gd name="connsiteY7-1708" fmla="*/ 4061637 h 5890437"/>
                <a:gd name="connsiteX8-1709" fmla="*/ 564108 w 5381929"/>
                <a:gd name="connsiteY8-1710" fmla="*/ 4316819 h 5890437"/>
                <a:gd name="connsiteX9-1711" fmla="*/ 500313 w 5381929"/>
                <a:gd name="connsiteY9-1712" fmla="*/ 4976037 h 5890437"/>
                <a:gd name="connsiteX10-1713" fmla="*/ 1754955 w 5381929"/>
                <a:gd name="connsiteY10-1714" fmla="*/ 5039004 h 5890437"/>
                <a:gd name="connsiteX11-1715" fmla="*/ 1946341 w 5381929"/>
                <a:gd name="connsiteY11-1716" fmla="*/ 5890437 h 5890437"/>
                <a:gd name="connsiteX12-1717" fmla="*/ 4785234 w 5381929"/>
                <a:gd name="connsiteY12-1718" fmla="*/ 5858540 h 5890437"/>
                <a:gd name="connsiteX13-1719" fmla="*/ 4891560 w 5381929"/>
                <a:gd name="connsiteY13-1720" fmla="*/ 3519377 h 5890437"/>
                <a:gd name="connsiteX14-1721" fmla="*/ 3030862 w 5381929"/>
                <a:gd name="connsiteY14-1722" fmla="*/ 0 h 5890437"/>
                <a:gd name="connsiteX0-1723" fmla="*/ 3030862 w 5381929"/>
                <a:gd name="connsiteY0-1724" fmla="*/ 0 h 5890437"/>
                <a:gd name="connsiteX1-1725" fmla="*/ 927042 w 5381929"/>
                <a:gd name="connsiteY1-1726" fmla="*/ 866251 h 5890437"/>
                <a:gd name="connsiteX2-1727" fmla="*/ 672918 w 5381929"/>
                <a:gd name="connsiteY2-1728" fmla="*/ 2220272 h 5890437"/>
                <a:gd name="connsiteX3-1729" fmla="*/ 583 w 5381929"/>
                <a:gd name="connsiteY3-1730" fmla="*/ 3051544 h 5890437"/>
                <a:gd name="connsiteX4-1731" fmla="*/ 510946 w 5381929"/>
                <a:gd name="connsiteY4-1732" fmla="*/ 3327991 h 5890437"/>
                <a:gd name="connsiteX5-1733" fmla="*/ 339858 w 5381929"/>
                <a:gd name="connsiteY5-1734" fmla="*/ 3734790 h 5890437"/>
                <a:gd name="connsiteX6-1735" fmla="*/ 531244 w 5381929"/>
                <a:gd name="connsiteY6-1736" fmla="*/ 3870251 h 5890437"/>
                <a:gd name="connsiteX7-1737" fmla="*/ 372722 w 5381929"/>
                <a:gd name="connsiteY7-1738" fmla="*/ 4061637 h 5890437"/>
                <a:gd name="connsiteX8-1739" fmla="*/ 564108 w 5381929"/>
                <a:gd name="connsiteY8-1740" fmla="*/ 4316819 h 5890437"/>
                <a:gd name="connsiteX9-1741" fmla="*/ 500313 w 5381929"/>
                <a:gd name="connsiteY9-1742" fmla="*/ 4976037 h 5890437"/>
                <a:gd name="connsiteX10-1743" fmla="*/ 1754955 w 5381929"/>
                <a:gd name="connsiteY10-1744" fmla="*/ 5039004 h 5890437"/>
                <a:gd name="connsiteX11-1745" fmla="*/ 1946341 w 5381929"/>
                <a:gd name="connsiteY11-1746" fmla="*/ 5890437 h 5890437"/>
                <a:gd name="connsiteX12-1747" fmla="*/ 4785234 w 5381929"/>
                <a:gd name="connsiteY12-1748" fmla="*/ 5858540 h 5890437"/>
                <a:gd name="connsiteX13-1749" fmla="*/ 4891560 w 5381929"/>
                <a:gd name="connsiteY13-1750" fmla="*/ 3519377 h 5890437"/>
                <a:gd name="connsiteX14-1751" fmla="*/ 3030862 w 5381929"/>
                <a:gd name="connsiteY14-1752" fmla="*/ 0 h 5890437"/>
                <a:gd name="connsiteX0-1753" fmla="*/ 3030862 w 5381929"/>
                <a:gd name="connsiteY0-1754" fmla="*/ 0 h 5890437"/>
                <a:gd name="connsiteX1-1755" fmla="*/ 927042 w 5381929"/>
                <a:gd name="connsiteY1-1756" fmla="*/ 866251 h 5890437"/>
                <a:gd name="connsiteX2-1757" fmla="*/ 672918 w 5381929"/>
                <a:gd name="connsiteY2-1758" fmla="*/ 2220272 h 5890437"/>
                <a:gd name="connsiteX3-1759" fmla="*/ 583 w 5381929"/>
                <a:gd name="connsiteY3-1760" fmla="*/ 3051544 h 5890437"/>
                <a:gd name="connsiteX4-1761" fmla="*/ 510946 w 5381929"/>
                <a:gd name="connsiteY4-1762" fmla="*/ 3327991 h 5890437"/>
                <a:gd name="connsiteX5-1763" fmla="*/ 339858 w 5381929"/>
                <a:gd name="connsiteY5-1764" fmla="*/ 3734790 h 5890437"/>
                <a:gd name="connsiteX6-1765" fmla="*/ 531244 w 5381929"/>
                <a:gd name="connsiteY6-1766" fmla="*/ 3870251 h 5890437"/>
                <a:gd name="connsiteX7-1767" fmla="*/ 372722 w 5381929"/>
                <a:gd name="connsiteY7-1768" fmla="*/ 4061637 h 5890437"/>
                <a:gd name="connsiteX8-1769" fmla="*/ 564108 w 5381929"/>
                <a:gd name="connsiteY8-1770" fmla="*/ 4316819 h 5890437"/>
                <a:gd name="connsiteX9-1771" fmla="*/ 500313 w 5381929"/>
                <a:gd name="connsiteY9-1772" fmla="*/ 4976037 h 5890437"/>
                <a:gd name="connsiteX10-1773" fmla="*/ 1754955 w 5381929"/>
                <a:gd name="connsiteY10-1774" fmla="*/ 5039004 h 5890437"/>
                <a:gd name="connsiteX11-1775" fmla="*/ 1946341 w 5381929"/>
                <a:gd name="connsiteY11-1776" fmla="*/ 5890437 h 5890437"/>
                <a:gd name="connsiteX12-1777" fmla="*/ 4785234 w 5381929"/>
                <a:gd name="connsiteY12-1778" fmla="*/ 5858540 h 5890437"/>
                <a:gd name="connsiteX13-1779" fmla="*/ 4891560 w 5381929"/>
                <a:gd name="connsiteY13-1780" fmla="*/ 3519377 h 5890437"/>
                <a:gd name="connsiteX14-1781" fmla="*/ 3030862 w 5381929"/>
                <a:gd name="connsiteY14-1782" fmla="*/ 0 h 5890437"/>
                <a:gd name="connsiteX0-1783" fmla="*/ 3030862 w 5381929"/>
                <a:gd name="connsiteY0-1784" fmla="*/ 1751 h 5892188"/>
                <a:gd name="connsiteX1-1785" fmla="*/ 927042 w 5381929"/>
                <a:gd name="connsiteY1-1786" fmla="*/ 868002 h 5892188"/>
                <a:gd name="connsiteX2-1787" fmla="*/ 672918 w 5381929"/>
                <a:gd name="connsiteY2-1788" fmla="*/ 2222023 h 5892188"/>
                <a:gd name="connsiteX3-1789" fmla="*/ 583 w 5381929"/>
                <a:gd name="connsiteY3-1790" fmla="*/ 3053295 h 5892188"/>
                <a:gd name="connsiteX4-1791" fmla="*/ 510946 w 5381929"/>
                <a:gd name="connsiteY4-1792" fmla="*/ 3329742 h 5892188"/>
                <a:gd name="connsiteX5-1793" fmla="*/ 339858 w 5381929"/>
                <a:gd name="connsiteY5-1794" fmla="*/ 3736541 h 5892188"/>
                <a:gd name="connsiteX6-1795" fmla="*/ 531244 w 5381929"/>
                <a:gd name="connsiteY6-1796" fmla="*/ 3872002 h 5892188"/>
                <a:gd name="connsiteX7-1797" fmla="*/ 372722 w 5381929"/>
                <a:gd name="connsiteY7-1798" fmla="*/ 4063388 h 5892188"/>
                <a:gd name="connsiteX8-1799" fmla="*/ 564108 w 5381929"/>
                <a:gd name="connsiteY8-1800" fmla="*/ 4318570 h 5892188"/>
                <a:gd name="connsiteX9-1801" fmla="*/ 500313 w 5381929"/>
                <a:gd name="connsiteY9-1802" fmla="*/ 4977788 h 5892188"/>
                <a:gd name="connsiteX10-1803" fmla="*/ 1754955 w 5381929"/>
                <a:gd name="connsiteY10-1804" fmla="*/ 5040755 h 5892188"/>
                <a:gd name="connsiteX11-1805" fmla="*/ 1946341 w 5381929"/>
                <a:gd name="connsiteY11-1806" fmla="*/ 5892188 h 5892188"/>
                <a:gd name="connsiteX12-1807" fmla="*/ 4785234 w 5381929"/>
                <a:gd name="connsiteY12-1808" fmla="*/ 5860291 h 5892188"/>
                <a:gd name="connsiteX13-1809" fmla="*/ 4891560 w 5381929"/>
                <a:gd name="connsiteY13-1810" fmla="*/ 3521128 h 5892188"/>
                <a:gd name="connsiteX14-1811" fmla="*/ 3030862 w 5381929"/>
                <a:gd name="connsiteY14-1812" fmla="*/ 1751 h 5892188"/>
                <a:gd name="connsiteX0-1813" fmla="*/ 3031042 w 5382109"/>
                <a:gd name="connsiteY0-1814" fmla="*/ 1751 h 5892188"/>
                <a:gd name="connsiteX1-1815" fmla="*/ 927222 w 5382109"/>
                <a:gd name="connsiteY1-1816" fmla="*/ 868002 h 5892188"/>
                <a:gd name="connsiteX2-1817" fmla="*/ 577563 w 5382109"/>
                <a:gd name="connsiteY2-1818" fmla="*/ 2303910 h 5892188"/>
                <a:gd name="connsiteX3-1819" fmla="*/ 763 w 5382109"/>
                <a:gd name="connsiteY3-1820" fmla="*/ 3053295 h 5892188"/>
                <a:gd name="connsiteX4-1821" fmla="*/ 511126 w 5382109"/>
                <a:gd name="connsiteY4-1822" fmla="*/ 3329742 h 5892188"/>
                <a:gd name="connsiteX5-1823" fmla="*/ 340038 w 5382109"/>
                <a:gd name="connsiteY5-1824" fmla="*/ 3736541 h 5892188"/>
                <a:gd name="connsiteX6-1825" fmla="*/ 531424 w 5382109"/>
                <a:gd name="connsiteY6-1826" fmla="*/ 3872002 h 5892188"/>
                <a:gd name="connsiteX7-1827" fmla="*/ 372902 w 5382109"/>
                <a:gd name="connsiteY7-1828" fmla="*/ 4063388 h 5892188"/>
                <a:gd name="connsiteX8-1829" fmla="*/ 564288 w 5382109"/>
                <a:gd name="connsiteY8-1830" fmla="*/ 4318570 h 5892188"/>
                <a:gd name="connsiteX9-1831" fmla="*/ 500493 w 5382109"/>
                <a:gd name="connsiteY9-1832" fmla="*/ 4977788 h 5892188"/>
                <a:gd name="connsiteX10-1833" fmla="*/ 1755135 w 5382109"/>
                <a:gd name="connsiteY10-1834" fmla="*/ 5040755 h 5892188"/>
                <a:gd name="connsiteX11-1835" fmla="*/ 1946521 w 5382109"/>
                <a:gd name="connsiteY11-1836" fmla="*/ 5892188 h 5892188"/>
                <a:gd name="connsiteX12-1837" fmla="*/ 4785414 w 5382109"/>
                <a:gd name="connsiteY12-1838" fmla="*/ 5860291 h 5892188"/>
                <a:gd name="connsiteX13-1839" fmla="*/ 4891740 w 5382109"/>
                <a:gd name="connsiteY13-1840" fmla="*/ 3521128 h 5892188"/>
                <a:gd name="connsiteX14-1841" fmla="*/ 3031042 w 5382109"/>
                <a:gd name="connsiteY14-1842" fmla="*/ 1751 h 5892188"/>
                <a:gd name="connsiteX0-1843" fmla="*/ 3031042 w 5382109"/>
                <a:gd name="connsiteY0-1844" fmla="*/ 2101 h 5892538"/>
                <a:gd name="connsiteX1-1845" fmla="*/ 913575 w 5382109"/>
                <a:gd name="connsiteY1-1846" fmla="*/ 827408 h 5892538"/>
                <a:gd name="connsiteX2-1847" fmla="*/ 577563 w 5382109"/>
                <a:gd name="connsiteY2-1848" fmla="*/ 2304260 h 5892538"/>
                <a:gd name="connsiteX3-1849" fmla="*/ 763 w 5382109"/>
                <a:gd name="connsiteY3-1850" fmla="*/ 3053645 h 5892538"/>
                <a:gd name="connsiteX4-1851" fmla="*/ 511126 w 5382109"/>
                <a:gd name="connsiteY4-1852" fmla="*/ 3330092 h 5892538"/>
                <a:gd name="connsiteX5-1853" fmla="*/ 340038 w 5382109"/>
                <a:gd name="connsiteY5-1854" fmla="*/ 3736891 h 5892538"/>
                <a:gd name="connsiteX6-1855" fmla="*/ 531424 w 5382109"/>
                <a:gd name="connsiteY6-1856" fmla="*/ 3872352 h 5892538"/>
                <a:gd name="connsiteX7-1857" fmla="*/ 372902 w 5382109"/>
                <a:gd name="connsiteY7-1858" fmla="*/ 4063738 h 5892538"/>
                <a:gd name="connsiteX8-1859" fmla="*/ 564288 w 5382109"/>
                <a:gd name="connsiteY8-1860" fmla="*/ 4318920 h 5892538"/>
                <a:gd name="connsiteX9-1861" fmla="*/ 500493 w 5382109"/>
                <a:gd name="connsiteY9-1862" fmla="*/ 4978138 h 5892538"/>
                <a:gd name="connsiteX10-1863" fmla="*/ 1755135 w 5382109"/>
                <a:gd name="connsiteY10-1864" fmla="*/ 5041105 h 5892538"/>
                <a:gd name="connsiteX11-1865" fmla="*/ 1946521 w 5382109"/>
                <a:gd name="connsiteY11-1866" fmla="*/ 5892538 h 5892538"/>
                <a:gd name="connsiteX12-1867" fmla="*/ 4785414 w 5382109"/>
                <a:gd name="connsiteY12-1868" fmla="*/ 5860641 h 5892538"/>
                <a:gd name="connsiteX13-1869" fmla="*/ 4891740 w 5382109"/>
                <a:gd name="connsiteY13-1870" fmla="*/ 3521478 h 5892538"/>
                <a:gd name="connsiteX14-1871" fmla="*/ 3031042 w 5382109"/>
                <a:gd name="connsiteY14-1872" fmla="*/ 2101 h 5892538"/>
                <a:gd name="connsiteX0-1873" fmla="*/ 3031042 w 5382109"/>
                <a:gd name="connsiteY0-1874" fmla="*/ 941 h 5891378"/>
                <a:gd name="connsiteX1-1875" fmla="*/ 886280 w 5382109"/>
                <a:gd name="connsiteY1-1876" fmla="*/ 1071908 h 5891378"/>
                <a:gd name="connsiteX2-1877" fmla="*/ 577563 w 5382109"/>
                <a:gd name="connsiteY2-1878" fmla="*/ 2303100 h 5891378"/>
                <a:gd name="connsiteX3-1879" fmla="*/ 763 w 5382109"/>
                <a:gd name="connsiteY3-1880" fmla="*/ 3052485 h 5891378"/>
                <a:gd name="connsiteX4-1881" fmla="*/ 511126 w 5382109"/>
                <a:gd name="connsiteY4-1882" fmla="*/ 3328932 h 5891378"/>
                <a:gd name="connsiteX5-1883" fmla="*/ 340038 w 5382109"/>
                <a:gd name="connsiteY5-1884" fmla="*/ 3735731 h 5891378"/>
                <a:gd name="connsiteX6-1885" fmla="*/ 531424 w 5382109"/>
                <a:gd name="connsiteY6-1886" fmla="*/ 3871192 h 5891378"/>
                <a:gd name="connsiteX7-1887" fmla="*/ 372902 w 5382109"/>
                <a:gd name="connsiteY7-1888" fmla="*/ 4062578 h 5891378"/>
                <a:gd name="connsiteX8-1889" fmla="*/ 564288 w 5382109"/>
                <a:gd name="connsiteY8-1890" fmla="*/ 4317760 h 5891378"/>
                <a:gd name="connsiteX9-1891" fmla="*/ 500493 w 5382109"/>
                <a:gd name="connsiteY9-1892" fmla="*/ 4976978 h 5891378"/>
                <a:gd name="connsiteX10-1893" fmla="*/ 1755135 w 5382109"/>
                <a:gd name="connsiteY10-1894" fmla="*/ 5039945 h 5891378"/>
                <a:gd name="connsiteX11-1895" fmla="*/ 1946521 w 5382109"/>
                <a:gd name="connsiteY11-1896" fmla="*/ 5891378 h 5891378"/>
                <a:gd name="connsiteX12-1897" fmla="*/ 4785414 w 5382109"/>
                <a:gd name="connsiteY12-1898" fmla="*/ 5859481 h 5891378"/>
                <a:gd name="connsiteX13-1899" fmla="*/ 4891740 w 5382109"/>
                <a:gd name="connsiteY13-1900" fmla="*/ 3520318 h 5891378"/>
                <a:gd name="connsiteX14-1901" fmla="*/ 3031042 w 5382109"/>
                <a:gd name="connsiteY14-1902" fmla="*/ 941 h 5891378"/>
                <a:gd name="connsiteX0-1903" fmla="*/ 3031042 w 5382109"/>
                <a:gd name="connsiteY0-1904" fmla="*/ 753 h 5891190"/>
                <a:gd name="connsiteX1-1905" fmla="*/ 886280 w 5382109"/>
                <a:gd name="connsiteY1-1906" fmla="*/ 1071720 h 5891190"/>
                <a:gd name="connsiteX2-1907" fmla="*/ 577563 w 5382109"/>
                <a:gd name="connsiteY2-1908" fmla="*/ 2302912 h 5891190"/>
                <a:gd name="connsiteX3-1909" fmla="*/ 763 w 5382109"/>
                <a:gd name="connsiteY3-1910" fmla="*/ 3052297 h 5891190"/>
                <a:gd name="connsiteX4-1911" fmla="*/ 511126 w 5382109"/>
                <a:gd name="connsiteY4-1912" fmla="*/ 3328744 h 5891190"/>
                <a:gd name="connsiteX5-1913" fmla="*/ 340038 w 5382109"/>
                <a:gd name="connsiteY5-1914" fmla="*/ 3735543 h 5891190"/>
                <a:gd name="connsiteX6-1915" fmla="*/ 531424 w 5382109"/>
                <a:gd name="connsiteY6-1916" fmla="*/ 3871004 h 5891190"/>
                <a:gd name="connsiteX7-1917" fmla="*/ 372902 w 5382109"/>
                <a:gd name="connsiteY7-1918" fmla="*/ 4062390 h 5891190"/>
                <a:gd name="connsiteX8-1919" fmla="*/ 564288 w 5382109"/>
                <a:gd name="connsiteY8-1920" fmla="*/ 4317572 h 5891190"/>
                <a:gd name="connsiteX9-1921" fmla="*/ 500493 w 5382109"/>
                <a:gd name="connsiteY9-1922" fmla="*/ 4976790 h 5891190"/>
                <a:gd name="connsiteX10-1923" fmla="*/ 1755135 w 5382109"/>
                <a:gd name="connsiteY10-1924" fmla="*/ 5039757 h 5891190"/>
                <a:gd name="connsiteX11-1925" fmla="*/ 1946521 w 5382109"/>
                <a:gd name="connsiteY11-1926" fmla="*/ 5891190 h 5891190"/>
                <a:gd name="connsiteX12-1927" fmla="*/ 4785414 w 5382109"/>
                <a:gd name="connsiteY12-1928" fmla="*/ 5859293 h 5891190"/>
                <a:gd name="connsiteX13-1929" fmla="*/ 4891740 w 5382109"/>
                <a:gd name="connsiteY13-1930" fmla="*/ 3520130 h 5891190"/>
                <a:gd name="connsiteX14-1931" fmla="*/ 3031042 w 5382109"/>
                <a:gd name="connsiteY14-1932" fmla="*/ 753 h 5891190"/>
                <a:gd name="connsiteX0-1933" fmla="*/ 3031042 w 5382109"/>
                <a:gd name="connsiteY0-1934" fmla="*/ 753 h 5891190"/>
                <a:gd name="connsiteX1-1935" fmla="*/ 886280 w 5382109"/>
                <a:gd name="connsiteY1-1936" fmla="*/ 1071720 h 5891190"/>
                <a:gd name="connsiteX2-1937" fmla="*/ 577563 w 5382109"/>
                <a:gd name="connsiteY2-1938" fmla="*/ 2302912 h 5891190"/>
                <a:gd name="connsiteX3-1939" fmla="*/ 763 w 5382109"/>
                <a:gd name="connsiteY3-1940" fmla="*/ 3052297 h 5891190"/>
                <a:gd name="connsiteX4-1941" fmla="*/ 511126 w 5382109"/>
                <a:gd name="connsiteY4-1942" fmla="*/ 3328744 h 5891190"/>
                <a:gd name="connsiteX5-1943" fmla="*/ 340038 w 5382109"/>
                <a:gd name="connsiteY5-1944" fmla="*/ 3735543 h 5891190"/>
                <a:gd name="connsiteX6-1945" fmla="*/ 531424 w 5382109"/>
                <a:gd name="connsiteY6-1946" fmla="*/ 3871004 h 5891190"/>
                <a:gd name="connsiteX7-1947" fmla="*/ 372902 w 5382109"/>
                <a:gd name="connsiteY7-1948" fmla="*/ 4062390 h 5891190"/>
                <a:gd name="connsiteX8-1949" fmla="*/ 564288 w 5382109"/>
                <a:gd name="connsiteY8-1950" fmla="*/ 4317572 h 5891190"/>
                <a:gd name="connsiteX9-1951" fmla="*/ 500493 w 5382109"/>
                <a:gd name="connsiteY9-1952" fmla="*/ 4976790 h 5891190"/>
                <a:gd name="connsiteX10-1953" fmla="*/ 1755135 w 5382109"/>
                <a:gd name="connsiteY10-1954" fmla="*/ 5039757 h 5891190"/>
                <a:gd name="connsiteX11-1955" fmla="*/ 1946521 w 5382109"/>
                <a:gd name="connsiteY11-1956" fmla="*/ 5891190 h 5891190"/>
                <a:gd name="connsiteX12-1957" fmla="*/ 4785414 w 5382109"/>
                <a:gd name="connsiteY12-1958" fmla="*/ 5859293 h 5891190"/>
                <a:gd name="connsiteX13-1959" fmla="*/ 4891740 w 5382109"/>
                <a:gd name="connsiteY13-1960" fmla="*/ 3520130 h 5891190"/>
                <a:gd name="connsiteX14-1961" fmla="*/ 3031042 w 5382109"/>
                <a:gd name="connsiteY14-1962" fmla="*/ 753 h 5891190"/>
                <a:gd name="connsiteX0-1963" fmla="*/ 3031042 w 5382109"/>
                <a:gd name="connsiteY0-1964" fmla="*/ 792 h 5891229"/>
                <a:gd name="connsiteX1-1965" fmla="*/ 777098 w 5382109"/>
                <a:gd name="connsiteY1-1966" fmla="*/ 1044464 h 5891229"/>
                <a:gd name="connsiteX2-1967" fmla="*/ 577563 w 5382109"/>
                <a:gd name="connsiteY2-1968" fmla="*/ 2302951 h 5891229"/>
                <a:gd name="connsiteX3-1969" fmla="*/ 763 w 5382109"/>
                <a:gd name="connsiteY3-1970" fmla="*/ 3052336 h 5891229"/>
                <a:gd name="connsiteX4-1971" fmla="*/ 511126 w 5382109"/>
                <a:gd name="connsiteY4-1972" fmla="*/ 3328783 h 5891229"/>
                <a:gd name="connsiteX5-1973" fmla="*/ 340038 w 5382109"/>
                <a:gd name="connsiteY5-1974" fmla="*/ 3735582 h 5891229"/>
                <a:gd name="connsiteX6-1975" fmla="*/ 531424 w 5382109"/>
                <a:gd name="connsiteY6-1976" fmla="*/ 3871043 h 5891229"/>
                <a:gd name="connsiteX7-1977" fmla="*/ 372902 w 5382109"/>
                <a:gd name="connsiteY7-1978" fmla="*/ 4062429 h 5891229"/>
                <a:gd name="connsiteX8-1979" fmla="*/ 564288 w 5382109"/>
                <a:gd name="connsiteY8-1980" fmla="*/ 4317611 h 5891229"/>
                <a:gd name="connsiteX9-1981" fmla="*/ 500493 w 5382109"/>
                <a:gd name="connsiteY9-1982" fmla="*/ 4976829 h 5891229"/>
                <a:gd name="connsiteX10-1983" fmla="*/ 1755135 w 5382109"/>
                <a:gd name="connsiteY10-1984" fmla="*/ 5039796 h 5891229"/>
                <a:gd name="connsiteX11-1985" fmla="*/ 1946521 w 5382109"/>
                <a:gd name="connsiteY11-1986" fmla="*/ 5891229 h 5891229"/>
                <a:gd name="connsiteX12-1987" fmla="*/ 4785414 w 5382109"/>
                <a:gd name="connsiteY12-1988" fmla="*/ 5859332 h 5891229"/>
                <a:gd name="connsiteX13-1989" fmla="*/ 4891740 w 5382109"/>
                <a:gd name="connsiteY13-1990" fmla="*/ 3520169 h 5891229"/>
                <a:gd name="connsiteX14-1991" fmla="*/ 3031042 w 5382109"/>
                <a:gd name="connsiteY14-1992" fmla="*/ 792 h 5891229"/>
                <a:gd name="connsiteX0-1993" fmla="*/ 3031042 w 5382109"/>
                <a:gd name="connsiteY0-1994" fmla="*/ 792 h 5891229"/>
                <a:gd name="connsiteX1-1995" fmla="*/ 777098 w 5382109"/>
                <a:gd name="connsiteY1-1996" fmla="*/ 1044464 h 5891229"/>
                <a:gd name="connsiteX2-1997" fmla="*/ 577563 w 5382109"/>
                <a:gd name="connsiteY2-1998" fmla="*/ 2302951 h 5891229"/>
                <a:gd name="connsiteX3-1999" fmla="*/ 763 w 5382109"/>
                <a:gd name="connsiteY3-2000" fmla="*/ 3052336 h 5891229"/>
                <a:gd name="connsiteX4-2001" fmla="*/ 511126 w 5382109"/>
                <a:gd name="connsiteY4-2002" fmla="*/ 3328783 h 5891229"/>
                <a:gd name="connsiteX5-2003" fmla="*/ 340038 w 5382109"/>
                <a:gd name="connsiteY5-2004" fmla="*/ 3735582 h 5891229"/>
                <a:gd name="connsiteX6-2005" fmla="*/ 531424 w 5382109"/>
                <a:gd name="connsiteY6-2006" fmla="*/ 3871043 h 5891229"/>
                <a:gd name="connsiteX7-2007" fmla="*/ 372902 w 5382109"/>
                <a:gd name="connsiteY7-2008" fmla="*/ 4062429 h 5891229"/>
                <a:gd name="connsiteX8-2009" fmla="*/ 564288 w 5382109"/>
                <a:gd name="connsiteY8-2010" fmla="*/ 4317611 h 5891229"/>
                <a:gd name="connsiteX9-2011" fmla="*/ 500493 w 5382109"/>
                <a:gd name="connsiteY9-2012" fmla="*/ 4976829 h 5891229"/>
                <a:gd name="connsiteX10-2013" fmla="*/ 1755135 w 5382109"/>
                <a:gd name="connsiteY10-2014" fmla="*/ 5039796 h 5891229"/>
                <a:gd name="connsiteX11-2015" fmla="*/ 1946521 w 5382109"/>
                <a:gd name="connsiteY11-2016" fmla="*/ 5891229 h 5891229"/>
                <a:gd name="connsiteX12-2017" fmla="*/ 4785414 w 5382109"/>
                <a:gd name="connsiteY12-2018" fmla="*/ 5859332 h 5891229"/>
                <a:gd name="connsiteX13-2019" fmla="*/ 4891740 w 5382109"/>
                <a:gd name="connsiteY13-2020" fmla="*/ 3520169 h 5891229"/>
                <a:gd name="connsiteX14-2021" fmla="*/ 3031042 w 5382109"/>
                <a:gd name="connsiteY14-2022" fmla="*/ 792 h 5891229"/>
                <a:gd name="connsiteX0-2023" fmla="*/ 3031042 w 5382109"/>
                <a:gd name="connsiteY0-2024" fmla="*/ 792 h 5891229"/>
                <a:gd name="connsiteX1-2025" fmla="*/ 777098 w 5382109"/>
                <a:gd name="connsiteY1-2026" fmla="*/ 1044464 h 5891229"/>
                <a:gd name="connsiteX2-2027" fmla="*/ 577563 w 5382109"/>
                <a:gd name="connsiteY2-2028" fmla="*/ 2302951 h 5891229"/>
                <a:gd name="connsiteX3-2029" fmla="*/ 763 w 5382109"/>
                <a:gd name="connsiteY3-2030" fmla="*/ 3052336 h 5891229"/>
                <a:gd name="connsiteX4-2031" fmla="*/ 511126 w 5382109"/>
                <a:gd name="connsiteY4-2032" fmla="*/ 3328783 h 5891229"/>
                <a:gd name="connsiteX5-2033" fmla="*/ 340038 w 5382109"/>
                <a:gd name="connsiteY5-2034" fmla="*/ 3735582 h 5891229"/>
                <a:gd name="connsiteX6-2035" fmla="*/ 531424 w 5382109"/>
                <a:gd name="connsiteY6-2036" fmla="*/ 3871043 h 5891229"/>
                <a:gd name="connsiteX7-2037" fmla="*/ 372902 w 5382109"/>
                <a:gd name="connsiteY7-2038" fmla="*/ 4062429 h 5891229"/>
                <a:gd name="connsiteX8-2039" fmla="*/ 564288 w 5382109"/>
                <a:gd name="connsiteY8-2040" fmla="*/ 4317611 h 5891229"/>
                <a:gd name="connsiteX9-2041" fmla="*/ 500493 w 5382109"/>
                <a:gd name="connsiteY9-2042" fmla="*/ 4976829 h 5891229"/>
                <a:gd name="connsiteX10-2043" fmla="*/ 1755135 w 5382109"/>
                <a:gd name="connsiteY10-2044" fmla="*/ 5039796 h 5891229"/>
                <a:gd name="connsiteX11-2045" fmla="*/ 1946521 w 5382109"/>
                <a:gd name="connsiteY11-2046" fmla="*/ 5891229 h 5891229"/>
                <a:gd name="connsiteX12-2047" fmla="*/ 4785414 w 5382109"/>
                <a:gd name="connsiteY12-2048" fmla="*/ 5859332 h 5891229"/>
                <a:gd name="connsiteX13-2049" fmla="*/ 4891740 w 5382109"/>
                <a:gd name="connsiteY13-2050" fmla="*/ 3520169 h 5891229"/>
                <a:gd name="connsiteX14-2051" fmla="*/ 3031042 w 5382109"/>
                <a:gd name="connsiteY14-2052" fmla="*/ 792 h 5891229"/>
                <a:gd name="connsiteX0-2053" fmla="*/ 3031042 w 5382109"/>
                <a:gd name="connsiteY0-2054" fmla="*/ 627 h 5891064"/>
                <a:gd name="connsiteX1-2055" fmla="*/ 777098 w 5382109"/>
                <a:gd name="connsiteY1-2056" fmla="*/ 1180776 h 5891064"/>
                <a:gd name="connsiteX2-2057" fmla="*/ 577563 w 5382109"/>
                <a:gd name="connsiteY2-2058" fmla="*/ 2302786 h 5891064"/>
                <a:gd name="connsiteX3-2059" fmla="*/ 763 w 5382109"/>
                <a:gd name="connsiteY3-2060" fmla="*/ 3052171 h 5891064"/>
                <a:gd name="connsiteX4-2061" fmla="*/ 511126 w 5382109"/>
                <a:gd name="connsiteY4-2062" fmla="*/ 3328618 h 5891064"/>
                <a:gd name="connsiteX5-2063" fmla="*/ 340038 w 5382109"/>
                <a:gd name="connsiteY5-2064" fmla="*/ 3735417 h 5891064"/>
                <a:gd name="connsiteX6-2065" fmla="*/ 531424 w 5382109"/>
                <a:gd name="connsiteY6-2066" fmla="*/ 3870878 h 5891064"/>
                <a:gd name="connsiteX7-2067" fmla="*/ 372902 w 5382109"/>
                <a:gd name="connsiteY7-2068" fmla="*/ 4062264 h 5891064"/>
                <a:gd name="connsiteX8-2069" fmla="*/ 564288 w 5382109"/>
                <a:gd name="connsiteY8-2070" fmla="*/ 4317446 h 5891064"/>
                <a:gd name="connsiteX9-2071" fmla="*/ 500493 w 5382109"/>
                <a:gd name="connsiteY9-2072" fmla="*/ 4976664 h 5891064"/>
                <a:gd name="connsiteX10-2073" fmla="*/ 1755135 w 5382109"/>
                <a:gd name="connsiteY10-2074" fmla="*/ 5039631 h 5891064"/>
                <a:gd name="connsiteX11-2075" fmla="*/ 1946521 w 5382109"/>
                <a:gd name="connsiteY11-2076" fmla="*/ 5891064 h 5891064"/>
                <a:gd name="connsiteX12-2077" fmla="*/ 4785414 w 5382109"/>
                <a:gd name="connsiteY12-2078" fmla="*/ 5859167 h 5891064"/>
                <a:gd name="connsiteX13-2079" fmla="*/ 4891740 w 5382109"/>
                <a:gd name="connsiteY13-2080" fmla="*/ 3520004 h 5891064"/>
                <a:gd name="connsiteX14-2081" fmla="*/ 3031042 w 5382109"/>
                <a:gd name="connsiteY14-2082" fmla="*/ 627 h 5891064"/>
                <a:gd name="connsiteX0-2083" fmla="*/ 3031042 w 5382109"/>
                <a:gd name="connsiteY0-2084" fmla="*/ 968 h 5891405"/>
                <a:gd name="connsiteX1-2085" fmla="*/ 777098 w 5382109"/>
                <a:gd name="connsiteY1-2086" fmla="*/ 1181117 h 5891405"/>
                <a:gd name="connsiteX2-2087" fmla="*/ 577563 w 5382109"/>
                <a:gd name="connsiteY2-2088" fmla="*/ 2303127 h 5891405"/>
                <a:gd name="connsiteX3-2089" fmla="*/ 763 w 5382109"/>
                <a:gd name="connsiteY3-2090" fmla="*/ 3052512 h 5891405"/>
                <a:gd name="connsiteX4-2091" fmla="*/ 511126 w 5382109"/>
                <a:gd name="connsiteY4-2092" fmla="*/ 3328959 h 5891405"/>
                <a:gd name="connsiteX5-2093" fmla="*/ 340038 w 5382109"/>
                <a:gd name="connsiteY5-2094" fmla="*/ 3735758 h 5891405"/>
                <a:gd name="connsiteX6-2095" fmla="*/ 531424 w 5382109"/>
                <a:gd name="connsiteY6-2096" fmla="*/ 3871219 h 5891405"/>
                <a:gd name="connsiteX7-2097" fmla="*/ 372902 w 5382109"/>
                <a:gd name="connsiteY7-2098" fmla="*/ 4062605 h 5891405"/>
                <a:gd name="connsiteX8-2099" fmla="*/ 564288 w 5382109"/>
                <a:gd name="connsiteY8-2100" fmla="*/ 4317787 h 5891405"/>
                <a:gd name="connsiteX9-2101" fmla="*/ 500493 w 5382109"/>
                <a:gd name="connsiteY9-2102" fmla="*/ 4977005 h 5891405"/>
                <a:gd name="connsiteX10-2103" fmla="*/ 1755135 w 5382109"/>
                <a:gd name="connsiteY10-2104" fmla="*/ 5039972 h 5891405"/>
                <a:gd name="connsiteX11-2105" fmla="*/ 1946521 w 5382109"/>
                <a:gd name="connsiteY11-2106" fmla="*/ 5891405 h 5891405"/>
                <a:gd name="connsiteX12-2107" fmla="*/ 4785414 w 5382109"/>
                <a:gd name="connsiteY12-2108" fmla="*/ 5859508 h 5891405"/>
                <a:gd name="connsiteX13-2109" fmla="*/ 4891740 w 5382109"/>
                <a:gd name="connsiteY13-2110" fmla="*/ 3520345 h 5891405"/>
                <a:gd name="connsiteX14-2111" fmla="*/ 3031042 w 5382109"/>
                <a:gd name="connsiteY14-2112" fmla="*/ 968 h 5891405"/>
                <a:gd name="connsiteX0-2113" fmla="*/ 3031042 w 5382109"/>
                <a:gd name="connsiteY0-2114" fmla="*/ 968 h 5891405"/>
                <a:gd name="connsiteX1-2115" fmla="*/ 777098 w 5382109"/>
                <a:gd name="connsiteY1-2116" fmla="*/ 1181117 h 5891405"/>
                <a:gd name="connsiteX2-2117" fmla="*/ 577563 w 5382109"/>
                <a:gd name="connsiteY2-2118" fmla="*/ 2303127 h 5891405"/>
                <a:gd name="connsiteX3-2119" fmla="*/ 763 w 5382109"/>
                <a:gd name="connsiteY3-2120" fmla="*/ 3052512 h 5891405"/>
                <a:gd name="connsiteX4-2121" fmla="*/ 511126 w 5382109"/>
                <a:gd name="connsiteY4-2122" fmla="*/ 3328959 h 5891405"/>
                <a:gd name="connsiteX5-2123" fmla="*/ 340038 w 5382109"/>
                <a:gd name="connsiteY5-2124" fmla="*/ 3735758 h 5891405"/>
                <a:gd name="connsiteX6-2125" fmla="*/ 531424 w 5382109"/>
                <a:gd name="connsiteY6-2126" fmla="*/ 3871219 h 5891405"/>
                <a:gd name="connsiteX7-2127" fmla="*/ 372902 w 5382109"/>
                <a:gd name="connsiteY7-2128" fmla="*/ 4062605 h 5891405"/>
                <a:gd name="connsiteX8-2129" fmla="*/ 564288 w 5382109"/>
                <a:gd name="connsiteY8-2130" fmla="*/ 4317787 h 5891405"/>
                <a:gd name="connsiteX9-2131" fmla="*/ 500493 w 5382109"/>
                <a:gd name="connsiteY9-2132" fmla="*/ 4977005 h 5891405"/>
                <a:gd name="connsiteX10-2133" fmla="*/ 1755135 w 5382109"/>
                <a:gd name="connsiteY10-2134" fmla="*/ 5039972 h 5891405"/>
                <a:gd name="connsiteX11-2135" fmla="*/ 1946521 w 5382109"/>
                <a:gd name="connsiteY11-2136" fmla="*/ 5891405 h 5891405"/>
                <a:gd name="connsiteX12-2137" fmla="*/ 4785414 w 5382109"/>
                <a:gd name="connsiteY12-2138" fmla="*/ 5859508 h 5891405"/>
                <a:gd name="connsiteX13-2139" fmla="*/ 4891740 w 5382109"/>
                <a:gd name="connsiteY13-2140" fmla="*/ 3520345 h 5891405"/>
                <a:gd name="connsiteX14-2141" fmla="*/ 3031042 w 5382109"/>
                <a:gd name="connsiteY14-2142" fmla="*/ 968 h 5891405"/>
                <a:gd name="connsiteX0-2143" fmla="*/ 3031204 w 5382271"/>
                <a:gd name="connsiteY0-2144" fmla="*/ 968 h 5891405"/>
                <a:gd name="connsiteX1-2145" fmla="*/ 777260 w 5382271"/>
                <a:gd name="connsiteY1-2146" fmla="*/ 1181117 h 5891405"/>
                <a:gd name="connsiteX2-2147" fmla="*/ 523134 w 5382271"/>
                <a:gd name="connsiteY2-2148" fmla="*/ 2303127 h 5891405"/>
                <a:gd name="connsiteX3-2149" fmla="*/ 925 w 5382271"/>
                <a:gd name="connsiteY3-2150" fmla="*/ 3052512 h 5891405"/>
                <a:gd name="connsiteX4-2151" fmla="*/ 511288 w 5382271"/>
                <a:gd name="connsiteY4-2152" fmla="*/ 3328959 h 5891405"/>
                <a:gd name="connsiteX5-2153" fmla="*/ 340200 w 5382271"/>
                <a:gd name="connsiteY5-2154" fmla="*/ 3735758 h 5891405"/>
                <a:gd name="connsiteX6-2155" fmla="*/ 531586 w 5382271"/>
                <a:gd name="connsiteY6-2156" fmla="*/ 3871219 h 5891405"/>
                <a:gd name="connsiteX7-2157" fmla="*/ 373064 w 5382271"/>
                <a:gd name="connsiteY7-2158" fmla="*/ 4062605 h 5891405"/>
                <a:gd name="connsiteX8-2159" fmla="*/ 564450 w 5382271"/>
                <a:gd name="connsiteY8-2160" fmla="*/ 4317787 h 5891405"/>
                <a:gd name="connsiteX9-2161" fmla="*/ 500655 w 5382271"/>
                <a:gd name="connsiteY9-2162" fmla="*/ 4977005 h 5891405"/>
                <a:gd name="connsiteX10-2163" fmla="*/ 1755297 w 5382271"/>
                <a:gd name="connsiteY10-2164" fmla="*/ 5039972 h 5891405"/>
                <a:gd name="connsiteX11-2165" fmla="*/ 1946683 w 5382271"/>
                <a:gd name="connsiteY11-2166" fmla="*/ 5891405 h 5891405"/>
                <a:gd name="connsiteX12-2167" fmla="*/ 4785576 w 5382271"/>
                <a:gd name="connsiteY12-2168" fmla="*/ 5859508 h 5891405"/>
                <a:gd name="connsiteX13-2169" fmla="*/ 4891902 w 5382271"/>
                <a:gd name="connsiteY13-2170" fmla="*/ 3520345 h 5891405"/>
                <a:gd name="connsiteX14-2171" fmla="*/ 3031204 w 5382271"/>
                <a:gd name="connsiteY14-2172" fmla="*/ 968 h 5891405"/>
                <a:gd name="connsiteX0-2173" fmla="*/ 3031204 w 5382271"/>
                <a:gd name="connsiteY0-2174" fmla="*/ 968 h 5891405"/>
                <a:gd name="connsiteX1-2175" fmla="*/ 777260 w 5382271"/>
                <a:gd name="connsiteY1-2176" fmla="*/ 1181117 h 5891405"/>
                <a:gd name="connsiteX2-2177" fmla="*/ 523134 w 5382271"/>
                <a:gd name="connsiteY2-2178" fmla="*/ 2303127 h 5891405"/>
                <a:gd name="connsiteX3-2179" fmla="*/ 925 w 5382271"/>
                <a:gd name="connsiteY3-2180" fmla="*/ 3052512 h 5891405"/>
                <a:gd name="connsiteX4-2181" fmla="*/ 511288 w 5382271"/>
                <a:gd name="connsiteY4-2182" fmla="*/ 3328959 h 5891405"/>
                <a:gd name="connsiteX5-2183" fmla="*/ 340200 w 5382271"/>
                <a:gd name="connsiteY5-2184" fmla="*/ 3735758 h 5891405"/>
                <a:gd name="connsiteX6-2185" fmla="*/ 531586 w 5382271"/>
                <a:gd name="connsiteY6-2186" fmla="*/ 3871219 h 5891405"/>
                <a:gd name="connsiteX7-2187" fmla="*/ 373064 w 5382271"/>
                <a:gd name="connsiteY7-2188" fmla="*/ 4062605 h 5891405"/>
                <a:gd name="connsiteX8-2189" fmla="*/ 564450 w 5382271"/>
                <a:gd name="connsiteY8-2190" fmla="*/ 4317787 h 5891405"/>
                <a:gd name="connsiteX9-2191" fmla="*/ 500655 w 5382271"/>
                <a:gd name="connsiteY9-2192" fmla="*/ 4977005 h 5891405"/>
                <a:gd name="connsiteX10-2193" fmla="*/ 1755297 w 5382271"/>
                <a:gd name="connsiteY10-2194" fmla="*/ 5039972 h 5891405"/>
                <a:gd name="connsiteX11-2195" fmla="*/ 1946683 w 5382271"/>
                <a:gd name="connsiteY11-2196" fmla="*/ 5891405 h 5891405"/>
                <a:gd name="connsiteX12-2197" fmla="*/ 4785576 w 5382271"/>
                <a:gd name="connsiteY12-2198" fmla="*/ 5859508 h 5891405"/>
                <a:gd name="connsiteX13-2199" fmla="*/ 4891902 w 5382271"/>
                <a:gd name="connsiteY13-2200" fmla="*/ 3520345 h 5891405"/>
                <a:gd name="connsiteX14-2201" fmla="*/ 3031204 w 5382271"/>
                <a:gd name="connsiteY14-2202" fmla="*/ 968 h 5891405"/>
                <a:gd name="connsiteX0-2203" fmla="*/ 3031204 w 5382271"/>
                <a:gd name="connsiteY0-2204" fmla="*/ 968 h 5891405"/>
                <a:gd name="connsiteX1-2205" fmla="*/ 777260 w 5382271"/>
                <a:gd name="connsiteY1-2206" fmla="*/ 1181117 h 5891405"/>
                <a:gd name="connsiteX2-2207" fmla="*/ 523134 w 5382271"/>
                <a:gd name="connsiteY2-2208" fmla="*/ 2303127 h 5891405"/>
                <a:gd name="connsiteX3-2209" fmla="*/ 925 w 5382271"/>
                <a:gd name="connsiteY3-2210" fmla="*/ 3052512 h 5891405"/>
                <a:gd name="connsiteX4-2211" fmla="*/ 511288 w 5382271"/>
                <a:gd name="connsiteY4-2212" fmla="*/ 3328959 h 5891405"/>
                <a:gd name="connsiteX5-2213" fmla="*/ 340200 w 5382271"/>
                <a:gd name="connsiteY5-2214" fmla="*/ 3735758 h 5891405"/>
                <a:gd name="connsiteX6-2215" fmla="*/ 531586 w 5382271"/>
                <a:gd name="connsiteY6-2216" fmla="*/ 3871219 h 5891405"/>
                <a:gd name="connsiteX7-2217" fmla="*/ 373064 w 5382271"/>
                <a:gd name="connsiteY7-2218" fmla="*/ 4062605 h 5891405"/>
                <a:gd name="connsiteX8-2219" fmla="*/ 564450 w 5382271"/>
                <a:gd name="connsiteY8-2220" fmla="*/ 4317787 h 5891405"/>
                <a:gd name="connsiteX9-2221" fmla="*/ 500655 w 5382271"/>
                <a:gd name="connsiteY9-2222" fmla="*/ 4977005 h 5891405"/>
                <a:gd name="connsiteX10-2223" fmla="*/ 1755297 w 5382271"/>
                <a:gd name="connsiteY10-2224" fmla="*/ 5039972 h 5891405"/>
                <a:gd name="connsiteX11-2225" fmla="*/ 1946683 w 5382271"/>
                <a:gd name="connsiteY11-2226" fmla="*/ 5891405 h 5891405"/>
                <a:gd name="connsiteX12-2227" fmla="*/ 4785576 w 5382271"/>
                <a:gd name="connsiteY12-2228" fmla="*/ 5859508 h 5891405"/>
                <a:gd name="connsiteX13-2229" fmla="*/ 4891902 w 5382271"/>
                <a:gd name="connsiteY13-2230" fmla="*/ 3520345 h 5891405"/>
                <a:gd name="connsiteX14-2231" fmla="*/ 3031204 w 5382271"/>
                <a:gd name="connsiteY14-2232" fmla="*/ 968 h 5891405"/>
                <a:gd name="connsiteX0-2233" fmla="*/ 3038119 w 5389186"/>
                <a:gd name="connsiteY0-2234" fmla="*/ 968 h 5891405"/>
                <a:gd name="connsiteX1-2235" fmla="*/ 784175 w 5389186"/>
                <a:gd name="connsiteY1-2236" fmla="*/ 1181117 h 5891405"/>
                <a:gd name="connsiteX2-2237" fmla="*/ 530049 w 5389186"/>
                <a:gd name="connsiteY2-2238" fmla="*/ 2303127 h 5891405"/>
                <a:gd name="connsiteX3-2239" fmla="*/ 7840 w 5389186"/>
                <a:gd name="connsiteY3-2240" fmla="*/ 3052512 h 5891405"/>
                <a:gd name="connsiteX4-2241" fmla="*/ 518203 w 5389186"/>
                <a:gd name="connsiteY4-2242" fmla="*/ 3328959 h 5891405"/>
                <a:gd name="connsiteX5-2243" fmla="*/ 347115 w 5389186"/>
                <a:gd name="connsiteY5-2244" fmla="*/ 3735758 h 5891405"/>
                <a:gd name="connsiteX6-2245" fmla="*/ 538501 w 5389186"/>
                <a:gd name="connsiteY6-2246" fmla="*/ 3871219 h 5891405"/>
                <a:gd name="connsiteX7-2247" fmla="*/ 379979 w 5389186"/>
                <a:gd name="connsiteY7-2248" fmla="*/ 4062605 h 5891405"/>
                <a:gd name="connsiteX8-2249" fmla="*/ 571365 w 5389186"/>
                <a:gd name="connsiteY8-2250" fmla="*/ 4317787 h 5891405"/>
                <a:gd name="connsiteX9-2251" fmla="*/ 507570 w 5389186"/>
                <a:gd name="connsiteY9-2252" fmla="*/ 4977005 h 5891405"/>
                <a:gd name="connsiteX10-2253" fmla="*/ 1762212 w 5389186"/>
                <a:gd name="connsiteY10-2254" fmla="*/ 5039972 h 5891405"/>
                <a:gd name="connsiteX11-2255" fmla="*/ 1953598 w 5389186"/>
                <a:gd name="connsiteY11-2256" fmla="*/ 5891405 h 5891405"/>
                <a:gd name="connsiteX12-2257" fmla="*/ 4792491 w 5389186"/>
                <a:gd name="connsiteY12-2258" fmla="*/ 5859508 h 5891405"/>
                <a:gd name="connsiteX13-2259" fmla="*/ 4898817 w 5389186"/>
                <a:gd name="connsiteY13-2260" fmla="*/ 3520345 h 5891405"/>
                <a:gd name="connsiteX14-2261" fmla="*/ 3038119 w 5389186"/>
                <a:gd name="connsiteY14-2262" fmla="*/ 968 h 5891405"/>
                <a:gd name="connsiteX0-2263" fmla="*/ 3037057 w 5388124"/>
                <a:gd name="connsiteY0-2264" fmla="*/ 968 h 5891405"/>
                <a:gd name="connsiteX1-2265" fmla="*/ 783113 w 5388124"/>
                <a:gd name="connsiteY1-2266" fmla="*/ 1181117 h 5891405"/>
                <a:gd name="connsiteX2-2267" fmla="*/ 528987 w 5388124"/>
                <a:gd name="connsiteY2-2268" fmla="*/ 2303127 h 5891405"/>
                <a:gd name="connsiteX3-2269" fmla="*/ 6778 w 5388124"/>
                <a:gd name="connsiteY3-2270" fmla="*/ 3052512 h 5891405"/>
                <a:gd name="connsiteX4-2271" fmla="*/ 517141 w 5388124"/>
                <a:gd name="connsiteY4-2272" fmla="*/ 3328959 h 5891405"/>
                <a:gd name="connsiteX5-2273" fmla="*/ 346053 w 5388124"/>
                <a:gd name="connsiteY5-2274" fmla="*/ 3735758 h 5891405"/>
                <a:gd name="connsiteX6-2275" fmla="*/ 537439 w 5388124"/>
                <a:gd name="connsiteY6-2276" fmla="*/ 3871219 h 5891405"/>
                <a:gd name="connsiteX7-2277" fmla="*/ 378917 w 5388124"/>
                <a:gd name="connsiteY7-2278" fmla="*/ 4062605 h 5891405"/>
                <a:gd name="connsiteX8-2279" fmla="*/ 570303 w 5388124"/>
                <a:gd name="connsiteY8-2280" fmla="*/ 4317787 h 5891405"/>
                <a:gd name="connsiteX9-2281" fmla="*/ 506508 w 5388124"/>
                <a:gd name="connsiteY9-2282" fmla="*/ 4977005 h 5891405"/>
                <a:gd name="connsiteX10-2283" fmla="*/ 1761150 w 5388124"/>
                <a:gd name="connsiteY10-2284" fmla="*/ 5039972 h 5891405"/>
                <a:gd name="connsiteX11-2285" fmla="*/ 1952536 w 5388124"/>
                <a:gd name="connsiteY11-2286" fmla="*/ 5891405 h 5891405"/>
                <a:gd name="connsiteX12-2287" fmla="*/ 4791429 w 5388124"/>
                <a:gd name="connsiteY12-2288" fmla="*/ 5859508 h 5891405"/>
                <a:gd name="connsiteX13-2289" fmla="*/ 4897755 w 5388124"/>
                <a:gd name="connsiteY13-2290" fmla="*/ 3520345 h 5891405"/>
                <a:gd name="connsiteX14-2291" fmla="*/ 3037057 w 5388124"/>
                <a:gd name="connsiteY14-2292" fmla="*/ 968 h 5891405"/>
                <a:gd name="connsiteX0-2293" fmla="*/ 3034541 w 5385608"/>
                <a:gd name="connsiteY0-2294" fmla="*/ 968 h 5891405"/>
                <a:gd name="connsiteX1-2295" fmla="*/ 780597 w 5385608"/>
                <a:gd name="connsiteY1-2296" fmla="*/ 1181117 h 5891405"/>
                <a:gd name="connsiteX2-2297" fmla="*/ 526471 w 5385608"/>
                <a:gd name="connsiteY2-2298" fmla="*/ 2303127 h 5891405"/>
                <a:gd name="connsiteX3-2299" fmla="*/ 4262 w 5385608"/>
                <a:gd name="connsiteY3-2300" fmla="*/ 3052512 h 5891405"/>
                <a:gd name="connsiteX4-2301" fmla="*/ 514625 w 5385608"/>
                <a:gd name="connsiteY4-2302" fmla="*/ 3328959 h 5891405"/>
                <a:gd name="connsiteX5-2303" fmla="*/ 343537 w 5385608"/>
                <a:gd name="connsiteY5-2304" fmla="*/ 3735758 h 5891405"/>
                <a:gd name="connsiteX6-2305" fmla="*/ 534923 w 5385608"/>
                <a:gd name="connsiteY6-2306" fmla="*/ 3871219 h 5891405"/>
                <a:gd name="connsiteX7-2307" fmla="*/ 376401 w 5385608"/>
                <a:gd name="connsiteY7-2308" fmla="*/ 4062605 h 5891405"/>
                <a:gd name="connsiteX8-2309" fmla="*/ 567787 w 5385608"/>
                <a:gd name="connsiteY8-2310" fmla="*/ 4317787 h 5891405"/>
                <a:gd name="connsiteX9-2311" fmla="*/ 503992 w 5385608"/>
                <a:gd name="connsiteY9-2312" fmla="*/ 4977005 h 5891405"/>
                <a:gd name="connsiteX10-2313" fmla="*/ 1758634 w 5385608"/>
                <a:gd name="connsiteY10-2314" fmla="*/ 5039972 h 5891405"/>
                <a:gd name="connsiteX11-2315" fmla="*/ 1950020 w 5385608"/>
                <a:gd name="connsiteY11-2316" fmla="*/ 5891405 h 5891405"/>
                <a:gd name="connsiteX12-2317" fmla="*/ 4788913 w 5385608"/>
                <a:gd name="connsiteY12-2318" fmla="*/ 5859508 h 5891405"/>
                <a:gd name="connsiteX13-2319" fmla="*/ 4895239 w 5385608"/>
                <a:gd name="connsiteY13-2320" fmla="*/ 3520345 h 5891405"/>
                <a:gd name="connsiteX14-2321" fmla="*/ 3034541 w 5385608"/>
                <a:gd name="connsiteY14-2322" fmla="*/ 968 h 5891405"/>
                <a:gd name="connsiteX0-2323" fmla="*/ 3034541 w 5385608"/>
                <a:gd name="connsiteY0-2324" fmla="*/ 968 h 5891405"/>
                <a:gd name="connsiteX1-2325" fmla="*/ 780597 w 5385608"/>
                <a:gd name="connsiteY1-2326" fmla="*/ 1181117 h 5891405"/>
                <a:gd name="connsiteX2-2327" fmla="*/ 526471 w 5385608"/>
                <a:gd name="connsiteY2-2328" fmla="*/ 2303127 h 5891405"/>
                <a:gd name="connsiteX3-2329" fmla="*/ 4262 w 5385608"/>
                <a:gd name="connsiteY3-2330" fmla="*/ 3052512 h 5891405"/>
                <a:gd name="connsiteX4-2331" fmla="*/ 514625 w 5385608"/>
                <a:gd name="connsiteY4-2332" fmla="*/ 3328959 h 5891405"/>
                <a:gd name="connsiteX5-2333" fmla="*/ 343537 w 5385608"/>
                <a:gd name="connsiteY5-2334" fmla="*/ 3735758 h 5891405"/>
                <a:gd name="connsiteX6-2335" fmla="*/ 534923 w 5385608"/>
                <a:gd name="connsiteY6-2336" fmla="*/ 3871219 h 5891405"/>
                <a:gd name="connsiteX7-2337" fmla="*/ 376401 w 5385608"/>
                <a:gd name="connsiteY7-2338" fmla="*/ 4062605 h 5891405"/>
                <a:gd name="connsiteX8-2339" fmla="*/ 567787 w 5385608"/>
                <a:gd name="connsiteY8-2340" fmla="*/ 4317787 h 5891405"/>
                <a:gd name="connsiteX9-2341" fmla="*/ 503992 w 5385608"/>
                <a:gd name="connsiteY9-2342" fmla="*/ 4977005 h 5891405"/>
                <a:gd name="connsiteX10-2343" fmla="*/ 1758634 w 5385608"/>
                <a:gd name="connsiteY10-2344" fmla="*/ 5039972 h 5891405"/>
                <a:gd name="connsiteX11-2345" fmla="*/ 1950020 w 5385608"/>
                <a:gd name="connsiteY11-2346" fmla="*/ 5891405 h 5891405"/>
                <a:gd name="connsiteX12-2347" fmla="*/ 4788913 w 5385608"/>
                <a:gd name="connsiteY12-2348" fmla="*/ 5859508 h 5891405"/>
                <a:gd name="connsiteX13-2349" fmla="*/ 4895239 w 5385608"/>
                <a:gd name="connsiteY13-2350" fmla="*/ 3520345 h 5891405"/>
                <a:gd name="connsiteX14-2351" fmla="*/ 3034541 w 5385608"/>
                <a:gd name="connsiteY14-2352" fmla="*/ 968 h 5891405"/>
                <a:gd name="connsiteX0-2353" fmla="*/ 2980702 w 5331769"/>
                <a:gd name="connsiteY0-2354" fmla="*/ 968 h 5891405"/>
                <a:gd name="connsiteX1-2355" fmla="*/ 726758 w 5331769"/>
                <a:gd name="connsiteY1-2356" fmla="*/ 1181117 h 5891405"/>
                <a:gd name="connsiteX2-2357" fmla="*/ 472632 w 5331769"/>
                <a:gd name="connsiteY2-2358" fmla="*/ 2303127 h 5891405"/>
                <a:gd name="connsiteX3-2359" fmla="*/ 5014 w 5331769"/>
                <a:gd name="connsiteY3-2360" fmla="*/ 3079808 h 5891405"/>
                <a:gd name="connsiteX4-2361" fmla="*/ 460786 w 5331769"/>
                <a:gd name="connsiteY4-2362" fmla="*/ 3328959 h 5891405"/>
                <a:gd name="connsiteX5-2363" fmla="*/ 289698 w 5331769"/>
                <a:gd name="connsiteY5-2364" fmla="*/ 3735758 h 5891405"/>
                <a:gd name="connsiteX6-2365" fmla="*/ 481084 w 5331769"/>
                <a:gd name="connsiteY6-2366" fmla="*/ 3871219 h 5891405"/>
                <a:gd name="connsiteX7-2367" fmla="*/ 322562 w 5331769"/>
                <a:gd name="connsiteY7-2368" fmla="*/ 4062605 h 5891405"/>
                <a:gd name="connsiteX8-2369" fmla="*/ 513948 w 5331769"/>
                <a:gd name="connsiteY8-2370" fmla="*/ 4317787 h 5891405"/>
                <a:gd name="connsiteX9-2371" fmla="*/ 450153 w 5331769"/>
                <a:gd name="connsiteY9-2372" fmla="*/ 4977005 h 5891405"/>
                <a:gd name="connsiteX10-2373" fmla="*/ 1704795 w 5331769"/>
                <a:gd name="connsiteY10-2374" fmla="*/ 5039972 h 5891405"/>
                <a:gd name="connsiteX11-2375" fmla="*/ 1896181 w 5331769"/>
                <a:gd name="connsiteY11-2376" fmla="*/ 5891405 h 5891405"/>
                <a:gd name="connsiteX12-2377" fmla="*/ 4735074 w 5331769"/>
                <a:gd name="connsiteY12-2378" fmla="*/ 5859508 h 5891405"/>
                <a:gd name="connsiteX13-2379" fmla="*/ 4841400 w 5331769"/>
                <a:gd name="connsiteY13-2380" fmla="*/ 3520345 h 5891405"/>
                <a:gd name="connsiteX14-2381" fmla="*/ 2980702 w 5331769"/>
                <a:gd name="connsiteY14-2382" fmla="*/ 968 h 5891405"/>
                <a:gd name="connsiteX0-2383" fmla="*/ 2980491 w 5331558"/>
                <a:gd name="connsiteY0-2384" fmla="*/ 968 h 5891405"/>
                <a:gd name="connsiteX1-2385" fmla="*/ 726547 w 5331558"/>
                <a:gd name="connsiteY1-2386" fmla="*/ 1181117 h 5891405"/>
                <a:gd name="connsiteX2-2387" fmla="*/ 486068 w 5331558"/>
                <a:gd name="connsiteY2-2388" fmla="*/ 2371366 h 5891405"/>
                <a:gd name="connsiteX3-2389" fmla="*/ 4803 w 5331558"/>
                <a:gd name="connsiteY3-2390" fmla="*/ 3079808 h 5891405"/>
                <a:gd name="connsiteX4-2391" fmla="*/ 460575 w 5331558"/>
                <a:gd name="connsiteY4-2392" fmla="*/ 3328959 h 5891405"/>
                <a:gd name="connsiteX5-2393" fmla="*/ 289487 w 5331558"/>
                <a:gd name="connsiteY5-2394" fmla="*/ 3735758 h 5891405"/>
                <a:gd name="connsiteX6-2395" fmla="*/ 480873 w 5331558"/>
                <a:gd name="connsiteY6-2396" fmla="*/ 3871219 h 5891405"/>
                <a:gd name="connsiteX7-2397" fmla="*/ 322351 w 5331558"/>
                <a:gd name="connsiteY7-2398" fmla="*/ 4062605 h 5891405"/>
                <a:gd name="connsiteX8-2399" fmla="*/ 513737 w 5331558"/>
                <a:gd name="connsiteY8-2400" fmla="*/ 4317787 h 5891405"/>
                <a:gd name="connsiteX9-2401" fmla="*/ 449942 w 5331558"/>
                <a:gd name="connsiteY9-2402" fmla="*/ 4977005 h 5891405"/>
                <a:gd name="connsiteX10-2403" fmla="*/ 1704584 w 5331558"/>
                <a:gd name="connsiteY10-2404" fmla="*/ 5039972 h 5891405"/>
                <a:gd name="connsiteX11-2405" fmla="*/ 1895970 w 5331558"/>
                <a:gd name="connsiteY11-2406" fmla="*/ 5891405 h 5891405"/>
                <a:gd name="connsiteX12-2407" fmla="*/ 4734863 w 5331558"/>
                <a:gd name="connsiteY12-2408" fmla="*/ 5859508 h 5891405"/>
                <a:gd name="connsiteX13-2409" fmla="*/ 4841189 w 5331558"/>
                <a:gd name="connsiteY13-2410" fmla="*/ 3520345 h 5891405"/>
                <a:gd name="connsiteX14-2411" fmla="*/ 2980491 w 5331558"/>
                <a:gd name="connsiteY14-2412" fmla="*/ 968 h 5891405"/>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581" y="connsiteY14-582"/>
                </a:cxn>
              </a:cxnLst>
              <a:rect l="l" t="t" r="r" b="b"/>
              <a:pathLst>
                <a:path w="5331558" h="5891405">
                  <a:moveTo>
                    <a:pt x="2980491" y="968"/>
                  </a:moveTo>
                  <a:cubicBezTo>
                    <a:pt x="1784302" y="-22254"/>
                    <a:pt x="1040642" y="372305"/>
                    <a:pt x="726547" y="1181117"/>
                  </a:cubicBezTo>
                  <a:cubicBezTo>
                    <a:pt x="528785" y="1834793"/>
                    <a:pt x="744238" y="2066938"/>
                    <a:pt x="486068" y="2371366"/>
                  </a:cubicBezTo>
                  <a:cubicBezTo>
                    <a:pt x="239818" y="2677225"/>
                    <a:pt x="-40213" y="2911644"/>
                    <a:pt x="4803" y="3079808"/>
                  </a:cubicBezTo>
                  <a:cubicBezTo>
                    <a:pt x="109541" y="3181162"/>
                    <a:pt x="260766" y="3266498"/>
                    <a:pt x="460575" y="3328959"/>
                  </a:cubicBezTo>
                  <a:cubicBezTo>
                    <a:pt x="403546" y="3464559"/>
                    <a:pt x="198074" y="3641722"/>
                    <a:pt x="289487" y="3735758"/>
                  </a:cubicBezTo>
                  <a:lnTo>
                    <a:pt x="480873" y="3871219"/>
                  </a:lnTo>
                  <a:cubicBezTo>
                    <a:pt x="428032" y="3935014"/>
                    <a:pt x="303940" y="3939433"/>
                    <a:pt x="322351" y="4062605"/>
                  </a:cubicBezTo>
                  <a:cubicBezTo>
                    <a:pt x="362395" y="4195168"/>
                    <a:pt x="550882" y="4226788"/>
                    <a:pt x="513737" y="4317787"/>
                  </a:cubicBezTo>
                  <a:cubicBezTo>
                    <a:pt x="397470" y="4561276"/>
                    <a:pt x="358392" y="4876020"/>
                    <a:pt x="449942" y="4977005"/>
                  </a:cubicBezTo>
                  <a:cubicBezTo>
                    <a:pt x="636587" y="5158310"/>
                    <a:pt x="1197305" y="5208988"/>
                    <a:pt x="1704584" y="5039972"/>
                  </a:cubicBezTo>
                  <a:lnTo>
                    <a:pt x="1895970" y="5891405"/>
                  </a:lnTo>
                  <a:lnTo>
                    <a:pt x="4734863" y="5859508"/>
                  </a:lnTo>
                  <a:cubicBezTo>
                    <a:pt x="4366268" y="4516262"/>
                    <a:pt x="4422975" y="3927926"/>
                    <a:pt x="4841189" y="3520345"/>
                  </a:cubicBezTo>
                  <a:cubicBezTo>
                    <a:pt x="6117095" y="1964448"/>
                    <a:pt x="4692333" y="36409"/>
                    <a:pt x="2980491" y="96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4" name="Oval 37"/>
            <p:cNvSpPr/>
            <p:nvPr/>
          </p:nvSpPr>
          <p:spPr>
            <a:xfrm rot="18100542">
              <a:off x="5907878" y="-58593"/>
              <a:ext cx="1436045" cy="2141152"/>
            </a:xfrm>
            <a:custGeom>
              <a:avLst/>
              <a:gdLst/>
              <a:ahLst/>
              <a:cxnLst/>
              <a:rect l="l" t="t" r="r" b="b"/>
              <a:pathLst>
                <a:path w="1170491" h="1745209">
                  <a:moveTo>
                    <a:pt x="429221" y="671495"/>
                  </a:moveTo>
                  <a:cubicBezTo>
                    <a:pt x="415869" y="670322"/>
                    <a:pt x="402356" y="670624"/>
                    <a:pt x="388917" y="672439"/>
                  </a:cubicBezTo>
                  <a:cubicBezTo>
                    <a:pt x="370997" y="674859"/>
                    <a:pt x="353207" y="679968"/>
                    <a:pt x="336101" y="687858"/>
                  </a:cubicBezTo>
                  <a:lnTo>
                    <a:pt x="344770" y="708640"/>
                  </a:lnTo>
                  <a:cubicBezTo>
                    <a:pt x="405276" y="680369"/>
                    <a:pt x="475531" y="691805"/>
                    <a:pt x="523918" y="737799"/>
                  </a:cubicBezTo>
                  <a:cubicBezTo>
                    <a:pt x="569388" y="781022"/>
                    <a:pt x="587723" y="847396"/>
                    <a:pt x="571504" y="910067"/>
                  </a:cubicBezTo>
                  <a:lnTo>
                    <a:pt x="593243" y="915886"/>
                  </a:lnTo>
                  <a:cubicBezTo>
                    <a:pt x="611678" y="844923"/>
                    <a:pt x="590662" y="769719"/>
                    <a:pt x="538740" y="720849"/>
                  </a:cubicBezTo>
                  <a:cubicBezTo>
                    <a:pt x="507886" y="691808"/>
                    <a:pt x="469277" y="675014"/>
                    <a:pt x="429221" y="671495"/>
                  </a:cubicBezTo>
                  <a:close/>
                  <a:moveTo>
                    <a:pt x="588421" y="580980"/>
                  </a:moveTo>
                  <a:cubicBezTo>
                    <a:pt x="534186" y="581239"/>
                    <a:pt x="482134" y="605639"/>
                    <a:pt x="446738" y="649695"/>
                  </a:cubicBezTo>
                  <a:lnTo>
                    <a:pt x="463760" y="664437"/>
                  </a:lnTo>
                  <a:cubicBezTo>
                    <a:pt x="505329" y="612166"/>
                    <a:pt x="573320" y="591099"/>
                    <a:pt x="637132" y="610714"/>
                  </a:cubicBezTo>
                  <a:cubicBezTo>
                    <a:pt x="697098" y="629147"/>
                    <a:pt x="743088" y="680397"/>
                    <a:pt x="756495" y="743730"/>
                  </a:cubicBezTo>
                  <a:lnTo>
                    <a:pt x="778549" y="739251"/>
                  </a:lnTo>
                  <a:cubicBezTo>
                    <a:pt x="763432" y="667508"/>
                    <a:pt x="711108" y="609548"/>
                    <a:pt x="642848" y="588934"/>
                  </a:cubicBezTo>
                  <a:cubicBezTo>
                    <a:pt x="624821" y="583490"/>
                    <a:pt x="606500" y="580894"/>
                    <a:pt x="588421" y="580980"/>
                  </a:cubicBezTo>
                  <a:close/>
                  <a:moveTo>
                    <a:pt x="533817" y="0"/>
                  </a:moveTo>
                  <a:cubicBezTo>
                    <a:pt x="617807" y="1"/>
                    <a:pt x="687626" y="60667"/>
                    <a:pt x="697680" y="141081"/>
                  </a:cubicBezTo>
                  <a:cubicBezTo>
                    <a:pt x="603869" y="182843"/>
                    <a:pt x="547102" y="268997"/>
                    <a:pt x="562024" y="352718"/>
                  </a:cubicBezTo>
                  <a:lnTo>
                    <a:pt x="584367" y="347971"/>
                  </a:lnTo>
                  <a:cubicBezTo>
                    <a:pt x="570422" y="267354"/>
                    <a:pt x="633895" y="183716"/>
                    <a:pt x="732836" y="150639"/>
                  </a:cubicBezTo>
                  <a:cubicBezTo>
                    <a:pt x="738208" y="147500"/>
                    <a:pt x="743991" y="147205"/>
                    <a:pt x="749842" y="147205"/>
                  </a:cubicBezTo>
                  <a:cubicBezTo>
                    <a:pt x="844103" y="147205"/>
                    <a:pt x="920515" y="223618"/>
                    <a:pt x="920515" y="317877"/>
                  </a:cubicBezTo>
                  <a:lnTo>
                    <a:pt x="910716" y="366417"/>
                  </a:lnTo>
                  <a:lnTo>
                    <a:pt x="920515" y="366418"/>
                  </a:lnTo>
                  <a:lnTo>
                    <a:pt x="920515" y="371433"/>
                  </a:lnTo>
                  <a:cubicBezTo>
                    <a:pt x="997755" y="379016"/>
                    <a:pt x="1056877" y="445155"/>
                    <a:pt x="1056877" y="525101"/>
                  </a:cubicBezTo>
                  <a:lnTo>
                    <a:pt x="1047351" y="572282"/>
                  </a:lnTo>
                  <a:cubicBezTo>
                    <a:pt x="1119671" y="602218"/>
                    <a:pt x="1170491" y="673500"/>
                    <a:pt x="1170491" y="756650"/>
                  </a:cubicBezTo>
                  <a:cubicBezTo>
                    <a:pt x="1170490" y="802863"/>
                    <a:pt x="1154794" y="845409"/>
                    <a:pt x="1127569" y="878235"/>
                  </a:cubicBezTo>
                  <a:cubicBezTo>
                    <a:pt x="1080615" y="934488"/>
                    <a:pt x="1014142" y="959925"/>
                    <a:pt x="954678" y="939840"/>
                  </a:cubicBezTo>
                  <a:lnTo>
                    <a:pt x="947373" y="961469"/>
                  </a:lnTo>
                  <a:cubicBezTo>
                    <a:pt x="1000817" y="979520"/>
                    <a:pt x="1058949" y="966083"/>
                    <a:pt x="1106746" y="928282"/>
                  </a:cubicBezTo>
                  <a:cubicBezTo>
                    <a:pt x="1128548" y="955588"/>
                    <a:pt x="1138907" y="990708"/>
                    <a:pt x="1138907" y="1028247"/>
                  </a:cubicBezTo>
                  <a:cubicBezTo>
                    <a:pt x="1138907" y="1124134"/>
                    <a:pt x="1071328" y="1204237"/>
                    <a:pt x="981133" y="1223220"/>
                  </a:cubicBezTo>
                  <a:cubicBezTo>
                    <a:pt x="889088" y="1236998"/>
                    <a:pt x="805358" y="1200898"/>
                    <a:pt x="777272" y="1134408"/>
                  </a:cubicBezTo>
                  <a:cubicBezTo>
                    <a:pt x="791057" y="1124903"/>
                    <a:pt x="802061" y="1111678"/>
                    <a:pt x="810210" y="1096167"/>
                  </a:cubicBezTo>
                  <a:cubicBezTo>
                    <a:pt x="831546" y="1055553"/>
                    <a:pt x="830022" y="1005443"/>
                    <a:pt x="806195" y="964175"/>
                  </a:cubicBezTo>
                  <a:lnTo>
                    <a:pt x="787267" y="975103"/>
                  </a:lnTo>
                  <a:cubicBezTo>
                    <a:pt x="807161" y="1009560"/>
                    <a:pt x="808703" y="1051275"/>
                    <a:pt x="791333" y="1085110"/>
                  </a:cubicBezTo>
                  <a:cubicBezTo>
                    <a:pt x="784855" y="1097727"/>
                    <a:pt x="776117" y="1108536"/>
                    <a:pt x="763385" y="1114320"/>
                  </a:cubicBezTo>
                  <a:lnTo>
                    <a:pt x="744063" y="1119497"/>
                  </a:lnTo>
                  <a:lnTo>
                    <a:pt x="747716" y="1128718"/>
                  </a:lnTo>
                  <a:cubicBezTo>
                    <a:pt x="731558" y="1137628"/>
                    <a:pt x="712804" y="1141697"/>
                    <a:pt x="693327" y="1140344"/>
                  </a:cubicBezTo>
                  <a:cubicBezTo>
                    <a:pt x="655409" y="1137711"/>
                    <a:pt x="620494" y="1114908"/>
                    <a:pt x="601213" y="1080185"/>
                  </a:cubicBezTo>
                  <a:lnTo>
                    <a:pt x="582082" y="1090754"/>
                  </a:lnTo>
                  <a:cubicBezTo>
                    <a:pt x="605167" y="1132362"/>
                    <a:pt x="647281" y="1159482"/>
                    <a:pt x="693051" y="1162221"/>
                  </a:cubicBezTo>
                  <a:cubicBezTo>
                    <a:pt x="715413" y="1163558"/>
                    <a:pt x="736989" y="1158982"/>
                    <a:pt x="755684" y="1148835"/>
                  </a:cubicBezTo>
                  <a:cubicBezTo>
                    <a:pt x="792539" y="1222022"/>
                    <a:pt x="887119" y="1262260"/>
                    <a:pt x="989751" y="1247587"/>
                  </a:cubicBezTo>
                  <a:cubicBezTo>
                    <a:pt x="1000157" y="1267987"/>
                    <a:pt x="1004489" y="1291252"/>
                    <a:pt x="1004488" y="1315531"/>
                  </a:cubicBezTo>
                  <a:cubicBezTo>
                    <a:pt x="1004488" y="1381750"/>
                    <a:pt x="972258" y="1440443"/>
                    <a:pt x="920375" y="1473506"/>
                  </a:cubicBezTo>
                  <a:lnTo>
                    <a:pt x="913116" y="1474079"/>
                  </a:lnTo>
                  <a:cubicBezTo>
                    <a:pt x="850536" y="1469665"/>
                    <a:pt x="794159" y="1430126"/>
                    <a:pt x="766796" y="1371458"/>
                  </a:cubicBezTo>
                  <a:lnTo>
                    <a:pt x="746323" y="1380801"/>
                  </a:lnTo>
                  <a:cubicBezTo>
                    <a:pt x="776874" y="1446464"/>
                    <a:pt x="839753" y="1490827"/>
                    <a:pt x="909888" y="1496052"/>
                  </a:cubicBezTo>
                  <a:cubicBezTo>
                    <a:pt x="891948" y="1561049"/>
                    <a:pt x="840393" y="1611456"/>
                    <a:pt x="774838" y="1628054"/>
                  </a:cubicBezTo>
                  <a:cubicBezTo>
                    <a:pt x="686646" y="1642970"/>
                    <a:pt x="605133" y="1612285"/>
                    <a:pt x="571751" y="1552195"/>
                  </a:cubicBezTo>
                  <a:lnTo>
                    <a:pt x="550649" y="1566422"/>
                  </a:lnTo>
                  <a:cubicBezTo>
                    <a:pt x="577499" y="1609979"/>
                    <a:pt x="626419" y="1639383"/>
                    <a:pt x="685031" y="1648114"/>
                  </a:cubicBezTo>
                  <a:cubicBezTo>
                    <a:pt x="659684" y="1706013"/>
                    <a:pt x="601329" y="1745210"/>
                    <a:pt x="533818" y="1745209"/>
                  </a:cubicBezTo>
                  <a:cubicBezTo>
                    <a:pt x="455549" y="1745210"/>
                    <a:pt x="416747" y="1692524"/>
                    <a:pt x="372301" y="1619888"/>
                  </a:cubicBezTo>
                  <a:lnTo>
                    <a:pt x="366380" y="1592106"/>
                  </a:lnTo>
                  <a:cubicBezTo>
                    <a:pt x="305091" y="1567105"/>
                    <a:pt x="259811" y="1511085"/>
                    <a:pt x="250590" y="1443452"/>
                  </a:cubicBezTo>
                  <a:cubicBezTo>
                    <a:pt x="203712" y="1453117"/>
                    <a:pt x="158965" y="1444975"/>
                    <a:pt x="117260" y="1407178"/>
                  </a:cubicBezTo>
                  <a:cubicBezTo>
                    <a:pt x="55030" y="1350772"/>
                    <a:pt x="44039" y="1258933"/>
                    <a:pt x="90593" y="1192598"/>
                  </a:cubicBezTo>
                  <a:cubicBezTo>
                    <a:pt x="186799" y="1224213"/>
                    <a:pt x="285304" y="1199642"/>
                    <a:pt x="330760" y="1129474"/>
                  </a:cubicBezTo>
                  <a:lnTo>
                    <a:pt x="344999" y="1132822"/>
                  </a:lnTo>
                  <a:cubicBezTo>
                    <a:pt x="420009" y="1139731"/>
                    <a:pt x="490500" y="1101048"/>
                    <a:pt x="524987" y="1034051"/>
                  </a:cubicBezTo>
                  <a:lnTo>
                    <a:pt x="505360" y="1023014"/>
                  </a:lnTo>
                  <a:cubicBezTo>
                    <a:pt x="475089" y="1082544"/>
                    <a:pt x="412689" y="1116790"/>
                    <a:pt x="346243" y="1110339"/>
                  </a:cubicBezTo>
                  <a:cubicBezTo>
                    <a:pt x="283801" y="1104277"/>
                    <a:pt x="228486" y="1063265"/>
                    <a:pt x="202679" y="1003895"/>
                  </a:cubicBezTo>
                  <a:lnTo>
                    <a:pt x="181967" y="1012696"/>
                  </a:lnTo>
                  <a:cubicBezTo>
                    <a:pt x="205492" y="1066954"/>
                    <a:pt x="250941" y="1107583"/>
                    <a:pt x="305288" y="1123484"/>
                  </a:cubicBezTo>
                  <a:cubicBezTo>
                    <a:pt x="260051" y="1186174"/>
                    <a:pt x="162021" y="1201884"/>
                    <a:pt x="70961" y="1161909"/>
                  </a:cubicBezTo>
                  <a:cubicBezTo>
                    <a:pt x="64874" y="1160625"/>
                    <a:pt x="60391" y="1156961"/>
                    <a:pt x="56055" y="1153032"/>
                  </a:cubicBezTo>
                  <a:cubicBezTo>
                    <a:pt x="-13786" y="1089729"/>
                    <a:pt x="-19088" y="981796"/>
                    <a:pt x="44214" y="911953"/>
                  </a:cubicBezTo>
                  <a:lnTo>
                    <a:pt x="84073" y="882569"/>
                  </a:lnTo>
                  <a:lnTo>
                    <a:pt x="76811" y="875989"/>
                  </a:lnTo>
                  <a:lnTo>
                    <a:pt x="80179" y="872273"/>
                  </a:lnTo>
                  <a:cubicBezTo>
                    <a:pt x="28040" y="814783"/>
                    <a:pt x="28651" y="726072"/>
                    <a:pt x="82340" y="666836"/>
                  </a:cubicBezTo>
                  <a:lnTo>
                    <a:pt x="121082" y="638275"/>
                  </a:lnTo>
                  <a:cubicBezTo>
                    <a:pt x="89526" y="571593"/>
                    <a:pt x="96788" y="490523"/>
                    <a:pt x="145805" y="430894"/>
                  </a:cubicBezTo>
                  <a:cubicBezTo>
                    <a:pt x="198586" y="400645"/>
                    <a:pt x="259015" y="385179"/>
                    <a:pt x="321878" y="383347"/>
                  </a:cubicBezTo>
                  <a:lnTo>
                    <a:pt x="321111" y="357014"/>
                  </a:lnTo>
                  <a:cubicBezTo>
                    <a:pt x="257723" y="358862"/>
                    <a:pt x="196668" y="373772"/>
                    <a:pt x="141180" y="399723"/>
                  </a:cubicBezTo>
                  <a:cubicBezTo>
                    <a:pt x="117813" y="370058"/>
                    <a:pt x="106816" y="332072"/>
                    <a:pt x="106816" y="291518"/>
                  </a:cubicBezTo>
                  <a:cubicBezTo>
                    <a:pt x="106816" y="170286"/>
                    <a:pt x="205094" y="72008"/>
                    <a:pt x="326327" y="72008"/>
                  </a:cubicBezTo>
                  <a:cubicBezTo>
                    <a:pt x="350305" y="72008"/>
                    <a:pt x="373385" y="75853"/>
                    <a:pt x="394659" y="83948"/>
                  </a:cubicBezTo>
                  <a:cubicBezTo>
                    <a:pt x="425371" y="33609"/>
                    <a:pt x="467237" y="0"/>
                    <a:pt x="53381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grpSp>
      <p:sp>
        <p:nvSpPr>
          <p:cNvPr id="75" name="Rectangle 19"/>
          <p:cNvSpPr/>
          <p:nvPr/>
        </p:nvSpPr>
        <p:spPr>
          <a:xfrm>
            <a:off x="2721765" y="2605848"/>
            <a:ext cx="449751" cy="494370"/>
          </a:xfrm>
          <a:custGeom>
            <a:avLst/>
            <a:gdLst/>
            <a:ahLst/>
            <a:cxnLst/>
            <a:rect l="l" t="t" r="r" b="b"/>
            <a:pathLst>
              <a:path w="2926108" h="3216409">
                <a:moveTo>
                  <a:pt x="1150286" y="2039882"/>
                </a:moveTo>
                <a:cubicBezTo>
                  <a:pt x="1216487" y="2110220"/>
                  <a:pt x="1249586" y="2238485"/>
                  <a:pt x="1348889" y="2250897"/>
                </a:cubicBezTo>
                <a:cubicBezTo>
                  <a:pt x="1452327" y="2213659"/>
                  <a:pt x="1530941" y="2147458"/>
                  <a:pt x="1597142" y="2052295"/>
                </a:cubicBezTo>
                <a:cubicBezTo>
                  <a:pt x="1634380" y="2030228"/>
                  <a:pt x="1712994" y="2049536"/>
                  <a:pt x="1721269" y="2072982"/>
                </a:cubicBezTo>
                <a:cubicBezTo>
                  <a:pt x="1533700" y="2362611"/>
                  <a:pt x="1615072" y="2763954"/>
                  <a:pt x="1568179" y="2830155"/>
                </a:cubicBezTo>
                <a:cubicBezTo>
                  <a:pt x="1391644" y="2965315"/>
                  <a:pt x="1231658" y="2893598"/>
                  <a:pt x="1063398" y="2925319"/>
                </a:cubicBezTo>
                <a:cubicBezTo>
                  <a:pt x="925479" y="2954282"/>
                  <a:pt x="820660" y="3107371"/>
                  <a:pt x="686879" y="3148747"/>
                </a:cubicBezTo>
                <a:cubicBezTo>
                  <a:pt x="536548" y="3184606"/>
                  <a:pt x="373804" y="3224602"/>
                  <a:pt x="215198" y="3214948"/>
                </a:cubicBezTo>
                <a:cubicBezTo>
                  <a:pt x="93829" y="3209431"/>
                  <a:pt x="71763" y="3046687"/>
                  <a:pt x="136584" y="2925318"/>
                </a:cubicBezTo>
                <a:cubicBezTo>
                  <a:pt x="168305" y="2828775"/>
                  <a:pt x="121415" y="2802571"/>
                  <a:pt x="107623" y="2710165"/>
                </a:cubicBezTo>
                <a:cubicBezTo>
                  <a:pt x="111150" y="2693172"/>
                  <a:pt x="127647" y="2691385"/>
                  <a:pt x="158288" y="2695563"/>
                </a:cubicBezTo>
                <a:lnTo>
                  <a:pt x="158288" y="2626239"/>
                </a:lnTo>
                <a:lnTo>
                  <a:pt x="266288" y="2626239"/>
                </a:lnTo>
                <a:lnTo>
                  <a:pt x="266288" y="2708276"/>
                </a:lnTo>
                <a:lnTo>
                  <a:pt x="307224" y="2711894"/>
                </a:lnTo>
                <a:lnTo>
                  <a:pt x="307224" y="2626239"/>
                </a:lnTo>
                <a:lnTo>
                  <a:pt x="415224" y="2626239"/>
                </a:lnTo>
                <a:lnTo>
                  <a:pt x="415224" y="2711420"/>
                </a:lnTo>
                <a:cubicBezTo>
                  <a:pt x="428487" y="2711947"/>
                  <a:pt x="442136" y="2710942"/>
                  <a:pt x="456160" y="2708700"/>
                </a:cubicBezTo>
                <a:lnTo>
                  <a:pt x="456160" y="2617963"/>
                </a:lnTo>
                <a:lnTo>
                  <a:pt x="564160" y="2617963"/>
                </a:lnTo>
                <a:lnTo>
                  <a:pt x="564160" y="2692500"/>
                </a:lnTo>
                <a:cubicBezTo>
                  <a:pt x="577696" y="2691220"/>
                  <a:pt x="591289" y="2688332"/>
                  <a:pt x="605096" y="2684680"/>
                </a:cubicBezTo>
                <a:lnTo>
                  <a:pt x="605096" y="2601411"/>
                </a:lnTo>
                <a:lnTo>
                  <a:pt x="713096" y="2601411"/>
                </a:lnTo>
                <a:lnTo>
                  <a:pt x="713096" y="2654658"/>
                </a:lnTo>
                <a:lnTo>
                  <a:pt x="754032" y="2641463"/>
                </a:lnTo>
                <a:lnTo>
                  <a:pt x="754032" y="2580721"/>
                </a:lnTo>
                <a:lnTo>
                  <a:pt x="862032" y="2580721"/>
                </a:lnTo>
                <a:lnTo>
                  <a:pt x="862032" y="2599792"/>
                </a:lnTo>
                <a:cubicBezTo>
                  <a:pt x="897454" y="2584791"/>
                  <a:pt x="934214" y="2567836"/>
                  <a:pt x="972371" y="2548802"/>
                </a:cubicBezTo>
                <a:cubicBezTo>
                  <a:pt x="1030297" y="2506047"/>
                  <a:pt x="939271" y="2219176"/>
                  <a:pt x="947546" y="2122633"/>
                </a:cubicBezTo>
                <a:cubicBezTo>
                  <a:pt x="957201" y="2082636"/>
                  <a:pt x="1082706" y="2067466"/>
                  <a:pt x="1150286" y="2039882"/>
                </a:cubicBezTo>
                <a:close/>
                <a:moveTo>
                  <a:pt x="394278" y="1320337"/>
                </a:moveTo>
                <a:cubicBezTo>
                  <a:pt x="356565" y="1315036"/>
                  <a:pt x="316914" y="1320983"/>
                  <a:pt x="277262" y="1344774"/>
                </a:cubicBezTo>
                <a:cubicBezTo>
                  <a:pt x="169686" y="1368221"/>
                  <a:pt x="281399" y="1532343"/>
                  <a:pt x="314500" y="1626128"/>
                </a:cubicBezTo>
                <a:cubicBezTo>
                  <a:pt x="335188" y="1715776"/>
                  <a:pt x="306225" y="1838523"/>
                  <a:pt x="376563" y="1820593"/>
                </a:cubicBezTo>
                <a:cubicBezTo>
                  <a:pt x="535169" y="1786113"/>
                  <a:pt x="681363" y="1673020"/>
                  <a:pt x="628954" y="1493726"/>
                </a:cubicBezTo>
                <a:cubicBezTo>
                  <a:pt x="603094" y="1453384"/>
                  <a:pt x="507414" y="1336241"/>
                  <a:pt x="394278" y="1320337"/>
                </a:cubicBezTo>
                <a:close/>
                <a:moveTo>
                  <a:pt x="1526804" y="66"/>
                </a:moveTo>
                <a:cubicBezTo>
                  <a:pt x="2066065" y="2824"/>
                  <a:pt x="2621877" y="129710"/>
                  <a:pt x="2896335" y="1038593"/>
                </a:cubicBezTo>
                <a:cubicBezTo>
                  <a:pt x="3057700" y="1564063"/>
                  <a:pt x="2532230" y="2366749"/>
                  <a:pt x="2064686" y="2292273"/>
                </a:cubicBezTo>
                <a:cubicBezTo>
                  <a:pt x="1885392" y="2267447"/>
                  <a:pt x="1950214" y="2015056"/>
                  <a:pt x="1555767" y="1940580"/>
                </a:cubicBezTo>
                <a:cubicBezTo>
                  <a:pt x="1179249" y="1868862"/>
                  <a:pt x="732393" y="2186075"/>
                  <a:pt x="554478" y="2159871"/>
                </a:cubicBezTo>
                <a:cubicBezTo>
                  <a:pt x="466211" y="2141942"/>
                  <a:pt x="394493" y="1904722"/>
                  <a:pt x="364151" y="1932305"/>
                </a:cubicBezTo>
                <a:cubicBezTo>
                  <a:pt x="322774" y="1970922"/>
                  <a:pt x="405526" y="2146079"/>
                  <a:pt x="467589" y="2205384"/>
                </a:cubicBezTo>
                <a:cubicBezTo>
                  <a:pt x="525515" y="2241243"/>
                  <a:pt x="732393" y="2202626"/>
                  <a:pt x="873070" y="2139183"/>
                </a:cubicBezTo>
                <a:cubicBezTo>
                  <a:pt x="913066" y="2128149"/>
                  <a:pt x="870312" y="2253655"/>
                  <a:pt x="877208" y="2333648"/>
                </a:cubicBezTo>
                <a:lnTo>
                  <a:pt x="862033" y="2337135"/>
                </a:lnTo>
                <a:lnTo>
                  <a:pt x="862033" y="2415799"/>
                </a:lnTo>
                <a:lnTo>
                  <a:pt x="754033" y="2415799"/>
                </a:lnTo>
                <a:lnTo>
                  <a:pt x="754033" y="2360695"/>
                </a:lnTo>
                <a:lnTo>
                  <a:pt x="713097" y="2366601"/>
                </a:lnTo>
                <a:lnTo>
                  <a:pt x="713097" y="2428213"/>
                </a:lnTo>
                <a:lnTo>
                  <a:pt x="605097" y="2428213"/>
                </a:lnTo>
                <a:lnTo>
                  <a:pt x="605097" y="2379641"/>
                </a:lnTo>
                <a:lnTo>
                  <a:pt x="564161" y="2382960"/>
                </a:lnTo>
                <a:lnTo>
                  <a:pt x="564161" y="2436489"/>
                </a:lnTo>
                <a:lnTo>
                  <a:pt x="456161" y="2436489"/>
                </a:lnTo>
                <a:lnTo>
                  <a:pt x="456161" y="2388351"/>
                </a:lnTo>
                <a:lnTo>
                  <a:pt x="415225" y="2389346"/>
                </a:lnTo>
                <a:lnTo>
                  <a:pt x="415225" y="2436489"/>
                </a:lnTo>
                <a:lnTo>
                  <a:pt x="307225" y="2436489"/>
                </a:lnTo>
                <a:lnTo>
                  <a:pt x="307225" y="2386989"/>
                </a:lnTo>
                <a:cubicBezTo>
                  <a:pt x="293173" y="2387203"/>
                  <a:pt x="279516" y="2386340"/>
                  <a:pt x="266289" y="2385150"/>
                </a:cubicBezTo>
                <a:lnTo>
                  <a:pt x="266289" y="2428213"/>
                </a:lnTo>
                <a:lnTo>
                  <a:pt x="158289" y="2428213"/>
                </a:lnTo>
                <a:lnTo>
                  <a:pt x="158289" y="2370613"/>
                </a:lnTo>
                <a:cubicBezTo>
                  <a:pt x="107017" y="2360332"/>
                  <a:pt x="72014" y="2345184"/>
                  <a:pt x="62108" y="2325373"/>
                </a:cubicBezTo>
                <a:cubicBezTo>
                  <a:pt x="37284" y="2261930"/>
                  <a:pt x="103484" y="2223314"/>
                  <a:pt x="124172" y="2172284"/>
                </a:cubicBezTo>
                <a:cubicBezTo>
                  <a:pt x="111759" y="2144700"/>
                  <a:pt x="74522" y="2141942"/>
                  <a:pt x="86934" y="2089533"/>
                </a:cubicBezTo>
                <a:cubicBezTo>
                  <a:pt x="96588" y="2053674"/>
                  <a:pt x="242782" y="2030228"/>
                  <a:pt x="264849" y="1994369"/>
                </a:cubicBezTo>
                <a:cubicBezTo>
                  <a:pt x="273125" y="1919892"/>
                  <a:pt x="-4093" y="1721291"/>
                  <a:pt x="45" y="1671639"/>
                </a:cubicBezTo>
                <a:cubicBezTo>
                  <a:pt x="12458" y="1619230"/>
                  <a:pt x="124172" y="1558546"/>
                  <a:pt x="190373" y="1477174"/>
                </a:cubicBezTo>
                <a:cubicBezTo>
                  <a:pt x="222094" y="1438557"/>
                  <a:pt x="80038" y="1267538"/>
                  <a:pt x="91072" y="1224783"/>
                </a:cubicBezTo>
                <a:cubicBezTo>
                  <a:pt x="111760" y="1092381"/>
                  <a:pt x="240023" y="943429"/>
                  <a:pt x="264849" y="703451"/>
                </a:cubicBezTo>
                <a:cubicBezTo>
                  <a:pt x="342084" y="332450"/>
                  <a:pt x="961338" y="-5451"/>
                  <a:pt x="1526804" y="6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6" name="Freeform 114"/>
          <p:cNvSpPr>
            <a:spLocks noChangeAspect="1"/>
          </p:cNvSpPr>
          <p:nvPr/>
        </p:nvSpPr>
        <p:spPr>
          <a:xfrm>
            <a:off x="8518359" y="2588127"/>
            <a:ext cx="549379" cy="529812"/>
          </a:xfrm>
          <a:custGeom>
            <a:avLst/>
            <a:gdLst>
              <a:gd name="connsiteX0" fmla="*/ 2500704 w 3745816"/>
              <a:gd name="connsiteY0" fmla="*/ 2026790 h 3316502"/>
              <a:gd name="connsiteX1" fmla="*/ 2261868 w 3745816"/>
              <a:gd name="connsiteY1" fmla="*/ 2108676 h 3316502"/>
              <a:gd name="connsiteX2" fmla="*/ 2364227 w 3745816"/>
              <a:gd name="connsiteY2" fmla="*/ 2313393 h 3316502"/>
              <a:gd name="connsiteX3" fmla="*/ 2500704 w 3745816"/>
              <a:gd name="connsiteY3" fmla="*/ 2026790 h 3316502"/>
              <a:gd name="connsiteX4" fmla="*/ 1245112 w 3745816"/>
              <a:gd name="connsiteY4" fmla="*/ 2026790 h 3316502"/>
              <a:gd name="connsiteX5" fmla="*/ 1381589 w 3745816"/>
              <a:gd name="connsiteY5" fmla="*/ 2313393 h 3316502"/>
              <a:gd name="connsiteX6" fmla="*/ 1483948 w 3745816"/>
              <a:gd name="connsiteY6" fmla="*/ 2108676 h 3316502"/>
              <a:gd name="connsiteX7" fmla="*/ 1245112 w 3745816"/>
              <a:gd name="connsiteY7" fmla="*/ 2026790 h 3316502"/>
              <a:gd name="connsiteX8" fmla="*/ 3185000 w 3745816"/>
              <a:gd name="connsiteY8" fmla="*/ 1670667 h 3316502"/>
              <a:gd name="connsiteX9" fmla="*/ 3244509 w 3745816"/>
              <a:gd name="connsiteY9" fmla="*/ 1692418 h 3316502"/>
              <a:gd name="connsiteX10" fmla="*/ 3380986 w 3745816"/>
              <a:gd name="connsiteY10" fmla="*/ 1856191 h 3316502"/>
              <a:gd name="connsiteX11" fmla="*/ 3599350 w 3745816"/>
              <a:gd name="connsiteY11" fmla="*/ 1903959 h 3316502"/>
              <a:gd name="connsiteX12" fmla="*/ 3735827 w 3745816"/>
              <a:gd name="connsiteY12" fmla="*/ 2142795 h 3316502"/>
              <a:gd name="connsiteX13" fmla="*/ 3572054 w 3745816"/>
              <a:gd name="connsiteY13" fmla="*/ 2620466 h 3316502"/>
              <a:gd name="connsiteX14" fmla="*/ 3551583 w 3745816"/>
              <a:gd name="connsiteY14" fmla="*/ 3316502 h 3316502"/>
              <a:gd name="connsiteX15" fmla="*/ 3292276 w 3745816"/>
              <a:gd name="connsiteY15" fmla="*/ 3302855 h 3316502"/>
              <a:gd name="connsiteX16" fmla="*/ 3271804 w 3745816"/>
              <a:gd name="connsiteY16" fmla="*/ 2511284 h 3316502"/>
              <a:gd name="connsiteX17" fmla="*/ 3278628 w 3745816"/>
              <a:gd name="connsiteY17" fmla="*/ 2272449 h 3316502"/>
              <a:gd name="connsiteX18" fmla="*/ 3128502 w 3745816"/>
              <a:gd name="connsiteY18" fmla="*/ 2108675 h 3316502"/>
              <a:gd name="connsiteX19" fmla="*/ 2869195 w 3745816"/>
              <a:gd name="connsiteY19" fmla="*/ 2019965 h 3316502"/>
              <a:gd name="connsiteX20" fmla="*/ 3185000 w 3745816"/>
              <a:gd name="connsiteY20" fmla="*/ 1670667 h 3316502"/>
              <a:gd name="connsiteX21" fmla="*/ 560816 w 3745816"/>
              <a:gd name="connsiteY21" fmla="*/ 1670667 h 3316502"/>
              <a:gd name="connsiteX22" fmla="*/ 876621 w 3745816"/>
              <a:gd name="connsiteY22" fmla="*/ 2019965 h 3316502"/>
              <a:gd name="connsiteX23" fmla="*/ 617314 w 3745816"/>
              <a:gd name="connsiteY23" fmla="*/ 2108675 h 3316502"/>
              <a:gd name="connsiteX24" fmla="*/ 467188 w 3745816"/>
              <a:gd name="connsiteY24" fmla="*/ 2272449 h 3316502"/>
              <a:gd name="connsiteX25" fmla="*/ 474012 w 3745816"/>
              <a:gd name="connsiteY25" fmla="*/ 2511284 h 3316502"/>
              <a:gd name="connsiteX26" fmla="*/ 453540 w 3745816"/>
              <a:gd name="connsiteY26" fmla="*/ 3302855 h 3316502"/>
              <a:gd name="connsiteX27" fmla="*/ 194233 w 3745816"/>
              <a:gd name="connsiteY27" fmla="*/ 3316502 h 3316502"/>
              <a:gd name="connsiteX28" fmla="*/ 173762 w 3745816"/>
              <a:gd name="connsiteY28" fmla="*/ 2620466 h 3316502"/>
              <a:gd name="connsiteX29" fmla="*/ 9989 w 3745816"/>
              <a:gd name="connsiteY29" fmla="*/ 2142795 h 3316502"/>
              <a:gd name="connsiteX30" fmla="*/ 146466 w 3745816"/>
              <a:gd name="connsiteY30" fmla="*/ 1903959 h 3316502"/>
              <a:gd name="connsiteX31" fmla="*/ 364830 w 3745816"/>
              <a:gd name="connsiteY31" fmla="*/ 1856191 h 3316502"/>
              <a:gd name="connsiteX32" fmla="*/ 501307 w 3745816"/>
              <a:gd name="connsiteY32" fmla="*/ 1692418 h 3316502"/>
              <a:gd name="connsiteX33" fmla="*/ 560816 w 3745816"/>
              <a:gd name="connsiteY33" fmla="*/ 1670667 h 3316502"/>
              <a:gd name="connsiteX34" fmla="*/ 2609647 w 3745816"/>
              <a:gd name="connsiteY34" fmla="*/ 1003649 h 3316502"/>
              <a:gd name="connsiteX35" fmla="*/ 2234575 w 3745816"/>
              <a:gd name="connsiteY35" fmla="*/ 1385343 h 3316502"/>
              <a:gd name="connsiteX36" fmla="*/ 1968444 w 3745816"/>
              <a:gd name="connsiteY36" fmla="*/ 1951725 h 3316502"/>
              <a:gd name="connsiteX37" fmla="*/ 2248223 w 3745816"/>
              <a:gd name="connsiteY37" fmla="*/ 1897134 h 3316502"/>
              <a:gd name="connsiteX38" fmla="*/ 2644008 w 3745816"/>
              <a:gd name="connsiteY38" fmla="*/ 1010029 h 3316502"/>
              <a:gd name="connsiteX39" fmla="*/ 2609647 w 3745816"/>
              <a:gd name="connsiteY39" fmla="*/ 1003649 h 3316502"/>
              <a:gd name="connsiteX40" fmla="*/ 1136169 w 3745816"/>
              <a:gd name="connsiteY40" fmla="*/ 1003649 h 3316502"/>
              <a:gd name="connsiteX41" fmla="*/ 1101808 w 3745816"/>
              <a:gd name="connsiteY41" fmla="*/ 1010029 h 3316502"/>
              <a:gd name="connsiteX42" fmla="*/ 1497593 w 3745816"/>
              <a:gd name="connsiteY42" fmla="*/ 1897134 h 3316502"/>
              <a:gd name="connsiteX43" fmla="*/ 1777372 w 3745816"/>
              <a:gd name="connsiteY43" fmla="*/ 1951725 h 3316502"/>
              <a:gd name="connsiteX44" fmla="*/ 1511241 w 3745816"/>
              <a:gd name="connsiteY44" fmla="*/ 1385343 h 3316502"/>
              <a:gd name="connsiteX45" fmla="*/ 1136169 w 3745816"/>
              <a:gd name="connsiteY45" fmla="*/ 1003649 h 3316502"/>
              <a:gd name="connsiteX46" fmla="*/ 665081 w 3745816"/>
              <a:gd name="connsiteY46" fmla="*/ 96 h 3316502"/>
              <a:gd name="connsiteX47" fmla="*/ 1862679 w 3745816"/>
              <a:gd name="connsiteY47" fmla="*/ 634117 h 3316502"/>
              <a:gd name="connsiteX48" fmla="*/ 3080735 w 3745816"/>
              <a:gd name="connsiteY48" fmla="*/ 96 h 3316502"/>
              <a:gd name="connsiteX49" fmla="*/ 3619822 w 3745816"/>
              <a:gd name="connsiteY49" fmla="*/ 921320 h 3316502"/>
              <a:gd name="connsiteX50" fmla="*/ 3456049 w 3745816"/>
              <a:gd name="connsiteY50" fmla="*/ 955441 h 3316502"/>
              <a:gd name="connsiteX51" fmla="*/ 3189917 w 3745816"/>
              <a:gd name="connsiteY51" fmla="*/ 1317105 h 3316502"/>
              <a:gd name="connsiteX52" fmla="*/ 3155798 w 3745816"/>
              <a:gd name="connsiteY52" fmla="*/ 1596884 h 3316502"/>
              <a:gd name="connsiteX53" fmla="*/ 2848723 w 3745816"/>
              <a:gd name="connsiteY53" fmla="*/ 1842544 h 3316502"/>
              <a:gd name="connsiteX54" fmla="*/ 2650831 w 3745816"/>
              <a:gd name="connsiteY54" fmla="*/ 2518108 h 3316502"/>
              <a:gd name="connsiteX55" fmla="*/ 2193630 w 3745816"/>
              <a:gd name="connsiteY55" fmla="*/ 2531756 h 3316502"/>
              <a:gd name="connsiteX56" fmla="*/ 1941147 w 3745816"/>
              <a:gd name="connsiteY56" fmla="*/ 2211033 h 3316502"/>
              <a:gd name="connsiteX57" fmla="*/ 1872908 w 3745816"/>
              <a:gd name="connsiteY57" fmla="*/ 2313392 h 3316502"/>
              <a:gd name="connsiteX58" fmla="*/ 1804669 w 3745816"/>
              <a:gd name="connsiteY58" fmla="*/ 2211033 h 3316502"/>
              <a:gd name="connsiteX59" fmla="*/ 1552186 w 3745816"/>
              <a:gd name="connsiteY59" fmla="*/ 2531756 h 3316502"/>
              <a:gd name="connsiteX60" fmla="*/ 1094985 w 3745816"/>
              <a:gd name="connsiteY60" fmla="*/ 2518108 h 3316502"/>
              <a:gd name="connsiteX61" fmla="*/ 897093 w 3745816"/>
              <a:gd name="connsiteY61" fmla="*/ 1842544 h 3316502"/>
              <a:gd name="connsiteX62" fmla="*/ 590018 w 3745816"/>
              <a:gd name="connsiteY62" fmla="*/ 1596884 h 3316502"/>
              <a:gd name="connsiteX63" fmla="*/ 555899 w 3745816"/>
              <a:gd name="connsiteY63" fmla="*/ 1317105 h 3316502"/>
              <a:gd name="connsiteX64" fmla="*/ 388154 w 3745816"/>
              <a:gd name="connsiteY64" fmla="*/ 1151989 h 3316502"/>
              <a:gd name="connsiteX65" fmla="*/ 289767 w 3745816"/>
              <a:gd name="connsiteY65" fmla="*/ 955441 h 3316502"/>
              <a:gd name="connsiteX66" fmla="*/ 125994 w 3745816"/>
              <a:gd name="connsiteY66" fmla="*/ 921320 h 3316502"/>
              <a:gd name="connsiteX67" fmla="*/ 665081 w 3745816"/>
              <a:gd name="connsiteY67" fmla="*/ 96 h 3316502"/>
              <a:gd name="connsiteX0-1" fmla="*/ 2500704 w 3745816"/>
              <a:gd name="connsiteY0-2" fmla="*/ 2026790 h 3316502"/>
              <a:gd name="connsiteX1-3" fmla="*/ 2261868 w 3745816"/>
              <a:gd name="connsiteY1-4" fmla="*/ 2108676 h 3316502"/>
              <a:gd name="connsiteX2-5" fmla="*/ 2364227 w 3745816"/>
              <a:gd name="connsiteY2-6" fmla="*/ 2313393 h 3316502"/>
              <a:gd name="connsiteX3-7" fmla="*/ 2500704 w 3745816"/>
              <a:gd name="connsiteY3-8" fmla="*/ 2026790 h 3316502"/>
              <a:gd name="connsiteX4-9" fmla="*/ 1245112 w 3745816"/>
              <a:gd name="connsiteY4-10" fmla="*/ 2026790 h 3316502"/>
              <a:gd name="connsiteX5-11" fmla="*/ 1381589 w 3745816"/>
              <a:gd name="connsiteY5-12" fmla="*/ 2313393 h 3316502"/>
              <a:gd name="connsiteX6-13" fmla="*/ 1483948 w 3745816"/>
              <a:gd name="connsiteY6-14" fmla="*/ 2108676 h 3316502"/>
              <a:gd name="connsiteX7-15" fmla="*/ 1245112 w 3745816"/>
              <a:gd name="connsiteY7-16" fmla="*/ 2026790 h 3316502"/>
              <a:gd name="connsiteX8-17" fmla="*/ 3185000 w 3745816"/>
              <a:gd name="connsiteY8-18" fmla="*/ 1670667 h 3316502"/>
              <a:gd name="connsiteX9-19" fmla="*/ 3244509 w 3745816"/>
              <a:gd name="connsiteY9-20" fmla="*/ 1692418 h 3316502"/>
              <a:gd name="connsiteX10-21" fmla="*/ 3380986 w 3745816"/>
              <a:gd name="connsiteY10-22" fmla="*/ 1856191 h 3316502"/>
              <a:gd name="connsiteX11-23" fmla="*/ 3599350 w 3745816"/>
              <a:gd name="connsiteY11-24" fmla="*/ 1903959 h 3316502"/>
              <a:gd name="connsiteX12-25" fmla="*/ 3735827 w 3745816"/>
              <a:gd name="connsiteY12-26" fmla="*/ 2142795 h 3316502"/>
              <a:gd name="connsiteX13-27" fmla="*/ 3572054 w 3745816"/>
              <a:gd name="connsiteY13-28" fmla="*/ 2620466 h 3316502"/>
              <a:gd name="connsiteX14-29" fmla="*/ 3551583 w 3745816"/>
              <a:gd name="connsiteY14-30" fmla="*/ 3316502 h 3316502"/>
              <a:gd name="connsiteX15-31" fmla="*/ 3292276 w 3745816"/>
              <a:gd name="connsiteY15-32" fmla="*/ 3302855 h 3316502"/>
              <a:gd name="connsiteX16-33" fmla="*/ 3271804 w 3745816"/>
              <a:gd name="connsiteY16-34" fmla="*/ 2511284 h 3316502"/>
              <a:gd name="connsiteX17-35" fmla="*/ 3278628 w 3745816"/>
              <a:gd name="connsiteY17-36" fmla="*/ 2272449 h 3316502"/>
              <a:gd name="connsiteX18-37" fmla="*/ 3128502 w 3745816"/>
              <a:gd name="connsiteY18-38" fmla="*/ 2108675 h 3316502"/>
              <a:gd name="connsiteX19-39" fmla="*/ 2869195 w 3745816"/>
              <a:gd name="connsiteY19-40" fmla="*/ 2019965 h 3316502"/>
              <a:gd name="connsiteX20-41" fmla="*/ 3185000 w 3745816"/>
              <a:gd name="connsiteY20-42" fmla="*/ 1670667 h 3316502"/>
              <a:gd name="connsiteX21-43" fmla="*/ 560816 w 3745816"/>
              <a:gd name="connsiteY21-44" fmla="*/ 1670667 h 3316502"/>
              <a:gd name="connsiteX22-45" fmla="*/ 876621 w 3745816"/>
              <a:gd name="connsiteY22-46" fmla="*/ 2019965 h 3316502"/>
              <a:gd name="connsiteX23-47" fmla="*/ 617314 w 3745816"/>
              <a:gd name="connsiteY23-48" fmla="*/ 2108675 h 3316502"/>
              <a:gd name="connsiteX24-49" fmla="*/ 467188 w 3745816"/>
              <a:gd name="connsiteY24-50" fmla="*/ 2272449 h 3316502"/>
              <a:gd name="connsiteX25-51" fmla="*/ 474012 w 3745816"/>
              <a:gd name="connsiteY25-52" fmla="*/ 2511284 h 3316502"/>
              <a:gd name="connsiteX26-53" fmla="*/ 453540 w 3745816"/>
              <a:gd name="connsiteY26-54" fmla="*/ 3302855 h 3316502"/>
              <a:gd name="connsiteX27-55" fmla="*/ 194233 w 3745816"/>
              <a:gd name="connsiteY27-56" fmla="*/ 3316502 h 3316502"/>
              <a:gd name="connsiteX28-57" fmla="*/ 173762 w 3745816"/>
              <a:gd name="connsiteY28-58" fmla="*/ 2620466 h 3316502"/>
              <a:gd name="connsiteX29-59" fmla="*/ 9989 w 3745816"/>
              <a:gd name="connsiteY29-60" fmla="*/ 2142795 h 3316502"/>
              <a:gd name="connsiteX30-61" fmla="*/ 146466 w 3745816"/>
              <a:gd name="connsiteY30-62" fmla="*/ 1903959 h 3316502"/>
              <a:gd name="connsiteX31-63" fmla="*/ 364830 w 3745816"/>
              <a:gd name="connsiteY31-64" fmla="*/ 1856191 h 3316502"/>
              <a:gd name="connsiteX32-65" fmla="*/ 501307 w 3745816"/>
              <a:gd name="connsiteY32-66" fmla="*/ 1692418 h 3316502"/>
              <a:gd name="connsiteX33-67" fmla="*/ 560816 w 3745816"/>
              <a:gd name="connsiteY33-68" fmla="*/ 1670667 h 3316502"/>
              <a:gd name="connsiteX34-69" fmla="*/ 2609647 w 3745816"/>
              <a:gd name="connsiteY34-70" fmla="*/ 1003649 h 3316502"/>
              <a:gd name="connsiteX35-71" fmla="*/ 2234575 w 3745816"/>
              <a:gd name="connsiteY35-72" fmla="*/ 1385343 h 3316502"/>
              <a:gd name="connsiteX36-73" fmla="*/ 1968444 w 3745816"/>
              <a:gd name="connsiteY36-74" fmla="*/ 1951725 h 3316502"/>
              <a:gd name="connsiteX37-75" fmla="*/ 2248223 w 3745816"/>
              <a:gd name="connsiteY37-76" fmla="*/ 1897134 h 3316502"/>
              <a:gd name="connsiteX38-77" fmla="*/ 2644008 w 3745816"/>
              <a:gd name="connsiteY38-78" fmla="*/ 1010029 h 3316502"/>
              <a:gd name="connsiteX39-79" fmla="*/ 2609647 w 3745816"/>
              <a:gd name="connsiteY39-80" fmla="*/ 1003649 h 3316502"/>
              <a:gd name="connsiteX40-81" fmla="*/ 1136169 w 3745816"/>
              <a:gd name="connsiteY40-82" fmla="*/ 1003649 h 3316502"/>
              <a:gd name="connsiteX41-83" fmla="*/ 1101808 w 3745816"/>
              <a:gd name="connsiteY41-84" fmla="*/ 1010029 h 3316502"/>
              <a:gd name="connsiteX42-85" fmla="*/ 1497593 w 3745816"/>
              <a:gd name="connsiteY42-86" fmla="*/ 1897134 h 3316502"/>
              <a:gd name="connsiteX43-87" fmla="*/ 1777372 w 3745816"/>
              <a:gd name="connsiteY43-88" fmla="*/ 1951725 h 3316502"/>
              <a:gd name="connsiteX44-89" fmla="*/ 1511241 w 3745816"/>
              <a:gd name="connsiteY44-90" fmla="*/ 1385343 h 3316502"/>
              <a:gd name="connsiteX45-91" fmla="*/ 1136169 w 3745816"/>
              <a:gd name="connsiteY45-92" fmla="*/ 1003649 h 3316502"/>
              <a:gd name="connsiteX46-93" fmla="*/ 665081 w 3745816"/>
              <a:gd name="connsiteY46-94" fmla="*/ 96 h 3316502"/>
              <a:gd name="connsiteX47-95" fmla="*/ 1862679 w 3745816"/>
              <a:gd name="connsiteY47-96" fmla="*/ 634117 h 3316502"/>
              <a:gd name="connsiteX48-97" fmla="*/ 3080735 w 3745816"/>
              <a:gd name="connsiteY48-98" fmla="*/ 96 h 3316502"/>
              <a:gd name="connsiteX49-99" fmla="*/ 3619822 w 3745816"/>
              <a:gd name="connsiteY49-100" fmla="*/ 921320 h 3316502"/>
              <a:gd name="connsiteX50-101" fmla="*/ 3456049 w 3745816"/>
              <a:gd name="connsiteY50-102" fmla="*/ 955441 h 3316502"/>
              <a:gd name="connsiteX51-103" fmla="*/ 3189917 w 3745816"/>
              <a:gd name="connsiteY51-104" fmla="*/ 1317105 h 3316502"/>
              <a:gd name="connsiteX52-105" fmla="*/ 3155798 w 3745816"/>
              <a:gd name="connsiteY52-106" fmla="*/ 1596884 h 3316502"/>
              <a:gd name="connsiteX53-107" fmla="*/ 2848723 w 3745816"/>
              <a:gd name="connsiteY53-108" fmla="*/ 1842544 h 3316502"/>
              <a:gd name="connsiteX54-109" fmla="*/ 2650831 w 3745816"/>
              <a:gd name="connsiteY54-110" fmla="*/ 2518108 h 3316502"/>
              <a:gd name="connsiteX55-111" fmla="*/ 2193630 w 3745816"/>
              <a:gd name="connsiteY55-112" fmla="*/ 2531756 h 3316502"/>
              <a:gd name="connsiteX56-113" fmla="*/ 1941147 w 3745816"/>
              <a:gd name="connsiteY56-114" fmla="*/ 2211033 h 3316502"/>
              <a:gd name="connsiteX57-115" fmla="*/ 1872908 w 3745816"/>
              <a:gd name="connsiteY57-116" fmla="*/ 2313392 h 3316502"/>
              <a:gd name="connsiteX58-117" fmla="*/ 1804669 w 3745816"/>
              <a:gd name="connsiteY58-118" fmla="*/ 2211033 h 3316502"/>
              <a:gd name="connsiteX59-119" fmla="*/ 1552186 w 3745816"/>
              <a:gd name="connsiteY59-120" fmla="*/ 2531756 h 3316502"/>
              <a:gd name="connsiteX60-121" fmla="*/ 1094985 w 3745816"/>
              <a:gd name="connsiteY60-122" fmla="*/ 2518108 h 3316502"/>
              <a:gd name="connsiteX61-123" fmla="*/ 897093 w 3745816"/>
              <a:gd name="connsiteY61-124" fmla="*/ 1842544 h 3316502"/>
              <a:gd name="connsiteX62-125" fmla="*/ 590018 w 3745816"/>
              <a:gd name="connsiteY62-126" fmla="*/ 1596884 h 3316502"/>
              <a:gd name="connsiteX63-127" fmla="*/ 555899 w 3745816"/>
              <a:gd name="connsiteY63-128" fmla="*/ 1317105 h 3316502"/>
              <a:gd name="connsiteX64-129" fmla="*/ 388154 w 3745816"/>
              <a:gd name="connsiteY64-130" fmla="*/ 1151989 h 3316502"/>
              <a:gd name="connsiteX65-131" fmla="*/ 289767 w 3745816"/>
              <a:gd name="connsiteY65-132" fmla="*/ 1006142 h 3316502"/>
              <a:gd name="connsiteX66-133" fmla="*/ 125994 w 3745816"/>
              <a:gd name="connsiteY66-134" fmla="*/ 921320 h 3316502"/>
              <a:gd name="connsiteX67-135" fmla="*/ 665081 w 3745816"/>
              <a:gd name="connsiteY67-136" fmla="*/ 96 h 3316502"/>
              <a:gd name="connsiteX0-137" fmla="*/ 2500704 w 3745816"/>
              <a:gd name="connsiteY0-138" fmla="*/ 2026790 h 3316502"/>
              <a:gd name="connsiteX1-139" fmla="*/ 2261868 w 3745816"/>
              <a:gd name="connsiteY1-140" fmla="*/ 2108676 h 3316502"/>
              <a:gd name="connsiteX2-141" fmla="*/ 2364227 w 3745816"/>
              <a:gd name="connsiteY2-142" fmla="*/ 2313393 h 3316502"/>
              <a:gd name="connsiteX3-143" fmla="*/ 2500704 w 3745816"/>
              <a:gd name="connsiteY3-144" fmla="*/ 2026790 h 3316502"/>
              <a:gd name="connsiteX4-145" fmla="*/ 1245112 w 3745816"/>
              <a:gd name="connsiteY4-146" fmla="*/ 2026790 h 3316502"/>
              <a:gd name="connsiteX5-147" fmla="*/ 1381589 w 3745816"/>
              <a:gd name="connsiteY5-148" fmla="*/ 2313393 h 3316502"/>
              <a:gd name="connsiteX6-149" fmla="*/ 1483948 w 3745816"/>
              <a:gd name="connsiteY6-150" fmla="*/ 2108676 h 3316502"/>
              <a:gd name="connsiteX7-151" fmla="*/ 1245112 w 3745816"/>
              <a:gd name="connsiteY7-152" fmla="*/ 2026790 h 3316502"/>
              <a:gd name="connsiteX8-153" fmla="*/ 3185000 w 3745816"/>
              <a:gd name="connsiteY8-154" fmla="*/ 1670667 h 3316502"/>
              <a:gd name="connsiteX9-155" fmla="*/ 3244509 w 3745816"/>
              <a:gd name="connsiteY9-156" fmla="*/ 1692418 h 3316502"/>
              <a:gd name="connsiteX10-157" fmla="*/ 3380986 w 3745816"/>
              <a:gd name="connsiteY10-158" fmla="*/ 1856191 h 3316502"/>
              <a:gd name="connsiteX11-159" fmla="*/ 3599350 w 3745816"/>
              <a:gd name="connsiteY11-160" fmla="*/ 1903959 h 3316502"/>
              <a:gd name="connsiteX12-161" fmla="*/ 3735827 w 3745816"/>
              <a:gd name="connsiteY12-162" fmla="*/ 2142795 h 3316502"/>
              <a:gd name="connsiteX13-163" fmla="*/ 3572054 w 3745816"/>
              <a:gd name="connsiteY13-164" fmla="*/ 2620466 h 3316502"/>
              <a:gd name="connsiteX14-165" fmla="*/ 3551583 w 3745816"/>
              <a:gd name="connsiteY14-166" fmla="*/ 3316502 h 3316502"/>
              <a:gd name="connsiteX15-167" fmla="*/ 3292276 w 3745816"/>
              <a:gd name="connsiteY15-168" fmla="*/ 3302855 h 3316502"/>
              <a:gd name="connsiteX16-169" fmla="*/ 3271804 w 3745816"/>
              <a:gd name="connsiteY16-170" fmla="*/ 2511284 h 3316502"/>
              <a:gd name="connsiteX17-171" fmla="*/ 3278628 w 3745816"/>
              <a:gd name="connsiteY17-172" fmla="*/ 2272449 h 3316502"/>
              <a:gd name="connsiteX18-173" fmla="*/ 3128502 w 3745816"/>
              <a:gd name="connsiteY18-174" fmla="*/ 2108675 h 3316502"/>
              <a:gd name="connsiteX19-175" fmla="*/ 2869195 w 3745816"/>
              <a:gd name="connsiteY19-176" fmla="*/ 2019965 h 3316502"/>
              <a:gd name="connsiteX20-177" fmla="*/ 3185000 w 3745816"/>
              <a:gd name="connsiteY20-178" fmla="*/ 1670667 h 3316502"/>
              <a:gd name="connsiteX21-179" fmla="*/ 560816 w 3745816"/>
              <a:gd name="connsiteY21-180" fmla="*/ 1670667 h 3316502"/>
              <a:gd name="connsiteX22-181" fmla="*/ 876621 w 3745816"/>
              <a:gd name="connsiteY22-182" fmla="*/ 2019965 h 3316502"/>
              <a:gd name="connsiteX23-183" fmla="*/ 617314 w 3745816"/>
              <a:gd name="connsiteY23-184" fmla="*/ 2108675 h 3316502"/>
              <a:gd name="connsiteX24-185" fmla="*/ 467188 w 3745816"/>
              <a:gd name="connsiteY24-186" fmla="*/ 2272449 h 3316502"/>
              <a:gd name="connsiteX25-187" fmla="*/ 474012 w 3745816"/>
              <a:gd name="connsiteY25-188" fmla="*/ 2511284 h 3316502"/>
              <a:gd name="connsiteX26-189" fmla="*/ 453540 w 3745816"/>
              <a:gd name="connsiteY26-190" fmla="*/ 3302855 h 3316502"/>
              <a:gd name="connsiteX27-191" fmla="*/ 194233 w 3745816"/>
              <a:gd name="connsiteY27-192" fmla="*/ 3316502 h 3316502"/>
              <a:gd name="connsiteX28-193" fmla="*/ 173762 w 3745816"/>
              <a:gd name="connsiteY28-194" fmla="*/ 2620466 h 3316502"/>
              <a:gd name="connsiteX29-195" fmla="*/ 9989 w 3745816"/>
              <a:gd name="connsiteY29-196" fmla="*/ 2142795 h 3316502"/>
              <a:gd name="connsiteX30-197" fmla="*/ 146466 w 3745816"/>
              <a:gd name="connsiteY30-198" fmla="*/ 1903959 h 3316502"/>
              <a:gd name="connsiteX31-199" fmla="*/ 364830 w 3745816"/>
              <a:gd name="connsiteY31-200" fmla="*/ 1856191 h 3316502"/>
              <a:gd name="connsiteX32-201" fmla="*/ 501307 w 3745816"/>
              <a:gd name="connsiteY32-202" fmla="*/ 1692418 h 3316502"/>
              <a:gd name="connsiteX33-203" fmla="*/ 560816 w 3745816"/>
              <a:gd name="connsiteY33-204" fmla="*/ 1670667 h 3316502"/>
              <a:gd name="connsiteX34-205" fmla="*/ 2609647 w 3745816"/>
              <a:gd name="connsiteY34-206" fmla="*/ 1003649 h 3316502"/>
              <a:gd name="connsiteX35-207" fmla="*/ 2234575 w 3745816"/>
              <a:gd name="connsiteY35-208" fmla="*/ 1385343 h 3316502"/>
              <a:gd name="connsiteX36-209" fmla="*/ 1968444 w 3745816"/>
              <a:gd name="connsiteY36-210" fmla="*/ 1951725 h 3316502"/>
              <a:gd name="connsiteX37-211" fmla="*/ 2248223 w 3745816"/>
              <a:gd name="connsiteY37-212" fmla="*/ 1897134 h 3316502"/>
              <a:gd name="connsiteX38-213" fmla="*/ 2644008 w 3745816"/>
              <a:gd name="connsiteY38-214" fmla="*/ 1010029 h 3316502"/>
              <a:gd name="connsiteX39-215" fmla="*/ 2609647 w 3745816"/>
              <a:gd name="connsiteY39-216" fmla="*/ 1003649 h 3316502"/>
              <a:gd name="connsiteX40-217" fmla="*/ 1136169 w 3745816"/>
              <a:gd name="connsiteY40-218" fmla="*/ 1003649 h 3316502"/>
              <a:gd name="connsiteX41-219" fmla="*/ 1101808 w 3745816"/>
              <a:gd name="connsiteY41-220" fmla="*/ 1010029 h 3316502"/>
              <a:gd name="connsiteX42-221" fmla="*/ 1497593 w 3745816"/>
              <a:gd name="connsiteY42-222" fmla="*/ 1897134 h 3316502"/>
              <a:gd name="connsiteX43-223" fmla="*/ 1777372 w 3745816"/>
              <a:gd name="connsiteY43-224" fmla="*/ 1951725 h 3316502"/>
              <a:gd name="connsiteX44-225" fmla="*/ 1511241 w 3745816"/>
              <a:gd name="connsiteY44-226" fmla="*/ 1385343 h 3316502"/>
              <a:gd name="connsiteX45-227" fmla="*/ 1136169 w 3745816"/>
              <a:gd name="connsiteY45-228" fmla="*/ 1003649 h 3316502"/>
              <a:gd name="connsiteX46-229" fmla="*/ 665081 w 3745816"/>
              <a:gd name="connsiteY46-230" fmla="*/ 96 h 3316502"/>
              <a:gd name="connsiteX47-231" fmla="*/ 1862679 w 3745816"/>
              <a:gd name="connsiteY47-232" fmla="*/ 634117 h 3316502"/>
              <a:gd name="connsiteX48-233" fmla="*/ 3080735 w 3745816"/>
              <a:gd name="connsiteY48-234" fmla="*/ 96 h 3316502"/>
              <a:gd name="connsiteX49-235" fmla="*/ 3619822 w 3745816"/>
              <a:gd name="connsiteY49-236" fmla="*/ 921320 h 3316502"/>
              <a:gd name="connsiteX50-237" fmla="*/ 3456049 w 3745816"/>
              <a:gd name="connsiteY50-238" fmla="*/ 955441 h 3316502"/>
              <a:gd name="connsiteX51-239" fmla="*/ 3189917 w 3745816"/>
              <a:gd name="connsiteY51-240" fmla="*/ 1317105 h 3316502"/>
              <a:gd name="connsiteX52-241" fmla="*/ 3155798 w 3745816"/>
              <a:gd name="connsiteY52-242" fmla="*/ 1596884 h 3316502"/>
              <a:gd name="connsiteX53-243" fmla="*/ 2848723 w 3745816"/>
              <a:gd name="connsiteY53-244" fmla="*/ 1842544 h 3316502"/>
              <a:gd name="connsiteX54-245" fmla="*/ 2650831 w 3745816"/>
              <a:gd name="connsiteY54-246" fmla="*/ 2518108 h 3316502"/>
              <a:gd name="connsiteX55-247" fmla="*/ 2193630 w 3745816"/>
              <a:gd name="connsiteY55-248" fmla="*/ 2531756 h 3316502"/>
              <a:gd name="connsiteX56-249" fmla="*/ 1941147 w 3745816"/>
              <a:gd name="connsiteY56-250" fmla="*/ 2211033 h 3316502"/>
              <a:gd name="connsiteX57-251" fmla="*/ 1872908 w 3745816"/>
              <a:gd name="connsiteY57-252" fmla="*/ 2313392 h 3316502"/>
              <a:gd name="connsiteX58-253" fmla="*/ 1804669 w 3745816"/>
              <a:gd name="connsiteY58-254" fmla="*/ 2211033 h 3316502"/>
              <a:gd name="connsiteX59-255" fmla="*/ 1552186 w 3745816"/>
              <a:gd name="connsiteY59-256" fmla="*/ 2531756 h 3316502"/>
              <a:gd name="connsiteX60-257" fmla="*/ 1094985 w 3745816"/>
              <a:gd name="connsiteY60-258" fmla="*/ 2518108 h 3316502"/>
              <a:gd name="connsiteX61-259" fmla="*/ 897093 w 3745816"/>
              <a:gd name="connsiteY61-260" fmla="*/ 1842544 h 3316502"/>
              <a:gd name="connsiteX62-261" fmla="*/ 590018 w 3745816"/>
              <a:gd name="connsiteY62-262" fmla="*/ 1596884 h 3316502"/>
              <a:gd name="connsiteX63-263" fmla="*/ 555899 w 3745816"/>
              <a:gd name="connsiteY63-264" fmla="*/ 1317105 h 3316502"/>
              <a:gd name="connsiteX64-265" fmla="*/ 380265 w 3745816"/>
              <a:gd name="connsiteY64-266" fmla="*/ 1173717 h 3316502"/>
              <a:gd name="connsiteX65-267" fmla="*/ 289767 w 3745816"/>
              <a:gd name="connsiteY65-268" fmla="*/ 1006142 h 3316502"/>
              <a:gd name="connsiteX66-269" fmla="*/ 125994 w 3745816"/>
              <a:gd name="connsiteY66-270" fmla="*/ 921320 h 3316502"/>
              <a:gd name="connsiteX67-271" fmla="*/ 665081 w 3745816"/>
              <a:gd name="connsiteY67-272" fmla="*/ 96 h 3316502"/>
              <a:gd name="connsiteX0-273" fmla="*/ 2500704 w 3745816"/>
              <a:gd name="connsiteY0-274" fmla="*/ 2026790 h 3316502"/>
              <a:gd name="connsiteX1-275" fmla="*/ 2261868 w 3745816"/>
              <a:gd name="connsiteY1-276" fmla="*/ 2108676 h 3316502"/>
              <a:gd name="connsiteX2-277" fmla="*/ 2364227 w 3745816"/>
              <a:gd name="connsiteY2-278" fmla="*/ 2313393 h 3316502"/>
              <a:gd name="connsiteX3-279" fmla="*/ 2500704 w 3745816"/>
              <a:gd name="connsiteY3-280" fmla="*/ 2026790 h 3316502"/>
              <a:gd name="connsiteX4-281" fmla="*/ 1245112 w 3745816"/>
              <a:gd name="connsiteY4-282" fmla="*/ 2026790 h 3316502"/>
              <a:gd name="connsiteX5-283" fmla="*/ 1381589 w 3745816"/>
              <a:gd name="connsiteY5-284" fmla="*/ 2313393 h 3316502"/>
              <a:gd name="connsiteX6-285" fmla="*/ 1483948 w 3745816"/>
              <a:gd name="connsiteY6-286" fmla="*/ 2108676 h 3316502"/>
              <a:gd name="connsiteX7-287" fmla="*/ 1245112 w 3745816"/>
              <a:gd name="connsiteY7-288" fmla="*/ 2026790 h 3316502"/>
              <a:gd name="connsiteX8-289" fmla="*/ 3185000 w 3745816"/>
              <a:gd name="connsiteY8-290" fmla="*/ 1670667 h 3316502"/>
              <a:gd name="connsiteX9-291" fmla="*/ 3244509 w 3745816"/>
              <a:gd name="connsiteY9-292" fmla="*/ 1692418 h 3316502"/>
              <a:gd name="connsiteX10-293" fmla="*/ 3380986 w 3745816"/>
              <a:gd name="connsiteY10-294" fmla="*/ 1856191 h 3316502"/>
              <a:gd name="connsiteX11-295" fmla="*/ 3599350 w 3745816"/>
              <a:gd name="connsiteY11-296" fmla="*/ 1903959 h 3316502"/>
              <a:gd name="connsiteX12-297" fmla="*/ 3735827 w 3745816"/>
              <a:gd name="connsiteY12-298" fmla="*/ 2142795 h 3316502"/>
              <a:gd name="connsiteX13-299" fmla="*/ 3572054 w 3745816"/>
              <a:gd name="connsiteY13-300" fmla="*/ 2620466 h 3316502"/>
              <a:gd name="connsiteX14-301" fmla="*/ 3551583 w 3745816"/>
              <a:gd name="connsiteY14-302" fmla="*/ 3316502 h 3316502"/>
              <a:gd name="connsiteX15-303" fmla="*/ 3292276 w 3745816"/>
              <a:gd name="connsiteY15-304" fmla="*/ 3302855 h 3316502"/>
              <a:gd name="connsiteX16-305" fmla="*/ 3271804 w 3745816"/>
              <a:gd name="connsiteY16-306" fmla="*/ 2511284 h 3316502"/>
              <a:gd name="connsiteX17-307" fmla="*/ 3278628 w 3745816"/>
              <a:gd name="connsiteY17-308" fmla="*/ 2272449 h 3316502"/>
              <a:gd name="connsiteX18-309" fmla="*/ 3128502 w 3745816"/>
              <a:gd name="connsiteY18-310" fmla="*/ 2108675 h 3316502"/>
              <a:gd name="connsiteX19-311" fmla="*/ 2869195 w 3745816"/>
              <a:gd name="connsiteY19-312" fmla="*/ 2019965 h 3316502"/>
              <a:gd name="connsiteX20-313" fmla="*/ 3185000 w 3745816"/>
              <a:gd name="connsiteY20-314" fmla="*/ 1670667 h 3316502"/>
              <a:gd name="connsiteX21-315" fmla="*/ 560816 w 3745816"/>
              <a:gd name="connsiteY21-316" fmla="*/ 1670667 h 3316502"/>
              <a:gd name="connsiteX22-317" fmla="*/ 876621 w 3745816"/>
              <a:gd name="connsiteY22-318" fmla="*/ 2019965 h 3316502"/>
              <a:gd name="connsiteX23-319" fmla="*/ 617314 w 3745816"/>
              <a:gd name="connsiteY23-320" fmla="*/ 2108675 h 3316502"/>
              <a:gd name="connsiteX24-321" fmla="*/ 467188 w 3745816"/>
              <a:gd name="connsiteY24-322" fmla="*/ 2272449 h 3316502"/>
              <a:gd name="connsiteX25-323" fmla="*/ 474012 w 3745816"/>
              <a:gd name="connsiteY25-324" fmla="*/ 2511284 h 3316502"/>
              <a:gd name="connsiteX26-325" fmla="*/ 453540 w 3745816"/>
              <a:gd name="connsiteY26-326" fmla="*/ 3302855 h 3316502"/>
              <a:gd name="connsiteX27-327" fmla="*/ 194233 w 3745816"/>
              <a:gd name="connsiteY27-328" fmla="*/ 3316502 h 3316502"/>
              <a:gd name="connsiteX28-329" fmla="*/ 173762 w 3745816"/>
              <a:gd name="connsiteY28-330" fmla="*/ 2620466 h 3316502"/>
              <a:gd name="connsiteX29-331" fmla="*/ 9989 w 3745816"/>
              <a:gd name="connsiteY29-332" fmla="*/ 2142795 h 3316502"/>
              <a:gd name="connsiteX30-333" fmla="*/ 146466 w 3745816"/>
              <a:gd name="connsiteY30-334" fmla="*/ 1903959 h 3316502"/>
              <a:gd name="connsiteX31-335" fmla="*/ 364830 w 3745816"/>
              <a:gd name="connsiteY31-336" fmla="*/ 1856191 h 3316502"/>
              <a:gd name="connsiteX32-337" fmla="*/ 501307 w 3745816"/>
              <a:gd name="connsiteY32-338" fmla="*/ 1692418 h 3316502"/>
              <a:gd name="connsiteX33-339" fmla="*/ 560816 w 3745816"/>
              <a:gd name="connsiteY33-340" fmla="*/ 1670667 h 3316502"/>
              <a:gd name="connsiteX34-341" fmla="*/ 2609647 w 3745816"/>
              <a:gd name="connsiteY34-342" fmla="*/ 1003649 h 3316502"/>
              <a:gd name="connsiteX35-343" fmla="*/ 2234575 w 3745816"/>
              <a:gd name="connsiteY35-344" fmla="*/ 1385343 h 3316502"/>
              <a:gd name="connsiteX36-345" fmla="*/ 1968444 w 3745816"/>
              <a:gd name="connsiteY36-346" fmla="*/ 1951725 h 3316502"/>
              <a:gd name="connsiteX37-347" fmla="*/ 2248223 w 3745816"/>
              <a:gd name="connsiteY37-348" fmla="*/ 1897134 h 3316502"/>
              <a:gd name="connsiteX38-349" fmla="*/ 2644008 w 3745816"/>
              <a:gd name="connsiteY38-350" fmla="*/ 1010029 h 3316502"/>
              <a:gd name="connsiteX39-351" fmla="*/ 2609647 w 3745816"/>
              <a:gd name="connsiteY39-352" fmla="*/ 1003649 h 3316502"/>
              <a:gd name="connsiteX40-353" fmla="*/ 1136169 w 3745816"/>
              <a:gd name="connsiteY40-354" fmla="*/ 1003649 h 3316502"/>
              <a:gd name="connsiteX41-355" fmla="*/ 1101808 w 3745816"/>
              <a:gd name="connsiteY41-356" fmla="*/ 1010029 h 3316502"/>
              <a:gd name="connsiteX42-357" fmla="*/ 1497593 w 3745816"/>
              <a:gd name="connsiteY42-358" fmla="*/ 1897134 h 3316502"/>
              <a:gd name="connsiteX43-359" fmla="*/ 1777372 w 3745816"/>
              <a:gd name="connsiteY43-360" fmla="*/ 1951725 h 3316502"/>
              <a:gd name="connsiteX44-361" fmla="*/ 1511241 w 3745816"/>
              <a:gd name="connsiteY44-362" fmla="*/ 1385343 h 3316502"/>
              <a:gd name="connsiteX45-363" fmla="*/ 1136169 w 3745816"/>
              <a:gd name="connsiteY45-364" fmla="*/ 1003649 h 3316502"/>
              <a:gd name="connsiteX46-365" fmla="*/ 665081 w 3745816"/>
              <a:gd name="connsiteY46-366" fmla="*/ 96 h 3316502"/>
              <a:gd name="connsiteX47-367" fmla="*/ 1862679 w 3745816"/>
              <a:gd name="connsiteY47-368" fmla="*/ 634117 h 3316502"/>
              <a:gd name="connsiteX48-369" fmla="*/ 3080735 w 3745816"/>
              <a:gd name="connsiteY48-370" fmla="*/ 96 h 3316502"/>
              <a:gd name="connsiteX49-371" fmla="*/ 3619822 w 3745816"/>
              <a:gd name="connsiteY49-372" fmla="*/ 921320 h 3316502"/>
              <a:gd name="connsiteX50-373" fmla="*/ 3456049 w 3745816"/>
              <a:gd name="connsiteY50-374" fmla="*/ 955441 h 3316502"/>
              <a:gd name="connsiteX51-375" fmla="*/ 3189917 w 3745816"/>
              <a:gd name="connsiteY51-376" fmla="*/ 1317105 h 3316502"/>
              <a:gd name="connsiteX52-377" fmla="*/ 3155798 w 3745816"/>
              <a:gd name="connsiteY52-378" fmla="*/ 1596884 h 3316502"/>
              <a:gd name="connsiteX53-379" fmla="*/ 2848723 w 3745816"/>
              <a:gd name="connsiteY53-380" fmla="*/ 1842544 h 3316502"/>
              <a:gd name="connsiteX54-381" fmla="*/ 2650831 w 3745816"/>
              <a:gd name="connsiteY54-382" fmla="*/ 2518108 h 3316502"/>
              <a:gd name="connsiteX55-383" fmla="*/ 2193630 w 3745816"/>
              <a:gd name="connsiteY55-384" fmla="*/ 2531756 h 3316502"/>
              <a:gd name="connsiteX56-385" fmla="*/ 1941147 w 3745816"/>
              <a:gd name="connsiteY56-386" fmla="*/ 2211033 h 3316502"/>
              <a:gd name="connsiteX57-387" fmla="*/ 1872908 w 3745816"/>
              <a:gd name="connsiteY57-388" fmla="*/ 2313392 h 3316502"/>
              <a:gd name="connsiteX58-389" fmla="*/ 1804669 w 3745816"/>
              <a:gd name="connsiteY58-390" fmla="*/ 2211033 h 3316502"/>
              <a:gd name="connsiteX59-391" fmla="*/ 1552186 w 3745816"/>
              <a:gd name="connsiteY59-392" fmla="*/ 2531756 h 3316502"/>
              <a:gd name="connsiteX60-393" fmla="*/ 1094985 w 3745816"/>
              <a:gd name="connsiteY60-394" fmla="*/ 2518108 h 3316502"/>
              <a:gd name="connsiteX61-395" fmla="*/ 897093 w 3745816"/>
              <a:gd name="connsiteY61-396" fmla="*/ 1842544 h 3316502"/>
              <a:gd name="connsiteX62-397" fmla="*/ 590018 w 3745816"/>
              <a:gd name="connsiteY62-398" fmla="*/ 1596884 h 3316502"/>
              <a:gd name="connsiteX63-399" fmla="*/ 555899 w 3745816"/>
              <a:gd name="connsiteY63-400" fmla="*/ 1317105 h 3316502"/>
              <a:gd name="connsiteX64-401" fmla="*/ 380265 w 3745816"/>
              <a:gd name="connsiteY64-402" fmla="*/ 1173717 h 3316502"/>
              <a:gd name="connsiteX65-403" fmla="*/ 289767 w 3745816"/>
              <a:gd name="connsiteY65-404" fmla="*/ 1006142 h 3316502"/>
              <a:gd name="connsiteX66-405" fmla="*/ 125994 w 3745816"/>
              <a:gd name="connsiteY66-406" fmla="*/ 921320 h 3316502"/>
              <a:gd name="connsiteX67-407" fmla="*/ 665081 w 3745816"/>
              <a:gd name="connsiteY67-408" fmla="*/ 96 h 3316502"/>
              <a:gd name="connsiteX0-409" fmla="*/ 2500704 w 3745816"/>
              <a:gd name="connsiteY0-410" fmla="*/ 2026790 h 3316502"/>
              <a:gd name="connsiteX1-411" fmla="*/ 2261868 w 3745816"/>
              <a:gd name="connsiteY1-412" fmla="*/ 2108676 h 3316502"/>
              <a:gd name="connsiteX2-413" fmla="*/ 2364227 w 3745816"/>
              <a:gd name="connsiteY2-414" fmla="*/ 2313393 h 3316502"/>
              <a:gd name="connsiteX3-415" fmla="*/ 2500704 w 3745816"/>
              <a:gd name="connsiteY3-416" fmla="*/ 2026790 h 3316502"/>
              <a:gd name="connsiteX4-417" fmla="*/ 1245112 w 3745816"/>
              <a:gd name="connsiteY4-418" fmla="*/ 2026790 h 3316502"/>
              <a:gd name="connsiteX5-419" fmla="*/ 1381589 w 3745816"/>
              <a:gd name="connsiteY5-420" fmla="*/ 2313393 h 3316502"/>
              <a:gd name="connsiteX6-421" fmla="*/ 1483948 w 3745816"/>
              <a:gd name="connsiteY6-422" fmla="*/ 2108676 h 3316502"/>
              <a:gd name="connsiteX7-423" fmla="*/ 1245112 w 3745816"/>
              <a:gd name="connsiteY7-424" fmla="*/ 2026790 h 3316502"/>
              <a:gd name="connsiteX8-425" fmla="*/ 3185000 w 3745816"/>
              <a:gd name="connsiteY8-426" fmla="*/ 1670667 h 3316502"/>
              <a:gd name="connsiteX9-427" fmla="*/ 3244509 w 3745816"/>
              <a:gd name="connsiteY9-428" fmla="*/ 1692418 h 3316502"/>
              <a:gd name="connsiteX10-429" fmla="*/ 3380986 w 3745816"/>
              <a:gd name="connsiteY10-430" fmla="*/ 1856191 h 3316502"/>
              <a:gd name="connsiteX11-431" fmla="*/ 3599350 w 3745816"/>
              <a:gd name="connsiteY11-432" fmla="*/ 1903959 h 3316502"/>
              <a:gd name="connsiteX12-433" fmla="*/ 3735827 w 3745816"/>
              <a:gd name="connsiteY12-434" fmla="*/ 2142795 h 3316502"/>
              <a:gd name="connsiteX13-435" fmla="*/ 3572054 w 3745816"/>
              <a:gd name="connsiteY13-436" fmla="*/ 2620466 h 3316502"/>
              <a:gd name="connsiteX14-437" fmla="*/ 3551583 w 3745816"/>
              <a:gd name="connsiteY14-438" fmla="*/ 3316502 h 3316502"/>
              <a:gd name="connsiteX15-439" fmla="*/ 3292276 w 3745816"/>
              <a:gd name="connsiteY15-440" fmla="*/ 3302855 h 3316502"/>
              <a:gd name="connsiteX16-441" fmla="*/ 3271804 w 3745816"/>
              <a:gd name="connsiteY16-442" fmla="*/ 2511284 h 3316502"/>
              <a:gd name="connsiteX17-443" fmla="*/ 3278628 w 3745816"/>
              <a:gd name="connsiteY17-444" fmla="*/ 2272449 h 3316502"/>
              <a:gd name="connsiteX18-445" fmla="*/ 3128502 w 3745816"/>
              <a:gd name="connsiteY18-446" fmla="*/ 2108675 h 3316502"/>
              <a:gd name="connsiteX19-447" fmla="*/ 2869195 w 3745816"/>
              <a:gd name="connsiteY19-448" fmla="*/ 2019965 h 3316502"/>
              <a:gd name="connsiteX20-449" fmla="*/ 3185000 w 3745816"/>
              <a:gd name="connsiteY20-450" fmla="*/ 1670667 h 3316502"/>
              <a:gd name="connsiteX21-451" fmla="*/ 560816 w 3745816"/>
              <a:gd name="connsiteY21-452" fmla="*/ 1670667 h 3316502"/>
              <a:gd name="connsiteX22-453" fmla="*/ 876621 w 3745816"/>
              <a:gd name="connsiteY22-454" fmla="*/ 2019965 h 3316502"/>
              <a:gd name="connsiteX23-455" fmla="*/ 617314 w 3745816"/>
              <a:gd name="connsiteY23-456" fmla="*/ 2108675 h 3316502"/>
              <a:gd name="connsiteX24-457" fmla="*/ 467188 w 3745816"/>
              <a:gd name="connsiteY24-458" fmla="*/ 2272449 h 3316502"/>
              <a:gd name="connsiteX25-459" fmla="*/ 474012 w 3745816"/>
              <a:gd name="connsiteY25-460" fmla="*/ 2511284 h 3316502"/>
              <a:gd name="connsiteX26-461" fmla="*/ 453540 w 3745816"/>
              <a:gd name="connsiteY26-462" fmla="*/ 3302855 h 3316502"/>
              <a:gd name="connsiteX27-463" fmla="*/ 194233 w 3745816"/>
              <a:gd name="connsiteY27-464" fmla="*/ 3316502 h 3316502"/>
              <a:gd name="connsiteX28-465" fmla="*/ 173762 w 3745816"/>
              <a:gd name="connsiteY28-466" fmla="*/ 2620466 h 3316502"/>
              <a:gd name="connsiteX29-467" fmla="*/ 9989 w 3745816"/>
              <a:gd name="connsiteY29-468" fmla="*/ 2142795 h 3316502"/>
              <a:gd name="connsiteX30-469" fmla="*/ 146466 w 3745816"/>
              <a:gd name="connsiteY30-470" fmla="*/ 1903959 h 3316502"/>
              <a:gd name="connsiteX31-471" fmla="*/ 364830 w 3745816"/>
              <a:gd name="connsiteY31-472" fmla="*/ 1856191 h 3316502"/>
              <a:gd name="connsiteX32-473" fmla="*/ 501307 w 3745816"/>
              <a:gd name="connsiteY32-474" fmla="*/ 1692418 h 3316502"/>
              <a:gd name="connsiteX33-475" fmla="*/ 560816 w 3745816"/>
              <a:gd name="connsiteY33-476" fmla="*/ 1670667 h 3316502"/>
              <a:gd name="connsiteX34-477" fmla="*/ 2609647 w 3745816"/>
              <a:gd name="connsiteY34-478" fmla="*/ 1003649 h 3316502"/>
              <a:gd name="connsiteX35-479" fmla="*/ 2234575 w 3745816"/>
              <a:gd name="connsiteY35-480" fmla="*/ 1385343 h 3316502"/>
              <a:gd name="connsiteX36-481" fmla="*/ 1968444 w 3745816"/>
              <a:gd name="connsiteY36-482" fmla="*/ 1951725 h 3316502"/>
              <a:gd name="connsiteX37-483" fmla="*/ 2248223 w 3745816"/>
              <a:gd name="connsiteY37-484" fmla="*/ 1897134 h 3316502"/>
              <a:gd name="connsiteX38-485" fmla="*/ 2644008 w 3745816"/>
              <a:gd name="connsiteY38-486" fmla="*/ 1010029 h 3316502"/>
              <a:gd name="connsiteX39-487" fmla="*/ 2609647 w 3745816"/>
              <a:gd name="connsiteY39-488" fmla="*/ 1003649 h 3316502"/>
              <a:gd name="connsiteX40-489" fmla="*/ 1136169 w 3745816"/>
              <a:gd name="connsiteY40-490" fmla="*/ 1003649 h 3316502"/>
              <a:gd name="connsiteX41-491" fmla="*/ 1101808 w 3745816"/>
              <a:gd name="connsiteY41-492" fmla="*/ 1010029 h 3316502"/>
              <a:gd name="connsiteX42-493" fmla="*/ 1497593 w 3745816"/>
              <a:gd name="connsiteY42-494" fmla="*/ 1897134 h 3316502"/>
              <a:gd name="connsiteX43-495" fmla="*/ 1777372 w 3745816"/>
              <a:gd name="connsiteY43-496" fmla="*/ 1951725 h 3316502"/>
              <a:gd name="connsiteX44-497" fmla="*/ 1511241 w 3745816"/>
              <a:gd name="connsiteY44-498" fmla="*/ 1385343 h 3316502"/>
              <a:gd name="connsiteX45-499" fmla="*/ 1136169 w 3745816"/>
              <a:gd name="connsiteY45-500" fmla="*/ 1003649 h 3316502"/>
              <a:gd name="connsiteX46-501" fmla="*/ 665081 w 3745816"/>
              <a:gd name="connsiteY46-502" fmla="*/ 96 h 3316502"/>
              <a:gd name="connsiteX47-503" fmla="*/ 1862679 w 3745816"/>
              <a:gd name="connsiteY47-504" fmla="*/ 634117 h 3316502"/>
              <a:gd name="connsiteX48-505" fmla="*/ 3080735 w 3745816"/>
              <a:gd name="connsiteY48-506" fmla="*/ 96 h 3316502"/>
              <a:gd name="connsiteX49-507" fmla="*/ 3619822 w 3745816"/>
              <a:gd name="connsiteY49-508" fmla="*/ 921320 h 3316502"/>
              <a:gd name="connsiteX50-509" fmla="*/ 3456049 w 3745816"/>
              <a:gd name="connsiteY50-510" fmla="*/ 955441 h 3316502"/>
              <a:gd name="connsiteX51-511" fmla="*/ 3370271 w 3745816"/>
              <a:gd name="connsiteY51-512" fmla="*/ 1159232 h 3316502"/>
              <a:gd name="connsiteX52-513" fmla="*/ 3189917 w 3745816"/>
              <a:gd name="connsiteY52-514" fmla="*/ 1317105 h 3316502"/>
              <a:gd name="connsiteX53-515" fmla="*/ 3155798 w 3745816"/>
              <a:gd name="connsiteY53-516" fmla="*/ 1596884 h 3316502"/>
              <a:gd name="connsiteX54-517" fmla="*/ 2848723 w 3745816"/>
              <a:gd name="connsiteY54-518" fmla="*/ 1842544 h 3316502"/>
              <a:gd name="connsiteX55-519" fmla="*/ 2650831 w 3745816"/>
              <a:gd name="connsiteY55-520" fmla="*/ 2518108 h 3316502"/>
              <a:gd name="connsiteX56-521" fmla="*/ 2193630 w 3745816"/>
              <a:gd name="connsiteY56-522" fmla="*/ 2531756 h 3316502"/>
              <a:gd name="connsiteX57-523" fmla="*/ 1941147 w 3745816"/>
              <a:gd name="connsiteY57-524" fmla="*/ 2211033 h 3316502"/>
              <a:gd name="connsiteX58-525" fmla="*/ 1872908 w 3745816"/>
              <a:gd name="connsiteY58-526" fmla="*/ 2313392 h 3316502"/>
              <a:gd name="connsiteX59-527" fmla="*/ 1804669 w 3745816"/>
              <a:gd name="connsiteY59-528" fmla="*/ 2211033 h 3316502"/>
              <a:gd name="connsiteX60-529" fmla="*/ 1552186 w 3745816"/>
              <a:gd name="connsiteY60-530" fmla="*/ 2531756 h 3316502"/>
              <a:gd name="connsiteX61-531" fmla="*/ 1094985 w 3745816"/>
              <a:gd name="connsiteY61-532" fmla="*/ 2518108 h 3316502"/>
              <a:gd name="connsiteX62-533" fmla="*/ 897093 w 3745816"/>
              <a:gd name="connsiteY62-534" fmla="*/ 1842544 h 3316502"/>
              <a:gd name="connsiteX63-535" fmla="*/ 590018 w 3745816"/>
              <a:gd name="connsiteY63-536" fmla="*/ 1596884 h 3316502"/>
              <a:gd name="connsiteX64-537" fmla="*/ 555899 w 3745816"/>
              <a:gd name="connsiteY64-538" fmla="*/ 1317105 h 3316502"/>
              <a:gd name="connsiteX65-539" fmla="*/ 380265 w 3745816"/>
              <a:gd name="connsiteY65-540" fmla="*/ 1173717 h 3316502"/>
              <a:gd name="connsiteX66-541" fmla="*/ 289767 w 3745816"/>
              <a:gd name="connsiteY66-542" fmla="*/ 1006142 h 3316502"/>
              <a:gd name="connsiteX67-543" fmla="*/ 125994 w 3745816"/>
              <a:gd name="connsiteY67-544" fmla="*/ 921320 h 3316502"/>
              <a:gd name="connsiteX68" fmla="*/ 665081 w 3745816"/>
              <a:gd name="connsiteY68" fmla="*/ 96 h 3316502"/>
              <a:gd name="connsiteX0-545" fmla="*/ 2500704 w 3745816"/>
              <a:gd name="connsiteY0-546" fmla="*/ 2026790 h 3316502"/>
              <a:gd name="connsiteX1-547" fmla="*/ 2261868 w 3745816"/>
              <a:gd name="connsiteY1-548" fmla="*/ 2108676 h 3316502"/>
              <a:gd name="connsiteX2-549" fmla="*/ 2364227 w 3745816"/>
              <a:gd name="connsiteY2-550" fmla="*/ 2313393 h 3316502"/>
              <a:gd name="connsiteX3-551" fmla="*/ 2500704 w 3745816"/>
              <a:gd name="connsiteY3-552" fmla="*/ 2026790 h 3316502"/>
              <a:gd name="connsiteX4-553" fmla="*/ 1245112 w 3745816"/>
              <a:gd name="connsiteY4-554" fmla="*/ 2026790 h 3316502"/>
              <a:gd name="connsiteX5-555" fmla="*/ 1381589 w 3745816"/>
              <a:gd name="connsiteY5-556" fmla="*/ 2313393 h 3316502"/>
              <a:gd name="connsiteX6-557" fmla="*/ 1483948 w 3745816"/>
              <a:gd name="connsiteY6-558" fmla="*/ 2108676 h 3316502"/>
              <a:gd name="connsiteX7-559" fmla="*/ 1245112 w 3745816"/>
              <a:gd name="connsiteY7-560" fmla="*/ 2026790 h 3316502"/>
              <a:gd name="connsiteX8-561" fmla="*/ 3185000 w 3745816"/>
              <a:gd name="connsiteY8-562" fmla="*/ 1670667 h 3316502"/>
              <a:gd name="connsiteX9-563" fmla="*/ 3244509 w 3745816"/>
              <a:gd name="connsiteY9-564" fmla="*/ 1692418 h 3316502"/>
              <a:gd name="connsiteX10-565" fmla="*/ 3380986 w 3745816"/>
              <a:gd name="connsiteY10-566" fmla="*/ 1856191 h 3316502"/>
              <a:gd name="connsiteX11-567" fmla="*/ 3599350 w 3745816"/>
              <a:gd name="connsiteY11-568" fmla="*/ 1903959 h 3316502"/>
              <a:gd name="connsiteX12-569" fmla="*/ 3735827 w 3745816"/>
              <a:gd name="connsiteY12-570" fmla="*/ 2142795 h 3316502"/>
              <a:gd name="connsiteX13-571" fmla="*/ 3572054 w 3745816"/>
              <a:gd name="connsiteY13-572" fmla="*/ 2620466 h 3316502"/>
              <a:gd name="connsiteX14-573" fmla="*/ 3551583 w 3745816"/>
              <a:gd name="connsiteY14-574" fmla="*/ 3316502 h 3316502"/>
              <a:gd name="connsiteX15-575" fmla="*/ 3292276 w 3745816"/>
              <a:gd name="connsiteY15-576" fmla="*/ 3302855 h 3316502"/>
              <a:gd name="connsiteX16-577" fmla="*/ 3271804 w 3745816"/>
              <a:gd name="connsiteY16-578" fmla="*/ 2511284 h 3316502"/>
              <a:gd name="connsiteX17-579" fmla="*/ 3278628 w 3745816"/>
              <a:gd name="connsiteY17-580" fmla="*/ 2272449 h 3316502"/>
              <a:gd name="connsiteX18-581" fmla="*/ 3128502 w 3745816"/>
              <a:gd name="connsiteY18-582" fmla="*/ 2108675 h 3316502"/>
              <a:gd name="connsiteX19-583" fmla="*/ 2869195 w 3745816"/>
              <a:gd name="connsiteY19-584" fmla="*/ 2019965 h 3316502"/>
              <a:gd name="connsiteX20-585" fmla="*/ 3185000 w 3745816"/>
              <a:gd name="connsiteY20-586" fmla="*/ 1670667 h 3316502"/>
              <a:gd name="connsiteX21-587" fmla="*/ 560816 w 3745816"/>
              <a:gd name="connsiteY21-588" fmla="*/ 1670667 h 3316502"/>
              <a:gd name="connsiteX22-589" fmla="*/ 876621 w 3745816"/>
              <a:gd name="connsiteY22-590" fmla="*/ 2019965 h 3316502"/>
              <a:gd name="connsiteX23-591" fmla="*/ 617314 w 3745816"/>
              <a:gd name="connsiteY23-592" fmla="*/ 2108675 h 3316502"/>
              <a:gd name="connsiteX24-593" fmla="*/ 467188 w 3745816"/>
              <a:gd name="connsiteY24-594" fmla="*/ 2272449 h 3316502"/>
              <a:gd name="connsiteX25-595" fmla="*/ 474012 w 3745816"/>
              <a:gd name="connsiteY25-596" fmla="*/ 2511284 h 3316502"/>
              <a:gd name="connsiteX26-597" fmla="*/ 453540 w 3745816"/>
              <a:gd name="connsiteY26-598" fmla="*/ 3302855 h 3316502"/>
              <a:gd name="connsiteX27-599" fmla="*/ 194233 w 3745816"/>
              <a:gd name="connsiteY27-600" fmla="*/ 3316502 h 3316502"/>
              <a:gd name="connsiteX28-601" fmla="*/ 173762 w 3745816"/>
              <a:gd name="connsiteY28-602" fmla="*/ 2620466 h 3316502"/>
              <a:gd name="connsiteX29-603" fmla="*/ 9989 w 3745816"/>
              <a:gd name="connsiteY29-604" fmla="*/ 2142795 h 3316502"/>
              <a:gd name="connsiteX30-605" fmla="*/ 146466 w 3745816"/>
              <a:gd name="connsiteY30-606" fmla="*/ 1903959 h 3316502"/>
              <a:gd name="connsiteX31-607" fmla="*/ 364830 w 3745816"/>
              <a:gd name="connsiteY31-608" fmla="*/ 1856191 h 3316502"/>
              <a:gd name="connsiteX32-609" fmla="*/ 501307 w 3745816"/>
              <a:gd name="connsiteY32-610" fmla="*/ 1692418 h 3316502"/>
              <a:gd name="connsiteX33-611" fmla="*/ 560816 w 3745816"/>
              <a:gd name="connsiteY33-612" fmla="*/ 1670667 h 3316502"/>
              <a:gd name="connsiteX34-613" fmla="*/ 2609647 w 3745816"/>
              <a:gd name="connsiteY34-614" fmla="*/ 1003649 h 3316502"/>
              <a:gd name="connsiteX35-615" fmla="*/ 2234575 w 3745816"/>
              <a:gd name="connsiteY35-616" fmla="*/ 1385343 h 3316502"/>
              <a:gd name="connsiteX36-617" fmla="*/ 1968444 w 3745816"/>
              <a:gd name="connsiteY36-618" fmla="*/ 1951725 h 3316502"/>
              <a:gd name="connsiteX37-619" fmla="*/ 2248223 w 3745816"/>
              <a:gd name="connsiteY37-620" fmla="*/ 1897134 h 3316502"/>
              <a:gd name="connsiteX38-621" fmla="*/ 2644008 w 3745816"/>
              <a:gd name="connsiteY38-622" fmla="*/ 1010029 h 3316502"/>
              <a:gd name="connsiteX39-623" fmla="*/ 2609647 w 3745816"/>
              <a:gd name="connsiteY39-624" fmla="*/ 1003649 h 3316502"/>
              <a:gd name="connsiteX40-625" fmla="*/ 1136169 w 3745816"/>
              <a:gd name="connsiteY40-626" fmla="*/ 1003649 h 3316502"/>
              <a:gd name="connsiteX41-627" fmla="*/ 1101808 w 3745816"/>
              <a:gd name="connsiteY41-628" fmla="*/ 1010029 h 3316502"/>
              <a:gd name="connsiteX42-629" fmla="*/ 1497593 w 3745816"/>
              <a:gd name="connsiteY42-630" fmla="*/ 1897134 h 3316502"/>
              <a:gd name="connsiteX43-631" fmla="*/ 1777372 w 3745816"/>
              <a:gd name="connsiteY43-632" fmla="*/ 1951725 h 3316502"/>
              <a:gd name="connsiteX44-633" fmla="*/ 1511241 w 3745816"/>
              <a:gd name="connsiteY44-634" fmla="*/ 1385343 h 3316502"/>
              <a:gd name="connsiteX45-635" fmla="*/ 1136169 w 3745816"/>
              <a:gd name="connsiteY45-636" fmla="*/ 1003649 h 3316502"/>
              <a:gd name="connsiteX46-637" fmla="*/ 665081 w 3745816"/>
              <a:gd name="connsiteY46-638" fmla="*/ 96 h 3316502"/>
              <a:gd name="connsiteX47-639" fmla="*/ 1862679 w 3745816"/>
              <a:gd name="connsiteY47-640" fmla="*/ 634117 h 3316502"/>
              <a:gd name="connsiteX48-641" fmla="*/ 3080735 w 3745816"/>
              <a:gd name="connsiteY48-642" fmla="*/ 96 h 3316502"/>
              <a:gd name="connsiteX49-643" fmla="*/ 3619822 w 3745816"/>
              <a:gd name="connsiteY49-644" fmla="*/ 921320 h 3316502"/>
              <a:gd name="connsiteX50-645" fmla="*/ 3456049 w 3745816"/>
              <a:gd name="connsiteY50-646" fmla="*/ 955441 h 3316502"/>
              <a:gd name="connsiteX51-647" fmla="*/ 3370271 w 3745816"/>
              <a:gd name="connsiteY51-648" fmla="*/ 1159232 h 3316502"/>
              <a:gd name="connsiteX52-649" fmla="*/ 3189917 w 3745816"/>
              <a:gd name="connsiteY52-650" fmla="*/ 1317105 h 3316502"/>
              <a:gd name="connsiteX53-651" fmla="*/ 3155798 w 3745816"/>
              <a:gd name="connsiteY53-652" fmla="*/ 1596884 h 3316502"/>
              <a:gd name="connsiteX54-653" fmla="*/ 2848723 w 3745816"/>
              <a:gd name="connsiteY54-654" fmla="*/ 1842544 h 3316502"/>
              <a:gd name="connsiteX55-655" fmla="*/ 2650831 w 3745816"/>
              <a:gd name="connsiteY55-656" fmla="*/ 2518108 h 3316502"/>
              <a:gd name="connsiteX56-657" fmla="*/ 2193630 w 3745816"/>
              <a:gd name="connsiteY56-658" fmla="*/ 2531756 h 3316502"/>
              <a:gd name="connsiteX57-659" fmla="*/ 1941147 w 3745816"/>
              <a:gd name="connsiteY57-660" fmla="*/ 2211033 h 3316502"/>
              <a:gd name="connsiteX58-661" fmla="*/ 1872908 w 3745816"/>
              <a:gd name="connsiteY58-662" fmla="*/ 2313392 h 3316502"/>
              <a:gd name="connsiteX59-663" fmla="*/ 1804669 w 3745816"/>
              <a:gd name="connsiteY59-664" fmla="*/ 2211033 h 3316502"/>
              <a:gd name="connsiteX60-665" fmla="*/ 1552186 w 3745816"/>
              <a:gd name="connsiteY60-666" fmla="*/ 2531756 h 3316502"/>
              <a:gd name="connsiteX61-667" fmla="*/ 1094985 w 3745816"/>
              <a:gd name="connsiteY61-668" fmla="*/ 2518108 h 3316502"/>
              <a:gd name="connsiteX62-669" fmla="*/ 897093 w 3745816"/>
              <a:gd name="connsiteY62-670" fmla="*/ 1842544 h 3316502"/>
              <a:gd name="connsiteX63-671" fmla="*/ 590018 w 3745816"/>
              <a:gd name="connsiteY63-672" fmla="*/ 1596884 h 3316502"/>
              <a:gd name="connsiteX64-673" fmla="*/ 555899 w 3745816"/>
              <a:gd name="connsiteY64-674" fmla="*/ 1317105 h 3316502"/>
              <a:gd name="connsiteX65-675" fmla="*/ 380265 w 3745816"/>
              <a:gd name="connsiteY65-676" fmla="*/ 1173717 h 3316502"/>
              <a:gd name="connsiteX66-677" fmla="*/ 289767 w 3745816"/>
              <a:gd name="connsiteY66-678" fmla="*/ 1006142 h 3316502"/>
              <a:gd name="connsiteX67-679" fmla="*/ 125994 w 3745816"/>
              <a:gd name="connsiteY67-680" fmla="*/ 921320 h 3316502"/>
              <a:gd name="connsiteX68-681" fmla="*/ 665081 w 3745816"/>
              <a:gd name="connsiteY68-682" fmla="*/ 96 h 3316502"/>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 ang="0">
                <a:pos x="connsiteX36-73" y="connsiteY36-74"/>
              </a:cxn>
              <a:cxn ang="0">
                <a:pos x="connsiteX37-75" y="connsiteY37-76"/>
              </a:cxn>
              <a:cxn ang="0">
                <a:pos x="connsiteX38-77" y="connsiteY38-78"/>
              </a:cxn>
              <a:cxn ang="0">
                <a:pos x="connsiteX39-79" y="connsiteY39-80"/>
              </a:cxn>
              <a:cxn ang="0">
                <a:pos x="connsiteX40-81" y="connsiteY40-82"/>
              </a:cxn>
              <a:cxn ang="0">
                <a:pos x="connsiteX41-83" y="connsiteY41-84"/>
              </a:cxn>
              <a:cxn ang="0">
                <a:pos x="connsiteX42-85" y="connsiteY42-86"/>
              </a:cxn>
              <a:cxn ang="0">
                <a:pos x="connsiteX43-87" y="connsiteY43-88"/>
              </a:cxn>
              <a:cxn ang="0">
                <a:pos x="connsiteX44-89" y="connsiteY44-90"/>
              </a:cxn>
              <a:cxn ang="0">
                <a:pos x="connsiteX45-91" y="connsiteY45-92"/>
              </a:cxn>
              <a:cxn ang="0">
                <a:pos x="connsiteX46-93" y="connsiteY46-94"/>
              </a:cxn>
              <a:cxn ang="0">
                <a:pos x="connsiteX47-95" y="connsiteY47-96"/>
              </a:cxn>
              <a:cxn ang="0">
                <a:pos x="connsiteX48-97" y="connsiteY48-98"/>
              </a:cxn>
              <a:cxn ang="0">
                <a:pos x="connsiteX49-99" y="connsiteY49-100"/>
              </a:cxn>
              <a:cxn ang="0">
                <a:pos x="connsiteX50-101" y="connsiteY50-102"/>
              </a:cxn>
              <a:cxn ang="0">
                <a:pos x="connsiteX51-103" y="connsiteY51-104"/>
              </a:cxn>
              <a:cxn ang="0">
                <a:pos x="connsiteX52-105" y="connsiteY52-106"/>
              </a:cxn>
              <a:cxn ang="0">
                <a:pos x="connsiteX53-107" y="connsiteY53-108"/>
              </a:cxn>
              <a:cxn ang="0">
                <a:pos x="connsiteX54-109" y="connsiteY54-110"/>
              </a:cxn>
              <a:cxn ang="0">
                <a:pos x="connsiteX55-111" y="connsiteY55-112"/>
              </a:cxn>
              <a:cxn ang="0">
                <a:pos x="connsiteX56-113" y="connsiteY56-114"/>
              </a:cxn>
              <a:cxn ang="0">
                <a:pos x="connsiteX57-115" y="connsiteY57-116"/>
              </a:cxn>
              <a:cxn ang="0">
                <a:pos x="connsiteX58-117" y="connsiteY58-118"/>
              </a:cxn>
              <a:cxn ang="0">
                <a:pos x="connsiteX59-119" y="connsiteY59-120"/>
              </a:cxn>
              <a:cxn ang="0">
                <a:pos x="connsiteX60-121" y="connsiteY60-122"/>
              </a:cxn>
              <a:cxn ang="0">
                <a:pos x="connsiteX61-123" y="connsiteY61-124"/>
              </a:cxn>
              <a:cxn ang="0">
                <a:pos x="connsiteX62-125" y="connsiteY62-126"/>
              </a:cxn>
              <a:cxn ang="0">
                <a:pos x="connsiteX63-127" y="connsiteY63-128"/>
              </a:cxn>
              <a:cxn ang="0">
                <a:pos x="connsiteX64-129" y="connsiteY64-130"/>
              </a:cxn>
              <a:cxn ang="0">
                <a:pos x="connsiteX65-131" y="connsiteY65-132"/>
              </a:cxn>
              <a:cxn ang="0">
                <a:pos x="connsiteX66-133" y="connsiteY66-134"/>
              </a:cxn>
              <a:cxn ang="0">
                <a:pos x="connsiteX67-135" y="connsiteY67-136"/>
              </a:cxn>
              <a:cxn ang="0">
                <a:pos x="connsiteX68-681" y="connsiteY68-682"/>
              </a:cxn>
            </a:cxnLst>
            <a:rect l="l" t="t" r="r" b="b"/>
            <a:pathLst>
              <a:path w="3745816" h="3316502">
                <a:moveTo>
                  <a:pt x="2500704" y="2026790"/>
                </a:moveTo>
                <a:cubicBezTo>
                  <a:pt x="2380149" y="2047261"/>
                  <a:pt x="2334656" y="2081381"/>
                  <a:pt x="2261868" y="2108676"/>
                </a:cubicBezTo>
                <a:cubicBezTo>
                  <a:pt x="2220926" y="2245154"/>
                  <a:pt x="2248220" y="2327040"/>
                  <a:pt x="2364227" y="2313393"/>
                </a:cubicBezTo>
                <a:cubicBezTo>
                  <a:pt x="2491606" y="2272450"/>
                  <a:pt x="2502979" y="2190563"/>
                  <a:pt x="2500704" y="2026790"/>
                </a:cubicBezTo>
                <a:close/>
                <a:moveTo>
                  <a:pt x="1245112" y="2026790"/>
                </a:moveTo>
                <a:cubicBezTo>
                  <a:pt x="1242837" y="2190563"/>
                  <a:pt x="1254210" y="2272450"/>
                  <a:pt x="1381589" y="2313393"/>
                </a:cubicBezTo>
                <a:cubicBezTo>
                  <a:pt x="1497596" y="2327040"/>
                  <a:pt x="1524890" y="2245154"/>
                  <a:pt x="1483948" y="2108676"/>
                </a:cubicBezTo>
                <a:cubicBezTo>
                  <a:pt x="1411160" y="2081381"/>
                  <a:pt x="1365667" y="2047261"/>
                  <a:pt x="1245112" y="2026790"/>
                </a:cubicBezTo>
                <a:close/>
                <a:moveTo>
                  <a:pt x="3185000" y="1670667"/>
                </a:moveTo>
                <a:cubicBezTo>
                  <a:pt x="3206444" y="1672444"/>
                  <a:pt x="3226596" y="1679339"/>
                  <a:pt x="3244509" y="1692418"/>
                </a:cubicBezTo>
                <a:cubicBezTo>
                  <a:pt x="3340044" y="1731086"/>
                  <a:pt x="3210389" y="1885761"/>
                  <a:pt x="3380986" y="1856191"/>
                </a:cubicBezTo>
                <a:cubicBezTo>
                  <a:pt x="3424203" y="1826621"/>
                  <a:pt x="3528837" y="1837994"/>
                  <a:pt x="3599350" y="1903959"/>
                </a:cubicBezTo>
                <a:cubicBezTo>
                  <a:pt x="3647117" y="1983571"/>
                  <a:pt x="3783594" y="2056359"/>
                  <a:pt x="3735827" y="2142795"/>
                </a:cubicBezTo>
                <a:cubicBezTo>
                  <a:pt x="3653941" y="2374806"/>
                  <a:pt x="3606173" y="2422574"/>
                  <a:pt x="3572054" y="2620466"/>
                </a:cubicBezTo>
                <a:cubicBezTo>
                  <a:pt x="3574328" y="2882048"/>
                  <a:pt x="3542485" y="3061744"/>
                  <a:pt x="3551583" y="3316502"/>
                </a:cubicBezTo>
                <a:lnTo>
                  <a:pt x="3292276" y="3302855"/>
                </a:lnTo>
                <a:cubicBezTo>
                  <a:pt x="3310472" y="3025350"/>
                  <a:pt x="3315022" y="2788789"/>
                  <a:pt x="3271804" y="2511284"/>
                </a:cubicBezTo>
                <a:cubicBezTo>
                  <a:pt x="3217213" y="2465791"/>
                  <a:pt x="3189917" y="2399828"/>
                  <a:pt x="3278628" y="2272449"/>
                </a:cubicBezTo>
                <a:cubicBezTo>
                  <a:pt x="3244509" y="2190562"/>
                  <a:pt x="3271804" y="2142795"/>
                  <a:pt x="3128502" y="2108675"/>
                </a:cubicBezTo>
                <a:cubicBezTo>
                  <a:pt x="3042066" y="2051809"/>
                  <a:pt x="2921512" y="2165541"/>
                  <a:pt x="2869195" y="2019965"/>
                </a:cubicBezTo>
                <a:cubicBezTo>
                  <a:pt x="2821427" y="1896567"/>
                  <a:pt x="3034887" y="1658228"/>
                  <a:pt x="3185000" y="1670667"/>
                </a:cubicBezTo>
                <a:close/>
                <a:moveTo>
                  <a:pt x="560816" y="1670667"/>
                </a:moveTo>
                <a:cubicBezTo>
                  <a:pt x="710929" y="1658228"/>
                  <a:pt x="924389" y="1896567"/>
                  <a:pt x="876621" y="2019965"/>
                </a:cubicBezTo>
                <a:cubicBezTo>
                  <a:pt x="824304" y="2165541"/>
                  <a:pt x="703750" y="2051809"/>
                  <a:pt x="617314" y="2108675"/>
                </a:cubicBezTo>
                <a:cubicBezTo>
                  <a:pt x="474012" y="2142795"/>
                  <a:pt x="501307" y="2190562"/>
                  <a:pt x="467188" y="2272449"/>
                </a:cubicBezTo>
                <a:cubicBezTo>
                  <a:pt x="555899" y="2399828"/>
                  <a:pt x="528603" y="2465791"/>
                  <a:pt x="474012" y="2511284"/>
                </a:cubicBezTo>
                <a:cubicBezTo>
                  <a:pt x="430794" y="2788789"/>
                  <a:pt x="435344" y="3025350"/>
                  <a:pt x="453540" y="3302855"/>
                </a:cubicBezTo>
                <a:lnTo>
                  <a:pt x="194233" y="3316502"/>
                </a:lnTo>
                <a:cubicBezTo>
                  <a:pt x="203331" y="3061744"/>
                  <a:pt x="171488" y="2882048"/>
                  <a:pt x="173762" y="2620466"/>
                </a:cubicBezTo>
                <a:cubicBezTo>
                  <a:pt x="139643" y="2422574"/>
                  <a:pt x="91875" y="2374806"/>
                  <a:pt x="9989" y="2142795"/>
                </a:cubicBezTo>
                <a:cubicBezTo>
                  <a:pt x="-37778" y="2056359"/>
                  <a:pt x="98699" y="1983571"/>
                  <a:pt x="146466" y="1903959"/>
                </a:cubicBezTo>
                <a:cubicBezTo>
                  <a:pt x="216979" y="1837994"/>
                  <a:pt x="321613" y="1826621"/>
                  <a:pt x="364830" y="1856191"/>
                </a:cubicBezTo>
                <a:cubicBezTo>
                  <a:pt x="535427" y="1885761"/>
                  <a:pt x="405772" y="1731086"/>
                  <a:pt x="501307" y="1692418"/>
                </a:cubicBezTo>
                <a:cubicBezTo>
                  <a:pt x="519220" y="1679339"/>
                  <a:pt x="539372" y="1672444"/>
                  <a:pt x="560816" y="1670667"/>
                </a:cubicBezTo>
                <a:close/>
                <a:moveTo>
                  <a:pt x="2609647" y="1003649"/>
                </a:moveTo>
                <a:cubicBezTo>
                  <a:pt x="2444889" y="994437"/>
                  <a:pt x="2381715" y="1312839"/>
                  <a:pt x="2234575" y="1385343"/>
                </a:cubicBezTo>
                <a:cubicBezTo>
                  <a:pt x="2013936" y="1460406"/>
                  <a:pt x="1963895" y="1651474"/>
                  <a:pt x="1968444" y="1951725"/>
                </a:cubicBezTo>
                <a:cubicBezTo>
                  <a:pt x="1979817" y="2035887"/>
                  <a:pt x="2134492" y="1956274"/>
                  <a:pt x="2248223" y="1897134"/>
                </a:cubicBezTo>
                <a:cubicBezTo>
                  <a:pt x="2393799" y="1812972"/>
                  <a:pt x="2839626" y="1121486"/>
                  <a:pt x="2644008" y="1010029"/>
                </a:cubicBezTo>
                <a:cubicBezTo>
                  <a:pt x="2632066" y="1006333"/>
                  <a:pt x="2620631" y="1004263"/>
                  <a:pt x="2609647" y="1003649"/>
                </a:cubicBezTo>
                <a:close/>
                <a:moveTo>
                  <a:pt x="1136169" y="1003649"/>
                </a:moveTo>
                <a:cubicBezTo>
                  <a:pt x="1125185" y="1004263"/>
                  <a:pt x="1113750" y="1006333"/>
                  <a:pt x="1101808" y="1010029"/>
                </a:cubicBezTo>
                <a:cubicBezTo>
                  <a:pt x="906190" y="1121486"/>
                  <a:pt x="1352017" y="1812972"/>
                  <a:pt x="1497593" y="1897134"/>
                </a:cubicBezTo>
                <a:cubicBezTo>
                  <a:pt x="1611324" y="1956274"/>
                  <a:pt x="1765999" y="2035887"/>
                  <a:pt x="1777372" y="1951725"/>
                </a:cubicBezTo>
                <a:cubicBezTo>
                  <a:pt x="1781921" y="1651474"/>
                  <a:pt x="1731880" y="1460406"/>
                  <a:pt x="1511241" y="1385343"/>
                </a:cubicBezTo>
                <a:cubicBezTo>
                  <a:pt x="1364101" y="1312839"/>
                  <a:pt x="1300927" y="994437"/>
                  <a:pt x="1136169" y="1003649"/>
                </a:cubicBezTo>
                <a:close/>
                <a:moveTo>
                  <a:pt x="665081" y="96"/>
                </a:moveTo>
                <a:cubicBezTo>
                  <a:pt x="1486802" y="-2174"/>
                  <a:pt x="1309537" y="573200"/>
                  <a:pt x="1862679" y="634117"/>
                </a:cubicBezTo>
                <a:cubicBezTo>
                  <a:pt x="2415888" y="573192"/>
                  <a:pt x="2259021" y="-2174"/>
                  <a:pt x="3080735" y="96"/>
                </a:cubicBezTo>
                <a:cubicBezTo>
                  <a:pt x="3608448" y="-9003"/>
                  <a:pt x="3767673" y="636991"/>
                  <a:pt x="3619822" y="921320"/>
                </a:cubicBezTo>
                <a:cubicBezTo>
                  <a:pt x="3590251" y="1010030"/>
                  <a:pt x="3519739" y="941793"/>
                  <a:pt x="3456049" y="955441"/>
                </a:cubicBezTo>
                <a:cubicBezTo>
                  <a:pt x="3416937" y="1011300"/>
                  <a:pt x="3385716" y="1096130"/>
                  <a:pt x="3370271" y="1159232"/>
                </a:cubicBezTo>
                <a:lnTo>
                  <a:pt x="3189917" y="1317105"/>
                </a:lnTo>
                <a:cubicBezTo>
                  <a:pt x="3271804" y="1426286"/>
                  <a:pt x="3258156" y="1555942"/>
                  <a:pt x="3155798" y="1596884"/>
                </a:cubicBezTo>
                <a:cubicBezTo>
                  <a:pt x="2973828" y="1651475"/>
                  <a:pt x="2866920" y="1726538"/>
                  <a:pt x="2848723" y="1842544"/>
                </a:cubicBezTo>
                <a:cubicBezTo>
                  <a:pt x="2830525" y="2001768"/>
                  <a:pt x="2832803" y="2481714"/>
                  <a:pt x="2650831" y="2518108"/>
                </a:cubicBezTo>
                <a:cubicBezTo>
                  <a:pt x="2498431" y="2522657"/>
                  <a:pt x="2373325" y="2513559"/>
                  <a:pt x="2193630" y="2531756"/>
                </a:cubicBezTo>
                <a:cubicBezTo>
                  <a:pt x="2088997" y="2522657"/>
                  <a:pt x="1998012" y="2349785"/>
                  <a:pt x="1941147" y="2211033"/>
                </a:cubicBezTo>
                <a:lnTo>
                  <a:pt x="1872908" y="2313392"/>
                </a:lnTo>
                <a:lnTo>
                  <a:pt x="1804669" y="2211033"/>
                </a:lnTo>
                <a:cubicBezTo>
                  <a:pt x="1747804" y="2349785"/>
                  <a:pt x="1656819" y="2522657"/>
                  <a:pt x="1552186" y="2531756"/>
                </a:cubicBezTo>
                <a:cubicBezTo>
                  <a:pt x="1372491" y="2513559"/>
                  <a:pt x="1247385" y="2522657"/>
                  <a:pt x="1094985" y="2518108"/>
                </a:cubicBezTo>
                <a:cubicBezTo>
                  <a:pt x="913013" y="2481714"/>
                  <a:pt x="915291" y="2001768"/>
                  <a:pt x="897093" y="1842544"/>
                </a:cubicBezTo>
                <a:cubicBezTo>
                  <a:pt x="878896" y="1726538"/>
                  <a:pt x="771988" y="1651475"/>
                  <a:pt x="590018" y="1596884"/>
                </a:cubicBezTo>
                <a:cubicBezTo>
                  <a:pt x="487660" y="1555942"/>
                  <a:pt x="474012" y="1426286"/>
                  <a:pt x="555899" y="1317105"/>
                </a:cubicBezTo>
                <a:cubicBezTo>
                  <a:pt x="497354" y="1247580"/>
                  <a:pt x="494034" y="1228756"/>
                  <a:pt x="380265" y="1173717"/>
                </a:cubicBezTo>
                <a:cubicBezTo>
                  <a:pt x="350099" y="1122687"/>
                  <a:pt x="319933" y="1057172"/>
                  <a:pt x="289767" y="1006142"/>
                </a:cubicBezTo>
                <a:cubicBezTo>
                  <a:pt x="226077" y="992494"/>
                  <a:pt x="155565" y="1010030"/>
                  <a:pt x="125994" y="921320"/>
                </a:cubicBezTo>
                <a:cubicBezTo>
                  <a:pt x="-21857" y="636991"/>
                  <a:pt x="137368" y="-9003"/>
                  <a:pt x="665081" y="9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7" name="Rounded Rectangle 31"/>
          <p:cNvSpPr>
            <a:spLocks noChangeAspect="1"/>
          </p:cNvSpPr>
          <p:nvPr/>
        </p:nvSpPr>
        <p:spPr>
          <a:xfrm>
            <a:off x="2760323" y="3730032"/>
            <a:ext cx="372634" cy="529812"/>
          </a:xfrm>
          <a:custGeom>
            <a:avLst/>
            <a:gdLst/>
            <a:ahLst/>
            <a:cxnLst/>
            <a:rect l="l" t="t" r="r" b="b"/>
            <a:pathLst>
              <a:path w="2273269" h="3232141">
                <a:moveTo>
                  <a:pt x="1301358" y="1224998"/>
                </a:moveTo>
                <a:cubicBezTo>
                  <a:pt x="1288512" y="1224739"/>
                  <a:pt x="1275404" y="1226994"/>
                  <a:pt x="1262722" y="1232060"/>
                </a:cubicBezTo>
                <a:cubicBezTo>
                  <a:pt x="1224020" y="1247517"/>
                  <a:pt x="1200469" y="1284678"/>
                  <a:pt x="1200858" y="1323955"/>
                </a:cubicBezTo>
                <a:lnTo>
                  <a:pt x="1068969" y="1816173"/>
                </a:lnTo>
                <a:lnTo>
                  <a:pt x="975827" y="1468563"/>
                </a:lnTo>
                <a:cubicBezTo>
                  <a:pt x="965224" y="1428990"/>
                  <a:pt x="932065" y="1401484"/>
                  <a:pt x="893889" y="1396168"/>
                </a:cubicBezTo>
                <a:cubicBezTo>
                  <a:pt x="887581" y="1395290"/>
                  <a:pt x="881136" y="1395017"/>
                  <a:pt x="874749" y="1397368"/>
                </a:cubicBezTo>
                <a:lnTo>
                  <a:pt x="873048" y="1397069"/>
                </a:lnTo>
                <a:cubicBezTo>
                  <a:pt x="871822" y="1397102"/>
                  <a:pt x="870599" y="1397158"/>
                  <a:pt x="869409" y="1397702"/>
                </a:cubicBezTo>
                <a:lnTo>
                  <a:pt x="854690" y="1398625"/>
                </a:lnTo>
                <a:cubicBezTo>
                  <a:pt x="852870" y="1399112"/>
                  <a:pt x="851076" y="1399648"/>
                  <a:pt x="849610" y="1401148"/>
                </a:cubicBezTo>
                <a:cubicBezTo>
                  <a:pt x="820426" y="1408603"/>
                  <a:pt x="795399" y="1429720"/>
                  <a:pt x="783580" y="1459921"/>
                </a:cubicBezTo>
                <a:lnTo>
                  <a:pt x="576552" y="1988920"/>
                </a:lnTo>
                <a:lnTo>
                  <a:pt x="360960" y="1988920"/>
                </a:lnTo>
                <a:cubicBezTo>
                  <a:pt x="306335" y="1988920"/>
                  <a:pt x="262052" y="2033203"/>
                  <a:pt x="262052" y="2087828"/>
                </a:cubicBezTo>
                <a:cubicBezTo>
                  <a:pt x="262052" y="2142453"/>
                  <a:pt x="306335" y="2186736"/>
                  <a:pt x="360960" y="2186736"/>
                </a:cubicBezTo>
                <a:lnTo>
                  <a:pt x="624414" y="2186736"/>
                </a:lnTo>
                <a:cubicBezTo>
                  <a:pt x="655679" y="2194749"/>
                  <a:pt x="687884" y="2184847"/>
                  <a:pt x="710155" y="2162843"/>
                </a:cubicBezTo>
                <a:cubicBezTo>
                  <a:pt x="728043" y="2149675"/>
                  <a:pt x="740236" y="2129868"/>
                  <a:pt x="742804" y="2106901"/>
                </a:cubicBezTo>
                <a:lnTo>
                  <a:pt x="861090" y="1804659"/>
                </a:lnTo>
                <a:lnTo>
                  <a:pt x="967256" y="2200878"/>
                </a:lnTo>
                <a:cubicBezTo>
                  <a:pt x="956121" y="2251327"/>
                  <a:pt x="986997" y="2301788"/>
                  <a:pt x="1037612" y="2315350"/>
                </a:cubicBezTo>
                <a:cubicBezTo>
                  <a:pt x="1044252" y="2317129"/>
                  <a:pt x="1050915" y="2318189"/>
                  <a:pt x="1057633" y="2316605"/>
                </a:cubicBezTo>
                <a:cubicBezTo>
                  <a:pt x="1061264" y="2317900"/>
                  <a:pt x="1065062" y="2318350"/>
                  <a:pt x="1068971" y="2317315"/>
                </a:cubicBezTo>
                <a:cubicBezTo>
                  <a:pt x="1072878" y="2318349"/>
                  <a:pt x="1076674" y="2317900"/>
                  <a:pt x="1080303" y="2316605"/>
                </a:cubicBezTo>
                <a:lnTo>
                  <a:pt x="1100326" y="2315350"/>
                </a:lnTo>
                <a:cubicBezTo>
                  <a:pt x="1150941" y="2301788"/>
                  <a:pt x="1181817" y="2251327"/>
                  <a:pt x="1170682" y="2200878"/>
                </a:cubicBezTo>
                <a:lnTo>
                  <a:pt x="1320238" y="1642726"/>
                </a:lnTo>
                <a:lnTo>
                  <a:pt x="1513977" y="2127797"/>
                </a:lnTo>
                <a:cubicBezTo>
                  <a:pt x="1531567" y="2171838"/>
                  <a:pt x="1577262" y="2196260"/>
                  <a:pt x="1621871" y="2186737"/>
                </a:cubicBezTo>
                <a:lnTo>
                  <a:pt x="1878495" y="2186737"/>
                </a:lnTo>
                <a:cubicBezTo>
                  <a:pt x="1933120" y="2186737"/>
                  <a:pt x="1977403" y="2142454"/>
                  <a:pt x="1977403" y="2087829"/>
                </a:cubicBezTo>
                <a:cubicBezTo>
                  <a:pt x="1977403" y="2033204"/>
                  <a:pt x="1933120" y="1988921"/>
                  <a:pt x="1878495" y="1988921"/>
                </a:cubicBezTo>
                <a:lnTo>
                  <a:pt x="1671520" y="1988921"/>
                </a:lnTo>
                <a:lnTo>
                  <a:pt x="1391261" y="1287226"/>
                </a:lnTo>
                <a:cubicBezTo>
                  <a:pt x="1376065" y="1249180"/>
                  <a:pt x="1339894" y="1225775"/>
                  <a:pt x="1301358" y="1224998"/>
                </a:cubicBezTo>
                <a:close/>
                <a:moveTo>
                  <a:pt x="335892" y="524745"/>
                </a:moveTo>
                <a:lnTo>
                  <a:pt x="1937377" y="524745"/>
                </a:lnTo>
                <a:cubicBezTo>
                  <a:pt x="1996486" y="524745"/>
                  <a:pt x="2044403" y="572662"/>
                  <a:pt x="2044403" y="631771"/>
                </a:cubicBezTo>
                <a:lnTo>
                  <a:pt x="2044403" y="2898384"/>
                </a:lnTo>
                <a:cubicBezTo>
                  <a:pt x="2044403" y="2957493"/>
                  <a:pt x="1996486" y="3005410"/>
                  <a:pt x="1937377" y="3005410"/>
                </a:cubicBezTo>
                <a:lnTo>
                  <a:pt x="335892" y="3005410"/>
                </a:lnTo>
                <a:cubicBezTo>
                  <a:pt x="276783" y="3005410"/>
                  <a:pt x="228866" y="2957493"/>
                  <a:pt x="228866" y="2898384"/>
                </a:cubicBezTo>
                <a:lnTo>
                  <a:pt x="228866" y="631771"/>
                </a:lnTo>
                <a:cubicBezTo>
                  <a:pt x="228866" y="572662"/>
                  <a:pt x="276783" y="524745"/>
                  <a:pt x="335892" y="524745"/>
                </a:cubicBezTo>
                <a:close/>
                <a:moveTo>
                  <a:pt x="245659" y="437009"/>
                </a:moveTo>
                <a:cubicBezTo>
                  <a:pt x="179890" y="437009"/>
                  <a:pt x="126573" y="490326"/>
                  <a:pt x="126573" y="556095"/>
                </a:cubicBezTo>
                <a:lnTo>
                  <a:pt x="126573" y="2974061"/>
                </a:lnTo>
                <a:cubicBezTo>
                  <a:pt x="126573" y="3039830"/>
                  <a:pt x="179890" y="3093147"/>
                  <a:pt x="245659" y="3093147"/>
                </a:cubicBezTo>
                <a:lnTo>
                  <a:pt x="2027611" y="3093147"/>
                </a:lnTo>
                <a:cubicBezTo>
                  <a:pt x="2093380" y="3093147"/>
                  <a:pt x="2146697" y="3039830"/>
                  <a:pt x="2146697" y="2974061"/>
                </a:cubicBezTo>
                <a:lnTo>
                  <a:pt x="2146697" y="556095"/>
                </a:lnTo>
                <a:cubicBezTo>
                  <a:pt x="2146697" y="490326"/>
                  <a:pt x="2093380" y="437009"/>
                  <a:pt x="2027611" y="437009"/>
                </a:cubicBezTo>
                <a:close/>
                <a:moveTo>
                  <a:pt x="974181" y="0"/>
                </a:moveTo>
                <a:lnTo>
                  <a:pt x="1299087" y="0"/>
                </a:lnTo>
                <a:cubicBezTo>
                  <a:pt x="1327680" y="0"/>
                  <a:pt x="1350860" y="23180"/>
                  <a:pt x="1350860" y="51773"/>
                </a:cubicBezTo>
                <a:lnTo>
                  <a:pt x="1350860" y="155306"/>
                </a:lnTo>
                <a:lnTo>
                  <a:pt x="1381614" y="155306"/>
                </a:lnTo>
                <a:cubicBezTo>
                  <a:pt x="1410207" y="155306"/>
                  <a:pt x="1433387" y="178486"/>
                  <a:pt x="1433387" y="207079"/>
                </a:cubicBezTo>
                <a:lnTo>
                  <a:pt x="1433387" y="298015"/>
                </a:lnTo>
                <a:lnTo>
                  <a:pt x="2081269" y="298015"/>
                </a:lnTo>
                <a:cubicBezTo>
                  <a:pt x="2187308" y="298015"/>
                  <a:pt x="2273269" y="383976"/>
                  <a:pt x="2273269" y="490015"/>
                </a:cubicBezTo>
                <a:lnTo>
                  <a:pt x="2273269" y="3040141"/>
                </a:lnTo>
                <a:cubicBezTo>
                  <a:pt x="2273269" y="3146180"/>
                  <a:pt x="2187308" y="3232141"/>
                  <a:pt x="2081269" y="3232141"/>
                </a:cubicBezTo>
                <a:lnTo>
                  <a:pt x="192000" y="3232141"/>
                </a:lnTo>
                <a:cubicBezTo>
                  <a:pt x="85961" y="3232141"/>
                  <a:pt x="0" y="3146180"/>
                  <a:pt x="0" y="3040141"/>
                </a:cubicBezTo>
                <a:lnTo>
                  <a:pt x="0" y="490015"/>
                </a:lnTo>
                <a:cubicBezTo>
                  <a:pt x="0" y="383976"/>
                  <a:pt x="85961" y="298015"/>
                  <a:pt x="192000" y="298015"/>
                </a:cubicBezTo>
                <a:lnTo>
                  <a:pt x="839881" y="298015"/>
                </a:lnTo>
                <a:lnTo>
                  <a:pt x="839881" y="207079"/>
                </a:lnTo>
                <a:cubicBezTo>
                  <a:pt x="839881" y="178486"/>
                  <a:pt x="863061" y="155306"/>
                  <a:pt x="891654" y="155306"/>
                </a:cubicBezTo>
                <a:lnTo>
                  <a:pt x="922408" y="155306"/>
                </a:lnTo>
                <a:lnTo>
                  <a:pt x="922408" y="51773"/>
                </a:lnTo>
                <a:cubicBezTo>
                  <a:pt x="922408" y="23180"/>
                  <a:pt x="945588" y="0"/>
                  <a:pt x="97418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8" name="Oval 47"/>
          <p:cNvSpPr>
            <a:spLocks noChangeAspect="1"/>
          </p:cNvSpPr>
          <p:nvPr/>
        </p:nvSpPr>
        <p:spPr>
          <a:xfrm>
            <a:off x="9308687" y="2588127"/>
            <a:ext cx="529812" cy="529812"/>
          </a:xfrm>
          <a:custGeom>
            <a:avLst/>
            <a:gdLst/>
            <a:ahLst/>
            <a:cxnLst/>
            <a:rect l="l" t="t" r="r" b="b"/>
            <a:pathLst>
              <a:path w="3240000" h="3240000">
                <a:moveTo>
                  <a:pt x="1303187" y="480874"/>
                </a:moveTo>
                <a:lnTo>
                  <a:pt x="1303187" y="1303187"/>
                </a:lnTo>
                <a:lnTo>
                  <a:pt x="480874" y="1303187"/>
                </a:lnTo>
                <a:lnTo>
                  <a:pt x="480874" y="1936813"/>
                </a:lnTo>
                <a:lnTo>
                  <a:pt x="1303187" y="1936813"/>
                </a:lnTo>
                <a:lnTo>
                  <a:pt x="1303187" y="2759126"/>
                </a:lnTo>
                <a:lnTo>
                  <a:pt x="1936813" y="2759126"/>
                </a:lnTo>
                <a:lnTo>
                  <a:pt x="1936813" y="1936813"/>
                </a:lnTo>
                <a:lnTo>
                  <a:pt x="2759126" y="1936813"/>
                </a:lnTo>
                <a:lnTo>
                  <a:pt x="2759126" y="1303187"/>
                </a:lnTo>
                <a:lnTo>
                  <a:pt x="1936813" y="1303187"/>
                </a:lnTo>
                <a:lnTo>
                  <a:pt x="1936813" y="480874"/>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9" name="Oval 50"/>
          <p:cNvSpPr>
            <a:spLocks noChangeAspect="1"/>
          </p:cNvSpPr>
          <p:nvPr/>
        </p:nvSpPr>
        <p:spPr>
          <a:xfrm>
            <a:off x="3559075" y="3730032"/>
            <a:ext cx="469094" cy="529812"/>
          </a:xfrm>
          <a:custGeom>
            <a:avLst/>
            <a:gdLst/>
            <a:ahLst/>
            <a:cxnLst/>
            <a:rect l="l" t="t" r="r" b="b"/>
            <a:pathLst>
              <a:path w="2868687" h="3240000">
                <a:moveTo>
                  <a:pt x="1433799" y="2290728"/>
                </a:moveTo>
                <a:cubicBezTo>
                  <a:pt x="1317650" y="2346839"/>
                  <a:pt x="1203301" y="2394700"/>
                  <a:pt x="1093028" y="2434329"/>
                </a:cubicBezTo>
                <a:cubicBezTo>
                  <a:pt x="1167481" y="2812207"/>
                  <a:pt x="1292592" y="3060000"/>
                  <a:pt x="1434343" y="3060000"/>
                </a:cubicBezTo>
                <a:cubicBezTo>
                  <a:pt x="1576138" y="3060000"/>
                  <a:pt x="1701284" y="2812053"/>
                  <a:pt x="1774025" y="2433735"/>
                </a:cubicBezTo>
                <a:cubicBezTo>
                  <a:pt x="1663854" y="2394452"/>
                  <a:pt x="1549823" y="2346469"/>
                  <a:pt x="1433799" y="2290728"/>
                </a:cubicBezTo>
                <a:close/>
                <a:moveTo>
                  <a:pt x="1824954" y="2078037"/>
                </a:moveTo>
                <a:cubicBezTo>
                  <a:pt x="1794480" y="2097450"/>
                  <a:pt x="1763147" y="2116057"/>
                  <a:pt x="1731343" y="2134419"/>
                </a:cubicBezTo>
                <a:lnTo>
                  <a:pt x="1635415" y="2187161"/>
                </a:lnTo>
                <a:cubicBezTo>
                  <a:pt x="1691788" y="2215044"/>
                  <a:pt x="1747931" y="2239109"/>
                  <a:pt x="1803378" y="2259350"/>
                </a:cubicBezTo>
                <a:cubicBezTo>
                  <a:pt x="1812120" y="2201101"/>
                  <a:pt x="1819148" y="2140526"/>
                  <a:pt x="1824954" y="2078037"/>
                </a:cubicBezTo>
                <a:close/>
                <a:moveTo>
                  <a:pt x="1042306" y="2077178"/>
                </a:moveTo>
                <a:cubicBezTo>
                  <a:pt x="1047949" y="2140175"/>
                  <a:pt x="1055328" y="2201182"/>
                  <a:pt x="1063873" y="2259905"/>
                </a:cubicBezTo>
                <a:cubicBezTo>
                  <a:pt x="1119365" y="2238275"/>
                  <a:pt x="1176217" y="2214355"/>
                  <a:pt x="1233887" y="2187801"/>
                </a:cubicBezTo>
                <a:cubicBezTo>
                  <a:pt x="1201538" y="2170955"/>
                  <a:pt x="1169452" y="2152957"/>
                  <a:pt x="1137343" y="2134419"/>
                </a:cubicBezTo>
                <a:close/>
                <a:moveTo>
                  <a:pt x="559768" y="1732679"/>
                </a:moveTo>
                <a:cubicBezTo>
                  <a:pt x="268524" y="1984850"/>
                  <a:pt x="116369" y="2217202"/>
                  <a:pt x="187266" y="2340000"/>
                </a:cubicBezTo>
                <a:cubicBezTo>
                  <a:pt x="258144" y="2462764"/>
                  <a:pt x="535307" y="2447213"/>
                  <a:pt x="899736" y="2322555"/>
                </a:cubicBezTo>
                <a:cubicBezTo>
                  <a:pt x="878937" y="2207297"/>
                  <a:pt x="863223" y="2084405"/>
                  <a:pt x="853746" y="1955834"/>
                </a:cubicBezTo>
                <a:cubicBezTo>
                  <a:pt x="747454" y="1883220"/>
                  <a:pt x="648878" y="1808453"/>
                  <a:pt x="559768" y="1732679"/>
                </a:cubicBezTo>
                <a:close/>
                <a:moveTo>
                  <a:pt x="2309048" y="1730507"/>
                </a:moveTo>
                <a:cubicBezTo>
                  <a:pt x="2220666" y="1807660"/>
                  <a:pt x="2121792" y="1882664"/>
                  <a:pt x="2015235" y="1955625"/>
                </a:cubicBezTo>
                <a:cubicBezTo>
                  <a:pt x="2005364" y="2084180"/>
                  <a:pt x="1989894" y="2207119"/>
                  <a:pt x="1967330" y="2322070"/>
                </a:cubicBezTo>
                <a:lnTo>
                  <a:pt x="2081685" y="2358048"/>
                </a:lnTo>
                <a:cubicBezTo>
                  <a:pt x="2116015" y="2320492"/>
                  <a:pt x="2165526" y="2297468"/>
                  <a:pt x="2220415" y="2297468"/>
                </a:cubicBezTo>
                <a:cubicBezTo>
                  <a:pt x="2302230" y="2297468"/>
                  <a:pt x="2372097" y="2348622"/>
                  <a:pt x="2399287" y="2420880"/>
                </a:cubicBezTo>
                <a:cubicBezTo>
                  <a:pt x="2542053" y="2432945"/>
                  <a:pt x="2642630" y="2407186"/>
                  <a:pt x="2681420" y="2340000"/>
                </a:cubicBezTo>
                <a:cubicBezTo>
                  <a:pt x="2752393" y="2217071"/>
                  <a:pt x="2599836" y="1984353"/>
                  <a:pt x="2309048" y="1730507"/>
                </a:cubicBezTo>
                <a:close/>
                <a:moveTo>
                  <a:pt x="2026056" y="1510554"/>
                </a:moveTo>
                <a:cubicBezTo>
                  <a:pt x="2027893" y="1546708"/>
                  <a:pt x="2028343" y="1583211"/>
                  <a:pt x="2028343" y="1620000"/>
                </a:cubicBezTo>
                <a:lnTo>
                  <a:pt x="2024251" y="1730716"/>
                </a:lnTo>
                <a:lnTo>
                  <a:pt x="2173722" y="1619092"/>
                </a:lnTo>
                <a:cubicBezTo>
                  <a:pt x="2127526" y="1582190"/>
                  <a:pt x="2078507" y="1545517"/>
                  <a:pt x="2026056" y="1510554"/>
                </a:cubicBezTo>
                <a:close/>
                <a:moveTo>
                  <a:pt x="844436" y="1509285"/>
                </a:moveTo>
                <a:lnTo>
                  <a:pt x="694964" y="1620908"/>
                </a:lnTo>
                <a:cubicBezTo>
                  <a:pt x="741160" y="1657811"/>
                  <a:pt x="790179" y="1694484"/>
                  <a:pt x="842630" y="1729447"/>
                </a:cubicBezTo>
                <a:cubicBezTo>
                  <a:pt x="840793" y="1693293"/>
                  <a:pt x="840343" y="1656790"/>
                  <a:pt x="840343" y="1620000"/>
                </a:cubicBezTo>
                <a:close/>
                <a:moveTo>
                  <a:pt x="1434343" y="1361184"/>
                </a:moveTo>
                <a:cubicBezTo>
                  <a:pt x="1573534" y="1361184"/>
                  <a:pt x="1686371" y="1474021"/>
                  <a:pt x="1686371" y="1613212"/>
                </a:cubicBezTo>
                <a:cubicBezTo>
                  <a:pt x="1686371" y="1752403"/>
                  <a:pt x="1573534" y="1865240"/>
                  <a:pt x="1434343" y="1865240"/>
                </a:cubicBezTo>
                <a:cubicBezTo>
                  <a:pt x="1295152" y="1865240"/>
                  <a:pt x="1182315" y="1752403"/>
                  <a:pt x="1182315" y="1613212"/>
                </a:cubicBezTo>
                <a:cubicBezTo>
                  <a:pt x="1182315" y="1474021"/>
                  <a:pt x="1295152" y="1361184"/>
                  <a:pt x="1434343" y="1361184"/>
                </a:cubicBezTo>
                <a:close/>
                <a:moveTo>
                  <a:pt x="1433770" y="1149513"/>
                </a:moveTo>
                <a:cubicBezTo>
                  <a:pt x="1365445" y="1183896"/>
                  <a:pt x="1296585" y="1221489"/>
                  <a:pt x="1227343" y="1261466"/>
                </a:cubicBezTo>
                <a:lnTo>
                  <a:pt x="1027157" y="1384911"/>
                </a:lnTo>
                <a:cubicBezTo>
                  <a:pt x="1022222" y="1461370"/>
                  <a:pt x="1020343" y="1539922"/>
                  <a:pt x="1020343" y="1620000"/>
                </a:cubicBezTo>
                <a:lnTo>
                  <a:pt x="1028287" y="1855786"/>
                </a:lnTo>
                <a:cubicBezTo>
                  <a:pt x="1091680" y="1898065"/>
                  <a:pt x="1158394" y="1938727"/>
                  <a:pt x="1227343" y="1978535"/>
                </a:cubicBezTo>
                <a:lnTo>
                  <a:pt x="1434916" y="2090488"/>
                </a:lnTo>
                <a:cubicBezTo>
                  <a:pt x="1503241" y="2056105"/>
                  <a:pt x="1572101" y="2018511"/>
                  <a:pt x="1641343" y="1978535"/>
                </a:cubicBezTo>
                <a:lnTo>
                  <a:pt x="1841530" y="1855090"/>
                </a:lnTo>
                <a:cubicBezTo>
                  <a:pt x="1846464" y="1778631"/>
                  <a:pt x="1848343" y="1700079"/>
                  <a:pt x="1848343" y="1620000"/>
                </a:cubicBezTo>
                <a:lnTo>
                  <a:pt x="1840399" y="1384214"/>
                </a:lnTo>
                <a:cubicBezTo>
                  <a:pt x="1777006" y="1341936"/>
                  <a:pt x="1710293" y="1301274"/>
                  <a:pt x="1641343" y="1261466"/>
                </a:cubicBezTo>
                <a:close/>
                <a:moveTo>
                  <a:pt x="1065308" y="980650"/>
                </a:moveTo>
                <a:cubicBezTo>
                  <a:pt x="1056566" y="1038899"/>
                  <a:pt x="1049538" y="1099475"/>
                  <a:pt x="1043732" y="1161964"/>
                </a:cubicBezTo>
                <a:cubicBezTo>
                  <a:pt x="1074206" y="1142551"/>
                  <a:pt x="1105539" y="1123943"/>
                  <a:pt x="1137343" y="1105581"/>
                </a:cubicBezTo>
                <a:lnTo>
                  <a:pt x="1233271" y="1052839"/>
                </a:lnTo>
                <a:cubicBezTo>
                  <a:pt x="1176898" y="1024957"/>
                  <a:pt x="1120756" y="1000892"/>
                  <a:pt x="1065308" y="980650"/>
                </a:cubicBezTo>
                <a:close/>
                <a:moveTo>
                  <a:pt x="1804814" y="980095"/>
                </a:moveTo>
                <a:cubicBezTo>
                  <a:pt x="1749321" y="1001726"/>
                  <a:pt x="1692469" y="1025646"/>
                  <a:pt x="1634800" y="1052200"/>
                </a:cubicBezTo>
                <a:cubicBezTo>
                  <a:pt x="1667149" y="1069046"/>
                  <a:pt x="1699234" y="1087043"/>
                  <a:pt x="1731343" y="1105581"/>
                </a:cubicBezTo>
                <a:lnTo>
                  <a:pt x="1826380" y="1162822"/>
                </a:lnTo>
                <a:cubicBezTo>
                  <a:pt x="1820738" y="1099825"/>
                  <a:pt x="1813359" y="1038819"/>
                  <a:pt x="1804814" y="980095"/>
                </a:cubicBezTo>
                <a:close/>
                <a:moveTo>
                  <a:pt x="2432236" y="816002"/>
                </a:moveTo>
                <a:cubicBezTo>
                  <a:pt x="2308930" y="820546"/>
                  <a:pt x="2149627" y="855445"/>
                  <a:pt x="1968950" y="917446"/>
                </a:cubicBezTo>
                <a:cubicBezTo>
                  <a:pt x="1989749" y="1032703"/>
                  <a:pt x="2005463" y="1155596"/>
                  <a:pt x="2014941" y="1284167"/>
                </a:cubicBezTo>
                <a:cubicBezTo>
                  <a:pt x="2121232" y="1356780"/>
                  <a:pt x="2219808" y="1431548"/>
                  <a:pt x="2308918" y="1507322"/>
                </a:cubicBezTo>
                <a:cubicBezTo>
                  <a:pt x="2600162" y="1255150"/>
                  <a:pt x="2752317" y="1022798"/>
                  <a:pt x="2681420" y="900000"/>
                </a:cubicBezTo>
                <a:cubicBezTo>
                  <a:pt x="2645694" y="838121"/>
                  <a:pt x="2557557" y="811383"/>
                  <a:pt x="2432236" y="816002"/>
                </a:cubicBezTo>
                <a:close/>
                <a:moveTo>
                  <a:pt x="436450" y="816001"/>
                </a:moveTo>
                <a:cubicBezTo>
                  <a:pt x="311129" y="811383"/>
                  <a:pt x="222992" y="838121"/>
                  <a:pt x="187266" y="900000"/>
                </a:cubicBezTo>
                <a:cubicBezTo>
                  <a:pt x="158404" y="949991"/>
                  <a:pt x="166508" y="1018139"/>
                  <a:pt x="206887" y="1097970"/>
                </a:cubicBezTo>
                <a:cubicBezTo>
                  <a:pt x="213842" y="1096217"/>
                  <a:pt x="221021" y="1095812"/>
                  <a:pt x="228294" y="1095812"/>
                </a:cubicBezTo>
                <a:cubicBezTo>
                  <a:pt x="334372" y="1095812"/>
                  <a:pt x="420366" y="1181806"/>
                  <a:pt x="420366" y="1287884"/>
                </a:cubicBezTo>
                <a:cubicBezTo>
                  <a:pt x="420366" y="1314219"/>
                  <a:pt x="415066" y="1339317"/>
                  <a:pt x="405427" y="1362148"/>
                </a:cubicBezTo>
                <a:cubicBezTo>
                  <a:pt x="450585" y="1410442"/>
                  <a:pt x="502437" y="1459559"/>
                  <a:pt x="559639" y="1509493"/>
                </a:cubicBezTo>
                <a:cubicBezTo>
                  <a:pt x="648020" y="1432341"/>
                  <a:pt x="746894" y="1357336"/>
                  <a:pt x="853451" y="1284376"/>
                </a:cubicBezTo>
                <a:cubicBezTo>
                  <a:pt x="863322" y="1155820"/>
                  <a:pt x="878792" y="1032881"/>
                  <a:pt x="901357" y="917930"/>
                </a:cubicBezTo>
                <a:cubicBezTo>
                  <a:pt x="719999" y="855651"/>
                  <a:pt x="560119" y="820559"/>
                  <a:pt x="436450" y="816001"/>
                </a:cubicBezTo>
                <a:close/>
                <a:moveTo>
                  <a:pt x="1434343" y="180000"/>
                </a:moveTo>
                <a:cubicBezTo>
                  <a:pt x="1292548" y="180000"/>
                  <a:pt x="1167402" y="427948"/>
                  <a:pt x="1094661" y="806265"/>
                </a:cubicBezTo>
                <a:cubicBezTo>
                  <a:pt x="1204832" y="845548"/>
                  <a:pt x="1318864" y="893532"/>
                  <a:pt x="1434887" y="949272"/>
                </a:cubicBezTo>
                <a:cubicBezTo>
                  <a:pt x="1551037" y="893162"/>
                  <a:pt x="1665385" y="845301"/>
                  <a:pt x="1775658" y="805671"/>
                </a:cubicBezTo>
                <a:cubicBezTo>
                  <a:pt x="1751860" y="684885"/>
                  <a:pt x="1722886" y="577390"/>
                  <a:pt x="1688823" y="487405"/>
                </a:cubicBezTo>
                <a:cubicBezTo>
                  <a:pt x="1688009" y="487647"/>
                  <a:pt x="1687191" y="487652"/>
                  <a:pt x="1686371" y="487652"/>
                </a:cubicBezTo>
                <a:cubicBezTo>
                  <a:pt x="1580293" y="487652"/>
                  <a:pt x="1494299" y="401658"/>
                  <a:pt x="1494299" y="295580"/>
                </a:cubicBezTo>
                <a:cubicBezTo>
                  <a:pt x="1494299" y="264819"/>
                  <a:pt x="1501530" y="235747"/>
                  <a:pt x="1516122" y="210837"/>
                </a:cubicBezTo>
                <a:cubicBezTo>
                  <a:pt x="1490583" y="189985"/>
                  <a:pt x="1462798" y="180000"/>
                  <a:pt x="1434343" y="180000"/>
                </a:cubicBezTo>
                <a:close/>
                <a:moveTo>
                  <a:pt x="1434343" y="0"/>
                </a:moveTo>
                <a:cubicBezTo>
                  <a:pt x="1509303" y="0"/>
                  <a:pt x="1581019" y="37868"/>
                  <a:pt x="1646062" y="107907"/>
                </a:cubicBezTo>
                <a:cubicBezTo>
                  <a:pt x="1659037" y="104972"/>
                  <a:pt x="1672533" y="103508"/>
                  <a:pt x="1686371" y="103508"/>
                </a:cubicBezTo>
                <a:cubicBezTo>
                  <a:pt x="1792449" y="103508"/>
                  <a:pt x="1878443" y="189502"/>
                  <a:pt x="1878443" y="295580"/>
                </a:cubicBezTo>
                <a:cubicBezTo>
                  <a:pt x="1878443" y="342831"/>
                  <a:pt x="1861381" y="386097"/>
                  <a:pt x="1831228" y="417985"/>
                </a:cubicBezTo>
                <a:cubicBezTo>
                  <a:pt x="1871860" y="515668"/>
                  <a:pt x="1906636" y="628220"/>
                  <a:pt x="1935357" y="752219"/>
                </a:cubicBezTo>
                <a:cubicBezTo>
                  <a:pt x="2379384" y="616814"/>
                  <a:pt x="2731816" y="627289"/>
                  <a:pt x="2837304" y="810000"/>
                </a:cubicBezTo>
                <a:cubicBezTo>
                  <a:pt x="2942793" y="992711"/>
                  <a:pt x="2775650" y="1303161"/>
                  <a:pt x="2436521" y="1620139"/>
                </a:cubicBezTo>
                <a:cubicBezTo>
                  <a:pt x="2775698" y="1936928"/>
                  <a:pt x="2942777" y="2247316"/>
                  <a:pt x="2837304" y="2430000"/>
                </a:cubicBezTo>
                <a:cubicBezTo>
                  <a:pt x="2771439" y="2544083"/>
                  <a:pt x="2609300" y="2591017"/>
                  <a:pt x="2388706" y="2577188"/>
                </a:cubicBezTo>
                <a:cubicBezTo>
                  <a:pt x="2358753" y="2639691"/>
                  <a:pt x="2294480" y="2681612"/>
                  <a:pt x="2220415" y="2681612"/>
                </a:cubicBezTo>
                <a:cubicBezTo>
                  <a:pt x="2122541" y="2681612"/>
                  <a:pt x="2041764" y="2608405"/>
                  <a:pt x="2030773" y="2513644"/>
                </a:cubicBezTo>
                <a:cubicBezTo>
                  <a:pt x="1999304" y="2506661"/>
                  <a:pt x="1967635" y="2497623"/>
                  <a:pt x="1935485" y="2487821"/>
                </a:cubicBezTo>
                <a:cubicBezTo>
                  <a:pt x="1830610" y="2940018"/>
                  <a:pt x="1645322" y="3240000"/>
                  <a:pt x="1434343" y="3240000"/>
                </a:cubicBezTo>
                <a:cubicBezTo>
                  <a:pt x="1223366" y="3240000"/>
                  <a:pt x="1038079" y="2940023"/>
                  <a:pt x="933330" y="2487781"/>
                </a:cubicBezTo>
                <a:cubicBezTo>
                  <a:pt x="489302" y="2623186"/>
                  <a:pt x="136870" y="2612712"/>
                  <a:pt x="31382" y="2430000"/>
                </a:cubicBezTo>
                <a:cubicBezTo>
                  <a:pt x="-74106" y="2247290"/>
                  <a:pt x="93037" y="1936840"/>
                  <a:pt x="432165" y="1619862"/>
                </a:cubicBezTo>
                <a:cubicBezTo>
                  <a:pt x="378689" y="1569916"/>
                  <a:pt x="329491" y="1520128"/>
                  <a:pt x="285801" y="1470219"/>
                </a:cubicBezTo>
                <a:cubicBezTo>
                  <a:pt x="267844" y="1476857"/>
                  <a:pt x="248431" y="1479956"/>
                  <a:pt x="228294" y="1479956"/>
                </a:cubicBezTo>
                <a:cubicBezTo>
                  <a:pt x="122216" y="1479956"/>
                  <a:pt x="36222" y="1393962"/>
                  <a:pt x="36222" y="1287884"/>
                </a:cubicBezTo>
                <a:cubicBezTo>
                  <a:pt x="36222" y="1246866"/>
                  <a:pt x="49080" y="1208850"/>
                  <a:pt x="73868" y="1179672"/>
                </a:cubicBezTo>
                <a:cubicBezTo>
                  <a:pt x="-4733" y="1033688"/>
                  <a:pt x="-23287" y="904690"/>
                  <a:pt x="31382" y="810000"/>
                </a:cubicBezTo>
                <a:cubicBezTo>
                  <a:pt x="136860" y="627306"/>
                  <a:pt x="489234" y="616816"/>
                  <a:pt x="933201" y="752179"/>
                </a:cubicBezTo>
                <a:cubicBezTo>
                  <a:pt x="1038076" y="299982"/>
                  <a:pt x="1223365" y="0"/>
                  <a:pt x="143434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0" name="Heart 17"/>
          <p:cNvSpPr/>
          <p:nvPr/>
        </p:nvSpPr>
        <p:spPr>
          <a:xfrm>
            <a:off x="6097257" y="3747522"/>
            <a:ext cx="501299" cy="491506"/>
          </a:xfrm>
          <a:custGeom>
            <a:avLst/>
            <a:gdLst/>
            <a:ahLst/>
            <a:cxnLst/>
            <a:rect l="l" t="t" r="r" b="b"/>
            <a:pathLst>
              <a:path w="3263621" h="3199863">
                <a:moveTo>
                  <a:pt x="1896188" y="786599"/>
                </a:moveTo>
                <a:cubicBezTo>
                  <a:pt x="1878938" y="786251"/>
                  <a:pt x="1861335" y="789280"/>
                  <a:pt x="1844305" y="796082"/>
                </a:cubicBezTo>
                <a:cubicBezTo>
                  <a:pt x="1792333" y="816839"/>
                  <a:pt x="1760707" y="866742"/>
                  <a:pt x="1761231" y="919486"/>
                </a:cubicBezTo>
                <a:lnTo>
                  <a:pt x="1573886" y="1618665"/>
                </a:lnTo>
                <a:lnTo>
                  <a:pt x="1438574" y="1113672"/>
                </a:lnTo>
                <a:cubicBezTo>
                  <a:pt x="1424335" y="1060531"/>
                  <a:pt x="1379808" y="1023594"/>
                  <a:pt x="1328543" y="1016456"/>
                </a:cubicBezTo>
                <a:cubicBezTo>
                  <a:pt x="1320071" y="1015276"/>
                  <a:pt x="1311415" y="1014911"/>
                  <a:pt x="1302836" y="1018067"/>
                </a:cubicBezTo>
                <a:lnTo>
                  <a:pt x="1300556" y="1017667"/>
                </a:lnTo>
                <a:cubicBezTo>
                  <a:pt x="1298914" y="1017711"/>
                  <a:pt x="1297275" y="1017786"/>
                  <a:pt x="1295680" y="1018515"/>
                </a:cubicBezTo>
                <a:lnTo>
                  <a:pt x="1275904" y="1019755"/>
                </a:lnTo>
                <a:cubicBezTo>
                  <a:pt x="1273459" y="1020410"/>
                  <a:pt x="1271049" y="1021129"/>
                  <a:pt x="1269080" y="1023145"/>
                </a:cubicBezTo>
                <a:cubicBezTo>
                  <a:pt x="1229892" y="1033156"/>
                  <a:pt x="1196286" y="1061513"/>
                  <a:pt x="1180414" y="1102068"/>
                </a:cubicBezTo>
                <a:lnTo>
                  <a:pt x="902406" y="1812437"/>
                </a:lnTo>
                <a:lnTo>
                  <a:pt x="612897" y="1812437"/>
                </a:lnTo>
                <a:cubicBezTo>
                  <a:pt x="539543" y="1812437"/>
                  <a:pt x="480078" y="1871902"/>
                  <a:pt x="480078" y="1945256"/>
                </a:cubicBezTo>
                <a:cubicBezTo>
                  <a:pt x="480078" y="2018610"/>
                  <a:pt x="539543" y="2078075"/>
                  <a:pt x="612897" y="2078075"/>
                </a:cubicBezTo>
                <a:lnTo>
                  <a:pt x="966673" y="2078075"/>
                </a:lnTo>
                <a:cubicBezTo>
                  <a:pt x="1008666" y="2088839"/>
                  <a:pt x="1051924" y="2075535"/>
                  <a:pt x="1081835" y="2045978"/>
                </a:cubicBezTo>
                <a:cubicBezTo>
                  <a:pt x="1105846" y="2028294"/>
                  <a:pt x="1122213" y="2001701"/>
                  <a:pt x="1125659" y="1970866"/>
                </a:cubicBezTo>
                <a:lnTo>
                  <a:pt x="1284498" y="1565001"/>
                </a:lnTo>
                <a:lnTo>
                  <a:pt x="1443089" y="2156868"/>
                </a:lnTo>
                <a:cubicBezTo>
                  <a:pt x="1455914" y="2204733"/>
                  <a:pt x="1493311" y="2239452"/>
                  <a:pt x="1538593" y="2249086"/>
                </a:cubicBezTo>
                <a:lnTo>
                  <a:pt x="1542015" y="2250785"/>
                </a:lnTo>
                <a:cubicBezTo>
                  <a:pt x="1542604" y="2250943"/>
                  <a:pt x="1543193" y="2251097"/>
                  <a:pt x="1543870" y="2250902"/>
                </a:cubicBezTo>
                <a:cubicBezTo>
                  <a:pt x="1553422" y="2254514"/>
                  <a:pt x="1563610" y="2255524"/>
                  <a:pt x="1573886" y="2252783"/>
                </a:cubicBezTo>
                <a:cubicBezTo>
                  <a:pt x="1584162" y="2255524"/>
                  <a:pt x="1594351" y="2254515"/>
                  <a:pt x="1603903" y="2250901"/>
                </a:cubicBezTo>
                <a:lnTo>
                  <a:pt x="1605758" y="2250785"/>
                </a:lnTo>
                <a:cubicBezTo>
                  <a:pt x="1606974" y="2250459"/>
                  <a:pt x="1608181" y="2250118"/>
                  <a:pt x="1609178" y="2249086"/>
                </a:cubicBezTo>
                <a:cubicBezTo>
                  <a:pt x="1654461" y="2239453"/>
                  <a:pt x="1691859" y="2204734"/>
                  <a:pt x="1704684" y="2156868"/>
                </a:cubicBezTo>
                <a:lnTo>
                  <a:pt x="1921541" y="1347547"/>
                </a:lnTo>
                <a:lnTo>
                  <a:pt x="2181705" y="1998928"/>
                </a:lnTo>
                <a:cubicBezTo>
                  <a:pt x="2205326" y="2058070"/>
                  <a:pt x="2266689" y="2090865"/>
                  <a:pt x="2326593" y="2078075"/>
                </a:cubicBezTo>
                <a:lnTo>
                  <a:pt x="2671200" y="2078075"/>
                </a:lnTo>
                <a:cubicBezTo>
                  <a:pt x="2744554" y="2078075"/>
                  <a:pt x="2804019" y="2018610"/>
                  <a:pt x="2804019" y="1945256"/>
                </a:cubicBezTo>
                <a:cubicBezTo>
                  <a:pt x="2804019" y="1871902"/>
                  <a:pt x="2744554" y="1812437"/>
                  <a:pt x="2671200" y="1812437"/>
                </a:cubicBezTo>
                <a:lnTo>
                  <a:pt x="2393261" y="1812437"/>
                </a:lnTo>
                <a:lnTo>
                  <a:pt x="2016914" y="870162"/>
                </a:lnTo>
                <a:cubicBezTo>
                  <a:pt x="1996508" y="819071"/>
                  <a:pt x="1947937" y="787642"/>
                  <a:pt x="1896188" y="786599"/>
                </a:cubicBezTo>
                <a:close/>
                <a:moveTo>
                  <a:pt x="773454" y="106"/>
                </a:moveTo>
                <a:cubicBezTo>
                  <a:pt x="1097282" y="5742"/>
                  <a:pt x="1441967" y="238301"/>
                  <a:pt x="1631811" y="769863"/>
                </a:cubicBezTo>
                <a:cubicBezTo>
                  <a:pt x="2306811" y="-1120137"/>
                  <a:pt x="4939311" y="769863"/>
                  <a:pt x="1631811" y="3199863"/>
                </a:cubicBezTo>
                <a:cubicBezTo>
                  <a:pt x="-745455" y="1453301"/>
                  <a:pt x="-54107" y="-14297"/>
                  <a:pt x="773454" y="106"/>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1" name="Rounded Rectangle 25"/>
          <p:cNvSpPr/>
          <p:nvPr/>
        </p:nvSpPr>
        <p:spPr>
          <a:xfrm>
            <a:off x="5232761" y="3785223"/>
            <a:ext cx="497670" cy="419433"/>
          </a:xfrm>
          <a:custGeom>
            <a:avLst/>
            <a:gdLst/>
            <a:ahLst/>
            <a:cxnLst/>
            <a:rect l="l" t="t" r="r" b="b"/>
            <a:pathLst>
              <a:path w="3240000" h="2730652">
                <a:moveTo>
                  <a:pt x="1452811" y="1541940"/>
                </a:moveTo>
                <a:lnTo>
                  <a:pt x="1452811" y="1831951"/>
                </a:lnTo>
                <a:lnTo>
                  <a:pt x="1162800" y="1831951"/>
                </a:lnTo>
                <a:lnTo>
                  <a:pt x="1162800" y="2166329"/>
                </a:lnTo>
                <a:lnTo>
                  <a:pt x="1452811" y="2166329"/>
                </a:lnTo>
                <a:lnTo>
                  <a:pt x="1452811" y="2456340"/>
                </a:lnTo>
                <a:lnTo>
                  <a:pt x="1787189" y="2456340"/>
                </a:lnTo>
                <a:lnTo>
                  <a:pt x="1787189" y="2166329"/>
                </a:lnTo>
                <a:lnTo>
                  <a:pt x="2077200" y="2166329"/>
                </a:lnTo>
                <a:lnTo>
                  <a:pt x="2077200" y="1831951"/>
                </a:lnTo>
                <a:lnTo>
                  <a:pt x="1787189" y="1831951"/>
                </a:lnTo>
                <a:lnTo>
                  <a:pt x="1787189" y="1541940"/>
                </a:lnTo>
                <a:close/>
                <a:moveTo>
                  <a:pt x="0" y="1278453"/>
                </a:moveTo>
                <a:lnTo>
                  <a:pt x="3240000" y="1278453"/>
                </a:lnTo>
                <a:lnTo>
                  <a:pt x="3240000" y="2376509"/>
                </a:lnTo>
                <a:cubicBezTo>
                  <a:pt x="3240000" y="2572097"/>
                  <a:pt x="3081445" y="2730652"/>
                  <a:pt x="2885857" y="2730652"/>
                </a:cubicBezTo>
                <a:lnTo>
                  <a:pt x="354143" y="2730652"/>
                </a:lnTo>
                <a:cubicBezTo>
                  <a:pt x="158555" y="2730652"/>
                  <a:pt x="0" y="2572097"/>
                  <a:pt x="0" y="2376509"/>
                </a:cubicBezTo>
                <a:close/>
                <a:moveTo>
                  <a:pt x="1001150" y="200505"/>
                </a:moveTo>
                <a:cubicBezTo>
                  <a:pt x="933045" y="200505"/>
                  <a:pt x="877834" y="255715"/>
                  <a:pt x="877834" y="323821"/>
                </a:cubicBezTo>
                <a:lnTo>
                  <a:pt x="877834" y="605836"/>
                </a:lnTo>
                <a:lnTo>
                  <a:pt x="2362163" y="605836"/>
                </a:lnTo>
                <a:lnTo>
                  <a:pt x="2362163" y="323821"/>
                </a:lnTo>
                <a:cubicBezTo>
                  <a:pt x="2362163" y="255715"/>
                  <a:pt x="2306952" y="200505"/>
                  <a:pt x="2238846" y="200505"/>
                </a:cubicBezTo>
                <a:close/>
                <a:moveTo>
                  <a:pt x="843301" y="0"/>
                </a:moveTo>
                <a:lnTo>
                  <a:pt x="2396696" y="0"/>
                </a:lnTo>
                <a:cubicBezTo>
                  <a:pt x="2488075" y="0"/>
                  <a:pt x="2562152" y="74077"/>
                  <a:pt x="2562152" y="165456"/>
                </a:cubicBezTo>
                <a:lnTo>
                  <a:pt x="2562152" y="605836"/>
                </a:lnTo>
                <a:lnTo>
                  <a:pt x="2885857" y="605836"/>
                </a:lnTo>
                <a:cubicBezTo>
                  <a:pt x="3081445" y="605836"/>
                  <a:pt x="3240000" y="764391"/>
                  <a:pt x="3240000" y="959979"/>
                </a:cubicBezTo>
                <a:lnTo>
                  <a:pt x="3240000" y="1134437"/>
                </a:lnTo>
                <a:lnTo>
                  <a:pt x="0" y="1134437"/>
                </a:lnTo>
                <a:lnTo>
                  <a:pt x="0" y="959979"/>
                </a:lnTo>
                <a:cubicBezTo>
                  <a:pt x="0" y="764391"/>
                  <a:pt x="158555" y="605836"/>
                  <a:pt x="354143" y="605836"/>
                </a:cubicBezTo>
                <a:lnTo>
                  <a:pt x="677845" y="605836"/>
                </a:lnTo>
                <a:lnTo>
                  <a:pt x="677845" y="165456"/>
                </a:lnTo>
                <a:cubicBezTo>
                  <a:pt x="677845" y="74077"/>
                  <a:pt x="751923" y="0"/>
                  <a:pt x="843301"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2" name="Chord 32"/>
          <p:cNvSpPr/>
          <p:nvPr/>
        </p:nvSpPr>
        <p:spPr>
          <a:xfrm>
            <a:off x="4382771" y="3748286"/>
            <a:ext cx="497670" cy="493305"/>
          </a:xfrm>
          <a:custGeom>
            <a:avLst/>
            <a:gdLst/>
            <a:ahLst/>
            <a:cxnLst/>
            <a:rect l="l" t="t" r="r" b="b"/>
            <a:pathLst>
              <a:path w="3240000" h="3211580">
                <a:moveTo>
                  <a:pt x="991906" y="2959580"/>
                </a:moveTo>
                <a:lnTo>
                  <a:pt x="2193254" y="2959580"/>
                </a:lnTo>
                <a:cubicBezTo>
                  <a:pt x="2215674" y="2959580"/>
                  <a:pt x="2233849" y="2977755"/>
                  <a:pt x="2233849" y="3000175"/>
                </a:cubicBezTo>
                <a:lnTo>
                  <a:pt x="2233849" y="3170985"/>
                </a:lnTo>
                <a:cubicBezTo>
                  <a:pt x="2233849" y="3193405"/>
                  <a:pt x="2215674" y="3211580"/>
                  <a:pt x="2193254" y="3211580"/>
                </a:cubicBezTo>
                <a:lnTo>
                  <a:pt x="991906" y="3211580"/>
                </a:lnTo>
                <a:cubicBezTo>
                  <a:pt x="969486" y="3211580"/>
                  <a:pt x="951311" y="3193405"/>
                  <a:pt x="951311" y="3170985"/>
                </a:cubicBezTo>
                <a:lnTo>
                  <a:pt x="951311" y="3000175"/>
                </a:lnTo>
                <a:cubicBezTo>
                  <a:pt x="951311" y="2977755"/>
                  <a:pt x="969486" y="2959580"/>
                  <a:pt x="991906" y="2959580"/>
                </a:cubicBezTo>
                <a:close/>
                <a:moveTo>
                  <a:pt x="1439043" y="1763796"/>
                </a:moveTo>
                <a:lnTo>
                  <a:pt x="1439043" y="2067459"/>
                </a:lnTo>
                <a:lnTo>
                  <a:pt x="1135380" y="2067459"/>
                </a:lnTo>
                <a:lnTo>
                  <a:pt x="1135380" y="2374533"/>
                </a:lnTo>
                <a:lnTo>
                  <a:pt x="1439043" y="2374533"/>
                </a:lnTo>
                <a:lnTo>
                  <a:pt x="1439043" y="2678196"/>
                </a:lnTo>
                <a:lnTo>
                  <a:pt x="1746117" y="2678196"/>
                </a:lnTo>
                <a:lnTo>
                  <a:pt x="1746117" y="2374533"/>
                </a:lnTo>
                <a:lnTo>
                  <a:pt x="2049780" y="2374533"/>
                </a:lnTo>
                <a:lnTo>
                  <a:pt x="2049780" y="2067459"/>
                </a:lnTo>
                <a:lnTo>
                  <a:pt x="1746117" y="2067459"/>
                </a:lnTo>
                <a:lnTo>
                  <a:pt x="1746117" y="1763796"/>
                </a:lnTo>
                <a:close/>
                <a:moveTo>
                  <a:pt x="128358" y="1541040"/>
                </a:moveTo>
                <a:lnTo>
                  <a:pt x="3056915" y="1550917"/>
                </a:lnTo>
                <a:cubicBezTo>
                  <a:pt x="3061111" y="2078028"/>
                  <a:pt x="2781683" y="2566719"/>
                  <a:pt x="2325284" y="2830467"/>
                </a:cubicBezTo>
                <a:lnTo>
                  <a:pt x="2182018" y="2900953"/>
                </a:lnTo>
                <a:lnTo>
                  <a:pt x="1002135" y="2900953"/>
                </a:lnTo>
                <a:cubicBezTo>
                  <a:pt x="950374" y="2879821"/>
                  <a:pt x="900231" y="2854191"/>
                  <a:pt x="851341" y="2825496"/>
                </a:cubicBezTo>
                <a:cubicBezTo>
                  <a:pt x="396732" y="2558675"/>
                  <a:pt x="120607" y="2068110"/>
                  <a:pt x="128358" y="1541040"/>
                </a:cubicBezTo>
                <a:close/>
                <a:moveTo>
                  <a:pt x="61067" y="1230414"/>
                </a:moveTo>
                <a:lnTo>
                  <a:pt x="3178933" y="1230414"/>
                </a:lnTo>
                <a:cubicBezTo>
                  <a:pt x="3212659" y="1230414"/>
                  <a:pt x="3240000" y="1257755"/>
                  <a:pt x="3240000" y="1291481"/>
                </a:cubicBezTo>
                <a:lnTo>
                  <a:pt x="3240000" y="1421347"/>
                </a:lnTo>
                <a:cubicBezTo>
                  <a:pt x="3240000" y="1455073"/>
                  <a:pt x="3212659" y="1482414"/>
                  <a:pt x="3178933" y="1482414"/>
                </a:cubicBezTo>
                <a:lnTo>
                  <a:pt x="61067" y="1482414"/>
                </a:lnTo>
                <a:cubicBezTo>
                  <a:pt x="27341" y="1482414"/>
                  <a:pt x="0" y="1455073"/>
                  <a:pt x="0" y="1421347"/>
                </a:cubicBezTo>
                <a:lnTo>
                  <a:pt x="0" y="1291481"/>
                </a:lnTo>
                <a:cubicBezTo>
                  <a:pt x="0" y="1257755"/>
                  <a:pt x="27341" y="1230414"/>
                  <a:pt x="61067" y="1230414"/>
                </a:cubicBezTo>
                <a:close/>
                <a:moveTo>
                  <a:pt x="2481726" y="315922"/>
                </a:moveTo>
                <a:lnTo>
                  <a:pt x="2862412" y="696608"/>
                </a:lnTo>
                <a:lnTo>
                  <a:pt x="2420437" y="1138584"/>
                </a:lnTo>
                <a:lnTo>
                  <a:pt x="1659064" y="1138584"/>
                </a:lnTo>
                <a:close/>
                <a:moveTo>
                  <a:pt x="2730827" y="0"/>
                </a:moveTo>
                <a:cubicBezTo>
                  <a:pt x="2765703" y="0"/>
                  <a:pt x="2800581" y="13305"/>
                  <a:pt x="2827191" y="39915"/>
                </a:cubicBezTo>
                <a:lnTo>
                  <a:pt x="3143636" y="356360"/>
                </a:lnTo>
                <a:cubicBezTo>
                  <a:pt x="3196857" y="409581"/>
                  <a:pt x="3196857" y="495868"/>
                  <a:pt x="3143636" y="549088"/>
                </a:cubicBezTo>
                <a:lnTo>
                  <a:pt x="3082882" y="609843"/>
                </a:lnTo>
                <a:cubicBezTo>
                  <a:pt x="3029661" y="663063"/>
                  <a:pt x="2943375" y="663064"/>
                  <a:pt x="2890155" y="609843"/>
                </a:cubicBezTo>
                <a:lnTo>
                  <a:pt x="2573708" y="293397"/>
                </a:lnTo>
                <a:cubicBezTo>
                  <a:pt x="2520488" y="240176"/>
                  <a:pt x="2520488" y="153889"/>
                  <a:pt x="2573708" y="100669"/>
                </a:cubicBezTo>
                <a:lnTo>
                  <a:pt x="2634463" y="39914"/>
                </a:lnTo>
                <a:cubicBezTo>
                  <a:pt x="2661073" y="13305"/>
                  <a:pt x="2695950" y="0"/>
                  <a:pt x="273082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3" name="Rounded Rectangle 40"/>
          <p:cNvSpPr/>
          <p:nvPr/>
        </p:nvSpPr>
        <p:spPr>
          <a:xfrm rot="2942052">
            <a:off x="6889772" y="3748868"/>
            <a:ext cx="462604" cy="492140"/>
          </a:xfrm>
          <a:custGeom>
            <a:avLst/>
            <a:gdLst/>
            <a:ahLst/>
            <a:cxnLst/>
            <a:rect l="l" t="t" r="r" b="b"/>
            <a:pathLst>
              <a:path w="3011706" h="3204001">
                <a:moveTo>
                  <a:pt x="2432249" y="1011942"/>
                </a:moveTo>
                <a:cubicBezTo>
                  <a:pt x="2423608" y="1019482"/>
                  <a:pt x="2416303" y="1028841"/>
                  <a:pt x="2410966" y="1039800"/>
                </a:cubicBezTo>
                <a:lnTo>
                  <a:pt x="1969837" y="1945620"/>
                </a:lnTo>
                <a:cubicBezTo>
                  <a:pt x="1948488" y="1989457"/>
                  <a:pt x="1966719" y="2042300"/>
                  <a:pt x="2010556" y="2063648"/>
                </a:cubicBezTo>
                <a:cubicBezTo>
                  <a:pt x="2054392" y="2084996"/>
                  <a:pt x="2107235" y="2066766"/>
                  <a:pt x="2128583" y="2022929"/>
                </a:cubicBezTo>
                <a:lnTo>
                  <a:pt x="2569712" y="1117109"/>
                </a:lnTo>
                <a:cubicBezTo>
                  <a:pt x="2591061" y="1073271"/>
                  <a:pt x="2572830" y="1020430"/>
                  <a:pt x="2528993" y="999081"/>
                </a:cubicBezTo>
                <a:cubicBezTo>
                  <a:pt x="2496115" y="983070"/>
                  <a:pt x="2458172" y="989322"/>
                  <a:pt x="2432249" y="1011942"/>
                </a:cubicBezTo>
                <a:close/>
                <a:moveTo>
                  <a:pt x="1709549" y="1044955"/>
                </a:moveTo>
                <a:cubicBezTo>
                  <a:pt x="1978186" y="735551"/>
                  <a:pt x="2446780" y="702502"/>
                  <a:pt x="2756184" y="971139"/>
                </a:cubicBezTo>
                <a:cubicBezTo>
                  <a:pt x="3065588" y="1239776"/>
                  <a:pt x="3098636" y="1708370"/>
                  <a:pt x="2830000" y="2017774"/>
                </a:cubicBezTo>
                <a:cubicBezTo>
                  <a:pt x="2561363" y="2327178"/>
                  <a:pt x="2092769" y="2360227"/>
                  <a:pt x="1783365" y="2091590"/>
                </a:cubicBezTo>
                <a:cubicBezTo>
                  <a:pt x="1473960" y="1822953"/>
                  <a:pt x="1440912" y="1354359"/>
                  <a:pt x="1709549" y="1044955"/>
                </a:cubicBezTo>
                <a:close/>
                <a:moveTo>
                  <a:pt x="208197" y="1872243"/>
                </a:moveTo>
                <a:cubicBezTo>
                  <a:pt x="195168" y="1885273"/>
                  <a:pt x="187109" y="1903273"/>
                  <a:pt x="187109" y="1923155"/>
                </a:cubicBezTo>
                <a:lnTo>
                  <a:pt x="187109" y="2715155"/>
                </a:lnTo>
                <a:cubicBezTo>
                  <a:pt x="187109" y="2754920"/>
                  <a:pt x="219344" y="2787155"/>
                  <a:pt x="259109" y="2787155"/>
                </a:cubicBezTo>
                <a:cubicBezTo>
                  <a:pt x="298874" y="2787155"/>
                  <a:pt x="331109" y="2754920"/>
                  <a:pt x="331109" y="2715155"/>
                </a:cubicBezTo>
                <a:lnTo>
                  <a:pt x="331109" y="1923155"/>
                </a:lnTo>
                <a:cubicBezTo>
                  <a:pt x="331109" y="1883390"/>
                  <a:pt x="298874" y="1851155"/>
                  <a:pt x="259109" y="1851155"/>
                </a:cubicBezTo>
                <a:cubicBezTo>
                  <a:pt x="239226" y="1851156"/>
                  <a:pt x="221226" y="1859214"/>
                  <a:pt x="208197" y="1872243"/>
                </a:cubicBezTo>
                <a:close/>
                <a:moveTo>
                  <a:pt x="0" y="1625202"/>
                </a:moveTo>
                <a:cubicBezTo>
                  <a:pt x="418057" y="1737228"/>
                  <a:pt x="858998" y="1737384"/>
                  <a:pt x="1277606" y="1625336"/>
                </a:cubicBezTo>
                <a:cubicBezTo>
                  <a:pt x="1277605" y="1938624"/>
                  <a:pt x="1277605" y="2251911"/>
                  <a:pt x="1277605" y="2565198"/>
                </a:cubicBezTo>
                <a:cubicBezTo>
                  <a:pt x="1277605" y="2917999"/>
                  <a:pt x="991603" y="3204001"/>
                  <a:pt x="638802" y="3204001"/>
                </a:cubicBezTo>
                <a:lnTo>
                  <a:pt x="638803" y="3204000"/>
                </a:lnTo>
                <a:cubicBezTo>
                  <a:pt x="286002" y="3204000"/>
                  <a:pt x="0" y="2917999"/>
                  <a:pt x="0" y="2565197"/>
                </a:cubicBezTo>
                <a:close/>
                <a:moveTo>
                  <a:pt x="208197" y="459897"/>
                </a:moveTo>
                <a:cubicBezTo>
                  <a:pt x="195167" y="472926"/>
                  <a:pt x="187109" y="490926"/>
                  <a:pt x="187109" y="510808"/>
                </a:cubicBezTo>
                <a:lnTo>
                  <a:pt x="187109" y="1302808"/>
                </a:lnTo>
                <a:cubicBezTo>
                  <a:pt x="187109" y="1342573"/>
                  <a:pt x="219344" y="1374808"/>
                  <a:pt x="259109" y="1374808"/>
                </a:cubicBezTo>
                <a:cubicBezTo>
                  <a:pt x="298874" y="1374808"/>
                  <a:pt x="331109" y="1342573"/>
                  <a:pt x="331109" y="1302808"/>
                </a:cubicBezTo>
                <a:lnTo>
                  <a:pt x="331109" y="510808"/>
                </a:lnTo>
                <a:cubicBezTo>
                  <a:pt x="331109" y="471043"/>
                  <a:pt x="298874" y="438808"/>
                  <a:pt x="259109" y="438808"/>
                </a:cubicBezTo>
                <a:cubicBezTo>
                  <a:pt x="239226" y="438808"/>
                  <a:pt x="221226" y="446867"/>
                  <a:pt x="208197" y="459897"/>
                </a:cubicBezTo>
                <a:close/>
                <a:moveTo>
                  <a:pt x="187101" y="187101"/>
                </a:moveTo>
                <a:cubicBezTo>
                  <a:pt x="302701" y="71501"/>
                  <a:pt x="462402" y="0"/>
                  <a:pt x="638803" y="0"/>
                </a:cubicBezTo>
                <a:cubicBezTo>
                  <a:pt x="991604" y="0"/>
                  <a:pt x="1277606" y="286002"/>
                  <a:pt x="1277606" y="638803"/>
                </a:cubicBezTo>
                <a:lnTo>
                  <a:pt x="1277606" y="1497764"/>
                </a:lnTo>
                <a:cubicBezTo>
                  <a:pt x="859958" y="1616355"/>
                  <a:pt x="417375" y="1616210"/>
                  <a:pt x="0" y="1498771"/>
                </a:cubicBezTo>
                <a:lnTo>
                  <a:pt x="0" y="638803"/>
                </a:lnTo>
                <a:cubicBezTo>
                  <a:pt x="0" y="462403"/>
                  <a:pt x="71500" y="302702"/>
                  <a:pt x="187101" y="187101"/>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4" name="Rounded Rectangle 7"/>
          <p:cNvSpPr>
            <a:spLocks noChangeAspect="1"/>
          </p:cNvSpPr>
          <p:nvPr/>
        </p:nvSpPr>
        <p:spPr>
          <a:xfrm rot="18924894" flipH="1">
            <a:off x="4550329" y="4781014"/>
            <a:ext cx="162556" cy="635774"/>
          </a:xfrm>
          <a:custGeom>
            <a:avLst/>
            <a:gdLst/>
            <a:ahLst/>
            <a:cxnLst/>
            <a:rect l="l" t="t" r="r" b="b"/>
            <a:pathLst>
              <a:path w="1081111" h="4228323">
                <a:moveTo>
                  <a:pt x="335224" y="1867922"/>
                </a:moveTo>
                <a:cubicBezTo>
                  <a:pt x="355105" y="1839562"/>
                  <a:pt x="441066" y="1818228"/>
                  <a:pt x="544096" y="1818228"/>
                </a:cubicBezTo>
                <a:cubicBezTo>
                  <a:pt x="661845" y="1818228"/>
                  <a:pt x="757300" y="1846093"/>
                  <a:pt x="757300" y="1880465"/>
                </a:cubicBezTo>
                <a:lnTo>
                  <a:pt x="754850" y="1887560"/>
                </a:lnTo>
                <a:lnTo>
                  <a:pt x="757869" y="1887560"/>
                </a:lnTo>
                <a:lnTo>
                  <a:pt x="757869" y="2839818"/>
                </a:lnTo>
                <a:cubicBezTo>
                  <a:pt x="757869" y="2972331"/>
                  <a:pt x="662287" y="3079754"/>
                  <a:pt x="544381" y="3079754"/>
                </a:cubicBezTo>
                <a:cubicBezTo>
                  <a:pt x="426475" y="3079754"/>
                  <a:pt x="330892" y="2972330"/>
                  <a:pt x="330892" y="2839818"/>
                </a:cubicBezTo>
                <a:cubicBezTo>
                  <a:pt x="330892" y="2522399"/>
                  <a:pt x="330893" y="2204979"/>
                  <a:pt x="330893" y="1887560"/>
                </a:cubicBezTo>
                <a:lnTo>
                  <a:pt x="333343" y="1887560"/>
                </a:lnTo>
                <a:cubicBezTo>
                  <a:pt x="331423" y="1885549"/>
                  <a:pt x="330893" y="1883025"/>
                  <a:pt x="330893" y="1880465"/>
                </a:cubicBezTo>
                <a:cubicBezTo>
                  <a:pt x="330893" y="1876168"/>
                  <a:pt x="332384" y="1871973"/>
                  <a:pt x="335224" y="1867922"/>
                </a:cubicBezTo>
                <a:close/>
                <a:moveTo>
                  <a:pt x="40017" y="122059"/>
                </a:moveTo>
                <a:cubicBezTo>
                  <a:pt x="33211" y="132011"/>
                  <a:pt x="29637" y="142314"/>
                  <a:pt x="29637" y="152868"/>
                </a:cubicBezTo>
                <a:cubicBezTo>
                  <a:pt x="29637" y="201406"/>
                  <a:pt x="105246" y="244661"/>
                  <a:pt x="223474" y="271871"/>
                </a:cubicBezTo>
                <a:lnTo>
                  <a:pt x="259635" y="468058"/>
                </a:lnTo>
                <a:cubicBezTo>
                  <a:pt x="103865" y="495856"/>
                  <a:pt x="0" y="547115"/>
                  <a:pt x="0" y="605632"/>
                </a:cubicBezTo>
                <a:cubicBezTo>
                  <a:pt x="0" y="658669"/>
                  <a:pt x="85325" y="705745"/>
                  <a:pt x="217400" y="734580"/>
                </a:cubicBezTo>
                <a:lnTo>
                  <a:pt x="217063" y="737117"/>
                </a:lnTo>
                <a:lnTo>
                  <a:pt x="217063" y="2943282"/>
                </a:lnTo>
                <a:cubicBezTo>
                  <a:pt x="217063" y="3039089"/>
                  <a:pt x="294931" y="3121078"/>
                  <a:pt x="405721" y="3153265"/>
                </a:cubicBezTo>
                <a:cubicBezTo>
                  <a:pt x="400324" y="3160310"/>
                  <a:pt x="397646" y="3168520"/>
                  <a:pt x="397646" y="3177204"/>
                </a:cubicBezTo>
                <a:lnTo>
                  <a:pt x="397646" y="3194256"/>
                </a:lnTo>
                <a:cubicBezTo>
                  <a:pt x="397646" y="3224314"/>
                  <a:pt x="429716" y="3248680"/>
                  <a:pt x="469276" y="3248680"/>
                </a:cubicBezTo>
                <a:lnTo>
                  <a:pt x="496274" y="3248680"/>
                </a:lnTo>
                <a:cubicBezTo>
                  <a:pt x="503831" y="3569617"/>
                  <a:pt x="518631" y="3867052"/>
                  <a:pt x="514761" y="4228323"/>
                </a:cubicBezTo>
                <a:lnTo>
                  <a:pt x="577573" y="4091802"/>
                </a:lnTo>
                <a:cubicBezTo>
                  <a:pt x="580481" y="3794896"/>
                  <a:pt x="583388" y="3537508"/>
                  <a:pt x="586278" y="3248680"/>
                </a:cubicBezTo>
                <a:lnTo>
                  <a:pt x="611834" y="3248680"/>
                </a:lnTo>
                <a:cubicBezTo>
                  <a:pt x="651395" y="3248680"/>
                  <a:pt x="683465" y="3224314"/>
                  <a:pt x="683465" y="3194256"/>
                </a:cubicBezTo>
                <a:lnTo>
                  <a:pt x="683465" y="3177205"/>
                </a:lnTo>
                <a:cubicBezTo>
                  <a:pt x="683465" y="3168518"/>
                  <a:pt x="680787" y="3160307"/>
                  <a:pt x="675388" y="3153262"/>
                </a:cubicBezTo>
                <a:cubicBezTo>
                  <a:pt x="786180" y="3121079"/>
                  <a:pt x="864048" y="3039089"/>
                  <a:pt x="864048" y="2943282"/>
                </a:cubicBezTo>
                <a:lnTo>
                  <a:pt x="864048" y="737117"/>
                </a:lnTo>
                <a:cubicBezTo>
                  <a:pt x="864048" y="736269"/>
                  <a:pt x="864042" y="735422"/>
                  <a:pt x="863712" y="734579"/>
                </a:cubicBezTo>
                <a:cubicBezTo>
                  <a:pt x="995786" y="705744"/>
                  <a:pt x="1081111" y="658669"/>
                  <a:pt x="1081111" y="605632"/>
                </a:cubicBezTo>
                <a:cubicBezTo>
                  <a:pt x="1081111" y="547115"/>
                  <a:pt x="977246" y="495856"/>
                  <a:pt x="821477" y="468058"/>
                </a:cubicBezTo>
                <a:lnTo>
                  <a:pt x="857637" y="271871"/>
                </a:lnTo>
                <a:cubicBezTo>
                  <a:pt x="975865" y="244661"/>
                  <a:pt x="1051474" y="201406"/>
                  <a:pt x="1051474" y="152868"/>
                </a:cubicBezTo>
                <a:cubicBezTo>
                  <a:pt x="1051474" y="68441"/>
                  <a:pt x="822728" y="0"/>
                  <a:pt x="540555" y="0"/>
                </a:cubicBezTo>
                <a:cubicBezTo>
                  <a:pt x="293654" y="0"/>
                  <a:pt x="87658" y="52400"/>
                  <a:pt x="40017" y="122059"/>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5" name="Rounded Rectangle 17"/>
          <p:cNvSpPr>
            <a:spLocks noChangeAspect="1"/>
          </p:cNvSpPr>
          <p:nvPr/>
        </p:nvSpPr>
        <p:spPr>
          <a:xfrm>
            <a:off x="9407099" y="3730032"/>
            <a:ext cx="332990" cy="529812"/>
          </a:xfrm>
          <a:custGeom>
            <a:avLst/>
            <a:gdLst/>
            <a:ahLst/>
            <a:cxnLst/>
            <a:rect l="l" t="t" r="r" b="b"/>
            <a:pathLst>
              <a:path w="2016224" h="3207971">
                <a:moveTo>
                  <a:pt x="854575" y="1382799"/>
                </a:moveTo>
                <a:lnTo>
                  <a:pt x="854575" y="1686462"/>
                </a:lnTo>
                <a:lnTo>
                  <a:pt x="550912" y="1686462"/>
                </a:lnTo>
                <a:lnTo>
                  <a:pt x="550912" y="1993536"/>
                </a:lnTo>
                <a:lnTo>
                  <a:pt x="854575" y="1993536"/>
                </a:lnTo>
                <a:lnTo>
                  <a:pt x="854575" y="2297199"/>
                </a:lnTo>
                <a:lnTo>
                  <a:pt x="1161649" y="2297199"/>
                </a:lnTo>
                <a:lnTo>
                  <a:pt x="1161649" y="1993536"/>
                </a:lnTo>
                <a:lnTo>
                  <a:pt x="1465312" y="1993536"/>
                </a:lnTo>
                <a:lnTo>
                  <a:pt x="1465312" y="1686462"/>
                </a:lnTo>
                <a:lnTo>
                  <a:pt x="1161649" y="1686462"/>
                </a:lnTo>
                <a:lnTo>
                  <a:pt x="1161649" y="1382799"/>
                </a:lnTo>
                <a:close/>
                <a:moveTo>
                  <a:pt x="397285" y="941591"/>
                </a:moveTo>
                <a:lnTo>
                  <a:pt x="1618940" y="941591"/>
                </a:lnTo>
                <a:lnTo>
                  <a:pt x="1618940" y="2738407"/>
                </a:lnTo>
                <a:lnTo>
                  <a:pt x="397285" y="2738407"/>
                </a:lnTo>
                <a:close/>
                <a:moveTo>
                  <a:pt x="305673" y="849979"/>
                </a:moveTo>
                <a:lnTo>
                  <a:pt x="305673" y="2830019"/>
                </a:lnTo>
                <a:lnTo>
                  <a:pt x="1710552" y="2830019"/>
                </a:lnTo>
                <a:lnTo>
                  <a:pt x="1710552" y="849979"/>
                </a:lnTo>
                <a:close/>
                <a:moveTo>
                  <a:pt x="240515" y="472027"/>
                </a:moveTo>
                <a:lnTo>
                  <a:pt x="1775709" y="472027"/>
                </a:lnTo>
                <a:cubicBezTo>
                  <a:pt x="1908542" y="472027"/>
                  <a:pt x="2016224" y="579709"/>
                  <a:pt x="2016224" y="712542"/>
                </a:cubicBezTo>
                <a:lnTo>
                  <a:pt x="2016224" y="2967456"/>
                </a:lnTo>
                <a:cubicBezTo>
                  <a:pt x="2016224" y="3100289"/>
                  <a:pt x="1908542" y="3207971"/>
                  <a:pt x="1775709" y="3207971"/>
                </a:cubicBezTo>
                <a:lnTo>
                  <a:pt x="240515" y="3207971"/>
                </a:lnTo>
                <a:cubicBezTo>
                  <a:pt x="107682" y="3207971"/>
                  <a:pt x="0" y="3100289"/>
                  <a:pt x="0" y="2967456"/>
                </a:cubicBezTo>
                <a:lnTo>
                  <a:pt x="0" y="712542"/>
                </a:lnTo>
                <a:cubicBezTo>
                  <a:pt x="0" y="579709"/>
                  <a:pt x="107682" y="472027"/>
                  <a:pt x="240515" y="472027"/>
                </a:cubicBezTo>
                <a:close/>
                <a:moveTo>
                  <a:pt x="515787" y="0"/>
                </a:moveTo>
                <a:lnTo>
                  <a:pt x="1500437" y="0"/>
                </a:lnTo>
                <a:cubicBezTo>
                  <a:pt x="1541893" y="0"/>
                  <a:pt x="1575500" y="33607"/>
                  <a:pt x="1575500" y="75063"/>
                </a:cubicBezTo>
                <a:lnTo>
                  <a:pt x="1575500" y="367990"/>
                </a:lnTo>
                <a:lnTo>
                  <a:pt x="440724" y="367990"/>
                </a:lnTo>
                <a:lnTo>
                  <a:pt x="440724" y="75063"/>
                </a:lnTo>
                <a:cubicBezTo>
                  <a:pt x="440724" y="33607"/>
                  <a:pt x="474331" y="0"/>
                  <a:pt x="515787"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6" name="Oval 21"/>
          <p:cNvSpPr>
            <a:spLocks noChangeAspect="1"/>
          </p:cNvSpPr>
          <p:nvPr/>
        </p:nvSpPr>
        <p:spPr>
          <a:xfrm>
            <a:off x="7689434" y="3730032"/>
            <a:ext cx="529812" cy="529812"/>
          </a:xfrm>
          <a:custGeom>
            <a:avLst/>
            <a:gdLst/>
            <a:ahLst/>
            <a:cxnLst/>
            <a:rect l="l" t="t" r="r" b="b"/>
            <a:pathLst>
              <a:path w="3240000" h="3240000">
                <a:moveTo>
                  <a:pt x="1799999" y="306000"/>
                </a:moveTo>
                <a:lnTo>
                  <a:pt x="1440000" y="306000"/>
                </a:lnTo>
                <a:lnTo>
                  <a:pt x="1440000" y="1308231"/>
                </a:lnTo>
                <a:lnTo>
                  <a:pt x="572043" y="807116"/>
                </a:lnTo>
                <a:lnTo>
                  <a:pt x="392043" y="1118885"/>
                </a:lnTo>
                <a:lnTo>
                  <a:pt x="1260000" y="1620000"/>
                </a:lnTo>
                <a:lnTo>
                  <a:pt x="392043" y="2121116"/>
                </a:lnTo>
                <a:lnTo>
                  <a:pt x="572043" y="2432885"/>
                </a:lnTo>
                <a:lnTo>
                  <a:pt x="1440000" y="1931769"/>
                </a:lnTo>
                <a:lnTo>
                  <a:pt x="1440000" y="2934000"/>
                </a:lnTo>
                <a:lnTo>
                  <a:pt x="1800000" y="2934000"/>
                </a:lnTo>
                <a:lnTo>
                  <a:pt x="1800000" y="1931769"/>
                </a:lnTo>
                <a:lnTo>
                  <a:pt x="2667957" y="2432884"/>
                </a:lnTo>
                <a:lnTo>
                  <a:pt x="2847957" y="2121116"/>
                </a:lnTo>
                <a:lnTo>
                  <a:pt x="1980000" y="1620000"/>
                </a:lnTo>
                <a:lnTo>
                  <a:pt x="2847958" y="1118885"/>
                </a:lnTo>
                <a:lnTo>
                  <a:pt x="2667957" y="807116"/>
                </a:lnTo>
                <a:lnTo>
                  <a:pt x="1800000" y="1308231"/>
                </a:ln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7" name="Oval 25"/>
          <p:cNvSpPr>
            <a:spLocks noChangeAspect="1"/>
          </p:cNvSpPr>
          <p:nvPr/>
        </p:nvSpPr>
        <p:spPr>
          <a:xfrm>
            <a:off x="8528503" y="3730032"/>
            <a:ext cx="529090" cy="529812"/>
          </a:xfrm>
          <a:custGeom>
            <a:avLst/>
            <a:gdLst/>
            <a:ahLst/>
            <a:cxnLst/>
            <a:rect l="l" t="t" r="r" b="b"/>
            <a:pathLst>
              <a:path w="3225370" h="3229762">
                <a:moveTo>
                  <a:pt x="1355872" y="0"/>
                </a:moveTo>
                <a:cubicBezTo>
                  <a:pt x="1564636" y="0"/>
                  <a:pt x="1733872" y="169236"/>
                  <a:pt x="1733872" y="378000"/>
                </a:cubicBezTo>
                <a:cubicBezTo>
                  <a:pt x="1733872" y="530834"/>
                  <a:pt x="1643169" y="662483"/>
                  <a:pt x="1512292" y="721255"/>
                </a:cubicBezTo>
                <a:lnTo>
                  <a:pt x="1607042" y="1169019"/>
                </a:lnTo>
                <a:cubicBezTo>
                  <a:pt x="1611319" y="1167786"/>
                  <a:pt x="1615651" y="1167712"/>
                  <a:pt x="1620000" y="1167712"/>
                </a:cubicBezTo>
                <a:cubicBezTo>
                  <a:pt x="1828764" y="1167712"/>
                  <a:pt x="1998000" y="1336948"/>
                  <a:pt x="1998000" y="1545712"/>
                </a:cubicBezTo>
                <a:lnTo>
                  <a:pt x="1996362" y="1567711"/>
                </a:lnTo>
                <a:lnTo>
                  <a:pt x="2525816" y="1711728"/>
                </a:lnTo>
                <a:cubicBezTo>
                  <a:pt x="2591164" y="1602543"/>
                  <a:pt x="2710810" y="1530128"/>
                  <a:pt x="2847370" y="1530128"/>
                </a:cubicBezTo>
                <a:cubicBezTo>
                  <a:pt x="3056134" y="1530128"/>
                  <a:pt x="3225370" y="1699364"/>
                  <a:pt x="3225370" y="1908128"/>
                </a:cubicBezTo>
                <a:cubicBezTo>
                  <a:pt x="3225370" y="2116892"/>
                  <a:pt x="3056134" y="2286128"/>
                  <a:pt x="2847370" y="2286128"/>
                </a:cubicBezTo>
                <a:cubicBezTo>
                  <a:pt x="2638606" y="2286128"/>
                  <a:pt x="2469370" y="2116892"/>
                  <a:pt x="2469370" y="1908128"/>
                </a:cubicBezTo>
                <a:lnTo>
                  <a:pt x="2475505" y="1847275"/>
                </a:lnTo>
                <a:lnTo>
                  <a:pt x="1957861" y="1706471"/>
                </a:lnTo>
                <a:cubicBezTo>
                  <a:pt x="1922674" y="1789256"/>
                  <a:pt x="1855841" y="1854310"/>
                  <a:pt x="1773397" y="1890608"/>
                </a:cubicBezTo>
                <a:lnTo>
                  <a:pt x="1908290" y="2478637"/>
                </a:lnTo>
                <a:cubicBezTo>
                  <a:pt x="2094333" y="2500701"/>
                  <a:pt x="2237929" y="2659462"/>
                  <a:pt x="2237929" y="2851762"/>
                </a:cubicBezTo>
                <a:cubicBezTo>
                  <a:pt x="2237929" y="3060526"/>
                  <a:pt x="2068693" y="3229762"/>
                  <a:pt x="1859929" y="3229762"/>
                </a:cubicBezTo>
                <a:cubicBezTo>
                  <a:pt x="1651165" y="3229762"/>
                  <a:pt x="1481929" y="3060526"/>
                  <a:pt x="1481929" y="2851762"/>
                </a:cubicBezTo>
                <a:cubicBezTo>
                  <a:pt x="1481929" y="2676759"/>
                  <a:pt x="1600854" y="2529533"/>
                  <a:pt x="1762693" y="2487978"/>
                </a:cubicBezTo>
                <a:lnTo>
                  <a:pt x="1632951" y="1922407"/>
                </a:lnTo>
                <a:cubicBezTo>
                  <a:pt x="1628677" y="1923639"/>
                  <a:pt x="1624347" y="1923712"/>
                  <a:pt x="1620000" y="1923712"/>
                </a:cubicBezTo>
                <a:cubicBezTo>
                  <a:pt x="1474614" y="1923712"/>
                  <a:pt x="1348399" y="1841634"/>
                  <a:pt x="1286703" y="1720478"/>
                </a:cubicBezTo>
                <a:lnTo>
                  <a:pt x="726463" y="1950491"/>
                </a:lnTo>
                <a:cubicBezTo>
                  <a:pt x="745503" y="1995553"/>
                  <a:pt x="756000" y="2045092"/>
                  <a:pt x="756000" y="2097083"/>
                </a:cubicBezTo>
                <a:cubicBezTo>
                  <a:pt x="756000" y="2305847"/>
                  <a:pt x="586764" y="2475083"/>
                  <a:pt x="378000" y="2475083"/>
                </a:cubicBezTo>
                <a:cubicBezTo>
                  <a:pt x="169236" y="2475083"/>
                  <a:pt x="0" y="2305847"/>
                  <a:pt x="0" y="2097083"/>
                </a:cubicBezTo>
                <a:cubicBezTo>
                  <a:pt x="0" y="1888319"/>
                  <a:pt x="169236" y="1719083"/>
                  <a:pt x="378000" y="1719083"/>
                </a:cubicBezTo>
                <a:cubicBezTo>
                  <a:pt x="481765" y="1719083"/>
                  <a:pt x="575764" y="1760894"/>
                  <a:pt x="643957" y="1828700"/>
                </a:cubicBezTo>
                <a:lnTo>
                  <a:pt x="1245626" y="1581679"/>
                </a:lnTo>
                <a:cubicBezTo>
                  <a:pt x="1242578" y="1569964"/>
                  <a:pt x="1242000" y="1557905"/>
                  <a:pt x="1242000" y="1545712"/>
                </a:cubicBezTo>
                <a:cubicBezTo>
                  <a:pt x="1242000" y="1391666"/>
                  <a:pt x="1334148" y="1259142"/>
                  <a:pt x="1466584" y="1200827"/>
                </a:cubicBezTo>
                <a:lnTo>
                  <a:pt x="1372109" y="754363"/>
                </a:lnTo>
                <a:cubicBezTo>
                  <a:pt x="1366762" y="755885"/>
                  <a:pt x="1361331" y="756000"/>
                  <a:pt x="1355872" y="756000"/>
                </a:cubicBezTo>
                <a:cubicBezTo>
                  <a:pt x="1147108" y="756000"/>
                  <a:pt x="977872" y="586764"/>
                  <a:pt x="977872" y="378000"/>
                </a:cubicBezTo>
                <a:cubicBezTo>
                  <a:pt x="977872" y="169236"/>
                  <a:pt x="1147108" y="0"/>
                  <a:pt x="135587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8" name="Block Arc 20"/>
          <p:cNvSpPr>
            <a:spLocks noChangeAspect="1"/>
          </p:cNvSpPr>
          <p:nvPr/>
        </p:nvSpPr>
        <p:spPr>
          <a:xfrm rot="10800000">
            <a:off x="3549314" y="4833994"/>
            <a:ext cx="488619" cy="529812"/>
          </a:xfrm>
          <a:custGeom>
            <a:avLst/>
            <a:gdLst/>
            <a:ahLst/>
            <a:cxnLst/>
            <a:rect l="l" t="t" r="r" b="b"/>
            <a:pathLst>
              <a:path w="2958558" h="3207983">
                <a:moveTo>
                  <a:pt x="376920" y="2960896"/>
                </a:moveTo>
                <a:cubicBezTo>
                  <a:pt x="266613" y="2960896"/>
                  <a:pt x="177192" y="2871475"/>
                  <a:pt x="177192" y="2761168"/>
                </a:cubicBezTo>
                <a:cubicBezTo>
                  <a:pt x="177192" y="2650861"/>
                  <a:pt x="266613" y="2561440"/>
                  <a:pt x="376920" y="2561440"/>
                </a:cubicBezTo>
                <a:cubicBezTo>
                  <a:pt x="487227" y="2561440"/>
                  <a:pt x="576648" y="2650861"/>
                  <a:pt x="576648" y="2761168"/>
                </a:cubicBezTo>
                <a:cubicBezTo>
                  <a:pt x="576648" y="2871475"/>
                  <a:pt x="487227" y="2960896"/>
                  <a:pt x="376920" y="2960896"/>
                </a:cubicBezTo>
                <a:close/>
                <a:moveTo>
                  <a:pt x="376921" y="3072323"/>
                </a:moveTo>
                <a:cubicBezTo>
                  <a:pt x="539434" y="3072323"/>
                  <a:pt x="671176" y="2940581"/>
                  <a:pt x="671176" y="2778068"/>
                </a:cubicBezTo>
                <a:cubicBezTo>
                  <a:pt x="671176" y="2615555"/>
                  <a:pt x="539434" y="2483813"/>
                  <a:pt x="376921" y="2483813"/>
                </a:cubicBezTo>
                <a:cubicBezTo>
                  <a:pt x="214408" y="2483813"/>
                  <a:pt x="82666" y="2615555"/>
                  <a:pt x="82666" y="2778068"/>
                </a:cubicBezTo>
                <a:cubicBezTo>
                  <a:pt x="82666" y="2940581"/>
                  <a:pt x="214408" y="3072323"/>
                  <a:pt x="376921" y="3072323"/>
                </a:cubicBezTo>
                <a:close/>
                <a:moveTo>
                  <a:pt x="2379939" y="3207575"/>
                </a:moveTo>
                <a:cubicBezTo>
                  <a:pt x="2342159" y="3210380"/>
                  <a:pt x="2303308" y="3198772"/>
                  <a:pt x="2272342" y="3172087"/>
                </a:cubicBezTo>
                <a:cubicBezTo>
                  <a:pt x="2210411" y="3118717"/>
                  <a:pt x="2203469" y="3025247"/>
                  <a:pt x="2256839" y="2963315"/>
                </a:cubicBezTo>
                <a:cubicBezTo>
                  <a:pt x="2292137" y="2922355"/>
                  <a:pt x="2344975" y="2905450"/>
                  <a:pt x="2394194" y="2916618"/>
                </a:cubicBezTo>
                <a:lnTo>
                  <a:pt x="2482323" y="2842744"/>
                </a:lnTo>
                <a:lnTo>
                  <a:pt x="2486558" y="2847797"/>
                </a:lnTo>
                <a:cubicBezTo>
                  <a:pt x="2638916" y="2767056"/>
                  <a:pt x="2628462" y="2744879"/>
                  <a:pt x="2689889" y="2690172"/>
                </a:cubicBezTo>
                <a:cubicBezTo>
                  <a:pt x="2722819" y="2655246"/>
                  <a:pt x="2732363" y="2657367"/>
                  <a:pt x="2726376" y="2568558"/>
                </a:cubicBezTo>
                <a:lnTo>
                  <a:pt x="2730335" y="2568172"/>
                </a:lnTo>
                <a:lnTo>
                  <a:pt x="2726098" y="2568172"/>
                </a:lnTo>
                <a:lnTo>
                  <a:pt x="2726098" y="2140027"/>
                </a:lnTo>
                <a:lnTo>
                  <a:pt x="2686068" y="2140105"/>
                </a:lnTo>
                <a:cubicBezTo>
                  <a:pt x="2685662" y="1932305"/>
                  <a:pt x="2574529" y="1740506"/>
                  <a:pt x="2394530" y="1636956"/>
                </a:cubicBezTo>
                <a:cubicBezTo>
                  <a:pt x="2214320" y="1533284"/>
                  <a:pt x="1992511" y="1533845"/>
                  <a:pt x="1812826" y="1638426"/>
                </a:cubicBezTo>
                <a:cubicBezTo>
                  <a:pt x="1633353" y="1742884"/>
                  <a:pt x="1523189" y="1935240"/>
                  <a:pt x="1523830" y="2143038"/>
                </a:cubicBezTo>
                <a:lnTo>
                  <a:pt x="1483625" y="2143162"/>
                </a:lnTo>
                <a:lnTo>
                  <a:pt x="1483625" y="2568172"/>
                </a:lnTo>
                <a:lnTo>
                  <a:pt x="1479388" y="2568172"/>
                </a:lnTo>
                <a:lnTo>
                  <a:pt x="1483347" y="2568558"/>
                </a:lnTo>
                <a:cubicBezTo>
                  <a:pt x="1477359" y="2657367"/>
                  <a:pt x="1486903" y="2655246"/>
                  <a:pt x="1519833" y="2690172"/>
                </a:cubicBezTo>
                <a:cubicBezTo>
                  <a:pt x="1581261" y="2744879"/>
                  <a:pt x="1570806" y="2767057"/>
                  <a:pt x="1723166" y="2847797"/>
                </a:cubicBezTo>
                <a:lnTo>
                  <a:pt x="1727402" y="2842744"/>
                </a:lnTo>
                <a:lnTo>
                  <a:pt x="1815530" y="2916618"/>
                </a:lnTo>
                <a:cubicBezTo>
                  <a:pt x="1864749" y="2905450"/>
                  <a:pt x="1917587" y="2922356"/>
                  <a:pt x="1952884" y="2963315"/>
                </a:cubicBezTo>
                <a:cubicBezTo>
                  <a:pt x="2006254" y="3025247"/>
                  <a:pt x="1999313" y="3118717"/>
                  <a:pt x="1937381" y="3172087"/>
                </a:cubicBezTo>
                <a:cubicBezTo>
                  <a:pt x="1906416" y="3198772"/>
                  <a:pt x="1867565" y="3210380"/>
                  <a:pt x="1829785" y="3207575"/>
                </a:cubicBezTo>
                <a:cubicBezTo>
                  <a:pt x="1792004" y="3204769"/>
                  <a:pt x="1755294" y="3187551"/>
                  <a:pt x="1728609" y="3156586"/>
                </a:cubicBezTo>
                <a:cubicBezTo>
                  <a:pt x="1704170" y="3128225"/>
                  <a:pt x="1692377" y="3093251"/>
                  <a:pt x="1694258" y="3058558"/>
                </a:cubicBezTo>
                <a:lnTo>
                  <a:pt x="1607474" y="2985811"/>
                </a:lnTo>
                <a:lnTo>
                  <a:pt x="1609754" y="2983092"/>
                </a:lnTo>
                <a:cubicBezTo>
                  <a:pt x="1505378" y="2914609"/>
                  <a:pt x="1454899" y="2874388"/>
                  <a:pt x="1372959" y="2808609"/>
                </a:cubicBezTo>
                <a:cubicBezTo>
                  <a:pt x="1301402" y="2768123"/>
                  <a:pt x="1295976" y="2652344"/>
                  <a:pt x="1300245" y="2568172"/>
                </a:cubicBezTo>
                <a:lnTo>
                  <a:pt x="1296941" y="2568172"/>
                </a:lnTo>
                <a:lnTo>
                  <a:pt x="1296941" y="2143739"/>
                </a:lnTo>
                <a:lnTo>
                  <a:pt x="1251342" y="2143880"/>
                </a:lnTo>
                <a:cubicBezTo>
                  <a:pt x="1250400" y="1838694"/>
                  <a:pt x="1412261" y="1556194"/>
                  <a:pt x="1675942" y="1402813"/>
                </a:cubicBezTo>
                <a:cubicBezTo>
                  <a:pt x="1778114" y="1343381"/>
                  <a:pt x="1889554" y="1306836"/>
                  <a:pt x="2003205" y="1293823"/>
                </a:cubicBezTo>
                <a:lnTo>
                  <a:pt x="2003205" y="878785"/>
                </a:lnTo>
                <a:lnTo>
                  <a:pt x="1998176" y="878621"/>
                </a:lnTo>
                <a:cubicBezTo>
                  <a:pt x="2009560" y="630102"/>
                  <a:pt x="1847671" y="398939"/>
                  <a:pt x="1584243" y="287563"/>
                </a:cubicBezTo>
                <a:cubicBezTo>
                  <a:pt x="1373323" y="198386"/>
                  <a:pt x="1125012" y="198092"/>
                  <a:pt x="913796" y="286769"/>
                </a:cubicBezTo>
                <a:cubicBezTo>
                  <a:pt x="650203" y="397436"/>
                  <a:pt x="487575" y="627955"/>
                  <a:pt x="497878" y="876315"/>
                </a:cubicBezTo>
                <a:lnTo>
                  <a:pt x="492947" y="876461"/>
                </a:lnTo>
                <a:lnTo>
                  <a:pt x="492947" y="2424958"/>
                </a:lnTo>
                <a:cubicBezTo>
                  <a:pt x="646520" y="2471832"/>
                  <a:pt x="757382" y="2615059"/>
                  <a:pt x="757382" y="2784179"/>
                </a:cubicBezTo>
                <a:cubicBezTo>
                  <a:pt x="757382" y="2993324"/>
                  <a:pt x="587836" y="3162870"/>
                  <a:pt x="378691" y="3162870"/>
                </a:cubicBezTo>
                <a:cubicBezTo>
                  <a:pt x="169546" y="3162870"/>
                  <a:pt x="0" y="2993324"/>
                  <a:pt x="0" y="2784179"/>
                </a:cubicBezTo>
                <a:cubicBezTo>
                  <a:pt x="0" y="2610447"/>
                  <a:pt x="116991" y="2464039"/>
                  <a:pt x="276947" y="2421074"/>
                </a:cubicBezTo>
                <a:lnTo>
                  <a:pt x="276947" y="783746"/>
                </a:lnTo>
                <a:lnTo>
                  <a:pt x="281758" y="783746"/>
                </a:lnTo>
                <a:cubicBezTo>
                  <a:pt x="307533" y="493124"/>
                  <a:pt x="502412" y="231983"/>
                  <a:pt x="801266" y="95774"/>
                </a:cubicBezTo>
                <a:cubicBezTo>
                  <a:pt x="1082323" y="-32324"/>
                  <a:pt x="1416727" y="-31901"/>
                  <a:pt x="1697364" y="96907"/>
                </a:cubicBezTo>
                <a:cubicBezTo>
                  <a:pt x="1994951" y="233494"/>
                  <a:pt x="2188714" y="494056"/>
                  <a:pt x="2214549" y="783746"/>
                </a:cubicBezTo>
                <a:lnTo>
                  <a:pt x="2219205" y="783746"/>
                </a:lnTo>
                <a:lnTo>
                  <a:pt x="2219205" y="1295162"/>
                </a:lnTo>
                <a:cubicBezTo>
                  <a:pt x="2327099" y="1309357"/>
                  <a:pt x="2432799" y="1344641"/>
                  <a:pt x="2530224" y="1400656"/>
                </a:cubicBezTo>
                <a:cubicBezTo>
                  <a:pt x="2794677" y="1552703"/>
                  <a:pt x="2957961" y="1834385"/>
                  <a:pt x="2958558" y="2139573"/>
                </a:cubicBezTo>
                <a:lnTo>
                  <a:pt x="2912782" y="2139663"/>
                </a:lnTo>
                <a:lnTo>
                  <a:pt x="2912782" y="2568172"/>
                </a:lnTo>
                <a:lnTo>
                  <a:pt x="2909478" y="2568172"/>
                </a:lnTo>
                <a:cubicBezTo>
                  <a:pt x="2913747" y="2652344"/>
                  <a:pt x="2908320" y="2768123"/>
                  <a:pt x="2836763" y="2808609"/>
                </a:cubicBezTo>
                <a:cubicBezTo>
                  <a:pt x="2754824" y="2874388"/>
                  <a:pt x="2704345" y="2914609"/>
                  <a:pt x="2599970" y="2983091"/>
                </a:cubicBezTo>
                <a:lnTo>
                  <a:pt x="2602250" y="2985811"/>
                </a:lnTo>
                <a:lnTo>
                  <a:pt x="2515466" y="3058559"/>
                </a:lnTo>
                <a:cubicBezTo>
                  <a:pt x="2517346" y="3093252"/>
                  <a:pt x="2505554" y="3128225"/>
                  <a:pt x="2481114" y="3156586"/>
                </a:cubicBezTo>
                <a:cubicBezTo>
                  <a:pt x="2454429" y="3187551"/>
                  <a:pt x="2417719" y="3204769"/>
                  <a:pt x="2379939" y="3207575"/>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89" name="Block Arc 11"/>
          <p:cNvSpPr/>
          <p:nvPr/>
        </p:nvSpPr>
        <p:spPr>
          <a:xfrm rot="10800000">
            <a:off x="6961022" y="4818338"/>
            <a:ext cx="320105" cy="520850"/>
          </a:xfrm>
          <a:custGeom>
            <a:avLst/>
            <a:gdLst/>
            <a:ahLst/>
            <a:cxnLst/>
            <a:rect l="l" t="t" r="r" b="b"/>
            <a:pathLst>
              <a:path w="3636337" h="7138182">
                <a:moveTo>
                  <a:pt x="1563551" y="3029061"/>
                </a:moveTo>
                <a:lnTo>
                  <a:pt x="1563551" y="1171769"/>
                </a:lnTo>
                <a:cubicBezTo>
                  <a:pt x="1444523" y="1201084"/>
                  <a:pt x="1330799" y="1254073"/>
                  <a:pt x="1228219" y="1328453"/>
                </a:cubicBezTo>
                <a:cubicBezTo>
                  <a:pt x="927220" y="1546705"/>
                  <a:pt x="771440" y="1913395"/>
                  <a:pt x="823311" y="2281559"/>
                </a:cubicBezTo>
                <a:cubicBezTo>
                  <a:pt x="886035" y="2761950"/>
                  <a:pt x="1181988" y="2923981"/>
                  <a:pt x="1563551" y="3029061"/>
                </a:cubicBezTo>
                <a:close/>
                <a:moveTo>
                  <a:pt x="2056123" y="5971053"/>
                </a:moveTo>
                <a:cubicBezTo>
                  <a:pt x="2180706" y="5941789"/>
                  <a:pt x="2300029" y="5887431"/>
                  <a:pt x="2407191" y="5809729"/>
                </a:cubicBezTo>
                <a:cubicBezTo>
                  <a:pt x="2708190" y="5591477"/>
                  <a:pt x="2863970" y="5224787"/>
                  <a:pt x="2812099" y="4856623"/>
                </a:cubicBezTo>
                <a:cubicBezTo>
                  <a:pt x="2712300" y="4365494"/>
                  <a:pt x="2419393" y="4148018"/>
                  <a:pt x="2056123" y="4007016"/>
                </a:cubicBezTo>
                <a:close/>
                <a:moveTo>
                  <a:pt x="2056123" y="7138182"/>
                </a:moveTo>
                <a:lnTo>
                  <a:pt x="1563551" y="7138182"/>
                </a:lnTo>
                <a:lnTo>
                  <a:pt x="1563551" y="6796553"/>
                </a:lnTo>
                <a:cubicBezTo>
                  <a:pt x="1376287" y="6771102"/>
                  <a:pt x="1191751" y="6715291"/>
                  <a:pt x="1016794" y="6629471"/>
                </a:cubicBezTo>
                <a:cubicBezTo>
                  <a:pt x="412303" y="6332946"/>
                  <a:pt x="21102" y="5726704"/>
                  <a:pt x="0" y="5053734"/>
                </a:cubicBezTo>
                <a:lnTo>
                  <a:pt x="813973" y="5028205"/>
                </a:lnTo>
                <a:cubicBezTo>
                  <a:pt x="825624" y="5399818"/>
                  <a:pt x="1041643" y="5734588"/>
                  <a:pt x="1375441" y="5898325"/>
                </a:cubicBezTo>
                <a:cubicBezTo>
                  <a:pt x="1436179" y="5928119"/>
                  <a:pt x="1499008" y="5951362"/>
                  <a:pt x="1563551" y="5965918"/>
                </a:cubicBezTo>
                <a:lnTo>
                  <a:pt x="1563551" y="3847635"/>
                </a:lnTo>
                <a:cubicBezTo>
                  <a:pt x="920238" y="3662345"/>
                  <a:pt x="233045" y="3450393"/>
                  <a:pt x="16852" y="2382091"/>
                </a:cubicBezTo>
                <a:cubicBezTo>
                  <a:pt x="-73403" y="1719933"/>
                  <a:pt x="208577" y="1061859"/>
                  <a:pt x="750173" y="669157"/>
                </a:cubicBezTo>
                <a:cubicBezTo>
                  <a:pt x="994931" y="491686"/>
                  <a:pt x="1274723" y="381458"/>
                  <a:pt x="1563551" y="341319"/>
                </a:cubicBezTo>
                <a:lnTo>
                  <a:pt x="1563551" y="0"/>
                </a:lnTo>
                <a:lnTo>
                  <a:pt x="2056123" y="0"/>
                </a:lnTo>
                <a:lnTo>
                  <a:pt x="2056123" y="339268"/>
                </a:lnTo>
                <a:cubicBezTo>
                  <a:pt x="2248752" y="363969"/>
                  <a:pt x="2438747" y="420481"/>
                  <a:pt x="2618616" y="508711"/>
                </a:cubicBezTo>
                <a:cubicBezTo>
                  <a:pt x="3223107" y="805237"/>
                  <a:pt x="3614308" y="1411478"/>
                  <a:pt x="3635410" y="2084448"/>
                </a:cubicBezTo>
                <a:lnTo>
                  <a:pt x="2821437" y="2109978"/>
                </a:lnTo>
                <a:cubicBezTo>
                  <a:pt x="2809786" y="1738364"/>
                  <a:pt x="2593767" y="1403594"/>
                  <a:pt x="2259969" y="1239857"/>
                </a:cubicBezTo>
                <a:cubicBezTo>
                  <a:pt x="2194243" y="1207617"/>
                  <a:pt x="2126069" y="1183046"/>
                  <a:pt x="2056123" y="1168235"/>
                </a:cubicBezTo>
                <a:lnTo>
                  <a:pt x="2056123" y="3150890"/>
                </a:lnTo>
                <a:cubicBezTo>
                  <a:pt x="2675271" y="3303511"/>
                  <a:pt x="3347939" y="3564428"/>
                  <a:pt x="3618512" y="4743007"/>
                </a:cubicBezTo>
                <a:cubicBezTo>
                  <a:pt x="3712448" y="5409725"/>
                  <a:pt x="3430336" y="6073786"/>
                  <a:pt x="2885237" y="6469025"/>
                </a:cubicBezTo>
                <a:cubicBezTo>
                  <a:pt x="2636047" y="6649712"/>
                  <a:pt x="2350538" y="6760700"/>
                  <a:pt x="2056123" y="6798748"/>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0" name="Rectangle 21"/>
          <p:cNvSpPr/>
          <p:nvPr/>
        </p:nvSpPr>
        <p:spPr>
          <a:xfrm>
            <a:off x="5228649" y="4957202"/>
            <a:ext cx="505898" cy="283399"/>
          </a:xfrm>
          <a:custGeom>
            <a:avLst/>
            <a:gdLst/>
            <a:ahLst/>
            <a:cxnLst/>
            <a:rect l="l" t="t" r="r" b="b"/>
            <a:pathLst>
              <a:path w="4560938" h="2554996">
                <a:moveTo>
                  <a:pt x="2315585" y="1351978"/>
                </a:moveTo>
                <a:lnTo>
                  <a:pt x="2315585" y="1608128"/>
                </a:lnTo>
                <a:cubicBezTo>
                  <a:pt x="2332000" y="1604085"/>
                  <a:pt x="2347685" y="1596777"/>
                  <a:pt x="2361832" y="1586519"/>
                </a:cubicBezTo>
                <a:cubicBezTo>
                  <a:pt x="2403345" y="1556419"/>
                  <a:pt x="2424829" y="1505846"/>
                  <a:pt x="2417675" y="1455070"/>
                </a:cubicBezTo>
                <a:cubicBezTo>
                  <a:pt x="2409025" y="1388817"/>
                  <a:pt x="2368208" y="1366470"/>
                  <a:pt x="2315585" y="1351978"/>
                </a:cubicBezTo>
                <a:close/>
                <a:moveTo>
                  <a:pt x="3612086" y="989467"/>
                </a:moveTo>
                <a:cubicBezTo>
                  <a:pt x="3453010" y="989467"/>
                  <a:pt x="3324054" y="1118423"/>
                  <a:pt x="3324054" y="1277499"/>
                </a:cubicBezTo>
                <a:cubicBezTo>
                  <a:pt x="3324054" y="1436575"/>
                  <a:pt x="3453010" y="1565531"/>
                  <a:pt x="3612086" y="1565531"/>
                </a:cubicBezTo>
                <a:cubicBezTo>
                  <a:pt x="3771162" y="1565531"/>
                  <a:pt x="3900118" y="1436575"/>
                  <a:pt x="3900118" y="1277499"/>
                </a:cubicBezTo>
                <a:cubicBezTo>
                  <a:pt x="3900118" y="1118423"/>
                  <a:pt x="3771162" y="989467"/>
                  <a:pt x="3612086" y="989467"/>
                </a:cubicBezTo>
                <a:close/>
                <a:moveTo>
                  <a:pt x="948854" y="989467"/>
                </a:moveTo>
                <a:cubicBezTo>
                  <a:pt x="789778" y="989467"/>
                  <a:pt x="660822" y="1118423"/>
                  <a:pt x="660822" y="1277499"/>
                </a:cubicBezTo>
                <a:cubicBezTo>
                  <a:pt x="660822" y="1436575"/>
                  <a:pt x="789778" y="1565531"/>
                  <a:pt x="948854" y="1565531"/>
                </a:cubicBezTo>
                <a:cubicBezTo>
                  <a:pt x="1107930" y="1565531"/>
                  <a:pt x="1236886" y="1436575"/>
                  <a:pt x="1236886" y="1277499"/>
                </a:cubicBezTo>
                <a:cubicBezTo>
                  <a:pt x="1236886" y="1118423"/>
                  <a:pt x="1107930" y="989467"/>
                  <a:pt x="948854" y="989467"/>
                </a:cubicBezTo>
                <a:close/>
                <a:moveTo>
                  <a:pt x="2247651" y="946230"/>
                </a:moveTo>
                <a:cubicBezTo>
                  <a:pt x="2230469" y="950266"/>
                  <a:pt x="2214012" y="957763"/>
                  <a:pt x="2199233" y="968479"/>
                </a:cubicBezTo>
                <a:cubicBezTo>
                  <a:pt x="2157721" y="998579"/>
                  <a:pt x="2136236" y="1049152"/>
                  <a:pt x="2143390" y="1099928"/>
                </a:cubicBezTo>
                <a:cubicBezTo>
                  <a:pt x="2157154" y="1167662"/>
                  <a:pt x="2197550" y="1197656"/>
                  <a:pt x="2247651" y="1217102"/>
                </a:cubicBezTo>
                <a:close/>
                <a:moveTo>
                  <a:pt x="2247651" y="785264"/>
                </a:moveTo>
                <a:lnTo>
                  <a:pt x="2315585" y="785264"/>
                </a:lnTo>
                <a:lnTo>
                  <a:pt x="2315585" y="832380"/>
                </a:lnTo>
                <a:cubicBezTo>
                  <a:pt x="2341411" y="835890"/>
                  <a:pt x="2366862" y="843587"/>
                  <a:pt x="2390991" y="855423"/>
                </a:cubicBezTo>
                <a:cubicBezTo>
                  <a:pt x="2474360" y="896319"/>
                  <a:pt x="2528313" y="979930"/>
                  <a:pt x="2531223" y="1072743"/>
                </a:cubicBezTo>
                <a:lnTo>
                  <a:pt x="2418963" y="1076264"/>
                </a:lnTo>
                <a:cubicBezTo>
                  <a:pt x="2417356" y="1025012"/>
                  <a:pt x="2387564" y="978842"/>
                  <a:pt x="2341528" y="956260"/>
                </a:cubicBezTo>
                <a:cubicBezTo>
                  <a:pt x="2333151" y="952151"/>
                  <a:pt x="2324486" y="948946"/>
                  <a:pt x="2315585" y="946938"/>
                </a:cubicBezTo>
                <a:lnTo>
                  <a:pt x="2315585" y="1239083"/>
                </a:lnTo>
                <a:cubicBezTo>
                  <a:pt x="2404308" y="1264638"/>
                  <a:pt x="2499083" y="1293869"/>
                  <a:pt x="2528899" y="1441205"/>
                </a:cubicBezTo>
                <a:cubicBezTo>
                  <a:pt x="2541347" y="1532528"/>
                  <a:pt x="2502457" y="1623287"/>
                  <a:pt x="2427762" y="1677447"/>
                </a:cubicBezTo>
                <a:cubicBezTo>
                  <a:pt x="2394006" y="1701923"/>
                  <a:pt x="2355419" y="1717125"/>
                  <a:pt x="2315585" y="1722661"/>
                </a:cubicBezTo>
                <a:lnTo>
                  <a:pt x="2315585" y="1769734"/>
                </a:lnTo>
                <a:lnTo>
                  <a:pt x="2247651" y="1769734"/>
                </a:lnTo>
                <a:lnTo>
                  <a:pt x="2247651" y="1722944"/>
                </a:lnTo>
                <a:cubicBezTo>
                  <a:pt x="2221084" y="1719537"/>
                  <a:pt x="2194881" y="1711743"/>
                  <a:pt x="2170074" y="1699575"/>
                </a:cubicBezTo>
                <a:cubicBezTo>
                  <a:pt x="2086705" y="1658679"/>
                  <a:pt x="2032752" y="1575069"/>
                  <a:pt x="2029842" y="1482255"/>
                </a:cubicBezTo>
                <a:lnTo>
                  <a:pt x="2142102" y="1478734"/>
                </a:lnTo>
                <a:cubicBezTo>
                  <a:pt x="2143709" y="1529986"/>
                  <a:pt x="2173501" y="1576156"/>
                  <a:pt x="2219537" y="1598738"/>
                </a:cubicBezTo>
                <a:cubicBezTo>
                  <a:pt x="2228602" y="1603184"/>
                  <a:pt x="2238004" y="1606573"/>
                  <a:pt x="2247651" y="1608616"/>
                </a:cubicBezTo>
                <a:lnTo>
                  <a:pt x="2247651" y="1335176"/>
                </a:lnTo>
                <a:cubicBezTo>
                  <a:pt x="2162261" y="1314127"/>
                  <a:pt x="2069489" y="1278142"/>
                  <a:pt x="2032173" y="1115597"/>
                </a:cubicBezTo>
                <a:cubicBezTo>
                  <a:pt x="2019217" y="1023646"/>
                  <a:pt x="2058125" y="932061"/>
                  <a:pt x="2133303" y="877552"/>
                </a:cubicBezTo>
                <a:cubicBezTo>
                  <a:pt x="2167670" y="852632"/>
                  <a:pt x="2207046" y="837325"/>
                  <a:pt x="2247651" y="832077"/>
                </a:cubicBezTo>
                <a:close/>
                <a:moveTo>
                  <a:pt x="2280470" y="617534"/>
                </a:moveTo>
                <a:cubicBezTo>
                  <a:pt x="1915981" y="617534"/>
                  <a:pt x="1620504" y="913011"/>
                  <a:pt x="1620504" y="1277500"/>
                </a:cubicBezTo>
                <a:cubicBezTo>
                  <a:pt x="1620504" y="1641989"/>
                  <a:pt x="1915981" y="1937466"/>
                  <a:pt x="2280470" y="1937466"/>
                </a:cubicBezTo>
                <a:cubicBezTo>
                  <a:pt x="2644959" y="1937466"/>
                  <a:pt x="2940436" y="1641989"/>
                  <a:pt x="2940436" y="1277500"/>
                </a:cubicBezTo>
                <a:cubicBezTo>
                  <a:pt x="2940436" y="913011"/>
                  <a:pt x="2644959" y="617534"/>
                  <a:pt x="2280470" y="617534"/>
                </a:cubicBezTo>
                <a:close/>
                <a:moveTo>
                  <a:pt x="284505" y="265281"/>
                </a:moveTo>
                <a:lnTo>
                  <a:pt x="4276434" y="265281"/>
                </a:lnTo>
                <a:lnTo>
                  <a:pt x="4276434" y="2289716"/>
                </a:lnTo>
                <a:lnTo>
                  <a:pt x="284505" y="2289716"/>
                </a:lnTo>
                <a:close/>
                <a:moveTo>
                  <a:pt x="180344" y="148161"/>
                </a:moveTo>
                <a:lnTo>
                  <a:pt x="180344" y="2406836"/>
                </a:lnTo>
                <a:lnTo>
                  <a:pt x="4380595" y="2406836"/>
                </a:lnTo>
                <a:lnTo>
                  <a:pt x="4380595" y="148161"/>
                </a:lnTo>
                <a:close/>
                <a:moveTo>
                  <a:pt x="0" y="0"/>
                </a:moveTo>
                <a:lnTo>
                  <a:pt x="4560938" y="0"/>
                </a:lnTo>
                <a:lnTo>
                  <a:pt x="4560938" y="2554996"/>
                </a:lnTo>
                <a:lnTo>
                  <a:pt x="0" y="255499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1" name="Round Same Side Corner Rectangle 8"/>
          <p:cNvSpPr/>
          <p:nvPr/>
        </p:nvSpPr>
        <p:spPr>
          <a:xfrm>
            <a:off x="9312373" y="4859116"/>
            <a:ext cx="522441" cy="523242"/>
          </a:xfrm>
          <a:custGeom>
            <a:avLst/>
            <a:gdLst/>
            <a:ahLst/>
            <a:cxnLst/>
            <a:rect l="l" t="t" r="r" b="b"/>
            <a:pathLst>
              <a:path w="3197597" h="3202496">
                <a:moveTo>
                  <a:pt x="601421" y="1611393"/>
                </a:moveTo>
                <a:lnTo>
                  <a:pt x="2596176" y="1611393"/>
                </a:lnTo>
                <a:cubicBezTo>
                  <a:pt x="2928331" y="1611393"/>
                  <a:pt x="3197594" y="1880656"/>
                  <a:pt x="3197594" y="2212811"/>
                </a:cubicBezTo>
                <a:lnTo>
                  <a:pt x="3197594" y="2776360"/>
                </a:lnTo>
                <a:lnTo>
                  <a:pt x="3197597" y="2776360"/>
                </a:lnTo>
                <a:lnTo>
                  <a:pt x="3197597" y="2914824"/>
                </a:lnTo>
                <a:lnTo>
                  <a:pt x="3197198" y="2914824"/>
                </a:lnTo>
                <a:lnTo>
                  <a:pt x="3197198" y="3202496"/>
                </a:lnTo>
                <a:lnTo>
                  <a:pt x="398" y="3202496"/>
                </a:lnTo>
                <a:lnTo>
                  <a:pt x="398" y="2914824"/>
                </a:lnTo>
                <a:lnTo>
                  <a:pt x="0" y="2914824"/>
                </a:lnTo>
                <a:lnTo>
                  <a:pt x="0" y="2212811"/>
                </a:lnTo>
                <a:cubicBezTo>
                  <a:pt x="0" y="1880656"/>
                  <a:pt x="269266" y="1611393"/>
                  <a:pt x="601421" y="1611393"/>
                </a:cubicBezTo>
                <a:close/>
                <a:moveTo>
                  <a:pt x="1598801" y="0"/>
                </a:moveTo>
                <a:cubicBezTo>
                  <a:pt x="1998649" y="0"/>
                  <a:pt x="2322791" y="324142"/>
                  <a:pt x="2322791" y="723993"/>
                </a:cubicBezTo>
                <a:cubicBezTo>
                  <a:pt x="2322791" y="1123843"/>
                  <a:pt x="1998649" y="1447985"/>
                  <a:pt x="1598801" y="1447985"/>
                </a:cubicBezTo>
                <a:cubicBezTo>
                  <a:pt x="1198951" y="1447985"/>
                  <a:pt x="874809" y="1123843"/>
                  <a:pt x="874809" y="723993"/>
                </a:cubicBezTo>
                <a:cubicBezTo>
                  <a:pt x="874809" y="324142"/>
                  <a:pt x="1198951" y="0"/>
                  <a:pt x="1598801"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2" name="Rounded Rectangle 51"/>
          <p:cNvSpPr/>
          <p:nvPr/>
        </p:nvSpPr>
        <p:spPr>
          <a:xfrm rot="16200000" flipH="1">
            <a:off x="7693449" y="5787252"/>
            <a:ext cx="541566" cy="510026"/>
          </a:xfrm>
          <a:custGeom>
            <a:avLst/>
            <a:gdLst/>
            <a:ahLst/>
            <a:cxnLst/>
            <a:rect l="l" t="t" r="r" b="b"/>
            <a:pathLst>
              <a:path w="2928608" h="2758049">
                <a:moveTo>
                  <a:pt x="2797052" y="1199936"/>
                </a:moveTo>
                <a:lnTo>
                  <a:pt x="2797052" y="1541978"/>
                </a:lnTo>
                <a:cubicBezTo>
                  <a:pt x="2797052" y="1578306"/>
                  <a:pt x="2826502" y="1607756"/>
                  <a:pt x="2862830" y="1607756"/>
                </a:cubicBezTo>
                <a:lnTo>
                  <a:pt x="2862830" y="1607755"/>
                </a:lnTo>
                <a:cubicBezTo>
                  <a:pt x="2899158" y="1607755"/>
                  <a:pt x="2928608" y="1578305"/>
                  <a:pt x="2928608" y="1541977"/>
                </a:cubicBezTo>
                <a:lnTo>
                  <a:pt x="2928607" y="1199936"/>
                </a:lnTo>
                <a:cubicBezTo>
                  <a:pt x="2928607" y="1163608"/>
                  <a:pt x="2899158" y="1134159"/>
                  <a:pt x="2862830" y="1134158"/>
                </a:cubicBezTo>
                <a:cubicBezTo>
                  <a:pt x="2826502" y="1134159"/>
                  <a:pt x="2797052" y="1163608"/>
                  <a:pt x="2797052" y="1199936"/>
                </a:cubicBezTo>
                <a:close/>
                <a:moveTo>
                  <a:pt x="2593193" y="1147315"/>
                </a:moveTo>
                <a:lnTo>
                  <a:pt x="2593193" y="1594601"/>
                </a:lnTo>
                <a:cubicBezTo>
                  <a:pt x="2593193" y="1630929"/>
                  <a:pt x="2622643" y="1660379"/>
                  <a:pt x="2658971" y="1660379"/>
                </a:cubicBezTo>
                <a:lnTo>
                  <a:pt x="2658971" y="1660378"/>
                </a:lnTo>
                <a:cubicBezTo>
                  <a:pt x="2695299" y="1660378"/>
                  <a:pt x="2724749" y="1630928"/>
                  <a:pt x="2724749" y="1594600"/>
                </a:cubicBezTo>
                <a:lnTo>
                  <a:pt x="2724748" y="1147315"/>
                </a:lnTo>
                <a:cubicBezTo>
                  <a:pt x="2724748" y="1110987"/>
                  <a:pt x="2695299" y="1081538"/>
                  <a:pt x="2658971" y="1081537"/>
                </a:cubicBezTo>
                <a:cubicBezTo>
                  <a:pt x="2622643" y="1081538"/>
                  <a:pt x="2593193" y="1110987"/>
                  <a:pt x="2593193" y="1147315"/>
                </a:cubicBezTo>
                <a:close/>
                <a:moveTo>
                  <a:pt x="2389334" y="1121004"/>
                </a:moveTo>
                <a:lnTo>
                  <a:pt x="2389334" y="1620912"/>
                </a:lnTo>
                <a:cubicBezTo>
                  <a:pt x="2389334" y="1657240"/>
                  <a:pt x="2418784" y="1686690"/>
                  <a:pt x="2455112" y="1686690"/>
                </a:cubicBezTo>
                <a:lnTo>
                  <a:pt x="2455112" y="1686689"/>
                </a:lnTo>
                <a:cubicBezTo>
                  <a:pt x="2491440" y="1686689"/>
                  <a:pt x="2520890" y="1657239"/>
                  <a:pt x="2520890" y="1620911"/>
                </a:cubicBezTo>
                <a:lnTo>
                  <a:pt x="2520889" y="1121004"/>
                </a:lnTo>
                <a:cubicBezTo>
                  <a:pt x="2520889" y="1084676"/>
                  <a:pt x="2491440" y="1055227"/>
                  <a:pt x="2455112" y="1055226"/>
                </a:cubicBezTo>
                <a:cubicBezTo>
                  <a:pt x="2418784" y="1055227"/>
                  <a:pt x="2389334" y="1084676"/>
                  <a:pt x="2389334" y="1121004"/>
                </a:cubicBezTo>
                <a:close/>
                <a:moveTo>
                  <a:pt x="1314382" y="1247024"/>
                </a:moveTo>
                <a:cubicBezTo>
                  <a:pt x="1314381" y="1225915"/>
                  <a:pt x="1331494" y="1208803"/>
                  <a:pt x="1352603" y="1208803"/>
                </a:cubicBezTo>
                <a:lnTo>
                  <a:pt x="1410313" y="1208803"/>
                </a:lnTo>
                <a:lnTo>
                  <a:pt x="1410313" y="1146778"/>
                </a:lnTo>
                <a:cubicBezTo>
                  <a:pt x="1410313" y="1145599"/>
                  <a:pt x="1410393" y="1144438"/>
                  <a:pt x="1411688" y="1143457"/>
                </a:cubicBezTo>
                <a:lnTo>
                  <a:pt x="1408531" y="1133444"/>
                </a:lnTo>
                <a:cubicBezTo>
                  <a:pt x="1410371" y="1112415"/>
                  <a:pt x="1428909" y="1096860"/>
                  <a:pt x="1449938" y="1098699"/>
                </a:cubicBezTo>
                <a:lnTo>
                  <a:pt x="2236821" y="1167543"/>
                </a:lnTo>
                <a:cubicBezTo>
                  <a:pt x="2257849" y="1169383"/>
                  <a:pt x="2273405" y="1187920"/>
                  <a:pt x="2271565" y="1208950"/>
                </a:cubicBezTo>
                <a:cubicBezTo>
                  <a:pt x="2269725" y="1229978"/>
                  <a:pt x="2251187" y="1245533"/>
                  <a:pt x="2230159" y="1243693"/>
                </a:cubicBezTo>
                <a:cubicBezTo>
                  <a:pt x="1973864" y="1221271"/>
                  <a:pt x="1717570" y="1198849"/>
                  <a:pt x="1461275" y="1176426"/>
                </a:cubicBezTo>
                <a:lnTo>
                  <a:pt x="1461274" y="1208803"/>
                </a:lnTo>
                <a:lnTo>
                  <a:pt x="1518985" y="1208803"/>
                </a:lnTo>
                <a:cubicBezTo>
                  <a:pt x="1540095" y="1208802"/>
                  <a:pt x="1557205" y="1225915"/>
                  <a:pt x="1557206" y="1247025"/>
                </a:cubicBezTo>
                <a:lnTo>
                  <a:pt x="1557207" y="1247023"/>
                </a:lnTo>
                <a:cubicBezTo>
                  <a:pt x="1557207" y="1268132"/>
                  <a:pt x="1540095" y="1285244"/>
                  <a:pt x="1518986" y="1285244"/>
                </a:cubicBezTo>
                <a:cubicBezTo>
                  <a:pt x="1499749" y="1285244"/>
                  <a:pt x="1480511" y="1285243"/>
                  <a:pt x="1461275" y="1285244"/>
                </a:cubicBezTo>
                <a:lnTo>
                  <a:pt x="1461275" y="1337600"/>
                </a:lnTo>
                <a:lnTo>
                  <a:pt x="1518985" y="1337600"/>
                </a:lnTo>
                <a:cubicBezTo>
                  <a:pt x="1540095" y="1337600"/>
                  <a:pt x="1557206" y="1354713"/>
                  <a:pt x="1557206" y="1375821"/>
                </a:cubicBezTo>
                <a:lnTo>
                  <a:pt x="1557207" y="1375820"/>
                </a:lnTo>
                <a:cubicBezTo>
                  <a:pt x="1557206" y="1396928"/>
                  <a:pt x="1540095" y="1414041"/>
                  <a:pt x="1518986" y="1414041"/>
                </a:cubicBezTo>
                <a:cubicBezTo>
                  <a:pt x="1499750" y="1414041"/>
                  <a:pt x="1480511" y="1414041"/>
                  <a:pt x="1461275" y="1414042"/>
                </a:cubicBezTo>
                <a:lnTo>
                  <a:pt x="1461275" y="1466398"/>
                </a:lnTo>
                <a:lnTo>
                  <a:pt x="1518985" y="1466398"/>
                </a:lnTo>
                <a:cubicBezTo>
                  <a:pt x="1540095" y="1466398"/>
                  <a:pt x="1557206" y="1483509"/>
                  <a:pt x="1557206" y="1504618"/>
                </a:cubicBezTo>
                <a:lnTo>
                  <a:pt x="1557207" y="1504619"/>
                </a:lnTo>
                <a:cubicBezTo>
                  <a:pt x="1557207" y="1525727"/>
                  <a:pt x="1540094" y="1542838"/>
                  <a:pt x="1518986" y="1542839"/>
                </a:cubicBezTo>
                <a:cubicBezTo>
                  <a:pt x="1499749" y="1542839"/>
                  <a:pt x="1480511" y="1542838"/>
                  <a:pt x="1461275" y="1542839"/>
                </a:cubicBezTo>
                <a:lnTo>
                  <a:pt x="1461274" y="1575412"/>
                </a:lnTo>
                <a:lnTo>
                  <a:pt x="2226550" y="1494978"/>
                </a:lnTo>
                <a:cubicBezTo>
                  <a:pt x="2247542" y="1492772"/>
                  <a:pt x="2266350" y="1508001"/>
                  <a:pt x="2268556" y="1528995"/>
                </a:cubicBezTo>
                <a:cubicBezTo>
                  <a:pt x="2270763" y="1549988"/>
                  <a:pt x="2255534" y="1568794"/>
                  <a:pt x="2234542" y="1571000"/>
                </a:cubicBezTo>
                <a:cubicBezTo>
                  <a:pt x="1972686" y="1598522"/>
                  <a:pt x="1710833" y="1626046"/>
                  <a:pt x="1448978" y="1653567"/>
                </a:cubicBezTo>
                <a:cubicBezTo>
                  <a:pt x="1427984" y="1655774"/>
                  <a:pt x="1409178" y="1640544"/>
                  <a:pt x="1406971" y="1619551"/>
                </a:cubicBezTo>
                <a:cubicBezTo>
                  <a:pt x="1406474" y="1614827"/>
                  <a:pt x="1406862" y="1610214"/>
                  <a:pt x="1410805" y="1606610"/>
                </a:cubicBezTo>
                <a:lnTo>
                  <a:pt x="1410312" y="1605422"/>
                </a:lnTo>
                <a:lnTo>
                  <a:pt x="1410312" y="1542839"/>
                </a:lnTo>
                <a:lnTo>
                  <a:pt x="1352603" y="1542841"/>
                </a:lnTo>
                <a:cubicBezTo>
                  <a:pt x="1331494" y="1542841"/>
                  <a:pt x="1314382" y="1525729"/>
                  <a:pt x="1314382" y="1504619"/>
                </a:cubicBezTo>
                <a:cubicBezTo>
                  <a:pt x="1314382" y="1483510"/>
                  <a:pt x="1331493" y="1466397"/>
                  <a:pt x="1352603" y="1466398"/>
                </a:cubicBezTo>
                <a:lnTo>
                  <a:pt x="1410312" y="1466398"/>
                </a:lnTo>
                <a:lnTo>
                  <a:pt x="1410313" y="1414042"/>
                </a:lnTo>
                <a:lnTo>
                  <a:pt x="1352603" y="1414042"/>
                </a:lnTo>
                <a:cubicBezTo>
                  <a:pt x="1331494" y="1414041"/>
                  <a:pt x="1314383" y="1396930"/>
                  <a:pt x="1314382" y="1375820"/>
                </a:cubicBezTo>
                <a:cubicBezTo>
                  <a:pt x="1314383" y="1354713"/>
                  <a:pt x="1331494" y="1337600"/>
                  <a:pt x="1352603" y="1337601"/>
                </a:cubicBezTo>
                <a:lnTo>
                  <a:pt x="1410312" y="1337600"/>
                </a:lnTo>
                <a:lnTo>
                  <a:pt x="1410312" y="1285244"/>
                </a:lnTo>
                <a:lnTo>
                  <a:pt x="1352603" y="1285244"/>
                </a:lnTo>
                <a:cubicBezTo>
                  <a:pt x="1331494" y="1285244"/>
                  <a:pt x="1314381" y="1268133"/>
                  <a:pt x="1314382" y="1247024"/>
                </a:cubicBezTo>
                <a:close/>
                <a:moveTo>
                  <a:pt x="1171967" y="72000"/>
                </a:moveTo>
                <a:lnTo>
                  <a:pt x="1171967" y="288000"/>
                </a:lnTo>
                <a:cubicBezTo>
                  <a:pt x="1171967" y="327765"/>
                  <a:pt x="1204202" y="360000"/>
                  <a:pt x="1243967" y="360000"/>
                </a:cubicBezTo>
                <a:cubicBezTo>
                  <a:pt x="1283732" y="360000"/>
                  <a:pt x="1315967" y="327765"/>
                  <a:pt x="1315967" y="288000"/>
                </a:cubicBezTo>
                <a:lnTo>
                  <a:pt x="1315967" y="72000"/>
                </a:lnTo>
                <a:cubicBezTo>
                  <a:pt x="1315967" y="32235"/>
                  <a:pt x="1283732" y="0"/>
                  <a:pt x="1243967" y="0"/>
                </a:cubicBezTo>
                <a:cubicBezTo>
                  <a:pt x="1204202" y="0"/>
                  <a:pt x="1171967" y="32235"/>
                  <a:pt x="1171967" y="72000"/>
                </a:cubicBezTo>
                <a:close/>
                <a:moveTo>
                  <a:pt x="1171966" y="2470049"/>
                </a:moveTo>
                <a:lnTo>
                  <a:pt x="1171966" y="2686049"/>
                </a:lnTo>
                <a:cubicBezTo>
                  <a:pt x="1171966" y="2725814"/>
                  <a:pt x="1204201" y="2758049"/>
                  <a:pt x="1243966" y="2758049"/>
                </a:cubicBezTo>
                <a:cubicBezTo>
                  <a:pt x="1283731" y="2758049"/>
                  <a:pt x="1315966" y="2725814"/>
                  <a:pt x="1315966" y="2686049"/>
                </a:cubicBezTo>
                <a:lnTo>
                  <a:pt x="1315966" y="2470049"/>
                </a:lnTo>
                <a:cubicBezTo>
                  <a:pt x="1315966" y="2430284"/>
                  <a:pt x="1283731" y="2398049"/>
                  <a:pt x="1243966" y="2398049"/>
                </a:cubicBezTo>
                <a:cubicBezTo>
                  <a:pt x="1204201" y="2398049"/>
                  <a:pt x="1171966" y="2430284"/>
                  <a:pt x="1171966" y="2470049"/>
                </a:cubicBezTo>
                <a:close/>
                <a:moveTo>
                  <a:pt x="515345" y="1370958"/>
                </a:moveTo>
                <a:cubicBezTo>
                  <a:pt x="515344" y="1558300"/>
                  <a:pt x="586814" y="1745642"/>
                  <a:pt x="729750" y="1888579"/>
                </a:cubicBezTo>
                <a:cubicBezTo>
                  <a:pt x="1015625" y="2174454"/>
                  <a:pt x="1479119" y="2174454"/>
                  <a:pt x="1764994" y="1888580"/>
                </a:cubicBezTo>
                <a:lnTo>
                  <a:pt x="1940572" y="1713001"/>
                </a:lnTo>
                <a:lnTo>
                  <a:pt x="2136413" y="1713002"/>
                </a:lnTo>
                <a:cubicBezTo>
                  <a:pt x="2215124" y="1713001"/>
                  <a:pt x="2278929" y="1649195"/>
                  <a:pt x="2278929" y="1570486"/>
                </a:cubicBezTo>
                <a:lnTo>
                  <a:pt x="2278929" y="1374645"/>
                </a:lnTo>
                <a:lnTo>
                  <a:pt x="2282614" y="1370959"/>
                </a:lnTo>
                <a:lnTo>
                  <a:pt x="2278929" y="1367272"/>
                </a:lnTo>
                <a:lnTo>
                  <a:pt x="2278929" y="1171432"/>
                </a:lnTo>
                <a:cubicBezTo>
                  <a:pt x="2278929" y="1092722"/>
                  <a:pt x="2215123" y="1028916"/>
                  <a:pt x="2136413" y="1028916"/>
                </a:cubicBezTo>
                <a:lnTo>
                  <a:pt x="1940571" y="1028916"/>
                </a:lnTo>
                <a:cubicBezTo>
                  <a:pt x="1882045" y="970390"/>
                  <a:pt x="1823519" y="911862"/>
                  <a:pt x="1764993" y="853336"/>
                </a:cubicBezTo>
                <a:cubicBezTo>
                  <a:pt x="1479118" y="567461"/>
                  <a:pt x="1015625" y="567462"/>
                  <a:pt x="729750" y="853336"/>
                </a:cubicBezTo>
                <a:cubicBezTo>
                  <a:pt x="586813" y="996273"/>
                  <a:pt x="515344" y="1183616"/>
                  <a:pt x="515345" y="1370958"/>
                </a:cubicBezTo>
                <a:close/>
                <a:moveTo>
                  <a:pt x="388776" y="2386770"/>
                </a:moveTo>
                <a:cubicBezTo>
                  <a:pt x="388776" y="2405196"/>
                  <a:pt x="395805" y="2423622"/>
                  <a:pt x="409865" y="2437681"/>
                </a:cubicBezTo>
                <a:cubicBezTo>
                  <a:pt x="437983" y="2465800"/>
                  <a:pt x="483570" y="2465800"/>
                  <a:pt x="511688" y="2437681"/>
                </a:cubicBezTo>
                <a:lnTo>
                  <a:pt x="664423" y="2284946"/>
                </a:lnTo>
                <a:cubicBezTo>
                  <a:pt x="692541" y="2256828"/>
                  <a:pt x="692541" y="2211241"/>
                  <a:pt x="664423" y="2183123"/>
                </a:cubicBezTo>
                <a:cubicBezTo>
                  <a:pt x="636305" y="2155005"/>
                  <a:pt x="590718" y="2155005"/>
                  <a:pt x="562599" y="2183123"/>
                </a:cubicBezTo>
                <a:lnTo>
                  <a:pt x="409865" y="2335858"/>
                </a:lnTo>
                <a:cubicBezTo>
                  <a:pt x="395805" y="2349917"/>
                  <a:pt x="388776" y="2368343"/>
                  <a:pt x="388776" y="2386770"/>
                </a:cubicBezTo>
                <a:close/>
                <a:moveTo>
                  <a:pt x="388776" y="365689"/>
                </a:moveTo>
                <a:cubicBezTo>
                  <a:pt x="388776" y="384115"/>
                  <a:pt x="395805" y="402541"/>
                  <a:pt x="409865" y="416600"/>
                </a:cubicBezTo>
                <a:lnTo>
                  <a:pt x="562599" y="569335"/>
                </a:lnTo>
                <a:cubicBezTo>
                  <a:pt x="590718" y="597454"/>
                  <a:pt x="636305" y="597454"/>
                  <a:pt x="664423" y="569335"/>
                </a:cubicBezTo>
                <a:cubicBezTo>
                  <a:pt x="692541" y="541217"/>
                  <a:pt x="692541" y="495630"/>
                  <a:pt x="664423" y="467512"/>
                </a:cubicBezTo>
                <a:lnTo>
                  <a:pt x="511688" y="314777"/>
                </a:lnTo>
                <a:cubicBezTo>
                  <a:pt x="483570" y="286659"/>
                  <a:pt x="437983" y="286659"/>
                  <a:pt x="409865" y="314777"/>
                </a:cubicBezTo>
                <a:cubicBezTo>
                  <a:pt x="395805" y="328836"/>
                  <a:pt x="388776" y="347262"/>
                  <a:pt x="388776" y="365689"/>
                </a:cubicBezTo>
                <a:close/>
                <a:moveTo>
                  <a:pt x="0" y="1379024"/>
                </a:moveTo>
                <a:cubicBezTo>
                  <a:pt x="0" y="1418789"/>
                  <a:pt x="32235" y="1451024"/>
                  <a:pt x="72000" y="1451024"/>
                </a:cubicBezTo>
                <a:lnTo>
                  <a:pt x="288000" y="1451024"/>
                </a:lnTo>
                <a:cubicBezTo>
                  <a:pt x="327765" y="1451024"/>
                  <a:pt x="360000" y="1418789"/>
                  <a:pt x="360000" y="1379024"/>
                </a:cubicBezTo>
                <a:cubicBezTo>
                  <a:pt x="360000" y="1339259"/>
                  <a:pt x="327765" y="1307024"/>
                  <a:pt x="288000" y="1307024"/>
                </a:cubicBezTo>
                <a:lnTo>
                  <a:pt x="72000" y="1307024"/>
                </a:lnTo>
                <a:cubicBezTo>
                  <a:pt x="32235" y="1307024"/>
                  <a:pt x="0" y="1339259"/>
                  <a:pt x="0" y="137902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3" name="Isosceles Triangle 5"/>
          <p:cNvSpPr>
            <a:spLocks noChangeAspect="1"/>
          </p:cNvSpPr>
          <p:nvPr/>
        </p:nvSpPr>
        <p:spPr>
          <a:xfrm>
            <a:off x="6145796" y="4897011"/>
            <a:ext cx="404220" cy="403783"/>
          </a:xfrm>
          <a:custGeom>
            <a:avLst/>
            <a:gdLst/>
            <a:ahLst/>
            <a:cxnLst/>
            <a:rect l="l" t="t" r="r" b="b"/>
            <a:pathLst>
              <a:path w="3229104" h="3225610">
                <a:moveTo>
                  <a:pt x="2311104" y="907633"/>
                </a:moveTo>
                <a:lnTo>
                  <a:pt x="3229104" y="907633"/>
                </a:lnTo>
                <a:lnTo>
                  <a:pt x="1769979" y="3097491"/>
                </a:lnTo>
                <a:close/>
                <a:moveTo>
                  <a:pt x="823" y="907633"/>
                </a:moveTo>
                <a:lnTo>
                  <a:pt x="918823" y="907633"/>
                </a:lnTo>
                <a:lnTo>
                  <a:pt x="1498048" y="3135591"/>
                </a:lnTo>
                <a:close/>
                <a:moveTo>
                  <a:pt x="1036980" y="907632"/>
                </a:moveTo>
                <a:lnTo>
                  <a:pt x="2192122" y="907632"/>
                </a:lnTo>
                <a:lnTo>
                  <a:pt x="1614551" y="3225610"/>
                </a:lnTo>
                <a:close/>
                <a:moveTo>
                  <a:pt x="2769693" y="0"/>
                </a:moveTo>
                <a:lnTo>
                  <a:pt x="3229104" y="792088"/>
                </a:lnTo>
                <a:lnTo>
                  <a:pt x="2310282" y="792088"/>
                </a:lnTo>
                <a:close/>
                <a:moveTo>
                  <a:pt x="1732713" y="0"/>
                </a:moveTo>
                <a:lnTo>
                  <a:pt x="2651535" y="0"/>
                </a:lnTo>
                <a:lnTo>
                  <a:pt x="2192124" y="792088"/>
                </a:lnTo>
                <a:close/>
                <a:moveTo>
                  <a:pt x="1614553" y="0"/>
                </a:moveTo>
                <a:lnTo>
                  <a:pt x="2073964" y="792088"/>
                </a:lnTo>
                <a:lnTo>
                  <a:pt x="1155142" y="792088"/>
                </a:lnTo>
                <a:close/>
                <a:moveTo>
                  <a:pt x="577571" y="0"/>
                </a:moveTo>
                <a:lnTo>
                  <a:pt x="1496393" y="0"/>
                </a:lnTo>
                <a:lnTo>
                  <a:pt x="1036982" y="792088"/>
                </a:lnTo>
                <a:close/>
                <a:moveTo>
                  <a:pt x="459411" y="0"/>
                </a:moveTo>
                <a:lnTo>
                  <a:pt x="918822" y="792088"/>
                </a:lnTo>
                <a:lnTo>
                  <a:pt x="0" y="792088"/>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4" name="Trapezoid 22"/>
          <p:cNvSpPr>
            <a:spLocks noChangeAspect="1"/>
          </p:cNvSpPr>
          <p:nvPr/>
        </p:nvSpPr>
        <p:spPr>
          <a:xfrm>
            <a:off x="7689434" y="4964139"/>
            <a:ext cx="529812" cy="269525"/>
          </a:xfrm>
          <a:custGeom>
            <a:avLst/>
            <a:gdLst/>
            <a:ahLst/>
            <a:cxnLst/>
            <a:rect l="l" t="t" r="r" b="b"/>
            <a:pathLst>
              <a:path w="3261500" h="1659188">
                <a:moveTo>
                  <a:pt x="121102" y="1436888"/>
                </a:moveTo>
                <a:lnTo>
                  <a:pt x="3045452" y="1436888"/>
                </a:lnTo>
                <a:cubicBezTo>
                  <a:pt x="3001437" y="1508238"/>
                  <a:pt x="2956882" y="1580993"/>
                  <a:pt x="2918729" y="1659188"/>
                </a:cubicBezTo>
                <a:lnTo>
                  <a:pt x="202648" y="1659188"/>
                </a:lnTo>
                <a:cubicBezTo>
                  <a:pt x="188127" y="1585004"/>
                  <a:pt x="156049" y="1510828"/>
                  <a:pt x="121102" y="1436888"/>
                </a:cubicBezTo>
                <a:close/>
                <a:moveTo>
                  <a:pt x="2814967" y="1119413"/>
                </a:moveTo>
                <a:lnTo>
                  <a:pt x="2814967" y="1227413"/>
                </a:lnTo>
                <a:lnTo>
                  <a:pt x="2922967" y="1227413"/>
                </a:lnTo>
                <a:lnTo>
                  <a:pt x="2922967" y="1119413"/>
                </a:lnTo>
                <a:close/>
                <a:moveTo>
                  <a:pt x="2600074" y="1119413"/>
                </a:moveTo>
                <a:lnTo>
                  <a:pt x="2600074" y="1227413"/>
                </a:lnTo>
                <a:lnTo>
                  <a:pt x="2708074" y="1227413"/>
                </a:lnTo>
                <a:lnTo>
                  <a:pt x="2708074" y="1119413"/>
                </a:lnTo>
                <a:close/>
                <a:moveTo>
                  <a:pt x="2385182" y="1119413"/>
                </a:moveTo>
                <a:lnTo>
                  <a:pt x="2385182" y="1227413"/>
                </a:lnTo>
                <a:lnTo>
                  <a:pt x="2493182" y="1227413"/>
                </a:lnTo>
                <a:lnTo>
                  <a:pt x="2493182" y="1119413"/>
                </a:lnTo>
                <a:close/>
                <a:moveTo>
                  <a:pt x="1716569" y="1119413"/>
                </a:moveTo>
                <a:lnTo>
                  <a:pt x="1716569" y="1227413"/>
                </a:lnTo>
                <a:lnTo>
                  <a:pt x="1824569" y="1227413"/>
                </a:lnTo>
                <a:lnTo>
                  <a:pt x="1824569" y="1119413"/>
                </a:lnTo>
                <a:close/>
                <a:moveTo>
                  <a:pt x="1501676" y="1119413"/>
                </a:moveTo>
                <a:lnTo>
                  <a:pt x="1501676" y="1227413"/>
                </a:lnTo>
                <a:lnTo>
                  <a:pt x="1609676" y="1227413"/>
                </a:lnTo>
                <a:lnTo>
                  <a:pt x="1609676" y="1119413"/>
                </a:lnTo>
                <a:close/>
                <a:moveTo>
                  <a:pt x="1286784" y="1119413"/>
                </a:moveTo>
                <a:lnTo>
                  <a:pt x="1286784" y="1227413"/>
                </a:lnTo>
                <a:lnTo>
                  <a:pt x="1394784" y="1227413"/>
                </a:lnTo>
                <a:lnTo>
                  <a:pt x="1394784" y="1119413"/>
                </a:lnTo>
                <a:close/>
                <a:moveTo>
                  <a:pt x="1071892" y="1119413"/>
                </a:moveTo>
                <a:lnTo>
                  <a:pt x="1071892" y="1227413"/>
                </a:lnTo>
                <a:lnTo>
                  <a:pt x="1179892" y="1227413"/>
                </a:lnTo>
                <a:lnTo>
                  <a:pt x="1179892" y="1119413"/>
                </a:lnTo>
                <a:close/>
                <a:moveTo>
                  <a:pt x="857000" y="1119413"/>
                </a:moveTo>
                <a:lnTo>
                  <a:pt x="857000" y="1227413"/>
                </a:lnTo>
                <a:lnTo>
                  <a:pt x="965000" y="1227413"/>
                </a:lnTo>
                <a:lnTo>
                  <a:pt x="965000" y="1119413"/>
                </a:lnTo>
                <a:close/>
                <a:moveTo>
                  <a:pt x="642108" y="1119413"/>
                </a:moveTo>
                <a:lnTo>
                  <a:pt x="642108" y="1227413"/>
                </a:lnTo>
                <a:lnTo>
                  <a:pt x="750108" y="1227413"/>
                </a:lnTo>
                <a:lnTo>
                  <a:pt x="750108" y="1119413"/>
                </a:lnTo>
                <a:close/>
                <a:moveTo>
                  <a:pt x="427216" y="1119413"/>
                </a:moveTo>
                <a:lnTo>
                  <a:pt x="427216" y="1227413"/>
                </a:lnTo>
                <a:lnTo>
                  <a:pt x="535216" y="1227413"/>
                </a:lnTo>
                <a:lnTo>
                  <a:pt x="535216" y="1119413"/>
                </a:lnTo>
                <a:close/>
                <a:moveTo>
                  <a:pt x="356387" y="794045"/>
                </a:moveTo>
                <a:lnTo>
                  <a:pt x="310667" y="896924"/>
                </a:lnTo>
                <a:lnTo>
                  <a:pt x="2620886" y="908354"/>
                </a:lnTo>
                <a:lnTo>
                  <a:pt x="2540130" y="801665"/>
                </a:lnTo>
                <a:close/>
                <a:moveTo>
                  <a:pt x="382676" y="631248"/>
                </a:moveTo>
                <a:lnTo>
                  <a:pt x="363625" y="730317"/>
                </a:lnTo>
                <a:lnTo>
                  <a:pt x="2492522" y="737937"/>
                </a:lnTo>
                <a:lnTo>
                  <a:pt x="2418771" y="631248"/>
                </a:lnTo>
                <a:close/>
                <a:moveTo>
                  <a:pt x="1756650" y="318899"/>
                </a:moveTo>
                <a:lnTo>
                  <a:pt x="1756650" y="477608"/>
                </a:lnTo>
                <a:lnTo>
                  <a:pt x="1900650" y="477608"/>
                </a:lnTo>
                <a:lnTo>
                  <a:pt x="1900650" y="318899"/>
                </a:lnTo>
                <a:close/>
                <a:moveTo>
                  <a:pt x="1470038" y="318899"/>
                </a:moveTo>
                <a:lnTo>
                  <a:pt x="1470038" y="477608"/>
                </a:lnTo>
                <a:lnTo>
                  <a:pt x="1614038" y="477608"/>
                </a:lnTo>
                <a:lnTo>
                  <a:pt x="1614038" y="318899"/>
                </a:lnTo>
                <a:close/>
                <a:moveTo>
                  <a:pt x="1183427" y="318899"/>
                </a:moveTo>
                <a:lnTo>
                  <a:pt x="1183427" y="477608"/>
                </a:lnTo>
                <a:lnTo>
                  <a:pt x="1327427" y="477608"/>
                </a:lnTo>
                <a:lnTo>
                  <a:pt x="1327427" y="318899"/>
                </a:lnTo>
                <a:close/>
                <a:moveTo>
                  <a:pt x="896816" y="318899"/>
                </a:moveTo>
                <a:lnTo>
                  <a:pt x="896816" y="477608"/>
                </a:lnTo>
                <a:lnTo>
                  <a:pt x="1040816" y="477608"/>
                </a:lnTo>
                <a:lnTo>
                  <a:pt x="1040816" y="318899"/>
                </a:lnTo>
                <a:close/>
                <a:moveTo>
                  <a:pt x="1190618" y="0"/>
                </a:moveTo>
                <a:lnTo>
                  <a:pt x="1271830" y="0"/>
                </a:lnTo>
                <a:lnTo>
                  <a:pt x="1308266" y="193836"/>
                </a:lnTo>
                <a:lnTo>
                  <a:pt x="1977660" y="193836"/>
                </a:lnTo>
                <a:lnTo>
                  <a:pt x="2138144" y="525639"/>
                </a:lnTo>
                <a:lnTo>
                  <a:pt x="2421400" y="525639"/>
                </a:lnTo>
                <a:lnTo>
                  <a:pt x="2750195" y="950920"/>
                </a:lnTo>
                <a:lnTo>
                  <a:pt x="3261500" y="937238"/>
                </a:lnTo>
                <a:cubicBezTo>
                  <a:pt x="3244841" y="1097170"/>
                  <a:pt x="3172191" y="1230845"/>
                  <a:pt x="3089450" y="1364888"/>
                </a:cubicBezTo>
                <a:lnTo>
                  <a:pt x="88044" y="1364888"/>
                </a:lnTo>
                <a:cubicBezTo>
                  <a:pt x="35437" y="1251413"/>
                  <a:pt x="-11245" y="1137942"/>
                  <a:pt x="2399" y="1024450"/>
                </a:cubicBezTo>
                <a:lnTo>
                  <a:pt x="197767" y="1019222"/>
                </a:lnTo>
                <a:lnTo>
                  <a:pt x="321162" y="525639"/>
                </a:lnTo>
                <a:lnTo>
                  <a:pt x="681951" y="525639"/>
                </a:lnTo>
                <a:lnTo>
                  <a:pt x="764901" y="193836"/>
                </a:lnTo>
                <a:lnTo>
                  <a:pt x="930048" y="193836"/>
                </a:lnTo>
                <a:lnTo>
                  <a:pt x="966373" y="588"/>
                </a:lnTo>
                <a:lnTo>
                  <a:pt x="1047585" y="588"/>
                </a:lnTo>
                <a:lnTo>
                  <a:pt x="1083910" y="193836"/>
                </a:lnTo>
                <a:lnTo>
                  <a:pt x="1154183" y="1938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5" name="Rounded Rectangle 20"/>
          <p:cNvSpPr>
            <a:spLocks noChangeAspect="1"/>
          </p:cNvSpPr>
          <p:nvPr/>
        </p:nvSpPr>
        <p:spPr>
          <a:xfrm rot="2160000">
            <a:off x="8547535" y="4833994"/>
            <a:ext cx="491028" cy="529812"/>
          </a:xfrm>
          <a:custGeom>
            <a:avLst/>
            <a:gdLst/>
            <a:ahLst/>
            <a:cxnLst/>
            <a:rect l="l" t="t" r="r" b="b"/>
            <a:pathLst>
              <a:path w="2735240" h="2951283">
                <a:moveTo>
                  <a:pt x="945240" y="943134"/>
                </a:moveTo>
                <a:cubicBezTo>
                  <a:pt x="504657" y="1263236"/>
                  <a:pt x="406988" y="1879894"/>
                  <a:pt x="727090" y="2320477"/>
                </a:cubicBezTo>
                <a:cubicBezTo>
                  <a:pt x="1047193" y="2761060"/>
                  <a:pt x="1663850" y="2858729"/>
                  <a:pt x="2104434" y="2538627"/>
                </a:cubicBezTo>
                <a:cubicBezTo>
                  <a:pt x="2545017" y="2218524"/>
                  <a:pt x="2642686" y="1601867"/>
                  <a:pt x="2322584" y="1161283"/>
                </a:cubicBezTo>
                <a:cubicBezTo>
                  <a:pt x="2003839" y="722570"/>
                  <a:pt x="1391052" y="623866"/>
                  <a:pt x="951049" y="939346"/>
                </a:cubicBezTo>
                <a:lnTo>
                  <a:pt x="1557721" y="1618250"/>
                </a:lnTo>
                <a:cubicBezTo>
                  <a:pt x="1596798" y="1621348"/>
                  <a:pt x="1633874" y="1641400"/>
                  <a:pt x="1658719" y="1675596"/>
                </a:cubicBezTo>
                <a:cubicBezTo>
                  <a:pt x="1705470" y="1739944"/>
                  <a:pt x="1691206" y="1830007"/>
                  <a:pt x="1626858" y="1876758"/>
                </a:cubicBezTo>
                <a:cubicBezTo>
                  <a:pt x="1562511" y="1923509"/>
                  <a:pt x="1472448" y="1909245"/>
                  <a:pt x="1425696" y="1844897"/>
                </a:cubicBezTo>
                <a:cubicBezTo>
                  <a:pt x="1398776" y="1807844"/>
                  <a:pt x="1392087" y="1762265"/>
                  <a:pt x="1405709" y="1721944"/>
                </a:cubicBezTo>
                <a:lnTo>
                  <a:pt x="950242" y="939871"/>
                </a:lnTo>
                <a:cubicBezTo>
                  <a:pt x="948462" y="940800"/>
                  <a:pt x="946850" y="941964"/>
                  <a:pt x="945240" y="943134"/>
                </a:cubicBezTo>
                <a:close/>
                <a:moveTo>
                  <a:pt x="390013" y="178929"/>
                </a:moveTo>
                <a:cubicBezTo>
                  <a:pt x="223423" y="299964"/>
                  <a:pt x="186493" y="533130"/>
                  <a:pt x="307528" y="699721"/>
                </a:cubicBezTo>
                <a:cubicBezTo>
                  <a:pt x="392822" y="817118"/>
                  <a:pt x="533802" y="870124"/>
                  <a:pt x="667672" y="847235"/>
                </a:cubicBezTo>
                <a:lnTo>
                  <a:pt x="556452" y="694153"/>
                </a:lnTo>
                <a:lnTo>
                  <a:pt x="528500" y="714461"/>
                </a:lnTo>
                <a:cubicBezTo>
                  <a:pt x="498835" y="736014"/>
                  <a:pt x="457314" y="729437"/>
                  <a:pt x="435761" y="699772"/>
                </a:cubicBezTo>
                <a:lnTo>
                  <a:pt x="341779" y="570418"/>
                </a:lnTo>
                <a:cubicBezTo>
                  <a:pt x="320226" y="540753"/>
                  <a:pt x="326803" y="499231"/>
                  <a:pt x="356468" y="477679"/>
                </a:cubicBezTo>
                <a:lnTo>
                  <a:pt x="684509" y="239343"/>
                </a:lnTo>
                <a:cubicBezTo>
                  <a:pt x="714174" y="217790"/>
                  <a:pt x="755695" y="224366"/>
                  <a:pt x="777248" y="254031"/>
                </a:cubicBezTo>
                <a:lnTo>
                  <a:pt x="871230" y="383386"/>
                </a:lnTo>
                <a:cubicBezTo>
                  <a:pt x="892782" y="413051"/>
                  <a:pt x="886206" y="454572"/>
                  <a:pt x="856541" y="476125"/>
                </a:cubicBezTo>
                <a:lnTo>
                  <a:pt x="828590" y="496433"/>
                </a:lnTo>
                <a:lnTo>
                  <a:pt x="939810" y="649514"/>
                </a:lnTo>
                <a:cubicBezTo>
                  <a:pt x="1002947" y="529270"/>
                  <a:pt x="996100" y="378811"/>
                  <a:pt x="910806" y="261414"/>
                </a:cubicBezTo>
                <a:cubicBezTo>
                  <a:pt x="789771" y="94824"/>
                  <a:pt x="556604" y="57894"/>
                  <a:pt x="390013" y="178929"/>
                </a:cubicBezTo>
                <a:close/>
                <a:moveTo>
                  <a:pt x="326716" y="91807"/>
                </a:moveTo>
                <a:cubicBezTo>
                  <a:pt x="541423" y="-64186"/>
                  <a:pt x="841934" y="-16590"/>
                  <a:pt x="997927" y="198117"/>
                </a:cubicBezTo>
                <a:cubicBezTo>
                  <a:pt x="1090326" y="325293"/>
                  <a:pt x="1111296" y="482575"/>
                  <a:pt x="1067359" y="621566"/>
                </a:cubicBezTo>
                <a:cubicBezTo>
                  <a:pt x="1125087" y="596400"/>
                  <a:pt x="1184605" y="577365"/>
                  <a:pt x="1244892" y="563339"/>
                </a:cubicBezTo>
                <a:lnTo>
                  <a:pt x="1244892" y="425809"/>
                </a:lnTo>
                <a:lnTo>
                  <a:pt x="1238396" y="425809"/>
                </a:lnTo>
                <a:cubicBezTo>
                  <a:pt x="1203300" y="425809"/>
                  <a:pt x="1174849" y="397358"/>
                  <a:pt x="1174849" y="362262"/>
                </a:cubicBezTo>
                <a:lnTo>
                  <a:pt x="1174849" y="209229"/>
                </a:lnTo>
                <a:cubicBezTo>
                  <a:pt x="1174849" y="191681"/>
                  <a:pt x="1181962" y="175794"/>
                  <a:pt x="1193462" y="164294"/>
                </a:cubicBezTo>
                <a:cubicBezTo>
                  <a:pt x="1204961" y="152795"/>
                  <a:pt x="1220848" y="145682"/>
                  <a:pt x="1238396" y="145682"/>
                </a:cubicBezTo>
                <a:lnTo>
                  <a:pt x="1484804" y="145682"/>
                </a:lnTo>
                <a:cubicBezTo>
                  <a:pt x="1519900" y="145682"/>
                  <a:pt x="1548351" y="174133"/>
                  <a:pt x="1548351" y="209229"/>
                </a:cubicBezTo>
                <a:lnTo>
                  <a:pt x="1548351" y="362262"/>
                </a:lnTo>
                <a:cubicBezTo>
                  <a:pt x="1548351" y="397358"/>
                  <a:pt x="1519900" y="425809"/>
                  <a:pt x="1484804" y="425809"/>
                </a:cubicBezTo>
                <a:lnTo>
                  <a:pt x="1478305" y="425809"/>
                </a:lnTo>
                <a:lnTo>
                  <a:pt x="1478305" y="531522"/>
                </a:lnTo>
                <a:cubicBezTo>
                  <a:pt x="1867969" y="516696"/>
                  <a:pt x="2257580" y="690299"/>
                  <a:pt x="2504004" y="1029474"/>
                </a:cubicBezTo>
                <a:cubicBezTo>
                  <a:pt x="2896903" y="1570253"/>
                  <a:pt x="2777023" y="2327148"/>
                  <a:pt x="2236244" y="2720047"/>
                </a:cubicBezTo>
                <a:cubicBezTo>
                  <a:pt x="1695464" y="3112946"/>
                  <a:pt x="938569" y="2993066"/>
                  <a:pt x="545670" y="2452287"/>
                </a:cubicBezTo>
                <a:cubicBezTo>
                  <a:pt x="302842" y="2118063"/>
                  <a:pt x="255883" y="1701289"/>
                  <a:pt x="383624" y="1339097"/>
                </a:cubicBezTo>
                <a:lnTo>
                  <a:pt x="271337" y="1301981"/>
                </a:lnTo>
                <a:lnTo>
                  <a:pt x="269200" y="1308446"/>
                </a:lnTo>
                <a:cubicBezTo>
                  <a:pt x="258184" y="1341768"/>
                  <a:pt x="222242" y="1359852"/>
                  <a:pt x="188919" y="1348836"/>
                </a:cubicBezTo>
                <a:lnTo>
                  <a:pt x="43619" y="1300805"/>
                </a:lnTo>
                <a:cubicBezTo>
                  <a:pt x="10297" y="1289790"/>
                  <a:pt x="-7787" y="1253847"/>
                  <a:pt x="3228" y="1220525"/>
                </a:cubicBezTo>
                <a:lnTo>
                  <a:pt x="80565" y="986568"/>
                </a:lnTo>
                <a:cubicBezTo>
                  <a:pt x="86073" y="969906"/>
                  <a:pt x="97812" y="957056"/>
                  <a:pt x="112340" y="949746"/>
                </a:cubicBezTo>
                <a:cubicBezTo>
                  <a:pt x="126869" y="942436"/>
                  <a:pt x="144185" y="940669"/>
                  <a:pt x="160847" y="946177"/>
                </a:cubicBezTo>
                <a:lnTo>
                  <a:pt x="306147" y="994208"/>
                </a:lnTo>
                <a:cubicBezTo>
                  <a:pt x="339468" y="1005223"/>
                  <a:pt x="357552" y="1041166"/>
                  <a:pt x="346537" y="1074488"/>
                </a:cubicBezTo>
                <a:lnTo>
                  <a:pt x="344596" y="1080361"/>
                </a:lnTo>
                <a:lnTo>
                  <a:pt x="482601" y="1125980"/>
                </a:lnTo>
                <a:cubicBezTo>
                  <a:pt x="516519" y="1067404"/>
                  <a:pt x="556040" y="1011588"/>
                  <a:pt x="601675" y="959905"/>
                </a:cubicBezTo>
                <a:cubicBezTo>
                  <a:pt x="455910" y="958740"/>
                  <a:pt x="312806" y="890195"/>
                  <a:pt x="220407" y="763018"/>
                </a:cubicBezTo>
                <a:cubicBezTo>
                  <a:pt x="64413" y="548311"/>
                  <a:pt x="112009" y="247801"/>
                  <a:pt x="326716" y="91807"/>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6" name="Trapezoid 28"/>
          <p:cNvSpPr>
            <a:spLocks noChangeAspect="1"/>
          </p:cNvSpPr>
          <p:nvPr/>
        </p:nvSpPr>
        <p:spPr>
          <a:xfrm>
            <a:off x="2728053" y="4833994"/>
            <a:ext cx="437175" cy="529812"/>
          </a:xfrm>
          <a:custGeom>
            <a:avLst/>
            <a:gdLst/>
            <a:ahLst/>
            <a:cxnLst/>
            <a:rect l="l" t="t" r="r" b="b"/>
            <a:pathLst>
              <a:path w="2664297" h="3228846">
                <a:moveTo>
                  <a:pt x="2006233" y="1910002"/>
                </a:moveTo>
                <a:cubicBezTo>
                  <a:pt x="2195393" y="2270441"/>
                  <a:pt x="2396463" y="2592453"/>
                  <a:pt x="2218318" y="2693318"/>
                </a:cubicBezTo>
                <a:cubicBezTo>
                  <a:pt x="1760490" y="2959655"/>
                  <a:pt x="875097" y="3011972"/>
                  <a:pt x="413381" y="2693318"/>
                </a:cubicBezTo>
                <a:cubicBezTo>
                  <a:pt x="278026" y="2578660"/>
                  <a:pt x="448417" y="2270210"/>
                  <a:pt x="622358" y="1918652"/>
                </a:cubicBezTo>
                <a:close/>
                <a:moveTo>
                  <a:pt x="998355" y="318176"/>
                </a:moveTo>
                <a:lnTo>
                  <a:pt x="1054483" y="938365"/>
                </a:lnTo>
                <a:cubicBezTo>
                  <a:pt x="1073419" y="1202005"/>
                  <a:pt x="-94533" y="2544942"/>
                  <a:pt x="263185" y="2803859"/>
                </a:cubicBezTo>
                <a:cubicBezTo>
                  <a:pt x="799752" y="3120272"/>
                  <a:pt x="1828684" y="3068324"/>
                  <a:pt x="2360732" y="2803859"/>
                </a:cubicBezTo>
                <a:cubicBezTo>
                  <a:pt x="2817826" y="2582721"/>
                  <a:pt x="1567592" y="1249230"/>
                  <a:pt x="1559424" y="938364"/>
                </a:cubicBezTo>
                <a:lnTo>
                  <a:pt x="1635785" y="320808"/>
                </a:lnTo>
                <a:lnTo>
                  <a:pt x="1616510" y="323841"/>
                </a:lnTo>
                <a:cubicBezTo>
                  <a:pt x="1541035" y="362546"/>
                  <a:pt x="1432716" y="386340"/>
                  <a:pt x="1312455" y="386340"/>
                </a:cubicBezTo>
                <a:cubicBezTo>
                  <a:pt x="1186664" y="386340"/>
                  <a:pt x="1073940" y="360308"/>
                  <a:pt x="998355" y="318176"/>
                </a:cubicBezTo>
                <a:close/>
                <a:moveTo>
                  <a:pt x="1312455" y="60748"/>
                </a:moveTo>
                <a:cubicBezTo>
                  <a:pt x="1155275" y="60748"/>
                  <a:pt x="1027857" y="120035"/>
                  <a:pt x="1027857" y="193171"/>
                </a:cubicBezTo>
                <a:cubicBezTo>
                  <a:pt x="1027857" y="266307"/>
                  <a:pt x="1155275" y="325594"/>
                  <a:pt x="1312455" y="325594"/>
                </a:cubicBezTo>
                <a:cubicBezTo>
                  <a:pt x="1469634" y="325594"/>
                  <a:pt x="1597052" y="266307"/>
                  <a:pt x="1597052" y="193171"/>
                </a:cubicBezTo>
                <a:cubicBezTo>
                  <a:pt x="1597052" y="120035"/>
                  <a:pt x="1469634" y="60748"/>
                  <a:pt x="1312455" y="60748"/>
                </a:cubicBezTo>
                <a:close/>
                <a:moveTo>
                  <a:pt x="1312455" y="0"/>
                </a:moveTo>
                <a:cubicBezTo>
                  <a:pt x="1537130" y="0"/>
                  <a:pt x="1720121" y="83046"/>
                  <a:pt x="1726235" y="186847"/>
                </a:cubicBezTo>
                <a:cubicBezTo>
                  <a:pt x="1726742" y="186524"/>
                  <a:pt x="1727174" y="186120"/>
                  <a:pt x="1727606" y="185717"/>
                </a:cubicBezTo>
                <a:lnTo>
                  <a:pt x="1727102" y="190850"/>
                </a:lnTo>
                <a:cubicBezTo>
                  <a:pt x="1727595" y="191614"/>
                  <a:pt x="1727605" y="192391"/>
                  <a:pt x="1727605" y="193170"/>
                </a:cubicBezTo>
                <a:lnTo>
                  <a:pt x="1726271" y="199326"/>
                </a:lnTo>
                <a:lnTo>
                  <a:pt x="1655630" y="919826"/>
                </a:lnTo>
                <a:cubicBezTo>
                  <a:pt x="1665213" y="1268678"/>
                  <a:pt x="3079202" y="2735754"/>
                  <a:pt x="2542920" y="2983914"/>
                </a:cubicBezTo>
                <a:cubicBezTo>
                  <a:pt x="1918698" y="3280693"/>
                  <a:pt x="711513" y="3338989"/>
                  <a:pt x="81991" y="2983914"/>
                </a:cubicBezTo>
                <a:cubicBezTo>
                  <a:pt x="-337699" y="2693358"/>
                  <a:pt x="991496" y="1215684"/>
                  <a:pt x="969280" y="919828"/>
                </a:cubicBezTo>
                <a:lnTo>
                  <a:pt x="898640" y="199335"/>
                </a:lnTo>
                <a:cubicBezTo>
                  <a:pt x="897375" y="197339"/>
                  <a:pt x="897304" y="195258"/>
                  <a:pt x="897304" y="193170"/>
                </a:cubicBezTo>
                <a:lnTo>
                  <a:pt x="897808" y="190847"/>
                </a:lnTo>
                <a:lnTo>
                  <a:pt x="897305" y="185717"/>
                </a:lnTo>
                <a:lnTo>
                  <a:pt x="898687" y="186789"/>
                </a:lnTo>
                <a:cubicBezTo>
                  <a:pt x="904857" y="83015"/>
                  <a:pt x="1087821" y="0"/>
                  <a:pt x="1312455" y="0"/>
                </a:cubicBezTo>
                <a:close/>
              </a:path>
            </a:pathLst>
          </a:custGeom>
          <a:solidFill>
            <a:schemeClr val="accent2"/>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7" name="Rounded Rectangle 2"/>
          <p:cNvSpPr/>
          <p:nvPr/>
        </p:nvSpPr>
        <p:spPr>
          <a:xfrm>
            <a:off x="3533989" y="5793782"/>
            <a:ext cx="519265" cy="519265"/>
          </a:xfrm>
          <a:custGeom>
            <a:avLst/>
            <a:gdLst>
              <a:gd name="connsiteX0" fmla="*/ 1979373 w 3960440"/>
              <a:gd name="connsiteY0" fmla="*/ 472350 h 3960000"/>
              <a:gd name="connsiteX1" fmla="*/ 813783 w 3960440"/>
              <a:gd name="connsiteY1" fmla="*/ 1434034 h 3960000"/>
              <a:gd name="connsiteX2" fmla="*/ 1171732 w 3960440"/>
              <a:gd name="connsiteY2" fmla="*/ 2285845 h 3960000"/>
              <a:gd name="connsiteX3" fmla="*/ 1338560 w 3960440"/>
              <a:gd name="connsiteY3" fmla="*/ 1981614 h 3960000"/>
              <a:gd name="connsiteX4" fmla="*/ 1182276 w 3960440"/>
              <a:gd name="connsiteY4" fmla="*/ 1442314 h 3960000"/>
              <a:gd name="connsiteX5" fmla="*/ 2217373 w 3960440"/>
              <a:gd name="connsiteY5" fmla="*/ 796414 h 3960000"/>
              <a:gd name="connsiteX6" fmla="*/ 2730780 w 3960440"/>
              <a:gd name="connsiteY6" fmla="*/ 1554106 h 3960000"/>
              <a:gd name="connsiteX7" fmla="*/ 2424394 w 3960440"/>
              <a:gd name="connsiteY7" fmla="*/ 2278672 h 3960000"/>
              <a:gd name="connsiteX8" fmla="*/ 1910984 w 3960440"/>
              <a:gd name="connsiteY8" fmla="*/ 2071653 h 3960000"/>
              <a:gd name="connsiteX9" fmla="*/ 2072459 w 3960440"/>
              <a:gd name="connsiteY9" fmla="*/ 1512703 h 3960000"/>
              <a:gd name="connsiteX10" fmla="*/ 1873721 w 3960440"/>
              <a:gd name="connsiteY10" fmla="*/ 1156628 h 3960000"/>
              <a:gd name="connsiteX11" fmla="*/ 1525929 w 3960440"/>
              <a:gd name="connsiteY11" fmla="*/ 1392629 h 3960000"/>
              <a:gd name="connsiteX12" fmla="*/ 1521788 w 3960440"/>
              <a:gd name="connsiteY12" fmla="*/ 1897758 h 3960000"/>
              <a:gd name="connsiteX13" fmla="*/ 1339611 w 3960440"/>
              <a:gd name="connsiteY13" fmla="*/ 3487664 h 3960000"/>
              <a:gd name="connsiteX14" fmla="*/ 1803335 w 3960440"/>
              <a:gd name="connsiteY14" fmla="*/ 2485692 h 3960000"/>
              <a:gd name="connsiteX15" fmla="*/ 2283619 w 3960440"/>
              <a:gd name="connsiteY15" fmla="*/ 2688571 h 3960000"/>
              <a:gd name="connsiteX16" fmla="*/ 3144820 w 3960440"/>
              <a:gd name="connsiteY16" fmla="*/ 1595509 h 3960000"/>
              <a:gd name="connsiteX17" fmla="*/ 2134565 w 3960440"/>
              <a:gd name="connsiteY17" fmla="*/ 477605 h 3960000"/>
              <a:gd name="connsiteX18" fmla="*/ 1979373 w 3960440"/>
              <a:gd name="connsiteY18" fmla="*/ 472350 h 3960000"/>
              <a:gd name="connsiteX19" fmla="*/ 436907 w 3960440"/>
              <a:gd name="connsiteY19" fmla="*/ 0 h 3960000"/>
              <a:gd name="connsiteX20" fmla="*/ 3523533 w 3960440"/>
              <a:gd name="connsiteY20" fmla="*/ 0 h 3960000"/>
              <a:gd name="connsiteX21" fmla="*/ 3960440 w 3960440"/>
              <a:gd name="connsiteY21" fmla="*/ 436907 h 3960000"/>
              <a:gd name="connsiteX22" fmla="*/ 3960440 w 3960440"/>
              <a:gd name="connsiteY22" fmla="*/ 3523093 h 3960000"/>
              <a:gd name="connsiteX23" fmla="*/ 3523533 w 3960440"/>
              <a:gd name="connsiteY23" fmla="*/ 3960000 h 3960000"/>
              <a:gd name="connsiteX24" fmla="*/ 436907 w 3960440"/>
              <a:gd name="connsiteY24" fmla="*/ 3960000 h 3960000"/>
              <a:gd name="connsiteX25" fmla="*/ 0 w 3960440"/>
              <a:gd name="connsiteY25" fmla="*/ 3523093 h 3960000"/>
              <a:gd name="connsiteX26" fmla="*/ 0 w 3960440"/>
              <a:gd name="connsiteY26" fmla="*/ 436907 h 3960000"/>
              <a:gd name="connsiteX27" fmla="*/ 436907 w 3960440"/>
              <a:gd name="connsiteY27" fmla="*/ 0 h 3960000"/>
              <a:gd name="connsiteX0-1" fmla="*/ 1979373 w 3960440"/>
              <a:gd name="connsiteY0-2" fmla="*/ 472350 h 3960000"/>
              <a:gd name="connsiteX1-3" fmla="*/ 813783 w 3960440"/>
              <a:gd name="connsiteY1-4" fmla="*/ 1434034 h 3960000"/>
              <a:gd name="connsiteX2-5" fmla="*/ 1171732 w 3960440"/>
              <a:gd name="connsiteY2-6" fmla="*/ 2285845 h 3960000"/>
              <a:gd name="connsiteX3-7" fmla="*/ 1296382 w 3960440"/>
              <a:gd name="connsiteY3-8" fmla="*/ 1907811 h 3960000"/>
              <a:gd name="connsiteX4-9" fmla="*/ 1182276 w 3960440"/>
              <a:gd name="connsiteY4-10" fmla="*/ 1442314 h 3960000"/>
              <a:gd name="connsiteX5-11" fmla="*/ 2217373 w 3960440"/>
              <a:gd name="connsiteY5-12" fmla="*/ 796414 h 3960000"/>
              <a:gd name="connsiteX6-13" fmla="*/ 2730780 w 3960440"/>
              <a:gd name="connsiteY6-14" fmla="*/ 1554106 h 3960000"/>
              <a:gd name="connsiteX7-15" fmla="*/ 2424394 w 3960440"/>
              <a:gd name="connsiteY7-16" fmla="*/ 2278672 h 3960000"/>
              <a:gd name="connsiteX8-17" fmla="*/ 1910984 w 3960440"/>
              <a:gd name="connsiteY8-18" fmla="*/ 2071653 h 3960000"/>
              <a:gd name="connsiteX9-19" fmla="*/ 2072459 w 3960440"/>
              <a:gd name="connsiteY9-20" fmla="*/ 1512703 h 3960000"/>
              <a:gd name="connsiteX10-21" fmla="*/ 1873721 w 3960440"/>
              <a:gd name="connsiteY10-22" fmla="*/ 1156628 h 3960000"/>
              <a:gd name="connsiteX11-23" fmla="*/ 1525929 w 3960440"/>
              <a:gd name="connsiteY11-24" fmla="*/ 1392629 h 3960000"/>
              <a:gd name="connsiteX12-25" fmla="*/ 1521788 w 3960440"/>
              <a:gd name="connsiteY12-26" fmla="*/ 1897758 h 3960000"/>
              <a:gd name="connsiteX13-27" fmla="*/ 1339611 w 3960440"/>
              <a:gd name="connsiteY13-28" fmla="*/ 3487664 h 3960000"/>
              <a:gd name="connsiteX14-29" fmla="*/ 1803335 w 3960440"/>
              <a:gd name="connsiteY14-30" fmla="*/ 2485692 h 3960000"/>
              <a:gd name="connsiteX15-31" fmla="*/ 2283619 w 3960440"/>
              <a:gd name="connsiteY15-32" fmla="*/ 2688571 h 3960000"/>
              <a:gd name="connsiteX16-33" fmla="*/ 3144820 w 3960440"/>
              <a:gd name="connsiteY16-34" fmla="*/ 1595509 h 3960000"/>
              <a:gd name="connsiteX17-35" fmla="*/ 2134565 w 3960440"/>
              <a:gd name="connsiteY17-36" fmla="*/ 477605 h 3960000"/>
              <a:gd name="connsiteX18-37" fmla="*/ 1979373 w 3960440"/>
              <a:gd name="connsiteY18-38" fmla="*/ 472350 h 3960000"/>
              <a:gd name="connsiteX19-39" fmla="*/ 436907 w 3960440"/>
              <a:gd name="connsiteY19-40" fmla="*/ 0 h 3960000"/>
              <a:gd name="connsiteX20-41" fmla="*/ 3523533 w 3960440"/>
              <a:gd name="connsiteY20-42" fmla="*/ 0 h 3960000"/>
              <a:gd name="connsiteX21-43" fmla="*/ 3960440 w 3960440"/>
              <a:gd name="connsiteY21-44" fmla="*/ 436907 h 3960000"/>
              <a:gd name="connsiteX22-45" fmla="*/ 3960440 w 3960440"/>
              <a:gd name="connsiteY22-46" fmla="*/ 3523093 h 3960000"/>
              <a:gd name="connsiteX23-47" fmla="*/ 3523533 w 3960440"/>
              <a:gd name="connsiteY23-48" fmla="*/ 3960000 h 3960000"/>
              <a:gd name="connsiteX24-49" fmla="*/ 436907 w 3960440"/>
              <a:gd name="connsiteY24-50" fmla="*/ 3960000 h 3960000"/>
              <a:gd name="connsiteX25-51" fmla="*/ 0 w 3960440"/>
              <a:gd name="connsiteY25-52" fmla="*/ 3523093 h 3960000"/>
              <a:gd name="connsiteX26-53" fmla="*/ 0 w 3960440"/>
              <a:gd name="connsiteY26-54" fmla="*/ 436907 h 3960000"/>
              <a:gd name="connsiteX27-55" fmla="*/ 436907 w 3960440"/>
              <a:gd name="connsiteY27-56" fmla="*/ 0 h 3960000"/>
              <a:gd name="connsiteX0-57" fmla="*/ 1979373 w 3960440"/>
              <a:gd name="connsiteY0-58" fmla="*/ 472350 h 3960000"/>
              <a:gd name="connsiteX1-59" fmla="*/ 813783 w 3960440"/>
              <a:gd name="connsiteY1-60" fmla="*/ 1434034 h 3960000"/>
              <a:gd name="connsiteX2-61" fmla="*/ 1119009 w 3960440"/>
              <a:gd name="connsiteY2-62" fmla="*/ 2222584 h 3960000"/>
              <a:gd name="connsiteX3-63" fmla="*/ 1296382 w 3960440"/>
              <a:gd name="connsiteY3-64" fmla="*/ 1907811 h 3960000"/>
              <a:gd name="connsiteX4-65" fmla="*/ 1182276 w 3960440"/>
              <a:gd name="connsiteY4-66" fmla="*/ 1442314 h 3960000"/>
              <a:gd name="connsiteX5-67" fmla="*/ 2217373 w 3960440"/>
              <a:gd name="connsiteY5-68" fmla="*/ 796414 h 3960000"/>
              <a:gd name="connsiteX6-69" fmla="*/ 2730780 w 3960440"/>
              <a:gd name="connsiteY6-70" fmla="*/ 1554106 h 3960000"/>
              <a:gd name="connsiteX7-71" fmla="*/ 2424394 w 3960440"/>
              <a:gd name="connsiteY7-72" fmla="*/ 2278672 h 3960000"/>
              <a:gd name="connsiteX8-73" fmla="*/ 1910984 w 3960440"/>
              <a:gd name="connsiteY8-74" fmla="*/ 2071653 h 3960000"/>
              <a:gd name="connsiteX9-75" fmla="*/ 2072459 w 3960440"/>
              <a:gd name="connsiteY9-76" fmla="*/ 1512703 h 3960000"/>
              <a:gd name="connsiteX10-77" fmla="*/ 1873721 w 3960440"/>
              <a:gd name="connsiteY10-78" fmla="*/ 1156628 h 3960000"/>
              <a:gd name="connsiteX11-79" fmla="*/ 1525929 w 3960440"/>
              <a:gd name="connsiteY11-80" fmla="*/ 1392629 h 3960000"/>
              <a:gd name="connsiteX12-81" fmla="*/ 1521788 w 3960440"/>
              <a:gd name="connsiteY12-82" fmla="*/ 1897758 h 3960000"/>
              <a:gd name="connsiteX13-83" fmla="*/ 1339611 w 3960440"/>
              <a:gd name="connsiteY13-84" fmla="*/ 3487664 h 3960000"/>
              <a:gd name="connsiteX14-85" fmla="*/ 1803335 w 3960440"/>
              <a:gd name="connsiteY14-86" fmla="*/ 2485692 h 3960000"/>
              <a:gd name="connsiteX15-87" fmla="*/ 2283619 w 3960440"/>
              <a:gd name="connsiteY15-88" fmla="*/ 2688571 h 3960000"/>
              <a:gd name="connsiteX16-89" fmla="*/ 3144820 w 3960440"/>
              <a:gd name="connsiteY16-90" fmla="*/ 1595509 h 3960000"/>
              <a:gd name="connsiteX17-91" fmla="*/ 2134565 w 3960440"/>
              <a:gd name="connsiteY17-92" fmla="*/ 477605 h 3960000"/>
              <a:gd name="connsiteX18-93" fmla="*/ 1979373 w 3960440"/>
              <a:gd name="connsiteY18-94" fmla="*/ 472350 h 3960000"/>
              <a:gd name="connsiteX19-95" fmla="*/ 436907 w 3960440"/>
              <a:gd name="connsiteY19-96" fmla="*/ 0 h 3960000"/>
              <a:gd name="connsiteX20-97" fmla="*/ 3523533 w 3960440"/>
              <a:gd name="connsiteY20-98" fmla="*/ 0 h 3960000"/>
              <a:gd name="connsiteX21-99" fmla="*/ 3960440 w 3960440"/>
              <a:gd name="connsiteY21-100" fmla="*/ 436907 h 3960000"/>
              <a:gd name="connsiteX22-101" fmla="*/ 3960440 w 3960440"/>
              <a:gd name="connsiteY22-102" fmla="*/ 3523093 h 3960000"/>
              <a:gd name="connsiteX23-103" fmla="*/ 3523533 w 3960440"/>
              <a:gd name="connsiteY23-104" fmla="*/ 3960000 h 3960000"/>
              <a:gd name="connsiteX24-105" fmla="*/ 436907 w 3960440"/>
              <a:gd name="connsiteY24-106" fmla="*/ 3960000 h 3960000"/>
              <a:gd name="connsiteX25-107" fmla="*/ 0 w 3960440"/>
              <a:gd name="connsiteY25-108" fmla="*/ 3523093 h 3960000"/>
              <a:gd name="connsiteX26-109" fmla="*/ 0 w 3960440"/>
              <a:gd name="connsiteY26-110" fmla="*/ 436907 h 3960000"/>
              <a:gd name="connsiteX27-111" fmla="*/ 436907 w 3960440"/>
              <a:gd name="connsiteY27-112" fmla="*/ 0 h 3960000"/>
              <a:gd name="connsiteX0-113" fmla="*/ 1979373 w 3960440"/>
              <a:gd name="connsiteY0-114" fmla="*/ 472350 h 3960000"/>
              <a:gd name="connsiteX1-115" fmla="*/ 813783 w 3960440"/>
              <a:gd name="connsiteY1-116" fmla="*/ 1434034 h 3960000"/>
              <a:gd name="connsiteX2-117" fmla="*/ 1119009 w 3960440"/>
              <a:gd name="connsiteY2-118" fmla="*/ 2222584 h 3960000"/>
              <a:gd name="connsiteX3-119" fmla="*/ 1296382 w 3960440"/>
              <a:gd name="connsiteY3-120" fmla="*/ 1907811 h 3960000"/>
              <a:gd name="connsiteX4-121" fmla="*/ 1182276 w 3960440"/>
              <a:gd name="connsiteY4-122" fmla="*/ 1442314 h 3960000"/>
              <a:gd name="connsiteX5-123" fmla="*/ 2217373 w 3960440"/>
              <a:gd name="connsiteY5-124" fmla="*/ 796414 h 3960000"/>
              <a:gd name="connsiteX6-125" fmla="*/ 2730780 w 3960440"/>
              <a:gd name="connsiteY6-126" fmla="*/ 1554106 h 3960000"/>
              <a:gd name="connsiteX7-127" fmla="*/ 2424394 w 3960440"/>
              <a:gd name="connsiteY7-128" fmla="*/ 2278672 h 3960000"/>
              <a:gd name="connsiteX8-129" fmla="*/ 1910984 w 3960440"/>
              <a:gd name="connsiteY8-130" fmla="*/ 2071653 h 3960000"/>
              <a:gd name="connsiteX9-131" fmla="*/ 2072459 w 3960440"/>
              <a:gd name="connsiteY9-132" fmla="*/ 1512703 h 3960000"/>
              <a:gd name="connsiteX10-133" fmla="*/ 1873721 w 3960440"/>
              <a:gd name="connsiteY10-134" fmla="*/ 1156628 h 3960000"/>
              <a:gd name="connsiteX11-135" fmla="*/ 1525929 w 3960440"/>
              <a:gd name="connsiteY11-136" fmla="*/ 1392629 h 3960000"/>
              <a:gd name="connsiteX12-137" fmla="*/ 1521788 w 3960440"/>
              <a:gd name="connsiteY12-138" fmla="*/ 1897758 h 3960000"/>
              <a:gd name="connsiteX13-139" fmla="*/ 1339611 w 3960440"/>
              <a:gd name="connsiteY13-140" fmla="*/ 3487664 h 3960000"/>
              <a:gd name="connsiteX14-141" fmla="*/ 1803335 w 3960440"/>
              <a:gd name="connsiteY14-142" fmla="*/ 2485692 h 3960000"/>
              <a:gd name="connsiteX15-143" fmla="*/ 2283619 w 3960440"/>
              <a:gd name="connsiteY15-144" fmla="*/ 2688571 h 3960000"/>
              <a:gd name="connsiteX16-145" fmla="*/ 3144820 w 3960440"/>
              <a:gd name="connsiteY16-146" fmla="*/ 1595509 h 3960000"/>
              <a:gd name="connsiteX17-147" fmla="*/ 2134565 w 3960440"/>
              <a:gd name="connsiteY17-148" fmla="*/ 477605 h 3960000"/>
              <a:gd name="connsiteX18-149" fmla="*/ 1979373 w 3960440"/>
              <a:gd name="connsiteY18-150" fmla="*/ 472350 h 3960000"/>
              <a:gd name="connsiteX19-151" fmla="*/ 436907 w 3960440"/>
              <a:gd name="connsiteY19-152" fmla="*/ 0 h 3960000"/>
              <a:gd name="connsiteX20-153" fmla="*/ 3523533 w 3960440"/>
              <a:gd name="connsiteY20-154" fmla="*/ 0 h 3960000"/>
              <a:gd name="connsiteX21-155" fmla="*/ 3960440 w 3960440"/>
              <a:gd name="connsiteY21-156" fmla="*/ 436907 h 3960000"/>
              <a:gd name="connsiteX22-157" fmla="*/ 3960440 w 3960440"/>
              <a:gd name="connsiteY22-158" fmla="*/ 3523093 h 3960000"/>
              <a:gd name="connsiteX23-159" fmla="*/ 3523533 w 3960440"/>
              <a:gd name="connsiteY23-160" fmla="*/ 3960000 h 3960000"/>
              <a:gd name="connsiteX24-161" fmla="*/ 436907 w 3960440"/>
              <a:gd name="connsiteY24-162" fmla="*/ 3960000 h 3960000"/>
              <a:gd name="connsiteX25-163" fmla="*/ 0 w 3960440"/>
              <a:gd name="connsiteY25-164" fmla="*/ 3523093 h 3960000"/>
              <a:gd name="connsiteX26-165" fmla="*/ 0 w 3960440"/>
              <a:gd name="connsiteY26-166" fmla="*/ 436907 h 3960000"/>
              <a:gd name="connsiteX27-167" fmla="*/ 436907 w 3960440"/>
              <a:gd name="connsiteY27-168" fmla="*/ 0 h 3960000"/>
              <a:gd name="connsiteX0-169" fmla="*/ 1979373 w 3960440"/>
              <a:gd name="connsiteY0-170" fmla="*/ 472350 h 3960000"/>
              <a:gd name="connsiteX1-171" fmla="*/ 813783 w 3960440"/>
              <a:gd name="connsiteY1-172" fmla="*/ 1434034 h 3960000"/>
              <a:gd name="connsiteX2-173" fmla="*/ 1119009 w 3960440"/>
              <a:gd name="connsiteY2-174" fmla="*/ 2222584 h 3960000"/>
              <a:gd name="connsiteX3-175" fmla="*/ 1296382 w 3960440"/>
              <a:gd name="connsiteY3-176" fmla="*/ 1907811 h 3960000"/>
              <a:gd name="connsiteX4-177" fmla="*/ 1182276 w 3960440"/>
              <a:gd name="connsiteY4-178" fmla="*/ 1442314 h 3960000"/>
              <a:gd name="connsiteX5-179" fmla="*/ 2217373 w 3960440"/>
              <a:gd name="connsiteY5-180" fmla="*/ 796414 h 3960000"/>
              <a:gd name="connsiteX6-181" fmla="*/ 2730780 w 3960440"/>
              <a:gd name="connsiteY6-182" fmla="*/ 1554106 h 3960000"/>
              <a:gd name="connsiteX7-183" fmla="*/ 2424394 w 3960440"/>
              <a:gd name="connsiteY7-184" fmla="*/ 2278672 h 3960000"/>
              <a:gd name="connsiteX8-185" fmla="*/ 1910984 w 3960440"/>
              <a:gd name="connsiteY8-186" fmla="*/ 2071653 h 3960000"/>
              <a:gd name="connsiteX9-187" fmla="*/ 2072459 w 3960440"/>
              <a:gd name="connsiteY9-188" fmla="*/ 1512703 h 3960000"/>
              <a:gd name="connsiteX10-189" fmla="*/ 1873721 w 3960440"/>
              <a:gd name="connsiteY10-190" fmla="*/ 1156628 h 3960000"/>
              <a:gd name="connsiteX11-191" fmla="*/ 1525929 w 3960440"/>
              <a:gd name="connsiteY11-192" fmla="*/ 1392629 h 3960000"/>
              <a:gd name="connsiteX12-193" fmla="*/ 1521788 w 3960440"/>
              <a:gd name="connsiteY12-194" fmla="*/ 1897758 h 3960000"/>
              <a:gd name="connsiteX13-195" fmla="*/ 1339611 w 3960440"/>
              <a:gd name="connsiteY13-196" fmla="*/ 3487664 h 3960000"/>
              <a:gd name="connsiteX14-197" fmla="*/ 1803335 w 3960440"/>
              <a:gd name="connsiteY14-198" fmla="*/ 2485692 h 3960000"/>
              <a:gd name="connsiteX15-199" fmla="*/ 2283619 w 3960440"/>
              <a:gd name="connsiteY15-200" fmla="*/ 2688571 h 3960000"/>
              <a:gd name="connsiteX16-201" fmla="*/ 3144820 w 3960440"/>
              <a:gd name="connsiteY16-202" fmla="*/ 1595509 h 3960000"/>
              <a:gd name="connsiteX17-203" fmla="*/ 2134565 w 3960440"/>
              <a:gd name="connsiteY17-204" fmla="*/ 477605 h 3960000"/>
              <a:gd name="connsiteX18-205" fmla="*/ 1979373 w 3960440"/>
              <a:gd name="connsiteY18-206" fmla="*/ 472350 h 3960000"/>
              <a:gd name="connsiteX19-207" fmla="*/ 436907 w 3960440"/>
              <a:gd name="connsiteY19-208" fmla="*/ 0 h 3960000"/>
              <a:gd name="connsiteX20-209" fmla="*/ 3523533 w 3960440"/>
              <a:gd name="connsiteY20-210" fmla="*/ 0 h 3960000"/>
              <a:gd name="connsiteX21-211" fmla="*/ 3960440 w 3960440"/>
              <a:gd name="connsiteY21-212" fmla="*/ 436907 h 3960000"/>
              <a:gd name="connsiteX22-213" fmla="*/ 3960440 w 3960440"/>
              <a:gd name="connsiteY22-214" fmla="*/ 3523093 h 3960000"/>
              <a:gd name="connsiteX23-215" fmla="*/ 3523533 w 3960440"/>
              <a:gd name="connsiteY23-216" fmla="*/ 3960000 h 3960000"/>
              <a:gd name="connsiteX24-217" fmla="*/ 436907 w 3960440"/>
              <a:gd name="connsiteY24-218" fmla="*/ 3960000 h 3960000"/>
              <a:gd name="connsiteX25-219" fmla="*/ 0 w 3960440"/>
              <a:gd name="connsiteY25-220" fmla="*/ 3523093 h 3960000"/>
              <a:gd name="connsiteX26-221" fmla="*/ 0 w 3960440"/>
              <a:gd name="connsiteY26-222" fmla="*/ 436907 h 3960000"/>
              <a:gd name="connsiteX27-223" fmla="*/ 436907 w 3960440"/>
              <a:gd name="connsiteY27-224" fmla="*/ 0 h 3960000"/>
              <a:gd name="connsiteX0-225" fmla="*/ 1979373 w 3960440"/>
              <a:gd name="connsiteY0-226" fmla="*/ 472350 h 3960000"/>
              <a:gd name="connsiteX1-227" fmla="*/ 813783 w 3960440"/>
              <a:gd name="connsiteY1-228" fmla="*/ 1434034 h 3960000"/>
              <a:gd name="connsiteX2-229" fmla="*/ 1119009 w 3960440"/>
              <a:gd name="connsiteY2-230" fmla="*/ 2222584 h 3960000"/>
              <a:gd name="connsiteX3-231" fmla="*/ 1296382 w 3960440"/>
              <a:gd name="connsiteY3-232" fmla="*/ 1907811 h 3960000"/>
              <a:gd name="connsiteX4-233" fmla="*/ 1182276 w 3960440"/>
              <a:gd name="connsiteY4-234" fmla="*/ 1442314 h 3960000"/>
              <a:gd name="connsiteX5-235" fmla="*/ 2217373 w 3960440"/>
              <a:gd name="connsiteY5-236" fmla="*/ 796414 h 3960000"/>
              <a:gd name="connsiteX6-237" fmla="*/ 2730780 w 3960440"/>
              <a:gd name="connsiteY6-238" fmla="*/ 1554106 h 3960000"/>
              <a:gd name="connsiteX7-239" fmla="*/ 2424394 w 3960440"/>
              <a:gd name="connsiteY7-240" fmla="*/ 2278672 h 3960000"/>
              <a:gd name="connsiteX8-241" fmla="*/ 1910984 w 3960440"/>
              <a:gd name="connsiteY8-242" fmla="*/ 2071653 h 3960000"/>
              <a:gd name="connsiteX9-243" fmla="*/ 2072459 w 3960440"/>
              <a:gd name="connsiteY9-244" fmla="*/ 1512703 h 3960000"/>
              <a:gd name="connsiteX10-245" fmla="*/ 1873721 w 3960440"/>
              <a:gd name="connsiteY10-246" fmla="*/ 1156628 h 3960000"/>
              <a:gd name="connsiteX11-247" fmla="*/ 1525929 w 3960440"/>
              <a:gd name="connsiteY11-248" fmla="*/ 1392629 h 3960000"/>
              <a:gd name="connsiteX12-249" fmla="*/ 1521788 w 3960440"/>
              <a:gd name="connsiteY12-250" fmla="*/ 1897758 h 3960000"/>
              <a:gd name="connsiteX13-251" fmla="*/ 1339611 w 3960440"/>
              <a:gd name="connsiteY13-252" fmla="*/ 3487664 h 3960000"/>
              <a:gd name="connsiteX14-253" fmla="*/ 1803335 w 3960440"/>
              <a:gd name="connsiteY14-254" fmla="*/ 2485692 h 3960000"/>
              <a:gd name="connsiteX15-255" fmla="*/ 2283619 w 3960440"/>
              <a:gd name="connsiteY15-256" fmla="*/ 2688571 h 3960000"/>
              <a:gd name="connsiteX16-257" fmla="*/ 3144820 w 3960440"/>
              <a:gd name="connsiteY16-258" fmla="*/ 1595509 h 3960000"/>
              <a:gd name="connsiteX17-259" fmla="*/ 2134565 w 3960440"/>
              <a:gd name="connsiteY17-260" fmla="*/ 477605 h 3960000"/>
              <a:gd name="connsiteX18-261" fmla="*/ 1979373 w 3960440"/>
              <a:gd name="connsiteY18-262" fmla="*/ 472350 h 3960000"/>
              <a:gd name="connsiteX19-263" fmla="*/ 436907 w 3960440"/>
              <a:gd name="connsiteY19-264" fmla="*/ 0 h 3960000"/>
              <a:gd name="connsiteX20-265" fmla="*/ 3523533 w 3960440"/>
              <a:gd name="connsiteY20-266" fmla="*/ 0 h 3960000"/>
              <a:gd name="connsiteX21-267" fmla="*/ 3960440 w 3960440"/>
              <a:gd name="connsiteY21-268" fmla="*/ 436907 h 3960000"/>
              <a:gd name="connsiteX22-269" fmla="*/ 3960440 w 3960440"/>
              <a:gd name="connsiteY22-270" fmla="*/ 3523093 h 3960000"/>
              <a:gd name="connsiteX23-271" fmla="*/ 3523533 w 3960440"/>
              <a:gd name="connsiteY23-272" fmla="*/ 3960000 h 3960000"/>
              <a:gd name="connsiteX24-273" fmla="*/ 436907 w 3960440"/>
              <a:gd name="connsiteY24-274" fmla="*/ 3960000 h 3960000"/>
              <a:gd name="connsiteX25-275" fmla="*/ 0 w 3960440"/>
              <a:gd name="connsiteY25-276" fmla="*/ 3523093 h 3960000"/>
              <a:gd name="connsiteX26-277" fmla="*/ 0 w 3960440"/>
              <a:gd name="connsiteY26-278" fmla="*/ 436907 h 3960000"/>
              <a:gd name="connsiteX27-279" fmla="*/ 436907 w 3960440"/>
              <a:gd name="connsiteY27-280" fmla="*/ 0 h 3960000"/>
              <a:gd name="connsiteX0-281" fmla="*/ 1979373 w 3960440"/>
              <a:gd name="connsiteY0-282" fmla="*/ 472350 h 3960000"/>
              <a:gd name="connsiteX1-283" fmla="*/ 813783 w 3960440"/>
              <a:gd name="connsiteY1-284" fmla="*/ 1434034 h 3960000"/>
              <a:gd name="connsiteX2-285" fmla="*/ 1119009 w 3960440"/>
              <a:gd name="connsiteY2-286" fmla="*/ 2222584 h 3960000"/>
              <a:gd name="connsiteX3-287" fmla="*/ 1296382 w 3960440"/>
              <a:gd name="connsiteY3-288" fmla="*/ 1907811 h 3960000"/>
              <a:gd name="connsiteX4-289" fmla="*/ 1182276 w 3960440"/>
              <a:gd name="connsiteY4-290" fmla="*/ 1442314 h 3960000"/>
              <a:gd name="connsiteX5-291" fmla="*/ 2217373 w 3960440"/>
              <a:gd name="connsiteY5-292" fmla="*/ 838586 h 3960000"/>
              <a:gd name="connsiteX6-293" fmla="*/ 2730780 w 3960440"/>
              <a:gd name="connsiteY6-294" fmla="*/ 1554106 h 3960000"/>
              <a:gd name="connsiteX7-295" fmla="*/ 2424394 w 3960440"/>
              <a:gd name="connsiteY7-296" fmla="*/ 2278672 h 3960000"/>
              <a:gd name="connsiteX8-297" fmla="*/ 1910984 w 3960440"/>
              <a:gd name="connsiteY8-298" fmla="*/ 2071653 h 3960000"/>
              <a:gd name="connsiteX9-299" fmla="*/ 2072459 w 3960440"/>
              <a:gd name="connsiteY9-300" fmla="*/ 1512703 h 3960000"/>
              <a:gd name="connsiteX10-301" fmla="*/ 1873721 w 3960440"/>
              <a:gd name="connsiteY10-302" fmla="*/ 1156628 h 3960000"/>
              <a:gd name="connsiteX11-303" fmla="*/ 1525929 w 3960440"/>
              <a:gd name="connsiteY11-304" fmla="*/ 1392629 h 3960000"/>
              <a:gd name="connsiteX12-305" fmla="*/ 1521788 w 3960440"/>
              <a:gd name="connsiteY12-306" fmla="*/ 1897758 h 3960000"/>
              <a:gd name="connsiteX13-307" fmla="*/ 1339611 w 3960440"/>
              <a:gd name="connsiteY13-308" fmla="*/ 3487664 h 3960000"/>
              <a:gd name="connsiteX14-309" fmla="*/ 1803335 w 3960440"/>
              <a:gd name="connsiteY14-310" fmla="*/ 2485692 h 3960000"/>
              <a:gd name="connsiteX15-311" fmla="*/ 2283619 w 3960440"/>
              <a:gd name="connsiteY15-312" fmla="*/ 2688571 h 3960000"/>
              <a:gd name="connsiteX16-313" fmla="*/ 3144820 w 3960440"/>
              <a:gd name="connsiteY16-314" fmla="*/ 1595509 h 3960000"/>
              <a:gd name="connsiteX17-315" fmla="*/ 2134565 w 3960440"/>
              <a:gd name="connsiteY17-316" fmla="*/ 477605 h 3960000"/>
              <a:gd name="connsiteX18-317" fmla="*/ 1979373 w 3960440"/>
              <a:gd name="connsiteY18-318" fmla="*/ 472350 h 3960000"/>
              <a:gd name="connsiteX19-319" fmla="*/ 436907 w 3960440"/>
              <a:gd name="connsiteY19-320" fmla="*/ 0 h 3960000"/>
              <a:gd name="connsiteX20-321" fmla="*/ 3523533 w 3960440"/>
              <a:gd name="connsiteY20-322" fmla="*/ 0 h 3960000"/>
              <a:gd name="connsiteX21-323" fmla="*/ 3960440 w 3960440"/>
              <a:gd name="connsiteY21-324" fmla="*/ 436907 h 3960000"/>
              <a:gd name="connsiteX22-325" fmla="*/ 3960440 w 3960440"/>
              <a:gd name="connsiteY22-326" fmla="*/ 3523093 h 3960000"/>
              <a:gd name="connsiteX23-327" fmla="*/ 3523533 w 3960440"/>
              <a:gd name="connsiteY23-328" fmla="*/ 3960000 h 3960000"/>
              <a:gd name="connsiteX24-329" fmla="*/ 436907 w 3960440"/>
              <a:gd name="connsiteY24-330" fmla="*/ 3960000 h 3960000"/>
              <a:gd name="connsiteX25-331" fmla="*/ 0 w 3960440"/>
              <a:gd name="connsiteY25-332" fmla="*/ 3523093 h 3960000"/>
              <a:gd name="connsiteX26-333" fmla="*/ 0 w 3960440"/>
              <a:gd name="connsiteY26-334" fmla="*/ 436907 h 3960000"/>
              <a:gd name="connsiteX27-335" fmla="*/ 436907 w 3960440"/>
              <a:gd name="connsiteY27-336" fmla="*/ 0 h 3960000"/>
              <a:gd name="connsiteX0-337" fmla="*/ 1979373 w 3960440"/>
              <a:gd name="connsiteY0-338" fmla="*/ 472350 h 3960000"/>
              <a:gd name="connsiteX1-339" fmla="*/ 813783 w 3960440"/>
              <a:gd name="connsiteY1-340" fmla="*/ 1434034 h 3960000"/>
              <a:gd name="connsiteX2-341" fmla="*/ 1119009 w 3960440"/>
              <a:gd name="connsiteY2-342" fmla="*/ 2222584 h 3960000"/>
              <a:gd name="connsiteX3-343" fmla="*/ 1296382 w 3960440"/>
              <a:gd name="connsiteY3-344" fmla="*/ 1907811 h 3960000"/>
              <a:gd name="connsiteX4-345" fmla="*/ 1234998 w 3960440"/>
              <a:gd name="connsiteY4-346" fmla="*/ 1431771 h 3960000"/>
              <a:gd name="connsiteX5-347" fmla="*/ 2217373 w 3960440"/>
              <a:gd name="connsiteY5-348" fmla="*/ 838586 h 3960000"/>
              <a:gd name="connsiteX6-349" fmla="*/ 2730780 w 3960440"/>
              <a:gd name="connsiteY6-350" fmla="*/ 1554106 h 3960000"/>
              <a:gd name="connsiteX7-351" fmla="*/ 2424394 w 3960440"/>
              <a:gd name="connsiteY7-352" fmla="*/ 2278672 h 3960000"/>
              <a:gd name="connsiteX8-353" fmla="*/ 1910984 w 3960440"/>
              <a:gd name="connsiteY8-354" fmla="*/ 2071653 h 3960000"/>
              <a:gd name="connsiteX9-355" fmla="*/ 2072459 w 3960440"/>
              <a:gd name="connsiteY9-356" fmla="*/ 1512703 h 3960000"/>
              <a:gd name="connsiteX10-357" fmla="*/ 1873721 w 3960440"/>
              <a:gd name="connsiteY10-358" fmla="*/ 1156628 h 3960000"/>
              <a:gd name="connsiteX11-359" fmla="*/ 1525929 w 3960440"/>
              <a:gd name="connsiteY11-360" fmla="*/ 1392629 h 3960000"/>
              <a:gd name="connsiteX12-361" fmla="*/ 1521788 w 3960440"/>
              <a:gd name="connsiteY12-362" fmla="*/ 1897758 h 3960000"/>
              <a:gd name="connsiteX13-363" fmla="*/ 1339611 w 3960440"/>
              <a:gd name="connsiteY13-364" fmla="*/ 3487664 h 3960000"/>
              <a:gd name="connsiteX14-365" fmla="*/ 1803335 w 3960440"/>
              <a:gd name="connsiteY14-366" fmla="*/ 2485692 h 3960000"/>
              <a:gd name="connsiteX15-367" fmla="*/ 2283619 w 3960440"/>
              <a:gd name="connsiteY15-368" fmla="*/ 2688571 h 3960000"/>
              <a:gd name="connsiteX16-369" fmla="*/ 3144820 w 3960440"/>
              <a:gd name="connsiteY16-370" fmla="*/ 1595509 h 3960000"/>
              <a:gd name="connsiteX17-371" fmla="*/ 2134565 w 3960440"/>
              <a:gd name="connsiteY17-372" fmla="*/ 477605 h 3960000"/>
              <a:gd name="connsiteX18-373" fmla="*/ 1979373 w 3960440"/>
              <a:gd name="connsiteY18-374" fmla="*/ 472350 h 3960000"/>
              <a:gd name="connsiteX19-375" fmla="*/ 436907 w 3960440"/>
              <a:gd name="connsiteY19-376" fmla="*/ 0 h 3960000"/>
              <a:gd name="connsiteX20-377" fmla="*/ 3523533 w 3960440"/>
              <a:gd name="connsiteY20-378" fmla="*/ 0 h 3960000"/>
              <a:gd name="connsiteX21-379" fmla="*/ 3960440 w 3960440"/>
              <a:gd name="connsiteY21-380" fmla="*/ 436907 h 3960000"/>
              <a:gd name="connsiteX22-381" fmla="*/ 3960440 w 3960440"/>
              <a:gd name="connsiteY22-382" fmla="*/ 3523093 h 3960000"/>
              <a:gd name="connsiteX23-383" fmla="*/ 3523533 w 3960440"/>
              <a:gd name="connsiteY23-384" fmla="*/ 3960000 h 3960000"/>
              <a:gd name="connsiteX24-385" fmla="*/ 436907 w 3960440"/>
              <a:gd name="connsiteY24-386" fmla="*/ 3960000 h 3960000"/>
              <a:gd name="connsiteX25-387" fmla="*/ 0 w 3960440"/>
              <a:gd name="connsiteY25-388" fmla="*/ 3523093 h 3960000"/>
              <a:gd name="connsiteX26-389" fmla="*/ 0 w 3960440"/>
              <a:gd name="connsiteY26-390" fmla="*/ 436907 h 3960000"/>
              <a:gd name="connsiteX27-391" fmla="*/ 436907 w 3960440"/>
              <a:gd name="connsiteY27-392" fmla="*/ 0 h 3960000"/>
              <a:gd name="connsiteX0-393" fmla="*/ 1979373 w 3960440"/>
              <a:gd name="connsiteY0-394" fmla="*/ 472350 h 3960000"/>
              <a:gd name="connsiteX1-395" fmla="*/ 813783 w 3960440"/>
              <a:gd name="connsiteY1-396" fmla="*/ 1434034 h 3960000"/>
              <a:gd name="connsiteX2-397" fmla="*/ 1119009 w 3960440"/>
              <a:gd name="connsiteY2-398" fmla="*/ 2222584 h 3960000"/>
              <a:gd name="connsiteX3-399" fmla="*/ 1296382 w 3960440"/>
              <a:gd name="connsiteY3-400" fmla="*/ 1907811 h 3960000"/>
              <a:gd name="connsiteX4-401" fmla="*/ 1234998 w 3960440"/>
              <a:gd name="connsiteY4-402" fmla="*/ 1431771 h 3960000"/>
              <a:gd name="connsiteX5-403" fmla="*/ 2217373 w 3960440"/>
              <a:gd name="connsiteY5-404" fmla="*/ 838586 h 3960000"/>
              <a:gd name="connsiteX6-405" fmla="*/ 2730780 w 3960440"/>
              <a:gd name="connsiteY6-406" fmla="*/ 1554106 h 3960000"/>
              <a:gd name="connsiteX7-407" fmla="*/ 2424394 w 3960440"/>
              <a:gd name="connsiteY7-408" fmla="*/ 2278672 h 3960000"/>
              <a:gd name="connsiteX8-409" fmla="*/ 1910984 w 3960440"/>
              <a:gd name="connsiteY8-410" fmla="*/ 2071653 h 3960000"/>
              <a:gd name="connsiteX9-411" fmla="*/ 2072459 w 3960440"/>
              <a:gd name="connsiteY9-412" fmla="*/ 1512703 h 3960000"/>
              <a:gd name="connsiteX10-413" fmla="*/ 1915898 w 3960440"/>
              <a:gd name="connsiteY10-414" fmla="*/ 1219889 h 3960000"/>
              <a:gd name="connsiteX11-415" fmla="*/ 1525929 w 3960440"/>
              <a:gd name="connsiteY11-416" fmla="*/ 1392629 h 3960000"/>
              <a:gd name="connsiteX12-417" fmla="*/ 1521788 w 3960440"/>
              <a:gd name="connsiteY12-418" fmla="*/ 1897758 h 3960000"/>
              <a:gd name="connsiteX13-419" fmla="*/ 1339611 w 3960440"/>
              <a:gd name="connsiteY13-420" fmla="*/ 3487664 h 3960000"/>
              <a:gd name="connsiteX14-421" fmla="*/ 1803335 w 3960440"/>
              <a:gd name="connsiteY14-422" fmla="*/ 2485692 h 3960000"/>
              <a:gd name="connsiteX15-423" fmla="*/ 2283619 w 3960440"/>
              <a:gd name="connsiteY15-424" fmla="*/ 2688571 h 3960000"/>
              <a:gd name="connsiteX16-425" fmla="*/ 3144820 w 3960440"/>
              <a:gd name="connsiteY16-426" fmla="*/ 1595509 h 3960000"/>
              <a:gd name="connsiteX17-427" fmla="*/ 2134565 w 3960440"/>
              <a:gd name="connsiteY17-428" fmla="*/ 477605 h 3960000"/>
              <a:gd name="connsiteX18-429" fmla="*/ 1979373 w 3960440"/>
              <a:gd name="connsiteY18-430" fmla="*/ 472350 h 3960000"/>
              <a:gd name="connsiteX19-431" fmla="*/ 436907 w 3960440"/>
              <a:gd name="connsiteY19-432" fmla="*/ 0 h 3960000"/>
              <a:gd name="connsiteX20-433" fmla="*/ 3523533 w 3960440"/>
              <a:gd name="connsiteY20-434" fmla="*/ 0 h 3960000"/>
              <a:gd name="connsiteX21-435" fmla="*/ 3960440 w 3960440"/>
              <a:gd name="connsiteY21-436" fmla="*/ 436907 h 3960000"/>
              <a:gd name="connsiteX22-437" fmla="*/ 3960440 w 3960440"/>
              <a:gd name="connsiteY22-438" fmla="*/ 3523093 h 3960000"/>
              <a:gd name="connsiteX23-439" fmla="*/ 3523533 w 3960440"/>
              <a:gd name="connsiteY23-440" fmla="*/ 3960000 h 3960000"/>
              <a:gd name="connsiteX24-441" fmla="*/ 436907 w 3960440"/>
              <a:gd name="connsiteY24-442" fmla="*/ 3960000 h 3960000"/>
              <a:gd name="connsiteX25-443" fmla="*/ 0 w 3960440"/>
              <a:gd name="connsiteY25-444" fmla="*/ 3523093 h 3960000"/>
              <a:gd name="connsiteX26-445" fmla="*/ 0 w 3960440"/>
              <a:gd name="connsiteY26-446" fmla="*/ 436907 h 3960000"/>
              <a:gd name="connsiteX27-447" fmla="*/ 436907 w 3960440"/>
              <a:gd name="connsiteY27-448" fmla="*/ 0 h 3960000"/>
              <a:gd name="connsiteX0-449" fmla="*/ 1979373 w 3960440"/>
              <a:gd name="connsiteY0-450" fmla="*/ 472350 h 3960000"/>
              <a:gd name="connsiteX1-451" fmla="*/ 813783 w 3960440"/>
              <a:gd name="connsiteY1-452" fmla="*/ 1434034 h 3960000"/>
              <a:gd name="connsiteX2-453" fmla="*/ 1119009 w 3960440"/>
              <a:gd name="connsiteY2-454" fmla="*/ 2222584 h 3960000"/>
              <a:gd name="connsiteX3-455" fmla="*/ 1296382 w 3960440"/>
              <a:gd name="connsiteY3-456" fmla="*/ 1907811 h 3960000"/>
              <a:gd name="connsiteX4-457" fmla="*/ 1234998 w 3960440"/>
              <a:gd name="connsiteY4-458" fmla="*/ 1431771 h 3960000"/>
              <a:gd name="connsiteX5-459" fmla="*/ 2217373 w 3960440"/>
              <a:gd name="connsiteY5-460" fmla="*/ 838586 h 3960000"/>
              <a:gd name="connsiteX6-461" fmla="*/ 2730780 w 3960440"/>
              <a:gd name="connsiteY6-462" fmla="*/ 1554106 h 3960000"/>
              <a:gd name="connsiteX7-463" fmla="*/ 2424394 w 3960440"/>
              <a:gd name="connsiteY7-464" fmla="*/ 2278672 h 3960000"/>
              <a:gd name="connsiteX8-465" fmla="*/ 1910984 w 3960440"/>
              <a:gd name="connsiteY8-466" fmla="*/ 2071653 h 3960000"/>
              <a:gd name="connsiteX9-467" fmla="*/ 2072459 w 3960440"/>
              <a:gd name="connsiteY9-468" fmla="*/ 1512703 h 3960000"/>
              <a:gd name="connsiteX10-469" fmla="*/ 1915898 w 3960440"/>
              <a:gd name="connsiteY10-470" fmla="*/ 1219889 h 3960000"/>
              <a:gd name="connsiteX11-471" fmla="*/ 1589196 w 3960440"/>
              <a:gd name="connsiteY11-472" fmla="*/ 1434803 h 3960000"/>
              <a:gd name="connsiteX12-473" fmla="*/ 1521788 w 3960440"/>
              <a:gd name="connsiteY12-474" fmla="*/ 1897758 h 3960000"/>
              <a:gd name="connsiteX13-475" fmla="*/ 1339611 w 3960440"/>
              <a:gd name="connsiteY13-476" fmla="*/ 3487664 h 3960000"/>
              <a:gd name="connsiteX14-477" fmla="*/ 1803335 w 3960440"/>
              <a:gd name="connsiteY14-478" fmla="*/ 2485692 h 3960000"/>
              <a:gd name="connsiteX15-479" fmla="*/ 2283619 w 3960440"/>
              <a:gd name="connsiteY15-480" fmla="*/ 2688571 h 3960000"/>
              <a:gd name="connsiteX16-481" fmla="*/ 3144820 w 3960440"/>
              <a:gd name="connsiteY16-482" fmla="*/ 1595509 h 3960000"/>
              <a:gd name="connsiteX17-483" fmla="*/ 2134565 w 3960440"/>
              <a:gd name="connsiteY17-484" fmla="*/ 477605 h 3960000"/>
              <a:gd name="connsiteX18-485" fmla="*/ 1979373 w 3960440"/>
              <a:gd name="connsiteY18-486" fmla="*/ 472350 h 3960000"/>
              <a:gd name="connsiteX19-487" fmla="*/ 436907 w 3960440"/>
              <a:gd name="connsiteY19-488" fmla="*/ 0 h 3960000"/>
              <a:gd name="connsiteX20-489" fmla="*/ 3523533 w 3960440"/>
              <a:gd name="connsiteY20-490" fmla="*/ 0 h 3960000"/>
              <a:gd name="connsiteX21-491" fmla="*/ 3960440 w 3960440"/>
              <a:gd name="connsiteY21-492" fmla="*/ 436907 h 3960000"/>
              <a:gd name="connsiteX22-493" fmla="*/ 3960440 w 3960440"/>
              <a:gd name="connsiteY22-494" fmla="*/ 3523093 h 3960000"/>
              <a:gd name="connsiteX23-495" fmla="*/ 3523533 w 3960440"/>
              <a:gd name="connsiteY23-496" fmla="*/ 3960000 h 3960000"/>
              <a:gd name="connsiteX24-497" fmla="*/ 436907 w 3960440"/>
              <a:gd name="connsiteY24-498" fmla="*/ 3960000 h 3960000"/>
              <a:gd name="connsiteX25-499" fmla="*/ 0 w 3960440"/>
              <a:gd name="connsiteY25-500" fmla="*/ 3523093 h 3960000"/>
              <a:gd name="connsiteX26-501" fmla="*/ 0 w 3960440"/>
              <a:gd name="connsiteY26-502" fmla="*/ 436907 h 3960000"/>
              <a:gd name="connsiteX27-503" fmla="*/ 436907 w 3960440"/>
              <a:gd name="connsiteY27-504" fmla="*/ 0 h 3960000"/>
              <a:gd name="connsiteX0-505" fmla="*/ 1979373 w 3960440"/>
              <a:gd name="connsiteY0-506" fmla="*/ 472350 h 3960000"/>
              <a:gd name="connsiteX1-507" fmla="*/ 813783 w 3960440"/>
              <a:gd name="connsiteY1-508" fmla="*/ 1434034 h 3960000"/>
              <a:gd name="connsiteX2-509" fmla="*/ 1119009 w 3960440"/>
              <a:gd name="connsiteY2-510" fmla="*/ 2222584 h 3960000"/>
              <a:gd name="connsiteX3-511" fmla="*/ 1296382 w 3960440"/>
              <a:gd name="connsiteY3-512" fmla="*/ 1907811 h 3960000"/>
              <a:gd name="connsiteX4-513" fmla="*/ 1234998 w 3960440"/>
              <a:gd name="connsiteY4-514" fmla="*/ 1431771 h 3960000"/>
              <a:gd name="connsiteX5-515" fmla="*/ 2217373 w 3960440"/>
              <a:gd name="connsiteY5-516" fmla="*/ 838586 h 3960000"/>
              <a:gd name="connsiteX6-517" fmla="*/ 2730780 w 3960440"/>
              <a:gd name="connsiteY6-518" fmla="*/ 1554106 h 3960000"/>
              <a:gd name="connsiteX7-519" fmla="*/ 2424394 w 3960440"/>
              <a:gd name="connsiteY7-520" fmla="*/ 2278672 h 3960000"/>
              <a:gd name="connsiteX8-521" fmla="*/ 1910984 w 3960440"/>
              <a:gd name="connsiteY8-522" fmla="*/ 2071653 h 3960000"/>
              <a:gd name="connsiteX9-523" fmla="*/ 2072459 w 3960440"/>
              <a:gd name="connsiteY9-524" fmla="*/ 1512703 h 3960000"/>
              <a:gd name="connsiteX10-525" fmla="*/ 1915898 w 3960440"/>
              <a:gd name="connsiteY10-526" fmla="*/ 1219889 h 3960000"/>
              <a:gd name="connsiteX11-527" fmla="*/ 1589196 w 3960440"/>
              <a:gd name="connsiteY11-528" fmla="*/ 1434803 h 3960000"/>
              <a:gd name="connsiteX12-529" fmla="*/ 1574511 w 3960440"/>
              <a:gd name="connsiteY12-530" fmla="*/ 1939931 h 3960000"/>
              <a:gd name="connsiteX13-531" fmla="*/ 1339611 w 3960440"/>
              <a:gd name="connsiteY13-532" fmla="*/ 3487664 h 3960000"/>
              <a:gd name="connsiteX14-533" fmla="*/ 1803335 w 3960440"/>
              <a:gd name="connsiteY14-534" fmla="*/ 2485692 h 3960000"/>
              <a:gd name="connsiteX15-535" fmla="*/ 2283619 w 3960440"/>
              <a:gd name="connsiteY15-536" fmla="*/ 2688571 h 3960000"/>
              <a:gd name="connsiteX16-537" fmla="*/ 3144820 w 3960440"/>
              <a:gd name="connsiteY16-538" fmla="*/ 1595509 h 3960000"/>
              <a:gd name="connsiteX17-539" fmla="*/ 2134565 w 3960440"/>
              <a:gd name="connsiteY17-540" fmla="*/ 477605 h 3960000"/>
              <a:gd name="connsiteX18-541" fmla="*/ 1979373 w 3960440"/>
              <a:gd name="connsiteY18-542" fmla="*/ 472350 h 3960000"/>
              <a:gd name="connsiteX19-543" fmla="*/ 436907 w 3960440"/>
              <a:gd name="connsiteY19-544" fmla="*/ 0 h 3960000"/>
              <a:gd name="connsiteX20-545" fmla="*/ 3523533 w 3960440"/>
              <a:gd name="connsiteY20-546" fmla="*/ 0 h 3960000"/>
              <a:gd name="connsiteX21-547" fmla="*/ 3960440 w 3960440"/>
              <a:gd name="connsiteY21-548" fmla="*/ 436907 h 3960000"/>
              <a:gd name="connsiteX22-549" fmla="*/ 3960440 w 3960440"/>
              <a:gd name="connsiteY22-550" fmla="*/ 3523093 h 3960000"/>
              <a:gd name="connsiteX23-551" fmla="*/ 3523533 w 3960440"/>
              <a:gd name="connsiteY23-552" fmla="*/ 3960000 h 3960000"/>
              <a:gd name="connsiteX24-553" fmla="*/ 436907 w 3960440"/>
              <a:gd name="connsiteY24-554" fmla="*/ 3960000 h 3960000"/>
              <a:gd name="connsiteX25-555" fmla="*/ 0 w 3960440"/>
              <a:gd name="connsiteY25-556" fmla="*/ 3523093 h 3960000"/>
              <a:gd name="connsiteX26-557" fmla="*/ 0 w 3960440"/>
              <a:gd name="connsiteY26-558" fmla="*/ 436907 h 3960000"/>
              <a:gd name="connsiteX27-559" fmla="*/ 436907 w 3960440"/>
              <a:gd name="connsiteY27-560" fmla="*/ 0 h 3960000"/>
              <a:gd name="connsiteX0-561" fmla="*/ 1979373 w 3960440"/>
              <a:gd name="connsiteY0-562" fmla="*/ 472350 h 3960000"/>
              <a:gd name="connsiteX1-563" fmla="*/ 813783 w 3960440"/>
              <a:gd name="connsiteY1-564" fmla="*/ 1434034 h 3960000"/>
              <a:gd name="connsiteX2-565" fmla="*/ 1119009 w 3960440"/>
              <a:gd name="connsiteY2-566" fmla="*/ 2222584 h 3960000"/>
              <a:gd name="connsiteX3-567" fmla="*/ 1296382 w 3960440"/>
              <a:gd name="connsiteY3-568" fmla="*/ 1907811 h 3960000"/>
              <a:gd name="connsiteX4-569" fmla="*/ 1234998 w 3960440"/>
              <a:gd name="connsiteY4-570" fmla="*/ 1431771 h 3960000"/>
              <a:gd name="connsiteX5-571" fmla="*/ 2217373 w 3960440"/>
              <a:gd name="connsiteY5-572" fmla="*/ 838586 h 3960000"/>
              <a:gd name="connsiteX6-573" fmla="*/ 2730780 w 3960440"/>
              <a:gd name="connsiteY6-574" fmla="*/ 1554106 h 3960000"/>
              <a:gd name="connsiteX7-575" fmla="*/ 2424394 w 3960440"/>
              <a:gd name="connsiteY7-576" fmla="*/ 2278672 h 3960000"/>
              <a:gd name="connsiteX8-577" fmla="*/ 1910984 w 3960440"/>
              <a:gd name="connsiteY8-578" fmla="*/ 2071653 h 3960000"/>
              <a:gd name="connsiteX9-579" fmla="*/ 2072459 w 3960440"/>
              <a:gd name="connsiteY9-580" fmla="*/ 1512703 h 3960000"/>
              <a:gd name="connsiteX10-581" fmla="*/ 1915898 w 3960440"/>
              <a:gd name="connsiteY10-582" fmla="*/ 1219889 h 3960000"/>
              <a:gd name="connsiteX11-583" fmla="*/ 1589196 w 3960440"/>
              <a:gd name="connsiteY11-584" fmla="*/ 1434803 h 3960000"/>
              <a:gd name="connsiteX12-585" fmla="*/ 1574511 w 3960440"/>
              <a:gd name="connsiteY12-586" fmla="*/ 1939931 h 3960000"/>
              <a:gd name="connsiteX13-587" fmla="*/ 1339611 w 3960440"/>
              <a:gd name="connsiteY13-588" fmla="*/ 3487664 h 3960000"/>
              <a:gd name="connsiteX14-589" fmla="*/ 1866603 w 3960440"/>
              <a:gd name="connsiteY14-590" fmla="*/ 2506778 h 3960000"/>
              <a:gd name="connsiteX15-591" fmla="*/ 2283619 w 3960440"/>
              <a:gd name="connsiteY15-592" fmla="*/ 2688571 h 3960000"/>
              <a:gd name="connsiteX16-593" fmla="*/ 3144820 w 3960440"/>
              <a:gd name="connsiteY16-594" fmla="*/ 1595509 h 3960000"/>
              <a:gd name="connsiteX17-595" fmla="*/ 2134565 w 3960440"/>
              <a:gd name="connsiteY17-596" fmla="*/ 477605 h 3960000"/>
              <a:gd name="connsiteX18-597" fmla="*/ 1979373 w 3960440"/>
              <a:gd name="connsiteY18-598" fmla="*/ 472350 h 3960000"/>
              <a:gd name="connsiteX19-599" fmla="*/ 436907 w 3960440"/>
              <a:gd name="connsiteY19-600" fmla="*/ 0 h 3960000"/>
              <a:gd name="connsiteX20-601" fmla="*/ 3523533 w 3960440"/>
              <a:gd name="connsiteY20-602" fmla="*/ 0 h 3960000"/>
              <a:gd name="connsiteX21-603" fmla="*/ 3960440 w 3960440"/>
              <a:gd name="connsiteY21-604" fmla="*/ 436907 h 3960000"/>
              <a:gd name="connsiteX22-605" fmla="*/ 3960440 w 3960440"/>
              <a:gd name="connsiteY22-606" fmla="*/ 3523093 h 3960000"/>
              <a:gd name="connsiteX23-607" fmla="*/ 3523533 w 3960440"/>
              <a:gd name="connsiteY23-608" fmla="*/ 3960000 h 3960000"/>
              <a:gd name="connsiteX24-609" fmla="*/ 436907 w 3960440"/>
              <a:gd name="connsiteY24-610" fmla="*/ 3960000 h 3960000"/>
              <a:gd name="connsiteX25-611" fmla="*/ 0 w 3960440"/>
              <a:gd name="connsiteY25-612" fmla="*/ 3523093 h 3960000"/>
              <a:gd name="connsiteX26-613" fmla="*/ 0 w 3960440"/>
              <a:gd name="connsiteY26-614" fmla="*/ 436907 h 3960000"/>
              <a:gd name="connsiteX27-615" fmla="*/ 436907 w 3960440"/>
              <a:gd name="connsiteY27-616" fmla="*/ 0 h 3960000"/>
              <a:gd name="connsiteX0-617" fmla="*/ 1979373 w 3960440"/>
              <a:gd name="connsiteY0-618" fmla="*/ 472350 h 3960000"/>
              <a:gd name="connsiteX1-619" fmla="*/ 813783 w 3960440"/>
              <a:gd name="connsiteY1-620" fmla="*/ 1434034 h 3960000"/>
              <a:gd name="connsiteX2-621" fmla="*/ 1119009 w 3960440"/>
              <a:gd name="connsiteY2-622" fmla="*/ 2222584 h 3960000"/>
              <a:gd name="connsiteX3-623" fmla="*/ 1296382 w 3960440"/>
              <a:gd name="connsiteY3-624" fmla="*/ 1907811 h 3960000"/>
              <a:gd name="connsiteX4-625" fmla="*/ 1234998 w 3960440"/>
              <a:gd name="connsiteY4-626" fmla="*/ 1431771 h 3960000"/>
              <a:gd name="connsiteX5-627" fmla="*/ 2217373 w 3960440"/>
              <a:gd name="connsiteY5-628" fmla="*/ 838586 h 3960000"/>
              <a:gd name="connsiteX6-629" fmla="*/ 2730780 w 3960440"/>
              <a:gd name="connsiteY6-630" fmla="*/ 1554106 h 3960000"/>
              <a:gd name="connsiteX7-631" fmla="*/ 2424394 w 3960440"/>
              <a:gd name="connsiteY7-632" fmla="*/ 2278672 h 3960000"/>
              <a:gd name="connsiteX8-633" fmla="*/ 1995341 w 3960440"/>
              <a:gd name="connsiteY8-634" fmla="*/ 2082197 h 3960000"/>
              <a:gd name="connsiteX9-635" fmla="*/ 2072459 w 3960440"/>
              <a:gd name="connsiteY9-636" fmla="*/ 1512703 h 3960000"/>
              <a:gd name="connsiteX10-637" fmla="*/ 1915898 w 3960440"/>
              <a:gd name="connsiteY10-638" fmla="*/ 1219889 h 3960000"/>
              <a:gd name="connsiteX11-639" fmla="*/ 1589196 w 3960440"/>
              <a:gd name="connsiteY11-640" fmla="*/ 1434803 h 3960000"/>
              <a:gd name="connsiteX12-641" fmla="*/ 1574511 w 3960440"/>
              <a:gd name="connsiteY12-642" fmla="*/ 1939931 h 3960000"/>
              <a:gd name="connsiteX13-643" fmla="*/ 1339611 w 3960440"/>
              <a:gd name="connsiteY13-644" fmla="*/ 3487664 h 3960000"/>
              <a:gd name="connsiteX14-645" fmla="*/ 1866603 w 3960440"/>
              <a:gd name="connsiteY14-646" fmla="*/ 2506778 h 3960000"/>
              <a:gd name="connsiteX15-647" fmla="*/ 2283619 w 3960440"/>
              <a:gd name="connsiteY15-648" fmla="*/ 2688571 h 3960000"/>
              <a:gd name="connsiteX16-649" fmla="*/ 3144820 w 3960440"/>
              <a:gd name="connsiteY16-650" fmla="*/ 1595509 h 3960000"/>
              <a:gd name="connsiteX17-651" fmla="*/ 2134565 w 3960440"/>
              <a:gd name="connsiteY17-652" fmla="*/ 477605 h 3960000"/>
              <a:gd name="connsiteX18-653" fmla="*/ 1979373 w 3960440"/>
              <a:gd name="connsiteY18-654" fmla="*/ 472350 h 3960000"/>
              <a:gd name="connsiteX19-655" fmla="*/ 436907 w 3960440"/>
              <a:gd name="connsiteY19-656" fmla="*/ 0 h 3960000"/>
              <a:gd name="connsiteX20-657" fmla="*/ 3523533 w 3960440"/>
              <a:gd name="connsiteY20-658" fmla="*/ 0 h 3960000"/>
              <a:gd name="connsiteX21-659" fmla="*/ 3960440 w 3960440"/>
              <a:gd name="connsiteY21-660" fmla="*/ 436907 h 3960000"/>
              <a:gd name="connsiteX22-661" fmla="*/ 3960440 w 3960440"/>
              <a:gd name="connsiteY22-662" fmla="*/ 3523093 h 3960000"/>
              <a:gd name="connsiteX23-663" fmla="*/ 3523533 w 3960440"/>
              <a:gd name="connsiteY23-664" fmla="*/ 3960000 h 3960000"/>
              <a:gd name="connsiteX24-665" fmla="*/ 436907 w 3960440"/>
              <a:gd name="connsiteY24-666" fmla="*/ 3960000 h 3960000"/>
              <a:gd name="connsiteX25-667" fmla="*/ 0 w 3960440"/>
              <a:gd name="connsiteY25-668" fmla="*/ 3523093 h 3960000"/>
              <a:gd name="connsiteX26-669" fmla="*/ 0 w 3960440"/>
              <a:gd name="connsiteY26-670" fmla="*/ 436907 h 3960000"/>
              <a:gd name="connsiteX27-671" fmla="*/ 436907 w 3960440"/>
              <a:gd name="connsiteY27-672" fmla="*/ 0 h 3960000"/>
              <a:gd name="connsiteX0-673" fmla="*/ 1979373 w 3960440"/>
              <a:gd name="connsiteY0-674" fmla="*/ 472350 h 3960000"/>
              <a:gd name="connsiteX1-675" fmla="*/ 813783 w 3960440"/>
              <a:gd name="connsiteY1-676" fmla="*/ 1434034 h 3960000"/>
              <a:gd name="connsiteX2-677" fmla="*/ 1119009 w 3960440"/>
              <a:gd name="connsiteY2-678" fmla="*/ 2222584 h 3960000"/>
              <a:gd name="connsiteX3-679" fmla="*/ 1296382 w 3960440"/>
              <a:gd name="connsiteY3-680" fmla="*/ 1907811 h 3960000"/>
              <a:gd name="connsiteX4-681" fmla="*/ 1234998 w 3960440"/>
              <a:gd name="connsiteY4-682" fmla="*/ 1431771 h 3960000"/>
              <a:gd name="connsiteX5-683" fmla="*/ 2217373 w 3960440"/>
              <a:gd name="connsiteY5-684" fmla="*/ 838586 h 3960000"/>
              <a:gd name="connsiteX6-685" fmla="*/ 2730780 w 3960440"/>
              <a:gd name="connsiteY6-686" fmla="*/ 1554106 h 3960000"/>
              <a:gd name="connsiteX7-687" fmla="*/ 2424394 w 3960440"/>
              <a:gd name="connsiteY7-688" fmla="*/ 2278672 h 3960000"/>
              <a:gd name="connsiteX8-689" fmla="*/ 1995341 w 3960440"/>
              <a:gd name="connsiteY8-690" fmla="*/ 2082197 h 3960000"/>
              <a:gd name="connsiteX9-691" fmla="*/ 2135727 w 3960440"/>
              <a:gd name="connsiteY9-692" fmla="*/ 1554876 h 3960000"/>
              <a:gd name="connsiteX10-693" fmla="*/ 1915898 w 3960440"/>
              <a:gd name="connsiteY10-694" fmla="*/ 1219889 h 3960000"/>
              <a:gd name="connsiteX11-695" fmla="*/ 1589196 w 3960440"/>
              <a:gd name="connsiteY11-696" fmla="*/ 1434803 h 3960000"/>
              <a:gd name="connsiteX12-697" fmla="*/ 1574511 w 3960440"/>
              <a:gd name="connsiteY12-698" fmla="*/ 1939931 h 3960000"/>
              <a:gd name="connsiteX13-699" fmla="*/ 1339611 w 3960440"/>
              <a:gd name="connsiteY13-700" fmla="*/ 3487664 h 3960000"/>
              <a:gd name="connsiteX14-701" fmla="*/ 1866603 w 3960440"/>
              <a:gd name="connsiteY14-702" fmla="*/ 2506778 h 3960000"/>
              <a:gd name="connsiteX15-703" fmla="*/ 2283619 w 3960440"/>
              <a:gd name="connsiteY15-704" fmla="*/ 2688571 h 3960000"/>
              <a:gd name="connsiteX16-705" fmla="*/ 3144820 w 3960440"/>
              <a:gd name="connsiteY16-706" fmla="*/ 1595509 h 3960000"/>
              <a:gd name="connsiteX17-707" fmla="*/ 2134565 w 3960440"/>
              <a:gd name="connsiteY17-708" fmla="*/ 477605 h 3960000"/>
              <a:gd name="connsiteX18-709" fmla="*/ 1979373 w 3960440"/>
              <a:gd name="connsiteY18-710" fmla="*/ 472350 h 3960000"/>
              <a:gd name="connsiteX19-711" fmla="*/ 436907 w 3960440"/>
              <a:gd name="connsiteY19-712" fmla="*/ 0 h 3960000"/>
              <a:gd name="connsiteX20-713" fmla="*/ 3523533 w 3960440"/>
              <a:gd name="connsiteY20-714" fmla="*/ 0 h 3960000"/>
              <a:gd name="connsiteX21-715" fmla="*/ 3960440 w 3960440"/>
              <a:gd name="connsiteY21-716" fmla="*/ 436907 h 3960000"/>
              <a:gd name="connsiteX22-717" fmla="*/ 3960440 w 3960440"/>
              <a:gd name="connsiteY22-718" fmla="*/ 3523093 h 3960000"/>
              <a:gd name="connsiteX23-719" fmla="*/ 3523533 w 3960440"/>
              <a:gd name="connsiteY23-720" fmla="*/ 3960000 h 3960000"/>
              <a:gd name="connsiteX24-721" fmla="*/ 436907 w 3960440"/>
              <a:gd name="connsiteY24-722" fmla="*/ 3960000 h 3960000"/>
              <a:gd name="connsiteX25-723" fmla="*/ 0 w 3960440"/>
              <a:gd name="connsiteY25-724" fmla="*/ 3523093 h 3960000"/>
              <a:gd name="connsiteX26-725" fmla="*/ 0 w 3960440"/>
              <a:gd name="connsiteY26-726" fmla="*/ 436907 h 3960000"/>
              <a:gd name="connsiteX27-727" fmla="*/ 436907 w 3960440"/>
              <a:gd name="connsiteY27-728" fmla="*/ 0 h 3960000"/>
              <a:gd name="connsiteX0-729" fmla="*/ 1979373 w 3960440"/>
              <a:gd name="connsiteY0-730" fmla="*/ 472350 h 3960000"/>
              <a:gd name="connsiteX1-731" fmla="*/ 813783 w 3960440"/>
              <a:gd name="connsiteY1-732" fmla="*/ 1434034 h 3960000"/>
              <a:gd name="connsiteX2-733" fmla="*/ 1119009 w 3960440"/>
              <a:gd name="connsiteY2-734" fmla="*/ 2222584 h 3960000"/>
              <a:gd name="connsiteX3-735" fmla="*/ 1296382 w 3960440"/>
              <a:gd name="connsiteY3-736" fmla="*/ 1907811 h 3960000"/>
              <a:gd name="connsiteX4-737" fmla="*/ 1234998 w 3960440"/>
              <a:gd name="connsiteY4-738" fmla="*/ 1431771 h 3960000"/>
              <a:gd name="connsiteX5-739" fmla="*/ 2217373 w 3960440"/>
              <a:gd name="connsiteY5-740" fmla="*/ 891303 h 3960000"/>
              <a:gd name="connsiteX6-741" fmla="*/ 2730780 w 3960440"/>
              <a:gd name="connsiteY6-742" fmla="*/ 1554106 h 3960000"/>
              <a:gd name="connsiteX7-743" fmla="*/ 2424394 w 3960440"/>
              <a:gd name="connsiteY7-744" fmla="*/ 2278672 h 3960000"/>
              <a:gd name="connsiteX8-745" fmla="*/ 1995341 w 3960440"/>
              <a:gd name="connsiteY8-746" fmla="*/ 2082197 h 3960000"/>
              <a:gd name="connsiteX9-747" fmla="*/ 2135727 w 3960440"/>
              <a:gd name="connsiteY9-748" fmla="*/ 1554876 h 3960000"/>
              <a:gd name="connsiteX10-749" fmla="*/ 1915898 w 3960440"/>
              <a:gd name="connsiteY10-750" fmla="*/ 1219889 h 3960000"/>
              <a:gd name="connsiteX11-751" fmla="*/ 1589196 w 3960440"/>
              <a:gd name="connsiteY11-752" fmla="*/ 1434803 h 3960000"/>
              <a:gd name="connsiteX12-753" fmla="*/ 1574511 w 3960440"/>
              <a:gd name="connsiteY12-754" fmla="*/ 1939931 h 3960000"/>
              <a:gd name="connsiteX13-755" fmla="*/ 1339611 w 3960440"/>
              <a:gd name="connsiteY13-756" fmla="*/ 3487664 h 3960000"/>
              <a:gd name="connsiteX14-757" fmla="*/ 1866603 w 3960440"/>
              <a:gd name="connsiteY14-758" fmla="*/ 2506778 h 3960000"/>
              <a:gd name="connsiteX15-759" fmla="*/ 2283619 w 3960440"/>
              <a:gd name="connsiteY15-760" fmla="*/ 2688571 h 3960000"/>
              <a:gd name="connsiteX16-761" fmla="*/ 3144820 w 3960440"/>
              <a:gd name="connsiteY16-762" fmla="*/ 1595509 h 3960000"/>
              <a:gd name="connsiteX17-763" fmla="*/ 2134565 w 3960440"/>
              <a:gd name="connsiteY17-764" fmla="*/ 477605 h 3960000"/>
              <a:gd name="connsiteX18-765" fmla="*/ 1979373 w 3960440"/>
              <a:gd name="connsiteY18-766" fmla="*/ 472350 h 3960000"/>
              <a:gd name="connsiteX19-767" fmla="*/ 436907 w 3960440"/>
              <a:gd name="connsiteY19-768" fmla="*/ 0 h 3960000"/>
              <a:gd name="connsiteX20-769" fmla="*/ 3523533 w 3960440"/>
              <a:gd name="connsiteY20-770" fmla="*/ 0 h 3960000"/>
              <a:gd name="connsiteX21-771" fmla="*/ 3960440 w 3960440"/>
              <a:gd name="connsiteY21-772" fmla="*/ 436907 h 3960000"/>
              <a:gd name="connsiteX22-773" fmla="*/ 3960440 w 3960440"/>
              <a:gd name="connsiteY22-774" fmla="*/ 3523093 h 3960000"/>
              <a:gd name="connsiteX23-775" fmla="*/ 3523533 w 3960440"/>
              <a:gd name="connsiteY23-776" fmla="*/ 3960000 h 3960000"/>
              <a:gd name="connsiteX24-777" fmla="*/ 436907 w 3960440"/>
              <a:gd name="connsiteY24-778" fmla="*/ 3960000 h 3960000"/>
              <a:gd name="connsiteX25-779" fmla="*/ 0 w 3960440"/>
              <a:gd name="connsiteY25-780" fmla="*/ 3523093 h 3960000"/>
              <a:gd name="connsiteX26-781" fmla="*/ 0 w 3960440"/>
              <a:gd name="connsiteY26-782" fmla="*/ 436907 h 3960000"/>
              <a:gd name="connsiteX27-783" fmla="*/ 436907 w 3960440"/>
              <a:gd name="connsiteY27-784" fmla="*/ 0 h 3960000"/>
              <a:gd name="connsiteX0-785" fmla="*/ 1979373 w 3960440"/>
              <a:gd name="connsiteY0-786" fmla="*/ 472350 h 3960000"/>
              <a:gd name="connsiteX1-787" fmla="*/ 813783 w 3960440"/>
              <a:gd name="connsiteY1-788" fmla="*/ 1434034 h 3960000"/>
              <a:gd name="connsiteX2-789" fmla="*/ 1119009 w 3960440"/>
              <a:gd name="connsiteY2-790" fmla="*/ 2222584 h 3960000"/>
              <a:gd name="connsiteX3-791" fmla="*/ 1296382 w 3960440"/>
              <a:gd name="connsiteY3-792" fmla="*/ 1907811 h 3960000"/>
              <a:gd name="connsiteX4-793" fmla="*/ 1234998 w 3960440"/>
              <a:gd name="connsiteY4-794" fmla="*/ 1431771 h 3960000"/>
              <a:gd name="connsiteX5-795" fmla="*/ 2217373 w 3960440"/>
              <a:gd name="connsiteY5-796" fmla="*/ 891303 h 3960000"/>
              <a:gd name="connsiteX6-797" fmla="*/ 2783502 w 3960440"/>
              <a:gd name="connsiteY6-798" fmla="*/ 1606823 h 3960000"/>
              <a:gd name="connsiteX7-799" fmla="*/ 2424394 w 3960440"/>
              <a:gd name="connsiteY7-800" fmla="*/ 2278672 h 3960000"/>
              <a:gd name="connsiteX8-801" fmla="*/ 1995341 w 3960440"/>
              <a:gd name="connsiteY8-802" fmla="*/ 2082197 h 3960000"/>
              <a:gd name="connsiteX9-803" fmla="*/ 2135727 w 3960440"/>
              <a:gd name="connsiteY9-804" fmla="*/ 1554876 h 3960000"/>
              <a:gd name="connsiteX10-805" fmla="*/ 1915898 w 3960440"/>
              <a:gd name="connsiteY10-806" fmla="*/ 1219889 h 3960000"/>
              <a:gd name="connsiteX11-807" fmla="*/ 1589196 w 3960440"/>
              <a:gd name="connsiteY11-808" fmla="*/ 1434803 h 3960000"/>
              <a:gd name="connsiteX12-809" fmla="*/ 1574511 w 3960440"/>
              <a:gd name="connsiteY12-810" fmla="*/ 1939931 h 3960000"/>
              <a:gd name="connsiteX13-811" fmla="*/ 1339611 w 3960440"/>
              <a:gd name="connsiteY13-812" fmla="*/ 3487664 h 3960000"/>
              <a:gd name="connsiteX14-813" fmla="*/ 1866603 w 3960440"/>
              <a:gd name="connsiteY14-814" fmla="*/ 2506778 h 3960000"/>
              <a:gd name="connsiteX15-815" fmla="*/ 2283619 w 3960440"/>
              <a:gd name="connsiteY15-816" fmla="*/ 2688571 h 3960000"/>
              <a:gd name="connsiteX16-817" fmla="*/ 3144820 w 3960440"/>
              <a:gd name="connsiteY16-818" fmla="*/ 1595509 h 3960000"/>
              <a:gd name="connsiteX17-819" fmla="*/ 2134565 w 3960440"/>
              <a:gd name="connsiteY17-820" fmla="*/ 477605 h 3960000"/>
              <a:gd name="connsiteX18-821" fmla="*/ 1979373 w 3960440"/>
              <a:gd name="connsiteY18-822" fmla="*/ 472350 h 3960000"/>
              <a:gd name="connsiteX19-823" fmla="*/ 436907 w 3960440"/>
              <a:gd name="connsiteY19-824" fmla="*/ 0 h 3960000"/>
              <a:gd name="connsiteX20-825" fmla="*/ 3523533 w 3960440"/>
              <a:gd name="connsiteY20-826" fmla="*/ 0 h 3960000"/>
              <a:gd name="connsiteX21-827" fmla="*/ 3960440 w 3960440"/>
              <a:gd name="connsiteY21-828" fmla="*/ 436907 h 3960000"/>
              <a:gd name="connsiteX22-829" fmla="*/ 3960440 w 3960440"/>
              <a:gd name="connsiteY22-830" fmla="*/ 3523093 h 3960000"/>
              <a:gd name="connsiteX23-831" fmla="*/ 3523533 w 3960440"/>
              <a:gd name="connsiteY23-832" fmla="*/ 3960000 h 3960000"/>
              <a:gd name="connsiteX24-833" fmla="*/ 436907 w 3960440"/>
              <a:gd name="connsiteY24-834" fmla="*/ 3960000 h 3960000"/>
              <a:gd name="connsiteX25-835" fmla="*/ 0 w 3960440"/>
              <a:gd name="connsiteY25-836" fmla="*/ 3523093 h 3960000"/>
              <a:gd name="connsiteX26-837" fmla="*/ 0 w 3960440"/>
              <a:gd name="connsiteY26-838" fmla="*/ 436907 h 3960000"/>
              <a:gd name="connsiteX27-839" fmla="*/ 436907 w 3960440"/>
              <a:gd name="connsiteY27-840" fmla="*/ 0 h 3960000"/>
              <a:gd name="connsiteX0-841" fmla="*/ 1979373 w 3960440"/>
              <a:gd name="connsiteY0-842" fmla="*/ 472350 h 3960000"/>
              <a:gd name="connsiteX1-843" fmla="*/ 813783 w 3960440"/>
              <a:gd name="connsiteY1-844" fmla="*/ 1434034 h 3960000"/>
              <a:gd name="connsiteX2-845" fmla="*/ 1119009 w 3960440"/>
              <a:gd name="connsiteY2-846" fmla="*/ 2222584 h 3960000"/>
              <a:gd name="connsiteX3-847" fmla="*/ 1296382 w 3960440"/>
              <a:gd name="connsiteY3-848" fmla="*/ 1907811 h 3960000"/>
              <a:gd name="connsiteX4-849" fmla="*/ 1234998 w 3960440"/>
              <a:gd name="connsiteY4-850" fmla="*/ 1431771 h 3960000"/>
              <a:gd name="connsiteX5-851" fmla="*/ 2217373 w 3960440"/>
              <a:gd name="connsiteY5-852" fmla="*/ 891303 h 3960000"/>
              <a:gd name="connsiteX6-853" fmla="*/ 2783502 w 3960440"/>
              <a:gd name="connsiteY6-854" fmla="*/ 1606823 h 3960000"/>
              <a:gd name="connsiteX7-855" fmla="*/ 2456028 w 3960440"/>
              <a:gd name="connsiteY7-856" fmla="*/ 2225955 h 3960000"/>
              <a:gd name="connsiteX8-857" fmla="*/ 1995341 w 3960440"/>
              <a:gd name="connsiteY8-858" fmla="*/ 2082197 h 3960000"/>
              <a:gd name="connsiteX9-859" fmla="*/ 2135727 w 3960440"/>
              <a:gd name="connsiteY9-860" fmla="*/ 1554876 h 3960000"/>
              <a:gd name="connsiteX10-861" fmla="*/ 1915898 w 3960440"/>
              <a:gd name="connsiteY10-862" fmla="*/ 1219889 h 3960000"/>
              <a:gd name="connsiteX11-863" fmla="*/ 1589196 w 3960440"/>
              <a:gd name="connsiteY11-864" fmla="*/ 1434803 h 3960000"/>
              <a:gd name="connsiteX12-865" fmla="*/ 1574511 w 3960440"/>
              <a:gd name="connsiteY12-866" fmla="*/ 1939931 h 3960000"/>
              <a:gd name="connsiteX13-867" fmla="*/ 1339611 w 3960440"/>
              <a:gd name="connsiteY13-868" fmla="*/ 3487664 h 3960000"/>
              <a:gd name="connsiteX14-869" fmla="*/ 1866603 w 3960440"/>
              <a:gd name="connsiteY14-870" fmla="*/ 2506778 h 3960000"/>
              <a:gd name="connsiteX15-871" fmla="*/ 2283619 w 3960440"/>
              <a:gd name="connsiteY15-872" fmla="*/ 2688571 h 3960000"/>
              <a:gd name="connsiteX16-873" fmla="*/ 3144820 w 3960440"/>
              <a:gd name="connsiteY16-874" fmla="*/ 1595509 h 3960000"/>
              <a:gd name="connsiteX17-875" fmla="*/ 2134565 w 3960440"/>
              <a:gd name="connsiteY17-876" fmla="*/ 477605 h 3960000"/>
              <a:gd name="connsiteX18-877" fmla="*/ 1979373 w 3960440"/>
              <a:gd name="connsiteY18-878" fmla="*/ 472350 h 3960000"/>
              <a:gd name="connsiteX19-879" fmla="*/ 436907 w 3960440"/>
              <a:gd name="connsiteY19-880" fmla="*/ 0 h 3960000"/>
              <a:gd name="connsiteX20-881" fmla="*/ 3523533 w 3960440"/>
              <a:gd name="connsiteY20-882" fmla="*/ 0 h 3960000"/>
              <a:gd name="connsiteX21-883" fmla="*/ 3960440 w 3960440"/>
              <a:gd name="connsiteY21-884" fmla="*/ 436907 h 3960000"/>
              <a:gd name="connsiteX22-885" fmla="*/ 3960440 w 3960440"/>
              <a:gd name="connsiteY22-886" fmla="*/ 3523093 h 3960000"/>
              <a:gd name="connsiteX23-887" fmla="*/ 3523533 w 3960440"/>
              <a:gd name="connsiteY23-888" fmla="*/ 3960000 h 3960000"/>
              <a:gd name="connsiteX24-889" fmla="*/ 436907 w 3960440"/>
              <a:gd name="connsiteY24-890" fmla="*/ 3960000 h 3960000"/>
              <a:gd name="connsiteX25-891" fmla="*/ 0 w 3960440"/>
              <a:gd name="connsiteY25-892" fmla="*/ 3523093 h 3960000"/>
              <a:gd name="connsiteX26-893" fmla="*/ 0 w 3960440"/>
              <a:gd name="connsiteY26-894" fmla="*/ 436907 h 3960000"/>
              <a:gd name="connsiteX27-895" fmla="*/ 436907 w 3960440"/>
              <a:gd name="connsiteY27-896" fmla="*/ 0 h 3960000"/>
              <a:gd name="connsiteX0-897" fmla="*/ 1979373 w 3960440"/>
              <a:gd name="connsiteY0-898" fmla="*/ 472350 h 3960000"/>
              <a:gd name="connsiteX1-899" fmla="*/ 813783 w 3960440"/>
              <a:gd name="connsiteY1-900" fmla="*/ 1434034 h 3960000"/>
              <a:gd name="connsiteX2-901" fmla="*/ 1119009 w 3960440"/>
              <a:gd name="connsiteY2-902" fmla="*/ 2222584 h 3960000"/>
              <a:gd name="connsiteX3-903" fmla="*/ 1296382 w 3960440"/>
              <a:gd name="connsiteY3-904" fmla="*/ 1907811 h 3960000"/>
              <a:gd name="connsiteX4-905" fmla="*/ 1234998 w 3960440"/>
              <a:gd name="connsiteY4-906" fmla="*/ 1431771 h 3960000"/>
              <a:gd name="connsiteX5-907" fmla="*/ 2217373 w 3960440"/>
              <a:gd name="connsiteY5-908" fmla="*/ 891303 h 3960000"/>
              <a:gd name="connsiteX6-909" fmla="*/ 2783502 w 3960440"/>
              <a:gd name="connsiteY6-910" fmla="*/ 1606823 h 3960000"/>
              <a:gd name="connsiteX7-911" fmla="*/ 2456028 w 3960440"/>
              <a:gd name="connsiteY7-912" fmla="*/ 2225955 h 3960000"/>
              <a:gd name="connsiteX8-913" fmla="*/ 2026974 w 3960440"/>
              <a:gd name="connsiteY8-914" fmla="*/ 2018938 h 3960000"/>
              <a:gd name="connsiteX9-915" fmla="*/ 2135727 w 3960440"/>
              <a:gd name="connsiteY9-916" fmla="*/ 1554876 h 3960000"/>
              <a:gd name="connsiteX10-917" fmla="*/ 1915898 w 3960440"/>
              <a:gd name="connsiteY10-918" fmla="*/ 1219889 h 3960000"/>
              <a:gd name="connsiteX11-919" fmla="*/ 1589196 w 3960440"/>
              <a:gd name="connsiteY11-920" fmla="*/ 1434803 h 3960000"/>
              <a:gd name="connsiteX12-921" fmla="*/ 1574511 w 3960440"/>
              <a:gd name="connsiteY12-922" fmla="*/ 1939931 h 3960000"/>
              <a:gd name="connsiteX13-923" fmla="*/ 1339611 w 3960440"/>
              <a:gd name="connsiteY13-924" fmla="*/ 3487664 h 3960000"/>
              <a:gd name="connsiteX14-925" fmla="*/ 1866603 w 3960440"/>
              <a:gd name="connsiteY14-926" fmla="*/ 2506778 h 3960000"/>
              <a:gd name="connsiteX15-927" fmla="*/ 2283619 w 3960440"/>
              <a:gd name="connsiteY15-928" fmla="*/ 2688571 h 3960000"/>
              <a:gd name="connsiteX16-929" fmla="*/ 3144820 w 3960440"/>
              <a:gd name="connsiteY16-930" fmla="*/ 1595509 h 3960000"/>
              <a:gd name="connsiteX17-931" fmla="*/ 2134565 w 3960440"/>
              <a:gd name="connsiteY17-932" fmla="*/ 477605 h 3960000"/>
              <a:gd name="connsiteX18-933" fmla="*/ 1979373 w 3960440"/>
              <a:gd name="connsiteY18-934" fmla="*/ 472350 h 3960000"/>
              <a:gd name="connsiteX19-935" fmla="*/ 436907 w 3960440"/>
              <a:gd name="connsiteY19-936" fmla="*/ 0 h 3960000"/>
              <a:gd name="connsiteX20-937" fmla="*/ 3523533 w 3960440"/>
              <a:gd name="connsiteY20-938" fmla="*/ 0 h 3960000"/>
              <a:gd name="connsiteX21-939" fmla="*/ 3960440 w 3960440"/>
              <a:gd name="connsiteY21-940" fmla="*/ 436907 h 3960000"/>
              <a:gd name="connsiteX22-941" fmla="*/ 3960440 w 3960440"/>
              <a:gd name="connsiteY22-942" fmla="*/ 3523093 h 3960000"/>
              <a:gd name="connsiteX23-943" fmla="*/ 3523533 w 3960440"/>
              <a:gd name="connsiteY23-944" fmla="*/ 3960000 h 3960000"/>
              <a:gd name="connsiteX24-945" fmla="*/ 436907 w 3960440"/>
              <a:gd name="connsiteY24-946" fmla="*/ 3960000 h 3960000"/>
              <a:gd name="connsiteX25-947" fmla="*/ 0 w 3960440"/>
              <a:gd name="connsiteY25-948" fmla="*/ 3523093 h 3960000"/>
              <a:gd name="connsiteX26-949" fmla="*/ 0 w 3960440"/>
              <a:gd name="connsiteY26-950" fmla="*/ 436907 h 3960000"/>
              <a:gd name="connsiteX27-951" fmla="*/ 436907 w 3960440"/>
              <a:gd name="connsiteY27-952" fmla="*/ 0 h 3960000"/>
              <a:gd name="connsiteX0-953" fmla="*/ 1979373 w 3960440"/>
              <a:gd name="connsiteY0-954" fmla="*/ 472350 h 3960000"/>
              <a:gd name="connsiteX1-955" fmla="*/ 813783 w 3960440"/>
              <a:gd name="connsiteY1-956" fmla="*/ 1434034 h 3960000"/>
              <a:gd name="connsiteX2-957" fmla="*/ 1119009 w 3960440"/>
              <a:gd name="connsiteY2-958" fmla="*/ 2222584 h 3960000"/>
              <a:gd name="connsiteX3-959" fmla="*/ 1296382 w 3960440"/>
              <a:gd name="connsiteY3-960" fmla="*/ 1907811 h 3960000"/>
              <a:gd name="connsiteX4-961" fmla="*/ 1234998 w 3960440"/>
              <a:gd name="connsiteY4-962" fmla="*/ 1431771 h 3960000"/>
              <a:gd name="connsiteX5-963" fmla="*/ 2217373 w 3960440"/>
              <a:gd name="connsiteY5-964" fmla="*/ 891303 h 3960000"/>
              <a:gd name="connsiteX6-965" fmla="*/ 2783502 w 3960440"/>
              <a:gd name="connsiteY6-966" fmla="*/ 1606823 h 3960000"/>
              <a:gd name="connsiteX7-967" fmla="*/ 2456028 w 3960440"/>
              <a:gd name="connsiteY7-968" fmla="*/ 2225955 h 3960000"/>
              <a:gd name="connsiteX8-969" fmla="*/ 2026974 w 3960440"/>
              <a:gd name="connsiteY8-970" fmla="*/ 2018938 h 3960000"/>
              <a:gd name="connsiteX9-971" fmla="*/ 2135727 w 3960440"/>
              <a:gd name="connsiteY9-972" fmla="*/ 1554876 h 3960000"/>
              <a:gd name="connsiteX10-973" fmla="*/ 1915898 w 3960440"/>
              <a:gd name="connsiteY10-974" fmla="*/ 1219889 h 3960000"/>
              <a:gd name="connsiteX11-975" fmla="*/ 1589196 w 3960440"/>
              <a:gd name="connsiteY11-976" fmla="*/ 1434803 h 3960000"/>
              <a:gd name="connsiteX12-977" fmla="*/ 1574511 w 3960440"/>
              <a:gd name="connsiteY12-978" fmla="*/ 1939931 h 3960000"/>
              <a:gd name="connsiteX13-979" fmla="*/ 1339611 w 3960440"/>
              <a:gd name="connsiteY13-980" fmla="*/ 3487664 h 3960000"/>
              <a:gd name="connsiteX14-981" fmla="*/ 1887692 w 3960440"/>
              <a:gd name="connsiteY14-982" fmla="*/ 2422431 h 3960000"/>
              <a:gd name="connsiteX15-983" fmla="*/ 2283619 w 3960440"/>
              <a:gd name="connsiteY15-984" fmla="*/ 2688571 h 3960000"/>
              <a:gd name="connsiteX16-985" fmla="*/ 3144820 w 3960440"/>
              <a:gd name="connsiteY16-986" fmla="*/ 1595509 h 3960000"/>
              <a:gd name="connsiteX17-987" fmla="*/ 2134565 w 3960440"/>
              <a:gd name="connsiteY17-988" fmla="*/ 477605 h 3960000"/>
              <a:gd name="connsiteX18-989" fmla="*/ 1979373 w 3960440"/>
              <a:gd name="connsiteY18-990" fmla="*/ 472350 h 3960000"/>
              <a:gd name="connsiteX19-991" fmla="*/ 436907 w 3960440"/>
              <a:gd name="connsiteY19-992" fmla="*/ 0 h 3960000"/>
              <a:gd name="connsiteX20-993" fmla="*/ 3523533 w 3960440"/>
              <a:gd name="connsiteY20-994" fmla="*/ 0 h 3960000"/>
              <a:gd name="connsiteX21-995" fmla="*/ 3960440 w 3960440"/>
              <a:gd name="connsiteY21-996" fmla="*/ 436907 h 3960000"/>
              <a:gd name="connsiteX22-997" fmla="*/ 3960440 w 3960440"/>
              <a:gd name="connsiteY22-998" fmla="*/ 3523093 h 3960000"/>
              <a:gd name="connsiteX23-999" fmla="*/ 3523533 w 3960440"/>
              <a:gd name="connsiteY23-1000" fmla="*/ 3960000 h 3960000"/>
              <a:gd name="connsiteX24-1001" fmla="*/ 436907 w 3960440"/>
              <a:gd name="connsiteY24-1002" fmla="*/ 3960000 h 3960000"/>
              <a:gd name="connsiteX25-1003" fmla="*/ 0 w 3960440"/>
              <a:gd name="connsiteY25-1004" fmla="*/ 3523093 h 3960000"/>
              <a:gd name="connsiteX26-1005" fmla="*/ 0 w 3960440"/>
              <a:gd name="connsiteY26-1006" fmla="*/ 436907 h 3960000"/>
              <a:gd name="connsiteX27-1007" fmla="*/ 436907 w 3960440"/>
              <a:gd name="connsiteY27-1008" fmla="*/ 0 h 3960000"/>
              <a:gd name="connsiteX0-1009" fmla="*/ 1979373 w 3960440"/>
              <a:gd name="connsiteY0-1010" fmla="*/ 472350 h 3960000"/>
              <a:gd name="connsiteX1-1011" fmla="*/ 813783 w 3960440"/>
              <a:gd name="connsiteY1-1012" fmla="*/ 1434034 h 3960000"/>
              <a:gd name="connsiteX2-1013" fmla="*/ 1119009 w 3960440"/>
              <a:gd name="connsiteY2-1014" fmla="*/ 2222584 h 3960000"/>
              <a:gd name="connsiteX3-1015" fmla="*/ 1296382 w 3960440"/>
              <a:gd name="connsiteY3-1016" fmla="*/ 1907811 h 3960000"/>
              <a:gd name="connsiteX4-1017" fmla="*/ 1234998 w 3960440"/>
              <a:gd name="connsiteY4-1018" fmla="*/ 1431771 h 3960000"/>
              <a:gd name="connsiteX5-1019" fmla="*/ 2217373 w 3960440"/>
              <a:gd name="connsiteY5-1020" fmla="*/ 891303 h 3960000"/>
              <a:gd name="connsiteX6-1021" fmla="*/ 2783502 w 3960440"/>
              <a:gd name="connsiteY6-1022" fmla="*/ 1606823 h 3960000"/>
              <a:gd name="connsiteX7-1023" fmla="*/ 2456028 w 3960440"/>
              <a:gd name="connsiteY7-1024" fmla="*/ 2225955 h 3960000"/>
              <a:gd name="connsiteX8-1025" fmla="*/ 2026974 w 3960440"/>
              <a:gd name="connsiteY8-1026" fmla="*/ 2018938 h 3960000"/>
              <a:gd name="connsiteX9-1027" fmla="*/ 2135727 w 3960440"/>
              <a:gd name="connsiteY9-1028" fmla="*/ 1554876 h 3960000"/>
              <a:gd name="connsiteX10-1029" fmla="*/ 1915898 w 3960440"/>
              <a:gd name="connsiteY10-1030" fmla="*/ 1219889 h 3960000"/>
              <a:gd name="connsiteX11-1031" fmla="*/ 1589196 w 3960440"/>
              <a:gd name="connsiteY11-1032" fmla="*/ 1434803 h 3960000"/>
              <a:gd name="connsiteX12-1033" fmla="*/ 1574511 w 3960440"/>
              <a:gd name="connsiteY12-1034" fmla="*/ 1939931 h 3960000"/>
              <a:gd name="connsiteX13-1035" fmla="*/ 1339611 w 3960440"/>
              <a:gd name="connsiteY13-1036" fmla="*/ 3487664 h 3960000"/>
              <a:gd name="connsiteX14-1037" fmla="*/ 1887692 w 3960440"/>
              <a:gd name="connsiteY14-1038" fmla="*/ 2422431 h 3960000"/>
              <a:gd name="connsiteX15-1039" fmla="*/ 2336342 w 3960440"/>
              <a:gd name="connsiteY15-1040" fmla="*/ 2720202 h 3960000"/>
              <a:gd name="connsiteX16-1041" fmla="*/ 3144820 w 3960440"/>
              <a:gd name="connsiteY16-1042" fmla="*/ 1595509 h 3960000"/>
              <a:gd name="connsiteX17-1043" fmla="*/ 2134565 w 3960440"/>
              <a:gd name="connsiteY17-1044" fmla="*/ 477605 h 3960000"/>
              <a:gd name="connsiteX18-1045" fmla="*/ 1979373 w 3960440"/>
              <a:gd name="connsiteY18-1046" fmla="*/ 472350 h 3960000"/>
              <a:gd name="connsiteX19-1047" fmla="*/ 436907 w 3960440"/>
              <a:gd name="connsiteY19-1048" fmla="*/ 0 h 3960000"/>
              <a:gd name="connsiteX20-1049" fmla="*/ 3523533 w 3960440"/>
              <a:gd name="connsiteY20-1050" fmla="*/ 0 h 3960000"/>
              <a:gd name="connsiteX21-1051" fmla="*/ 3960440 w 3960440"/>
              <a:gd name="connsiteY21-1052" fmla="*/ 436907 h 3960000"/>
              <a:gd name="connsiteX22-1053" fmla="*/ 3960440 w 3960440"/>
              <a:gd name="connsiteY22-1054" fmla="*/ 3523093 h 3960000"/>
              <a:gd name="connsiteX23-1055" fmla="*/ 3523533 w 3960440"/>
              <a:gd name="connsiteY23-1056" fmla="*/ 3960000 h 3960000"/>
              <a:gd name="connsiteX24-1057" fmla="*/ 436907 w 3960440"/>
              <a:gd name="connsiteY24-1058" fmla="*/ 3960000 h 3960000"/>
              <a:gd name="connsiteX25-1059" fmla="*/ 0 w 3960440"/>
              <a:gd name="connsiteY25-1060" fmla="*/ 3523093 h 3960000"/>
              <a:gd name="connsiteX26-1061" fmla="*/ 0 w 3960440"/>
              <a:gd name="connsiteY26-1062" fmla="*/ 436907 h 3960000"/>
              <a:gd name="connsiteX27-1063" fmla="*/ 436907 w 3960440"/>
              <a:gd name="connsiteY27-1064" fmla="*/ 0 h 3960000"/>
              <a:gd name="connsiteX0-1065" fmla="*/ 1979373 w 3960440"/>
              <a:gd name="connsiteY0-1066" fmla="*/ 472350 h 3960000"/>
              <a:gd name="connsiteX1-1067" fmla="*/ 813783 w 3960440"/>
              <a:gd name="connsiteY1-1068" fmla="*/ 1434034 h 3960000"/>
              <a:gd name="connsiteX2-1069" fmla="*/ 1119009 w 3960440"/>
              <a:gd name="connsiteY2-1070" fmla="*/ 2222584 h 3960000"/>
              <a:gd name="connsiteX3-1071" fmla="*/ 1296382 w 3960440"/>
              <a:gd name="connsiteY3-1072" fmla="*/ 1907811 h 3960000"/>
              <a:gd name="connsiteX4-1073" fmla="*/ 1234998 w 3960440"/>
              <a:gd name="connsiteY4-1074" fmla="*/ 1431771 h 3960000"/>
              <a:gd name="connsiteX5-1075" fmla="*/ 2217373 w 3960440"/>
              <a:gd name="connsiteY5-1076" fmla="*/ 891303 h 3960000"/>
              <a:gd name="connsiteX6-1077" fmla="*/ 2783502 w 3960440"/>
              <a:gd name="connsiteY6-1078" fmla="*/ 1606823 h 3960000"/>
              <a:gd name="connsiteX7-1079" fmla="*/ 2456028 w 3960440"/>
              <a:gd name="connsiteY7-1080" fmla="*/ 2225955 h 3960000"/>
              <a:gd name="connsiteX8-1081" fmla="*/ 2026974 w 3960440"/>
              <a:gd name="connsiteY8-1082" fmla="*/ 2018938 h 3960000"/>
              <a:gd name="connsiteX9-1083" fmla="*/ 2135727 w 3960440"/>
              <a:gd name="connsiteY9-1084" fmla="*/ 1554876 h 3960000"/>
              <a:gd name="connsiteX10-1085" fmla="*/ 1915898 w 3960440"/>
              <a:gd name="connsiteY10-1086" fmla="*/ 1219889 h 3960000"/>
              <a:gd name="connsiteX11-1087" fmla="*/ 1589196 w 3960440"/>
              <a:gd name="connsiteY11-1088" fmla="*/ 1434803 h 3960000"/>
              <a:gd name="connsiteX12-1089" fmla="*/ 1574511 w 3960440"/>
              <a:gd name="connsiteY12-1090" fmla="*/ 1939931 h 3960000"/>
              <a:gd name="connsiteX13-1091" fmla="*/ 1339611 w 3960440"/>
              <a:gd name="connsiteY13-1092" fmla="*/ 3487664 h 3960000"/>
              <a:gd name="connsiteX14-1093" fmla="*/ 1887692 w 3960440"/>
              <a:gd name="connsiteY14-1094" fmla="*/ 2422431 h 3960000"/>
              <a:gd name="connsiteX15-1095" fmla="*/ 2336342 w 3960440"/>
              <a:gd name="connsiteY15-1096" fmla="*/ 2720202 h 3960000"/>
              <a:gd name="connsiteX16-1097" fmla="*/ 3176454 w 3960440"/>
              <a:gd name="connsiteY16-1098" fmla="*/ 1627140 h 3960000"/>
              <a:gd name="connsiteX17-1099" fmla="*/ 2134565 w 3960440"/>
              <a:gd name="connsiteY17-1100" fmla="*/ 477605 h 3960000"/>
              <a:gd name="connsiteX18-1101" fmla="*/ 1979373 w 3960440"/>
              <a:gd name="connsiteY18-1102" fmla="*/ 472350 h 3960000"/>
              <a:gd name="connsiteX19-1103" fmla="*/ 436907 w 3960440"/>
              <a:gd name="connsiteY19-1104" fmla="*/ 0 h 3960000"/>
              <a:gd name="connsiteX20-1105" fmla="*/ 3523533 w 3960440"/>
              <a:gd name="connsiteY20-1106" fmla="*/ 0 h 3960000"/>
              <a:gd name="connsiteX21-1107" fmla="*/ 3960440 w 3960440"/>
              <a:gd name="connsiteY21-1108" fmla="*/ 436907 h 3960000"/>
              <a:gd name="connsiteX22-1109" fmla="*/ 3960440 w 3960440"/>
              <a:gd name="connsiteY22-1110" fmla="*/ 3523093 h 3960000"/>
              <a:gd name="connsiteX23-1111" fmla="*/ 3523533 w 3960440"/>
              <a:gd name="connsiteY23-1112" fmla="*/ 3960000 h 3960000"/>
              <a:gd name="connsiteX24-1113" fmla="*/ 436907 w 3960440"/>
              <a:gd name="connsiteY24-1114" fmla="*/ 3960000 h 3960000"/>
              <a:gd name="connsiteX25-1115" fmla="*/ 0 w 3960440"/>
              <a:gd name="connsiteY25-1116" fmla="*/ 3523093 h 3960000"/>
              <a:gd name="connsiteX26-1117" fmla="*/ 0 w 3960440"/>
              <a:gd name="connsiteY26-1118" fmla="*/ 436907 h 3960000"/>
              <a:gd name="connsiteX27-1119" fmla="*/ 436907 w 3960440"/>
              <a:gd name="connsiteY27-1120" fmla="*/ 0 h 3960000"/>
              <a:gd name="connsiteX0-1121" fmla="*/ 1979373 w 3960440"/>
              <a:gd name="connsiteY0-1122" fmla="*/ 472350 h 3960000"/>
              <a:gd name="connsiteX1-1123" fmla="*/ 813783 w 3960440"/>
              <a:gd name="connsiteY1-1124" fmla="*/ 1434034 h 3960000"/>
              <a:gd name="connsiteX2-1125" fmla="*/ 1119009 w 3960440"/>
              <a:gd name="connsiteY2-1126" fmla="*/ 2222584 h 3960000"/>
              <a:gd name="connsiteX3-1127" fmla="*/ 1296382 w 3960440"/>
              <a:gd name="connsiteY3-1128" fmla="*/ 1907811 h 3960000"/>
              <a:gd name="connsiteX4-1129" fmla="*/ 1234998 w 3960440"/>
              <a:gd name="connsiteY4-1130" fmla="*/ 1431771 h 3960000"/>
              <a:gd name="connsiteX5-1131" fmla="*/ 2217373 w 3960440"/>
              <a:gd name="connsiteY5-1132" fmla="*/ 891303 h 3960000"/>
              <a:gd name="connsiteX6-1133" fmla="*/ 2783502 w 3960440"/>
              <a:gd name="connsiteY6-1134" fmla="*/ 1606823 h 3960000"/>
              <a:gd name="connsiteX7-1135" fmla="*/ 2456028 w 3960440"/>
              <a:gd name="connsiteY7-1136" fmla="*/ 2225955 h 3960000"/>
              <a:gd name="connsiteX8-1137" fmla="*/ 2026974 w 3960440"/>
              <a:gd name="connsiteY8-1138" fmla="*/ 2018938 h 3960000"/>
              <a:gd name="connsiteX9-1139" fmla="*/ 2135727 w 3960440"/>
              <a:gd name="connsiteY9-1140" fmla="*/ 1554876 h 3960000"/>
              <a:gd name="connsiteX10-1141" fmla="*/ 1915898 w 3960440"/>
              <a:gd name="connsiteY10-1142" fmla="*/ 1219889 h 3960000"/>
              <a:gd name="connsiteX11-1143" fmla="*/ 1589196 w 3960440"/>
              <a:gd name="connsiteY11-1144" fmla="*/ 1434803 h 3960000"/>
              <a:gd name="connsiteX12-1145" fmla="*/ 1574511 w 3960440"/>
              <a:gd name="connsiteY12-1146" fmla="*/ 1939931 h 3960000"/>
              <a:gd name="connsiteX13-1147" fmla="*/ 1339611 w 3960440"/>
              <a:gd name="connsiteY13-1148" fmla="*/ 3487664 h 3960000"/>
              <a:gd name="connsiteX14-1149" fmla="*/ 1887692 w 3960440"/>
              <a:gd name="connsiteY14-1150" fmla="*/ 2422431 h 3960000"/>
              <a:gd name="connsiteX15-1151" fmla="*/ 2336342 w 3960440"/>
              <a:gd name="connsiteY15-1152" fmla="*/ 2720202 h 3960000"/>
              <a:gd name="connsiteX16-1153" fmla="*/ 3176454 w 3960440"/>
              <a:gd name="connsiteY16-1154" fmla="*/ 1627140 h 3960000"/>
              <a:gd name="connsiteX17-1155" fmla="*/ 2134565 w 3960440"/>
              <a:gd name="connsiteY17-1156" fmla="*/ 477605 h 3960000"/>
              <a:gd name="connsiteX18-1157" fmla="*/ 1979373 w 3960440"/>
              <a:gd name="connsiteY18-1158" fmla="*/ 472350 h 3960000"/>
              <a:gd name="connsiteX19-1159" fmla="*/ 436907 w 3960440"/>
              <a:gd name="connsiteY19-1160" fmla="*/ 0 h 3960000"/>
              <a:gd name="connsiteX20-1161" fmla="*/ 3523533 w 3960440"/>
              <a:gd name="connsiteY20-1162" fmla="*/ 0 h 3960000"/>
              <a:gd name="connsiteX21-1163" fmla="*/ 3960440 w 3960440"/>
              <a:gd name="connsiteY21-1164" fmla="*/ 436907 h 3960000"/>
              <a:gd name="connsiteX22-1165" fmla="*/ 3960440 w 3960440"/>
              <a:gd name="connsiteY22-1166" fmla="*/ 3523093 h 3960000"/>
              <a:gd name="connsiteX23-1167" fmla="*/ 3523533 w 3960440"/>
              <a:gd name="connsiteY23-1168" fmla="*/ 3960000 h 3960000"/>
              <a:gd name="connsiteX24-1169" fmla="*/ 436907 w 3960440"/>
              <a:gd name="connsiteY24-1170" fmla="*/ 3960000 h 3960000"/>
              <a:gd name="connsiteX25-1171" fmla="*/ 0 w 3960440"/>
              <a:gd name="connsiteY25-1172" fmla="*/ 3523093 h 3960000"/>
              <a:gd name="connsiteX26-1173" fmla="*/ 0 w 3960440"/>
              <a:gd name="connsiteY26-1174" fmla="*/ 436907 h 3960000"/>
              <a:gd name="connsiteX27-1175" fmla="*/ 436907 w 3960440"/>
              <a:gd name="connsiteY27-1176" fmla="*/ 0 h 3960000"/>
              <a:gd name="connsiteX0-1177" fmla="*/ 1979373 w 3960440"/>
              <a:gd name="connsiteY0-1178" fmla="*/ 472350 h 3960000"/>
              <a:gd name="connsiteX1-1179" fmla="*/ 813783 w 3960440"/>
              <a:gd name="connsiteY1-1180" fmla="*/ 1434034 h 3960000"/>
              <a:gd name="connsiteX2-1181" fmla="*/ 1119009 w 3960440"/>
              <a:gd name="connsiteY2-1182" fmla="*/ 2222584 h 3960000"/>
              <a:gd name="connsiteX3-1183" fmla="*/ 1296382 w 3960440"/>
              <a:gd name="connsiteY3-1184" fmla="*/ 1907811 h 3960000"/>
              <a:gd name="connsiteX4-1185" fmla="*/ 1234998 w 3960440"/>
              <a:gd name="connsiteY4-1186" fmla="*/ 1431771 h 3960000"/>
              <a:gd name="connsiteX5-1187" fmla="*/ 2217373 w 3960440"/>
              <a:gd name="connsiteY5-1188" fmla="*/ 891303 h 3960000"/>
              <a:gd name="connsiteX6-1189" fmla="*/ 2783502 w 3960440"/>
              <a:gd name="connsiteY6-1190" fmla="*/ 1606823 h 3960000"/>
              <a:gd name="connsiteX7-1191" fmla="*/ 2456028 w 3960440"/>
              <a:gd name="connsiteY7-1192" fmla="*/ 2225955 h 3960000"/>
              <a:gd name="connsiteX8-1193" fmla="*/ 2026974 w 3960440"/>
              <a:gd name="connsiteY8-1194" fmla="*/ 2018938 h 3960000"/>
              <a:gd name="connsiteX9-1195" fmla="*/ 2135727 w 3960440"/>
              <a:gd name="connsiteY9-1196" fmla="*/ 1554876 h 3960000"/>
              <a:gd name="connsiteX10-1197" fmla="*/ 1915898 w 3960440"/>
              <a:gd name="connsiteY10-1198" fmla="*/ 1219889 h 3960000"/>
              <a:gd name="connsiteX11-1199" fmla="*/ 1589196 w 3960440"/>
              <a:gd name="connsiteY11-1200" fmla="*/ 1434803 h 3960000"/>
              <a:gd name="connsiteX12-1201" fmla="*/ 1574511 w 3960440"/>
              <a:gd name="connsiteY12-1202" fmla="*/ 1939931 h 3960000"/>
              <a:gd name="connsiteX13-1203" fmla="*/ 1339611 w 3960440"/>
              <a:gd name="connsiteY13-1204" fmla="*/ 3487664 h 3960000"/>
              <a:gd name="connsiteX14-1205" fmla="*/ 1887692 w 3960440"/>
              <a:gd name="connsiteY14-1206" fmla="*/ 2422431 h 3960000"/>
              <a:gd name="connsiteX15-1207" fmla="*/ 2336342 w 3960440"/>
              <a:gd name="connsiteY15-1208" fmla="*/ 2720202 h 3960000"/>
              <a:gd name="connsiteX16-1209" fmla="*/ 3176454 w 3960440"/>
              <a:gd name="connsiteY16-1210" fmla="*/ 1627140 h 3960000"/>
              <a:gd name="connsiteX17-1211" fmla="*/ 2134565 w 3960440"/>
              <a:gd name="connsiteY17-1212" fmla="*/ 477605 h 3960000"/>
              <a:gd name="connsiteX18-1213" fmla="*/ 1979373 w 3960440"/>
              <a:gd name="connsiteY18-1214" fmla="*/ 472350 h 3960000"/>
              <a:gd name="connsiteX19-1215" fmla="*/ 436907 w 3960440"/>
              <a:gd name="connsiteY19-1216" fmla="*/ 0 h 3960000"/>
              <a:gd name="connsiteX20-1217" fmla="*/ 3523533 w 3960440"/>
              <a:gd name="connsiteY20-1218" fmla="*/ 0 h 3960000"/>
              <a:gd name="connsiteX21-1219" fmla="*/ 3960440 w 3960440"/>
              <a:gd name="connsiteY21-1220" fmla="*/ 436907 h 3960000"/>
              <a:gd name="connsiteX22-1221" fmla="*/ 3960440 w 3960440"/>
              <a:gd name="connsiteY22-1222" fmla="*/ 3523093 h 3960000"/>
              <a:gd name="connsiteX23-1223" fmla="*/ 3523533 w 3960440"/>
              <a:gd name="connsiteY23-1224" fmla="*/ 3960000 h 3960000"/>
              <a:gd name="connsiteX24-1225" fmla="*/ 436907 w 3960440"/>
              <a:gd name="connsiteY24-1226" fmla="*/ 3960000 h 3960000"/>
              <a:gd name="connsiteX25-1227" fmla="*/ 0 w 3960440"/>
              <a:gd name="connsiteY25-1228" fmla="*/ 3523093 h 3960000"/>
              <a:gd name="connsiteX26-1229" fmla="*/ 0 w 3960440"/>
              <a:gd name="connsiteY26-1230" fmla="*/ 436907 h 3960000"/>
              <a:gd name="connsiteX27-1231" fmla="*/ 436907 w 3960440"/>
              <a:gd name="connsiteY27-1232" fmla="*/ 0 h 3960000"/>
              <a:gd name="connsiteX0-1233" fmla="*/ 1979373 w 3960440"/>
              <a:gd name="connsiteY0-1234" fmla="*/ 472350 h 3960000"/>
              <a:gd name="connsiteX1-1235" fmla="*/ 813783 w 3960440"/>
              <a:gd name="connsiteY1-1236" fmla="*/ 1434034 h 3960000"/>
              <a:gd name="connsiteX2-1237" fmla="*/ 1119009 w 3960440"/>
              <a:gd name="connsiteY2-1238" fmla="*/ 2222584 h 3960000"/>
              <a:gd name="connsiteX3-1239" fmla="*/ 1296382 w 3960440"/>
              <a:gd name="connsiteY3-1240" fmla="*/ 1907811 h 3960000"/>
              <a:gd name="connsiteX4-1241" fmla="*/ 1234998 w 3960440"/>
              <a:gd name="connsiteY4-1242" fmla="*/ 1431771 h 3960000"/>
              <a:gd name="connsiteX5-1243" fmla="*/ 2217373 w 3960440"/>
              <a:gd name="connsiteY5-1244" fmla="*/ 891303 h 3960000"/>
              <a:gd name="connsiteX6-1245" fmla="*/ 2783502 w 3960440"/>
              <a:gd name="connsiteY6-1246" fmla="*/ 1606823 h 3960000"/>
              <a:gd name="connsiteX7-1247" fmla="*/ 2456028 w 3960440"/>
              <a:gd name="connsiteY7-1248" fmla="*/ 2225955 h 3960000"/>
              <a:gd name="connsiteX8-1249" fmla="*/ 2026974 w 3960440"/>
              <a:gd name="connsiteY8-1250" fmla="*/ 2018938 h 3960000"/>
              <a:gd name="connsiteX9-1251" fmla="*/ 2135727 w 3960440"/>
              <a:gd name="connsiteY9-1252" fmla="*/ 1554876 h 3960000"/>
              <a:gd name="connsiteX10-1253" fmla="*/ 1915898 w 3960440"/>
              <a:gd name="connsiteY10-1254" fmla="*/ 1219889 h 3960000"/>
              <a:gd name="connsiteX11-1255" fmla="*/ 1589196 w 3960440"/>
              <a:gd name="connsiteY11-1256" fmla="*/ 1434803 h 3960000"/>
              <a:gd name="connsiteX12-1257" fmla="*/ 1574511 w 3960440"/>
              <a:gd name="connsiteY12-1258" fmla="*/ 1939931 h 3960000"/>
              <a:gd name="connsiteX13-1259" fmla="*/ 1339611 w 3960440"/>
              <a:gd name="connsiteY13-1260" fmla="*/ 3487664 h 3960000"/>
              <a:gd name="connsiteX14-1261" fmla="*/ 1887692 w 3960440"/>
              <a:gd name="connsiteY14-1262" fmla="*/ 2422431 h 3960000"/>
              <a:gd name="connsiteX15-1263" fmla="*/ 2336342 w 3960440"/>
              <a:gd name="connsiteY15-1264" fmla="*/ 2720202 h 3960000"/>
              <a:gd name="connsiteX16-1265" fmla="*/ 3176454 w 3960440"/>
              <a:gd name="connsiteY16-1266" fmla="*/ 1627140 h 3960000"/>
              <a:gd name="connsiteX17-1267" fmla="*/ 2134565 w 3960440"/>
              <a:gd name="connsiteY17-1268" fmla="*/ 477605 h 3960000"/>
              <a:gd name="connsiteX18-1269" fmla="*/ 1979373 w 3960440"/>
              <a:gd name="connsiteY18-1270" fmla="*/ 472350 h 3960000"/>
              <a:gd name="connsiteX19-1271" fmla="*/ 436907 w 3960440"/>
              <a:gd name="connsiteY19-1272" fmla="*/ 0 h 3960000"/>
              <a:gd name="connsiteX20-1273" fmla="*/ 3523533 w 3960440"/>
              <a:gd name="connsiteY20-1274" fmla="*/ 0 h 3960000"/>
              <a:gd name="connsiteX21-1275" fmla="*/ 3960440 w 3960440"/>
              <a:gd name="connsiteY21-1276" fmla="*/ 436907 h 3960000"/>
              <a:gd name="connsiteX22-1277" fmla="*/ 3960440 w 3960440"/>
              <a:gd name="connsiteY22-1278" fmla="*/ 3523093 h 3960000"/>
              <a:gd name="connsiteX23-1279" fmla="*/ 3523533 w 3960440"/>
              <a:gd name="connsiteY23-1280" fmla="*/ 3960000 h 3960000"/>
              <a:gd name="connsiteX24-1281" fmla="*/ 436907 w 3960440"/>
              <a:gd name="connsiteY24-1282" fmla="*/ 3960000 h 3960000"/>
              <a:gd name="connsiteX25-1283" fmla="*/ 0 w 3960440"/>
              <a:gd name="connsiteY25-1284" fmla="*/ 3523093 h 3960000"/>
              <a:gd name="connsiteX26-1285" fmla="*/ 0 w 3960440"/>
              <a:gd name="connsiteY26-1286" fmla="*/ 436907 h 3960000"/>
              <a:gd name="connsiteX27-1287" fmla="*/ 436907 w 3960440"/>
              <a:gd name="connsiteY27-1288" fmla="*/ 0 h 3960000"/>
              <a:gd name="connsiteX0-1289" fmla="*/ 1979373 w 3960440"/>
              <a:gd name="connsiteY0-1290" fmla="*/ 472350 h 3960000"/>
              <a:gd name="connsiteX1-1291" fmla="*/ 813783 w 3960440"/>
              <a:gd name="connsiteY1-1292" fmla="*/ 1434034 h 3960000"/>
              <a:gd name="connsiteX2-1293" fmla="*/ 1119009 w 3960440"/>
              <a:gd name="connsiteY2-1294" fmla="*/ 2222584 h 3960000"/>
              <a:gd name="connsiteX3-1295" fmla="*/ 1296382 w 3960440"/>
              <a:gd name="connsiteY3-1296" fmla="*/ 1907811 h 3960000"/>
              <a:gd name="connsiteX4-1297" fmla="*/ 1234998 w 3960440"/>
              <a:gd name="connsiteY4-1298" fmla="*/ 1431771 h 3960000"/>
              <a:gd name="connsiteX5-1299" fmla="*/ 2217373 w 3960440"/>
              <a:gd name="connsiteY5-1300" fmla="*/ 891303 h 3960000"/>
              <a:gd name="connsiteX6-1301" fmla="*/ 2783502 w 3960440"/>
              <a:gd name="connsiteY6-1302" fmla="*/ 1606823 h 3960000"/>
              <a:gd name="connsiteX7-1303" fmla="*/ 2456028 w 3960440"/>
              <a:gd name="connsiteY7-1304" fmla="*/ 2225955 h 3960000"/>
              <a:gd name="connsiteX8-1305" fmla="*/ 2026974 w 3960440"/>
              <a:gd name="connsiteY8-1306" fmla="*/ 2018938 h 3960000"/>
              <a:gd name="connsiteX9-1307" fmla="*/ 2135727 w 3960440"/>
              <a:gd name="connsiteY9-1308" fmla="*/ 1554876 h 3960000"/>
              <a:gd name="connsiteX10-1309" fmla="*/ 1915898 w 3960440"/>
              <a:gd name="connsiteY10-1310" fmla="*/ 1219889 h 3960000"/>
              <a:gd name="connsiteX11-1311" fmla="*/ 1589196 w 3960440"/>
              <a:gd name="connsiteY11-1312" fmla="*/ 1434803 h 3960000"/>
              <a:gd name="connsiteX12-1313" fmla="*/ 1574511 w 3960440"/>
              <a:gd name="connsiteY12-1314" fmla="*/ 1939931 h 3960000"/>
              <a:gd name="connsiteX13-1315" fmla="*/ 1339611 w 3960440"/>
              <a:gd name="connsiteY13-1316" fmla="*/ 3487664 h 3960000"/>
              <a:gd name="connsiteX14-1317" fmla="*/ 1887692 w 3960440"/>
              <a:gd name="connsiteY14-1318" fmla="*/ 2422431 h 3960000"/>
              <a:gd name="connsiteX15-1319" fmla="*/ 2336342 w 3960440"/>
              <a:gd name="connsiteY15-1320" fmla="*/ 2720202 h 3960000"/>
              <a:gd name="connsiteX16-1321" fmla="*/ 3176454 w 3960440"/>
              <a:gd name="connsiteY16-1322" fmla="*/ 1627140 h 3960000"/>
              <a:gd name="connsiteX17-1323" fmla="*/ 1979373 w 3960440"/>
              <a:gd name="connsiteY17-1324" fmla="*/ 472350 h 3960000"/>
              <a:gd name="connsiteX18-1325" fmla="*/ 436907 w 3960440"/>
              <a:gd name="connsiteY18-1326" fmla="*/ 0 h 3960000"/>
              <a:gd name="connsiteX19-1327" fmla="*/ 3523533 w 3960440"/>
              <a:gd name="connsiteY19-1328" fmla="*/ 0 h 3960000"/>
              <a:gd name="connsiteX20-1329" fmla="*/ 3960440 w 3960440"/>
              <a:gd name="connsiteY20-1330" fmla="*/ 436907 h 3960000"/>
              <a:gd name="connsiteX21-1331" fmla="*/ 3960440 w 3960440"/>
              <a:gd name="connsiteY21-1332" fmla="*/ 3523093 h 3960000"/>
              <a:gd name="connsiteX22-1333" fmla="*/ 3523533 w 3960440"/>
              <a:gd name="connsiteY22-1334" fmla="*/ 3960000 h 3960000"/>
              <a:gd name="connsiteX23-1335" fmla="*/ 436907 w 3960440"/>
              <a:gd name="connsiteY23-1336" fmla="*/ 3960000 h 3960000"/>
              <a:gd name="connsiteX24-1337" fmla="*/ 0 w 3960440"/>
              <a:gd name="connsiteY24-1338" fmla="*/ 3523093 h 3960000"/>
              <a:gd name="connsiteX25-1339" fmla="*/ 0 w 3960440"/>
              <a:gd name="connsiteY25-1340" fmla="*/ 436907 h 3960000"/>
              <a:gd name="connsiteX26-1341" fmla="*/ 436907 w 3960440"/>
              <a:gd name="connsiteY26-1342" fmla="*/ 0 h 3960000"/>
              <a:gd name="connsiteX0-1343" fmla="*/ 1979373 w 3960440"/>
              <a:gd name="connsiteY0-1344" fmla="*/ 472350 h 3960000"/>
              <a:gd name="connsiteX1-1345" fmla="*/ 813783 w 3960440"/>
              <a:gd name="connsiteY1-1346" fmla="*/ 1434034 h 3960000"/>
              <a:gd name="connsiteX2-1347" fmla="*/ 1119009 w 3960440"/>
              <a:gd name="connsiteY2-1348" fmla="*/ 2222584 h 3960000"/>
              <a:gd name="connsiteX3-1349" fmla="*/ 1296382 w 3960440"/>
              <a:gd name="connsiteY3-1350" fmla="*/ 1907811 h 3960000"/>
              <a:gd name="connsiteX4-1351" fmla="*/ 1234998 w 3960440"/>
              <a:gd name="connsiteY4-1352" fmla="*/ 1431771 h 3960000"/>
              <a:gd name="connsiteX5-1353" fmla="*/ 2217373 w 3960440"/>
              <a:gd name="connsiteY5-1354" fmla="*/ 891303 h 3960000"/>
              <a:gd name="connsiteX6-1355" fmla="*/ 2783502 w 3960440"/>
              <a:gd name="connsiteY6-1356" fmla="*/ 1606823 h 3960000"/>
              <a:gd name="connsiteX7-1357" fmla="*/ 2456028 w 3960440"/>
              <a:gd name="connsiteY7-1358" fmla="*/ 2225955 h 3960000"/>
              <a:gd name="connsiteX8-1359" fmla="*/ 2026974 w 3960440"/>
              <a:gd name="connsiteY8-1360" fmla="*/ 2018938 h 3960000"/>
              <a:gd name="connsiteX9-1361" fmla="*/ 2135727 w 3960440"/>
              <a:gd name="connsiteY9-1362" fmla="*/ 1554876 h 3960000"/>
              <a:gd name="connsiteX10-1363" fmla="*/ 1915898 w 3960440"/>
              <a:gd name="connsiteY10-1364" fmla="*/ 1219889 h 3960000"/>
              <a:gd name="connsiteX11-1365" fmla="*/ 1589196 w 3960440"/>
              <a:gd name="connsiteY11-1366" fmla="*/ 1434803 h 3960000"/>
              <a:gd name="connsiteX12-1367" fmla="*/ 1574511 w 3960440"/>
              <a:gd name="connsiteY12-1368" fmla="*/ 1939931 h 3960000"/>
              <a:gd name="connsiteX13-1369" fmla="*/ 1339611 w 3960440"/>
              <a:gd name="connsiteY13-1370" fmla="*/ 3487664 h 3960000"/>
              <a:gd name="connsiteX14-1371" fmla="*/ 1887692 w 3960440"/>
              <a:gd name="connsiteY14-1372" fmla="*/ 2422431 h 3960000"/>
              <a:gd name="connsiteX15-1373" fmla="*/ 2336342 w 3960440"/>
              <a:gd name="connsiteY15-1374" fmla="*/ 2720202 h 3960000"/>
              <a:gd name="connsiteX16-1375" fmla="*/ 3176454 w 3960440"/>
              <a:gd name="connsiteY16-1376" fmla="*/ 1627140 h 3960000"/>
              <a:gd name="connsiteX17-1377" fmla="*/ 1979373 w 3960440"/>
              <a:gd name="connsiteY17-1378" fmla="*/ 472350 h 3960000"/>
              <a:gd name="connsiteX18-1379" fmla="*/ 436907 w 3960440"/>
              <a:gd name="connsiteY18-1380" fmla="*/ 0 h 3960000"/>
              <a:gd name="connsiteX19-1381" fmla="*/ 3523533 w 3960440"/>
              <a:gd name="connsiteY19-1382" fmla="*/ 0 h 3960000"/>
              <a:gd name="connsiteX20-1383" fmla="*/ 3960440 w 3960440"/>
              <a:gd name="connsiteY20-1384" fmla="*/ 436907 h 3960000"/>
              <a:gd name="connsiteX21-1385" fmla="*/ 3960440 w 3960440"/>
              <a:gd name="connsiteY21-1386" fmla="*/ 3523093 h 3960000"/>
              <a:gd name="connsiteX22-1387" fmla="*/ 3523533 w 3960440"/>
              <a:gd name="connsiteY22-1388" fmla="*/ 3960000 h 3960000"/>
              <a:gd name="connsiteX23-1389" fmla="*/ 436907 w 3960440"/>
              <a:gd name="connsiteY23-1390" fmla="*/ 3960000 h 3960000"/>
              <a:gd name="connsiteX24-1391" fmla="*/ 0 w 3960440"/>
              <a:gd name="connsiteY24-1392" fmla="*/ 3523093 h 3960000"/>
              <a:gd name="connsiteX25-1393" fmla="*/ 0 w 3960440"/>
              <a:gd name="connsiteY25-1394" fmla="*/ 436907 h 3960000"/>
              <a:gd name="connsiteX26-1395" fmla="*/ 436907 w 3960440"/>
              <a:gd name="connsiteY26-1396" fmla="*/ 0 h 3960000"/>
              <a:gd name="connsiteX0-1397" fmla="*/ 1979373 w 3960440"/>
              <a:gd name="connsiteY0-1398" fmla="*/ 472350 h 3960000"/>
              <a:gd name="connsiteX1-1399" fmla="*/ 813783 w 3960440"/>
              <a:gd name="connsiteY1-1400" fmla="*/ 1434034 h 3960000"/>
              <a:gd name="connsiteX2-1401" fmla="*/ 1119009 w 3960440"/>
              <a:gd name="connsiteY2-1402" fmla="*/ 2222584 h 3960000"/>
              <a:gd name="connsiteX3-1403" fmla="*/ 1296382 w 3960440"/>
              <a:gd name="connsiteY3-1404" fmla="*/ 1907811 h 3960000"/>
              <a:gd name="connsiteX4-1405" fmla="*/ 1234998 w 3960440"/>
              <a:gd name="connsiteY4-1406" fmla="*/ 1431771 h 3960000"/>
              <a:gd name="connsiteX5-1407" fmla="*/ 2217373 w 3960440"/>
              <a:gd name="connsiteY5-1408" fmla="*/ 891303 h 3960000"/>
              <a:gd name="connsiteX6-1409" fmla="*/ 2783502 w 3960440"/>
              <a:gd name="connsiteY6-1410" fmla="*/ 1606823 h 3960000"/>
              <a:gd name="connsiteX7-1411" fmla="*/ 2456028 w 3960440"/>
              <a:gd name="connsiteY7-1412" fmla="*/ 2225955 h 3960000"/>
              <a:gd name="connsiteX8-1413" fmla="*/ 2026974 w 3960440"/>
              <a:gd name="connsiteY8-1414" fmla="*/ 2018938 h 3960000"/>
              <a:gd name="connsiteX9-1415" fmla="*/ 2135727 w 3960440"/>
              <a:gd name="connsiteY9-1416" fmla="*/ 1554876 h 3960000"/>
              <a:gd name="connsiteX10-1417" fmla="*/ 1915898 w 3960440"/>
              <a:gd name="connsiteY10-1418" fmla="*/ 1219889 h 3960000"/>
              <a:gd name="connsiteX11-1419" fmla="*/ 1589196 w 3960440"/>
              <a:gd name="connsiteY11-1420" fmla="*/ 1434803 h 3960000"/>
              <a:gd name="connsiteX12-1421" fmla="*/ 1574511 w 3960440"/>
              <a:gd name="connsiteY12-1422" fmla="*/ 1939931 h 3960000"/>
              <a:gd name="connsiteX13-1423" fmla="*/ 1339611 w 3960440"/>
              <a:gd name="connsiteY13-1424" fmla="*/ 3487664 h 3960000"/>
              <a:gd name="connsiteX14-1425" fmla="*/ 1887692 w 3960440"/>
              <a:gd name="connsiteY14-1426" fmla="*/ 2422431 h 3960000"/>
              <a:gd name="connsiteX15-1427" fmla="*/ 2336342 w 3960440"/>
              <a:gd name="connsiteY15-1428" fmla="*/ 2720202 h 3960000"/>
              <a:gd name="connsiteX16-1429" fmla="*/ 3176454 w 3960440"/>
              <a:gd name="connsiteY16-1430" fmla="*/ 1627140 h 3960000"/>
              <a:gd name="connsiteX17-1431" fmla="*/ 1979373 w 3960440"/>
              <a:gd name="connsiteY17-1432" fmla="*/ 472350 h 3960000"/>
              <a:gd name="connsiteX18-1433" fmla="*/ 436907 w 3960440"/>
              <a:gd name="connsiteY18-1434" fmla="*/ 0 h 3960000"/>
              <a:gd name="connsiteX19-1435" fmla="*/ 3523533 w 3960440"/>
              <a:gd name="connsiteY19-1436" fmla="*/ 0 h 3960000"/>
              <a:gd name="connsiteX20-1437" fmla="*/ 3960440 w 3960440"/>
              <a:gd name="connsiteY20-1438" fmla="*/ 436907 h 3960000"/>
              <a:gd name="connsiteX21-1439" fmla="*/ 3960440 w 3960440"/>
              <a:gd name="connsiteY21-1440" fmla="*/ 3523093 h 3960000"/>
              <a:gd name="connsiteX22-1441" fmla="*/ 3523533 w 3960440"/>
              <a:gd name="connsiteY22-1442" fmla="*/ 3960000 h 3960000"/>
              <a:gd name="connsiteX23-1443" fmla="*/ 436907 w 3960440"/>
              <a:gd name="connsiteY23-1444" fmla="*/ 3960000 h 3960000"/>
              <a:gd name="connsiteX24-1445" fmla="*/ 0 w 3960440"/>
              <a:gd name="connsiteY24-1446" fmla="*/ 3523093 h 3960000"/>
              <a:gd name="connsiteX25-1447" fmla="*/ 0 w 3960440"/>
              <a:gd name="connsiteY25-1448" fmla="*/ 436907 h 3960000"/>
              <a:gd name="connsiteX26-1449" fmla="*/ 436907 w 3960440"/>
              <a:gd name="connsiteY26-1450" fmla="*/ 0 h 3960000"/>
              <a:gd name="connsiteX0-1451" fmla="*/ 1979373 w 3960440"/>
              <a:gd name="connsiteY0-1452" fmla="*/ 472350 h 3960000"/>
              <a:gd name="connsiteX1-1453" fmla="*/ 813783 w 3960440"/>
              <a:gd name="connsiteY1-1454" fmla="*/ 1434034 h 3960000"/>
              <a:gd name="connsiteX2-1455" fmla="*/ 1119009 w 3960440"/>
              <a:gd name="connsiteY2-1456" fmla="*/ 2222584 h 3960000"/>
              <a:gd name="connsiteX3-1457" fmla="*/ 1328015 w 3960440"/>
              <a:gd name="connsiteY3-1458" fmla="*/ 1812920 h 3960000"/>
              <a:gd name="connsiteX4-1459" fmla="*/ 1234998 w 3960440"/>
              <a:gd name="connsiteY4-1460" fmla="*/ 1431771 h 3960000"/>
              <a:gd name="connsiteX5-1461" fmla="*/ 2217373 w 3960440"/>
              <a:gd name="connsiteY5-1462" fmla="*/ 891303 h 3960000"/>
              <a:gd name="connsiteX6-1463" fmla="*/ 2783502 w 3960440"/>
              <a:gd name="connsiteY6-1464" fmla="*/ 1606823 h 3960000"/>
              <a:gd name="connsiteX7-1465" fmla="*/ 2456028 w 3960440"/>
              <a:gd name="connsiteY7-1466" fmla="*/ 2225955 h 3960000"/>
              <a:gd name="connsiteX8-1467" fmla="*/ 2026974 w 3960440"/>
              <a:gd name="connsiteY8-1468" fmla="*/ 2018938 h 3960000"/>
              <a:gd name="connsiteX9-1469" fmla="*/ 2135727 w 3960440"/>
              <a:gd name="connsiteY9-1470" fmla="*/ 1554876 h 3960000"/>
              <a:gd name="connsiteX10-1471" fmla="*/ 1915898 w 3960440"/>
              <a:gd name="connsiteY10-1472" fmla="*/ 1219889 h 3960000"/>
              <a:gd name="connsiteX11-1473" fmla="*/ 1589196 w 3960440"/>
              <a:gd name="connsiteY11-1474" fmla="*/ 1434803 h 3960000"/>
              <a:gd name="connsiteX12-1475" fmla="*/ 1574511 w 3960440"/>
              <a:gd name="connsiteY12-1476" fmla="*/ 1939931 h 3960000"/>
              <a:gd name="connsiteX13-1477" fmla="*/ 1339611 w 3960440"/>
              <a:gd name="connsiteY13-1478" fmla="*/ 3487664 h 3960000"/>
              <a:gd name="connsiteX14-1479" fmla="*/ 1887692 w 3960440"/>
              <a:gd name="connsiteY14-1480" fmla="*/ 2422431 h 3960000"/>
              <a:gd name="connsiteX15-1481" fmla="*/ 2336342 w 3960440"/>
              <a:gd name="connsiteY15-1482" fmla="*/ 2720202 h 3960000"/>
              <a:gd name="connsiteX16-1483" fmla="*/ 3176454 w 3960440"/>
              <a:gd name="connsiteY16-1484" fmla="*/ 1627140 h 3960000"/>
              <a:gd name="connsiteX17-1485" fmla="*/ 1979373 w 3960440"/>
              <a:gd name="connsiteY17-1486" fmla="*/ 472350 h 3960000"/>
              <a:gd name="connsiteX18-1487" fmla="*/ 436907 w 3960440"/>
              <a:gd name="connsiteY18-1488" fmla="*/ 0 h 3960000"/>
              <a:gd name="connsiteX19-1489" fmla="*/ 3523533 w 3960440"/>
              <a:gd name="connsiteY19-1490" fmla="*/ 0 h 3960000"/>
              <a:gd name="connsiteX20-1491" fmla="*/ 3960440 w 3960440"/>
              <a:gd name="connsiteY20-1492" fmla="*/ 436907 h 3960000"/>
              <a:gd name="connsiteX21-1493" fmla="*/ 3960440 w 3960440"/>
              <a:gd name="connsiteY21-1494" fmla="*/ 3523093 h 3960000"/>
              <a:gd name="connsiteX22-1495" fmla="*/ 3523533 w 3960440"/>
              <a:gd name="connsiteY22-1496" fmla="*/ 3960000 h 3960000"/>
              <a:gd name="connsiteX23-1497" fmla="*/ 436907 w 3960440"/>
              <a:gd name="connsiteY23-1498" fmla="*/ 3960000 h 3960000"/>
              <a:gd name="connsiteX24-1499" fmla="*/ 0 w 3960440"/>
              <a:gd name="connsiteY24-1500" fmla="*/ 3523093 h 3960000"/>
              <a:gd name="connsiteX25-1501" fmla="*/ 0 w 3960440"/>
              <a:gd name="connsiteY25-1502" fmla="*/ 436907 h 3960000"/>
              <a:gd name="connsiteX26-1503" fmla="*/ 436907 w 3960440"/>
              <a:gd name="connsiteY26-1504" fmla="*/ 0 h 3960000"/>
              <a:gd name="connsiteX0-1505" fmla="*/ 1979373 w 3960440"/>
              <a:gd name="connsiteY0-1506" fmla="*/ 472350 h 3960000"/>
              <a:gd name="connsiteX1-1507" fmla="*/ 813783 w 3960440"/>
              <a:gd name="connsiteY1-1508" fmla="*/ 1434034 h 3960000"/>
              <a:gd name="connsiteX2-1509" fmla="*/ 1119009 w 3960440"/>
              <a:gd name="connsiteY2-1510" fmla="*/ 2222584 h 3960000"/>
              <a:gd name="connsiteX3-1511" fmla="*/ 1328015 w 3960440"/>
              <a:gd name="connsiteY3-1512" fmla="*/ 1812920 h 3960000"/>
              <a:gd name="connsiteX4-1513" fmla="*/ 1234998 w 3960440"/>
              <a:gd name="connsiteY4-1514" fmla="*/ 1431771 h 3960000"/>
              <a:gd name="connsiteX5-1515" fmla="*/ 2217373 w 3960440"/>
              <a:gd name="connsiteY5-1516" fmla="*/ 891303 h 3960000"/>
              <a:gd name="connsiteX6-1517" fmla="*/ 2783502 w 3960440"/>
              <a:gd name="connsiteY6-1518" fmla="*/ 1606823 h 3960000"/>
              <a:gd name="connsiteX7-1519" fmla="*/ 2456028 w 3960440"/>
              <a:gd name="connsiteY7-1520" fmla="*/ 2225955 h 3960000"/>
              <a:gd name="connsiteX8-1521" fmla="*/ 2026974 w 3960440"/>
              <a:gd name="connsiteY8-1522" fmla="*/ 2018938 h 3960000"/>
              <a:gd name="connsiteX9-1523" fmla="*/ 2135727 w 3960440"/>
              <a:gd name="connsiteY9-1524" fmla="*/ 1554876 h 3960000"/>
              <a:gd name="connsiteX10-1525" fmla="*/ 1915898 w 3960440"/>
              <a:gd name="connsiteY10-1526" fmla="*/ 1219889 h 3960000"/>
              <a:gd name="connsiteX11-1527" fmla="*/ 1589196 w 3960440"/>
              <a:gd name="connsiteY11-1528" fmla="*/ 1434803 h 3960000"/>
              <a:gd name="connsiteX12-1529" fmla="*/ 1574511 w 3960440"/>
              <a:gd name="connsiteY12-1530" fmla="*/ 1939931 h 3960000"/>
              <a:gd name="connsiteX13-1531" fmla="*/ 1339611 w 3960440"/>
              <a:gd name="connsiteY13-1532" fmla="*/ 3487664 h 3960000"/>
              <a:gd name="connsiteX14-1533" fmla="*/ 1887692 w 3960440"/>
              <a:gd name="connsiteY14-1534" fmla="*/ 2422431 h 3960000"/>
              <a:gd name="connsiteX15-1535" fmla="*/ 2336342 w 3960440"/>
              <a:gd name="connsiteY15-1536" fmla="*/ 2720202 h 3960000"/>
              <a:gd name="connsiteX16-1537" fmla="*/ 3176454 w 3960440"/>
              <a:gd name="connsiteY16-1538" fmla="*/ 1627140 h 3960000"/>
              <a:gd name="connsiteX17-1539" fmla="*/ 1979373 w 3960440"/>
              <a:gd name="connsiteY17-1540" fmla="*/ 472350 h 3960000"/>
              <a:gd name="connsiteX18-1541" fmla="*/ 436907 w 3960440"/>
              <a:gd name="connsiteY18-1542" fmla="*/ 0 h 3960000"/>
              <a:gd name="connsiteX19-1543" fmla="*/ 3523533 w 3960440"/>
              <a:gd name="connsiteY19-1544" fmla="*/ 0 h 3960000"/>
              <a:gd name="connsiteX20-1545" fmla="*/ 3960440 w 3960440"/>
              <a:gd name="connsiteY20-1546" fmla="*/ 436907 h 3960000"/>
              <a:gd name="connsiteX21-1547" fmla="*/ 3960440 w 3960440"/>
              <a:gd name="connsiteY21-1548" fmla="*/ 3523093 h 3960000"/>
              <a:gd name="connsiteX22-1549" fmla="*/ 3523533 w 3960440"/>
              <a:gd name="connsiteY22-1550" fmla="*/ 3960000 h 3960000"/>
              <a:gd name="connsiteX23-1551" fmla="*/ 436907 w 3960440"/>
              <a:gd name="connsiteY23-1552" fmla="*/ 3960000 h 3960000"/>
              <a:gd name="connsiteX24-1553" fmla="*/ 0 w 3960440"/>
              <a:gd name="connsiteY24-1554" fmla="*/ 3523093 h 3960000"/>
              <a:gd name="connsiteX25-1555" fmla="*/ 0 w 3960440"/>
              <a:gd name="connsiteY25-1556" fmla="*/ 436907 h 3960000"/>
              <a:gd name="connsiteX26-1557" fmla="*/ 436907 w 3960440"/>
              <a:gd name="connsiteY26-1558" fmla="*/ 0 h 396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Lst>
            <a:rect l="l" t="t" r="r" b="b"/>
            <a:pathLst>
              <a:path w="3960440" h="3960000">
                <a:moveTo>
                  <a:pt x="1979373" y="472350"/>
                </a:moveTo>
                <a:cubicBezTo>
                  <a:pt x="1228307" y="485871"/>
                  <a:pt x="850011" y="1078219"/>
                  <a:pt x="813783" y="1434034"/>
                </a:cubicBezTo>
                <a:cubicBezTo>
                  <a:pt x="787561" y="1781828"/>
                  <a:pt x="889690" y="2005359"/>
                  <a:pt x="1119009" y="2222584"/>
                </a:cubicBezTo>
                <a:cubicBezTo>
                  <a:pt x="1178964" y="2123026"/>
                  <a:pt x="1260199" y="1908547"/>
                  <a:pt x="1328015" y="1812920"/>
                </a:cubicBezTo>
                <a:cubicBezTo>
                  <a:pt x="1222115" y="1647651"/>
                  <a:pt x="1255483" y="1756375"/>
                  <a:pt x="1234998" y="1431771"/>
                </a:cubicBezTo>
                <a:cubicBezTo>
                  <a:pt x="1331609" y="922504"/>
                  <a:pt x="1719145" y="812633"/>
                  <a:pt x="2217373" y="891303"/>
                </a:cubicBezTo>
                <a:cubicBezTo>
                  <a:pt x="2693518" y="1016895"/>
                  <a:pt x="2787642" y="1344599"/>
                  <a:pt x="2783502" y="1606823"/>
                </a:cubicBezTo>
                <a:cubicBezTo>
                  <a:pt x="2771081" y="1743454"/>
                  <a:pt x="2679609" y="2064482"/>
                  <a:pt x="2456028" y="2225955"/>
                </a:cubicBezTo>
                <a:cubicBezTo>
                  <a:pt x="2192422" y="2399851"/>
                  <a:pt x="2004893" y="2209395"/>
                  <a:pt x="2026974" y="2018938"/>
                </a:cubicBezTo>
                <a:cubicBezTo>
                  <a:pt x="2072519" y="1810540"/>
                  <a:pt x="2086043" y="1754994"/>
                  <a:pt x="2135727" y="1554876"/>
                </a:cubicBezTo>
                <a:cubicBezTo>
                  <a:pt x="2195073" y="1382360"/>
                  <a:pt x="2084273" y="1259912"/>
                  <a:pt x="1915898" y="1219889"/>
                </a:cubicBezTo>
                <a:cubicBezTo>
                  <a:pt x="1750283" y="1186766"/>
                  <a:pt x="1626460" y="1331294"/>
                  <a:pt x="1589196" y="1434803"/>
                </a:cubicBezTo>
                <a:cubicBezTo>
                  <a:pt x="1499489" y="1732912"/>
                  <a:pt x="1614533" y="1824000"/>
                  <a:pt x="1574511" y="1939931"/>
                </a:cubicBezTo>
                <a:cubicBezTo>
                  <a:pt x="1332991" y="2671400"/>
                  <a:pt x="1220920" y="3468343"/>
                  <a:pt x="1339611" y="3487664"/>
                </a:cubicBezTo>
                <a:cubicBezTo>
                  <a:pt x="1434840" y="3497327"/>
                  <a:pt x="1730357" y="3129057"/>
                  <a:pt x="1887692" y="2422431"/>
                </a:cubicBezTo>
                <a:cubicBezTo>
                  <a:pt x="1985681" y="2531460"/>
                  <a:pt x="2093439" y="2747804"/>
                  <a:pt x="2336342" y="2720202"/>
                </a:cubicBezTo>
                <a:cubicBezTo>
                  <a:pt x="2693796" y="2666377"/>
                  <a:pt x="3092265" y="2401394"/>
                  <a:pt x="3176454" y="1627140"/>
                </a:cubicBezTo>
                <a:cubicBezTo>
                  <a:pt x="3254038" y="999456"/>
                  <a:pt x="2816023" y="430731"/>
                  <a:pt x="1979373" y="472350"/>
                </a:cubicBezTo>
                <a:close/>
                <a:moveTo>
                  <a:pt x="436907" y="0"/>
                </a:moveTo>
                <a:lnTo>
                  <a:pt x="3523533" y="0"/>
                </a:lnTo>
                <a:cubicBezTo>
                  <a:pt x="3764830" y="0"/>
                  <a:pt x="3960440" y="195610"/>
                  <a:pt x="3960440" y="436907"/>
                </a:cubicBezTo>
                <a:lnTo>
                  <a:pt x="3960440" y="3523093"/>
                </a:lnTo>
                <a:cubicBezTo>
                  <a:pt x="3960440" y="3764390"/>
                  <a:pt x="3764830" y="3960000"/>
                  <a:pt x="3523533" y="3960000"/>
                </a:cubicBezTo>
                <a:lnTo>
                  <a:pt x="436907" y="3960000"/>
                </a:lnTo>
                <a:cubicBezTo>
                  <a:pt x="195610" y="3960000"/>
                  <a:pt x="0" y="3764390"/>
                  <a:pt x="0" y="3523093"/>
                </a:cubicBezTo>
                <a:lnTo>
                  <a:pt x="0" y="436907"/>
                </a:lnTo>
                <a:cubicBezTo>
                  <a:pt x="0" y="195610"/>
                  <a:pt x="195610" y="0"/>
                  <a:pt x="436907"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8" name="Rounded Rectangle 8"/>
          <p:cNvSpPr/>
          <p:nvPr/>
        </p:nvSpPr>
        <p:spPr>
          <a:xfrm>
            <a:off x="2686980" y="5793782"/>
            <a:ext cx="519323" cy="519265"/>
          </a:xfrm>
          <a:custGeom>
            <a:avLst/>
            <a:gdLst>
              <a:gd name="connsiteX0" fmla="*/ 554477 w 3888432"/>
              <a:gd name="connsiteY0" fmla="*/ 1512168 h 3960440"/>
              <a:gd name="connsiteX1" fmla="*/ 554477 w 3888432"/>
              <a:gd name="connsiteY1" fmla="*/ 3312368 h 3960440"/>
              <a:gd name="connsiteX2" fmla="*/ 1201638 w 3888432"/>
              <a:gd name="connsiteY2" fmla="*/ 3312368 h 3960440"/>
              <a:gd name="connsiteX3" fmla="*/ 1201638 w 3888432"/>
              <a:gd name="connsiteY3" fmla="*/ 1512168 h 3960440"/>
              <a:gd name="connsiteX4" fmla="*/ 554477 w 3888432"/>
              <a:gd name="connsiteY4" fmla="*/ 1512168 h 3960440"/>
              <a:gd name="connsiteX5" fmla="*/ 2688485 w 3888432"/>
              <a:gd name="connsiteY5" fmla="*/ 1475633 h 3960440"/>
              <a:gd name="connsiteX6" fmla="*/ 2136833 w 3888432"/>
              <a:gd name="connsiteY6" fmla="*/ 1785510 h 3960440"/>
              <a:gd name="connsiteX7" fmla="*/ 2136833 w 3888432"/>
              <a:gd name="connsiteY7" fmla="*/ 1510185 h 3960440"/>
              <a:gd name="connsiteX8" fmla="*/ 1489672 w 3888432"/>
              <a:gd name="connsiteY8" fmla="*/ 1510185 h 3960440"/>
              <a:gd name="connsiteX9" fmla="*/ 1489672 w 3888432"/>
              <a:gd name="connsiteY9" fmla="*/ 3310385 h 3960440"/>
              <a:gd name="connsiteX10" fmla="*/ 2136833 w 3888432"/>
              <a:gd name="connsiteY10" fmla="*/ 3310385 h 3960440"/>
              <a:gd name="connsiteX11" fmla="*/ 2136833 w 3888432"/>
              <a:gd name="connsiteY11" fmla="*/ 2084121 h 3960440"/>
              <a:gd name="connsiteX12" fmla="*/ 2673919 w 3888432"/>
              <a:gd name="connsiteY12" fmla="*/ 2138897 h 3960440"/>
              <a:gd name="connsiteX13" fmla="*/ 2679688 w 3888432"/>
              <a:gd name="connsiteY13" fmla="*/ 3312366 h 3960440"/>
              <a:gd name="connsiteX14" fmla="*/ 3326849 w 3888432"/>
              <a:gd name="connsiteY14" fmla="*/ 3312366 h 3960440"/>
              <a:gd name="connsiteX15" fmla="*/ 3333768 w 3888432"/>
              <a:gd name="connsiteY15" fmla="*/ 2128613 h 3960440"/>
              <a:gd name="connsiteX16" fmla="*/ 2840340 w 3888432"/>
              <a:gd name="connsiteY16" fmla="*/ 1479943 h 3960440"/>
              <a:gd name="connsiteX17" fmla="*/ 2688485 w 3888432"/>
              <a:gd name="connsiteY17" fmla="*/ 1475633 h 3960440"/>
              <a:gd name="connsiteX18" fmla="*/ 878058 w 3888432"/>
              <a:gd name="connsiteY18" fmla="*/ 648072 h 3960440"/>
              <a:gd name="connsiteX19" fmla="*/ 554477 w 3888432"/>
              <a:gd name="connsiteY19" fmla="*/ 971653 h 3960440"/>
              <a:gd name="connsiteX20" fmla="*/ 878058 w 3888432"/>
              <a:gd name="connsiteY20" fmla="*/ 1295234 h 3960440"/>
              <a:gd name="connsiteX21" fmla="*/ 1201639 w 3888432"/>
              <a:gd name="connsiteY21" fmla="*/ 971653 h 3960440"/>
              <a:gd name="connsiteX22" fmla="*/ 878058 w 3888432"/>
              <a:gd name="connsiteY22" fmla="*/ 648072 h 3960440"/>
              <a:gd name="connsiteX23" fmla="*/ 333511 w 3888432"/>
              <a:gd name="connsiteY23" fmla="*/ 0 h 3960440"/>
              <a:gd name="connsiteX24" fmla="*/ 3554921 w 3888432"/>
              <a:gd name="connsiteY24" fmla="*/ 0 h 3960440"/>
              <a:gd name="connsiteX25" fmla="*/ 3888432 w 3888432"/>
              <a:gd name="connsiteY25" fmla="*/ 333511 h 3960440"/>
              <a:gd name="connsiteX26" fmla="*/ 3888432 w 3888432"/>
              <a:gd name="connsiteY26" fmla="*/ 3626929 h 3960440"/>
              <a:gd name="connsiteX27" fmla="*/ 3554921 w 3888432"/>
              <a:gd name="connsiteY27" fmla="*/ 3960440 h 3960440"/>
              <a:gd name="connsiteX28" fmla="*/ 333511 w 3888432"/>
              <a:gd name="connsiteY28" fmla="*/ 3960440 h 3960440"/>
              <a:gd name="connsiteX29" fmla="*/ 0 w 3888432"/>
              <a:gd name="connsiteY29" fmla="*/ 3626929 h 3960440"/>
              <a:gd name="connsiteX30" fmla="*/ 0 w 3888432"/>
              <a:gd name="connsiteY30" fmla="*/ 333511 h 3960440"/>
              <a:gd name="connsiteX31" fmla="*/ 333511 w 3888432"/>
              <a:gd name="connsiteY31" fmla="*/ 0 h 3960440"/>
              <a:gd name="connsiteX0-1" fmla="*/ 554477 w 3888432"/>
              <a:gd name="connsiteY0-2" fmla="*/ 1512168 h 3960440"/>
              <a:gd name="connsiteX1-3" fmla="*/ 554477 w 3888432"/>
              <a:gd name="connsiteY1-4" fmla="*/ 3312368 h 3960440"/>
              <a:gd name="connsiteX2-5" fmla="*/ 1201638 w 3888432"/>
              <a:gd name="connsiteY2-6" fmla="*/ 3312368 h 3960440"/>
              <a:gd name="connsiteX3-7" fmla="*/ 1201638 w 3888432"/>
              <a:gd name="connsiteY3-8" fmla="*/ 1512168 h 3960440"/>
              <a:gd name="connsiteX4-9" fmla="*/ 554477 w 3888432"/>
              <a:gd name="connsiteY4-10" fmla="*/ 1512168 h 3960440"/>
              <a:gd name="connsiteX5-11" fmla="*/ 2840340 w 3888432"/>
              <a:gd name="connsiteY5-12" fmla="*/ 1479943 h 3960440"/>
              <a:gd name="connsiteX6-13" fmla="*/ 2136833 w 3888432"/>
              <a:gd name="connsiteY6-14" fmla="*/ 1785510 h 3960440"/>
              <a:gd name="connsiteX7-15" fmla="*/ 2136833 w 3888432"/>
              <a:gd name="connsiteY7-16" fmla="*/ 1510185 h 3960440"/>
              <a:gd name="connsiteX8-17" fmla="*/ 1489672 w 3888432"/>
              <a:gd name="connsiteY8-18" fmla="*/ 1510185 h 3960440"/>
              <a:gd name="connsiteX9-19" fmla="*/ 1489672 w 3888432"/>
              <a:gd name="connsiteY9-20" fmla="*/ 3310385 h 3960440"/>
              <a:gd name="connsiteX10-21" fmla="*/ 2136833 w 3888432"/>
              <a:gd name="connsiteY10-22" fmla="*/ 3310385 h 3960440"/>
              <a:gd name="connsiteX11-23" fmla="*/ 2136833 w 3888432"/>
              <a:gd name="connsiteY11-24" fmla="*/ 2084121 h 3960440"/>
              <a:gd name="connsiteX12-25" fmla="*/ 2673919 w 3888432"/>
              <a:gd name="connsiteY12-26" fmla="*/ 2138897 h 3960440"/>
              <a:gd name="connsiteX13-27" fmla="*/ 2679688 w 3888432"/>
              <a:gd name="connsiteY13-28" fmla="*/ 3312366 h 3960440"/>
              <a:gd name="connsiteX14-29" fmla="*/ 3326849 w 3888432"/>
              <a:gd name="connsiteY14-30" fmla="*/ 3312366 h 3960440"/>
              <a:gd name="connsiteX15-31" fmla="*/ 3333768 w 3888432"/>
              <a:gd name="connsiteY15-32" fmla="*/ 2128613 h 3960440"/>
              <a:gd name="connsiteX16-33" fmla="*/ 2840340 w 3888432"/>
              <a:gd name="connsiteY16-34" fmla="*/ 1479943 h 3960440"/>
              <a:gd name="connsiteX17-35" fmla="*/ 878058 w 3888432"/>
              <a:gd name="connsiteY17-36" fmla="*/ 648072 h 3960440"/>
              <a:gd name="connsiteX18-37" fmla="*/ 554477 w 3888432"/>
              <a:gd name="connsiteY18-38" fmla="*/ 971653 h 3960440"/>
              <a:gd name="connsiteX19-39" fmla="*/ 878058 w 3888432"/>
              <a:gd name="connsiteY19-40" fmla="*/ 1295234 h 3960440"/>
              <a:gd name="connsiteX20-41" fmla="*/ 1201639 w 3888432"/>
              <a:gd name="connsiteY20-42" fmla="*/ 971653 h 3960440"/>
              <a:gd name="connsiteX21-43" fmla="*/ 878058 w 3888432"/>
              <a:gd name="connsiteY21-44" fmla="*/ 648072 h 3960440"/>
              <a:gd name="connsiteX22-45" fmla="*/ 333511 w 3888432"/>
              <a:gd name="connsiteY22-46" fmla="*/ 0 h 3960440"/>
              <a:gd name="connsiteX23-47" fmla="*/ 3554921 w 3888432"/>
              <a:gd name="connsiteY23-48" fmla="*/ 0 h 3960440"/>
              <a:gd name="connsiteX24-49" fmla="*/ 3888432 w 3888432"/>
              <a:gd name="connsiteY24-50" fmla="*/ 333511 h 3960440"/>
              <a:gd name="connsiteX25-51" fmla="*/ 3888432 w 3888432"/>
              <a:gd name="connsiteY25-52" fmla="*/ 3626929 h 3960440"/>
              <a:gd name="connsiteX26-53" fmla="*/ 3554921 w 3888432"/>
              <a:gd name="connsiteY26-54" fmla="*/ 3960440 h 3960440"/>
              <a:gd name="connsiteX27-55" fmla="*/ 333511 w 3888432"/>
              <a:gd name="connsiteY27-56" fmla="*/ 3960440 h 3960440"/>
              <a:gd name="connsiteX28-57" fmla="*/ 0 w 3888432"/>
              <a:gd name="connsiteY28-58" fmla="*/ 3626929 h 3960440"/>
              <a:gd name="connsiteX29-59" fmla="*/ 0 w 3888432"/>
              <a:gd name="connsiteY29-60" fmla="*/ 333511 h 3960440"/>
              <a:gd name="connsiteX30-61" fmla="*/ 333511 w 3888432"/>
              <a:gd name="connsiteY30-62" fmla="*/ 0 h 3960440"/>
              <a:gd name="connsiteX0-63" fmla="*/ 554477 w 3888432"/>
              <a:gd name="connsiteY0-64" fmla="*/ 1512168 h 3960440"/>
              <a:gd name="connsiteX1-65" fmla="*/ 554477 w 3888432"/>
              <a:gd name="connsiteY1-66" fmla="*/ 3312368 h 3960440"/>
              <a:gd name="connsiteX2-67" fmla="*/ 1201638 w 3888432"/>
              <a:gd name="connsiteY2-68" fmla="*/ 3312368 h 3960440"/>
              <a:gd name="connsiteX3-69" fmla="*/ 1201638 w 3888432"/>
              <a:gd name="connsiteY3-70" fmla="*/ 1512168 h 3960440"/>
              <a:gd name="connsiteX4-71" fmla="*/ 554477 w 3888432"/>
              <a:gd name="connsiteY4-72" fmla="*/ 1512168 h 3960440"/>
              <a:gd name="connsiteX5-73" fmla="*/ 2840340 w 3888432"/>
              <a:gd name="connsiteY5-74" fmla="*/ 1479943 h 3960440"/>
              <a:gd name="connsiteX6-75" fmla="*/ 2136833 w 3888432"/>
              <a:gd name="connsiteY6-76" fmla="*/ 1785510 h 3960440"/>
              <a:gd name="connsiteX7-77" fmla="*/ 2136833 w 3888432"/>
              <a:gd name="connsiteY7-78" fmla="*/ 1510185 h 3960440"/>
              <a:gd name="connsiteX8-79" fmla="*/ 1489672 w 3888432"/>
              <a:gd name="connsiteY8-80" fmla="*/ 1510185 h 3960440"/>
              <a:gd name="connsiteX9-81" fmla="*/ 1489672 w 3888432"/>
              <a:gd name="connsiteY9-82" fmla="*/ 3310385 h 3960440"/>
              <a:gd name="connsiteX10-83" fmla="*/ 2136833 w 3888432"/>
              <a:gd name="connsiteY10-84" fmla="*/ 3310385 h 3960440"/>
              <a:gd name="connsiteX11-85" fmla="*/ 2136833 w 3888432"/>
              <a:gd name="connsiteY11-86" fmla="*/ 2084121 h 3960440"/>
              <a:gd name="connsiteX12-87" fmla="*/ 2673919 w 3888432"/>
              <a:gd name="connsiteY12-88" fmla="*/ 2138897 h 3960440"/>
              <a:gd name="connsiteX13-89" fmla="*/ 2679688 w 3888432"/>
              <a:gd name="connsiteY13-90" fmla="*/ 3312366 h 3960440"/>
              <a:gd name="connsiteX14-91" fmla="*/ 3326849 w 3888432"/>
              <a:gd name="connsiteY14-92" fmla="*/ 3312366 h 3960440"/>
              <a:gd name="connsiteX15-93" fmla="*/ 3333768 w 3888432"/>
              <a:gd name="connsiteY15-94" fmla="*/ 2128613 h 3960440"/>
              <a:gd name="connsiteX16-95" fmla="*/ 2840340 w 3888432"/>
              <a:gd name="connsiteY16-96" fmla="*/ 1479943 h 3960440"/>
              <a:gd name="connsiteX17-97" fmla="*/ 878058 w 3888432"/>
              <a:gd name="connsiteY17-98" fmla="*/ 648072 h 3960440"/>
              <a:gd name="connsiteX18-99" fmla="*/ 554477 w 3888432"/>
              <a:gd name="connsiteY18-100" fmla="*/ 971653 h 3960440"/>
              <a:gd name="connsiteX19-101" fmla="*/ 878058 w 3888432"/>
              <a:gd name="connsiteY19-102" fmla="*/ 1295234 h 3960440"/>
              <a:gd name="connsiteX20-103" fmla="*/ 1201639 w 3888432"/>
              <a:gd name="connsiteY20-104" fmla="*/ 971653 h 3960440"/>
              <a:gd name="connsiteX21-105" fmla="*/ 878058 w 3888432"/>
              <a:gd name="connsiteY21-106" fmla="*/ 648072 h 3960440"/>
              <a:gd name="connsiteX22-107" fmla="*/ 333511 w 3888432"/>
              <a:gd name="connsiteY22-108" fmla="*/ 0 h 3960440"/>
              <a:gd name="connsiteX23-109" fmla="*/ 3554921 w 3888432"/>
              <a:gd name="connsiteY23-110" fmla="*/ 0 h 3960440"/>
              <a:gd name="connsiteX24-111" fmla="*/ 3888432 w 3888432"/>
              <a:gd name="connsiteY24-112" fmla="*/ 333511 h 3960440"/>
              <a:gd name="connsiteX25-113" fmla="*/ 3888432 w 3888432"/>
              <a:gd name="connsiteY25-114" fmla="*/ 3626929 h 3960440"/>
              <a:gd name="connsiteX26-115" fmla="*/ 3554921 w 3888432"/>
              <a:gd name="connsiteY26-116" fmla="*/ 3960440 h 3960440"/>
              <a:gd name="connsiteX27-117" fmla="*/ 333511 w 3888432"/>
              <a:gd name="connsiteY27-118" fmla="*/ 3960440 h 3960440"/>
              <a:gd name="connsiteX28-119" fmla="*/ 0 w 3888432"/>
              <a:gd name="connsiteY28-120" fmla="*/ 3626929 h 3960440"/>
              <a:gd name="connsiteX29-121" fmla="*/ 0 w 3888432"/>
              <a:gd name="connsiteY29-122" fmla="*/ 333511 h 3960440"/>
              <a:gd name="connsiteX30-123" fmla="*/ 333511 w 3888432"/>
              <a:gd name="connsiteY30-124" fmla="*/ 0 h 3960440"/>
              <a:gd name="connsiteX0-125" fmla="*/ 554477 w 3888432"/>
              <a:gd name="connsiteY0-126" fmla="*/ 1512168 h 3960440"/>
              <a:gd name="connsiteX1-127" fmla="*/ 554477 w 3888432"/>
              <a:gd name="connsiteY1-128" fmla="*/ 3312368 h 3960440"/>
              <a:gd name="connsiteX2-129" fmla="*/ 1201638 w 3888432"/>
              <a:gd name="connsiteY2-130" fmla="*/ 3312368 h 3960440"/>
              <a:gd name="connsiteX3-131" fmla="*/ 1201638 w 3888432"/>
              <a:gd name="connsiteY3-132" fmla="*/ 1512168 h 3960440"/>
              <a:gd name="connsiteX4-133" fmla="*/ 554477 w 3888432"/>
              <a:gd name="connsiteY4-134" fmla="*/ 1512168 h 3960440"/>
              <a:gd name="connsiteX5-135" fmla="*/ 2840340 w 3888432"/>
              <a:gd name="connsiteY5-136" fmla="*/ 1479943 h 3960440"/>
              <a:gd name="connsiteX6-137" fmla="*/ 2136833 w 3888432"/>
              <a:gd name="connsiteY6-138" fmla="*/ 1785510 h 3960440"/>
              <a:gd name="connsiteX7-139" fmla="*/ 2136833 w 3888432"/>
              <a:gd name="connsiteY7-140" fmla="*/ 1510185 h 3960440"/>
              <a:gd name="connsiteX8-141" fmla="*/ 1489672 w 3888432"/>
              <a:gd name="connsiteY8-142" fmla="*/ 1510185 h 3960440"/>
              <a:gd name="connsiteX9-143" fmla="*/ 1489672 w 3888432"/>
              <a:gd name="connsiteY9-144" fmla="*/ 3310385 h 3960440"/>
              <a:gd name="connsiteX10-145" fmla="*/ 2136833 w 3888432"/>
              <a:gd name="connsiteY10-146" fmla="*/ 3310385 h 3960440"/>
              <a:gd name="connsiteX11-147" fmla="*/ 2136833 w 3888432"/>
              <a:gd name="connsiteY11-148" fmla="*/ 2084121 h 3960440"/>
              <a:gd name="connsiteX12-149" fmla="*/ 2673919 w 3888432"/>
              <a:gd name="connsiteY12-150" fmla="*/ 2138897 h 3960440"/>
              <a:gd name="connsiteX13-151" fmla="*/ 2679688 w 3888432"/>
              <a:gd name="connsiteY13-152" fmla="*/ 3312366 h 3960440"/>
              <a:gd name="connsiteX14-153" fmla="*/ 3326849 w 3888432"/>
              <a:gd name="connsiteY14-154" fmla="*/ 3312366 h 3960440"/>
              <a:gd name="connsiteX15-155" fmla="*/ 3333768 w 3888432"/>
              <a:gd name="connsiteY15-156" fmla="*/ 2128613 h 3960440"/>
              <a:gd name="connsiteX16-157" fmla="*/ 2840340 w 3888432"/>
              <a:gd name="connsiteY16-158" fmla="*/ 1479943 h 3960440"/>
              <a:gd name="connsiteX17-159" fmla="*/ 878058 w 3888432"/>
              <a:gd name="connsiteY17-160" fmla="*/ 648072 h 3960440"/>
              <a:gd name="connsiteX18-161" fmla="*/ 554477 w 3888432"/>
              <a:gd name="connsiteY18-162" fmla="*/ 971653 h 3960440"/>
              <a:gd name="connsiteX19-163" fmla="*/ 878058 w 3888432"/>
              <a:gd name="connsiteY19-164" fmla="*/ 1295234 h 3960440"/>
              <a:gd name="connsiteX20-165" fmla="*/ 1201639 w 3888432"/>
              <a:gd name="connsiteY20-166" fmla="*/ 971653 h 3960440"/>
              <a:gd name="connsiteX21-167" fmla="*/ 878058 w 3888432"/>
              <a:gd name="connsiteY21-168" fmla="*/ 648072 h 3960440"/>
              <a:gd name="connsiteX22-169" fmla="*/ 333511 w 3888432"/>
              <a:gd name="connsiteY22-170" fmla="*/ 0 h 3960440"/>
              <a:gd name="connsiteX23-171" fmla="*/ 3554921 w 3888432"/>
              <a:gd name="connsiteY23-172" fmla="*/ 0 h 3960440"/>
              <a:gd name="connsiteX24-173" fmla="*/ 3888432 w 3888432"/>
              <a:gd name="connsiteY24-174" fmla="*/ 333511 h 3960440"/>
              <a:gd name="connsiteX25-175" fmla="*/ 3888432 w 3888432"/>
              <a:gd name="connsiteY25-176" fmla="*/ 3626929 h 3960440"/>
              <a:gd name="connsiteX26-177" fmla="*/ 3554921 w 3888432"/>
              <a:gd name="connsiteY26-178" fmla="*/ 3960440 h 3960440"/>
              <a:gd name="connsiteX27-179" fmla="*/ 333511 w 3888432"/>
              <a:gd name="connsiteY27-180" fmla="*/ 3960440 h 3960440"/>
              <a:gd name="connsiteX28-181" fmla="*/ 0 w 3888432"/>
              <a:gd name="connsiteY28-182" fmla="*/ 3626929 h 3960440"/>
              <a:gd name="connsiteX29-183" fmla="*/ 0 w 3888432"/>
              <a:gd name="connsiteY29-184" fmla="*/ 333511 h 3960440"/>
              <a:gd name="connsiteX30-185" fmla="*/ 333511 w 3888432"/>
              <a:gd name="connsiteY30-186" fmla="*/ 0 h 3960440"/>
              <a:gd name="connsiteX0-187" fmla="*/ 554477 w 3888432"/>
              <a:gd name="connsiteY0-188" fmla="*/ 1512168 h 3960440"/>
              <a:gd name="connsiteX1-189" fmla="*/ 554477 w 3888432"/>
              <a:gd name="connsiteY1-190" fmla="*/ 3312368 h 3960440"/>
              <a:gd name="connsiteX2-191" fmla="*/ 1201638 w 3888432"/>
              <a:gd name="connsiteY2-192" fmla="*/ 3312368 h 3960440"/>
              <a:gd name="connsiteX3-193" fmla="*/ 1201638 w 3888432"/>
              <a:gd name="connsiteY3-194" fmla="*/ 1512168 h 3960440"/>
              <a:gd name="connsiteX4-195" fmla="*/ 554477 w 3888432"/>
              <a:gd name="connsiteY4-196" fmla="*/ 1512168 h 3960440"/>
              <a:gd name="connsiteX5-197" fmla="*/ 2840340 w 3888432"/>
              <a:gd name="connsiteY5-198" fmla="*/ 1479943 h 3960440"/>
              <a:gd name="connsiteX6-199" fmla="*/ 2136833 w 3888432"/>
              <a:gd name="connsiteY6-200" fmla="*/ 1785510 h 3960440"/>
              <a:gd name="connsiteX7-201" fmla="*/ 2136833 w 3888432"/>
              <a:gd name="connsiteY7-202" fmla="*/ 1510185 h 3960440"/>
              <a:gd name="connsiteX8-203" fmla="*/ 1489672 w 3888432"/>
              <a:gd name="connsiteY8-204" fmla="*/ 1510185 h 3960440"/>
              <a:gd name="connsiteX9-205" fmla="*/ 1489672 w 3888432"/>
              <a:gd name="connsiteY9-206" fmla="*/ 3310385 h 3960440"/>
              <a:gd name="connsiteX10-207" fmla="*/ 2136833 w 3888432"/>
              <a:gd name="connsiteY10-208" fmla="*/ 3310385 h 3960440"/>
              <a:gd name="connsiteX11-209" fmla="*/ 2136833 w 3888432"/>
              <a:gd name="connsiteY11-210" fmla="*/ 2084121 h 3960440"/>
              <a:gd name="connsiteX12-211" fmla="*/ 2673919 w 3888432"/>
              <a:gd name="connsiteY12-212" fmla="*/ 2138897 h 3960440"/>
              <a:gd name="connsiteX13-213" fmla="*/ 2679688 w 3888432"/>
              <a:gd name="connsiteY13-214" fmla="*/ 3312366 h 3960440"/>
              <a:gd name="connsiteX14-215" fmla="*/ 3326849 w 3888432"/>
              <a:gd name="connsiteY14-216" fmla="*/ 3312366 h 3960440"/>
              <a:gd name="connsiteX15-217" fmla="*/ 3333768 w 3888432"/>
              <a:gd name="connsiteY15-218" fmla="*/ 2128613 h 3960440"/>
              <a:gd name="connsiteX16-219" fmla="*/ 2840340 w 3888432"/>
              <a:gd name="connsiteY16-220" fmla="*/ 1479943 h 3960440"/>
              <a:gd name="connsiteX17-221" fmla="*/ 878058 w 3888432"/>
              <a:gd name="connsiteY17-222" fmla="*/ 648072 h 3960440"/>
              <a:gd name="connsiteX18-223" fmla="*/ 554477 w 3888432"/>
              <a:gd name="connsiteY18-224" fmla="*/ 971653 h 3960440"/>
              <a:gd name="connsiteX19-225" fmla="*/ 878058 w 3888432"/>
              <a:gd name="connsiteY19-226" fmla="*/ 1295234 h 3960440"/>
              <a:gd name="connsiteX20-227" fmla="*/ 1201639 w 3888432"/>
              <a:gd name="connsiteY20-228" fmla="*/ 971653 h 3960440"/>
              <a:gd name="connsiteX21-229" fmla="*/ 878058 w 3888432"/>
              <a:gd name="connsiteY21-230" fmla="*/ 648072 h 3960440"/>
              <a:gd name="connsiteX22-231" fmla="*/ 333511 w 3888432"/>
              <a:gd name="connsiteY22-232" fmla="*/ 0 h 3960440"/>
              <a:gd name="connsiteX23-233" fmla="*/ 3554921 w 3888432"/>
              <a:gd name="connsiteY23-234" fmla="*/ 0 h 3960440"/>
              <a:gd name="connsiteX24-235" fmla="*/ 3888432 w 3888432"/>
              <a:gd name="connsiteY24-236" fmla="*/ 333511 h 3960440"/>
              <a:gd name="connsiteX25-237" fmla="*/ 3888432 w 3888432"/>
              <a:gd name="connsiteY25-238" fmla="*/ 3626929 h 3960440"/>
              <a:gd name="connsiteX26-239" fmla="*/ 3554921 w 3888432"/>
              <a:gd name="connsiteY26-240" fmla="*/ 3960440 h 3960440"/>
              <a:gd name="connsiteX27-241" fmla="*/ 333511 w 3888432"/>
              <a:gd name="connsiteY27-242" fmla="*/ 3960440 h 3960440"/>
              <a:gd name="connsiteX28-243" fmla="*/ 0 w 3888432"/>
              <a:gd name="connsiteY28-244" fmla="*/ 3626929 h 3960440"/>
              <a:gd name="connsiteX29-245" fmla="*/ 0 w 3888432"/>
              <a:gd name="connsiteY29-246" fmla="*/ 333511 h 3960440"/>
              <a:gd name="connsiteX30-247" fmla="*/ 333511 w 3888432"/>
              <a:gd name="connsiteY30-248" fmla="*/ 0 h 3960440"/>
              <a:gd name="connsiteX0-249" fmla="*/ 554477 w 3888432"/>
              <a:gd name="connsiteY0-250" fmla="*/ 1512168 h 3960440"/>
              <a:gd name="connsiteX1-251" fmla="*/ 554477 w 3888432"/>
              <a:gd name="connsiteY1-252" fmla="*/ 3312368 h 3960440"/>
              <a:gd name="connsiteX2-253" fmla="*/ 1201638 w 3888432"/>
              <a:gd name="connsiteY2-254" fmla="*/ 3312368 h 3960440"/>
              <a:gd name="connsiteX3-255" fmla="*/ 1201638 w 3888432"/>
              <a:gd name="connsiteY3-256" fmla="*/ 1512168 h 3960440"/>
              <a:gd name="connsiteX4-257" fmla="*/ 554477 w 3888432"/>
              <a:gd name="connsiteY4-258" fmla="*/ 1512168 h 3960440"/>
              <a:gd name="connsiteX5-259" fmla="*/ 2840340 w 3888432"/>
              <a:gd name="connsiteY5-260" fmla="*/ 1479943 h 3960440"/>
              <a:gd name="connsiteX6-261" fmla="*/ 2136833 w 3888432"/>
              <a:gd name="connsiteY6-262" fmla="*/ 1785510 h 3960440"/>
              <a:gd name="connsiteX7-263" fmla="*/ 2136833 w 3888432"/>
              <a:gd name="connsiteY7-264" fmla="*/ 1510185 h 3960440"/>
              <a:gd name="connsiteX8-265" fmla="*/ 1489672 w 3888432"/>
              <a:gd name="connsiteY8-266" fmla="*/ 1510185 h 3960440"/>
              <a:gd name="connsiteX9-267" fmla="*/ 1489672 w 3888432"/>
              <a:gd name="connsiteY9-268" fmla="*/ 3310385 h 3960440"/>
              <a:gd name="connsiteX10-269" fmla="*/ 2136833 w 3888432"/>
              <a:gd name="connsiteY10-270" fmla="*/ 3310385 h 3960440"/>
              <a:gd name="connsiteX11-271" fmla="*/ 2136833 w 3888432"/>
              <a:gd name="connsiteY11-272" fmla="*/ 2084121 h 3960440"/>
              <a:gd name="connsiteX12-273" fmla="*/ 2673919 w 3888432"/>
              <a:gd name="connsiteY12-274" fmla="*/ 2138897 h 3960440"/>
              <a:gd name="connsiteX13-275" fmla="*/ 2679688 w 3888432"/>
              <a:gd name="connsiteY13-276" fmla="*/ 3312366 h 3960440"/>
              <a:gd name="connsiteX14-277" fmla="*/ 3326849 w 3888432"/>
              <a:gd name="connsiteY14-278" fmla="*/ 3312366 h 3960440"/>
              <a:gd name="connsiteX15-279" fmla="*/ 3333768 w 3888432"/>
              <a:gd name="connsiteY15-280" fmla="*/ 2128613 h 3960440"/>
              <a:gd name="connsiteX16-281" fmla="*/ 2840340 w 3888432"/>
              <a:gd name="connsiteY16-282" fmla="*/ 1479943 h 3960440"/>
              <a:gd name="connsiteX17-283" fmla="*/ 878058 w 3888432"/>
              <a:gd name="connsiteY17-284" fmla="*/ 648072 h 3960440"/>
              <a:gd name="connsiteX18-285" fmla="*/ 554477 w 3888432"/>
              <a:gd name="connsiteY18-286" fmla="*/ 971653 h 3960440"/>
              <a:gd name="connsiteX19-287" fmla="*/ 878058 w 3888432"/>
              <a:gd name="connsiteY19-288" fmla="*/ 1295234 h 3960440"/>
              <a:gd name="connsiteX20-289" fmla="*/ 1201639 w 3888432"/>
              <a:gd name="connsiteY20-290" fmla="*/ 971653 h 3960440"/>
              <a:gd name="connsiteX21-291" fmla="*/ 878058 w 3888432"/>
              <a:gd name="connsiteY21-292" fmla="*/ 648072 h 3960440"/>
              <a:gd name="connsiteX22-293" fmla="*/ 333511 w 3888432"/>
              <a:gd name="connsiteY22-294" fmla="*/ 0 h 3960440"/>
              <a:gd name="connsiteX23-295" fmla="*/ 3554921 w 3888432"/>
              <a:gd name="connsiteY23-296" fmla="*/ 0 h 3960440"/>
              <a:gd name="connsiteX24-297" fmla="*/ 3888432 w 3888432"/>
              <a:gd name="connsiteY24-298" fmla="*/ 333511 h 3960440"/>
              <a:gd name="connsiteX25-299" fmla="*/ 3888432 w 3888432"/>
              <a:gd name="connsiteY25-300" fmla="*/ 3626929 h 3960440"/>
              <a:gd name="connsiteX26-301" fmla="*/ 3554921 w 3888432"/>
              <a:gd name="connsiteY26-302" fmla="*/ 3960440 h 3960440"/>
              <a:gd name="connsiteX27-303" fmla="*/ 333511 w 3888432"/>
              <a:gd name="connsiteY27-304" fmla="*/ 3960440 h 3960440"/>
              <a:gd name="connsiteX28-305" fmla="*/ 0 w 3888432"/>
              <a:gd name="connsiteY28-306" fmla="*/ 3626929 h 3960440"/>
              <a:gd name="connsiteX29-307" fmla="*/ 0 w 3888432"/>
              <a:gd name="connsiteY29-308" fmla="*/ 333511 h 3960440"/>
              <a:gd name="connsiteX30-309" fmla="*/ 333511 w 3888432"/>
              <a:gd name="connsiteY30-310" fmla="*/ 0 h 3960440"/>
              <a:gd name="connsiteX0-311" fmla="*/ 554477 w 3888432"/>
              <a:gd name="connsiteY0-312" fmla="*/ 1512168 h 3960440"/>
              <a:gd name="connsiteX1-313" fmla="*/ 554477 w 3888432"/>
              <a:gd name="connsiteY1-314" fmla="*/ 3312368 h 3960440"/>
              <a:gd name="connsiteX2-315" fmla="*/ 1201638 w 3888432"/>
              <a:gd name="connsiteY2-316" fmla="*/ 3312368 h 3960440"/>
              <a:gd name="connsiteX3-317" fmla="*/ 1201638 w 3888432"/>
              <a:gd name="connsiteY3-318" fmla="*/ 1512168 h 3960440"/>
              <a:gd name="connsiteX4-319" fmla="*/ 554477 w 3888432"/>
              <a:gd name="connsiteY4-320" fmla="*/ 1512168 h 3960440"/>
              <a:gd name="connsiteX5-321" fmla="*/ 2840340 w 3888432"/>
              <a:gd name="connsiteY5-322" fmla="*/ 1479943 h 3960440"/>
              <a:gd name="connsiteX6-323" fmla="*/ 2136833 w 3888432"/>
              <a:gd name="connsiteY6-324" fmla="*/ 1785510 h 3960440"/>
              <a:gd name="connsiteX7-325" fmla="*/ 2136833 w 3888432"/>
              <a:gd name="connsiteY7-326" fmla="*/ 1510185 h 3960440"/>
              <a:gd name="connsiteX8-327" fmla="*/ 1489672 w 3888432"/>
              <a:gd name="connsiteY8-328" fmla="*/ 1510185 h 3960440"/>
              <a:gd name="connsiteX9-329" fmla="*/ 1489672 w 3888432"/>
              <a:gd name="connsiteY9-330" fmla="*/ 3310385 h 3960440"/>
              <a:gd name="connsiteX10-331" fmla="*/ 2136833 w 3888432"/>
              <a:gd name="connsiteY10-332" fmla="*/ 3310385 h 3960440"/>
              <a:gd name="connsiteX11-333" fmla="*/ 2147184 w 3888432"/>
              <a:gd name="connsiteY11-334" fmla="*/ 2155564 h 3960440"/>
              <a:gd name="connsiteX12-335" fmla="*/ 2673919 w 3888432"/>
              <a:gd name="connsiteY12-336" fmla="*/ 2138897 h 3960440"/>
              <a:gd name="connsiteX13-337" fmla="*/ 2679688 w 3888432"/>
              <a:gd name="connsiteY13-338" fmla="*/ 3312366 h 3960440"/>
              <a:gd name="connsiteX14-339" fmla="*/ 3326849 w 3888432"/>
              <a:gd name="connsiteY14-340" fmla="*/ 3312366 h 3960440"/>
              <a:gd name="connsiteX15-341" fmla="*/ 3333768 w 3888432"/>
              <a:gd name="connsiteY15-342" fmla="*/ 2128613 h 3960440"/>
              <a:gd name="connsiteX16-343" fmla="*/ 2840340 w 3888432"/>
              <a:gd name="connsiteY16-344" fmla="*/ 1479943 h 3960440"/>
              <a:gd name="connsiteX17-345" fmla="*/ 878058 w 3888432"/>
              <a:gd name="connsiteY17-346" fmla="*/ 648072 h 3960440"/>
              <a:gd name="connsiteX18-347" fmla="*/ 554477 w 3888432"/>
              <a:gd name="connsiteY18-348" fmla="*/ 971653 h 3960440"/>
              <a:gd name="connsiteX19-349" fmla="*/ 878058 w 3888432"/>
              <a:gd name="connsiteY19-350" fmla="*/ 1295234 h 3960440"/>
              <a:gd name="connsiteX20-351" fmla="*/ 1201639 w 3888432"/>
              <a:gd name="connsiteY20-352" fmla="*/ 971653 h 3960440"/>
              <a:gd name="connsiteX21-353" fmla="*/ 878058 w 3888432"/>
              <a:gd name="connsiteY21-354" fmla="*/ 648072 h 3960440"/>
              <a:gd name="connsiteX22-355" fmla="*/ 333511 w 3888432"/>
              <a:gd name="connsiteY22-356" fmla="*/ 0 h 3960440"/>
              <a:gd name="connsiteX23-357" fmla="*/ 3554921 w 3888432"/>
              <a:gd name="connsiteY23-358" fmla="*/ 0 h 3960440"/>
              <a:gd name="connsiteX24-359" fmla="*/ 3888432 w 3888432"/>
              <a:gd name="connsiteY24-360" fmla="*/ 333511 h 3960440"/>
              <a:gd name="connsiteX25-361" fmla="*/ 3888432 w 3888432"/>
              <a:gd name="connsiteY25-362" fmla="*/ 3626929 h 3960440"/>
              <a:gd name="connsiteX26-363" fmla="*/ 3554921 w 3888432"/>
              <a:gd name="connsiteY26-364" fmla="*/ 3960440 h 3960440"/>
              <a:gd name="connsiteX27-365" fmla="*/ 333511 w 3888432"/>
              <a:gd name="connsiteY27-366" fmla="*/ 3960440 h 3960440"/>
              <a:gd name="connsiteX28-367" fmla="*/ 0 w 3888432"/>
              <a:gd name="connsiteY28-368" fmla="*/ 3626929 h 3960440"/>
              <a:gd name="connsiteX29-369" fmla="*/ 0 w 3888432"/>
              <a:gd name="connsiteY29-370" fmla="*/ 333511 h 3960440"/>
              <a:gd name="connsiteX30-371" fmla="*/ 333511 w 3888432"/>
              <a:gd name="connsiteY30-372" fmla="*/ 0 h 3960440"/>
              <a:gd name="connsiteX0-373" fmla="*/ 554477 w 3888432"/>
              <a:gd name="connsiteY0-374" fmla="*/ 1512168 h 3960440"/>
              <a:gd name="connsiteX1-375" fmla="*/ 554477 w 3888432"/>
              <a:gd name="connsiteY1-376" fmla="*/ 3312368 h 3960440"/>
              <a:gd name="connsiteX2-377" fmla="*/ 1201638 w 3888432"/>
              <a:gd name="connsiteY2-378" fmla="*/ 3312368 h 3960440"/>
              <a:gd name="connsiteX3-379" fmla="*/ 1201638 w 3888432"/>
              <a:gd name="connsiteY3-380" fmla="*/ 1512168 h 3960440"/>
              <a:gd name="connsiteX4-381" fmla="*/ 554477 w 3888432"/>
              <a:gd name="connsiteY4-382" fmla="*/ 1512168 h 3960440"/>
              <a:gd name="connsiteX5-383" fmla="*/ 2840340 w 3888432"/>
              <a:gd name="connsiteY5-384" fmla="*/ 1479943 h 3960440"/>
              <a:gd name="connsiteX6-385" fmla="*/ 2136833 w 3888432"/>
              <a:gd name="connsiteY6-386" fmla="*/ 1785510 h 3960440"/>
              <a:gd name="connsiteX7-387" fmla="*/ 2136833 w 3888432"/>
              <a:gd name="connsiteY7-388" fmla="*/ 1510185 h 3960440"/>
              <a:gd name="connsiteX8-389" fmla="*/ 1489672 w 3888432"/>
              <a:gd name="connsiteY8-390" fmla="*/ 1510185 h 3960440"/>
              <a:gd name="connsiteX9-391" fmla="*/ 1489672 w 3888432"/>
              <a:gd name="connsiteY9-392" fmla="*/ 3310385 h 3960440"/>
              <a:gd name="connsiteX10-393" fmla="*/ 2136833 w 3888432"/>
              <a:gd name="connsiteY10-394" fmla="*/ 3310385 h 3960440"/>
              <a:gd name="connsiteX11-395" fmla="*/ 2147184 w 3888432"/>
              <a:gd name="connsiteY11-396" fmla="*/ 2155564 h 3960440"/>
              <a:gd name="connsiteX12-397" fmla="*/ 2673919 w 3888432"/>
              <a:gd name="connsiteY12-398" fmla="*/ 2138897 h 3960440"/>
              <a:gd name="connsiteX13-399" fmla="*/ 2679688 w 3888432"/>
              <a:gd name="connsiteY13-400" fmla="*/ 3312366 h 3960440"/>
              <a:gd name="connsiteX14-401" fmla="*/ 3326849 w 3888432"/>
              <a:gd name="connsiteY14-402" fmla="*/ 3312366 h 3960440"/>
              <a:gd name="connsiteX15-403" fmla="*/ 3333768 w 3888432"/>
              <a:gd name="connsiteY15-404" fmla="*/ 2128613 h 3960440"/>
              <a:gd name="connsiteX16-405" fmla="*/ 2840340 w 3888432"/>
              <a:gd name="connsiteY16-406" fmla="*/ 1479943 h 3960440"/>
              <a:gd name="connsiteX17-407" fmla="*/ 878058 w 3888432"/>
              <a:gd name="connsiteY17-408" fmla="*/ 648072 h 3960440"/>
              <a:gd name="connsiteX18-409" fmla="*/ 554477 w 3888432"/>
              <a:gd name="connsiteY18-410" fmla="*/ 971653 h 3960440"/>
              <a:gd name="connsiteX19-411" fmla="*/ 878058 w 3888432"/>
              <a:gd name="connsiteY19-412" fmla="*/ 1295234 h 3960440"/>
              <a:gd name="connsiteX20-413" fmla="*/ 1201639 w 3888432"/>
              <a:gd name="connsiteY20-414" fmla="*/ 971653 h 3960440"/>
              <a:gd name="connsiteX21-415" fmla="*/ 878058 w 3888432"/>
              <a:gd name="connsiteY21-416" fmla="*/ 648072 h 3960440"/>
              <a:gd name="connsiteX22-417" fmla="*/ 333511 w 3888432"/>
              <a:gd name="connsiteY22-418" fmla="*/ 0 h 3960440"/>
              <a:gd name="connsiteX23-419" fmla="*/ 3554921 w 3888432"/>
              <a:gd name="connsiteY23-420" fmla="*/ 0 h 3960440"/>
              <a:gd name="connsiteX24-421" fmla="*/ 3888432 w 3888432"/>
              <a:gd name="connsiteY24-422" fmla="*/ 333511 h 3960440"/>
              <a:gd name="connsiteX25-423" fmla="*/ 3888432 w 3888432"/>
              <a:gd name="connsiteY25-424" fmla="*/ 3626929 h 3960440"/>
              <a:gd name="connsiteX26-425" fmla="*/ 3554921 w 3888432"/>
              <a:gd name="connsiteY26-426" fmla="*/ 3960440 h 3960440"/>
              <a:gd name="connsiteX27-427" fmla="*/ 333511 w 3888432"/>
              <a:gd name="connsiteY27-428" fmla="*/ 3960440 h 3960440"/>
              <a:gd name="connsiteX28-429" fmla="*/ 0 w 3888432"/>
              <a:gd name="connsiteY28-430" fmla="*/ 3626929 h 3960440"/>
              <a:gd name="connsiteX29-431" fmla="*/ 0 w 3888432"/>
              <a:gd name="connsiteY29-432" fmla="*/ 333511 h 3960440"/>
              <a:gd name="connsiteX30-433" fmla="*/ 333511 w 3888432"/>
              <a:gd name="connsiteY30-434" fmla="*/ 0 h 3960440"/>
              <a:gd name="connsiteX0-435" fmla="*/ 554477 w 3888432"/>
              <a:gd name="connsiteY0-436" fmla="*/ 1512168 h 3960440"/>
              <a:gd name="connsiteX1-437" fmla="*/ 554477 w 3888432"/>
              <a:gd name="connsiteY1-438" fmla="*/ 3312368 h 3960440"/>
              <a:gd name="connsiteX2-439" fmla="*/ 1201638 w 3888432"/>
              <a:gd name="connsiteY2-440" fmla="*/ 3312368 h 3960440"/>
              <a:gd name="connsiteX3-441" fmla="*/ 1201638 w 3888432"/>
              <a:gd name="connsiteY3-442" fmla="*/ 1512168 h 3960440"/>
              <a:gd name="connsiteX4-443" fmla="*/ 554477 w 3888432"/>
              <a:gd name="connsiteY4-444" fmla="*/ 1512168 h 3960440"/>
              <a:gd name="connsiteX5-445" fmla="*/ 2840340 w 3888432"/>
              <a:gd name="connsiteY5-446" fmla="*/ 1479943 h 3960440"/>
              <a:gd name="connsiteX6-447" fmla="*/ 2136833 w 3888432"/>
              <a:gd name="connsiteY6-448" fmla="*/ 1785510 h 3960440"/>
              <a:gd name="connsiteX7-449" fmla="*/ 2136833 w 3888432"/>
              <a:gd name="connsiteY7-450" fmla="*/ 1510185 h 3960440"/>
              <a:gd name="connsiteX8-451" fmla="*/ 1489672 w 3888432"/>
              <a:gd name="connsiteY8-452" fmla="*/ 1510185 h 3960440"/>
              <a:gd name="connsiteX9-453" fmla="*/ 1489672 w 3888432"/>
              <a:gd name="connsiteY9-454" fmla="*/ 3310385 h 3960440"/>
              <a:gd name="connsiteX10-455" fmla="*/ 2136833 w 3888432"/>
              <a:gd name="connsiteY10-456" fmla="*/ 3310385 h 3960440"/>
              <a:gd name="connsiteX11-457" fmla="*/ 2147184 w 3888432"/>
              <a:gd name="connsiteY11-458" fmla="*/ 2155564 h 3960440"/>
              <a:gd name="connsiteX12-459" fmla="*/ 2673919 w 3888432"/>
              <a:gd name="connsiteY12-460" fmla="*/ 2138897 h 3960440"/>
              <a:gd name="connsiteX13-461" fmla="*/ 2679688 w 3888432"/>
              <a:gd name="connsiteY13-462" fmla="*/ 3312366 h 3960440"/>
              <a:gd name="connsiteX14-463" fmla="*/ 3326849 w 3888432"/>
              <a:gd name="connsiteY14-464" fmla="*/ 3312366 h 3960440"/>
              <a:gd name="connsiteX15-465" fmla="*/ 3333768 w 3888432"/>
              <a:gd name="connsiteY15-466" fmla="*/ 2128613 h 3960440"/>
              <a:gd name="connsiteX16-467" fmla="*/ 2840340 w 3888432"/>
              <a:gd name="connsiteY16-468" fmla="*/ 1479943 h 3960440"/>
              <a:gd name="connsiteX17-469" fmla="*/ 878058 w 3888432"/>
              <a:gd name="connsiteY17-470" fmla="*/ 648072 h 3960440"/>
              <a:gd name="connsiteX18-471" fmla="*/ 554477 w 3888432"/>
              <a:gd name="connsiteY18-472" fmla="*/ 971653 h 3960440"/>
              <a:gd name="connsiteX19-473" fmla="*/ 878058 w 3888432"/>
              <a:gd name="connsiteY19-474" fmla="*/ 1295234 h 3960440"/>
              <a:gd name="connsiteX20-475" fmla="*/ 1201639 w 3888432"/>
              <a:gd name="connsiteY20-476" fmla="*/ 971653 h 3960440"/>
              <a:gd name="connsiteX21-477" fmla="*/ 878058 w 3888432"/>
              <a:gd name="connsiteY21-478" fmla="*/ 648072 h 3960440"/>
              <a:gd name="connsiteX22-479" fmla="*/ 333511 w 3888432"/>
              <a:gd name="connsiteY22-480" fmla="*/ 0 h 3960440"/>
              <a:gd name="connsiteX23-481" fmla="*/ 3554921 w 3888432"/>
              <a:gd name="connsiteY23-482" fmla="*/ 0 h 3960440"/>
              <a:gd name="connsiteX24-483" fmla="*/ 3888432 w 3888432"/>
              <a:gd name="connsiteY24-484" fmla="*/ 333511 h 3960440"/>
              <a:gd name="connsiteX25-485" fmla="*/ 3888432 w 3888432"/>
              <a:gd name="connsiteY25-486" fmla="*/ 3626929 h 3960440"/>
              <a:gd name="connsiteX26-487" fmla="*/ 3554921 w 3888432"/>
              <a:gd name="connsiteY26-488" fmla="*/ 3960440 h 3960440"/>
              <a:gd name="connsiteX27-489" fmla="*/ 333511 w 3888432"/>
              <a:gd name="connsiteY27-490" fmla="*/ 3960440 h 3960440"/>
              <a:gd name="connsiteX28-491" fmla="*/ 0 w 3888432"/>
              <a:gd name="connsiteY28-492" fmla="*/ 3626929 h 3960440"/>
              <a:gd name="connsiteX29-493" fmla="*/ 0 w 3888432"/>
              <a:gd name="connsiteY29-494" fmla="*/ 333511 h 3960440"/>
              <a:gd name="connsiteX30-495" fmla="*/ 333511 w 3888432"/>
              <a:gd name="connsiteY30-496" fmla="*/ 0 h 396044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Lst>
            <a:rect l="l" t="t" r="r" b="b"/>
            <a:pathLst>
              <a:path w="3888432" h="3960440">
                <a:moveTo>
                  <a:pt x="554477" y="1512168"/>
                </a:moveTo>
                <a:lnTo>
                  <a:pt x="554477" y="3312368"/>
                </a:lnTo>
                <a:lnTo>
                  <a:pt x="1201638" y="3312368"/>
                </a:lnTo>
                <a:lnTo>
                  <a:pt x="1201638" y="1512168"/>
                </a:lnTo>
                <a:lnTo>
                  <a:pt x="554477" y="1512168"/>
                </a:lnTo>
                <a:close/>
                <a:moveTo>
                  <a:pt x="2840340" y="1479943"/>
                </a:moveTo>
                <a:cubicBezTo>
                  <a:pt x="2293254" y="1484797"/>
                  <a:pt x="2254084" y="1780470"/>
                  <a:pt x="2136833" y="1785510"/>
                </a:cubicBezTo>
                <a:lnTo>
                  <a:pt x="2136833" y="1510185"/>
                </a:lnTo>
                <a:lnTo>
                  <a:pt x="1489672" y="1510185"/>
                </a:lnTo>
                <a:lnTo>
                  <a:pt x="1489672" y="3310385"/>
                </a:lnTo>
                <a:lnTo>
                  <a:pt x="2136833" y="3310385"/>
                </a:lnTo>
                <a:cubicBezTo>
                  <a:pt x="2140283" y="2925445"/>
                  <a:pt x="2133383" y="2560917"/>
                  <a:pt x="2147184" y="2155564"/>
                </a:cubicBezTo>
                <a:cubicBezTo>
                  <a:pt x="2187272" y="1842063"/>
                  <a:pt x="2668986" y="1938990"/>
                  <a:pt x="2673919" y="2138897"/>
                </a:cubicBezTo>
                <a:lnTo>
                  <a:pt x="2679688" y="3312366"/>
                </a:lnTo>
                <a:lnTo>
                  <a:pt x="3326849" y="3312366"/>
                </a:lnTo>
                <a:cubicBezTo>
                  <a:pt x="3329155" y="2917782"/>
                  <a:pt x="3331462" y="2523197"/>
                  <a:pt x="3333768" y="2128613"/>
                </a:cubicBezTo>
                <a:cubicBezTo>
                  <a:pt x="3339026" y="1942962"/>
                  <a:pt x="3184753" y="1475890"/>
                  <a:pt x="2840340" y="1479943"/>
                </a:cubicBezTo>
                <a:close/>
                <a:moveTo>
                  <a:pt x="878058" y="648072"/>
                </a:moveTo>
                <a:cubicBezTo>
                  <a:pt x="699349" y="648072"/>
                  <a:pt x="554477" y="792944"/>
                  <a:pt x="554477" y="971653"/>
                </a:cubicBezTo>
                <a:cubicBezTo>
                  <a:pt x="554477" y="1150362"/>
                  <a:pt x="699349" y="1295234"/>
                  <a:pt x="878058" y="1295234"/>
                </a:cubicBezTo>
                <a:cubicBezTo>
                  <a:pt x="1056767" y="1295234"/>
                  <a:pt x="1201639" y="1150362"/>
                  <a:pt x="1201639" y="971653"/>
                </a:cubicBezTo>
                <a:cubicBezTo>
                  <a:pt x="1201639" y="792944"/>
                  <a:pt x="1056767" y="648072"/>
                  <a:pt x="878058" y="648072"/>
                </a:cubicBezTo>
                <a:close/>
                <a:moveTo>
                  <a:pt x="333511" y="0"/>
                </a:moveTo>
                <a:lnTo>
                  <a:pt x="3554921" y="0"/>
                </a:lnTo>
                <a:cubicBezTo>
                  <a:pt x="3739114" y="0"/>
                  <a:pt x="3888432" y="149318"/>
                  <a:pt x="3888432" y="333511"/>
                </a:cubicBezTo>
                <a:lnTo>
                  <a:pt x="3888432" y="3626929"/>
                </a:lnTo>
                <a:cubicBezTo>
                  <a:pt x="3888432" y="3811122"/>
                  <a:pt x="3739114" y="3960440"/>
                  <a:pt x="3554921" y="3960440"/>
                </a:cubicBezTo>
                <a:lnTo>
                  <a:pt x="333511" y="3960440"/>
                </a:lnTo>
                <a:cubicBezTo>
                  <a:pt x="149318" y="3960440"/>
                  <a:pt x="0" y="3811122"/>
                  <a:pt x="0" y="3626929"/>
                </a:cubicBezTo>
                <a:lnTo>
                  <a:pt x="0" y="333511"/>
                </a:lnTo>
                <a:cubicBezTo>
                  <a:pt x="0" y="149318"/>
                  <a:pt x="149318" y="0"/>
                  <a:pt x="33351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9" name="Rounded Rectangle 2"/>
          <p:cNvSpPr/>
          <p:nvPr/>
        </p:nvSpPr>
        <p:spPr>
          <a:xfrm>
            <a:off x="5221965" y="5793782"/>
            <a:ext cx="519265" cy="519265"/>
          </a:xfrm>
          <a:custGeom>
            <a:avLst/>
            <a:gdLst>
              <a:gd name="connsiteX0" fmla="*/ 3160999 w 3960000"/>
              <a:gd name="connsiteY0" fmla="*/ 1374274 h 3960000"/>
              <a:gd name="connsiteX1" fmla="*/ 3155132 w 3960000"/>
              <a:gd name="connsiteY1" fmla="*/ 1419362 h 3960000"/>
              <a:gd name="connsiteX2" fmla="*/ 3155131 w 3960000"/>
              <a:gd name="connsiteY2" fmla="*/ 1419362 h 3960000"/>
              <a:gd name="connsiteX3" fmla="*/ 3160999 w 3960000"/>
              <a:gd name="connsiteY3" fmla="*/ 1374274 h 3960000"/>
              <a:gd name="connsiteX4" fmla="*/ 2538382 w 3960000"/>
              <a:gd name="connsiteY4" fmla="*/ 802616 h 3960000"/>
              <a:gd name="connsiteX5" fmla="*/ 1921633 w 3960000"/>
              <a:gd name="connsiteY5" fmla="*/ 1419365 h 3960000"/>
              <a:gd name="connsiteX6" fmla="*/ 1942445 w 3960000"/>
              <a:gd name="connsiteY6" fmla="*/ 1570340 h 3960000"/>
              <a:gd name="connsiteX7" fmla="*/ 752016 w 3960000"/>
              <a:gd name="connsiteY7" fmla="*/ 931012 h 3960000"/>
              <a:gd name="connsiteX8" fmla="*/ 934030 w 3960000"/>
              <a:gd name="connsiteY8" fmla="*/ 1745738 h 3960000"/>
              <a:gd name="connsiteX9" fmla="*/ 665343 w 3960000"/>
              <a:gd name="connsiteY9" fmla="*/ 1650397 h 3960000"/>
              <a:gd name="connsiteX10" fmla="*/ 1111709 w 3960000"/>
              <a:gd name="connsiteY10" fmla="*/ 2257108 h 3960000"/>
              <a:gd name="connsiteX11" fmla="*/ 856023 w 3960000"/>
              <a:gd name="connsiteY11" fmla="*/ 2244108 h 3960000"/>
              <a:gd name="connsiteX12" fmla="*/ 1402064 w 3960000"/>
              <a:gd name="connsiteY12" fmla="*/ 2660137 h 3960000"/>
              <a:gd name="connsiteX13" fmla="*/ 552668 w 3960000"/>
              <a:gd name="connsiteY13" fmla="*/ 2902822 h 3960000"/>
              <a:gd name="connsiteX14" fmla="*/ 1978439 w 3960000"/>
              <a:gd name="connsiteY14" fmla="*/ 3093502 h 3960000"/>
              <a:gd name="connsiteX15" fmla="*/ 3053184 w 3960000"/>
              <a:gd name="connsiteY15" fmla="*/ 2031759 h 3960000"/>
              <a:gd name="connsiteX16" fmla="*/ 3155131 w 3960000"/>
              <a:gd name="connsiteY16" fmla="*/ 1419365 h 3960000"/>
              <a:gd name="connsiteX17" fmla="*/ 3207849 w 3960000"/>
              <a:gd name="connsiteY17" fmla="*/ 1493166 h 3960000"/>
              <a:gd name="connsiteX18" fmla="*/ 3407333 w 3960000"/>
              <a:gd name="connsiteY18" fmla="*/ 1117847 h 3960000"/>
              <a:gd name="connsiteX19" fmla="*/ 3108461 w 3960000"/>
              <a:gd name="connsiteY19" fmla="*/ 1185086 h 3960000"/>
              <a:gd name="connsiteX20" fmla="*/ 3334650 w 3960000"/>
              <a:gd name="connsiteY20" fmla="*/ 883134 h 3960000"/>
              <a:gd name="connsiteX21" fmla="*/ 2995677 w 3960000"/>
              <a:gd name="connsiteY21" fmla="*/ 1008938 h 3960000"/>
              <a:gd name="connsiteX22" fmla="*/ 2538382 w 3960000"/>
              <a:gd name="connsiteY22" fmla="*/ 802616 h 3960000"/>
              <a:gd name="connsiteX23" fmla="*/ 308009 w 3960000"/>
              <a:gd name="connsiteY23" fmla="*/ 0 h 3960000"/>
              <a:gd name="connsiteX24" fmla="*/ 3651991 w 3960000"/>
              <a:gd name="connsiteY24" fmla="*/ 0 h 3960000"/>
              <a:gd name="connsiteX25" fmla="*/ 3960000 w 3960000"/>
              <a:gd name="connsiteY25" fmla="*/ 308009 h 3960000"/>
              <a:gd name="connsiteX26" fmla="*/ 3960000 w 3960000"/>
              <a:gd name="connsiteY26" fmla="*/ 3651991 h 3960000"/>
              <a:gd name="connsiteX27" fmla="*/ 3651991 w 3960000"/>
              <a:gd name="connsiteY27" fmla="*/ 3960000 h 3960000"/>
              <a:gd name="connsiteX28" fmla="*/ 308009 w 3960000"/>
              <a:gd name="connsiteY28" fmla="*/ 3960000 h 3960000"/>
              <a:gd name="connsiteX29" fmla="*/ 0 w 3960000"/>
              <a:gd name="connsiteY29" fmla="*/ 3651991 h 3960000"/>
              <a:gd name="connsiteX30" fmla="*/ 0 w 3960000"/>
              <a:gd name="connsiteY30" fmla="*/ 308009 h 3960000"/>
              <a:gd name="connsiteX31" fmla="*/ 308009 w 3960000"/>
              <a:gd name="connsiteY31" fmla="*/ 0 h 3960000"/>
              <a:gd name="connsiteX0-1" fmla="*/ 3160999 w 3960000"/>
              <a:gd name="connsiteY0-2" fmla="*/ 1374274 h 3960000"/>
              <a:gd name="connsiteX1-3" fmla="*/ 3155132 w 3960000"/>
              <a:gd name="connsiteY1-4" fmla="*/ 1419362 h 3960000"/>
              <a:gd name="connsiteX2-5" fmla="*/ 3155131 w 3960000"/>
              <a:gd name="connsiteY2-6" fmla="*/ 1419362 h 3960000"/>
              <a:gd name="connsiteX3-7" fmla="*/ 3160999 w 3960000"/>
              <a:gd name="connsiteY3-8" fmla="*/ 1374274 h 3960000"/>
              <a:gd name="connsiteX4-9" fmla="*/ 2538382 w 3960000"/>
              <a:gd name="connsiteY4-10" fmla="*/ 802616 h 3960000"/>
              <a:gd name="connsiteX5-11" fmla="*/ 1921633 w 3960000"/>
              <a:gd name="connsiteY5-12" fmla="*/ 1419365 h 3960000"/>
              <a:gd name="connsiteX6-13" fmla="*/ 1942445 w 3960000"/>
              <a:gd name="connsiteY6-14" fmla="*/ 1570340 h 3960000"/>
              <a:gd name="connsiteX7-15" fmla="*/ 752016 w 3960000"/>
              <a:gd name="connsiteY7-16" fmla="*/ 931012 h 3960000"/>
              <a:gd name="connsiteX8-17" fmla="*/ 934030 w 3960000"/>
              <a:gd name="connsiteY8-18" fmla="*/ 1745738 h 3960000"/>
              <a:gd name="connsiteX9-19" fmla="*/ 665343 w 3960000"/>
              <a:gd name="connsiteY9-20" fmla="*/ 1650397 h 3960000"/>
              <a:gd name="connsiteX10-21" fmla="*/ 1111709 w 3960000"/>
              <a:gd name="connsiteY10-22" fmla="*/ 2257108 h 3960000"/>
              <a:gd name="connsiteX11-23" fmla="*/ 856023 w 3960000"/>
              <a:gd name="connsiteY11-24" fmla="*/ 2244108 h 3960000"/>
              <a:gd name="connsiteX12-25" fmla="*/ 1402064 w 3960000"/>
              <a:gd name="connsiteY12-26" fmla="*/ 2660137 h 3960000"/>
              <a:gd name="connsiteX13-27" fmla="*/ 552668 w 3960000"/>
              <a:gd name="connsiteY13-28" fmla="*/ 2902822 h 3960000"/>
              <a:gd name="connsiteX14-29" fmla="*/ 1978439 w 3960000"/>
              <a:gd name="connsiteY14-30" fmla="*/ 3093502 h 3960000"/>
              <a:gd name="connsiteX15-31" fmla="*/ 3053184 w 3960000"/>
              <a:gd name="connsiteY15-32" fmla="*/ 2031759 h 3960000"/>
              <a:gd name="connsiteX16-33" fmla="*/ 3207849 w 3960000"/>
              <a:gd name="connsiteY16-34" fmla="*/ 1493166 h 3960000"/>
              <a:gd name="connsiteX17-35" fmla="*/ 3407333 w 3960000"/>
              <a:gd name="connsiteY17-36" fmla="*/ 1117847 h 3960000"/>
              <a:gd name="connsiteX18-37" fmla="*/ 3108461 w 3960000"/>
              <a:gd name="connsiteY18-38" fmla="*/ 1185086 h 3960000"/>
              <a:gd name="connsiteX19-39" fmla="*/ 3334650 w 3960000"/>
              <a:gd name="connsiteY19-40" fmla="*/ 883134 h 3960000"/>
              <a:gd name="connsiteX20-41" fmla="*/ 2995677 w 3960000"/>
              <a:gd name="connsiteY20-42" fmla="*/ 1008938 h 3960000"/>
              <a:gd name="connsiteX21-43" fmla="*/ 2538382 w 3960000"/>
              <a:gd name="connsiteY21-44" fmla="*/ 802616 h 3960000"/>
              <a:gd name="connsiteX22-45" fmla="*/ 308009 w 3960000"/>
              <a:gd name="connsiteY22-46" fmla="*/ 0 h 3960000"/>
              <a:gd name="connsiteX23-47" fmla="*/ 3651991 w 3960000"/>
              <a:gd name="connsiteY23-48" fmla="*/ 0 h 3960000"/>
              <a:gd name="connsiteX24-49" fmla="*/ 3960000 w 3960000"/>
              <a:gd name="connsiteY24-50" fmla="*/ 308009 h 3960000"/>
              <a:gd name="connsiteX25-51" fmla="*/ 3960000 w 3960000"/>
              <a:gd name="connsiteY25-52" fmla="*/ 3651991 h 3960000"/>
              <a:gd name="connsiteX26-53" fmla="*/ 3651991 w 3960000"/>
              <a:gd name="connsiteY26-54" fmla="*/ 3960000 h 3960000"/>
              <a:gd name="connsiteX27-55" fmla="*/ 308009 w 3960000"/>
              <a:gd name="connsiteY27-56" fmla="*/ 3960000 h 3960000"/>
              <a:gd name="connsiteX28-57" fmla="*/ 0 w 3960000"/>
              <a:gd name="connsiteY28-58" fmla="*/ 3651991 h 3960000"/>
              <a:gd name="connsiteX29-59" fmla="*/ 0 w 3960000"/>
              <a:gd name="connsiteY29-60" fmla="*/ 308009 h 3960000"/>
              <a:gd name="connsiteX30-61" fmla="*/ 308009 w 3960000"/>
              <a:gd name="connsiteY30-62" fmla="*/ 0 h 3960000"/>
              <a:gd name="connsiteX0-63" fmla="*/ 3160999 w 3960000"/>
              <a:gd name="connsiteY0-64" fmla="*/ 1374274 h 3960000"/>
              <a:gd name="connsiteX1-65" fmla="*/ 3155132 w 3960000"/>
              <a:gd name="connsiteY1-66" fmla="*/ 1419362 h 3960000"/>
              <a:gd name="connsiteX2-67" fmla="*/ 3160999 w 3960000"/>
              <a:gd name="connsiteY2-68" fmla="*/ 1374274 h 3960000"/>
              <a:gd name="connsiteX3-69" fmla="*/ 2538382 w 3960000"/>
              <a:gd name="connsiteY3-70" fmla="*/ 802616 h 3960000"/>
              <a:gd name="connsiteX4-71" fmla="*/ 1921633 w 3960000"/>
              <a:gd name="connsiteY4-72" fmla="*/ 1419365 h 3960000"/>
              <a:gd name="connsiteX5-73" fmla="*/ 1942445 w 3960000"/>
              <a:gd name="connsiteY5-74" fmla="*/ 1570340 h 3960000"/>
              <a:gd name="connsiteX6-75" fmla="*/ 752016 w 3960000"/>
              <a:gd name="connsiteY6-76" fmla="*/ 931012 h 3960000"/>
              <a:gd name="connsiteX7-77" fmla="*/ 934030 w 3960000"/>
              <a:gd name="connsiteY7-78" fmla="*/ 1745738 h 3960000"/>
              <a:gd name="connsiteX8-79" fmla="*/ 665343 w 3960000"/>
              <a:gd name="connsiteY8-80" fmla="*/ 1650397 h 3960000"/>
              <a:gd name="connsiteX9-81" fmla="*/ 1111709 w 3960000"/>
              <a:gd name="connsiteY9-82" fmla="*/ 2257108 h 3960000"/>
              <a:gd name="connsiteX10-83" fmla="*/ 856023 w 3960000"/>
              <a:gd name="connsiteY10-84" fmla="*/ 2244108 h 3960000"/>
              <a:gd name="connsiteX11-85" fmla="*/ 1402064 w 3960000"/>
              <a:gd name="connsiteY11-86" fmla="*/ 2660137 h 3960000"/>
              <a:gd name="connsiteX12-87" fmla="*/ 552668 w 3960000"/>
              <a:gd name="connsiteY12-88" fmla="*/ 2902822 h 3960000"/>
              <a:gd name="connsiteX13-89" fmla="*/ 1978439 w 3960000"/>
              <a:gd name="connsiteY13-90" fmla="*/ 3093502 h 3960000"/>
              <a:gd name="connsiteX14-91" fmla="*/ 3053184 w 3960000"/>
              <a:gd name="connsiteY14-92" fmla="*/ 2031759 h 3960000"/>
              <a:gd name="connsiteX15-93" fmla="*/ 3207849 w 3960000"/>
              <a:gd name="connsiteY15-94" fmla="*/ 1493166 h 3960000"/>
              <a:gd name="connsiteX16-95" fmla="*/ 3407333 w 3960000"/>
              <a:gd name="connsiteY16-96" fmla="*/ 1117847 h 3960000"/>
              <a:gd name="connsiteX17-97" fmla="*/ 3108461 w 3960000"/>
              <a:gd name="connsiteY17-98" fmla="*/ 1185086 h 3960000"/>
              <a:gd name="connsiteX18-99" fmla="*/ 3334650 w 3960000"/>
              <a:gd name="connsiteY18-100" fmla="*/ 883134 h 3960000"/>
              <a:gd name="connsiteX19-101" fmla="*/ 2995677 w 3960000"/>
              <a:gd name="connsiteY19-102" fmla="*/ 1008938 h 3960000"/>
              <a:gd name="connsiteX20-103" fmla="*/ 2538382 w 3960000"/>
              <a:gd name="connsiteY20-104" fmla="*/ 802616 h 3960000"/>
              <a:gd name="connsiteX21-105" fmla="*/ 308009 w 3960000"/>
              <a:gd name="connsiteY21-106" fmla="*/ 0 h 3960000"/>
              <a:gd name="connsiteX22-107" fmla="*/ 3651991 w 3960000"/>
              <a:gd name="connsiteY22-108" fmla="*/ 0 h 3960000"/>
              <a:gd name="connsiteX23-109" fmla="*/ 3960000 w 3960000"/>
              <a:gd name="connsiteY23-110" fmla="*/ 308009 h 3960000"/>
              <a:gd name="connsiteX24-111" fmla="*/ 3960000 w 3960000"/>
              <a:gd name="connsiteY24-112" fmla="*/ 3651991 h 3960000"/>
              <a:gd name="connsiteX25-113" fmla="*/ 3651991 w 3960000"/>
              <a:gd name="connsiteY25-114" fmla="*/ 3960000 h 3960000"/>
              <a:gd name="connsiteX26-115" fmla="*/ 308009 w 3960000"/>
              <a:gd name="connsiteY26-116" fmla="*/ 3960000 h 3960000"/>
              <a:gd name="connsiteX27-117" fmla="*/ 0 w 3960000"/>
              <a:gd name="connsiteY27-118" fmla="*/ 3651991 h 3960000"/>
              <a:gd name="connsiteX28-119" fmla="*/ 0 w 3960000"/>
              <a:gd name="connsiteY28-120" fmla="*/ 308009 h 3960000"/>
              <a:gd name="connsiteX29-121" fmla="*/ 308009 w 3960000"/>
              <a:gd name="connsiteY29-122" fmla="*/ 0 h 3960000"/>
              <a:gd name="connsiteX0-123" fmla="*/ 3160999 w 3960000"/>
              <a:gd name="connsiteY0-124" fmla="*/ 1374274 h 3960000"/>
              <a:gd name="connsiteX1-125" fmla="*/ 3155132 w 3960000"/>
              <a:gd name="connsiteY1-126" fmla="*/ 1419362 h 3960000"/>
              <a:gd name="connsiteX2-127" fmla="*/ 3160999 w 3960000"/>
              <a:gd name="connsiteY2-128" fmla="*/ 1374274 h 3960000"/>
              <a:gd name="connsiteX3-129" fmla="*/ 2538382 w 3960000"/>
              <a:gd name="connsiteY3-130" fmla="*/ 802616 h 3960000"/>
              <a:gd name="connsiteX4-131" fmla="*/ 1921633 w 3960000"/>
              <a:gd name="connsiteY4-132" fmla="*/ 1419365 h 3960000"/>
              <a:gd name="connsiteX5-133" fmla="*/ 1942445 w 3960000"/>
              <a:gd name="connsiteY5-134" fmla="*/ 1570340 h 3960000"/>
              <a:gd name="connsiteX6-135" fmla="*/ 752016 w 3960000"/>
              <a:gd name="connsiteY6-136" fmla="*/ 931012 h 3960000"/>
              <a:gd name="connsiteX7-137" fmla="*/ 934030 w 3960000"/>
              <a:gd name="connsiteY7-138" fmla="*/ 1745738 h 3960000"/>
              <a:gd name="connsiteX8-139" fmla="*/ 665343 w 3960000"/>
              <a:gd name="connsiteY8-140" fmla="*/ 1650397 h 3960000"/>
              <a:gd name="connsiteX9-141" fmla="*/ 1111709 w 3960000"/>
              <a:gd name="connsiteY9-142" fmla="*/ 2257108 h 3960000"/>
              <a:gd name="connsiteX10-143" fmla="*/ 856023 w 3960000"/>
              <a:gd name="connsiteY10-144" fmla="*/ 2244108 h 3960000"/>
              <a:gd name="connsiteX11-145" fmla="*/ 1402064 w 3960000"/>
              <a:gd name="connsiteY11-146" fmla="*/ 2660137 h 3960000"/>
              <a:gd name="connsiteX12-147" fmla="*/ 552668 w 3960000"/>
              <a:gd name="connsiteY12-148" fmla="*/ 2902822 h 3960000"/>
              <a:gd name="connsiteX13-149" fmla="*/ 1978439 w 3960000"/>
              <a:gd name="connsiteY13-150" fmla="*/ 3093502 h 3960000"/>
              <a:gd name="connsiteX14-151" fmla="*/ 3053184 w 3960000"/>
              <a:gd name="connsiteY14-152" fmla="*/ 2031759 h 3960000"/>
              <a:gd name="connsiteX15-153" fmla="*/ 3207849 w 3960000"/>
              <a:gd name="connsiteY15-154" fmla="*/ 1493166 h 3960000"/>
              <a:gd name="connsiteX16-155" fmla="*/ 3407333 w 3960000"/>
              <a:gd name="connsiteY16-156" fmla="*/ 1117847 h 3960000"/>
              <a:gd name="connsiteX17-157" fmla="*/ 3140091 w 3960000"/>
              <a:gd name="connsiteY17-158" fmla="*/ 1227260 h 3960000"/>
              <a:gd name="connsiteX18-159" fmla="*/ 3334650 w 3960000"/>
              <a:gd name="connsiteY18-160" fmla="*/ 883134 h 3960000"/>
              <a:gd name="connsiteX19-161" fmla="*/ 2995677 w 3960000"/>
              <a:gd name="connsiteY19-162" fmla="*/ 1008938 h 3960000"/>
              <a:gd name="connsiteX20-163" fmla="*/ 2538382 w 3960000"/>
              <a:gd name="connsiteY20-164" fmla="*/ 802616 h 3960000"/>
              <a:gd name="connsiteX21-165" fmla="*/ 308009 w 3960000"/>
              <a:gd name="connsiteY21-166" fmla="*/ 0 h 3960000"/>
              <a:gd name="connsiteX22-167" fmla="*/ 3651991 w 3960000"/>
              <a:gd name="connsiteY22-168" fmla="*/ 0 h 3960000"/>
              <a:gd name="connsiteX23-169" fmla="*/ 3960000 w 3960000"/>
              <a:gd name="connsiteY23-170" fmla="*/ 308009 h 3960000"/>
              <a:gd name="connsiteX24-171" fmla="*/ 3960000 w 3960000"/>
              <a:gd name="connsiteY24-172" fmla="*/ 3651991 h 3960000"/>
              <a:gd name="connsiteX25-173" fmla="*/ 3651991 w 3960000"/>
              <a:gd name="connsiteY25-174" fmla="*/ 3960000 h 3960000"/>
              <a:gd name="connsiteX26-175" fmla="*/ 308009 w 3960000"/>
              <a:gd name="connsiteY26-176" fmla="*/ 3960000 h 3960000"/>
              <a:gd name="connsiteX27-177" fmla="*/ 0 w 3960000"/>
              <a:gd name="connsiteY27-178" fmla="*/ 3651991 h 3960000"/>
              <a:gd name="connsiteX28-179" fmla="*/ 0 w 3960000"/>
              <a:gd name="connsiteY28-180" fmla="*/ 308009 h 3960000"/>
              <a:gd name="connsiteX29-181" fmla="*/ 308009 w 3960000"/>
              <a:gd name="connsiteY29-182" fmla="*/ 0 h 3960000"/>
              <a:gd name="connsiteX0-183" fmla="*/ 3160999 w 3960000"/>
              <a:gd name="connsiteY0-184" fmla="*/ 1374274 h 3960000"/>
              <a:gd name="connsiteX1-185" fmla="*/ 3155132 w 3960000"/>
              <a:gd name="connsiteY1-186" fmla="*/ 1419362 h 3960000"/>
              <a:gd name="connsiteX2-187" fmla="*/ 3160999 w 3960000"/>
              <a:gd name="connsiteY2-188" fmla="*/ 1374274 h 3960000"/>
              <a:gd name="connsiteX3-189" fmla="*/ 2538382 w 3960000"/>
              <a:gd name="connsiteY3-190" fmla="*/ 802616 h 3960000"/>
              <a:gd name="connsiteX4-191" fmla="*/ 1921633 w 3960000"/>
              <a:gd name="connsiteY4-192" fmla="*/ 1419365 h 3960000"/>
              <a:gd name="connsiteX5-193" fmla="*/ 1942445 w 3960000"/>
              <a:gd name="connsiteY5-194" fmla="*/ 1570340 h 3960000"/>
              <a:gd name="connsiteX6-195" fmla="*/ 752016 w 3960000"/>
              <a:gd name="connsiteY6-196" fmla="*/ 931012 h 3960000"/>
              <a:gd name="connsiteX7-197" fmla="*/ 934030 w 3960000"/>
              <a:gd name="connsiteY7-198" fmla="*/ 1745738 h 3960000"/>
              <a:gd name="connsiteX8-199" fmla="*/ 665343 w 3960000"/>
              <a:gd name="connsiteY8-200" fmla="*/ 1650397 h 3960000"/>
              <a:gd name="connsiteX9-201" fmla="*/ 1111709 w 3960000"/>
              <a:gd name="connsiteY9-202" fmla="*/ 2257108 h 3960000"/>
              <a:gd name="connsiteX10-203" fmla="*/ 856023 w 3960000"/>
              <a:gd name="connsiteY10-204" fmla="*/ 2244108 h 3960000"/>
              <a:gd name="connsiteX11-205" fmla="*/ 1402064 w 3960000"/>
              <a:gd name="connsiteY11-206" fmla="*/ 2660137 h 3960000"/>
              <a:gd name="connsiteX12-207" fmla="*/ 552668 w 3960000"/>
              <a:gd name="connsiteY12-208" fmla="*/ 2902822 h 3960000"/>
              <a:gd name="connsiteX13-209" fmla="*/ 1978439 w 3960000"/>
              <a:gd name="connsiteY13-210" fmla="*/ 3093502 h 3960000"/>
              <a:gd name="connsiteX14-211" fmla="*/ 3053184 w 3960000"/>
              <a:gd name="connsiteY14-212" fmla="*/ 2031759 h 3960000"/>
              <a:gd name="connsiteX15-213" fmla="*/ 3207849 w 3960000"/>
              <a:gd name="connsiteY15-214" fmla="*/ 1493166 h 3960000"/>
              <a:gd name="connsiteX16-215" fmla="*/ 3449507 w 3960000"/>
              <a:gd name="connsiteY16-216" fmla="*/ 1170564 h 3960000"/>
              <a:gd name="connsiteX17-217" fmla="*/ 3140091 w 3960000"/>
              <a:gd name="connsiteY17-218" fmla="*/ 1227260 h 3960000"/>
              <a:gd name="connsiteX18-219" fmla="*/ 3334650 w 3960000"/>
              <a:gd name="connsiteY18-220" fmla="*/ 883134 h 3960000"/>
              <a:gd name="connsiteX19-221" fmla="*/ 2995677 w 3960000"/>
              <a:gd name="connsiteY19-222" fmla="*/ 1008938 h 3960000"/>
              <a:gd name="connsiteX20-223" fmla="*/ 2538382 w 3960000"/>
              <a:gd name="connsiteY20-224" fmla="*/ 802616 h 3960000"/>
              <a:gd name="connsiteX21-225" fmla="*/ 308009 w 3960000"/>
              <a:gd name="connsiteY21-226" fmla="*/ 0 h 3960000"/>
              <a:gd name="connsiteX22-227" fmla="*/ 3651991 w 3960000"/>
              <a:gd name="connsiteY22-228" fmla="*/ 0 h 3960000"/>
              <a:gd name="connsiteX23-229" fmla="*/ 3960000 w 3960000"/>
              <a:gd name="connsiteY23-230" fmla="*/ 308009 h 3960000"/>
              <a:gd name="connsiteX24-231" fmla="*/ 3960000 w 3960000"/>
              <a:gd name="connsiteY24-232" fmla="*/ 3651991 h 3960000"/>
              <a:gd name="connsiteX25-233" fmla="*/ 3651991 w 3960000"/>
              <a:gd name="connsiteY25-234" fmla="*/ 3960000 h 3960000"/>
              <a:gd name="connsiteX26-235" fmla="*/ 308009 w 3960000"/>
              <a:gd name="connsiteY26-236" fmla="*/ 3960000 h 3960000"/>
              <a:gd name="connsiteX27-237" fmla="*/ 0 w 3960000"/>
              <a:gd name="connsiteY27-238" fmla="*/ 3651991 h 3960000"/>
              <a:gd name="connsiteX28-239" fmla="*/ 0 w 3960000"/>
              <a:gd name="connsiteY28-240" fmla="*/ 308009 h 3960000"/>
              <a:gd name="connsiteX29-241" fmla="*/ 308009 w 3960000"/>
              <a:gd name="connsiteY29-242" fmla="*/ 0 h 3960000"/>
              <a:gd name="connsiteX0-243" fmla="*/ 3160999 w 3960000"/>
              <a:gd name="connsiteY0-244" fmla="*/ 1374274 h 3960000"/>
              <a:gd name="connsiteX1-245" fmla="*/ 3155132 w 3960000"/>
              <a:gd name="connsiteY1-246" fmla="*/ 1419362 h 3960000"/>
              <a:gd name="connsiteX2-247" fmla="*/ 3160999 w 3960000"/>
              <a:gd name="connsiteY2-248" fmla="*/ 1374274 h 3960000"/>
              <a:gd name="connsiteX3-249" fmla="*/ 2538382 w 3960000"/>
              <a:gd name="connsiteY3-250" fmla="*/ 802616 h 3960000"/>
              <a:gd name="connsiteX4-251" fmla="*/ 1921633 w 3960000"/>
              <a:gd name="connsiteY4-252" fmla="*/ 1419365 h 3960000"/>
              <a:gd name="connsiteX5-253" fmla="*/ 1942445 w 3960000"/>
              <a:gd name="connsiteY5-254" fmla="*/ 1570340 h 3960000"/>
              <a:gd name="connsiteX6-255" fmla="*/ 752016 w 3960000"/>
              <a:gd name="connsiteY6-256" fmla="*/ 931012 h 3960000"/>
              <a:gd name="connsiteX7-257" fmla="*/ 934030 w 3960000"/>
              <a:gd name="connsiteY7-258" fmla="*/ 1745738 h 3960000"/>
              <a:gd name="connsiteX8-259" fmla="*/ 665343 w 3960000"/>
              <a:gd name="connsiteY8-260" fmla="*/ 1650397 h 3960000"/>
              <a:gd name="connsiteX9-261" fmla="*/ 1111709 w 3960000"/>
              <a:gd name="connsiteY9-262" fmla="*/ 2257108 h 3960000"/>
              <a:gd name="connsiteX10-263" fmla="*/ 856023 w 3960000"/>
              <a:gd name="connsiteY10-264" fmla="*/ 2244108 h 3960000"/>
              <a:gd name="connsiteX11-265" fmla="*/ 1402064 w 3960000"/>
              <a:gd name="connsiteY11-266" fmla="*/ 2660137 h 3960000"/>
              <a:gd name="connsiteX12-267" fmla="*/ 552668 w 3960000"/>
              <a:gd name="connsiteY12-268" fmla="*/ 2902822 h 3960000"/>
              <a:gd name="connsiteX13-269" fmla="*/ 1978439 w 3960000"/>
              <a:gd name="connsiteY13-270" fmla="*/ 3093502 h 3960000"/>
              <a:gd name="connsiteX14-271" fmla="*/ 3053184 w 3960000"/>
              <a:gd name="connsiteY14-272" fmla="*/ 2031759 h 3960000"/>
              <a:gd name="connsiteX15-273" fmla="*/ 3207849 w 3960000"/>
              <a:gd name="connsiteY15-274" fmla="*/ 1493166 h 3960000"/>
              <a:gd name="connsiteX16-275" fmla="*/ 3449507 w 3960000"/>
              <a:gd name="connsiteY16-276" fmla="*/ 1170564 h 3960000"/>
              <a:gd name="connsiteX17-277" fmla="*/ 3140091 w 3960000"/>
              <a:gd name="connsiteY17-278" fmla="*/ 1227260 h 3960000"/>
              <a:gd name="connsiteX18-279" fmla="*/ 3324107 w 3960000"/>
              <a:gd name="connsiteY18-280" fmla="*/ 851504 h 3960000"/>
              <a:gd name="connsiteX19-281" fmla="*/ 2995677 w 3960000"/>
              <a:gd name="connsiteY19-282" fmla="*/ 1008938 h 3960000"/>
              <a:gd name="connsiteX20-283" fmla="*/ 2538382 w 3960000"/>
              <a:gd name="connsiteY20-284" fmla="*/ 802616 h 3960000"/>
              <a:gd name="connsiteX21-285" fmla="*/ 308009 w 3960000"/>
              <a:gd name="connsiteY21-286" fmla="*/ 0 h 3960000"/>
              <a:gd name="connsiteX22-287" fmla="*/ 3651991 w 3960000"/>
              <a:gd name="connsiteY22-288" fmla="*/ 0 h 3960000"/>
              <a:gd name="connsiteX23-289" fmla="*/ 3960000 w 3960000"/>
              <a:gd name="connsiteY23-290" fmla="*/ 308009 h 3960000"/>
              <a:gd name="connsiteX24-291" fmla="*/ 3960000 w 3960000"/>
              <a:gd name="connsiteY24-292" fmla="*/ 3651991 h 3960000"/>
              <a:gd name="connsiteX25-293" fmla="*/ 3651991 w 3960000"/>
              <a:gd name="connsiteY25-294" fmla="*/ 3960000 h 3960000"/>
              <a:gd name="connsiteX26-295" fmla="*/ 308009 w 3960000"/>
              <a:gd name="connsiteY26-296" fmla="*/ 3960000 h 3960000"/>
              <a:gd name="connsiteX27-297" fmla="*/ 0 w 3960000"/>
              <a:gd name="connsiteY27-298" fmla="*/ 3651991 h 3960000"/>
              <a:gd name="connsiteX28-299" fmla="*/ 0 w 3960000"/>
              <a:gd name="connsiteY28-300" fmla="*/ 308009 h 3960000"/>
              <a:gd name="connsiteX29-301" fmla="*/ 308009 w 3960000"/>
              <a:gd name="connsiteY29-302" fmla="*/ 0 h 3960000"/>
              <a:gd name="connsiteX0-303" fmla="*/ 3160999 w 3960000"/>
              <a:gd name="connsiteY0-304" fmla="*/ 1374274 h 3960000"/>
              <a:gd name="connsiteX1-305" fmla="*/ 3155132 w 3960000"/>
              <a:gd name="connsiteY1-306" fmla="*/ 1419362 h 3960000"/>
              <a:gd name="connsiteX2-307" fmla="*/ 3160999 w 3960000"/>
              <a:gd name="connsiteY2-308" fmla="*/ 1374274 h 3960000"/>
              <a:gd name="connsiteX3-309" fmla="*/ 2538382 w 3960000"/>
              <a:gd name="connsiteY3-310" fmla="*/ 802616 h 3960000"/>
              <a:gd name="connsiteX4-311" fmla="*/ 1921633 w 3960000"/>
              <a:gd name="connsiteY4-312" fmla="*/ 1292845 h 3960000"/>
              <a:gd name="connsiteX5-313" fmla="*/ 1942445 w 3960000"/>
              <a:gd name="connsiteY5-314" fmla="*/ 1570340 h 3960000"/>
              <a:gd name="connsiteX6-315" fmla="*/ 752016 w 3960000"/>
              <a:gd name="connsiteY6-316" fmla="*/ 931012 h 3960000"/>
              <a:gd name="connsiteX7-317" fmla="*/ 934030 w 3960000"/>
              <a:gd name="connsiteY7-318" fmla="*/ 1745738 h 3960000"/>
              <a:gd name="connsiteX8-319" fmla="*/ 665343 w 3960000"/>
              <a:gd name="connsiteY8-320" fmla="*/ 1650397 h 3960000"/>
              <a:gd name="connsiteX9-321" fmla="*/ 1111709 w 3960000"/>
              <a:gd name="connsiteY9-322" fmla="*/ 2257108 h 3960000"/>
              <a:gd name="connsiteX10-323" fmla="*/ 856023 w 3960000"/>
              <a:gd name="connsiteY10-324" fmla="*/ 2244108 h 3960000"/>
              <a:gd name="connsiteX11-325" fmla="*/ 1402064 w 3960000"/>
              <a:gd name="connsiteY11-326" fmla="*/ 2660137 h 3960000"/>
              <a:gd name="connsiteX12-327" fmla="*/ 552668 w 3960000"/>
              <a:gd name="connsiteY12-328" fmla="*/ 2902822 h 3960000"/>
              <a:gd name="connsiteX13-329" fmla="*/ 1978439 w 3960000"/>
              <a:gd name="connsiteY13-330" fmla="*/ 3093502 h 3960000"/>
              <a:gd name="connsiteX14-331" fmla="*/ 3053184 w 3960000"/>
              <a:gd name="connsiteY14-332" fmla="*/ 2031759 h 3960000"/>
              <a:gd name="connsiteX15-333" fmla="*/ 3207849 w 3960000"/>
              <a:gd name="connsiteY15-334" fmla="*/ 1493166 h 3960000"/>
              <a:gd name="connsiteX16-335" fmla="*/ 3449507 w 3960000"/>
              <a:gd name="connsiteY16-336" fmla="*/ 1170564 h 3960000"/>
              <a:gd name="connsiteX17-337" fmla="*/ 3140091 w 3960000"/>
              <a:gd name="connsiteY17-338" fmla="*/ 1227260 h 3960000"/>
              <a:gd name="connsiteX18-339" fmla="*/ 3324107 w 3960000"/>
              <a:gd name="connsiteY18-340" fmla="*/ 851504 h 3960000"/>
              <a:gd name="connsiteX19-341" fmla="*/ 2995677 w 3960000"/>
              <a:gd name="connsiteY19-342" fmla="*/ 1008938 h 3960000"/>
              <a:gd name="connsiteX20-343" fmla="*/ 2538382 w 3960000"/>
              <a:gd name="connsiteY20-344" fmla="*/ 802616 h 3960000"/>
              <a:gd name="connsiteX21-345" fmla="*/ 308009 w 3960000"/>
              <a:gd name="connsiteY21-346" fmla="*/ 0 h 3960000"/>
              <a:gd name="connsiteX22-347" fmla="*/ 3651991 w 3960000"/>
              <a:gd name="connsiteY22-348" fmla="*/ 0 h 3960000"/>
              <a:gd name="connsiteX23-349" fmla="*/ 3960000 w 3960000"/>
              <a:gd name="connsiteY23-350" fmla="*/ 308009 h 3960000"/>
              <a:gd name="connsiteX24-351" fmla="*/ 3960000 w 3960000"/>
              <a:gd name="connsiteY24-352" fmla="*/ 3651991 h 3960000"/>
              <a:gd name="connsiteX25-353" fmla="*/ 3651991 w 3960000"/>
              <a:gd name="connsiteY25-354" fmla="*/ 3960000 h 3960000"/>
              <a:gd name="connsiteX26-355" fmla="*/ 308009 w 3960000"/>
              <a:gd name="connsiteY26-356" fmla="*/ 3960000 h 3960000"/>
              <a:gd name="connsiteX27-357" fmla="*/ 0 w 3960000"/>
              <a:gd name="connsiteY27-358" fmla="*/ 3651991 h 3960000"/>
              <a:gd name="connsiteX28-359" fmla="*/ 0 w 3960000"/>
              <a:gd name="connsiteY28-360" fmla="*/ 308009 h 3960000"/>
              <a:gd name="connsiteX29-361" fmla="*/ 308009 w 3960000"/>
              <a:gd name="connsiteY29-362" fmla="*/ 0 h 3960000"/>
              <a:gd name="connsiteX0-363" fmla="*/ 3160999 w 3960000"/>
              <a:gd name="connsiteY0-364" fmla="*/ 1374274 h 3960000"/>
              <a:gd name="connsiteX1-365" fmla="*/ 3155132 w 3960000"/>
              <a:gd name="connsiteY1-366" fmla="*/ 1419362 h 3960000"/>
              <a:gd name="connsiteX2-367" fmla="*/ 3160999 w 3960000"/>
              <a:gd name="connsiteY2-368" fmla="*/ 1374274 h 3960000"/>
              <a:gd name="connsiteX3-369" fmla="*/ 2496208 w 3960000"/>
              <a:gd name="connsiteY3-370" fmla="*/ 770986 h 3960000"/>
              <a:gd name="connsiteX4-371" fmla="*/ 1921633 w 3960000"/>
              <a:gd name="connsiteY4-372" fmla="*/ 1292845 h 3960000"/>
              <a:gd name="connsiteX5-373" fmla="*/ 1942445 w 3960000"/>
              <a:gd name="connsiteY5-374" fmla="*/ 1570340 h 3960000"/>
              <a:gd name="connsiteX6-375" fmla="*/ 752016 w 3960000"/>
              <a:gd name="connsiteY6-376" fmla="*/ 931012 h 3960000"/>
              <a:gd name="connsiteX7-377" fmla="*/ 934030 w 3960000"/>
              <a:gd name="connsiteY7-378" fmla="*/ 1745738 h 3960000"/>
              <a:gd name="connsiteX8-379" fmla="*/ 665343 w 3960000"/>
              <a:gd name="connsiteY8-380" fmla="*/ 1650397 h 3960000"/>
              <a:gd name="connsiteX9-381" fmla="*/ 1111709 w 3960000"/>
              <a:gd name="connsiteY9-382" fmla="*/ 2257108 h 3960000"/>
              <a:gd name="connsiteX10-383" fmla="*/ 856023 w 3960000"/>
              <a:gd name="connsiteY10-384" fmla="*/ 2244108 h 3960000"/>
              <a:gd name="connsiteX11-385" fmla="*/ 1402064 w 3960000"/>
              <a:gd name="connsiteY11-386" fmla="*/ 2660137 h 3960000"/>
              <a:gd name="connsiteX12-387" fmla="*/ 552668 w 3960000"/>
              <a:gd name="connsiteY12-388" fmla="*/ 2902822 h 3960000"/>
              <a:gd name="connsiteX13-389" fmla="*/ 1978439 w 3960000"/>
              <a:gd name="connsiteY13-390" fmla="*/ 3093502 h 3960000"/>
              <a:gd name="connsiteX14-391" fmla="*/ 3053184 w 3960000"/>
              <a:gd name="connsiteY14-392" fmla="*/ 2031759 h 3960000"/>
              <a:gd name="connsiteX15-393" fmla="*/ 3207849 w 3960000"/>
              <a:gd name="connsiteY15-394" fmla="*/ 1493166 h 3960000"/>
              <a:gd name="connsiteX16-395" fmla="*/ 3449507 w 3960000"/>
              <a:gd name="connsiteY16-396" fmla="*/ 1170564 h 3960000"/>
              <a:gd name="connsiteX17-397" fmla="*/ 3140091 w 3960000"/>
              <a:gd name="connsiteY17-398" fmla="*/ 1227260 h 3960000"/>
              <a:gd name="connsiteX18-399" fmla="*/ 3324107 w 3960000"/>
              <a:gd name="connsiteY18-400" fmla="*/ 851504 h 3960000"/>
              <a:gd name="connsiteX19-401" fmla="*/ 2995677 w 3960000"/>
              <a:gd name="connsiteY19-402" fmla="*/ 1008938 h 3960000"/>
              <a:gd name="connsiteX20-403" fmla="*/ 2496208 w 3960000"/>
              <a:gd name="connsiteY20-404" fmla="*/ 770986 h 3960000"/>
              <a:gd name="connsiteX21-405" fmla="*/ 308009 w 3960000"/>
              <a:gd name="connsiteY21-406" fmla="*/ 0 h 3960000"/>
              <a:gd name="connsiteX22-407" fmla="*/ 3651991 w 3960000"/>
              <a:gd name="connsiteY22-408" fmla="*/ 0 h 3960000"/>
              <a:gd name="connsiteX23-409" fmla="*/ 3960000 w 3960000"/>
              <a:gd name="connsiteY23-410" fmla="*/ 308009 h 3960000"/>
              <a:gd name="connsiteX24-411" fmla="*/ 3960000 w 3960000"/>
              <a:gd name="connsiteY24-412" fmla="*/ 3651991 h 3960000"/>
              <a:gd name="connsiteX25-413" fmla="*/ 3651991 w 3960000"/>
              <a:gd name="connsiteY25-414" fmla="*/ 3960000 h 3960000"/>
              <a:gd name="connsiteX26-415" fmla="*/ 308009 w 3960000"/>
              <a:gd name="connsiteY26-416" fmla="*/ 3960000 h 3960000"/>
              <a:gd name="connsiteX27-417" fmla="*/ 0 w 3960000"/>
              <a:gd name="connsiteY27-418" fmla="*/ 3651991 h 3960000"/>
              <a:gd name="connsiteX28-419" fmla="*/ 0 w 3960000"/>
              <a:gd name="connsiteY28-420" fmla="*/ 308009 h 3960000"/>
              <a:gd name="connsiteX29-421" fmla="*/ 308009 w 3960000"/>
              <a:gd name="connsiteY29-422" fmla="*/ 0 h 3960000"/>
              <a:gd name="connsiteX0-423" fmla="*/ 3160999 w 3960000"/>
              <a:gd name="connsiteY0-424" fmla="*/ 1374274 h 3960000"/>
              <a:gd name="connsiteX1-425" fmla="*/ 3155132 w 3960000"/>
              <a:gd name="connsiteY1-426" fmla="*/ 1419362 h 3960000"/>
              <a:gd name="connsiteX2-427" fmla="*/ 3160999 w 3960000"/>
              <a:gd name="connsiteY2-428" fmla="*/ 1374274 h 3960000"/>
              <a:gd name="connsiteX3-429" fmla="*/ 2496208 w 3960000"/>
              <a:gd name="connsiteY3-430" fmla="*/ 770986 h 3960000"/>
              <a:gd name="connsiteX4-431" fmla="*/ 1921633 w 3960000"/>
              <a:gd name="connsiteY4-432" fmla="*/ 1292845 h 3960000"/>
              <a:gd name="connsiteX5-433" fmla="*/ 1942445 w 3960000"/>
              <a:gd name="connsiteY5-434" fmla="*/ 1570340 h 3960000"/>
              <a:gd name="connsiteX6-435" fmla="*/ 752016 w 3960000"/>
              <a:gd name="connsiteY6-436" fmla="*/ 931012 h 3960000"/>
              <a:gd name="connsiteX7-437" fmla="*/ 934030 w 3960000"/>
              <a:gd name="connsiteY7-438" fmla="*/ 1745738 h 3960000"/>
              <a:gd name="connsiteX8-439" fmla="*/ 665343 w 3960000"/>
              <a:gd name="connsiteY8-440" fmla="*/ 1650397 h 3960000"/>
              <a:gd name="connsiteX9-441" fmla="*/ 1111709 w 3960000"/>
              <a:gd name="connsiteY9-442" fmla="*/ 2257108 h 3960000"/>
              <a:gd name="connsiteX10-443" fmla="*/ 856023 w 3960000"/>
              <a:gd name="connsiteY10-444" fmla="*/ 2244108 h 3960000"/>
              <a:gd name="connsiteX11-445" fmla="*/ 1402064 w 3960000"/>
              <a:gd name="connsiteY11-446" fmla="*/ 2660137 h 3960000"/>
              <a:gd name="connsiteX12-447" fmla="*/ 552668 w 3960000"/>
              <a:gd name="connsiteY12-448" fmla="*/ 2902822 h 3960000"/>
              <a:gd name="connsiteX13-449" fmla="*/ 1978439 w 3960000"/>
              <a:gd name="connsiteY13-450" fmla="*/ 3093502 h 3960000"/>
              <a:gd name="connsiteX14-451" fmla="*/ 3053184 w 3960000"/>
              <a:gd name="connsiteY14-452" fmla="*/ 2031759 h 3960000"/>
              <a:gd name="connsiteX15-453" fmla="*/ 3207849 w 3960000"/>
              <a:gd name="connsiteY15-454" fmla="*/ 1493166 h 3960000"/>
              <a:gd name="connsiteX16-455" fmla="*/ 3449507 w 3960000"/>
              <a:gd name="connsiteY16-456" fmla="*/ 1170564 h 3960000"/>
              <a:gd name="connsiteX17-457" fmla="*/ 3140091 w 3960000"/>
              <a:gd name="connsiteY17-458" fmla="*/ 1227260 h 3960000"/>
              <a:gd name="connsiteX18-459" fmla="*/ 3324107 w 3960000"/>
              <a:gd name="connsiteY18-460" fmla="*/ 851504 h 3960000"/>
              <a:gd name="connsiteX19-461" fmla="*/ 2995677 w 3960000"/>
              <a:gd name="connsiteY19-462" fmla="*/ 1008938 h 3960000"/>
              <a:gd name="connsiteX20-463" fmla="*/ 2496208 w 3960000"/>
              <a:gd name="connsiteY20-464" fmla="*/ 770986 h 3960000"/>
              <a:gd name="connsiteX21-465" fmla="*/ 308009 w 3960000"/>
              <a:gd name="connsiteY21-466" fmla="*/ 0 h 3960000"/>
              <a:gd name="connsiteX22-467" fmla="*/ 3651991 w 3960000"/>
              <a:gd name="connsiteY22-468" fmla="*/ 0 h 3960000"/>
              <a:gd name="connsiteX23-469" fmla="*/ 3960000 w 3960000"/>
              <a:gd name="connsiteY23-470" fmla="*/ 308009 h 3960000"/>
              <a:gd name="connsiteX24-471" fmla="*/ 3960000 w 3960000"/>
              <a:gd name="connsiteY24-472" fmla="*/ 3651991 h 3960000"/>
              <a:gd name="connsiteX25-473" fmla="*/ 3651991 w 3960000"/>
              <a:gd name="connsiteY25-474" fmla="*/ 3960000 h 3960000"/>
              <a:gd name="connsiteX26-475" fmla="*/ 308009 w 3960000"/>
              <a:gd name="connsiteY26-476" fmla="*/ 3960000 h 3960000"/>
              <a:gd name="connsiteX27-477" fmla="*/ 0 w 3960000"/>
              <a:gd name="connsiteY27-478" fmla="*/ 3651991 h 3960000"/>
              <a:gd name="connsiteX28-479" fmla="*/ 0 w 3960000"/>
              <a:gd name="connsiteY28-480" fmla="*/ 308009 h 3960000"/>
              <a:gd name="connsiteX29-481" fmla="*/ 308009 w 3960000"/>
              <a:gd name="connsiteY29-482" fmla="*/ 0 h 3960000"/>
              <a:gd name="connsiteX0-483" fmla="*/ 3160999 w 3960000"/>
              <a:gd name="connsiteY0-484" fmla="*/ 1374274 h 3960000"/>
              <a:gd name="connsiteX1-485" fmla="*/ 3155132 w 3960000"/>
              <a:gd name="connsiteY1-486" fmla="*/ 1419362 h 3960000"/>
              <a:gd name="connsiteX2-487" fmla="*/ 3160999 w 3960000"/>
              <a:gd name="connsiteY2-488" fmla="*/ 1374274 h 3960000"/>
              <a:gd name="connsiteX3-489" fmla="*/ 2496208 w 3960000"/>
              <a:gd name="connsiteY3-490" fmla="*/ 770986 h 3960000"/>
              <a:gd name="connsiteX4-491" fmla="*/ 1921633 w 3960000"/>
              <a:gd name="connsiteY4-492" fmla="*/ 1292845 h 3960000"/>
              <a:gd name="connsiteX5-493" fmla="*/ 1942445 w 3960000"/>
              <a:gd name="connsiteY5-494" fmla="*/ 1570340 h 3960000"/>
              <a:gd name="connsiteX6-495" fmla="*/ 752016 w 3960000"/>
              <a:gd name="connsiteY6-496" fmla="*/ 931012 h 3960000"/>
              <a:gd name="connsiteX7-497" fmla="*/ 934030 w 3960000"/>
              <a:gd name="connsiteY7-498" fmla="*/ 1745738 h 3960000"/>
              <a:gd name="connsiteX8-499" fmla="*/ 665343 w 3960000"/>
              <a:gd name="connsiteY8-500" fmla="*/ 1650397 h 3960000"/>
              <a:gd name="connsiteX9-501" fmla="*/ 1111709 w 3960000"/>
              <a:gd name="connsiteY9-502" fmla="*/ 2257108 h 3960000"/>
              <a:gd name="connsiteX10-503" fmla="*/ 856023 w 3960000"/>
              <a:gd name="connsiteY10-504" fmla="*/ 2244108 h 3960000"/>
              <a:gd name="connsiteX11-505" fmla="*/ 1402064 w 3960000"/>
              <a:gd name="connsiteY11-506" fmla="*/ 2660137 h 3960000"/>
              <a:gd name="connsiteX12-507" fmla="*/ 552668 w 3960000"/>
              <a:gd name="connsiteY12-508" fmla="*/ 2902822 h 3960000"/>
              <a:gd name="connsiteX13-509" fmla="*/ 1978439 w 3960000"/>
              <a:gd name="connsiteY13-510" fmla="*/ 3093502 h 3960000"/>
              <a:gd name="connsiteX14-511" fmla="*/ 3053184 w 3960000"/>
              <a:gd name="connsiteY14-512" fmla="*/ 2031759 h 3960000"/>
              <a:gd name="connsiteX15-513" fmla="*/ 3207849 w 3960000"/>
              <a:gd name="connsiteY15-514" fmla="*/ 1493166 h 3960000"/>
              <a:gd name="connsiteX16-515" fmla="*/ 3449507 w 3960000"/>
              <a:gd name="connsiteY16-516" fmla="*/ 1170564 h 3960000"/>
              <a:gd name="connsiteX17-517" fmla="*/ 3140091 w 3960000"/>
              <a:gd name="connsiteY17-518" fmla="*/ 1227260 h 3960000"/>
              <a:gd name="connsiteX18-519" fmla="*/ 3324107 w 3960000"/>
              <a:gd name="connsiteY18-520" fmla="*/ 851504 h 3960000"/>
              <a:gd name="connsiteX19-521" fmla="*/ 2995677 w 3960000"/>
              <a:gd name="connsiteY19-522" fmla="*/ 1008938 h 3960000"/>
              <a:gd name="connsiteX20-523" fmla="*/ 2496208 w 3960000"/>
              <a:gd name="connsiteY20-524" fmla="*/ 770986 h 3960000"/>
              <a:gd name="connsiteX21-525" fmla="*/ 308009 w 3960000"/>
              <a:gd name="connsiteY21-526" fmla="*/ 0 h 3960000"/>
              <a:gd name="connsiteX22-527" fmla="*/ 3651991 w 3960000"/>
              <a:gd name="connsiteY22-528" fmla="*/ 0 h 3960000"/>
              <a:gd name="connsiteX23-529" fmla="*/ 3960000 w 3960000"/>
              <a:gd name="connsiteY23-530" fmla="*/ 308009 h 3960000"/>
              <a:gd name="connsiteX24-531" fmla="*/ 3960000 w 3960000"/>
              <a:gd name="connsiteY24-532" fmla="*/ 3651991 h 3960000"/>
              <a:gd name="connsiteX25-533" fmla="*/ 3651991 w 3960000"/>
              <a:gd name="connsiteY25-534" fmla="*/ 3960000 h 3960000"/>
              <a:gd name="connsiteX26-535" fmla="*/ 308009 w 3960000"/>
              <a:gd name="connsiteY26-536" fmla="*/ 3960000 h 3960000"/>
              <a:gd name="connsiteX27-537" fmla="*/ 0 w 3960000"/>
              <a:gd name="connsiteY27-538" fmla="*/ 3651991 h 3960000"/>
              <a:gd name="connsiteX28-539" fmla="*/ 0 w 3960000"/>
              <a:gd name="connsiteY28-540" fmla="*/ 308009 h 3960000"/>
              <a:gd name="connsiteX29-541" fmla="*/ 308009 w 3960000"/>
              <a:gd name="connsiteY29-542" fmla="*/ 0 h 3960000"/>
              <a:gd name="connsiteX0-543" fmla="*/ 3160999 w 3960000"/>
              <a:gd name="connsiteY0-544" fmla="*/ 1374274 h 3960000"/>
              <a:gd name="connsiteX1-545" fmla="*/ 3155132 w 3960000"/>
              <a:gd name="connsiteY1-546" fmla="*/ 1419362 h 3960000"/>
              <a:gd name="connsiteX2-547" fmla="*/ 3160999 w 3960000"/>
              <a:gd name="connsiteY2-548" fmla="*/ 1374274 h 3960000"/>
              <a:gd name="connsiteX3-549" fmla="*/ 2496208 w 3960000"/>
              <a:gd name="connsiteY3-550" fmla="*/ 770986 h 3960000"/>
              <a:gd name="connsiteX4-551" fmla="*/ 1921633 w 3960000"/>
              <a:gd name="connsiteY4-552" fmla="*/ 1292845 h 3960000"/>
              <a:gd name="connsiteX5-553" fmla="*/ 1942445 w 3960000"/>
              <a:gd name="connsiteY5-554" fmla="*/ 1570340 h 3960000"/>
              <a:gd name="connsiteX6-555" fmla="*/ 815277 w 3960000"/>
              <a:gd name="connsiteY6-556" fmla="*/ 836121 h 3960000"/>
              <a:gd name="connsiteX7-557" fmla="*/ 934030 w 3960000"/>
              <a:gd name="connsiteY7-558" fmla="*/ 1745738 h 3960000"/>
              <a:gd name="connsiteX8-559" fmla="*/ 665343 w 3960000"/>
              <a:gd name="connsiteY8-560" fmla="*/ 1650397 h 3960000"/>
              <a:gd name="connsiteX9-561" fmla="*/ 1111709 w 3960000"/>
              <a:gd name="connsiteY9-562" fmla="*/ 2257108 h 3960000"/>
              <a:gd name="connsiteX10-563" fmla="*/ 856023 w 3960000"/>
              <a:gd name="connsiteY10-564" fmla="*/ 2244108 h 3960000"/>
              <a:gd name="connsiteX11-565" fmla="*/ 1402064 w 3960000"/>
              <a:gd name="connsiteY11-566" fmla="*/ 2660137 h 3960000"/>
              <a:gd name="connsiteX12-567" fmla="*/ 552668 w 3960000"/>
              <a:gd name="connsiteY12-568" fmla="*/ 2902822 h 3960000"/>
              <a:gd name="connsiteX13-569" fmla="*/ 1978439 w 3960000"/>
              <a:gd name="connsiteY13-570" fmla="*/ 3093502 h 3960000"/>
              <a:gd name="connsiteX14-571" fmla="*/ 3053184 w 3960000"/>
              <a:gd name="connsiteY14-572" fmla="*/ 2031759 h 3960000"/>
              <a:gd name="connsiteX15-573" fmla="*/ 3207849 w 3960000"/>
              <a:gd name="connsiteY15-574" fmla="*/ 1493166 h 3960000"/>
              <a:gd name="connsiteX16-575" fmla="*/ 3449507 w 3960000"/>
              <a:gd name="connsiteY16-576" fmla="*/ 1170564 h 3960000"/>
              <a:gd name="connsiteX17-577" fmla="*/ 3140091 w 3960000"/>
              <a:gd name="connsiteY17-578" fmla="*/ 1227260 h 3960000"/>
              <a:gd name="connsiteX18-579" fmla="*/ 3324107 w 3960000"/>
              <a:gd name="connsiteY18-580" fmla="*/ 851504 h 3960000"/>
              <a:gd name="connsiteX19-581" fmla="*/ 2995677 w 3960000"/>
              <a:gd name="connsiteY19-582" fmla="*/ 1008938 h 3960000"/>
              <a:gd name="connsiteX20-583" fmla="*/ 2496208 w 3960000"/>
              <a:gd name="connsiteY20-584" fmla="*/ 770986 h 3960000"/>
              <a:gd name="connsiteX21-585" fmla="*/ 308009 w 3960000"/>
              <a:gd name="connsiteY21-586" fmla="*/ 0 h 3960000"/>
              <a:gd name="connsiteX22-587" fmla="*/ 3651991 w 3960000"/>
              <a:gd name="connsiteY22-588" fmla="*/ 0 h 3960000"/>
              <a:gd name="connsiteX23-589" fmla="*/ 3960000 w 3960000"/>
              <a:gd name="connsiteY23-590" fmla="*/ 308009 h 3960000"/>
              <a:gd name="connsiteX24-591" fmla="*/ 3960000 w 3960000"/>
              <a:gd name="connsiteY24-592" fmla="*/ 3651991 h 3960000"/>
              <a:gd name="connsiteX25-593" fmla="*/ 3651991 w 3960000"/>
              <a:gd name="connsiteY25-594" fmla="*/ 3960000 h 3960000"/>
              <a:gd name="connsiteX26-595" fmla="*/ 308009 w 3960000"/>
              <a:gd name="connsiteY26-596" fmla="*/ 3960000 h 3960000"/>
              <a:gd name="connsiteX27-597" fmla="*/ 0 w 3960000"/>
              <a:gd name="connsiteY27-598" fmla="*/ 3651991 h 3960000"/>
              <a:gd name="connsiteX28-599" fmla="*/ 0 w 3960000"/>
              <a:gd name="connsiteY28-600" fmla="*/ 308009 h 3960000"/>
              <a:gd name="connsiteX29-601" fmla="*/ 308009 w 3960000"/>
              <a:gd name="connsiteY29-602" fmla="*/ 0 h 3960000"/>
              <a:gd name="connsiteX0-603" fmla="*/ 3160999 w 3960000"/>
              <a:gd name="connsiteY0-604" fmla="*/ 1374274 h 3960000"/>
              <a:gd name="connsiteX1-605" fmla="*/ 3155132 w 3960000"/>
              <a:gd name="connsiteY1-606" fmla="*/ 1419362 h 3960000"/>
              <a:gd name="connsiteX2-607" fmla="*/ 3160999 w 3960000"/>
              <a:gd name="connsiteY2-608" fmla="*/ 1374274 h 3960000"/>
              <a:gd name="connsiteX3-609" fmla="*/ 2496208 w 3960000"/>
              <a:gd name="connsiteY3-610" fmla="*/ 770986 h 3960000"/>
              <a:gd name="connsiteX4-611" fmla="*/ 1921633 w 3960000"/>
              <a:gd name="connsiteY4-612" fmla="*/ 1292845 h 3960000"/>
              <a:gd name="connsiteX5-613" fmla="*/ 1942445 w 3960000"/>
              <a:gd name="connsiteY5-614" fmla="*/ 1570340 h 3960000"/>
              <a:gd name="connsiteX6-615" fmla="*/ 815277 w 3960000"/>
              <a:gd name="connsiteY6-616" fmla="*/ 836121 h 3960000"/>
              <a:gd name="connsiteX7-617" fmla="*/ 934030 w 3960000"/>
              <a:gd name="connsiteY7-618" fmla="*/ 1745738 h 3960000"/>
              <a:gd name="connsiteX8-619" fmla="*/ 644257 w 3960000"/>
              <a:gd name="connsiteY8-620" fmla="*/ 1555506 h 3960000"/>
              <a:gd name="connsiteX9-621" fmla="*/ 1111709 w 3960000"/>
              <a:gd name="connsiteY9-622" fmla="*/ 2257108 h 3960000"/>
              <a:gd name="connsiteX10-623" fmla="*/ 856023 w 3960000"/>
              <a:gd name="connsiteY10-624" fmla="*/ 2244108 h 3960000"/>
              <a:gd name="connsiteX11-625" fmla="*/ 1402064 w 3960000"/>
              <a:gd name="connsiteY11-626" fmla="*/ 2660137 h 3960000"/>
              <a:gd name="connsiteX12-627" fmla="*/ 552668 w 3960000"/>
              <a:gd name="connsiteY12-628" fmla="*/ 2902822 h 3960000"/>
              <a:gd name="connsiteX13-629" fmla="*/ 1978439 w 3960000"/>
              <a:gd name="connsiteY13-630" fmla="*/ 3093502 h 3960000"/>
              <a:gd name="connsiteX14-631" fmla="*/ 3053184 w 3960000"/>
              <a:gd name="connsiteY14-632" fmla="*/ 2031759 h 3960000"/>
              <a:gd name="connsiteX15-633" fmla="*/ 3207849 w 3960000"/>
              <a:gd name="connsiteY15-634" fmla="*/ 1493166 h 3960000"/>
              <a:gd name="connsiteX16-635" fmla="*/ 3449507 w 3960000"/>
              <a:gd name="connsiteY16-636" fmla="*/ 1170564 h 3960000"/>
              <a:gd name="connsiteX17-637" fmla="*/ 3140091 w 3960000"/>
              <a:gd name="connsiteY17-638" fmla="*/ 1227260 h 3960000"/>
              <a:gd name="connsiteX18-639" fmla="*/ 3324107 w 3960000"/>
              <a:gd name="connsiteY18-640" fmla="*/ 851504 h 3960000"/>
              <a:gd name="connsiteX19-641" fmla="*/ 2995677 w 3960000"/>
              <a:gd name="connsiteY19-642" fmla="*/ 1008938 h 3960000"/>
              <a:gd name="connsiteX20-643" fmla="*/ 2496208 w 3960000"/>
              <a:gd name="connsiteY20-644" fmla="*/ 770986 h 3960000"/>
              <a:gd name="connsiteX21-645" fmla="*/ 308009 w 3960000"/>
              <a:gd name="connsiteY21-646" fmla="*/ 0 h 3960000"/>
              <a:gd name="connsiteX22-647" fmla="*/ 3651991 w 3960000"/>
              <a:gd name="connsiteY22-648" fmla="*/ 0 h 3960000"/>
              <a:gd name="connsiteX23-649" fmla="*/ 3960000 w 3960000"/>
              <a:gd name="connsiteY23-650" fmla="*/ 308009 h 3960000"/>
              <a:gd name="connsiteX24-651" fmla="*/ 3960000 w 3960000"/>
              <a:gd name="connsiteY24-652" fmla="*/ 3651991 h 3960000"/>
              <a:gd name="connsiteX25-653" fmla="*/ 3651991 w 3960000"/>
              <a:gd name="connsiteY25-654" fmla="*/ 3960000 h 3960000"/>
              <a:gd name="connsiteX26-655" fmla="*/ 308009 w 3960000"/>
              <a:gd name="connsiteY26-656" fmla="*/ 3960000 h 3960000"/>
              <a:gd name="connsiteX27-657" fmla="*/ 0 w 3960000"/>
              <a:gd name="connsiteY27-658" fmla="*/ 3651991 h 3960000"/>
              <a:gd name="connsiteX28-659" fmla="*/ 0 w 3960000"/>
              <a:gd name="connsiteY28-660" fmla="*/ 308009 h 3960000"/>
              <a:gd name="connsiteX29-661" fmla="*/ 308009 w 3960000"/>
              <a:gd name="connsiteY29-662" fmla="*/ 0 h 3960000"/>
              <a:gd name="connsiteX0-663" fmla="*/ 3160999 w 3960000"/>
              <a:gd name="connsiteY0-664" fmla="*/ 1374274 h 3960000"/>
              <a:gd name="connsiteX1-665" fmla="*/ 3155132 w 3960000"/>
              <a:gd name="connsiteY1-666" fmla="*/ 1419362 h 3960000"/>
              <a:gd name="connsiteX2-667" fmla="*/ 3160999 w 3960000"/>
              <a:gd name="connsiteY2-668" fmla="*/ 1374274 h 3960000"/>
              <a:gd name="connsiteX3-669" fmla="*/ 2496208 w 3960000"/>
              <a:gd name="connsiteY3-670" fmla="*/ 770986 h 3960000"/>
              <a:gd name="connsiteX4-671" fmla="*/ 1921633 w 3960000"/>
              <a:gd name="connsiteY4-672" fmla="*/ 1292845 h 3960000"/>
              <a:gd name="connsiteX5-673" fmla="*/ 1942445 w 3960000"/>
              <a:gd name="connsiteY5-674" fmla="*/ 1570340 h 3960000"/>
              <a:gd name="connsiteX6-675" fmla="*/ 815277 w 3960000"/>
              <a:gd name="connsiteY6-676" fmla="*/ 836121 h 3960000"/>
              <a:gd name="connsiteX7-677" fmla="*/ 965659 w 3960000"/>
              <a:gd name="connsiteY7-678" fmla="*/ 1735195 h 3960000"/>
              <a:gd name="connsiteX8-679" fmla="*/ 644257 w 3960000"/>
              <a:gd name="connsiteY8-680" fmla="*/ 1555506 h 3960000"/>
              <a:gd name="connsiteX9-681" fmla="*/ 1111709 w 3960000"/>
              <a:gd name="connsiteY9-682" fmla="*/ 2257108 h 3960000"/>
              <a:gd name="connsiteX10-683" fmla="*/ 856023 w 3960000"/>
              <a:gd name="connsiteY10-684" fmla="*/ 2244108 h 3960000"/>
              <a:gd name="connsiteX11-685" fmla="*/ 1402064 w 3960000"/>
              <a:gd name="connsiteY11-686" fmla="*/ 2660137 h 3960000"/>
              <a:gd name="connsiteX12-687" fmla="*/ 552668 w 3960000"/>
              <a:gd name="connsiteY12-688" fmla="*/ 2902822 h 3960000"/>
              <a:gd name="connsiteX13-689" fmla="*/ 1978439 w 3960000"/>
              <a:gd name="connsiteY13-690" fmla="*/ 3093502 h 3960000"/>
              <a:gd name="connsiteX14-691" fmla="*/ 3053184 w 3960000"/>
              <a:gd name="connsiteY14-692" fmla="*/ 2031759 h 3960000"/>
              <a:gd name="connsiteX15-693" fmla="*/ 3207849 w 3960000"/>
              <a:gd name="connsiteY15-694" fmla="*/ 1493166 h 3960000"/>
              <a:gd name="connsiteX16-695" fmla="*/ 3449507 w 3960000"/>
              <a:gd name="connsiteY16-696" fmla="*/ 1170564 h 3960000"/>
              <a:gd name="connsiteX17-697" fmla="*/ 3140091 w 3960000"/>
              <a:gd name="connsiteY17-698" fmla="*/ 1227260 h 3960000"/>
              <a:gd name="connsiteX18-699" fmla="*/ 3324107 w 3960000"/>
              <a:gd name="connsiteY18-700" fmla="*/ 851504 h 3960000"/>
              <a:gd name="connsiteX19-701" fmla="*/ 2995677 w 3960000"/>
              <a:gd name="connsiteY19-702" fmla="*/ 1008938 h 3960000"/>
              <a:gd name="connsiteX20-703" fmla="*/ 2496208 w 3960000"/>
              <a:gd name="connsiteY20-704" fmla="*/ 770986 h 3960000"/>
              <a:gd name="connsiteX21-705" fmla="*/ 308009 w 3960000"/>
              <a:gd name="connsiteY21-706" fmla="*/ 0 h 3960000"/>
              <a:gd name="connsiteX22-707" fmla="*/ 3651991 w 3960000"/>
              <a:gd name="connsiteY22-708" fmla="*/ 0 h 3960000"/>
              <a:gd name="connsiteX23-709" fmla="*/ 3960000 w 3960000"/>
              <a:gd name="connsiteY23-710" fmla="*/ 308009 h 3960000"/>
              <a:gd name="connsiteX24-711" fmla="*/ 3960000 w 3960000"/>
              <a:gd name="connsiteY24-712" fmla="*/ 3651991 h 3960000"/>
              <a:gd name="connsiteX25-713" fmla="*/ 3651991 w 3960000"/>
              <a:gd name="connsiteY25-714" fmla="*/ 3960000 h 3960000"/>
              <a:gd name="connsiteX26-715" fmla="*/ 308009 w 3960000"/>
              <a:gd name="connsiteY26-716" fmla="*/ 3960000 h 3960000"/>
              <a:gd name="connsiteX27-717" fmla="*/ 0 w 3960000"/>
              <a:gd name="connsiteY27-718" fmla="*/ 3651991 h 3960000"/>
              <a:gd name="connsiteX28-719" fmla="*/ 0 w 3960000"/>
              <a:gd name="connsiteY28-720" fmla="*/ 308009 h 3960000"/>
              <a:gd name="connsiteX29-721" fmla="*/ 308009 w 3960000"/>
              <a:gd name="connsiteY29-722" fmla="*/ 0 h 3960000"/>
              <a:gd name="connsiteX0-723" fmla="*/ 3160999 w 3960000"/>
              <a:gd name="connsiteY0-724" fmla="*/ 1374274 h 3960000"/>
              <a:gd name="connsiteX1-725" fmla="*/ 3155132 w 3960000"/>
              <a:gd name="connsiteY1-726" fmla="*/ 1419362 h 3960000"/>
              <a:gd name="connsiteX2-727" fmla="*/ 3160999 w 3960000"/>
              <a:gd name="connsiteY2-728" fmla="*/ 1374274 h 3960000"/>
              <a:gd name="connsiteX3-729" fmla="*/ 2496208 w 3960000"/>
              <a:gd name="connsiteY3-730" fmla="*/ 770986 h 3960000"/>
              <a:gd name="connsiteX4-731" fmla="*/ 1921633 w 3960000"/>
              <a:gd name="connsiteY4-732" fmla="*/ 1292845 h 3960000"/>
              <a:gd name="connsiteX5-733" fmla="*/ 1942445 w 3960000"/>
              <a:gd name="connsiteY5-734" fmla="*/ 1570340 h 3960000"/>
              <a:gd name="connsiteX6-735" fmla="*/ 815277 w 3960000"/>
              <a:gd name="connsiteY6-736" fmla="*/ 836121 h 3960000"/>
              <a:gd name="connsiteX7-737" fmla="*/ 965659 w 3960000"/>
              <a:gd name="connsiteY7-738" fmla="*/ 1735195 h 3960000"/>
              <a:gd name="connsiteX8-739" fmla="*/ 644257 w 3960000"/>
              <a:gd name="connsiteY8-740" fmla="*/ 1555506 h 3960000"/>
              <a:gd name="connsiteX9-741" fmla="*/ 1196057 w 3960000"/>
              <a:gd name="connsiteY9-742" fmla="*/ 2257108 h 3960000"/>
              <a:gd name="connsiteX10-743" fmla="*/ 856023 w 3960000"/>
              <a:gd name="connsiteY10-744" fmla="*/ 2244108 h 3960000"/>
              <a:gd name="connsiteX11-745" fmla="*/ 1402064 w 3960000"/>
              <a:gd name="connsiteY11-746" fmla="*/ 2660137 h 3960000"/>
              <a:gd name="connsiteX12-747" fmla="*/ 552668 w 3960000"/>
              <a:gd name="connsiteY12-748" fmla="*/ 2902822 h 3960000"/>
              <a:gd name="connsiteX13-749" fmla="*/ 1978439 w 3960000"/>
              <a:gd name="connsiteY13-750" fmla="*/ 3093502 h 3960000"/>
              <a:gd name="connsiteX14-751" fmla="*/ 3053184 w 3960000"/>
              <a:gd name="connsiteY14-752" fmla="*/ 2031759 h 3960000"/>
              <a:gd name="connsiteX15-753" fmla="*/ 3207849 w 3960000"/>
              <a:gd name="connsiteY15-754" fmla="*/ 1493166 h 3960000"/>
              <a:gd name="connsiteX16-755" fmla="*/ 3449507 w 3960000"/>
              <a:gd name="connsiteY16-756" fmla="*/ 1170564 h 3960000"/>
              <a:gd name="connsiteX17-757" fmla="*/ 3140091 w 3960000"/>
              <a:gd name="connsiteY17-758" fmla="*/ 1227260 h 3960000"/>
              <a:gd name="connsiteX18-759" fmla="*/ 3324107 w 3960000"/>
              <a:gd name="connsiteY18-760" fmla="*/ 851504 h 3960000"/>
              <a:gd name="connsiteX19-761" fmla="*/ 2995677 w 3960000"/>
              <a:gd name="connsiteY19-762" fmla="*/ 1008938 h 3960000"/>
              <a:gd name="connsiteX20-763" fmla="*/ 2496208 w 3960000"/>
              <a:gd name="connsiteY20-764" fmla="*/ 770986 h 3960000"/>
              <a:gd name="connsiteX21-765" fmla="*/ 308009 w 3960000"/>
              <a:gd name="connsiteY21-766" fmla="*/ 0 h 3960000"/>
              <a:gd name="connsiteX22-767" fmla="*/ 3651991 w 3960000"/>
              <a:gd name="connsiteY22-768" fmla="*/ 0 h 3960000"/>
              <a:gd name="connsiteX23-769" fmla="*/ 3960000 w 3960000"/>
              <a:gd name="connsiteY23-770" fmla="*/ 308009 h 3960000"/>
              <a:gd name="connsiteX24-771" fmla="*/ 3960000 w 3960000"/>
              <a:gd name="connsiteY24-772" fmla="*/ 3651991 h 3960000"/>
              <a:gd name="connsiteX25-773" fmla="*/ 3651991 w 3960000"/>
              <a:gd name="connsiteY25-774" fmla="*/ 3960000 h 3960000"/>
              <a:gd name="connsiteX26-775" fmla="*/ 308009 w 3960000"/>
              <a:gd name="connsiteY26-776" fmla="*/ 3960000 h 3960000"/>
              <a:gd name="connsiteX27-777" fmla="*/ 0 w 3960000"/>
              <a:gd name="connsiteY27-778" fmla="*/ 3651991 h 3960000"/>
              <a:gd name="connsiteX28-779" fmla="*/ 0 w 3960000"/>
              <a:gd name="connsiteY28-780" fmla="*/ 308009 h 3960000"/>
              <a:gd name="connsiteX29-781" fmla="*/ 308009 w 3960000"/>
              <a:gd name="connsiteY29-782" fmla="*/ 0 h 3960000"/>
              <a:gd name="connsiteX0-783" fmla="*/ 3160999 w 3960000"/>
              <a:gd name="connsiteY0-784" fmla="*/ 1374274 h 3960000"/>
              <a:gd name="connsiteX1-785" fmla="*/ 3155132 w 3960000"/>
              <a:gd name="connsiteY1-786" fmla="*/ 1419362 h 3960000"/>
              <a:gd name="connsiteX2-787" fmla="*/ 3160999 w 3960000"/>
              <a:gd name="connsiteY2-788" fmla="*/ 1374274 h 3960000"/>
              <a:gd name="connsiteX3-789" fmla="*/ 2496208 w 3960000"/>
              <a:gd name="connsiteY3-790" fmla="*/ 770986 h 3960000"/>
              <a:gd name="connsiteX4-791" fmla="*/ 1921633 w 3960000"/>
              <a:gd name="connsiteY4-792" fmla="*/ 1292845 h 3960000"/>
              <a:gd name="connsiteX5-793" fmla="*/ 1942445 w 3960000"/>
              <a:gd name="connsiteY5-794" fmla="*/ 1570340 h 3960000"/>
              <a:gd name="connsiteX6-795" fmla="*/ 815277 w 3960000"/>
              <a:gd name="connsiteY6-796" fmla="*/ 836121 h 3960000"/>
              <a:gd name="connsiteX7-797" fmla="*/ 965659 w 3960000"/>
              <a:gd name="connsiteY7-798" fmla="*/ 1735195 h 3960000"/>
              <a:gd name="connsiteX8-799" fmla="*/ 644257 w 3960000"/>
              <a:gd name="connsiteY8-800" fmla="*/ 1555506 h 3960000"/>
              <a:gd name="connsiteX9-801" fmla="*/ 1196057 w 3960000"/>
              <a:gd name="connsiteY9-802" fmla="*/ 2257108 h 3960000"/>
              <a:gd name="connsiteX10-803" fmla="*/ 856023 w 3960000"/>
              <a:gd name="connsiteY10-804" fmla="*/ 2244108 h 3960000"/>
              <a:gd name="connsiteX11-805" fmla="*/ 1486410 w 3960000"/>
              <a:gd name="connsiteY11-806" fmla="*/ 2607420 h 3960000"/>
              <a:gd name="connsiteX12-807" fmla="*/ 552668 w 3960000"/>
              <a:gd name="connsiteY12-808" fmla="*/ 2902822 h 3960000"/>
              <a:gd name="connsiteX13-809" fmla="*/ 1978439 w 3960000"/>
              <a:gd name="connsiteY13-810" fmla="*/ 3093502 h 3960000"/>
              <a:gd name="connsiteX14-811" fmla="*/ 3053184 w 3960000"/>
              <a:gd name="connsiteY14-812" fmla="*/ 2031759 h 3960000"/>
              <a:gd name="connsiteX15-813" fmla="*/ 3207849 w 3960000"/>
              <a:gd name="connsiteY15-814" fmla="*/ 1493166 h 3960000"/>
              <a:gd name="connsiteX16-815" fmla="*/ 3449507 w 3960000"/>
              <a:gd name="connsiteY16-816" fmla="*/ 1170564 h 3960000"/>
              <a:gd name="connsiteX17-817" fmla="*/ 3140091 w 3960000"/>
              <a:gd name="connsiteY17-818" fmla="*/ 1227260 h 3960000"/>
              <a:gd name="connsiteX18-819" fmla="*/ 3324107 w 3960000"/>
              <a:gd name="connsiteY18-820" fmla="*/ 851504 h 3960000"/>
              <a:gd name="connsiteX19-821" fmla="*/ 2995677 w 3960000"/>
              <a:gd name="connsiteY19-822" fmla="*/ 1008938 h 3960000"/>
              <a:gd name="connsiteX20-823" fmla="*/ 2496208 w 3960000"/>
              <a:gd name="connsiteY20-824" fmla="*/ 770986 h 3960000"/>
              <a:gd name="connsiteX21-825" fmla="*/ 308009 w 3960000"/>
              <a:gd name="connsiteY21-826" fmla="*/ 0 h 3960000"/>
              <a:gd name="connsiteX22-827" fmla="*/ 3651991 w 3960000"/>
              <a:gd name="connsiteY22-828" fmla="*/ 0 h 3960000"/>
              <a:gd name="connsiteX23-829" fmla="*/ 3960000 w 3960000"/>
              <a:gd name="connsiteY23-830" fmla="*/ 308009 h 3960000"/>
              <a:gd name="connsiteX24-831" fmla="*/ 3960000 w 3960000"/>
              <a:gd name="connsiteY24-832" fmla="*/ 3651991 h 3960000"/>
              <a:gd name="connsiteX25-833" fmla="*/ 3651991 w 3960000"/>
              <a:gd name="connsiteY25-834" fmla="*/ 3960000 h 3960000"/>
              <a:gd name="connsiteX26-835" fmla="*/ 308009 w 3960000"/>
              <a:gd name="connsiteY26-836" fmla="*/ 3960000 h 3960000"/>
              <a:gd name="connsiteX27-837" fmla="*/ 0 w 3960000"/>
              <a:gd name="connsiteY27-838" fmla="*/ 3651991 h 3960000"/>
              <a:gd name="connsiteX28-839" fmla="*/ 0 w 3960000"/>
              <a:gd name="connsiteY28-840" fmla="*/ 308009 h 3960000"/>
              <a:gd name="connsiteX29-841" fmla="*/ 308009 w 3960000"/>
              <a:gd name="connsiteY29-842" fmla="*/ 0 h 3960000"/>
              <a:gd name="connsiteX0-843" fmla="*/ 3160999 w 3960000"/>
              <a:gd name="connsiteY0-844" fmla="*/ 1374274 h 3960000"/>
              <a:gd name="connsiteX1-845" fmla="*/ 3155132 w 3960000"/>
              <a:gd name="connsiteY1-846" fmla="*/ 1419362 h 3960000"/>
              <a:gd name="connsiteX2-847" fmla="*/ 3160999 w 3960000"/>
              <a:gd name="connsiteY2-848" fmla="*/ 1374274 h 3960000"/>
              <a:gd name="connsiteX3-849" fmla="*/ 2496208 w 3960000"/>
              <a:gd name="connsiteY3-850" fmla="*/ 770986 h 3960000"/>
              <a:gd name="connsiteX4-851" fmla="*/ 1921633 w 3960000"/>
              <a:gd name="connsiteY4-852" fmla="*/ 1292845 h 3960000"/>
              <a:gd name="connsiteX5-853" fmla="*/ 1942445 w 3960000"/>
              <a:gd name="connsiteY5-854" fmla="*/ 1570340 h 3960000"/>
              <a:gd name="connsiteX6-855" fmla="*/ 815277 w 3960000"/>
              <a:gd name="connsiteY6-856" fmla="*/ 836121 h 3960000"/>
              <a:gd name="connsiteX7-857" fmla="*/ 965659 w 3960000"/>
              <a:gd name="connsiteY7-858" fmla="*/ 1735195 h 3960000"/>
              <a:gd name="connsiteX8-859" fmla="*/ 644257 w 3960000"/>
              <a:gd name="connsiteY8-860" fmla="*/ 1555506 h 3960000"/>
              <a:gd name="connsiteX9-861" fmla="*/ 1196057 w 3960000"/>
              <a:gd name="connsiteY9-862" fmla="*/ 2257108 h 3960000"/>
              <a:gd name="connsiteX10-863" fmla="*/ 813848 w 3960000"/>
              <a:gd name="connsiteY10-864" fmla="*/ 2296824 h 3960000"/>
              <a:gd name="connsiteX11-865" fmla="*/ 1486410 w 3960000"/>
              <a:gd name="connsiteY11-866" fmla="*/ 2607420 h 3960000"/>
              <a:gd name="connsiteX12-867" fmla="*/ 552668 w 3960000"/>
              <a:gd name="connsiteY12-868" fmla="*/ 2902822 h 3960000"/>
              <a:gd name="connsiteX13-869" fmla="*/ 1978439 w 3960000"/>
              <a:gd name="connsiteY13-870" fmla="*/ 3093502 h 3960000"/>
              <a:gd name="connsiteX14-871" fmla="*/ 3053184 w 3960000"/>
              <a:gd name="connsiteY14-872" fmla="*/ 2031759 h 3960000"/>
              <a:gd name="connsiteX15-873" fmla="*/ 3207849 w 3960000"/>
              <a:gd name="connsiteY15-874" fmla="*/ 1493166 h 3960000"/>
              <a:gd name="connsiteX16-875" fmla="*/ 3449507 w 3960000"/>
              <a:gd name="connsiteY16-876" fmla="*/ 1170564 h 3960000"/>
              <a:gd name="connsiteX17-877" fmla="*/ 3140091 w 3960000"/>
              <a:gd name="connsiteY17-878" fmla="*/ 1227260 h 3960000"/>
              <a:gd name="connsiteX18-879" fmla="*/ 3324107 w 3960000"/>
              <a:gd name="connsiteY18-880" fmla="*/ 851504 h 3960000"/>
              <a:gd name="connsiteX19-881" fmla="*/ 2995677 w 3960000"/>
              <a:gd name="connsiteY19-882" fmla="*/ 1008938 h 3960000"/>
              <a:gd name="connsiteX20-883" fmla="*/ 2496208 w 3960000"/>
              <a:gd name="connsiteY20-884" fmla="*/ 770986 h 3960000"/>
              <a:gd name="connsiteX21-885" fmla="*/ 308009 w 3960000"/>
              <a:gd name="connsiteY21-886" fmla="*/ 0 h 3960000"/>
              <a:gd name="connsiteX22-887" fmla="*/ 3651991 w 3960000"/>
              <a:gd name="connsiteY22-888" fmla="*/ 0 h 3960000"/>
              <a:gd name="connsiteX23-889" fmla="*/ 3960000 w 3960000"/>
              <a:gd name="connsiteY23-890" fmla="*/ 308009 h 3960000"/>
              <a:gd name="connsiteX24-891" fmla="*/ 3960000 w 3960000"/>
              <a:gd name="connsiteY24-892" fmla="*/ 3651991 h 3960000"/>
              <a:gd name="connsiteX25-893" fmla="*/ 3651991 w 3960000"/>
              <a:gd name="connsiteY25-894" fmla="*/ 3960000 h 3960000"/>
              <a:gd name="connsiteX26-895" fmla="*/ 308009 w 3960000"/>
              <a:gd name="connsiteY26-896" fmla="*/ 3960000 h 3960000"/>
              <a:gd name="connsiteX27-897" fmla="*/ 0 w 3960000"/>
              <a:gd name="connsiteY27-898" fmla="*/ 3651991 h 3960000"/>
              <a:gd name="connsiteX28-899" fmla="*/ 0 w 3960000"/>
              <a:gd name="connsiteY28-900" fmla="*/ 308009 h 3960000"/>
              <a:gd name="connsiteX29-901" fmla="*/ 308009 w 3960000"/>
              <a:gd name="connsiteY29-902" fmla="*/ 0 h 3960000"/>
              <a:gd name="connsiteX0-903" fmla="*/ 3160999 w 3960000"/>
              <a:gd name="connsiteY0-904" fmla="*/ 1374274 h 3960000"/>
              <a:gd name="connsiteX1-905" fmla="*/ 3155132 w 3960000"/>
              <a:gd name="connsiteY1-906" fmla="*/ 1419362 h 3960000"/>
              <a:gd name="connsiteX2-907" fmla="*/ 3160999 w 3960000"/>
              <a:gd name="connsiteY2-908" fmla="*/ 1374274 h 3960000"/>
              <a:gd name="connsiteX3-909" fmla="*/ 2496208 w 3960000"/>
              <a:gd name="connsiteY3-910" fmla="*/ 770986 h 3960000"/>
              <a:gd name="connsiteX4-911" fmla="*/ 1921633 w 3960000"/>
              <a:gd name="connsiteY4-912" fmla="*/ 1292845 h 3960000"/>
              <a:gd name="connsiteX5-913" fmla="*/ 1942445 w 3960000"/>
              <a:gd name="connsiteY5-914" fmla="*/ 1570340 h 3960000"/>
              <a:gd name="connsiteX6-915" fmla="*/ 815277 w 3960000"/>
              <a:gd name="connsiteY6-916" fmla="*/ 836121 h 3960000"/>
              <a:gd name="connsiteX7-917" fmla="*/ 965659 w 3960000"/>
              <a:gd name="connsiteY7-918" fmla="*/ 1735195 h 3960000"/>
              <a:gd name="connsiteX8-919" fmla="*/ 570453 w 3960000"/>
              <a:gd name="connsiteY8-920" fmla="*/ 1629310 h 3960000"/>
              <a:gd name="connsiteX9-921" fmla="*/ 1196057 w 3960000"/>
              <a:gd name="connsiteY9-922" fmla="*/ 2257108 h 3960000"/>
              <a:gd name="connsiteX10-923" fmla="*/ 813848 w 3960000"/>
              <a:gd name="connsiteY10-924" fmla="*/ 2296824 h 3960000"/>
              <a:gd name="connsiteX11-925" fmla="*/ 1486410 w 3960000"/>
              <a:gd name="connsiteY11-926" fmla="*/ 2607420 h 3960000"/>
              <a:gd name="connsiteX12-927" fmla="*/ 552668 w 3960000"/>
              <a:gd name="connsiteY12-928" fmla="*/ 2902822 h 3960000"/>
              <a:gd name="connsiteX13-929" fmla="*/ 1978439 w 3960000"/>
              <a:gd name="connsiteY13-930" fmla="*/ 3093502 h 3960000"/>
              <a:gd name="connsiteX14-931" fmla="*/ 3053184 w 3960000"/>
              <a:gd name="connsiteY14-932" fmla="*/ 2031759 h 3960000"/>
              <a:gd name="connsiteX15-933" fmla="*/ 3207849 w 3960000"/>
              <a:gd name="connsiteY15-934" fmla="*/ 1493166 h 3960000"/>
              <a:gd name="connsiteX16-935" fmla="*/ 3449507 w 3960000"/>
              <a:gd name="connsiteY16-936" fmla="*/ 1170564 h 3960000"/>
              <a:gd name="connsiteX17-937" fmla="*/ 3140091 w 3960000"/>
              <a:gd name="connsiteY17-938" fmla="*/ 1227260 h 3960000"/>
              <a:gd name="connsiteX18-939" fmla="*/ 3324107 w 3960000"/>
              <a:gd name="connsiteY18-940" fmla="*/ 851504 h 3960000"/>
              <a:gd name="connsiteX19-941" fmla="*/ 2995677 w 3960000"/>
              <a:gd name="connsiteY19-942" fmla="*/ 1008938 h 3960000"/>
              <a:gd name="connsiteX20-943" fmla="*/ 2496208 w 3960000"/>
              <a:gd name="connsiteY20-944" fmla="*/ 770986 h 3960000"/>
              <a:gd name="connsiteX21-945" fmla="*/ 308009 w 3960000"/>
              <a:gd name="connsiteY21-946" fmla="*/ 0 h 3960000"/>
              <a:gd name="connsiteX22-947" fmla="*/ 3651991 w 3960000"/>
              <a:gd name="connsiteY22-948" fmla="*/ 0 h 3960000"/>
              <a:gd name="connsiteX23-949" fmla="*/ 3960000 w 3960000"/>
              <a:gd name="connsiteY23-950" fmla="*/ 308009 h 3960000"/>
              <a:gd name="connsiteX24-951" fmla="*/ 3960000 w 3960000"/>
              <a:gd name="connsiteY24-952" fmla="*/ 3651991 h 3960000"/>
              <a:gd name="connsiteX25-953" fmla="*/ 3651991 w 3960000"/>
              <a:gd name="connsiteY25-954" fmla="*/ 3960000 h 3960000"/>
              <a:gd name="connsiteX26-955" fmla="*/ 308009 w 3960000"/>
              <a:gd name="connsiteY26-956" fmla="*/ 3960000 h 3960000"/>
              <a:gd name="connsiteX27-957" fmla="*/ 0 w 3960000"/>
              <a:gd name="connsiteY27-958" fmla="*/ 3651991 h 3960000"/>
              <a:gd name="connsiteX28-959" fmla="*/ 0 w 3960000"/>
              <a:gd name="connsiteY28-960" fmla="*/ 308009 h 3960000"/>
              <a:gd name="connsiteX29-961" fmla="*/ 308009 w 3960000"/>
              <a:gd name="connsiteY29-962" fmla="*/ 0 h 3960000"/>
              <a:gd name="connsiteX0-963" fmla="*/ 3160999 w 3960000"/>
              <a:gd name="connsiteY0-964" fmla="*/ 1374274 h 3960000"/>
              <a:gd name="connsiteX1-965" fmla="*/ 3155132 w 3960000"/>
              <a:gd name="connsiteY1-966" fmla="*/ 1419362 h 3960000"/>
              <a:gd name="connsiteX2-967" fmla="*/ 3160999 w 3960000"/>
              <a:gd name="connsiteY2-968" fmla="*/ 1374274 h 3960000"/>
              <a:gd name="connsiteX3-969" fmla="*/ 2496208 w 3960000"/>
              <a:gd name="connsiteY3-970" fmla="*/ 770986 h 3960000"/>
              <a:gd name="connsiteX4-971" fmla="*/ 1921633 w 3960000"/>
              <a:gd name="connsiteY4-972" fmla="*/ 1292845 h 3960000"/>
              <a:gd name="connsiteX5-973" fmla="*/ 1942445 w 3960000"/>
              <a:gd name="connsiteY5-974" fmla="*/ 1570340 h 3960000"/>
              <a:gd name="connsiteX6-975" fmla="*/ 815277 w 3960000"/>
              <a:gd name="connsiteY6-976" fmla="*/ 836121 h 3960000"/>
              <a:gd name="connsiteX7-977" fmla="*/ 965659 w 3960000"/>
              <a:gd name="connsiteY7-978" fmla="*/ 1735195 h 3960000"/>
              <a:gd name="connsiteX8-979" fmla="*/ 570453 w 3960000"/>
              <a:gd name="connsiteY8-980" fmla="*/ 1629310 h 3960000"/>
              <a:gd name="connsiteX9-981" fmla="*/ 1196057 w 3960000"/>
              <a:gd name="connsiteY9-982" fmla="*/ 2257108 h 3960000"/>
              <a:gd name="connsiteX10-983" fmla="*/ 813848 w 3960000"/>
              <a:gd name="connsiteY10-984" fmla="*/ 2296824 h 3960000"/>
              <a:gd name="connsiteX11-985" fmla="*/ 1486410 w 3960000"/>
              <a:gd name="connsiteY11-986" fmla="*/ 2607420 h 3960000"/>
              <a:gd name="connsiteX12-987" fmla="*/ 489408 w 3960000"/>
              <a:gd name="connsiteY12-988" fmla="*/ 2829018 h 3960000"/>
              <a:gd name="connsiteX13-989" fmla="*/ 1978439 w 3960000"/>
              <a:gd name="connsiteY13-990" fmla="*/ 3093502 h 3960000"/>
              <a:gd name="connsiteX14-991" fmla="*/ 3053184 w 3960000"/>
              <a:gd name="connsiteY14-992" fmla="*/ 2031759 h 3960000"/>
              <a:gd name="connsiteX15-993" fmla="*/ 3207849 w 3960000"/>
              <a:gd name="connsiteY15-994" fmla="*/ 1493166 h 3960000"/>
              <a:gd name="connsiteX16-995" fmla="*/ 3449507 w 3960000"/>
              <a:gd name="connsiteY16-996" fmla="*/ 1170564 h 3960000"/>
              <a:gd name="connsiteX17-997" fmla="*/ 3140091 w 3960000"/>
              <a:gd name="connsiteY17-998" fmla="*/ 1227260 h 3960000"/>
              <a:gd name="connsiteX18-999" fmla="*/ 3324107 w 3960000"/>
              <a:gd name="connsiteY18-1000" fmla="*/ 851504 h 3960000"/>
              <a:gd name="connsiteX19-1001" fmla="*/ 2995677 w 3960000"/>
              <a:gd name="connsiteY19-1002" fmla="*/ 1008938 h 3960000"/>
              <a:gd name="connsiteX20-1003" fmla="*/ 2496208 w 3960000"/>
              <a:gd name="connsiteY20-1004" fmla="*/ 770986 h 3960000"/>
              <a:gd name="connsiteX21-1005" fmla="*/ 308009 w 3960000"/>
              <a:gd name="connsiteY21-1006" fmla="*/ 0 h 3960000"/>
              <a:gd name="connsiteX22-1007" fmla="*/ 3651991 w 3960000"/>
              <a:gd name="connsiteY22-1008" fmla="*/ 0 h 3960000"/>
              <a:gd name="connsiteX23-1009" fmla="*/ 3960000 w 3960000"/>
              <a:gd name="connsiteY23-1010" fmla="*/ 308009 h 3960000"/>
              <a:gd name="connsiteX24-1011" fmla="*/ 3960000 w 3960000"/>
              <a:gd name="connsiteY24-1012" fmla="*/ 3651991 h 3960000"/>
              <a:gd name="connsiteX25-1013" fmla="*/ 3651991 w 3960000"/>
              <a:gd name="connsiteY25-1014" fmla="*/ 3960000 h 3960000"/>
              <a:gd name="connsiteX26-1015" fmla="*/ 308009 w 3960000"/>
              <a:gd name="connsiteY26-1016" fmla="*/ 3960000 h 3960000"/>
              <a:gd name="connsiteX27-1017" fmla="*/ 0 w 3960000"/>
              <a:gd name="connsiteY27-1018" fmla="*/ 3651991 h 3960000"/>
              <a:gd name="connsiteX28-1019" fmla="*/ 0 w 3960000"/>
              <a:gd name="connsiteY28-1020" fmla="*/ 308009 h 3960000"/>
              <a:gd name="connsiteX29-1021" fmla="*/ 308009 w 3960000"/>
              <a:gd name="connsiteY29-1022" fmla="*/ 0 h 3960000"/>
              <a:gd name="connsiteX0-1023" fmla="*/ 3160999 w 3960000"/>
              <a:gd name="connsiteY0-1024" fmla="*/ 1374274 h 3960000"/>
              <a:gd name="connsiteX1-1025" fmla="*/ 3155132 w 3960000"/>
              <a:gd name="connsiteY1-1026" fmla="*/ 1419362 h 3960000"/>
              <a:gd name="connsiteX2-1027" fmla="*/ 3160999 w 3960000"/>
              <a:gd name="connsiteY2-1028" fmla="*/ 1374274 h 3960000"/>
              <a:gd name="connsiteX3-1029" fmla="*/ 2496208 w 3960000"/>
              <a:gd name="connsiteY3-1030" fmla="*/ 770986 h 3960000"/>
              <a:gd name="connsiteX4-1031" fmla="*/ 1921633 w 3960000"/>
              <a:gd name="connsiteY4-1032" fmla="*/ 1292845 h 3960000"/>
              <a:gd name="connsiteX5-1033" fmla="*/ 1942445 w 3960000"/>
              <a:gd name="connsiteY5-1034" fmla="*/ 1570340 h 3960000"/>
              <a:gd name="connsiteX6-1035" fmla="*/ 815277 w 3960000"/>
              <a:gd name="connsiteY6-1036" fmla="*/ 836121 h 3960000"/>
              <a:gd name="connsiteX7-1037" fmla="*/ 965659 w 3960000"/>
              <a:gd name="connsiteY7-1038" fmla="*/ 1735195 h 3960000"/>
              <a:gd name="connsiteX8-1039" fmla="*/ 570453 w 3960000"/>
              <a:gd name="connsiteY8-1040" fmla="*/ 1629310 h 3960000"/>
              <a:gd name="connsiteX9-1041" fmla="*/ 1196057 w 3960000"/>
              <a:gd name="connsiteY9-1042" fmla="*/ 2257108 h 3960000"/>
              <a:gd name="connsiteX10-1043" fmla="*/ 813848 w 3960000"/>
              <a:gd name="connsiteY10-1044" fmla="*/ 2296824 h 3960000"/>
              <a:gd name="connsiteX11-1045" fmla="*/ 1486410 w 3960000"/>
              <a:gd name="connsiteY11-1046" fmla="*/ 2607420 h 3960000"/>
              <a:gd name="connsiteX12-1047" fmla="*/ 489408 w 3960000"/>
              <a:gd name="connsiteY12-1048" fmla="*/ 2829018 h 3960000"/>
              <a:gd name="connsiteX13-1049" fmla="*/ 2062787 w 3960000"/>
              <a:gd name="connsiteY13-1050" fmla="*/ 3146219 h 3960000"/>
              <a:gd name="connsiteX14-1051" fmla="*/ 3053184 w 3960000"/>
              <a:gd name="connsiteY14-1052" fmla="*/ 2031759 h 3960000"/>
              <a:gd name="connsiteX15-1053" fmla="*/ 3207849 w 3960000"/>
              <a:gd name="connsiteY15-1054" fmla="*/ 1493166 h 3960000"/>
              <a:gd name="connsiteX16-1055" fmla="*/ 3449507 w 3960000"/>
              <a:gd name="connsiteY16-1056" fmla="*/ 1170564 h 3960000"/>
              <a:gd name="connsiteX17-1057" fmla="*/ 3140091 w 3960000"/>
              <a:gd name="connsiteY17-1058" fmla="*/ 1227260 h 3960000"/>
              <a:gd name="connsiteX18-1059" fmla="*/ 3324107 w 3960000"/>
              <a:gd name="connsiteY18-1060" fmla="*/ 851504 h 3960000"/>
              <a:gd name="connsiteX19-1061" fmla="*/ 2995677 w 3960000"/>
              <a:gd name="connsiteY19-1062" fmla="*/ 1008938 h 3960000"/>
              <a:gd name="connsiteX20-1063" fmla="*/ 2496208 w 3960000"/>
              <a:gd name="connsiteY20-1064" fmla="*/ 770986 h 3960000"/>
              <a:gd name="connsiteX21-1065" fmla="*/ 308009 w 3960000"/>
              <a:gd name="connsiteY21-1066" fmla="*/ 0 h 3960000"/>
              <a:gd name="connsiteX22-1067" fmla="*/ 3651991 w 3960000"/>
              <a:gd name="connsiteY22-1068" fmla="*/ 0 h 3960000"/>
              <a:gd name="connsiteX23-1069" fmla="*/ 3960000 w 3960000"/>
              <a:gd name="connsiteY23-1070" fmla="*/ 308009 h 3960000"/>
              <a:gd name="connsiteX24-1071" fmla="*/ 3960000 w 3960000"/>
              <a:gd name="connsiteY24-1072" fmla="*/ 3651991 h 3960000"/>
              <a:gd name="connsiteX25-1073" fmla="*/ 3651991 w 3960000"/>
              <a:gd name="connsiteY25-1074" fmla="*/ 3960000 h 3960000"/>
              <a:gd name="connsiteX26-1075" fmla="*/ 308009 w 3960000"/>
              <a:gd name="connsiteY26-1076" fmla="*/ 3960000 h 3960000"/>
              <a:gd name="connsiteX27-1077" fmla="*/ 0 w 3960000"/>
              <a:gd name="connsiteY27-1078" fmla="*/ 3651991 h 3960000"/>
              <a:gd name="connsiteX28-1079" fmla="*/ 0 w 3960000"/>
              <a:gd name="connsiteY28-1080" fmla="*/ 308009 h 3960000"/>
              <a:gd name="connsiteX29-1081" fmla="*/ 308009 w 3960000"/>
              <a:gd name="connsiteY29-1082" fmla="*/ 0 h 3960000"/>
              <a:gd name="connsiteX0-1083" fmla="*/ 3160999 w 3960000"/>
              <a:gd name="connsiteY0-1084" fmla="*/ 1374274 h 3960000"/>
              <a:gd name="connsiteX1-1085" fmla="*/ 3155132 w 3960000"/>
              <a:gd name="connsiteY1-1086" fmla="*/ 1419362 h 3960000"/>
              <a:gd name="connsiteX2-1087" fmla="*/ 3160999 w 3960000"/>
              <a:gd name="connsiteY2-1088" fmla="*/ 1374274 h 3960000"/>
              <a:gd name="connsiteX3-1089" fmla="*/ 2496208 w 3960000"/>
              <a:gd name="connsiteY3-1090" fmla="*/ 770986 h 3960000"/>
              <a:gd name="connsiteX4-1091" fmla="*/ 1921633 w 3960000"/>
              <a:gd name="connsiteY4-1092" fmla="*/ 1292845 h 3960000"/>
              <a:gd name="connsiteX5-1093" fmla="*/ 1942445 w 3960000"/>
              <a:gd name="connsiteY5-1094" fmla="*/ 1570340 h 3960000"/>
              <a:gd name="connsiteX6-1095" fmla="*/ 815277 w 3960000"/>
              <a:gd name="connsiteY6-1096" fmla="*/ 836121 h 3960000"/>
              <a:gd name="connsiteX7-1097" fmla="*/ 965659 w 3960000"/>
              <a:gd name="connsiteY7-1098" fmla="*/ 1735195 h 3960000"/>
              <a:gd name="connsiteX8-1099" fmla="*/ 570453 w 3960000"/>
              <a:gd name="connsiteY8-1100" fmla="*/ 1629310 h 3960000"/>
              <a:gd name="connsiteX9-1101" fmla="*/ 1196057 w 3960000"/>
              <a:gd name="connsiteY9-1102" fmla="*/ 2257108 h 3960000"/>
              <a:gd name="connsiteX10-1103" fmla="*/ 813848 w 3960000"/>
              <a:gd name="connsiteY10-1104" fmla="*/ 2296824 h 3960000"/>
              <a:gd name="connsiteX11-1105" fmla="*/ 1486410 w 3960000"/>
              <a:gd name="connsiteY11-1106" fmla="*/ 2607420 h 3960000"/>
              <a:gd name="connsiteX12-1107" fmla="*/ 489408 w 3960000"/>
              <a:gd name="connsiteY12-1108" fmla="*/ 2829018 h 3960000"/>
              <a:gd name="connsiteX13-1109" fmla="*/ 2062787 w 3960000"/>
              <a:gd name="connsiteY13-1110" fmla="*/ 3146219 h 3960000"/>
              <a:gd name="connsiteX14-1111" fmla="*/ 3074271 w 3960000"/>
              <a:gd name="connsiteY14-1112" fmla="*/ 2105563 h 3960000"/>
              <a:gd name="connsiteX15-1113" fmla="*/ 3207849 w 3960000"/>
              <a:gd name="connsiteY15-1114" fmla="*/ 1493166 h 3960000"/>
              <a:gd name="connsiteX16-1115" fmla="*/ 3449507 w 3960000"/>
              <a:gd name="connsiteY16-1116" fmla="*/ 1170564 h 3960000"/>
              <a:gd name="connsiteX17-1117" fmla="*/ 3140091 w 3960000"/>
              <a:gd name="connsiteY17-1118" fmla="*/ 1227260 h 3960000"/>
              <a:gd name="connsiteX18-1119" fmla="*/ 3324107 w 3960000"/>
              <a:gd name="connsiteY18-1120" fmla="*/ 851504 h 3960000"/>
              <a:gd name="connsiteX19-1121" fmla="*/ 2995677 w 3960000"/>
              <a:gd name="connsiteY19-1122" fmla="*/ 1008938 h 3960000"/>
              <a:gd name="connsiteX20-1123" fmla="*/ 2496208 w 3960000"/>
              <a:gd name="connsiteY20-1124" fmla="*/ 770986 h 3960000"/>
              <a:gd name="connsiteX21-1125" fmla="*/ 308009 w 3960000"/>
              <a:gd name="connsiteY21-1126" fmla="*/ 0 h 3960000"/>
              <a:gd name="connsiteX22-1127" fmla="*/ 3651991 w 3960000"/>
              <a:gd name="connsiteY22-1128" fmla="*/ 0 h 3960000"/>
              <a:gd name="connsiteX23-1129" fmla="*/ 3960000 w 3960000"/>
              <a:gd name="connsiteY23-1130" fmla="*/ 308009 h 3960000"/>
              <a:gd name="connsiteX24-1131" fmla="*/ 3960000 w 3960000"/>
              <a:gd name="connsiteY24-1132" fmla="*/ 3651991 h 3960000"/>
              <a:gd name="connsiteX25-1133" fmla="*/ 3651991 w 3960000"/>
              <a:gd name="connsiteY25-1134" fmla="*/ 3960000 h 3960000"/>
              <a:gd name="connsiteX26-1135" fmla="*/ 308009 w 3960000"/>
              <a:gd name="connsiteY26-1136" fmla="*/ 3960000 h 3960000"/>
              <a:gd name="connsiteX27-1137" fmla="*/ 0 w 3960000"/>
              <a:gd name="connsiteY27-1138" fmla="*/ 3651991 h 3960000"/>
              <a:gd name="connsiteX28-1139" fmla="*/ 0 w 3960000"/>
              <a:gd name="connsiteY28-1140" fmla="*/ 308009 h 3960000"/>
              <a:gd name="connsiteX29-1141" fmla="*/ 308009 w 3960000"/>
              <a:gd name="connsiteY29-1142" fmla="*/ 0 h 3960000"/>
              <a:gd name="connsiteX0-1143" fmla="*/ 3160999 w 3960000"/>
              <a:gd name="connsiteY0-1144" fmla="*/ 1374274 h 3960000"/>
              <a:gd name="connsiteX1-1145" fmla="*/ 3155132 w 3960000"/>
              <a:gd name="connsiteY1-1146" fmla="*/ 1419362 h 3960000"/>
              <a:gd name="connsiteX2-1147" fmla="*/ 3160999 w 3960000"/>
              <a:gd name="connsiteY2-1148" fmla="*/ 1374274 h 3960000"/>
              <a:gd name="connsiteX3-1149" fmla="*/ 2496208 w 3960000"/>
              <a:gd name="connsiteY3-1150" fmla="*/ 770986 h 3960000"/>
              <a:gd name="connsiteX4-1151" fmla="*/ 1921633 w 3960000"/>
              <a:gd name="connsiteY4-1152" fmla="*/ 1292845 h 3960000"/>
              <a:gd name="connsiteX5-1153" fmla="*/ 1942445 w 3960000"/>
              <a:gd name="connsiteY5-1154" fmla="*/ 1570340 h 3960000"/>
              <a:gd name="connsiteX6-1155" fmla="*/ 815277 w 3960000"/>
              <a:gd name="connsiteY6-1156" fmla="*/ 836121 h 3960000"/>
              <a:gd name="connsiteX7-1157" fmla="*/ 965659 w 3960000"/>
              <a:gd name="connsiteY7-1158" fmla="*/ 1735195 h 3960000"/>
              <a:gd name="connsiteX8-1159" fmla="*/ 570453 w 3960000"/>
              <a:gd name="connsiteY8-1160" fmla="*/ 1629310 h 3960000"/>
              <a:gd name="connsiteX9-1161" fmla="*/ 1196057 w 3960000"/>
              <a:gd name="connsiteY9-1162" fmla="*/ 2257108 h 3960000"/>
              <a:gd name="connsiteX10-1163" fmla="*/ 813848 w 3960000"/>
              <a:gd name="connsiteY10-1164" fmla="*/ 2296824 h 3960000"/>
              <a:gd name="connsiteX11-1165" fmla="*/ 1486410 w 3960000"/>
              <a:gd name="connsiteY11-1166" fmla="*/ 2607420 h 3960000"/>
              <a:gd name="connsiteX12-1167" fmla="*/ 489408 w 3960000"/>
              <a:gd name="connsiteY12-1168" fmla="*/ 2829018 h 3960000"/>
              <a:gd name="connsiteX13-1169" fmla="*/ 2062787 w 3960000"/>
              <a:gd name="connsiteY13-1170" fmla="*/ 3146219 h 3960000"/>
              <a:gd name="connsiteX14-1171" fmla="*/ 3074271 w 3960000"/>
              <a:gd name="connsiteY14-1172" fmla="*/ 2105563 h 3960000"/>
              <a:gd name="connsiteX15-1173" fmla="*/ 3207849 w 3960000"/>
              <a:gd name="connsiteY15-1174" fmla="*/ 1493166 h 3960000"/>
              <a:gd name="connsiteX16-1175" fmla="*/ 3449507 w 3960000"/>
              <a:gd name="connsiteY16-1176" fmla="*/ 1170564 h 3960000"/>
              <a:gd name="connsiteX17-1177" fmla="*/ 3140091 w 3960000"/>
              <a:gd name="connsiteY17-1178" fmla="*/ 1227260 h 3960000"/>
              <a:gd name="connsiteX18-1179" fmla="*/ 3324107 w 3960000"/>
              <a:gd name="connsiteY18-1180" fmla="*/ 851504 h 3960000"/>
              <a:gd name="connsiteX19-1181" fmla="*/ 2995677 w 3960000"/>
              <a:gd name="connsiteY19-1182" fmla="*/ 1008938 h 3960000"/>
              <a:gd name="connsiteX20-1183" fmla="*/ 2496208 w 3960000"/>
              <a:gd name="connsiteY20-1184" fmla="*/ 770986 h 3960000"/>
              <a:gd name="connsiteX21-1185" fmla="*/ 308009 w 3960000"/>
              <a:gd name="connsiteY21-1186" fmla="*/ 0 h 3960000"/>
              <a:gd name="connsiteX22-1187" fmla="*/ 3651991 w 3960000"/>
              <a:gd name="connsiteY22-1188" fmla="*/ 0 h 3960000"/>
              <a:gd name="connsiteX23-1189" fmla="*/ 3960000 w 3960000"/>
              <a:gd name="connsiteY23-1190" fmla="*/ 308009 h 3960000"/>
              <a:gd name="connsiteX24-1191" fmla="*/ 3960000 w 3960000"/>
              <a:gd name="connsiteY24-1192" fmla="*/ 3651991 h 3960000"/>
              <a:gd name="connsiteX25-1193" fmla="*/ 3651991 w 3960000"/>
              <a:gd name="connsiteY25-1194" fmla="*/ 3960000 h 3960000"/>
              <a:gd name="connsiteX26-1195" fmla="*/ 308009 w 3960000"/>
              <a:gd name="connsiteY26-1196" fmla="*/ 3960000 h 3960000"/>
              <a:gd name="connsiteX27-1197" fmla="*/ 0 w 3960000"/>
              <a:gd name="connsiteY27-1198" fmla="*/ 3651991 h 3960000"/>
              <a:gd name="connsiteX28-1199" fmla="*/ 0 w 3960000"/>
              <a:gd name="connsiteY28-1200" fmla="*/ 308009 h 3960000"/>
              <a:gd name="connsiteX29-1201" fmla="*/ 308009 w 3960000"/>
              <a:gd name="connsiteY29-1202" fmla="*/ 0 h 3960000"/>
              <a:gd name="connsiteX0-1203" fmla="*/ 3160999 w 3960000"/>
              <a:gd name="connsiteY0-1204" fmla="*/ 1374274 h 3960000"/>
              <a:gd name="connsiteX1-1205" fmla="*/ 3155132 w 3960000"/>
              <a:gd name="connsiteY1-1206" fmla="*/ 1419362 h 3960000"/>
              <a:gd name="connsiteX2-1207" fmla="*/ 3160999 w 3960000"/>
              <a:gd name="connsiteY2-1208" fmla="*/ 1374274 h 3960000"/>
              <a:gd name="connsiteX3-1209" fmla="*/ 2496208 w 3960000"/>
              <a:gd name="connsiteY3-1210" fmla="*/ 770986 h 3960000"/>
              <a:gd name="connsiteX4-1211" fmla="*/ 1921633 w 3960000"/>
              <a:gd name="connsiteY4-1212" fmla="*/ 1292845 h 3960000"/>
              <a:gd name="connsiteX5-1213" fmla="*/ 1942445 w 3960000"/>
              <a:gd name="connsiteY5-1214" fmla="*/ 1570340 h 3960000"/>
              <a:gd name="connsiteX6-1215" fmla="*/ 815277 w 3960000"/>
              <a:gd name="connsiteY6-1216" fmla="*/ 836121 h 3960000"/>
              <a:gd name="connsiteX7-1217" fmla="*/ 965659 w 3960000"/>
              <a:gd name="connsiteY7-1218" fmla="*/ 1735195 h 3960000"/>
              <a:gd name="connsiteX8-1219" fmla="*/ 570453 w 3960000"/>
              <a:gd name="connsiteY8-1220" fmla="*/ 1629310 h 3960000"/>
              <a:gd name="connsiteX9-1221" fmla="*/ 1196057 w 3960000"/>
              <a:gd name="connsiteY9-1222" fmla="*/ 2257108 h 3960000"/>
              <a:gd name="connsiteX10-1223" fmla="*/ 813848 w 3960000"/>
              <a:gd name="connsiteY10-1224" fmla="*/ 2296824 h 3960000"/>
              <a:gd name="connsiteX11-1225" fmla="*/ 1486410 w 3960000"/>
              <a:gd name="connsiteY11-1226" fmla="*/ 2607420 h 3960000"/>
              <a:gd name="connsiteX12-1227" fmla="*/ 489408 w 3960000"/>
              <a:gd name="connsiteY12-1228" fmla="*/ 2829018 h 3960000"/>
              <a:gd name="connsiteX13-1229" fmla="*/ 2062787 w 3960000"/>
              <a:gd name="connsiteY13-1230" fmla="*/ 3146219 h 3960000"/>
              <a:gd name="connsiteX14-1231" fmla="*/ 3074271 w 3960000"/>
              <a:gd name="connsiteY14-1232" fmla="*/ 2105563 h 3960000"/>
              <a:gd name="connsiteX15-1233" fmla="*/ 3207849 w 3960000"/>
              <a:gd name="connsiteY15-1234" fmla="*/ 1493166 h 3960000"/>
              <a:gd name="connsiteX16-1235" fmla="*/ 3449507 w 3960000"/>
              <a:gd name="connsiteY16-1236" fmla="*/ 1170564 h 3960000"/>
              <a:gd name="connsiteX17-1237" fmla="*/ 3140091 w 3960000"/>
              <a:gd name="connsiteY17-1238" fmla="*/ 1227260 h 3960000"/>
              <a:gd name="connsiteX18-1239" fmla="*/ 3324107 w 3960000"/>
              <a:gd name="connsiteY18-1240" fmla="*/ 851504 h 3960000"/>
              <a:gd name="connsiteX19-1241" fmla="*/ 2995677 w 3960000"/>
              <a:gd name="connsiteY19-1242" fmla="*/ 1008938 h 3960000"/>
              <a:gd name="connsiteX20-1243" fmla="*/ 2496208 w 3960000"/>
              <a:gd name="connsiteY20-1244" fmla="*/ 770986 h 3960000"/>
              <a:gd name="connsiteX21-1245" fmla="*/ 308009 w 3960000"/>
              <a:gd name="connsiteY21-1246" fmla="*/ 0 h 3960000"/>
              <a:gd name="connsiteX22-1247" fmla="*/ 3651991 w 3960000"/>
              <a:gd name="connsiteY22-1248" fmla="*/ 0 h 3960000"/>
              <a:gd name="connsiteX23-1249" fmla="*/ 3960000 w 3960000"/>
              <a:gd name="connsiteY23-1250" fmla="*/ 308009 h 3960000"/>
              <a:gd name="connsiteX24-1251" fmla="*/ 3960000 w 3960000"/>
              <a:gd name="connsiteY24-1252" fmla="*/ 3651991 h 3960000"/>
              <a:gd name="connsiteX25-1253" fmla="*/ 3651991 w 3960000"/>
              <a:gd name="connsiteY25-1254" fmla="*/ 3960000 h 3960000"/>
              <a:gd name="connsiteX26-1255" fmla="*/ 308009 w 3960000"/>
              <a:gd name="connsiteY26-1256" fmla="*/ 3960000 h 3960000"/>
              <a:gd name="connsiteX27-1257" fmla="*/ 0 w 3960000"/>
              <a:gd name="connsiteY27-1258" fmla="*/ 3651991 h 3960000"/>
              <a:gd name="connsiteX28-1259" fmla="*/ 0 w 3960000"/>
              <a:gd name="connsiteY28-1260" fmla="*/ 308009 h 3960000"/>
              <a:gd name="connsiteX29-1261" fmla="*/ 308009 w 3960000"/>
              <a:gd name="connsiteY29-1262" fmla="*/ 0 h 396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Lst>
            <a:rect l="l" t="t" r="r" b="b"/>
            <a:pathLst>
              <a:path w="3960000" h="3960000">
                <a:moveTo>
                  <a:pt x="3160999" y="1374274"/>
                </a:moveTo>
                <a:lnTo>
                  <a:pt x="3155132" y="1419362"/>
                </a:lnTo>
                <a:lnTo>
                  <a:pt x="3160999" y="1374274"/>
                </a:lnTo>
                <a:close/>
                <a:moveTo>
                  <a:pt x="2496208" y="770986"/>
                </a:moveTo>
                <a:cubicBezTo>
                  <a:pt x="2113414" y="770986"/>
                  <a:pt x="1929581" y="1106902"/>
                  <a:pt x="1921633" y="1292845"/>
                </a:cubicBezTo>
                <a:cubicBezTo>
                  <a:pt x="1914712" y="1454769"/>
                  <a:pt x="1928136" y="1522392"/>
                  <a:pt x="1942445" y="1570340"/>
                </a:cubicBezTo>
                <a:cubicBezTo>
                  <a:pt x="1547199" y="1510736"/>
                  <a:pt x="1237189" y="1330681"/>
                  <a:pt x="815277" y="836121"/>
                </a:cubicBezTo>
                <a:cubicBezTo>
                  <a:pt x="618819" y="1229038"/>
                  <a:pt x="733086" y="1558961"/>
                  <a:pt x="965659" y="1735195"/>
                </a:cubicBezTo>
                <a:cubicBezTo>
                  <a:pt x="864541" y="1716416"/>
                  <a:pt x="662904" y="1695759"/>
                  <a:pt x="570453" y="1629310"/>
                </a:cubicBezTo>
                <a:cubicBezTo>
                  <a:pt x="597898" y="2016450"/>
                  <a:pt x="990931" y="2177657"/>
                  <a:pt x="1196057" y="2257108"/>
                </a:cubicBezTo>
                <a:cubicBezTo>
                  <a:pt x="1113718" y="2275887"/>
                  <a:pt x="943857" y="2321380"/>
                  <a:pt x="813848" y="2296824"/>
                </a:cubicBezTo>
                <a:cubicBezTo>
                  <a:pt x="926523" y="2634848"/>
                  <a:pt x="1326064" y="2611755"/>
                  <a:pt x="1486410" y="2607420"/>
                </a:cubicBezTo>
                <a:cubicBezTo>
                  <a:pt x="1297174" y="2749708"/>
                  <a:pt x="1000058" y="2795794"/>
                  <a:pt x="489408" y="2829018"/>
                </a:cubicBezTo>
                <a:cubicBezTo>
                  <a:pt x="914827" y="3139596"/>
                  <a:pt x="1734874" y="3242281"/>
                  <a:pt x="2062787" y="3146219"/>
                </a:cubicBezTo>
                <a:cubicBezTo>
                  <a:pt x="2763394" y="2903535"/>
                  <a:pt x="2915370" y="2621267"/>
                  <a:pt x="3074271" y="2105563"/>
                </a:cubicBezTo>
                <a:cubicBezTo>
                  <a:pt x="3173740" y="1733406"/>
                  <a:pt x="3145310" y="1648999"/>
                  <a:pt x="3207849" y="1493166"/>
                </a:cubicBezTo>
                <a:cubicBezTo>
                  <a:pt x="3270388" y="1337333"/>
                  <a:pt x="3414210" y="1276468"/>
                  <a:pt x="3449507" y="1170564"/>
                </a:cubicBezTo>
                <a:cubicBezTo>
                  <a:pt x="3349883" y="1192977"/>
                  <a:pt x="3252716" y="1239516"/>
                  <a:pt x="3140091" y="1227260"/>
                </a:cubicBezTo>
                <a:cubicBezTo>
                  <a:pt x="3219995" y="1183499"/>
                  <a:pt x="3274317" y="996523"/>
                  <a:pt x="3324107" y="851504"/>
                </a:cubicBezTo>
                <a:cubicBezTo>
                  <a:pt x="3215037" y="921165"/>
                  <a:pt x="3152155" y="998691"/>
                  <a:pt x="2995677" y="1008938"/>
                </a:cubicBezTo>
                <a:cubicBezTo>
                  <a:pt x="2884471" y="881691"/>
                  <a:pt x="2678487" y="770986"/>
                  <a:pt x="2496208" y="770986"/>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100" name="Rounded Rectangle 3"/>
          <p:cNvSpPr>
            <a:spLocks noChangeAspect="1"/>
          </p:cNvSpPr>
          <p:nvPr/>
        </p:nvSpPr>
        <p:spPr>
          <a:xfrm>
            <a:off x="4371975" y="5793782"/>
            <a:ext cx="519265" cy="519265"/>
          </a:xfrm>
          <a:custGeom>
            <a:avLst/>
            <a:gdLst>
              <a:gd name="connsiteX0" fmla="*/ 2841893 w 3960000"/>
              <a:gd name="connsiteY0" fmla="*/ 181064 h 3960000"/>
              <a:gd name="connsiteX1" fmla="*/ 2105790 w 3960000"/>
              <a:gd name="connsiteY1" fmla="*/ 859562 h 3960000"/>
              <a:gd name="connsiteX2" fmla="*/ 2106860 w 3960000"/>
              <a:gd name="connsiteY2" fmla="*/ 863292 h 3960000"/>
              <a:gd name="connsiteX3" fmla="*/ 2106860 w 3960000"/>
              <a:gd name="connsiteY3" fmla="*/ 1248172 h 3960000"/>
              <a:gd name="connsiteX4" fmla="*/ 1691968 w 3960000"/>
              <a:gd name="connsiteY4" fmla="*/ 1248172 h 3960000"/>
              <a:gd name="connsiteX5" fmla="*/ 1691968 w 3960000"/>
              <a:gd name="connsiteY5" fmla="*/ 1824236 h 3960000"/>
              <a:gd name="connsiteX6" fmla="*/ 2106860 w 3960000"/>
              <a:gd name="connsiteY6" fmla="*/ 1824236 h 3960000"/>
              <a:gd name="connsiteX7" fmla="*/ 2106860 w 3960000"/>
              <a:gd name="connsiteY7" fmla="*/ 3779396 h 3960000"/>
              <a:gd name="connsiteX8" fmla="*/ 2754932 w 3960000"/>
              <a:gd name="connsiteY8" fmla="*/ 3779396 h 3960000"/>
              <a:gd name="connsiteX9" fmla="*/ 2754932 w 3960000"/>
              <a:gd name="connsiteY9" fmla="*/ 1824236 h 3960000"/>
              <a:gd name="connsiteX10" fmla="*/ 3305869 w 3960000"/>
              <a:gd name="connsiteY10" fmla="*/ 1813665 h 3960000"/>
              <a:gd name="connsiteX11" fmla="*/ 3348152 w 3960000"/>
              <a:gd name="connsiteY11" fmla="*/ 1248172 h 3960000"/>
              <a:gd name="connsiteX12" fmla="*/ 2754932 w 3960000"/>
              <a:gd name="connsiteY12" fmla="*/ 1248172 h 3960000"/>
              <a:gd name="connsiteX13" fmla="*/ 2754932 w 3960000"/>
              <a:gd name="connsiteY13" fmla="*/ 907124 h 3960000"/>
              <a:gd name="connsiteX14" fmla="*/ 3369037 w 3960000"/>
              <a:gd name="connsiteY14" fmla="*/ 759137 h 3960000"/>
              <a:gd name="connsiteX15" fmla="*/ 3432095 w 3960000"/>
              <a:gd name="connsiteY15" fmla="*/ 238945 h 3960000"/>
              <a:gd name="connsiteX16" fmla="*/ 2841893 w 3960000"/>
              <a:gd name="connsiteY16" fmla="*/ 181064 h 3960000"/>
              <a:gd name="connsiteX17" fmla="*/ 308009 w 3960000"/>
              <a:gd name="connsiteY17" fmla="*/ 0 h 3960000"/>
              <a:gd name="connsiteX18" fmla="*/ 3651991 w 3960000"/>
              <a:gd name="connsiteY18" fmla="*/ 0 h 3960000"/>
              <a:gd name="connsiteX19" fmla="*/ 3960000 w 3960000"/>
              <a:gd name="connsiteY19" fmla="*/ 308009 h 3960000"/>
              <a:gd name="connsiteX20" fmla="*/ 3960000 w 3960000"/>
              <a:gd name="connsiteY20" fmla="*/ 3651991 h 3960000"/>
              <a:gd name="connsiteX21" fmla="*/ 3651991 w 3960000"/>
              <a:gd name="connsiteY21" fmla="*/ 3960000 h 3960000"/>
              <a:gd name="connsiteX22" fmla="*/ 308009 w 3960000"/>
              <a:gd name="connsiteY22" fmla="*/ 3960000 h 3960000"/>
              <a:gd name="connsiteX23" fmla="*/ 0 w 3960000"/>
              <a:gd name="connsiteY23" fmla="*/ 3651991 h 3960000"/>
              <a:gd name="connsiteX24" fmla="*/ 0 w 3960000"/>
              <a:gd name="connsiteY24" fmla="*/ 308009 h 3960000"/>
              <a:gd name="connsiteX25" fmla="*/ 308009 w 3960000"/>
              <a:gd name="connsiteY25" fmla="*/ 0 h 3960000"/>
              <a:gd name="connsiteX0-1" fmla="*/ 2841893 w 3960000"/>
              <a:gd name="connsiteY0-2" fmla="*/ 181064 h 3960000"/>
              <a:gd name="connsiteX1-3" fmla="*/ 2105790 w 3960000"/>
              <a:gd name="connsiteY1-4" fmla="*/ 859562 h 3960000"/>
              <a:gd name="connsiteX2-5" fmla="*/ 2106860 w 3960000"/>
              <a:gd name="connsiteY2-6" fmla="*/ 863292 h 3960000"/>
              <a:gd name="connsiteX3-7" fmla="*/ 2106860 w 3960000"/>
              <a:gd name="connsiteY3-8" fmla="*/ 1248172 h 3960000"/>
              <a:gd name="connsiteX4-9" fmla="*/ 1691968 w 3960000"/>
              <a:gd name="connsiteY4-10" fmla="*/ 1248172 h 3960000"/>
              <a:gd name="connsiteX5-11" fmla="*/ 1691968 w 3960000"/>
              <a:gd name="connsiteY5-12" fmla="*/ 1824236 h 3960000"/>
              <a:gd name="connsiteX6-13" fmla="*/ 2106860 w 3960000"/>
              <a:gd name="connsiteY6-14" fmla="*/ 1824236 h 3960000"/>
              <a:gd name="connsiteX7-15" fmla="*/ 2106860 w 3960000"/>
              <a:gd name="connsiteY7-16" fmla="*/ 3779396 h 3960000"/>
              <a:gd name="connsiteX8-17" fmla="*/ 2754932 w 3960000"/>
              <a:gd name="connsiteY8-18" fmla="*/ 3779396 h 3960000"/>
              <a:gd name="connsiteX9-19" fmla="*/ 2754932 w 3960000"/>
              <a:gd name="connsiteY9-20" fmla="*/ 1824236 h 3960000"/>
              <a:gd name="connsiteX10-21" fmla="*/ 3305869 w 3960000"/>
              <a:gd name="connsiteY10-22" fmla="*/ 1813665 h 3960000"/>
              <a:gd name="connsiteX11-23" fmla="*/ 3348152 w 3960000"/>
              <a:gd name="connsiteY11-24" fmla="*/ 1248172 h 3960000"/>
              <a:gd name="connsiteX12-25" fmla="*/ 2754932 w 3960000"/>
              <a:gd name="connsiteY12-26" fmla="*/ 1248172 h 3960000"/>
              <a:gd name="connsiteX13-27" fmla="*/ 2754932 w 3960000"/>
              <a:gd name="connsiteY13-28" fmla="*/ 907124 h 3960000"/>
              <a:gd name="connsiteX14-29" fmla="*/ 3369037 w 3960000"/>
              <a:gd name="connsiteY14-30" fmla="*/ 704441 h 3960000"/>
              <a:gd name="connsiteX15-31" fmla="*/ 3432095 w 3960000"/>
              <a:gd name="connsiteY15-32" fmla="*/ 238945 h 3960000"/>
              <a:gd name="connsiteX16-33" fmla="*/ 2841893 w 3960000"/>
              <a:gd name="connsiteY16-34" fmla="*/ 181064 h 3960000"/>
              <a:gd name="connsiteX17-35" fmla="*/ 308009 w 3960000"/>
              <a:gd name="connsiteY17-36" fmla="*/ 0 h 3960000"/>
              <a:gd name="connsiteX18-37" fmla="*/ 3651991 w 3960000"/>
              <a:gd name="connsiteY18-38" fmla="*/ 0 h 3960000"/>
              <a:gd name="connsiteX19-39" fmla="*/ 3960000 w 3960000"/>
              <a:gd name="connsiteY19-40" fmla="*/ 308009 h 3960000"/>
              <a:gd name="connsiteX20-41" fmla="*/ 3960000 w 3960000"/>
              <a:gd name="connsiteY20-42" fmla="*/ 3651991 h 3960000"/>
              <a:gd name="connsiteX21-43" fmla="*/ 3651991 w 3960000"/>
              <a:gd name="connsiteY21-44" fmla="*/ 3960000 h 3960000"/>
              <a:gd name="connsiteX22-45" fmla="*/ 308009 w 3960000"/>
              <a:gd name="connsiteY22-46" fmla="*/ 3960000 h 3960000"/>
              <a:gd name="connsiteX23-47" fmla="*/ 0 w 3960000"/>
              <a:gd name="connsiteY23-48" fmla="*/ 3651991 h 3960000"/>
              <a:gd name="connsiteX24-49" fmla="*/ 0 w 3960000"/>
              <a:gd name="connsiteY24-50" fmla="*/ 308009 h 3960000"/>
              <a:gd name="connsiteX25-51" fmla="*/ 308009 w 3960000"/>
              <a:gd name="connsiteY25-52" fmla="*/ 0 h 3960000"/>
              <a:gd name="connsiteX0-53" fmla="*/ 2841893 w 3960000"/>
              <a:gd name="connsiteY0-54" fmla="*/ 181064 h 3960000"/>
              <a:gd name="connsiteX1-55" fmla="*/ 2105790 w 3960000"/>
              <a:gd name="connsiteY1-56" fmla="*/ 859562 h 3960000"/>
              <a:gd name="connsiteX2-57" fmla="*/ 2106860 w 3960000"/>
              <a:gd name="connsiteY2-58" fmla="*/ 863292 h 3960000"/>
              <a:gd name="connsiteX3-59" fmla="*/ 2106860 w 3960000"/>
              <a:gd name="connsiteY3-60" fmla="*/ 1248172 h 3960000"/>
              <a:gd name="connsiteX4-61" fmla="*/ 1691968 w 3960000"/>
              <a:gd name="connsiteY4-62" fmla="*/ 1248172 h 3960000"/>
              <a:gd name="connsiteX5-63" fmla="*/ 1691968 w 3960000"/>
              <a:gd name="connsiteY5-64" fmla="*/ 1824236 h 3960000"/>
              <a:gd name="connsiteX6-65" fmla="*/ 2106860 w 3960000"/>
              <a:gd name="connsiteY6-66" fmla="*/ 1824236 h 3960000"/>
              <a:gd name="connsiteX7-67" fmla="*/ 2106860 w 3960000"/>
              <a:gd name="connsiteY7-68" fmla="*/ 3779396 h 3960000"/>
              <a:gd name="connsiteX8-69" fmla="*/ 2754932 w 3960000"/>
              <a:gd name="connsiteY8-70" fmla="*/ 3779396 h 3960000"/>
              <a:gd name="connsiteX9-71" fmla="*/ 2754932 w 3960000"/>
              <a:gd name="connsiteY9-72" fmla="*/ 1824236 h 3960000"/>
              <a:gd name="connsiteX10-73" fmla="*/ 3305869 w 3960000"/>
              <a:gd name="connsiteY10-74" fmla="*/ 1813665 h 3960000"/>
              <a:gd name="connsiteX11-75" fmla="*/ 3348152 w 3960000"/>
              <a:gd name="connsiteY11-76" fmla="*/ 1248172 h 3960000"/>
              <a:gd name="connsiteX12-77" fmla="*/ 2754932 w 3960000"/>
              <a:gd name="connsiteY12-78" fmla="*/ 1248172 h 3960000"/>
              <a:gd name="connsiteX13-79" fmla="*/ 2754932 w 3960000"/>
              <a:gd name="connsiteY13-80" fmla="*/ 907124 h 3960000"/>
              <a:gd name="connsiteX14-81" fmla="*/ 3369037 w 3960000"/>
              <a:gd name="connsiteY14-82" fmla="*/ 704441 h 3960000"/>
              <a:gd name="connsiteX15-83" fmla="*/ 3432095 w 3960000"/>
              <a:gd name="connsiteY15-84" fmla="*/ 238945 h 3960000"/>
              <a:gd name="connsiteX16-85" fmla="*/ 2841893 w 3960000"/>
              <a:gd name="connsiteY16-86" fmla="*/ 181064 h 3960000"/>
              <a:gd name="connsiteX17-87" fmla="*/ 308009 w 3960000"/>
              <a:gd name="connsiteY17-88" fmla="*/ 0 h 3960000"/>
              <a:gd name="connsiteX18-89" fmla="*/ 3651991 w 3960000"/>
              <a:gd name="connsiteY18-90" fmla="*/ 0 h 3960000"/>
              <a:gd name="connsiteX19-91" fmla="*/ 3960000 w 3960000"/>
              <a:gd name="connsiteY19-92" fmla="*/ 308009 h 3960000"/>
              <a:gd name="connsiteX20-93" fmla="*/ 3960000 w 3960000"/>
              <a:gd name="connsiteY20-94" fmla="*/ 3651991 h 3960000"/>
              <a:gd name="connsiteX21-95" fmla="*/ 3651991 w 3960000"/>
              <a:gd name="connsiteY21-96" fmla="*/ 3960000 h 3960000"/>
              <a:gd name="connsiteX22-97" fmla="*/ 308009 w 3960000"/>
              <a:gd name="connsiteY22-98" fmla="*/ 3960000 h 3960000"/>
              <a:gd name="connsiteX23-99" fmla="*/ 0 w 3960000"/>
              <a:gd name="connsiteY23-100" fmla="*/ 3651991 h 3960000"/>
              <a:gd name="connsiteX24-101" fmla="*/ 0 w 3960000"/>
              <a:gd name="connsiteY24-102" fmla="*/ 308009 h 3960000"/>
              <a:gd name="connsiteX25-103" fmla="*/ 308009 w 3960000"/>
              <a:gd name="connsiteY25-104" fmla="*/ 0 h 3960000"/>
              <a:gd name="connsiteX0-105" fmla="*/ 2841893 w 3960000"/>
              <a:gd name="connsiteY0-106" fmla="*/ 181064 h 3960000"/>
              <a:gd name="connsiteX1-107" fmla="*/ 2105790 w 3960000"/>
              <a:gd name="connsiteY1-108" fmla="*/ 859562 h 3960000"/>
              <a:gd name="connsiteX2-109" fmla="*/ 2106860 w 3960000"/>
              <a:gd name="connsiteY2-110" fmla="*/ 863292 h 3960000"/>
              <a:gd name="connsiteX3-111" fmla="*/ 2106860 w 3960000"/>
              <a:gd name="connsiteY3-112" fmla="*/ 1248172 h 3960000"/>
              <a:gd name="connsiteX4-113" fmla="*/ 1691968 w 3960000"/>
              <a:gd name="connsiteY4-114" fmla="*/ 1248172 h 3960000"/>
              <a:gd name="connsiteX5-115" fmla="*/ 1691968 w 3960000"/>
              <a:gd name="connsiteY5-116" fmla="*/ 1824236 h 3960000"/>
              <a:gd name="connsiteX6-117" fmla="*/ 2106860 w 3960000"/>
              <a:gd name="connsiteY6-118" fmla="*/ 1824236 h 3960000"/>
              <a:gd name="connsiteX7-119" fmla="*/ 2106860 w 3960000"/>
              <a:gd name="connsiteY7-120" fmla="*/ 3779396 h 3960000"/>
              <a:gd name="connsiteX8-121" fmla="*/ 2754932 w 3960000"/>
              <a:gd name="connsiteY8-122" fmla="*/ 3779396 h 3960000"/>
              <a:gd name="connsiteX9-123" fmla="*/ 2754932 w 3960000"/>
              <a:gd name="connsiteY9-124" fmla="*/ 1824236 h 3960000"/>
              <a:gd name="connsiteX10-125" fmla="*/ 3305869 w 3960000"/>
              <a:gd name="connsiteY10-126" fmla="*/ 1813665 h 3960000"/>
              <a:gd name="connsiteX11-127" fmla="*/ 3348152 w 3960000"/>
              <a:gd name="connsiteY11-128" fmla="*/ 1248172 h 3960000"/>
              <a:gd name="connsiteX12-129" fmla="*/ 2754932 w 3960000"/>
              <a:gd name="connsiteY12-130" fmla="*/ 1248172 h 3960000"/>
              <a:gd name="connsiteX13-131" fmla="*/ 2754932 w 3960000"/>
              <a:gd name="connsiteY13-132" fmla="*/ 907124 h 3960000"/>
              <a:gd name="connsiteX14-133" fmla="*/ 3369037 w 3960000"/>
              <a:gd name="connsiteY14-134" fmla="*/ 704441 h 3960000"/>
              <a:gd name="connsiteX15-135" fmla="*/ 3410216 w 3960000"/>
              <a:gd name="connsiteY15-136" fmla="*/ 195189 h 3960000"/>
              <a:gd name="connsiteX16-137" fmla="*/ 2841893 w 3960000"/>
              <a:gd name="connsiteY16-138" fmla="*/ 181064 h 3960000"/>
              <a:gd name="connsiteX17-139" fmla="*/ 308009 w 3960000"/>
              <a:gd name="connsiteY17-140" fmla="*/ 0 h 3960000"/>
              <a:gd name="connsiteX18-141" fmla="*/ 3651991 w 3960000"/>
              <a:gd name="connsiteY18-142" fmla="*/ 0 h 3960000"/>
              <a:gd name="connsiteX19-143" fmla="*/ 3960000 w 3960000"/>
              <a:gd name="connsiteY19-144" fmla="*/ 308009 h 3960000"/>
              <a:gd name="connsiteX20-145" fmla="*/ 3960000 w 3960000"/>
              <a:gd name="connsiteY20-146" fmla="*/ 3651991 h 3960000"/>
              <a:gd name="connsiteX21-147" fmla="*/ 3651991 w 3960000"/>
              <a:gd name="connsiteY21-148" fmla="*/ 3960000 h 3960000"/>
              <a:gd name="connsiteX22-149" fmla="*/ 308009 w 3960000"/>
              <a:gd name="connsiteY22-150" fmla="*/ 3960000 h 3960000"/>
              <a:gd name="connsiteX23-151" fmla="*/ 0 w 3960000"/>
              <a:gd name="connsiteY23-152" fmla="*/ 3651991 h 3960000"/>
              <a:gd name="connsiteX24-153" fmla="*/ 0 w 3960000"/>
              <a:gd name="connsiteY24-154" fmla="*/ 308009 h 3960000"/>
              <a:gd name="connsiteX25-155" fmla="*/ 308009 w 3960000"/>
              <a:gd name="connsiteY25-156" fmla="*/ 0 h 3960000"/>
              <a:gd name="connsiteX0-157" fmla="*/ 2841893 w 3960000"/>
              <a:gd name="connsiteY0-158" fmla="*/ 181064 h 3960000"/>
              <a:gd name="connsiteX1-159" fmla="*/ 2105790 w 3960000"/>
              <a:gd name="connsiteY1-160" fmla="*/ 859562 h 3960000"/>
              <a:gd name="connsiteX2-161" fmla="*/ 2106860 w 3960000"/>
              <a:gd name="connsiteY2-162" fmla="*/ 863292 h 3960000"/>
              <a:gd name="connsiteX3-163" fmla="*/ 2106860 w 3960000"/>
              <a:gd name="connsiteY3-164" fmla="*/ 1248172 h 3960000"/>
              <a:gd name="connsiteX4-165" fmla="*/ 1691968 w 3960000"/>
              <a:gd name="connsiteY4-166" fmla="*/ 1248172 h 3960000"/>
              <a:gd name="connsiteX5-167" fmla="*/ 1691968 w 3960000"/>
              <a:gd name="connsiteY5-168" fmla="*/ 1824236 h 3960000"/>
              <a:gd name="connsiteX6-169" fmla="*/ 2106860 w 3960000"/>
              <a:gd name="connsiteY6-170" fmla="*/ 1824236 h 3960000"/>
              <a:gd name="connsiteX7-171" fmla="*/ 2106860 w 3960000"/>
              <a:gd name="connsiteY7-172" fmla="*/ 3779396 h 3960000"/>
              <a:gd name="connsiteX8-173" fmla="*/ 2754932 w 3960000"/>
              <a:gd name="connsiteY8-174" fmla="*/ 3779396 h 3960000"/>
              <a:gd name="connsiteX9-175" fmla="*/ 2754932 w 3960000"/>
              <a:gd name="connsiteY9-176" fmla="*/ 1824236 h 3960000"/>
              <a:gd name="connsiteX10-177" fmla="*/ 3305869 w 3960000"/>
              <a:gd name="connsiteY10-178" fmla="*/ 1813665 h 3960000"/>
              <a:gd name="connsiteX11-179" fmla="*/ 3348152 w 3960000"/>
              <a:gd name="connsiteY11-180" fmla="*/ 1248172 h 3960000"/>
              <a:gd name="connsiteX12-181" fmla="*/ 2754932 w 3960000"/>
              <a:gd name="connsiteY12-182" fmla="*/ 1248172 h 3960000"/>
              <a:gd name="connsiteX13-183" fmla="*/ 2754932 w 3960000"/>
              <a:gd name="connsiteY13-184" fmla="*/ 907124 h 3960000"/>
              <a:gd name="connsiteX14-185" fmla="*/ 3369037 w 3960000"/>
              <a:gd name="connsiteY14-186" fmla="*/ 704441 h 3960000"/>
              <a:gd name="connsiteX15-187" fmla="*/ 3410216 w 3960000"/>
              <a:gd name="connsiteY15-188" fmla="*/ 195189 h 3960000"/>
              <a:gd name="connsiteX16-189" fmla="*/ 2841893 w 3960000"/>
              <a:gd name="connsiteY16-190" fmla="*/ 181064 h 3960000"/>
              <a:gd name="connsiteX17-191" fmla="*/ 308009 w 3960000"/>
              <a:gd name="connsiteY17-192" fmla="*/ 0 h 3960000"/>
              <a:gd name="connsiteX18-193" fmla="*/ 3651991 w 3960000"/>
              <a:gd name="connsiteY18-194" fmla="*/ 0 h 3960000"/>
              <a:gd name="connsiteX19-195" fmla="*/ 3960000 w 3960000"/>
              <a:gd name="connsiteY19-196" fmla="*/ 308009 h 3960000"/>
              <a:gd name="connsiteX20-197" fmla="*/ 3960000 w 3960000"/>
              <a:gd name="connsiteY20-198" fmla="*/ 3651991 h 3960000"/>
              <a:gd name="connsiteX21-199" fmla="*/ 3651991 w 3960000"/>
              <a:gd name="connsiteY21-200" fmla="*/ 3960000 h 3960000"/>
              <a:gd name="connsiteX22-201" fmla="*/ 308009 w 3960000"/>
              <a:gd name="connsiteY22-202" fmla="*/ 3960000 h 3960000"/>
              <a:gd name="connsiteX23-203" fmla="*/ 0 w 3960000"/>
              <a:gd name="connsiteY23-204" fmla="*/ 3651991 h 3960000"/>
              <a:gd name="connsiteX24-205" fmla="*/ 0 w 3960000"/>
              <a:gd name="connsiteY24-206" fmla="*/ 308009 h 3960000"/>
              <a:gd name="connsiteX25-207" fmla="*/ 308009 w 3960000"/>
              <a:gd name="connsiteY25-208" fmla="*/ 0 h 3960000"/>
              <a:gd name="connsiteX0-209" fmla="*/ 2841893 w 3960000"/>
              <a:gd name="connsiteY0-210" fmla="*/ 181064 h 3960000"/>
              <a:gd name="connsiteX1-211" fmla="*/ 2105790 w 3960000"/>
              <a:gd name="connsiteY1-212" fmla="*/ 859562 h 3960000"/>
              <a:gd name="connsiteX2-213" fmla="*/ 2106860 w 3960000"/>
              <a:gd name="connsiteY2-214" fmla="*/ 863292 h 3960000"/>
              <a:gd name="connsiteX3-215" fmla="*/ 2106860 w 3960000"/>
              <a:gd name="connsiteY3-216" fmla="*/ 1248172 h 3960000"/>
              <a:gd name="connsiteX4-217" fmla="*/ 1691968 w 3960000"/>
              <a:gd name="connsiteY4-218" fmla="*/ 1248172 h 3960000"/>
              <a:gd name="connsiteX5-219" fmla="*/ 1691968 w 3960000"/>
              <a:gd name="connsiteY5-220" fmla="*/ 1824236 h 3960000"/>
              <a:gd name="connsiteX6-221" fmla="*/ 2106860 w 3960000"/>
              <a:gd name="connsiteY6-222" fmla="*/ 1824236 h 3960000"/>
              <a:gd name="connsiteX7-223" fmla="*/ 2106860 w 3960000"/>
              <a:gd name="connsiteY7-224" fmla="*/ 3779396 h 3960000"/>
              <a:gd name="connsiteX8-225" fmla="*/ 2754932 w 3960000"/>
              <a:gd name="connsiteY8-226" fmla="*/ 3779396 h 3960000"/>
              <a:gd name="connsiteX9-227" fmla="*/ 2754932 w 3960000"/>
              <a:gd name="connsiteY9-228" fmla="*/ 1824236 h 3960000"/>
              <a:gd name="connsiteX10-229" fmla="*/ 3305869 w 3960000"/>
              <a:gd name="connsiteY10-230" fmla="*/ 1813665 h 3960000"/>
              <a:gd name="connsiteX11-231" fmla="*/ 3348152 w 3960000"/>
              <a:gd name="connsiteY11-232" fmla="*/ 1248172 h 3960000"/>
              <a:gd name="connsiteX12-233" fmla="*/ 2754932 w 3960000"/>
              <a:gd name="connsiteY12-234" fmla="*/ 1248172 h 3960000"/>
              <a:gd name="connsiteX13-235" fmla="*/ 2754932 w 3960000"/>
              <a:gd name="connsiteY13-236" fmla="*/ 907124 h 3960000"/>
              <a:gd name="connsiteX14-237" fmla="*/ 3369037 w 3960000"/>
              <a:gd name="connsiteY14-238" fmla="*/ 704441 h 3960000"/>
              <a:gd name="connsiteX15-239" fmla="*/ 3410216 w 3960000"/>
              <a:gd name="connsiteY15-240" fmla="*/ 195189 h 3960000"/>
              <a:gd name="connsiteX16-241" fmla="*/ 2841893 w 3960000"/>
              <a:gd name="connsiteY16-242" fmla="*/ 181064 h 3960000"/>
              <a:gd name="connsiteX17-243" fmla="*/ 308009 w 3960000"/>
              <a:gd name="connsiteY17-244" fmla="*/ 0 h 3960000"/>
              <a:gd name="connsiteX18-245" fmla="*/ 3651991 w 3960000"/>
              <a:gd name="connsiteY18-246" fmla="*/ 0 h 3960000"/>
              <a:gd name="connsiteX19-247" fmla="*/ 3960000 w 3960000"/>
              <a:gd name="connsiteY19-248" fmla="*/ 308009 h 3960000"/>
              <a:gd name="connsiteX20-249" fmla="*/ 3960000 w 3960000"/>
              <a:gd name="connsiteY20-250" fmla="*/ 3651991 h 3960000"/>
              <a:gd name="connsiteX21-251" fmla="*/ 3651991 w 3960000"/>
              <a:gd name="connsiteY21-252" fmla="*/ 3960000 h 3960000"/>
              <a:gd name="connsiteX22-253" fmla="*/ 308009 w 3960000"/>
              <a:gd name="connsiteY22-254" fmla="*/ 3960000 h 3960000"/>
              <a:gd name="connsiteX23-255" fmla="*/ 0 w 3960000"/>
              <a:gd name="connsiteY23-256" fmla="*/ 3651991 h 3960000"/>
              <a:gd name="connsiteX24-257" fmla="*/ 0 w 3960000"/>
              <a:gd name="connsiteY24-258" fmla="*/ 308009 h 3960000"/>
              <a:gd name="connsiteX25-259" fmla="*/ 308009 w 3960000"/>
              <a:gd name="connsiteY25-260" fmla="*/ 0 h 3960000"/>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Lst>
            <a:rect l="l" t="t" r="r" b="b"/>
            <a:pathLst>
              <a:path w="3960000" h="3960000">
                <a:moveTo>
                  <a:pt x="2841893" y="181064"/>
                </a:moveTo>
                <a:cubicBezTo>
                  <a:pt x="2485731" y="190239"/>
                  <a:pt x="2106781" y="339266"/>
                  <a:pt x="2105790" y="859562"/>
                </a:cubicBezTo>
                <a:lnTo>
                  <a:pt x="2106860" y="863292"/>
                </a:lnTo>
                <a:lnTo>
                  <a:pt x="2106860" y="1248172"/>
                </a:lnTo>
                <a:lnTo>
                  <a:pt x="1691968" y="1248172"/>
                </a:lnTo>
                <a:lnTo>
                  <a:pt x="1691968" y="1824236"/>
                </a:lnTo>
                <a:lnTo>
                  <a:pt x="2106860" y="1824236"/>
                </a:lnTo>
                <a:lnTo>
                  <a:pt x="2106860" y="3779396"/>
                </a:lnTo>
                <a:lnTo>
                  <a:pt x="2754932" y="3779396"/>
                </a:lnTo>
                <a:lnTo>
                  <a:pt x="2754932" y="1824236"/>
                </a:lnTo>
                <a:lnTo>
                  <a:pt x="3305869" y="1813665"/>
                </a:lnTo>
                <a:lnTo>
                  <a:pt x="3348152" y="1248172"/>
                </a:lnTo>
                <a:lnTo>
                  <a:pt x="2754932" y="1248172"/>
                </a:lnTo>
                <a:lnTo>
                  <a:pt x="2754932" y="907124"/>
                </a:lnTo>
                <a:cubicBezTo>
                  <a:pt x="2746287" y="682909"/>
                  <a:pt x="3126764" y="685506"/>
                  <a:pt x="3369037" y="704441"/>
                </a:cubicBezTo>
                <a:cubicBezTo>
                  <a:pt x="3391941" y="556446"/>
                  <a:pt x="3409927" y="381656"/>
                  <a:pt x="3410216" y="195189"/>
                </a:cubicBezTo>
                <a:cubicBezTo>
                  <a:pt x="3239930" y="163882"/>
                  <a:pt x="3118909" y="173928"/>
                  <a:pt x="2841893" y="181064"/>
                </a:cubicBezTo>
                <a:close/>
                <a:moveTo>
                  <a:pt x="308009" y="0"/>
                </a:moveTo>
                <a:lnTo>
                  <a:pt x="3651991" y="0"/>
                </a:lnTo>
                <a:cubicBezTo>
                  <a:pt x="3822100" y="0"/>
                  <a:pt x="3960000" y="137900"/>
                  <a:pt x="3960000" y="308009"/>
                </a:cubicBezTo>
                <a:lnTo>
                  <a:pt x="3960000" y="3651991"/>
                </a:lnTo>
                <a:cubicBezTo>
                  <a:pt x="3960000" y="3822100"/>
                  <a:pt x="3822100" y="3960000"/>
                  <a:pt x="3651991" y="3960000"/>
                </a:cubicBezTo>
                <a:lnTo>
                  <a:pt x="308009" y="3960000"/>
                </a:lnTo>
                <a:cubicBezTo>
                  <a:pt x="137900" y="3960000"/>
                  <a:pt x="0" y="3822100"/>
                  <a:pt x="0" y="3651991"/>
                </a:cubicBezTo>
                <a:lnTo>
                  <a:pt x="0" y="308009"/>
                </a:lnTo>
                <a:cubicBezTo>
                  <a:pt x="0" y="137900"/>
                  <a:pt x="137900" y="0"/>
                  <a:pt x="30800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101" name="Rounded Rectangle 10"/>
          <p:cNvSpPr>
            <a:spLocks noChangeAspect="1"/>
          </p:cNvSpPr>
          <p:nvPr/>
        </p:nvSpPr>
        <p:spPr>
          <a:xfrm>
            <a:off x="6087350" y="5783234"/>
            <a:ext cx="521115" cy="529812"/>
          </a:xfrm>
          <a:custGeom>
            <a:avLst/>
            <a:gdLst/>
            <a:ahLst/>
            <a:cxnLst/>
            <a:rect l="l" t="t" r="r" b="b"/>
            <a:pathLst>
              <a:path w="3186824" h="3240000">
                <a:moveTo>
                  <a:pt x="2141174" y="1384899"/>
                </a:moveTo>
                <a:lnTo>
                  <a:pt x="2141174" y="1528887"/>
                </a:lnTo>
                <a:lnTo>
                  <a:pt x="1997174" y="1528887"/>
                </a:lnTo>
                <a:lnTo>
                  <a:pt x="1997174" y="1744911"/>
                </a:lnTo>
                <a:lnTo>
                  <a:pt x="2141174" y="1744911"/>
                </a:lnTo>
                <a:lnTo>
                  <a:pt x="2141174" y="1888899"/>
                </a:lnTo>
                <a:lnTo>
                  <a:pt x="2357174" y="1888899"/>
                </a:lnTo>
                <a:lnTo>
                  <a:pt x="2357174" y="1744911"/>
                </a:lnTo>
                <a:lnTo>
                  <a:pt x="2501174" y="1744911"/>
                </a:lnTo>
                <a:lnTo>
                  <a:pt x="2501174" y="1528887"/>
                </a:lnTo>
                <a:lnTo>
                  <a:pt x="2357174" y="1528887"/>
                </a:lnTo>
                <a:lnTo>
                  <a:pt x="2357174" y="1384899"/>
                </a:lnTo>
                <a:close/>
                <a:moveTo>
                  <a:pt x="1286582" y="1008157"/>
                </a:moveTo>
                <a:cubicBezTo>
                  <a:pt x="1148208" y="1006486"/>
                  <a:pt x="1009270" y="1051569"/>
                  <a:pt x="894997" y="1143711"/>
                </a:cubicBezTo>
                <a:cubicBezTo>
                  <a:pt x="666451" y="1327995"/>
                  <a:pt x="600947" y="1648602"/>
                  <a:pt x="738892" y="1907765"/>
                </a:cubicBezTo>
                <a:cubicBezTo>
                  <a:pt x="876837" y="2166928"/>
                  <a:pt x="1179371" y="2291639"/>
                  <a:pt x="1459875" y="2204971"/>
                </a:cubicBezTo>
                <a:cubicBezTo>
                  <a:pt x="1676459" y="2138053"/>
                  <a:pt x="1832801" y="1959669"/>
                  <a:pt x="1876637" y="1747242"/>
                </a:cubicBezTo>
                <a:lnTo>
                  <a:pt x="1879565" y="1747242"/>
                </a:lnTo>
                <a:lnTo>
                  <a:pt x="1879565" y="1728291"/>
                </a:lnTo>
                <a:cubicBezTo>
                  <a:pt x="1891883" y="1671800"/>
                  <a:pt x="1894168" y="1612713"/>
                  <a:pt x="1887545" y="1552862"/>
                </a:cubicBezTo>
                <a:lnTo>
                  <a:pt x="1879565" y="1553745"/>
                </a:lnTo>
                <a:lnTo>
                  <a:pt x="1879565" y="1531218"/>
                </a:lnTo>
                <a:lnTo>
                  <a:pt x="1231565" y="1531218"/>
                </a:lnTo>
                <a:lnTo>
                  <a:pt x="1231565" y="1747242"/>
                </a:lnTo>
                <a:lnTo>
                  <a:pt x="1565835" y="1747242"/>
                </a:lnTo>
                <a:cubicBezTo>
                  <a:pt x="1530201" y="1827940"/>
                  <a:pt x="1460959" y="1892348"/>
                  <a:pt x="1371795" y="1919897"/>
                </a:cubicBezTo>
                <a:cubicBezTo>
                  <a:pt x="1228031" y="1964316"/>
                  <a:pt x="1072976" y="1900399"/>
                  <a:pt x="1002277" y="1767573"/>
                </a:cubicBezTo>
                <a:cubicBezTo>
                  <a:pt x="931578" y="1634747"/>
                  <a:pt x="965150" y="1470429"/>
                  <a:pt x="1082284" y="1375980"/>
                </a:cubicBezTo>
                <a:cubicBezTo>
                  <a:pt x="1199418" y="1281531"/>
                  <a:pt x="1367118" y="1283556"/>
                  <a:pt x="1481937" y="1380807"/>
                </a:cubicBezTo>
                <a:lnTo>
                  <a:pt x="1674778" y="1153129"/>
                </a:lnTo>
                <a:cubicBezTo>
                  <a:pt x="1562764" y="1058254"/>
                  <a:pt x="1424955" y="1009828"/>
                  <a:pt x="1286582" y="1008157"/>
                </a:cubicBezTo>
                <a:close/>
                <a:moveTo>
                  <a:pt x="293028" y="0"/>
                </a:moveTo>
                <a:lnTo>
                  <a:pt x="2893796" y="0"/>
                </a:lnTo>
                <a:cubicBezTo>
                  <a:pt x="3055631" y="0"/>
                  <a:pt x="3186824" y="131193"/>
                  <a:pt x="3186824" y="293028"/>
                </a:cubicBezTo>
                <a:lnTo>
                  <a:pt x="3186824" y="2946972"/>
                </a:lnTo>
                <a:cubicBezTo>
                  <a:pt x="3186824" y="3108807"/>
                  <a:pt x="3055631" y="3240000"/>
                  <a:pt x="2893796" y="3240000"/>
                </a:cubicBezTo>
                <a:lnTo>
                  <a:pt x="293028" y="3240000"/>
                </a:lnTo>
                <a:cubicBezTo>
                  <a:pt x="131193" y="3240000"/>
                  <a:pt x="0" y="3108807"/>
                  <a:pt x="0" y="2946972"/>
                </a:cubicBezTo>
                <a:lnTo>
                  <a:pt x="0" y="293028"/>
                </a:lnTo>
                <a:cubicBezTo>
                  <a:pt x="0" y="131193"/>
                  <a:pt x="131193" y="0"/>
                  <a:pt x="293028"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102" name="Block Arc 6"/>
          <p:cNvSpPr/>
          <p:nvPr/>
        </p:nvSpPr>
        <p:spPr>
          <a:xfrm>
            <a:off x="6876815" y="5819724"/>
            <a:ext cx="488516" cy="493322"/>
          </a:xfrm>
          <a:custGeom>
            <a:avLst/>
            <a:gdLst>
              <a:gd name="connsiteX0" fmla="*/ 2664630 w 3221102"/>
              <a:gd name="connsiteY0" fmla="*/ 2175617 h 3221116"/>
              <a:gd name="connsiteX1" fmla="*/ 2658205 w 3221102"/>
              <a:gd name="connsiteY1" fmla="*/ 2178566 h 3221116"/>
              <a:gd name="connsiteX2" fmla="*/ 2664630 w 3221102"/>
              <a:gd name="connsiteY2" fmla="*/ 2175617 h 3221116"/>
              <a:gd name="connsiteX3" fmla="*/ 1477043 w 3221102"/>
              <a:gd name="connsiteY3" fmla="*/ 1144372 h 3221116"/>
              <a:gd name="connsiteX4" fmla="*/ 1409070 w 3221102"/>
              <a:gd name="connsiteY4" fmla="*/ 1159393 h 3221116"/>
              <a:gd name="connsiteX5" fmla="*/ 1152384 w 3221102"/>
              <a:gd name="connsiteY5" fmla="*/ 1703728 h 3221116"/>
              <a:gd name="connsiteX6" fmla="*/ 1591651 w 3221102"/>
              <a:gd name="connsiteY6" fmla="*/ 2152290 h 3221116"/>
              <a:gd name="connsiteX7" fmla="*/ 1850815 w 3221102"/>
              <a:gd name="connsiteY7" fmla="*/ 1654259 h 3221116"/>
              <a:gd name="connsiteX8" fmla="*/ 1830467 w 3221102"/>
              <a:gd name="connsiteY8" fmla="*/ 1515986 h 3221116"/>
              <a:gd name="connsiteX9" fmla="*/ 1477043 w 3221102"/>
              <a:gd name="connsiteY9" fmla="*/ 1144372 h 3221116"/>
              <a:gd name="connsiteX10" fmla="*/ 1651152 w 3221102"/>
              <a:gd name="connsiteY10" fmla="*/ 501 h 3221116"/>
              <a:gd name="connsiteX11" fmla="*/ 2580395 w 3221102"/>
              <a:gd name="connsiteY11" fmla="*/ 324821 h 3221116"/>
              <a:gd name="connsiteX12" fmla="*/ 3030464 w 3221102"/>
              <a:gd name="connsiteY12" fmla="*/ 2370314 h 3221116"/>
              <a:gd name="connsiteX13" fmla="*/ 3004976 w 3221102"/>
              <a:gd name="connsiteY13" fmla="*/ 2356675 h 3221116"/>
              <a:gd name="connsiteX14" fmla="*/ 2585849 w 3221102"/>
              <a:gd name="connsiteY14" fmla="*/ 2588887 h 3221116"/>
              <a:gd name="connsiteX15" fmla="*/ 1973374 w 3221102"/>
              <a:gd name="connsiteY15" fmla="*/ 2195096 h 3221116"/>
              <a:gd name="connsiteX16" fmla="*/ 1390827 w 3221102"/>
              <a:gd name="connsiteY16" fmla="*/ 2527630 h 3221116"/>
              <a:gd name="connsiteX17" fmla="*/ 783896 w 3221102"/>
              <a:gd name="connsiteY17" fmla="*/ 1665044 h 3221116"/>
              <a:gd name="connsiteX18" fmla="*/ 1268509 w 3221102"/>
              <a:gd name="connsiteY18" fmla="*/ 819983 h 3221116"/>
              <a:gd name="connsiteX19" fmla="*/ 1328805 w 3221102"/>
              <a:gd name="connsiteY19" fmla="*/ 807930 h 3221116"/>
              <a:gd name="connsiteX20" fmla="*/ 1390827 w 3221102"/>
              <a:gd name="connsiteY20" fmla="*/ 802457 h 3221116"/>
              <a:gd name="connsiteX21" fmla="*/ 1462242 w 3221102"/>
              <a:gd name="connsiteY21" fmla="*/ 801708 h 3221116"/>
              <a:gd name="connsiteX22" fmla="*/ 1734726 w 3221102"/>
              <a:gd name="connsiteY22" fmla="*/ 869255 h 3221116"/>
              <a:gd name="connsiteX23" fmla="*/ 1956122 w 3221102"/>
              <a:gd name="connsiteY23" fmla="*/ 1110076 h 3221116"/>
              <a:gd name="connsiteX24" fmla="*/ 1973374 w 3221102"/>
              <a:gd name="connsiteY24" fmla="*/ 875315 h 3221116"/>
              <a:gd name="connsiteX25" fmla="*/ 2333414 w 3221102"/>
              <a:gd name="connsiteY25" fmla="*/ 875315 h 3221116"/>
              <a:gd name="connsiteX26" fmla="*/ 2324788 w 3221102"/>
              <a:gd name="connsiteY26" fmla="*/ 2054049 h 3221116"/>
              <a:gd name="connsiteX27" fmla="*/ 2661746 w 3221102"/>
              <a:gd name="connsiteY27" fmla="*/ 2179658 h 3221116"/>
              <a:gd name="connsiteX28" fmla="*/ 2691046 w 3221102"/>
              <a:gd name="connsiteY28" fmla="*/ 2188689 h 3221116"/>
              <a:gd name="connsiteX29" fmla="*/ 2667011 w 3221102"/>
              <a:gd name="connsiteY29" fmla="*/ 2175828 h 3221116"/>
              <a:gd name="connsiteX30" fmla="*/ 2332141 w 3221102"/>
              <a:gd name="connsiteY30" fmla="*/ 653899 h 3221116"/>
              <a:gd name="connsiteX31" fmla="*/ 776764 w 3221102"/>
              <a:gd name="connsiteY31" fmla="*/ 749845 h 3221116"/>
              <a:gd name="connsiteX32" fmla="*/ 631487 w 3221102"/>
              <a:gd name="connsiteY32" fmla="*/ 2301392 h 3221116"/>
              <a:gd name="connsiteX33" fmla="*/ 2142017 w 3221102"/>
              <a:gd name="connsiteY33" fmla="*/ 2684410 h 3221116"/>
              <a:gd name="connsiteX34" fmla="*/ 2324866 w 3221102"/>
              <a:gd name="connsiteY34" fmla="*/ 3053856 h 3221116"/>
              <a:gd name="connsiteX35" fmla="*/ 294693 w 3221102"/>
              <a:gd name="connsiteY35" fmla="*/ 2539075 h 3221116"/>
              <a:gd name="connsiteX36" fmla="*/ 489947 w 3221102"/>
              <a:gd name="connsiteY36" fmla="*/ 453774 h 3221116"/>
              <a:gd name="connsiteX37" fmla="*/ 1651152 w 3221102"/>
              <a:gd name="connsiteY37" fmla="*/ 501 h 3221116"/>
              <a:gd name="connsiteX0-1" fmla="*/ 2664630 w 3221102"/>
              <a:gd name="connsiteY0-2" fmla="*/ 2175617 h 3221116"/>
              <a:gd name="connsiteX1-3" fmla="*/ 2658205 w 3221102"/>
              <a:gd name="connsiteY1-4" fmla="*/ 2178566 h 3221116"/>
              <a:gd name="connsiteX2-5" fmla="*/ 2664630 w 3221102"/>
              <a:gd name="connsiteY2-6" fmla="*/ 2175617 h 3221116"/>
              <a:gd name="connsiteX3-7" fmla="*/ 1477043 w 3221102"/>
              <a:gd name="connsiteY3-8" fmla="*/ 1144372 h 3221116"/>
              <a:gd name="connsiteX4-9" fmla="*/ 1409070 w 3221102"/>
              <a:gd name="connsiteY4-10" fmla="*/ 1159393 h 3221116"/>
              <a:gd name="connsiteX5-11" fmla="*/ 1152384 w 3221102"/>
              <a:gd name="connsiteY5-12" fmla="*/ 1703728 h 3221116"/>
              <a:gd name="connsiteX6-13" fmla="*/ 1591651 w 3221102"/>
              <a:gd name="connsiteY6-14" fmla="*/ 2152290 h 3221116"/>
              <a:gd name="connsiteX7-15" fmla="*/ 1850815 w 3221102"/>
              <a:gd name="connsiteY7-16" fmla="*/ 1654259 h 3221116"/>
              <a:gd name="connsiteX8-17" fmla="*/ 1830467 w 3221102"/>
              <a:gd name="connsiteY8-18" fmla="*/ 1515986 h 3221116"/>
              <a:gd name="connsiteX9-19" fmla="*/ 1477043 w 3221102"/>
              <a:gd name="connsiteY9-20" fmla="*/ 1144372 h 3221116"/>
              <a:gd name="connsiteX10-21" fmla="*/ 1651152 w 3221102"/>
              <a:gd name="connsiteY10-22" fmla="*/ 501 h 3221116"/>
              <a:gd name="connsiteX11-23" fmla="*/ 2580395 w 3221102"/>
              <a:gd name="connsiteY11-24" fmla="*/ 324821 h 3221116"/>
              <a:gd name="connsiteX12-25" fmla="*/ 3030464 w 3221102"/>
              <a:gd name="connsiteY12-26" fmla="*/ 2370314 h 3221116"/>
              <a:gd name="connsiteX13-27" fmla="*/ 3004976 w 3221102"/>
              <a:gd name="connsiteY13-28" fmla="*/ 2356675 h 3221116"/>
              <a:gd name="connsiteX14-29" fmla="*/ 2585849 w 3221102"/>
              <a:gd name="connsiteY14-30" fmla="*/ 2588887 h 3221116"/>
              <a:gd name="connsiteX15-31" fmla="*/ 1973374 w 3221102"/>
              <a:gd name="connsiteY15-32" fmla="*/ 2195096 h 3221116"/>
              <a:gd name="connsiteX16-33" fmla="*/ 1390827 w 3221102"/>
              <a:gd name="connsiteY16-34" fmla="*/ 2527630 h 3221116"/>
              <a:gd name="connsiteX17-35" fmla="*/ 783896 w 3221102"/>
              <a:gd name="connsiteY17-36" fmla="*/ 1665044 h 3221116"/>
              <a:gd name="connsiteX18-37" fmla="*/ 1268509 w 3221102"/>
              <a:gd name="connsiteY18-38" fmla="*/ 819983 h 3221116"/>
              <a:gd name="connsiteX19-39" fmla="*/ 1328805 w 3221102"/>
              <a:gd name="connsiteY19-40" fmla="*/ 807930 h 3221116"/>
              <a:gd name="connsiteX20-41" fmla="*/ 1390827 w 3221102"/>
              <a:gd name="connsiteY20-42" fmla="*/ 802457 h 3221116"/>
              <a:gd name="connsiteX21-43" fmla="*/ 1462242 w 3221102"/>
              <a:gd name="connsiteY21-44" fmla="*/ 801708 h 3221116"/>
              <a:gd name="connsiteX22-45" fmla="*/ 1734726 w 3221102"/>
              <a:gd name="connsiteY22-46" fmla="*/ 869255 h 3221116"/>
              <a:gd name="connsiteX23-47" fmla="*/ 1956122 w 3221102"/>
              <a:gd name="connsiteY23-48" fmla="*/ 1110076 h 3221116"/>
              <a:gd name="connsiteX24-49" fmla="*/ 1973374 w 3221102"/>
              <a:gd name="connsiteY24-50" fmla="*/ 875315 h 3221116"/>
              <a:gd name="connsiteX25-51" fmla="*/ 2333414 w 3221102"/>
              <a:gd name="connsiteY25-52" fmla="*/ 875315 h 3221116"/>
              <a:gd name="connsiteX26-53" fmla="*/ 2324788 w 3221102"/>
              <a:gd name="connsiteY26-54" fmla="*/ 2054049 h 3221116"/>
              <a:gd name="connsiteX27-55" fmla="*/ 2661746 w 3221102"/>
              <a:gd name="connsiteY27-56" fmla="*/ 2179658 h 3221116"/>
              <a:gd name="connsiteX28-57" fmla="*/ 2691046 w 3221102"/>
              <a:gd name="connsiteY28-58" fmla="*/ 2188689 h 3221116"/>
              <a:gd name="connsiteX29-59" fmla="*/ 2667011 w 3221102"/>
              <a:gd name="connsiteY29-60" fmla="*/ 2175828 h 3221116"/>
              <a:gd name="connsiteX30-61" fmla="*/ 2332141 w 3221102"/>
              <a:gd name="connsiteY30-62" fmla="*/ 653899 h 3221116"/>
              <a:gd name="connsiteX31-63" fmla="*/ 776764 w 3221102"/>
              <a:gd name="connsiteY31-64" fmla="*/ 749845 h 3221116"/>
              <a:gd name="connsiteX32-65" fmla="*/ 631487 w 3221102"/>
              <a:gd name="connsiteY32-66" fmla="*/ 2301392 h 3221116"/>
              <a:gd name="connsiteX33-67" fmla="*/ 2142017 w 3221102"/>
              <a:gd name="connsiteY33-68" fmla="*/ 2684410 h 3221116"/>
              <a:gd name="connsiteX34-69" fmla="*/ 2324866 w 3221102"/>
              <a:gd name="connsiteY34-70" fmla="*/ 3053856 h 3221116"/>
              <a:gd name="connsiteX35-71" fmla="*/ 294693 w 3221102"/>
              <a:gd name="connsiteY35-72" fmla="*/ 2539075 h 3221116"/>
              <a:gd name="connsiteX36-73" fmla="*/ 489947 w 3221102"/>
              <a:gd name="connsiteY36-74" fmla="*/ 453774 h 3221116"/>
              <a:gd name="connsiteX37-75" fmla="*/ 1651152 w 3221102"/>
              <a:gd name="connsiteY37-76" fmla="*/ 501 h 3221116"/>
              <a:gd name="connsiteX0-77" fmla="*/ 2664630 w 3221102"/>
              <a:gd name="connsiteY0-78" fmla="*/ 2175617 h 3221116"/>
              <a:gd name="connsiteX1-79" fmla="*/ 2658205 w 3221102"/>
              <a:gd name="connsiteY1-80" fmla="*/ 2178566 h 3221116"/>
              <a:gd name="connsiteX2-81" fmla="*/ 2664630 w 3221102"/>
              <a:gd name="connsiteY2-82" fmla="*/ 2175617 h 3221116"/>
              <a:gd name="connsiteX3-83" fmla="*/ 1477043 w 3221102"/>
              <a:gd name="connsiteY3-84" fmla="*/ 1144372 h 3221116"/>
              <a:gd name="connsiteX4-85" fmla="*/ 1409070 w 3221102"/>
              <a:gd name="connsiteY4-86" fmla="*/ 1159393 h 3221116"/>
              <a:gd name="connsiteX5-87" fmla="*/ 1152384 w 3221102"/>
              <a:gd name="connsiteY5-88" fmla="*/ 1703728 h 3221116"/>
              <a:gd name="connsiteX6-89" fmla="*/ 1591651 w 3221102"/>
              <a:gd name="connsiteY6-90" fmla="*/ 2152290 h 3221116"/>
              <a:gd name="connsiteX7-91" fmla="*/ 1850815 w 3221102"/>
              <a:gd name="connsiteY7-92" fmla="*/ 1654259 h 3221116"/>
              <a:gd name="connsiteX8-93" fmla="*/ 1830467 w 3221102"/>
              <a:gd name="connsiteY8-94" fmla="*/ 1515986 h 3221116"/>
              <a:gd name="connsiteX9-95" fmla="*/ 1477043 w 3221102"/>
              <a:gd name="connsiteY9-96" fmla="*/ 1144372 h 3221116"/>
              <a:gd name="connsiteX10-97" fmla="*/ 1651152 w 3221102"/>
              <a:gd name="connsiteY10-98" fmla="*/ 501 h 3221116"/>
              <a:gd name="connsiteX11-99" fmla="*/ 2580395 w 3221102"/>
              <a:gd name="connsiteY11-100" fmla="*/ 324821 h 3221116"/>
              <a:gd name="connsiteX12-101" fmla="*/ 3030464 w 3221102"/>
              <a:gd name="connsiteY12-102" fmla="*/ 2370314 h 3221116"/>
              <a:gd name="connsiteX13-103" fmla="*/ 3004976 w 3221102"/>
              <a:gd name="connsiteY13-104" fmla="*/ 2356675 h 3221116"/>
              <a:gd name="connsiteX14-105" fmla="*/ 2585849 w 3221102"/>
              <a:gd name="connsiteY14-106" fmla="*/ 2588887 h 3221116"/>
              <a:gd name="connsiteX15-107" fmla="*/ 1973374 w 3221102"/>
              <a:gd name="connsiteY15-108" fmla="*/ 2195096 h 3221116"/>
              <a:gd name="connsiteX16-109" fmla="*/ 1390827 w 3221102"/>
              <a:gd name="connsiteY16-110" fmla="*/ 2527630 h 3221116"/>
              <a:gd name="connsiteX17-111" fmla="*/ 783896 w 3221102"/>
              <a:gd name="connsiteY17-112" fmla="*/ 1665044 h 3221116"/>
              <a:gd name="connsiteX18-113" fmla="*/ 1268509 w 3221102"/>
              <a:gd name="connsiteY18-114" fmla="*/ 819983 h 3221116"/>
              <a:gd name="connsiteX19-115" fmla="*/ 1328805 w 3221102"/>
              <a:gd name="connsiteY19-116" fmla="*/ 807930 h 3221116"/>
              <a:gd name="connsiteX20-117" fmla="*/ 1390827 w 3221102"/>
              <a:gd name="connsiteY20-118" fmla="*/ 802457 h 3221116"/>
              <a:gd name="connsiteX21-119" fmla="*/ 1462242 w 3221102"/>
              <a:gd name="connsiteY21-120" fmla="*/ 801708 h 3221116"/>
              <a:gd name="connsiteX22-121" fmla="*/ 1956122 w 3221102"/>
              <a:gd name="connsiteY22-122" fmla="*/ 1110076 h 3221116"/>
              <a:gd name="connsiteX23-123" fmla="*/ 1973374 w 3221102"/>
              <a:gd name="connsiteY23-124" fmla="*/ 875315 h 3221116"/>
              <a:gd name="connsiteX24-125" fmla="*/ 2333414 w 3221102"/>
              <a:gd name="connsiteY24-126" fmla="*/ 875315 h 3221116"/>
              <a:gd name="connsiteX25-127" fmla="*/ 2324788 w 3221102"/>
              <a:gd name="connsiteY25-128" fmla="*/ 2054049 h 3221116"/>
              <a:gd name="connsiteX26-129" fmla="*/ 2661746 w 3221102"/>
              <a:gd name="connsiteY26-130" fmla="*/ 2179658 h 3221116"/>
              <a:gd name="connsiteX27-131" fmla="*/ 2691046 w 3221102"/>
              <a:gd name="connsiteY27-132" fmla="*/ 2188689 h 3221116"/>
              <a:gd name="connsiteX28-133" fmla="*/ 2667011 w 3221102"/>
              <a:gd name="connsiteY28-134" fmla="*/ 2175828 h 3221116"/>
              <a:gd name="connsiteX29-135" fmla="*/ 2332141 w 3221102"/>
              <a:gd name="connsiteY29-136" fmla="*/ 653899 h 3221116"/>
              <a:gd name="connsiteX30-137" fmla="*/ 776764 w 3221102"/>
              <a:gd name="connsiteY30-138" fmla="*/ 749845 h 3221116"/>
              <a:gd name="connsiteX31-139" fmla="*/ 631487 w 3221102"/>
              <a:gd name="connsiteY31-140" fmla="*/ 2301392 h 3221116"/>
              <a:gd name="connsiteX32-141" fmla="*/ 2142017 w 3221102"/>
              <a:gd name="connsiteY32-142" fmla="*/ 2684410 h 3221116"/>
              <a:gd name="connsiteX33-143" fmla="*/ 2324866 w 3221102"/>
              <a:gd name="connsiteY33-144" fmla="*/ 3053856 h 3221116"/>
              <a:gd name="connsiteX34-145" fmla="*/ 294693 w 3221102"/>
              <a:gd name="connsiteY34-146" fmla="*/ 2539075 h 3221116"/>
              <a:gd name="connsiteX35-147" fmla="*/ 489947 w 3221102"/>
              <a:gd name="connsiteY35-148" fmla="*/ 453774 h 3221116"/>
              <a:gd name="connsiteX36-149" fmla="*/ 1651152 w 3221102"/>
              <a:gd name="connsiteY36-150" fmla="*/ 501 h 3221116"/>
              <a:gd name="connsiteX0-151" fmla="*/ 2664630 w 3221102"/>
              <a:gd name="connsiteY0-152" fmla="*/ 2175617 h 3221116"/>
              <a:gd name="connsiteX1-153" fmla="*/ 2658205 w 3221102"/>
              <a:gd name="connsiteY1-154" fmla="*/ 2178566 h 3221116"/>
              <a:gd name="connsiteX2-155" fmla="*/ 2664630 w 3221102"/>
              <a:gd name="connsiteY2-156" fmla="*/ 2175617 h 3221116"/>
              <a:gd name="connsiteX3-157" fmla="*/ 1477043 w 3221102"/>
              <a:gd name="connsiteY3-158" fmla="*/ 1144372 h 3221116"/>
              <a:gd name="connsiteX4-159" fmla="*/ 1409070 w 3221102"/>
              <a:gd name="connsiteY4-160" fmla="*/ 1159393 h 3221116"/>
              <a:gd name="connsiteX5-161" fmla="*/ 1152384 w 3221102"/>
              <a:gd name="connsiteY5-162" fmla="*/ 1703728 h 3221116"/>
              <a:gd name="connsiteX6-163" fmla="*/ 1591651 w 3221102"/>
              <a:gd name="connsiteY6-164" fmla="*/ 2152290 h 3221116"/>
              <a:gd name="connsiteX7-165" fmla="*/ 1850815 w 3221102"/>
              <a:gd name="connsiteY7-166" fmla="*/ 1654259 h 3221116"/>
              <a:gd name="connsiteX8-167" fmla="*/ 1830467 w 3221102"/>
              <a:gd name="connsiteY8-168" fmla="*/ 1515986 h 3221116"/>
              <a:gd name="connsiteX9-169" fmla="*/ 1477043 w 3221102"/>
              <a:gd name="connsiteY9-170" fmla="*/ 1144372 h 3221116"/>
              <a:gd name="connsiteX10-171" fmla="*/ 1651152 w 3221102"/>
              <a:gd name="connsiteY10-172" fmla="*/ 501 h 3221116"/>
              <a:gd name="connsiteX11-173" fmla="*/ 2580395 w 3221102"/>
              <a:gd name="connsiteY11-174" fmla="*/ 324821 h 3221116"/>
              <a:gd name="connsiteX12-175" fmla="*/ 3030464 w 3221102"/>
              <a:gd name="connsiteY12-176" fmla="*/ 2370314 h 3221116"/>
              <a:gd name="connsiteX13-177" fmla="*/ 3004976 w 3221102"/>
              <a:gd name="connsiteY13-178" fmla="*/ 2356675 h 3221116"/>
              <a:gd name="connsiteX14-179" fmla="*/ 2585849 w 3221102"/>
              <a:gd name="connsiteY14-180" fmla="*/ 2588887 h 3221116"/>
              <a:gd name="connsiteX15-181" fmla="*/ 1973374 w 3221102"/>
              <a:gd name="connsiteY15-182" fmla="*/ 2195096 h 3221116"/>
              <a:gd name="connsiteX16-183" fmla="*/ 1390827 w 3221102"/>
              <a:gd name="connsiteY16-184" fmla="*/ 2527630 h 3221116"/>
              <a:gd name="connsiteX17-185" fmla="*/ 783896 w 3221102"/>
              <a:gd name="connsiteY17-186" fmla="*/ 1665044 h 3221116"/>
              <a:gd name="connsiteX18-187" fmla="*/ 1268509 w 3221102"/>
              <a:gd name="connsiteY18-188" fmla="*/ 819983 h 3221116"/>
              <a:gd name="connsiteX19-189" fmla="*/ 1328805 w 3221102"/>
              <a:gd name="connsiteY19-190" fmla="*/ 807930 h 3221116"/>
              <a:gd name="connsiteX20-191" fmla="*/ 1390827 w 3221102"/>
              <a:gd name="connsiteY20-192" fmla="*/ 802457 h 3221116"/>
              <a:gd name="connsiteX21-193" fmla="*/ 1462242 w 3221102"/>
              <a:gd name="connsiteY21-194" fmla="*/ 801708 h 3221116"/>
              <a:gd name="connsiteX22-195" fmla="*/ 1956122 w 3221102"/>
              <a:gd name="connsiteY22-196" fmla="*/ 1110076 h 3221116"/>
              <a:gd name="connsiteX23-197" fmla="*/ 1973374 w 3221102"/>
              <a:gd name="connsiteY23-198" fmla="*/ 875315 h 3221116"/>
              <a:gd name="connsiteX24-199" fmla="*/ 2333414 w 3221102"/>
              <a:gd name="connsiteY24-200" fmla="*/ 875315 h 3221116"/>
              <a:gd name="connsiteX25-201" fmla="*/ 2324788 w 3221102"/>
              <a:gd name="connsiteY25-202" fmla="*/ 2054049 h 3221116"/>
              <a:gd name="connsiteX26-203" fmla="*/ 2661746 w 3221102"/>
              <a:gd name="connsiteY26-204" fmla="*/ 2179658 h 3221116"/>
              <a:gd name="connsiteX27-205" fmla="*/ 2691046 w 3221102"/>
              <a:gd name="connsiteY27-206" fmla="*/ 2188689 h 3221116"/>
              <a:gd name="connsiteX28-207" fmla="*/ 2667011 w 3221102"/>
              <a:gd name="connsiteY28-208" fmla="*/ 2175828 h 3221116"/>
              <a:gd name="connsiteX29-209" fmla="*/ 2332141 w 3221102"/>
              <a:gd name="connsiteY29-210" fmla="*/ 653899 h 3221116"/>
              <a:gd name="connsiteX30-211" fmla="*/ 776764 w 3221102"/>
              <a:gd name="connsiteY30-212" fmla="*/ 749845 h 3221116"/>
              <a:gd name="connsiteX31-213" fmla="*/ 631487 w 3221102"/>
              <a:gd name="connsiteY31-214" fmla="*/ 2301392 h 3221116"/>
              <a:gd name="connsiteX32-215" fmla="*/ 2142017 w 3221102"/>
              <a:gd name="connsiteY32-216" fmla="*/ 2684410 h 3221116"/>
              <a:gd name="connsiteX33-217" fmla="*/ 2324866 w 3221102"/>
              <a:gd name="connsiteY33-218" fmla="*/ 3053856 h 3221116"/>
              <a:gd name="connsiteX34-219" fmla="*/ 294693 w 3221102"/>
              <a:gd name="connsiteY34-220" fmla="*/ 2539075 h 3221116"/>
              <a:gd name="connsiteX35-221" fmla="*/ 489947 w 3221102"/>
              <a:gd name="connsiteY35-222" fmla="*/ 453774 h 3221116"/>
              <a:gd name="connsiteX36-223" fmla="*/ 1651152 w 3221102"/>
              <a:gd name="connsiteY36-224" fmla="*/ 501 h 3221116"/>
              <a:gd name="connsiteX0-225" fmla="*/ 2664630 w 3221102"/>
              <a:gd name="connsiteY0-226" fmla="*/ 2175617 h 3221116"/>
              <a:gd name="connsiteX1-227" fmla="*/ 2658205 w 3221102"/>
              <a:gd name="connsiteY1-228" fmla="*/ 2178566 h 3221116"/>
              <a:gd name="connsiteX2-229" fmla="*/ 2664630 w 3221102"/>
              <a:gd name="connsiteY2-230" fmla="*/ 2175617 h 3221116"/>
              <a:gd name="connsiteX3-231" fmla="*/ 1477043 w 3221102"/>
              <a:gd name="connsiteY3-232" fmla="*/ 1144372 h 3221116"/>
              <a:gd name="connsiteX4-233" fmla="*/ 1409070 w 3221102"/>
              <a:gd name="connsiteY4-234" fmla="*/ 1159393 h 3221116"/>
              <a:gd name="connsiteX5-235" fmla="*/ 1152384 w 3221102"/>
              <a:gd name="connsiteY5-236" fmla="*/ 1703728 h 3221116"/>
              <a:gd name="connsiteX6-237" fmla="*/ 1591651 w 3221102"/>
              <a:gd name="connsiteY6-238" fmla="*/ 2152290 h 3221116"/>
              <a:gd name="connsiteX7-239" fmla="*/ 1850815 w 3221102"/>
              <a:gd name="connsiteY7-240" fmla="*/ 1654259 h 3221116"/>
              <a:gd name="connsiteX8-241" fmla="*/ 1830467 w 3221102"/>
              <a:gd name="connsiteY8-242" fmla="*/ 1515986 h 3221116"/>
              <a:gd name="connsiteX9-243" fmla="*/ 1477043 w 3221102"/>
              <a:gd name="connsiteY9-244" fmla="*/ 1144372 h 3221116"/>
              <a:gd name="connsiteX10-245" fmla="*/ 1651152 w 3221102"/>
              <a:gd name="connsiteY10-246" fmla="*/ 501 h 3221116"/>
              <a:gd name="connsiteX11-247" fmla="*/ 2580395 w 3221102"/>
              <a:gd name="connsiteY11-248" fmla="*/ 324821 h 3221116"/>
              <a:gd name="connsiteX12-249" fmla="*/ 3030464 w 3221102"/>
              <a:gd name="connsiteY12-250" fmla="*/ 2370314 h 3221116"/>
              <a:gd name="connsiteX13-251" fmla="*/ 3004976 w 3221102"/>
              <a:gd name="connsiteY13-252" fmla="*/ 2356675 h 3221116"/>
              <a:gd name="connsiteX14-253" fmla="*/ 2585849 w 3221102"/>
              <a:gd name="connsiteY14-254" fmla="*/ 2588887 h 3221116"/>
              <a:gd name="connsiteX15-255" fmla="*/ 1973374 w 3221102"/>
              <a:gd name="connsiteY15-256" fmla="*/ 2195096 h 3221116"/>
              <a:gd name="connsiteX16-257" fmla="*/ 1390827 w 3221102"/>
              <a:gd name="connsiteY16-258" fmla="*/ 2527630 h 3221116"/>
              <a:gd name="connsiteX17-259" fmla="*/ 783896 w 3221102"/>
              <a:gd name="connsiteY17-260" fmla="*/ 1665044 h 3221116"/>
              <a:gd name="connsiteX18-261" fmla="*/ 1268509 w 3221102"/>
              <a:gd name="connsiteY18-262" fmla="*/ 819983 h 3221116"/>
              <a:gd name="connsiteX19-263" fmla="*/ 1328805 w 3221102"/>
              <a:gd name="connsiteY19-264" fmla="*/ 807930 h 3221116"/>
              <a:gd name="connsiteX20-265" fmla="*/ 1390827 w 3221102"/>
              <a:gd name="connsiteY20-266" fmla="*/ 802457 h 3221116"/>
              <a:gd name="connsiteX21-267" fmla="*/ 1462242 w 3221102"/>
              <a:gd name="connsiteY21-268" fmla="*/ 801708 h 3221116"/>
              <a:gd name="connsiteX22-269" fmla="*/ 1956122 w 3221102"/>
              <a:gd name="connsiteY22-270" fmla="*/ 1110076 h 3221116"/>
              <a:gd name="connsiteX23-271" fmla="*/ 1973374 w 3221102"/>
              <a:gd name="connsiteY23-272" fmla="*/ 875315 h 3221116"/>
              <a:gd name="connsiteX24-273" fmla="*/ 2333414 w 3221102"/>
              <a:gd name="connsiteY24-274" fmla="*/ 875315 h 3221116"/>
              <a:gd name="connsiteX25-275" fmla="*/ 2324788 w 3221102"/>
              <a:gd name="connsiteY25-276" fmla="*/ 2054049 h 3221116"/>
              <a:gd name="connsiteX26-277" fmla="*/ 2661746 w 3221102"/>
              <a:gd name="connsiteY26-278" fmla="*/ 2179658 h 3221116"/>
              <a:gd name="connsiteX27-279" fmla="*/ 2691046 w 3221102"/>
              <a:gd name="connsiteY27-280" fmla="*/ 2188689 h 3221116"/>
              <a:gd name="connsiteX28-281" fmla="*/ 2667011 w 3221102"/>
              <a:gd name="connsiteY28-282" fmla="*/ 2175828 h 3221116"/>
              <a:gd name="connsiteX29-283" fmla="*/ 2332141 w 3221102"/>
              <a:gd name="connsiteY29-284" fmla="*/ 653899 h 3221116"/>
              <a:gd name="connsiteX30-285" fmla="*/ 776764 w 3221102"/>
              <a:gd name="connsiteY30-286" fmla="*/ 749845 h 3221116"/>
              <a:gd name="connsiteX31-287" fmla="*/ 631487 w 3221102"/>
              <a:gd name="connsiteY31-288" fmla="*/ 2301392 h 3221116"/>
              <a:gd name="connsiteX32-289" fmla="*/ 2142017 w 3221102"/>
              <a:gd name="connsiteY32-290" fmla="*/ 2684410 h 3221116"/>
              <a:gd name="connsiteX33-291" fmla="*/ 2324866 w 3221102"/>
              <a:gd name="connsiteY33-292" fmla="*/ 3053856 h 3221116"/>
              <a:gd name="connsiteX34-293" fmla="*/ 294693 w 3221102"/>
              <a:gd name="connsiteY34-294" fmla="*/ 2539075 h 3221116"/>
              <a:gd name="connsiteX35-295" fmla="*/ 489947 w 3221102"/>
              <a:gd name="connsiteY35-296" fmla="*/ 453774 h 3221116"/>
              <a:gd name="connsiteX36-297" fmla="*/ 1651152 w 3221102"/>
              <a:gd name="connsiteY36-298" fmla="*/ 501 h 3221116"/>
              <a:gd name="connsiteX0-299" fmla="*/ 2664630 w 3221102"/>
              <a:gd name="connsiteY0-300" fmla="*/ 2175617 h 3221116"/>
              <a:gd name="connsiteX1-301" fmla="*/ 2658205 w 3221102"/>
              <a:gd name="connsiteY1-302" fmla="*/ 2178566 h 3221116"/>
              <a:gd name="connsiteX2-303" fmla="*/ 2664630 w 3221102"/>
              <a:gd name="connsiteY2-304" fmla="*/ 2175617 h 3221116"/>
              <a:gd name="connsiteX3-305" fmla="*/ 1477043 w 3221102"/>
              <a:gd name="connsiteY3-306" fmla="*/ 1144372 h 3221116"/>
              <a:gd name="connsiteX4-307" fmla="*/ 1409070 w 3221102"/>
              <a:gd name="connsiteY4-308" fmla="*/ 1159393 h 3221116"/>
              <a:gd name="connsiteX5-309" fmla="*/ 1152384 w 3221102"/>
              <a:gd name="connsiteY5-310" fmla="*/ 1703728 h 3221116"/>
              <a:gd name="connsiteX6-311" fmla="*/ 1514013 w 3221102"/>
              <a:gd name="connsiteY6-312" fmla="*/ 2152290 h 3221116"/>
              <a:gd name="connsiteX7-313" fmla="*/ 1850815 w 3221102"/>
              <a:gd name="connsiteY7-314" fmla="*/ 1654259 h 3221116"/>
              <a:gd name="connsiteX8-315" fmla="*/ 1830467 w 3221102"/>
              <a:gd name="connsiteY8-316" fmla="*/ 1515986 h 3221116"/>
              <a:gd name="connsiteX9-317" fmla="*/ 1477043 w 3221102"/>
              <a:gd name="connsiteY9-318" fmla="*/ 1144372 h 3221116"/>
              <a:gd name="connsiteX10-319" fmla="*/ 1651152 w 3221102"/>
              <a:gd name="connsiteY10-320" fmla="*/ 501 h 3221116"/>
              <a:gd name="connsiteX11-321" fmla="*/ 2580395 w 3221102"/>
              <a:gd name="connsiteY11-322" fmla="*/ 324821 h 3221116"/>
              <a:gd name="connsiteX12-323" fmla="*/ 3030464 w 3221102"/>
              <a:gd name="connsiteY12-324" fmla="*/ 2370314 h 3221116"/>
              <a:gd name="connsiteX13-325" fmla="*/ 3004976 w 3221102"/>
              <a:gd name="connsiteY13-326" fmla="*/ 2356675 h 3221116"/>
              <a:gd name="connsiteX14-327" fmla="*/ 2585849 w 3221102"/>
              <a:gd name="connsiteY14-328" fmla="*/ 2588887 h 3221116"/>
              <a:gd name="connsiteX15-329" fmla="*/ 1973374 w 3221102"/>
              <a:gd name="connsiteY15-330" fmla="*/ 2195096 h 3221116"/>
              <a:gd name="connsiteX16-331" fmla="*/ 1390827 w 3221102"/>
              <a:gd name="connsiteY16-332" fmla="*/ 2527630 h 3221116"/>
              <a:gd name="connsiteX17-333" fmla="*/ 783896 w 3221102"/>
              <a:gd name="connsiteY17-334" fmla="*/ 1665044 h 3221116"/>
              <a:gd name="connsiteX18-335" fmla="*/ 1268509 w 3221102"/>
              <a:gd name="connsiteY18-336" fmla="*/ 819983 h 3221116"/>
              <a:gd name="connsiteX19-337" fmla="*/ 1328805 w 3221102"/>
              <a:gd name="connsiteY19-338" fmla="*/ 807930 h 3221116"/>
              <a:gd name="connsiteX20-339" fmla="*/ 1390827 w 3221102"/>
              <a:gd name="connsiteY20-340" fmla="*/ 802457 h 3221116"/>
              <a:gd name="connsiteX21-341" fmla="*/ 1462242 w 3221102"/>
              <a:gd name="connsiteY21-342" fmla="*/ 801708 h 3221116"/>
              <a:gd name="connsiteX22-343" fmla="*/ 1956122 w 3221102"/>
              <a:gd name="connsiteY22-344" fmla="*/ 1110076 h 3221116"/>
              <a:gd name="connsiteX23-345" fmla="*/ 1973374 w 3221102"/>
              <a:gd name="connsiteY23-346" fmla="*/ 875315 h 3221116"/>
              <a:gd name="connsiteX24-347" fmla="*/ 2333414 w 3221102"/>
              <a:gd name="connsiteY24-348" fmla="*/ 875315 h 3221116"/>
              <a:gd name="connsiteX25-349" fmla="*/ 2324788 w 3221102"/>
              <a:gd name="connsiteY25-350" fmla="*/ 2054049 h 3221116"/>
              <a:gd name="connsiteX26-351" fmla="*/ 2661746 w 3221102"/>
              <a:gd name="connsiteY26-352" fmla="*/ 2179658 h 3221116"/>
              <a:gd name="connsiteX27-353" fmla="*/ 2691046 w 3221102"/>
              <a:gd name="connsiteY27-354" fmla="*/ 2188689 h 3221116"/>
              <a:gd name="connsiteX28-355" fmla="*/ 2667011 w 3221102"/>
              <a:gd name="connsiteY28-356" fmla="*/ 2175828 h 3221116"/>
              <a:gd name="connsiteX29-357" fmla="*/ 2332141 w 3221102"/>
              <a:gd name="connsiteY29-358" fmla="*/ 653899 h 3221116"/>
              <a:gd name="connsiteX30-359" fmla="*/ 776764 w 3221102"/>
              <a:gd name="connsiteY30-360" fmla="*/ 749845 h 3221116"/>
              <a:gd name="connsiteX31-361" fmla="*/ 631487 w 3221102"/>
              <a:gd name="connsiteY31-362" fmla="*/ 2301392 h 3221116"/>
              <a:gd name="connsiteX32-363" fmla="*/ 2142017 w 3221102"/>
              <a:gd name="connsiteY32-364" fmla="*/ 2684410 h 3221116"/>
              <a:gd name="connsiteX33-365" fmla="*/ 2324866 w 3221102"/>
              <a:gd name="connsiteY33-366" fmla="*/ 3053856 h 3221116"/>
              <a:gd name="connsiteX34-367" fmla="*/ 294693 w 3221102"/>
              <a:gd name="connsiteY34-368" fmla="*/ 2539075 h 3221116"/>
              <a:gd name="connsiteX35-369" fmla="*/ 489947 w 3221102"/>
              <a:gd name="connsiteY35-370" fmla="*/ 453774 h 3221116"/>
              <a:gd name="connsiteX36-371" fmla="*/ 1651152 w 3221102"/>
              <a:gd name="connsiteY36-372" fmla="*/ 501 h 3221116"/>
              <a:gd name="connsiteX0-373" fmla="*/ 2664630 w 3221102"/>
              <a:gd name="connsiteY0-374" fmla="*/ 2175617 h 3221116"/>
              <a:gd name="connsiteX1-375" fmla="*/ 2658205 w 3221102"/>
              <a:gd name="connsiteY1-376" fmla="*/ 2178566 h 3221116"/>
              <a:gd name="connsiteX2-377" fmla="*/ 2664630 w 3221102"/>
              <a:gd name="connsiteY2-378" fmla="*/ 2175617 h 3221116"/>
              <a:gd name="connsiteX3-379" fmla="*/ 1477043 w 3221102"/>
              <a:gd name="connsiteY3-380" fmla="*/ 1144372 h 3221116"/>
              <a:gd name="connsiteX4-381" fmla="*/ 1409070 w 3221102"/>
              <a:gd name="connsiteY4-382" fmla="*/ 1159393 h 3221116"/>
              <a:gd name="connsiteX5-383" fmla="*/ 1152384 w 3221102"/>
              <a:gd name="connsiteY5-384" fmla="*/ 1703728 h 3221116"/>
              <a:gd name="connsiteX6-385" fmla="*/ 1514013 w 3221102"/>
              <a:gd name="connsiteY6-386" fmla="*/ 2152290 h 3221116"/>
              <a:gd name="connsiteX7-387" fmla="*/ 1850815 w 3221102"/>
              <a:gd name="connsiteY7-388" fmla="*/ 1654259 h 3221116"/>
              <a:gd name="connsiteX8-389" fmla="*/ 1830467 w 3221102"/>
              <a:gd name="connsiteY8-390" fmla="*/ 1515986 h 3221116"/>
              <a:gd name="connsiteX9-391" fmla="*/ 1477043 w 3221102"/>
              <a:gd name="connsiteY9-392" fmla="*/ 1144372 h 3221116"/>
              <a:gd name="connsiteX10-393" fmla="*/ 1651152 w 3221102"/>
              <a:gd name="connsiteY10-394" fmla="*/ 501 h 3221116"/>
              <a:gd name="connsiteX11-395" fmla="*/ 2580395 w 3221102"/>
              <a:gd name="connsiteY11-396" fmla="*/ 324821 h 3221116"/>
              <a:gd name="connsiteX12-397" fmla="*/ 3030464 w 3221102"/>
              <a:gd name="connsiteY12-398" fmla="*/ 2370314 h 3221116"/>
              <a:gd name="connsiteX13-399" fmla="*/ 3004976 w 3221102"/>
              <a:gd name="connsiteY13-400" fmla="*/ 2356675 h 3221116"/>
              <a:gd name="connsiteX14-401" fmla="*/ 2585849 w 3221102"/>
              <a:gd name="connsiteY14-402" fmla="*/ 2588887 h 3221116"/>
              <a:gd name="connsiteX15-403" fmla="*/ 1973374 w 3221102"/>
              <a:gd name="connsiteY15-404" fmla="*/ 2195096 h 3221116"/>
              <a:gd name="connsiteX16-405" fmla="*/ 1390827 w 3221102"/>
              <a:gd name="connsiteY16-406" fmla="*/ 2527630 h 3221116"/>
              <a:gd name="connsiteX17-407" fmla="*/ 783896 w 3221102"/>
              <a:gd name="connsiteY17-408" fmla="*/ 1665044 h 3221116"/>
              <a:gd name="connsiteX18-409" fmla="*/ 1268509 w 3221102"/>
              <a:gd name="connsiteY18-410" fmla="*/ 819983 h 3221116"/>
              <a:gd name="connsiteX19-411" fmla="*/ 1328805 w 3221102"/>
              <a:gd name="connsiteY19-412" fmla="*/ 807930 h 3221116"/>
              <a:gd name="connsiteX20-413" fmla="*/ 1390827 w 3221102"/>
              <a:gd name="connsiteY20-414" fmla="*/ 802457 h 3221116"/>
              <a:gd name="connsiteX21-415" fmla="*/ 1462242 w 3221102"/>
              <a:gd name="connsiteY21-416" fmla="*/ 801708 h 3221116"/>
              <a:gd name="connsiteX22-417" fmla="*/ 1956122 w 3221102"/>
              <a:gd name="connsiteY22-418" fmla="*/ 1110076 h 3221116"/>
              <a:gd name="connsiteX23-419" fmla="*/ 1973374 w 3221102"/>
              <a:gd name="connsiteY23-420" fmla="*/ 875315 h 3221116"/>
              <a:gd name="connsiteX24-421" fmla="*/ 2333414 w 3221102"/>
              <a:gd name="connsiteY24-422" fmla="*/ 875315 h 3221116"/>
              <a:gd name="connsiteX25-423" fmla="*/ 2324788 w 3221102"/>
              <a:gd name="connsiteY25-424" fmla="*/ 2054049 h 3221116"/>
              <a:gd name="connsiteX26-425" fmla="*/ 2661746 w 3221102"/>
              <a:gd name="connsiteY26-426" fmla="*/ 2179658 h 3221116"/>
              <a:gd name="connsiteX27-427" fmla="*/ 2691046 w 3221102"/>
              <a:gd name="connsiteY27-428" fmla="*/ 2188689 h 3221116"/>
              <a:gd name="connsiteX28-429" fmla="*/ 2667011 w 3221102"/>
              <a:gd name="connsiteY28-430" fmla="*/ 2175828 h 3221116"/>
              <a:gd name="connsiteX29-431" fmla="*/ 2332141 w 3221102"/>
              <a:gd name="connsiteY29-432" fmla="*/ 653899 h 3221116"/>
              <a:gd name="connsiteX30-433" fmla="*/ 776764 w 3221102"/>
              <a:gd name="connsiteY30-434" fmla="*/ 749845 h 3221116"/>
              <a:gd name="connsiteX31-435" fmla="*/ 631487 w 3221102"/>
              <a:gd name="connsiteY31-436" fmla="*/ 2301392 h 3221116"/>
              <a:gd name="connsiteX32-437" fmla="*/ 2142017 w 3221102"/>
              <a:gd name="connsiteY32-438" fmla="*/ 2684410 h 3221116"/>
              <a:gd name="connsiteX33-439" fmla="*/ 2324866 w 3221102"/>
              <a:gd name="connsiteY33-440" fmla="*/ 3053856 h 3221116"/>
              <a:gd name="connsiteX34-441" fmla="*/ 294693 w 3221102"/>
              <a:gd name="connsiteY34-442" fmla="*/ 2539075 h 3221116"/>
              <a:gd name="connsiteX35-443" fmla="*/ 489947 w 3221102"/>
              <a:gd name="connsiteY35-444" fmla="*/ 453774 h 3221116"/>
              <a:gd name="connsiteX36-445" fmla="*/ 1651152 w 3221102"/>
              <a:gd name="connsiteY36-446" fmla="*/ 501 h 3221116"/>
              <a:gd name="connsiteX0-447" fmla="*/ 2664630 w 3221102"/>
              <a:gd name="connsiteY0-448" fmla="*/ 2175617 h 3221116"/>
              <a:gd name="connsiteX1-449" fmla="*/ 2658205 w 3221102"/>
              <a:gd name="connsiteY1-450" fmla="*/ 2178566 h 3221116"/>
              <a:gd name="connsiteX2-451" fmla="*/ 2664630 w 3221102"/>
              <a:gd name="connsiteY2-452" fmla="*/ 2175617 h 3221116"/>
              <a:gd name="connsiteX3-453" fmla="*/ 1477043 w 3221102"/>
              <a:gd name="connsiteY3-454" fmla="*/ 1144372 h 3221116"/>
              <a:gd name="connsiteX4-455" fmla="*/ 1409070 w 3221102"/>
              <a:gd name="connsiteY4-456" fmla="*/ 1159393 h 3221116"/>
              <a:gd name="connsiteX5-457" fmla="*/ 1152384 w 3221102"/>
              <a:gd name="connsiteY5-458" fmla="*/ 1703728 h 3221116"/>
              <a:gd name="connsiteX6-459" fmla="*/ 1514013 w 3221102"/>
              <a:gd name="connsiteY6-460" fmla="*/ 2152290 h 3221116"/>
              <a:gd name="connsiteX7-461" fmla="*/ 1850815 w 3221102"/>
              <a:gd name="connsiteY7-462" fmla="*/ 1654259 h 3221116"/>
              <a:gd name="connsiteX8-463" fmla="*/ 1830467 w 3221102"/>
              <a:gd name="connsiteY8-464" fmla="*/ 1515986 h 3221116"/>
              <a:gd name="connsiteX9-465" fmla="*/ 1477043 w 3221102"/>
              <a:gd name="connsiteY9-466" fmla="*/ 1144372 h 3221116"/>
              <a:gd name="connsiteX10-467" fmla="*/ 1651152 w 3221102"/>
              <a:gd name="connsiteY10-468" fmla="*/ 501 h 3221116"/>
              <a:gd name="connsiteX11-469" fmla="*/ 2580395 w 3221102"/>
              <a:gd name="connsiteY11-470" fmla="*/ 324821 h 3221116"/>
              <a:gd name="connsiteX12-471" fmla="*/ 3030464 w 3221102"/>
              <a:gd name="connsiteY12-472" fmla="*/ 2370314 h 3221116"/>
              <a:gd name="connsiteX13-473" fmla="*/ 2585849 w 3221102"/>
              <a:gd name="connsiteY13-474" fmla="*/ 2588887 h 3221116"/>
              <a:gd name="connsiteX14-475" fmla="*/ 1973374 w 3221102"/>
              <a:gd name="connsiteY14-476" fmla="*/ 2195096 h 3221116"/>
              <a:gd name="connsiteX15-477" fmla="*/ 1390827 w 3221102"/>
              <a:gd name="connsiteY15-478" fmla="*/ 2527630 h 3221116"/>
              <a:gd name="connsiteX16-479" fmla="*/ 783896 w 3221102"/>
              <a:gd name="connsiteY16-480" fmla="*/ 1665044 h 3221116"/>
              <a:gd name="connsiteX17-481" fmla="*/ 1268509 w 3221102"/>
              <a:gd name="connsiteY17-482" fmla="*/ 819983 h 3221116"/>
              <a:gd name="connsiteX18-483" fmla="*/ 1328805 w 3221102"/>
              <a:gd name="connsiteY18-484" fmla="*/ 807930 h 3221116"/>
              <a:gd name="connsiteX19-485" fmla="*/ 1390827 w 3221102"/>
              <a:gd name="connsiteY19-486" fmla="*/ 802457 h 3221116"/>
              <a:gd name="connsiteX20-487" fmla="*/ 1462242 w 3221102"/>
              <a:gd name="connsiteY20-488" fmla="*/ 801708 h 3221116"/>
              <a:gd name="connsiteX21-489" fmla="*/ 1956122 w 3221102"/>
              <a:gd name="connsiteY21-490" fmla="*/ 1110076 h 3221116"/>
              <a:gd name="connsiteX22-491" fmla="*/ 1973374 w 3221102"/>
              <a:gd name="connsiteY22-492" fmla="*/ 875315 h 3221116"/>
              <a:gd name="connsiteX23-493" fmla="*/ 2333414 w 3221102"/>
              <a:gd name="connsiteY23-494" fmla="*/ 875315 h 3221116"/>
              <a:gd name="connsiteX24-495" fmla="*/ 2324788 w 3221102"/>
              <a:gd name="connsiteY24-496" fmla="*/ 2054049 h 3221116"/>
              <a:gd name="connsiteX25-497" fmla="*/ 2661746 w 3221102"/>
              <a:gd name="connsiteY25-498" fmla="*/ 2179658 h 3221116"/>
              <a:gd name="connsiteX26-499" fmla="*/ 2691046 w 3221102"/>
              <a:gd name="connsiteY26-500" fmla="*/ 2188689 h 3221116"/>
              <a:gd name="connsiteX27-501" fmla="*/ 2667011 w 3221102"/>
              <a:gd name="connsiteY27-502" fmla="*/ 2175828 h 3221116"/>
              <a:gd name="connsiteX28-503" fmla="*/ 2332141 w 3221102"/>
              <a:gd name="connsiteY28-504" fmla="*/ 653899 h 3221116"/>
              <a:gd name="connsiteX29-505" fmla="*/ 776764 w 3221102"/>
              <a:gd name="connsiteY29-506" fmla="*/ 749845 h 3221116"/>
              <a:gd name="connsiteX30-507" fmla="*/ 631487 w 3221102"/>
              <a:gd name="connsiteY30-508" fmla="*/ 2301392 h 3221116"/>
              <a:gd name="connsiteX31-509" fmla="*/ 2142017 w 3221102"/>
              <a:gd name="connsiteY31-510" fmla="*/ 2684410 h 3221116"/>
              <a:gd name="connsiteX32-511" fmla="*/ 2324866 w 3221102"/>
              <a:gd name="connsiteY32-512" fmla="*/ 3053856 h 3221116"/>
              <a:gd name="connsiteX33-513" fmla="*/ 294693 w 3221102"/>
              <a:gd name="connsiteY33-514" fmla="*/ 2539075 h 3221116"/>
              <a:gd name="connsiteX34-515" fmla="*/ 489947 w 3221102"/>
              <a:gd name="connsiteY34-516" fmla="*/ 453774 h 3221116"/>
              <a:gd name="connsiteX35-517" fmla="*/ 1651152 w 3221102"/>
              <a:gd name="connsiteY35-518" fmla="*/ 501 h 3221116"/>
              <a:gd name="connsiteX0-519" fmla="*/ 2664630 w 3221102"/>
              <a:gd name="connsiteY0-520" fmla="*/ 2175617 h 3221116"/>
              <a:gd name="connsiteX1-521" fmla="*/ 2658205 w 3221102"/>
              <a:gd name="connsiteY1-522" fmla="*/ 2178566 h 3221116"/>
              <a:gd name="connsiteX2-523" fmla="*/ 2664630 w 3221102"/>
              <a:gd name="connsiteY2-524" fmla="*/ 2175617 h 3221116"/>
              <a:gd name="connsiteX3-525" fmla="*/ 1477043 w 3221102"/>
              <a:gd name="connsiteY3-526" fmla="*/ 1144372 h 3221116"/>
              <a:gd name="connsiteX4-527" fmla="*/ 1409070 w 3221102"/>
              <a:gd name="connsiteY4-528" fmla="*/ 1159393 h 3221116"/>
              <a:gd name="connsiteX5-529" fmla="*/ 1152384 w 3221102"/>
              <a:gd name="connsiteY5-530" fmla="*/ 1703728 h 3221116"/>
              <a:gd name="connsiteX6-531" fmla="*/ 1514013 w 3221102"/>
              <a:gd name="connsiteY6-532" fmla="*/ 2152290 h 3221116"/>
              <a:gd name="connsiteX7-533" fmla="*/ 1850815 w 3221102"/>
              <a:gd name="connsiteY7-534" fmla="*/ 1654259 h 3221116"/>
              <a:gd name="connsiteX8-535" fmla="*/ 1830467 w 3221102"/>
              <a:gd name="connsiteY8-536" fmla="*/ 1515986 h 3221116"/>
              <a:gd name="connsiteX9-537" fmla="*/ 1477043 w 3221102"/>
              <a:gd name="connsiteY9-538" fmla="*/ 1144372 h 3221116"/>
              <a:gd name="connsiteX10-539" fmla="*/ 1651152 w 3221102"/>
              <a:gd name="connsiteY10-540" fmla="*/ 501 h 3221116"/>
              <a:gd name="connsiteX11-541" fmla="*/ 2580395 w 3221102"/>
              <a:gd name="connsiteY11-542" fmla="*/ 324821 h 3221116"/>
              <a:gd name="connsiteX12-543" fmla="*/ 3030464 w 3221102"/>
              <a:gd name="connsiteY12-544" fmla="*/ 2370314 h 3221116"/>
              <a:gd name="connsiteX13-545" fmla="*/ 2585849 w 3221102"/>
              <a:gd name="connsiteY13-546" fmla="*/ 2588887 h 3221116"/>
              <a:gd name="connsiteX14-547" fmla="*/ 1973374 w 3221102"/>
              <a:gd name="connsiteY14-548" fmla="*/ 2195096 h 3221116"/>
              <a:gd name="connsiteX15-549" fmla="*/ 1390827 w 3221102"/>
              <a:gd name="connsiteY15-550" fmla="*/ 2527630 h 3221116"/>
              <a:gd name="connsiteX16-551" fmla="*/ 783896 w 3221102"/>
              <a:gd name="connsiteY16-552" fmla="*/ 1665044 h 3221116"/>
              <a:gd name="connsiteX17-553" fmla="*/ 1268509 w 3221102"/>
              <a:gd name="connsiteY17-554" fmla="*/ 819983 h 3221116"/>
              <a:gd name="connsiteX18-555" fmla="*/ 1328805 w 3221102"/>
              <a:gd name="connsiteY18-556" fmla="*/ 807930 h 3221116"/>
              <a:gd name="connsiteX19-557" fmla="*/ 1390827 w 3221102"/>
              <a:gd name="connsiteY19-558" fmla="*/ 802457 h 3221116"/>
              <a:gd name="connsiteX20-559" fmla="*/ 1462242 w 3221102"/>
              <a:gd name="connsiteY20-560" fmla="*/ 801708 h 3221116"/>
              <a:gd name="connsiteX21-561" fmla="*/ 1956122 w 3221102"/>
              <a:gd name="connsiteY21-562" fmla="*/ 1110076 h 3221116"/>
              <a:gd name="connsiteX22-563" fmla="*/ 1973374 w 3221102"/>
              <a:gd name="connsiteY22-564" fmla="*/ 875315 h 3221116"/>
              <a:gd name="connsiteX23-565" fmla="*/ 2333414 w 3221102"/>
              <a:gd name="connsiteY23-566" fmla="*/ 875315 h 3221116"/>
              <a:gd name="connsiteX24-567" fmla="*/ 2324788 w 3221102"/>
              <a:gd name="connsiteY24-568" fmla="*/ 2054049 h 3221116"/>
              <a:gd name="connsiteX25-569" fmla="*/ 2661746 w 3221102"/>
              <a:gd name="connsiteY25-570" fmla="*/ 2179658 h 3221116"/>
              <a:gd name="connsiteX26-571" fmla="*/ 2691046 w 3221102"/>
              <a:gd name="connsiteY26-572" fmla="*/ 2188689 h 3221116"/>
              <a:gd name="connsiteX27-573" fmla="*/ 2667011 w 3221102"/>
              <a:gd name="connsiteY27-574" fmla="*/ 2175828 h 3221116"/>
              <a:gd name="connsiteX28-575" fmla="*/ 2332141 w 3221102"/>
              <a:gd name="connsiteY28-576" fmla="*/ 653899 h 3221116"/>
              <a:gd name="connsiteX29-577" fmla="*/ 776764 w 3221102"/>
              <a:gd name="connsiteY29-578" fmla="*/ 749845 h 3221116"/>
              <a:gd name="connsiteX30-579" fmla="*/ 631487 w 3221102"/>
              <a:gd name="connsiteY30-580" fmla="*/ 2301392 h 3221116"/>
              <a:gd name="connsiteX31-581" fmla="*/ 2142017 w 3221102"/>
              <a:gd name="connsiteY31-582" fmla="*/ 2684410 h 3221116"/>
              <a:gd name="connsiteX32-583" fmla="*/ 2324866 w 3221102"/>
              <a:gd name="connsiteY32-584" fmla="*/ 3053856 h 3221116"/>
              <a:gd name="connsiteX33-585" fmla="*/ 294693 w 3221102"/>
              <a:gd name="connsiteY33-586" fmla="*/ 2539075 h 3221116"/>
              <a:gd name="connsiteX34-587" fmla="*/ 489947 w 3221102"/>
              <a:gd name="connsiteY34-588" fmla="*/ 453774 h 3221116"/>
              <a:gd name="connsiteX35-589" fmla="*/ 1651152 w 3221102"/>
              <a:gd name="connsiteY35-590" fmla="*/ 501 h 3221116"/>
              <a:gd name="connsiteX0-591" fmla="*/ 2664630 w 3221102"/>
              <a:gd name="connsiteY0-592" fmla="*/ 2175617 h 3221116"/>
              <a:gd name="connsiteX1-593" fmla="*/ 2658205 w 3221102"/>
              <a:gd name="connsiteY1-594" fmla="*/ 2178566 h 3221116"/>
              <a:gd name="connsiteX2-595" fmla="*/ 2664630 w 3221102"/>
              <a:gd name="connsiteY2-596" fmla="*/ 2175617 h 3221116"/>
              <a:gd name="connsiteX3-597" fmla="*/ 1477043 w 3221102"/>
              <a:gd name="connsiteY3-598" fmla="*/ 1144372 h 3221116"/>
              <a:gd name="connsiteX4-599" fmla="*/ 1409070 w 3221102"/>
              <a:gd name="connsiteY4-600" fmla="*/ 1159393 h 3221116"/>
              <a:gd name="connsiteX5-601" fmla="*/ 1152384 w 3221102"/>
              <a:gd name="connsiteY5-602" fmla="*/ 1703728 h 3221116"/>
              <a:gd name="connsiteX6-603" fmla="*/ 1514013 w 3221102"/>
              <a:gd name="connsiteY6-604" fmla="*/ 2152290 h 3221116"/>
              <a:gd name="connsiteX7-605" fmla="*/ 1850815 w 3221102"/>
              <a:gd name="connsiteY7-606" fmla="*/ 1654259 h 3221116"/>
              <a:gd name="connsiteX8-607" fmla="*/ 1830467 w 3221102"/>
              <a:gd name="connsiteY8-608" fmla="*/ 1515986 h 3221116"/>
              <a:gd name="connsiteX9-609" fmla="*/ 1477043 w 3221102"/>
              <a:gd name="connsiteY9-610" fmla="*/ 1144372 h 3221116"/>
              <a:gd name="connsiteX10-611" fmla="*/ 1651152 w 3221102"/>
              <a:gd name="connsiteY10-612" fmla="*/ 501 h 3221116"/>
              <a:gd name="connsiteX11-613" fmla="*/ 2580395 w 3221102"/>
              <a:gd name="connsiteY11-614" fmla="*/ 324821 h 3221116"/>
              <a:gd name="connsiteX12-615" fmla="*/ 3030464 w 3221102"/>
              <a:gd name="connsiteY12-616" fmla="*/ 2370314 h 3221116"/>
              <a:gd name="connsiteX13-617" fmla="*/ 2585849 w 3221102"/>
              <a:gd name="connsiteY13-618" fmla="*/ 2588887 h 3221116"/>
              <a:gd name="connsiteX14-619" fmla="*/ 1973374 w 3221102"/>
              <a:gd name="connsiteY14-620" fmla="*/ 2195096 h 3221116"/>
              <a:gd name="connsiteX15-621" fmla="*/ 1390827 w 3221102"/>
              <a:gd name="connsiteY15-622" fmla="*/ 2527630 h 3221116"/>
              <a:gd name="connsiteX16-623" fmla="*/ 783896 w 3221102"/>
              <a:gd name="connsiteY16-624" fmla="*/ 1665044 h 3221116"/>
              <a:gd name="connsiteX17-625" fmla="*/ 1268509 w 3221102"/>
              <a:gd name="connsiteY17-626" fmla="*/ 819983 h 3221116"/>
              <a:gd name="connsiteX18-627" fmla="*/ 1328805 w 3221102"/>
              <a:gd name="connsiteY18-628" fmla="*/ 807930 h 3221116"/>
              <a:gd name="connsiteX19-629" fmla="*/ 1390827 w 3221102"/>
              <a:gd name="connsiteY19-630" fmla="*/ 802457 h 3221116"/>
              <a:gd name="connsiteX20-631" fmla="*/ 1462242 w 3221102"/>
              <a:gd name="connsiteY20-632" fmla="*/ 801708 h 3221116"/>
              <a:gd name="connsiteX21-633" fmla="*/ 1956122 w 3221102"/>
              <a:gd name="connsiteY21-634" fmla="*/ 1110076 h 3221116"/>
              <a:gd name="connsiteX22-635" fmla="*/ 1973374 w 3221102"/>
              <a:gd name="connsiteY22-636" fmla="*/ 875315 h 3221116"/>
              <a:gd name="connsiteX23-637" fmla="*/ 2333414 w 3221102"/>
              <a:gd name="connsiteY23-638" fmla="*/ 875315 h 3221116"/>
              <a:gd name="connsiteX24-639" fmla="*/ 2324788 w 3221102"/>
              <a:gd name="connsiteY24-640" fmla="*/ 2054049 h 3221116"/>
              <a:gd name="connsiteX25-641" fmla="*/ 2661746 w 3221102"/>
              <a:gd name="connsiteY25-642" fmla="*/ 2179658 h 3221116"/>
              <a:gd name="connsiteX26-643" fmla="*/ 2691046 w 3221102"/>
              <a:gd name="connsiteY26-644" fmla="*/ 2188689 h 3221116"/>
              <a:gd name="connsiteX27-645" fmla="*/ 2667011 w 3221102"/>
              <a:gd name="connsiteY27-646" fmla="*/ 2175828 h 3221116"/>
              <a:gd name="connsiteX28-647" fmla="*/ 2332141 w 3221102"/>
              <a:gd name="connsiteY28-648" fmla="*/ 653899 h 3221116"/>
              <a:gd name="connsiteX29-649" fmla="*/ 776764 w 3221102"/>
              <a:gd name="connsiteY29-650" fmla="*/ 749845 h 3221116"/>
              <a:gd name="connsiteX30-651" fmla="*/ 631487 w 3221102"/>
              <a:gd name="connsiteY30-652" fmla="*/ 2301392 h 3221116"/>
              <a:gd name="connsiteX31-653" fmla="*/ 2142017 w 3221102"/>
              <a:gd name="connsiteY31-654" fmla="*/ 2684410 h 3221116"/>
              <a:gd name="connsiteX32-655" fmla="*/ 2324866 w 3221102"/>
              <a:gd name="connsiteY32-656" fmla="*/ 3053856 h 3221116"/>
              <a:gd name="connsiteX33-657" fmla="*/ 294693 w 3221102"/>
              <a:gd name="connsiteY33-658" fmla="*/ 2539075 h 3221116"/>
              <a:gd name="connsiteX34-659" fmla="*/ 489947 w 3221102"/>
              <a:gd name="connsiteY34-660" fmla="*/ 453774 h 3221116"/>
              <a:gd name="connsiteX35-661" fmla="*/ 1651152 w 3221102"/>
              <a:gd name="connsiteY35-662" fmla="*/ 501 h 3221116"/>
              <a:gd name="connsiteX0-663" fmla="*/ 2664630 w 3221102"/>
              <a:gd name="connsiteY0-664" fmla="*/ 2175617 h 3221116"/>
              <a:gd name="connsiteX1-665" fmla="*/ 2658205 w 3221102"/>
              <a:gd name="connsiteY1-666" fmla="*/ 2178566 h 3221116"/>
              <a:gd name="connsiteX2-667" fmla="*/ 2664630 w 3221102"/>
              <a:gd name="connsiteY2-668" fmla="*/ 2175617 h 3221116"/>
              <a:gd name="connsiteX3-669" fmla="*/ 1477043 w 3221102"/>
              <a:gd name="connsiteY3-670" fmla="*/ 1144372 h 3221116"/>
              <a:gd name="connsiteX4-671" fmla="*/ 1409070 w 3221102"/>
              <a:gd name="connsiteY4-672" fmla="*/ 1159393 h 3221116"/>
              <a:gd name="connsiteX5-673" fmla="*/ 1152384 w 3221102"/>
              <a:gd name="connsiteY5-674" fmla="*/ 1703728 h 3221116"/>
              <a:gd name="connsiteX6-675" fmla="*/ 1514013 w 3221102"/>
              <a:gd name="connsiteY6-676" fmla="*/ 2152290 h 3221116"/>
              <a:gd name="connsiteX7-677" fmla="*/ 1850815 w 3221102"/>
              <a:gd name="connsiteY7-678" fmla="*/ 1654259 h 3221116"/>
              <a:gd name="connsiteX8-679" fmla="*/ 1830467 w 3221102"/>
              <a:gd name="connsiteY8-680" fmla="*/ 1515986 h 3221116"/>
              <a:gd name="connsiteX9-681" fmla="*/ 1477043 w 3221102"/>
              <a:gd name="connsiteY9-682" fmla="*/ 1144372 h 3221116"/>
              <a:gd name="connsiteX10-683" fmla="*/ 1651152 w 3221102"/>
              <a:gd name="connsiteY10-684" fmla="*/ 501 h 3221116"/>
              <a:gd name="connsiteX11-685" fmla="*/ 2580395 w 3221102"/>
              <a:gd name="connsiteY11-686" fmla="*/ 324821 h 3221116"/>
              <a:gd name="connsiteX12-687" fmla="*/ 3030464 w 3221102"/>
              <a:gd name="connsiteY12-688" fmla="*/ 2370314 h 3221116"/>
              <a:gd name="connsiteX13-689" fmla="*/ 2585849 w 3221102"/>
              <a:gd name="connsiteY13-690" fmla="*/ 2588887 h 3221116"/>
              <a:gd name="connsiteX14-691" fmla="*/ 1973374 w 3221102"/>
              <a:gd name="connsiteY14-692" fmla="*/ 2195096 h 3221116"/>
              <a:gd name="connsiteX15-693" fmla="*/ 1390827 w 3221102"/>
              <a:gd name="connsiteY15-694" fmla="*/ 2527630 h 3221116"/>
              <a:gd name="connsiteX16-695" fmla="*/ 783896 w 3221102"/>
              <a:gd name="connsiteY16-696" fmla="*/ 1665044 h 3221116"/>
              <a:gd name="connsiteX17-697" fmla="*/ 1268509 w 3221102"/>
              <a:gd name="connsiteY17-698" fmla="*/ 819983 h 3221116"/>
              <a:gd name="connsiteX18-699" fmla="*/ 1328805 w 3221102"/>
              <a:gd name="connsiteY18-700" fmla="*/ 807930 h 3221116"/>
              <a:gd name="connsiteX19-701" fmla="*/ 1390827 w 3221102"/>
              <a:gd name="connsiteY19-702" fmla="*/ 802457 h 3221116"/>
              <a:gd name="connsiteX20-703" fmla="*/ 1462242 w 3221102"/>
              <a:gd name="connsiteY20-704" fmla="*/ 801708 h 3221116"/>
              <a:gd name="connsiteX21-705" fmla="*/ 1956122 w 3221102"/>
              <a:gd name="connsiteY21-706" fmla="*/ 1110076 h 3221116"/>
              <a:gd name="connsiteX22-707" fmla="*/ 1973374 w 3221102"/>
              <a:gd name="connsiteY22-708" fmla="*/ 875315 h 3221116"/>
              <a:gd name="connsiteX23-709" fmla="*/ 2333414 w 3221102"/>
              <a:gd name="connsiteY23-710" fmla="*/ 875315 h 3221116"/>
              <a:gd name="connsiteX24-711" fmla="*/ 2324788 w 3221102"/>
              <a:gd name="connsiteY24-712" fmla="*/ 2054049 h 3221116"/>
              <a:gd name="connsiteX25-713" fmla="*/ 2661746 w 3221102"/>
              <a:gd name="connsiteY25-714" fmla="*/ 2179658 h 3221116"/>
              <a:gd name="connsiteX26-715" fmla="*/ 2691046 w 3221102"/>
              <a:gd name="connsiteY26-716" fmla="*/ 2188689 h 3221116"/>
              <a:gd name="connsiteX27-717" fmla="*/ 2667011 w 3221102"/>
              <a:gd name="connsiteY27-718" fmla="*/ 2175828 h 3221116"/>
              <a:gd name="connsiteX28-719" fmla="*/ 2332141 w 3221102"/>
              <a:gd name="connsiteY28-720" fmla="*/ 653899 h 3221116"/>
              <a:gd name="connsiteX29-721" fmla="*/ 776764 w 3221102"/>
              <a:gd name="connsiteY29-722" fmla="*/ 749845 h 3221116"/>
              <a:gd name="connsiteX30-723" fmla="*/ 631487 w 3221102"/>
              <a:gd name="connsiteY30-724" fmla="*/ 2301392 h 3221116"/>
              <a:gd name="connsiteX31-725" fmla="*/ 2142017 w 3221102"/>
              <a:gd name="connsiteY31-726" fmla="*/ 2684410 h 3221116"/>
              <a:gd name="connsiteX32-727" fmla="*/ 2324866 w 3221102"/>
              <a:gd name="connsiteY32-728" fmla="*/ 3053856 h 3221116"/>
              <a:gd name="connsiteX33-729" fmla="*/ 294693 w 3221102"/>
              <a:gd name="connsiteY33-730" fmla="*/ 2539075 h 3221116"/>
              <a:gd name="connsiteX34-731" fmla="*/ 489947 w 3221102"/>
              <a:gd name="connsiteY34-732" fmla="*/ 453774 h 3221116"/>
              <a:gd name="connsiteX35-733" fmla="*/ 1651152 w 3221102"/>
              <a:gd name="connsiteY35-734" fmla="*/ 501 h 3221116"/>
              <a:gd name="connsiteX0-735" fmla="*/ 2664630 w 3221102"/>
              <a:gd name="connsiteY0-736" fmla="*/ 2175617 h 3221116"/>
              <a:gd name="connsiteX1-737" fmla="*/ 2658205 w 3221102"/>
              <a:gd name="connsiteY1-738" fmla="*/ 2178566 h 3221116"/>
              <a:gd name="connsiteX2-739" fmla="*/ 2664630 w 3221102"/>
              <a:gd name="connsiteY2-740" fmla="*/ 2175617 h 3221116"/>
              <a:gd name="connsiteX3-741" fmla="*/ 1477043 w 3221102"/>
              <a:gd name="connsiteY3-742" fmla="*/ 1144372 h 3221116"/>
              <a:gd name="connsiteX4-743" fmla="*/ 1409070 w 3221102"/>
              <a:gd name="connsiteY4-744" fmla="*/ 1159393 h 3221116"/>
              <a:gd name="connsiteX5-745" fmla="*/ 1152384 w 3221102"/>
              <a:gd name="connsiteY5-746" fmla="*/ 1703728 h 3221116"/>
              <a:gd name="connsiteX6-747" fmla="*/ 1514013 w 3221102"/>
              <a:gd name="connsiteY6-748" fmla="*/ 2152290 h 3221116"/>
              <a:gd name="connsiteX7-749" fmla="*/ 1850815 w 3221102"/>
              <a:gd name="connsiteY7-750" fmla="*/ 1654259 h 3221116"/>
              <a:gd name="connsiteX8-751" fmla="*/ 1830467 w 3221102"/>
              <a:gd name="connsiteY8-752" fmla="*/ 1515986 h 3221116"/>
              <a:gd name="connsiteX9-753" fmla="*/ 1477043 w 3221102"/>
              <a:gd name="connsiteY9-754" fmla="*/ 1144372 h 3221116"/>
              <a:gd name="connsiteX10-755" fmla="*/ 1651152 w 3221102"/>
              <a:gd name="connsiteY10-756" fmla="*/ 501 h 3221116"/>
              <a:gd name="connsiteX11-757" fmla="*/ 2580395 w 3221102"/>
              <a:gd name="connsiteY11-758" fmla="*/ 324821 h 3221116"/>
              <a:gd name="connsiteX12-759" fmla="*/ 3030464 w 3221102"/>
              <a:gd name="connsiteY12-760" fmla="*/ 2370314 h 3221116"/>
              <a:gd name="connsiteX13-761" fmla="*/ 2585849 w 3221102"/>
              <a:gd name="connsiteY13-762" fmla="*/ 2588887 h 3221116"/>
              <a:gd name="connsiteX14-763" fmla="*/ 1973374 w 3221102"/>
              <a:gd name="connsiteY14-764" fmla="*/ 2195096 h 3221116"/>
              <a:gd name="connsiteX15-765" fmla="*/ 1390827 w 3221102"/>
              <a:gd name="connsiteY15-766" fmla="*/ 2527630 h 3221116"/>
              <a:gd name="connsiteX16-767" fmla="*/ 783896 w 3221102"/>
              <a:gd name="connsiteY16-768" fmla="*/ 1665044 h 3221116"/>
              <a:gd name="connsiteX17-769" fmla="*/ 1268509 w 3221102"/>
              <a:gd name="connsiteY17-770" fmla="*/ 819983 h 3221116"/>
              <a:gd name="connsiteX18-771" fmla="*/ 1328805 w 3221102"/>
              <a:gd name="connsiteY18-772" fmla="*/ 807930 h 3221116"/>
              <a:gd name="connsiteX19-773" fmla="*/ 1390827 w 3221102"/>
              <a:gd name="connsiteY19-774" fmla="*/ 802457 h 3221116"/>
              <a:gd name="connsiteX20-775" fmla="*/ 1462242 w 3221102"/>
              <a:gd name="connsiteY20-776" fmla="*/ 801708 h 3221116"/>
              <a:gd name="connsiteX21-777" fmla="*/ 1956122 w 3221102"/>
              <a:gd name="connsiteY21-778" fmla="*/ 1110076 h 3221116"/>
              <a:gd name="connsiteX22-779" fmla="*/ 1973374 w 3221102"/>
              <a:gd name="connsiteY22-780" fmla="*/ 875315 h 3221116"/>
              <a:gd name="connsiteX23-781" fmla="*/ 2333414 w 3221102"/>
              <a:gd name="connsiteY23-782" fmla="*/ 875315 h 3221116"/>
              <a:gd name="connsiteX24-783" fmla="*/ 2324788 w 3221102"/>
              <a:gd name="connsiteY24-784" fmla="*/ 2054049 h 3221116"/>
              <a:gd name="connsiteX25-785" fmla="*/ 2661746 w 3221102"/>
              <a:gd name="connsiteY25-786" fmla="*/ 2179658 h 3221116"/>
              <a:gd name="connsiteX26-787" fmla="*/ 2691046 w 3221102"/>
              <a:gd name="connsiteY26-788" fmla="*/ 2188689 h 3221116"/>
              <a:gd name="connsiteX27-789" fmla="*/ 2667011 w 3221102"/>
              <a:gd name="connsiteY27-790" fmla="*/ 2175828 h 3221116"/>
              <a:gd name="connsiteX28-791" fmla="*/ 2332141 w 3221102"/>
              <a:gd name="connsiteY28-792" fmla="*/ 653899 h 3221116"/>
              <a:gd name="connsiteX29-793" fmla="*/ 776764 w 3221102"/>
              <a:gd name="connsiteY29-794" fmla="*/ 749845 h 3221116"/>
              <a:gd name="connsiteX30-795" fmla="*/ 631487 w 3221102"/>
              <a:gd name="connsiteY30-796" fmla="*/ 2301392 h 3221116"/>
              <a:gd name="connsiteX31-797" fmla="*/ 2142017 w 3221102"/>
              <a:gd name="connsiteY31-798" fmla="*/ 2684410 h 3221116"/>
              <a:gd name="connsiteX32-799" fmla="*/ 2324866 w 3221102"/>
              <a:gd name="connsiteY32-800" fmla="*/ 3053856 h 3221116"/>
              <a:gd name="connsiteX33-801" fmla="*/ 294693 w 3221102"/>
              <a:gd name="connsiteY33-802" fmla="*/ 2539075 h 3221116"/>
              <a:gd name="connsiteX34-803" fmla="*/ 489947 w 3221102"/>
              <a:gd name="connsiteY34-804" fmla="*/ 453774 h 3221116"/>
              <a:gd name="connsiteX35-805" fmla="*/ 1651152 w 3221102"/>
              <a:gd name="connsiteY35-806" fmla="*/ 501 h 3221116"/>
              <a:gd name="connsiteX0-807" fmla="*/ 2664630 w 3151233"/>
              <a:gd name="connsiteY0-808" fmla="*/ 2175617 h 3221116"/>
              <a:gd name="connsiteX1-809" fmla="*/ 2658205 w 3151233"/>
              <a:gd name="connsiteY1-810" fmla="*/ 2178566 h 3221116"/>
              <a:gd name="connsiteX2-811" fmla="*/ 2664630 w 3151233"/>
              <a:gd name="connsiteY2-812" fmla="*/ 2175617 h 3221116"/>
              <a:gd name="connsiteX3-813" fmla="*/ 1477043 w 3151233"/>
              <a:gd name="connsiteY3-814" fmla="*/ 1144372 h 3221116"/>
              <a:gd name="connsiteX4-815" fmla="*/ 1409070 w 3151233"/>
              <a:gd name="connsiteY4-816" fmla="*/ 1159393 h 3221116"/>
              <a:gd name="connsiteX5-817" fmla="*/ 1152384 w 3151233"/>
              <a:gd name="connsiteY5-818" fmla="*/ 1703728 h 3221116"/>
              <a:gd name="connsiteX6-819" fmla="*/ 1514013 w 3151233"/>
              <a:gd name="connsiteY6-820" fmla="*/ 2152290 h 3221116"/>
              <a:gd name="connsiteX7-821" fmla="*/ 1850815 w 3151233"/>
              <a:gd name="connsiteY7-822" fmla="*/ 1654259 h 3221116"/>
              <a:gd name="connsiteX8-823" fmla="*/ 1830467 w 3151233"/>
              <a:gd name="connsiteY8-824" fmla="*/ 1515986 h 3221116"/>
              <a:gd name="connsiteX9-825" fmla="*/ 1477043 w 3151233"/>
              <a:gd name="connsiteY9-826" fmla="*/ 1144372 h 3221116"/>
              <a:gd name="connsiteX10-827" fmla="*/ 1651152 w 3151233"/>
              <a:gd name="connsiteY10-828" fmla="*/ 501 h 3221116"/>
              <a:gd name="connsiteX11-829" fmla="*/ 2580395 w 3151233"/>
              <a:gd name="connsiteY11-830" fmla="*/ 324821 h 3221116"/>
              <a:gd name="connsiteX12-831" fmla="*/ 3030464 w 3151233"/>
              <a:gd name="connsiteY12-832" fmla="*/ 2249544 h 3221116"/>
              <a:gd name="connsiteX13-833" fmla="*/ 2585849 w 3151233"/>
              <a:gd name="connsiteY13-834" fmla="*/ 2588887 h 3221116"/>
              <a:gd name="connsiteX14-835" fmla="*/ 1973374 w 3151233"/>
              <a:gd name="connsiteY14-836" fmla="*/ 2195096 h 3221116"/>
              <a:gd name="connsiteX15-837" fmla="*/ 1390827 w 3151233"/>
              <a:gd name="connsiteY15-838" fmla="*/ 2527630 h 3221116"/>
              <a:gd name="connsiteX16-839" fmla="*/ 783896 w 3151233"/>
              <a:gd name="connsiteY16-840" fmla="*/ 1665044 h 3221116"/>
              <a:gd name="connsiteX17-841" fmla="*/ 1268509 w 3151233"/>
              <a:gd name="connsiteY17-842" fmla="*/ 819983 h 3221116"/>
              <a:gd name="connsiteX18-843" fmla="*/ 1328805 w 3151233"/>
              <a:gd name="connsiteY18-844" fmla="*/ 807930 h 3221116"/>
              <a:gd name="connsiteX19-845" fmla="*/ 1390827 w 3151233"/>
              <a:gd name="connsiteY19-846" fmla="*/ 802457 h 3221116"/>
              <a:gd name="connsiteX20-847" fmla="*/ 1462242 w 3151233"/>
              <a:gd name="connsiteY20-848" fmla="*/ 801708 h 3221116"/>
              <a:gd name="connsiteX21-849" fmla="*/ 1956122 w 3151233"/>
              <a:gd name="connsiteY21-850" fmla="*/ 1110076 h 3221116"/>
              <a:gd name="connsiteX22-851" fmla="*/ 1973374 w 3151233"/>
              <a:gd name="connsiteY22-852" fmla="*/ 875315 h 3221116"/>
              <a:gd name="connsiteX23-853" fmla="*/ 2333414 w 3151233"/>
              <a:gd name="connsiteY23-854" fmla="*/ 875315 h 3221116"/>
              <a:gd name="connsiteX24-855" fmla="*/ 2324788 w 3151233"/>
              <a:gd name="connsiteY24-856" fmla="*/ 2054049 h 3221116"/>
              <a:gd name="connsiteX25-857" fmla="*/ 2661746 w 3151233"/>
              <a:gd name="connsiteY25-858" fmla="*/ 2179658 h 3221116"/>
              <a:gd name="connsiteX26-859" fmla="*/ 2691046 w 3151233"/>
              <a:gd name="connsiteY26-860" fmla="*/ 2188689 h 3221116"/>
              <a:gd name="connsiteX27-861" fmla="*/ 2667011 w 3151233"/>
              <a:gd name="connsiteY27-862" fmla="*/ 2175828 h 3221116"/>
              <a:gd name="connsiteX28-863" fmla="*/ 2332141 w 3151233"/>
              <a:gd name="connsiteY28-864" fmla="*/ 653899 h 3221116"/>
              <a:gd name="connsiteX29-865" fmla="*/ 776764 w 3151233"/>
              <a:gd name="connsiteY29-866" fmla="*/ 749845 h 3221116"/>
              <a:gd name="connsiteX30-867" fmla="*/ 631487 w 3151233"/>
              <a:gd name="connsiteY30-868" fmla="*/ 2301392 h 3221116"/>
              <a:gd name="connsiteX31-869" fmla="*/ 2142017 w 3151233"/>
              <a:gd name="connsiteY31-870" fmla="*/ 2684410 h 3221116"/>
              <a:gd name="connsiteX32-871" fmla="*/ 2324866 w 3151233"/>
              <a:gd name="connsiteY32-872" fmla="*/ 3053856 h 3221116"/>
              <a:gd name="connsiteX33-873" fmla="*/ 294693 w 3151233"/>
              <a:gd name="connsiteY33-874" fmla="*/ 2539075 h 3221116"/>
              <a:gd name="connsiteX34-875" fmla="*/ 489947 w 3151233"/>
              <a:gd name="connsiteY34-876" fmla="*/ 453774 h 3221116"/>
              <a:gd name="connsiteX35-877" fmla="*/ 1651152 w 3151233"/>
              <a:gd name="connsiteY35-878" fmla="*/ 501 h 3221116"/>
              <a:gd name="connsiteX0-879" fmla="*/ 2664630 w 3161851"/>
              <a:gd name="connsiteY0-880" fmla="*/ 2175617 h 3221116"/>
              <a:gd name="connsiteX1-881" fmla="*/ 2658205 w 3161851"/>
              <a:gd name="connsiteY1-882" fmla="*/ 2178566 h 3221116"/>
              <a:gd name="connsiteX2-883" fmla="*/ 2664630 w 3161851"/>
              <a:gd name="connsiteY2-884" fmla="*/ 2175617 h 3221116"/>
              <a:gd name="connsiteX3-885" fmla="*/ 1477043 w 3161851"/>
              <a:gd name="connsiteY3-886" fmla="*/ 1144372 h 3221116"/>
              <a:gd name="connsiteX4-887" fmla="*/ 1409070 w 3161851"/>
              <a:gd name="connsiteY4-888" fmla="*/ 1159393 h 3221116"/>
              <a:gd name="connsiteX5-889" fmla="*/ 1152384 w 3161851"/>
              <a:gd name="connsiteY5-890" fmla="*/ 1703728 h 3221116"/>
              <a:gd name="connsiteX6-891" fmla="*/ 1514013 w 3161851"/>
              <a:gd name="connsiteY6-892" fmla="*/ 2152290 h 3221116"/>
              <a:gd name="connsiteX7-893" fmla="*/ 1850815 w 3161851"/>
              <a:gd name="connsiteY7-894" fmla="*/ 1654259 h 3221116"/>
              <a:gd name="connsiteX8-895" fmla="*/ 1830467 w 3161851"/>
              <a:gd name="connsiteY8-896" fmla="*/ 1515986 h 3221116"/>
              <a:gd name="connsiteX9-897" fmla="*/ 1477043 w 3161851"/>
              <a:gd name="connsiteY9-898" fmla="*/ 1144372 h 3221116"/>
              <a:gd name="connsiteX10-899" fmla="*/ 1651152 w 3161851"/>
              <a:gd name="connsiteY10-900" fmla="*/ 501 h 3221116"/>
              <a:gd name="connsiteX11-901" fmla="*/ 2580395 w 3161851"/>
              <a:gd name="connsiteY11-902" fmla="*/ 324821 h 3221116"/>
              <a:gd name="connsiteX12-903" fmla="*/ 3030464 w 3161851"/>
              <a:gd name="connsiteY12-904" fmla="*/ 2249544 h 3221116"/>
              <a:gd name="connsiteX13-905" fmla="*/ 2585849 w 3161851"/>
              <a:gd name="connsiteY13-906" fmla="*/ 2588887 h 3221116"/>
              <a:gd name="connsiteX14-907" fmla="*/ 1973374 w 3161851"/>
              <a:gd name="connsiteY14-908" fmla="*/ 2195096 h 3221116"/>
              <a:gd name="connsiteX15-909" fmla="*/ 1390827 w 3161851"/>
              <a:gd name="connsiteY15-910" fmla="*/ 2527630 h 3221116"/>
              <a:gd name="connsiteX16-911" fmla="*/ 783896 w 3161851"/>
              <a:gd name="connsiteY16-912" fmla="*/ 1665044 h 3221116"/>
              <a:gd name="connsiteX17-913" fmla="*/ 1268509 w 3161851"/>
              <a:gd name="connsiteY17-914" fmla="*/ 819983 h 3221116"/>
              <a:gd name="connsiteX18-915" fmla="*/ 1328805 w 3161851"/>
              <a:gd name="connsiteY18-916" fmla="*/ 807930 h 3221116"/>
              <a:gd name="connsiteX19-917" fmla="*/ 1390827 w 3161851"/>
              <a:gd name="connsiteY19-918" fmla="*/ 802457 h 3221116"/>
              <a:gd name="connsiteX20-919" fmla="*/ 1462242 w 3161851"/>
              <a:gd name="connsiteY20-920" fmla="*/ 801708 h 3221116"/>
              <a:gd name="connsiteX21-921" fmla="*/ 1956122 w 3161851"/>
              <a:gd name="connsiteY21-922" fmla="*/ 1110076 h 3221116"/>
              <a:gd name="connsiteX22-923" fmla="*/ 1973374 w 3161851"/>
              <a:gd name="connsiteY22-924" fmla="*/ 875315 h 3221116"/>
              <a:gd name="connsiteX23-925" fmla="*/ 2333414 w 3161851"/>
              <a:gd name="connsiteY23-926" fmla="*/ 875315 h 3221116"/>
              <a:gd name="connsiteX24-927" fmla="*/ 2324788 w 3161851"/>
              <a:gd name="connsiteY24-928" fmla="*/ 2054049 h 3221116"/>
              <a:gd name="connsiteX25-929" fmla="*/ 2661746 w 3161851"/>
              <a:gd name="connsiteY25-930" fmla="*/ 2179658 h 3221116"/>
              <a:gd name="connsiteX26-931" fmla="*/ 2691046 w 3161851"/>
              <a:gd name="connsiteY26-932" fmla="*/ 2188689 h 3221116"/>
              <a:gd name="connsiteX27-933" fmla="*/ 2667011 w 3161851"/>
              <a:gd name="connsiteY27-934" fmla="*/ 2175828 h 3221116"/>
              <a:gd name="connsiteX28-935" fmla="*/ 2332141 w 3161851"/>
              <a:gd name="connsiteY28-936" fmla="*/ 653899 h 3221116"/>
              <a:gd name="connsiteX29-937" fmla="*/ 776764 w 3161851"/>
              <a:gd name="connsiteY29-938" fmla="*/ 749845 h 3221116"/>
              <a:gd name="connsiteX30-939" fmla="*/ 631487 w 3161851"/>
              <a:gd name="connsiteY30-940" fmla="*/ 2301392 h 3221116"/>
              <a:gd name="connsiteX31-941" fmla="*/ 2142017 w 3161851"/>
              <a:gd name="connsiteY31-942" fmla="*/ 2684410 h 3221116"/>
              <a:gd name="connsiteX32-943" fmla="*/ 2324866 w 3161851"/>
              <a:gd name="connsiteY32-944" fmla="*/ 3053856 h 3221116"/>
              <a:gd name="connsiteX33-945" fmla="*/ 294693 w 3161851"/>
              <a:gd name="connsiteY33-946" fmla="*/ 2539075 h 3221116"/>
              <a:gd name="connsiteX34-947" fmla="*/ 489947 w 3161851"/>
              <a:gd name="connsiteY34-948" fmla="*/ 453774 h 3221116"/>
              <a:gd name="connsiteX35-949" fmla="*/ 1651152 w 3161851"/>
              <a:gd name="connsiteY35-950" fmla="*/ 501 h 3221116"/>
              <a:gd name="connsiteX0-951" fmla="*/ 2664630 w 3182629"/>
              <a:gd name="connsiteY0-952" fmla="*/ 2175617 h 3221116"/>
              <a:gd name="connsiteX1-953" fmla="*/ 2658205 w 3182629"/>
              <a:gd name="connsiteY1-954" fmla="*/ 2178566 h 3221116"/>
              <a:gd name="connsiteX2-955" fmla="*/ 2664630 w 3182629"/>
              <a:gd name="connsiteY2-956" fmla="*/ 2175617 h 3221116"/>
              <a:gd name="connsiteX3-957" fmla="*/ 1477043 w 3182629"/>
              <a:gd name="connsiteY3-958" fmla="*/ 1144372 h 3221116"/>
              <a:gd name="connsiteX4-959" fmla="*/ 1409070 w 3182629"/>
              <a:gd name="connsiteY4-960" fmla="*/ 1159393 h 3221116"/>
              <a:gd name="connsiteX5-961" fmla="*/ 1152384 w 3182629"/>
              <a:gd name="connsiteY5-962" fmla="*/ 1703728 h 3221116"/>
              <a:gd name="connsiteX6-963" fmla="*/ 1514013 w 3182629"/>
              <a:gd name="connsiteY6-964" fmla="*/ 2152290 h 3221116"/>
              <a:gd name="connsiteX7-965" fmla="*/ 1850815 w 3182629"/>
              <a:gd name="connsiteY7-966" fmla="*/ 1654259 h 3221116"/>
              <a:gd name="connsiteX8-967" fmla="*/ 1830467 w 3182629"/>
              <a:gd name="connsiteY8-968" fmla="*/ 1515986 h 3221116"/>
              <a:gd name="connsiteX9-969" fmla="*/ 1477043 w 3182629"/>
              <a:gd name="connsiteY9-970" fmla="*/ 1144372 h 3221116"/>
              <a:gd name="connsiteX10-971" fmla="*/ 1651152 w 3182629"/>
              <a:gd name="connsiteY10-972" fmla="*/ 501 h 3221116"/>
              <a:gd name="connsiteX11-973" fmla="*/ 2580395 w 3182629"/>
              <a:gd name="connsiteY11-974" fmla="*/ 324821 h 3221116"/>
              <a:gd name="connsiteX12-975" fmla="*/ 3030464 w 3182629"/>
              <a:gd name="connsiteY12-976" fmla="*/ 2249544 h 3221116"/>
              <a:gd name="connsiteX13-977" fmla="*/ 2585849 w 3182629"/>
              <a:gd name="connsiteY13-978" fmla="*/ 2588887 h 3221116"/>
              <a:gd name="connsiteX14-979" fmla="*/ 1973374 w 3182629"/>
              <a:gd name="connsiteY14-980" fmla="*/ 2195096 h 3221116"/>
              <a:gd name="connsiteX15-981" fmla="*/ 1390827 w 3182629"/>
              <a:gd name="connsiteY15-982" fmla="*/ 2527630 h 3221116"/>
              <a:gd name="connsiteX16-983" fmla="*/ 783896 w 3182629"/>
              <a:gd name="connsiteY16-984" fmla="*/ 1665044 h 3221116"/>
              <a:gd name="connsiteX17-985" fmla="*/ 1268509 w 3182629"/>
              <a:gd name="connsiteY17-986" fmla="*/ 819983 h 3221116"/>
              <a:gd name="connsiteX18-987" fmla="*/ 1328805 w 3182629"/>
              <a:gd name="connsiteY18-988" fmla="*/ 807930 h 3221116"/>
              <a:gd name="connsiteX19-989" fmla="*/ 1390827 w 3182629"/>
              <a:gd name="connsiteY19-990" fmla="*/ 802457 h 3221116"/>
              <a:gd name="connsiteX20-991" fmla="*/ 1462242 w 3182629"/>
              <a:gd name="connsiteY20-992" fmla="*/ 801708 h 3221116"/>
              <a:gd name="connsiteX21-993" fmla="*/ 1956122 w 3182629"/>
              <a:gd name="connsiteY21-994" fmla="*/ 1110076 h 3221116"/>
              <a:gd name="connsiteX22-995" fmla="*/ 1973374 w 3182629"/>
              <a:gd name="connsiteY22-996" fmla="*/ 875315 h 3221116"/>
              <a:gd name="connsiteX23-997" fmla="*/ 2333414 w 3182629"/>
              <a:gd name="connsiteY23-998" fmla="*/ 875315 h 3221116"/>
              <a:gd name="connsiteX24-999" fmla="*/ 2324788 w 3182629"/>
              <a:gd name="connsiteY24-1000" fmla="*/ 2054049 h 3221116"/>
              <a:gd name="connsiteX25-1001" fmla="*/ 2661746 w 3182629"/>
              <a:gd name="connsiteY25-1002" fmla="*/ 2179658 h 3221116"/>
              <a:gd name="connsiteX26-1003" fmla="*/ 2691046 w 3182629"/>
              <a:gd name="connsiteY26-1004" fmla="*/ 2188689 h 3221116"/>
              <a:gd name="connsiteX27-1005" fmla="*/ 2667011 w 3182629"/>
              <a:gd name="connsiteY27-1006" fmla="*/ 2175828 h 3221116"/>
              <a:gd name="connsiteX28-1007" fmla="*/ 2332141 w 3182629"/>
              <a:gd name="connsiteY28-1008" fmla="*/ 653899 h 3221116"/>
              <a:gd name="connsiteX29-1009" fmla="*/ 776764 w 3182629"/>
              <a:gd name="connsiteY29-1010" fmla="*/ 749845 h 3221116"/>
              <a:gd name="connsiteX30-1011" fmla="*/ 631487 w 3182629"/>
              <a:gd name="connsiteY30-1012" fmla="*/ 2301392 h 3221116"/>
              <a:gd name="connsiteX31-1013" fmla="*/ 2142017 w 3182629"/>
              <a:gd name="connsiteY31-1014" fmla="*/ 2684410 h 3221116"/>
              <a:gd name="connsiteX32-1015" fmla="*/ 2324866 w 3182629"/>
              <a:gd name="connsiteY32-1016" fmla="*/ 3053856 h 3221116"/>
              <a:gd name="connsiteX33-1017" fmla="*/ 294693 w 3182629"/>
              <a:gd name="connsiteY33-1018" fmla="*/ 2539075 h 3221116"/>
              <a:gd name="connsiteX34-1019" fmla="*/ 489947 w 3182629"/>
              <a:gd name="connsiteY34-1020" fmla="*/ 453774 h 3221116"/>
              <a:gd name="connsiteX35-1021" fmla="*/ 1651152 w 3182629"/>
              <a:gd name="connsiteY35-1022" fmla="*/ 501 h 3221116"/>
              <a:gd name="connsiteX0-1023" fmla="*/ 2664630 w 3189723"/>
              <a:gd name="connsiteY0-1024" fmla="*/ 2175617 h 3221116"/>
              <a:gd name="connsiteX1-1025" fmla="*/ 2658205 w 3189723"/>
              <a:gd name="connsiteY1-1026" fmla="*/ 2178566 h 3221116"/>
              <a:gd name="connsiteX2-1027" fmla="*/ 2664630 w 3189723"/>
              <a:gd name="connsiteY2-1028" fmla="*/ 2175617 h 3221116"/>
              <a:gd name="connsiteX3-1029" fmla="*/ 1477043 w 3189723"/>
              <a:gd name="connsiteY3-1030" fmla="*/ 1144372 h 3221116"/>
              <a:gd name="connsiteX4-1031" fmla="*/ 1409070 w 3189723"/>
              <a:gd name="connsiteY4-1032" fmla="*/ 1159393 h 3221116"/>
              <a:gd name="connsiteX5-1033" fmla="*/ 1152384 w 3189723"/>
              <a:gd name="connsiteY5-1034" fmla="*/ 1703728 h 3221116"/>
              <a:gd name="connsiteX6-1035" fmla="*/ 1514013 w 3189723"/>
              <a:gd name="connsiteY6-1036" fmla="*/ 2152290 h 3221116"/>
              <a:gd name="connsiteX7-1037" fmla="*/ 1850815 w 3189723"/>
              <a:gd name="connsiteY7-1038" fmla="*/ 1654259 h 3221116"/>
              <a:gd name="connsiteX8-1039" fmla="*/ 1830467 w 3189723"/>
              <a:gd name="connsiteY8-1040" fmla="*/ 1515986 h 3221116"/>
              <a:gd name="connsiteX9-1041" fmla="*/ 1477043 w 3189723"/>
              <a:gd name="connsiteY9-1042" fmla="*/ 1144372 h 3221116"/>
              <a:gd name="connsiteX10-1043" fmla="*/ 1651152 w 3189723"/>
              <a:gd name="connsiteY10-1044" fmla="*/ 501 h 3221116"/>
              <a:gd name="connsiteX11-1045" fmla="*/ 2580395 w 3189723"/>
              <a:gd name="connsiteY11-1046" fmla="*/ 324821 h 3221116"/>
              <a:gd name="connsiteX12-1047" fmla="*/ 3030464 w 3189723"/>
              <a:gd name="connsiteY12-1048" fmla="*/ 2249544 h 3221116"/>
              <a:gd name="connsiteX13-1049" fmla="*/ 2585849 w 3189723"/>
              <a:gd name="connsiteY13-1050" fmla="*/ 2588887 h 3221116"/>
              <a:gd name="connsiteX14-1051" fmla="*/ 1973374 w 3189723"/>
              <a:gd name="connsiteY14-1052" fmla="*/ 2195096 h 3221116"/>
              <a:gd name="connsiteX15-1053" fmla="*/ 1390827 w 3189723"/>
              <a:gd name="connsiteY15-1054" fmla="*/ 2527630 h 3221116"/>
              <a:gd name="connsiteX16-1055" fmla="*/ 783896 w 3189723"/>
              <a:gd name="connsiteY16-1056" fmla="*/ 1665044 h 3221116"/>
              <a:gd name="connsiteX17-1057" fmla="*/ 1268509 w 3189723"/>
              <a:gd name="connsiteY17-1058" fmla="*/ 819983 h 3221116"/>
              <a:gd name="connsiteX18-1059" fmla="*/ 1328805 w 3189723"/>
              <a:gd name="connsiteY18-1060" fmla="*/ 807930 h 3221116"/>
              <a:gd name="connsiteX19-1061" fmla="*/ 1390827 w 3189723"/>
              <a:gd name="connsiteY19-1062" fmla="*/ 802457 h 3221116"/>
              <a:gd name="connsiteX20-1063" fmla="*/ 1462242 w 3189723"/>
              <a:gd name="connsiteY20-1064" fmla="*/ 801708 h 3221116"/>
              <a:gd name="connsiteX21-1065" fmla="*/ 1956122 w 3189723"/>
              <a:gd name="connsiteY21-1066" fmla="*/ 1110076 h 3221116"/>
              <a:gd name="connsiteX22-1067" fmla="*/ 1973374 w 3189723"/>
              <a:gd name="connsiteY22-1068" fmla="*/ 875315 h 3221116"/>
              <a:gd name="connsiteX23-1069" fmla="*/ 2333414 w 3189723"/>
              <a:gd name="connsiteY23-1070" fmla="*/ 875315 h 3221116"/>
              <a:gd name="connsiteX24-1071" fmla="*/ 2324788 w 3189723"/>
              <a:gd name="connsiteY24-1072" fmla="*/ 2054049 h 3221116"/>
              <a:gd name="connsiteX25-1073" fmla="*/ 2661746 w 3189723"/>
              <a:gd name="connsiteY25-1074" fmla="*/ 2179658 h 3221116"/>
              <a:gd name="connsiteX26-1075" fmla="*/ 2691046 w 3189723"/>
              <a:gd name="connsiteY26-1076" fmla="*/ 2188689 h 3221116"/>
              <a:gd name="connsiteX27-1077" fmla="*/ 2667011 w 3189723"/>
              <a:gd name="connsiteY27-1078" fmla="*/ 2175828 h 3221116"/>
              <a:gd name="connsiteX28-1079" fmla="*/ 2332141 w 3189723"/>
              <a:gd name="connsiteY28-1080" fmla="*/ 653899 h 3221116"/>
              <a:gd name="connsiteX29-1081" fmla="*/ 776764 w 3189723"/>
              <a:gd name="connsiteY29-1082" fmla="*/ 749845 h 3221116"/>
              <a:gd name="connsiteX30-1083" fmla="*/ 631487 w 3189723"/>
              <a:gd name="connsiteY30-1084" fmla="*/ 2301392 h 3221116"/>
              <a:gd name="connsiteX31-1085" fmla="*/ 2142017 w 3189723"/>
              <a:gd name="connsiteY31-1086" fmla="*/ 2684410 h 3221116"/>
              <a:gd name="connsiteX32-1087" fmla="*/ 2324866 w 3189723"/>
              <a:gd name="connsiteY32-1088" fmla="*/ 3053856 h 3221116"/>
              <a:gd name="connsiteX33-1089" fmla="*/ 294693 w 3189723"/>
              <a:gd name="connsiteY33-1090" fmla="*/ 2539075 h 3221116"/>
              <a:gd name="connsiteX34-1091" fmla="*/ 489947 w 3189723"/>
              <a:gd name="connsiteY34-1092" fmla="*/ 453774 h 3221116"/>
              <a:gd name="connsiteX35-1093" fmla="*/ 1651152 w 3189723"/>
              <a:gd name="connsiteY35-1094" fmla="*/ 501 h 3221116"/>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 ang="0">
                <a:pos x="connsiteX32-65" y="connsiteY32-66"/>
              </a:cxn>
              <a:cxn ang="0">
                <a:pos x="connsiteX33-67" y="connsiteY33-68"/>
              </a:cxn>
              <a:cxn ang="0">
                <a:pos x="connsiteX34-69" y="connsiteY34-70"/>
              </a:cxn>
              <a:cxn ang="0">
                <a:pos x="connsiteX35-71" y="connsiteY35-72"/>
              </a:cxn>
            </a:cxnLst>
            <a:rect l="l" t="t" r="r" b="b"/>
            <a:pathLst>
              <a:path w="3189723" h="3221116">
                <a:moveTo>
                  <a:pt x="2664630" y="2175617"/>
                </a:moveTo>
                <a:lnTo>
                  <a:pt x="2658205" y="2178566"/>
                </a:lnTo>
                <a:cubicBezTo>
                  <a:pt x="2662222" y="2175972"/>
                  <a:pt x="2664284" y="2175096"/>
                  <a:pt x="2664630" y="2175617"/>
                </a:cubicBezTo>
                <a:close/>
                <a:moveTo>
                  <a:pt x="1477043" y="1144372"/>
                </a:moveTo>
                <a:lnTo>
                  <a:pt x="1409070" y="1159393"/>
                </a:lnTo>
                <a:cubicBezTo>
                  <a:pt x="1167974" y="1216277"/>
                  <a:pt x="1134894" y="1538245"/>
                  <a:pt x="1152384" y="1703728"/>
                </a:cubicBezTo>
                <a:cubicBezTo>
                  <a:pt x="1169874" y="1869211"/>
                  <a:pt x="1272747" y="2156947"/>
                  <a:pt x="1514013" y="2152290"/>
                </a:cubicBezTo>
                <a:cubicBezTo>
                  <a:pt x="1680659" y="2149073"/>
                  <a:pt x="1865876" y="1940767"/>
                  <a:pt x="1850815" y="1654259"/>
                </a:cubicBezTo>
                <a:cubicBezTo>
                  <a:pt x="1844015" y="1608142"/>
                  <a:pt x="1837162" y="1561942"/>
                  <a:pt x="1830467" y="1515986"/>
                </a:cubicBezTo>
                <a:cubicBezTo>
                  <a:pt x="1779361" y="1292438"/>
                  <a:pt x="1635542" y="1134285"/>
                  <a:pt x="1477043" y="1144372"/>
                </a:cubicBezTo>
                <a:close/>
                <a:moveTo>
                  <a:pt x="1651152" y="501"/>
                </a:moveTo>
                <a:cubicBezTo>
                  <a:pt x="1977584" y="8635"/>
                  <a:pt x="2235425" y="52153"/>
                  <a:pt x="2580395" y="324821"/>
                </a:cubicBezTo>
                <a:cubicBezTo>
                  <a:pt x="3000061" y="656529"/>
                  <a:pt x="3430704" y="1549940"/>
                  <a:pt x="3030464" y="2249544"/>
                </a:cubicBezTo>
                <a:cubicBezTo>
                  <a:pt x="2882259" y="2451798"/>
                  <a:pt x="2785813" y="2507403"/>
                  <a:pt x="2585849" y="2588887"/>
                </a:cubicBezTo>
                <a:cubicBezTo>
                  <a:pt x="2194785" y="2615774"/>
                  <a:pt x="1984876" y="2478759"/>
                  <a:pt x="1973374" y="2195096"/>
                </a:cubicBezTo>
                <a:cubicBezTo>
                  <a:pt x="1841986" y="2496540"/>
                  <a:pt x="1610941" y="2555551"/>
                  <a:pt x="1390827" y="2527630"/>
                </a:cubicBezTo>
                <a:cubicBezTo>
                  <a:pt x="1131071" y="2494680"/>
                  <a:pt x="853863" y="2136270"/>
                  <a:pt x="783896" y="1665044"/>
                </a:cubicBezTo>
                <a:cubicBezTo>
                  <a:pt x="715204" y="1202409"/>
                  <a:pt x="991941" y="900416"/>
                  <a:pt x="1268509" y="819983"/>
                </a:cubicBezTo>
                <a:cubicBezTo>
                  <a:pt x="1288264" y="814237"/>
                  <a:pt x="1308391" y="810536"/>
                  <a:pt x="1328805" y="807930"/>
                </a:cubicBezTo>
                <a:cubicBezTo>
                  <a:pt x="1349219" y="805325"/>
                  <a:pt x="1369921" y="803817"/>
                  <a:pt x="1390827" y="802457"/>
                </a:cubicBezTo>
                <a:cubicBezTo>
                  <a:pt x="1416795" y="800769"/>
                  <a:pt x="1355770" y="788713"/>
                  <a:pt x="1462242" y="801708"/>
                </a:cubicBezTo>
                <a:cubicBezTo>
                  <a:pt x="1599590" y="818472"/>
                  <a:pt x="1776043" y="890774"/>
                  <a:pt x="1956122" y="1110076"/>
                </a:cubicBezTo>
                <a:lnTo>
                  <a:pt x="1973374" y="875315"/>
                </a:lnTo>
                <a:lnTo>
                  <a:pt x="2333414" y="875315"/>
                </a:lnTo>
                <a:cubicBezTo>
                  <a:pt x="2330539" y="1325736"/>
                  <a:pt x="2327663" y="1603628"/>
                  <a:pt x="2324788" y="2054049"/>
                </a:cubicBezTo>
                <a:cubicBezTo>
                  <a:pt x="2290850" y="2479718"/>
                  <a:pt x="2627788" y="2217580"/>
                  <a:pt x="2661746" y="2179658"/>
                </a:cubicBezTo>
                <a:lnTo>
                  <a:pt x="2691046" y="2188689"/>
                </a:lnTo>
                <a:lnTo>
                  <a:pt x="2667011" y="2175828"/>
                </a:lnTo>
                <a:cubicBezTo>
                  <a:pt x="2945550" y="1655295"/>
                  <a:pt x="2803444" y="1009445"/>
                  <a:pt x="2332141" y="653899"/>
                </a:cubicBezTo>
                <a:cubicBezTo>
                  <a:pt x="1860838" y="298353"/>
                  <a:pt x="1200794" y="339069"/>
                  <a:pt x="776764" y="749845"/>
                </a:cubicBezTo>
                <a:cubicBezTo>
                  <a:pt x="352733" y="1160621"/>
                  <a:pt x="291083" y="1819040"/>
                  <a:pt x="631487" y="2301392"/>
                </a:cubicBezTo>
                <a:cubicBezTo>
                  <a:pt x="971891" y="2783745"/>
                  <a:pt x="1612904" y="2946283"/>
                  <a:pt x="2142017" y="2684410"/>
                </a:cubicBezTo>
                <a:lnTo>
                  <a:pt x="2324866" y="3053856"/>
                </a:lnTo>
                <a:cubicBezTo>
                  <a:pt x="1613730" y="3405817"/>
                  <a:pt x="752200" y="3187363"/>
                  <a:pt x="294693" y="2539075"/>
                </a:cubicBezTo>
                <a:cubicBezTo>
                  <a:pt x="-162814" y="1890787"/>
                  <a:pt x="-79956" y="1005863"/>
                  <a:pt x="489947" y="453774"/>
                </a:cubicBezTo>
                <a:cubicBezTo>
                  <a:pt x="810518" y="143225"/>
                  <a:pt x="1231454" y="-9956"/>
                  <a:pt x="1651152" y="50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103" name="Left Arrow 1"/>
          <p:cNvSpPr>
            <a:spLocks noChangeAspect="1"/>
          </p:cNvSpPr>
          <p:nvPr/>
        </p:nvSpPr>
        <p:spPr>
          <a:xfrm>
            <a:off x="9339693" y="5783234"/>
            <a:ext cx="544340" cy="529812"/>
          </a:xfrm>
          <a:custGeom>
            <a:avLst/>
            <a:gdLst/>
            <a:ahLst/>
            <a:cxnLst/>
            <a:rect l="l" t="t" r="r" b="b"/>
            <a:pathLst>
              <a:path w="3306630" h="3218379">
                <a:moveTo>
                  <a:pt x="0" y="2085651"/>
                </a:moveTo>
                <a:cubicBezTo>
                  <a:pt x="253919" y="2342528"/>
                  <a:pt x="881542" y="2297196"/>
                  <a:pt x="1388167" y="2271654"/>
                </a:cubicBezTo>
                <a:lnTo>
                  <a:pt x="1417952" y="2988872"/>
                </a:lnTo>
                <a:lnTo>
                  <a:pt x="717647" y="2950294"/>
                </a:lnTo>
                <a:cubicBezTo>
                  <a:pt x="467617" y="2928101"/>
                  <a:pt x="217417" y="2555860"/>
                  <a:pt x="0" y="2085651"/>
                </a:cubicBezTo>
                <a:close/>
                <a:moveTo>
                  <a:pt x="1969797" y="2019847"/>
                </a:moveTo>
                <a:lnTo>
                  <a:pt x="1969797" y="2274913"/>
                </a:lnTo>
                <a:lnTo>
                  <a:pt x="2657809" y="2274913"/>
                </a:lnTo>
                <a:cubicBezTo>
                  <a:pt x="2787205" y="2599270"/>
                  <a:pt x="2968360" y="2923626"/>
                  <a:pt x="2675062" y="2954686"/>
                </a:cubicBezTo>
                <a:lnTo>
                  <a:pt x="1969797" y="2963313"/>
                </a:lnTo>
                <a:lnTo>
                  <a:pt x="1969797" y="3218379"/>
                </a:lnTo>
                <a:lnTo>
                  <a:pt x="1429598" y="2619113"/>
                </a:lnTo>
                <a:close/>
                <a:moveTo>
                  <a:pt x="2961009" y="1275432"/>
                </a:moveTo>
                <a:lnTo>
                  <a:pt x="3277752" y="1901203"/>
                </a:lnTo>
                <a:cubicBezTo>
                  <a:pt x="3383548" y="2128832"/>
                  <a:pt x="3186278" y="2531632"/>
                  <a:pt x="2887773" y="2955026"/>
                </a:cubicBezTo>
                <a:cubicBezTo>
                  <a:pt x="2983276" y="2606687"/>
                  <a:pt x="2630206" y="2085815"/>
                  <a:pt x="2354773" y="1659836"/>
                </a:cubicBezTo>
                <a:close/>
                <a:moveTo>
                  <a:pt x="1019997" y="990789"/>
                </a:moveTo>
                <a:lnTo>
                  <a:pt x="1268877" y="1758248"/>
                </a:lnTo>
                <a:lnTo>
                  <a:pt x="1047983" y="1630715"/>
                </a:lnTo>
                <a:lnTo>
                  <a:pt x="703977" y="2226552"/>
                </a:lnTo>
                <a:cubicBezTo>
                  <a:pt x="358378" y="2176433"/>
                  <a:pt x="-13100" y="2171140"/>
                  <a:pt x="106650" y="1901606"/>
                </a:cubicBezTo>
                <a:lnTo>
                  <a:pt x="451811" y="1286515"/>
                </a:lnTo>
                <a:lnTo>
                  <a:pt x="230918" y="1158982"/>
                </a:lnTo>
                <a:close/>
                <a:moveTo>
                  <a:pt x="2174825" y="119764"/>
                </a:moveTo>
                <a:cubicBezTo>
                  <a:pt x="2220451" y="119103"/>
                  <a:pt x="2264887" y="143875"/>
                  <a:pt x="2308274" y="203493"/>
                </a:cubicBezTo>
                <a:lnTo>
                  <a:pt x="2668377" y="809957"/>
                </a:lnTo>
                <a:lnTo>
                  <a:pt x="2889271" y="682424"/>
                </a:lnTo>
                <a:lnTo>
                  <a:pt x="2640391" y="1449883"/>
                </a:lnTo>
                <a:lnTo>
                  <a:pt x="1851312" y="1281690"/>
                </a:lnTo>
                <a:lnTo>
                  <a:pt x="2072206" y="1154157"/>
                </a:lnTo>
                <a:lnTo>
                  <a:pt x="1728200" y="558321"/>
                </a:lnTo>
                <a:cubicBezTo>
                  <a:pt x="1890352" y="352642"/>
                  <a:pt x="2037947" y="121750"/>
                  <a:pt x="2174825" y="119764"/>
                </a:cubicBezTo>
                <a:close/>
                <a:moveTo>
                  <a:pt x="1831774" y="30"/>
                </a:moveTo>
                <a:cubicBezTo>
                  <a:pt x="1948530" y="539"/>
                  <a:pt x="2073232" y="7407"/>
                  <a:pt x="2202212" y="19111"/>
                </a:cubicBezTo>
                <a:cubicBezTo>
                  <a:pt x="1852790" y="110572"/>
                  <a:pt x="1578238" y="676776"/>
                  <a:pt x="1347045" y="1128297"/>
                </a:cubicBezTo>
                <a:lnTo>
                  <a:pt x="711024" y="795483"/>
                </a:lnTo>
                <a:lnTo>
                  <a:pt x="1094586" y="208291"/>
                </a:lnTo>
                <a:cubicBezTo>
                  <a:pt x="1202761" y="54213"/>
                  <a:pt x="1481508" y="-1496"/>
                  <a:pt x="1831774" y="3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104" name="Oval 35"/>
          <p:cNvSpPr/>
          <p:nvPr/>
        </p:nvSpPr>
        <p:spPr>
          <a:xfrm>
            <a:off x="8609908" y="5784301"/>
            <a:ext cx="426213" cy="537400"/>
          </a:xfrm>
          <a:custGeom>
            <a:avLst/>
            <a:gdLst/>
            <a:ahLst/>
            <a:cxnLst/>
            <a:rect l="l" t="t" r="r" b="b"/>
            <a:pathLst>
              <a:path w="2548531" h="3213371">
                <a:moveTo>
                  <a:pt x="792000" y="2498954"/>
                </a:moveTo>
                <a:lnTo>
                  <a:pt x="792000" y="2641726"/>
                </a:lnTo>
                <a:cubicBezTo>
                  <a:pt x="463357" y="2661706"/>
                  <a:pt x="216000" y="2748872"/>
                  <a:pt x="216000" y="2853371"/>
                </a:cubicBezTo>
                <a:cubicBezTo>
                  <a:pt x="216000" y="2972665"/>
                  <a:pt x="538355" y="3069371"/>
                  <a:pt x="936000" y="3069371"/>
                </a:cubicBezTo>
                <a:cubicBezTo>
                  <a:pt x="1333645" y="3069371"/>
                  <a:pt x="1656000" y="2972665"/>
                  <a:pt x="1656000" y="2853371"/>
                </a:cubicBezTo>
                <a:cubicBezTo>
                  <a:pt x="1656000" y="2748872"/>
                  <a:pt x="1408644" y="2661706"/>
                  <a:pt x="1080000" y="2641726"/>
                </a:cubicBezTo>
                <a:lnTo>
                  <a:pt x="1080000" y="2498954"/>
                </a:lnTo>
                <a:cubicBezTo>
                  <a:pt x="1528614" y="2524263"/>
                  <a:pt x="1872000" y="2673393"/>
                  <a:pt x="1872000" y="2853371"/>
                </a:cubicBezTo>
                <a:cubicBezTo>
                  <a:pt x="1872000" y="3052194"/>
                  <a:pt x="1452939" y="3213371"/>
                  <a:pt x="936000" y="3213371"/>
                </a:cubicBezTo>
                <a:cubicBezTo>
                  <a:pt x="419061" y="3213371"/>
                  <a:pt x="0" y="3052194"/>
                  <a:pt x="0" y="2853371"/>
                </a:cubicBezTo>
                <a:cubicBezTo>
                  <a:pt x="0" y="2673393"/>
                  <a:pt x="343386" y="2524263"/>
                  <a:pt x="792000" y="2498954"/>
                </a:cubicBezTo>
                <a:close/>
                <a:moveTo>
                  <a:pt x="2190403" y="180020"/>
                </a:moveTo>
                <a:cubicBezTo>
                  <a:pt x="2388233" y="180020"/>
                  <a:pt x="2548531" y="236495"/>
                  <a:pt x="2548531" y="306081"/>
                </a:cubicBezTo>
                <a:lnTo>
                  <a:pt x="2548531" y="1314569"/>
                </a:lnTo>
                <a:cubicBezTo>
                  <a:pt x="2548531" y="1244983"/>
                  <a:pt x="2388233" y="1188508"/>
                  <a:pt x="2190403" y="1188508"/>
                </a:cubicBezTo>
                <a:cubicBezTo>
                  <a:pt x="1992574" y="1188508"/>
                  <a:pt x="1832276" y="1244983"/>
                  <a:pt x="1832276" y="1314569"/>
                </a:cubicBezTo>
                <a:cubicBezTo>
                  <a:pt x="1832276" y="1384155"/>
                  <a:pt x="1671978" y="1440630"/>
                  <a:pt x="1474148" y="1440630"/>
                </a:cubicBezTo>
                <a:cubicBezTo>
                  <a:pt x="1276318" y="1440630"/>
                  <a:pt x="1116020" y="1384155"/>
                  <a:pt x="1116020" y="1314569"/>
                </a:cubicBezTo>
                <a:lnTo>
                  <a:pt x="1116020" y="306081"/>
                </a:lnTo>
                <a:cubicBezTo>
                  <a:pt x="1116020" y="375667"/>
                  <a:pt x="1276318" y="432142"/>
                  <a:pt x="1474148" y="432142"/>
                </a:cubicBezTo>
                <a:cubicBezTo>
                  <a:pt x="1671978" y="432142"/>
                  <a:pt x="1832276" y="375667"/>
                  <a:pt x="1832276" y="306081"/>
                </a:cubicBezTo>
                <a:cubicBezTo>
                  <a:pt x="1832276" y="236495"/>
                  <a:pt x="1992574" y="180020"/>
                  <a:pt x="2190403" y="180020"/>
                </a:cubicBezTo>
                <a:close/>
                <a:moveTo>
                  <a:pt x="936000" y="0"/>
                </a:moveTo>
                <a:cubicBezTo>
                  <a:pt x="1035422" y="0"/>
                  <a:pt x="1116020" y="80598"/>
                  <a:pt x="1116020" y="180020"/>
                </a:cubicBezTo>
                <a:cubicBezTo>
                  <a:pt x="1116020" y="246019"/>
                  <a:pt x="1080504" y="303723"/>
                  <a:pt x="1026000" y="332457"/>
                </a:cubicBezTo>
                <a:lnTo>
                  <a:pt x="1026000" y="2887874"/>
                </a:lnTo>
                <a:lnTo>
                  <a:pt x="846000" y="2887874"/>
                </a:lnTo>
                <a:lnTo>
                  <a:pt x="846000" y="332457"/>
                </a:lnTo>
                <a:cubicBezTo>
                  <a:pt x="791497" y="303723"/>
                  <a:pt x="755980" y="246019"/>
                  <a:pt x="755980" y="180020"/>
                </a:cubicBezTo>
                <a:cubicBezTo>
                  <a:pt x="755980" y="80598"/>
                  <a:pt x="836578" y="0"/>
                  <a:pt x="93600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p:cNvSpPr>
            <a:spLocks noGrp="1"/>
          </p:cNvSpPr>
          <p:nvPr>
            <p:ph type="body" sz="quarter" idx="10"/>
          </p:nvPr>
        </p:nvSpPr>
        <p:spPr>
          <a:xfrm>
            <a:off x="225576" y="509811"/>
            <a:ext cx="11573197" cy="724247"/>
          </a:xfrm>
        </p:spPr>
        <p:txBody>
          <a:bodyPr>
            <a:normAutofit/>
          </a:bodyPr>
          <a:lstStyle/>
          <a:p>
            <a:r>
              <a:rPr lang="en-US" sz="3600" dirty="0"/>
              <a:t>Fully Editable Icon Sets: C</a:t>
            </a:r>
          </a:p>
        </p:txBody>
      </p:sp>
      <p:sp>
        <p:nvSpPr>
          <p:cNvPr id="54" name="Isosceles Triangle 68"/>
          <p:cNvSpPr/>
          <p:nvPr/>
        </p:nvSpPr>
        <p:spPr>
          <a:xfrm rot="10800000">
            <a:off x="6175655" y="4809022"/>
            <a:ext cx="220703" cy="687310"/>
          </a:xfrm>
          <a:custGeom>
            <a:avLst/>
            <a:gdLst/>
            <a:ahLst/>
            <a:cxnLst/>
            <a:rect l="l" t="t" r="r" b="b"/>
            <a:pathLst>
              <a:path w="1040400" h="3240000">
                <a:moveTo>
                  <a:pt x="41345" y="940666"/>
                </a:moveTo>
                <a:lnTo>
                  <a:pt x="1242" y="653403"/>
                </a:lnTo>
                <a:lnTo>
                  <a:pt x="0" y="653403"/>
                </a:lnTo>
                <a:lnTo>
                  <a:pt x="1057" y="652077"/>
                </a:lnTo>
                <a:lnTo>
                  <a:pt x="447" y="647712"/>
                </a:lnTo>
                <a:lnTo>
                  <a:pt x="4531" y="647712"/>
                </a:lnTo>
                <a:lnTo>
                  <a:pt x="520200" y="0"/>
                </a:lnTo>
                <a:lnTo>
                  <a:pt x="659109" y="174478"/>
                </a:lnTo>
                <a:close/>
                <a:moveTo>
                  <a:pt x="101622" y="1372451"/>
                </a:moveTo>
                <a:lnTo>
                  <a:pt x="61820" y="1087335"/>
                </a:lnTo>
                <a:lnTo>
                  <a:pt x="728036" y="261055"/>
                </a:lnTo>
                <a:lnTo>
                  <a:pt x="870500" y="439998"/>
                </a:lnTo>
                <a:lnTo>
                  <a:pt x="860164" y="431664"/>
                </a:lnTo>
                <a:close/>
                <a:moveTo>
                  <a:pt x="161365" y="1800403"/>
                </a:moveTo>
                <a:lnTo>
                  <a:pt x="122098" y="1519120"/>
                </a:lnTo>
                <a:lnTo>
                  <a:pt x="930953" y="515931"/>
                </a:lnTo>
                <a:lnTo>
                  <a:pt x="1035869" y="647712"/>
                </a:lnTo>
                <a:lnTo>
                  <a:pt x="1039954" y="647712"/>
                </a:lnTo>
                <a:lnTo>
                  <a:pt x="1039345" y="652078"/>
                </a:lnTo>
                <a:lnTo>
                  <a:pt x="1040400" y="653403"/>
                </a:lnTo>
                <a:lnTo>
                  <a:pt x="1039160" y="653403"/>
                </a:lnTo>
                <a:lnTo>
                  <a:pt x="1029316" y="723920"/>
                </a:lnTo>
                <a:close/>
                <a:moveTo>
                  <a:pt x="217894" y="2205330"/>
                </a:moveTo>
                <a:lnTo>
                  <a:pt x="181840" y="1947070"/>
                </a:lnTo>
                <a:lnTo>
                  <a:pt x="1000266" y="932012"/>
                </a:lnTo>
                <a:lnTo>
                  <a:pt x="949113" y="1298429"/>
                </a:lnTo>
                <a:close/>
                <a:moveTo>
                  <a:pt x="330192" y="2564220"/>
                </a:moveTo>
                <a:lnTo>
                  <a:pt x="267995" y="2564220"/>
                </a:lnTo>
                <a:lnTo>
                  <a:pt x="237100" y="2342912"/>
                </a:lnTo>
                <a:lnTo>
                  <a:pt x="242309" y="2347112"/>
                </a:lnTo>
                <a:lnTo>
                  <a:pt x="920063" y="1506522"/>
                </a:lnTo>
                <a:lnTo>
                  <a:pt x="865005" y="1900914"/>
                </a:lnTo>
                <a:close/>
                <a:moveTo>
                  <a:pt x="772406" y="2564220"/>
                </a:moveTo>
                <a:lnTo>
                  <a:pt x="468924" y="2564220"/>
                </a:lnTo>
                <a:lnTo>
                  <a:pt x="835955" y="2109008"/>
                </a:lnTo>
                <a:close/>
                <a:moveTo>
                  <a:pt x="892044" y="3240000"/>
                </a:moveTo>
                <a:lnTo>
                  <a:pt x="148356" y="3240000"/>
                </a:lnTo>
                <a:lnTo>
                  <a:pt x="276144" y="2663936"/>
                </a:lnTo>
                <a:lnTo>
                  <a:pt x="764256"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5" name="Rectangle 9"/>
          <p:cNvSpPr/>
          <p:nvPr/>
        </p:nvSpPr>
        <p:spPr>
          <a:xfrm>
            <a:off x="6739261" y="4888376"/>
            <a:ext cx="529466" cy="528605"/>
          </a:xfrm>
          <a:custGeom>
            <a:avLst/>
            <a:gdLst/>
            <a:ahLst/>
            <a:cxnLst/>
            <a:rect l="l" t="t" r="r" b="b"/>
            <a:pathLst>
              <a:path w="3228210" h="3222968">
                <a:moveTo>
                  <a:pt x="1619999" y="642446"/>
                </a:moveTo>
                <a:lnTo>
                  <a:pt x="2664115" y="1686562"/>
                </a:lnTo>
                <a:lnTo>
                  <a:pt x="2664116" y="1686562"/>
                </a:lnTo>
                <a:lnTo>
                  <a:pt x="2664116" y="3222968"/>
                </a:lnTo>
                <a:lnTo>
                  <a:pt x="2015013" y="3222968"/>
                </a:lnTo>
                <a:lnTo>
                  <a:pt x="2015013" y="2511495"/>
                </a:lnTo>
                <a:cubicBezTo>
                  <a:pt x="2015013" y="2399422"/>
                  <a:pt x="1924159" y="2308568"/>
                  <a:pt x="1812086" y="2308568"/>
                </a:cubicBezTo>
                <a:lnTo>
                  <a:pt x="1427912" y="2308568"/>
                </a:lnTo>
                <a:cubicBezTo>
                  <a:pt x="1315839" y="2308568"/>
                  <a:pt x="1224985" y="2399422"/>
                  <a:pt x="1224985" y="2511495"/>
                </a:cubicBezTo>
                <a:lnTo>
                  <a:pt x="1224985" y="3222968"/>
                </a:lnTo>
                <a:lnTo>
                  <a:pt x="575882" y="3222968"/>
                </a:lnTo>
                <a:lnTo>
                  <a:pt x="575882" y="1686562"/>
                </a:lnTo>
                <a:lnTo>
                  <a:pt x="575884" y="1686562"/>
                </a:lnTo>
                <a:close/>
                <a:moveTo>
                  <a:pt x="509997" y="122689"/>
                </a:moveTo>
                <a:lnTo>
                  <a:pt x="942045" y="122689"/>
                </a:lnTo>
                <a:lnTo>
                  <a:pt x="942045" y="542556"/>
                </a:lnTo>
                <a:lnTo>
                  <a:pt x="509997" y="974604"/>
                </a:lnTo>
                <a:close/>
                <a:moveTo>
                  <a:pt x="1620001" y="7099"/>
                </a:moveTo>
                <a:lnTo>
                  <a:pt x="3228210" y="1686560"/>
                </a:lnTo>
                <a:lnTo>
                  <a:pt x="2900441" y="1686560"/>
                </a:lnTo>
                <a:lnTo>
                  <a:pt x="1620001" y="349390"/>
                </a:lnTo>
                <a:close/>
                <a:moveTo>
                  <a:pt x="1619999" y="0"/>
                </a:moveTo>
                <a:lnTo>
                  <a:pt x="1619999" y="342291"/>
                </a:lnTo>
                <a:lnTo>
                  <a:pt x="330172" y="1679462"/>
                </a:lnTo>
                <a:lnTo>
                  <a:pt x="0" y="1679462"/>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6" name="Isosceles Triangle 8"/>
          <p:cNvSpPr/>
          <p:nvPr/>
        </p:nvSpPr>
        <p:spPr>
          <a:xfrm rot="16200000">
            <a:off x="2663029" y="3833153"/>
            <a:ext cx="444149" cy="529543"/>
          </a:xfrm>
          <a:custGeom>
            <a:avLst/>
            <a:gdLst/>
            <a:ahLst/>
            <a:cxnLst/>
            <a:rect l="l" t="t" r="r" b="b"/>
            <a:pathLst>
              <a:path w="2708011" h="3228660">
                <a:moveTo>
                  <a:pt x="1895121" y="2005092"/>
                </a:moveTo>
                <a:cubicBezTo>
                  <a:pt x="1769067" y="2196199"/>
                  <a:pt x="1559641" y="2315968"/>
                  <a:pt x="1331007" y="2327705"/>
                </a:cubicBezTo>
                <a:cubicBezTo>
                  <a:pt x="1102373" y="2339443"/>
                  <a:pt x="881783" y="2241749"/>
                  <a:pt x="736821" y="2064556"/>
                </a:cubicBezTo>
                <a:lnTo>
                  <a:pt x="885891" y="1942602"/>
                </a:lnTo>
                <a:cubicBezTo>
                  <a:pt x="992076" y="2072396"/>
                  <a:pt x="1153658" y="2143956"/>
                  <a:pt x="1321132" y="2135359"/>
                </a:cubicBezTo>
                <a:cubicBezTo>
                  <a:pt x="1488607" y="2126761"/>
                  <a:pt x="1642011" y="2039030"/>
                  <a:pt x="1734346" y="1899045"/>
                </a:cubicBezTo>
                <a:close/>
                <a:moveTo>
                  <a:pt x="2315256" y="2179725"/>
                </a:moveTo>
                <a:cubicBezTo>
                  <a:pt x="2124977" y="2519973"/>
                  <a:pt x="1777729" y="2743099"/>
                  <a:pt x="1389179" y="2774782"/>
                </a:cubicBezTo>
                <a:cubicBezTo>
                  <a:pt x="1000629" y="2806465"/>
                  <a:pt x="621821" y="2642541"/>
                  <a:pt x="378934" y="2337614"/>
                </a:cubicBezTo>
                <a:lnTo>
                  <a:pt x="519502" y="2225645"/>
                </a:lnTo>
                <a:cubicBezTo>
                  <a:pt x="725082" y="2483736"/>
                  <a:pt x="1045705" y="2622480"/>
                  <a:pt x="1374574" y="2595664"/>
                </a:cubicBezTo>
                <a:cubicBezTo>
                  <a:pt x="1703443" y="2568848"/>
                  <a:pt x="1997353" y="2379994"/>
                  <a:pt x="2158406" y="2092008"/>
                </a:cubicBezTo>
                <a:close/>
                <a:moveTo>
                  <a:pt x="2315941" y="1615003"/>
                </a:moveTo>
                <a:lnTo>
                  <a:pt x="272242" y="1615003"/>
                </a:lnTo>
                <a:lnTo>
                  <a:pt x="872561" y="666216"/>
                </a:lnTo>
                <a:lnTo>
                  <a:pt x="872561" y="219906"/>
                </a:lnTo>
                <a:cubicBezTo>
                  <a:pt x="872561" y="98674"/>
                  <a:pt x="970839" y="396"/>
                  <a:pt x="1092071" y="396"/>
                </a:cubicBezTo>
                <a:lnTo>
                  <a:pt x="1293841" y="396"/>
                </a:lnTo>
                <a:lnTo>
                  <a:pt x="1294092" y="0"/>
                </a:lnTo>
                <a:lnTo>
                  <a:pt x="1294343" y="396"/>
                </a:lnTo>
                <a:lnTo>
                  <a:pt x="1470231" y="396"/>
                </a:lnTo>
                <a:cubicBezTo>
                  <a:pt x="1591463" y="396"/>
                  <a:pt x="1689741" y="98674"/>
                  <a:pt x="1689741" y="219906"/>
                </a:cubicBezTo>
                <a:lnTo>
                  <a:pt x="1689741" y="625313"/>
                </a:lnTo>
                <a:close/>
                <a:moveTo>
                  <a:pt x="2708011" y="2399368"/>
                </a:moveTo>
                <a:cubicBezTo>
                  <a:pt x="2440740" y="2877288"/>
                  <a:pt x="1950128" y="3187847"/>
                  <a:pt x="1403807" y="3224932"/>
                </a:cubicBezTo>
                <a:cubicBezTo>
                  <a:pt x="857486" y="3262017"/>
                  <a:pt x="329406" y="3020609"/>
                  <a:pt x="0" y="2583191"/>
                </a:cubicBezTo>
                <a:lnTo>
                  <a:pt x="143153" y="2475389"/>
                </a:lnTo>
                <a:cubicBezTo>
                  <a:pt x="436120" y="2864419"/>
                  <a:pt x="905784" y="3079123"/>
                  <a:pt x="1391671" y="3046140"/>
                </a:cubicBezTo>
                <a:cubicBezTo>
                  <a:pt x="1877558" y="3013157"/>
                  <a:pt x="2313899" y="2736952"/>
                  <a:pt x="2551604" y="23118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7" name="Donut 8"/>
          <p:cNvSpPr/>
          <p:nvPr/>
        </p:nvSpPr>
        <p:spPr>
          <a:xfrm>
            <a:off x="7778855" y="3807330"/>
            <a:ext cx="486216" cy="581184"/>
          </a:xfrm>
          <a:custGeom>
            <a:avLst/>
            <a:gdLst/>
            <a:ahLst/>
            <a:cxnLst/>
            <a:rect l="l" t="t" r="r" b="b"/>
            <a:pathLst>
              <a:path w="2688046" h="3213079">
                <a:moveTo>
                  <a:pt x="1056023" y="556744"/>
                </a:moveTo>
                <a:lnTo>
                  <a:pt x="1056023" y="906412"/>
                </a:lnTo>
                <a:cubicBezTo>
                  <a:pt x="641240" y="1029807"/>
                  <a:pt x="338989" y="1414134"/>
                  <a:pt x="338989" y="1869056"/>
                </a:cubicBezTo>
                <a:cubicBezTo>
                  <a:pt x="338989" y="2424121"/>
                  <a:pt x="788958" y="2874090"/>
                  <a:pt x="1344023" y="2874090"/>
                </a:cubicBezTo>
                <a:cubicBezTo>
                  <a:pt x="1899088" y="2874090"/>
                  <a:pt x="2349057" y="2424121"/>
                  <a:pt x="2349057" y="1869056"/>
                </a:cubicBezTo>
                <a:cubicBezTo>
                  <a:pt x="2349057" y="1414134"/>
                  <a:pt x="2046806" y="1029807"/>
                  <a:pt x="1632023" y="906412"/>
                </a:cubicBezTo>
                <a:lnTo>
                  <a:pt x="1632023" y="556744"/>
                </a:lnTo>
                <a:cubicBezTo>
                  <a:pt x="2235992" y="687900"/>
                  <a:pt x="2688046" y="1225687"/>
                  <a:pt x="2688046" y="1869056"/>
                </a:cubicBezTo>
                <a:cubicBezTo>
                  <a:pt x="2688046" y="2611339"/>
                  <a:pt x="2086306" y="3213079"/>
                  <a:pt x="1344023" y="3213079"/>
                </a:cubicBezTo>
                <a:cubicBezTo>
                  <a:pt x="601740" y="3213079"/>
                  <a:pt x="0" y="2611339"/>
                  <a:pt x="0" y="1869056"/>
                </a:cubicBezTo>
                <a:cubicBezTo>
                  <a:pt x="0" y="1225687"/>
                  <a:pt x="452054" y="687900"/>
                  <a:pt x="1056023" y="556744"/>
                </a:cubicBezTo>
                <a:close/>
                <a:moveTo>
                  <a:pt x="1344023" y="0"/>
                </a:moveTo>
                <a:cubicBezTo>
                  <a:pt x="1443445" y="0"/>
                  <a:pt x="1524043" y="80598"/>
                  <a:pt x="1524043" y="180020"/>
                </a:cubicBezTo>
                <a:lnTo>
                  <a:pt x="1524043" y="1413058"/>
                </a:lnTo>
                <a:cubicBezTo>
                  <a:pt x="1524043" y="1512480"/>
                  <a:pt x="1443445" y="1593078"/>
                  <a:pt x="1344023" y="1593078"/>
                </a:cubicBezTo>
                <a:cubicBezTo>
                  <a:pt x="1244601" y="1593078"/>
                  <a:pt x="1164003" y="1512480"/>
                  <a:pt x="1164003" y="1413058"/>
                </a:cubicBezTo>
                <a:lnTo>
                  <a:pt x="1164003" y="180020"/>
                </a:lnTo>
                <a:cubicBezTo>
                  <a:pt x="1164003" y="80598"/>
                  <a:pt x="1244601" y="0"/>
                  <a:pt x="1344023"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58" name="Freeform 18"/>
          <p:cNvSpPr/>
          <p:nvPr/>
        </p:nvSpPr>
        <p:spPr>
          <a:xfrm>
            <a:off x="8408661" y="4946341"/>
            <a:ext cx="511325" cy="412677"/>
          </a:xfrm>
          <a:custGeom>
            <a:avLst/>
            <a:gdLst/>
            <a:ahLst/>
            <a:cxnLst/>
            <a:rect l="l" t="t" r="r" b="b"/>
            <a:pathLst>
              <a:path w="3307788" h="2669631">
                <a:moveTo>
                  <a:pt x="2793832" y="1478391"/>
                </a:moveTo>
                <a:cubicBezTo>
                  <a:pt x="2772990" y="1635402"/>
                  <a:pt x="2717678" y="1784517"/>
                  <a:pt x="2633007" y="1915952"/>
                </a:cubicBezTo>
                <a:cubicBezTo>
                  <a:pt x="2695386" y="1951862"/>
                  <a:pt x="2772768" y="1955673"/>
                  <a:pt x="2841607" y="1924185"/>
                </a:cubicBezTo>
                <a:cubicBezTo>
                  <a:pt x="2943442" y="1877605"/>
                  <a:pt x="2999062" y="1766364"/>
                  <a:pt x="2975226" y="1656948"/>
                </a:cubicBezTo>
                <a:cubicBezTo>
                  <a:pt x="2955176" y="1564911"/>
                  <a:pt x="2883463" y="1495086"/>
                  <a:pt x="2793832" y="1478391"/>
                </a:cubicBezTo>
                <a:close/>
                <a:moveTo>
                  <a:pt x="2807611" y="1247700"/>
                </a:moveTo>
                <a:lnTo>
                  <a:pt x="2807472" y="1256060"/>
                </a:lnTo>
                <a:cubicBezTo>
                  <a:pt x="2994195" y="1281771"/>
                  <a:pt x="3148201" y="1421768"/>
                  <a:pt x="3189276" y="1610317"/>
                </a:cubicBezTo>
                <a:cubicBezTo>
                  <a:pt x="3235041" y="1820393"/>
                  <a:pt x="3128252" y="2033972"/>
                  <a:pt x="2932732" y="2123406"/>
                </a:cubicBezTo>
                <a:cubicBezTo>
                  <a:pt x="2789297" y="2189015"/>
                  <a:pt x="2626543" y="2174805"/>
                  <a:pt x="2499470" y="2094044"/>
                </a:cubicBezTo>
                <a:cubicBezTo>
                  <a:pt x="2427194" y="2172627"/>
                  <a:pt x="2343030" y="2241391"/>
                  <a:pt x="2248861" y="2297980"/>
                </a:cubicBezTo>
                <a:cubicBezTo>
                  <a:pt x="2178351" y="2340352"/>
                  <a:pt x="2104446" y="2374567"/>
                  <a:pt x="2027600" y="2398134"/>
                </a:cubicBezTo>
                <a:lnTo>
                  <a:pt x="3307788" y="2397615"/>
                </a:lnTo>
                <a:cubicBezTo>
                  <a:pt x="3265361" y="2549905"/>
                  <a:pt x="2537441" y="2669620"/>
                  <a:pt x="1653814" y="2669631"/>
                </a:cubicBezTo>
                <a:cubicBezTo>
                  <a:pt x="773102" y="2669642"/>
                  <a:pt x="46417" y="2550707"/>
                  <a:pt x="0" y="2398955"/>
                </a:cubicBezTo>
                <a:lnTo>
                  <a:pt x="1280678" y="2398436"/>
                </a:lnTo>
                <a:cubicBezTo>
                  <a:pt x="1203764" y="2374915"/>
                  <a:pt x="1129786" y="2340732"/>
                  <a:pt x="1059201" y="2298380"/>
                </a:cubicBezTo>
                <a:cubicBezTo>
                  <a:pt x="693039" y="2078675"/>
                  <a:pt x="477900" y="1674935"/>
                  <a:pt x="499745" y="1248476"/>
                </a:cubicBezTo>
                <a:close/>
                <a:moveTo>
                  <a:pt x="1331611" y="201752"/>
                </a:moveTo>
                <a:cubicBezTo>
                  <a:pt x="1206335" y="290902"/>
                  <a:pt x="1124761" y="308382"/>
                  <a:pt x="1132336" y="435988"/>
                </a:cubicBezTo>
                <a:cubicBezTo>
                  <a:pt x="1160888" y="640507"/>
                  <a:pt x="1527973" y="617783"/>
                  <a:pt x="1498839" y="840365"/>
                </a:cubicBezTo>
                <a:cubicBezTo>
                  <a:pt x="1455138" y="960979"/>
                  <a:pt x="1395705" y="987199"/>
                  <a:pt x="1213910" y="1052459"/>
                </a:cubicBezTo>
                <a:cubicBezTo>
                  <a:pt x="1331028" y="972050"/>
                  <a:pt x="1364241" y="921357"/>
                  <a:pt x="1360745" y="809484"/>
                </a:cubicBezTo>
                <a:cubicBezTo>
                  <a:pt x="1360746" y="646916"/>
                  <a:pt x="1111360" y="626523"/>
                  <a:pt x="1020462" y="495421"/>
                </a:cubicBezTo>
                <a:cubicBezTo>
                  <a:pt x="941218" y="374224"/>
                  <a:pt x="1061250" y="280996"/>
                  <a:pt x="1331611" y="201752"/>
                </a:cubicBezTo>
                <a:close/>
                <a:moveTo>
                  <a:pt x="2164365" y="80223"/>
                </a:moveTo>
                <a:cubicBezTo>
                  <a:pt x="2021192" y="182108"/>
                  <a:pt x="1927964" y="202086"/>
                  <a:pt x="1936621" y="347922"/>
                </a:cubicBezTo>
                <a:cubicBezTo>
                  <a:pt x="1969252" y="581657"/>
                  <a:pt x="2388778" y="555687"/>
                  <a:pt x="2355482" y="810066"/>
                </a:cubicBezTo>
                <a:cubicBezTo>
                  <a:pt x="2305538" y="947910"/>
                  <a:pt x="2237615" y="977876"/>
                  <a:pt x="2029849" y="1052459"/>
                </a:cubicBezTo>
                <a:cubicBezTo>
                  <a:pt x="2163698" y="960563"/>
                  <a:pt x="2201656" y="902628"/>
                  <a:pt x="2197660" y="774773"/>
                </a:cubicBezTo>
                <a:cubicBezTo>
                  <a:pt x="2197661" y="588982"/>
                  <a:pt x="1912649" y="565676"/>
                  <a:pt x="1808765" y="415844"/>
                </a:cubicBezTo>
                <a:cubicBezTo>
                  <a:pt x="1718201" y="277334"/>
                  <a:pt x="1855380" y="170787"/>
                  <a:pt x="2164365" y="80223"/>
                </a:cubicBezTo>
                <a:close/>
                <a:moveTo>
                  <a:pt x="1754169" y="0"/>
                </a:moveTo>
                <a:cubicBezTo>
                  <a:pt x="1583512" y="121444"/>
                  <a:pt x="1472387" y="145257"/>
                  <a:pt x="1482706" y="319088"/>
                </a:cubicBezTo>
                <a:cubicBezTo>
                  <a:pt x="1521601" y="597693"/>
                  <a:pt x="2021663" y="566738"/>
                  <a:pt x="1981975" y="869950"/>
                </a:cubicBezTo>
                <a:cubicBezTo>
                  <a:pt x="1922443" y="1034256"/>
                  <a:pt x="1841481" y="1069974"/>
                  <a:pt x="1593831" y="1158875"/>
                </a:cubicBezTo>
                <a:cubicBezTo>
                  <a:pt x="1753374" y="1049338"/>
                  <a:pt x="1798619" y="980281"/>
                  <a:pt x="1793856" y="827882"/>
                </a:cubicBezTo>
                <a:cubicBezTo>
                  <a:pt x="1793857" y="606424"/>
                  <a:pt x="1454132" y="578644"/>
                  <a:pt x="1330306" y="400050"/>
                </a:cubicBezTo>
                <a:cubicBezTo>
                  <a:pt x="1222356" y="234950"/>
                  <a:pt x="1385869" y="107950"/>
                  <a:pt x="1754169"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59" name="Oval 7"/>
          <p:cNvSpPr/>
          <p:nvPr/>
        </p:nvSpPr>
        <p:spPr>
          <a:xfrm>
            <a:off x="8555992" y="3840671"/>
            <a:ext cx="514505" cy="514505"/>
          </a:xfrm>
          <a:custGeom>
            <a:avLst/>
            <a:gdLst/>
            <a:ahLst/>
            <a:cxnLst/>
            <a:rect l="l" t="t" r="r" b="b"/>
            <a:pathLst>
              <a:path w="3240000" h="3240000">
                <a:moveTo>
                  <a:pt x="1415334" y="1947658"/>
                </a:moveTo>
                <a:lnTo>
                  <a:pt x="838053" y="2871852"/>
                </a:lnTo>
                <a:cubicBezTo>
                  <a:pt x="1312591" y="3168264"/>
                  <a:pt x="1913932" y="3170879"/>
                  <a:pt x="2391030" y="2878606"/>
                </a:cubicBezTo>
                <a:lnTo>
                  <a:pt x="1821709" y="1949263"/>
                </a:lnTo>
                <a:cubicBezTo>
                  <a:pt x="1763478" y="1986502"/>
                  <a:pt x="1694174" y="2007350"/>
                  <a:pt x="1620000" y="2007350"/>
                </a:cubicBezTo>
                <a:cubicBezTo>
                  <a:pt x="1544621" y="2007350"/>
                  <a:pt x="1474270" y="1985818"/>
                  <a:pt x="1415334" y="1947658"/>
                </a:cubicBezTo>
                <a:close/>
                <a:moveTo>
                  <a:pt x="1620001" y="1350973"/>
                </a:moveTo>
                <a:cubicBezTo>
                  <a:pt x="1471421" y="1350973"/>
                  <a:pt x="1350973" y="1471421"/>
                  <a:pt x="1350973" y="1620001"/>
                </a:cubicBezTo>
                <a:cubicBezTo>
                  <a:pt x="1350973" y="1768581"/>
                  <a:pt x="1471421" y="1889029"/>
                  <a:pt x="1620001" y="1889029"/>
                </a:cubicBezTo>
                <a:cubicBezTo>
                  <a:pt x="1768581" y="1889029"/>
                  <a:pt x="1889029" y="1768581"/>
                  <a:pt x="1889029" y="1620001"/>
                </a:cubicBezTo>
                <a:cubicBezTo>
                  <a:pt x="1889029" y="1471421"/>
                  <a:pt x="1768581" y="1350973"/>
                  <a:pt x="1620001" y="1350973"/>
                </a:cubicBezTo>
                <a:close/>
                <a:moveTo>
                  <a:pt x="2324470" y="322965"/>
                </a:moveTo>
                <a:lnTo>
                  <a:pt x="1804044" y="1281148"/>
                </a:lnTo>
                <a:cubicBezTo>
                  <a:pt x="1925507" y="1345192"/>
                  <a:pt x="2007350" y="1473038"/>
                  <a:pt x="2007350" y="1620000"/>
                </a:cubicBezTo>
                <a:lnTo>
                  <a:pt x="2005998" y="1633413"/>
                </a:lnTo>
                <a:lnTo>
                  <a:pt x="3095109" y="1671260"/>
                </a:lnTo>
                <a:cubicBezTo>
                  <a:pt x="3114541" y="1112092"/>
                  <a:pt x="2816135" y="590008"/>
                  <a:pt x="2324470" y="322965"/>
                </a:cubicBezTo>
                <a:close/>
                <a:moveTo>
                  <a:pt x="926838" y="316888"/>
                </a:moveTo>
                <a:cubicBezTo>
                  <a:pt x="432869" y="579644"/>
                  <a:pt x="129933" y="1099113"/>
                  <a:pt x="144500" y="1658429"/>
                </a:cubicBezTo>
                <a:lnTo>
                  <a:pt x="1233664" y="1630062"/>
                </a:lnTo>
                <a:cubicBezTo>
                  <a:pt x="1232693" y="1626734"/>
                  <a:pt x="1232650" y="1623372"/>
                  <a:pt x="1232650" y="1620000"/>
                </a:cubicBezTo>
                <a:cubicBezTo>
                  <a:pt x="1232650" y="1471836"/>
                  <a:pt x="1315838" y="1343102"/>
                  <a:pt x="1438904" y="1279548"/>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0" name="Freeform 20"/>
          <p:cNvSpPr/>
          <p:nvPr/>
        </p:nvSpPr>
        <p:spPr>
          <a:xfrm>
            <a:off x="9301938" y="5851554"/>
            <a:ext cx="536427" cy="573297"/>
          </a:xfrm>
          <a:custGeom>
            <a:avLst/>
            <a:gdLst>
              <a:gd name="connsiteX0" fmla="*/ 795647 w 2149434"/>
              <a:gd name="connsiteY0" fmla="*/ 2933205 h 2933205"/>
              <a:gd name="connsiteX1" fmla="*/ 0 w 2149434"/>
              <a:gd name="connsiteY1" fmla="*/ 1531917 h 2933205"/>
              <a:gd name="connsiteX2" fmla="*/ 463138 w 2149434"/>
              <a:gd name="connsiteY2" fmla="*/ 1733797 h 2933205"/>
              <a:gd name="connsiteX3" fmla="*/ 700645 w 2149434"/>
              <a:gd name="connsiteY3" fmla="*/ 166255 h 2933205"/>
              <a:gd name="connsiteX4" fmla="*/ 676894 w 2149434"/>
              <a:gd name="connsiteY4" fmla="*/ 0 h 2933205"/>
              <a:gd name="connsiteX5" fmla="*/ 2066307 w 2149434"/>
              <a:gd name="connsiteY5" fmla="*/ 819397 h 2933205"/>
              <a:gd name="connsiteX6" fmla="*/ 2149434 w 2149434"/>
              <a:gd name="connsiteY6" fmla="*/ 593766 h 2933205"/>
              <a:gd name="connsiteX7" fmla="*/ 1816925 w 2149434"/>
              <a:gd name="connsiteY7" fmla="*/ 2933205 h 2933205"/>
              <a:gd name="connsiteX8" fmla="*/ 1187533 w 2149434"/>
              <a:gd name="connsiteY8" fmla="*/ 926275 h 2933205"/>
              <a:gd name="connsiteX9" fmla="*/ 1080655 w 2149434"/>
              <a:gd name="connsiteY9" fmla="*/ 1828800 h 2933205"/>
              <a:gd name="connsiteX10" fmla="*/ 914400 w 2149434"/>
              <a:gd name="connsiteY10" fmla="*/ 1448790 h 2933205"/>
              <a:gd name="connsiteX11" fmla="*/ 795647 w 2149434"/>
              <a:gd name="connsiteY11" fmla="*/ 2933205 h 2933205"/>
              <a:gd name="connsiteX0-1" fmla="*/ 795647 w 2149434"/>
              <a:gd name="connsiteY0-2" fmla="*/ 2933205 h 2933205"/>
              <a:gd name="connsiteX1-3" fmla="*/ 0 w 2149434"/>
              <a:gd name="connsiteY1-4" fmla="*/ 1531917 h 2933205"/>
              <a:gd name="connsiteX2-5" fmla="*/ 463138 w 2149434"/>
              <a:gd name="connsiteY2-6" fmla="*/ 1733797 h 2933205"/>
              <a:gd name="connsiteX3-7" fmla="*/ 676894 w 2149434"/>
              <a:gd name="connsiteY3-8" fmla="*/ 0 h 2933205"/>
              <a:gd name="connsiteX4-9" fmla="*/ 2066307 w 2149434"/>
              <a:gd name="connsiteY4-10" fmla="*/ 819397 h 2933205"/>
              <a:gd name="connsiteX5-11" fmla="*/ 2149434 w 2149434"/>
              <a:gd name="connsiteY5-12" fmla="*/ 593766 h 2933205"/>
              <a:gd name="connsiteX6-13" fmla="*/ 1816925 w 2149434"/>
              <a:gd name="connsiteY6-14" fmla="*/ 2933205 h 2933205"/>
              <a:gd name="connsiteX7-15" fmla="*/ 1187533 w 2149434"/>
              <a:gd name="connsiteY7-16" fmla="*/ 926275 h 2933205"/>
              <a:gd name="connsiteX8-17" fmla="*/ 1080655 w 2149434"/>
              <a:gd name="connsiteY8-18" fmla="*/ 1828800 h 2933205"/>
              <a:gd name="connsiteX9-19" fmla="*/ 914400 w 2149434"/>
              <a:gd name="connsiteY9-20" fmla="*/ 1448790 h 2933205"/>
              <a:gd name="connsiteX10-21" fmla="*/ 795647 w 2149434"/>
              <a:gd name="connsiteY10-22" fmla="*/ 2933205 h 2933205"/>
              <a:gd name="connsiteX0-23" fmla="*/ 795647 w 2149434"/>
              <a:gd name="connsiteY0-24" fmla="*/ 3150488 h 3150488"/>
              <a:gd name="connsiteX1-25" fmla="*/ 0 w 2149434"/>
              <a:gd name="connsiteY1-26" fmla="*/ 1749200 h 3150488"/>
              <a:gd name="connsiteX2-27" fmla="*/ 463138 w 2149434"/>
              <a:gd name="connsiteY2-28" fmla="*/ 1951080 h 3150488"/>
              <a:gd name="connsiteX3-29" fmla="*/ 776482 w 2149434"/>
              <a:gd name="connsiteY3-30" fmla="*/ 0 h 3150488"/>
              <a:gd name="connsiteX4-31" fmla="*/ 2066307 w 2149434"/>
              <a:gd name="connsiteY4-32" fmla="*/ 1036680 h 3150488"/>
              <a:gd name="connsiteX5-33" fmla="*/ 2149434 w 2149434"/>
              <a:gd name="connsiteY5-34" fmla="*/ 811049 h 3150488"/>
              <a:gd name="connsiteX6-35" fmla="*/ 1816925 w 2149434"/>
              <a:gd name="connsiteY6-36" fmla="*/ 3150488 h 3150488"/>
              <a:gd name="connsiteX7-37" fmla="*/ 1187533 w 2149434"/>
              <a:gd name="connsiteY7-38" fmla="*/ 1143558 h 3150488"/>
              <a:gd name="connsiteX8-39" fmla="*/ 1080655 w 2149434"/>
              <a:gd name="connsiteY8-40" fmla="*/ 2046083 h 3150488"/>
              <a:gd name="connsiteX9-41" fmla="*/ 914400 w 2149434"/>
              <a:gd name="connsiteY9-42" fmla="*/ 1666073 h 3150488"/>
              <a:gd name="connsiteX10-43" fmla="*/ 795647 w 2149434"/>
              <a:gd name="connsiteY10-44" fmla="*/ 3150488 h 3150488"/>
              <a:gd name="connsiteX0-45" fmla="*/ 795647 w 2149434"/>
              <a:gd name="connsiteY0-46" fmla="*/ 3150488 h 3150488"/>
              <a:gd name="connsiteX1-47" fmla="*/ 0 w 2149434"/>
              <a:gd name="connsiteY1-48" fmla="*/ 1749200 h 3150488"/>
              <a:gd name="connsiteX2-49" fmla="*/ 463138 w 2149434"/>
              <a:gd name="connsiteY2-50" fmla="*/ 1951080 h 3150488"/>
              <a:gd name="connsiteX3-51" fmla="*/ 776482 w 2149434"/>
              <a:gd name="connsiteY3-52" fmla="*/ 0 h 3150488"/>
              <a:gd name="connsiteX4-53" fmla="*/ 2066307 w 2149434"/>
              <a:gd name="connsiteY4-54" fmla="*/ 1036680 h 3150488"/>
              <a:gd name="connsiteX5-55" fmla="*/ 2149434 w 2149434"/>
              <a:gd name="connsiteY5-56" fmla="*/ 811049 h 3150488"/>
              <a:gd name="connsiteX6-57" fmla="*/ 1816925 w 2149434"/>
              <a:gd name="connsiteY6-58" fmla="*/ 3150488 h 3150488"/>
              <a:gd name="connsiteX7-59" fmla="*/ 1187533 w 2149434"/>
              <a:gd name="connsiteY7-60" fmla="*/ 1143558 h 3150488"/>
              <a:gd name="connsiteX8-61" fmla="*/ 1080655 w 2149434"/>
              <a:gd name="connsiteY8-62" fmla="*/ 2046083 h 3150488"/>
              <a:gd name="connsiteX9-63" fmla="*/ 914400 w 2149434"/>
              <a:gd name="connsiteY9-64" fmla="*/ 1666073 h 3150488"/>
              <a:gd name="connsiteX10-65" fmla="*/ 795647 w 2149434"/>
              <a:gd name="connsiteY10-66" fmla="*/ 3150488 h 3150488"/>
              <a:gd name="connsiteX0-67" fmla="*/ 795647 w 2149434"/>
              <a:gd name="connsiteY0-68" fmla="*/ 3150488 h 3150488"/>
              <a:gd name="connsiteX1-69" fmla="*/ 0 w 2149434"/>
              <a:gd name="connsiteY1-70" fmla="*/ 1749200 h 3150488"/>
              <a:gd name="connsiteX2-71" fmla="*/ 463138 w 2149434"/>
              <a:gd name="connsiteY2-72" fmla="*/ 1951080 h 3150488"/>
              <a:gd name="connsiteX3-73" fmla="*/ 776482 w 2149434"/>
              <a:gd name="connsiteY3-74" fmla="*/ 0 h 3150488"/>
              <a:gd name="connsiteX4-75" fmla="*/ 1975772 w 2149434"/>
              <a:gd name="connsiteY4-76" fmla="*/ 991413 h 3150488"/>
              <a:gd name="connsiteX5-77" fmla="*/ 2149434 w 2149434"/>
              <a:gd name="connsiteY5-78" fmla="*/ 811049 h 3150488"/>
              <a:gd name="connsiteX6-79" fmla="*/ 1816925 w 2149434"/>
              <a:gd name="connsiteY6-80" fmla="*/ 3150488 h 3150488"/>
              <a:gd name="connsiteX7-81" fmla="*/ 1187533 w 2149434"/>
              <a:gd name="connsiteY7-82" fmla="*/ 1143558 h 3150488"/>
              <a:gd name="connsiteX8-83" fmla="*/ 1080655 w 2149434"/>
              <a:gd name="connsiteY8-84" fmla="*/ 2046083 h 3150488"/>
              <a:gd name="connsiteX9-85" fmla="*/ 914400 w 2149434"/>
              <a:gd name="connsiteY9-86" fmla="*/ 1666073 h 3150488"/>
              <a:gd name="connsiteX10-87" fmla="*/ 795647 w 2149434"/>
              <a:gd name="connsiteY10-88" fmla="*/ 3150488 h 3150488"/>
              <a:gd name="connsiteX0-89" fmla="*/ 795647 w 2149434"/>
              <a:gd name="connsiteY0-90" fmla="*/ 3150488 h 3150488"/>
              <a:gd name="connsiteX1-91" fmla="*/ 0 w 2149434"/>
              <a:gd name="connsiteY1-92" fmla="*/ 1749200 h 3150488"/>
              <a:gd name="connsiteX2-93" fmla="*/ 463138 w 2149434"/>
              <a:gd name="connsiteY2-94" fmla="*/ 1951080 h 3150488"/>
              <a:gd name="connsiteX3-95" fmla="*/ 776482 w 2149434"/>
              <a:gd name="connsiteY3-96" fmla="*/ 0 h 3150488"/>
              <a:gd name="connsiteX4-97" fmla="*/ 1975772 w 2149434"/>
              <a:gd name="connsiteY4-98" fmla="*/ 991413 h 3150488"/>
              <a:gd name="connsiteX5-99" fmla="*/ 2149434 w 2149434"/>
              <a:gd name="connsiteY5-100" fmla="*/ 811049 h 3150488"/>
              <a:gd name="connsiteX6-101" fmla="*/ 1816925 w 2149434"/>
              <a:gd name="connsiteY6-102" fmla="*/ 3150488 h 3150488"/>
              <a:gd name="connsiteX7-103" fmla="*/ 1187533 w 2149434"/>
              <a:gd name="connsiteY7-104" fmla="*/ 1143558 h 3150488"/>
              <a:gd name="connsiteX8-105" fmla="*/ 1080655 w 2149434"/>
              <a:gd name="connsiteY8-106" fmla="*/ 2046083 h 3150488"/>
              <a:gd name="connsiteX9-107" fmla="*/ 914400 w 2149434"/>
              <a:gd name="connsiteY9-108" fmla="*/ 1666073 h 3150488"/>
              <a:gd name="connsiteX10-109" fmla="*/ 795647 w 2149434"/>
              <a:gd name="connsiteY10-110" fmla="*/ 3150488 h 3150488"/>
              <a:gd name="connsiteX0-111" fmla="*/ 795647 w 2149434"/>
              <a:gd name="connsiteY0-112" fmla="*/ 3150488 h 3150488"/>
              <a:gd name="connsiteX1-113" fmla="*/ 0 w 2149434"/>
              <a:gd name="connsiteY1-114" fmla="*/ 1749200 h 3150488"/>
              <a:gd name="connsiteX2-115" fmla="*/ 463138 w 2149434"/>
              <a:gd name="connsiteY2-116" fmla="*/ 1951080 h 3150488"/>
              <a:gd name="connsiteX3-117" fmla="*/ 776482 w 2149434"/>
              <a:gd name="connsiteY3-118" fmla="*/ 0 h 3150488"/>
              <a:gd name="connsiteX4-119" fmla="*/ 1975772 w 2149434"/>
              <a:gd name="connsiteY4-120" fmla="*/ 991413 h 3150488"/>
              <a:gd name="connsiteX5-121" fmla="*/ 2149434 w 2149434"/>
              <a:gd name="connsiteY5-122" fmla="*/ 811049 h 3150488"/>
              <a:gd name="connsiteX6-123" fmla="*/ 1816925 w 2149434"/>
              <a:gd name="connsiteY6-124" fmla="*/ 3150488 h 3150488"/>
              <a:gd name="connsiteX7-125" fmla="*/ 1187533 w 2149434"/>
              <a:gd name="connsiteY7-126" fmla="*/ 1143558 h 3150488"/>
              <a:gd name="connsiteX8-127" fmla="*/ 1080655 w 2149434"/>
              <a:gd name="connsiteY8-128" fmla="*/ 2046083 h 3150488"/>
              <a:gd name="connsiteX9-129" fmla="*/ 914400 w 2149434"/>
              <a:gd name="connsiteY9-130" fmla="*/ 1666073 h 3150488"/>
              <a:gd name="connsiteX10-131" fmla="*/ 795647 w 2149434"/>
              <a:gd name="connsiteY10-132" fmla="*/ 3150488 h 3150488"/>
              <a:gd name="connsiteX0-133" fmla="*/ 795647 w 2095113"/>
              <a:gd name="connsiteY0-134" fmla="*/ 3150488 h 3150488"/>
              <a:gd name="connsiteX1-135" fmla="*/ 0 w 2095113"/>
              <a:gd name="connsiteY1-136" fmla="*/ 1749200 h 3150488"/>
              <a:gd name="connsiteX2-137" fmla="*/ 463138 w 2095113"/>
              <a:gd name="connsiteY2-138" fmla="*/ 1951080 h 3150488"/>
              <a:gd name="connsiteX3-139" fmla="*/ 776482 w 2095113"/>
              <a:gd name="connsiteY3-140" fmla="*/ 0 h 3150488"/>
              <a:gd name="connsiteX4-141" fmla="*/ 1975772 w 2095113"/>
              <a:gd name="connsiteY4-142" fmla="*/ 991413 h 3150488"/>
              <a:gd name="connsiteX5-143" fmla="*/ 2095113 w 2095113"/>
              <a:gd name="connsiteY5-144" fmla="*/ 702407 h 3150488"/>
              <a:gd name="connsiteX6-145" fmla="*/ 1816925 w 2095113"/>
              <a:gd name="connsiteY6-146" fmla="*/ 3150488 h 3150488"/>
              <a:gd name="connsiteX7-147" fmla="*/ 1187533 w 2095113"/>
              <a:gd name="connsiteY7-148" fmla="*/ 1143558 h 3150488"/>
              <a:gd name="connsiteX8-149" fmla="*/ 1080655 w 2095113"/>
              <a:gd name="connsiteY8-150" fmla="*/ 2046083 h 3150488"/>
              <a:gd name="connsiteX9-151" fmla="*/ 914400 w 2095113"/>
              <a:gd name="connsiteY9-152" fmla="*/ 1666073 h 3150488"/>
              <a:gd name="connsiteX10-153" fmla="*/ 795647 w 2095113"/>
              <a:gd name="connsiteY10-154" fmla="*/ 3150488 h 3150488"/>
              <a:gd name="connsiteX0-155" fmla="*/ 795647 w 2760540"/>
              <a:gd name="connsiteY0-156" fmla="*/ 3150488 h 3150488"/>
              <a:gd name="connsiteX1-157" fmla="*/ 0 w 2760540"/>
              <a:gd name="connsiteY1-158" fmla="*/ 1749200 h 3150488"/>
              <a:gd name="connsiteX2-159" fmla="*/ 463138 w 2760540"/>
              <a:gd name="connsiteY2-160" fmla="*/ 1951080 h 3150488"/>
              <a:gd name="connsiteX3-161" fmla="*/ 776482 w 2760540"/>
              <a:gd name="connsiteY3-162" fmla="*/ 0 h 3150488"/>
              <a:gd name="connsiteX4-163" fmla="*/ 1975772 w 2760540"/>
              <a:gd name="connsiteY4-164" fmla="*/ 991413 h 3150488"/>
              <a:gd name="connsiteX5-165" fmla="*/ 2095113 w 2760540"/>
              <a:gd name="connsiteY5-166" fmla="*/ 702407 h 3150488"/>
              <a:gd name="connsiteX6-167" fmla="*/ 1816925 w 2760540"/>
              <a:gd name="connsiteY6-168" fmla="*/ 3150488 h 3150488"/>
              <a:gd name="connsiteX7-169" fmla="*/ 1187533 w 2760540"/>
              <a:gd name="connsiteY7-170" fmla="*/ 1143558 h 3150488"/>
              <a:gd name="connsiteX8-171" fmla="*/ 1080655 w 2760540"/>
              <a:gd name="connsiteY8-172" fmla="*/ 2046083 h 3150488"/>
              <a:gd name="connsiteX9-173" fmla="*/ 914400 w 2760540"/>
              <a:gd name="connsiteY9-174" fmla="*/ 1666073 h 3150488"/>
              <a:gd name="connsiteX10-175" fmla="*/ 795647 w 2760540"/>
              <a:gd name="connsiteY10-176" fmla="*/ 3150488 h 3150488"/>
              <a:gd name="connsiteX0-177" fmla="*/ 795647 w 2904019"/>
              <a:gd name="connsiteY0-178" fmla="*/ 3150488 h 3150488"/>
              <a:gd name="connsiteX1-179" fmla="*/ 0 w 2904019"/>
              <a:gd name="connsiteY1-180" fmla="*/ 1749200 h 3150488"/>
              <a:gd name="connsiteX2-181" fmla="*/ 463138 w 2904019"/>
              <a:gd name="connsiteY2-182" fmla="*/ 1951080 h 3150488"/>
              <a:gd name="connsiteX3-183" fmla="*/ 776482 w 2904019"/>
              <a:gd name="connsiteY3-184" fmla="*/ 0 h 3150488"/>
              <a:gd name="connsiteX4-185" fmla="*/ 1975772 w 2904019"/>
              <a:gd name="connsiteY4-186" fmla="*/ 991413 h 3150488"/>
              <a:gd name="connsiteX5-187" fmla="*/ 2095113 w 2904019"/>
              <a:gd name="connsiteY5-188" fmla="*/ 702407 h 3150488"/>
              <a:gd name="connsiteX6-189" fmla="*/ 1816925 w 2904019"/>
              <a:gd name="connsiteY6-190" fmla="*/ 3150488 h 3150488"/>
              <a:gd name="connsiteX7-191" fmla="*/ 1187533 w 2904019"/>
              <a:gd name="connsiteY7-192" fmla="*/ 1143558 h 3150488"/>
              <a:gd name="connsiteX8-193" fmla="*/ 1080655 w 2904019"/>
              <a:gd name="connsiteY8-194" fmla="*/ 2046083 h 3150488"/>
              <a:gd name="connsiteX9-195" fmla="*/ 914400 w 2904019"/>
              <a:gd name="connsiteY9-196" fmla="*/ 1666073 h 3150488"/>
              <a:gd name="connsiteX10-197" fmla="*/ 795647 w 2904019"/>
              <a:gd name="connsiteY10-198" fmla="*/ 3150488 h 3150488"/>
              <a:gd name="connsiteX0-199" fmla="*/ 795647 w 2905418"/>
              <a:gd name="connsiteY0-200" fmla="*/ 3150488 h 3186701"/>
              <a:gd name="connsiteX1-201" fmla="*/ 0 w 2905418"/>
              <a:gd name="connsiteY1-202" fmla="*/ 1749200 h 3186701"/>
              <a:gd name="connsiteX2-203" fmla="*/ 463138 w 2905418"/>
              <a:gd name="connsiteY2-204" fmla="*/ 1951080 h 3186701"/>
              <a:gd name="connsiteX3-205" fmla="*/ 776482 w 2905418"/>
              <a:gd name="connsiteY3-206" fmla="*/ 0 h 3186701"/>
              <a:gd name="connsiteX4-207" fmla="*/ 1975772 w 2905418"/>
              <a:gd name="connsiteY4-208" fmla="*/ 991413 h 3186701"/>
              <a:gd name="connsiteX5-209" fmla="*/ 2095113 w 2905418"/>
              <a:gd name="connsiteY5-210" fmla="*/ 702407 h 3186701"/>
              <a:gd name="connsiteX6-211" fmla="*/ 1821452 w 2905418"/>
              <a:gd name="connsiteY6-212" fmla="*/ 3186701 h 3186701"/>
              <a:gd name="connsiteX7-213" fmla="*/ 1187533 w 2905418"/>
              <a:gd name="connsiteY7-214" fmla="*/ 1143558 h 3186701"/>
              <a:gd name="connsiteX8-215" fmla="*/ 1080655 w 2905418"/>
              <a:gd name="connsiteY8-216" fmla="*/ 2046083 h 3186701"/>
              <a:gd name="connsiteX9-217" fmla="*/ 914400 w 2905418"/>
              <a:gd name="connsiteY9-218" fmla="*/ 1666073 h 3186701"/>
              <a:gd name="connsiteX10-219" fmla="*/ 795647 w 2905418"/>
              <a:gd name="connsiteY10-220" fmla="*/ 3150488 h 3186701"/>
              <a:gd name="connsiteX0-221" fmla="*/ 795647 w 2937337"/>
              <a:gd name="connsiteY0-222" fmla="*/ 3150488 h 3186701"/>
              <a:gd name="connsiteX1-223" fmla="*/ 0 w 2937337"/>
              <a:gd name="connsiteY1-224" fmla="*/ 1749200 h 3186701"/>
              <a:gd name="connsiteX2-225" fmla="*/ 463138 w 2937337"/>
              <a:gd name="connsiteY2-226" fmla="*/ 1951080 h 3186701"/>
              <a:gd name="connsiteX3-227" fmla="*/ 776482 w 2937337"/>
              <a:gd name="connsiteY3-228" fmla="*/ 0 h 3186701"/>
              <a:gd name="connsiteX4-229" fmla="*/ 1975772 w 2937337"/>
              <a:gd name="connsiteY4-230" fmla="*/ 991413 h 3186701"/>
              <a:gd name="connsiteX5-231" fmla="*/ 2095113 w 2937337"/>
              <a:gd name="connsiteY5-232" fmla="*/ 702407 h 3186701"/>
              <a:gd name="connsiteX6-233" fmla="*/ 1821452 w 2937337"/>
              <a:gd name="connsiteY6-234" fmla="*/ 3186701 h 3186701"/>
              <a:gd name="connsiteX7-235" fmla="*/ 1187533 w 2937337"/>
              <a:gd name="connsiteY7-236" fmla="*/ 1143558 h 3186701"/>
              <a:gd name="connsiteX8-237" fmla="*/ 1080655 w 2937337"/>
              <a:gd name="connsiteY8-238" fmla="*/ 2046083 h 3186701"/>
              <a:gd name="connsiteX9-239" fmla="*/ 914400 w 2937337"/>
              <a:gd name="connsiteY9-240" fmla="*/ 1666073 h 3186701"/>
              <a:gd name="connsiteX10-241" fmla="*/ 795647 w 2937337"/>
              <a:gd name="connsiteY10-242" fmla="*/ 3150488 h 3186701"/>
              <a:gd name="connsiteX0-243" fmla="*/ 795647 w 2937337"/>
              <a:gd name="connsiteY0-244" fmla="*/ 3150488 h 3186701"/>
              <a:gd name="connsiteX1-245" fmla="*/ 0 w 2937337"/>
              <a:gd name="connsiteY1-246" fmla="*/ 1749200 h 3186701"/>
              <a:gd name="connsiteX2-247" fmla="*/ 463138 w 2937337"/>
              <a:gd name="connsiteY2-248" fmla="*/ 1951080 h 3186701"/>
              <a:gd name="connsiteX3-249" fmla="*/ 776482 w 2937337"/>
              <a:gd name="connsiteY3-250" fmla="*/ 0 h 3186701"/>
              <a:gd name="connsiteX4-251" fmla="*/ 2120628 w 2937337"/>
              <a:gd name="connsiteY4-252" fmla="*/ 1308284 h 3186701"/>
              <a:gd name="connsiteX5-253" fmla="*/ 2095113 w 2937337"/>
              <a:gd name="connsiteY5-254" fmla="*/ 702407 h 3186701"/>
              <a:gd name="connsiteX6-255" fmla="*/ 1821452 w 2937337"/>
              <a:gd name="connsiteY6-256" fmla="*/ 3186701 h 3186701"/>
              <a:gd name="connsiteX7-257" fmla="*/ 1187533 w 2937337"/>
              <a:gd name="connsiteY7-258" fmla="*/ 1143558 h 3186701"/>
              <a:gd name="connsiteX8-259" fmla="*/ 1080655 w 2937337"/>
              <a:gd name="connsiteY8-260" fmla="*/ 2046083 h 3186701"/>
              <a:gd name="connsiteX9-261" fmla="*/ 914400 w 2937337"/>
              <a:gd name="connsiteY9-262" fmla="*/ 1666073 h 3186701"/>
              <a:gd name="connsiteX10-263" fmla="*/ 795647 w 2937337"/>
              <a:gd name="connsiteY10-264" fmla="*/ 3150488 h 3186701"/>
              <a:gd name="connsiteX0-265" fmla="*/ 795647 w 2937337"/>
              <a:gd name="connsiteY0-266" fmla="*/ 3150488 h 3186701"/>
              <a:gd name="connsiteX1-267" fmla="*/ 0 w 2937337"/>
              <a:gd name="connsiteY1-268" fmla="*/ 1749200 h 3186701"/>
              <a:gd name="connsiteX2-269" fmla="*/ 463138 w 2937337"/>
              <a:gd name="connsiteY2-270" fmla="*/ 1951080 h 3186701"/>
              <a:gd name="connsiteX3-271" fmla="*/ 776482 w 2937337"/>
              <a:gd name="connsiteY3-272" fmla="*/ 0 h 3186701"/>
              <a:gd name="connsiteX4-273" fmla="*/ 2120628 w 2937337"/>
              <a:gd name="connsiteY4-274" fmla="*/ 1308284 h 3186701"/>
              <a:gd name="connsiteX5-275" fmla="*/ 2095113 w 2937337"/>
              <a:gd name="connsiteY5-276" fmla="*/ 702407 h 3186701"/>
              <a:gd name="connsiteX6-277" fmla="*/ 1821452 w 2937337"/>
              <a:gd name="connsiteY6-278" fmla="*/ 3186701 h 3186701"/>
              <a:gd name="connsiteX7-279" fmla="*/ 1187533 w 2937337"/>
              <a:gd name="connsiteY7-280" fmla="*/ 1143558 h 3186701"/>
              <a:gd name="connsiteX8-281" fmla="*/ 1080655 w 2937337"/>
              <a:gd name="connsiteY8-282" fmla="*/ 2046083 h 3186701"/>
              <a:gd name="connsiteX9-283" fmla="*/ 914400 w 2937337"/>
              <a:gd name="connsiteY9-284" fmla="*/ 1666073 h 3186701"/>
              <a:gd name="connsiteX10-285" fmla="*/ 795647 w 2937337"/>
              <a:gd name="connsiteY10-286" fmla="*/ 3150488 h 3186701"/>
              <a:gd name="connsiteX0-287" fmla="*/ 795647 w 2937337"/>
              <a:gd name="connsiteY0-288" fmla="*/ 3150488 h 3186701"/>
              <a:gd name="connsiteX1-289" fmla="*/ 0 w 2937337"/>
              <a:gd name="connsiteY1-290" fmla="*/ 1749200 h 3186701"/>
              <a:gd name="connsiteX2-291" fmla="*/ 463138 w 2937337"/>
              <a:gd name="connsiteY2-292" fmla="*/ 1951080 h 3186701"/>
              <a:gd name="connsiteX3-293" fmla="*/ 776482 w 2937337"/>
              <a:gd name="connsiteY3-294" fmla="*/ 0 h 3186701"/>
              <a:gd name="connsiteX4-295" fmla="*/ 2120628 w 2937337"/>
              <a:gd name="connsiteY4-296" fmla="*/ 1308284 h 3186701"/>
              <a:gd name="connsiteX5-297" fmla="*/ 2095113 w 2937337"/>
              <a:gd name="connsiteY5-298" fmla="*/ 702407 h 3186701"/>
              <a:gd name="connsiteX6-299" fmla="*/ 1821452 w 2937337"/>
              <a:gd name="connsiteY6-300" fmla="*/ 3186701 h 3186701"/>
              <a:gd name="connsiteX7-301" fmla="*/ 1187533 w 2937337"/>
              <a:gd name="connsiteY7-302" fmla="*/ 1143558 h 3186701"/>
              <a:gd name="connsiteX8-303" fmla="*/ 1080655 w 2937337"/>
              <a:gd name="connsiteY8-304" fmla="*/ 2046083 h 3186701"/>
              <a:gd name="connsiteX9-305" fmla="*/ 914400 w 2937337"/>
              <a:gd name="connsiteY9-306" fmla="*/ 1666073 h 3186701"/>
              <a:gd name="connsiteX10-307" fmla="*/ 795647 w 2937337"/>
              <a:gd name="connsiteY10-308" fmla="*/ 3150488 h 3186701"/>
              <a:gd name="connsiteX0-309" fmla="*/ 795647 w 2937337"/>
              <a:gd name="connsiteY0-310" fmla="*/ 3150488 h 3186701"/>
              <a:gd name="connsiteX1-311" fmla="*/ 0 w 2937337"/>
              <a:gd name="connsiteY1-312" fmla="*/ 1749200 h 3186701"/>
              <a:gd name="connsiteX2-313" fmla="*/ 463138 w 2937337"/>
              <a:gd name="connsiteY2-314" fmla="*/ 1951080 h 3186701"/>
              <a:gd name="connsiteX3-315" fmla="*/ 776482 w 2937337"/>
              <a:gd name="connsiteY3-316" fmla="*/ 0 h 3186701"/>
              <a:gd name="connsiteX4-317" fmla="*/ 2120628 w 2937337"/>
              <a:gd name="connsiteY4-318" fmla="*/ 1308284 h 3186701"/>
              <a:gd name="connsiteX5-319" fmla="*/ 2095113 w 2937337"/>
              <a:gd name="connsiteY5-320" fmla="*/ 702407 h 3186701"/>
              <a:gd name="connsiteX6-321" fmla="*/ 1821452 w 2937337"/>
              <a:gd name="connsiteY6-322" fmla="*/ 3186701 h 3186701"/>
              <a:gd name="connsiteX7-323" fmla="*/ 1187533 w 2937337"/>
              <a:gd name="connsiteY7-324" fmla="*/ 1143558 h 3186701"/>
              <a:gd name="connsiteX8-325" fmla="*/ 1080655 w 2937337"/>
              <a:gd name="connsiteY8-326" fmla="*/ 2046083 h 3186701"/>
              <a:gd name="connsiteX9-327" fmla="*/ 914400 w 2937337"/>
              <a:gd name="connsiteY9-328" fmla="*/ 1666073 h 3186701"/>
              <a:gd name="connsiteX10-329" fmla="*/ 795647 w 2937337"/>
              <a:gd name="connsiteY10-330" fmla="*/ 3150488 h 3186701"/>
              <a:gd name="connsiteX0-331" fmla="*/ 795647 w 2937337"/>
              <a:gd name="connsiteY0-332" fmla="*/ 3150488 h 3186701"/>
              <a:gd name="connsiteX1-333" fmla="*/ 0 w 2937337"/>
              <a:gd name="connsiteY1-334" fmla="*/ 1749200 h 3186701"/>
              <a:gd name="connsiteX2-335" fmla="*/ 463138 w 2937337"/>
              <a:gd name="connsiteY2-336" fmla="*/ 1951080 h 3186701"/>
              <a:gd name="connsiteX3-337" fmla="*/ 776482 w 2937337"/>
              <a:gd name="connsiteY3-338" fmla="*/ 0 h 3186701"/>
              <a:gd name="connsiteX4-339" fmla="*/ 2120628 w 2937337"/>
              <a:gd name="connsiteY4-340" fmla="*/ 1308284 h 3186701"/>
              <a:gd name="connsiteX5-341" fmla="*/ 2095113 w 2937337"/>
              <a:gd name="connsiteY5-342" fmla="*/ 702407 h 3186701"/>
              <a:gd name="connsiteX6-343" fmla="*/ 1821452 w 2937337"/>
              <a:gd name="connsiteY6-344" fmla="*/ 3186701 h 3186701"/>
              <a:gd name="connsiteX7-345" fmla="*/ 1187533 w 2937337"/>
              <a:gd name="connsiteY7-346" fmla="*/ 1143558 h 3186701"/>
              <a:gd name="connsiteX8-347" fmla="*/ 1080655 w 2937337"/>
              <a:gd name="connsiteY8-348" fmla="*/ 2046083 h 3186701"/>
              <a:gd name="connsiteX9-349" fmla="*/ 914400 w 2937337"/>
              <a:gd name="connsiteY9-350" fmla="*/ 1666073 h 3186701"/>
              <a:gd name="connsiteX10-351" fmla="*/ 795647 w 2937337"/>
              <a:gd name="connsiteY10-352" fmla="*/ 3150488 h 3186701"/>
              <a:gd name="connsiteX0-353" fmla="*/ 795647 w 2937337"/>
              <a:gd name="connsiteY0-354" fmla="*/ 3150488 h 3186701"/>
              <a:gd name="connsiteX1-355" fmla="*/ 0 w 2937337"/>
              <a:gd name="connsiteY1-356" fmla="*/ 1749200 h 3186701"/>
              <a:gd name="connsiteX2-357" fmla="*/ 463138 w 2937337"/>
              <a:gd name="connsiteY2-358" fmla="*/ 1951080 h 3186701"/>
              <a:gd name="connsiteX3-359" fmla="*/ 776482 w 2937337"/>
              <a:gd name="connsiteY3-360" fmla="*/ 0 h 3186701"/>
              <a:gd name="connsiteX4-361" fmla="*/ 2120628 w 2937337"/>
              <a:gd name="connsiteY4-362" fmla="*/ 1308284 h 3186701"/>
              <a:gd name="connsiteX5-363" fmla="*/ 2095113 w 2937337"/>
              <a:gd name="connsiteY5-364" fmla="*/ 702407 h 3186701"/>
              <a:gd name="connsiteX6-365" fmla="*/ 1821452 w 2937337"/>
              <a:gd name="connsiteY6-366" fmla="*/ 3186701 h 3186701"/>
              <a:gd name="connsiteX7-367" fmla="*/ 1187533 w 2937337"/>
              <a:gd name="connsiteY7-368" fmla="*/ 1143558 h 3186701"/>
              <a:gd name="connsiteX8-369" fmla="*/ 1080655 w 2937337"/>
              <a:gd name="connsiteY8-370" fmla="*/ 2046083 h 3186701"/>
              <a:gd name="connsiteX9-371" fmla="*/ 914400 w 2937337"/>
              <a:gd name="connsiteY9-372" fmla="*/ 1666073 h 3186701"/>
              <a:gd name="connsiteX10-373" fmla="*/ 795647 w 2937337"/>
              <a:gd name="connsiteY10-374" fmla="*/ 3150488 h 3186701"/>
              <a:gd name="connsiteX0-375" fmla="*/ 795647 w 2937337"/>
              <a:gd name="connsiteY0-376" fmla="*/ 3150488 h 3186701"/>
              <a:gd name="connsiteX1-377" fmla="*/ 0 w 2937337"/>
              <a:gd name="connsiteY1-378" fmla="*/ 1749200 h 3186701"/>
              <a:gd name="connsiteX2-379" fmla="*/ 463138 w 2937337"/>
              <a:gd name="connsiteY2-380" fmla="*/ 1951080 h 3186701"/>
              <a:gd name="connsiteX3-381" fmla="*/ 776482 w 2937337"/>
              <a:gd name="connsiteY3-382" fmla="*/ 0 h 3186701"/>
              <a:gd name="connsiteX4-383" fmla="*/ 2034620 w 2937337"/>
              <a:gd name="connsiteY4-384" fmla="*/ 1294704 h 3186701"/>
              <a:gd name="connsiteX5-385" fmla="*/ 2095113 w 2937337"/>
              <a:gd name="connsiteY5-386" fmla="*/ 702407 h 3186701"/>
              <a:gd name="connsiteX6-387" fmla="*/ 1821452 w 2937337"/>
              <a:gd name="connsiteY6-388" fmla="*/ 3186701 h 3186701"/>
              <a:gd name="connsiteX7-389" fmla="*/ 1187533 w 2937337"/>
              <a:gd name="connsiteY7-390" fmla="*/ 1143558 h 3186701"/>
              <a:gd name="connsiteX8-391" fmla="*/ 1080655 w 2937337"/>
              <a:gd name="connsiteY8-392" fmla="*/ 2046083 h 3186701"/>
              <a:gd name="connsiteX9-393" fmla="*/ 914400 w 2937337"/>
              <a:gd name="connsiteY9-394" fmla="*/ 1666073 h 3186701"/>
              <a:gd name="connsiteX10-395" fmla="*/ 795647 w 2937337"/>
              <a:gd name="connsiteY10-396" fmla="*/ 3150488 h 3186701"/>
              <a:gd name="connsiteX0-397" fmla="*/ 795647 w 2937337"/>
              <a:gd name="connsiteY0-398" fmla="*/ 3150488 h 3186701"/>
              <a:gd name="connsiteX1-399" fmla="*/ 0 w 2937337"/>
              <a:gd name="connsiteY1-400" fmla="*/ 1749200 h 3186701"/>
              <a:gd name="connsiteX2-401" fmla="*/ 463138 w 2937337"/>
              <a:gd name="connsiteY2-402" fmla="*/ 1951080 h 3186701"/>
              <a:gd name="connsiteX3-403" fmla="*/ 776482 w 2937337"/>
              <a:gd name="connsiteY3-404" fmla="*/ 0 h 3186701"/>
              <a:gd name="connsiteX4-405" fmla="*/ 2034620 w 2937337"/>
              <a:gd name="connsiteY4-406" fmla="*/ 1294704 h 3186701"/>
              <a:gd name="connsiteX5-407" fmla="*/ 2095113 w 2937337"/>
              <a:gd name="connsiteY5-408" fmla="*/ 702407 h 3186701"/>
              <a:gd name="connsiteX6-409" fmla="*/ 1821452 w 2937337"/>
              <a:gd name="connsiteY6-410" fmla="*/ 3186701 h 3186701"/>
              <a:gd name="connsiteX7-411" fmla="*/ 1187533 w 2937337"/>
              <a:gd name="connsiteY7-412" fmla="*/ 1143558 h 3186701"/>
              <a:gd name="connsiteX8-413" fmla="*/ 1080655 w 2937337"/>
              <a:gd name="connsiteY8-414" fmla="*/ 2046083 h 3186701"/>
              <a:gd name="connsiteX9-415" fmla="*/ 914400 w 2937337"/>
              <a:gd name="connsiteY9-416" fmla="*/ 1666073 h 3186701"/>
              <a:gd name="connsiteX10-417" fmla="*/ 795647 w 2937337"/>
              <a:gd name="connsiteY10-418" fmla="*/ 3150488 h 3186701"/>
              <a:gd name="connsiteX0-419" fmla="*/ 795647 w 2937337"/>
              <a:gd name="connsiteY0-420" fmla="*/ 3150488 h 3186701"/>
              <a:gd name="connsiteX1-421" fmla="*/ 0 w 2937337"/>
              <a:gd name="connsiteY1-422" fmla="*/ 1749200 h 3186701"/>
              <a:gd name="connsiteX2-423" fmla="*/ 463138 w 2937337"/>
              <a:gd name="connsiteY2-424" fmla="*/ 1951080 h 3186701"/>
              <a:gd name="connsiteX3-425" fmla="*/ 776482 w 2937337"/>
              <a:gd name="connsiteY3-426" fmla="*/ 0 h 3186701"/>
              <a:gd name="connsiteX4-427" fmla="*/ 2034620 w 2937337"/>
              <a:gd name="connsiteY4-428" fmla="*/ 1294704 h 3186701"/>
              <a:gd name="connsiteX5-429" fmla="*/ 2095113 w 2937337"/>
              <a:gd name="connsiteY5-430" fmla="*/ 702407 h 3186701"/>
              <a:gd name="connsiteX6-431" fmla="*/ 1821452 w 2937337"/>
              <a:gd name="connsiteY6-432" fmla="*/ 3186701 h 3186701"/>
              <a:gd name="connsiteX7-433" fmla="*/ 1187533 w 2937337"/>
              <a:gd name="connsiteY7-434" fmla="*/ 1143558 h 3186701"/>
              <a:gd name="connsiteX8-435" fmla="*/ 1080655 w 2937337"/>
              <a:gd name="connsiteY8-436" fmla="*/ 2046083 h 3186701"/>
              <a:gd name="connsiteX9-437" fmla="*/ 914400 w 2937337"/>
              <a:gd name="connsiteY9-438" fmla="*/ 1666073 h 3186701"/>
              <a:gd name="connsiteX10-439" fmla="*/ 795647 w 2937337"/>
              <a:gd name="connsiteY10-440" fmla="*/ 3150488 h 3186701"/>
              <a:gd name="connsiteX0-441" fmla="*/ 795647 w 2893849"/>
              <a:gd name="connsiteY0-442" fmla="*/ 3150488 h 3186701"/>
              <a:gd name="connsiteX1-443" fmla="*/ 0 w 2893849"/>
              <a:gd name="connsiteY1-444" fmla="*/ 1749200 h 3186701"/>
              <a:gd name="connsiteX2-445" fmla="*/ 463138 w 2893849"/>
              <a:gd name="connsiteY2-446" fmla="*/ 1951080 h 3186701"/>
              <a:gd name="connsiteX3-447" fmla="*/ 776482 w 2893849"/>
              <a:gd name="connsiteY3-448" fmla="*/ 0 h 3186701"/>
              <a:gd name="connsiteX4-449" fmla="*/ 2034620 w 2893849"/>
              <a:gd name="connsiteY4-450" fmla="*/ 1294704 h 3186701"/>
              <a:gd name="connsiteX5-451" fmla="*/ 2031739 w 2893849"/>
              <a:gd name="connsiteY5-452" fmla="*/ 711461 h 3186701"/>
              <a:gd name="connsiteX6-453" fmla="*/ 1821452 w 2893849"/>
              <a:gd name="connsiteY6-454" fmla="*/ 3186701 h 3186701"/>
              <a:gd name="connsiteX7-455" fmla="*/ 1187533 w 2893849"/>
              <a:gd name="connsiteY7-456" fmla="*/ 1143558 h 3186701"/>
              <a:gd name="connsiteX8-457" fmla="*/ 1080655 w 2893849"/>
              <a:gd name="connsiteY8-458" fmla="*/ 2046083 h 3186701"/>
              <a:gd name="connsiteX9-459" fmla="*/ 914400 w 2893849"/>
              <a:gd name="connsiteY9-460" fmla="*/ 1666073 h 3186701"/>
              <a:gd name="connsiteX10-461" fmla="*/ 795647 w 2893849"/>
              <a:gd name="connsiteY10-462" fmla="*/ 3150488 h 3186701"/>
              <a:gd name="connsiteX0-463" fmla="*/ 795647 w 2931612"/>
              <a:gd name="connsiteY0-464" fmla="*/ 3150488 h 3186701"/>
              <a:gd name="connsiteX1-465" fmla="*/ 0 w 2931612"/>
              <a:gd name="connsiteY1-466" fmla="*/ 1749200 h 3186701"/>
              <a:gd name="connsiteX2-467" fmla="*/ 463138 w 2931612"/>
              <a:gd name="connsiteY2-468" fmla="*/ 1951080 h 3186701"/>
              <a:gd name="connsiteX3-469" fmla="*/ 776482 w 2931612"/>
              <a:gd name="connsiteY3-470" fmla="*/ 0 h 3186701"/>
              <a:gd name="connsiteX4-471" fmla="*/ 2034620 w 2931612"/>
              <a:gd name="connsiteY4-472" fmla="*/ 1294704 h 3186701"/>
              <a:gd name="connsiteX5-473" fmla="*/ 2031739 w 2931612"/>
              <a:gd name="connsiteY5-474" fmla="*/ 711461 h 3186701"/>
              <a:gd name="connsiteX6-475" fmla="*/ 1821452 w 2931612"/>
              <a:gd name="connsiteY6-476" fmla="*/ 3186701 h 3186701"/>
              <a:gd name="connsiteX7-477" fmla="*/ 1187533 w 2931612"/>
              <a:gd name="connsiteY7-478" fmla="*/ 1143558 h 3186701"/>
              <a:gd name="connsiteX8-479" fmla="*/ 1080655 w 2931612"/>
              <a:gd name="connsiteY8-480" fmla="*/ 2046083 h 3186701"/>
              <a:gd name="connsiteX9-481" fmla="*/ 914400 w 2931612"/>
              <a:gd name="connsiteY9-482" fmla="*/ 1666073 h 3186701"/>
              <a:gd name="connsiteX10-483" fmla="*/ 795647 w 2931612"/>
              <a:gd name="connsiteY10-484" fmla="*/ 3150488 h 3186701"/>
              <a:gd name="connsiteX0-485" fmla="*/ 795647 w 2931612"/>
              <a:gd name="connsiteY0-486" fmla="*/ 3150488 h 3186701"/>
              <a:gd name="connsiteX1-487" fmla="*/ 0 w 2931612"/>
              <a:gd name="connsiteY1-488" fmla="*/ 1749200 h 3186701"/>
              <a:gd name="connsiteX2-489" fmla="*/ 463138 w 2931612"/>
              <a:gd name="connsiteY2-490" fmla="*/ 1951080 h 3186701"/>
              <a:gd name="connsiteX3-491" fmla="*/ 776482 w 2931612"/>
              <a:gd name="connsiteY3-492" fmla="*/ 0 h 3186701"/>
              <a:gd name="connsiteX4-493" fmla="*/ 2034620 w 2931612"/>
              <a:gd name="connsiteY4-494" fmla="*/ 1294704 h 3186701"/>
              <a:gd name="connsiteX5-495" fmla="*/ 2031739 w 2931612"/>
              <a:gd name="connsiteY5-496" fmla="*/ 711461 h 3186701"/>
              <a:gd name="connsiteX6-497" fmla="*/ 1821452 w 2931612"/>
              <a:gd name="connsiteY6-498" fmla="*/ 3186701 h 3186701"/>
              <a:gd name="connsiteX7-499" fmla="*/ 1187533 w 2931612"/>
              <a:gd name="connsiteY7-500" fmla="*/ 1143558 h 3186701"/>
              <a:gd name="connsiteX8-501" fmla="*/ 1080655 w 2931612"/>
              <a:gd name="connsiteY8-502" fmla="*/ 2046083 h 3186701"/>
              <a:gd name="connsiteX9-503" fmla="*/ 914400 w 2931612"/>
              <a:gd name="connsiteY9-504" fmla="*/ 1666073 h 3186701"/>
              <a:gd name="connsiteX10-505" fmla="*/ 795647 w 2931612"/>
              <a:gd name="connsiteY10-506" fmla="*/ 3150488 h 3186701"/>
              <a:gd name="connsiteX0-507" fmla="*/ 795647 w 2931612"/>
              <a:gd name="connsiteY0-508" fmla="*/ 3150488 h 3186701"/>
              <a:gd name="connsiteX1-509" fmla="*/ 0 w 2931612"/>
              <a:gd name="connsiteY1-510" fmla="*/ 1749200 h 3186701"/>
              <a:gd name="connsiteX2-511" fmla="*/ 463138 w 2931612"/>
              <a:gd name="connsiteY2-512" fmla="*/ 1951080 h 3186701"/>
              <a:gd name="connsiteX3-513" fmla="*/ 776482 w 2931612"/>
              <a:gd name="connsiteY3-514" fmla="*/ 0 h 3186701"/>
              <a:gd name="connsiteX4-515" fmla="*/ 2034620 w 2931612"/>
              <a:gd name="connsiteY4-516" fmla="*/ 1294704 h 3186701"/>
              <a:gd name="connsiteX5-517" fmla="*/ 2031739 w 2931612"/>
              <a:gd name="connsiteY5-518" fmla="*/ 711461 h 3186701"/>
              <a:gd name="connsiteX6-519" fmla="*/ 1821452 w 2931612"/>
              <a:gd name="connsiteY6-520" fmla="*/ 3186701 h 3186701"/>
              <a:gd name="connsiteX7-521" fmla="*/ 1187533 w 2931612"/>
              <a:gd name="connsiteY7-522" fmla="*/ 1143558 h 3186701"/>
              <a:gd name="connsiteX8-523" fmla="*/ 1080655 w 2931612"/>
              <a:gd name="connsiteY8-524" fmla="*/ 2046083 h 3186701"/>
              <a:gd name="connsiteX9-525" fmla="*/ 914400 w 2931612"/>
              <a:gd name="connsiteY9-526" fmla="*/ 1666073 h 3186701"/>
              <a:gd name="connsiteX10-527" fmla="*/ 795647 w 2931612"/>
              <a:gd name="connsiteY10-528" fmla="*/ 3150488 h 3186701"/>
              <a:gd name="connsiteX0-529" fmla="*/ 795647 w 2931612"/>
              <a:gd name="connsiteY0-530" fmla="*/ 3150488 h 3186701"/>
              <a:gd name="connsiteX1-531" fmla="*/ 0 w 2931612"/>
              <a:gd name="connsiteY1-532" fmla="*/ 1749200 h 3186701"/>
              <a:gd name="connsiteX2-533" fmla="*/ 463138 w 2931612"/>
              <a:gd name="connsiteY2-534" fmla="*/ 1951080 h 3186701"/>
              <a:gd name="connsiteX3-535" fmla="*/ 776482 w 2931612"/>
              <a:gd name="connsiteY3-536" fmla="*/ 0 h 3186701"/>
              <a:gd name="connsiteX4-537" fmla="*/ 2034620 w 2931612"/>
              <a:gd name="connsiteY4-538" fmla="*/ 1294704 h 3186701"/>
              <a:gd name="connsiteX5-539" fmla="*/ 2031739 w 2931612"/>
              <a:gd name="connsiteY5-540" fmla="*/ 711461 h 3186701"/>
              <a:gd name="connsiteX6-541" fmla="*/ 1821452 w 2931612"/>
              <a:gd name="connsiteY6-542" fmla="*/ 3186701 h 3186701"/>
              <a:gd name="connsiteX7-543" fmla="*/ 1187533 w 2931612"/>
              <a:gd name="connsiteY7-544" fmla="*/ 1143558 h 3186701"/>
              <a:gd name="connsiteX8-545" fmla="*/ 1080655 w 2931612"/>
              <a:gd name="connsiteY8-546" fmla="*/ 2046083 h 3186701"/>
              <a:gd name="connsiteX9-547" fmla="*/ 914400 w 2931612"/>
              <a:gd name="connsiteY9-548" fmla="*/ 1666073 h 3186701"/>
              <a:gd name="connsiteX10-549" fmla="*/ 795647 w 2931612"/>
              <a:gd name="connsiteY10-550" fmla="*/ 3150488 h 3186701"/>
              <a:gd name="connsiteX0-551" fmla="*/ 795647 w 2931612"/>
              <a:gd name="connsiteY0-552" fmla="*/ 3150488 h 3186701"/>
              <a:gd name="connsiteX1-553" fmla="*/ 0 w 2931612"/>
              <a:gd name="connsiteY1-554" fmla="*/ 1749200 h 3186701"/>
              <a:gd name="connsiteX2-555" fmla="*/ 463138 w 2931612"/>
              <a:gd name="connsiteY2-556" fmla="*/ 1951080 h 3186701"/>
              <a:gd name="connsiteX3-557" fmla="*/ 776482 w 2931612"/>
              <a:gd name="connsiteY3-558" fmla="*/ 0 h 3186701"/>
              <a:gd name="connsiteX4-559" fmla="*/ 2034620 w 2931612"/>
              <a:gd name="connsiteY4-560" fmla="*/ 1294704 h 3186701"/>
              <a:gd name="connsiteX5-561" fmla="*/ 2031739 w 2931612"/>
              <a:gd name="connsiteY5-562" fmla="*/ 711461 h 3186701"/>
              <a:gd name="connsiteX6-563" fmla="*/ 1821452 w 2931612"/>
              <a:gd name="connsiteY6-564" fmla="*/ 3186701 h 3186701"/>
              <a:gd name="connsiteX7-565" fmla="*/ 1187533 w 2931612"/>
              <a:gd name="connsiteY7-566" fmla="*/ 1143558 h 3186701"/>
              <a:gd name="connsiteX8-567" fmla="*/ 1080655 w 2931612"/>
              <a:gd name="connsiteY8-568" fmla="*/ 2046083 h 3186701"/>
              <a:gd name="connsiteX9-569" fmla="*/ 914400 w 2931612"/>
              <a:gd name="connsiteY9-570" fmla="*/ 1666073 h 3186701"/>
              <a:gd name="connsiteX10-571" fmla="*/ 795647 w 2931612"/>
              <a:gd name="connsiteY10-572" fmla="*/ 3150488 h 3186701"/>
              <a:gd name="connsiteX0-573" fmla="*/ 813754 w 2949719"/>
              <a:gd name="connsiteY0-574" fmla="*/ 3150488 h 3186701"/>
              <a:gd name="connsiteX1-575" fmla="*/ 0 w 2949719"/>
              <a:gd name="connsiteY1-576" fmla="*/ 1726566 h 3186701"/>
              <a:gd name="connsiteX2-577" fmla="*/ 481245 w 2949719"/>
              <a:gd name="connsiteY2-578" fmla="*/ 1951080 h 3186701"/>
              <a:gd name="connsiteX3-579" fmla="*/ 794589 w 2949719"/>
              <a:gd name="connsiteY3-580" fmla="*/ 0 h 3186701"/>
              <a:gd name="connsiteX4-581" fmla="*/ 2052727 w 2949719"/>
              <a:gd name="connsiteY4-582" fmla="*/ 1294704 h 3186701"/>
              <a:gd name="connsiteX5-583" fmla="*/ 2049846 w 2949719"/>
              <a:gd name="connsiteY5-584" fmla="*/ 711461 h 3186701"/>
              <a:gd name="connsiteX6-585" fmla="*/ 1839559 w 2949719"/>
              <a:gd name="connsiteY6-586" fmla="*/ 3186701 h 3186701"/>
              <a:gd name="connsiteX7-587" fmla="*/ 1205640 w 2949719"/>
              <a:gd name="connsiteY7-588" fmla="*/ 1143558 h 3186701"/>
              <a:gd name="connsiteX8-589" fmla="*/ 1098762 w 2949719"/>
              <a:gd name="connsiteY8-590" fmla="*/ 2046083 h 3186701"/>
              <a:gd name="connsiteX9-591" fmla="*/ 932507 w 2949719"/>
              <a:gd name="connsiteY9-592" fmla="*/ 1666073 h 3186701"/>
              <a:gd name="connsiteX10-593" fmla="*/ 813754 w 2949719"/>
              <a:gd name="connsiteY10-594" fmla="*/ 3150488 h 3186701"/>
              <a:gd name="connsiteX0-595" fmla="*/ 813754 w 2949719"/>
              <a:gd name="connsiteY0-596" fmla="*/ 3150488 h 3186701"/>
              <a:gd name="connsiteX1-597" fmla="*/ 0 w 2949719"/>
              <a:gd name="connsiteY1-598" fmla="*/ 1726566 h 3186701"/>
              <a:gd name="connsiteX2-599" fmla="*/ 481245 w 2949719"/>
              <a:gd name="connsiteY2-600" fmla="*/ 1951080 h 3186701"/>
              <a:gd name="connsiteX3-601" fmla="*/ 794589 w 2949719"/>
              <a:gd name="connsiteY3-602" fmla="*/ 0 h 3186701"/>
              <a:gd name="connsiteX4-603" fmla="*/ 2052727 w 2949719"/>
              <a:gd name="connsiteY4-604" fmla="*/ 1294704 h 3186701"/>
              <a:gd name="connsiteX5-605" fmla="*/ 2049846 w 2949719"/>
              <a:gd name="connsiteY5-606" fmla="*/ 711461 h 3186701"/>
              <a:gd name="connsiteX6-607" fmla="*/ 1839559 w 2949719"/>
              <a:gd name="connsiteY6-608" fmla="*/ 3186701 h 3186701"/>
              <a:gd name="connsiteX7-609" fmla="*/ 1205640 w 2949719"/>
              <a:gd name="connsiteY7-610" fmla="*/ 1143558 h 3186701"/>
              <a:gd name="connsiteX8-611" fmla="*/ 1098762 w 2949719"/>
              <a:gd name="connsiteY8-612" fmla="*/ 2046083 h 3186701"/>
              <a:gd name="connsiteX9-613" fmla="*/ 932507 w 2949719"/>
              <a:gd name="connsiteY9-614" fmla="*/ 1666073 h 3186701"/>
              <a:gd name="connsiteX10-615" fmla="*/ 813754 w 2949719"/>
              <a:gd name="connsiteY10-616" fmla="*/ 3150488 h 3186701"/>
              <a:gd name="connsiteX0-617" fmla="*/ 813754 w 2949719"/>
              <a:gd name="connsiteY0-618" fmla="*/ 3150488 h 3186701"/>
              <a:gd name="connsiteX1-619" fmla="*/ 0 w 2949719"/>
              <a:gd name="connsiteY1-620" fmla="*/ 1726566 h 3186701"/>
              <a:gd name="connsiteX2-621" fmla="*/ 481245 w 2949719"/>
              <a:gd name="connsiteY2-622" fmla="*/ 1951080 h 3186701"/>
              <a:gd name="connsiteX3-623" fmla="*/ 794589 w 2949719"/>
              <a:gd name="connsiteY3-624" fmla="*/ 0 h 3186701"/>
              <a:gd name="connsiteX4-625" fmla="*/ 2052727 w 2949719"/>
              <a:gd name="connsiteY4-626" fmla="*/ 1294704 h 3186701"/>
              <a:gd name="connsiteX5-627" fmla="*/ 2049846 w 2949719"/>
              <a:gd name="connsiteY5-628" fmla="*/ 711461 h 3186701"/>
              <a:gd name="connsiteX6-629" fmla="*/ 1839559 w 2949719"/>
              <a:gd name="connsiteY6-630" fmla="*/ 3186701 h 3186701"/>
              <a:gd name="connsiteX7-631" fmla="*/ 1205640 w 2949719"/>
              <a:gd name="connsiteY7-632" fmla="*/ 1143558 h 3186701"/>
              <a:gd name="connsiteX8-633" fmla="*/ 1098762 w 2949719"/>
              <a:gd name="connsiteY8-634" fmla="*/ 2046083 h 3186701"/>
              <a:gd name="connsiteX9-635" fmla="*/ 932507 w 2949719"/>
              <a:gd name="connsiteY9-636" fmla="*/ 1666073 h 3186701"/>
              <a:gd name="connsiteX10-637" fmla="*/ 813754 w 2949719"/>
              <a:gd name="connsiteY10-638" fmla="*/ 3150488 h 3186701"/>
              <a:gd name="connsiteX0-639" fmla="*/ 813754 w 2949719"/>
              <a:gd name="connsiteY0-640" fmla="*/ 3150488 h 3186701"/>
              <a:gd name="connsiteX1-641" fmla="*/ 0 w 2949719"/>
              <a:gd name="connsiteY1-642" fmla="*/ 1726566 h 3186701"/>
              <a:gd name="connsiteX2-643" fmla="*/ 481245 w 2949719"/>
              <a:gd name="connsiteY2-644" fmla="*/ 1951080 h 3186701"/>
              <a:gd name="connsiteX3-645" fmla="*/ 794589 w 2949719"/>
              <a:gd name="connsiteY3-646" fmla="*/ 0 h 3186701"/>
              <a:gd name="connsiteX4-647" fmla="*/ 2052727 w 2949719"/>
              <a:gd name="connsiteY4-648" fmla="*/ 1294704 h 3186701"/>
              <a:gd name="connsiteX5-649" fmla="*/ 2049846 w 2949719"/>
              <a:gd name="connsiteY5-650" fmla="*/ 711461 h 3186701"/>
              <a:gd name="connsiteX6-651" fmla="*/ 1839559 w 2949719"/>
              <a:gd name="connsiteY6-652" fmla="*/ 3186701 h 3186701"/>
              <a:gd name="connsiteX7-653" fmla="*/ 1205640 w 2949719"/>
              <a:gd name="connsiteY7-654" fmla="*/ 1143558 h 3186701"/>
              <a:gd name="connsiteX8-655" fmla="*/ 1098762 w 2949719"/>
              <a:gd name="connsiteY8-656" fmla="*/ 2046083 h 3186701"/>
              <a:gd name="connsiteX9-657" fmla="*/ 932507 w 2949719"/>
              <a:gd name="connsiteY9-658" fmla="*/ 1666073 h 3186701"/>
              <a:gd name="connsiteX10-659" fmla="*/ 813754 w 2949719"/>
              <a:gd name="connsiteY10-660" fmla="*/ 3150488 h 3186701"/>
              <a:gd name="connsiteX0-661" fmla="*/ 1117045 w 2949719"/>
              <a:gd name="connsiteY0-662" fmla="*/ 3168594 h 3186701"/>
              <a:gd name="connsiteX1-663" fmla="*/ 0 w 2949719"/>
              <a:gd name="connsiteY1-664" fmla="*/ 1726566 h 3186701"/>
              <a:gd name="connsiteX2-665" fmla="*/ 481245 w 2949719"/>
              <a:gd name="connsiteY2-666" fmla="*/ 1951080 h 3186701"/>
              <a:gd name="connsiteX3-667" fmla="*/ 794589 w 2949719"/>
              <a:gd name="connsiteY3-668" fmla="*/ 0 h 3186701"/>
              <a:gd name="connsiteX4-669" fmla="*/ 2052727 w 2949719"/>
              <a:gd name="connsiteY4-670" fmla="*/ 1294704 h 3186701"/>
              <a:gd name="connsiteX5-671" fmla="*/ 2049846 w 2949719"/>
              <a:gd name="connsiteY5-672" fmla="*/ 711461 h 3186701"/>
              <a:gd name="connsiteX6-673" fmla="*/ 1839559 w 2949719"/>
              <a:gd name="connsiteY6-674" fmla="*/ 3186701 h 3186701"/>
              <a:gd name="connsiteX7-675" fmla="*/ 1205640 w 2949719"/>
              <a:gd name="connsiteY7-676" fmla="*/ 1143558 h 3186701"/>
              <a:gd name="connsiteX8-677" fmla="*/ 1098762 w 2949719"/>
              <a:gd name="connsiteY8-678" fmla="*/ 2046083 h 3186701"/>
              <a:gd name="connsiteX9-679" fmla="*/ 932507 w 2949719"/>
              <a:gd name="connsiteY9-680" fmla="*/ 1666073 h 3186701"/>
              <a:gd name="connsiteX10-681" fmla="*/ 1117045 w 2949719"/>
              <a:gd name="connsiteY10-682" fmla="*/ 3168594 h 3186701"/>
              <a:gd name="connsiteX0-683" fmla="*/ 1117045 w 2949719"/>
              <a:gd name="connsiteY0-684" fmla="*/ 3168594 h 3186701"/>
              <a:gd name="connsiteX1-685" fmla="*/ 0 w 2949719"/>
              <a:gd name="connsiteY1-686" fmla="*/ 1726566 h 3186701"/>
              <a:gd name="connsiteX2-687" fmla="*/ 481245 w 2949719"/>
              <a:gd name="connsiteY2-688" fmla="*/ 1951080 h 3186701"/>
              <a:gd name="connsiteX3-689" fmla="*/ 794589 w 2949719"/>
              <a:gd name="connsiteY3-690" fmla="*/ 0 h 3186701"/>
              <a:gd name="connsiteX4-691" fmla="*/ 2052727 w 2949719"/>
              <a:gd name="connsiteY4-692" fmla="*/ 1294704 h 3186701"/>
              <a:gd name="connsiteX5-693" fmla="*/ 2049846 w 2949719"/>
              <a:gd name="connsiteY5-694" fmla="*/ 711461 h 3186701"/>
              <a:gd name="connsiteX6-695" fmla="*/ 1839559 w 2949719"/>
              <a:gd name="connsiteY6-696" fmla="*/ 3186701 h 3186701"/>
              <a:gd name="connsiteX7-697" fmla="*/ 1205640 w 2949719"/>
              <a:gd name="connsiteY7-698" fmla="*/ 1143558 h 3186701"/>
              <a:gd name="connsiteX8-699" fmla="*/ 1098762 w 2949719"/>
              <a:gd name="connsiteY8-700" fmla="*/ 2046083 h 3186701"/>
              <a:gd name="connsiteX9-701" fmla="*/ 932507 w 2949719"/>
              <a:gd name="connsiteY9-702" fmla="*/ 1666073 h 3186701"/>
              <a:gd name="connsiteX10-703" fmla="*/ 1117045 w 2949719"/>
              <a:gd name="connsiteY10-704" fmla="*/ 3168594 h 3186701"/>
              <a:gd name="connsiteX0-705" fmla="*/ 1117045 w 2949719"/>
              <a:gd name="connsiteY0-706" fmla="*/ 3168594 h 3186701"/>
              <a:gd name="connsiteX1-707" fmla="*/ 0 w 2949719"/>
              <a:gd name="connsiteY1-708" fmla="*/ 1726566 h 3186701"/>
              <a:gd name="connsiteX2-709" fmla="*/ 481245 w 2949719"/>
              <a:gd name="connsiteY2-710" fmla="*/ 1951080 h 3186701"/>
              <a:gd name="connsiteX3-711" fmla="*/ 794589 w 2949719"/>
              <a:gd name="connsiteY3-712" fmla="*/ 0 h 3186701"/>
              <a:gd name="connsiteX4-713" fmla="*/ 2052727 w 2949719"/>
              <a:gd name="connsiteY4-714" fmla="*/ 1294704 h 3186701"/>
              <a:gd name="connsiteX5-715" fmla="*/ 2049846 w 2949719"/>
              <a:gd name="connsiteY5-716" fmla="*/ 711461 h 3186701"/>
              <a:gd name="connsiteX6-717" fmla="*/ 1839559 w 2949719"/>
              <a:gd name="connsiteY6-718" fmla="*/ 3186701 h 3186701"/>
              <a:gd name="connsiteX7-719" fmla="*/ 1205640 w 2949719"/>
              <a:gd name="connsiteY7-720" fmla="*/ 1143558 h 3186701"/>
              <a:gd name="connsiteX8-721" fmla="*/ 1098762 w 2949719"/>
              <a:gd name="connsiteY8-722" fmla="*/ 2046083 h 3186701"/>
              <a:gd name="connsiteX9-723" fmla="*/ 932507 w 2949719"/>
              <a:gd name="connsiteY9-724" fmla="*/ 1666073 h 3186701"/>
              <a:gd name="connsiteX10-725" fmla="*/ 1117045 w 2949719"/>
              <a:gd name="connsiteY10-726" fmla="*/ 3168594 h 3186701"/>
              <a:gd name="connsiteX0-727" fmla="*/ 1117045 w 2949719"/>
              <a:gd name="connsiteY0-728" fmla="*/ 3168594 h 3186701"/>
              <a:gd name="connsiteX1-729" fmla="*/ 0 w 2949719"/>
              <a:gd name="connsiteY1-730" fmla="*/ 1726566 h 3186701"/>
              <a:gd name="connsiteX2-731" fmla="*/ 481245 w 2949719"/>
              <a:gd name="connsiteY2-732" fmla="*/ 1951080 h 3186701"/>
              <a:gd name="connsiteX3-733" fmla="*/ 794589 w 2949719"/>
              <a:gd name="connsiteY3-734" fmla="*/ 0 h 3186701"/>
              <a:gd name="connsiteX4-735" fmla="*/ 2052727 w 2949719"/>
              <a:gd name="connsiteY4-736" fmla="*/ 1294704 h 3186701"/>
              <a:gd name="connsiteX5-737" fmla="*/ 2049846 w 2949719"/>
              <a:gd name="connsiteY5-738" fmla="*/ 711461 h 3186701"/>
              <a:gd name="connsiteX6-739" fmla="*/ 1839559 w 2949719"/>
              <a:gd name="connsiteY6-740" fmla="*/ 3186701 h 3186701"/>
              <a:gd name="connsiteX7-741" fmla="*/ 1205640 w 2949719"/>
              <a:gd name="connsiteY7-742" fmla="*/ 1143558 h 3186701"/>
              <a:gd name="connsiteX8-743" fmla="*/ 1098762 w 2949719"/>
              <a:gd name="connsiteY8-744" fmla="*/ 2046083 h 3186701"/>
              <a:gd name="connsiteX9-745" fmla="*/ 932507 w 2949719"/>
              <a:gd name="connsiteY9-746" fmla="*/ 1666073 h 3186701"/>
              <a:gd name="connsiteX10-747" fmla="*/ 1117045 w 2949719"/>
              <a:gd name="connsiteY10-748" fmla="*/ 3168594 h 3186701"/>
              <a:gd name="connsiteX0-749" fmla="*/ 1117045 w 2949719"/>
              <a:gd name="connsiteY0-750" fmla="*/ 3168594 h 3186701"/>
              <a:gd name="connsiteX1-751" fmla="*/ 0 w 2949719"/>
              <a:gd name="connsiteY1-752" fmla="*/ 1726566 h 3186701"/>
              <a:gd name="connsiteX2-753" fmla="*/ 417871 w 2949719"/>
              <a:gd name="connsiteY2-754" fmla="*/ 2009927 h 3186701"/>
              <a:gd name="connsiteX3-755" fmla="*/ 794589 w 2949719"/>
              <a:gd name="connsiteY3-756" fmla="*/ 0 h 3186701"/>
              <a:gd name="connsiteX4-757" fmla="*/ 2052727 w 2949719"/>
              <a:gd name="connsiteY4-758" fmla="*/ 1294704 h 3186701"/>
              <a:gd name="connsiteX5-759" fmla="*/ 2049846 w 2949719"/>
              <a:gd name="connsiteY5-760" fmla="*/ 711461 h 3186701"/>
              <a:gd name="connsiteX6-761" fmla="*/ 1839559 w 2949719"/>
              <a:gd name="connsiteY6-762" fmla="*/ 3186701 h 3186701"/>
              <a:gd name="connsiteX7-763" fmla="*/ 1205640 w 2949719"/>
              <a:gd name="connsiteY7-764" fmla="*/ 1143558 h 3186701"/>
              <a:gd name="connsiteX8-765" fmla="*/ 1098762 w 2949719"/>
              <a:gd name="connsiteY8-766" fmla="*/ 2046083 h 3186701"/>
              <a:gd name="connsiteX9-767" fmla="*/ 932507 w 2949719"/>
              <a:gd name="connsiteY9-768" fmla="*/ 1666073 h 3186701"/>
              <a:gd name="connsiteX10-769" fmla="*/ 1117045 w 2949719"/>
              <a:gd name="connsiteY10-770" fmla="*/ 3168594 h 3186701"/>
              <a:gd name="connsiteX0-771" fmla="*/ 1117045 w 2949719"/>
              <a:gd name="connsiteY0-772" fmla="*/ 3168594 h 3186701"/>
              <a:gd name="connsiteX1-773" fmla="*/ 0 w 2949719"/>
              <a:gd name="connsiteY1-774" fmla="*/ 1726566 h 3186701"/>
              <a:gd name="connsiteX2-775" fmla="*/ 417871 w 2949719"/>
              <a:gd name="connsiteY2-776" fmla="*/ 2009927 h 3186701"/>
              <a:gd name="connsiteX3-777" fmla="*/ 794589 w 2949719"/>
              <a:gd name="connsiteY3-778" fmla="*/ 0 h 3186701"/>
              <a:gd name="connsiteX4-779" fmla="*/ 2052727 w 2949719"/>
              <a:gd name="connsiteY4-780" fmla="*/ 1294704 h 3186701"/>
              <a:gd name="connsiteX5-781" fmla="*/ 2049846 w 2949719"/>
              <a:gd name="connsiteY5-782" fmla="*/ 711461 h 3186701"/>
              <a:gd name="connsiteX6-783" fmla="*/ 1839559 w 2949719"/>
              <a:gd name="connsiteY6-784" fmla="*/ 3186701 h 3186701"/>
              <a:gd name="connsiteX7-785" fmla="*/ 1205640 w 2949719"/>
              <a:gd name="connsiteY7-786" fmla="*/ 1143558 h 3186701"/>
              <a:gd name="connsiteX8-787" fmla="*/ 1098762 w 2949719"/>
              <a:gd name="connsiteY8-788" fmla="*/ 2046083 h 3186701"/>
              <a:gd name="connsiteX9-789" fmla="*/ 932507 w 2949719"/>
              <a:gd name="connsiteY9-790" fmla="*/ 1666073 h 3186701"/>
              <a:gd name="connsiteX10-791" fmla="*/ 1117045 w 2949719"/>
              <a:gd name="connsiteY10-792" fmla="*/ 3168594 h 3186701"/>
              <a:gd name="connsiteX0-793" fmla="*/ 1117045 w 2949719"/>
              <a:gd name="connsiteY0-794" fmla="*/ 3168594 h 3186701"/>
              <a:gd name="connsiteX1-795" fmla="*/ 0 w 2949719"/>
              <a:gd name="connsiteY1-796" fmla="*/ 1726566 h 3186701"/>
              <a:gd name="connsiteX2-797" fmla="*/ 417871 w 2949719"/>
              <a:gd name="connsiteY2-798" fmla="*/ 2009927 h 3186701"/>
              <a:gd name="connsiteX3-799" fmla="*/ 794589 w 2949719"/>
              <a:gd name="connsiteY3-800" fmla="*/ 0 h 3186701"/>
              <a:gd name="connsiteX4-801" fmla="*/ 2052727 w 2949719"/>
              <a:gd name="connsiteY4-802" fmla="*/ 1294704 h 3186701"/>
              <a:gd name="connsiteX5-803" fmla="*/ 2049846 w 2949719"/>
              <a:gd name="connsiteY5-804" fmla="*/ 711461 h 3186701"/>
              <a:gd name="connsiteX6-805" fmla="*/ 1839559 w 2949719"/>
              <a:gd name="connsiteY6-806" fmla="*/ 3186701 h 3186701"/>
              <a:gd name="connsiteX7-807" fmla="*/ 1205640 w 2949719"/>
              <a:gd name="connsiteY7-808" fmla="*/ 1143558 h 3186701"/>
              <a:gd name="connsiteX8-809" fmla="*/ 1098762 w 2949719"/>
              <a:gd name="connsiteY8-810" fmla="*/ 2046083 h 3186701"/>
              <a:gd name="connsiteX9-811" fmla="*/ 932507 w 2949719"/>
              <a:gd name="connsiteY9-812" fmla="*/ 1666073 h 3186701"/>
              <a:gd name="connsiteX10-813" fmla="*/ 1117045 w 2949719"/>
              <a:gd name="connsiteY10-814" fmla="*/ 3168594 h 3186701"/>
              <a:gd name="connsiteX0-815" fmla="*/ 1117045 w 2949719"/>
              <a:gd name="connsiteY0-816" fmla="*/ 3168594 h 3186701"/>
              <a:gd name="connsiteX1-817" fmla="*/ 0 w 2949719"/>
              <a:gd name="connsiteY1-818" fmla="*/ 1726566 h 3186701"/>
              <a:gd name="connsiteX2-819" fmla="*/ 417871 w 2949719"/>
              <a:gd name="connsiteY2-820" fmla="*/ 2009927 h 3186701"/>
              <a:gd name="connsiteX3-821" fmla="*/ 794589 w 2949719"/>
              <a:gd name="connsiteY3-822" fmla="*/ 0 h 3186701"/>
              <a:gd name="connsiteX4-823" fmla="*/ 2052727 w 2949719"/>
              <a:gd name="connsiteY4-824" fmla="*/ 1294704 h 3186701"/>
              <a:gd name="connsiteX5-825" fmla="*/ 2049846 w 2949719"/>
              <a:gd name="connsiteY5-826" fmla="*/ 711461 h 3186701"/>
              <a:gd name="connsiteX6-827" fmla="*/ 1839559 w 2949719"/>
              <a:gd name="connsiteY6-828" fmla="*/ 3186701 h 3186701"/>
              <a:gd name="connsiteX7-829" fmla="*/ 1205640 w 2949719"/>
              <a:gd name="connsiteY7-830" fmla="*/ 1143558 h 3186701"/>
              <a:gd name="connsiteX8-831" fmla="*/ 1098762 w 2949719"/>
              <a:gd name="connsiteY8-832" fmla="*/ 2046083 h 3186701"/>
              <a:gd name="connsiteX9-833" fmla="*/ 932507 w 2949719"/>
              <a:gd name="connsiteY9-834" fmla="*/ 1666073 h 3186701"/>
              <a:gd name="connsiteX10-835" fmla="*/ 1117045 w 2949719"/>
              <a:gd name="connsiteY10-836" fmla="*/ 3168594 h 3186701"/>
              <a:gd name="connsiteX0-837" fmla="*/ 1117045 w 2949719"/>
              <a:gd name="connsiteY0-838" fmla="*/ 3168594 h 3186701"/>
              <a:gd name="connsiteX1-839" fmla="*/ 0 w 2949719"/>
              <a:gd name="connsiteY1-840" fmla="*/ 1726566 h 3186701"/>
              <a:gd name="connsiteX2-841" fmla="*/ 417871 w 2949719"/>
              <a:gd name="connsiteY2-842" fmla="*/ 2009927 h 3186701"/>
              <a:gd name="connsiteX3-843" fmla="*/ 794589 w 2949719"/>
              <a:gd name="connsiteY3-844" fmla="*/ 0 h 3186701"/>
              <a:gd name="connsiteX4-845" fmla="*/ 2052727 w 2949719"/>
              <a:gd name="connsiteY4-846" fmla="*/ 1294704 h 3186701"/>
              <a:gd name="connsiteX5-847" fmla="*/ 2049846 w 2949719"/>
              <a:gd name="connsiteY5-848" fmla="*/ 711461 h 3186701"/>
              <a:gd name="connsiteX6-849" fmla="*/ 1839559 w 2949719"/>
              <a:gd name="connsiteY6-850" fmla="*/ 3186701 h 3186701"/>
              <a:gd name="connsiteX7-851" fmla="*/ 1205640 w 2949719"/>
              <a:gd name="connsiteY7-852" fmla="*/ 1143558 h 3186701"/>
              <a:gd name="connsiteX8-853" fmla="*/ 1098762 w 2949719"/>
              <a:gd name="connsiteY8-854" fmla="*/ 2046083 h 3186701"/>
              <a:gd name="connsiteX9-855" fmla="*/ 932507 w 2949719"/>
              <a:gd name="connsiteY9-856" fmla="*/ 1666073 h 3186701"/>
              <a:gd name="connsiteX10-857" fmla="*/ 1117045 w 2949719"/>
              <a:gd name="connsiteY10-858" fmla="*/ 3168594 h 3186701"/>
              <a:gd name="connsiteX0-859" fmla="*/ 1103465 w 2936139"/>
              <a:gd name="connsiteY0-860" fmla="*/ 3168594 h 3186701"/>
              <a:gd name="connsiteX1-861" fmla="*/ 0 w 2936139"/>
              <a:gd name="connsiteY1-862" fmla="*/ 1726566 h 3186701"/>
              <a:gd name="connsiteX2-863" fmla="*/ 404291 w 2936139"/>
              <a:gd name="connsiteY2-864" fmla="*/ 2009927 h 3186701"/>
              <a:gd name="connsiteX3-865" fmla="*/ 781009 w 2936139"/>
              <a:gd name="connsiteY3-866" fmla="*/ 0 h 3186701"/>
              <a:gd name="connsiteX4-867" fmla="*/ 2039147 w 2936139"/>
              <a:gd name="connsiteY4-868" fmla="*/ 1294704 h 3186701"/>
              <a:gd name="connsiteX5-869" fmla="*/ 2036266 w 2936139"/>
              <a:gd name="connsiteY5-870" fmla="*/ 711461 h 3186701"/>
              <a:gd name="connsiteX6-871" fmla="*/ 1825979 w 2936139"/>
              <a:gd name="connsiteY6-872" fmla="*/ 3186701 h 3186701"/>
              <a:gd name="connsiteX7-873" fmla="*/ 1192060 w 2936139"/>
              <a:gd name="connsiteY7-874" fmla="*/ 1143558 h 3186701"/>
              <a:gd name="connsiteX8-875" fmla="*/ 1085182 w 2936139"/>
              <a:gd name="connsiteY8-876" fmla="*/ 2046083 h 3186701"/>
              <a:gd name="connsiteX9-877" fmla="*/ 918927 w 2936139"/>
              <a:gd name="connsiteY9-878" fmla="*/ 1666073 h 3186701"/>
              <a:gd name="connsiteX10-879" fmla="*/ 1103465 w 2936139"/>
              <a:gd name="connsiteY10-880" fmla="*/ 3168594 h 3186701"/>
              <a:gd name="connsiteX0-881" fmla="*/ 1148733 w 2981407"/>
              <a:gd name="connsiteY0-882" fmla="*/ 3168594 h 3186701"/>
              <a:gd name="connsiteX1-883" fmla="*/ 0 w 2981407"/>
              <a:gd name="connsiteY1-884" fmla="*/ 1749200 h 3186701"/>
              <a:gd name="connsiteX2-885" fmla="*/ 449559 w 2981407"/>
              <a:gd name="connsiteY2-886" fmla="*/ 2009927 h 3186701"/>
              <a:gd name="connsiteX3-887" fmla="*/ 826277 w 2981407"/>
              <a:gd name="connsiteY3-888" fmla="*/ 0 h 3186701"/>
              <a:gd name="connsiteX4-889" fmla="*/ 2084415 w 2981407"/>
              <a:gd name="connsiteY4-890" fmla="*/ 1294704 h 3186701"/>
              <a:gd name="connsiteX5-891" fmla="*/ 2081534 w 2981407"/>
              <a:gd name="connsiteY5-892" fmla="*/ 711461 h 3186701"/>
              <a:gd name="connsiteX6-893" fmla="*/ 1871247 w 2981407"/>
              <a:gd name="connsiteY6-894" fmla="*/ 3186701 h 3186701"/>
              <a:gd name="connsiteX7-895" fmla="*/ 1237328 w 2981407"/>
              <a:gd name="connsiteY7-896" fmla="*/ 1143558 h 3186701"/>
              <a:gd name="connsiteX8-897" fmla="*/ 1130450 w 2981407"/>
              <a:gd name="connsiteY8-898" fmla="*/ 2046083 h 3186701"/>
              <a:gd name="connsiteX9-899" fmla="*/ 964195 w 2981407"/>
              <a:gd name="connsiteY9-900" fmla="*/ 1666073 h 3186701"/>
              <a:gd name="connsiteX10-901" fmla="*/ 1148733 w 2981407"/>
              <a:gd name="connsiteY10-902" fmla="*/ 3168594 h 3186701"/>
              <a:gd name="connsiteX0-903" fmla="*/ 1148733 w 2981407"/>
              <a:gd name="connsiteY0-904" fmla="*/ 3168594 h 3186701"/>
              <a:gd name="connsiteX1-905" fmla="*/ 0 w 2981407"/>
              <a:gd name="connsiteY1-906" fmla="*/ 1749200 h 3186701"/>
              <a:gd name="connsiteX2-907" fmla="*/ 449559 w 2981407"/>
              <a:gd name="connsiteY2-908" fmla="*/ 2009927 h 3186701"/>
              <a:gd name="connsiteX3-909" fmla="*/ 826277 w 2981407"/>
              <a:gd name="connsiteY3-910" fmla="*/ 0 h 3186701"/>
              <a:gd name="connsiteX4-911" fmla="*/ 2084415 w 2981407"/>
              <a:gd name="connsiteY4-912" fmla="*/ 1294704 h 3186701"/>
              <a:gd name="connsiteX5-913" fmla="*/ 2081534 w 2981407"/>
              <a:gd name="connsiteY5-914" fmla="*/ 711461 h 3186701"/>
              <a:gd name="connsiteX6-915" fmla="*/ 1871247 w 2981407"/>
              <a:gd name="connsiteY6-916" fmla="*/ 3186701 h 3186701"/>
              <a:gd name="connsiteX7-917" fmla="*/ 1237328 w 2981407"/>
              <a:gd name="connsiteY7-918" fmla="*/ 1143558 h 3186701"/>
              <a:gd name="connsiteX8-919" fmla="*/ 1130450 w 2981407"/>
              <a:gd name="connsiteY8-920" fmla="*/ 2046083 h 3186701"/>
              <a:gd name="connsiteX9-921" fmla="*/ 964195 w 2981407"/>
              <a:gd name="connsiteY9-922" fmla="*/ 1666073 h 3186701"/>
              <a:gd name="connsiteX10-923" fmla="*/ 1148733 w 2981407"/>
              <a:gd name="connsiteY10-924" fmla="*/ 3168594 h 3186701"/>
              <a:gd name="connsiteX0-925" fmla="*/ 1148733 w 2981407"/>
              <a:gd name="connsiteY0-926" fmla="*/ 3168594 h 3186701"/>
              <a:gd name="connsiteX1-927" fmla="*/ 0 w 2981407"/>
              <a:gd name="connsiteY1-928" fmla="*/ 1749200 h 3186701"/>
              <a:gd name="connsiteX2-929" fmla="*/ 449559 w 2981407"/>
              <a:gd name="connsiteY2-930" fmla="*/ 2009927 h 3186701"/>
              <a:gd name="connsiteX3-931" fmla="*/ 826277 w 2981407"/>
              <a:gd name="connsiteY3-932" fmla="*/ 0 h 3186701"/>
              <a:gd name="connsiteX4-933" fmla="*/ 2084415 w 2981407"/>
              <a:gd name="connsiteY4-934" fmla="*/ 1294704 h 3186701"/>
              <a:gd name="connsiteX5-935" fmla="*/ 2081534 w 2981407"/>
              <a:gd name="connsiteY5-936" fmla="*/ 711461 h 3186701"/>
              <a:gd name="connsiteX6-937" fmla="*/ 1871247 w 2981407"/>
              <a:gd name="connsiteY6-938" fmla="*/ 3186701 h 3186701"/>
              <a:gd name="connsiteX7-939" fmla="*/ 1237328 w 2981407"/>
              <a:gd name="connsiteY7-940" fmla="*/ 1143558 h 3186701"/>
              <a:gd name="connsiteX8-941" fmla="*/ 1130450 w 2981407"/>
              <a:gd name="connsiteY8-942" fmla="*/ 2046083 h 3186701"/>
              <a:gd name="connsiteX9-943" fmla="*/ 964195 w 2981407"/>
              <a:gd name="connsiteY9-944" fmla="*/ 1666073 h 3186701"/>
              <a:gd name="connsiteX10-945" fmla="*/ 1148733 w 2981407"/>
              <a:gd name="connsiteY10-946" fmla="*/ 3168594 h 3186701"/>
              <a:gd name="connsiteX0-947" fmla="*/ 1148733 w 2981407"/>
              <a:gd name="connsiteY0-948" fmla="*/ 3168594 h 3186701"/>
              <a:gd name="connsiteX1-949" fmla="*/ 0 w 2981407"/>
              <a:gd name="connsiteY1-950" fmla="*/ 1749200 h 3186701"/>
              <a:gd name="connsiteX2-951" fmla="*/ 449559 w 2981407"/>
              <a:gd name="connsiteY2-952" fmla="*/ 2009927 h 3186701"/>
              <a:gd name="connsiteX3-953" fmla="*/ 826277 w 2981407"/>
              <a:gd name="connsiteY3-954" fmla="*/ 0 h 3186701"/>
              <a:gd name="connsiteX4-955" fmla="*/ 2084415 w 2981407"/>
              <a:gd name="connsiteY4-956" fmla="*/ 1294704 h 3186701"/>
              <a:gd name="connsiteX5-957" fmla="*/ 2081534 w 2981407"/>
              <a:gd name="connsiteY5-958" fmla="*/ 711461 h 3186701"/>
              <a:gd name="connsiteX6-959" fmla="*/ 1871247 w 2981407"/>
              <a:gd name="connsiteY6-960" fmla="*/ 3186701 h 3186701"/>
              <a:gd name="connsiteX7-961" fmla="*/ 1237328 w 2981407"/>
              <a:gd name="connsiteY7-962" fmla="*/ 1143558 h 3186701"/>
              <a:gd name="connsiteX8-963" fmla="*/ 1130450 w 2981407"/>
              <a:gd name="connsiteY8-964" fmla="*/ 2046083 h 3186701"/>
              <a:gd name="connsiteX9-965" fmla="*/ 918927 w 2981407"/>
              <a:gd name="connsiteY9-966" fmla="*/ 1697760 h 3186701"/>
              <a:gd name="connsiteX10-967" fmla="*/ 1148733 w 2981407"/>
              <a:gd name="connsiteY10-968" fmla="*/ 3168594 h 3186701"/>
              <a:gd name="connsiteX0-969" fmla="*/ 1148733 w 2981407"/>
              <a:gd name="connsiteY0-970" fmla="*/ 3168594 h 3186701"/>
              <a:gd name="connsiteX1-971" fmla="*/ 0 w 2981407"/>
              <a:gd name="connsiteY1-972" fmla="*/ 1749200 h 3186701"/>
              <a:gd name="connsiteX2-973" fmla="*/ 449559 w 2981407"/>
              <a:gd name="connsiteY2-974" fmla="*/ 2009927 h 3186701"/>
              <a:gd name="connsiteX3-975" fmla="*/ 826277 w 2981407"/>
              <a:gd name="connsiteY3-976" fmla="*/ 0 h 3186701"/>
              <a:gd name="connsiteX4-977" fmla="*/ 2084415 w 2981407"/>
              <a:gd name="connsiteY4-978" fmla="*/ 1294704 h 3186701"/>
              <a:gd name="connsiteX5-979" fmla="*/ 2081534 w 2981407"/>
              <a:gd name="connsiteY5-980" fmla="*/ 711461 h 3186701"/>
              <a:gd name="connsiteX6-981" fmla="*/ 1871247 w 2981407"/>
              <a:gd name="connsiteY6-982" fmla="*/ 3186701 h 3186701"/>
              <a:gd name="connsiteX7-983" fmla="*/ 1237328 w 2981407"/>
              <a:gd name="connsiteY7-984" fmla="*/ 1143558 h 3186701"/>
              <a:gd name="connsiteX8-985" fmla="*/ 1130450 w 2981407"/>
              <a:gd name="connsiteY8-986" fmla="*/ 2046083 h 3186701"/>
              <a:gd name="connsiteX9-987" fmla="*/ 918927 w 2981407"/>
              <a:gd name="connsiteY9-988" fmla="*/ 1697760 h 3186701"/>
              <a:gd name="connsiteX10-989" fmla="*/ 1148733 w 2981407"/>
              <a:gd name="connsiteY10-990" fmla="*/ 3168594 h 3186701"/>
              <a:gd name="connsiteX0-991" fmla="*/ 1148733 w 2981407"/>
              <a:gd name="connsiteY0-992" fmla="*/ 3168594 h 3186701"/>
              <a:gd name="connsiteX1-993" fmla="*/ 0 w 2981407"/>
              <a:gd name="connsiteY1-994" fmla="*/ 1749200 h 3186701"/>
              <a:gd name="connsiteX2-995" fmla="*/ 449559 w 2981407"/>
              <a:gd name="connsiteY2-996" fmla="*/ 2009927 h 3186701"/>
              <a:gd name="connsiteX3-997" fmla="*/ 826277 w 2981407"/>
              <a:gd name="connsiteY3-998" fmla="*/ 0 h 3186701"/>
              <a:gd name="connsiteX4-999" fmla="*/ 2084415 w 2981407"/>
              <a:gd name="connsiteY4-1000" fmla="*/ 1294704 h 3186701"/>
              <a:gd name="connsiteX5-1001" fmla="*/ 2081534 w 2981407"/>
              <a:gd name="connsiteY5-1002" fmla="*/ 711461 h 3186701"/>
              <a:gd name="connsiteX6-1003" fmla="*/ 1871247 w 2981407"/>
              <a:gd name="connsiteY6-1004" fmla="*/ 3186701 h 3186701"/>
              <a:gd name="connsiteX7-1005" fmla="*/ 1237328 w 2981407"/>
              <a:gd name="connsiteY7-1006" fmla="*/ 1143558 h 3186701"/>
              <a:gd name="connsiteX8-1007" fmla="*/ 1130450 w 2981407"/>
              <a:gd name="connsiteY8-1008" fmla="*/ 2046083 h 3186701"/>
              <a:gd name="connsiteX9-1009" fmla="*/ 918927 w 2981407"/>
              <a:gd name="connsiteY9-1010" fmla="*/ 1697760 h 3186701"/>
              <a:gd name="connsiteX10-1011" fmla="*/ 1148733 w 2981407"/>
              <a:gd name="connsiteY10-1012" fmla="*/ 3168594 h 3186701"/>
              <a:gd name="connsiteX0-1013" fmla="*/ 1148733 w 2981407"/>
              <a:gd name="connsiteY0-1014" fmla="*/ 3168594 h 3186701"/>
              <a:gd name="connsiteX1-1015" fmla="*/ 0 w 2981407"/>
              <a:gd name="connsiteY1-1016" fmla="*/ 1749200 h 3186701"/>
              <a:gd name="connsiteX2-1017" fmla="*/ 449559 w 2981407"/>
              <a:gd name="connsiteY2-1018" fmla="*/ 2009927 h 3186701"/>
              <a:gd name="connsiteX3-1019" fmla="*/ 826277 w 2981407"/>
              <a:gd name="connsiteY3-1020" fmla="*/ 0 h 3186701"/>
              <a:gd name="connsiteX4-1021" fmla="*/ 2084415 w 2981407"/>
              <a:gd name="connsiteY4-1022" fmla="*/ 1294704 h 3186701"/>
              <a:gd name="connsiteX5-1023" fmla="*/ 2081534 w 2981407"/>
              <a:gd name="connsiteY5-1024" fmla="*/ 711461 h 3186701"/>
              <a:gd name="connsiteX6-1025" fmla="*/ 1871247 w 2981407"/>
              <a:gd name="connsiteY6-1026" fmla="*/ 3186701 h 3186701"/>
              <a:gd name="connsiteX7-1027" fmla="*/ 1237328 w 2981407"/>
              <a:gd name="connsiteY7-1028" fmla="*/ 1143558 h 3186701"/>
              <a:gd name="connsiteX8-1029" fmla="*/ 1130450 w 2981407"/>
              <a:gd name="connsiteY8-1030" fmla="*/ 2046083 h 3186701"/>
              <a:gd name="connsiteX9-1031" fmla="*/ 918927 w 2981407"/>
              <a:gd name="connsiteY9-1032" fmla="*/ 1697760 h 3186701"/>
              <a:gd name="connsiteX10-1033" fmla="*/ 1148733 w 2981407"/>
              <a:gd name="connsiteY10-1034" fmla="*/ 3168594 h 3186701"/>
              <a:gd name="connsiteX0-1035" fmla="*/ 1148733 w 2981407"/>
              <a:gd name="connsiteY0-1036" fmla="*/ 3168594 h 3186701"/>
              <a:gd name="connsiteX1-1037" fmla="*/ 0 w 2981407"/>
              <a:gd name="connsiteY1-1038" fmla="*/ 1749200 h 3186701"/>
              <a:gd name="connsiteX2-1039" fmla="*/ 449559 w 2981407"/>
              <a:gd name="connsiteY2-1040" fmla="*/ 2009927 h 3186701"/>
              <a:gd name="connsiteX3-1041" fmla="*/ 826277 w 2981407"/>
              <a:gd name="connsiteY3-1042" fmla="*/ 0 h 3186701"/>
              <a:gd name="connsiteX4-1043" fmla="*/ 2084415 w 2981407"/>
              <a:gd name="connsiteY4-1044" fmla="*/ 1294704 h 3186701"/>
              <a:gd name="connsiteX5-1045" fmla="*/ 2081534 w 2981407"/>
              <a:gd name="connsiteY5-1046" fmla="*/ 711461 h 3186701"/>
              <a:gd name="connsiteX6-1047" fmla="*/ 1871247 w 2981407"/>
              <a:gd name="connsiteY6-1048" fmla="*/ 3186701 h 3186701"/>
              <a:gd name="connsiteX7-1049" fmla="*/ 1237328 w 2981407"/>
              <a:gd name="connsiteY7-1050" fmla="*/ 1143558 h 3186701"/>
              <a:gd name="connsiteX8-1051" fmla="*/ 1130450 w 2981407"/>
              <a:gd name="connsiteY8-1052" fmla="*/ 2046083 h 3186701"/>
              <a:gd name="connsiteX9-1053" fmla="*/ 918927 w 2981407"/>
              <a:gd name="connsiteY9-1054" fmla="*/ 1697760 h 3186701"/>
              <a:gd name="connsiteX10-1055" fmla="*/ 1148733 w 2981407"/>
              <a:gd name="connsiteY10-1056" fmla="*/ 3168594 h 3186701"/>
              <a:gd name="connsiteX0-1057" fmla="*/ 1148733 w 2981407"/>
              <a:gd name="connsiteY0-1058" fmla="*/ 3168594 h 3186701"/>
              <a:gd name="connsiteX1-1059" fmla="*/ 0 w 2981407"/>
              <a:gd name="connsiteY1-1060" fmla="*/ 1749200 h 3186701"/>
              <a:gd name="connsiteX2-1061" fmla="*/ 449559 w 2981407"/>
              <a:gd name="connsiteY2-1062" fmla="*/ 2009927 h 3186701"/>
              <a:gd name="connsiteX3-1063" fmla="*/ 826277 w 2981407"/>
              <a:gd name="connsiteY3-1064" fmla="*/ 0 h 3186701"/>
              <a:gd name="connsiteX4-1065" fmla="*/ 2084415 w 2981407"/>
              <a:gd name="connsiteY4-1066" fmla="*/ 1294704 h 3186701"/>
              <a:gd name="connsiteX5-1067" fmla="*/ 2081534 w 2981407"/>
              <a:gd name="connsiteY5-1068" fmla="*/ 711461 h 3186701"/>
              <a:gd name="connsiteX6-1069" fmla="*/ 1871247 w 2981407"/>
              <a:gd name="connsiteY6-1070" fmla="*/ 3186701 h 3186701"/>
              <a:gd name="connsiteX7-1071" fmla="*/ 1237328 w 2981407"/>
              <a:gd name="connsiteY7-1072" fmla="*/ 1143558 h 3186701"/>
              <a:gd name="connsiteX8-1073" fmla="*/ 1130450 w 2981407"/>
              <a:gd name="connsiteY8-1074" fmla="*/ 2046083 h 3186701"/>
              <a:gd name="connsiteX9-1075" fmla="*/ 918927 w 2981407"/>
              <a:gd name="connsiteY9-1076" fmla="*/ 1697760 h 3186701"/>
              <a:gd name="connsiteX10-1077" fmla="*/ 1148733 w 2981407"/>
              <a:gd name="connsiteY10-1078" fmla="*/ 3168594 h 3186701"/>
              <a:gd name="connsiteX0-1079" fmla="*/ 1148733 w 2981407"/>
              <a:gd name="connsiteY0-1080" fmla="*/ 3168594 h 3186701"/>
              <a:gd name="connsiteX1-1081" fmla="*/ 0 w 2981407"/>
              <a:gd name="connsiteY1-1082" fmla="*/ 1749200 h 3186701"/>
              <a:gd name="connsiteX2-1083" fmla="*/ 449559 w 2981407"/>
              <a:gd name="connsiteY2-1084" fmla="*/ 2009927 h 3186701"/>
              <a:gd name="connsiteX3-1085" fmla="*/ 826277 w 2981407"/>
              <a:gd name="connsiteY3-1086" fmla="*/ 0 h 3186701"/>
              <a:gd name="connsiteX4-1087" fmla="*/ 2084415 w 2981407"/>
              <a:gd name="connsiteY4-1088" fmla="*/ 1294704 h 3186701"/>
              <a:gd name="connsiteX5-1089" fmla="*/ 2081534 w 2981407"/>
              <a:gd name="connsiteY5-1090" fmla="*/ 711461 h 3186701"/>
              <a:gd name="connsiteX6-1091" fmla="*/ 1871247 w 2981407"/>
              <a:gd name="connsiteY6-1092" fmla="*/ 3186701 h 3186701"/>
              <a:gd name="connsiteX7-1093" fmla="*/ 1237328 w 2981407"/>
              <a:gd name="connsiteY7-1094" fmla="*/ 1143558 h 3186701"/>
              <a:gd name="connsiteX8-1095" fmla="*/ 1130450 w 2981407"/>
              <a:gd name="connsiteY8-1096" fmla="*/ 2046083 h 3186701"/>
              <a:gd name="connsiteX9-1097" fmla="*/ 918927 w 2981407"/>
              <a:gd name="connsiteY9-1098" fmla="*/ 1697760 h 3186701"/>
              <a:gd name="connsiteX10-1099" fmla="*/ 1148733 w 2981407"/>
              <a:gd name="connsiteY10-1100" fmla="*/ 3168594 h 3186701"/>
              <a:gd name="connsiteX0-1101" fmla="*/ 1148733 w 2897156"/>
              <a:gd name="connsiteY0-1102" fmla="*/ 3168594 h 3173121"/>
              <a:gd name="connsiteX1-1103" fmla="*/ 0 w 2897156"/>
              <a:gd name="connsiteY1-1104" fmla="*/ 1749200 h 3173121"/>
              <a:gd name="connsiteX2-1105" fmla="*/ 449559 w 2897156"/>
              <a:gd name="connsiteY2-1106" fmla="*/ 2009927 h 3173121"/>
              <a:gd name="connsiteX3-1107" fmla="*/ 826277 w 2897156"/>
              <a:gd name="connsiteY3-1108" fmla="*/ 0 h 3173121"/>
              <a:gd name="connsiteX4-1109" fmla="*/ 2084415 w 2897156"/>
              <a:gd name="connsiteY4-1110" fmla="*/ 1294704 h 3173121"/>
              <a:gd name="connsiteX5-1111" fmla="*/ 2081534 w 2897156"/>
              <a:gd name="connsiteY5-1112" fmla="*/ 711461 h 3173121"/>
              <a:gd name="connsiteX6-1113" fmla="*/ 1581537 w 2897156"/>
              <a:gd name="connsiteY6-1114" fmla="*/ 3173121 h 3173121"/>
              <a:gd name="connsiteX7-1115" fmla="*/ 1237328 w 2897156"/>
              <a:gd name="connsiteY7-1116" fmla="*/ 1143558 h 3173121"/>
              <a:gd name="connsiteX8-1117" fmla="*/ 1130450 w 2897156"/>
              <a:gd name="connsiteY8-1118" fmla="*/ 2046083 h 3173121"/>
              <a:gd name="connsiteX9-1119" fmla="*/ 918927 w 2897156"/>
              <a:gd name="connsiteY9-1120" fmla="*/ 1697760 h 3173121"/>
              <a:gd name="connsiteX10-1121" fmla="*/ 1148733 w 2897156"/>
              <a:gd name="connsiteY10-1122" fmla="*/ 3168594 h 3173121"/>
              <a:gd name="connsiteX0-1123" fmla="*/ 1148733 w 2969045"/>
              <a:gd name="connsiteY0-1124" fmla="*/ 3168594 h 3173121"/>
              <a:gd name="connsiteX1-1125" fmla="*/ 0 w 2969045"/>
              <a:gd name="connsiteY1-1126" fmla="*/ 1749200 h 3173121"/>
              <a:gd name="connsiteX2-1127" fmla="*/ 449559 w 2969045"/>
              <a:gd name="connsiteY2-1128" fmla="*/ 2009927 h 3173121"/>
              <a:gd name="connsiteX3-1129" fmla="*/ 826277 w 2969045"/>
              <a:gd name="connsiteY3-1130" fmla="*/ 0 h 3173121"/>
              <a:gd name="connsiteX4-1131" fmla="*/ 2084415 w 2969045"/>
              <a:gd name="connsiteY4-1132" fmla="*/ 1294704 h 3173121"/>
              <a:gd name="connsiteX5-1133" fmla="*/ 2081534 w 2969045"/>
              <a:gd name="connsiteY5-1134" fmla="*/ 711461 h 3173121"/>
              <a:gd name="connsiteX6-1135" fmla="*/ 1581537 w 2969045"/>
              <a:gd name="connsiteY6-1136" fmla="*/ 3173121 h 3173121"/>
              <a:gd name="connsiteX7-1137" fmla="*/ 1237328 w 2969045"/>
              <a:gd name="connsiteY7-1138" fmla="*/ 1143558 h 3173121"/>
              <a:gd name="connsiteX8-1139" fmla="*/ 1130450 w 2969045"/>
              <a:gd name="connsiteY8-1140" fmla="*/ 2046083 h 3173121"/>
              <a:gd name="connsiteX9-1141" fmla="*/ 918927 w 2969045"/>
              <a:gd name="connsiteY9-1142" fmla="*/ 1697760 h 3173121"/>
              <a:gd name="connsiteX10-1143" fmla="*/ 1148733 w 2969045"/>
              <a:gd name="connsiteY10-1144" fmla="*/ 3168594 h 3173121"/>
              <a:gd name="connsiteX0-1145" fmla="*/ 1148733 w 2969045"/>
              <a:gd name="connsiteY0-1146" fmla="*/ 3168594 h 3173121"/>
              <a:gd name="connsiteX1-1147" fmla="*/ 0 w 2969045"/>
              <a:gd name="connsiteY1-1148" fmla="*/ 1749200 h 3173121"/>
              <a:gd name="connsiteX2-1149" fmla="*/ 449559 w 2969045"/>
              <a:gd name="connsiteY2-1150" fmla="*/ 2009927 h 3173121"/>
              <a:gd name="connsiteX3-1151" fmla="*/ 826277 w 2969045"/>
              <a:gd name="connsiteY3-1152" fmla="*/ 0 h 3173121"/>
              <a:gd name="connsiteX4-1153" fmla="*/ 2084415 w 2969045"/>
              <a:gd name="connsiteY4-1154" fmla="*/ 1294704 h 3173121"/>
              <a:gd name="connsiteX5-1155" fmla="*/ 2081534 w 2969045"/>
              <a:gd name="connsiteY5-1156" fmla="*/ 711461 h 3173121"/>
              <a:gd name="connsiteX6-1157" fmla="*/ 1581537 w 2969045"/>
              <a:gd name="connsiteY6-1158" fmla="*/ 3173121 h 3173121"/>
              <a:gd name="connsiteX7-1159" fmla="*/ 1237328 w 2969045"/>
              <a:gd name="connsiteY7-1160" fmla="*/ 1143558 h 3173121"/>
              <a:gd name="connsiteX8-1161" fmla="*/ 1130450 w 2969045"/>
              <a:gd name="connsiteY8-1162" fmla="*/ 2046083 h 3173121"/>
              <a:gd name="connsiteX9-1163" fmla="*/ 918927 w 2969045"/>
              <a:gd name="connsiteY9-1164" fmla="*/ 1697760 h 3173121"/>
              <a:gd name="connsiteX10-1165" fmla="*/ 1148733 w 2969045"/>
              <a:gd name="connsiteY10-1166" fmla="*/ 3168594 h 3173121"/>
              <a:gd name="connsiteX0-1167" fmla="*/ 1148733 w 2969045"/>
              <a:gd name="connsiteY0-1168" fmla="*/ 3168594 h 3173121"/>
              <a:gd name="connsiteX1-1169" fmla="*/ 0 w 2969045"/>
              <a:gd name="connsiteY1-1170" fmla="*/ 1749200 h 3173121"/>
              <a:gd name="connsiteX2-1171" fmla="*/ 449559 w 2969045"/>
              <a:gd name="connsiteY2-1172" fmla="*/ 2009927 h 3173121"/>
              <a:gd name="connsiteX3-1173" fmla="*/ 826277 w 2969045"/>
              <a:gd name="connsiteY3-1174" fmla="*/ 0 h 3173121"/>
              <a:gd name="connsiteX4-1175" fmla="*/ 2084415 w 2969045"/>
              <a:gd name="connsiteY4-1176" fmla="*/ 1294704 h 3173121"/>
              <a:gd name="connsiteX5-1177" fmla="*/ 2081534 w 2969045"/>
              <a:gd name="connsiteY5-1178" fmla="*/ 711461 h 3173121"/>
              <a:gd name="connsiteX6-1179" fmla="*/ 1581537 w 2969045"/>
              <a:gd name="connsiteY6-1180" fmla="*/ 3173121 h 3173121"/>
              <a:gd name="connsiteX7-1181" fmla="*/ 1237328 w 2969045"/>
              <a:gd name="connsiteY7-1182" fmla="*/ 1143558 h 3173121"/>
              <a:gd name="connsiteX8-1183" fmla="*/ 1288886 w 2969045"/>
              <a:gd name="connsiteY8-1184" fmla="*/ 2367481 h 3173121"/>
              <a:gd name="connsiteX9-1185" fmla="*/ 918927 w 2969045"/>
              <a:gd name="connsiteY9-1186" fmla="*/ 1697760 h 3173121"/>
              <a:gd name="connsiteX10-1187" fmla="*/ 1148733 w 2969045"/>
              <a:gd name="connsiteY10-1188" fmla="*/ 3168594 h 3173121"/>
              <a:gd name="connsiteX0-1189" fmla="*/ 1148733 w 2969045"/>
              <a:gd name="connsiteY0-1190" fmla="*/ 3168594 h 3173121"/>
              <a:gd name="connsiteX1-1191" fmla="*/ 0 w 2969045"/>
              <a:gd name="connsiteY1-1192" fmla="*/ 1749200 h 3173121"/>
              <a:gd name="connsiteX2-1193" fmla="*/ 449559 w 2969045"/>
              <a:gd name="connsiteY2-1194" fmla="*/ 2009927 h 3173121"/>
              <a:gd name="connsiteX3-1195" fmla="*/ 826277 w 2969045"/>
              <a:gd name="connsiteY3-1196" fmla="*/ 0 h 3173121"/>
              <a:gd name="connsiteX4-1197" fmla="*/ 2084415 w 2969045"/>
              <a:gd name="connsiteY4-1198" fmla="*/ 1294704 h 3173121"/>
              <a:gd name="connsiteX5-1199" fmla="*/ 2081534 w 2969045"/>
              <a:gd name="connsiteY5-1200" fmla="*/ 711461 h 3173121"/>
              <a:gd name="connsiteX6-1201" fmla="*/ 1581537 w 2969045"/>
              <a:gd name="connsiteY6-1202" fmla="*/ 3173121 h 3173121"/>
              <a:gd name="connsiteX7-1203" fmla="*/ 1237328 w 2969045"/>
              <a:gd name="connsiteY7-1204" fmla="*/ 1143558 h 3173121"/>
              <a:gd name="connsiteX8-1205" fmla="*/ 1162138 w 2969045"/>
              <a:gd name="connsiteY8-1206" fmla="*/ 2408222 h 3173121"/>
              <a:gd name="connsiteX9-1207" fmla="*/ 918927 w 2969045"/>
              <a:gd name="connsiteY9-1208" fmla="*/ 1697760 h 3173121"/>
              <a:gd name="connsiteX10-1209" fmla="*/ 1148733 w 2969045"/>
              <a:gd name="connsiteY10-1210" fmla="*/ 3168594 h 3173121"/>
              <a:gd name="connsiteX0-1211" fmla="*/ 1148733 w 2969045"/>
              <a:gd name="connsiteY0-1212" fmla="*/ 3168594 h 3173121"/>
              <a:gd name="connsiteX1-1213" fmla="*/ 0 w 2969045"/>
              <a:gd name="connsiteY1-1214" fmla="*/ 1749200 h 3173121"/>
              <a:gd name="connsiteX2-1215" fmla="*/ 449559 w 2969045"/>
              <a:gd name="connsiteY2-1216" fmla="*/ 2009927 h 3173121"/>
              <a:gd name="connsiteX3-1217" fmla="*/ 826277 w 2969045"/>
              <a:gd name="connsiteY3-1218" fmla="*/ 0 h 3173121"/>
              <a:gd name="connsiteX4-1219" fmla="*/ 2084415 w 2969045"/>
              <a:gd name="connsiteY4-1220" fmla="*/ 1294704 h 3173121"/>
              <a:gd name="connsiteX5-1221" fmla="*/ 2081534 w 2969045"/>
              <a:gd name="connsiteY5-1222" fmla="*/ 711461 h 3173121"/>
              <a:gd name="connsiteX6-1223" fmla="*/ 1581537 w 2969045"/>
              <a:gd name="connsiteY6-1224" fmla="*/ 3173121 h 3173121"/>
              <a:gd name="connsiteX7-1225" fmla="*/ 1237328 w 2969045"/>
              <a:gd name="connsiteY7-1226" fmla="*/ 1143558 h 3173121"/>
              <a:gd name="connsiteX8-1227" fmla="*/ 1162138 w 2969045"/>
              <a:gd name="connsiteY8-1228" fmla="*/ 2408222 h 3173121"/>
              <a:gd name="connsiteX9-1229" fmla="*/ 918927 w 2969045"/>
              <a:gd name="connsiteY9-1230" fmla="*/ 1697760 h 3173121"/>
              <a:gd name="connsiteX10-1231" fmla="*/ 1148733 w 2969045"/>
              <a:gd name="connsiteY10-1232" fmla="*/ 3168594 h 3173121"/>
              <a:gd name="connsiteX0-1233" fmla="*/ 1148733 w 2969045"/>
              <a:gd name="connsiteY0-1234" fmla="*/ 3168594 h 3173121"/>
              <a:gd name="connsiteX1-1235" fmla="*/ 0 w 2969045"/>
              <a:gd name="connsiteY1-1236" fmla="*/ 1749200 h 3173121"/>
              <a:gd name="connsiteX2-1237" fmla="*/ 449559 w 2969045"/>
              <a:gd name="connsiteY2-1238" fmla="*/ 2009927 h 3173121"/>
              <a:gd name="connsiteX3-1239" fmla="*/ 826277 w 2969045"/>
              <a:gd name="connsiteY3-1240" fmla="*/ 0 h 3173121"/>
              <a:gd name="connsiteX4-1241" fmla="*/ 2084415 w 2969045"/>
              <a:gd name="connsiteY4-1242" fmla="*/ 1294704 h 3173121"/>
              <a:gd name="connsiteX5-1243" fmla="*/ 2081534 w 2969045"/>
              <a:gd name="connsiteY5-1244" fmla="*/ 711461 h 3173121"/>
              <a:gd name="connsiteX6-1245" fmla="*/ 1581537 w 2969045"/>
              <a:gd name="connsiteY6-1246" fmla="*/ 3173121 h 3173121"/>
              <a:gd name="connsiteX7-1247" fmla="*/ 1237328 w 2969045"/>
              <a:gd name="connsiteY7-1248" fmla="*/ 1143558 h 3173121"/>
              <a:gd name="connsiteX8-1249" fmla="*/ 1162138 w 2969045"/>
              <a:gd name="connsiteY8-1250" fmla="*/ 2408222 h 3173121"/>
              <a:gd name="connsiteX9-1251" fmla="*/ 918927 w 2969045"/>
              <a:gd name="connsiteY9-1252" fmla="*/ 1697760 h 3173121"/>
              <a:gd name="connsiteX10-1253" fmla="*/ 1148733 w 2969045"/>
              <a:gd name="connsiteY10-1254" fmla="*/ 3168594 h 3173121"/>
              <a:gd name="connsiteX0-1255" fmla="*/ 1148733 w 2969045"/>
              <a:gd name="connsiteY0-1256" fmla="*/ 3168594 h 3173121"/>
              <a:gd name="connsiteX1-1257" fmla="*/ 0 w 2969045"/>
              <a:gd name="connsiteY1-1258" fmla="*/ 1749200 h 3173121"/>
              <a:gd name="connsiteX2-1259" fmla="*/ 449559 w 2969045"/>
              <a:gd name="connsiteY2-1260" fmla="*/ 2009927 h 3173121"/>
              <a:gd name="connsiteX3-1261" fmla="*/ 826277 w 2969045"/>
              <a:gd name="connsiteY3-1262" fmla="*/ 0 h 3173121"/>
              <a:gd name="connsiteX4-1263" fmla="*/ 2084415 w 2969045"/>
              <a:gd name="connsiteY4-1264" fmla="*/ 1294704 h 3173121"/>
              <a:gd name="connsiteX5-1265" fmla="*/ 2081534 w 2969045"/>
              <a:gd name="connsiteY5-1266" fmla="*/ 711461 h 3173121"/>
              <a:gd name="connsiteX6-1267" fmla="*/ 1581537 w 2969045"/>
              <a:gd name="connsiteY6-1268" fmla="*/ 3173121 h 3173121"/>
              <a:gd name="connsiteX7-1269" fmla="*/ 1237328 w 2969045"/>
              <a:gd name="connsiteY7-1270" fmla="*/ 1143558 h 3173121"/>
              <a:gd name="connsiteX8-1271" fmla="*/ 1162138 w 2969045"/>
              <a:gd name="connsiteY8-1272" fmla="*/ 2408222 h 3173121"/>
              <a:gd name="connsiteX9-1273" fmla="*/ 918927 w 2969045"/>
              <a:gd name="connsiteY9-1274" fmla="*/ 1697760 h 3173121"/>
              <a:gd name="connsiteX10-1275" fmla="*/ 1148733 w 2969045"/>
              <a:gd name="connsiteY10-1276" fmla="*/ 3168594 h 3173121"/>
              <a:gd name="connsiteX0-1277" fmla="*/ 1148733 w 2969045"/>
              <a:gd name="connsiteY0-1278" fmla="*/ 3168594 h 3173121"/>
              <a:gd name="connsiteX1-1279" fmla="*/ 0 w 2969045"/>
              <a:gd name="connsiteY1-1280" fmla="*/ 1749200 h 3173121"/>
              <a:gd name="connsiteX2-1281" fmla="*/ 449559 w 2969045"/>
              <a:gd name="connsiteY2-1282" fmla="*/ 2009927 h 3173121"/>
              <a:gd name="connsiteX3-1283" fmla="*/ 826277 w 2969045"/>
              <a:gd name="connsiteY3-1284" fmla="*/ 0 h 3173121"/>
              <a:gd name="connsiteX4-1285" fmla="*/ 2084415 w 2969045"/>
              <a:gd name="connsiteY4-1286" fmla="*/ 1294704 h 3173121"/>
              <a:gd name="connsiteX5-1287" fmla="*/ 2081534 w 2969045"/>
              <a:gd name="connsiteY5-1288" fmla="*/ 711461 h 3173121"/>
              <a:gd name="connsiteX6-1289" fmla="*/ 1581537 w 2969045"/>
              <a:gd name="connsiteY6-1290" fmla="*/ 3173121 h 3173121"/>
              <a:gd name="connsiteX7-1291" fmla="*/ 1237328 w 2969045"/>
              <a:gd name="connsiteY7-1292" fmla="*/ 1143558 h 3173121"/>
              <a:gd name="connsiteX8-1293" fmla="*/ 1162138 w 2969045"/>
              <a:gd name="connsiteY8-1294" fmla="*/ 2408222 h 3173121"/>
              <a:gd name="connsiteX9-1295" fmla="*/ 918927 w 2969045"/>
              <a:gd name="connsiteY9-1296" fmla="*/ 1697760 h 3173121"/>
              <a:gd name="connsiteX10-1297" fmla="*/ 1148733 w 2969045"/>
              <a:gd name="connsiteY10-1298" fmla="*/ 3168594 h 3173121"/>
              <a:gd name="connsiteX0-1299" fmla="*/ 1148733 w 2969045"/>
              <a:gd name="connsiteY0-1300" fmla="*/ 3168594 h 3173121"/>
              <a:gd name="connsiteX1-1301" fmla="*/ 0 w 2969045"/>
              <a:gd name="connsiteY1-1302" fmla="*/ 1749200 h 3173121"/>
              <a:gd name="connsiteX2-1303" fmla="*/ 449559 w 2969045"/>
              <a:gd name="connsiteY2-1304" fmla="*/ 2009927 h 3173121"/>
              <a:gd name="connsiteX3-1305" fmla="*/ 826277 w 2969045"/>
              <a:gd name="connsiteY3-1306" fmla="*/ 0 h 3173121"/>
              <a:gd name="connsiteX4-1307" fmla="*/ 2084415 w 2969045"/>
              <a:gd name="connsiteY4-1308" fmla="*/ 1294704 h 3173121"/>
              <a:gd name="connsiteX5-1309" fmla="*/ 2081534 w 2969045"/>
              <a:gd name="connsiteY5-1310" fmla="*/ 711461 h 3173121"/>
              <a:gd name="connsiteX6-1311" fmla="*/ 1581537 w 2969045"/>
              <a:gd name="connsiteY6-1312" fmla="*/ 3173121 h 3173121"/>
              <a:gd name="connsiteX7-1313" fmla="*/ 1237328 w 2969045"/>
              <a:gd name="connsiteY7-1314" fmla="*/ 1143558 h 3173121"/>
              <a:gd name="connsiteX8-1315" fmla="*/ 1162138 w 2969045"/>
              <a:gd name="connsiteY8-1316" fmla="*/ 2408222 h 3173121"/>
              <a:gd name="connsiteX9-1317" fmla="*/ 918927 w 2969045"/>
              <a:gd name="connsiteY9-1318" fmla="*/ 1697760 h 3173121"/>
              <a:gd name="connsiteX10-1319" fmla="*/ 1148733 w 2969045"/>
              <a:gd name="connsiteY10-1320" fmla="*/ 3168594 h 3173121"/>
              <a:gd name="connsiteX0-1321" fmla="*/ 1148733 w 2969045"/>
              <a:gd name="connsiteY0-1322" fmla="*/ 3168594 h 3173121"/>
              <a:gd name="connsiteX1-1323" fmla="*/ 0 w 2969045"/>
              <a:gd name="connsiteY1-1324" fmla="*/ 1749200 h 3173121"/>
              <a:gd name="connsiteX2-1325" fmla="*/ 449559 w 2969045"/>
              <a:gd name="connsiteY2-1326" fmla="*/ 2009927 h 3173121"/>
              <a:gd name="connsiteX3-1327" fmla="*/ 826277 w 2969045"/>
              <a:gd name="connsiteY3-1328" fmla="*/ 0 h 3173121"/>
              <a:gd name="connsiteX4-1329" fmla="*/ 2084415 w 2969045"/>
              <a:gd name="connsiteY4-1330" fmla="*/ 1294704 h 3173121"/>
              <a:gd name="connsiteX5-1331" fmla="*/ 2081534 w 2969045"/>
              <a:gd name="connsiteY5-1332" fmla="*/ 711461 h 3173121"/>
              <a:gd name="connsiteX6-1333" fmla="*/ 1581537 w 2969045"/>
              <a:gd name="connsiteY6-1334" fmla="*/ 3173121 h 3173121"/>
              <a:gd name="connsiteX7-1335" fmla="*/ 1237328 w 2969045"/>
              <a:gd name="connsiteY7-1336" fmla="*/ 1143558 h 3173121"/>
              <a:gd name="connsiteX8-1337" fmla="*/ 1162138 w 2969045"/>
              <a:gd name="connsiteY8-1338" fmla="*/ 2408222 h 3173121"/>
              <a:gd name="connsiteX9-1339" fmla="*/ 918927 w 2969045"/>
              <a:gd name="connsiteY9-1340" fmla="*/ 1697760 h 3173121"/>
              <a:gd name="connsiteX10-1341" fmla="*/ 1148733 w 2969045"/>
              <a:gd name="connsiteY10-1342" fmla="*/ 3168594 h 3173121"/>
              <a:gd name="connsiteX0-1343" fmla="*/ 1148733 w 2969045"/>
              <a:gd name="connsiteY0-1344" fmla="*/ 3168594 h 3173121"/>
              <a:gd name="connsiteX1-1345" fmla="*/ 0 w 2969045"/>
              <a:gd name="connsiteY1-1346" fmla="*/ 1749200 h 3173121"/>
              <a:gd name="connsiteX2-1347" fmla="*/ 449559 w 2969045"/>
              <a:gd name="connsiteY2-1348" fmla="*/ 2009927 h 3173121"/>
              <a:gd name="connsiteX3-1349" fmla="*/ 826277 w 2969045"/>
              <a:gd name="connsiteY3-1350" fmla="*/ 0 h 3173121"/>
              <a:gd name="connsiteX4-1351" fmla="*/ 2084415 w 2969045"/>
              <a:gd name="connsiteY4-1352" fmla="*/ 1294704 h 3173121"/>
              <a:gd name="connsiteX5-1353" fmla="*/ 2081534 w 2969045"/>
              <a:gd name="connsiteY5-1354" fmla="*/ 711461 h 3173121"/>
              <a:gd name="connsiteX6-1355" fmla="*/ 1581537 w 2969045"/>
              <a:gd name="connsiteY6-1356" fmla="*/ 3173121 h 3173121"/>
              <a:gd name="connsiteX7-1357" fmla="*/ 1237328 w 2969045"/>
              <a:gd name="connsiteY7-1358" fmla="*/ 1143558 h 3173121"/>
              <a:gd name="connsiteX8-1359" fmla="*/ 1162138 w 2969045"/>
              <a:gd name="connsiteY8-1360" fmla="*/ 2408222 h 3173121"/>
              <a:gd name="connsiteX9-1361" fmla="*/ 918927 w 2969045"/>
              <a:gd name="connsiteY9-1362" fmla="*/ 1697760 h 3173121"/>
              <a:gd name="connsiteX10-1363" fmla="*/ 1148733 w 2969045"/>
              <a:gd name="connsiteY10-1364" fmla="*/ 3168594 h 317312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Lst>
            <a:rect l="l" t="t" r="r" b="b"/>
            <a:pathLst>
              <a:path w="2969045" h="3173121">
                <a:moveTo>
                  <a:pt x="1148733" y="3168594"/>
                </a:moveTo>
                <a:cubicBezTo>
                  <a:pt x="-68605" y="2992718"/>
                  <a:pt x="289357" y="2373225"/>
                  <a:pt x="0" y="1749200"/>
                </a:cubicBezTo>
                <a:cubicBezTo>
                  <a:pt x="211718" y="1712379"/>
                  <a:pt x="518500" y="2277611"/>
                  <a:pt x="449559" y="2009927"/>
                </a:cubicBezTo>
                <a:cubicBezTo>
                  <a:pt x="87752" y="952162"/>
                  <a:pt x="1169975" y="921963"/>
                  <a:pt x="826277" y="0"/>
                </a:cubicBezTo>
                <a:cubicBezTo>
                  <a:pt x="1894489" y="60376"/>
                  <a:pt x="1582046" y="1053258"/>
                  <a:pt x="2084415" y="1294704"/>
                </a:cubicBezTo>
                <a:cubicBezTo>
                  <a:pt x="2220765" y="1319082"/>
                  <a:pt x="2384277" y="1207659"/>
                  <a:pt x="2081534" y="711461"/>
                </a:cubicBezTo>
                <a:cubicBezTo>
                  <a:pt x="3844765" y="2025429"/>
                  <a:pt x="2606774" y="3099478"/>
                  <a:pt x="1581537" y="3173121"/>
                </a:cubicBezTo>
                <a:cubicBezTo>
                  <a:pt x="2049242" y="2917586"/>
                  <a:pt x="2204598" y="1824606"/>
                  <a:pt x="1237328" y="1143558"/>
                </a:cubicBezTo>
                <a:cubicBezTo>
                  <a:pt x="1479342" y="1777869"/>
                  <a:pt x="1318476" y="2090782"/>
                  <a:pt x="1162138" y="2408222"/>
                </a:cubicBezTo>
                <a:cubicBezTo>
                  <a:pt x="1159532" y="2246847"/>
                  <a:pt x="1324413" y="1899876"/>
                  <a:pt x="918927" y="1697760"/>
                </a:cubicBezTo>
                <a:cubicBezTo>
                  <a:pt x="1108697" y="2305733"/>
                  <a:pt x="307113" y="2497246"/>
                  <a:pt x="1148733" y="3168594"/>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1" name="Rounded Rectangle 25"/>
          <p:cNvSpPr/>
          <p:nvPr/>
        </p:nvSpPr>
        <p:spPr>
          <a:xfrm>
            <a:off x="9276660" y="2839601"/>
            <a:ext cx="586980" cy="430164"/>
          </a:xfrm>
          <a:custGeom>
            <a:avLst/>
            <a:gdLst/>
            <a:ahLst/>
            <a:cxnLst/>
            <a:rect l="l" t="t" r="r" b="b"/>
            <a:pathLst>
              <a:path w="3248842" h="2380886">
                <a:moveTo>
                  <a:pt x="1194785" y="1472263"/>
                </a:moveTo>
                <a:cubicBezTo>
                  <a:pt x="1150014" y="1472263"/>
                  <a:pt x="1113720" y="1508557"/>
                  <a:pt x="1113720" y="1553328"/>
                </a:cubicBezTo>
                <a:lnTo>
                  <a:pt x="1113720" y="1600880"/>
                </a:lnTo>
                <a:cubicBezTo>
                  <a:pt x="1113720" y="1645651"/>
                  <a:pt x="1150014" y="1681945"/>
                  <a:pt x="1194785" y="1681945"/>
                </a:cubicBezTo>
                <a:lnTo>
                  <a:pt x="2067186" y="1681945"/>
                </a:lnTo>
                <a:cubicBezTo>
                  <a:pt x="2111957" y="1681945"/>
                  <a:pt x="2148251" y="1645651"/>
                  <a:pt x="2148251" y="1600880"/>
                </a:cubicBezTo>
                <a:lnTo>
                  <a:pt x="2148251" y="1553328"/>
                </a:lnTo>
                <a:cubicBezTo>
                  <a:pt x="2148251" y="1508557"/>
                  <a:pt x="2111957" y="1472263"/>
                  <a:pt x="2067186" y="1472263"/>
                </a:cubicBezTo>
                <a:close/>
                <a:moveTo>
                  <a:pt x="2582402" y="986449"/>
                </a:moveTo>
                <a:cubicBezTo>
                  <a:pt x="2477247" y="986449"/>
                  <a:pt x="2392002" y="1071694"/>
                  <a:pt x="2392002" y="1176848"/>
                </a:cubicBezTo>
                <a:cubicBezTo>
                  <a:pt x="2392002" y="1282003"/>
                  <a:pt x="2477247" y="1367248"/>
                  <a:pt x="2582402" y="1367248"/>
                </a:cubicBezTo>
                <a:cubicBezTo>
                  <a:pt x="2687557" y="1367248"/>
                  <a:pt x="2772801" y="1282003"/>
                  <a:pt x="2772801" y="1176848"/>
                </a:cubicBezTo>
                <a:cubicBezTo>
                  <a:pt x="2772801" y="1071694"/>
                  <a:pt x="2687557" y="986449"/>
                  <a:pt x="2582402" y="986449"/>
                </a:cubicBezTo>
                <a:close/>
                <a:moveTo>
                  <a:pt x="679570" y="986449"/>
                </a:moveTo>
                <a:cubicBezTo>
                  <a:pt x="574415" y="986449"/>
                  <a:pt x="489171" y="1071694"/>
                  <a:pt x="489171" y="1176848"/>
                </a:cubicBezTo>
                <a:cubicBezTo>
                  <a:pt x="489171" y="1282003"/>
                  <a:pt x="574415" y="1367248"/>
                  <a:pt x="679570" y="1367248"/>
                </a:cubicBezTo>
                <a:cubicBezTo>
                  <a:pt x="784725" y="1367248"/>
                  <a:pt x="869970" y="1282003"/>
                  <a:pt x="869970" y="1176848"/>
                </a:cubicBezTo>
                <a:cubicBezTo>
                  <a:pt x="869970" y="1071694"/>
                  <a:pt x="784725" y="986449"/>
                  <a:pt x="679570" y="986449"/>
                </a:cubicBezTo>
                <a:close/>
                <a:moveTo>
                  <a:pt x="867954" y="155801"/>
                </a:moveTo>
                <a:lnTo>
                  <a:pt x="726849" y="858549"/>
                </a:lnTo>
                <a:lnTo>
                  <a:pt x="2535122" y="858549"/>
                </a:lnTo>
                <a:lnTo>
                  <a:pt x="2394017" y="155801"/>
                </a:lnTo>
                <a:close/>
                <a:moveTo>
                  <a:pt x="677268" y="0"/>
                </a:moveTo>
                <a:lnTo>
                  <a:pt x="2584703" y="0"/>
                </a:lnTo>
                <a:lnTo>
                  <a:pt x="2736658" y="607820"/>
                </a:lnTo>
                <a:cubicBezTo>
                  <a:pt x="2766265" y="579906"/>
                  <a:pt x="2806392" y="564164"/>
                  <a:pt x="2850195" y="564164"/>
                </a:cubicBezTo>
                <a:lnTo>
                  <a:pt x="3069929" y="564164"/>
                </a:lnTo>
                <a:cubicBezTo>
                  <a:pt x="3168740" y="564164"/>
                  <a:pt x="3248842" y="644266"/>
                  <a:pt x="3248842" y="743077"/>
                </a:cubicBezTo>
                <a:lnTo>
                  <a:pt x="3248842" y="792706"/>
                </a:lnTo>
                <a:cubicBezTo>
                  <a:pt x="3248842" y="891517"/>
                  <a:pt x="3168740" y="971619"/>
                  <a:pt x="3069929" y="971619"/>
                </a:cubicBezTo>
                <a:lnTo>
                  <a:pt x="3054536" y="971619"/>
                </a:lnTo>
                <a:cubicBezTo>
                  <a:pt x="3060628" y="989042"/>
                  <a:pt x="3063411" y="1007758"/>
                  <a:pt x="3063411" y="1027125"/>
                </a:cubicBezTo>
                <a:lnTo>
                  <a:pt x="3063411" y="2015961"/>
                </a:lnTo>
                <a:lnTo>
                  <a:pt x="2889080" y="2015961"/>
                </a:lnTo>
                <a:lnTo>
                  <a:pt x="2889080" y="2260325"/>
                </a:lnTo>
                <a:cubicBezTo>
                  <a:pt x="2889080" y="2326909"/>
                  <a:pt x="2835102" y="2380886"/>
                  <a:pt x="2768518" y="2380886"/>
                </a:cubicBezTo>
                <a:lnTo>
                  <a:pt x="2286284" y="2380886"/>
                </a:lnTo>
                <a:cubicBezTo>
                  <a:pt x="2219700" y="2380886"/>
                  <a:pt x="2165723" y="2326909"/>
                  <a:pt x="2165723" y="2260325"/>
                </a:cubicBezTo>
                <a:lnTo>
                  <a:pt x="2165723" y="2015961"/>
                </a:lnTo>
                <a:lnTo>
                  <a:pt x="1096248" y="2015961"/>
                </a:lnTo>
                <a:lnTo>
                  <a:pt x="1096248" y="2260325"/>
                </a:lnTo>
                <a:cubicBezTo>
                  <a:pt x="1096248" y="2326909"/>
                  <a:pt x="1042270" y="2380886"/>
                  <a:pt x="975686" y="2380886"/>
                </a:cubicBezTo>
                <a:lnTo>
                  <a:pt x="493453" y="2380886"/>
                </a:lnTo>
                <a:cubicBezTo>
                  <a:pt x="426869" y="2380886"/>
                  <a:pt x="372891" y="2326909"/>
                  <a:pt x="372891" y="2260325"/>
                </a:cubicBezTo>
                <a:lnTo>
                  <a:pt x="372891" y="2015961"/>
                </a:lnTo>
                <a:lnTo>
                  <a:pt x="198560" y="2015961"/>
                </a:lnTo>
                <a:lnTo>
                  <a:pt x="198560" y="1027125"/>
                </a:lnTo>
                <a:cubicBezTo>
                  <a:pt x="198560" y="1007758"/>
                  <a:pt x="201343" y="989042"/>
                  <a:pt x="207435" y="971619"/>
                </a:cubicBezTo>
                <a:lnTo>
                  <a:pt x="178913" y="971619"/>
                </a:lnTo>
                <a:cubicBezTo>
                  <a:pt x="80102" y="971619"/>
                  <a:pt x="0" y="891517"/>
                  <a:pt x="0" y="792706"/>
                </a:cubicBezTo>
                <a:lnTo>
                  <a:pt x="0" y="743077"/>
                </a:lnTo>
                <a:cubicBezTo>
                  <a:pt x="0" y="644266"/>
                  <a:pt x="80102" y="564164"/>
                  <a:pt x="178913" y="564164"/>
                </a:cubicBezTo>
                <a:lnTo>
                  <a:pt x="398647" y="564164"/>
                </a:lnTo>
                <a:cubicBezTo>
                  <a:pt x="447310" y="564164"/>
                  <a:pt x="491436" y="583593"/>
                  <a:pt x="523419" y="615395"/>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2" name="Block Arc 41"/>
          <p:cNvSpPr/>
          <p:nvPr/>
        </p:nvSpPr>
        <p:spPr>
          <a:xfrm>
            <a:off x="7757806" y="5852973"/>
            <a:ext cx="563324" cy="570461"/>
          </a:xfrm>
          <a:custGeom>
            <a:avLst/>
            <a:gdLst/>
            <a:ahLst/>
            <a:cxnLst/>
            <a:rect l="l" t="t" r="r" b="b"/>
            <a:pathLst>
              <a:path w="2844151" h="2880180">
                <a:moveTo>
                  <a:pt x="2390187" y="1502145"/>
                </a:moveTo>
                <a:lnTo>
                  <a:pt x="2844151" y="1530794"/>
                </a:lnTo>
                <a:cubicBezTo>
                  <a:pt x="2804784" y="2154619"/>
                  <a:pt x="2367464" y="2681809"/>
                  <a:pt x="1761650" y="2835749"/>
                </a:cubicBezTo>
                <a:cubicBezTo>
                  <a:pt x="1191486" y="2980631"/>
                  <a:pt x="594633" y="2763755"/>
                  <a:pt x="252983" y="2293680"/>
                </a:cubicBezTo>
                <a:lnTo>
                  <a:pt x="102982" y="2380283"/>
                </a:lnTo>
                <a:lnTo>
                  <a:pt x="104524" y="1603708"/>
                </a:lnTo>
                <a:lnTo>
                  <a:pt x="777828" y="1990661"/>
                </a:lnTo>
                <a:lnTo>
                  <a:pt x="648358" y="2065410"/>
                </a:lnTo>
                <a:cubicBezTo>
                  <a:pt x="886760" y="2358087"/>
                  <a:pt x="1276546" y="2489694"/>
                  <a:pt x="1649627" y="2394891"/>
                </a:cubicBezTo>
                <a:cubicBezTo>
                  <a:pt x="2064076" y="2289577"/>
                  <a:pt x="2363256" y="1928916"/>
                  <a:pt x="2390187" y="1502145"/>
                </a:cubicBezTo>
                <a:close/>
                <a:moveTo>
                  <a:pt x="1424249" y="58"/>
                </a:moveTo>
                <a:cubicBezTo>
                  <a:pt x="1880498" y="-4073"/>
                  <a:pt x="2318325" y="209551"/>
                  <a:pt x="2591169" y="586524"/>
                </a:cubicBezTo>
                <a:lnTo>
                  <a:pt x="2741170" y="499921"/>
                </a:lnTo>
                <a:lnTo>
                  <a:pt x="2739628" y="1276497"/>
                </a:lnTo>
                <a:lnTo>
                  <a:pt x="2066324" y="889544"/>
                </a:lnTo>
                <a:lnTo>
                  <a:pt x="2195793" y="814795"/>
                </a:lnTo>
                <a:cubicBezTo>
                  <a:pt x="1957391" y="522118"/>
                  <a:pt x="1567606" y="390511"/>
                  <a:pt x="1194524" y="485313"/>
                </a:cubicBezTo>
                <a:cubicBezTo>
                  <a:pt x="780075" y="590627"/>
                  <a:pt x="480895" y="951288"/>
                  <a:pt x="453964" y="1378059"/>
                </a:cubicBezTo>
                <a:lnTo>
                  <a:pt x="0" y="1349410"/>
                </a:lnTo>
                <a:cubicBezTo>
                  <a:pt x="39367" y="725585"/>
                  <a:pt x="476687" y="198395"/>
                  <a:pt x="1082501" y="44455"/>
                </a:cubicBezTo>
                <a:cubicBezTo>
                  <a:pt x="1196091" y="15591"/>
                  <a:pt x="1310740" y="1086"/>
                  <a:pt x="1424249" y="5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63" name="Round Same Side Corner Rectangle 11"/>
          <p:cNvSpPr/>
          <p:nvPr/>
        </p:nvSpPr>
        <p:spPr>
          <a:xfrm rot="9900000">
            <a:off x="8512631" y="1733769"/>
            <a:ext cx="579867" cy="492485"/>
          </a:xfrm>
          <a:custGeom>
            <a:avLst/>
            <a:gdLst/>
            <a:ahLst/>
            <a:cxnLst/>
            <a:rect l="l" t="t" r="r" b="b"/>
            <a:pathLst>
              <a:path w="2911009" h="2472345">
                <a:moveTo>
                  <a:pt x="2219598" y="1335309"/>
                </a:moveTo>
                <a:lnTo>
                  <a:pt x="2219598" y="1222573"/>
                </a:lnTo>
                <a:cubicBezTo>
                  <a:pt x="2219598" y="1176944"/>
                  <a:pt x="2241926" y="1136530"/>
                  <a:pt x="2277694" y="1113650"/>
                </a:cubicBezTo>
                <a:lnTo>
                  <a:pt x="2277694" y="137786"/>
                </a:lnTo>
                <a:cubicBezTo>
                  <a:pt x="2277694" y="61689"/>
                  <a:pt x="2339383" y="0"/>
                  <a:pt x="2415480" y="0"/>
                </a:cubicBezTo>
                <a:lnTo>
                  <a:pt x="2545196" y="0"/>
                </a:lnTo>
                <a:cubicBezTo>
                  <a:pt x="2621293" y="0"/>
                  <a:pt x="2682982" y="61689"/>
                  <a:pt x="2682982" y="137786"/>
                </a:cubicBezTo>
                <a:lnTo>
                  <a:pt x="2682982" y="1099067"/>
                </a:lnTo>
                <a:cubicBezTo>
                  <a:pt x="2730197" y="1120049"/>
                  <a:pt x="2762708" y="1167515"/>
                  <a:pt x="2762708" y="1222573"/>
                </a:cubicBezTo>
                <a:lnTo>
                  <a:pt x="2762708" y="1480834"/>
                </a:lnTo>
                <a:close/>
                <a:moveTo>
                  <a:pt x="241900" y="1676361"/>
                </a:moveTo>
                <a:cubicBezTo>
                  <a:pt x="69371" y="1631107"/>
                  <a:pt x="-34146" y="1454930"/>
                  <a:pt x="10296" y="1282189"/>
                </a:cubicBezTo>
                <a:cubicBezTo>
                  <a:pt x="54739" y="1109449"/>
                  <a:pt x="230428" y="1005105"/>
                  <a:pt x="403375" y="1048736"/>
                </a:cubicBezTo>
                <a:cubicBezTo>
                  <a:pt x="349550" y="1257945"/>
                  <a:pt x="295726" y="1467153"/>
                  <a:pt x="241900" y="1676361"/>
                </a:cubicBezTo>
                <a:close/>
                <a:moveTo>
                  <a:pt x="2578947" y="2467929"/>
                </a:moveTo>
                <a:lnTo>
                  <a:pt x="1957545" y="2301425"/>
                </a:lnTo>
                <a:lnTo>
                  <a:pt x="2194209" y="1418183"/>
                </a:lnTo>
                <a:lnTo>
                  <a:pt x="2815611" y="1584687"/>
                </a:lnTo>
                <a:cubicBezTo>
                  <a:pt x="2884250" y="1603079"/>
                  <a:pt x="2924985" y="1673632"/>
                  <a:pt x="2906593" y="1742272"/>
                </a:cubicBezTo>
                <a:lnTo>
                  <a:pt x="2736532" y="2376947"/>
                </a:lnTo>
                <a:cubicBezTo>
                  <a:pt x="2718140" y="2445587"/>
                  <a:pt x="2647586" y="2486321"/>
                  <a:pt x="2578947" y="2467929"/>
                </a:cubicBezTo>
                <a:close/>
                <a:moveTo>
                  <a:pt x="610249" y="2287120"/>
                </a:moveTo>
                <a:lnTo>
                  <a:pt x="1020264" y="756923"/>
                </a:lnTo>
                <a:lnTo>
                  <a:pt x="2107356" y="1398691"/>
                </a:lnTo>
                <a:lnTo>
                  <a:pt x="1872582" y="2274879"/>
                </a:lnTo>
                <a:close/>
                <a:moveTo>
                  <a:pt x="426016" y="2349577"/>
                </a:moveTo>
                <a:lnTo>
                  <a:pt x="243978" y="2300800"/>
                </a:lnTo>
                <a:cubicBezTo>
                  <a:pt x="205115" y="2290387"/>
                  <a:pt x="182051" y="2250439"/>
                  <a:pt x="192464" y="2211576"/>
                </a:cubicBezTo>
                <a:lnTo>
                  <a:pt x="620679" y="613455"/>
                </a:lnTo>
                <a:cubicBezTo>
                  <a:pt x="631093" y="574592"/>
                  <a:pt x="671040" y="551528"/>
                  <a:pt x="709903" y="561941"/>
                </a:cubicBezTo>
                <a:lnTo>
                  <a:pt x="891942" y="610718"/>
                </a:lnTo>
                <a:cubicBezTo>
                  <a:pt x="930805" y="621132"/>
                  <a:pt x="953869" y="661079"/>
                  <a:pt x="943455" y="699942"/>
                </a:cubicBezTo>
                <a:lnTo>
                  <a:pt x="515240" y="2298064"/>
                </a:lnTo>
                <a:cubicBezTo>
                  <a:pt x="504827" y="2336927"/>
                  <a:pt x="464879" y="2359990"/>
                  <a:pt x="426016" y="2349577"/>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4" name="Donut 39"/>
          <p:cNvSpPr/>
          <p:nvPr/>
        </p:nvSpPr>
        <p:spPr>
          <a:xfrm>
            <a:off x="2550022" y="4864910"/>
            <a:ext cx="575536" cy="575536"/>
          </a:xfrm>
          <a:custGeom>
            <a:avLst/>
            <a:gdLst/>
            <a:ahLst/>
            <a:cxnLst/>
            <a:rect l="l" t="t" r="r" b="b"/>
            <a:pathLst>
              <a:path w="3240000" h="3240000">
                <a:moveTo>
                  <a:pt x="1152300" y="922782"/>
                </a:moveTo>
                <a:lnTo>
                  <a:pt x="2354400" y="1620000"/>
                </a:lnTo>
                <a:lnTo>
                  <a:pt x="1152300" y="2317218"/>
                </a:lnTo>
                <a:close/>
                <a:moveTo>
                  <a:pt x="1620000" y="342403"/>
                </a:moveTo>
                <a:cubicBezTo>
                  <a:pt x="914403" y="342403"/>
                  <a:pt x="342403" y="914403"/>
                  <a:pt x="342403" y="1620000"/>
                </a:cubicBezTo>
                <a:cubicBezTo>
                  <a:pt x="342403" y="2325597"/>
                  <a:pt x="914403" y="2897597"/>
                  <a:pt x="1620000" y="2897597"/>
                </a:cubicBezTo>
                <a:cubicBezTo>
                  <a:pt x="2325597" y="2897597"/>
                  <a:pt x="2897597" y="2325597"/>
                  <a:pt x="2897597" y="1620000"/>
                </a:cubicBezTo>
                <a:cubicBezTo>
                  <a:pt x="2897597" y="914403"/>
                  <a:pt x="2325597" y="342403"/>
                  <a:pt x="1620000" y="342403"/>
                </a:cubicBezTo>
                <a:close/>
                <a:moveTo>
                  <a:pt x="1620000" y="0"/>
                </a:moveTo>
                <a:cubicBezTo>
                  <a:pt x="2514701" y="0"/>
                  <a:pt x="3240000" y="725299"/>
                  <a:pt x="3240000" y="1620000"/>
                </a:cubicBezTo>
                <a:cubicBezTo>
                  <a:pt x="3240000" y="2514701"/>
                  <a:pt x="2514701" y="3240000"/>
                  <a:pt x="1620000" y="3240000"/>
                </a:cubicBezTo>
                <a:cubicBezTo>
                  <a:pt x="725299" y="3240000"/>
                  <a:pt x="0" y="2514701"/>
                  <a:pt x="0" y="1620000"/>
                </a:cubicBezTo>
                <a:cubicBezTo>
                  <a:pt x="0" y="725299"/>
                  <a:pt x="725299" y="0"/>
                  <a:pt x="1620000"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65" name="Freeform 25"/>
          <p:cNvSpPr/>
          <p:nvPr/>
        </p:nvSpPr>
        <p:spPr>
          <a:xfrm>
            <a:off x="7070079" y="3839388"/>
            <a:ext cx="417857" cy="517071"/>
          </a:xfrm>
          <a:custGeom>
            <a:avLst/>
            <a:gdLst>
              <a:gd name="connsiteX0" fmla="*/ 371475 w 1600200"/>
              <a:gd name="connsiteY0" fmla="*/ 0 h 1857375"/>
              <a:gd name="connsiteX1" fmla="*/ 628650 w 1600200"/>
              <a:gd name="connsiteY1" fmla="*/ 523875 h 1857375"/>
              <a:gd name="connsiteX2" fmla="*/ 400050 w 1600200"/>
              <a:gd name="connsiteY2" fmla="*/ 561975 h 1857375"/>
              <a:gd name="connsiteX3" fmla="*/ 1019175 w 1600200"/>
              <a:gd name="connsiteY3" fmla="*/ 1438275 h 1857375"/>
              <a:gd name="connsiteX4" fmla="*/ 1219200 w 1600200"/>
              <a:gd name="connsiteY4" fmla="*/ 1238250 h 1857375"/>
              <a:gd name="connsiteX5" fmla="*/ 1600200 w 1600200"/>
              <a:gd name="connsiteY5" fmla="*/ 1666875 h 1857375"/>
              <a:gd name="connsiteX6" fmla="*/ 1038225 w 1600200"/>
              <a:gd name="connsiteY6" fmla="*/ 1857375 h 1857375"/>
              <a:gd name="connsiteX7" fmla="*/ 0 w 1600200"/>
              <a:gd name="connsiteY7" fmla="*/ 314325 h 1857375"/>
              <a:gd name="connsiteX8" fmla="*/ 371475 w 1600200"/>
              <a:gd name="connsiteY8" fmla="*/ 0 h 1857375"/>
              <a:gd name="connsiteX0-1" fmla="*/ 371475 w 1600200"/>
              <a:gd name="connsiteY0-2" fmla="*/ 0 h 1917951"/>
              <a:gd name="connsiteX1-3" fmla="*/ 628650 w 1600200"/>
              <a:gd name="connsiteY1-4" fmla="*/ 584451 h 1917951"/>
              <a:gd name="connsiteX2-5" fmla="*/ 400050 w 1600200"/>
              <a:gd name="connsiteY2-6" fmla="*/ 622551 h 1917951"/>
              <a:gd name="connsiteX3-7" fmla="*/ 1019175 w 1600200"/>
              <a:gd name="connsiteY3-8" fmla="*/ 1498851 h 1917951"/>
              <a:gd name="connsiteX4-9" fmla="*/ 1219200 w 1600200"/>
              <a:gd name="connsiteY4-10" fmla="*/ 1298826 h 1917951"/>
              <a:gd name="connsiteX5-11" fmla="*/ 1600200 w 1600200"/>
              <a:gd name="connsiteY5-12" fmla="*/ 1727451 h 1917951"/>
              <a:gd name="connsiteX6-13" fmla="*/ 1038225 w 1600200"/>
              <a:gd name="connsiteY6-14" fmla="*/ 1917951 h 1917951"/>
              <a:gd name="connsiteX7-15" fmla="*/ 0 w 1600200"/>
              <a:gd name="connsiteY7-16" fmla="*/ 374901 h 1917951"/>
              <a:gd name="connsiteX8-17" fmla="*/ 371475 w 1600200"/>
              <a:gd name="connsiteY8-18" fmla="*/ 0 h 1917951"/>
              <a:gd name="connsiteX0-19" fmla="*/ 371475 w 1600200"/>
              <a:gd name="connsiteY0-20" fmla="*/ 1277 h 1919228"/>
              <a:gd name="connsiteX1-21" fmla="*/ 628650 w 1600200"/>
              <a:gd name="connsiteY1-22" fmla="*/ 585728 h 1919228"/>
              <a:gd name="connsiteX2-23" fmla="*/ 400050 w 1600200"/>
              <a:gd name="connsiteY2-24" fmla="*/ 623828 h 1919228"/>
              <a:gd name="connsiteX3-25" fmla="*/ 1019175 w 1600200"/>
              <a:gd name="connsiteY3-26" fmla="*/ 1500128 h 1919228"/>
              <a:gd name="connsiteX4-27" fmla="*/ 1219200 w 1600200"/>
              <a:gd name="connsiteY4-28" fmla="*/ 1300103 h 1919228"/>
              <a:gd name="connsiteX5-29" fmla="*/ 1600200 w 1600200"/>
              <a:gd name="connsiteY5-30" fmla="*/ 1728728 h 1919228"/>
              <a:gd name="connsiteX6-31" fmla="*/ 1038225 w 1600200"/>
              <a:gd name="connsiteY6-32" fmla="*/ 1919228 h 1919228"/>
              <a:gd name="connsiteX7-33" fmla="*/ 0 w 1600200"/>
              <a:gd name="connsiteY7-34" fmla="*/ 376178 h 1919228"/>
              <a:gd name="connsiteX8-35" fmla="*/ 371475 w 1600200"/>
              <a:gd name="connsiteY8-36" fmla="*/ 1277 h 1919228"/>
              <a:gd name="connsiteX0-37" fmla="*/ 371475 w 1600200"/>
              <a:gd name="connsiteY0-38" fmla="*/ 1277 h 1919228"/>
              <a:gd name="connsiteX1-39" fmla="*/ 628650 w 1600200"/>
              <a:gd name="connsiteY1-40" fmla="*/ 585728 h 1919228"/>
              <a:gd name="connsiteX2-41" fmla="*/ 400050 w 1600200"/>
              <a:gd name="connsiteY2-42" fmla="*/ 623828 h 1919228"/>
              <a:gd name="connsiteX3-43" fmla="*/ 1019175 w 1600200"/>
              <a:gd name="connsiteY3-44" fmla="*/ 1500128 h 1919228"/>
              <a:gd name="connsiteX4-45" fmla="*/ 1219200 w 1600200"/>
              <a:gd name="connsiteY4-46" fmla="*/ 1300103 h 1919228"/>
              <a:gd name="connsiteX5-47" fmla="*/ 1600200 w 1600200"/>
              <a:gd name="connsiteY5-48" fmla="*/ 1728728 h 1919228"/>
              <a:gd name="connsiteX6-49" fmla="*/ 1038225 w 1600200"/>
              <a:gd name="connsiteY6-50" fmla="*/ 1919228 h 1919228"/>
              <a:gd name="connsiteX7-51" fmla="*/ 0 w 1600200"/>
              <a:gd name="connsiteY7-52" fmla="*/ 376178 h 1919228"/>
              <a:gd name="connsiteX8-53" fmla="*/ 371475 w 1600200"/>
              <a:gd name="connsiteY8-54" fmla="*/ 1277 h 1919228"/>
              <a:gd name="connsiteX0-55" fmla="*/ 371475 w 1600200"/>
              <a:gd name="connsiteY0-56" fmla="*/ 1544 h 1919495"/>
              <a:gd name="connsiteX1-57" fmla="*/ 628650 w 1600200"/>
              <a:gd name="connsiteY1-58" fmla="*/ 585995 h 1919495"/>
              <a:gd name="connsiteX2-59" fmla="*/ 400050 w 1600200"/>
              <a:gd name="connsiteY2-60" fmla="*/ 624095 h 1919495"/>
              <a:gd name="connsiteX3-61" fmla="*/ 1019175 w 1600200"/>
              <a:gd name="connsiteY3-62" fmla="*/ 1500395 h 1919495"/>
              <a:gd name="connsiteX4-63" fmla="*/ 1219200 w 1600200"/>
              <a:gd name="connsiteY4-64" fmla="*/ 1300370 h 1919495"/>
              <a:gd name="connsiteX5-65" fmla="*/ 1600200 w 1600200"/>
              <a:gd name="connsiteY5-66" fmla="*/ 1728995 h 1919495"/>
              <a:gd name="connsiteX6-67" fmla="*/ 1038225 w 1600200"/>
              <a:gd name="connsiteY6-68" fmla="*/ 1919495 h 1919495"/>
              <a:gd name="connsiteX7-69" fmla="*/ 0 w 1600200"/>
              <a:gd name="connsiteY7-70" fmla="*/ 376445 h 1919495"/>
              <a:gd name="connsiteX8-71" fmla="*/ 371475 w 1600200"/>
              <a:gd name="connsiteY8-72" fmla="*/ 1544 h 1919495"/>
              <a:gd name="connsiteX0-73" fmla="*/ 371475 w 1600200"/>
              <a:gd name="connsiteY0-74" fmla="*/ 1487 h 1919438"/>
              <a:gd name="connsiteX1-75" fmla="*/ 568075 w 1600200"/>
              <a:gd name="connsiteY1-76" fmla="*/ 603245 h 1919438"/>
              <a:gd name="connsiteX2-77" fmla="*/ 400050 w 1600200"/>
              <a:gd name="connsiteY2-78" fmla="*/ 624038 h 1919438"/>
              <a:gd name="connsiteX3-79" fmla="*/ 1019175 w 1600200"/>
              <a:gd name="connsiteY3-80" fmla="*/ 1500338 h 1919438"/>
              <a:gd name="connsiteX4-81" fmla="*/ 1219200 w 1600200"/>
              <a:gd name="connsiteY4-82" fmla="*/ 1300313 h 1919438"/>
              <a:gd name="connsiteX5-83" fmla="*/ 1600200 w 1600200"/>
              <a:gd name="connsiteY5-84" fmla="*/ 1728938 h 1919438"/>
              <a:gd name="connsiteX6-85" fmla="*/ 1038225 w 1600200"/>
              <a:gd name="connsiteY6-86" fmla="*/ 1919438 h 1919438"/>
              <a:gd name="connsiteX7-87" fmla="*/ 0 w 1600200"/>
              <a:gd name="connsiteY7-88" fmla="*/ 376388 h 1919438"/>
              <a:gd name="connsiteX8-89" fmla="*/ 371475 w 1600200"/>
              <a:gd name="connsiteY8-90" fmla="*/ 1487 h 1919438"/>
              <a:gd name="connsiteX0-91" fmla="*/ 371475 w 1600200"/>
              <a:gd name="connsiteY0-92" fmla="*/ 1032 h 1918983"/>
              <a:gd name="connsiteX1-93" fmla="*/ 568075 w 1600200"/>
              <a:gd name="connsiteY1-94" fmla="*/ 602790 h 1918983"/>
              <a:gd name="connsiteX2-95" fmla="*/ 400050 w 1600200"/>
              <a:gd name="connsiteY2-96" fmla="*/ 623583 h 1918983"/>
              <a:gd name="connsiteX3-97" fmla="*/ 1019175 w 1600200"/>
              <a:gd name="connsiteY3-98" fmla="*/ 1499883 h 1918983"/>
              <a:gd name="connsiteX4-99" fmla="*/ 1219200 w 1600200"/>
              <a:gd name="connsiteY4-100" fmla="*/ 1299858 h 1918983"/>
              <a:gd name="connsiteX5-101" fmla="*/ 1600200 w 1600200"/>
              <a:gd name="connsiteY5-102" fmla="*/ 1728483 h 1918983"/>
              <a:gd name="connsiteX6-103" fmla="*/ 1038225 w 1600200"/>
              <a:gd name="connsiteY6-104" fmla="*/ 1918983 h 1918983"/>
              <a:gd name="connsiteX7-105" fmla="*/ 0 w 1600200"/>
              <a:gd name="connsiteY7-106" fmla="*/ 375933 h 1918983"/>
              <a:gd name="connsiteX8-107" fmla="*/ 371475 w 1600200"/>
              <a:gd name="connsiteY8-108" fmla="*/ 1032 h 1918983"/>
              <a:gd name="connsiteX0-109" fmla="*/ 371475 w 1600200"/>
              <a:gd name="connsiteY0-110" fmla="*/ 1088 h 1919039"/>
              <a:gd name="connsiteX1-111" fmla="*/ 568075 w 1600200"/>
              <a:gd name="connsiteY1-112" fmla="*/ 602846 h 1919039"/>
              <a:gd name="connsiteX2-113" fmla="*/ 400050 w 1600200"/>
              <a:gd name="connsiteY2-114" fmla="*/ 623639 h 1919039"/>
              <a:gd name="connsiteX3-115" fmla="*/ 1019175 w 1600200"/>
              <a:gd name="connsiteY3-116" fmla="*/ 1499939 h 1919039"/>
              <a:gd name="connsiteX4-117" fmla="*/ 1219200 w 1600200"/>
              <a:gd name="connsiteY4-118" fmla="*/ 1299914 h 1919039"/>
              <a:gd name="connsiteX5-119" fmla="*/ 1600200 w 1600200"/>
              <a:gd name="connsiteY5-120" fmla="*/ 1728539 h 1919039"/>
              <a:gd name="connsiteX6-121" fmla="*/ 1038225 w 1600200"/>
              <a:gd name="connsiteY6-122" fmla="*/ 1919039 h 1919039"/>
              <a:gd name="connsiteX7-123" fmla="*/ 0 w 1600200"/>
              <a:gd name="connsiteY7-124" fmla="*/ 375989 h 1919039"/>
              <a:gd name="connsiteX8-125" fmla="*/ 371475 w 1600200"/>
              <a:gd name="connsiteY8-126" fmla="*/ 1088 h 1919039"/>
              <a:gd name="connsiteX0-127" fmla="*/ 371475 w 1600200"/>
              <a:gd name="connsiteY0-128" fmla="*/ 1088 h 1919039"/>
              <a:gd name="connsiteX1-129" fmla="*/ 568075 w 1600200"/>
              <a:gd name="connsiteY1-130" fmla="*/ 602846 h 1919039"/>
              <a:gd name="connsiteX2-131" fmla="*/ 400050 w 1600200"/>
              <a:gd name="connsiteY2-132" fmla="*/ 623639 h 1919039"/>
              <a:gd name="connsiteX3-133" fmla="*/ 1019175 w 1600200"/>
              <a:gd name="connsiteY3-134" fmla="*/ 1499939 h 1919039"/>
              <a:gd name="connsiteX4-135" fmla="*/ 1219200 w 1600200"/>
              <a:gd name="connsiteY4-136" fmla="*/ 1299914 h 1919039"/>
              <a:gd name="connsiteX5-137" fmla="*/ 1600200 w 1600200"/>
              <a:gd name="connsiteY5-138" fmla="*/ 1728539 h 1919039"/>
              <a:gd name="connsiteX6-139" fmla="*/ 1038225 w 1600200"/>
              <a:gd name="connsiteY6-140" fmla="*/ 1919039 h 1919039"/>
              <a:gd name="connsiteX7-141" fmla="*/ 0 w 1600200"/>
              <a:gd name="connsiteY7-142" fmla="*/ 375989 h 1919039"/>
              <a:gd name="connsiteX8-143" fmla="*/ 371475 w 1600200"/>
              <a:gd name="connsiteY8-144" fmla="*/ 1088 h 1919039"/>
              <a:gd name="connsiteX0-145" fmla="*/ 371475 w 1600200"/>
              <a:gd name="connsiteY0-146" fmla="*/ 1118 h 1919069"/>
              <a:gd name="connsiteX1-147" fmla="*/ 568075 w 1600200"/>
              <a:gd name="connsiteY1-148" fmla="*/ 602876 h 1919069"/>
              <a:gd name="connsiteX2-149" fmla="*/ 400050 w 1600200"/>
              <a:gd name="connsiteY2-150" fmla="*/ 623669 h 1919069"/>
              <a:gd name="connsiteX3-151" fmla="*/ 1019175 w 1600200"/>
              <a:gd name="connsiteY3-152" fmla="*/ 1499969 h 1919069"/>
              <a:gd name="connsiteX4-153" fmla="*/ 1219200 w 1600200"/>
              <a:gd name="connsiteY4-154" fmla="*/ 1299944 h 1919069"/>
              <a:gd name="connsiteX5-155" fmla="*/ 1600200 w 1600200"/>
              <a:gd name="connsiteY5-156" fmla="*/ 1728569 h 1919069"/>
              <a:gd name="connsiteX6-157" fmla="*/ 1038225 w 1600200"/>
              <a:gd name="connsiteY6-158" fmla="*/ 1919069 h 1919069"/>
              <a:gd name="connsiteX7-159" fmla="*/ 0 w 1600200"/>
              <a:gd name="connsiteY7-160" fmla="*/ 376019 h 1919069"/>
              <a:gd name="connsiteX8-161" fmla="*/ 371475 w 1600200"/>
              <a:gd name="connsiteY8-162" fmla="*/ 1118 h 1919069"/>
              <a:gd name="connsiteX0-163" fmla="*/ 371475 w 1600200"/>
              <a:gd name="connsiteY0-164" fmla="*/ 1118 h 1919069"/>
              <a:gd name="connsiteX1-165" fmla="*/ 568075 w 1600200"/>
              <a:gd name="connsiteY1-166" fmla="*/ 602876 h 1919069"/>
              <a:gd name="connsiteX2-167" fmla="*/ 408703 w 1600200"/>
              <a:gd name="connsiteY2-168" fmla="*/ 643860 h 1919069"/>
              <a:gd name="connsiteX3-169" fmla="*/ 1019175 w 1600200"/>
              <a:gd name="connsiteY3-170" fmla="*/ 1499969 h 1919069"/>
              <a:gd name="connsiteX4-171" fmla="*/ 1219200 w 1600200"/>
              <a:gd name="connsiteY4-172" fmla="*/ 1299944 h 1919069"/>
              <a:gd name="connsiteX5-173" fmla="*/ 1600200 w 1600200"/>
              <a:gd name="connsiteY5-174" fmla="*/ 1728569 h 1919069"/>
              <a:gd name="connsiteX6-175" fmla="*/ 1038225 w 1600200"/>
              <a:gd name="connsiteY6-176" fmla="*/ 1919069 h 1919069"/>
              <a:gd name="connsiteX7-177" fmla="*/ 0 w 1600200"/>
              <a:gd name="connsiteY7-178" fmla="*/ 376019 h 1919069"/>
              <a:gd name="connsiteX8-179" fmla="*/ 371475 w 1600200"/>
              <a:gd name="connsiteY8-180" fmla="*/ 1118 h 1919069"/>
              <a:gd name="connsiteX0-181" fmla="*/ 371475 w 1600200"/>
              <a:gd name="connsiteY0-182" fmla="*/ 1118 h 1919069"/>
              <a:gd name="connsiteX1-183" fmla="*/ 568075 w 1600200"/>
              <a:gd name="connsiteY1-184" fmla="*/ 602876 h 1919069"/>
              <a:gd name="connsiteX2-185" fmla="*/ 359666 w 1600200"/>
              <a:gd name="connsiteY2-186" fmla="*/ 643860 h 1919069"/>
              <a:gd name="connsiteX3-187" fmla="*/ 1019175 w 1600200"/>
              <a:gd name="connsiteY3-188" fmla="*/ 1499969 h 1919069"/>
              <a:gd name="connsiteX4-189" fmla="*/ 1219200 w 1600200"/>
              <a:gd name="connsiteY4-190" fmla="*/ 1299944 h 1919069"/>
              <a:gd name="connsiteX5-191" fmla="*/ 1600200 w 1600200"/>
              <a:gd name="connsiteY5-192" fmla="*/ 1728569 h 1919069"/>
              <a:gd name="connsiteX6-193" fmla="*/ 1038225 w 1600200"/>
              <a:gd name="connsiteY6-194" fmla="*/ 1919069 h 1919069"/>
              <a:gd name="connsiteX7-195" fmla="*/ 0 w 1600200"/>
              <a:gd name="connsiteY7-196" fmla="*/ 376019 h 1919069"/>
              <a:gd name="connsiteX8-197" fmla="*/ 371475 w 1600200"/>
              <a:gd name="connsiteY8-198" fmla="*/ 1118 h 1919069"/>
              <a:gd name="connsiteX0-199" fmla="*/ 371475 w 1600200"/>
              <a:gd name="connsiteY0-200" fmla="*/ 1118 h 1919069"/>
              <a:gd name="connsiteX1-201" fmla="*/ 568075 w 1600200"/>
              <a:gd name="connsiteY1-202" fmla="*/ 602876 h 1919069"/>
              <a:gd name="connsiteX2-203" fmla="*/ 374089 w 1600200"/>
              <a:gd name="connsiteY2-204" fmla="*/ 646744 h 1919069"/>
              <a:gd name="connsiteX3-205" fmla="*/ 1019175 w 1600200"/>
              <a:gd name="connsiteY3-206" fmla="*/ 1499969 h 1919069"/>
              <a:gd name="connsiteX4-207" fmla="*/ 1219200 w 1600200"/>
              <a:gd name="connsiteY4-208" fmla="*/ 1299944 h 1919069"/>
              <a:gd name="connsiteX5-209" fmla="*/ 1600200 w 1600200"/>
              <a:gd name="connsiteY5-210" fmla="*/ 1728569 h 1919069"/>
              <a:gd name="connsiteX6-211" fmla="*/ 1038225 w 1600200"/>
              <a:gd name="connsiteY6-212" fmla="*/ 1919069 h 1919069"/>
              <a:gd name="connsiteX7-213" fmla="*/ 0 w 1600200"/>
              <a:gd name="connsiteY7-214" fmla="*/ 376019 h 1919069"/>
              <a:gd name="connsiteX8-215" fmla="*/ 371475 w 1600200"/>
              <a:gd name="connsiteY8-216" fmla="*/ 1118 h 1919069"/>
              <a:gd name="connsiteX0-217" fmla="*/ 371475 w 1600200"/>
              <a:gd name="connsiteY0-218" fmla="*/ 1118 h 1919069"/>
              <a:gd name="connsiteX1-219" fmla="*/ 568075 w 1600200"/>
              <a:gd name="connsiteY1-220" fmla="*/ 602876 h 1919069"/>
              <a:gd name="connsiteX2-221" fmla="*/ 374089 w 1600200"/>
              <a:gd name="connsiteY2-222" fmla="*/ 646744 h 1919069"/>
              <a:gd name="connsiteX3-223" fmla="*/ 1019175 w 1600200"/>
              <a:gd name="connsiteY3-224" fmla="*/ 1499969 h 1919069"/>
              <a:gd name="connsiteX4-225" fmla="*/ 1219200 w 1600200"/>
              <a:gd name="connsiteY4-226" fmla="*/ 1299944 h 1919069"/>
              <a:gd name="connsiteX5-227" fmla="*/ 1600200 w 1600200"/>
              <a:gd name="connsiteY5-228" fmla="*/ 1728569 h 1919069"/>
              <a:gd name="connsiteX6-229" fmla="*/ 1038225 w 1600200"/>
              <a:gd name="connsiteY6-230" fmla="*/ 1919069 h 1919069"/>
              <a:gd name="connsiteX7-231" fmla="*/ 0 w 1600200"/>
              <a:gd name="connsiteY7-232" fmla="*/ 376019 h 1919069"/>
              <a:gd name="connsiteX8-233" fmla="*/ 371475 w 1600200"/>
              <a:gd name="connsiteY8-234" fmla="*/ 1118 h 1919069"/>
              <a:gd name="connsiteX0-235" fmla="*/ 371475 w 1600200"/>
              <a:gd name="connsiteY0-236" fmla="*/ 1118 h 1919069"/>
              <a:gd name="connsiteX1-237" fmla="*/ 568075 w 1600200"/>
              <a:gd name="connsiteY1-238" fmla="*/ 602876 h 1919069"/>
              <a:gd name="connsiteX2-239" fmla="*/ 374089 w 1600200"/>
              <a:gd name="connsiteY2-240" fmla="*/ 646744 h 1919069"/>
              <a:gd name="connsiteX3-241" fmla="*/ 1019175 w 1600200"/>
              <a:gd name="connsiteY3-242" fmla="*/ 1499969 h 1919069"/>
              <a:gd name="connsiteX4-243" fmla="*/ 1219200 w 1600200"/>
              <a:gd name="connsiteY4-244" fmla="*/ 1299944 h 1919069"/>
              <a:gd name="connsiteX5-245" fmla="*/ 1600200 w 1600200"/>
              <a:gd name="connsiteY5-246" fmla="*/ 1728569 h 1919069"/>
              <a:gd name="connsiteX6-247" fmla="*/ 1038225 w 1600200"/>
              <a:gd name="connsiteY6-248" fmla="*/ 1919069 h 1919069"/>
              <a:gd name="connsiteX7-249" fmla="*/ 0 w 1600200"/>
              <a:gd name="connsiteY7-250" fmla="*/ 376019 h 1919069"/>
              <a:gd name="connsiteX8-251" fmla="*/ 371475 w 1600200"/>
              <a:gd name="connsiteY8-252" fmla="*/ 1118 h 1919069"/>
              <a:gd name="connsiteX0-253" fmla="*/ 371475 w 1600200"/>
              <a:gd name="connsiteY0-254" fmla="*/ 1118 h 1919069"/>
              <a:gd name="connsiteX1-255" fmla="*/ 568075 w 1600200"/>
              <a:gd name="connsiteY1-256" fmla="*/ 602876 h 1919069"/>
              <a:gd name="connsiteX2-257" fmla="*/ 374089 w 1600200"/>
              <a:gd name="connsiteY2-258" fmla="*/ 646744 h 1919069"/>
              <a:gd name="connsiteX3-259" fmla="*/ 1019175 w 1600200"/>
              <a:gd name="connsiteY3-260" fmla="*/ 1499969 h 1919069"/>
              <a:gd name="connsiteX4-261" fmla="*/ 1219200 w 1600200"/>
              <a:gd name="connsiteY4-262" fmla="*/ 1299944 h 1919069"/>
              <a:gd name="connsiteX5-263" fmla="*/ 1600200 w 1600200"/>
              <a:gd name="connsiteY5-264" fmla="*/ 1728569 h 1919069"/>
              <a:gd name="connsiteX6-265" fmla="*/ 1038225 w 1600200"/>
              <a:gd name="connsiteY6-266" fmla="*/ 1919069 h 1919069"/>
              <a:gd name="connsiteX7-267" fmla="*/ 0 w 1600200"/>
              <a:gd name="connsiteY7-268" fmla="*/ 376019 h 1919069"/>
              <a:gd name="connsiteX8-269" fmla="*/ 371475 w 1600200"/>
              <a:gd name="connsiteY8-270" fmla="*/ 1118 h 1919069"/>
              <a:gd name="connsiteX0-271" fmla="*/ 371475 w 1600200"/>
              <a:gd name="connsiteY0-272" fmla="*/ 1118 h 1919069"/>
              <a:gd name="connsiteX1-273" fmla="*/ 568075 w 1600200"/>
              <a:gd name="connsiteY1-274" fmla="*/ 602876 h 1919069"/>
              <a:gd name="connsiteX2-275" fmla="*/ 374089 w 1600200"/>
              <a:gd name="connsiteY2-276" fmla="*/ 646744 h 1919069"/>
              <a:gd name="connsiteX3-277" fmla="*/ 1019175 w 1600200"/>
              <a:gd name="connsiteY3-278" fmla="*/ 1499969 h 1919069"/>
              <a:gd name="connsiteX4-279" fmla="*/ 1219200 w 1600200"/>
              <a:gd name="connsiteY4-280" fmla="*/ 1299944 h 1919069"/>
              <a:gd name="connsiteX5-281" fmla="*/ 1600200 w 1600200"/>
              <a:gd name="connsiteY5-282" fmla="*/ 1728569 h 1919069"/>
              <a:gd name="connsiteX6-283" fmla="*/ 1038225 w 1600200"/>
              <a:gd name="connsiteY6-284" fmla="*/ 1919069 h 1919069"/>
              <a:gd name="connsiteX7-285" fmla="*/ 0 w 1600200"/>
              <a:gd name="connsiteY7-286" fmla="*/ 376019 h 1919069"/>
              <a:gd name="connsiteX8-287" fmla="*/ 371475 w 1600200"/>
              <a:gd name="connsiteY8-288" fmla="*/ 1118 h 1919069"/>
              <a:gd name="connsiteX0-289" fmla="*/ 371475 w 1600200"/>
              <a:gd name="connsiteY0-290" fmla="*/ 1118 h 1919069"/>
              <a:gd name="connsiteX1-291" fmla="*/ 568075 w 1600200"/>
              <a:gd name="connsiteY1-292" fmla="*/ 602876 h 1919069"/>
              <a:gd name="connsiteX2-293" fmla="*/ 374089 w 1600200"/>
              <a:gd name="connsiteY2-294" fmla="*/ 646744 h 1919069"/>
              <a:gd name="connsiteX3-295" fmla="*/ 1019175 w 1600200"/>
              <a:gd name="connsiteY3-296" fmla="*/ 1499969 h 1919069"/>
              <a:gd name="connsiteX4-297" fmla="*/ 1219200 w 1600200"/>
              <a:gd name="connsiteY4-298" fmla="*/ 1299944 h 1919069"/>
              <a:gd name="connsiteX5-299" fmla="*/ 1600200 w 1600200"/>
              <a:gd name="connsiteY5-300" fmla="*/ 1728569 h 1919069"/>
              <a:gd name="connsiteX6-301" fmla="*/ 1038225 w 1600200"/>
              <a:gd name="connsiteY6-302" fmla="*/ 1919069 h 1919069"/>
              <a:gd name="connsiteX7-303" fmla="*/ 0 w 1600200"/>
              <a:gd name="connsiteY7-304" fmla="*/ 376019 h 1919069"/>
              <a:gd name="connsiteX8-305" fmla="*/ 371475 w 1600200"/>
              <a:gd name="connsiteY8-306" fmla="*/ 1118 h 1919069"/>
              <a:gd name="connsiteX0-307" fmla="*/ 371475 w 1600200"/>
              <a:gd name="connsiteY0-308" fmla="*/ 1118 h 1919069"/>
              <a:gd name="connsiteX1-309" fmla="*/ 568075 w 1600200"/>
              <a:gd name="connsiteY1-310" fmla="*/ 602876 h 1919069"/>
              <a:gd name="connsiteX2-311" fmla="*/ 374089 w 1600200"/>
              <a:gd name="connsiteY2-312" fmla="*/ 646744 h 1919069"/>
              <a:gd name="connsiteX3-313" fmla="*/ 1019175 w 1600200"/>
              <a:gd name="connsiteY3-314" fmla="*/ 1499969 h 1919069"/>
              <a:gd name="connsiteX4-315" fmla="*/ 1219200 w 1600200"/>
              <a:gd name="connsiteY4-316" fmla="*/ 1299944 h 1919069"/>
              <a:gd name="connsiteX5-317" fmla="*/ 1600200 w 1600200"/>
              <a:gd name="connsiteY5-318" fmla="*/ 1728569 h 1919069"/>
              <a:gd name="connsiteX6-319" fmla="*/ 1038225 w 1600200"/>
              <a:gd name="connsiteY6-320" fmla="*/ 1919069 h 1919069"/>
              <a:gd name="connsiteX7-321" fmla="*/ 0 w 1600200"/>
              <a:gd name="connsiteY7-322" fmla="*/ 376019 h 1919069"/>
              <a:gd name="connsiteX8-323" fmla="*/ 371475 w 1600200"/>
              <a:gd name="connsiteY8-324" fmla="*/ 1118 h 1919069"/>
              <a:gd name="connsiteX0-325" fmla="*/ 371475 w 1600200"/>
              <a:gd name="connsiteY0-326" fmla="*/ 1118 h 1919069"/>
              <a:gd name="connsiteX1-327" fmla="*/ 568075 w 1600200"/>
              <a:gd name="connsiteY1-328" fmla="*/ 602876 h 1919069"/>
              <a:gd name="connsiteX2-329" fmla="*/ 374089 w 1600200"/>
              <a:gd name="connsiteY2-330" fmla="*/ 646744 h 1919069"/>
              <a:gd name="connsiteX3-331" fmla="*/ 970138 w 1600200"/>
              <a:gd name="connsiteY3-332" fmla="*/ 1517276 h 1919069"/>
              <a:gd name="connsiteX4-333" fmla="*/ 1219200 w 1600200"/>
              <a:gd name="connsiteY4-334" fmla="*/ 1299944 h 1919069"/>
              <a:gd name="connsiteX5-335" fmla="*/ 1600200 w 1600200"/>
              <a:gd name="connsiteY5-336" fmla="*/ 1728569 h 1919069"/>
              <a:gd name="connsiteX6-337" fmla="*/ 1038225 w 1600200"/>
              <a:gd name="connsiteY6-338" fmla="*/ 1919069 h 1919069"/>
              <a:gd name="connsiteX7-339" fmla="*/ 0 w 1600200"/>
              <a:gd name="connsiteY7-340" fmla="*/ 376019 h 1919069"/>
              <a:gd name="connsiteX8-341" fmla="*/ 371475 w 1600200"/>
              <a:gd name="connsiteY8-342" fmla="*/ 1118 h 1919069"/>
              <a:gd name="connsiteX0-343" fmla="*/ 371475 w 1600200"/>
              <a:gd name="connsiteY0-344" fmla="*/ 1118 h 1919069"/>
              <a:gd name="connsiteX1-345" fmla="*/ 568075 w 1600200"/>
              <a:gd name="connsiteY1-346" fmla="*/ 602876 h 1919069"/>
              <a:gd name="connsiteX2-347" fmla="*/ 374089 w 1600200"/>
              <a:gd name="connsiteY2-348" fmla="*/ 646744 h 1919069"/>
              <a:gd name="connsiteX3-349" fmla="*/ 1010522 w 1600200"/>
              <a:gd name="connsiteY3-350" fmla="*/ 1534584 h 1919069"/>
              <a:gd name="connsiteX4-351" fmla="*/ 1219200 w 1600200"/>
              <a:gd name="connsiteY4-352" fmla="*/ 1299944 h 1919069"/>
              <a:gd name="connsiteX5-353" fmla="*/ 1600200 w 1600200"/>
              <a:gd name="connsiteY5-354" fmla="*/ 1728569 h 1919069"/>
              <a:gd name="connsiteX6-355" fmla="*/ 1038225 w 1600200"/>
              <a:gd name="connsiteY6-356" fmla="*/ 1919069 h 1919069"/>
              <a:gd name="connsiteX7-357" fmla="*/ 0 w 1600200"/>
              <a:gd name="connsiteY7-358" fmla="*/ 376019 h 1919069"/>
              <a:gd name="connsiteX8-359" fmla="*/ 371475 w 1600200"/>
              <a:gd name="connsiteY8-360" fmla="*/ 1118 h 1919069"/>
              <a:gd name="connsiteX0-361" fmla="*/ 371475 w 1600200"/>
              <a:gd name="connsiteY0-362" fmla="*/ 1118 h 1919069"/>
              <a:gd name="connsiteX1-363" fmla="*/ 568075 w 1600200"/>
              <a:gd name="connsiteY1-364" fmla="*/ 602876 h 1919069"/>
              <a:gd name="connsiteX2-365" fmla="*/ 374089 w 1600200"/>
              <a:gd name="connsiteY2-366" fmla="*/ 646744 h 1919069"/>
              <a:gd name="connsiteX3-367" fmla="*/ 996099 w 1600200"/>
              <a:gd name="connsiteY3-368" fmla="*/ 1546122 h 1919069"/>
              <a:gd name="connsiteX4-369" fmla="*/ 1219200 w 1600200"/>
              <a:gd name="connsiteY4-370" fmla="*/ 1299944 h 1919069"/>
              <a:gd name="connsiteX5-371" fmla="*/ 1600200 w 1600200"/>
              <a:gd name="connsiteY5-372" fmla="*/ 1728569 h 1919069"/>
              <a:gd name="connsiteX6-373" fmla="*/ 1038225 w 1600200"/>
              <a:gd name="connsiteY6-374" fmla="*/ 1919069 h 1919069"/>
              <a:gd name="connsiteX7-375" fmla="*/ 0 w 1600200"/>
              <a:gd name="connsiteY7-376" fmla="*/ 376019 h 1919069"/>
              <a:gd name="connsiteX8-377" fmla="*/ 371475 w 1600200"/>
              <a:gd name="connsiteY8-378" fmla="*/ 1118 h 1919069"/>
              <a:gd name="connsiteX0-379" fmla="*/ 371475 w 1600200"/>
              <a:gd name="connsiteY0-380" fmla="*/ 1118 h 1919069"/>
              <a:gd name="connsiteX1-381" fmla="*/ 568075 w 1600200"/>
              <a:gd name="connsiteY1-382" fmla="*/ 602876 h 1919069"/>
              <a:gd name="connsiteX2-383" fmla="*/ 374089 w 1600200"/>
              <a:gd name="connsiteY2-384" fmla="*/ 646744 h 1919069"/>
              <a:gd name="connsiteX3-385" fmla="*/ 987445 w 1600200"/>
              <a:gd name="connsiteY3-386" fmla="*/ 1528815 h 1919069"/>
              <a:gd name="connsiteX4-387" fmla="*/ 1219200 w 1600200"/>
              <a:gd name="connsiteY4-388" fmla="*/ 1299944 h 1919069"/>
              <a:gd name="connsiteX5-389" fmla="*/ 1600200 w 1600200"/>
              <a:gd name="connsiteY5-390" fmla="*/ 1728569 h 1919069"/>
              <a:gd name="connsiteX6-391" fmla="*/ 1038225 w 1600200"/>
              <a:gd name="connsiteY6-392" fmla="*/ 1919069 h 1919069"/>
              <a:gd name="connsiteX7-393" fmla="*/ 0 w 1600200"/>
              <a:gd name="connsiteY7-394" fmla="*/ 376019 h 1919069"/>
              <a:gd name="connsiteX8-395" fmla="*/ 371475 w 1600200"/>
              <a:gd name="connsiteY8-396" fmla="*/ 1118 h 1919069"/>
              <a:gd name="connsiteX0-397" fmla="*/ 371475 w 1600200"/>
              <a:gd name="connsiteY0-398" fmla="*/ 1118 h 1919069"/>
              <a:gd name="connsiteX1-399" fmla="*/ 568075 w 1600200"/>
              <a:gd name="connsiteY1-400" fmla="*/ 602876 h 1919069"/>
              <a:gd name="connsiteX2-401" fmla="*/ 374089 w 1600200"/>
              <a:gd name="connsiteY2-402" fmla="*/ 646744 h 1919069"/>
              <a:gd name="connsiteX3-403" fmla="*/ 987445 w 1600200"/>
              <a:gd name="connsiteY3-404" fmla="*/ 1528815 h 1919069"/>
              <a:gd name="connsiteX4-405" fmla="*/ 1219200 w 1600200"/>
              <a:gd name="connsiteY4-406" fmla="*/ 1299944 h 1919069"/>
              <a:gd name="connsiteX5-407" fmla="*/ 1600200 w 1600200"/>
              <a:gd name="connsiteY5-408" fmla="*/ 1728569 h 1919069"/>
              <a:gd name="connsiteX6-409" fmla="*/ 1038225 w 1600200"/>
              <a:gd name="connsiteY6-410" fmla="*/ 1919069 h 1919069"/>
              <a:gd name="connsiteX7-411" fmla="*/ 0 w 1600200"/>
              <a:gd name="connsiteY7-412" fmla="*/ 376019 h 1919069"/>
              <a:gd name="connsiteX8-413" fmla="*/ 371475 w 1600200"/>
              <a:gd name="connsiteY8-414" fmla="*/ 1118 h 1919069"/>
              <a:gd name="connsiteX0-415" fmla="*/ 371475 w 1600200"/>
              <a:gd name="connsiteY0-416" fmla="*/ 1118 h 1919069"/>
              <a:gd name="connsiteX1-417" fmla="*/ 568075 w 1600200"/>
              <a:gd name="connsiteY1-418" fmla="*/ 602876 h 1919069"/>
              <a:gd name="connsiteX2-419" fmla="*/ 374089 w 1600200"/>
              <a:gd name="connsiteY2-420" fmla="*/ 646744 h 1919069"/>
              <a:gd name="connsiteX3-421" fmla="*/ 987445 w 1600200"/>
              <a:gd name="connsiteY3-422" fmla="*/ 1528815 h 1919069"/>
              <a:gd name="connsiteX4-423" fmla="*/ 1219200 w 1600200"/>
              <a:gd name="connsiteY4-424" fmla="*/ 1299944 h 1919069"/>
              <a:gd name="connsiteX5-425" fmla="*/ 1600200 w 1600200"/>
              <a:gd name="connsiteY5-426" fmla="*/ 1728569 h 1919069"/>
              <a:gd name="connsiteX6-427" fmla="*/ 1038225 w 1600200"/>
              <a:gd name="connsiteY6-428" fmla="*/ 1919069 h 1919069"/>
              <a:gd name="connsiteX7-429" fmla="*/ 0 w 1600200"/>
              <a:gd name="connsiteY7-430" fmla="*/ 376019 h 1919069"/>
              <a:gd name="connsiteX8-431" fmla="*/ 371475 w 1600200"/>
              <a:gd name="connsiteY8-432" fmla="*/ 1118 h 1919069"/>
              <a:gd name="connsiteX0-433" fmla="*/ 371475 w 1600200"/>
              <a:gd name="connsiteY0-434" fmla="*/ 1118 h 1919069"/>
              <a:gd name="connsiteX1-435" fmla="*/ 568075 w 1600200"/>
              <a:gd name="connsiteY1-436" fmla="*/ 602876 h 1919069"/>
              <a:gd name="connsiteX2-437" fmla="*/ 374089 w 1600200"/>
              <a:gd name="connsiteY2-438" fmla="*/ 646744 h 1919069"/>
              <a:gd name="connsiteX3-439" fmla="*/ 987445 w 1600200"/>
              <a:gd name="connsiteY3-440" fmla="*/ 1528815 h 1919069"/>
              <a:gd name="connsiteX4-441" fmla="*/ 1219200 w 1600200"/>
              <a:gd name="connsiteY4-442" fmla="*/ 1299944 h 1919069"/>
              <a:gd name="connsiteX5-443" fmla="*/ 1600200 w 1600200"/>
              <a:gd name="connsiteY5-444" fmla="*/ 1728569 h 1919069"/>
              <a:gd name="connsiteX6-445" fmla="*/ 1038225 w 1600200"/>
              <a:gd name="connsiteY6-446" fmla="*/ 1919069 h 1919069"/>
              <a:gd name="connsiteX7-447" fmla="*/ 0 w 1600200"/>
              <a:gd name="connsiteY7-448" fmla="*/ 376019 h 1919069"/>
              <a:gd name="connsiteX8-449" fmla="*/ 371475 w 1600200"/>
              <a:gd name="connsiteY8-450" fmla="*/ 1118 h 1919069"/>
              <a:gd name="connsiteX0-451" fmla="*/ 371475 w 1600200"/>
              <a:gd name="connsiteY0-452" fmla="*/ 1118 h 1919069"/>
              <a:gd name="connsiteX1-453" fmla="*/ 568075 w 1600200"/>
              <a:gd name="connsiteY1-454" fmla="*/ 602876 h 1919069"/>
              <a:gd name="connsiteX2-455" fmla="*/ 374089 w 1600200"/>
              <a:gd name="connsiteY2-456" fmla="*/ 646744 h 1919069"/>
              <a:gd name="connsiteX3-457" fmla="*/ 987445 w 1600200"/>
              <a:gd name="connsiteY3-458" fmla="*/ 1528815 h 1919069"/>
              <a:gd name="connsiteX4-459" fmla="*/ 1173048 w 1600200"/>
              <a:gd name="connsiteY4-460" fmla="*/ 1311482 h 1919069"/>
              <a:gd name="connsiteX5-461" fmla="*/ 1600200 w 1600200"/>
              <a:gd name="connsiteY5-462" fmla="*/ 1728569 h 1919069"/>
              <a:gd name="connsiteX6-463" fmla="*/ 1038225 w 1600200"/>
              <a:gd name="connsiteY6-464" fmla="*/ 1919069 h 1919069"/>
              <a:gd name="connsiteX7-465" fmla="*/ 0 w 1600200"/>
              <a:gd name="connsiteY7-466" fmla="*/ 376019 h 1919069"/>
              <a:gd name="connsiteX8-467" fmla="*/ 371475 w 1600200"/>
              <a:gd name="connsiteY8-468" fmla="*/ 1118 h 1919069"/>
              <a:gd name="connsiteX0-469" fmla="*/ 371475 w 1600200"/>
              <a:gd name="connsiteY0-470" fmla="*/ 1118 h 1919069"/>
              <a:gd name="connsiteX1-471" fmla="*/ 568075 w 1600200"/>
              <a:gd name="connsiteY1-472" fmla="*/ 602876 h 1919069"/>
              <a:gd name="connsiteX2-473" fmla="*/ 374089 w 1600200"/>
              <a:gd name="connsiteY2-474" fmla="*/ 646744 h 1919069"/>
              <a:gd name="connsiteX3-475" fmla="*/ 987445 w 1600200"/>
              <a:gd name="connsiteY3-476" fmla="*/ 1528815 h 1919069"/>
              <a:gd name="connsiteX4-477" fmla="*/ 1173048 w 1600200"/>
              <a:gd name="connsiteY4-478" fmla="*/ 1311482 h 1919069"/>
              <a:gd name="connsiteX5-479" fmla="*/ 1600200 w 1600200"/>
              <a:gd name="connsiteY5-480" fmla="*/ 1728569 h 1919069"/>
              <a:gd name="connsiteX6-481" fmla="*/ 1038225 w 1600200"/>
              <a:gd name="connsiteY6-482" fmla="*/ 1919069 h 1919069"/>
              <a:gd name="connsiteX7-483" fmla="*/ 0 w 1600200"/>
              <a:gd name="connsiteY7-484" fmla="*/ 376019 h 1919069"/>
              <a:gd name="connsiteX8-485" fmla="*/ 371475 w 1600200"/>
              <a:gd name="connsiteY8-486" fmla="*/ 1118 h 1919069"/>
              <a:gd name="connsiteX0-487" fmla="*/ 371475 w 1600200"/>
              <a:gd name="connsiteY0-488" fmla="*/ 1118 h 1919069"/>
              <a:gd name="connsiteX1-489" fmla="*/ 568075 w 1600200"/>
              <a:gd name="connsiteY1-490" fmla="*/ 602876 h 1919069"/>
              <a:gd name="connsiteX2-491" fmla="*/ 374089 w 1600200"/>
              <a:gd name="connsiteY2-492" fmla="*/ 646744 h 1919069"/>
              <a:gd name="connsiteX3-493" fmla="*/ 987445 w 1600200"/>
              <a:gd name="connsiteY3-494" fmla="*/ 1528815 h 1919069"/>
              <a:gd name="connsiteX4-495" fmla="*/ 1173048 w 1600200"/>
              <a:gd name="connsiteY4-496" fmla="*/ 1311482 h 1919069"/>
              <a:gd name="connsiteX5-497" fmla="*/ 1600200 w 1600200"/>
              <a:gd name="connsiteY5-498" fmla="*/ 1728569 h 1919069"/>
              <a:gd name="connsiteX6-499" fmla="*/ 1038225 w 1600200"/>
              <a:gd name="connsiteY6-500" fmla="*/ 1919069 h 1919069"/>
              <a:gd name="connsiteX7-501" fmla="*/ 0 w 1600200"/>
              <a:gd name="connsiteY7-502" fmla="*/ 376019 h 1919069"/>
              <a:gd name="connsiteX8-503" fmla="*/ 371475 w 1600200"/>
              <a:gd name="connsiteY8-504" fmla="*/ 1118 h 1919069"/>
              <a:gd name="connsiteX0-505" fmla="*/ 371475 w 1600200"/>
              <a:gd name="connsiteY0-506" fmla="*/ 1118 h 1919069"/>
              <a:gd name="connsiteX1-507" fmla="*/ 568075 w 1600200"/>
              <a:gd name="connsiteY1-508" fmla="*/ 602876 h 1919069"/>
              <a:gd name="connsiteX2-509" fmla="*/ 374089 w 1600200"/>
              <a:gd name="connsiteY2-510" fmla="*/ 646744 h 1919069"/>
              <a:gd name="connsiteX3-511" fmla="*/ 987445 w 1600200"/>
              <a:gd name="connsiteY3-512" fmla="*/ 1528815 h 1919069"/>
              <a:gd name="connsiteX4-513" fmla="*/ 1173048 w 1600200"/>
              <a:gd name="connsiteY4-514" fmla="*/ 1311482 h 1919069"/>
              <a:gd name="connsiteX5-515" fmla="*/ 1600200 w 1600200"/>
              <a:gd name="connsiteY5-516" fmla="*/ 1728569 h 1919069"/>
              <a:gd name="connsiteX6-517" fmla="*/ 1038225 w 1600200"/>
              <a:gd name="connsiteY6-518" fmla="*/ 1919069 h 1919069"/>
              <a:gd name="connsiteX7-519" fmla="*/ 0 w 1600200"/>
              <a:gd name="connsiteY7-520" fmla="*/ 376019 h 1919069"/>
              <a:gd name="connsiteX8-521" fmla="*/ 371475 w 1600200"/>
              <a:gd name="connsiteY8-522" fmla="*/ 1118 h 1919069"/>
              <a:gd name="connsiteX0-523" fmla="*/ 371475 w 1588662"/>
              <a:gd name="connsiteY0-524" fmla="*/ 1118 h 1919069"/>
              <a:gd name="connsiteX1-525" fmla="*/ 568075 w 1588662"/>
              <a:gd name="connsiteY1-526" fmla="*/ 602876 h 1919069"/>
              <a:gd name="connsiteX2-527" fmla="*/ 374089 w 1588662"/>
              <a:gd name="connsiteY2-528" fmla="*/ 646744 h 1919069"/>
              <a:gd name="connsiteX3-529" fmla="*/ 987445 w 1588662"/>
              <a:gd name="connsiteY3-530" fmla="*/ 1528815 h 1919069"/>
              <a:gd name="connsiteX4-531" fmla="*/ 1173048 w 1588662"/>
              <a:gd name="connsiteY4-532" fmla="*/ 1311482 h 1919069"/>
              <a:gd name="connsiteX5-533" fmla="*/ 1588662 w 1588662"/>
              <a:gd name="connsiteY5-534" fmla="*/ 1699723 h 1919069"/>
              <a:gd name="connsiteX6-535" fmla="*/ 1038225 w 1588662"/>
              <a:gd name="connsiteY6-536" fmla="*/ 1919069 h 1919069"/>
              <a:gd name="connsiteX7-537" fmla="*/ 0 w 1588662"/>
              <a:gd name="connsiteY7-538" fmla="*/ 376019 h 1919069"/>
              <a:gd name="connsiteX8-539" fmla="*/ 371475 w 1588662"/>
              <a:gd name="connsiteY8-540" fmla="*/ 1118 h 1919069"/>
              <a:gd name="connsiteX0-541" fmla="*/ 371475 w 1600166"/>
              <a:gd name="connsiteY0-542" fmla="*/ 1118 h 1919069"/>
              <a:gd name="connsiteX1-543" fmla="*/ 568075 w 1600166"/>
              <a:gd name="connsiteY1-544" fmla="*/ 602876 h 1919069"/>
              <a:gd name="connsiteX2-545" fmla="*/ 374089 w 1600166"/>
              <a:gd name="connsiteY2-546" fmla="*/ 646744 h 1919069"/>
              <a:gd name="connsiteX3-547" fmla="*/ 987445 w 1600166"/>
              <a:gd name="connsiteY3-548" fmla="*/ 1528815 h 1919069"/>
              <a:gd name="connsiteX4-549" fmla="*/ 1173048 w 1600166"/>
              <a:gd name="connsiteY4-550" fmla="*/ 1311482 h 1919069"/>
              <a:gd name="connsiteX5-551" fmla="*/ 1588662 w 1600166"/>
              <a:gd name="connsiteY5-552" fmla="*/ 1699723 h 1919069"/>
              <a:gd name="connsiteX6-553" fmla="*/ 1038225 w 1600166"/>
              <a:gd name="connsiteY6-554" fmla="*/ 1919069 h 1919069"/>
              <a:gd name="connsiteX7-555" fmla="*/ 0 w 1600166"/>
              <a:gd name="connsiteY7-556" fmla="*/ 376019 h 1919069"/>
              <a:gd name="connsiteX8-557" fmla="*/ 371475 w 1600166"/>
              <a:gd name="connsiteY8-558" fmla="*/ 1118 h 1919069"/>
              <a:gd name="connsiteX0-559" fmla="*/ 371475 w 1600166"/>
              <a:gd name="connsiteY0-560" fmla="*/ 1118 h 1919069"/>
              <a:gd name="connsiteX1-561" fmla="*/ 568075 w 1600166"/>
              <a:gd name="connsiteY1-562" fmla="*/ 602876 h 1919069"/>
              <a:gd name="connsiteX2-563" fmla="*/ 374089 w 1600166"/>
              <a:gd name="connsiteY2-564" fmla="*/ 646744 h 1919069"/>
              <a:gd name="connsiteX3-565" fmla="*/ 987445 w 1600166"/>
              <a:gd name="connsiteY3-566" fmla="*/ 1528815 h 1919069"/>
              <a:gd name="connsiteX4-567" fmla="*/ 1173048 w 1600166"/>
              <a:gd name="connsiteY4-568" fmla="*/ 1311482 h 1919069"/>
              <a:gd name="connsiteX5-569" fmla="*/ 1588662 w 1600166"/>
              <a:gd name="connsiteY5-570" fmla="*/ 1699723 h 1919069"/>
              <a:gd name="connsiteX6-571" fmla="*/ 1038225 w 1600166"/>
              <a:gd name="connsiteY6-572" fmla="*/ 1919069 h 1919069"/>
              <a:gd name="connsiteX7-573" fmla="*/ 0 w 1600166"/>
              <a:gd name="connsiteY7-574" fmla="*/ 376019 h 1919069"/>
              <a:gd name="connsiteX8-575" fmla="*/ 371475 w 1600166"/>
              <a:gd name="connsiteY8-576" fmla="*/ 1118 h 1919069"/>
              <a:gd name="connsiteX0-577" fmla="*/ 371475 w 1596260"/>
              <a:gd name="connsiteY0-578" fmla="*/ 1118 h 1919069"/>
              <a:gd name="connsiteX1-579" fmla="*/ 568075 w 1596260"/>
              <a:gd name="connsiteY1-580" fmla="*/ 602876 h 1919069"/>
              <a:gd name="connsiteX2-581" fmla="*/ 374089 w 1596260"/>
              <a:gd name="connsiteY2-582" fmla="*/ 646744 h 1919069"/>
              <a:gd name="connsiteX3-583" fmla="*/ 987445 w 1596260"/>
              <a:gd name="connsiteY3-584" fmla="*/ 1528815 h 1919069"/>
              <a:gd name="connsiteX4-585" fmla="*/ 1173048 w 1596260"/>
              <a:gd name="connsiteY4-586" fmla="*/ 1311482 h 1919069"/>
              <a:gd name="connsiteX5-587" fmla="*/ 1588662 w 1596260"/>
              <a:gd name="connsiteY5-588" fmla="*/ 1699723 h 1919069"/>
              <a:gd name="connsiteX6-589" fmla="*/ 1038225 w 1596260"/>
              <a:gd name="connsiteY6-590" fmla="*/ 1919069 h 1919069"/>
              <a:gd name="connsiteX7-591" fmla="*/ 0 w 1596260"/>
              <a:gd name="connsiteY7-592" fmla="*/ 376019 h 1919069"/>
              <a:gd name="connsiteX8-593" fmla="*/ 371475 w 1596260"/>
              <a:gd name="connsiteY8-594" fmla="*/ 1118 h 1919069"/>
              <a:gd name="connsiteX0-595" fmla="*/ 371475 w 1596260"/>
              <a:gd name="connsiteY0-596" fmla="*/ 1118 h 1919069"/>
              <a:gd name="connsiteX1-597" fmla="*/ 568075 w 1596260"/>
              <a:gd name="connsiteY1-598" fmla="*/ 602876 h 1919069"/>
              <a:gd name="connsiteX2-599" fmla="*/ 374089 w 1596260"/>
              <a:gd name="connsiteY2-600" fmla="*/ 646744 h 1919069"/>
              <a:gd name="connsiteX3-601" fmla="*/ 987445 w 1596260"/>
              <a:gd name="connsiteY3-602" fmla="*/ 1528815 h 1919069"/>
              <a:gd name="connsiteX4-603" fmla="*/ 1173048 w 1596260"/>
              <a:gd name="connsiteY4-604" fmla="*/ 1311482 h 1919069"/>
              <a:gd name="connsiteX5-605" fmla="*/ 1588662 w 1596260"/>
              <a:gd name="connsiteY5-606" fmla="*/ 1699723 h 1919069"/>
              <a:gd name="connsiteX6-607" fmla="*/ 1038225 w 1596260"/>
              <a:gd name="connsiteY6-608" fmla="*/ 1919069 h 1919069"/>
              <a:gd name="connsiteX7-609" fmla="*/ 0 w 1596260"/>
              <a:gd name="connsiteY7-610" fmla="*/ 376019 h 1919069"/>
              <a:gd name="connsiteX8-611" fmla="*/ 371475 w 1596260"/>
              <a:gd name="connsiteY8-612" fmla="*/ 1118 h 1919069"/>
              <a:gd name="connsiteX0-613" fmla="*/ 371475 w 1596260"/>
              <a:gd name="connsiteY0-614" fmla="*/ 1118 h 1946976"/>
              <a:gd name="connsiteX1-615" fmla="*/ 568075 w 1596260"/>
              <a:gd name="connsiteY1-616" fmla="*/ 602876 h 1946976"/>
              <a:gd name="connsiteX2-617" fmla="*/ 374089 w 1596260"/>
              <a:gd name="connsiteY2-618" fmla="*/ 646744 h 1946976"/>
              <a:gd name="connsiteX3-619" fmla="*/ 987445 w 1596260"/>
              <a:gd name="connsiteY3-620" fmla="*/ 1528815 h 1946976"/>
              <a:gd name="connsiteX4-621" fmla="*/ 1173048 w 1596260"/>
              <a:gd name="connsiteY4-622" fmla="*/ 1311482 h 1946976"/>
              <a:gd name="connsiteX5-623" fmla="*/ 1588662 w 1596260"/>
              <a:gd name="connsiteY5-624" fmla="*/ 1699723 h 1946976"/>
              <a:gd name="connsiteX6-625" fmla="*/ 1038225 w 1596260"/>
              <a:gd name="connsiteY6-626" fmla="*/ 1919069 h 1946976"/>
              <a:gd name="connsiteX7-627" fmla="*/ 0 w 1596260"/>
              <a:gd name="connsiteY7-628" fmla="*/ 376019 h 1946976"/>
              <a:gd name="connsiteX8-629" fmla="*/ 371475 w 1596260"/>
              <a:gd name="connsiteY8-630" fmla="*/ 1118 h 1946976"/>
              <a:gd name="connsiteX0-631" fmla="*/ 357053 w 1581838"/>
              <a:gd name="connsiteY0-632" fmla="*/ 1118 h 1946976"/>
              <a:gd name="connsiteX1-633" fmla="*/ 553653 w 1581838"/>
              <a:gd name="connsiteY1-634" fmla="*/ 602876 h 1946976"/>
              <a:gd name="connsiteX2-635" fmla="*/ 359667 w 1581838"/>
              <a:gd name="connsiteY2-636" fmla="*/ 646744 h 1946976"/>
              <a:gd name="connsiteX3-637" fmla="*/ 973023 w 1581838"/>
              <a:gd name="connsiteY3-638" fmla="*/ 1528815 h 1946976"/>
              <a:gd name="connsiteX4-639" fmla="*/ 1158626 w 1581838"/>
              <a:gd name="connsiteY4-640" fmla="*/ 1311482 h 1946976"/>
              <a:gd name="connsiteX5-641" fmla="*/ 1574240 w 1581838"/>
              <a:gd name="connsiteY5-642" fmla="*/ 1699723 h 1946976"/>
              <a:gd name="connsiteX6-643" fmla="*/ 1023803 w 1581838"/>
              <a:gd name="connsiteY6-644" fmla="*/ 1919069 h 1946976"/>
              <a:gd name="connsiteX7-645" fmla="*/ 0 w 1581838"/>
              <a:gd name="connsiteY7-646" fmla="*/ 378903 h 1946976"/>
              <a:gd name="connsiteX8-647" fmla="*/ 357053 w 1581838"/>
              <a:gd name="connsiteY8-648" fmla="*/ 1118 h 1946976"/>
              <a:gd name="connsiteX0-649" fmla="*/ 357053 w 1581838"/>
              <a:gd name="connsiteY0-650" fmla="*/ 1118 h 1946976"/>
              <a:gd name="connsiteX1-651" fmla="*/ 553653 w 1581838"/>
              <a:gd name="connsiteY1-652" fmla="*/ 602876 h 1946976"/>
              <a:gd name="connsiteX2-653" fmla="*/ 359667 w 1581838"/>
              <a:gd name="connsiteY2-654" fmla="*/ 646744 h 1946976"/>
              <a:gd name="connsiteX3-655" fmla="*/ 973023 w 1581838"/>
              <a:gd name="connsiteY3-656" fmla="*/ 1528815 h 1946976"/>
              <a:gd name="connsiteX4-657" fmla="*/ 1158626 w 1581838"/>
              <a:gd name="connsiteY4-658" fmla="*/ 1311482 h 1946976"/>
              <a:gd name="connsiteX5-659" fmla="*/ 1574240 w 1581838"/>
              <a:gd name="connsiteY5-660" fmla="*/ 1699723 h 1946976"/>
              <a:gd name="connsiteX6-661" fmla="*/ 1023803 w 1581838"/>
              <a:gd name="connsiteY6-662" fmla="*/ 1919069 h 1946976"/>
              <a:gd name="connsiteX7-663" fmla="*/ 0 w 1581838"/>
              <a:gd name="connsiteY7-664" fmla="*/ 378903 h 1946976"/>
              <a:gd name="connsiteX8-665" fmla="*/ 357053 w 1581838"/>
              <a:gd name="connsiteY8-666" fmla="*/ 1118 h 1946976"/>
              <a:gd name="connsiteX0-667" fmla="*/ 357053 w 1581838"/>
              <a:gd name="connsiteY0-668" fmla="*/ 1118 h 1946976"/>
              <a:gd name="connsiteX1-669" fmla="*/ 553653 w 1581838"/>
              <a:gd name="connsiteY1-670" fmla="*/ 602876 h 1946976"/>
              <a:gd name="connsiteX2-671" fmla="*/ 359667 w 1581838"/>
              <a:gd name="connsiteY2-672" fmla="*/ 646744 h 1946976"/>
              <a:gd name="connsiteX3-673" fmla="*/ 973023 w 1581838"/>
              <a:gd name="connsiteY3-674" fmla="*/ 1528815 h 1946976"/>
              <a:gd name="connsiteX4-675" fmla="*/ 1158626 w 1581838"/>
              <a:gd name="connsiteY4-676" fmla="*/ 1311482 h 1946976"/>
              <a:gd name="connsiteX5-677" fmla="*/ 1574240 w 1581838"/>
              <a:gd name="connsiteY5-678" fmla="*/ 1699723 h 1946976"/>
              <a:gd name="connsiteX6-679" fmla="*/ 1023803 w 1581838"/>
              <a:gd name="connsiteY6-680" fmla="*/ 1919069 h 1946976"/>
              <a:gd name="connsiteX7-681" fmla="*/ 0 w 1581838"/>
              <a:gd name="connsiteY7-682" fmla="*/ 378903 h 1946976"/>
              <a:gd name="connsiteX8-683" fmla="*/ 357053 w 1581838"/>
              <a:gd name="connsiteY8-684" fmla="*/ 1118 h 1946976"/>
              <a:gd name="connsiteX0-685" fmla="*/ 333976 w 1558761"/>
              <a:gd name="connsiteY0-686" fmla="*/ 1118 h 1946976"/>
              <a:gd name="connsiteX1-687" fmla="*/ 530576 w 1558761"/>
              <a:gd name="connsiteY1-688" fmla="*/ 602876 h 1946976"/>
              <a:gd name="connsiteX2-689" fmla="*/ 336590 w 1558761"/>
              <a:gd name="connsiteY2-690" fmla="*/ 646744 h 1946976"/>
              <a:gd name="connsiteX3-691" fmla="*/ 949946 w 1558761"/>
              <a:gd name="connsiteY3-692" fmla="*/ 1528815 h 1946976"/>
              <a:gd name="connsiteX4-693" fmla="*/ 1135549 w 1558761"/>
              <a:gd name="connsiteY4-694" fmla="*/ 1311482 h 1946976"/>
              <a:gd name="connsiteX5-695" fmla="*/ 1551163 w 1558761"/>
              <a:gd name="connsiteY5-696" fmla="*/ 1699723 h 1946976"/>
              <a:gd name="connsiteX6-697" fmla="*/ 1000726 w 1558761"/>
              <a:gd name="connsiteY6-698" fmla="*/ 1919069 h 1946976"/>
              <a:gd name="connsiteX7-699" fmla="*/ 0 w 1558761"/>
              <a:gd name="connsiteY7-700" fmla="*/ 390441 h 1946976"/>
              <a:gd name="connsiteX8-701" fmla="*/ 333976 w 1558761"/>
              <a:gd name="connsiteY8-702" fmla="*/ 1118 h 1946976"/>
              <a:gd name="connsiteX0-703" fmla="*/ 335877 w 1560662"/>
              <a:gd name="connsiteY0-704" fmla="*/ 1118 h 1946976"/>
              <a:gd name="connsiteX1-705" fmla="*/ 532477 w 1560662"/>
              <a:gd name="connsiteY1-706" fmla="*/ 602876 h 1946976"/>
              <a:gd name="connsiteX2-707" fmla="*/ 338491 w 1560662"/>
              <a:gd name="connsiteY2-708" fmla="*/ 646744 h 1946976"/>
              <a:gd name="connsiteX3-709" fmla="*/ 951847 w 1560662"/>
              <a:gd name="connsiteY3-710" fmla="*/ 1528815 h 1946976"/>
              <a:gd name="connsiteX4-711" fmla="*/ 1137450 w 1560662"/>
              <a:gd name="connsiteY4-712" fmla="*/ 1311482 h 1946976"/>
              <a:gd name="connsiteX5-713" fmla="*/ 1553064 w 1560662"/>
              <a:gd name="connsiteY5-714" fmla="*/ 1699723 h 1946976"/>
              <a:gd name="connsiteX6-715" fmla="*/ 1002627 w 1560662"/>
              <a:gd name="connsiteY6-716" fmla="*/ 1919069 h 1946976"/>
              <a:gd name="connsiteX7-717" fmla="*/ 1901 w 1560662"/>
              <a:gd name="connsiteY7-718" fmla="*/ 390441 h 1946976"/>
              <a:gd name="connsiteX8-719" fmla="*/ 335877 w 1560662"/>
              <a:gd name="connsiteY8-720" fmla="*/ 1118 h 1946976"/>
              <a:gd name="connsiteX0-721" fmla="*/ 335877 w 1560662"/>
              <a:gd name="connsiteY0-722" fmla="*/ 1118 h 1946976"/>
              <a:gd name="connsiteX1-723" fmla="*/ 532477 w 1560662"/>
              <a:gd name="connsiteY1-724" fmla="*/ 602876 h 1946976"/>
              <a:gd name="connsiteX2-725" fmla="*/ 338491 w 1560662"/>
              <a:gd name="connsiteY2-726" fmla="*/ 646744 h 1946976"/>
              <a:gd name="connsiteX3-727" fmla="*/ 951847 w 1560662"/>
              <a:gd name="connsiteY3-728" fmla="*/ 1528815 h 1946976"/>
              <a:gd name="connsiteX4-729" fmla="*/ 1137450 w 1560662"/>
              <a:gd name="connsiteY4-730" fmla="*/ 1311482 h 1946976"/>
              <a:gd name="connsiteX5-731" fmla="*/ 1553064 w 1560662"/>
              <a:gd name="connsiteY5-732" fmla="*/ 1699723 h 1946976"/>
              <a:gd name="connsiteX6-733" fmla="*/ 1002627 w 1560662"/>
              <a:gd name="connsiteY6-734" fmla="*/ 1919069 h 1946976"/>
              <a:gd name="connsiteX7-735" fmla="*/ 1901 w 1560662"/>
              <a:gd name="connsiteY7-736" fmla="*/ 390441 h 1946976"/>
              <a:gd name="connsiteX8-737" fmla="*/ 335877 w 1560662"/>
              <a:gd name="connsiteY8-738" fmla="*/ 1118 h 1946976"/>
              <a:gd name="connsiteX0-739" fmla="*/ 335877 w 1560662"/>
              <a:gd name="connsiteY0-740" fmla="*/ 1118 h 1946976"/>
              <a:gd name="connsiteX1-741" fmla="*/ 532477 w 1560662"/>
              <a:gd name="connsiteY1-742" fmla="*/ 602876 h 1946976"/>
              <a:gd name="connsiteX2-743" fmla="*/ 338491 w 1560662"/>
              <a:gd name="connsiteY2-744" fmla="*/ 646744 h 1946976"/>
              <a:gd name="connsiteX3-745" fmla="*/ 951847 w 1560662"/>
              <a:gd name="connsiteY3-746" fmla="*/ 1528815 h 1946976"/>
              <a:gd name="connsiteX4-747" fmla="*/ 1137450 w 1560662"/>
              <a:gd name="connsiteY4-748" fmla="*/ 1311482 h 1946976"/>
              <a:gd name="connsiteX5-749" fmla="*/ 1553064 w 1560662"/>
              <a:gd name="connsiteY5-750" fmla="*/ 1699723 h 1946976"/>
              <a:gd name="connsiteX6-751" fmla="*/ 1002627 w 1560662"/>
              <a:gd name="connsiteY6-752" fmla="*/ 1919069 h 1946976"/>
              <a:gd name="connsiteX7-753" fmla="*/ 1901 w 1560662"/>
              <a:gd name="connsiteY7-754" fmla="*/ 390441 h 1946976"/>
              <a:gd name="connsiteX8-755" fmla="*/ 335877 w 1560662"/>
              <a:gd name="connsiteY8-756" fmla="*/ 1118 h 1946976"/>
              <a:gd name="connsiteX0-757" fmla="*/ 335877 w 1560662"/>
              <a:gd name="connsiteY0-758" fmla="*/ 1118 h 1946976"/>
              <a:gd name="connsiteX1-759" fmla="*/ 532477 w 1560662"/>
              <a:gd name="connsiteY1-760" fmla="*/ 602876 h 1946976"/>
              <a:gd name="connsiteX2-761" fmla="*/ 344260 w 1560662"/>
              <a:gd name="connsiteY2-762" fmla="*/ 655398 h 1946976"/>
              <a:gd name="connsiteX3-763" fmla="*/ 951847 w 1560662"/>
              <a:gd name="connsiteY3-764" fmla="*/ 1528815 h 1946976"/>
              <a:gd name="connsiteX4-765" fmla="*/ 1137450 w 1560662"/>
              <a:gd name="connsiteY4-766" fmla="*/ 1311482 h 1946976"/>
              <a:gd name="connsiteX5-767" fmla="*/ 1553064 w 1560662"/>
              <a:gd name="connsiteY5-768" fmla="*/ 1699723 h 1946976"/>
              <a:gd name="connsiteX6-769" fmla="*/ 1002627 w 1560662"/>
              <a:gd name="connsiteY6-770" fmla="*/ 1919069 h 1946976"/>
              <a:gd name="connsiteX7-771" fmla="*/ 1901 w 1560662"/>
              <a:gd name="connsiteY7-772" fmla="*/ 390441 h 1946976"/>
              <a:gd name="connsiteX8-773" fmla="*/ 335877 w 1560662"/>
              <a:gd name="connsiteY8-774" fmla="*/ 1118 h 1946976"/>
              <a:gd name="connsiteX0-775" fmla="*/ 335877 w 1560662"/>
              <a:gd name="connsiteY0-776" fmla="*/ 196 h 1946054"/>
              <a:gd name="connsiteX1-777" fmla="*/ 532477 w 1560662"/>
              <a:gd name="connsiteY1-778" fmla="*/ 601954 h 1946054"/>
              <a:gd name="connsiteX2-779" fmla="*/ 344260 w 1560662"/>
              <a:gd name="connsiteY2-780" fmla="*/ 654476 h 1946054"/>
              <a:gd name="connsiteX3-781" fmla="*/ 951847 w 1560662"/>
              <a:gd name="connsiteY3-782" fmla="*/ 1527893 h 1946054"/>
              <a:gd name="connsiteX4-783" fmla="*/ 1137450 w 1560662"/>
              <a:gd name="connsiteY4-784" fmla="*/ 1310560 h 1946054"/>
              <a:gd name="connsiteX5-785" fmla="*/ 1553064 w 1560662"/>
              <a:gd name="connsiteY5-786" fmla="*/ 1698801 h 1946054"/>
              <a:gd name="connsiteX6-787" fmla="*/ 1002627 w 1560662"/>
              <a:gd name="connsiteY6-788" fmla="*/ 1918147 h 1946054"/>
              <a:gd name="connsiteX7-789" fmla="*/ 1901 w 1560662"/>
              <a:gd name="connsiteY7-790" fmla="*/ 389519 h 1946054"/>
              <a:gd name="connsiteX8-791" fmla="*/ 335877 w 1560662"/>
              <a:gd name="connsiteY8-792" fmla="*/ 196 h 1946054"/>
              <a:gd name="connsiteX0-793" fmla="*/ 332898 w 1560662"/>
              <a:gd name="connsiteY0-794" fmla="*/ 199 h 1937121"/>
              <a:gd name="connsiteX1-795" fmla="*/ 532477 w 1560662"/>
              <a:gd name="connsiteY1-796" fmla="*/ 593021 h 1937121"/>
              <a:gd name="connsiteX2-797" fmla="*/ 344260 w 1560662"/>
              <a:gd name="connsiteY2-798" fmla="*/ 645543 h 1937121"/>
              <a:gd name="connsiteX3-799" fmla="*/ 951847 w 1560662"/>
              <a:gd name="connsiteY3-800" fmla="*/ 1518960 h 1937121"/>
              <a:gd name="connsiteX4-801" fmla="*/ 1137450 w 1560662"/>
              <a:gd name="connsiteY4-802" fmla="*/ 1301627 h 1937121"/>
              <a:gd name="connsiteX5-803" fmla="*/ 1553064 w 1560662"/>
              <a:gd name="connsiteY5-804" fmla="*/ 1689868 h 1937121"/>
              <a:gd name="connsiteX6-805" fmla="*/ 1002627 w 1560662"/>
              <a:gd name="connsiteY6-806" fmla="*/ 1909214 h 1937121"/>
              <a:gd name="connsiteX7-807" fmla="*/ 1901 w 1560662"/>
              <a:gd name="connsiteY7-808" fmla="*/ 380586 h 1937121"/>
              <a:gd name="connsiteX8-809" fmla="*/ 332898 w 1560662"/>
              <a:gd name="connsiteY8-810" fmla="*/ 199 h 1937121"/>
              <a:gd name="connsiteX0-811" fmla="*/ 332898 w 1560662"/>
              <a:gd name="connsiteY0-812" fmla="*/ 199 h 1937121"/>
              <a:gd name="connsiteX1-813" fmla="*/ 532477 w 1560662"/>
              <a:gd name="connsiteY1-814" fmla="*/ 593021 h 1937121"/>
              <a:gd name="connsiteX2-815" fmla="*/ 344260 w 1560662"/>
              <a:gd name="connsiteY2-816" fmla="*/ 645543 h 1937121"/>
              <a:gd name="connsiteX3-817" fmla="*/ 951847 w 1560662"/>
              <a:gd name="connsiteY3-818" fmla="*/ 1518960 h 1937121"/>
              <a:gd name="connsiteX4-819" fmla="*/ 1137450 w 1560662"/>
              <a:gd name="connsiteY4-820" fmla="*/ 1301627 h 1937121"/>
              <a:gd name="connsiteX5-821" fmla="*/ 1553064 w 1560662"/>
              <a:gd name="connsiteY5-822" fmla="*/ 1689868 h 1937121"/>
              <a:gd name="connsiteX6-823" fmla="*/ 1002627 w 1560662"/>
              <a:gd name="connsiteY6-824" fmla="*/ 1909214 h 1937121"/>
              <a:gd name="connsiteX7-825" fmla="*/ 1901 w 1560662"/>
              <a:gd name="connsiteY7-826" fmla="*/ 380586 h 1937121"/>
              <a:gd name="connsiteX8-827" fmla="*/ 332898 w 1560662"/>
              <a:gd name="connsiteY8-828" fmla="*/ 199 h 1937121"/>
              <a:gd name="connsiteX0-829" fmla="*/ 332898 w 1560662"/>
              <a:gd name="connsiteY0-830" fmla="*/ 199 h 1937121"/>
              <a:gd name="connsiteX1-831" fmla="*/ 532477 w 1560662"/>
              <a:gd name="connsiteY1-832" fmla="*/ 593021 h 1937121"/>
              <a:gd name="connsiteX2-833" fmla="*/ 344260 w 1560662"/>
              <a:gd name="connsiteY2-834" fmla="*/ 645543 h 1937121"/>
              <a:gd name="connsiteX3-835" fmla="*/ 951847 w 1560662"/>
              <a:gd name="connsiteY3-836" fmla="*/ 1518960 h 1937121"/>
              <a:gd name="connsiteX4-837" fmla="*/ 1137450 w 1560662"/>
              <a:gd name="connsiteY4-838" fmla="*/ 1301627 h 1937121"/>
              <a:gd name="connsiteX5-839" fmla="*/ 1553064 w 1560662"/>
              <a:gd name="connsiteY5-840" fmla="*/ 1689868 h 1937121"/>
              <a:gd name="connsiteX6-841" fmla="*/ 1002627 w 1560662"/>
              <a:gd name="connsiteY6-842" fmla="*/ 1909214 h 1937121"/>
              <a:gd name="connsiteX7-843" fmla="*/ 1901 w 1560662"/>
              <a:gd name="connsiteY7-844" fmla="*/ 380586 h 1937121"/>
              <a:gd name="connsiteX8-845" fmla="*/ 332898 w 1560662"/>
              <a:gd name="connsiteY8-846" fmla="*/ 199 h 1937121"/>
              <a:gd name="connsiteX0-847" fmla="*/ 332898 w 1565431"/>
              <a:gd name="connsiteY0-848" fmla="*/ 199 h 1937121"/>
              <a:gd name="connsiteX1-849" fmla="*/ 532477 w 1565431"/>
              <a:gd name="connsiteY1-850" fmla="*/ 593021 h 1937121"/>
              <a:gd name="connsiteX2-851" fmla="*/ 344260 w 1565431"/>
              <a:gd name="connsiteY2-852" fmla="*/ 645543 h 1937121"/>
              <a:gd name="connsiteX3-853" fmla="*/ 951847 w 1565431"/>
              <a:gd name="connsiteY3-854" fmla="*/ 1518960 h 1937121"/>
              <a:gd name="connsiteX4-855" fmla="*/ 1137450 w 1565431"/>
              <a:gd name="connsiteY4-856" fmla="*/ 1301627 h 1937121"/>
              <a:gd name="connsiteX5-857" fmla="*/ 1553064 w 1565431"/>
              <a:gd name="connsiteY5-858" fmla="*/ 1689868 h 1937121"/>
              <a:gd name="connsiteX6-859" fmla="*/ 1002627 w 1565431"/>
              <a:gd name="connsiteY6-860" fmla="*/ 1909214 h 1937121"/>
              <a:gd name="connsiteX7-861" fmla="*/ 1901 w 1565431"/>
              <a:gd name="connsiteY7-862" fmla="*/ 380586 h 1937121"/>
              <a:gd name="connsiteX8-863" fmla="*/ 332898 w 1565431"/>
              <a:gd name="connsiteY8-864" fmla="*/ 199 h 1937121"/>
              <a:gd name="connsiteX0-865" fmla="*/ 332898 w 1565431"/>
              <a:gd name="connsiteY0-866" fmla="*/ 199 h 1937121"/>
              <a:gd name="connsiteX1-867" fmla="*/ 532477 w 1565431"/>
              <a:gd name="connsiteY1-868" fmla="*/ 593021 h 1937121"/>
              <a:gd name="connsiteX2-869" fmla="*/ 344260 w 1565431"/>
              <a:gd name="connsiteY2-870" fmla="*/ 645543 h 1937121"/>
              <a:gd name="connsiteX3-871" fmla="*/ 951847 w 1565431"/>
              <a:gd name="connsiteY3-872" fmla="*/ 1518960 h 1937121"/>
              <a:gd name="connsiteX4-873" fmla="*/ 1137450 w 1565431"/>
              <a:gd name="connsiteY4-874" fmla="*/ 1301627 h 1937121"/>
              <a:gd name="connsiteX5-875" fmla="*/ 1553064 w 1565431"/>
              <a:gd name="connsiteY5-876" fmla="*/ 1689868 h 1937121"/>
              <a:gd name="connsiteX6-877" fmla="*/ 1002627 w 1565431"/>
              <a:gd name="connsiteY6-878" fmla="*/ 1909214 h 1937121"/>
              <a:gd name="connsiteX7-879" fmla="*/ 1901 w 1565431"/>
              <a:gd name="connsiteY7-880" fmla="*/ 380586 h 1937121"/>
              <a:gd name="connsiteX8-881" fmla="*/ 332898 w 1565431"/>
              <a:gd name="connsiteY8-882" fmla="*/ 199 h 193712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Lst>
            <a:rect l="l" t="t" r="r" b="b"/>
            <a:pathLst>
              <a:path w="1565431" h="1937121">
                <a:moveTo>
                  <a:pt x="332898" y="199"/>
                </a:moveTo>
                <a:cubicBezTo>
                  <a:pt x="480797" y="-12106"/>
                  <a:pt x="712130" y="551085"/>
                  <a:pt x="532477" y="593021"/>
                </a:cubicBezTo>
                <a:lnTo>
                  <a:pt x="344260" y="645543"/>
                </a:lnTo>
                <a:cubicBezTo>
                  <a:pt x="475639" y="1163599"/>
                  <a:pt x="690666" y="1300897"/>
                  <a:pt x="951847" y="1518960"/>
                </a:cubicBezTo>
                <a:cubicBezTo>
                  <a:pt x="1003138" y="1396518"/>
                  <a:pt x="1042046" y="1291100"/>
                  <a:pt x="1137450" y="1301627"/>
                </a:cubicBezTo>
                <a:cubicBezTo>
                  <a:pt x="1276950" y="1299313"/>
                  <a:pt x="1636332" y="1564228"/>
                  <a:pt x="1553064" y="1689868"/>
                </a:cubicBezTo>
                <a:cubicBezTo>
                  <a:pt x="1389777" y="1941825"/>
                  <a:pt x="1145722" y="1971673"/>
                  <a:pt x="1002627" y="1909214"/>
                </a:cubicBezTo>
                <a:cubicBezTo>
                  <a:pt x="545977" y="1690048"/>
                  <a:pt x="-37590" y="1110316"/>
                  <a:pt x="1901" y="380586"/>
                </a:cubicBezTo>
                <a:cubicBezTo>
                  <a:pt x="36305" y="148891"/>
                  <a:pt x="133416" y="23363"/>
                  <a:pt x="332898" y="199"/>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6" name="Rectangle 36"/>
          <p:cNvSpPr/>
          <p:nvPr/>
        </p:nvSpPr>
        <p:spPr>
          <a:xfrm>
            <a:off x="3468461" y="4907697"/>
            <a:ext cx="586136" cy="489963"/>
          </a:xfrm>
          <a:custGeom>
            <a:avLst/>
            <a:gdLst/>
            <a:ahLst/>
            <a:cxnLst/>
            <a:rect l="l" t="t" r="r" b="b"/>
            <a:pathLst>
              <a:path w="3186824" h="2663936">
                <a:moveTo>
                  <a:pt x="2624444" y="2376100"/>
                </a:moveTo>
                <a:lnTo>
                  <a:pt x="2624444" y="2520100"/>
                </a:lnTo>
                <a:lnTo>
                  <a:pt x="2952463" y="2520100"/>
                </a:lnTo>
                <a:lnTo>
                  <a:pt x="2952463" y="2376100"/>
                </a:lnTo>
                <a:close/>
                <a:moveTo>
                  <a:pt x="210911" y="2376100"/>
                </a:moveTo>
                <a:lnTo>
                  <a:pt x="210911" y="2520100"/>
                </a:lnTo>
                <a:lnTo>
                  <a:pt x="538930" y="2520100"/>
                </a:lnTo>
                <a:lnTo>
                  <a:pt x="538930" y="2376100"/>
                </a:lnTo>
                <a:close/>
                <a:moveTo>
                  <a:pt x="2624444" y="2095269"/>
                </a:moveTo>
                <a:lnTo>
                  <a:pt x="2624444" y="2239269"/>
                </a:lnTo>
                <a:lnTo>
                  <a:pt x="2952463" y="2239269"/>
                </a:lnTo>
                <a:lnTo>
                  <a:pt x="2952463" y="2095269"/>
                </a:lnTo>
                <a:close/>
                <a:moveTo>
                  <a:pt x="210911" y="2095269"/>
                </a:moveTo>
                <a:lnTo>
                  <a:pt x="210911" y="2239269"/>
                </a:lnTo>
                <a:lnTo>
                  <a:pt x="538930" y="2239269"/>
                </a:lnTo>
                <a:lnTo>
                  <a:pt x="538930" y="2095269"/>
                </a:lnTo>
                <a:close/>
                <a:moveTo>
                  <a:pt x="2624444" y="1814436"/>
                </a:moveTo>
                <a:lnTo>
                  <a:pt x="2624444" y="1958436"/>
                </a:lnTo>
                <a:lnTo>
                  <a:pt x="2952463" y="1958436"/>
                </a:lnTo>
                <a:lnTo>
                  <a:pt x="2952463" y="1814436"/>
                </a:lnTo>
                <a:close/>
                <a:moveTo>
                  <a:pt x="210911" y="1814436"/>
                </a:moveTo>
                <a:lnTo>
                  <a:pt x="210911" y="1958436"/>
                </a:lnTo>
                <a:lnTo>
                  <a:pt x="538930" y="1958436"/>
                </a:lnTo>
                <a:lnTo>
                  <a:pt x="538930" y="1814436"/>
                </a:lnTo>
                <a:close/>
                <a:moveTo>
                  <a:pt x="2624444" y="1533603"/>
                </a:moveTo>
                <a:lnTo>
                  <a:pt x="2624444" y="1677603"/>
                </a:lnTo>
                <a:lnTo>
                  <a:pt x="2952463" y="1677603"/>
                </a:lnTo>
                <a:lnTo>
                  <a:pt x="2952463" y="1533603"/>
                </a:lnTo>
                <a:close/>
                <a:moveTo>
                  <a:pt x="210911" y="1533603"/>
                </a:moveTo>
                <a:lnTo>
                  <a:pt x="210911" y="1677603"/>
                </a:lnTo>
                <a:lnTo>
                  <a:pt x="538930" y="1677603"/>
                </a:lnTo>
                <a:lnTo>
                  <a:pt x="538930" y="1533603"/>
                </a:lnTo>
                <a:close/>
                <a:moveTo>
                  <a:pt x="2624444" y="1252770"/>
                </a:moveTo>
                <a:lnTo>
                  <a:pt x="2624444" y="1396770"/>
                </a:lnTo>
                <a:lnTo>
                  <a:pt x="2952463" y="1396770"/>
                </a:lnTo>
                <a:lnTo>
                  <a:pt x="2952463" y="1252770"/>
                </a:lnTo>
                <a:close/>
                <a:moveTo>
                  <a:pt x="210911" y="1252770"/>
                </a:moveTo>
                <a:lnTo>
                  <a:pt x="210911" y="1396770"/>
                </a:lnTo>
                <a:lnTo>
                  <a:pt x="538930" y="1396770"/>
                </a:lnTo>
                <a:lnTo>
                  <a:pt x="538930" y="1252770"/>
                </a:lnTo>
                <a:close/>
                <a:moveTo>
                  <a:pt x="2624444" y="971937"/>
                </a:moveTo>
                <a:lnTo>
                  <a:pt x="2624444" y="1115937"/>
                </a:lnTo>
                <a:lnTo>
                  <a:pt x="2952463" y="1115937"/>
                </a:lnTo>
                <a:lnTo>
                  <a:pt x="2952463" y="971937"/>
                </a:lnTo>
                <a:close/>
                <a:moveTo>
                  <a:pt x="210911" y="971937"/>
                </a:moveTo>
                <a:lnTo>
                  <a:pt x="210911" y="1115937"/>
                </a:lnTo>
                <a:lnTo>
                  <a:pt x="538930" y="1115937"/>
                </a:lnTo>
                <a:lnTo>
                  <a:pt x="538930" y="971937"/>
                </a:lnTo>
                <a:close/>
                <a:moveTo>
                  <a:pt x="2624444" y="691104"/>
                </a:moveTo>
                <a:lnTo>
                  <a:pt x="2624444" y="835104"/>
                </a:lnTo>
                <a:lnTo>
                  <a:pt x="2952463" y="835104"/>
                </a:lnTo>
                <a:lnTo>
                  <a:pt x="2952463" y="691104"/>
                </a:lnTo>
                <a:close/>
                <a:moveTo>
                  <a:pt x="210911" y="691104"/>
                </a:moveTo>
                <a:lnTo>
                  <a:pt x="210911" y="835104"/>
                </a:lnTo>
                <a:lnTo>
                  <a:pt x="538930" y="835104"/>
                </a:lnTo>
                <a:lnTo>
                  <a:pt x="538930" y="691104"/>
                </a:lnTo>
                <a:close/>
                <a:moveTo>
                  <a:pt x="988006" y="552354"/>
                </a:moveTo>
                <a:lnTo>
                  <a:pt x="988006" y="2111583"/>
                </a:lnTo>
                <a:lnTo>
                  <a:pt x="2332169" y="1331969"/>
                </a:lnTo>
                <a:close/>
                <a:moveTo>
                  <a:pt x="2624444" y="410271"/>
                </a:moveTo>
                <a:lnTo>
                  <a:pt x="2624444" y="554271"/>
                </a:lnTo>
                <a:lnTo>
                  <a:pt x="2952463" y="554271"/>
                </a:lnTo>
                <a:lnTo>
                  <a:pt x="2952463" y="410271"/>
                </a:lnTo>
                <a:close/>
                <a:moveTo>
                  <a:pt x="210911" y="410271"/>
                </a:moveTo>
                <a:lnTo>
                  <a:pt x="210911" y="554271"/>
                </a:lnTo>
                <a:lnTo>
                  <a:pt x="538930" y="554271"/>
                </a:lnTo>
                <a:lnTo>
                  <a:pt x="538930" y="410271"/>
                </a:lnTo>
                <a:close/>
                <a:moveTo>
                  <a:pt x="2624444" y="129438"/>
                </a:moveTo>
                <a:lnTo>
                  <a:pt x="2624444" y="273438"/>
                </a:lnTo>
                <a:lnTo>
                  <a:pt x="2952463" y="273438"/>
                </a:lnTo>
                <a:lnTo>
                  <a:pt x="2952463" y="129438"/>
                </a:lnTo>
                <a:close/>
                <a:moveTo>
                  <a:pt x="210911" y="129438"/>
                </a:moveTo>
                <a:lnTo>
                  <a:pt x="210911" y="273438"/>
                </a:lnTo>
                <a:lnTo>
                  <a:pt x="538930" y="273438"/>
                </a:lnTo>
                <a:lnTo>
                  <a:pt x="538930" y="129438"/>
                </a:lnTo>
                <a:close/>
                <a:moveTo>
                  <a:pt x="0" y="0"/>
                </a:moveTo>
                <a:lnTo>
                  <a:pt x="3186824" y="0"/>
                </a:lnTo>
                <a:lnTo>
                  <a:pt x="3186824" y="2663936"/>
                </a:lnTo>
                <a:lnTo>
                  <a:pt x="0" y="2663936"/>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7" name="Rounded Rectangle 27"/>
          <p:cNvSpPr/>
          <p:nvPr/>
        </p:nvSpPr>
        <p:spPr>
          <a:xfrm>
            <a:off x="6620176" y="1747528"/>
            <a:ext cx="605315" cy="464964"/>
          </a:xfrm>
          <a:custGeom>
            <a:avLst/>
            <a:gdLst/>
            <a:ahLst/>
            <a:cxnLst/>
            <a:rect l="l" t="t" r="r" b="b"/>
            <a:pathLst>
              <a:path w="3186824" h="2447912">
                <a:moveTo>
                  <a:pt x="1917737" y="1021643"/>
                </a:moveTo>
                <a:cubicBezTo>
                  <a:pt x="2188548" y="1021643"/>
                  <a:pt x="2408083" y="1241178"/>
                  <a:pt x="2408083" y="1511989"/>
                </a:cubicBezTo>
                <a:cubicBezTo>
                  <a:pt x="2408083" y="1782800"/>
                  <a:pt x="2188548" y="2002335"/>
                  <a:pt x="1917737" y="2002335"/>
                </a:cubicBezTo>
                <a:cubicBezTo>
                  <a:pt x="1646926" y="2002335"/>
                  <a:pt x="1427391" y="1782800"/>
                  <a:pt x="1427391" y="1511989"/>
                </a:cubicBezTo>
                <a:cubicBezTo>
                  <a:pt x="1427391" y="1241178"/>
                  <a:pt x="1646926" y="1021643"/>
                  <a:pt x="1917737" y="1021643"/>
                </a:cubicBezTo>
                <a:close/>
                <a:moveTo>
                  <a:pt x="1917737" y="827913"/>
                </a:moveTo>
                <a:cubicBezTo>
                  <a:pt x="1539932" y="827913"/>
                  <a:pt x="1233661" y="1134184"/>
                  <a:pt x="1233661" y="1511989"/>
                </a:cubicBezTo>
                <a:cubicBezTo>
                  <a:pt x="1233661" y="1889794"/>
                  <a:pt x="1539932" y="2196065"/>
                  <a:pt x="1917737" y="2196065"/>
                </a:cubicBezTo>
                <a:cubicBezTo>
                  <a:pt x="2295542" y="2196065"/>
                  <a:pt x="2601813" y="1889794"/>
                  <a:pt x="2601813" y="1511989"/>
                </a:cubicBezTo>
                <a:cubicBezTo>
                  <a:pt x="2601813" y="1134184"/>
                  <a:pt x="2295542" y="827913"/>
                  <a:pt x="1917737" y="827913"/>
                </a:cubicBezTo>
                <a:close/>
                <a:moveTo>
                  <a:pt x="1112286" y="675885"/>
                </a:moveTo>
                <a:lnTo>
                  <a:pt x="1112286" y="830188"/>
                </a:lnTo>
                <a:lnTo>
                  <a:pt x="1328310" y="830188"/>
                </a:lnTo>
                <a:lnTo>
                  <a:pt x="1328310" y="675885"/>
                </a:lnTo>
                <a:close/>
                <a:moveTo>
                  <a:pt x="2586084" y="626422"/>
                </a:moveTo>
                <a:lnTo>
                  <a:pt x="2586084" y="830188"/>
                </a:lnTo>
                <a:lnTo>
                  <a:pt x="3001340" y="830188"/>
                </a:lnTo>
                <a:lnTo>
                  <a:pt x="3001340" y="626422"/>
                </a:lnTo>
                <a:close/>
                <a:moveTo>
                  <a:pt x="1593701" y="108218"/>
                </a:moveTo>
                <a:lnTo>
                  <a:pt x="1593701" y="432905"/>
                </a:lnTo>
                <a:lnTo>
                  <a:pt x="2241773" y="432905"/>
                </a:lnTo>
                <a:lnTo>
                  <a:pt x="2241773" y="108218"/>
                </a:lnTo>
                <a:close/>
                <a:moveTo>
                  <a:pt x="1452512" y="0"/>
                </a:moveTo>
                <a:lnTo>
                  <a:pt x="2382963" y="0"/>
                </a:lnTo>
                <a:cubicBezTo>
                  <a:pt x="2433311" y="0"/>
                  <a:pt x="2474127" y="40816"/>
                  <a:pt x="2474127" y="91164"/>
                </a:cubicBezTo>
                <a:lnTo>
                  <a:pt x="2474127" y="432905"/>
                </a:lnTo>
                <a:lnTo>
                  <a:pt x="2933014" y="432905"/>
                </a:lnTo>
                <a:cubicBezTo>
                  <a:pt x="3073189" y="432905"/>
                  <a:pt x="3186824" y="546540"/>
                  <a:pt x="3186824" y="686715"/>
                </a:cubicBezTo>
                <a:lnTo>
                  <a:pt x="3186824" y="2194102"/>
                </a:lnTo>
                <a:cubicBezTo>
                  <a:pt x="3186824" y="2334277"/>
                  <a:pt x="3073189" y="2447912"/>
                  <a:pt x="2933014" y="2447912"/>
                </a:cubicBezTo>
                <a:lnTo>
                  <a:pt x="253810" y="2447912"/>
                </a:lnTo>
                <a:cubicBezTo>
                  <a:pt x="113635" y="2447912"/>
                  <a:pt x="0" y="2334277"/>
                  <a:pt x="0" y="2194102"/>
                </a:cubicBezTo>
                <a:lnTo>
                  <a:pt x="0" y="686715"/>
                </a:lnTo>
                <a:cubicBezTo>
                  <a:pt x="0" y="546540"/>
                  <a:pt x="113635" y="432905"/>
                  <a:pt x="253810" y="432905"/>
                </a:cubicBezTo>
                <a:lnTo>
                  <a:pt x="307082" y="432905"/>
                </a:lnTo>
                <a:lnTo>
                  <a:pt x="307082" y="313169"/>
                </a:lnTo>
                <a:cubicBezTo>
                  <a:pt x="307082" y="287995"/>
                  <a:pt x="327490" y="267587"/>
                  <a:pt x="352664" y="267587"/>
                </a:cubicBezTo>
                <a:lnTo>
                  <a:pt x="817888" y="267587"/>
                </a:lnTo>
                <a:cubicBezTo>
                  <a:pt x="843062" y="267587"/>
                  <a:pt x="863470" y="287995"/>
                  <a:pt x="863470" y="313169"/>
                </a:cubicBezTo>
                <a:lnTo>
                  <a:pt x="863470" y="432905"/>
                </a:lnTo>
                <a:lnTo>
                  <a:pt x="1361348" y="432905"/>
                </a:lnTo>
                <a:lnTo>
                  <a:pt x="1361348" y="91164"/>
                </a:lnTo>
                <a:cubicBezTo>
                  <a:pt x="1361348" y="40816"/>
                  <a:pt x="1402164" y="0"/>
                  <a:pt x="1452512"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8" name="Rounded Rectangle 7"/>
          <p:cNvSpPr/>
          <p:nvPr/>
        </p:nvSpPr>
        <p:spPr>
          <a:xfrm>
            <a:off x="7561352" y="1714462"/>
            <a:ext cx="615416" cy="531098"/>
          </a:xfrm>
          <a:custGeom>
            <a:avLst/>
            <a:gdLst/>
            <a:ahLst/>
            <a:cxnLst/>
            <a:rect l="l" t="t" r="r" b="b"/>
            <a:pathLst>
              <a:path w="3240006" h="2796091">
                <a:moveTo>
                  <a:pt x="686867" y="612319"/>
                </a:moveTo>
                <a:cubicBezTo>
                  <a:pt x="611281" y="612319"/>
                  <a:pt x="550007" y="673593"/>
                  <a:pt x="550007" y="749179"/>
                </a:cubicBezTo>
                <a:cubicBezTo>
                  <a:pt x="550007" y="824765"/>
                  <a:pt x="611281" y="886039"/>
                  <a:pt x="686867" y="886039"/>
                </a:cubicBezTo>
                <a:cubicBezTo>
                  <a:pt x="762453" y="886039"/>
                  <a:pt x="823727" y="824765"/>
                  <a:pt x="823727" y="749179"/>
                </a:cubicBezTo>
                <a:cubicBezTo>
                  <a:pt x="823727" y="673593"/>
                  <a:pt x="762453" y="612319"/>
                  <a:pt x="686867" y="612319"/>
                </a:cubicBezTo>
                <a:close/>
                <a:moveTo>
                  <a:pt x="1587500" y="281447"/>
                </a:moveTo>
                <a:cubicBezTo>
                  <a:pt x="1432061" y="281447"/>
                  <a:pt x="1306053" y="407455"/>
                  <a:pt x="1306053" y="562894"/>
                </a:cubicBezTo>
                <a:cubicBezTo>
                  <a:pt x="1306053" y="718333"/>
                  <a:pt x="1432061" y="844341"/>
                  <a:pt x="1587500" y="844341"/>
                </a:cubicBezTo>
                <a:cubicBezTo>
                  <a:pt x="1742939" y="844341"/>
                  <a:pt x="1868947" y="718333"/>
                  <a:pt x="1868947" y="562894"/>
                </a:cubicBezTo>
                <a:cubicBezTo>
                  <a:pt x="1868947" y="407455"/>
                  <a:pt x="1742939" y="281447"/>
                  <a:pt x="1587500" y="281447"/>
                </a:cubicBezTo>
                <a:close/>
                <a:moveTo>
                  <a:pt x="1587500" y="0"/>
                </a:moveTo>
                <a:cubicBezTo>
                  <a:pt x="1898378" y="0"/>
                  <a:pt x="2150394" y="252016"/>
                  <a:pt x="2150394" y="562894"/>
                </a:cubicBezTo>
                <a:cubicBezTo>
                  <a:pt x="2150394" y="786167"/>
                  <a:pt x="2020401" y="979078"/>
                  <a:pt x="1831095" y="1068260"/>
                </a:cubicBezTo>
                <a:lnTo>
                  <a:pt x="2215710" y="1068260"/>
                </a:lnTo>
                <a:cubicBezTo>
                  <a:pt x="2374756" y="1068260"/>
                  <a:pt x="2503688" y="1197192"/>
                  <a:pt x="2503688" y="1356238"/>
                </a:cubicBezTo>
                <a:lnTo>
                  <a:pt x="2503688" y="1474975"/>
                </a:lnTo>
                <a:lnTo>
                  <a:pt x="2656086" y="1474975"/>
                </a:lnTo>
                <a:cubicBezTo>
                  <a:pt x="2692420" y="1474975"/>
                  <a:pt x="2722815" y="1500405"/>
                  <a:pt x="2728975" y="1534767"/>
                </a:cubicBezTo>
                <a:lnTo>
                  <a:pt x="3240006" y="1109804"/>
                </a:lnTo>
                <a:lnTo>
                  <a:pt x="3240006" y="2754548"/>
                </a:lnTo>
                <a:lnTo>
                  <a:pt x="2728975" y="2329585"/>
                </a:lnTo>
                <a:cubicBezTo>
                  <a:pt x="2722815" y="2363946"/>
                  <a:pt x="2692420" y="2389375"/>
                  <a:pt x="2656086" y="2389375"/>
                </a:cubicBezTo>
                <a:lnTo>
                  <a:pt x="2503688" y="2389375"/>
                </a:lnTo>
                <a:lnTo>
                  <a:pt x="2503688" y="2508113"/>
                </a:lnTo>
                <a:cubicBezTo>
                  <a:pt x="2503688" y="2667159"/>
                  <a:pt x="2374756" y="2796091"/>
                  <a:pt x="2215710" y="2796091"/>
                </a:cubicBezTo>
                <a:lnTo>
                  <a:pt x="287978" y="2796091"/>
                </a:lnTo>
                <a:cubicBezTo>
                  <a:pt x="128932" y="2796091"/>
                  <a:pt x="0" y="2667159"/>
                  <a:pt x="0" y="2508113"/>
                </a:cubicBezTo>
                <a:lnTo>
                  <a:pt x="0" y="1356238"/>
                </a:lnTo>
                <a:cubicBezTo>
                  <a:pt x="0" y="1197192"/>
                  <a:pt x="128932" y="1068260"/>
                  <a:pt x="287978" y="1068260"/>
                </a:cubicBezTo>
                <a:lnTo>
                  <a:pt x="544513" y="1068260"/>
                </a:lnTo>
                <a:cubicBezTo>
                  <a:pt x="422089" y="1014226"/>
                  <a:pt x="336949" y="891645"/>
                  <a:pt x="336949" y="749179"/>
                </a:cubicBezTo>
                <a:cubicBezTo>
                  <a:pt x="336949" y="555925"/>
                  <a:pt x="493613" y="399261"/>
                  <a:pt x="686867" y="399261"/>
                </a:cubicBezTo>
                <a:cubicBezTo>
                  <a:pt x="880121" y="399261"/>
                  <a:pt x="1036785" y="555925"/>
                  <a:pt x="1036785" y="749179"/>
                </a:cubicBezTo>
                <a:cubicBezTo>
                  <a:pt x="1036785" y="891645"/>
                  <a:pt x="951645" y="1014226"/>
                  <a:pt x="829222" y="1068260"/>
                </a:cubicBezTo>
                <a:lnTo>
                  <a:pt x="1343906" y="1068260"/>
                </a:lnTo>
                <a:cubicBezTo>
                  <a:pt x="1154600" y="979078"/>
                  <a:pt x="1024606" y="786167"/>
                  <a:pt x="1024606" y="562894"/>
                </a:cubicBezTo>
                <a:cubicBezTo>
                  <a:pt x="1024606" y="252016"/>
                  <a:pt x="1276622" y="0"/>
                  <a:pt x="1587500"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69" name="Chord 15"/>
          <p:cNvSpPr/>
          <p:nvPr/>
        </p:nvSpPr>
        <p:spPr>
          <a:xfrm>
            <a:off x="9428361" y="1670870"/>
            <a:ext cx="283580" cy="618280"/>
          </a:xfrm>
          <a:custGeom>
            <a:avLst/>
            <a:gdLst/>
            <a:ahLst/>
            <a:cxnLst/>
            <a:rect l="l" t="t" r="r" b="b"/>
            <a:pathLst>
              <a:path w="1492970" h="3255081">
                <a:moveTo>
                  <a:pt x="1492970" y="1569688"/>
                </a:moveTo>
                <a:cubicBezTo>
                  <a:pt x="1492970" y="1957118"/>
                  <a:pt x="1197680" y="2277765"/>
                  <a:pt x="816277" y="2310957"/>
                </a:cubicBezTo>
                <a:lnTo>
                  <a:pt x="816277" y="2787043"/>
                </a:lnTo>
                <a:cubicBezTo>
                  <a:pt x="873982" y="2789209"/>
                  <a:pt x="931009" y="2798017"/>
                  <a:pt x="986081" y="2811674"/>
                </a:cubicBezTo>
                <a:cubicBezTo>
                  <a:pt x="1252919" y="2877847"/>
                  <a:pt x="1430830" y="3046369"/>
                  <a:pt x="1433593" y="3235566"/>
                </a:cubicBezTo>
                <a:lnTo>
                  <a:pt x="57488" y="3255081"/>
                </a:lnTo>
                <a:cubicBezTo>
                  <a:pt x="47920" y="3062506"/>
                  <a:pt x="221127" y="2886615"/>
                  <a:pt x="490574" y="2815284"/>
                </a:cubicBezTo>
                <a:cubicBezTo>
                  <a:pt x="549928" y="2799571"/>
                  <a:pt x="611777" y="2789553"/>
                  <a:pt x="674460" y="2787163"/>
                </a:cubicBezTo>
                <a:lnTo>
                  <a:pt x="674460" y="2310809"/>
                </a:lnTo>
                <a:cubicBezTo>
                  <a:pt x="317470" y="2280245"/>
                  <a:pt x="28405" y="1994114"/>
                  <a:pt x="0" y="1627428"/>
                </a:cubicBezTo>
                <a:lnTo>
                  <a:pt x="142201" y="1616413"/>
                </a:lnTo>
                <a:cubicBezTo>
                  <a:pt x="167304" y="1940464"/>
                  <a:pt x="443969" y="2186771"/>
                  <a:pt x="768748" y="2174211"/>
                </a:cubicBezTo>
                <a:cubicBezTo>
                  <a:pt x="1093527" y="2161650"/>
                  <a:pt x="1350342" y="1894710"/>
                  <a:pt x="1350342" y="1569689"/>
                </a:cubicBezTo>
                <a:close/>
                <a:moveTo>
                  <a:pt x="745368" y="0"/>
                </a:moveTo>
                <a:cubicBezTo>
                  <a:pt x="989132" y="0"/>
                  <a:pt x="1186742" y="197610"/>
                  <a:pt x="1186742" y="441374"/>
                </a:cubicBezTo>
                <a:lnTo>
                  <a:pt x="1186742" y="1575353"/>
                </a:lnTo>
                <a:cubicBezTo>
                  <a:pt x="1186742" y="1819117"/>
                  <a:pt x="989132" y="2016727"/>
                  <a:pt x="745368" y="2016727"/>
                </a:cubicBezTo>
                <a:cubicBezTo>
                  <a:pt x="501604" y="2016727"/>
                  <a:pt x="303994" y="1819117"/>
                  <a:pt x="303994" y="1575353"/>
                </a:cubicBezTo>
                <a:lnTo>
                  <a:pt x="303994" y="441374"/>
                </a:lnTo>
                <a:cubicBezTo>
                  <a:pt x="303994" y="197610"/>
                  <a:pt x="501604" y="0"/>
                  <a:pt x="74536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0" name="Rectangle 16"/>
          <p:cNvSpPr/>
          <p:nvPr/>
        </p:nvSpPr>
        <p:spPr>
          <a:xfrm>
            <a:off x="4397501" y="4950448"/>
            <a:ext cx="615416" cy="404460"/>
          </a:xfrm>
          <a:custGeom>
            <a:avLst/>
            <a:gdLst/>
            <a:ahLst/>
            <a:cxnLst/>
            <a:rect l="l" t="t" r="r" b="b"/>
            <a:pathLst>
              <a:path w="3240006" h="2129375">
                <a:moveTo>
                  <a:pt x="1916836" y="454558"/>
                </a:moveTo>
                <a:cubicBezTo>
                  <a:pt x="2018418" y="454558"/>
                  <a:pt x="2100766" y="536906"/>
                  <a:pt x="2100766" y="638488"/>
                </a:cubicBezTo>
                <a:cubicBezTo>
                  <a:pt x="2100766" y="740070"/>
                  <a:pt x="2018418" y="822418"/>
                  <a:pt x="1916836" y="822418"/>
                </a:cubicBezTo>
                <a:cubicBezTo>
                  <a:pt x="1815254" y="822418"/>
                  <a:pt x="1732906" y="740070"/>
                  <a:pt x="1732906" y="638488"/>
                </a:cubicBezTo>
                <a:cubicBezTo>
                  <a:pt x="1732906" y="536906"/>
                  <a:pt x="1815254" y="454558"/>
                  <a:pt x="1916836" y="454558"/>
                </a:cubicBezTo>
                <a:close/>
                <a:moveTo>
                  <a:pt x="1197545" y="272737"/>
                </a:moveTo>
                <a:lnTo>
                  <a:pt x="1861974" y="1458536"/>
                </a:lnTo>
                <a:lnTo>
                  <a:pt x="2263096" y="848801"/>
                </a:lnTo>
                <a:lnTo>
                  <a:pt x="2919562" y="1846679"/>
                </a:lnTo>
                <a:lnTo>
                  <a:pt x="2079459" y="1846679"/>
                </a:lnTo>
                <a:lnTo>
                  <a:pt x="1606629" y="1846679"/>
                </a:lnTo>
                <a:lnTo>
                  <a:pt x="315630" y="1846679"/>
                </a:lnTo>
                <a:close/>
                <a:moveTo>
                  <a:pt x="180003" y="164687"/>
                </a:moveTo>
                <a:lnTo>
                  <a:pt x="180003" y="1964687"/>
                </a:lnTo>
                <a:lnTo>
                  <a:pt x="3060003" y="1964687"/>
                </a:lnTo>
                <a:lnTo>
                  <a:pt x="3060003" y="164687"/>
                </a:lnTo>
                <a:close/>
                <a:moveTo>
                  <a:pt x="0" y="0"/>
                </a:moveTo>
                <a:lnTo>
                  <a:pt x="3240006" y="0"/>
                </a:lnTo>
                <a:lnTo>
                  <a:pt x="3240006" y="2129375"/>
                </a:lnTo>
                <a:lnTo>
                  <a:pt x="0" y="2129375"/>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1" name="Rounded Rectangle 6"/>
          <p:cNvSpPr/>
          <p:nvPr/>
        </p:nvSpPr>
        <p:spPr>
          <a:xfrm>
            <a:off x="3440793" y="3949472"/>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2" name="Rounded Rectangle 6"/>
          <p:cNvSpPr/>
          <p:nvPr/>
        </p:nvSpPr>
        <p:spPr>
          <a:xfrm>
            <a:off x="4348115" y="3949472"/>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3" name="Rounded Rectangle 6"/>
          <p:cNvSpPr/>
          <p:nvPr/>
        </p:nvSpPr>
        <p:spPr>
          <a:xfrm>
            <a:off x="5255437" y="3949472"/>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4" name="Rounded Rectangle 6"/>
          <p:cNvSpPr/>
          <p:nvPr/>
        </p:nvSpPr>
        <p:spPr>
          <a:xfrm>
            <a:off x="6162757" y="3949472"/>
            <a:ext cx="616402" cy="296900"/>
          </a:xfrm>
          <a:custGeom>
            <a:avLst/>
            <a:gdLst/>
            <a:ahLst/>
            <a:cxnLst/>
            <a:rect l="l" t="t" r="r" b="b"/>
            <a:pathLst>
              <a:path w="3215400" h="1548752">
                <a:moveTo>
                  <a:pt x="3026619" y="414336"/>
                </a:moveTo>
                <a:lnTo>
                  <a:pt x="3121009" y="414336"/>
                </a:lnTo>
                <a:cubicBezTo>
                  <a:pt x="3173140" y="414336"/>
                  <a:pt x="3215400" y="456596"/>
                  <a:pt x="3215400" y="508727"/>
                </a:cubicBezTo>
                <a:lnTo>
                  <a:pt x="3215400" y="1040026"/>
                </a:lnTo>
                <a:cubicBezTo>
                  <a:pt x="3215400" y="1092157"/>
                  <a:pt x="3173140" y="1134417"/>
                  <a:pt x="3121009" y="1134417"/>
                </a:cubicBezTo>
                <a:cubicBezTo>
                  <a:pt x="3089546" y="1134417"/>
                  <a:pt x="3058082" y="1134416"/>
                  <a:pt x="3026619" y="1134416"/>
                </a:cubicBezTo>
                <a:close/>
                <a:moveTo>
                  <a:pt x="2240385" y="234376"/>
                </a:moveTo>
                <a:lnTo>
                  <a:pt x="2744441" y="234376"/>
                </a:lnTo>
                <a:lnTo>
                  <a:pt x="2744441" y="1314376"/>
                </a:lnTo>
                <a:lnTo>
                  <a:pt x="2240385" y="1314376"/>
                </a:lnTo>
                <a:close/>
                <a:moveTo>
                  <a:pt x="1584648" y="234376"/>
                </a:moveTo>
                <a:lnTo>
                  <a:pt x="2088704" y="234376"/>
                </a:lnTo>
                <a:lnTo>
                  <a:pt x="2088704" y="1314376"/>
                </a:lnTo>
                <a:lnTo>
                  <a:pt x="1584648" y="1314376"/>
                </a:lnTo>
                <a:close/>
                <a:moveTo>
                  <a:pt x="928911" y="234376"/>
                </a:moveTo>
                <a:lnTo>
                  <a:pt x="1432967" y="234376"/>
                </a:lnTo>
                <a:lnTo>
                  <a:pt x="1432967" y="1314376"/>
                </a:lnTo>
                <a:lnTo>
                  <a:pt x="928911" y="1314376"/>
                </a:lnTo>
                <a:close/>
                <a:moveTo>
                  <a:pt x="273174" y="234376"/>
                </a:moveTo>
                <a:lnTo>
                  <a:pt x="777230" y="234376"/>
                </a:lnTo>
                <a:lnTo>
                  <a:pt x="777230" y="1314376"/>
                </a:lnTo>
                <a:lnTo>
                  <a:pt x="273174" y="1314376"/>
                </a:lnTo>
                <a:close/>
                <a:moveTo>
                  <a:pt x="258244" y="126376"/>
                </a:moveTo>
                <a:cubicBezTo>
                  <a:pt x="182968" y="126376"/>
                  <a:pt x="121944" y="187400"/>
                  <a:pt x="121944" y="262676"/>
                </a:cubicBezTo>
                <a:lnTo>
                  <a:pt x="121944" y="1286076"/>
                </a:lnTo>
                <a:cubicBezTo>
                  <a:pt x="121944" y="1361352"/>
                  <a:pt x="182968" y="1422376"/>
                  <a:pt x="258244" y="1422376"/>
                </a:cubicBezTo>
                <a:lnTo>
                  <a:pt x="2768375" y="1422376"/>
                </a:lnTo>
                <a:cubicBezTo>
                  <a:pt x="2843651" y="1422376"/>
                  <a:pt x="2904675" y="1361352"/>
                  <a:pt x="2904675" y="1286076"/>
                </a:cubicBezTo>
                <a:lnTo>
                  <a:pt x="2904675" y="262676"/>
                </a:lnTo>
                <a:cubicBezTo>
                  <a:pt x="2904675" y="187400"/>
                  <a:pt x="2843651" y="126376"/>
                  <a:pt x="2768375" y="126376"/>
                </a:cubicBezTo>
                <a:close/>
                <a:moveTo>
                  <a:pt x="162882" y="0"/>
                </a:moveTo>
                <a:lnTo>
                  <a:pt x="2863736" y="0"/>
                </a:lnTo>
                <a:cubicBezTo>
                  <a:pt x="2953693" y="0"/>
                  <a:pt x="3026618" y="72925"/>
                  <a:pt x="3026618" y="162882"/>
                </a:cubicBezTo>
                <a:lnTo>
                  <a:pt x="3026618" y="1385870"/>
                </a:lnTo>
                <a:cubicBezTo>
                  <a:pt x="3026618" y="1475827"/>
                  <a:pt x="2953693" y="1548752"/>
                  <a:pt x="2863736" y="1548752"/>
                </a:cubicBezTo>
                <a:lnTo>
                  <a:pt x="162882" y="1548752"/>
                </a:lnTo>
                <a:cubicBezTo>
                  <a:pt x="72925" y="1548752"/>
                  <a:pt x="0" y="1475827"/>
                  <a:pt x="0" y="1385870"/>
                </a:cubicBezTo>
                <a:lnTo>
                  <a:pt x="0" y="162882"/>
                </a:lnTo>
                <a:cubicBezTo>
                  <a:pt x="0" y="72925"/>
                  <a:pt x="72925" y="0"/>
                  <a:pt x="162882" y="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5" name="Teardrop 6"/>
          <p:cNvSpPr/>
          <p:nvPr/>
        </p:nvSpPr>
        <p:spPr>
          <a:xfrm rot="8100000">
            <a:off x="9361414" y="3889184"/>
            <a:ext cx="417475" cy="417476"/>
          </a:xfrm>
          <a:custGeom>
            <a:avLst/>
            <a:gdLst/>
            <a:ahLst/>
            <a:cxnLst/>
            <a:rect l="l" t="t" r="r" b="b"/>
            <a:pathLst>
              <a:path w="2483832" h="2483835">
                <a:moveTo>
                  <a:pt x="657616" y="1826218"/>
                </a:moveTo>
                <a:cubicBezTo>
                  <a:pt x="806520" y="1975122"/>
                  <a:pt x="1047940" y="1975122"/>
                  <a:pt x="1196844" y="1826218"/>
                </a:cubicBezTo>
                <a:cubicBezTo>
                  <a:pt x="1345748" y="1677314"/>
                  <a:pt x="1345748" y="1435894"/>
                  <a:pt x="1196844" y="1286990"/>
                </a:cubicBezTo>
                <a:cubicBezTo>
                  <a:pt x="1047940" y="1138086"/>
                  <a:pt x="806520" y="1138086"/>
                  <a:pt x="657616" y="1286990"/>
                </a:cubicBezTo>
                <a:cubicBezTo>
                  <a:pt x="508712" y="1435894"/>
                  <a:pt x="508712" y="1677314"/>
                  <a:pt x="657616" y="1826218"/>
                </a:cubicBezTo>
                <a:close/>
                <a:moveTo>
                  <a:pt x="293335" y="2190500"/>
                </a:moveTo>
                <a:cubicBezTo>
                  <a:pt x="112098" y="2009262"/>
                  <a:pt x="0" y="1758885"/>
                  <a:pt x="0" y="1482325"/>
                </a:cubicBezTo>
                <a:cubicBezTo>
                  <a:pt x="0" y="929206"/>
                  <a:pt x="459290" y="590078"/>
                  <a:pt x="1001509" y="480815"/>
                </a:cubicBezTo>
                <a:cubicBezTo>
                  <a:pt x="1569704" y="366317"/>
                  <a:pt x="1861757" y="259925"/>
                  <a:pt x="2483832" y="0"/>
                </a:cubicBezTo>
                <a:cubicBezTo>
                  <a:pt x="2230640" y="682694"/>
                  <a:pt x="2130986" y="873716"/>
                  <a:pt x="2003018" y="1482325"/>
                </a:cubicBezTo>
                <a:cubicBezTo>
                  <a:pt x="1901990" y="2042180"/>
                  <a:pt x="1554627" y="2483835"/>
                  <a:pt x="1001509" y="2483835"/>
                </a:cubicBezTo>
                <a:cubicBezTo>
                  <a:pt x="724950" y="2483835"/>
                  <a:pt x="474573" y="2371737"/>
                  <a:pt x="293335" y="2190500"/>
                </a:cubicBezTo>
                <a:close/>
              </a:path>
            </a:pathLst>
          </a:custGeom>
          <a:solidFill>
            <a:schemeClr val="accent3"/>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6" name="Donut 24"/>
          <p:cNvSpPr/>
          <p:nvPr/>
        </p:nvSpPr>
        <p:spPr>
          <a:xfrm>
            <a:off x="4077325" y="2743417"/>
            <a:ext cx="617508" cy="622535"/>
          </a:xfrm>
          <a:custGeom>
            <a:avLst/>
            <a:gdLst/>
            <a:ahLst/>
            <a:cxnLst/>
            <a:rect l="l" t="t" r="r" b="b"/>
            <a:pathLst>
              <a:path w="3208412" h="3234532">
                <a:moveTo>
                  <a:pt x="1561445" y="1065858"/>
                </a:moveTo>
                <a:cubicBezTo>
                  <a:pt x="1654998" y="1065858"/>
                  <a:pt x="1743610" y="1087015"/>
                  <a:pt x="1821879" y="1126644"/>
                </a:cubicBezTo>
                <a:lnTo>
                  <a:pt x="1611352" y="1337172"/>
                </a:lnTo>
                <a:cubicBezTo>
                  <a:pt x="1595200" y="1333388"/>
                  <a:pt x="1578468" y="1332141"/>
                  <a:pt x="1561445" y="1332141"/>
                </a:cubicBezTo>
                <a:cubicBezTo>
                  <a:pt x="1373145" y="1332141"/>
                  <a:pt x="1220499" y="1484787"/>
                  <a:pt x="1220499" y="1673087"/>
                </a:cubicBezTo>
                <a:cubicBezTo>
                  <a:pt x="1220499" y="1861387"/>
                  <a:pt x="1373145" y="2014033"/>
                  <a:pt x="1561445" y="2014033"/>
                </a:cubicBezTo>
                <a:cubicBezTo>
                  <a:pt x="1749745" y="2014033"/>
                  <a:pt x="1902391" y="1861387"/>
                  <a:pt x="1902391" y="1673087"/>
                </a:cubicBezTo>
                <a:cubicBezTo>
                  <a:pt x="1902391" y="1643675"/>
                  <a:pt x="1898667" y="1615133"/>
                  <a:pt x="1890450" y="1588219"/>
                </a:cubicBezTo>
                <a:lnTo>
                  <a:pt x="2093156" y="1385512"/>
                </a:lnTo>
                <a:cubicBezTo>
                  <a:pt x="2142229" y="1470075"/>
                  <a:pt x="2168674" y="1568493"/>
                  <a:pt x="2168674" y="1673087"/>
                </a:cubicBezTo>
                <a:cubicBezTo>
                  <a:pt x="2168674" y="2008450"/>
                  <a:pt x="1896808" y="2280316"/>
                  <a:pt x="1561445" y="2280316"/>
                </a:cubicBezTo>
                <a:cubicBezTo>
                  <a:pt x="1226082" y="2280316"/>
                  <a:pt x="954217" y="2008450"/>
                  <a:pt x="954217" y="1673087"/>
                </a:cubicBezTo>
                <a:cubicBezTo>
                  <a:pt x="954217" y="1337724"/>
                  <a:pt x="1226082" y="1065858"/>
                  <a:pt x="1561445" y="1065858"/>
                </a:cubicBezTo>
                <a:close/>
                <a:moveTo>
                  <a:pt x="1561445" y="580076"/>
                </a:moveTo>
                <a:cubicBezTo>
                  <a:pt x="1790175" y="580076"/>
                  <a:pt x="2002494" y="650333"/>
                  <a:pt x="2177834" y="770690"/>
                </a:cubicBezTo>
                <a:lnTo>
                  <a:pt x="1968030" y="980494"/>
                </a:lnTo>
                <a:cubicBezTo>
                  <a:pt x="1849962" y="907198"/>
                  <a:pt x="1710422" y="866794"/>
                  <a:pt x="1561445" y="866794"/>
                </a:cubicBezTo>
                <a:cubicBezTo>
                  <a:pt x="1116142" y="866794"/>
                  <a:pt x="755153" y="1227784"/>
                  <a:pt x="755153" y="1673087"/>
                </a:cubicBezTo>
                <a:cubicBezTo>
                  <a:pt x="755153" y="2118390"/>
                  <a:pt x="1116142" y="2479380"/>
                  <a:pt x="1561445" y="2479380"/>
                </a:cubicBezTo>
                <a:cubicBezTo>
                  <a:pt x="2006748" y="2479380"/>
                  <a:pt x="2367738" y="2118390"/>
                  <a:pt x="2367738" y="1673087"/>
                </a:cubicBezTo>
                <a:cubicBezTo>
                  <a:pt x="2367738" y="1513043"/>
                  <a:pt x="2321108" y="1363890"/>
                  <a:pt x="2239307" y="1239362"/>
                </a:cubicBezTo>
                <a:lnTo>
                  <a:pt x="2445928" y="1032741"/>
                </a:lnTo>
                <a:cubicBezTo>
                  <a:pt x="2577451" y="1212149"/>
                  <a:pt x="2654457" y="1433625"/>
                  <a:pt x="2654457" y="1673087"/>
                </a:cubicBezTo>
                <a:cubicBezTo>
                  <a:pt x="2654457" y="2276741"/>
                  <a:pt x="2165099" y="2766099"/>
                  <a:pt x="1561445" y="2766099"/>
                </a:cubicBezTo>
                <a:cubicBezTo>
                  <a:pt x="957792" y="2766099"/>
                  <a:pt x="468434" y="2276741"/>
                  <a:pt x="468434" y="1673087"/>
                </a:cubicBezTo>
                <a:cubicBezTo>
                  <a:pt x="468434" y="1069433"/>
                  <a:pt x="957792" y="580076"/>
                  <a:pt x="1561445" y="580076"/>
                </a:cubicBezTo>
                <a:close/>
                <a:moveTo>
                  <a:pt x="1561445" y="111642"/>
                </a:moveTo>
                <a:cubicBezTo>
                  <a:pt x="1890473" y="111642"/>
                  <a:pt x="2195731" y="213411"/>
                  <a:pt x="2447076" y="387744"/>
                </a:cubicBezTo>
                <a:lnTo>
                  <a:pt x="2453780" y="494744"/>
                </a:lnTo>
                <a:lnTo>
                  <a:pt x="2309436" y="639088"/>
                </a:lnTo>
                <a:cubicBezTo>
                  <a:pt x="2099826" y="485554"/>
                  <a:pt x="1841132" y="395669"/>
                  <a:pt x="1561445" y="395669"/>
                </a:cubicBezTo>
                <a:cubicBezTo>
                  <a:pt x="855947" y="395669"/>
                  <a:pt x="284027" y="967589"/>
                  <a:pt x="284027" y="1673087"/>
                </a:cubicBezTo>
                <a:cubicBezTo>
                  <a:pt x="284027" y="2378585"/>
                  <a:pt x="855947" y="2950505"/>
                  <a:pt x="1561445" y="2950505"/>
                </a:cubicBezTo>
                <a:cubicBezTo>
                  <a:pt x="2266943" y="2950505"/>
                  <a:pt x="2838863" y="2378585"/>
                  <a:pt x="2838863" y="1673087"/>
                </a:cubicBezTo>
                <a:cubicBezTo>
                  <a:pt x="2838863" y="1382650"/>
                  <a:pt x="2741936" y="1114852"/>
                  <a:pt x="2577529" y="901139"/>
                </a:cubicBezTo>
                <a:lnTo>
                  <a:pt x="2706681" y="771988"/>
                </a:lnTo>
                <a:lnTo>
                  <a:pt x="2841540" y="780437"/>
                </a:lnTo>
                <a:cubicBezTo>
                  <a:pt x="3019168" y="1032973"/>
                  <a:pt x="3122890" y="1340917"/>
                  <a:pt x="3122890" y="1673087"/>
                </a:cubicBezTo>
                <a:cubicBezTo>
                  <a:pt x="3122890" y="2535449"/>
                  <a:pt x="2423807" y="3234532"/>
                  <a:pt x="1561445" y="3234532"/>
                </a:cubicBezTo>
                <a:cubicBezTo>
                  <a:pt x="699083" y="3234532"/>
                  <a:pt x="0" y="2535449"/>
                  <a:pt x="0" y="1673087"/>
                </a:cubicBezTo>
                <a:cubicBezTo>
                  <a:pt x="0" y="810725"/>
                  <a:pt x="699083" y="111642"/>
                  <a:pt x="1561445" y="111642"/>
                </a:cubicBezTo>
                <a:close/>
                <a:moveTo>
                  <a:pt x="2909110" y="0"/>
                </a:moveTo>
                <a:lnTo>
                  <a:pt x="2926757" y="281655"/>
                </a:lnTo>
                <a:lnTo>
                  <a:pt x="3208412" y="299301"/>
                </a:lnTo>
                <a:lnTo>
                  <a:pt x="2863230" y="644483"/>
                </a:lnTo>
                <a:lnTo>
                  <a:pt x="2685547" y="633351"/>
                </a:lnTo>
                <a:lnTo>
                  <a:pt x="1718098" y="1600799"/>
                </a:lnTo>
                <a:cubicBezTo>
                  <a:pt x="1729236" y="1622491"/>
                  <a:pt x="1734939" y="1647123"/>
                  <a:pt x="1734939" y="1673087"/>
                </a:cubicBezTo>
                <a:cubicBezTo>
                  <a:pt x="1734939" y="1768905"/>
                  <a:pt x="1657263" y="1846581"/>
                  <a:pt x="1561445" y="1846581"/>
                </a:cubicBezTo>
                <a:cubicBezTo>
                  <a:pt x="1465627" y="1846581"/>
                  <a:pt x="1387951" y="1768905"/>
                  <a:pt x="1387951" y="1673087"/>
                </a:cubicBezTo>
                <a:cubicBezTo>
                  <a:pt x="1387951" y="1577269"/>
                  <a:pt x="1465627" y="1499593"/>
                  <a:pt x="1561445" y="1499593"/>
                </a:cubicBezTo>
                <a:lnTo>
                  <a:pt x="1591006" y="1505561"/>
                </a:lnTo>
                <a:lnTo>
                  <a:pt x="2574981" y="521587"/>
                </a:lnTo>
                <a:lnTo>
                  <a:pt x="2563928" y="345182"/>
                </a:ln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77" name="Chord 38"/>
          <p:cNvSpPr/>
          <p:nvPr/>
        </p:nvSpPr>
        <p:spPr>
          <a:xfrm>
            <a:off x="5037169" y="2742890"/>
            <a:ext cx="484927" cy="623588"/>
          </a:xfrm>
          <a:custGeom>
            <a:avLst/>
            <a:gdLst/>
            <a:ahLst/>
            <a:cxnLst/>
            <a:rect l="l" t="t" r="r" b="b"/>
            <a:pathLst>
              <a:path w="2519554" h="3240000">
                <a:moveTo>
                  <a:pt x="1259778" y="0"/>
                </a:moveTo>
                <a:cubicBezTo>
                  <a:pt x="1299543" y="0"/>
                  <a:pt x="1331778" y="32235"/>
                  <a:pt x="1331778" y="72000"/>
                </a:cubicBezTo>
                <a:lnTo>
                  <a:pt x="1331778" y="292696"/>
                </a:lnTo>
                <a:cubicBezTo>
                  <a:pt x="1526887" y="301316"/>
                  <a:pt x="1719796" y="357828"/>
                  <a:pt x="1894309" y="459601"/>
                </a:cubicBezTo>
                <a:cubicBezTo>
                  <a:pt x="2284331" y="687055"/>
                  <a:pt x="2522839" y="1105809"/>
                  <a:pt x="2519520" y="1557297"/>
                </a:cubicBezTo>
                <a:lnTo>
                  <a:pt x="2509882" y="1557270"/>
                </a:lnTo>
                <a:cubicBezTo>
                  <a:pt x="2413806" y="1435449"/>
                  <a:pt x="2264527" y="1358626"/>
                  <a:pt x="2097304" y="1358626"/>
                </a:cubicBezTo>
                <a:cubicBezTo>
                  <a:pt x="1931567" y="1358626"/>
                  <a:pt x="1783455" y="1434091"/>
                  <a:pt x="1688484" y="1554913"/>
                </a:cubicBezTo>
                <a:lnTo>
                  <a:pt x="1657888" y="1554825"/>
                </a:lnTo>
                <a:cubicBezTo>
                  <a:pt x="1579123" y="1454657"/>
                  <a:pt x="1463823" y="1385682"/>
                  <a:pt x="1331778" y="1368008"/>
                </a:cubicBezTo>
                <a:lnTo>
                  <a:pt x="1331778" y="2507895"/>
                </a:lnTo>
                <a:lnTo>
                  <a:pt x="1356113" y="2507895"/>
                </a:lnTo>
                <a:lnTo>
                  <a:pt x="1356113" y="2868215"/>
                </a:lnTo>
                <a:lnTo>
                  <a:pt x="1353558" y="2868215"/>
                </a:lnTo>
                <a:cubicBezTo>
                  <a:pt x="1347515" y="3074779"/>
                  <a:pt x="1177830" y="3240000"/>
                  <a:pt x="969556" y="3240000"/>
                </a:cubicBezTo>
                <a:cubicBezTo>
                  <a:pt x="759529" y="3240000"/>
                  <a:pt x="588743" y="3071985"/>
                  <a:pt x="585029" y="2863014"/>
                </a:cubicBezTo>
                <a:cubicBezTo>
                  <a:pt x="584214" y="2861474"/>
                  <a:pt x="584183" y="2859896"/>
                  <a:pt x="584183" y="2858310"/>
                </a:cubicBezTo>
                <a:lnTo>
                  <a:pt x="584422" y="2856985"/>
                </a:lnTo>
                <a:cubicBezTo>
                  <a:pt x="584186" y="2856201"/>
                  <a:pt x="584184" y="2855415"/>
                  <a:pt x="584184" y="2854628"/>
                </a:cubicBezTo>
                <a:lnTo>
                  <a:pt x="584846" y="2854628"/>
                </a:lnTo>
                <a:cubicBezTo>
                  <a:pt x="585977" y="2797047"/>
                  <a:pt x="628115" y="2750982"/>
                  <a:pt x="679843" y="2750982"/>
                </a:cubicBezTo>
                <a:cubicBezTo>
                  <a:pt x="731571" y="2750982"/>
                  <a:pt x="773709" y="2797047"/>
                  <a:pt x="774841" y="2854628"/>
                </a:cubicBezTo>
                <a:lnTo>
                  <a:pt x="776870" y="2854628"/>
                </a:lnTo>
                <a:cubicBezTo>
                  <a:pt x="776870" y="2961046"/>
                  <a:pt x="863138" y="3047314"/>
                  <a:pt x="969556" y="3047314"/>
                </a:cubicBezTo>
                <a:cubicBezTo>
                  <a:pt x="1075974" y="3047314"/>
                  <a:pt x="1162242" y="2961046"/>
                  <a:pt x="1162242" y="2854628"/>
                </a:cubicBezTo>
                <a:lnTo>
                  <a:pt x="1163439" y="2854628"/>
                </a:lnTo>
                <a:lnTo>
                  <a:pt x="1163439" y="2507895"/>
                </a:lnTo>
                <a:lnTo>
                  <a:pt x="1187778" y="2507895"/>
                </a:lnTo>
                <a:lnTo>
                  <a:pt x="1187778" y="1365548"/>
                </a:lnTo>
                <a:cubicBezTo>
                  <a:pt x="1048083" y="1378241"/>
                  <a:pt x="925400" y="1448176"/>
                  <a:pt x="842602" y="1552487"/>
                </a:cubicBezTo>
                <a:lnTo>
                  <a:pt x="807450" y="1552386"/>
                </a:lnTo>
                <a:cubicBezTo>
                  <a:pt x="712615" y="1432960"/>
                  <a:pt x="565486" y="1358626"/>
                  <a:pt x="400996" y="1358626"/>
                </a:cubicBezTo>
                <a:cubicBezTo>
                  <a:pt x="240343" y="1358626"/>
                  <a:pt x="96251" y="1429532"/>
                  <a:pt x="0" y="1543232"/>
                </a:cubicBezTo>
                <a:cubicBezTo>
                  <a:pt x="1264" y="1094357"/>
                  <a:pt x="241710" y="680052"/>
                  <a:pt x="631054" y="455977"/>
                </a:cubicBezTo>
                <a:cubicBezTo>
                  <a:pt x="804121" y="356374"/>
                  <a:pt x="994908" y="301092"/>
                  <a:pt x="1187778" y="292721"/>
                </a:cubicBezTo>
                <a:lnTo>
                  <a:pt x="1187778" y="72000"/>
                </a:lnTo>
                <a:cubicBezTo>
                  <a:pt x="1187778" y="32235"/>
                  <a:pt x="1220013" y="0"/>
                  <a:pt x="1259778"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8" name="Heart 38"/>
          <p:cNvSpPr/>
          <p:nvPr/>
        </p:nvSpPr>
        <p:spPr>
          <a:xfrm>
            <a:off x="5740038" y="1707874"/>
            <a:ext cx="544275" cy="544275"/>
          </a:xfrm>
          <a:prstGeom prst="hear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79" name="Round Same Side Corner Rectangle 19"/>
          <p:cNvSpPr/>
          <p:nvPr/>
        </p:nvSpPr>
        <p:spPr>
          <a:xfrm>
            <a:off x="8605681" y="5883866"/>
            <a:ext cx="411706" cy="508675"/>
          </a:xfrm>
          <a:custGeom>
            <a:avLst/>
            <a:gdLst/>
            <a:ahLst/>
            <a:cxnLst/>
            <a:rect l="l" t="t" r="r" b="b"/>
            <a:pathLst>
              <a:path w="2600931" h="3213524">
                <a:moveTo>
                  <a:pt x="1304260" y="0"/>
                </a:moveTo>
                <a:cubicBezTo>
                  <a:pt x="1403671" y="0"/>
                  <a:pt x="1484260" y="80589"/>
                  <a:pt x="1484260" y="180000"/>
                </a:cubicBezTo>
                <a:lnTo>
                  <a:pt x="1484260" y="412061"/>
                </a:lnTo>
                <a:lnTo>
                  <a:pt x="2330931" y="412061"/>
                </a:lnTo>
                <a:lnTo>
                  <a:pt x="2600931" y="682061"/>
                </a:lnTo>
                <a:lnTo>
                  <a:pt x="2330931" y="952061"/>
                </a:lnTo>
                <a:lnTo>
                  <a:pt x="1484260" y="952061"/>
                </a:lnTo>
                <a:lnTo>
                  <a:pt x="1484260" y="1110244"/>
                </a:lnTo>
                <a:lnTo>
                  <a:pt x="2375646" y="1110244"/>
                </a:lnTo>
                <a:lnTo>
                  <a:pt x="2375646" y="1650244"/>
                </a:lnTo>
                <a:lnTo>
                  <a:pt x="1484260" y="1650244"/>
                </a:lnTo>
                <a:lnTo>
                  <a:pt x="1484260" y="3213524"/>
                </a:lnTo>
                <a:lnTo>
                  <a:pt x="1124260" y="3213524"/>
                </a:lnTo>
                <a:lnTo>
                  <a:pt x="1124260" y="1650244"/>
                </a:lnTo>
                <a:lnTo>
                  <a:pt x="270000" y="1650244"/>
                </a:lnTo>
                <a:lnTo>
                  <a:pt x="0" y="1380244"/>
                </a:lnTo>
                <a:lnTo>
                  <a:pt x="270000" y="1110244"/>
                </a:lnTo>
                <a:lnTo>
                  <a:pt x="1124260" y="1110244"/>
                </a:lnTo>
                <a:lnTo>
                  <a:pt x="1124260" y="952061"/>
                </a:lnTo>
                <a:lnTo>
                  <a:pt x="224931" y="952061"/>
                </a:lnTo>
                <a:lnTo>
                  <a:pt x="224931" y="412061"/>
                </a:lnTo>
                <a:lnTo>
                  <a:pt x="1124260" y="412061"/>
                </a:lnTo>
                <a:lnTo>
                  <a:pt x="1124260" y="180000"/>
                </a:lnTo>
                <a:cubicBezTo>
                  <a:pt x="1124260" y="80589"/>
                  <a:pt x="1204849" y="0"/>
                  <a:pt x="1304260"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0" name="Rectangle 23"/>
          <p:cNvSpPr/>
          <p:nvPr/>
        </p:nvSpPr>
        <p:spPr>
          <a:xfrm>
            <a:off x="2546051" y="5938764"/>
            <a:ext cx="678102" cy="398876"/>
          </a:xfrm>
          <a:custGeom>
            <a:avLst/>
            <a:gdLst/>
            <a:ahLst/>
            <a:cxnLst/>
            <a:rect l="l" t="t" r="r" b="b"/>
            <a:pathLst>
              <a:path w="4529836" h="2664566">
                <a:moveTo>
                  <a:pt x="1861969" y="0"/>
                </a:moveTo>
                <a:cubicBezTo>
                  <a:pt x="2177122" y="0"/>
                  <a:pt x="2455874" y="155855"/>
                  <a:pt x="2611443" y="404565"/>
                </a:cubicBezTo>
                <a:cubicBezTo>
                  <a:pt x="2709453" y="315054"/>
                  <a:pt x="2840684" y="266178"/>
                  <a:pt x="2983336" y="266178"/>
                </a:cubicBezTo>
                <a:cubicBezTo>
                  <a:pt x="3293144" y="266178"/>
                  <a:pt x="3549108" y="496718"/>
                  <a:pt x="3578241" y="797044"/>
                </a:cubicBezTo>
                <a:cubicBezTo>
                  <a:pt x="3583592" y="793823"/>
                  <a:pt x="3589010" y="793774"/>
                  <a:pt x="3594440" y="793774"/>
                </a:cubicBezTo>
                <a:cubicBezTo>
                  <a:pt x="4111042" y="793774"/>
                  <a:pt x="4529836" y="1212568"/>
                  <a:pt x="4529836" y="1729170"/>
                </a:cubicBezTo>
                <a:cubicBezTo>
                  <a:pt x="4529836" y="2216938"/>
                  <a:pt x="4156487" y="2617512"/>
                  <a:pt x="3679930" y="2660249"/>
                </a:cubicBezTo>
                <a:lnTo>
                  <a:pt x="3679930" y="2664566"/>
                </a:lnTo>
                <a:lnTo>
                  <a:pt x="3594440" y="2664566"/>
                </a:lnTo>
                <a:lnTo>
                  <a:pt x="1043912" y="2664566"/>
                </a:lnTo>
                <a:lnTo>
                  <a:pt x="1043912" y="2657589"/>
                </a:lnTo>
                <a:cubicBezTo>
                  <a:pt x="1008374" y="2662448"/>
                  <a:pt x="972132" y="2664566"/>
                  <a:pt x="935396" y="2664566"/>
                </a:cubicBezTo>
                <a:cubicBezTo>
                  <a:pt x="418794" y="2664566"/>
                  <a:pt x="0" y="2245772"/>
                  <a:pt x="0" y="1729170"/>
                </a:cubicBezTo>
                <a:cubicBezTo>
                  <a:pt x="0" y="1212568"/>
                  <a:pt x="418794" y="793774"/>
                  <a:pt x="935396" y="793774"/>
                </a:cubicBezTo>
                <a:lnTo>
                  <a:pt x="954395" y="797612"/>
                </a:lnTo>
                <a:cubicBezTo>
                  <a:pt x="1004779" y="344999"/>
                  <a:pt x="1393085" y="0"/>
                  <a:pt x="1861969"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1" name="Oval 31"/>
          <p:cNvSpPr/>
          <p:nvPr/>
        </p:nvSpPr>
        <p:spPr>
          <a:xfrm>
            <a:off x="6968751" y="5883576"/>
            <a:ext cx="504505" cy="509254"/>
          </a:xfrm>
          <a:custGeom>
            <a:avLst/>
            <a:gdLst/>
            <a:ahLst/>
            <a:cxnLst/>
            <a:rect l="l" t="t" r="r" b="b"/>
            <a:pathLst>
              <a:path w="3187187" h="3217189">
                <a:moveTo>
                  <a:pt x="2136560" y="2669280"/>
                </a:moveTo>
                <a:cubicBezTo>
                  <a:pt x="2154235" y="2662847"/>
                  <a:pt x="2173778" y="2671961"/>
                  <a:pt x="2180211" y="2689635"/>
                </a:cubicBezTo>
                <a:lnTo>
                  <a:pt x="2338628" y="3124881"/>
                </a:lnTo>
                <a:cubicBezTo>
                  <a:pt x="2345061" y="3142556"/>
                  <a:pt x="2335948" y="3162099"/>
                  <a:pt x="2318273" y="3168533"/>
                </a:cubicBezTo>
                <a:lnTo>
                  <a:pt x="2190259" y="3215126"/>
                </a:lnTo>
                <a:cubicBezTo>
                  <a:pt x="2172585" y="3221559"/>
                  <a:pt x="2153041" y="3212445"/>
                  <a:pt x="2146608" y="3194771"/>
                </a:cubicBezTo>
                <a:lnTo>
                  <a:pt x="1988192" y="2759525"/>
                </a:lnTo>
                <a:cubicBezTo>
                  <a:pt x="1981759" y="2741850"/>
                  <a:pt x="1990872" y="2722307"/>
                  <a:pt x="2008547" y="2715873"/>
                </a:cubicBezTo>
                <a:close/>
                <a:moveTo>
                  <a:pt x="1050626" y="2669280"/>
                </a:moveTo>
                <a:lnTo>
                  <a:pt x="1178640" y="2715873"/>
                </a:lnTo>
                <a:cubicBezTo>
                  <a:pt x="1196314" y="2722307"/>
                  <a:pt x="1205428" y="2741850"/>
                  <a:pt x="1198995" y="2759525"/>
                </a:cubicBezTo>
                <a:lnTo>
                  <a:pt x="1040578" y="3194771"/>
                </a:lnTo>
                <a:cubicBezTo>
                  <a:pt x="1034145" y="3212445"/>
                  <a:pt x="1014601" y="3221559"/>
                  <a:pt x="996927" y="3215126"/>
                </a:cubicBezTo>
                <a:lnTo>
                  <a:pt x="868913" y="3168533"/>
                </a:lnTo>
                <a:cubicBezTo>
                  <a:pt x="851239" y="3162099"/>
                  <a:pt x="842125" y="3142556"/>
                  <a:pt x="848558" y="3124881"/>
                </a:cubicBezTo>
                <a:lnTo>
                  <a:pt x="1006975" y="2689635"/>
                </a:lnTo>
                <a:cubicBezTo>
                  <a:pt x="1013408" y="2671961"/>
                  <a:pt x="1032952" y="2662847"/>
                  <a:pt x="1050626" y="2669280"/>
                </a:cubicBezTo>
                <a:close/>
                <a:moveTo>
                  <a:pt x="2647909" y="2029882"/>
                </a:moveTo>
                <a:cubicBezTo>
                  <a:pt x="2656328" y="2027626"/>
                  <a:pt x="2665608" y="2028582"/>
                  <a:pt x="2673752" y="2033284"/>
                </a:cubicBezTo>
                <a:lnTo>
                  <a:pt x="3074877" y="2264874"/>
                </a:lnTo>
                <a:cubicBezTo>
                  <a:pt x="3091166" y="2274278"/>
                  <a:pt x="3096747" y="2295107"/>
                  <a:pt x="3087343" y="2311396"/>
                </a:cubicBezTo>
                <a:lnTo>
                  <a:pt x="3019228" y="2429374"/>
                </a:lnTo>
                <a:cubicBezTo>
                  <a:pt x="3009824" y="2445663"/>
                  <a:pt x="2988995" y="2451244"/>
                  <a:pt x="2972706" y="2441840"/>
                </a:cubicBezTo>
                <a:lnTo>
                  <a:pt x="2571581" y="2210250"/>
                </a:lnTo>
                <a:cubicBezTo>
                  <a:pt x="2555292" y="2200846"/>
                  <a:pt x="2549710" y="2180017"/>
                  <a:pt x="2559115" y="2163728"/>
                </a:cubicBezTo>
                <a:lnTo>
                  <a:pt x="2627229" y="2045750"/>
                </a:lnTo>
                <a:cubicBezTo>
                  <a:pt x="2631932" y="2037605"/>
                  <a:pt x="2639490" y="2032138"/>
                  <a:pt x="2647909" y="2029882"/>
                </a:cubicBezTo>
                <a:close/>
                <a:moveTo>
                  <a:pt x="539277" y="2029882"/>
                </a:moveTo>
                <a:cubicBezTo>
                  <a:pt x="547696" y="2032138"/>
                  <a:pt x="555255" y="2037605"/>
                  <a:pt x="559957" y="2045750"/>
                </a:cubicBezTo>
                <a:lnTo>
                  <a:pt x="628071" y="2163728"/>
                </a:lnTo>
                <a:cubicBezTo>
                  <a:pt x="637476" y="2180017"/>
                  <a:pt x="631895" y="2200846"/>
                  <a:pt x="615606" y="2210250"/>
                </a:cubicBezTo>
                <a:lnTo>
                  <a:pt x="214481" y="2441840"/>
                </a:lnTo>
                <a:cubicBezTo>
                  <a:pt x="198192" y="2451244"/>
                  <a:pt x="177363" y="2445663"/>
                  <a:pt x="167958" y="2429374"/>
                </a:cubicBezTo>
                <a:lnTo>
                  <a:pt x="99844" y="2311396"/>
                </a:lnTo>
                <a:cubicBezTo>
                  <a:pt x="90439" y="2295107"/>
                  <a:pt x="96020" y="2274278"/>
                  <a:pt x="112309" y="2264874"/>
                </a:cubicBezTo>
                <a:lnTo>
                  <a:pt x="513434" y="2033284"/>
                </a:lnTo>
                <a:cubicBezTo>
                  <a:pt x="521579" y="2028582"/>
                  <a:pt x="530858" y="2027626"/>
                  <a:pt x="539277" y="2029882"/>
                </a:cubicBezTo>
                <a:close/>
                <a:moveTo>
                  <a:pt x="3094879" y="918289"/>
                </a:moveTo>
                <a:cubicBezTo>
                  <a:pt x="3112554" y="911856"/>
                  <a:pt x="3132097" y="920969"/>
                  <a:pt x="3138531" y="938644"/>
                </a:cubicBezTo>
                <a:lnTo>
                  <a:pt x="3185124" y="1066657"/>
                </a:lnTo>
                <a:cubicBezTo>
                  <a:pt x="3191557" y="1084332"/>
                  <a:pt x="3182443" y="1103875"/>
                  <a:pt x="3164769" y="1110308"/>
                </a:cubicBezTo>
                <a:lnTo>
                  <a:pt x="2729523" y="1268725"/>
                </a:lnTo>
                <a:cubicBezTo>
                  <a:pt x="2711848" y="1275158"/>
                  <a:pt x="2692304" y="1266045"/>
                  <a:pt x="2685871" y="1248370"/>
                </a:cubicBezTo>
                <a:lnTo>
                  <a:pt x="2639278" y="1120357"/>
                </a:lnTo>
                <a:cubicBezTo>
                  <a:pt x="2632845" y="1102682"/>
                  <a:pt x="2641959" y="1083138"/>
                  <a:pt x="2659633" y="1076705"/>
                </a:cubicBezTo>
                <a:close/>
                <a:moveTo>
                  <a:pt x="92307" y="918289"/>
                </a:moveTo>
                <a:lnTo>
                  <a:pt x="527553" y="1076705"/>
                </a:lnTo>
                <a:cubicBezTo>
                  <a:pt x="545228" y="1083138"/>
                  <a:pt x="554341" y="1102682"/>
                  <a:pt x="547908" y="1120357"/>
                </a:cubicBezTo>
                <a:lnTo>
                  <a:pt x="501315" y="1248370"/>
                </a:lnTo>
                <a:cubicBezTo>
                  <a:pt x="494882" y="1266045"/>
                  <a:pt x="475338" y="1275158"/>
                  <a:pt x="457664" y="1268725"/>
                </a:cubicBezTo>
                <a:lnTo>
                  <a:pt x="22418" y="1110308"/>
                </a:lnTo>
                <a:cubicBezTo>
                  <a:pt x="4743" y="1103875"/>
                  <a:pt x="-4370" y="1084332"/>
                  <a:pt x="2063" y="1066657"/>
                </a:cubicBezTo>
                <a:lnTo>
                  <a:pt x="48656" y="938644"/>
                </a:lnTo>
                <a:cubicBezTo>
                  <a:pt x="55089" y="920969"/>
                  <a:pt x="74633" y="911856"/>
                  <a:pt x="92307" y="918289"/>
                </a:cubicBezTo>
                <a:close/>
                <a:moveTo>
                  <a:pt x="1593593" y="658644"/>
                </a:moveTo>
                <a:cubicBezTo>
                  <a:pt x="2116495" y="658644"/>
                  <a:pt x="2540391" y="1082540"/>
                  <a:pt x="2540391" y="1605442"/>
                </a:cubicBezTo>
                <a:cubicBezTo>
                  <a:pt x="2540391" y="2128344"/>
                  <a:pt x="2116495" y="2552240"/>
                  <a:pt x="1593593" y="2552240"/>
                </a:cubicBezTo>
                <a:cubicBezTo>
                  <a:pt x="1070691" y="2552240"/>
                  <a:pt x="646795" y="2128344"/>
                  <a:pt x="646795" y="1605442"/>
                </a:cubicBezTo>
                <a:cubicBezTo>
                  <a:pt x="646795" y="1082540"/>
                  <a:pt x="1070691" y="658644"/>
                  <a:pt x="1593593" y="658644"/>
                </a:cubicBezTo>
                <a:close/>
                <a:moveTo>
                  <a:pt x="2246117" y="1165"/>
                </a:moveTo>
                <a:cubicBezTo>
                  <a:pt x="2254536" y="-1090"/>
                  <a:pt x="2263815" y="-135"/>
                  <a:pt x="2271960" y="4568"/>
                </a:cubicBezTo>
                <a:lnTo>
                  <a:pt x="2389938" y="72682"/>
                </a:lnTo>
                <a:cubicBezTo>
                  <a:pt x="2406227" y="82087"/>
                  <a:pt x="2411808" y="102916"/>
                  <a:pt x="2402403" y="119205"/>
                </a:cubicBezTo>
                <a:lnTo>
                  <a:pt x="2170814" y="520330"/>
                </a:lnTo>
                <a:cubicBezTo>
                  <a:pt x="2161409" y="536619"/>
                  <a:pt x="2140580" y="542200"/>
                  <a:pt x="2124291" y="532795"/>
                </a:cubicBezTo>
                <a:lnTo>
                  <a:pt x="2006313" y="464681"/>
                </a:lnTo>
                <a:cubicBezTo>
                  <a:pt x="1990024" y="455276"/>
                  <a:pt x="1984443" y="434447"/>
                  <a:pt x="1993848" y="418158"/>
                </a:cubicBezTo>
                <a:lnTo>
                  <a:pt x="2225437" y="17033"/>
                </a:lnTo>
                <a:cubicBezTo>
                  <a:pt x="2230139" y="8889"/>
                  <a:pt x="2237698" y="3421"/>
                  <a:pt x="2246117" y="1165"/>
                </a:cubicBezTo>
                <a:close/>
                <a:moveTo>
                  <a:pt x="941069" y="1165"/>
                </a:moveTo>
                <a:cubicBezTo>
                  <a:pt x="949488" y="3421"/>
                  <a:pt x="957047" y="8889"/>
                  <a:pt x="961749" y="17033"/>
                </a:cubicBezTo>
                <a:lnTo>
                  <a:pt x="1193338" y="418158"/>
                </a:lnTo>
                <a:cubicBezTo>
                  <a:pt x="1202743" y="434447"/>
                  <a:pt x="1197162" y="455276"/>
                  <a:pt x="1180873" y="464681"/>
                </a:cubicBezTo>
                <a:lnTo>
                  <a:pt x="1062895" y="532795"/>
                </a:lnTo>
                <a:cubicBezTo>
                  <a:pt x="1046606" y="542200"/>
                  <a:pt x="1025777" y="536619"/>
                  <a:pt x="1016372" y="520330"/>
                </a:cubicBezTo>
                <a:lnTo>
                  <a:pt x="784783" y="119205"/>
                </a:lnTo>
                <a:cubicBezTo>
                  <a:pt x="775378" y="102916"/>
                  <a:pt x="780959" y="82087"/>
                  <a:pt x="797248" y="72682"/>
                </a:cubicBezTo>
                <a:lnTo>
                  <a:pt x="915226" y="4568"/>
                </a:lnTo>
                <a:cubicBezTo>
                  <a:pt x="923371" y="-135"/>
                  <a:pt x="932650" y="-1090"/>
                  <a:pt x="941069" y="1165"/>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2" name="Rectangle 23"/>
          <p:cNvSpPr/>
          <p:nvPr/>
        </p:nvSpPr>
        <p:spPr>
          <a:xfrm>
            <a:off x="4266895" y="5915256"/>
            <a:ext cx="691882" cy="445892"/>
          </a:xfrm>
          <a:custGeom>
            <a:avLst/>
            <a:gdLst/>
            <a:ahLst/>
            <a:cxnLst/>
            <a:rect l="l" t="t" r="r" b="b"/>
            <a:pathLst>
              <a:path w="3224845" h="2078296">
                <a:moveTo>
                  <a:pt x="1153236" y="427959"/>
                </a:moveTo>
                <a:cubicBezTo>
                  <a:pt x="1348431" y="427959"/>
                  <a:pt x="1521080" y="524490"/>
                  <a:pt x="1617434" y="678532"/>
                </a:cubicBezTo>
                <a:cubicBezTo>
                  <a:pt x="1678138" y="623092"/>
                  <a:pt x="1759417" y="592820"/>
                  <a:pt x="1847771" y="592820"/>
                </a:cubicBezTo>
                <a:cubicBezTo>
                  <a:pt x="2039655" y="592820"/>
                  <a:pt x="2198190" y="735609"/>
                  <a:pt x="2216233" y="921620"/>
                </a:cubicBezTo>
                <a:cubicBezTo>
                  <a:pt x="2219548" y="919625"/>
                  <a:pt x="2222903" y="919594"/>
                  <a:pt x="2226267" y="919594"/>
                </a:cubicBezTo>
                <a:cubicBezTo>
                  <a:pt x="2546231" y="919594"/>
                  <a:pt x="2805617" y="1178981"/>
                  <a:pt x="2805617" y="1498945"/>
                </a:cubicBezTo>
                <a:cubicBezTo>
                  <a:pt x="2805617" y="1801051"/>
                  <a:pt x="2574378" y="2049153"/>
                  <a:pt x="2279216" y="2075622"/>
                </a:cubicBezTo>
                <a:lnTo>
                  <a:pt x="2279216" y="2078296"/>
                </a:lnTo>
                <a:lnTo>
                  <a:pt x="2226267" y="2078296"/>
                </a:lnTo>
                <a:lnTo>
                  <a:pt x="646561" y="2078296"/>
                </a:lnTo>
                <a:lnTo>
                  <a:pt x="646561" y="2073975"/>
                </a:lnTo>
                <a:cubicBezTo>
                  <a:pt x="624550" y="2076984"/>
                  <a:pt x="602103" y="2078296"/>
                  <a:pt x="579350" y="2078296"/>
                </a:cubicBezTo>
                <a:cubicBezTo>
                  <a:pt x="259386" y="2078296"/>
                  <a:pt x="0" y="1818910"/>
                  <a:pt x="0" y="1498945"/>
                </a:cubicBezTo>
                <a:cubicBezTo>
                  <a:pt x="0" y="1178981"/>
                  <a:pt x="259386" y="919594"/>
                  <a:pt x="579350" y="919594"/>
                </a:cubicBezTo>
                <a:lnTo>
                  <a:pt x="591118" y="921972"/>
                </a:lnTo>
                <a:cubicBezTo>
                  <a:pt x="622324" y="641639"/>
                  <a:pt x="862826" y="427959"/>
                  <a:pt x="1153236" y="427959"/>
                </a:cubicBezTo>
                <a:close/>
                <a:moveTo>
                  <a:pt x="1844671" y="0"/>
                </a:moveTo>
                <a:cubicBezTo>
                  <a:pt x="2007709" y="0"/>
                  <a:pt x="2151917" y="80629"/>
                  <a:pt x="2232398" y="209295"/>
                </a:cubicBezTo>
                <a:cubicBezTo>
                  <a:pt x="2283102" y="162988"/>
                  <a:pt x="2350992" y="137703"/>
                  <a:pt x="2424790" y="137703"/>
                </a:cubicBezTo>
                <a:cubicBezTo>
                  <a:pt x="2585064" y="137703"/>
                  <a:pt x="2717483" y="256969"/>
                  <a:pt x="2732554" y="412337"/>
                </a:cubicBezTo>
                <a:cubicBezTo>
                  <a:pt x="2735322" y="410671"/>
                  <a:pt x="2738125" y="410646"/>
                  <a:pt x="2740934" y="410646"/>
                </a:cubicBezTo>
                <a:cubicBezTo>
                  <a:pt x="3008189" y="410646"/>
                  <a:pt x="3224845" y="627302"/>
                  <a:pt x="3224845" y="894557"/>
                </a:cubicBezTo>
                <a:cubicBezTo>
                  <a:pt x="3224845" y="1096996"/>
                  <a:pt x="3100535" y="1270403"/>
                  <a:pt x="2923312" y="1340619"/>
                </a:cubicBezTo>
                <a:cubicBezTo>
                  <a:pt x="2866347" y="1049229"/>
                  <a:pt x="2609521" y="829523"/>
                  <a:pt x="2301383" y="829523"/>
                </a:cubicBezTo>
                <a:cubicBezTo>
                  <a:pt x="2297701" y="829523"/>
                  <a:pt x="2294026" y="829557"/>
                  <a:pt x="2290397" y="831741"/>
                </a:cubicBezTo>
                <a:cubicBezTo>
                  <a:pt x="2270640" y="628070"/>
                  <a:pt x="2097054" y="471725"/>
                  <a:pt x="1886953" y="471725"/>
                </a:cubicBezTo>
                <a:cubicBezTo>
                  <a:pt x="1790211" y="471725"/>
                  <a:pt x="1701214" y="504871"/>
                  <a:pt x="1634747" y="565575"/>
                </a:cubicBezTo>
                <a:cubicBezTo>
                  <a:pt x="1575570" y="470966"/>
                  <a:pt x="1490108" y="396171"/>
                  <a:pt x="1388252" y="349790"/>
                </a:cubicBezTo>
                <a:cubicBezTo>
                  <a:pt x="1438607" y="147092"/>
                  <a:pt x="1624461" y="0"/>
                  <a:pt x="1844671"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3" name="Oval 31"/>
          <p:cNvSpPr/>
          <p:nvPr/>
        </p:nvSpPr>
        <p:spPr>
          <a:xfrm>
            <a:off x="5243327" y="5852162"/>
            <a:ext cx="579873" cy="572083"/>
          </a:xfrm>
          <a:custGeom>
            <a:avLst/>
            <a:gdLst/>
            <a:ahLst/>
            <a:cxnLst/>
            <a:rect l="l" t="t" r="r" b="b"/>
            <a:pathLst>
              <a:path w="3240076" h="3196551">
                <a:moveTo>
                  <a:pt x="2810300" y="1617710"/>
                </a:moveTo>
                <a:cubicBezTo>
                  <a:pt x="2817009" y="1615912"/>
                  <a:pt x="2824405" y="1616674"/>
                  <a:pt x="2830895" y="1620421"/>
                </a:cubicBezTo>
                <a:lnTo>
                  <a:pt x="3150571" y="1804986"/>
                </a:lnTo>
                <a:cubicBezTo>
                  <a:pt x="3163552" y="1812480"/>
                  <a:pt x="3168000" y="1829080"/>
                  <a:pt x="3160506" y="1842062"/>
                </a:cubicBezTo>
                <a:lnTo>
                  <a:pt x="3106222" y="1936084"/>
                </a:lnTo>
                <a:cubicBezTo>
                  <a:pt x="3098727" y="1949065"/>
                  <a:pt x="3082128" y="1953513"/>
                  <a:pt x="3069146" y="1946019"/>
                </a:cubicBezTo>
                <a:lnTo>
                  <a:pt x="2749470" y="1761453"/>
                </a:lnTo>
                <a:cubicBezTo>
                  <a:pt x="2736489" y="1753959"/>
                  <a:pt x="2732040" y="1737359"/>
                  <a:pt x="2739536" y="1724378"/>
                </a:cubicBezTo>
                <a:lnTo>
                  <a:pt x="2793819" y="1630356"/>
                </a:lnTo>
                <a:cubicBezTo>
                  <a:pt x="2797567" y="1623864"/>
                  <a:pt x="2803590" y="1619508"/>
                  <a:pt x="2810300" y="1617710"/>
                </a:cubicBezTo>
                <a:close/>
                <a:moveTo>
                  <a:pt x="1308278" y="1324343"/>
                </a:moveTo>
                <a:cubicBezTo>
                  <a:pt x="1529714" y="1324343"/>
                  <a:pt x="1725574" y="1433852"/>
                  <a:pt x="1834882" y="1608603"/>
                </a:cubicBezTo>
                <a:cubicBezTo>
                  <a:pt x="1903747" y="1545710"/>
                  <a:pt x="1995954" y="1511368"/>
                  <a:pt x="2096186" y="1511368"/>
                </a:cubicBezTo>
                <a:cubicBezTo>
                  <a:pt x="2313867" y="1511368"/>
                  <a:pt x="2493715" y="1673353"/>
                  <a:pt x="2514185" y="1884371"/>
                </a:cubicBezTo>
                <a:cubicBezTo>
                  <a:pt x="2517944" y="1882108"/>
                  <a:pt x="2521751" y="1882074"/>
                  <a:pt x="2525567" y="1882074"/>
                </a:cubicBezTo>
                <a:cubicBezTo>
                  <a:pt x="2888547" y="1882074"/>
                  <a:pt x="3182805" y="2176332"/>
                  <a:pt x="3182805" y="2539312"/>
                </a:cubicBezTo>
                <a:cubicBezTo>
                  <a:pt x="3182805" y="2882034"/>
                  <a:pt x="2920478" y="3163490"/>
                  <a:pt x="2585635" y="3193518"/>
                </a:cubicBezTo>
                <a:lnTo>
                  <a:pt x="2585635" y="3196551"/>
                </a:lnTo>
                <a:lnTo>
                  <a:pt x="2525567" y="3196551"/>
                </a:lnTo>
                <a:lnTo>
                  <a:pt x="733485" y="3196551"/>
                </a:lnTo>
                <a:lnTo>
                  <a:pt x="733485" y="3191649"/>
                </a:lnTo>
                <a:cubicBezTo>
                  <a:pt x="708515" y="3195063"/>
                  <a:pt x="683050" y="3196551"/>
                  <a:pt x="657239" y="3196551"/>
                </a:cubicBezTo>
                <a:cubicBezTo>
                  <a:pt x="294258" y="3196551"/>
                  <a:pt x="0" y="2902293"/>
                  <a:pt x="0" y="2539312"/>
                </a:cubicBezTo>
                <a:cubicBezTo>
                  <a:pt x="0" y="2176332"/>
                  <a:pt x="294258" y="1882074"/>
                  <a:pt x="657239" y="1882074"/>
                </a:cubicBezTo>
                <a:lnTo>
                  <a:pt x="670588" y="1884770"/>
                </a:lnTo>
                <a:cubicBezTo>
                  <a:pt x="705989" y="1566750"/>
                  <a:pt x="978825" y="1324343"/>
                  <a:pt x="1308278" y="1324343"/>
                </a:cubicBezTo>
                <a:close/>
                <a:moveTo>
                  <a:pt x="3166512" y="731828"/>
                </a:moveTo>
                <a:cubicBezTo>
                  <a:pt x="3180598" y="726701"/>
                  <a:pt x="3196172" y="733964"/>
                  <a:pt x="3201300" y="748050"/>
                </a:cubicBezTo>
                <a:lnTo>
                  <a:pt x="3238432" y="850070"/>
                </a:lnTo>
                <a:cubicBezTo>
                  <a:pt x="3243559" y="864156"/>
                  <a:pt x="3236295" y="879731"/>
                  <a:pt x="3222210" y="884857"/>
                </a:cubicBezTo>
                <a:lnTo>
                  <a:pt x="2875342" y="1011107"/>
                </a:lnTo>
                <a:cubicBezTo>
                  <a:pt x="2861256" y="1016234"/>
                  <a:pt x="2845680" y="1008972"/>
                  <a:pt x="2840554" y="994886"/>
                </a:cubicBezTo>
                <a:lnTo>
                  <a:pt x="2803421" y="892866"/>
                </a:lnTo>
                <a:cubicBezTo>
                  <a:pt x="2798295" y="878780"/>
                  <a:pt x="2805558" y="863204"/>
                  <a:pt x="2819643" y="858077"/>
                </a:cubicBezTo>
                <a:close/>
                <a:moveTo>
                  <a:pt x="773619" y="731828"/>
                </a:moveTo>
                <a:lnTo>
                  <a:pt x="1120487" y="858077"/>
                </a:lnTo>
                <a:cubicBezTo>
                  <a:pt x="1134573" y="863204"/>
                  <a:pt x="1141836" y="878780"/>
                  <a:pt x="1136709" y="892866"/>
                </a:cubicBezTo>
                <a:lnTo>
                  <a:pt x="1099577" y="994886"/>
                </a:lnTo>
                <a:cubicBezTo>
                  <a:pt x="1094450" y="1008972"/>
                  <a:pt x="1078875" y="1016234"/>
                  <a:pt x="1064789" y="1011107"/>
                </a:cubicBezTo>
                <a:lnTo>
                  <a:pt x="717921" y="884857"/>
                </a:lnTo>
                <a:cubicBezTo>
                  <a:pt x="703835" y="879731"/>
                  <a:pt x="696572" y="864156"/>
                  <a:pt x="701699" y="850070"/>
                </a:cubicBezTo>
                <a:lnTo>
                  <a:pt x="738831" y="748050"/>
                </a:lnTo>
                <a:cubicBezTo>
                  <a:pt x="743958" y="733964"/>
                  <a:pt x="759534" y="726701"/>
                  <a:pt x="773619" y="731828"/>
                </a:cubicBezTo>
                <a:close/>
                <a:moveTo>
                  <a:pt x="1970065" y="524905"/>
                </a:moveTo>
                <a:cubicBezTo>
                  <a:pt x="2386791" y="524905"/>
                  <a:pt x="2724614" y="862728"/>
                  <a:pt x="2724614" y="1279453"/>
                </a:cubicBezTo>
                <a:cubicBezTo>
                  <a:pt x="2724614" y="1453368"/>
                  <a:pt x="2665775" y="1613540"/>
                  <a:pt x="2564463" y="1739247"/>
                </a:cubicBezTo>
                <a:cubicBezTo>
                  <a:pt x="2529951" y="1545877"/>
                  <a:pt x="2358485" y="1402176"/>
                  <a:pt x="2153457" y="1402176"/>
                </a:cubicBezTo>
                <a:cubicBezTo>
                  <a:pt x="2053225" y="1402176"/>
                  <a:pt x="1961018" y="1436518"/>
                  <a:pt x="1892153" y="1499411"/>
                </a:cubicBezTo>
                <a:cubicBezTo>
                  <a:pt x="1782845" y="1324660"/>
                  <a:pt x="1586985" y="1215151"/>
                  <a:pt x="1365549" y="1215151"/>
                </a:cubicBezTo>
                <a:cubicBezTo>
                  <a:pt x="1314582" y="1215151"/>
                  <a:pt x="1264970" y="1220953"/>
                  <a:pt x="1217820" y="1233835"/>
                </a:cubicBezTo>
                <a:cubicBezTo>
                  <a:pt x="1240489" y="838320"/>
                  <a:pt x="1568676" y="524905"/>
                  <a:pt x="1970065" y="524905"/>
                </a:cubicBezTo>
                <a:close/>
                <a:moveTo>
                  <a:pt x="2490093" y="928"/>
                </a:moveTo>
                <a:cubicBezTo>
                  <a:pt x="2496802" y="-869"/>
                  <a:pt x="2504197" y="-108"/>
                  <a:pt x="2510688" y="3640"/>
                </a:cubicBezTo>
                <a:lnTo>
                  <a:pt x="2604711" y="57924"/>
                </a:lnTo>
                <a:cubicBezTo>
                  <a:pt x="2617692" y="65419"/>
                  <a:pt x="2622140" y="82019"/>
                  <a:pt x="2614644" y="95000"/>
                </a:cubicBezTo>
                <a:lnTo>
                  <a:pt x="2430080" y="414676"/>
                </a:lnTo>
                <a:cubicBezTo>
                  <a:pt x="2422585" y="427657"/>
                  <a:pt x="2405985" y="432105"/>
                  <a:pt x="2393004" y="424610"/>
                </a:cubicBezTo>
                <a:lnTo>
                  <a:pt x="2298982" y="370326"/>
                </a:lnTo>
                <a:cubicBezTo>
                  <a:pt x="2286000" y="362831"/>
                  <a:pt x="2281552" y="346232"/>
                  <a:pt x="2289048" y="333250"/>
                </a:cubicBezTo>
                <a:lnTo>
                  <a:pt x="2473612" y="13574"/>
                </a:lnTo>
                <a:cubicBezTo>
                  <a:pt x="2477359" y="7084"/>
                  <a:pt x="2483383" y="2726"/>
                  <a:pt x="2490093" y="928"/>
                </a:cubicBezTo>
                <a:close/>
                <a:moveTo>
                  <a:pt x="1450038" y="928"/>
                </a:moveTo>
                <a:cubicBezTo>
                  <a:pt x="1456747" y="2726"/>
                  <a:pt x="1462771" y="7084"/>
                  <a:pt x="1466519" y="13574"/>
                </a:cubicBezTo>
                <a:lnTo>
                  <a:pt x="1651083" y="333250"/>
                </a:lnTo>
                <a:cubicBezTo>
                  <a:pt x="1658578" y="346232"/>
                  <a:pt x="1654131" y="362831"/>
                  <a:pt x="1641149" y="370326"/>
                </a:cubicBezTo>
                <a:lnTo>
                  <a:pt x="1547127" y="424610"/>
                </a:lnTo>
                <a:cubicBezTo>
                  <a:pt x="1534145" y="432105"/>
                  <a:pt x="1517546" y="427657"/>
                  <a:pt x="1510050" y="414676"/>
                </a:cubicBezTo>
                <a:lnTo>
                  <a:pt x="1325486" y="95000"/>
                </a:lnTo>
                <a:cubicBezTo>
                  <a:pt x="1317991" y="82019"/>
                  <a:pt x="1322439" y="65419"/>
                  <a:pt x="1335420" y="57924"/>
                </a:cubicBezTo>
                <a:lnTo>
                  <a:pt x="1429442" y="3640"/>
                </a:lnTo>
                <a:cubicBezTo>
                  <a:pt x="1435933" y="-108"/>
                  <a:pt x="1443328" y="-869"/>
                  <a:pt x="1450038" y="928"/>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4" name="Teardrop 17"/>
          <p:cNvSpPr/>
          <p:nvPr/>
        </p:nvSpPr>
        <p:spPr>
          <a:xfrm rot="18900000">
            <a:off x="3508703" y="5897662"/>
            <a:ext cx="473640" cy="481082"/>
          </a:xfrm>
          <a:custGeom>
            <a:avLst/>
            <a:gdLst/>
            <a:ahLst/>
            <a:cxnLst/>
            <a:rect l="l" t="t" r="r" b="b"/>
            <a:pathLst>
              <a:path w="2646489" h="2688071">
                <a:moveTo>
                  <a:pt x="306023" y="2382048"/>
                </a:moveTo>
                <a:cubicBezTo>
                  <a:pt x="271732" y="2441625"/>
                  <a:pt x="254586" y="2501201"/>
                  <a:pt x="254586" y="2560778"/>
                </a:cubicBezTo>
                <a:cubicBezTo>
                  <a:pt x="254586" y="2631080"/>
                  <a:pt x="197595" y="2688071"/>
                  <a:pt x="127293" y="2688071"/>
                </a:cubicBezTo>
                <a:cubicBezTo>
                  <a:pt x="56991" y="2688071"/>
                  <a:pt x="0" y="2631081"/>
                  <a:pt x="0" y="2560778"/>
                </a:cubicBezTo>
                <a:cubicBezTo>
                  <a:pt x="0" y="2490477"/>
                  <a:pt x="56991" y="2433485"/>
                  <a:pt x="127293" y="2433485"/>
                </a:cubicBezTo>
                <a:cubicBezTo>
                  <a:pt x="186870" y="2433486"/>
                  <a:pt x="246446" y="2416340"/>
                  <a:pt x="306023" y="2382048"/>
                </a:cubicBezTo>
                <a:close/>
                <a:moveTo>
                  <a:pt x="812224" y="2334103"/>
                </a:moveTo>
                <a:cubicBezTo>
                  <a:pt x="777933" y="2393681"/>
                  <a:pt x="760787" y="2453256"/>
                  <a:pt x="760787" y="2512834"/>
                </a:cubicBezTo>
                <a:cubicBezTo>
                  <a:pt x="760787" y="2583136"/>
                  <a:pt x="703796" y="2640127"/>
                  <a:pt x="633494" y="2640127"/>
                </a:cubicBezTo>
                <a:cubicBezTo>
                  <a:pt x="563192" y="2640127"/>
                  <a:pt x="506201" y="2583136"/>
                  <a:pt x="506201" y="2512834"/>
                </a:cubicBezTo>
                <a:cubicBezTo>
                  <a:pt x="506201" y="2442532"/>
                  <a:pt x="563192" y="2385541"/>
                  <a:pt x="633494" y="2385541"/>
                </a:cubicBezTo>
                <a:cubicBezTo>
                  <a:pt x="693071" y="2385540"/>
                  <a:pt x="752647" y="2368395"/>
                  <a:pt x="812224" y="2334103"/>
                </a:cubicBezTo>
                <a:close/>
                <a:moveTo>
                  <a:pt x="353968" y="1875848"/>
                </a:moveTo>
                <a:cubicBezTo>
                  <a:pt x="319677" y="1935424"/>
                  <a:pt x="302531" y="1995001"/>
                  <a:pt x="302530" y="2054578"/>
                </a:cubicBezTo>
                <a:cubicBezTo>
                  <a:pt x="302530" y="2124880"/>
                  <a:pt x="245539" y="2181871"/>
                  <a:pt x="175237" y="2181871"/>
                </a:cubicBezTo>
                <a:cubicBezTo>
                  <a:pt x="104935" y="2181871"/>
                  <a:pt x="47945" y="2124880"/>
                  <a:pt x="47944" y="2054578"/>
                </a:cubicBezTo>
                <a:cubicBezTo>
                  <a:pt x="47944" y="1984276"/>
                  <a:pt x="104935" y="1927285"/>
                  <a:pt x="175237" y="1927285"/>
                </a:cubicBezTo>
                <a:cubicBezTo>
                  <a:pt x="234815" y="1927285"/>
                  <a:pt x="294391" y="1910139"/>
                  <a:pt x="353968" y="1875848"/>
                </a:cubicBezTo>
                <a:close/>
                <a:moveTo>
                  <a:pt x="401912" y="1369646"/>
                </a:moveTo>
                <a:cubicBezTo>
                  <a:pt x="367621" y="1429223"/>
                  <a:pt x="350475" y="1488799"/>
                  <a:pt x="350475" y="1548377"/>
                </a:cubicBezTo>
                <a:cubicBezTo>
                  <a:pt x="350475" y="1618679"/>
                  <a:pt x="293484" y="1675670"/>
                  <a:pt x="223182" y="1675670"/>
                </a:cubicBezTo>
                <a:cubicBezTo>
                  <a:pt x="152880" y="1675670"/>
                  <a:pt x="95889" y="1618679"/>
                  <a:pt x="95889" y="1548377"/>
                </a:cubicBezTo>
                <a:cubicBezTo>
                  <a:pt x="95889" y="1478075"/>
                  <a:pt x="152880" y="1421084"/>
                  <a:pt x="223182" y="1421084"/>
                </a:cubicBezTo>
                <a:cubicBezTo>
                  <a:pt x="282759" y="1421084"/>
                  <a:pt x="342335" y="1403938"/>
                  <a:pt x="401912" y="1369646"/>
                </a:cubicBezTo>
                <a:close/>
                <a:moveTo>
                  <a:pt x="1318425" y="2286158"/>
                </a:moveTo>
                <a:cubicBezTo>
                  <a:pt x="1284134" y="2345735"/>
                  <a:pt x="1266988" y="2405312"/>
                  <a:pt x="1266987" y="2464888"/>
                </a:cubicBezTo>
                <a:cubicBezTo>
                  <a:pt x="1266987" y="2535190"/>
                  <a:pt x="1209996" y="2592182"/>
                  <a:pt x="1139694" y="2592182"/>
                </a:cubicBezTo>
                <a:cubicBezTo>
                  <a:pt x="1069392" y="2592182"/>
                  <a:pt x="1012402" y="2535191"/>
                  <a:pt x="1012401" y="2464888"/>
                </a:cubicBezTo>
                <a:cubicBezTo>
                  <a:pt x="1012401" y="2394586"/>
                  <a:pt x="1069392" y="2337595"/>
                  <a:pt x="1139694" y="2337595"/>
                </a:cubicBezTo>
                <a:cubicBezTo>
                  <a:pt x="1199271" y="2337596"/>
                  <a:pt x="1258848" y="2320449"/>
                  <a:pt x="1318425" y="2286158"/>
                </a:cubicBezTo>
                <a:close/>
                <a:moveTo>
                  <a:pt x="860169" y="1827902"/>
                </a:moveTo>
                <a:cubicBezTo>
                  <a:pt x="825878" y="1887479"/>
                  <a:pt x="808731" y="1947056"/>
                  <a:pt x="808731" y="2006633"/>
                </a:cubicBezTo>
                <a:cubicBezTo>
                  <a:pt x="808731" y="2076935"/>
                  <a:pt x="751740" y="2133926"/>
                  <a:pt x="681438" y="2133926"/>
                </a:cubicBezTo>
                <a:cubicBezTo>
                  <a:pt x="611136" y="2133926"/>
                  <a:pt x="554146" y="2076935"/>
                  <a:pt x="554145" y="2006633"/>
                </a:cubicBezTo>
                <a:cubicBezTo>
                  <a:pt x="554145" y="1936331"/>
                  <a:pt x="611136" y="1879340"/>
                  <a:pt x="681438" y="1879340"/>
                </a:cubicBezTo>
                <a:cubicBezTo>
                  <a:pt x="741015" y="1879340"/>
                  <a:pt x="800591" y="1862193"/>
                  <a:pt x="860169" y="1827902"/>
                </a:cubicBezTo>
                <a:close/>
                <a:moveTo>
                  <a:pt x="2096803" y="190871"/>
                </a:moveTo>
                <a:cubicBezTo>
                  <a:pt x="2253382" y="347450"/>
                  <a:pt x="2314442" y="563378"/>
                  <a:pt x="2268166" y="764238"/>
                </a:cubicBezTo>
                <a:cubicBezTo>
                  <a:pt x="2361334" y="768461"/>
                  <a:pt x="2450817" y="809378"/>
                  <a:pt x="2521691" y="880252"/>
                </a:cubicBezTo>
                <a:cubicBezTo>
                  <a:pt x="2675615" y="1034176"/>
                  <a:pt x="2688247" y="1275888"/>
                  <a:pt x="2553508" y="1439575"/>
                </a:cubicBezTo>
                <a:cubicBezTo>
                  <a:pt x="2557767" y="1440633"/>
                  <a:pt x="2560483" y="1443301"/>
                  <a:pt x="2563181" y="1445999"/>
                </a:cubicBezTo>
                <a:cubicBezTo>
                  <a:pt x="2819847" y="1702665"/>
                  <a:pt x="2819847" y="2118808"/>
                  <a:pt x="2563181" y="2375474"/>
                </a:cubicBezTo>
                <a:cubicBezTo>
                  <a:pt x="2320841" y="2617815"/>
                  <a:pt x="1936328" y="2631341"/>
                  <a:pt x="1678325" y="2415804"/>
                </a:cubicBezTo>
                <a:lnTo>
                  <a:pt x="1676180" y="2417949"/>
                </a:lnTo>
                <a:lnTo>
                  <a:pt x="1633705" y="2375475"/>
                </a:lnTo>
                <a:lnTo>
                  <a:pt x="366513" y="1108282"/>
                </a:lnTo>
                <a:lnTo>
                  <a:pt x="369979" y="1104815"/>
                </a:lnTo>
                <a:cubicBezTo>
                  <a:pt x="349908" y="1089573"/>
                  <a:pt x="330850" y="1072619"/>
                  <a:pt x="312598" y="1054367"/>
                </a:cubicBezTo>
                <a:cubicBezTo>
                  <a:pt x="55932" y="797701"/>
                  <a:pt x="55932" y="381558"/>
                  <a:pt x="312598" y="124891"/>
                </a:cubicBezTo>
                <a:cubicBezTo>
                  <a:pt x="569264" y="-131775"/>
                  <a:pt x="985408" y="-131775"/>
                  <a:pt x="1242074" y="124891"/>
                </a:cubicBezTo>
                <a:lnTo>
                  <a:pt x="1249606" y="136238"/>
                </a:lnTo>
                <a:cubicBezTo>
                  <a:pt x="1499513" y="-63604"/>
                  <a:pt x="1863845" y="-42087"/>
                  <a:pt x="2096803" y="190871"/>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5" name="Rectangle 23"/>
          <p:cNvSpPr/>
          <p:nvPr/>
        </p:nvSpPr>
        <p:spPr>
          <a:xfrm>
            <a:off x="6107751" y="5848274"/>
            <a:ext cx="576449" cy="579858"/>
          </a:xfrm>
          <a:custGeom>
            <a:avLst/>
            <a:gdLst/>
            <a:ahLst/>
            <a:cxnLst/>
            <a:rect l="l" t="t" r="r" b="b"/>
            <a:pathLst>
              <a:path w="3220951" h="3240001">
                <a:moveTo>
                  <a:pt x="1308278" y="1367793"/>
                </a:moveTo>
                <a:cubicBezTo>
                  <a:pt x="1529714" y="1367793"/>
                  <a:pt x="1725574" y="1477302"/>
                  <a:pt x="1834882" y="1652053"/>
                </a:cubicBezTo>
                <a:cubicBezTo>
                  <a:pt x="1903747" y="1589160"/>
                  <a:pt x="1995954" y="1554818"/>
                  <a:pt x="2096186" y="1554818"/>
                </a:cubicBezTo>
                <a:cubicBezTo>
                  <a:pt x="2313867" y="1554818"/>
                  <a:pt x="2493715" y="1716803"/>
                  <a:pt x="2514185" y="1927821"/>
                </a:cubicBezTo>
                <a:cubicBezTo>
                  <a:pt x="2517944" y="1925558"/>
                  <a:pt x="2521751" y="1925524"/>
                  <a:pt x="2525567" y="1925524"/>
                </a:cubicBezTo>
                <a:cubicBezTo>
                  <a:pt x="2888547" y="1925524"/>
                  <a:pt x="3182805" y="2219782"/>
                  <a:pt x="3182805" y="2582762"/>
                </a:cubicBezTo>
                <a:cubicBezTo>
                  <a:pt x="3182805" y="2925484"/>
                  <a:pt x="2920478" y="3206940"/>
                  <a:pt x="2585635" y="3236968"/>
                </a:cubicBezTo>
                <a:lnTo>
                  <a:pt x="2585635" y="3240001"/>
                </a:lnTo>
                <a:lnTo>
                  <a:pt x="2525567" y="3240001"/>
                </a:lnTo>
                <a:lnTo>
                  <a:pt x="733485" y="3240001"/>
                </a:lnTo>
                <a:lnTo>
                  <a:pt x="733485" y="3235099"/>
                </a:lnTo>
                <a:cubicBezTo>
                  <a:pt x="708515" y="3238513"/>
                  <a:pt x="683051" y="3240001"/>
                  <a:pt x="657239" y="3240001"/>
                </a:cubicBezTo>
                <a:cubicBezTo>
                  <a:pt x="294258" y="3240001"/>
                  <a:pt x="0" y="2945743"/>
                  <a:pt x="0" y="2582762"/>
                </a:cubicBezTo>
                <a:cubicBezTo>
                  <a:pt x="0" y="2219782"/>
                  <a:pt x="294258" y="1925524"/>
                  <a:pt x="657239" y="1925524"/>
                </a:cubicBezTo>
                <a:lnTo>
                  <a:pt x="670588" y="1928221"/>
                </a:lnTo>
                <a:cubicBezTo>
                  <a:pt x="705989" y="1610200"/>
                  <a:pt x="978825" y="1367793"/>
                  <a:pt x="1308278" y="1367793"/>
                </a:cubicBezTo>
                <a:close/>
                <a:moveTo>
                  <a:pt x="1589786" y="0"/>
                </a:moveTo>
                <a:cubicBezTo>
                  <a:pt x="1520182" y="453314"/>
                  <a:pt x="1668069" y="912942"/>
                  <a:pt x="1988957" y="1240613"/>
                </a:cubicBezTo>
                <a:cubicBezTo>
                  <a:pt x="2309845" y="1568285"/>
                  <a:pt x="2766281" y="1725754"/>
                  <a:pt x="3220951" y="1665645"/>
                </a:cubicBezTo>
                <a:cubicBezTo>
                  <a:pt x="3108976" y="1775302"/>
                  <a:pt x="2980523" y="1857805"/>
                  <a:pt x="2843553" y="1912752"/>
                </a:cubicBezTo>
                <a:cubicBezTo>
                  <a:pt x="2756367" y="1866073"/>
                  <a:pt x="2656598" y="1841175"/>
                  <a:pt x="2551012" y="1841175"/>
                </a:cubicBezTo>
                <a:cubicBezTo>
                  <a:pt x="2547197" y="1841176"/>
                  <a:pt x="2543390" y="1841210"/>
                  <a:pt x="2539631" y="1843473"/>
                </a:cubicBezTo>
                <a:cubicBezTo>
                  <a:pt x="2519161" y="1632454"/>
                  <a:pt x="2339312" y="1470470"/>
                  <a:pt x="2121631" y="1470470"/>
                </a:cubicBezTo>
                <a:cubicBezTo>
                  <a:pt x="2021400" y="1470470"/>
                  <a:pt x="1929192" y="1504812"/>
                  <a:pt x="1860327" y="1567705"/>
                </a:cubicBezTo>
                <a:cubicBezTo>
                  <a:pt x="1751020" y="1392954"/>
                  <a:pt x="1555160" y="1283445"/>
                  <a:pt x="1333723" y="1283445"/>
                </a:cubicBezTo>
                <a:lnTo>
                  <a:pt x="1331160" y="1283679"/>
                </a:lnTo>
                <a:cubicBezTo>
                  <a:pt x="1150898" y="856385"/>
                  <a:pt x="1238290" y="344219"/>
                  <a:pt x="1589786" y="0"/>
                </a:cubicBezTo>
                <a:close/>
              </a:path>
            </a:pathLst>
          </a:custGeom>
          <a:solidFill>
            <a:schemeClr val="accent5"/>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6" name="Round Same Side Corner Rectangle 8"/>
          <p:cNvSpPr/>
          <p:nvPr/>
        </p:nvSpPr>
        <p:spPr>
          <a:xfrm>
            <a:off x="2759451" y="1649077"/>
            <a:ext cx="251302" cy="661867"/>
          </a:xfrm>
          <a:custGeom>
            <a:avLst/>
            <a:gdLst>
              <a:gd name="connsiteX0" fmla="*/ 280204 w 1489775"/>
              <a:gd name="connsiteY0" fmla="*/ 750754 h 3923699"/>
              <a:gd name="connsiteX1" fmla="*/ 1209570 w 1489775"/>
              <a:gd name="connsiteY1" fmla="*/ 750754 h 3923699"/>
              <a:gd name="connsiteX2" fmla="*/ 1489774 w 1489775"/>
              <a:gd name="connsiteY2" fmla="*/ 1030958 h 3923699"/>
              <a:gd name="connsiteX3" fmla="*/ 1489774 w 1489775"/>
              <a:gd name="connsiteY3" fmla="*/ 1293518 h 3923699"/>
              <a:gd name="connsiteX4" fmla="*/ 1489775 w 1489775"/>
              <a:gd name="connsiteY4" fmla="*/ 1293518 h 3923699"/>
              <a:gd name="connsiteX5" fmla="*/ 1489775 w 1489775"/>
              <a:gd name="connsiteY5" fmla="*/ 2063902 h 3923699"/>
              <a:gd name="connsiteX6" fmla="*/ 1345759 w 1489775"/>
              <a:gd name="connsiteY6" fmla="*/ 2207918 h 3923699"/>
              <a:gd name="connsiteX7" fmla="*/ 1201743 w 1489775"/>
              <a:gd name="connsiteY7" fmla="*/ 2063902 h 3923699"/>
              <a:gd name="connsiteX8" fmla="*/ 1201743 w 1489775"/>
              <a:gd name="connsiteY8" fmla="*/ 1390678 h 3923699"/>
              <a:gd name="connsiteX9" fmla="*/ 1158887 w 1489775"/>
              <a:gd name="connsiteY9" fmla="*/ 1390678 h 3923699"/>
              <a:gd name="connsiteX10" fmla="*/ 1158887 w 1489775"/>
              <a:gd name="connsiteY10" fmla="*/ 2305078 h 3923699"/>
              <a:gd name="connsiteX11" fmla="*/ 1151853 w 1489775"/>
              <a:gd name="connsiteY11" fmla="*/ 3743699 h 3923699"/>
              <a:gd name="connsiteX12" fmla="*/ 971853 w 1489775"/>
              <a:gd name="connsiteY12" fmla="*/ 3923699 h 3923699"/>
              <a:gd name="connsiteX13" fmla="*/ 791853 w 1489775"/>
              <a:gd name="connsiteY13" fmla="*/ 3743699 h 3923699"/>
              <a:gd name="connsiteX14" fmla="*/ 791853 w 1489775"/>
              <a:gd name="connsiteY14" fmla="*/ 2305078 h 3923699"/>
              <a:gd name="connsiteX15" fmla="*/ 683854 w 1489775"/>
              <a:gd name="connsiteY15" fmla="*/ 2305078 h 3923699"/>
              <a:gd name="connsiteX16" fmla="*/ 683854 w 1489775"/>
              <a:gd name="connsiteY16" fmla="*/ 3743698 h 3923699"/>
              <a:gd name="connsiteX17" fmla="*/ 503854 w 1489775"/>
              <a:gd name="connsiteY17" fmla="*/ 3923698 h 3923699"/>
              <a:gd name="connsiteX18" fmla="*/ 323854 w 1489775"/>
              <a:gd name="connsiteY18" fmla="*/ 3743698 h 3923699"/>
              <a:gd name="connsiteX19" fmla="*/ 323854 w 1489775"/>
              <a:gd name="connsiteY19" fmla="*/ 2238914 h 3923699"/>
              <a:gd name="connsiteX20" fmla="*/ 330887 w 1489775"/>
              <a:gd name="connsiteY20" fmla="*/ 2238914 h 3923699"/>
              <a:gd name="connsiteX21" fmla="*/ 330887 w 1489775"/>
              <a:gd name="connsiteY21" fmla="*/ 1390678 h 3923699"/>
              <a:gd name="connsiteX22" fmla="*/ 288033 w 1489775"/>
              <a:gd name="connsiteY22" fmla="*/ 1390678 h 3923699"/>
              <a:gd name="connsiteX23" fmla="*/ 288033 w 1489775"/>
              <a:gd name="connsiteY23" fmla="*/ 2063902 h 3923699"/>
              <a:gd name="connsiteX24" fmla="*/ 144017 w 1489775"/>
              <a:gd name="connsiteY24" fmla="*/ 2207918 h 3923699"/>
              <a:gd name="connsiteX25" fmla="*/ 1 w 1489775"/>
              <a:gd name="connsiteY25" fmla="*/ 2063902 h 3923699"/>
              <a:gd name="connsiteX26" fmla="*/ 1 w 1489775"/>
              <a:gd name="connsiteY26" fmla="*/ 1390678 h 3923699"/>
              <a:gd name="connsiteX27" fmla="*/ 0 w 1489775"/>
              <a:gd name="connsiteY27" fmla="*/ 1390678 h 3923699"/>
              <a:gd name="connsiteX28" fmla="*/ 0 w 1489775"/>
              <a:gd name="connsiteY28" fmla="*/ 1030958 h 3923699"/>
              <a:gd name="connsiteX29" fmla="*/ 280204 w 1489775"/>
              <a:gd name="connsiteY29" fmla="*/ 750754 h 3923699"/>
              <a:gd name="connsiteX30" fmla="*/ 744888 w 1489775"/>
              <a:gd name="connsiteY30" fmla="*/ 0 h 3923699"/>
              <a:gd name="connsiteX31" fmla="*/ 1082199 w 1489775"/>
              <a:gd name="connsiteY31" fmla="*/ 337311 h 3923699"/>
              <a:gd name="connsiteX32" fmla="*/ 744888 w 1489775"/>
              <a:gd name="connsiteY32" fmla="*/ 674622 h 3923699"/>
              <a:gd name="connsiteX33" fmla="*/ 407577 w 1489775"/>
              <a:gd name="connsiteY33" fmla="*/ 337311 h 3923699"/>
              <a:gd name="connsiteX34" fmla="*/ 744888 w 1489775"/>
              <a:gd name="connsiteY34" fmla="*/ 0 h 3923699"/>
              <a:gd name="connsiteX0-1" fmla="*/ 280204 w 1489775"/>
              <a:gd name="connsiteY0-2" fmla="*/ 750754 h 3923699"/>
              <a:gd name="connsiteX1-3" fmla="*/ 1209570 w 1489775"/>
              <a:gd name="connsiteY1-4" fmla="*/ 750754 h 3923699"/>
              <a:gd name="connsiteX2-5" fmla="*/ 1489774 w 1489775"/>
              <a:gd name="connsiteY2-6" fmla="*/ 1030958 h 3923699"/>
              <a:gd name="connsiteX3-7" fmla="*/ 1489774 w 1489775"/>
              <a:gd name="connsiteY3-8" fmla="*/ 1293518 h 3923699"/>
              <a:gd name="connsiteX4-9" fmla="*/ 1489775 w 1489775"/>
              <a:gd name="connsiteY4-10" fmla="*/ 1293518 h 3923699"/>
              <a:gd name="connsiteX5-11" fmla="*/ 1489775 w 1489775"/>
              <a:gd name="connsiteY5-12" fmla="*/ 2063902 h 3923699"/>
              <a:gd name="connsiteX6-13" fmla="*/ 1345759 w 1489775"/>
              <a:gd name="connsiteY6-14" fmla="*/ 2207918 h 3923699"/>
              <a:gd name="connsiteX7-15" fmla="*/ 1201743 w 1489775"/>
              <a:gd name="connsiteY7-16" fmla="*/ 2063902 h 3923699"/>
              <a:gd name="connsiteX8-17" fmla="*/ 1201743 w 1489775"/>
              <a:gd name="connsiteY8-18" fmla="*/ 1390678 h 3923699"/>
              <a:gd name="connsiteX9-19" fmla="*/ 1158887 w 1489775"/>
              <a:gd name="connsiteY9-20" fmla="*/ 1390678 h 3923699"/>
              <a:gd name="connsiteX10-21" fmla="*/ 1151853 w 1489775"/>
              <a:gd name="connsiteY10-22" fmla="*/ 3743699 h 3923699"/>
              <a:gd name="connsiteX11-23" fmla="*/ 971853 w 1489775"/>
              <a:gd name="connsiteY11-24" fmla="*/ 3923699 h 3923699"/>
              <a:gd name="connsiteX12-25" fmla="*/ 791853 w 1489775"/>
              <a:gd name="connsiteY12-26" fmla="*/ 3743699 h 3923699"/>
              <a:gd name="connsiteX13-27" fmla="*/ 791853 w 1489775"/>
              <a:gd name="connsiteY13-28" fmla="*/ 2305078 h 3923699"/>
              <a:gd name="connsiteX14-29" fmla="*/ 683854 w 1489775"/>
              <a:gd name="connsiteY14-30" fmla="*/ 2305078 h 3923699"/>
              <a:gd name="connsiteX15-31" fmla="*/ 683854 w 1489775"/>
              <a:gd name="connsiteY15-32" fmla="*/ 3743698 h 3923699"/>
              <a:gd name="connsiteX16-33" fmla="*/ 503854 w 1489775"/>
              <a:gd name="connsiteY16-34" fmla="*/ 3923698 h 3923699"/>
              <a:gd name="connsiteX17-35" fmla="*/ 323854 w 1489775"/>
              <a:gd name="connsiteY17-36" fmla="*/ 3743698 h 3923699"/>
              <a:gd name="connsiteX18-37" fmla="*/ 323854 w 1489775"/>
              <a:gd name="connsiteY18-38" fmla="*/ 2238914 h 3923699"/>
              <a:gd name="connsiteX19-39" fmla="*/ 330887 w 1489775"/>
              <a:gd name="connsiteY19-40" fmla="*/ 2238914 h 3923699"/>
              <a:gd name="connsiteX20-41" fmla="*/ 330887 w 1489775"/>
              <a:gd name="connsiteY20-42" fmla="*/ 1390678 h 3923699"/>
              <a:gd name="connsiteX21-43" fmla="*/ 288033 w 1489775"/>
              <a:gd name="connsiteY21-44" fmla="*/ 1390678 h 3923699"/>
              <a:gd name="connsiteX22-45" fmla="*/ 288033 w 1489775"/>
              <a:gd name="connsiteY22-46" fmla="*/ 2063902 h 3923699"/>
              <a:gd name="connsiteX23-47" fmla="*/ 144017 w 1489775"/>
              <a:gd name="connsiteY23-48" fmla="*/ 2207918 h 3923699"/>
              <a:gd name="connsiteX24-49" fmla="*/ 1 w 1489775"/>
              <a:gd name="connsiteY24-50" fmla="*/ 2063902 h 3923699"/>
              <a:gd name="connsiteX25-51" fmla="*/ 1 w 1489775"/>
              <a:gd name="connsiteY25-52" fmla="*/ 1390678 h 3923699"/>
              <a:gd name="connsiteX26-53" fmla="*/ 0 w 1489775"/>
              <a:gd name="connsiteY26-54" fmla="*/ 1390678 h 3923699"/>
              <a:gd name="connsiteX27-55" fmla="*/ 0 w 1489775"/>
              <a:gd name="connsiteY27-56" fmla="*/ 1030958 h 3923699"/>
              <a:gd name="connsiteX28-57" fmla="*/ 280204 w 1489775"/>
              <a:gd name="connsiteY28-58" fmla="*/ 750754 h 3923699"/>
              <a:gd name="connsiteX29-59" fmla="*/ 744888 w 1489775"/>
              <a:gd name="connsiteY29-60" fmla="*/ 0 h 3923699"/>
              <a:gd name="connsiteX30-61" fmla="*/ 1082199 w 1489775"/>
              <a:gd name="connsiteY30-62" fmla="*/ 337311 h 3923699"/>
              <a:gd name="connsiteX31-63" fmla="*/ 744888 w 1489775"/>
              <a:gd name="connsiteY31-64" fmla="*/ 674622 h 3923699"/>
              <a:gd name="connsiteX32-65" fmla="*/ 407577 w 1489775"/>
              <a:gd name="connsiteY32-66" fmla="*/ 337311 h 3923699"/>
              <a:gd name="connsiteX33-67" fmla="*/ 744888 w 1489775"/>
              <a:gd name="connsiteY33-68" fmla="*/ 0 h 3923699"/>
              <a:gd name="connsiteX0-69" fmla="*/ 280204 w 1489775"/>
              <a:gd name="connsiteY0-70" fmla="*/ 750754 h 3923699"/>
              <a:gd name="connsiteX1-71" fmla="*/ 1209570 w 1489775"/>
              <a:gd name="connsiteY1-72" fmla="*/ 750754 h 3923699"/>
              <a:gd name="connsiteX2-73" fmla="*/ 1489774 w 1489775"/>
              <a:gd name="connsiteY2-74" fmla="*/ 1030958 h 3923699"/>
              <a:gd name="connsiteX3-75" fmla="*/ 1489774 w 1489775"/>
              <a:gd name="connsiteY3-76" fmla="*/ 1293518 h 3923699"/>
              <a:gd name="connsiteX4-77" fmla="*/ 1489775 w 1489775"/>
              <a:gd name="connsiteY4-78" fmla="*/ 1293518 h 3923699"/>
              <a:gd name="connsiteX5-79" fmla="*/ 1489775 w 1489775"/>
              <a:gd name="connsiteY5-80" fmla="*/ 2063902 h 3923699"/>
              <a:gd name="connsiteX6-81" fmla="*/ 1345759 w 1489775"/>
              <a:gd name="connsiteY6-82" fmla="*/ 2207918 h 3923699"/>
              <a:gd name="connsiteX7-83" fmla="*/ 1201743 w 1489775"/>
              <a:gd name="connsiteY7-84" fmla="*/ 2063902 h 3923699"/>
              <a:gd name="connsiteX8-85" fmla="*/ 1201743 w 1489775"/>
              <a:gd name="connsiteY8-86" fmla="*/ 1390678 h 3923699"/>
              <a:gd name="connsiteX9-87" fmla="*/ 1158887 w 1489775"/>
              <a:gd name="connsiteY9-88" fmla="*/ 1390678 h 3923699"/>
              <a:gd name="connsiteX10-89" fmla="*/ 1151853 w 1489775"/>
              <a:gd name="connsiteY10-90" fmla="*/ 3743699 h 3923699"/>
              <a:gd name="connsiteX11-91" fmla="*/ 971853 w 1489775"/>
              <a:gd name="connsiteY11-92" fmla="*/ 3923699 h 3923699"/>
              <a:gd name="connsiteX12-93" fmla="*/ 791853 w 1489775"/>
              <a:gd name="connsiteY12-94" fmla="*/ 3743699 h 3923699"/>
              <a:gd name="connsiteX13-95" fmla="*/ 791853 w 1489775"/>
              <a:gd name="connsiteY13-96" fmla="*/ 2305078 h 3923699"/>
              <a:gd name="connsiteX14-97" fmla="*/ 683854 w 1489775"/>
              <a:gd name="connsiteY14-98" fmla="*/ 2305078 h 3923699"/>
              <a:gd name="connsiteX15-99" fmla="*/ 683854 w 1489775"/>
              <a:gd name="connsiteY15-100" fmla="*/ 3743698 h 3923699"/>
              <a:gd name="connsiteX16-101" fmla="*/ 503854 w 1489775"/>
              <a:gd name="connsiteY16-102" fmla="*/ 3923698 h 3923699"/>
              <a:gd name="connsiteX17-103" fmla="*/ 323854 w 1489775"/>
              <a:gd name="connsiteY17-104" fmla="*/ 3743698 h 3923699"/>
              <a:gd name="connsiteX18-105" fmla="*/ 323854 w 1489775"/>
              <a:gd name="connsiteY18-106" fmla="*/ 2238914 h 3923699"/>
              <a:gd name="connsiteX19-107" fmla="*/ 330887 w 1489775"/>
              <a:gd name="connsiteY19-108" fmla="*/ 1390678 h 3923699"/>
              <a:gd name="connsiteX20-109" fmla="*/ 288033 w 1489775"/>
              <a:gd name="connsiteY20-110" fmla="*/ 1390678 h 3923699"/>
              <a:gd name="connsiteX21-111" fmla="*/ 288033 w 1489775"/>
              <a:gd name="connsiteY21-112" fmla="*/ 2063902 h 3923699"/>
              <a:gd name="connsiteX22-113" fmla="*/ 144017 w 1489775"/>
              <a:gd name="connsiteY22-114" fmla="*/ 2207918 h 3923699"/>
              <a:gd name="connsiteX23-115" fmla="*/ 1 w 1489775"/>
              <a:gd name="connsiteY23-116" fmla="*/ 2063902 h 3923699"/>
              <a:gd name="connsiteX24-117" fmla="*/ 1 w 1489775"/>
              <a:gd name="connsiteY24-118" fmla="*/ 1390678 h 3923699"/>
              <a:gd name="connsiteX25-119" fmla="*/ 0 w 1489775"/>
              <a:gd name="connsiteY25-120" fmla="*/ 1390678 h 3923699"/>
              <a:gd name="connsiteX26-121" fmla="*/ 0 w 1489775"/>
              <a:gd name="connsiteY26-122" fmla="*/ 1030958 h 3923699"/>
              <a:gd name="connsiteX27-123" fmla="*/ 280204 w 1489775"/>
              <a:gd name="connsiteY27-124" fmla="*/ 750754 h 3923699"/>
              <a:gd name="connsiteX28-125" fmla="*/ 744888 w 1489775"/>
              <a:gd name="connsiteY28-126" fmla="*/ 0 h 3923699"/>
              <a:gd name="connsiteX29-127" fmla="*/ 1082199 w 1489775"/>
              <a:gd name="connsiteY29-128" fmla="*/ 337311 h 3923699"/>
              <a:gd name="connsiteX30-129" fmla="*/ 744888 w 1489775"/>
              <a:gd name="connsiteY30-130" fmla="*/ 674622 h 3923699"/>
              <a:gd name="connsiteX31-131" fmla="*/ 407577 w 1489775"/>
              <a:gd name="connsiteY31-132" fmla="*/ 337311 h 3923699"/>
              <a:gd name="connsiteX32-133" fmla="*/ 744888 w 1489775"/>
              <a:gd name="connsiteY32-134" fmla="*/ 0 h 3923699"/>
              <a:gd name="connsiteX0-135" fmla="*/ 280204 w 1489775"/>
              <a:gd name="connsiteY0-136" fmla="*/ 750754 h 3923699"/>
              <a:gd name="connsiteX1-137" fmla="*/ 1209570 w 1489775"/>
              <a:gd name="connsiteY1-138" fmla="*/ 750754 h 3923699"/>
              <a:gd name="connsiteX2-139" fmla="*/ 1489774 w 1489775"/>
              <a:gd name="connsiteY2-140" fmla="*/ 1030958 h 3923699"/>
              <a:gd name="connsiteX3-141" fmla="*/ 1489774 w 1489775"/>
              <a:gd name="connsiteY3-142" fmla="*/ 1293518 h 3923699"/>
              <a:gd name="connsiteX4-143" fmla="*/ 1489775 w 1489775"/>
              <a:gd name="connsiteY4-144" fmla="*/ 1293518 h 3923699"/>
              <a:gd name="connsiteX5-145" fmla="*/ 1489775 w 1489775"/>
              <a:gd name="connsiteY5-146" fmla="*/ 2063902 h 3923699"/>
              <a:gd name="connsiteX6-147" fmla="*/ 1345759 w 1489775"/>
              <a:gd name="connsiteY6-148" fmla="*/ 2207918 h 3923699"/>
              <a:gd name="connsiteX7-149" fmla="*/ 1201743 w 1489775"/>
              <a:gd name="connsiteY7-150" fmla="*/ 2063902 h 3923699"/>
              <a:gd name="connsiteX8-151" fmla="*/ 1201743 w 1489775"/>
              <a:gd name="connsiteY8-152" fmla="*/ 1390678 h 3923699"/>
              <a:gd name="connsiteX9-153" fmla="*/ 1158887 w 1489775"/>
              <a:gd name="connsiteY9-154" fmla="*/ 1390678 h 3923699"/>
              <a:gd name="connsiteX10-155" fmla="*/ 1151853 w 1489775"/>
              <a:gd name="connsiteY10-156" fmla="*/ 3743699 h 3923699"/>
              <a:gd name="connsiteX11-157" fmla="*/ 971853 w 1489775"/>
              <a:gd name="connsiteY11-158" fmla="*/ 3923699 h 3923699"/>
              <a:gd name="connsiteX12-159" fmla="*/ 791853 w 1489775"/>
              <a:gd name="connsiteY12-160" fmla="*/ 3743699 h 3923699"/>
              <a:gd name="connsiteX13-161" fmla="*/ 791853 w 1489775"/>
              <a:gd name="connsiteY13-162" fmla="*/ 2305078 h 3923699"/>
              <a:gd name="connsiteX14-163" fmla="*/ 683854 w 1489775"/>
              <a:gd name="connsiteY14-164" fmla="*/ 2305078 h 3923699"/>
              <a:gd name="connsiteX15-165" fmla="*/ 683854 w 1489775"/>
              <a:gd name="connsiteY15-166" fmla="*/ 3743698 h 3923699"/>
              <a:gd name="connsiteX16-167" fmla="*/ 503854 w 1489775"/>
              <a:gd name="connsiteY16-168" fmla="*/ 3923698 h 3923699"/>
              <a:gd name="connsiteX17-169" fmla="*/ 323854 w 1489775"/>
              <a:gd name="connsiteY17-170" fmla="*/ 3743698 h 3923699"/>
              <a:gd name="connsiteX18-171" fmla="*/ 330887 w 1489775"/>
              <a:gd name="connsiteY18-172" fmla="*/ 1390678 h 3923699"/>
              <a:gd name="connsiteX19-173" fmla="*/ 288033 w 1489775"/>
              <a:gd name="connsiteY19-174" fmla="*/ 1390678 h 3923699"/>
              <a:gd name="connsiteX20-175" fmla="*/ 288033 w 1489775"/>
              <a:gd name="connsiteY20-176" fmla="*/ 2063902 h 3923699"/>
              <a:gd name="connsiteX21-177" fmla="*/ 144017 w 1489775"/>
              <a:gd name="connsiteY21-178" fmla="*/ 2207918 h 3923699"/>
              <a:gd name="connsiteX22-179" fmla="*/ 1 w 1489775"/>
              <a:gd name="connsiteY22-180" fmla="*/ 2063902 h 3923699"/>
              <a:gd name="connsiteX23-181" fmla="*/ 1 w 1489775"/>
              <a:gd name="connsiteY23-182" fmla="*/ 1390678 h 3923699"/>
              <a:gd name="connsiteX24-183" fmla="*/ 0 w 1489775"/>
              <a:gd name="connsiteY24-184" fmla="*/ 1390678 h 3923699"/>
              <a:gd name="connsiteX25-185" fmla="*/ 0 w 1489775"/>
              <a:gd name="connsiteY25-186" fmla="*/ 1030958 h 3923699"/>
              <a:gd name="connsiteX26-187" fmla="*/ 280204 w 1489775"/>
              <a:gd name="connsiteY26-188" fmla="*/ 750754 h 3923699"/>
              <a:gd name="connsiteX27-189" fmla="*/ 744888 w 1489775"/>
              <a:gd name="connsiteY27-190" fmla="*/ 0 h 3923699"/>
              <a:gd name="connsiteX28-191" fmla="*/ 1082199 w 1489775"/>
              <a:gd name="connsiteY28-192" fmla="*/ 337311 h 3923699"/>
              <a:gd name="connsiteX29-193" fmla="*/ 744888 w 1489775"/>
              <a:gd name="connsiteY29-194" fmla="*/ 674622 h 3923699"/>
              <a:gd name="connsiteX30-195" fmla="*/ 407577 w 1489775"/>
              <a:gd name="connsiteY30-196" fmla="*/ 337311 h 3923699"/>
              <a:gd name="connsiteX31-197" fmla="*/ 744888 w 1489775"/>
              <a:gd name="connsiteY31-198" fmla="*/ 0 h 3923699"/>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Lst>
            <a:rect l="l" t="t" r="r" b="b"/>
            <a:pathLst>
              <a:path w="1489775" h="3923699">
                <a:moveTo>
                  <a:pt x="280204" y="750754"/>
                </a:moveTo>
                <a:lnTo>
                  <a:pt x="1209570" y="750754"/>
                </a:lnTo>
                <a:cubicBezTo>
                  <a:pt x="1364322" y="750754"/>
                  <a:pt x="1489774" y="876206"/>
                  <a:pt x="1489774" y="1030958"/>
                </a:cubicBezTo>
                <a:lnTo>
                  <a:pt x="1489774" y="1293518"/>
                </a:lnTo>
                <a:lnTo>
                  <a:pt x="1489775" y="1293518"/>
                </a:lnTo>
                <a:lnTo>
                  <a:pt x="1489775" y="2063902"/>
                </a:lnTo>
                <a:cubicBezTo>
                  <a:pt x="1489775" y="2143440"/>
                  <a:pt x="1425297" y="2207918"/>
                  <a:pt x="1345759" y="2207918"/>
                </a:cubicBezTo>
                <a:cubicBezTo>
                  <a:pt x="1266221" y="2207918"/>
                  <a:pt x="1201743" y="2143440"/>
                  <a:pt x="1201743" y="2063902"/>
                </a:cubicBezTo>
                <a:lnTo>
                  <a:pt x="1201743" y="1390678"/>
                </a:lnTo>
                <a:lnTo>
                  <a:pt x="1158887" y="1390678"/>
                </a:lnTo>
                <a:cubicBezTo>
                  <a:pt x="1156542" y="2175018"/>
                  <a:pt x="1154198" y="2959359"/>
                  <a:pt x="1151853" y="3743699"/>
                </a:cubicBezTo>
                <a:cubicBezTo>
                  <a:pt x="1151853" y="3843110"/>
                  <a:pt x="1071264" y="3923699"/>
                  <a:pt x="971853" y="3923699"/>
                </a:cubicBezTo>
                <a:cubicBezTo>
                  <a:pt x="872442" y="3923699"/>
                  <a:pt x="791853" y="3843110"/>
                  <a:pt x="791853" y="3743699"/>
                </a:cubicBezTo>
                <a:lnTo>
                  <a:pt x="791853" y="2305078"/>
                </a:lnTo>
                <a:lnTo>
                  <a:pt x="683854" y="2305078"/>
                </a:lnTo>
                <a:lnTo>
                  <a:pt x="683854" y="3743698"/>
                </a:lnTo>
                <a:cubicBezTo>
                  <a:pt x="683854" y="3843109"/>
                  <a:pt x="603265" y="3923698"/>
                  <a:pt x="503854" y="3923698"/>
                </a:cubicBezTo>
                <a:cubicBezTo>
                  <a:pt x="404443" y="3923698"/>
                  <a:pt x="323854" y="3843109"/>
                  <a:pt x="323854" y="3743698"/>
                </a:cubicBezTo>
                <a:cubicBezTo>
                  <a:pt x="326198" y="2959358"/>
                  <a:pt x="328543" y="2175018"/>
                  <a:pt x="330887" y="1390678"/>
                </a:cubicBezTo>
                <a:lnTo>
                  <a:pt x="288033" y="1390678"/>
                </a:lnTo>
                <a:lnTo>
                  <a:pt x="288033" y="2063902"/>
                </a:lnTo>
                <a:cubicBezTo>
                  <a:pt x="288033" y="2143440"/>
                  <a:pt x="223555" y="2207918"/>
                  <a:pt x="144017" y="2207918"/>
                </a:cubicBezTo>
                <a:cubicBezTo>
                  <a:pt x="64479" y="2207918"/>
                  <a:pt x="1" y="2143440"/>
                  <a:pt x="1" y="2063902"/>
                </a:cubicBezTo>
                <a:lnTo>
                  <a:pt x="1" y="1390678"/>
                </a:lnTo>
                <a:lnTo>
                  <a:pt x="0" y="1390678"/>
                </a:lnTo>
                <a:lnTo>
                  <a:pt x="0" y="1030958"/>
                </a:lnTo>
                <a:cubicBezTo>
                  <a:pt x="0" y="876206"/>
                  <a:pt x="125452" y="750754"/>
                  <a:pt x="280204" y="750754"/>
                </a:cubicBezTo>
                <a:close/>
                <a:moveTo>
                  <a:pt x="744888" y="0"/>
                </a:moveTo>
                <a:cubicBezTo>
                  <a:pt x="931180" y="0"/>
                  <a:pt x="1082199" y="151019"/>
                  <a:pt x="1082199" y="337311"/>
                </a:cubicBezTo>
                <a:cubicBezTo>
                  <a:pt x="1082199" y="523603"/>
                  <a:pt x="931180" y="674622"/>
                  <a:pt x="744888" y="674622"/>
                </a:cubicBezTo>
                <a:cubicBezTo>
                  <a:pt x="558596" y="674622"/>
                  <a:pt x="407577" y="523603"/>
                  <a:pt x="407577" y="337311"/>
                </a:cubicBezTo>
                <a:cubicBezTo>
                  <a:pt x="407577" y="151019"/>
                  <a:pt x="558596" y="0"/>
                  <a:pt x="744888"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7" name="Round Same Side Corner Rectangle 20"/>
          <p:cNvSpPr/>
          <p:nvPr/>
        </p:nvSpPr>
        <p:spPr>
          <a:xfrm rot="10800000">
            <a:off x="3346614" y="1646021"/>
            <a:ext cx="313136" cy="667981"/>
          </a:xfrm>
          <a:custGeom>
            <a:avLst/>
            <a:gdLst>
              <a:gd name="connsiteX0" fmla="*/ 1228565 w 1856332"/>
              <a:gd name="connsiteY0" fmla="*/ 3214674 h 3959924"/>
              <a:gd name="connsiteX1" fmla="*/ 622681 w 1856332"/>
              <a:gd name="connsiteY1" fmla="*/ 3214674 h 3959924"/>
              <a:gd name="connsiteX2" fmla="*/ 521281 w 1856332"/>
              <a:gd name="connsiteY2" fmla="*/ 3174669 h 3959924"/>
              <a:gd name="connsiteX3" fmla="*/ 466697 w 1856332"/>
              <a:gd name="connsiteY3" fmla="*/ 3144149 h 3959924"/>
              <a:gd name="connsiteX4" fmla="*/ 8303 w 1856332"/>
              <a:gd name="connsiteY4" fmla="*/ 1942070 h 3959924"/>
              <a:gd name="connsiteX5" fmla="*/ 81139 w 1856332"/>
              <a:gd name="connsiteY5" fmla="*/ 1779444 h 3959924"/>
              <a:gd name="connsiteX6" fmla="*/ 243764 w 1856332"/>
              <a:gd name="connsiteY6" fmla="*/ 1852280 h 3959924"/>
              <a:gd name="connsiteX7" fmla="*/ 504770 w 1856332"/>
              <a:gd name="connsiteY7" fmla="*/ 2536736 h 3959924"/>
              <a:gd name="connsiteX8" fmla="*/ 555637 w 1856332"/>
              <a:gd name="connsiteY8" fmla="*/ 2536736 h 3959924"/>
              <a:gd name="connsiteX9" fmla="*/ 226299 w 1856332"/>
              <a:gd name="connsiteY9" fmla="*/ 1210417 h 3959924"/>
              <a:gd name="connsiteX10" fmla="*/ 551784 w 1856332"/>
              <a:gd name="connsiteY10" fmla="*/ 1210417 h 3959924"/>
              <a:gd name="connsiteX11" fmla="*/ 551784 w 1856332"/>
              <a:gd name="connsiteY11" fmla="*/ 168335 h 3959924"/>
              <a:gd name="connsiteX12" fmla="*/ 720119 w 1856332"/>
              <a:gd name="connsiteY12" fmla="*/ 0 h 3959924"/>
              <a:gd name="connsiteX13" fmla="*/ 888454 w 1856332"/>
              <a:gd name="connsiteY13" fmla="*/ 168335 h 3959924"/>
              <a:gd name="connsiteX14" fmla="*/ 888454 w 1856332"/>
              <a:gd name="connsiteY14" fmla="*/ 1210417 h 3959924"/>
              <a:gd name="connsiteX15" fmla="*/ 968040 w 1856332"/>
              <a:gd name="connsiteY15" fmla="*/ 1210417 h 3959924"/>
              <a:gd name="connsiteX16" fmla="*/ 968040 w 1856332"/>
              <a:gd name="connsiteY16" fmla="*/ 168335 h 3959924"/>
              <a:gd name="connsiteX17" fmla="*/ 1136375 w 1856332"/>
              <a:gd name="connsiteY17" fmla="*/ 0 h 3959924"/>
              <a:gd name="connsiteX18" fmla="*/ 1304710 w 1856332"/>
              <a:gd name="connsiteY18" fmla="*/ 168335 h 3959924"/>
              <a:gd name="connsiteX19" fmla="*/ 1304710 w 1856332"/>
              <a:gd name="connsiteY19" fmla="*/ 1210417 h 3959924"/>
              <a:gd name="connsiteX20" fmla="*/ 1631589 w 1856332"/>
              <a:gd name="connsiteY20" fmla="*/ 1210417 h 3959924"/>
              <a:gd name="connsiteX21" fmla="*/ 1302251 w 1856332"/>
              <a:gd name="connsiteY21" fmla="*/ 2536736 h 3959924"/>
              <a:gd name="connsiteX22" fmla="*/ 1351562 w 1856332"/>
              <a:gd name="connsiteY22" fmla="*/ 2536736 h 3959924"/>
              <a:gd name="connsiteX23" fmla="*/ 1612568 w 1856332"/>
              <a:gd name="connsiteY23" fmla="*/ 1852280 h 3959924"/>
              <a:gd name="connsiteX24" fmla="*/ 1775193 w 1856332"/>
              <a:gd name="connsiteY24" fmla="*/ 1779444 h 3959924"/>
              <a:gd name="connsiteX25" fmla="*/ 1848029 w 1856332"/>
              <a:gd name="connsiteY25" fmla="*/ 1942070 h 3959924"/>
              <a:gd name="connsiteX26" fmla="*/ 1389635 w 1856332"/>
              <a:gd name="connsiteY26" fmla="*/ 3144149 h 3959924"/>
              <a:gd name="connsiteX27" fmla="*/ 1344732 w 1856332"/>
              <a:gd name="connsiteY27" fmla="*/ 3176282 h 3959924"/>
              <a:gd name="connsiteX28" fmla="*/ 1228565 w 1856332"/>
              <a:gd name="connsiteY28" fmla="*/ 3214674 h 3959924"/>
              <a:gd name="connsiteX29" fmla="*/ 925623 w 1856332"/>
              <a:gd name="connsiteY29" fmla="*/ 3959924 h 3959924"/>
              <a:gd name="connsiteX30" fmla="*/ 601623 w 1856332"/>
              <a:gd name="connsiteY30" fmla="*/ 3635924 h 3959924"/>
              <a:gd name="connsiteX31" fmla="*/ 925623 w 1856332"/>
              <a:gd name="connsiteY31" fmla="*/ 3311924 h 3959924"/>
              <a:gd name="connsiteX32" fmla="*/ 1249623 w 1856332"/>
              <a:gd name="connsiteY32" fmla="*/ 3635924 h 3959924"/>
              <a:gd name="connsiteX33" fmla="*/ 925623 w 1856332"/>
              <a:gd name="connsiteY33" fmla="*/ 3959924 h 3959924"/>
              <a:gd name="connsiteX0-1" fmla="*/ 1228565 w 1856332"/>
              <a:gd name="connsiteY0-2" fmla="*/ 3214674 h 3959924"/>
              <a:gd name="connsiteX1-3" fmla="*/ 622681 w 1856332"/>
              <a:gd name="connsiteY1-4" fmla="*/ 3214674 h 3959924"/>
              <a:gd name="connsiteX2-5" fmla="*/ 466697 w 1856332"/>
              <a:gd name="connsiteY2-6" fmla="*/ 3144149 h 3959924"/>
              <a:gd name="connsiteX3-7" fmla="*/ 8303 w 1856332"/>
              <a:gd name="connsiteY3-8" fmla="*/ 1942070 h 3959924"/>
              <a:gd name="connsiteX4-9" fmla="*/ 81139 w 1856332"/>
              <a:gd name="connsiteY4-10" fmla="*/ 1779444 h 3959924"/>
              <a:gd name="connsiteX5-11" fmla="*/ 243764 w 1856332"/>
              <a:gd name="connsiteY5-12" fmla="*/ 1852280 h 3959924"/>
              <a:gd name="connsiteX6-13" fmla="*/ 504770 w 1856332"/>
              <a:gd name="connsiteY6-14" fmla="*/ 2536736 h 3959924"/>
              <a:gd name="connsiteX7-15" fmla="*/ 555637 w 1856332"/>
              <a:gd name="connsiteY7-16" fmla="*/ 2536736 h 3959924"/>
              <a:gd name="connsiteX8-17" fmla="*/ 226299 w 1856332"/>
              <a:gd name="connsiteY8-18" fmla="*/ 1210417 h 3959924"/>
              <a:gd name="connsiteX9-19" fmla="*/ 551784 w 1856332"/>
              <a:gd name="connsiteY9-20" fmla="*/ 1210417 h 3959924"/>
              <a:gd name="connsiteX10-21" fmla="*/ 551784 w 1856332"/>
              <a:gd name="connsiteY10-22" fmla="*/ 168335 h 3959924"/>
              <a:gd name="connsiteX11-23" fmla="*/ 720119 w 1856332"/>
              <a:gd name="connsiteY11-24" fmla="*/ 0 h 3959924"/>
              <a:gd name="connsiteX12-25" fmla="*/ 888454 w 1856332"/>
              <a:gd name="connsiteY12-26" fmla="*/ 168335 h 3959924"/>
              <a:gd name="connsiteX13-27" fmla="*/ 888454 w 1856332"/>
              <a:gd name="connsiteY13-28" fmla="*/ 1210417 h 3959924"/>
              <a:gd name="connsiteX14-29" fmla="*/ 968040 w 1856332"/>
              <a:gd name="connsiteY14-30" fmla="*/ 1210417 h 3959924"/>
              <a:gd name="connsiteX15-31" fmla="*/ 968040 w 1856332"/>
              <a:gd name="connsiteY15-32" fmla="*/ 168335 h 3959924"/>
              <a:gd name="connsiteX16-33" fmla="*/ 1136375 w 1856332"/>
              <a:gd name="connsiteY16-34" fmla="*/ 0 h 3959924"/>
              <a:gd name="connsiteX17-35" fmla="*/ 1304710 w 1856332"/>
              <a:gd name="connsiteY17-36" fmla="*/ 168335 h 3959924"/>
              <a:gd name="connsiteX18-37" fmla="*/ 1304710 w 1856332"/>
              <a:gd name="connsiteY18-38" fmla="*/ 1210417 h 3959924"/>
              <a:gd name="connsiteX19-39" fmla="*/ 1631589 w 1856332"/>
              <a:gd name="connsiteY19-40" fmla="*/ 1210417 h 3959924"/>
              <a:gd name="connsiteX20-41" fmla="*/ 1302251 w 1856332"/>
              <a:gd name="connsiteY20-42" fmla="*/ 2536736 h 3959924"/>
              <a:gd name="connsiteX21-43" fmla="*/ 1351562 w 1856332"/>
              <a:gd name="connsiteY21-44" fmla="*/ 2536736 h 3959924"/>
              <a:gd name="connsiteX22-45" fmla="*/ 1612568 w 1856332"/>
              <a:gd name="connsiteY22-46" fmla="*/ 1852280 h 3959924"/>
              <a:gd name="connsiteX23-47" fmla="*/ 1775193 w 1856332"/>
              <a:gd name="connsiteY23-48" fmla="*/ 1779444 h 3959924"/>
              <a:gd name="connsiteX24-49" fmla="*/ 1848029 w 1856332"/>
              <a:gd name="connsiteY24-50" fmla="*/ 1942070 h 3959924"/>
              <a:gd name="connsiteX25-51" fmla="*/ 1389635 w 1856332"/>
              <a:gd name="connsiteY25-52" fmla="*/ 3144149 h 3959924"/>
              <a:gd name="connsiteX26-53" fmla="*/ 1344732 w 1856332"/>
              <a:gd name="connsiteY26-54" fmla="*/ 3176282 h 3959924"/>
              <a:gd name="connsiteX27-55" fmla="*/ 1228565 w 1856332"/>
              <a:gd name="connsiteY27-56" fmla="*/ 3214674 h 3959924"/>
              <a:gd name="connsiteX28-57" fmla="*/ 925623 w 1856332"/>
              <a:gd name="connsiteY28-58" fmla="*/ 3959924 h 3959924"/>
              <a:gd name="connsiteX29-59" fmla="*/ 601623 w 1856332"/>
              <a:gd name="connsiteY29-60" fmla="*/ 3635924 h 3959924"/>
              <a:gd name="connsiteX30-61" fmla="*/ 925623 w 1856332"/>
              <a:gd name="connsiteY30-62" fmla="*/ 3311924 h 3959924"/>
              <a:gd name="connsiteX31-63" fmla="*/ 1249623 w 1856332"/>
              <a:gd name="connsiteY31-64" fmla="*/ 3635924 h 3959924"/>
              <a:gd name="connsiteX32-65" fmla="*/ 925623 w 1856332"/>
              <a:gd name="connsiteY32-66" fmla="*/ 3959924 h 3959924"/>
              <a:gd name="connsiteX0-67" fmla="*/ 1228565 w 1856332"/>
              <a:gd name="connsiteY0-68" fmla="*/ 3214674 h 3959924"/>
              <a:gd name="connsiteX1-69" fmla="*/ 622681 w 1856332"/>
              <a:gd name="connsiteY1-70" fmla="*/ 3214674 h 3959924"/>
              <a:gd name="connsiteX2-71" fmla="*/ 466697 w 1856332"/>
              <a:gd name="connsiteY2-72" fmla="*/ 3144149 h 3959924"/>
              <a:gd name="connsiteX3-73" fmla="*/ 8303 w 1856332"/>
              <a:gd name="connsiteY3-74" fmla="*/ 1942070 h 3959924"/>
              <a:gd name="connsiteX4-75" fmla="*/ 81139 w 1856332"/>
              <a:gd name="connsiteY4-76" fmla="*/ 1779444 h 3959924"/>
              <a:gd name="connsiteX5-77" fmla="*/ 243764 w 1856332"/>
              <a:gd name="connsiteY5-78" fmla="*/ 1852280 h 3959924"/>
              <a:gd name="connsiteX6-79" fmla="*/ 504770 w 1856332"/>
              <a:gd name="connsiteY6-80" fmla="*/ 2536736 h 3959924"/>
              <a:gd name="connsiteX7-81" fmla="*/ 555637 w 1856332"/>
              <a:gd name="connsiteY7-82" fmla="*/ 2536736 h 3959924"/>
              <a:gd name="connsiteX8-83" fmla="*/ 226299 w 1856332"/>
              <a:gd name="connsiteY8-84" fmla="*/ 1210417 h 3959924"/>
              <a:gd name="connsiteX9-85" fmla="*/ 551784 w 1856332"/>
              <a:gd name="connsiteY9-86" fmla="*/ 1210417 h 3959924"/>
              <a:gd name="connsiteX10-87" fmla="*/ 551784 w 1856332"/>
              <a:gd name="connsiteY10-88" fmla="*/ 168335 h 3959924"/>
              <a:gd name="connsiteX11-89" fmla="*/ 720119 w 1856332"/>
              <a:gd name="connsiteY11-90" fmla="*/ 0 h 3959924"/>
              <a:gd name="connsiteX12-91" fmla="*/ 888454 w 1856332"/>
              <a:gd name="connsiteY12-92" fmla="*/ 168335 h 3959924"/>
              <a:gd name="connsiteX13-93" fmla="*/ 888454 w 1856332"/>
              <a:gd name="connsiteY13-94" fmla="*/ 1210417 h 3959924"/>
              <a:gd name="connsiteX14-95" fmla="*/ 968040 w 1856332"/>
              <a:gd name="connsiteY14-96" fmla="*/ 1210417 h 3959924"/>
              <a:gd name="connsiteX15-97" fmla="*/ 968040 w 1856332"/>
              <a:gd name="connsiteY15-98" fmla="*/ 168335 h 3959924"/>
              <a:gd name="connsiteX16-99" fmla="*/ 1136375 w 1856332"/>
              <a:gd name="connsiteY16-100" fmla="*/ 0 h 3959924"/>
              <a:gd name="connsiteX17-101" fmla="*/ 1304710 w 1856332"/>
              <a:gd name="connsiteY17-102" fmla="*/ 168335 h 3959924"/>
              <a:gd name="connsiteX18-103" fmla="*/ 1304710 w 1856332"/>
              <a:gd name="connsiteY18-104" fmla="*/ 1210417 h 3959924"/>
              <a:gd name="connsiteX19-105" fmla="*/ 1631589 w 1856332"/>
              <a:gd name="connsiteY19-106" fmla="*/ 1210417 h 3959924"/>
              <a:gd name="connsiteX20-107" fmla="*/ 1302251 w 1856332"/>
              <a:gd name="connsiteY20-108" fmla="*/ 2536736 h 3959924"/>
              <a:gd name="connsiteX21-109" fmla="*/ 1351562 w 1856332"/>
              <a:gd name="connsiteY21-110" fmla="*/ 2536736 h 3959924"/>
              <a:gd name="connsiteX22-111" fmla="*/ 1612568 w 1856332"/>
              <a:gd name="connsiteY22-112" fmla="*/ 1852280 h 3959924"/>
              <a:gd name="connsiteX23-113" fmla="*/ 1775193 w 1856332"/>
              <a:gd name="connsiteY23-114" fmla="*/ 1779444 h 3959924"/>
              <a:gd name="connsiteX24-115" fmla="*/ 1848029 w 1856332"/>
              <a:gd name="connsiteY24-116" fmla="*/ 1942070 h 3959924"/>
              <a:gd name="connsiteX25-117" fmla="*/ 1389635 w 1856332"/>
              <a:gd name="connsiteY25-118" fmla="*/ 3144149 h 3959924"/>
              <a:gd name="connsiteX26-119" fmla="*/ 1344732 w 1856332"/>
              <a:gd name="connsiteY26-120" fmla="*/ 3176282 h 3959924"/>
              <a:gd name="connsiteX27-121" fmla="*/ 1228565 w 1856332"/>
              <a:gd name="connsiteY27-122" fmla="*/ 3214674 h 3959924"/>
              <a:gd name="connsiteX28-123" fmla="*/ 925623 w 1856332"/>
              <a:gd name="connsiteY28-124" fmla="*/ 3959924 h 3959924"/>
              <a:gd name="connsiteX29-125" fmla="*/ 601623 w 1856332"/>
              <a:gd name="connsiteY29-126" fmla="*/ 3635924 h 3959924"/>
              <a:gd name="connsiteX30-127" fmla="*/ 925623 w 1856332"/>
              <a:gd name="connsiteY30-128" fmla="*/ 3311924 h 3959924"/>
              <a:gd name="connsiteX31-129" fmla="*/ 1249623 w 1856332"/>
              <a:gd name="connsiteY31-130" fmla="*/ 3635924 h 3959924"/>
              <a:gd name="connsiteX32-131" fmla="*/ 925623 w 1856332"/>
              <a:gd name="connsiteY32-132" fmla="*/ 3959924 h 3959924"/>
              <a:gd name="connsiteX0-133" fmla="*/ 1228565 w 1856332"/>
              <a:gd name="connsiteY0-134" fmla="*/ 3214674 h 3959924"/>
              <a:gd name="connsiteX1-135" fmla="*/ 622681 w 1856332"/>
              <a:gd name="connsiteY1-136" fmla="*/ 3214674 h 3959924"/>
              <a:gd name="connsiteX2-137" fmla="*/ 466697 w 1856332"/>
              <a:gd name="connsiteY2-138" fmla="*/ 3144149 h 3959924"/>
              <a:gd name="connsiteX3-139" fmla="*/ 8303 w 1856332"/>
              <a:gd name="connsiteY3-140" fmla="*/ 1942070 h 3959924"/>
              <a:gd name="connsiteX4-141" fmla="*/ 81139 w 1856332"/>
              <a:gd name="connsiteY4-142" fmla="*/ 1779444 h 3959924"/>
              <a:gd name="connsiteX5-143" fmla="*/ 243764 w 1856332"/>
              <a:gd name="connsiteY5-144" fmla="*/ 1852280 h 3959924"/>
              <a:gd name="connsiteX6-145" fmla="*/ 504770 w 1856332"/>
              <a:gd name="connsiteY6-146" fmla="*/ 2536736 h 3959924"/>
              <a:gd name="connsiteX7-147" fmla="*/ 555637 w 1856332"/>
              <a:gd name="connsiteY7-148" fmla="*/ 2536736 h 3959924"/>
              <a:gd name="connsiteX8-149" fmla="*/ 226299 w 1856332"/>
              <a:gd name="connsiteY8-150" fmla="*/ 1210417 h 3959924"/>
              <a:gd name="connsiteX9-151" fmla="*/ 551784 w 1856332"/>
              <a:gd name="connsiteY9-152" fmla="*/ 1210417 h 3959924"/>
              <a:gd name="connsiteX10-153" fmla="*/ 551784 w 1856332"/>
              <a:gd name="connsiteY10-154" fmla="*/ 168335 h 3959924"/>
              <a:gd name="connsiteX11-155" fmla="*/ 720119 w 1856332"/>
              <a:gd name="connsiteY11-156" fmla="*/ 0 h 3959924"/>
              <a:gd name="connsiteX12-157" fmla="*/ 888454 w 1856332"/>
              <a:gd name="connsiteY12-158" fmla="*/ 168335 h 3959924"/>
              <a:gd name="connsiteX13-159" fmla="*/ 888454 w 1856332"/>
              <a:gd name="connsiteY13-160" fmla="*/ 1210417 h 3959924"/>
              <a:gd name="connsiteX14-161" fmla="*/ 968040 w 1856332"/>
              <a:gd name="connsiteY14-162" fmla="*/ 1210417 h 3959924"/>
              <a:gd name="connsiteX15-163" fmla="*/ 968040 w 1856332"/>
              <a:gd name="connsiteY15-164" fmla="*/ 168335 h 3959924"/>
              <a:gd name="connsiteX16-165" fmla="*/ 1136375 w 1856332"/>
              <a:gd name="connsiteY16-166" fmla="*/ 0 h 3959924"/>
              <a:gd name="connsiteX17-167" fmla="*/ 1304710 w 1856332"/>
              <a:gd name="connsiteY17-168" fmla="*/ 168335 h 3959924"/>
              <a:gd name="connsiteX18-169" fmla="*/ 1304710 w 1856332"/>
              <a:gd name="connsiteY18-170" fmla="*/ 1210417 h 3959924"/>
              <a:gd name="connsiteX19-171" fmla="*/ 1631589 w 1856332"/>
              <a:gd name="connsiteY19-172" fmla="*/ 1210417 h 3959924"/>
              <a:gd name="connsiteX20-173" fmla="*/ 1302251 w 1856332"/>
              <a:gd name="connsiteY20-174" fmla="*/ 2536736 h 3959924"/>
              <a:gd name="connsiteX21-175" fmla="*/ 1351562 w 1856332"/>
              <a:gd name="connsiteY21-176" fmla="*/ 2536736 h 3959924"/>
              <a:gd name="connsiteX22-177" fmla="*/ 1612568 w 1856332"/>
              <a:gd name="connsiteY22-178" fmla="*/ 1852280 h 3959924"/>
              <a:gd name="connsiteX23-179" fmla="*/ 1775193 w 1856332"/>
              <a:gd name="connsiteY23-180" fmla="*/ 1779444 h 3959924"/>
              <a:gd name="connsiteX24-181" fmla="*/ 1848029 w 1856332"/>
              <a:gd name="connsiteY24-182" fmla="*/ 1942070 h 3959924"/>
              <a:gd name="connsiteX25-183" fmla="*/ 1389635 w 1856332"/>
              <a:gd name="connsiteY25-184" fmla="*/ 3144149 h 3959924"/>
              <a:gd name="connsiteX26-185" fmla="*/ 1228565 w 1856332"/>
              <a:gd name="connsiteY26-186" fmla="*/ 3214674 h 3959924"/>
              <a:gd name="connsiteX27-187" fmla="*/ 925623 w 1856332"/>
              <a:gd name="connsiteY27-188" fmla="*/ 3959924 h 3959924"/>
              <a:gd name="connsiteX28-189" fmla="*/ 601623 w 1856332"/>
              <a:gd name="connsiteY28-190" fmla="*/ 3635924 h 3959924"/>
              <a:gd name="connsiteX29-191" fmla="*/ 925623 w 1856332"/>
              <a:gd name="connsiteY29-192" fmla="*/ 3311924 h 3959924"/>
              <a:gd name="connsiteX30-193" fmla="*/ 1249623 w 1856332"/>
              <a:gd name="connsiteY30-194" fmla="*/ 3635924 h 3959924"/>
              <a:gd name="connsiteX31-195" fmla="*/ 925623 w 1856332"/>
              <a:gd name="connsiteY31-196" fmla="*/ 3959924 h 3959924"/>
              <a:gd name="connsiteX0-197" fmla="*/ 1228565 w 1856332"/>
              <a:gd name="connsiteY0-198" fmla="*/ 3214674 h 3959924"/>
              <a:gd name="connsiteX1-199" fmla="*/ 622681 w 1856332"/>
              <a:gd name="connsiteY1-200" fmla="*/ 3214674 h 3959924"/>
              <a:gd name="connsiteX2-201" fmla="*/ 466697 w 1856332"/>
              <a:gd name="connsiteY2-202" fmla="*/ 3144149 h 3959924"/>
              <a:gd name="connsiteX3-203" fmla="*/ 8303 w 1856332"/>
              <a:gd name="connsiteY3-204" fmla="*/ 1942070 h 3959924"/>
              <a:gd name="connsiteX4-205" fmla="*/ 81139 w 1856332"/>
              <a:gd name="connsiteY4-206" fmla="*/ 1779444 h 3959924"/>
              <a:gd name="connsiteX5-207" fmla="*/ 243764 w 1856332"/>
              <a:gd name="connsiteY5-208" fmla="*/ 1852280 h 3959924"/>
              <a:gd name="connsiteX6-209" fmla="*/ 504770 w 1856332"/>
              <a:gd name="connsiteY6-210" fmla="*/ 2536736 h 3959924"/>
              <a:gd name="connsiteX7-211" fmla="*/ 555637 w 1856332"/>
              <a:gd name="connsiteY7-212" fmla="*/ 2536736 h 3959924"/>
              <a:gd name="connsiteX8-213" fmla="*/ 226299 w 1856332"/>
              <a:gd name="connsiteY8-214" fmla="*/ 1210417 h 3959924"/>
              <a:gd name="connsiteX9-215" fmla="*/ 551784 w 1856332"/>
              <a:gd name="connsiteY9-216" fmla="*/ 1210417 h 3959924"/>
              <a:gd name="connsiteX10-217" fmla="*/ 551784 w 1856332"/>
              <a:gd name="connsiteY10-218" fmla="*/ 168335 h 3959924"/>
              <a:gd name="connsiteX11-219" fmla="*/ 720119 w 1856332"/>
              <a:gd name="connsiteY11-220" fmla="*/ 0 h 3959924"/>
              <a:gd name="connsiteX12-221" fmla="*/ 888454 w 1856332"/>
              <a:gd name="connsiteY12-222" fmla="*/ 168335 h 3959924"/>
              <a:gd name="connsiteX13-223" fmla="*/ 888454 w 1856332"/>
              <a:gd name="connsiteY13-224" fmla="*/ 1210417 h 3959924"/>
              <a:gd name="connsiteX14-225" fmla="*/ 968040 w 1856332"/>
              <a:gd name="connsiteY14-226" fmla="*/ 1210417 h 3959924"/>
              <a:gd name="connsiteX15-227" fmla="*/ 968040 w 1856332"/>
              <a:gd name="connsiteY15-228" fmla="*/ 168335 h 3959924"/>
              <a:gd name="connsiteX16-229" fmla="*/ 1136375 w 1856332"/>
              <a:gd name="connsiteY16-230" fmla="*/ 0 h 3959924"/>
              <a:gd name="connsiteX17-231" fmla="*/ 1304710 w 1856332"/>
              <a:gd name="connsiteY17-232" fmla="*/ 168335 h 3959924"/>
              <a:gd name="connsiteX18-233" fmla="*/ 1304710 w 1856332"/>
              <a:gd name="connsiteY18-234" fmla="*/ 1210417 h 3959924"/>
              <a:gd name="connsiteX19-235" fmla="*/ 1631589 w 1856332"/>
              <a:gd name="connsiteY19-236" fmla="*/ 1210417 h 3959924"/>
              <a:gd name="connsiteX20-237" fmla="*/ 1302251 w 1856332"/>
              <a:gd name="connsiteY20-238" fmla="*/ 2536736 h 3959924"/>
              <a:gd name="connsiteX21-239" fmla="*/ 1351562 w 1856332"/>
              <a:gd name="connsiteY21-240" fmla="*/ 2536736 h 3959924"/>
              <a:gd name="connsiteX22-241" fmla="*/ 1612568 w 1856332"/>
              <a:gd name="connsiteY22-242" fmla="*/ 1852280 h 3959924"/>
              <a:gd name="connsiteX23-243" fmla="*/ 1775193 w 1856332"/>
              <a:gd name="connsiteY23-244" fmla="*/ 1779444 h 3959924"/>
              <a:gd name="connsiteX24-245" fmla="*/ 1848029 w 1856332"/>
              <a:gd name="connsiteY24-246" fmla="*/ 1942070 h 3959924"/>
              <a:gd name="connsiteX25-247" fmla="*/ 1389635 w 1856332"/>
              <a:gd name="connsiteY25-248" fmla="*/ 3144149 h 3959924"/>
              <a:gd name="connsiteX26-249" fmla="*/ 1228565 w 1856332"/>
              <a:gd name="connsiteY26-250" fmla="*/ 3214674 h 3959924"/>
              <a:gd name="connsiteX27-251" fmla="*/ 925623 w 1856332"/>
              <a:gd name="connsiteY27-252" fmla="*/ 3959924 h 3959924"/>
              <a:gd name="connsiteX28-253" fmla="*/ 601623 w 1856332"/>
              <a:gd name="connsiteY28-254" fmla="*/ 3635924 h 3959924"/>
              <a:gd name="connsiteX29-255" fmla="*/ 925623 w 1856332"/>
              <a:gd name="connsiteY29-256" fmla="*/ 3311924 h 3959924"/>
              <a:gd name="connsiteX30-257" fmla="*/ 1249623 w 1856332"/>
              <a:gd name="connsiteY30-258" fmla="*/ 3635924 h 3959924"/>
              <a:gd name="connsiteX31-259" fmla="*/ 925623 w 1856332"/>
              <a:gd name="connsiteY31-260" fmla="*/ 3959924 h 3959924"/>
              <a:gd name="connsiteX0-261" fmla="*/ 1228565 w 1856332"/>
              <a:gd name="connsiteY0-262" fmla="*/ 3214674 h 3959924"/>
              <a:gd name="connsiteX1-263" fmla="*/ 622681 w 1856332"/>
              <a:gd name="connsiteY1-264" fmla="*/ 3214674 h 3959924"/>
              <a:gd name="connsiteX2-265" fmla="*/ 466697 w 1856332"/>
              <a:gd name="connsiteY2-266" fmla="*/ 3144149 h 3959924"/>
              <a:gd name="connsiteX3-267" fmla="*/ 8303 w 1856332"/>
              <a:gd name="connsiteY3-268" fmla="*/ 1942070 h 3959924"/>
              <a:gd name="connsiteX4-269" fmla="*/ 81139 w 1856332"/>
              <a:gd name="connsiteY4-270" fmla="*/ 1779444 h 3959924"/>
              <a:gd name="connsiteX5-271" fmla="*/ 243764 w 1856332"/>
              <a:gd name="connsiteY5-272" fmla="*/ 1852280 h 3959924"/>
              <a:gd name="connsiteX6-273" fmla="*/ 504770 w 1856332"/>
              <a:gd name="connsiteY6-274" fmla="*/ 2536736 h 3959924"/>
              <a:gd name="connsiteX7-275" fmla="*/ 555637 w 1856332"/>
              <a:gd name="connsiteY7-276" fmla="*/ 2536736 h 3959924"/>
              <a:gd name="connsiteX8-277" fmla="*/ 226299 w 1856332"/>
              <a:gd name="connsiteY8-278" fmla="*/ 1210417 h 3959924"/>
              <a:gd name="connsiteX9-279" fmla="*/ 551784 w 1856332"/>
              <a:gd name="connsiteY9-280" fmla="*/ 1210417 h 3959924"/>
              <a:gd name="connsiteX10-281" fmla="*/ 551784 w 1856332"/>
              <a:gd name="connsiteY10-282" fmla="*/ 168335 h 3959924"/>
              <a:gd name="connsiteX11-283" fmla="*/ 720119 w 1856332"/>
              <a:gd name="connsiteY11-284" fmla="*/ 0 h 3959924"/>
              <a:gd name="connsiteX12-285" fmla="*/ 888454 w 1856332"/>
              <a:gd name="connsiteY12-286" fmla="*/ 168335 h 3959924"/>
              <a:gd name="connsiteX13-287" fmla="*/ 888454 w 1856332"/>
              <a:gd name="connsiteY13-288" fmla="*/ 1210417 h 3959924"/>
              <a:gd name="connsiteX14-289" fmla="*/ 968040 w 1856332"/>
              <a:gd name="connsiteY14-290" fmla="*/ 1210417 h 3959924"/>
              <a:gd name="connsiteX15-291" fmla="*/ 968040 w 1856332"/>
              <a:gd name="connsiteY15-292" fmla="*/ 168335 h 3959924"/>
              <a:gd name="connsiteX16-293" fmla="*/ 1136375 w 1856332"/>
              <a:gd name="connsiteY16-294" fmla="*/ 0 h 3959924"/>
              <a:gd name="connsiteX17-295" fmla="*/ 1304710 w 1856332"/>
              <a:gd name="connsiteY17-296" fmla="*/ 168335 h 3959924"/>
              <a:gd name="connsiteX18-297" fmla="*/ 1304710 w 1856332"/>
              <a:gd name="connsiteY18-298" fmla="*/ 1210417 h 3959924"/>
              <a:gd name="connsiteX19-299" fmla="*/ 1631589 w 1856332"/>
              <a:gd name="connsiteY19-300" fmla="*/ 1210417 h 3959924"/>
              <a:gd name="connsiteX20-301" fmla="*/ 1302251 w 1856332"/>
              <a:gd name="connsiteY20-302" fmla="*/ 2536736 h 3959924"/>
              <a:gd name="connsiteX21-303" fmla="*/ 1351562 w 1856332"/>
              <a:gd name="connsiteY21-304" fmla="*/ 2536736 h 3959924"/>
              <a:gd name="connsiteX22-305" fmla="*/ 1612568 w 1856332"/>
              <a:gd name="connsiteY22-306" fmla="*/ 1852280 h 3959924"/>
              <a:gd name="connsiteX23-307" fmla="*/ 1775193 w 1856332"/>
              <a:gd name="connsiteY23-308" fmla="*/ 1779444 h 3959924"/>
              <a:gd name="connsiteX24-309" fmla="*/ 1848029 w 1856332"/>
              <a:gd name="connsiteY24-310" fmla="*/ 1942070 h 3959924"/>
              <a:gd name="connsiteX25-311" fmla="*/ 1389635 w 1856332"/>
              <a:gd name="connsiteY25-312" fmla="*/ 3144149 h 3959924"/>
              <a:gd name="connsiteX26-313" fmla="*/ 1228565 w 1856332"/>
              <a:gd name="connsiteY26-314" fmla="*/ 3214674 h 3959924"/>
              <a:gd name="connsiteX27-315" fmla="*/ 925623 w 1856332"/>
              <a:gd name="connsiteY27-316" fmla="*/ 3959924 h 3959924"/>
              <a:gd name="connsiteX28-317" fmla="*/ 601623 w 1856332"/>
              <a:gd name="connsiteY28-318" fmla="*/ 3635924 h 3959924"/>
              <a:gd name="connsiteX29-319" fmla="*/ 925623 w 1856332"/>
              <a:gd name="connsiteY29-320" fmla="*/ 3311924 h 3959924"/>
              <a:gd name="connsiteX30-321" fmla="*/ 1249623 w 1856332"/>
              <a:gd name="connsiteY30-322" fmla="*/ 3635924 h 3959924"/>
              <a:gd name="connsiteX31-323" fmla="*/ 925623 w 1856332"/>
              <a:gd name="connsiteY31-324" fmla="*/ 3959924 h 3959924"/>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 ang="0">
                <a:pos x="connsiteX18-37" y="connsiteY18-38"/>
              </a:cxn>
              <a:cxn ang="0">
                <a:pos x="connsiteX19-39" y="connsiteY19-40"/>
              </a:cxn>
              <a:cxn ang="0">
                <a:pos x="connsiteX20-41" y="connsiteY20-42"/>
              </a:cxn>
              <a:cxn ang="0">
                <a:pos x="connsiteX21-43" y="connsiteY21-44"/>
              </a:cxn>
              <a:cxn ang="0">
                <a:pos x="connsiteX22-45" y="connsiteY22-46"/>
              </a:cxn>
              <a:cxn ang="0">
                <a:pos x="connsiteX23-47" y="connsiteY23-48"/>
              </a:cxn>
              <a:cxn ang="0">
                <a:pos x="connsiteX24-49" y="connsiteY24-50"/>
              </a:cxn>
              <a:cxn ang="0">
                <a:pos x="connsiteX25-51" y="connsiteY25-52"/>
              </a:cxn>
              <a:cxn ang="0">
                <a:pos x="connsiteX26-53" y="connsiteY26-54"/>
              </a:cxn>
              <a:cxn ang="0">
                <a:pos x="connsiteX27-55" y="connsiteY27-56"/>
              </a:cxn>
              <a:cxn ang="0">
                <a:pos x="connsiteX28-57" y="connsiteY28-58"/>
              </a:cxn>
              <a:cxn ang="0">
                <a:pos x="connsiteX29-59" y="connsiteY29-60"/>
              </a:cxn>
              <a:cxn ang="0">
                <a:pos x="connsiteX30-61" y="connsiteY30-62"/>
              </a:cxn>
              <a:cxn ang="0">
                <a:pos x="connsiteX31-63" y="connsiteY31-64"/>
              </a:cxn>
            </a:cxnLst>
            <a:rect l="l" t="t" r="r" b="b"/>
            <a:pathLst>
              <a:path w="1856332" h="3959924">
                <a:moveTo>
                  <a:pt x="1228565" y="3214674"/>
                </a:moveTo>
                <a:lnTo>
                  <a:pt x="622681" y="3214674"/>
                </a:lnTo>
                <a:cubicBezTo>
                  <a:pt x="495703" y="3202920"/>
                  <a:pt x="501057" y="3225622"/>
                  <a:pt x="466697" y="3144149"/>
                </a:cubicBezTo>
                <a:lnTo>
                  <a:pt x="8303" y="1942070"/>
                </a:lnTo>
                <a:cubicBezTo>
                  <a:pt x="-16491" y="1877049"/>
                  <a:pt x="16118" y="1804239"/>
                  <a:pt x="81139" y="1779444"/>
                </a:cubicBezTo>
                <a:cubicBezTo>
                  <a:pt x="146160" y="1754650"/>
                  <a:pt x="218970" y="1787259"/>
                  <a:pt x="243764" y="1852280"/>
                </a:cubicBezTo>
                <a:lnTo>
                  <a:pt x="504770" y="2536736"/>
                </a:lnTo>
                <a:lnTo>
                  <a:pt x="555637" y="2536736"/>
                </a:lnTo>
                <a:lnTo>
                  <a:pt x="226299" y="1210417"/>
                </a:lnTo>
                <a:lnTo>
                  <a:pt x="551784" y="1210417"/>
                </a:lnTo>
                <a:lnTo>
                  <a:pt x="551784" y="168335"/>
                </a:lnTo>
                <a:cubicBezTo>
                  <a:pt x="551784" y="75366"/>
                  <a:pt x="627150" y="0"/>
                  <a:pt x="720119" y="0"/>
                </a:cubicBezTo>
                <a:cubicBezTo>
                  <a:pt x="813088" y="0"/>
                  <a:pt x="888454" y="75366"/>
                  <a:pt x="888454" y="168335"/>
                </a:cubicBezTo>
                <a:lnTo>
                  <a:pt x="888454" y="1210417"/>
                </a:lnTo>
                <a:lnTo>
                  <a:pt x="968040" y="1210417"/>
                </a:lnTo>
                <a:lnTo>
                  <a:pt x="968040" y="168335"/>
                </a:lnTo>
                <a:cubicBezTo>
                  <a:pt x="968040" y="75366"/>
                  <a:pt x="1043406" y="0"/>
                  <a:pt x="1136375" y="0"/>
                </a:cubicBezTo>
                <a:cubicBezTo>
                  <a:pt x="1229344" y="0"/>
                  <a:pt x="1304710" y="75366"/>
                  <a:pt x="1304710" y="168335"/>
                </a:cubicBezTo>
                <a:lnTo>
                  <a:pt x="1304710" y="1210417"/>
                </a:lnTo>
                <a:lnTo>
                  <a:pt x="1631589" y="1210417"/>
                </a:lnTo>
                <a:lnTo>
                  <a:pt x="1302251" y="2536736"/>
                </a:lnTo>
                <a:lnTo>
                  <a:pt x="1351562" y="2536736"/>
                </a:lnTo>
                <a:lnTo>
                  <a:pt x="1612568" y="1852280"/>
                </a:lnTo>
                <a:cubicBezTo>
                  <a:pt x="1637362" y="1787259"/>
                  <a:pt x="1710172" y="1754650"/>
                  <a:pt x="1775193" y="1779444"/>
                </a:cubicBezTo>
                <a:cubicBezTo>
                  <a:pt x="1840214" y="1804239"/>
                  <a:pt x="1872823" y="1877049"/>
                  <a:pt x="1848029" y="1942070"/>
                </a:cubicBezTo>
                <a:lnTo>
                  <a:pt x="1389635" y="3144149"/>
                </a:lnTo>
                <a:cubicBezTo>
                  <a:pt x="1348984" y="3225622"/>
                  <a:pt x="1356391" y="3202920"/>
                  <a:pt x="1228565" y="3214674"/>
                </a:cubicBezTo>
                <a:close/>
                <a:moveTo>
                  <a:pt x="925623" y="3959924"/>
                </a:moveTo>
                <a:cubicBezTo>
                  <a:pt x="746683" y="3959924"/>
                  <a:pt x="601623" y="3814864"/>
                  <a:pt x="601623" y="3635924"/>
                </a:cubicBezTo>
                <a:cubicBezTo>
                  <a:pt x="601623" y="3456984"/>
                  <a:pt x="746683" y="3311924"/>
                  <a:pt x="925623" y="3311924"/>
                </a:cubicBezTo>
                <a:cubicBezTo>
                  <a:pt x="1104563" y="3311924"/>
                  <a:pt x="1249623" y="3456984"/>
                  <a:pt x="1249623" y="3635924"/>
                </a:cubicBezTo>
                <a:cubicBezTo>
                  <a:pt x="1249623" y="3814864"/>
                  <a:pt x="1104563" y="3959924"/>
                  <a:pt x="925623" y="3959924"/>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88" name="Donut 87"/>
          <p:cNvSpPr/>
          <p:nvPr/>
        </p:nvSpPr>
        <p:spPr>
          <a:xfrm>
            <a:off x="3995614" y="1738724"/>
            <a:ext cx="507661" cy="521714"/>
          </a:xfrm>
          <a:custGeom>
            <a:avLst/>
            <a:gdLst/>
            <a:ahLst/>
            <a:cxnLst/>
            <a:rect l="l" t="t" r="r" b="b"/>
            <a:pathLst>
              <a:path w="356471" h="366339">
                <a:moveTo>
                  <a:pt x="144025" y="123680"/>
                </a:moveTo>
                <a:cubicBezTo>
                  <a:pt x="89551" y="123680"/>
                  <a:pt x="45391" y="167840"/>
                  <a:pt x="45391" y="222314"/>
                </a:cubicBezTo>
                <a:cubicBezTo>
                  <a:pt x="45391" y="276788"/>
                  <a:pt x="89551" y="320948"/>
                  <a:pt x="144025" y="320948"/>
                </a:cubicBezTo>
                <a:cubicBezTo>
                  <a:pt x="198499" y="320948"/>
                  <a:pt x="242659" y="276788"/>
                  <a:pt x="242659" y="222314"/>
                </a:cubicBezTo>
                <a:cubicBezTo>
                  <a:pt x="242659" y="167840"/>
                  <a:pt x="198499" y="123680"/>
                  <a:pt x="144025" y="123680"/>
                </a:cubicBezTo>
                <a:close/>
                <a:moveTo>
                  <a:pt x="354808" y="0"/>
                </a:moveTo>
                <a:lnTo>
                  <a:pt x="356471" y="85288"/>
                </a:lnTo>
                <a:lnTo>
                  <a:pt x="334733" y="64382"/>
                </a:lnTo>
                <a:lnTo>
                  <a:pt x="260258" y="141819"/>
                </a:lnTo>
                <a:cubicBezTo>
                  <a:pt x="278587" y="163579"/>
                  <a:pt x="288050" y="191841"/>
                  <a:pt x="288050" y="222314"/>
                </a:cubicBezTo>
                <a:cubicBezTo>
                  <a:pt x="288050" y="301857"/>
                  <a:pt x="223568" y="366339"/>
                  <a:pt x="144025" y="366339"/>
                </a:cubicBezTo>
                <a:cubicBezTo>
                  <a:pt x="64482" y="366339"/>
                  <a:pt x="0" y="301857"/>
                  <a:pt x="0" y="222314"/>
                </a:cubicBezTo>
                <a:cubicBezTo>
                  <a:pt x="0" y="142771"/>
                  <a:pt x="64482" y="78289"/>
                  <a:pt x="144025" y="78289"/>
                </a:cubicBezTo>
                <a:cubicBezTo>
                  <a:pt x="170876" y="78289"/>
                  <a:pt x="196011" y="85637"/>
                  <a:pt x="216282" y="100527"/>
                </a:cubicBezTo>
                <a:lnTo>
                  <a:pt x="291257" y="22569"/>
                </a:lnTo>
                <a:lnTo>
                  <a:pt x="269519" y="1663"/>
                </a:ln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89" name="Donut 90"/>
          <p:cNvSpPr/>
          <p:nvPr/>
        </p:nvSpPr>
        <p:spPr>
          <a:xfrm>
            <a:off x="4872123" y="1700659"/>
            <a:ext cx="532052" cy="543757"/>
          </a:xfrm>
          <a:custGeom>
            <a:avLst/>
            <a:gdLst/>
            <a:ahLst/>
            <a:cxnLst/>
            <a:rect l="l" t="t" r="r" b="b"/>
            <a:pathLst>
              <a:path w="373598" h="381817">
                <a:moveTo>
                  <a:pt x="229573" y="45391"/>
                </a:moveTo>
                <a:cubicBezTo>
                  <a:pt x="175099" y="45391"/>
                  <a:pt x="130939" y="89551"/>
                  <a:pt x="130939" y="144025"/>
                </a:cubicBezTo>
                <a:cubicBezTo>
                  <a:pt x="130939" y="198499"/>
                  <a:pt x="175099" y="242659"/>
                  <a:pt x="229573" y="242659"/>
                </a:cubicBezTo>
                <a:cubicBezTo>
                  <a:pt x="284047" y="242659"/>
                  <a:pt x="328207" y="198499"/>
                  <a:pt x="328207" y="144025"/>
                </a:cubicBezTo>
                <a:cubicBezTo>
                  <a:pt x="328207" y="89551"/>
                  <a:pt x="284047" y="45391"/>
                  <a:pt x="229573" y="45391"/>
                </a:cubicBezTo>
                <a:close/>
                <a:moveTo>
                  <a:pt x="229573" y="0"/>
                </a:moveTo>
                <a:cubicBezTo>
                  <a:pt x="309116" y="0"/>
                  <a:pt x="373598" y="64482"/>
                  <a:pt x="373598" y="144025"/>
                </a:cubicBezTo>
                <a:cubicBezTo>
                  <a:pt x="373598" y="223568"/>
                  <a:pt x="309116" y="288050"/>
                  <a:pt x="229573" y="288050"/>
                </a:cubicBezTo>
                <a:cubicBezTo>
                  <a:pt x="202172" y="288050"/>
                  <a:pt x="176558" y="280398"/>
                  <a:pt x="156060" y="264966"/>
                </a:cubicBezTo>
                <a:lnTo>
                  <a:pt x="128993" y="292033"/>
                </a:lnTo>
                <a:lnTo>
                  <a:pt x="160228" y="323268"/>
                </a:lnTo>
                <a:cubicBezTo>
                  <a:pt x="171055" y="334095"/>
                  <a:pt x="171055" y="351650"/>
                  <a:pt x="160228" y="362477"/>
                </a:cubicBezTo>
                <a:cubicBezTo>
                  <a:pt x="149401" y="373304"/>
                  <a:pt x="131846" y="373304"/>
                  <a:pt x="121019" y="362477"/>
                </a:cubicBezTo>
                <a:lnTo>
                  <a:pt x="89784" y="331242"/>
                </a:lnTo>
                <a:lnTo>
                  <a:pt x="39209" y="381817"/>
                </a:lnTo>
                <a:cubicBezTo>
                  <a:pt x="28381" y="392644"/>
                  <a:pt x="10827" y="392644"/>
                  <a:pt x="0" y="381817"/>
                </a:cubicBezTo>
                <a:cubicBezTo>
                  <a:pt x="-10828" y="370989"/>
                  <a:pt x="-10828" y="353435"/>
                  <a:pt x="0" y="342608"/>
                </a:cubicBezTo>
                <a:lnTo>
                  <a:pt x="50575" y="292033"/>
                </a:lnTo>
                <a:lnTo>
                  <a:pt x="16166" y="257624"/>
                </a:lnTo>
                <a:cubicBezTo>
                  <a:pt x="5339" y="246797"/>
                  <a:pt x="5339" y="229242"/>
                  <a:pt x="16166" y="218415"/>
                </a:cubicBezTo>
                <a:cubicBezTo>
                  <a:pt x="26993" y="207588"/>
                  <a:pt x="44548" y="207588"/>
                  <a:pt x="55375" y="218415"/>
                </a:cubicBezTo>
                <a:lnTo>
                  <a:pt x="89784" y="252824"/>
                </a:lnTo>
                <a:lnTo>
                  <a:pt x="115252" y="227356"/>
                </a:lnTo>
                <a:cubicBezTo>
                  <a:pt x="95803" y="205073"/>
                  <a:pt x="85548" y="175747"/>
                  <a:pt x="85548" y="144025"/>
                </a:cubicBezTo>
                <a:cubicBezTo>
                  <a:pt x="85548" y="64482"/>
                  <a:pt x="150030" y="0"/>
                  <a:pt x="229573" y="0"/>
                </a:cubicBezTo>
                <a:close/>
              </a:path>
            </a:pathLst>
          </a:cu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0" name="Oval 6"/>
          <p:cNvSpPr/>
          <p:nvPr/>
        </p:nvSpPr>
        <p:spPr>
          <a:xfrm>
            <a:off x="5864431" y="2803365"/>
            <a:ext cx="507960" cy="502639"/>
          </a:xfrm>
          <a:custGeom>
            <a:avLst/>
            <a:gdLst/>
            <a:ahLst/>
            <a:cxnLst/>
            <a:rect l="l" t="t" r="r" b="b"/>
            <a:pathLst>
              <a:path w="3220460" h="3186731">
                <a:moveTo>
                  <a:pt x="1762834" y="1282034"/>
                </a:moveTo>
                <a:lnTo>
                  <a:pt x="273698" y="2771171"/>
                </a:lnTo>
                <a:cubicBezTo>
                  <a:pt x="253145" y="2791724"/>
                  <a:pt x="253145" y="2825048"/>
                  <a:pt x="273698" y="2845601"/>
                </a:cubicBezTo>
                <a:cubicBezTo>
                  <a:pt x="294251" y="2866154"/>
                  <a:pt x="327575" y="2866154"/>
                  <a:pt x="348128" y="2845601"/>
                </a:cubicBezTo>
                <a:lnTo>
                  <a:pt x="1830131" y="1363598"/>
                </a:lnTo>
                <a:close/>
                <a:moveTo>
                  <a:pt x="2703218" y="237332"/>
                </a:moveTo>
                <a:cubicBezTo>
                  <a:pt x="2623680" y="237332"/>
                  <a:pt x="2559202" y="301810"/>
                  <a:pt x="2559202" y="381348"/>
                </a:cubicBezTo>
                <a:cubicBezTo>
                  <a:pt x="2559202" y="460886"/>
                  <a:pt x="2623680" y="525364"/>
                  <a:pt x="2703218" y="525364"/>
                </a:cubicBezTo>
                <a:cubicBezTo>
                  <a:pt x="2782756" y="525364"/>
                  <a:pt x="2847234" y="460886"/>
                  <a:pt x="2847234" y="381348"/>
                </a:cubicBezTo>
                <a:cubicBezTo>
                  <a:pt x="2847234" y="301810"/>
                  <a:pt x="2782756" y="237332"/>
                  <a:pt x="2703218" y="237332"/>
                </a:cubicBezTo>
                <a:close/>
                <a:moveTo>
                  <a:pt x="2413103" y="0"/>
                </a:moveTo>
                <a:cubicBezTo>
                  <a:pt x="2858994" y="0"/>
                  <a:pt x="3220460" y="361466"/>
                  <a:pt x="3220460" y="807357"/>
                </a:cubicBezTo>
                <a:cubicBezTo>
                  <a:pt x="3220460" y="1253248"/>
                  <a:pt x="2858994" y="1614714"/>
                  <a:pt x="2413103" y="1614714"/>
                </a:cubicBezTo>
                <a:cubicBezTo>
                  <a:pt x="2305542" y="1614714"/>
                  <a:pt x="2202893" y="1593680"/>
                  <a:pt x="2109223" y="1555067"/>
                </a:cubicBezTo>
                <a:lnTo>
                  <a:pt x="2191945" y="1637789"/>
                </a:lnTo>
                <a:cubicBezTo>
                  <a:pt x="2226856" y="1672699"/>
                  <a:pt x="2226855" y="1729300"/>
                  <a:pt x="2191945" y="1764210"/>
                </a:cubicBezTo>
                <a:lnTo>
                  <a:pt x="2045068" y="1911087"/>
                </a:lnTo>
                <a:cubicBezTo>
                  <a:pt x="2010158" y="1945998"/>
                  <a:pt x="1953557" y="1945998"/>
                  <a:pt x="1918647" y="1911087"/>
                </a:cubicBezTo>
                <a:lnTo>
                  <a:pt x="1799123" y="1791564"/>
                </a:lnTo>
                <a:lnTo>
                  <a:pt x="1749496" y="1841190"/>
                </a:lnTo>
                <a:lnTo>
                  <a:pt x="1832980" y="1924673"/>
                </a:lnTo>
                <a:lnTo>
                  <a:pt x="1761893" y="1995760"/>
                </a:lnTo>
                <a:lnTo>
                  <a:pt x="1678410" y="1912277"/>
                </a:lnTo>
                <a:lnTo>
                  <a:pt x="1650246" y="1940441"/>
                </a:lnTo>
                <a:lnTo>
                  <a:pt x="1735612" y="2025807"/>
                </a:lnTo>
                <a:lnTo>
                  <a:pt x="1573330" y="2188089"/>
                </a:lnTo>
                <a:lnTo>
                  <a:pt x="1487964" y="2102723"/>
                </a:lnTo>
                <a:lnTo>
                  <a:pt x="1451742" y="2138944"/>
                </a:lnTo>
                <a:lnTo>
                  <a:pt x="1537109" y="2224311"/>
                </a:lnTo>
                <a:lnTo>
                  <a:pt x="1374830" y="2386590"/>
                </a:lnTo>
                <a:lnTo>
                  <a:pt x="1289463" y="2301223"/>
                </a:lnTo>
                <a:lnTo>
                  <a:pt x="1225079" y="2365608"/>
                </a:lnTo>
                <a:lnTo>
                  <a:pt x="1310445" y="2450974"/>
                </a:lnTo>
                <a:lnTo>
                  <a:pt x="1239358" y="2522061"/>
                </a:lnTo>
                <a:lnTo>
                  <a:pt x="1153992" y="2436695"/>
                </a:lnTo>
                <a:lnTo>
                  <a:pt x="1104364" y="2486322"/>
                </a:lnTo>
                <a:lnTo>
                  <a:pt x="1189730" y="2571689"/>
                </a:lnTo>
                <a:lnTo>
                  <a:pt x="1034153" y="2727266"/>
                </a:lnTo>
                <a:lnTo>
                  <a:pt x="948787" y="2641900"/>
                </a:lnTo>
                <a:lnTo>
                  <a:pt x="905863" y="2684824"/>
                </a:lnTo>
                <a:lnTo>
                  <a:pt x="991230" y="2770191"/>
                </a:lnTo>
                <a:lnTo>
                  <a:pt x="842353" y="2919067"/>
                </a:lnTo>
                <a:lnTo>
                  <a:pt x="756986" y="2833700"/>
                </a:lnTo>
                <a:lnTo>
                  <a:pt x="692119" y="2898567"/>
                </a:lnTo>
                <a:lnTo>
                  <a:pt x="777486" y="2983934"/>
                </a:lnTo>
                <a:lnTo>
                  <a:pt x="628610" y="3132811"/>
                </a:lnTo>
                <a:lnTo>
                  <a:pt x="618557" y="3122757"/>
                </a:lnTo>
                <a:lnTo>
                  <a:pt x="622830" y="3134825"/>
                </a:lnTo>
                <a:lnTo>
                  <a:pt x="346551" y="3150831"/>
                </a:lnTo>
                <a:lnTo>
                  <a:pt x="0" y="3186731"/>
                </a:lnTo>
                <a:lnTo>
                  <a:pt x="51749" y="2750557"/>
                </a:lnTo>
                <a:lnTo>
                  <a:pt x="48979" y="2747788"/>
                </a:lnTo>
                <a:lnTo>
                  <a:pt x="52495" y="2744272"/>
                </a:lnTo>
                <a:lnTo>
                  <a:pt x="52938" y="2740533"/>
                </a:lnTo>
                <a:lnTo>
                  <a:pt x="54575" y="2742192"/>
                </a:lnTo>
                <a:lnTo>
                  <a:pt x="1671288" y="1125479"/>
                </a:lnTo>
                <a:cubicBezTo>
                  <a:pt x="1628971" y="1027979"/>
                  <a:pt x="1605746" y="920380"/>
                  <a:pt x="1605746" y="807357"/>
                </a:cubicBezTo>
                <a:cubicBezTo>
                  <a:pt x="1605746" y="361466"/>
                  <a:pt x="1967212" y="0"/>
                  <a:pt x="2413103"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1" name="Block Arc 25"/>
          <p:cNvSpPr/>
          <p:nvPr/>
        </p:nvSpPr>
        <p:spPr>
          <a:xfrm>
            <a:off x="3385518" y="2802242"/>
            <a:ext cx="349473" cy="504884"/>
          </a:xfrm>
          <a:custGeom>
            <a:avLst/>
            <a:gdLst/>
            <a:ahLst/>
            <a:cxnLst/>
            <a:rect l="l" t="t" r="r" b="b"/>
            <a:pathLst>
              <a:path w="2215656" h="3200962">
                <a:moveTo>
                  <a:pt x="1107829" y="2097026"/>
                </a:moveTo>
                <a:cubicBezTo>
                  <a:pt x="1025315" y="2097026"/>
                  <a:pt x="958423" y="2163918"/>
                  <a:pt x="958423" y="2246432"/>
                </a:cubicBezTo>
                <a:cubicBezTo>
                  <a:pt x="958423" y="2302715"/>
                  <a:pt x="989546" y="2351730"/>
                  <a:pt x="1036590" y="2375275"/>
                </a:cubicBezTo>
                <a:lnTo>
                  <a:pt x="985422" y="2684898"/>
                </a:lnTo>
                <a:lnTo>
                  <a:pt x="1230236" y="2684898"/>
                </a:lnTo>
                <a:lnTo>
                  <a:pt x="1179068" y="2375275"/>
                </a:lnTo>
                <a:cubicBezTo>
                  <a:pt x="1226112" y="2351730"/>
                  <a:pt x="1257234" y="2302715"/>
                  <a:pt x="1257234" y="2246432"/>
                </a:cubicBezTo>
                <a:cubicBezTo>
                  <a:pt x="1257234" y="2163918"/>
                  <a:pt x="1190343" y="2097026"/>
                  <a:pt x="1107829" y="2097026"/>
                </a:cubicBezTo>
                <a:close/>
                <a:moveTo>
                  <a:pt x="1102513" y="266871"/>
                </a:moveTo>
                <a:cubicBezTo>
                  <a:pt x="874876" y="269781"/>
                  <a:pt x="691868" y="455143"/>
                  <a:pt x="691868" y="682798"/>
                </a:cubicBezTo>
                <a:lnTo>
                  <a:pt x="690469" y="682798"/>
                </a:lnTo>
                <a:lnTo>
                  <a:pt x="690469" y="1580962"/>
                </a:lnTo>
                <a:lnTo>
                  <a:pt x="1525188" y="1580962"/>
                </a:lnTo>
                <a:lnTo>
                  <a:pt x="1525188" y="672127"/>
                </a:lnTo>
                <a:lnTo>
                  <a:pt x="1523654" y="672166"/>
                </a:lnTo>
                <a:cubicBezTo>
                  <a:pt x="1517835" y="444585"/>
                  <a:pt x="1330149" y="263961"/>
                  <a:pt x="1102513" y="266871"/>
                </a:cubicBezTo>
                <a:close/>
                <a:moveTo>
                  <a:pt x="1099102" y="56"/>
                </a:moveTo>
                <a:cubicBezTo>
                  <a:pt x="1472767" y="-4720"/>
                  <a:pt x="1780852" y="291773"/>
                  <a:pt x="1790404" y="665346"/>
                </a:cubicBezTo>
                <a:lnTo>
                  <a:pt x="1742843" y="666562"/>
                </a:lnTo>
                <a:lnTo>
                  <a:pt x="1790627" y="666562"/>
                </a:lnTo>
                <a:lnTo>
                  <a:pt x="1790627"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425030" y="1580962"/>
                </a:lnTo>
                <a:lnTo>
                  <a:pt x="425030" y="676764"/>
                </a:lnTo>
                <a:lnTo>
                  <a:pt x="425634" y="676764"/>
                </a:lnTo>
                <a:cubicBezTo>
                  <a:pt x="428273" y="305830"/>
                  <a:pt x="727452" y="4806"/>
                  <a:pt x="1099102"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2" name="Block Arc 31"/>
          <p:cNvSpPr/>
          <p:nvPr/>
        </p:nvSpPr>
        <p:spPr>
          <a:xfrm>
            <a:off x="6714726" y="2802242"/>
            <a:ext cx="455959" cy="504884"/>
          </a:xfrm>
          <a:custGeom>
            <a:avLst/>
            <a:gdLst/>
            <a:ahLst/>
            <a:cxnLst/>
            <a:rect l="l" t="t" r="r" b="b"/>
            <a:pathLst>
              <a:path w="2890784" h="3200962">
                <a:moveTo>
                  <a:pt x="1107828" y="2097026"/>
                </a:moveTo>
                <a:cubicBezTo>
                  <a:pt x="1025313" y="2097026"/>
                  <a:pt x="958422" y="2163918"/>
                  <a:pt x="958422" y="2246432"/>
                </a:cubicBezTo>
                <a:cubicBezTo>
                  <a:pt x="958422" y="2302715"/>
                  <a:pt x="989545" y="2351730"/>
                  <a:pt x="1036589" y="2375275"/>
                </a:cubicBezTo>
                <a:lnTo>
                  <a:pt x="985421" y="2684898"/>
                </a:lnTo>
                <a:lnTo>
                  <a:pt x="1230235" y="2684898"/>
                </a:lnTo>
                <a:lnTo>
                  <a:pt x="1179067" y="2375275"/>
                </a:lnTo>
                <a:cubicBezTo>
                  <a:pt x="1226111" y="2351730"/>
                  <a:pt x="1257233" y="2302715"/>
                  <a:pt x="1257233" y="2246432"/>
                </a:cubicBezTo>
                <a:cubicBezTo>
                  <a:pt x="1257233" y="2163918"/>
                  <a:pt x="1190342" y="2097026"/>
                  <a:pt x="1107828" y="2097026"/>
                </a:cubicBezTo>
                <a:close/>
                <a:moveTo>
                  <a:pt x="2199259" y="56"/>
                </a:moveTo>
                <a:cubicBezTo>
                  <a:pt x="2572924" y="-4720"/>
                  <a:pt x="2881009" y="291773"/>
                  <a:pt x="2890561" y="665346"/>
                </a:cubicBezTo>
                <a:lnTo>
                  <a:pt x="2843000" y="666562"/>
                </a:lnTo>
                <a:lnTo>
                  <a:pt x="2890784" y="666562"/>
                </a:lnTo>
                <a:lnTo>
                  <a:pt x="2890784" y="1580962"/>
                </a:lnTo>
                <a:lnTo>
                  <a:pt x="2625345" y="1580962"/>
                </a:lnTo>
                <a:lnTo>
                  <a:pt x="2625345" y="672127"/>
                </a:lnTo>
                <a:lnTo>
                  <a:pt x="2623811" y="672166"/>
                </a:lnTo>
                <a:cubicBezTo>
                  <a:pt x="2617992" y="444585"/>
                  <a:pt x="2430306" y="263961"/>
                  <a:pt x="2202670" y="266871"/>
                </a:cubicBezTo>
                <a:cubicBezTo>
                  <a:pt x="1975033" y="269781"/>
                  <a:pt x="1792025" y="455143"/>
                  <a:pt x="1792025" y="682798"/>
                </a:cubicBezTo>
                <a:lnTo>
                  <a:pt x="1790626" y="682798"/>
                </a:lnTo>
                <a:lnTo>
                  <a:pt x="1790626" y="1580962"/>
                </a:lnTo>
                <a:lnTo>
                  <a:pt x="2041344" y="1580962"/>
                </a:lnTo>
                <a:cubicBezTo>
                  <a:pt x="2137614" y="1580962"/>
                  <a:pt x="2215656" y="1659004"/>
                  <a:pt x="2215656" y="1755274"/>
                </a:cubicBezTo>
                <a:lnTo>
                  <a:pt x="2215656" y="3026650"/>
                </a:lnTo>
                <a:cubicBezTo>
                  <a:pt x="2215656" y="3122920"/>
                  <a:pt x="2137614" y="3200962"/>
                  <a:pt x="2041344" y="3200962"/>
                </a:cubicBezTo>
                <a:lnTo>
                  <a:pt x="174312" y="3200962"/>
                </a:lnTo>
                <a:cubicBezTo>
                  <a:pt x="78042" y="3200962"/>
                  <a:pt x="0" y="3122920"/>
                  <a:pt x="0" y="3026650"/>
                </a:cubicBezTo>
                <a:lnTo>
                  <a:pt x="0" y="1755274"/>
                </a:lnTo>
                <a:cubicBezTo>
                  <a:pt x="0" y="1659004"/>
                  <a:pt x="78042" y="1580962"/>
                  <a:pt x="174312" y="1580962"/>
                </a:cubicBezTo>
                <a:lnTo>
                  <a:pt x="1525187" y="1580962"/>
                </a:lnTo>
                <a:lnTo>
                  <a:pt x="1525187" y="676764"/>
                </a:lnTo>
                <a:lnTo>
                  <a:pt x="1525791" y="676764"/>
                </a:lnTo>
                <a:cubicBezTo>
                  <a:pt x="1528430" y="305830"/>
                  <a:pt x="1827609" y="4806"/>
                  <a:pt x="2199259" y="56"/>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3" name="Freeform 53"/>
          <p:cNvSpPr/>
          <p:nvPr/>
        </p:nvSpPr>
        <p:spPr>
          <a:xfrm>
            <a:off x="8434660" y="2798530"/>
            <a:ext cx="499664" cy="512309"/>
          </a:xfrm>
          <a:custGeom>
            <a:avLst/>
            <a:gdLst>
              <a:gd name="connsiteX0" fmla="*/ 0 w 2305050"/>
              <a:gd name="connsiteY0" fmla="*/ 0 h 2352675"/>
              <a:gd name="connsiteX1" fmla="*/ 771525 w 2305050"/>
              <a:gd name="connsiteY1" fmla="*/ 561975 h 2352675"/>
              <a:gd name="connsiteX2" fmla="*/ 2019300 w 2305050"/>
              <a:gd name="connsiteY2" fmla="*/ 428625 h 2352675"/>
              <a:gd name="connsiteX3" fmla="*/ 2266950 w 2305050"/>
              <a:gd name="connsiteY3" fmla="*/ 657225 h 2352675"/>
              <a:gd name="connsiteX4" fmla="*/ 1143000 w 2305050"/>
              <a:gd name="connsiteY4" fmla="*/ 1009650 h 2352675"/>
              <a:gd name="connsiteX5" fmla="*/ 1628775 w 2305050"/>
              <a:gd name="connsiteY5" fmla="*/ 1533525 h 2352675"/>
              <a:gd name="connsiteX6" fmla="*/ 2076450 w 2305050"/>
              <a:gd name="connsiteY6" fmla="*/ 1533525 h 2352675"/>
              <a:gd name="connsiteX7" fmla="*/ 2305050 w 2305050"/>
              <a:gd name="connsiteY7" fmla="*/ 1724025 h 2352675"/>
              <a:gd name="connsiteX8" fmla="*/ 1838325 w 2305050"/>
              <a:gd name="connsiteY8" fmla="*/ 1857375 h 2352675"/>
              <a:gd name="connsiteX9" fmla="*/ 2009775 w 2305050"/>
              <a:gd name="connsiteY9" fmla="*/ 2105025 h 2352675"/>
              <a:gd name="connsiteX10" fmla="*/ 1733550 w 2305050"/>
              <a:gd name="connsiteY10" fmla="*/ 1971675 h 2352675"/>
              <a:gd name="connsiteX11" fmla="*/ 1543050 w 2305050"/>
              <a:gd name="connsiteY11" fmla="*/ 2352675 h 2352675"/>
              <a:gd name="connsiteX12" fmla="*/ 1314450 w 2305050"/>
              <a:gd name="connsiteY12" fmla="*/ 2133600 h 2352675"/>
              <a:gd name="connsiteX13" fmla="*/ 1447800 w 2305050"/>
              <a:gd name="connsiteY13" fmla="*/ 1771650 h 2352675"/>
              <a:gd name="connsiteX14" fmla="*/ 923925 w 2305050"/>
              <a:gd name="connsiteY14" fmla="*/ 1190625 h 2352675"/>
              <a:gd name="connsiteX15" fmla="*/ 447675 w 2305050"/>
              <a:gd name="connsiteY15" fmla="*/ 2276475 h 2352675"/>
              <a:gd name="connsiteX16" fmla="*/ 238125 w 2305050"/>
              <a:gd name="connsiteY16" fmla="*/ 2171700 h 2352675"/>
              <a:gd name="connsiteX17" fmla="*/ 523875 w 2305050"/>
              <a:gd name="connsiteY17" fmla="*/ 714375 h 2352675"/>
              <a:gd name="connsiteX18" fmla="*/ 0 w 2305050"/>
              <a:gd name="connsiteY18" fmla="*/ 0 h 2352675"/>
              <a:gd name="connsiteX0-1" fmla="*/ 0 w 2305050"/>
              <a:gd name="connsiteY0-2" fmla="*/ 0 h 2352675"/>
              <a:gd name="connsiteX1-3" fmla="*/ 771525 w 2305050"/>
              <a:gd name="connsiteY1-4" fmla="*/ 561975 h 2352675"/>
              <a:gd name="connsiteX2-5" fmla="*/ 2019300 w 2305050"/>
              <a:gd name="connsiteY2-6" fmla="*/ 428625 h 2352675"/>
              <a:gd name="connsiteX3-7" fmla="*/ 2266950 w 2305050"/>
              <a:gd name="connsiteY3-8" fmla="*/ 657225 h 2352675"/>
              <a:gd name="connsiteX4-9" fmla="*/ 1143000 w 2305050"/>
              <a:gd name="connsiteY4-10" fmla="*/ 1009650 h 2352675"/>
              <a:gd name="connsiteX5-11" fmla="*/ 1628775 w 2305050"/>
              <a:gd name="connsiteY5-12" fmla="*/ 1533525 h 2352675"/>
              <a:gd name="connsiteX6-13" fmla="*/ 2076450 w 2305050"/>
              <a:gd name="connsiteY6-14" fmla="*/ 1533525 h 2352675"/>
              <a:gd name="connsiteX7-15" fmla="*/ 2305050 w 2305050"/>
              <a:gd name="connsiteY7-16" fmla="*/ 1724025 h 2352675"/>
              <a:gd name="connsiteX8-17" fmla="*/ 1838325 w 2305050"/>
              <a:gd name="connsiteY8-18" fmla="*/ 1857375 h 2352675"/>
              <a:gd name="connsiteX9-19" fmla="*/ 2009775 w 2305050"/>
              <a:gd name="connsiteY9-20" fmla="*/ 2105025 h 2352675"/>
              <a:gd name="connsiteX10-21" fmla="*/ 1733550 w 2305050"/>
              <a:gd name="connsiteY10-22" fmla="*/ 1971675 h 2352675"/>
              <a:gd name="connsiteX11-23" fmla="*/ 1543050 w 2305050"/>
              <a:gd name="connsiteY11-24" fmla="*/ 2352675 h 2352675"/>
              <a:gd name="connsiteX12-25" fmla="*/ 1314450 w 2305050"/>
              <a:gd name="connsiteY12-26" fmla="*/ 2133600 h 2352675"/>
              <a:gd name="connsiteX13-27" fmla="*/ 1447800 w 2305050"/>
              <a:gd name="connsiteY13-28" fmla="*/ 1771650 h 2352675"/>
              <a:gd name="connsiteX14-29" fmla="*/ 923925 w 2305050"/>
              <a:gd name="connsiteY14-30" fmla="*/ 1190625 h 2352675"/>
              <a:gd name="connsiteX15-31" fmla="*/ 447675 w 2305050"/>
              <a:gd name="connsiteY15-32" fmla="*/ 2276475 h 2352675"/>
              <a:gd name="connsiteX16-33" fmla="*/ 260071 w 2305050"/>
              <a:gd name="connsiteY16-34" fmla="*/ 2087575 h 2352675"/>
              <a:gd name="connsiteX17-35" fmla="*/ 523875 w 2305050"/>
              <a:gd name="connsiteY17-36" fmla="*/ 714375 h 2352675"/>
              <a:gd name="connsiteX18-37" fmla="*/ 0 w 2305050"/>
              <a:gd name="connsiteY18-38" fmla="*/ 0 h 2352675"/>
              <a:gd name="connsiteX0-39" fmla="*/ 0 w 2305050"/>
              <a:gd name="connsiteY0-40" fmla="*/ 0 h 2352675"/>
              <a:gd name="connsiteX1-41" fmla="*/ 771525 w 2305050"/>
              <a:gd name="connsiteY1-42" fmla="*/ 561975 h 2352675"/>
              <a:gd name="connsiteX2-43" fmla="*/ 2019300 w 2305050"/>
              <a:gd name="connsiteY2-44" fmla="*/ 428625 h 2352675"/>
              <a:gd name="connsiteX3-45" fmla="*/ 2266950 w 2305050"/>
              <a:gd name="connsiteY3-46" fmla="*/ 657225 h 2352675"/>
              <a:gd name="connsiteX4-47" fmla="*/ 1143000 w 2305050"/>
              <a:gd name="connsiteY4-48" fmla="*/ 1009650 h 2352675"/>
              <a:gd name="connsiteX5-49" fmla="*/ 1628775 w 2305050"/>
              <a:gd name="connsiteY5-50" fmla="*/ 1533525 h 2352675"/>
              <a:gd name="connsiteX6-51" fmla="*/ 2076450 w 2305050"/>
              <a:gd name="connsiteY6-52" fmla="*/ 1533525 h 2352675"/>
              <a:gd name="connsiteX7-53" fmla="*/ 2305050 w 2305050"/>
              <a:gd name="connsiteY7-54" fmla="*/ 1724025 h 2352675"/>
              <a:gd name="connsiteX8-55" fmla="*/ 1838325 w 2305050"/>
              <a:gd name="connsiteY8-56" fmla="*/ 1857375 h 2352675"/>
              <a:gd name="connsiteX9-57" fmla="*/ 2009775 w 2305050"/>
              <a:gd name="connsiteY9-58" fmla="*/ 2105025 h 2352675"/>
              <a:gd name="connsiteX10-59" fmla="*/ 1733550 w 2305050"/>
              <a:gd name="connsiteY10-60" fmla="*/ 1971675 h 2352675"/>
              <a:gd name="connsiteX11-61" fmla="*/ 1543050 w 2305050"/>
              <a:gd name="connsiteY11-62" fmla="*/ 2352675 h 2352675"/>
              <a:gd name="connsiteX12-63" fmla="*/ 1314450 w 2305050"/>
              <a:gd name="connsiteY12-64" fmla="*/ 2133600 h 2352675"/>
              <a:gd name="connsiteX13-65" fmla="*/ 1447800 w 2305050"/>
              <a:gd name="connsiteY13-66" fmla="*/ 1771650 h 2352675"/>
              <a:gd name="connsiteX14-67" fmla="*/ 923925 w 2305050"/>
              <a:gd name="connsiteY14-68" fmla="*/ 1190625 h 2352675"/>
              <a:gd name="connsiteX15-69" fmla="*/ 447675 w 2305050"/>
              <a:gd name="connsiteY15-70" fmla="*/ 2276475 h 2352675"/>
              <a:gd name="connsiteX16-71" fmla="*/ 296647 w 2305050"/>
              <a:gd name="connsiteY16-72" fmla="*/ 2094890 h 2352675"/>
              <a:gd name="connsiteX17-73" fmla="*/ 523875 w 2305050"/>
              <a:gd name="connsiteY17-74" fmla="*/ 714375 h 2352675"/>
              <a:gd name="connsiteX18-75" fmla="*/ 0 w 2305050"/>
              <a:gd name="connsiteY18-76" fmla="*/ 0 h 2352675"/>
              <a:gd name="connsiteX0-77" fmla="*/ 0 w 2305050"/>
              <a:gd name="connsiteY0-78" fmla="*/ 0 h 2352675"/>
              <a:gd name="connsiteX1-79" fmla="*/ 771525 w 2305050"/>
              <a:gd name="connsiteY1-80" fmla="*/ 561975 h 2352675"/>
              <a:gd name="connsiteX2-81" fmla="*/ 2019300 w 2305050"/>
              <a:gd name="connsiteY2-82" fmla="*/ 428625 h 2352675"/>
              <a:gd name="connsiteX3-83" fmla="*/ 2266950 w 2305050"/>
              <a:gd name="connsiteY3-84" fmla="*/ 657225 h 2352675"/>
              <a:gd name="connsiteX4-85" fmla="*/ 1143000 w 2305050"/>
              <a:gd name="connsiteY4-86" fmla="*/ 1009650 h 2352675"/>
              <a:gd name="connsiteX5-87" fmla="*/ 1628775 w 2305050"/>
              <a:gd name="connsiteY5-88" fmla="*/ 1533525 h 2352675"/>
              <a:gd name="connsiteX6-89" fmla="*/ 2076450 w 2305050"/>
              <a:gd name="connsiteY6-90" fmla="*/ 1533525 h 2352675"/>
              <a:gd name="connsiteX7-91" fmla="*/ 2305050 w 2305050"/>
              <a:gd name="connsiteY7-92" fmla="*/ 1724025 h 2352675"/>
              <a:gd name="connsiteX8-93" fmla="*/ 1838325 w 2305050"/>
              <a:gd name="connsiteY8-94" fmla="*/ 1857375 h 2352675"/>
              <a:gd name="connsiteX9-95" fmla="*/ 2009775 w 2305050"/>
              <a:gd name="connsiteY9-96" fmla="*/ 2105025 h 2352675"/>
              <a:gd name="connsiteX10-97" fmla="*/ 1733550 w 2305050"/>
              <a:gd name="connsiteY10-98" fmla="*/ 1971675 h 2352675"/>
              <a:gd name="connsiteX11-99" fmla="*/ 1543050 w 2305050"/>
              <a:gd name="connsiteY11-100" fmla="*/ 2352675 h 2352675"/>
              <a:gd name="connsiteX12-101" fmla="*/ 1314450 w 2305050"/>
              <a:gd name="connsiteY12-102" fmla="*/ 2133600 h 2352675"/>
              <a:gd name="connsiteX13-103" fmla="*/ 1447800 w 2305050"/>
              <a:gd name="connsiteY13-104" fmla="*/ 1771650 h 2352675"/>
              <a:gd name="connsiteX14-105" fmla="*/ 923925 w 2305050"/>
              <a:gd name="connsiteY14-106" fmla="*/ 1190625 h 2352675"/>
              <a:gd name="connsiteX15-107" fmla="*/ 447675 w 2305050"/>
              <a:gd name="connsiteY15-108" fmla="*/ 2276475 h 2352675"/>
              <a:gd name="connsiteX16-109" fmla="*/ 292990 w 2305050"/>
              <a:gd name="connsiteY16-110" fmla="*/ 2036368 h 2352675"/>
              <a:gd name="connsiteX17-111" fmla="*/ 523875 w 2305050"/>
              <a:gd name="connsiteY17-112" fmla="*/ 714375 h 2352675"/>
              <a:gd name="connsiteX18-113" fmla="*/ 0 w 2305050"/>
              <a:gd name="connsiteY18-114" fmla="*/ 0 h 2352675"/>
              <a:gd name="connsiteX0-115" fmla="*/ 0 w 2305050"/>
              <a:gd name="connsiteY0-116" fmla="*/ 0 h 2352675"/>
              <a:gd name="connsiteX1-117" fmla="*/ 771525 w 2305050"/>
              <a:gd name="connsiteY1-118" fmla="*/ 561975 h 2352675"/>
              <a:gd name="connsiteX2-119" fmla="*/ 2019300 w 2305050"/>
              <a:gd name="connsiteY2-120" fmla="*/ 428625 h 2352675"/>
              <a:gd name="connsiteX3-121" fmla="*/ 2266950 w 2305050"/>
              <a:gd name="connsiteY3-122" fmla="*/ 657225 h 2352675"/>
              <a:gd name="connsiteX4-123" fmla="*/ 1143000 w 2305050"/>
              <a:gd name="connsiteY4-124" fmla="*/ 1009650 h 2352675"/>
              <a:gd name="connsiteX5-125" fmla="*/ 1628775 w 2305050"/>
              <a:gd name="connsiteY5-126" fmla="*/ 1533525 h 2352675"/>
              <a:gd name="connsiteX6-127" fmla="*/ 2076450 w 2305050"/>
              <a:gd name="connsiteY6-128" fmla="*/ 1533525 h 2352675"/>
              <a:gd name="connsiteX7-129" fmla="*/ 2305050 w 2305050"/>
              <a:gd name="connsiteY7-130" fmla="*/ 1724025 h 2352675"/>
              <a:gd name="connsiteX8-131" fmla="*/ 1838325 w 2305050"/>
              <a:gd name="connsiteY8-132" fmla="*/ 1857375 h 2352675"/>
              <a:gd name="connsiteX9-133" fmla="*/ 2009775 w 2305050"/>
              <a:gd name="connsiteY9-134" fmla="*/ 2105025 h 2352675"/>
              <a:gd name="connsiteX10-135" fmla="*/ 1733550 w 2305050"/>
              <a:gd name="connsiteY10-136" fmla="*/ 1971675 h 2352675"/>
              <a:gd name="connsiteX11-137" fmla="*/ 1543050 w 2305050"/>
              <a:gd name="connsiteY11-138" fmla="*/ 2352675 h 2352675"/>
              <a:gd name="connsiteX12-139" fmla="*/ 1314450 w 2305050"/>
              <a:gd name="connsiteY12-140" fmla="*/ 2133600 h 2352675"/>
              <a:gd name="connsiteX13-141" fmla="*/ 1447800 w 2305050"/>
              <a:gd name="connsiteY13-142" fmla="*/ 1771650 h 2352675"/>
              <a:gd name="connsiteX14-143" fmla="*/ 923925 w 2305050"/>
              <a:gd name="connsiteY14-144" fmla="*/ 1190625 h 2352675"/>
              <a:gd name="connsiteX15-145" fmla="*/ 414757 w 2305050"/>
              <a:gd name="connsiteY15-146" fmla="*/ 2305735 h 2352675"/>
              <a:gd name="connsiteX16-147" fmla="*/ 292990 w 2305050"/>
              <a:gd name="connsiteY16-148" fmla="*/ 2036368 h 2352675"/>
              <a:gd name="connsiteX17-149" fmla="*/ 523875 w 2305050"/>
              <a:gd name="connsiteY17-150" fmla="*/ 714375 h 2352675"/>
              <a:gd name="connsiteX18-151" fmla="*/ 0 w 2305050"/>
              <a:gd name="connsiteY18-152" fmla="*/ 0 h 2352675"/>
              <a:gd name="connsiteX0-153" fmla="*/ 0 w 2305050"/>
              <a:gd name="connsiteY0-154" fmla="*/ 0 h 2352675"/>
              <a:gd name="connsiteX1-155" fmla="*/ 771525 w 2305050"/>
              <a:gd name="connsiteY1-156" fmla="*/ 561975 h 2352675"/>
              <a:gd name="connsiteX2-157" fmla="*/ 2019300 w 2305050"/>
              <a:gd name="connsiteY2-158" fmla="*/ 428625 h 2352675"/>
              <a:gd name="connsiteX3-159" fmla="*/ 2292554 w 2305050"/>
              <a:gd name="connsiteY3-160" fmla="*/ 627964 h 2352675"/>
              <a:gd name="connsiteX4-161" fmla="*/ 1143000 w 2305050"/>
              <a:gd name="connsiteY4-162" fmla="*/ 1009650 h 2352675"/>
              <a:gd name="connsiteX5-163" fmla="*/ 1628775 w 2305050"/>
              <a:gd name="connsiteY5-164" fmla="*/ 1533525 h 2352675"/>
              <a:gd name="connsiteX6-165" fmla="*/ 2076450 w 2305050"/>
              <a:gd name="connsiteY6-166" fmla="*/ 1533525 h 2352675"/>
              <a:gd name="connsiteX7-167" fmla="*/ 2305050 w 2305050"/>
              <a:gd name="connsiteY7-168" fmla="*/ 1724025 h 2352675"/>
              <a:gd name="connsiteX8-169" fmla="*/ 1838325 w 2305050"/>
              <a:gd name="connsiteY8-170" fmla="*/ 1857375 h 2352675"/>
              <a:gd name="connsiteX9-171" fmla="*/ 2009775 w 2305050"/>
              <a:gd name="connsiteY9-172" fmla="*/ 2105025 h 2352675"/>
              <a:gd name="connsiteX10-173" fmla="*/ 1733550 w 2305050"/>
              <a:gd name="connsiteY10-174" fmla="*/ 1971675 h 2352675"/>
              <a:gd name="connsiteX11-175" fmla="*/ 1543050 w 2305050"/>
              <a:gd name="connsiteY11-176" fmla="*/ 2352675 h 2352675"/>
              <a:gd name="connsiteX12-177" fmla="*/ 1314450 w 2305050"/>
              <a:gd name="connsiteY12-178" fmla="*/ 2133600 h 2352675"/>
              <a:gd name="connsiteX13-179" fmla="*/ 1447800 w 2305050"/>
              <a:gd name="connsiteY13-180" fmla="*/ 1771650 h 2352675"/>
              <a:gd name="connsiteX14-181" fmla="*/ 923925 w 2305050"/>
              <a:gd name="connsiteY14-182" fmla="*/ 1190625 h 2352675"/>
              <a:gd name="connsiteX15-183" fmla="*/ 414757 w 2305050"/>
              <a:gd name="connsiteY15-184" fmla="*/ 2305735 h 2352675"/>
              <a:gd name="connsiteX16-185" fmla="*/ 292990 w 2305050"/>
              <a:gd name="connsiteY16-186" fmla="*/ 2036368 h 2352675"/>
              <a:gd name="connsiteX17-187" fmla="*/ 523875 w 2305050"/>
              <a:gd name="connsiteY17-188" fmla="*/ 714375 h 2352675"/>
              <a:gd name="connsiteX18-189" fmla="*/ 0 w 2305050"/>
              <a:gd name="connsiteY18-190" fmla="*/ 0 h 2352675"/>
              <a:gd name="connsiteX0-191" fmla="*/ 0 w 2305050"/>
              <a:gd name="connsiteY0-192" fmla="*/ 0 h 2352675"/>
              <a:gd name="connsiteX1-193" fmla="*/ 771525 w 2305050"/>
              <a:gd name="connsiteY1-194" fmla="*/ 561975 h 2352675"/>
              <a:gd name="connsiteX2-195" fmla="*/ 2081480 w 2305050"/>
              <a:gd name="connsiteY2-196" fmla="*/ 476174 h 2352675"/>
              <a:gd name="connsiteX3-197" fmla="*/ 2292554 w 2305050"/>
              <a:gd name="connsiteY3-198" fmla="*/ 627964 h 2352675"/>
              <a:gd name="connsiteX4-199" fmla="*/ 1143000 w 2305050"/>
              <a:gd name="connsiteY4-200" fmla="*/ 1009650 h 2352675"/>
              <a:gd name="connsiteX5-201" fmla="*/ 1628775 w 2305050"/>
              <a:gd name="connsiteY5-202" fmla="*/ 1533525 h 2352675"/>
              <a:gd name="connsiteX6-203" fmla="*/ 2076450 w 2305050"/>
              <a:gd name="connsiteY6-204" fmla="*/ 1533525 h 2352675"/>
              <a:gd name="connsiteX7-205" fmla="*/ 2305050 w 2305050"/>
              <a:gd name="connsiteY7-206" fmla="*/ 1724025 h 2352675"/>
              <a:gd name="connsiteX8-207" fmla="*/ 1838325 w 2305050"/>
              <a:gd name="connsiteY8-208" fmla="*/ 1857375 h 2352675"/>
              <a:gd name="connsiteX9-209" fmla="*/ 2009775 w 2305050"/>
              <a:gd name="connsiteY9-210" fmla="*/ 2105025 h 2352675"/>
              <a:gd name="connsiteX10-211" fmla="*/ 1733550 w 2305050"/>
              <a:gd name="connsiteY10-212" fmla="*/ 1971675 h 2352675"/>
              <a:gd name="connsiteX11-213" fmla="*/ 1543050 w 2305050"/>
              <a:gd name="connsiteY11-214" fmla="*/ 2352675 h 2352675"/>
              <a:gd name="connsiteX12-215" fmla="*/ 1314450 w 2305050"/>
              <a:gd name="connsiteY12-216" fmla="*/ 2133600 h 2352675"/>
              <a:gd name="connsiteX13-217" fmla="*/ 1447800 w 2305050"/>
              <a:gd name="connsiteY13-218" fmla="*/ 1771650 h 2352675"/>
              <a:gd name="connsiteX14-219" fmla="*/ 923925 w 2305050"/>
              <a:gd name="connsiteY14-220" fmla="*/ 1190625 h 2352675"/>
              <a:gd name="connsiteX15-221" fmla="*/ 414757 w 2305050"/>
              <a:gd name="connsiteY15-222" fmla="*/ 2305735 h 2352675"/>
              <a:gd name="connsiteX16-223" fmla="*/ 292990 w 2305050"/>
              <a:gd name="connsiteY16-224" fmla="*/ 2036368 h 2352675"/>
              <a:gd name="connsiteX17-225" fmla="*/ 523875 w 2305050"/>
              <a:gd name="connsiteY17-226" fmla="*/ 714375 h 2352675"/>
              <a:gd name="connsiteX18-227" fmla="*/ 0 w 2305050"/>
              <a:gd name="connsiteY18-228" fmla="*/ 0 h 2352675"/>
              <a:gd name="connsiteX0-229" fmla="*/ 0 w 2305050"/>
              <a:gd name="connsiteY0-230" fmla="*/ 0 h 2352675"/>
              <a:gd name="connsiteX1-231" fmla="*/ 771525 w 2305050"/>
              <a:gd name="connsiteY1-232" fmla="*/ 561975 h 2352675"/>
              <a:gd name="connsiteX2-233" fmla="*/ 2004671 w 2305050"/>
              <a:gd name="connsiteY2-234" fmla="*/ 468859 h 2352675"/>
              <a:gd name="connsiteX3-235" fmla="*/ 2292554 w 2305050"/>
              <a:gd name="connsiteY3-236" fmla="*/ 627964 h 2352675"/>
              <a:gd name="connsiteX4-237" fmla="*/ 1143000 w 2305050"/>
              <a:gd name="connsiteY4-238" fmla="*/ 1009650 h 2352675"/>
              <a:gd name="connsiteX5-239" fmla="*/ 1628775 w 2305050"/>
              <a:gd name="connsiteY5-240" fmla="*/ 1533525 h 2352675"/>
              <a:gd name="connsiteX6-241" fmla="*/ 2076450 w 2305050"/>
              <a:gd name="connsiteY6-242" fmla="*/ 1533525 h 2352675"/>
              <a:gd name="connsiteX7-243" fmla="*/ 2305050 w 2305050"/>
              <a:gd name="connsiteY7-244" fmla="*/ 1724025 h 2352675"/>
              <a:gd name="connsiteX8-245" fmla="*/ 1838325 w 2305050"/>
              <a:gd name="connsiteY8-246" fmla="*/ 1857375 h 2352675"/>
              <a:gd name="connsiteX9-247" fmla="*/ 2009775 w 2305050"/>
              <a:gd name="connsiteY9-248" fmla="*/ 2105025 h 2352675"/>
              <a:gd name="connsiteX10-249" fmla="*/ 1733550 w 2305050"/>
              <a:gd name="connsiteY10-250" fmla="*/ 1971675 h 2352675"/>
              <a:gd name="connsiteX11-251" fmla="*/ 1543050 w 2305050"/>
              <a:gd name="connsiteY11-252" fmla="*/ 2352675 h 2352675"/>
              <a:gd name="connsiteX12-253" fmla="*/ 1314450 w 2305050"/>
              <a:gd name="connsiteY12-254" fmla="*/ 2133600 h 2352675"/>
              <a:gd name="connsiteX13-255" fmla="*/ 1447800 w 2305050"/>
              <a:gd name="connsiteY13-256" fmla="*/ 1771650 h 2352675"/>
              <a:gd name="connsiteX14-257" fmla="*/ 923925 w 2305050"/>
              <a:gd name="connsiteY14-258" fmla="*/ 1190625 h 2352675"/>
              <a:gd name="connsiteX15-259" fmla="*/ 414757 w 2305050"/>
              <a:gd name="connsiteY15-260" fmla="*/ 2305735 h 2352675"/>
              <a:gd name="connsiteX16-261" fmla="*/ 292990 w 2305050"/>
              <a:gd name="connsiteY16-262" fmla="*/ 2036368 h 2352675"/>
              <a:gd name="connsiteX17-263" fmla="*/ 523875 w 2305050"/>
              <a:gd name="connsiteY17-264" fmla="*/ 714375 h 2352675"/>
              <a:gd name="connsiteX18-265" fmla="*/ 0 w 2305050"/>
              <a:gd name="connsiteY18-266" fmla="*/ 0 h 2352675"/>
              <a:gd name="connsiteX0-267" fmla="*/ 0 w 2305050"/>
              <a:gd name="connsiteY0-268" fmla="*/ 0 h 2352675"/>
              <a:gd name="connsiteX1-269" fmla="*/ 771525 w 2305050"/>
              <a:gd name="connsiteY1-270" fmla="*/ 561975 h 2352675"/>
              <a:gd name="connsiteX2-271" fmla="*/ 1960779 w 2305050"/>
              <a:gd name="connsiteY2-272" fmla="*/ 472517 h 2352675"/>
              <a:gd name="connsiteX3-273" fmla="*/ 2292554 w 2305050"/>
              <a:gd name="connsiteY3-274" fmla="*/ 627964 h 2352675"/>
              <a:gd name="connsiteX4-275" fmla="*/ 1143000 w 2305050"/>
              <a:gd name="connsiteY4-276" fmla="*/ 1009650 h 2352675"/>
              <a:gd name="connsiteX5-277" fmla="*/ 1628775 w 2305050"/>
              <a:gd name="connsiteY5-278" fmla="*/ 1533525 h 2352675"/>
              <a:gd name="connsiteX6-279" fmla="*/ 2076450 w 2305050"/>
              <a:gd name="connsiteY6-280" fmla="*/ 1533525 h 2352675"/>
              <a:gd name="connsiteX7-281" fmla="*/ 2305050 w 2305050"/>
              <a:gd name="connsiteY7-282" fmla="*/ 1724025 h 2352675"/>
              <a:gd name="connsiteX8-283" fmla="*/ 1838325 w 2305050"/>
              <a:gd name="connsiteY8-284" fmla="*/ 1857375 h 2352675"/>
              <a:gd name="connsiteX9-285" fmla="*/ 2009775 w 2305050"/>
              <a:gd name="connsiteY9-286" fmla="*/ 2105025 h 2352675"/>
              <a:gd name="connsiteX10-287" fmla="*/ 1733550 w 2305050"/>
              <a:gd name="connsiteY10-288" fmla="*/ 1971675 h 2352675"/>
              <a:gd name="connsiteX11-289" fmla="*/ 1543050 w 2305050"/>
              <a:gd name="connsiteY11-290" fmla="*/ 2352675 h 2352675"/>
              <a:gd name="connsiteX12-291" fmla="*/ 1314450 w 2305050"/>
              <a:gd name="connsiteY12-292" fmla="*/ 2133600 h 2352675"/>
              <a:gd name="connsiteX13-293" fmla="*/ 1447800 w 2305050"/>
              <a:gd name="connsiteY13-294" fmla="*/ 1771650 h 2352675"/>
              <a:gd name="connsiteX14-295" fmla="*/ 923925 w 2305050"/>
              <a:gd name="connsiteY14-296" fmla="*/ 1190625 h 2352675"/>
              <a:gd name="connsiteX15-297" fmla="*/ 414757 w 2305050"/>
              <a:gd name="connsiteY15-298" fmla="*/ 2305735 h 2352675"/>
              <a:gd name="connsiteX16-299" fmla="*/ 292990 w 2305050"/>
              <a:gd name="connsiteY16-300" fmla="*/ 2036368 h 2352675"/>
              <a:gd name="connsiteX17-301" fmla="*/ 523875 w 2305050"/>
              <a:gd name="connsiteY17-302" fmla="*/ 714375 h 2352675"/>
              <a:gd name="connsiteX18-303" fmla="*/ 0 w 2305050"/>
              <a:gd name="connsiteY18-304" fmla="*/ 0 h 2352675"/>
              <a:gd name="connsiteX0-305" fmla="*/ 0 w 2305050"/>
              <a:gd name="connsiteY0-306" fmla="*/ 0 h 2352675"/>
              <a:gd name="connsiteX1-307" fmla="*/ 771525 w 2305050"/>
              <a:gd name="connsiteY1-308" fmla="*/ 561975 h 2352675"/>
              <a:gd name="connsiteX2-309" fmla="*/ 1960779 w 2305050"/>
              <a:gd name="connsiteY2-310" fmla="*/ 472517 h 2352675"/>
              <a:gd name="connsiteX3-311" fmla="*/ 2270609 w 2305050"/>
              <a:gd name="connsiteY3-312" fmla="*/ 649910 h 2352675"/>
              <a:gd name="connsiteX4-313" fmla="*/ 1143000 w 2305050"/>
              <a:gd name="connsiteY4-314" fmla="*/ 1009650 h 2352675"/>
              <a:gd name="connsiteX5-315" fmla="*/ 1628775 w 2305050"/>
              <a:gd name="connsiteY5-316" fmla="*/ 1533525 h 2352675"/>
              <a:gd name="connsiteX6-317" fmla="*/ 2076450 w 2305050"/>
              <a:gd name="connsiteY6-318" fmla="*/ 1533525 h 2352675"/>
              <a:gd name="connsiteX7-319" fmla="*/ 2305050 w 2305050"/>
              <a:gd name="connsiteY7-320" fmla="*/ 1724025 h 2352675"/>
              <a:gd name="connsiteX8-321" fmla="*/ 1838325 w 2305050"/>
              <a:gd name="connsiteY8-322" fmla="*/ 1857375 h 2352675"/>
              <a:gd name="connsiteX9-323" fmla="*/ 2009775 w 2305050"/>
              <a:gd name="connsiteY9-324" fmla="*/ 2105025 h 2352675"/>
              <a:gd name="connsiteX10-325" fmla="*/ 1733550 w 2305050"/>
              <a:gd name="connsiteY10-326" fmla="*/ 1971675 h 2352675"/>
              <a:gd name="connsiteX11-327" fmla="*/ 1543050 w 2305050"/>
              <a:gd name="connsiteY11-328" fmla="*/ 2352675 h 2352675"/>
              <a:gd name="connsiteX12-329" fmla="*/ 1314450 w 2305050"/>
              <a:gd name="connsiteY12-330" fmla="*/ 2133600 h 2352675"/>
              <a:gd name="connsiteX13-331" fmla="*/ 1447800 w 2305050"/>
              <a:gd name="connsiteY13-332" fmla="*/ 1771650 h 2352675"/>
              <a:gd name="connsiteX14-333" fmla="*/ 923925 w 2305050"/>
              <a:gd name="connsiteY14-334" fmla="*/ 1190625 h 2352675"/>
              <a:gd name="connsiteX15-335" fmla="*/ 414757 w 2305050"/>
              <a:gd name="connsiteY15-336" fmla="*/ 2305735 h 2352675"/>
              <a:gd name="connsiteX16-337" fmla="*/ 292990 w 2305050"/>
              <a:gd name="connsiteY16-338" fmla="*/ 2036368 h 2352675"/>
              <a:gd name="connsiteX17-339" fmla="*/ 523875 w 2305050"/>
              <a:gd name="connsiteY17-340" fmla="*/ 714375 h 2352675"/>
              <a:gd name="connsiteX18-341" fmla="*/ 0 w 2305050"/>
              <a:gd name="connsiteY18-342" fmla="*/ 0 h 2352675"/>
              <a:gd name="connsiteX0-343" fmla="*/ 0 w 2305050"/>
              <a:gd name="connsiteY0-344" fmla="*/ 0 h 2352675"/>
              <a:gd name="connsiteX1-345" fmla="*/ 771525 w 2305050"/>
              <a:gd name="connsiteY1-346" fmla="*/ 561975 h 2352675"/>
              <a:gd name="connsiteX2-347" fmla="*/ 1960779 w 2305050"/>
              <a:gd name="connsiteY2-348" fmla="*/ 472517 h 2352675"/>
              <a:gd name="connsiteX3-349" fmla="*/ 2296212 w 2305050"/>
              <a:gd name="connsiteY3-350" fmla="*/ 646252 h 2352675"/>
              <a:gd name="connsiteX4-351" fmla="*/ 1143000 w 2305050"/>
              <a:gd name="connsiteY4-352" fmla="*/ 1009650 h 2352675"/>
              <a:gd name="connsiteX5-353" fmla="*/ 1628775 w 2305050"/>
              <a:gd name="connsiteY5-354" fmla="*/ 1533525 h 2352675"/>
              <a:gd name="connsiteX6-355" fmla="*/ 2076450 w 2305050"/>
              <a:gd name="connsiteY6-356" fmla="*/ 1533525 h 2352675"/>
              <a:gd name="connsiteX7-357" fmla="*/ 2305050 w 2305050"/>
              <a:gd name="connsiteY7-358" fmla="*/ 1724025 h 2352675"/>
              <a:gd name="connsiteX8-359" fmla="*/ 1838325 w 2305050"/>
              <a:gd name="connsiteY8-360" fmla="*/ 1857375 h 2352675"/>
              <a:gd name="connsiteX9-361" fmla="*/ 2009775 w 2305050"/>
              <a:gd name="connsiteY9-362" fmla="*/ 2105025 h 2352675"/>
              <a:gd name="connsiteX10-363" fmla="*/ 1733550 w 2305050"/>
              <a:gd name="connsiteY10-364" fmla="*/ 1971675 h 2352675"/>
              <a:gd name="connsiteX11-365" fmla="*/ 1543050 w 2305050"/>
              <a:gd name="connsiteY11-366" fmla="*/ 2352675 h 2352675"/>
              <a:gd name="connsiteX12-367" fmla="*/ 1314450 w 2305050"/>
              <a:gd name="connsiteY12-368" fmla="*/ 2133600 h 2352675"/>
              <a:gd name="connsiteX13-369" fmla="*/ 1447800 w 2305050"/>
              <a:gd name="connsiteY13-370" fmla="*/ 1771650 h 2352675"/>
              <a:gd name="connsiteX14-371" fmla="*/ 923925 w 2305050"/>
              <a:gd name="connsiteY14-372" fmla="*/ 1190625 h 2352675"/>
              <a:gd name="connsiteX15-373" fmla="*/ 414757 w 2305050"/>
              <a:gd name="connsiteY15-374" fmla="*/ 2305735 h 2352675"/>
              <a:gd name="connsiteX16-375" fmla="*/ 292990 w 2305050"/>
              <a:gd name="connsiteY16-376" fmla="*/ 2036368 h 2352675"/>
              <a:gd name="connsiteX17-377" fmla="*/ 523875 w 2305050"/>
              <a:gd name="connsiteY17-378" fmla="*/ 714375 h 2352675"/>
              <a:gd name="connsiteX18-379" fmla="*/ 0 w 2305050"/>
              <a:gd name="connsiteY18-380" fmla="*/ 0 h 2352675"/>
              <a:gd name="connsiteX0-381" fmla="*/ 0 w 2305050"/>
              <a:gd name="connsiteY0-382" fmla="*/ 0 h 2352675"/>
              <a:gd name="connsiteX1-383" fmla="*/ 771525 w 2305050"/>
              <a:gd name="connsiteY1-384" fmla="*/ 561975 h 2352675"/>
              <a:gd name="connsiteX2-385" fmla="*/ 1982725 w 2305050"/>
              <a:gd name="connsiteY2-386" fmla="*/ 494463 h 2352675"/>
              <a:gd name="connsiteX3-387" fmla="*/ 2296212 w 2305050"/>
              <a:gd name="connsiteY3-388" fmla="*/ 646252 h 2352675"/>
              <a:gd name="connsiteX4-389" fmla="*/ 1143000 w 2305050"/>
              <a:gd name="connsiteY4-390" fmla="*/ 1009650 h 2352675"/>
              <a:gd name="connsiteX5-391" fmla="*/ 1628775 w 2305050"/>
              <a:gd name="connsiteY5-392" fmla="*/ 1533525 h 2352675"/>
              <a:gd name="connsiteX6-393" fmla="*/ 2076450 w 2305050"/>
              <a:gd name="connsiteY6-394" fmla="*/ 1533525 h 2352675"/>
              <a:gd name="connsiteX7-395" fmla="*/ 2305050 w 2305050"/>
              <a:gd name="connsiteY7-396" fmla="*/ 1724025 h 2352675"/>
              <a:gd name="connsiteX8-397" fmla="*/ 1838325 w 2305050"/>
              <a:gd name="connsiteY8-398" fmla="*/ 1857375 h 2352675"/>
              <a:gd name="connsiteX9-399" fmla="*/ 2009775 w 2305050"/>
              <a:gd name="connsiteY9-400" fmla="*/ 2105025 h 2352675"/>
              <a:gd name="connsiteX10-401" fmla="*/ 1733550 w 2305050"/>
              <a:gd name="connsiteY10-402" fmla="*/ 1971675 h 2352675"/>
              <a:gd name="connsiteX11-403" fmla="*/ 1543050 w 2305050"/>
              <a:gd name="connsiteY11-404" fmla="*/ 2352675 h 2352675"/>
              <a:gd name="connsiteX12-405" fmla="*/ 1314450 w 2305050"/>
              <a:gd name="connsiteY12-406" fmla="*/ 2133600 h 2352675"/>
              <a:gd name="connsiteX13-407" fmla="*/ 1447800 w 2305050"/>
              <a:gd name="connsiteY13-408" fmla="*/ 1771650 h 2352675"/>
              <a:gd name="connsiteX14-409" fmla="*/ 923925 w 2305050"/>
              <a:gd name="connsiteY14-410" fmla="*/ 1190625 h 2352675"/>
              <a:gd name="connsiteX15-411" fmla="*/ 414757 w 2305050"/>
              <a:gd name="connsiteY15-412" fmla="*/ 2305735 h 2352675"/>
              <a:gd name="connsiteX16-413" fmla="*/ 292990 w 2305050"/>
              <a:gd name="connsiteY16-414" fmla="*/ 2036368 h 2352675"/>
              <a:gd name="connsiteX17-415" fmla="*/ 523875 w 2305050"/>
              <a:gd name="connsiteY17-416" fmla="*/ 714375 h 2352675"/>
              <a:gd name="connsiteX18-417" fmla="*/ 0 w 2305050"/>
              <a:gd name="connsiteY18-418" fmla="*/ 0 h 2352675"/>
              <a:gd name="connsiteX0-419" fmla="*/ 0 w 2305050"/>
              <a:gd name="connsiteY0-420" fmla="*/ 0 h 2352675"/>
              <a:gd name="connsiteX1-421" fmla="*/ 771525 w 2305050"/>
              <a:gd name="connsiteY1-422" fmla="*/ 561975 h 2352675"/>
              <a:gd name="connsiteX2-423" fmla="*/ 2041246 w 2305050"/>
              <a:gd name="connsiteY2-424" fmla="*/ 498120 h 2352675"/>
              <a:gd name="connsiteX3-425" fmla="*/ 2296212 w 2305050"/>
              <a:gd name="connsiteY3-426" fmla="*/ 646252 h 2352675"/>
              <a:gd name="connsiteX4-427" fmla="*/ 1143000 w 2305050"/>
              <a:gd name="connsiteY4-428" fmla="*/ 1009650 h 2352675"/>
              <a:gd name="connsiteX5-429" fmla="*/ 1628775 w 2305050"/>
              <a:gd name="connsiteY5-430" fmla="*/ 1533525 h 2352675"/>
              <a:gd name="connsiteX6-431" fmla="*/ 2076450 w 2305050"/>
              <a:gd name="connsiteY6-432" fmla="*/ 1533525 h 2352675"/>
              <a:gd name="connsiteX7-433" fmla="*/ 2305050 w 2305050"/>
              <a:gd name="connsiteY7-434" fmla="*/ 1724025 h 2352675"/>
              <a:gd name="connsiteX8-435" fmla="*/ 1838325 w 2305050"/>
              <a:gd name="connsiteY8-436" fmla="*/ 1857375 h 2352675"/>
              <a:gd name="connsiteX9-437" fmla="*/ 2009775 w 2305050"/>
              <a:gd name="connsiteY9-438" fmla="*/ 2105025 h 2352675"/>
              <a:gd name="connsiteX10-439" fmla="*/ 1733550 w 2305050"/>
              <a:gd name="connsiteY10-440" fmla="*/ 1971675 h 2352675"/>
              <a:gd name="connsiteX11-441" fmla="*/ 1543050 w 2305050"/>
              <a:gd name="connsiteY11-442" fmla="*/ 2352675 h 2352675"/>
              <a:gd name="connsiteX12-443" fmla="*/ 1314450 w 2305050"/>
              <a:gd name="connsiteY12-444" fmla="*/ 2133600 h 2352675"/>
              <a:gd name="connsiteX13-445" fmla="*/ 1447800 w 2305050"/>
              <a:gd name="connsiteY13-446" fmla="*/ 1771650 h 2352675"/>
              <a:gd name="connsiteX14-447" fmla="*/ 923925 w 2305050"/>
              <a:gd name="connsiteY14-448" fmla="*/ 1190625 h 2352675"/>
              <a:gd name="connsiteX15-449" fmla="*/ 414757 w 2305050"/>
              <a:gd name="connsiteY15-450" fmla="*/ 2305735 h 2352675"/>
              <a:gd name="connsiteX16-451" fmla="*/ 292990 w 2305050"/>
              <a:gd name="connsiteY16-452" fmla="*/ 2036368 h 2352675"/>
              <a:gd name="connsiteX17-453" fmla="*/ 523875 w 2305050"/>
              <a:gd name="connsiteY17-454" fmla="*/ 714375 h 2352675"/>
              <a:gd name="connsiteX18-455" fmla="*/ 0 w 2305050"/>
              <a:gd name="connsiteY18-456" fmla="*/ 0 h 2352675"/>
              <a:gd name="connsiteX0-457" fmla="*/ 0 w 2305050"/>
              <a:gd name="connsiteY0-458" fmla="*/ 0 h 2352675"/>
              <a:gd name="connsiteX1-459" fmla="*/ 771525 w 2305050"/>
              <a:gd name="connsiteY1-460" fmla="*/ 561975 h 2352675"/>
              <a:gd name="connsiteX2-461" fmla="*/ 2041246 w 2305050"/>
              <a:gd name="connsiteY2-462" fmla="*/ 498120 h 2352675"/>
              <a:gd name="connsiteX3-463" fmla="*/ 2296212 w 2305050"/>
              <a:gd name="connsiteY3-464" fmla="*/ 646252 h 2352675"/>
              <a:gd name="connsiteX4-465" fmla="*/ 1143000 w 2305050"/>
              <a:gd name="connsiteY4-466" fmla="*/ 1009650 h 2352675"/>
              <a:gd name="connsiteX5-467" fmla="*/ 1628775 w 2305050"/>
              <a:gd name="connsiteY5-468" fmla="*/ 1533525 h 2352675"/>
              <a:gd name="connsiteX6-469" fmla="*/ 2076450 w 2305050"/>
              <a:gd name="connsiteY6-470" fmla="*/ 1533525 h 2352675"/>
              <a:gd name="connsiteX7-471" fmla="*/ 2305050 w 2305050"/>
              <a:gd name="connsiteY7-472" fmla="*/ 1724025 h 2352675"/>
              <a:gd name="connsiteX8-473" fmla="*/ 1838325 w 2305050"/>
              <a:gd name="connsiteY8-474" fmla="*/ 1857375 h 2352675"/>
              <a:gd name="connsiteX9-475" fmla="*/ 2009775 w 2305050"/>
              <a:gd name="connsiteY9-476" fmla="*/ 2105025 h 2352675"/>
              <a:gd name="connsiteX10-477" fmla="*/ 1733550 w 2305050"/>
              <a:gd name="connsiteY10-478" fmla="*/ 1971675 h 2352675"/>
              <a:gd name="connsiteX11-479" fmla="*/ 1543050 w 2305050"/>
              <a:gd name="connsiteY11-480" fmla="*/ 2352675 h 2352675"/>
              <a:gd name="connsiteX12-481" fmla="*/ 1314450 w 2305050"/>
              <a:gd name="connsiteY12-482" fmla="*/ 2133600 h 2352675"/>
              <a:gd name="connsiteX13-483" fmla="*/ 1447800 w 2305050"/>
              <a:gd name="connsiteY13-484" fmla="*/ 1771650 h 2352675"/>
              <a:gd name="connsiteX14-485" fmla="*/ 923925 w 2305050"/>
              <a:gd name="connsiteY14-486" fmla="*/ 1190625 h 2352675"/>
              <a:gd name="connsiteX15-487" fmla="*/ 414757 w 2305050"/>
              <a:gd name="connsiteY15-488" fmla="*/ 2305735 h 2352675"/>
              <a:gd name="connsiteX16-489" fmla="*/ 292990 w 2305050"/>
              <a:gd name="connsiteY16-490" fmla="*/ 2036368 h 2352675"/>
              <a:gd name="connsiteX17-491" fmla="*/ 520217 w 2305050"/>
              <a:gd name="connsiteY17-492" fmla="*/ 750951 h 2352675"/>
              <a:gd name="connsiteX18-493" fmla="*/ 0 w 2305050"/>
              <a:gd name="connsiteY18-494" fmla="*/ 0 h 2352675"/>
              <a:gd name="connsiteX0-495" fmla="*/ 0 w 2305050"/>
              <a:gd name="connsiteY0-496" fmla="*/ 0 h 2352675"/>
              <a:gd name="connsiteX1-497" fmla="*/ 771525 w 2305050"/>
              <a:gd name="connsiteY1-498" fmla="*/ 561975 h 2352675"/>
              <a:gd name="connsiteX2-499" fmla="*/ 2041246 w 2305050"/>
              <a:gd name="connsiteY2-500" fmla="*/ 498120 h 2352675"/>
              <a:gd name="connsiteX3-501" fmla="*/ 2296212 w 2305050"/>
              <a:gd name="connsiteY3-502" fmla="*/ 646252 h 2352675"/>
              <a:gd name="connsiteX4-503" fmla="*/ 1143000 w 2305050"/>
              <a:gd name="connsiteY4-504" fmla="*/ 1009650 h 2352675"/>
              <a:gd name="connsiteX5-505" fmla="*/ 1628775 w 2305050"/>
              <a:gd name="connsiteY5-506" fmla="*/ 1533525 h 2352675"/>
              <a:gd name="connsiteX6-507" fmla="*/ 2076450 w 2305050"/>
              <a:gd name="connsiteY6-508" fmla="*/ 1533525 h 2352675"/>
              <a:gd name="connsiteX7-509" fmla="*/ 2305050 w 2305050"/>
              <a:gd name="connsiteY7-510" fmla="*/ 1724025 h 2352675"/>
              <a:gd name="connsiteX8-511" fmla="*/ 1838325 w 2305050"/>
              <a:gd name="connsiteY8-512" fmla="*/ 1857375 h 2352675"/>
              <a:gd name="connsiteX9-513" fmla="*/ 2009775 w 2305050"/>
              <a:gd name="connsiteY9-514" fmla="*/ 2105025 h 2352675"/>
              <a:gd name="connsiteX10-515" fmla="*/ 1733550 w 2305050"/>
              <a:gd name="connsiteY10-516" fmla="*/ 1971675 h 2352675"/>
              <a:gd name="connsiteX11-517" fmla="*/ 1543050 w 2305050"/>
              <a:gd name="connsiteY11-518" fmla="*/ 2352675 h 2352675"/>
              <a:gd name="connsiteX12-519" fmla="*/ 1314450 w 2305050"/>
              <a:gd name="connsiteY12-520" fmla="*/ 2133600 h 2352675"/>
              <a:gd name="connsiteX13-521" fmla="*/ 1447800 w 2305050"/>
              <a:gd name="connsiteY13-522" fmla="*/ 1771650 h 2352675"/>
              <a:gd name="connsiteX14-523" fmla="*/ 923925 w 2305050"/>
              <a:gd name="connsiteY14-524" fmla="*/ 1190625 h 2352675"/>
              <a:gd name="connsiteX15-525" fmla="*/ 414757 w 2305050"/>
              <a:gd name="connsiteY15-526" fmla="*/ 2305735 h 2352675"/>
              <a:gd name="connsiteX16-527" fmla="*/ 292990 w 2305050"/>
              <a:gd name="connsiteY16-528" fmla="*/ 2036368 h 2352675"/>
              <a:gd name="connsiteX17-529" fmla="*/ 520217 w 2305050"/>
              <a:gd name="connsiteY17-530" fmla="*/ 750951 h 2352675"/>
              <a:gd name="connsiteX18-531" fmla="*/ 0 w 2305050"/>
              <a:gd name="connsiteY18-532" fmla="*/ 0 h 2352675"/>
              <a:gd name="connsiteX0-533" fmla="*/ 0 w 2305050"/>
              <a:gd name="connsiteY0-534" fmla="*/ 0 h 2352675"/>
              <a:gd name="connsiteX1-535" fmla="*/ 771525 w 2305050"/>
              <a:gd name="connsiteY1-536" fmla="*/ 561975 h 2352675"/>
              <a:gd name="connsiteX2-537" fmla="*/ 2041246 w 2305050"/>
              <a:gd name="connsiteY2-538" fmla="*/ 498120 h 2352675"/>
              <a:gd name="connsiteX3-539" fmla="*/ 2296212 w 2305050"/>
              <a:gd name="connsiteY3-540" fmla="*/ 646252 h 2352675"/>
              <a:gd name="connsiteX4-541" fmla="*/ 1143000 w 2305050"/>
              <a:gd name="connsiteY4-542" fmla="*/ 1009650 h 2352675"/>
              <a:gd name="connsiteX5-543" fmla="*/ 1628775 w 2305050"/>
              <a:gd name="connsiteY5-544" fmla="*/ 1533525 h 2352675"/>
              <a:gd name="connsiteX6-545" fmla="*/ 2076450 w 2305050"/>
              <a:gd name="connsiteY6-546" fmla="*/ 1533525 h 2352675"/>
              <a:gd name="connsiteX7-547" fmla="*/ 2305050 w 2305050"/>
              <a:gd name="connsiteY7-548" fmla="*/ 1724025 h 2352675"/>
              <a:gd name="connsiteX8-549" fmla="*/ 1838325 w 2305050"/>
              <a:gd name="connsiteY8-550" fmla="*/ 1857375 h 2352675"/>
              <a:gd name="connsiteX9-551" fmla="*/ 2009775 w 2305050"/>
              <a:gd name="connsiteY9-552" fmla="*/ 2105025 h 2352675"/>
              <a:gd name="connsiteX10-553" fmla="*/ 1733550 w 2305050"/>
              <a:gd name="connsiteY10-554" fmla="*/ 1971675 h 2352675"/>
              <a:gd name="connsiteX11-555" fmla="*/ 1543050 w 2305050"/>
              <a:gd name="connsiteY11-556" fmla="*/ 2352675 h 2352675"/>
              <a:gd name="connsiteX12-557" fmla="*/ 1314450 w 2305050"/>
              <a:gd name="connsiteY12-558" fmla="*/ 2133600 h 2352675"/>
              <a:gd name="connsiteX13-559" fmla="*/ 1447800 w 2305050"/>
              <a:gd name="connsiteY13-560" fmla="*/ 1771650 h 2352675"/>
              <a:gd name="connsiteX14-561" fmla="*/ 923925 w 2305050"/>
              <a:gd name="connsiteY14-562" fmla="*/ 1190625 h 2352675"/>
              <a:gd name="connsiteX15-563" fmla="*/ 414757 w 2305050"/>
              <a:gd name="connsiteY15-564" fmla="*/ 2305735 h 2352675"/>
              <a:gd name="connsiteX16-565" fmla="*/ 292990 w 2305050"/>
              <a:gd name="connsiteY16-566" fmla="*/ 2036368 h 2352675"/>
              <a:gd name="connsiteX17-567" fmla="*/ 520217 w 2305050"/>
              <a:gd name="connsiteY17-568" fmla="*/ 750951 h 2352675"/>
              <a:gd name="connsiteX18-569" fmla="*/ 0 w 2305050"/>
              <a:gd name="connsiteY18-570" fmla="*/ 0 h 2352675"/>
              <a:gd name="connsiteX0-571" fmla="*/ 0 w 2305050"/>
              <a:gd name="connsiteY0-572" fmla="*/ 0 h 2352675"/>
              <a:gd name="connsiteX1-573" fmla="*/ 771525 w 2305050"/>
              <a:gd name="connsiteY1-574" fmla="*/ 561975 h 2352675"/>
              <a:gd name="connsiteX2-575" fmla="*/ 2041246 w 2305050"/>
              <a:gd name="connsiteY2-576" fmla="*/ 498120 h 2352675"/>
              <a:gd name="connsiteX3-577" fmla="*/ 2296212 w 2305050"/>
              <a:gd name="connsiteY3-578" fmla="*/ 646252 h 2352675"/>
              <a:gd name="connsiteX4-579" fmla="*/ 1143000 w 2305050"/>
              <a:gd name="connsiteY4-580" fmla="*/ 1009650 h 2352675"/>
              <a:gd name="connsiteX5-581" fmla="*/ 1628775 w 2305050"/>
              <a:gd name="connsiteY5-582" fmla="*/ 1533525 h 2352675"/>
              <a:gd name="connsiteX6-583" fmla="*/ 2076450 w 2305050"/>
              <a:gd name="connsiteY6-584" fmla="*/ 1533525 h 2352675"/>
              <a:gd name="connsiteX7-585" fmla="*/ 2305050 w 2305050"/>
              <a:gd name="connsiteY7-586" fmla="*/ 1724025 h 2352675"/>
              <a:gd name="connsiteX8-587" fmla="*/ 1838325 w 2305050"/>
              <a:gd name="connsiteY8-588" fmla="*/ 1857375 h 2352675"/>
              <a:gd name="connsiteX9-589" fmla="*/ 2009775 w 2305050"/>
              <a:gd name="connsiteY9-590" fmla="*/ 2105025 h 2352675"/>
              <a:gd name="connsiteX10-591" fmla="*/ 1733550 w 2305050"/>
              <a:gd name="connsiteY10-592" fmla="*/ 1971675 h 2352675"/>
              <a:gd name="connsiteX11-593" fmla="*/ 1543050 w 2305050"/>
              <a:gd name="connsiteY11-594" fmla="*/ 2352675 h 2352675"/>
              <a:gd name="connsiteX12-595" fmla="*/ 1314450 w 2305050"/>
              <a:gd name="connsiteY12-596" fmla="*/ 2133600 h 2352675"/>
              <a:gd name="connsiteX13-597" fmla="*/ 1447800 w 2305050"/>
              <a:gd name="connsiteY13-598" fmla="*/ 1771650 h 2352675"/>
              <a:gd name="connsiteX14-599" fmla="*/ 923925 w 2305050"/>
              <a:gd name="connsiteY14-600" fmla="*/ 1190625 h 2352675"/>
              <a:gd name="connsiteX15-601" fmla="*/ 414757 w 2305050"/>
              <a:gd name="connsiteY15-602" fmla="*/ 2305735 h 2352675"/>
              <a:gd name="connsiteX16-603" fmla="*/ 292990 w 2305050"/>
              <a:gd name="connsiteY16-604" fmla="*/ 2036368 h 2352675"/>
              <a:gd name="connsiteX17-605" fmla="*/ 520217 w 2305050"/>
              <a:gd name="connsiteY17-606" fmla="*/ 750951 h 2352675"/>
              <a:gd name="connsiteX18-607" fmla="*/ 0 w 2305050"/>
              <a:gd name="connsiteY18-608" fmla="*/ 0 h 2352675"/>
              <a:gd name="connsiteX0-609" fmla="*/ 0 w 2294077"/>
              <a:gd name="connsiteY0-610" fmla="*/ 0 h 2363647"/>
              <a:gd name="connsiteX1-611" fmla="*/ 760552 w 2294077"/>
              <a:gd name="connsiteY1-612" fmla="*/ 572947 h 2363647"/>
              <a:gd name="connsiteX2-613" fmla="*/ 2030273 w 2294077"/>
              <a:gd name="connsiteY2-614" fmla="*/ 509092 h 2363647"/>
              <a:gd name="connsiteX3-615" fmla="*/ 2285239 w 2294077"/>
              <a:gd name="connsiteY3-616" fmla="*/ 657224 h 2363647"/>
              <a:gd name="connsiteX4-617" fmla="*/ 1132027 w 2294077"/>
              <a:gd name="connsiteY4-618" fmla="*/ 1020622 h 2363647"/>
              <a:gd name="connsiteX5-619" fmla="*/ 1617802 w 2294077"/>
              <a:gd name="connsiteY5-620" fmla="*/ 1544497 h 2363647"/>
              <a:gd name="connsiteX6-621" fmla="*/ 2065477 w 2294077"/>
              <a:gd name="connsiteY6-622" fmla="*/ 1544497 h 2363647"/>
              <a:gd name="connsiteX7-623" fmla="*/ 2294077 w 2294077"/>
              <a:gd name="connsiteY7-624" fmla="*/ 1734997 h 2363647"/>
              <a:gd name="connsiteX8-625" fmla="*/ 1827352 w 2294077"/>
              <a:gd name="connsiteY8-626" fmla="*/ 1868347 h 2363647"/>
              <a:gd name="connsiteX9-627" fmla="*/ 1998802 w 2294077"/>
              <a:gd name="connsiteY9-628" fmla="*/ 2115997 h 2363647"/>
              <a:gd name="connsiteX10-629" fmla="*/ 1722577 w 2294077"/>
              <a:gd name="connsiteY10-630" fmla="*/ 1982647 h 2363647"/>
              <a:gd name="connsiteX11-631" fmla="*/ 1532077 w 2294077"/>
              <a:gd name="connsiteY11-632" fmla="*/ 2363647 h 2363647"/>
              <a:gd name="connsiteX12-633" fmla="*/ 1303477 w 2294077"/>
              <a:gd name="connsiteY12-634" fmla="*/ 2144572 h 2363647"/>
              <a:gd name="connsiteX13-635" fmla="*/ 1436827 w 2294077"/>
              <a:gd name="connsiteY13-636" fmla="*/ 1782622 h 2363647"/>
              <a:gd name="connsiteX14-637" fmla="*/ 912952 w 2294077"/>
              <a:gd name="connsiteY14-638" fmla="*/ 1201597 h 2363647"/>
              <a:gd name="connsiteX15-639" fmla="*/ 403784 w 2294077"/>
              <a:gd name="connsiteY15-640" fmla="*/ 2316707 h 2363647"/>
              <a:gd name="connsiteX16-641" fmla="*/ 282017 w 2294077"/>
              <a:gd name="connsiteY16-642" fmla="*/ 2047340 h 2363647"/>
              <a:gd name="connsiteX17-643" fmla="*/ 509244 w 2294077"/>
              <a:gd name="connsiteY17-644" fmla="*/ 761923 h 2363647"/>
              <a:gd name="connsiteX18-645" fmla="*/ 0 w 2294077"/>
              <a:gd name="connsiteY18-646" fmla="*/ 0 h 2363647"/>
              <a:gd name="connsiteX0-647" fmla="*/ 6569 w 2300646"/>
              <a:gd name="connsiteY0-648" fmla="*/ 0 h 2363647"/>
              <a:gd name="connsiteX1-649" fmla="*/ 767121 w 2300646"/>
              <a:gd name="connsiteY1-650" fmla="*/ 572947 h 2363647"/>
              <a:gd name="connsiteX2-651" fmla="*/ 2036842 w 2300646"/>
              <a:gd name="connsiteY2-652" fmla="*/ 509092 h 2363647"/>
              <a:gd name="connsiteX3-653" fmla="*/ 2291808 w 2300646"/>
              <a:gd name="connsiteY3-654" fmla="*/ 657224 h 2363647"/>
              <a:gd name="connsiteX4-655" fmla="*/ 1138596 w 2300646"/>
              <a:gd name="connsiteY4-656" fmla="*/ 1020622 h 2363647"/>
              <a:gd name="connsiteX5-657" fmla="*/ 1624371 w 2300646"/>
              <a:gd name="connsiteY5-658" fmla="*/ 1544497 h 2363647"/>
              <a:gd name="connsiteX6-659" fmla="*/ 2072046 w 2300646"/>
              <a:gd name="connsiteY6-660" fmla="*/ 1544497 h 2363647"/>
              <a:gd name="connsiteX7-661" fmla="*/ 2300646 w 2300646"/>
              <a:gd name="connsiteY7-662" fmla="*/ 1734997 h 2363647"/>
              <a:gd name="connsiteX8-663" fmla="*/ 1833921 w 2300646"/>
              <a:gd name="connsiteY8-664" fmla="*/ 1868347 h 2363647"/>
              <a:gd name="connsiteX9-665" fmla="*/ 2005371 w 2300646"/>
              <a:gd name="connsiteY9-666" fmla="*/ 2115997 h 2363647"/>
              <a:gd name="connsiteX10-667" fmla="*/ 1729146 w 2300646"/>
              <a:gd name="connsiteY10-668" fmla="*/ 1982647 h 2363647"/>
              <a:gd name="connsiteX11-669" fmla="*/ 1538646 w 2300646"/>
              <a:gd name="connsiteY11-670" fmla="*/ 2363647 h 2363647"/>
              <a:gd name="connsiteX12-671" fmla="*/ 1310046 w 2300646"/>
              <a:gd name="connsiteY12-672" fmla="*/ 2144572 h 2363647"/>
              <a:gd name="connsiteX13-673" fmla="*/ 1443396 w 2300646"/>
              <a:gd name="connsiteY13-674" fmla="*/ 1782622 h 2363647"/>
              <a:gd name="connsiteX14-675" fmla="*/ 919521 w 2300646"/>
              <a:gd name="connsiteY14-676" fmla="*/ 1201597 h 2363647"/>
              <a:gd name="connsiteX15-677" fmla="*/ 410353 w 2300646"/>
              <a:gd name="connsiteY15-678" fmla="*/ 2316707 h 2363647"/>
              <a:gd name="connsiteX16-679" fmla="*/ 288586 w 2300646"/>
              <a:gd name="connsiteY16-680" fmla="*/ 2047340 h 2363647"/>
              <a:gd name="connsiteX17-681" fmla="*/ 515813 w 2300646"/>
              <a:gd name="connsiteY17-682" fmla="*/ 761923 h 2363647"/>
              <a:gd name="connsiteX18-683" fmla="*/ 6569 w 2300646"/>
              <a:gd name="connsiteY18-684" fmla="*/ 0 h 2363647"/>
              <a:gd name="connsiteX0-685" fmla="*/ 6569 w 2300646"/>
              <a:gd name="connsiteY0-686" fmla="*/ 5505 h 2369152"/>
              <a:gd name="connsiteX1-687" fmla="*/ 767121 w 2300646"/>
              <a:gd name="connsiteY1-688" fmla="*/ 578452 h 2369152"/>
              <a:gd name="connsiteX2-689" fmla="*/ 2036842 w 2300646"/>
              <a:gd name="connsiteY2-690" fmla="*/ 514597 h 2369152"/>
              <a:gd name="connsiteX3-691" fmla="*/ 2291808 w 2300646"/>
              <a:gd name="connsiteY3-692" fmla="*/ 662729 h 2369152"/>
              <a:gd name="connsiteX4-693" fmla="*/ 1138596 w 2300646"/>
              <a:gd name="connsiteY4-694" fmla="*/ 1026127 h 2369152"/>
              <a:gd name="connsiteX5-695" fmla="*/ 1624371 w 2300646"/>
              <a:gd name="connsiteY5-696" fmla="*/ 1550002 h 2369152"/>
              <a:gd name="connsiteX6-697" fmla="*/ 2072046 w 2300646"/>
              <a:gd name="connsiteY6-698" fmla="*/ 1550002 h 2369152"/>
              <a:gd name="connsiteX7-699" fmla="*/ 2300646 w 2300646"/>
              <a:gd name="connsiteY7-700" fmla="*/ 1740502 h 2369152"/>
              <a:gd name="connsiteX8-701" fmla="*/ 1833921 w 2300646"/>
              <a:gd name="connsiteY8-702" fmla="*/ 1873852 h 2369152"/>
              <a:gd name="connsiteX9-703" fmla="*/ 2005371 w 2300646"/>
              <a:gd name="connsiteY9-704" fmla="*/ 2121502 h 2369152"/>
              <a:gd name="connsiteX10-705" fmla="*/ 1729146 w 2300646"/>
              <a:gd name="connsiteY10-706" fmla="*/ 1988152 h 2369152"/>
              <a:gd name="connsiteX11-707" fmla="*/ 1538646 w 2300646"/>
              <a:gd name="connsiteY11-708" fmla="*/ 2369152 h 2369152"/>
              <a:gd name="connsiteX12-709" fmla="*/ 1310046 w 2300646"/>
              <a:gd name="connsiteY12-710" fmla="*/ 2150077 h 2369152"/>
              <a:gd name="connsiteX13-711" fmla="*/ 1443396 w 2300646"/>
              <a:gd name="connsiteY13-712" fmla="*/ 1788127 h 2369152"/>
              <a:gd name="connsiteX14-713" fmla="*/ 919521 w 2300646"/>
              <a:gd name="connsiteY14-714" fmla="*/ 1207102 h 2369152"/>
              <a:gd name="connsiteX15-715" fmla="*/ 410353 w 2300646"/>
              <a:gd name="connsiteY15-716" fmla="*/ 2322212 h 2369152"/>
              <a:gd name="connsiteX16-717" fmla="*/ 288586 w 2300646"/>
              <a:gd name="connsiteY16-718" fmla="*/ 2052845 h 2369152"/>
              <a:gd name="connsiteX17-719" fmla="*/ 515813 w 2300646"/>
              <a:gd name="connsiteY17-720" fmla="*/ 767428 h 2369152"/>
              <a:gd name="connsiteX18-721" fmla="*/ 6569 w 2300646"/>
              <a:gd name="connsiteY18-722" fmla="*/ 5505 h 2369152"/>
              <a:gd name="connsiteX0-723" fmla="*/ 11167 w 2305244"/>
              <a:gd name="connsiteY0-724" fmla="*/ 5505 h 2369152"/>
              <a:gd name="connsiteX1-725" fmla="*/ 771719 w 2305244"/>
              <a:gd name="connsiteY1-726" fmla="*/ 578452 h 2369152"/>
              <a:gd name="connsiteX2-727" fmla="*/ 2041440 w 2305244"/>
              <a:gd name="connsiteY2-728" fmla="*/ 514597 h 2369152"/>
              <a:gd name="connsiteX3-729" fmla="*/ 2296406 w 2305244"/>
              <a:gd name="connsiteY3-730" fmla="*/ 662729 h 2369152"/>
              <a:gd name="connsiteX4-731" fmla="*/ 1143194 w 2305244"/>
              <a:gd name="connsiteY4-732" fmla="*/ 1026127 h 2369152"/>
              <a:gd name="connsiteX5-733" fmla="*/ 1628969 w 2305244"/>
              <a:gd name="connsiteY5-734" fmla="*/ 1550002 h 2369152"/>
              <a:gd name="connsiteX6-735" fmla="*/ 2076644 w 2305244"/>
              <a:gd name="connsiteY6-736" fmla="*/ 1550002 h 2369152"/>
              <a:gd name="connsiteX7-737" fmla="*/ 2305244 w 2305244"/>
              <a:gd name="connsiteY7-738" fmla="*/ 1740502 h 2369152"/>
              <a:gd name="connsiteX8-739" fmla="*/ 1838519 w 2305244"/>
              <a:gd name="connsiteY8-740" fmla="*/ 1873852 h 2369152"/>
              <a:gd name="connsiteX9-741" fmla="*/ 2009969 w 2305244"/>
              <a:gd name="connsiteY9-742" fmla="*/ 2121502 h 2369152"/>
              <a:gd name="connsiteX10-743" fmla="*/ 1733744 w 2305244"/>
              <a:gd name="connsiteY10-744" fmla="*/ 1988152 h 2369152"/>
              <a:gd name="connsiteX11-745" fmla="*/ 1543244 w 2305244"/>
              <a:gd name="connsiteY11-746" fmla="*/ 2369152 h 2369152"/>
              <a:gd name="connsiteX12-747" fmla="*/ 1314644 w 2305244"/>
              <a:gd name="connsiteY12-748" fmla="*/ 2150077 h 2369152"/>
              <a:gd name="connsiteX13-749" fmla="*/ 1447994 w 2305244"/>
              <a:gd name="connsiteY13-750" fmla="*/ 1788127 h 2369152"/>
              <a:gd name="connsiteX14-751" fmla="*/ 924119 w 2305244"/>
              <a:gd name="connsiteY14-752" fmla="*/ 1207102 h 2369152"/>
              <a:gd name="connsiteX15-753" fmla="*/ 414951 w 2305244"/>
              <a:gd name="connsiteY15-754" fmla="*/ 2322212 h 2369152"/>
              <a:gd name="connsiteX16-755" fmla="*/ 293184 w 2305244"/>
              <a:gd name="connsiteY16-756" fmla="*/ 2052845 h 2369152"/>
              <a:gd name="connsiteX17-757" fmla="*/ 520411 w 2305244"/>
              <a:gd name="connsiteY17-758" fmla="*/ 767428 h 2369152"/>
              <a:gd name="connsiteX18-759" fmla="*/ 11167 w 2305244"/>
              <a:gd name="connsiteY18-760" fmla="*/ 5505 h 2369152"/>
              <a:gd name="connsiteX0-761" fmla="*/ 11167 w 2305244"/>
              <a:gd name="connsiteY0-762" fmla="*/ 5505 h 2369152"/>
              <a:gd name="connsiteX1-763" fmla="*/ 771719 w 2305244"/>
              <a:gd name="connsiteY1-764" fmla="*/ 578452 h 2369152"/>
              <a:gd name="connsiteX2-765" fmla="*/ 2041440 w 2305244"/>
              <a:gd name="connsiteY2-766" fmla="*/ 514597 h 2369152"/>
              <a:gd name="connsiteX3-767" fmla="*/ 2296406 w 2305244"/>
              <a:gd name="connsiteY3-768" fmla="*/ 662729 h 2369152"/>
              <a:gd name="connsiteX4-769" fmla="*/ 1143194 w 2305244"/>
              <a:gd name="connsiteY4-770" fmla="*/ 1026127 h 2369152"/>
              <a:gd name="connsiteX5-771" fmla="*/ 1628969 w 2305244"/>
              <a:gd name="connsiteY5-772" fmla="*/ 1550002 h 2369152"/>
              <a:gd name="connsiteX6-773" fmla="*/ 2076644 w 2305244"/>
              <a:gd name="connsiteY6-774" fmla="*/ 1550002 h 2369152"/>
              <a:gd name="connsiteX7-775" fmla="*/ 2305244 w 2305244"/>
              <a:gd name="connsiteY7-776" fmla="*/ 1740502 h 2369152"/>
              <a:gd name="connsiteX8-777" fmla="*/ 1838519 w 2305244"/>
              <a:gd name="connsiteY8-778" fmla="*/ 1873852 h 2369152"/>
              <a:gd name="connsiteX9-779" fmla="*/ 2009969 w 2305244"/>
              <a:gd name="connsiteY9-780" fmla="*/ 2121502 h 2369152"/>
              <a:gd name="connsiteX10-781" fmla="*/ 1733744 w 2305244"/>
              <a:gd name="connsiteY10-782" fmla="*/ 1988152 h 2369152"/>
              <a:gd name="connsiteX11-783" fmla="*/ 1543244 w 2305244"/>
              <a:gd name="connsiteY11-784" fmla="*/ 2369152 h 2369152"/>
              <a:gd name="connsiteX12-785" fmla="*/ 1314644 w 2305244"/>
              <a:gd name="connsiteY12-786" fmla="*/ 2150077 h 2369152"/>
              <a:gd name="connsiteX13-787" fmla="*/ 1447994 w 2305244"/>
              <a:gd name="connsiteY13-788" fmla="*/ 1788127 h 2369152"/>
              <a:gd name="connsiteX14-789" fmla="*/ 909489 w 2305244"/>
              <a:gd name="connsiteY14-790" fmla="*/ 1185156 h 2369152"/>
              <a:gd name="connsiteX15-791" fmla="*/ 414951 w 2305244"/>
              <a:gd name="connsiteY15-792" fmla="*/ 2322212 h 2369152"/>
              <a:gd name="connsiteX16-793" fmla="*/ 293184 w 2305244"/>
              <a:gd name="connsiteY16-794" fmla="*/ 2052845 h 2369152"/>
              <a:gd name="connsiteX17-795" fmla="*/ 520411 w 2305244"/>
              <a:gd name="connsiteY17-796" fmla="*/ 767428 h 2369152"/>
              <a:gd name="connsiteX18-797" fmla="*/ 11167 w 2305244"/>
              <a:gd name="connsiteY18-798" fmla="*/ 5505 h 2369152"/>
              <a:gd name="connsiteX0-799" fmla="*/ 11167 w 2305244"/>
              <a:gd name="connsiteY0-800" fmla="*/ 5505 h 2369152"/>
              <a:gd name="connsiteX1-801" fmla="*/ 771719 w 2305244"/>
              <a:gd name="connsiteY1-802" fmla="*/ 578452 h 2369152"/>
              <a:gd name="connsiteX2-803" fmla="*/ 2041440 w 2305244"/>
              <a:gd name="connsiteY2-804" fmla="*/ 514597 h 2369152"/>
              <a:gd name="connsiteX3-805" fmla="*/ 2296406 w 2305244"/>
              <a:gd name="connsiteY3-806" fmla="*/ 662729 h 2369152"/>
              <a:gd name="connsiteX4-807" fmla="*/ 1106618 w 2305244"/>
              <a:gd name="connsiteY4-808" fmla="*/ 1004182 h 2369152"/>
              <a:gd name="connsiteX5-809" fmla="*/ 1628969 w 2305244"/>
              <a:gd name="connsiteY5-810" fmla="*/ 1550002 h 2369152"/>
              <a:gd name="connsiteX6-811" fmla="*/ 2076644 w 2305244"/>
              <a:gd name="connsiteY6-812" fmla="*/ 1550002 h 2369152"/>
              <a:gd name="connsiteX7-813" fmla="*/ 2305244 w 2305244"/>
              <a:gd name="connsiteY7-814" fmla="*/ 1740502 h 2369152"/>
              <a:gd name="connsiteX8-815" fmla="*/ 1838519 w 2305244"/>
              <a:gd name="connsiteY8-816" fmla="*/ 1873852 h 2369152"/>
              <a:gd name="connsiteX9-817" fmla="*/ 2009969 w 2305244"/>
              <a:gd name="connsiteY9-818" fmla="*/ 2121502 h 2369152"/>
              <a:gd name="connsiteX10-819" fmla="*/ 1733744 w 2305244"/>
              <a:gd name="connsiteY10-820" fmla="*/ 1988152 h 2369152"/>
              <a:gd name="connsiteX11-821" fmla="*/ 1543244 w 2305244"/>
              <a:gd name="connsiteY11-822" fmla="*/ 2369152 h 2369152"/>
              <a:gd name="connsiteX12-823" fmla="*/ 1314644 w 2305244"/>
              <a:gd name="connsiteY12-824" fmla="*/ 2150077 h 2369152"/>
              <a:gd name="connsiteX13-825" fmla="*/ 1447994 w 2305244"/>
              <a:gd name="connsiteY13-826" fmla="*/ 1788127 h 2369152"/>
              <a:gd name="connsiteX14-827" fmla="*/ 909489 w 2305244"/>
              <a:gd name="connsiteY14-828" fmla="*/ 1185156 h 2369152"/>
              <a:gd name="connsiteX15-829" fmla="*/ 414951 w 2305244"/>
              <a:gd name="connsiteY15-830" fmla="*/ 2322212 h 2369152"/>
              <a:gd name="connsiteX16-831" fmla="*/ 293184 w 2305244"/>
              <a:gd name="connsiteY16-832" fmla="*/ 2052845 h 2369152"/>
              <a:gd name="connsiteX17-833" fmla="*/ 520411 w 2305244"/>
              <a:gd name="connsiteY17-834" fmla="*/ 767428 h 2369152"/>
              <a:gd name="connsiteX18-835" fmla="*/ 11167 w 2305244"/>
              <a:gd name="connsiteY18-836" fmla="*/ 5505 h 2369152"/>
              <a:gd name="connsiteX0-837" fmla="*/ 11167 w 2305244"/>
              <a:gd name="connsiteY0-838" fmla="*/ 5505 h 2369152"/>
              <a:gd name="connsiteX1-839" fmla="*/ 771719 w 2305244"/>
              <a:gd name="connsiteY1-840" fmla="*/ 578452 h 2369152"/>
              <a:gd name="connsiteX2-841" fmla="*/ 2041440 w 2305244"/>
              <a:gd name="connsiteY2-842" fmla="*/ 514597 h 2369152"/>
              <a:gd name="connsiteX3-843" fmla="*/ 2296406 w 2305244"/>
              <a:gd name="connsiteY3-844" fmla="*/ 662729 h 2369152"/>
              <a:gd name="connsiteX4-845" fmla="*/ 1106618 w 2305244"/>
              <a:gd name="connsiteY4-846" fmla="*/ 1004182 h 2369152"/>
              <a:gd name="connsiteX5-847" fmla="*/ 1628969 w 2305244"/>
              <a:gd name="connsiteY5-848" fmla="*/ 1550002 h 2369152"/>
              <a:gd name="connsiteX6-849" fmla="*/ 2076644 w 2305244"/>
              <a:gd name="connsiteY6-850" fmla="*/ 1550002 h 2369152"/>
              <a:gd name="connsiteX7-851" fmla="*/ 2305244 w 2305244"/>
              <a:gd name="connsiteY7-852" fmla="*/ 1740502 h 2369152"/>
              <a:gd name="connsiteX8-853" fmla="*/ 1838519 w 2305244"/>
              <a:gd name="connsiteY8-854" fmla="*/ 1873852 h 2369152"/>
              <a:gd name="connsiteX9-855" fmla="*/ 2009969 w 2305244"/>
              <a:gd name="connsiteY9-856" fmla="*/ 2121502 h 2369152"/>
              <a:gd name="connsiteX10-857" fmla="*/ 1733744 w 2305244"/>
              <a:gd name="connsiteY10-858" fmla="*/ 1988152 h 2369152"/>
              <a:gd name="connsiteX11-859" fmla="*/ 1543244 w 2305244"/>
              <a:gd name="connsiteY11-860" fmla="*/ 2369152 h 2369152"/>
              <a:gd name="connsiteX12-861" fmla="*/ 1314644 w 2305244"/>
              <a:gd name="connsiteY12-862" fmla="*/ 2150077 h 2369152"/>
              <a:gd name="connsiteX13-863" fmla="*/ 1447994 w 2305244"/>
              <a:gd name="connsiteY13-864" fmla="*/ 1788127 h 2369152"/>
              <a:gd name="connsiteX14-865" fmla="*/ 898516 w 2305244"/>
              <a:gd name="connsiteY14-866" fmla="*/ 1196129 h 2369152"/>
              <a:gd name="connsiteX15-867" fmla="*/ 414951 w 2305244"/>
              <a:gd name="connsiteY15-868" fmla="*/ 2322212 h 2369152"/>
              <a:gd name="connsiteX16-869" fmla="*/ 293184 w 2305244"/>
              <a:gd name="connsiteY16-870" fmla="*/ 2052845 h 2369152"/>
              <a:gd name="connsiteX17-871" fmla="*/ 520411 w 2305244"/>
              <a:gd name="connsiteY17-872" fmla="*/ 767428 h 2369152"/>
              <a:gd name="connsiteX18-873" fmla="*/ 11167 w 2305244"/>
              <a:gd name="connsiteY18-874" fmla="*/ 5505 h 2369152"/>
              <a:gd name="connsiteX0-875" fmla="*/ 11167 w 2305244"/>
              <a:gd name="connsiteY0-876" fmla="*/ 5505 h 2369152"/>
              <a:gd name="connsiteX1-877" fmla="*/ 771719 w 2305244"/>
              <a:gd name="connsiteY1-878" fmla="*/ 578452 h 2369152"/>
              <a:gd name="connsiteX2-879" fmla="*/ 2041440 w 2305244"/>
              <a:gd name="connsiteY2-880" fmla="*/ 514597 h 2369152"/>
              <a:gd name="connsiteX3-881" fmla="*/ 2296406 w 2305244"/>
              <a:gd name="connsiteY3-882" fmla="*/ 662729 h 2369152"/>
              <a:gd name="connsiteX4-883" fmla="*/ 1124906 w 2305244"/>
              <a:gd name="connsiteY4-884" fmla="*/ 1004182 h 2369152"/>
              <a:gd name="connsiteX5-885" fmla="*/ 1628969 w 2305244"/>
              <a:gd name="connsiteY5-886" fmla="*/ 1550002 h 2369152"/>
              <a:gd name="connsiteX6-887" fmla="*/ 2076644 w 2305244"/>
              <a:gd name="connsiteY6-888" fmla="*/ 1550002 h 2369152"/>
              <a:gd name="connsiteX7-889" fmla="*/ 2305244 w 2305244"/>
              <a:gd name="connsiteY7-890" fmla="*/ 1740502 h 2369152"/>
              <a:gd name="connsiteX8-891" fmla="*/ 1838519 w 2305244"/>
              <a:gd name="connsiteY8-892" fmla="*/ 1873852 h 2369152"/>
              <a:gd name="connsiteX9-893" fmla="*/ 2009969 w 2305244"/>
              <a:gd name="connsiteY9-894" fmla="*/ 2121502 h 2369152"/>
              <a:gd name="connsiteX10-895" fmla="*/ 1733744 w 2305244"/>
              <a:gd name="connsiteY10-896" fmla="*/ 1988152 h 2369152"/>
              <a:gd name="connsiteX11-897" fmla="*/ 1543244 w 2305244"/>
              <a:gd name="connsiteY11-898" fmla="*/ 2369152 h 2369152"/>
              <a:gd name="connsiteX12-899" fmla="*/ 1314644 w 2305244"/>
              <a:gd name="connsiteY12-900" fmla="*/ 2150077 h 2369152"/>
              <a:gd name="connsiteX13-901" fmla="*/ 1447994 w 2305244"/>
              <a:gd name="connsiteY13-902" fmla="*/ 1788127 h 2369152"/>
              <a:gd name="connsiteX14-903" fmla="*/ 898516 w 2305244"/>
              <a:gd name="connsiteY14-904" fmla="*/ 1196129 h 2369152"/>
              <a:gd name="connsiteX15-905" fmla="*/ 414951 w 2305244"/>
              <a:gd name="connsiteY15-906" fmla="*/ 2322212 h 2369152"/>
              <a:gd name="connsiteX16-907" fmla="*/ 293184 w 2305244"/>
              <a:gd name="connsiteY16-908" fmla="*/ 2052845 h 2369152"/>
              <a:gd name="connsiteX17-909" fmla="*/ 520411 w 2305244"/>
              <a:gd name="connsiteY17-910" fmla="*/ 767428 h 2369152"/>
              <a:gd name="connsiteX18-911" fmla="*/ 11167 w 2305244"/>
              <a:gd name="connsiteY18-912" fmla="*/ 5505 h 2369152"/>
              <a:gd name="connsiteX0-913" fmla="*/ 11167 w 2305244"/>
              <a:gd name="connsiteY0-914" fmla="*/ 5505 h 2369152"/>
              <a:gd name="connsiteX1-915" fmla="*/ 771719 w 2305244"/>
              <a:gd name="connsiteY1-916" fmla="*/ 578452 h 2369152"/>
              <a:gd name="connsiteX2-917" fmla="*/ 2041440 w 2305244"/>
              <a:gd name="connsiteY2-918" fmla="*/ 514597 h 2369152"/>
              <a:gd name="connsiteX3-919" fmla="*/ 2296406 w 2305244"/>
              <a:gd name="connsiteY3-920" fmla="*/ 662729 h 2369152"/>
              <a:gd name="connsiteX4-921" fmla="*/ 1124906 w 2305244"/>
              <a:gd name="connsiteY4-922" fmla="*/ 1004182 h 2369152"/>
              <a:gd name="connsiteX5-923" fmla="*/ 1628969 w 2305244"/>
              <a:gd name="connsiteY5-924" fmla="*/ 1550002 h 2369152"/>
              <a:gd name="connsiteX6-925" fmla="*/ 2076644 w 2305244"/>
              <a:gd name="connsiteY6-926" fmla="*/ 1550002 h 2369152"/>
              <a:gd name="connsiteX7-927" fmla="*/ 2305244 w 2305244"/>
              <a:gd name="connsiteY7-928" fmla="*/ 1740502 h 2369152"/>
              <a:gd name="connsiteX8-929" fmla="*/ 1838519 w 2305244"/>
              <a:gd name="connsiteY8-930" fmla="*/ 1873852 h 2369152"/>
              <a:gd name="connsiteX9-931" fmla="*/ 2009969 w 2305244"/>
              <a:gd name="connsiteY9-932" fmla="*/ 2121502 h 2369152"/>
              <a:gd name="connsiteX10-933" fmla="*/ 1733744 w 2305244"/>
              <a:gd name="connsiteY10-934" fmla="*/ 1988152 h 2369152"/>
              <a:gd name="connsiteX11-935" fmla="*/ 1543244 w 2305244"/>
              <a:gd name="connsiteY11-936" fmla="*/ 2369152 h 2369152"/>
              <a:gd name="connsiteX12-937" fmla="*/ 1314644 w 2305244"/>
              <a:gd name="connsiteY12-938" fmla="*/ 2150077 h 2369152"/>
              <a:gd name="connsiteX13-939" fmla="*/ 1447994 w 2305244"/>
              <a:gd name="connsiteY13-940" fmla="*/ 1788127 h 2369152"/>
              <a:gd name="connsiteX14-941" fmla="*/ 909489 w 2305244"/>
              <a:gd name="connsiteY14-942" fmla="*/ 1225390 h 2369152"/>
              <a:gd name="connsiteX15-943" fmla="*/ 414951 w 2305244"/>
              <a:gd name="connsiteY15-944" fmla="*/ 2322212 h 2369152"/>
              <a:gd name="connsiteX16-945" fmla="*/ 293184 w 2305244"/>
              <a:gd name="connsiteY16-946" fmla="*/ 2052845 h 2369152"/>
              <a:gd name="connsiteX17-947" fmla="*/ 520411 w 2305244"/>
              <a:gd name="connsiteY17-948" fmla="*/ 767428 h 2369152"/>
              <a:gd name="connsiteX18-949" fmla="*/ 11167 w 2305244"/>
              <a:gd name="connsiteY18-950" fmla="*/ 5505 h 2369152"/>
              <a:gd name="connsiteX0-951" fmla="*/ 11167 w 2305244"/>
              <a:gd name="connsiteY0-952" fmla="*/ 5505 h 2369152"/>
              <a:gd name="connsiteX1-953" fmla="*/ 771719 w 2305244"/>
              <a:gd name="connsiteY1-954" fmla="*/ 578452 h 2369152"/>
              <a:gd name="connsiteX2-955" fmla="*/ 2041440 w 2305244"/>
              <a:gd name="connsiteY2-956" fmla="*/ 514597 h 2369152"/>
              <a:gd name="connsiteX3-957" fmla="*/ 2296406 w 2305244"/>
              <a:gd name="connsiteY3-958" fmla="*/ 662729 h 2369152"/>
              <a:gd name="connsiteX4-959" fmla="*/ 1124906 w 2305244"/>
              <a:gd name="connsiteY4-960" fmla="*/ 1004182 h 2369152"/>
              <a:gd name="connsiteX5-961" fmla="*/ 1628969 w 2305244"/>
              <a:gd name="connsiteY5-962" fmla="*/ 1550002 h 2369152"/>
              <a:gd name="connsiteX6-963" fmla="*/ 2076644 w 2305244"/>
              <a:gd name="connsiteY6-964" fmla="*/ 1550002 h 2369152"/>
              <a:gd name="connsiteX7-965" fmla="*/ 2305244 w 2305244"/>
              <a:gd name="connsiteY7-966" fmla="*/ 1740502 h 2369152"/>
              <a:gd name="connsiteX8-967" fmla="*/ 1838519 w 2305244"/>
              <a:gd name="connsiteY8-968" fmla="*/ 1873852 h 2369152"/>
              <a:gd name="connsiteX9-969" fmla="*/ 2009969 w 2305244"/>
              <a:gd name="connsiteY9-970" fmla="*/ 2121502 h 2369152"/>
              <a:gd name="connsiteX10-971" fmla="*/ 1733744 w 2305244"/>
              <a:gd name="connsiteY10-972" fmla="*/ 1988152 h 2369152"/>
              <a:gd name="connsiteX11-973" fmla="*/ 1543244 w 2305244"/>
              <a:gd name="connsiteY11-974" fmla="*/ 2369152 h 2369152"/>
              <a:gd name="connsiteX12-975" fmla="*/ 1314644 w 2305244"/>
              <a:gd name="connsiteY12-976" fmla="*/ 2150077 h 2369152"/>
              <a:gd name="connsiteX13-977" fmla="*/ 1473597 w 2305244"/>
              <a:gd name="connsiteY13-978" fmla="*/ 1788127 h 2369152"/>
              <a:gd name="connsiteX14-979" fmla="*/ 909489 w 2305244"/>
              <a:gd name="connsiteY14-980" fmla="*/ 1225390 h 2369152"/>
              <a:gd name="connsiteX15-981" fmla="*/ 414951 w 2305244"/>
              <a:gd name="connsiteY15-982" fmla="*/ 2322212 h 2369152"/>
              <a:gd name="connsiteX16-983" fmla="*/ 293184 w 2305244"/>
              <a:gd name="connsiteY16-984" fmla="*/ 2052845 h 2369152"/>
              <a:gd name="connsiteX17-985" fmla="*/ 520411 w 2305244"/>
              <a:gd name="connsiteY17-986" fmla="*/ 767428 h 2369152"/>
              <a:gd name="connsiteX18-987" fmla="*/ 11167 w 2305244"/>
              <a:gd name="connsiteY18-988" fmla="*/ 5505 h 2369152"/>
              <a:gd name="connsiteX0-989" fmla="*/ 11167 w 2305244"/>
              <a:gd name="connsiteY0-990" fmla="*/ 5505 h 2369152"/>
              <a:gd name="connsiteX1-991" fmla="*/ 771719 w 2305244"/>
              <a:gd name="connsiteY1-992" fmla="*/ 578452 h 2369152"/>
              <a:gd name="connsiteX2-993" fmla="*/ 2041440 w 2305244"/>
              <a:gd name="connsiteY2-994" fmla="*/ 514597 h 2369152"/>
              <a:gd name="connsiteX3-995" fmla="*/ 2296406 w 2305244"/>
              <a:gd name="connsiteY3-996" fmla="*/ 662729 h 2369152"/>
              <a:gd name="connsiteX4-997" fmla="*/ 1124906 w 2305244"/>
              <a:gd name="connsiteY4-998" fmla="*/ 1004182 h 2369152"/>
              <a:gd name="connsiteX5-999" fmla="*/ 1628969 w 2305244"/>
              <a:gd name="connsiteY5-1000" fmla="*/ 1550002 h 2369152"/>
              <a:gd name="connsiteX6-1001" fmla="*/ 2076644 w 2305244"/>
              <a:gd name="connsiteY6-1002" fmla="*/ 1550002 h 2369152"/>
              <a:gd name="connsiteX7-1003" fmla="*/ 2305244 w 2305244"/>
              <a:gd name="connsiteY7-1004" fmla="*/ 1740502 h 2369152"/>
              <a:gd name="connsiteX8-1005" fmla="*/ 1838519 w 2305244"/>
              <a:gd name="connsiteY8-1006" fmla="*/ 1873852 h 2369152"/>
              <a:gd name="connsiteX9-1007" fmla="*/ 2009969 w 2305244"/>
              <a:gd name="connsiteY9-1008" fmla="*/ 2121502 h 2369152"/>
              <a:gd name="connsiteX10-1009" fmla="*/ 1733744 w 2305244"/>
              <a:gd name="connsiteY10-1010" fmla="*/ 1988152 h 2369152"/>
              <a:gd name="connsiteX11-1011" fmla="*/ 1543244 w 2305244"/>
              <a:gd name="connsiteY11-1012" fmla="*/ 2369152 h 2369152"/>
              <a:gd name="connsiteX12-1013" fmla="*/ 1314644 w 2305244"/>
              <a:gd name="connsiteY12-1014" fmla="*/ 2150077 h 2369152"/>
              <a:gd name="connsiteX13-1015" fmla="*/ 1513830 w 2305244"/>
              <a:gd name="connsiteY13-1016" fmla="*/ 1784469 h 2369152"/>
              <a:gd name="connsiteX14-1017" fmla="*/ 909489 w 2305244"/>
              <a:gd name="connsiteY14-1018" fmla="*/ 1225390 h 2369152"/>
              <a:gd name="connsiteX15-1019" fmla="*/ 414951 w 2305244"/>
              <a:gd name="connsiteY15-1020" fmla="*/ 2322212 h 2369152"/>
              <a:gd name="connsiteX16-1021" fmla="*/ 293184 w 2305244"/>
              <a:gd name="connsiteY16-1022" fmla="*/ 2052845 h 2369152"/>
              <a:gd name="connsiteX17-1023" fmla="*/ 520411 w 2305244"/>
              <a:gd name="connsiteY17-1024" fmla="*/ 767428 h 2369152"/>
              <a:gd name="connsiteX18-1025" fmla="*/ 11167 w 2305244"/>
              <a:gd name="connsiteY18-1026" fmla="*/ 5505 h 2369152"/>
              <a:gd name="connsiteX0-1027" fmla="*/ 11167 w 2305244"/>
              <a:gd name="connsiteY0-1028" fmla="*/ 5505 h 2369152"/>
              <a:gd name="connsiteX1-1029" fmla="*/ 771719 w 2305244"/>
              <a:gd name="connsiteY1-1030" fmla="*/ 578452 h 2369152"/>
              <a:gd name="connsiteX2-1031" fmla="*/ 2041440 w 2305244"/>
              <a:gd name="connsiteY2-1032" fmla="*/ 514597 h 2369152"/>
              <a:gd name="connsiteX3-1033" fmla="*/ 2296406 w 2305244"/>
              <a:gd name="connsiteY3-1034" fmla="*/ 662729 h 2369152"/>
              <a:gd name="connsiteX4-1035" fmla="*/ 1124906 w 2305244"/>
              <a:gd name="connsiteY4-1036" fmla="*/ 1004182 h 2369152"/>
              <a:gd name="connsiteX5-1037" fmla="*/ 1628969 w 2305244"/>
              <a:gd name="connsiteY5-1038" fmla="*/ 1550002 h 2369152"/>
              <a:gd name="connsiteX6-1039" fmla="*/ 2076644 w 2305244"/>
              <a:gd name="connsiteY6-1040" fmla="*/ 1550002 h 2369152"/>
              <a:gd name="connsiteX7-1041" fmla="*/ 2305244 w 2305244"/>
              <a:gd name="connsiteY7-1042" fmla="*/ 1740502 h 2369152"/>
              <a:gd name="connsiteX8-1043" fmla="*/ 1838519 w 2305244"/>
              <a:gd name="connsiteY8-1044" fmla="*/ 1873852 h 2369152"/>
              <a:gd name="connsiteX9-1045" fmla="*/ 2009969 w 2305244"/>
              <a:gd name="connsiteY9-1046" fmla="*/ 2121502 h 2369152"/>
              <a:gd name="connsiteX10-1047" fmla="*/ 1733744 w 2305244"/>
              <a:gd name="connsiteY10-1048" fmla="*/ 1988152 h 2369152"/>
              <a:gd name="connsiteX11-1049" fmla="*/ 1543244 w 2305244"/>
              <a:gd name="connsiteY11-1050" fmla="*/ 2369152 h 2369152"/>
              <a:gd name="connsiteX12-1051" fmla="*/ 1314644 w 2305244"/>
              <a:gd name="connsiteY12-1052" fmla="*/ 2150077 h 2369152"/>
              <a:gd name="connsiteX13-1053" fmla="*/ 1495542 w 2305244"/>
              <a:gd name="connsiteY13-1054" fmla="*/ 1788127 h 2369152"/>
              <a:gd name="connsiteX14-1055" fmla="*/ 909489 w 2305244"/>
              <a:gd name="connsiteY14-1056" fmla="*/ 1225390 h 2369152"/>
              <a:gd name="connsiteX15-1057" fmla="*/ 414951 w 2305244"/>
              <a:gd name="connsiteY15-1058" fmla="*/ 2322212 h 2369152"/>
              <a:gd name="connsiteX16-1059" fmla="*/ 293184 w 2305244"/>
              <a:gd name="connsiteY16-1060" fmla="*/ 2052845 h 2369152"/>
              <a:gd name="connsiteX17-1061" fmla="*/ 520411 w 2305244"/>
              <a:gd name="connsiteY17-1062" fmla="*/ 767428 h 2369152"/>
              <a:gd name="connsiteX18-1063" fmla="*/ 11167 w 2305244"/>
              <a:gd name="connsiteY18-1064" fmla="*/ 5505 h 2369152"/>
              <a:gd name="connsiteX0-1065" fmla="*/ 11167 w 2305244"/>
              <a:gd name="connsiteY0-1066" fmla="*/ 5505 h 2369152"/>
              <a:gd name="connsiteX1-1067" fmla="*/ 771719 w 2305244"/>
              <a:gd name="connsiteY1-1068" fmla="*/ 578452 h 2369152"/>
              <a:gd name="connsiteX2-1069" fmla="*/ 2041440 w 2305244"/>
              <a:gd name="connsiteY2-1070" fmla="*/ 514597 h 2369152"/>
              <a:gd name="connsiteX3-1071" fmla="*/ 2296406 w 2305244"/>
              <a:gd name="connsiteY3-1072" fmla="*/ 662729 h 2369152"/>
              <a:gd name="connsiteX4-1073" fmla="*/ 1124906 w 2305244"/>
              <a:gd name="connsiteY4-1074" fmla="*/ 1004182 h 2369152"/>
              <a:gd name="connsiteX5-1075" fmla="*/ 1650914 w 2305244"/>
              <a:gd name="connsiteY5-1076" fmla="*/ 1597551 h 2369152"/>
              <a:gd name="connsiteX6-1077" fmla="*/ 2076644 w 2305244"/>
              <a:gd name="connsiteY6-1078" fmla="*/ 1550002 h 2369152"/>
              <a:gd name="connsiteX7-1079" fmla="*/ 2305244 w 2305244"/>
              <a:gd name="connsiteY7-1080" fmla="*/ 1740502 h 2369152"/>
              <a:gd name="connsiteX8-1081" fmla="*/ 1838519 w 2305244"/>
              <a:gd name="connsiteY8-1082" fmla="*/ 1873852 h 2369152"/>
              <a:gd name="connsiteX9-1083" fmla="*/ 2009969 w 2305244"/>
              <a:gd name="connsiteY9-1084" fmla="*/ 2121502 h 2369152"/>
              <a:gd name="connsiteX10-1085" fmla="*/ 1733744 w 2305244"/>
              <a:gd name="connsiteY10-1086" fmla="*/ 1988152 h 2369152"/>
              <a:gd name="connsiteX11-1087" fmla="*/ 1543244 w 2305244"/>
              <a:gd name="connsiteY11-1088" fmla="*/ 2369152 h 2369152"/>
              <a:gd name="connsiteX12-1089" fmla="*/ 1314644 w 2305244"/>
              <a:gd name="connsiteY12-1090" fmla="*/ 2150077 h 2369152"/>
              <a:gd name="connsiteX13-1091" fmla="*/ 1495542 w 2305244"/>
              <a:gd name="connsiteY13-1092" fmla="*/ 1788127 h 2369152"/>
              <a:gd name="connsiteX14-1093" fmla="*/ 909489 w 2305244"/>
              <a:gd name="connsiteY14-1094" fmla="*/ 1225390 h 2369152"/>
              <a:gd name="connsiteX15-1095" fmla="*/ 414951 w 2305244"/>
              <a:gd name="connsiteY15-1096" fmla="*/ 2322212 h 2369152"/>
              <a:gd name="connsiteX16-1097" fmla="*/ 293184 w 2305244"/>
              <a:gd name="connsiteY16-1098" fmla="*/ 2052845 h 2369152"/>
              <a:gd name="connsiteX17-1099" fmla="*/ 520411 w 2305244"/>
              <a:gd name="connsiteY17-1100" fmla="*/ 767428 h 2369152"/>
              <a:gd name="connsiteX18-1101" fmla="*/ 11167 w 2305244"/>
              <a:gd name="connsiteY18-1102" fmla="*/ 5505 h 2369152"/>
              <a:gd name="connsiteX0-1103" fmla="*/ 11167 w 2305244"/>
              <a:gd name="connsiteY0-1104" fmla="*/ 5505 h 2369152"/>
              <a:gd name="connsiteX1-1105" fmla="*/ 771719 w 2305244"/>
              <a:gd name="connsiteY1-1106" fmla="*/ 578452 h 2369152"/>
              <a:gd name="connsiteX2-1107" fmla="*/ 2041440 w 2305244"/>
              <a:gd name="connsiteY2-1108" fmla="*/ 514597 h 2369152"/>
              <a:gd name="connsiteX3-1109" fmla="*/ 2296406 w 2305244"/>
              <a:gd name="connsiteY3-1110" fmla="*/ 662729 h 2369152"/>
              <a:gd name="connsiteX4-1111" fmla="*/ 1124906 w 2305244"/>
              <a:gd name="connsiteY4-1112" fmla="*/ 1004182 h 2369152"/>
              <a:gd name="connsiteX5-1113" fmla="*/ 1676517 w 2305244"/>
              <a:gd name="connsiteY5-1114" fmla="*/ 1608523 h 2369152"/>
              <a:gd name="connsiteX6-1115" fmla="*/ 2076644 w 2305244"/>
              <a:gd name="connsiteY6-1116" fmla="*/ 1550002 h 2369152"/>
              <a:gd name="connsiteX7-1117" fmla="*/ 2305244 w 2305244"/>
              <a:gd name="connsiteY7-1118" fmla="*/ 1740502 h 2369152"/>
              <a:gd name="connsiteX8-1119" fmla="*/ 1838519 w 2305244"/>
              <a:gd name="connsiteY8-1120" fmla="*/ 1873852 h 2369152"/>
              <a:gd name="connsiteX9-1121" fmla="*/ 2009969 w 2305244"/>
              <a:gd name="connsiteY9-1122" fmla="*/ 2121502 h 2369152"/>
              <a:gd name="connsiteX10-1123" fmla="*/ 1733744 w 2305244"/>
              <a:gd name="connsiteY10-1124" fmla="*/ 1988152 h 2369152"/>
              <a:gd name="connsiteX11-1125" fmla="*/ 1543244 w 2305244"/>
              <a:gd name="connsiteY11-1126" fmla="*/ 2369152 h 2369152"/>
              <a:gd name="connsiteX12-1127" fmla="*/ 1314644 w 2305244"/>
              <a:gd name="connsiteY12-1128" fmla="*/ 2150077 h 2369152"/>
              <a:gd name="connsiteX13-1129" fmla="*/ 1495542 w 2305244"/>
              <a:gd name="connsiteY13-1130" fmla="*/ 1788127 h 2369152"/>
              <a:gd name="connsiteX14-1131" fmla="*/ 909489 w 2305244"/>
              <a:gd name="connsiteY14-1132" fmla="*/ 1225390 h 2369152"/>
              <a:gd name="connsiteX15-1133" fmla="*/ 414951 w 2305244"/>
              <a:gd name="connsiteY15-1134" fmla="*/ 2322212 h 2369152"/>
              <a:gd name="connsiteX16-1135" fmla="*/ 293184 w 2305244"/>
              <a:gd name="connsiteY16-1136" fmla="*/ 2052845 h 2369152"/>
              <a:gd name="connsiteX17-1137" fmla="*/ 520411 w 2305244"/>
              <a:gd name="connsiteY17-1138" fmla="*/ 767428 h 2369152"/>
              <a:gd name="connsiteX18-1139" fmla="*/ 11167 w 2305244"/>
              <a:gd name="connsiteY18-1140" fmla="*/ 5505 h 2369152"/>
              <a:gd name="connsiteX0-1141" fmla="*/ 11167 w 2305244"/>
              <a:gd name="connsiteY0-1142" fmla="*/ 5505 h 2369152"/>
              <a:gd name="connsiteX1-1143" fmla="*/ 771719 w 2305244"/>
              <a:gd name="connsiteY1-1144" fmla="*/ 578452 h 2369152"/>
              <a:gd name="connsiteX2-1145" fmla="*/ 2041440 w 2305244"/>
              <a:gd name="connsiteY2-1146" fmla="*/ 514597 h 2369152"/>
              <a:gd name="connsiteX3-1147" fmla="*/ 2296406 w 2305244"/>
              <a:gd name="connsiteY3-1148" fmla="*/ 662729 h 2369152"/>
              <a:gd name="connsiteX4-1149" fmla="*/ 1124906 w 2305244"/>
              <a:gd name="connsiteY4-1150" fmla="*/ 1004182 h 2369152"/>
              <a:gd name="connsiteX5-1151" fmla="*/ 1676517 w 2305244"/>
              <a:gd name="connsiteY5-1152" fmla="*/ 1608523 h 2369152"/>
              <a:gd name="connsiteX6-1153" fmla="*/ 2032752 w 2305244"/>
              <a:gd name="connsiteY6-1154" fmla="*/ 1550002 h 2369152"/>
              <a:gd name="connsiteX7-1155" fmla="*/ 2305244 w 2305244"/>
              <a:gd name="connsiteY7-1156" fmla="*/ 1740502 h 2369152"/>
              <a:gd name="connsiteX8-1157" fmla="*/ 1838519 w 2305244"/>
              <a:gd name="connsiteY8-1158" fmla="*/ 1873852 h 2369152"/>
              <a:gd name="connsiteX9-1159" fmla="*/ 2009969 w 2305244"/>
              <a:gd name="connsiteY9-1160" fmla="*/ 2121502 h 2369152"/>
              <a:gd name="connsiteX10-1161" fmla="*/ 1733744 w 2305244"/>
              <a:gd name="connsiteY10-1162" fmla="*/ 1988152 h 2369152"/>
              <a:gd name="connsiteX11-1163" fmla="*/ 1543244 w 2305244"/>
              <a:gd name="connsiteY11-1164" fmla="*/ 2369152 h 2369152"/>
              <a:gd name="connsiteX12-1165" fmla="*/ 1314644 w 2305244"/>
              <a:gd name="connsiteY12-1166" fmla="*/ 2150077 h 2369152"/>
              <a:gd name="connsiteX13-1167" fmla="*/ 1495542 w 2305244"/>
              <a:gd name="connsiteY13-1168" fmla="*/ 1788127 h 2369152"/>
              <a:gd name="connsiteX14-1169" fmla="*/ 909489 w 2305244"/>
              <a:gd name="connsiteY14-1170" fmla="*/ 1225390 h 2369152"/>
              <a:gd name="connsiteX15-1171" fmla="*/ 414951 w 2305244"/>
              <a:gd name="connsiteY15-1172" fmla="*/ 2322212 h 2369152"/>
              <a:gd name="connsiteX16-1173" fmla="*/ 293184 w 2305244"/>
              <a:gd name="connsiteY16-1174" fmla="*/ 2052845 h 2369152"/>
              <a:gd name="connsiteX17-1175" fmla="*/ 520411 w 2305244"/>
              <a:gd name="connsiteY17-1176" fmla="*/ 767428 h 2369152"/>
              <a:gd name="connsiteX18-1177" fmla="*/ 11167 w 2305244"/>
              <a:gd name="connsiteY18-1178" fmla="*/ 5505 h 2369152"/>
              <a:gd name="connsiteX0-1179" fmla="*/ 2305244 w 2305244"/>
              <a:gd name="connsiteY0-1180" fmla="*/ 1740502 h 2369152"/>
              <a:gd name="connsiteX1-1181" fmla="*/ 1838519 w 2305244"/>
              <a:gd name="connsiteY1-1182" fmla="*/ 1873852 h 2369152"/>
              <a:gd name="connsiteX2-1183" fmla="*/ 2009969 w 2305244"/>
              <a:gd name="connsiteY2-1184" fmla="*/ 2121502 h 2369152"/>
              <a:gd name="connsiteX3-1185" fmla="*/ 1733744 w 2305244"/>
              <a:gd name="connsiteY3-1186" fmla="*/ 1988152 h 2369152"/>
              <a:gd name="connsiteX4-1187" fmla="*/ 1543244 w 2305244"/>
              <a:gd name="connsiteY4-1188" fmla="*/ 2369152 h 2369152"/>
              <a:gd name="connsiteX5-1189" fmla="*/ 1314644 w 2305244"/>
              <a:gd name="connsiteY5-1190" fmla="*/ 2150077 h 2369152"/>
              <a:gd name="connsiteX6-1191" fmla="*/ 1495542 w 2305244"/>
              <a:gd name="connsiteY6-1192" fmla="*/ 1788127 h 2369152"/>
              <a:gd name="connsiteX7-1193" fmla="*/ 909489 w 2305244"/>
              <a:gd name="connsiteY7-1194" fmla="*/ 1225390 h 2369152"/>
              <a:gd name="connsiteX8-1195" fmla="*/ 414951 w 2305244"/>
              <a:gd name="connsiteY8-1196" fmla="*/ 2322212 h 2369152"/>
              <a:gd name="connsiteX9-1197" fmla="*/ 293184 w 2305244"/>
              <a:gd name="connsiteY9-1198" fmla="*/ 2052845 h 2369152"/>
              <a:gd name="connsiteX10-1199" fmla="*/ 520411 w 2305244"/>
              <a:gd name="connsiteY10-1200" fmla="*/ 767428 h 2369152"/>
              <a:gd name="connsiteX11-1201" fmla="*/ 11167 w 2305244"/>
              <a:gd name="connsiteY11-1202" fmla="*/ 5505 h 2369152"/>
              <a:gd name="connsiteX12-1203" fmla="*/ 771719 w 2305244"/>
              <a:gd name="connsiteY12-1204" fmla="*/ 578452 h 2369152"/>
              <a:gd name="connsiteX13-1205" fmla="*/ 2041440 w 2305244"/>
              <a:gd name="connsiteY13-1206" fmla="*/ 514597 h 2369152"/>
              <a:gd name="connsiteX14-1207" fmla="*/ 2296406 w 2305244"/>
              <a:gd name="connsiteY14-1208" fmla="*/ 662729 h 2369152"/>
              <a:gd name="connsiteX15-1209" fmla="*/ 1124906 w 2305244"/>
              <a:gd name="connsiteY15-1210" fmla="*/ 1004182 h 2369152"/>
              <a:gd name="connsiteX16-1211" fmla="*/ 1676517 w 2305244"/>
              <a:gd name="connsiteY16-1212" fmla="*/ 1608523 h 2369152"/>
              <a:gd name="connsiteX17-1213" fmla="*/ 2124192 w 2305244"/>
              <a:gd name="connsiteY17-1214" fmla="*/ 1641442 h 2369152"/>
              <a:gd name="connsiteX0-1215" fmla="*/ 2305244 w 2305244"/>
              <a:gd name="connsiteY0-1216" fmla="*/ 1740502 h 2369152"/>
              <a:gd name="connsiteX1-1217" fmla="*/ 1838519 w 2305244"/>
              <a:gd name="connsiteY1-1218" fmla="*/ 1873852 h 2369152"/>
              <a:gd name="connsiteX2-1219" fmla="*/ 2009969 w 2305244"/>
              <a:gd name="connsiteY2-1220" fmla="*/ 2121502 h 2369152"/>
              <a:gd name="connsiteX3-1221" fmla="*/ 1733744 w 2305244"/>
              <a:gd name="connsiteY3-1222" fmla="*/ 1988152 h 2369152"/>
              <a:gd name="connsiteX4-1223" fmla="*/ 1543244 w 2305244"/>
              <a:gd name="connsiteY4-1224" fmla="*/ 2369152 h 2369152"/>
              <a:gd name="connsiteX5-1225" fmla="*/ 1314644 w 2305244"/>
              <a:gd name="connsiteY5-1226" fmla="*/ 2150077 h 2369152"/>
              <a:gd name="connsiteX6-1227" fmla="*/ 1495542 w 2305244"/>
              <a:gd name="connsiteY6-1228" fmla="*/ 1788127 h 2369152"/>
              <a:gd name="connsiteX7-1229" fmla="*/ 909489 w 2305244"/>
              <a:gd name="connsiteY7-1230" fmla="*/ 1225390 h 2369152"/>
              <a:gd name="connsiteX8-1231" fmla="*/ 414951 w 2305244"/>
              <a:gd name="connsiteY8-1232" fmla="*/ 2322212 h 2369152"/>
              <a:gd name="connsiteX9-1233" fmla="*/ 293184 w 2305244"/>
              <a:gd name="connsiteY9-1234" fmla="*/ 2052845 h 2369152"/>
              <a:gd name="connsiteX10-1235" fmla="*/ 520411 w 2305244"/>
              <a:gd name="connsiteY10-1236" fmla="*/ 767428 h 2369152"/>
              <a:gd name="connsiteX11-1237" fmla="*/ 11167 w 2305244"/>
              <a:gd name="connsiteY11-1238" fmla="*/ 5505 h 2369152"/>
              <a:gd name="connsiteX12-1239" fmla="*/ 771719 w 2305244"/>
              <a:gd name="connsiteY12-1240" fmla="*/ 578452 h 2369152"/>
              <a:gd name="connsiteX13-1241" fmla="*/ 2041440 w 2305244"/>
              <a:gd name="connsiteY13-1242" fmla="*/ 514597 h 2369152"/>
              <a:gd name="connsiteX14-1243" fmla="*/ 2296406 w 2305244"/>
              <a:gd name="connsiteY14-1244" fmla="*/ 662729 h 2369152"/>
              <a:gd name="connsiteX15-1245" fmla="*/ 1124906 w 2305244"/>
              <a:gd name="connsiteY15-1246" fmla="*/ 1004182 h 2369152"/>
              <a:gd name="connsiteX16-1247" fmla="*/ 1676517 w 2305244"/>
              <a:gd name="connsiteY16-1248" fmla="*/ 1608523 h 2369152"/>
              <a:gd name="connsiteX17-1249" fmla="*/ 2102246 w 2305244"/>
              <a:gd name="connsiteY17-1250" fmla="*/ 1579262 h 2369152"/>
              <a:gd name="connsiteX0-1251" fmla="*/ 2275983 w 2296406"/>
              <a:gd name="connsiteY0-1252" fmla="*/ 1747817 h 2369152"/>
              <a:gd name="connsiteX1-1253" fmla="*/ 1838519 w 2296406"/>
              <a:gd name="connsiteY1-1254" fmla="*/ 1873852 h 2369152"/>
              <a:gd name="connsiteX2-1255" fmla="*/ 2009969 w 2296406"/>
              <a:gd name="connsiteY2-1256" fmla="*/ 2121502 h 2369152"/>
              <a:gd name="connsiteX3-1257" fmla="*/ 1733744 w 2296406"/>
              <a:gd name="connsiteY3-1258" fmla="*/ 1988152 h 2369152"/>
              <a:gd name="connsiteX4-1259" fmla="*/ 1543244 w 2296406"/>
              <a:gd name="connsiteY4-1260" fmla="*/ 2369152 h 2369152"/>
              <a:gd name="connsiteX5-1261" fmla="*/ 1314644 w 2296406"/>
              <a:gd name="connsiteY5-1262" fmla="*/ 2150077 h 2369152"/>
              <a:gd name="connsiteX6-1263" fmla="*/ 1495542 w 2296406"/>
              <a:gd name="connsiteY6-1264" fmla="*/ 1788127 h 2369152"/>
              <a:gd name="connsiteX7-1265" fmla="*/ 909489 w 2296406"/>
              <a:gd name="connsiteY7-1266" fmla="*/ 1225390 h 2369152"/>
              <a:gd name="connsiteX8-1267" fmla="*/ 414951 w 2296406"/>
              <a:gd name="connsiteY8-1268" fmla="*/ 2322212 h 2369152"/>
              <a:gd name="connsiteX9-1269" fmla="*/ 293184 w 2296406"/>
              <a:gd name="connsiteY9-1270" fmla="*/ 2052845 h 2369152"/>
              <a:gd name="connsiteX10-1271" fmla="*/ 520411 w 2296406"/>
              <a:gd name="connsiteY10-1272" fmla="*/ 767428 h 2369152"/>
              <a:gd name="connsiteX11-1273" fmla="*/ 11167 w 2296406"/>
              <a:gd name="connsiteY11-1274" fmla="*/ 5505 h 2369152"/>
              <a:gd name="connsiteX12-1275" fmla="*/ 771719 w 2296406"/>
              <a:gd name="connsiteY12-1276" fmla="*/ 578452 h 2369152"/>
              <a:gd name="connsiteX13-1277" fmla="*/ 2041440 w 2296406"/>
              <a:gd name="connsiteY13-1278" fmla="*/ 514597 h 2369152"/>
              <a:gd name="connsiteX14-1279" fmla="*/ 2296406 w 2296406"/>
              <a:gd name="connsiteY14-1280" fmla="*/ 662729 h 2369152"/>
              <a:gd name="connsiteX15-1281" fmla="*/ 1124906 w 2296406"/>
              <a:gd name="connsiteY15-1282" fmla="*/ 1004182 h 2369152"/>
              <a:gd name="connsiteX16-1283" fmla="*/ 1676517 w 2296406"/>
              <a:gd name="connsiteY16-1284" fmla="*/ 1608523 h 2369152"/>
              <a:gd name="connsiteX17-1285" fmla="*/ 2102246 w 2296406"/>
              <a:gd name="connsiteY17-1286" fmla="*/ 1579262 h 2369152"/>
              <a:gd name="connsiteX0-1287" fmla="*/ 2290614 w 2296406"/>
              <a:gd name="connsiteY0-1288" fmla="*/ 1777078 h 2369152"/>
              <a:gd name="connsiteX1-1289" fmla="*/ 1838519 w 2296406"/>
              <a:gd name="connsiteY1-1290" fmla="*/ 1873852 h 2369152"/>
              <a:gd name="connsiteX2-1291" fmla="*/ 2009969 w 2296406"/>
              <a:gd name="connsiteY2-1292" fmla="*/ 2121502 h 2369152"/>
              <a:gd name="connsiteX3-1293" fmla="*/ 1733744 w 2296406"/>
              <a:gd name="connsiteY3-1294" fmla="*/ 1988152 h 2369152"/>
              <a:gd name="connsiteX4-1295" fmla="*/ 1543244 w 2296406"/>
              <a:gd name="connsiteY4-1296" fmla="*/ 2369152 h 2369152"/>
              <a:gd name="connsiteX5-1297" fmla="*/ 1314644 w 2296406"/>
              <a:gd name="connsiteY5-1298" fmla="*/ 2150077 h 2369152"/>
              <a:gd name="connsiteX6-1299" fmla="*/ 1495542 w 2296406"/>
              <a:gd name="connsiteY6-1300" fmla="*/ 1788127 h 2369152"/>
              <a:gd name="connsiteX7-1301" fmla="*/ 909489 w 2296406"/>
              <a:gd name="connsiteY7-1302" fmla="*/ 1225390 h 2369152"/>
              <a:gd name="connsiteX8-1303" fmla="*/ 414951 w 2296406"/>
              <a:gd name="connsiteY8-1304" fmla="*/ 2322212 h 2369152"/>
              <a:gd name="connsiteX9-1305" fmla="*/ 293184 w 2296406"/>
              <a:gd name="connsiteY9-1306" fmla="*/ 2052845 h 2369152"/>
              <a:gd name="connsiteX10-1307" fmla="*/ 520411 w 2296406"/>
              <a:gd name="connsiteY10-1308" fmla="*/ 767428 h 2369152"/>
              <a:gd name="connsiteX11-1309" fmla="*/ 11167 w 2296406"/>
              <a:gd name="connsiteY11-1310" fmla="*/ 5505 h 2369152"/>
              <a:gd name="connsiteX12-1311" fmla="*/ 771719 w 2296406"/>
              <a:gd name="connsiteY12-1312" fmla="*/ 578452 h 2369152"/>
              <a:gd name="connsiteX13-1313" fmla="*/ 2041440 w 2296406"/>
              <a:gd name="connsiteY13-1314" fmla="*/ 514597 h 2369152"/>
              <a:gd name="connsiteX14-1315" fmla="*/ 2296406 w 2296406"/>
              <a:gd name="connsiteY14-1316" fmla="*/ 662729 h 2369152"/>
              <a:gd name="connsiteX15-1317" fmla="*/ 1124906 w 2296406"/>
              <a:gd name="connsiteY15-1318" fmla="*/ 1004182 h 2369152"/>
              <a:gd name="connsiteX16-1319" fmla="*/ 1676517 w 2296406"/>
              <a:gd name="connsiteY16-1320" fmla="*/ 1608523 h 2369152"/>
              <a:gd name="connsiteX17-1321" fmla="*/ 2102246 w 2296406"/>
              <a:gd name="connsiteY17-1322" fmla="*/ 1579262 h 2369152"/>
              <a:gd name="connsiteX0-1323" fmla="*/ 2290614 w 2296406"/>
              <a:gd name="connsiteY0-1324" fmla="*/ 1740502 h 2369152"/>
              <a:gd name="connsiteX1-1325" fmla="*/ 1838519 w 2296406"/>
              <a:gd name="connsiteY1-1326" fmla="*/ 1873852 h 2369152"/>
              <a:gd name="connsiteX2-1327" fmla="*/ 2009969 w 2296406"/>
              <a:gd name="connsiteY2-1328" fmla="*/ 2121502 h 2369152"/>
              <a:gd name="connsiteX3-1329" fmla="*/ 1733744 w 2296406"/>
              <a:gd name="connsiteY3-1330" fmla="*/ 1988152 h 2369152"/>
              <a:gd name="connsiteX4-1331" fmla="*/ 1543244 w 2296406"/>
              <a:gd name="connsiteY4-1332" fmla="*/ 2369152 h 2369152"/>
              <a:gd name="connsiteX5-1333" fmla="*/ 1314644 w 2296406"/>
              <a:gd name="connsiteY5-1334" fmla="*/ 2150077 h 2369152"/>
              <a:gd name="connsiteX6-1335" fmla="*/ 1495542 w 2296406"/>
              <a:gd name="connsiteY6-1336" fmla="*/ 1788127 h 2369152"/>
              <a:gd name="connsiteX7-1337" fmla="*/ 909489 w 2296406"/>
              <a:gd name="connsiteY7-1338" fmla="*/ 1225390 h 2369152"/>
              <a:gd name="connsiteX8-1339" fmla="*/ 414951 w 2296406"/>
              <a:gd name="connsiteY8-1340" fmla="*/ 2322212 h 2369152"/>
              <a:gd name="connsiteX9-1341" fmla="*/ 293184 w 2296406"/>
              <a:gd name="connsiteY9-1342" fmla="*/ 2052845 h 2369152"/>
              <a:gd name="connsiteX10-1343" fmla="*/ 520411 w 2296406"/>
              <a:gd name="connsiteY10-1344" fmla="*/ 767428 h 2369152"/>
              <a:gd name="connsiteX11-1345" fmla="*/ 11167 w 2296406"/>
              <a:gd name="connsiteY11-1346" fmla="*/ 5505 h 2369152"/>
              <a:gd name="connsiteX12-1347" fmla="*/ 771719 w 2296406"/>
              <a:gd name="connsiteY12-1348" fmla="*/ 578452 h 2369152"/>
              <a:gd name="connsiteX13-1349" fmla="*/ 2041440 w 2296406"/>
              <a:gd name="connsiteY13-1350" fmla="*/ 514597 h 2369152"/>
              <a:gd name="connsiteX14-1351" fmla="*/ 2296406 w 2296406"/>
              <a:gd name="connsiteY14-1352" fmla="*/ 662729 h 2369152"/>
              <a:gd name="connsiteX15-1353" fmla="*/ 1124906 w 2296406"/>
              <a:gd name="connsiteY15-1354" fmla="*/ 1004182 h 2369152"/>
              <a:gd name="connsiteX16-1355" fmla="*/ 1676517 w 2296406"/>
              <a:gd name="connsiteY16-1356" fmla="*/ 1608523 h 2369152"/>
              <a:gd name="connsiteX17-1357" fmla="*/ 2102246 w 2296406"/>
              <a:gd name="connsiteY17-1358" fmla="*/ 1579262 h 2369152"/>
              <a:gd name="connsiteX0-1359" fmla="*/ 2290614 w 2296406"/>
              <a:gd name="connsiteY0-1360" fmla="*/ 1740502 h 2369152"/>
              <a:gd name="connsiteX1-1361" fmla="*/ 1838519 w 2296406"/>
              <a:gd name="connsiteY1-1362" fmla="*/ 1873852 h 2369152"/>
              <a:gd name="connsiteX2-1363" fmla="*/ 2009969 w 2296406"/>
              <a:gd name="connsiteY2-1364" fmla="*/ 2121502 h 2369152"/>
              <a:gd name="connsiteX3-1365" fmla="*/ 1733744 w 2296406"/>
              <a:gd name="connsiteY3-1366" fmla="*/ 1988152 h 2369152"/>
              <a:gd name="connsiteX4-1367" fmla="*/ 1543244 w 2296406"/>
              <a:gd name="connsiteY4-1368" fmla="*/ 2369152 h 2369152"/>
              <a:gd name="connsiteX5-1369" fmla="*/ 1314644 w 2296406"/>
              <a:gd name="connsiteY5-1370" fmla="*/ 2150077 h 2369152"/>
              <a:gd name="connsiteX6-1371" fmla="*/ 1495542 w 2296406"/>
              <a:gd name="connsiteY6-1372" fmla="*/ 1788127 h 2369152"/>
              <a:gd name="connsiteX7-1373" fmla="*/ 909489 w 2296406"/>
              <a:gd name="connsiteY7-1374" fmla="*/ 1225390 h 2369152"/>
              <a:gd name="connsiteX8-1375" fmla="*/ 414951 w 2296406"/>
              <a:gd name="connsiteY8-1376" fmla="*/ 2322212 h 2369152"/>
              <a:gd name="connsiteX9-1377" fmla="*/ 293184 w 2296406"/>
              <a:gd name="connsiteY9-1378" fmla="*/ 2052845 h 2369152"/>
              <a:gd name="connsiteX10-1379" fmla="*/ 520411 w 2296406"/>
              <a:gd name="connsiteY10-1380" fmla="*/ 767428 h 2369152"/>
              <a:gd name="connsiteX11-1381" fmla="*/ 11167 w 2296406"/>
              <a:gd name="connsiteY11-1382" fmla="*/ 5505 h 2369152"/>
              <a:gd name="connsiteX12-1383" fmla="*/ 771719 w 2296406"/>
              <a:gd name="connsiteY12-1384" fmla="*/ 578452 h 2369152"/>
              <a:gd name="connsiteX13-1385" fmla="*/ 2041440 w 2296406"/>
              <a:gd name="connsiteY13-1386" fmla="*/ 514597 h 2369152"/>
              <a:gd name="connsiteX14-1387" fmla="*/ 2296406 w 2296406"/>
              <a:gd name="connsiteY14-1388" fmla="*/ 662729 h 2369152"/>
              <a:gd name="connsiteX15-1389" fmla="*/ 1124906 w 2296406"/>
              <a:gd name="connsiteY15-1390" fmla="*/ 1004182 h 2369152"/>
              <a:gd name="connsiteX16-1391" fmla="*/ 1676517 w 2296406"/>
              <a:gd name="connsiteY16-1392" fmla="*/ 1608523 h 2369152"/>
              <a:gd name="connsiteX17-1393" fmla="*/ 2062012 w 2296406"/>
              <a:gd name="connsiteY17-1394" fmla="*/ 1560974 h 2369152"/>
              <a:gd name="connsiteX0-1395" fmla="*/ 2257695 w 2296406"/>
              <a:gd name="connsiteY0-1396" fmla="*/ 1755133 h 2369152"/>
              <a:gd name="connsiteX1-1397" fmla="*/ 1838519 w 2296406"/>
              <a:gd name="connsiteY1-1398" fmla="*/ 1873852 h 2369152"/>
              <a:gd name="connsiteX2-1399" fmla="*/ 2009969 w 2296406"/>
              <a:gd name="connsiteY2-1400" fmla="*/ 2121502 h 2369152"/>
              <a:gd name="connsiteX3-1401" fmla="*/ 1733744 w 2296406"/>
              <a:gd name="connsiteY3-1402" fmla="*/ 1988152 h 2369152"/>
              <a:gd name="connsiteX4-1403" fmla="*/ 1543244 w 2296406"/>
              <a:gd name="connsiteY4-1404" fmla="*/ 2369152 h 2369152"/>
              <a:gd name="connsiteX5-1405" fmla="*/ 1314644 w 2296406"/>
              <a:gd name="connsiteY5-1406" fmla="*/ 2150077 h 2369152"/>
              <a:gd name="connsiteX6-1407" fmla="*/ 1495542 w 2296406"/>
              <a:gd name="connsiteY6-1408" fmla="*/ 1788127 h 2369152"/>
              <a:gd name="connsiteX7-1409" fmla="*/ 909489 w 2296406"/>
              <a:gd name="connsiteY7-1410" fmla="*/ 1225390 h 2369152"/>
              <a:gd name="connsiteX8-1411" fmla="*/ 414951 w 2296406"/>
              <a:gd name="connsiteY8-1412" fmla="*/ 2322212 h 2369152"/>
              <a:gd name="connsiteX9-1413" fmla="*/ 293184 w 2296406"/>
              <a:gd name="connsiteY9-1414" fmla="*/ 2052845 h 2369152"/>
              <a:gd name="connsiteX10-1415" fmla="*/ 520411 w 2296406"/>
              <a:gd name="connsiteY10-1416" fmla="*/ 767428 h 2369152"/>
              <a:gd name="connsiteX11-1417" fmla="*/ 11167 w 2296406"/>
              <a:gd name="connsiteY11-1418" fmla="*/ 5505 h 2369152"/>
              <a:gd name="connsiteX12-1419" fmla="*/ 771719 w 2296406"/>
              <a:gd name="connsiteY12-1420" fmla="*/ 578452 h 2369152"/>
              <a:gd name="connsiteX13-1421" fmla="*/ 2041440 w 2296406"/>
              <a:gd name="connsiteY13-1422" fmla="*/ 514597 h 2369152"/>
              <a:gd name="connsiteX14-1423" fmla="*/ 2296406 w 2296406"/>
              <a:gd name="connsiteY14-1424" fmla="*/ 662729 h 2369152"/>
              <a:gd name="connsiteX15-1425" fmla="*/ 1124906 w 2296406"/>
              <a:gd name="connsiteY15-1426" fmla="*/ 1004182 h 2369152"/>
              <a:gd name="connsiteX16-1427" fmla="*/ 1676517 w 2296406"/>
              <a:gd name="connsiteY16-1428" fmla="*/ 1608523 h 2369152"/>
              <a:gd name="connsiteX17-1429" fmla="*/ 2062012 w 2296406"/>
              <a:gd name="connsiteY17-1430" fmla="*/ 1560974 h 2369152"/>
              <a:gd name="connsiteX0-1431" fmla="*/ 2279640 w 2296406"/>
              <a:gd name="connsiteY0-1432" fmla="*/ 1747818 h 2369152"/>
              <a:gd name="connsiteX1-1433" fmla="*/ 1838519 w 2296406"/>
              <a:gd name="connsiteY1-1434" fmla="*/ 1873852 h 2369152"/>
              <a:gd name="connsiteX2-1435" fmla="*/ 2009969 w 2296406"/>
              <a:gd name="connsiteY2-1436" fmla="*/ 2121502 h 2369152"/>
              <a:gd name="connsiteX3-1437" fmla="*/ 1733744 w 2296406"/>
              <a:gd name="connsiteY3-1438" fmla="*/ 1988152 h 2369152"/>
              <a:gd name="connsiteX4-1439" fmla="*/ 1543244 w 2296406"/>
              <a:gd name="connsiteY4-1440" fmla="*/ 2369152 h 2369152"/>
              <a:gd name="connsiteX5-1441" fmla="*/ 1314644 w 2296406"/>
              <a:gd name="connsiteY5-1442" fmla="*/ 2150077 h 2369152"/>
              <a:gd name="connsiteX6-1443" fmla="*/ 1495542 w 2296406"/>
              <a:gd name="connsiteY6-1444" fmla="*/ 1788127 h 2369152"/>
              <a:gd name="connsiteX7-1445" fmla="*/ 909489 w 2296406"/>
              <a:gd name="connsiteY7-1446" fmla="*/ 1225390 h 2369152"/>
              <a:gd name="connsiteX8-1447" fmla="*/ 414951 w 2296406"/>
              <a:gd name="connsiteY8-1448" fmla="*/ 2322212 h 2369152"/>
              <a:gd name="connsiteX9-1449" fmla="*/ 293184 w 2296406"/>
              <a:gd name="connsiteY9-1450" fmla="*/ 2052845 h 2369152"/>
              <a:gd name="connsiteX10-1451" fmla="*/ 520411 w 2296406"/>
              <a:gd name="connsiteY10-1452" fmla="*/ 767428 h 2369152"/>
              <a:gd name="connsiteX11-1453" fmla="*/ 11167 w 2296406"/>
              <a:gd name="connsiteY11-1454" fmla="*/ 5505 h 2369152"/>
              <a:gd name="connsiteX12-1455" fmla="*/ 771719 w 2296406"/>
              <a:gd name="connsiteY12-1456" fmla="*/ 578452 h 2369152"/>
              <a:gd name="connsiteX13-1457" fmla="*/ 2041440 w 2296406"/>
              <a:gd name="connsiteY13-1458" fmla="*/ 514597 h 2369152"/>
              <a:gd name="connsiteX14-1459" fmla="*/ 2296406 w 2296406"/>
              <a:gd name="connsiteY14-1460" fmla="*/ 662729 h 2369152"/>
              <a:gd name="connsiteX15-1461" fmla="*/ 1124906 w 2296406"/>
              <a:gd name="connsiteY15-1462" fmla="*/ 1004182 h 2369152"/>
              <a:gd name="connsiteX16-1463" fmla="*/ 1676517 w 2296406"/>
              <a:gd name="connsiteY16-1464" fmla="*/ 1608523 h 2369152"/>
              <a:gd name="connsiteX17-1465" fmla="*/ 2062012 w 2296406"/>
              <a:gd name="connsiteY17-1466" fmla="*/ 1560974 h 2369152"/>
              <a:gd name="connsiteX0-1467" fmla="*/ 2279640 w 2296406"/>
              <a:gd name="connsiteY0-1468" fmla="*/ 1747818 h 2369152"/>
              <a:gd name="connsiteX1-1469" fmla="*/ 1838519 w 2296406"/>
              <a:gd name="connsiteY1-1470" fmla="*/ 1873852 h 2369152"/>
              <a:gd name="connsiteX2-1471" fmla="*/ 2009969 w 2296406"/>
              <a:gd name="connsiteY2-1472" fmla="*/ 2121502 h 2369152"/>
              <a:gd name="connsiteX3-1473" fmla="*/ 1733744 w 2296406"/>
              <a:gd name="connsiteY3-1474" fmla="*/ 1988152 h 2369152"/>
              <a:gd name="connsiteX4-1475" fmla="*/ 1543244 w 2296406"/>
              <a:gd name="connsiteY4-1476" fmla="*/ 2369152 h 2369152"/>
              <a:gd name="connsiteX5-1477" fmla="*/ 1314644 w 2296406"/>
              <a:gd name="connsiteY5-1478" fmla="*/ 2150077 h 2369152"/>
              <a:gd name="connsiteX6-1479" fmla="*/ 1495542 w 2296406"/>
              <a:gd name="connsiteY6-1480" fmla="*/ 1788127 h 2369152"/>
              <a:gd name="connsiteX7-1481" fmla="*/ 909489 w 2296406"/>
              <a:gd name="connsiteY7-1482" fmla="*/ 1225390 h 2369152"/>
              <a:gd name="connsiteX8-1483" fmla="*/ 414951 w 2296406"/>
              <a:gd name="connsiteY8-1484" fmla="*/ 2322212 h 2369152"/>
              <a:gd name="connsiteX9-1485" fmla="*/ 293184 w 2296406"/>
              <a:gd name="connsiteY9-1486" fmla="*/ 2052845 h 2369152"/>
              <a:gd name="connsiteX10-1487" fmla="*/ 520411 w 2296406"/>
              <a:gd name="connsiteY10-1488" fmla="*/ 767428 h 2369152"/>
              <a:gd name="connsiteX11-1489" fmla="*/ 11167 w 2296406"/>
              <a:gd name="connsiteY11-1490" fmla="*/ 5505 h 2369152"/>
              <a:gd name="connsiteX12-1491" fmla="*/ 771719 w 2296406"/>
              <a:gd name="connsiteY12-1492" fmla="*/ 578452 h 2369152"/>
              <a:gd name="connsiteX13-1493" fmla="*/ 2041440 w 2296406"/>
              <a:gd name="connsiteY13-1494" fmla="*/ 514597 h 2369152"/>
              <a:gd name="connsiteX14-1495" fmla="*/ 2296406 w 2296406"/>
              <a:gd name="connsiteY14-1496" fmla="*/ 662729 h 2369152"/>
              <a:gd name="connsiteX15-1497" fmla="*/ 1124906 w 2296406"/>
              <a:gd name="connsiteY15-1498" fmla="*/ 1004182 h 2369152"/>
              <a:gd name="connsiteX16-1499" fmla="*/ 1676517 w 2296406"/>
              <a:gd name="connsiteY16-1500" fmla="*/ 1608523 h 2369152"/>
              <a:gd name="connsiteX17-1501" fmla="*/ 2094931 w 2296406"/>
              <a:gd name="connsiteY17-1502" fmla="*/ 1557316 h 2369152"/>
              <a:gd name="connsiteX0-1503" fmla="*/ 2279640 w 2296406"/>
              <a:gd name="connsiteY0-1504" fmla="*/ 1747818 h 2369152"/>
              <a:gd name="connsiteX1-1505" fmla="*/ 1838519 w 2296406"/>
              <a:gd name="connsiteY1-1506" fmla="*/ 1873852 h 2369152"/>
              <a:gd name="connsiteX2-1507" fmla="*/ 2009969 w 2296406"/>
              <a:gd name="connsiteY2-1508" fmla="*/ 2121502 h 2369152"/>
              <a:gd name="connsiteX3-1509" fmla="*/ 1733744 w 2296406"/>
              <a:gd name="connsiteY3-1510" fmla="*/ 1988152 h 2369152"/>
              <a:gd name="connsiteX4-1511" fmla="*/ 1543244 w 2296406"/>
              <a:gd name="connsiteY4-1512" fmla="*/ 2369152 h 2369152"/>
              <a:gd name="connsiteX5-1513" fmla="*/ 1391454 w 2296406"/>
              <a:gd name="connsiteY5-1514" fmla="*/ 2150077 h 2369152"/>
              <a:gd name="connsiteX6-1515" fmla="*/ 1495542 w 2296406"/>
              <a:gd name="connsiteY6-1516" fmla="*/ 1788127 h 2369152"/>
              <a:gd name="connsiteX7-1517" fmla="*/ 909489 w 2296406"/>
              <a:gd name="connsiteY7-1518" fmla="*/ 1225390 h 2369152"/>
              <a:gd name="connsiteX8-1519" fmla="*/ 414951 w 2296406"/>
              <a:gd name="connsiteY8-1520" fmla="*/ 2322212 h 2369152"/>
              <a:gd name="connsiteX9-1521" fmla="*/ 293184 w 2296406"/>
              <a:gd name="connsiteY9-1522" fmla="*/ 2052845 h 2369152"/>
              <a:gd name="connsiteX10-1523" fmla="*/ 520411 w 2296406"/>
              <a:gd name="connsiteY10-1524" fmla="*/ 767428 h 2369152"/>
              <a:gd name="connsiteX11-1525" fmla="*/ 11167 w 2296406"/>
              <a:gd name="connsiteY11-1526" fmla="*/ 5505 h 2369152"/>
              <a:gd name="connsiteX12-1527" fmla="*/ 771719 w 2296406"/>
              <a:gd name="connsiteY12-1528" fmla="*/ 578452 h 2369152"/>
              <a:gd name="connsiteX13-1529" fmla="*/ 2041440 w 2296406"/>
              <a:gd name="connsiteY13-1530" fmla="*/ 514597 h 2369152"/>
              <a:gd name="connsiteX14-1531" fmla="*/ 2296406 w 2296406"/>
              <a:gd name="connsiteY14-1532" fmla="*/ 662729 h 2369152"/>
              <a:gd name="connsiteX15-1533" fmla="*/ 1124906 w 2296406"/>
              <a:gd name="connsiteY15-1534" fmla="*/ 1004182 h 2369152"/>
              <a:gd name="connsiteX16-1535" fmla="*/ 1676517 w 2296406"/>
              <a:gd name="connsiteY16-1536" fmla="*/ 1608523 h 2369152"/>
              <a:gd name="connsiteX17-1537" fmla="*/ 2094931 w 2296406"/>
              <a:gd name="connsiteY17-1538" fmla="*/ 1557316 h 2369152"/>
              <a:gd name="connsiteX0-1539" fmla="*/ 2279640 w 2296406"/>
              <a:gd name="connsiteY0-1540" fmla="*/ 1747818 h 2369152"/>
              <a:gd name="connsiteX1-1541" fmla="*/ 1838519 w 2296406"/>
              <a:gd name="connsiteY1-1542" fmla="*/ 1873852 h 2369152"/>
              <a:gd name="connsiteX2-1543" fmla="*/ 2009969 w 2296406"/>
              <a:gd name="connsiteY2-1544" fmla="*/ 2121502 h 2369152"/>
              <a:gd name="connsiteX3-1545" fmla="*/ 1733744 w 2296406"/>
              <a:gd name="connsiteY3-1546" fmla="*/ 1988152 h 2369152"/>
              <a:gd name="connsiteX4-1547" fmla="*/ 1543244 w 2296406"/>
              <a:gd name="connsiteY4-1548" fmla="*/ 2369152 h 2369152"/>
              <a:gd name="connsiteX5-1549" fmla="*/ 1380482 w 2296406"/>
              <a:gd name="connsiteY5-1550" fmla="*/ 2120816 h 2369152"/>
              <a:gd name="connsiteX6-1551" fmla="*/ 1495542 w 2296406"/>
              <a:gd name="connsiteY6-1552" fmla="*/ 1788127 h 2369152"/>
              <a:gd name="connsiteX7-1553" fmla="*/ 909489 w 2296406"/>
              <a:gd name="connsiteY7-1554" fmla="*/ 1225390 h 2369152"/>
              <a:gd name="connsiteX8-1555" fmla="*/ 414951 w 2296406"/>
              <a:gd name="connsiteY8-1556" fmla="*/ 2322212 h 2369152"/>
              <a:gd name="connsiteX9-1557" fmla="*/ 293184 w 2296406"/>
              <a:gd name="connsiteY9-1558" fmla="*/ 2052845 h 2369152"/>
              <a:gd name="connsiteX10-1559" fmla="*/ 520411 w 2296406"/>
              <a:gd name="connsiteY10-1560" fmla="*/ 767428 h 2369152"/>
              <a:gd name="connsiteX11-1561" fmla="*/ 11167 w 2296406"/>
              <a:gd name="connsiteY11-1562" fmla="*/ 5505 h 2369152"/>
              <a:gd name="connsiteX12-1563" fmla="*/ 771719 w 2296406"/>
              <a:gd name="connsiteY12-1564" fmla="*/ 578452 h 2369152"/>
              <a:gd name="connsiteX13-1565" fmla="*/ 2041440 w 2296406"/>
              <a:gd name="connsiteY13-1566" fmla="*/ 514597 h 2369152"/>
              <a:gd name="connsiteX14-1567" fmla="*/ 2296406 w 2296406"/>
              <a:gd name="connsiteY14-1568" fmla="*/ 662729 h 2369152"/>
              <a:gd name="connsiteX15-1569" fmla="*/ 1124906 w 2296406"/>
              <a:gd name="connsiteY15-1570" fmla="*/ 1004182 h 2369152"/>
              <a:gd name="connsiteX16-1571" fmla="*/ 1676517 w 2296406"/>
              <a:gd name="connsiteY16-1572" fmla="*/ 1608523 h 2369152"/>
              <a:gd name="connsiteX17-1573" fmla="*/ 2094931 w 2296406"/>
              <a:gd name="connsiteY17-1574" fmla="*/ 1557316 h 2369152"/>
              <a:gd name="connsiteX0-1575" fmla="*/ 2279640 w 2296406"/>
              <a:gd name="connsiteY0-1576" fmla="*/ 1747818 h 2354521"/>
              <a:gd name="connsiteX1-1577" fmla="*/ 1838519 w 2296406"/>
              <a:gd name="connsiteY1-1578" fmla="*/ 1873852 h 2354521"/>
              <a:gd name="connsiteX2-1579" fmla="*/ 2009969 w 2296406"/>
              <a:gd name="connsiteY2-1580" fmla="*/ 2121502 h 2354521"/>
              <a:gd name="connsiteX3-1581" fmla="*/ 1733744 w 2296406"/>
              <a:gd name="connsiteY3-1582" fmla="*/ 1988152 h 2354521"/>
              <a:gd name="connsiteX4-1583" fmla="*/ 1528613 w 2296406"/>
              <a:gd name="connsiteY4-1584" fmla="*/ 2354521 h 2354521"/>
              <a:gd name="connsiteX5-1585" fmla="*/ 1380482 w 2296406"/>
              <a:gd name="connsiteY5-1586" fmla="*/ 2120816 h 2354521"/>
              <a:gd name="connsiteX6-1587" fmla="*/ 1495542 w 2296406"/>
              <a:gd name="connsiteY6-1588" fmla="*/ 1788127 h 2354521"/>
              <a:gd name="connsiteX7-1589" fmla="*/ 909489 w 2296406"/>
              <a:gd name="connsiteY7-1590" fmla="*/ 1225390 h 2354521"/>
              <a:gd name="connsiteX8-1591" fmla="*/ 414951 w 2296406"/>
              <a:gd name="connsiteY8-1592" fmla="*/ 2322212 h 2354521"/>
              <a:gd name="connsiteX9-1593" fmla="*/ 293184 w 2296406"/>
              <a:gd name="connsiteY9-1594" fmla="*/ 2052845 h 2354521"/>
              <a:gd name="connsiteX10-1595" fmla="*/ 520411 w 2296406"/>
              <a:gd name="connsiteY10-1596" fmla="*/ 767428 h 2354521"/>
              <a:gd name="connsiteX11-1597" fmla="*/ 11167 w 2296406"/>
              <a:gd name="connsiteY11-1598" fmla="*/ 5505 h 2354521"/>
              <a:gd name="connsiteX12-1599" fmla="*/ 771719 w 2296406"/>
              <a:gd name="connsiteY12-1600" fmla="*/ 578452 h 2354521"/>
              <a:gd name="connsiteX13-1601" fmla="*/ 2041440 w 2296406"/>
              <a:gd name="connsiteY13-1602" fmla="*/ 514597 h 2354521"/>
              <a:gd name="connsiteX14-1603" fmla="*/ 2296406 w 2296406"/>
              <a:gd name="connsiteY14-1604" fmla="*/ 662729 h 2354521"/>
              <a:gd name="connsiteX15-1605" fmla="*/ 1124906 w 2296406"/>
              <a:gd name="connsiteY15-1606" fmla="*/ 1004182 h 2354521"/>
              <a:gd name="connsiteX16-1607" fmla="*/ 1676517 w 2296406"/>
              <a:gd name="connsiteY16-1608" fmla="*/ 1608523 h 2354521"/>
              <a:gd name="connsiteX17-1609" fmla="*/ 2094931 w 2296406"/>
              <a:gd name="connsiteY17-1610" fmla="*/ 1557316 h 2354521"/>
              <a:gd name="connsiteX0-1611" fmla="*/ 2279640 w 2296406"/>
              <a:gd name="connsiteY0-1612" fmla="*/ 1747818 h 2354521"/>
              <a:gd name="connsiteX1-1613" fmla="*/ 1838519 w 2296406"/>
              <a:gd name="connsiteY1-1614" fmla="*/ 1873852 h 2354521"/>
              <a:gd name="connsiteX2-1615" fmla="*/ 2009969 w 2296406"/>
              <a:gd name="connsiteY2-1616" fmla="*/ 2121502 h 2354521"/>
              <a:gd name="connsiteX3-1617" fmla="*/ 1682537 w 2296406"/>
              <a:gd name="connsiteY3-1618" fmla="*/ 1962549 h 2354521"/>
              <a:gd name="connsiteX4-1619" fmla="*/ 1528613 w 2296406"/>
              <a:gd name="connsiteY4-1620" fmla="*/ 2354521 h 2354521"/>
              <a:gd name="connsiteX5-1621" fmla="*/ 1380482 w 2296406"/>
              <a:gd name="connsiteY5-1622" fmla="*/ 2120816 h 2354521"/>
              <a:gd name="connsiteX6-1623" fmla="*/ 1495542 w 2296406"/>
              <a:gd name="connsiteY6-1624" fmla="*/ 1788127 h 2354521"/>
              <a:gd name="connsiteX7-1625" fmla="*/ 909489 w 2296406"/>
              <a:gd name="connsiteY7-1626" fmla="*/ 1225390 h 2354521"/>
              <a:gd name="connsiteX8-1627" fmla="*/ 414951 w 2296406"/>
              <a:gd name="connsiteY8-1628" fmla="*/ 2322212 h 2354521"/>
              <a:gd name="connsiteX9-1629" fmla="*/ 293184 w 2296406"/>
              <a:gd name="connsiteY9-1630" fmla="*/ 2052845 h 2354521"/>
              <a:gd name="connsiteX10-1631" fmla="*/ 520411 w 2296406"/>
              <a:gd name="connsiteY10-1632" fmla="*/ 767428 h 2354521"/>
              <a:gd name="connsiteX11-1633" fmla="*/ 11167 w 2296406"/>
              <a:gd name="connsiteY11-1634" fmla="*/ 5505 h 2354521"/>
              <a:gd name="connsiteX12-1635" fmla="*/ 771719 w 2296406"/>
              <a:gd name="connsiteY12-1636" fmla="*/ 578452 h 2354521"/>
              <a:gd name="connsiteX13-1637" fmla="*/ 2041440 w 2296406"/>
              <a:gd name="connsiteY13-1638" fmla="*/ 514597 h 2354521"/>
              <a:gd name="connsiteX14-1639" fmla="*/ 2296406 w 2296406"/>
              <a:gd name="connsiteY14-1640" fmla="*/ 662729 h 2354521"/>
              <a:gd name="connsiteX15-1641" fmla="*/ 1124906 w 2296406"/>
              <a:gd name="connsiteY15-1642" fmla="*/ 1004182 h 2354521"/>
              <a:gd name="connsiteX16-1643" fmla="*/ 1676517 w 2296406"/>
              <a:gd name="connsiteY16-1644" fmla="*/ 1608523 h 2354521"/>
              <a:gd name="connsiteX17-1645" fmla="*/ 2094931 w 2296406"/>
              <a:gd name="connsiteY17-1646" fmla="*/ 1557316 h 2354521"/>
              <a:gd name="connsiteX0-1647" fmla="*/ 2279640 w 2296406"/>
              <a:gd name="connsiteY0-1648" fmla="*/ 1747818 h 2354521"/>
              <a:gd name="connsiteX1-1649" fmla="*/ 1816574 w 2296406"/>
              <a:gd name="connsiteY1-1650" fmla="*/ 1851907 h 2354521"/>
              <a:gd name="connsiteX2-1651" fmla="*/ 2009969 w 2296406"/>
              <a:gd name="connsiteY2-1652" fmla="*/ 2121502 h 2354521"/>
              <a:gd name="connsiteX3-1653" fmla="*/ 1682537 w 2296406"/>
              <a:gd name="connsiteY3-1654" fmla="*/ 1962549 h 2354521"/>
              <a:gd name="connsiteX4-1655" fmla="*/ 1528613 w 2296406"/>
              <a:gd name="connsiteY4-1656" fmla="*/ 2354521 h 2354521"/>
              <a:gd name="connsiteX5-1657" fmla="*/ 1380482 w 2296406"/>
              <a:gd name="connsiteY5-1658" fmla="*/ 2120816 h 2354521"/>
              <a:gd name="connsiteX6-1659" fmla="*/ 1495542 w 2296406"/>
              <a:gd name="connsiteY6-1660" fmla="*/ 1788127 h 2354521"/>
              <a:gd name="connsiteX7-1661" fmla="*/ 909489 w 2296406"/>
              <a:gd name="connsiteY7-1662" fmla="*/ 1225390 h 2354521"/>
              <a:gd name="connsiteX8-1663" fmla="*/ 414951 w 2296406"/>
              <a:gd name="connsiteY8-1664" fmla="*/ 2322212 h 2354521"/>
              <a:gd name="connsiteX9-1665" fmla="*/ 293184 w 2296406"/>
              <a:gd name="connsiteY9-1666" fmla="*/ 2052845 h 2354521"/>
              <a:gd name="connsiteX10-1667" fmla="*/ 520411 w 2296406"/>
              <a:gd name="connsiteY10-1668" fmla="*/ 767428 h 2354521"/>
              <a:gd name="connsiteX11-1669" fmla="*/ 11167 w 2296406"/>
              <a:gd name="connsiteY11-1670" fmla="*/ 5505 h 2354521"/>
              <a:gd name="connsiteX12-1671" fmla="*/ 771719 w 2296406"/>
              <a:gd name="connsiteY12-1672" fmla="*/ 578452 h 2354521"/>
              <a:gd name="connsiteX13-1673" fmla="*/ 2041440 w 2296406"/>
              <a:gd name="connsiteY13-1674" fmla="*/ 514597 h 2354521"/>
              <a:gd name="connsiteX14-1675" fmla="*/ 2296406 w 2296406"/>
              <a:gd name="connsiteY14-1676" fmla="*/ 662729 h 2354521"/>
              <a:gd name="connsiteX15-1677" fmla="*/ 1124906 w 2296406"/>
              <a:gd name="connsiteY15-1678" fmla="*/ 1004182 h 2354521"/>
              <a:gd name="connsiteX16-1679" fmla="*/ 1676517 w 2296406"/>
              <a:gd name="connsiteY16-1680" fmla="*/ 1608523 h 2354521"/>
              <a:gd name="connsiteX17-1681" fmla="*/ 2094931 w 2296406"/>
              <a:gd name="connsiteY17-1682" fmla="*/ 1557316 h 2354521"/>
              <a:gd name="connsiteX0-1683" fmla="*/ 2279640 w 2296406"/>
              <a:gd name="connsiteY0-1684" fmla="*/ 1747818 h 2354521"/>
              <a:gd name="connsiteX1-1685" fmla="*/ 1816574 w 2296406"/>
              <a:gd name="connsiteY1-1686" fmla="*/ 1851907 h 2354521"/>
              <a:gd name="connsiteX2-1687" fmla="*/ 1991681 w 2296406"/>
              <a:gd name="connsiteY2-1688" fmla="*/ 2136133 h 2354521"/>
              <a:gd name="connsiteX3-1689" fmla="*/ 1682537 w 2296406"/>
              <a:gd name="connsiteY3-1690" fmla="*/ 1962549 h 2354521"/>
              <a:gd name="connsiteX4-1691" fmla="*/ 1528613 w 2296406"/>
              <a:gd name="connsiteY4-1692" fmla="*/ 2354521 h 2354521"/>
              <a:gd name="connsiteX5-1693" fmla="*/ 1380482 w 2296406"/>
              <a:gd name="connsiteY5-1694" fmla="*/ 2120816 h 2354521"/>
              <a:gd name="connsiteX6-1695" fmla="*/ 1495542 w 2296406"/>
              <a:gd name="connsiteY6-1696" fmla="*/ 1788127 h 2354521"/>
              <a:gd name="connsiteX7-1697" fmla="*/ 909489 w 2296406"/>
              <a:gd name="connsiteY7-1698" fmla="*/ 1225390 h 2354521"/>
              <a:gd name="connsiteX8-1699" fmla="*/ 414951 w 2296406"/>
              <a:gd name="connsiteY8-1700" fmla="*/ 2322212 h 2354521"/>
              <a:gd name="connsiteX9-1701" fmla="*/ 293184 w 2296406"/>
              <a:gd name="connsiteY9-1702" fmla="*/ 2052845 h 2354521"/>
              <a:gd name="connsiteX10-1703" fmla="*/ 520411 w 2296406"/>
              <a:gd name="connsiteY10-1704" fmla="*/ 767428 h 2354521"/>
              <a:gd name="connsiteX11-1705" fmla="*/ 11167 w 2296406"/>
              <a:gd name="connsiteY11-1706" fmla="*/ 5505 h 2354521"/>
              <a:gd name="connsiteX12-1707" fmla="*/ 771719 w 2296406"/>
              <a:gd name="connsiteY12-1708" fmla="*/ 578452 h 2354521"/>
              <a:gd name="connsiteX13-1709" fmla="*/ 2041440 w 2296406"/>
              <a:gd name="connsiteY13-1710" fmla="*/ 514597 h 2354521"/>
              <a:gd name="connsiteX14-1711" fmla="*/ 2296406 w 2296406"/>
              <a:gd name="connsiteY14-1712" fmla="*/ 662729 h 2354521"/>
              <a:gd name="connsiteX15-1713" fmla="*/ 1124906 w 2296406"/>
              <a:gd name="connsiteY15-1714" fmla="*/ 1004182 h 2354521"/>
              <a:gd name="connsiteX16-1715" fmla="*/ 1676517 w 2296406"/>
              <a:gd name="connsiteY16-1716" fmla="*/ 1608523 h 2354521"/>
              <a:gd name="connsiteX17-1717" fmla="*/ 2094931 w 2296406"/>
              <a:gd name="connsiteY17-1718" fmla="*/ 1557316 h 2354521"/>
              <a:gd name="connsiteX0-1719" fmla="*/ 2279640 w 2296406"/>
              <a:gd name="connsiteY0-1720" fmla="*/ 1747818 h 2354521"/>
              <a:gd name="connsiteX1-1721" fmla="*/ 1816574 w 2296406"/>
              <a:gd name="connsiteY1-1722" fmla="*/ 1851907 h 2354521"/>
              <a:gd name="connsiteX2-1723" fmla="*/ 2042887 w 2296406"/>
              <a:gd name="connsiteY2-1724" fmla="*/ 2194655 h 2354521"/>
              <a:gd name="connsiteX3-1725" fmla="*/ 1682537 w 2296406"/>
              <a:gd name="connsiteY3-1726" fmla="*/ 1962549 h 2354521"/>
              <a:gd name="connsiteX4-1727" fmla="*/ 1528613 w 2296406"/>
              <a:gd name="connsiteY4-1728" fmla="*/ 2354521 h 2354521"/>
              <a:gd name="connsiteX5-1729" fmla="*/ 1380482 w 2296406"/>
              <a:gd name="connsiteY5-1730" fmla="*/ 2120816 h 2354521"/>
              <a:gd name="connsiteX6-1731" fmla="*/ 1495542 w 2296406"/>
              <a:gd name="connsiteY6-1732" fmla="*/ 1788127 h 2354521"/>
              <a:gd name="connsiteX7-1733" fmla="*/ 909489 w 2296406"/>
              <a:gd name="connsiteY7-1734" fmla="*/ 1225390 h 2354521"/>
              <a:gd name="connsiteX8-1735" fmla="*/ 414951 w 2296406"/>
              <a:gd name="connsiteY8-1736" fmla="*/ 2322212 h 2354521"/>
              <a:gd name="connsiteX9-1737" fmla="*/ 293184 w 2296406"/>
              <a:gd name="connsiteY9-1738" fmla="*/ 2052845 h 2354521"/>
              <a:gd name="connsiteX10-1739" fmla="*/ 520411 w 2296406"/>
              <a:gd name="connsiteY10-1740" fmla="*/ 767428 h 2354521"/>
              <a:gd name="connsiteX11-1741" fmla="*/ 11167 w 2296406"/>
              <a:gd name="connsiteY11-1742" fmla="*/ 5505 h 2354521"/>
              <a:gd name="connsiteX12-1743" fmla="*/ 771719 w 2296406"/>
              <a:gd name="connsiteY12-1744" fmla="*/ 578452 h 2354521"/>
              <a:gd name="connsiteX13-1745" fmla="*/ 2041440 w 2296406"/>
              <a:gd name="connsiteY13-1746" fmla="*/ 514597 h 2354521"/>
              <a:gd name="connsiteX14-1747" fmla="*/ 2296406 w 2296406"/>
              <a:gd name="connsiteY14-1748" fmla="*/ 662729 h 2354521"/>
              <a:gd name="connsiteX15-1749" fmla="*/ 1124906 w 2296406"/>
              <a:gd name="connsiteY15-1750" fmla="*/ 1004182 h 2354521"/>
              <a:gd name="connsiteX16-1751" fmla="*/ 1676517 w 2296406"/>
              <a:gd name="connsiteY16-1752" fmla="*/ 1608523 h 2354521"/>
              <a:gd name="connsiteX17-1753" fmla="*/ 2094931 w 2296406"/>
              <a:gd name="connsiteY17-1754" fmla="*/ 1557316 h 2354521"/>
              <a:gd name="connsiteX0-1755" fmla="*/ 2279640 w 2296406"/>
              <a:gd name="connsiteY0-1756" fmla="*/ 1747818 h 2354521"/>
              <a:gd name="connsiteX1-1757" fmla="*/ 1816574 w 2296406"/>
              <a:gd name="connsiteY1-1758" fmla="*/ 1851907 h 2354521"/>
              <a:gd name="connsiteX2-1759" fmla="*/ 1955104 w 2296406"/>
              <a:gd name="connsiteY2-1760" fmla="*/ 2095900 h 2354521"/>
              <a:gd name="connsiteX3-1761" fmla="*/ 1682537 w 2296406"/>
              <a:gd name="connsiteY3-1762" fmla="*/ 1962549 h 2354521"/>
              <a:gd name="connsiteX4-1763" fmla="*/ 1528613 w 2296406"/>
              <a:gd name="connsiteY4-1764" fmla="*/ 2354521 h 2354521"/>
              <a:gd name="connsiteX5-1765" fmla="*/ 1380482 w 2296406"/>
              <a:gd name="connsiteY5-1766" fmla="*/ 2120816 h 2354521"/>
              <a:gd name="connsiteX6-1767" fmla="*/ 1495542 w 2296406"/>
              <a:gd name="connsiteY6-1768" fmla="*/ 1788127 h 2354521"/>
              <a:gd name="connsiteX7-1769" fmla="*/ 909489 w 2296406"/>
              <a:gd name="connsiteY7-1770" fmla="*/ 1225390 h 2354521"/>
              <a:gd name="connsiteX8-1771" fmla="*/ 414951 w 2296406"/>
              <a:gd name="connsiteY8-1772" fmla="*/ 2322212 h 2354521"/>
              <a:gd name="connsiteX9-1773" fmla="*/ 293184 w 2296406"/>
              <a:gd name="connsiteY9-1774" fmla="*/ 2052845 h 2354521"/>
              <a:gd name="connsiteX10-1775" fmla="*/ 520411 w 2296406"/>
              <a:gd name="connsiteY10-1776" fmla="*/ 767428 h 2354521"/>
              <a:gd name="connsiteX11-1777" fmla="*/ 11167 w 2296406"/>
              <a:gd name="connsiteY11-1778" fmla="*/ 5505 h 2354521"/>
              <a:gd name="connsiteX12-1779" fmla="*/ 771719 w 2296406"/>
              <a:gd name="connsiteY12-1780" fmla="*/ 578452 h 2354521"/>
              <a:gd name="connsiteX13-1781" fmla="*/ 2041440 w 2296406"/>
              <a:gd name="connsiteY13-1782" fmla="*/ 514597 h 2354521"/>
              <a:gd name="connsiteX14-1783" fmla="*/ 2296406 w 2296406"/>
              <a:gd name="connsiteY14-1784" fmla="*/ 662729 h 2354521"/>
              <a:gd name="connsiteX15-1785" fmla="*/ 1124906 w 2296406"/>
              <a:gd name="connsiteY15-1786" fmla="*/ 1004182 h 2354521"/>
              <a:gd name="connsiteX16-1787" fmla="*/ 1676517 w 2296406"/>
              <a:gd name="connsiteY16-1788" fmla="*/ 1608523 h 2354521"/>
              <a:gd name="connsiteX17-1789" fmla="*/ 2094931 w 2296406"/>
              <a:gd name="connsiteY17-1790" fmla="*/ 1557316 h 2354521"/>
              <a:gd name="connsiteX0-1791" fmla="*/ 2279640 w 2296406"/>
              <a:gd name="connsiteY0-1792" fmla="*/ 1747818 h 2354521"/>
              <a:gd name="connsiteX1-1793" fmla="*/ 1816574 w 2296406"/>
              <a:gd name="connsiteY1-1794" fmla="*/ 1851907 h 2354521"/>
              <a:gd name="connsiteX2-1795" fmla="*/ 1955104 w 2296406"/>
              <a:gd name="connsiteY2-1796" fmla="*/ 2095900 h 2354521"/>
              <a:gd name="connsiteX3-1797" fmla="*/ 1682537 w 2296406"/>
              <a:gd name="connsiteY3-1798" fmla="*/ 1962549 h 2354521"/>
              <a:gd name="connsiteX4-1799" fmla="*/ 1528613 w 2296406"/>
              <a:gd name="connsiteY4-1800" fmla="*/ 2354521 h 2354521"/>
              <a:gd name="connsiteX5-1801" fmla="*/ 1380482 w 2296406"/>
              <a:gd name="connsiteY5-1802" fmla="*/ 2120816 h 2354521"/>
              <a:gd name="connsiteX6-1803" fmla="*/ 1495542 w 2296406"/>
              <a:gd name="connsiteY6-1804" fmla="*/ 1788127 h 2354521"/>
              <a:gd name="connsiteX7-1805" fmla="*/ 909489 w 2296406"/>
              <a:gd name="connsiteY7-1806" fmla="*/ 1225390 h 2354521"/>
              <a:gd name="connsiteX8-1807" fmla="*/ 414951 w 2296406"/>
              <a:gd name="connsiteY8-1808" fmla="*/ 2322212 h 2354521"/>
              <a:gd name="connsiteX9-1809" fmla="*/ 293184 w 2296406"/>
              <a:gd name="connsiteY9-1810" fmla="*/ 2052845 h 2354521"/>
              <a:gd name="connsiteX10-1811" fmla="*/ 520411 w 2296406"/>
              <a:gd name="connsiteY10-1812" fmla="*/ 767428 h 2354521"/>
              <a:gd name="connsiteX11-1813" fmla="*/ 11167 w 2296406"/>
              <a:gd name="connsiteY11-1814" fmla="*/ 5505 h 2354521"/>
              <a:gd name="connsiteX12-1815" fmla="*/ 771719 w 2296406"/>
              <a:gd name="connsiteY12-1816" fmla="*/ 578452 h 2354521"/>
              <a:gd name="connsiteX13-1817" fmla="*/ 2041440 w 2296406"/>
              <a:gd name="connsiteY13-1818" fmla="*/ 514597 h 2354521"/>
              <a:gd name="connsiteX14-1819" fmla="*/ 2296406 w 2296406"/>
              <a:gd name="connsiteY14-1820" fmla="*/ 662729 h 2354521"/>
              <a:gd name="connsiteX15-1821" fmla="*/ 1124906 w 2296406"/>
              <a:gd name="connsiteY15-1822" fmla="*/ 1004182 h 2354521"/>
              <a:gd name="connsiteX16-1823" fmla="*/ 1676517 w 2296406"/>
              <a:gd name="connsiteY16-1824" fmla="*/ 1608523 h 2354521"/>
              <a:gd name="connsiteX17-1825" fmla="*/ 2094931 w 2296406"/>
              <a:gd name="connsiteY17-1826" fmla="*/ 1557316 h 2354521"/>
              <a:gd name="connsiteX0-1827" fmla="*/ 2279640 w 2296406"/>
              <a:gd name="connsiteY0-1828" fmla="*/ 1747818 h 2354521"/>
              <a:gd name="connsiteX1-1829" fmla="*/ 1816574 w 2296406"/>
              <a:gd name="connsiteY1-1830" fmla="*/ 1851907 h 2354521"/>
              <a:gd name="connsiteX2-1831" fmla="*/ 1955104 w 2296406"/>
              <a:gd name="connsiteY2-1832" fmla="*/ 2095900 h 2354521"/>
              <a:gd name="connsiteX3-1833" fmla="*/ 1682537 w 2296406"/>
              <a:gd name="connsiteY3-1834" fmla="*/ 1962549 h 2354521"/>
              <a:gd name="connsiteX4-1835" fmla="*/ 1528613 w 2296406"/>
              <a:gd name="connsiteY4-1836" fmla="*/ 2354521 h 2354521"/>
              <a:gd name="connsiteX5-1837" fmla="*/ 1380482 w 2296406"/>
              <a:gd name="connsiteY5-1838" fmla="*/ 2120816 h 2354521"/>
              <a:gd name="connsiteX6-1839" fmla="*/ 1495542 w 2296406"/>
              <a:gd name="connsiteY6-1840" fmla="*/ 1788127 h 2354521"/>
              <a:gd name="connsiteX7-1841" fmla="*/ 909489 w 2296406"/>
              <a:gd name="connsiteY7-1842" fmla="*/ 1225390 h 2354521"/>
              <a:gd name="connsiteX8-1843" fmla="*/ 414951 w 2296406"/>
              <a:gd name="connsiteY8-1844" fmla="*/ 2322212 h 2354521"/>
              <a:gd name="connsiteX9-1845" fmla="*/ 293184 w 2296406"/>
              <a:gd name="connsiteY9-1846" fmla="*/ 2052845 h 2354521"/>
              <a:gd name="connsiteX10-1847" fmla="*/ 520411 w 2296406"/>
              <a:gd name="connsiteY10-1848" fmla="*/ 767428 h 2354521"/>
              <a:gd name="connsiteX11-1849" fmla="*/ 11167 w 2296406"/>
              <a:gd name="connsiteY11-1850" fmla="*/ 5505 h 2354521"/>
              <a:gd name="connsiteX12-1851" fmla="*/ 771719 w 2296406"/>
              <a:gd name="connsiteY12-1852" fmla="*/ 578452 h 2354521"/>
              <a:gd name="connsiteX13-1853" fmla="*/ 2041440 w 2296406"/>
              <a:gd name="connsiteY13-1854" fmla="*/ 514597 h 2354521"/>
              <a:gd name="connsiteX14-1855" fmla="*/ 2296406 w 2296406"/>
              <a:gd name="connsiteY14-1856" fmla="*/ 662729 h 2354521"/>
              <a:gd name="connsiteX15-1857" fmla="*/ 1124906 w 2296406"/>
              <a:gd name="connsiteY15-1858" fmla="*/ 1004182 h 2354521"/>
              <a:gd name="connsiteX16-1859" fmla="*/ 1676517 w 2296406"/>
              <a:gd name="connsiteY16-1860" fmla="*/ 1608523 h 2354521"/>
              <a:gd name="connsiteX17-1861" fmla="*/ 2094931 w 2296406"/>
              <a:gd name="connsiteY17-1862" fmla="*/ 1557316 h 2354521"/>
              <a:gd name="connsiteX0-1863" fmla="*/ 2279640 w 2296406"/>
              <a:gd name="connsiteY0-1864" fmla="*/ 1747818 h 2354521"/>
              <a:gd name="connsiteX1-1865" fmla="*/ 1823889 w 2296406"/>
              <a:gd name="connsiteY1-1866" fmla="*/ 1837277 h 2354521"/>
              <a:gd name="connsiteX2-1867" fmla="*/ 1955104 w 2296406"/>
              <a:gd name="connsiteY2-1868" fmla="*/ 2095900 h 2354521"/>
              <a:gd name="connsiteX3-1869" fmla="*/ 1682537 w 2296406"/>
              <a:gd name="connsiteY3-1870" fmla="*/ 1962549 h 2354521"/>
              <a:gd name="connsiteX4-1871" fmla="*/ 1528613 w 2296406"/>
              <a:gd name="connsiteY4-1872" fmla="*/ 2354521 h 2354521"/>
              <a:gd name="connsiteX5-1873" fmla="*/ 1380482 w 2296406"/>
              <a:gd name="connsiteY5-1874" fmla="*/ 2120816 h 2354521"/>
              <a:gd name="connsiteX6-1875" fmla="*/ 1495542 w 2296406"/>
              <a:gd name="connsiteY6-1876" fmla="*/ 1788127 h 2354521"/>
              <a:gd name="connsiteX7-1877" fmla="*/ 909489 w 2296406"/>
              <a:gd name="connsiteY7-1878" fmla="*/ 1225390 h 2354521"/>
              <a:gd name="connsiteX8-1879" fmla="*/ 414951 w 2296406"/>
              <a:gd name="connsiteY8-1880" fmla="*/ 2322212 h 2354521"/>
              <a:gd name="connsiteX9-1881" fmla="*/ 293184 w 2296406"/>
              <a:gd name="connsiteY9-1882" fmla="*/ 2052845 h 2354521"/>
              <a:gd name="connsiteX10-1883" fmla="*/ 520411 w 2296406"/>
              <a:gd name="connsiteY10-1884" fmla="*/ 767428 h 2354521"/>
              <a:gd name="connsiteX11-1885" fmla="*/ 11167 w 2296406"/>
              <a:gd name="connsiteY11-1886" fmla="*/ 5505 h 2354521"/>
              <a:gd name="connsiteX12-1887" fmla="*/ 771719 w 2296406"/>
              <a:gd name="connsiteY12-1888" fmla="*/ 578452 h 2354521"/>
              <a:gd name="connsiteX13-1889" fmla="*/ 2041440 w 2296406"/>
              <a:gd name="connsiteY13-1890" fmla="*/ 514597 h 2354521"/>
              <a:gd name="connsiteX14-1891" fmla="*/ 2296406 w 2296406"/>
              <a:gd name="connsiteY14-1892" fmla="*/ 662729 h 2354521"/>
              <a:gd name="connsiteX15-1893" fmla="*/ 1124906 w 2296406"/>
              <a:gd name="connsiteY15-1894" fmla="*/ 1004182 h 2354521"/>
              <a:gd name="connsiteX16-1895" fmla="*/ 1676517 w 2296406"/>
              <a:gd name="connsiteY16-1896" fmla="*/ 1608523 h 2354521"/>
              <a:gd name="connsiteX17-1897" fmla="*/ 2094931 w 2296406"/>
              <a:gd name="connsiteY17-1898" fmla="*/ 1557316 h 2354521"/>
              <a:gd name="connsiteX0-1899" fmla="*/ 2279640 w 2296406"/>
              <a:gd name="connsiteY0-1900" fmla="*/ 1747818 h 2354521"/>
              <a:gd name="connsiteX1-1901" fmla="*/ 1827546 w 2296406"/>
              <a:gd name="connsiteY1-1902" fmla="*/ 1826304 h 2354521"/>
              <a:gd name="connsiteX2-1903" fmla="*/ 1955104 w 2296406"/>
              <a:gd name="connsiteY2-1904" fmla="*/ 2095900 h 2354521"/>
              <a:gd name="connsiteX3-1905" fmla="*/ 1682537 w 2296406"/>
              <a:gd name="connsiteY3-1906" fmla="*/ 1962549 h 2354521"/>
              <a:gd name="connsiteX4-1907" fmla="*/ 1528613 w 2296406"/>
              <a:gd name="connsiteY4-1908" fmla="*/ 2354521 h 2354521"/>
              <a:gd name="connsiteX5-1909" fmla="*/ 1380482 w 2296406"/>
              <a:gd name="connsiteY5-1910" fmla="*/ 2120816 h 2354521"/>
              <a:gd name="connsiteX6-1911" fmla="*/ 1495542 w 2296406"/>
              <a:gd name="connsiteY6-1912" fmla="*/ 1788127 h 2354521"/>
              <a:gd name="connsiteX7-1913" fmla="*/ 909489 w 2296406"/>
              <a:gd name="connsiteY7-1914" fmla="*/ 1225390 h 2354521"/>
              <a:gd name="connsiteX8-1915" fmla="*/ 414951 w 2296406"/>
              <a:gd name="connsiteY8-1916" fmla="*/ 2322212 h 2354521"/>
              <a:gd name="connsiteX9-1917" fmla="*/ 293184 w 2296406"/>
              <a:gd name="connsiteY9-1918" fmla="*/ 2052845 h 2354521"/>
              <a:gd name="connsiteX10-1919" fmla="*/ 520411 w 2296406"/>
              <a:gd name="connsiteY10-1920" fmla="*/ 767428 h 2354521"/>
              <a:gd name="connsiteX11-1921" fmla="*/ 11167 w 2296406"/>
              <a:gd name="connsiteY11-1922" fmla="*/ 5505 h 2354521"/>
              <a:gd name="connsiteX12-1923" fmla="*/ 771719 w 2296406"/>
              <a:gd name="connsiteY12-1924" fmla="*/ 578452 h 2354521"/>
              <a:gd name="connsiteX13-1925" fmla="*/ 2041440 w 2296406"/>
              <a:gd name="connsiteY13-1926" fmla="*/ 514597 h 2354521"/>
              <a:gd name="connsiteX14-1927" fmla="*/ 2296406 w 2296406"/>
              <a:gd name="connsiteY14-1928" fmla="*/ 662729 h 2354521"/>
              <a:gd name="connsiteX15-1929" fmla="*/ 1124906 w 2296406"/>
              <a:gd name="connsiteY15-1930" fmla="*/ 1004182 h 2354521"/>
              <a:gd name="connsiteX16-1931" fmla="*/ 1676517 w 2296406"/>
              <a:gd name="connsiteY16-1932" fmla="*/ 1608523 h 2354521"/>
              <a:gd name="connsiteX17-1933" fmla="*/ 2094931 w 2296406"/>
              <a:gd name="connsiteY17-1934" fmla="*/ 1557316 h 2354521"/>
            </a:gdLst>
            <a:ahLst/>
            <a:cxnLst>
              <a:cxn ang="0">
                <a:pos x="connsiteX0-1" y="connsiteY0-2"/>
              </a:cxn>
              <a:cxn ang="0">
                <a:pos x="connsiteX1-3" y="connsiteY1-4"/>
              </a:cxn>
              <a:cxn ang="0">
                <a:pos x="connsiteX2-5" y="connsiteY2-6"/>
              </a:cxn>
              <a:cxn ang="0">
                <a:pos x="connsiteX3-7" y="connsiteY3-8"/>
              </a:cxn>
              <a:cxn ang="0">
                <a:pos x="connsiteX4-9" y="connsiteY4-10"/>
              </a:cxn>
              <a:cxn ang="0">
                <a:pos x="connsiteX5-11" y="connsiteY5-12"/>
              </a:cxn>
              <a:cxn ang="0">
                <a:pos x="connsiteX6-13" y="connsiteY6-14"/>
              </a:cxn>
              <a:cxn ang="0">
                <a:pos x="connsiteX7-15" y="connsiteY7-16"/>
              </a:cxn>
              <a:cxn ang="0">
                <a:pos x="connsiteX8-17" y="connsiteY8-18"/>
              </a:cxn>
              <a:cxn ang="0">
                <a:pos x="connsiteX9-19" y="connsiteY9-20"/>
              </a:cxn>
              <a:cxn ang="0">
                <a:pos x="connsiteX10-21" y="connsiteY10-22"/>
              </a:cxn>
              <a:cxn ang="0">
                <a:pos x="connsiteX11-23" y="connsiteY11-24"/>
              </a:cxn>
              <a:cxn ang="0">
                <a:pos x="connsiteX12-25" y="connsiteY12-26"/>
              </a:cxn>
              <a:cxn ang="0">
                <a:pos x="connsiteX13-27" y="connsiteY13-28"/>
              </a:cxn>
              <a:cxn ang="0">
                <a:pos x="connsiteX14-29" y="connsiteY14-30"/>
              </a:cxn>
              <a:cxn ang="0">
                <a:pos x="connsiteX15-31" y="connsiteY15-32"/>
              </a:cxn>
              <a:cxn ang="0">
                <a:pos x="connsiteX16-33" y="connsiteY16-34"/>
              </a:cxn>
              <a:cxn ang="0">
                <a:pos x="connsiteX17-35" y="connsiteY17-36"/>
              </a:cxn>
            </a:cxnLst>
            <a:rect l="l" t="t" r="r" b="b"/>
            <a:pathLst>
              <a:path w="2296406" h="2354521">
                <a:moveTo>
                  <a:pt x="2279640" y="1747818"/>
                </a:moveTo>
                <a:lnTo>
                  <a:pt x="1827546" y="1826304"/>
                </a:lnTo>
                <a:cubicBezTo>
                  <a:pt x="1873723" y="1907635"/>
                  <a:pt x="1985737" y="2047488"/>
                  <a:pt x="1955104" y="2095900"/>
                </a:cubicBezTo>
                <a:cubicBezTo>
                  <a:pt x="1897166" y="2139232"/>
                  <a:pt x="1773393" y="2006999"/>
                  <a:pt x="1682537" y="1962549"/>
                </a:cubicBezTo>
                <a:lnTo>
                  <a:pt x="1528613" y="2354521"/>
                </a:lnTo>
                <a:lnTo>
                  <a:pt x="1380482" y="2120816"/>
                </a:lnTo>
                <a:lnTo>
                  <a:pt x="1495542" y="1788127"/>
                </a:lnTo>
                <a:lnTo>
                  <a:pt x="909489" y="1225390"/>
                </a:lnTo>
                <a:lnTo>
                  <a:pt x="414951" y="2322212"/>
                </a:lnTo>
                <a:lnTo>
                  <a:pt x="293184" y="2052845"/>
                </a:lnTo>
                <a:lnTo>
                  <a:pt x="520411" y="767428"/>
                </a:lnTo>
                <a:cubicBezTo>
                  <a:pt x="325060" y="542715"/>
                  <a:pt x="-71458" y="102202"/>
                  <a:pt x="11167" y="5505"/>
                </a:cubicBezTo>
                <a:cubicBezTo>
                  <a:pt x="111065" y="-52229"/>
                  <a:pt x="554777" y="358209"/>
                  <a:pt x="771719" y="578452"/>
                </a:cubicBezTo>
                <a:lnTo>
                  <a:pt x="2041440" y="514597"/>
                </a:lnTo>
                <a:lnTo>
                  <a:pt x="2296406" y="662729"/>
                </a:lnTo>
                <a:lnTo>
                  <a:pt x="1124906" y="1004182"/>
                </a:lnTo>
                <a:lnTo>
                  <a:pt x="1676517" y="1608523"/>
                </a:lnTo>
                <a:cubicBezTo>
                  <a:pt x="1795262" y="1589016"/>
                  <a:pt x="2094931" y="1557316"/>
                  <a:pt x="2094931" y="1557316"/>
                </a:cubicBezTo>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4" name="Block Arc 10"/>
          <p:cNvSpPr/>
          <p:nvPr/>
        </p:nvSpPr>
        <p:spPr>
          <a:xfrm>
            <a:off x="9262889" y="4944556"/>
            <a:ext cx="614525" cy="416246"/>
          </a:xfrm>
          <a:custGeom>
            <a:avLst/>
            <a:gdLst/>
            <a:ahLst/>
            <a:cxnLst/>
            <a:rect l="l" t="t" r="r" b="b"/>
            <a:pathLst>
              <a:path w="3219104" h="2180445">
                <a:moveTo>
                  <a:pt x="631935" y="660566"/>
                </a:moveTo>
                <a:cubicBezTo>
                  <a:pt x="582229" y="660566"/>
                  <a:pt x="541935" y="700860"/>
                  <a:pt x="541935" y="750566"/>
                </a:cubicBezTo>
                <a:cubicBezTo>
                  <a:pt x="541935" y="800272"/>
                  <a:pt x="582229" y="840566"/>
                  <a:pt x="631935" y="840566"/>
                </a:cubicBezTo>
                <a:cubicBezTo>
                  <a:pt x="681641" y="840566"/>
                  <a:pt x="721935" y="800272"/>
                  <a:pt x="721935" y="750566"/>
                </a:cubicBezTo>
                <a:cubicBezTo>
                  <a:pt x="721935" y="700860"/>
                  <a:pt x="681641" y="660566"/>
                  <a:pt x="631935" y="660566"/>
                </a:cubicBezTo>
                <a:close/>
                <a:moveTo>
                  <a:pt x="2920524" y="132986"/>
                </a:moveTo>
                <a:cubicBezTo>
                  <a:pt x="2884582" y="132986"/>
                  <a:pt x="2855445" y="171564"/>
                  <a:pt x="2855445" y="219152"/>
                </a:cubicBezTo>
                <a:cubicBezTo>
                  <a:pt x="2855445" y="266740"/>
                  <a:pt x="2884582" y="305318"/>
                  <a:pt x="2920524" y="305318"/>
                </a:cubicBezTo>
                <a:cubicBezTo>
                  <a:pt x="2956466" y="305318"/>
                  <a:pt x="2985603" y="266740"/>
                  <a:pt x="2985603" y="219152"/>
                </a:cubicBezTo>
                <a:cubicBezTo>
                  <a:pt x="2985603" y="171564"/>
                  <a:pt x="2956466" y="132986"/>
                  <a:pt x="2920524" y="132986"/>
                </a:cubicBezTo>
                <a:close/>
                <a:moveTo>
                  <a:pt x="1840097" y="123357"/>
                </a:moveTo>
                <a:cubicBezTo>
                  <a:pt x="1690593" y="125267"/>
                  <a:pt x="1541569" y="163386"/>
                  <a:pt x="1407089" y="237534"/>
                </a:cubicBezTo>
                <a:lnTo>
                  <a:pt x="1442443" y="299445"/>
                </a:lnTo>
                <a:cubicBezTo>
                  <a:pt x="1690026" y="162934"/>
                  <a:pt x="1991162" y="159087"/>
                  <a:pt x="2242273" y="289227"/>
                </a:cubicBezTo>
                <a:lnTo>
                  <a:pt x="2275978" y="226435"/>
                </a:lnTo>
                <a:cubicBezTo>
                  <a:pt x="2139582" y="155746"/>
                  <a:pt x="1989600" y="121447"/>
                  <a:pt x="1840097" y="123357"/>
                </a:cubicBezTo>
                <a:close/>
                <a:moveTo>
                  <a:pt x="1808744" y="1233"/>
                </a:moveTo>
                <a:cubicBezTo>
                  <a:pt x="2156106" y="-14520"/>
                  <a:pt x="2554236" y="122009"/>
                  <a:pt x="2727916" y="332053"/>
                </a:cubicBezTo>
                <a:lnTo>
                  <a:pt x="2797407" y="426906"/>
                </a:lnTo>
                <a:cubicBezTo>
                  <a:pt x="2816730" y="407744"/>
                  <a:pt x="2822914" y="396798"/>
                  <a:pt x="2848347" y="374270"/>
                </a:cubicBezTo>
                <a:cubicBezTo>
                  <a:pt x="2789714" y="335227"/>
                  <a:pt x="2770554" y="301522"/>
                  <a:pt x="2770554" y="211287"/>
                </a:cubicBezTo>
                <a:cubicBezTo>
                  <a:pt x="2770554" y="109060"/>
                  <a:pt x="2826850" y="34523"/>
                  <a:pt x="2918697" y="33333"/>
                </a:cubicBezTo>
                <a:cubicBezTo>
                  <a:pt x="3010544" y="32143"/>
                  <a:pt x="3068737" y="122977"/>
                  <a:pt x="3064459" y="218431"/>
                </a:cubicBezTo>
                <a:cubicBezTo>
                  <a:pt x="3062319" y="266188"/>
                  <a:pt x="3063213" y="242475"/>
                  <a:pt x="3054577" y="285936"/>
                </a:cubicBezTo>
                <a:cubicBezTo>
                  <a:pt x="3088600" y="260795"/>
                  <a:pt x="3146396" y="297212"/>
                  <a:pt x="3198377" y="27802"/>
                </a:cubicBezTo>
                <a:cubicBezTo>
                  <a:pt x="3270974" y="270322"/>
                  <a:pt x="3142267" y="378871"/>
                  <a:pt x="2977023" y="405424"/>
                </a:cubicBezTo>
                <a:cubicBezTo>
                  <a:pt x="2937650" y="455263"/>
                  <a:pt x="2906651" y="507366"/>
                  <a:pt x="2854455" y="531728"/>
                </a:cubicBezTo>
                <a:cubicBezTo>
                  <a:pt x="2854593" y="531917"/>
                  <a:pt x="2854687" y="532126"/>
                  <a:pt x="2854781" y="532336"/>
                </a:cubicBezTo>
                <a:lnTo>
                  <a:pt x="2914835" y="719911"/>
                </a:lnTo>
                <a:cubicBezTo>
                  <a:pt x="2982387" y="1030651"/>
                  <a:pt x="2875068" y="1334999"/>
                  <a:pt x="2751965" y="1458417"/>
                </a:cubicBezTo>
                <a:cubicBezTo>
                  <a:pt x="2718119" y="1752479"/>
                  <a:pt x="2636178" y="1904762"/>
                  <a:pt x="2564924" y="2133185"/>
                </a:cubicBezTo>
                <a:cubicBezTo>
                  <a:pt x="2548001" y="2174319"/>
                  <a:pt x="2290597" y="2162941"/>
                  <a:pt x="2284362" y="2130560"/>
                </a:cubicBezTo>
                <a:cubicBezTo>
                  <a:pt x="2253189" y="1989654"/>
                  <a:pt x="2205984" y="1832997"/>
                  <a:pt x="2190842" y="1681589"/>
                </a:cubicBezTo>
                <a:cubicBezTo>
                  <a:pt x="1937891" y="1727975"/>
                  <a:pt x="1628829" y="1727099"/>
                  <a:pt x="1429318" y="1710471"/>
                </a:cubicBezTo>
                <a:cubicBezTo>
                  <a:pt x="1387456" y="1891634"/>
                  <a:pt x="1268107" y="2057044"/>
                  <a:pt x="1143413" y="2180445"/>
                </a:cubicBezTo>
                <a:lnTo>
                  <a:pt x="943012" y="2180445"/>
                </a:lnTo>
                <a:cubicBezTo>
                  <a:pt x="894916" y="2170818"/>
                  <a:pt x="902932" y="1825120"/>
                  <a:pt x="910948" y="1650083"/>
                </a:cubicBezTo>
                <a:cubicBezTo>
                  <a:pt x="600994" y="1508303"/>
                  <a:pt x="-80369" y="1319263"/>
                  <a:pt x="7807" y="838786"/>
                </a:cubicBezTo>
                <a:cubicBezTo>
                  <a:pt x="13151" y="796777"/>
                  <a:pt x="184160" y="802028"/>
                  <a:pt x="275009" y="799402"/>
                </a:cubicBezTo>
                <a:cubicBezTo>
                  <a:pt x="369419" y="659373"/>
                  <a:pt x="418407" y="582356"/>
                  <a:pt x="555570" y="465957"/>
                </a:cubicBezTo>
                <a:cubicBezTo>
                  <a:pt x="547554" y="374062"/>
                  <a:pt x="496786" y="206026"/>
                  <a:pt x="531522" y="190273"/>
                </a:cubicBezTo>
                <a:cubicBezTo>
                  <a:pt x="764877" y="64246"/>
                  <a:pt x="803177" y="250661"/>
                  <a:pt x="924308" y="355683"/>
                </a:cubicBezTo>
                <a:cubicBezTo>
                  <a:pt x="1130053" y="143013"/>
                  <a:pt x="1554903" y="11735"/>
                  <a:pt x="1808744" y="1233"/>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black"/>
              </a:solidFill>
              <a:effectLst/>
              <a:uLnTx/>
              <a:uFillTx/>
              <a:latin typeface="等线"/>
              <a:ea typeface="맑은 고딕" panose="020B0503020000020004" pitchFamily="34" charset="-127"/>
              <a:cs typeface="+mn-cs"/>
            </a:endParaRPr>
          </a:p>
        </p:txBody>
      </p:sp>
      <p:sp>
        <p:nvSpPr>
          <p:cNvPr id="95" name="Freeform 55"/>
          <p:cNvSpPr/>
          <p:nvPr/>
        </p:nvSpPr>
        <p:spPr>
          <a:xfrm>
            <a:off x="2727021" y="2667332"/>
            <a:ext cx="316162" cy="774705"/>
          </a:xfrm>
          <a:custGeom>
            <a:avLst/>
            <a:gdLst/>
            <a:ahLst/>
            <a:cxnLst/>
            <a:rect l="l" t="t" r="r" b="b"/>
            <a:pathLst>
              <a:path w="1060423" h="2598393">
                <a:moveTo>
                  <a:pt x="511607" y="1989888"/>
                </a:moveTo>
                <a:cubicBezTo>
                  <a:pt x="421916" y="2038892"/>
                  <a:pt x="392123" y="2248491"/>
                  <a:pt x="577615" y="2379095"/>
                </a:cubicBezTo>
                <a:cubicBezTo>
                  <a:pt x="531205" y="2257454"/>
                  <a:pt x="562054" y="2197447"/>
                  <a:pt x="592034" y="2136572"/>
                </a:cubicBezTo>
                <a:cubicBezTo>
                  <a:pt x="592534" y="2167519"/>
                  <a:pt x="560915" y="2234057"/>
                  <a:pt x="638675" y="2272816"/>
                </a:cubicBezTo>
                <a:cubicBezTo>
                  <a:pt x="602283" y="2156226"/>
                  <a:pt x="756001" y="2119500"/>
                  <a:pt x="594605" y="1990756"/>
                </a:cubicBezTo>
                <a:cubicBezTo>
                  <a:pt x="828052" y="2024484"/>
                  <a:pt x="759407" y="2143283"/>
                  <a:pt x="814896" y="2262952"/>
                </a:cubicBezTo>
                <a:cubicBezTo>
                  <a:pt x="774295" y="2270013"/>
                  <a:pt x="715464" y="2161619"/>
                  <a:pt x="728685" y="2212952"/>
                </a:cubicBezTo>
                <a:cubicBezTo>
                  <a:pt x="798068" y="2415798"/>
                  <a:pt x="590532" y="2421590"/>
                  <a:pt x="656442" y="2598393"/>
                </a:cubicBezTo>
                <a:cubicBezTo>
                  <a:pt x="451592" y="2586815"/>
                  <a:pt x="511509" y="2396411"/>
                  <a:pt x="415171" y="2350110"/>
                </a:cubicBezTo>
                <a:cubicBezTo>
                  <a:pt x="389023" y="2345435"/>
                  <a:pt x="357666" y="2366802"/>
                  <a:pt x="415723" y="2461957"/>
                </a:cubicBezTo>
                <a:cubicBezTo>
                  <a:pt x="77590" y="2209980"/>
                  <a:pt x="314998" y="2004011"/>
                  <a:pt x="511607" y="1989888"/>
                </a:cubicBezTo>
                <a:close/>
                <a:moveTo>
                  <a:pt x="344786" y="1884983"/>
                </a:moveTo>
                <a:lnTo>
                  <a:pt x="722598" y="1884983"/>
                </a:lnTo>
                <a:cubicBezTo>
                  <a:pt x="716460" y="1906965"/>
                  <a:pt x="711917" y="1928321"/>
                  <a:pt x="707988" y="1948728"/>
                </a:cubicBezTo>
                <a:lnTo>
                  <a:pt x="357819" y="1948059"/>
                </a:lnTo>
                <a:close/>
                <a:moveTo>
                  <a:pt x="530212" y="651224"/>
                </a:moveTo>
                <a:cubicBezTo>
                  <a:pt x="585486" y="651224"/>
                  <a:pt x="630294" y="696033"/>
                  <a:pt x="630294" y="751307"/>
                </a:cubicBezTo>
                <a:cubicBezTo>
                  <a:pt x="630294" y="806581"/>
                  <a:pt x="585486" y="851389"/>
                  <a:pt x="530212" y="851389"/>
                </a:cubicBezTo>
                <a:cubicBezTo>
                  <a:pt x="474938" y="851389"/>
                  <a:pt x="430129" y="806581"/>
                  <a:pt x="430129" y="751307"/>
                </a:cubicBezTo>
                <a:cubicBezTo>
                  <a:pt x="430129" y="696033"/>
                  <a:pt x="474938" y="651224"/>
                  <a:pt x="530212" y="651224"/>
                </a:cubicBezTo>
                <a:close/>
                <a:moveTo>
                  <a:pt x="530212" y="551141"/>
                </a:moveTo>
                <a:cubicBezTo>
                  <a:pt x="419664" y="551141"/>
                  <a:pt x="330046" y="640759"/>
                  <a:pt x="330046" y="751307"/>
                </a:cubicBezTo>
                <a:cubicBezTo>
                  <a:pt x="330046" y="861855"/>
                  <a:pt x="419664" y="951472"/>
                  <a:pt x="530212" y="951472"/>
                </a:cubicBezTo>
                <a:cubicBezTo>
                  <a:pt x="640760" y="951472"/>
                  <a:pt x="730377" y="861855"/>
                  <a:pt x="730377" y="751307"/>
                </a:cubicBezTo>
                <a:cubicBezTo>
                  <a:pt x="730377" y="640759"/>
                  <a:pt x="640760" y="551141"/>
                  <a:pt x="530212" y="551141"/>
                </a:cubicBezTo>
                <a:close/>
                <a:moveTo>
                  <a:pt x="286245" y="353827"/>
                </a:moveTo>
                <a:cubicBezTo>
                  <a:pt x="438132" y="439406"/>
                  <a:pt x="623290" y="440561"/>
                  <a:pt x="776100" y="356932"/>
                </a:cubicBezTo>
                <a:cubicBezTo>
                  <a:pt x="941305" y="720175"/>
                  <a:pt x="898096" y="1115325"/>
                  <a:pt x="825241" y="1447764"/>
                </a:cubicBezTo>
                <a:lnTo>
                  <a:pt x="1060423" y="1673413"/>
                </a:lnTo>
                <a:lnTo>
                  <a:pt x="1021935" y="1978110"/>
                </a:lnTo>
                <a:lnTo>
                  <a:pt x="745125" y="1786699"/>
                </a:lnTo>
                <a:lnTo>
                  <a:pt x="734250" y="1834148"/>
                </a:lnTo>
                <a:lnTo>
                  <a:pt x="332991" y="1834148"/>
                </a:lnTo>
                <a:cubicBezTo>
                  <a:pt x="330005" y="1820736"/>
                  <a:pt x="326662" y="1807037"/>
                  <a:pt x="323192" y="1793020"/>
                </a:cubicBezTo>
                <a:lnTo>
                  <a:pt x="38489" y="1989888"/>
                </a:lnTo>
                <a:lnTo>
                  <a:pt x="0" y="1685191"/>
                </a:lnTo>
                <a:lnTo>
                  <a:pt x="237343" y="1457469"/>
                </a:lnTo>
                <a:lnTo>
                  <a:pt x="238009" y="1459571"/>
                </a:lnTo>
                <a:lnTo>
                  <a:pt x="242012" y="1446515"/>
                </a:lnTo>
                <a:cubicBezTo>
                  <a:pt x="171205" y="1115067"/>
                  <a:pt x="127758" y="714059"/>
                  <a:pt x="286245" y="353827"/>
                </a:cubicBezTo>
                <a:close/>
                <a:moveTo>
                  <a:pt x="527942" y="0"/>
                </a:moveTo>
                <a:cubicBezTo>
                  <a:pt x="622760" y="95693"/>
                  <a:pt x="695048" y="196745"/>
                  <a:pt x="748164" y="301374"/>
                </a:cubicBezTo>
                <a:cubicBezTo>
                  <a:pt x="612692" y="376844"/>
                  <a:pt x="447588" y="375495"/>
                  <a:pt x="312997" y="298024"/>
                </a:cubicBezTo>
                <a:cubicBezTo>
                  <a:pt x="364591" y="193505"/>
                  <a:pt x="435080" y="93397"/>
                  <a:pt x="527942"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6" name="Round Same Side Corner Rectangle 36"/>
          <p:cNvSpPr/>
          <p:nvPr/>
        </p:nvSpPr>
        <p:spPr>
          <a:xfrm>
            <a:off x="7513021" y="2825680"/>
            <a:ext cx="579306" cy="458009"/>
          </a:xfrm>
          <a:custGeom>
            <a:avLst/>
            <a:gdLst/>
            <a:ahLst/>
            <a:cxnLst/>
            <a:rect l="l" t="t" r="r" b="b"/>
            <a:pathLst>
              <a:path w="3219104" h="2545072">
                <a:moveTo>
                  <a:pt x="2779672" y="457200"/>
                </a:moveTo>
                <a:lnTo>
                  <a:pt x="2975888" y="457200"/>
                </a:lnTo>
                <a:cubicBezTo>
                  <a:pt x="3110212" y="457200"/>
                  <a:pt x="3219104" y="566092"/>
                  <a:pt x="3219104" y="700416"/>
                </a:cubicBezTo>
                <a:lnTo>
                  <a:pt x="3219104" y="2301856"/>
                </a:lnTo>
                <a:cubicBezTo>
                  <a:pt x="3219104" y="2436180"/>
                  <a:pt x="3110212" y="2545072"/>
                  <a:pt x="2975888" y="2545072"/>
                </a:cubicBezTo>
                <a:lnTo>
                  <a:pt x="2779672" y="2545072"/>
                </a:lnTo>
                <a:close/>
                <a:moveTo>
                  <a:pt x="243216" y="457200"/>
                </a:moveTo>
                <a:lnTo>
                  <a:pt x="439432" y="457200"/>
                </a:lnTo>
                <a:lnTo>
                  <a:pt x="439432" y="2545072"/>
                </a:lnTo>
                <a:lnTo>
                  <a:pt x="243216" y="2545072"/>
                </a:lnTo>
                <a:cubicBezTo>
                  <a:pt x="108892" y="2545072"/>
                  <a:pt x="0" y="2436180"/>
                  <a:pt x="0" y="2301856"/>
                </a:cubicBezTo>
                <a:lnTo>
                  <a:pt x="0" y="700416"/>
                </a:lnTo>
                <a:cubicBezTo>
                  <a:pt x="0" y="566092"/>
                  <a:pt x="108892" y="457200"/>
                  <a:pt x="243216" y="457200"/>
                </a:cubicBezTo>
                <a:close/>
                <a:moveTo>
                  <a:pt x="1428476" y="174246"/>
                </a:moveTo>
                <a:cubicBezTo>
                  <a:pt x="1372210" y="174246"/>
                  <a:pt x="1326598" y="219858"/>
                  <a:pt x="1326598" y="276124"/>
                </a:cubicBezTo>
                <a:lnTo>
                  <a:pt x="1326598" y="457200"/>
                </a:lnTo>
                <a:lnTo>
                  <a:pt x="1892506" y="457200"/>
                </a:lnTo>
                <a:lnTo>
                  <a:pt x="1892506" y="276124"/>
                </a:lnTo>
                <a:cubicBezTo>
                  <a:pt x="1892506" y="219858"/>
                  <a:pt x="1846894" y="174246"/>
                  <a:pt x="1790628" y="174246"/>
                </a:cubicBezTo>
                <a:close/>
                <a:moveTo>
                  <a:pt x="1285704" y="0"/>
                </a:moveTo>
                <a:lnTo>
                  <a:pt x="1933400" y="0"/>
                </a:lnTo>
                <a:cubicBezTo>
                  <a:pt x="2007048" y="0"/>
                  <a:pt x="2066752" y="59704"/>
                  <a:pt x="2066752" y="133352"/>
                </a:cubicBezTo>
                <a:lnTo>
                  <a:pt x="2066752" y="457200"/>
                </a:lnTo>
                <a:lnTo>
                  <a:pt x="2599672" y="457200"/>
                </a:lnTo>
                <a:lnTo>
                  <a:pt x="2599672" y="2545072"/>
                </a:lnTo>
                <a:lnTo>
                  <a:pt x="619432" y="2545072"/>
                </a:lnTo>
                <a:lnTo>
                  <a:pt x="619432" y="457200"/>
                </a:lnTo>
                <a:lnTo>
                  <a:pt x="1152352" y="457200"/>
                </a:lnTo>
                <a:lnTo>
                  <a:pt x="1152352" y="133352"/>
                </a:lnTo>
                <a:cubicBezTo>
                  <a:pt x="1152352" y="59704"/>
                  <a:pt x="1212056" y="0"/>
                  <a:pt x="1285704" y="0"/>
                </a:cubicBezTo>
                <a:close/>
              </a:path>
            </a:pathLst>
          </a:cu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7" name="Oval 21"/>
          <p:cNvSpPr>
            <a:spLocks noChangeAspect="1"/>
          </p:cNvSpPr>
          <p:nvPr/>
        </p:nvSpPr>
        <p:spPr>
          <a:xfrm>
            <a:off x="5355821" y="4912220"/>
            <a:ext cx="476931" cy="480914"/>
          </a:xfrm>
          <a:custGeom>
            <a:avLst/>
            <a:gdLst/>
            <a:ahLst/>
            <a:cxnLst/>
            <a:rect l="l" t="t" r="r" b="b"/>
            <a:pathLst>
              <a:path w="1652142" h="1665940">
                <a:moveTo>
                  <a:pt x="898689" y="548008"/>
                </a:moveTo>
                <a:cubicBezTo>
                  <a:pt x="737950" y="504938"/>
                  <a:pt x="572731" y="600328"/>
                  <a:pt x="529661" y="761066"/>
                </a:cubicBezTo>
                <a:cubicBezTo>
                  <a:pt x="486591" y="921805"/>
                  <a:pt x="581980" y="1087025"/>
                  <a:pt x="742719" y="1130094"/>
                </a:cubicBezTo>
                <a:cubicBezTo>
                  <a:pt x="903458" y="1173164"/>
                  <a:pt x="1068677" y="1077775"/>
                  <a:pt x="1111747" y="917036"/>
                </a:cubicBezTo>
                <a:cubicBezTo>
                  <a:pt x="1154817" y="756297"/>
                  <a:pt x="1059428" y="591077"/>
                  <a:pt x="898689" y="548008"/>
                </a:cubicBezTo>
                <a:close/>
                <a:moveTo>
                  <a:pt x="952303" y="347916"/>
                </a:moveTo>
                <a:cubicBezTo>
                  <a:pt x="1223549" y="420596"/>
                  <a:pt x="1384519" y="699404"/>
                  <a:pt x="1311839" y="970650"/>
                </a:cubicBezTo>
                <a:cubicBezTo>
                  <a:pt x="1239159" y="1241896"/>
                  <a:pt x="960351" y="1402866"/>
                  <a:pt x="689105" y="1330186"/>
                </a:cubicBezTo>
                <a:cubicBezTo>
                  <a:pt x="417859" y="1257506"/>
                  <a:pt x="256889" y="978698"/>
                  <a:pt x="329569" y="707451"/>
                </a:cubicBezTo>
                <a:cubicBezTo>
                  <a:pt x="402249" y="436205"/>
                  <a:pt x="681057" y="275235"/>
                  <a:pt x="952303" y="347916"/>
                </a:cubicBezTo>
                <a:close/>
                <a:moveTo>
                  <a:pt x="971799" y="275155"/>
                </a:moveTo>
                <a:cubicBezTo>
                  <a:pt x="660368" y="191707"/>
                  <a:pt x="340256" y="376524"/>
                  <a:pt x="256808" y="687955"/>
                </a:cubicBezTo>
                <a:cubicBezTo>
                  <a:pt x="173361" y="999387"/>
                  <a:pt x="358178" y="1319499"/>
                  <a:pt x="669609" y="1402947"/>
                </a:cubicBezTo>
                <a:cubicBezTo>
                  <a:pt x="981040" y="1486395"/>
                  <a:pt x="1301152" y="1301577"/>
                  <a:pt x="1384600" y="990146"/>
                </a:cubicBezTo>
                <a:cubicBezTo>
                  <a:pt x="1468047" y="678715"/>
                  <a:pt x="1283230" y="358603"/>
                  <a:pt x="971799" y="275155"/>
                </a:cubicBezTo>
                <a:close/>
                <a:moveTo>
                  <a:pt x="1652142" y="394531"/>
                </a:moveTo>
                <a:lnTo>
                  <a:pt x="1649662" y="403784"/>
                </a:lnTo>
                <a:lnTo>
                  <a:pt x="1647140" y="399895"/>
                </a:lnTo>
                <a:close/>
                <a:moveTo>
                  <a:pt x="1158157" y="65026"/>
                </a:moveTo>
                <a:lnTo>
                  <a:pt x="1154679" y="271718"/>
                </a:lnTo>
                <a:lnTo>
                  <a:pt x="1148331" y="270017"/>
                </a:lnTo>
                <a:cubicBezTo>
                  <a:pt x="1200055" y="299127"/>
                  <a:pt x="1246804" y="334821"/>
                  <a:pt x="1286346" y="377149"/>
                </a:cubicBezTo>
                <a:lnTo>
                  <a:pt x="1470353" y="331395"/>
                </a:lnTo>
                <a:lnTo>
                  <a:pt x="1588305" y="553229"/>
                </a:lnTo>
                <a:lnTo>
                  <a:pt x="1457194" y="671432"/>
                </a:lnTo>
                <a:cubicBezTo>
                  <a:pt x="1473630" y="731297"/>
                  <a:pt x="1481376" y="793983"/>
                  <a:pt x="1478595" y="857704"/>
                </a:cubicBezTo>
                <a:lnTo>
                  <a:pt x="1642362" y="948616"/>
                </a:lnTo>
                <a:lnTo>
                  <a:pt x="1577335" y="1191298"/>
                </a:lnTo>
                <a:lnTo>
                  <a:pt x="1378614" y="1187955"/>
                </a:lnTo>
                <a:cubicBezTo>
                  <a:pt x="1353489" y="1229936"/>
                  <a:pt x="1323048" y="1267799"/>
                  <a:pt x="1288939" y="1301599"/>
                </a:cubicBezTo>
                <a:lnTo>
                  <a:pt x="1354201" y="1471932"/>
                </a:lnTo>
                <a:lnTo>
                  <a:pt x="1148396" y="1616039"/>
                </a:lnTo>
                <a:lnTo>
                  <a:pt x="992294" y="1480516"/>
                </a:lnTo>
                <a:lnTo>
                  <a:pt x="1011291" y="1467215"/>
                </a:lnTo>
                <a:cubicBezTo>
                  <a:pt x="951500" y="1486565"/>
                  <a:pt x="888271" y="1495869"/>
                  <a:pt x="823805" y="1495510"/>
                </a:cubicBezTo>
                <a:lnTo>
                  <a:pt x="729193" y="1665940"/>
                </a:lnTo>
                <a:lnTo>
                  <a:pt x="486511" y="1600914"/>
                </a:lnTo>
                <a:lnTo>
                  <a:pt x="489790" y="1406012"/>
                </a:lnTo>
                <a:cubicBezTo>
                  <a:pt x="438364" y="1376702"/>
                  <a:pt x="391917" y="1340859"/>
                  <a:pt x="352658" y="1298452"/>
                </a:cubicBezTo>
                <a:lnTo>
                  <a:pt x="355803" y="1305197"/>
                </a:lnTo>
                <a:lnTo>
                  <a:pt x="152856" y="1344512"/>
                </a:lnTo>
                <a:lnTo>
                  <a:pt x="46675" y="1116809"/>
                </a:lnTo>
                <a:lnTo>
                  <a:pt x="183929" y="1005520"/>
                </a:lnTo>
                <a:cubicBezTo>
                  <a:pt x="169279" y="951824"/>
                  <a:pt x="161626" y="895865"/>
                  <a:pt x="161615" y="838915"/>
                </a:cubicBezTo>
                <a:lnTo>
                  <a:pt x="0" y="749197"/>
                </a:lnTo>
                <a:lnTo>
                  <a:pt x="65026" y="506515"/>
                </a:lnTo>
                <a:lnTo>
                  <a:pt x="250227" y="509630"/>
                </a:lnTo>
                <a:cubicBezTo>
                  <a:pt x="275353" y="465291"/>
                  <a:pt x="305693" y="424864"/>
                  <a:pt x="340015" y="388679"/>
                </a:cubicBezTo>
                <a:lnTo>
                  <a:pt x="277984" y="197357"/>
                </a:lnTo>
                <a:lnTo>
                  <a:pt x="491050" y="64219"/>
                </a:lnTo>
                <a:lnTo>
                  <a:pt x="639843" y="207726"/>
                </a:lnTo>
                <a:lnTo>
                  <a:pt x="638348" y="208660"/>
                </a:lnTo>
                <a:cubicBezTo>
                  <a:pt x="696840" y="190256"/>
                  <a:pt x="758594" y="181748"/>
                  <a:pt x="821488" y="182440"/>
                </a:cubicBezTo>
                <a:lnTo>
                  <a:pt x="815140" y="180739"/>
                </a:lnTo>
                <a:lnTo>
                  <a:pt x="915476" y="0"/>
                </a:ln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
        <p:nvSpPr>
          <p:cNvPr id="98" name="Oval 32"/>
          <p:cNvSpPr/>
          <p:nvPr/>
        </p:nvSpPr>
        <p:spPr>
          <a:xfrm>
            <a:off x="7611629" y="4879515"/>
            <a:ext cx="454128" cy="546324"/>
          </a:xfrm>
          <a:custGeom>
            <a:avLst/>
            <a:gdLst/>
            <a:ahLst/>
            <a:cxnLst/>
            <a:rect l="l" t="t" r="r" b="b"/>
            <a:pathLst>
              <a:path w="2671236" h="3213546">
                <a:moveTo>
                  <a:pt x="1336943" y="151152"/>
                </a:moveTo>
                <a:cubicBezTo>
                  <a:pt x="1223677" y="151152"/>
                  <a:pt x="1131857" y="242973"/>
                  <a:pt x="1131857" y="356239"/>
                </a:cubicBezTo>
                <a:cubicBezTo>
                  <a:pt x="1131857" y="469506"/>
                  <a:pt x="1223677" y="561326"/>
                  <a:pt x="1336943" y="561326"/>
                </a:cubicBezTo>
                <a:cubicBezTo>
                  <a:pt x="1450210" y="561326"/>
                  <a:pt x="1542030" y="469506"/>
                  <a:pt x="1542030" y="356239"/>
                </a:cubicBezTo>
                <a:cubicBezTo>
                  <a:pt x="1542030" y="242973"/>
                  <a:pt x="1450210" y="151152"/>
                  <a:pt x="1336943" y="151152"/>
                </a:cubicBezTo>
                <a:close/>
                <a:moveTo>
                  <a:pt x="1336943" y="0"/>
                </a:moveTo>
                <a:cubicBezTo>
                  <a:pt x="1533689" y="0"/>
                  <a:pt x="1693182" y="159493"/>
                  <a:pt x="1693182" y="356239"/>
                </a:cubicBezTo>
                <a:cubicBezTo>
                  <a:pt x="1693182" y="499348"/>
                  <a:pt x="1608797" y="622748"/>
                  <a:pt x="1486649" y="678491"/>
                </a:cubicBezTo>
                <a:lnTo>
                  <a:pt x="1504985" y="861628"/>
                </a:lnTo>
                <a:lnTo>
                  <a:pt x="2050955" y="861628"/>
                </a:lnTo>
                <a:cubicBezTo>
                  <a:pt x="2073924" y="808095"/>
                  <a:pt x="2127168" y="770742"/>
                  <a:pt x="2189136" y="770742"/>
                </a:cubicBezTo>
                <a:cubicBezTo>
                  <a:pt x="2272476" y="770742"/>
                  <a:pt x="2340037" y="838303"/>
                  <a:pt x="2340037" y="921643"/>
                </a:cubicBezTo>
                <a:cubicBezTo>
                  <a:pt x="2340037" y="1004983"/>
                  <a:pt x="2272476" y="1072544"/>
                  <a:pt x="2189136" y="1072544"/>
                </a:cubicBezTo>
                <a:cubicBezTo>
                  <a:pt x="2127168" y="1072544"/>
                  <a:pt x="2073924" y="1035191"/>
                  <a:pt x="2050955" y="981658"/>
                </a:cubicBezTo>
                <a:lnTo>
                  <a:pt x="1517002" y="981658"/>
                </a:lnTo>
                <a:lnTo>
                  <a:pt x="1678124" y="2590970"/>
                </a:lnTo>
                <a:cubicBezTo>
                  <a:pt x="2063444" y="2451708"/>
                  <a:pt x="2360829" y="2287813"/>
                  <a:pt x="2381761" y="1860600"/>
                </a:cubicBezTo>
                <a:cubicBezTo>
                  <a:pt x="2329006" y="1862811"/>
                  <a:pt x="2276981" y="1871755"/>
                  <a:pt x="2228094" y="1886075"/>
                </a:cubicBezTo>
                <a:cubicBezTo>
                  <a:pt x="2324645" y="1771974"/>
                  <a:pt x="2415523" y="1665436"/>
                  <a:pt x="2449665" y="1504055"/>
                </a:cubicBezTo>
                <a:cubicBezTo>
                  <a:pt x="2485699" y="1663545"/>
                  <a:pt x="2574685" y="1764408"/>
                  <a:pt x="2671236" y="1886075"/>
                </a:cubicBezTo>
                <a:cubicBezTo>
                  <a:pt x="2622475" y="1872164"/>
                  <a:pt x="2568855" y="1862858"/>
                  <a:pt x="2513341" y="1860541"/>
                </a:cubicBezTo>
                <a:cubicBezTo>
                  <a:pt x="2486075" y="2436981"/>
                  <a:pt x="2151724" y="2992040"/>
                  <a:pt x="1522375" y="3040581"/>
                </a:cubicBezTo>
                <a:cubicBezTo>
                  <a:pt x="1427529" y="3119259"/>
                  <a:pt x="1392747" y="3155891"/>
                  <a:pt x="1336943" y="3213546"/>
                </a:cubicBezTo>
                <a:cubicBezTo>
                  <a:pt x="1284048" y="3153728"/>
                  <a:pt x="1252174" y="3120936"/>
                  <a:pt x="1157234" y="3046101"/>
                </a:cubicBezTo>
                <a:cubicBezTo>
                  <a:pt x="592479" y="2980043"/>
                  <a:pt x="187829" y="2438320"/>
                  <a:pt x="160409" y="1860193"/>
                </a:cubicBezTo>
                <a:cubicBezTo>
                  <a:pt x="105366" y="1862056"/>
                  <a:pt x="50978" y="1871143"/>
                  <a:pt x="0" y="1886075"/>
                </a:cubicBezTo>
                <a:cubicBezTo>
                  <a:pt x="96552" y="1771974"/>
                  <a:pt x="187429" y="1665436"/>
                  <a:pt x="221571" y="1504055"/>
                </a:cubicBezTo>
                <a:cubicBezTo>
                  <a:pt x="257605" y="1663545"/>
                  <a:pt x="346591" y="1764408"/>
                  <a:pt x="443143" y="1886075"/>
                </a:cubicBezTo>
                <a:cubicBezTo>
                  <a:pt x="396276" y="1872705"/>
                  <a:pt x="344922" y="1863589"/>
                  <a:pt x="291687" y="1860996"/>
                </a:cubicBezTo>
                <a:cubicBezTo>
                  <a:pt x="313360" y="2289054"/>
                  <a:pt x="617325" y="2454996"/>
                  <a:pt x="1001768" y="2593980"/>
                </a:cubicBezTo>
                <a:lnTo>
                  <a:pt x="1157883" y="981658"/>
                </a:lnTo>
                <a:lnTo>
                  <a:pt x="666108" y="981658"/>
                </a:lnTo>
                <a:cubicBezTo>
                  <a:pt x="643139" y="1035191"/>
                  <a:pt x="589896" y="1072543"/>
                  <a:pt x="527928" y="1072543"/>
                </a:cubicBezTo>
                <a:cubicBezTo>
                  <a:pt x="444588" y="1072543"/>
                  <a:pt x="377027" y="1004982"/>
                  <a:pt x="377027" y="921642"/>
                </a:cubicBezTo>
                <a:cubicBezTo>
                  <a:pt x="377027" y="838302"/>
                  <a:pt x="444588" y="770741"/>
                  <a:pt x="527928" y="770741"/>
                </a:cubicBezTo>
                <a:cubicBezTo>
                  <a:pt x="589896" y="770741"/>
                  <a:pt x="643141" y="808095"/>
                  <a:pt x="666110" y="861628"/>
                </a:cubicBezTo>
                <a:lnTo>
                  <a:pt x="1169505" y="861628"/>
                </a:lnTo>
                <a:lnTo>
                  <a:pt x="1187237" y="678491"/>
                </a:lnTo>
                <a:cubicBezTo>
                  <a:pt x="1065090" y="622748"/>
                  <a:pt x="980704" y="499348"/>
                  <a:pt x="980704" y="356239"/>
                </a:cubicBezTo>
                <a:cubicBezTo>
                  <a:pt x="980704" y="159493"/>
                  <a:pt x="1140198" y="0"/>
                  <a:pt x="1336943" y="0"/>
                </a:cubicBezTo>
                <a:close/>
              </a:path>
            </a:pathLst>
          </a:cu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ko-KR" altLang="en-US" sz="2700" b="0" i="0" u="none" strike="noStrike" kern="1200" cap="none" spc="0" normalizeH="0" baseline="0" noProof="0">
              <a:ln>
                <a:noFill/>
              </a:ln>
              <a:solidFill>
                <a:prstClr val="white"/>
              </a:solidFill>
              <a:effectLst/>
              <a:uLnTx/>
              <a:uFillTx/>
              <a:latin typeface="等线"/>
              <a:ea typeface="맑은 고딕" panose="020B0503020000020004" pitchFamily="34" charset="-127"/>
              <a:cs typeface="+mn-cs"/>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59"/>
        <p:cNvGrpSpPr/>
        <p:nvPr/>
      </p:nvGrpSpPr>
      <p:grpSpPr>
        <a:xfrm>
          <a:off x="0" y="0"/>
          <a:ext cx="0" cy="0"/>
          <a:chOff x="0" y="0"/>
          <a:chExt cx="0" cy="0"/>
        </a:xfrm>
      </p:grpSpPr>
      <p:sp>
        <p:nvSpPr>
          <p:cNvPr id="2260" name="Google Shape;2260;p61"/>
          <p:cNvSpPr txBox="1">
            <a:spLocks noGrp="1"/>
          </p:cNvSpPr>
          <p:nvPr>
            <p:ph type="title" idx="4294967295"/>
          </p:nvPr>
        </p:nvSpPr>
        <p:spPr>
          <a:xfrm>
            <a:off x="1397800" y="1272533"/>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dirty="0">
                <a:solidFill>
                  <a:srgbClr val="FFFFFF"/>
                </a:solidFill>
                <a:latin typeface="Arial" panose="020B0604020202020204"/>
                <a:ea typeface="Arial" panose="020B0604020202020204"/>
                <a:cs typeface="Arial" panose="020B0604020202020204"/>
                <a:sym typeface="Arial" panose="020B0604020202020204"/>
              </a:rPr>
              <a:t>Fonts &amp; </a:t>
            </a:r>
            <a:r>
              <a:rPr lang="en-GB" dirty="0" err="1">
                <a:solidFill>
                  <a:srgbClr val="FFFFFF"/>
                </a:solidFill>
                <a:latin typeface="Arial" panose="020B0604020202020204"/>
                <a:ea typeface="Arial" panose="020B0604020202020204"/>
                <a:cs typeface="Arial" panose="020B0604020202020204"/>
                <a:sym typeface="Arial" panose="020B0604020202020204"/>
              </a:rPr>
              <a:t>colors</a:t>
            </a:r>
            <a:r>
              <a:rPr lang="en-GB" dirty="0">
                <a:solidFill>
                  <a:srgbClr val="FFFFFF"/>
                </a:solidFill>
                <a:latin typeface="Arial" panose="020B0604020202020204"/>
                <a:ea typeface="Arial" panose="020B0604020202020204"/>
                <a:cs typeface="Arial" panose="020B0604020202020204"/>
                <a:sym typeface="Arial" panose="020B0604020202020204"/>
              </a:rPr>
              <a:t> used</a:t>
            </a:r>
            <a:endParaRPr dirty="0">
              <a:solidFill>
                <a:srgbClr val="FFFFFF"/>
              </a:solidFill>
              <a:latin typeface="Arial" panose="020B0604020202020204"/>
              <a:ea typeface="Arial" panose="020B0604020202020204"/>
              <a:cs typeface="Arial" panose="020B0604020202020204"/>
              <a:sym typeface="Arial" panose="020B0604020202020204"/>
            </a:endParaRPr>
          </a:p>
        </p:txBody>
      </p:sp>
      <p:sp>
        <p:nvSpPr>
          <p:cNvPr id="2261" name="Google Shape;2261;p61"/>
          <p:cNvSpPr txBox="1">
            <a:spLocks noGrp="1"/>
          </p:cNvSpPr>
          <p:nvPr>
            <p:ph type="body" idx="4294967295"/>
          </p:nvPr>
        </p:nvSpPr>
        <p:spPr>
          <a:xfrm>
            <a:off x="1424133" y="1943833"/>
            <a:ext cx="9396400" cy="586800"/>
          </a:xfrm>
          <a:prstGeom prst="rect">
            <a:avLst/>
          </a:prstGeom>
        </p:spPr>
        <p:txBody>
          <a:bodyPr spcFirstLastPara="1" wrap="square" lIns="121900" tIns="121900" rIns="121900" bIns="121900" anchor="t" anchorCtr="0">
            <a:noAutofit/>
          </a:bodyPr>
          <a:lstStyle/>
          <a:p>
            <a:pPr marL="0" indent="0" algn="ctr">
              <a:buNone/>
            </a:pPr>
            <a:r>
              <a:rPr lang="en-GB" sz="1600" dirty="0">
                <a:solidFill>
                  <a:srgbClr val="FFFFFF"/>
                </a:solidFill>
                <a:latin typeface="Arial" panose="020B0604020202020204"/>
                <a:ea typeface="Arial" panose="020B0604020202020204"/>
                <a:cs typeface="Arial" panose="020B0604020202020204"/>
                <a:sym typeface="Arial" panose="020B0604020202020204"/>
              </a:rPr>
              <a:t>This presentation has been made using the following fonts:</a:t>
            </a:r>
            <a:endParaRPr sz="1600" dirty="0">
              <a:solidFill>
                <a:srgbClr val="FFFFFF"/>
              </a:solidFill>
              <a:latin typeface="Arial" panose="020B0604020202020204"/>
              <a:ea typeface="Arial" panose="020B0604020202020204"/>
              <a:cs typeface="Arial" panose="020B0604020202020204"/>
              <a:sym typeface="Arial" panose="020B0604020202020204"/>
            </a:endParaRPr>
          </a:p>
          <a:p>
            <a:pPr marL="0" indent="0">
              <a:buNone/>
            </a:pPr>
            <a:endParaRPr sz="1865" dirty="0">
              <a:latin typeface="Arial" panose="020B0604020202020204"/>
              <a:ea typeface="Arial" panose="020B0604020202020204"/>
              <a:cs typeface="Arial" panose="020B0604020202020204"/>
              <a:sym typeface="Arial" panose="020B0604020202020204"/>
            </a:endParaRPr>
          </a:p>
        </p:txBody>
      </p:sp>
      <p:sp>
        <p:nvSpPr>
          <p:cNvPr id="2262" name="Google Shape;2262;p61"/>
          <p:cNvSpPr txBox="1">
            <a:spLocks noGrp="1"/>
          </p:cNvSpPr>
          <p:nvPr>
            <p:ph type="body" idx="4294967295"/>
          </p:nvPr>
        </p:nvSpPr>
        <p:spPr>
          <a:xfrm>
            <a:off x="1424133" y="2558732"/>
            <a:ext cx="9396400" cy="1673200"/>
          </a:xfrm>
          <a:prstGeom prst="rect">
            <a:avLst/>
          </a:prstGeom>
        </p:spPr>
        <p:txBody>
          <a:bodyPr spcFirstLastPara="1" wrap="square" lIns="121900" tIns="121900" rIns="121900" bIns="121900" anchor="ctr" anchorCtr="0">
            <a:noAutofit/>
          </a:bodyPr>
          <a:lstStyle/>
          <a:p>
            <a:pPr marL="0" indent="0" algn="ctr">
              <a:buNone/>
            </a:pPr>
            <a:r>
              <a:rPr lang="en-GB" b="1">
                <a:solidFill>
                  <a:srgbClr val="EFEFEF"/>
                </a:solidFill>
                <a:latin typeface="Arial" panose="020B0604020202020204"/>
                <a:ea typeface="Arial" panose="020B0604020202020204"/>
                <a:cs typeface="Arial" panose="020B0604020202020204"/>
                <a:sym typeface="Arial" panose="020B0604020202020204"/>
              </a:rPr>
              <a:t>Krona One</a:t>
            </a:r>
            <a:endParaRPr b="1">
              <a:solidFill>
                <a:srgbClr val="EFEFEF"/>
              </a:solidFill>
              <a:latin typeface="Arial" panose="020B0604020202020204"/>
              <a:ea typeface="Arial" panose="020B0604020202020204"/>
              <a:cs typeface="Arial" panose="020B0604020202020204"/>
              <a:sym typeface="Arial" panose="020B0604020202020204"/>
            </a:endParaRPr>
          </a:p>
          <a:p>
            <a:pPr marL="0" indent="0" algn="ctr">
              <a:buNone/>
            </a:pPr>
            <a:r>
              <a:rPr lang="en-GB">
                <a:solidFill>
                  <a:srgbClr val="FFFFFF"/>
                </a:solidFill>
                <a:uFill>
                  <a:noFill/>
                </a:uFill>
                <a:latin typeface="Arial" panose="020B0604020202020204"/>
                <a:ea typeface="Arial" panose="020B0604020202020204"/>
                <a:cs typeface="Arial" panose="020B0604020202020204"/>
                <a:sym typeface="Arial" panose="020B0604020202020204"/>
                <a:hlinkClick r:id="rId3"/>
              </a:rPr>
              <a:t>(https://fonts.google.com/specimen/Krona+One)</a:t>
            </a:r>
            <a:endParaRPr>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endParaRPr sz="1065">
              <a:latin typeface="Arial" panose="020B0604020202020204"/>
              <a:ea typeface="Arial" panose="020B0604020202020204"/>
              <a:cs typeface="Arial" panose="020B0604020202020204"/>
              <a:sym typeface="Arial" panose="020B0604020202020204"/>
            </a:endParaRPr>
          </a:p>
          <a:p>
            <a:pPr marL="0" indent="0" algn="ctr">
              <a:buNone/>
            </a:pPr>
            <a:r>
              <a:rPr lang="en-GB" b="1">
                <a:solidFill>
                  <a:schemeClr val="lt1"/>
                </a:solidFill>
                <a:latin typeface="Arial" panose="020B0604020202020204"/>
                <a:ea typeface="Arial" panose="020B0604020202020204"/>
                <a:cs typeface="Arial" panose="020B0604020202020204"/>
                <a:sym typeface="Arial" panose="020B0604020202020204"/>
              </a:rPr>
              <a:t>Ubuntu</a:t>
            </a:r>
            <a:endParaRPr b="1">
              <a:solidFill>
                <a:srgbClr val="FFFFFF"/>
              </a:solidFill>
              <a:latin typeface="Arial" panose="020B0604020202020204"/>
              <a:ea typeface="Arial" panose="020B0604020202020204"/>
              <a:cs typeface="Arial" panose="020B0604020202020204"/>
              <a:sym typeface="Arial" panose="020B0604020202020204"/>
            </a:endParaRPr>
          </a:p>
          <a:p>
            <a:pPr marL="0" indent="0" algn="ctr">
              <a:buClr>
                <a:schemeClr val="dk1"/>
              </a:buClr>
              <a:buNone/>
            </a:pPr>
            <a:r>
              <a:rPr lang="en-GB">
                <a:solidFill>
                  <a:srgbClr val="FFFFFF"/>
                </a:solidFill>
                <a:uFill>
                  <a:noFill/>
                </a:uFill>
                <a:latin typeface="Arial" panose="020B0604020202020204"/>
                <a:ea typeface="Arial" panose="020B0604020202020204"/>
                <a:cs typeface="Arial" panose="020B0604020202020204"/>
                <a:sym typeface="Arial" panose="020B0604020202020204"/>
                <a:hlinkClick r:id="rId4"/>
              </a:rPr>
              <a:t>(https://fonts.google.com/specimen/Ubuntu)</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63" name="Google Shape;2263;p61"/>
          <p:cNvSpPr/>
          <p:nvPr/>
        </p:nvSpPr>
        <p:spPr>
          <a:xfrm>
            <a:off x="8379440" y="4594436"/>
            <a:ext cx="1055200" cy="1005600"/>
          </a:xfrm>
          <a:prstGeom prst="roundRect">
            <a:avLst>
              <a:gd name="adj" fmla="val 16667"/>
            </a:avLst>
          </a:prstGeom>
          <a:solidFill>
            <a:srgbClr val="336574"/>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 name="Google Shape;2264;p61"/>
          <p:cNvSpPr/>
          <p:nvPr/>
        </p:nvSpPr>
        <p:spPr>
          <a:xfrm>
            <a:off x="9795199" y="4594436"/>
            <a:ext cx="1055200" cy="1005600"/>
          </a:xfrm>
          <a:prstGeom prst="roundRect">
            <a:avLst>
              <a:gd name="adj" fmla="val 16667"/>
            </a:avLst>
          </a:prstGeom>
          <a:solidFill>
            <a:srgbClr val="1F424C"/>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 name="Google Shape;2265;p61"/>
          <p:cNvSpPr/>
          <p:nvPr/>
        </p:nvSpPr>
        <p:spPr>
          <a:xfrm>
            <a:off x="6963673" y="4594436"/>
            <a:ext cx="1055200" cy="1005600"/>
          </a:xfrm>
          <a:prstGeom prst="roundRect">
            <a:avLst>
              <a:gd name="adj" fmla="val 16667"/>
            </a:avLst>
          </a:prstGeom>
          <a:solidFill>
            <a:srgbClr val="00ABBF"/>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 name="Google Shape;2266;p61"/>
          <p:cNvSpPr txBox="1"/>
          <p:nvPr/>
        </p:nvSpPr>
        <p:spPr>
          <a:xfrm>
            <a:off x="8379440"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#336574</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67" name="Google Shape;2267;p61"/>
          <p:cNvSpPr txBox="1"/>
          <p:nvPr/>
        </p:nvSpPr>
        <p:spPr>
          <a:xfrm>
            <a:off x="9795207"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#1f424c</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68" name="Google Shape;2268;p61"/>
          <p:cNvSpPr txBox="1"/>
          <p:nvPr/>
        </p:nvSpPr>
        <p:spPr>
          <a:xfrm>
            <a:off x="6963673" y="4803836"/>
            <a:ext cx="1055200" cy="5868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#00abbf</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2269" name="Google Shape;2269;p61"/>
          <p:cNvGrpSpPr/>
          <p:nvPr/>
        </p:nvGrpSpPr>
        <p:grpSpPr>
          <a:xfrm>
            <a:off x="1334323" y="4594436"/>
            <a:ext cx="5302500" cy="1005600"/>
            <a:chOff x="2052655" y="3498875"/>
            <a:chExt cx="3976875" cy="754200"/>
          </a:xfrm>
        </p:grpSpPr>
        <p:sp>
          <p:nvSpPr>
            <p:cNvPr id="2270" name="Google Shape;2270;p61"/>
            <p:cNvSpPr/>
            <p:nvPr/>
          </p:nvSpPr>
          <p:spPr>
            <a:xfrm>
              <a:off x="3114480" y="3498875"/>
              <a:ext cx="791400" cy="754200"/>
            </a:xfrm>
            <a:prstGeom prst="roundRect">
              <a:avLst>
                <a:gd name="adj" fmla="val 16667"/>
              </a:avLst>
            </a:prstGeom>
            <a:solidFill>
              <a:srgbClr val="CEB2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 name="Google Shape;2271;p61"/>
            <p:cNvSpPr/>
            <p:nvPr/>
          </p:nvSpPr>
          <p:spPr>
            <a:xfrm>
              <a:off x="4176300" y="3498875"/>
              <a:ext cx="791400" cy="754200"/>
            </a:xfrm>
            <a:prstGeom prst="roundRect">
              <a:avLst>
                <a:gd name="adj" fmla="val 16667"/>
              </a:avLst>
            </a:prstGeom>
            <a:solidFill>
              <a:srgbClr val="E83D3D"/>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 name="Google Shape;2272;p61"/>
            <p:cNvSpPr/>
            <p:nvPr/>
          </p:nvSpPr>
          <p:spPr>
            <a:xfrm>
              <a:off x="5238120" y="3498875"/>
              <a:ext cx="791400" cy="754200"/>
            </a:xfrm>
            <a:prstGeom prst="roundRect">
              <a:avLst>
                <a:gd name="adj" fmla="val 16667"/>
              </a:avLst>
            </a:prstGeom>
            <a:solidFill>
              <a:srgbClr val="B2322E"/>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 name="Google Shape;2273;p61"/>
            <p:cNvSpPr/>
            <p:nvPr/>
          </p:nvSpPr>
          <p:spPr>
            <a:xfrm>
              <a:off x="2052655" y="3498875"/>
              <a:ext cx="791400" cy="754200"/>
            </a:xfrm>
            <a:prstGeom prst="roundRect">
              <a:avLst>
                <a:gd name="adj" fmla="val 16667"/>
              </a:avLst>
            </a:prstGeom>
            <a:solidFill>
              <a:srgbClr val="F4D000"/>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 name="Google Shape;2274;p61"/>
            <p:cNvSpPr txBox="1"/>
            <p:nvPr/>
          </p:nvSpPr>
          <p:spPr>
            <a:xfrm>
              <a:off x="311448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#ceb200</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5" name="Google Shape;2275;p61"/>
            <p:cNvSpPr txBox="1"/>
            <p:nvPr/>
          </p:nvSpPr>
          <p:spPr>
            <a:xfrm>
              <a:off x="417630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#e83d3d</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6" name="Google Shape;2276;p61"/>
            <p:cNvSpPr txBox="1"/>
            <p:nvPr/>
          </p:nvSpPr>
          <p:spPr>
            <a:xfrm>
              <a:off x="5238130"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#b2322e</a:t>
              </a:r>
              <a:endParaRPr kumimoji="0" sz="133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2277" name="Google Shape;2277;p61"/>
            <p:cNvSpPr txBox="1"/>
            <p:nvPr/>
          </p:nvSpPr>
          <p:spPr>
            <a:xfrm>
              <a:off x="2052655" y="3655925"/>
              <a:ext cx="791400" cy="4401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133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rPr>
                <a:t>#f4d000</a:t>
              </a:r>
              <a:endParaRPr kumimoji="0" sz="133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6"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grpSp>
        <p:nvGrpSpPr>
          <p:cNvPr id="6" name="组合 5">
            <a:extLst>
              <a:ext uri="{FF2B5EF4-FFF2-40B4-BE49-F238E27FC236}">
                <a16:creationId xmlns:a16="http://schemas.microsoft.com/office/drawing/2014/main" id="{BF6AA1ED-DFB0-46D5-97FB-563B0F4A6EBD}"/>
              </a:ext>
            </a:extLst>
          </p:cNvPr>
          <p:cNvGrpSpPr/>
          <p:nvPr/>
        </p:nvGrpSpPr>
        <p:grpSpPr>
          <a:xfrm>
            <a:off x="-474470" y="3429000"/>
            <a:ext cx="12666470" cy="4480986"/>
            <a:chOff x="-474470" y="3433989"/>
            <a:chExt cx="12666470" cy="4480986"/>
          </a:xfrm>
        </p:grpSpPr>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10">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74470" y="3433989"/>
              <a:ext cx="12666470" cy="4203700"/>
            </a:xfrm>
            <a:prstGeom prst="rect">
              <a:avLst/>
            </a:prstGeom>
          </p:spPr>
        </p:pic>
      </p:grpSp>
      <p:sp>
        <p:nvSpPr>
          <p:cNvPr id="4" name="文本框 3">
            <a:extLst>
              <a:ext uri="{FF2B5EF4-FFF2-40B4-BE49-F238E27FC236}">
                <a16:creationId xmlns:a16="http://schemas.microsoft.com/office/drawing/2014/main" id="{A611AC1E-E2D2-4CD6-AE3A-D31FB5A1800C}"/>
              </a:ext>
            </a:extLst>
          </p:cNvPr>
          <p:cNvSpPr txBox="1"/>
          <p:nvPr/>
        </p:nvSpPr>
        <p:spPr>
          <a:xfrm>
            <a:off x="3682961" y="1423579"/>
            <a:ext cx="2810548" cy="646331"/>
          </a:xfrm>
          <a:prstGeom prst="rect">
            <a:avLst/>
          </a:prstGeom>
          <a:noFill/>
        </p:spPr>
        <p:txBody>
          <a:bodyPr wrap="square" rtlCol="0">
            <a:spAutoFit/>
          </a:bodyPr>
          <a:lstStyle/>
          <a:p>
            <a:r>
              <a:rPr lang="en-US" altLang="zh-CN" sz="3600" dirty="0">
                <a:solidFill>
                  <a:srgbClr val="EB511F"/>
                </a:solidFill>
                <a:cs typeface="+mn-ea"/>
                <a:sym typeface="+mn-lt"/>
              </a:rPr>
              <a:t>PART 01</a:t>
            </a:r>
            <a:endParaRPr lang="zh-CN" altLang="en-US" sz="3600" dirty="0">
              <a:solidFill>
                <a:srgbClr val="EB511F"/>
              </a:solidFill>
              <a:cs typeface="+mn-ea"/>
              <a:sym typeface="+mn-lt"/>
            </a:endParaRPr>
          </a:p>
        </p:txBody>
      </p:sp>
      <p:sp>
        <p:nvSpPr>
          <p:cNvPr id="16" name="文本框 15">
            <a:extLst>
              <a:ext uri="{FF2B5EF4-FFF2-40B4-BE49-F238E27FC236}">
                <a16:creationId xmlns:a16="http://schemas.microsoft.com/office/drawing/2014/main" id="{CDF2DAAD-E70E-48A6-97CE-A3CBAAA7AA7B}"/>
              </a:ext>
            </a:extLst>
          </p:cNvPr>
          <p:cNvSpPr txBox="1"/>
          <p:nvPr/>
        </p:nvSpPr>
        <p:spPr>
          <a:xfrm>
            <a:off x="5016092" y="2486424"/>
            <a:ext cx="4578482" cy="830997"/>
          </a:xfrm>
          <a:prstGeom prst="rect">
            <a:avLst/>
          </a:prstGeom>
          <a:noFill/>
        </p:spPr>
        <p:txBody>
          <a:bodyPr wrap="square" rtlCol="0">
            <a:spAutoFit/>
          </a:bodyPr>
          <a:lstStyle/>
          <a:p>
            <a:r>
              <a:rPr lang="en-US" altLang="zh-CN" sz="4800" dirty="0">
                <a:solidFill>
                  <a:srgbClr val="EC521F"/>
                </a:solidFill>
                <a:cs typeface="+mn-ea"/>
                <a:sym typeface="+mn-lt"/>
              </a:rPr>
              <a:t>Add title text</a:t>
            </a:r>
            <a:endParaRPr lang="zh-CN" altLang="en-US" sz="4800" dirty="0">
              <a:solidFill>
                <a:srgbClr val="EC521F"/>
              </a:solidFill>
              <a:cs typeface="+mn-ea"/>
              <a:sym typeface="+mn-lt"/>
            </a:endParaRPr>
          </a:p>
        </p:txBody>
      </p:sp>
    </p:spTree>
    <p:extLst>
      <p:ext uri="{BB962C8B-B14F-4D97-AF65-F5344CB8AC3E}">
        <p14:creationId xmlns:p14="http://schemas.microsoft.com/office/powerpoint/2010/main" val="643302863"/>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6"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97"/>
        <p:cNvGrpSpPr/>
        <p:nvPr/>
      </p:nvGrpSpPr>
      <p:grpSpPr>
        <a:xfrm>
          <a:off x="0" y="0"/>
          <a:ext cx="0" cy="0"/>
          <a:chOff x="0" y="0"/>
          <a:chExt cx="0" cy="0"/>
        </a:xfrm>
      </p:grpSpPr>
      <p:sp>
        <p:nvSpPr>
          <p:cNvPr id="2298" name="Google Shape;2298;p63"/>
          <p:cNvSpPr txBox="1"/>
          <p:nvPr/>
        </p:nvSpPr>
        <p:spPr>
          <a:xfrm>
            <a:off x="1424133" y="2045435"/>
            <a:ext cx="9396400" cy="643200"/>
          </a:xfrm>
          <a:prstGeom prst="rect">
            <a:avLst/>
          </a:prstGeom>
          <a:no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15000"/>
              </a:lnSpc>
              <a:spcBef>
                <a:spcPts val="0"/>
              </a:spcBef>
              <a:spcAft>
                <a:spcPts val="0"/>
              </a:spcAft>
              <a:buClr>
                <a:srgbClr val="000000"/>
              </a:buClr>
              <a:buSzTx/>
              <a:buFontTx/>
              <a:buNone/>
              <a:tabLst/>
              <a:defRPr/>
            </a:pP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You can easily</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869FB2"/>
                </a:solidFill>
                <a:effectLst/>
                <a:uLnTx/>
                <a:uFillTx/>
                <a:latin typeface="Arial" panose="020B0604020202020204"/>
                <a:ea typeface="+mn-ea"/>
                <a:cs typeface="Arial" panose="020B0604020202020204"/>
                <a:sym typeface="Arial" panose="020B0604020202020204"/>
              </a:rPr>
              <a:t>resize</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these resources without losing quality. To</a:t>
            </a:r>
            <a:r>
              <a:rPr kumimoji="0" lang="en-GB" sz="1465" b="0" i="0" u="none" strike="noStrike" kern="0" cap="none" spc="0" normalizeH="0" baseline="0" noProof="0" dirty="0">
                <a:ln>
                  <a:noFill/>
                </a:ln>
                <a:solidFill>
                  <a:srgbClr val="435D74"/>
                </a:solidFill>
                <a:effectLst/>
                <a:uLnTx/>
                <a:uFillTx/>
                <a:latin typeface="Arial" panose="020B0604020202020204"/>
                <a:ea typeface="+mn-ea"/>
                <a:cs typeface="Arial" panose="020B0604020202020204"/>
                <a:sym typeface="Arial" panose="020B0604020202020204"/>
              </a:rPr>
              <a:t> </a:t>
            </a:r>
            <a:r>
              <a:rPr kumimoji="0" lang="en-GB" sz="1465" b="0" i="0" u="none" strike="noStrike" kern="0" cap="none" spc="0" normalizeH="0" baseline="0" noProof="0" dirty="0">
                <a:ln>
                  <a:noFill/>
                </a:ln>
                <a:solidFill>
                  <a:srgbClr val="869FB2"/>
                </a:solidFill>
                <a:effectLst/>
                <a:uLnTx/>
                <a:uFillTx/>
                <a:latin typeface="Arial" panose="020B0604020202020204"/>
                <a:ea typeface="+mn-ea"/>
                <a:cs typeface="Arial" panose="020B0604020202020204"/>
                <a:sym typeface="Arial" panose="020B0604020202020204"/>
              </a:rPr>
              <a:t>change the color</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 just ungroup the resource and click on the object you want to change. Then, click on the paint bucket and select the color you want. Group the resource again when you’re done. You can also look for more </a:t>
            </a:r>
            <a:r>
              <a:rPr kumimoji="0" lang="en-GB" sz="1465" b="0" i="0" u="none" strike="noStrike" kern="0" cap="none" spc="0" normalizeH="0" baseline="0" noProof="0" dirty="0">
                <a:ln>
                  <a:noFill/>
                </a:ln>
                <a:solidFill>
                  <a:srgbClr val="869FB2"/>
                </a:solidFill>
                <a:effectLst/>
                <a:uLnTx/>
                <a:uFill>
                  <a:noFill/>
                </a:uFill>
                <a:latin typeface="Arial" panose="020B0604020202020204"/>
                <a:ea typeface="+mn-ea"/>
                <a:cs typeface="Arial" panose="020B0604020202020204"/>
                <a:sym typeface="Arial" panose="020B0604020202020204"/>
                <a:hlinkClick r:id="rId3"/>
              </a:rPr>
              <a:t>infographics</a:t>
            </a:r>
            <a:r>
              <a:rPr kumimoji="0" lang="en-GB"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rPr>
              <a:t> on JPPPT.COM.</a:t>
            </a:r>
            <a:endParaRPr kumimoji="0" sz="1465" b="0" i="0" u="none" strike="noStrike" kern="0" cap="none" spc="0" normalizeH="0" baseline="0" noProof="0" dirty="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2299" name="Google Shape;2299;p63"/>
          <p:cNvGrpSpPr/>
          <p:nvPr/>
        </p:nvGrpSpPr>
        <p:grpSpPr>
          <a:xfrm>
            <a:off x="6874771" y="4114315"/>
            <a:ext cx="632392" cy="735055"/>
            <a:chOff x="4727025" y="1332775"/>
            <a:chExt cx="59900" cy="69625"/>
          </a:xfrm>
        </p:grpSpPr>
        <p:sp>
          <p:nvSpPr>
            <p:cNvPr id="2300" name="Google Shape;2300;p63"/>
            <p:cNvSpPr/>
            <p:nvPr/>
          </p:nvSpPr>
          <p:spPr>
            <a:xfrm>
              <a:off x="4727025" y="1332775"/>
              <a:ext cx="36450" cy="33200"/>
            </a:xfrm>
            <a:custGeom>
              <a:avLst/>
              <a:gdLst/>
              <a:ahLst/>
              <a:cxnLst/>
              <a:rect l="l" t="t" r="r" b="b"/>
              <a:pathLst>
                <a:path w="1458" h="1328" extrusionOk="0">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 name="Google Shape;2301;p63"/>
            <p:cNvSpPr/>
            <p:nvPr/>
          </p:nvSpPr>
          <p:spPr>
            <a:xfrm>
              <a:off x="4750475" y="1369025"/>
              <a:ext cx="36450" cy="33375"/>
            </a:xfrm>
            <a:custGeom>
              <a:avLst/>
              <a:gdLst/>
              <a:ahLst/>
              <a:cxnLst/>
              <a:rect l="l" t="t" r="r" b="b"/>
              <a:pathLst>
                <a:path w="1458" h="1335" extrusionOk="0">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2" name="Google Shape;2302;p63"/>
          <p:cNvGrpSpPr/>
          <p:nvPr/>
        </p:nvGrpSpPr>
        <p:grpSpPr>
          <a:xfrm>
            <a:off x="7692979" y="3085787"/>
            <a:ext cx="740871" cy="742708"/>
            <a:chOff x="4820425" y="1329900"/>
            <a:chExt cx="70175" cy="70350"/>
          </a:xfrm>
        </p:grpSpPr>
        <p:sp>
          <p:nvSpPr>
            <p:cNvPr id="2303" name="Google Shape;2303;p63"/>
            <p:cNvSpPr/>
            <p:nvPr/>
          </p:nvSpPr>
          <p:spPr>
            <a:xfrm>
              <a:off x="4862975" y="1335475"/>
              <a:ext cx="27625" cy="34650"/>
            </a:xfrm>
            <a:custGeom>
              <a:avLst/>
              <a:gdLst/>
              <a:ahLst/>
              <a:cxnLst/>
              <a:rect l="l" t="t" r="r" b="b"/>
              <a:pathLst>
                <a:path w="1105" h="1386" extrusionOk="0">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 name="Google Shape;2304;p63"/>
            <p:cNvSpPr/>
            <p:nvPr/>
          </p:nvSpPr>
          <p:spPr>
            <a:xfrm>
              <a:off x="4820425" y="1360000"/>
              <a:ext cx="27625" cy="34650"/>
            </a:xfrm>
            <a:custGeom>
              <a:avLst/>
              <a:gdLst/>
              <a:ahLst/>
              <a:cxnLst/>
              <a:rect l="l" t="t" r="r" b="b"/>
              <a:pathLst>
                <a:path w="1105" h="1386" extrusionOk="0">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 name="Google Shape;2305;p63"/>
            <p:cNvSpPr/>
            <p:nvPr/>
          </p:nvSpPr>
          <p:spPr>
            <a:xfrm>
              <a:off x="4850375" y="1372800"/>
              <a:ext cx="34625" cy="27450"/>
            </a:xfrm>
            <a:custGeom>
              <a:avLst/>
              <a:gdLst/>
              <a:ahLst/>
              <a:cxnLst/>
              <a:rect l="l" t="t" r="r" b="b"/>
              <a:pathLst>
                <a:path w="1385" h="1098" extrusionOk="0">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 name="Google Shape;2306;p63"/>
            <p:cNvSpPr/>
            <p:nvPr/>
          </p:nvSpPr>
          <p:spPr>
            <a:xfrm>
              <a:off x="4825850" y="1329900"/>
              <a:ext cx="34625" cy="27975"/>
            </a:xfrm>
            <a:custGeom>
              <a:avLst/>
              <a:gdLst/>
              <a:ahLst/>
              <a:cxnLst/>
              <a:rect l="l" t="t" r="r" b="b"/>
              <a:pathLst>
                <a:path w="1385" h="1119" extrusionOk="0">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7" name="Google Shape;2307;p63"/>
          <p:cNvGrpSpPr/>
          <p:nvPr/>
        </p:nvGrpSpPr>
        <p:grpSpPr>
          <a:xfrm>
            <a:off x="8528138" y="3091794"/>
            <a:ext cx="776765" cy="711828"/>
            <a:chOff x="4903200" y="1331525"/>
            <a:chExt cx="73575" cy="67425"/>
          </a:xfrm>
        </p:grpSpPr>
        <p:sp>
          <p:nvSpPr>
            <p:cNvPr id="2308" name="Google Shape;2308;p63"/>
            <p:cNvSpPr/>
            <p:nvPr/>
          </p:nvSpPr>
          <p:spPr>
            <a:xfrm>
              <a:off x="4903200" y="1331525"/>
              <a:ext cx="73575" cy="67425"/>
            </a:xfrm>
            <a:custGeom>
              <a:avLst/>
              <a:gdLst/>
              <a:ahLst/>
              <a:cxnLst/>
              <a:rect l="l" t="t" r="r" b="b"/>
              <a:pathLst>
                <a:path w="2943" h="2697" extrusionOk="0">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 name="Google Shape;2309;p63"/>
            <p:cNvSpPr/>
            <p:nvPr/>
          </p:nvSpPr>
          <p:spPr>
            <a:xfrm>
              <a:off x="4930250" y="1353150"/>
              <a:ext cx="29775" cy="32475"/>
            </a:xfrm>
            <a:custGeom>
              <a:avLst/>
              <a:gdLst/>
              <a:ahLst/>
              <a:cxnLst/>
              <a:rect l="l" t="t" r="r" b="b"/>
              <a:pathLst>
                <a:path w="1191" h="1299" extrusionOk="0">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0" name="Google Shape;2310;p63"/>
          <p:cNvGrpSpPr/>
          <p:nvPr/>
        </p:nvGrpSpPr>
        <p:grpSpPr>
          <a:xfrm>
            <a:off x="7674108" y="4104946"/>
            <a:ext cx="778613" cy="753793"/>
            <a:chOff x="4815575" y="1416800"/>
            <a:chExt cx="73750" cy="71400"/>
          </a:xfrm>
        </p:grpSpPr>
        <p:sp>
          <p:nvSpPr>
            <p:cNvPr id="2311" name="Google Shape;2311;p63"/>
            <p:cNvSpPr/>
            <p:nvPr/>
          </p:nvSpPr>
          <p:spPr>
            <a:xfrm>
              <a:off x="4815575" y="1416800"/>
              <a:ext cx="43100" cy="52150"/>
            </a:xfrm>
            <a:custGeom>
              <a:avLst/>
              <a:gdLst/>
              <a:ahLst/>
              <a:cxnLst/>
              <a:rect l="l" t="t" r="r" b="b"/>
              <a:pathLst>
                <a:path w="1724" h="2086" extrusionOk="0">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 name="Google Shape;2312;p63"/>
            <p:cNvSpPr/>
            <p:nvPr/>
          </p:nvSpPr>
          <p:spPr>
            <a:xfrm>
              <a:off x="4861725" y="1421125"/>
              <a:ext cx="27600" cy="51250"/>
            </a:xfrm>
            <a:custGeom>
              <a:avLst/>
              <a:gdLst/>
              <a:ahLst/>
              <a:cxnLst/>
              <a:rect l="l" t="t" r="r" b="b"/>
              <a:pathLst>
                <a:path w="1104" h="2050" extrusionOk="0">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 name="Google Shape;2313;p63"/>
            <p:cNvSpPr/>
            <p:nvPr/>
          </p:nvSpPr>
          <p:spPr>
            <a:xfrm>
              <a:off x="4829450" y="1467825"/>
              <a:ext cx="49250" cy="20375"/>
            </a:xfrm>
            <a:custGeom>
              <a:avLst/>
              <a:gdLst/>
              <a:ahLst/>
              <a:cxnLst/>
              <a:rect l="l" t="t" r="r" b="b"/>
              <a:pathLst>
                <a:path w="1970" h="815" extrusionOk="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4" name="Google Shape;2314;p63"/>
          <p:cNvGrpSpPr/>
          <p:nvPr/>
        </p:nvGrpSpPr>
        <p:grpSpPr>
          <a:xfrm>
            <a:off x="8520483" y="4145195"/>
            <a:ext cx="786531" cy="673293"/>
            <a:chOff x="4902475" y="1418875"/>
            <a:chExt cx="74500" cy="63775"/>
          </a:xfrm>
        </p:grpSpPr>
        <p:sp>
          <p:nvSpPr>
            <p:cNvPr id="2315" name="Google Shape;2315;p63"/>
            <p:cNvSpPr/>
            <p:nvPr/>
          </p:nvSpPr>
          <p:spPr>
            <a:xfrm>
              <a:off x="4902475" y="1418875"/>
              <a:ext cx="74500" cy="63775"/>
            </a:xfrm>
            <a:custGeom>
              <a:avLst/>
              <a:gdLst/>
              <a:ahLst/>
              <a:cxnLst/>
              <a:rect l="l" t="t" r="r" b="b"/>
              <a:pathLst>
                <a:path w="2980" h="2551" extrusionOk="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 name="Google Shape;2316;p63"/>
            <p:cNvSpPr/>
            <p:nvPr/>
          </p:nvSpPr>
          <p:spPr>
            <a:xfrm>
              <a:off x="4916350" y="1418975"/>
              <a:ext cx="59725" cy="63675"/>
            </a:xfrm>
            <a:custGeom>
              <a:avLst/>
              <a:gdLst/>
              <a:ahLst/>
              <a:cxnLst/>
              <a:rect l="l" t="t" r="r" b="b"/>
              <a:pathLst>
                <a:path w="2389" h="2547" extrusionOk="0">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7" name="Google Shape;2317;p63"/>
          <p:cNvGrpSpPr/>
          <p:nvPr/>
        </p:nvGrpSpPr>
        <p:grpSpPr>
          <a:xfrm>
            <a:off x="7687437" y="5101334"/>
            <a:ext cx="751956" cy="756169"/>
            <a:chOff x="4818100" y="1507675"/>
            <a:chExt cx="71225" cy="71625"/>
          </a:xfrm>
        </p:grpSpPr>
        <p:sp>
          <p:nvSpPr>
            <p:cNvPr id="2318" name="Google Shape;2318;p63"/>
            <p:cNvSpPr/>
            <p:nvPr/>
          </p:nvSpPr>
          <p:spPr>
            <a:xfrm>
              <a:off x="4818100" y="1507675"/>
              <a:ext cx="46000" cy="56300"/>
            </a:xfrm>
            <a:custGeom>
              <a:avLst/>
              <a:gdLst/>
              <a:ahLst/>
              <a:cxnLst/>
              <a:rect l="l" t="t" r="r" b="b"/>
              <a:pathLst>
                <a:path w="1840" h="2252" extrusionOk="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 name="Google Shape;2319;p63"/>
            <p:cNvSpPr/>
            <p:nvPr/>
          </p:nvSpPr>
          <p:spPr>
            <a:xfrm>
              <a:off x="4869825" y="1519575"/>
              <a:ext cx="19500" cy="23825"/>
            </a:xfrm>
            <a:custGeom>
              <a:avLst/>
              <a:gdLst/>
              <a:ahLst/>
              <a:cxnLst/>
              <a:rect l="l" t="t" r="r" b="b"/>
              <a:pathLst>
                <a:path w="780" h="953" extrusionOk="0">
                  <a:moveTo>
                    <a:pt x="304" y="1"/>
                  </a:moveTo>
                  <a:lnTo>
                    <a:pt x="1" y="354"/>
                  </a:lnTo>
                  <a:cubicBezTo>
                    <a:pt x="181" y="506"/>
                    <a:pt x="289" y="722"/>
                    <a:pt x="311" y="953"/>
                  </a:cubicBezTo>
                  <a:lnTo>
                    <a:pt x="780" y="953"/>
                  </a:lnTo>
                  <a:cubicBezTo>
                    <a:pt x="751" y="585"/>
                    <a:pt x="585" y="239"/>
                    <a:pt x="304"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 name="Google Shape;2320;p63"/>
            <p:cNvSpPr/>
            <p:nvPr/>
          </p:nvSpPr>
          <p:spPr>
            <a:xfrm>
              <a:off x="4857575" y="1547700"/>
              <a:ext cx="31575" cy="31600"/>
            </a:xfrm>
            <a:custGeom>
              <a:avLst/>
              <a:gdLst/>
              <a:ahLst/>
              <a:cxnLst/>
              <a:rect l="l" t="t" r="r" b="b"/>
              <a:pathLst>
                <a:path w="1263" h="1264" extrusionOk="0">
                  <a:moveTo>
                    <a:pt x="801" y="1"/>
                  </a:moveTo>
                  <a:cubicBezTo>
                    <a:pt x="758" y="419"/>
                    <a:pt x="426" y="751"/>
                    <a:pt x="1" y="794"/>
                  </a:cubicBezTo>
                  <a:lnTo>
                    <a:pt x="1" y="1263"/>
                  </a:lnTo>
                  <a:cubicBezTo>
                    <a:pt x="679" y="1213"/>
                    <a:pt x="1219" y="679"/>
                    <a:pt x="12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 name="Google Shape;2321;p63"/>
            <p:cNvSpPr/>
            <p:nvPr/>
          </p:nvSpPr>
          <p:spPr>
            <a:xfrm>
              <a:off x="4829800" y="1560150"/>
              <a:ext cx="23650" cy="18950"/>
            </a:xfrm>
            <a:custGeom>
              <a:avLst/>
              <a:gdLst/>
              <a:ahLst/>
              <a:cxnLst/>
              <a:rect l="l" t="t" r="r" b="b"/>
              <a:pathLst>
                <a:path w="946" h="758" extrusionOk="0">
                  <a:moveTo>
                    <a:pt x="376" y="1"/>
                  </a:moveTo>
                  <a:lnTo>
                    <a:pt x="1" y="282"/>
                  </a:lnTo>
                  <a:cubicBezTo>
                    <a:pt x="239" y="563"/>
                    <a:pt x="578" y="736"/>
                    <a:pt x="946" y="758"/>
                  </a:cubicBezTo>
                  <a:lnTo>
                    <a:pt x="946" y="289"/>
                  </a:lnTo>
                  <a:cubicBezTo>
                    <a:pt x="722" y="267"/>
                    <a:pt x="520" y="166"/>
                    <a:pt x="37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2" name="Google Shape;2322;p63"/>
          <p:cNvGrpSpPr/>
          <p:nvPr/>
        </p:nvGrpSpPr>
        <p:grpSpPr>
          <a:xfrm>
            <a:off x="6772101" y="5105949"/>
            <a:ext cx="837735" cy="784673"/>
            <a:chOff x="4721450" y="1509475"/>
            <a:chExt cx="79350" cy="74325"/>
          </a:xfrm>
        </p:grpSpPr>
        <p:sp>
          <p:nvSpPr>
            <p:cNvPr id="2323" name="Google Shape;2323;p63"/>
            <p:cNvSpPr/>
            <p:nvPr/>
          </p:nvSpPr>
          <p:spPr>
            <a:xfrm>
              <a:off x="4729025" y="1509475"/>
              <a:ext cx="27050" cy="26725"/>
            </a:xfrm>
            <a:custGeom>
              <a:avLst/>
              <a:gdLst/>
              <a:ahLst/>
              <a:cxnLst/>
              <a:rect l="l" t="t" r="r" b="b"/>
              <a:pathLst>
                <a:path w="1082" h="1069" extrusionOk="0">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 name="Google Shape;2324;p63"/>
            <p:cNvSpPr/>
            <p:nvPr/>
          </p:nvSpPr>
          <p:spPr>
            <a:xfrm>
              <a:off x="4721450" y="1533275"/>
              <a:ext cx="32300" cy="42600"/>
            </a:xfrm>
            <a:custGeom>
              <a:avLst/>
              <a:gdLst/>
              <a:ahLst/>
              <a:cxnLst/>
              <a:rect l="l" t="t" r="r" b="b"/>
              <a:pathLst>
                <a:path w="1292" h="1704" extrusionOk="0">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 name="Google Shape;2325;p63"/>
            <p:cNvSpPr/>
            <p:nvPr/>
          </p:nvSpPr>
          <p:spPr>
            <a:xfrm>
              <a:off x="4750650" y="1551675"/>
              <a:ext cx="42950" cy="32125"/>
            </a:xfrm>
            <a:custGeom>
              <a:avLst/>
              <a:gdLst/>
              <a:ahLst/>
              <a:cxnLst/>
              <a:rect l="l" t="t" r="r" b="b"/>
              <a:pathLst>
                <a:path w="1718" h="1285" extrusionOk="0">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 name="Google Shape;2326;p63"/>
            <p:cNvSpPr/>
            <p:nvPr/>
          </p:nvSpPr>
          <p:spPr>
            <a:xfrm>
              <a:off x="4761300" y="1510025"/>
              <a:ext cx="39500" cy="44375"/>
            </a:xfrm>
            <a:custGeom>
              <a:avLst/>
              <a:gdLst/>
              <a:ahLst/>
              <a:cxnLst/>
              <a:rect l="l" t="t" r="r" b="b"/>
              <a:pathLst>
                <a:path w="1580" h="1775" extrusionOk="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7" name="Google Shape;2327;p63"/>
          <p:cNvGrpSpPr/>
          <p:nvPr/>
        </p:nvGrpSpPr>
        <p:grpSpPr>
          <a:xfrm>
            <a:off x="8566144" y="5085369"/>
            <a:ext cx="742717" cy="750363"/>
            <a:chOff x="4906800" y="1507500"/>
            <a:chExt cx="70350" cy="71075"/>
          </a:xfrm>
        </p:grpSpPr>
        <p:sp>
          <p:nvSpPr>
            <p:cNvPr id="2328" name="Google Shape;2328;p63"/>
            <p:cNvSpPr/>
            <p:nvPr/>
          </p:nvSpPr>
          <p:spPr>
            <a:xfrm>
              <a:off x="4916000" y="1507500"/>
              <a:ext cx="30850" cy="24000"/>
            </a:xfrm>
            <a:custGeom>
              <a:avLst/>
              <a:gdLst/>
              <a:ahLst/>
              <a:cxnLst/>
              <a:rect l="l" t="t" r="r" b="b"/>
              <a:pathLst>
                <a:path w="1234" h="960" extrusionOk="0">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 name="Google Shape;2329;p63"/>
            <p:cNvSpPr/>
            <p:nvPr/>
          </p:nvSpPr>
          <p:spPr>
            <a:xfrm>
              <a:off x="4906800" y="1533825"/>
              <a:ext cx="19675" cy="32475"/>
            </a:xfrm>
            <a:custGeom>
              <a:avLst/>
              <a:gdLst/>
              <a:ahLst/>
              <a:cxnLst/>
              <a:rect l="l" t="t" r="r" b="b"/>
              <a:pathLst>
                <a:path w="787" h="1299" extrusionOk="0">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 name="Google Shape;2330;p63"/>
            <p:cNvSpPr/>
            <p:nvPr/>
          </p:nvSpPr>
          <p:spPr>
            <a:xfrm>
              <a:off x="4926625" y="1561950"/>
              <a:ext cx="30675" cy="16625"/>
            </a:xfrm>
            <a:custGeom>
              <a:avLst/>
              <a:gdLst/>
              <a:ahLst/>
              <a:cxnLst/>
              <a:rect l="l" t="t" r="r" b="b"/>
              <a:pathLst>
                <a:path w="1227" h="665" extrusionOk="0">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 name="Google Shape;2331;p63"/>
            <p:cNvSpPr/>
            <p:nvPr/>
          </p:nvSpPr>
          <p:spPr>
            <a:xfrm>
              <a:off x="4957475" y="1541400"/>
              <a:ext cx="19675" cy="27800"/>
            </a:xfrm>
            <a:custGeom>
              <a:avLst/>
              <a:gdLst/>
              <a:ahLst/>
              <a:cxnLst/>
              <a:rect l="l" t="t" r="r" b="b"/>
              <a:pathLst>
                <a:path w="787" h="1112" extrusionOk="0">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 name="Google Shape;2332;p63"/>
            <p:cNvSpPr/>
            <p:nvPr/>
          </p:nvSpPr>
          <p:spPr>
            <a:xfrm>
              <a:off x="4951325" y="1512550"/>
              <a:ext cx="24925" cy="26350"/>
            </a:xfrm>
            <a:custGeom>
              <a:avLst/>
              <a:gdLst/>
              <a:ahLst/>
              <a:cxnLst/>
              <a:rect l="l" t="t" r="r" b="b"/>
              <a:pathLst>
                <a:path w="997" h="1054" extrusionOk="0">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3" name="Google Shape;2333;p63"/>
          <p:cNvGrpSpPr/>
          <p:nvPr/>
        </p:nvGrpSpPr>
        <p:grpSpPr>
          <a:xfrm>
            <a:off x="5949621" y="3121284"/>
            <a:ext cx="690579" cy="690579"/>
            <a:chOff x="3736598" y="2170606"/>
            <a:chExt cx="404889" cy="404889"/>
          </a:xfrm>
        </p:grpSpPr>
        <p:sp>
          <p:nvSpPr>
            <p:cNvPr id="2334" name="Google Shape;2334;p63"/>
            <p:cNvSpPr/>
            <p:nvPr/>
          </p:nvSpPr>
          <p:spPr>
            <a:xfrm>
              <a:off x="3950281" y="2170846"/>
              <a:ext cx="191206" cy="231947"/>
            </a:xfrm>
            <a:custGeom>
              <a:avLst/>
              <a:gdLst/>
              <a:ahLst/>
              <a:cxnLst/>
              <a:rect l="l" t="t" r="r" b="b"/>
              <a:pathLst>
                <a:path w="8781" h="10652" extrusionOk="0">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 name="Google Shape;2335;p63"/>
            <p:cNvSpPr/>
            <p:nvPr/>
          </p:nvSpPr>
          <p:spPr>
            <a:xfrm>
              <a:off x="3737099" y="2170606"/>
              <a:ext cx="231947" cy="191446"/>
            </a:xfrm>
            <a:custGeom>
              <a:avLst/>
              <a:gdLst/>
              <a:ahLst/>
              <a:cxnLst/>
              <a:rect l="l" t="t" r="r" b="b"/>
              <a:pathLst>
                <a:path w="10652" h="8792" extrusionOk="0">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 name="Google Shape;2336;p63"/>
            <p:cNvSpPr/>
            <p:nvPr/>
          </p:nvSpPr>
          <p:spPr>
            <a:xfrm>
              <a:off x="3909539" y="2384027"/>
              <a:ext cx="231686" cy="191468"/>
            </a:xfrm>
            <a:custGeom>
              <a:avLst/>
              <a:gdLst/>
              <a:ahLst/>
              <a:cxnLst/>
              <a:rect l="l" t="t" r="r" b="b"/>
              <a:pathLst>
                <a:path w="10640" h="8793" extrusionOk="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 name="Google Shape;2337;p63"/>
            <p:cNvSpPr/>
            <p:nvPr/>
          </p:nvSpPr>
          <p:spPr>
            <a:xfrm>
              <a:off x="3736598" y="2343307"/>
              <a:ext cx="191707" cy="231686"/>
            </a:xfrm>
            <a:custGeom>
              <a:avLst/>
              <a:gdLst/>
              <a:ahLst/>
              <a:cxnLst/>
              <a:rect l="l" t="t" r="r" b="b"/>
              <a:pathLst>
                <a:path w="8804" h="10640" extrusionOk="0">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8" name="Google Shape;2338;p63"/>
          <p:cNvGrpSpPr/>
          <p:nvPr/>
        </p:nvGrpSpPr>
        <p:grpSpPr>
          <a:xfrm>
            <a:off x="4972369" y="3121415"/>
            <a:ext cx="782648" cy="690320"/>
            <a:chOff x="3161917" y="2170682"/>
            <a:chExt cx="458870" cy="404737"/>
          </a:xfrm>
        </p:grpSpPr>
        <p:sp>
          <p:nvSpPr>
            <p:cNvPr id="2339" name="Google Shape;2339;p63"/>
            <p:cNvSpPr/>
            <p:nvPr/>
          </p:nvSpPr>
          <p:spPr>
            <a:xfrm>
              <a:off x="3161917" y="2170682"/>
              <a:ext cx="277174" cy="291676"/>
            </a:xfrm>
            <a:custGeom>
              <a:avLst/>
              <a:gdLst/>
              <a:ahLst/>
              <a:cxnLst/>
              <a:rect l="l" t="t" r="r" b="b"/>
              <a:pathLst>
                <a:path w="12729" h="13395" extrusionOk="0">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 name="Google Shape;2340;p63"/>
            <p:cNvSpPr/>
            <p:nvPr/>
          </p:nvSpPr>
          <p:spPr>
            <a:xfrm>
              <a:off x="3420326" y="2170922"/>
              <a:ext cx="200461" cy="302934"/>
            </a:xfrm>
            <a:custGeom>
              <a:avLst/>
              <a:gdLst/>
              <a:ahLst/>
              <a:cxnLst/>
              <a:rect l="l" t="t" r="r" b="b"/>
              <a:pathLst>
                <a:path w="9206" h="13912" extrusionOk="0">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 name="Google Shape;2341;p63"/>
            <p:cNvSpPr/>
            <p:nvPr/>
          </p:nvSpPr>
          <p:spPr>
            <a:xfrm>
              <a:off x="3233645" y="2417594"/>
              <a:ext cx="344393" cy="157825"/>
            </a:xfrm>
            <a:custGeom>
              <a:avLst/>
              <a:gdLst/>
              <a:ahLst/>
              <a:cxnLst/>
              <a:rect l="l" t="t" r="r" b="b"/>
              <a:pathLst>
                <a:path w="15816" h="7248" extrusionOk="0">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2" name="Google Shape;2342;p63"/>
          <p:cNvGrpSpPr/>
          <p:nvPr/>
        </p:nvGrpSpPr>
        <p:grpSpPr>
          <a:xfrm>
            <a:off x="5003066" y="4136534"/>
            <a:ext cx="721257" cy="690617"/>
            <a:chOff x="3179914" y="2889488"/>
            <a:chExt cx="422876" cy="404911"/>
          </a:xfrm>
        </p:grpSpPr>
        <p:sp>
          <p:nvSpPr>
            <p:cNvPr id="2343" name="Google Shape;2343;p63"/>
            <p:cNvSpPr/>
            <p:nvPr/>
          </p:nvSpPr>
          <p:spPr>
            <a:xfrm>
              <a:off x="3402328" y="2889749"/>
              <a:ext cx="163726" cy="157477"/>
            </a:xfrm>
            <a:custGeom>
              <a:avLst/>
              <a:gdLst/>
              <a:ahLst/>
              <a:cxnLst/>
              <a:rect l="l" t="t" r="r" b="b"/>
              <a:pathLst>
                <a:path w="7519" h="7232" extrusionOk="0">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 name="Google Shape;2344;p63"/>
            <p:cNvSpPr/>
            <p:nvPr/>
          </p:nvSpPr>
          <p:spPr>
            <a:xfrm>
              <a:off x="3467807" y="3000956"/>
              <a:ext cx="134983" cy="191707"/>
            </a:xfrm>
            <a:custGeom>
              <a:avLst/>
              <a:gdLst/>
              <a:ahLst/>
              <a:cxnLst/>
              <a:rect l="l" t="t" r="r" b="b"/>
              <a:pathLst>
                <a:path w="6199" h="8804" extrusionOk="0">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 name="Google Shape;2345;p63"/>
            <p:cNvSpPr/>
            <p:nvPr/>
          </p:nvSpPr>
          <p:spPr>
            <a:xfrm>
              <a:off x="3222637" y="2889488"/>
              <a:ext cx="198457" cy="149224"/>
            </a:xfrm>
            <a:custGeom>
              <a:avLst/>
              <a:gdLst/>
              <a:ahLst/>
              <a:cxnLst/>
              <a:rect l="l" t="t" r="r" b="b"/>
              <a:pathLst>
                <a:path w="9114" h="6853" extrusionOk="0">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 name="Google Shape;2346;p63"/>
            <p:cNvSpPr/>
            <p:nvPr/>
          </p:nvSpPr>
          <p:spPr>
            <a:xfrm>
              <a:off x="3179914" y="2991462"/>
              <a:ext cx="133960" cy="190205"/>
            </a:xfrm>
            <a:custGeom>
              <a:avLst/>
              <a:gdLst/>
              <a:ahLst/>
              <a:cxnLst/>
              <a:rect l="l" t="t" r="r" b="b"/>
              <a:pathLst>
                <a:path w="6152" h="8735" extrusionOk="0">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 name="Google Shape;2347;p63"/>
            <p:cNvSpPr/>
            <p:nvPr/>
          </p:nvSpPr>
          <p:spPr>
            <a:xfrm>
              <a:off x="3215887" y="3136661"/>
              <a:ext cx="162725" cy="157477"/>
            </a:xfrm>
            <a:custGeom>
              <a:avLst/>
              <a:gdLst/>
              <a:ahLst/>
              <a:cxnLst/>
              <a:rect l="l" t="t" r="r" b="b"/>
              <a:pathLst>
                <a:path w="7473" h="7232" extrusionOk="0">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 name="Google Shape;2348;p63"/>
            <p:cNvSpPr/>
            <p:nvPr/>
          </p:nvSpPr>
          <p:spPr>
            <a:xfrm>
              <a:off x="3359605" y="3146677"/>
              <a:ext cx="200439" cy="147722"/>
            </a:xfrm>
            <a:custGeom>
              <a:avLst/>
              <a:gdLst/>
              <a:ahLst/>
              <a:cxnLst/>
              <a:rect l="l" t="t" r="r" b="b"/>
              <a:pathLst>
                <a:path w="9205" h="6784" extrusionOk="0">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9" name="Google Shape;2349;p63"/>
          <p:cNvGrpSpPr/>
          <p:nvPr/>
        </p:nvGrpSpPr>
        <p:grpSpPr>
          <a:xfrm>
            <a:off x="5937457" y="4136478"/>
            <a:ext cx="714907" cy="690729"/>
            <a:chOff x="3729467" y="2889422"/>
            <a:chExt cx="419153" cy="404977"/>
          </a:xfrm>
        </p:grpSpPr>
        <p:sp>
          <p:nvSpPr>
            <p:cNvPr id="2350" name="Google Shape;2350;p63"/>
            <p:cNvSpPr/>
            <p:nvPr/>
          </p:nvSpPr>
          <p:spPr>
            <a:xfrm>
              <a:off x="4014137" y="2974913"/>
              <a:ext cx="134482" cy="178707"/>
            </a:xfrm>
            <a:custGeom>
              <a:avLst/>
              <a:gdLst/>
              <a:ahLst/>
              <a:cxnLst/>
              <a:rect l="l" t="t" r="r" b="b"/>
              <a:pathLst>
                <a:path w="6176" h="8207" extrusionOk="0">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 name="Google Shape;2351;p63"/>
            <p:cNvSpPr/>
            <p:nvPr/>
          </p:nvSpPr>
          <p:spPr>
            <a:xfrm>
              <a:off x="3741225" y="3095375"/>
              <a:ext cx="148963" cy="173460"/>
            </a:xfrm>
            <a:custGeom>
              <a:avLst/>
              <a:gdLst/>
              <a:ahLst/>
              <a:cxnLst/>
              <a:rect l="l" t="t" r="r" b="b"/>
              <a:pathLst>
                <a:path w="6841" h="7966" extrusionOk="0">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 name="Google Shape;2352;p63"/>
            <p:cNvSpPr/>
            <p:nvPr/>
          </p:nvSpPr>
          <p:spPr>
            <a:xfrm>
              <a:off x="3949660" y="2889684"/>
              <a:ext cx="146219" cy="145980"/>
            </a:xfrm>
            <a:custGeom>
              <a:avLst/>
              <a:gdLst/>
              <a:ahLst/>
              <a:cxnLst/>
              <a:rect l="l" t="t" r="r" b="b"/>
              <a:pathLst>
                <a:path w="6715" h="6704" extrusionOk="0">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 name="Google Shape;2353;p63"/>
            <p:cNvSpPr/>
            <p:nvPr/>
          </p:nvSpPr>
          <p:spPr>
            <a:xfrm>
              <a:off x="3847947" y="3172089"/>
              <a:ext cx="167210" cy="122310"/>
            </a:xfrm>
            <a:custGeom>
              <a:avLst/>
              <a:gdLst/>
              <a:ahLst/>
              <a:cxnLst/>
              <a:rect l="l" t="t" r="r" b="b"/>
              <a:pathLst>
                <a:path w="7679" h="5617" extrusionOk="0">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w="9525" cap="flat" cmpd="sng">
              <a:solidFill>
                <a:srgbClr val="F8FAFB"/>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 name="Google Shape;2354;p63"/>
            <p:cNvSpPr/>
            <p:nvPr/>
          </p:nvSpPr>
          <p:spPr>
            <a:xfrm>
              <a:off x="3974658" y="3122616"/>
              <a:ext cx="158457" cy="151206"/>
            </a:xfrm>
            <a:custGeom>
              <a:avLst/>
              <a:gdLst/>
              <a:ahLst/>
              <a:cxnLst/>
              <a:rect l="l" t="t" r="r" b="b"/>
              <a:pathLst>
                <a:path w="7277" h="6944" extrusionOk="0">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 name="Google Shape;2355;p63"/>
            <p:cNvSpPr/>
            <p:nvPr/>
          </p:nvSpPr>
          <p:spPr>
            <a:xfrm>
              <a:off x="3729467" y="2966660"/>
              <a:ext cx="138990" cy="158718"/>
            </a:xfrm>
            <a:custGeom>
              <a:avLst/>
              <a:gdLst/>
              <a:ahLst/>
              <a:cxnLst/>
              <a:rect l="l" t="t" r="r" b="b"/>
              <a:pathLst>
                <a:path w="6383" h="7289" extrusionOk="0">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 name="Google Shape;2356;p63"/>
            <p:cNvSpPr/>
            <p:nvPr/>
          </p:nvSpPr>
          <p:spPr>
            <a:xfrm>
              <a:off x="3787716" y="2889422"/>
              <a:ext cx="180449" cy="139229"/>
            </a:xfrm>
            <a:custGeom>
              <a:avLst/>
              <a:gdLst/>
              <a:ahLst/>
              <a:cxnLst/>
              <a:rect l="l" t="t" r="r" b="b"/>
              <a:pathLst>
                <a:path w="8287" h="6394" extrusionOk="0">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7" name="Google Shape;2357;p63"/>
          <p:cNvGrpSpPr/>
          <p:nvPr/>
        </p:nvGrpSpPr>
        <p:grpSpPr>
          <a:xfrm>
            <a:off x="2653502" y="4594384"/>
            <a:ext cx="1287135" cy="179481"/>
            <a:chOff x="4411970" y="2962952"/>
            <a:chExt cx="706544" cy="104212"/>
          </a:xfrm>
        </p:grpSpPr>
        <p:sp>
          <p:nvSpPr>
            <p:cNvPr id="2358" name="Google Shape;2358;p63"/>
            <p:cNvSpPr/>
            <p:nvPr/>
          </p:nvSpPr>
          <p:spPr>
            <a:xfrm>
              <a:off x="4583864" y="2962952"/>
              <a:ext cx="534651" cy="104077"/>
            </a:xfrm>
            <a:custGeom>
              <a:avLst/>
              <a:gdLst/>
              <a:ahLst/>
              <a:cxnLst/>
              <a:rect l="l" t="t" r="r" b="b"/>
              <a:pathLst>
                <a:path w="11841" h="2305" extrusionOk="0">
                  <a:moveTo>
                    <a:pt x="1155" y="0"/>
                  </a:moveTo>
                  <a:lnTo>
                    <a:pt x="0" y="2304"/>
                  </a:lnTo>
                  <a:lnTo>
                    <a:pt x="11410" y="2304"/>
                  </a:lnTo>
                  <a:lnTo>
                    <a:pt x="11840" y="1153"/>
                  </a:lnTo>
                  <a:lnTo>
                    <a:pt x="11410"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 name="Google Shape;2359;p63"/>
            <p:cNvSpPr/>
            <p:nvPr/>
          </p:nvSpPr>
          <p:spPr>
            <a:xfrm>
              <a:off x="4411970" y="2963088"/>
              <a:ext cx="124124" cy="104077"/>
            </a:xfrm>
            <a:custGeom>
              <a:avLst/>
              <a:gdLst/>
              <a:ahLst/>
              <a:cxnLst/>
              <a:rect l="l" t="t" r="r" b="b"/>
              <a:pathLst>
                <a:path w="2749" h="2305" extrusionOk="0">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 name="Google Shape;2360;p63"/>
            <p:cNvSpPr/>
            <p:nvPr/>
          </p:nvSpPr>
          <p:spPr>
            <a:xfrm>
              <a:off x="4496946" y="2963133"/>
              <a:ext cx="79920" cy="104031"/>
            </a:xfrm>
            <a:custGeom>
              <a:avLst/>
              <a:gdLst/>
              <a:ahLst/>
              <a:cxnLst/>
              <a:rect l="l" t="t" r="r" b="b"/>
              <a:pathLst>
                <a:path w="1770" h="2304" extrusionOk="0">
                  <a:moveTo>
                    <a:pt x="1227" y="1"/>
                  </a:moveTo>
                  <a:lnTo>
                    <a:pt x="0" y="2304"/>
                  </a:lnTo>
                  <a:lnTo>
                    <a:pt x="542"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 name="Google Shape;2361;p63"/>
            <p:cNvSpPr/>
            <p:nvPr/>
          </p:nvSpPr>
          <p:spPr>
            <a:xfrm>
              <a:off x="4537628" y="2963133"/>
              <a:ext cx="79965" cy="104031"/>
            </a:xfrm>
            <a:custGeom>
              <a:avLst/>
              <a:gdLst/>
              <a:ahLst/>
              <a:cxnLst/>
              <a:rect l="l" t="t" r="r" b="b"/>
              <a:pathLst>
                <a:path w="1771" h="2304" extrusionOk="0">
                  <a:moveTo>
                    <a:pt x="1229" y="1"/>
                  </a:moveTo>
                  <a:lnTo>
                    <a:pt x="1" y="2304"/>
                  </a:lnTo>
                  <a:lnTo>
                    <a:pt x="544" y="2304"/>
                  </a:lnTo>
                  <a:lnTo>
                    <a:pt x="1770"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2" name="Google Shape;2362;p63"/>
          <p:cNvGrpSpPr/>
          <p:nvPr/>
        </p:nvGrpSpPr>
        <p:grpSpPr>
          <a:xfrm>
            <a:off x="2653501" y="4054769"/>
            <a:ext cx="1280211" cy="385563"/>
            <a:chOff x="4411970" y="2726085"/>
            <a:chExt cx="643107" cy="193659"/>
          </a:xfrm>
        </p:grpSpPr>
        <p:sp>
          <p:nvSpPr>
            <p:cNvPr id="2363" name="Google Shape;2363;p63"/>
            <p:cNvSpPr/>
            <p:nvPr/>
          </p:nvSpPr>
          <p:spPr>
            <a:xfrm>
              <a:off x="4411970" y="2726085"/>
              <a:ext cx="118796" cy="193659"/>
            </a:xfrm>
            <a:custGeom>
              <a:avLst/>
              <a:gdLst/>
              <a:ahLst/>
              <a:cxnLst/>
              <a:rect l="l" t="t" r="r" b="b"/>
              <a:pathLst>
                <a:path w="2631" h="4289" extrusionOk="0">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 name="Google Shape;2364;p63"/>
            <p:cNvSpPr/>
            <p:nvPr/>
          </p:nvSpPr>
          <p:spPr>
            <a:xfrm>
              <a:off x="4426058" y="2791601"/>
              <a:ext cx="36167" cy="62627"/>
            </a:xfrm>
            <a:custGeom>
              <a:avLst/>
              <a:gdLst/>
              <a:ahLst/>
              <a:cxnLst/>
              <a:rect l="l" t="t" r="r" b="b"/>
              <a:pathLst>
                <a:path w="801" h="1387" extrusionOk="0">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 name="Google Shape;2365;p63"/>
            <p:cNvSpPr/>
            <p:nvPr/>
          </p:nvSpPr>
          <p:spPr>
            <a:xfrm>
              <a:off x="4456806" y="2743875"/>
              <a:ext cx="598271" cy="157989"/>
            </a:xfrm>
            <a:custGeom>
              <a:avLst/>
              <a:gdLst/>
              <a:ahLst/>
              <a:cxnLst/>
              <a:rect l="l" t="t" r="r" b="b"/>
              <a:pathLst>
                <a:path w="13250" h="3499" extrusionOk="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6" name="Google Shape;2366;p63"/>
          <p:cNvGrpSpPr/>
          <p:nvPr/>
        </p:nvGrpSpPr>
        <p:grpSpPr>
          <a:xfrm>
            <a:off x="1331499" y="4393867"/>
            <a:ext cx="1082004" cy="336779"/>
            <a:chOff x="4411970" y="4340222"/>
            <a:chExt cx="779467" cy="242683"/>
          </a:xfrm>
        </p:grpSpPr>
        <p:sp>
          <p:nvSpPr>
            <p:cNvPr id="2367" name="Google Shape;2367;p63"/>
            <p:cNvSpPr/>
            <p:nvPr/>
          </p:nvSpPr>
          <p:spPr>
            <a:xfrm>
              <a:off x="4411970" y="4340222"/>
              <a:ext cx="121370" cy="121370"/>
            </a:xfrm>
            <a:custGeom>
              <a:avLst/>
              <a:gdLst/>
              <a:ahLst/>
              <a:cxnLst/>
              <a:rect l="l" t="t" r="r" b="b"/>
              <a:pathLst>
                <a:path w="2688" h="2688" extrusionOk="0">
                  <a:moveTo>
                    <a:pt x="2688" y="1"/>
                  </a:moveTo>
                  <a:cubicBezTo>
                    <a:pt x="1205" y="1"/>
                    <a:pt x="1" y="1203"/>
                    <a:pt x="1" y="2688"/>
                  </a:cubicBezTo>
                  <a:lnTo>
                    <a:pt x="379" y="2688"/>
                  </a:lnTo>
                  <a:cubicBezTo>
                    <a:pt x="379" y="1411"/>
                    <a:pt x="1413" y="379"/>
                    <a:pt x="2688" y="379"/>
                  </a:cubicBezTo>
                  <a:lnTo>
                    <a:pt x="2688" y="1"/>
                  </a:ln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 name="Google Shape;2368;p63"/>
            <p:cNvSpPr/>
            <p:nvPr/>
          </p:nvSpPr>
          <p:spPr>
            <a:xfrm>
              <a:off x="4457032" y="4385284"/>
              <a:ext cx="152661" cy="152615"/>
            </a:xfrm>
            <a:custGeom>
              <a:avLst/>
              <a:gdLst/>
              <a:ahLst/>
              <a:cxnLst/>
              <a:rect l="l" t="t" r="r" b="b"/>
              <a:pathLst>
                <a:path w="3381" h="3380" extrusionOk="0">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 name="Google Shape;2369;p63"/>
            <p:cNvSpPr/>
            <p:nvPr/>
          </p:nvSpPr>
          <p:spPr>
            <a:xfrm>
              <a:off x="4533392" y="4383749"/>
              <a:ext cx="658046" cy="199155"/>
            </a:xfrm>
            <a:custGeom>
              <a:avLst/>
              <a:gdLst/>
              <a:ahLst/>
              <a:cxnLst/>
              <a:rect l="l" t="t" r="r" b="b"/>
              <a:pathLst>
                <a:path w="16511" h="4997" extrusionOk="0">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0" name="Google Shape;2370;p63"/>
          <p:cNvGrpSpPr/>
          <p:nvPr/>
        </p:nvGrpSpPr>
        <p:grpSpPr>
          <a:xfrm>
            <a:off x="2653501" y="3612411"/>
            <a:ext cx="1286880" cy="288307"/>
            <a:chOff x="4411970" y="2468674"/>
            <a:chExt cx="747317" cy="167425"/>
          </a:xfrm>
        </p:grpSpPr>
        <p:sp>
          <p:nvSpPr>
            <p:cNvPr id="2371" name="Google Shape;2371;p63"/>
            <p:cNvSpPr/>
            <p:nvPr/>
          </p:nvSpPr>
          <p:spPr>
            <a:xfrm>
              <a:off x="4411970" y="2468674"/>
              <a:ext cx="216235" cy="167425"/>
            </a:xfrm>
            <a:custGeom>
              <a:avLst/>
              <a:gdLst/>
              <a:ahLst/>
              <a:cxnLst/>
              <a:rect l="l" t="t" r="r" b="b"/>
              <a:pathLst>
                <a:path w="4789" h="3708" extrusionOk="0">
                  <a:moveTo>
                    <a:pt x="1" y="0"/>
                  </a:moveTo>
                  <a:lnTo>
                    <a:pt x="1" y="3707"/>
                  </a:lnTo>
                  <a:lnTo>
                    <a:pt x="3381" y="3707"/>
                  </a:lnTo>
                  <a:lnTo>
                    <a:pt x="4789" y="1853"/>
                  </a:lnTo>
                  <a:lnTo>
                    <a:pt x="3381"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 name="Google Shape;2372;p63"/>
            <p:cNvSpPr/>
            <p:nvPr/>
          </p:nvSpPr>
          <p:spPr>
            <a:xfrm>
              <a:off x="4564629" y="2468674"/>
              <a:ext cx="594658" cy="167425"/>
            </a:xfrm>
            <a:custGeom>
              <a:avLst/>
              <a:gdLst/>
              <a:ahLst/>
              <a:cxnLst/>
              <a:rect l="l" t="t" r="r" b="b"/>
              <a:pathLst>
                <a:path w="13170" h="3708" extrusionOk="0">
                  <a:moveTo>
                    <a:pt x="0" y="0"/>
                  </a:moveTo>
                  <a:lnTo>
                    <a:pt x="1408" y="1853"/>
                  </a:lnTo>
                  <a:lnTo>
                    <a:pt x="0" y="3707"/>
                  </a:lnTo>
                  <a:lnTo>
                    <a:pt x="13169" y="3707"/>
                  </a:lnTo>
                  <a:lnTo>
                    <a:pt x="13169"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73" name="Google Shape;2373;p63"/>
          <p:cNvSpPr/>
          <p:nvPr/>
        </p:nvSpPr>
        <p:spPr>
          <a:xfrm>
            <a:off x="1329165" y="4018786"/>
            <a:ext cx="1080824" cy="257311"/>
          </a:xfrm>
          <a:custGeom>
            <a:avLst/>
            <a:gdLst/>
            <a:ahLst/>
            <a:cxnLst/>
            <a:rect l="l" t="t" r="r" b="b"/>
            <a:pathLst>
              <a:path w="17936" h="4270" extrusionOk="0">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74" name="Google Shape;2374;p63"/>
          <p:cNvGrpSpPr/>
          <p:nvPr/>
        </p:nvGrpSpPr>
        <p:grpSpPr>
          <a:xfrm>
            <a:off x="1330257" y="3112916"/>
            <a:ext cx="2612055" cy="278379"/>
            <a:chOff x="6336019" y="3733725"/>
            <a:chExt cx="2566206" cy="351310"/>
          </a:xfrm>
        </p:grpSpPr>
        <p:sp>
          <p:nvSpPr>
            <p:cNvPr id="2375" name="Google Shape;2375;p63"/>
            <p:cNvSpPr/>
            <p:nvPr/>
          </p:nvSpPr>
          <p:spPr>
            <a:xfrm>
              <a:off x="6336019" y="3733735"/>
              <a:ext cx="1881300" cy="351300"/>
            </a:xfrm>
            <a:prstGeom prst="homePlate">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 name="Google Shape;2376;p63"/>
            <p:cNvSpPr/>
            <p:nvPr/>
          </p:nvSpPr>
          <p:spPr>
            <a:xfrm>
              <a:off x="80985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 name="Google Shape;2377;p63"/>
            <p:cNvSpPr/>
            <p:nvPr/>
          </p:nvSpPr>
          <p:spPr>
            <a:xfrm>
              <a:off x="83271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 name="Google Shape;2378;p63"/>
            <p:cNvSpPr/>
            <p:nvPr/>
          </p:nvSpPr>
          <p:spPr>
            <a:xfrm>
              <a:off x="8555725" y="3733725"/>
              <a:ext cx="346500" cy="351300"/>
            </a:xfrm>
            <a:prstGeom prst="chevron">
              <a:avLst>
                <a:gd name="adj" fmla="val 50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9" name="Google Shape;2379;p63"/>
          <p:cNvGrpSpPr/>
          <p:nvPr/>
        </p:nvGrpSpPr>
        <p:grpSpPr>
          <a:xfrm>
            <a:off x="2653502" y="5267469"/>
            <a:ext cx="1262068" cy="204267"/>
            <a:chOff x="4404545" y="3301592"/>
            <a:chExt cx="782403" cy="129272"/>
          </a:xfrm>
        </p:grpSpPr>
        <p:sp>
          <p:nvSpPr>
            <p:cNvPr id="2380" name="Google Shape;2380;p63"/>
            <p:cNvSpPr/>
            <p:nvPr/>
          </p:nvSpPr>
          <p:spPr>
            <a:xfrm>
              <a:off x="4404545" y="3301592"/>
              <a:ext cx="782403" cy="129272"/>
            </a:xfrm>
            <a:custGeom>
              <a:avLst/>
              <a:gdLst/>
              <a:ahLst/>
              <a:cxnLst/>
              <a:rect l="l" t="t" r="r" b="b"/>
              <a:pathLst>
                <a:path w="17328" h="2863" extrusionOk="0">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 name="Google Shape;2381;p63"/>
            <p:cNvSpPr/>
            <p:nvPr/>
          </p:nvSpPr>
          <p:spPr>
            <a:xfrm>
              <a:off x="4420869" y="3318308"/>
              <a:ext cx="92621" cy="95856"/>
            </a:xfrm>
            <a:custGeom>
              <a:avLst/>
              <a:gdLst/>
              <a:ahLst/>
              <a:cxnLst/>
              <a:rect l="l" t="t" r="r" b="b"/>
              <a:pathLst>
                <a:path w="2664" h="2563" extrusionOk="0">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2" name="Google Shape;2382;p63"/>
          <p:cNvGrpSpPr/>
          <p:nvPr/>
        </p:nvGrpSpPr>
        <p:grpSpPr>
          <a:xfrm>
            <a:off x="2653502" y="4927917"/>
            <a:ext cx="1283009" cy="185503"/>
            <a:chOff x="4411970" y="3131459"/>
            <a:chExt cx="710520" cy="117397"/>
          </a:xfrm>
        </p:grpSpPr>
        <p:sp>
          <p:nvSpPr>
            <p:cNvPr id="2383" name="Google Shape;2383;p63"/>
            <p:cNvSpPr/>
            <p:nvPr/>
          </p:nvSpPr>
          <p:spPr>
            <a:xfrm>
              <a:off x="4411970" y="3131459"/>
              <a:ext cx="710520" cy="117397"/>
            </a:xfrm>
            <a:custGeom>
              <a:avLst/>
              <a:gdLst/>
              <a:ahLst/>
              <a:cxnLst/>
              <a:rect l="l" t="t" r="r" b="b"/>
              <a:pathLst>
                <a:path w="15736" h="2600" extrusionOk="0">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 name="Google Shape;2384;p63"/>
            <p:cNvSpPr/>
            <p:nvPr/>
          </p:nvSpPr>
          <p:spPr>
            <a:xfrm>
              <a:off x="4411970" y="3131459"/>
              <a:ext cx="168012" cy="117397"/>
            </a:xfrm>
            <a:custGeom>
              <a:avLst/>
              <a:gdLst/>
              <a:ahLst/>
              <a:cxnLst/>
              <a:rect l="l" t="t" r="r" b="b"/>
              <a:pathLst>
                <a:path w="3721" h="2600" extrusionOk="0">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85" name="Google Shape;2385;p63" descr="Timeline background shape"/>
          <p:cNvSpPr/>
          <p:nvPr/>
        </p:nvSpPr>
        <p:spPr>
          <a:xfrm>
            <a:off x="2653501" y="5625788"/>
            <a:ext cx="1280400" cy="204000"/>
          </a:xfrm>
          <a:prstGeom prst="homePlate">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86" name="Google Shape;2386;p63"/>
          <p:cNvGrpSpPr/>
          <p:nvPr/>
        </p:nvGrpSpPr>
        <p:grpSpPr>
          <a:xfrm>
            <a:off x="1320361" y="4828804"/>
            <a:ext cx="1098451" cy="611984"/>
            <a:chOff x="4411970" y="1801825"/>
            <a:chExt cx="734586" cy="409262"/>
          </a:xfrm>
        </p:grpSpPr>
        <p:sp>
          <p:nvSpPr>
            <p:cNvPr id="2387" name="Google Shape;2387;p63"/>
            <p:cNvSpPr/>
            <p:nvPr/>
          </p:nvSpPr>
          <p:spPr>
            <a:xfrm>
              <a:off x="4411970" y="1801825"/>
              <a:ext cx="734586" cy="409262"/>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 name="Google Shape;2388;p63"/>
            <p:cNvSpPr/>
            <p:nvPr/>
          </p:nvSpPr>
          <p:spPr>
            <a:xfrm>
              <a:off x="4411970" y="1801825"/>
              <a:ext cx="184087" cy="330923"/>
            </a:xfrm>
            <a:custGeom>
              <a:avLst/>
              <a:gdLst/>
              <a:ahLst/>
              <a:cxnLst/>
              <a:rect l="l" t="t" r="r" b="b"/>
              <a:pathLst>
                <a:path w="4077" h="7329" extrusionOk="0">
                  <a:moveTo>
                    <a:pt x="428" y="0"/>
                  </a:moveTo>
                  <a:cubicBezTo>
                    <a:pt x="193" y="0"/>
                    <a:pt x="2" y="191"/>
                    <a:pt x="2" y="428"/>
                  </a:cubicBezTo>
                  <a:lnTo>
                    <a:pt x="2" y="6900"/>
                  </a:lnTo>
                  <a:cubicBezTo>
                    <a:pt x="1" y="7136"/>
                    <a:pt x="193" y="7328"/>
                    <a:pt x="428" y="7328"/>
                  </a:cubicBezTo>
                  <a:lnTo>
                    <a:pt x="4076" y="7328"/>
                  </a:lnTo>
                  <a:lnTo>
                    <a:pt x="407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9" name="Google Shape;2389;p63"/>
          <p:cNvGrpSpPr/>
          <p:nvPr/>
        </p:nvGrpSpPr>
        <p:grpSpPr>
          <a:xfrm>
            <a:off x="4126991" y="3118897"/>
            <a:ext cx="695352" cy="695352"/>
            <a:chOff x="5681300" y="2527788"/>
            <a:chExt cx="805800" cy="805800"/>
          </a:xfrm>
        </p:grpSpPr>
        <p:sp>
          <p:nvSpPr>
            <p:cNvPr id="2390" name="Google Shape;2390;p63"/>
            <p:cNvSpPr/>
            <p:nvPr/>
          </p:nvSpPr>
          <p:spPr>
            <a:xfrm>
              <a:off x="5681300" y="2527788"/>
              <a:ext cx="805800" cy="805800"/>
            </a:xfrm>
            <a:prstGeom prst="ellipse">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 name="Google Shape;2391;p63"/>
            <p:cNvSpPr/>
            <p:nvPr/>
          </p:nvSpPr>
          <p:spPr>
            <a:xfrm>
              <a:off x="5681300" y="2527788"/>
              <a:ext cx="805800" cy="805800"/>
            </a:xfrm>
            <a:prstGeom prst="pie">
              <a:avLst>
                <a:gd name="adj1" fmla="val 0"/>
                <a:gd name="adj2" fmla="val 16200000"/>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2" name="Google Shape;2392;p63"/>
          <p:cNvGrpSpPr/>
          <p:nvPr/>
        </p:nvGrpSpPr>
        <p:grpSpPr>
          <a:xfrm>
            <a:off x="4119311" y="4126487"/>
            <a:ext cx="710711" cy="710711"/>
            <a:chOff x="4049800" y="640400"/>
            <a:chExt cx="858900" cy="858900"/>
          </a:xfrm>
        </p:grpSpPr>
        <p:sp>
          <p:nvSpPr>
            <p:cNvPr id="2393" name="Google Shape;2393;p63"/>
            <p:cNvSpPr/>
            <p:nvPr/>
          </p:nvSpPr>
          <p:spPr>
            <a:xfrm>
              <a:off x="4049800" y="640400"/>
              <a:ext cx="858900" cy="858900"/>
            </a:xfrm>
            <a:prstGeom prst="donut">
              <a:avLst>
                <a:gd name="adj" fmla="val 25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 name="Google Shape;2394;p63"/>
            <p:cNvSpPr/>
            <p:nvPr/>
          </p:nvSpPr>
          <p:spPr>
            <a:xfrm>
              <a:off x="4049800" y="640400"/>
              <a:ext cx="858900" cy="858900"/>
            </a:xfrm>
            <a:prstGeom prst="blockArc">
              <a:avLst>
                <a:gd name="adj1" fmla="val 7914150"/>
                <a:gd name="adj2" fmla="val 0"/>
                <a:gd name="adj3" fmla="val 25000"/>
              </a:avLst>
            </a:prstGeom>
            <a:solidFill>
              <a:srgbClr val="667E92"/>
            </a:solid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5" name="Google Shape;2395;p63"/>
          <p:cNvGrpSpPr/>
          <p:nvPr/>
        </p:nvGrpSpPr>
        <p:grpSpPr>
          <a:xfrm>
            <a:off x="4019955" y="5030057"/>
            <a:ext cx="909424" cy="909424"/>
            <a:chOff x="5080188" y="927900"/>
            <a:chExt cx="961200" cy="961200"/>
          </a:xfrm>
        </p:grpSpPr>
        <p:sp>
          <p:nvSpPr>
            <p:cNvPr id="2396" name="Google Shape;2396;p63"/>
            <p:cNvSpPr/>
            <p:nvPr/>
          </p:nvSpPr>
          <p:spPr>
            <a:xfrm>
              <a:off x="5201900" y="1050116"/>
              <a:ext cx="716700" cy="716700"/>
            </a:xfrm>
            <a:prstGeom prst="donut">
              <a:avLst>
                <a:gd name="adj" fmla="val 4716"/>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 name="Google Shape;2397;p63"/>
            <p:cNvSpPr/>
            <p:nvPr/>
          </p:nvSpPr>
          <p:spPr>
            <a:xfrm>
              <a:off x="5269594" y="1117818"/>
              <a:ext cx="581100" cy="581100"/>
            </a:xfrm>
            <a:prstGeom prst="donut">
              <a:avLst>
                <a:gd name="adj" fmla="val 5814"/>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 name="Google Shape;2398;p63"/>
            <p:cNvSpPr/>
            <p:nvPr/>
          </p:nvSpPr>
          <p:spPr>
            <a:xfrm>
              <a:off x="5339279" y="1187526"/>
              <a:ext cx="441900" cy="441600"/>
            </a:xfrm>
            <a:prstGeom prst="donut">
              <a:avLst>
                <a:gd name="adj" fmla="val 7648"/>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 name="Google Shape;2399;p63"/>
            <p:cNvSpPr/>
            <p:nvPr/>
          </p:nvSpPr>
          <p:spPr>
            <a:xfrm>
              <a:off x="5414892" y="1263155"/>
              <a:ext cx="290700" cy="290700"/>
            </a:xfrm>
            <a:prstGeom prst="donut">
              <a:avLst>
                <a:gd name="adj" fmla="val 10182"/>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 name="Google Shape;2400;p63"/>
            <p:cNvSpPr/>
            <p:nvPr/>
          </p:nvSpPr>
          <p:spPr>
            <a:xfrm rot="-3809958">
              <a:off x="5202435" y="1050148"/>
              <a:ext cx="716705" cy="716705"/>
            </a:xfrm>
            <a:prstGeom prst="blockArc">
              <a:avLst>
                <a:gd name="adj1" fmla="val 5266439"/>
                <a:gd name="adj2" fmla="val 19995741"/>
                <a:gd name="adj3" fmla="val 4692"/>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 name="Google Shape;2401;p63"/>
            <p:cNvSpPr/>
            <p:nvPr/>
          </p:nvSpPr>
          <p:spPr>
            <a:xfrm rot="-3906059">
              <a:off x="5269616" y="1117617"/>
              <a:ext cx="581445" cy="581445"/>
            </a:xfrm>
            <a:prstGeom prst="blockArc">
              <a:avLst>
                <a:gd name="adj1" fmla="val 3085776"/>
                <a:gd name="adj2" fmla="val 20100839"/>
                <a:gd name="adj3" fmla="val 5564"/>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 name="Google Shape;2402;p63"/>
            <p:cNvSpPr/>
            <p:nvPr/>
          </p:nvSpPr>
          <p:spPr>
            <a:xfrm rot="-4222340">
              <a:off x="5339825" y="1187386"/>
              <a:ext cx="442087" cy="442087"/>
            </a:xfrm>
            <a:prstGeom prst="blockArc">
              <a:avLst>
                <a:gd name="adj1" fmla="val 8884448"/>
                <a:gd name="adj2" fmla="val 20414899"/>
                <a:gd name="adj3" fmla="val 7688"/>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 name="Google Shape;2403;p63"/>
            <p:cNvSpPr/>
            <p:nvPr/>
          </p:nvSpPr>
          <p:spPr>
            <a:xfrm rot="-4538880">
              <a:off x="5414922" y="1262925"/>
              <a:ext cx="290465" cy="290465"/>
            </a:xfrm>
            <a:prstGeom prst="blockArc">
              <a:avLst>
                <a:gd name="adj1" fmla="val 6490304"/>
                <a:gd name="adj2" fmla="val 20700625"/>
                <a:gd name="adj3" fmla="val 10156"/>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4" name="Google Shape;2404;p63"/>
          <p:cNvGrpSpPr/>
          <p:nvPr/>
        </p:nvGrpSpPr>
        <p:grpSpPr>
          <a:xfrm>
            <a:off x="5971287" y="5158979"/>
            <a:ext cx="674200" cy="672008"/>
            <a:chOff x="6039282" y="1042577"/>
            <a:chExt cx="734315" cy="731929"/>
          </a:xfrm>
        </p:grpSpPr>
        <p:sp>
          <p:nvSpPr>
            <p:cNvPr id="2405" name="Google Shape;2405;p63"/>
            <p:cNvSpPr/>
            <p:nvPr/>
          </p:nvSpPr>
          <p:spPr>
            <a:xfrm>
              <a:off x="6045348" y="1300071"/>
              <a:ext cx="131951" cy="65352"/>
            </a:xfrm>
            <a:custGeom>
              <a:avLst/>
              <a:gdLst/>
              <a:ahLst/>
              <a:cxnLst/>
              <a:rect l="l" t="t" r="r" b="b"/>
              <a:pathLst>
                <a:path w="1414" h="701" extrusionOk="0">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 name="Google Shape;2406;p63"/>
            <p:cNvSpPr/>
            <p:nvPr/>
          </p:nvSpPr>
          <p:spPr>
            <a:xfrm>
              <a:off x="6080342" y="1201250"/>
              <a:ext cx="127938" cy="96863"/>
            </a:xfrm>
            <a:custGeom>
              <a:avLst/>
              <a:gdLst/>
              <a:ahLst/>
              <a:cxnLst/>
              <a:rect l="l" t="t" r="r" b="b"/>
              <a:pathLst>
                <a:path w="1371" h="1039" extrusionOk="0">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 name="Google Shape;2407;p63"/>
            <p:cNvSpPr/>
            <p:nvPr/>
          </p:nvSpPr>
          <p:spPr>
            <a:xfrm>
              <a:off x="6144918" y="1121167"/>
              <a:ext cx="112541" cy="119145"/>
            </a:xfrm>
            <a:custGeom>
              <a:avLst/>
              <a:gdLst/>
              <a:ahLst/>
              <a:cxnLst/>
              <a:rect l="l" t="t" r="r" b="b"/>
              <a:pathLst>
                <a:path w="1206" h="1278" extrusionOk="0">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 name="Google Shape;2408;p63"/>
            <p:cNvSpPr/>
            <p:nvPr/>
          </p:nvSpPr>
          <p:spPr>
            <a:xfrm>
              <a:off x="6232449" y="1066723"/>
              <a:ext cx="86879" cy="130518"/>
            </a:xfrm>
            <a:custGeom>
              <a:avLst/>
              <a:gdLst/>
              <a:ahLst/>
              <a:cxnLst/>
              <a:rect l="l" t="t" r="r" b="b"/>
              <a:pathLst>
                <a:path w="931" h="1400" extrusionOk="0">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 name="Google Shape;2409;p63"/>
            <p:cNvSpPr/>
            <p:nvPr/>
          </p:nvSpPr>
          <p:spPr>
            <a:xfrm>
              <a:off x="6335379" y="1042577"/>
              <a:ext cx="53284" cy="130518"/>
            </a:xfrm>
            <a:custGeom>
              <a:avLst/>
              <a:gdLst/>
              <a:ahLst/>
              <a:cxnLst/>
              <a:rect l="l" t="t" r="r" b="b"/>
              <a:pathLst>
                <a:path w="571" h="1400" extrusionOk="0">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 name="Google Shape;2410;p63"/>
            <p:cNvSpPr/>
            <p:nvPr/>
          </p:nvSpPr>
          <p:spPr>
            <a:xfrm>
              <a:off x="6431682" y="1043229"/>
              <a:ext cx="56550" cy="131824"/>
            </a:xfrm>
            <a:custGeom>
              <a:avLst/>
              <a:gdLst/>
              <a:ahLst/>
              <a:cxnLst/>
              <a:rect l="l" t="t" r="r" b="b"/>
              <a:pathLst>
                <a:path w="606" h="1414" extrusionOk="0">
                  <a:moveTo>
                    <a:pt x="144" y="0"/>
                  </a:moveTo>
                  <a:lnTo>
                    <a:pt x="0" y="1356"/>
                  </a:lnTo>
                  <a:cubicBezTo>
                    <a:pt x="101" y="1378"/>
                    <a:pt x="202" y="1385"/>
                    <a:pt x="303" y="1414"/>
                  </a:cubicBezTo>
                  <a:lnTo>
                    <a:pt x="606" y="80"/>
                  </a:lnTo>
                  <a:cubicBezTo>
                    <a:pt x="454" y="36"/>
                    <a:pt x="296" y="22"/>
                    <a:pt x="14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 name="Google Shape;2411;p63"/>
            <p:cNvSpPr/>
            <p:nvPr/>
          </p:nvSpPr>
          <p:spPr>
            <a:xfrm>
              <a:off x="6500924" y="1070731"/>
              <a:ext cx="89678" cy="130612"/>
            </a:xfrm>
            <a:custGeom>
              <a:avLst/>
              <a:gdLst/>
              <a:ahLst/>
              <a:cxnLst/>
              <a:rect l="l" t="t" r="r" b="b"/>
              <a:pathLst>
                <a:path w="961" h="1401" extrusionOk="0">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 name="Google Shape;2412;p63"/>
            <p:cNvSpPr/>
            <p:nvPr/>
          </p:nvSpPr>
          <p:spPr>
            <a:xfrm>
              <a:off x="6561580" y="1127973"/>
              <a:ext cx="114501" cy="117746"/>
            </a:xfrm>
            <a:custGeom>
              <a:avLst/>
              <a:gdLst/>
              <a:ahLst/>
              <a:cxnLst/>
              <a:rect l="l" t="t" r="r" b="b"/>
              <a:pathLst>
                <a:path w="1227" h="1263" extrusionOk="0">
                  <a:moveTo>
                    <a:pt x="887" y="0"/>
                  </a:moveTo>
                  <a:lnTo>
                    <a:pt x="0" y="1046"/>
                  </a:lnTo>
                  <a:cubicBezTo>
                    <a:pt x="79" y="1111"/>
                    <a:pt x="152" y="1183"/>
                    <a:pt x="224" y="1262"/>
                  </a:cubicBezTo>
                  <a:lnTo>
                    <a:pt x="1226" y="332"/>
                  </a:lnTo>
                  <a:cubicBezTo>
                    <a:pt x="1118" y="209"/>
                    <a:pt x="1003" y="101"/>
                    <a:pt x="88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 name="Google Shape;2413;p63"/>
            <p:cNvSpPr/>
            <p:nvPr/>
          </p:nvSpPr>
          <p:spPr>
            <a:xfrm>
              <a:off x="6636887" y="1310792"/>
              <a:ext cx="132697" cy="61996"/>
            </a:xfrm>
            <a:custGeom>
              <a:avLst/>
              <a:gdLst/>
              <a:ahLst/>
              <a:cxnLst/>
              <a:rect l="l" t="t" r="r" b="b"/>
              <a:pathLst>
                <a:path w="1422" h="665" extrusionOk="0">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 name="Google Shape;2414;p63"/>
            <p:cNvSpPr/>
            <p:nvPr/>
          </p:nvSpPr>
          <p:spPr>
            <a:xfrm>
              <a:off x="6642953" y="1415020"/>
              <a:ext cx="130645" cy="47826"/>
            </a:xfrm>
            <a:custGeom>
              <a:avLst/>
              <a:gdLst/>
              <a:ahLst/>
              <a:cxnLst/>
              <a:rect l="l" t="t" r="r" b="b"/>
              <a:pathLst>
                <a:path w="1400" h="513" extrusionOk="0">
                  <a:moveTo>
                    <a:pt x="30" y="1"/>
                  </a:moveTo>
                  <a:cubicBezTo>
                    <a:pt x="30" y="109"/>
                    <a:pt x="15" y="210"/>
                    <a:pt x="1" y="311"/>
                  </a:cubicBezTo>
                  <a:lnTo>
                    <a:pt x="1357" y="513"/>
                  </a:lnTo>
                  <a:cubicBezTo>
                    <a:pt x="1378" y="354"/>
                    <a:pt x="1393" y="203"/>
                    <a:pt x="1400" y="44"/>
                  </a:cubicBezTo>
                  <a:lnTo>
                    <a:pt x="3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 name="Google Shape;2415;p63"/>
            <p:cNvSpPr/>
            <p:nvPr/>
          </p:nvSpPr>
          <p:spPr>
            <a:xfrm>
              <a:off x="6622143" y="1485687"/>
              <a:ext cx="131951" cy="81388"/>
            </a:xfrm>
            <a:custGeom>
              <a:avLst/>
              <a:gdLst/>
              <a:ahLst/>
              <a:cxnLst/>
              <a:rect l="l" t="t" r="r" b="b"/>
              <a:pathLst>
                <a:path w="1414" h="873" extrusionOk="0">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 name="Google Shape;2416;p63"/>
            <p:cNvSpPr/>
            <p:nvPr/>
          </p:nvSpPr>
          <p:spPr>
            <a:xfrm>
              <a:off x="6582390" y="1548895"/>
              <a:ext cx="121219" cy="108983"/>
            </a:xfrm>
            <a:custGeom>
              <a:avLst/>
              <a:gdLst/>
              <a:ahLst/>
              <a:cxnLst/>
              <a:rect l="l" t="t" r="r" b="b"/>
              <a:pathLst>
                <a:path w="1299" h="1169" extrusionOk="0">
                  <a:moveTo>
                    <a:pt x="195" y="0"/>
                  </a:moveTo>
                  <a:lnTo>
                    <a:pt x="102" y="123"/>
                  </a:lnTo>
                  <a:lnTo>
                    <a:pt x="1" y="238"/>
                  </a:lnTo>
                  <a:lnTo>
                    <a:pt x="1003" y="1168"/>
                  </a:lnTo>
                  <a:lnTo>
                    <a:pt x="1155" y="988"/>
                  </a:lnTo>
                  <a:lnTo>
                    <a:pt x="1299" y="801"/>
                  </a:lnTo>
                  <a:lnTo>
                    <a:pt x="19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 name="Google Shape;2417;p63"/>
            <p:cNvSpPr/>
            <p:nvPr/>
          </p:nvSpPr>
          <p:spPr>
            <a:xfrm>
              <a:off x="6526586" y="1599238"/>
              <a:ext cx="100316" cy="126510"/>
            </a:xfrm>
            <a:custGeom>
              <a:avLst/>
              <a:gdLst/>
              <a:ahLst/>
              <a:cxnLst/>
              <a:rect l="l" t="t" r="r" b="b"/>
              <a:pathLst>
                <a:path w="1075" h="1357" extrusionOk="0">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 name="Google Shape;2418;p63"/>
            <p:cNvSpPr/>
            <p:nvPr/>
          </p:nvSpPr>
          <p:spPr>
            <a:xfrm>
              <a:off x="6459957" y="1632893"/>
              <a:ext cx="70735" cy="132570"/>
            </a:xfrm>
            <a:custGeom>
              <a:avLst/>
              <a:gdLst/>
              <a:ahLst/>
              <a:cxnLst/>
              <a:rect l="l" t="t" r="r" b="b"/>
              <a:pathLst>
                <a:path w="758" h="1422" extrusionOk="0">
                  <a:moveTo>
                    <a:pt x="296" y="1"/>
                  </a:moveTo>
                  <a:cubicBezTo>
                    <a:pt x="195" y="37"/>
                    <a:pt x="101" y="73"/>
                    <a:pt x="0" y="94"/>
                  </a:cubicBezTo>
                  <a:lnTo>
                    <a:pt x="303" y="1421"/>
                  </a:lnTo>
                  <a:cubicBezTo>
                    <a:pt x="454" y="1393"/>
                    <a:pt x="606" y="1342"/>
                    <a:pt x="757" y="1292"/>
                  </a:cubicBezTo>
                  <a:lnTo>
                    <a:pt x="296"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 name="Google Shape;2419;p63"/>
            <p:cNvSpPr/>
            <p:nvPr/>
          </p:nvSpPr>
          <p:spPr>
            <a:xfrm>
              <a:off x="6379145" y="1646318"/>
              <a:ext cx="43859" cy="128188"/>
            </a:xfrm>
            <a:custGeom>
              <a:avLst/>
              <a:gdLst/>
              <a:ahLst/>
              <a:cxnLst/>
              <a:rect l="l" t="t" r="r" b="b"/>
              <a:pathLst>
                <a:path w="470" h="1375" extrusionOk="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 name="Google Shape;2420;p63"/>
            <p:cNvSpPr/>
            <p:nvPr/>
          </p:nvSpPr>
          <p:spPr>
            <a:xfrm>
              <a:off x="6272109" y="1630842"/>
              <a:ext cx="74187" cy="131917"/>
            </a:xfrm>
            <a:custGeom>
              <a:avLst/>
              <a:gdLst/>
              <a:ahLst/>
              <a:cxnLst/>
              <a:rect l="l" t="t" r="r" b="b"/>
              <a:pathLst>
                <a:path w="795" h="1415" extrusionOk="0">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 name="Google Shape;2421;p63"/>
            <p:cNvSpPr/>
            <p:nvPr/>
          </p:nvSpPr>
          <p:spPr>
            <a:xfrm>
              <a:off x="6177205" y="1595229"/>
              <a:ext cx="103769" cy="125205"/>
            </a:xfrm>
            <a:custGeom>
              <a:avLst/>
              <a:gdLst/>
              <a:ahLst/>
              <a:cxnLst/>
              <a:rect l="l" t="t" r="r" b="b"/>
              <a:pathLst>
                <a:path w="1112" h="1343" extrusionOk="0">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 name="Google Shape;2422;p63"/>
            <p:cNvSpPr/>
            <p:nvPr/>
          </p:nvSpPr>
          <p:spPr>
            <a:xfrm>
              <a:off x="6103205" y="1542835"/>
              <a:ext cx="123272" cy="106932"/>
            </a:xfrm>
            <a:custGeom>
              <a:avLst/>
              <a:gdLst/>
              <a:ahLst/>
              <a:cxnLst/>
              <a:rect l="l" t="t" r="r" b="b"/>
              <a:pathLst>
                <a:path w="1321" h="1147" extrusionOk="0">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 name="Google Shape;2423;p63"/>
            <p:cNvSpPr/>
            <p:nvPr/>
          </p:nvSpPr>
          <p:spPr>
            <a:xfrm>
              <a:off x="6055426" y="1478881"/>
              <a:ext cx="131951" cy="78777"/>
            </a:xfrm>
            <a:custGeom>
              <a:avLst/>
              <a:gdLst/>
              <a:ahLst/>
              <a:cxnLst/>
              <a:rect l="l" t="t" r="r" b="b"/>
              <a:pathLst>
                <a:path w="1414" h="845" extrusionOk="0">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 name="Google Shape;2424;p63"/>
            <p:cNvSpPr/>
            <p:nvPr/>
          </p:nvSpPr>
          <p:spPr>
            <a:xfrm>
              <a:off x="6039282" y="1408308"/>
              <a:ext cx="129338" cy="43817"/>
            </a:xfrm>
            <a:custGeom>
              <a:avLst/>
              <a:gdLst/>
              <a:ahLst/>
              <a:cxnLst/>
              <a:rect l="l" t="t" r="r" b="b"/>
              <a:pathLst>
                <a:path w="1386" h="470" extrusionOk="0">
                  <a:moveTo>
                    <a:pt x="0" y="1"/>
                  </a:moveTo>
                  <a:cubicBezTo>
                    <a:pt x="7" y="152"/>
                    <a:pt x="7" y="311"/>
                    <a:pt x="29" y="469"/>
                  </a:cubicBezTo>
                  <a:lnTo>
                    <a:pt x="1385" y="304"/>
                  </a:lnTo>
                  <a:cubicBezTo>
                    <a:pt x="1371" y="203"/>
                    <a:pt x="1378" y="102"/>
                    <a:pt x="1363" y="1"/>
                  </a:cubicBezTo>
                  <a:close/>
                </a:path>
              </a:pathLst>
            </a:custGeom>
            <a:solidFill>
              <a:srgbClr val="5F7D95"/>
            </a:solid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 name="Google Shape;2425;p63"/>
            <p:cNvSpPr/>
            <p:nvPr/>
          </p:nvSpPr>
          <p:spPr>
            <a:xfrm>
              <a:off x="6608612" y="1210666"/>
              <a:ext cx="128685" cy="93507"/>
            </a:xfrm>
            <a:custGeom>
              <a:avLst/>
              <a:gdLst/>
              <a:ahLst/>
              <a:cxnLst/>
              <a:rect l="l" t="t" r="r" b="b"/>
              <a:pathLst>
                <a:path w="1379" h="1003" extrusionOk="0">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 name="Google Shape;2426;p63"/>
          <p:cNvGrpSpPr/>
          <p:nvPr/>
        </p:nvGrpSpPr>
        <p:grpSpPr>
          <a:xfrm>
            <a:off x="6788089" y="3065149"/>
            <a:ext cx="756992" cy="802848"/>
            <a:chOff x="1825800" y="1651625"/>
            <a:chExt cx="539989" cy="571775"/>
          </a:xfrm>
        </p:grpSpPr>
        <p:sp>
          <p:nvSpPr>
            <p:cNvPr id="2427" name="Google Shape;2427;p63"/>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 name="Google Shape;2428;p63"/>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 name="Google Shape;2429;p63"/>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 name="Google Shape;2430;p63"/>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1" name="Google Shape;2431;p63"/>
          <p:cNvGrpSpPr/>
          <p:nvPr/>
        </p:nvGrpSpPr>
        <p:grpSpPr>
          <a:xfrm>
            <a:off x="5021328" y="5140773"/>
            <a:ext cx="677497" cy="677273"/>
            <a:chOff x="1897577" y="2802432"/>
            <a:chExt cx="492176" cy="492014"/>
          </a:xfrm>
        </p:grpSpPr>
        <p:sp>
          <p:nvSpPr>
            <p:cNvPr id="2432" name="Google Shape;2432;p63"/>
            <p:cNvSpPr/>
            <p:nvPr/>
          </p:nvSpPr>
          <p:spPr>
            <a:xfrm>
              <a:off x="2067309" y="2802432"/>
              <a:ext cx="152163" cy="136326"/>
            </a:xfrm>
            <a:custGeom>
              <a:avLst/>
              <a:gdLst/>
              <a:ahLst/>
              <a:cxnLst/>
              <a:rect l="l" t="t" r="r" b="b"/>
              <a:pathLst>
                <a:path w="9435" h="8453" extrusionOk="0">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 name="Google Shape;2433;p63"/>
            <p:cNvSpPr/>
            <p:nvPr/>
          </p:nvSpPr>
          <p:spPr>
            <a:xfrm>
              <a:off x="2179099" y="2814350"/>
              <a:ext cx="163452" cy="166049"/>
            </a:xfrm>
            <a:custGeom>
              <a:avLst/>
              <a:gdLst/>
              <a:ahLst/>
              <a:cxnLst/>
              <a:rect l="l" t="t" r="r" b="b"/>
              <a:pathLst>
                <a:path w="10135" h="10296" extrusionOk="0">
                  <a:moveTo>
                    <a:pt x="2491" y="1"/>
                  </a:moveTo>
                  <a:lnTo>
                    <a:pt x="0" y="7702"/>
                  </a:lnTo>
                  <a:cubicBezTo>
                    <a:pt x="1435" y="8161"/>
                    <a:pt x="2686" y="9079"/>
                    <a:pt x="3581" y="10296"/>
                  </a:cubicBezTo>
                  <a:lnTo>
                    <a:pt x="10135" y="5533"/>
                  </a:lnTo>
                  <a:cubicBezTo>
                    <a:pt x="8230" y="2927"/>
                    <a:pt x="5555" y="988"/>
                    <a:pt x="249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 name="Google Shape;2434;p63"/>
            <p:cNvSpPr/>
            <p:nvPr/>
          </p:nvSpPr>
          <p:spPr>
            <a:xfrm>
              <a:off x="2236848" y="3048492"/>
              <a:ext cx="152905" cy="144760"/>
            </a:xfrm>
            <a:custGeom>
              <a:avLst/>
              <a:gdLst/>
              <a:ahLst/>
              <a:cxnLst/>
              <a:rect l="l" t="t" r="r" b="b"/>
              <a:pathLst>
                <a:path w="9481" h="8976" extrusionOk="0">
                  <a:moveTo>
                    <a:pt x="1377" y="0"/>
                  </a:moveTo>
                  <a:cubicBezTo>
                    <a:pt x="1377" y="1515"/>
                    <a:pt x="895" y="2996"/>
                    <a:pt x="0" y="4212"/>
                  </a:cubicBezTo>
                  <a:lnTo>
                    <a:pt x="6554" y="8976"/>
                  </a:lnTo>
                  <a:cubicBezTo>
                    <a:pt x="8459" y="6370"/>
                    <a:pt x="9480" y="3225"/>
                    <a:pt x="94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 name="Google Shape;2435;p63"/>
            <p:cNvSpPr/>
            <p:nvPr/>
          </p:nvSpPr>
          <p:spPr>
            <a:xfrm>
              <a:off x="1944586" y="2814543"/>
              <a:ext cx="163097" cy="166226"/>
            </a:xfrm>
            <a:custGeom>
              <a:avLst/>
              <a:gdLst/>
              <a:ahLst/>
              <a:cxnLst/>
              <a:rect l="l" t="t" r="r" b="b"/>
              <a:pathLst>
                <a:path w="10113" h="10307" extrusionOk="0">
                  <a:moveTo>
                    <a:pt x="7610" y="0"/>
                  </a:moveTo>
                  <a:cubicBezTo>
                    <a:pt x="4557" y="999"/>
                    <a:pt x="1883" y="2938"/>
                    <a:pt x="1" y="5544"/>
                  </a:cubicBezTo>
                  <a:lnTo>
                    <a:pt x="6554" y="10307"/>
                  </a:lnTo>
                  <a:cubicBezTo>
                    <a:pt x="7438" y="9090"/>
                    <a:pt x="8677" y="8172"/>
                    <a:pt x="10112" y="7701"/>
                  </a:cubicBezTo>
                  <a:lnTo>
                    <a:pt x="761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 name="Google Shape;2436;p63"/>
            <p:cNvSpPr/>
            <p:nvPr/>
          </p:nvSpPr>
          <p:spPr>
            <a:xfrm>
              <a:off x="2236848" y="2903562"/>
              <a:ext cx="152905" cy="144954"/>
            </a:xfrm>
            <a:custGeom>
              <a:avLst/>
              <a:gdLst/>
              <a:ahLst/>
              <a:cxnLst/>
              <a:rect l="l" t="t" r="r" b="b"/>
              <a:pathLst>
                <a:path w="9481" h="8988" extrusionOk="0">
                  <a:moveTo>
                    <a:pt x="6554" y="1"/>
                  </a:moveTo>
                  <a:lnTo>
                    <a:pt x="0" y="4764"/>
                  </a:lnTo>
                  <a:cubicBezTo>
                    <a:pt x="895" y="5992"/>
                    <a:pt x="1377" y="7472"/>
                    <a:pt x="1377" y="8987"/>
                  </a:cubicBezTo>
                  <a:lnTo>
                    <a:pt x="9469" y="8987"/>
                  </a:lnTo>
                  <a:cubicBezTo>
                    <a:pt x="9480" y="5751"/>
                    <a:pt x="8459" y="2606"/>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 name="Google Shape;2437;p63"/>
            <p:cNvSpPr/>
            <p:nvPr/>
          </p:nvSpPr>
          <p:spPr>
            <a:xfrm>
              <a:off x="2179099" y="3116417"/>
              <a:ext cx="163452" cy="166242"/>
            </a:xfrm>
            <a:custGeom>
              <a:avLst/>
              <a:gdLst/>
              <a:ahLst/>
              <a:cxnLst/>
              <a:rect l="l" t="t" r="r" b="b"/>
              <a:pathLst>
                <a:path w="10135" h="10308" extrusionOk="0">
                  <a:moveTo>
                    <a:pt x="3581" y="0"/>
                  </a:moveTo>
                  <a:cubicBezTo>
                    <a:pt x="2686" y="1229"/>
                    <a:pt x="1435" y="2135"/>
                    <a:pt x="0" y="2594"/>
                  </a:cubicBezTo>
                  <a:lnTo>
                    <a:pt x="2502" y="10307"/>
                  </a:lnTo>
                  <a:cubicBezTo>
                    <a:pt x="5567" y="9309"/>
                    <a:pt x="8241" y="7369"/>
                    <a:pt x="10135" y="4764"/>
                  </a:cubicBezTo>
                  <a:lnTo>
                    <a:pt x="3581"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 name="Google Shape;2438;p63"/>
            <p:cNvSpPr/>
            <p:nvPr/>
          </p:nvSpPr>
          <p:spPr>
            <a:xfrm>
              <a:off x="1897577" y="2903933"/>
              <a:ext cx="152727" cy="144583"/>
            </a:xfrm>
            <a:custGeom>
              <a:avLst/>
              <a:gdLst/>
              <a:ahLst/>
              <a:cxnLst/>
              <a:rect l="l" t="t" r="r" b="b"/>
              <a:pathLst>
                <a:path w="9470" h="8965" extrusionOk="0">
                  <a:moveTo>
                    <a:pt x="2916" y="1"/>
                  </a:moveTo>
                  <a:cubicBezTo>
                    <a:pt x="1022" y="2606"/>
                    <a:pt x="0" y="5739"/>
                    <a:pt x="12" y="8964"/>
                  </a:cubicBezTo>
                  <a:lnTo>
                    <a:pt x="8103" y="8964"/>
                  </a:lnTo>
                  <a:cubicBezTo>
                    <a:pt x="8103" y="7449"/>
                    <a:pt x="8574" y="5980"/>
                    <a:pt x="9469" y="4764"/>
                  </a:cubicBezTo>
                  <a:lnTo>
                    <a:pt x="2916"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 name="Google Shape;2439;p63"/>
            <p:cNvSpPr/>
            <p:nvPr/>
          </p:nvSpPr>
          <p:spPr>
            <a:xfrm>
              <a:off x="2067309" y="3158056"/>
              <a:ext cx="152163" cy="136390"/>
            </a:xfrm>
            <a:custGeom>
              <a:avLst/>
              <a:gdLst/>
              <a:ahLst/>
              <a:cxnLst/>
              <a:rect l="l" t="t" r="r" b="b"/>
              <a:pathLst>
                <a:path w="9435" h="8457" extrusionOk="0">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 name="Google Shape;2440;p63"/>
            <p:cNvSpPr/>
            <p:nvPr/>
          </p:nvSpPr>
          <p:spPr>
            <a:xfrm>
              <a:off x="1944586" y="3116046"/>
              <a:ext cx="163097" cy="166242"/>
            </a:xfrm>
            <a:custGeom>
              <a:avLst/>
              <a:gdLst/>
              <a:ahLst/>
              <a:cxnLst/>
              <a:rect l="l" t="t" r="r" b="b"/>
              <a:pathLst>
                <a:path w="10113" h="10308" extrusionOk="0">
                  <a:moveTo>
                    <a:pt x="6554" y="1"/>
                  </a:moveTo>
                  <a:lnTo>
                    <a:pt x="1" y="4764"/>
                  </a:lnTo>
                  <a:cubicBezTo>
                    <a:pt x="1883" y="7369"/>
                    <a:pt x="4557" y="9309"/>
                    <a:pt x="7610" y="10307"/>
                  </a:cubicBezTo>
                  <a:lnTo>
                    <a:pt x="10112" y="2606"/>
                  </a:lnTo>
                  <a:cubicBezTo>
                    <a:pt x="8677" y="2135"/>
                    <a:pt x="7438" y="1229"/>
                    <a:pt x="65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 name="Google Shape;2441;p63"/>
            <p:cNvSpPr/>
            <p:nvPr/>
          </p:nvSpPr>
          <p:spPr>
            <a:xfrm>
              <a:off x="1897577" y="3048492"/>
              <a:ext cx="152727" cy="144390"/>
            </a:xfrm>
            <a:custGeom>
              <a:avLst/>
              <a:gdLst/>
              <a:ahLst/>
              <a:cxnLst/>
              <a:rect l="l" t="t" r="r" b="b"/>
              <a:pathLst>
                <a:path w="9470" h="8953" extrusionOk="0">
                  <a:moveTo>
                    <a:pt x="12" y="0"/>
                  </a:moveTo>
                  <a:cubicBezTo>
                    <a:pt x="0" y="3214"/>
                    <a:pt x="1022" y="6347"/>
                    <a:pt x="2916" y="8953"/>
                  </a:cubicBezTo>
                  <a:lnTo>
                    <a:pt x="9469" y="4190"/>
                  </a:lnTo>
                  <a:cubicBezTo>
                    <a:pt x="8574" y="2973"/>
                    <a:pt x="8103" y="1504"/>
                    <a:pt x="810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 name="Google Shape;2442;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 name="Google Shape;2443;p63"/>
            <p:cNvSpPr/>
            <p:nvPr/>
          </p:nvSpPr>
          <p:spPr>
            <a:xfrm>
              <a:off x="2143379" y="3048492"/>
              <a:ext cx="16" cy="16"/>
            </a:xfrm>
            <a:custGeom>
              <a:avLst/>
              <a:gdLst/>
              <a:ahLst/>
              <a:cxnLst/>
              <a:rect l="l" t="t" r="r" b="b"/>
              <a:pathLst>
                <a:path w="1" h="1" fill="none" extrusionOk="0">
                  <a:moveTo>
                    <a:pt x="0" y="0"/>
                  </a:moveTo>
                  <a:lnTo>
                    <a:pt x="0" y="0"/>
                  </a:lnTo>
                  <a:close/>
                </a:path>
              </a:pathLst>
            </a:custGeom>
            <a:no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4" name="Google Shape;2444;p63"/>
          <p:cNvGrpSpPr/>
          <p:nvPr/>
        </p:nvGrpSpPr>
        <p:grpSpPr>
          <a:xfrm>
            <a:off x="1330034" y="5558831"/>
            <a:ext cx="1078969" cy="267789"/>
            <a:chOff x="2013045" y="4813233"/>
            <a:chExt cx="921986" cy="228854"/>
          </a:xfrm>
        </p:grpSpPr>
        <p:sp>
          <p:nvSpPr>
            <p:cNvPr id="2445" name="Google Shape;2445;p63"/>
            <p:cNvSpPr/>
            <p:nvPr/>
          </p:nvSpPr>
          <p:spPr>
            <a:xfrm>
              <a:off x="2013045" y="4867370"/>
              <a:ext cx="921986" cy="174718"/>
            </a:xfrm>
            <a:custGeom>
              <a:avLst/>
              <a:gdLst/>
              <a:ahLst/>
              <a:cxnLst/>
              <a:rect l="l" t="t" r="r" b="b"/>
              <a:pathLst>
                <a:path w="138801" h="26303" fill="none" extrusionOk="0">
                  <a:moveTo>
                    <a:pt x="0" y="18153"/>
                  </a:moveTo>
                  <a:lnTo>
                    <a:pt x="0" y="26303"/>
                  </a:lnTo>
                  <a:lnTo>
                    <a:pt x="138800" y="26303"/>
                  </a:lnTo>
                  <a:lnTo>
                    <a:pt x="138800" y="0"/>
                  </a:lnTo>
                  <a:lnTo>
                    <a:pt x="38405" y="0"/>
                  </a:lnTo>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 name="Google Shape;2446;p63"/>
            <p:cNvSpPr/>
            <p:nvPr/>
          </p:nvSpPr>
          <p:spPr>
            <a:xfrm>
              <a:off x="2013045" y="4813233"/>
              <a:ext cx="316628" cy="174718"/>
            </a:xfrm>
            <a:custGeom>
              <a:avLst/>
              <a:gdLst/>
              <a:ahLst/>
              <a:cxnLst/>
              <a:rect l="l" t="t" r="r" b="b"/>
              <a:pathLst>
                <a:path w="47667" h="26303" fill="none" extrusionOk="0">
                  <a:moveTo>
                    <a:pt x="0" y="0"/>
                  </a:moveTo>
                  <a:lnTo>
                    <a:pt x="0" y="26303"/>
                  </a:lnTo>
                  <a:lnTo>
                    <a:pt x="47666" y="26303"/>
                  </a:lnTo>
                  <a:lnTo>
                    <a:pt x="34453"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7" name="Google Shape;2447;p63"/>
          <p:cNvGrpSpPr/>
          <p:nvPr/>
        </p:nvGrpSpPr>
        <p:grpSpPr>
          <a:xfrm>
            <a:off x="1341314" y="3541340"/>
            <a:ext cx="1056561" cy="359921"/>
            <a:chOff x="1046767" y="4756633"/>
            <a:chExt cx="859646" cy="292841"/>
          </a:xfrm>
        </p:grpSpPr>
        <p:sp>
          <p:nvSpPr>
            <p:cNvPr id="2448" name="Google Shape;2448;p63"/>
            <p:cNvSpPr/>
            <p:nvPr/>
          </p:nvSpPr>
          <p:spPr>
            <a:xfrm>
              <a:off x="1046767" y="4811593"/>
              <a:ext cx="859646" cy="237881"/>
            </a:xfrm>
            <a:custGeom>
              <a:avLst/>
              <a:gdLst/>
              <a:ahLst/>
              <a:cxnLst/>
              <a:rect l="l" t="t" r="r" b="b"/>
              <a:pathLst>
                <a:path w="129416" h="35812" fill="none" extrusionOk="0">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 name="Google Shape;2449;p63"/>
            <p:cNvSpPr/>
            <p:nvPr/>
          </p:nvSpPr>
          <p:spPr>
            <a:xfrm>
              <a:off x="1046767" y="4983846"/>
              <a:ext cx="65628" cy="65628"/>
            </a:xfrm>
            <a:custGeom>
              <a:avLst/>
              <a:gdLst/>
              <a:ahLst/>
              <a:cxnLst/>
              <a:rect l="l" t="t" r="r" b="b"/>
              <a:pathLst>
                <a:path w="9880" h="9880" fill="none" extrusionOk="0">
                  <a:moveTo>
                    <a:pt x="1" y="0"/>
                  </a:moveTo>
                  <a:lnTo>
                    <a:pt x="1" y="9879"/>
                  </a:lnTo>
                  <a:lnTo>
                    <a:pt x="9880" y="9879"/>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 name="Google Shape;2450;p63"/>
            <p:cNvSpPr/>
            <p:nvPr/>
          </p:nvSpPr>
          <p:spPr>
            <a:xfrm>
              <a:off x="1067279" y="4756633"/>
              <a:ext cx="179640" cy="179646"/>
            </a:xfrm>
            <a:custGeom>
              <a:avLst/>
              <a:gdLst/>
              <a:ahLst/>
              <a:cxnLst/>
              <a:rect l="l" t="t" r="r" b="b"/>
              <a:pathLst>
                <a:path w="27044" h="27045" fill="none" extrusionOk="0">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w="9525" cap="flat" cmpd="sng">
              <a:solidFill>
                <a:srgbClr val="A5B7C5"/>
              </a:solidFill>
              <a:prstDash val="solid"/>
              <a:miter lim="12348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1" name="Google Shape;2451;p63"/>
          <p:cNvSpPr/>
          <p:nvPr/>
        </p:nvSpPr>
        <p:spPr>
          <a:xfrm>
            <a:off x="9919651" y="3134230"/>
            <a:ext cx="247213" cy="125341"/>
          </a:xfrm>
          <a:custGeom>
            <a:avLst/>
            <a:gdLst/>
            <a:ahLst/>
            <a:cxnLst/>
            <a:rect l="l" t="t" r="r" b="b"/>
            <a:pathLst>
              <a:path w="3045" h="1544" extrusionOk="0">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 name="Google Shape;2452;p63"/>
          <p:cNvSpPr/>
          <p:nvPr/>
        </p:nvSpPr>
        <p:spPr>
          <a:xfrm>
            <a:off x="9518925" y="3110767"/>
            <a:ext cx="229028" cy="172264"/>
          </a:xfrm>
          <a:custGeom>
            <a:avLst/>
            <a:gdLst/>
            <a:ahLst/>
            <a:cxnLst/>
            <a:rect l="l" t="t" r="r" b="b"/>
            <a:pathLst>
              <a:path w="2821" h="2122" extrusionOk="0">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 name="Google Shape;2453;p63"/>
          <p:cNvSpPr/>
          <p:nvPr/>
        </p:nvSpPr>
        <p:spPr>
          <a:xfrm>
            <a:off x="10348643" y="3119373"/>
            <a:ext cx="223751" cy="155703"/>
          </a:xfrm>
          <a:custGeom>
            <a:avLst/>
            <a:gdLst/>
            <a:ahLst/>
            <a:cxnLst/>
            <a:rect l="l" t="t" r="r" b="b"/>
            <a:pathLst>
              <a:path w="2756" h="1918" extrusionOk="0">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 name="Google Shape;2454;p63"/>
          <p:cNvSpPr/>
          <p:nvPr/>
        </p:nvSpPr>
        <p:spPr>
          <a:xfrm>
            <a:off x="10741584" y="3110767"/>
            <a:ext cx="218473" cy="172264"/>
          </a:xfrm>
          <a:custGeom>
            <a:avLst/>
            <a:gdLst/>
            <a:ahLst/>
            <a:cxnLst/>
            <a:rect l="l" t="t" r="r" b="b"/>
            <a:pathLst>
              <a:path w="2691" h="2122" extrusionOk="0">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5" name="Google Shape;2455;p63"/>
          <p:cNvGrpSpPr/>
          <p:nvPr/>
        </p:nvGrpSpPr>
        <p:grpSpPr>
          <a:xfrm>
            <a:off x="9522455" y="3400750"/>
            <a:ext cx="221964" cy="188663"/>
            <a:chOff x="4660325" y="1866850"/>
            <a:chExt cx="68350" cy="58100"/>
          </a:xfrm>
        </p:grpSpPr>
        <p:sp>
          <p:nvSpPr>
            <p:cNvPr id="2456" name="Google Shape;2456;p63"/>
            <p:cNvSpPr/>
            <p:nvPr/>
          </p:nvSpPr>
          <p:spPr>
            <a:xfrm>
              <a:off x="4660325" y="1866850"/>
              <a:ext cx="37700" cy="58100"/>
            </a:xfrm>
            <a:custGeom>
              <a:avLst/>
              <a:gdLst/>
              <a:ahLst/>
              <a:cxnLst/>
              <a:rect l="l" t="t" r="r" b="b"/>
              <a:pathLst>
                <a:path w="1508" h="2324" extrusionOk="0">
                  <a:moveTo>
                    <a:pt x="346" y="1"/>
                  </a:moveTo>
                  <a:lnTo>
                    <a:pt x="0" y="354"/>
                  </a:lnTo>
                  <a:lnTo>
                    <a:pt x="815"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 name="Google Shape;2457;p63"/>
            <p:cNvSpPr/>
            <p:nvPr/>
          </p:nvSpPr>
          <p:spPr>
            <a:xfrm>
              <a:off x="4690975" y="1866850"/>
              <a:ext cx="37700" cy="58100"/>
            </a:xfrm>
            <a:custGeom>
              <a:avLst/>
              <a:gdLst/>
              <a:ahLst/>
              <a:cxnLst/>
              <a:rect l="l" t="t" r="r" b="b"/>
              <a:pathLst>
                <a:path w="1508" h="2324" extrusionOk="0">
                  <a:moveTo>
                    <a:pt x="346" y="1"/>
                  </a:moveTo>
                  <a:lnTo>
                    <a:pt x="0" y="354"/>
                  </a:lnTo>
                  <a:lnTo>
                    <a:pt x="808" y="1162"/>
                  </a:lnTo>
                  <a:lnTo>
                    <a:pt x="0" y="1977"/>
                  </a:lnTo>
                  <a:lnTo>
                    <a:pt x="346" y="2323"/>
                  </a:lnTo>
                  <a:lnTo>
                    <a:pt x="1508" y="1162"/>
                  </a:lnTo>
                  <a:lnTo>
                    <a:pt x="346"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8" name="Google Shape;2458;p63"/>
          <p:cNvGrpSpPr/>
          <p:nvPr/>
        </p:nvGrpSpPr>
        <p:grpSpPr>
          <a:xfrm>
            <a:off x="9934915" y="3435049"/>
            <a:ext cx="216687" cy="120065"/>
            <a:chOff x="4791775" y="1877500"/>
            <a:chExt cx="66725" cy="36975"/>
          </a:xfrm>
        </p:grpSpPr>
        <p:sp>
          <p:nvSpPr>
            <p:cNvPr id="2459" name="Google Shape;2459;p63"/>
            <p:cNvSpPr/>
            <p:nvPr/>
          </p:nvSpPr>
          <p:spPr>
            <a:xfrm>
              <a:off x="4791775" y="1877500"/>
              <a:ext cx="36075" cy="36975"/>
            </a:xfrm>
            <a:custGeom>
              <a:avLst/>
              <a:gdLst/>
              <a:ahLst/>
              <a:cxnLst/>
              <a:rect l="l" t="t" r="r" b="b"/>
              <a:pathLst>
                <a:path w="1443" h="1479" extrusionOk="0">
                  <a:moveTo>
                    <a:pt x="0" y="0"/>
                  </a:moveTo>
                  <a:lnTo>
                    <a:pt x="743" y="736"/>
                  </a:lnTo>
                  <a:lnTo>
                    <a:pt x="0" y="1479"/>
                  </a:lnTo>
                  <a:lnTo>
                    <a:pt x="700" y="1479"/>
                  </a:lnTo>
                  <a:lnTo>
                    <a:pt x="1442"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 name="Google Shape;2460;p63"/>
            <p:cNvSpPr/>
            <p:nvPr/>
          </p:nvSpPr>
          <p:spPr>
            <a:xfrm>
              <a:off x="4822425" y="1877500"/>
              <a:ext cx="36075" cy="36975"/>
            </a:xfrm>
            <a:custGeom>
              <a:avLst/>
              <a:gdLst/>
              <a:ahLst/>
              <a:cxnLst/>
              <a:rect l="l" t="t" r="r" b="b"/>
              <a:pathLst>
                <a:path w="1443" h="1479" extrusionOk="0">
                  <a:moveTo>
                    <a:pt x="0" y="0"/>
                  </a:moveTo>
                  <a:lnTo>
                    <a:pt x="743" y="736"/>
                  </a:lnTo>
                  <a:lnTo>
                    <a:pt x="0" y="1479"/>
                  </a:lnTo>
                  <a:lnTo>
                    <a:pt x="700" y="1479"/>
                  </a:lnTo>
                  <a:lnTo>
                    <a:pt x="1443" y="736"/>
                  </a:lnTo>
                  <a:lnTo>
                    <a:pt x="70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1" name="Google Shape;2461;p63"/>
          <p:cNvGrpSpPr/>
          <p:nvPr/>
        </p:nvGrpSpPr>
        <p:grpSpPr>
          <a:xfrm>
            <a:off x="10363866" y="3435049"/>
            <a:ext cx="193305" cy="120065"/>
            <a:chOff x="4923925" y="1877500"/>
            <a:chExt cx="59525" cy="36975"/>
          </a:xfrm>
        </p:grpSpPr>
        <p:sp>
          <p:nvSpPr>
            <p:cNvPr id="2462" name="Google Shape;2462;p63"/>
            <p:cNvSpPr/>
            <p:nvPr/>
          </p:nvSpPr>
          <p:spPr>
            <a:xfrm>
              <a:off x="4923925" y="1877500"/>
              <a:ext cx="28875" cy="36975"/>
            </a:xfrm>
            <a:custGeom>
              <a:avLst/>
              <a:gdLst/>
              <a:ahLst/>
              <a:cxnLst/>
              <a:rect l="l" t="t" r="r" b="b"/>
              <a:pathLst>
                <a:path w="1155" h="1479" extrusionOk="0">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 name="Google Shape;2463;p63"/>
            <p:cNvSpPr/>
            <p:nvPr/>
          </p:nvSpPr>
          <p:spPr>
            <a:xfrm>
              <a:off x="4954575" y="1877500"/>
              <a:ext cx="28875" cy="36975"/>
            </a:xfrm>
            <a:custGeom>
              <a:avLst/>
              <a:gdLst/>
              <a:ahLst/>
              <a:cxnLst/>
              <a:rect l="l" t="t" r="r" b="b"/>
              <a:pathLst>
                <a:path w="1155" h="1479" extrusionOk="0">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4" name="Google Shape;2464;p63"/>
          <p:cNvGrpSpPr/>
          <p:nvPr/>
        </p:nvGrpSpPr>
        <p:grpSpPr>
          <a:xfrm>
            <a:off x="10756521" y="3411303"/>
            <a:ext cx="188596" cy="167556"/>
            <a:chOff x="5058450" y="1870100"/>
            <a:chExt cx="58075" cy="51600"/>
          </a:xfrm>
        </p:grpSpPr>
        <p:sp>
          <p:nvSpPr>
            <p:cNvPr id="2465" name="Google Shape;2465;p63"/>
            <p:cNvSpPr/>
            <p:nvPr/>
          </p:nvSpPr>
          <p:spPr>
            <a:xfrm>
              <a:off x="5058450"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 name="Google Shape;2466;p63"/>
            <p:cNvSpPr/>
            <p:nvPr/>
          </p:nvSpPr>
          <p:spPr>
            <a:xfrm>
              <a:off x="5090725" y="1870100"/>
              <a:ext cx="25800" cy="51600"/>
            </a:xfrm>
            <a:custGeom>
              <a:avLst/>
              <a:gdLst/>
              <a:ahLst/>
              <a:cxnLst/>
              <a:rect l="l" t="t" r="r" b="b"/>
              <a:pathLst>
                <a:path w="1032" h="2064" extrusionOk="0">
                  <a:moveTo>
                    <a:pt x="0" y="1"/>
                  </a:moveTo>
                  <a:lnTo>
                    <a:pt x="0" y="621"/>
                  </a:lnTo>
                  <a:lnTo>
                    <a:pt x="0" y="1443"/>
                  </a:lnTo>
                  <a:lnTo>
                    <a:pt x="0" y="2063"/>
                  </a:lnTo>
                  <a:lnTo>
                    <a:pt x="1032" y="1032"/>
                  </a:lnTo>
                  <a:lnTo>
                    <a:pt x="0"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7" name="Google Shape;2467;p63"/>
          <p:cNvGrpSpPr/>
          <p:nvPr/>
        </p:nvGrpSpPr>
        <p:grpSpPr>
          <a:xfrm>
            <a:off x="9975874" y="3974514"/>
            <a:ext cx="134769" cy="143527"/>
            <a:chOff x="4811425" y="2065025"/>
            <a:chExt cx="41500" cy="44200"/>
          </a:xfrm>
        </p:grpSpPr>
        <p:sp>
          <p:nvSpPr>
            <p:cNvPr id="2468" name="Google Shape;2468;p63"/>
            <p:cNvSpPr/>
            <p:nvPr/>
          </p:nvSpPr>
          <p:spPr>
            <a:xfrm>
              <a:off x="4825300" y="2065025"/>
              <a:ext cx="27625" cy="44200"/>
            </a:xfrm>
            <a:custGeom>
              <a:avLst/>
              <a:gdLst/>
              <a:ahLst/>
              <a:cxnLst/>
              <a:rect l="l" t="t" r="r" b="b"/>
              <a:pathLst>
                <a:path w="1105" h="1768" extrusionOk="0">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 name="Google Shape;2469;p63"/>
            <p:cNvSpPr/>
            <p:nvPr/>
          </p:nvSpPr>
          <p:spPr>
            <a:xfrm>
              <a:off x="4811425" y="2072950"/>
              <a:ext cx="19850" cy="28350"/>
            </a:xfrm>
            <a:custGeom>
              <a:avLst/>
              <a:gdLst/>
              <a:ahLst/>
              <a:cxnLst/>
              <a:rect l="l" t="t" r="r" b="b"/>
              <a:pathLst>
                <a:path w="794" h="1134" extrusionOk="0">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0" name="Google Shape;2470;p63"/>
          <p:cNvGrpSpPr/>
          <p:nvPr/>
        </p:nvGrpSpPr>
        <p:grpSpPr>
          <a:xfrm>
            <a:off x="10365790" y="3974798"/>
            <a:ext cx="161156" cy="142957"/>
            <a:chOff x="4929875" y="2065025"/>
            <a:chExt cx="49625" cy="44025"/>
          </a:xfrm>
        </p:grpSpPr>
        <p:sp>
          <p:nvSpPr>
            <p:cNvPr id="2471" name="Google Shape;2471;p63"/>
            <p:cNvSpPr/>
            <p:nvPr/>
          </p:nvSpPr>
          <p:spPr>
            <a:xfrm>
              <a:off x="4950075" y="2065025"/>
              <a:ext cx="29425" cy="44025"/>
            </a:xfrm>
            <a:custGeom>
              <a:avLst/>
              <a:gdLst/>
              <a:ahLst/>
              <a:cxnLst/>
              <a:rect l="l" t="t" r="r" b="b"/>
              <a:pathLst>
                <a:path w="1177" h="1761" extrusionOk="0">
                  <a:moveTo>
                    <a:pt x="1" y="0"/>
                  </a:moveTo>
                  <a:lnTo>
                    <a:pt x="729" y="88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 name="Google Shape;2472;p63"/>
            <p:cNvSpPr/>
            <p:nvPr/>
          </p:nvSpPr>
          <p:spPr>
            <a:xfrm>
              <a:off x="4929875" y="2065025"/>
              <a:ext cx="29425" cy="44025"/>
            </a:xfrm>
            <a:custGeom>
              <a:avLst/>
              <a:gdLst/>
              <a:ahLst/>
              <a:cxnLst/>
              <a:rect l="l" t="t" r="r" b="b"/>
              <a:pathLst>
                <a:path w="1177" h="1761" extrusionOk="0">
                  <a:moveTo>
                    <a:pt x="1" y="0"/>
                  </a:moveTo>
                  <a:lnTo>
                    <a:pt x="736" y="880"/>
                  </a:lnTo>
                  <a:lnTo>
                    <a:pt x="1" y="1760"/>
                  </a:lnTo>
                  <a:lnTo>
                    <a:pt x="1" y="1760"/>
                  </a:lnTo>
                  <a:lnTo>
                    <a:pt x="1176" y="880"/>
                  </a:lnTo>
                  <a:lnTo>
                    <a:pt x="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3" name="Google Shape;2473;p63"/>
          <p:cNvGrpSpPr/>
          <p:nvPr/>
        </p:nvGrpSpPr>
        <p:grpSpPr>
          <a:xfrm>
            <a:off x="10804015" y="3978817"/>
            <a:ext cx="93608" cy="134921"/>
            <a:chOff x="5083925" y="2066350"/>
            <a:chExt cx="28825" cy="41550"/>
          </a:xfrm>
        </p:grpSpPr>
        <p:sp>
          <p:nvSpPr>
            <p:cNvPr id="2474" name="Google Shape;2474;p63"/>
            <p:cNvSpPr/>
            <p:nvPr/>
          </p:nvSpPr>
          <p:spPr>
            <a:xfrm>
              <a:off x="5084050" y="2066350"/>
              <a:ext cx="28700" cy="41550"/>
            </a:xfrm>
            <a:custGeom>
              <a:avLst/>
              <a:gdLst/>
              <a:ahLst/>
              <a:cxnLst/>
              <a:rect l="l" t="t" r="r" b="b"/>
              <a:pathLst>
                <a:path w="1148" h="1662" extrusionOk="0">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 name="Google Shape;2475;p63"/>
            <p:cNvSpPr/>
            <p:nvPr/>
          </p:nvSpPr>
          <p:spPr>
            <a:xfrm>
              <a:off x="5083925" y="2081325"/>
              <a:ext cx="8800" cy="11600"/>
            </a:xfrm>
            <a:custGeom>
              <a:avLst/>
              <a:gdLst/>
              <a:ahLst/>
              <a:cxnLst/>
              <a:rect l="l" t="t" r="r" b="b"/>
              <a:pathLst>
                <a:path w="352" h="464" extrusionOk="0">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6" name="Google Shape;2476;p63"/>
          <p:cNvGrpSpPr/>
          <p:nvPr/>
        </p:nvGrpSpPr>
        <p:grpSpPr>
          <a:xfrm>
            <a:off x="9512753" y="3999679"/>
            <a:ext cx="241368" cy="93195"/>
            <a:chOff x="4659775" y="2072775"/>
            <a:chExt cx="74325" cy="28700"/>
          </a:xfrm>
        </p:grpSpPr>
        <p:sp>
          <p:nvSpPr>
            <p:cNvPr id="2477" name="Google Shape;2477;p63"/>
            <p:cNvSpPr/>
            <p:nvPr/>
          </p:nvSpPr>
          <p:spPr>
            <a:xfrm>
              <a:off x="4659775" y="2072775"/>
              <a:ext cx="38075" cy="28700"/>
            </a:xfrm>
            <a:custGeom>
              <a:avLst/>
              <a:gdLst/>
              <a:ahLst/>
              <a:cxnLst/>
              <a:rect l="l" t="t" r="r" b="b"/>
              <a:pathLst>
                <a:path w="1523" h="1148" extrusionOk="0">
                  <a:moveTo>
                    <a:pt x="1" y="0"/>
                  </a:moveTo>
                  <a:lnTo>
                    <a:pt x="578" y="570"/>
                  </a:lnTo>
                  <a:lnTo>
                    <a:pt x="1" y="1147"/>
                  </a:lnTo>
                  <a:lnTo>
                    <a:pt x="945" y="1147"/>
                  </a:lnTo>
                  <a:lnTo>
                    <a:pt x="1522" y="570"/>
                  </a:lnTo>
                  <a:lnTo>
                    <a:pt x="945"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 name="Google Shape;2478;p63"/>
            <p:cNvSpPr/>
            <p:nvPr/>
          </p:nvSpPr>
          <p:spPr>
            <a:xfrm>
              <a:off x="4691875" y="2072775"/>
              <a:ext cx="24550" cy="28700"/>
            </a:xfrm>
            <a:custGeom>
              <a:avLst/>
              <a:gdLst/>
              <a:ahLst/>
              <a:cxnLst/>
              <a:rect l="l" t="t" r="r" b="b"/>
              <a:pathLst>
                <a:path w="982" h="1148" extrusionOk="0">
                  <a:moveTo>
                    <a:pt x="0" y="0"/>
                  </a:moveTo>
                  <a:lnTo>
                    <a:pt x="570" y="570"/>
                  </a:lnTo>
                  <a:lnTo>
                    <a:pt x="0" y="1147"/>
                  </a:lnTo>
                  <a:lnTo>
                    <a:pt x="411" y="1147"/>
                  </a:lnTo>
                  <a:lnTo>
                    <a:pt x="981" y="570"/>
                  </a:lnTo>
                  <a:lnTo>
                    <a:pt x="41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 name="Google Shape;2479;p63"/>
            <p:cNvSpPr/>
            <p:nvPr/>
          </p:nvSpPr>
          <p:spPr>
            <a:xfrm>
              <a:off x="4709350" y="2072775"/>
              <a:ext cx="24750" cy="28700"/>
            </a:xfrm>
            <a:custGeom>
              <a:avLst/>
              <a:gdLst/>
              <a:ahLst/>
              <a:cxnLst/>
              <a:rect l="l" t="t" r="r" b="b"/>
              <a:pathLst>
                <a:path w="990" h="1148" extrusionOk="0">
                  <a:moveTo>
                    <a:pt x="1" y="0"/>
                  </a:moveTo>
                  <a:lnTo>
                    <a:pt x="578" y="570"/>
                  </a:lnTo>
                  <a:lnTo>
                    <a:pt x="1" y="1147"/>
                  </a:lnTo>
                  <a:lnTo>
                    <a:pt x="412" y="1147"/>
                  </a:lnTo>
                  <a:lnTo>
                    <a:pt x="989" y="570"/>
                  </a:lnTo>
                  <a:lnTo>
                    <a:pt x="41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0" name="Google Shape;2480;p63"/>
          <p:cNvGrpSpPr/>
          <p:nvPr/>
        </p:nvGrpSpPr>
        <p:grpSpPr>
          <a:xfrm>
            <a:off x="10739229" y="3720433"/>
            <a:ext cx="223183" cy="118929"/>
            <a:chOff x="4662475" y="1976500"/>
            <a:chExt cx="68725" cy="36625"/>
          </a:xfrm>
        </p:grpSpPr>
        <p:sp>
          <p:nvSpPr>
            <p:cNvPr id="2481" name="Google Shape;2481;p63"/>
            <p:cNvSpPr/>
            <p:nvPr/>
          </p:nvSpPr>
          <p:spPr>
            <a:xfrm>
              <a:off x="4690800" y="1976500"/>
              <a:ext cx="40400" cy="36625"/>
            </a:xfrm>
            <a:custGeom>
              <a:avLst/>
              <a:gdLst/>
              <a:ahLst/>
              <a:cxnLst/>
              <a:rect l="l" t="t" r="r" b="b"/>
              <a:pathLst>
                <a:path w="1616" h="1465" extrusionOk="0">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 name="Google Shape;2482;p63"/>
            <p:cNvSpPr/>
            <p:nvPr/>
          </p:nvSpPr>
          <p:spPr>
            <a:xfrm>
              <a:off x="4674375" y="1991450"/>
              <a:ext cx="10675" cy="6700"/>
            </a:xfrm>
            <a:custGeom>
              <a:avLst/>
              <a:gdLst/>
              <a:ahLst/>
              <a:cxnLst/>
              <a:rect l="l" t="t" r="r" b="b"/>
              <a:pathLst>
                <a:path w="427" h="268" extrusionOk="0">
                  <a:moveTo>
                    <a:pt x="1" y="1"/>
                  </a:moveTo>
                  <a:lnTo>
                    <a:pt x="1" y="268"/>
                  </a:lnTo>
                  <a:lnTo>
                    <a:pt x="426" y="268"/>
                  </a:lnTo>
                  <a:lnTo>
                    <a:pt x="42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 name="Google Shape;2483;p63"/>
            <p:cNvSpPr/>
            <p:nvPr/>
          </p:nvSpPr>
          <p:spPr>
            <a:xfrm>
              <a:off x="4662475" y="1991450"/>
              <a:ext cx="5625" cy="6700"/>
            </a:xfrm>
            <a:custGeom>
              <a:avLst/>
              <a:gdLst/>
              <a:ahLst/>
              <a:cxnLst/>
              <a:rect l="l" t="t" r="r" b="b"/>
              <a:pathLst>
                <a:path w="225" h="268" extrusionOk="0">
                  <a:moveTo>
                    <a:pt x="1" y="1"/>
                  </a:moveTo>
                  <a:lnTo>
                    <a:pt x="1" y="268"/>
                  </a:lnTo>
                  <a:lnTo>
                    <a:pt x="224" y="268"/>
                  </a:lnTo>
                  <a:lnTo>
                    <a:pt x="224"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4" name="Google Shape;2484;p63"/>
          <p:cNvGrpSpPr/>
          <p:nvPr/>
        </p:nvGrpSpPr>
        <p:grpSpPr>
          <a:xfrm>
            <a:off x="10335102" y="3725019"/>
            <a:ext cx="222532" cy="109756"/>
            <a:chOff x="4920150" y="1977875"/>
            <a:chExt cx="68525" cy="33800"/>
          </a:xfrm>
        </p:grpSpPr>
        <p:sp>
          <p:nvSpPr>
            <p:cNvPr id="2485" name="Google Shape;2485;p63"/>
            <p:cNvSpPr/>
            <p:nvPr/>
          </p:nvSpPr>
          <p:spPr>
            <a:xfrm>
              <a:off x="4949175" y="1977875"/>
              <a:ext cx="39500" cy="33800"/>
            </a:xfrm>
            <a:custGeom>
              <a:avLst/>
              <a:gdLst/>
              <a:ahLst/>
              <a:cxnLst/>
              <a:rect l="l" t="t" r="r" b="b"/>
              <a:pathLst>
                <a:path w="1580" h="1352" extrusionOk="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 name="Google Shape;2486;p63"/>
            <p:cNvSpPr/>
            <p:nvPr/>
          </p:nvSpPr>
          <p:spPr>
            <a:xfrm>
              <a:off x="4931875" y="1991450"/>
              <a:ext cx="12825" cy="6700"/>
            </a:xfrm>
            <a:custGeom>
              <a:avLst/>
              <a:gdLst/>
              <a:ahLst/>
              <a:cxnLst/>
              <a:rect l="l" t="t" r="r" b="b"/>
              <a:pathLst>
                <a:path w="513" h="268" extrusionOk="0">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 name="Google Shape;2487;p63"/>
            <p:cNvSpPr/>
            <p:nvPr/>
          </p:nvSpPr>
          <p:spPr>
            <a:xfrm>
              <a:off x="4920150" y="1991450"/>
              <a:ext cx="9225" cy="6700"/>
            </a:xfrm>
            <a:custGeom>
              <a:avLst/>
              <a:gdLst/>
              <a:ahLst/>
              <a:cxnLst/>
              <a:rect l="l" t="t" r="r" b="b"/>
              <a:pathLst>
                <a:path w="369" h="268" extrusionOk="0">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8" name="Google Shape;2488;p63"/>
          <p:cNvGrpSpPr/>
          <p:nvPr/>
        </p:nvGrpSpPr>
        <p:grpSpPr>
          <a:xfrm>
            <a:off x="9549977" y="4263577"/>
            <a:ext cx="166920" cy="170479"/>
            <a:chOff x="4676550" y="2160575"/>
            <a:chExt cx="51400" cy="52500"/>
          </a:xfrm>
        </p:grpSpPr>
        <p:sp>
          <p:nvSpPr>
            <p:cNvPr id="2489" name="Google Shape;2489;p63"/>
            <p:cNvSpPr/>
            <p:nvPr/>
          </p:nvSpPr>
          <p:spPr>
            <a:xfrm>
              <a:off x="4676550" y="2160575"/>
              <a:ext cx="27775" cy="52500"/>
            </a:xfrm>
            <a:custGeom>
              <a:avLst/>
              <a:gdLst/>
              <a:ahLst/>
              <a:cxnLst/>
              <a:rect l="l" t="t" r="r" b="b"/>
              <a:pathLst>
                <a:path w="1111" h="2100" extrusionOk="0">
                  <a:moveTo>
                    <a:pt x="0" y="1"/>
                  </a:moveTo>
                  <a:lnTo>
                    <a:pt x="823"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 name="Google Shape;2490;p63"/>
            <p:cNvSpPr/>
            <p:nvPr/>
          </p:nvSpPr>
          <p:spPr>
            <a:xfrm>
              <a:off x="4688275" y="2160575"/>
              <a:ext cx="27975" cy="52500"/>
            </a:xfrm>
            <a:custGeom>
              <a:avLst/>
              <a:gdLst/>
              <a:ahLst/>
              <a:cxnLst/>
              <a:rect l="l" t="t" r="r" b="b"/>
              <a:pathLst>
                <a:path w="1119" h="2100" extrusionOk="0">
                  <a:moveTo>
                    <a:pt x="0" y="1"/>
                  </a:moveTo>
                  <a:lnTo>
                    <a:pt x="822" y="1047"/>
                  </a:lnTo>
                  <a:lnTo>
                    <a:pt x="0" y="2100"/>
                  </a:lnTo>
                  <a:lnTo>
                    <a:pt x="296" y="2100"/>
                  </a:lnTo>
                  <a:lnTo>
                    <a:pt x="1118" y="1047"/>
                  </a:lnTo>
                  <a:lnTo>
                    <a:pt x="29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 name="Google Shape;2491;p63"/>
            <p:cNvSpPr/>
            <p:nvPr/>
          </p:nvSpPr>
          <p:spPr>
            <a:xfrm>
              <a:off x="4700175" y="2160575"/>
              <a:ext cx="27775" cy="52500"/>
            </a:xfrm>
            <a:custGeom>
              <a:avLst/>
              <a:gdLst/>
              <a:ahLst/>
              <a:cxnLst/>
              <a:rect l="l" t="t" r="r" b="b"/>
              <a:pathLst>
                <a:path w="1111" h="2100" extrusionOk="0">
                  <a:moveTo>
                    <a:pt x="0" y="1"/>
                  </a:moveTo>
                  <a:lnTo>
                    <a:pt x="822" y="1047"/>
                  </a:lnTo>
                  <a:lnTo>
                    <a:pt x="0" y="2100"/>
                  </a:lnTo>
                  <a:lnTo>
                    <a:pt x="289" y="2100"/>
                  </a:lnTo>
                  <a:lnTo>
                    <a:pt x="1111" y="1047"/>
                  </a:lnTo>
                  <a:lnTo>
                    <a:pt x="28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2" name="Google Shape;2492;p63"/>
          <p:cNvGrpSpPr/>
          <p:nvPr/>
        </p:nvGrpSpPr>
        <p:grpSpPr>
          <a:xfrm>
            <a:off x="9946322" y="4272952"/>
            <a:ext cx="193873" cy="151725"/>
            <a:chOff x="4768325" y="2163475"/>
            <a:chExt cx="59700" cy="46725"/>
          </a:xfrm>
        </p:grpSpPr>
        <p:sp>
          <p:nvSpPr>
            <p:cNvPr id="2493" name="Google Shape;2493;p63"/>
            <p:cNvSpPr/>
            <p:nvPr/>
          </p:nvSpPr>
          <p:spPr>
            <a:xfrm>
              <a:off x="4768325" y="2163475"/>
              <a:ext cx="35375" cy="46725"/>
            </a:xfrm>
            <a:custGeom>
              <a:avLst/>
              <a:gdLst/>
              <a:ahLst/>
              <a:cxnLst/>
              <a:rect l="l" t="t" r="r" b="b"/>
              <a:pathLst>
                <a:path w="1415" h="1869" extrusionOk="0">
                  <a:moveTo>
                    <a:pt x="0" y="0"/>
                  </a:moveTo>
                  <a:lnTo>
                    <a:pt x="895" y="931"/>
                  </a:lnTo>
                  <a:lnTo>
                    <a:pt x="0" y="1868"/>
                  </a:lnTo>
                  <a:lnTo>
                    <a:pt x="520" y="1868"/>
                  </a:lnTo>
                  <a:lnTo>
                    <a:pt x="1414" y="931"/>
                  </a:lnTo>
                  <a:lnTo>
                    <a:pt x="52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 name="Google Shape;2494;p63"/>
            <p:cNvSpPr/>
            <p:nvPr/>
          </p:nvSpPr>
          <p:spPr>
            <a:xfrm>
              <a:off x="4792475" y="2163475"/>
              <a:ext cx="35550" cy="46725"/>
            </a:xfrm>
            <a:custGeom>
              <a:avLst/>
              <a:gdLst/>
              <a:ahLst/>
              <a:cxnLst/>
              <a:rect l="l" t="t" r="r" b="b"/>
              <a:pathLst>
                <a:path w="1422" h="1869" extrusionOk="0">
                  <a:moveTo>
                    <a:pt x="1" y="0"/>
                  </a:moveTo>
                  <a:lnTo>
                    <a:pt x="895" y="931"/>
                  </a:lnTo>
                  <a:lnTo>
                    <a:pt x="1" y="1868"/>
                  </a:lnTo>
                  <a:lnTo>
                    <a:pt x="527" y="1868"/>
                  </a:lnTo>
                  <a:lnTo>
                    <a:pt x="1422" y="931"/>
                  </a:lnTo>
                  <a:lnTo>
                    <a:pt x="527"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95" name="Google Shape;2495;p63"/>
          <p:cNvSpPr/>
          <p:nvPr/>
        </p:nvSpPr>
        <p:spPr>
          <a:xfrm>
            <a:off x="10388929" y="4261629"/>
            <a:ext cx="114879" cy="174375"/>
          </a:xfrm>
          <a:custGeom>
            <a:avLst/>
            <a:gdLst/>
            <a:ahLst/>
            <a:cxnLst/>
            <a:rect l="l" t="t" r="r" b="b"/>
            <a:pathLst>
              <a:path w="1415" h="2148" extrusionOk="0">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 name="Google Shape;2496;p63"/>
          <p:cNvSpPr/>
          <p:nvPr/>
        </p:nvSpPr>
        <p:spPr>
          <a:xfrm>
            <a:off x="10752096" y="5604409"/>
            <a:ext cx="197445" cy="217319"/>
          </a:xfrm>
          <a:custGeom>
            <a:avLst/>
            <a:gdLst/>
            <a:ahLst/>
            <a:cxnLst/>
            <a:rect l="l" t="t" r="r" b="b"/>
            <a:pathLst>
              <a:path w="2432" h="2677" extrusionOk="0">
                <a:moveTo>
                  <a:pt x="801" y="1"/>
                </a:moveTo>
                <a:lnTo>
                  <a:pt x="1205" y="751"/>
                </a:lnTo>
                <a:lnTo>
                  <a:pt x="1" y="751"/>
                </a:lnTo>
                <a:lnTo>
                  <a:pt x="1" y="1927"/>
                </a:lnTo>
                <a:lnTo>
                  <a:pt x="1205" y="1927"/>
                </a:lnTo>
                <a:lnTo>
                  <a:pt x="801" y="2677"/>
                </a:lnTo>
                <a:lnTo>
                  <a:pt x="2431" y="1335"/>
                </a:lnTo>
                <a:lnTo>
                  <a:pt x="80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 name="Google Shape;2497;p63"/>
          <p:cNvSpPr/>
          <p:nvPr/>
        </p:nvSpPr>
        <p:spPr>
          <a:xfrm>
            <a:off x="9554038" y="4575370"/>
            <a:ext cx="158801" cy="217887"/>
          </a:xfrm>
          <a:custGeom>
            <a:avLst/>
            <a:gdLst/>
            <a:ahLst/>
            <a:cxnLst/>
            <a:rect l="l" t="t" r="r" b="b"/>
            <a:pathLst>
              <a:path w="1956" h="2684" extrusionOk="0">
                <a:moveTo>
                  <a:pt x="1" y="0"/>
                </a:moveTo>
                <a:lnTo>
                  <a:pt x="787" y="1342"/>
                </a:lnTo>
                <a:lnTo>
                  <a:pt x="1" y="2683"/>
                </a:lnTo>
                <a:lnTo>
                  <a:pt x="1955" y="1342"/>
                </a:lnTo>
                <a:lnTo>
                  <a:pt x="1"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 name="Google Shape;2498;p63"/>
          <p:cNvSpPr/>
          <p:nvPr/>
        </p:nvSpPr>
        <p:spPr>
          <a:xfrm>
            <a:off x="9511333" y="5625516"/>
            <a:ext cx="244209" cy="175105"/>
          </a:xfrm>
          <a:custGeom>
            <a:avLst/>
            <a:gdLst/>
            <a:ahLst/>
            <a:cxnLst/>
            <a:rect l="l" t="t" r="r" b="b"/>
            <a:pathLst>
              <a:path w="3008" h="2157" extrusionOk="0">
                <a:moveTo>
                  <a:pt x="0" y="0"/>
                </a:moveTo>
                <a:lnTo>
                  <a:pt x="729" y="1075"/>
                </a:lnTo>
                <a:lnTo>
                  <a:pt x="0" y="2157"/>
                </a:lnTo>
                <a:lnTo>
                  <a:pt x="0" y="2157"/>
                </a:lnTo>
                <a:lnTo>
                  <a:pt x="3008" y="1075"/>
                </a:lnTo>
                <a:lnTo>
                  <a:pt x="0"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 name="Google Shape;2499;p63"/>
          <p:cNvSpPr/>
          <p:nvPr/>
        </p:nvSpPr>
        <p:spPr>
          <a:xfrm>
            <a:off x="9534431" y="4934374"/>
            <a:ext cx="198015" cy="150020"/>
          </a:xfrm>
          <a:custGeom>
            <a:avLst/>
            <a:gdLst/>
            <a:ahLst/>
            <a:cxnLst/>
            <a:rect l="l" t="t" r="r" b="b"/>
            <a:pathLst>
              <a:path w="2439" h="1848" extrusionOk="0">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 name="Google Shape;2500;p63"/>
          <p:cNvSpPr/>
          <p:nvPr/>
        </p:nvSpPr>
        <p:spPr>
          <a:xfrm>
            <a:off x="10379430" y="4910264"/>
            <a:ext cx="133877" cy="198241"/>
          </a:xfrm>
          <a:custGeom>
            <a:avLst/>
            <a:gdLst/>
            <a:ahLst/>
            <a:cxnLst/>
            <a:rect l="l" t="t" r="r" b="b"/>
            <a:pathLst>
              <a:path w="1649" h="2442" extrusionOk="0">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01" name="Google Shape;2501;p63"/>
          <p:cNvGrpSpPr/>
          <p:nvPr/>
        </p:nvGrpSpPr>
        <p:grpSpPr>
          <a:xfrm>
            <a:off x="9968079" y="4613078"/>
            <a:ext cx="150357" cy="142471"/>
            <a:chOff x="4768575" y="2253950"/>
            <a:chExt cx="46300" cy="43875"/>
          </a:xfrm>
        </p:grpSpPr>
        <p:sp>
          <p:nvSpPr>
            <p:cNvPr id="2502" name="Google Shape;2502;p63"/>
            <p:cNvSpPr/>
            <p:nvPr/>
          </p:nvSpPr>
          <p:spPr>
            <a:xfrm>
              <a:off x="4785700" y="2253950"/>
              <a:ext cx="29175" cy="43875"/>
            </a:xfrm>
            <a:custGeom>
              <a:avLst/>
              <a:gdLst/>
              <a:ahLst/>
              <a:cxnLst/>
              <a:rect l="l" t="t" r="r" b="b"/>
              <a:pathLst>
                <a:path w="1167" h="1755" extrusionOk="0">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 name="Google Shape;2503;p63"/>
            <p:cNvSpPr/>
            <p:nvPr/>
          </p:nvSpPr>
          <p:spPr>
            <a:xfrm>
              <a:off x="4768575" y="2253950"/>
              <a:ext cx="29175" cy="43875"/>
            </a:xfrm>
            <a:custGeom>
              <a:avLst/>
              <a:gdLst/>
              <a:ahLst/>
              <a:cxnLst/>
              <a:rect l="l" t="t" r="r" b="b"/>
              <a:pathLst>
                <a:path w="1167" h="1755" extrusionOk="0">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4" name="Google Shape;2504;p63"/>
          <p:cNvGrpSpPr/>
          <p:nvPr/>
        </p:nvGrpSpPr>
        <p:grpSpPr>
          <a:xfrm>
            <a:off x="10367577" y="5265112"/>
            <a:ext cx="157583" cy="194995"/>
            <a:chOff x="4960900" y="2433225"/>
            <a:chExt cx="48525" cy="60050"/>
          </a:xfrm>
        </p:grpSpPr>
        <p:sp>
          <p:nvSpPr>
            <p:cNvPr id="2505" name="Google Shape;2505;p63"/>
            <p:cNvSpPr/>
            <p:nvPr/>
          </p:nvSpPr>
          <p:spPr>
            <a:xfrm>
              <a:off x="4974225" y="2433225"/>
              <a:ext cx="35200" cy="60050"/>
            </a:xfrm>
            <a:custGeom>
              <a:avLst/>
              <a:gdLst/>
              <a:ahLst/>
              <a:cxnLst/>
              <a:rect l="l" t="t" r="r" b="b"/>
              <a:pathLst>
                <a:path w="1408" h="2402" extrusionOk="0">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 name="Google Shape;2506;p63"/>
            <p:cNvSpPr/>
            <p:nvPr/>
          </p:nvSpPr>
          <p:spPr>
            <a:xfrm>
              <a:off x="4960900" y="2433225"/>
              <a:ext cx="35175" cy="60050"/>
            </a:xfrm>
            <a:custGeom>
              <a:avLst/>
              <a:gdLst/>
              <a:ahLst/>
              <a:cxnLst/>
              <a:rect l="l" t="t" r="r" b="b"/>
              <a:pathLst>
                <a:path w="1407" h="2402" extrusionOk="0">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7" name="Google Shape;2507;p63"/>
          <p:cNvGrpSpPr/>
          <p:nvPr/>
        </p:nvGrpSpPr>
        <p:grpSpPr>
          <a:xfrm>
            <a:off x="9952329" y="5617193"/>
            <a:ext cx="181859" cy="191747"/>
            <a:chOff x="4854075" y="2527625"/>
            <a:chExt cx="56000" cy="59050"/>
          </a:xfrm>
        </p:grpSpPr>
        <p:sp>
          <p:nvSpPr>
            <p:cNvPr id="2508" name="Google Shape;2508;p63"/>
            <p:cNvSpPr/>
            <p:nvPr/>
          </p:nvSpPr>
          <p:spPr>
            <a:xfrm>
              <a:off x="4872325" y="2527625"/>
              <a:ext cx="37750" cy="59050"/>
            </a:xfrm>
            <a:custGeom>
              <a:avLst/>
              <a:gdLst/>
              <a:ahLst/>
              <a:cxnLst/>
              <a:rect l="l" t="t" r="r" b="b"/>
              <a:pathLst>
                <a:path w="1510" h="2362" extrusionOk="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 name="Google Shape;2509;p63"/>
            <p:cNvSpPr/>
            <p:nvPr/>
          </p:nvSpPr>
          <p:spPr>
            <a:xfrm>
              <a:off x="4854075" y="2539100"/>
              <a:ext cx="26075" cy="35875"/>
            </a:xfrm>
            <a:custGeom>
              <a:avLst/>
              <a:gdLst/>
              <a:ahLst/>
              <a:cxnLst/>
              <a:rect l="l" t="t" r="r" b="b"/>
              <a:pathLst>
                <a:path w="1043" h="1435" extrusionOk="0">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10" name="Google Shape;2510;p63"/>
          <p:cNvSpPr/>
          <p:nvPr/>
        </p:nvSpPr>
        <p:spPr>
          <a:xfrm>
            <a:off x="9972667" y="5274164"/>
            <a:ext cx="141184" cy="176891"/>
          </a:xfrm>
          <a:custGeom>
            <a:avLst/>
            <a:gdLst/>
            <a:ahLst/>
            <a:cxnLst/>
            <a:rect l="l" t="t" r="r" b="b"/>
            <a:pathLst>
              <a:path w="1739" h="2179" extrusionOk="0">
                <a:moveTo>
                  <a:pt x="1" y="1"/>
                </a:moveTo>
                <a:lnTo>
                  <a:pt x="1" y="2179"/>
                </a:lnTo>
                <a:lnTo>
                  <a:pt x="758" y="2179"/>
                </a:lnTo>
                <a:lnTo>
                  <a:pt x="1739" y="1090"/>
                </a:lnTo>
                <a:lnTo>
                  <a:pt x="75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 name="Google Shape;2511;p63"/>
          <p:cNvSpPr/>
          <p:nvPr/>
        </p:nvSpPr>
        <p:spPr>
          <a:xfrm>
            <a:off x="10744222" y="4260369"/>
            <a:ext cx="213196" cy="176891"/>
          </a:xfrm>
          <a:custGeom>
            <a:avLst/>
            <a:gdLst/>
            <a:ahLst/>
            <a:cxnLst/>
            <a:rect l="l" t="t" r="r" b="b"/>
            <a:pathLst>
              <a:path w="2626" h="2179" extrusionOk="0">
                <a:moveTo>
                  <a:pt x="0" y="1"/>
                </a:moveTo>
                <a:lnTo>
                  <a:pt x="887" y="1090"/>
                </a:lnTo>
                <a:lnTo>
                  <a:pt x="0" y="2179"/>
                </a:lnTo>
                <a:lnTo>
                  <a:pt x="1644" y="2179"/>
                </a:lnTo>
                <a:lnTo>
                  <a:pt x="2625" y="1090"/>
                </a:lnTo>
                <a:lnTo>
                  <a:pt x="164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 name="Google Shape;2512;p63"/>
          <p:cNvSpPr/>
          <p:nvPr/>
        </p:nvSpPr>
        <p:spPr>
          <a:xfrm>
            <a:off x="9543239" y="5274164"/>
            <a:ext cx="180397" cy="176891"/>
          </a:xfrm>
          <a:custGeom>
            <a:avLst/>
            <a:gdLst/>
            <a:ahLst/>
            <a:cxnLst/>
            <a:rect l="l" t="t" r="r" b="b"/>
            <a:pathLst>
              <a:path w="2222" h="2179" extrusionOk="0">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13" name="Google Shape;2513;p63"/>
          <p:cNvGrpSpPr/>
          <p:nvPr/>
        </p:nvGrpSpPr>
        <p:grpSpPr>
          <a:xfrm>
            <a:off x="10784611" y="4902186"/>
            <a:ext cx="132416" cy="214396"/>
            <a:chOff x="5059700" y="2334775"/>
            <a:chExt cx="40775" cy="66025"/>
          </a:xfrm>
        </p:grpSpPr>
        <p:sp>
          <p:nvSpPr>
            <p:cNvPr id="2514" name="Google Shape;2514;p63"/>
            <p:cNvSpPr/>
            <p:nvPr/>
          </p:nvSpPr>
          <p:spPr>
            <a:xfrm>
              <a:off x="5059700" y="2334775"/>
              <a:ext cx="12475" cy="10525"/>
            </a:xfrm>
            <a:custGeom>
              <a:avLst/>
              <a:gdLst/>
              <a:ahLst/>
              <a:cxnLst/>
              <a:rect l="l" t="t" r="r" b="b"/>
              <a:pathLst>
                <a:path w="499" h="421" extrusionOk="0">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 name="Google Shape;2515;p63"/>
            <p:cNvSpPr/>
            <p:nvPr/>
          </p:nvSpPr>
          <p:spPr>
            <a:xfrm>
              <a:off x="5059700" y="2348650"/>
              <a:ext cx="12475" cy="10550"/>
            </a:xfrm>
            <a:custGeom>
              <a:avLst/>
              <a:gdLst/>
              <a:ahLst/>
              <a:cxnLst/>
              <a:rect l="l" t="t" r="r" b="b"/>
              <a:pathLst>
                <a:path w="499" h="422" extrusionOk="0">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 name="Google Shape;2516;p63"/>
            <p:cNvSpPr/>
            <p:nvPr/>
          </p:nvSpPr>
          <p:spPr>
            <a:xfrm>
              <a:off x="5059700" y="2362525"/>
              <a:ext cx="12475" cy="10550"/>
            </a:xfrm>
            <a:custGeom>
              <a:avLst/>
              <a:gdLst/>
              <a:ahLst/>
              <a:cxnLst/>
              <a:rect l="l" t="t" r="r" b="b"/>
              <a:pathLst>
                <a:path w="499" h="422" extrusionOk="0">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 name="Google Shape;2517;p63"/>
            <p:cNvSpPr/>
            <p:nvPr/>
          </p:nvSpPr>
          <p:spPr>
            <a:xfrm>
              <a:off x="5059700" y="2376400"/>
              <a:ext cx="12475" cy="10500"/>
            </a:xfrm>
            <a:custGeom>
              <a:avLst/>
              <a:gdLst/>
              <a:ahLst/>
              <a:cxnLst/>
              <a:rect l="l" t="t" r="r" b="b"/>
              <a:pathLst>
                <a:path w="499" h="420" extrusionOk="0">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 name="Google Shape;2518;p63"/>
            <p:cNvSpPr/>
            <p:nvPr/>
          </p:nvSpPr>
          <p:spPr>
            <a:xfrm>
              <a:off x="5059700" y="2390125"/>
              <a:ext cx="12475" cy="10675"/>
            </a:xfrm>
            <a:custGeom>
              <a:avLst/>
              <a:gdLst/>
              <a:ahLst/>
              <a:cxnLst/>
              <a:rect l="l" t="t" r="r" b="b"/>
              <a:pathLst>
                <a:path w="499" h="427" extrusionOk="0">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 name="Google Shape;2519;p63"/>
            <p:cNvSpPr/>
            <p:nvPr/>
          </p:nvSpPr>
          <p:spPr>
            <a:xfrm>
              <a:off x="5073950" y="2348650"/>
              <a:ext cx="12275" cy="10550"/>
            </a:xfrm>
            <a:custGeom>
              <a:avLst/>
              <a:gdLst/>
              <a:ahLst/>
              <a:cxnLst/>
              <a:rect l="l" t="t" r="r" b="b"/>
              <a:pathLst>
                <a:path w="491" h="422" extrusionOk="0">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 name="Google Shape;2520;p63"/>
            <p:cNvSpPr/>
            <p:nvPr/>
          </p:nvSpPr>
          <p:spPr>
            <a:xfrm>
              <a:off x="5073950" y="2362525"/>
              <a:ext cx="12275" cy="10550"/>
            </a:xfrm>
            <a:custGeom>
              <a:avLst/>
              <a:gdLst/>
              <a:ahLst/>
              <a:cxnLst/>
              <a:rect l="l" t="t" r="r" b="b"/>
              <a:pathLst>
                <a:path w="491" h="422" extrusionOk="0">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 name="Google Shape;2521;p63"/>
            <p:cNvSpPr/>
            <p:nvPr/>
          </p:nvSpPr>
          <p:spPr>
            <a:xfrm>
              <a:off x="5074000" y="2376400"/>
              <a:ext cx="12225" cy="10500"/>
            </a:xfrm>
            <a:custGeom>
              <a:avLst/>
              <a:gdLst/>
              <a:ahLst/>
              <a:cxnLst/>
              <a:rect l="l" t="t" r="r" b="b"/>
              <a:pathLst>
                <a:path w="489" h="420" extrusionOk="0">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 name="Google Shape;2522;p63"/>
            <p:cNvSpPr/>
            <p:nvPr/>
          </p:nvSpPr>
          <p:spPr>
            <a:xfrm>
              <a:off x="5088000" y="2362525"/>
              <a:ext cx="12475" cy="10550"/>
            </a:xfrm>
            <a:custGeom>
              <a:avLst/>
              <a:gdLst/>
              <a:ahLst/>
              <a:cxnLst/>
              <a:rect l="l" t="t" r="r" b="b"/>
              <a:pathLst>
                <a:path w="499" h="422" extrusionOk="0">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3" name="Google Shape;2523;p63"/>
          <p:cNvGrpSpPr/>
          <p:nvPr/>
        </p:nvGrpSpPr>
        <p:grpSpPr>
          <a:xfrm>
            <a:off x="10727496" y="5255695"/>
            <a:ext cx="246645" cy="213828"/>
            <a:chOff x="5037700" y="2430325"/>
            <a:chExt cx="75950" cy="65850"/>
          </a:xfrm>
        </p:grpSpPr>
        <p:sp>
          <p:nvSpPr>
            <p:cNvPr id="2524" name="Google Shape;2524;p63"/>
            <p:cNvSpPr/>
            <p:nvPr/>
          </p:nvSpPr>
          <p:spPr>
            <a:xfrm>
              <a:off x="5059700" y="2430325"/>
              <a:ext cx="53950" cy="65850"/>
            </a:xfrm>
            <a:custGeom>
              <a:avLst/>
              <a:gdLst/>
              <a:ahLst/>
              <a:cxnLst/>
              <a:rect l="l" t="t" r="r" b="b"/>
              <a:pathLst>
                <a:path w="2158" h="2634" extrusionOk="0">
                  <a:moveTo>
                    <a:pt x="1" y="1"/>
                  </a:moveTo>
                  <a:lnTo>
                    <a:pt x="866" y="1321"/>
                  </a:lnTo>
                  <a:lnTo>
                    <a:pt x="1" y="2633"/>
                  </a:lnTo>
                  <a:lnTo>
                    <a:pt x="1292" y="2633"/>
                  </a:lnTo>
                  <a:lnTo>
                    <a:pt x="2157" y="1321"/>
                  </a:lnTo>
                  <a:lnTo>
                    <a:pt x="1292"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 name="Google Shape;2525;p63"/>
            <p:cNvSpPr/>
            <p:nvPr/>
          </p:nvSpPr>
          <p:spPr>
            <a:xfrm>
              <a:off x="5037700" y="2430325"/>
              <a:ext cx="34100" cy="65850"/>
            </a:xfrm>
            <a:custGeom>
              <a:avLst/>
              <a:gdLst/>
              <a:ahLst/>
              <a:cxnLst/>
              <a:rect l="l" t="t" r="r" b="b"/>
              <a:pathLst>
                <a:path w="1364" h="2634" extrusionOk="0">
                  <a:moveTo>
                    <a:pt x="1" y="1"/>
                  </a:moveTo>
                  <a:lnTo>
                    <a:pt x="866" y="1321"/>
                  </a:lnTo>
                  <a:lnTo>
                    <a:pt x="1" y="2633"/>
                  </a:lnTo>
                  <a:lnTo>
                    <a:pt x="498" y="2633"/>
                  </a:lnTo>
                  <a:lnTo>
                    <a:pt x="1364" y="1321"/>
                  </a:lnTo>
                  <a:lnTo>
                    <a:pt x="498"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6" name="Google Shape;2526;p63"/>
          <p:cNvGrpSpPr/>
          <p:nvPr/>
        </p:nvGrpSpPr>
        <p:grpSpPr>
          <a:xfrm>
            <a:off x="9953504" y="4944298"/>
            <a:ext cx="230685" cy="130172"/>
            <a:chOff x="4756975" y="2341800"/>
            <a:chExt cx="91975" cy="51925"/>
          </a:xfrm>
        </p:grpSpPr>
        <p:sp>
          <p:nvSpPr>
            <p:cNvPr id="2527" name="Google Shape;2527;p63"/>
            <p:cNvSpPr/>
            <p:nvPr/>
          </p:nvSpPr>
          <p:spPr>
            <a:xfrm>
              <a:off x="4756975"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 name="Google Shape;2528;p63"/>
            <p:cNvSpPr/>
            <p:nvPr/>
          </p:nvSpPr>
          <p:spPr>
            <a:xfrm>
              <a:off x="4777350" y="2341800"/>
              <a:ext cx="10650" cy="9150"/>
            </a:xfrm>
            <a:custGeom>
              <a:avLst/>
              <a:gdLst/>
              <a:ahLst/>
              <a:cxnLst/>
              <a:rect l="l" t="t" r="r" b="b"/>
              <a:pathLst>
                <a:path w="426" h="366" extrusionOk="0">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 name="Google Shape;2529;p63"/>
            <p:cNvSpPr/>
            <p:nvPr/>
          </p:nvSpPr>
          <p:spPr>
            <a:xfrm>
              <a:off x="4797725"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 name="Google Shape;2530;p63"/>
            <p:cNvSpPr/>
            <p:nvPr/>
          </p:nvSpPr>
          <p:spPr>
            <a:xfrm>
              <a:off x="4818100" y="2341800"/>
              <a:ext cx="10475" cy="9150"/>
            </a:xfrm>
            <a:custGeom>
              <a:avLst/>
              <a:gdLst/>
              <a:ahLst/>
              <a:cxnLst/>
              <a:rect l="l" t="t" r="r" b="b"/>
              <a:pathLst>
                <a:path w="419" h="366" extrusionOk="0">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 name="Google Shape;2531;p63"/>
            <p:cNvSpPr/>
            <p:nvPr/>
          </p:nvSpPr>
          <p:spPr>
            <a:xfrm>
              <a:off x="4768675" y="2352625"/>
              <a:ext cx="8875" cy="9025"/>
            </a:xfrm>
            <a:custGeom>
              <a:avLst/>
              <a:gdLst/>
              <a:ahLst/>
              <a:cxnLst/>
              <a:rect l="l" t="t" r="r" b="b"/>
              <a:pathLst>
                <a:path w="355" h="361" extrusionOk="0">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 name="Google Shape;2532;p63"/>
            <p:cNvSpPr/>
            <p:nvPr/>
          </p:nvSpPr>
          <p:spPr>
            <a:xfrm>
              <a:off x="4787425" y="2352625"/>
              <a:ext cx="10500" cy="9125"/>
            </a:xfrm>
            <a:custGeom>
              <a:avLst/>
              <a:gdLst/>
              <a:ahLst/>
              <a:cxnLst/>
              <a:rect l="l" t="t" r="r" b="b"/>
              <a:pathLst>
                <a:path w="420" h="365" extrusionOk="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 name="Google Shape;2533;p63"/>
            <p:cNvSpPr/>
            <p:nvPr/>
          </p:nvSpPr>
          <p:spPr>
            <a:xfrm>
              <a:off x="4809250"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 name="Google Shape;2534;p63"/>
            <p:cNvSpPr/>
            <p:nvPr/>
          </p:nvSpPr>
          <p:spPr>
            <a:xfrm>
              <a:off x="4829625" y="2352625"/>
              <a:ext cx="9050" cy="9025"/>
            </a:xfrm>
            <a:custGeom>
              <a:avLst/>
              <a:gdLst/>
              <a:ahLst/>
              <a:cxnLst/>
              <a:rect l="l" t="t" r="r" b="b"/>
              <a:pathLst>
                <a:path w="362" h="361" extrusionOk="0">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 name="Google Shape;2535;p63"/>
            <p:cNvSpPr/>
            <p:nvPr/>
          </p:nvSpPr>
          <p:spPr>
            <a:xfrm>
              <a:off x="4777350" y="2363250"/>
              <a:ext cx="10650" cy="9025"/>
            </a:xfrm>
            <a:custGeom>
              <a:avLst/>
              <a:gdLst/>
              <a:ahLst/>
              <a:cxnLst/>
              <a:rect l="l" t="t" r="r" b="b"/>
              <a:pathLst>
                <a:path w="426" h="361" extrusionOk="0">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 name="Google Shape;2536;p63"/>
            <p:cNvSpPr/>
            <p:nvPr/>
          </p:nvSpPr>
          <p:spPr>
            <a:xfrm>
              <a:off x="4797725"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 name="Google Shape;2537;p63"/>
            <p:cNvSpPr/>
            <p:nvPr/>
          </p:nvSpPr>
          <p:spPr>
            <a:xfrm>
              <a:off x="4818100" y="2363250"/>
              <a:ext cx="10475" cy="9025"/>
            </a:xfrm>
            <a:custGeom>
              <a:avLst/>
              <a:gdLst/>
              <a:ahLst/>
              <a:cxnLst/>
              <a:rect l="l" t="t" r="r" b="b"/>
              <a:pathLst>
                <a:path w="419" h="361" extrusionOk="0">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 name="Google Shape;2538;p63"/>
            <p:cNvSpPr/>
            <p:nvPr/>
          </p:nvSpPr>
          <p:spPr>
            <a:xfrm>
              <a:off x="4838475" y="2363250"/>
              <a:ext cx="10475" cy="9025"/>
            </a:xfrm>
            <a:custGeom>
              <a:avLst/>
              <a:gdLst/>
              <a:ahLst/>
              <a:cxnLst/>
              <a:rect l="l" t="t" r="r" b="b"/>
              <a:pathLst>
                <a:path w="419" h="361" extrusionOk="0">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 name="Google Shape;2539;p63"/>
            <p:cNvSpPr/>
            <p:nvPr/>
          </p:nvSpPr>
          <p:spPr>
            <a:xfrm>
              <a:off x="4768675" y="2374075"/>
              <a:ext cx="8875" cy="9050"/>
            </a:xfrm>
            <a:custGeom>
              <a:avLst/>
              <a:gdLst/>
              <a:ahLst/>
              <a:cxnLst/>
              <a:rect l="l" t="t" r="r" b="b"/>
              <a:pathLst>
                <a:path w="355" h="362" extrusionOk="0">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 name="Google Shape;2540;p63"/>
            <p:cNvSpPr/>
            <p:nvPr/>
          </p:nvSpPr>
          <p:spPr>
            <a:xfrm>
              <a:off x="4787425" y="2374075"/>
              <a:ext cx="10500" cy="9150"/>
            </a:xfrm>
            <a:custGeom>
              <a:avLst/>
              <a:gdLst/>
              <a:ahLst/>
              <a:cxnLst/>
              <a:rect l="l" t="t" r="r" b="b"/>
              <a:pathLst>
                <a:path w="420" h="366" extrusionOk="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 name="Google Shape;2541;p63"/>
            <p:cNvSpPr/>
            <p:nvPr/>
          </p:nvSpPr>
          <p:spPr>
            <a:xfrm>
              <a:off x="4809250"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 name="Google Shape;2542;p63"/>
            <p:cNvSpPr/>
            <p:nvPr/>
          </p:nvSpPr>
          <p:spPr>
            <a:xfrm>
              <a:off x="4829625" y="2374075"/>
              <a:ext cx="9050" cy="9050"/>
            </a:xfrm>
            <a:custGeom>
              <a:avLst/>
              <a:gdLst/>
              <a:ahLst/>
              <a:cxnLst/>
              <a:rect l="l" t="t" r="r" b="b"/>
              <a:pathLst>
                <a:path w="362" h="362" extrusionOk="0">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 name="Google Shape;2543;p63"/>
            <p:cNvSpPr/>
            <p:nvPr/>
          </p:nvSpPr>
          <p:spPr>
            <a:xfrm>
              <a:off x="4756975"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 name="Google Shape;2544;p63"/>
            <p:cNvSpPr/>
            <p:nvPr/>
          </p:nvSpPr>
          <p:spPr>
            <a:xfrm>
              <a:off x="4777350" y="2384725"/>
              <a:ext cx="10650" cy="9000"/>
            </a:xfrm>
            <a:custGeom>
              <a:avLst/>
              <a:gdLst/>
              <a:ahLst/>
              <a:cxnLst/>
              <a:rect l="l" t="t" r="r" b="b"/>
              <a:pathLst>
                <a:path w="426" h="360" extrusionOk="0">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 name="Google Shape;2545;p63"/>
            <p:cNvSpPr/>
            <p:nvPr/>
          </p:nvSpPr>
          <p:spPr>
            <a:xfrm>
              <a:off x="4797725"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 name="Google Shape;2546;p63"/>
            <p:cNvSpPr/>
            <p:nvPr/>
          </p:nvSpPr>
          <p:spPr>
            <a:xfrm>
              <a:off x="4818100" y="2384725"/>
              <a:ext cx="10475" cy="9000"/>
            </a:xfrm>
            <a:custGeom>
              <a:avLst/>
              <a:gdLst/>
              <a:ahLst/>
              <a:cxnLst/>
              <a:rect l="l" t="t" r="r" b="b"/>
              <a:pathLst>
                <a:path w="419" h="360" extrusionOk="0">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7" name="Google Shape;2547;p63"/>
          <p:cNvGrpSpPr/>
          <p:nvPr/>
        </p:nvGrpSpPr>
        <p:grpSpPr>
          <a:xfrm>
            <a:off x="10309421" y="5595894"/>
            <a:ext cx="283329" cy="234348"/>
            <a:chOff x="4943575" y="2516350"/>
            <a:chExt cx="98675" cy="81700"/>
          </a:xfrm>
        </p:grpSpPr>
        <p:sp>
          <p:nvSpPr>
            <p:cNvPr id="2548" name="Google Shape;2548;p63"/>
            <p:cNvSpPr/>
            <p:nvPr/>
          </p:nvSpPr>
          <p:spPr>
            <a:xfrm>
              <a:off x="5036450" y="2554750"/>
              <a:ext cx="5800" cy="4825"/>
            </a:xfrm>
            <a:custGeom>
              <a:avLst/>
              <a:gdLst/>
              <a:ahLst/>
              <a:cxnLst/>
              <a:rect l="l" t="t" r="r" b="b"/>
              <a:pathLst>
                <a:path w="232" h="193" extrusionOk="0">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 name="Google Shape;2549;p63"/>
            <p:cNvSpPr/>
            <p:nvPr/>
          </p:nvSpPr>
          <p:spPr>
            <a:xfrm>
              <a:off x="5028150" y="2547175"/>
              <a:ext cx="5625" cy="4725"/>
            </a:xfrm>
            <a:custGeom>
              <a:avLst/>
              <a:gdLst/>
              <a:ahLst/>
              <a:cxnLst/>
              <a:rect l="l" t="t" r="r" b="b"/>
              <a:pathLst>
                <a:path w="225" h="189" extrusionOk="0">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 name="Google Shape;2550;p63"/>
            <p:cNvSpPr/>
            <p:nvPr/>
          </p:nvSpPr>
          <p:spPr>
            <a:xfrm>
              <a:off x="5028150" y="2554750"/>
              <a:ext cx="5625" cy="4825"/>
            </a:xfrm>
            <a:custGeom>
              <a:avLst/>
              <a:gdLst/>
              <a:ahLst/>
              <a:cxnLst/>
              <a:rect l="l" t="t" r="r" b="b"/>
              <a:pathLst>
                <a:path w="225" h="193" extrusionOk="0">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 name="Google Shape;2551;p63"/>
            <p:cNvSpPr/>
            <p:nvPr/>
          </p:nvSpPr>
          <p:spPr>
            <a:xfrm>
              <a:off x="5028150" y="2562500"/>
              <a:ext cx="5625" cy="4800"/>
            </a:xfrm>
            <a:custGeom>
              <a:avLst/>
              <a:gdLst/>
              <a:ahLst/>
              <a:cxnLst/>
              <a:rect l="l" t="t" r="r" b="b"/>
              <a:pathLst>
                <a:path w="225" h="192" extrusionOk="0">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 name="Google Shape;2552;p63"/>
            <p:cNvSpPr/>
            <p:nvPr/>
          </p:nvSpPr>
          <p:spPr>
            <a:xfrm>
              <a:off x="501972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 name="Google Shape;2553;p63"/>
            <p:cNvSpPr/>
            <p:nvPr/>
          </p:nvSpPr>
          <p:spPr>
            <a:xfrm>
              <a:off x="5019675" y="2547175"/>
              <a:ext cx="5625" cy="4725"/>
            </a:xfrm>
            <a:custGeom>
              <a:avLst/>
              <a:gdLst/>
              <a:ahLst/>
              <a:cxnLst/>
              <a:rect l="l" t="t" r="r" b="b"/>
              <a:pathLst>
                <a:path w="225" h="189" extrusionOk="0">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 name="Google Shape;2554;p63"/>
            <p:cNvSpPr/>
            <p:nvPr/>
          </p:nvSpPr>
          <p:spPr>
            <a:xfrm>
              <a:off x="5019675" y="2554750"/>
              <a:ext cx="5625" cy="4825"/>
            </a:xfrm>
            <a:custGeom>
              <a:avLst/>
              <a:gdLst/>
              <a:ahLst/>
              <a:cxnLst/>
              <a:rect l="l" t="t" r="r" b="b"/>
              <a:pathLst>
                <a:path w="225" h="193" extrusionOk="0">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 name="Google Shape;2555;p63"/>
            <p:cNvSpPr/>
            <p:nvPr/>
          </p:nvSpPr>
          <p:spPr>
            <a:xfrm>
              <a:off x="5019675" y="2562500"/>
              <a:ext cx="5625" cy="4800"/>
            </a:xfrm>
            <a:custGeom>
              <a:avLst/>
              <a:gdLst/>
              <a:ahLst/>
              <a:cxnLst/>
              <a:rect l="l" t="t" r="r" b="b"/>
              <a:pathLst>
                <a:path w="225" h="192" extrusionOk="0">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 name="Google Shape;2556;p63"/>
            <p:cNvSpPr/>
            <p:nvPr/>
          </p:nvSpPr>
          <p:spPr>
            <a:xfrm>
              <a:off x="5019725" y="2570225"/>
              <a:ext cx="5575" cy="4750"/>
            </a:xfrm>
            <a:custGeom>
              <a:avLst/>
              <a:gdLst/>
              <a:ahLst/>
              <a:cxnLst/>
              <a:rect l="l" t="t" r="r" b="b"/>
              <a:pathLst>
                <a:path w="223" h="190" extrusionOk="0">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 name="Google Shape;2557;p63"/>
            <p:cNvSpPr/>
            <p:nvPr/>
          </p:nvSpPr>
          <p:spPr>
            <a:xfrm>
              <a:off x="501120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 name="Google Shape;2558;p63"/>
            <p:cNvSpPr/>
            <p:nvPr/>
          </p:nvSpPr>
          <p:spPr>
            <a:xfrm>
              <a:off x="5011250"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 name="Google Shape;2559;p63"/>
            <p:cNvSpPr/>
            <p:nvPr/>
          </p:nvSpPr>
          <p:spPr>
            <a:xfrm>
              <a:off x="501120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 name="Google Shape;2560;p63"/>
            <p:cNvSpPr/>
            <p:nvPr/>
          </p:nvSpPr>
          <p:spPr>
            <a:xfrm>
              <a:off x="5011200"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 name="Google Shape;2561;p63"/>
            <p:cNvSpPr/>
            <p:nvPr/>
          </p:nvSpPr>
          <p:spPr>
            <a:xfrm>
              <a:off x="5011200" y="2562500"/>
              <a:ext cx="5750" cy="4800"/>
            </a:xfrm>
            <a:custGeom>
              <a:avLst/>
              <a:gdLst/>
              <a:ahLst/>
              <a:cxnLst/>
              <a:rect l="l" t="t" r="r" b="b"/>
              <a:pathLst>
                <a:path w="230" h="192" extrusionOk="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 name="Google Shape;2562;p63"/>
            <p:cNvSpPr/>
            <p:nvPr/>
          </p:nvSpPr>
          <p:spPr>
            <a:xfrm>
              <a:off x="50112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 name="Google Shape;2563;p63"/>
            <p:cNvSpPr/>
            <p:nvPr/>
          </p:nvSpPr>
          <p:spPr>
            <a:xfrm>
              <a:off x="5011200"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 name="Google Shape;2564;p63"/>
            <p:cNvSpPr/>
            <p:nvPr/>
          </p:nvSpPr>
          <p:spPr>
            <a:xfrm>
              <a:off x="5002725"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 name="Google Shape;2565;p63"/>
            <p:cNvSpPr/>
            <p:nvPr/>
          </p:nvSpPr>
          <p:spPr>
            <a:xfrm>
              <a:off x="5002725"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 name="Google Shape;2566;p63"/>
            <p:cNvSpPr/>
            <p:nvPr/>
          </p:nvSpPr>
          <p:spPr>
            <a:xfrm>
              <a:off x="5002775" y="2539400"/>
              <a:ext cx="5575" cy="4750"/>
            </a:xfrm>
            <a:custGeom>
              <a:avLst/>
              <a:gdLst/>
              <a:ahLst/>
              <a:cxnLst/>
              <a:rect l="l" t="t" r="r" b="b"/>
              <a:pathLst>
                <a:path w="223" h="190" extrusionOk="0">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 name="Google Shape;2567;p63"/>
            <p:cNvSpPr/>
            <p:nvPr/>
          </p:nvSpPr>
          <p:spPr>
            <a:xfrm>
              <a:off x="5002725"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 name="Google Shape;2568;p63"/>
            <p:cNvSpPr/>
            <p:nvPr/>
          </p:nvSpPr>
          <p:spPr>
            <a:xfrm>
              <a:off x="5002725" y="2554750"/>
              <a:ext cx="5625" cy="4825"/>
            </a:xfrm>
            <a:custGeom>
              <a:avLst/>
              <a:gdLst/>
              <a:ahLst/>
              <a:cxnLst/>
              <a:rect l="l" t="t" r="r" b="b"/>
              <a:pathLst>
                <a:path w="225" h="193" extrusionOk="0">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 name="Google Shape;2569;p63"/>
            <p:cNvSpPr/>
            <p:nvPr/>
          </p:nvSpPr>
          <p:spPr>
            <a:xfrm>
              <a:off x="5002725"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 name="Google Shape;2570;p63"/>
            <p:cNvSpPr/>
            <p:nvPr/>
          </p:nvSpPr>
          <p:spPr>
            <a:xfrm>
              <a:off x="50027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 name="Google Shape;2571;p63"/>
            <p:cNvSpPr/>
            <p:nvPr/>
          </p:nvSpPr>
          <p:spPr>
            <a:xfrm>
              <a:off x="5002725" y="2577825"/>
              <a:ext cx="5625" cy="4825"/>
            </a:xfrm>
            <a:custGeom>
              <a:avLst/>
              <a:gdLst/>
              <a:ahLst/>
              <a:cxnLst/>
              <a:rect l="l" t="t" r="r" b="b"/>
              <a:pathLst>
                <a:path w="225" h="193" extrusionOk="0">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 name="Google Shape;2572;p63"/>
            <p:cNvSpPr/>
            <p:nvPr/>
          </p:nvSpPr>
          <p:spPr>
            <a:xfrm>
              <a:off x="5002725"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 name="Google Shape;2573;p63"/>
            <p:cNvSpPr/>
            <p:nvPr/>
          </p:nvSpPr>
          <p:spPr>
            <a:xfrm>
              <a:off x="4994250" y="25163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 name="Google Shape;2574;p63"/>
            <p:cNvSpPr/>
            <p:nvPr/>
          </p:nvSpPr>
          <p:spPr>
            <a:xfrm>
              <a:off x="4994250" y="2524100"/>
              <a:ext cx="5750" cy="4775"/>
            </a:xfrm>
            <a:custGeom>
              <a:avLst/>
              <a:gdLst/>
              <a:ahLst/>
              <a:cxnLst/>
              <a:rect l="l" t="t" r="r" b="b"/>
              <a:pathLst>
                <a:path w="230" h="191" extrusionOk="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 name="Google Shape;2575;p63"/>
            <p:cNvSpPr/>
            <p:nvPr/>
          </p:nvSpPr>
          <p:spPr>
            <a:xfrm>
              <a:off x="4994250" y="2531675"/>
              <a:ext cx="5750" cy="4900"/>
            </a:xfrm>
            <a:custGeom>
              <a:avLst/>
              <a:gdLst/>
              <a:ahLst/>
              <a:cxnLst/>
              <a:rect l="l" t="t" r="r" b="b"/>
              <a:pathLst>
                <a:path w="230" h="196" extrusionOk="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 name="Google Shape;2576;p63"/>
            <p:cNvSpPr/>
            <p:nvPr/>
          </p:nvSpPr>
          <p:spPr>
            <a:xfrm>
              <a:off x="499430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 name="Google Shape;2577;p63"/>
            <p:cNvSpPr/>
            <p:nvPr/>
          </p:nvSpPr>
          <p:spPr>
            <a:xfrm>
              <a:off x="4994250" y="2547175"/>
              <a:ext cx="5750" cy="4725"/>
            </a:xfrm>
            <a:custGeom>
              <a:avLst/>
              <a:gdLst/>
              <a:ahLst/>
              <a:cxnLst/>
              <a:rect l="l" t="t" r="r" b="b"/>
              <a:pathLst>
                <a:path w="230" h="189" extrusionOk="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 name="Google Shape;2578;p63"/>
            <p:cNvSpPr/>
            <p:nvPr/>
          </p:nvSpPr>
          <p:spPr>
            <a:xfrm>
              <a:off x="499425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 name="Google Shape;2579;p63"/>
            <p:cNvSpPr/>
            <p:nvPr/>
          </p:nvSpPr>
          <p:spPr>
            <a:xfrm>
              <a:off x="4994250" y="2562500"/>
              <a:ext cx="5750" cy="4800"/>
            </a:xfrm>
            <a:custGeom>
              <a:avLst/>
              <a:gdLst/>
              <a:ahLst/>
              <a:cxnLst/>
              <a:rect l="l" t="t" r="r" b="b"/>
              <a:pathLst>
                <a:path w="230" h="192" extrusionOk="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 name="Google Shape;2580;p63"/>
            <p:cNvSpPr/>
            <p:nvPr/>
          </p:nvSpPr>
          <p:spPr>
            <a:xfrm>
              <a:off x="499430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 name="Google Shape;2581;p63"/>
            <p:cNvSpPr/>
            <p:nvPr/>
          </p:nvSpPr>
          <p:spPr>
            <a:xfrm>
              <a:off x="499425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 name="Google Shape;2582;p63"/>
            <p:cNvSpPr/>
            <p:nvPr/>
          </p:nvSpPr>
          <p:spPr>
            <a:xfrm>
              <a:off x="4994250" y="2585575"/>
              <a:ext cx="5750" cy="4800"/>
            </a:xfrm>
            <a:custGeom>
              <a:avLst/>
              <a:gdLst/>
              <a:ahLst/>
              <a:cxnLst/>
              <a:rect l="l" t="t" r="r" b="b"/>
              <a:pathLst>
                <a:path w="230" h="192" extrusionOk="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 name="Google Shape;2583;p63"/>
            <p:cNvSpPr/>
            <p:nvPr/>
          </p:nvSpPr>
          <p:spPr>
            <a:xfrm>
              <a:off x="4994250" y="2593150"/>
              <a:ext cx="5750" cy="4900"/>
            </a:xfrm>
            <a:custGeom>
              <a:avLst/>
              <a:gdLst/>
              <a:ahLst/>
              <a:cxnLst/>
              <a:rect l="l" t="t" r="r" b="b"/>
              <a:pathLst>
                <a:path w="230" h="196" extrusionOk="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 name="Google Shape;2584;p63"/>
            <p:cNvSpPr/>
            <p:nvPr/>
          </p:nvSpPr>
          <p:spPr>
            <a:xfrm>
              <a:off x="4985775"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 name="Google Shape;2585;p63"/>
            <p:cNvSpPr/>
            <p:nvPr/>
          </p:nvSpPr>
          <p:spPr>
            <a:xfrm>
              <a:off x="4985825"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 name="Google Shape;2586;p63"/>
            <p:cNvSpPr/>
            <p:nvPr/>
          </p:nvSpPr>
          <p:spPr>
            <a:xfrm>
              <a:off x="4985775"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 name="Google Shape;2587;p63"/>
            <p:cNvSpPr/>
            <p:nvPr/>
          </p:nvSpPr>
          <p:spPr>
            <a:xfrm>
              <a:off x="4985775"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 name="Google Shape;2588;p63"/>
            <p:cNvSpPr/>
            <p:nvPr/>
          </p:nvSpPr>
          <p:spPr>
            <a:xfrm>
              <a:off x="4985775"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 name="Google Shape;2589;p63"/>
            <p:cNvSpPr/>
            <p:nvPr/>
          </p:nvSpPr>
          <p:spPr>
            <a:xfrm>
              <a:off x="498582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 name="Google Shape;2590;p63"/>
            <p:cNvSpPr/>
            <p:nvPr/>
          </p:nvSpPr>
          <p:spPr>
            <a:xfrm>
              <a:off x="4985775"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 name="Google Shape;2591;p63"/>
            <p:cNvSpPr/>
            <p:nvPr/>
          </p:nvSpPr>
          <p:spPr>
            <a:xfrm>
              <a:off x="4977300" y="2531675"/>
              <a:ext cx="5750" cy="4900"/>
            </a:xfrm>
            <a:custGeom>
              <a:avLst/>
              <a:gdLst/>
              <a:ahLst/>
              <a:cxnLst/>
              <a:rect l="l" t="t" r="r" b="b"/>
              <a:pathLst>
                <a:path w="230" h="196" extrusionOk="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 name="Google Shape;2592;p63"/>
            <p:cNvSpPr/>
            <p:nvPr/>
          </p:nvSpPr>
          <p:spPr>
            <a:xfrm>
              <a:off x="4977350" y="2539400"/>
              <a:ext cx="5575" cy="4750"/>
            </a:xfrm>
            <a:custGeom>
              <a:avLst/>
              <a:gdLst/>
              <a:ahLst/>
              <a:cxnLst/>
              <a:rect l="l" t="t" r="r" b="b"/>
              <a:pathLst>
                <a:path w="223" h="190" extrusionOk="0">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 name="Google Shape;2593;p63"/>
            <p:cNvSpPr/>
            <p:nvPr/>
          </p:nvSpPr>
          <p:spPr>
            <a:xfrm>
              <a:off x="4977300" y="2547175"/>
              <a:ext cx="5750" cy="4725"/>
            </a:xfrm>
            <a:custGeom>
              <a:avLst/>
              <a:gdLst/>
              <a:ahLst/>
              <a:cxnLst/>
              <a:rect l="l" t="t" r="r" b="b"/>
              <a:pathLst>
                <a:path w="230" h="189" extrusionOk="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 name="Google Shape;2594;p63"/>
            <p:cNvSpPr/>
            <p:nvPr/>
          </p:nvSpPr>
          <p:spPr>
            <a:xfrm>
              <a:off x="4977300" y="2554750"/>
              <a:ext cx="5625" cy="4825"/>
            </a:xfrm>
            <a:custGeom>
              <a:avLst/>
              <a:gdLst/>
              <a:ahLst/>
              <a:cxnLst/>
              <a:rect l="l" t="t" r="r" b="b"/>
              <a:pathLst>
                <a:path w="225" h="193" extrusionOk="0">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 name="Google Shape;2595;p63"/>
            <p:cNvSpPr/>
            <p:nvPr/>
          </p:nvSpPr>
          <p:spPr>
            <a:xfrm>
              <a:off x="4977300" y="2562500"/>
              <a:ext cx="5750" cy="4800"/>
            </a:xfrm>
            <a:custGeom>
              <a:avLst/>
              <a:gdLst/>
              <a:ahLst/>
              <a:cxnLst/>
              <a:rect l="l" t="t" r="r" b="b"/>
              <a:pathLst>
                <a:path w="230" h="192" extrusionOk="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 name="Google Shape;2596;p63"/>
            <p:cNvSpPr/>
            <p:nvPr/>
          </p:nvSpPr>
          <p:spPr>
            <a:xfrm>
              <a:off x="4977350"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 name="Google Shape;2597;p63"/>
            <p:cNvSpPr/>
            <p:nvPr/>
          </p:nvSpPr>
          <p:spPr>
            <a:xfrm>
              <a:off x="4977300" y="2577825"/>
              <a:ext cx="5625" cy="4825"/>
            </a:xfrm>
            <a:custGeom>
              <a:avLst/>
              <a:gdLst/>
              <a:ahLst/>
              <a:cxnLst/>
              <a:rect l="l" t="t" r="r" b="b"/>
              <a:pathLst>
                <a:path w="225" h="193" extrusionOk="0">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 name="Google Shape;2598;p63"/>
            <p:cNvSpPr/>
            <p:nvPr/>
          </p:nvSpPr>
          <p:spPr>
            <a:xfrm>
              <a:off x="4968825" y="2531675"/>
              <a:ext cx="5750" cy="4900"/>
            </a:xfrm>
            <a:custGeom>
              <a:avLst/>
              <a:gdLst/>
              <a:ahLst/>
              <a:cxnLst/>
              <a:rect l="l" t="t" r="r" b="b"/>
              <a:pathLst>
                <a:path w="230" h="196" extrusionOk="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 name="Google Shape;2599;p63"/>
            <p:cNvSpPr/>
            <p:nvPr/>
          </p:nvSpPr>
          <p:spPr>
            <a:xfrm>
              <a:off x="4968875" y="2539400"/>
              <a:ext cx="5700" cy="4750"/>
            </a:xfrm>
            <a:custGeom>
              <a:avLst/>
              <a:gdLst/>
              <a:ahLst/>
              <a:cxnLst/>
              <a:rect l="l" t="t" r="r" b="b"/>
              <a:pathLst>
                <a:path w="228" h="190" extrusionOk="0">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 name="Google Shape;2600;p63"/>
            <p:cNvSpPr/>
            <p:nvPr/>
          </p:nvSpPr>
          <p:spPr>
            <a:xfrm>
              <a:off x="4968825" y="2547175"/>
              <a:ext cx="5750" cy="4725"/>
            </a:xfrm>
            <a:custGeom>
              <a:avLst/>
              <a:gdLst/>
              <a:ahLst/>
              <a:cxnLst/>
              <a:rect l="l" t="t" r="r" b="b"/>
              <a:pathLst>
                <a:path w="230" h="189" extrusionOk="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 name="Google Shape;2601;p63"/>
            <p:cNvSpPr/>
            <p:nvPr/>
          </p:nvSpPr>
          <p:spPr>
            <a:xfrm>
              <a:off x="4968825" y="2554750"/>
              <a:ext cx="5800" cy="4825"/>
            </a:xfrm>
            <a:custGeom>
              <a:avLst/>
              <a:gdLst/>
              <a:ahLst/>
              <a:cxnLst/>
              <a:rect l="l" t="t" r="r" b="b"/>
              <a:pathLst>
                <a:path w="232" h="193" extrusionOk="0">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 name="Google Shape;2602;p63"/>
            <p:cNvSpPr/>
            <p:nvPr/>
          </p:nvSpPr>
          <p:spPr>
            <a:xfrm>
              <a:off x="4968825" y="2562500"/>
              <a:ext cx="5750" cy="4800"/>
            </a:xfrm>
            <a:custGeom>
              <a:avLst/>
              <a:gdLst/>
              <a:ahLst/>
              <a:cxnLst/>
              <a:rect l="l" t="t" r="r" b="b"/>
              <a:pathLst>
                <a:path w="230" h="192" extrusionOk="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 name="Google Shape;2603;p63"/>
            <p:cNvSpPr/>
            <p:nvPr/>
          </p:nvSpPr>
          <p:spPr>
            <a:xfrm>
              <a:off x="4968875" y="2570225"/>
              <a:ext cx="5700" cy="4750"/>
            </a:xfrm>
            <a:custGeom>
              <a:avLst/>
              <a:gdLst/>
              <a:ahLst/>
              <a:cxnLst/>
              <a:rect l="l" t="t" r="r" b="b"/>
              <a:pathLst>
                <a:path w="228" h="190" extrusionOk="0">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 name="Google Shape;2604;p63"/>
            <p:cNvSpPr/>
            <p:nvPr/>
          </p:nvSpPr>
          <p:spPr>
            <a:xfrm>
              <a:off x="4968825" y="2577825"/>
              <a:ext cx="5800" cy="4825"/>
            </a:xfrm>
            <a:custGeom>
              <a:avLst/>
              <a:gdLst/>
              <a:ahLst/>
              <a:cxnLst/>
              <a:rect l="l" t="t" r="r" b="b"/>
              <a:pathLst>
                <a:path w="232" h="193" extrusionOk="0">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 name="Google Shape;2605;p63"/>
            <p:cNvSpPr/>
            <p:nvPr/>
          </p:nvSpPr>
          <p:spPr>
            <a:xfrm>
              <a:off x="4960525" y="2531675"/>
              <a:ext cx="5625" cy="4900"/>
            </a:xfrm>
            <a:custGeom>
              <a:avLst/>
              <a:gdLst/>
              <a:ahLst/>
              <a:cxnLst/>
              <a:rect l="l" t="t" r="r" b="b"/>
              <a:pathLst>
                <a:path w="225" h="196" extrusionOk="0">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 name="Google Shape;2606;p63"/>
            <p:cNvSpPr/>
            <p:nvPr/>
          </p:nvSpPr>
          <p:spPr>
            <a:xfrm>
              <a:off x="4960575" y="2539400"/>
              <a:ext cx="5575" cy="4750"/>
            </a:xfrm>
            <a:custGeom>
              <a:avLst/>
              <a:gdLst/>
              <a:ahLst/>
              <a:cxnLst/>
              <a:rect l="l" t="t" r="r" b="b"/>
              <a:pathLst>
                <a:path w="223" h="190" extrusionOk="0">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 name="Google Shape;2607;p63"/>
            <p:cNvSpPr/>
            <p:nvPr/>
          </p:nvSpPr>
          <p:spPr>
            <a:xfrm>
              <a:off x="4960525" y="2547175"/>
              <a:ext cx="5625" cy="4725"/>
            </a:xfrm>
            <a:custGeom>
              <a:avLst/>
              <a:gdLst/>
              <a:ahLst/>
              <a:cxnLst/>
              <a:rect l="l" t="t" r="r" b="b"/>
              <a:pathLst>
                <a:path w="225" h="189" extrusionOk="0">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 name="Google Shape;2608;p63"/>
            <p:cNvSpPr/>
            <p:nvPr/>
          </p:nvSpPr>
          <p:spPr>
            <a:xfrm>
              <a:off x="4960525" y="2554750"/>
              <a:ext cx="5625" cy="4825"/>
            </a:xfrm>
            <a:custGeom>
              <a:avLst/>
              <a:gdLst/>
              <a:ahLst/>
              <a:cxnLst/>
              <a:rect l="l" t="t" r="r" b="b"/>
              <a:pathLst>
                <a:path w="225" h="193" extrusionOk="0">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 name="Google Shape;2609;p63"/>
            <p:cNvSpPr/>
            <p:nvPr/>
          </p:nvSpPr>
          <p:spPr>
            <a:xfrm>
              <a:off x="4960525" y="2562500"/>
              <a:ext cx="5625" cy="4800"/>
            </a:xfrm>
            <a:custGeom>
              <a:avLst/>
              <a:gdLst/>
              <a:ahLst/>
              <a:cxnLst/>
              <a:rect l="l" t="t" r="r" b="b"/>
              <a:pathLst>
                <a:path w="225" h="192" extrusionOk="0">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 name="Google Shape;2610;p63"/>
            <p:cNvSpPr/>
            <p:nvPr/>
          </p:nvSpPr>
          <p:spPr>
            <a:xfrm>
              <a:off x="4960575" y="2570225"/>
              <a:ext cx="5575" cy="4750"/>
            </a:xfrm>
            <a:custGeom>
              <a:avLst/>
              <a:gdLst/>
              <a:ahLst/>
              <a:cxnLst/>
              <a:rect l="l" t="t" r="r" b="b"/>
              <a:pathLst>
                <a:path w="223" h="190" extrusionOk="0">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 name="Google Shape;2611;p63"/>
            <p:cNvSpPr/>
            <p:nvPr/>
          </p:nvSpPr>
          <p:spPr>
            <a:xfrm>
              <a:off x="4960525" y="2577825"/>
              <a:ext cx="5625" cy="4825"/>
            </a:xfrm>
            <a:custGeom>
              <a:avLst/>
              <a:gdLst/>
              <a:ahLst/>
              <a:cxnLst/>
              <a:rect l="l" t="t" r="r" b="b"/>
              <a:pathLst>
                <a:path w="225" h="193" extrusionOk="0">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 name="Google Shape;2612;p63"/>
            <p:cNvSpPr/>
            <p:nvPr/>
          </p:nvSpPr>
          <p:spPr>
            <a:xfrm>
              <a:off x="4952050" y="2531675"/>
              <a:ext cx="5625" cy="4900"/>
            </a:xfrm>
            <a:custGeom>
              <a:avLst/>
              <a:gdLst/>
              <a:ahLst/>
              <a:cxnLst/>
              <a:rect l="l" t="t" r="r" b="b"/>
              <a:pathLst>
                <a:path w="225" h="196" extrusionOk="0">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 name="Google Shape;2613;p63"/>
            <p:cNvSpPr/>
            <p:nvPr/>
          </p:nvSpPr>
          <p:spPr>
            <a:xfrm>
              <a:off x="4952100" y="2539400"/>
              <a:ext cx="5575" cy="4750"/>
            </a:xfrm>
            <a:custGeom>
              <a:avLst/>
              <a:gdLst/>
              <a:ahLst/>
              <a:cxnLst/>
              <a:rect l="l" t="t" r="r" b="b"/>
              <a:pathLst>
                <a:path w="223" h="190" extrusionOk="0">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 name="Google Shape;2614;p63"/>
            <p:cNvSpPr/>
            <p:nvPr/>
          </p:nvSpPr>
          <p:spPr>
            <a:xfrm>
              <a:off x="4952050" y="2547175"/>
              <a:ext cx="5625" cy="4725"/>
            </a:xfrm>
            <a:custGeom>
              <a:avLst/>
              <a:gdLst/>
              <a:ahLst/>
              <a:cxnLst/>
              <a:rect l="l" t="t" r="r" b="b"/>
              <a:pathLst>
                <a:path w="225" h="189" extrusionOk="0">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 name="Google Shape;2615;p63"/>
            <p:cNvSpPr/>
            <p:nvPr/>
          </p:nvSpPr>
          <p:spPr>
            <a:xfrm>
              <a:off x="4952050"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 name="Google Shape;2616;p63"/>
            <p:cNvSpPr/>
            <p:nvPr/>
          </p:nvSpPr>
          <p:spPr>
            <a:xfrm>
              <a:off x="4952050" y="2562500"/>
              <a:ext cx="5625" cy="4800"/>
            </a:xfrm>
            <a:custGeom>
              <a:avLst/>
              <a:gdLst/>
              <a:ahLst/>
              <a:cxnLst/>
              <a:rect l="l" t="t" r="r" b="b"/>
              <a:pathLst>
                <a:path w="225" h="192" extrusionOk="0">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 name="Google Shape;2617;p63"/>
            <p:cNvSpPr/>
            <p:nvPr/>
          </p:nvSpPr>
          <p:spPr>
            <a:xfrm>
              <a:off x="4952100" y="2570225"/>
              <a:ext cx="5575" cy="4750"/>
            </a:xfrm>
            <a:custGeom>
              <a:avLst/>
              <a:gdLst/>
              <a:ahLst/>
              <a:cxnLst/>
              <a:rect l="l" t="t" r="r" b="b"/>
              <a:pathLst>
                <a:path w="223" h="190" extrusionOk="0">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 name="Google Shape;2618;p63"/>
            <p:cNvSpPr/>
            <p:nvPr/>
          </p:nvSpPr>
          <p:spPr>
            <a:xfrm>
              <a:off x="4952050"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 name="Google Shape;2619;p63"/>
            <p:cNvSpPr/>
            <p:nvPr/>
          </p:nvSpPr>
          <p:spPr>
            <a:xfrm>
              <a:off x="4943575" y="2531675"/>
              <a:ext cx="5750" cy="4900"/>
            </a:xfrm>
            <a:custGeom>
              <a:avLst/>
              <a:gdLst/>
              <a:ahLst/>
              <a:cxnLst/>
              <a:rect l="l" t="t" r="r" b="b"/>
              <a:pathLst>
                <a:path w="230" h="196" extrusionOk="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 name="Google Shape;2620;p63"/>
            <p:cNvSpPr/>
            <p:nvPr/>
          </p:nvSpPr>
          <p:spPr>
            <a:xfrm>
              <a:off x="4943625" y="2539400"/>
              <a:ext cx="5575" cy="4750"/>
            </a:xfrm>
            <a:custGeom>
              <a:avLst/>
              <a:gdLst/>
              <a:ahLst/>
              <a:cxnLst/>
              <a:rect l="l" t="t" r="r" b="b"/>
              <a:pathLst>
                <a:path w="223" h="190" extrusionOk="0">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 name="Google Shape;2621;p63"/>
            <p:cNvSpPr/>
            <p:nvPr/>
          </p:nvSpPr>
          <p:spPr>
            <a:xfrm>
              <a:off x="4943575" y="2547175"/>
              <a:ext cx="5750" cy="4725"/>
            </a:xfrm>
            <a:custGeom>
              <a:avLst/>
              <a:gdLst/>
              <a:ahLst/>
              <a:cxnLst/>
              <a:rect l="l" t="t" r="r" b="b"/>
              <a:pathLst>
                <a:path w="230" h="189" extrusionOk="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 name="Google Shape;2622;p63"/>
            <p:cNvSpPr/>
            <p:nvPr/>
          </p:nvSpPr>
          <p:spPr>
            <a:xfrm>
              <a:off x="4943575" y="2554750"/>
              <a:ext cx="5625" cy="4825"/>
            </a:xfrm>
            <a:custGeom>
              <a:avLst/>
              <a:gdLst/>
              <a:ahLst/>
              <a:cxnLst/>
              <a:rect l="l" t="t" r="r" b="b"/>
              <a:pathLst>
                <a:path w="225" h="193" extrusionOk="0">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 name="Google Shape;2623;p63"/>
            <p:cNvSpPr/>
            <p:nvPr/>
          </p:nvSpPr>
          <p:spPr>
            <a:xfrm>
              <a:off x="4943575" y="2562500"/>
              <a:ext cx="5750" cy="4800"/>
            </a:xfrm>
            <a:custGeom>
              <a:avLst/>
              <a:gdLst/>
              <a:ahLst/>
              <a:cxnLst/>
              <a:rect l="l" t="t" r="r" b="b"/>
              <a:pathLst>
                <a:path w="230" h="192" extrusionOk="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 name="Google Shape;2624;p63"/>
            <p:cNvSpPr/>
            <p:nvPr/>
          </p:nvSpPr>
          <p:spPr>
            <a:xfrm>
              <a:off x="4943625" y="2570225"/>
              <a:ext cx="5700" cy="4750"/>
            </a:xfrm>
            <a:custGeom>
              <a:avLst/>
              <a:gdLst/>
              <a:ahLst/>
              <a:cxnLst/>
              <a:rect l="l" t="t" r="r" b="b"/>
              <a:pathLst>
                <a:path w="228" h="190" extrusionOk="0">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 name="Google Shape;2625;p63"/>
            <p:cNvSpPr/>
            <p:nvPr/>
          </p:nvSpPr>
          <p:spPr>
            <a:xfrm>
              <a:off x="4943575" y="2577825"/>
              <a:ext cx="5625" cy="4825"/>
            </a:xfrm>
            <a:custGeom>
              <a:avLst/>
              <a:gdLst/>
              <a:ahLst/>
              <a:cxnLst/>
              <a:rect l="l" t="t" r="r" b="b"/>
              <a:pathLst>
                <a:path w="225" h="193" extrusionOk="0">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626" name="Google Shape;2626;p63"/>
          <p:cNvSpPr/>
          <p:nvPr/>
        </p:nvSpPr>
        <p:spPr>
          <a:xfrm>
            <a:off x="10330144" y="4568089"/>
            <a:ext cx="232449" cy="232449"/>
          </a:xfrm>
          <a:custGeom>
            <a:avLst/>
            <a:gdLst/>
            <a:ahLst/>
            <a:cxnLst/>
            <a:rect l="l" t="t" r="r" b="b"/>
            <a:pathLst>
              <a:path w="208163" h="208163" extrusionOk="0">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 name="Google Shape;2627;p63"/>
          <p:cNvSpPr/>
          <p:nvPr/>
        </p:nvSpPr>
        <p:spPr>
          <a:xfrm>
            <a:off x="10751819" y="4606513"/>
            <a:ext cx="198000" cy="155600"/>
          </a:xfrm>
          <a:prstGeom prst="stripedRightArrow">
            <a:avLst>
              <a:gd name="adj1" fmla="val 50000"/>
              <a:gd name="adj2" fmla="val 50000"/>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 name="Google Shape;2628;p63"/>
          <p:cNvSpPr/>
          <p:nvPr/>
        </p:nvSpPr>
        <p:spPr>
          <a:xfrm>
            <a:off x="9554637"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 name="Google Shape;2629;p63"/>
          <p:cNvSpPr/>
          <p:nvPr/>
        </p:nvSpPr>
        <p:spPr>
          <a:xfrm flipH="1">
            <a:off x="9964459" y="3701096"/>
            <a:ext cx="157600" cy="157600"/>
          </a:xfrm>
          <a:prstGeom prst="curvedRightArrow">
            <a:avLst>
              <a:gd name="adj1" fmla="val 25000"/>
              <a:gd name="adj2" fmla="val 50000"/>
              <a:gd name="adj3" fmla="val 25000"/>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 name="Google Shape;2630;p63"/>
          <p:cNvSpPr txBox="1">
            <a:spLocks noGrp="1"/>
          </p:cNvSpPr>
          <p:nvPr>
            <p:ph type="title" idx="4294967295"/>
          </p:nvPr>
        </p:nvSpPr>
        <p:spPr>
          <a:xfrm>
            <a:off x="1424133" y="1249435"/>
            <a:ext cx="9396400" cy="643200"/>
          </a:xfrm>
          <a:prstGeom prst="rect">
            <a:avLst/>
          </a:prstGeom>
        </p:spPr>
        <p:txBody>
          <a:bodyPr spcFirstLastPara="1" wrap="square" lIns="121900" tIns="121900" rIns="121900" bIns="121900" anchor="t" anchorCtr="0">
            <a:noAutofit/>
          </a:bodyPr>
          <a:lstStyle/>
          <a:p>
            <a:pPr>
              <a:buClr>
                <a:schemeClr val="dk1"/>
              </a:buClr>
              <a:buSzPts val="1100"/>
            </a:pPr>
            <a:r>
              <a:rPr lang="en-GB">
                <a:solidFill>
                  <a:schemeClr val="lt1"/>
                </a:solidFill>
                <a:latin typeface="Arial" panose="020B0604020202020204"/>
                <a:ea typeface="Arial" panose="020B0604020202020204"/>
                <a:cs typeface="Arial" panose="020B0604020202020204"/>
                <a:sym typeface="Arial" panose="020B0604020202020204"/>
              </a:rPr>
              <a:t>Use our editable graphic resources...</a:t>
            </a:r>
            <a:endParaRPr>
              <a:solidFill>
                <a:schemeClr val="lt1"/>
              </a:solidFill>
              <a:latin typeface="Arial" panose="020B0604020202020204"/>
              <a:ea typeface="Arial" panose="020B0604020202020204"/>
              <a:cs typeface="Arial" panose="020B0604020202020204"/>
              <a:sym typeface="Arial" panose="020B0604020202020204"/>
            </a:endParaRPr>
          </a:p>
          <a:p>
            <a:pPr>
              <a:buClr>
                <a:srgbClr val="000000"/>
              </a:buClr>
              <a:buSzPts val="1100"/>
            </a:pPr>
            <a:endParaRPr>
              <a:latin typeface="Arial" panose="020B0604020202020204"/>
              <a:ea typeface="Arial" panose="020B0604020202020204"/>
              <a:cs typeface="Arial" panose="020B0604020202020204"/>
              <a:sym typeface="Arial" panose="020B0604020202020204"/>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2634"/>
        <p:cNvGrpSpPr/>
        <p:nvPr/>
      </p:nvGrpSpPr>
      <p:grpSpPr>
        <a:xfrm>
          <a:off x="0" y="0"/>
          <a:ext cx="0" cy="0"/>
          <a:chOff x="0" y="0"/>
          <a:chExt cx="0" cy="0"/>
        </a:xfrm>
      </p:grpSpPr>
      <p:grpSp>
        <p:nvGrpSpPr>
          <p:cNvPr id="2635" name="Google Shape;2635;p64"/>
          <p:cNvGrpSpPr/>
          <p:nvPr/>
        </p:nvGrpSpPr>
        <p:grpSpPr>
          <a:xfrm>
            <a:off x="4857268" y="1568987"/>
            <a:ext cx="2770909" cy="1822077"/>
            <a:chOff x="235800" y="830650"/>
            <a:chExt cx="6978450" cy="4588844"/>
          </a:xfrm>
        </p:grpSpPr>
        <p:sp>
          <p:nvSpPr>
            <p:cNvPr id="2636" name="Google Shape;2636;p64"/>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 name="Google Shape;2637;p64"/>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 name="Google Shape;2638;p64"/>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 name="Google Shape;2639;p64"/>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 name="Google Shape;2640;p64"/>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 name="Google Shape;2641;p64"/>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w="9525" cap="flat" cmpd="sng">
              <a:solidFill>
                <a:srgbClr val="E1E7EC"/>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2" name="Google Shape;2642;p64"/>
          <p:cNvGrpSpPr/>
          <p:nvPr/>
        </p:nvGrpSpPr>
        <p:grpSpPr>
          <a:xfrm>
            <a:off x="984605" y="4010456"/>
            <a:ext cx="3497168" cy="1778053"/>
            <a:chOff x="238125" y="1038125"/>
            <a:chExt cx="7146800" cy="3633625"/>
          </a:xfrm>
        </p:grpSpPr>
        <p:sp>
          <p:nvSpPr>
            <p:cNvPr id="2643" name="Google Shape;2643;p64"/>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 name="Google Shape;2644;p64"/>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 name="Google Shape;2645;p64"/>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 name="Google Shape;2646;p64"/>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 name="Google Shape;2647;p64"/>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 name="Google Shape;2648;p64"/>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 name="Google Shape;2649;p64"/>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 name="Google Shape;2650;p64"/>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 name="Google Shape;2651;p64"/>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 name="Google Shape;2652;p64"/>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 name="Google Shape;2653;p64"/>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 name="Google Shape;2654;p64"/>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 name="Google Shape;2655;p64"/>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 name="Google Shape;2656;p64"/>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 name="Google Shape;2657;p64"/>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 name="Google Shape;2658;p64"/>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 name="Google Shape;2659;p64"/>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 name="Google Shape;2660;p64"/>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 name="Google Shape;2661;p64"/>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 name="Google Shape;2662;p64"/>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 name="Google Shape;2663;p64"/>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 name="Google Shape;2664;p64"/>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 name="Google Shape;2665;p64"/>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 name="Google Shape;2666;p64"/>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 name="Google Shape;2667;p64"/>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 name="Google Shape;2668;p64"/>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 name="Google Shape;2669;p64"/>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 name="Google Shape;2670;p64"/>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 name="Google Shape;2671;p64"/>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 name="Google Shape;2672;p64"/>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 name="Google Shape;2673;p64"/>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 name="Google Shape;2674;p64"/>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 name="Google Shape;2675;p64"/>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 name="Google Shape;2676;p64"/>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 name="Google Shape;2677;p64"/>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 name="Google Shape;2678;p64"/>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 name="Google Shape;2679;p64"/>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 name="Google Shape;2680;p64"/>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 name="Google Shape;2681;p64"/>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 name="Google Shape;2682;p64"/>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 name="Google Shape;2683;p64"/>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 name="Google Shape;2684;p64"/>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 name="Google Shape;2685;p64"/>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 name="Google Shape;2686;p64"/>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 name="Google Shape;2687;p64"/>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 name="Google Shape;2688;p64"/>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 name="Google Shape;2689;p64"/>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 name="Google Shape;2690;p64"/>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 name="Google Shape;2691;p64"/>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 name="Google Shape;2692;p64"/>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 name="Google Shape;2693;p64"/>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 name="Google Shape;2694;p64"/>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 name="Google Shape;2695;p64"/>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 name="Google Shape;2696;p64"/>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 name="Google Shape;2697;p64"/>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 name="Google Shape;2698;p64"/>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 name="Google Shape;2699;p64"/>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 name="Google Shape;2700;p64"/>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 name="Google Shape;2701;p64"/>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 name="Google Shape;2702;p64"/>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 name="Google Shape;2703;p64"/>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 name="Google Shape;2704;p64"/>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 name="Google Shape;2705;p64"/>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 name="Google Shape;2706;p64"/>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 name="Google Shape;2707;p64"/>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 name="Google Shape;2708;p64"/>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 name="Google Shape;2709;p64"/>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 name="Google Shape;2710;p64"/>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 name="Google Shape;2711;p64"/>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 name="Google Shape;2712;p64"/>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 name="Google Shape;2713;p64"/>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 name="Google Shape;2714;p64"/>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 name="Google Shape;2715;p64"/>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 name="Google Shape;2716;p64"/>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 name="Google Shape;2717;p64"/>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 name="Google Shape;2718;p64"/>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 name="Google Shape;2719;p64"/>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 name="Google Shape;2720;p64"/>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 name="Google Shape;2721;p64"/>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 name="Google Shape;2722;p64"/>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 name="Google Shape;2723;p64"/>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 name="Google Shape;2724;p64"/>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 name="Google Shape;2725;p64"/>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 name="Google Shape;2726;p64"/>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 name="Google Shape;2727;p64"/>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 name="Google Shape;2728;p64"/>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 name="Google Shape;2729;p64"/>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 name="Google Shape;2730;p64"/>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 name="Google Shape;2731;p64"/>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 name="Google Shape;2732;p64"/>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 name="Google Shape;2733;p64"/>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 name="Google Shape;2734;p64"/>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 name="Google Shape;2735;p64"/>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 name="Google Shape;2736;p64"/>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 name="Google Shape;2737;p64"/>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 name="Google Shape;2738;p64"/>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 name="Google Shape;2739;p64"/>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 name="Google Shape;2740;p64"/>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 name="Google Shape;2741;p64"/>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 name="Google Shape;2742;p64"/>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 name="Google Shape;2743;p64"/>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 name="Google Shape;2744;p64"/>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 name="Google Shape;2745;p64"/>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 name="Google Shape;2746;p64"/>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 name="Google Shape;2747;p64"/>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 name="Google Shape;2748;p64"/>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 name="Google Shape;2749;p64"/>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 name="Google Shape;2750;p64"/>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 name="Google Shape;2751;p64"/>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 name="Google Shape;2752;p64"/>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 name="Google Shape;2753;p64"/>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 name="Google Shape;2754;p64"/>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 name="Google Shape;2755;p64"/>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 name="Google Shape;2756;p64"/>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 name="Google Shape;2757;p64"/>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 name="Google Shape;2758;p64"/>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9" name="Google Shape;2759;p64"/>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0" name="Google Shape;2760;p64"/>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1" name="Google Shape;2761;p64"/>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2" name="Google Shape;2762;p64"/>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3" name="Google Shape;2763;p64"/>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4" name="Google Shape;2764;p64"/>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5" name="Google Shape;2765;p64"/>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6" name="Google Shape;2766;p64"/>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7" name="Google Shape;2767;p64"/>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8" name="Google Shape;2768;p64"/>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69" name="Google Shape;2769;p64"/>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0" name="Google Shape;2770;p64"/>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1" name="Google Shape;2771;p64"/>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2" name="Google Shape;2772;p64"/>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3" name="Google Shape;2773;p64"/>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4" name="Google Shape;2774;p64"/>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5" name="Google Shape;2775;p64"/>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6" name="Google Shape;2776;p64"/>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7" name="Google Shape;2777;p64"/>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8" name="Google Shape;2778;p64"/>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79" name="Google Shape;2779;p64"/>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0" name="Google Shape;2780;p64"/>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1" name="Google Shape;2781;p64"/>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2" name="Google Shape;2782;p64"/>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3" name="Google Shape;2783;p64"/>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4" name="Google Shape;2784;p64"/>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5" name="Google Shape;2785;p64"/>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6" name="Google Shape;2786;p64"/>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7" name="Google Shape;2787;p64"/>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8" name="Google Shape;2788;p64"/>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89" name="Google Shape;2789;p64"/>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0" name="Google Shape;2790;p64"/>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1" name="Google Shape;2791;p64"/>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2" name="Google Shape;2792;p64"/>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3" name="Google Shape;2793;p64"/>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4" name="Google Shape;2794;p64"/>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5" name="Google Shape;2795;p64"/>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6" name="Google Shape;2796;p64"/>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7" name="Google Shape;2797;p64"/>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8" name="Google Shape;2798;p64"/>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99" name="Google Shape;2799;p64"/>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0" name="Google Shape;2800;p64"/>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1" name="Google Shape;2801;p64"/>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2" name="Google Shape;2802;p64"/>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3" name="Google Shape;2803;p64"/>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4" name="Google Shape;2804;p64"/>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5" name="Google Shape;2805;p64"/>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6" name="Google Shape;2806;p64"/>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7" name="Google Shape;2807;p64"/>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8" name="Google Shape;2808;p64"/>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09" name="Google Shape;2809;p64"/>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0" name="Google Shape;2810;p64"/>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1" name="Google Shape;2811;p64"/>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2" name="Google Shape;2812;p64"/>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3" name="Google Shape;2813;p64"/>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4" name="Google Shape;2814;p64"/>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5" name="Google Shape;2815;p64"/>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6" name="Google Shape;2816;p64"/>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7" name="Google Shape;2817;p64"/>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8" name="Google Shape;2818;p64"/>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19" name="Google Shape;2819;p64"/>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0" name="Google Shape;2820;p64"/>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1" name="Google Shape;2821;p64"/>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2" name="Google Shape;2822;p64"/>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3" name="Google Shape;2823;p64"/>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4" name="Google Shape;2824;p64"/>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5" name="Google Shape;2825;p64"/>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6" name="Google Shape;2826;p64"/>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7" name="Google Shape;2827;p64"/>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8" name="Google Shape;2828;p64"/>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29" name="Google Shape;2829;p64"/>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0" name="Google Shape;2830;p64"/>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1" name="Google Shape;2831;p64"/>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2" name="Google Shape;2832;p64"/>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3" name="Google Shape;2833;p64"/>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4" name="Google Shape;2834;p64"/>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5" name="Google Shape;2835;p64"/>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6" name="Google Shape;2836;p64"/>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7" name="Google Shape;2837;p64"/>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8" name="Google Shape;2838;p64"/>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39" name="Google Shape;2839;p64"/>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0" name="Google Shape;2840;p64"/>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1" name="Google Shape;2841;p64"/>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2" name="Google Shape;2842;p64"/>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3" name="Google Shape;2843;p64"/>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4" name="Google Shape;2844;p64"/>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5" name="Google Shape;2845;p64"/>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6" name="Google Shape;2846;p64"/>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7" name="Google Shape;2847;p64"/>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8" name="Google Shape;2848;p64"/>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49" name="Google Shape;2849;p64"/>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0" name="Google Shape;2850;p64"/>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1" name="Google Shape;2851;p64"/>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2" name="Google Shape;2852;p64"/>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3" name="Google Shape;2853;p64"/>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4" name="Google Shape;2854;p64"/>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5" name="Google Shape;2855;p64"/>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6" name="Google Shape;2856;p64"/>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7" name="Google Shape;2857;p64"/>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8" name="Google Shape;2858;p64"/>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59" name="Google Shape;2859;p64"/>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0" name="Google Shape;2860;p64"/>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1" name="Google Shape;2861;p64"/>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2" name="Google Shape;2862;p64"/>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3" name="Google Shape;2863;p64"/>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4" name="Google Shape;2864;p64"/>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5" name="Google Shape;2865;p64"/>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6" name="Google Shape;2866;p64"/>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7" name="Google Shape;2867;p64"/>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8" name="Google Shape;2868;p64"/>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69" name="Google Shape;2869;p64"/>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0" name="Google Shape;2870;p64"/>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1" name="Google Shape;2871;p64"/>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2" name="Google Shape;2872;p64"/>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3" name="Google Shape;2873;p64"/>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4" name="Google Shape;2874;p64"/>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5" name="Google Shape;2875;p64"/>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6" name="Google Shape;2876;p64"/>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7" name="Google Shape;2877;p64"/>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8" name="Google Shape;2878;p64"/>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79" name="Google Shape;2879;p64"/>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0" name="Google Shape;2880;p64"/>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1" name="Google Shape;2881;p64"/>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2" name="Google Shape;2882;p64"/>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3" name="Google Shape;2883;p64"/>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4" name="Google Shape;2884;p64"/>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5" name="Google Shape;2885;p64"/>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6" name="Google Shape;2886;p64"/>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7" name="Google Shape;2887;p64"/>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8" name="Google Shape;2888;p64"/>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89" name="Google Shape;2889;p64"/>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0" name="Google Shape;2890;p64"/>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1" name="Google Shape;2891;p64"/>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2" name="Google Shape;2892;p64"/>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3" name="Google Shape;2893;p64"/>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4" name="Google Shape;2894;p64"/>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5" name="Google Shape;2895;p64"/>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6" name="Google Shape;2896;p64"/>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7" name="Google Shape;2897;p64"/>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8" name="Google Shape;2898;p64"/>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899" name="Google Shape;2899;p64"/>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0" name="Google Shape;2900;p64"/>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1" name="Google Shape;2901;p64"/>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2" name="Google Shape;2902;p64"/>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3" name="Google Shape;2903;p64"/>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4" name="Google Shape;2904;p64"/>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5" name="Google Shape;2905;p64"/>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6" name="Google Shape;2906;p64"/>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7" name="Google Shape;2907;p64"/>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8" name="Google Shape;2908;p64"/>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09" name="Google Shape;2909;p64"/>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0" name="Google Shape;2910;p64"/>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1" name="Google Shape;2911;p64"/>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2" name="Google Shape;2912;p64"/>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3" name="Google Shape;2913;p64"/>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4" name="Google Shape;2914;p64"/>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5" name="Google Shape;2915;p64"/>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6" name="Google Shape;2916;p64"/>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7" name="Google Shape;2917;p64"/>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8" name="Google Shape;2918;p64"/>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19" name="Google Shape;2919;p64"/>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0" name="Google Shape;2920;p64"/>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1" name="Google Shape;2921;p64"/>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2" name="Google Shape;2922;p64"/>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3" name="Google Shape;2923;p64"/>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4" name="Google Shape;2924;p64"/>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5" name="Google Shape;2925;p64"/>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6" name="Google Shape;2926;p64"/>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7" name="Google Shape;2927;p64"/>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8" name="Google Shape;2928;p64"/>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29" name="Google Shape;2929;p64"/>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0" name="Google Shape;2930;p64"/>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1" name="Google Shape;2931;p64"/>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2" name="Google Shape;2932;p64"/>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3" name="Google Shape;2933;p64"/>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4" name="Google Shape;2934;p64"/>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5" name="Google Shape;2935;p64"/>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6" name="Google Shape;2936;p64"/>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7" name="Google Shape;2937;p64"/>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8" name="Google Shape;2938;p64"/>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39" name="Google Shape;2939;p64"/>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0" name="Google Shape;2940;p64"/>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1" name="Google Shape;2941;p64"/>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2" name="Google Shape;2942;p64"/>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3" name="Google Shape;2943;p64"/>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4" name="Google Shape;2944;p64"/>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5" name="Google Shape;2945;p64"/>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6" name="Google Shape;2946;p64"/>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7" name="Google Shape;2947;p64"/>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8" name="Google Shape;2948;p64"/>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49" name="Google Shape;2949;p64"/>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0" name="Google Shape;2950;p64"/>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1" name="Google Shape;2951;p64"/>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2" name="Google Shape;2952;p64"/>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3" name="Google Shape;2953;p64"/>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4" name="Google Shape;2954;p64"/>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5" name="Google Shape;2955;p64"/>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6" name="Google Shape;2956;p64"/>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7" name="Google Shape;2957;p64"/>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8" name="Google Shape;2958;p64"/>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59" name="Google Shape;2959;p64"/>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0" name="Google Shape;2960;p64"/>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1" name="Google Shape;2961;p64"/>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2" name="Google Shape;2962;p64"/>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3" name="Google Shape;2963;p64"/>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4" name="Google Shape;2964;p64"/>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5" name="Google Shape;2965;p64"/>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6" name="Google Shape;2966;p64"/>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7" name="Google Shape;2967;p64"/>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8" name="Google Shape;2968;p64"/>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69" name="Google Shape;2969;p64"/>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0" name="Google Shape;2970;p64"/>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1" name="Google Shape;2971;p64"/>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2" name="Google Shape;2972;p64"/>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3" name="Google Shape;2973;p64"/>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4" name="Google Shape;2974;p64"/>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5" name="Google Shape;2975;p64"/>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6" name="Google Shape;2976;p64"/>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7" name="Google Shape;2977;p64"/>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8" name="Google Shape;2978;p64"/>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79" name="Google Shape;2979;p64"/>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0" name="Google Shape;2980;p64"/>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1" name="Google Shape;2981;p64"/>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2" name="Google Shape;2982;p64"/>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3" name="Google Shape;2983;p64"/>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4" name="Google Shape;2984;p64"/>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5" name="Google Shape;2985;p64"/>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6" name="Google Shape;2986;p64"/>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7" name="Google Shape;2987;p64"/>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8" name="Google Shape;2988;p64"/>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89" name="Google Shape;2989;p64"/>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0" name="Google Shape;2990;p64"/>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1" name="Google Shape;2991;p64"/>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2" name="Google Shape;2992;p64"/>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3" name="Google Shape;2993;p64"/>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4" name="Google Shape;2994;p64"/>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5" name="Google Shape;2995;p64"/>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6" name="Google Shape;2996;p64"/>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7" name="Google Shape;2997;p64"/>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8" name="Google Shape;2998;p64"/>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999" name="Google Shape;2999;p64"/>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0" name="Google Shape;3000;p64"/>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1" name="Google Shape;3001;p64"/>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2" name="Google Shape;3002;p64"/>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3" name="Google Shape;3003;p64"/>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4" name="Google Shape;3004;p64"/>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5" name="Google Shape;3005;p64"/>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6" name="Google Shape;3006;p64"/>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7" name="Google Shape;3007;p64"/>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8" name="Google Shape;3008;p64"/>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09" name="Google Shape;3009;p64"/>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0" name="Google Shape;3010;p64"/>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1" name="Google Shape;3011;p64"/>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2" name="Google Shape;3012;p64"/>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3" name="Google Shape;3013;p64"/>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4" name="Google Shape;3014;p64"/>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5" name="Google Shape;3015;p64"/>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6" name="Google Shape;3016;p64"/>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7" name="Google Shape;3017;p64"/>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8" name="Google Shape;3018;p64"/>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19" name="Google Shape;3019;p64"/>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0" name="Google Shape;3020;p64"/>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1" name="Google Shape;3021;p64"/>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2" name="Google Shape;3022;p64"/>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3" name="Google Shape;3023;p64"/>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4" name="Google Shape;3024;p64"/>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5" name="Google Shape;3025;p64"/>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6" name="Google Shape;3026;p64"/>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7" name="Google Shape;3027;p64"/>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8" name="Google Shape;3028;p64"/>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29" name="Google Shape;3029;p64"/>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0" name="Google Shape;3030;p64"/>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1" name="Google Shape;3031;p64"/>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2" name="Google Shape;3032;p64"/>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3" name="Google Shape;3033;p64"/>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4" name="Google Shape;3034;p64"/>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5" name="Google Shape;3035;p64"/>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6" name="Google Shape;3036;p64"/>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7" name="Google Shape;3037;p64"/>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8" name="Google Shape;3038;p64"/>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39" name="Google Shape;3039;p64"/>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0" name="Google Shape;3040;p64"/>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1" name="Google Shape;3041;p64"/>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2" name="Google Shape;3042;p64"/>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3" name="Google Shape;3043;p64"/>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4" name="Google Shape;3044;p64"/>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5" name="Google Shape;3045;p64"/>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6" name="Google Shape;3046;p64"/>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7" name="Google Shape;3047;p64"/>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8" name="Google Shape;3048;p64"/>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49" name="Google Shape;3049;p64"/>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0" name="Google Shape;3050;p64"/>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1" name="Google Shape;3051;p64"/>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2" name="Google Shape;3052;p64"/>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3" name="Google Shape;3053;p64"/>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4" name="Google Shape;3054;p64"/>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5" name="Google Shape;3055;p64"/>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6" name="Google Shape;3056;p64"/>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7" name="Google Shape;3057;p64"/>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8" name="Google Shape;3058;p64"/>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59" name="Google Shape;3059;p64"/>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0" name="Google Shape;3060;p64"/>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1" name="Google Shape;3061;p64"/>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2" name="Google Shape;3062;p64"/>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3" name="Google Shape;3063;p64"/>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4" name="Google Shape;3064;p64"/>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5" name="Google Shape;3065;p64"/>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6" name="Google Shape;3066;p64"/>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7" name="Google Shape;3067;p64"/>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8" name="Google Shape;3068;p64"/>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69" name="Google Shape;3069;p64"/>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0" name="Google Shape;3070;p64"/>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1" name="Google Shape;3071;p64"/>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2" name="Google Shape;3072;p64"/>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3" name="Google Shape;3073;p64"/>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4" name="Google Shape;3074;p64"/>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5" name="Google Shape;3075;p64"/>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6" name="Google Shape;3076;p64"/>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7" name="Google Shape;3077;p64"/>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8" name="Google Shape;3078;p64"/>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79" name="Google Shape;3079;p64"/>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0" name="Google Shape;3080;p64"/>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1" name="Google Shape;3081;p64"/>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2" name="Google Shape;3082;p64"/>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3" name="Google Shape;3083;p64"/>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4" name="Google Shape;3084;p64"/>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5" name="Google Shape;3085;p64"/>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6" name="Google Shape;3086;p64"/>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7" name="Google Shape;3087;p64"/>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8" name="Google Shape;3088;p64"/>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89" name="Google Shape;3089;p64"/>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0" name="Google Shape;3090;p64"/>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1" name="Google Shape;3091;p64"/>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2" name="Google Shape;3092;p64"/>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3" name="Google Shape;3093;p64"/>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4" name="Google Shape;3094;p64"/>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5" name="Google Shape;3095;p64"/>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6" name="Google Shape;3096;p64"/>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7" name="Google Shape;3097;p64"/>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8" name="Google Shape;3098;p64"/>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099" name="Google Shape;3099;p64"/>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0" name="Google Shape;3100;p64"/>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1" name="Google Shape;3101;p64"/>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2" name="Google Shape;3102;p64"/>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3" name="Google Shape;3103;p64"/>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4" name="Google Shape;3104;p64"/>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5" name="Google Shape;3105;p64"/>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6" name="Google Shape;3106;p64"/>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7" name="Google Shape;3107;p64"/>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8" name="Google Shape;3108;p64"/>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09" name="Google Shape;3109;p64"/>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0" name="Google Shape;3110;p64"/>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1" name="Google Shape;3111;p64"/>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2" name="Google Shape;3112;p64"/>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3" name="Google Shape;3113;p64"/>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4" name="Google Shape;3114;p64"/>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5" name="Google Shape;3115;p64"/>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6" name="Google Shape;3116;p64"/>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7" name="Google Shape;3117;p64"/>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8" name="Google Shape;3118;p64"/>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19" name="Google Shape;3119;p64"/>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0" name="Google Shape;3120;p64"/>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1" name="Google Shape;3121;p64"/>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2" name="Google Shape;3122;p64"/>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3" name="Google Shape;3123;p64"/>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4" name="Google Shape;3124;p64"/>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5" name="Google Shape;3125;p64"/>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6" name="Google Shape;3126;p64"/>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7" name="Google Shape;3127;p64"/>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8" name="Google Shape;3128;p64"/>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29" name="Google Shape;3129;p64"/>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0" name="Google Shape;3130;p64"/>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1" name="Google Shape;3131;p64"/>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2" name="Google Shape;3132;p64"/>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3" name="Google Shape;3133;p64"/>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4" name="Google Shape;3134;p64"/>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5" name="Google Shape;3135;p64"/>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6" name="Google Shape;3136;p64"/>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7" name="Google Shape;3137;p64"/>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8" name="Google Shape;3138;p64"/>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39" name="Google Shape;3139;p64"/>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0" name="Google Shape;3140;p64"/>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1" name="Google Shape;3141;p64"/>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2" name="Google Shape;3142;p64"/>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3" name="Google Shape;3143;p64"/>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4" name="Google Shape;3144;p64"/>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5" name="Google Shape;3145;p64"/>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6" name="Google Shape;3146;p64"/>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7" name="Google Shape;3147;p64"/>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8" name="Google Shape;3148;p64"/>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49" name="Google Shape;3149;p64"/>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0" name="Google Shape;3150;p64"/>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1" name="Google Shape;3151;p64"/>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2" name="Google Shape;3152;p64"/>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3" name="Google Shape;3153;p64"/>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4" name="Google Shape;3154;p64"/>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5" name="Google Shape;3155;p64"/>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6" name="Google Shape;3156;p64"/>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7" name="Google Shape;3157;p64"/>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8" name="Google Shape;3158;p64"/>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59" name="Google Shape;3159;p64"/>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0" name="Google Shape;3160;p64"/>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1" name="Google Shape;3161;p64"/>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2" name="Google Shape;3162;p64"/>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3" name="Google Shape;3163;p64"/>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4" name="Google Shape;3164;p64"/>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5" name="Google Shape;3165;p64"/>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6" name="Google Shape;3166;p64"/>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7" name="Google Shape;3167;p64"/>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8" name="Google Shape;3168;p64"/>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69" name="Google Shape;3169;p64"/>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0" name="Google Shape;3170;p64"/>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1" name="Google Shape;3171;p64"/>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2" name="Google Shape;3172;p64"/>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3" name="Google Shape;3173;p64"/>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4" name="Google Shape;3174;p64"/>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5" name="Google Shape;3175;p64"/>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6" name="Google Shape;3176;p64"/>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7" name="Google Shape;3177;p64"/>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8" name="Google Shape;3178;p64"/>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79" name="Google Shape;3179;p64"/>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0" name="Google Shape;3180;p64"/>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1" name="Google Shape;3181;p64"/>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2" name="Google Shape;3182;p64"/>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3" name="Google Shape;3183;p64"/>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4" name="Google Shape;3184;p64"/>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5" name="Google Shape;3185;p64"/>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6" name="Google Shape;3186;p64"/>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7" name="Google Shape;3187;p64"/>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8" name="Google Shape;3188;p64"/>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89" name="Google Shape;3189;p64"/>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0" name="Google Shape;3190;p64"/>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1" name="Google Shape;3191;p64"/>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2" name="Google Shape;3192;p64"/>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3" name="Google Shape;3193;p64"/>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4" name="Google Shape;3194;p64"/>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5" name="Google Shape;3195;p64"/>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6" name="Google Shape;3196;p64"/>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7" name="Google Shape;3197;p64"/>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8" name="Google Shape;3198;p64"/>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199" name="Google Shape;3199;p64"/>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0" name="Google Shape;3200;p64"/>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1" name="Google Shape;3201;p64"/>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2" name="Google Shape;3202;p64"/>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3" name="Google Shape;3203;p64"/>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4" name="Google Shape;3204;p64"/>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5" name="Google Shape;3205;p64"/>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6" name="Google Shape;3206;p64"/>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7" name="Google Shape;3207;p64"/>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8" name="Google Shape;3208;p64"/>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09" name="Google Shape;3209;p64"/>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0" name="Google Shape;3210;p64"/>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1" name="Google Shape;3211;p64"/>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2" name="Google Shape;3212;p64"/>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3" name="Google Shape;3213;p64"/>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4" name="Google Shape;3214;p64"/>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5" name="Google Shape;3215;p64"/>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6" name="Google Shape;3216;p64"/>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7" name="Google Shape;3217;p64"/>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8" name="Google Shape;3218;p64"/>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19" name="Google Shape;3219;p64"/>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0" name="Google Shape;3220;p64"/>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1" name="Google Shape;3221;p64"/>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2" name="Google Shape;3222;p64"/>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3" name="Google Shape;3223;p64"/>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4" name="Google Shape;3224;p64"/>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5" name="Google Shape;3225;p64"/>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6" name="Google Shape;3226;p64"/>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7" name="Google Shape;3227;p64"/>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8" name="Google Shape;3228;p64"/>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29" name="Google Shape;3229;p64"/>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0" name="Google Shape;3230;p64"/>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1" name="Google Shape;3231;p64"/>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2" name="Google Shape;3232;p64"/>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3" name="Google Shape;3233;p64"/>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4" name="Google Shape;3234;p64"/>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5" name="Google Shape;3235;p64"/>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6" name="Google Shape;3236;p64"/>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7" name="Google Shape;3237;p64"/>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8" name="Google Shape;3238;p64"/>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39" name="Google Shape;3239;p64"/>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0" name="Google Shape;3240;p64"/>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1" name="Google Shape;3241;p64"/>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2" name="Google Shape;3242;p64"/>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3" name="Google Shape;3243;p64"/>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4" name="Google Shape;3244;p64"/>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5" name="Google Shape;3245;p64"/>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6" name="Google Shape;3246;p64"/>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7" name="Google Shape;3247;p64"/>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8" name="Google Shape;3248;p64"/>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49" name="Google Shape;3249;p64"/>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0" name="Google Shape;3250;p64"/>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1" name="Google Shape;3251;p64"/>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2" name="Google Shape;3252;p64"/>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3" name="Google Shape;3253;p64"/>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4" name="Google Shape;3254;p64"/>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5" name="Google Shape;3255;p64"/>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6" name="Google Shape;3256;p64"/>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7" name="Google Shape;3257;p64"/>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8" name="Google Shape;3258;p64"/>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59" name="Google Shape;3259;p64"/>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0" name="Google Shape;3260;p64"/>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1" name="Google Shape;3261;p64"/>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2" name="Google Shape;3262;p64"/>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3" name="Google Shape;3263;p64"/>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4" name="Google Shape;3264;p64"/>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5" name="Google Shape;3265;p64"/>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6" name="Google Shape;3266;p64"/>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7" name="Google Shape;3267;p64"/>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8" name="Google Shape;3268;p64"/>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69" name="Google Shape;3269;p64"/>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0" name="Google Shape;3270;p64"/>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1" name="Google Shape;3271;p64"/>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2" name="Google Shape;3272;p64"/>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3" name="Google Shape;3273;p64"/>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4" name="Google Shape;3274;p64"/>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5" name="Google Shape;3275;p64"/>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6" name="Google Shape;3276;p64"/>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7" name="Google Shape;3277;p64"/>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8" name="Google Shape;3278;p64"/>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79" name="Google Shape;3279;p64"/>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0" name="Google Shape;3280;p64"/>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1" name="Google Shape;3281;p64"/>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2" name="Google Shape;3282;p64"/>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3" name="Google Shape;3283;p64"/>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4" name="Google Shape;3284;p64"/>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5" name="Google Shape;3285;p64"/>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6" name="Google Shape;3286;p64"/>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7" name="Google Shape;3287;p64"/>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8" name="Google Shape;3288;p64"/>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89" name="Google Shape;3289;p64"/>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0" name="Google Shape;3290;p64"/>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1" name="Google Shape;3291;p64"/>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2" name="Google Shape;3292;p64"/>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3" name="Google Shape;3293;p64"/>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4" name="Google Shape;3294;p64"/>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5" name="Google Shape;3295;p64"/>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6" name="Google Shape;3296;p64"/>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7" name="Google Shape;3297;p64"/>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8" name="Google Shape;3298;p64"/>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299" name="Google Shape;3299;p64"/>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0" name="Google Shape;3300;p64"/>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1" name="Google Shape;3301;p64"/>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2" name="Google Shape;3302;p64"/>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3" name="Google Shape;3303;p64"/>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4" name="Google Shape;3304;p64"/>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5" name="Google Shape;3305;p64"/>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6" name="Google Shape;3306;p64"/>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7" name="Google Shape;3307;p64"/>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8" name="Google Shape;3308;p64"/>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09" name="Google Shape;3309;p64"/>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0" name="Google Shape;3310;p64"/>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1" name="Google Shape;3311;p64"/>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2" name="Google Shape;3312;p64"/>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3" name="Google Shape;3313;p64"/>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4" name="Google Shape;3314;p64"/>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5" name="Google Shape;3315;p64"/>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6" name="Google Shape;3316;p64"/>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7" name="Google Shape;3317;p64"/>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8" name="Google Shape;3318;p64"/>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19" name="Google Shape;3319;p64"/>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0" name="Google Shape;3320;p64"/>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1" name="Google Shape;3321;p64"/>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2" name="Google Shape;3322;p64"/>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3" name="Google Shape;3323;p64"/>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4" name="Google Shape;3324;p64"/>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5" name="Google Shape;3325;p64"/>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6" name="Google Shape;3326;p64"/>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7" name="Google Shape;3327;p64"/>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8" name="Google Shape;3328;p64"/>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29" name="Google Shape;3329;p64"/>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0" name="Google Shape;3330;p64"/>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1" name="Google Shape;3331;p64"/>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2" name="Google Shape;3332;p64"/>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3" name="Google Shape;3333;p64"/>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4" name="Google Shape;3334;p64"/>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5" name="Google Shape;3335;p64"/>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6" name="Google Shape;3336;p64"/>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7" name="Google Shape;3337;p64"/>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8" name="Google Shape;3338;p64"/>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39" name="Google Shape;3339;p64"/>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0" name="Google Shape;3340;p64"/>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1" name="Google Shape;3341;p64"/>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2" name="Google Shape;3342;p64"/>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3" name="Google Shape;3343;p64"/>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4" name="Google Shape;3344;p64"/>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5" name="Google Shape;3345;p64"/>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6" name="Google Shape;3346;p64"/>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7" name="Google Shape;3347;p64"/>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8" name="Google Shape;3348;p64"/>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49" name="Google Shape;3349;p64"/>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0" name="Google Shape;3350;p64"/>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1" name="Google Shape;3351;p64"/>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2" name="Google Shape;3352;p64"/>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3" name="Google Shape;3353;p64"/>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4" name="Google Shape;3354;p64"/>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5" name="Google Shape;3355;p64"/>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6" name="Google Shape;3356;p64"/>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7" name="Google Shape;3357;p64"/>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8" name="Google Shape;3358;p64"/>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59" name="Google Shape;3359;p64"/>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0" name="Google Shape;3360;p64"/>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1" name="Google Shape;3361;p64"/>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2" name="Google Shape;3362;p64"/>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3" name="Google Shape;3363;p64"/>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4" name="Google Shape;3364;p64"/>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5" name="Google Shape;3365;p64"/>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6" name="Google Shape;3366;p64"/>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7" name="Google Shape;3367;p64"/>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8" name="Google Shape;3368;p64"/>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69" name="Google Shape;3369;p64"/>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0" name="Google Shape;3370;p64"/>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1" name="Google Shape;3371;p64"/>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2" name="Google Shape;3372;p64"/>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3" name="Google Shape;3373;p64"/>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4" name="Google Shape;3374;p64"/>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5" name="Google Shape;3375;p64"/>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6" name="Google Shape;3376;p64"/>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7" name="Google Shape;3377;p64"/>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8" name="Google Shape;3378;p64"/>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79" name="Google Shape;3379;p64"/>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0" name="Google Shape;3380;p64"/>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1" name="Google Shape;3381;p64"/>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2" name="Google Shape;3382;p64"/>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3" name="Google Shape;3383;p64"/>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4" name="Google Shape;3384;p64"/>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5" name="Google Shape;3385;p64"/>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6" name="Google Shape;3386;p64"/>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7" name="Google Shape;3387;p64"/>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8" name="Google Shape;3388;p64"/>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89" name="Google Shape;3389;p64"/>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0" name="Google Shape;3390;p64"/>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1" name="Google Shape;3391;p64"/>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2" name="Google Shape;3392;p64"/>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3" name="Google Shape;3393;p64"/>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4" name="Google Shape;3394;p64"/>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5" name="Google Shape;3395;p64"/>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6" name="Google Shape;3396;p64"/>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7" name="Google Shape;3397;p64"/>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8" name="Google Shape;3398;p64"/>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399" name="Google Shape;3399;p64"/>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0" name="Google Shape;3400;p64"/>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1" name="Google Shape;3401;p64"/>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2" name="Google Shape;3402;p64"/>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3" name="Google Shape;3403;p64"/>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4" name="Google Shape;3404;p64"/>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5" name="Google Shape;3405;p64"/>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6" name="Google Shape;3406;p64"/>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7" name="Google Shape;3407;p64"/>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8" name="Google Shape;3408;p64"/>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09" name="Google Shape;3409;p64"/>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0" name="Google Shape;3410;p64"/>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1" name="Google Shape;3411;p64"/>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2" name="Google Shape;3412;p64"/>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3" name="Google Shape;3413;p64"/>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4" name="Google Shape;3414;p64"/>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5" name="Google Shape;3415;p64"/>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6" name="Google Shape;3416;p64"/>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7" name="Google Shape;3417;p64"/>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8" name="Google Shape;3418;p64"/>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19" name="Google Shape;3419;p64"/>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0" name="Google Shape;3420;p64"/>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1" name="Google Shape;3421;p64"/>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2" name="Google Shape;3422;p64"/>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3" name="Google Shape;3423;p64"/>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4" name="Google Shape;3424;p64"/>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5" name="Google Shape;3425;p64"/>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6" name="Google Shape;3426;p64"/>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7" name="Google Shape;3427;p64"/>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8" name="Google Shape;3428;p64"/>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29" name="Google Shape;3429;p64"/>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0" name="Google Shape;3430;p64"/>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1" name="Google Shape;3431;p64"/>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2" name="Google Shape;3432;p64"/>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3" name="Google Shape;3433;p64"/>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4" name="Google Shape;3434;p64"/>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5" name="Google Shape;3435;p64"/>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6" name="Google Shape;3436;p64"/>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7" name="Google Shape;3437;p64"/>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8" name="Google Shape;3438;p64"/>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39" name="Google Shape;3439;p64"/>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0" name="Google Shape;3440;p64"/>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1" name="Google Shape;3441;p64"/>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2" name="Google Shape;3442;p64"/>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3" name="Google Shape;3443;p64"/>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4" name="Google Shape;3444;p64"/>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5" name="Google Shape;3445;p64"/>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6" name="Google Shape;3446;p64"/>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7" name="Google Shape;3447;p64"/>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8" name="Google Shape;3448;p64"/>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49" name="Google Shape;3449;p64"/>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0" name="Google Shape;3450;p64"/>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1" name="Google Shape;3451;p64"/>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2" name="Google Shape;3452;p64"/>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3" name="Google Shape;3453;p64"/>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4" name="Google Shape;3454;p64"/>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5" name="Google Shape;3455;p64"/>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6" name="Google Shape;3456;p64"/>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7" name="Google Shape;3457;p64"/>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8" name="Google Shape;3458;p64"/>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59" name="Google Shape;3459;p64"/>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0" name="Google Shape;3460;p64"/>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1" name="Google Shape;3461;p64"/>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2" name="Google Shape;3462;p64"/>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3" name="Google Shape;3463;p64"/>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4" name="Google Shape;3464;p64"/>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5" name="Google Shape;3465;p64"/>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6" name="Google Shape;3466;p64"/>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7" name="Google Shape;3467;p64"/>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8" name="Google Shape;3468;p64"/>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69" name="Google Shape;3469;p64"/>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0" name="Google Shape;3470;p64"/>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1" name="Google Shape;3471;p64"/>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2" name="Google Shape;3472;p64"/>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3" name="Google Shape;3473;p64"/>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4" name="Google Shape;3474;p64"/>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5" name="Google Shape;3475;p64"/>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6" name="Google Shape;3476;p64"/>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7" name="Google Shape;3477;p64"/>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8" name="Google Shape;3478;p64"/>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79" name="Google Shape;3479;p64"/>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0" name="Google Shape;3480;p64"/>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1" name="Google Shape;3481;p64"/>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2" name="Google Shape;3482;p64"/>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3" name="Google Shape;3483;p64"/>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4" name="Google Shape;3484;p64"/>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5" name="Google Shape;3485;p64"/>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6" name="Google Shape;3486;p64"/>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7" name="Google Shape;3487;p64"/>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8" name="Google Shape;3488;p64"/>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89" name="Google Shape;3489;p64"/>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0" name="Google Shape;3490;p64"/>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1" name="Google Shape;3491;p64"/>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2" name="Google Shape;3492;p64"/>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3" name="Google Shape;3493;p64"/>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4" name="Google Shape;3494;p64"/>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5" name="Google Shape;3495;p64"/>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6" name="Google Shape;3496;p64"/>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7" name="Google Shape;3497;p64"/>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8" name="Google Shape;3498;p64"/>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499" name="Google Shape;3499;p64"/>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0" name="Google Shape;3500;p64"/>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1" name="Google Shape;3501;p64"/>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2" name="Google Shape;3502;p64"/>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3" name="Google Shape;3503;p64"/>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4" name="Google Shape;3504;p64"/>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5" name="Google Shape;3505;p64"/>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6" name="Google Shape;3506;p64"/>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7" name="Google Shape;3507;p64"/>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8" name="Google Shape;3508;p64"/>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09" name="Google Shape;3509;p64"/>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0" name="Google Shape;3510;p64"/>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1" name="Google Shape;3511;p64"/>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2" name="Google Shape;3512;p64"/>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3" name="Google Shape;3513;p64"/>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4" name="Google Shape;3514;p64"/>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5" name="Google Shape;3515;p64"/>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6" name="Google Shape;3516;p64"/>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7" name="Google Shape;3517;p64"/>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8" name="Google Shape;3518;p64"/>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19" name="Google Shape;3519;p64"/>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0" name="Google Shape;3520;p64"/>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1" name="Google Shape;3521;p64"/>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2" name="Google Shape;3522;p64"/>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3" name="Google Shape;3523;p64"/>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4" name="Google Shape;3524;p64"/>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5" name="Google Shape;3525;p64"/>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6" name="Google Shape;3526;p64"/>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7" name="Google Shape;3527;p64"/>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8" name="Google Shape;3528;p64"/>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29" name="Google Shape;3529;p64"/>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0" name="Google Shape;3530;p64"/>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1" name="Google Shape;3531;p64"/>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2" name="Google Shape;3532;p64"/>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3" name="Google Shape;3533;p64"/>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4" name="Google Shape;3534;p64"/>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5" name="Google Shape;3535;p64"/>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6" name="Google Shape;3536;p64"/>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7" name="Google Shape;3537;p64"/>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8" name="Google Shape;3538;p64"/>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39" name="Google Shape;3539;p64"/>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0" name="Google Shape;3540;p64"/>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1" name="Google Shape;3541;p64"/>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2" name="Google Shape;3542;p64"/>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3" name="Google Shape;3543;p64"/>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4" name="Google Shape;3544;p64"/>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5" name="Google Shape;3545;p64"/>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6" name="Google Shape;3546;p64"/>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7" name="Google Shape;3547;p64"/>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8" name="Google Shape;3548;p64"/>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49" name="Google Shape;3549;p64"/>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0" name="Google Shape;3550;p64"/>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1" name="Google Shape;3551;p64"/>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2" name="Google Shape;3552;p64"/>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3" name="Google Shape;3553;p64"/>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4" name="Google Shape;3554;p64"/>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5" name="Google Shape;3555;p64"/>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6" name="Google Shape;3556;p64"/>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7" name="Google Shape;3557;p64"/>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8" name="Google Shape;3558;p64"/>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59" name="Google Shape;3559;p64"/>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0" name="Google Shape;3560;p64"/>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1" name="Google Shape;3561;p64"/>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2" name="Google Shape;3562;p64"/>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3" name="Google Shape;3563;p64"/>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4" name="Google Shape;3564;p64"/>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5" name="Google Shape;3565;p64"/>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6" name="Google Shape;3566;p64"/>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7" name="Google Shape;3567;p64"/>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8" name="Google Shape;3568;p64"/>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69" name="Google Shape;3569;p64"/>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0" name="Google Shape;3570;p64"/>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1" name="Google Shape;3571;p64"/>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2" name="Google Shape;3572;p64"/>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3" name="Google Shape;3573;p64"/>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4" name="Google Shape;3574;p64"/>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5" name="Google Shape;3575;p64"/>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6" name="Google Shape;3576;p64"/>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7" name="Google Shape;3577;p64"/>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8" name="Google Shape;3578;p64"/>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79" name="Google Shape;3579;p64"/>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0" name="Google Shape;3580;p64"/>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1" name="Google Shape;3581;p64"/>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2" name="Google Shape;3582;p64"/>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3" name="Google Shape;3583;p64"/>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4" name="Google Shape;3584;p64"/>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5" name="Google Shape;3585;p64"/>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6" name="Google Shape;3586;p64"/>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7" name="Google Shape;3587;p64"/>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8" name="Google Shape;3588;p64"/>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89" name="Google Shape;3589;p64"/>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0" name="Google Shape;3590;p64"/>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1" name="Google Shape;3591;p64"/>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2" name="Google Shape;3592;p64"/>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3" name="Google Shape;3593;p64"/>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4" name="Google Shape;3594;p64"/>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5" name="Google Shape;3595;p64"/>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6" name="Google Shape;3596;p64"/>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7" name="Google Shape;3597;p64"/>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8" name="Google Shape;3598;p64"/>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599" name="Google Shape;3599;p64"/>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0" name="Google Shape;3600;p64"/>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1" name="Google Shape;3601;p64"/>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2" name="Google Shape;3602;p64"/>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3" name="Google Shape;3603;p64"/>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4" name="Google Shape;3604;p64"/>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5" name="Google Shape;3605;p64"/>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6" name="Google Shape;3606;p64"/>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7" name="Google Shape;3607;p64"/>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8" name="Google Shape;3608;p64"/>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09" name="Google Shape;3609;p64"/>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0" name="Google Shape;3610;p64"/>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1" name="Google Shape;3611;p64"/>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2" name="Google Shape;3612;p64"/>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3" name="Google Shape;3613;p64"/>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4" name="Google Shape;3614;p64"/>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5" name="Google Shape;3615;p64"/>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6" name="Google Shape;3616;p64"/>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7" name="Google Shape;3617;p64"/>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8" name="Google Shape;3618;p64"/>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19" name="Google Shape;3619;p64"/>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0" name="Google Shape;3620;p64"/>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1" name="Google Shape;3621;p64"/>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2" name="Google Shape;3622;p64"/>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3" name="Google Shape;3623;p64"/>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4" name="Google Shape;3624;p64"/>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5" name="Google Shape;3625;p64"/>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6" name="Google Shape;3626;p64"/>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7" name="Google Shape;3627;p64"/>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8" name="Google Shape;3628;p64"/>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29" name="Google Shape;3629;p64"/>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0" name="Google Shape;3630;p64"/>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1" name="Google Shape;3631;p64"/>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2" name="Google Shape;3632;p64"/>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3" name="Google Shape;3633;p64"/>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4" name="Google Shape;3634;p64"/>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5" name="Google Shape;3635;p64"/>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6" name="Google Shape;3636;p64"/>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7" name="Google Shape;3637;p64"/>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8" name="Google Shape;3638;p64"/>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39" name="Google Shape;3639;p64"/>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0" name="Google Shape;3640;p64"/>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1" name="Google Shape;3641;p64"/>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2" name="Google Shape;3642;p64"/>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3" name="Google Shape;3643;p64"/>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4" name="Google Shape;3644;p64"/>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5" name="Google Shape;3645;p64"/>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6" name="Google Shape;3646;p64"/>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7" name="Google Shape;3647;p64"/>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8" name="Google Shape;3648;p64"/>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49" name="Google Shape;3649;p64"/>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0" name="Google Shape;3650;p64"/>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1" name="Google Shape;3651;p64"/>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2" name="Google Shape;3652;p64"/>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3" name="Google Shape;3653;p64"/>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4" name="Google Shape;3654;p64"/>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5" name="Google Shape;3655;p64"/>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6" name="Google Shape;3656;p64"/>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7" name="Google Shape;3657;p64"/>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8" name="Google Shape;3658;p64"/>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59" name="Google Shape;3659;p64"/>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0" name="Google Shape;3660;p64"/>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1" name="Google Shape;3661;p64"/>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2" name="Google Shape;3662;p64"/>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3" name="Google Shape;3663;p64"/>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4" name="Google Shape;3664;p64"/>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5" name="Google Shape;3665;p64"/>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6" name="Google Shape;3666;p64"/>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7" name="Google Shape;3667;p64"/>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8" name="Google Shape;3668;p64"/>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69" name="Google Shape;3669;p64"/>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0" name="Google Shape;3670;p64"/>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1" name="Google Shape;3671;p64"/>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2" name="Google Shape;3672;p64"/>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3" name="Google Shape;3673;p64"/>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4" name="Google Shape;3674;p64"/>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5" name="Google Shape;3675;p64"/>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6" name="Google Shape;3676;p64"/>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7" name="Google Shape;3677;p64"/>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8" name="Google Shape;3678;p64"/>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79" name="Google Shape;3679;p64"/>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0" name="Google Shape;3680;p64"/>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1" name="Google Shape;3681;p64"/>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2" name="Google Shape;3682;p64"/>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3" name="Google Shape;3683;p64"/>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4" name="Google Shape;3684;p64"/>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5" name="Google Shape;3685;p64"/>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6" name="Google Shape;3686;p64"/>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7" name="Google Shape;3687;p64"/>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8" name="Google Shape;3688;p64"/>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89" name="Google Shape;3689;p64"/>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0" name="Google Shape;3690;p64"/>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1" name="Google Shape;3691;p64"/>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2" name="Google Shape;3692;p64"/>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3" name="Google Shape;3693;p64"/>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4" name="Google Shape;3694;p64"/>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5" name="Google Shape;3695;p64"/>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6" name="Google Shape;3696;p64"/>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7" name="Google Shape;3697;p64"/>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8" name="Google Shape;3698;p64"/>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699" name="Google Shape;3699;p64"/>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0" name="Google Shape;3700;p64"/>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1" name="Google Shape;3701;p64"/>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2" name="Google Shape;3702;p64"/>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3" name="Google Shape;3703;p64"/>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4" name="Google Shape;3704;p64"/>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5" name="Google Shape;3705;p64"/>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6" name="Google Shape;3706;p64"/>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7" name="Google Shape;3707;p64"/>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8" name="Google Shape;3708;p64"/>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09" name="Google Shape;3709;p64"/>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0" name="Google Shape;3710;p64"/>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1" name="Google Shape;3711;p64"/>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2" name="Google Shape;3712;p64"/>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3" name="Google Shape;3713;p64"/>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4" name="Google Shape;3714;p64"/>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5" name="Google Shape;3715;p64"/>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6" name="Google Shape;3716;p64"/>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7" name="Google Shape;3717;p64"/>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8" name="Google Shape;3718;p64"/>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19" name="Google Shape;3719;p64"/>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0" name="Google Shape;3720;p64"/>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1" name="Google Shape;3721;p64"/>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2" name="Google Shape;3722;p64"/>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3" name="Google Shape;3723;p64"/>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4" name="Google Shape;3724;p64"/>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5" name="Google Shape;3725;p64"/>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6" name="Google Shape;3726;p64"/>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7" name="Google Shape;3727;p64"/>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8" name="Google Shape;3728;p64"/>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29" name="Google Shape;3729;p64"/>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0" name="Google Shape;3730;p64"/>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1" name="Google Shape;3731;p64"/>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2" name="Google Shape;3732;p64"/>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3" name="Google Shape;3733;p64"/>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4" name="Google Shape;3734;p64"/>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5" name="Google Shape;3735;p64"/>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6" name="Google Shape;3736;p64"/>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7" name="Google Shape;3737;p64"/>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8" name="Google Shape;3738;p64"/>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39" name="Google Shape;3739;p64"/>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0" name="Google Shape;3740;p64"/>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1" name="Google Shape;3741;p64"/>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2" name="Google Shape;3742;p64"/>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3" name="Google Shape;3743;p64"/>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4" name="Google Shape;3744;p64"/>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5" name="Google Shape;3745;p64"/>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6" name="Google Shape;3746;p64"/>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7" name="Google Shape;3747;p64"/>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8" name="Google Shape;3748;p64"/>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49" name="Google Shape;3749;p64"/>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0" name="Google Shape;3750;p64"/>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1" name="Google Shape;3751;p64"/>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2" name="Google Shape;3752;p64"/>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3" name="Google Shape;3753;p64"/>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4" name="Google Shape;3754;p64"/>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5" name="Google Shape;3755;p64"/>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6" name="Google Shape;3756;p64"/>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7" name="Google Shape;3757;p64"/>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8" name="Google Shape;3758;p64"/>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59" name="Google Shape;3759;p64"/>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0" name="Google Shape;3760;p64"/>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1" name="Google Shape;3761;p64"/>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2" name="Google Shape;3762;p64"/>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3" name="Google Shape;3763;p64"/>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4" name="Google Shape;3764;p64"/>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5" name="Google Shape;3765;p64"/>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6" name="Google Shape;3766;p64"/>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7" name="Google Shape;3767;p64"/>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8" name="Google Shape;3768;p64"/>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69" name="Google Shape;3769;p64"/>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0" name="Google Shape;3770;p64"/>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1" name="Google Shape;3771;p64"/>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2" name="Google Shape;3772;p64"/>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3" name="Google Shape;3773;p64"/>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4" name="Google Shape;3774;p64"/>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5" name="Google Shape;3775;p64"/>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6" name="Google Shape;3776;p64"/>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7" name="Google Shape;3777;p64"/>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8" name="Google Shape;3778;p64"/>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79" name="Google Shape;3779;p64"/>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0" name="Google Shape;3780;p64"/>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1" name="Google Shape;3781;p64"/>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2" name="Google Shape;3782;p64"/>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3" name="Google Shape;3783;p64"/>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4" name="Google Shape;3784;p64"/>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5" name="Google Shape;3785;p64"/>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6" name="Google Shape;3786;p64"/>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7" name="Google Shape;3787;p64"/>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8" name="Google Shape;3788;p64"/>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89" name="Google Shape;3789;p64"/>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0" name="Google Shape;3790;p64"/>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1" name="Google Shape;3791;p64"/>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2" name="Google Shape;3792;p64"/>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3" name="Google Shape;3793;p64"/>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4" name="Google Shape;3794;p64"/>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5" name="Google Shape;3795;p64"/>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6" name="Google Shape;3796;p64"/>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7" name="Google Shape;3797;p64"/>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8" name="Google Shape;3798;p64"/>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799" name="Google Shape;3799;p64"/>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0" name="Google Shape;3800;p64"/>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1" name="Google Shape;3801;p64"/>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2" name="Google Shape;3802;p64"/>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3" name="Google Shape;3803;p64"/>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4" name="Google Shape;3804;p64"/>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5" name="Google Shape;3805;p64"/>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6" name="Google Shape;3806;p64"/>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7" name="Google Shape;3807;p64"/>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8" name="Google Shape;3808;p64"/>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09" name="Google Shape;3809;p64"/>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0" name="Google Shape;3810;p64"/>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1" name="Google Shape;3811;p64"/>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2" name="Google Shape;3812;p64"/>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3" name="Google Shape;3813;p64"/>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4" name="Google Shape;3814;p64"/>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5" name="Google Shape;3815;p64"/>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6" name="Google Shape;3816;p64"/>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7" name="Google Shape;3817;p64"/>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8" name="Google Shape;3818;p64"/>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19" name="Google Shape;3819;p64"/>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0" name="Google Shape;3820;p64"/>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1" name="Google Shape;3821;p64"/>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2" name="Google Shape;3822;p64"/>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3" name="Google Shape;3823;p64"/>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4" name="Google Shape;3824;p64"/>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5" name="Google Shape;3825;p64"/>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6" name="Google Shape;3826;p64"/>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7" name="Google Shape;3827;p64"/>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8" name="Google Shape;3828;p64"/>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29" name="Google Shape;3829;p64"/>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0" name="Google Shape;3830;p64"/>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1" name="Google Shape;3831;p64"/>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2" name="Google Shape;3832;p64"/>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3" name="Google Shape;3833;p64"/>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4" name="Google Shape;3834;p64"/>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5" name="Google Shape;3835;p64"/>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6" name="Google Shape;3836;p64"/>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7" name="Google Shape;3837;p64"/>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8" name="Google Shape;3838;p64"/>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39" name="Google Shape;3839;p64"/>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0" name="Google Shape;3840;p64"/>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1" name="Google Shape;3841;p64"/>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2" name="Google Shape;3842;p64"/>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3" name="Google Shape;3843;p64"/>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4" name="Google Shape;3844;p64"/>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5" name="Google Shape;3845;p64"/>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6" name="Google Shape;3846;p64"/>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7" name="Google Shape;3847;p64"/>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8" name="Google Shape;3848;p64"/>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49" name="Google Shape;3849;p64"/>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0" name="Google Shape;3850;p64"/>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1" name="Google Shape;3851;p64"/>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2" name="Google Shape;3852;p64"/>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3" name="Google Shape;3853;p64"/>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4" name="Google Shape;3854;p64"/>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5" name="Google Shape;3855;p64"/>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6" name="Google Shape;3856;p64"/>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7" name="Google Shape;3857;p64"/>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8" name="Google Shape;3858;p64"/>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59" name="Google Shape;3859;p64"/>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0" name="Google Shape;3860;p64"/>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1" name="Google Shape;3861;p64"/>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2" name="Google Shape;3862;p64"/>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3" name="Google Shape;3863;p64"/>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4" name="Google Shape;3864;p64"/>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5" name="Google Shape;3865;p64"/>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6" name="Google Shape;3866;p64"/>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7" name="Google Shape;3867;p64"/>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8" name="Google Shape;3868;p64"/>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69" name="Google Shape;3869;p64"/>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0" name="Google Shape;3870;p64"/>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1" name="Google Shape;3871;p64"/>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2" name="Google Shape;3872;p64"/>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3" name="Google Shape;3873;p64"/>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4" name="Google Shape;3874;p64"/>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5" name="Google Shape;3875;p64"/>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6" name="Google Shape;3876;p64"/>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7" name="Google Shape;3877;p64"/>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8" name="Google Shape;3878;p64"/>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79" name="Google Shape;3879;p64"/>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0" name="Google Shape;3880;p64"/>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1" name="Google Shape;3881;p64"/>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2" name="Google Shape;3882;p64"/>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3" name="Google Shape;3883;p64"/>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4" name="Google Shape;3884;p64"/>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5" name="Google Shape;3885;p64"/>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6" name="Google Shape;3886;p64"/>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7" name="Google Shape;3887;p64"/>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8" name="Google Shape;3888;p64"/>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89" name="Google Shape;3889;p64"/>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0" name="Google Shape;3890;p64"/>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1" name="Google Shape;3891;p64"/>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2" name="Google Shape;3892;p64"/>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3" name="Google Shape;3893;p64"/>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4" name="Google Shape;3894;p64"/>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5" name="Google Shape;3895;p64"/>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6" name="Google Shape;3896;p64"/>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7" name="Google Shape;3897;p64"/>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8" name="Google Shape;3898;p64"/>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899" name="Google Shape;3899;p64"/>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0" name="Google Shape;3900;p64"/>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1" name="Google Shape;3901;p64"/>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2" name="Google Shape;3902;p64"/>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3" name="Google Shape;3903;p64"/>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4" name="Google Shape;3904;p64"/>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5" name="Google Shape;3905;p64"/>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6" name="Google Shape;3906;p64"/>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7" name="Google Shape;3907;p64"/>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8" name="Google Shape;3908;p64"/>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09" name="Google Shape;3909;p64"/>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0" name="Google Shape;3910;p64"/>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1" name="Google Shape;3911;p64"/>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2" name="Google Shape;3912;p64"/>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3" name="Google Shape;3913;p64"/>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4" name="Google Shape;3914;p64"/>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5" name="Google Shape;3915;p64"/>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6" name="Google Shape;3916;p64"/>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7" name="Google Shape;3917;p64"/>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8" name="Google Shape;3918;p64"/>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19" name="Google Shape;3919;p64"/>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0" name="Google Shape;3920;p64"/>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1" name="Google Shape;3921;p64"/>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2" name="Google Shape;3922;p64"/>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3" name="Google Shape;3923;p64"/>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4" name="Google Shape;3924;p64"/>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5" name="Google Shape;3925;p64"/>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6" name="Google Shape;3926;p64"/>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7" name="Google Shape;3927;p64"/>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8" name="Google Shape;3928;p64"/>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29" name="Google Shape;3929;p64"/>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0" name="Google Shape;3930;p64"/>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1" name="Google Shape;3931;p64"/>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2" name="Google Shape;3932;p64"/>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3" name="Google Shape;3933;p64"/>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4" name="Google Shape;3934;p64"/>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5" name="Google Shape;3935;p64"/>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6" name="Google Shape;3936;p64"/>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7" name="Google Shape;3937;p64"/>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8" name="Google Shape;3938;p64"/>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39" name="Google Shape;3939;p64"/>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0" name="Google Shape;3940;p64"/>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1" name="Google Shape;3941;p64"/>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2" name="Google Shape;3942;p64"/>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3" name="Google Shape;3943;p64"/>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4" name="Google Shape;3944;p64"/>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5" name="Google Shape;3945;p64"/>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6" name="Google Shape;3946;p64"/>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7" name="Google Shape;3947;p64"/>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8" name="Google Shape;3948;p64"/>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49" name="Google Shape;3949;p64"/>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0" name="Google Shape;3950;p64"/>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1" name="Google Shape;3951;p64"/>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2" name="Google Shape;3952;p64"/>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3" name="Google Shape;3953;p64"/>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4" name="Google Shape;3954;p64"/>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5" name="Google Shape;3955;p64"/>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6" name="Google Shape;3956;p64"/>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7" name="Google Shape;3957;p64"/>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8" name="Google Shape;3958;p64"/>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59" name="Google Shape;3959;p64"/>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0" name="Google Shape;3960;p64"/>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1" name="Google Shape;3961;p64"/>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2" name="Google Shape;3962;p64"/>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3" name="Google Shape;3963;p64"/>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4" name="Google Shape;3964;p64"/>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5" name="Google Shape;3965;p64"/>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6" name="Google Shape;3966;p64"/>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7" name="Google Shape;3967;p64"/>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8" name="Google Shape;3968;p64"/>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69" name="Google Shape;3969;p64"/>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0" name="Google Shape;3970;p64"/>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1" name="Google Shape;3971;p64"/>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2" name="Google Shape;3972;p64"/>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3" name="Google Shape;3973;p64"/>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4" name="Google Shape;3974;p64"/>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5" name="Google Shape;3975;p64"/>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6" name="Google Shape;3976;p64"/>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7" name="Google Shape;3977;p64"/>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8" name="Google Shape;3978;p64"/>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79" name="Google Shape;3979;p64"/>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0" name="Google Shape;3980;p64"/>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1" name="Google Shape;3981;p64"/>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2" name="Google Shape;3982;p64"/>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3" name="Google Shape;3983;p64"/>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4" name="Google Shape;3984;p64"/>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5" name="Google Shape;3985;p64"/>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6" name="Google Shape;3986;p64"/>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7" name="Google Shape;3987;p64"/>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8" name="Google Shape;3988;p64"/>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89" name="Google Shape;3989;p64"/>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0" name="Google Shape;3990;p64"/>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1" name="Google Shape;3991;p64"/>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2" name="Google Shape;3992;p64"/>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3" name="Google Shape;3993;p64"/>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4" name="Google Shape;3994;p64"/>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5" name="Google Shape;3995;p64"/>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6" name="Google Shape;3996;p64"/>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7" name="Google Shape;3997;p64"/>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8" name="Google Shape;3998;p64"/>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3999" name="Google Shape;3999;p64"/>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0" name="Google Shape;4000;p64"/>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1" name="Google Shape;4001;p64"/>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2" name="Google Shape;4002;p64"/>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3" name="Google Shape;4003;p64"/>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4" name="Google Shape;4004;p64"/>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5" name="Google Shape;4005;p64"/>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6" name="Google Shape;4006;p64"/>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7" name="Google Shape;4007;p64"/>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8" name="Google Shape;4008;p64"/>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09" name="Google Shape;4009;p64"/>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0" name="Google Shape;4010;p64"/>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1" name="Google Shape;4011;p64"/>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2" name="Google Shape;4012;p64"/>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3" name="Google Shape;4013;p64"/>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4" name="Google Shape;4014;p64"/>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5" name="Google Shape;4015;p64"/>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6" name="Google Shape;4016;p64"/>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7" name="Google Shape;4017;p64"/>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8" name="Google Shape;4018;p64"/>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19" name="Google Shape;4019;p64"/>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0" name="Google Shape;4020;p64"/>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1" name="Google Shape;4021;p64"/>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2" name="Google Shape;4022;p64"/>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3" name="Google Shape;4023;p64"/>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4" name="Google Shape;4024;p64"/>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5" name="Google Shape;4025;p64"/>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6" name="Google Shape;4026;p64"/>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7" name="Google Shape;4027;p64"/>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8" name="Google Shape;4028;p64"/>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29" name="Google Shape;4029;p64"/>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0" name="Google Shape;4030;p64"/>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1" name="Google Shape;4031;p64"/>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2" name="Google Shape;4032;p64"/>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3" name="Google Shape;4033;p64"/>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4" name="Google Shape;4034;p64"/>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5" name="Google Shape;4035;p64"/>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6" name="Google Shape;4036;p64"/>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7" name="Google Shape;4037;p64"/>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8" name="Google Shape;4038;p64"/>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39" name="Google Shape;4039;p64"/>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0" name="Google Shape;4040;p64"/>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1" name="Google Shape;4041;p64"/>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2" name="Google Shape;4042;p64"/>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3" name="Google Shape;4043;p64"/>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4" name="Google Shape;4044;p64"/>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5" name="Google Shape;4045;p64"/>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6" name="Google Shape;4046;p64"/>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7" name="Google Shape;4047;p64"/>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8" name="Google Shape;4048;p64"/>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49" name="Google Shape;4049;p64"/>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0" name="Google Shape;4050;p64"/>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1" name="Google Shape;4051;p64"/>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2" name="Google Shape;4052;p64"/>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3" name="Google Shape;4053;p64"/>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4" name="Google Shape;4054;p64"/>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5" name="Google Shape;4055;p64"/>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6" name="Google Shape;4056;p64"/>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7" name="Google Shape;4057;p64"/>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8" name="Google Shape;4058;p64"/>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59" name="Google Shape;4059;p64"/>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0" name="Google Shape;4060;p64"/>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1" name="Google Shape;4061;p64"/>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2" name="Google Shape;4062;p64"/>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3" name="Google Shape;4063;p64"/>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4" name="Google Shape;4064;p64"/>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5" name="Google Shape;4065;p64"/>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6" name="Google Shape;4066;p64"/>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7" name="Google Shape;4067;p64"/>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8" name="Google Shape;4068;p64"/>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69" name="Google Shape;4069;p64"/>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0" name="Google Shape;4070;p64"/>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1" name="Google Shape;4071;p64"/>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2" name="Google Shape;4072;p64"/>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3" name="Google Shape;4073;p64"/>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4" name="Google Shape;4074;p64"/>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5" name="Google Shape;4075;p64"/>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6" name="Google Shape;4076;p64"/>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7" name="Google Shape;4077;p64"/>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8" name="Google Shape;4078;p64"/>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79" name="Google Shape;4079;p64"/>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0" name="Google Shape;4080;p64"/>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1" name="Google Shape;4081;p64"/>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2" name="Google Shape;4082;p64"/>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3" name="Google Shape;4083;p64"/>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4" name="Google Shape;4084;p64"/>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5" name="Google Shape;4085;p64"/>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6" name="Google Shape;4086;p64"/>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7" name="Google Shape;4087;p64"/>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8" name="Google Shape;4088;p64"/>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89" name="Google Shape;4089;p64"/>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0" name="Google Shape;4090;p64"/>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1" name="Google Shape;4091;p64"/>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2" name="Google Shape;4092;p64"/>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3" name="Google Shape;4093;p64"/>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4" name="Google Shape;4094;p64"/>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5" name="Google Shape;4095;p64"/>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6" name="Google Shape;4096;p64"/>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7" name="Google Shape;4097;p64"/>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8" name="Google Shape;4098;p64"/>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099" name="Google Shape;4099;p64"/>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0" name="Google Shape;4100;p64"/>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1" name="Google Shape;4101;p64"/>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2" name="Google Shape;4102;p64"/>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3" name="Google Shape;4103;p64"/>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4" name="Google Shape;4104;p64"/>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5" name="Google Shape;4105;p64"/>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6" name="Google Shape;4106;p64"/>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7" name="Google Shape;4107;p64"/>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8" name="Google Shape;4108;p64"/>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09" name="Google Shape;4109;p64"/>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0" name="Google Shape;4110;p64"/>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1" name="Google Shape;4111;p64"/>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2" name="Google Shape;4112;p64"/>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3" name="Google Shape;4113;p64"/>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4" name="Google Shape;4114;p64"/>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5" name="Google Shape;4115;p64"/>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6" name="Google Shape;4116;p64"/>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7" name="Google Shape;4117;p64"/>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8" name="Google Shape;4118;p64"/>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19" name="Google Shape;4119;p64"/>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0" name="Google Shape;4120;p64"/>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1" name="Google Shape;4121;p64"/>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2" name="Google Shape;4122;p64"/>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3" name="Google Shape;4123;p64"/>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4" name="Google Shape;4124;p64"/>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5" name="Google Shape;4125;p64"/>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6" name="Google Shape;4126;p64"/>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7" name="Google Shape;4127;p64"/>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8" name="Google Shape;4128;p64"/>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29" name="Google Shape;4129;p64"/>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0" name="Google Shape;4130;p64"/>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1" name="Google Shape;4131;p64"/>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2" name="Google Shape;4132;p64"/>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3" name="Google Shape;4133;p64"/>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4" name="Google Shape;4134;p64"/>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5" name="Google Shape;4135;p64"/>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6" name="Google Shape;4136;p64"/>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7" name="Google Shape;4137;p64"/>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8" name="Google Shape;4138;p64"/>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39" name="Google Shape;4139;p64"/>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0" name="Google Shape;4140;p64"/>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1" name="Google Shape;4141;p64"/>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2" name="Google Shape;4142;p64"/>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3" name="Google Shape;4143;p64"/>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4" name="Google Shape;4144;p64"/>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5" name="Google Shape;4145;p64"/>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6" name="Google Shape;4146;p64"/>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7" name="Google Shape;4147;p64"/>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8" name="Google Shape;4148;p64"/>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49" name="Google Shape;4149;p64"/>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0" name="Google Shape;4150;p64"/>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1" name="Google Shape;4151;p64"/>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2" name="Google Shape;4152;p64"/>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3" name="Google Shape;4153;p64"/>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4" name="Google Shape;4154;p64"/>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5" name="Google Shape;4155;p64"/>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6" name="Google Shape;4156;p64"/>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7" name="Google Shape;4157;p64"/>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8" name="Google Shape;4158;p64"/>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59" name="Google Shape;4159;p64"/>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0" name="Google Shape;4160;p64"/>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1" name="Google Shape;4161;p64"/>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2" name="Google Shape;4162;p64"/>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3" name="Google Shape;4163;p64"/>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4" name="Google Shape;4164;p64"/>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5" name="Google Shape;4165;p64"/>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6" name="Google Shape;4166;p64"/>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7" name="Google Shape;4167;p64"/>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8" name="Google Shape;4168;p64"/>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69" name="Google Shape;4169;p64"/>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0" name="Google Shape;4170;p64"/>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1" name="Google Shape;4171;p64"/>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2" name="Google Shape;4172;p64"/>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3" name="Google Shape;4173;p64"/>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4" name="Google Shape;4174;p64"/>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5" name="Google Shape;4175;p64"/>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6" name="Google Shape;4176;p64"/>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7" name="Google Shape;4177;p64"/>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8" name="Google Shape;4178;p64"/>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79" name="Google Shape;4179;p64"/>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0" name="Google Shape;4180;p64"/>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1" name="Google Shape;4181;p64"/>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2" name="Google Shape;4182;p64"/>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3" name="Google Shape;4183;p64"/>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4" name="Google Shape;4184;p64"/>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5" name="Google Shape;4185;p64"/>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6" name="Google Shape;4186;p64"/>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7" name="Google Shape;4187;p64"/>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8" name="Google Shape;4188;p64"/>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89" name="Google Shape;4189;p64"/>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0" name="Google Shape;4190;p64"/>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1" name="Google Shape;4191;p64"/>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2" name="Google Shape;4192;p64"/>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3" name="Google Shape;4193;p64"/>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4" name="Google Shape;4194;p64"/>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5" name="Google Shape;4195;p64"/>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6" name="Google Shape;4196;p64"/>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7" name="Google Shape;4197;p64"/>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8" name="Google Shape;4198;p64"/>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199" name="Google Shape;4199;p64"/>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0" name="Google Shape;4200;p64"/>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1" name="Google Shape;4201;p64"/>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2" name="Google Shape;4202;p64"/>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3" name="Google Shape;4203;p64"/>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4" name="Google Shape;4204;p64"/>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5" name="Google Shape;4205;p64"/>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6" name="Google Shape;4206;p64"/>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7" name="Google Shape;4207;p64"/>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8" name="Google Shape;4208;p64"/>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09" name="Google Shape;4209;p64"/>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0" name="Google Shape;4210;p64"/>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1" name="Google Shape;4211;p64"/>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2" name="Google Shape;4212;p64"/>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3" name="Google Shape;4213;p64"/>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4" name="Google Shape;4214;p64"/>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15" name="Google Shape;4215;p64"/>
          <p:cNvGrpSpPr/>
          <p:nvPr/>
        </p:nvGrpSpPr>
        <p:grpSpPr>
          <a:xfrm>
            <a:off x="7948415" y="1641515"/>
            <a:ext cx="3247947" cy="1730300"/>
            <a:chOff x="233350" y="949250"/>
            <a:chExt cx="7137300" cy="3802300"/>
          </a:xfrm>
        </p:grpSpPr>
        <p:sp>
          <p:nvSpPr>
            <p:cNvPr id="4216" name="Google Shape;4216;p64"/>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7" name="Google Shape;4217;p64"/>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8" name="Google Shape;4218;p64"/>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19" name="Google Shape;4219;p64"/>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0" name="Google Shape;4220;p64"/>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1" name="Google Shape;4221;p64"/>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2" name="Google Shape;4222;p64"/>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3" name="Google Shape;4223;p64"/>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4" name="Google Shape;4224;p64"/>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5" name="Google Shape;4225;p64"/>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6" name="Google Shape;4226;p64"/>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7" name="Google Shape;4227;p64"/>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8" name="Google Shape;4228;p64"/>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29" name="Google Shape;4229;p64"/>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0" name="Google Shape;4230;p64"/>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1" name="Google Shape;4231;p64"/>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2" name="Google Shape;4232;p64"/>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3" name="Google Shape;4233;p64"/>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4" name="Google Shape;4234;p64"/>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5" name="Google Shape;4235;p64"/>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6" name="Google Shape;4236;p64"/>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7" name="Google Shape;4237;p64"/>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8" name="Google Shape;4238;p64"/>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39" name="Google Shape;4239;p64"/>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0" name="Google Shape;4240;p64"/>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1" name="Google Shape;4241;p64"/>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2" name="Google Shape;4242;p64"/>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3" name="Google Shape;4243;p64"/>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4" name="Google Shape;4244;p64"/>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5" name="Google Shape;4245;p64"/>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6" name="Google Shape;4246;p64"/>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7" name="Google Shape;4247;p64"/>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8" name="Google Shape;4248;p64"/>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49" name="Google Shape;4249;p64"/>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0" name="Google Shape;4250;p64"/>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1" name="Google Shape;4251;p64"/>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2" name="Google Shape;4252;p64"/>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3" name="Google Shape;4253;p64"/>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4" name="Google Shape;4254;p64"/>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5" name="Google Shape;4255;p64"/>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6" name="Google Shape;4256;p64"/>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7" name="Google Shape;4257;p64"/>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8" name="Google Shape;4258;p64"/>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59" name="Google Shape;4259;p64"/>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0" name="Google Shape;4260;p64"/>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1" name="Google Shape;4261;p64"/>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2" name="Google Shape;4262;p64"/>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3" name="Google Shape;4263;p64"/>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4" name="Google Shape;4264;p64"/>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5" name="Google Shape;4265;p64"/>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6" name="Google Shape;4266;p64"/>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67" name="Google Shape;4267;p64"/>
          <p:cNvGrpSpPr/>
          <p:nvPr/>
        </p:nvGrpSpPr>
        <p:grpSpPr>
          <a:xfrm>
            <a:off x="10285914" y="4259635"/>
            <a:ext cx="138975" cy="427120"/>
            <a:chOff x="7564426" y="3224343"/>
            <a:chExt cx="119985" cy="368801"/>
          </a:xfrm>
        </p:grpSpPr>
        <p:sp>
          <p:nvSpPr>
            <p:cNvPr id="4268" name="Google Shape;4268;p64"/>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69" name="Google Shape;4269;p64"/>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0" name="Google Shape;4270;p64"/>
          <p:cNvGrpSpPr/>
          <p:nvPr/>
        </p:nvGrpSpPr>
        <p:grpSpPr>
          <a:xfrm>
            <a:off x="9885231" y="4251769"/>
            <a:ext cx="252652" cy="442843"/>
            <a:chOff x="8370831" y="3202002"/>
            <a:chExt cx="218129" cy="382376"/>
          </a:xfrm>
        </p:grpSpPr>
        <p:sp>
          <p:nvSpPr>
            <p:cNvPr id="4271" name="Google Shape;4271;p64"/>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2" name="Google Shape;4272;p64"/>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3" name="Google Shape;4273;p64"/>
          <p:cNvGrpSpPr/>
          <p:nvPr/>
        </p:nvGrpSpPr>
        <p:grpSpPr>
          <a:xfrm>
            <a:off x="10849750" y="4799945"/>
            <a:ext cx="412572" cy="356000"/>
            <a:chOff x="6742064" y="3750480"/>
            <a:chExt cx="399315" cy="344560"/>
          </a:xfrm>
        </p:grpSpPr>
        <p:sp>
          <p:nvSpPr>
            <p:cNvPr id="4274" name="Google Shape;4274;p64"/>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5" name="Google Shape;4275;p64"/>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6" name="Google Shape;4276;p64"/>
          <p:cNvGrpSpPr/>
          <p:nvPr/>
        </p:nvGrpSpPr>
        <p:grpSpPr>
          <a:xfrm>
            <a:off x="10235109" y="5268008"/>
            <a:ext cx="240583" cy="375477"/>
            <a:chOff x="7248525" y="3739696"/>
            <a:chExt cx="230531" cy="359790"/>
          </a:xfrm>
        </p:grpSpPr>
        <p:sp>
          <p:nvSpPr>
            <p:cNvPr id="4277" name="Google Shape;4277;p64"/>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78" name="Google Shape;4278;p64"/>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79" name="Google Shape;4279;p64"/>
          <p:cNvGrpSpPr/>
          <p:nvPr/>
        </p:nvGrpSpPr>
        <p:grpSpPr>
          <a:xfrm>
            <a:off x="10563001" y="4792308"/>
            <a:ext cx="217195" cy="371613"/>
            <a:chOff x="7601242" y="3729267"/>
            <a:chExt cx="222566" cy="380803"/>
          </a:xfrm>
        </p:grpSpPr>
        <p:sp>
          <p:nvSpPr>
            <p:cNvPr id="4280" name="Google Shape;4280;p64"/>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1" name="Google Shape;4281;p64"/>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82" name="Google Shape;4282;p64"/>
          <p:cNvSpPr/>
          <p:nvPr/>
        </p:nvSpPr>
        <p:spPr>
          <a:xfrm>
            <a:off x="10517703" y="4275450"/>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83" name="Google Shape;4283;p64"/>
          <p:cNvGrpSpPr/>
          <p:nvPr/>
        </p:nvGrpSpPr>
        <p:grpSpPr>
          <a:xfrm>
            <a:off x="9882529" y="4793828"/>
            <a:ext cx="258057" cy="367987"/>
            <a:chOff x="8304647" y="3738687"/>
            <a:chExt cx="225076" cy="320956"/>
          </a:xfrm>
        </p:grpSpPr>
        <p:sp>
          <p:nvSpPr>
            <p:cNvPr id="4284" name="Google Shape;4284;p64"/>
            <p:cNvSpPr/>
            <p:nvPr/>
          </p:nvSpPr>
          <p:spPr>
            <a:xfrm>
              <a:off x="8341164" y="3738692"/>
              <a:ext cx="2209"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5" name="Google Shape;4285;p64"/>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6" name="Google Shape;4286;p64"/>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287" name="Google Shape;4287;p64"/>
          <p:cNvGrpSpPr/>
          <p:nvPr/>
        </p:nvGrpSpPr>
        <p:grpSpPr>
          <a:xfrm>
            <a:off x="10245852" y="4793828"/>
            <a:ext cx="237989" cy="367987"/>
            <a:chOff x="8615101" y="3738687"/>
            <a:chExt cx="207573" cy="320956"/>
          </a:xfrm>
        </p:grpSpPr>
        <p:sp>
          <p:nvSpPr>
            <p:cNvPr id="4288" name="Google Shape;4288;p64"/>
            <p:cNvSpPr/>
            <p:nvPr/>
          </p:nvSpPr>
          <p:spPr>
            <a:xfrm>
              <a:off x="8651571" y="3738692"/>
              <a:ext cx="3896" cy="309245"/>
            </a:xfrm>
            <a:custGeom>
              <a:avLst/>
              <a:gdLst/>
              <a:ahLst/>
              <a:cxnLst/>
              <a:rect l="l" t="t" r="r" b="b"/>
              <a:pathLst>
                <a:path w="1347" h="34011" extrusionOk="0">
                  <a:moveTo>
                    <a:pt x="0" y="0"/>
                  </a:moveTo>
                  <a:lnTo>
                    <a:pt x="0" y="34010"/>
                  </a:lnTo>
                  <a:lnTo>
                    <a:pt x="1347" y="34010"/>
                  </a:lnTo>
                  <a:lnTo>
                    <a:pt x="134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89" name="Google Shape;4289;p64"/>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0" name="Google Shape;4290;p64"/>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91" name="Google Shape;4291;p64"/>
          <p:cNvSpPr/>
          <p:nvPr/>
        </p:nvSpPr>
        <p:spPr>
          <a:xfrm>
            <a:off x="10907772" y="4247006"/>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92" name="Google Shape;4292;p64"/>
          <p:cNvGrpSpPr/>
          <p:nvPr/>
        </p:nvGrpSpPr>
        <p:grpSpPr>
          <a:xfrm>
            <a:off x="10546561" y="5330710"/>
            <a:ext cx="250076" cy="250076"/>
            <a:chOff x="8565775" y="671075"/>
            <a:chExt cx="441000" cy="441000"/>
          </a:xfrm>
        </p:grpSpPr>
        <p:sp>
          <p:nvSpPr>
            <p:cNvPr id="4293" name="Google Shape;4293;p64"/>
            <p:cNvSpPr/>
            <p:nvPr/>
          </p:nvSpPr>
          <p:spPr>
            <a:xfrm>
              <a:off x="8565775" y="671075"/>
              <a:ext cx="441000" cy="4410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4" name="Google Shape;4294;p64"/>
            <p:cNvSpPr/>
            <p:nvPr/>
          </p:nvSpPr>
          <p:spPr>
            <a:xfrm>
              <a:off x="8706625" y="811925"/>
              <a:ext cx="159300" cy="1593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295" name="Google Shape;4295;p64"/>
          <p:cNvSpPr/>
          <p:nvPr/>
        </p:nvSpPr>
        <p:spPr>
          <a:xfrm>
            <a:off x="10926915" y="5325269"/>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6" name="Google Shape;4296;p64"/>
          <p:cNvSpPr/>
          <p:nvPr/>
        </p:nvSpPr>
        <p:spPr>
          <a:xfrm flipH="1">
            <a:off x="9892498" y="5280545"/>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4297" name="Google Shape;4297;p64"/>
          <p:cNvGrpSpPr/>
          <p:nvPr/>
        </p:nvGrpSpPr>
        <p:grpSpPr>
          <a:xfrm>
            <a:off x="8085857" y="4094077"/>
            <a:ext cx="783820" cy="690308"/>
            <a:chOff x="6000718" y="3070557"/>
            <a:chExt cx="587865" cy="517731"/>
          </a:xfrm>
        </p:grpSpPr>
        <p:sp>
          <p:nvSpPr>
            <p:cNvPr id="4298" name="Google Shape;4298;p64"/>
            <p:cNvSpPr/>
            <p:nvPr/>
          </p:nvSpPr>
          <p:spPr>
            <a:xfrm>
              <a:off x="6161116" y="3104229"/>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299" name="Google Shape;4299;p64"/>
            <p:cNvSpPr/>
            <p:nvPr/>
          </p:nvSpPr>
          <p:spPr>
            <a:xfrm>
              <a:off x="6032245" y="3317811"/>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0" name="Google Shape;4300;p64"/>
            <p:cNvSpPr/>
            <p:nvPr/>
          </p:nvSpPr>
          <p:spPr>
            <a:xfrm>
              <a:off x="6189159" y="3073176"/>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1" name="Google Shape;4301;p64"/>
            <p:cNvSpPr/>
            <p:nvPr/>
          </p:nvSpPr>
          <p:spPr>
            <a:xfrm>
              <a:off x="6123036" y="3116815"/>
              <a:ext cx="22734" cy="17095"/>
            </a:xfrm>
            <a:custGeom>
              <a:avLst/>
              <a:gdLst/>
              <a:ahLst/>
              <a:cxnLst/>
              <a:rect l="l" t="t" r="r" b="b"/>
              <a:pathLst>
                <a:path w="3940" h="2964" extrusionOk="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2" name="Google Shape;4302;p64"/>
            <p:cNvSpPr/>
            <p:nvPr/>
          </p:nvSpPr>
          <p:spPr>
            <a:xfrm>
              <a:off x="6099493" y="3152223"/>
              <a:ext cx="3999" cy="4205"/>
            </a:xfrm>
            <a:custGeom>
              <a:avLst/>
              <a:gdLst/>
              <a:ahLst/>
              <a:cxnLst/>
              <a:rect l="l" t="t" r="r" b="b"/>
              <a:pathLst>
                <a:path w="693" h="729" extrusionOk="0">
                  <a:moveTo>
                    <a:pt x="693" y="1"/>
                  </a:moveTo>
                  <a:cubicBezTo>
                    <a:pt x="462" y="231"/>
                    <a:pt x="231" y="480"/>
                    <a:pt x="1" y="728"/>
                  </a:cubicBezTo>
                  <a:cubicBezTo>
                    <a:pt x="284" y="533"/>
                    <a:pt x="533" y="285"/>
                    <a:pt x="69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3" name="Google Shape;4303;p64"/>
            <p:cNvSpPr/>
            <p:nvPr/>
          </p:nvSpPr>
          <p:spPr>
            <a:xfrm>
              <a:off x="6350890" y="3500386"/>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4" name="Google Shape;4304;p64"/>
            <p:cNvSpPr/>
            <p:nvPr/>
          </p:nvSpPr>
          <p:spPr>
            <a:xfrm>
              <a:off x="6263064" y="3138409"/>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5" name="Google Shape;4305;p64"/>
            <p:cNvSpPr/>
            <p:nvPr/>
          </p:nvSpPr>
          <p:spPr>
            <a:xfrm>
              <a:off x="6251907" y="3097504"/>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6" name="Google Shape;4306;p64"/>
            <p:cNvSpPr/>
            <p:nvPr/>
          </p:nvSpPr>
          <p:spPr>
            <a:xfrm>
              <a:off x="6251498" y="3152108"/>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07" name="Google Shape;4307;p64"/>
            <p:cNvSpPr/>
            <p:nvPr/>
          </p:nvSpPr>
          <p:spPr>
            <a:xfrm>
              <a:off x="6000718" y="3070557"/>
              <a:ext cx="587865" cy="517731"/>
            </a:xfrm>
            <a:custGeom>
              <a:avLst/>
              <a:gdLst/>
              <a:ahLst/>
              <a:cxnLst/>
              <a:rect l="l" t="t" r="r" b="b"/>
              <a:pathLst>
                <a:path w="101883" h="89767" extrusionOk="0">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08" name="Google Shape;4308;p64"/>
          <p:cNvGrpSpPr/>
          <p:nvPr/>
        </p:nvGrpSpPr>
        <p:grpSpPr>
          <a:xfrm>
            <a:off x="8105597" y="4952290"/>
            <a:ext cx="743553" cy="688516"/>
            <a:chOff x="6015523" y="3714217"/>
            <a:chExt cx="557665" cy="516387"/>
          </a:xfrm>
        </p:grpSpPr>
        <p:grpSp>
          <p:nvGrpSpPr>
            <p:cNvPr id="4309" name="Google Shape;4309;p64"/>
            <p:cNvGrpSpPr/>
            <p:nvPr/>
          </p:nvGrpSpPr>
          <p:grpSpPr>
            <a:xfrm>
              <a:off x="6036094" y="3716980"/>
              <a:ext cx="529822" cy="510480"/>
              <a:chOff x="3148311" y="-545634"/>
              <a:chExt cx="1006118" cy="969572"/>
            </a:xfrm>
          </p:grpSpPr>
          <p:sp>
            <p:nvSpPr>
              <p:cNvPr id="4310" name="Google Shape;4310;p64"/>
              <p:cNvSpPr/>
              <p:nvPr/>
            </p:nvSpPr>
            <p:spPr>
              <a:xfrm>
                <a:off x="3497808" y="-545634"/>
                <a:ext cx="152012" cy="12208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1" name="Google Shape;4311;p64"/>
              <p:cNvSpPr/>
              <p:nvPr/>
            </p:nvSpPr>
            <p:spPr>
              <a:xfrm>
                <a:off x="3779659" y="-441254"/>
                <a:ext cx="74264" cy="69794"/>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2" name="Google Shape;4312;p64"/>
              <p:cNvSpPr/>
              <p:nvPr/>
            </p:nvSpPr>
            <p:spPr>
              <a:xfrm>
                <a:off x="3658562" y="-488295"/>
                <a:ext cx="47632" cy="25284"/>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3" name="Google Shape;4313;p64"/>
              <p:cNvSpPr/>
              <p:nvPr/>
            </p:nvSpPr>
            <p:spPr>
              <a:xfrm>
                <a:off x="3773239" y="-411709"/>
                <a:ext cx="34223" cy="31496"/>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4" name="Google Shape;4314;p64"/>
              <p:cNvSpPr/>
              <p:nvPr/>
            </p:nvSpPr>
            <p:spPr>
              <a:xfrm>
                <a:off x="3776942" y="-526397"/>
                <a:ext cx="377487" cy="831956"/>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5" name="Google Shape;4315;p64"/>
              <p:cNvSpPr/>
              <p:nvPr/>
            </p:nvSpPr>
            <p:spPr>
              <a:xfrm>
                <a:off x="3352414" y="12491"/>
                <a:ext cx="353584" cy="411448"/>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6" name="Google Shape;4316;p64"/>
              <p:cNvSpPr/>
              <p:nvPr/>
            </p:nvSpPr>
            <p:spPr>
              <a:xfrm>
                <a:off x="3289631" y="-66747"/>
                <a:ext cx="64547" cy="26511"/>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7" name="Google Shape;4317;p64"/>
              <p:cNvSpPr/>
              <p:nvPr/>
            </p:nvSpPr>
            <p:spPr>
              <a:xfrm>
                <a:off x="3368156" y="-47247"/>
                <a:ext cx="67855" cy="22556"/>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8" name="Google Shape;4318;p64"/>
              <p:cNvSpPr/>
              <p:nvPr/>
            </p:nvSpPr>
            <p:spPr>
              <a:xfrm>
                <a:off x="3466707" y="-328516"/>
                <a:ext cx="37532" cy="23334"/>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19" name="Google Shape;4319;p64"/>
              <p:cNvSpPr/>
              <p:nvPr/>
            </p:nvSpPr>
            <p:spPr>
              <a:xfrm>
                <a:off x="3148311" y="-512013"/>
                <a:ext cx="344841" cy="575576"/>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20" name="Google Shape;4320;p64"/>
            <p:cNvSpPr/>
            <p:nvPr/>
          </p:nvSpPr>
          <p:spPr>
            <a:xfrm>
              <a:off x="6015523" y="3714217"/>
              <a:ext cx="557665" cy="516387"/>
            </a:xfrm>
            <a:custGeom>
              <a:avLst/>
              <a:gdLst/>
              <a:ahLst/>
              <a:cxnLst/>
              <a:rect l="l" t="t" r="r" b="b"/>
              <a:pathLst>
                <a:path w="96649" h="89534" extrusionOk="0">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21" name="Google Shape;4321;p64"/>
          <p:cNvGrpSpPr/>
          <p:nvPr/>
        </p:nvGrpSpPr>
        <p:grpSpPr>
          <a:xfrm>
            <a:off x="8943972" y="4098171"/>
            <a:ext cx="768403" cy="682495"/>
            <a:chOff x="6644304" y="3073628"/>
            <a:chExt cx="576302" cy="511871"/>
          </a:xfrm>
        </p:grpSpPr>
        <p:grpSp>
          <p:nvGrpSpPr>
            <p:cNvPr id="4322" name="Google Shape;4322;p64"/>
            <p:cNvGrpSpPr/>
            <p:nvPr/>
          </p:nvGrpSpPr>
          <p:grpSpPr>
            <a:xfrm>
              <a:off x="6712169" y="3073651"/>
              <a:ext cx="481611" cy="506713"/>
              <a:chOff x="1833536" y="-546641"/>
              <a:chExt cx="914567" cy="962419"/>
            </a:xfrm>
          </p:grpSpPr>
          <p:grpSp>
            <p:nvGrpSpPr>
              <p:cNvPr id="4323" name="Google Shape;4323;p64"/>
              <p:cNvGrpSpPr/>
              <p:nvPr/>
            </p:nvGrpSpPr>
            <p:grpSpPr>
              <a:xfrm>
                <a:off x="1833536" y="-524249"/>
                <a:ext cx="914567" cy="940027"/>
                <a:chOff x="1833536" y="-524249"/>
                <a:chExt cx="914567" cy="940027"/>
              </a:xfrm>
            </p:grpSpPr>
            <p:sp>
              <p:nvSpPr>
                <p:cNvPr id="4324" name="Google Shape;4324;p64"/>
                <p:cNvSpPr/>
                <p:nvPr/>
              </p:nvSpPr>
              <p:spPr>
                <a:xfrm>
                  <a:off x="1833536" y="-524249"/>
                  <a:ext cx="453307" cy="599490"/>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5" name="Google Shape;4325;p64"/>
                <p:cNvSpPr/>
                <p:nvPr/>
              </p:nvSpPr>
              <p:spPr>
                <a:xfrm>
                  <a:off x="2215098" y="11844"/>
                  <a:ext cx="361756" cy="403933"/>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6" name="Google Shape;4326;p64"/>
                <p:cNvSpPr/>
                <p:nvPr/>
              </p:nvSpPr>
              <p:spPr>
                <a:xfrm>
                  <a:off x="2637874" y="-333183"/>
                  <a:ext cx="110229" cy="289442"/>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7" name="Google Shape;4327;p64"/>
                <p:cNvSpPr/>
                <p:nvPr/>
              </p:nvSpPr>
              <p:spPr>
                <a:xfrm>
                  <a:off x="2134042" y="-54389"/>
                  <a:ext cx="90203" cy="2219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28" name="Google Shape;4328;p64"/>
                <p:cNvSpPr/>
                <p:nvPr/>
              </p:nvSpPr>
              <p:spPr>
                <a:xfrm>
                  <a:off x="2238816" y="-47827"/>
                  <a:ext cx="72325" cy="27026"/>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29" name="Google Shape;4329;p64"/>
              <p:cNvSpPr/>
              <p:nvPr/>
            </p:nvSpPr>
            <p:spPr>
              <a:xfrm>
                <a:off x="2128411" y="-546641"/>
                <a:ext cx="194386" cy="108115"/>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0" name="Google Shape;4330;p64"/>
              <p:cNvSpPr/>
              <p:nvPr/>
            </p:nvSpPr>
            <p:spPr>
              <a:xfrm>
                <a:off x="2511333" y="-459604"/>
                <a:ext cx="149109" cy="146063"/>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1" name="Google Shape;4331;p64"/>
              <p:cNvSpPr/>
              <p:nvPr/>
            </p:nvSpPr>
            <p:spPr>
              <a:xfrm>
                <a:off x="2278079" y="-341148"/>
                <a:ext cx="40051" cy="28001"/>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2" name="Google Shape;4332;p64"/>
              <p:cNvSpPr/>
              <p:nvPr/>
            </p:nvSpPr>
            <p:spPr>
              <a:xfrm>
                <a:off x="2357973" y="-515102"/>
                <a:ext cx="46077" cy="2090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33" name="Google Shape;4333;p64"/>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34" name="Google Shape;4334;p64"/>
          <p:cNvGrpSpPr/>
          <p:nvPr/>
        </p:nvGrpSpPr>
        <p:grpSpPr>
          <a:xfrm>
            <a:off x="8954300" y="4952191"/>
            <a:ext cx="747515" cy="688663"/>
            <a:chOff x="6652051" y="3714143"/>
            <a:chExt cx="560636" cy="516497"/>
          </a:xfrm>
        </p:grpSpPr>
        <p:grpSp>
          <p:nvGrpSpPr>
            <p:cNvPr id="4335" name="Google Shape;4335;p64"/>
            <p:cNvGrpSpPr/>
            <p:nvPr/>
          </p:nvGrpSpPr>
          <p:grpSpPr>
            <a:xfrm>
              <a:off x="6669657" y="3716715"/>
              <a:ext cx="466768" cy="464314"/>
              <a:chOff x="3139766" y="765669"/>
              <a:chExt cx="886380" cy="881888"/>
            </a:xfrm>
          </p:grpSpPr>
          <p:grpSp>
            <p:nvGrpSpPr>
              <p:cNvPr id="4336" name="Google Shape;4336;p64"/>
              <p:cNvGrpSpPr/>
              <p:nvPr/>
            </p:nvGrpSpPr>
            <p:grpSpPr>
              <a:xfrm>
                <a:off x="3139766" y="765669"/>
                <a:ext cx="886380" cy="881888"/>
                <a:chOff x="3139766" y="765669"/>
                <a:chExt cx="886380" cy="881888"/>
              </a:xfrm>
            </p:grpSpPr>
            <p:sp>
              <p:nvSpPr>
                <p:cNvPr id="4337" name="Google Shape;4337;p64"/>
                <p:cNvSpPr/>
                <p:nvPr/>
              </p:nvSpPr>
              <p:spPr>
                <a:xfrm>
                  <a:off x="3139766" y="765669"/>
                  <a:ext cx="733591" cy="881888"/>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8" name="Google Shape;4338;p64"/>
                <p:cNvSpPr/>
                <p:nvPr/>
              </p:nvSpPr>
              <p:spPr>
                <a:xfrm>
                  <a:off x="3787623" y="1419737"/>
                  <a:ext cx="223361" cy="194002"/>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39" name="Google Shape;4339;p64"/>
                <p:cNvSpPr/>
                <p:nvPr/>
              </p:nvSpPr>
              <p:spPr>
                <a:xfrm>
                  <a:off x="3757694" y="1303888"/>
                  <a:ext cx="77956" cy="97007"/>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0" name="Google Shape;4340;p64"/>
                <p:cNvSpPr/>
                <p:nvPr/>
              </p:nvSpPr>
              <p:spPr>
                <a:xfrm>
                  <a:off x="3916892" y="1338867"/>
                  <a:ext cx="109254" cy="68436"/>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1" name="Google Shape;4341;p64"/>
                <p:cNvSpPr/>
                <p:nvPr/>
              </p:nvSpPr>
              <p:spPr>
                <a:xfrm>
                  <a:off x="3865184" y="936118"/>
                  <a:ext cx="73103" cy="134516"/>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2" name="Google Shape;4342;p64"/>
                <p:cNvSpPr/>
                <p:nvPr/>
              </p:nvSpPr>
              <p:spPr>
                <a:xfrm>
                  <a:off x="3738260" y="1420756"/>
                  <a:ext cx="79895" cy="16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3" name="Google Shape;4343;p64"/>
                <p:cNvSpPr/>
                <p:nvPr/>
              </p:nvSpPr>
              <p:spPr>
                <a:xfrm>
                  <a:off x="3833886" y="1361610"/>
                  <a:ext cx="29370" cy="41224"/>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4" name="Google Shape;4344;p64"/>
                <p:cNvSpPr/>
                <p:nvPr/>
              </p:nvSpPr>
              <p:spPr>
                <a:xfrm>
                  <a:off x="3852553" y="1272590"/>
                  <a:ext cx="36162" cy="344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5" name="Google Shape;4345;p64"/>
                <p:cNvSpPr/>
                <p:nvPr/>
              </p:nvSpPr>
              <p:spPr>
                <a:xfrm>
                  <a:off x="3832330" y="1195806"/>
                  <a:ext cx="18481" cy="46668"/>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46" name="Google Shape;4346;p64"/>
              <p:cNvSpPr/>
              <p:nvPr/>
            </p:nvSpPr>
            <p:spPr>
              <a:xfrm>
                <a:off x="3243368" y="1332656"/>
                <a:ext cx="2147" cy="975"/>
              </a:xfrm>
              <a:custGeom>
                <a:avLst/>
                <a:gdLst/>
                <a:ahLst/>
                <a:cxnLst/>
                <a:rect l="l" t="t" r="r" b="b"/>
                <a:pathLst>
                  <a:path w="196" h="89" extrusionOk="0">
                    <a:moveTo>
                      <a:pt x="196" y="0"/>
                    </a:moveTo>
                    <a:lnTo>
                      <a:pt x="1" y="89"/>
                    </a:lnTo>
                    <a:lnTo>
                      <a:pt x="1" y="89"/>
                    </a:lnTo>
                    <a:lnTo>
                      <a:pt x="196" y="18"/>
                    </a:lnTo>
                    <a:lnTo>
                      <a:pt x="196" y="0"/>
                    </a:ln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7" name="Google Shape;4347;p64"/>
              <p:cNvSpPr/>
              <p:nvPr/>
            </p:nvSpPr>
            <p:spPr>
              <a:xfrm>
                <a:off x="3903089" y="838542"/>
                <a:ext cx="31496" cy="31112"/>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8" name="Google Shape;4348;p64"/>
              <p:cNvSpPr/>
              <p:nvPr/>
            </p:nvSpPr>
            <p:spPr>
              <a:xfrm>
                <a:off x="3240256" y="1333620"/>
                <a:ext cx="2925" cy="1380"/>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49" name="Google Shape;4349;p64"/>
              <p:cNvSpPr/>
              <p:nvPr/>
            </p:nvSpPr>
            <p:spPr>
              <a:xfrm>
                <a:off x="3334721" y="1524314"/>
                <a:ext cx="58719" cy="88834"/>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4350" name="Google Shape;4350;p64"/>
            <p:cNvSpPr/>
            <p:nvPr/>
          </p:nvSpPr>
          <p:spPr>
            <a:xfrm>
              <a:off x="6652051" y="3714143"/>
              <a:ext cx="560636" cy="516497"/>
            </a:xfrm>
            <a:custGeom>
              <a:avLst/>
              <a:gdLst/>
              <a:ahLst/>
              <a:cxnLst/>
              <a:rect l="l" t="t" r="r" b="b"/>
              <a:pathLst>
                <a:path w="97164" h="89553" extrusionOk="0">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4351" name="Google Shape;4351;p64"/>
          <p:cNvGrpSpPr/>
          <p:nvPr/>
        </p:nvGrpSpPr>
        <p:grpSpPr>
          <a:xfrm>
            <a:off x="968813" y="1590435"/>
            <a:ext cx="3553431" cy="1756187"/>
            <a:chOff x="793334" y="1192826"/>
            <a:chExt cx="2665073" cy="1317140"/>
          </a:xfrm>
        </p:grpSpPr>
        <p:sp>
          <p:nvSpPr>
            <p:cNvPr id="4352" name="Google Shape;4352;p64"/>
            <p:cNvSpPr/>
            <p:nvPr/>
          </p:nvSpPr>
          <p:spPr>
            <a:xfrm>
              <a:off x="2759899" y="20345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3" name="Google Shape;4353;p64"/>
            <p:cNvSpPr/>
            <p:nvPr/>
          </p:nvSpPr>
          <p:spPr>
            <a:xfrm>
              <a:off x="2622291" y="1667631"/>
              <a:ext cx="12573" cy="1765"/>
            </a:xfrm>
            <a:custGeom>
              <a:avLst/>
              <a:gdLst/>
              <a:ahLst/>
              <a:cxnLst/>
              <a:rect l="l" t="t" r="r" b="b"/>
              <a:pathLst>
                <a:path w="926" h="130" extrusionOk="0">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4" name="Google Shape;4354;p64"/>
            <p:cNvSpPr/>
            <p:nvPr/>
          </p:nvSpPr>
          <p:spPr>
            <a:xfrm>
              <a:off x="2265040" y="1528449"/>
              <a:ext cx="1344" cy="109"/>
            </a:xfrm>
            <a:custGeom>
              <a:avLst/>
              <a:gdLst/>
              <a:ahLst/>
              <a:cxnLst/>
              <a:rect l="l" t="t" r="r" b="b"/>
              <a:pathLst>
                <a:path w="99" h="8" extrusionOk="0">
                  <a:moveTo>
                    <a:pt x="1" y="1"/>
                  </a:moveTo>
                  <a:cubicBezTo>
                    <a:pt x="32" y="4"/>
                    <a:pt x="67" y="8"/>
                    <a:pt x="99" y="8"/>
                  </a:cubicBezTo>
                  <a:cubicBezTo>
                    <a:pt x="67" y="1"/>
                    <a:pt x="3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5" name="Google Shape;4355;p64"/>
            <p:cNvSpPr/>
            <p:nvPr/>
          </p:nvSpPr>
          <p:spPr>
            <a:xfrm>
              <a:off x="2494622" y="1668433"/>
              <a:ext cx="8147" cy="2118"/>
            </a:xfrm>
            <a:custGeom>
              <a:avLst/>
              <a:gdLst/>
              <a:ahLst/>
              <a:cxnLst/>
              <a:rect l="l" t="t" r="r" b="b"/>
              <a:pathLst>
                <a:path w="600" h="156" extrusionOk="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6" name="Google Shape;4356;p64"/>
            <p:cNvSpPr/>
            <p:nvPr/>
          </p:nvSpPr>
          <p:spPr>
            <a:xfrm>
              <a:off x="2304347" y="1661671"/>
              <a:ext cx="30291" cy="17094"/>
            </a:xfrm>
            <a:custGeom>
              <a:avLst/>
              <a:gdLst/>
              <a:ahLst/>
              <a:cxnLst/>
              <a:rect l="l" t="t" r="r" b="b"/>
              <a:pathLst>
                <a:path w="2231" h="1259" extrusionOk="0">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7" name="Google Shape;4357;p64"/>
            <p:cNvSpPr/>
            <p:nvPr/>
          </p:nvSpPr>
          <p:spPr>
            <a:xfrm>
              <a:off x="2596779" y="1667903"/>
              <a:ext cx="20869" cy="13808"/>
            </a:xfrm>
            <a:custGeom>
              <a:avLst/>
              <a:gdLst/>
              <a:ahLst/>
              <a:cxnLst/>
              <a:rect l="l" t="t" r="r" b="b"/>
              <a:pathLst>
                <a:path w="1537" h="1017" extrusionOk="0">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8" name="Google Shape;4358;p64"/>
            <p:cNvSpPr/>
            <p:nvPr/>
          </p:nvSpPr>
          <p:spPr>
            <a:xfrm>
              <a:off x="1460410" y="190542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59" name="Google Shape;4359;p64"/>
            <p:cNvSpPr/>
            <p:nvPr/>
          </p:nvSpPr>
          <p:spPr>
            <a:xfrm>
              <a:off x="2393809" y="1664875"/>
              <a:ext cx="58709" cy="92123"/>
            </a:xfrm>
            <a:custGeom>
              <a:avLst/>
              <a:gdLst/>
              <a:ahLst/>
              <a:cxnLst/>
              <a:rect l="l" t="t" r="r" b="b"/>
              <a:pathLst>
                <a:path w="4324" h="6785" extrusionOk="0">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0" name="Google Shape;4360;p64"/>
            <p:cNvSpPr/>
            <p:nvPr/>
          </p:nvSpPr>
          <p:spPr>
            <a:xfrm>
              <a:off x="3030608" y="2063280"/>
              <a:ext cx="2525" cy="733"/>
            </a:xfrm>
            <a:custGeom>
              <a:avLst/>
              <a:gdLst/>
              <a:ahLst/>
              <a:cxnLst/>
              <a:rect l="l" t="t" r="r" b="b"/>
              <a:pathLst>
                <a:path w="186" h="54" extrusionOk="0">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1" name="Google Shape;4361;p64"/>
            <p:cNvSpPr/>
            <p:nvPr/>
          </p:nvSpPr>
          <p:spPr>
            <a:xfrm>
              <a:off x="2090841" y="1529304"/>
              <a:ext cx="1765" cy="2390"/>
            </a:xfrm>
            <a:custGeom>
              <a:avLst/>
              <a:gdLst/>
              <a:ahLst/>
              <a:cxnLst/>
              <a:rect l="l" t="t" r="r" b="b"/>
              <a:pathLst>
                <a:path w="130" h="176" extrusionOk="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2" name="Google Shape;4362;p64"/>
            <p:cNvSpPr/>
            <p:nvPr/>
          </p:nvSpPr>
          <p:spPr>
            <a:xfrm>
              <a:off x="2245597" y="1718058"/>
              <a:ext cx="14229" cy="4386"/>
            </a:xfrm>
            <a:custGeom>
              <a:avLst/>
              <a:gdLst/>
              <a:ahLst/>
              <a:cxnLst/>
              <a:rect l="l" t="t" r="r" b="b"/>
              <a:pathLst>
                <a:path w="1048" h="323" extrusionOk="0">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3" name="Google Shape;4363;p64"/>
            <p:cNvSpPr/>
            <p:nvPr/>
          </p:nvSpPr>
          <p:spPr>
            <a:xfrm>
              <a:off x="2812146" y="1578590"/>
              <a:ext cx="42742" cy="41805"/>
            </a:xfrm>
            <a:custGeom>
              <a:avLst/>
              <a:gdLst/>
              <a:ahLst/>
              <a:cxnLst/>
              <a:rect l="l" t="t" r="r" b="b"/>
              <a:pathLst>
                <a:path w="3148" h="3079" extrusionOk="0">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4" name="Google Shape;4364;p64"/>
            <p:cNvSpPr/>
            <p:nvPr/>
          </p:nvSpPr>
          <p:spPr>
            <a:xfrm>
              <a:off x="2563691" y="1451016"/>
              <a:ext cx="3055" cy="2593"/>
            </a:xfrm>
            <a:custGeom>
              <a:avLst/>
              <a:gdLst/>
              <a:ahLst/>
              <a:cxnLst/>
              <a:rect l="l" t="t" r="r" b="b"/>
              <a:pathLst>
                <a:path w="225" h="191" extrusionOk="0">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5" name="Google Shape;4365;p64"/>
            <p:cNvSpPr/>
            <p:nvPr/>
          </p:nvSpPr>
          <p:spPr>
            <a:xfrm>
              <a:off x="2480977" y="1673361"/>
              <a:ext cx="16510" cy="18180"/>
            </a:xfrm>
            <a:custGeom>
              <a:avLst/>
              <a:gdLst/>
              <a:ahLst/>
              <a:cxnLst/>
              <a:rect l="l" t="t" r="r" b="b"/>
              <a:pathLst>
                <a:path w="1216" h="1339" extrusionOk="0">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6" name="Google Shape;4366;p64"/>
            <p:cNvSpPr/>
            <p:nvPr/>
          </p:nvSpPr>
          <p:spPr>
            <a:xfrm>
              <a:off x="2278156" y="2042506"/>
              <a:ext cx="20651" cy="18846"/>
            </a:xfrm>
            <a:custGeom>
              <a:avLst/>
              <a:gdLst/>
              <a:ahLst/>
              <a:cxnLst/>
              <a:rect l="l" t="t" r="r" b="b"/>
              <a:pathLst>
                <a:path w="1521" h="1388" extrusionOk="0">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7" name="Google Shape;4367;p64"/>
            <p:cNvSpPr/>
            <p:nvPr/>
          </p:nvSpPr>
          <p:spPr>
            <a:xfrm>
              <a:off x="2095159" y="1526222"/>
              <a:ext cx="2009" cy="1344"/>
            </a:xfrm>
            <a:custGeom>
              <a:avLst/>
              <a:gdLst/>
              <a:ahLst/>
              <a:cxnLst/>
              <a:rect l="l" t="t" r="r" b="b"/>
              <a:pathLst>
                <a:path w="148" h="99" extrusionOk="0">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8" name="Google Shape;4368;p64"/>
            <p:cNvSpPr/>
            <p:nvPr/>
          </p:nvSpPr>
          <p:spPr>
            <a:xfrm>
              <a:off x="2217030" y="1745010"/>
              <a:ext cx="1874" cy="394"/>
            </a:xfrm>
            <a:custGeom>
              <a:avLst/>
              <a:gdLst/>
              <a:ahLst/>
              <a:cxnLst/>
              <a:rect l="l" t="t" r="r" b="b"/>
              <a:pathLst>
                <a:path w="138" h="29" extrusionOk="0">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69" name="Google Shape;4369;p64"/>
            <p:cNvSpPr/>
            <p:nvPr/>
          </p:nvSpPr>
          <p:spPr>
            <a:xfrm>
              <a:off x="2294517" y="2116096"/>
              <a:ext cx="8377" cy="33360"/>
            </a:xfrm>
            <a:custGeom>
              <a:avLst/>
              <a:gdLst/>
              <a:ahLst/>
              <a:cxnLst/>
              <a:rect l="l" t="t" r="r" b="b"/>
              <a:pathLst>
                <a:path w="617" h="2457" extrusionOk="0">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0" name="Google Shape;4370;p64"/>
            <p:cNvSpPr/>
            <p:nvPr/>
          </p:nvSpPr>
          <p:spPr>
            <a:xfrm>
              <a:off x="2250119" y="1665337"/>
              <a:ext cx="104438" cy="51540"/>
            </a:xfrm>
            <a:custGeom>
              <a:avLst/>
              <a:gdLst/>
              <a:ahLst/>
              <a:cxnLst/>
              <a:rect l="l" t="t" r="r" b="b"/>
              <a:pathLst>
                <a:path w="7692" h="3796" extrusionOk="0">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1" name="Google Shape;4371;p64"/>
            <p:cNvSpPr/>
            <p:nvPr/>
          </p:nvSpPr>
          <p:spPr>
            <a:xfrm>
              <a:off x="2259243" y="2070557"/>
              <a:ext cx="13034" cy="35342"/>
            </a:xfrm>
            <a:custGeom>
              <a:avLst/>
              <a:gdLst/>
              <a:ahLst/>
              <a:cxnLst/>
              <a:rect l="l" t="t" r="r" b="b"/>
              <a:pathLst>
                <a:path w="960" h="2603" extrusionOk="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2" name="Google Shape;4372;p64"/>
            <p:cNvSpPr/>
            <p:nvPr/>
          </p:nvSpPr>
          <p:spPr>
            <a:xfrm>
              <a:off x="1664562" y="2045086"/>
              <a:ext cx="3435" cy="4711"/>
            </a:xfrm>
            <a:custGeom>
              <a:avLst/>
              <a:gdLst/>
              <a:ahLst/>
              <a:cxnLst/>
              <a:rect l="l" t="t" r="r" b="b"/>
              <a:pathLst>
                <a:path w="253" h="347" extrusionOk="0">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3" name="Google Shape;4373;p64"/>
            <p:cNvSpPr/>
            <p:nvPr/>
          </p:nvSpPr>
          <p:spPr>
            <a:xfrm>
              <a:off x="1423480" y="1702037"/>
              <a:ext cx="30142" cy="11880"/>
            </a:xfrm>
            <a:custGeom>
              <a:avLst/>
              <a:gdLst/>
              <a:ahLst/>
              <a:cxnLst/>
              <a:rect l="l" t="t" r="r" b="b"/>
              <a:pathLst>
                <a:path w="2220" h="875" extrusionOk="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4" name="Google Shape;4374;p64"/>
            <p:cNvSpPr/>
            <p:nvPr/>
          </p:nvSpPr>
          <p:spPr>
            <a:xfrm>
              <a:off x="1110233" y="1631597"/>
              <a:ext cx="22498" cy="29097"/>
            </a:xfrm>
            <a:custGeom>
              <a:avLst/>
              <a:gdLst/>
              <a:ahLst/>
              <a:cxnLst/>
              <a:rect l="l" t="t" r="r" b="b"/>
              <a:pathLst>
                <a:path w="1657" h="2143" extrusionOk="0">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5" name="Google Shape;4375;p64"/>
            <p:cNvSpPr/>
            <p:nvPr/>
          </p:nvSpPr>
          <p:spPr>
            <a:xfrm>
              <a:off x="1475522" y="1731935"/>
              <a:ext cx="1059" cy="1914"/>
            </a:xfrm>
            <a:custGeom>
              <a:avLst/>
              <a:gdLst/>
              <a:ahLst/>
              <a:cxnLst/>
              <a:rect l="l" t="t" r="r" b="b"/>
              <a:pathLst>
                <a:path w="78" h="141" extrusionOk="0">
                  <a:moveTo>
                    <a:pt x="78" y="1"/>
                  </a:moveTo>
                  <a:cubicBezTo>
                    <a:pt x="50" y="11"/>
                    <a:pt x="29" y="32"/>
                    <a:pt x="15" y="60"/>
                  </a:cubicBezTo>
                  <a:cubicBezTo>
                    <a:pt x="8" y="85"/>
                    <a:pt x="1" y="113"/>
                    <a:pt x="1" y="141"/>
                  </a:cubicBezTo>
                  <a:cubicBezTo>
                    <a:pt x="25" y="92"/>
                    <a:pt x="50" y="46"/>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6" name="Google Shape;4376;p64"/>
            <p:cNvSpPr/>
            <p:nvPr/>
          </p:nvSpPr>
          <p:spPr>
            <a:xfrm>
              <a:off x="1389726" y="1671094"/>
              <a:ext cx="58858" cy="39483"/>
            </a:xfrm>
            <a:custGeom>
              <a:avLst/>
              <a:gdLst/>
              <a:ahLst/>
              <a:cxnLst/>
              <a:rect l="l" t="t" r="r" b="b"/>
              <a:pathLst>
                <a:path w="4335" h="2908" extrusionOk="0">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7" name="Google Shape;4377;p64"/>
            <p:cNvSpPr/>
            <p:nvPr/>
          </p:nvSpPr>
          <p:spPr>
            <a:xfrm>
              <a:off x="1309917" y="1312268"/>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8" name="Google Shape;4378;p64"/>
            <p:cNvSpPr/>
            <p:nvPr/>
          </p:nvSpPr>
          <p:spPr>
            <a:xfrm>
              <a:off x="1507986" y="1447255"/>
              <a:ext cx="18601" cy="10482"/>
            </a:xfrm>
            <a:custGeom>
              <a:avLst/>
              <a:gdLst/>
              <a:ahLst/>
              <a:cxnLst/>
              <a:rect l="l" t="t" r="r" b="b"/>
              <a:pathLst>
                <a:path w="1370" h="772" extrusionOk="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79" name="Google Shape;4379;p64"/>
            <p:cNvSpPr/>
            <p:nvPr/>
          </p:nvSpPr>
          <p:spPr>
            <a:xfrm>
              <a:off x="1328559" y="1417113"/>
              <a:ext cx="4236" cy="937"/>
            </a:xfrm>
            <a:custGeom>
              <a:avLst/>
              <a:gdLst/>
              <a:ahLst/>
              <a:cxnLst/>
              <a:rect l="l" t="t" r="r" b="b"/>
              <a:pathLst>
                <a:path w="312" h="69" extrusionOk="0">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0" name="Google Shape;4380;p64"/>
            <p:cNvSpPr/>
            <p:nvPr/>
          </p:nvSpPr>
          <p:spPr>
            <a:xfrm>
              <a:off x="1359407" y="1645812"/>
              <a:ext cx="55247" cy="22335"/>
            </a:xfrm>
            <a:custGeom>
              <a:avLst/>
              <a:gdLst/>
              <a:ahLst/>
              <a:cxnLst/>
              <a:rect l="l" t="t" r="r" b="b"/>
              <a:pathLst>
                <a:path w="4069" h="1645" extrusionOk="0">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1" name="Google Shape;4381;p64"/>
            <p:cNvSpPr/>
            <p:nvPr/>
          </p:nvSpPr>
          <p:spPr>
            <a:xfrm>
              <a:off x="1451571" y="1689858"/>
              <a:ext cx="24589" cy="7454"/>
            </a:xfrm>
            <a:custGeom>
              <a:avLst/>
              <a:gdLst/>
              <a:ahLst/>
              <a:cxnLst/>
              <a:rect l="l" t="t" r="r" b="b"/>
              <a:pathLst>
                <a:path w="1811" h="549" extrusionOk="0">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2" name="Google Shape;4382;p64"/>
            <p:cNvSpPr/>
            <p:nvPr/>
          </p:nvSpPr>
          <p:spPr>
            <a:xfrm>
              <a:off x="1051157" y="1420222"/>
              <a:ext cx="5241" cy="3965"/>
            </a:xfrm>
            <a:custGeom>
              <a:avLst/>
              <a:gdLst/>
              <a:ahLst/>
              <a:cxnLst/>
              <a:rect l="l" t="t" r="r" b="b"/>
              <a:pathLst>
                <a:path w="386" h="292" extrusionOk="0">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3" name="Google Shape;4383;p64"/>
            <p:cNvSpPr/>
            <p:nvPr/>
          </p:nvSpPr>
          <p:spPr>
            <a:xfrm>
              <a:off x="1513458" y="2479960"/>
              <a:ext cx="11663" cy="15465"/>
            </a:xfrm>
            <a:custGeom>
              <a:avLst/>
              <a:gdLst/>
              <a:ahLst/>
              <a:cxnLst/>
              <a:rect l="l" t="t" r="r" b="b"/>
              <a:pathLst>
                <a:path w="859" h="1139" extrusionOk="0">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4" name="Google Shape;4384;p64"/>
            <p:cNvSpPr/>
            <p:nvPr/>
          </p:nvSpPr>
          <p:spPr>
            <a:xfrm>
              <a:off x="1506995" y="2482186"/>
              <a:ext cx="4956" cy="2743"/>
            </a:xfrm>
            <a:custGeom>
              <a:avLst/>
              <a:gdLst/>
              <a:ahLst/>
              <a:cxnLst/>
              <a:rect l="l" t="t" r="r" b="b"/>
              <a:pathLst>
                <a:path w="365" h="202" extrusionOk="0">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5" name="Google Shape;4385;p64"/>
            <p:cNvSpPr/>
            <p:nvPr/>
          </p:nvSpPr>
          <p:spPr>
            <a:xfrm>
              <a:off x="1039073" y="1557966"/>
              <a:ext cx="1344" cy="4155"/>
            </a:xfrm>
            <a:custGeom>
              <a:avLst/>
              <a:gdLst/>
              <a:ahLst/>
              <a:cxnLst/>
              <a:rect l="l" t="t" r="r" b="b"/>
              <a:pathLst>
                <a:path w="99" h="306" extrusionOk="0">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6" name="Google Shape;4386;p64"/>
            <p:cNvSpPr/>
            <p:nvPr/>
          </p:nvSpPr>
          <p:spPr>
            <a:xfrm>
              <a:off x="1493960" y="2432982"/>
              <a:ext cx="1589" cy="1168"/>
            </a:xfrm>
            <a:custGeom>
              <a:avLst/>
              <a:gdLst/>
              <a:ahLst/>
              <a:cxnLst/>
              <a:rect l="l" t="t" r="r" b="b"/>
              <a:pathLst>
                <a:path w="117" h="86" extrusionOk="0">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7" name="Google Shape;4387;p64"/>
            <p:cNvSpPr/>
            <p:nvPr/>
          </p:nvSpPr>
          <p:spPr>
            <a:xfrm>
              <a:off x="1496866" y="2484630"/>
              <a:ext cx="7006" cy="4331"/>
            </a:xfrm>
            <a:custGeom>
              <a:avLst/>
              <a:gdLst/>
              <a:ahLst/>
              <a:cxnLst/>
              <a:rect l="l" t="t" r="r" b="b"/>
              <a:pathLst>
                <a:path w="516" h="319" extrusionOk="0">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8" name="Google Shape;4388;p64"/>
            <p:cNvSpPr/>
            <p:nvPr/>
          </p:nvSpPr>
          <p:spPr>
            <a:xfrm>
              <a:off x="1412930" y="1447825"/>
              <a:ext cx="2200" cy="1643"/>
            </a:xfrm>
            <a:custGeom>
              <a:avLst/>
              <a:gdLst/>
              <a:ahLst/>
              <a:cxnLst/>
              <a:rect l="l" t="t" r="r" b="b"/>
              <a:pathLst>
                <a:path w="162" h="121" extrusionOk="0">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89" name="Google Shape;4389;p64"/>
            <p:cNvSpPr/>
            <p:nvPr/>
          </p:nvSpPr>
          <p:spPr>
            <a:xfrm>
              <a:off x="1375700" y="1460860"/>
              <a:ext cx="14419" cy="6721"/>
            </a:xfrm>
            <a:custGeom>
              <a:avLst/>
              <a:gdLst/>
              <a:ahLst/>
              <a:cxnLst/>
              <a:rect l="l" t="t" r="r" b="b"/>
              <a:pathLst>
                <a:path w="1062" h="495" extrusionOk="0">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0" name="Google Shape;4390;p64"/>
            <p:cNvSpPr/>
            <p:nvPr/>
          </p:nvSpPr>
          <p:spPr>
            <a:xfrm>
              <a:off x="1518536" y="1659444"/>
              <a:ext cx="3150" cy="2729"/>
            </a:xfrm>
            <a:custGeom>
              <a:avLst/>
              <a:gdLst/>
              <a:ahLst/>
              <a:cxnLst/>
              <a:rect l="l" t="t" r="r" b="b"/>
              <a:pathLst>
                <a:path w="232" h="201" extrusionOk="0">
                  <a:moveTo>
                    <a:pt x="232" y="1"/>
                  </a:moveTo>
                  <a:lnTo>
                    <a:pt x="186" y="36"/>
                  </a:lnTo>
                  <a:cubicBezTo>
                    <a:pt x="130" y="85"/>
                    <a:pt x="57" y="148"/>
                    <a:pt x="1" y="200"/>
                  </a:cubicBezTo>
                  <a:cubicBezTo>
                    <a:pt x="85" y="141"/>
                    <a:pt x="162" y="74"/>
                    <a:pt x="2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1" name="Google Shape;4391;p64"/>
            <p:cNvSpPr/>
            <p:nvPr/>
          </p:nvSpPr>
          <p:spPr>
            <a:xfrm>
              <a:off x="2136230" y="2173135"/>
              <a:ext cx="92123" cy="91879"/>
            </a:xfrm>
            <a:custGeom>
              <a:avLst/>
              <a:gdLst/>
              <a:ahLst/>
              <a:cxnLst/>
              <a:rect l="l" t="t" r="r" b="b"/>
              <a:pathLst>
                <a:path w="6785" h="6767" extrusionOk="0">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2" name="Google Shape;4392;p64"/>
            <p:cNvSpPr/>
            <p:nvPr/>
          </p:nvSpPr>
          <p:spPr>
            <a:xfrm>
              <a:off x="2231110" y="2162816"/>
              <a:ext cx="55953" cy="49734"/>
            </a:xfrm>
            <a:custGeom>
              <a:avLst/>
              <a:gdLst/>
              <a:ahLst/>
              <a:cxnLst/>
              <a:rect l="l" t="t" r="r" b="b"/>
              <a:pathLst>
                <a:path w="4121" h="3663" extrusionOk="0">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3" name="Google Shape;4393;p64"/>
            <p:cNvSpPr/>
            <p:nvPr/>
          </p:nvSpPr>
          <p:spPr>
            <a:xfrm>
              <a:off x="2193500" y="2179503"/>
              <a:ext cx="64425" cy="69177"/>
            </a:xfrm>
            <a:custGeom>
              <a:avLst/>
              <a:gdLst/>
              <a:ahLst/>
              <a:cxnLst/>
              <a:rect l="l" t="t" r="r" b="b"/>
              <a:pathLst>
                <a:path w="4745" h="5095" extrusionOk="0">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4" name="Google Shape;4394;p64"/>
            <p:cNvSpPr/>
            <p:nvPr/>
          </p:nvSpPr>
          <p:spPr>
            <a:xfrm>
              <a:off x="2229155" y="2179503"/>
              <a:ext cx="54" cy="14"/>
            </a:xfrm>
            <a:custGeom>
              <a:avLst/>
              <a:gdLst/>
              <a:ahLst/>
              <a:cxnLst/>
              <a:rect l="l" t="t" r="r" b="b"/>
              <a:pathLst>
                <a:path w="4" h="1" extrusionOk="0">
                  <a:moveTo>
                    <a:pt x="4" y="1"/>
                  </a:moveTo>
                  <a:lnTo>
                    <a:pt x="1"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5" name="Google Shape;4395;p64"/>
            <p:cNvSpPr/>
            <p:nvPr/>
          </p:nvSpPr>
          <p:spPr>
            <a:xfrm>
              <a:off x="2229209" y="2179503"/>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6" name="Google Shape;4396;p64"/>
            <p:cNvSpPr/>
            <p:nvPr/>
          </p:nvSpPr>
          <p:spPr>
            <a:xfrm>
              <a:off x="2257776" y="2210066"/>
              <a:ext cx="54" cy="163"/>
            </a:xfrm>
            <a:custGeom>
              <a:avLst/>
              <a:gdLst/>
              <a:ahLst/>
              <a:cxnLst/>
              <a:rect l="l" t="t" r="r" b="b"/>
              <a:pathLst>
                <a:path w="4" h="12" extrusionOk="0">
                  <a:moveTo>
                    <a:pt x="0" y="1"/>
                  </a:moveTo>
                  <a:cubicBezTo>
                    <a:pt x="0" y="4"/>
                    <a:pt x="4" y="8"/>
                    <a:pt x="4" y="11"/>
                  </a:cubicBezTo>
                  <a:cubicBezTo>
                    <a:pt x="4" y="8"/>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7" name="Google Shape;4397;p64"/>
            <p:cNvSpPr/>
            <p:nvPr/>
          </p:nvSpPr>
          <p:spPr>
            <a:xfrm>
              <a:off x="2257491" y="2209455"/>
              <a:ext cx="95" cy="149"/>
            </a:xfrm>
            <a:custGeom>
              <a:avLst/>
              <a:gdLst/>
              <a:ahLst/>
              <a:cxnLst/>
              <a:rect l="l" t="t" r="r" b="b"/>
              <a:pathLst>
                <a:path w="7" h="11" extrusionOk="0">
                  <a:moveTo>
                    <a:pt x="7" y="11"/>
                  </a:moveTo>
                  <a:cubicBezTo>
                    <a:pt x="4" y="7"/>
                    <a:pt x="0" y="4"/>
                    <a:pt x="0" y="0"/>
                  </a:cubicBezTo>
                  <a:cubicBezTo>
                    <a:pt x="0" y="4"/>
                    <a:pt x="4" y="7"/>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8" name="Google Shape;4398;p64"/>
            <p:cNvSpPr/>
            <p:nvPr/>
          </p:nvSpPr>
          <p:spPr>
            <a:xfrm>
              <a:off x="2233106" y="2183400"/>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399" name="Google Shape;4399;p64"/>
            <p:cNvSpPr/>
            <p:nvPr/>
          </p:nvSpPr>
          <p:spPr>
            <a:xfrm>
              <a:off x="2257871" y="2210406"/>
              <a:ext cx="0" cy="149"/>
            </a:xfrm>
            <a:custGeom>
              <a:avLst/>
              <a:gdLst/>
              <a:ahLst/>
              <a:cxnLst/>
              <a:rect l="l" t="t" r="r" b="b"/>
              <a:pathLst>
                <a:path h="11" extrusionOk="0">
                  <a:moveTo>
                    <a:pt x="0" y="11"/>
                  </a:moveTo>
                  <a:lnTo>
                    <a:pt x="0" y="11"/>
                  </a:lnTo>
                  <a:lnTo>
                    <a:pt x="0" y="4"/>
                  </a:lnTo>
                  <a:cubicBezTo>
                    <a:pt x="0" y="0"/>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0" name="Google Shape;4400;p64"/>
            <p:cNvSpPr/>
            <p:nvPr/>
          </p:nvSpPr>
          <p:spPr>
            <a:xfrm>
              <a:off x="2249589" y="2206645"/>
              <a:ext cx="3965" cy="1874"/>
            </a:xfrm>
            <a:custGeom>
              <a:avLst/>
              <a:gdLst/>
              <a:ahLst/>
              <a:cxnLst/>
              <a:rect l="l" t="t" r="r" b="b"/>
              <a:pathLst>
                <a:path w="292" h="138" extrusionOk="0">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1" name="Google Shape;4401;p64"/>
            <p:cNvSpPr/>
            <p:nvPr/>
          </p:nvSpPr>
          <p:spPr>
            <a:xfrm>
              <a:off x="2257681" y="2209740"/>
              <a:ext cx="54" cy="149"/>
            </a:xfrm>
            <a:custGeom>
              <a:avLst/>
              <a:gdLst/>
              <a:ahLst/>
              <a:cxnLst/>
              <a:rect l="l" t="t" r="r" b="b"/>
              <a:pathLst>
                <a:path w="4" h="11" extrusionOk="0">
                  <a:moveTo>
                    <a:pt x="4" y="11"/>
                  </a:moveTo>
                  <a:cubicBezTo>
                    <a:pt x="4" y="7"/>
                    <a:pt x="0" y="4"/>
                    <a:pt x="0" y="0"/>
                  </a:cubicBezTo>
                  <a:cubicBezTo>
                    <a:pt x="0" y="4"/>
                    <a:pt x="4" y="7"/>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2" name="Google Shape;4402;p64"/>
            <p:cNvSpPr/>
            <p:nvPr/>
          </p:nvSpPr>
          <p:spPr>
            <a:xfrm>
              <a:off x="2229915" y="218050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3" name="Google Shape;4403;p64"/>
            <p:cNvSpPr/>
            <p:nvPr/>
          </p:nvSpPr>
          <p:spPr>
            <a:xfrm>
              <a:off x="2230200" y="2180834"/>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4" name="Google Shape;4404;p64"/>
            <p:cNvSpPr/>
            <p:nvPr/>
          </p:nvSpPr>
          <p:spPr>
            <a:xfrm>
              <a:off x="2229399" y="2179843"/>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5" name="Google Shape;4405;p64"/>
            <p:cNvSpPr/>
            <p:nvPr/>
          </p:nvSpPr>
          <p:spPr>
            <a:xfrm>
              <a:off x="2229684" y="21801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6" name="Google Shape;4406;p64"/>
            <p:cNvSpPr/>
            <p:nvPr/>
          </p:nvSpPr>
          <p:spPr>
            <a:xfrm>
              <a:off x="2230485" y="2181173"/>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7" name="Google Shape;4407;p64"/>
            <p:cNvSpPr/>
            <p:nvPr/>
          </p:nvSpPr>
          <p:spPr>
            <a:xfrm>
              <a:off x="2232156" y="2182830"/>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8" name="Google Shape;4408;p64"/>
            <p:cNvSpPr/>
            <p:nvPr/>
          </p:nvSpPr>
          <p:spPr>
            <a:xfrm>
              <a:off x="2231870" y="2182545"/>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09" name="Google Shape;4409;p64"/>
            <p:cNvSpPr/>
            <p:nvPr/>
          </p:nvSpPr>
          <p:spPr>
            <a:xfrm>
              <a:off x="2232821" y="2183264"/>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0" name="Google Shape;4410;p64"/>
            <p:cNvSpPr/>
            <p:nvPr/>
          </p:nvSpPr>
          <p:spPr>
            <a:xfrm>
              <a:off x="2231205" y="2181974"/>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1" name="Google Shape;4411;p64"/>
            <p:cNvSpPr/>
            <p:nvPr/>
          </p:nvSpPr>
          <p:spPr>
            <a:xfrm>
              <a:off x="2231531" y="2182259"/>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2" name="Google Shape;4412;p64"/>
            <p:cNvSpPr/>
            <p:nvPr/>
          </p:nvSpPr>
          <p:spPr>
            <a:xfrm>
              <a:off x="2230771" y="218155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3" name="Google Shape;4413;p64"/>
            <p:cNvSpPr/>
            <p:nvPr/>
          </p:nvSpPr>
          <p:spPr>
            <a:xfrm>
              <a:off x="2232481" y="2183074"/>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4" name="Google Shape;4414;p64"/>
            <p:cNvSpPr/>
            <p:nvPr/>
          </p:nvSpPr>
          <p:spPr>
            <a:xfrm>
              <a:off x="2271462" y="2241294"/>
              <a:ext cx="8133" cy="10523"/>
            </a:xfrm>
            <a:custGeom>
              <a:avLst/>
              <a:gdLst/>
              <a:ahLst/>
              <a:cxnLst/>
              <a:rect l="l" t="t" r="r" b="b"/>
              <a:pathLst>
                <a:path w="599" h="775" extrusionOk="0">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5" name="Google Shape;4415;p64"/>
            <p:cNvSpPr/>
            <p:nvPr/>
          </p:nvSpPr>
          <p:spPr>
            <a:xfrm>
              <a:off x="2244837" y="2263697"/>
              <a:ext cx="14704" cy="14922"/>
            </a:xfrm>
            <a:custGeom>
              <a:avLst/>
              <a:gdLst/>
              <a:ahLst/>
              <a:cxnLst/>
              <a:rect l="l" t="t" r="r" b="b"/>
              <a:pathLst>
                <a:path w="1083" h="1099" extrusionOk="0">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6" name="Google Shape;4416;p64"/>
            <p:cNvSpPr/>
            <p:nvPr/>
          </p:nvSpPr>
          <p:spPr>
            <a:xfrm>
              <a:off x="2168694" y="2212021"/>
              <a:ext cx="116509" cy="102252"/>
            </a:xfrm>
            <a:custGeom>
              <a:avLst/>
              <a:gdLst/>
              <a:ahLst/>
              <a:cxnLst/>
              <a:rect l="l" t="t" r="r" b="b"/>
              <a:pathLst>
                <a:path w="8581" h="7531" extrusionOk="0">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7" name="Google Shape;4417;p64"/>
            <p:cNvSpPr/>
            <p:nvPr/>
          </p:nvSpPr>
          <p:spPr>
            <a:xfrm>
              <a:off x="2185707" y="226682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8" name="Google Shape;4418;p64"/>
            <p:cNvSpPr/>
            <p:nvPr/>
          </p:nvSpPr>
          <p:spPr>
            <a:xfrm>
              <a:off x="2169780" y="2264023"/>
              <a:ext cx="299" cy="109"/>
            </a:xfrm>
            <a:custGeom>
              <a:avLst/>
              <a:gdLst/>
              <a:ahLst/>
              <a:cxnLst/>
              <a:rect l="l" t="t" r="r" b="b"/>
              <a:pathLst>
                <a:path w="22" h="8" extrusionOk="0">
                  <a:moveTo>
                    <a:pt x="1" y="7"/>
                  </a:moveTo>
                  <a:cubicBezTo>
                    <a:pt x="8" y="7"/>
                    <a:pt x="15" y="4"/>
                    <a:pt x="22" y="0"/>
                  </a:cubicBezTo>
                  <a:cubicBezTo>
                    <a:pt x="15" y="4"/>
                    <a:pt x="8"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19" name="Google Shape;4419;p64"/>
            <p:cNvSpPr/>
            <p:nvPr/>
          </p:nvSpPr>
          <p:spPr>
            <a:xfrm>
              <a:off x="2182435" y="2266725"/>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0" name="Google Shape;4420;p64"/>
            <p:cNvSpPr/>
            <p:nvPr/>
          </p:nvSpPr>
          <p:spPr>
            <a:xfrm>
              <a:off x="2184336" y="22668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1" name="Google Shape;4421;p64"/>
            <p:cNvSpPr/>
            <p:nvPr/>
          </p:nvSpPr>
          <p:spPr>
            <a:xfrm>
              <a:off x="2186236" y="2266779"/>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2" name="Google Shape;4422;p64"/>
            <p:cNvSpPr/>
            <p:nvPr/>
          </p:nvSpPr>
          <p:spPr>
            <a:xfrm>
              <a:off x="2169265" y="2264159"/>
              <a:ext cx="394" cy="68"/>
            </a:xfrm>
            <a:custGeom>
              <a:avLst/>
              <a:gdLst/>
              <a:ahLst/>
              <a:cxnLst/>
              <a:rect l="l" t="t" r="r" b="b"/>
              <a:pathLst>
                <a:path w="29" h="5" extrusionOk="0">
                  <a:moveTo>
                    <a:pt x="0" y="4"/>
                  </a:moveTo>
                  <a:cubicBezTo>
                    <a:pt x="11" y="4"/>
                    <a:pt x="18" y="1"/>
                    <a:pt x="28" y="1"/>
                  </a:cubicBezTo>
                  <a:cubicBezTo>
                    <a:pt x="18" y="1"/>
                    <a:pt x="1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3" name="Google Shape;4423;p64"/>
            <p:cNvSpPr/>
            <p:nvPr/>
          </p:nvSpPr>
          <p:spPr>
            <a:xfrm>
              <a:off x="2168640" y="2264213"/>
              <a:ext cx="543" cy="41"/>
            </a:xfrm>
            <a:custGeom>
              <a:avLst/>
              <a:gdLst/>
              <a:ahLst/>
              <a:cxnLst/>
              <a:rect l="l" t="t" r="r" b="b"/>
              <a:pathLst>
                <a:path w="40" h="3" extrusionOk="0">
                  <a:moveTo>
                    <a:pt x="1" y="0"/>
                  </a:moveTo>
                  <a:cubicBezTo>
                    <a:pt x="10" y="2"/>
                    <a:pt x="17" y="3"/>
                    <a:pt x="23" y="3"/>
                  </a:cubicBezTo>
                  <a:cubicBezTo>
                    <a:pt x="29" y="3"/>
                    <a:pt x="34" y="2"/>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4" name="Google Shape;4424;p64"/>
            <p:cNvSpPr/>
            <p:nvPr/>
          </p:nvSpPr>
          <p:spPr>
            <a:xfrm>
              <a:off x="2170161" y="2262883"/>
              <a:ext cx="869" cy="1100"/>
            </a:xfrm>
            <a:custGeom>
              <a:avLst/>
              <a:gdLst/>
              <a:ahLst/>
              <a:cxnLst/>
              <a:rect l="l" t="t" r="r" b="b"/>
              <a:pathLst>
                <a:path w="64" h="81" extrusionOk="0">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5" name="Google Shape;4425;p64"/>
            <p:cNvSpPr/>
            <p:nvPr/>
          </p:nvSpPr>
          <p:spPr>
            <a:xfrm>
              <a:off x="2188178" y="2266019"/>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6" name="Google Shape;4426;p64"/>
            <p:cNvSpPr/>
            <p:nvPr/>
          </p:nvSpPr>
          <p:spPr>
            <a:xfrm>
              <a:off x="2187893" y="226625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7" name="Google Shape;4427;p64"/>
            <p:cNvSpPr/>
            <p:nvPr/>
          </p:nvSpPr>
          <p:spPr>
            <a:xfrm>
              <a:off x="2187608" y="2266440"/>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8" name="Google Shape;4428;p64"/>
            <p:cNvSpPr/>
            <p:nvPr/>
          </p:nvSpPr>
          <p:spPr>
            <a:xfrm>
              <a:off x="2186712" y="2266725"/>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29" name="Google Shape;4429;p64"/>
            <p:cNvSpPr/>
            <p:nvPr/>
          </p:nvSpPr>
          <p:spPr>
            <a:xfrm>
              <a:off x="2259012" y="2212062"/>
              <a:ext cx="14840" cy="2349"/>
            </a:xfrm>
            <a:custGeom>
              <a:avLst/>
              <a:gdLst/>
              <a:ahLst/>
              <a:cxnLst/>
              <a:rect l="l" t="t" r="r" b="b"/>
              <a:pathLst>
                <a:path w="1093" h="173" extrusionOk="0">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0" name="Google Shape;4430;p64"/>
            <p:cNvSpPr/>
            <p:nvPr/>
          </p:nvSpPr>
          <p:spPr>
            <a:xfrm>
              <a:off x="2201728" y="22503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1" name="Google Shape;4431;p64"/>
            <p:cNvSpPr/>
            <p:nvPr/>
          </p:nvSpPr>
          <p:spPr>
            <a:xfrm>
              <a:off x="2193881" y="2234886"/>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2" name="Google Shape;4432;p64"/>
            <p:cNvSpPr/>
            <p:nvPr/>
          </p:nvSpPr>
          <p:spPr>
            <a:xfrm>
              <a:off x="2203113"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3" name="Google Shape;4433;p64"/>
            <p:cNvSpPr/>
            <p:nvPr/>
          </p:nvSpPr>
          <p:spPr>
            <a:xfrm>
              <a:off x="2195021" y="223568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4" name="Google Shape;4434;p64"/>
            <p:cNvSpPr/>
            <p:nvPr/>
          </p:nvSpPr>
          <p:spPr>
            <a:xfrm>
              <a:off x="2195211" y="22359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5" name="Google Shape;4435;p64"/>
            <p:cNvSpPr/>
            <p:nvPr/>
          </p:nvSpPr>
          <p:spPr>
            <a:xfrm>
              <a:off x="2200927" y="2250228"/>
              <a:ext cx="95" cy="14"/>
            </a:xfrm>
            <a:custGeom>
              <a:avLst/>
              <a:gdLst/>
              <a:ahLst/>
              <a:cxnLst/>
              <a:rect l="l" t="t" r="r" b="b"/>
              <a:pathLst>
                <a:path w="7"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6" name="Google Shape;4436;p64"/>
            <p:cNvSpPr/>
            <p:nvPr/>
          </p:nvSpPr>
          <p:spPr>
            <a:xfrm>
              <a:off x="2194600" y="2235361"/>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7" name="Google Shape;4437;p64"/>
            <p:cNvSpPr/>
            <p:nvPr/>
          </p:nvSpPr>
          <p:spPr>
            <a:xfrm>
              <a:off x="2194315" y="22351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8" name="Google Shape;4438;p64"/>
            <p:cNvSpPr/>
            <p:nvPr/>
          </p:nvSpPr>
          <p:spPr>
            <a:xfrm>
              <a:off x="2203588" y="225041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39" name="Google Shape;4439;p64"/>
            <p:cNvSpPr/>
            <p:nvPr/>
          </p:nvSpPr>
          <p:spPr>
            <a:xfrm>
              <a:off x="2195116" y="22358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0" name="Google Shape;4440;p64"/>
            <p:cNvSpPr/>
            <p:nvPr/>
          </p:nvSpPr>
          <p:spPr>
            <a:xfrm>
              <a:off x="2194831" y="223549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1" name="Google Shape;4441;p64"/>
            <p:cNvSpPr/>
            <p:nvPr/>
          </p:nvSpPr>
          <p:spPr>
            <a:xfrm>
              <a:off x="2206005" y="2249468"/>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2" name="Google Shape;4442;p64"/>
            <p:cNvSpPr/>
            <p:nvPr/>
          </p:nvSpPr>
          <p:spPr>
            <a:xfrm>
              <a:off x="2205625" y="224975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3" name="Google Shape;4443;p64"/>
            <p:cNvSpPr/>
            <p:nvPr/>
          </p:nvSpPr>
          <p:spPr>
            <a:xfrm>
              <a:off x="2258102" y="221329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4" name="Google Shape;4444;p64"/>
            <p:cNvSpPr/>
            <p:nvPr/>
          </p:nvSpPr>
          <p:spPr>
            <a:xfrm>
              <a:off x="2257722" y="2213732"/>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5" name="Google Shape;4445;p64"/>
            <p:cNvSpPr/>
            <p:nvPr/>
          </p:nvSpPr>
          <p:spPr>
            <a:xfrm>
              <a:off x="2257152" y="2214533"/>
              <a:ext cx="54" cy="109"/>
            </a:xfrm>
            <a:custGeom>
              <a:avLst/>
              <a:gdLst/>
              <a:ahLst/>
              <a:cxnLst/>
              <a:rect l="l" t="t" r="r" b="b"/>
              <a:pathLst>
                <a:path w="4"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6" name="Google Shape;4446;p64"/>
            <p:cNvSpPr/>
            <p:nvPr/>
          </p:nvSpPr>
          <p:spPr>
            <a:xfrm>
              <a:off x="2257437" y="2214153"/>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7" name="Google Shape;4447;p64"/>
            <p:cNvSpPr/>
            <p:nvPr/>
          </p:nvSpPr>
          <p:spPr>
            <a:xfrm>
              <a:off x="2258482" y="2212687"/>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8" name="Google Shape;4448;p64"/>
            <p:cNvSpPr/>
            <p:nvPr/>
          </p:nvSpPr>
          <p:spPr>
            <a:xfrm>
              <a:off x="2204865" y="2250133"/>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49" name="Google Shape;4449;p64"/>
            <p:cNvSpPr/>
            <p:nvPr/>
          </p:nvSpPr>
          <p:spPr>
            <a:xfrm>
              <a:off x="2258822" y="2212211"/>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0" name="Google Shape;4450;p64"/>
            <p:cNvSpPr/>
            <p:nvPr/>
          </p:nvSpPr>
          <p:spPr>
            <a:xfrm>
              <a:off x="2193460" y="2234696"/>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1" name="Google Shape;4451;p64"/>
            <p:cNvSpPr/>
            <p:nvPr/>
          </p:nvSpPr>
          <p:spPr>
            <a:xfrm>
              <a:off x="2205245" y="224994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2" name="Google Shape;4452;p64"/>
            <p:cNvSpPr/>
            <p:nvPr/>
          </p:nvSpPr>
          <p:spPr>
            <a:xfrm>
              <a:off x="2204485" y="225028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3" name="Google Shape;4453;p64"/>
            <p:cNvSpPr/>
            <p:nvPr/>
          </p:nvSpPr>
          <p:spPr>
            <a:xfrm>
              <a:off x="2278916" y="2252890"/>
              <a:ext cx="258" cy="163"/>
            </a:xfrm>
            <a:custGeom>
              <a:avLst/>
              <a:gdLst/>
              <a:ahLst/>
              <a:cxnLst/>
              <a:rect l="l" t="t" r="r" b="b"/>
              <a:pathLst>
                <a:path w="19" h="12" extrusionOk="0">
                  <a:moveTo>
                    <a:pt x="1"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4" name="Google Shape;4454;p64"/>
            <p:cNvSpPr/>
            <p:nvPr/>
          </p:nvSpPr>
          <p:spPr>
            <a:xfrm>
              <a:off x="2279256" y="2252659"/>
              <a:ext cx="204" cy="204"/>
            </a:xfrm>
            <a:custGeom>
              <a:avLst/>
              <a:gdLst/>
              <a:ahLst/>
              <a:cxnLst/>
              <a:rect l="l" t="t" r="r" b="b"/>
              <a:pathLst>
                <a:path w="15" h="15" extrusionOk="0">
                  <a:moveTo>
                    <a:pt x="0" y="14"/>
                  </a:moveTo>
                  <a:cubicBezTo>
                    <a:pt x="4" y="11"/>
                    <a:pt x="11" y="7"/>
                    <a:pt x="14" y="0"/>
                  </a:cubicBezTo>
                  <a:cubicBezTo>
                    <a:pt x="11" y="7"/>
                    <a:pt x="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5" name="Google Shape;4455;p64"/>
            <p:cNvSpPr/>
            <p:nvPr/>
          </p:nvSpPr>
          <p:spPr>
            <a:xfrm>
              <a:off x="2279772" y="2251994"/>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6" name="Google Shape;4456;p64"/>
            <p:cNvSpPr/>
            <p:nvPr/>
          </p:nvSpPr>
          <p:spPr>
            <a:xfrm>
              <a:off x="2279541" y="2252319"/>
              <a:ext cx="244" cy="299"/>
            </a:xfrm>
            <a:custGeom>
              <a:avLst/>
              <a:gdLst/>
              <a:ahLst/>
              <a:cxnLst/>
              <a:rect l="l" t="t" r="r" b="b"/>
              <a:pathLst>
                <a:path w="18" h="22" extrusionOk="0">
                  <a:moveTo>
                    <a:pt x="18" y="1"/>
                  </a:moveTo>
                  <a:cubicBezTo>
                    <a:pt x="11" y="8"/>
                    <a:pt x="4" y="15"/>
                    <a:pt x="0" y="22"/>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7" name="Google Shape;4457;p64"/>
            <p:cNvSpPr/>
            <p:nvPr/>
          </p:nvSpPr>
          <p:spPr>
            <a:xfrm>
              <a:off x="2276445" y="225360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8" name="Google Shape;4458;p64"/>
            <p:cNvSpPr/>
            <p:nvPr/>
          </p:nvSpPr>
          <p:spPr>
            <a:xfrm>
              <a:off x="2280301" y="225070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59" name="Google Shape;4459;p64"/>
            <p:cNvSpPr/>
            <p:nvPr/>
          </p:nvSpPr>
          <p:spPr>
            <a:xfrm>
              <a:off x="2280111" y="2251043"/>
              <a:ext cx="109" cy="434"/>
            </a:xfrm>
            <a:custGeom>
              <a:avLst/>
              <a:gdLst/>
              <a:ahLst/>
              <a:cxnLst/>
              <a:rect l="l" t="t" r="r" b="b"/>
              <a:pathLst>
                <a:path w="8" h="32" extrusionOk="0">
                  <a:moveTo>
                    <a:pt x="0" y="32"/>
                  </a:moveTo>
                  <a:cubicBezTo>
                    <a:pt x="4" y="21"/>
                    <a:pt x="7" y="11"/>
                    <a:pt x="7" y="0"/>
                  </a:cubicBezTo>
                  <a:cubicBezTo>
                    <a:pt x="7" y="11"/>
                    <a:pt x="4"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0" name="Google Shape;4460;p64"/>
            <p:cNvSpPr/>
            <p:nvPr/>
          </p:nvSpPr>
          <p:spPr>
            <a:xfrm>
              <a:off x="2279962" y="2251613"/>
              <a:ext cx="109" cy="299"/>
            </a:xfrm>
            <a:custGeom>
              <a:avLst/>
              <a:gdLst/>
              <a:ahLst/>
              <a:cxnLst/>
              <a:rect l="l" t="t" r="r" b="b"/>
              <a:pathLst>
                <a:path w="8" h="22" extrusionOk="0">
                  <a:moveTo>
                    <a:pt x="1" y="21"/>
                  </a:moveTo>
                  <a:cubicBezTo>
                    <a:pt x="4" y="14"/>
                    <a:pt x="4" y="7"/>
                    <a:pt x="8" y="0"/>
                  </a:cubicBezTo>
                  <a:cubicBezTo>
                    <a:pt x="4"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1" name="Google Shape;4461;p64"/>
            <p:cNvSpPr/>
            <p:nvPr/>
          </p:nvSpPr>
          <p:spPr>
            <a:xfrm>
              <a:off x="2278536" y="2253134"/>
              <a:ext cx="353" cy="149"/>
            </a:xfrm>
            <a:custGeom>
              <a:avLst/>
              <a:gdLst/>
              <a:ahLst/>
              <a:cxnLst/>
              <a:rect l="l" t="t" r="r" b="b"/>
              <a:pathLst>
                <a:path w="26" h="11" extrusionOk="0">
                  <a:moveTo>
                    <a:pt x="1" y="11"/>
                  </a:moveTo>
                  <a:cubicBezTo>
                    <a:pt x="8" y="7"/>
                    <a:pt x="15" y="4"/>
                    <a:pt x="25" y="0"/>
                  </a:cubicBezTo>
                  <a:cubicBezTo>
                    <a:pt x="15" y="4"/>
                    <a:pt x="8"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2" name="Google Shape;4462;p64"/>
            <p:cNvSpPr/>
            <p:nvPr/>
          </p:nvSpPr>
          <p:spPr>
            <a:xfrm>
              <a:off x="2276119" y="223958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3" name="Google Shape;4463;p64"/>
            <p:cNvSpPr/>
            <p:nvPr/>
          </p:nvSpPr>
          <p:spPr>
            <a:xfrm>
              <a:off x="2277111" y="2239869"/>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4" name="Google Shape;4464;p64"/>
            <p:cNvSpPr/>
            <p:nvPr/>
          </p:nvSpPr>
          <p:spPr>
            <a:xfrm>
              <a:off x="2276595" y="2239679"/>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5" name="Google Shape;4465;p64"/>
            <p:cNvSpPr/>
            <p:nvPr/>
          </p:nvSpPr>
          <p:spPr>
            <a:xfrm>
              <a:off x="2277735" y="2240154"/>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6" name="Google Shape;4466;p64"/>
            <p:cNvSpPr/>
            <p:nvPr/>
          </p:nvSpPr>
          <p:spPr>
            <a:xfrm>
              <a:off x="2278210" y="2240439"/>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7" name="Google Shape;4467;p64"/>
            <p:cNvSpPr/>
            <p:nvPr/>
          </p:nvSpPr>
          <p:spPr>
            <a:xfrm>
              <a:off x="2278726" y="2240779"/>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8" name="Google Shape;4468;p64"/>
            <p:cNvSpPr/>
            <p:nvPr/>
          </p:nvSpPr>
          <p:spPr>
            <a:xfrm>
              <a:off x="2278210" y="2253270"/>
              <a:ext cx="339" cy="109"/>
            </a:xfrm>
            <a:custGeom>
              <a:avLst/>
              <a:gdLst/>
              <a:ahLst/>
              <a:cxnLst/>
              <a:rect l="l" t="t" r="r" b="b"/>
              <a:pathLst>
                <a:path w="25" h="8" extrusionOk="0">
                  <a:moveTo>
                    <a:pt x="25" y="1"/>
                  </a:moveTo>
                  <a:cubicBezTo>
                    <a:pt x="14" y="4"/>
                    <a:pt x="7" y="4"/>
                    <a:pt x="0" y="8"/>
                  </a:cubicBezTo>
                  <a:cubicBezTo>
                    <a:pt x="7" y="4"/>
                    <a:pt x="18"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69" name="Google Shape;4469;p64"/>
            <p:cNvSpPr/>
            <p:nvPr/>
          </p:nvSpPr>
          <p:spPr>
            <a:xfrm>
              <a:off x="2277396" y="225346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0" name="Google Shape;4470;p64"/>
            <p:cNvSpPr/>
            <p:nvPr/>
          </p:nvSpPr>
          <p:spPr>
            <a:xfrm>
              <a:off x="2276921" y="2253514"/>
              <a:ext cx="394" cy="54"/>
            </a:xfrm>
            <a:custGeom>
              <a:avLst/>
              <a:gdLst/>
              <a:ahLst/>
              <a:cxnLst/>
              <a:rect l="l" t="t" r="r" b="b"/>
              <a:pathLst>
                <a:path w="29" h="4" extrusionOk="0">
                  <a:moveTo>
                    <a:pt x="1" y="4"/>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1" name="Google Shape;4471;p64"/>
            <p:cNvSpPr/>
            <p:nvPr/>
          </p:nvSpPr>
          <p:spPr>
            <a:xfrm>
              <a:off x="2277776" y="2253419"/>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2" name="Google Shape;4472;p64"/>
            <p:cNvSpPr/>
            <p:nvPr/>
          </p:nvSpPr>
          <p:spPr>
            <a:xfrm>
              <a:off x="2276595" y="2253609"/>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3" name="Google Shape;4473;p64"/>
            <p:cNvSpPr/>
            <p:nvPr/>
          </p:nvSpPr>
          <p:spPr>
            <a:xfrm>
              <a:off x="2275644" y="225355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4" name="Google Shape;4474;p64"/>
            <p:cNvSpPr/>
            <p:nvPr/>
          </p:nvSpPr>
          <p:spPr>
            <a:xfrm>
              <a:off x="2252019" y="2279556"/>
              <a:ext cx="149" cy="353"/>
            </a:xfrm>
            <a:custGeom>
              <a:avLst/>
              <a:gdLst/>
              <a:ahLst/>
              <a:cxnLst/>
              <a:rect l="l" t="t" r="r" b="b"/>
              <a:pathLst>
                <a:path w="11" h="26" extrusionOk="0">
                  <a:moveTo>
                    <a:pt x="11"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5" name="Google Shape;4475;p64"/>
            <p:cNvSpPr/>
            <p:nvPr/>
          </p:nvSpPr>
          <p:spPr>
            <a:xfrm>
              <a:off x="2252155" y="2275999"/>
              <a:ext cx="1589" cy="3476"/>
            </a:xfrm>
            <a:custGeom>
              <a:avLst/>
              <a:gdLst/>
              <a:ahLst/>
              <a:cxnLst/>
              <a:rect l="l" t="t" r="r" b="b"/>
              <a:pathLst>
                <a:path w="117" h="256" extrusionOk="0">
                  <a:moveTo>
                    <a:pt x="116" y="0"/>
                  </a:moveTo>
                  <a:lnTo>
                    <a:pt x="116" y="0"/>
                  </a:lnTo>
                  <a:cubicBezTo>
                    <a:pt x="71" y="95"/>
                    <a:pt x="25" y="203"/>
                    <a:pt x="1" y="256"/>
                  </a:cubicBezTo>
                  <a:cubicBezTo>
                    <a:pt x="25" y="203"/>
                    <a:pt x="74" y="9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6" name="Google Shape;4476;p64"/>
            <p:cNvSpPr/>
            <p:nvPr/>
          </p:nvSpPr>
          <p:spPr>
            <a:xfrm>
              <a:off x="2256867" y="2263589"/>
              <a:ext cx="1589" cy="1494"/>
            </a:xfrm>
            <a:custGeom>
              <a:avLst/>
              <a:gdLst/>
              <a:ahLst/>
              <a:cxnLst/>
              <a:rect l="l" t="t" r="r" b="b"/>
              <a:pathLst>
                <a:path w="117" h="110" extrusionOk="0">
                  <a:moveTo>
                    <a:pt x="116" y="109"/>
                  </a:moveTo>
                  <a:cubicBezTo>
                    <a:pt x="74" y="74"/>
                    <a:pt x="36" y="39"/>
                    <a:pt x="0" y="1"/>
                  </a:cubicBezTo>
                  <a:cubicBezTo>
                    <a:pt x="36" y="39"/>
                    <a:pt x="74" y="74"/>
                    <a:pt x="116"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7" name="Google Shape;4477;p64"/>
            <p:cNvSpPr/>
            <p:nvPr/>
          </p:nvSpPr>
          <p:spPr>
            <a:xfrm>
              <a:off x="2136461" y="2088588"/>
              <a:ext cx="84819" cy="89883"/>
            </a:xfrm>
            <a:custGeom>
              <a:avLst/>
              <a:gdLst/>
              <a:ahLst/>
              <a:cxnLst/>
              <a:rect l="l" t="t" r="r" b="b"/>
              <a:pathLst>
                <a:path w="6247" h="6620" extrusionOk="0">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8" name="Google Shape;4478;p64"/>
            <p:cNvSpPr/>
            <p:nvPr/>
          </p:nvSpPr>
          <p:spPr>
            <a:xfrm>
              <a:off x="2193595" y="217727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79" name="Google Shape;4479;p64"/>
            <p:cNvSpPr/>
            <p:nvPr/>
          </p:nvSpPr>
          <p:spPr>
            <a:xfrm>
              <a:off x="2185897" y="217769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0" name="Google Shape;4480;p64"/>
            <p:cNvSpPr/>
            <p:nvPr/>
          </p:nvSpPr>
          <p:spPr>
            <a:xfrm>
              <a:off x="2200113" y="2177372"/>
              <a:ext cx="625" cy="109"/>
            </a:xfrm>
            <a:custGeom>
              <a:avLst/>
              <a:gdLst/>
              <a:ahLst/>
              <a:cxnLst/>
              <a:rect l="l" t="t" r="r" b="b"/>
              <a:pathLst>
                <a:path w="46" h="8" extrusionOk="0">
                  <a:moveTo>
                    <a:pt x="46"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1" name="Google Shape;4481;p64"/>
            <p:cNvSpPr/>
            <p:nvPr/>
          </p:nvSpPr>
          <p:spPr>
            <a:xfrm>
              <a:off x="2192889" y="2177317"/>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2" name="Google Shape;4482;p64"/>
            <p:cNvSpPr/>
            <p:nvPr/>
          </p:nvSpPr>
          <p:spPr>
            <a:xfrm>
              <a:off x="2197492" y="2177277"/>
              <a:ext cx="774" cy="14"/>
            </a:xfrm>
            <a:custGeom>
              <a:avLst/>
              <a:gdLst/>
              <a:ahLst/>
              <a:cxnLst/>
              <a:rect l="l" t="t" r="r" b="b"/>
              <a:pathLst>
                <a:path w="57" h="1" extrusionOk="0">
                  <a:moveTo>
                    <a:pt x="57"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3" name="Google Shape;4483;p64"/>
            <p:cNvSpPr/>
            <p:nvPr/>
          </p:nvSpPr>
          <p:spPr>
            <a:xfrm>
              <a:off x="2198497" y="2177277"/>
              <a:ext cx="679" cy="54"/>
            </a:xfrm>
            <a:custGeom>
              <a:avLst/>
              <a:gdLst/>
              <a:ahLst/>
              <a:cxnLst/>
              <a:rect l="l" t="t" r="r" b="b"/>
              <a:pathLst>
                <a:path w="50" h="4" extrusionOk="0">
                  <a:moveTo>
                    <a:pt x="4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4" name="Google Shape;4484;p64"/>
            <p:cNvSpPr/>
            <p:nvPr/>
          </p:nvSpPr>
          <p:spPr>
            <a:xfrm>
              <a:off x="2197261" y="21772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5" name="Google Shape;4485;p64"/>
            <p:cNvSpPr/>
            <p:nvPr/>
          </p:nvSpPr>
          <p:spPr>
            <a:xfrm>
              <a:off x="2195401" y="217727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6" name="Google Shape;4486;p64"/>
            <p:cNvSpPr/>
            <p:nvPr/>
          </p:nvSpPr>
          <p:spPr>
            <a:xfrm>
              <a:off x="2136421" y="2173421"/>
              <a:ext cx="679" cy="149"/>
            </a:xfrm>
            <a:custGeom>
              <a:avLst/>
              <a:gdLst/>
              <a:ahLst/>
              <a:cxnLst/>
              <a:rect l="l" t="t" r="r" b="b"/>
              <a:pathLst>
                <a:path w="50" h="11" extrusionOk="0">
                  <a:moveTo>
                    <a:pt x="0" y="11"/>
                  </a:moveTo>
                  <a:lnTo>
                    <a:pt x="4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7" name="Google Shape;4487;p64"/>
            <p:cNvSpPr/>
            <p:nvPr/>
          </p:nvSpPr>
          <p:spPr>
            <a:xfrm>
              <a:off x="2199257" y="2177317"/>
              <a:ext cx="679" cy="68"/>
            </a:xfrm>
            <a:custGeom>
              <a:avLst/>
              <a:gdLst/>
              <a:ahLst/>
              <a:cxnLst/>
              <a:rect l="l" t="t" r="r" b="b"/>
              <a:pathLst>
                <a:path w="50" h="5" extrusionOk="0">
                  <a:moveTo>
                    <a:pt x="4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8" name="Google Shape;4488;p64"/>
            <p:cNvSpPr/>
            <p:nvPr/>
          </p:nvSpPr>
          <p:spPr>
            <a:xfrm>
              <a:off x="2187852" y="2177562"/>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89" name="Google Shape;4489;p64"/>
            <p:cNvSpPr/>
            <p:nvPr/>
          </p:nvSpPr>
          <p:spPr>
            <a:xfrm>
              <a:off x="2187323" y="217760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0" name="Google Shape;4490;p64"/>
            <p:cNvSpPr/>
            <p:nvPr/>
          </p:nvSpPr>
          <p:spPr>
            <a:xfrm>
              <a:off x="2186847" y="217760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1" name="Google Shape;4491;p64"/>
            <p:cNvSpPr/>
            <p:nvPr/>
          </p:nvSpPr>
          <p:spPr>
            <a:xfrm>
              <a:off x="2200832" y="2177467"/>
              <a:ext cx="475" cy="109"/>
            </a:xfrm>
            <a:custGeom>
              <a:avLst/>
              <a:gdLst/>
              <a:ahLst/>
              <a:cxnLst/>
              <a:rect l="l" t="t" r="r" b="b"/>
              <a:pathLst>
                <a:path w="35" h="8" extrusionOk="0">
                  <a:moveTo>
                    <a:pt x="3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2" name="Google Shape;4492;p64"/>
            <p:cNvSpPr/>
            <p:nvPr/>
          </p:nvSpPr>
          <p:spPr>
            <a:xfrm>
              <a:off x="2186372" y="217765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3" name="Google Shape;4493;p64"/>
            <p:cNvSpPr/>
            <p:nvPr/>
          </p:nvSpPr>
          <p:spPr>
            <a:xfrm>
              <a:off x="2192075" y="2177317"/>
              <a:ext cx="489" cy="14"/>
            </a:xfrm>
            <a:custGeom>
              <a:avLst/>
              <a:gdLst/>
              <a:ahLst/>
              <a:cxnLst/>
              <a:rect l="l" t="t" r="r" b="b"/>
              <a:pathLst>
                <a:path w="36" h="1" extrusionOk="0">
                  <a:moveTo>
                    <a:pt x="36"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4" name="Google Shape;4494;p64"/>
            <p:cNvSpPr/>
            <p:nvPr/>
          </p:nvSpPr>
          <p:spPr>
            <a:xfrm>
              <a:off x="2191219" y="2177372"/>
              <a:ext cx="394" cy="14"/>
            </a:xfrm>
            <a:custGeom>
              <a:avLst/>
              <a:gdLst/>
              <a:ahLst/>
              <a:cxnLst/>
              <a:rect l="l" t="t" r="r" b="b"/>
              <a:pathLst>
                <a:path w="29" h="1" extrusionOk="0">
                  <a:moveTo>
                    <a:pt x="29"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5" name="Google Shape;4495;p64"/>
            <p:cNvSpPr/>
            <p:nvPr/>
          </p:nvSpPr>
          <p:spPr>
            <a:xfrm>
              <a:off x="2190513" y="217741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6" name="Google Shape;4496;p64"/>
            <p:cNvSpPr/>
            <p:nvPr/>
          </p:nvSpPr>
          <p:spPr>
            <a:xfrm>
              <a:off x="2189223" y="2177467"/>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7" name="Google Shape;4497;p64"/>
            <p:cNvSpPr/>
            <p:nvPr/>
          </p:nvSpPr>
          <p:spPr>
            <a:xfrm>
              <a:off x="2188558" y="2177507"/>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8" name="Google Shape;4498;p64"/>
            <p:cNvSpPr/>
            <p:nvPr/>
          </p:nvSpPr>
          <p:spPr>
            <a:xfrm>
              <a:off x="2189889" y="2177412"/>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499" name="Google Shape;4499;p64"/>
            <p:cNvSpPr/>
            <p:nvPr/>
          </p:nvSpPr>
          <p:spPr>
            <a:xfrm>
              <a:off x="2194695" y="21772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0" name="Google Shape;4500;p64"/>
            <p:cNvSpPr/>
            <p:nvPr/>
          </p:nvSpPr>
          <p:spPr>
            <a:xfrm>
              <a:off x="2195971" y="21772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1" name="Google Shape;4501;p64"/>
            <p:cNvSpPr/>
            <p:nvPr/>
          </p:nvSpPr>
          <p:spPr>
            <a:xfrm>
              <a:off x="2201973" y="2177697"/>
              <a:ext cx="339" cy="163"/>
            </a:xfrm>
            <a:custGeom>
              <a:avLst/>
              <a:gdLst/>
              <a:ahLst/>
              <a:cxnLst/>
              <a:rect l="l" t="t" r="r" b="b"/>
              <a:pathLst>
                <a:path w="25" h="12" extrusionOk="0">
                  <a:moveTo>
                    <a:pt x="25" y="11"/>
                  </a:moveTo>
                  <a:cubicBezTo>
                    <a:pt x="18" y="8"/>
                    <a:pt x="7" y="4"/>
                    <a:pt x="0" y="1"/>
                  </a:cubicBezTo>
                  <a:cubicBezTo>
                    <a:pt x="7" y="4"/>
                    <a:pt x="18" y="8"/>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2" name="Google Shape;4502;p64"/>
            <p:cNvSpPr/>
            <p:nvPr/>
          </p:nvSpPr>
          <p:spPr>
            <a:xfrm>
              <a:off x="2201402" y="2177562"/>
              <a:ext cx="489" cy="109"/>
            </a:xfrm>
            <a:custGeom>
              <a:avLst/>
              <a:gdLst/>
              <a:ahLst/>
              <a:cxnLst/>
              <a:rect l="l" t="t" r="r" b="b"/>
              <a:pathLst>
                <a:path w="36" h="8" extrusionOk="0">
                  <a:moveTo>
                    <a:pt x="35" y="7"/>
                  </a:moveTo>
                  <a:cubicBezTo>
                    <a:pt x="25" y="7"/>
                    <a:pt x="14" y="4"/>
                    <a:pt x="0" y="0"/>
                  </a:cubicBezTo>
                  <a:cubicBezTo>
                    <a:pt x="14" y="4"/>
                    <a:pt x="25" y="7"/>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3" name="Google Shape;4503;p64"/>
            <p:cNvSpPr/>
            <p:nvPr/>
          </p:nvSpPr>
          <p:spPr>
            <a:xfrm>
              <a:off x="2207865" y="2106307"/>
              <a:ext cx="83624" cy="72463"/>
            </a:xfrm>
            <a:custGeom>
              <a:avLst/>
              <a:gdLst/>
              <a:ahLst/>
              <a:cxnLst/>
              <a:rect l="l" t="t" r="r" b="b"/>
              <a:pathLst>
                <a:path w="6159" h="5337" extrusionOk="0">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4" name="Google Shape;4504;p64"/>
            <p:cNvSpPr/>
            <p:nvPr/>
          </p:nvSpPr>
          <p:spPr>
            <a:xfrm>
              <a:off x="2229915" y="217699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5" name="Google Shape;4505;p64"/>
            <p:cNvSpPr/>
            <p:nvPr/>
          </p:nvSpPr>
          <p:spPr>
            <a:xfrm>
              <a:off x="2229250" y="2175661"/>
              <a:ext cx="109" cy="109"/>
            </a:xfrm>
            <a:custGeom>
              <a:avLst/>
              <a:gdLst/>
              <a:ahLst/>
              <a:cxnLst/>
              <a:rect l="l" t="t" r="r" b="b"/>
              <a:pathLst>
                <a:path w="8" h="8" extrusionOk="0">
                  <a:moveTo>
                    <a:pt x="1" y="0"/>
                  </a:move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6" name="Google Shape;4506;p64"/>
            <p:cNvSpPr/>
            <p:nvPr/>
          </p:nvSpPr>
          <p:spPr>
            <a:xfrm>
              <a:off x="2230065" y="2177412"/>
              <a:ext cx="14" cy="68"/>
            </a:xfrm>
            <a:custGeom>
              <a:avLst/>
              <a:gdLst/>
              <a:ahLst/>
              <a:cxnLst/>
              <a:rect l="l" t="t" r="r" b="b"/>
              <a:pathLst>
                <a:path w="1"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7" name="Google Shape;4507;p64"/>
            <p:cNvSpPr/>
            <p:nvPr/>
          </p:nvSpPr>
          <p:spPr>
            <a:xfrm>
              <a:off x="2229494" y="2175892"/>
              <a:ext cx="95" cy="109"/>
            </a:xfrm>
            <a:custGeom>
              <a:avLst/>
              <a:gdLst/>
              <a:ahLst/>
              <a:cxnLst/>
              <a:rect l="l" t="t" r="r" b="b"/>
              <a:pathLst>
                <a:path w="7"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8" name="Google Shape;4508;p64"/>
            <p:cNvSpPr/>
            <p:nvPr/>
          </p:nvSpPr>
          <p:spPr>
            <a:xfrm>
              <a:off x="2228965" y="2175566"/>
              <a:ext cx="244" cy="54"/>
            </a:xfrm>
            <a:custGeom>
              <a:avLst/>
              <a:gdLst/>
              <a:ahLst/>
              <a:cxnLst/>
              <a:rect l="l" t="t" r="r" b="b"/>
              <a:pathLst>
                <a:path w="18" h="4" extrusionOk="0">
                  <a:moveTo>
                    <a:pt x="1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09" name="Google Shape;4509;p64"/>
            <p:cNvSpPr/>
            <p:nvPr/>
          </p:nvSpPr>
          <p:spPr>
            <a:xfrm>
              <a:off x="2230010" y="217718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0" name="Google Shape;4510;p64"/>
            <p:cNvSpPr/>
            <p:nvPr/>
          </p:nvSpPr>
          <p:spPr>
            <a:xfrm>
              <a:off x="2229915" y="21768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1" name="Google Shape;4511;p64"/>
            <p:cNvSpPr/>
            <p:nvPr/>
          </p:nvSpPr>
          <p:spPr>
            <a:xfrm>
              <a:off x="2229793" y="2176353"/>
              <a:ext cx="95" cy="177"/>
            </a:xfrm>
            <a:custGeom>
              <a:avLst/>
              <a:gdLst/>
              <a:ahLst/>
              <a:cxnLst/>
              <a:rect l="l" t="t" r="r" b="b"/>
              <a:pathLst>
                <a:path w="7" h="13" extrusionOk="0">
                  <a:moveTo>
                    <a:pt x="2" y="1"/>
                  </a:moveTo>
                  <a:cubicBezTo>
                    <a:pt x="1" y="1"/>
                    <a:pt x="6" y="9"/>
                    <a:pt x="6" y="12"/>
                  </a:cubicBezTo>
                  <a:cubicBezTo>
                    <a:pt x="6" y="9"/>
                    <a:pt x="6" y="5"/>
                    <a:pt x="3" y="2"/>
                  </a:cubicBezTo>
                  <a:cubicBezTo>
                    <a:pt x="2" y="1"/>
                    <a:pt x="2" y="1"/>
                    <a:pt x="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2" name="Google Shape;4512;p64"/>
            <p:cNvSpPr/>
            <p:nvPr/>
          </p:nvSpPr>
          <p:spPr>
            <a:xfrm>
              <a:off x="2229684" y="2176082"/>
              <a:ext cx="109" cy="163"/>
            </a:xfrm>
            <a:custGeom>
              <a:avLst/>
              <a:gdLst/>
              <a:ahLst/>
              <a:cxnLst/>
              <a:rect l="l" t="t" r="r" b="b"/>
              <a:pathLst>
                <a:path w="8" h="12" extrusionOk="0">
                  <a:moveTo>
                    <a:pt x="7" y="11"/>
                  </a:moveTo>
                  <a:cubicBezTo>
                    <a:pt x="4" y="8"/>
                    <a:pt x="4" y="4"/>
                    <a:pt x="0" y="1"/>
                  </a:cubicBezTo>
                  <a:cubicBezTo>
                    <a:pt x="4" y="4"/>
                    <a:pt x="4" y="8"/>
                    <a:pt x="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3" name="Google Shape;4513;p64"/>
            <p:cNvSpPr/>
            <p:nvPr/>
          </p:nvSpPr>
          <p:spPr>
            <a:xfrm>
              <a:off x="2218836" y="2175172"/>
              <a:ext cx="10142" cy="733"/>
            </a:xfrm>
            <a:custGeom>
              <a:avLst/>
              <a:gdLst/>
              <a:ahLst/>
              <a:cxnLst/>
              <a:rect l="l" t="t" r="r" b="b"/>
              <a:pathLst>
                <a:path w="747" h="54" extrusionOk="0">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4" name="Google Shape;4514;p64"/>
            <p:cNvSpPr/>
            <p:nvPr/>
          </p:nvSpPr>
          <p:spPr>
            <a:xfrm>
              <a:off x="2261483" y="2161065"/>
              <a:ext cx="5051" cy="149"/>
            </a:xfrm>
            <a:custGeom>
              <a:avLst/>
              <a:gdLst/>
              <a:ahLst/>
              <a:cxnLst/>
              <a:rect l="l" t="t" r="r" b="b"/>
              <a:pathLst>
                <a:path w="372" h="11" extrusionOk="0">
                  <a:moveTo>
                    <a:pt x="0" y="11"/>
                  </a:moveTo>
                  <a:lnTo>
                    <a:pt x="371" y="0"/>
                  </a:lnTo>
                  <a:lnTo>
                    <a:pt x="3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5" name="Google Shape;4515;p64"/>
            <p:cNvSpPr/>
            <p:nvPr/>
          </p:nvSpPr>
          <p:spPr>
            <a:xfrm>
              <a:off x="2231816" y="2177032"/>
              <a:ext cx="584" cy="109"/>
            </a:xfrm>
            <a:custGeom>
              <a:avLst/>
              <a:gdLst/>
              <a:ahLst/>
              <a:cxnLst/>
              <a:rect l="l" t="t" r="r" b="b"/>
              <a:pathLst>
                <a:path w="43" h="8" extrusionOk="0">
                  <a:moveTo>
                    <a:pt x="1" y="8"/>
                  </a:moveTo>
                  <a:cubicBezTo>
                    <a:pt x="15" y="4"/>
                    <a:pt x="32" y="4"/>
                    <a:pt x="43" y="1"/>
                  </a:cubicBezTo>
                  <a:cubicBezTo>
                    <a:pt x="32" y="4"/>
                    <a:pt x="15"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6" name="Google Shape;4516;p64"/>
            <p:cNvSpPr/>
            <p:nvPr/>
          </p:nvSpPr>
          <p:spPr>
            <a:xfrm>
              <a:off x="2231056" y="2177127"/>
              <a:ext cx="638" cy="109"/>
            </a:xfrm>
            <a:custGeom>
              <a:avLst/>
              <a:gdLst/>
              <a:ahLst/>
              <a:cxnLst/>
              <a:rect l="l" t="t" r="r" b="b"/>
              <a:pathLst>
                <a:path w="47" h="8" extrusionOk="0">
                  <a:moveTo>
                    <a:pt x="1" y="8"/>
                  </a:moveTo>
                  <a:lnTo>
                    <a:pt x="4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7" name="Google Shape;4517;p64"/>
            <p:cNvSpPr/>
            <p:nvPr/>
          </p:nvSpPr>
          <p:spPr>
            <a:xfrm>
              <a:off x="2230105" y="2177277"/>
              <a:ext cx="774" cy="204"/>
            </a:xfrm>
            <a:custGeom>
              <a:avLst/>
              <a:gdLst/>
              <a:ahLst/>
              <a:cxnLst/>
              <a:rect l="l" t="t" r="r" b="b"/>
              <a:pathLst>
                <a:path w="57" h="15" extrusionOk="0">
                  <a:moveTo>
                    <a:pt x="57"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8" name="Google Shape;4518;p64"/>
            <p:cNvSpPr/>
            <p:nvPr/>
          </p:nvSpPr>
          <p:spPr>
            <a:xfrm>
              <a:off x="2232536" y="2177032"/>
              <a:ext cx="489" cy="14"/>
            </a:xfrm>
            <a:custGeom>
              <a:avLst/>
              <a:gdLst/>
              <a:ahLst/>
              <a:cxnLst/>
              <a:rect l="l" t="t" r="r" b="b"/>
              <a:pathLst>
                <a:path w="36" h="1" extrusionOk="0">
                  <a:moveTo>
                    <a:pt x="0" y="1"/>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19" name="Google Shape;4519;p64"/>
            <p:cNvSpPr/>
            <p:nvPr/>
          </p:nvSpPr>
          <p:spPr>
            <a:xfrm>
              <a:off x="2233106" y="2176991"/>
              <a:ext cx="434" cy="14"/>
            </a:xfrm>
            <a:custGeom>
              <a:avLst/>
              <a:gdLst/>
              <a:ahLst/>
              <a:cxnLst/>
              <a:rect l="l" t="t" r="r" b="b"/>
              <a:pathLst>
                <a:path w="32" h="1" extrusionOk="0">
                  <a:moveTo>
                    <a:pt x="0" y="0"/>
                  </a:moveTo>
                  <a:cubicBezTo>
                    <a:pt x="11" y="0"/>
                    <a:pt x="21" y="0"/>
                    <a:pt x="32" y="0"/>
                  </a:cubicBezTo>
                  <a:cubicBezTo>
                    <a:pt x="21"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0" name="Google Shape;4520;p64"/>
            <p:cNvSpPr/>
            <p:nvPr/>
          </p:nvSpPr>
          <p:spPr>
            <a:xfrm>
              <a:off x="2258672" y="2052499"/>
              <a:ext cx="12464" cy="10170"/>
            </a:xfrm>
            <a:custGeom>
              <a:avLst/>
              <a:gdLst/>
              <a:ahLst/>
              <a:cxnLst/>
              <a:rect l="l" t="t" r="r" b="b"/>
              <a:pathLst>
                <a:path w="918" h="749" extrusionOk="0">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1" name="Google Shape;4521;p64"/>
            <p:cNvSpPr/>
            <p:nvPr/>
          </p:nvSpPr>
          <p:spPr>
            <a:xfrm>
              <a:off x="2348080" y="1953764"/>
              <a:ext cx="75016" cy="100080"/>
            </a:xfrm>
            <a:custGeom>
              <a:avLst/>
              <a:gdLst/>
              <a:ahLst/>
              <a:cxnLst/>
              <a:rect l="l" t="t" r="r" b="b"/>
              <a:pathLst>
                <a:path w="5525" h="7371" extrusionOk="0">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2" name="Google Shape;4522;p64"/>
            <p:cNvSpPr/>
            <p:nvPr/>
          </p:nvSpPr>
          <p:spPr>
            <a:xfrm>
              <a:off x="1953274" y="1764276"/>
              <a:ext cx="85620" cy="66543"/>
            </a:xfrm>
            <a:custGeom>
              <a:avLst/>
              <a:gdLst/>
              <a:ahLst/>
              <a:cxnLst/>
              <a:rect l="l" t="t" r="r" b="b"/>
              <a:pathLst>
                <a:path w="6306" h="4901" extrusionOk="0">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3" name="Google Shape;4523;p64"/>
            <p:cNvSpPr/>
            <p:nvPr/>
          </p:nvSpPr>
          <p:spPr>
            <a:xfrm>
              <a:off x="2104473" y="1751839"/>
              <a:ext cx="29151" cy="57216"/>
            </a:xfrm>
            <a:custGeom>
              <a:avLst/>
              <a:gdLst/>
              <a:ahLst/>
              <a:cxnLst/>
              <a:rect l="l" t="t" r="r" b="b"/>
              <a:pathLst>
                <a:path w="2147" h="4214" extrusionOk="0">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4" name="Google Shape;4524;p64"/>
            <p:cNvSpPr/>
            <p:nvPr/>
          </p:nvSpPr>
          <p:spPr>
            <a:xfrm>
              <a:off x="1983932" y="1753020"/>
              <a:ext cx="152883" cy="146433"/>
            </a:xfrm>
            <a:custGeom>
              <a:avLst/>
              <a:gdLst/>
              <a:ahLst/>
              <a:cxnLst/>
              <a:rect l="l" t="t" r="r" b="b"/>
              <a:pathLst>
                <a:path w="11260" h="10785" extrusionOk="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5" name="Google Shape;4525;p64"/>
            <p:cNvSpPr/>
            <p:nvPr/>
          </p:nvSpPr>
          <p:spPr>
            <a:xfrm>
              <a:off x="2000849" y="1814649"/>
              <a:ext cx="14" cy="109"/>
            </a:xfrm>
            <a:custGeom>
              <a:avLst/>
              <a:gdLst/>
              <a:ahLst/>
              <a:cxnLst/>
              <a:rect l="l" t="t" r="r" b="b"/>
              <a:pathLst>
                <a:path w="1" h="8" extrusionOk="0">
                  <a:moveTo>
                    <a:pt x="1" y="7"/>
                  </a:moveTo>
                  <a:cubicBezTo>
                    <a:pt x="1" y="4"/>
                    <a:pt x="1" y="4"/>
                    <a:pt x="1" y="0"/>
                  </a:cubicBez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6" name="Google Shape;4526;p64"/>
            <p:cNvSpPr/>
            <p:nvPr/>
          </p:nvSpPr>
          <p:spPr>
            <a:xfrm>
              <a:off x="2021202" y="1799102"/>
              <a:ext cx="149" cy="869"/>
            </a:xfrm>
            <a:custGeom>
              <a:avLst/>
              <a:gdLst/>
              <a:ahLst/>
              <a:cxnLst/>
              <a:rect l="l" t="t" r="r" b="b"/>
              <a:pathLst>
                <a:path w="11" h="64" extrusionOk="0">
                  <a:moveTo>
                    <a:pt x="11" y="0"/>
                  </a:moveTo>
                  <a:cubicBezTo>
                    <a:pt x="7" y="14"/>
                    <a:pt x="4" y="39"/>
                    <a:pt x="0" y="63"/>
                  </a:cubicBezTo>
                  <a:cubicBezTo>
                    <a:pt x="4" y="39"/>
                    <a:pt x="7" y="1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7" name="Google Shape;4527;p64"/>
            <p:cNvSpPr/>
            <p:nvPr/>
          </p:nvSpPr>
          <p:spPr>
            <a:xfrm>
              <a:off x="2034372" y="1771296"/>
              <a:ext cx="244" cy="434"/>
            </a:xfrm>
            <a:custGeom>
              <a:avLst/>
              <a:gdLst/>
              <a:ahLst/>
              <a:cxnLst/>
              <a:rect l="l" t="t" r="r" b="b"/>
              <a:pathLst>
                <a:path w="18" h="32" extrusionOk="0">
                  <a:moveTo>
                    <a:pt x="18" y="32"/>
                  </a:moveTo>
                  <a:cubicBezTo>
                    <a:pt x="11" y="21"/>
                    <a:pt x="4" y="11"/>
                    <a:pt x="0" y="0"/>
                  </a:cubicBezTo>
                  <a:cubicBezTo>
                    <a:pt x="4" y="11"/>
                    <a:pt x="11" y="21"/>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8" name="Google Shape;4528;p64"/>
            <p:cNvSpPr/>
            <p:nvPr/>
          </p:nvSpPr>
          <p:spPr>
            <a:xfrm>
              <a:off x="1995581" y="1816645"/>
              <a:ext cx="1534" cy="299"/>
            </a:xfrm>
            <a:custGeom>
              <a:avLst/>
              <a:gdLst/>
              <a:ahLst/>
              <a:cxnLst/>
              <a:rect l="l" t="t" r="r" b="b"/>
              <a:pathLst>
                <a:path w="113" h="22" extrusionOk="0">
                  <a:moveTo>
                    <a:pt x="0" y="21"/>
                  </a:moveTo>
                  <a:cubicBezTo>
                    <a:pt x="35" y="7"/>
                    <a:pt x="74" y="0"/>
                    <a:pt x="112" y="4"/>
                  </a:cubicBezTo>
                  <a:cubicBezTo>
                    <a:pt x="74" y="0"/>
                    <a:pt x="35" y="7"/>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29" name="Google Shape;4529;p64"/>
            <p:cNvSpPr/>
            <p:nvPr/>
          </p:nvSpPr>
          <p:spPr>
            <a:xfrm>
              <a:off x="2034603" y="1771771"/>
              <a:ext cx="204" cy="299"/>
            </a:xfrm>
            <a:custGeom>
              <a:avLst/>
              <a:gdLst/>
              <a:ahLst/>
              <a:cxnLst/>
              <a:rect l="l" t="t" r="r" b="b"/>
              <a:pathLst>
                <a:path w="15" h="22" extrusionOk="0">
                  <a:moveTo>
                    <a:pt x="1" y="0"/>
                  </a:moveTo>
                  <a:cubicBezTo>
                    <a:pt x="4" y="7"/>
                    <a:pt x="11" y="18"/>
                    <a:pt x="15" y="21"/>
                  </a:cubicBezTo>
                  <a:cubicBezTo>
                    <a:pt x="11" y="18"/>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0" name="Google Shape;4530;p64"/>
            <p:cNvSpPr/>
            <p:nvPr/>
          </p:nvSpPr>
          <p:spPr>
            <a:xfrm>
              <a:off x="2034182" y="1771051"/>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1" name="Google Shape;4531;p64"/>
            <p:cNvSpPr/>
            <p:nvPr/>
          </p:nvSpPr>
          <p:spPr>
            <a:xfrm>
              <a:off x="1997672" y="1816115"/>
              <a:ext cx="2675" cy="611"/>
            </a:xfrm>
            <a:custGeom>
              <a:avLst/>
              <a:gdLst/>
              <a:ahLst/>
              <a:cxnLst/>
              <a:rect l="l" t="t" r="r" b="b"/>
              <a:pathLst>
                <a:path w="197" h="45" extrusionOk="0">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2" name="Google Shape;4532;p64"/>
            <p:cNvSpPr/>
            <p:nvPr/>
          </p:nvSpPr>
          <p:spPr>
            <a:xfrm>
              <a:off x="2027950" y="1795491"/>
              <a:ext cx="8282" cy="434"/>
            </a:xfrm>
            <a:custGeom>
              <a:avLst/>
              <a:gdLst/>
              <a:ahLst/>
              <a:cxnLst/>
              <a:rect l="l" t="t" r="r" b="b"/>
              <a:pathLst>
                <a:path w="610" h="32" extrusionOk="0">
                  <a:moveTo>
                    <a:pt x="610" y="32"/>
                  </a:moveTo>
                  <a:cubicBezTo>
                    <a:pt x="477" y="25"/>
                    <a:pt x="91" y="0"/>
                    <a:pt x="0" y="32"/>
                  </a:cubicBezTo>
                  <a:cubicBezTo>
                    <a:pt x="91" y="0"/>
                    <a:pt x="477" y="25"/>
                    <a:pt x="61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3" name="Google Shape;4533;p64"/>
            <p:cNvSpPr/>
            <p:nvPr/>
          </p:nvSpPr>
          <p:spPr>
            <a:xfrm>
              <a:off x="2110135" y="1764018"/>
              <a:ext cx="54" cy="258"/>
            </a:xfrm>
            <a:custGeom>
              <a:avLst/>
              <a:gdLst/>
              <a:ahLst/>
              <a:cxnLst/>
              <a:rect l="l" t="t" r="r" b="b"/>
              <a:pathLst>
                <a:path w="4" h="19" extrusionOk="0">
                  <a:moveTo>
                    <a:pt x="0" y="1"/>
                  </a:moveTo>
                  <a:cubicBezTo>
                    <a:pt x="0" y="8"/>
                    <a:pt x="0"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4" name="Google Shape;4534;p64"/>
            <p:cNvSpPr/>
            <p:nvPr/>
          </p:nvSpPr>
          <p:spPr>
            <a:xfrm>
              <a:off x="2110270" y="1764493"/>
              <a:ext cx="68" cy="258"/>
            </a:xfrm>
            <a:custGeom>
              <a:avLst/>
              <a:gdLst/>
              <a:ahLst/>
              <a:cxnLst/>
              <a:rect l="l" t="t" r="r" b="b"/>
              <a:pathLst>
                <a:path w="5" h="19" extrusionOk="0">
                  <a:moveTo>
                    <a:pt x="1" y="1"/>
                  </a:moveTo>
                  <a:cubicBezTo>
                    <a:pt x="1" y="8"/>
                    <a:pt x="1" y="11"/>
                    <a:pt x="4" y="18"/>
                  </a:cubicBez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5" name="Google Shape;4535;p64"/>
            <p:cNvSpPr/>
            <p:nvPr/>
          </p:nvSpPr>
          <p:spPr>
            <a:xfrm>
              <a:off x="2110080" y="1763448"/>
              <a:ext cx="68" cy="299"/>
            </a:xfrm>
            <a:custGeom>
              <a:avLst/>
              <a:gdLst/>
              <a:ahLst/>
              <a:cxnLst/>
              <a:rect l="l" t="t" r="r" b="b"/>
              <a:pathLst>
                <a:path w="5" h="22" extrusionOk="0">
                  <a:moveTo>
                    <a:pt x="1" y="1"/>
                  </a:moveTo>
                  <a:cubicBezTo>
                    <a:pt x="1" y="8"/>
                    <a:pt x="1" y="15"/>
                    <a:pt x="4"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6" name="Google Shape;4536;p64"/>
            <p:cNvSpPr/>
            <p:nvPr/>
          </p:nvSpPr>
          <p:spPr>
            <a:xfrm>
              <a:off x="2110039" y="1759836"/>
              <a:ext cx="14" cy="448"/>
            </a:xfrm>
            <a:custGeom>
              <a:avLst/>
              <a:gdLst/>
              <a:ahLst/>
              <a:cxnLst/>
              <a:rect l="l" t="t" r="r" b="b"/>
              <a:pathLst>
                <a:path w="1" h="33" extrusionOk="0">
                  <a:moveTo>
                    <a:pt x="0" y="1"/>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7" name="Google Shape;4537;p64"/>
            <p:cNvSpPr/>
            <p:nvPr/>
          </p:nvSpPr>
          <p:spPr>
            <a:xfrm>
              <a:off x="2110039" y="1762878"/>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8" name="Google Shape;4538;p64"/>
            <p:cNvSpPr/>
            <p:nvPr/>
          </p:nvSpPr>
          <p:spPr>
            <a:xfrm>
              <a:off x="2119218" y="180970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39" name="Google Shape;4539;p64"/>
            <p:cNvSpPr/>
            <p:nvPr/>
          </p:nvSpPr>
          <p:spPr>
            <a:xfrm>
              <a:off x="2110555" y="1765349"/>
              <a:ext cx="68" cy="204"/>
            </a:xfrm>
            <a:custGeom>
              <a:avLst/>
              <a:gdLst/>
              <a:ahLst/>
              <a:cxnLst/>
              <a:rect l="l" t="t" r="r" b="b"/>
              <a:pathLst>
                <a:path w="5" h="15" extrusionOk="0">
                  <a:moveTo>
                    <a:pt x="1" y="1"/>
                  </a:moveTo>
                  <a:lnTo>
                    <a:pt x="1" y="1"/>
                  </a:lnTo>
                  <a:cubicBezTo>
                    <a:pt x="1" y="4"/>
                    <a:pt x="4" y="11"/>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0" name="Google Shape;4540;p64"/>
            <p:cNvSpPr/>
            <p:nvPr/>
          </p:nvSpPr>
          <p:spPr>
            <a:xfrm>
              <a:off x="2119028" y="1808987"/>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1" name="Google Shape;4541;p64"/>
            <p:cNvSpPr/>
            <p:nvPr/>
          </p:nvSpPr>
          <p:spPr>
            <a:xfrm>
              <a:off x="2110365" y="1764969"/>
              <a:ext cx="109" cy="204"/>
            </a:xfrm>
            <a:custGeom>
              <a:avLst/>
              <a:gdLst/>
              <a:ahLst/>
              <a:cxnLst/>
              <a:rect l="l" t="t" r="r" b="b"/>
              <a:pathLst>
                <a:path w="8" h="15" extrusionOk="0">
                  <a:moveTo>
                    <a:pt x="1" y="1"/>
                  </a:moveTo>
                  <a:lnTo>
                    <a:pt x="1" y="1"/>
                  </a:ln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2" name="Google Shape;4542;p64"/>
            <p:cNvSpPr/>
            <p:nvPr/>
          </p:nvSpPr>
          <p:spPr>
            <a:xfrm>
              <a:off x="2110080" y="1758981"/>
              <a:ext cx="14" cy="448"/>
            </a:xfrm>
            <a:custGeom>
              <a:avLst/>
              <a:gdLst/>
              <a:ahLst/>
              <a:cxnLst/>
              <a:rect l="l" t="t" r="r" b="b"/>
              <a:pathLst>
                <a:path w="1" h="33" extrusionOk="0">
                  <a:moveTo>
                    <a:pt x="1" y="1"/>
                  </a:moveTo>
                  <a:cubicBezTo>
                    <a:pt x="1" y="11"/>
                    <a:pt x="1" y="22"/>
                    <a:pt x="1" y="32"/>
                  </a:cubicBez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3" name="Google Shape;4543;p64"/>
            <p:cNvSpPr/>
            <p:nvPr/>
          </p:nvSpPr>
          <p:spPr>
            <a:xfrm>
              <a:off x="2109985" y="1762212"/>
              <a:ext cx="14" cy="299"/>
            </a:xfrm>
            <a:custGeom>
              <a:avLst/>
              <a:gdLst/>
              <a:ahLst/>
              <a:cxnLst/>
              <a:rect l="l" t="t" r="r" b="b"/>
              <a:pathLst>
                <a:path w="1" h="22" extrusionOk="0">
                  <a:moveTo>
                    <a:pt x="1" y="1"/>
                  </a:moveTo>
                  <a:lnTo>
                    <a:pt x="1" y="22"/>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4" name="Google Shape;4544;p64"/>
            <p:cNvSpPr/>
            <p:nvPr/>
          </p:nvSpPr>
          <p:spPr>
            <a:xfrm>
              <a:off x="2109985" y="1760692"/>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5" name="Google Shape;4545;p64"/>
            <p:cNvSpPr/>
            <p:nvPr/>
          </p:nvSpPr>
          <p:spPr>
            <a:xfrm>
              <a:off x="2109985" y="1761452"/>
              <a:ext cx="14" cy="394"/>
            </a:xfrm>
            <a:custGeom>
              <a:avLst/>
              <a:gdLst/>
              <a:ahLst/>
              <a:cxnLst/>
              <a:rect l="l" t="t" r="r" b="b"/>
              <a:pathLst>
                <a:path w="1" h="29" extrusionOk="0">
                  <a:moveTo>
                    <a:pt x="1"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6" name="Google Shape;4546;p64"/>
            <p:cNvSpPr/>
            <p:nvPr/>
          </p:nvSpPr>
          <p:spPr>
            <a:xfrm>
              <a:off x="2110705" y="1765688"/>
              <a:ext cx="109" cy="149"/>
            </a:xfrm>
            <a:custGeom>
              <a:avLst/>
              <a:gdLst/>
              <a:ahLst/>
              <a:cxnLst/>
              <a:rect l="l" t="t" r="r" b="b"/>
              <a:pathLst>
                <a:path w="8" h="11" extrusionOk="0">
                  <a:moveTo>
                    <a:pt x="0" y="0"/>
                  </a:moveTo>
                  <a:cubicBezTo>
                    <a:pt x="0" y="4"/>
                    <a:pt x="4" y="7"/>
                    <a:pt x="7" y="11"/>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7" name="Google Shape;4547;p64"/>
            <p:cNvSpPr/>
            <p:nvPr/>
          </p:nvSpPr>
          <p:spPr>
            <a:xfrm>
              <a:off x="2110135" y="1757990"/>
              <a:ext cx="54" cy="489"/>
            </a:xfrm>
            <a:custGeom>
              <a:avLst/>
              <a:gdLst/>
              <a:ahLst/>
              <a:cxnLst/>
              <a:rect l="l" t="t" r="r" b="b"/>
              <a:pathLst>
                <a:path w="4" h="36" extrusionOk="0">
                  <a:moveTo>
                    <a:pt x="4" y="0"/>
                  </a:moveTo>
                  <a:cubicBezTo>
                    <a:pt x="4" y="14"/>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8" name="Google Shape;4548;p64"/>
            <p:cNvSpPr/>
            <p:nvPr/>
          </p:nvSpPr>
          <p:spPr>
            <a:xfrm>
              <a:off x="2110230" y="1756985"/>
              <a:ext cx="54" cy="489"/>
            </a:xfrm>
            <a:custGeom>
              <a:avLst/>
              <a:gdLst/>
              <a:ahLst/>
              <a:cxnLst/>
              <a:rect l="l" t="t" r="r" b="b"/>
              <a:pathLst>
                <a:path w="4" h="36" extrusionOk="0">
                  <a:moveTo>
                    <a:pt x="4" y="1"/>
                  </a:moveTo>
                  <a:cubicBezTo>
                    <a:pt x="4" y="11"/>
                    <a:pt x="0" y="25"/>
                    <a:pt x="0" y="36"/>
                  </a:cubicBezTo>
                  <a:cubicBezTo>
                    <a:pt x="0" y="25"/>
                    <a:pt x="4"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49" name="Google Shape;4549;p64"/>
            <p:cNvSpPr/>
            <p:nvPr/>
          </p:nvSpPr>
          <p:spPr>
            <a:xfrm>
              <a:off x="2110365" y="1755899"/>
              <a:ext cx="68" cy="530"/>
            </a:xfrm>
            <a:custGeom>
              <a:avLst/>
              <a:gdLst/>
              <a:ahLst/>
              <a:cxnLst/>
              <a:rect l="l" t="t" r="r" b="b"/>
              <a:pathLst>
                <a:path w="5" h="39" extrusionOk="0">
                  <a:moveTo>
                    <a:pt x="4" y="0"/>
                  </a:moveTo>
                  <a:cubicBezTo>
                    <a:pt x="4" y="14"/>
                    <a:pt x="1" y="25"/>
                    <a:pt x="1" y="39"/>
                  </a:cubicBezTo>
                  <a:cubicBezTo>
                    <a:pt x="1"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0" name="Google Shape;4550;p64"/>
            <p:cNvSpPr/>
            <p:nvPr/>
          </p:nvSpPr>
          <p:spPr>
            <a:xfrm>
              <a:off x="2110515" y="1754704"/>
              <a:ext cx="54" cy="638"/>
            </a:xfrm>
            <a:custGeom>
              <a:avLst/>
              <a:gdLst/>
              <a:ahLst/>
              <a:cxnLst/>
              <a:rect l="l" t="t" r="r" b="b"/>
              <a:pathLst>
                <a:path w="4" h="47" extrusionOk="0">
                  <a:moveTo>
                    <a:pt x="4" y="1"/>
                  </a:moveTo>
                  <a:lnTo>
                    <a:pt x="4" y="1"/>
                  </a:lnTo>
                  <a:cubicBezTo>
                    <a:pt x="4" y="15"/>
                    <a:pt x="0" y="32"/>
                    <a:pt x="0" y="46"/>
                  </a:cubicBezTo>
                  <a:cubicBezTo>
                    <a:pt x="0" y="32"/>
                    <a:pt x="4"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1" name="Google Shape;4551;p64"/>
            <p:cNvSpPr/>
            <p:nvPr/>
          </p:nvSpPr>
          <p:spPr>
            <a:xfrm>
              <a:off x="2119734" y="1788268"/>
              <a:ext cx="110385" cy="105294"/>
            </a:xfrm>
            <a:custGeom>
              <a:avLst/>
              <a:gdLst/>
              <a:ahLst/>
              <a:cxnLst/>
              <a:rect l="l" t="t" r="r" b="b"/>
              <a:pathLst>
                <a:path w="8130" h="7755" extrusionOk="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2" name="Google Shape;4552;p64"/>
            <p:cNvSpPr/>
            <p:nvPr/>
          </p:nvSpPr>
          <p:spPr>
            <a:xfrm>
              <a:off x="2135375" y="1790168"/>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3" name="Google Shape;4553;p64"/>
            <p:cNvSpPr/>
            <p:nvPr/>
          </p:nvSpPr>
          <p:spPr>
            <a:xfrm>
              <a:off x="2127962" y="1796916"/>
              <a:ext cx="434" cy="434"/>
            </a:xfrm>
            <a:custGeom>
              <a:avLst/>
              <a:gdLst/>
              <a:ahLst/>
              <a:cxnLst/>
              <a:rect l="l" t="t" r="r" b="b"/>
              <a:pathLst>
                <a:path w="32" h="32" extrusionOk="0">
                  <a:moveTo>
                    <a:pt x="0" y="32"/>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4" name="Google Shape;4554;p64"/>
            <p:cNvSpPr/>
            <p:nvPr/>
          </p:nvSpPr>
          <p:spPr>
            <a:xfrm>
              <a:off x="2128573" y="1796577"/>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5" name="Google Shape;4555;p64"/>
            <p:cNvSpPr/>
            <p:nvPr/>
          </p:nvSpPr>
          <p:spPr>
            <a:xfrm>
              <a:off x="2135416" y="1789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6" name="Google Shape;4556;p64"/>
            <p:cNvSpPr/>
            <p:nvPr/>
          </p:nvSpPr>
          <p:spPr>
            <a:xfrm>
              <a:off x="2131668" y="1793821"/>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7" name="Google Shape;4557;p64"/>
            <p:cNvSpPr/>
            <p:nvPr/>
          </p:nvSpPr>
          <p:spPr>
            <a:xfrm>
              <a:off x="2131899" y="1793726"/>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8" name="Google Shape;4558;p64"/>
            <p:cNvSpPr/>
            <p:nvPr/>
          </p:nvSpPr>
          <p:spPr>
            <a:xfrm>
              <a:off x="2131763" y="1793821"/>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59" name="Google Shape;4559;p64"/>
            <p:cNvSpPr/>
            <p:nvPr/>
          </p:nvSpPr>
          <p:spPr>
            <a:xfrm>
              <a:off x="2121825" y="1808036"/>
              <a:ext cx="2580" cy="2485"/>
            </a:xfrm>
            <a:custGeom>
              <a:avLst/>
              <a:gdLst/>
              <a:ahLst/>
              <a:cxnLst/>
              <a:rect l="l" t="t" r="r" b="b"/>
              <a:pathLst>
                <a:path w="190" h="183" extrusionOk="0">
                  <a:moveTo>
                    <a:pt x="190" y="1"/>
                  </a:moveTo>
                  <a:cubicBezTo>
                    <a:pt x="141" y="74"/>
                    <a:pt x="78" y="137"/>
                    <a:pt x="1" y="183"/>
                  </a:cubicBezTo>
                  <a:lnTo>
                    <a:pt x="1" y="183"/>
                  </a:lnTo>
                  <a:cubicBezTo>
                    <a:pt x="78" y="137"/>
                    <a:pt x="141" y="74"/>
                    <a:pt x="19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0" name="Google Shape;4560;p64"/>
            <p:cNvSpPr/>
            <p:nvPr/>
          </p:nvSpPr>
          <p:spPr>
            <a:xfrm>
              <a:off x="2120929" y="1810847"/>
              <a:ext cx="448" cy="299"/>
            </a:xfrm>
            <a:custGeom>
              <a:avLst/>
              <a:gdLst/>
              <a:ahLst/>
              <a:cxnLst/>
              <a:rect l="l" t="t" r="r" b="b"/>
              <a:pathLst>
                <a:path w="33" h="22" extrusionOk="0">
                  <a:moveTo>
                    <a:pt x="33" y="0"/>
                  </a:moveTo>
                  <a:lnTo>
                    <a:pt x="28" y="4"/>
                  </a:lnTo>
                  <a:lnTo>
                    <a:pt x="0" y="21"/>
                  </a:lnTo>
                  <a:lnTo>
                    <a:pt x="7" y="18"/>
                  </a:lnTo>
                  <a:lnTo>
                    <a:pt x="3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1" name="Google Shape;4561;p64"/>
            <p:cNvSpPr/>
            <p:nvPr/>
          </p:nvSpPr>
          <p:spPr>
            <a:xfrm>
              <a:off x="2135375" y="178963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2" name="Google Shape;4562;p64"/>
            <p:cNvSpPr/>
            <p:nvPr/>
          </p:nvSpPr>
          <p:spPr>
            <a:xfrm>
              <a:off x="2135470" y="17883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3" name="Google Shape;4563;p64"/>
            <p:cNvSpPr/>
            <p:nvPr/>
          </p:nvSpPr>
          <p:spPr>
            <a:xfrm>
              <a:off x="2120114" y="1812884"/>
              <a:ext cx="964" cy="1684"/>
            </a:xfrm>
            <a:custGeom>
              <a:avLst/>
              <a:gdLst/>
              <a:ahLst/>
              <a:cxnLst/>
              <a:rect l="l" t="t" r="r" b="b"/>
              <a:pathLst>
                <a:path w="71" h="124" extrusionOk="0">
                  <a:moveTo>
                    <a:pt x="1" y="1"/>
                  </a:moveTo>
                  <a:cubicBezTo>
                    <a:pt x="18" y="39"/>
                    <a:pt x="46" y="85"/>
                    <a:pt x="71" y="123"/>
                  </a:cubicBezTo>
                  <a:cubicBezTo>
                    <a:pt x="46" y="85"/>
                    <a:pt x="18"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4" name="Google Shape;4564;p64"/>
            <p:cNvSpPr/>
            <p:nvPr/>
          </p:nvSpPr>
          <p:spPr>
            <a:xfrm>
              <a:off x="2137222" y="1859943"/>
              <a:ext cx="163" cy="244"/>
            </a:xfrm>
            <a:custGeom>
              <a:avLst/>
              <a:gdLst/>
              <a:ahLst/>
              <a:cxnLst/>
              <a:rect l="l" t="t" r="r" b="b"/>
              <a:pathLst>
                <a:path w="12" h="18" extrusionOk="0">
                  <a:moveTo>
                    <a:pt x="1"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5" name="Google Shape;4565;p64"/>
            <p:cNvSpPr/>
            <p:nvPr/>
          </p:nvSpPr>
          <p:spPr>
            <a:xfrm>
              <a:off x="2134615" y="185741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6" name="Google Shape;4566;p64"/>
            <p:cNvSpPr/>
            <p:nvPr/>
          </p:nvSpPr>
          <p:spPr>
            <a:xfrm>
              <a:off x="2136706" y="1859034"/>
              <a:ext cx="149" cy="204"/>
            </a:xfrm>
            <a:custGeom>
              <a:avLst/>
              <a:gdLst/>
              <a:ahLst/>
              <a:cxnLst/>
              <a:rect l="l" t="t" r="r" b="b"/>
              <a:pathLst>
                <a:path w="11" h="15" extrusionOk="0">
                  <a:moveTo>
                    <a:pt x="0" y="1"/>
                  </a:moveTo>
                  <a:lnTo>
                    <a:pt x="1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7" name="Google Shape;4567;p64"/>
            <p:cNvSpPr/>
            <p:nvPr/>
          </p:nvSpPr>
          <p:spPr>
            <a:xfrm>
              <a:off x="2137466" y="1860459"/>
              <a:ext cx="149" cy="258"/>
            </a:xfrm>
            <a:custGeom>
              <a:avLst/>
              <a:gdLst/>
              <a:ahLst/>
              <a:cxnLst/>
              <a:rect l="l" t="t" r="r" b="b"/>
              <a:pathLst>
                <a:path w="11" h="19" extrusionOk="0">
                  <a:moveTo>
                    <a:pt x="0" y="1"/>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8" name="Google Shape;4568;p64"/>
            <p:cNvSpPr/>
            <p:nvPr/>
          </p:nvSpPr>
          <p:spPr>
            <a:xfrm>
              <a:off x="2119788" y="1811132"/>
              <a:ext cx="1195" cy="964"/>
            </a:xfrm>
            <a:custGeom>
              <a:avLst/>
              <a:gdLst/>
              <a:ahLst/>
              <a:cxnLst/>
              <a:rect l="l" t="t" r="r" b="b"/>
              <a:pathLst>
                <a:path w="88" h="71" extrusionOk="0">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69" name="Google Shape;4569;p64"/>
            <p:cNvSpPr/>
            <p:nvPr/>
          </p:nvSpPr>
          <p:spPr>
            <a:xfrm>
              <a:off x="2137697" y="1861029"/>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0" name="Google Shape;4570;p64"/>
            <p:cNvSpPr/>
            <p:nvPr/>
          </p:nvSpPr>
          <p:spPr>
            <a:xfrm>
              <a:off x="2135036" y="1857567"/>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1" name="Google Shape;4571;p64"/>
            <p:cNvSpPr/>
            <p:nvPr/>
          </p:nvSpPr>
          <p:spPr>
            <a:xfrm>
              <a:off x="2137982" y="1861654"/>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2" name="Google Shape;4572;p64"/>
            <p:cNvSpPr/>
            <p:nvPr/>
          </p:nvSpPr>
          <p:spPr>
            <a:xfrm>
              <a:off x="2138172" y="186226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3" name="Google Shape;4573;p64"/>
            <p:cNvSpPr/>
            <p:nvPr/>
          </p:nvSpPr>
          <p:spPr>
            <a:xfrm>
              <a:off x="2136081" y="185827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4" name="Google Shape;4574;p64"/>
            <p:cNvSpPr/>
            <p:nvPr/>
          </p:nvSpPr>
          <p:spPr>
            <a:xfrm>
              <a:off x="2136421" y="185861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5" name="Google Shape;4575;p64"/>
            <p:cNvSpPr/>
            <p:nvPr/>
          </p:nvSpPr>
          <p:spPr>
            <a:xfrm>
              <a:off x="2135755" y="1857947"/>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6" name="Google Shape;4576;p64"/>
            <p:cNvSpPr/>
            <p:nvPr/>
          </p:nvSpPr>
          <p:spPr>
            <a:xfrm>
              <a:off x="2119883" y="1812408"/>
              <a:ext cx="54" cy="109"/>
            </a:xfrm>
            <a:custGeom>
              <a:avLst/>
              <a:gdLst/>
              <a:ahLst/>
              <a:cxnLst/>
              <a:rect l="l" t="t" r="r" b="b"/>
              <a:pathLst>
                <a:path w="4" h="8" extrusionOk="0">
                  <a:moveTo>
                    <a:pt x="0"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7" name="Google Shape;4577;p64"/>
            <p:cNvSpPr/>
            <p:nvPr/>
          </p:nvSpPr>
          <p:spPr>
            <a:xfrm>
              <a:off x="2119788" y="1812218"/>
              <a:ext cx="14" cy="109"/>
            </a:xfrm>
            <a:custGeom>
              <a:avLst/>
              <a:gdLst/>
              <a:ahLst/>
              <a:cxnLst/>
              <a:rect l="l" t="t" r="r" b="b"/>
              <a:pathLst>
                <a:path w="1" h="8" extrusionOk="0">
                  <a:moveTo>
                    <a:pt x="0" y="1"/>
                  </a:moveTo>
                  <a:lnTo>
                    <a:pt x="0" y="4"/>
                  </a:lnTo>
                  <a:cubicBezTo>
                    <a:pt x="0" y="8"/>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8" name="Google Shape;4578;p64"/>
            <p:cNvSpPr/>
            <p:nvPr/>
          </p:nvSpPr>
          <p:spPr>
            <a:xfrm>
              <a:off x="2135416" y="1857703"/>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79" name="Google Shape;4579;p64"/>
            <p:cNvSpPr/>
            <p:nvPr/>
          </p:nvSpPr>
          <p:spPr>
            <a:xfrm>
              <a:off x="2119978" y="181265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0" name="Google Shape;4580;p64"/>
            <p:cNvSpPr/>
            <p:nvPr/>
          </p:nvSpPr>
          <p:spPr>
            <a:xfrm>
              <a:off x="2136991" y="1859468"/>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1" name="Google Shape;4581;p64"/>
            <p:cNvSpPr/>
            <p:nvPr/>
          </p:nvSpPr>
          <p:spPr>
            <a:xfrm>
              <a:off x="2122449" y="1836183"/>
              <a:ext cx="584" cy="1534"/>
            </a:xfrm>
            <a:custGeom>
              <a:avLst/>
              <a:gdLst/>
              <a:ahLst/>
              <a:cxnLst/>
              <a:rect l="l" t="t" r="r" b="b"/>
              <a:pathLst>
                <a:path w="43" h="113" extrusionOk="0">
                  <a:moveTo>
                    <a:pt x="0" y="0"/>
                  </a:moveTo>
                  <a:cubicBezTo>
                    <a:pt x="7" y="39"/>
                    <a:pt x="21" y="77"/>
                    <a:pt x="42" y="112"/>
                  </a:cubicBezTo>
                  <a:cubicBezTo>
                    <a:pt x="21" y="77"/>
                    <a:pt x="7"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2" name="Google Shape;4582;p64"/>
            <p:cNvSpPr/>
            <p:nvPr/>
          </p:nvSpPr>
          <p:spPr>
            <a:xfrm>
              <a:off x="2121730" y="1810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3" name="Google Shape;4583;p64"/>
            <p:cNvSpPr/>
            <p:nvPr/>
          </p:nvSpPr>
          <p:spPr>
            <a:xfrm>
              <a:off x="2138362" y="1862985"/>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4" name="Google Shape;4584;p64"/>
            <p:cNvSpPr/>
            <p:nvPr/>
          </p:nvSpPr>
          <p:spPr>
            <a:xfrm>
              <a:off x="2120779" y="1810562"/>
              <a:ext cx="1059" cy="720"/>
            </a:xfrm>
            <a:custGeom>
              <a:avLst/>
              <a:gdLst/>
              <a:ahLst/>
              <a:cxnLst/>
              <a:rect l="l" t="t" r="r" b="b"/>
              <a:pathLst>
                <a:path w="78" h="53" extrusionOk="0">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5" name="Google Shape;4585;p64"/>
            <p:cNvSpPr/>
            <p:nvPr/>
          </p:nvSpPr>
          <p:spPr>
            <a:xfrm>
              <a:off x="1925087" y="1940173"/>
              <a:ext cx="16741" cy="4195"/>
            </a:xfrm>
            <a:custGeom>
              <a:avLst/>
              <a:gdLst/>
              <a:ahLst/>
              <a:cxnLst/>
              <a:rect l="l" t="t" r="r" b="b"/>
              <a:pathLst>
                <a:path w="1233" h="309" extrusionOk="0">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6" name="Google Shape;4586;p64"/>
            <p:cNvSpPr/>
            <p:nvPr/>
          </p:nvSpPr>
          <p:spPr>
            <a:xfrm>
              <a:off x="1920484" y="1919467"/>
              <a:ext cx="41887" cy="31391"/>
            </a:xfrm>
            <a:custGeom>
              <a:avLst/>
              <a:gdLst/>
              <a:ahLst/>
              <a:cxnLst/>
              <a:rect l="l" t="t" r="r" b="b"/>
              <a:pathLst>
                <a:path w="3085" h="2312" extrusionOk="0">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7" name="Google Shape;4587;p64"/>
            <p:cNvSpPr/>
            <p:nvPr/>
          </p:nvSpPr>
          <p:spPr>
            <a:xfrm>
              <a:off x="1924802" y="1946215"/>
              <a:ext cx="163" cy="54"/>
            </a:xfrm>
            <a:custGeom>
              <a:avLst/>
              <a:gdLst/>
              <a:ahLst/>
              <a:cxnLst/>
              <a:rect l="l" t="t" r="r" b="b"/>
              <a:pathLst>
                <a:path w="12" h="4" extrusionOk="0">
                  <a:moveTo>
                    <a:pt x="1" y="4"/>
                  </a:moveTo>
                  <a:lnTo>
                    <a:pt x="1" y="4"/>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8" name="Google Shape;4588;p64"/>
            <p:cNvSpPr/>
            <p:nvPr/>
          </p:nvSpPr>
          <p:spPr>
            <a:xfrm>
              <a:off x="1925752" y="1946065"/>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89" name="Google Shape;4589;p64"/>
            <p:cNvSpPr/>
            <p:nvPr/>
          </p:nvSpPr>
          <p:spPr>
            <a:xfrm>
              <a:off x="1928943" y="1940268"/>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0" name="Google Shape;4590;p64"/>
            <p:cNvSpPr/>
            <p:nvPr/>
          </p:nvSpPr>
          <p:spPr>
            <a:xfrm>
              <a:off x="1925752" y="19402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1" name="Google Shape;4591;p64"/>
            <p:cNvSpPr/>
            <p:nvPr/>
          </p:nvSpPr>
          <p:spPr>
            <a:xfrm>
              <a:off x="1932880" y="1939181"/>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2" name="Google Shape;4592;p64"/>
            <p:cNvSpPr/>
            <p:nvPr/>
          </p:nvSpPr>
          <p:spPr>
            <a:xfrm>
              <a:off x="1931835" y="1939562"/>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3" name="Google Shape;4593;p64"/>
            <p:cNvSpPr/>
            <p:nvPr/>
          </p:nvSpPr>
          <p:spPr>
            <a:xfrm>
              <a:off x="1925901" y="1946025"/>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4" name="Google Shape;4594;p64"/>
            <p:cNvSpPr/>
            <p:nvPr/>
          </p:nvSpPr>
          <p:spPr>
            <a:xfrm>
              <a:off x="1925521" y="194612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5" name="Google Shape;4595;p64"/>
            <p:cNvSpPr/>
            <p:nvPr/>
          </p:nvSpPr>
          <p:spPr>
            <a:xfrm>
              <a:off x="1926947" y="19403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6" name="Google Shape;4596;p64"/>
            <p:cNvSpPr/>
            <p:nvPr/>
          </p:nvSpPr>
          <p:spPr>
            <a:xfrm>
              <a:off x="1925087" y="1946160"/>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7" name="Google Shape;4597;p64"/>
            <p:cNvSpPr/>
            <p:nvPr/>
          </p:nvSpPr>
          <p:spPr>
            <a:xfrm>
              <a:off x="1928033" y="19403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8" name="Google Shape;4598;p64"/>
            <p:cNvSpPr/>
            <p:nvPr/>
          </p:nvSpPr>
          <p:spPr>
            <a:xfrm>
              <a:off x="1926037" y="19460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599" name="Google Shape;4599;p64"/>
            <p:cNvSpPr/>
            <p:nvPr/>
          </p:nvSpPr>
          <p:spPr>
            <a:xfrm>
              <a:off x="1929893" y="194013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0" name="Google Shape;4600;p64"/>
            <p:cNvSpPr/>
            <p:nvPr/>
          </p:nvSpPr>
          <p:spPr>
            <a:xfrm>
              <a:off x="1930884" y="1939888"/>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1" name="Google Shape;4601;p64"/>
            <p:cNvSpPr/>
            <p:nvPr/>
          </p:nvSpPr>
          <p:spPr>
            <a:xfrm>
              <a:off x="1926132" y="194597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2" name="Google Shape;4602;p64"/>
            <p:cNvSpPr/>
            <p:nvPr/>
          </p:nvSpPr>
          <p:spPr>
            <a:xfrm>
              <a:off x="1928318" y="1943404"/>
              <a:ext cx="6911" cy="2349"/>
            </a:xfrm>
            <a:custGeom>
              <a:avLst/>
              <a:gdLst/>
              <a:ahLst/>
              <a:cxnLst/>
              <a:rect l="l" t="t" r="r" b="b"/>
              <a:pathLst>
                <a:path w="509" h="173" extrusionOk="0">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3" name="Google Shape;4603;p64"/>
            <p:cNvSpPr/>
            <p:nvPr/>
          </p:nvSpPr>
          <p:spPr>
            <a:xfrm>
              <a:off x="1926607" y="1945834"/>
              <a:ext cx="1018" cy="149"/>
            </a:xfrm>
            <a:custGeom>
              <a:avLst/>
              <a:gdLst/>
              <a:ahLst/>
              <a:cxnLst/>
              <a:rect l="l" t="t" r="r" b="b"/>
              <a:pathLst>
                <a:path w="75" h="11" extrusionOk="0">
                  <a:moveTo>
                    <a:pt x="74" y="0"/>
                  </a:moveTo>
                  <a:lnTo>
                    <a:pt x="74" y="0"/>
                  </a:lnTo>
                  <a:cubicBezTo>
                    <a:pt x="46" y="4"/>
                    <a:pt x="22" y="7"/>
                    <a:pt x="1" y="11"/>
                  </a:cubicBezTo>
                  <a:cubicBezTo>
                    <a:pt x="22" y="11"/>
                    <a:pt x="46" y="4"/>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4" name="Google Shape;4604;p64"/>
            <p:cNvSpPr/>
            <p:nvPr/>
          </p:nvSpPr>
          <p:spPr>
            <a:xfrm>
              <a:off x="1927273" y="1949405"/>
              <a:ext cx="17936" cy="10224"/>
            </a:xfrm>
            <a:custGeom>
              <a:avLst/>
              <a:gdLst/>
              <a:ahLst/>
              <a:cxnLst/>
              <a:rect l="l" t="t" r="r" b="b"/>
              <a:pathLst>
                <a:path w="1321" h="753" extrusionOk="0">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5" name="Google Shape;4605;p64"/>
            <p:cNvSpPr/>
            <p:nvPr/>
          </p:nvSpPr>
          <p:spPr>
            <a:xfrm>
              <a:off x="1944856" y="194940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6" name="Google Shape;4606;p64"/>
            <p:cNvSpPr/>
            <p:nvPr/>
          </p:nvSpPr>
          <p:spPr>
            <a:xfrm>
              <a:off x="1945141" y="194950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7" name="Google Shape;4607;p64"/>
            <p:cNvSpPr/>
            <p:nvPr/>
          </p:nvSpPr>
          <p:spPr>
            <a:xfrm>
              <a:off x="1927938" y="1950967"/>
              <a:ext cx="1018" cy="828"/>
            </a:xfrm>
            <a:custGeom>
              <a:avLst/>
              <a:gdLst/>
              <a:ahLst/>
              <a:cxnLst/>
              <a:rect l="l" t="t" r="r" b="b"/>
              <a:pathLst>
                <a:path w="75" h="61" extrusionOk="0">
                  <a:moveTo>
                    <a:pt x="74" y="60"/>
                  </a:moveTo>
                  <a:cubicBezTo>
                    <a:pt x="43" y="50"/>
                    <a:pt x="15" y="29"/>
                    <a:pt x="1" y="1"/>
                  </a:cubicBezTo>
                  <a:cubicBezTo>
                    <a:pt x="15" y="29"/>
                    <a:pt x="43" y="50"/>
                    <a:pt x="7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8" name="Google Shape;4608;p64"/>
            <p:cNvSpPr/>
            <p:nvPr/>
          </p:nvSpPr>
          <p:spPr>
            <a:xfrm>
              <a:off x="1927612" y="1950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09" name="Google Shape;4609;p64"/>
            <p:cNvSpPr/>
            <p:nvPr/>
          </p:nvSpPr>
          <p:spPr>
            <a:xfrm>
              <a:off x="1927843" y="19507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0" name="Google Shape;4610;p64"/>
            <p:cNvSpPr/>
            <p:nvPr/>
          </p:nvSpPr>
          <p:spPr>
            <a:xfrm>
              <a:off x="1944666" y="194935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1" name="Google Shape;4611;p64"/>
            <p:cNvSpPr/>
            <p:nvPr/>
          </p:nvSpPr>
          <p:spPr>
            <a:xfrm>
              <a:off x="1927802" y="195073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2" name="Google Shape;4612;p64"/>
            <p:cNvSpPr/>
            <p:nvPr/>
          </p:nvSpPr>
          <p:spPr>
            <a:xfrm>
              <a:off x="1927748" y="195068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3" name="Google Shape;4613;p64"/>
            <p:cNvSpPr/>
            <p:nvPr/>
          </p:nvSpPr>
          <p:spPr>
            <a:xfrm>
              <a:off x="1927137" y="19505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4" name="Google Shape;4614;p64"/>
            <p:cNvSpPr/>
            <p:nvPr/>
          </p:nvSpPr>
          <p:spPr>
            <a:xfrm>
              <a:off x="1944475" y="19493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5" name="Google Shape;4615;p64"/>
            <p:cNvSpPr/>
            <p:nvPr/>
          </p:nvSpPr>
          <p:spPr>
            <a:xfrm>
              <a:off x="2156244" y="1961014"/>
              <a:ext cx="88987" cy="61547"/>
            </a:xfrm>
            <a:custGeom>
              <a:avLst/>
              <a:gdLst/>
              <a:ahLst/>
              <a:cxnLst/>
              <a:rect l="l" t="t" r="r" b="b"/>
              <a:pathLst>
                <a:path w="6554" h="4533" extrusionOk="0">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6" name="Google Shape;4616;p64"/>
            <p:cNvSpPr/>
            <p:nvPr/>
          </p:nvSpPr>
          <p:spPr>
            <a:xfrm>
              <a:off x="2069728" y="1940363"/>
              <a:ext cx="85810" cy="69734"/>
            </a:xfrm>
            <a:custGeom>
              <a:avLst/>
              <a:gdLst/>
              <a:ahLst/>
              <a:cxnLst/>
              <a:rect l="l" t="t" r="r" b="b"/>
              <a:pathLst>
                <a:path w="6320" h="5136" extrusionOk="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7" name="Google Shape;4617;p64"/>
            <p:cNvSpPr/>
            <p:nvPr/>
          </p:nvSpPr>
          <p:spPr>
            <a:xfrm>
              <a:off x="2055186" y="1951225"/>
              <a:ext cx="19973" cy="43584"/>
            </a:xfrm>
            <a:custGeom>
              <a:avLst/>
              <a:gdLst/>
              <a:ahLst/>
              <a:cxnLst/>
              <a:rect l="l" t="t" r="r" b="b"/>
              <a:pathLst>
                <a:path w="1471" h="3210" extrusionOk="0">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8" name="Google Shape;4618;p64"/>
            <p:cNvSpPr/>
            <p:nvPr/>
          </p:nvSpPr>
          <p:spPr>
            <a:xfrm>
              <a:off x="2074819" y="19584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19" name="Google Shape;4619;p64"/>
            <p:cNvSpPr/>
            <p:nvPr/>
          </p:nvSpPr>
          <p:spPr>
            <a:xfrm>
              <a:off x="2069972" y="1992704"/>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0" name="Google Shape;4620;p64"/>
            <p:cNvSpPr/>
            <p:nvPr/>
          </p:nvSpPr>
          <p:spPr>
            <a:xfrm>
              <a:off x="2074860" y="195885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1" name="Google Shape;4621;p64"/>
            <p:cNvSpPr/>
            <p:nvPr/>
          </p:nvSpPr>
          <p:spPr>
            <a:xfrm>
              <a:off x="2074670" y="195752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2" name="Google Shape;4622;p64"/>
            <p:cNvSpPr/>
            <p:nvPr/>
          </p:nvSpPr>
          <p:spPr>
            <a:xfrm>
              <a:off x="2074385" y="1955678"/>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3" name="Google Shape;4623;p64"/>
            <p:cNvSpPr/>
            <p:nvPr/>
          </p:nvSpPr>
          <p:spPr>
            <a:xfrm>
              <a:off x="2074480" y="1956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4" name="Google Shape;4624;p64"/>
            <p:cNvSpPr/>
            <p:nvPr/>
          </p:nvSpPr>
          <p:spPr>
            <a:xfrm>
              <a:off x="2074344" y="1955244"/>
              <a:ext cx="54" cy="258"/>
            </a:xfrm>
            <a:custGeom>
              <a:avLst/>
              <a:gdLst/>
              <a:ahLst/>
              <a:cxnLst/>
              <a:rect l="l" t="t" r="r" b="b"/>
              <a:pathLst>
                <a:path w="4" h="19" extrusionOk="0">
                  <a:moveTo>
                    <a:pt x="4" y="18"/>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5" name="Google Shape;4625;p64"/>
            <p:cNvSpPr/>
            <p:nvPr/>
          </p:nvSpPr>
          <p:spPr>
            <a:xfrm>
              <a:off x="2048669" y="1961041"/>
              <a:ext cx="11704" cy="36279"/>
            </a:xfrm>
            <a:custGeom>
              <a:avLst/>
              <a:gdLst/>
              <a:ahLst/>
              <a:cxnLst/>
              <a:rect l="l" t="t" r="r" b="b"/>
              <a:pathLst>
                <a:path w="862" h="2672" extrusionOk="0">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6" name="Google Shape;4626;p64"/>
            <p:cNvSpPr/>
            <p:nvPr/>
          </p:nvSpPr>
          <p:spPr>
            <a:xfrm>
              <a:off x="2054141" y="196598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7" name="Google Shape;4627;p64"/>
            <p:cNvSpPr/>
            <p:nvPr/>
          </p:nvSpPr>
          <p:spPr>
            <a:xfrm>
              <a:off x="2054331" y="1966323"/>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8" name="Google Shape;4628;p64"/>
            <p:cNvSpPr/>
            <p:nvPr/>
          </p:nvSpPr>
          <p:spPr>
            <a:xfrm>
              <a:off x="2053476" y="1963417"/>
              <a:ext cx="54" cy="299"/>
            </a:xfrm>
            <a:custGeom>
              <a:avLst/>
              <a:gdLst/>
              <a:ahLst/>
              <a:cxnLst/>
              <a:rect l="l" t="t" r="r" b="b"/>
              <a:pathLst>
                <a:path w="4" h="22" extrusionOk="0">
                  <a:moveTo>
                    <a:pt x="0" y="1"/>
                  </a:moveTo>
                  <a:cubicBezTo>
                    <a:pt x="0" y="8"/>
                    <a:pt x="0" y="15"/>
                    <a:pt x="4" y="22"/>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29" name="Google Shape;4629;p64"/>
            <p:cNvSpPr/>
            <p:nvPr/>
          </p:nvSpPr>
          <p:spPr>
            <a:xfrm>
              <a:off x="2053326" y="1961897"/>
              <a:ext cx="14" cy="394"/>
            </a:xfrm>
            <a:custGeom>
              <a:avLst/>
              <a:gdLst/>
              <a:ahLst/>
              <a:cxnLst/>
              <a:rect l="l" t="t" r="r" b="b"/>
              <a:pathLst>
                <a:path w="1" h="29" extrusionOk="0">
                  <a:moveTo>
                    <a:pt x="1" y="1"/>
                  </a:moveTo>
                  <a:lnTo>
                    <a:pt x="1" y="29"/>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0" name="Google Shape;4630;p64"/>
            <p:cNvSpPr/>
            <p:nvPr/>
          </p:nvSpPr>
          <p:spPr>
            <a:xfrm>
              <a:off x="2060414" y="1992514"/>
              <a:ext cx="14" cy="774"/>
            </a:xfrm>
            <a:custGeom>
              <a:avLst/>
              <a:gdLst/>
              <a:ahLst/>
              <a:cxnLst/>
              <a:rect l="l" t="t" r="r" b="b"/>
              <a:pathLst>
                <a:path w="1" h="57" extrusionOk="0">
                  <a:moveTo>
                    <a:pt x="1" y="0"/>
                  </a:moveTo>
                  <a:lnTo>
                    <a:pt x="1"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1" name="Google Shape;4631;p64"/>
            <p:cNvSpPr/>
            <p:nvPr/>
          </p:nvSpPr>
          <p:spPr>
            <a:xfrm>
              <a:off x="2053666" y="1964653"/>
              <a:ext cx="54" cy="258"/>
            </a:xfrm>
            <a:custGeom>
              <a:avLst/>
              <a:gdLst/>
              <a:ahLst/>
              <a:cxnLst/>
              <a:rect l="l" t="t" r="r" b="b"/>
              <a:pathLst>
                <a:path w="4" h="19" extrusionOk="0">
                  <a:moveTo>
                    <a:pt x="0" y="1"/>
                  </a:moveTo>
                  <a:lnTo>
                    <a:pt x="0" y="1"/>
                  </a:lnTo>
                  <a:cubicBezTo>
                    <a:pt x="0" y="4"/>
                    <a:pt x="4" y="11"/>
                    <a:pt x="4" y="18"/>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2" name="Google Shape;4632;p64"/>
            <p:cNvSpPr/>
            <p:nvPr/>
          </p:nvSpPr>
          <p:spPr>
            <a:xfrm>
              <a:off x="2053571" y="1964083"/>
              <a:ext cx="54" cy="258"/>
            </a:xfrm>
            <a:custGeom>
              <a:avLst/>
              <a:gdLst/>
              <a:ahLst/>
              <a:cxnLst/>
              <a:rect l="l" t="t" r="r" b="b"/>
              <a:pathLst>
                <a:path w="4" h="19" extrusionOk="0">
                  <a:moveTo>
                    <a:pt x="0" y="1"/>
                  </a:moveTo>
                  <a:lnTo>
                    <a:pt x="0" y="1"/>
                  </a:lnTo>
                  <a:cubicBezTo>
                    <a:pt x="0" y="8"/>
                    <a:pt x="4" y="11"/>
                    <a:pt x="4" y="18"/>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3" name="Google Shape;4633;p64"/>
            <p:cNvSpPr/>
            <p:nvPr/>
          </p:nvSpPr>
          <p:spPr>
            <a:xfrm>
              <a:off x="2053381" y="1962711"/>
              <a:ext cx="54" cy="339"/>
            </a:xfrm>
            <a:custGeom>
              <a:avLst/>
              <a:gdLst/>
              <a:ahLst/>
              <a:cxnLst/>
              <a:rect l="l" t="t" r="r" b="b"/>
              <a:pathLst>
                <a:path w="4" h="25" extrusionOk="0">
                  <a:moveTo>
                    <a:pt x="0" y="0"/>
                  </a:moveTo>
                  <a:cubicBezTo>
                    <a:pt x="0" y="11"/>
                    <a:pt x="0" y="18"/>
                    <a:pt x="4" y="25"/>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4" name="Google Shape;4634;p64"/>
            <p:cNvSpPr/>
            <p:nvPr/>
          </p:nvSpPr>
          <p:spPr>
            <a:xfrm>
              <a:off x="2060319" y="1990369"/>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5" name="Google Shape;4635;p64"/>
            <p:cNvSpPr/>
            <p:nvPr/>
          </p:nvSpPr>
          <p:spPr>
            <a:xfrm>
              <a:off x="2060319" y="1989378"/>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6" name="Google Shape;4636;p64"/>
            <p:cNvSpPr/>
            <p:nvPr/>
          </p:nvSpPr>
          <p:spPr>
            <a:xfrm>
              <a:off x="2058459" y="1972786"/>
              <a:ext cx="584" cy="1439"/>
            </a:xfrm>
            <a:custGeom>
              <a:avLst/>
              <a:gdLst/>
              <a:ahLst/>
              <a:cxnLst/>
              <a:rect l="l" t="t" r="r" b="b"/>
              <a:pathLst>
                <a:path w="43" h="106" extrusionOk="0">
                  <a:moveTo>
                    <a:pt x="43" y="105"/>
                  </a:moveTo>
                  <a:cubicBezTo>
                    <a:pt x="15" y="77"/>
                    <a:pt x="1" y="42"/>
                    <a:pt x="1" y="0"/>
                  </a:cubicBezTo>
                  <a:cubicBezTo>
                    <a:pt x="1" y="42"/>
                    <a:pt x="15" y="77"/>
                    <a:pt x="43" y="1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7" name="Google Shape;4637;p64"/>
            <p:cNvSpPr/>
            <p:nvPr/>
          </p:nvSpPr>
          <p:spPr>
            <a:xfrm>
              <a:off x="2054806" y="1966934"/>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8" name="Google Shape;4638;p64"/>
            <p:cNvSpPr/>
            <p:nvPr/>
          </p:nvSpPr>
          <p:spPr>
            <a:xfrm>
              <a:off x="2053951" y="1965603"/>
              <a:ext cx="109" cy="204"/>
            </a:xfrm>
            <a:custGeom>
              <a:avLst/>
              <a:gdLst/>
              <a:ahLst/>
              <a:cxnLst/>
              <a:rect l="l" t="t" r="r" b="b"/>
              <a:pathLst>
                <a:path w="8" h="15" extrusionOk="0">
                  <a:moveTo>
                    <a:pt x="0" y="1"/>
                  </a:moveTo>
                  <a:lnTo>
                    <a:pt x="7"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39" name="Google Shape;4639;p64"/>
            <p:cNvSpPr/>
            <p:nvPr/>
          </p:nvSpPr>
          <p:spPr>
            <a:xfrm>
              <a:off x="2060373" y="1991414"/>
              <a:ext cx="0" cy="679"/>
            </a:xfrm>
            <a:custGeom>
              <a:avLst/>
              <a:gdLst/>
              <a:ahLst/>
              <a:cxnLst/>
              <a:rect l="l" t="t" r="r" b="b"/>
              <a:pathLst>
                <a:path h="50" extrusionOk="0">
                  <a:moveTo>
                    <a:pt x="0" y="1"/>
                  </a:moveTo>
                  <a:lnTo>
                    <a:pt x="0" y="5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0" name="Google Shape;4640;p64"/>
            <p:cNvSpPr/>
            <p:nvPr/>
          </p:nvSpPr>
          <p:spPr>
            <a:xfrm>
              <a:off x="2053801" y="1965128"/>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1" name="Google Shape;4641;p64"/>
            <p:cNvSpPr/>
            <p:nvPr/>
          </p:nvSpPr>
          <p:spPr>
            <a:xfrm>
              <a:off x="2060224" y="1987477"/>
              <a:ext cx="14" cy="584"/>
            </a:xfrm>
            <a:custGeom>
              <a:avLst/>
              <a:gdLst/>
              <a:ahLst/>
              <a:cxnLst/>
              <a:rect l="l" t="t" r="r" b="b"/>
              <a:pathLst>
                <a:path w="1" h="43" extrusionOk="0">
                  <a:moveTo>
                    <a:pt x="1"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2" name="Google Shape;4642;p64"/>
            <p:cNvSpPr/>
            <p:nvPr/>
          </p:nvSpPr>
          <p:spPr>
            <a:xfrm>
              <a:off x="2060034" y="1983865"/>
              <a:ext cx="14" cy="489"/>
            </a:xfrm>
            <a:custGeom>
              <a:avLst/>
              <a:gdLst/>
              <a:ahLst/>
              <a:cxnLst/>
              <a:rect l="l" t="t" r="r" b="b"/>
              <a:pathLst>
                <a:path w="1" h="36" extrusionOk="0">
                  <a:moveTo>
                    <a:pt x="1" y="0"/>
                  </a:moveTo>
                  <a:lnTo>
                    <a:pt x="1" y="35"/>
                  </a:ln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3" name="Google Shape;4643;p64"/>
            <p:cNvSpPr/>
            <p:nvPr/>
          </p:nvSpPr>
          <p:spPr>
            <a:xfrm>
              <a:off x="2059939" y="1982820"/>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4" name="Google Shape;4644;p64"/>
            <p:cNvSpPr/>
            <p:nvPr/>
          </p:nvSpPr>
          <p:spPr>
            <a:xfrm>
              <a:off x="2060088" y="1984435"/>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5" name="Google Shape;4645;p64"/>
            <p:cNvSpPr/>
            <p:nvPr/>
          </p:nvSpPr>
          <p:spPr>
            <a:xfrm>
              <a:off x="2059993" y="1983295"/>
              <a:ext cx="54" cy="434"/>
            </a:xfrm>
            <a:custGeom>
              <a:avLst/>
              <a:gdLst/>
              <a:ahLst/>
              <a:cxnLst/>
              <a:rect l="l" t="t" r="r" b="b"/>
              <a:pathLst>
                <a:path w="4" h="32" extrusionOk="0">
                  <a:moveTo>
                    <a:pt x="0" y="0"/>
                  </a:moveTo>
                  <a:lnTo>
                    <a:pt x="0" y="32"/>
                  </a:lnTo>
                  <a:cubicBezTo>
                    <a:pt x="4" y="21"/>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6" name="Google Shape;4646;p64"/>
            <p:cNvSpPr/>
            <p:nvPr/>
          </p:nvSpPr>
          <p:spPr>
            <a:xfrm>
              <a:off x="2060468" y="1993695"/>
              <a:ext cx="54" cy="923"/>
            </a:xfrm>
            <a:custGeom>
              <a:avLst/>
              <a:gdLst/>
              <a:ahLst/>
              <a:cxnLst/>
              <a:rect l="l" t="t" r="r" b="b"/>
              <a:pathLst>
                <a:path w="4" h="68" extrusionOk="0">
                  <a:moveTo>
                    <a:pt x="0" y="1"/>
                  </a:moveTo>
                  <a:lnTo>
                    <a:pt x="4" y="6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7" name="Google Shape;4647;p64"/>
            <p:cNvSpPr/>
            <p:nvPr/>
          </p:nvSpPr>
          <p:spPr>
            <a:xfrm>
              <a:off x="2060183" y="1986621"/>
              <a:ext cx="0" cy="584"/>
            </a:xfrm>
            <a:custGeom>
              <a:avLst/>
              <a:gdLst/>
              <a:ahLst/>
              <a:cxnLst/>
              <a:rect l="l" t="t" r="r" b="b"/>
              <a:pathLst>
                <a:path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8" name="Google Shape;4648;p64"/>
            <p:cNvSpPr/>
            <p:nvPr/>
          </p:nvSpPr>
          <p:spPr>
            <a:xfrm>
              <a:off x="2060129" y="1985807"/>
              <a:ext cx="14" cy="638"/>
            </a:xfrm>
            <a:custGeom>
              <a:avLst/>
              <a:gdLst/>
              <a:ahLst/>
              <a:cxnLst/>
              <a:rect l="l" t="t" r="r" b="b"/>
              <a:pathLst>
                <a:path w="1" h="47" extrusionOk="0">
                  <a:moveTo>
                    <a:pt x="1" y="1"/>
                  </a:moveTo>
                  <a:lnTo>
                    <a:pt x="1" y="4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49" name="Google Shape;4649;p64"/>
            <p:cNvSpPr/>
            <p:nvPr/>
          </p:nvSpPr>
          <p:spPr>
            <a:xfrm>
              <a:off x="2060088" y="1985101"/>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0" name="Google Shape;4650;p64"/>
            <p:cNvSpPr/>
            <p:nvPr/>
          </p:nvSpPr>
          <p:spPr>
            <a:xfrm>
              <a:off x="2054562" y="1966649"/>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1" name="Google Shape;4651;p64"/>
            <p:cNvSpPr/>
            <p:nvPr/>
          </p:nvSpPr>
          <p:spPr>
            <a:xfrm>
              <a:off x="2060509" y="1994795"/>
              <a:ext cx="14" cy="530"/>
            </a:xfrm>
            <a:custGeom>
              <a:avLst/>
              <a:gdLst/>
              <a:ahLst/>
              <a:cxnLst/>
              <a:rect l="l" t="t" r="r" b="b"/>
              <a:pathLst>
                <a:path w="1" h="39" extrusionOk="0">
                  <a:moveTo>
                    <a:pt x="1"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2" name="Google Shape;4652;p64"/>
            <p:cNvSpPr/>
            <p:nvPr/>
          </p:nvSpPr>
          <p:spPr>
            <a:xfrm>
              <a:off x="2055091" y="1967178"/>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3" name="Google Shape;4653;p64"/>
            <p:cNvSpPr/>
            <p:nvPr/>
          </p:nvSpPr>
          <p:spPr>
            <a:xfrm>
              <a:off x="2055376" y="196746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4" name="Google Shape;4654;p64"/>
            <p:cNvSpPr/>
            <p:nvPr/>
          </p:nvSpPr>
          <p:spPr>
            <a:xfrm>
              <a:off x="2059939" y="1982385"/>
              <a:ext cx="14" cy="448"/>
            </a:xfrm>
            <a:custGeom>
              <a:avLst/>
              <a:gdLst/>
              <a:ahLst/>
              <a:cxnLst/>
              <a:rect l="l" t="t" r="r" b="b"/>
              <a:pathLst>
                <a:path w="1" h="33" extrusionOk="0">
                  <a:moveTo>
                    <a:pt x="1" y="1"/>
                  </a:moveTo>
                  <a:lnTo>
                    <a:pt x="1" y="32"/>
                  </a:lnTo>
                  <a:cubicBezTo>
                    <a:pt x="1" y="22"/>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5" name="Google Shape;4655;p64"/>
            <p:cNvSpPr/>
            <p:nvPr/>
          </p:nvSpPr>
          <p:spPr>
            <a:xfrm>
              <a:off x="2060278" y="1988427"/>
              <a:ext cx="0" cy="530"/>
            </a:xfrm>
            <a:custGeom>
              <a:avLst/>
              <a:gdLst/>
              <a:ahLst/>
              <a:cxnLst/>
              <a:rect l="l" t="t" r="r" b="b"/>
              <a:pathLst>
                <a:path h="39" extrusionOk="0">
                  <a:moveTo>
                    <a:pt x="0"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6" name="Google Shape;4656;p64"/>
            <p:cNvSpPr/>
            <p:nvPr/>
          </p:nvSpPr>
          <p:spPr>
            <a:xfrm>
              <a:off x="2056137" y="1967884"/>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7" name="Google Shape;4657;p64"/>
            <p:cNvSpPr/>
            <p:nvPr/>
          </p:nvSpPr>
          <p:spPr>
            <a:xfrm>
              <a:off x="2055757" y="1967654"/>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8" name="Google Shape;4658;p64"/>
            <p:cNvSpPr/>
            <p:nvPr/>
          </p:nvSpPr>
          <p:spPr>
            <a:xfrm>
              <a:off x="2153623" y="1945930"/>
              <a:ext cx="3720" cy="6381"/>
            </a:xfrm>
            <a:custGeom>
              <a:avLst/>
              <a:gdLst/>
              <a:ahLst/>
              <a:cxnLst/>
              <a:rect l="l" t="t" r="r" b="b"/>
              <a:pathLst>
                <a:path w="274" h="470" extrusionOk="0">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59" name="Google Shape;4659;p64"/>
            <p:cNvSpPr/>
            <p:nvPr/>
          </p:nvSpPr>
          <p:spPr>
            <a:xfrm>
              <a:off x="2113366" y="1953723"/>
              <a:ext cx="52776" cy="75260"/>
            </a:xfrm>
            <a:custGeom>
              <a:avLst/>
              <a:gdLst/>
              <a:ahLst/>
              <a:cxnLst/>
              <a:rect l="l" t="t" r="r" b="b"/>
              <a:pathLst>
                <a:path w="3887" h="5543" extrusionOk="0">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0" name="Google Shape;4660;p64"/>
            <p:cNvSpPr/>
            <p:nvPr/>
          </p:nvSpPr>
          <p:spPr>
            <a:xfrm>
              <a:off x="2165368" y="2023172"/>
              <a:ext cx="149" cy="244"/>
            </a:xfrm>
            <a:custGeom>
              <a:avLst/>
              <a:gdLst/>
              <a:ahLst/>
              <a:cxnLst/>
              <a:rect l="l" t="t" r="r" b="b"/>
              <a:pathLst>
                <a:path w="11" h="18" extrusionOk="0">
                  <a:moveTo>
                    <a:pt x="11" y="18"/>
                  </a:moveTo>
                  <a:cubicBezTo>
                    <a:pt x="7" y="11"/>
                    <a:pt x="4" y="7"/>
                    <a:pt x="0" y="0"/>
                  </a:cubicBezTo>
                  <a:cubicBezTo>
                    <a:pt x="4" y="7"/>
                    <a:pt x="7"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1" name="Google Shape;4661;p64"/>
            <p:cNvSpPr/>
            <p:nvPr/>
          </p:nvSpPr>
          <p:spPr>
            <a:xfrm>
              <a:off x="2165178" y="2022792"/>
              <a:ext cx="149" cy="339"/>
            </a:xfrm>
            <a:custGeom>
              <a:avLst/>
              <a:gdLst/>
              <a:ahLst/>
              <a:cxnLst/>
              <a:rect l="l" t="t" r="r" b="b"/>
              <a:pathLst>
                <a:path w="11" h="25" extrusionOk="0">
                  <a:moveTo>
                    <a:pt x="11" y="25"/>
                  </a:moveTo>
                  <a:cubicBezTo>
                    <a:pt x="4" y="14"/>
                    <a:pt x="4" y="7"/>
                    <a:pt x="0" y="0"/>
                  </a:cubicBezTo>
                  <a:cubicBezTo>
                    <a:pt x="4" y="7"/>
                    <a:pt x="4"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2" name="Google Shape;4662;p64"/>
            <p:cNvSpPr/>
            <p:nvPr/>
          </p:nvSpPr>
          <p:spPr>
            <a:xfrm>
              <a:off x="2159136" y="198890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3" name="Google Shape;4663;p64"/>
            <p:cNvSpPr/>
            <p:nvPr/>
          </p:nvSpPr>
          <p:spPr>
            <a:xfrm>
              <a:off x="2158715" y="1989568"/>
              <a:ext cx="204" cy="244"/>
            </a:xfrm>
            <a:custGeom>
              <a:avLst/>
              <a:gdLst/>
              <a:ahLst/>
              <a:cxnLst/>
              <a:rect l="l" t="t" r="r" b="b"/>
              <a:pathLst>
                <a:path w="15" h="18" extrusionOk="0">
                  <a:moveTo>
                    <a:pt x="0" y="18"/>
                  </a:moveTo>
                  <a:cubicBezTo>
                    <a:pt x="4" y="11"/>
                    <a:pt x="11" y="4"/>
                    <a:pt x="14" y="0"/>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4" name="Google Shape;4664;p64"/>
            <p:cNvSpPr/>
            <p:nvPr/>
          </p:nvSpPr>
          <p:spPr>
            <a:xfrm>
              <a:off x="2158375" y="1990179"/>
              <a:ext cx="109" cy="258"/>
            </a:xfrm>
            <a:custGeom>
              <a:avLst/>
              <a:gdLst/>
              <a:ahLst/>
              <a:cxnLst/>
              <a:rect l="l" t="t" r="r" b="b"/>
              <a:pathLst>
                <a:path w="8" h="19" extrusionOk="0">
                  <a:moveTo>
                    <a:pt x="1" y="18"/>
                  </a:moveTo>
                  <a:cubicBezTo>
                    <a:pt x="4" y="15"/>
                    <a:pt x="8" y="8"/>
                    <a:pt x="8"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5" name="Google Shape;4665;p64"/>
            <p:cNvSpPr/>
            <p:nvPr/>
          </p:nvSpPr>
          <p:spPr>
            <a:xfrm>
              <a:off x="2159611" y="1988332"/>
              <a:ext cx="204" cy="299"/>
            </a:xfrm>
            <a:custGeom>
              <a:avLst/>
              <a:gdLst/>
              <a:ahLst/>
              <a:cxnLst/>
              <a:rect l="l" t="t" r="r" b="b"/>
              <a:pathLst>
                <a:path w="15" h="22" extrusionOk="0">
                  <a:moveTo>
                    <a:pt x="1" y="2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6" name="Google Shape;4666;p64"/>
            <p:cNvSpPr/>
            <p:nvPr/>
          </p:nvSpPr>
          <p:spPr>
            <a:xfrm>
              <a:off x="2161132" y="1986757"/>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7" name="Google Shape;4667;p64"/>
            <p:cNvSpPr/>
            <p:nvPr/>
          </p:nvSpPr>
          <p:spPr>
            <a:xfrm>
              <a:off x="2160086" y="1987803"/>
              <a:ext cx="258" cy="258"/>
            </a:xfrm>
            <a:custGeom>
              <a:avLst/>
              <a:gdLst/>
              <a:ahLst/>
              <a:cxnLst/>
              <a:rect l="l" t="t" r="r" b="b"/>
              <a:pathLst>
                <a:path w="19" h="19" extrusionOk="0">
                  <a:moveTo>
                    <a:pt x="1" y="1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8" name="Google Shape;4668;p64"/>
            <p:cNvSpPr/>
            <p:nvPr/>
          </p:nvSpPr>
          <p:spPr>
            <a:xfrm>
              <a:off x="2165884" y="2023837"/>
              <a:ext cx="258" cy="204"/>
            </a:xfrm>
            <a:custGeom>
              <a:avLst/>
              <a:gdLst/>
              <a:ahLst/>
              <a:cxnLst/>
              <a:rect l="l" t="t" r="r" b="b"/>
              <a:pathLst>
                <a:path w="19" h="15" extrusionOk="0">
                  <a:moveTo>
                    <a:pt x="18" y="14"/>
                  </a:moveTo>
                  <a:cubicBezTo>
                    <a:pt x="11" y="11"/>
                    <a:pt x="4" y="4"/>
                    <a:pt x="1" y="0"/>
                  </a:cubicBezTo>
                  <a:cubicBezTo>
                    <a:pt x="4" y="4"/>
                    <a:pt x="11" y="11"/>
                    <a:pt x="1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69" name="Google Shape;4669;p64"/>
            <p:cNvSpPr/>
            <p:nvPr/>
          </p:nvSpPr>
          <p:spPr>
            <a:xfrm>
              <a:off x="2160616" y="1987287"/>
              <a:ext cx="244" cy="244"/>
            </a:xfrm>
            <a:custGeom>
              <a:avLst/>
              <a:gdLst/>
              <a:ahLst/>
              <a:cxnLst/>
              <a:rect l="l" t="t" r="r" b="b"/>
              <a:pathLst>
                <a:path w="18" h="18" extrusionOk="0">
                  <a:moveTo>
                    <a:pt x="0"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0" name="Google Shape;4670;p64"/>
            <p:cNvSpPr/>
            <p:nvPr/>
          </p:nvSpPr>
          <p:spPr>
            <a:xfrm>
              <a:off x="2165558" y="2023457"/>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1" name="Google Shape;4671;p64"/>
            <p:cNvSpPr/>
            <p:nvPr/>
          </p:nvSpPr>
          <p:spPr>
            <a:xfrm>
              <a:off x="2157289" y="1953832"/>
              <a:ext cx="54" cy="855"/>
            </a:xfrm>
            <a:custGeom>
              <a:avLst/>
              <a:gdLst/>
              <a:ahLst/>
              <a:cxnLst/>
              <a:rect l="l" t="t" r="r" b="b"/>
              <a:pathLst>
                <a:path w="4" h="63" extrusionOk="0">
                  <a:moveTo>
                    <a:pt x="4" y="1"/>
                  </a:moveTo>
                  <a:cubicBezTo>
                    <a:pt x="4" y="18"/>
                    <a:pt x="4" y="42"/>
                    <a:pt x="0" y="63"/>
                  </a:cubicBezTo>
                  <a:cubicBezTo>
                    <a:pt x="4" y="42"/>
                    <a:pt x="4" y="2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2" name="Google Shape;4672;p64"/>
            <p:cNvSpPr/>
            <p:nvPr/>
          </p:nvSpPr>
          <p:spPr>
            <a:xfrm>
              <a:off x="2157140" y="1954728"/>
              <a:ext cx="163" cy="869"/>
            </a:xfrm>
            <a:custGeom>
              <a:avLst/>
              <a:gdLst/>
              <a:ahLst/>
              <a:cxnLst/>
              <a:rect l="l" t="t" r="r" b="b"/>
              <a:pathLst>
                <a:path w="12" h="64" extrusionOk="0">
                  <a:moveTo>
                    <a:pt x="1" y="63"/>
                  </a:moveTo>
                  <a:cubicBezTo>
                    <a:pt x="4" y="42"/>
                    <a:pt x="8" y="21"/>
                    <a:pt x="11" y="0"/>
                  </a:cubicBezTo>
                  <a:cubicBezTo>
                    <a:pt x="8" y="21"/>
                    <a:pt x="4" y="42"/>
                    <a:pt x="1" y="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3" name="Google Shape;4673;p64"/>
            <p:cNvSpPr/>
            <p:nvPr/>
          </p:nvSpPr>
          <p:spPr>
            <a:xfrm>
              <a:off x="2157004" y="1951971"/>
              <a:ext cx="149" cy="339"/>
            </a:xfrm>
            <a:custGeom>
              <a:avLst/>
              <a:gdLst/>
              <a:ahLst/>
              <a:cxnLst/>
              <a:rect l="l" t="t" r="r" b="b"/>
              <a:pathLst>
                <a:path w="11" h="25" extrusionOk="0">
                  <a:moveTo>
                    <a:pt x="11" y="25"/>
                  </a:moveTo>
                  <a:cubicBezTo>
                    <a:pt x="7" y="14"/>
                    <a:pt x="4" y="7"/>
                    <a:pt x="0" y="0"/>
                  </a:cubicBezTo>
                  <a:cubicBezTo>
                    <a:pt x="4" y="7"/>
                    <a:pt x="7" y="14"/>
                    <a:pt x="1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4" name="Google Shape;4674;p64"/>
            <p:cNvSpPr/>
            <p:nvPr/>
          </p:nvSpPr>
          <p:spPr>
            <a:xfrm>
              <a:off x="2115213" y="2000688"/>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5" name="Google Shape;4675;p64"/>
            <p:cNvSpPr/>
            <p:nvPr/>
          </p:nvSpPr>
          <p:spPr>
            <a:xfrm>
              <a:off x="2124011" y="1992826"/>
              <a:ext cx="923" cy="27"/>
            </a:xfrm>
            <a:custGeom>
              <a:avLst/>
              <a:gdLst/>
              <a:ahLst/>
              <a:cxnLst/>
              <a:rect l="l" t="t" r="r" b="b"/>
              <a:pathLst>
                <a:path w="68" h="2" extrusionOk="0">
                  <a:moveTo>
                    <a:pt x="23" y="0"/>
                  </a:moveTo>
                  <a:cubicBezTo>
                    <a:pt x="15" y="0"/>
                    <a:pt x="8" y="1"/>
                    <a:pt x="1" y="2"/>
                  </a:cubicBezTo>
                  <a:lnTo>
                    <a:pt x="67" y="2"/>
                  </a:lnTo>
                  <a:cubicBezTo>
                    <a:pt x="53" y="2"/>
                    <a:pt x="38" y="0"/>
                    <a:pt x="2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6" name="Google Shape;4676;p64"/>
            <p:cNvSpPr/>
            <p:nvPr/>
          </p:nvSpPr>
          <p:spPr>
            <a:xfrm>
              <a:off x="2153528" y="1947885"/>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7" name="Google Shape;4677;p64"/>
            <p:cNvSpPr/>
            <p:nvPr/>
          </p:nvSpPr>
          <p:spPr>
            <a:xfrm>
              <a:off x="2153528" y="1947409"/>
              <a:ext cx="68" cy="339"/>
            </a:xfrm>
            <a:custGeom>
              <a:avLst/>
              <a:gdLst/>
              <a:ahLst/>
              <a:cxnLst/>
              <a:rect l="l" t="t" r="r" b="b"/>
              <a:pathLst>
                <a:path w="5" h="25" extrusionOk="0">
                  <a:moveTo>
                    <a:pt x="1" y="0"/>
                  </a:moveTo>
                  <a:lnTo>
                    <a:pt x="1" y="25"/>
                  </a:lnTo>
                  <a:cubicBezTo>
                    <a:pt x="1" y="18"/>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8" name="Google Shape;4678;p64"/>
            <p:cNvSpPr/>
            <p:nvPr/>
          </p:nvSpPr>
          <p:spPr>
            <a:xfrm>
              <a:off x="2153487" y="1948306"/>
              <a:ext cx="14" cy="258"/>
            </a:xfrm>
            <a:custGeom>
              <a:avLst/>
              <a:gdLst/>
              <a:ahLst/>
              <a:cxnLst/>
              <a:rect l="l" t="t" r="r" b="b"/>
              <a:pathLst>
                <a:path w="1" h="19" extrusionOk="0">
                  <a:moveTo>
                    <a:pt x="0" y="18"/>
                  </a:moveTo>
                  <a:lnTo>
                    <a:pt x="0" y="1"/>
                  </a:lnTo>
                  <a:cubicBezTo>
                    <a:pt x="0" y="4"/>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79" name="Google Shape;4679;p64"/>
            <p:cNvSpPr/>
            <p:nvPr/>
          </p:nvSpPr>
          <p:spPr>
            <a:xfrm>
              <a:off x="2153678" y="1946255"/>
              <a:ext cx="54" cy="394"/>
            </a:xfrm>
            <a:custGeom>
              <a:avLst/>
              <a:gdLst/>
              <a:ahLst/>
              <a:cxnLst/>
              <a:rect l="l" t="t" r="r" b="b"/>
              <a:pathLst>
                <a:path w="4" h="29" extrusionOk="0">
                  <a:moveTo>
                    <a:pt x="0" y="29"/>
                  </a:moveTo>
                  <a:cubicBezTo>
                    <a:pt x="0" y="18"/>
                    <a:pt x="0" y="11"/>
                    <a:pt x="4" y="1"/>
                  </a:cubicBezTo>
                  <a:cubicBezTo>
                    <a:pt x="0" y="11"/>
                    <a:pt x="0"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0" name="Google Shape;4680;p64"/>
            <p:cNvSpPr/>
            <p:nvPr/>
          </p:nvSpPr>
          <p:spPr>
            <a:xfrm>
              <a:off x="2153583" y="1946785"/>
              <a:ext cx="54" cy="489"/>
            </a:xfrm>
            <a:custGeom>
              <a:avLst/>
              <a:gdLst/>
              <a:ahLst/>
              <a:cxnLst/>
              <a:rect l="l" t="t" r="r" b="b"/>
              <a:pathLst>
                <a:path w="4" h="36" extrusionOk="0">
                  <a:moveTo>
                    <a:pt x="4" y="0"/>
                  </a:moveTo>
                  <a:cubicBezTo>
                    <a:pt x="0" y="11"/>
                    <a:pt x="0" y="25"/>
                    <a:pt x="0" y="35"/>
                  </a:cubicBezTo>
                  <a:cubicBezTo>
                    <a:pt x="0"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1" name="Google Shape;4681;p64"/>
            <p:cNvSpPr/>
            <p:nvPr/>
          </p:nvSpPr>
          <p:spPr>
            <a:xfrm>
              <a:off x="2153718" y="1945875"/>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2" name="Google Shape;4682;p64"/>
            <p:cNvSpPr/>
            <p:nvPr/>
          </p:nvSpPr>
          <p:spPr>
            <a:xfrm>
              <a:off x="2155959" y="1951116"/>
              <a:ext cx="394" cy="204"/>
            </a:xfrm>
            <a:custGeom>
              <a:avLst/>
              <a:gdLst/>
              <a:ahLst/>
              <a:cxnLst/>
              <a:rect l="l" t="t" r="r" b="b"/>
              <a:pathLst>
                <a:path w="29" h="15" extrusionOk="0">
                  <a:moveTo>
                    <a:pt x="28" y="14"/>
                  </a:moveTo>
                  <a:cubicBezTo>
                    <a:pt x="21" y="11"/>
                    <a:pt x="11" y="4"/>
                    <a:pt x="0" y="0"/>
                  </a:cubicBezTo>
                  <a:cubicBezTo>
                    <a:pt x="11" y="4"/>
                    <a:pt x="21" y="11"/>
                    <a:pt x="2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3" name="Google Shape;4683;p64"/>
            <p:cNvSpPr/>
            <p:nvPr/>
          </p:nvSpPr>
          <p:spPr>
            <a:xfrm>
              <a:off x="2156760" y="1951591"/>
              <a:ext cx="204" cy="339"/>
            </a:xfrm>
            <a:custGeom>
              <a:avLst/>
              <a:gdLst/>
              <a:ahLst/>
              <a:cxnLst/>
              <a:rect l="l" t="t" r="r" b="b"/>
              <a:pathLst>
                <a:path w="15" h="25" extrusionOk="0">
                  <a:moveTo>
                    <a:pt x="1" y="0"/>
                  </a:moveTo>
                  <a:cubicBezTo>
                    <a:pt x="4" y="7"/>
                    <a:pt x="11" y="14"/>
                    <a:pt x="15" y="25"/>
                  </a:cubicBezTo>
                  <a:cubicBezTo>
                    <a:pt x="11"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4" name="Google Shape;4684;p64"/>
            <p:cNvSpPr/>
            <p:nvPr/>
          </p:nvSpPr>
          <p:spPr>
            <a:xfrm>
              <a:off x="2115172" y="200091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5" name="Google Shape;4685;p64"/>
            <p:cNvSpPr/>
            <p:nvPr/>
          </p:nvSpPr>
          <p:spPr>
            <a:xfrm>
              <a:off x="2153487" y="1948645"/>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6" name="Google Shape;4686;p64"/>
            <p:cNvSpPr/>
            <p:nvPr/>
          </p:nvSpPr>
          <p:spPr>
            <a:xfrm>
              <a:off x="2156434" y="1951347"/>
              <a:ext cx="299" cy="258"/>
            </a:xfrm>
            <a:custGeom>
              <a:avLst/>
              <a:gdLst/>
              <a:ahLst/>
              <a:cxnLst/>
              <a:rect l="l" t="t" r="r" b="b"/>
              <a:pathLst>
                <a:path w="22" h="19" extrusionOk="0">
                  <a:moveTo>
                    <a:pt x="21" y="18"/>
                  </a:moveTo>
                  <a:cubicBezTo>
                    <a:pt x="14" y="11"/>
                    <a:pt x="7" y="8"/>
                    <a:pt x="0" y="1"/>
                  </a:cubicBezTo>
                  <a:cubicBezTo>
                    <a:pt x="7" y="8"/>
                    <a:pt x="14" y="11"/>
                    <a:pt x="2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7" name="Google Shape;4687;p64"/>
            <p:cNvSpPr/>
            <p:nvPr/>
          </p:nvSpPr>
          <p:spPr>
            <a:xfrm>
              <a:off x="2113597" y="2006825"/>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8" name="Google Shape;4688;p64"/>
            <p:cNvSpPr/>
            <p:nvPr/>
          </p:nvSpPr>
          <p:spPr>
            <a:xfrm>
              <a:off x="2114506" y="2003824"/>
              <a:ext cx="54" cy="244"/>
            </a:xfrm>
            <a:custGeom>
              <a:avLst/>
              <a:gdLst/>
              <a:ahLst/>
              <a:cxnLst/>
              <a:rect l="l" t="t" r="r" b="b"/>
              <a:pathLst>
                <a:path w="4" h="18"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89" name="Google Shape;4689;p64"/>
            <p:cNvSpPr/>
            <p:nvPr/>
          </p:nvSpPr>
          <p:spPr>
            <a:xfrm>
              <a:off x="2115117" y="200120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0" name="Google Shape;4690;p64"/>
            <p:cNvSpPr/>
            <p:nvPr/>
          </p:nvSpPr>
          <p:spPr>
            <a:xfrm>
              <a:off x="2113977" y="200553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1" name="Google Shape;4691;p64"/>
            <p:cNvSpPr/>
            <p:nvPr/>
          </p:nvSpPr>
          <p:spPr>
            <a:xfrm>
              <a:off x="2114602" y="2003254"/>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2" name="Google Shape;4692;p64"/>
            <p:cNvSpPr/>
            <p:nvPr/>
          </p:nvSpPr>
          <p:spPr>
            <a:xfrm>
              <a:off x="2114221" y="2004924"/>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3" name="Google Shape;4693;p64"/>
            <p:cNvSpPr/>
            <p:nvPr/>
          </p:nvSpPr>
          <p:spPr>
            <a:xfrm>
              <a:off x="2113787" y="20061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4" name="Google Shape;4694;p64"/>
            <p:cNvSpPr/>
            <p:nvPr/>
          </p:nvSpPr>
          <p:spPr>
            <a:xfrm>
              <a:off x="2114316" y="2004353"/>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5" name="Google Shape;4695;p64"/>
            <p:cNvSpPr/>
            <p:nvPr/>
          </p:nvSpPr>
          <p:spPr>
            <a:xfrm>
              <a:off x="2114982" y="2001923"/>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6" name="Google Shape;4696;p64"/>
            <p:cNvSpPr/>
            <p:nvPr/>
          </p:nvSpPr>
          <p:spPr>
            <a:xfrm>
              <a:off x="2114737" y="2002779"/>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7" name="Google Shape;4697;p64"/>
            <p:cNvSpPr/>
            <p:nvPr/>
          </p:nvSpPr>
          <p:spPr>
            <a:xfrm>
              <a:off x="2114832" y="2002344"/>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8" name="Google Shape;4698;p64"/>
            <p:cNvSpPr/>
            <p:nvPr/>
          </p:nvSpPr>
          <p:spPr>
            <a:xfrm>
              <a:off x="2113366" y="2007490"/>
              <a:ext cx="54" cy="204"/>
            </a:xfrm>
            <a:custGeom>
              <a:avLst/>
              <a:gdLst/>
              <a:ahLst/>
              <a:cxnLst/>
              <a:rect l="l" t="t" r="r" b="b"/>
              <a:pathLst>
                <a:path w="4" h="15" extrusionOk="0">
                  <a:moveTo>
                    <a:pt x="0"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699" name="Google Shape;4699;p64"/>
            <p:cNvSpPr/>
            <p:nvPr/>
          </p:nvSpPr>
          <p:spPr>
            <a:xfrm>
              <a:off x="2115022" y="2001543"/>
              <a:ext cx="68" cy="204"/>
            </a:xfrm>
            <a:custGeom>
              <a:avLst/>
              <a:gdLst/>
              <a:ahLst/>
              <a:cxnLst/>
              <a:rect l="l" t="t" r="r" b="b"/>
              <a:pathLst>
                <a:path w="5" h="15" extrusionOk="0">
                  <a:moveTo>
                    <a:pt x="1" y="1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0" name="Google Shape;4700;p64"/>
            <p:cNvSpPr/>
            <p:nvPr/>
          </p:nvSpPr>
          <p:spPr>
            <a:xfrm>
              <a:off x="1985928" y="1964599"/>
              <a:ext cx="43217" cy="44466"/>
            </a:xfrm>
            <a:custGeom>
              <a:avLst/>
              <a:gdLst/>
              <a:ahLst/>
              <a:cxnLst/>
              <a:rect l="l" t="t" r="r" b="b"/>
              <a:pathLst>
                <a:path w="3183" h="3275" extrusionOk="0">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1" name="Google Shape;4701;p64"/>
            <p:cNvSpPr/>
            <p:nvPr/>
          </p:nvSpPr>
          <p:spPr>
            <a:xfrm>
              <a:off x="2025044" y="1961747"/>
              <a:ext cx="29585" cy="45417"/>
            </a:xfrm>
            <a:custGeom>
              <a:avLst/>
              <a:gdLst/>
              <a:ahLst/>
              <a:cxnLst/>
              <a:rect l="l" t="t" r="r" b="b"/>
              <a:pathLst>
                <a:path w="2179" h="3345" extrusionOk="0">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2" name="Google Shape;4702;p64"/>
            <p:cNvSpPr/>
            <p:nvPr/>
          </p:nvSpPr>
          <p:spPr>
            <a:xfrm>
              <a:off x="2053761" y="1996316"/>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3" name="Google Shape;4703;p64"/>
            <p:cNvSpPr/>
            <p:nvPr/>
          </p:nvSpPr>
          <p:spPr>
            <a:xfrm>
              <a:off x="2053516" y="1995786"/>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4" name="Google Shape;4704;p64"/>
            <p:cNvSpPr/>
            <p:nvPr/>
          </p:nvSpPr>
          <p:spPr>
            <a:xfrm>
              <a:off x="2052905" y="199398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5" name="Google Shape;4705;p64"/>
            <p:cNvSpPr/>
            <p:nvPr/>
          </p:nvSpPr>
          <p:spPr>
            <a:xfrm>
              <a:off x="2053326" y="1995175"/>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6" name="Google Shape;4706;p64"/>
            <p:cNvSpPr/>
            <p:nvPr/>
          </p:nvSpPr>
          <p:spPr>
            <a:xfrm>
              <a:off x="2053095" y="1994605"/>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7" name="Google Shape;4707;p64"/>
            <p:cNvSpPr/>
            <p:nvPr/>
          </p:nvSpPr>
          <p:spPr>
            <a:xfrm>
              <a:off x="2054277" y="1997497"/>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8" name="Google Shape;4708;p64"/>
            <p:cNvSpPr/>
            <p:nvPr/>
          </p:nvSpPr>
          <p:spPr>
            <a:xfrm>
              <a:off x="2053992" y="199692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09" name="Google Shape;4709;p64"/>
            <p:cNvSpPr/>
            <p:nvPr/>
          </p:nvSpPr>
          <p:spPr>
            <a:xfrm>
              <a:off x="2054467" y="1997931"/>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0" name="Google Shape;4710;p64"/>
            <p:cNvSpPr/>
            <p:nvPr/>
          </p:nvSpPr>
          <p:spPr>
            <a:xfrm>
              <a:off x="2048004" y="196508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1" name="Google Shape;4711;p64"/>
            <p:cNvSpPr/>
            <p:nvPr/>
          </p:nvSpPr>
          <p:spPr>
            <a:xfrm>
              <a:off x="2047909" y="1964897"/>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2" name="Google Shape;4712;p64"/>
            <p:cNvSpPr/>
            <p:nvPr/>
          </p:nvSpPr>
          <p:spPr>
            <a:xfrm>
              <a:off x="2048343" y="196556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3" name="Google Shape;4713;p64"/>
            <p:cNvSpPr/>
            <p:nvPr/>
          </p:nvSpPr>
          <p:spPr>
            <a:xfrm>
              <a:off x="2049620" y="1975691"/>
              <a:ext cx="679" cy="4521"/>
            </a:xfrm>
            <a:custGeom>
              <a:avLst/>
              <a:gdLst/>
              <a:ahLst/>
              <a:cxnLst/>
              <a:rect l="l" t="t" r="r" b="b"/>
              <a:pathLst>
                <a:path w="50" h="333" extrusionOk="0">
                  <a:moveTo>
                    <a:pt x="50" y="333"/>
                  </a:moveTo>
                  <a:lnTo>
                    <a:pt x="50" y="333"/>
                  </a:lnTo>
                  <a:cubicBezTo>
                    <a:pt x="15" y="224"/>
                    <a:pt x="1" y="112"/>
                    <a:pt x="4" y="0"/>
                  </a:cubicBezTo>
                  <a:cubicBezTo>
                    <a:pt x="1" y="112"/>
                    <a:pt x="15" y="224"/>
                    <a:pt x="50" y="3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4" name="Google Shape;4714;p64"/>
            <p:cNvSpPr/>
            <p:nvPr/>
          </p:nvSpPr>
          <p:spPr>
            <a:xfrm>
              <a:off x="2052376" y="1991849"/>
              <a:ext cx="68" cy="244"/>
            </a:xfrm>
            <a:custGeom>
              <a:avLst/>
              <a:gdLst/>
              <a:ahLst/>
              <a:cxnLst/>
              <a:rect l="l" t="t" r="r" b="b"/>
              <a:pathLst>
                <a:path w="5" h="18" extrusionOk="0">
                  <a:moveTo>
                    <a:pt x="1" y="0"/>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5" name="Google Shape;4715;p64"/>
            <p:cNvSpPr/>
            <p:nvPr/>
          </p:nvSpPr>
          <p:spPr>
            <a:xfrm>
              <a:off x="2047393" y="1963472"/>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6" name="Google Shape;4716;p64"/>
            <p:cNvSpPr/>
            <p:nvPr/>
          </p:nvSpPr>
          <p:spPr>
            <a:xfrm>
              <a:off x="2047773" y="1964612"/>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7" name="Google Shape;4717;p64"/>
            <p:cNvSpPr/>
            <p:nvPr/>
          </p:nvSpPr>
          <p:spPr>
            <a:xfrm>
              <a:off x="2047529" y="1963947"/>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8" name="Google Shape;4718;p64"/>
            <p:cNvSpPr/>
            <p:nvPr/>
          </p:nvSpPr>
          <p:spPr>
            <a:xfrm>
              <a:off x="2047678" y="1964273"/>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19" name="Google Shape;4719;p64"/>
            <p:cNvSpPr/>
            <p:nvPr/>
          </p:nvSpPr>
          <p:spPr>
            <a:xfrm>
              <a:off x="2052281" y="1991224"/>
              <a:ext cx="68" cy="258"/>
            </a:xfrm>
            <a:custGeom>
              <a:avLst/>
              <a:gdLst/>
              <a:ahLst/>
              <a:cxnLst/>
              <a:rect l="l" t="t" r="r" b="b"/>
              <a:pathLst>
                <a:path w="5" h="19" extrusionOk="0">
                  <a:moveTo>
                    <a:pt x="1" y="1"/>
                  </a:moveTo>
                  <a:cubicBezTo>
                    <a:pt x="1" y="8"/>
                    <a:pt x="1" y="15"/>
                    <a:pt x="4" y="18"/>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0" name="Google Shape;4720;p64"/>
            <p:cNvSpPr/>
            <p:nvPr/>
          </p:nvSpPr>
          <p:spPr>
            <a:xfrm>
              <a:off x="2048153" y="196531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1" name="Google Shape;4721;p64"/>
            <p:cNvSpPr/>
            <p:nvPr/>
          </p:nvSpPr>
          <p:spPr>
            <a:xfrm>
              <a:off x="2048438" y="196565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2" name="Google Shape;4722;p64"/>
            <p:cNvSpPr/>
            <p:nvPr/>
          </p:nvSpPr>
          <p:spPr>
            <a:xfrm>
              <a:off x="2047298" y="1962942"/>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3" name="Google Shape;4723;p64"/>
            <p:cNvSpPr/>
            <p:nvPr/>
          </p:nvSpPr>
          <p:spPr>
            <a:xfrm>
              <a:off x="2052661" y="1993179"/>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4" name="Google Shape;4724;p64"/>
            <p:cNvSpPr/>
            <p:nvPr/>
          </p:nvSpPr>
          <p:spPr>
            <a:xfrm>
              <a:off x="2048574" y="196575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5" name="Google Shape;4725;p64"/>
            <p:cNvSpPr/>
            <p:nvPr/>
          </p:nvSpPr>
          <p:spPr>
            <a:xfrm>
              <a:off x="2052525" y="199251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6" name="Google Shape;4726;p64"/>
            <p:cNvSpPr/>
            <p:nvPr/>
          </p:nvSpPr>
          <p:spPr>
            <a:xfrm>
              <a:off x="2047149" y="1962426"/>
              <a:ext cx="68" cy="204"/>
            </a:xfrm>
            <a:custGeom>
              <a:avLst/>
              <a:gdLst/>
              <a:ahLst/>
              <a:cxnLst/>
              <a:rect l="l" t="t" r="r" b="b"/>
              <a:pathLst>
                <a:path w="5" h="15" extrusionOk="0">
                  <a:moveTo>
                    <a:pt x="1"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7" name="Google Shape;4727;p64"/>
            <p:cNvSpPr/>
            <p:nvPr/>
          </p:nvSpPr>
          <p:spPr>
            <a:xfrm>
              <a:off x="2052186" y="1990654"/>
              <a:ext cx="68" cy="204"/>
            </a:xfrm>
            <a:custGeom>
              <a:avLst/>
              <a:gdLst/>
              <a:ahLst/>
              <a:cxnLst/>
              <a:rect l="l" t="t" r="r" b="b"/>
              <a:pathLst>
                <a:path w="5" h="15" extrusionOk="0">
                  <a:moveTo>
                    <a:pt x="1" y="1"/>
                  </a:moveTo>
                  <a:lnTo>
                    <a:pt x="1" y="15"/>
                  </a:ln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8" name="Google Shape;4728;p64"/>
            <p:cNvSpPr/>
            <p:nvPr/>
          </p:nvSpPr>
          <p:spPr>
            <a:xfrm>
              <a:off x="2048248" y="1965468"/>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29" name="Google Shape;4729;p64"/>
            <p:cNvSpPr/>
            <p:nvPr/>
          </p:nvSpPr>
          <p:spPr>
            <a:xfrm>
              <a:off x="2030082" y="197692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0" name="Google Shape;4730;p64"/>
            <p:cNvSpPr/>
            <p:nvPr/>
          </p:nvSpPr>
          <p:spPr>
            <a:xfrm>
              <a:off x="2028520" y="2004014"/>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1" name="Google Shape;4731;p64"/>
            <p:cNvSpPr/>
            <p:nvPr/>
          </p:nvSpPr>
          <p:spPr>
            <a:xfrm>
              <a:off x="2029756" y="1975203"/>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2" name="Google Shape;4732;p64"/>
            <p:cNvSpPr/>
            <p:nvPr/>
          </p:nvSpPr>
          <p:spPr>
            <a:xfrm>
              <a:off x="2028520" y="2002969"/>
              <a:ext cx="14" cy="204"/>
            </a:xfrm>
            <a:custGeom>
              <a:avLst/>
              <a:gdLst/>
              <a:ahLst/>
              <a:cxnLst/>
              <a:rect l="l" t="t" r="r" b="b"/>
              <a:pathLst>
                <a:path w="1" h="15" extrusionOk="0">
                  <a:moveTo>
                    <a:pt x="0" y="14"/>
                  </a:moveTo>
                  <a:lnTo>
                    <a:pt x="0" y="0"/>
                  </a:lnTo>
                  <a:cubicBezTo>
                    <a:pt x="0"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3" name="Google Shape;4733;p64"/>
            <p:cNvSpPr/>
            <p:nvPr/>
          </p:nvSpPr>
          <p:spPr>
            <a:xfrm>
              <a:off x="2028561" y="2003444"/>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4" name="Google Shape;4734;p64"/>
            <p:cNvSpPr/>
            <p:nvPr/>
          </p:nvSpPr>
          <p:spPr>
            <a:xfrm>
              <a:off x="2028262" y="2002195"/>
              <a:ext cx="81" cy="122"/>
            </a:xfrm>
            <a:custGeom>
              <a:avLst/>
              <a:gdLst/>
              <a:ahLst/>
              <a:cxnLst/>
              <a:rect l="l" t="t" r="r" b="b"/>
              <a:pathLst>
                <a:path w="6" h="9" extrusionOk="0">
                  <a:moveTo>
                    <a:pt x="1" y="1"/>
                  </a:moveTo>
                  <a:cubicBezTo>
                    <a:pt x="1" y="1"/>
                    <a:pt x="5" y="6"/>
                    <a:pt x="5" y="8"/>
                  </a:cubicBezTo>
                  <a:cubicBezTo>
                    <a:pt x="5" y="5"/>
                    <a:pt x="5" y="1"/>
                    <a:pt x="2" y="1"/>
                  </a:cubicBez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5" name="Google Shape;4735;p64"/>
            <p:cNvSpPr/>
            <p:nvPr/>
          </p:nvSpPr>
          <p:spPr>
            <a:xfrm>
              <a:off x="2028425" y="2002534"/>
              <a:ext cx="54" cy="204"/>
            </a:xfrm>
            <a:custGeom>
              <a:avLst/>
              <a:gdLst/>
              <a:ahLst/>
              <a:cxnLst/>
              <a:rect l="l" t="t" r="r" b="b"/>
              <a:pathLst>
                <a:path w="4" h="15" extrusionOk="0">
                  <a:moveTo>
                    <a:pt x="0" y="1"/>
                  </a:moveTo>
                  <a:cubicBezTo>
                    <a:pt x="0" y="4"/>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6" name="Google Shape;4736;p64"/>
            <p:cNvSpPr/>
            <p:nvPr/>
          </p:nvSpPr>
          <p:spPr>
            <a:xfrm>
              <a:off x="2030231" y="1977728"/>
              <a:ext cx="54" cy="353"/>
            </a:xfrm>
            <a:custGeom>
              <a:avLst/>
              <a:gdLst/>
              <a:ahLst/>
              <a:cxnLst/>
              <a:rect l="l" t="t" r="r" b="b"/>
              <a:pathLst>
                <a:path w="4" h="26" extrusionOk="0">
                  <a:moveTo>
                    <a:pt x="4"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7" name="Google Shape;4737;p64"/>
            <p:cNvSpPr/>
            <p:nvPr/>
          </p:nvSpPr>
          <p:spPr>
            <a:xfrm>
              <a:off x="2030747" y="1981530"/>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8" name="Google Shape;4738;p64"/>
            <p:cNvSpPr/>
            <p:nvPr/>
          </p:nvSpPr>
          <p:spPr>
            <a:xfrm>
              <a:off x="2030652" y="1980539"/>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39" name="Google Shape;4739;p64"/>
            <p:cNvSpPr/>
            <p:nvPr/>
          </p:nvSpPr>
          <p:spPr>
            <a:xfrm>
              <a:off x="2030557" y="1979914"/>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0" name="Google Shape;4740;p64"/>
            <p:cNvSpPr/>
            <p:nvPr/>
          </p:nvSpPr>
          <p:spPr>
            <a:xfrm>
              <a:off x="2029281" y="1973397"/>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1" name="Google Shape;4741;p64"/>
            <p:cNvSpPr/>
            <p:nvPr/>
          </p:nvSpPr>
          <p:spPr>
            <a:xfrm>
              <a:off x="2030367" y="1978488"/>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2" name="Google Shape;4742;p64"/>
            <p:cNvSpPr/>
            <p:nvPr/>
          </p:nvSpPr>
          <p:spPr>
            <a:xfrm>
              <a:off x="2029511" y="1974306"/>
              <a:ext cx="109" cy="394"/>
            </a:xfrm>
            <a:custGeom>
              <a:avLst/>
              <a:gdLst/>
              <a:ahLst/>
              <a:cxnLst/>
              <a:rect l="l" t="t" r="r" b="b"/>
              <a:pathLst>
                <a:path w="8" h="29" extrusionOk="0">
                  <a:moveTo>
                    <a:pt x="8"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3" name="Google Shape;4743;p64"/>
            <p:cNvSpPr/>
            <p:nvPr/>
          </p:nvSpPr>
          <p:spPr>
            <a:xfrm>
              <a:off x="2030706" y="1981109"/>
              <a:ext cx="14" cy="204"/>
            </a:xfrm>
            <a:custGeom>
              <a:avLst/>
              <a:gdLst/>
              <a:ahLst/>
              <a:cxnLst/>
              <a:rect l="l" t="t" r="r" b="b"/>
              <a:pathLst>
                <a:path w="1" h="15" extrusionOk="0">
                  <a:moveTo>
                    <a:pt x="0" y="14"/>
                  </a:moveTo>
                  <a:lnTo>
                    <a:pt x="0" y="0"/>
                  </a:ln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4" name="Google Shape;4744;p64"/>
            <p:cNvSpPr/>
            <p:nvPr/>
          </p:nvSpPr>
          <p:spPr>
            <a:xfrm>
              <a:off x="2030462" y="1979249"/>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5" name="Google Shape;4745;p64"/>
            <p:cNvSpPr/>
            <p:nvPr/>
          </p:nvSpPr>
          <p:spPr>
            <a:xfrm>
              <a:off x="2028425" y="2004666"/>
              <a:ext cx="54" cy="177"/>
            </a:xfrm>
            <a:custGeom>
              <a:avLst/>
              <a:gdLst/>
              <a:ahLst/>
              <a:cxnLst/>
              <a:rect l="l" t="t" r="r" b="b"/>
              <a:pathLst>
                <a:path w="4" h="13" extrusionOk="0">
                  <a:moveTo>
                    <a:pt x="1" y="1"/>
                  </a:moveTo>
                  <a:cubicBezTo>
                    <a:pt x="1" y="1"/>
                    <a:pt x="0" y="1"/>
                    <a:pt x="0" y="2"/>
                  </a:cubicBezTo>
                  <a:lnTo>
                    <a:pt x="0" y="12"/>
                  </a:lnTo>
                  <a:cubicBezTo>
                    <a:pt x="3" y="9"/>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6" name="Google Shape;4746;p64"/>
            <p:cNvSpPr/>
            <p:nvPr/>
          </p:nvSpPr>
          <p:spPr>
            <a:xfrm>
              <a:off x="2028995" y="1972541"/>
              <a:ext cx="109" cy="394"/>
            </a:xfrm>
            <a:custGeom>
              <a:avLst/>
              <a:gdLst/>
              <a:ahLst/>
              <a:cxnLst/>
              <a:rect l="l" t="t" r="r" b="b"/>
              <a:pathLst>
                <a:path w="8" h="29" extrusionOk="0">
                  <a:moveTo>
                    <a:pt x="7"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7" name="Google Shape;4747;p64"/>
            <p:cNvSpPr/>
            <p:nvPr/>
          </p:nvSpPr>
          <p:spPr>
            <a:xfrm>
              <a:off x="2029892" y="1976072"/>
              <a:ext cx="109" cy="339"/>
            </a:xfrm>
            <a:custGeom>
              <a:avLst/>
              <a:gdLst/>
              <a:ahLst/>
              <a:cxnLst/>
              <a:rect l="l" t="t" r="r" b="b"/>
              <a:pathLst>
                <a:path w="8" h="25" extrusionOk="0">
                  <a:moveTo>
                    <a:pt x="8"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8" name="Google Shape;4748;p64"/>
            <p:cNvSpPr/>
            <p:nvPr/>
          </p:nvSpPr>
          <p:spPr>
            <a:xfrm>
              <a:off x="2028425" y="1970885"/>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49" name="Google Shape;4749;p64"/>
            <p:cNvSpPr/>
            <p:nvPr/>
          </p:nvSpPr>
          <p:spPr>
            <a:xfrm>
              <a:off x="2025044" y="1994320"/>
              <a:ext cx="3055" cy="7563"/>
            </a:xfrm>
            <a:custGeom>
              <a:avLst/>
              <a:gdLst/>
              <a:ahLst/>
              <a:cxnLst/>
              <a:rect l="l" t="t" r="r" b="b"/>
              <a:pathLst>
                <a:path w="225" h="557" extrusionOk="0">
                  <a:moveTo>
                    <a:pt x="225" y="557"/>
                  </a:moveTo>
                  <a:cubicBezTo>
                    <a:pt x="151" y="459"/>
                    <a:pt x="1" y="67"/>
                    <a:pt x="8" y="0"/>
                  </a:cubicBezTo>
                  <a:cubicBezTo>
                    <a:pt x="1" y="67"/>
                    <a:pt x="151" y="459"/>
                    <a:pt x="225" y="5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0" name="Google Shape;4750;p64"/>
            <p:cNvSpPr/>
            <p:nvPr/>
          </p:nvSpPr>
          <p:spPr>
            <a:xfrm>
              <a:off x="2028710" y="1971686"/>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1" name="Google Shape;4751;p64"/>
            <p:cNvSpPr/>
            <p:nvPr/>
          </p:nvSpPr>
          <p:spPr>
            <a:xfrm>
              <a:off x="1936777" y="1949351"/>
              <a:ext cx="53305" cy="39619"/>
            </a:xfrm>
            <a:custGeom>
              <a:avLst/>
              <a:gdLst/>
              <a:ahLst/>
              <a:cxnLst/>
              <a:rect l="l" t="t" r="r" b="b"/>
              <a:pathLst>
                <a:path w="3926" h="2918" extrusionOk="0">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2" name="Google Shape;4752;p64"/>
            <p:cNvSpPr/>
            <p:nvPr/>
          </p:nvSpPr>
          <p:spPr>
            <a:xfrm>
              <a:off x="1956464" y="19525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3" name="Google Shape;4753;p64"/>
            <p:cNvSpPr/>
            <p:nvPr/>
          </p:nvSpPr>
          <p:spPr>
            <a:xfrm>
              <a:off x="1957510" y="195258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4" name="Google Shape;4754;p64"/>
            <p:cNvSpPr/>
            <p:nvPr/>
          </p:nvSpPr>
          <p:spPr>
            <a:xfrm>
              <a:off x="1953898" y="1952352"/>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5" name="Google Shape;4755;p64"/>
            <p:cNvSpPr/>
            <p:nvPr/>
          </p:nvSpPr>
          <p:spPr>
            <a:xfrm>
              <a:off x="1953138" y="1952162"/>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6" name="Google Shape;4756;p64"/>
            <p:cNvSpPr/>
            <p:nvPr/>
          </p:nvSpPr>
          <p:spPr>
            <a:xfrm>
              <a:off x="1951997" y="1951822"/>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7" name="Google Shape;4757;p64"/>
            <p:cNvSpPr/>
            <p:nvPr/>
          </p:nvSpPr>
          <p:spPr>
            <a:xfrm>
              <a:off x="1952513" y="1952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8" name="Google Shape;4758;p64"/>
            <p:cNvSpPr/>
            <p:nvPr/>
          </p:nvSpPr>
          <p:spPr>
            <a:xfrm>
              <a:off x="1955650" y="1952542"/>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59" name="Google Shape;4759;p64"/>
            <p:cNvSpPr/>
            <p:nvPr/>
          </p:nvSpPr>
          <p:spPr>
            <a:xfrm>
              <a:off x="1958026" y="195258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0" name="Google Shape;4760;p64"/>
            <p:cNvSpPr/>
            <p:nvPr/>
          </p:nvSpPr>
          <p:spPr>
            <a:xfrm>
              <a:off x="1958745" y="1952542"/>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1" name="Google Shape;4761;p64"/>
            <p:cNvSpPr/>
            <p:nvPr/>
          </p:nvSpPr>
          <p:spPr>
            <a:xfrm>
              <a:off x="1960972" y="1952202"/>
              <a:ext cx="543" cy="109"/>
            </a:xfrm>
            <a:custGeom>
              <a:avLst/>
              <a:gdLst/>
              <a:ahLst/>
              <a:cxnLst/>
              <a:rect l="l" t="t" r="r" b="b"/>
              <a:pathLst>
                <a:path w="40" h="8" extrusionOk="0">
                  <a:moveTo>
                    <a:pt x="39"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2" name="Google Shape;4762;p64"/>
            <p:cNvSpPr/>
            <p:nvPr/>
          </p:nvSpPr>
          <p:spPr>
            <a:xfrm>
              <a:off x="1959451" y="1952487"/>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3" name="Google Shape;4763;p64"/>
            <p:cNvSpPr/>
            <p:nvPr/>
          </p:nvSpPr>
          <p:spPr>
            <a:xfrm>
              <a:off x="1960171" y="1952392"/>
              <a:ext cx="394" cy="68"/>
            </a:xfrm>
            <a:custGeom>
              <a:avLst/>
              <a:gdLst/>
              <a:ahLst/>
              <a:cxnLst/>
              <a:rect l="l" t="t" r="r" b="b"/>
              <a:pathLst>
                <a:path w="29" h="5" extrusionOk="0">
                  <a:moveTo>
                    <a:pt x="2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4" name="Google Shape;4764;p64"/>
            <p:cNvSpPr/>
            <p:nvPr/>
          </p:nvSpPr>
          <p:spPr>
            <a:xfrm>
              <a:off x="1961732" y="1952067"/>
              <a:ext cx="448" cy="109"/>
            </a:xfrm>
            <a:custGeom>
              <a:avLst/>
              <a:gdLst/>
              <a:ahLst/>
              <a:cxnLst/>
              <a:rect l="l" t="t" r="r" b="b"/>
              <a:pathLst>
                <a:path w="33" h="8" extrusionOk="0">
                  <a:moveTo>
                    <a:pt x="3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5" name="Google Shape;4765;p64"/>
            <p:cNvSpPr/>
            <p:nvPr/>
          </p:nvSpPr>
          <p:spPr>
            <a:xfrm>
              <a:off x="1946865" y="1949351"/>
              <a:ext cx="190" cy="964"/>
            </a:xfrm>
            <a:custGeom>
              <a:avLst/>
              <a:gdLst/>
              <a:ahLst/>
              <a:cxnLst/>
              <a:rect l="l" t="t" r="r" b="b"/>
              <a:pathLst>
                <a:path w="14" h="71" extrusionOk="0">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6" name="Google Shape;4766;p64"/>
            <p:cNvSpPr/>
            <p:nvPr/>
          </p:nvSpPr>
          <p:spPr>
            <a:xfrm>
              <a:off x="1946756" y="1950261"/>
              <a:ext cx="109" cy="204"/>
            </a:xfrm>
            <a:custGeom>
              <a:avLst/>
              <a:gdLst/>
              <a:ahLst/>
              <a:cxnLst/>
              <a:rect l="l" t="t" r="r" b="b"/>
              <a:pathLst>
                <a:path w="8" h="15" extrusionOk="0">
                  <a:moveTo>
                    <a:pt x="8" y="0"/>
                  </a:moveTo>
                  <a:lnTo>
                    <a:pt x="8" y="0"/>
                  </a:lnTo>
                  <a:cubicBezTo>
                    <a:pt x="5" y="4"/>
                    <a:pt x="1" y="11"/>
                    <a:pt x="1" y="14"/>
                  </a:cubicBezTo>
                  <a:cubicBezTo>
                    <a:pt x="5"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7" name="Google Shape;4767;p64"/>
            <p:cNvSpPr/>
            <p:nvPr/>
          </p:nvSpPr>
          <p:spPr>
            <a:xfrm>
              <a:off x="1946281" y="1951211"/>
              <a:ext cx="163" cy="244"/>
            </a:xfrm>
            <a:custGeom>
              <a:avLst/>
              <a:gdLst/>
              <a:ahLst/>
              <a:cxnLst/>
              <a:rect l="l" t="t" r="r" b="b"/>
              <a:pathLst>
                <a:path w="12" h="18" extrusionOk="0">
                  <a:moveTo>
                    <a:pt x="1" y="18"/>
                  </a:moveTo>
                  <a:cubicBezTo>
                    <a:pt x="4" y="11"/>
                    <a:pt x="8" y="7"/>
                    <a:pt x="11" y="0"/>
                  </a:cubicBezTo>
                  <a:cubicBezTo>
                    <a:pt x="8"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8" name="Google Shape;4768;p64"/>
            <p:cNvSpPr/>
            <p:nvPr/>
          </p:nvSpPr>
          <p:spPr>
            <a:xfrm>
              <a:off x="1936831" y="1960661"/>
              <a:ext cx="54" cy="14"/>
            </a:xfrm>
            <a:custGeom>
              <a:avLst/>
              <a:gdLst/>
              <a:ahLst/>
              <a:cxnLst/>
              <a:rect l="l" t="t" r="r" b="b"/>
              <a:pathLst>
                <a:path w="4" h="1" extrusionOk="0">
                  <a:moveTo>
                    <a:pt x="0" y="1"/>
                  </a:moveTo>
                  <a:lnTo>
                    <a:pt x="0" y="1"/>
                  </a:ln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69" name="Google Shape;4769;p64"/>
            <p:cNvSpPr/>
            <p:nvPr/>
          </p:nvSpPr>
          <p:spPr>
            <a:xfrm>
              <a:off x="1945521" y="1952012"/>
              <a:ext cx="258" cy="204"/>
            </a:xfrm>
            <a:custGeom>
              <a:avLst/>
              <a:gdLst/>
              <a:ahLst/>
              <a:cxnLst/>
              <a:rect l="l" t="t" r="r" b="b"/>
              <a:pathLst>
                <a:path w="19" h="15" extrusionOk="0">
                  <a:moveTo>
                    <a:pt x="1" y="15"/>
                  </a:moveTo>
                  <a:cubicBezTo>
                    <a:pt x="8" y="8"/>
                    <a:pt x="11" y="4"/>
                    <a:pt x="18" y="1"/>
                  </a:cubicBezTo>
                  <a:cubicBezTo>
                    <a:pt x="11"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0" name="Google Shape;4770;p64"/>
            <p:cNvSpPr/>
            <p:nvPr/>
          </p:nvSpPr>
          <p:spPr>
            <a:xfrm>
              <a:off x="1944856" y="1952297"/>
              <a:ext cx="489" cy="258"/>
            </a:xfrm>
            <a:custGeom>
              <a:avLst/>
              <a:gdLst/>
              <a:ahLst/>
              <a:cxnLst/>
              <a:rect l="l" t="t" r="r" b="b"/>
              <a:pathLst>
                <a:path w="36" h="19" extrusionOk="0">
                  <a:moveTo>
                    <a:pt x="1" y="18"/>
                  </a:moveTo>
                  <a:cubicBezTo>
                    <a:pt x="15" y="15"/>
                    <a:pt x="25" y="8"/>
                    <a:pt x="36" y="1"/>
                  </a:cubicBezTo>
                  <a:cubicBezTo>
                    <a:pt x="25" y="8"/>
                    <a:pt x="15"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1" name="Google Shape;4771;p64"/>
            <p:cNvSpPr/>
            <p:nvPr/>
          </p:nvSpPr>
          <p:spPr>
            <a:xfrm>
              <a:off x="1936967" y="1959616"/>
              <a:ext cx="1249" cy="964"/>
            </a:xfrm>
            <a:custGeom>
              <a:avLst/>
              <a:gdLst/>
              <a:ahLst/>
              <a:cxnLst/>
              <a:rect l="l" t="t" r="r" b="b"/>
              <a:pathLst>
                <a:path w="92" h="71" extrusionOk="0">
                  <a:moveTo>
                    <a:pt x="92" y="1"/>
                  </a:moveTo>
                  <a:cubicBezTo>
                    <a:pt x="60" y="25"/>
                    <a:pt x="29" y="50"/>
                    <a:pt x="1" y="71"/>
                  </a:cubicBezTo>
                  <a:cubicBezTo>
                    <a:pt x="29" y="50"/>
                    <a:pt x="60" y="29"/>
                    <a:pt x="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2" name="Google Shape;4772;p64"/>
            <p:cNvSpPr/>
            <p:nvPr/>
          </p:nvSpPr>
          <p:spPr>
            <a:xfrm>
              <a:off x="1945955" y="1951632"/>
              <a:ext cx="204" cy="204"/>
            </a:xfrm>
            <a:custGeom>
              <a:avLst/>
              <a:gdLst/>
              <a:ahLst/>
              <a:cxnLst/>
              <a:rect l="l" t="t" r="r" b="b"/>
              <a:pathLst>
                <a:path w="15" h="15" extrusionOk="0">
                  <a:moveTo>
                    <a:pt x="14" y="1"/>
                  </a:moveTo>
                  <a:cubicBezTo>
                    <a:pt x="7" y="4"/>
                    <a:pt x="4" y="11"/>
                    <a:pt x="0" y="15"/>
                  </a:cubicBezTo>
                  <a:cubicBezTo>
                    <a:pt x="4" y="11"/>
                    <a:pt x="11" y="4"/>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3" name="Google Shape;4773;p64"/>
            <p:cNvSpPr/>
            <p:nvPr/>
          </p:nvSpPr>
          <p:spPr>
            <a:xfrm>
              <a:off x="1946526" y="1950736"/>
              <a:ext cx="149" cy="244"/>
            </a:xfrm>
            <a:custGeom>
              <a:avLst/>
              <a:gdLst/>
              <a:ahLst/>
              <a:cxnLst/>
              <a:rect l="l" t="t" r="r" b="b"/>
              <a:pathLst>
                <a:path w="11" h="18" extrusionOk="0">
                  <a:moveTo>
                    <a:pt x="11" y="0"/>
                  </a:moveTo>
                  <a:lnTo>
                    <a:pt x="11" y="0"/>
                  </a:lnTo>
                  <a:cubicBezTo>
                    <a:pt x="7" y="7"/>
                    <a:pt x="4" y="11"/>
                    <a:pt x="0" y="18"/>
                  </a:cubicBezTo>
                  <a:cubicBezTo>
                    <a:pt x="4" y="11"/>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4" name="Google Shape;4774;p64"/>
            <p:cNvSpPr/>
            <p:nvPr/>
          </p:nvSpPr>
          <p:spPr>
            <a:xfrm>
              <a:off x="1946865" y="1950206"/>
              <a:ext cx="0" cy="68"/>
            </a:xfrm>
            <a:custGeom>
              <a:avLst/>
              <a:gdLst/>
              <a:ahLst/>
              <a:cxnLst/>
              <a:rect l="l" t="t" r="r" b="b"/>
              <a:pathLst>
                <a:path h="5" extrusionOk="0">
                  <a:moveTo>
                    <a:pt x="0"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5" name="Google Shape;4775;p64"/>
            <p:cNvSpPr/>
            <p:nvPr/>
          </p:nvSpPr>
          <p:spPr>
            <a:xfrm>
              <a:off x="1946960" y="1949595"/>
              <a:ext cx="0" cy="109"/>
            </a:xfrm>
            <a:custGeom>
              <a:avLst/>
              <a:gdLst/>
              <a:ahLst/>
              <a:cxnLst/>
              <a:rect l="l" t="t" r="r" b="b"/>
              <a:pathLst>
                <a:path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6" name="Google Shape;4776;p64"/>
            <p:cNvSpPr/>
            <p:nvPr/>
          </p:nvSpPr>
          <p:spPr>
            <a:xfrm>
              <a:off x="1987217" y="1973261"/>
              <a:ext cx="109" cy="109"/>
            </a:xfrm>
            <a:custGeom>
              <a:avLst/>
              <a:gdLst/>
              <a:ahLst/>
              <a:cxnLst/>
              <a:rect l="l" t="t" r="r" b="b"/>
              <a:pathLst>
                <a:path w="8" h="8" extrusionOk="0">
                  <a:moveTo>
                    <a:pt x="7"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7" name="Google Shape;4777;p64"/>
            <p:cNvSpPr/>
            <p:nvPr/>
          </p:nvSpPr>
          <p:spPr>
            <a:xfrm>
              <a:off x="1986498" y="1969839"/>
              <a:ext cx="68" cy="204"/>
            </a:xfrm>
            <a:custGeom>
              <a:avLst/>
              <a:gdLst/>
              <a:ahLst/>
              <a:cxnLst/>
              <a:rect l="l" t="t" r="r" b="b"/>
              <a:pathLst>
                <a:path w="5" h="15" extrusionOk="0">
                  <a:moveTo>
                    <a:pt x="1" y="0"/>
                  </a:moveTo>
                  <a:lnTo>
                    <a:pt x="1" y="14"/>
                  </a:ln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8" name="Google Shape;4778;p64"/>
            <p:cNvSpPr/>
            <p:nvPr/>
          </p:nvSpPr>
          <p:spPr>
            <a:xfrm>
              <a:off x="1986783" y="1972677"/>
              <a:ext cx="109" cy="163"/>
            </a:xfrm>
            <a:custGeom>
              <a:avLst/>
              <a:gdLst/>
              <a:ahLst/>
              <a:cxnLst/>
              <a:rect l="l" t="t" r="r" b="b"/>
              <a:pathLst>
                <a:path w="8" h="12" extrusionOk="0">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79" name="Google Shape;4779;p64"/>
            <p:cNvSpPr/>
            <p:nvPr/>
          </p:nvSpPr>
          <p:spPr>
            <a:xfrm>
              <a:off x="1986457" y="1970315"/>
              <a:ext cx="54" cy="204"/>
            </a:xfrm>
            <a:custGeom>
              <a:avLst/>
              <a:gdLst/>
              <a:ahLst/>
              <a:cxnLst/>
              <a:rect l="l" t="t" r="r" b="b"/>
              <a:pathLst>
                <a:path w="4" h="15" extrusionOk="0">
                  <a:moveTo>
                    <a:pt x="0" y="0"/>
                  </a:moveTo>
                  <a:lnTo>
                    <a:pt x="0" y="14"/>
                  </a:lnTo>
                  <a:cubicBezTo>
                    <a:pt x="4"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0" name="Google Shape;4780;p64"/>
            <p:cNvSpPr/>
            <p:nvPr/>
          </p:nvSpPr>
          <p:spPr>
            <a:xfrm>
              <a:off x="1985547" y="1985236"/>
              <a:ext cx="1629" cy="1629"/>
            </a:xfrm>
            <a:custGeom>
              <a:avLst/>
              <a:gdLst/>
              <a:ahLst/>
              <a:cxnLst/>
              <a:rect l="l" t="t" r="r" b="b"/>
              <a:pathLst>
                <a:path w="120" h="120" extrusionOk="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1" name="Google Shape;4781;p64"/>
            <p:cNvSpPr/>
            <p:nvPr/>
          </p:nvSpPr>
          <p:spPr>
            <a:xfrm>
              <a:off x="1986878" y="1967789"/>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2" name="Google Shape;4782;p64"/>
            <p:cNvSpPr/>
            <p:nvPr/>
          </p:nvSpPr>
          <p:spPr>
            <a:xfrm>
              <a:off x="1986742" y="1968319"/>
              <a:ext cx="54" cy="244"/>
            </a:xfrm>
            <a:custGeom>
              <a:avLst/>
              <a:gdLst/>
              <a:ahLst/>
              <a:cxnLst/>
              <a:rect l="l" t="t" r="r" b="b"/>
              <a:pathLst>
                <a:path w="4" h="18" extrusionOk="0">
                  <a:moveTo>
                    <a:pt x="0"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3" name="Google Shape;4783;p64"/>
            <p:cNvSpPr/>
            <p:nvPr/>
          </p:nvSpPr>
          <p:spPr>
            <a:xfrm>
              <a:off x="1986457" y="1971211"/>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4" name="Google Shape;4784;p64"/>
            <p:cNvSpPr/>
            <p:nvPr/>
          </p:nvSpPr>
          <p:spPr>
            <a:xfrm>
              <a:off x="1986688" y="1968835"/>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5" name="Google Shape;4785;p64"/>
            <p:cNvSpPr/>
            <p:nvPr/>
          </p:nvSpPr>
          <p:spPr>
            <a:xfrm>
              <a:off x="1986457" y="197073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6" name="Google Shape;4786;p64"/>
            <p:cNvSpPr/>
            <p:nvPr/>
          </p:nvSpPr>
          <p:spPr>
            <a:xfrm>
              <a:off x="1986973" y="1967273"/>
              <a:ext cx="68" cy="244"/>
            </a:xfrm>
            <a:custGeom>
              <a:avLst/>
              <a:gdLst/>
              <a:ahLst/>
              <a:cxnLst/>
              <a:rect l="l" t="t" r="r" b="b"/>
              <a:pathLst>
                <a:path w="5" h="18" extrusionOk="0">
                  <a:moveTo>
                    <a:pt x="1" y="18"/>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7" name="Google Shape;4787;p64"/>
            <p:cNvSpPr/>
            <p:nvPr/>
          </p:nvSpPr>
          <p:spPr>
            <a:xfrm>
              <a:off x="1986959" y="1973017"/>
              <a:ext cx="122" cy="109"/>
            </a:xfrm>
            <a:custGeom>
              <a:avLst/>
              <a:gdLst/>
              <a:ahLst/>
              <a:cxnLst/>
              <a:rect l="l" t="t" r="r" b="b"/>
              <a:pathLst>
                <a:path w="9" h="8" extrusionOk="0">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8" name="Google Shape;4788;p64"/>
            <p:cNvSpPr/>
            <p:nvPr/>
          </p:nvSpPr>
          <p:spPr>
            <a:xfrm>
              <a:off x="1986498" y="1971591"/>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89" name="Google Shape;4789;p64"/>
            <p:cNvSpPr/>
            <p:nvPr/>
          </p:nvSpPr>
          <p:spPr>
            <a:xfrm>
              <a:off x="1986647" y="1972351"/>
              <a:ext cx="54" cy="163"/>
            </a:xfrm>
            <a:custGeom>
              <a:avLst/>
              <a:gdLst/>
              <a:ahLst/>
              <a:cxnLst/>
              <a:rect l="l" t="t" r="r" b="b"/>
              <a:pathLst>
                <a:path w="4" h="12" extrusionOk="0">
                  <a:moveTo>
                    <a:pt x="4" y="11"/>
                  </a:moveTo>
                  <a:cubicBezTo>
                    <a:pt x="4" y="8"/>
                    <a:pt x="4" y="4"/>
                    <a:pt x="0" y="1"/>
                  </a:cubicBezTo>
                  <a:cubicBezTo>
                    <a:pt x="4" y="4"/>
                    <a:pt x="4" y="8"/>
                    <a:pt x="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0" name="Google Shape;4790;p64"/>
            <p:cNvSpPr/>
            <p:nvPr/>
          </p:nvSpPr>
          <p:spPr>
            <a:xfrm>
              <a:off x="1986552" y="1971971"/>
              <a:ext cx="54" cy="204"/>
            </a:xfrm>
            <a:custGeom>
              <a:avLst/>
              <a:gdLst/>
              <a:ahLst/>
              <a:cxnLst/>
              <a:rect l="l" t="t" r="r" b="b"/>
              <a:pathLst>
                <a:path w="4" h="15" extrusionOk="0">
                  <a:moveTo>
                    <a:pt x="0" y="1"/>
                  </a:moveTo>
                  <a:lnTo>
                    <a:pt x="0" y="1"/>
                  </a:lnTo>
                  <a:cubicBezTo>
                    <a:pt x="0" y="8"/>
                    <a:pt x="4" y="11"/>
                    <a:pt x="4" y="15"/>
                  </a:cubicBezTo>
                  <a:cubicBezTo>
                    <a:pt x="4"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1" name="Google Shape;4791;p64"/>
            <p:cNvSpPr/>
            <p:nvPr/>
          </p:nvSpPr>
          <p:spPr>
            <a:xfrm>
              <a:off x="1986593" y="1969310"/>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2" name="Google Shape;4792;p64"/>
            <p:cNvSpPr/>
            <p:nvPr/>
          </p:nvSpPr>
          <p:spPr>
            <a:xfrm>
              <a:off x="1963443" y="1981204"/>
              <a:ext cx="29110" cy="27820"/>
            </a:xfrm>
            <a:custGeom>
              <a:avLst/>
              <a:gdLst/>
              <a:ahLst/>
              <a:cxnLst/>
              <a:rect l="l" t="t" r="r" b="b"/>
              <a:pathLst>
                <a:path w="2144" h="2049" extrusionOk="0">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3" name="Google Shape;4793;p64"/>
            <p:cNvSpPr/>
            <p:nvPr/>
          </p:nvSpPr>
          <p:spPr>
            <a:xfrm>
              <a:off x="1984787" y="1988522"/>
              <a:ext cx="68" cy="1534"/>
            </a:xfrm>
            <a:custGeom>
              <a:avLst/>
              <a:gdLst/>
              <a:ahLst/>
              <a:cxnLst/>
              <a:rect l="l" t="t" r="r" b="b"/>
              <a:pathLst>
                <a:path w="5" h="113" extrusionOk="0">
                  <a:moveTo>
                    <a:pt x="4" y="112"/>
                  </a:moveTo>
                  <a:cubicBezTo>
                    <a:pt x="1" y="74"/>
                    <a:pt x="1" y="35"/>
                    <a:pt x="4" y="0"/>
                  </a:cubicBezTo>
                  <a:lnTo>
                    <a:pt x="4" y="0"/>
                  </a:lnTo>
                  <a:cubicBezTo>
                    <a:pt x="1" y="35"/>
                    <a:pt x="1" y="74"/>
                    <a:pt x="4"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4" name="Google Shape;4794;p64"/>
            <p:cNvSpPr/>
            <p:nvPr/>
          </p:nvSpPr>
          <p:spPr>
            <a:xfrm>
              <a:off x="1991345" y="2005630"/>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5" name="Google Shape;4795;p64"/>
            <p:cNvSpPr/>
            <p:nvPr/>
          </p:nvSpPr>
          <p:spPr>
            <a:xfrm>
              <a:off x="1990259" y="2008766"/>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6" name="Google Shape;4796;p64"/>
            <p:cNvSpPr/>
            <p:nvPr/>
          </p:nvSpPr>
          <p:spPr>
            <a:xfrm>
              <a:off x="1990639" y="2007490"/>
              <a:ext cx="54" cy="244"/>
            </a:xfrm>
            <a:custGeom>
              <a:avLst/>
              <a:gdLst/>
              <a:ahLst/>
              <a:cxnLst/>
              <a:rect l="l" t="t" r="r" b="b"/>
              <a:pathLst>
                <a:path w="4" h="18" extrusionOk="0">
                  <a:moveTo>
                    <a:pt x="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7" name="Google Shape;4797;p64"/>
            <p:cNvSpPr/>
            <p:nvPr/>
          </p:nvSpPr>
          <p:spPr>
            <a:xfrm>
              <a:off x="1991155" y="2006064"/>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8" name="Google Shape;4798;p64"/>
            <p:cNvSpPr/>
            <p:nvPr/>
          </p:nvSpPr>
          <p:spPr>
            <a:xfrm>
              <a:off x="1990449" y="2008101"/>
              <a:ext cx="54" cy="258"/>
            </a:xfrm>
            <a:custGeom>
              <a:avLst/>
              <a:gdLst/>
              <a:ahLst/>
              <a:cxnLst/>
              <a:rect l="l" t="t" r="r" b="b"/>
              <a:pathLst>
                <a:path w="4" h="19" extrusionOk="0">
                  <a:moveTo>
                    <a:pt x="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799" name="Google Shape;4799;p64"/>
            <p:cNvSpPr/>
            <p:nvPr/>
          </p:nvSpPr>
          <p:spPr>
            <a:xfrm>
              <a:off x="1990965" y="2006485"/>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0" name="Google Shape;4800;p64"/>
            <p:cNvSpPr/>
            <p:nvPr/>
          </p:nvSpPr>
          <p:spPr>
            <a:xfrm>
              <a:off x="1990775" y="2006960"/>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1" name="Google Shape;4801;p64"/>
            <p:cNvSpPr/>
            <p:nvPr/>
          </p:nvSpPr>
          <p:spPr>
            <a:xfrm>
              <a:off x="1985547" y="1997456"/>
              <a:ext cx="1344" cy="774"/>
            </a:xfrm>
            <a:custGeom>
              <a:avLst/>
              <a:gdLst/>
              <a:ahLst/>
              <a:cxnLst/>
              <a:rect l="l" t="t" r="r" b="b"/>
              <a:pathLst>
                <a:path w="99" h="57" extrusionOk="0">
                  <a:moveTo>
                    <a:pt x="99" y="56"/>
                  </a:moveTo>
                  <a:cubicBezTo>
                    <a:pt x="64" y="32"/>
                    <a:pt x="29" y="14"/>
                    <a:pt x="1" y="0"/>
                  </a:cubicBezTo>
                  <a:cubicBezTo>
                    <a:pt x="29" y="14"/>
                    <a:pt x="64" y="32"/>
                    <a:pt x="99"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2" name="Google Shape;4802;p64"/>
            <p:cNvSpPr/>
            <p:nvPr/>
          </p:nvSpPr>
          <p:spPr>
            <a:xfrm>
              <a:off x="198079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3" name="Google Shape;4803;p64"/>
            <p:cNvSpPr/>
            <p:nvPr/>
          </p:nvSpPr>
          <p:spPr>
            <a:xfrm>
              <a:off x="1979845" y="199065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4" name="Google Shape;4804;p64"/>
            <p:cNvSpPr/>
            <p:nvPr/>
          </p:nvSpPr>
          <p:spPr>
            <a:xfrm>
              <a:off x="1971481" y="198191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5" name="Google Shape;4805;p64"/>
            <p:cNvSpPr/>
            <p:nvPr/>
          </p:nvSpPr>
          <p:spPr>
            <a:xfrm>
              <a:off x="1983796" y="1987612"/>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6" name="Google Shape;4806;p64"/>
            <p:cNvSpPr/>
            <p:nvPr/>
          </p:nvSpPr>
          <p:spPr>
            <a:xfrm>
              <a:off x="1981800" y="1990084"/>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7" name="Google Shape;4807;p64"/>
            <p:cNvSpPr/>
            <p:nvPr/>
          </p:nvSpPr>
          <p:spPr>
            <a:xfrm>
              <a:off x="1974468" y="1981299"/>
              <a:ext cx="353" cy="54"/>
            </a:xfrm>
            <a:custGeom>
              <a:avLst/>
              <a:gdLst/>
              <a:ahLst/>
              <a:cxnLst/>
              <a:rect l="l" t="t" r="r" b="b"/>
              <a:pathLst>
                <a:path w="26" h="4" extrusionOk="0">
                  <a:moveTo>
                    <a:pt x="1" y="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8" name="Google Shape;4808;p64"/>
            <p:cNvSpPr/>
            <p:nvPr/>
          </p:nvSpPr>
          <p:spPr>
            <a:xfrm>
              <a:off x="1972567" y="1981584"/>
              <a:ext cx="448" cy="109"/>
            </a:xfrm>
            <a:custGeom>
              <a:avLst/>
              <a:gdLst/>
              <a:ahLst/>
              <a:cxnLst/>
              <a:rect l="l" t="t" r="r" b="b"/>
              <a:pathLst>
                <a:path w="33" h="8" extrusionOk="0">
                  <a:moveTo>
                    <a:pt x="1" y="7"/>
                  </a:move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09" name="Google Shape;4809;p64"/>
            <p:cNvSpPr/>
            <p:nvPr/>
          </p:nvSpPr>
          <p:spPr>
            <a:xfrm>
              <a:off x="1984597" y="1988373"/>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0" name="Google Shape;4810;p64"/>
            <p:cNvSpPr/>
            <p:nvPr/>
          </p:nvSpPr>
          <p:spPr>
            <a:xfrm>
              <a:off x="1980374" y="1990708"/>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1" name="Google Shape;4811;p64"/>
            <p:cNvSpPr/>
            <p:nvPr/>
          </p:nvSpPr>
          <p:spPr>
            <a:xfrm>
              <a:off x="1984081" y="1987952"/>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2" name="Google Shape;4812;p64"/>
            <p:cNvSpPr/>
            <p:nvPr/>
          </p:nvSpPr>
          <p:spPr>
            <a:xfrm>
              <a:off x="1984312" y="1988183"/>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3" name="Google Shape;4813;p64"/>
            <p:cNvSpPr/>
            <p:nvPr/>
          </p:nvSpPr>
          <p:spPr>
            <a:xfrm>
              <a:off x="1981366" y="1990369"/>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4" name="Google Shape;4814;p64"/>
            <p:cNvSpPr/>
            <p:nvPr/>
          </p:nvSpPr>
          <p:spPr>
            <a:xfrm>
              <a:off x="1973898" y="1981340"/>
              <a:ext cx="394" cy="109"/>
            </a:xfrm>
            <a:custGeom>
              <a:avLst/>
              <a:gdLst/>
              <a:ahLst/>
              <a:cxnLst/>
              <a:rect l="l" t="t" r="r" b="b"/>
              <a:pathLst>
                <a:path w="29" h="8" extrusionOk="0">
                  <a:moveTo>
                    <a:pt x="1" y="8"/>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5" name="Google Shape;4815;p64"/>
            <p:cNvSpPr/>
            <p:nvPr/>
          </p:nvSpPr>
          <p:spPr>
            <a:xfrm>
              <a:off x="1973233" y="1981435"/>
              <a:ext cx="448" cy="109"/>
            </a:xfrm>
            <a:custGeom>
              <a:avLst/>
              <a:gdLst/>
              <a:ahLst/>
              <a:cxnLst/>
              <a:rect l="l" t="t" r="r" b="b"/>
              <a:pathLst>
                <a:path w="33" h="8" extrusionOk="0">
                  <a:moveTo>
                    <a:pt x="1" y="8"/>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6" name="Google Shape;4816;p64"/>
            <p:cNvSpPr/>
            <p:nvPr/>
          </p:nvSpPr>
          <p:spPr>
            <a:xfrm>
              <a:off x="1971766" y="1981720"/>
              <a:ext cx="530" cy="109"/>
            </a:xfrm>
            <a:custGeom>
              <a:avLst/>
              <a:gdLst/>
              <a:ahLst/>
              <a:cxnLst/>
              <a:rect l="l" t="t" r="r" b="b"/>
              <a:pathLst>
                <a:path w="39" h="8" extrusionOk="0">
                  <a:moveTo>
                    <a:pt x="0" y="8"/>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7" name="Google Shape;4817;p64"/>
            <p:cNvSpPr/>
            <p:nvPr/>
          </p:nvSpPr>
          <p:spPr>
            <a:xfrm>
              <a:off x="1975378" y="1981150"/>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8" name="Google Shape;4818;p64"/>
            <p:cNvSpPr/>
            <p:nvPr/>
          </p:nvSpPr>
          <p:spPr>
            <a:xfrm>
              <a:off x="1974943" y="1981204"/>
              <a:ext cx="299" cy="54"/>
            </a:xfrm>
            <a:custGeom>
              <a:avLst/>
              <a:gdLst/>
              <a:ahLst/>
              <a:cxnLst/>
              <a:rect l="l" t="t" r="r" b="b"/>
              <a:pathLst>
                <a:path w="22" h="4" extrusionOk="0">
                  <a:moveTo>
                    <a:pt x="1" y="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19" name="Google Shape;4819;p64"/>
            <p:cNvSpPr/>
            <p:nvPr/>
          </p:nvSpPr>
          <p:spPr>
            <a:xfrm>
              <a:off x="1950327" y="1969744"/>
              <a:ext cx="19362" cy="21398"/>
            </a:xfrm>
            <a:custGeom>
              <a:avLst/>
              <a:gdLst/>
              <a:ahLst/>
              <a:cxnLst/>
              <a:rect l="l" t="t" r="r" b="b"/>
              <a:pathLst>
                <a:path w="1426" h="1576" extrusionOk="0">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0" name="Google Shape;4820;p64"/>
            <p:cNvSpPr/>
            <p:nvPr/>
          </p:nvSpPr>
          <p:spPr>
            <a:xfrm>
              <a:off x="1953749" y="1973166"/>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1" name="Google Shape;4821;p64"/>
            <p:cNvSpPr/>
            <p:nvPr/>
          </p:nvSpPr>
          <p:spPr>
            <a:xfrm>
              <a:off x="1954754" y="197187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2" name="Google Shape;4822;p64"/>
            <p:cNvSpPr/>
            <p:nvPr/>
          </p:nvSpPr>
          <p:spPr>
            <a:xfrm>
              <a:off x="1951563" y="1975257"/>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3" name="Google Shape;4823;p64"/>
            <p:cNvSpPr/>
            <p:nvPr/>
          </p:nvSpPr>
          <p:spPr>
            <a:xfrm>
              <a:off x="1954564" y="1972161"/>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4" name="Google Shape;4824;p64"/>
            <p:cNvSpPr/>
            <p:nvPr/>
          </p:nvSpPr>
          <p:spPr>
            <a:xfrm>
              <a:off x="1950382" y="1976357"/>
              <a:ext cx="204" cy="149"/>
            </a:xfrm>
            <a:custGeom>
              <a:avLst/>
              <a:gdLst/>
              <a:ahLst/>
              <a:cxnLst/>
              <a:rect l="l" t="t" r="r" b="b"/>
              <a:pathLst>
                <a:path w="15" h="11" extrusionOk="0">
                  <a:moveTo>
                    <a:pt x="0" y="11"/>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5" name="Google Shape;4825;p64"/>
            <p:cNvSpPr/>
            <p:nvPr/>
          </p:nvSpPr>
          <p:spPr>
            <a:xfrm>
              <a:off x="1954319" y="1972501"/>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6" name="Google Shape;4826;p64"/>
            <p:cNvSpPr/>
            <p:nvPr/>
          </p:nvSpPr>
          <p:spPr>
            <a:xfrm>
              <a:off x="1955039" y="19713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7" name="Google Shape;4827;p64"/>
            <p:cNvSpPr/>
            <p:nvPr/>
          </p:nvSpPr>
          <p:spPr>
            <a:xfrm>
              <a:off x="1954889" y="1971591"/>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8" name="Google Shape;4828;p64"/>
            <p:cNvSpPr/>
            <p:nvPr/>
          </p:nvSpPr>
          <p:spPr>
            <a:xfrm>
              <a:off x="1955134" y="197111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29" name="Google Shape;4829;p64"/>
            <p:cNvSpPr/>
            <p:nvPr/>
          </p:nvSpPr>
          <p:spPr>
            <a:xfrm>
              <a:off x="1952608" y="1974347"/>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0" name="Google Shape;4830;p64"/>
            <p:cNvSpPr/>
            <p:nvPr/>
          </p:nvSpPr>
          <p:spPr>
            <a:xfrm>
              <a:off x="1952092" y="1974782"/>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1" name="Google Shape;4831;p64"/>
            <p:cNvSpPr/>
            <p:nvPr/>
          </p:nvSpPr>
          <p:spPr>
            <a:xfrm>
              <a:off x="1950993" y="1975786"/>
              <a:ext cx="204" cy="190"/>
            </a:xfrm>
            <a:custGeom>
              <a:avLst/>
              <a:gdLst/>
              <a:ahLst/>
              <a:cxnLst/>
              <a:rect l="l" t="t" r="r" b="b"/>
              <a:pathLst>
                <a:path w="15" h="14"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2" name="Google Shape;4832;p64"/>
            <p:cNvSpPr/>
            <p:nvPr/>
          </p:nvSpPr>
          <p:spPr>
            <a:xfrm>
              <a:off x="1969526" y="1981204"/>
              <a:ext cx="109" cy="299"/>
            </a:xfrm>
            <a:custGeom>
              <a:avLst/>
              <a:gdLst/>
              <a:ahLst/>
              <a:cxnLst/>
              <a:rect l="l" t="t" r="r" b="b"/>
              <a:pathLst>
                <a:path w="8" h="22" extrusionOk="0">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3" name="Google Shape;4833;p64"/>
            <p:cNvSpPr/>
            <p:nvPr/>
          </p:nvSpPr>
          <p:spPr>
            <a:xfrm>
              <a:off x="1954034" y="1972827"/>
              <a:ext cx="163" cy="163"/>
            </a:xfrm>
            <a:custGeom>
              <a:avLst/>
              <a:gdLst/>
              <a:ahLst/>
              <a:cxnLst/>
              <a:rect l="l" t="t" r="r" b="b"/>
              <a:pathLst>
                <a:path w="12" h="12" extrusionOk="0">
                  <a:moveTo>
                    <a:pt x="1"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4" name="Google Shape;4834;p64"/>
            <p:cNvSpPr/>
            <p:nvPr/>
          </p:nvSpPr>
          <p:spPr>
            <a:xfrm>
              <a:off x="1953369" y="1973546"/>
              <a:ext cx="204" cy="204"/>
            </a:xfrm>
            <a:custGeom>
              <a:avLst/>
              <a:gdLst/>
              <a:ahLst/>
              <a:cxnLst/>
              <a:rect l="l" t="t" r="r" b="b"/>
              <a:pathLst>
                <a:path w="15" h="15" extrusionOk="0">
                  <a:moveTo>
                    <a:pt x="1" y="14"/>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5" name="Google Shape;4835;p64"/>
            <p:cNvSpPr/>
            <p:nvPr/>
          </p:nvSpPr>
          <p:spPr>
            <a:xfrm>
              <a:off x="1952989" y="1973926"/>
              <a:ext cx="204" cy="204"/>
            </a:xfrm>
            <a:custGeom>
              <a:avLst/>
              <a:gdLst/>
              <a:ahLst/>
              <a:cxnLst/>
              <a:rect l="l" t="t" r="r" b="b"/>
              <a:pathLst>
                <a:path w="15" h="15" extrusionOk="0">
                  <a:moveTo>
                    <a:pt x="15"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6" name="Google Shape;4836;p64"/>
            <p:cNvSpPr/>
            <p:nvPr/>
          </p:nvSpPr>
          <p:spPr>
            <a:xfrm>
              <a:off x="1962968" y="1989228"/>
              <a:ext cx="299" cy="258"/>
            </a:xfrm>
            <a:custGeom>
              <a:avLst/>
              <a:gdLst/>
              <a:ahLst/>
              <a:cxnLst/>
              <a:rect l="l" t="t" r="r" b="b"/>
              <a:pathLst>
                <a:path w="22" h="19" extrusionOk="0">
                  <a:moveTo>
                    <a:pt x="1" y="18"/>
                  </a:moveTo>
                  <a:cubicBezTo>
                    <a:pt x="8" y="11"/>
                    <a:pt x="15" y="4"/>
                    <a:pt x="22" y="1"/>
                  </a:cubicBezTo>
                  <a:cubicBezTo>
                    <a:pt x="15"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7" name="Google Shape;4837;p64"/>
            <p:cNvSpPr/>
            <p:nvPr/>
          </p:nvSpPr>
          <p:spPr>
            <a:xfrm>
              <a:off x="1961828" y="1990518"/>
              <a:ext cx="394" cy="625"/>
            </a:xfrm>
            <a:custGeom>
              <a:avLst/>
              <a:gdLst/>
              <a:ahLst/>
              <a:cxnLst/>
              <a:rect l="l" t="t" r="r" b="b"/>
              <a:pathLst>
                <a:path w="29" h="46" extrusionOk="0">
                  <a:moveTo>
                    <a:pt x="29" y="0"/>
                  </a:moveTo>
                  <a:cubicBezTo>
                    <a:pt x="18" y="14"/>
                    <a:pt x="11" y="28"/>
                    <a:pt x="1" y="46"/>
                  </a:cubicBezTo>
                  <a:cubicBezTo>
                    <a:pt x="11" y="28"/>
                    <a:pt x="22" y="14"/>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8" name="Google Shape;4838;p64"/>
            <p:cNvSpPr/>
            <p:nvPr/>
          </p:nvSpPr>
          <p:spPr>
            <a:xfrm>
              <a:off x="1962262" y="1989988"/>
              <a:ext cx="339" cy="448"/>
            </a:xfrm>
            <a:custGeom>
              <a:avLst/>
              <a:gdLst/>
              <a:ahLst/>
              <a:cxnLst/>
              <a:rect l="l" t="t" r="r" b="b"/>
              <a:pathLst>
                <a:path w="25" h="33" extrusionOk="0">
                  <a:moveTo>
                    <a:pt x="25" y="1"/>
                  </a:moveTo>
                  <a:cubicBezTo>
                    <a:pt x="14" y="11"/>
                    <a:pt x="7" y="22"/>
                    <a:pt x="0" y="32"/>
                  </a:cubicBezTo>
                  <a:cubicBezTo>
                    <a:pt x="7" y="22"/>
                    <a:pt x="14"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39" name="Google Shape;4839;p64"/>
            <p:cNvSpPr/>
            <p:nvPr/>
          </p:nvSpPr>
          <p:spPr>
            <a:xfrm>
              <a:off x="1969675" y="1981720"/>
              <a:ext cx="14" cy="163"/>
            </a:xfrm>
            <a:custGeom>
              <a:avLst/>
              <a:gdLst/>
              <a:ahLst/>
              <a:cxnLst/>
              <a:rect l="l" t="t" r="r" b="b"/>
              <a:pathLst>
                <a:path w="1" h="12" extrusionOk="0">
                  <a:moveTo>
                    <a:pt x="0" y="1"/>
                  </a:moveTo>
                  <a:lnTo>
                    <a:pt x="0" y="11"/>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0" name="Google Shape;4840;p64"/>
            <p:cNvSpPr/>
            <p:nvPr/>
          </p:nvSpPr>
          <p:spPr>
            <a:xfrm>
              <a:off x="1969621" y="1981530"/>
              <a:ext cx="68" cy="163"/>
            </a:xfrm>
            <a:custGeom>
              <a:avLst/>
              <a:gdLst/>
              <a:ahLst/>
              <a:cxnLst/>
              <a:rect l="l" t="t" r="r" b="b"/>
              <a:pathLst>
                <a:path w="5" h="12" extrusionOk="0">
                  <a:moveTo>
                    <a:pt x="1" y="1"/>
                  </a:moveTo>
                  <a:cubicBezTo>
                    <a:pt x="1" y="4"/>
                    <a:pt x="4" y="8"/>
                    <a:pt x="4" y="11"/>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1" name="Google Shape;4841;p64"/>
            <p:cNvSpPr/>
            <p:nvPr/>
          </p:nvSpPr>
          <p:spPr>
            <a:xfrm>
              <a:off x="1969675" y="198200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2" name="Google Shape;4842;p64"/>
            <p:cNvSpPr/>
            <p:nvPr/>
          </p:nvSpPr>
          <p:spPr>
            <a:xfrm>
              <a:off x="1962588" y="1989568"/>
              <a:ext cx="353" cy="394"/>
            </a:xfrm>
            <a:custGeom>
              <a:avLst/>
              <a:gdLst/>
              <a:ahLst/>
              <a:cxnLst/>
              <a:rect l="l" t="t" r="r" b="b"/>
              <a:pathLst>
                <a:path w="26" h="29" extrusionOk="0">
                  <a:moveTo>
                    <a:pt x="25" y="0"/>
                  </a:moveTo>
                  <a:lnTo>
                    <a:pt x="25" y="0"/>
                  </a:lnTo>
                  <a:cubicBezTo>
                    <a:pt x="18" y="7"/>
                    <a:pt x="8" y="18"/>
                    <a:pt x="1" y="28"/>
                  </a:cubicBezTo>
                  <a:cubicBezTo>
                    <a:pt x="11" y="18"/>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3" name="Google Shape;4843;p64"/>
            <p:cNvSpPr/>
            <p:nvPr/>
          </p:nvSpPr>
          <p:spPr>
            <a:xfrm>
              <a:off x="1969580" y="198139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4" name="Google Shape;4844;p64"/>
            <p:cNvSpPr/>
            <p:nvPr/>
          </p:nvSpPr>
          <p:spPr>
            <a:xfrm>
              <a:off x="1922385" y="1832082"/>
              <a:ext cx="60230" cy="48838"/>
            </a:xfrm>
            <a:custGeom>
              <a:avLst/>
              <a:gdLst/>
              <a:ahLst/>
              <a:cxnLst/>
              <a:rect l="l" t="t" r="r" b="b"/>
              <a:pathLst>
                <a:path w="4436" h="3597" extrusionOk="0">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5" name="Google Shape;4845;p64"/>
            <p:cNvSpPr/>
            <p:nvPr/>
          </p:nvSpPr>
          <p:spPr>
            <a:xfrm>
              <a:off x="1982370" y="1833793"/>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6" name="Google Shape;4846;p64"/>
            <p:cNvSpPr/>
            <p:nvPr/>
          </p:nvSpPr>
          <p:spPr>
            <a:xfrm>
              <a:off x="1982275" y="1833508"/>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7" name="Google Shape;4847;p64"/>
            <p:cNvSpPr/>
            <p:nvPr/>
          </p:nvSpPr>
          <p:spPr>
            <a:xfrm>
              <a:off x="1982465" y="1834078"/>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8" name="Google Shape;4848;p64"/>
            <p:cNvSpPr/>
            <p:nvPr/>
          </p:nvSpPr>
          <p:spPr>
            <a:xfrm>
              <a:off x="1922575" y="1836318"/>
              <a:ext cx="85525" cy="95653"/>
            </a:xfrm>
            <a:custGeom>
              <a:avLst/>
              <a:gdLst/>
              <a:ahLst/>
              <a:cxnLst/>
              <a:rect l="l" t="t" r="r" b="b"/>
              <a:pathLst>
                <a:path w="6299" h="7045" extrusionOk="0">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49" name="Google Shape;4849;p64"/>
            <p:cNvSpPr/>
            <p:nvPr/>
          </p:nvSpPr>
          <p:spPr>
            <a:xfrm>
              <a:off x="1984366" y="1836088"/>
              <a:ext cx="54" cy="1385"/>
            </a:xfrm>
            <a:custGeom>
              <a:avLst/>
              <a:gdLst/>
              <a:ahLst/>
              <a:cxnLst/>
              <a:rect l="l" t="t" r="r" b="b"/>
              <a:pathLst>
                <a:path w="4" h="102" extrusionOk="0">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0" name="Google Shape;4850;p64"/>
            <p:cNvSpPr/>
            <p:nvPr/>
          </p:nvSpPr>
          <p:spPr>
            <a:xfrm>
              <a:off x="1984692" y="1836278"/>
              <a:ext cx="23503" cy="15410"/>
            </a:xfrm>
            <a:custGeom>
              <a:avLst/>
              <a:gdLst/>
              <a:ahLst/>
              <a:cxnLst/>
              <a:rect l="l" t="t" r="r" b="b"/>
              <a:pathLst>
                <a:path w="1731" h="1135" extrusionOk="0">
                  <a:moveTo>
                    <a:pt x="1" y="0"/>
                  </a:moveTo>
                  <a:lnTo>
                    <a:pt x="1" y="0"/>
                  </a:lnTo>
                  <a:cubicBezTo>
                    <a:pt x="141" y="88"/>
                    <a:pt x="862" y="560"/>
                    <a:pt x="1730" y="1134"/>
                  </a:cubicBezTo>
                  <a:cubicBezTo>
                    <a:pt x="809" y="525"/>
                    <a:pt x="137"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1" name="Google Shape;4851;p64"/>
            <p:cNvSpPr/>
            <p:nvPr/>
          </p:nvSpPr>
          <p:spPr>
            <a:xfrm>
              <a:off x="1984502" y="1836183"/>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2" name="Google Shape;4852;p64"/>
            <p:cNvSpPr/>
            <p:nvPr/>
          </p:nvSpPr>
          <p:spPr>
            <a:xfrm>
              <a:off x="1924517" y="1921218"/>
              <a:ext cx="68" cy="54"/>
            </a:xfrm>
            <a:custGeom>
              <a:avLst/>
              <a:gdLst/>
              <a:ahLst/>
              <a:cxnLst/>
              <a:rect l="l" t="t" r="r" b="b"/>
              <a:pathLst>
                <a:path w="5" h="4" extrusionOk="0">
                  <a:moveTo>
                    <a:pt x="1" y="4"/>
                  </a:moveTo>
                  <a:lnTo>
                    <a:pt x="4"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3" name="Google Shape;4853;p64"/>
            <p:cNvSpPr/>
            <p:nvPr/>
          </p:nvSpPr>
          <p:spPr>
            <a:xfrm>
              <a:off x="1953369" y="1928727"/>
              <a:ext cx="3204" cy="3245"/>
            </a:xfrm>
            <a:custGeom>
              <a:avLst/>
              <a:gdLst/>
              <a:ahLst/>
              <a:cxnLst/>
              <a:rect l="l" t="t" r="r" b="b"/>
              <a:pathLst>
                <a:path w="236" h="239" extrusionOk="0">
                  <a:moveTo>
                    <a:pt x="1" y="0"/>
                  </a:moveTo>
                  <a:cubicBezTo>
                    <a:pt x="102" y="53"/>
                    <a:pt x="183" y="137"/>
                    <a:pt x="235" y="238"/>
                  </a:cubicBezTo>
                  <a:lnTo>
                    <a:pt x="235" y="238"/>
                  </a:lnTo>
                  <a:cubicBezTo>
                    <a:pt x="183" y="137"/>
                    <a:pt x="102" y="5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4" name="Google Shape;4854;p64"/>
            <p:cNvSpPr/>
            <p:nvPr/>
          </p:nvSpPr>
          <p:spPr>
            <a:xfrm>
              <a:off x="1929893" y="1918544"/>
              <a:ext cx="4671" cy="258"/>
            </a:xfrm>
            <a:custGeom>
              <a:avLst/>
              <a:gdLst/>
              <a:ahLst/>
              <a:cxnLst/>
              <a:rect l="l" t="t" r="r" b="b"/>
              <a:pathLst>
                <a:path w="344" h="19" extrusionOk="0">
                  <a:moveTo>
                    <a:pt x="0" y="15"/>
                  </a:moveTo>
                  <a:cubicBezTo>
                    <a:pt x="116" y="18"/>
                    <a:pt x="231" y="15"/>
                    <a:pt x="343" y="1"/>
                  </a:cubicBezTo>
                  <a:cubicBezTo>
                    <a:pt x="231" y="15"/>
                    <a:pt x="116" y="1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5" name="Google Shape;4855;p64"/>
            <p:cNvSpPr/>
            <p:nvPr/>
          </p:nvSpPr>
          <p:spPr>
            <a:xfrm>
              <a:off x="1983796"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6" name="Google Shape;4856;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7" name="Google Shape;4857;p64"/>
            <p:cNvSpPr/>
            <p:nvPr/>
          </p:nvSpPr>
          <p:spPr>
            <a:xfrm>
              <a:off x="1984081" y="184515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8" name="Google Shape;4858;p64"/>
            <p:cNvSpPr/>
            <p:nvPr/>
          </p:nvSpPr>
          <p:spPr>
            <a:xfrm>
              <a:off x="1983891" y="1845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59" name="Google Shape;4859;p64"/>
            <p:cNvSpPr/>
            <p:nvPr/>
          </p:nvSpPr>
          <p:spPr>
            <a:xfrm>
              <a:off x="1984122" y="1845062"/>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0" name="Google Shape;4860;p64"/>
            <p:cNvSpPr/>
            <p:nvPr/>
          </p:nvSpPr>
          <p:spPr>
            <a:xfrm>
              <a:off x="1984366" y="1843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1" name="Google Shape;4861;p64"/>
            <p:cNvSpPr/>
            <p:nvPr/>
          </p:nvSpPr>
          <p:spPr>
            <a:xfrm>
              <a:off x="1983932" y="18454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2" name="Google Shape;4862;p64"/>
            <p:cNvSpPr/>
            <p:nvPr/>
          </p:nvSpPr>
          <p:spPr>
            <a:xfrm>
              <a:off x="1984027" y="184525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3" name="Google Shape;4863;p64"/>
            <p:cNvSpPr/>
            <p:nvPr/>
          </p:nvSpPr>
          <p:spPr>
            <a:xfrm>
              <a:off x="1984407" y="1840269"/>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4" name="Google Shape;4864;p64"/>
            <p:cNvSpPr/>
            <p:nvPr/>
          </p:nvSpPr>
          <p:spPr>
            <a:xfrm>
              <a:off x="1984407" y="1841790"/>
              <a:ext cx="14" cy="244"/>
            </a:xfrm>
            <a:custGeom>
              <a:avLst/>
              <a:gdLst/>
              <a:ahLst/>
              <a:cxnLst/>
              <a:rect l="l" t="t" r="r" b="b"/>
              <a:pathLst>
                <a:path w="1" h="18" extrusionOk="0">
                  <a:moveTo>
                    <a:pt x="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5" name="Google Shape;4865;p64"/>
            <p:cNvSpPr/>
            <p:nvPr/>
          </p:nvSpPr>
          <p:spPr>
            <a:xfrm>
              <a:off x="1984217" y="18447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6" name="Google Shape;4866;p64"/>
            <p:cNvSpPr/>
            <p:nvPr/>
          </p:nvSpPr>
          <p:spPr>
            <a:xfrm>
              <a:off x="1984271" y="18445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7" name="Google Shape;4867;p64"/>
            <p:cNvSpPr/>
            <p:nvPr/>
          </p:nvSpPr>
          <p:spPr>
            <a:xfrm>
              <a:off x="1984366" y="184373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8" name="Google Shape;4868;p64"/>
            <p:cNvSpPr/>
            <p:nvPr/>
          </p:nvSpPr>
          <p:spPr>
            <a:xfrm>
              <a:off x="1984366" y="184397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69" name="Google Shape;4869;p64"/>
            <p:cNvSpPr/>
            <p:nvPr/>
          </p:nvSpPr>
          <p:spPr>
            <a:xfrm>
              <a:off x="1984407" y="184278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0" name="Google Shape;4870;p64"/>
            <p:cNvSpPr/>
            <p:nvPr/>
          </p:nvSpPr>
          <p:spPr>
            <a:xfrm>
              <a:off x="1984312" y="184439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1" name="Google Shape;4871;p64"/>
            <p:cNvSpPr/>
            <p:nvPr/>
          </p:nvSpPr>
          <p:spPr>
            <a:xfrm>
              <a:off x="1984176" y="184496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2" name="Google Shape;4872;p64"/>
            <p:cNvSpPr/>
            <p:nvPr/>
          </p:nvSpPr>
          <p:spPr>
            <a:xfrm>
              <a:off x="1983986" y="18453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3" name="Google Shape;4873;p64"/>
            <p:cNvSpPr/>
            <p:nvPr/>
          </p:nvSpPr>
          <p:spPr>
            <a:xfrm>
              <a:off x="1984176" y="184483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4" name="Google Shape;4874;p64"/>
            <p:cNvSpPr/>
            <p:nvPr/>
          </p:nvSpPr>
          <p:spPr>
            <a:xfrm>
              <a:off x="1984407" y="1842971"/>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5" name="Google Shape;4875;p64"/>
            <p:cNvSpPr/>
            <p:nvPr/>
          </p:nvSpPr>
          <p:spPr>
            <a:xfrm>
              <a:off x="1984407" y="1840785"/>
              <a:ext cx="14" cy="353"/>
            </a:xfrm>
            <a:custGeom>
              <a:avLst/>
              <a:gdLst/>
              <a:ahLst/>
              <a:cxnLst/>
              <a:rect l="l" t="t" r="r" b="b"/>
              <a:pathLst>
                <a:path w="1" h="26" extrusionOk="0">
                  <a:moveTo>
                    <a:pt x="1"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6" name="Google Shape;4876;p64"/>
            <p:cNvSpPr/>
            <p:nvPr/>
          </p:nvSpPr>
          <p:spPr>
            <a:xfrm>
              <a:off x="1984407" y="1837459"/>
              <a:ext cx="68" cy="2729"/>
            </a:xfrm>
            <a:custGeom>
              <a:avLst/>
              <a:gdLst/>
              <a:ahLst/>
              <a:cxnLst/>
              <a:rect l="l" t="t" r="r" b="b"/>
              <a:pathLst>
                <a:path w="5" h="201" extrusionOk="0">
                  <a:moveTo>
                    <a:pt x="1" y="1"/>
                  </a:moveTo>
                  <a:cubicBezTo>
                    <a:pt x="1" y="78"/>
                    <a:pt x="1" y="144"/>
                    <a:pt x="4" y="200"/>
                  </a:cubicBezTo>
                  <a:cubicBezTo>
                    <a:pt x="4" y="144"/>
                    <a:pt x="4" y="7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7" name="Google Shape;4877;p64"/>
            <p:cNvSpPr/>
            <p:nvPr/>
          </p:nvSpPr>
          <p:spPr>
            <a:xfrm>
              <a:off x="1984407" y="1841315"/>
              <a:ext cx="14" cy="299"/>
            </a:xfrm>
            <a:custGeom>
              <a:avLst/>
              <a:gdLst/>
              <a:ahLst/>
              <a:cxnLst/>
              <a:rect l="l" t="t" r="r" b="b"/>
              <a:pathLst>
                <a:path w="1" h="22" extrusionOk="0">
                  <a:moveTo>
                    <a:pt x="1"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8" name="Google Shape;4878;p64"/>
            <p:cNvSpPr/>
            <p:nvPr/>
          </p:nvSpPr>
          <p:spPr>
            <a:xfrm>
              <a:off x="1984407" y="1842211"/>
              <a:ext cx="14" cy="258"/>
            </a:xfrm>
            <a:custGeom>
              <a:avLst/>
              <a:gdLst/>
              <a:ahLst/>
              <a:cxnLst/>
              <a:rect l="l" t="t" r="r" b="b"/>
              <a:pathLst>
                <a:path w="1" h="19" extrusionOk="0">
                  <a:moveTo>
                    <a:pt x="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79" name="Google Shape;4879;p64"/>
            <p:cNvSpPr/>
            <p:nvPr/>
          </p:nvSpPr>
          <p:spPr>
            <a:xfrm>
              <a:off x="1984366" y="1836128"/>
              <a:ext cx="14" cy="1344"/>
            </a:xfrm>
            <a:custGeom>
              <a:avLst/>
              <a:gdLst/>
              <a:ahLst/>
              <a:cxnLst/>
              <a:rect l="l" t="t" r="r" b="b"/>
              <a:pathLst>
                <a:path w="1" h="99" extrusionOk="0">
                  <a:moveTo>
                    <a:pt x="0" y="1"/>
                  </a:moveTo>
                  <a:lnTo>
                    <a:pt x="0" y="1"/>
                  </a:lnTo>
                  <a:lnTo>
                    <a:pt x="0" y="99"/>
                  </a:lnTo>
                  <a:lnTo>
                    <a:pt x="0" y="99"/>
                  </a:lnTo>
                  <a:cubicBezTo>
                    <a:pt x="0" y="67"/>
                    <a:pt x="0"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0" name="Google Shape;4880;p64"/>
            <p:cNvSpPr/>
            <p:nvPr/>
          </p:nvSpPr>
          <p:spPr>
            <a:xfrm>
              <a:off x="1957170" y="1853426"/>
              <a:ext cx="121505" cy="113481"/>
            </a:xfrm>
            <a:custGeom>
              <a:avLst/>
              <a:gdLst/>
              <a:ahLst/>
              <a:cxnLst/>
              <a:rect l="l" t="t" r="r" b="b"/>
              <a:pathLst>
                <a:path w="8949" h="8358" extrusionOk="0">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1" name="Google Shape;4881;p64"/>
            <p:cNvSpPr/>
            <p:nvPr/>
          </p:nvSpPr>
          <p:spPr>
            <a:xfrm>
              <a:off x="2072674" y="1899590"/>
              <a:ext cx="14" cy="204"/>
            </a:xfrm>
            <a:custGeom>
              <a:avLst/>
              <a:gdLst/>
              <a:ahLst/>
              <a:cxnLst/>
              <a:rect l="l" t="t" r="r" b="b"/>
              <a:pathLst>
                <a:path w="1" h="15" extrusionOk="0">
                  <a:moveTo>
                    <a:pt x="1" y="14"/>
                  </a:moveTo>
                  <a:lnTo>
                    <a:pt x="1" y="0"/>
                  </a:ln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2" name="Google Shape;4882;p64"/>
            <p:cNvSpPr/>
            <p:nvPr/>
          </p:nvSpPr>
          <p:spPr>
            <a:xfrm>
              <a:off x="2072729" y="1900635"/>
              <a:ext cx="14" cy="1154"/>
            </a:xfrm>
            <a:custGeom>
              <a:avLst/>
              <a:gdLst/>
              <a:ahLst/>
              <a:cxnLst/>
              <a:rect l="l" t="t" r="r" b="b"/>
              <a:pathLst>
                <a:path w="1" h="85" extrusionOk="0">
                  <a:moveTo>
                    <a:pt x="0" y="0"/>
                  </a:moveTo>
                  <a:lnTo>
                    <a:pt x="0" y="84"/>
                  </a:lnTo>
                  <a:lnTo>
                    <a:pt x="0" y="8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3" name="Google Shape;4883;p64"/>
            <p:cNvSpPr/>
            <p:nvPr/>
          </p:nvSpPr>
          <p:spPr>
            <a:xfrm>
              <a:off x="2055607" y="1883514"/>
              <a:ext cx="299" cy="204"/>
            </a:xfrm>
            <a:custGeom>
              <a:avLst/>
              <a:gdLst/>
              <a:ahLst/>
              <a:cxnLst/>
              <a:rect l="l" t="t" r="r" b="b"/>
              <a:pathLst>
                <a:path w="22" h="15" extrusionOk="0">
                  <a:moveTo>
                    <a:pt x="22"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4" name="Google Shape;4884;p64"/>
            <p:cNvSpPr/>
            <p:nvPr/>
          </p:nvSpPr>
          <p:spPr>
            <a:xfrm>
              <a:off x="2070298" y="1894172"/>
              <a:ext cx="299" cy="244"/>
            </a:xfrm>
            <a:custGeom>
              <a:avLst/>
              <a:gdLst/>
              <a:ahLst/>
              <a:cxnLst/>
              <a:rect l="l" t="t" r="r" b="b"/>
              <a:pathLst>
                <a:path w="22" h="18" extrusionOk="0">
                  <a:moveTo>
                    <a:pt x="1" y="0"/>
                  </a:moveTo>
                  <a:cubicBezTo>
                    <a:pt x="8" y="7"/>
                    <a:pt x="15" y="11"/>
                    <a:pt x="22"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5" name="Google Shape;4885;p64"/>
            <p:cNvSpPr/>
            <p:nvPr/>
          </p:nvSpPr>
          <p:spPr>
            <a:xfrm>
              <a:off x="2072104" y="1897023"/>
              <a:ext cx="68" cy="204"/>
            </a:xfrm>
            <a:custGeom>
              <a:avLst/>
              <a:gdLst/>
              <a:ahLst/>
              <a:cxnLst/>
              <a:rect l="l" t="t" r="r" b="b"/>
              <a:pathLst>
                <a:path w="5" h="15" extrusionOk="0">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6" name="Google Shape;4886;p64"/>
            <p:cNvSpPr/>
            <p:nvPr/>
          </p:nvSpPr>
          <p:spPr>
            <a:xfrm>
              <a:off x="2056042" y="188379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7" name="Google Shape;4887;p64"/>
            <p:cNvSpPr/>
            <p:nvPr/>
          </p:nvSpPr>
          <p:spPr>
            <a:xfrm>
              <a:off x="2072443" y="1898164"/>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8" name="Google Shape;4888;p64"/>
            <p:cNvSpPr/>
            <p:nvPr/>
          </p:nvSpPr>
          <p:spPr>
            <a:xfrm>
              <a:off x="2072633" y="1899155"/>
              <a:ext cx="14" cy="204"/>
            </a:xfrm>
            <a:custGeom>
              <a:avLst/>
              <a:gdLst/>
              <a:ahLst/>
              <a:cxnLst/>
              <a:rect l="l" t="t" r="r" b="b"/>
              <a:pathLst>
                <a:path w="1" h="15" extrusionOk="0">
                  <a:moveTo>
                    <a:pt x="0" y="15"/>
                  </a:moveTo>
                  <a:lnTo>
                    <a:pt x="0" y="1"/>
                  </a:lnTo>
                  <a:cubicBezTo>
                    <a:pt x="0" y="4"/>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89" name="Google Shape;4889;p64"/>
            <p:cNvSpPr/>
            <p:nvPr/>
          </p:nvSpPr>
          <p:spPr>
            <a:xfrm>
              <a:off x="2071588" y="1895829"/>
              <a:ext cx="109" cy="204"/>
            </a:xfrm>
            <a:custGeom>
              <a:avLst/>
              <a:gdLst/>
              <a:ahLst/>
              <a:cxnLst/>
              <a:rect l="l" t="t" r="r" b="b"/>
              <a:pathLst>
                <a:path w="8" h="15" extrusionOk="0">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0" name="Google Shape;4890;p64"/>
            <p:cNvSpPr/>
            <p:nvPr/>
          </p:nvSpPr>
          <p:spPr>
            <a:xfrm>
              <a:off x="2071208" y="1895218"/>
              <a:ext cx="204" cy="244"/>
            </a:xfrm>
            <a:custGeom>
              <a:avLst/>
              <a:gdLst/>
              <a:ahLst/>
              <a:cxnLst/>
              <a:rect l="l" t="t" r="r" b="b"/>
              <a:pathLst>
                <a:path w="15" h="18" extrusionOk="0">
                  <a:moveTo>
                    <a:pt x="14" y="18"/>
                  </a:moveTo>
                  <a:cubicBezTo>
                    <a:pt x="11" y="11"/>
                    <a:pt x="4" y="7"/>
                    <a:pt x="0" y="0"/>
                  </a:cubicBezTo>
                  <a:cubicBezTo>
                    <a:pt x="4" y="7"/>
                    <a:pt x="11" y="11"/>
                    <a:pt x="1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1" name="Google Shape;4891;p64"/>
            <p:cNvSpPr/>
            <p:nvPr/>
          </p:nvSpPr>
          <p:spPr>
            <a:xfrm>
              <a:off x="2072253" y="1897594"/>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2" name="Google Shape;4892;p64"/>
            <p:cNvSpPr/>
            <p:nvPr/>
          </p:nvSpPr>
          <p:spPr>
            <a:xfrm>
              <a:off x="2060848" y="1890642"/>
              <a:ext cx="679" cy="448"/>
            </a:xfrm>
            <a:custGeom>
              <a:avLst/>
              <a:gdLst/>
              <a:ahLst/>
              <a:cxnLst/>
              <a:rect l="l" t="t" r="r" b="b"/>
              <a:pathLst>
                <a:path w="50" h="33" extrusionOk="0">
                  <a:moveTo>
                    <a:pt x="0" y="1"/>
                  </a:moveTo>
                  <a:lnTo>
                    <a:pt x="18" y="29"/>
                  </a:lnTo>
                  <a:lnTo>
                    <a:pt x="49" y="33"/>
                  </a:ln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3" name="Google Shape;4893;p64"/>
            <p:cNvSpPr/>
            <p:nvPr/>
          </p:nvSpPr>
          <p:spPr>
            <a:xfrm>
              <a:off x="2072729" y="1899915"/>
              <a:ext cx="14" cy="204"/>
            </a:xfrm>
            <a:custGeom>
              <a:avLst/>
              <a:gdLst/>
              <a:ahLst/>
              <a:cxnLst/>
              <a:rect l="l" t="t" r="r" b="b"/>
              <a:pathLst>
                <a:path w="1" h="15" extrusionOk="0">
                  <a:moveTo>
                    <a:pt x="0" y="15"/>
                  </a:moveTo>
                  <a:lnTo>
                    <a:pt x="0" y="1"/>
                  </a:lnTo>
                  <a:cubicBezTo>
                    <a:pt x="0" y="8"/>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4" name="Google Shape;4894;p64"/>
            <p:cNvSpPr/>
            <p:nvPr/>
          </p:nvSpPr>
          <p:spPr>
            <a:xfrm>
              <a:off x="2073815" y="1900445"/>
              <a:ext cx="5010" cy="1100"/>
            </a:xfrm>
            <a:custGeom>
              <a:avLst/>
              <a:gdLst/>
              <a:ahLst/>
              <a:cxnLst/>
              <a:rect l="l" t="t" r="r" b="b"/>
              <a:pathLst>
                <a:path w="369" h="81" extrusionOk="0">
                  <a:moveTo>
                    <a:pt x="368" y="0"/>
                  </a:moveTo>
                  <a:cubicBezTo>
                    <a:pt x="193" y="35"/>
                    <a:pt x="4" y="81"/>
                    <a:pt x="1" y="81"/>
                  </a:cubicBezTo>
                  <a:cubicBezTo>
                    <a:pt x="4" y="81"/>
                    <a:pt x="193" y="39"/>
                    <a:pt x="36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5" name="Google Shape;4895;p64"/>
            <p:cNvSpPr/>
            <p:nvPr/>
          </p:nvSpPr>
          <p:spPr>
            <a:xfrm>
              <a:off x="2010883" y="1853426"/>
              <a:ext cx="44738" cy="30101"/>
            </a:xfrm>
            <a:custGeom>
              <a:avLst/>
              <a:gdLst/>
              <a:ahLst/>
              <a:cxnLst/>
              <a:rect l="l" t="t" r="r" b="b"/>
              <a:pathLst>
                <a:path w="3295" h="2217" extrusionOk="0">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6" name="Google Shape;4896;p64"/>
            <p:cNvSpPr/>
            <p:nvPr/>
          </p:nvSpPr>
          <p:spPr>
            <a:xfrm>
              <a:off x="2069538" y="1893602"/>
              <a:ext cx="584" cy="394"/>
            </a:xfrm>
            <a:custGeom>
              <a:avLst/>
              <a:gdLst/>
              <a:ahLst/>
              <a:cxnLst/>
              <a:rect l="l" t="t" r="r" b="b"/>
              <a:pathLst>
                <a:path w="43" h="29" extrusionOk="0">
                  <a:moveTo>
                    <a:pt x="43" y="28"/>
                  </a:moveTo>
                  <a:cubicBezTo>
                    <a:pt x="29" y="18"/>
                    <a:pt x="15" y="7"/>
                    <a:pt x="1" y="0"/>
                  </a:cubicBezTo>
                  <a:cubicBezTo>
                    <a:pt x="15" y="7"/>
                    <a:pt x="29" y="18"/>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7" name="Google Shape;4897;p64"/>
            <p:cNvSpPr/>
            <p:nvPr/>
          </p:nvSpPr>
          <p:spPr>
            <a:xfrm>
              <a:off x="2070828" y="1894647"/>
              <a:ext cx="204" cy="299"/>
            </a:xfrm>
            <a:custGeom>
              <a:avLst/>
              <a:gdLst/>
              <a:ahLst/>
              <a:cxnLst/>
              <a:rect l="l" t="t" r="r" b="b"/>
              <a:pathLst>
                <a:path w="15" h="22" extrusionOk="0">
                  <a:moveTo>
                    <a:pt x="0" y="0"/>
                  </a:moveTo>
                  <a:cubicBezTo>
                    <a:pt x="4" y="11"/>
                    <a:pt x="7" y="14"/>
                    <a:pt x="14" y="21"/>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8" name="Google Shape;4898;p64"/>
            <p:cNvSpPr/>
            <p:nvPr/>
          </p:nvSpPr>
          <p:spPr>
            <a:xfrm>
              <a:off x="2072729" y="1900255"/>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899" name="Google Shape;4899;p64"/>
            <p:cNvSpPr/>
            <p:nvPr/>
          </p:nvSpPr>
          <p:spPr>
            <a:xfrm>
              <a:off x="2072729" y="190048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0" name="Google Shape;4900;p64"/>
            <p:cNvSpPr/>
            <p:nvPr/>
          </p:nvSpPr>
          <p:spPr>
            <a:xfrm>
              <a:off x="2079042" y="1900391"/>
              <a:ext cx="68" cy="14"/>
            </a:xfrm>
            <a:custGeom>
              <a:avLst/>
              <a:gdLst/>
              <a:ahLst/>
              <a:cxnLst/>
              <a:rect l="l" t="t" r="r" b="b"/>
              <a:pathLst>
                <a:path w="5" h="1" extrusionOk="0">
                  <a:moveTo>
                    <a:pt x="1" y="1"/>
                  </a:moveTo>
                  <a:lnTo>
                    <a:pt x="4"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1" name="Google Shape;4901;p64"/>
            <p:cNvSpPr/>
            <p:nvPr/>
          </p:nvSpPr>
          <p:spPr>
            <a:xfrm>
              <a:off x="2072538" y="1898680"/>
              <a:ext cx="54" cy="204"/>
            </a:xfrm>
            <a:custGeom>
              <a:avLst/>
              <a:gdLst/>
              <a:ahLst/>
              <a:cxnLst/>
              <a:rect l="l" t="t" r="r" b="b"/>
              <a:pathLst>
                <a:path w="4" h="15" extrusionOk="0">
                  <a:moveTo>
                    <a:pt x="0" y="1"/>
                  </a:moveTo>
                  <a:cubicBezTo>
                    <a:pt x="0" y="4"/>
                    <a:pt x="0" y="11"/>
                    <a:pt x="4" y="15"/>
                  </a:cubicBezTo>
                  <a:cubicBezTo>
                    <a:pt x="4"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2" name="Google Shape;4902;p64"/>
            <p:cNvSpPr/>
            <p:nvPr/>
          </p:nvSpPr>
          <p:spPr>
            <a:xfrm>
              <a:off x="2071873" y="1896453"/>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3" name="Google Shape;4903;p64"/>
            <p:cNvSpPr/>
            <p:nvPr/>
          </p:nvSpPr>
          <p:spPr>
            <a:xfrm>
              <a:off x="1964013" y="1946120"/>
              <a:ext cx="109" cy="1534"/>
            </a:xfrm>
            <a:custGeom>
              <a:avLst/>
              <a:gdLst/>
              <a:ahLst/>
              <a:cxnLst/>
              <a:rect l="l" t="t" r="r" b="b"/>
              <a:pathLst>
                <a:path w="8" h="113" extrusionOk="0">
                  <a:moveTo>
                    <a:pt x="1" y="0"/>
                  </a:moveTo>
                  <a:cubicBezTo>
                    <a:pt x="4" y="35"/>
                    <a:pt x="8" y="74"/>
                    <a:pt x="8" y="113"/>
                  </a:cubicBezTo>
                  <a:cubicBezTo>
                    <a:pt x="8" y="70"/>
                    <a:pt x="4"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4" name="Google Shape;4904;p64"/>
            <p:cNvSpPr/>
            <p:nvPr/>
          </p:nvSpPr>
          <p:spPr>
            <a:xfrm>
              <a:off x="1964013" y="1950872"/>
              <a:ext cx="14" cy="543"/>
            </a:xfrm>
            <a:custGeom>
              <a:avLst/>
              <a:gdLst/>
              <a:ahLst/>
              <a:cxnLst/>
              <a:rect l="l" t="t" r="r" b="b"/>
              <a:pathLst>
                <a:path w="1" h="40" extrusionOk="0">
                  <a:moveTo>
                    <a:pt x="1" y="3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5" name="Google Shape;4905;p64"/>
            <p:cNvSpPr/>
            <p:nvPr/>
          </p:nvSpPr>
          <p:spPr>
            <a:xfrm>
              <a:off x="1957361" y="1933683"/>
              <a:ext cx="1629" cy="2702"/>
            </a:xfrm>
            <a:custGeom>
              <a:avLst/>
              <a:gdLst/>
              <a:ahLst/>
              <a:cxnLst/>
              <a:rect l="l" t="t" r="r" b="b"/>
              <a:pathLst>
                <a:path w="120" h="199" extrusionOk="0">
                  <a:moveTo>
                    <a:pt x="1" y="0"/>
                  </a:moveTo>
                  <a:cubicBezTo>
                    <a:pt x="4" y="17"/>
                    <a:pt x="11" y="31"/>
                    <a:pt x="11" y="38"/>
                  </a:cubicBezTo>
                  <a:lnTo>
                    <a:pt x="120" y="199"/>
                  </a:lnTo>
                  <a:lnTo>
                    <a:pt x="15" y="38"/>
                  </a:lnTo>
                  <a:cubicBezTo>
                    <a:pt x="11" y="31"/>
                    <a:pt x="4"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6" name="Google Shape;4906;p64"/>
            <p:cNvSpPr/>
            <p:nvPr/>
          </p:nvSpPr>
          <p:spPr>
            <a:xfrm>
              <a:off x="1992866" y="1964748"/>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7" name="Google Shape;4907;p64"/>
            <p:cNvSpPr/>
            <p:nvPr/>
          </p:nvSpPr>
          <p:spPr>
            <a:xfrm>
              <a:off x="1994631" y="1966269"/>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8" name="Google Shape;4908;p64"/>
            <p:cNvSpPr/>
            <p:nvPr/>
          </p:nvSpPr>
          <p:spPr>
            <a:xfrm>
              <a:off x="2004325" y="1964843"/>
              <a:ext cx="448" cy="258"/>
            </a:xfrm>
            <a:custGeom>
              <a:avLst/>
              <a:gdLst/>
              <a:ahLst/>
              <a:cxnLst/>
              <a:rect l="l" t="t" r="r" b="b"/>
              <a:pathLst>
                <a:path w="33" h="19" extrusionOk="0">
                  <a:moveTo>
                    <a:pt x="32" y="1"/>
                  </a:moveTo>
                  <a:cubicBezTo>
                    <a:pt x="22" y="4"/>
                    <a:pt x="11" y="11"/>
                    <a:pt x="1" y="18"/>
                  </a:cubicBezTo>
                  <a:cubicBezTo>
                    <a:pt x="11" y="11"/>
                    <a:pt x="22" y="4"/>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09" name="Google Shape;4909;p64"/>
            <p:cNvSpPr/>
            <p:nvPr/>
          </p:nvSpPr>
          <p:spPr>
            <a:xfrm>
              <a:off x="1988589" y="1966133"/>
              <a:ext cx="733" cy="299"/>
            </a:xfrm>
            <a:custGeom>
              <a:avLst/>
              <a:gdLst/>
              <a:ahLst/>
              <a:cxnLst/>
              <a:rect l="l" t="t" r="r" b="b"/>
              <a:pathLst>
                <a:path w="54" h="22" extrusionOk="0">
                  <a:moveTo>
                    <a:pt x="1" y="0"/>
                  </a:moveTo>
                  <a:lnTo>
                    <a:pt x="11" y="11"/>
                  </a:lnTo>
                  <a:cubicBezTo>
                    <a:pt x="22" y="18"/>
                    <a:pt x="36" y="21"/>
                    <a:pt x="50" y="21"/>
                  </a:cubicBezTo>
                  <a:lnTo>
                    <a:pt x="53" y="21"/>
                  </a:lnTo>
                  <a:cubicBezTo>
                    <a:pt x="32" y="21"/>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0" name="Google Shape;4910;p64"/>
            <p:cNvSpPr/>
            <p:nvPr/>
          </p:nvSpPr>
          <p:spPr>
            <a:xfrm>
              <a:off x="1989634" y="1964558"/>
              <a:ext cx="1494" cy="1534"/>
            </a:xfrm>
            <a:custGeom>
              <a:avLst/>
              <a:gdLst/>
              <a:ahLst/>
              <a:cxnLst/>
              <a:rect l="l" t="t" r="r" b="b"/>
              <a:pathLst>
                <a:path w="110" h="113" extrusionOk="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1" name="Google Shape;4911;p64"/>
            <p:cNvSpPr/>
            <p:nvPr/>
          </p:nvSpPr>
          <p:spPr>
            <a:xfrm>
              <a:off x="1992390" y="1964612"/>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2" name="Google Shape;4912;p64"/>
            <p:cNvSpPr/>
            <p:nvPr/>
          </p:nvSpPr>
          <p:spPr>
            <a:xfrm>
              <a:off x="1989539" y="196613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3" name="Google Shape;4913;p64"/>
            <p:cNvSpPr/>
            <p:nvPr/>
          </p:nvSpPr>
          <p:spPr>
            <a:xfrm>
              <a:off x="1994196" y="1965848"/>
              <a:ext cx="163" cy="149"/>
            </a:xfrm>
            <a:custGeom>
              <a:avLst/>
              <a:gdLst/>
              <a:ahLst/>
              <a:cxnLst/>
              <a:rect l="l" t="t" r="r" b="b"/>
              <a:pathLst>
                <a:path w="12" h="11" extrusionOk="0">
                  <a:moveTo>
                    <a:pt x="1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4" name="Google Shape;4914;p64"/>
            <p:cNvSpPr/>
            <p:nvPr/>
          </p:nvSpPr>
          <p:spPr>
            <a:xfrm>
              <a:off x="1993816" y="1965468"/>
              <a:ext cx="163" cy="149"/>
            </a:xfrm>
            <a:custGeom>
              <a:avLst/>
              <a:gdLst/>
              <a:ahLst/>
              <a:cxnLst/>
              <a:rect l="l" t="t" r="r" b="b"/>
              <a:pathLst>
                <a:path w="12" h="11" extrusionOk="0">
                  <a:moveTo>
                    <a:pt x="1"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5" name="Google Shape;4915;p64"/>
            <p:cNvSpPr/>
            <p:nvPr/>
          </p:nvSpPr>
          <p:spPr>
            <a:xfrm>
              <a:off x="1991875" y="1964517"/>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6" name="Google Shape;4916;p64"/>
            <p:cNvSpPr/>
            <p:nvPr/>
          </p:nvSpPr>
          <p:spPr>
            <a:xfrm>
              <a:off x="1989349" y="1966364"/>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7" name="Google Shape;4917;p64"/>
            <p:cNvSpPr/>
            <p:nvPr/>
          </p:nvSpPr>
          <p:spPr>
            <a:xfrm>
              <a:off x="2003035" y="1965087"/>
              <a:ext cx="1303" cy="720"/>
            </a:xfrm>
            <a:custGeom>
              <a:avLst/>
              <a:gdLst/>
              <a:ahLst/>
              <a:cxnLst/>
              <a:rect l="l" t="t" r="r" b="b"/>
              <a:pathLst>
                <a:path w="96" h="53" extrusionOk="0">
                  <a:moveTo>
                    <a:pt x="96" y="0"/>
                  </a:moveTo>
                  <a:cubicBezTo>
                    <a:pt x="68" y="21"/>
                    <a:pt x="36" y="39"/>
                    <a:pt x="1" y="53"/>
                  </a:cubicBezTo>
                  <a:cubicBezTo>
                    <a:pt x="36" y="39"/>
                    <a:pt x="68" y="21"/>
                    <a:pt x="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8" name="Google Shape;4918;p64"/>
            <p:cNvSpPr/>
            <p:nvPr/>
          </p:nvSpPr>
          <p:spPr>
            <a:xfrm>
              <a:off x="2004800" y="1964463"/>
              <a:ext cx="1494" cy="353"/>
            </a:xfrm>
            <a:custGeom>
              <a:avLst/>
              <a:gdLst/>
              <a:ahLst/>
              <a:cxnLst/>
              <a:rect l="l" t="t" r="r" b="b"/>
              <a:pathLst>
                <a:path w="110" h="26" extrusionOk="0">
                  <a:moveTo>
                    <a:pt x="109" y="1"/>
                  </a:moveTo>
                  <a:lnTo>
                    <a:pt x="109" y="1"/>
                  </a:lnTo>
                  <a:cubicBezTo>
                    <a:pt x="71" y="1"/>
                    <a:pt x="36" y="8"/>
                    <a:pt x="1" y="25"/>
                  </a:cubicBezTo>
                  <a:cubicBezTo>
                    <a:pt x="36" y="8"/>
                    <a:pt x="71" y="1"/>
                    <a:pt x="1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19" name="Google Shape;4919;p64"/>
            <p:cNvSpPr/>
            <p:nvPr/>
          </p:nvSpPr>
          <p:spPr>
            <a:xfrm>
              <a:off x="1993341" y="1965087"/>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0" name="Google Shape;4920;p64"/>
            <p:cNvSpPr/>
            <p:nvPr/>
          </p:nvSpPr>
          <p:spPr>
            <a:xfrm>
              <a:off x="1964068" y="1949446"/>
              <a:ext cx="54" cy="1208"/>
            </a:xfrm>
            <a:custGeom>
              <a:avLst/>
              <a:gdLst/>
              <a:ahLst/>
              <a:cxnLst/>
              <a:rect l="l" t="t" r="r" b="b"/>
              <a:pathLst>
                <a:path w="4" h="89" extrusionOk="0">
                  <a:moveTo>
                    <a:pt x="4" y="1"/>
                  </a:moveTo>
                  <a:lnTo>
                    <a:pt x="0" y="88"/>
                  </a:lnTo>
                  <a:cubicBezTo>
                    <a:pt x="4" y="60"/>
                    <a:pt x="4" y="32"/>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1" name="Google Shape;4921;p64"/>
            <p:cNvSpPr/>
            <p:nvPr/>
          </p:nvSpPr>
          <p:spPr>
            <a:xfrm>
              <a:off x="1987788" y="1965318"/>
              <a:ext cx="815" cy="828"/>
            </a:xfrm>
            <a:custGeom>
              <a:avLst/>
              <a:gdLst/>
              <a:ahLst/>
              <a:cxnLst/>
              <a:rect l="l" t="t" r="r" b="b"/>
              <a:pathLst>
                <a:path w="60" h="61" extrusionOk="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2" name="Google Shape;4922;p64"/>
            <p:cNvSpPr/>
            <p:nvPr/>
          </p:nvSpPr>
          <p:spPr>
            <a:xfrm>
              <a:off x="1964013" y="1951876"/>
              <a:ext cx="299" cy="869"/>
            </a:xfrm>
            <a:custGeom>
              <a:avLst/>
              <a:gdLst/>
              <a:ahLst/>
              <a:cxnLst/>
              <a:rect l="l" t="t" r="r" b="b"/>
              <a:pathLst>
                <a:path w="22" h="64" extrusionOk="0">
                  <a:moveTo>
                    <a:pt x="1" y="0"/>
                  </a:moveTo>
                  <a:cubicBezTo>
                    <a:pt x="4" y="21"/>
                    <a:pt x="11" y="42"/>
                    <a:pt x="22" y="63"/>
                  </a:cubicBezTo>
                  <a:cubicBezTo>
                    <a:pt x="11" y="42"/>
                    <a:pt x="4"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3" name="Google Shape;4923;p64"/>
            <p:cNvSpPr/>
            <p:nvPr/>
          </p:nvSpPr>
          <p:spPr>
            <a:xfrm>
              <a:off x="1964299" y="1952732"/>
              <a:ext cx="353" cy="679"/>
            </a:xfrm>
            <a:custGeom>
              <a:avLst/>
              <a:gdLst/>
              <a:ahLst/>
              <a:cxnLst/>
              <a:rect l="l" t="t" r="r" b="b"/>
              <a:pathLst>
                <a:path w="26" h="50" extrusionOk="0">
                  <a:moveTo>
                    <a:pt x="25" y="49"/>
                  </a:moveTo>
                  <a:cubicBezTo>
                    <a:pt x="15" y="35"/>
                    <a:pt x="8" y="18"/>
                    <a:pt x="1" y="0"/>
                  </a:cubicBezTo>
                  <a:cubicBezTo>
                    <a:pt x="8" y="18"/>
                    <a:pt x="15" y="35"/>
                    <a:pt x="25"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4" name="Google Shape;4924;p64"/>
            <p:cNvSpPr/>
            <p:nvPr/>
          </p:nvSpPr>
          <p:spPr>
            <a:xfrm>
              <a:off x="1988358" y="1965983"/>
              <a:ext cx="394" cy="299"/>
            </a:xfrm>
            <a:custGeom>
              <a:avLst/>
              <a:gdLst/>
              <a:ahLst/>
              <a:cxnLst/>
              <a:rect l="l" t="t" r="r" b="b"/>
              <a:pathLst>
                <a:path w="29" h="22" extrusionOk="0">
                  <a:moveTo>
                    <a:pt x="0" y="1"/>
                  </a:moveTo>
                  <a:lnTo>
                    <a:pt x="0" y="1"/>
                  </a:lnTo>
                  <a:cubicBezTo>
                    <a:pt x="11" y="8"/>
                    <a:pt x="18" y="15"/>
                    <a:pt x="28" y="22"/>
                  </a:cubicBezTo>
                  <a:lnTo>
                    <a:pt x="18"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5" name="Google Shape;4925;p64"/>
            <p:cNvSpPr/>
            <p:nvPr/>
          </p:nvSpPr>
          <p:spPr>
            <a:xfrm>
              <a:off x="1957415" y="1933479"/>
              <a:ext cx="720" cy="149"/>
            </a:xfrm>
            <a:custGeom>
              <a:avLst/>
              <a:gdLst/>
              <a:ahLst/>
              <a:cxnLst/>
              <a:rect l="l" t="t" r="r" b="b"/>
              <a:pathLst>
                <a:path w="53" h="11" extrusionOk="0">
                  <a:moveTo>
                    <a:pt x="53" y="0"/>
                  </a:moveTo>
                  <a:lnTo>
                    <a:pt x="53" y="0"/>
                  </a:lnTo>
                  <a:cubicBezTo>
                    <a:pt x="35" y="4"/>
                    <a:pt x="18" y="7"/>
                    <a:pt x="0" y="11"/>
                  </a:cubicBezTo>
                  <a:cubicBezTo>
                    <a:pt x="18" y="11"/>
                    <a:pt x="35" y="4"/>
                    <a:pt x="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6" name="Google Shape;4926;p64"/>
            <p:cNvSpPr/>
            <p:nvPr/>
          </p:nvSpPr>
          <p:spPr>
            <a:xfrm>
              <a:off x="1959506" y="1932569"/>
              <a:ext cx="434" cy="353"/>
            </a:xfrm>
            <a:custGeom>
              <a:avLst/>
              <a:gdLst/>
              <a:ahLst/>
              <a:cxnLst/>
              <a:rect l="l" t="t" r="r" b="b"/>
              <a:pathLst>
                <a:path w="32" h="26" extrusionOk="0">
                  <a:moveTo>
                    <a:pt x="0" y="25"/>
                  </a:moveTo>
                  <a:cubicBezTo>
                    <a:pt x="11" y="18"/>
                    <a:pt x="21" y="11"/>
                    <a:pt x="32" y="1"/>
                  </a:cubicBezTo>
                  <a:cubicBezTo>
                    <a:pt x="21" y="11"/>
                    <a:pt x="11" y="18"/>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7" name="Google Shape;4927;p64"/>
            <p:cNvSpPr/>
            <p:nvPr/>
          </p:nvSpPr>
          <p:spPr>
            <a:xfrm>
              <a:off x="1958175" y="1933289"/>
              <a:ext cx="584" cy="204"/>
            </a:xfrm>
            <a:custGeom>
              <a:avLst/>
              <a:gdLst/>
              <a:ahLst/>
              <a:cxnLst/>
              <a:rect l="l" t="t" r="r" b="b"/>
              <a:pathLst>
                <a:path w="43" h="15" extrusionOk="0">
                  <a:moveTo>
                    <a:pt x="0" y="14"/>
                  </a:moveTo>
                  <a:cubicBezTo>
                    <a:pt x="14" y="11"/>
                    <a:pt x="28" y="4"/>
                    <a:pt x="42" y="0"/>
                  </a:cubicBezTo>
                  <a:cubicBezTo>
                    <a:pt x="28" y="4"/>
                    <a:pt x="14"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8" name="Google Shape;4928;p64"/>
            <p:cNvSpPr/>
            <p:nvPr/>
          </p:nvSpPr>
          <p:spPr>
            <a:xfrm>
              <a:off x="1958881" y="1932949"/>
              <a:ext cx="543" cy="299"/>
            </a:xfrm>
            <a:custGeom>
              <a:avLst/>
              <a:gdLst/>
              <a:ahLst/>
              <a:cxnLst/>
              <a:rect l="l" t="t" r="r" b="b"/>
              <a:pathLst>
                <a:path w="40" h="22" extrusionOk="0">
                  <a:moveTo>
                    <a:pt x="1" y="22"/>
                  </a:moveTo>
                  <a:cubicBezTo>
                    <a:pt x="11" y="15"/>
                    <a:pt x="25" y="8"/>
                    <a:pt x="39" y="1"/>
                  </a:cubicBezTo>
                  <a:cubicBezTo>
                    <a:pt x="25"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29" name="Google Shape;4929;p64"/>
            <p:cNvSpPr/>
            <p:nvPr/>
          </p:nvSpPr>
          <p:spPr>
            <a:xfrm>
              <a:off x="1959981" y="1932148"/>
              <a:ext cx="339" cy="394"/>
            </a:xfrm>
            <a:custGeom>
              <a:avLst/>
              <a:gdLst/>
              <a:ahLst/>
              <a:cxnLst/>
              <a:rect l="l" t="t" r="r" b="b"/>
              <a:pathLst>
                <a:path w="25" h="29" extrusionOk="0">
                  <a:moveTo>
                    <a:pt x="25" y="0"/>
                  </a:moveTo>
                  <a:cubicBezTo>
                    <a:pt x="18" y="11"/>
                    <a:pt x="7" y="21"/>
                    <a:pt x="0" y="28"/>
                  </a:cubicBezTo>
                  <a:cubicBezTo>
                    <a:pt x="7"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0" name="Google Shape;4930;p64"/>
            <p:cNvSpPr/>
            <p:nvPr/>
          </p:nvSpPr>
          <p:spPr>
            <a:xfrm>
              <a:off x="1960646" y="1931103"/>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1" name="Google Shape;4931;p64"/>
            <p:cNvSpPr/>
            <p:nvPr/>
          </p:nvSpPr>
          <p:spPr>
            <a:xfrm>
              <a:off x="1969051" y="1928673"/>
              <a:ext cx="1398" cy="204"/>
            </a:xfrm>
            <a:custGeom>
              <a:avLst/>
              <a:gdLst/>
              <a:ahLst/>
              <a:cxnLst/>
              <a:rect l="l" t="t" r="r" b="b"/>
              <a:pathLst>
                <a:path w="103" h="15" extrusionOk="0">
                  <a:moveTo>
                    <a:pt x="102" y="15"/>
                  </a:moveTo>
                  <a:cubicBezTo>
                    <a:pt x="71" y="4"/>
                    <a:pt x="36" y="1"/>
                    <a:pt x="1" y="1"/>
                  </a:cubicBezTo>
                  <a:cubicBezTo>
                    <a:pt x="36" y="1"/>
                    <a:pt x="71" y="4"/>
                    <a:pt x="10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2" name="Google Shape;4932;p64"/>
            <p:cNvSpPr/>
            <p:nvPr/>
          </p:nvSpPr>
          <p:spPr>
            <a:xfrm>
              <a:off x="1960836" y="1930438"/>
              <a:ext cx="54" cy="584"/>
            </a:xfrm>
            <a:custGeom>
              <a:avLst/>
              <a:gdLst/>
              <a:ahLst/>
              <a:cxnLst/>
              <a:rect l="l" t="t" r="r" b="b"/>
              <a:pathLst>
                <a:path w="4" h="43" extrusionOk="0">
                  <a:moveTo>
                    <a:pt x="0" y="42"/>
                  </a:moveTo>
                  <a:cubicBezTo>
                    <a:pt x="4" y="28"/>
                    <a:pt x="4" y="14"/>
                    <a:pt x="4" y="0"/>
                  </a:cubicBezTo>
                  <a:cubicBezTo>
                    <a:pt x="4"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3" name="Google Shape;4933;p64"/>
            <p:cNvSpPr/>
            <p:nvPr/>
          </p:nvSpPr>
          <p:spPr>
            <a:xfrm>
              <a:off x="1960361" y="1931673"/>
              <a:ext cx="299" cy="434"/>
            </a:xfrm>
            <a:custGeom>
              <a:avLst/>
              <a:gdLst/>
              <a:ahLst/>
              <a:cxnLst/>
              <a:rect l="l" t="t" r="r" b="b"/>
              <a:pathLst>
                <a:path w="22" h="32" extrusionOk="0">
                  <a:moveTo>
                    <a:pt x="0" y="32"/>
                  </a:moveTo>
                  <a:cubicBezTo>
                    <a:pt x="7" y="21"/>
                    <a:pt x="14" y="11"/>
                    <a:pt x="21" y="0"/>
                  </a:cubicBezTo>
                  <a:cubicBezTo>
                    <a:pt x="14" y="11"/>
                    <a:pt x="7"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4" name="Google Shape;4934;p64"/>
            <p:cNvSpPr/>
            <p:nvPr/>
          </p:nvSpPr>
          <p:spPr>
            <a:xfrm>
              <a:off x="2008222" y="1930981"/>
              <a:ext cx="58533" cy="39592"/>
            </a:xfrm>
            <a:custGeom>
              <a:avLst/>
              <a:gdLst/>
              <a:ahLst/>
              <a:cxnLst/>
              <a:rect l="l" t="t" r="r" b="b"/>
              <a:pathLst>
                <a:path w="4311" h="2916" extrusionOk="0">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5" name="Google Shape;4935;p64"/>
            <p:cNvSpPr/>
            <p:nvPr/>
          </p:nvSpPr>
          <p:spPr>
            <a:xfrm>
              <a:off x="2054236" y="1960186"/>
              <a:ext cx="679" cy="14"/>
            </a:xfrm>
            <a:custGeom>
              <a:avLst/>
              <a:gdLst/>
              <a:ahLst/>
              <a:cxnLst/>
              <a:rect l="l" t="t" r="r" b="b"/>
              <a:pathLst>
                <a:path w="50" h="1" extrusionOk="0">
                  <a:moveTo>
                    <a:pt x="0" y="1"/>
                  </a:moveTo>
                  <a:lnTo>
                    <a:pt x="21" y="1"/>
                  </a:lnTo>
                  <a:cubicBezTo>
                    <a:pt x="32" y="1"/>
                    <a:pt x="39" y="1"/>
                    <a:pt x="49" y="1"/>
                  </a:cubicBezTo>
                  <a:cubicBezTo>
                    <a:pt x="32"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6" name="Google Shape;4936;p64"/>
            <p:cNvSpPr/>
            <p:nvPr/>
          </p:nvSpPr>
          <p:spPr>
            <a:xfrm>
              <a:off x="2066782" y="1954388"/>
              <a:ext cx="68" cy="109"/>
            </a:xfrm>
            <a:custGeom>
              <a:avLst/>
              <a:gdLst/>
              <a:ahLst/>
              <a:cxnLst/>
              <a:rect l="l" t="t" r="r" b="b"/>
              <a:pathLst>
                <a:path w="5" h="8" extrusionOk="0">
                  <a:moveTo>
                    <a:pt x="1" y="1"/>
                  </a:moveTo>
                  <a:cubicBezTo>
                    <a:pt x="4" y="1"/>
                    <a:pt x="4" y="4"/>
                    <a:pt x="1" y="8"/>
                  </a:cubicBez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7" name="Google Shape;4937;p64"/>
            <p:cNvSpPr/>
            <p:nvPr/>
          </p:nvSpPr>
          <p:spPr>
            <a:xfrm>
              <a:off x="2066782" y="1954673"/>
              <a:ext cx="14" cy="68"/>
            </a:xfrm>
            <a:custGeom>
              <a:avLst/>
              <a:gdLst/>
              <a:ahLst/>
              <a:cxnLst/>
              <a:rect l="l" t="t" r="r" b="b"/>
              <a:pathLst>
                <a:path w="1" h="5" extrusionOk="0">
                  <a:moveTo>
                    <a:pt x="1" y="1"/>
                  </a:moveTo>
                  <a:lnTo>
                    <a:pt x="1" y="4"/>
                  </a:lnTo>
                  <a:cubicBezTo>
                    <a:pt x="1" y="1"/>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8" name="Google Shape;4938;p64"/>
            <p:cNvSpPr/>
            <p:nvPr/>
          </p:nvSpPr>
          <p:spPr>
            <a:xfrm>
              <a:off x="2066836" y="1954538"/>
              <a:ext cx="14" cy="109"/>
            </a:xfrm>
            <a:custGeom>
              <a:avLst/>
              <a:gdLst/>
              <a:ahLst/>
              <a:cxnLst/>
              <a:rect l="l" t="t" r="r" b="b"/>
              <a:pathLst>
                <a:path w="1" h="8" extrusionOk="0">
                  <a:moveTo>
                    <a:pt x="0" y="0"/>
                  </a:moveTo>
                  <a:cubicBezTo>
                    <a:pt x="0" y="4"/>
                    <a:pt x="0" y="4"/>
                    <a:pt x="0" y="7"/>
                  </a:cubicBezTo>
                  <a:cubicBezTo>
                    <a:pt x="0" y="4"/>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39" name="Google Shape;4939;p64"/>
            <p:cNvSpPr/>
            <p:nvPr/>
          </p:nvSpPr>
          <p:spPr>
            <a:xfrm>
              <a:off x="2066591" y="1954864"/>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0" name="Google Shape;4940;p64"/>
            <p:cNvSpPr/>
            <p:nvPr/>
          </p:nvSpPr>
          <p:spPr>
            <a:xfrm>
              <a:off x="2066401" y="1954959"/>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1" name="Google Shape;4941;p64"/>
            <p:cNvSpPr/>
            <p:nvPr/>
          </p:nvSpPr>
          <p:spPr>
            <a:xfrm>
              <a:off x="2066687" y="1954768"/>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2" name="Google Shape;4942;p64"/>
            <p:cNvSpPr/>
            <p:nvPr/>
          </p:nvSpPr>
          <p:spPr>
            <a:xfrm>
              <a:off x="2055037" y="196014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3" name="Google Shape;4943;p64"/>
            <p:cNvSpPr/>
            <p:nvPr/>
          </p:nvSpPr>
          <p:spPr>
            <a:xfrm>
              <a:off x="2066171" y="1955108"/>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4" name="Google Shape;4944;p64"/>
            <p:cNvSpPr/>
            <p:nvPr/>
          </p:nvSpPr>
          <p:spPr>
            <a:xfrm>
              <a:off x="2051439" y="1959711"/>
              <a:ext cx="2811" cy="489"/>
            </a:xfrm>
            <a:custGeom>
              <a:avLst/>
              <a:gdLst/>
              <a:ahLst/>
              <a:cxnLst/>
              <a:rect l="l" t="t" r="r" b="b"/>
              <a:pathLst>
                <a:path w="207" h="36" extrusionOk="0">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5" name="Google Shape;4945;p64"/>
            <p:cNvSpPr/>
            <p:nvPr/>
          </p:nvSpPr>
          <p:spPr>
            <a:xfrm>
              <a:off x="2046633" y="1959575"/>
              <a:ext cx="339" cy="244"/>
            </a:xfrm>
            <a:custGeom>
              <a:avLst/>
              <a:gdLst/>
              <a:ahLst/>
              <a:cxnLst/>
              <a:rect l="l" t="t" r="r" b="b"/>
              <a:pathLst>
                <a:path w="25" h="18" extrusionOk="0">
                  <a:moveTo>
                    <a:pt x="25" y="0"/>
                  </a:moveTo>
                  <a:lnTo>
                    <a:pt x="0" y="11"/>
                  </a:lnTo>
                  <a:lnTo>
                    <a:pt x="0" y="18"/>
                  </a:lnTo>
                  <a:cubicBezTo>
                    <a:pt x="7" y="11"/>
                    <a:pt x="14"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6" name="Google Shape;4946;p64"/>
            <p:cNvSpPr/>
            <p:nvPr/>
          </p:nvSpPr>
          <p:spPr>
            <a:xfrm>
              <a:off x="204834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7" name="Google Shape;4947;p64"/>
            <p:cNvSpPr/>
            <p:nvPr/>
          </p:nvSpPr>
          <p:spPr>
            <a:xfrm>
              <a:off x="2053856" y="1960186"/>
              <a:ext cx="625" cy="14"/>
            </a:xfrm>
            <a:custGeom>
              <a:avLst/>
              <a:gdLst/>
              <a:ahLst/>
              <a:cxnLst/>
              <a:rect l="l" t="t" r="r" b="b"/>
              <a:pathLst>
                <a:path w="46" h="1" extrusionOk="0">
                  <a:moveTo>
                    <a:pt x="25" y="1"/>
                  </a:moveTo>
                  <a:lnTo>
                    <a:pt x="0" y="1"/>
                  </a:lnTo>
                  <a:cubicBezTo>
                    <a:pt x="14" y="1"/>
                    <a:pt x="32" y="1"/>
                    <a:pt x="46" y="1"/>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8" name="Google Shape;4948;p64"/>
            <p:cNvSpPr/>
            <p:nvPr/>
          </p:nvSpPr>
          <p:spPr>
            <a:xfrm>
              <a:off x="2011263" y="1967273"/>
              <a:ext cx="1208" cy="1385"/>
            </a:xfrm>
            <a:custGeom>
              <a:avLst/>
              <a:gdLst/>
              <a:ahLst/>
              <a:cxnLst/>
              <a:rect l="l" t="t" r="r" b="b"/>
              <a:pathLst>
                <a:path w="89" h="102" extrusionOk="0">
                  <a:moveTo>
                    <a:pt x="88" y="102"/>
                  </a:moveTo>
                  <a:cubicBezTo>
                    <a:pt x="57" y="74"/>
                    <a:pt x="29" y="39"/>
                    <a:pt x="4" y="4"/>
                  </a:cubicBezTo>
                  <a:lnTo>
                    <a:pt x="1" y="0"/>
                  </a:lnTo>
                  <a:lnTo>
                    <a:pt x="4" y="4"/>
                  </a:lnTo>
                  <a:cubicBezTo>
                    <a:pt x="29" y="39"/>
                    <a:pt x="57" y="74"/>
                    <a:pt x="88"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49" name="Google Shape;4949;p64"/>
            <p:cNvSpPr/>
            <p:nvPr/>
          </p:nvSpPr>
          <p:spPr>
            <a:xfrm>
              <a:off x="2008086" y="1964748"/>
              <a:ext cx="2770" cy="1914"/>
            </a:xfrm>
            <a:custGeom>
              <a:avLst/>
              <a:gdLst/>
              <a:ahLst/>
              <a:cxnLst/>
              <a:rect l="l" t="t" r="r" b="b"/>
              <a:pathLst>
                <a:path w="204" h="141" extrusionOk="0">
                  <a:moveTo>
                    <a:pt x="203" y="141"/>
                  </a:moveTo>
                  <a:cubicBezTo>
                    <a:pt x="147" y="78"/>
                    <a:pt x="77" y="29"/>
                    <a:pt x="0" y="1"/>
                  </a:cubicBezTo>
                  <a:lnTo>
                    <a:pt x="0" y="1"/>
                  </a:lnTo>
                  <a:cubicBezTo>
                    <a:pt x="77" y="29"/>
                    <a:pt x="147" y="78"/>
                    <a:pt x="203"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0" name="Google Shape;4950;p64"/>
            <p:cNvSpPr/>
            <p:nvPr/>
          </p:nvSpPr>
          <p:spPr>
            <a:xfrm>
              <a:off x="2022818" y="1968074"/>
              <a:ext cx="3720" cy="1059"/>
            </a:xfrm>
            <a:custGeom>
              <a:avLst/>
              <a:gdLst/>
              <a:ahLst/>
              <a:cxnLst/>
              <a:rect l="l" t="t" r="r" b="b"/>
              <a:pathLst>
                <a:path w="274" h="78" extrusionOk="0">
                  <a:moveTo>
                    <a:pt x="0" y="1"/>
                  </a:moveTo>
                  <a:cubicBezTo>
                    <a:pt x="77" y="1"/>
                    <a:pt x="207" y="11"/>
                    <a:pt x="273" y="78"/>
                  </a:cubicBezTo>
                  <a:cubicBezTo>
                    <a:pt x="207" y="11"/>
                    <a:pt x="8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1" name="Google Shape;4951;p64"/>
            <p:cNvSpPr/>
            <p:nvPr/>
          </p:nvSpPr>
          <p:spPr>
            <a:xfrm>
              <a:off x="2026524" y="1969120"/>
              <a:ext cx="679" cy="489"/>
            </a:xfrm>
            <a:custGeom>
              <a:avLst/>
              <a:gdLst/>
              <a:ahLst/>
              <a:cxnLst/>
              <a:rect l="l" t="t" r="r" b="b"/>
              <a:pathLst>
                <a:path w="50" h="36" extrusionOk="0">
                  <a:moveTo>
                    <a:pt x="0" y="1"/>
                  </a:moveTo>
                  <a:cubicBezTo>
                    <a:pt x="14" y="18"/>
                    <a:pt x="32" y="29"/>
                    <a:pt x="49" y="36"/>
                  </a:cubicBezTo>
                  <a:cubicBezTo>
                    <a:pt x="32" y="29"/>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2" name="Google Shape;4952;p64"/>
            <p:cNvSpPr/>
            <p:nvPr/>
          </p:nvSpPr>
          <p:spPr>
            <a:xfrm>
              <a:off x="2010842" y="1966703"/>
              <a:ext cx="244" cy="299"/>
            </a:xfrm>
            <a:custGeom>
              <a:avLst/>
              <a:gdLst/>
              <a:ahLst/>
              <a:cxnLst/>
              <a:rect l="l" t="t" r="r" b="b"/>
              <a:pathLst>
                <a:path w="18" h="22" extrusionOk="0">
                  <a:moveTo>
                    <a:pt x="0" y="0"/>
                  </a:moveTo>
                  <a:lnTo>
                    <a:pt x="0" y="0"/>
                  </a:lnTo>
                  <a:cubicBezTo>
                    <a:pt x="7" y="7"/>
                    <a:pt x="11" y="14"/>
                    <a:pt x="18" y="21"/>
                  </a:cubicBezTo>
                  <a:cubicBezTo>
                    <a:pt x="14" y="14"/>
                    <a:pt x="7"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3" name="Google Shape;4953;p64"/>
            <p:cNvSpPr/>
            <p:nvPr/>
          </p:nvSpPr>
          <p:spPr>
            <a:xfrm>
              <a:off x="2045397" y="1961001"/>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4" name="Google Shape;4954;p64"/>
            <p:cNvSpPr/>
            <p:nvPr/>
          </p:nvSpPr>
          <p:spPr>
            <a:xfrm>
              <a:off x="2045058" y="1960905"/>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5" name="Google Shape;4955;p64"/>
            <p:cNvSpPr/>
            <p:nvPr/>
          </p:nvSpPr>
          <p:spPr>
            <a:xfrm>
              <a:off x="2044677" y="1960810"/>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6" name="Google Shape;4956;p64"/>
            <p:cNvSpPr/>
            <p:nvPr/>
          </p:nvSpPr>
          <p:spPr>
            <a:xfrm>
              <a:off x="2027190" y="1968984"/>
              <a:ext cx="244" cy="625"/>
            </a:xfrm>
            <a:custGeom>
              <a:avLst/>
              <a:gdLst/>
              <a:ahLst/>
              <a:cxnLst/>
              <a:rect l="l" t="t" r="r" b="b"/>
              <a:pathLst>
                <a:path w="18" h="46" extrusionOk="0">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7" name="Google Shape;4957;p64"/>
            <p:cNvSpPr/>
            <p:nvPr/>
          </p:nvSpPr>
          <p:spPr>
            <a:xfrm>
              <a:off x="2026280" y="1960023"/>
              <a:ext cx="9287" cy="1086"/>
            </a:xfrm>
            <a:custGeom>
              <a:avLst/>
              <a:gdLst/>
              <a:ahLst/>
              <a:cxnLst/>
              <a:rect l="l" t="t" r="r" b="b"/>
              <a:pathLst>
                <a:path w="684" h="80" extrusionOk="0">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8" name="Google Shape;4958;p64"/>
            <p:cNvSpPr/>
            <p:nvPr/>
          </p:nvSpPr>
          <p:spPr>
            <a:xfrm>
              <a:off x="2047583" y="1958950"/>
              <a:ext cx="774" cy="353"/>
            </a:xfrm>
            <a:custGeom>
              <a:avLst/>
              <a:gdLst/>
              <a:ahLst/>
              <a:cxnLst/>
              <a:rect l="l" t="t" r="r" b="b"/>
              <a:pathLst>
                <a:path w="57" h="26" extrusionOk="0">
                  <a:moveTo>
                    <a:pt x="56" y="1"/>
                  </a:moveTo>
                  <a:lnTo>
                    <a:pt x="0" y="25"/>
                  </a:lnTo>
                  <a:cubicBezTo>
                    <a:pt x="14" y="22"/>
                    <a:pt x="28" y="22"/>
                    <a:pt x="39" y="18"/>
                  </a:cubicBezTo>
                  <a:lnTo>
                    <a:pt x="56" y="18"/>
                  </a:lnTo>
                  <a:lnTo>
                    <a:pt x="5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59" name="Google Shape;4959;p64"/>
            <p:cNvSpPr/>
            <p:nvPr/>
          </p:nvSpPr>
          <p:spPr>
            <a:xfrm>
              <a:off x="2044257" y="19607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0" name="Google Shape;4960;p64"/>
            <p:cNvSpPr/>
            <p:nvPr/>
          </p:nvSpPr>
          <p:spPr>
            <a:xfrm>
              <a:off x="2048153" y="19591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1" name="Google Shape;4961;p64"/>
            <p:cNvSpPr/>
            <p:nvPr/>
          </p:nvSpPr>
          <p:spPr>
            <a:xfrm>
              <a:off x="2027190" y="1969595"/>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2" name="Google Shape;4962;p64"/>
            <p:cNvSpPr/>
            <p:nvPr/>
          </p:nvSpPr>
          <p:spPr>
            <a:xfrm>
              <a:off x="2043971" y="1930954"/>
              <a:ext cx="869" cy="258"/>
            </a:xfrm>
            <a:custGeom>
              <a:avLst/>
              <a:gdLst/>
              <a:ahLst/>
              <a:cxnLst/>
              <a:rect l="l" t="t" r="r" b="b"/>
              <a:pathLst>
                <a:path w="64" h="19" extrusionOk="0">
                  <a:moveTo>
                    <a:pt x="0" y="18"/>
                  </a:moveTo>
                  <a:cubicBezTo>
                    <a:pt x="32" y="4"/>
                    <a:pt x="53" y="1"/>
                    <a:pt x="63" y="11"/>
                  </a:cubicBezTo>
                  <a:lnTo>
                    <a:pt x="63" y="11"/>
                  </a:lnTo>
                  <a:cubicBezTo>
                    <a:pt x="53" y="1"/>
                    <a:pt x="32" y="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3" name="Google Shape;4963;p64"/>
            <p:cNvSpPr/>
            <p:nvPr/>
          </p:nvSpPr>
          <p:spPr>
            <a:xfrm>
              <a:off x="2009036" y="19618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4" name="Google Shape;4964;p64"/>
            <p:cNvSpPr/>
            <p:nvPr/>
          </p:nvSpPr>
          <p:spPr>
            <a:xfrm>
              <a:off x="2008276" y="196394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5" name="Google Shape;4965;p64"/>
            <p:cNvSpPr/>
            <p:nvPr/>
          </p:nvSpPr>
          <p:spPr>
            <a:xfrm>
              <a:off x="2008561" y="1963187"/>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6" name="Google Shape;4966;p64"/>
            <p:cNvSpPr/>
            <p:nvPr/>
          </p:nvSpPr>
          <p:spPr>
            <a:xfrm>
              <a:off x="2028805" y="1937607"/>
              <a:ext cx="964" cy="163"/>
            </a:xfrm>
            <a:custGeom>
              <a:avLst/>
              <a:gdLst/>
              <a:ahLst/>
              <a:cxnLst/>
              <a:rect l="l" t="t" r="r" b="b"/>
              <a:pathLst>
                <a:path w="71" h="12" extrusionOk="0">
                  <a:moveTo>
                    <a:pt x="0" y="11"/>
                  </a:moveTo>
                  <a:cubicBezTo>
                    <a:pt x="21" y="1"/>
                    <a:pt x="46" y="1"/>
                    <a:pt x="70" y="8"/>
                  </a:cubicBezTo>
                  <a:cubicBezTo>
                    <a:pt x="46" y="1"/>
                    <a:pt x="21" y="1"/>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7" name="Google Shape;4967;p64"/>
            <p:cNvSpPr/>
            <p:nvPr/>
          </p:nvSpPr>
          <p:spPr>
            <a:xfrm>
              <a:off x="2008846" y="1962521"/>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8" name="Google Shape;4968;p64"/>
            <p:cNvSpPr/>
            <p:nvPr/>
          </p:nvSpPr>
          <p:spPr>
            <a:xfrm>
              <a:off x="2009647" y="1960335"/>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69" name="Google Shape;4969;p64"/>
            <p:cNvSpPr/>
            <p:nvPr/>
          </p:nvSpPr>
          <p:spPr>
            <a:xfrm>
              <a:off x="2029796" y="1937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0" name="Google Shape;4970;p64"/>
            <p:cNvSpPr/>
            <p:nvPr/>
          </p:nvSpPr>
          <p:spPr>
            <a:xfrm>
              <a:off x="2009267" y="1961286"/>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1" name="Google Shape;4971;p64"/>
            <p:cNvSpPr/>
            <p:nvPr/>
          </p:nvSpPr>
          <p:spPr>
            <a:xfrm>
              <a:off x="2009457" y="1960756"/>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2" name="Google Shape;4972;p64"/>
            <p:cNvSpPr/>
            <p:nvPr/>
          </p:nvSpPr>
          <p:spPr>
            <a:xfrm>
              <a:off x="2008086" y="196474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3" name="Google Shape;4973;p64"/>
            <p:cNvSpPr/>
            <p:nvPr/>
          </p:nvSpPr>
          <p:spPr>
            <a:xfrm>
              <a:off x="2008086" y="1964748"/>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4" name="Google Shape;4974;p64"/>
            <p:cNvSpPr/>
            <p:nvPr/>
          </p:nvSpPr>
          <p:spPr>
            <a:xfrm>
              <a:off x="2051520" y="1865551"/>
              <a:ext cx="112191" cy="87765"/>
            </a:xfrm>
            <a:custGeom>
              <a:avLst/>
              <a:gdLst/>
              <a:ahLst/>
              <a:cxnLst/>
              <a:rect l="l" t="t" r="r" b="b"/>
              <a:pathLst>
                <a:path w="8263" h="6464" extrusionOk="0">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5" name="Google Shape;4975;p64"/>
            <p:cNvSpPr/>
            <p:nvPr/>
          </p:nvSpPr>
          <p:spPr>
            <a:xfrm>
              <a:off x="2080902" y="1899970"/>
              <a:ext cx="244" cy="54"/>
            </a:xfrm>
            <a:custGeom>
              <a:avLst/>
              <a:gdLst/>
              <a:ahLst/>
              <a:cxnLst/>
              <a:rect l="l" t="t" r="r" b="b"/>
              <a:pathLst>
                <a:path w="18" h="4" extrusionOk="0">
                  <a:moveTo>
                    <a:pt x="18" y="0"/>
                  </a:moveTo>
                  <a:lnTo>
                    <a:pt x="0" y="4"/>
                  </a:lnTo>
                  <a:lnTo>
                    <a:pt x="4" y="4"/>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6" name="Google Shape;4976;p64"/>
            <p:cNvSpPr/>
            <p:nvPr/>
          </p:nvSpPr>
          <p:spPr>
            <a:xfrm>
              <a:off x="2147120" y="1866841"/>
              <a:ext cx="299" cy="109"/>
            </a:xfrm>
            <a:custGeom>
              <a:avLst/>
              <a:gdLst/>
              <a:ahLst/>
              <a:cxnLst/>
              <a:rect l="l" t="t" r="r" b="b"/>
              <a:pathLst>
                <a:path w="22" h="8" extrusionOk="0">
                  <a:moveTo>
                    <a:pt x="0" y="0"/>
                  </a:moveTo>
                  <a:lnTo>
                    <a:pt x="2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7" name="Google Shape;4977;p64"/>
            <p:cNvSpPr/>
            <p:nvPr/>
          </p:nvSpPr>
          <p:spPr>
            <a:xfrm>
              <a:off x="2138131" y="1865510"/>
              <a:ext cx="2525" cy="149"/>
            </a:xfrm>
            <a:custGeom>
              <a:avLst/>
              <a:gdLst/>
              <a:ahLst/>
              <a:cxnLst/>
              <a:rect l="l" t="t" r="r" b="b"/>
              <a:pathLst>
                <a:path w="186" h="11" extrusionOk="0">
                  <a:moveTo>
                    <a:pt x="0" y="0"/>
                  </a:moveTo>
                  <a:cubicBezTo>
                    <a:pt x="46" y="0"/>
                    <a:pt x="112" y="4"/>
                    <a:pt x="186" y="11"/>
                  </a:cubicBezTo>
                  <a:cubicBezTo>
                    <a:pt x="119" y="4"/>
                    <a:pt x="56"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8" name="Google Shape;4978;p64"/>
            <p:cNvSpPr/>
            <p:nvPr/>
          </p:nvSpPr>
          <p:spPr>
            <a:xfrm>
              <a:off x="2140888" y="186564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79" name="Google Shape;4979;p64"/>
            <p:cNvSpPr/>
            <p:nvPr/>
          </p:nvSpPr>
          <p:spPr>
            <a:xfrm>
              <a:off x="2145219" y="1866311"/>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0" name="Google Shape;4980;p64"/>
            <p:cNvSpPr/>
            <p:nvPr/>
          </p:nvSpPr>
          <p:spPr>
            <a:xfrm>
              <a:off x="2147690" y="1867071"/>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1" name="Google Shape;4981;p64"/>
            <p:cNvSpPr/>
            <p:nvPr/>
          </p:nvSpPr>
          <p:spPr>
            <a:xfrm>
              <a:off x="2144554" y="1866175"/>
              <a:ext cx="285" cy="54"/>
            </a:xfrm>
            <a:custGeom>
              <a:avLst/>
              <a:gdLst/>
              <a:ahLst/>
              <a:cxnLst/>
              <a:rect l="l" t="t" r="r" b="b"/>
              <a:pathLst>
                <a:path w="21" h="4" extrusionOk="0">
                  <a:moveTo>
                    <a:pt x="0" y="0"/>
                  </a:moveTo>
                  <a:lnTo>
                    <a:pt x="2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2" name="Google Shape;4982;p64"/>
            <p:cNvSpPr/>
            <p:nvPr/>
          </p:nvSpPr>
          <p:spPr>
            <a:xfrm>
              <a:off x="2146495" y="1866650"/>
              <a:ext cx="353" cy="109"/>
            </a:xfrm>
            <a:custGeom>
              <a:avLst/>
              <a:gdLst/>
              <a:ahLst/>
              <a:cxnLst/>
              <a:rect l="l" t="t" r="r" b="b"/>
              <a:pathLst>
                <a:path w="26" h="8" extrusionOk="0">
                  <a:moveTo>
                    <a:pt x="1"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3" name="Google Shape;4983;p64"/>
            <p:cNvSpPr/>
            <p:nvPr/>
          </p:nvSpPr>
          <p:spPr>
            <a:xfrm>
              <a:off x="2145884" y="1866460"/>
              <a:ext cx="339" cy="109"/>
            </a:xfrm>
            <a:custGeom>
              <a:avLst/>
              <a:gdLst/>
              <a:ahLst/>
              <a:cxnLst/>
              <a:rect l="l" t="t" r="r" b="b"/>
              <a:pathLst>
                <a:path w="25" h="8" extrusionOk="0">
                  <a:moveTo>
                    <a:pt x="0" y="0"/>
                  </a:moveTo>
                  <a:lnTo>
                    <a:pt x="2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4" name="Google Shape;4984;p64"/>
            <p:cNvSpPr/>
            <p:nvPr/>
          </p:nvSpPr>
          <p:spPr>
            <a:xfrm>
              <a:off x="2153202" y="1872014"/>
              <a:ext cx="1059" cy="584"/>
            </a:xfrm>
            <a:custGeom>
              <a:avLst/>
              <a:gdLst/>
              <a:ahLst/>
              <a:cxnLst/>
              <a:rect l="l" t="t" r="r" b="b"/>
              <a:pathLst>
                <a:path w="78" h="43" extrusionOk="0">
                  <a:moveTo>
                    <a:pt x="77" y="1"/>
                  </a:moveTo>
                  <a:lnTo>
                    <a:pt x="0" y="43"/>
                  </a:ln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5" name="Google Shape;4985;p64"/>
            <p:cNvSpPr/>
            <p:nvPr/>
          </p:nvSpPr>
          <p:spPr>
            <a:xfrm>
              <a:off x="2143875" y="186602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6" name="Google Shape;4986;p64"/>
            <p:cNvSpPr/>
            <p:nvPr/>
          </p:nvSpPr>
          <p:spPr>
            <a:xfrm>
              <a:off x="2143169" y="1865931"/>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7" name="Google Shape;4987;p64"/>
            <p:cNvSpPr/>
            <p:nvPr/>
          </p:nvSpPr>
          <p:spPr>
            <a:xfrm>
              <a:off x="2141648" y="1865741"/>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8" name="Google Shape;4988;p64"/>
            <p:cNvSpPr/>
            <p:nvPr/>
          </p:nvSpPr>
          <p:spPr>
            <a:xfrm>
              <a:off x="2142449" y="1865836"/>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89" name="Google Shape;4989;p64"/>
            <p:cNvSpPr/>
            <p:nvPr/>
          </p:nvSpPr>
          <p:spPr>
            <a:xfrm>
              <a:off x="2122300" y="1942359"/>
              <a:ext cx="4481" cy="2539"/>
            </a:xfrm>
            <a:custGeom>
              <a:avLst/>
              <a:gdLst/>
              <a:ahLst/>
              <a:cxnLst/>
              <a:rect l="l" t="t" r="r" b="b"/>
              <a:pathLst>
                <a:path w="330" h="187" extrusionOk="0">
                  <a:moveTo>
                    <a:pt x="1" y="186"/>
                  </a:moveTo>
                  <a:cubicBezTo>
                    <a:pt x="95" y="99"/>
                    <a:pt x="204" y="1"/>
                    <a:pt x="330" y="11"/>
                  </a:cubicBezTo>
                  <a:cubicBezTo>
                    <a:pt x="204" y="1"/>
                    <a:pt x="95" y="99"/>
                    <a:pt x="1" y="18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0" name="Google Shape;4990;p64"/>
            <p:cNvSpPr/>
            <p:nvPr/>
          </p:nvSpPr>
          <p:spPr>
            <a:xfrm>
              <a:off x="2074860" y="1952637"/>
              <a:ext cx="14" cy="244"/>
            </a:xfrm>
            <a:custGeom>
              <a:avLst/>
              <a:gdLst/>
              <a:ahLst/>
              <a:cxnLst/>
              <a:rect l="l" t="t" r="r" b="b"/>
              <a:pathLst>
                <a:path w="1" h="18" extrusionOk="0">
                  <a:moveTo>
                    <a:pt x="1" y="0"/>
                  </a:moveTo>
                  <a:cubicBezTo>
                    <a:pt x="1" y="7"/>
                    <a:pt x="1" y="11"/>
                    <a:pt x="1" y="18"/>
                  </a:cubicBezTo>
                  <a:cubicBezTo>
                    <a:pt x="1"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1" name="Google Shape;4991;p64"/>
            <p:cNvSpPr/>
            <p:nvPr/>
          </p:nvSpPr>
          <p:spPr>
            <a:xfrm>
              <a:off x="2074575" y="1952868"/>
              <a:ext cx="299" cy="489"/>
            </a:xfrm>
            <a:custGeom>
              <a:avLst/>
              <a:gdLst/>
              <a:ahLst/>
              <a:cxnLst/>
              <a:rect l="l" t="t" r="r" b="b"/>
              <a:pathLst>
                <a:path w="22" h="36" extrusionOk="0">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2" name="Google Shape;4992;p64"/>
            <p:cNvSpPr/>
            <p:nvPr/>
          </p:nvSpPr>
          <p:spPr>
            <a:xfrm>
              <a:off x="2066741" y="1951822"/>
              <a:ext cx="54" cy="258"/>
            </a:xfrm>
            <a:custGeom>
              <a:avLst/>
              <a:gdLst/>
              <a:ahLst/>
              <a:cxnLst/>
              <a:rect l="l" t="t" r="r" b="b"/>
              <a:pathLst>
                <a:path w="4" h="19" extrusionOk="0">
                  <a:moveTo>
                    <a:pt x="4" y="1"/>
                  </a:moveTo>
                  <a:cubicBezTo>
                    <a:pt x="4" y="4"/>
                    <a:pt x="0" y="11"/>
                    <a:pt x="0" y="18"/>
                  </a:cubicBezTo>
                  <a:cubicBezTo>
                    <a:pt x="0"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3" name="Google Shape;4993;p64"/>
            <p:cNvSpPr/>
            <p:nvPr/>
          </p:nvSpPr>
          <p:spPr>
            <a:xfrm>
              <a:off x="2067732" y="1949881"/>
              <a:ext cx="394" cy="299"/>
            </a:xfrm>
            <a:custGeom>
              <a:avLst/>
              <a:gdLst/>
              <a:ahLst/>
              <a:cxnLst/>
              <a:rect l="l" t="t" r="r" b="b"/>
              <a:pathLst>
                <a:path w="29" h="22" extrusionOk="0">
                  <a:moveTo>
                    <a:pt x="29" y="0"/>
                  </a:moveTo>
                  <a:cubicBezTo>
                    <a:pt x="18" y="7"/>
                    <a:pt x="11" y="11"/>
                    <a:pt x="1" y="21"/>
                  </a:cubicBezTo>
                  <a:cubicBezTo>
                    <a:pt x="11" y="11"/>
                    <a:pt x="18" y="7"/>
                    <a:pt x="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4" name="Google Shape;4994;p64"/>
            <p:cNvSpPr/>
            <p:nvPr/>
          </p:nvSpPr>
          <p:spPr>
            <a:xfrm>
              <a:off x="2067121" y="1950777"/>
              <a:ext cx="109" cy="258"/>
            </a:xfrm>
            <a:custGeom>
              <a:avLst/>
              <a:gdLst/>
              <a:ahLst/>
              <a:cxnLst/>
              <a:rect l="l" t="t" r="r" b="b"/>
              <a:pathLst>
                <a:path w="8" h="19" extrusionOk="0">
                  <a:moveTo>
                    <a:pt x="7" y="1"/>
                  </a:moveTo>
                  <a:cubicBezTo>
                    <a:pt x="4" y="8"/>
                    <a:pt x="0" y="11"/>
                    <a:pt x="0" y="18"/>
                  </a:cubicBezTo>
                  <a:cubicBezTo>
                    <a:pt x="4" y="11"/>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5" name="Google Shape;4995;p64"/>
            <p:cNvSpPr/>
            <p:nvPr/>
          </p:nvSpPr>
          <p:spPr>
            <a:xfrm>
              <a:off x="2066877" y="1951347"/>
              <a:ext cx="109" cy="163"/>
            </a:xfrm>
            <a:custGeom>
              <a:avLst/>
              <a:gdLst/>
              <a:ahLst/>
              <a:cxnLst/>
              <a:rect l="l" t="t" r="r" b="b"/>
              <a:pathLst>
                <a:path w="8" h="12" extrusionOk="0">
                  <a:moveTo>
                    <a:pt x="8" y="1"/>
                  </a:moveTo>
                  <a:lnTo>
                    <a:pt x="1" y="11"/>
                  </a:lnTo>
                  <a:cubicBezTo>
                    <a:pt x="4" y="8"/>
                    <a:pt x="8" y="4"/>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6" name="Google Shape;4996;p64"/>
            <p:cNvSpPr/>
            <p:nvPr/>
          </p:nvSpPr>
          <p:spPr>
            <a:xfrm>
              <a:off x="2073530" y="1953343"/>
              <a:ext cx="1059" cy="122"/>
            </a:xfrm>
            <a:custGeom>
              <a:avLst/>
              <a:gdLst/>
              <a:ahLst/>
              <a:cxnLst/>
              <a:rect l="l" t="t" r="r" b="b"/>
              <a:pathLst>
                <a:path w="78" h="9" extrusionOk="0">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7" name="Google Shape;4997;p64"/>
            <p:cNvSpPr/>
            <p:nvPr/>
          </p:nvSpPr>
          <p:spPr>
            <a:xfrm>
              <a:off x="2067352" y="1950166"/>
              <a:ext cx="394" cy="394"/>
            </a:xfrm>
            <a:custGeom>
              <a:avLst/>
              <a:gdLst/>
              <a:ahLst/>
              <a:cxnLst/>
              <a:rect l="l" t="t" r="r" b="b"/>
              <a:pathLst>
                <a:path w="29" h="29" extrusionOk="0">
                  <a:moveTo>
                    <a:pt x="1" y="28"/>
                  </a:moveTo>
                  <a:cubicBezTo>
                    <a:pt x="11" y="18"/>
                    <a:pt x="18" y="7"/>
                    <a:pt x="29" y="0"/>
                  </a:cubicBezTo>
                  <a:lnTo>
                    <a:pt x="29" y="0"/>
                  </a:lnTo>
                  <a:cubicBezTo>
                    <a:pt x="18" y="7"/>
                    <a:pt x="11"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8" name="Google Shape;4998;p64"/>
            <p:cNvSpPr/>
            <p:nvPr/>
          </p:nvSpPr>
          <p:spPr>
            <a:xfrm>
              <a:off x="2073054" y="1953153"/>
              <a:ext cx="489" cy="204"/>
            </a:xfrm>
            <a:custGeom>
              <a:avLst/>
              <a:gdLst/>
              <a:ahLst/>
              <a:cxnLst/>
              <a:rect l="l" t="t" r="r" b="b"/>
              <a:pathLst>
                <a:path w="36" h="15" extrusionOk="0">
                  <a:moveTo>
                    <a:pt x="36" y="15"/>
                  </a:moveTo>
                  <a:cubicBezTo>
                    <a:pt x="22" y="8"/>
                    <a:pt x="11" y="4"/>
                    <a:pt x="1" y="1"/>
                  </a:cubicBezTo>
                  <a:cubicBezTo>
                    <a:pt x="11" y="4"/>
                    <a:pt x="22" y="8"/>
                    <a:pt x="3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4999" name="Google Shape;4999;p64"/>
            <p:cNvSpPr/>
            <p:nvPr/>
          </p:nvSpPr>
          <p:spPr>
            <a:xfrm>
              <a:off x="2069633" y="1949446"/>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0" name="Google Shape;5000;p64"/>
            <p:cNvSpPr/>
            <p:nvPr/>
          </p:nvSpPr>
          <p:spPr>
            <a:xfrm>
              <a:off x="2069117" y="1949446"/>
              <a:ext cx="394" cy="14"/>
            </a:xfrm>
            <a:custGeom>
              <a:avLst/>
              <a:gdLst/>
              <a:ahLst/>
              <a:cxnLst/>
              <a:rect l="l" t="t" r="r" b="b"/>
              <a:pathLst>
                <a:path w="29" h="1" extrusionOk="0">
                  <a:moveTo>
                    <a:pt x="28" y="1"/>
                  </a:moveTo>
                  <a:cubicBezTo>
                    <a:pt x="18" y="1"/>
                    <a:pt x="11" y="1"/>
                    <a:pt x="0" y="1"/>
                  </a:cubicBezTo>
                  <a:cubicBezTo>
                    <a:pt x="11" y="1"/>
                    <a:pt x="18" y="1"/>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1" name="Google Shape;5001;p64"/>
            <p:cNvSpPr/>
            <p:nvPr/>
          </p:nvSpPr>
          <p:spPr>
            <a:xfrm>
              <a:off x="2070067" y="1949500"/>
              <a:ext cx="2240" cy="1765"/>
            </a:xfrm>
            <a:custGeom>
              <a:avLst/>
              <a:gdLst/>
              <a:ahLst/>
              <a:cxnLst/>
              <a:rect l="l" t="t" r="r" b="b"/>
              <a:pathLst>
                <a:path w="165" h="130" extrusionOk="0">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2" name="Google Shape;5002;p64"/>
            <p:cNvSpPr/>
            <p:nvPr/>
          </p:nvSpPr>
          <p:spPr>
            <a:xfrm>
              <a:off x="2068207" y="1949636"/>
              <a:ext cx="353" cy="204"/>
            </a:xfrm>
            <a:custGeom>
              <a:avLst/>
              <a:gdLst/>
              <a:ahLst/>
              <a:cxnLst/>
              <a:rect l="l" t="t" r="r" b="b"/>
              <a:pathLst>
                <a:path w="26" h="15" extrusionOk="0">
                  <a:moveTo>
                    <a:pt x="25" y="1"/>
                  </a:moveTo>
                  <a:cubicBezTo>
                    <a:pt x="15" y="4"/>
                    <a:pt x="8" y="8"/>
                    <a:pt x="1" y="15"/>
                  </a:cubicBezTo>
                  <a:cubicBezTo>
                    <a:pt x="8" y="8"/>
                    <a:pt x="15" y="4"/>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3" name="Google Shape;5003;p64"/>
            <p:cNvSpPr/>
            <p:nvPr/>
          </p:nvSpPr>
          <p:spPr>
            <a:xfrm>
              <a:off x="2068587" y="1949500"/>
              <a:ext cx="489" cy="149"/>
            </a:xfrm>
            <a:custGeom>
              <a:avLst/>
              <a:gdLst/>
              <a:ahLst/>
              <a:cxnLst/>
              <a:rect l="l" t="t" r="r" b="b"/>
              <a:pathLst>
                <a:path w="36" h="11" extrusionOk="0">
                  <a:moveTo>
                    <a:pt x="36" y="0"/>
                  </a:moveTo>
                  <a:cubicBezTo>
                    <a:pt x="22" y="0"/>
                    <a:pt x="11" y="4"/>
                    <a:pt x="1" y="11"/>
                  </a:cubicBezTo>
                  <a:cubicBezTo>
                    <a:pt x="11" y="4"/>
                    <a:pt x="22" y="0"/>
                    <a:pt x="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4" name="Google Shape;5004;p64"/>
            <p:cNvSpPr/>
            <p:nvPr/>
          </p:nvSpPr>
          <p:spPr>
            <a:xfrm>
              <a:off x="2074439" y="1953302"/>
              <a:ext cx="299" cy="149"/>
            </a:xfrm>
            <a:custGeom>
              <a:avLst/>
              <a:gdLst/>
              <a:ahLst/>
              <a:cxnLst/>
              <a:rect l="l" t="t" r="r" b="b"/>
              <a:pathLst>
                <a:path w="22" h="11" extrusionOk="0">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5" name="Google Shape;5005;p64"/>
            <p:cNvSpPr/>
            <p:nvPr/>
          </p:nvSpPr>
          <p:spPr>
            <a:xfrm>
              <a:off x="2080902" y="1902386"/>
              <a:ext cx="54" cy="584"/>
            </a:xfrm>
            <a:custGeom>
              <a:avLst/>
              <a:gdLst/>
              <a:ahLst/>
              <a:cxnLst/>
              <a:rect l="l" t="t" r="r" b="b"/>
              <a:pathLst>
                <a:path w="4" h="43" extrusionOk="0">
                  <a:moveTo>
                    <a:pt x="0" y="1"/>
                  </a:moveTo>
                  <a:lnTo>
                    <a:pt x="0" y="43"/>
                  </a:ln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6" name="Google Shape;5006;p64"/>
            <p:cNvSpPr/>
            <p:nvPr/>
          </p:nvSpPr>
          <p:spPr>
            <a:xfrm>
              <a:off x="2080848" y="1900635"/>
              <a:ext cx="68" cy="679"/>
            </a:xfrm>
            <a:custGeom>
              <a:avLst/>
              <a:gdLst/>
              <a:ahLst/>
              <a:cxnLst/>
              <a:rect l="l" t="t" r="r" b="b"/>
              <a:pathLst>
                <a:path w="5" h="50" extrusionOk="0">
                  <a:moveTo>
                    <a:pt x="1" y="0"/>
                  </a:moveTo>
                  <a:lnTo>
                    <a:pt x="1" y="49"/>
                  </a:lnTo>
                  <a:cubicBezTo>
                    <a:pt x="4"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7" name="Google Shape;5007;p64"/>
            <p:cNvSpPr/>
            <p:nvPr/>
          </p:nvSpPr>
          <p:spPr>
            <a:xfrm>
              <a:off x="2080943" y="1903961"/>
              <a:ext cx="14" cy="530"/>
            </a:xfrm>
            <a:custGeom>
              <a:avLst/>
              <a:gdLst/>
              <a:ahLst/>
              <a:cxnLst/>
              <a:rect l="l" t="t" r="r" b="b"/>
              <a:pathLst>
                <a:path w="1" h="39" extrusionOk="0">
                  <a:moveTo>
                    <a:pt x="1" y="0"/>
                  </a:moveTo>
                  <a:lnTo>
                    <a:pt x="1"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8" name="Google Shape;5008;p64"/>
            <p:cNvSpPr/>
            <p:nvPr/>
          </p:nvSpPr>
          <p:spPr>
            <a:xfrm>
              <a:off x="2080753" y="1916032"/>
              <a:ext cx="68" cy="244"/>
            </a:xfrm>
            <a:custGeom>
              <a:avLst/>
              <a:gdLst/>
              <a:ahLst/>
              <a:cxnLst/>
              <a:rect l="l" t="t" r="r" b="b"/>
              <a:pathLst>
                <a:path w="5" h="18" extrusionOk="0">
                  <a:moveTo>
                    <a:pt x="4" y="0"/>
                  </a:moveTo>
                  <a:cubicBezTo>
                    <a:pt x="1" y="7"/>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09" name="Google Shape;5009;p64"/>
            <p:cNvSpPr/>
            <p:nvPr/>
          </p:nvSpPr>
          <p:spPr>
            <a:xfrm>
              <a:off x="2080848" y="1914077"/>
              <a:ext cx="14" cy="258"/>
            </a:xfrm>
            <a:custGeom>
              <a:avLst/>
              <a:gdLst/>
              <a:ahLst/>
              <a:cxnLst/>
              <a:rect l="l" t="t" r="r" b="b"/>
              <a:pathLst>
                <a:path w="1" h="19" extrusionOk="0">
                  <a:moveTo>
                    <a:pt x="1" y="1"/>
                  </a:moveTo>
                  <a:lnTo>
                    <a:pt x="1" y="18"/>
                  </a:ln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0" name="Google Shape;5010;p64"/>
            <p:cNvSpPr/>
            <p:nvPr/>
          </p:nvSpPr>
          <p:spPr>
            <a:xfrm>
              <a:off x="2080563" y="191844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1" name="Google Shape;5011;p64"/>
            <p:cNvSpPr/>
            <p:nvPr/>
          </p:nvSpPr>
          <p:spPr>
            <a:xfrm>
              <a:off x="2080617" y="191816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2" name="Google Shape;5012;p64"/>
            <p:cNvSpPr/>
            <p:nvPr/>
          </p:nvSpPr>
          <p:spPr>
            <a:xfrm>
              <a:off x="2080902" y="191327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3" name="Google Shape;5013;p64"/>
            <p:cNvSpPr/>
            <p:nvPr/>
          </p:nvSpPr>
          <p:spPr>
            <a:xfrm>
              <a:off x="2080658" y="1917838"/>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4" name="Google Shape;5014;p64"/>
            <p:cNvSpPr/>
            <p:nvPr/>
          </p:nvSpPr>
          <p:spPr>
            <a:xfrm>
              <a:off x="2080522" y="191869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5" name="Google Shape;5015;p64"/>
            <p:cNvSpPr/>
            <p:nvPr/>
          </p:nvSpPr>
          <p:spPr>
            <a:xfrm>
              <a:off x="2080373" y="1919209"/>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6" name="Google Shape;5016;p64"/>
            <p:cNvSpPr/>
            <p:nvPr/>
          </p:nvSpPr>
          <p:spPr>
            <a:xfrm>
              <a:off x="2080468" y="1918924"/>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7" name="Google Shape;5017;p64"/>
            <p:cNvSpPr/>
            <p:nvPr/>
          </p:nvSpPr>
          <p:spPr>
            <a:xfrm>
              <a:off x="2080427" y="1919073"/>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8" name="Google Shape;5018;p64"/>
            <p:cNvSpPr/>
            <p:nvPr/>
          </p:nvSpPr>
          <p:spPr>
            <a:xfrm>
              <a:off x="2080943" y="1910424"/>
              <a:ext cx="14" cy="394"/>
            </a:xfrm>
            <a:custGeom>
              <a:avLst/>
              <a:gdLst/>
              <a:ahLst/>
              <a:cxnLst/>
              <a:rect l="l" t="t" r="r" b="b"/>
              <a:pathLst>
                <a:path w="1" h="29" extrusionOk="0">
                  <a:moveTo>
                    <a:pt x="1"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19" name="Google Shape;5019;p64"/>
            <p:cNvSpPr/>
            <p:nvPr/>
          </p:nvSpPr>
          <p:spPr>
            <a:xfrm>
              <a:off x="2080943" y="191147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0" name="Google Shape;5020;p64"/>
            <p:cNvSpPr/>
            <p:nvPr/>
          </p:nvSpPr>
          <p:spPr>
            <a:xfrm>
              <a:off x="2080902" y="1912420"/>
              <a:ext cx="54" cy="339"/>
            </a:xfrm>
            <a:custGeom>
              <a:avLst/>
              <a:gdLst/>
              <a:ahLst/>
              <a:cxnLst/>
              <a:rect l="l" t="t" r="r" b="b"/>
              <a:pathLst>
                <a:path w="4" h="25" extrusionOk="0">
                  <a:moveTo>
                    <a:pt x="4" y="0"/>
                  </a:moveTo>
                  <a:cubicBezTo>
                    <a:pt x="4" y="7"/>
                    <a:pt x="0" y="14"/>
                    <a:pt x="4" y="25"/>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1" name="Google Shape;5021;p64"/>
            <p:cNvSpPr/>
            <p:nvPr/>
          </p:nvSpPr>
          <p:spPr>
            <a:xfrm>
              <a:off x="2080848" y="1914796"/>
              <a:ext cx="14" cy="244"/>
            </a:xfrm>
            <a:custGeom>
              <a:avLst/>
              <a:gdLst/>
              <a:ahLst/>
              <a:cxnLst/>
              <a:rect l="l" t="t" r="r" b="b"/>
              <a:pathLst>
                <a:path w="1" h="18" extrusionOk="0">
                  <a:moveTo>
                    <a:pt x="1" y="0"/>
                  </a:moveTo>
                  <a:lnTo>
                    <a:pt x="1" y="18"/>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2" name="Google Shape;5022;p64"/>
            <p:cNvSpPr/>
            <p:nvPr/>
          </p:nvSpPr>
          <p:spPr>
            <a:xfrm>
              <a:off x="2080753" y="1916548"/>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3" name="Google Shape;5023;p64"/>
            <p:cNvSpPr/>
            <p:nvPr/>
          </p:nvSpPr>
          <p:spPr>
            <a:xfrm>
              <a:off x="2080712" y="1917077"/>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4" name="Google Shape;5024;p64"/>
            <p:cNvSpPr/>
            <p:nvPr/>
          </p:nvSpPr>
          <p:spPr>
            <a:xfrm>
              <a:off x="2080807" y="1915462"/>
              <a:ext cx="14" cy="244"/>
            </a:xfrm>
            <a:custGeom>
              <a:avLst/>
              <a:gdLst/>
              <a:ahLst/>
              <a:cxnLst/>
              <a:rect l="l" t="t" r="r" b="b"/>
              <a:pathLst>
                <a:path w="1" h="18" extrusionOk="0">
                  <a:moveTo>
                    <a:pt x="0" y="0"/>
                  </a:moveTo>
                  <a:lnTo>
                    <a:pt x="0" y="18"/>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5" name="Google Shape;5025;p64"/>
            <p:cNvSpPr/>
            <p:nvPr/>
          </p:nvSpPr>
          <p:spPr>
            <a:xfrm>
              <a:off x="2080658" y="1917457"/>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6" name="Google Shape;5026;p64"/>
            <p:cNvSpPr/>
            <p:nvPr/>
          </p:nvSpPr>
          <p:spPr>
            <a:xfrm>
              <a:off x="2050855" y="1932094"/>
              <a:ext cx="1629" cy="68"/>
            </a:xfrm>
            <a:custGeom>
              <a:avLst/>
              <a:gdLst/>
              <a:ahLst/>
              <a:cxnLst/>
              <a:rect l="l" t="t" r="r" b="b"/>
              <a:pathLst>
                <a:path w="120" h="5" extrusionOk="0">
                  <a:moveTo>
                    <a:pt x="120" y="1"/>
                  </a:moveTo>
                  <a:cubicBezTo>
                    <a:pt x="78" y="1"/>
                    <a:pt x="39" y="4"/>
                    <a:pt x="1" y="4"/>
                  </a:cubicBezTo>
                  <a:cubicBezTo>
                    <a:pt x="39" y="4"/>
                    <a:pt x="81" y="4"/>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7" name="Google Shape;5027;p64"/>
            <p:cNvSpPr/>
            <p:nvPr/>
          </p:nvSpPr>
          <p:spPr>
            <a:xfrm>
              <a:off x="2080943" y="1905482"/>
              <a:ext cx="14" cy="434"/>
            </a:xfrm>
            <a:custGeom>
              <a:avLst/>
              <a:gdLst/>
              <a:ahLst/>
              <a:cxnLst/>
              <a:rect l="l" t="t" r="r" b="b"/>
              <a:pathLst>
                <a:path w="1" h="32" extrusionOk="0">
                  <a:moveTo>
                    <a:pt x="1" y="0"/>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8" name="Google Shape;5028;p64"/>
            <p:cNvSpPr/>
            <p:nvPr/>
          </p:nvSpPr>
          <p:spPr>
            <a:xfrm>
              <a:off x="2080943" y="1906813"/>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29" name="Google Shape;5029;p64"/>
            <p:cNvSpPr/>
            <p:nvPr/>
          </p:nvSpPr>
          <p:spPr>
            <a:xfrm>
              <a:off x="2054996" y="1931714"/>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0" name="Google Shape;5030;p64"/>
            <p:cNvSpPr/>
            <p:nvPr/>
          </p:nvSpPr>
          <p:spPr>
            <a:xfrm>
              <a:off x="2080943" y="1909325"/>
              <a:ext cx="14" cy="394"/>
            </a:xfrm>
            <a:custGeom>
              <a:avLst/>
              <a:gdLst/>
              <a:ahLst/>
              <a:cxnLst/>
              <a:rect l="l" t="t" r="r" b="b"/>
              <a:pathLst>
                <a:path w="1" h="29" extrusionOk="0">
                  <a:moveTo>
                    <a:pt x="1"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1" name="Google Shape;5031;p64"/>
            <p:cNvSpPr/>
            <p:nvPr/>
          </p:nvSpPr>
          <p:spPr>
            <a:xfrm>
              <a:off x="2080943" y="190808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2" name="Google Shape;5032;p64"/>
            <p:cNvSpPr/>
            <p:nvPr/>
          </p:nvSpPr>
          <p:spPr>
            <a:xfrm>
              <a:off x="2062124" y="1929243"/>
              <a:ext cx="5906" cy="638"/>
            </a:xfrm>
            <a:custGeom>
              <a:avLst/>
              <a:gdLst/>
              <a:ahLst/>
              <a:cxnLst/>
              <a:rect l="l" t="t" r="r" b="b"/>
              <a:pathLst>
                <a:path w="435" h="47" extrusionOk="0">
                  <a:moveTo>
                    <a:pt x="435" y="1"/>
                  </a:moveTo>
                  <a:cubicBezTo>
                    <a:pt x="291" y="25"/>
                    <a:pt x="148" y="39"/>
                    <a:pt x="1" y="46"/>
                  </a:cubicBezTo>
                  <a:cubicBezTo>
                    <a:pt x="148" y="39"/>
                    <a:pt x="291" y="25"/>
                    <a:pt x="4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3" name="Google Shape;5033;p64"/>
            <p:cNvSpPr/>
            <p:nvPr/>
          </p:nvSpPr>
          <p:spPr>
            <a:xfrm>
              <a:off x="2080237" y="191954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4" name="Google Shape;5034;p64"/>
            <p:cNvSpPr/>
            <p:nvPr/>
          </p:nvSpPr>
          <p:spPr>
            <a:xfrm>
              <a:off x="2080332" y="1919358"/>
              <a:ext cx="14" cy="54"/>
            </a:xfrm>
            <a:custGeom>
              <a:avLst/>
              <a:gdLst/>
              <a:ahLst/>
              <a:cxnLst/>
              <a:rect l="l" t="t" r="r" b="b"/>
              <a:pathLst>
                <a:path w="1" h="4"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5" name="Google Shape;5035;p64"/>
            <p:cNvSpPr/>
            <p:nvPr/>
          </p:nvSpPr>
          <p:spPr>
            <a:xfrm>
              <a:off x="2080278" y="1919453"/>
              <a:ext cx="14" cy="54"/>
            </a:xfrm>
            <a:custGeom>
              <a:avLst/>
              <a:gdLst/>
              <a:ahLst/>
              <a:cxnLst/>
              <a:rect l="l" t="t" r="r" b="b"/>
              <a:pathLst>
                <a:path w="1" h="4"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6" name="Google Shape;5036;p64"/>
            <p:cNvSpPr/>
            <p:nvPr/>
          </p:nvSpPr>
          <p:spPr>
            <a:xfrm>
              <a:off x="2080183" y="191960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7" name="Google Shape;5037;p64"/>
            <p:cNvSpPr/>
            <p:nvPr/>
          </p:nvSpPr>
          <p:spPr>
            <a:xfrm>
              <a:off x="2080142" y="191964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8" name="Google Shape;5038;p64"/>
            <p:cNvSpPr/>
            <p:nvPr/>
          </p:nvSpPr>
          <p:spPr>
            <a:xfrm>
              <a:off x="2079992" y="1919739"/>
              <a:ext cx="109" cy="54"/>
            </a:xfrm>
            <a:custGeom>
              <a:avLst/>
              <a:gdLst/>
              <a:ahLst/>
              <a:cxnLst/>
              <a:rect l="l" t="t" r="r" b="b"/>
              <a:pathLst>
                <a:path w="8" h="4"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39" name="Google Shape;5039;p64"/>
            <p:cNvSpPr/>
            <p:nvPr/>
          </p:nvSpPr>
          <p:spPr>
            <a:xfrm>
              <a:off x="2060658" y="1947735"/>
              <a:ext cx="1914" cy="407"/>
            </a:xfrm>
            <a:custGeom>
              <a:avLst/>
              <a:gdLst/>
              <a:ahLst/>
              <a:cxnLst/>
              <a:rect l="l" t="t" r="r" b="b"/>
              <a:pathLst>
                <a:path w="141" h="30" extrusionOk="0">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0" name="Google Shape;5040;p64"/>
            <p:cNvSpPr/>
            <p:nvPr/>
          </p:nvSpPr>
          <p:spPr>
            <a:xfrm>
              <a:off x="2050855" y="193214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1" name="Google Shape;5041;p64"/>
            <p:cNvSpPr/>
            <p:nvPr/>
          </p:nvSpPr>
          <p:spPr>
            <a:xfrm>
              <a:off x="2050719" y="193390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2" name="Google Shape;5042;p64"/>
            <p:cNvSpPr/>
            <p:nvPr/>
          </p:nvSpPr>
          <p:spPr>
            <a:xfrm>
              <a:off x="2066401" y="1952067"/>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3" name="Google Shape;5043;p64"/>
            <p:cNvSpPr/>
            <p:nvPr/>
          </p:nvSpPr>
          <p:spPr>
            <a:xfrm>
              <a:off x="2050760" y="193275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4" name="Google Shape;5044;p64"/>
            <p:cNvSpPr/>
            <p:nvPr/>
          </p:nvSpPr>
          <p:spPr>
            <a:xfrm>
              <a:off x="2065981" y="195191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5" name="Google Shape;5045;p64"/>
            <p:cNvSpPr/>
            <p:nvPr/>
          </p:nvSpPr>
          <p:spPr>
            <a:xfrm>
              <a:off x="2050719" y="193418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6" name="Google Shape;5046;p64"/>
            <p:cNvSpPr/>
            <p:nvPr/>
          </p:nvSpPr>
          <p:spPr>
            <a:xfrm>
              <a:off x="2050719" y="19343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7" name="Google Shape;5047;p64"/>
            <p:cNvSpPr/>
            <p:nvPr/>
          </p:nvSpPr>
          <p:spPr>
            <a:xfrm>
              <a:off x="2050719" y="193452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8" name="Google Shape;5048;p64"/>
            <p:cNvSpPr/>
            <p:nvPr/>
          </p:nvSpPr>
          <p:spPr>
            <a:xfrm>
              <a:off x="2065166" y="19516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49" name="Google Shape;5049;p64"/>
            <p:cNvSpPr/>
            <p:nvPr/>
          </p:nvSpPr>
          <p:spPr>
            <a:xfrm>
              <a:off x="2050719" y="1933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0" name="Google Shape;5050;p64"/>
            <p:cNvSpPr/>
            <p:nvPr/>
          </p:nvSpPr>
          <p:spPr>
            <a:xfrm>
              <a:off x="2065600" y="195182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1" name="Google Shape;5051;p64"/>
            <p:cNvSpPr/>
            <p:nvPr/>
          </p:nvSpPr>
          <p:spPr>
            <a:xfrm>
              <a:off x="2050719" y="193323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2" name="Google Shape;5052;p64"/>
            <p:cNvSpPr/>
            <p:nvPr/>
          </p:nvSpPr>
          <p:spPr>
            <a:xfrm>
              <a:off x="2149346" y="1865605"/>
              <a:ext cx="72640" cy="121356"/>
            </a:xfrm>
            <a:custGeom>
              <a:avLst/>
              <a:gdLst/>
              <a:ahLst/>
              <a:cxnLst/>
              <a:rect l="l" t="t" r="r" b="b"/>
              <a:pathLst>
                <a:path w="5350" h="8938" extrusionOk="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3" name="Google Shape;5053;p64"/>
            <p:cNvSpPr/>
            <p:nvPr/>
          </p:nvSpPr>
          <p:spPr>
            <a:xfrm>
              <a:off x="2163888" y="1986811"/>
              <a:ext cx="394" cy="149"/>
            </a:xfrm>
            <a:custGeom>
              <a:avLst/>
              <a:gdLst/>
              <a:ahLst/>
              <a:cxnLst/>
              <a:rect l="l" t="t" r="r" b="b"/>
              <a:pathLst>
                <a:path w="29" h="11" extrusionOk="0">
                  <a:moveTo>
                    <a:pt x="29" y="11"/>
                  </a:moveTo>
                  <a:cubicBezTo>
                    <a:pt x="18" y="11"/>
                    <a:pt x="8" y="7"/>
                    <a:pt x="1" y="0"/>
                  </a:cubicBezTo>
                  <a:lnTo>
                    <a:pt x="1" y="0"/>
                  </a:lnTo>
                  <a:cubicBezTo>
                    <a:pt x="8" y="7"/>
                    <a:pt x="18" y="11"/>
                    <a:pt x="29"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4" name="Google Shape;5054;p64"/>
            <p:cNvSpPr/>
            <p:nvPr/>
          </p:nvSpPr>
          <p:spPr>
            <a:xfrm>
              <a:off x="2163467" y="1986282"/>
              <a:ext cx="339" cy="489"/>
            </a:xfrm>
            <a:custGeom>
              <a:avLst/>
              <a:gdLst/>
              <a:ahLst/>
              <a:cxnLst/>
              <a:rect l="l" t="t" r="r" b="b"/>
              <a:pathLst>
                <a:path w="25" h="36" extrusionOk="0">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5" name="Google Shape;5055;p64"/>
            <p:cNvSpPr/>
            <p:nvPr/>
          </p:nvSpPr>
          <p:spPr>
            <a:xfrm>
              <a:off x="2212943" y="1959331"/>
              <a:ext cx="258" cy="109"/>
            </a:xfrm>
            <a:custGeom>
              <a:avLst/>
              <a:gdLst/>
              <a:ahLst/>
              <a:cxnLst/>
              <a:rect l="l" t="t" r="r" b="b"/>
              <a:pathLst>
                <a:path w="19" h="8" extrusionOk="0">
                  <a:moveTo>
                    <a:pt x="1" y="1"/>
                  </a:moveTo>
                  <a:cubicBezTo>
                    <a:pt x="4" y="4"/>
                    <a:pt x="11" y="4"/>
                    <a:pt x="18" y="8"/>
                  </a:cubicBezTo>
                  <a:cubicBezTo>
                    <a:pt x="11"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6" name="Google Shape;5056;p64"/>
            <p:cNvSpPr/>
            <p:nvPr/>
          </p:nvSpPr>
          <p:spPr>
            <a:xfrm>
              <a:off x="2212468" y="1959235"/>
              <a:ext cx="299" cy="68"/>
            </a:xfrm>
            <a:custGeom>
              <a:avLst/>
              <a:gdLst/>
              <a:ahLst/>
              <a:cxnLst/>
              <a:rect l="l" t="t" r="r" b="b"/>
              <a:pathLst>
                <a:path w="22" h="5" extrusionOk="0">
                  <a:moveTo>
                    <a:pt x="1" y="1"/>
                  </a:moveTo>
                  <a:cubicBezTo>
                    <a:pt x="8" y="1"/>
                    <a:pt x="15" y="4"/>
                    <a:pt x="22" y="4"/>
                  </a:cubicBezTo>
                  <a:cubicBezTo>
                    <a:pt x="15"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7" name="Google Shape;5057;p64"/>
            <p:cNvSpPr/>
            <p:nvPr/>
          </p:nvSpPr>
          <p:spPr>
            <a:xfrm>
              <a:off x="2206195" y="1959235"/>
              <a:ext cx="5295" cy="2865"/>
            </a:xfrm>
            <a:custGeom>
              <a:avLst/>
              <a:gdLst/>
              <a:ahLst/>
              <a:cxnLst/>
              <a:rect l="l" t="t" r="r" b="b"/>
              <a:pathLst>
                <a:path w="390" h="211" extrusionOk="0">
                  <a:moveTo>
                    <a:pt x="1" y="211"/>
                  </a:moveTo>
                  <a:cubicBezTo>
                    <a:pt x="78" y="137"/>
                    <a:pt x="242" y="18"/>
                    <a:pt x="389" y="1"/>
                  </a:cubicBezTo>
                  <a:cubicBezTo>
                    <a:pt x="242" y="18"/>
                    <a:pt x="78" y="137"/>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8" name="Google Shape;5058;p64"/>
            <p:cNvSpPr/>
            <p:nvPr/>
          </p:nvSpPr>
          <p:spPr>
            <a:xfrm>
              <a:off x="2211993" y="1959195"/>
              <a:ext cx="353" cy="14"/>
            </a:xfrm>
            <a:custGeom>
              <a:avLst/>
              <a:gdLst/>
              <a:ahLst/>
              <a:cxnLst/>
              <a:rect l="l" t="t" r="r" b="b"/>
              <a:pathLst>
                <a:path w="26" h="1" extrusionOk="0">
                  <a:moveTo>
                    <a:pt x="1" y="0"/>
                  </a:moveTo>
                  <a:cubicBezTo>
                    <a:pt x="8" y="0"/>
                    <a:pt x="15" y="0"/>
                    <a:pt x="25" y="0"/>
                  </a:cubicBezTo>
                  <a:cubicBezTo>
                    <a:pt x="15" y="0"/>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59" name="Google Shape;5059;p64"/>
            <p:cNvSpPr/>
            <p:nvPr/>
          </p:nvSpPr>
          <p:spPr>
            <a:xfrm>
              <a:off x="2211477" y="1959195"/>
              <a:ext cx="434" cy="54"/>
            </a:xfrm>
            <a:custGeom>
              <a:avLst/>
              <a:gdLst/>
              <a:ahLst/>
              <a:cxnLst/>
              <a:rect l="l" t="t" r="r" b="b"/>
              <a:pathLst>
                <a:path w="32" h="4" extrusionOk="0">
                  <a:moveTo>
                    <a:pt x="0" y="4"/>
                  </a:moveTo>
                  <a:cubicBezTo>
                    <a:pt x="11" y="0"/>
                    <a:pt x="21" y="0"/>
                    <a:pt x="32" y="4"/>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0" name="Google Shape;5060;p64"/>
            <p:cNvSpPr/>
            <p:nvPr/>
          </p:nvSpPr>
          <p:spPr>
            <a:xfrm>
              <a:off x="2154153" y="194416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1" name="Google Shape;5061;p64"/>
            <p:cNvSpPr/>
            <p:nvPr/>
          </p:nvSpPr>
          <p:spPr>
            <a:xfrm>
              <a:off x="2149536" y="1939752"/>
              <a:ext cx="1303" cy="1480"/>
            </a:xfrm>
            <a:custGeom>
              <a:avLst/>
              <a:gdLst/>
              <a:ahLst/>
              <a:cxnLst/>
              <a:rect l="l" t="t" r="r" b="b"/>
              <a:pathLst>
                <a:path w="96" h="109" extrusionOk="0">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2" name="Google Shape;5062;p64"/>
            <p:cNvSpPr/>
            <p:nvPr/>
          </p:nvSpPr>
          <p:spPr>
            <a:xfrm>
              <a:off x="2150826" y="1941218"/>
              <a:ext cx="2675" cy="2824"/>
            </a:xfrm>
            <a:custGeom>
              <a:avLst/>
              <a:gdLst/>
              <a:ahLst/>
              <a:cxnLst/>
              <a:rect l="l" t="t" r="r" b="b"/>
              <a:pathLst>
                <a:path w="197" h="208" extrusionOk="0">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3" name="Google Shape;5063;p64"/>
            <p:cNvSpPr/>
            <p:nvPr/>
          </p:nvSpPr>
          <p:spPr>
            <a:xfrm>
              <a:off x="2158905" y="1969785"/>
              <a:ext cx="1100" cy="68"/>
            </a:xfrm>
            <a:custGeom>
              <a:avLst/>
              <a:gdLst/>
              <a:ahLst/>
              <a:cxnLst/>
              <a:rect l="l" t="t" r="r" b="b"/>
              <a:pathLst>
                <a:path w="81" h="5" extrusionOk="0">
                  <a:moveTo>
                    <a:pt x="0" y="1"/>
                  </a:moveTo>
                  <a:cubicBezTo>
                    <a:pt x="21" y="4"/>
                    <a:pt x="49" y="4"/>
                    <a:pt x="81" y="4"/>
                  </a:cubicBezTo>
                  <a:cubicBezTo>
                    <a:pt x="49" y="4"/>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4" name="Google Shape;5064;p64"/>
            <p:cNvSpPr/>
            <p:nvPr/>
          </p:nvSpPr>
          <p:spPr>
            <a:xfrm>
              <a:off x="2161376" y="1981150"/>
              <a:ext cx="2105" cy="5146"/>
            </a:xfrm>
            <a:custGeom>
              <a:avLst/>
              <a:gdLst/>
              <a:ahLst/>
              <a:cxnLst/>
              <a:rect l="l" t="t" r="r" b="b"/>
              <a:pathLst>
                <a:path w="155" h="379" extrusionOk="0">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5" name="Google Shape;5065;p64"/>
            <p:cNvSpPr/>
            <p:nvPr/>
          </p:nvSpPr>
          <p:spPr>
            <a:xfrm>
              <a:off x="2163277" y="1985997"/>
              <a:ext cx="339" cy="543"/>
            </a:xfrm>
            <a:custGeom>
              <a:avLst/>
              <a:gdLst/>
              <a:ahLst/>
              <a:cxnLst/>
              <a:rect l="l" t="t" r="r" b="b"/>
              <a:pathLst>
                <a:path w="25" h="40" extrusionOk="0">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6" name="Google Shape;5066;p64"/>
            <p:cNvSpPr/>
            <p:nvPr/>
          </p:nvSpPr>
          <p:spPr>
            <a:xfrm>
              <a:off x="2152917" y="1943974"/>
              <a:ext cx="584" cy="109"/>
            </a:xfrm>
            <a:custGeom>
              <a:avLst/>
              <a:gdLst/>
              <a:ahLst/>
              <a:cxnLst/>
              <a:rect l="l" t="t" r="r" b="b"/>
              <a:pathLst>
                <a:path w="43" h="8" extrusionOk="0">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7" name="Google Shape;5067;p64"/>
            <p:cNvSpPr/>
            <p:nvPr/>
          </p:nvSpPr>
          <p:spPr>
            <a:xfrm>
              <a:off x="2160711" y="1877105"/>
              <a:ext cx="14" cy="149"/>
            </a:xfrm>
            <a:custGeom>
              <a:avLst/>
              <a:gdLst/>
              <a:ahLst/>
              <a:cxnLst/>
              <a:rect l="l" t="t" r="r" b="b"/>
              <a:pathLst>
                <a:path w="1" h="11" extrusionOk="0">
                  <a:moveTo>
                    <a:pt x="0" y="0"/>
                  </a:moveTo>
                  <a:lnTo>
                    <a:pt x="0" y="11"/>
                  </a:ln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8" name="Google Shape;5068;p64"/>
            <p:cNvSpPr/>
            <p:nvPr/>
          </p:nvSpPr>
          <p:spPr>
            <a:xfrm>
              <a:off x="2160656" y="1875680"/>
              <a:ext cx="14" cy="394"/>
            </a:xfrm>
            <a:custGeom>
              <a:avLst/>
              <a:gdLst/>
              <a:ahLst/>
              <a:cxnLst/>
              <a:rect l="l" t="t" r="r" b="b"/>
              <a:pathLst>
                <a:path w="1" h="29" extrusionOk="0">
                  <a:moveTo>
                    <a:pt x="1" y="0"/>
                  </a:moveTo>
                  <a:lnTo>
                    <a:pt x="1" y="28"/>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69" name="Google Shape;5069;p64"/>
            <p:cNvSpPr/>
            <p:nvPr/>
          </p:nvSpPr>
          <p:spPr>
            <a:xfrm>
              <a:off x="2160751" y="18774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0" name="Google Shape;5070;p64"/>
            <p:cNvSpPr/>
            <p:nvPr/>
          </p:nvSpPr>
          <p:spPr>
            <a:xfrm>
              <a:off x="2160656" y="1875055"/>
              <a:ext cx="14" cy="489"/>
            </a:xfrm>
            <a:custGeom>
              <a:avLst/>
              <a:gdLst/>
              <a:ahLst/>
              <a:cxnLst/>
              <a:rect l="l" t="t" r="r" b="b"/>
              <a:pathLst>
                <a:path w="1" h="36" extrusionOk="0">
                  <a:moveTo>
                    <a:pt x="1" y="1"/>
                  </a:moveTo>
                  <a:lnTo>
                    <a:pt x="1"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1" name="Google Shape;5071;p64"/>
            <p:cNvSpPr/>
            <p:nvPr/>
          </p:nvSpPr>
          <p:spPr>
            <a:xfrm>
              <a:off x="2160711" y="1876671"/>
              <a:ext cx="14" cy="258"/>
            </a:xfrm>
            <a:custGeom>
              <a:avLst/>
              <a:gdLst/>
              <a:ahLst/>
              <a:cxnLst/>
              <a:rect l="l" t="t" r="r" b="b"/>
              <a:pathLst>
                <a:path w="1" h="19" extrusionOk="0">
                  <a:moveTo>
                    <a:pt x="0" y="1"/>
                  </a:moveTo>
                  <a:lnTo>
                    <a:pt x="0" y="18"/>
                  </a:lnTo>
                  <a:cubicBezTo>
                    <a:pt x="0" y="11"/>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2" name="Google Shape;5072;p64"/>
            <p:cNvSpPr/>
            <p:nvPr/>
          </p:nvSpPr>
          <p:spPr>
            <a:xfrm>
              <a:off x="2149536" y="1937946"/>
              <a:ext cx="14" cy="815"/>
            </a:xfrm>
            <a:custGeom>
              <a:avLst/>
              <a:gdLst/>
              <a:ahLst/>
              <a:cxnLst/>
              <a:rect l="l" t="t" r="r" b="b"/>
              <a:pathLst>
                <a:path w="1" h="60" extrusionOk="0">
                  <a:moveTo>
                    <a:pt x="1" y="0"/>
                  </a:moveTo>
                  <a:lnTo>
                    <a:pt x="1" y="60"/>
                  </a:lnTo>
                  <a:cubicBezTo>
                    <a:pt x="1" y="39"/>
                    <a:pt x="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3" name="Google Shape;5073;p64"/>
            <p:cNvSpPr/>
            <p:nvPr/>
          </p:nvSpPr>
          <p:spPr>
            <a:xfrm>
              <a:off x="2149536" y="1938896"/>
              <a:ext cx="14" cy="869"/>
            </a:xfrm>
            <a:custGeom>
              <a:avLst/>
              <a:gdLst/>
              <a:ahLst/>
              <a:cxnLst/>
              <a:rect l="l" t="t" r="r" b="b"/>
              <a:pathLst>
                <a:path w="1" h="64" extrusionOk="0">
                  <a:moveTo>
                    <a:pt x="1" y="6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4" name="Google Shape;5074;p64"/>
            <p:cNvSpPr/>
            <p:nvPr/>
          </p:nvSpPr>
          <p:spPr>
            <a:xfrm>
              <a:off x="2160616" y="1874444"/>
              <a:ext cx="14" cy="584"/>
            </a:xfrm>
            <a:custGeom>
              <a:avLst/>
              <a:gdLst/>
              <a:ahLst/>
              <a:cxnLst/>
              <a:rect l="l" t="t" r="r" b="b"/>
              <a:pathLst>
                <a:path w="1" h="43" extrusionOk="0">
                  <a:moveTo>
                    <a:pt x="0" y="0"/>
                  </a:moveTo>
                  <a:lnTo>
                    <a:pt x="0"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5" name="Google Shape;5075;p64"/>
            <p:cNvSpPr/>
            <p:nvPr/>
          </p:nvSpPr>
          <p:spPr>
            <a:xfrm>
              <a:off x="2160711" y="1876195"/>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6" name="Google Shape;5076;p64"/>
            <p:cNvSpPr/>
            <p:nvPr/>
          </p:nvSpPr>
          <p:spPr>
            <a:xfrm>
              <a:off x="2160331" y="1868741"/>
              <a:ext cx="299" cy="5716"/>
            </a:xfrm>
            <a:custGeom>
              <a:avLst/>
              <a:gdLst/>
              <a:ahLst/>
              <a:cxnLst/>
              <a:rect l="l" t="t" r="r" b="b"/>
              <a:pathLst>
                <a:path w="22" h="421" extrusionOk="0">
                  <a:moveTo>
                    <a:pt x="0" y="1"/>
                  </a:moveTo>
                  <a:cubicBezTo>
                    <a:pt x="7" y="154"/>
                    <a:pt x="14" y="301"/>
                    <a:pt x="21" y="420"/>
                  </a:cubicBezTo>
                  <a:cubicBezTo>
                    <a:pt x="18" y="301"/>
                    <a:pt x="7" y="15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7" name="Google Shape;5077;p64"/>
            <p:cNvSpPr/>
            <p:nvPr/>
          </p:nvSpPr>
          <p:spPr>
            <a:xfrm>
              <a:off x="2149631" y="1932379"/>
              <a:ext cx="1344" cy="3910"/>
            </a:xfrm>
            <a:custGeom>
              <a:avLst/>
              <a:gdLst/>
              <a:ahLst/>
              <a:cxnLst/>
              <a:rect l="l" t="t" r="r" b="b"/>
              <a:pathLst>
                <a:path w="99" h="288" extrusionOk="0">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8" name="Google Shape;5078;p64"/>
            <p:cNvSpPr/>
            <p:nvPr/>
          </p:nvSpPr>
          <p:spPr>
            <a:xfrm>
              <a:off x="2149536" y="193975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79" name="Google Shape;5079;p64"/>
            <p:cNvSpPr/>
            <p:nvPr/>
          </p:nvSpPr>
          <p:spPr>
            <a:xfrm>
              <a:off x="2229209" y="1797813"/>
              <a:ext cx="78193" cy="78641"/>
            </a:xfrm>
            <a:custGeom>
              <a:avLst/>
              <a:gdLst/>
              <a:ahLst/>
              <a:cxnLst/>
              <a:rect l="l" t="t" r="r" b="b"/>
              <a:pathLst>
                <a:path w="5759" h="5792" extrusionOk="0">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0" name="Google Shape;5080;p64"/>
            <p:cNvSpPr/>
            <p:nvPr/>
          </p:nvSpPr>
          <p:spPr>
            <a:xfrm>
              <a:off x="2231531" y="1797813"/>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1" name="Google Shape;5081;p64"/>
            <p:cNvSpPr/>
            <p:nvPr/>
          </p:nvSpPr>
          <p:spPr>
            <a:xfrm>
              <a:off x="2115742" y="2027164"/>
              <a:ext cx="39035" cy="44263"/>
            </a:xfrm>
            <a:custGeom>
              <a:avLst/>
              <a:gdLst/>
              <a:ahLst/>
              <a:cxnLst/>
              <a:rect l="l" t="t" r="r" b="b"/>
              <a:pathLst>
                <a:path w="2875" h="3260" extrusionOk="0">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2" name="Google Shape;5082;p64"/>
            <p:cNvSpPr/>
            <p:nvPr/>
          </p:nvSpPr>
          <p:spPr>
            <a:xfrm>
              <a:off x="2135375" y="2027164"/>
              <a:ext cx="9952" cy="434"/>
            </a:xfrm>
            <a:custGeom>
              <a:avLst/>
              <a:gdLst/>
              <a:ahLst/>
              <a:cxnLst/>
              <a:rect l="l" t="t" r="r" b="b"/>
              <a:pathLst>
                <a:path w="733" h="32" extrusionOk="0">
                  <a:moveTo>
                    <a:pt x="0" y="0"/>
                  </a:moveTo>
                  <a:cubicBezTo>
                    <a:pt x="63" y="4"/>
                    <a:pt x="399" y="21"/>
                    <a:pt x="732" y="32"/>
                  </a:cubicBezTo>
                  <a:cubicBezTo>
                    <a:pt x="410" y="21"/>
                    <a:pt x="8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3" name="Google Shape;5083;p64"/>
            <p:cNvSpPr/>
            <p:nvPr/>
          </p:nvSpPr>
          <p:spPr>
            <a:xfrm>
              <a:off x="2119218" y="2027924"/>
              <a:ext cx="13605" cy="8147"/>
            </a:xfrm>
            <a:custGeom>
              <a:avLst/>
              <a:gdLst/>
              <a:ahLst/>
              <a:cxnLst/>
              <a:rect l="l" t="t" r="r" b="b"/>
              <a:pathLst>
                <a:path w="1002" h="600" extrusionOk="0">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4" name="Google Shape;5084;p64"/>
            <p:cNvSpPr/>
            <p:nvPr/>
          </p:nvSpPr>
          <p:spPr>
            <a:xfrm>
              <a:off x="2132184" y="2028019"/>
              <a:ext cx="163" cy="54"/>
            </a:xfrm>
            <a:custGeom>
              <a:avLst/>
              <a:gdLst/>
              <a:ahLst/>
              <a:cxnLst/>
              <a:rect l="l" t="t" r="r" b="b"/>
              <a:pathLst>
                <a:path w="12" h="4" extrusionOk="0">
                  <a:moveTo>
                    <a:pt x="11"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5" name="Google Shape;5085;p64"/>
            <p:cNvSpPr/>
            <p:nvPr/>
          </p:nvSpPr>
          <p:spPr>
            <a:xfrm>
              <a:off x="2133040" y="2031576"/>
              <a:ext cx="14" cy="394"/>
            </a:xfrm>
            <a:custGeom>
              <a:avLst/>
              <a:gdLst/>
              <a:ahLst/>
              <a:cxnLst/>
              <a:rect l="l" t="t" r="r" b="b"/>
              <a:pathLst>
                <a:path w="1" h="29" extrusionOk="0">
                  <a:moveTo>
                    <a:pt x="1" y="1"/>
                  </a:moveTo>
                  <a:lnTo>
                    <a:pt x="1" y="29"/>
                  </a:ln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6" name="Google Shape;5086;p64"/>
            <p:cNvSpPr/>
            <p:nvPr/>
          </p:nvSpPr>
          <p:spPr>
            <a:xfrm>
              <a:off x="2133040" y="2027870"/>
              <a:ext cx="14" cy="163"/>
            </a:xfrm>
            <a:custGeom>
              <a:avLst/>
              <a:gdLst/>
              <a:ahLst/>
              <a:cxnLst/>
              <a:rect l="l" t="t" r="r" b="b"/>
              <a:pathLst>
                <a:path w="1" h="12" extrusionOk="0">
                  <a:moveTo>
                    <a:pt x="1" y="1"/>
                  </a:moveTo>
                  <a:lnTo>
                    <a:pt x="1" y="1"/>
                  </a:ln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7" name="Google Shape;5087;p64"/>
            <p:cNvSpPr/>
            <p:nvPr/>
          </p:nvSpPr>
          <p:spPr>
            <a:xfrm>
              <a:off x="2133094" y="2030246"/>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8" name="Google Shape;5088;p64"/>
            <p:cNvSpPr/>
            <p:nvPr/>
          </p:nvSpPr>
          <p:spPr>
            <a:xfrm>
              <a:off x="2133094" y="2028345"/>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89" name="Google Shape;5089;p64"/>
            <p:cNvSpPr/>
            <p:nvPr/>
          </p:nvSpPr>
          <p:spPr>
            <a:xfrm>
              <a:off x="2133094" y="2029010"/>
              <a:ext cx="14" cy="258"/>
            </a:xfrm>
            <a:custGeom>
              <a:avLst/>
              <a:gdLst/>
              <a:ahLst/>
              <a:cxnLst/>
              <a:rect l="l" t="t" r="r" b="b"/>
              <a:pathLst>
                <a:path w="1" h="19" extrusionOk="0">
                  <a:moveTo>
                    <a:pt x="0"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0" name="Google Shape;5090;p64"/>
            <p:cNvSpPr/>
            <p:nvPr/>
          </p:nvSpPr>
          <p:spPr>
            <a:xfrm>
              <a:off x="2133094" y="2030816"/>
              <a:ext cx="14" cy="584"/>
            </a:xfrm>
            <a:custGeom>
              <a:avLst/>
              <a:gdLst/>
              <a:ahLst/>
              <a:cxnLst/>
              <a:rect l="l" t="t" r="r" b="b"/>
              <a:pathLst>
                <a:path w="1" h="43" extrusionOk="0">
                  <a:moveTo>
                    <a:pt x="0" y="1"/>
                  </a:moveTo>
                  <a:lnTo>
                    <a:pt x="0" y="43"/>
                  </a:lnTo>
                  <a:cubicBezTo>
                    <a:pt x="0" y="29"/>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1" name="Google Shape;5091;p64"/>
            <p:cNvSpPr/>
            <p:nvPr/>
          </p:nvSpPr>
          <p:spPr>
            <a:xfrm>
              <a:off x="2133094" y="2029635"/>
              <a:ext cx="14" cy="299"/>
            </a:xfrm>
            <a:custGeom>
              <a:avLst/>
              <a:gdLst/>
              <a:ahLst/>
              <a:cxnLst/>
              <a:rect l="l" t="t" r="r" b="b"/>
              <a:pathLst>
                <a:path w="1" h="22" extrusionOk="0">
                  <a:moveTo>
                    <a:pt x="0" y="0"/>
                  </a:moveTo>
                  <a:lnTo>
                    <a:pt x="0" y="21"/>
                  </a:ln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2" name="Google Shape;5092;p64"/>
            <p:cNvSpPr/>
            <p:nvPr/>
          </p:nvSpPr>
          <p:spPr>
            <a:xfrm>
              <a:off x="2133040" y="2032160"/>
              <a:ext cx="14" cy="339"/>
            </a:xfrm>
            <a:custGeom>
              <a:avLst/>
              <a:gdLst/>
              <a:ahLst/>
              <a:cxnLst/>
              <a:rect l="l" t="t" r="r" b="b"/>
              <a:pathLst>
                <a:path w="1" h="25" extrusionOk="0">
                  <a:moveTo>
                    <a:pt x="1" y="0"/>
                  </a:moveTo>
                  <a:lnTo>
                    <a:pt x="1" y="25"/>
                  </a:ln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3" name="Google Shape;5093;p64"/>
            <p:cNvSpPr/>
            <p:nvPr/>
          </p:nvSpPr>
          <p:spPr>
            <a:xfrm>
              <a:off x="2132809" y="2034767"/>
              <a:ext cx="54" cy="353"/>
            </a:xfrm>
            <a:custGeom>
              <a:avLst/>
              <a:gdLst/>
              <a:ahLst/>
              <a:cxnLst/>
              <a:rect l="l" t="t" r="r" b="b"/>
              <a:pathLst>
                <a:path w="4" h="26" extrusionOk="0">
                  <a:moveTo>
                    <a:pt x="4"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4" name="Google Shape;5094;p64"/>
            <p:cNvSpPr/>
            <p:nvPr/>
          </p:nvSpPr>
          <p:spPr>
            <a:xfrm>
              <a:off x="2132809" y="2035107"/>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5" name="Google Shape;5095;p64"/>
            <p:cNvSpPr/>
            <p:nvPr/>
          </p:nvSpPr>
          <p:spPr>
            <a:xfrm>
              <a:off x="2122680" y="2035867"/>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6" name="Google Shape;5096;p64"/>
            <p:cNvSpPr/>
            <p:nvPr/>
          </p:nvSpPr>
          <p:spPr>
            <a:xfrm>
              <a:off x="2132904" y="203444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7" name="Google Shape;5097;p64"/>
            <p:cNvSpPr/>
            <p:nvPr/>
          </p:nvSpPr>
          <p:spPr>
            <a:xfrm>
              <a:off x="2132904" y="2034061"/>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8" name="Google Shape;5098;p64"/>
            <p:cNvSpPr/>
            <p:nvPr/>
          </p:nvSpPr>
          <p:spPr>
            <a:xfrm>
              <a:off x="2123400"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099" name="Google Shape;5099;p64"/>
            <p:cNvSpPr/>
            <p:nvPr/>
          </p:nvSpPr>
          <p:spPr>
            <a:xfrm>
              <a:off x="2123495" y="203581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0" name="Google Shape;5100;p64"/>
            <p:cNvSpPr/>
            <p:nvPr/>
          </p:nvSpPr>
          <p:spPr>
            <a:xfrm>
              <a:off x="2122925" y="2035813"/>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1" name="Google Shape;5101;p64"/>
            <p:cNvSpPr/>
            <p:nvPr/>
          </p:nvSpPr>
          <p:spPr>
            <a:xfrm>
              <a:off x="2123115" y="203581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2" name="Google Shape;5102;p64"/>
            <p:cNvSpPr/>
            <p:nvPr/>
          </p:nvSpPr>
          <p:spPr>
            <a:xfrm>
              <a:off x="2132999" y="2032676"/>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3" name="Google Shape;5103;p64"/>
            <p:cNvSpPr/>
            <p:nvPr/>
          </p:nvSpPr>
          <p:spPr>
            <a:xfrm>
              <a:off x="2121974" y="2035908"/>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4" name="Google Shape;5104;p64"/>
            <p:cNvSpPr/>
            <p:nvPr/>
          </p:nvSpPr>
          <p:spPr>
            <a:xfrm>
              <a:off x="2132945" y="2033627"/>
              <a:ext cx="14" cy="299"/>
            </a:xfrm>
            <a:custGeom>
              <a:avLst/>
              <a:gdLst/>
              <a:ahLst/>
              <a:cxnLst/>
              <a:rect l="l" t="t" r="r" b="b"/>
              <a:pathLst>
                <a:path w="1" h="22" extrusionOk="0">
                  <a:moveTo>
                    <a:pt x="1"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5" name="Google Shape;5105;p64"/>
            <p:cNvSpPr/>
            <p:nvPr/>
          </p:nvSpPr>
          <p:spPr>
            <a:xfrm>
              <a:off x="2121499" y="2035962"/>
              <a:ext cx="394" cy="54"/>
            </a:xfrm>
            <a:custGeom>
              <a:avLst/>
              <a:gdLst/>
              <a:ahLst/>
              <a:cxnLst/>
              <a:rect l="l" t="t" r="r" b="b"/>
              <a:pathLst>
                <a:path w="29" h="4" extrusionOk="0">
                  <a:moveTo>
                    <a:pt x="2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6" name="Google Shape;5106;p64"/>
            <p:cNvSpPr/>
            <p:nvPr/>
          </p:nvSpPr>
          <p:spPr>
            <a:xfrm>
              <a:off x="2132945" y="2033151"/>
              <a:ext cx="68" cy="353"/>
            </a:xfrm>
            <a:custGeom>
              <a:avLst/>
              <a:gdLst/>
              <a:ahLst/>
              <a:cxnLst/>
              <a:rect l="l" t="t" r="r" b="b"/>
              <a:pathLst>
                <a:path w="5" h="26" extrusionOk="0">
                  <a:moveTo>
                    <a:pt x="4" y="1"/>
                  </a:moveTo>
                  <a:cubicBezTo>
                    <a:pt x="4" y="8"/>
                    <a:pt x="1" y="18"/>
                    <a:pt x="4" y="25"/>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7" name="Google Shape;5107;p64"/>
            <p:cNvSpPr/>
            <p:nvPr/>
          </p:nvSpPr>
          <p:spPr>
            <a:xfrm>
              <a:off x="2122354" y="2035867"/>
              <a:ext cx="299" cy="54"/>
            </a:xfrm>
            <a:custGeom>
              <a:avLst/>
              <a:gdLst/>
              <a:ahLst/>
              <a:cxnLst/>
              <a:rect l="l" t="t" r="r" b="b"/>
              <a:pathLst>
                <a:path w="22" h="4" extrusionOk="0">
                  <a:moveTo>
                    <a:pt x="2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8" name="Google Shape;5108;p64"/>
            <p:cNvSpPr/>
            <p:nvPr/>
          </p:nvSpPr>
          <p:spPr>
            <a:xfrm>
              <a:off x="2132279" y="2016560"/>
              <a:ext cx="49884" cy="63380"/>
            </a:xfrm>
            <a:custGeom>
              <a:avLst/>
              <a:gdLst/>
              <a:ahLst/>
              <a:cxnLst/>
              <a:rect l="l" t="t" r="r" b="b"/>
              <a:pathLst>
                <a:path w="3674" h="4668" extrusionOk="0">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09" name="Google Shape;5109;p64"/>
            <p:cNvSpPr/>
            <p:nvPr/>
          </p:nvSpPr>
          <p:spPr>
            <a:xfrm>
              <a:off x="2168070" y="2023593"/>
              <a:ext cx="394" cy="638"/>
            </a:xfrm>
            <a:custGeom>
              <a:avLst/>
              <a:gdLst/>
              <a:ahLst/>
              <a:cxnLst/>
              <a:rect l="l" t="t" r="r" b="b"/>
              <a:pathLst>
                <a:path w="29" h="47" extrusionOk="0">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0" name="Google Shape;5110;p64"/>
            <p:cNvSpPr/>
            <p:nvPr/>
          </p:nvSpPr>
          <p:spPr>
            <a:xfrm>
              <a:off x="2166359" y="2024217"/>
              <a:ext cx="1724" cy="6191"/>
            </a:xfrm>
            <a:custGeom>
              <a:avLst/>
              <a:gdLst/>
              <a:ahLst/>
              <a:cxnLst/>
              <a:rect l="l" t="t" r="r" b="b"/>
              <a:pathLst>
                <a:path w="127" h="456" extrusionOk="0">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1" name="Google Shape;5111;p64"/>
            <p:cNvSpPr/>
            <p:nvPr/>
          </p:nvSpPr>
          <p:spPr>
            <a:xfrm>
              <a:off x="2147065" y="2027639"/>
              <a:ext cx="1779" cy="54"/>
            </a:xfrm>
            <a:custGeom>
              <a:avLst/>
              <a:gdLst/>
              <a:ahLst/>
              <a:cxnLst/>
              <a:rect l="l" t="t" r="r" b="b"/>
              <a:pathLst>
                <a:path w="131" h="4" extrusionOk="0">
                  <a:moveTo>
                    <a:pt x="1" y="0"/>
                  </a:moveTo>
                  <a:lnTo>
                    <a:pt x="13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2" name="Google Shape;5112;p64"/>
            <p:cNvSpPr/>
            <p:nvPr/>
          </p:nvSpPr>
          <p:spPr>
            <a:xfrm>
              <a:off x="2149306" y="202773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3" name="Google Shape;5113;p64"/>
            <p:cNvSpPr/>
            <p:nvPr/>
          </p:nvSpPr>
          <p:spPr>
            <a:xfrm>
              <a:off x="2167934" y="2023837"/>
              <a:ext cx="394" cy="679"/>
            </a:xfrm>
            <a:custGeom>
              <a:avLst/>
              <a:gdLst/>
              <a:ahLst/>
              <a:cxnLst/>
              <a:rect l="l" t="t" r="r" b="b"/>
              <a:pathLst>
                <a:path w="29" h="50" extrusionOk="0">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4" name="Google Shape;5114;p64"/>
            <p:cNvSpPr/>
            <p:nvPr/>
          </p:nvSpPr>
          <p:spPr>
            <a:xfrm>
              <a:off x="2132184" y="2072553"/>
              <a:ext cx="68" cy="68"/>
            </a:xfrm>
            <a:custGeom>
              <a:avLst/>
              <a:gdLst/>
              <a:ahLst/>
              <a:cxnLst/>
              <a:rect l="l" t="t" r="r" b="b"/>
              <a:pathLst>
                <a:path w="5" h="5" extrusionOk="0">
                  <a:moveTo>
                    <a:pt x="1" y="4"/>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5" name="Google Shape;5115;p64"/>
            <p:cNvSpPr/>
            <p:nvPr/>
          </p:nvSpPr>
          <p:spPr>
            <a:xfrm>
              <a:off x="2146400" y="2033532"/>
              <a:ext cx="68" cy="489"/>
            </a:xfrm>
            <a:custGeom>
              <a:avLst/>
              <a:gdLst/>
              <a:ahLst/>
              <a:cxnLst/>
              <a:rect l="l" t="t" r="r" b="b"/>
              <a:pathLst>
                <a:path w="5" h="36" extrusionOk="0">
                  <a:moveTo>
                    <a:pt x="4" y="1"/>
                  </a:moveTo>
                  <a:lnTo>
                    <a:pt x="4" y="1"/>
                  </a:lnTo>
                  <a:cubicBezTo>
                    <a:pt x="1" y="15"/>
                    <a:pt x="1" y="25"/>
                    <a:pt x="1" y="36"/>
                  </a:cubicBezTo>
                  <a:cubicBezTo>
                    <a:pt x="4"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6" name="Google Shape;5116;p64"/>
            <p:cNvSpPr/>
            <p:nvPr/>
          </p:nvSpPr>
          <p:spPr>
            <a:xfrm>
              <a:off x="2132660" y="2071983"/>
              <a:ext cx="299" cy="204"/>
            </a:xfrm>
            <a:custGeom>
              <a:avLst/>
              <a:gdLst/>
              <a:ahLst/>
              <a:cxnLst/>
              <a:rect l="l" t="t" r="r" b="b"/>
              <a:pathLst>
                <a:path w="22" h="15" extrusionOk="0">
                  <a:moveTo>
                    <a:pt x="1" y="15"/>
                  </a:moveTo>
                  <a:cubicBezTo>
                    <a:pt x="8" y="11"/>
                    <a:pt x="15" y="4"/>
                    <a:pt x="22" y="1"/>
                  </a:cubicBezTo>
                  <a:cubicBezTo>
                    <a:pt x="15" y="4"/>
                    <a:pt x="8"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7" name="Google Shape;5117;p64"/>
            <p:cNvSpPr/>
            <p:nvPr/>
          </p:nvSpPr>
          <p:spPr>
            <a:xfrm>
              <a:off x="2133759" y="2071603"/>
              <a:ext cx="244" cy="68"/>
            </a:xfrm>
            <a:custGeom>
              <a:avLst/>
              <a:gdLst/>
              <a:ahLst/>
              <a:cxnLst/>
              <a:rect l="l" t="t" r="r" b="b"/>
              <a:pathLst>
                <a:path w="18" h="5" extrusionOk="0">
                  <a:moveTo>
                    <a:pt x="0"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8" name="Google Shape;5118;p64"/>
            <p:cNvSpPr/>
            <p:nvPr/>
          </p:nvSpPr>
          <p:spPr>
            <a:xfrm>
              <a:off x="2132334" y="2072268"/>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19" name="Google Shape;5119;p64"/>
            <p:cNvSpPr/>
            <p:nvPr/>
          </p:nvSpPr>
          <p:spPr>
            <a:xfrm>
              <a:off x="2133379" y="2071657"/>
              <a:ext cx="244" cy="109"/>
            </a:xfrm>
            <a:custGeom>
              <a:avLst/>
              <a:gdLst/>
              <a:ahLst/>
              <a:cxnLst/>
              <a:rect l="l" t="t" r="r" b="b"/>
              <a:pathLst>
                <a:path w="18" h="8" extrusionOk="0">
                  <a:moveTo>
                    <a:pt x="0"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0" name="Google Shape;5120;p64"/>
            <p:cNvSpPr/>
            <p:nvPr/>
          </p:nvSpPr>
          <p:spPr>
            <a:xfrm>
              <a:off x="2134140" y="2071562"/>
              <a:ext cx="394" cy="14"/>
            </a:xfrm>
            <a:custGeom>
              <a:avLst/>
              <a:gdLst/>
              <a:ahLst/>
              <a:cxnLst/>
              <a:rect l="l" t="t" r="r" b="b"/>
              <a:pathLst>
                <a:path w="29" h="1" extrusionOk="0">
                  <a:moveTo>
                    <a:pt x="0" y="0"/>
                  </a:moveTo>
                  <a:cubicBezTo>
                    <a:pt x="7" y="0"/>
                    <a:pt x="18" y="0"/>
                    <a:pt x="28" y="0"/>
                  </a:cubicBezTo>
                  <a:cubicBezTo>
                    <a:pt x="18" y="0"/>
                    <a:pt x="7"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1" name="Google Shape;5121;p64"/>
            <p:cNvSpPr/>
            <p:nvPr/>
          </p:nvSpPr>
          <p:spPr>
            <a:xfrm>
              <a:off x="2143359" y="2058297"/>
              <a:ext cx="1100" cy="1819"/>
            </a:xfrm>
            <a:custGeom>
              <a:avLst/>
              <a:gdLst/>
              <a:ahLst/>
              <a:cxnLst/>
              <a:rect l="l" t="t" r="r" b="b"/>
              <a:pathLst>
                <a:path w="81" h="134" extrusionOk="0">
                  <a:moveTo>
                    <a:pt x="81" y="134"/>
                  </a:moveTo>
                  <a:cubicBezTo>
                    <a:pt x="60" y="84"/>
                    <a:pt x="32" y="39"/>
                    <a:pt x="0" y="0"/>
                  </a:cubicBezTo>
                  <a:cubicBezTo>
                    <a:pt x="32" y="39"/>
                    <a:pt x="60" y="84"/>
                    <a:pt x="81"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2" name="Google Shape;5122;p64"/>
            <p:cNvSpPr/>
            <p:nvPr/>
          </p:nvSpPr>
          <p:spPr>
            <a:xfrm>
              <a:off x="2146685" y="2030436"/>
              <a:ext cx="109" cy="774"/>
            </a:xfrm>
            <a:custGeom>
              <a:avLst/>
              <a:gdLst/>
              <a:ahLst/>
              <a:cxnLst/>
              <a:rect l="l" t="t" r="r" b="b"/>
              <a:pathLst>
                <a:path w="8" h="57" extrusionOk="0">
                  <a:moveTo>
                    <a:pt x="8" y="1"/>
                  </a:moveTo>
                  <a:cubicBezTo>
                    <a:pt x="4" y="18"/>
                    <a:pt x="1" y="39"/>
                    <a:pt x="1" y="57"/>
                  </a:cubicBez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3" name="Google Shape;5123;p64"/>
            <p:cNvSpPr/>
            <p:nvPr/>
          </p:nvSpPr>
          <p:spPr>
            <a:xfrm>
              <a:off x="2146780" y="2029350"/>
              <a:ext cx="109" cy="910"/>
            </a:xfrm>
            <a:custGeom>
              <a:avLst/>
              <a:gdLst/>
              <a:ahLst/>
              <a:cxnLst/>
              <a:rect l="l" t="t" r="r" b="b"/>
              <a:pathLst>
                <a:path w="8" h="67" extrusionOk="0">
                  <a:moveTo>
                    <a:pt x="1" y="6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4" name="Google Shape;5124;p64"/>
            <p:cNvSpPr/>
            <p:nvPr/>
          </p:nvSpPr>
          <p:spPr>
            <a:xfrm>
              <a:off x="2132945" y="2071793"/>
              <a:ext cx="353" cy="204"/>
            </a:xfrm>
            <a:custGeom>
              <a:avLst/>
              <a:gdLst/>
              <a:ahLst/>
              <a:cxnLst/>
              <a:rect l="l" t="t" r="r" b="b"/>
              <a:pathLst>
                <a:path w="26" h="15" extrusionOk="0">
                  <a:moveTo>
                    <a:pt x="1" y="15"/>
                  </a:moveTo>
                  <a:cubicBezTo>
                    <a:pt x="8" y="8"/>
                    <a:pt x="18" y="4"/>
                    <a:pt x="25" y="1"/>
                  </a:cubicBezTo>
                  <a:cubicBezTo>
                    <a:pt x="18" y="4"/>
                    <a:pt x="8" y="8"/>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5" name="Google Shape;5125;p64"/>
            <p:cNvSpPr/>
            <p:nvPr/>
          </p:nvSpPr>
          <p:spPr>
            <a:xfrm>
              <a:off x="2146590" y="2031386"/>
              <a:ext cx="68" cy="638"/>
            </a:xfrm>
            <a:custGeom>
              <a:avLst/>
              <a:gdLst/>
              <a:ahLst/>
              <a:cxnLst/>
              <a:rect l="l" t="t" r="r" b="b"/>
              <a:pathLst>
                <a:path w="5" h="47" extrusionOk="0">
                  <a:moveTo>
                    <a:pt x="1" y="47"/>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6" name="Google Shape;5126;p64"/>
            <p:cNvSpPr/>
            <p:nvPr/>
          </p:nvSpPr>
          <p:spPr>
            <a:xfrm>
              <a:off x="2146930" y="2027639"/>
              <a:ext cx="149" cy="1575"/>
            </a:xfrm>
            <a:custGeom>
              <a:avLst/>
              <a:gdLst/>
              <a:ahLst/>
              <a:cxnLst/>
              <a:rect l="l" t="t" r="r" b="b"/>
              <a:pathLst>
                <a:path w="11" h="116" extrusionOk="0">
                  <a:moveTo>
                    <a:pt x="11" y="0"/>
                  </a:moveTo>
                  <a:cubicBezTo>
                    <a:pt x="7" y="42"/>
                    <a:pt x="4" y="81"/>
                    <a:pt x="0" y="116"/>
                  </a:cubicBezTo>
                  <a:cubicBezTo>
                    <a:pt x="4" y="81"/>
                    <a:pt x="7" y="42"/>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7" name="Google Shape;5127;p64"/>
            <p:cNvSpPr/>
            <p:nvPr/>
          </p:nvSpPr>
          <p:spPr>
            <a:xfrm>
              <a:off x="2146549" y="2032201"/>
              <a:ext cx="54" cy="584"/>
            </a:xfrm>
            <a:custGeom>
              <a:avLst/>
              <a:gdLst/>
              <a:ahLst/>
              <a:cxnLst/>
              <a:rect l="l" t="t" r="r" b="b"/>
              <a:pathLst>
                <a:path w="4" h="43" extrusionOk="0">
                  <a:moveTo>
                    <a:pt x="4" y="1"/>
                  </a:moveTo>
                  <a:cubicBezTo>
                    <a:pt x="0" y="18"/>
                    <a:pt x="0" y="29"/>
                    <a:pt x="0" y="43"/>
                  </a:cubicBezTo>
                  <a:cubicBezTo>
                    <a:pt x="0" y="32"/>
                    <a:pt x="0" y="1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8" name="Google Shape;5128;p64"/>
            <p:cNvSpPr/>
            <p:nvPr/>
          </p:nvSpPr>
          <p:spPr>
            <a:xfrm>
              <a:off x="2136135" y="2062329"/>
              <a:ext cx="3150" cy="543"/>
            </a:xfrm>
            <a:custGeom>
              <a:avLst/>
              <a:gdLst/>
              <a:ahLst/>
              <a:cxnLst/>
              <a:rect l="l" t="t" r="r" b="b"/>
              <a:pathLst>
                <a:path w="232" h="40" extrusionOk="0">
                  <a:moveTo>
                    <a:pt x="195" y="1"/>
                  </a:moveTo>
                  <a:cubicBezTo>
                    <a:pt x="118" y="1"/>
                    <a:pt x="24" y="4"/>
                    <a:pt x="0" y="40"/>
                  </a:cubicBezTo>
                  <a:cubicBezTo>
                    <a:pt x="28" y="1"/>
                    <a:pt x="151" y="1"/>
                    <a:pt x="231" y="1"/>
                  </a:cubicBezTo>
                  <a:cubicBezTo>
                    <a:pt x="220" y="1"/>
                    <a:pt x="208" y="1"/>
                    <a:pt x="1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29" name="Google Shape;5129;p64"/>
            <p:cNvSpPr/>
            <p:nvPr/>
          </p:nvSpPr>
          <p:spPr>
            <a:xfrm>
              <a:off x="2146454" y="2032921"/>
              <a:ext cx="54" cy="489"/>
            </a:xfrm>
            <a:custGeom>
              <a:avLst/>
              <a:gdLst/>
              <a:ahLst/>
              <a:cxnLst/>
              <a:rect l="l" t="t" r="r" b="b"/>
              <a:pathLst>
                <a:path w="4" h="36" extrusionOk="0">
                  <a:moveTo>
                    <a:pt x="4" y="0"/>
                  </a:moveTo>
                  <a:lnTo>
                    <a:pt x="4" y="0"/>
                  </a:lnTo>
                  <a:cubicBezTo>
                    <a:pt x="0" y="14"/>
                    <a:pt x="0" y="25"/>
                    <a:pt x="0" y="35"/>
                  </a:cubicBezTo>
                  <a:cubicBezTo>
                    <a:pt x="4" y="25"/>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0" name="Google Shape;5130;p64"/>
            <p:cNvSpPr/>
            <p:nvPr/>
          </p:nvSpPr>
          <p:spPr>
            <a:xfrm>
              <a:off x="2208721" y="1867452"/>
              <a:ext cx="119645" cy="148131"/>
            </a:xfrm>
            <a:custGeom>
              <a:avLst/>
              <a:gdLst/>
              <a:ahLst/>
              <a:cxnLst/>
              <a:rect l="l" t="t" r="r" b="b"/>
              <a:pathLst>
                <a:path w="8812" h="10910" extrusionOk="0">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1" name="Google Shape;5131;p64"/>
            <p:cNvSpPr/>
            <p:nvPr/>
          </p:nvSpPr>
          <p:spPr>
            <a:xfrm>
              <a:off x="2215129" y="1960186"/>
              <a:ext cx="5295" cy="7196"/>
            </a:xfrm>
            <a:custGeom>
              <a:avLst/>
              <a:gdLst/>
              <a:ahLst/>
              <a:cxnLst/>
              <a:rect l="l" t="t" r="r" b="b"/>
              <a:pathLst>
                <a:path w="390" h="530" extrusionOk="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2" name="Google Shape;5132;p64"/>
            <p:cNvSpPr/>
            <p:nvPr/>
          </p:nvSpPr>
          <p:spPr>
            <a:xfrm>
              <a:off x="2245217" y="1998977"/>
              <a:ext cx="394" cy="625"/>
            </a:xfrm>
            <a:custGeom>
              <a:avLst/>
              <a:gdLst/>
              <a:ahLst/>
              <a:cxnLst/>
              <a:rect l="l" t="t" r="r" b="b"/>
              <a:pathLst>
                <a:path w="29" h="46" extrusionOk="0">
                  <a:moveTo>
                    <a:pt x="29" y="46"/>
                  </a:moveTo>
                  <a:lnTo>
                    <a:pt x="15" y="4"/>
                  </a:lnTo>
                  <a:lnTo>
                    <a:pt x="1" y="0"/>
                  </a:ln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3" name="Google Shape;5133;p64"/>
            <p:cNvSpPr/>
            <p:nvPr/>
          </p:nvSpPr>
          <p:spPr>
            <a:xfrm>
              <a:off x="2212183" y="1952922"/>
              <a:ext cx="68" cy="149"/>
            </a:xfrm>
            <a:custGeom>
              <a:avLst/>
              <a:gdLst/>
              <a:ahLst/>
              <a:cxnLst/>
              <a:rect l="l" t="t" r="r" b="b"/>
              <a:pathLst>
                <a:path w="5" h="11" extrusionOk="0">
                  <a:moveTo>
                    <a:pt x="1" y="0"/>
                  </a:moveTo>
                  <a:cubicBezTo>
                    <a:pt x="1" y="4"/>
                    <a:pt x="1"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4" name="Google Shape;5134;p64"/>
            <p:cNvSpPr/>
            <p:nvPr/>
          </p:nvSpPr>
          <p:spPr>
            <a:xfrm>
              <a:off x="2214994" y="1959385"/>
              <a:ext cx="244" cy="720"/>
            </a:xfrm>
            <a:custGeom>
              <a:avLst/>
              <a:gdLst/>
              <a:ahLst/>
              <a:cxnLst/>
              <a:rect l="l" t="t" r="r" b="b"/>
              <a:pathLst>
                <a:path w="18" h="53" extrusionOk="0">
                  <a:moveTo>
                    <a:pt x="0" y="53"/>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5" name="Google Shape;5135;p64"/>
            <p:cNvSpPr/>
            <p:nvPr/>
          </p:nvSpPr>
          <p:spPr>
            <a:xfrm>
              <a:off x="2208761" y="1945210"/>
              <a:ext cx="14" cy="258"/>
            </a:xfrm>
            <a:custGeom>
              <a:avLst/>
              <a:gdLst/>
              <a:ahLst/>
              <a:cxnLst/>
              <a:rect l="l" t="t" r="r" b="b"/>
              <a:pathLst>
                <a:path w="1" h="19" extrusionOk="0">
                  <a:moveTo>
                    <a:pt x="1" y="18"/>
                  </a:moveTo>
                  <a:cubicBezTo>
                    <a:pt x="1" y="11"/>
                    <a:pt x="1" y="8"/>
                    <a:pt x="1" y="1"/>
                  </a:cubicBezTo>
                  <a:cubicBezTo>
                    <a:pt x="1" y="8"/>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6" name="Google Shape;5136;p64"/>
            <p:cNvSpPr/>
            <p:nvPr/>
          </p:nvSpPr>
          <p:spPr>
            <a:xfrm>
              <a:off x="2212563" y="1953872"/>
              <a:ext cx="964" cy="1195"/>
            </a:xfrm>
            <a:custGeom>
              <a:avLst/>
              <a:gdLst/>
              <a:ahLst/>
              <a:cxnLst/>
              <a:rect l="l" t="t" r="r" b="b"/>
              <a:pathLst>
                <a:path w="71" h="88" extrusionOk="0">
                  <a:moveTo>
                    <a:pt x="71" y="88"/>
                  </a:moveTo>
                  <a:cubicBezTo>
                    <a:pt x="43" y="60"/>
                    <a:pt x="18" y="32"/>
                    <a:pt x="1" y="0"/>
                  </a:cubicBezTo>
                  <a:cubicBezTo>
                    <a:pt x="18" y="32"/>
                    <a:pt x="43" y="60"/>
                    <a:pt x="71"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7" name="Google Shape;5137;p64"/>
            <p:cNvSpPr/>
            <p:nvPr/>
          </p:nvSpPr>
          <p:spPr>
            <a:xfrm>
              <a:off x="2215279" y="1956343"/>
              <a:ext cx="54" cy="14"/>
            </a:xfrm>
            <a:custGeom>
              <a:avLst/>
              <a:gdLst/>
              <a:ahLst/>
              <a:cxnLst/>
              <a:rect l="l" t="t" r="r" b="b"/>
              <a:pathLst>
                <a:path w="4" h="1" extrusionOk="0">
                  <a:moveTo>
                    <a:pt x="4" y="0"/>
                  </a:moveTo>
                  <a:lnTo>
                    <a:pt x="4"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8" name="Google Shape;5138;p64"/>
            <p:cNvSpPr/>
            <p:nvPr/>
          </p:nvSpPr>
          <p:spPr>
            <a:xfrm>
              <a:off x="2212427" y="1953533"/>
              <a:ext cx="109" cy="299"/>
            </a:xfrm>
            <a:custGeom>
              <a:avLst/>
              <a:gdLst/>
              <a:ahLst/>
              <a:cxnLst/>
              <a:rect l="l" t="t" r="r" b="b"/>
              <a:pathLst>
                <a:path w="8" h="22" extrusionOk="0">
                  <a:moveTo>
                    <a:pt x="0" y="1"/>
                  </a:moveTo>
                  <a:cubicBezTo>
                    <a:pt x="4"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39" name="Google Shape;5139;p64"/>
            <p:cNvSpPr/>
            <p:nvPr/>
          </p:nvSpPr>
          <p:spPr>
            <a:xfrm>
              <a:off x="2212278" y="1953248"/>
              <a:ext cx="109" cy="258"/>
            </a:xfrm>
            <a:custGeom>
              <a:avLst/>
              <a:gdLst/>
              <a:ahLst/>
              <a:cxnLst/>
              <a:rect l="l" t="t" r="r" b="b"/>
              <a:pathLst>
                <a:path w="8" h="19" extrusionOk="0">
                  <a:moveTo>
                    <a:pt x="1" y="1"/>
                  </a:moveTo>
                  <a:cubicBezTo>
                    <a:pt x="1" y="4"/>
                    <a:pt x="4" y="11"/>
                    <a:pt x="8" y="18"/>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0" name="Google Shape;5140;p64"/>
            <p:cNvSpPr/>
            <p:nvPr/>
          </p:nvSpPr>
          <p:spPr>
            <a:xfrm>
              <a:off x="2216080" y="1961421"/>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1" name="Google Shape;5141;p64"/>
            <p:cNvSpPr/>
            <p:nvPr/>
          </p:nvSpPr>
          <p:spPr>
            <a:xfrm>
              <a:off x="2307348" y="1867601"/>
              <a:ext cx="394" cy="489"/>
            </a:xfrm>
            <a:custGeom>
              <a:avLst/>
              <a:gdLst/>
              <a:ahLst/>
              <a:cxnLst/>
              <a:rect l="l" t="t" r="r" b="b"/>
              <a:pathLst>
                <a:path w="29" h="36" extrusionOk="0">
                  <a:moveTo>
                    <a:pt x="0" y="3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2" name="Google Shape;5142;p64"/>
            <p:cNvSpPr/>
            <p:nvPr/>
          </p:nvSpPr>
          <p:spPr>
            <a:xfrm>
              <a:off x="2305583" y="1869312"/>
              <a:ext cx="353" cy="109"/>
            </a:xfrm>
            <a:custGeom>
              <a:avLst/>
              <a:gdLst/>
              <a:ahLst/>
              <a:cxnLst/>
              <a:rect l="l" t="t" r="r" b="b"/>
              <a:pathLst>
                <a:path w="26" h="8" extrusionOk="0">
                  <a:moveTo>
                    <a:pt x="1" y="7"/>
                  </a:moveTo>
                  <a:cubicBezTo>
                    <a:pt x="11" y="4"/>
                    <a:pt x="18" y="4"/>
                    <a:pt x="25" y="0"/>
                  </a:cubicBezTo>
                  <a:cubicBezTo>
                    <a:pt x="18" y="4"/>
                    <a:pt x="1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3" name="Google Shape;5143;p64"/>
            <p:cNvSpPr/>
            <p:nvPr/>
          </p:nvSpPr>
          <p:spPr>
            <a:xfrm>
              <a:off x="2306302" y="1868932"/>
              <a:ext cx="299" cy="204"/>
            </a:xfrm>
            <a:custGeom>
              <a:avLst/>
              <a:gdLst/>
              <a:ahLst/>
              <a:cxnLst/>
              <a:rect l="l" t="t" r="r" b="b"/>
              <a:pathLst>
                <a:path w="22" h="15" extrusionOk="0">
                  <a:moveTo>
                    <a:pt x="0" y="14"/>
                  </a:moveTo>
                  <a:cubicBezTo>
                    <a:pt x="7" y="11"/>
                    <a:pt x="14" y="4"/>
                    <a:pt x="21" y="0"/>
                  </a:cubicBezTo>
                  <a:cubicBezTo>
                    <a:pt x="14" y="4"/>
                    <a:pt x="7"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4" name="Google Shape;5144;p64"/>
            <p:cNvSpPr/>
            <p:nvPr/>
          </p:nvSpPr>
          <p:spPr>
            <a:xfrm>
              <a:off x="2305963" y="1869162"/>
              <a:ext cx="353" cy="163"/>
            </a:xfrm>
            <a:custGeom>
              <a:avLst/>
              <a:gdLst/>
              <a:ahLst/>
              <a:cxnLst/>
              <a:rect l="l" t="t" r="r" b="b"/>
              <a:pathLst>
                <a:path w="26" h="12" extrusionOk="0">
                  <a:moveTo>
                    <a:pt x="1" y="11"/>
                  </a:moveTo>
                  <a:cubicBezTo>
                    <a:pt x="11" y="8"/>
                    <a:pt x="18" y="4"/>
                    <a:pt x="25" y="1"/>
                  </a:cubicBezTo>
                  <a:cubicBezTo>
                    <a:pt x="18" y="4"/>
                    <a:pt x="1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5" name="Google Shape;5145;p64"/>
            <p:cNvSpPr/>
            <p:nvPr/>
          </p:nvSpPr>
          <p:spPr>
            <a:xfrm>
              <a:off x="2306628" y="1868646"/>
              <a:ext cx="299" cy="299"/>
            </a:xfrm>
            <a:custGeom>
              <a:avLst/>
              <a:gdLst/>
              <a:ahLst/>
              <a:cxnLst/>
              <a:rect l="l" t="t" r="r" b="b"/>
              <a:pathLst>
                <a:path w="22" h="22" extrusionOk="0">
                  <a:moveTo>
                    <a:pt x="22" y="0"/>
                  </a:moveTo>
                  <a:cubicBezTo>
                    <a:pt x="15" y="7"/>
                    <a:pt x="8" y="14"/>
                    <a:pt x="1" y="21"/>
                  </a:cubicBezTo>
                  <a:cubicBezTo>
                    <a:pt x="8" y="14"/>
                    <a:pt x="15" y="7"/>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6" name="Google Shape;5146;p64"/>
            <p:cNvSpPr/>
            <p:nvPr/>
          </p:nvSpPr>
          <p:spPr>
            <a:xfrm>
              <a:off x="2306968" y="1868171"/>
              <a:ext cx="339" cy="394"/>
            </a:xfrm>
            <a:custGeom>
              <a:avLst/>
              <a:gdLst/>
              <a:ahLst/>
              <a:cxnLst/>
              <a:rect l="l" t="t" r="r" b="b"/>
              <a:pathLst>
                <a:path w="25" h="29" extrusionOk="0">
                  <a:moveTo>
                    <a:pt x="25" y="0"/>
                  </a:moveTo>
                  <a:lnTo>
                    <a:pt x="25" y="0"/>
                  </a:lnTo>
                  <a:cubicBezTo>
                    <a:pt x="18" y="11"/>
                    <a:pt x="7" y="18"/>
                    <a:pt x="0" y="28"/>
                  </a:cubicBezTo>
                  <a:cubicBezTo>
                    <a:pt x="11" y="21"/>
                    <a:pt x="18" y="1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7" name="Google Shape;5147;p64"/>
            <p:cNvSpPr/>
            <p:nvPr/>
          </p:nvSpPr>
          <p:spPr>
            <a:xfrm>
              <a:off x="2305162" y="1869407"/>
              <a:ext cx="394" cy="54"/>
            </a:xfrm>
            <a:custGeom>
              <a:avLst/>
              <a:gdLst/>
              <a:ahLst/>
              <a:cxnLst/>
              <a:rect l="l" t="t" r="r" b="b"/>
              <a:pathLst>
                <a:path w="29" h="4" extrusionOk="0">
                  <a:moveTo>
                    <a:pt x="0" y="4"/>
                  </a:moveTo>
                  <a:cubicBezTo>
                    <a:pt x="7" y="4"/>
                    <a:pt x="18" y="0"/>
                    <a:pt x="28" y="0"/>
                  </a:cubicBezTo>
                  <a:cubicBezTo>
                    <a:pt x="18" y="0"/>
                    <a:pt x="7"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8" name="Google Shape;5148;p64"/>
            <p:cNvSpPr/>
            <p:nvPr/>
          </p:nvSpPr>
          <p:spPr>
            <a:xfrm>
              <a:off x="2305067" y="18694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49" name="Google Shape;5149;p64"/>
            <p:cNvSpPr/>
            <p:nvPr/>
          </p:nvSpPr>
          <p:spPr>
            <a:xfrm>
              <a:off x="2353593" y="1948930"/>
              <a:ext cx="11799" cy="11704"/>
            </a:xfrm>
            <a:custGeom>
              <a:avLst/>
              <a:gdLst/>
              <a:ahLst/>
              <a:cxnLst/>
              <a:rect l="l" t="t" r="r" b="b"/>
              <a:pathLst>
                <a:path w="869" h="862" extrusionOk="0">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0" name="Google Shape;5150;p64"/>
            <p:cNvSpPr/>
            <p:nvPr/>
          </p:nvSpPr>
          <p:spPr>
            <a:xfrm>
              <a:off x="2361481" y="1958570"/>
              <a:ext cx="1779" cy="2064"/>
            </a:xfrm>
            <a:custGeom>
              <a:avLst/>
              <a:gdLst/>
              <a:ahLst/>
              <a:cxnLst/>
              <a:rect l="l" t="t" r="r" b="b"/>
              <a:pathLst>
                <a:path w="131" h="152" extrusionOk="0">
                  <a:moveTo>
                    <a:pt x="130" y="1"/>
                  </a:moveTo>
                  <a:lnTo>
                    <a:pt x="130" y="1"/>
                  </a:lnTo>
                  <a:cubicBezTo>
                    <a:pt x="88" y="43"/>
                    <a:pt x="43" y="95"/>
                    <a:pt x="1" y="151"/>
                  </a:cubicBezTo>
                  <a:lnTo>
                    <a:pt x="4" y="151"/>
                  </a:lnTo>
                  <a:cubicBezTo>
                    <a:pt x="39" y="102"/>
                    <a:pt x="85" y="50"/>
                    <a:pt x="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1" name="Google Shape;5151;p64"/>
            <p:cNvSpPr/>
            <p:nvPr/>
          </p:nvSpPr>
          <p:spPr>
            <a:xfrm>
              <a:off x="2314910" y="1908374"/>
              <a:ext cx="47019" cy="40325"/>
            </a:xfrm>
            <a:custGeom>
              <a:avLst/>
              <a:gdLst/>
              <a:ahLst/>
              <a:cxnLst/>
              <a:rect l="l" t="t" r="r" b="b"/>
              <a:pathLst>
                <a:path w="3463" h="2970" extrusionOk="0">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2" name="Google Shape;5152;p64"/>
            <p:cNvSpPr/>
            <p:nvPr/>
          </p:nvSpPr>
          <p:spPr>
            <a:xfrm>
              <a:off x="2327266" y="1910329"/>
              <a:ext cx="625" cy="679"/>
            </a:xfrm>
            <a:custGeom>
              <a:avLst/>
              <a:gdLst/>
              <a:ahLst/>
              <a:cxnLst/>
              <a:rect l="l" t="t" r="r" b="b"/>
              <a:pathLst>
                <a:path w="46" h="50" extrusionOk="0">
                  <a:moveTo>
                    <a:pt x="46" y="0"/>
                  </a:moveTo>
                  <a:cubicBezTo>
                    <a:pt x="32" y="18"/>
                    <a:pt x="14" y="32"/>
                    <a:pt x="0" y="49"/>
                  </a:cubicBezTo>
                  <a:cubicBezTo>
                    <a:pt x="14" y="35"/>
                    <a:pt x="32" y="18"/>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3" name="Google Shape;5153;p64"/>
            <p:cNvSpPr/>
            <p:nvPr/>
          </p:nvSpPr>
          <p:spPr>
            <a:xfrm>
              <a:off x="2324034" y="1913126"/>
              <a:ext cx="489" cy="353"/>
            </a:xfrm>
            <a:custGeom>
              <a:avLst/>
              <a:gdLst/>
              <a:ahLst/>
              <a:cxnLst/>
              <a:rect l="l" t="t" r="r" b="b"/>
              <a:pathLst>
                <a:path w="36" h="26" extrusionOk="0">
                  <a:moveTo>
                    <a:pt x="0" y="25"/>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4" name="Google Shape;5154;p64"/>
            <p:cNvSpPr/>
            <p:nvPr/>
          </p:nvSpPr>
          <p:spPr>
            <a:xfrm>
              <a:off x="2325881" y="1911660"/>
              <a:ext cx="638" cy="489"/>
            </a:xfrm>
            <a:custGeom>
              <a:avLst/>
              <a:gdLst/>
              <a:ahLst/>
              <a:cxnLst/>
              <a:rect l="l" t="t" r="r" b="b"/>
              <a:pathLst>
                <a:path w="47" h="36" extrusionOk="0">
                  <a:moveTo>
                    <a:pt x="1" y="35"/>
                  </a:moveTo>
                  <a:cubicBezTo>
                    <a:pt x="15" y="25"/>
                    <a:pt x="32" y="11"/>
                    <a:pt x="46" y="0"/>
                  </a:cubicBezTo>
                  <a:cubicBezTo>
                    <a:pt x="32" y="11"/>
                    <a:pt x="15"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5" name="Google Shape;5155;p64"/>
            <p:cNvSpPr/>
            <p:nvPr/>
          </p:nvSpPr>
          <p:spPr>
            <a:xfrm>
              <a:off x="2324605" y="1912705"/>
              <a:ext cx="530" cy="394"/>
            </a:xfrm>
            <a:custGeom>
              <a:avLst/>
              <a:gdLst/>
              <a:ahLst/>
              <a:cxnLst/>
              <a:rect l="l" t="t" r="r" b="b"/>
              <a:pathLst>
                <a:path w="39" h="29" extrusionOk="0">
                  <a:moveTo>
                    <a:pt x="0" y="28"/>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6" name="Google Shape;5156;p64"/>
            <p:cNvSpPr/>
            <p:nvPr/>
          </p:nvSpPr>
          <p:spPr>
            <a:xfrm>
              <a:off x="2325216" y="1912230"/>
              <a:ext cx="584" cy="434"/>
            </a:xfrm>
            <a:custGeom>
              <a:avLst/>
              <a:gdLst/>
              <a:ahLst/>
              <a:cxnLst/>
              <a:rect l="l" t="t" r="r" b="b"/>
              <a:pathLst>
                <a:path w="43" h="32" extrusionOk="0">
                  <a:moveTo>
                    <a:pt x="1" y="32"/>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7" name="Google Shape;5157;p64"/>
            <p:cNvSpPr/>
            <p:nvPr/>
          </p:nvSpPr>
          <p:spPr>
            <a:xfrm>
              <a:off x="2328026" y="1909515"/>
              <a:ext cx="625" cy="733"/>
            </a:xfrm>
            <a:custGeom>
              <a:avLst/>
              <a:gdLst/>
              <a:ahLst/>
              <a:cxnLst/>
              <a:rect l="l" t="t" r="r" b="b"/>
              <a:pathLst>
                <a:path w="46" h="54" extrusionOk="0">
                  <a:moveTo>
                    <a:pt x="0" y="53"/>
                  </a:moveTo>
                  <a:cubicBezTo>
                    <a:pt x="14" y="36"/>
                    <a:pt x="32" y="18"/>
                    <a:pt x="46" y="1"/>
                  </a:cubicBezTo>
                  <a:cubicBezTo>
                    <a:pt x="32" y="18"/>
                    <a:pt x="14" y="36"/>
                    <a:pt x="0"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8" name="Google Shape;5158;p64"/>
            <p:cNvSpPr/>
            <p:nvPr/>
          </p:nvSpPr>
          <p:spPr>
            <a:xfrm>
              <a:off x="2326546" y="1911035"/>
              <a:ext cx="679" cy="584"/>
            </a:xfrm>
            <a:custGeom>
              <a:avLst/>
              <a:gdLst/>
              <a:ahLst/>
              <a:cxnLst/>
              <a:rect l="l" t="t" r="r" b="b"/>
              <a:pathLst>
                <a:path w="50" h="43" extrusionOk="0">
                  <a:moveTo>
                    <a:pt x="1" y="43"/>
                  </a:moveTo>
                  <a:cubicBezTo>
                    <a:pt x="15" y="29"/>
                    <a:pt x="32" y="15"/>
                    <a:pt x="50" y="1"/>
                  </a:cubicBezTo>
                  <a:cubicBezTo>
                    <a:pt x="32" y="15"/>
                    <a:pt x="15"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59" name="Google Shape;5159;p64"/>
            <p:cNvSpPr/>
            <p:nvPr/>
          </p:nvSpPr>
          <p:spPr>
            <a:xfrm>
              <a:off x="2328732" y="1908619"/>
              <a:ext cx="679" cy="774"/>
            </a:xfrm>
            <a:custGeom>
              <a:avLst/>
              <a:gdLst/>
              <a:ahLst/>
              <a:cxnLst/>
              <a:rect l="l" t="t" r="r" b="b"/>
              <a:pathLst>
                <a:path w="50" h="57" extrusionOk="0">
                  <a:moveTo>
                    <a:pt x="50" y="0"/>
                  </a:moveTo>
                  <a:cubicBezTo>
                    <a:pt x="32" y="18"/>
                    <a:pt x="18" y="39"/>
                    <a:pt x="1" y="56"/>
                  </a:cubicBezTo>
                  <a:cubicBezTo>
                    <a:pt x="18" y="39"/>
                    <a:pt x="32" y="21"/>
                    <a:pt x="5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0" name="Google Shape;5160;p64"/>
            <p:cNvSpPr/>
            <p:nvPr/>
          </p:nvSpPr>
          <p:spPr>
            <a:xfrm>
              <a:off x="2315196" y="1925726"/>
              <a:ext cx="869" cy="1629"/>
            </a:xfrm>
            <a:custGeom>
              <a:avLst/>
              <a:gdLst/>
              <a:ahLst/>
              <a:cxnLst/>
              <a:rect l="l" t="t" r="r" b="b"/>
              <a:pathLst>
                <a:path w="64" h="120" extrusionOk="0">
                  <a:moveTo>
                    <a:pt x="0" y="120"/>
                  </a:moveTo>
                  <a:cubicBezTo>
                    <a:pt x="14" y="74"/>
                    <a:pt x="35" y="32"/>
                    <a:pt x="63" y="1"/>
                  </a:cubicBezTo>
                  <a:cubicBezTo>
                    <a:pt x="35" y="32"/>
                    <a:pt x="14" y="74"/>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1" name="Google Shape;5161;p64"/>
            <p:cNvSpPr/>
            <p:nvPr/>
          </p:nvSpPr>
          <p:spPr>
            <a:xfrm>
              <a:off x="2315481" y="1933384"/>
              <a:ext cx="204" cy="869"/>
            </a:xfrm>
            <a:custGeom>
              <a:avLst/>
              <a:gdLst/>
              <a:ahLst/>
              <a:cxnLst/>
              <a:rect l="l" t="t" r="r" b="b"/>
              <a:pathLst>
                <a:path w="15" h="64" extrusionOk="0">
                  <a:moveTo>
                    <a:pt x="0" y="0"/>
                  </a:moveTo>
                  <a:cubicBezTo>
                    <a:pt x="7" y="21"/>
                    <a:pt x="11" y="46"/>
                    <a:pt x="14" y="63"/>
                  </a:cubicBezTo>
                  <a:cubicBezTo>
                    <a:pt x="11" y="42"/>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2" name="Google Shape;5162;p64"/>
            <p:cNvSpPr/>
            <p:nvPr/>
          </p:nvSpPr>
          <p:spPr>
            <a:xfrm>
              <a:off x="2315046" y="1928062"/>
              <a:ext cx="14" cy="204"/>
            </a:xfrm>
            <a:custGeom>
              <a:avLst/>
              <a:gdLst/>
              <a:ahLst/>
              <a:cxnLst/>
              <a:rect l="l" t="t" r="r" b="b"/>
              <a:pathLst>
                <a:path w="1" h="15" extrusionOk="0">
                  <a:moveTo>
                    <a:pt x="1" y="14"/>
                  </a:moveTo>
                  <a:cubicBezTo>
                    <a:pt x="1" y="7"/>
                    <a:pt x="1" y="4"/>
                    <a:pt x="1" y="0"/>
                  </a:cubicBezTo>
                  <a:cubicBezTo>
                    <a:pt x="1" y="4"/>
                    <a:pt x="1" y="7"/>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3" name="Google Shape;5163;p64"/>
            <p:cNvSpPr/>
            <p:nvPr/>
          </p:nvSpPr>
          <p:spPr>
            <a:xfrm>
              <a:off x="2315100" y="1927396"/>
              <a:ext cx="109" cy="394"/>
            </a:xfrm>
            <a:custGeom>
              <a:avLst/>
              <a:gdLst/>
              <a:ahLst/>
              <a:cxnLst/>
              <a:rect l="l" t="t" r="r" b="b"/>
              <a:pathLst>
                <a:path w="8" h="29" extrusionOk="0">
                  <a:moveTo>
                    <a:pt x="7" y="0"/>
                  </a:moveTo>
                  <a:lnTo>
                    <a:pt x="7" y="0"/>
                  </a:lnTo>
                  <a:cubicBezTo>
                    <a:pt x="4" y="7"/>
                    <a:pt x="0" y="18"/>
                    <a:pt x="0" y="28"/>
                  </a:cubicBezTo>
                  <a:cubicBezTo>
                    <a:pt x="4" y="18"/>
                    <a:pt x="4"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4" name="Google Shape;5164;p64"/>
            <p:cNvSpPr/>
            <p:nvPr/>
          </p:nvSpPr>
          <p:spPr>
            <a:xfrm>
              <a:off x="2361250" y="194817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5" name="Google Shape;5165;p64"/>
            <p:cNvSpPr/>
            <p:nvPr/>
          </p:nvSpPr>
          <p:spPr>
            <a:xfrm>
              <a:off x="2361861" y="1947735"/>
              <a:ext cx="109" cy="109"/>
            </a:xfrm>
            <a:custGeom>
              <a:avLst/>
              <a:gdLst/>
              <a:ahLst/>
              <a:cxnLst/>
              <a:rect l="l" t="t" r="r" b="b"/>
              <a:pathLst>
                <a:path w="8" h="8" extrusionOk="0">
                  <a:moveTo>
                    <a:pt x="8" y="1"/>
                  </a:moveTo>
                  <a:lnTo>
                    <a:pt x="8" y="1"/>
                  </a:ln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6" name="Google Shape;5166;p64"/>
            <p:cNvSpPr/>
            <p:nvPr/>
          </p:nvSpPr>
          <p:spPr>
            <a:xfrm>
              <a:off x="2360870" y="1948496"/>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7" name="Google Shape;5167;p64"/>
            <p:cNvSpPr/>
            <p:nvPr/>
          </p:nvSpPr>
          <p:spPr>
            <a:xfrm>
              <a:off x="2361481" y="194798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8" name="Google Shape;5168;p64"/>
            <p:cNvSpPr/>
            <p:nvPr/>
          </p:nvSpPr>
          <p:spPr>
            <a:xfrm>
              <a:off x="2361060" y="194836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69" name="Google Shape;5169;p64"/>
            <p:cNvSpPr/>
            <p:nvPr/>
          </p:nvSpPr>
          <p:spPr>
            <a:xfrm>
              <a:off x="2360721" y="194864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0" name="Google Shape;5170;p64"/>
            <p:cNvSpPr/>
            <p:nvPr/>
          </p:nvSpPr>
          <p:spPr>
            <a:xfrm>
              <a:off x="2289045" y="1932474"/>
              <a:ext cx="108104" cy="83909"/>
            </a:xfrm>
            <a:custGeom>
              <a:avLst/>
              <a:gdLst/>
              <a:ahLst/>
              <a:cxnLst/>
              <a:rect l="l" t="t" r="r" b="b"/>
              <a:pathLst>
                <a:path w="7962" h="6180" extrusionOk="0">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1" name="Google Shape;5171;p64"/>
            <p:cNvSpPr/>
            <p:nvPr/>
          </p:nvSpPr>
          <p:spPr>
            <a:xfrm>
              <a:off x="2360015" y="1962711"/>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2" name="Google Shape;5172;p64"/>
            <p:cNvSpPr/>
            <p:nvPr/>
          </p:nvSpPr>
          <p:spPr>
            <a:xfrm>
              <a:off x="2360965" y="1967409"/>
              <a:ext cx="3761" cy="4861"/>
            </a:xfrm>
            <a:custGeom>
              <a:avLst/>
              <a:gdLst/>
              <a:ahLst/>
              <a:cxnLst/>
              <a:rect l="l" t="t" r="r" b="b"/>
              <a:pathLst>
                <a:path w="277" h="358" extrusionOk="0">
                  <a:moveTo>
                    <a:pt x="0" y="1"/>
                  </a:moveTo>
                  <a:cubicBezTo>
                    <a:pt x="81" y="141"/>
                    <a:pt x="193" y="316"/>
                    <a:pt x="277" y="358"/>
                  </a:cubicBezTo>
                  <a:cubicBezTo>
                    <a:pt x="193" y="312"/>
                    <a:pt x="81" y="13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3" name="Google Shape;5173;p64"/>
            <p:cNvSpPr/>
            <p:nvPr/>
          </p:nvSpPr>
          <p:spPr>
            <a:xfrm>
              <a:off x="2359580" y="196470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4" name="Google Shape;5174;p64"/>
            <p:cNvSpPr/>
            <p:nvPr/>
          </p:nvSpPr>
          <p:spPr>
            <a:xfrm>
              <a:off x="2360205" y="1962087"/>
              <a:ext cx="299" cy="489"/>
            </a:xfrm>
            <a:custGeom>
              <a:avLst/>
              <a:gdLst/>
              <a:ahLst/>
              <a:cxnLst/>
              <a:rect l="l" t="t" r="r" b="b"/>
              <a:pathLst>
                <a:path w="22" h="36" extrusionOk="0">
                  <a:moveTo>
                    <a:pt x="0" y="36"/>
                  </a:moveTo>
                  <a:cubicBezTo>
                    <a:pt x="7" y="25"/>
                    <a:pt x="14" y="11"/>
                    <a:pt x="21" y="1"/>
                  </a:cubicBezTo>
                  <a:lnTo>
                    <a:pt x="21" y="1"/>
                  </a:lnTo>
                  <a:cubicBezTo>
                    <a:pt x="14" y="11"/>
                    <a:pt x="7" y="25"/>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5" name="Google Shape;5175;p64"/>
            <p:cNvSpPr/>
            <p:nvPr/>
          </p:nvSpPr>
          <p:spPr>
            <a:xfrm>
              <a:off x="2354027" y="2011522"/>
              <a:ext cx="149" cy="14"/>
            </a:xfrm>
            <a:custGeom>
              <a:avLst/>
              <a:gdLst/>
              <a:ahLst/>
              <a:cxnLst/>
              <a:rect l="l" t="t" r="r" b="b"/>
              <a:pathLst>
                <a:path w="11" h="1" extrusionOk="0">
                  <a:moveTo>
                    <a:pt x="0" y="1"/>
                  </a:moveTo>
                  <a:lnTo>
                    <a:pt x="7" y="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6" name="Google Shape;5176;p64"/>
            <p:cNvSpPr/>
            <p:nvPr/>
          </p:nvSpPr>
          <p:spPr>
            <a:xfrm>
              <a:off x="2353647" y="2011577"/>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7" name="Google Shape;5177;p64"/>
            <p:cNvSpPr/>
            <p:nvPr/>
          </p:nvSpPr>
          <p:spPr>
            <a:xfrm>
              <a:off x="2356159" y="2010572"/>
              <a:ext cx="3815" cy="543"/>
            </a:xfrm>
            <a:custGeom>
              <a:avLst/>
              <a:gdLst/>
              <a:ahLst/>
              <a:cxnLst/>
              <a:rect l="l" t="t" r="r" b="b"/>
              <a:pathLst>
                <a:path w="281" h="40" extrusionOk="0">
                  <a:moveTo>
                    <a:pt x="1" y="39"/>
                  </a:moveTo>
                  <a:lnTo>
                    <a:pt x="1" y="39"/>
                  </a:lnTo>
                  <a:cubicBezTo>
                    <a:pt x="92" y="18"/>
                    <a:pt x="186" y="8"/>
                    <a:pt x="281" y="1"/>
                  </a:cubicBezTo>
                  <a:cubicBezTo>
                    <a:pt x="186" y="8"/>
                    <a:pt x="92" y="18"/>
                    <a:pt x="1"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8" name="Google Shape;5178;p64"/>
            <p:cNvSpPr/>
            <p:nvPr/>
          </p:nvSpPr>
          <p:spPr>
            <a:xfrm>
              <a:off x="2314720" y="1939562"/>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79" name="Google Shape;5179;p64"/>
            <p:cNvSpPr/>
            <p:nvPr/>
          </p:nvSpPr>
          <p:spPr>
            <a:xfrm>
              <a:off x="2314381" y="1940268"/>
              <a:ext cx="258" cy="543"/>
            </a:xfrm>
            <a:custGeom>
              <a:avLst/>
              <a:gdLst/>
              <a:ahLst/>
              <a:cxnLst/>
              <a:rect l="l" t="t" r="r" b="b"/>
              <a:pathLst>
                <a:path w="19" h="40" extrusionOk="0">
                  <a:moveTo>
                    <a:pt x="1" y="39"/>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0" name="Google Shape;5180;p64"/>
            <p:cNvSpPr/>
            <p:nvPr/>
          </p:nvSpPr>
          <p:spPr>
            <a:xfrm>
              <a:off x="2315005" y="1938896"/>
              <a:ext cx="244" cy="584"/>
            </a:xfrm>
            <a:custGeom>
              <a:avLst/>
              <a:gdLst/>
              <a:ahLst/>
              <a:cxnLst/>
              <a:rect l="l" t="t" r="r" b="b"/>
              <a:pathLst>
                <a:path w="18" h="43" extrusionOk="0">
                  <a:moveTo>
                    <a:pt x="0" y="42"/>
                  </a:moveTo>
                  <a:cubicBezTo>
                    <a:pt x="4" y="28"/>
                    <a:pt x="11" y="14"/>
                    <a:pt x="18" y="0"/>
                  </a:cubicBezTo>
                  <a:cubicBezTo>
                    <a:pt x="11" y="14"/>
                    <a:pt x="4" y="28"/>
                    <a:pt x="0"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1" name="Google Shape;5181;p64"/>
            <p:cNvSpPr/>
            <p:nvPr/>
          </p:nvSpPr>
          <p:spPr>
            <a:xfrm>
              <a:off x="2315236" y="1938231"/>
              <a:ext cx="204" cy="625"/>
            </a:xfrm>
            <a:custGeom>
              <a:avLst/>
              <a:gdLst/>
              <a:ahLst/>
              <a:cxnLst/>
              <a:rect l="l" t="t" r="r" b="b"/>
              <a:pathLst>
                <a:path w="15" h="46" extrusionOk="0">
                  <a:moveTo>
                    <a:pt x="1" y="46"/>
                  </a:moveTo>
                  <a:cubicBezTo>
                    <a:pt x="8" y="28"/>
                    <a:pt x="11" y="14"/>
                    <a:pt x="15" y="0"/>
                  </a:cubicBezTo>
                  <a:cubicBezTo>
                    <a:pt x="11" y="14"/>
                    <a:pt x="8" y="28"/>
                    <a:pt x="1"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2" name="Google Shape;5182;p64"/>
            <p:cNvSpPr/>
            <p:nvPr/>
          </p:nvSpPr>
          <p:spPr>
            <a:xfrm>
              <a:off x="2314055" y="1940933"/>
              <a:ext cx="244" cy="489"/>
            </a:xfrm>
            <a:custGeom>
              <a:avLst/>
              <a:gdLst/>
              <a:ahLst/>
              <a:cxnLst/>
              <a:rect l="l" t="t" r="r" b="b"/>
              <a:pathLst>
                <a:path w="18" h="36" extrusionOk="0">
                  <a:moveTo>
                    <a:pt x="0" y="36"/>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3" name="Google Shape;5183;p64"/>
            <p:cNvSpPr/>
            <p:nvPr/>
          </p:nvSpPr>
          <p:spPr>
            <a:xfrm>
              <a:off x="2315481" y="1937511"/>
              <a:ext cx="204" cy="584"/>
            </a:xfrm>
            <a:custGeom>
              <a:avLst/>
              <a:gdLst/>
              <a:ahLst/>
              <a:cxnLst/>
              <a:rect l="l" t="t" r="r" b="b"/>
              <a:pathLst>
                <a:path w="15" h="43" extrusionOk="0">
                  <a:moveTo>
                    <a:pt x="0" y="43"/>
                  </a:moveTo>
                  <a:cubicBezTo>
                    <a:pt x="4" y="29"/>
                    <a:pt x="11" y="15"/>
                    <a:pt x="14" y="1"/>
                  </a:cubicBezTo>
                  <a:cubicBezTo>
                    <a:pt x="11" y="15"/>
                    <a:pt x="4" y="29"/>
                    <a:pt x="0"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4" name="Google Shape;5184;p64"/>
            <p:cNvSpPr/>
            <p:nvPr/>
          </p:nvSpPr>
          <p:spPr>
            <a:xfrm>
              <a:off x="2296038" y="1987707"/>
              <a:ext cx="1955" cy="2444"/>
            </a:xfrm>
            <a:custGeom>
              <a:avLst/>
              <a:gdLst/>
              <a:ahLst/>
              <a:cxnLst/>
              <a:rect l="l" t="t" r="r" b="b"/>
              <a:pathLst>
                <a:path w="144" h="180" extrusionOk="0">
                  <a:moveTo>
                    <a:pt x="0" y="1"/>
                  </a:moveTo>
                  <a:cubicBezTo>
                    <a:pt x="35" y="67"/>
                    <a:pt x="84" y="130"/>
                    <a:pt x="144" y="179"/>
                  </a:cubicBezTo>
                  <a:cubicBezTo>
                    <a:pt x="84" y="130"/>
                    <a:pt x="35" y="67"/>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5" name="Google Shape;5185;p64"/>
            <p:cNvSpPr/>
            <p:nvPr/>
          </p:nvSpPr>
          <p:spPr>
            <a:xfrm>
              <a:off x="2315807" y="1936086"/>
              <a:ext cx="68" cy="584"/>
            </a:xfrm>
            <a:custGeom>
              <a:avLst/>
              <a:gdLst/>
              <a:ahLst/>
              <a:cxnLst/>
              <a:rect l="l" t="t" r="r" b="b"/>
              <a:pathLst>
                <a:path w="5" h="43" extrusionOk="0">
                  <a:moveTo>
                    <a:pt x="1" y="43"/>
                  </a:moveTo>
                  <a:cubicBezTo>
                    <a:pt x="1" y="29"/>
                    <a:pt x="4" y="15"/>
                    <a:pt x="4" y="1"/>
                  </a:cubicBezTo>
                  <a:cubicBezTo>
                    <a:pt x="4" y="15"/>
                    <a:pt x="1"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6" name="Google Shape;5186;p64"/>
            <p:cNvSpPr/>
            <p:nvPr/>
          </p:nvSpPr>
          <p:spPr>
            <a:xfrm>
              <a:off x="2315671" y="1936751"/>
              <a:ext cx="149" cy="638"/>
            </a:xfrm>
            <a:custGeom>
              <a:avLst/>
              <a:gdLst/>
              <a:ahLst/>
              <a:cxnLst/>
              <a:rect l="l" t="t" r="r" b="b"/>
              <a:pathLst>
                <a:path w="11" h="47" extrusionOk="0">
                  <a:moveTo>
                    <a:pt x="0" y="46"/>
                  </a:moveTo>
                  <a:cubicBezTo>
                    <a:pt x="4" y="32"/>
                    <a:pt x="7" y="15"/>
                    <a:pt x="11" y="1"/>
                  </a:cubicBezTo>
                  <a:cubicBezTo>
                    <a:pt x="7" y="15"/>
                    <a:pt x="4" y="32"/>
                    <a:pt x="0"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7" name="Google Shape;5187;p64"/>
            <p:cNvSpPr/>
            <p:nvPr/>
          </p:nvSpPr>
          <p:spPr>
            <a:xfrm>
              <a:off x="2309534" y="200639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8" name="Google Shape;5188;p64"/>
            <p:cNvSpPr/>
            <p:nvPr/>
          </p:nvSpPr>
          <p:spPr>
            <a:xfrm>
              <a:off x="2308909" y="2000973"/>
              <a:ext cx="1344" cy="3775"/>
            </a:xfrm>
            <a:custGeom>
              <a:avLst/>
              <a:gdLst/>
              <a:ahLst/>
              <a:cxnLst/>
              <a:rect l="l" t="t" r="r" b="b"/>
              <a:pathLst>
                <a:path w="99" h="278" extrusionOk="0">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89" name="Google Shape;5189;p64"/>
            <p:cNvSpPr/>
            <p:nvPr/>
          </p:nvSpPr>
          <p:spPr>
            <a:xfrm>
              <a:off x="2309344" y="20077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0" name="Google Shape;5190;p64"/>
            <p:cNvSpPr/>
            <p:nvPr/>
          </p:nvSpPr>
          <p:spPr>
            <a:xfrm>
              <a:off x="2300029" y="196404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1" name="Google Shape;5191;p64"/>
            <p:cNvSpPr/>
            <p:nvPr/>
          </p:nvSpPr>
          <p:spPr>
            <a:xfrm>
              <a:off x="2359064" y="196132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2" name="Google Shape;5192;p64"/>
            <p:cNvSpPr/>
            <p:nvPr/>
          </p:nvSpPr>
          <p:spPr>
            <a:xfrm>
              <a:off x="2354407" y="1952868"/>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3" name="Google Shape;5193;p64"/>
            <p:cNvSpPr/>
            <p:nvPr/>
          </p:nvSpPr>
          <p:spPr>
            <a:xfrm>
              <a:off x="2355779" y="1950967"/>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4" name="Google Shape;5194;p64"/>
            <p:cNvSpPr/>
            <p:nvPr/>
          </p:nvSpPr>
          <p:spPr>
            <a:xfrm>
              <a:off x="2353932" y="1953533"/>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5" name="Google Shape;5195;p64"/>
            <p:cNvSpPr/>
            <p:nvPr/>
          </p:nvSpPr>
          <p:spPr>
            <a:xfrm>
              <a:off x="2358915" y="196132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6" name="Google Shape;5196;p64"/>
            <p:cNvSpPr/>
            <p:nvPr/>
          </p:nvSpPr>
          <p:spPr>
            <a:xfrm>
              <a:off x="2354828" y="19522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7" name="Google Shape;5197;p64"/>
            <p:cNvSpPr/>
            <p:nvPr/>
          </p:nvSpPr>
          <p:spPr>
            <a:xfrm>
              <a:off x="2358779"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8" name="Google Shape;5198;p64"/>
            <p:cNvSpPr/>
            <p:nvPr/>
          </p:nvSpPr>
          <p:spPr>
            <a:xfrm>
              <a:off x="2359445" y="19613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199" name="Google Shape;5199;p64"/>
            <p:cNvSpPr/>
            <p:nvPr/>
          </p:nvSpPr>
          <p:spPr>
            <a:xfrm>
              <a:off x="2356118" y="1950451"/>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0" name="Google Shape;5200;p64"/>
            <p:cNvSpPr/>
            <p:nvPr/>
          </p:nvSpPr>
          <p:spPr>
            <a:xfrm>
              <a:off x="2360056" y="1961761"/>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1" name="Google Shape;5201;p64"/>
            <p:cNvSpPr/>
            <p:nvPr/>
          </p:nvSpPr>
          <p:spPr>
            <a:xfrm>
              <a:off x="2359730" y="196151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2" name="Google Shape;5202;p64"/>
            <p:cNvSpPr/>
            <p:nvPr/>
          </p:nvSpPr>
          <p:spPr>
            <a:xfrm>
              <a:off x="2355263" y="1951591"/>
              <a:ext cx="204" cy="244"/>
            </a:xfrm>
            <a:custGeom>
              <a:avLst/>
              <a:gdLst/>
              <a:ahLst/>
              <a:cxnLst/>
              <a:rect l="l" t="t" r="r" b="b"/>
              <a:pathLst>
                <a:path w="15" h="18" extrusionOk="0">
                  <a:moveTo>
                    <a:pt x="14"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3" name="Google Shape;5203;p64"/>
            <p:cNvSpPr/>
            <p:nvPr/>
          </p:nvSpPr>
          <p:spPr>
            <a:xfrm>
              <a:off x="2356539" y="194992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4" name="Google Shape;5204;p64"/>
            <p:cNvSpPr/>
            <p:nvPr/>
          </p:nvSpPr>
          <p:spPr>
            <a:xfrm>
              <a:off x="2360490" y="1962087"/>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5" name="Google Shape;5205;p64"/>
            <p:cNvSpPr/>
            <p:nvPr/>
          </p:nvSpPr>
          <p:spPr>
            <a:xfrm>
              <a:off x="2319703" y="1935991"/>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6" name="Google Shape;5206;p64"/>
            <p:cNvSpPr/>
            <p:nvPr/>
          </p:nvSpPr>
          <p:spPr>
            <a:xfrm>
              <a:off x="2355113" y="1947735"/>
              <a:ext cx="1724" cy="1779"/>
            </a:xfrm>
            <a:custGeom>
              <a:avLst/>
              <a:gdLst/>
              <a:ahLst/>
              <a:cxnLst/>
              <a:rect l="l" t="t" r="r" b="b"/>
              <a:pathLst>
                <a:path w="127" h="131" extrusionOk="0">
                  <a:moveTo>
                    <a:pt x="127" y="13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7" name="Google Shape;5207;p64"/>
            <p:cNvSpPr/>
            <p:nvPr/>
          </p:nvSpPr>
          <p:spPr>
            <a:xfrm>
              <a:off x="2320464" y="1936140"/>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8" name="Google Shape;5208;p64"/>
            <p:cNvSpPr/>
            <p:nvPr/>
          </p:nvSpPr>
          <p:spPr>
            <a:xfrm>
              <a:off x="2320423" y="193614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09" name="Google Shape;5209;p64"/>
            <p:cNvSpPr/>
            <p:nvPr/>
          </p:nvSpPr>
          <p:spPr>
            <a:xfrm>
              <a:off x="2320233" y="1936086"/>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0" name="Google Shape;5210;p64"/>
            <p:cNvSpPr/>
            <p:nvPr/>
          </p:nvSpPr>
          <p:spPr>
            <a:xfrm>
              <a:off x="2315861" y="1935950"/>
              <a:ext cx="1860" cy="54"/>
            </a:xfrm>
            <a:custGeom>
              <a:avLst/>
              <a:gdLst/>
              <a:ahLst/>
              <a:cxnLst/>
              <a:rect l="l" t="t" r="r" b="b"/>
              <a:pathLst>
                <a:path w="137" h="4" extrusionOk="0">
                  <a:moveTo>
                    <a:pt x="0" y="4"/>
                  </a:moveTo>
                  <a:lnTo>
                    <a:pt x="0" y="4"/>
                  </a:lnTo>
                  <a:cubicBezTo>
                    <a:pt x="53" y="0"/>
                    <a:pt x="98" y="0"/>
                    <a:pt x="137" y="0"/>
                  </a:cubicBezTo>
                  <a:cubicBezTo>
                    <a:pt x="98" y="0"/>
                    <a:pt x="53"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1" name="Google Shape;5211;p64"/>
            <p:cNvSpPr/>
            <p:nvPr/>
          </p:nvSpPr>
          <p:spPr>
            <a:xfrm>
              <a:off x="2319893" y="193604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2" name="Google Shape;5212;p64"/>
            <p:cNvSpPr/>
            <p:nvPr/>
          </p:nvSpPr>
          <p:spPr>
            <a:xfrm>
              <a:off x="2320369" y="1936086"/>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3" name="Google Shape;5213;p64"/>
            <p:cNvSpPr/>
            <p:nvPr/>
          </p:nvSpPr>
          <p:spPr>
            <a:xfrm>
              <a:off x="2320083" y="193604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4" name="Google Shape;5214;p64"/>
            <p:cNvSpPr/>
            <p:nvPr/>
          </p:nvSpPr>
          <p:spPr>
            <a:xfrm>
              <a:off x="2341998" y="1935000"/>
              <a:ext cx="12994" cy="12600"/>
            </a:xfrm>
            <a:custGeom>
              <a:avLst/>
              <a:gdLst/>
              <a:ahLst/>
              <a:cxnLst/>
              <a:rect l="l" t="t" r="r" b="b"/>
              <a:pathLst>
                <a:path w="957" h="928" extrusionOk="0">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5" name="Google Shape;5215;p64"/>
            <p:cNvSpPr/>
            <p:nvPr/>
          </p:nvSpPr>
          <p:spPr>
            <a:xfrm>
              <a:off x="2325121" y="1932284"/>
              <a:ext cx="923" cy="448"/>
            </a:xfrm>
            <a:custGeom>
              <a:avLst/>
              <a:gdLst/>
              <a:ahLst/>
              <a:cxnLst/>
              <a:rect l="l" t="t" r="r" b="b"/>
              <a:pathLst>
                <a:path w="68" h="33" extrusionOk="0">
                  <a:moveTo>
                    <a:pt x="1" y="1"/>
                  </a:moveTo>
                  <a:cubicBezTo>
                    <a:pt x="25" y="4"/>
                    <a:pt x="50" y="15"/>
                    <a:pt x="67" y="32"/>
                  </a:cubicBezTo>
                  <a:cubicBezTo>
                    <a:pt x="50" y="15"/>
                    <a:pt x="2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6" name="Google Shape;5216;p64"/>
            <p:cNvSpPr/>
            <p:nvPr/>
          </p:nvSpPr>
          <p:spPr>
            <a:xfrm>
              <a:off x="2318753" y="193595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7" name="Google Shape;5217;p64"/>
            <p:cNvSpPr/>
            <p:nvPr/>
          </p:nvSpPr>
          <p:spPr>
            <a:xfrm>
              <a:off x="2319133" y="1935950"/>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8" name="Google Shape;5218;p64"/>
            <p:cNvSpPr/>
            <p:nvPr/>
          </p:nvSpPr>
          <p:spPr>
            <a:xfrm>
              <a:off x="231833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19" name="Google Shape;5219;p64"/>
            <p:cNvSpPr/>
            <p:nvPr/>
          </p:nvSpPr>
          <p:spPr>
            <a:xfrm>
              <a:off x="2317762" y="193595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0" name="Google Shape;5220;p64"/>
            <p:cNvSpPr/>
            <p:nvPr/>
          </p:nvSpPr>
          <p:spPr>
            <a:xfrm>
              <a:off x="2338902" y="1934945"/>
              <a:ext cx="2539" cy="109"/>
            </a:xfrm>
            <a:custGeom>
              <a:avLst/>
              <a:gdLst/>
              <a:ahLst/>
              <a:cxnLst/>
              <a:rect l="l" t="t" r="r" b="b"/>
              <a:pathLst>
                <a:path w="187" h="8" extrusionOk="0">
                  <a:moveTo>
                    <a:pt x="1" y="8"/>
                  </a:moveTo>
                  <a:cubicBezTo>
                    <a:pt x="67" y="4"/>
                    <a:pt x="134" y="1"/>
                    <a:pt x="186" y="1"/>
                  </a:cubicBezTo>
                  <a:cubicBezTo>
                    <a:pt x="134" y="1"/>
                    <a:pt x="67"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1" name="Google Shape;5221;p64"/>
            <p:cNvSpPr/>
            <p:nvPr/>
          </p:nvSpPr>
          <p:spPr>
            <a:xfrm>
              <a:off x="2319418" y="193599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2" name="Google Shape;5222;p64"/>
            <p:cNvSpPr/>
            <p:nvPr/>
          </p:nvSpPr>
          <p:spPr>
            <a:xfrm>
              <a:off x="2306153" y="1772952"/>
              <a:ext cx="8296" cy="11568"/>
            </a:xfrm>
            <a:custGeom>
              <a:avLst/>
              <a:gdLst/>
              <a:ahLst/>
              <a:cxnLst/>
              <a:rect l="l" t="t" r="r" b="b"/>
              <a:pathLst>
                <a:path w="611" h="852" extrusionOk="0">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3" name="Google Shape;5223;p64"/>
            <p:cNvSpPr/>
            <p:nvPr/>
          </p:nvSpPr>
          <p:spPr>
            <a:xfrm>
              <a:off x="2309669" y="1752192"/>
              <a:ext cx="47929" cy="38750"/>
            </a:xfrm>
            <a:custGeom>
              <a:avLst/>
              <a:gdLst/>
              <a:ahLst/>
              <a:cxnLst/>
              <a:rect l="l" t="t" r="r" b="b"/>
              <a:pathLst>
                <a:path w="3530" h="2854" extrusionOk="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4" name="Google Shape;5224;p64"/>
            <p:cNvSpPr/>
            <p:nvPr/>
          </p:nvSpPr>
          <p:spPr>
            <a:xfrm>
              <a:off x="2314625" y="1772192"/>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5" name="Google Shape;5225;p64"/>
            <p:cNvSpPr/>
            <p:nvPr/>
          </p:nvSpPr>
          <p:spPr>
            <a:xfrm>
              <a:off x="2313770" y="1779334"/>
              <a:ext cx="190" cy="204"/>
            </a:xfrm>
            <a:custGeom>
              <a:avLst/>
              <a:gdLst/>
              <a:ahLst/>
              <a:cxnLst/>
              <a:rect l="l" t="t" r="r" b="b"/>
              <a:pathLst>
                <a:path w="14"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6" name="Google Shape;5226;p64"/>
            <p:cNvSpPr/>
            <p:nvPr/>
          </p:nvSpPr>
          <p:spPr>
            <a:xfrm>
              <a:off x="2315671" y="177342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7" name="Google Shape;5227;p64"/>
            <p:cNvSpPr/>
            <p:nvPr/>
          </p:nvSpPr>
          <p:spPr>
            <a:xfrm>
              <a:off x="2315521" y="1773237"/>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8" name="Google Shape;5228;p64"/>
            <p:cNvSpPr/>
            <p:nvPr/>
          </p:nvSpPr>
          <p:spPr>
            <a:xfrm>
              <a:off x="2313485" y="1771527"/>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29" name="Google Shape;5229;p64"/>
            <p:cNvSpPr/>
            <p:nvPr/>
          </p:nvSpPr>
          <p:spPr>
            <a:xfrm>
              <a:off x="2314055" y="1779048"/>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0" name="Google Shape;5230;p64"/>
            <p:cNvSpPr/>
            <p:nvPr/>
          </p:nvSpPr>
          <p:spPr>
            <a:xfrm>
              <a:off x="2314530" y="1778519"/>
              <a:ext cx="204" cy="149"/>
            </a:xfrm>
            <a:custGeom>
              <a:avLst/>
              <a:gdLst/>
              <a:ahLst/>
              <a:cxnLst/>
              <a:rect l="l" t="t" r="r" b="b"/>
              <a:pathLst>
                <a:path w="15" h="11"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1" name="Google Shape;5231;p64"/>
            <p:cNvSpPr/>
            <p:nvPr/>
          </p:nvSpPr>
          <p:spPr>
            <a:xfrm>
              <a:off x="2313811" y="1771676"/>
              <a:ext cx="244" cy="149"/>
            </a:xfrm>
            <a:custGeom>
              <a:avLst/>
              <a:gdLst/>
              <a:ahLst/>
              <a:cxnLst/>
              <a:rect l="l" t="t" r="r" b="b"/>
              <a:pathLst>
                <a:path w="18"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2" name="Google Shape;5232;p64"/>
            <p:cNvSpPr/>
            <p:nvPr/>
          </p:nvSpPr>
          <p:spPr>
            <a:xfrm>
              <a:off x="2314096" y="1771866"/>
              <a:ext cx="448" cy="299"/>
            </a:xfrm>
            <a:custGeom>
              <a:avLst/>
              <a:gdLst/>
              <a:ahLst/>
              <a:cxnLst/>
              <a:rect l="l" t="t" r="r" b="b"/>
              <a:pathLst>
                <a:path w="33" h="22" extrusionOk="0">
                  <a:moveTo>
                    <a:pt x="32" y="21"/>
                  </a:moveTo>
                  <a:cubicBezTo>
                    <a:pt x="22" y="11"/>
                    <a:pt x="11" y="4"/>
                    <a:pt x="1" y="0"/>
                  </a:cubicBezTo>
                  <a:cubicBezTo>
                    <a:pt x="11" y="4"/>
                    <a:pt x="22" y="11"/>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3" name="Google Shape;5233;p64"/>
            <p:cNvSpPr/>
            <p:nvPr/>
          </p:nvSpPr>
          <p:spPr>
            <a:xfrm>
              <a:off x="2315386" y="1773006"/>
              <a:ext cx="54" cy="109"/>
            </a:xfrm>
            <a:custGeom>
              <a:avLst/>
              <a:gdLst/>
              <a:ahLst/>
              <a:cxnLst/>
              <a:rect l="l" t="t" r="r" b="b"/>
              <a:pathLst>
                <a:path w="4" h="8" extrusionOk="0">
                  <a:moveTo>
                    <a:pt x="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4" name="Google Shape;5234;p64"/>
            <p:cNvSpPr/>
            <p:nvPr/>
          </p:nvSpPr>
          <p:spPr>
            <a:xfrm>
              <a:off x="2315236" y="177281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5" name="Google Shape;5235;p64"/>
            <p:cNvSpPr/>
            <p:nvPr/>
          </p:nvSpPr>
          <p:spPr>
            <a:xfrm>
              <a:off x="2315046" y="177257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6" name="Google Shape;5236;p64"/>
            <p:cNvSpPr/>
            <p:nvPr/>
          </p:nvSpPr>
          <p:spPr>
            <a:xfrm>
              <a:off x="2314286" y="1778709"/>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7" name="Google Shape;5237;p64"/>
            <p:cNvSpPr/>
            <p:nvPr/>
          </p:nvSpPr>
          <p:spPr>
            <a:xfrm>
              <a:off x="2310769" y="1783081"/>
              <a:ext cx="339" cy="543"/>
            </a:xfrm>
            <a:custGeom>
              <a:avLst/>
              <a:gdLst/>
              <a:ahLst/>
              <a:cxnLst/>
              <a:rect l="l" t="t" r="r" b="b"/>
              <a:pathLst>
                <a:path w="25" h="40" extrusionOk="0">
                  <a:moveTo>
                    <a:pt x="0" y="39"/>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8" name="Google Shape;5238;p64"/>
            <p:cNvSpPr/>
            <p:nvPr/>
          </p:nvSpPr>
          <p:spPr>
            <a:xfrm>
              <a:off x="2310335" y="1783651"/>
              <a:ext cx="394" cy="638"/>
            </a:xfrm>
            <a:custGeom>
              <a:avLst/>
              <a:gdLst/>
              <a:ahLst/>
              <a:cxnLst/>
              <a:rect l="l" t="t" r="r" b="b"/>
              <a:pathLst>
                <a:path w="29" h="47" extrusionOk="0">
                  <a:moveTo>
                    <a:pt x="1" y="46"/>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39" name="Google Shape;5239;p64"/>
            <p:cNvSpPr/>
            <p:nvPr/>
          </p:nvSpPr>
          <p:spPr>
            <a:xfrm>
              <a:off x="2309669" y="1784982"/>
              <a:ext cx="258" cy="394"/>
            </a:xfrm>
            <a:custGeom>
              <a:avLst/>
              <a:gdLst/>
              <a:ahLst/>
              <a:cxnLst/>
              <a:rect l="l" t="t" r="r" b="b"/>
              <a:pathLst>
                <a:path w="19" h="29" extrusionOk="0">
                  <a:moveTo>
                    <a:pt x="1" y="29"/>
                  </a:moveTo>
                  <a:lnTo>
                    <a:pt x="1" y="29"/>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0" name="Google Shape;5240;p64"/>
            <p:cNvSpPr/>
            <p:nvPr/>
          </p:nvSpPr>
          <p:spPr>
            <a:xfrm>
              <a:off x="2313430" y="1779659"/>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1" name="Google Shape;5241;p64"/>
            <p:cNvSpPr/>
            <p:nvPr/>
          </p:nvSpPr>
          <p:spPr>
            <a:xfrm>
              <a:off x="2311190" y="1782511"/>
              <a:ext cx="299" cy="394"/>
            </a:xfrm>
            <a:custGeom>
              <a:avLst/>
              <a:gdLst/>
              <a:ahLst/>
              <a:cxnLst/>
              <a:rect l="l" t="t" r="r" b="b"/>
              <a:pathLst>
                <a:path w="22" h="29" extrusionOk="0">
                  <a:moveTo>
                    <a:pt x="1" y="29"/>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2" name="Google Shape;5242;p64"/>
            <p:cNvSpPr/>
            <p:nvPr/>
          </p:nvSpPr>
          <p:spPr>
            <a:xfrm>
              <a:off x="2314856" y="1772382"/>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3" name="Google Shape;5243;p64"/>
            <p:cNvSpPr/>
            <p:nvPr/>
          </p:nvSpPr>
          <p:spPr>
            <a:xfrm>
              <a:off x="2313091" y="1780094"/>
              <a:ext cx="258" cy="244"/>
            </a:xfrm>
            <a:custGeom>
              <a:avLst/>
              <a:gdLst/>
              <a:ahLst/>
              <a:cxnLst/>
              <a:rect l="l" t="t" r="r" b="b"/>
              <a:pathLst>
                <a:path w="19" h="18" extrusionOk="0">
                  <a:moveTo>
                    <a:pt x="1" y="18"/>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4" name="Google Shape;5244;p64"/>
            <p:cNvSpPr/>
            <p:nvPr/>
          </p:nvSpPr>
          <p:spPr>
            <a:xfrm>
              <a:off x="2312765" y="1780515"/>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5" name="Google Shape;5245;p64"/>
            <p:cNvSpPr/>
            <p:nvPr/>
          </p:nvSpPr>
          <p:spPr>
            <a:xfrm>
              <a:off x="2312385" y="1780990"/>
              <a:ext cx="244" cy="299"/>
            </a:xfrm>
            <a:custGeom>
              <a:avLst/>
              <a:gdLst/>
              <a:ahLst/>
              <a:cxnLst/>
              <a:rect l="l" t="t" r="r" b="b"/>
              <a:pathLst>
                <a:path w="18" h="22" extrusionOk="0">
                  <a:moveTo>
                    <a:pt x="0" y="22"/>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6" name="Google Shape;5246;p64"/>
            <p:cNvSpPr/>
            <p:nvPr/>
          </p:nvSpPr>
          <p:spPr>
            <a:xfrm>
              <a:off x="2312005" y="1781465"/>
              <a:ext cx="244" cy="353"/>
            </a:xfrm>
            <a:custGeom>
              <a:avLst/>
              <a:gdLst/>
              <a:ahLst/>
              <a:cxnLst/>
              <a:rect l="l" t="t" r="r" b="b"/>
              <a:pathLst>
                <a:path w="18" h="26" extrusionOk="0">
                  <a:moveTo>
                    <a:pt x="0" y="2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7" name="Google Shape;5247;p64"/>
            <p:cNvSpPr/>
            <p:nvPr/>
          </p:nvSpPr>
          <p:spPr>
            <a:xfrm>
              <a:off x="2311625" y="178199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8" name="Google Shape;5248;p64"/>
            <p:cNvSpPr/>
            <p:nvPr/>
          </p:nvSpPr>
          <p:spPr>
            <a:xfrm>
              <a:off x="2309955" y="1784276"/>
              <a:ext cx="394" cy="584"/>
            </a:xfrm>
            <a:custGeom>
              <a:avLst/>
              <a:gdLst/>
              <a:ahLst/>
              <a:cxnLst/>
              <a:rect l="l" t="t" r="r" b="b"/>
              <a:pathLst>
                <a:path w="29" h="43" extrusionOk="0">
                  <a:moveTo>
                    <a:pt x="1" y="42"/>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49" name="Google Shape;5249;p64"/>
            <p:cNvSpPr/>
            <p:nvPr/>
          </p:nvSpPr>
          <p:spPr>
            <a:xfrm>
              <a:off x="2312141" y="1771241"/>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0" name="Google Shape;5250;p64"/>
            <p:cNvSpPr/>
            <p:nvPr/>
          </p:nvSpPr>
          <p:spPr>
            <a:xfrm>
              <a:off x="2312616" y="177129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1" name="Google Shape;5251;p64"/>
            <p:cNvSpPr/>
            <p:nvPr/>
          </p:nvSpPr>
          <p:spPr>
            <a:xfrm>
              <a:off x="2311665" y="1771146"/>
              <a:ext cx="394" cy="68"/>
            </a:xfrm>
            <a:custGeom>
              <a:avLst/>
              <a:gdLst/>
              <a:ahLst/>
              <a:cxnLst/>
              <a:rect l="l" t="t" r="r" b="b"/>
              <a:pathLst>
                <a:path w="29" h="5" extrusionOk="0">
                  <a:moveTo>
                    <a:pt x="29"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2" name="Google Shape;5252;p64"/>
            <p:cNvSpPr/>
            <p:nvPr/>
          </p:nvSpPr>
          <p:spPr>
            <a:xfrm>
              <a:off x="2313050" y="1771431"/>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3" name="Google Shape;5253;p64"/>
            <p:cNvSpPr/>
            <p:nvPr/>
          </p:nvSpPr>
          <p:spPr>
            <a:xfrm>
              <a:off x="2978891" y="1743340"/>
              <a:ext cx="24684" cy="32355"/>
            </a:xfrm>
            <a:custGeom>
              <a:avLst/>
              <a:gdLst/>
              <a:ahLst/>
              <a:cxnLst/>
              <a:rect l="l" t="t" r="r" b="b"/>
              <a:pathLst>
                <a:path w="1818" h="2383" extrusionOk="0">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4" name="Google Shape;5254;p64"/>
            <p:cNvSpPr/>
            <p:nvPr/>
          </p:nvSpPr>
          <p:spPr>
            <a:xfrm>
              <a:off x="2700253" y="1844234"/>
              <a:ext cx="29287" cy="39198"/>
            </a:xfrm>
            <a:custGeom>
              <a:avLst/>
              <a:gdLst/>
              <a:ahLst/>
              <a:cxnLst/>
              <a:rect l="l" t="t" r="r" b="b"/>
              <a:pathLst>
                <a:path w="2157" h="2887" extrusionOk="0">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5" name="Google Shape;5255;p64"/>
            <p:cNvSpPr/>
            <p:nvPr/>
          </p:nvSpPr>
          <p:spPr>
            <a:xfrm>
              <a:off x="2556128" y="1768064"/>
              <a:ext cx="203975" cy="215624"/>
            </a:xfrm>
            <a:custGeom>
              <a:avLst/>
              <a:gdLst/>
              <a:ahLst/>
              <a:cxnLst/>
              <a:rect l="l" t="t" r="r" b="b"/>
              <a:pathLst>
                <a:path w="15023" h="15881" extrusionOk="0">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6" name="Google Shape;5256;p64"/>
            <p:cNvSpPr/>
            <p:nvPr/>
          </p:nvSpPr>
          <p:spPr>
            <a:xfrm>
              <a:off x="2702915" y="1869217"/>
              <a:ext cx="109" cy="394"/>
            </a:xfrm>
            <a:custGeom>
              <a:avLst/>
              <a:gdLst/>
              <a:ahLst/>
              <a:cxnLst/>
              <a:rect l="l" t="t" r="r" b="b"/>
              <a:pathLst>
                <a:path w="8" h="29" extrusionOk="0">
                  <a:moveTo>
                    <a:pt x="0" y="0"/>
                  </a:moveTo>
                  <a:lnTo>
                    <a:pt x="7"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7" name="Google Shape;5257;p64"/>
            <p:cNvSpPr/>
            <p:nvPr/>
          </p:nvSpPr>
          <p:spPr>
            <a:xfrm>
              <a:off x="2730382" y="1871783"/>
              <a:ext cx="204" cy="1290"/>
            </a:xfrm>
            <a:custGeom>
              <a:avLst/>
              <a:gdLst/>
              <a:ahLst/>
              <a:cxnLst/>
              <a:rect l="l" t="t" r="r" b="b"/>
              <a:pathLst>
                <a:path w="15" h="95" extrusionOk="0">
                  <a:moveTo>
                    <a:pt x="15" y="9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8" name="Google Shape;5258;p64"/>
            <p:cNvSpPr/>
            <p:nvPr/>
          </p:nvSpPr>
          <p:spPr>
            <a:xfrm>
              <a:off x="2703105" y="187001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59" name="Google Shape;5259;p64"/>
            <p:cNvSpPr/>
            <p:nvPr/>
          </p:nvSpPr>
          <p:spPr>
            <a:xfrm>
              <a:off x="2702480" y="1867737"/>
              <a:ext cx="109" cy="394"/>
            </a:xfrm>
            <a:custGeom>
              <a:avLst/>
              <a:gdLst/>
              <a:ahLst/>
              <a:cxnLst/>
              <a:rect l="l" t="t" r="r" b="b"/>
              <a:pathLst>
                <a:path w="8" h="29" extrusionOk="0">
                  <a:moveTo>
                    <a:pt x="1" y="1"/>
                  </a:moveTo>
                  <a:lnTo>
                    <a:pt x="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0" name="Google Shape;5260;p64"/>
            <p:cNvSpPr/>
            <p:nvPr/>
          </p:nvSpPr>
          <p:spPr>
            <a:xfrm>
              <a:off x="2701774" y="1865795"/>
              <a:ext cx="204" cy="489"/>
            </a:xfrm>
            <a:custGeom>
              <a:avLst/>
              <a:gdLst/>
              <a:ahLst/>
              <a:cxnLst/>
              <a:rect l="l" t="t" r="r" b="b"/>
              <a:pathLst>
                <a:path w="15" h="36" extrusionOk="0">
                  <a:moveTo>
                    <a:pt x="0" y="0"/>
                  </a:moveTo>
                  <a:cubicBezTo>
                    <a:pt x="4" y="11"/>
                    <a:pt x="11" y="21"/>
                    <a:pt x="14" y="35"/>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1" name="Google Shape;5261;p64"/>
            <p:cNvSpPr/>
            <p:nvPr/>
          </p:nvSpPr>
          <p:spPr>
            <a:xfrm>
              <a:off x="2730667" y="1873439"/>
              <a:ext cx="163" cy="964"/>
            </a:xfrm>
            <a:custGeom>
              <a:avLst/>
              <a:gdLst/>
              <a:ahLst/>
              <a:cxnLst/>
              <a:rect l="l" t="t" r="r" b="b"/>
              <a:pathLst>
                <a:path w="12" h="71" extrusionOk="0">
                  <a:moveTo>
                    <a:pt x="11" y="7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2" name="Google Shape;5262;p64"/>
            <p:cNvSpPr/>
            <p:nvPr/>
          </p:nvSpPr>
          <p:spPr>
            <a:xfrm>
              <a:off x="2730911" y="1874919"/>
              <a:ext cx="149" cy="1005"/>
            </a:xfrm>
            <a:custGeom>
              <a:avLst/>
              <a:gdLst/>
              <a:ahLst/>
              <a:cxnLst/>
              <a:rect l="l" t="t" r="r" b="b"/>
              <a:pathLst>
                <a:path w="11" h="74" extrusionOk="0">
                  <a:moveTo>
                    <a:pt x="11" y="7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3" name="Google Shape;5263;p64"/>
            <p:cNvSpPr/>
            <p:nvPr/>
          </p:nvSpPr>
          <p:spPr>
            <a:xfrm>
              <a:off x="2702290" y="1867071"/>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4" name="Google Shape;5264;p64"/>
            <p:cNvSpPr/>
            <p:nvPr/>
          </p:nvSpPr>
          <p:spPr>
            <a:xfrm>
              <a:off x="2703675" y="1872638"/>
              <a:ext cx="54" cy="434"/>
            </a:xfrm>
            <a:custGeom>
              <a:avLst/>
              <a:gdLst/>
              <a:ahLst/>
              <a:cxnLst/>
              <a:rect l="l" t="t" r="r" b="b"/>
              <a:pathLst>
                <a:path w="4" h="32" extrusionOk="0">
                  <a:moveTo>
                    <a:pt x="0" y="0"/>
                  </a:moveTo>
                  <a:lnTo>
                    <a:pt x="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5" name="Google Shape;5265;p64"/>
            <p:cNvSpPr/>
            <p:nvPr/>
          </p:nvSpPr>
          <p:spPr>
            <a:xfrm>
              <a:off x="2703485" y="1871728"/>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6" name="Google Shape;5266;p64"/>
            <p:cNvSpPr/>
            <p:nvPr/>
          </p:nvSpPr>
          <p:spPr>
            <a:xfrm>
              <a:off x="2702670" y="1868497"/>
              <a:ext cx="163" cy="353"/>
            </a:xfrm>
            <a:custGeom>
              <a:avLst/>
              <a:gdLst/>
              <a:ahLst/>
              <a:cxnLst/>
              <a:rect l="l" t="t" r="r" b="b"/>
              <a:pathLst>
                <a:path w="12" h="26" extrusionOk="0">
                  <a:moveTo>
                    <a:pt x="1"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7" name="Google Shape;5267;p64"/>
            <p:cNvSpPr/>
            <p:nvPr/>
          </p:nvSpPr>
          <p:spPr>
            <a:xfrm>
              <a:off x="2731142" y="1876345"/>
              <a:ext cx="14" cy="109"/>
            </a:xfrm>
            <a:custGeom>
              <a:avLst/>
              <a:gdLst/>
              <a:ahLst/>
              <a:cxnLst/>
              <a:rect l="l" t="t" r="r" b="b"/>
              <a:pathLst>
                <a:path w="1" h="8" extrusionOk="0">
                  <a:moveTo>
                    <a:pt x="1" y="7"/>
                  </a:moveTo>
                  <a:lnTo>
                    <a:pt x="1" y="7"/>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8" name="Google Shape;5268;p64"/>
            <p:cNvSpPr/>
            <p:nvPr/>
          </p:nvSpPr>
          <p:spPr>
            <a:xfrm>
              <a:off x="2699819" y="1855802"/>
              <a:ext cx="1969" cy="10007"/>
            </a:xfrm>
            <a:custGeom>
              <a:avLst/>
              <a:gdLst/>
              <a:ahLst/>
              <a:cxnLst/>
              <a:rect l="l" t="t" r="r" b="b"/>
              <a:pathLst>
                <a:path w="145" h="737" extrusionOk="0">
                  <a:moveTo>
                    <a:pt x="144" y="736"/>
                  </a:moveTo>
                  <a:cubicBezTo>
                    <a:pt x="57" y="501"/>
                    <a:pt x="8" y="253"/>
                    <a:pt x="1" y="1"/>
                  </a:cubicBezTo>
                  <a:cubicBezTo>
                    <a:pt x="8" y="253"/>
                    <a:pt x="57" y="501"/>
                    <a:pt x="144" y="7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69" name="Google Shape;5269;p64"/>
            <p:cNvSpPr/>
            <p:nvPr/>
          </p:nvSpPr>
          <p:spPr>
            <a:xfrm>
              <a:off x="2704191" y="1876345"/>
              <a:ext cx="68" cy="530"/>
            </a:xfrm>
            <a:custGeom>
              <a:avLst/>
              <a:gdLst/>
              <a:ahLst/>
              <a:cxnLst/>
              <a:rect l="l" t="t" r="r" b="b"/>
              <a:pathLst>
                <a:path w="5" h="39" extrusionOk="0">
                  <a:moveTo>
                    <a:pt x="1" y="0"/>
                  </a:moveTo>
                  <a:cubicBezTo>
                    <a:pt x="1" y="11"/>
                    <a:pt x="1" y="25"/>
                    <a:pt x="4" y="39"/>
                  </a:cubicBezTo>
                  <a:cubicBezTo>
                    <a:pt x="4" y="25"/>
                    <a:pt x="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0" name="Google Shape;5270;p64"/>
            <p:cNvSpPr/>
            <p:nvPr/>
          </p:nvSpPr>
          <p:spPr>
            <a:xfrm>
              <a:off x="2698543" y="1845022"/>
              <a:ext cx="299" cy="1195"/>
            </a:xfrm>
            <a:custGeom>
              <a:avLst/>
              <a:gdLst/>
              <a:ahLst/>
              <a:cxnLst/>
              <a:rect l="l" t="t" r="r" b="b"/>
              <a:pathLst>
                <a:path w="22" h="88" extrusionOk="0">
                  <a:moveTo>
                    <a:pt x="0" y="88"/>
                  </a:moveTo>
                  <a:cubicBezTo>
                    <a:pt x="0" y="56"/>
                    <a:pt x="7" y="28"/>
                    <a:pt x="21" y="0"/>
                  </a:cubicBezTo>
                  <a:cubicBezTo>
                    <a:pt x="7" y="28"/>
                    <a:pt x="0" y="56"/>
                    <a:pt x="0"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1" name="Google Shape;5271;p64"/>
            <p:cNvSpPr/>
            <p:nvPr/>
          </p:nvSpPr>
          <p:spPr>
            <a:xfrm>
              <a:off x="2703295" y="1870873"/>
              <a:ext cx="109" cy="448"/>
            </a:xfrm>
            <a:custGeom>
              <a:avLst/>
              <a:gdLst/>
              <a:ahLst/>
              <a:cxnLst/>
              <a:rect l="l" t="t" r="r" b="b"/>
              <a:pathLst>
                <a:path w="8" h="33" extrusionOk="0">
                  <a:moveTo>
                    <a:pt x="0" y="1"/>
                  </a:moveTo>
                  <a:lnTo>
                    <a:pt x="7"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2" name="Google Shape;5272;p64"/>
            <p:cNvSpPr/>
            <p:nvPr/>
          </p:nvSpPr>
          <p:spPr>
            <a:xfrm>
              <a:off x="2703960" y="1874485"/>
              <a:ext cx="54" cy="489"/>
            </a:xfrm>
            <a:custGeom>
              <a:avLst/>
              <a:gdLst/>
              <a:ahLst/>
              <a:cxnLst/>
              <a:rect l="l" t="t" r="r" b="b"/>
              <a:pathLst>
                <a:path w="4" h="36" extrusionOk="0">
                  <a:moveTo>
                    <a:pt x="0" y="1"/>
                  </a:moveTo>
                  <a:cubicBezTo>
                    <a:pt x="0" y="11"/>
                    <a:pt x="4" y="22"/>
                    <a:pt x="4" y="36"/>
                  </a:cubicBezTo>
                  <a:cubicBezTo>
                    <a:pt x="4" y="22"/>
                    <a:pt x="0"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3" name="Google Shape;5273;p64"/>
            <p:cNvSpPr/>
            <p:nvPr/>
          </p:nvSpPr>
          <p:spPr>
            <a:xfrm>
              <a:off x="2704245" y="1877241"/>
              <a:ext cx="54" cy="543"/>
            </a:xfrm>
            <a:custGeom>
              <a:avLst/>
              <a:gdLst/>
              <a:ahLst/>
              <a:cxnLst/>
              <a:rect l="l" t="t" r="r" b="b"/>
              <a:pathLst>
                <a:path w="4" h="40" extrusionOk="0">
                  <a:moveTo>
                    <a:pt x="0" y="1"/>
                  </a:moveTo>
                  <a:cubicBezTo>
                    <a:pt x="0" y="15"/>
                    <a:pt x="0" y="29"/>
                    <a:pt x="4" y="39"/>
                  </a:cubicBezTo>
                  <a:cubicBezTo>
                    <a:pt x="4"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4" name="Google Shape;5274;p64"/>
            <p:cNvSpPr/>
            <p:nvPr/>
          </p:nvSpPr>
          <p:spPr>
            <a:xfrm>
              <a:off x="2704055" y="1875394"/>
              <a:ext cx="109" cy="489"/>
            </a:xfrm>
            <a:custGeom>
              <a:avLst/>
              <a:gdLst/>
              <a:ahLst/>
              <a:cxnLst/>
              <a:rect l="l" t="t" r="r" b="b"/>
              <a:pathLst>
                <a:path w="8" h="36" extrusionOk="0">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5" name="Google Shape;5275;p64"/>
            <p:cNvSpPr/>
            <p:nvPr/>
          </p:nvSpPr>
          <p:spPr>
            <a:xfrm>
              <a:off x="2704286" y="1878151"/>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6" name="Google Shape;5276;p64"/>
            <p:cNvSpPr/>
            <p:nvPr/>
          </p:nvSpPr>
          <p:spPr>
            <a:xfrm>
              <a:off x="2703811" y="1873534"/>
              <a:ext cx="68" cy="489"/>
            </a:xfrm>
            <a:custGeom>
              <a:avLst/>
              <a:gdLst/>
              <a:ahLst/>
              <a:cxnLst/>
              <a:rect l="l" t="t" r="r" b="b"/>
              <a:pathLst>
                <a:path w="5" h="36" extrusionOk="0">
                  <a:moveTo>
                    <a:pt x="1" y="1"/>
                  </a:moveTo>
                  <a:cubicBezTo>
                    <a:pt x="1" y="11"/>
                    <a:pt x="4" y="25"/>
                    <a:pt x="4" y="36"/>
                  </a:cubicBezTo>
                  <a:cubicBezTo>
                    <a:pt x="4" y="25"/>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7" name="Google Shape;5277;p64"/>
            <p:cNvSpPr/>
            <p:nvPr/>
          </p:nvSpPr>
          <p:spPr>
            <a:xfrm>
              <a:off x="2702059" y="1866460"/>
              <a:ext cx="149" cy="339"/>
            </a:xfrm>
            <a:custGeom>
              <a:avLst/>
              <a:gdLst/>
              <a:ahLst/>
              <a:cxnLst/>
              <a:rect l="l" t="t" r="r" b="b"/>
              <a:pathLst>
                <a:path w="11" h="25" extrusionOk="0">
                  <a:moveTo>
                    <a:pt x="0" y="0"/>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8" name="Google Shape;5278;p64"/>
            <p:cNvSpPr/>
            <p:nvPr/>
          </p:nvSpPr>
          <p:spPr>
            <a:xfrm>
              <a:off x="2698923" y="1616037"/>
              <a:ext cx="231211" cy="97731"/>
            </a:xfrm>
            <a:custGeom>
              <a:avLst/>
              <a:gdLst/>
              <a:ahLst/>
              <a:cxnLst/>
              <a:rect l="l" t="t" r="r" b="b"/>
              <a:pathLst>
                <a:path w="17029" h="7198" extrusionOk="0">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79" name="Google Shape;5279;p64"/>
            <p:cNvSpPr/>
            <p:nvPr/>
          </p:nvSpPr>
          <p:spPr>
            <a:xfrm>
              <a:off x="2305162" y="1791540"/>
              <a:ext cx="1914" cy="7047"/>
            </a:xfrm>
            <a:custGeom>
              <a:avLst/>
              <a:gdLst/>
              <a:ahLst/>
              <a:cxnLst/>
              <a:rect l="l" t="t" r="r" b="b"/>
              <a:pathLst>
                <a:path w="141" h="519" extrusionOk="0">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0" name="Google Shape;5280;p64"/>
            <p:cNvSpPr/>
            <p:nvPr/>
          </p:nvSpPr>
          <p:spPr>
            <a:xfrm>
              <a:off x="2298930" y="1785457"/>
              <a:ext cx="8853" cy="26449"/>
            </a:xfrm>
            <a:custGeom>
              <a:avLst/>
              <a:gdLst/>
              <a:ahLst/>
              <a:cxnLst/>
              <a:rect l="l" t="t" r="r" b="b"/>
              <a:pathLst>
                <a:path w="652" h="1948" extrusionOk="0">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1" name="Google Shape;5281;p64"/>
            <p:cNvSpPr/>
            <p:nvPr/>
          </p:nvSpPr>
          <p:spPr>
            <a:xfrm>
              <a:off x="2298889" y="1800908"/>
              <a:ext cx="4426" cy="10848"/>
            </a:xfrm>
            <a:custGeom>
              <a:avLst/>
              <a:gdLst/>
              <a:ahLst/>
              <a:cxnLst/>
              <a:rect l="l" t="t" r="r" b="b"/>
              <a:pathLst>
                <a:path w="326" h="799" extrusionOk="0">
                  <a:moveTo>
                    <a:pt x="0" y="0"/>
                  </a:moveTo>
                  <a:lnTo>
                    <a:pt x="326" y="799"/>
                  </a:lnTo>
                  <a:lnTo>
                    <a:pt x="326" y="79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2" name="Google Shape;5282;p64"/>
            <p:cNvSpPr/>
            <p:nvPr/>
          </p:nvSpPr>
          <p:spPr>
            <a:xfrm>
              <a:off x="2303397" y="1796441"/>
              <a:ext cx="163" cy="434"/>
            </a:xfrm>
            <a:custGeom>
              <a:avLst/>
              <a:gdLst/>
              <a:ahLst/>
              <a:cxnLst/>
              <a:rect l="l" t="t" r="r" b="b"/>
              <a:pathLst>
                <a:path w="12" h="32" extrusionOk="0">
                  <a:moveTo>
                    <a:pt x="11" y="32"/>
                  </a:moveTo>
                  <a:cubicBezTo>
                    <a:pt x="8" y="21"/>
                    <a:pt x="4" y="11"/>
                    <a:pt x="1" y="0"/>
                  </a:cubicBezTo>
                  <a:cubicBezTo>
                    <a:pt x="4" y="11"/>
                    <a:pt x="8" y="21"/>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3" name="Google Shape;5283;p64"/>
            <p:cNvSpPr/>
            <p:nvPr/>
          </p:nvSpPr>
          <p:spPr>
            <a:xfrm>
              <a:off x="2307063" y="178973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4" name="Google Shape;5284;p64"/>
            <p:cNvSpPr/>
            <p:nvPr/>
          </p:nvSpPr>
          <p:spPr>
            <a:xfrm>
              <a:off x="2305542" y="1789924"/>
              <a:ext cx="54" cy="14"/>
            </a:xfrm>
            <a:custGeom>
              <a:avLst/>
              <a:gdLst/>
              <a:ahLst/>
              <a:cxnLst/>
              <a:rect l="l" t="t" r="r" b="b"/>
              <a:pathLst>
                <a:path w="4" h="1" extrusionOk="0">
                  <a:moveTo>
                    <a:pt x="0" y="1"/>
                  </a:moveTo>
                  <a:lnTo>
                    <a:pt x="0" y="1"/>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5" name="Google Shape;5285;p64"/>
            <p:cNvSpPr/>
            <p:nvPr/>
          </p:nvSpPr>
          <p:spPr>
            <a:xfrm>
              <a:off x="2305827" y="178982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6" name="Google Shape;5286;p64"/>
            <p:cNvSpPr/>
            <p:nvPr/>
          </p:nvSpPr>
          <p:spPr>
            <a:xfrm>
              <a:off x="2304021" y="1798193"/>
              <a:ext cx="339" cy="584"/>
            </a:xfrm>
            <a:custGeom>
              <a:avLst/>
              <a:gdLst/>
              <a:ahLst/>
              <a:cxnLst/>
              <a:rect l="l" t="t" r="r" b="b"/>
              <a:pathLst>
                <a:path w="25" h="43" extrusionOk="0">
                  <a:moveTo>
                    <a:pt x="25" y="43"/>
                  </a:moveTo>
                  <a:cubicBezTo>
                    <a:pt x="18" y="29"/>
                    <a:pt x="7" y="11"/>
                    <a:pt x="0" y="1"/>
                  </a:cubicBezTo>
                  <a:cubicBezTo>
                    <a:pt x="7" y="11"/>
                    <a:pt x="18" y="29"/>
                    <a:pt x="25"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7" name="Google Shape;5287;p64"/>
            <p:cNvSpPr/>
            <p:nvPr/>
          </p:nvSpPr>
          <p:spPr>
            <a:xfrm>
              <a:off x="2303546" y="1796916"/>
              <a:ext cx="204" cy="530"/>
            </a:xfrm>
            <a:custGeom>
              <a:avLst/>
              <a:gdLst/>
              <a:ahLst/>
              <a:cxnLst/>
              <a:rect l="l" t="t" r="r" b="b"/>
              <a:pathLst>
                <a:path w="15" h="39" extrusionOk="0">
                  <a:moveTo>
                    <a:pt x="0" y="0"/>
                  </a:moveTo>
                  <a:cubicBezTo>
                    <a:pt x="4" y="14"/>
                    <a:pt x="7" y="25"/>
                    <a:pt x="14" y="39"/>
                  </a:cubicBezTo>
                  <a:cubicBezTo>
                    <a:pt x="11" y="25"/>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8" name="Google Shape;5288;p64"/>
            <p:cNvSpPr/>
            <p:nvPr/>
          </p:nvSpPr>
          <p:spPr>
            <a:xfrm>
              <a:off x="2304877" y="1799618"/>
              <a:ext cx="530" cy="679"/>
            </a:xfrm>
            <a:custGeom>
              <a:avLst/>
              <a:gdLst/>
              <a:ahLst/>
              <a:cxnLst/>
              <a:rect l="l" t="t" r="r" b="b"/>
              <a:pathLst>
                <a:path w="39" h="50" extrusionOk="0">
                  <a:moveTo>
                    <a:pt x="0" y="1"/>
                  </a:moveTo>
                  <a:lnTo>
                    <a:pt x="0" y="1"/>
                  </a:lnTo>
                  <a:cubicBezTo>
                    <a:pt x="11" y="18"/>
                    <a:pt x="25" y="36"/>
                    <a:pt x="39" y="50"/>
                  </a:cubicBezTo>
                  <a:cubicBezTo>
                    <a:pt x="25" y="32"/>
                    <a:pt x="1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89" name="Google Shape;5289;p64"/>
            <p:cNvSpPr/>
            <p:nvPr/>
          </p:nvSpPr>
          <p:spPr>
            <a:xfrm>
              <a:off x="2305447" y="1800379"/>
              <a:ext cx="625" cy="733"/>
            </a:xfrm>
            <a:custGeom>
              <a:avLst/>
              <a:gdLst/>
              <a:ahLst/>
              <a:cxnLst/>
              <a:rect l="l" t="t" r="r" b="b"/>
              <a:pathLst>
                <a:path w="46" h="54" extrusionOk="0">
                  <a:moveTo>
                    <a:pt x="0" y="1"/>
                  </a:moveTo>
                  <a:cubicBezTo>
                    <a:pt x="14" y="18"/>
                    <a:pt x="28" y="39"/>
                    <a:pt x="46" y="53"/>
                  </a:cubicBezTo>
                  <a:cubicBezTo>
                    <a:pt x="28" y="36"/>
                    <a:pt x="14" y="1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0" name="Google Shape;5290;p64"/>
            <p:cNvSpPr/>
            <p:nvPr/>
          </p:nvSpPr>
          <p:spPr>
            <a:xfrm>
              <a:off x="2304401" y="1798858"/>
              <a:ext cx="434" cy="679"/>
            </a:xfrm>
            <a:custGeom>
              <a:avLst/>
              <a:gdLst/>
              <a:ahLst/>
              <a:cxnLst/>
              <a:rect l="l" t="t" r="r" b="b"/>
              <a:pathLst>
                <a:path w="32" h="50" extrusionOk="0">
                  <a:moveTo>
                    <a:pt x="32" y="50"/>
                  </a:moveTo>
                  <a:cubicBezTo>
                    <a:pt x="21" y="32"/>
                    <a:pt x="11" y="18"/>
                    <a:pt x="0" y="1"/>
                  </a:cubicBezTo>
                  <a:cubicBezTo>
                    <a:pt x="11" y="18"/>
                    <a:pt x="21" y="32"/>
                    <a:pt x="32"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1" name="Google Shape;5291;p64"/>
            <p:cNvSpPr/>
            <p:nvPr/>
          </p:nvSpPr>
          <p:spPr>
            <a:xfrm>
              <a:off x="2305637" y="178988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2" name="Google Shape;5292;p64"/>
            <p:cNvSpPr/>
            <p:nvPr/>
          </p:nvSpPr>
          <p:spPr>
            <a:xfrm>
              <a:off x="2306017" y="17897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3" name="Google Shape;5293;p64"/>
            <p:cNvSpPr/>
            <p:nvPr/>
          </p:nvSpPr>
          <p:spPr>
            <a:xfrm>
              <a:off x="2303397" y="1796102"/>
              <a:ext cx="14" cy="353"/>
            </a:xfrm>
            <a:custGeom>
              <a:avLst/>
              <a:gdLst/>
              <a:ahLst/>
              <a:cxnLst/>
              <a:rect l="l" t="t" r="r" b="b"/>
              <a:pathLst>
                <a:path w="1" h="26" extrusionOk="0">
                  <a:moveTo>
                    <a:pt x="1" y="25"/>
                  </a:moveTo>
                  <a:cubicBezTo>
                    <a:pt x="1" y="18"/>
                    <a:pt x="1" y="8"/>
                    <a:pt x="1" y="1"/>
                  </a:cubicBezTo>
                  <a:cubicBezTo>
                    <a:pt x="1" y="8"/>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4" name="Google Shape;5294;p64"/>
            <p:cNvSpPr/>
            <p:nvPr/>
          </p:nvSpPr>
          <p:spPr>
            <a:xfrm>
              <a:off x="2303736" y="1797487"/>
              <a:ext cx="299" cy="584"/>
            </a:xfrm>
            <a:custGeom>
              <a:avLst/>
              <a:gdLst/>
              <a:ahLst/>
              <a:cxnLst/>
              <a:rect l="l" t="t" r="r" b="b"/>
              <a:pathLst>
                <a:path w="22" h="43" extrusionOk="0">
                  <a:moveTo>
                    <a:pt x="21" y="42"/>
                  </a:moveTo>
                  <a:cubicBezTo>
                    <a:pt x="14" y="28"/>
                    <a:pt x="7" y="14"/>
                    <a:pt x="0" y="0"/>
                  </a:cubicBezTo>
                  <a:cubicBezTo>
                    <a:pt x="7" y="14"/>
                    <a:pt x="14" y="28"/>
                    <a:pt x="2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5" name="Google Shape;5295;p64"/>
            <p:cNvSpPr/>
            <p:nvPr/>
          </p:nvSpPr>
          <p:spPr>
            <a:xfrm>
              <a:off x="2304917" y="1785036"/>
              <a:ext cx="29300" cy="32097"/>
            </a:xfrm>
            <a:custGeom>
              <a:avLst/>
              <a:gdLst/>
              <a:ahLst/>
              <a:cxnLst/>
              <a:rect l="l" t="t" r="r" b="b"/>
              <a:pathLst>
                <a:path w="2158" h="2364" extrusionOk="0">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6" name="Google Shape;5296;p64"/>
            <p:cNvSpPr/>
            <p:nvPr/>
          </p:nvSpPr>
          <p:spPr>
            <a:xfrm>
              <a:off x="2328977" y="1785036"/>
              <a:ext cx="3001" cy="1534"/>
            </a:xfrm>
            <a:custGeom>
              <a:avLst/>
              <a:gdLst/>
              <a:ahLst/>
              <a:cxnLst/>
              <a:rect l="l" t="t" r="r" b="b"/>
              <a:pathLst>
                <a:path w="221" h="113" extrusionOk="0">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7" name="Google Shape;5297;p64"/>
            <p:cNvSpPr/>
            <p:nvPr/>
          </p:nvSpPr>
          <p:spPr>
            <a:xfrm>
              <a:off x="2317422" y="1791784"/>
              <a:ext cx="584" cy="394"/>
            </a:xfrm>
            <a:custGeom>
              <a:avLst/>
              <a:gdLst/>
              <a:ahLst/>
              <a:cxnLst/>
              <a:rect l="l" t="t" r="r" b="b"/>
              <a:pathLst>
                <a:path w="43" h="29" extrusionOk="0">
                  <a:moveTo>
                    <a:pt x="1" y="28"/>
                  </a:moveTo>
                  <a:lnTo>
                    <a:pt x="4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8" name="Google Shape;5298;p64"/>
            <p:cNvSpPr/>
            <p:nvPr/>
          </p:nvSpPr>
          <p:spPr>
            <a:xfrm>
              <a:off x="2308773" y="1792069"/>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299" name="Google Shape;5299;p64"/>
            <p:cNvSpPr/>
            <p:nvPr/>
          </p:nvSpPr>
          <p:spPr>
            <a:xfrm>
              <a:off x="2308013" y="1799293"/>
              <a:ext cx="54" cy="625"/>
            </a:xfrm>
            <a:custGeom>
              <a:avLst/>
              <a:gdLst/>
              <a:ahLst/>
              <a:cxnLst/>
              <a:rect l="l" t="t" r="r" b="b"/>
              <a:pathLst>
                <a:path w="4" h="46" extrusionOk="0">
                  <a:moveTo>
                    <a:pt x="4" y="0"/>
                  </a:moveTo>
                  <a:cubicBezTo>
                    <a:pt x="4" y="18"/>
                    <a:pt x="4" y="32"/>
                    <a:pt x="0" y="46"/>
                  </a:cubicBezTo>
                  <a:cubicBezTo>
                    <a:pt x="4" y="32"/>
                    <a:pt x="4" y="18"/>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0" name="Google Shape;5300;p64"/>
            <p:cNvSpPr/>
            <p:nvPr/>
          </p:nvSpPr>
          <p:spPr>
            <a:xfrm>
              <a:off x="2309058" y="1789829"/>
              <a:ext cx="54" cy="394"/>
            </a:xfrm>
            <a:custGeom>
              <a:avLst/>
              <a:gdLst/>
              <a:ahLst/>
              <a:cxnLst/>
              <a:rect l="l" t="t" r="r" b="b"/>
              <a:pathLst>
                <a:path w="4" h="29" extrusionOk="0">
                  <a:moveTo>
                    <a:pt x="4" y="1"/>
                  </a:moveTo>
                  <a:lnTo>
                    <a:pt x="4" y="1"/>
                  </a:lnTo>
                  <a:lnTo>
                    <a:pt x="0"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1" name="Google Shape;5301;p64"/>
            <p:cNvSpPr/>
            <p:nvPr/>
          </p:nvSpPr>
          <p:spPr>
            <a:xfrm>
              <a:off x="2308339" y="1792300"/>
              <a:ext cx="353" cy="3815"/>
            </a:xfrm>
            <a:custGeom>
              <a:avLst/>
              <a:gdLst/>
              <a:ahLst/>
              <a:cxnLst/>
              <a:rect l="l" t="t" r="r" b="b"/>
              <a:pathLst>
                <a:path w="26" h="281" extrusionOk="0">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2" name="Google Shape;5302;p64"/>
            <p:cNvSpPr/>
            <p:nvPr/>
          </p:nvSpPr>
          <p:spPr>
            <a:xfrm>
              <a:off x="2307633" y="1800949"/>
              <a:ext cx="299" cy="1819"/>
            </a:xfrm>
            <a:custGeom>
              <a:avLst/>
              <a:gdLst/>
              <a:ahLst/>
              <a:cxnLst/>
              <a:rect l="l" t="t" r="r" b="b"/>
              <a:pathLst>
                <a:path w="22" h="134" extrusionOk="0">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3" name="Google Shape;5303;p64"/>
            <p:cNvSpPr/>
            <p:nvPr/>
          </p:nvSpPr>
          <p:spPr>
            <a:xfrm>
              <a:off x="2308244" y="1796767"/>
              <a:ext cx="68" cy="638"/>
            </a:xfrm>
            <a:custGeom>
              <a:avLst/>
              <a:gdLst/>
              <a:ahLst/>
              <a:cxnLst/>
              <a:rect l="l" t="t" r="r" b="b"/>
              <a:pathLst>
                <a:path w="5" h="47" extrusionOk="0">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4" name="Google Shape;5304;p64"/>
            <p:cNvSpPr/>
            <p:nvPr/>
          </p:nvSpPr>
          <p:spPr>
            <a:xfrm>
              <a:off x="2308108" y="1797772"/>
              <a:ext cx="109" cy="1005"/>
            </a:xfrm>
            <a:custGeom>
              <a:avLst/>
              <a:gdLst/>
              <a:ahLst/>
              <a:cxnLst/>
              <a:rect l="l" t="t" r="r" b="b"/>
              <a:pathLst>
                <a:path w="8" h="74" extrusionOk="0">
                  <a:moveTo>
                    <a:pt x="7" y="0"/>
                  </a:moveTo>
                  <a:cubicBezTo>
                    <a:pt x="7" y="25"/>
                    <a:pt x="4" y="49"/>
                    <a:pt x="0" y="74"/>
                  </a:cubicBezTo>
                  <a:cubicBezTo>
                    <a:pt x="4" y="49"/>
                    <a:pt x="7" y="25"/>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5" name="Google Shape;5305;p64"/>
            <p:cNvSpPr/>
            <p:nvPr/>
          </p:nvSpPr>
          <p:spPr>
            <a:xfrm>
              <a:off x="2306397" y="1805701"/>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6" name="Google Shape;5306;p64"/>
            <p:cNvSpPr/>
            <p:nvPr/>
          </p:nvSpPr>
          <p:spPr>
            <a:xfrm>
              <a:off x="2307918" y="1800528"/>
              <a:ext cx="54" cy="434"/>
            </a:xfrm>
            <a:custGeom>
              <a:avLst/>
              <a:gdLst/>
              <a:ahLst/>
              <a:cxnLst/>
              <a:rect l="l" t="t" r="r" b="b"/>
              <a:pathLst>
                <a:path w="4" h="32" extrusionOk="0">
                  <a:moveTo>
                    <a:pt x="4" y="0"/>
                  </a:moveTo>
                  <a:lnTo>
                    <a:pt x="0" y="18"/>
                  </a:lnTo>
                  <a:lnTo>
                    <a:pt x="0" y="32"/>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7" name="Google Shape;5307;p64"/>
            <p:cNvSpPr/>
            <p:nvPr/>
          </p:nvSpPr>
          <p:spPr>
            <a:xfrm>
              <a:off x="2307388" y="1803284"/>
              <a:ext cx="109" cy="299"/>
            </a:xfrm>
            <a:custGeom>
              <a:avLst/>
              <a:gdLst/>
              <a:ahLst/>
              <a:cxnLst/>
              <a:rect l="l" t="t" r="r" b="b"/>
              <a:pathLst>
                <a:path w="8" h="22" extrusionOk="0">
                  <a:moveTo>
                    <a:pt x="8" y="0"/>
                  </a:moveTo>
                  <a:lnTo>
                    <a:pt x="8" y="0"/>
                  </a:lnTo>
                  <a:cubicBezTo>
                    <a:pt x="4" y="7"/>
                    <a:pt x="1" y="14"/>
                    <a:pt x="1" y="21"/>
                  </a:cubicBezTo>
                  <a:cubicBezTo>
                    <a:pt x="4" y="14"/>
                    <a:pt x="4" y="7"/>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8" name="Google Shape;5308;p64"/>
            <p:cNvSpPr/>
            <p:nvPr/>
          </p:nvSpPr>
          <p:spPr>
            <a:xfrm>
              <a:off x="2306587" y="1805131"/>
              <a:ext cx="109" cy="204"/>
            </a:xfrm>
            <a:custGeom>
              <a:avLst/>
              <a:gdLst/>
              <a:ahLst/>
              <a:cxnLst/>
              <a:rect l="l" t="t" r="r" b="b"/>
              <a:pathLst>
                <a:path w="8" h="15" extrusionOk="0">
                  <a:moveTo>
                    <a:pt x="0" y="15"/>
                  </a:moveTo>
                  <a:cubicBezTo>
                    <a:pt x="4" y="8"/>
                    <a:pt x="7" y="4"/>
                    <a:pt x="7" y="1"/>
                  </a:cubicBezTo>
                  <a:cubicBezTo>
                    <a:pt x="7" y="4"/>
                    <a:pt x="4" y="8"/>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09" name="Google Shape;5309;p64"/>
            <p:cNvSpPr/>
            <p:nvPr/>
          </p:nvSpPr>
          <p:spPr>
            <a:xfrm>
              <a:off x="2308868" y="1791404"/>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0" name="Google Shape;5310;p64"/>
            <p:cNvSpPr/>
            <p:nvPr/>
          </p:nvSpPr>
          <p:spPr>
            <a:xfrm>
              <a:off x="2307538" y="1802809"/>
              <a:ext cx="54" cy="299"/>
            </a:xfrm>
            <a:custGeom>
              <a:avLst/>
              <a:gdLst/>
              <a:ahLst/>
              <a:cxnLst/>
              <a:rect l="l" t="t" r="r" b="b"/>
              <a:pathLst>
                <a:path w="4" h="22" extrusionOk="0">
                  <a:moveTo>
                    <a:pt x="0" y="21"/>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1" name="Google Shape;5311;p64"/>
            <p:cNvSpPr/>
            <p:nvPr/>
          </p:nvSpPr>
          <p:spPr>
            <a:xfrm>
              <a:off x="2307253" y="1803705"/>
              <a:ext cx="109" cy="353"/>
            </a:xfrm>
            <a:custGeom>
              <a:avLst/>
              <a:gdLst/>
              <a:ahLst/>
              <a:cxnLst/>
              <a:rect l="l" t="t" r="r" b="b"/>
              <a:pathLst>
                <a:path w="8" h="26" extrusionOk="0">
                  <a:moveTo>
                    <a:pt x="7" y="1"/>
                  </a:moveTo>
                  <a:cubicBezTo>
                    <a:pt x="4" y="8"/>
                    <a:pt x="4" y="15"/>
                    <a:pt x="0" y="25"/>
                  </a:cubicBezTo>
                  <a:cubicBezTo>
                    <a:pt x="4" y="18"/>
                    <a:pt x="7" y="8"/>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2" name="Google Shape;5312;p64"/>
            <p:cNvSpPr/>
            <p:nvPr/>
          </p:nvSpPr>
          <p:spPr>
            <a:xfrm>
              <a:off x="2307103" y="1804045"/>
              <a:ext cx="163" cy="339"/>
            </a:xfrm>
            <a:custGeom>
              <a:avLst/>
              <a:gdLst/>
              <a:ahLst/>
              <a:cxnLst/>
              <a:rect l="l" t="t" r="r" b="b"/>
              <a:pathLst>
                <a:path w="12" h="25" extrusionOk="0">
                  <a:moveTo>
                    <a:pt x="1" y="25"/>
                  </a:moveTo>
                  <a:cubicBezTo>
                    <a:pt x="4" y="18"/>
                    <a:pt x="8" y="11"/>
                    <a:pt x="11"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3" name="Google Shape;5313;p64"/>
            <p:cNvSpPr/>
            <p:nvPr/>
          </p:nvSpPr>
          <p:spPr>
            <a:xfrm>
              <a:off x="2306248" y="1806041"/>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4" name="Google Shape;5314;p64"/>
            <p:cNvSpPr/>
            <p:nvPr/>
          </p:nvSpPr>
          <p:spPr>
            <a:xfrm>
              <a:off x="2306492" y="1805375"/>
              <a:ext cx="109" cy="244"/>
            </a:xfrm>
            <a:custGeom>
              <a:avLst/>
              <a:gdLst/>
              <a:ahLst/>
              <a:cxnLst/>
              <a:rect l="l" t="t" r="r" b="b"/>
              <a:pathLst>
                <a:path w="8" h="18" extrusionOk="0">
                  <a:moveTo>
                    <a:pt x="0" y="18"/>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5" name="Google Shape;5315;p64"/>
            <p:cNvSpPr/>
            <p:nvPr/>
          </p:nvSpPr>
          <p:spPr>
            <a:xfrm>
              <a:off x="2305393" y="1809652"/>
              <a:ext cx="109" cy="489"/>
            </a:xfrm>
            <a:custGeom>
              <a:avLst/>
              <a:gdLst/>
              <a:ahLst/>
              <a:cxnLst/>
              <a:rect l="l" t="t" r="r" b="b"/>
              <a:pathLst>
                <a:path w="8" h="36" extrusionOk="0">
                  <a:moveTo>
                    <a:pt x="1" y="36"/>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6" name="Google Shape;5316;p64"/>
            <p:cNvSpPr/>
            <p:nvPr/>
          </p:nvSpPr>
          <p:spPr>
            <a:xfrm>
              <a:off x="2304687" y="1814404"/>
              <a:ext cx="14" cy="299"/>
            </a:xfrm>
            <a:custGeom>
              <a:avLst/>
              <a:gdLst/>
              <a:ahLst/>
              <a:cxnLst/>
              <a:rect l="l" t="t" r="r" b="b"/>
              <a:pathLst>
                <a:path w="1" h="22" extrusionOk="0">
                  <a:moveTo>
                    <a:pt x="0" y="22"/>
                  </a:moveTo>
                  <a:lnTo>
                    <a:pt x="0" y="22"/>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7" name="Google Shape;5317;p64"/>
            <p:cNvSpPr/>
            <p:nvPr/>
          </p:nvSpPr>
          <p:spPr>
            <a:xfrm>
              <a:off x="2304917" y="181231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8" name="Google Shape;5318;p64"/>
            <p:cNvSpPr/>
            <p:nvPr/>
          </p:nvSpPr>
          <p:spPr>
            <a:xfrm>
              <a:off x="2305868" y="1807561"/>
              <a:ext cx="109" cy="394"/>
            </a:xfrm>
            <a:custGeom>
              <a:avLst/>
              <a:gdLst/>
              <a:ahLst/>
              <a:cxnLst/>
              <a:rect l="l" t="t" r="r" b="b"/>
              <a:pathLst>
                <a:path w="8" h="29" extrusionOk="0">
                  <a:moveTo>
                    <a:pt x="1" y="29"/>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19" name="Google Shape;5319;p64"/>
            <p:cNvSpPr/>
            <p:nvPr/>
          </p:nvSpPr>
          <p:spPr>
            <a:xfrm>
              <a:off x="2305732" y="1808186"/>
              <a:ext cx="109" cy="434"/>
            </a:xfrm>
            <a:custGeom>
              <a:avLst/>
              <a:gdLst/>
              <a:ahLst/>
              <a:cxnLst/>
              <a:rect l="l" t="t" r="r" b="b"/>
              <a:pathLst>
                <a:path w="8" h="32" extrusionOk="0">
                  <a:moveTo>
                    <a:pt x="0" y="32"/>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0" name="Google Shape;5320;p64"/>
            <p:cNvSpPr/>
            <p:nvPr/>
          </p:nvSpPr>
          <p:spPr>
            <a:xfrm>
              <a:off x="2305107" y="1811363"/>
              <a:ext cx="109" cy="584"/>
            </a:xfrm>
            <a:custGeom>
              <a:avLst/>
              <a:gdLst/>
              <a:ahLst/>
              <a:cxnLst/>
              <a:rect l="l" t="t" r="r" b="b"/>
              <a:pathLst>
                <a:path w="8" h="43" extrusionOk="0">
                  <a:moveTo>
                    <a:pt x="1" y="43"/>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1" name="Google Shape;5321;p64"/>
            <p:cNvSpPr/>
            <p:nvPr/>
          </p:nvSpPr>
          <p:spPr>
            <a:xfrm>
              <a:off x="2304782" y="1813359"/>
              <a:ext cx="109" cy="638"/>
            </a:xfrm>
            <a:custGeom>
              <a:avLst/>
              <a:gdLst/>
              <a:ahLst/>
              <a:cxnLst/>
              <a:rect l="l" t="t" r="r" b="b"/>
              <a:pathLst>
                <a:path w="8" h="47" extrusionOk="0">
                  <a:moveTo>
                    <a:pt x="0" y="4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2" name="Google Shape;5322;p64"/>
            <p:cNvSpPr/>
            <p:nvPr/>
          </p:nvSpPr>
          <p:spPr>
            <a:xfrm>
              <a:off x="2305257" y="1810467"/>
              <a:ext cx="109" cy="530"/>
            </a:xfrm>
            <a:custGeom>
              <a:avLst/>
              <a:gdLst/>
              <a:ahLst/>
              <a:cxnLst/>
              <a:rect l="l" t="t" r="r" b="b"/>
              <a:pathLst>
                <a:path w="8" h="39" extrusionOk="0">
                  <a:moveTo>
                    <a:pt x="0" y="39"/>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3" name="Google Shape;5323;p64"/>
            <p:cNvSpPr/>
            <p:nvPr/>
          </p:nvSpPr>
          <p:spPr>
            <a:xfrm>
              <a:off x="2305542" y="1808892"/>
              <a:ext cx="109" cy="489"/>
            </a:xfrm>
            <a:custGeom>
              <a:avLst/>
              <a:gdLst/>
              <a:ahLst/>
              <a:cxnLst/>
              <a:rect l="l" t="t" r="r" b="b"/>
              <a:pathLst>
                <a:path w="8" h="36" extrusionOk="0">
                  <a:moveTo>
                    <a:pt x="0" y="36"/>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4" name="Google Shape;5324;p64"/>
            <p:cNvSpPr/>
            <p:nvPr/>
          </p:nvSpPr>
          <p:spPr>
            <a:xfrm>
              <a:off x="2306112" y="1806516"/>
              <a:ext cx="109" cy="339"/>
            </a:xfrm>
            <a:custGeom>
              <a:avLst/>
              <a:gdLst/>
              <a:ahLst/>
              <a:cxnLst/>
              <a:rect l="l" t="t" r="r" b="b"/>
              <a:pathLst>
                <a:path w="8" h="25" extrusionOk="0">
                  <a:moveTo>
                    <a:pt x="0" y="25"/>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5" name="Google Shape;5325;p64"/>
            <p:cNvSpPr/>
            <p:nvPr/>
          </p:nvSpPr>
          <p:spPr>
            <a:xfrm>
              <a:off x="2306017" y="1806991"/>
              <a:ext cx="54" cy="394"/>
            </a:xfrm>
            <a:custGeom>
              <a:avLst/>
              <a:gdLst/>
              <a:ahLst/>
              <a:cxnLst/>
              <a:rect l="l" t="t" r="r" b="b"/>
              <a:pathLst>
                <a:path w="4" h="29" extrusionOk="0">
                  <a:moveTo>
                    <a:pt x="0" y="29"/>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6" name="Google Shape;5326;p64"/>
            <p:cNvSpPr/>
            <p:nvPr/>
          </p:nvSpPr>
          <p:spPr>
            <a:xfrm>
              <a:off x="2306682" y="1804370"/>
              <a:ext cx="434" cy="774"/>
            </a:xfrm>
            <a:custGeom>
              <a:avLst/>
              <a:gdLst/>
              <a:ahLst/>
              <a:cxnLst/>
              <a:rect l="l" t="t" r="r" b="b"/>
              <a:pathLst>
                <a:path w="32" h="57" extrusionOk="0">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7" name="Google Shape;5327;p64"/>
            <p:cNvSpPr/>
            <p:nvPr/>
          </p:nvSpPr>
          <p:spPr>
            <a:xfrm>
              <a:off x="2307633" y="1802280"/>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8" name="Google Shape;5328;p64"/>
            <p:cNvSpPr/>
            <p:nvPr/>
          </p:nvSpPr>
          <p:spPr>
            <a:xfrm>
              <a:off x="2307769" y="1801614"/>
              <a:ext cx="68" cy="258"/>
            </a:xfrm>
            <a:custGeom>
              <a:avLst/>
              <a:gdLst/>
              <a:ahLst/>
              <a:cxnLst/>
              <a:rect l="l" t="t" r="r" b="b"/>
              <a:pathLst>
                <a:path w="5" h="19" extrusionOk="0">
                  <a:moveTo>
                    <a:pt x="1"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29" name="Google Shape;5329;p64"/>
            <p:cNvSpPr/>
            <p:nvPr/>
          </p:nvSpPr>
          <p:spPr>
            <a:xfrm>
              <a:off x="2307823" y="1800759"/>
              <a:ext cx="109" cy="448"/>
            </a:xfrm>
            <a:custGeom>
              <a:avLst/>
              <a:gdLst/>
              <a:ahLst/>
              <a:cxnLst/>
              <a:rect l="l" t="t" r="r" b="b"/>
              <a:pathLst>
                <a:path w="8" h="33" extrusionOk="0">
                  <a:moveTo>
                    <a:pt x="7" y="1"/>
                  </a:moveTo>
                  <a:lnTo>
                    <a:pt x="4" y="15"/>
                  </a:lnTo>
                  <a:cubicBezTo>
                    <a:pt x="0" y="22"/>
                    <a:pt x="0" y="25"/>
                    <a:pt x="0" y="32"/>
                  </a:cubicBezTo>
                  <a:cubicBezTo>
                    <a:pt x="4" y="22"/>
                    <a:pt x="7" y="11"/>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0" name="Google Shape;5330;p64"/>
            <p:cNvSpPr/>
            <p:nvPr/>
          </p:nvSpPr>
          <p:spPr>
            <a:xfrm>
              <a:off x="2564356" y="1700353"/>
              <a:ext cx="79157" cy="32179"/>
            </a:xfrm>
            <a:custGeom>
              <a:avLst/>
              <a:gdLst/>
              <a:ahLst/>
              <a:cxnLst/>
              <a:rect l="l" t="t" r="r" b="b"/>
              <a:pathLst>
                <a:path w="5830" h="2370" extrusionOk="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1" name="Google Shape;5331;p64"/>
            <p:cNvSpPr/>
            <p:nvPr/>
          </p:nvSpPr>
          <p:spPr>
            <a:xfrm>
              <a:off x="2342432" y="1695723"/>
              <a:ext cx="47874" cy="20841"/>
            </a:xfrm>
            <a:custGeom>
              <a:avLst/>
              <a:gdLst/>
              <a:ahLst/>
              <a:cxnLst/>
              <a:rect l="l" t="t" r="r" b="b"/>
              <a:pathLst>
                <a:path w="3526" h="1535" extrusionOk="0">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2" name="Google Shape;5332;p64"/>
            <p:cNvSpPr/>
            <p:nvPr/>
          </p:nvSpPr>
          <p:spPr>
            <a:xfrm>
              <a:off x="2240180" y="1709559"/>
              <a:ext cx="19076" cy="11745"/>
            </a:xfrm>
            <a:custGeom>
              <a:avLst/>
              <a:gdLst/>
              <a:ahLst/>
              <a:cxnLst/>
              <a:rect l="l" t="t" r="r" b="b"/>
              <a:pathLst>
                <a:path w="1405" h="865" extrusionOk="0">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3" name="Google Shape;5333;p64"/>
            <p:cNvSpPr/>
            <p:nvPr/>
          </p:nvSpPr>
          <p:spPr>
            <a:xfrm>
              <a:off x="2239949" y="1709871"/>
              <a:ext cx="136291" cy="51934"/>
            </a:xfrm>
            <a:custGeom>
              <a:avLst/>
              <a:gdLst/>
              <a:ahLst/>
              <a:cxnLst/>
              <a:rect l="l" t="t" r="r" b="b"/>
              <a:pathLst>
                <a:path w="10038" h="3825" extrusionOk="0">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4" name="Google Shape;5334;p64"/>
            <p:cNvSpPr/>
            <p:nvPr/>
          </p:nvSpPr>
          <p:spPr>
            <a:xfrm>
              <a:off x="2314381" y="1759456"/>
              <a:ext cx="68" cy="204"/>
            </a:xfrm>
            <a:custGeom>
              <a:avLst/>
              <a:gdLst/>
              <a:ahLst/>
              <a:cxnLst/>
              <a:rect l="l" t="t" r="r" b="b"/>
              <a:pathLst>
                <a:path w="5" h="15" extrusionOk="0">
                  <a:moveTo>
                    <a:pt x="4" y="1"/>
                  </a:moveTo>
                  <a:cubicBezTo>
                    <a:pt x="4" y="4"/>
                    <a:pt x="1" y="8"/>
                    <a:pt x="1" y="15"/>
                  </a:cubicBezTo>
                  <a:cubicBezTo>
                    <a:pt x="1"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5" name="Google Shape;5335;p64"/>
            <p:cNvSpPr/>
            <p:nvPr/>
          </p:nvSpPr>
          <p:spPr>
            <a:xfrm>
              <a:off x="2314530" y="1758886"/>
              <a:ext cx="14" cy="204"/>
            </a:xfrm>
            <a:custGeom>
              <a:avLst/>
              <a:gdLst/>
              <a:ahLst/>
              <a:cxnLst/>
              <a:rect l="l" t="t" r="r" b="b"/>
              <a:pathLst>
                <a:path w="1" h="15" extrusionOk="0">
                  <a:moveTo>
                    <a:pt x="0"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6" name="Google Shape;5336;p64"/>
            <p:cNvSpPr/>
            <p:nvPr/>
          </p:nvSpPr>
          <p:spPr>
            <a:xfrm>
              <a:off x="2314625" y="1758275"/>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7" name="Google Shape;5337;p64"/>
            <p:cNvSpPr/>
            <p:nvPr/>
          </p:nvSpPr>
          <p:spPr>
            <a:xfrm>
              <a:off x="2314571" y="1758601"/>
              <a:ext cx="14" cy="204"/>
            </a:xfrm>
            <a:custGeom>
              <a:avLst/>
              <a:gdLst/>
              <a:ahLst/>
              <a:cxnLst/>
              <a:rect l="l" t="t" r="r" b="b"/>
              <a:pathLst>
                <a:path w="1" h="15" extrusionOk="0">
                  <a:moveTo>
                    <a:pt x="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8" name="Google Shape;5338;p64"/>
            <p:cNvSpPr/>
            <p:nvPr/>
          </p:nvSpPr>
          <p:spPr>
            <a:xfrm>
              <a:off x="2314435" y="1759171"/>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39" name="Google Shape;5339;p64"/>
            <p:cNvSpPr/>
            <p:nvPr/>
          </p:nvSpPr>
          <p:spPr>
            <a:xfrm>
              <a:off x="2314150" y="1759701"/>
              <a:ext cx="204" cy="530"/>
            </a:xfrm>
            <a:custGeom>
              <a:avLst/>
              <a:gdLst/>
              <a:ahLst/>
              <a:cxnLst/>
              <a:rect l="l" t="t" r="r" b="b"/>
              <a:pathLst>
                <a:path w="15" h="39" extrusionOk="0">
                  <a:moveTo>
                    <a:pt x="14" y="0"/>
                  </a:moveTo>
                  <a:cubicBezTo>
                    <a:pt x="11" y="14"/>
                    <a:pt x="7" y="28"/>
                    <a:pt x="0" y="39"/>
                  </a:cubicBezTo>
                  <a:cubicBezTo>
                    <a:pt x="7" y="28"/>
                    <a:pt x="11" y="14"/>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0" name="Google Shape;5340;p64"/>
            <p:cNvSpPr/>
            <p:nvPr/>
          </p:nvSpPr>
          <p:spPr>
            <a:xfrm>
              <a:off x="2312575" y="1761411"/>
              <a:ext cx="394" cy="149"/>
            </a:xfrm>
            <a:custGeom>
              <a:avLst/>
              <a:gdLst/>
              <a:ahLst/>
              <a:cxnLst/>
              <a:rect l="l" t="t" r="r" b="b"/>
              <a:pathLst>
                <a:path w="29" h="11" extrusionOk="0">
                  <a:moveTo>
                    <a:pt x="28" y="0"/>
                  </a:moveTo>
                  <a:cubicBezTo>
                    <a:pt x="18" y="4"/>
                    <a:pt x="11" y="7"/>
                    <a:pt x="0" y="11"/>
                  </a:cubicBezTo>
                  <a:cubicBezTo>
                    <a:pt x="11" y="7"/>
                    <a:pt x="18" y="4"/>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1" name="Google Shape;5341;p64"/>
            <p:cNvSpPr/>
            <p:nvPr/>
          </p:nvSpPr>
          <p:spPr>
            <a:xfrm>
              <a:off x="2313811" y="1760556"/>
              <a:ext cx="149" cy="149"/>
            </a:xfrm>
            <a:custGeom>
              <a:avLst/>
              <a:gdLst/>
              <a:ahLst/>
              <a:cxnLst/>
              <a:rect l="l" t="t" r="r" b="b"/>
              <a:pathLst>
                <a:path w="11"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2" name="Google Shape;5342;p64"/>
            <p:cNvSpPr/>
            <p:nvPr/>
          </p:nvSpPr>
          <p:spPr>
            <a:xfrm>
              <a:off x="2313580" y="17607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3" name="Google Shape;5343;p64"/>
            <p:cNvSpPr/>
            <p:nvPr/>
          </p:nvSpPr>
          <p:spPr>
            <a:xfrm>
              <a:off x="2338427" y="1752993"/>
              <a:ext cx="4630" cy="1439"/>
            </a:xfrm>
            <a:custGeom>
              <a:avLst/>
              <a:gdLst/>
              <a:ahLst/>
              <a:cxnLst/>
              <a:rect l="l" t="t" r="r" b="b"/>
              <a:pathLst>
                <a:path w="341" h="106" extrusionOk="0">
                  <a:moveTo>
                    <a:pt x="341" y="1"/>
                  </a:moveTo>
                  <a:cubicBezTo>
                    <a:pt x="243" y="67"/>
                    <a:pt x="123" y="106"/>
                    <a:pt x="1" y="106"/>
                  </a:cubicBezTo>
                  <a:cubicBezTo>
                    <a:pt x="123" y="106"/>
                    <a:pt x="243" y="67"/>
                    <a:pt x="3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4" name="Google Shape;5344;p64"/>
            <p:cNvSpPr/>
            <p:nvPr/>
          </p:nvSpPr>
          <p:spPr>
            <a:xfrm>
              <a:off x="2312236" y="176160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5" name="Google Shape;5345;p64"/>
            <p:cNvSpPr/>
            <p:nvPr/>
          </p:nvSpPr>
          <p:spPr>
            <a:xfrm>
              <a:off x="2314001" y="1760312"/>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6" name="Google Shape;5346;p64"/>
            <p:cNvSpPr/>
            <p:nvPr/>
          </p:nvSpPr>
          <p:spPr>
            <a:xfrm>
              <a:off x="2312955" y="1761221"/>
              <a:ext cx="299" cy="149"/>
            </a:xfrm>
            <a:custGeom>
              <a:avLst/>
              <a:gdLst/>
              <a:ahLst/>
              <a:cxnLst/>
              <a:rect l="l" t="t" r="r" b="b"/>
              <a:pathLst>
                <a:path w="22" h="11" extrusionOk="0">
                  <a:moveTo>
                    <a:pt x="21" y="0"/>
                  </a:moveTo>
                  <a:cubicBezTo>
                    <a:pt x="14" y="4"/>
                    <a:pt x="7" y="7"/>
                    <a:pt x="0" y="11"/>
                  </a:cubicBezTo>
                  <a:cubicBezTo>
                    <a:pt x="7" y="7"/>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7" name="Google Shape;5347;p64"/>
            <p:cNvSpPr/>
            <p:nvPr/>
          </p:nvSpPr>
          <p:spPr>
            <a:xfrm>
              <a:off x="2356254" y="1750291"/>
              <a:ext cx="1344" cy="285"/>
            </a:xfrm>
            <a:custGeom>
              <a:avLst/>
              <a:gdLst/>
              <a:ahLst/>
              <a:cxnLst/>
              <a:rect l="l" t="t" r="r" b="b"/>
              <a:pathLst>
                <a:path w="99" h="21" extrusionOk="0">
                  <a:moveTo>
                    <a:pt x="4" y="7"/>
                  </a:moveTo>
                  <a:lnTo>
                    <a:pt x="1" y="7"/>
                  </a:lnTo>
                  <a:lnTo>
                    <a:pt x="4" y="7"/>
                  </a:lnTo>
                  <a:lnTo>
                    <a:pt x="25" y="0"/>
                  </a:lnTo>
                  <a:lnTo>
                    <a:pt x="99" y="21"/>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8" name="Google Shape;5348;p64"/>
            <p:cNvSpPr/>
            <p:nvPr/>
          </p:nvSpPr>
          <p:spPr>
            <a:xfrm>
              <a:off x="2314720" y="1754758"/>
              <a:ext cx="2009" cy="2770"/>
            </a:xfrm>
            <a:custGeom>
              <a:avLst/>
              <a:gdLst/>
              <a:ahLst/>
              <a:cxnLst/>
              <a:rect l="l" t="t" r="r" b="b"/>
              <a:pathLst>
                <a:path w="148" h="204" extrusionOk="0">
                  <a:moveTo>
                    <a:pt x="147" y="0"/>
                  </a:moveTo>
                  <a:cubicBezTo>
                    <a:pt x="63" y="28"/>
                    <a:pt x="14" y="123"/>
                    <a:pt x="0" y="203"/>
                  </a:cubicBezTo>
                  <a:cubicBezTo>
                    <a:pt x="14" y="126"/>
                    <a:pt x="63" y="32"/>
                    <a:pt x="14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49" name="Google Shape;5349;p64"/>
            <p:cNvSpPr/>
            <p:nvPr/>
          </p:nvSpPr>
          <p:spPr>
            <a:xfrm>
              <a:off x="2313335" y="1761031"/>
              <a:ext cx="204" cy="109"/>
            </a:xfrm>
            <a:custGeom>
              <a:avLst/>
              <a:gdLst/>
              <a:ahLst/>
              <a:cxnLst/>
              <a:rect l="l" t="t" r="r" b="b"/>
              <a:pathLst>
                <a:path w="15" h="8" extrusionOk="0">
                  <a:moveTo>
                    <a:pt x="1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0" name="Google Shape;5350;p64"/>
            <p:cNvSpPr/>
            <p:nvPr/>
          </p:nvSpPr>
          <p:spPr>
            <a:xfrm>
              <a:off x="2360911" y="1713591"/>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1" name="Google Shape;5351;p64"/>
            <p:cNvSpPr/>
            <p:nvPr/>
          </p:nvSpPr>
          <p:spPr>
            <a:xfrm>
              <a:off x="2360531" y="1713686"/>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2" name="Google Shape;5352;p64"/>
            <p:cNvSpPr/>
            <p:nvPr/>
          </p:nvSpPr>
          <p:spPr>
            <a:xfrm>
              <a:off x="2361291" y="1713442"/>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3" name="Google Shape;5353;p64"/>
            <p:cNvSpPr/>
            <p:nvPr/>
          </p:nvSpPr>
          <p:spPr>
            <a:xfrm>
              <a:off x="2364332" y="1715628"/>
              <a:ext cx="1208" cy="1724"/>
            </a:xfrm>
            <a:custGeom>
              <a:avLst/>
              <a:gdLst/>
              <a:ahLst/>
              <a:cxnLst/>
              <a:rect l="l" t="t" r="r" b="b"/>
              <a:pathLst>
                <a:path w="89" h="127" extrusionOk="0">
                  <a:moveTo>
                    <a:pt x="1" y="1"/>
                  </a:moveTo>
                  <a:cubicBezTo>
                    <a:pt x="25" y="39"/>
                    <a:pt x="53" y="81"/>
                    <a:pt x="88" y="127"/>
                  </a:cubicBezTo>
                  <a:cubicBezTo>
                    <a:pt x="57" y="81"/>
                    <a:pt x="29"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4" name="Google Shape;5354;p64"/>
            <p:cNvSpPr/>
            <p:nvPr/>
          </p:nvSpPr>
          <p:spPr>
            <a:xfrm>
              <a:off x="2358725" y="1713917"/>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5" name="Google Shape;5355;p64"/>
            <p:cNvSpPr/>
            <p:nvPr/>
          </p:nvSpPr>
          <p:spPr>
            <a:xfrm>
              <a:off x="2354163" y="1713822"/>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6" name="Google Shape;5356;p64"/>
            <p:cNvSpPr/>
            <p:nvPr/>
          </p:nvSpPr>
          <p:spPr>
            <a:xfrm>
              <a:off x="2353552" y="1713781"/>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7" name="Google Shape;5357;p64"/>
            <p:cNvSpPr/>
            <p:nvPr/>
          </p:nvSpPr>
          <p:spPr>
            <a:xfrm>
              <a:off x="2359200" y="1713876"/>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8" name="Google Shape;5358;p64"/>
            <p:cNvSpPr/>
            <p:nvPr/>
          </p:nvSpPr>
          <p:spPr>
            <a:xfrm>
              <a:off x="2365812" y="1717814"/>
              <a:ext cx="14" cy="14"/>
            </a:xfrm>
            <a:custGeom>
              <a:avLst/>
              <a:gdLst/>
              <a:ahLst/>
              <a:cxnLst/>
              <a:rect l="l" t="t" r="r" b="b"/>
              <a:pathLst>
                <a:path w="1" h="1" extrusionOk="0">
                  <a:moveTo>
                    <a:pt x="0" y="1"/>
                  </a:move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59" name="Google Shape;5359;p64"/>
            <p:cNvSpPr/>
            <p:nvPr/>
          </p:nvSpPr>
          <p:spPr>
            <a:xfrm>
              <a:off x="2354788" y="171387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0" name="Google Shape;5360;p64"/>
            <p:cNvSpPr/>
            <p:nvPr/>
          </p:nvSpPr>
          <p:spPr>
            <a:xfrm>
              <a:off x="2355358"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1" name="Google Shape;5361;p64"/>
            <p:cNvSpPr/>
            <p:nvPr/>
          </p:nvSpPr>
          <p:spPr>
            <a:xfrm>
              <a:off x="2357680"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2" name="Google Shape;5362;p64"/>
            <p:cNvSpPr/>
            <p:nvPr/>
          </p:nvSpPr>
          <p:spPr>
            <a:xfrm>
              <a:off x="2359675" y="171382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3" name="Google Shape;5363;p64"/>
            <p:cNvSpPr/>
            <p:nvPr/>
          </p:nvSpPr>
          <p:spPr>
            <a:xfrm>
              <a:off x="2358209" y="171391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4" name="Google Shape;5364;p64"/>
            <p:cNvSpPr/>
            <p:nvPr/>
          </p:nvSpPr>
          <p:spPr>
            <a:xfrm>
              <a:off x="235653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5" name="Google Shape;5365;p64"/>
            <p:cNvSpPr/>
            <p:nvPr/>
          </p:nvSpPr>
          <p:spPr>
            <a:xfrm>
              <a:off x="2360110" y="1713781"/>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6" name="Google Shape;5366;p64"/>
            <p:cNvSpPr/>
            <p:nvPr/>
          </p:nvSpPr>
          <p:spPr>
            <a:xfrm>
              <a:off x="2357299" y="171397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7" name="Google Shape;5367;p64"/>
            <p:cNvSpPr/>
            <p:nvPr/>
          </p:nvSpPr>
          <p:spPr>
            <a:xfrm>
              <a:off x="2355969" y="17139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8" name="Google Shape;5368;p64"/>
            <p:cNvSpPr/>
            <p:nvPr/>
          </p:nvSpPr>
          <p:spPr>
            <a:xfrm>
              <a:off x="2628523" y="1764588"/>
              <a:ext cx="15085" cy="14419"/>
            </a:xfrm>
            <a:custGeom>
              <a:avLst/>
              <a:gdLst/>
              <a:ahLst/>
              <a:cxnLst/>
              <a:rect l="l" t="t" r="r" b="b"/>
              <a:pathLst>
                <a:path w="1111" h="1062" extrusionOk="0">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69" name="Google Shape;5369;p64"/>
            <p:cNvSpPr/>
            <p:nvPr/>
          </p:nvSpPr>
          <p:spPr>
            <a:xfrm>
              <a:off x="2634090" y="1775192"/>
              <a:ext cx="964" cy="2620"/>
            </a:xfrm>
            <a:custGeom>
              <a:avLst/>
              <a:gdLst/>
              <a:ahLst/>
              <a:cxnLst/>
              <a:rect l="l" t="t" r="r" b="b"/>
              <a:pathLst>
                <a:path w="71" h="193" extrusionOk="0">
                  <a:moveTo>
                    <a:pt x="0" y="0"/>
                  </a:moveTo>
                  <a:cubicBezTo>
                    <a:pt x="46" y="53"/>
                    <a:pt x="70" y="123"/>
                    <a:pt x="67" y="193"/>
                  </a:cubicBezTo>
                  <a:cubicBezTo>
                    <a:pt x="70" y="123"/>
                    <a:pt x="46" y="53"/>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0" name="Google Shape;5370;p64"/>
            <p:cNvSpPr/>
            <p:nvPr/>
          </p:nvSpPr>
          <p:spPr>
            <a:xfrm>
              <a:off x="2633846" y="1775002"/>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1" name="Google Shape;5371;p64"/>
            <p:cNvSpPr/>
            <p:nvPr/>
          </p:nvSpPr>
          <p:spPr>
            <a:xfrm>
              <a:off x="2628483" y="1768349"/>
              <a:ext cx="339" cy="489"/>
            </a:xfrm>
            <a:custGeom>
              <a:avLst/>
              <a:gdLst/>
              <a:ahLst/>
              <a:cxnLst/>
              <a:rect l="l" t="t" r="r" b="b"/>
              <a:pathLst>
                <a:path w="25" h="36" extrusionOk="0">
                  <a:moveTo>
                    <a:pt x="0" y="0"/>
                  </a:moveTo>
                  <a:cubicBezTo>
                    <a:pt x="11" y="11"/>
                    <a:pt x="18" y="21"/>
                    <a:pt x="25" y="35"/>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2" name="Google Shape;5372;p64"/>
            <p:cNvSpPr/>
            <p:nvPr/>
          </p:nvSpPr>
          <p:spPr>
            <a:xfrm>
              <a:off x="2634891" y="1778858"/>
              <a:ext cx="14" cy="95"/>
            </a:xfrm>
            <a:custGeom>
              <a:avLst/>
              <a:gdLst/>
              <a:ahLst/>
              <a:cxnLst/>
              <a:rect l="l" t="t" r="r" b="b"/>
              <a:pathLst>
                <a:path w="1" h="7"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3" name="Google Shape;5373;p64"/>
            <p:cNvSpPr/>
            <p:nvPr/>
          </p:nvSpPr>
          <p:spPr>
            <a:xfrm>
              <a:off x="2629148" y="1769341"/>
              <a:ext cx="204" cy="394"/>
            </a:xfrm>
            <a:custGeom>
              <a:avLst/>
              <a:gdLst/>
              <a:ahLst/>
              <a:cxnLst/>
              <a:rect l="l" t="t" r="r" b="b"/>
              <a:pathLst>
                <a:path w="15" h="29" extrusionOk="0">
                  <a:moveTo>
                    <a:pt x="0" y="1"/>
                  </a:moveTo>
                  <a:lnTo>
                    <a:pt x="0" y="1"/>
                  </a:lnTo>
                  <a:cubicBezTo>
                    <a:pt x="7" y="11"/>
                    <a:pt x="11" y="22"/>
                    <a:pt x="14" y="29"/>
                  </a:cubicBezTo>
                  <a:cubicBezTo>
                    <a:pt x="11"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4" name="Google Shape;5374;p64"/>
            <p:cNvSpPr/>
            <p:nvPr/>
          </p:nvSpPr>
          <p:spPr>
            <a:xfrm>
              <a:off x="2634986" y="1777894"/>
              <a:ext cx="14" cy="204"/>
            </a:xfrm>
            <a:custGeom>
              <a:avLst/>
              <a:gdLst/>
              <a:ahLst/>
              <a:cxnLst/>
              <a:rect l="l" t="t" r="r" b="b"/>
              <a:pathLst>
                <a:path w="1" h="15" extrusionOk="0">
                  <a:moveTo>
                    <a:pt x="1" y="1"/>
                  </a:moveTo>
                  <a:lnTo>
                    <a:pt x="1" y="15"/>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5" name="Google Shape;5375;p64"/>
            <p:cNvSpPr/>
            <p:nvPr/>
          </p:nvSpPr>
          <p:spPr>
            <a:xfrm>
              <a:off x="2628904" y="1768865"/>
              <a:ext cx="204" cy="394"/>
            </a:xfrm>
            <a:custGeom>
              <a:avLst/>
              <a:gdLst/>
              <a:ahLst/>
              <a:cxnLst/>
              <a:rect l="l" t="t" r="r" b="b"/>
              <a:pathLst>
                <a:path w="15" h="29" extrusionOk="0">
                  <a:moveTo>
                    <a:pt x="15" y="29"/>
                  </a:moveTo>
                  <a:cubicBezTo>
                    <a:pt x="11" y="18"/>
                    <a:pt x="4" y="11"/>
                    <a:pt x="1" y="1"/>
                  </a:cubicBezTo>
                  <a:cubicBezTo>
                    <a:pt x="4" y="11"/>
                    <a:pt x="11" y="18"/>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6" name="Google Shape;5376;p64"/>
            <p:cNvSpPr/>
            <p:nvPr/>
          </p:nvSpPr>
          <p:spPr>
            <a:xfrm>
              <a:off x="2629379" y="1769816"/>
              <a:ext cx="204" cy="489"/>
            </a:xfrm>
            <a:custGeom>
              <a:avLst/>
              <a:gdLst/>
              <a:ahLst/>
              <a:cxnLst/>
              <a:rect l="l" t="t" r="r" b="b"/>
              <a:pathLst>
                <a:path w="15" h="36" extrusionOk="0">
                  <a:moveTo>
                    <a:pt x="15" y="36"/>
                  </a:moveTo>
                  <a:cubicBezTo>
                    <a:pt x="11" y="25"/>
                    <a:pt x="4" y="15"/>
                    <a:pt x="1" y="1"/>
                  </a:cubicBezTo>
                  <a:cubicBezTo>
                    <a:pt x="4" y="15"/>
                    <a:pt x="11" y="25"/>
                    <a:pt x="15"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7" name="Google Shape;5377;p64"/>
            <p:cNvSpPr/>
            <p:nvPr/>
          </p:nvSpPr>
          <p:spPr>
            <a:xfrm>
              <a:off x="2964159" y="1702797"/>
              <a:ext cx="47345" cy="45539"/>
            </a:xfrm>
            <a:custGeom>
              <a:avLst/>
              <a:gdLst/>
              <a:ahLst/>
              <a:cxnLst/>
              <a:rect l="l" t="t" r="r" b="b"/>
              <a:pathLst>
                <a:path w="3487" h="3354" extrusionOk="0">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8" name="Google Shape;5378;p64"/>
            <p:cNvSpPr/>
            <p:nvPr/>
          </p:nvSpPr>
          <p:spPr>
            <a:xfrm>
              <a:off x="2991817" y="1742539"/>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79" name="Google Shape;5379;p64"/>
            <p:cNvSpPr/>
            <p:nvPr/>
          </p:nvSpPr>
          <p:spPr>
            <a:xfrm>
              <a:off x="2987920" y="1742769"/>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0" name="Google Shape;5380;p64"/>
            <p:cNvSpPr/>
            <p:nvPr/>
          </p:nvSpPr>
          <p:spPr>
            <a:xfrm>
              <a:off x="2992387" y="1742294"/>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1" name="Google Shape;5381;p64"/>
            <p:cNvSpPr/>
            <p:nvPr/>
          </p:nvSpPr>
          <p:spPr>
            <a:xfrm>
              <a:off x="2980547" y="1745770"/>
              <a:ext cx="774" cy="584"/>
            </a:xfrm>
            <a:custGeom>
              <a:avLst/>
              <a:gdLst/>
              <a:ahLst/>
              <a:cxnLst/>
              <a:rect l="l" t="t" r="r" b="b"/>
              <a:pathLst>
                <a:path w="57" h="43" extrusionOk="0">
                  <a:moveTo>
                    <a:pt x="57" y="0"/>
                  </a:moveTo>
                  <a:lnTo>
                    <a:pt x="1"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2" name="Google Shape;5382;p64"/>
            <p:cNvSpPr/>
            <p:nvPr/>
          </p:nvSpPr>
          <p:spPr>
            <a:xfrm>
              <a:off x="2979556" y="1746476"/>
              <a:ext cx="815" cy="584"/>
            </a:xfrm>
            <a:custGeom>
              <a:avLst/>
              <a:gdLst/>
              <a:ahLst/>
              <a:cxnLst/>
              <a:rect l="l" t="t" r="r" b="b"/>
              <a:pathLst>
                <a:path w="60" h="43" extrusionOk="0">
                  <a:moveTo>
                    <a:pt x="60" y="1"/>
                  </a:moveTo>
                  <a:lnTo>
                    <a:pt x="0"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3" name="Google Shape;5383;p64"/>
            <p:cNvSpPr/>
            <p:nvPr/>
          </p:nvSpPr>
          <p:spPr>
            <a:xfrm>
              <a:off x="2982312" y="1744100"/>
              <a:ext cx="1154" cy="964"/>
            </a:xfrm>
            <a:custGeom>
              <a:avLst/>
              <a:gdLst/>
              <a:ahLst/>
              <a:cxnLst/>
              <a:rect l="l" t="t" r="r" b="b"/>
              <a:pathLst>
                <a:path w="85" h="71" extrusionOk="0">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4" name="Google Shape;5384;p64"/>
            <p:cNvSpPr/>
            <p:nvPr/>
          </p:nvSpPr>
          <p:spPr>
            <a:xfrm>
              <a:off x="2989101" y="1742674"/>
              <a:ext cx="1398" cy="14"/>
            </a:xfrm>
            <a:custGeom>
              <a:avLst/>
              <a:gdLst/>
              <a:ahLst/>
              <a:cxnLst/>
              <a:rect l="l" t="t" r="r" b="b"/>
              <a:pathLst>
                <a:path w="103" h="1" extrusionOk="0">
                  <a:moveTo>
                    <a:pt x="10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5" name="Google Shape;5385;p64"/>
            <p:cNvSpPr/>
            <p:nvPr/>
          </p:nvSpPr>
          <p:spPr>
            <a:xfrm>
              <a:off x="2993052" y="17419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6" name="Google Shape;5386;p64"/>
            <p:cNvSpPr/>
            <p:nvPr/>
          </p:nvSpPr>
          <p:spPr>
            <a:xfrm>
              <a:off x="2991111" y="1742674"/>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7" name="Google Shape;5387;p64"/>
            <p:cNvSpPr/>
            <p:nvPr/>
          </p:nvSpPr>
          <p:spPr>
            <a:xfrm>
              <a:off x="2643975" y="1811444"/>
              <a:ext cx="54487" cy="30006"/>
            </a:xfrm>
            <a:custGeom>
              <a:avLst/>
              <a:gdLst/>
              <a:ahLst/>
              <a:cxnLst/>
              <a:rect l="l" t="t" r="r" b="b"/>
              <a:pathLst>
                <a:path w="4013" h="2210" extrusionOk="0">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8" name="Google Shape;5388;p64"/>
            <p:cNvSpPr/>
            <p:nvPr/>
          </p:nvSpPr>
          <p:spPr>
            <a:xfrm>
              <a:off x="2645115" y="1813508"/>
              <a:ext cx="3001" cy="3381"/>
            </a:xfrm>
            <a:custGeom>
              <a:avLst/>
              <a:gdLst/>
              <a:ahLst/>
              <a:cxnLst/>
              <a:rect l="l" t="t" r="r" b="b"/>
              <a:pathLst>
                <a:path w="221" h="249" extrusionOk="0">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89" name="Google Shape;5389;p64"/>
            <p:cNvSpPr/>
            <p:nvPr/>
          </p:nvSpPr>
          <p:spPr>
            <a:xfrm>
              <a:off x="2697592" y="1832327"/>
              <a:ext cx="14" cy="394"/>
            </a:xfrm>
            <a:custGeom>
              <a:avLst/>
              <a:gdLst/>
              <a:ahLst/>
              <a:cxnLst/>
              <a:rect l="l" t="t" r="r" b="b"/>
              <a:pathLst>
                <a:path w="1" h="29" extrusionOk="0">
                  <a:moveTo>
                    <a:pt x="0" y="0"/>
                  </a:moveTo>
                  <a:lnTo>
                    <a:pt x="0" y="28"/>
                  </a:lnTo>
                  <a:cubicBezTo>
                    <a:pt x="0"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0" name="Google Shape;5390;p64"/>
            <p:cNvSpPr/>
            <p:nvPr/>
          </p:nvSpPr>
          <p:spPr>
            <a:xfrm>
              <a:off x="2650763" y="1826149"/>
              <a:ext cx="2878" cy="1955"/>
            </a:xfrm>
            <a:custGeom>
              <a:avLst/>
              <a:gdLst/>
              <a:ahLst/>
              <a:cxnLst/>
              <a:rect l="l" t="t" r="r" b="b"/>
              <a:pathLst>
                <a:path w="212" h="144" extrusionOk="0">
                  <a:moveTo>
                    <a:pt x="1" y="0"/>
                  </a:moveTo>
                  <a:cubicBezTo>
                    <a:pt x="110" y="39"/>
                    <a:pt x="194" y="74"/>
                    <a:pt x="211" y="144"/>
                  </a:cubicBezTo>
                  <a:cubicBezTo>
                    <a:pt x="194" y="74"/>
                    <a:pt x="110"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1" name="Google Shape;5391;p64"/>
            <p:cNvSpPr/>
            <p:nvPr/>
          </p:nvSpPr>
          <p:spPr>
            <a:xfrm>
              <a:off x="2697633" y="1831892"/>
              <a:ext cx="68" cy="353"/>
            </a:xfrm>
            <a:custGeom>
              <a:avLst/>
              <a:gdLst/>
              <a:ahLst/>
              <a:cxnLst/>
              <a:rect l="l" t="t" r="r" b="b"/>
              <a:pathLst>
                <a:path w="5" h="26" extrusionOk="0">
                  <a:moveTo>
                    <a:pt x="4" y="1"/>
                  </a:moveTo>
                  <a:cubicBezTo>
                    <a:pt x="4" y="8"/>
                    <a:pt x="1" y="15"/>
                    <a:pt x="1"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2" name="Google Shape;5392;p64"/>
            <p:cNvSpPr/>
            <p:nvPr/>
          </p:nvSpPr>
          <p:spPr>
            <a:xfrm>
              <a:off x="2658856" y="1830426"/>
              <a:ext cx="5811" cy="3381"/>
            </a:xfrm>
            <a:custGeom>
              <a:avLst/>
              <a:gdLst/>
              <a:ahLst/>
              <a:cxnLst/>
              <a:rect l="l" t="t" r="r" b="b"/>
              <a:pathLst>
                <a:path w="428" h="249" extrusionOk="0">
                  <a:moveTo>
                    <a:pt x="427" y="249"/>
                  </a:moveTo>
                  <a:cubicBezTo>
                    <a:pt x="326" y="172"/>
                    <a:pt x="147" y="35"/>
                    <a:pt x="0" y="0"/>
                  </a:cubicBezTo>
                  <a:cubicBezTo>
                    <a:pt x="147" y="35"/>
                    <a:pt x="326" y="172"/>
                    <a:pt x="427" y="2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3" name="Google Shape;5393;p64"/>
            <p:cNvSpPr/>
            <p:nvPr/>
          </p:nvSpPr>
          <p:spPr>
            <a:xfrm>
              <a:off x="2726960" y="1826773"/>
              <a:ext cx="59904" cy="135897"/>
            </a:xfrm>
            <a:custGeom>
              <a:avLst/>
              <a:gdLst/>
              <a:ahLst/>
              <a:cxnLst/>
              <a:rect l="l" t="t" r="r" b="b"/>
              <a:pathLst>
                <a:path w="4412" h="10009" extrusionOk="0">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4" name="Google Shape;5394;p64"/>
            <p:cNvSpPr/>
            <p:nvPr/>
          </p:nvSpPr>
          <p:spPr>
            <a:xfrm>
              <a:off x="2728671" y="1883663"/>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5" name="Google Shape;5395;p64"/>
            <p:cNvSpPr/>
            <p:nvPr/>
          </p:nvSpPr>
          <p:spPr>
            <a:xfrm>
              <a:off x="2729241" y="1883039"/>
              <a:ext cx="14" cy="68"/>
            </a:xfrm>
            <a:custGeom>
              <a:avLst/>
              <a:gdLst/>
              <a:ahLst/>
              <a:cxnLst/>
              <a:rect l="l" t="t" r="r" b="b"/>
              <a:pathLst>
                <a:path w="1" h="5" extrusionOk="0">
                  <a:moveTo>
                    <a:pt x="1" y="1"/>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6" name="Google Shape;5396;p64"/>
            <p:cNvSpPr/>
            <p:nvPr/>
          </p:nvSpPr>
          <p:spPr>
            <a:xfrm>
              <a:off x="2728155" y="1883989"/>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7" name="Google Shape;5397;p64"/>
            <p:cNvSpPr/>
            <p:nvPr/>
          </p:nvSpPr>
          <p:spPr>
            <a:xfrm>
              <a:off x="2728820" y="1883568"/>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8" name="Google Shape;5398;p64"/>
            <p:cNvSpPr/>
            <p:nvPr/>
          </p:nvSpPr>
          <p:spPr>
            <a:xfrm>
              <a:off x="2728440" y="1883799"/>
              <a:ext cx="149" cy="109"/>
            </a:xfrm>
            <a:custGeom>
              <a:avLst/>
              <a:gdLst/>
              <a:ahLst/>
              <a:cxnLst/>
              <a:rect l="l" t="t" r="r" b="b"/>
              <a:pathLst>
                <a:path w="11" h="8" extrusionOk="0">
                  <a:moveTo>
                    <a:pt x="0"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399" name="Google Shape;5399;p64"/>
            <p:cNvSpPr/>
            <p:nvPr/>
          </p:nvSpPr>
          <p:spPr>
            <a:xfrm>
              <a:off x="2727341" y="1884518"/>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0" name="Google Shape;5400;p64"/>
            <p:cNvSpPr/>
            <p:nvPr/>
          </p:nvSpPr>
          <p:spPr>
            <a:xfrm>
              <a:off x="2727775" y="188423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1" name="Google Shape;5401;p64"/>
            <p:cNvSpPr/>
            <p:nvPr/>
          </p:nvSpPr>
          <p:spPr>
            <a:xfrm>
              <a:off x="2726825" y="1884844"/>
              <a:ext cx="394" cy="394"/>
            </a:xfrm>
            <a:custGeom>
              <a:avLst/>
              <a:gdLst/>
              <a:ahLst/>
              <a:cxnLst/>
              <a:rect l="l" t="t" r="r" b="b"/>
              <a:pathLst>
                <a:path w="29" h="29" extrusionOk="0">
                  <a:moveTo>
                    <a:pt x="0" y="29"/>
                  </a:moveTo>
                  <a:lnTo>
                    <a:pt x="0" y="29"/>
                  </a:ln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2" name="Google Shape;5402;p64"/>
            <p:cNvSpPr/>
            <p:nvPr/>
          </p:nvSpPr>
          <p:spPr>
            <a:xfrm>
              <a:off x="2729296" y="1878531"/>
              <a:ext cx="1914" cy="4331"/>
            </a:xfrm>
            <a:custGeom>
              <a:avLst/>
              <a:gdLst/>
              <a:ahLst/>
              <a:cxnLst/>
              <a:rect l="l" t="t" r="r" b="b"/>
              <a:pathLst>
                <a:path w="141" h="319" extrusionOk="0">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3" name="Google Shape;5403;p64"/>
            <p:cNvSpPr/>
            <p:nvPr/>
          </p:nvSpPr>
          <p:spPr>
            <a:xfrm>
              <a:off x="2733668" y="187467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4" name="Google Shape;5404;p64"/>
            <p:cNvSpPr/>
            <p:nvPr/>
          </p:nvSpPr>
          <p:spPr>
            <a:xfrm>
              <a:off x="2760334" y="1831037"/>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5" name="Google Shape;5405;p64"/>
            <p:cNvSpPr/>
            <p:nvPr/>
          </p:nvSpPr>
          <p:spPr>
            <a:xfrm>
              <a:off x="2760565" y="183080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6" name="Google Shape;5406;p64"/>
            <p:cNvSpPr/>
            <p:nvPr/>
          </p:nvSpPr>
          <p:spPr>
            <a:xfrm>
              <a:off x="2760945" y="1830236"/>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7" name="Google Shape;5407;p64"/>
            <p:cNvSpPr/>
            <p:nvPr/>
          </p:nvSpPr>
          <p:spPr>
            <a:xfrm>
              <a:off x="2760089" y="1831227"/>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8" name="Google Shape;5408;p64"/>
            <p:cNvSpPr/>
            <p:nvPr/>
          </p:nvSpPr>
          <p:spPr>
            <a:xfrm>
              <a:off x="2760755" y="1830521"/>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09" name="Google Shape;5409;p64"/>
            <p:cNvSpPr/>
            <p:nvPr/>
          </p:nvSpPr>
          <p:spPr>
            <a:xfrm>
              <a:off x="2761135" y="1829951"/>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0" name="Google Shape;5410;p64"/>
            <p:cNvSpPr/>
            <p:nvPr/>
          </p:nvSpPr>
          <p:spPr>
            <a:xfrm>
              <a:off x="2755297" y="18362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1" name="Google Shape;5411;p64"/>
            <p:cNvSpPr/>
            <p:nvPr/>
          </p:nvSpPr>
          <p:spPr>
            <a:xfrm>
              <a:off x="2734374" y="1864885"/>
              <a:ext cx="1059" cy="5010"/>
            </a:xfrm>
            <a:custGeom>
              <a:avLst/>
              <a:gdLst/>
              <a:ahLst/>
              <a:cxnLst/>
              <a:rect l="l" t="t" r="r" b="b"/>
              <a:pathLst>
                <a:path w="78" h="369" extrusionOk="0">
                  <a:moveTo>
                    <a:pt x="78" y="1"/>
                  </a:moveTo>
                  <a:cubicBezTo>
                    <a:pt x="67" y="134"/>
                    <a:pt x="57" y="284"/>
                    <a:pt x="1" y="368"/>
                  </a:cubicBezTo>
                  <a:cubicBezTo>
                    <a:pt x="57" y="284"/>
                    <a:pt x="67" y="134"/>
                    <a:pt x="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2" name="Google Shape;5412;p64"/>
            <p:cNvSpPr/>
            <p:nvPr/>
          </p:nvSpPr>
          <p:spPr>
            <a:xfrm>
              <a:off x="2731903" y="1878151"/>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3" name="Google Shape;5413;p64"/>
            <p:cNvSpPr/>
            <p:nvPr/>
          </p:nvSpPr>
          <p:spPr>
            <a:xfrm>
              <a:off x="2761135" y="1836658"/>
              <a:ext cx="204" cy="720"/>
            </a:xfrm>
            <a:custGeom>
              <a:avLst/>
              <a:gdLst/>
              <a:ahLst/>
              <a:cxnLst/>
              <a:rect l="l" t="t" r="r" b="b"/>
              <a:pathLst>
                <a:path w="15" h="53" extrusionOk="0">
                  <a:moveTo>
                    <a:pt x="15" y="0"/>
                  </a:moveTo>
                  <a:cubicBezTo>
                    <a:pt x="15" y="18"/>
                    <a:pt x="11" y="39"/>
                    <a:pt x="1" y="53"/>
                  </a:cubicBezTo>
                  <a:cubicBezTo>
                    <a:pt x="11" y="39"/>
                    <a:pt x="15" y="18"/>
                    <a:pt x="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4" name="Google Shape;5414;p64"/>
            <p:cNvSpPr/>
            <p:nvPr/>
          </p:nvSpPr>
          <p:spPr>
            <a:xfrm>
              <a:off x="2755527" y="1836128"/>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5" name="Google Shape;5415;p64"/>
            <p:cNvSpPr/>
            <p:nvPr/>
          </p:nvSpPr>
          <p:spPr>
            <a:xfrm>
              <a:off x="2761990" y="1827805"/>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6" name="Google Shape;5416;p64"/>
            <p:cNvSpPr/>
            <p:nvPr/>
          </p:nvSpPr>
          <p:spPr>
            <a:xfrm>
              <a:off x="2762045" y="18276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7" name="Google Shape;5417;p64"/>
            <p:cNvSpPr/>
            <p:nvPr/>
          </p:nvSpPr>
          <p:spPr>
            <a:xfrm>
              <a:off x="2732717" y="187771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8" name="Google Shape;5418;p64"/>
            <p:cNvSpPr/>
            <p:nvPr/>
          </p:nvSpPr>
          <p:spPr>
            <a:xfrm>
              <a:off x="2761895" y="1828050"/>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19" name="Google Shape;5419;p64"/>
            <p:cNvSpPr/>
            <p:nvPr/>
          </p:nvSpPr>
          <p:spPr>
            <a:xfrm>
              <a:off x="2761325" y="182966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0" name="Google Shape;5420;p64"/>
            <p:cNvSpPr/>
            <p:nvPr/>
          </p:nvSpPr>
          <p:spPr>
            <a:xfrm>
              <a:off x="2732188" y="187805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1" name="Google Shape;5421;p64"/>
            <p:cNvSpPr/>
            <p:nvPr/>
          </p:nvSpPr>
          <p:spPr>
            <a:xfrm>
              <a:off x="2761855" y="1828335"/>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2" name="Google Shape;5422;p64"/>
            <p:cNvSpPr/>
            <p:nvPr/>
          </p:nvSpPr>
          <p:spPr>
            <a:xfrm>
              <a:off x="2761474" y="18292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3" name="Google Shape;5423;p64"/>
            <p:cNvSpPr/>
            <p:nvPr/>
          </p:nvSpPr>
          <p:spPr>
            <a:xfrm>
              <a:off x="2761610" y="1828905"/>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4" name="Google Shape;5424;p64"/>
            <p:cNvSpPr/>
            <p:nvPr/>
          </p:nvSpPr>
          <p:spPr>
            <a:xfrm>
              <a:off x="2761705" y="1828620"/>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5" name="Google Shape;5425;p64"/>
            <p:cNvSpPr/>
            <p:nvPr/>
          </p:nvSpPr>
          <p:spPr>
            <a:xfrm>
              <a:off x="2732473" y="187790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6" name="Google Shape;5426;p64"/>
            <p:cNvSpPr/>
            <p:nvPr/>
          </p:nvSpPr>
          <p:spPr>
            <a:xfrm>
              <a:off x="2731197" y="1878151"/>
              <a:ext cx="434" cy="394"/>
            </a:xfrm>
            <a:custGeom>
              <a:avLst/>
              <a:gdLst/>
              <a:ahLst/>
              <a:cxnLst/>
              <a:rect l="l" t="t" r="r" b="b"/>
              <a:pathLst>
                <a:path w="32" h="29" extrusionOk="0">
                  <a:moveTo>
                    <a:pt x="32" y="0"/>
                  </a:moveTo>
                  <a:cubicBezTo>
                    <a:pt x="25" y="4"/>
                    <a:pt x="21" y="4"/>
                    <a:pt x="21" y="7"/>
                  </a:cubicBezTo>
                  <a:lnTo>
                    <a:pt x="0" y="28"/>
                  </a:lnTo>
                  <a:cubicBezTo>
                    <a:pt x="11" y="18"/>
                    <a:pt x="18" y="11"/>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7" name="Google Shape;5427;p64"/>
            <p:cNvSpPr/>
            <p:nvPr/>
          </p:nvSpPr>
          <p:spPr>
            <a:xfrm>
              <a:off x="2755867" y="1836088"/>
              <a:ext cx="204" cy="14"/>
            </a:xfrm>
            <a:custGeom>
              <a:avLst/>
              <a:gdLst/>
              <a:ahLst/>
              <a:cxnLst/>
              <a:rect l="l" t="t" r="r" b="b"/>
              <a:pathLst>
                <a:path w="15" h="1" extrusionOk="0">
                  <a:moveTo>
                    <a:pt x="0" y="0"/>
                  </a:moveTo>
                  <a:cubicBezTo>
                    <a:pt x="4" y="0"/>
                    <a:pt x="7" y="0"/>
                    <a:pt x="14" y="0"/>
                  </a:cubicBezTo>
                  <a:lnTo>
                    <a:pt x="14" y="0"/>
                  </a:ln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8" name="Google Shape;5428;p64"/>
            <p:cNvSpPr/>
            <p:nvPr/>
          </p:nvSpPr>
          <p:spPr>
            <a:xfrm>
              <a:off x="2730911" y="1878246"/>
              <a:ext cx="584" cy="625"/>
            </a:xfrm>
            <a:custGeom>
              <a:avLst/>
              <a:gdLst/>
              <a:ahLst/>
              <a:cxnLst/>
              <a:rect l="l" t="t" r="r" b="b"/>
              <a:pathLst>
                <a:path w="43" h="46" extrusionOk="0">
                  <a:moveTo>
                    <a:pt x="42" y="0"/>
                  </a:moveTo>
                  <a:lnTo>
                    <a:pt x="42" y="0"/>
                  </a:lnTo>
                  <a:cubicBezTo>
                    <a:pt x="25" y="14"/>
                    <a:pt x="11" y="28"/>
                    <a:pt x="0" y="46"/>
                  </a:cubicBezTo>
                  <a:lnTo>
                    <a:pt x="21" y="25"/>
                  </a:lnTo>
                  <a:lnTo>
                    <a:pt x="21" y="21"/>
                  </a:ln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29" name="Google Shape;5429;p64"/>
            <p:cNvSpPr/>
            <p:nvPr/>
          </p:nvSpPr>
          <p:spPr>
            <a:xfrm>
              <a:off x="2705196" y="1828905"/>
              <a:ext cx="20163" cy="10197"/>
            </a:xfrm>
            <a:custGeom>
              <a:avLst/>
              <a:gdLst/>
              <a:ahLst/>
              <a:cxnLst/>
              <a:rect l="l" t="t" r="r" b="b"/>
              <a:pathLst>
                <a:path w="1485" h="751" extrusionOk="0">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0" name="Google Shape;5430;p64"/>
            <p:cNvSpPr/>
            <p:nvPr/>
          </p:nvSpPr>
          <p:spPr>
            <a:xfrm>
              <a:off x="2713179" y="1838314"/>
              <a:ext cx="489" cy="163"/>
            </a:xfrm>
            <a:custGeom>
              <a:avLst/>
              <a:gdLst/>
              <a:ahLst/>
              <a:cxnLst/>
              <a:rect l="l" t="t" r="r" b="b"/>
              <a:pathLst>
                <a:path w="36" h="12" extrusionOk="0">
                  <a:moveTo>
                    <a:pt x="36"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1" name="Google Shape;5431;p64"/>
            <p:cNvSpPr/>
            <p:nvPr/>
          </p:nvSpPr>
          <p:spPr>
            <a:xfrm>
              <a:off x="2712039" y="1838178"/>
              <a:ext cx="489" cy="54"/>
            </a:xfrm>
            <a:custGeom>
              <a:avLst/>
              <a:gdLst/>
              <a:ahLst/>
              <a:cxnLst/>
              <a:rect l="l" t="t" r="r" b="b"/>
              <a:pathLst>
                <a:path w="36" h="4" extrusionOk="0">
                  <a:moveTo>
                    <a:pt x="1" y="0"/>
                  </a:moveTo>
                  <a:cubicBezTo>
                    <a:pt x="11" y="0"/>
                    <a:pt x="25" y="4"/>
                    <a:pt x="36" y="4"/>
                  </a:cubicBezTo>
                  <a:cubicBezTo>
                    <a:pt x="25" y="0"/>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2" name="Google Shape;5432;p64"/>
            <p:cNvSpPr/>
            <p:nvPr/>
          </p:nvSpPr>
          <p:spPr>
            <a:xfrm>
              <a:off x="2713804" y="1838504"/>
              <a:ext cx="489" cy="163"/>
            </a:xfrm>
            <a:custGeom>
              <a:avLst/>
              <a:gdLst/>
              <a:ahLst/>
              <a:cxnLst/>
              <a:rect l="l" t="t" r="r" b="b"/>
              <a:pathLst>
                <a:path w="36" h="12" extrusionOk="0">
                  <a:moveTo>
                    <a:pt x="35"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3" name="Google Shape;5433;p64"/>
            <p:cNvSpPr/>
            <p:nvPr/>
          </p:nvSpPr>
          <p:spPr>
            <a:xfrm>
              <a:off x="2711523" y="1838178"/>
              <a:ext cx="394" cy="14"/>
            </a:xfrm>
            <a:custGeom>
              <a:avLst/>
              <a:gdLst/>
              <a:ahLst/>
              <a:cxnLst/>
              <a:rect l="l" t="t" r="r" b="b"/>
              <a:pathLst>
                <a:path w="29" h="1" extrusionOk="0">
                  <a:moveTo>
                    <a:pt x="0" y="0"/>
                  </a:moveTo>
                  <a:lnTo>
                    <a:pt x="28" y="0"/>
                  </a:lnTo>
                  <a:cubicBezTo>
                    <a:pt x="18" y="0"/>
                    <a:pt x="11"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4" name="Google Shape;5434;p64"/>
            <p:cNvSpPr/>
            <p:nvPr/>
          </p:nvSpPr>
          <p:spPr>
            <a:xfrm>
              <a:off x="2723403" y="1831851"/>
              <a:ext cx="394" cy="679"/>
            </a:xfrm>
            <a:custGeom>
              <a:avLst/>
              <a:gdLst/>
              <a:ahLst/>
              <a:cxnLst/>
              <a:rect l="l" t="t" r="r" b="b"/>
              <a:pathLst>
                <a:path w="29" h="50" extrusionOk="0">
                  <a:moveTo>
                    <a:pt x="18" y="49"/>
                  </a:moveTo>
                  <a:lnTo>
                    <a:pt x="0" y="11"/>
                  </a:lnTo>
                  <a:lnTo>
                    <a:pt x="28"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5" name="Google Shape;5435;p64"/>
            <p:cNvSpPr/>
            <p:nvPr/>
          </p:nvSpPr>
          <p:spPr>
            <a:xfrm>
              <a:off x="2706051" y="1837079"/>
              <a:ext cx="2105" cy="638"/>
            </a:xfrm>
            <a:custGeom>
              <a:avLst/>
              <a:gdLst/>
              <a:ahLst/>
              <a:cxnLst/>
              <a:rect l="l" t="t" r="r" b="b"/>
              <a:pathLst>
                <a:path w="155" h="47" extrusionOk="0">
                  <a:moveTo>
                    <a:pt x="0" y="1"/>
                  </a:moveTo>
                  <a:cubicBezTo>
                    <a:pt x="56" y="1"/>
                    <a:pt x="109" y="15"/>
                    <a:pt x="154" y="46"/>
                  </a:cubicBezTo>
                  <a:cubicBezTo>
                    <a:pt x="109" y="15"/>
                    <a:pt x="56"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6" name="Google Shape;5436;p64"/>
            <p:cNvSpPr/>
            <p:nvPr/>
          </p:nvSpPr>
          <p:spPr>
            <a:xfrm>
              <a:off x="2710857" y="1838219"/>
              <a:ext cx="530" cy="109"/>
            </a:xfrm>
            <a:custGeom>
              <a:avLst/>
              <a:gdLst/>
              <a:ahLst/>
              <a:cxnLst/>
              <a:rect l="l" t="t" r="r" b="b"/>
              <a:pathLst>
                <a:path w="39" h="8" extrusionOk="0">
                  <a:moveTo>
                    <a:pt x="39" y="1"/>
                  </a:moveTo>
                  <a:cubicBezTo>
                    <a:pt x="28" y="1"/>
                    <a:pt x="14" y="4"/>
                    <a:pt x="0" y="8"/>
                  </a:cubicBezTo>
                  <a:cubicBezTo>
                    <a:pt x="14" y="4"/>
                    <a:pt x="28" y="1"/>
                    <a:pt x="3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7" name="Google Shape;5437;p64"/>
            <p:cNvSpPr/>
            <p:nvPr/>
          </p:nvSpPr>
          <p:spPr>
            <a:xfrm>
              <a:off x="2712568" y="1838219"/>
              <a:ext cx="584" cy="109"/>
            </a:xfrm>
            <a:custGeom>
              <a:avLst/>
              <a:gdLst/>
              <a:ahLst/>
              <a:cxnLst/>
              <a:rect l="l" t="t" r="r" b="b"/>
              <a:pathLst>
                <a:path w="43" h="8" extrusionOk="0">
                  <a:moveTo>
                    <a:pt x="42" y="8"/>
                  </a:moveTo>
                  <a:cubicBezTo>
                    <a:pt x="28" y="4"/>
                    <a:pt x="14" y="1"/>
                    <a:pt x="0" y="1"/>
                  </a:cubicBezTo>
                  <a:cubicBezTo>
                    <a:pt x="14" y="1"/>
                    <a:pt x="28" y="4"/>
                    <a:pt x="42"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8" name="Google Shape;5438;p64"/>
            <p:cNvSpPr/>
            <p:nvPr/>
          </p:nvSpPr>
          <p:spPr>
            <a:xfrm>
              <a:off x="2798745" y="1868022"/>
              <a:ext cx="52056" cy="110847"/>
            </a:xfrm>
            <a:custGeom>
              <a:avLst/>
              <a:gdLst/>
              <a:ahLst/>
              <a:cxnLst/>
              <a:rect l="l" t="t" r="r" b="b"/>
              <a:pathLst>
                <a:path w="3834" h="8164" extrusionOk="0">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39" name="Google Shape;5439;p64"/>
            <p:cNvSpPr/>
            <p:nvPr/>
          </p:nvSpPr>
          <p:spPr>
            <a:xfrm>
              <a:off x="2799356" y="1936670"/>
              <a:ext cx="40800" cy="29477"/>
            </a:xfrm>
            <a:custGeom>
              <a:avLst/>
              <a:gdLst/>
              <a:ahLst/>
              <a:cxnLst/>
              <a:rect l="l" t="t" r="r" b="b"/>
              <a:pathLst>
                <a:path w="3005" h="2171" extrusionOk="0">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0" name="Google Shape;5440;p64"/>
            <p:cNvSpPr/>
            <p:nvPr/>
          </p:nvSpPr>
          <p:spPr>
            <a:xfrm>
              <a:off x="2816708" y="1965033"/>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1" name="Google Shape;5441;p64"/>
            <p:cNvSpPr/>
            <p:nvPr/>
          </p:nvSpPr>
          <p:spPr>
            <a:xfrm>
              <a:off x="2815798" y="1965563"/>
              <a:ext cx="299" cy="149"/>
            </a:xfrm>
            <a:custGeom>
              <a:avLst/>
              <a:gdLst/>
              <a:ahLst/>
              <a:cxnLst/>
              <a:rect l="l" t="t" r="r" b="b"/>
              <a:pathLst>
                <a:path w="22" h="11" extrusionOk="0">
                  <a:moveTo>
                    <a:pt x="22"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2" name="Google Shape;5442;p64"/>
            <p:cNvSpPr/>
            <p:nvPr/>
          </p:nvSpPr>
          <p:spPr>
            <a:xfrm>
              <a:off x="2817033" y="1964802"/>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3" name="Google Shape;5443;p64"/>
            <p:cNvSpPr/>
            <p:nvPr/>
          </p:nvSpPr>
          <p:spPr>
            <a:xfrm>
              <a:off x="2815133" y="1965848"/>
              <a:ext cx="448" cy="204"/>
            </a:xfrm>
            <a:custGeom>
              <a:avLst/>
              <a:gdLst/>
              <a:ahLst/>
              <a:cxnLst/>
              <a:rect l="l" t="t" r="r" b="b"/>
              <a:pathLst>
                <a:path w="33" h="15" extrusionOk="0">
                  <a:moveTo>
                    <a:pt x="32"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4" name="Google Shape;5444;p64"/>
            <p:cNvSpPr/>
            <p:nvPr/>
          </p:nvSpPr>
          <p:spPr>
            <a:xfrm>
              <a:off x="2816273" y="1965277"/>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5" name="Google Shape;5445;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6" name="Google Shape;5446;p64"/>
            <p:cNvSpPr/>
            <p:nvPr/>
          </p:nvSpPr>
          <p:spPr>
            <a:xfrm>
              <a:off x="2838147" y="1943839"/>
              <a:ext cx="625" cy="1059"/>
            </a:xfrm>
            <a:custGeom>
              <a:avLst/>
              <a:gdLst/>
              <a:ahLst/>
              <a:cxnLst/>
              <a:rect l="l" t="t" r="r" b="b"/>
              <a:pathLst>
                <a:path w="46" h="78" extrusionOk="0">
                  <a:moveTo>
                    <a:pt x="0" y="0"/>
                  </a:moveTo>
                  <a:cubicBezTo>
                    <a:pt x="14" y="28"/>
                    <a:pt x="28" y="53"/>
                    <a:pt x="46" y="77"/>
                  </a:cubicBezTo>
                  <a:cubicBezTo>
                    <a:pt x="28" y="53"/>
                    <a:pt x="14" y="2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7" name="Google Shape;5447;p64"/>
            <p:cNvSpPr/>
            <p:nvPr/>
          </p:nvSpPr>
          <p:spPr>
            <a:xfrm>
              <a:off x="2818364" y="1963702"/>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8" name="Google Shape;5448;p64"/>
            <p:cNvSpPr/>
            <p:nvPr/>
          </p:nvSpPr>
          <p:spPr>
            <a:xfrm>
              <a:off x="2818364" y="196370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49" name="Google Shape;5449;p64"/>
            <p:cNvSpPr/>
            <p:nvPr/>
          </p:nvSpPr>
          <p:spPr>
            <a:xfrm>
              <a:off x="2836096" y="1936710"/>
              <a:ext cx="2064" cy="7142"/>
            </a:xfrm>
            <a:custGeom>
              <a:avLst/>
              <a:gdLst/>
              <a:ahLst/>
              <a:cxnLst/>
              <a:rect l="l" t="t" r="r" b="b"/>
              <a:pathLst>
                <a:path w="152" h="526" extrusionOk="0">
                  <a:moveTo>
                    <a:pt x="1" y="0"/>
                  </a:moveTo>
                  <a:lnTo>
                    <a:pt x="1" y="0"/>
                  </a:lnTo>
                  <a:cubicBezTo>
                    <a:pt x="11" y="186"/>
                    <a:pt x="64" y="364"/>
                    <a:pt x="151" y="525"/>
                  </a:cubicBezTo>
                  <a:cubicBezTo>
                    <a:pt x="64" y="364"/>
                    <a:pt x="11" y="18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0" name="Google Shape;5450;p64"/>
            <p:cNvSpPr/>
            <p:nvPr/>
          </p:nvSpPr>
          <p:spPr>
            <a:xfrm>
              <a:off x="2817373" y="1964612"/>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1" name="Google Shape;5451;p64"/>
            <p:cNvSpPr/>
            <p:nvPr/>
          </p:nvSpPr>
          <p:spPr>
            <a:xfrm>
              <a:off x="2818364" y="1962616"/>
              <a:ext cx="543" cy="1005"/>
            </a:xfrm>
            <a:custGeom>
              <a:avLst/>
              <a:gdLst/>
              <a:ahLst/>
              <a:cxnLst/>
              <a:rect l="l" t="t" r="r" b="b"/>
              <a:pathLst>
                <a:path w="40" h="74" extrusionOk="0">
                  <a:moveTo>
                    <a:pt x="1" y="74"/>
                  </a:moveTo>
                  <a:cubicBezTo>
                    <a:pt x="4" y="46"/>
                    <a:pt x="15" y="18"/>
                    <a:pt x="39" y="0"/>
                  </a:cubicBezTo>
                  <a:cubicBezTo>
                    <a:pt x="15" y="18"/>
                    <a:pt x="4" y="46"/>
                    <a:pt x="1"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2" name="Google Shape;5452;p64"/>
            <p:cNvSpPr/>
            <p:nvPr/>
          </p:nvSpPr>
          <p:spPr>
            <a:xfrm>
              <a:off x="2818133" y="1963947"/>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3" name="Google Shape;5453;p64"/>
            <p:cNvSpPr/>
            <p:nvPr/>
          </p:nvSpPr>
          <p:spPr>
            <a:xfrm>
              <a:off x="2817848" y="1964273"/>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4" name="Google Shape;5454;p64"/>
            <p:cNvSpPr/>
            <p:nvPr/>
          </p:nvSpPr>
          <p:spPr>
            <a:xfrm>
              <a:off x="2817604" y="1964422"/>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5" name="Google Shape;5455;p64"/>
            <p:cNvSpPr/>
            <p:nvPr/>
          </p:nvSpPr>
          <p:spPr>
            <a:xfrm>
              <a:off x="2817984" y="196408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6" name="Google Shape;5456;p64"/>
            <p:cNvSpPr/>
            <p:nvPr/>
          </p:nvSpPr>
          <p:spPr>
            <a:xfrm>
              <a:off x="2818228" y="1963852"/>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7" name="Google Shape;5457;p64"/>
            <p:cNvSpPr/>
            <p:nvPr/>
          </p:nvSpPr>
          <p:spPr>
            <a:xfrm>
              <a:off x="2818323" y="1963757"/>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8" name="Google Shape;5458;p64"/>
            <p:cNvSpPr/>
            <p:nvPr/>
          </p:nvSpPr>
          <p:spPr>
            <a:xfrm>
              <a:off x="2784244" y="1875299"/>
              <a:ext cx="52436" cy="63936"/>
            </a:xfrm>
            <a:custGeom>
              <a:avLst/>
              <a:gdLst/>
              <a:ahLst/>
              <a:cxnLst/>
              <a:rect l="l" t="t" r="r" b="b"/>
              <a:pathLst>
                <a:path w="3862" h="4709" extrusionOk="0">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59" name="Google Shape;5459;p64"/>
            <p:cNvSpPr/>
            <p:nvPr/>
          </p:nvSpPr>
          <p:spPr>
            <a:xfrm>
              <a:off x="2786525" y="18854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0" name="Google Shape;5460;p64"/>
            <p:cNvSpPr/>
            <p:nvPr/>
          </p:nvSpPr>
          <p:spPr>
            <a:xfrm>
              <a:off x="2788086" y="188299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1" name="Google Shape;5461;p64"/>
            <p:cNvSpPr/>
            <p:nvPr/>
          </p:nvSpPr>
          <p:spPr>
            <a:xfrm>
              <a:off x="2785615" y="1887981"/>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2" name="Google Shape;5462;p64"/>
            <p:cNvSpPr/>
            <p:nvPr/>
          </p:nvSpPr>
          <p:spPr>
            <a:xfrm>
              <a:off x="2788996" y="1881857"/>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3" name="Google Shape;5463;p64"/>
            <p:cNvSpPr/>
            <p:nvPr/>
          </p:nvSpPr>
          <p:spPr>
            <a:xfrm>
              <a:off x="2788371" y="1882618"/>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4" name="Google Shape;5464;p64"/>
            <p:cNvSpPr/>
            <p:nvPr/>
          </p:nvSpPr>
          <p:spPr>
            <a:xfrm>
              <a:off x="2786185" y="1886514"/>
              <a:ext cx="14" cy="149"/>
            </a:xfrm>
            <a:custGeom>
              <a:avLst/>
              <a:gdLst/>
              <a:ahLst/>
              <a:cxnLst/>
              <a:rect l="l" t="t" r="r" b="b"/>
              <a:pathLst>
                <a:path w="1" h="11" extrusionOk="0">
                  <a:moveTo>
                    <a:pt x="1" y="0"/>
                  </a:moveTo>
                  <a:cubicBezTo>
                    <a:pt x="1" y="4"/>
                    <a:pt x="1" y="7"/>
                    <a:pt x="1" y="11"/>
                  </a:cubicBezTo>
                  <a:cubicBezTo>
                    <a:pt x="1"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5" name="Google Shape;5465;p64"/>
            <p:cNvSpPr/>
            <p:nvPr/>
          </p:nvSpPr>
          <p:spPr>
            <a:xfrm>
              <a:off x="2786376" y="1885795"/>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6" name="Google Shape;5466;p64"/>
            <p:cNvSpPr/>
            <p:nvPr/>
          </p:nvSpPr>
          <p:spPr>
            <a:xfrm>
              <a:off x="2786280" y="1886039"/>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7" name="Google Shape;5467;p64"/>
            <p:cNvSpPr/>
            <p:nvPr/>
          </p:nvSpPr>
          <p:spPr>
            <a:xfrm>
              <a:off x="2787801" y="1883378"/>
              <a:ext cx="163" cy="204"/>
            </a:xfrm>
            <a:custGeom>
              <a:avLst/>
              <a:gdLst/>
              <a:ahLst/>
              <a:cxnLst/>
              <a:rect l="l" t="t" r="r" b="b"/>
              <a:pathLst>
                <a:path w="12" h="15" extrusionOk="0">
                  <a:moveTo>
                    <a:pt x="1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8" name="Google Shape;5468;p64"/>
            <p:cNvSpPr/>
            <p:nvPr/>
          </p:nvSpPr>
          <p:spPr>
            <a:xfrm>
              <a:off x="2788657" y="1882237"/>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69" name="Google Shape;5469;p64"/>
            <p:cNvSpPr/>
            <p:nvPr/>
          </p:nvSpPr>
          <p:spPr>
            <a:xfrm>
              <a:off x="2786185" y="1886270"/>
              <a:ext cx="68" cy="163"/>
            </a:xfrm>
            <a:custGeom>
              <a:avLst/>
              <a:gdLst/>
              <a:ahLst/>
              <a:cxnLst/>
              <a:rect l="l" t="t" r="r" b="b"/>
              <a:pathLst>
                <a:path w="5" h="12" extrusionOk="0">
                  <a:moveTo>
                    <a:pt x="4" y="1"/>
                  </a:moveTo>
                  <a:cubicBezTo>
                    <a:pt x="1" y="4"/>
                    <a:pt x="1" y="8"/>
                    <a:pt x="1" y="11"/>
                  </a:cubicBezTo>
                  <a:cubicBezTo>
                    <a:pt x="4" y="8"/>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0" name="Google Shape;5470;p64"/>
            <p:cNvSpPr/>
            <p:nvPr/>
          </p:nvSpPr>
          <p:spPr>
            <a:xfrm>
              <a:off x="2785289" y="188832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1" name="Google Shape;5471;p64"/>
            <p:cNvSpPr/>
            <p:nvPr/>
          </p:nvSpPr>
          <p:spPr>
            <a:xfrm>
              <a:off x="2786050" y="1887180"/>
              <a:ext cx="54" cy="149"/>
            </a:xfrm>
            <a:custGeom>
              <a:avLst/>
              <a:gdLst/>
              <a:ahLst/>
              <a:cxnLst/>
              <a:rect l="l" t="t" r="r" b="b"/>
              <a:pathLst>
                <a:path w="4" h="11" extrusionOk="0">
                  <a:moveTo>
                    <a:pt x="4" y="0"/>
                  </a:moveTo>
                  <a:cubicBezTo>
                    <a:pt x="4" y="4"/>
                    <a:pt x="0" y="7"/>
                    <a:pt x="0" y="11"/>
                  </a:cubicBezTo>
                  <a:cubicBezTo>
                    <a:pt x="0"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2" name="Google Shape;5472;p64"/>
            <p:cNvSpPr/>
            <p:nvPr/>
          </p:nvSpPr>
          <p:spPr>
            <a:xfrm>
              <a:off x="2785860" y="1887601"/>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3" name="Google Shape;5473;p64"/>
            <p:cNvSpPr/>
            <p:nvPr/>
          </p:nvSpPr>
          <p:spPr>
            <a:xfrm>
              <a:off x="2787570" y="1883758"/>
              <a:ext cx="109" cy="204"/>
            </a:xfrm>
            <a:custGeom>
              <a:avLst/>
              <a:gdLst/>
              <a:ahLst/>
              <a:cxnLst/>
              <a:rect l="l" t="t" r="r" b="b"/>
              <a:pathLst>
                <a:path w="8" h="15" extrusionOk="0">
                  <a:moveTo>
                    <a:pt x="7"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4" name="Google Shape;5474;p64"/>
            <p:cNvSpPr/>
            <p:nvPr/>
          </p:nvSpPr>
          <p:spPr>
            <a:xfrm>
              <a:off x="2789281" y="1881572"/>
              <a:ext cx="54" cy="109"/>
            </a:xfrm>
            <a:custGeom>
              <a:avLst/>
              <a:gdLst/>
              <a:ahLst/>
              <a:cxnLst/>
              <a:rect l="l" t="t" r="r" b="b"/>
              <a:pathLst>
                <a:path w="4" h="8" extrusionOk="0">
                  <a:moveTo>
                    <a:pt x="0" y="7"/>
                  </a:moveTo>
                  <a:lnTo>
                    <a:pt x="4"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5" name="Google Shape;5475;p64"/>
            <p:cNvSpPr/>
            <p:nvPr/>
          </p:nvSpPr>
          <p:spPr>
            <a:xfrm>
              <a:off x="2787285" y="1884138"/>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6" name="Google Shape;5476;p64"/>
            <p:cNvSpPr/>
            <p:nvPr/>
          </p:nvSpPr>
          <p:spPr>
            <a:xfrm>
              <a:off x="2787041" y="1884464"/>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7" name="Google Shape;5477;p64"/>
            <p:cNvSpPr/>
            <p:nvPr/>
          </p:nvSpPr>
          <p:spPr>
            <a:xfrm>
              <a:off x="2786851" y="188484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8" name="Google Shape;5478;p64"/>
            <p:cNvSpPr/>
            <p:nvPr/>
          </p:nvSpPr>
          <p:spPr>
            <a:xfrm>
              <a:off x="2786715" y="1885184"/>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79" name="Google Shape;5479;p64"/>
            <p:cNvSpPr/>
            <p:nvPr/>
          </p:nvSpPr>
          <p:spPr>
            <a:xfrm>
              <a:off x="2836191" y="1932053"/>
              <a:ext cx="109" cy="530"/>
            </a:xfrm>
            <a:custGeom>
              <a:avLst/>
              <a:gdLst/>
              <a:ahLst/>
              <a:cxnLst/>
              <a:rect l="l" t="t" r="r" b="b"/>
              <a:pathLst>
                <a:path w="8" h="39" extrusionOk="0">
                  <a:moveTo>
                    <a:pt x="8" y="0"/>
                  </a:moveTo>
                  <a:cubicBezTo>
                    <a:pt x="4" y="11"/>
                    <a:pt x="1" y="25"/>
                    <a:pt x="1" y="39"/>
                  </a:cubicBezTo>
                  <a:cubicBezTo>
                    <a:pt x="1" y="25"/>
                    <a:pt x="8"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0" name="Google Shape;5480;p64"/>
            <p:cNvSpPr/>
            <p:nvPr/>
          </p:nvSpPr>
          <p:spPr>
            <a:xfrm>
              <a:off x="2836056" y="1932664"/>
              <a:ext cx="149" cy="2064"/>
            </a:xfrm>
            <a:custGeom>
              <a:avLst/>
              <a:gdLst/>
              <a:ahLst/>
              <a:cxnLst/>
              <a:rect l="l" t="t" r="r" b="b"/>
              <a:pathLst>
                <a:path w="11" h="152" extrusionOk="0">
                  <a:moveTo>
                    <a:pt x="11" y="1"/>
                  </a:moveTo>
                  <a:cubicBezTo>
                    <a:pt x="4" y="46"/>
                    <a:pt x="0" y="99"/>
                    <a:pt x="0" y="151"/>
                  </a:cubicBezTo>
                  <a:cubicBezTo>
                    <a:pt x="0" y="102"/>
                    <a:pt x="4" y="50"/>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1" name="Google Shape;5481;p64"/>
            <p:cNvSpPr/>
            <p:nvPr/>
          </p:nvSpPr>
          <p:spPr>
            <a:xfrm>
              <a:off x="2797075" y="1875245"/>
              <a:ext cx="14" cy="14"/>
            </a:xfrm>
            <a:custGeom>
              <a:avLst/>
              <a:gdLst/>
              <a:ahLst/>
              <a:cxnLst/>
              <a:rect l="l" t="t" r="r" b="b"/>
              <a:pathLst>
                <a:path w="1" h="1" extrusionOk="0">
                  <a:moveTo>
                    <a:pt x="1"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2" name="Google Shape;5482;p64"/>
            <p:cNvSpPr/>
            <p:nvPr/>
          </p:nvSpPr>
          <p:spPr>
            <a:xfrm>
              <a:off x="2825316" y="1938231"/>
              <a:ext cx="339" cy="815"/>
            </a:xfrm>
            <a:custGeom>
              <a:avLst/>
              <a:gdLst/>
              <a:ahLst/>
              <a:cxnLst/>
              <a:rect l="l" t="t" r="r" b="b"/>
              <a:pathLst>
                <a:path w="25" h="60" extrusionOk="0">
                  <a:moveTo>
                    <a:pt x="25" y="0"/>
                  </a:moveTo>
                  <a:cubicBezTo>
                    <a:pt x="21" y="21"/>
                    <a:pt x="14" y="42"/>
                    <a:pt x="0" y="60"/>
                  </a:cubicBezTo>
                  <a:cubicBezTo>
                    <a:pt x="14" y="42"/>
                    <a:pt x="21" y="21"/>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3" name="Google Shape;5483;p64"/>
            <p:cNvSpPr/>
            <p:nvPr/>
          </p:nvSpPr>
          <p:spPr>
            <a:xfrm>
              <a:off x="2832009" y="1935380"/>
              <a:ext cx="353" cy="149"/>
            </a:xfrm>
            <a:custGeom>
              <a:avLst/>
              <a:gdLst/>
              <a:ahLst/>
              <a:cxnLst/>
              <a:rect l="l" t="t" r="r" b="b"/>
              <a:pathLst>
                <a:path w="26" h="11" extrusionOk="0">
                  <a:moveTo>
                    <a:pt x="25" y="11"/>
                  </a:moveTo>
                  <a:cubicBezTo>
                    <a:pt x="15" y="7"/>
                    <a:pt x="8" y="4"/>
                    <a:pt x="1" y="0"/>
                  </a:cubicBezTo>
                  <a:cubicBezTo>
                    <a:pt x="8" y="4"/>
                    <a:pt x="15" y="7"/>
                    <a:pt x="2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4" name="Google Shape;5484;p64"/>
            <p:cNvSpPr/>
            <p:nvPr/>
          </p:nvSpPr>
          <p:spPr>
            <a:xfrm>
              <a:off x="2832960" y="1935570"/>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5" name="Google Shape;5485;p64"/>
            <p:cNvSpPr/>
            <p:nvPr/>
          </p:nvSpPr>
          <p:spPr>
            <a:xfrm>
              <a:off x="2824881" y="1938516"/>
              <a:ext cx="394" cy="625"/>
            </a:xfrm>
            <a:custGeom>
              <a:avLst/>
              <a:gdLst/>
              <a:ahLst/>
              <a:cxnLst/>
              <a:rect l="l" t="t" r="r" b="b"/>
              <a:pathLst>
                <a:path w="29" h="46" extrusionOk="0">
                  <a:moveTo>
                    <a:pt x="1" y="0"/>
                  </a:moveTo>
                  <a:cubicBezTo>
                    <a:pt x="15" y="14"/>
                    <a:pt x="22" y="28"/>
                    <a:pt x="29" y="46"/>
                  </a:cubicBezTo>
                  <a:lnTo>
                    <a:pt x="29" y="46"/>
                  </a:lnTo>
                  <a:cubicBezTo>
                    <a:pt x="22" y="28"/>
                    <a:pt x="15"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6" name="Google Shape;5486;p64"/>
            <p:cNvSpPr/>
            <p:nvPr/>
          </p:nvSpPr>
          <p:spPr>
            <a:xfrm>
              <a:off x="2835865" y="1934714"/>
              <a:ext cx="149" cy="109"/>
            </a:xfrm>
            <a:custGeom>
              <a:avLst/>
              <a:gdLst/>
              <a:ahLst/>
              <a:cxnLst/>
              <a:rect l="l" t="t" r="r" b="b"/>
              <a:pathLst>
                <a:path w="11" h="8" extrusionOk="0">
                  <a:moveTo>
                    <a:pt x="0" y="7"/>
                  </a:moveTo>
                  <a:lnTo>
                    <a:pt x="11" y="0"/>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7" name="Google Shape;5487;p64"/>
            <p:cNvSpPr/>
            <p:nvPr/>
          </p:nvSpPr>
          <p:spPr>
            <a:xfrm>
              <a:off x="2833489" y="1935570"/>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8" name="Google Shape;5488;p64"/>
            <p:cNvSpPr/>
            <p:nvPr/>
          </p:nvSpPr>
          <p:spPr>
            <a:xfrm>
              <a:off x="2832444" y="1935516"/>
              <a:ext cx="339" cy="68"/>
            </a:xfrm>
            <a:custGeom>
              <a:avLst/>
              <a:gdLst/>
              <a:ahLst/>
              <a:cxnLst/>
              <a:rect l="l" t="t" r="r" b="b"/>
              <a:pathLst>
                <a:path w="25" h="5" extrusionOk="0">
                  <a:moveTo>
                    <a:pt x="0" y="1"/>
                  </a:moveTo>
                  <a:cubicBezTo>
                    <a:pt x="7" y="1"/>
                    <a:pt x="18" y="4"/>
                    <a:pt x="25" y="4"/>
                  </a:cubicBezTo>
                  <a:cubicBezTo>
                    <a:pt x="18"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89" name="Google Shape;5489;p64"/>
            <p:cNvSpPr/>
            <p:nvPr/>
          </p:nvSpPr>
          <p:spPr>
            <a:xfrm>
              <a:off x="2834671" y="1935230"/>
              <a:ext cx="353" cy="163"/>
            </a:xfrm>
            <a:custGeom>
              <a:avLst/>
              <a:gdLst/>
              <a:ahLst/>
              <a:cxnLst/>
              <a:rect l="l" t="t" r="r" b="b"/>
              <a:pathLst>
                <a:path w="26" h="12" extrusionOk="0">
                  <a:moveTo>
                    <a:pt x="2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0" name="Google Shape;5490;p64"/>
            <p:cNvSpPr/>
            <p:nvPr/>
          </p:nvSpPr>
          <p:spPr>
            <a:xfrm>
              <a:off x="2834060" y="1935421"/>
              <a:ext cx="339" cy="109"/>
            </a:xfrm>
            <a:custGeom>
              <a:avLst/>
              <a:gdLst/>
              <a:ahLst/>
              <a:cxnLst/>
              <a:rect l="l" t="t" r="r" b="b"/>
              <a:pathLst>
                <a:path w="25" h="8" extrusionOk="0">
                  <a:moveTo>
                    <a:pt x="2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1" name="Google Shape;5491;p64"/>
            <p:cNvSpPr/>
            <p:nvPr/>
          </p:nvSpPr>
          <p:spPr>
            <a:xfrm>
              <a:off x="2835241" y="1934945"/>
              <a:ext cx="353" cy="204"/>
            </a:xfrm>
            <a:custGeom>
              <a:avLst/>
              <a:gdLst/>
              <a:ahLst/>
              <a:cxnLst/>
              <a:rect l="l" t="t" r="r" b="b"/>
              <a:pathLst>
                <a:path w="26" h="15" extrusionOk="0">
                  <a:moveTo>
                    <a:pt x="25"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2" name="Google Shape;5492;p64"/>
            <p:cNvSpPr/>
            <p:nvPr/>
          </p:nvSpPr>
          <p:spPr>
            <a:xfrm>
              <a:off x="2836056" y="1934714"/>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3" name="Google Shape;5493;p64"/>
            <p:cNvSpPr/>
            <p:nvPr/>
          </p:nvSpPr>
          <p:spPr>
            <a:xfrm>
              <a:off x="2764461" y="1889977"/>
              <a:ext cx="57148" cy="110439"/>
            </a:xfrm>
            <a:custGeom>
              <a:avLst/>
              <a:gdLst/>
              <a:ahLst/>
              <a:cxnLst/>
              <a:rect l="l" t="t" r="r" b="b"/>
              <a:pathLst>
                <a:path w="4209" h="8134" extrusionOk="0">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4" name="Google Shape;5494;p64"/>
            <p:cNvSpPr/>
            <p:nvPr/>
          </p:nvSpPr>
          <p:spPr>
            <a:xfrm>
              <a:off x="2774359" y="1962182"/>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5" name="Google Shape;5495;p64"/>
            <p:cNvSpPr/>
            <p:nvPr/>
          </p:nvSpPr>
          <p:spPr>
            <a:xfrm>
              <a:off x="2774115" y="1962657"/>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6" name="Google Shape;5496;p64"/>
            <p:cNvSpPr/>
            <p:nvPr/>
          </p:nvSpPr>
          <p:spPr>
            <a:xfrm>
              <a:off x="2774590" y="1961761"/>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7" name="Google Shape;5497;p64"/>
            <p:cNvSpPr/>
            <p:nvPr/>
          </p:nvSpPr>
          <p:spPr>
            <a:xfrm>
              <a:off x="2775595" y="1959521"/>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8" name="Google Shape;5498;p64"/>
            <p:cNvSpPr/>
            <p:nvPr/>
          </p:nvSpPr>
          <p:spPr>
            <a:xfrm>
              <a:off x="2775310" y="1960145"/>
              <a:ext cx="149" cy="394"/>
            </a:xfrm>
            <a:custGeom>
              <a:avLst/>
              <a:gdLst/>
              <a:ahLst/>
              <a:cxnLst/>
              <a:rect l="l" t="t" r="r" b="b"/>
              <a:pathLst>
                <a:path w="11" h="29" extrusionOk="0">
                  <a:moveTo>
                    <a:pt x="0" y="2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499" name="Google Shape;5499;p64"/>
            <p:cNvSpPr/>
            <p:nvPr/>
          </p:nvSpPr>
          <p:spPr>
            <a:xfrm>
              <a:off x="2775065" y="1960756"/>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0" name="Google Shape;5500;p64"/>
            <p:cNvSpPr/>
            <p:nvPr/>
          </p:nvSpPr>
          <p:spPr>
            <a:xfrm>
              <a:off x="2774835" y="1961286"/>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1" name="Google Shape;5501;p64"/>
            <p:cNvSpPr/>
            <p:nvPr/>
          </p:nvSpPr>
          <p:spPr>
            <a:xfrm>
              <a:off x="2773884" y="1963091"/>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2" name="Google Shape;5502;p64"/>
            <p:cNvSpPr/>
            <p:nvPr/>
          </p:nvSpPr>
          <p:spPr>
            <a:xfrm>
              <a:off x="2772268" y="1965087"/>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3" name="Google Shape;5503;p64"/>
            <p:cNvSpPr/>
            <p:nvPr/>
          </p:nvSpPr>
          <p:spPr>
            <a:xfrm>
              <a:off x="2772839" y="1964517"/>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4" name="Google Shape;5504;p64"/>
            <p:cNvSpPr/>
            <p:nvPr/>
          </p:nvSpPr>
          <p:spPr>
            <a:xfrm>
              <a:off x="2771983" y="1965318"/>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5" name="Google Shape;5505;p64"/>
            <p:cNvSpPr/>
            <p:nvPr/>
          </p:nvSpPr>
          <p:spPr>
            <a:xfrm>
              <a:off x="2773599" y="1963512"/>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6" name="Google Shape;5506;p64"/>
            <p:cNvSpPr/>
            <p:nvPr/>
          </p:nvSpPr>
          <p:spPr>
            <a:xfrm>
              <a:off x="2773070" y="1964178"/>
              <a:ext cx="163" cy="204"/>
            </a:xfrm>
            <a:custGeom>
              <a:avLst/>
              <a:gdLst/>
              <a:ahLst/>
              <a:cxnLst/>
              <a:rect l="l" t="t" r="r" b="b"/>
              <a:pathLst>
                <a:path w="12" h="15" extrusionOk="0">
                  <a:moveTo>
                    <a:pt x="1"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7" name="Google Shape;5507;p64"/>
            <p:cNvSpPr/>
            <p:nvPr/>
          </p:nvSpPr>
          <p:spPr>
            <a:xfrm>
              <a:off x="2773355" y="1963852"/>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8" name="Google Shape;5508;p64"/>
            <p:cNvSpPr/>
            <p:nvPr/>
          </p:nvSpPr>
          <p:spPr>
            <a:xfrm>
              <a:off x="2776776" y="1956384"/>
              <a:ext cx="68" cy="299"/>
            </a:xfrm>
            <a:custGeom>
              <a:avLst/>
              <a:gdLst/>
              <a:ahLst/>
              <a:cxnLst/>
              <a:rect l="l" t="t" r="r" b="b"/>
              <a:pathLst>
                <a:path w="5" h="22" extrusionOk="0">
                  <a:moveTo>
                    <a:pt x="1" y="22"/>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09" name="Google Shape;5509;p64"/>
            <p:cNvSpPr/>
            <p:nvPr/>
          </p:nvSpPr>
          <p:spPr>
            <a:xfrm>
              <a:off x="2777496" y="1954062"/>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0" name="Google Shape;5510;p64"/>
            <p:cNvSpPr/>
            <p:nvPr/>
          </p:nvSpPr>
          <p:spPr>
            <a:xfrm>
              <a:off x="2777632" y="1953628"/>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1" name="Google Shape;5511;p64"/>
            <p:cNvSpPr/>
            <p:nvPr/>
          </p:nvSpPr>
          <p:spPr>
            <a:xfrm>
              <a:off x="2776926" y="1955909"/>
              <a:ext cx="109" cy="258"/>
            </a:xfrm>
            <a:custGeom>
              <a:avLst/>
              <a:gdLst/>
              <a:ahLst/>
              <a:cxnLst/>
              <a:rect l="l" t="t" r="r" b="b"/>
              <a:pathLst>
                <a:path w="8" h="19" extrusionOk="0">
                  <a:moveTo>
                    <a:pt x="0" y="18"/>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2" name="Google Shape;5512;p64"/>
            <p:cNvSpPr/>
            <p:nvPr/>
          </p:nvSpPr>
          <p:spPr>
            <a:xfrm>
              <a:off x="2777251" y="1954959"/>
              <a:ext cx="68" cy="204"/>
            </a:xfrm>
            <a:custGeom>
              <a:avLst/>
              <a:gdLst/>
              <a:ahLst/>
              <a:cxnLst/>
              <a:rect l="l" t="t" r="r" b="b"/>
              <a:pathLst>
                <a:path w="5" h="15" extrusionOk="0">
                  <a:moveTo>
                    <a:pt x="1"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3" name="Google Shape;5513;p64"/>
            <p:cNvSpPr/>
            <p:nvPr/>
          </p:nvSpPr>
          <p:spPr>
            <a:xfrm>
              <a:off x="2777781" y="1953248"/>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4" name="Google Shape;5514;p64"/>
            <p:cNvSpPr/>
            <p:nvPr/>
          </p:nvSpPr>
          <p:spPr>
            <a:xfrm>
              <a:off x="2777061" y="1955434"/>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5" name="Google Shape;5515;p64"/>
            <p:cNvSpPr/>
            <p:nvPr/>
          </p:nvSpPr>
          <p:spPr>
            <a:xfrm>
              <a:off x="2776586" y="1956914"/>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6" name="Google Shape;5516;p64"/>
            <p:cNvSpPr/>
            <p:nvPr/>
          </p:nvSpPr>
          <p:spPr>
            <a:xfrm>
              <a:off x="2776206" y="1957959"/>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7" name="Google Shape;5517;p64"/>
            <p:cNvSpPr/>
            <p:nvPr/>
          </p:nvSpPr>
          <p:spPr>
            <a:xfrm>
              <a:off x="2776016" y="1958475"/>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8" name="Google Shape;5518;p64"/>
            <p:cNvSpPr/>
            <p:nvPr/>
          </p:nvSpPr>
          <p:spPr>
            <a:xfrm>
              <a:off x="2776396" y="1957430"/>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19" name="Google Shape;5519;p64"/>
            <p:cNvSpPr/>
            <p:nvPr/>
          </p:nvSpPr>
          <p:spPr>
            <a:xfrm>
              <a:off x="2777401" y="1954483"/>
              <a:ext cx="54" cy="258"/>
            </a:xfrm>
            <a:custGeom>
              <a:avLst/>
              <a:gdLst/>
              <a:ahLst/>
              <a:cxnLst/>
              <a:rect l="l" t="t" r="r" b="b"/>
              <a:pathLst>
                <a:path w="4" h="19" extrusionOk="0">
                  <a:moveTo>
                    <a:pt x="0" y="1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0" name="Google Shape;5520;p64"/>
            <p:cNvSpPr/>
            <p:nvPr/>
          </p:nvSpPr>
          <p:spPr>
            <a:xfrm>
              <a:off x="2772554" y="1964802"/>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1" name="Google Shape;5521;p64"/>
            <p:cNvSpPr/>
            <p:nvPr/>
          </p:nvSpPr>
          <p:spPr>
            <a:xfrm>
              <a:off x="2775826" y="1959005"/>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2" name="Google Shape;5522;p64"/>
            <p:cNvSpPr/>
            <p:nvPr/>
          </p:nvSpPr>
          <p:spPr>
            <a:xfrm>
              <a:off x="2771698" y="196550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3" name="Google Shape;5523;p64"/>
            <p:cNvSpPr/>
            <p:nvPr/>
          </p:nvSpPr>
          <p:spPr>
            <a:xfrm>
              <a:off x="2800401" y="1951917"/>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4" name="Google Shape;5524;p64"/>
            <p:cNvSpPr/>
            <p:nvPr/>
          </p:nvSpPr>
          <p:spPr>
            <a:xfrm>
              <a:off x="2800591" y="195258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5" name="Google Shape;5525;p64"/>
            <p:cNvSpPr/>
            <p:nvPr/>
          </p:nvSpPr>
          <p:spPr>
            <a:xfrm>
              <a:off x="2800591" y="195301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6" name="Google Shape;5526;p64"/>
            <p:cNvSpPr/>
            <p:nvPr/>
          </p:nvSpPr>
          <p:spPr>
            <a:xfrm>
              <a:off x="2820930" y="1936276"/>
              <a:ext cx="109" cy="109"/>
            </a:xfrm>
            <a:custGeom>
              <a:avLst/>
              <a:gdLst/>
              <a:ahLst/>
              <a:cxnLst/>
              <a:rect l="l" t="t" r="r" b="b"/>
              <a:pathLst>
                <a:path w="8" h="8" extrusionOk="0">
                  <a:moveTo>
                    <a:pt x="1" y="1"/>
                  </a:moveTo>
                  <a:lnTo>
                    <a:pt x="8" y="8"/>
                  </a:ln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7" name="Google Shape;5527;p64"/>
            <p:cNvSpPr/>
            <p:nvPr/>
          </p:nvSpPr>
          <p:spPr>
            <a:xfrm>
              <a:off x="2800550" y="195229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8" name="Google Shape;5528;p64"/>
            <p:cNvSpPr/>
            <p:nvPr/>
          </p:nvSpPr>
          <p:spPr>
            <a:xfrm>
              <a:off x="2783293" y="189064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29" name="Google Shape;5529;p64"/>
            <p:cNvSpPr/>
            <p:nvPr/>
          </p:nvSpPr>
          <p:spPr>
            <a:xfrm>
              <a:off x="2821609" y="1933425"/>
              <a:ext cx="0" cy="109"/>
            </a:xfrm>
            <a:custGeom>
              <a:avLst/>
              <a:gdLst/>
              <a:ahLst/>
              <a:cxnLst/>
              <a:rect l="l" t="t" r="r" b="b"/>
              <a:pathLst>
                <a:path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0" name="Google Shape;5530;p64"/>
            <p:cNvSpPr/>
            <p:nvPr/>
          </p:nvSpPr>
          <p:spPr>
            <a:xfrm>
              <a:off x="2821555" y="1932854"/>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1" name="Google Shape;5531;p64"/>
            <p:cNvSpPr/>
            <p:nvPr/>
          </p:nvSpPr>
          <p:spPr>
            <a:xfrm>
              <a:off x="2787380" y="1905767"/>
              <a:ext cx="964" cy="2390"/>
            </a:xfrm>
            <a:custGeom>
              <a:avLst/>
              <a:gdLst/>
              <a:ahLst/>
              <a:cxnLst/>
              <a:rect l="l" t="t" r="r" b="b"/>
              <a:pathLst>
                <a:path w="71" h="176" extrusionOk="0">
                  <a:moveTo>
                    <a:pt x="0" y="175"/>
                  </a:moveTo>
                  <a:cubicBezTo>
                    <a:pt x="46" y="130"/>
                    <a:pt x="70" y="67"/>
                    <a:pt x="70" y="0"/>
                  </a:cubicBezTo>
                  <a:cubicBezTo>
                    <a:pt x="70" y="67"/>
                    <a:pt x="46" y="130"/>
                    <a:pt x="0" y="17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2" name="Google Shape;5532;p64"/>
            <p:cNvSpPr/>
            <p:nvPr/>
          </p:nvSpPr>
          <p:spPr>
            <a:xfrm>
              <a:off x="2782913" y="1890262"/>
              <a:ext cx="204" cy="163"/>
            </a:xfrm>
            <a:custGeom>
              <a:avLst/>
              <a:gdLst/>
              <a:ahLst/>
              <a:cxnLst/>
              <a:rect l="l" t="t" r="r" b="b"/>
              <a:pathLst>
                <a:path w="15"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3" name="Google Shape;5533;p64"/>
            <p:cNvSpPr/>
            <p:nvPr/>
          </p:nvSpPr>
          <p:spPr>
            <a:xfrm>
              <a:off x="2783198" y="1890547"/>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4" name="Google Shape;5534;p64"/>
            <p:cNvSpPr/>
            <p:nvPr/>
          </p:nvSpPr>
          <p:spPr>
            <a:xfrm>
              <a:off x="2815988" y="1913221"/>
              <a:ext cx="299" cy="1018"/>
            </a:xfrm>
            <a:custGeom>
              <a:avLst/>
              <a:gdLst/>
              <a:ahLst/>
              <a:cxnLst/>
              <a:rect l="l" t="t" r="r" b="b"/>
              <a:pathLst>
                <a:path w="22" h="75" extrusionOk="0">
                  <a:moveTo>
                    <a:pt x="1" y="1"/>
                  </a:moveTo>
                  <a:cubicBezTo>
                    <a:pt x="18" y="8"/>
                    <a:pt x="22" y="36"/>
                    <a:pt x="22" y="74"/>
                  </a:cubicBezTo>
                  <a:cubicBezTo>
                    <a:pt x="22" y="36"/>
                    <a:pt x="1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5" name="Google Shape;5535;p64"/>
            <p:cNvSpPr/>
            <p:nvPr/>
          </p:nvSpPr>
          <p:spPr>
            <a:xfrm>
              <a:off x="2821650" y="1933995"/>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6" name="Google Shape;5536;p64"/>
            <p:cNvSpPr/>
            <p:nvPr/>
          </p:nvSpPr>
          <p:spPr>
            <a:xfrm>
              <a:off x="2782574" y="188993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7" name="Google Shape;5537;p64"/>
            <p:cNvSpPr/>
            <p:nvPr/>
          </p:nvSpPr>
          <p:spPr>
            <a:xfrm>
              <a:off x="2782723" y="1890072"/>
              <a:ext cx="149" cy="109"/>
            </a:xfrm>
            <a:custGeom>
              <a:avLst/>
              <a:gdLst/>
              <a:ahLst/>
              <a:cxnLst/>
              <a:rect l="l" t="t" r="r" b="b"/>
              <a:pathLst>
                <a:path w="11" h="8" extrusionOk="0">
                  <a:moveTo>
                    <a:pt x="1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8" name="Google Shape;5538;p64"/>
            <p:cNvSpPr/>
            <p:nvPr/>
          </p:nvSpPr>
          <p:spPr>
            <a:xfrm>
              <a:off x="2783103" y="1890411"/>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39" name="Google Shape;5539;p64"/>
            <p:cNvSpPr/>
            <p:nvPr/>
          </p:nvSpPr>
          <p:spPr>
            <a:xfrm>
              <a:off x="2783334" y="1890696"/>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0" name="Google Shape;5540;p64"/>
            <p:cNvSpPr/>
            <p:nvPr/>
          </p:nvSpPr>
          <p:spPr>
            <a:xfrm>
              <a:off x="2821324" y="1935950"/>
              <a:ext cx="0" cy="14"/>
            </a:xfrm>
            <a:custGeom>
              <a:avLst/>
              <a:gdLst/>
              <a:ahLst/>
              <a:cxnLst/>
              <a:rect l="l" t="t" r="r" b="b"/>
              <a:pathLst>
                <a:path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1" name="Google Shape;5541;p64"/>
            <p:cNvSpPr/>
            <p:nvPr/>
          </p:nvSpPr>
          <p:spPr>
            <a:xfrm>
              <a:off x="2821609" y="1934945"/>
              <a:ext cx="0" cy="68"/>
            </a:xfrm>
            <a:custGeom>
              <a:avLst/>
              <a:gdLst/>
              <a:ahLst/>
              <a:cxnLst/>
              <a:rect l="l" t="t" r="r" b="b"/>
              <a:pathLst>
                <a:path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2" name="Google Shape;5542;p64"/>
            <p:cNvSpPr/>
            <p:nvPr/>
          </p:nvSpPr>
          <p:spPr>
            <a:xfrm>
              <a:off x="2821650" y="1934429"/>
              <a:ext cx="14" cy="109"/>
            </a:xfrm>
            <a:custGeom>
              <a:avLst/>
              <a:gdLst/>
              <a:ahLst/>
              <a:cxnLst/>
              <a:rect l="l" t="t" r="r" b="b"/>
              <a:pathLst>
                <a:path w="1" h="8" extrusionOk="0">
                  <a:moveTo>
                    <a:pt x="1" y="7"/>
                  </a:moveTo>
                  <a:lnTo>
                    <a:pt x="1" y="4"/>
                  </a:lnTo>
                  <a:cubicBezTo>
                    <a:pt x="1" y="0"/>
                    <a:pt x="1" y="7"/>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3" name="Google Shape;5543;p64"/>
            <p:cNvSpPr/>
            <p:nvPr/>
          </p:nvSpPr>
          <p:spPr>
            <a:xfrm>
              <a:off x="2821039" y="1936330"/>
              <a:ext cx="0" cy="54"/>
            </a:xfrm>
            <a:custGeom>
              <a:avLst/>
              <a:gdLst/>
              <a:ahLst/>
              <a:cxnLst/>
              <a:rect l="l" t="t" r="r" b="b"/>
              <a:pathLst>
                <a:path h="4" extrusionOk="0">
                  <a:moveTo>
                    <a:pt x="0" y="4"/>
                  </a:moveTo>
                  <a:lnTo>
                    <a:pt x="0"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4" name="Google Shape;5544;p64"/>
            <p:cNvSpPr/>
            <p:nvPr/>
          </p:nvSpPr>
          <p:spPr>
            <a:xfrm>
              <a:off x="2821460" y="1935421"/>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5" name="Google Shape;5545;p64"/>
            <p:cNvSpPr/>
            <p:nvPr/>
          </p:nvSpPr>
          <p:spPr>
            <a:xfrm>
              <a:off x="2154289" y="1586085"/>
              <a:ext cx="69123" cy="54935"/>
            </a:xfrm>
            <a:custGeom>
              <a:avLst/>
              <a:gdLst/>
              <a:ahLst/>
              <a:cxnLst/>
              <a:rect l="l" t="t" r="r" b="b"/>
              <a:pathLst>
                <a:path w="5091" h="4046" extrusionOk="0">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6" name="Google Shape;5546;p64"/>
            <p:cNvSpPr/>
            <p:nvPr/>
          </p:nvSpPr>
          <p:spPr>
            <a:xfrm>
              <a:off x="2164512" y="1680435"/>
              <a:ext cx="24820" cy="22661"/>
            </a:xfrm>
            <a:custGeom>
              <a:avLst/>
              <a:gdLst/>
              <a:ahLst/>
              <a:cxnLst/>
              <a:rect l="l" t="t" r="r" b="b"/>
              <a:pathLst>
                <a:path w="1828" h="1669" extrusionOk="0">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7" name="Google Shape;5547;p64"/>
            <p:cNvSpPr/>
            <p:nvPr/>
          </p:nvSpPr>
          <p:spPr>
            <a:xfrm>
              <a:off x="2151397" y="1668202"/>
              <a:ext cx="37270" cy="31337"/>
            </a:xfrm>
            <a:custGeom>
              <a:avLst/>
              <a:gdLst/>
              <a:ahLst/>
              <a:cxnLst/>
              <a:rect l="l" t="t" r="r" b="b"/>
              <a:pathLst>
                <a:path w="2745" h="2308" extrusionOk="0">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8" name="Google Shape;5548;p64"/>
            <p:cNvSpPr/>
            <p:nvPr/>
          </p:nvSpPr>
          <p:spPr>
            <a:xfrm>
              <a:off x="2186141" y="168088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49" name="Google Shape;5549;p64"/>
            <p:cNvSpPr/>
            <p:nvPr/>
          </p:nvSpPr>
          <p:spPr>
            <a:xfrm>
              <a:off x="2187187" y="1681358"/>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0" name="Google Shape;5550;p64"/>
            <p:cNvSpPr/>
            <p:nvPr/>
          </p:nvSpPr>
          <p:spPr>
            <a:xfrm>
              <a:off x="2188327" y="1682024"/>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1" name="Google Shape;5551;p64"/>
            <p:cNvSpPr/>
            <p:nvPr/>
          </p:nvSpPr>
          <p:spPr>
            <a:xfrm>
              <a:off x="2185571" y="1680652"/>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2" name="Google Shape;5552;p64"/>
            <p:cNvSpPr/>
            <p:nvPr/>
          </p:nvSpPr>
          <p:spPr>
            <a:xfrm>
              <a:off x="2186657" y="168112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3" name="Google Shape;5553;p64"/>
            <p:cNvSpPr/>
            <p:nvPr/>
          </p:nvSpPr>
          <p:spPr>
            <a:xfrm>
              <a:off x="2184756" y="1680313"/>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4" name="Google Shape;5554;p64"/>
            <p:cNvSpPr/>
            <p:nvPr/>
          </p:nvSpPr>
          <p:spPr>
            <a:xfrm>
              <a:off x="2185137" y="1680462"/>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5" name="Google Shape;5555;p64"/>
            <p:cNvSpPr/>
            <p:nvPr/>
          </p:nvSpPr>
          <p:spPr>
            <a:xfrm>
              <a:off x="2183616" y="167989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6" name="Google Shape;5556;p64"/>
            <p:cNvSpPr/>
            <p:nvPr/>
          </p:nvSpPr>
          <p:spPr>
            <a:xfrm>
              <a:off x="2175347" y="1698615"/>
              <a:ext cx="163" cy="163"/>
            </a:xfrm>
            <a:custGeom>
              <a:avLst/>
              <a:gdLst/>
              <a:ahLst/>
              <a:cxnLst/>
              <a:rect l="l" t="t" r="r" b="b"/>
              <a:pathLst>
                <a:path w="12" h="12" extrusionOk="0">
                  <a:moveTo>
                    <a:pt x="1"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7" name="Google Shape;5557;p64"/>
            <p:cNvSpPr/>
            <p:nvPr/>
          </p:nvSpPr>
          <p:spPr>
            <a:xfrm>
              <a:off x="2176257" y="1699525"/>
              <a:ext cx="54" cy="54"/>
            </a:xfrm>
            <a:custGeom>
              <a:avLst/>
              <a:gdLst/>
              <a:ahLst/>
              <a:cxnLst/>
              <a:rect l="l" t="t" r="r" b="b"/>
              <a:pathLst>
                <a:path w="4" h="4" extrusionOk="0">
                  <a:moveTo>
                    <a:pt x="4" y="4"/>
                  </a:moveTo>
                  <a:lnTo>
                    <a:pt x="0" y="0"/>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8" name="Google Shape;5558;p64"/>
            <p:cNvSpPr/>
            <p:nvPr/>
          </p:nvSpPr>
          <p:spPr>
            <a:xfrm>
              <a:off x="2187703" y="1681698"/>
              <a:ext cx="258" cy="109"/>
            </a:xfrm>
            <a:custGeom>
              <a:avLst/>
              <a:gdLst/>
              <a:ahLst/>
              <a:cxnLst/>
              <a:rect l="l" t="t" r="r" b="b"/>
              <a:pathLst>
                <a:path w="19"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59" name="Google Shape;5559;p64"/>
            <p:cNvSpPr/>
            <p:nvPr/>
          </p:nvSpPr>
          <p:spPr>
            <a:xfrm>
              <a:off x="2167595" y="1679838"/>
              <a:ext cx="489" cy="163"/>
            </a:xfrm>
            <a:custGeom>
              <a:avLst/>
              <a:gdLst/>
              <a:ahLst/>
              <a:cxnLst/>
              <a:rect l="l" t="t" r="r" b="b"/>
              <a:pathLst>
                <a:path w="36" h="12" extrusionOk="0">
                  <a:moveTo>
                    <a:pt x="1" y="1"/>
                  </a:moveTo>
                  <a:cubicBezTo>
                    <a:pt x="11" y="8"/>
                    <a:pt x="25" y="11"/>
                    <a:pt x="36" y="4"/>
                  </a:cubicBezTo>
                  <a:cubicBezTo>
                    <a:pt x="25" y="11"/>
                    <a:pt x="1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0" name="Google Shape;5560;p64"/>
            <p:cNvSpPr/>
            <p:nvPr/>
          </p:nvSpPr>
          <p:spPr>
            <a:xfrm>
              <a:off x="2183711" y="16799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1" name="Google Shape;5561;p64"/>
            <p:cNvSpPr/>
            <p:nvPr/>
          </p:nvSpPr>
          <p:spPr>
            <a:xfrm>
              <a:off x="2184145" y="168008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2" name="Google Shape;5562;p64"/>
            <p:cNvSpPr/>
            <p:nvPr/>
          </p:nvSpPr>
          <p:spPr>
            <a:xfrm>
              <a:off x="2183860" y="167998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3" name="Google Shape;5563;p64"/>
            <p:cNvSpPr/>
            <p:nvPr/>
          </p:nvSpPr>
          <p:spPr>
            <a:xfrm>
              <a:off x="2189794" y="1704318"/>
              <a:ext cx="11324" cy="24833"/>
            </a:xfrm>
            <a:custGeom>
              <a:avLst/>
              <a:gdLst/>
              <a:ahLst/>
              <a:cxnLst/>
              <a:rect l="l" t="t" r="r" b="b"/>
              <a:pathLst>
                <a:path w="834" h="1829" extrusionOk="0">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4" name="Google Shape;5564;p64"/>
            <p:cNvSpPr/>
            <p:nvPr/>
          </p:nvSpPr>
          <p:spPr>
            <a:xfrm>
              <a:off x="2121119" y="1644237"/>
              <a:ext cx="52626" cy="23163"/>
            </a:xfrm>
            <a:custGeom>
              <a:avLst/>
              <a:gdLst/>
              <a:ahLst/>
              <a:cxnLst/>
              <a:rect l="l" t="t" r="r" b="b"/>
              <a:pathLst>
                <a:path w="3876" h="1706" extrusionOk="0">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5" name="Google Shape;5565;p64"/>
            <p:cNvSpPr/>
            <p:nvPr/>
          </p:nvSpPr>
          <p:spPr>
            <a:xfrm>
              <a:off x="2168545" y="1647618"/>
              <a:ext cx="45838" cy="25064"/>
            </a:xfrm>
            <a:custGeom>
              <a:avLst/>
              <a:gdLst/>
              <a:ahLst/>
              <a:cxnLst/>
              <a:rect l="l" t="t" r="r" b="b"/>
              <a:pathLst>
                <a:path w="3376" h="1846" extrusionOk="0">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6" name="Google Shape;5566;p64"/>
            <p:cNvSpPr/>
            <p:nvPr/>
          </p:nvSpPr>
          <p:spPr>
            <a:xfrm>
              <a:off x="2170215" y="1666817"/>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7" name="Google Shape;5567;p64"/>
            <p:cNvSpPr/>
            <p:nvPr/>
          </p:nvSpPr>
          <p:spPr>
            <a:xfrm>
              <a:off x="2170636" y="1667061"/>
              <a:ext cx="68" cy="54"/>
            </a:xfrm>
            <a:custGeom>
              <a:avLst/>
              <a:gdLst/>
              <a:ahLst/>
              <a:cxnLst/>
              <a:rect l="l" t="t" r="r" b="b"/>
              <a:pathLst>
                <a:path w="5" h="4" extrusionOk="0">
                  <a:moveTo>
                    <a:pt x="4"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8" name="Google Shape;5568;p64"/>
            <p:cNvSpPr/>
            <p:nvPr/>
          </p:nvSpPr>
          <p:spPr>
            <a:xfrm>
              <a:off x="2175252" y="1670524"/>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69" name="Google Shape;5569;p64"/>
            <p:cNvSpPr/>
            <p:nvPr/>
          </p:nvSpPr>
          <p:spPr>
            <a:xfrm>
              <a:off x="2182571" y="1671854"/>
              <a:ext cx="2539" cy="733"/>
            </a:xfrm>
            <a:custGeom>
              <a:avLst/>
              <a:gdLst/>
              <a:ahLst/>
              <a:cxnLst/>
              <a:rect l="l" t="t" r="r" b="b"/>
              <a:pathLst>
                <a:path w="187" h="54" extrusionOk="0">
                  <a:moveTo>
                    <a:pt x="186" y="1"/>
                  </a:moveTo>
                  <a:cubicBezTo>
                    <a:pt x="95" y="29"/>
                    <a:pt x="32" y="43"/>
                    <a:pt x="1" y="53"/>
                  </a:cubicBezTo>
                  <a:cubicBezTo>
                    <a:pt x="29" y="46"/>
                    <a:pt x="78" y="36"/>
                    <a:pt x="134" y="18"/>
                  </a:cubicBezTo>
                  <a:lnTo>
                    <a:pt x="18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0" name="Google Shape;5570;p64"/>
            <p:cNvSpPr/>
            <p:nvPr/>
          </p:nvSpPr>
          <p:spPr>
            <a:xfrm>
              <a:off x="2175592" y="1670809"/>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1" name="Google Shape;5571;p64"/>
            <p:cNvSpPr/>
            <p:nvPr/>
          </p:nvSpPr>
          <p:spPr>
            <a:xfrm>
              <a:off x="2174587" y="166985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2" name="Google Shape;5572;p64"/>
            <p:cNvSpPr/>
            <p:nvPr/>
          </p:nvSpPr>
          <p:spPr>
            <a:xfrm>
              <a:off x="2174207" y="1669573"/>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3" name="Google Shape;5573;p64"/>
            <p:cNvSpPr/>
            <p:nvPr/>
          </p:nvSpPr>
          <p:spPr>
            <a:xfrm>
              <a:off x="2171070" y="1667346"/>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4" name="Google Shape;5574;p64"/>
            <p:cNvSpPr/>
            <p:nvPr/>
          </p:nvSpPr>
          <p:spPr>
            <a:xfrm>
              <a:off x="2173786" y="1669247"/>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5" name="Google Shape;5575;p64"/>
            <p:cNvSpPr/>
            <p:nvPr/>
          </p:nvSpPr>
          <p:spPr>
            <a:xfrm>
              <a:off x="2174926" y="16701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6" name="Google Shape;5576;p64"/>
            <p:cNvSpPr/>
            <p:nvPr/>
          </p:nvSpPr>
          <p:spPr>
            <a:xfrm>
              <a:off x="2171546" y="166767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7" name="Google Shape;5577;p64"/>
            <p:cNvSpPr/>
            <p:nvPr/>
          </p:nvSpPr>
          <p:spPr>
            <a:xfrm>
              <a:off x="2172971" y="1668623"/>
              <a:ext cx="54" cy="68"/>
            </a:xfrm>
            <a:custGeom>
              <a:avLst/>
              <a:gdLst/>
              <a:ahLst/>
              <a:cxnLst/>
              <a:rect l="l" t="t" r="r" b="b"/>
              <a:pathLst>
                <a:path w="4"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8" name="Google Shape;5578;p64"/>
            <p:cNvSpPr/>
            <p:nvPr/>
          </p:nvSpPr>
          <p:spPr>
            <a:xfrm>
              <a:off x="2173351" y="1668908"/>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79" name="Google Shape;5579;p64"/>
            <p:cNvSpPr/>
            <p:nvPr/>
          </p:nvSpPr>
          <p:spPr>
            <a:xfrm>
              <a:off x="2174831" y="1654081"/>
              <a:ext cx="54" cy="299"/>
            </a:xfrm>
            <a:custGeom>
              <a:avLst/>
              <a:gdLst/>
              <a:ahLst/>
              <a:cxnLst/>
              <a:rect l="l" t="t" r="r" b="b"/>
              <a:pathLst>
                <a:path w="4" h="22" extrusionOk="0">
                  <a:moveTo>
                    <a:pt x="4" y="0"/>
                  </a:moveTo>
                  <a:cubicBezTo>
                    <a:pt x="0" y="7"/>
                    <a:pt x="0" y="14"/>
                    <a:pt x="0" y="21"/>
                  </a:cubicBezTo>
                  <a:cubicBezTo>
                    <a:pt x="0" y="14"/>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0" name="Google Shape;5580;p64"/>
            <p:cNvSpPr/>
            <p:nvPr/>
          </p:nvSpPr>
          <p:spPr>
            <a:xfrm>
              <a:off x="2168599" y="166343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1" name="Google Shape;5581;p64"/>
            <p:cNvSpPr/>
            <p:nvPr/>
          </p:nvSpPr>
          <p:spPr>
            <a:xfrm>
              <a:off x="2168409" y="1663871"/>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2" name="Google Shape;5582;p64"/>
            <p:cNvSpPr/>
            <p:nvPr/>
          </p:nvSpPr>
          <p:spPr>
            <a:xfrm>
              <a:off x="2168450" y="1663680"/>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3" name="Google Shape;5583;p64"/>
            <p:cNvSpPr/>
            <p:nvPr/>
          </p:nvSpPr>
          <p:spPr>
            <a:xfrm>
              <a:off x="2168735" y="166334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4" name="Google Shape;5584;p64"/>
            <p:cNvSpPr/>
            <p:nvPr/>
          </p:nvSpPr>
          <p:spPr>
            <a:xfrm>
              <a:off x="2168694" y="166334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5" name="Google Shape;5585;p64"/>
            <p:cNvSpPr/>
            <p:nvPr/>
          </p:nvSpPr>
          <p:spPr>
            <a:xfrm>
              <a:off x="2168640" y="1663395"/>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6" name="Google Shape;5586;p64"/>
            <p:cNvSpPr/>
            <p:nvPr/>
          </p:nvSpPr>
          <p:spPr>
            <a:xfrm>
              <a:off x="2168504" y="1663531"/>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7" name="Google Shape;5587;p64"/>
            <p:cNvSpPr/>
            <p:nvPr/>
          </p:nvSpPr>
          <p:spPr>
            <a:xfrm>
              <a:off x="2174872" y="1653891"/>
              <a:ext cx="68" cy="109"/>
            </a:xfrm>
            <a:custGeom>
              <a:avLst/>
              <a:gdLst/>
              <a:ahLst/>
              <a:cxnLst/>
              <a:rect l="l" t="t" r="r" b="b"/>
              <a:pathLst>
                <a:path w="5" h="8" extrusionOk="0">
                  <a:moveTo>
                    <a:pt x="4" y="0"/>
                  </a:moveTo>
                  <a:lnTo>
                    <a:pt x="4" y="0"/>
                  </a:lnTo>
                  <a:cubicBezTo>
                    <a:pt x="4" y="0"/>
                    <a:pt x="1" y="4"/>
                    <a:pt x="1" y="7"/>
                  </a:cubicBezTo>
                  <a:cubicBezTo>
                    <a:pt x="4" y="4"/>
                    <a:pt x="4" y="0"/>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8" name="Google Shape;5588;p64"/>
            <p:cNvSpPr/>
            <p:nvPr/>
          </p:nvSpPr>
          <p:spPr>
            <a:xfrm>
              <a:off x="2141078" y="1625270"/>
              <a:ext cx="43597" cy="21317"/>
            </a:xfrm>
            <a:custGeom>
              <a:avLst/>
              <a:gdLst/>
              <a:ahLst/>
              <a:cxnLst/>
              <a:rect l="l" t="t" r="r" b="b"/>
              <a:pathLst>
                <a:path w="3211" h="1570" extrusionOk="0">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89" name="Google Shape;5589;p64"/>
            <p:cNvSpPr/>
            <p:nvPr/>
          </p:nvSpPr>
          <p:spPr>
            <a:xfrm>
              <a:off x="2183195" y="1635589"/>
              <a:ext cx="1534" cy="2390"/>
            </a:xfrm>
            <a:custGeom>
              <a:avLst/>
              <a:gdLst/>
              <a:ahLst/>
              <a:cxnLst/>
              <a:rect l="l" t="t" r="r" b="b"/>
              <a:pathLst>
                <a:path w="113" h="176" extrusionOk="0">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0" name="Google Shape;5590;p64"/>
            <p:cNvSpPr/>
            <p:nvPr/>
          </p:nvSpPr>
          <p:spPr>
            <a:xfrm>
              <a:off x="2161756" y="1626465"/>
              <a:ext cx="774" cy="394"/>
            </a:xfrm>
            <a:custGeom>
              <a:avLst/>
              <a:gdLst/>
              <a:ahLst/>
              <a:cxnLst/>
              <a:rect l="l" t="t" r="r" b="b"/>
              <a:pathLst>
                <a:path w="57" h="29" extrusionOk="0">
                  <a:moveTo>
                    <a:pt x="0" y="0"/>
                  </a:moveTo>
                  <a:cubicBezTo>
                    <a:pt x="18" y="11"/>
                    <a:pt x="35" y="18"/>
                    <a:pt x="56" y="28"/>
                  </a:cubicBezTo>
                  <a:cubicBezTo>
                    <a:pt x="35" y="18"/>
                    <a:pt x="1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1" name="Google Shape;5591;p64"/>
            <p:cNvSpPr/>
            <p:nvPr/>
          </p:nvSpPr>
          <p:spPr>
            <a:xfrm>
              <a:off x="2162612" y="1626885"/>
              <a:ext cx="720" cy="299"/>
            </a:xfrm>
            <a:custGeom>
              <a:avLst/>
              <a:gdLst/>
              <a:ahLst/>
              <a:cxnLst/>
              <a:rect l="l" t="t" r="r" b="b"/>
              <a:pathLst>
                <a:path w="53" h="22" extrusionOk="0">
                  <a:moveTo>
                    <a:pt x="0" y="1"/>
                  </a:moveTo>
                  <a:lnTo>
                    <a:pt x="0" y="1"/>
                  </a:lnTo>
                  <a:cubicBezTo>
                    <a:pt x="18" y="11"/>
                    <a:pt x="39" y="18"/>
                    <a:pt x="53" y="22"/>
                  </a:cubicBezTo>
                  <a:cubicBezTo>
                    <a:pt x="39"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2" name="Google Shape;5592;p64"/>
            <p:cNvSpPr/>
            <p:nvPr/>
          </p:nvSpPr>
          <p:spPr>
            <a:xfrm>
              <a:off x="2183046" y="1635439"/>
              <a:ext cx="68" cy="68"/>
            </a:xfrm>
            <a:custGeom>
              <a:avLst/>
              <a:gdLst/>
              <a:ahLst/>
              <a:cxnLst/>
              <a:rect l="l" t="t" r="r" b="b"/>
              <a:pathLst>
                <a:path w="5" h="5" extrusionOk="0">
                  <a:moveTo>
                    <a:pt x="1" y="1"/>
                  </a:moveTo>
                  <a:lnTo>
                    <a:pt x="1" y="1"/>
                  </a:ln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3" name="Google Shape;5593;p64"/>
            <p:cNvSpPr/>
            <p:nvPr/>
          </p:nvSpPr>
          <p:spPr>
            <a:xfrm>
              <a:off x="2160711" y="1625894"/>
              <a:ext cx="815" cy="489"/>
            </a:xfrm>
            <a:custGeom>
              <a:avLst/>
              <a:gdLst/>
              <a:ahLst/>
              <a:cxnLst/>
              <a:rect l="l" t="t" r="r" b="b"/>
              <a:pathLst>
                <a:path w="60" h="36" extrusionOk="0">
                  <a:moveTo>
                    <a:pt x="0" y="0"/>
                  </a:moveTo>
                  <a:cubicBezTo>
                    <a:pt x="21" y="11"/>
                    <a:pt x="42" y="25"/>
                    <a:pt x="60" y="35"/>
                  </a:cubicBezTo>
                  <a:cubicBezTo>
                    <a:pt x="42" y="25"/>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4" name="Google Shape;5594;p64"/>
            <p:cNvSpPr/>
            <p:nvPr/>
          </p:nvSpPr>
          <p:spPr>
            <a:xfrm>
              <a:off x="2159801" y="1625270"/>
              <a:ext cx="869" cy="584"/>
            </a:xfrm>
            <a:custGeom>
              <a:avLst/>
              <a:gdLst/>
              <a:ahLst/>
              <a:cxnLst/>
              <a:rect l="l" t="t" r="r" b="b"/>
              <a:pathLst>
                <a:path w="64" h="43" extrusionOk="0">
                  <a:moveTo>
                    <a:pt x="1" y="1"/>
                  </a:moveTo>
                  <a:cubicBezTo>
                    <a:pt x="22" y="15"/>
                    <a:pt x="43" y="29"/>
                    <a:pt x="64" y="43"/>
                  </a:cubicBezTo>
                  <a:cubicBezTo>
                    <a:pt x="43" y="29"/>
                    <a:pt x="22"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5" name="Google Shape;5595;p64"/>
            <p:cNvSpPr/>
            <p:nvPr/>
          </p:nvSpPr>
          <p:spPr>
            <a:xfrm>
              <a:off x="2166359" y="1644333"/>
              <a:ext cx="204" cy="163"/>
            </a:xfrm>
            <a:custGeom>
              <a:avLst/>
              <a:gdLst/>
              <a:ahLst/>
              <a:cxnLst/>
              <a:rect l="l" t="t" r="r" b="b"/>
              <a:pathLst>
                <a:path w="15" h="12" extrusionOk="0">
                  <a:moveTo>
                    <a:pt x="1" y="1"/>
                  </a:moveTo>
                  <a:cubicBezTo>
                    <a:pt x="8" y="4"/>
                    <a:pt x="11" y="8"/>
                    <a:pt x="15" y="11"/>
                  </a:cubicBezTo>
                  <a:cubicBezTo>
                    <a:pt x="11"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6" name="Google Shape;5596;p64"/>
            <p:cNvSpPr/>
            <p:nvPr/>
          </p:nvSpPr>
          <p:spPr>
            <a:xfrm>
              <a:off x="2156855" y="164647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7" name="Google Shape;5597;p64"/>
            <p:cNvSpPr/>
            <p:nvPr/>
          </p:nvSpPr>
          <p:spPr>
            <a:xfrm>
              <a:off x="2157045" y="1646423"/>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8" name="Google Shape;5598;p64"/>
            <p:cNvSpPr/>
            <p:nvPr/>
          </p:nvSpPr>
          <p:spPr>
            <a:xfrm>
              <a:off x="2156570" y="1646518"/>
              <a:ext cx="204" cy="68"/>
            </a:xfrm>
            <a:custGeom>
              <a:avLst/>
              <a:gdLst/>
              <a:ahLst/>
              <a:cxnLst/>
              <a:rect l="l" t="t" r="r" b="b"/>
              <a:pathLst>
                <a:path w="15" h="5" extrusionOk="0">
                  <a:moveTo>
                    <a:pt x="1" y="4"/>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599" name="Google Shape;5599;p64"/>
            <p:cNvSpPr/>
            <p:nvPr/>
          </p:nvSpPr>
          <p:spPr>
            <a:xfrm>
              <a:off x="2157384" y="1646233"/>
              <a:ext cx="149" cy="109"/>
            </a:xfrm>
            <a:custGeom>
              <a:avLst/>
              <a:gdLst/>
              <a:ahLst/>
              <a:cxnLst/>
              <a:rect l="l" t="t" r="r" b="b"/>
              <a:pathLst>
                <a:path w="11" h="8" extrusionOk="0">
                  <a:moveTo>
                    <a:pt x="0" y="8"/>
                  </a:moveTo>
                  <a:cubicBezTo>
                    <a:pt x="4" y="4"/>
                    <a:pt x="7" y="4"/>
                    <a:pt x="11" y="1"/>
                  </a:cubicBezTo>
                  <a:cubicBezTo>
                    <a:pt x="7" y="4"/>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0" name="Google Shape;5600;p64"/>
            <p:cNvSpPr/>
            <p:nvPr/>
          </p:nvSpPr>
          <p:spPr>
            <a:xfrm>
              <a:off x="2165028" y="1643531"/>
              <a:ext cx="1059" cy="584"/>
            </a:xfrm>
            <a:custGeom>
              <a:avLst/>
              <a:gdLst/>
              <a:ahLst/>
              <a:cxnLst/>
              <a:rect l="l" t="t" r="r" b="b"/>
              <a:pathLst>
                <a:path w="78" h="43" extrusionOk="0">
                  <a:moveTo>
                    <a:pt x="1" y="0"/>
                  </a:moveTo>
                  <a:cubicBezTo>
                    <a:pt x="29" y="11"/>
                    <a:pt x="53" y="25"/>
                    <a:pt x="78" y="42"/>
                  </a:cubicBezTo>
                  <a:cubicBezTo>
                    <a:pt x="53" y="25"/>
                    <a:pt x="29"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1" name="Google Shape;5601;p64"/>
            <p:cNvSpPr/>
            <p:nvPr/>
          </p:nvSpPr>
          <p:spPr>
            <a:xfrm>
              <a:off x="2157235" y="164638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2" name="Google Shape;5602;p64"/>
            <p:cNvSpPr/>
            <p:nvPr/>
          </p:nvSpPr>
          <p:spPr>
            <a:xfrm>
              <a:off x="2160561" y="1642432"/>
              <a:ext cx="1303" cy="204"/>
            </a:xfrm>
            <a:custGeom>
              <a:avLst/>
              <a:gdLst/>
              <a:ahLst/>
              <a:cxnLst/>
              <a:rect l="l" t="t" r="r" b="b"/>
              <a:pathLst>
                <a:path w="96" h="15" extrusionOk="0">
                  <a:moveTo>
                    <a:pt x="1" y="1"/>
                  </a:moveTo>
                  <a:cubicBezTo>
                    <a:pt x="25" y="4"/>
                    <a:pt x="60" y="8"/>
                    <a:pt x="95" y="15"/>
                  </a:cubicBezTo>
                  <a:cubicBezTo>
                    <a:pt x="60" y="8"/>
                    <a:pt x="29"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3" name="Google Shape;5603;p64"/>
            <p:cNvSpPr/>
            <p:nvPr/>
          </p:nvSpPr>
          <p:spPr>
            <a:xfrm>
              <a:off x="2164458" y="1643287"/>
              <a:ext cx="489" cy="204"/>
            </a:xfrm>
            <a:custGeom>
              <a:avLst/>
              <a:gdLst/>
              <a:ahLst/>
              <a:cxnLst/>
              <a:rect l="l" t="t" r="r" b="b"/>
              <a:pathLst>
                <a:path w="36" h="15" extrusionOk="0">
                  <a:moveTo>
                    <a:pt x="1" y="1"/>
                  </a:moveTo>
                  <a:cubicBezTo>
                    <a:pt x="15" y="4"/>
                    <a:pt x="25" y="8"/>
                    <a:pt x="36" y="15"/>
                  </a:cubicBezTo>
                  <a:cubicBezTo>
                    <a:pt x="25" y="8"/>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4" name="Google Shape;5604;p64"/>
            <p:cNvSpPr/>
            <p:nvPr/>
          </p:nvSpPr>
          <p:spPr>
            <a:xfrm>
              <a:off x="2162136" y="1642676"/>
              <a:ext cx="2200" cy="584"/>
            </a:xfrm>
            <a:custGeom>
              <a:avLst/>
              <a:gdLst/>
              <a:ahLst/>
              <a:cxnLst/>
              <a:rect l="l" t="t" r="r" b="b"/>
              <a:pathLst>
                <a:path w="162" h="43" extrusionOk="0">
                  <a:moveTo>
                    <a:pt x="0" y="0"/>
                  </a:moveTo>
                  <a:cubicBezTo>
                    <a:pt x="56" y="7"/>
                    <a:pt x="109" y="21"/>
                    <a:pt x="161" y="42"/>
                  </a:cubicBezTo>
                  <a:cubicBezTo>
                    <a:pt x="109" y="21"/>
                    <a:pt x="5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5" name="Google Shape;5605;p64"/>
            <p:cNvSpPr/>
            <p:nvPr/>
          </p:nvSpPr>
          <p:spPr>
            <a:xfrm>
              <a:off x="2156244" y="1646614"/>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6" name="Google Shape;5606;p64"/>
            <p:cNvSpPr/>
            <p:nvPr/>
          </p:nvSpPr>
          <p:spPr>
            <a:xfrm>
              <a:off x="2154628" y="1646614"/>
              <a:ext cx="1195" cy="54"/>
            </a:xfrm>
            <a:custGeom>
              <a:avLst/>
              <a:gdLst/>
              <a:ahLst/>
              <a:cxnLst/>
              <a:rect l="l" t="t" r="r" b="b"/>
              <a:pathLst>
                <a:path w="88" h="4" extrusionOk="0">
                  <a:moveTo>
                    <a:pt x="0" y="1"/>
                  </a:moveTo>
                  <a:cubicBezTo>
                    <a:pt x="16" y="2"/>
                    <a:pt x="32" y="3"/>
                    <a:pt x="47" y="3"/>
                  </a:cubicBezTo>
                  <a:cubicBezTo>
                    <a:pt x="61" y="3"/>
                    <a:pt x="75" y="2"/>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7" name="Google Shape;5607;p64"/>
            <p:cNvSpPr/>
            <p:nvPr/>
          </p:nvSpPr>
          <p:spPr>
            <a:xfrm>
              <a:off x="2166984" y="1644903"/>
              <a:ext cx="2906" cy="1113"/>
            </a:xfrm>
            <a:custGeom>
              <a:avLst/>
              <a:gdLst/>
              <a:ahLst/>
              <a:cxnLst/>
              <a:rect l="l" t="t" r="r" b="b"/>
              <a:pathLst>
                <a:path w="214" h="82" extrusionOk="0">
                  <a:moveTo>
                    <a:pt x="214" y="67"/>
                  </a:moveTo>
                  <a:cubicBezTo>
                    <a:pt x="137" y="81"/>
                    <a:pt x="60" y="57"/>
                    <a:pt x="4" y="1"/>
                  </a:cubicBezTo>
                  <a:lnTo>
                    <a:pt x="0" y="1"/>
                  </a:lnTo>
                  <a:lnTo>
                    <a:pt x="4" y="1"/>
                  </a:lnTo>
                  <a:cubicBezTo>
                    <a:pt x="60" y="57"/>
                    <a:pt x="137" y="81"/>
                    <a:pt x="214"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8" name="Google Shape;5608;p64"/>
            <p:cNvSpPr/>
            <p:nvPr/>
          </p:nvSpPr>
          <p:spPr>
            <a:xfrm>
              <a:off x="2154248" y="1646614"/>
              <a:ext cx="394" cy="14"/>
            </a:xfrm>
            <a:custGeom>
              <a:avLst/>
              <a:gdLst/>
              <a:ahLst/>
              <a:cxnLst/>
              <a:rect l="l" t="t" r="r" b="b"/>
              <a:pathLst>
                <a:path w="29" h="1" extrusionOk="0">
                  <a:moveTo>
                    <a:pt x="0" y="1"/>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09" name="Google Shape;5609;p64"/>
            <p:cNvSpPr/>
            <p:nvPr/>
          </p:nvSpPr>
          <p:spPr>
            <a:xfrm>
              <a:off x="2153813" y="1646573"/>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0" name="Google Shape;5610;p64"/>
            <p:cNvSpPr/>
            <p:nvPr/>
          </p:nvSpPr>
          <p:spPr>
            <a:xfrm>
              <a:off x="2153433" y="1646518"/>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1" name="Google Shape;5611;p64"/>
            <p:cNvSpPr/>
            <p:nvPr/>
          </p:nvSpPr>
          <p:spPr>
            <a:xfrm>
              <a:off x="2171641" y="1645052"/>
              <a:ext cx="1100" cy="530"/>
            </a:xfrm>
            <a:custGeom>
              <a:avLst/>
              <a:gdLst/>
              <a:ahLst/>
              <a:cxnLst/>
              <a:rect l="l" t="t" r="r" b="b"/>
              <a:pathLst>
                <a:path w="81" h="39" extrusionOk="0">
                  <a:moveTo>
                    <a:pt x="81" y="39"/>
                  </a:moveTo>
                  <a:lnTo>
                    <a:pt x="81" y="39"/>
                  </a:lnTo>
                  <a:lnTo>
                    <a:pt x="67" y="0"/>
                  </a:lnTo>
                  <a:lnTo>
                    <a:pt x="0" y="25"/>
                  </a:lnTo>
                  <a:lnTo>
                    <a:pt x="6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2" name="Google Shape;5612;p64"/>
            <p:cNvSpPr/>
            <p:nvPr/>
          </p:nvSpPr>
          <p:spPr>
            <a:xfrm>
              <a:off x="2152958" y="1646478"/>
              <a:ext cx="353" cy="54"/>
            </a:xfrm>
            <a:custGeom>
              <a:avLst/>
              <a:gdLst/>
              <a:ahLst/>
              <a:cxnLst/>
              <a:rect l="l" t="t" r="r" b="b"/>
              <a:pathLst>
                <a:path w="26" h="4" extrusionOk="0">
                  <a:moveTo>
                    <a:pt x="1" y="0"/>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3" name="Google Shape;5613;p64"/>
            <p:cNvSpPr/>
            <p:nvPr/>
          </p:nvSpPr>
          <p:spPr>
            <a:xfrm>
              <a:off x="2155864" y="1646614"/>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4" name="Google Shape;5614;p64"/>
            <p:cNvSpPr/>
            <p:nvPr/>
          </p:nvSpPr>
          <p:spPr>
            <a:xfrm>
              <a:off x="2152768" y="1646423"/>
              <a:ext cx="109" cy="14"/>
            </a:xfrm>
            <a:custGeom>
              <a:avLst/>
              <a:gdLst/>
              <a:ahLst/>
              <a:cxnLst/>
              <a:rect l="l" t="t" r="r" b="b"/>
              <a:pathLst>
                <a:path w="8" h="1" extrusionOk="0">
                  <a:moveTo>
                    <a:pt x="1" y="1"/>
                  </a:moveTo>
                  <a:lnTo>
                    <a:pt x="1" y="1"/>
                  </a:ln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5" name="Google Shape;5615;p64"/>
            <p:cNvSpPr/>
            <p:nvPr/>
          </p:nvSpPr>
          <p:spPr>
            <a:xfrm>
              <a:off x="2173637" y="1639417"/>
              <a:ext cx="38709" cy="14569"/>
            </a:xfrm>
            <a:custGeom>
              <a:avLst/>
              <a:gdLst/>
              <a:ahLst/>
              <a:cxnLst/>
              <a:rect l="l" t="t" r="r" b="b"/>
              <a:pathLst>
                <a:path w="2851" h="1073" extrusionOk="0">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6" name="Google Shape;5616;p64"/>
            <p:cNvSpPr/>
            <p:nvPr/>
          </p:nvSpPr>
          <p:spPr>
            <a:xfrm>
              <a:off x="2211667" y="1642866"/>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7" name="Google Shape;5617;p64"/>
            <p:cNvSpPr/>
            <p:nvPr/>
          </p:nvSpPr>
          <p:spPr>
            <a:xfrm>
              <a:off x="2209332" y="164214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8" name="Google Shape;5618;p64"/>
            <p:cNvSpPr/>
            <p:nvPr/>
          </p:nvSpPr>
          <p:spPr>
            <a:xfrm>
              <a:off x="2200343" y="1640341"/>
              <a:ext cx="3014" cy="489"/>
            </a:xfrm>
            <a:custGeom>
              <a:avLst/>
              <a:gdLst/>
              <a:ahLst/>
              <a:cxnLst/>
              <a:rect l="l" t="t" r="r" b="b"/>
              <a:pathLst>
                <a:path w="222" h="36" extrusionOk="0">
                  <a:moveTo>
                    <a:pt x="222" y="32"/>
                  </a:moveTo>
                  <a:cubicBezTo>
                    <a:pt x="145" y="36"/>
                    <a:pt x="71" y="25"/>
                    <a:pt x="1" y="1"/>
                  </a:cubicBezTo>
                  <a:cubicBezTo>
                    <a:pt x="71" y="25"/>
                    <a:pt x="145" y="36"/>
                    <a:pt x="2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19" name="Google Shape;5619;p64"/>
            <p:cNvSpPr/>
            <p:nvPr/>
          </p:nvSpPr>
          <p:spPr>
            <a:xfrm>
              <a:off x="2212088" y="1642961"/>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0" name="Google Shape;5620;p64"/>
            <p:cNvSpPr/>
            <p:nvPr/>
          </p:nvSpPr>
          <p:spPr>
            <a:xfrm>
              <a:off x="2209807" y="1642337"/>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1" name="Google Shape;5621;p64"/>
            <p:cNvSpPr/>
            <p:nvPr/>
          </p:nvSpPr>
          <p:spPr>
            <a:xfrm>
              <a:off x="2209481" y="1642201"/>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2" name="Google Shape;5622;p64"/>
            <p:cNvSpPr/>
            <p:nvPr/>
          </p:nvSpPr>
          <p:spPr>
            <a:xfrm>
              <a:off x="2209576" y="1642242"/>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3" name="Google Shape;5623;p64"/>
            <p:cNvSpPr/>
            <p:nvPr/>
          </p:nvSpPr>
          <p:spPr>
            <a:xfrm>
              <a:off x="2209291" y="1642051"/>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4" name="Google Shape;5624;p64"/>
            <p:cNvSpPr/>
            <p:nvPr/>
          </p:nvSpPr>
          <p:spPr>
            <a:xfrm>
              <a:off x="2209956" y="1642432"/>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5" name="Google Shape;5625;p64"/>
            <p:cNvSpPr/>
            <p:nvPr/>
          </p:nvSpPr>
          <p:spPr>
            <a:xfrm>
              <a:off x="2185802" y="1639390"/>
              <a:ext cx="353" cy="258"/>
            </a:xfrm>
            <a:custGeom>
              <a:avLst/>
              <a:gdLst/>
              <a:ahLst/>
              <a:cxnLst/>
              <a:rect l="l" t="t" r="r" b="b"/>
              <a:pathLst>
                <a:path w="26" h="19" extrusionOk="0">
                  <a:moveTo>
                    <a:pt x="25" y="18"/>
                  </a:moveTo>
                  <a:cubicBezTo>
                    <a:pt x="18" y="11"/>
                    <a:pt x="8" y="8"/>
                    <a:pt x="1" y="1"/>
                  </a:cubicBezTo>
                  <a:lnTo>
                    <a:pt x="1" y="1"/>
                  </a:ln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6" name="Google Shape;5626;p64"/>
            <p:cNvSpPr/>
            <p:nvPr/>
          </p:nvSpPr>
          <p:spPr>
            <a:xfrm>
              <a:off x="2209196" y="164201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7" name="Google Shape;5627;p64"/>
            <p:cNvSpPr/>
            <p:nvPr/>
          </p:nvSpPr>
          <p:spPr>
            <a:xfrm>
              <a:off x="2210187" y="164248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8" name="Google Shape;5628;p64"/>
            <p:cNvSpPr/>
            <p:nvPr/>
          </p:nvSpPr>
          <p:spPr>
            <a:xfrm>
              <a:off x="2210472" y="1642581"/>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29" name="Google Shape;5629;p64"/>
            <p:cNvSpPr/>
            <p:nvPr/>
          </p:nvSpPr>
          <p:spPr>
            <a:xfrm>
              <a:off x="2198062" y="1640056"/>
              <a:ext cx="2295" cy="299"/>
            </a:xfrm>
            <a:custGeom>
              <a:avLst/>
              <a:gdLst/>
              <a:ahLst/>
              <a:cxnLst/>
              <a:rect l="l" t="t" r="r" b="b"/>
              <a:pathLst>
                <a:path w="169" h="22" extrusionOk="0">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0" name="Google Shape;5630;p64"/>
            <p:cNvSpPr/>
            <p:nvPr/>
          </p:nvSpPr>
          <p:spPr>
            <a:xfrm>
              <a:off x="2210757" y="164267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1" name="Google Shape;5631;p64"/>
            <p:cNvSpPr/>
            <p:nvPr/>
          </p:nvSpPr>
          <p:spPr>
            <a:xfrm>
              <a:off x="2173501" y="1647713"/>
              <a:ext cx="2145" cy="4195"/>
            </a:xfrm>
            <a:custGeom>
              <a:avLst/>
              <a:gdLst/>
              <a:ahLst/>
              <a:cxnLst/>
              <a:rect l="l" t="t" r="r" b="b"/>
              <a:pathLst>
                <a:path w="158" h="309" extrusionOk="0">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2" name="Google Shape;5632;p64"/>
            <p:cNvSpPr/>
            <p:nvPr/>
          </p:nvSpPr>
          <p:spPr>
            <a:xfrm>
              <a:off x="2208286" y="16483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3" name="Google Shape;5633;p64"/>
            <p:cNvSpPr/>
            <p:nvPr/>
          </p:nvSpPr>
          <p:spPr>
            <a:xfrm>
              <a:off x="2208191" y="164832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4" name="Google Shape;5634;p64"/>
            <p:cNvSpPr/>
            <p:nvPr/>
          </p:nvSpPr>
          <p:spPr>
            <a:xfrm>
              <a:off x="2209956" y="1649085"/>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5" name="Google Shape;5635;p64"/>
            <p:cNvSpPr/>
            <p:nvPr/>
          </p:nvSpPr>
          <p:spPr>
            <a:xfrm>
              <a:off x="2209427" y="1648895"/>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6" name="Google Shape;5636;p64"/>
            <p:cNvSpPr/>
            <p:nvPr/>
          </p:nvSpPr>
          <p:spPr>
            <a:xfrm>
              <a:off x="2208381" y="164847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7" name="Google Shape;5637;p64"/>
            <p:cNvSpPr/>
            <p:nvPr/>
          </p:nvSpPr>
          <p:spPr>
            <a:xfrm>
              <a:off x="2175632" y="1651895"/>
              <a:ext cx="638" cy="774"/>
            </a:xfrm>
            <a:custGeom>
              <a:avLst/>
              <a:gdLst/>
              <a:ahLst/>
              <a:cxnLst/>
              <a:rect l="l" t="t" r="r" b="b"/>
              <a:pathLst>
                <a:path w="47" h="57" extrusionOk="0">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8" name="Google Shape;5638;p64"/>
            <p:cNvSpPr/>
            <p:nvPr/>
          </p:nvSpPr>
          <p:spPr>
            <a:xfrm>
              <a:off x="2208531" y="1648514"/>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39" name="Google Shape;5639;p64"/>
            <p:cNvSpPr/>
            <p:nvPr/>
          </p:nvSpPr>
          <p:spPr>
            <a:xfrm>
              <a:off x="2208816" y="16486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0" name="Google Shape;5640;p64"/>
            <p:cNvSpPr/>
            <p:nvPr/>
          </p:nvSpPr>
          <p:spPr>
            <a:xfrm>
              <a:off x="2209047" y="164880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1" name="Google Shape;5641;p64"/>
            <p:cNvSpPr/>
            <p:nvPr/>
          </p:nvSpPr>
          <p:spPr>
            <a:xfrm>
              <a:off x="2175402" y="1651515"/>
              <a:ext cx="530" cy="720"/>
            </a:xfrm>
            <a:custGeom>
              <a:avLst/>
              <a:gdLst/>
              <a:ahLst/>
              <a:cxnLst/>
              <a:rect l="l" t="t" r="r" b="b"/>
              <a:pathLst>
                <a:path w="39" h="53" extrusionOk="0">
                  <a:moveTo>
                    <a:pt x="0" y="0"/>
                  </a:moveTo>
                  <a:lnTo>
                    <a:pt x="0" y="0"/>
                  </a:lnTo>
                  <a:cubicBezTo>
                    <a:pt x="14" y="21"/>
                    <a:pt x="25" y="35"/>
                    <a:pt x="39" y="53"/>
                  </a:cubicBezTo>
                  <a:lnTo>
                    <a:pt x="21"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2" name="Google Shape;5642;p64"/>
            <p:cNvSpPr/>
            <p:nvPr/>
          </p:nvSpPr>
          <p:spPr>
            <a:xfrm>
              <a:off x="2174492" y="164632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3" name="Google Shape;5643;p64"/>
            <p:cNvSpPr/>
            <p:nvPr/>
          </p:nvSpPr>
          <p:spPr>
            <a:xfrm>
              <a:off x="2174356" y="16464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4" name="Google Shape;5644;p64"/>
            <p:cNvSpPr/>
            <p:nvPr/>
          </p:nvSpPr>
          <p:spPr>
            <a:xfrm>
              <a:off x="2174166" y="164666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5" name="Google Shape;5645;p64"/>
            <p:cNvSpPr/>
            <p:nvPr/>
          </p:nvSpPr>
          <p:spPr>
            <a:xfrm>
              <a:off x="2174587"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6" name="Google Shape;5646;p64"/>
            <p:cNvSpPr/>
            <p:nvPr/>
          </p:nvSpPr>
          <p:spPr>
            <a:xfrm>
              <a:off x="2173732" y="164727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7" name="Google Shape;5647;p64"/>
            <p:cNvSpPr/>
            <p:nvPr/>
          </p:nvSpPr>
          <p:spPr>
            <a:xfrm>
              <a:off x="2173976" y="164689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8" name="Google Shape;5648;p64"/>
            <p:cNvSpPr/>
            <p:nvPr/>
          </p:nvSpPr>
          <p:spPr>
            <a:xfrm>
              <a:off x="2182910" y="1641345"/>
              <a:ext cx="339" cy="339"/>
            </a:xfrm>
            <a:custGeom>
              <a:avLst/>
              <a:gdLst/>
              <a:ahLst/>
              <a:cxnLst/>
              <a:rect l="l" t="t" r="r" b="b"/>
              <a:pathLst>
                <a:path w="25" h="25" extrusionOk="0">
                  <a:moveTo>
                    <a:pt x="25" y="0"/>
                  </a:moveTo>
                  <a:cubicBezTo>
                    <a:pt x="14" y="7"/>
                    <a:pt x="7" y="14"/>
                    <a:pt x="0" y="25"/>
                  </a:cubicBezTo>
                  <a:cubicBezTo>
                    <a:pt x="7"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49" name="Google Shape;5649;p64"/>
            <p:cNvSpPr/>
            <p:nvPr/>
          </p:nvSpPr>
          <p:spPr>
            <a:xfrm>
              <a:off x="2174682" y="164623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0" name="Google Shape;5650;p64"/>
            <p:cNvSpPr/>
            <p:nvPr/>
          </p:nvSpPr>
          <p:spPr>
            <a:xfrm>
              <a:off x="2185517" y="1639390"/>
              <a:ext cx="299" cy="163"/>
            </a:xfrm>
            <a:custGeom>
              <a:avLst/>
              <a:gdLst/>
              <a:ahLst/>
              <a:cxnLst/>
              <a:rect l="l" t="t" r="r" b="b"/>
              <a:pathLst>
                <a:path w="22" h="12" extrusionOk="0">
                  <a:moveTo>
                    <a:pt x="22" y="1"/>
                  </a:moveTo>
                  <a:lnTo>
                    <a:pt x="1" y="11"/>
                  </a:ln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1" name="Google Shape;5651;p64"/>
            <p:cNvSpPr/>
            <p:nvPr/>
          </p:nvSpPr>
          <p:spPr>
            <a:xfrm>
              <a:off x="2184906" y="1639635"/>
              <a:ext cx="489" cy="339"/>
            </a:xfrm>
            <a:custGeom>
              <a:avLst/>
              <a:gdLst/>
              <a:ahLst/>
              <a:cxnLst/>
              <a:rect l="l" t="t" r="r" b="b"/>
              <a:pathLst>
                <a:path w="36" h="25" extrusionOk="0">
                  <a:moveTo>
                    <a:pt x="0" y="25"/>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2" name="Google Shape;5652;p64"/>
            <p:cNvSpPr/>
            <p:nvPr/>
          </p:nvSpPr>
          <p:spPr>
            <a:xfrm>
              <a:off x="2173501" y="164771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3" name="Google Shape;5653;p64"/>
            <p:cNvSpPr/>
            <p:nvPr/>
          </p:nvSpPr>
          <p:spPr>
            <a:xfrm>
              <a:off x="2184376" y="1640056"/>
              <a:ext cx="353" cy="299"/>
            </a:xfrm>
            <a:custGeom>
              <a:avLst/>
              <a:gdLst/>
              <a:ahLst/>
              <a:cxnLst/>
              <a:rect l="l" t="t" r="r" b="b"/>
              <a:pathLst>
                <a:path w="26" h="22" extrusionOk="0">
                  <a:moveTo>
                    <a:pt x="1"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4" name="Google Shape;5654;p64"/>
            <p:cNvSpPr/>
            <p:nvPr/>
          </p:nvSpPr>
          <p:spPr>
            <a:xfrm>
              <a:off x="2182380" y="1641821"/>
              <a:ext cx="394" cy="489"/>
            </a:xfrm>
            <a:custGeom>
              <a:avLst/>
              <a:gdLst/>
              <a:ahLst/>
              <a:cxnLst/>
              <a:rect l="l" t="t" r="r" b="b"/>
              <a:pathLst>
                <a:path w="29" h="36" extrusionOk="0">
                  <a:moveTo>
                    <a:pt x="1" y="35"/>
                  </a:moveTo>
                  <a:cubicBezTo>
                    <a:pt x="11" y="25"/>
                    <a:pt x="22" y="11"/>
                    <a:pt x="29" y="0"/>
                  </a:cubicBezTo>
                  <a:cubicBezTo>
                    <a:pt x="22" y="11"/>
                    <a:pt x="11"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5" name="Google Shape;5655;p64"/>
            <p:cNvSpPr/>
            <p:nvPr/>
          </p:nvSpPr>
          <p:spPr>
            <a:xfrm>
              <a:off x="2183860" y="1640490"/>
              <a:ext cx="339" cy="244"/>
            </a:xfrm>
            <a:custGeom>
              <a:avLst/>
              <a:gdLst/>
              <a:ahLst/>
              <a:cxnLst/>
              <a:rect l="l" t="t" r="r" b="b"/>
              <a:pathLst>
                <a:path w="25" h="18" extrusionOk="0">
                  <a:moveTo>
                    <a:pt x="0"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6" name="Google Shape;5656;p64"/>
            <p:cNvSpPr/>
            <p:nvPr/>
          </p:nvSpPr>
          <p:spPr>
            <a:xfrm>
              <a:off x="2183385" y="1640911"/>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7" name="Google Shape;5657;p64"/>
            <p:cNvSpPr/>
            <p:nvPr/>
          </p:nvSpPr>
          <p:spPr>
            <a:xfrm>
              <a:off x="2173501" y="1647754"/>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8" name="Google Shape;5658;p64"/>
            <p:cNvSpPr/>
            <p:nvPr/>
          </p:nvSpPr>
          <p:spPr>
            <a:xfrm>
              <a:off x="1977808" y="1708880"/>
              <a:ext cx="22865" cy="43584"/>
            </a:xfrm>
            <a:custGeom>
              <a:avLst/>
              <a:gdLst/>
              <a:ahLst/>
              <a:cxnLst/>
              <a:rect l="l" t="t" r="r" b="b"/>
              <a:pathLst>
                <a:path w="1684" h="3210" extrusionOk="0">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59" name="Google Shape;5659;p64"/>
            <p:cNvSpPr/>
            <p:nvPr/>
          </p:nvSpPr>
          <p:spPr>
            <a:xfrm>
              <a:off x="2073964" y="1600939"/>
              <a:ext cx="27440" cy="23163"/>
            </a:xfrm>
            <a:custGeom>
              <a:avLst/>
              <a:gdLst/>
              <a:ahLst/>
              <a:cxnLst/>
              <a:rect l="l" t="t" r="r" b="b"/>
              <a:pathLst>
                <a:path w="2021" h="1706" extrusionOk="0">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0" name="Google Shape;5660;p64"/>
            <p:cNvSpPr/>
            <p:nvPr/>
          </p:nvSpPr>
          <p:spPr>
            <a:xfrm>
              <a:off x="2092647" y="1634489"/>
              <a:ext cx="2865" cy="4114"/>
            </a:xfrm>
            <a:custGeom>
              <a:avLst/>
              <a:gdLst/>
              <a:ahLst/>
              <a:cxnLst/>
              <a:rect l="l" t="t" r="r" b="b"/>
              <a:pathLst>
                <a:path w="211" h="303" extrusionOk="0">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1" name="Google Shape;5661;p64"/>
            <p:cNvSpPr/>
            <p:nvPr/>
          </p:nvSpPr>
          <p:spPr>
            <a:xfrm>
              <a:off x="2068873" y="1620273"/>
              <a:ext cx="26014" cy="18194"/>
            </a:xfrm>
            <a:custGeom>
              <a:avLst/>
              <a:gdLst/>
              <a:ahLst/>
              <a:cxnLst/>
              <a:rect l="l" t="t" r="r" b="b"/>
              <a:pathLst>
                <a:path w="1916" h="1340" extrusionOk="0">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2" name="Google Shape;5662;p64"/>
            <p:cNvSpPr/>
            <p:nvPr/>
          </p:nvSpPr>
          <p:spPr>
            <a:xfrm>
              <a:off x="2073244" y="1623043"/>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3" name="Google Shape;5663;p64"/>
            <p:cNvSpPr/>
            <p:nvPr/>
          </p:nvSpPr>
          <p:spPr>
            <a:xfrm>
              <a:off x="2091547" y="1625134"/>
              <a:ext cx="543" cy="530"/>
            </a:xfrm>
            <a:custGeom>
              <a:avLst/>
              <a:gdLst/>
              <a:ahLst/>
              <a:cxnLst/>
              <a:rect l="l" t="t" r="r" b="b"/>
              <a:pathLst>
                <a:path w="40" h="39" extrusionOk="0">
                  <a:moveTo>
                    <a:pt x="1" y="0"/>
                  </a:moveTo>
                  <a:cubicBezTo>
                    <a:pt x="11" y="14"/>
                    <a:pt x="25" y="25"/>
                    <a:pt x="39" y="39"/>
                  </a:cubicBezTo>
                  <a:cubicBezTo>
                    <a:pt x="25" y="25"/>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4" name="Google Shape;5664;p64"/>
            <p:cNvSpPr/>
            <p:nvPr/>
          </p:nvSpPr>
          <p:spPr>
            <a:xfrm>
              <a:off x="2074480" y="162336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5" name="Google Shape;5665;p64"/>
            <p:cNvSpPr/>
            <p:nvPr/>
          </p:nvSpPr>
          <p:spPr>
            <a:xfrm>
              <a:off x="2072769" y="1622853"/>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6" name="Google Shape;5666;p64"/>
            <p:cNvSpPr/>
            <p:nvPr/>
          </p:nvSpPr>
          <p:spPr>
            <a:xfrm>
              <a:off x="2072253" y="162260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7" name="Google Shape;5667;p64"/>
            <p:cNvSpPr/>
            <p:nvPr/>
          </p:nvSpPr>
          <p:spPr>
            <a:xfrm>
              <a:off x="2074005" y="1623274"/>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8" name="Google Shape;5668;p64"/>
            <p:cNvSpPr/>
            <p:nvPr/>
          </p:nvSpPr>
          <p:spPr>
            <a:xfrm>
              <a:off x="2073679" y="1623179"/>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69" name="Google Shape;5669;p64"/>
            <p:cNvSpPr/>
            <p:nvPr/>
          </p:nvSpPr>
          <p:spPr>
            <a:xfrm>
              <a:off x="2074249" y="1623328"/>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0" name="Google Shape;5670;p64"/>
            <p:cNvSpPr/>
            <p:nvPr/>
          </p:nvSpPr>
          <p:spPr>
            <a:xfrm>
              <a:off x="2092212" y="1625745"/>
              <a:ext cx="638" cy="543"/>
            </a:xfrm>
            <a:custGeom>
              <a:avLst/>
              <a:gdLst/>
              <a:ahLst/>
              <a:cxnLst/>
              <a:rect l="l" t="t" r="r" b="b"/>
              <a:pathLst>
                <a:path w="47" h="40" extrusionOk="0">
                  <a:moveTo>
                    <a:pt x="1" y="1"/>
                  </a:moveTo>
                  <a:cubicBezTo>
                    <a:pt x="15" y="15"/>
                    <a:pt x="29" y="25"/>
                    <a:pt x="46" y="39"/>
                  </a:cubicBezTo>
                  <a:cubicBezTo>
                    <a:pt x="29" y="25"/>
                    <a:pt x="1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1" name="Google Shape;5671;p64"/>
            <p:cNvSpPr/>
            <p:nvPr/>
          </p:nvSpPr>
          <p:spPr>
            <a:xfrm>
              <a:off x="2091031" y="163572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2" name="Google Shape;5672;p64"/>
            <p:cNvSpPr/>
            <p:nvPr/>
          </p:nvSpPr>
          <p:spPr>
            <a:xfrm>
              <a:off x="2091167" y="1635208"/>
              <a:ext cx="109" cy="204"/>
            </a:xfrm>
            <a:custGeom>
              <a:avLst/>
              <a:gdLst/>
              <a:ahLst/>
              <a:cxnLst/>
              <a:rect l="l" t="t" r="r" b="b"/>
              <a:pathLst>
                <a:path w="8" h="15" extrusionOk="0">
                  <a:moveTo>
                    <a:pt x="8"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3" name="Google Shape;5673;p64"/>
            <p:cNvSpPr/>
            <p:nvPr/>
          </p:nvSpPr>
          <p:spPr>
            <a:xfrm>
              <a:off x="2091547" y="1634353"/>
              <a:ext cx="109" cy="149"/>
            </a:xfrm>
            <a:custGeom>
              <a:avLst/>
              <a:gdLst/>
              <a:ahLst/>
              <a:cxnLst/>
              <a:rect l="l" t="t" r="r" b="b"/>
              <a:pathLst>
                <a:path w="8" h="11" extrusionOk="0">
                  <a:moveTo>
                    <a:pt x="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4" name="Google Shape;5674;p64"/>
            <p:cNvSpPr/>
            <p:nvPr/>
          </p:nvSpPr>
          <p:spPr>
            <a:xfrm>
              <a:off x="2092362" y="1633213"/>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5" name="Google Shape;5675;p64"/>
            <p:cNvSpPr/>
            <p:nvPr/>
          </p:nvSpPr>
          <p:spPr>
            <a:xfrm>
              <a:off x="2092117" y="16335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6" name="Google Shape;5676;p64"/>
            <p:cNvSpPr/>
            <p:nvPr/>
          </p:nvSpPr>
          <p:spPr>
            <a:xfrm>
              <a:off x="2092647" y="163292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7" name="Google Shape;5677;p64"/>
            <p:cNvSpPr/>
            <p:nvPr/>
          </p:nvSpPr>
          <p:spPr>
            <a:xfrm>
              <a:off x="2091832" y="1633973"/>
              <a:ext cx="68" cy="109"/>
            </a:xfrm>
            <a:custGeom>
              <a:avLst/>
              <a:gdLst/>
              <a:ahLst/>
              <a:cxnLst/>
              <a:rect l="l" t="t" r="r" b="b"/>
              <a:pathLst>
                <a:path w="5" h="8" extrusionOk="0">
                  <a:moveTo>
                    <a:pt x="4"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8" name="Google Shape;5678;p64"/>
            <p:cNvSpPr/>
            <p:nvPr/>
          </p:nvSpPr>
          <p:spPr>
            <a:xfrm>
              <a:off x="2090746" y="1637734"/>
              <a:ext cx="14" cy="95"/>
            </a:xfrm>
            <a:custGeom>
              <a:avLst/>
              <a:gdLst/>
              <a:ahLst/>
              <a:cxnLst/>
              <a:rect l="l" t="t" r="r" b="b"/>
              <a:pathLst>
                <a:path w="1" h="7"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79" name="Google Shape;5679;p64"/>
            <p:cNvSpPr/>
            <p:nvPr/>
          </p:nvSpPr>
          <p:spPr>
            <a:xfrm>
              <a:off x="2093448" y="163226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0" name="Google Shape;5680;p64"/>
            <p:cNvSpPr/>
            <p:nvPr/>
          </p:nvSpPr>
          <p:spPr>
            <a:xfrm>
              <a:off x="2090936" y="1636254"/>
              <a:ext cx="54" cy="244"/>
            </a:xfrm>
            <a:custGeom>
              <a:avLst/>
              <a:gdLst/>
              <a:ahLst/>
              <a:cxnLst/>
              <a:rect l="l" t="t" r="r" b="b"/>
              <a:pathLst>
                <a:path w="4" h="18" extrusionOk="0">
                  <a:moveTo>
                    <a:pt x="4" y="0"/>
                  </a:moveTo>
                  <a:lnTo>
                    <a:pt x="4" y="0"/>
                  </a:lnTo>
                  <a:cubicBezTo>
                    <a:pt x="0" y="7"/>
                    <a:pt x="0" y="11"/>
                    <a:pt x="0" y="18"/>
                  </a:cubicBezTo>
                  <a:cubicBezTo>
                    <a:pt x="0"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1" name="Google Shape;5681;p64"/>
            <p:cNvSpPr/>
            <p:nvPr/>
          </p:nvSpPr>
          <p:spPr>
            <a:xfrm>
              <a:off x="2090841" y="1636919"/>
              <a:ext cx="14" cy="204"/>
            </a:xfrm>
            <a:custGeom>
              <a:avLst/>
              <a:gdLst/>
              <a:ahLst/>
              <a:cxnLst/>
              <a:rect l="l" t="t" r="r" b="b"/>
              <a:pathLst>
                <a:path w="1" h="15" extrusionOk="0">
                  <a:moveTo>
                    <a:pt x="0" y="0"/>
                  </a:moveTo>
                  <a:cubicBezTo>
                    <a:pt x="0" y="4"/>
                    <a:pt x="0" y="7"/>
                    <a:pt x="0" y="14"/>
                  </a:cubicBezTo>
                  <a:cubicBezTo>
                    <a:pt x="0"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2" name="Google Shape;5682;p64"/>
            <p:cNvSpPr/>
            <p:nvPr/>
          </p:nvSpPr>
          <p:spPr>
            <a:xfrm>
              <a:off x="2091357" y="1634774"/>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3" name="Google Shape;5683;p64"/>
            <p:cNvSpPr/>
            <p:nvPr/>
          </p:nvSpPr>
          <p:spPr>
            <a:xfrm>
              <a:off x="2093163" y="1632452"/>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4" name="Google Shape;5684;p64"/>
            <p:cNvSpPr/>
            <p:nvPr/>
          </p:nvSpPr>
          <p:spPr>
            <a:xfrm>
              <a:off x="2092878" y="1632683"/>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5" name="Google Shape;5685;p64"/>
            <p:cNvSpPr/>
            <p:nvPr/>
          </p:nvSpPr>
          <p:spPr>
            <a:xfrm>
              <a:off x="2199162" y="1650755"/>
              <a:ext cx="65131" cy="41439"/>
            </a:xfrm>
            <a:custGeom>
              <a:avLst/>
              <a:gdLst/>
              <a:ahLst/>
              <a:cxnLst/>
              <a:rect l="l" t="t" r="r" b="b"/>
              <a:pathLst>
                <a:path w="4797" h="3052" extrusionOk="0">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6" name="Google Shape;5686;p64"/>
            <p:cNvSpPr/>
            <p:nvPr/>
          </p:nvSpPr>
          <p:spPr>
            <a:xfrm>
              <a:off x="2215795" y="1653321"/>
              <a:ext cx="353" cy="720"/>
            </a:xfrm>
            <a:custGeom>
              <a:avLst/>
              <a:gdLst/>
              <a:ahLst/>
              <a:cxnLst/>
              <a:rect l="l" t="t" r="r" b="b"/>
              <a:pathLst>
                <a:path w="26" h="53" extrusionOk="0">
                  <a:moveTo>
                    <a:pt x="1" y="53"/>
                  </a:moveTo>
                  <a:cubicBezTo>
                    <a:pt x="11" y="35"/>
                    <a:pt x="18" y="18"/>
                    <a:pt x="25" y="0"/>
                  </a:cubicBezTo>
                  <a:lnTo>
                    <a:pt x="25" y="0"/>
                  </a:lnTo>
                  <a:cubicBezTo>
                    <a:pt x="18" y="18"/>
                    <a:pt x="11" y="35"/>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7" name="Google Shape;5687;p64"/>
            <p:cNvSpPr/>
            <p:nvPr/>
          </p:nvSpPr>
          <p:spPr>
            <a:xfrm>
              <a:off x="2214654" y="1654841"/>
              <a:ext cx="353" cy="244"/>
            </a:xfrm>
            <a:custGeom>
              <a:avLst/>
              <a:gdLst/>
              <a:ahLst/>
              <a:cxnLst/>
              <a:rect l="l" t="t" r="r" b="b"/>
              <a:pathLst>
                <a:path w="26" h="18" extrusionOk="0">
                  <a:moveTo>
                    <a:pt x="1" y="18"/>
                  </a:move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8" name="Google Shape;5688;p64"/>
            <p:cNvSpPr/>
            <p:nvPr/>
          </p:nvSpPr>
          <p:spPr>
            <a:xfrm>
              <a:off x="2199108" y="1671623"/>
              <a:ext cx="774" cy="489"/>
            </a:xfrm>
            <a:custGeom>
              <a:avLst/>
              <a:gdLst/>
              <a:ahLst/>
              <a:cxnLst/>
              <a:rect l="l" t="t" r="r" b="b"/>
              <a:pathLst>
                <a:path w="57" h="36" extrusionOk="0">
                  <a:moveTo>
                    <a:pt x="57" y="0"/>
                  </a:moveTo>
                  <a:cubicBezTo>
                    <a:pt x="36" y="14"/>
                    <a:pt x="15" y="25"/>
                    <a:pt x="1" y="35"/>
                  </a:cubicBezTo>
                  <a:cubicBezTo>
                    <a:pt x="15" y="25"/>
                    <a:pt x="39" y="14"/>
                    <a:pt x="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89" name="Google Shape;5689;p64"/>
            <p:cNvSpPr/>
            <p:nvPr/>
          </p:nvSpPr>
          <p:spPr>
            <a:xfrm>
              <a:off x="2215319" y="165450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0" name="Google Shape;5690;p64"/>
            <p:cNvSpPr/>
            <p:nvPr/>
          </p:nvSpPr>
          <p:spPr>
            <a:xfrm>
              <a:off x="2213948" y="1655127"/>
              <a:ext cx="679" cy="434"/>
            </a:xfrm>
            <a:custGeom>
              <a:avLst/>
              <a:gdLst/>
              <a:ahLst/>
              <a:cxnLst/>
              <a:rect l="l" t="t" r="r" b="b"/>
              <a:pathLst>
                <a:path w="50" h="32" extrusionOk="0">
                  <a:moveTo>
                    <a:pt x="49" y="0"/>
                  </a:moveTo>
                  <a:lnTo>
                    <a:pt x="0"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1" name="Google Shape;5691;p64"/>
            <p:cNvSpPr/>
            <p:nvPr/>
          </p:nvSpPr>
          <p:spPr>
            <a:xfrm>
              <a:off x="2215659" y="1654122"/>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2" name="Google Shape;5692;p64"/>
            <p:cNvSpPr/>
            <p:nvPr/>
          </p:nvSpPr>
          <p:spPr>
            <a:xfrm>
              <a:off x="2245977" y="1649234"/>
              <a:ext cx="20746" cy="26205"/>
            </a:xfrm>
            <a:custGeom>
              <a:avLst/>
              <a:gdLst/>
              <a:ahLst/>
              <a:cxnLst/>
              <a:rect l="l" t="t" r="r" b="b"/>
              <a:pathLst>
                <a:path w="1528" h="1930" extrusionOk="0">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3" name="Google Shape;5693;p64"/>
            <p:cNvSpPr/>
            <p:nvPr/>
          </p:nvSpPr>
          <p:spPr>
            <a:xfrm>
              <a:off x="2249548" y="165649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4" name="Google Shape;5694;p64"/>
            <p:cNvSpPr/>
            <p:nvPr/>
          </p:nvSpPr>
          <p:spPr>
            <a:xfrm>
              <a:off x="2249304" y="1656172"/>
              <a:ext cx="163" cy="204"/>
            </a:xfrm>
            <a:custGeom>
              <a:avLst/>
              <a:gdLst/>
              <a:ahLst/>
              <a:cxnLst/>
              <a:rect l="l" t="t" r="r" b="b"/>
              <a:pathLst>
                <a:path w="12" h="15" extrusionOk="0">
                  <a:moveTo>
                    <a:pt x="1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5" name="Google Shape;5695;p64"/>
            <p:cNvSpPr/>
            <p:nvPr/>
          </p:nvSpPr>
          <p:spPr>
            <a:xfrm>
              <a:off x="2254776" y="1673714"/>
              <a:ext cx="204" cy="584"/>
            </a:xfrm>
            <a:custGeom>
              <a:avLst/>
              <a:gdLst/>
              <a:ahLst/>
              <a:cxnLst/>
              <a:rect l="l" t="t" r="r" b="b"/>
              <a:pathLst>
                <a:path w="15" h="43" extrusionOk="0">
                  <a:moveTo>
                    <a:pt x="0" y="0"/>
                  </a:moveTo>
                  <a:cubicBezTo>
                    <a:pt x="4" y="18"/>
                    <a:pt x="11" y="32"/>
                    <a:pt x="14" y="42"/>
                  </a:cubicBezTo>
                  <a:cubicBezTo>
                    <a:pt x="11" y="28"/>
                    <a:pt x="7"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6" name="Google Shape;5696;p64"/>
            <p:cNvSpPr/>
            <p:nvPr/>
          </p:nvSpPr>
          <p:spPr>
            <a:xfrm>
              <a:off x="2254626" y="1673144"/>
              <a:ext cx="163" cy="625"/>
            </a:xfrm>
            <a:custGeom>
              <a:avLst/>
              <a:gdLst/>
              <a:ahLst/>
              <a:cxnLst/>
              <a:rect l="l" t="t" r="r" b="b"/>
              <a:pathLst>
                <a:path w="12" h="46" extrusionOk="0">
                  <a:moveTo>
                    <a:pt x="1" y="0"/>
                  </a:moveTo>
                  <a:lnTo>
                    <a:pt x="1" y="0"/>
                  </a:lnTo>
                  <a:cubicBezTo>
                    <a:pt x="4" y="14"/>
                    <a:pt x="8" y="32"/>
                    <a:pt x="11" y="46"/>
                  </a:cubicBezTo>
                  <a:cubicBezTo>
                    <a:pt x="8" y="28"/>
                    <a:pt x="4"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7" name="Google Shape;5697;p64"/>
            <p:cNvSpPr/>
            <p:nvPr/>
          </p:nvSpPr>
          <p:spPr>
            <a:xfrm>
              <a:off x="2255251" y="1674950"/>
              <a:ext cx="244" cy="434"/>
            </a:xfrm>
            <a:custGeom>
              <a:avLst/>
              <a:gdLst/>
              <a:ahLst/>
              <a:cxnLst/>
              <a:rect l="l" t="t" r="r" b="b"/>
              <a:pathLst>
                <a:path w="18" h="32" extrusionOk="0">
                  <a:moveTo>
                    <a:pt x="1" y="0"/>
                  </a:moveTo>
                  <a:lnTo>
                    <a:pt x="1" y="0"/>
                  </a:lnTo>
                  <a:cubicBezTo>
                    <a:pt x="7" y="14"/>
                    <a:pt x="11" y="25"/>
                    <a:pt x="18" y="32"/>
                  </a:cubicBezTo>
                  <a:cubicBezTo>
                    <a:pt x="11" y="21"/>
                    <a:pt x="7"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8" name="Google Shape;5698;p64"/>
            <p:cNvSpPr/>
            <p:nvPr/>
          </p:nvSpPr>
          <p:spPr>
            <a:xfrm>
              <a:off x="2254531" y="1672479"/>
              <a:ext cx="109" cy="489"/>
            </a:xfrm>
            <a:custGeom>
              <a:avLst/>
              <a:gdLst/>
              <a:ahLst/>
              <a:cxnLst/>
              <a:rect l="l" t="t" r="r" b="b"/>
              <a:pathLst>
                <a:path w="8" h="36" extrusionOk="0">
                  <a:moveTo>
                    <a:pt x="1" y="0"/>
                  </a:moveTo>
                  <a:cubicBezTo>
                    <a:pt x="1" y="11"/>
                    <a:pt x="4" y="25"/>
                    <a:pt x="8" y="35"/>
                  </a:cubicBez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699" name="Google Shape;5699;p64"/>
            <p:cNvSpPr/>
            <p:nvPr/>
          </p:nvSpPr>
          <p:spPr>
            <a:xfrm>
              <a:off x="2250119" y="1657313"/>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0" name="Google Shape;5700;p64"/>
            <p:cNvSpPr/>
            <p:nvPr/>
          </p:nvSpPr>
          <p:spPr>
            <a:xfrm>
              <a:off x="2249928" y="1657068"/>
              <a:ext cx="109" cy="163"/>
            </a:xfrm>
            <a:custGeom>
              <a:avLst/>
              <a:gdLst/>
              <a:ahLst/>
              <a:cxnLst/>
              <a:rect l="l" t="t" r="r" b="b"/>
              <a:pathLst>
                <a:path w="8" h="12" extrusionOk="0">
                  <a:moveTo>
                    <a:pt x="7"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1" name="Google Shape;5701;p64"/>
            <p:cNvSpPr/>
            <p:nvPr/>
          </p:nvSpPr>
          <p:spPr>
            <a:xfrm>
              <a:off x="2254436" y="1671623"/>
              <a:ext cx="109" cy="679"/>
            </a:xfrm>
            <a:custGeom>
              <a:avLst/>
              <a:gdLst/>
              <a:ahLst/>
              <a:cxnLst/>
              <a:rect l="l" t="t" r="r" b="b"/>
              <a:pathLst>
                <a:path w="8" h="50" extrusionOk="0">
                  <a:moveTo>
                    <a:pt x="1" y="0"/>
                  </a:moveTo>
                  <a:cubicBezTo>
                    <a:pt x="4" y="18"/>
                    <a:pt x="4" y="35"/>
                    <a:pt x="8" y="49"/>
                  </a:cubicBezTo>
                  <a:cubicBezTo>
                    <a:pt x="8" y="35"/>
                    <a:pt x="4"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2" name="Google Shape;5702;p64"/>
            <p:cNvSpPr/>
            <p:nvPr/>
          </p:nvSpPr>
          <p:spPr>
            <a:xfrm>
              <a:off x="2249738" y="1656837"/>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3" name="Google Shape;5703;p64"/>
            <p:cNvSpPr/>
            <p:nvPr/>
          </p:nvSpPr>
          <p:spPr>
            <a:xfrm>
              <a:off x="2255006" y="167442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4" name="Google Shape;5704;p64"/>
            <p:cNvSpPr/>
            <p:nvPr/>
          </p:nvSpPr>
          <p:spPr>
            <a:xfrm>
              <a:off x="2247933" y="1653796"/>
              <a:ext cx="149" cy="299"/>
            </a:xfrm>
            <a:custGeom>
              <a:avLst/>
              <a:gdLst/>
              <a:ahLst/>
              <a:cxnLst/>
              <a:rect l="l" t="t" r="r" b="b"/>
              <a:pathLst>
                <a:path w="11" h="22" extrusionOk="0">
                  <a:moveTo>
                    <a:pt x="11"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5" name="Google Shape;5705;p64"/>
            <p:cNvSpPr/>
            <p:nvPr/>
          </p:nvSpPr>
          <p:spPr>
            <a:xfrm>
              <a:off x="2255482" y="167542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6" name="Google Shape;5706;p64"/>
            <p:cNvSpPr/>
            <p:nvPr/>
          </p:nvSpPr>
          <p:spPr>
            <a:xfrm>
              <a:off x="2248258" y="1654366"/>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7" name="Google Shape;5707;p64"/>
            <p:cNvSpPr/>
            <p:nvPr/>
          </p:nvSpPr>
          <p:spPr>
            <a:xfrm>
              <a:off x="2245977" y="1650225"/>
              <a:ext cx="163" cy="353"/>
            </a:xfrm>
            <a:custGeom>
              <a:avLst/>
              <a:gdLst/>
              <a:ahLst/>
              <a:cxnLst/>
              <a:rect l="l" t="t" r="r" b="b"/>
              <a:pathLst>
                <a:path w="12" h="26" extrusionOk="0">
                  <a:moveTo>
                    <a:pt x="1" y="1"/>
                  </a:moveTo>
                  <a:lnTo>
                    <a:pt x="11" y="2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8" name="Google Shape;5708;p64"/>
            <p:cNvSpPr/>
            <p:nvPr/>
          </p:nvSpPr>
          <p:spPr>
            <a:xfrm>
              <a:off x="2247593" y="1653226"/>
              <a:ext cx="204" cy="339"/>
            </a:xfrm>
            <a:custGeom>
              <a:avLst/>
              <a:gdLst/>
              <a:ahLst/>
              <a:cxnLst/>
              <a:rect l="l" t="t" r="r" b="b"/>
              <a:pathLst>
                <a:path w="15" h="25" extrusionOk="0">
                  <a:moveTo>
                    <a:pt x="15"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09" name="Google Shape;5709;p64"/>
            <p:cNvSpPr/>
            <p:nvPr/>
          </p:nvSpPr>
          <p:spPr>
            <a:xfrm>
              <a:off x="2247267" y="1652601"/>
              <a:ext cx="149" cy="353"/>
            </a:xfrm>
            <a:custGeom>
              <a:avLst/>
              <a:gdLst/>
              <a:ahLst/>
              <a:cxnLst/>
              <a:rect l="l" t="t" r="r" b="b"/>
              <a:pathLst>
                <a:path w="11" h="26" extrusionOk="0">
                  <a:moveTo>
                    <a:pt x="11"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0" name="Google Shape;5710;p64"/>
            <p:cNvSpPr/>
            <p:nvPr/>
          </p:nvSpPr>
          <p:spPr>
            <a:xfrm>
              <a:off x="2246697" y="1651610"/>
              <a:ext cx="394" cy="679"/>
            </a:xfrm>
            <a:custGeom>
              <a:avLst/>
              <a:gdLst/>
              <a:ahLst/>
              <a:cxnLst/>
              <a:rect l="l" t="t" r="r" b="b"/>
              <a:pathLst>
                <a:path w="29" h="50" extrusionOk="0">
                  <a:moveTo>
                    <a:pt x="28" y="49"/>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1" name="Google Shape;5711;p64"/>
            <p:cNvSpPr/>
            <p:nvPr/>
          </p:nvSpPr>
          <p:spPr>
            <a:xfrm>
              <a:off x="2246317" y="1650890"/>
              <a:ext cx="244" cy="448"/>
            </a:xfrm>
            <a:custGeom>
              <a:avLst/>
              <a:gdLst/>
              <a:ahLst/>
              <a:cxnLst/>
              <a:rect l="l" t="t" r="r" b="b"/>
              <a:pathLst>
                <a:path w="18" h="33" extrusionOk="0">
                  <a:moveTo>
                    <a:pt x="18"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2" name="Google Shape;5712;p64"/>
            <p:cNvSpPr/>
            <p:nvPr/>
          </p:nvSpPr>
          <p:spPr>
            <a:xfrm>
              <a:off x="2249073" y="1655792"/>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3" name="Google Shape;5713;p64"/>
            <p:cNvSpPr/>
            <p:nvPr/>
          </p:nvSpPr>
          <p:spPr>
            <a:xfrm>
              <a:off x="2248829" y="1655357"/>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4" name="Google Shape;5714;p64"/>
            <p:cNvSpPr/>
            <p:nvPr/>
          </p:nvSpPr>
          <p:spPr>
            <a:xfrm>
              <a:off x="2248544" y="1654882"/>
              <a:ext cx="163" cy="258"/>
            </a:xfrm>
            <a:custGeom>
              <a:avLst/>
              <a:gdLst/>
              <a:ahLst/>
              <a:cxnLst/>
              <a:rect l="l" t="t" r="r" b="b"/>
              <a:pathLst>
                <a:path w="12" h="19" extrusionOk="0">
                  <a:moveTo>
                    <a:pt x="11"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5" name="Google Shape;5715;p64"/>
            <p:cNvSpPr/>
            <p:nvPr/>
          </p:nvSpPr>
          <p:spPr>
            <a:xfrm>
              <a:off x="2212047" y="1690224"/>
              <a:ext cx="44073" cy="23516"/>
            </a:xfrm>
            <a:custGeom>
              <a:avLst/>
              <a:gdLst/>
              <a:ahLst/>
              <a:cxnLst/>
              <a:rect l="l" t="t" r="r" b="b"/>
              <a:pathLst>
                <a:path w="3246" h="1732" extrusionOk="0">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6" name="Google Shape;5716;p64"/>
            <p:cNvSpPr/>
            <p:nvPr/>
          </p:nvSpPr>
          <p:spPr>
            <a:xfrm>
              <a:off x="2240994" y="1708500"/>
              <a:ext cx="339" cy="394"/>
            </a:xfrm>
            <a:custGeom>
              <a:avLst/>
              <a:gdLst/>
              <a:ahLst/>
              <a:cxnLst/>
              <a:rect l="l" t="t" r="r" b="b"/>
              <a:pathLst>
                <a:path w="25" h="29" extrusionOk="0">
                  <a:moveTo>
                    <a:pt x="0" y="29"/>
                  </a:moveTo>
                  <a:cubicBezTo>
                    <a:pt x="4" y="18"/>
                    <a:pt x="14" y="8"/>
                    <a:pt x="25" y="1"/>
                  </a:cubicBezTo>
                  <a:cubicBezTo>
                    <a:pt x="14" y="8"/>
                    <a:pt x="4" y="18"/>
                    <a:pt x="0"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7" name="Google Shape;5717;p64"/>
            <p:cNvSpPr/>
            <p:nvPr/>
          </p:nvSpPr>
          <p:spPr>
            <a:xfrm>
              <a:off x="2250784" y="1708364"/>
              <a:ext cx="204" cy="54"/>
            </a:xfrm>
            <a:custGeom>
              <a:avLst/>
              <a:gdLst/>
              <a:ahLst/>
              <a:cxnLst/>
              <a:rect l="l" t="t" r="r" b="b"/>
              <a:pathLst>
                <a:path w="15" h="4" extrusionOk="0">
                  <a:moveTo>
                    <a:pt x="1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8" name="Google Shape;5718;p64"/>
            <p:cNvSpPr/>
            <p:nvPr/>
          </p:nvSpPr>
          <p:spPr>
            <a:xfrm>
              <a:off x="2240845" y="170960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19" name="Google Shape;5719;p64"/>
            <p:cNvSpPr/>
            <p:nvPr/>
          </p:nvSpPr>
          <p:spPr>
            <a:xfrm>
              <a:off x="2251015" y="170826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0" name="Google Shape;5720;p64"/>
            <p:cNvSpPr/>
            <p:nvPr/>
          </p:nvSpPr>
          <p:spPr>
            <a:xfrm>
              <a:off x="2251259" y="1708215"/>
              <a:ext cx="204" cy="109"/>
            </a:xfrm>
            <a:custGeom>
              <a:avLst/>
              <a:gdLst/>
              <a:ahLst/>
              <a:cxnLst/>
              <a:rect l="l" t="t" r="r" b="b"/>
              <a:pathLst>
                <a:path w="15" h="8" extrusionOk="0">
                  <a:moveTo>
                    <a:pt x="14" y="1"/>
                  </a:moveTo>
                  <a:lnTo>
                    <a:pt x="14" y="1"/>
                  </a:ln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1" name="Google Shape;5721;p64"/>
            <p:cNvSpPr/>
            <p:nvPr/>
          </p:nvSpPr>
          <p:spPr>
            <a:xfrm>
              <a:off x="2241605" y="1707644"/>
              <a:ext cx="5485" cy="679"/>
            </a:xfrm>
            <a:custGeom>
              <a:avLst/>
              <a:gdLst/>
              <a:ahLst/>
              <a:cxnLst/>
              <a:rect l="l" t="t" r="r" b="b"/>
              <a:pathLst>
                <a:path w="404" h="50" extrusionOk="0">
                  <a:moveTo>
                    <a:pt x="1" y="50"/>
                  </a:moveTo>
                  <a:lnTo>
                    <a:pt x="1" y="50"/>
                  </a:lnTo>
                  <a:cubicBezTo>
                    <a:pt x="134" y="15"/>
                    <a:pt x="267" y="1"/>
                    <a:pt x="403" y="4"/>
                  </a:cubicBezTo>
                  <a:cubicBezTo>
                    <a:pt x="267" y="1"/>
                    <a:pt x="134" y="15"/>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2" name="Google Shape;5722;p64"/>
            <p:cNvSpPr/>
            <p:nvPr/>
          </p:nvSpPr>
          <p:spPr>
            <a:xfrm>
              <a:off x="2241375" y="1708310"/>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3" name="Google Shape;5723;p64"/>
            <p:cNvSpPr/>
            <p:nvPr/>
          </p:nvSpPr>
          <p:spPr>
            <a:xfrm>
              <a:off x="2250444" y="1708405"/>
              <a:ext cx="299" cy="68"/>
            </a:xfrm>
            <a:custGeom>
              <a:avLst/>
              <a:gdLst/>
              <a:ahLst/>
              <a:cxnLst/>
              <a:rect l="l" t="t" r="r" b="b"/>
              <a:pathLst>
                <a:path w="22" h="5" extrusionOk="0">
                  <a:moveTo>
                    <a:pt x="22" y="1"/>
                  </a:moveTo>
                  <a:cubicBezTo>
                    <a:pt x="15" y="4"/>
                    <a:pt x="8" y="4"/>
                    <a:pt x="1" y="1"/>
                  </a:cubicBezTo>
                  <a:cubicBezTo>
                    <a:pt x="8" y="4"/>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4" name="Google Shape;5724;p64"/>
            <p:cNvSpPr/>
            <p:nvPr/>
          </p:nvSpPr>
          <p:spPr>
            <a:xfrm>
              <a:off x="2250214" y="1708459"/>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5" name="Google Shape;5725;p64"/>
            <p:cNvSpPr/>
            <p:nvPr/>
          </p:nvSpPr>
          <p:spPr>
            <a:xfrm>
              <a:off x="2240899" y="1708934"/>
              <a:ext cx="109" cy="244"/>
            </a:xfrm>
            <a:custGeom>
              <a:avLst/>
              <a:gdLst/>
              <a:ahLst/>
              <a:cxnLst/>
              <a:rect l="l" t="t" r="r" b="b"/>
              <a:pathLst>
                <a:path w="8" h="18" extrusionOk="0">
                  <a:moveTo>
                    <a:pt x="7" y="0"/>
                  </a:moveTo>
                  <a:cubicBezTo>
                    <a:pt x="4" y="4"/>
                    <a:pt x="0" y="11"/>
                    <a:pt x="0" y="18"/>
                  </a:cubicBezTo>
                  <a:cubicBezTo>
                    <a:pt x="0" y="11"/>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6" name="Google Shape;5726;p64"/>
            <p:cNvSpPr/>
            <p:nvPr/>
          </p:nvSpPr>
          <p:spPr>
            <a:xfrm>
              <a:off x="2249928" y="1708364"/>
              <a:ext cx="244" cy="54"/>
            </a:xfrm>
            <a:custGeom>
              <a:avLst/>
              <a:gdLst/>
              <a:ahLst/>
              <a:cxnLst/>
              <a:rect l="l" t="t" r="r" b="b"/>
              <a:pathLst>
                <a:path w="18" h="4" extrusionOk="0">
                  <a:moveTo>
                    <a:pt x="18" y="4"/>
                  </a:moveTo>
                  <a:cubicBezTo>
                    <a:pt x="11" y="4"/>
                    <a:pt x="7" y="0"/>
                    <a:pt x="0" y="0"/>
                  </a:cubicBezTo>
                  <a:cubicBezTo>
                    <a:pt x="7" y="0"/>
                    <a:pt x="11" y="4"/>
                    <a:pt x="1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7" name="Google Shape;5727;p64"/>
            <p:cNvSpPr/>
            <p:nvPr/>
          </p:nvSpPr>
          <p:spPr>
            <a:xfrm>
              <a:off x="2240845" y="1709165"/>
              <a:ext cx="14" cy="299"/>
            </a:xfrm>
            <a:custGeom>
              <a:avLst/>
              <a:gdLst/>
              <a:ahLst/>
              <a:cxnLst/>
              <a:rect l="l" t="t" r="r" b="b"/>
              <a:pathLst>
                <a:path w="1" h="22" extrusionOk="0">
                  <a:moveTo>
                    <a:pt x="1" y="1"/>
                  </a:moveTo>
                  <a:cubicBezTo>
                    <a:pt x="1" y="8"/>
                    <a:pt x="1" y="15"/>
                    <a:pt x="1" y="22"/>
                  </a:cubicBezTo>
                  <a:cubicBezTo>
                    <a:pt x="1"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8" name="Google Shape;5728;p64"/>
            <p:cNvSpPr/>
            <p:nvPr/>
          </p:nvSpPr>
          <p:spPr>
            <a:xfrm>
              <a:off x="2255631" y="169357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29" name="Google Shape;5729;p64"/>
            <p:cNvSpPr/>
            <p:nvPr/>
          </p:nvSpPr>
          <p:spPr>
            <a:xfrm>
              <a:off x="2238849" y="1689396"/>
              <a:ext cx="8187" cy="2200"/>
            </a:xfrm>
            <a:custGeom>
              <a:avLst/>
              <a:gdLst/>
              <a:ahLst/>
              <a:cxnLst/>
              <a:rect l="l" t="t" r="r" b="b"/>
              <a:pathLst>
                <a:path w="603" h="162" extrusionOk="0">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0" name="Google Shape;5730;p64"/>
            <p:cNvSpPr/>
            <p:nvPr/>
          </p:nvSpPr>
          <p:spPr>
            <a:xfrm>
              <a:off x="2247023" y="1689396"/>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1" name="Google Shape;5731;p64"/>
            <p:cNvSpPr/>
            <p:nvPr/>
          </p:nvSpPr>
          <p:spPr>
            <a:xfrm>
              <a:off x="2213283" y="1690197"/>
              <a:ext cx="54" cy="14"/>
            </a:xfrm>
            <a:custGeom>
              <a:avLst/>
              <a:gdLst/>
              <a:ahLst/>
              <a:cxnLst/>
              <a:rect l="l" t="t" r="r" b="b"/>
              <a:pathLst>
                <a:path w="4" h="1" extrusionOk="0">
                  <a:moveTo>
                    <a:pt x="0" y="1"/>
                  </a:moveTo>
                  <a:lnTo>
                    <a:pt x="4"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2" name="Google Shape;5732;p64"/>
            <p:cNvSpPr/>
            <p:nvPr/>
          </p:nvSpPr>
          <p:spPr>
            <a:xfrm>
              <a:off x="2253581" y="169266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3" name="Google Shape;5733;p64"/>
            <p:cNvSpPr/>
            <p:nvPr/>
          </p:nvSpPr>
          <p:spPr>
            <a:xfrm>
              <a:off x="2214233" y="1690822"/>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4" name="Google Shape;5734;p64"/>
            <p:cNvSpPr/>
            <p:nvPr/>
          </p:nvSpPr>
          <p:spPr>
            <a:xfrm>
              <a:off x="2253296" y="1692533"/>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5" name="Google Shape;5735;p64"/>
            <p:cNvSpPr/>
            <p:nvPr/>
          </p:nvSpPr>
          <p:spPr>
            <a:xfrm>
              <a:off x="2254056" y="1692913"/>
              <a:ext cx="163" cy="54"/>
            </a:xfrm>
            <a:custGeom>
              <a:avLst/>
              <a:gdLst/>
              <a:ahLst/>
              <a:cxnLst/>
              <a:rect l="l" t="t" r="r" b="b"/>
              <a:pathLst>
                <a:path w="12" h="4" extrusionOk="0">
                  <a:moveTo>
                    <a:pt x="1" y="0"/>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6" name="Google Shape;5736;p64"/>
            <p:cNvSpPr/>
            <p:nvPr/>
          </p:nvSpPr>
          <p:spPr>
            <a:xfrm>
              <a:off x="2253011" y="1692383"/>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7" name="Google Shape;5737;p64"/>
            <p:cNvSpPr/>
            <p:nvPr/>
          </p:nvSpPr>
          <p:spPr>
            <a:xfrm>
              <a:off x="2213758" y="169048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8" name="Google Shape;5738;p64"/>
            <p:cNvSpPr/>
            <p:nvPr/>
          </p:nvSpPr>
          <p:spPr>
            <a:xfrm>
              <a:off x="2214708" y="1691243"/>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39" name="Google Shape;5739;p64"/>
            <p:cNvSpPr/>
            <p:nvPr/>
          </p:nvSpPr>
          <p:spPr>
            <a:xfrm>
              <a:off x="2252820" y="1692247"/>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0" name="Google Shape;5740;p64"/>
            <p:cNvSpPr/>
            <p:nvPr/>
          </p:nvSpPr>
          <p:spPr>
            <a:xfrm>
              <a:off x="2254531" y="1693144"/>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1" name="Google Shape;5741;p64"/>
            <p:cNvSpPr/>
            <p:nvPr/>
          </p:nvSpPr>
          <p:spPr>
            <a:xfrm>
              <a:off x="2255061" y="1693334"/>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2" name="Google Shape;5742;p64"/>
            <p:cNvSpPr/>
            <p:nvPr/>
          </p:nvSpPr>
          <p:spPr>
            <a:xfrm>
              <a:off x="2252400" y="1691867"/>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3" name="Google Shape;5743;p64"/>
            <p:cNvSpPr/>
            <p:nvPr/>
          </p:nvSpPr>
          <p:spPr>
            <a:xfrm>
              <a:off x="2252495" y="1692003"/>
              <a:ext cx="109" cy="68"/>
            </a:xfrm>
            <a:custGeom>
              <a:avLst/>
              <a:gdLst/>
              <a:ahLst/>
              <a:cxnLst/>
              <a:rect l="l" t="t" r="r" b="b"/>
              <a:pathLst>
                <a:path w="8" h="5" extrusionOk="0">
                  <a:moveTo>
                    <a:pt x="0" y="1"/>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4" name="Google Shape;5744;p64"/>
            <p:cNvSpPr/>
            <p:nvPr/>
          </p:nvSpPr>
          <p:spPr>
            <a:xfrm>
              <a:off x="2252305" y="1691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5" name="Google Shape;5745;p64"/>
            <p:cNvSpPr/>
            <p:nvPr/>
          </p:nvSpPr>
          <p:spPr>
            <a:xfrm>
              <a:off x="2252250" y="1691718"/>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6" name="Google Shape;5746;p64"/>
            <p:cNvSpPr/>
            <p:nvPr/>
          </p:nvSpPr>
          <p:spPr>
            <a:xfrm>
              <a:off x="2252209" y="169167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7" name="Google Shape;5747;p64"/>
            <p:cNvSpPr/>
            <p:nvPr/>
          </p:nvSpPr>
          <p:spPr>
            <a:xfrm>
              <a:off x="2252630" y="169209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8" name="Google Shape;5748;p64"/>
            <p:cNvSpPr/>
            <p:nvPr/>
          </p:nvSpPr>
          <p:spPr>
            <a:xfrm>
              <a:off x="2198782" y="1705988"/>
              <a:ext cx="18031" cy="12274"/>
            </a:xfrm>
            <a:custGeom>
              <a:avLst/>
              <a:gdLst/>
              <a:ahLst/>
              <a:cxnLst/>
              <a:rect l="l" t="t" r="r" b="b"/>
              <a:pathLst>
                <a:path w="1328" h="904" extrusionOk="0">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49" name="Google Shape;5749;p64"/>
            <p:cNvSpPr/>
            <p:nvPr/>
          </p:nvSpPr>
          <p:spPr>
            <a:xfrm>
              <a:off x="2198823" y="171097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0" name="Google Shape;5750;p64"/>
            <p:cNvSpPr/>
            <p:nvPr/>
          </p:nvSpPr>
          <p:spPr>
            <a:xfrm>
              <a:off x="2198728" y="171178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1" name="Google Shape;5751;p64"/>
            <p:cNvSpPr/>
            <p:nvPr/>
          </p:nvSpPr>
          <p:spPr>
            <a:xfrm>
              <a:off x="2198728" y="171391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2" name="Google Shape;5752;p64"/>
            <p:cNvSpPr/>
            <p:nvPr/>
          </p:nvSpPr>
          <p:spPr>
            <a:xfrm>
              <a:off x="2202204" y="1718153"/>
              <a:ext cx="204" cy="149"/>
            </a:xfrm>
            <a:custGeom>
              <a:avLst/>
              <a:gdLst/>
              <a:ahLst/>
              <a:cxnLst/>
              <a:rect l="l" t="t" r="r" b="b"/>
              <a:pathLst>
                <a:path w="15" h="11" extrusionOk="0">
                  <a:moveTo>
                    <a:pt x="15" y="11"/>
                  </a:moveTo>
                  <a:lnTo>
                    <a:pt x="15"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3" name="Google Shape;5753;p64"/>
            <p:cNvSpPr/>
            <p:nvPr/>
          </p:nvSpPr>
          <p:spPr>
            <a:xfrm>
              <a:off x="2199447" y="1715628"/>
              <a:ext cx="204" cy="299"/>
            </a:xfrm>
            <a:custGeom>
              <a:avLst/>
              <a:gdLst/>
              <a:ahLst/>
              <a:cxnLst/>
              <a:rect l="l" t="t" r="r" b="b"/>
              <a:pathLst>
                <a:path w="15" h="22" extrusionOk="0">
                  <a:moveTo>
                    <a:pt x="14" y="22"/>
                  </a:moveTo>
                  <a:cubicBezTo>
                    <a:pt x="11" y="15"/>
                    <a:pt x="4" y="8"/>
                    <a:pt x="0" y="1"/>
                  </a:cubicBezTo>
                  <a:cubicBezTo>
                    <a:pt x="4" y="8"/>
                    <a:pt x="11" y="15"/>
                    <a:pt x="14"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4" name="Google Shape;5754;p64"/>
            <p:cNvSpPr/>
            <p:nvPr/>
          </p:nvSpPr>
          <p:spPr>
            <a:xfrm>
              <a:off x="2198687" y="1712492"/>
              <a:ext cx="14" cy="109"/>
            </a:xfrm>
            <a:custGeom>
              <a:avLst/>
              <a:gdLst/>
              <a:ahLst/>
              <a:cxnLst/>
              <a:rect l="l" t="t" r="r" b="b"/>
              <a:pathLst>
                <a:path w="1" h="8" extrusionOk="0">
                  <a:moveTo>
                    <a:pt x="0" y="8"/>
                  </a:moveTo>
                  <a:lnTo>
                    <a:pt x="0" y="1"/>
                  </a:lnTo>
                  <a:cubicBezTo>
                    <a:pt x="0" y="1"/>
                    <a:pt x="0" y="8"/>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5" name="Google Shape;5755;p64"/>
            <p:cNvSpPr/>
            <p:nvPr/>
          </p:nvSpPr>
          <p:spPr>
            <a:xfrm>
              <a:off x="2199828" y="1716103"/>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6" name="Google Shape;5756;p64"/>
            <p:cNvSpPr/>
            <p:nvPr/>
          </p:nvSpPr>
          <p:spPr>
            <a:xfrm>
              <a:off x="2198687" y="171334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7" name="Google Shape;5757;p64"/>
            <p:cNvSpPr/>
            <p:nvPr/>
          </p:nvSpPr>
          <p:spPr>
            <a:xfrm>
              <a:off x="2201538" y="1717583"/>
              <a:ext cx="394" cy="339"/>
            </a:xfrm>
            <a:custGeom>
              <a:avLst/>
              <a:gdLst/>
              <a:ahLst/>
              <a:cxnLst/>
              <a:rect l="l" t="t" r="r" b="b"/>
              <a:pathLst>
                <a:path w="29" h="25" extrusionOk="0">
                  <a:moveTo>
                    <a:pt x="29"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8" name="Google Shape;5758;p64"/>
            <p:cNvSpPr/>
            <p:nvPr/>
          </p:nvSpPr>
          <p:spPr>
            <a:xfrm>
              <a:off x="2198918" y="1709980"/>
              <a:ext cx="14" cy="109"/>
            </a:xfrm>
            <a:custGeom>
              <a:avLst/>
              <a:gdLst/>
              <a:ahLst/>
              <a:cxnLst/>
              <a:rect l="l" t="t" r="r" b="b"/>
              <a:pathLst>
                <a:path w="1" h="8" extrusionOk="0">
                  <a:moveTo>
                    <a:pt x="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59" name="Google Shape;5759;p64"/>
            <p:cNvSpPr/>
            <p:nvPr/>
          </p:nvSpPr>
          <p:spPr>
            <a:xfrm>
              <a:off x="2200873" y="1717108"/>
              <a:ext cx="339" cy="244"/>
            </a:xfrm>
            <a:custGeom>
              <a:avLst/>
              <a:gdLst/>
              <a:ahLst/>
              <a:cxnLst/>
              <a:rect l="l" t="t" r="r" b="b"/>
              <a:pathLst>
                <a:path w="25" h="18" extrusionOk="0">
                  <a:moveTo>
                    <a:pt x="2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0" name="Google Shape;5760;p64"/>
            <p:cNvSpPr/>
            <p:nvPr/>
          </p:nvSpPr>
          <p:spPr>
            <a:xfrm>
              <a:off x="2198823" y="1714447"/>
              <a:ext cx="204" cy="530"/>
            </a:xfrm>
            <a:custGeom>
              <a:avLst/>
              <a:gdLst/>
              <a:ahLst/>
              <a:cxnLst/>
              <a:rect l="l" t="t" r="r" b="b"/>
              <a:pathLst>
                <a:path w="15" h="39" extrusionOk="0">
                  <a:moveTo>
                    <a:pt x="15" y="39"/>
                  </a:moveTo>
                  <a:cubicBezTo>
                    <a:pt x="8" y="25"/>
                    <a:pt x="4" y="14"/>
                    <a:pt x="1" y="0"/>
                  </a:cubicBezTo>
                  <a:cubicBezTo>
                    <a:pt x="4" y="14"/>
                    <a:pt x="8" y="25"/>
                    <a:pt x="15"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1" name="Google Shape;5761;p64"/>
            <p:cNvSpPr/>
            <p:nvPr/>
          </p:nvSpPr>
          <p:spPr>
            <a:xfrm>
              <a:off x="2200343" y="1716578"/>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2" name="Google Shape;5762;p64"/>
            <p:cNvSpPr/>
            <p:nvPr/>
          </p:nvSpPr>
          <p:spPr>
            <a:xfrm>
              <a:off x="2199108" y="1709029"/>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3" name="Google Shape;5763;p64"/>
            <p:cNvSpPr/>
            <p:nvPr/>
          </p:nvSpPr>
          <p:spPr>
            <a:xfrm>
              <a:off x="2199108" y="1715112"/>
              <a:ext cx="204" cy="339"/>
            </a:xfrm>
            <a:custGeom>
              <a:avLst/>
              <a:gdLst/>
              <a:ahLst/>
              <a:cxnLst/>
              <a:rect l="l" t="t" r="r" b="b"/>
              <a:pathLst>
                <a:path w="15" h="25" extrusionOk="0">
                  <a:moveTo>
                    <a:pt x="15" y="25"/>
                  </a:moveTo>
                  <a:cubicBezTo>
                    <a:pt x="8" y="18"/>
                    <a:pt x="4" y="7"/>
                    <a:pt x="1" y="0"/>
                  </a:cubicBezTo>
                  <a:cubicBezTo>
                    <a:pt x="4" y="7"/>
                    <a:pt x="8" y="18"/>
                    <a:pt x="1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4" name="Google Shape;5764;p64"/>
            <p:cNvSpPr/>
            <p:nvPr/>
          </p:nvSpPr>
          <p:spPr>
            <a:xfrm>
              <a:off x="2199352" y="1708215"/>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5" name="Google Shape;5765;p64"/>
            <p:cNvSpPr/>
            <p:nvPr/>
          </p:nvSpPr>
          <p:spPr>
            <a:xfrm>
              <a:off x="2216609" y="1712967"/>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6" name="Google Shape;5766;p64"/>
            <p:cNvSpPr/>
            <p:nvPr/>
          </p:nvSpPr>
          <p:spPr>
            <a:xfrm>
              <a:off x="2216745" y="171311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7" name="Google Shape;5767;p64"/>
            <p:cNvSpPr/>
            <p:nvPr/>
          </p:nvSpPr>
          <p:spPr>
            <a:xfrm>
              <a:off x="2211097" y="1705988"/>
              <a:ext cx="434" cy="1005"/>
            </a:xfrm>
            <a:custGeom>
              <a:avLst/>
              <a:gdLst/>
              <a:ahLst/>
              <a:cxnLst/>
              <a:rect l="l" t="t" r="r" b="b"/>
              <a:pathLst>
                <a:path w="32" h="74" extrusionOk="0">
                  <a:moveTo>
                    <a:pt x="32" y="74"/>
                  </a:moveTo>
                  <a:cubicBezTo>
                    <a:pt x="14" y="53"/>
                    <a:pt x="4" y="28"/>
                    <a:pt x="0" y="0"/>
                  </a:cubicBezTo>
                  <a:lnTo>
                    <a:pt x="0" y="0"/>
                  </a:lnTo>
                  <a:cubicBezTo>
                    <a:pt x="4" y="28"/>
                    <a:pt x="14" y="53"/>
                    <a:pt x="32"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8" name="Google Shape;5768;p64"/>
            <p:cNvSpPr/>
            <p:nvPr/>
          </p:nvSpPr>
          <p:spPr>
            <a:xfrm>
              <a:off x="2211572" y="1611095"/>
              <a:ext cx="130385" cy="74283"/>
            </a:xfrm>
            <a:custGeom>
              <a:avLst/>
              <a:gdLst/>
              <a:ahLst/>
              <a:cxnLst/>
              <a:rect l="l" t="t" r="r" b="b"/>
              <a:pathLst>
                <a:path w="9603" h="5471" extrusionOk="0">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69" name="Google Shape;5769;p64"/>
            <p:cNvSpPr/>
            <p:nvPr/>
          </p:nvSpPr>
          <p:spPr>
            <a:xfrm>
              <a:off x="2221782" y="16200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0" name="Google Shape;5770;p64"/>
            <p:cNvSpPr/>
            <p:nvPr/>
          </p:nvSpPr>
          <p:spPr>
            <a:xfrm>
              <a:off x="2214518" y="1642961"/>
              <a:ext cx="299" cy="394"/>
            </a:xfrm>
            <a:custGeom>
              <a:avLst/>
              <a:gdLst/>
              <a:ahLst/>
              <a:cxnLst/>
              <a:rect l="l" t="t" r="r" b="b"/>
              <a:pathLst>
                <a:path w="22" h="29" extrusionOk="0">
                  <a:moveTo>
                    <a:pt x="21" y="0"/>
                  </a:moveTo>
                  <a:lnTo>
                    <a:pt x="18" y="4"/>
                  </a:lnTo>
                  <a:cubicBezTo>
                    <a:pt x="14" y="11"/>
                    <a:pt x="7" y="18"/>
                    <a:pt x="0" y="25"/>
                  </a:cubicBezTo>
                  <a:lnTo>
                    <a:pt x="0" y="28"/>
                  </a:lnTo>
                  <a:lnTo>
                    <a:pt x="11" y="28"/>
                  </a:ln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1" name="Google Shape;5771;p64"/>
            <p:cNvSpPr/>
            <p:nvPr/>
          </p:nvSpPr>
          <p:spPr>
            <a:xfrm>
              <a:off x="2223113" y="1622133"/>
              <a:ext cx="2200" cy="5865"/>
            </a:xfrm>
            <a:custGeom>
              <a:avLst/>
              <a:gdLst/>
              <a:ahLst/>
              <a:cxnLst/>
              <a:rect l="l" t="t" r="r" b="b"/>
              <a:pathLst>
                <a:path w="162" h="432" extrusionOk="0">
                  <a:moveTo>
                    <a:pt x="134" y="431"/>
                  </a:moveTo>
                  <a:cubicBezTo>
                    <a:pt x="151" y="389"/>
                    <a:pt x="162" y="281"/>
                    <a:pt x="1" y="1"/>
                  </a:cubicBezTo>
                  <a:cubicBezTo>
                    <a:pt x="162" y="281"/>
                    <a:pt x="151" y="389"/>
                    <a:pt x="134" y="4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2" name="Google Shape;5772;p64"/>
            <p:cNvSpPr/>
            <p:nvPr/>
          </p:nvSpPr>
          <p:spPr>
            <a:xfrm>
              <a:off x="2213609" y="1650510"/>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3" name="Google Shape;5773;p64"/>
            <p:cNvSpPr/>
            <p:nvPr/>
          </p:nvSpPr>
          <p:spPr>
            <a:xfrm>
              <a:off x="2212808" y="1649940"/>
              <a:ext cx="679" cy="489"/>
            </a:xfrm>
            <a:custGeom>
              <a:avLst/>
              <a:gdLst/>
              <a:ahLst/>
              <a:cxnLst/>
              <a:rect l="l" t="t" r="r" b="b"/>
              <a:pathLst>
                <a:path w="50" h="36" extrusionOk="0">
                  <a:moveTo>
                    <a:pt x="0" y="1"/>
                  </a:moveTo>
                  <a:lnTo>
                    <a:pt x="7" y="8"/>
                  </a:lnTo>
                  <a:cubicBezTo>
                    <a:pt x="21" y="18"/>
                    <a:pt x="35" y="29"/>
                    <a:pt x="49" y="36"/>
                  </a:cubicBezTo>
                  <a:cubicBezTo>
                    <a:pt x="32"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4" name="Google Shape;5774;p64"/>
            <p:cNvSpPr/>
            <p:nvPr/>
          </p:nvSpPr>
          <p:spPr>
            <a:xfrm>
              <a:off x="2214654" y="1650985"/>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5" name="Google Shape;5775;p64"/>
            <p:cNvSpPr/>
            <p:nvPr/>
          </p:nvSpPr>
          <p:spPr>
            <a:xfrm>
              <a:off x="2214994" y="1651176"/>
              <a:ext cx="584" cy="394"/>
            </a:xfrm>
            <a:custGeom>
              <a:avLst/>
              <a:gdLst/>
              <a:ahLst/>
              <a:cxnLst/>
              <a:rect l="l" t="t" r="r" b="b"/>
              <a:pathLst>
                <a:path w="43" h="29" extrusionOk="0">
                  <a:moveTo>
                    <a:pt x="0" y="1"/>
                  </a:moveTo>
                  <a:lnTo>
                    <a:pt x="0" y="1"/>
                  </a:lnTo>
                  <a:cubicBezTo>
                    <a:pt x="18" y="8"/>
                    <a:pt x="28" y="18"/>
                    <a:pt x="42" y="29"/>
                  </a:cubicBezTo>
                  <a:cubicBezTo>
                    <a:pt x="32" y="18"/>
                    <a:pt x="18"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6" name="Google Shape;5776;p64"/>
            <p:cNvSpPr/>
            <p:nvPr/>
          </p:nvSpPr>
          <p:spPr>
            <a:xfrm>
              <a:off x="2212563" y="1649655"/>
              <a:ext cx="204" cy="204"/>
            </a:xfrm>
            <a:custGeom>
              <a:avLst/>
              <a:gdLst/>
              <a:ahLst/>
              <a:cxnLst/>
              <a:rect l="l" t="t" r="r" b="b"/>
              <a:pathLst>
                <a:path w="15" h="15" extrusionOk="0">
                  <a:moveTo>
                    <a:pt x="1" y="1"/>
                  </a:moveTo>
                  <a:lnTo>
                    <a:pt x="15" y="15"/>
                  </a:lnTo>
                  <a:lnTo>
                    <a:pt x="15"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7" name="Google Shape;5777;p64"/>
            <p:cNvSpPr/>
            <p:nvPr/>
          </p:nvSpPr>
          <p:spPr>
            <a:xfrm>
              <a:off x="2211762" y="1648664"/>
              <a:ext cx="109" cy="149"/>
            </a:xfrm>
            <a:custGeom>
              <a:avLst/>
              <a:gdLst/>
              <a:ahLst/>
              <a:cxnLst/>
              <a:rect l="l" t="t" r="r" b="b"/>
              <a:pathLst>
                <a:path w="8" h="11" extrusionOk="0">
                  <a:moveTo>
                    <a:pt x="0" y="0"/>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8" name="Google Shape;5778;p64"/>
            <p:cNvSpPr/>
            <p:nvPr/>
          </p:nvSpPr>
          <p:spPr>
            <a:xfrm>
              <a:off x="2212332" y="1649465"/>
              <a:ext cx="204" cy="204"/>
            </a:xfrm>
            <a:custGeom>
              <a:avLst/>
              <a:gdLst/>
              <a:ahLst/>
              <a:cxnLst/>
              <a:rect l="l" t="t" r="r" b="b"/>
              <a:pathLst>
                <a:path w="15" h="15" extrusionOk="0">
                  <a:moveTo>
                    <a:pt x="14"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79" name="Google Shape;5779;p64"/>
            <p:cNvSpPr/>
            <p:nvPr/>
          </p:nvSpPr>
          <p:spPr>
            <a:xfrm>
              <a:off x="2212047" y="1649085"/>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0" name="Google Shape;5780;p64"/>
            <p:cNvSpPr/>
            <p:nvPr/>
          </p:nvSpPr>
          <p:spPr>
            <a:xfrm>
              <a:off x="2211667" y="1648324"/>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1" name="Google Shape;5781;p64"/>
            <p:cNvSpPr/>
            <p:nvPr/>
          </p:nvSpPr>
          <p:spPr>
            <a:xfrm>
              <a:off x="2214939" y="1641631"/>
              <a:ext cx="584" cy="1059"/>
            </a:xfrm>
            <a:custGeom>
              <a:avLst/>
              <a:gdLst/>
              <a:ahLst/>
              <a:cxnLst/>
              <a:rect l="l" t="t" r="r" b="b"/>
              <a:pathLst>
                <a:path w="43" h="78" extrusionOk="0">
                  <a:moveTo>
                    <a:pt x="15" y="0"/>
                  </a:moveTo>
                  <a:cubicBezTo>
                    <a:pt x="15" y="28"/>
                    <a:pt x="11" y="53"/>
                    <a:pt x="1" y="77"/>
                  </a:cubicBezTo>
                  <a:lnTo>
                    <a:pt x="43" y="4"/>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2" name="Google Shape;5782;p64"/>
            <p:cNvSpPr/>
            <p:nvPr/>
          </p:nvSpPr>
          <p:spPr>
            <a:xfrm>
              <a:off x="2214518" y="1643056"/>
              <a:ext cx="244" cy="244"/>
            </a:xfrm>
            <a:custGeom>
              <a:avLst/>
              <a:gdLst/>
              <a:ahLst/>
              <a:cxnLst/>
              <a:rect l="l" t="t" r="r" b="b"/>
              <a:pathLst>
                <a:path w="18" h="18" extrusionOk="0">
                  <a:moveTo>
                    <a:pt x="18" y="0"/>
                  </a:moveTo>
                  <a:cubicBezTo>
                    <a:pt x="14" y="7"/>
                    <a:pt x="7" y="11"/>
                    <a:pt x="0" y="18"/>
                  </a:cubicBezTo>
                  <a:cubicBezTo>
                    <a:pt x="7" y="14"/>
                    <a:pt x="14"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3" name="Google Shape;5783;p64"/>
            <p:cNvSpPr/>
            <p:nvPr/>
          </p:nvSpPr>
          <p:spPr>
            <a:xfrm>
              <a:off x="2212713" y="1649845"/>
              <a:ext cx="136" cy="136"/>
            </a:xfrm>
            <a:custGeom>
              <a:avLst/>
              <a:gdLst/>
              <a:ahLst/>
              <a:cxnLst/>
              <a:rect l="l" t="t" r="r" b="b"/>
              <a:pathLst>
                <a:path w="10" h="10" extrusionOk="0">
                  <a:moveTo>
                    <a:pt x="0" y="1"/>
                  </a:moveTo>
                  <a:lnTo>
                    <a:pt x="10" y="10"/>
                  </a:lnTo>
                  <a:lnTo>
                    <a:pt x="10" y="10"/>
                  </a:lnTo>
                  <a:lnTo>
                    <a:pt x="7" y="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4" name="Google Shape;5784;p64"/>
            <p:cNvSpPr/>
            <p:nvPr/>
          </p:nvSpPr>
          <p:spPr>
            <a:xfrm>
              <a:off x="2216270" y="1651420"/>
              <a:ext cx="638" cy="54"/>
            </a:xfrm>
            <a:custGeom>
              <a:avLst/>
              <a:gdLst/>
              <a:ahLst/>
              <a:cxnLst/>
              <a:rect l="l" t="t" r="r" b="b"/>
              <a:pathLst>
                <a:path w="47" h="4" extrusionOk="0">
                  <a:moveTo>
                    <a:pt x="1" y="4"/>
                  </a:moveTo>
                  <a:lnTo>
                    <a:pt x="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5" name="Google Shape;5785;p64"/>
            <p:cNvSpPr/>
            <p:nvPr/>
          </p:nvSpPr>
          <p:spPr>
            <a:xfrm>
              <a:off x="2217600" y="165136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6" name="Google Shape;5786;p64"/>
            <p:cNvSpPr/>
            <p:nvPr/>
          </p:nvSpPr>
          <p:spPr>
            <a:xfrm>
              <a:off x="2242895" y="1649370"/>
              <a:ext cx="14" cy="14"/>
            </a:xfrm>
            <a:custGeom>
              <a:avLst/>
              <a:gdLst/>
              <a:ahLst/>
              <a:cxnLst/>
              <a:rect l="l" t="t" r="r" b="b"/>
              <a:pathLst>
                <a:path w="1"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7" name="Google Shape;5787;p64"/>
            <p:cNvSpPr/>
            <p:nvPr/>
          </p:nvSpPr>
          <p:spPr>
            <a:xfrm>
              <a:off x="2244891" y="1648609"/>
              <a:ext cx="244" cy="68"/>
            </a:xfrm>
            <a:custGeom>
              <a:avLst/>
              <a:gdLst/>
              <a:ahLst/>
              <a:cxnLst/>
              <a:rect l="l" t="t" r="r" b="b"/>
              <a:pathLst>
                <a:path w="18" h="5" extrusionOk="0">
                  <a:moveTo>
                    <a:pt x="18" y="1"/>
                  </a:moveTo>
                  <a:lnTo>
                    <a:pt x="0" y="4"/>
                  </a:ln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8" name="Google Shape;5788;p64"/>
            <p:cNvSpPr/>
            <p:nvPr/>
          </p:nvSpPr>
          <p:spPr>
            <a:xfrm>
              <a:off x="2216989" y="165136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89" name="Google Shape;5789;p64"/>
            <p:cNvSpPr/>
            <p:nvPr/>
          </p:nvSpPr>
          <p:spPr>
            <a:xfrm>
              <a:off x="2240329" y="1649424"/>
              <a:ext cx="2430" cy="1534"/>
            </a:xfrm>
            <a:custGeom>
              <a:avLst/>
              <a:gdLst/>
              <a:ahLst/>
              <a:cxnLst/>
              <a:rect l="l" t="t" r="r" b="b"/>
              <a:pathLst>
                <a:path w="179" h="113" extrusionOk="0">
                  <a:moveTo>
                    <a:pt x="179" y="0"/>
                  </a:moveTo>
                  <a:lnTo>
                    <a:pt x="179" y="0"/>
                  </a:lnTo>
                  <a:cubicBezTo>
                    <a:pt x="53" y="49"/>
                    <a:pt x="18" y="84"/>
                    <a:pt x="0" y="112"/>
                  </a:cubicBezTo>
                  <a:cubicBezTo>
                    <a:pt x="25" y="74"/>
                    <a:pt x="91" y="35"/>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0" name="Google Shape;5790;p64"/>
            <p:cNvSpPr/>
            <p:nvPr/>
          </p:nvSpPr>
          <p:spPr>
            <a:xfrm>
              <a:off x="2215564" y="1651515"/>
              <a:ext cx="679" cy="54"/>
            </a:xfrm>
            <a:custGeom>
              <a:avLst/>
              <a:gdLst/>
              <a:ahLst/>
              <a:cxnLst/>
              <a:rect l="l" t="t" r="r" b="b"/>
              <a:pathLst>
                <a:path w="50" h="4" extrusionOk="0">
                  <a:moveTo>
                    <a:pt x="0" y="4"/>
                  </a:moveTo>
                  <a:lnTo>
                    <a:pt x="4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1" name="Google Shape;5791;p64"/>
            <p:cNvSpPr/>
            <p:nvPr/>
          </p:nvSpPr>
          <p:spPr>
            <a:xfrm>
              <a:off x="2234151" y="1652465"/>
              <a:ext cx="1819" cy="149"/>
            </a:xfrm>
            <a:custGeom>
              <a:avLst/>
              <a:gdLst/>
              <a:ahLst/>
              <a:cxnLst/>
              <a:rect l="l" t="t" r="r" b="b"/>
              <a:pathLst>
                <a:path w="134" h="11" extrusionOk="0">
                  <a:moveTo>
                    <a:pt x="133" y="11"/>
                  </a:moveTo>
                  <a:cubicBezTo>
                    <a:pt x="91" y="4"/>
                    <a:pt x="46" y="0"/>
                    <a:pt x="0" y="7"/>
                  </a:cubicBezTo>
                  <a:cubicBezTo>
                    <a:pt x="46" y="0"/>
                    <a:pt x="91" y="4"/>
                    <a:pt x="133"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2" name="Google Shape;5792;p64"/>
            <p:cNvSpPr/>
            <p:nvPr/>
          </p:nvSpPr>
          <p:spPr>
            <a:xfrm>
              <a:off x="2263764" y="1676796"/>
              <a:ext cx="299" cy="258"/>
            </a:xfrm>
            <a:custGeom>
              <a:avLst/>
              <a:gdLst/>
              <a:ahLst/>
              <a:cxnLst/>
              <a:rect l="l" t="t" r="r" b="b"/>
              <a:pathLst>
                <a:path w="22" h="19" extrusionOk="0">
                  <a:moveTo>
                    <a:pt x="2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3" name="Google Shape;5793;p64"/>
            <p:cNvSpPr/>
            <p:nvPr/>
          </p:nvSpPr>
          <p:spPr>
            <a:xfrm>
              <a:off x="2263479" y="1676606"/>
              <a:ext cx="244" cy="204"/>
            </a:xfrm>
            <a:custGeom>
              <a:avLst/>
              <a:gdLst/>
              <a:ahLst/>
              <a:cxnLst/>
              <a:rect l="l" t="t" r="r" b="b"/>
              <a:pathLst>
                <a:path w="18" h="15" extrusionOk="0">
                  <a:moveTo>
                    <a:pt x="18"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4" name="Google Shape;5794;p64"/>
            <p:cNvSpPr/>
            <p:nvPr/>
          </p:nvSpPr>
          <p:spPr>
            <a:xfrm>
              <a:off x="2262528" y="1676226"/>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5" name="Google Shape;5795;p64"/>
            <p:cNvSpPr/>
            <p:nvPr/>
          </p:nvSpPr>
          <p:spPr>
            <a:xfrm>
              <a:off x="2262623" y="1676226"/>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6" name="Google Shape;5796;p64"/>
            <p:cNvSpPr/>
            <p:nvPr/>
          </p:nvSpPr>
          <p:spPr>
            <a:xfrm>
              <a:off x="2257532" y="167780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7" name="Google Shape;5797;p64"/>
            <p:cNvSpPr/>
            <p:nvPr/>
          </p:nvSpPr>
          <p:spPr>
            <a:xfrm>
              <a:off x="2262814" y="1676280"/>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8" name="Google Shape;5798;p64"/>
            <p:cNvSpPr/>
            <p:nvPr/>
          </p:nvSpPr>
          <p:spPr>
            <a:xfrm>
              <a:off x="2262949" y="1676321"/>
              <a:ext cx="204" cy="109"/>
            </a:xfrm>
            <a:custGeom>
              <a:avLst/>
              <a:gdLst/>
              <a:ahLst/>
              <a:cxnLst/>
              <a:rect l="l" t="t" r="r" b="b"/>
              <a:pathLst>
                <a:path w="15" h="8" extrusionOk="0">
                  <a:moveTo>
                    <a:pt x="15"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799" name="Google Shape;5799;p64"/>
            <p:cNvSpPr/>
            <p:nvPr/>
          </p:nvSpPr>
          <p:spPr>
            <a:xfrm>
              <a:off x="2262474" y="167618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0" name="Google Shape;5800;p64"/>
            <p:cNvSpPr/>
            <p:nvPr/>
          </p:nvSpPr>
          <p:spPr>
            <a:xfrm>
              <a:off x="2256486" y="1677462"/>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1" name="Google Shape;5801;p64"/>
            <p:cNvSpPr/>
            <p:nvPr/>
          </p:nvSpPr>
          <p:spPr>
            <a:xfrm>
              <a:off x="2263194" y="1676470"/>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2" name="Google Shape;5802;p64"/>
            <p:cNvSpPr/>
            <p:nvPr/>
          </p:nvSpPr>
          <p:spPr>
            <a:xfrm>
              <a:off x="2262148" y="1655317"/>
              <a:ext cx="720" cy="1724"/>
            </a:xfrm>
            <a:custGeom>
              <a:avLst/>
              <a:gdLst/>
              <a:ahLst/>
              <a:cxnLst/>
              <a:rect l="l" t="t" r="r" b="b"/>
              <a:pathLst>
                <a:path w="53" h="127" extrusionOk="0">
                  <a:moveTo>
                    <a:pt x="0" y="0"/>
                  </a:moveTo>
                  <a:lnTo>
                    <a:pt x="0" y="0"/>
                  </a:lnTo>
                  <a:cubicBezTo>
                    <a:pt x="14" y="42"/>
                    <a:pt x="32" y="84"/>
                    <a:pt x="53" y="126"/>
                  </a:cubicBezTo>
                  <a:cubicBezTo>
                    <a:pt x="32" y="84"/>
                    <a:pt x="14" y="4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3" name="Google Shape;5803;p64"/>
            <p:cNvSpPr/>
            <p:nvPr/>
          </p:nvSpPr>
          <p:spPr>
            <a:xfrm>
              <a:off x="2245842" y="1647469"/>
              <a:ext cx="3951" cy="964"/>
            </a:xfrm>
            <a:custGeom>
              <a:avLst/>
              <a:gdLst/>
              <a:ahLst/>
              <a:cxnLst/>
              <a:rect l="l" t="t" r="r" b="b"/>
              <a:pathLst>
                <a:path w="291" h="71" extrusionOk="0">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4" name="Google Shape;5804;p64"/>
            <p:cNvSpPr/>
            <p:nvPr/>
          </p:nvSpPr>
          <p:spPr>
            <a:xfrm>
              <a:off x="2264619" y="1659974"/>
              <a:ext cx="869" cy="1195"/>
            </a:xfrm>
            <a:custGeom>
              <a:avLst/>
              <a:gdLst/>
              <a:ahLst/>
              <a:cxnLst/>
              <a:rect l="l" t="t" r="r" b="b"/>
              <a:pathLst>
                <a:path w="64" h="88" extrusionOk="0">
                  <a:moveTo>
                    <a:pt x="0" y="0"/>
                  </a:moveTo>
                  <a:lnTo>
                    <a:pt x="0" y="0"/>
                  </a:lnTo>
                  <a:cubicBezTo>
                    <a:pt x="21" y="35"/>
                    <a:pt x="42" y="63"/>
                    <a:pt x="63" y="88"/>
                  </a:cubicBezTo>
                  <a:cubicBezTo>
                    <a:pt x="42" y="63"/>
                    <a:pt x="21"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5" name="Google Shape;5805;p64"/>
            <p:cNvSpPr/>
            <p:nvPr/>
          </p:nvSpPr>
          <p:spPr>
            <a:xfrm>
              <a:off x="2243371" y="1648990"/>
              <a:ext cx="489" cy="204"/>
            </a:xfrm>
            <a:custGeom>
              <a:avLst/>
              <a:gdLst/>
              <a:ahLst/>
              <a:cxnLst/>
              <a:rect l="l" t="t" r="r" b="b"/>
              <a:pathLst>
                <a:path w="36" h="15" extrusionOk="0">
                  <a:moveTo>
                    <a:pt x="0" y="15"/>
                  </a:moveTo>
                  <a:lnTo>
                    <a:pt x="0" y="15"/>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6" name="Google Shape;5806;p64"/>
            <p:cNvSpPr/>
            <p:nvPr/>
          </p:nvSpPr>
          <p:spPr>
            <a:xfrm>
              <a:off x="2256242" y="1670238"/>
              <a:ext cx="4399" cy="7142"/>
            </a:xfrm>
            <a:custGeom>
              <a:avLst/>
              <a:gdLst/>
              <a:ahLst/>
              <a:cxnLst/>
              <a:rect l="l" t="t" r="r" b="b"/>
              <a:pathLst>
                <a:path w="324" h="526" extrusionOk="0">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7" name="Google Shape;5807;p64"/>
            <p:cNvSpPr/>
            <p:nvPr/>
          </p:nvSpPr>
          <p:spPr>
            <a:xfrm>
              <a:off x="2256242" y="1677326"/>
              <a:ext cx="68" cy="54"/>
            </a:xfrm>
            <a:custGeom>
              <a:avLst/>
              <a:gdLst/>
              <a:ahLst/>
              <a:cxnLst/>
              <a:rect l="l" t="t" r="r" b="b"/>
              <a:pathLst>
                <a:path w="5" h="4" extrusionOk="0">
                  <a:moveTo>
                    <a:pt x="1" y="4"/>
                  </a:moveTo>
                  <a:lnTo>
                    <a:pt x="1" y="4"/>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8" name="Google Shape;5808;p64"/>
            <p:cNvSpPr/>
            <p:nvPr/>
          </p:nvSpPr>
          <p:spPr>
            <a:xfrm>
              <a:off x="2218985" y="1572222"/>
              <a:ext cx="67847" cy="47032"/>
            </a:xfrm>
            <a:custGeom>
              <a:avLst/>
              <a:gdLst/>
              <a:ahLst/>
              <a:cxnLst/>
              <a:rect l="l" t="t" r="r" b="b"/>
              <a:pathLst>
                <a:path w="4997" h="3464" extrusionOk="0">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09" name="Google Shape;5809;p64"/>
            <p:cNvSpPr/>
            <p:nvPr/>
          </p:nvSpPr>
          <p:spPr>
            <a:xfrm>
              <a:off x="2221972" y="1598508"/>
              <a:ext cx="353" cy="448"/>
            </a:xfrm>
            <a:custGeom>
              <a:avLst/>
              <a:gdLst/>
              <a:ahLst/>
              <a:cxnLst/>
              <a:rect l="l" t="t" r="r" b="b"/>
              <a:pathLst>
                <a:path w="26" h="33" extrusionOk="0">
                  <a:moveTo>
                    <a:pt x="25" y="32"/>
                  </a:moveTo>
                  <a:cubicBezTo>
                    <a:pt x="15" y="22"/>
                    <a:pt x="8" y="11"/>
                    <a:pt x="1" y="1"/>
                  </a:cubicBezTo>
                  <a:cubicBezTo>
                    <a:pt x="8" y="11"/>
                    <a:pt x="15" y="22"/>
                    <a:pt x="25"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0" name="Google Shape;5810;p64"/>
            <p:cNvSpPr/>
            <p:nvPr/>
          </p:nvSpPr>
          <p:spPr>
            <a:xfrm>
              <a:off x="2221212" y="1594666"/>
              <a:ext cx="828" cy="3856"/>
            </a:xfrm>
            <a:custGeom>
              <a:avLst/>
              <a:gdLst/>
              <a:ahLst/>
              <a:cxnLst/>
              <a:rect l="l" t="t" r="r" b="b"/>
              <a:pathLst>
                <a:path w="61" h="284" extrusionOk="0">
                  <a:moveTo>
                    <a:pt x="39" y="0"/>
                  </a:moveTo>
                  <a:lnTo>
                    <a:pt x="39" y="0"/>
                  </a:lnTo>
                  <a:cubicBezTo>
                    <a:pt x="1" y="91"/>
                    <a:pt x="8" y="200"/>
                    <a:pt x="60" y="284"/>
                  </a:cubicBezTo>
                  <a:cubicBezTo>
                    <a:pt x="8" y="200"/>
                    <a:pt x="1" y="91"/>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1" name="Google Shape;5811;p64"/>
            <p:cNvSpPr/>
            <p:nvPr/>
          </p:nvSpPr>
          <p:spPr>
            <a:xfrm>
              <a:off x="2277355" y="161173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2" name="Google Shape;5812;p64"/>
            <p:cNvSpPr/>
            <p:nvPr/>
          </p:nvSpPr>
          <p:spPr>
            <a:xfrm>
              <a:off x="2222923" y="1617001"/>
              <a:ext cx="163" cy="68"/>
            </a:xfrm>
            <a:custGeom>
              <a:avLst/>
              <a:gdLst/>
              <a:ahLst/>
              <a:cxnLst/>
              <a:rect l="l" t="t" r="r" b="b"/>
              <a:pathLst>
                <a:path w="12" h="5" extrusionOk="0">
                  <a:moveTo>
                    <a:pt x="1"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3" name="Google Shape;5813;p64"/>
            <p:cNvSpPr/>
            <p:nvPr/>
          </p:nvSpPr>
          <p:spPr>
            <a:xfrm>
              <a:off x="2223547" y="1616526"/>
              <a:ext cx="244" cy="258"/>
            </a:xfrm>
            <a:custGeom>
              <a:avLst/>
              <a:gdLst/>
              <a:ahLst/>
              <a:cxnLst/>
              <a:rect l="l" t="t" r="r" b="b"/>
              <a:pathLst>
                <a:path w="18" h="19" extrusionOk="0">
                  <a:moveTo>
                    <a:pt x="0" y="18"/>
                  </a:moveTo>
                  <a:cubicBezTo>
                    <a:pt x="4" y="11"/>
                    <a:pt x="11" y="4"/>
                    <a:pt x="18" y="1"/>
                  </a:cubicBezTo>
                  <a:cubicBezTo>
                    <a:pt x="11" y="4"/>
                    <a:pt x="4"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4" name="Google Shape;5814;p64"/>
            <p:cNvSpPr/>
            <p:nvPr/>
          </p:nvSpPr>
          <p:spPr>
            <a:xfrm>
              <a:off x="2223208" y="1616811"/>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5" name="Google Shape;5815;p64"/>
            <p:cNvSpPr/>
            <p:nvPr/>
          </p:nvSpPr>
          <p:spPr>
            <a:xfrm>
              <a:off x="2276785" y="161177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6" name="Google Shape;5816;p64"/>
            <p:cNvSpPr/>
            <p:nvPr/>
          </p:nvSpPr>
          <p:spPr>
            <a:xfrm>
              <a:off x="2277016" y="1611774"/>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7" name="Google Shape;5817;p64"/>
            <p:cNvSpPr/>
            <p:nvPr/>
          </p:nvSpPr>
          <p:spPr>
            <a:xfrm>
              <a:off x="2263425" y="1618576"/>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8" name="Google Shape;5818;p64"/>
            <p:cNvSpPr/>
            <p:nvPr/>
          </p:nvSpPr>
          <p:spPr>
            <a:xfrm>
              <a:off x="2257776" y="1617381"/>
              <a:ext cx="149" cy="14"/>
            </a:xfrm>
            <a:custGeom>
              <a:avLst/>
              <a:gdLst/>
              <a:ahLst/>
              <a:cxnLst/>
              <a:rect l="l" t="t" r="r" b="b"/>
              <a:pathLst>
                <a:path w="11" h="1" extrusionOk="0">
                  <a:moveTo>
                    <a:pt x="0" y="1"/>
                  </a:moveTo>
                  <a:cubicBezTo>
                    <a:pt x="4" y="1"/>
                    <a:pt x="7" y="1"/>
                    <a:pt x="11" y="1"/>
                  </a:cubicBezTo>
                  <a:cubicBezTo>
                    <a:pt x="7" y="1"/>
                    <a:pt x="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19" name="Google Shape;5819;p64"/>
            <p:cNvSpPr/>
            <p:nvPr/>
          </p:nvSpPr>
          <p:spPr>
            <a:xfrm>
              <a:off x="2256812" y="1617286"/>
              <a:ext cx="163" cy="68"/>
            </a:xfrm>
            <a:custGeom>
              <a:avLst/>
              <a:gdLst/>
              <a:ahLst/>
              <a:cxnLst/>
              <a:rect l="l" t="t" r="r" b="b"/>
              <a:pathLst>
                <a:path w="12" h="5" extrusionOk="0">
                  <a:moveTo>
                    <a:pt x="1"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0" name="Google Shape;5820;p64"/>
            <p:cNvSpPr/>
            <p:nvPr/>
          </p:nvSpPr>
          <p:spPr>
            <a:xfrm>
              <a:off x="2222638" y="1617096"/>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1" name="Google Shape;5821;p64"/>
            <p:cNvSpPr/>
            <p:nvPr/>
          </p:nvSpPr>
          <p:spPr>
            <a:xfrm>
              <a:off x="2278305" y="1611489"/>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2" name="Google Shape;5822;p64"/>
            <p:cNvSpPr/>
            <p:nvPr/>
          </p:nvSpPr>
          <p:spPr>
            <a:xfrm>
              <a:off x="2277966" y="1611584"/>
              <a:ext cx="353" cy="68"/>
            </a:xfrm>
            <a:custGeom>
              <a:avLst/>
              <a:gdLst/>
              <a:ahLst/>
              <a:cxnLst/>
              <a:rect l="l" t="t" r="r" b="b"/>
              <a:pathLst>
                <a:path w="26" h="5" extrusionOk="0">
                  <a:moveTo>
                    <a:pt x="1" y="4"/>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3" name="Google Shape;5823;p64"/>
            <p:cNvSpPr/>
            <p:nvPr/>
          </p:nvSpPr>
          <p:spPr>
            <a:xfrm>
              <a:off x="2270227" y="1618902"/>
              <a:ext cx="394" cy="204"/>
            </a:xfrm>
            <a:custGeom>
              <a:avLst/>
              <a:gdLst/>
              <a:ahLst/>
              <a:cxnLst/>
              <a:rect l="l" t="t" r="r" b="b"/>
              <a:pathLst>
                <a:path w="29" h="15" extrusionOk="0">
                  <a:moveTo>
                    <a:pt x="0" y="1"/>
                  </a:moveTo>
                  <a:cubicBezTo>
                    <a:pt x="11" y="4"/>
                    <a:pt x="18" y="8"/>
                    <a:pt x="28" y="15"/>
                  </a:cubicBezTo>
                  <a:cubicBezTo>
                    <a:pt x="18" y="8"/>
                    <a:pt x="11"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4" name="Google Shape;5824;p64"/>
            <p:cNvSpPr/>
            <p:nvPr/>
          </p:nvSpPr>
          <p:spPr>
            <a:xfrm>
              <a:off x="2277640" y="1611638"/>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5" name="Google Shape;5825;p64"/>
            <p:cNvSpPr/>
            <p:nvPr/>
          </p:nvSpPr>
          <p:spPr>
            <a:xfrm>
              <a:off x="2222353" y="16171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6" name="Google Shape;5826;p64"/>
            <p:cNvSpPr/>
            <p:nvPr/>
          </p:nvSpPr>
          <p:spPr>
            <a:xfrm>
              <a:off x="2221972"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7" name="Google Shape;5827;p64"/>
            <p:cNvSpPr/>
            <p:nvPr/>
          </p:nvSpPr>
          <p:spPr>
            <a:xfrm>
              <a:off x="2268272" y="1618332"/>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8" name="Google Shape;5828;p64"/>
            <p:cNvSpPr/>
            <p:nvPr/>
          </p:nvSpPr>
          <p:spPr>
            <a:xfrm>
              <a:off x="2267701" y="1618291"/>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29" name="Google Shape;5829;p64"/>
            <p:cNvSpPr/>
            <p:nvPr/>
          </p:nvSpPr>
          <p:spPr>
            <a:xfrm>
              <a:off x="2276024"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0" name="Google Shape;5830;p64"/>
            <p:cNvSpPr/>
            <p:nvPr/>
          </p:nvSpPr>
          <p:spPr>
            <a:xfrm>
              <a:off x="2278726" y="1611448"/>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1" name="Google Shape;5831;p64"/>
            <p:cNvSpPr/>
            <p:nvPr/>
          </p:nvSpPr>
          <p:spPr>
            <a:xfrm>
              <a:off x="2266520" y="161819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2" name="Google Shape;5832;p64"/>
            <p:cNvSpPr/>
            <p:nvPr/>
          </p:nvSpPr>
          <p:spPr>
            <a:xfrm>
              <a:off x="2267131" y="1618237"/>
              <a:ext cx="299" cy="14"/>
            </a:xfrm>
            <a:custGeom>
              <a:avLst/>
              <a:gdLst/>
              <a:ahLst/>
              <a:cxnLst/>
              <a:rect l="l" t="t" r="r" b="b"/>
              <a:pathLst>
                <a:path w="22" h="1" extrusionOk="0">
                  <a:moveTo>
                    <a:pt x="1" y="1"/>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3" name="Google Shape;5833;p64"/>
            <p:cNvSpPr/>
            <p:nvPr/>
          </p:nvSpPr>
          <p:spPr>
            <a:xfrm>
              <a:off x="2269792" y="1618712"/>
              <a:ext cx="299" cy="163"/>
            </a:xfrm>
            <a:custGeom>
              <a:avLst/>
              <a:gdLst/>
              <a:ahLst/>
              <a:cxnLst/>
              <a:rect l="l" t="t" r="r" b="b"/>
              <a:pathLst>
                <a:path w="22" h="12" extrusionOk="0">
                  <a:moveTo>
                    <a:pt x="1" y="1"/>
                  </a:moveTo>
                  <a:lnTo>
                    <a:pt x="22"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4" name="Google Shape;5834;p64"/>
            <p:cNvSpPr/>
            <p:nvPr/>
          </p:nvSpPr>
          <p:spPr>
            <a:xfrm>
              <a:off x="2269317" y="1618576"/>
              <a:ext cx="299" cy="109"/>
            </a:xfrm>
            <a:custGeom>
              <a:avLst/>
              <a:gdLst/>
              <a:ahLst/>
              <a:cxnLst/>
              <a:rect l="l" t="t" r="r" b="b"/>
              <a:pathLst>
                <a:path w="22" h="8" extrusionOk="0">
                  <a:moveTo>
                    <a:pt x="1" y="0"/>
                  </a:moveTo>
                  <a:lnTo>
                    <a:pt x="22"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5" name="Google Shape;5835;p64"/>
            <p:cNvSpPr/>
            <p:nvPr/>
          </p:nvSpPr>
          <p:spPr>
            <a:xfrm>
              <a:off x="2263764" y="1618427"/>
              <a:ext cx="149" cy="68"/>
            </a:xfrm>
            <a:custGeom>
              <a:avLst/>
              <a:gdLst/>
              <a:ahLst/>
              <a:cxnLst/>
              <a:rect l="l" t="t" r="r" b="b"/>
              <a:pathLst>
                <a:path w="11" h="5" extrusionOk="0">
                  <a:moveTo>
                    <a:pt x="0" y="4"/>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6" name="Google Shape;5836;p64"/>
            <p:cNvSpPr/>
            <p:nvPr/>
          </p:nvSpPr>
          <p:spPr>
            <a:xfrm>
              <a:off x="2268801" y="1618427"/>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7" name="Google Shape;5837;p64"/>
            <p:cNvSpPr/>
            <p:nvPr/>
          </p:nvSpPr>
          <p:spPr>
            <a:xfrm>
              <a:off x="2264565" y="1618332"/>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8" name="Google Shape;5838;p64"/>
            <p:cNvSpPr/>
            <p:nvPr/>
          </p:nvSpPr>
          <p:spPr>
            <a:xfrm>
              <a:off x="227644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39" name="Google Shape;5839;p64"/>
            <p:cNvSpPr/>
            <p:nvPr/>
          </p:nvSpPr>
          <p:spPr>
            <a:xfrm>
              <a:off x="2264144" y="161838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0" name="Google Shape;5840;p64"/>
            <p:cNvSpPr/>
            <p:nvPr/>
          </p:nvSpPr>
          <p:spPr>
            <a:xfrm>
              <a:off x="2265570" y="1618237"/>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1" name="Google Shape;5841;p64"/>
            <p:cNvSpPr/>
            <p:nvPr/>
          </p:nvSpPr>
          <p:spPr>
            <a:xfrm>
              <a:off x="2266086" y="16181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2" name="Google Shape;5842;p64"/>
            <p:cNvSpPr/>
            <p:nvPr/>
          </p:nvSpPr>
          <p:spPr>
            <a:xfrm>
              <a:off x="2276255" y="16118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3" name="Google Shape;5843;p64"/>
            <p:cNvSpPr/>
            <p:nvPr/>
          </p:nvSpPr>
          <p:spPr>
            <a:xfrm>
              <a:off x="2276119" y="161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4" name="Google Shape;5844;p64"/>
            <p:cNvSpPr/>
            <p:nvPr/>
          </p:nvSpPr>
          <p:spPr>
            <a:xfrm>
              <a:off x="2265040" y="1618291"/>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5" name="Google Shape;5845;p64"/>
            <p:cNvSpPr/>
            <p:nvPr/>
          </p:nvSpPr>
          <p:spPr>
            <a:xfrm>
              <a:off x="222130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6" name="Google Shape;5846;p64"/>
            <p:cNvSpPr/>
            <p:nvPr/>
          </p:nvSpPr>
          <p:spPr>
            <a:xfrm>
              <a:off x="2257002" y="1617340"/>
              <a:ext cx="638" cy="54"/>
            </a:xfrm>
            <a:custGeom>
              <a:avLst/>
              <a:gdLst/>
              <a:ahLst/>
              <a:cxnLst/>
              <a:rect l="l" t="t" r="r" b="b"/>
              <a:pathLst>
                <a:path w="47" h="4" extrusionOk="0">
                  <a:moveTo>
                    <a:pt x="47" y="4"/>
                  </a:moveTo>
                  <a:cubicBezTo>
                    <a:pt x="33" y="4"/>
                    <a:pt x="15" y="4"/>
                    <a:pt x="1" y="0"/>
                  </a:cubicBezTo>
                  <a:cubicBezTo>
                    <a:pt x="15" y="4"/>
                    <a:pt x="33" y="4"/>
                    <a:pt x="4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7" name="Google Shape;5847;p64"/>
            <p:cNvSpPr/>
            <p:nvPr/>
          </p:nvSpPr>
          <p:spPr>
            <a:xfrm>
              <a:off x="2221687" y="161719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8" name="Google Shape;5848;p64"/>
            <p:cNvSpPr/>
            <p:nvPr/>
          </p:nvSpPr>
          <p:spPr>
            <a:xfrm>
              <a:off x="2279446" y="161129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49" name="Google Shape;5849;p64"/>
            <p:cNvSpPr/>
            <p:nvPr/>
          </p:nvSpPr>
          <p:spPr>
            <a:xfrm>
              <a:off x="2279107" y="1611353"/>
              <a:ext cx="258" cy="54"/>
            </a:xfrm>
            <a:custGeom>
              <a:avLst/>
              <a:gdLst/>
              <a:ahLst/>
              <a:cxnLst/>
              <a:rect l="l" t="t" r="r" b="b"/>
              <a:pathLst>
                <a:path w="19" h="4" extrusionOk="0">
                  <a:moveTo>
                    <a:pt x="1"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0" name="Google Shape;5850;p64"/>
            <p:cNvSpPr/>
            <p:nvPr/>
          </p:nvSpPr>
          <p:spPr>
            <a:xfrm>
              <a:off x="2201348" y="1551829"/>
              <a:ext cx="52776" cy="23503"/>
            </a:xfrm>
            <a:custGeom>
              <a:avLst/>
              <a:gdLst/>
              <a:ahLst/>
              <a:cxnLst/>
              <a:rect l="l" t="t" r="r" b="b"/>
              <a:pathLst>
                <a:path w="3887" h="1731" extrusionOk="0">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1" name="Google Shape;5851;p64"/>
            <p:cNvSpPr/>
            <p:nvPr/>
          </p:nvSpPr>
          <p:spPr>
            <a:xfrm>
              <a:off x="2244511" y="1573173"/>
              <a:ext cx="3476" cy="1113"/>
            </a:xfrm>
            <a:custGeom>
              <a:avLst/>
              <a:gdLst/>
              <a:ahLst/>
              <a:cxnLst/>
              <a:rect l="l" t="t" r="r" b="b"/>
              <a:pathLst>
                <a:path w="256" h="82" extrusionOk="0">
                  <a:moveTo>
                    <a:pt x="256" y="8"/>
                  </a:moveTo>
                  <a:cubicBezTo>
                    <a:pt x="165" y="1"/>
                    <a:pt x="74" y="25"/>
                    <a:pt x="0" y="81"/>
                  </a:cubicBezTo>
                  <a:cubicBezTo>
                    <a:pt x="74" y="25"/>
                    <a:pt x="165" y="1"/>
                    <a:pt x="256"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2" name="Google Shape;5852;p64"/>
            <p:cNvSpPr/>
            <p:nvPr/>
          </p:nvSpPr>
          <p:spPr>
            <a:xfrm>
              <a:off x="2243316" y="1574273"/>
              <a:ext cx="1208" cy="1154"/>
            </a:xfrm>
            <a:custGeom>
              <a:avLst/>
              <a:gdLst/>
              <a:ahLst/>
              <a:cxnLst/>
              <a:rect l="l" t="t" r="r" b="b"/>
              <a:pathLst>
                <a:path w="89" h="85" extrusionOk="0">
                  <a:moveTo>
                    <a:pt x="88" y="0"/>
                  </a:moveTo>
                  <a:cubicBezTo>
                    <a:pt x="57" y="25"/>
                    <a:pt x="25" y="53"/>
                    <a:pt x="1" y="84"/>
                  </a:cubicBezTo>
                  <a:lnTo>
                    <a:pt x="1" y="84"/>
                  </a:lnTo>
                  <a:cubicBezTo>
                    <a:pt x="25" y="53"/>
                    <a:pt x="57" y="25"/>
                    <a:pt x="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3" name="Google Shape;5853;p64"/>
            <p:cNvSpPr/>
            <p:nvPr/>
          </p:nvSpPr>
          <p:spPr>
            <a:xfrm>
              <a:off x="2252820" y="1570607"/>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4" name="Google Shape;5854;p64"/>
            <p:cNvSpPr/>
            <p:nvPr/>
          </p:nvSpPr>
          <p:spPr>
            <a:xfrm>
              <a:off x="2253445" y="1570322"/>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5" name="Google Shape;5855;p64"/>
            <p:cNvSpPr/>
            <p:nvPr/>
          </p:nvSpPr>
          <p:spPr>
            <a:xfrm>
              <a:off x="2201973" y="1568516"/>
              <a:ext cx="40502" cy="24372"/>
            </a:xfrm>
            <a:custGeom>
              <a:avLst/>
              <a:gdLst/>
              <a:ahLst/>
              <a:cxnLst/>
              <a:rect l="l" t="t" r="r" b="b"/>
              <a:pathLst>
                <a:path w="2983" h="1795" extrusionOk="0">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6" name="Google Shape;5856;p64"/>
            <p:cNvSpPr/>
            <p:nvPr/>
          </p:nvSpPr>
          <p:spPr>
            <a:xfrm>
              <a:off x="2219786" y="159109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7" name="Google Shape;5857;p64"/>
            <p:cNvSpPr/>
            <p:nvPr/>
          </p:nvSpPr>
          <p:spPr>
            <a:xfrm>
              <a:off x="2220072" y="1591285"/>
              <a:ext cx="353" cy="258"/>
            </a:xfrm>
            <a:custGeom>
              <a:avLst/>
              <a:gdLst/>
              <a:ahLst/>
              <a:cxnLst/>
              <a:rect l="l" t="t" r="r" b="b"/>
              <a:pathLst>
                <a:path w="26" h="19" extrusionOk="0">
                  <a:moveTo>
                    <a:pt x="25" y="1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8" name="Google Shape;5858;p64"/>
            <p:cNvSpPr/>
            <p:nvPr/>
          </p:nvSpPr>
          <p:spPr>
            <a:xfrm>
              <a:off x="2220411" y="1591530"/>
              <a:ext cx="1154" cy="1290"/>
            </a:xfrm>
            <a:custGeom>
              <a:avLst/>
              <a:gdLst/>
              <a:ahLst/>
              <a:cxnLst/>
              <a:rect l="l" t="t" r="r" b="b"/>
              <a:pathLst>
                <a:path w="85" h="95" extrusionOk="0">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59" name="Google Shape;5859;p64"/>
            <p:cNvSpPr/>
            <p:nvPr/>
          </p:nvSpPr>
          <p:spPr>
            <a:xfrm>
              <a:off x="2223547" y="1592901"/>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0" name="Google Shape;5860;p64"/>
            <p:cNvSpPr/>
            <p:nvPr/>
          </p:nvSpPr>
          <p:spPr>
            <a:xfrm>
              <a:off x="2222312" y="1592860"/>
              <a:ext cx="489" cy="14"/>
            </a:xfrm>
            <a:custGeom>
              <a:avLst/>
              <a:gdLst/>
              <a:ahLst/>
              <a:cxnLst/>
              <a:rect l="l" t="t" r="r" b="b"/>
              <a:pathLst>
                <a:path w="36" h="1" extrusionOk="0">
                  <a:moveTo>
                    <a:pt x="0" y="0"/>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1" name="Google Shape;5861;p64"/>
            <p:cNvSpPr/>
            <p:nvPr/>
          </p:nvSpPr>
          <p:spPr>
            <a:xfrm>
              <a:off x="2224878" y="1592996"/>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2" name="Google Shape;5862;p64"/>
            <p:cNvSpPr/>
            <p:nvPr/>
          </p:nvSpPr>
          <p:spPr>
            <a:xfrm>
              <a:off x="2222923" y="1592860"/>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3" name="Google Shape;5863;p64"/>
            <p:cNvSpPr/>
            <p:nvPr/>
          </p:nvSpPr>
          <p:spPr>
            <a:xfrm>
              <a:off x="2224023" y="159295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4" name="Google Shape;5864;p64"/>
            <p:cNvSpPr/>
            <p:nvPr/>
          </p:nvSpPr>
          <p:spPr>
            <a:xfrm>
              <a:off x="2221592" y="1592806"/>
              <a:ext cx="584" cy="14"/>
            </a:xfrm>
            <a:custGeom>
              <a:avLst/>
              <a:gdLst/>
              <a:ahLst/>
              <a:cxnLst/>
              <a:rect l="l" t="t" r="r" b="b"/>
              <a:pathLst>
                <a:path w="43" h="1" extrusionOk="0">
                  <a:moveTo>
                    <a:pt x="1" y="1"/>
                  </a:moveTo>
                  <a:lnTo>
                    <a:pt x="4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5" name="Google Shape;5865;p64"/>
            <p:cNvSpPr/>
            <p:nvPr/>
          </p:nvSpPr>
          <p:spPr>
            <a:xfrm>
              <a:off x="2224444" y="15929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6" name="Google Shape;5866;p64"/>
            <p:cNvSpPr/>
            <p:nvPr/>
          </p:nvSpPr>
          <p:spPr>
            <a:xfrm>
              <a:off x="2225204" y="1592996"/>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7" name="Google Shape;5867;p64"/>
            <p:cNvSpPr/>
            <p:nvPr/>
          </p:nvSpPr>
          <p:spPr>
            <a:xfrm>
              <a:off x="2242081" y="1576934"/>
              <a:ext cx="353" cy="2200"/>
            </a:xfrm>
            <a:custGeom>
              <a:avLst/>
              <a:gdLst/>
              <a:ahLst/>
              <a:cxnLst/>
              <a:rect l="l" t="t" r="r" b="b"/>
              <a:pathLst>
                <a:path w="26" h="162" extrusionOk="0">
                  <a:moveTo>
                    <a:pt x="25" y="0"/>
                  </a:moveTo>
                  <a:lnTo>
                    <a:pt x="25" y="0"/>
                  </a:lnTo>
                  <a:cubicBezTo>
                    <a:pt x="4" y="53"/>
                    <a:pt x="1" y="109"/>
                    <a:pt x="11" y="161"/>
                  </a:cubicBezTo>
                  <a:cubicBezTo>
                    <a:pt x="1" y="109"/>
                    <a:pt x="4" y="53"/>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8" name="Google Shape;5868;p64"/>
            <p:cNvSpPr/>
            <p:nvPr/>
          </p:nvSpPr>
          <p:spPr>
            <a:xfrm>
              <a:off x="2225489" y="159305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69" name="Google Shape;5869;p64"/>
            <p:cNvSpPr/>
            <p:nvPr/>
          </p:nvSpPr>
          <p:spPr>
            <a:xfrm>
              <a:off x="2226494" y="159318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0" name="Google Shape;5870;p64"/>
            <p:cNvSpPr/>
            <p:nvPr/>
          </p:nvSpPr>
          <p:spPr>
            <a:xfrm>
              <a:off x="2226439" y="159318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1" name="Google Shape;5871;p64"/>
            <p:cNvSpPr/>
            <p:nvPr/>
          </p:nvSpPr>
          <p:spPr>
            <a:xfrm>
              <a:off x="2226154" y="159314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2" name="Google Shape;5872;p64"/>
            <p:cNvSpPr/>
            <p:nvPr/>
          </p:nvSpPr>
          <p:spPr>
            <a:xfrm>
              <a:off x="2226304" y="159314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3" name="Google Shape;5873;p64"/>
            <p:cNvSpPr/>
            <p:nvPr/>
          </p:nvSpPr>
          <p:spPr>
            <a:xfrm>
              <a:off x="222596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4" name="Google Shape;5874;p64"/>
            <p:cNvSpPr/>
            <p:nvPr/>
          </p:nvSpPr>
          <p:spPr>
            <a:xfrm>
              <a:off x="2225774" y="159309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5" name="Google Shape;5875;p64"/>
            <p:cNvSpPr/>
            <p:nvPr/>
          </p:nvSpPr>
          <p:spPr>
            <a:xfrm>
              <a:off x="2240044" y="1575454"/>
              <a:ext cx="299" cy="204"/>
            </a:xfrm>
            <a:custGeom>
              <a:avLst/>
              <a:gdLst/>
              <a:ahLst/>
              <a:cxnLst/>
              <a:rect l="l" t="t" r="r" b="b"/>
              <a:pathLst>
                <a:path w="22" h="15" extrusionOk="0">
                  <a:moveTo>
                    <a:pt x="0" y="1"/>
                  </a:moveTo>
                  <a:lnTo>
                    <a:pt x="2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6" name="Google Shape;5876;p64"/>
            <p:cNvSpPr/>
            <p:nvPr/>
          </p:nvSpPr>
          <p:spPr>
            <a:xfrm>
              <a:off x="2206195" y="1570566"/>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7" name="Google Shape;5877;p64"/>
            <p:cNvSpPr/>
            <p:nvPr/>
          </p:nvSpPr>
          <p:spPr>
            <a:xfrm>
              <a:off x="2208151" y="1569806"/>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8" name="Google Shape;5878;p64"/>
            <p:cNvSpPr/>
            <p:nvPr/>
          </p:nvSpPr>
          <p:spPr>
            <a:xfrm>
              <a:off x="2225109" y="1570036"/>
              <a:ext cx="1914" cy="109"/>
            </a:xfrm>
            <a:custGeom>
              <a:avLst/>
              <a:gdLst/>
              <a:ahLst/>
              <a:cxnLst/>
              <a:rect l="l" t="t" r="r" b="b"/>
              <a:pathLst>
                <a:path w="141" h="8" extrusionOk="0">
                  <a:moveTo>
                    <a:pt x="141" y="1"/>
                  </a:moveTo>
                  <a:cubicBezTo>
                    <a:pt x="92" y="4"/>
                    <a:pt x="46" y="8"/>
                    <a:pt x="1" y="8"/>
                  </a:cubicBezTo>
                  <a:cubicBezTo>
                    <a:pt x="46" y="8"/>
                    <a:pt x="92" y="4"/>
                    <a:pt x="14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79" name="Google Shape;5879;p64"/>
            <p:cNvSpPr/>
            <p:nvPr/>
          </p:nvSpPr>
          <p:spPr>
            <a:xfrm>
              <a:off x="2207526" y="1570091"/>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0" name="Google Shape;5880;p64"/>
            <p:cNvSpPr/>
            <p:nvPr/>
          </p:nvSpPr>
          <p:spPr>
            <a:xfrm>
              <a:off x="2240899" y="1576024"/>
              <a:ext cx="339" cy="204"/>
            </a:xfrm>
            <a:custGeom>
              <a:avLst/>
              <a:gdLst/>
              <a:ahLst/>
              <a:cxnLst/>
              <a:rect l="l" t="t" r="r" b="b"/>
              <a:pathLst>
                <a:path w="25" h="15" extrusionOk="0">
                  <a:moveTo>
                    <a:pt x="0" y="1"/>
                  </a:moveTo>
                  <a:lnTo>
                    <a:pt x="2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1" name="Google Shape;5881;p64"/>
            <p:cNvSpPr/>
            <p:nvPr/>
          </p:nvSpPr>
          <p:spPr>
            <a:xfrm>
              <a:off x="2206915" y="1570322"/>
              <a:ext cx="244" cy="109"/>
            </a:xfrm>
            <a:custGeom>
              <a:avLst/>
              <a:gdLst/>
              <a:ahLst/>
              <a:cxnLst/>
              <a:rect l="l" t="t" r="r" b="b"/>
              <a:pathLst>
                <a:path w="18" h="8" extrusionOk="0">
                  <a:moveTo>
                    <a:pt x="0" y="8"/>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2" name="Google Shape;5882;p64"/>
            <p:cNvSpPr/>
            <p:nvPr/>
          </p:nvSpPr>
          <p:spPr>
            <a:xfrm>
              <a:off x="2241755" y="1576554"/>
              <a:ext cx="530" cy="299"/>
            </a:xfrm>
            <a:custGeom>
              <a:avLst/>
              <a:gdLst/>
              <a:ahLst/>
              <a:cxnLst/>
              <a:rect l="l" t="t" r="r" b="b"/>
              <a:pathLst>
                <a:path w="39" h="22" extrusionOk="0">
                  <a:moveTo>
                    <a:pt x="0" y="0"/>
                  </a:moveTo>
                  <a:lnTo>
                    <a:pt x="39"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3" name="Google Shape;5883;p64"/>
            <p:cNvSpPr/>
            <p:nvPr/>
          </p:nvSpPr>
          <p:spPr>
            <a:xfrm>
              <a:off x="2204539" y="157094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4" name="Google Shape;5884;p64"/>
            <p:cNvSpPr/>
            <p:nvPr/>
          </p:nvSpPr>
          <p:spPr>
            <a:xfrm>
              <a:off x="2229345" y="1569466"/>
              <a:ext cx="1018" cy="543"/>
            </a:xfrm>
            <a:custGeom>
              <a:avLst/>
              <a:gdLst/>
              <a:ahLst/>
              <a:cxnLst/>
              <a:rect l="l" t="t" r="r" b="b"/>
              <a:pathLst>
                <a:path w="75" h="40" extrusionOk="0">
                  <a:moveTo>
                    <a:pt x="74" y="39"/>
                  </a:moveTo>
                  <a:cubicBezTo>
                    <a:pt x="57" y="15"/>
                    <a:pt x="29" y="1"/>
                    <a:pt x="1" y="1"/>
                  </a:cubicBezTo>
                  <a:cubicBezTo>
                    <a:pt x="29" y="1"/>
                    <a:pt x="57" y="15"/>
                    <a:pt x="74"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5" name="Google Shape;5885;p64"/>
            <p:cNvSpPr/>
            <p:nvPr/>
          </p:nvSpPr>
          <p:spPr>
            <a:xfrm>
              <a:off x="2205394" y="157075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6" name="Google Shape;5886;p64"/>
            <p:cNvSpPr/>
            <p:nvPr/>
          </p:nvSpPr>
          <p:spPr>
            <a:xfrm>
              <a:off x="2095783" y="1657326"/>
              <a:ext cx="30481" cy="15641"/>
            </a:xfrm>
            <a:custGeom>
              <a:avLst/>
              <a:gdLst/>
              <a:ahLst/>
              <a:cxnLst/>
              <a:rect l="l" t="t" r="r" b="b"/>
              <a:pathLst>
                <a:path w="2245" h="1152" extrusionOk="0">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7" name="Google Shape;5887;p64"/>
            <p:cNvSpPr/>
            <p:nvPr/>
          </p:nvSpPr>
          <p:spPr>
            <a:xfrm>
              <a:off x="2124445" y="1664672"/>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8" name="Google Shape;5888;p64"/>
            <p:cNvSpPr/>
            <p:nvPr/>
          </p:nvSpPr>
          <p:spPr>
            <a:xfrm>
              <a:off x="2126292" y="166463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89" name="Google Shape;5889;p64"/>
            <p:cNvSpPr/>
            <p:nvPr/>
          </p:nvSpPr>
          <p:spPr>
            <a:xfrm>
              <a:off x="2119422" y="1659349"/>
              <a:ext cx="136" cy="2539"/>
            </a:xfrm>
            <a:custGeom>
              <a:avLst/>
              <a:gdLst/>
              <a:ahLst/>
              <a:cxnLst/>
              <a:rect l="l" t="t" r="r" b="b"/>
              <a:pathLst>
                <a:path w="10" h="187" extrusionOk="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0" name="Google Shape;5890;p64"/>
            <p:cNvSpPr/>
            <p:nvPr/>
          </p:nvSpPr>
          <p:spPr>
            <a:xfrm>
              <a:off x="2125681" y="1664536"/>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1" name="Google Shape;5891;p64"/>
            <p:cNvSpPr/>
            <p:nvPr/>
          </p:nvSpPr>
          <p:spPr>
            <a:xfrm>
              <a:off x="2125206" y="1664536"/>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2" name="Google Shape;5892;p64"/>
            <p:cNvSpPr/>
            <p:nvPr/>
          </p:nvSpPr>
          <p:spPr>
            <a:xfrm>
              <a:off x="2124581" y="1664536"/>
              <a:ext cx="394" cy="149"/>
            </a:xfrm>
            <a:custGeom>
              <a:avLst/>
              <a:gdLst/>
              <a:ahLst/>
              <a:cxnLst/>
              <a:rect l="l" t="t" r="r" b="b"/>
              <a:pathLst>
                <a:path w="29" h="11" extrusionOk="0">
                  <a:moveTo>
                    <a:pt x="1" y="11"/>
                  </a:moveTo>
                  <a:cubicBezTo>
                    <a:pt x="11" y="4"/>
                    <a:pt x="18" y="4"/>
                    <a:pt x="29" y="0"/>
                  </a:cubicBezTo>
                  <a:cubicBezTo>
                    <a:pt x="18" y="4"/>
                    <a:pt x="11" y="4"/>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3" name="Google Shape;5893;p64"/>
            <p:cNvSpPr/>
            <p:nvPr/>
          </p:nvSpPr>
          <p:spPr>
            <a:xfrm>
              <a:off x="2094588" y="1586533"/>
              <a:ext cx="64181" cy="72259"/>
            </a:xfrm>
            <a:custGeom>
              <a:avLst/>
              <a:gdLst/>
              <a:ahLst/>
              <a:cxnLst/>
              <a:rect l="l" t="t" r="r" b="b"/>
              <a:pathLst>
                <a:path w="4727" h="5322" extrusionOk="0">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4" name="Google Shape;5894;p64"/>
            <p:cNvSpPr/>
            <p:nvPr/>
          </p:nvSpPr>
          <p:spPr>
            <a:xfrm>
              <a:off x="2158525" y="1622418"/>
              <a:ext cx="299" cy="1113"/>
            </a:xfrm>
            <a:custGeom>
              <a:avLst/>
              <a:gdLst/>
              <a:ahLst/>
              <a:cxnLst/>
              <a:rect l="l" t="t" r="r" b="b"/>
              <a:pathLst>
                <a:path w="22" h="82" extrusionOk="0">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5" name="Google Shape;5895;p64"/>
            <p:cNvSpPr/>
            <p:nvPr/>
          </p:nvSpPr>
          <p:spPr>
            <a:xfrm>
              <a:off x="2158620" y="162142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6" name="Google Shape;5896;p64"/>
            <p:cNvSpPr/>
            <p:nvPr/>
          </p:nvSpPr>
          <p:spPr>
            <a:xfrm>
              <a:off x="2158756" y="1622093"/>
              <a:ext cx="68" cy="149"/>
            </a:xfrm>
            <a:custGeom>
              <a:avLst/>
              <a:gdLst/>
              <a:ahLst/>
              <a:cxnLst/>
              <a:rect l="l" t="t" r="r" b="b"/>
              <a:pathLst>
                <a:path w="5" h="11" extrusionOk="0">
                  <a:moveTo>
                    <a:pt x="1" y="0"/>
                  </a:moveTo>
                  <a:lnTo>
                    <a:pt x="1" y="11"/>
                  </a:lnTo>
                  <a:cubicBezTo>
                    <a:pt x="4" y="7"/>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7" name="Google Shape;5897;p64"/>
            <p:cNvSpPr/>
            <p:nvPr/>
          </p:nvSpPr>
          <p:spPr>
            <a:xfrm>
              <a:off x="2153433" y="159584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8" name="Google Shape;5898;p64"/>
            <p:cNvSpPr/>
            <p:nvPr/>
          </p:nvSpPr>
          <p:spPr>
            <a:xfrm>
              <a:off x="2158756" y="1621753"/>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899" name="Google Shape;5899;p64"/>
            <p:cNvSpPr/>
            <p:nvPr/>
          </p:nvSpPr>
          <p:spPr>
            <a:xfrm>
              <a:off x="2153433" y="1596227"/>
              <a:ext cx="109" cy="448"/>
            </a:xfrm>
            <a:custGeom>
              <a:avLst/>
              <a:gdLst/>
              <a:ahLst/>
              <a:cxnLst/>
              <a:rect l="l" t="t" r="r" b="b"/>
              <a:pathLst>
                <a:path w="8" h="33" extrusionOk="0">
                  <a:moveTo>
                    <a:pt x="8" y="32"/>
                  </a:moveTo>
                  <a:cubicBezTo>
                    <a:pt x="4" y="22"/>
                    <a:pt x="1" y="11"/>
                    <a:pt x="1" y="1"/>
                  </a:cubicBezTo>
                  <a:cubicBezTo>
                    <a:pt x="1" y="11"/>
                    <a:pt x="4" y="22"/>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0" name="Google Shape;5900;p64"/>
            <p:cNvSpPr/>
            <p:nvPr/>
          </p:nvSpPr>
          <p:spPr>
            <a:xfrm>
              <a:off x="2147160" y="1646763"/>
              <a:ext cx="3775" cy="2390"/>
            </a:xfrm>
            <a:custGeom>
              <a:avLst/>
              <a:gdLst/>
              <a:ahLst/>
              <a:cxnLst/>
              <a:rect l="l" t="t" r="r" b="b"/>
              <a:pathLst>
                <a:path w="278" h="176" extrusionOk="0">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1" name="Google Shape;5901;p64"/>
            <p:cNvSpPr/>
            <p:nvPr/>
          </p:nvSpPr>
          <p:spPr>
            <a:xfrm>
              <a:off x="2121445" y="1657027"/>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2" name="Google Shape;5902;p64"/>
            <p:cNvSpPr/>
            <p:nvPr/>
          </p:nvSpPr>
          <p:spPr>
            <a:xfrm>
              <a:off x="2120073" y="1657123"/>
              <a:ext cx="815" cy="489"/>
            </a:xfrm>
            <a:custGeom>
              <a:avLst/>
              <a:gdLst/>
              <a:ahLst/>
              <a:cxnLst/>
              <a:rect l="l" t="t" r="r" b="b"/>
              <a:pathLst>
                <a:path w="60" h="36" extrusionOk="0">
                  <a:moveTo>
                    <a:pt x="60" y="0"/>
                  </a:moveTo>
                  <a:cubicBezTo>
                    <a:pt x="39" y="4"/>
                    <a:pt x="14" y="14"/>
                    <a:pt x="0" y="35"/>
                  </a:cubicBezTo>
                  <a:cubicBezTo>
                    <a:pt x="14" y="18"/>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3" name="Google Shape;5903;p64"/>
            <p:cNvSpPr/>
            <p:nvPr/>
          </p:nvSpPr>
          <p:spPr>
            <a:xfrm>
              <a:off x="2121159" y="16570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4" name="Google Shape;5904;p64"/>
            <p:cNvSpPr/>
            <p:nvPr/>
          </p:nvSpPr>
          <p:spPr>
            <a:xfrm>
              <a:off x="2122069" y="165712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5" name="Google Shape;5905;p64"/>
            <p:cNvSpPr/>
            <p:nvPr/>
          </p:nvSpPr>
          <p:spPr>
            <a:xfrm>
              <a:off x="2123020" y="1657598"/>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6" name="Google Shape;5906;p64"/>
            <p:cNvSpPr/>
            <p:nvPr/>
          </p:nvSpPr>
          <p:spPr>
            <a:xfrm>
              <a:off x="2122680" y="1657408"/>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7" name="Google Shape;5907;p64"/>
            <p:cNvSpPr/>
            <p:nvPr/>
          </p:nvSpPr>
          <p:spPr>
            <a:xfrm>
              <a:off x="2122395" y="1657258"/>
              <a:ext cx="204" cy="109"/>
            </a:xfrm>
            <a:custGeom>
              <a:avLst/>
              <a:gdLst/>
              <a:ahLst/>
              <a:cxnLst/>
              <a:rect l="l" t="t" r="r" b="b"/>
              <a:pathLst>
                <a:path w="15" h="8" extrusionOk="0">
                  <a:moveTo>
                    <a:pt x="1" y="1"/>
                  </a:moveTo>
                  <a:lnTo>
                    <a:pt x="1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8" name="Google Shape;5908;p64"/>
            <p:cNvSpPr/>
            <p:nvPr/>
          </p:nvSpPr>
          <p:spPr>
            <a:xfrm>
              <a:off x="2121730" y="1657068"/>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09" name="Google Shape;5909;p64"/>
            <p:cNvSpPr/>
            <p:nvPr/>
          </p:nvSpPr>
          <p:spPr>
            <a:xfrm>
              <a:off x="2123305" y="1657788"/>
              <a:ext cx="434" cy="299"/>
            </a:xfrm>
            <a:custGeom>
              <a:avLst/>
              <a:gdLst/>
              <a:ahLst/>
              <a:cxnLst/>
              <a:rect l="l" t="t" r="r" b="b"/>
              <a:pathLst>
                <a:path w="32" h="22" extrusionOk="0">
                  <a:moveTo>
                    <a:pt x="0" y="0"/>
                  </a:moveTo>
                  <a:lnTo>
                    <a:pt x="3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0" name="Google Shape;5910;p64"/>
            <p:cNvSpPr/>
            <p:nvPr/>
          </p:nvSpPr>
          <p:spPr>
            <a:xfrm>
              <a:off x="2146454" y="1643436"/>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1" name="Google Shape;5911;p64"/>
            <p:cNvSpPr/>
            <p:nvPr/>
          </p:nvSpPr>
          <p:spPr>
            <a:xfrm>
              <a:off x="2146780" y="1643667"/>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2" name="Google Shape;5912;p64"/>
            <p:cNvSpPr/>
            <p:nvPr/>
          </p:nvSpPr>
          <p:spPr>
            <a:xfrm>
              <a:off x="2150867" y="16467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3" name="Google Shape;5913;p64"/>
            <p:cNvSpPr/>
            <p:nvPr/>
          </p:nvSpPr>
          <p:spPr>
            <a:xfrm>
              <a:off x="2158280" y="1623559"/>
              <a:ext cx="258" cy="543"/>
            </a:xfrm>
            <a:custGeom>
              <a:avLst/>
              <a:gdLst/>
              <a:ahLst/>
              <a:cxnLst/>
              <a:rect l="l" t="t" r="r" b="b"/>
              <a:pathLst>
                <a:path w="19" h="40" extrusionOk="0">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4" name="Google Shape;5914;p64"/>
            <p:cNvSpPr/>
            <p:nvPr/>
          </p:nvSpPr>
          <p:spPr>
            <a:xfrm>
              <a:off x="2150731" y="164657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5" name="Google Shape;5915;p64"/>
            <p:cNvSpPr/>
            <p:nvPr/>
          </p:nvSpPr>
          <p:spPr>
            <a:xfrm>
              <a:off x="2157859" y="1623993"/>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6" name="Google Shape;5916;p64"/>
            <p:cNvSpPr/>
            <p:nvPr/>
          </p:nvSpPr>
          <p:spPr>
            <a:xfrm>
              <a:off x="2158090" y="162403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7" name="Google Shape;5917;p64"/>
            <p:cNvSpPr/>
            <p:nvPr/>
          </p:nvSpPr>
          <p:spPr>
            <a:xfrm>
              <a:off x="2147310" y="164404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8" name="Google Shape;5918;p64"/>
            <p:cNvSpPr/>
            <p:nvPr/>
          </p:nvSpPr>
          <p:spPr>
            <a:xfrm>
              <a:off x="2147785" y="16443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19" name="Google Shape;5919;p64"/>
            <p:cNvSpPr/>
            <p:nvPr/>
          </p:nvSpPr>
          <p:spPr>
            <a:xfrm>
              <a:off x="2145409" y="1642717"/>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0" name="Google Shape;5920;p64"/>
            <p:cNvSpPr/>
            <p:nvPr/>
          </p:nvSpPr>
          <p:spPr>
            <a:xfrm>
              <a:off x="2145069" y="1642486"/>
              <a:ext cx="299" cy="204"/>
            </a:xfrm>
            <a:custGeom>
              <a:avLst/>
              <a:gdLst/>
              <a:ahLst/>
              <a:cxnLst/>
              <a:rect l="l" t="t" r="r" b="b"/>
              <a:pathLst>
                <a:path w="22" h="15" extrusionOk="0">
                  <a:moveTo>
                    <a:pt x="22"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1" name="Google Shape;5921;p64"/>
            <p:cNvSpPr/>
            <p:nvPr/>
          </p:nvSpPr>
          <p:spPr>
            <a:xfrm>
              <a:off x="2158430" y="1623274"/>
              <a:ext cx="204" cy="543"/>
            </a:xfrm>
            <a:custGeom>
              <a:avLst/>
              <a:gdLst/>
              <a:ahLst/>
              <a:cxnLst/>
              <a:rect l="l" t="t" r="r" b="b"/>
              <a:pathLst>
                <a:path w="15" h="40" extrusionOk="0">
                  <a:moveTo>
                    <a:pt x="14" y="1"/>
                  </a:moveTo>
                  <a:lnTo>
                    <a:pt x="7" y="18"/>
                  </a:lnTo>
                  <a:lnTo>
                    <a:pt x="7" y="22"/>
                  </a:lnTo>
                  <a:lnTo>
                    <a:pt x="0" y="39"/>
                  </a:lnTo>
                  <a:cubicBezTo>
                    <a:pt x="7" y="25"/>
                    <a:pt x="11" y="15"/>
                    <a:pt x="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2" name="Google Shape;5922;p64"/>
            <p:cNvSpPr/>
            <p:nvPr/>
          </p:nvSpPr>
          <p:spPr>
            <a:xfrm>
              <a:off x="2150921" y="1646763"/>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3" name="Google Shape;5923;p64"/>
            <p:cNvSpPr/>
            <p:nvPr/>
          </p:nvSpPr>
          <p:spPr>
            <a:xfrm>
              <a:off x="2102911" y="1600219"/>
              <a:ext cx="109" cy="489"/>
            </a:xfrm>
            <a:custGeom>
              <a:avLst/>
              <a:gdLst/>
              <a:ahLst/>
              <a:cxnLst/>
              <a:rect l="l" t="t" r="r" b="b"/>
              <a:pathLst>
                <a:path w="8" h="36" extrusionOk="0">
                  <a:moveTo>
                    <a:pt x="7" y="36"/>
                  </a:moveTo>
                  <a:cubicBezTo>
                    <a:pt x="7" y="25"/>
                    <a:pt x="4" y="15"/>
                    <a:pt x="0" y="1"/>
                  </a:cubicBezTo>
                  <a:cubicBezTo>
                    <a:pt x="4" y="15"/>
                    <a:pt x="7" y="25"/>
                    <a:pt x="7"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4" name="Google Shape;5924;p64"/>
            <p:cNvSpPr/>
            <p:nvPr/>
          </p:nvSpPr>
          <p:spPr>
            <a:xfrm>
              <a:off x="2103101" y="1604741"/>
              <a:ext cx="54" cy="149"/>
            </a:xfrm>
            <a:custGeom>
              <a:avLst/>
              <a:gdLst/>
              <a:ahLst/>
              <a:cxnLst/>
              <a:rect l="l" t="t" r="r" b="b"/>
              <a:pathLst>
                <a:path w="4" h="11" extrusionOk="0">
                  <a:moveTo>
                    <a:pt x="4" y="0"/>
                  </a:moveTo>
                  <a:lnTo>
                    <a:pt x="4" y="0"/>
                  </a:lnTo>
                  <a:cubicBezTo>
                    <a:pt x="0" y="4"/>
                    <a:pt x="0" y="7"/>
                    <a:pt x="0" y="11"/>
                  </a:cubicBezTo>
                  <a:cubicBezTo>
                    <a:pt x="0" y="7"/>
                    <a:pt x="0"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5" name="Google Shape;5925;p64"/>
            <p:cNvSpPr/>
            <p:nvPr/>
          </p:nvSpPr>
          <p:spPr>
            <a:xfrm>
              <a:off x="2103142" y="1601224"/>
              <a:ext cx="68" cy="394"/>
            </a:xfrm>
            <a:custGeom>
              <a:avLst/>
              <a:gdLst/>
              <a:ahLst/>
              <a:cxnLst/>
              <a:rect l="l" t="t" r="r" b="b"/>
              <a:pathLst>
                <a:path w="5" h="29" extrusionOk="0">
                  <a:moveTo>
                    <a:pt x="4" y="28"/>
                  </a:moveTo>
                  <a:cubicBezTo>
                    <a:pt x="4" y="18"/>
                    <a:pt x="1" y="7"/>
                    <a:pt x="1" y="0"/>
                  </a:cubicBezTo>
                  <a:cubicBezTo>
                    <a:pt x="1" y="7"/>
                    <a:pt x="4" y="18"/>
                    <a:pt x="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6" name="Google Shape;5926;p64"/>
            <p:cNvSpPr/>
            <p:nvPr/>
          </p:nvSpPr>
          <p:spPr>
            <a:xfrm>
              <a:off x="2103291" y="1602079"/>
              <a:ext cx="14" cy="394"/>
            </a:xfrm>
            <a:custGeom>
              <a:avLst/>
              <a:gdLst/>
              <a:ahLst/>
              <a:cxnLst/>
              <a:rect l="l" t="t" r="r" b="b"/>
              <a:pathLst>
                <a:path w="1" h="29" extrusionOk="0">
                  <a:moveTo>
                    <a:pt x="0" y="28"/>
                  </a:moveTo>
                  <a:cubicBezTo>
                    <a:pt x="0" y="18"/>
                    <a:pt x="0" y="11"/>
                    <a:pt x="0" y="0"/>
                  </a:cubicBezTo>
                  <a:cubicBezTo>
                    <a:pt x="0" y="7"/>
                    <a:pt x="0"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7" name="Google Shape;5927;p64"/>
            <p:cNvSpPr/>
            <p:nvPr/>
          </p:nvSpPr>
          <p:spPr>
            <a:xfrm>
              <a:off x="2103332" y="1602840"/>
              <a:ext cx="14" cy="339"/>
            </a:xfrm>
            <a:custGeom>
              <a:avLst/>
              <a:gdLst/>
              <a:ahLst/>
              <a:cxnLst/>
              <a:rect l="l" t="t" r="r" b="b"/>
              <a:pathLst>
                <a:path w="1" h="25" extrusionOk="0">
                  <a:moveTo>
                    <a:pt x="1" y="0"/>
                  </a:moveTo>
                  <a:lnTo>
                    <a:pt x="1" y="25"/>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8" name="Google Shape;5928;p64"/>
            <p:cNvSpPr/>
            <p:nvPr/>
          </p:nvSpPr>
          <p:spPr>
            <a:xfrm>
              <a:off x="2103237" y="1604170"/>
              <a:ext cx="68" cy="244"/>
            </a:xfrm>
            <a:custGeom>
              <a:avLst/>
              <a:gdLst/>
              <a:ahLst/>
              <a:cxnLst/>
              <a:rect l="l" t="t" r="r" b="b"/>
              <a:pathLst>
                <a:path w="5" h="18" extrusionOk="0">
                  <a:moveTo>
                    <a:pt x="4" y="0"/>
                  </a:moveTo>
                  <a:cubicBezTo>
                    <a:pt x="1" y="4"/>
                    <a:pt x="1" y="11"/>
                    <a:pt x="1" y="18"/>
                  </a:cubicBezTo>
                  <a:cubicBezTo>
                    <a:pt x="1" y="11"/>
                    <a:pt x="1"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29" name="Google Shape;5929;p64"/>
            <p:cNvSpPr/>
            <p:nvPr/>
          </p:nvSpPr>
          <p:spPr>
            <a:xfrm>
              <a:off x="2103332" y="1603546"/>
              <a:ext cx="14" cy="258"/>
            </a:xfrm>
            <a:custGeom>
              <a:avLst/>
              <a:gdLst/>
              <a:ahLst/>
              <a:cxnLst/>
              <a:rect l="l" t="t" r="r" b="b"/>
              <a:pathLst>
                <a:path w="1" h="19" extrusionOk="0">
                  <a:moveTo>
                    <a:pt x="1" y="18"/>
                  </a:moveTo>
                  <a:lnTo>
                    <a:pt x="1" y="1"/>
                  </a:lnTo>
                  <a:cubicBezTo>
                    <a:pt x="1" y="8"/>
                    <a:pt x="1"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0" name="Google Shape;5930;p64"/>
            <p:cNvSpPr/>
            <p:nvPr/>
          </p:nvSpPr>
          <p:spPr>
            <a:xfrm>
              <a:off x="2095308" y="1620572"/>
              <a:ext cx="149" cy="489"/>
            </a:xfrm>
            <a:custGeom>
              <a:avLst/>
              <a:gdLst/>
              <a:ahLst/>
              <a:cxnLst/>
              <a:rect l="l" t="t" r="r" b="b"/>
              <a:pathLst>
                <a:path w="11" h="36" extrusionOk="0">
                  <a:moveTo>
                    <a:pt x="0" y="35"/>
                  </a:moveTo>
                  <a:cubicBezTo>
                    <a:pt x="4" y="25"/>
                    <a:pt x="7" y="11"/>
                    <a:pt x="11" y="0"/>
                  </a:cubicBezTo>
                  <a:cubicBezTo>
                    <a:pt x="7" y="11"/>
                    <a:pt x="4" y="25"/>
                    <a:pt x="0"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1" name="Google Shape;5931;p64"/>
            <p:cNvSpPr/>
            <p:nvPr/>
          </p:nvSpPr>
          <p:spPr>
            <a:xfrm>
              <a:off x="2095593" y="1634068"/>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2" name="Google Shape;5932;p64"/>
            <p:cNvSpPr/>
            <p:nvPr/>
          </p:nvSpPr>
          <p:spPr>
            <a:xfrm>
              <a:off x="2095308" y="1633688"/>
              <a:ext cx="244" cy="299"/>
            </a:xfrm>
            <a:custGeom>
              <a:avLst/>
              <a:gdLst/>
              <a:ahLst/>
              <a:cxnLst/>
              <a:rect l="l" t="t" r="r" b="b"/>
              <a:pathLst>
                <a:path w="18" h="22" extrusionOk="0">
                  <a:moveTo>
                    <a:pt x="0"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3" name="Google Shape;5933;p64"/>
            <p:cNvSpPr/>
            <p:nvPr/>
          </p:nvSpPr>
          <p:spPr>
            <a:xfrm>
              <a:off x="2095159" y="1633443"/>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4" name="Google Shape;5934;p64"/>
            <p:cNvSpPr/>
            <p:nvPr/>
          </p:nvSpPr>
          <p:spPr>
            <a:xfrm>
              <a:off x="2097345" y="1638969"/>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5" name="Google Shape;5935;p64"/>
            <p:cNvSpPr/>
            <p:nvPr/>
          </p:nvSpPr>
          <p:spPr>
            <a:xfrm>
              <a:off x="2096163" y="1635059"/>
              <a:ext cx="109" cy="163"/>
            </a:xfrm>
            <a:custGeom>
              <a:avLst/>
              <a:gdLst/>
              <a:ahLst/>
              <a:cxnLst/>
              <a:rect l="l" t="t" r="r" b="b"/>
              <a:pathLst>
                <a:path w="8" h="12" extrusionOk="0">
                  <a:moveTo>
                    <a:pt x="0" y="1"/>
                  </a:moveTo>
                  <a:lnTo>
                    <a:pt x="7"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6" name="Google Shape;5936;p64"/>
            <p:cNvSpPr/>
            <p:nvPr/>
          </p:nvSpPr>
          <p:spPr>
            <a:xfrm>
              <a:off x="2096014" y="163477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7" name="Google Shape;5937;p64"/>
            <p:cNvSpPr/>
            <p:nvPr/>
          </p:nvSpPr>
          <p:spPr>
            <a:xfrm>
              <a:off x="2097249" y="1638345"/>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8" name="Google Shape;5938;p64"/>
            <p:cNvSpPr/>
            <p:nvPr/>
          </p:nvSpPr>
          <p:spPr>
            <a:xfrm>
              <a:off x="2097059" y="1637299"/>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39" name="Google Shape;5939;p64"/>
            <p:cNvSpPr/>
            <p:nvPr/>
          </p:nvSpPr>
          <p:spPr>
            <a:xfrm>
              <a:off x="2096774" y="1636444"/>
              <a:ext cx="68" cy="149"/>
            </a:xfrm>
            <a:custGeom>
              <a:avLst/>
              <a:gdLst/>
              <a:ahLst/>
              <a:cxnLst/>
              <a:rect l="l" t="t" r="r" b="b"/>
              <a:pathLst>
                <a:path w="5" h="11" extrusionOk="0">
                  <a:moveTo>
                    <a:pt x="1"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0" name="Google Shape;5940;p64"/>
            <p:cNvSpPr/>
            <p:nvPr/>
          </p:nvSpPr>
          <p:spPr>
            <a:xfrm>
              <a:off x="2096639" y="1636009"/>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1" name="Google Shape;5941;p64"/>
            <p:cNvSpPr/>
            <p:nvPr/>
          </p:nvSpPr>
          <p:spPr>
            <a:xfrm>
              <a:off x="2097154" y="1637775"/>
              <a:ext cx="68" cy="204"/>
            </a:xfrm>
            <a:custGeom>
              <a:avLst/>
              <a:gdLst/>
              <a:ahLst/>
              <a:cxnLst/>
              <a:rect l="l" t="t" r="r" b="b"/>
              <a:pathLst>
                <a:path w="5" h="15" extrusionOk="0">
                  <a:moveTo>
                    <a:pt x="1"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2" name="Google Shape;5942;p64"/>
            <p:cNvSpPr/>
            <p:nvPr/>
          </p:nvSpPr>
          <p:spPr>
            <a:xfrm>
              <a:off x="2096924" y="1636824"/>
              <a:ext cx="54" cy="204"/>
            </a:xfrm>
            <a:custGeom>
              <a:avLst/>
              <a:gdLst/>
              <a:ahLst/>
              <a:cxnLst/>
              <a:rect l="l" t="t" r="r" b="b"/>
              <a:pathLst>
                <a:path w="4" h="15" extrusionOk="0">
                  <a:moveTo>
                    <a:pt x="0" y="0"/>
                  </a:moveTo>
                  <a:lnTo>
                    <a:pt x="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3" name="Google Shape;5943;p64"/>
            <p:cNvSpPr/>
            <p:nvPr/>
          </p:nvSpPr>
          <p:spPr>
            <a:xfrm>
              <a:off x="2096353" y="1635344"/>
              <a:ext cx="54" cy="163"/>
            </a:xfrm>
            <a:custGeom>
              <a:avLst/>
              <a:gdLst/>
              <a:ahLst/>
              <a:cxnLst/>
              <a:rect l="l" t="t" r="r" b="b"/>
              <a:pathLst>
                <a:path w="4" h="12" extrusionOk="0">
                  <a:moveTo>
                    <a:pt x="0"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4" name="Google Shape;5944;p64"/>
            <p:cNvSpPr/>
            <p:nvPr/>
          </p:nvSpPr>
          <p:spPr>
            <a:xfrm>
              <a:off x="2096489" y="1635724"/>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5" name="Google Shape;5945;p64"/>
            <p:cNvSpPr/>
            <p:nvPr/>
          </p:nvSpPr>
          <p:spPr>
            <a:xfrm>
              <a:off x="2095878" y="1634543"/>
              <a:ext cx="54" cy="109"/>
            </a:xfrm>
            <a:custGeom>
              <a:avLst/>
              <a:gdLst/>
              <a:ahLst/>
              <a:cxnLst/>
              <a:rect l="l" t="t" r="r" b="b"/>
              <a:pathLst>
                <a:path w="4" h="8" extrusionOk="0">
                  <a:moveTo>
                    <a:pt x="0"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6" name="Google Shape;5946;p64"/>
            <p:cNvSpPr/>
            <p:nvPr/>
          </p:nvSpPr>
          <p:spPr>
            <a:xfrm>
              <a:off x="2095729" y="1634299"/>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7" name="Google Shape;5947;p64"/>
            <p:cNvSpPr/>
            <p:nvPr/>
          </p:nvSpPr>
          <p:spPr>
            <a:xfrm>
              <a:off x="2095254" y="1632968"/>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8" name="Google Shape;5948;p64"/>
            <p:cNvSpPr/>
            <p:nvPr/>
          </p:nvSpPr>
          <p:spPr>
            <a:xfrm>
              <a:off x="2095064" y="1633063"/>
              <a:ext cx="163" cy="258"/>
            </a:xfrm>
            <a:custGeom>
              <a:avLst/>
              <a:gdLst/>
              <a:ahLst/>
              <a:cxnLst/>
              <a:rect l="l" t="t" r="r" b="b"/>
              <a:pathLst>
                <a:path w="12" h="19" extrusionOk="0">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49" name="Google Shape;5949;p64"/>
            <p:cNvSpPr/>
            <p:nvPr/>
          </p:nvSpPr>
          <p:spPr>
            <a:xfrm>
              <a:off x="2094588" y="1626274"/>
              <a:ext cx="964" cy="1860"/>
            </a:xfrm>
            <a:custGeom>
              <a:avLst/>
              <a:gdLst/>
              <a:ahLst/>
              <a:cxnLst/>
              <a:rect l="l" t="t" r="r" b="b"/>
              <a:pathLst>
                <a:path w="71" h="137" extrusionOk="0">
                  <a:moveTo>
                    <a:pt x="71" y="137"/>
                  </a:moveTo>
                  <a:cubicBezTo>
                    <a:pt x="46" y="95"/>
                    <a:pt x="1" y="28"/>
                    <a:pt x="4" y="0"/>
                  </a:cubicBezTo>
                  <a:lnTo>
                    <a:pt x="4" y="0"/>
                  </a:lnTo>
                  <a:cubicBezTo>
                    <a:pt x="1" y="28"/>
                    <a:pt x="46" y="95"/>
                    <a:pt x="71" y="1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0" name="Google Shape;5950;p64"/>
            <p:cNvSpPr/>
            <p:nvPr/>
          </p:nvSpPr>
          <p:spPr>
            <a:xfrm>
              <a:off x="2095064" y="163330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1" name="Google Shape;5951;p64"/>
            <p:cNvSpPr/>
            <p:nvPr/>
          </p:nvSpPr>
          <p:spPr>
            <a:xfrm>
              <a:off x="2109944" y="165649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2" name="Google Shape;5952;p64"/>
            <p:cNvSpPr/>
            <p:nvPr/>
          </p:nvSpPr>
          <p:spPr>
            <a:xfrm>
              <a:off x="2110555" y="1656362"/>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3" name="Google Shape;5953;p64"/>
            <p:cNvSpPr/>
            <p:nvPr/>
          </p:nvSpPr>
          <p:spPr>
            <a:xfrm>
              <a:off x="2118118" y="1656647"/>
              <a:ext cx="869" cy="394"/>
            </a:xfrm>
            <a:custGeom>
              <a:avLst/>
              <a:gdLst/>
              <a:ahLst/>
              <a:cxnLst/>
              <a:rect l="l" t="t" r="r" b="b"/>
              <a:pathLst>
                <a:path w="64" h="29" extrusionOk="0">
                  <a:moveTo>
                    <a:pt x="1" y="0"/>
                  </a:moveTo>
                  <a:lnTo>
                    <a:pt x="6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4" name="Google Shape;5954;p64"/>
            <p:cNvSpPr/>
            <p:nvPr/>
          </p:nvSpPr>
          <p:spPr>
            <a:xfrm>
              <a:off x="2109374" y="1656552"/>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5" name="Google Shape;5955;p64"/>
            <p:cNvSpPr/>
            <p:nvPr/>
          </p:nvSpPr>
          <p:spPr>
            <a:xfrm>
              <a:off x="2110325" y="1656403"/>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6" name="Google Shape;5956;p64"/>
            <p:cNvSpPr/>
            <p:nvPr/>
          </p:nvSpPr>
          <p:spPr>
            <a:xfrm>
              <a:off x="2117222" y="1656308"/>
              <a:ext cx="774" cy="299"/>
            </a:xfrm>
            <a:custGeom>
              <a:avLst/>
              <a:gdLst/>
              <a:ahLst/>
              <a:cxnLst/>
              <a:rect l="l" t="t" r="r" b="b"/>
              <a:pathLst>
                <a:path w="57" h="22" extrusionOk="0">
                  <a:moveTo>
                    <a:pt x="0" y="1"/>
                  </a:moveTo>
                  <a:lnTo>
                    <a:pt x="56"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7" name="Google Shape;5957;p64"/>
            <p:cNvSpPr/>
            <p:nvPr/>
          </p:nvSpPr>
          <p:spPr>
            <a:xfrm>
              <a:off x="2110650" y="165630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8" name="Google Shape;5958;p64"/>
            <p:cNvSpPr/>
            <p:nvPr/>
          </p:nvSpPr>
          <p:spPr>
            <a:xfrm>
              <a:off x="2110135" y="1656457"/>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59" name="Google Shape;5959;p64"/>
            <p:cNvSpPr/>
            <p:nvPr/>
          </p:nvSpPr>
          <p:spPr>
            <a:xfrm>
              <a:off x="2119069" y="1657123"/>
              <a:ext cx="964" cy="434"/>
            </a:xfrm>
            <a:custGeom>
              <a:avLst/>
              <a:gdLst/>
              <a:ahLst/>
              <a:cxnLst/>
              <a:rect l="l" t="t" r="r" b="b"/>
              <a:pathLst>
                <a:path w="71" h="32" extrusionOk="0">
                  <a:moveTo>
                    <a:pt x="1" y="0"/>
                  </a:moveTo>
                  <a:lnTo>
                    <a:pt x="7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0" name="Google Shape;5960;p64"/>
            <p:cNvSpPr/>
            <p:nvPr/>
          </p:nvSpPr>
          <p:spPr>
            <a:xfrm>
              <a:off x="2108994" y="1656593"/>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1" name="Google Shape;5961;p64"/>
            <p:cNvSpPr/>
            <p:nvPr/>
          </p:nvSpPr>
          <p:spPr>
            <a:xfrm>
              <a:off x="2109659" y="1656498"/>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2" name="Google Shape;5962;p64"/>
            <p:cNvSpPr/>
            <p:nvPr/>
          </p:nvSpPr>
          <p:spPr>
            <a:xfrm>
              <a:off x="2116407" y="1656023"/>
              <a:ext cx="679" cy="258"/>
            </a:xfrm>
            <a:custGeom>
              <a:avLst/>
              <a:gdLst/>
              <a:ahLst/>
              <a:cxnLst/>
              <a:rect l="l" t="t" r="r" b="b"/>
              <a:pathLst>
                <a:path w="50" h="19" extrusionOk="0">
                  <a:moveTo>
                    <a:pt x="1" y="1"/>
                  </a:moveTo>
                  <a:cubicBezTo>
                    <a:pt x="15" y="4"/>
                    <a:pt x="32" y="11"/>
                    <a:pt x="50" y="18"/>
                  </a:cubicBezTo>
                  <a:cubicBezTo>
                    <a:pt x="32" y="11"/>
                    <a:pt x="15"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3" name="Google Shape;5963;p64"/>
            <p:cNvSpPr/>
            <p:nvPr/>
          </p:nvSpPr>
          <p:spPr>
            <a:xfrm>
              <a:off x="2106428" y="1656552"/>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4" name="Google Shape;5964;p64"/>
            <p:cNvSpPr/>
            <p:nvPr/>
          </p:nvSpPr>
          <p:spPr>
            <a:xfrm>
              <a:off x="2105898" y="1656498"/>
              <a:ext cx="299" cy="14"/>
            </a:xfrm>
            <a:custGeom>
              <a:avLst/>
              <a:gdLst/>
              <a:ahLst/>
              <a:cxnLst/>
              <a:rect l="l" t="t" r="r" b="b"/>
              <a:pathLst>
                <a:path w="22" h="1" extrusionOk="0">
                  <a:moveTo>
                    <a:pt x="22"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5" name="Google Shape;5965;p64"/>
            <p:cNvSpPr/>
            <p:nvPr/>
          </p:nvSpPr>
          <p:spPr>
            <a:xfrm>
              <a:off x="2110460" y="1656403"/>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6" name="Google Shape;5966;p64"/>
            <p:cNvSpPr/>
            <p:nvPr/>
          </p:nvSpPr>
          <p:spPr>
            <a:xfrm>
              <a:off x="2107039" y="1656593"/>
              <a:ext cx="1969" cy="14"/>
            </a:xfrm>
            <a:custGeom>
              <a:avLst/>
              <a:gdLst/>
              <a:ahLst/>
              <a:cxnLst/>
              <a:rect l="l" t="t" r="r" b="b"/>
              <a:pathLst>
                <a:path w="145" h="1" extrusionOk="0">
                  <a:moveTo>
                    <a:pt x="144" y="1"/>
                  </a:moveTo>
                  <a:lnTo>
                    <a:pt x="1" y="1"/>
                  </a:lnTo>
                  <a:cubicBezTo>
                    <a:pt x="60" y="1"/>
                    <a:pt x="106"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7" name="Google Shape;5967;p64"/>
            <p:cNvSpPr/>
            <p:nvPr/>
          </p:nvSpPr>
          <p:spPr>
            <a:xfrm>
              <a:off x="2203154" y="1406808"/>
              <a:ext cx="75925" cy="121342"/>
            </a:xfrm>
            <a:custGeom>
              <a:avLst/>
              <a:gdLst/>
              <a:ahLst/>
              <a:cxnLst/>
              <a:rect l="l" t="t" r="r" b="b"/>
              <a:pathLst>
                <a:path w="5592" h="8937" extrusionOk="0">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8" name="Google Shape;5968;p64"/>
            <p:cNvSpPr/>
            <p:nvPr/>
          </p:nvSpPr>
          <p:spPr>
            <a:xfrm>
              <a:off x="2302786" y="1795464"/>
              <a:ext cx="154498" cy="123284"/>
            </a:xfrm>
            <a:custGeom>
              <a:avLst/>
              <a:gdLst/>
              <a:ahLst/>
              <a:cxnLst/>
              <a:rect l="l" t="t" r="r" b="b"/>
              <a:pathLst>
                <a:path w="11379" h="9080" extrusionOk="0">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69" name="Google Shape;5969;p64"/>
            <p:cNvSpPr/>
            <p:nvPr/>
          </p:nvSpPr>
          <p:spPr>
            <a:xfrm>
              <a:off x="2303017" y="1816074"/>
              <a:ext cx="394" cy="1059"/>
            </a:xfrm>
            <a:custGeom>
              <a:avLst/>
              <a:gdLst/>
              <a:ahLst/>
              <a:cxnLst/>
              <a:rect l="l" t="t" r="r" b="b"/>
              <a:pathLst>
                <a:path w="29" h="78" extrusionOk="0">
                  <a:moveTo>
                    <a:pt x="29" y="0"/>
                  </a:moveTo>
                  <a:lnTo>
                    <a:pt x="1" y="7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0" name="Google Shape;5970;p64"/>
            <p:cNvSpPr/>
            <p:nvPr/>
          </p:nvSpPr>
          <p:spPr>
            <a:xfrm>
              <a:off x="2334625" y="1795491"/>
              <a:ext cx="1534" cy="14"/>
            </a:xfrm>
            <a:custGeom>
              <a:avLst/>
              <a:gdLst/>
              <a:ahLst/>
              <a:cxnLst/>
              <a:rect l="l" t="t" r="r" b="b"/>
              <a:pathLst>
                <a:path w="113" h="1" extrusionOk="0">
                  <a:moveTo>
                    <a:pt x="113" y="0"/>
                  </a:moveTo>
                  <a:lnTo>
                    <a:pt x="113"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1" name="Google Shape;5971;p64"/>
            <p:cNvSpPr/>
            <p:nvPr/>
          </p:nvSpPr>
          <p:spPr>
            <a:xfrm>
              <a:off x="2312765" y="1818355"/>
              <a:ext cx="434" cy="204"/>
            </a:xfrm>
            <a:custGeom>
              <a:avLst/>
              <a:gdLst/>
              <a:ahLst/>
              <a:cxnLst/>
              <a:rect l="l" t="t" r="r" b="b"/>
              <a:pathLst>
                <a:path w="32" h="15" extrusionOk="0">
                  <a:moveTo>
                    <a:pt x="32"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2" name="Google Shape;5972;p64"/>
            <p:cNvSpPr/>
            <p:nvPr/>
          </p:nvSpPr>
          <p:spPr>
            <a:xfrm>
              <a:off x="2311530" y="1818776"/>
              <a:ext cx="434" cy="109"/>
            </a:xfrm>
            <a:custGeom>
              <a:avLst/>
              <a:gdLst/>
              <a:ahLst/>
              <a:cxnLst/>
              <a:rect l="l" t="t" r="r" b="b"/>
              <a:pathLst>
                <a:path w="32" h="8" extrusionOk="0">
                  <a:moveTo>
                    <a:pt x="3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3" name="Google Shape;5973;p64"/>
            <p:cNvSpPr/>
            <p:nvPr/>
          </p:nvSpPr>
          <p:spPr>
            <a:xfrm>
              <a:off x="2314571" y="1817025"/>
              <a:ext cx="584" cy="489"/>
            </a:xfrm>
            <a:custGeom>
              <a:avLst/>
              <a:gdLst/>
              <a:ahLst/>
              <a:cxnLst/>
              <a:rect l="l" t="t" r="r" b="b"/>
              <a:pathLst>
                <a:path w="43" h="36" extrusionOk="0">
                  <a:moveTo>
                    <a:pt x="43" y="0"/>
                  </a:moveTo>
                  <a:cubicBezTo>
                    <a:pt x="29" y="14"/>
                    <a:pt x="15" y="25"/>
                    <a:pt x="1" y="35"/>
                  </a:cubicBezTo>
                  <a:cubicBezTo>
                    <a:pt x="15" y="25"/>
                    <a:pt x="29" y="14"/>
                    <a:pt x="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4" name="Google Shape;5974;p64"/>
            <p:cNvSpPr/>
            <p:nvPr/>
          </p:nvSpPr>
          <p:spPr>
            <a:xfrm>
              <a:off x="2310959" y="1818926"/>
              <a:ext cx="394" cy="54"/>
            </a:xfrm>
            <a:custGeom>
              <a:avLst/>
              <a:gdLst/>
              <a:ahLst/>
              <a:cxnLst/>
              <a:rect l="l" t="t" r="r" b="b"/>
              <a:pathLst>
                <a:path w="29" h="4" extrusionOk="0">
                  <a:moveTo>
                    <a:pt x="28" y="0"/>
                  </a:moveTo>
                  <a:cubicBezTo>
                    <a:pt x="18" y="0"/>
                    <a:pt x="11" y="0"/>
                    <a:pt x="0" y="4"/>
                  </a:cubicBezTo>
                  <a:cubicBezTo>
                    <a:pt x="11" y="0"/>
                    <a:pt x="18" y="0"/>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5" name="Google Shape;5975;p64"/>
            <p:cNvSpPr/>
            <p:nvPr/>
          </p:nvSpPr>
          <p:spPr>
            <a:xfrm>
              <a:off x="2313376" y="1818016"/>
              <a:ext cx="448" cy="258"/>
            </a:xfrm>
            <a:custGeom>
              <a:avLst/>
              <a:gdLst/>
              <a:ahLst/>
              <a:cxnLst/>
              <a:rect l="l" t="t" r="r" b="b"/>
              <a:pathLst>
                <a:path w="33" h="19" extrusionOk="0">
                  <a:moveTo>
                    <a:pt x="33" y="1"/>
                  </a:moveTo>
                  <a:cubicBezTo>
                    <a:pt x="22" y="8"/>
                    <a:pt x="12" y="11"/>
                    <a:pt x="1" y="18"/>
                  </a:cubicBezTo>
                  <a:cubicBezTo>
                    <a:pt x="12" y="11"/>
                    <a:pt x="22" y="8"/>
                    <a:pt x="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6" name="Google Shape;5976;p64"/>
            <p:cNvSpPr/>
            <p:nvPr/>
          </p:nvSpPr>
          <p:spPr>
            <a:xfrm>
              <a:off x="2314001" y="1817595"/>
              <a:ext cx="448" cy="299"/>
            </a:xfrm>
            <a:custGeom>
              <a:avLst/>
              <a:gdLst/>
              <a:ahLst/>
              <a:cxnLst/>
              <a:rect l="l" t="t" r="r" b="b"/>
              <a:pathLst>
                <a:path w="33" h="22" extrusionOk="0">
                  <a:moveTo>
                    <a:pt x="32" y="0"/>
                  </a:moveTo>
                  <a:cubicBezTo>
                    <a:pt x="18" y="7"/>
                    <a:pt x="11" y="14"/>
                    <a:pt x="1" y="21"/>
                  </a:cubicBezTo>
                  <a:cubicBezTo>
                    <a:pt x="11" y="18"/>
                    <a:pt x="22"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7" name="Google Shape;5977;p64"/>
            <p:cNvSpPr/>
            <p:nvPr/>
          </p:nvSpPr>
          <p:spPr>
            <a:xfrm>
              <a:off x="2305963" y="1817405"/>
              <a:ext cx="4250" cy="1534"/>
            </a:xfrm>
            <a:custGeom>
              <a:avLst/>
              <a:gdLst/>
              <a:ahLst/>
              <a:cxnLst/>
              <a:rect l="l" t="t" r="r" b="b"/>
              <a:pathLst>
                <a:path w="313" h="113" extrusionOk="0">
                  <a:moveTo>
                    <a:pt x="312" y="112"/>
                  </a:moveTo>
                  <a:cubicBezTo>
                    <a:pt x="204" y="91"/>
                    <a:pt x="99" y="53"/>
                    <a:pt x="1" y="0"/>
                  </a:cubicBezTo>
                  <a:cubicBezTo>
                    <a:pt x="99" y="53"/>
                    <a:pt x="204" y="91"/>
                    <a:pt x="312" y="11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8" name="Google Shape;5978;p64"/>
            <p:cNvSpPr/>
            <p:nvPr/>
          </p:nvSpPr>
          <p:spPr>
            <a:xfrm>
              <a:off x="2312141" y="1818586"/>
              <a:ext cx="448" cy="163"/>
            </a:xfrm>
            <a:custGeom>
              <a:avLst/>
              <a:gdLst/>
              <a:ahLst/>
              <a:cxnLst/>
              <a:rect l="l" t="t" r="r" b="b"/>
              <a:pathLst>
                <a:path w="33" h="12" extrusionOk="0">
                  <a:moveTo>
                    <a:pt x="3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79" name="Google Shape;5979;p64"/>
            <p:cNvSpPr/>
            <p:nvPr/>
          </p:nvSpPr>
          <p:spPr>
            <a:xfrm>
              <a:off x="2305447" y="1817120"/>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0" name="Google Shape;5980;p64"/>
            <p:cNvSpPr/>
            <p:nvPr/>
          </p:nvSpPr>
          <p:spPr>
            <a:xfrm>
              <a:off x="2310199" y="1818966"/>
              <a:ext cx="584" cy="14"/>
            </a:xfrm>
            <a:custGeom>
              <a:avLst/>
              <a:gdLst/>
              <a:ahLst/>
              <a:cxnLst/>
              <a:rect l="l" t="t" r="r" b="b"/>
              <a:pathLst>
                <a:path w="43" h="1" extrusionOk="0">
                  <a:moveTo>
                    <a:pt x="35" y="1"/>
                  </a:moveTo>
                  <a:lnTo>
                    <a:pt x="42" y="1"/>
                  </a:lnTo>
                  <a:cubicBezTo>
                    <a:pt x="28" y="1"/>
                    <a:pt x="14" y="1"/>
                    <a:pt x="0" y="1"/>
                  </a:cubicBezTo>
                  <a:cubicBezTo>
                    <a:pt x="11" y="1"/>
                    <a:pt x="25" y="1"/>
                    <a:pt x="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1" name="Google Shape;5981;p64"/>
            <p:cNvSpPr/>
            <p:nvPr/>
          </p:nvSpPr>
          <p:spPr>
            <a:xfrm>
              <a:off x="2431555" y="1853331"/>
              <a:ext cx="57338" cy="63991"/>
            </a:xfrm>
            <a:custGeom>
              <a:avLst/>
              <a:gdLst/>
              <a:ahLst/>
              <a:cxnLst/>
              <a:rect l="l" t="t" r="r" b="b"/>
              <a:pathLst>
                <a:path w="4223" h="4713" extrusionOk="0">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2" name="Google Shape;5982;p64"/>
            <p:cNvSpPr/>
            <p:nvPr/>
          </p:nvSpPr>
          <p:spPr>
            <a:xfrm>
              <a:off x="2455845" y="1870778"/>
              <a:ext cx="625" cy="489"/>
            </a:xfrm>
            <a:custGeom>
              <a:avLst/>
              <a:gdLst/>
              <a:ahLst/>
              <a:cxnLst/>
              <a:rect l="l" t="t" r="r" b="b"/>
              <a:pathLst>
                <a:path w="46" h="36" extrusionOk="0">
                  <a:moveTo>
                    <a:pt x="0" y="1"/>
                  </a:moveTo>
                  <a:cubicBezTo>
                    <a:pt x="18" y="11"/>
                    <a:pt x="32" y="22"/>
                    <a:pt x="46" y="36"/>
                  </a:cubicBezTo>
                  <a:cubicBezTo>
                    <a:pt x="32" y="22"/>
                    <a:pt x="18"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3" name="Google Shape;5983;p64"/>
            <p:cNvSpPr/>
            <p:nvPr/>
          </p:nvSpPr>
          <p:spPr>
            <a:xfrm>
              <a:off x="2453550" y="1892787"/>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4" name="Google Shape;5984;p64"/>
            <p:cNvSpPr/>
            <p:nvPr/>
          </p:nvSpPr>
          <p:spPr>
            <a:xfrm>
              <a:off x="2455791" y="1870737"/>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5" name="Google Shape;5985;p64"/>
            <p:cNvSpPr/>
            <p:nvPr/>
          </p:nvSpPr>
          <p:spPr>
            <a:xfrm>
              <a:off x="2453414" y="189288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6" name="Google Shape;5986;p64"/>
            <p:cNvSpPr/>
            <p:nvPr/>
          </p:nvSpPr>
          <p:spPr>
            <a:xfrm>
              <a:off x="2454270" y="1870357"/>
              <a:ext cx="1059" cy="204"/>
            </a:xfrm>
            <a:custGeom>
              <a:avLst/>
              <a:gdLst/>
              <a:ahLst/>
              <a:cxnLst/>
              <a:rect l="l" t="t" r="r" b="b"/>
              <a:pathLst>
                <a:path w="78" h="15" extrusionOk="0">
                  <a:moveTo>
                    <a:pt x="78" y="14"/>
                  </a:moveTo>
                  <a:cubicBezTo>
                    <a:pt x="53" y="4"/>
                    <a:pt x="25" y="0"/>
                    <a:pt x="0" y="4"/>
                  </a:cubicBezTo>
                  <a:lnTo>
                    <a:pt x="0" y="4"/>
                  </a:lnTo>
                  <a:cubicBezTo>
                    <a:pt x="25" y="0"/>
                    <a:pt x="53" y="4"/>
                    <a:pt x="78"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7" name="Google Shape;5987;p64"/>
            <p:cNvSpPr/>
            <p:nvPr/>
          </p:nvSpPr>
          <p:spPr>
            <a:xfrm>
              <a:off x="2422037" y="1845619"/>
              <a:ext cx="5961" cy="9912"/>
            </a:xfrm>
            <a:custGeom>
              <a:avLst/>
              <a:gdLst/>
              <a:ahLst/>
              <a:cxnLst/>
              <a:rect l="l" t="t" r="r" b="b"/>
              <a:pathLst>
                <a:path w="439" h="730" extrusionOk="0">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8" name="Google Shape;5988;p64"/>
            <p:cNvSpPr/>
            <p:nvPr/>
          </p:nvSpPr>
          <p:spPr>
            <a:xfrm>
              <a:off x="2425553" y="1855571"/>
              <a:ext cx="353" cy="14"/>
            </a:xfrm>
            <a:custGeom>
              <a:avLst/>
              <a:gdLst/>
              <a:ahLst/>
              <a:cxnLst/>
              <a:rect l="l" t="t" r="r" b="b"/>
              <a:pathLst>
                <a:path w="26" h="1" extrusionOk="0">
                  <a:moveTo>
                    <a:pt x="2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89" name="Google Shape;5989;p64"/>
            <p:cNvSpPr/>
            <p:nvPr/>
          </p:nvSpPr>
          <p:spPr>
            <a:xfrm>
              <a:off x="2422852" y="1853956"/>
              <a:ext cx="244" cy="299"/>
            </a:xfrm>
            <a:custGeom>
              <a:avLst/>
              <a:gdLst/>
              <a:ahLst/>
              <a:cxnLst/>
              <a:rect l="l" t="t" r="r" b="b"/>
              <a:pathLst>
                <a:path w="18" h="22" extrusionOk="0">
                  <a:moveTo>
                    <a:pt x="18" y="21"/>
                  </a:moveTo>
                  <a:cubicBezTo>
                    <a:pt x="11" y="14"/>
                    <a:pt x="4" y="7"/>
                    <a:pt x="0" y="0"/>
                  </a:cubicBezTo>
                  <a:cubicBezTo>
                    <a:pt x="4" y="7"/>
                    <a:pt x="11" y="14"/>
                    <a:pt x="18"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0" name="Google Shape;5990;p64"/>
            <p:cNvSpPr/>
            <p:nvPr/>
          </p:nvSpPr>
          <p:spPr>
            <a:xfrm>
              <a:off x="2422037" y="1852761"/>
              <a:ext cx="109" cy="204"/>
            </a:xfrm>
            <a:custGeom>
              <a:avLst/>
              <a:gdLst/>
              <a:ahLst/>
              <a:cxnLst/>
              <a:rect l="l" t="t" r="r" b="b"/>
              <a:pathLst>
                <a:path w="8" h="15" extrusionOk="0">
                  <a:moveTo>
                    <a:pt x="1" y="1"/>
                  </a:moveTo>
                  <a:lnTo>
                    <a:pt x="8"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1" name="Google Shape;5991;p64"/>
            <p:cNvSpPr/>
            <p:nvPr/>
          </p:nvSpPr>
          <p:spPr>
            <a:xfrm>
              <a:off x="2422186" y="1853046"/>
              <a:ext cx="584" cy="869"/>
            </a:xfrm>
            <a:custGeom>
              <a:avLst/>
              <a:gdLst/>
              <a:ahLst/>
              <a:cxnLst/>
              <a:rect l="l" t="t" r="r" b="b"/>
              <a:pathLst>
                <a:path w="43" h="64" extrusionOk="0">
                  <a:moveTo>
                    <a:pt x="42" y="64"/>
                  </a:moveTo>
                  <a:cubicBezTo>
                    <a:pt x="28" y="43"/>
                    <a:pt x="14" y="22"/>
                    <a:pt x="0" y="1"/>
                  </a:cubicBezTo>
                  <a:cubicBezTo>
                    <a:pt x="14" y="22"/>
                    <a:pt x="28" y="43"/>
                    <a:pt x="42" y="6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2" name="Google Shape;5992;p64"/>
            <p:cNvSpPr/>
            <p:nvPr/>
          </p:nvSpPr>
          <p:spPr>
            <a:xfrm>
              <a:off x="2425988" y="18556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3" name="Google Shape;5993;p64"/>
            <p:cNvSpPr/>
            <p:nvPr/>
          </p:nvSpPr>
          <p:spPr>
            <a:xfrm>
              <a:off x="2424508" y="1855286"/>
              <a:ext cx="353" cy="109"/>
            </a:xfrm>
            <a:custGeom>
              <a:avLst/>
              <a:gdLst/>
              <a:ahLst/>
              <a:cxnLst/>
              <a:rect l="l" t="t" r="r" b="b"/>
              <a:pathLst>
                <a:path w="26" h="8" extrusionOk="0">
                  <a:moveTo>
                    <a:pt x="2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4" name="Google Shape;5994;p64"/>
            <p:cNvSpPr/>
            <p:nvPr/>
          </p:nvSpPr>
          <p:spPr>
            <a:xfrm>
              <a:off x="2424141" y="1855096"/>
              <a:ext cx="380" cy="149"/>
            </a:xfrm>
            <a:custGeom>
              <a:avLst/>
              <a:gdLst/>
              <a:ahLst/>
              <a:cxnLst/>
              <a:rect l="l" t="t" r="r" b="b"/>
              <a:pathLst>
                <a:path w="28" h="11" extrusionOk="0">
                  <a:moveTo>
                    <a:pt x="0" y="0"/>
                  </a:moveTo>
                  <a:cubicBezTo>
                    <a:pt x="10" y="4"/>
                    <a:pt x="17" y="7"/>
                    <a:pt x="28" y="11"/>
                  </a:cubicBezTo>
                  <a:cubicBezTo>
                    <a:pt x="21" y="7"/>
                    <a:pt x="1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5" name="Google Shape;5995;p64"/>
            <p:cNvSpPr/>
            <p:nvPr/>
          </p:nvSpPr>
          <p:spPr>
            <a:xfrm>
              <a:off x="2423137" y="1854281"/>
              <a:ext cx="339" cy="353"/>
            </a:xfrm>
            <a:custGeom>
              <a:avLst/>
              <a:gdLst/>
              <a:ahLst/>
              <a:cxnLst/>
              <a:rect l="l" t="t" r="r" b="b"/>
              <a:pathLst>
                <a:path w="25" h="26" extrusionOk="0">
                  <a:moveTo>
                    <a:pt x="25" y="25"/>
                  </a:moveTo>
                  <a:cubicBezTo>
                    <a:pt x="14" y="18"/>
                    <a:pt x="7" y="11"/>
                    <a:pt x="0" y="1"/>
                  </a:cubicBezTo>
                  <a:cubicBezTo>
                    <a:pt x="7" y="11"/>
                    <a:pt x="14" y="18"/>
                    <a:pt x="2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6" name="Google Shape;5996;p64"/>
            <p:cNvSpPr/>
            <p:nvPr/>
          </p:nvSpPr>
          <p:spPr>
            <a:xfrm>
              <a:off x="2423843" y="1854906"/>
              <a:ext cx="299" cy="204"/>
            </a:xfrm>
            <a:custGeom>
              <a:avLst/>
              <a:gdLst/>
              <a:ahLst/>
              <a:cxnLst/>
              <a:rect l="l" t="t" r="r" b="b"/>
              <a:pathLst>
                <a:path w="22" h="15" extrusionOk="0">
                  <a:moveTo>
                    <a:pt x="22" y="14"/>
                  </a:moveTo>
                  <a:cubicBezTo>
                    <a:pt x="15" y="7"/>
                    <a:pt x="8" y="4"/>
                    <a:pt x="1" y="0"/>
                  </a:cubicBezTo>
                  <a:cubicBezTo>
                    <a:pt x="8" y="4"/>
                    <a:pt x="15" y="7"/>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7" name="Google Shape;5997;p64"/>
            <p:cNvSpPr/>
            <p:nvPr/>
          </p:nvSpPr>
          <p:spPr>
            <a:xfrm>
              <a:off x="2423422" y="1854621"/>
              <a:ext cx="339" cy="244"/>
            </a:xfrm>
            <a:custGeom>
              <a:avLst/>
              <a:gdLst/>
              <a:ahLst/>
              <a:cxnLst/>
              <a:rect l="l" t="t" r="r" b="b"/>
              <a:pathLst>
                <a:path w="25" h="18" extrusionOk="0">
                  <a:moveTo>
                    <a:pt x="25" y="18"/>
                  </a:moveTo>
                  <a:cubicBezTo>
                    <a:pt x="18" y="11"/>
                    <a:pt x="11" y="4"/>
                    <a:pt x="0" y="0"/>
                  </a:cubicBezTo>
                  <a:cubicBezTo>
                    <a:pt x="11" y="4"/>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8" name="Google Shape;5998;p64"/>
            <p:cNvSpPr/>
            <p:nvPr/>
          </p:nvSpPr>
          <p:spPr>
            <a:xfrm>
              <a:off x="2424847" y="1855381"/>
              <a:ext cx="720" cy="204"/>
            </a:xfrm>
            <a:custGeom>
              <a:avLst/>
              <a:gdLst/>
              <a:ahLst/>
              <a:cxnLst/>
              <a:rect l="l" t="t" r="r" b="b"/>
              <a:pathLst>
                <a:path w="53" h="15" extrusionOk="0">
                  <a:moveTo>
                    <a:pt x="53" y="14"/>
                  </a:moveTo>
                  <a:cubicBezTo>
                    <a:pt x="35" y="11"/>
                    <a:pt x="18" y="7"/>
                    <a:pt x="0" y="0"/>
                  </a:cubicBezTo>
                  <a:cubicBezTo>
                    <a:pt x="18" y="7"/>
                    <a:pt x="35" y="11"/>
                    <a:pt x="53"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5999" name="Google Shape;5999;p64"/>
            <p:cNvSpPr/>
            <p:nvPr/>
          </p:nvSpPr>
          <p:spPr>
            <a:xfrm>
              <a:off x="2431365" y="1843827"/>
              <a:ext cx="33048" cy="26544"/>
            </a:xfrm>
            <a:custGeom>
              <a:avLst/>
              <a:gdLst/>
              <a:ahLst/>
              <a:cxnLst/>
              <a:rect l="l" t="t" r="r" b="b"/>
              <a:pathLst>
                <a:path w="2434" h="1955" extrusionOk="0">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0" name="Google Shape;6000;p64"/>
            <p:cNvSpPr/>
            <p:nvPr/>
          </p:nvSpPr>
          <p:spPr>
            <a:xfrm>
              <a:off x="2435682" y="1868117"/>
              <a:ext cx="258" cy="163"/>
            </a:xfrm>
            <a:custGeom>
              <a:avLst/>
              <a:gdLst/>
              <a:ahLst/>
              <a:cxnLst/>
              <a:rect l="l" t="t" r="r" b="b"/>
              <a:pathLst>
                <a:path w="19" h="12" extrusionOk="0">
                  <a:moveTo>
                    <a:pt x="18"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1" name="Google Shape;6001;p64"/>
            <p:cNvSpPr/>
            <p:nvPr/>
          </p:nvSpPr>
          <p:spPr>
            <a:xfrm>
              <a:off x="2432695" y="1865035"/>
              <a:ext cx="204" cy="299"/>
            </a:xfrm>
            <a:custGeom>
              <a:avLst/>
              <a:gdLst/>
              <a:ahLst/>
              <a:cxnLst/>
              <a:rect l="l" t="t" r="r" b="b"/>
              <a:pathLst>
                <a:path w="15" h="22" extrusionOk="0">
                  <a:moveTo>
                    <a:pt x="14"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2" name="Google Shape;6002;p64"/>
            <p:cNvSpPr/>
            <p:nvPr/>
          </p:nvSpPr>
          <p:spPr>
            <a:xfrm>
              <a:off x="2435397" y="1867886"/>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3" name="Google Shape;6003;p64"/>
            <p:cNvSpPr/>
            <p:nvPr/>
          </p:nvSpPr>
          <p:spPr>
            <a:xfrm>
              <a:off x="2439538" y="1869027"/>
              <a:ext cx="11174" cy="1249"/>
            </a:xfrm>
            <a:custGeom>
              <a:avLst/>
              <a:gdLst/>
              <a:ahLst/>
              <a:cxnLst/>
              <a:rect l="l" t="t" r="r" b="b"/>
              <a:pathLst>
                <a:path w="823" h="92" extrusionOk="0">
                  <a:moveTo>
                    <a:pt x="0" y="0"/>
                  </a:moveTo>
                  <a:lnTo>
                    <a:pt x="0" y="0"/>
                  </a:lnTo>
                  <a:cubicBezTo>
                    <a:pt x="231" y="32"/>
                    <a:pt x="571" y="70"/>
                    <a:pt x="823" y="91"/>
                  </a:cubicBezTo>
                  <a:cubicBezTo>
                    <a:pt x="581" y="70"/>
                    <a:pt x="235"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4" name="Google Shape;6004;p64"/>
            <p:cNvSpPr/>
            <p:nvPr/>
          </p:nvSpPr>
          <p:spPr>
            <a:xfrm>
              <a:off x="2435967" y="1868266"/>
              <a:ext cx="163" cy="149"/>
            </a:xfrm>
            <a:custGeom>
              <a:avLst/>
              <a:gdLst/>
              <a:ahLst/>
              <a:cxnLst/>
              <a:rect l="l" t="t" r="r" b="b"/>
              <a:pathLst>
                <a:path w="12" h="11" extrusionOk="0">
                  <a:moveTo>
                    <a:pt x="11" y="11"/>
                  </a:moveTo>
                  <a:lnTo>
                    <a:pt x="11" y="1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5" name="Google Shape;6005;p64"/>
            <p:cNvSpPr/>
            <p:nvPr/>
          </p:nvSpPr>
          <p:spPr>
            <a:xfrm>
              <a:off x="2432315" y="1864505"/>
              <a:ext cx="244" cy="353"/>
            </a:xfrm>
            <a:custGeom>
              <a:avLst/>
              <a:gdLst/>
              <a:ahLst/>
              <a:cxnLst/>
              <a:rect l="l" t="t" r="r" b="b"/>
              <a:pathLst>
                <a:path w="18" h="26" extrusionOk="0">
                  <a:moveTo>
                    <a:pt x="1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6" name="Google Shape;6006;p64"/>
            <p:cNvSpPr/>
            <p:nvPr/>
          </p:nvSpPr>
          <p:spPr>
            <a:xfrm>
              <a:off x="2431365" y="1862645"/>
              <a:ext cx="149" cy="353"/>
            </a:xfrm>
            <a:custGeom>
              <a:avLst/>
              <a:gdLst/>
              <a:ahLst/>
              <a:cxnLst/>
              <a:rect l="l" t="t" r="r" b="b"/>
              <a:pathLst>
                <a:path w="11" h="26" extrusionOk="0">
                  <a:moveTo>
                    <a:pt x="0" y="1"/>
                  </a:moveTo>
                  <a:cubicBezTo>
                    <a:pt x="4" y="8"/>
                    <a:pt x="7" y="15"/>
                    <a:pt x="11" y="26"/>
                  </a:cubicBezTo>
                  <a:cubicBezTo>
                    <a:pt x="7"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7" name="Google Shape;6007;p64"/>
            <p:cNvSpPr/>
            <p:nvPr/>
          </p:nvSpPr>
          <p:spPr>
            <a:xfrm>
              <a:off x="2435071" y="1867601"/>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8" name="Google Shape;6008;p64"/>
            <p:cNvSpPr/>
            <p:nvPr/>
          </p:nvSpPr>
          <p:spPr>
            <a:xfrm>
              <a:off x="2433021" y="1865551"/>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09" name="Google Shape;6009;p64"/>
            <p:cNvSpPr/>
            <p:nvPr/>
          </p:nvSpPr>
          <p:spPr>
            <a:xfrm>
              <a:off x="2434732" y="1867316"/>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0" name="Google Shape;6010;p64"/>
            <p:cNvSpPr/>
            <p:nvPr/>
          </p:nvSpPr>
          <p:spPr>
            <a:xfrm>
              <a:off x="2433456" y="1865985"/>
              <a:ext cx="299" cy="339"/>
            </a:xfrm>
            <a:custGeom>
              <a:avLst/>
              <a:gdLst/>
              <a:ahLst/>
              <a:cxnLst/>
              <a:rect l="l" t="t" r="r" b="b"/>
              <a:pathLst>
                <a:path w="22" h="25" extrusionOk="0">
                  <a:moveTo>
                    <a:pt x="21"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1" name="Google Shape;6011;p64"/>
            <p:cNvSpPr/>
            <p:nvPr/>
          </p:nvSpPr>
          <p:spPr>
            <a:xfrm>
              <a:off x="2434352" y="1866936"/>
              <a:ext cx="258" cy="244"/>
            </a:xfrm>
            <a:custGeom>
              <a:avLst/>
              <a:gdLst/>
              <a:ahLst/>
              <a:cxnLst/>
              <a:rect l="l" t="t" r="r" b="b"/>
              <a:pathLst>
                <a:path w="19" h="18" extrusionOk="0">
                  <a:moveTo>
                    <a:pt x="18"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2" name="Google Shape;6012;p64"/>
            <p:cNvSpPr/>
            <p:nvPr/>
          </p:nvSpPr>
          <p:spPr>
            <a:xfrm>
              <a:off x="2431935" y="1863840"/>
              <a:ext cx="244" cy="448"/>
            </a:xfrm>
            <a:custGeom>
              <a:avLst/>
              <a:gdLst/>
              <a:ahLst/>
              <a:cxnLst/>
              <a:rect l="l" t="t" r="r" b="b"/>
              <a:pathLst>
                <a:path w="18" h="33" extrusionOk="0">
                  <a:moveTo>
                    <a:pt x="18" y="32"/>
                  </a:moveTo>
                  <a:cubicBezTo>
                    <a:pt x="11" y="22"/>
                    <a:pt x="7" y="11"/>
                    <a:pt x="0" y="1"/>
                  </a:cubicBezTo>
                  <a:cubicBezTo>
                    <a:pt x="7" y="11"/>
                    <a:pt x="11" y="22"/>
                    <a:pt x="1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3" name="Google Shape;6013;p64"/>
            <p:cNvSpPr/>
            <p:nvPr/>
          </p:nvSpPr>
          <p:spPr>
            <a:xfrm>
              <a:off x="2433836" y="1866460"/>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4" name="Google Shape;6014;p64"/>
            <p:cNvSpPr/>
            <p:nvPr/>
          </p:nvSpPr>
          <p:spPr>
            <a:xfrm>
              <a:off x="2431595" y="1863134"/>
              <a:ext cx="258" cy="625"/>
            </a:xfrm>
            <a:custGeom>
              <a:avLst/>
              <a:gdLst/>
              <a:ahLst/>
              <a:cxnLst/>
              <a:rect l="l" t="t" r="r" b="b"/>
              <a:pathLst>
                <a:path w="19" h="46" extrusionOk="0">
                  <a:moveTo>
                    <a:pt x="18" y="46"/>
                  </a:moveTo>
                  <a:cubicBezTo>
                    <a:pt x="11" y="32"/>
                    <a:pt x="4" y="14"/>
                    <a:pt x="1" y="0"/>
                  </a:cubicBezTo>
                  <a:cubicBezTo>
                    <a:pt x="4" y="14"/>
                    <a:pt x="11" y="32"/>
                    <a:pt x="18"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5" name="Google Shape;6015;p64"/>
            <p:cNvSpPr/>
            <p:nvPr/>
          </p:nvSpPr>
          <p:spPr>
            <a:xfrm>
              <a:off x="2452274" y="1864560"/>
              <a:ext cx="2295" cy="5811"/>
            </a:xfrm>
            <a:custGeom>
              <a:avLst/>
              <a:gdLst/>
              <a:ahLst/>
              <a:cxnLst/>
              <a:rect l="l" t="t" r="r" b="b"/>
              <a:pathLst>
                <a:path w="169" h="428" extrusionOk="0">
                  <a:moveTo>
                    <a:pt x="0" y="427"/>
                  </a:moveTo>
                  <a:lnTo>
                    <a:pt x="16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6" name="Google Shape;6016;p64"/>
            <p:cNvSpPr/>
            <p:nvPr/>
          </p:nvSpPr>
          <p:spPr>
            <a:xfrm>
              <a:off x="2782384" y="1996356"/>
              <a:ext cx="29246" cy="38139"/>
            </a:xfrm>
            <a:custGeom>
              <a:avLst/>
              <a:gdLst/>
              <a:ahLst/>
              <a:cxnLst/>
              <a:rect l="l" t="t" r="r" b="b"/>
              <a:pathLst>
                <a:path w="2154" h="2809" extrusionOk="0">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7" name="Google Shape;6017;p64"/>
            <p:cNvSpPr/>
            <p:nvPr/>
          </p:nvSpPr>
          <p:spPr>
            <a:xfrm>
              <a:off x="2853543" y="1995460"/>
              <a:ext cx="70169" cy="41954"/>
            </a:xfrm>
            <a:custGeom>
              <a:avLst/>
              <a:gdLst/>
              <a:ahLst/>
              <a:cxnLst/>
              <a:rect l="l" t="t" r="r" b="b"/>
              <a:pathLst>
                <a:path w="5168" h="3090" extrusionOk="0">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8" name="Google Shape;6018;p64"/>
            <p:cNvSpPr/>
            <p:nvPr/>
          </p:nvSpPr>
          <p:spPr>
            <a:xfrm>
              <a:off x="2791942"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19" name="Google Shape;6019;p64"/>
            <p:cNvSpPr/>
            <p:nvPr/>
          </p:nvSpPr>
          <p:spPr>
            <a:xfrm>
              <a:off x="2790367" y="2002059"/>
              <a:ext cx="299" cy="68"/>
            </a:xfrm>
            <a:custGeom>
              <a:avLst/>
              <a:gdLst/>
              <a:ahLst/>
              <a:cxnLst/>
              <a:rect l="l" t="t" r="r" b="b"/>
              <a:pathLst>
                <a:path w="22" h="5" extrusionOk="0">
                  <a:moveTo>
                    <a:pt x="1" y="1"/>
                  </a:moveTo>
                  <a:lnTo>
                    <a:pt x="2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0" name="Google Shape;6020;p64"/>
            <p:cNvSpPr/>
            <p:nvPr/>
          </p:nvSpPr>
          <p:spPr>
            <a:xfrm>
              <a:off x="2792458" y="2002154"/>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1" name="Google Shape;6021;p64"/>
            <p:cNvSpPr/>
            <p:nvPr/>
          </p:nvSpPr>
          <p:spPr>
            <a:xfrm>
              <a:off x="2790843" y="2002113"/>
              <a:ext cx="394" cy="14"/>
            </a:xfrm>
            <a:custGeom>
              <a:avLst/>
              <a:gdLst/>
              <a:ahLst/>
              <a:cxnLst/>
              <a:rect l="l" t="t" r="r" b="b"/>
              <a:pathLst>
                <a:path w="29" h="1" extrusionOk="0">
                  <a:moveTo>
                    <a:pt x="1" y="0"/>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2" name="Google Shape;6022;p64"/>
            <p:cNvSpPr/>
            <p:nvPr/>
          </p:nvSpPr>
          <p:spPr>
            <a:xfrm>
              <a:off x="2793463" y="2002059"/>
              <a:ext cx="353" cy="14"/>
            </a:xfrm>
            <a:custGeom>
              <a:avLst/>
              <a:gdLst/>
              <a:ahLst/>
              <a:cxnLst/>
              <a:rect l="l" t="t" r="r" b="b"/>
              <a:pathLst>
                <a:path w="26" h="1" extrusionOk="0">
                  <a:moveTo>
                    <a:pt x="1"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3" name="Google Shape;6023;p64"/>
            <p:cNvSpPr/>
            <p:nvPr/>
          </p:nvSpPr>
          <p:spPr>
            <a:xfrm>
              <a:off x="2792947" y="2002113"/>
              <a:ext cx="380" cy="14"/>
            </a:xfrm>
            <a:custGeom>
              <a:avLst/>
              <a:gdLst/>
              <a:ahLst/>
              <a:cxnLst/>
              <a:rect l="l" t="t" r="r" b="b"/>
              <a:pathLst>
                <a:path w="28"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4" name="Google Shape;6024;p64"/>
            <p:cNvSpPr/>
            <p:nvPr/>
          </p:nvSpPr>
          <p:spPr>
            <a:xfrm>
              <a:off x="2793938" y="2002018"/>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5" name="Google Shape;6025;p64"/>
            <p:cNvSpPr/>
            <p:nvPr/>
          </p:nvSpPr>
          <p:spPr>
            <a:xfrm>
              <a:off x="2788657" y="2001448"/>
              <a:ext cx="353" cy="244"/>
            </a:xfrm>
            <a:custGeom>
              <a:avLst/>
              <a:gdLst/>
              <a:ahLst/>
              <a:cxnLst/>
              <a:rect l="l" t="t" r="r" b="b"/>
              <a:pathLst>
                <a:path w="26" h="18" extrusionOk="0">
                  <a:moveTo>
                    <a:pt x="1" y="0"/>
                  </a:moveTo>
                  <a:cubicBezTo>
                    <a:pt x="8" y="7"/>
                    <a:pt x="15" y="11"/>
                    <a:pt x="25" y="18"/>
                  </a:cubicBezTo>
                  <a:cubicBezTo>
                    <a:pt x="15" y="11"/>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6" name="Google Shape;6026;p64"/>
            <p:cNvSpPr/>
            <p:nvPr/>
          </p:nvSpPr>
          <p:spPr>
            <a:xfrm>
              <a:off x="2783524" y="1996546"/>
              <a:ext cx="394" cy="68"/>
            </a:xfrm>
            <a:custGeom>
              <a:avLst/>
              <a:gdLst/>
              <a:ahLst/>
              <a:cxnLst/>
              <a:rect l="l" t="t" r="r" b="b"/>
              <a:pathLst>
                <a:path w="29" h="5" extrusionOk="0">
                  <a:moveTo>
                    <a:pt x="1" y="1"/>
                  </a:moveTo>
                  <a:lnTo>
                    <a:pt x="29"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7" name="Google Shape;6027;p64"/>
            <p:cNvSpPr/>
            <p:nvPr/>
          </p:nvSpPr>
          <p:spPr>
            <a:xfrm>
              <a:off x="2782343" y="1996506"/>
              <a:ext cx="244" cy="14"/>
            </a:xfrm>
            <a:custGeom>
              <a:avLst/>
              <a:gdLst/>
              <a:ahLst/>
              <a:cxnLst/>
              <a:rect l="l" t="t" r="r" b="b"/>
              <a:pathLst>
                <a:path w="18" h="1" extrusionOk="0">
                  <a:moveTo>
                    <a:pt x="0" y="0"/>
                  </a:moveTo>
                  <a:lnTo>
                    <a:pt x="0" y="0"/>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8" name="Google Shape;6028;p64"/>
            <p:cNvSpPr/>
            <p:nvPr/>
          </p:nvSpPr>
          <p:spPr>
            <a:xfrm>
              <a:off x="2789471" y="2001869"/>
              <a:ext cx="299" cy="109"/>
            </a:xfrm>
            <a:custGeom>
              <a:avLst/>
              <a:gdLst/>
              <a:ahLst/>
              <a:cxnLst/>
              <a:rect l="l" t="t" r="r" b="b"/>
              <a:pathLst>
                <a:path w="22" h="8" extrusionOk="0">
                  <a:moveTo>
                    <a:pt x="0" y="1"/>
                  </a:moveTo>
                  <a:lnTo>
                    <a:pt x="2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29" name="Google Shape;6029;p64"/>
            <p:cNvSpPr/>
            <p:nvPr/>
          </p:nvSpPr>
          <p:spPr>
            <a:xfrm>
              <a:off x="2789091" y="2001733"/>
              <a:ext cx="244" cy="109"/>
            </a:xfrm>
            <a:custGeom>
              <a:avLst/>
              <a:gdLst/>
              <a:ahLst/>
              <a:cxnLst/>
              <a:rect l="l" t="t" r="r" b="b"/>
              <a:pathLst>
                <a:path w="18" h="8" extrusionOk="0">
                  <a:moveTo>
                    <a:pt x="0"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0" name="Google Shape;6030;p64"/>
            <p:cNvSpPr/>
            <p:nvPr/>
          </p:nvSpPr>
          <p:spPr>
            <a:xfrm>
              <a:off x="2789892" y="2001964"/>
              <a:ext cx="299" cy="109"/>
            </a:xfrm>
            <a:custGeom>
              <a:avLst/>
              <a:gdLst/>
              <a:ahLst/>
              <a:cxnLst/>
              <a:rect l="l" t="t" r="r" b="b"/>
              <a:pathLst>
                <a:path w="22" h="8" extrusionOk="0">
                  <a:moveTo>
                    <a:pt x="1" y="1"/>
                  </a:moveTo>
                  <a:lnTo>
                    <a:pt x="2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1" name="Google Shape;6031;p64"/>
            <p:cNvSpPr/>
            <p:nvPr/>
          </p:nvSpPr>
          <p:spPr>
            <a:xfrm>
              <a:off x="2794943" y="200186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2" name="Google Shape;6032;p64"/>
            <p:cNvSpPr/>
            <p:nvPr/>
          </p:nvSpPr>
          <p:spPr>
            <a:xfrm>
              <a:off x="2796083" y="200025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3" name="Google Shape;6033;p64"/>
            <p:cNvSpPr/>
            <p:nvPr/>
          </p:nvSpPr>
          <p:spPr>
            <a:xfrm>
              <a:off x="2791847" y="200215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4" name="Google Shape;6034;p64"/>
            <p:cNvSpPr/>
            <p:nvPr/>
          </p:nvSpPr>
          <p:spPr>
            <a:xfrm>
              <a:off x="2794563" y="2001923"/>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5" name="Google Shape;6035;p64"/>
            <p:cNvSpPr/>
            <p:nvPr/>
          </p:nvSpPr>
          <p:spPr>
            <a:xfrm>
              <a:off x="2794794" y="200192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6" name="Google Shape;6036;p64"/>
            <p:cNvSpPr/>
            <p:nvPr/>
          </p:nvSpPr>
          <p:spPr>
            <a:xfrm>
              <a:off x="2796124" y="2000022"/>
              <a:ext cx="68" cy="149"/>
            </a:xfrm>
            <a:custGeom>
              <a:avLst/>
              <a:gdLst/>
              <a:ahLst/>
              <a:cxnLst/>
              <a:rect l="l" t="t" r="r" b="b"/>
              <a:pathLst>
                <a:path w="5" h="11" extrusionOk="0">
                  <a:moveTo>
                    <a:pt x="1" y="11"/>
                  </a:moveTo>
                  <a:cubicBezTo>
                    <a:pt x="1" y="7"/>
                    <a:pt x="1" y="4"/>
                    <a:pt x="4" y="0"/>
                  </a:cubicBez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7" name="Google Shape;6037;p64"/>
            <p:cNvSpPr/>
            <p:nvPr/>
          </p:nvSpPr>
          <p:spPr>
            <a:xfrm>
              <a:off x="2796749" y="199916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8" name="Google Shape;6038;p64"/>
            <p:cNvSpPr/>
            <p:nvPr/>
          </p:nvSpPr>
          <p:spPr>
            <a:xfrm>
              <a:off x="2796559" y="1999208"/>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39" name="Google Shape;6039;p64"/>
            <p:cNvSpPr/>
            <p:nvPr/>
          </p:nvSpPr>
          <p:spPr>
            <a:xfrm>
              <a:off x="2796178" y="1999737"/>
              <a:ext cx="54" cy="204"/>
            </a:xfrm>
            <a:custGeom>
              <a:avLst/>
              <a:gdLst/>
              <a:ahLst/>
              <a:cxnLst/>
              <a:rect l="l" t="t" r="r" b="b"/>
              <a:pathLst>
                <a:path w="4" h="15" extrusionOk="0">
                  <a:moveTo>
                    <a:pt x="0" y="14"/>
                  </a:moveTo>
                  <a:cubicBezTo>
                    <a:pt x="0" y="11"/>
                    <a:pt x="4" y="7"/>
                    <a:pt x="4" y="0"/>
                  </a:cubicBezTo>
                  <a:cubicBezTo>
                    <a:pt x="4" y="7"/>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0" name="Google Shape;6040;p64"/>
            <p:cNvSpPr/>
            <p:nvPr/>
          </p:nvSpPr>
          <p:spPr>
            <a:xfrm>
              <a:off x="2796369" y="1999398"/>
              <a:ext cx="149" cy="109"/>
            </a:xfrm>
            <a:custGeom>
              <a:avLst/>
              <a:gdLst/>
              <a:ahLst/>
              <a:cxnLst/>
              <a:rect l="l" t="t" r="r" b="b"/>
              <a:pathLst>
                <a:path w="11" h="8" extrusionOk="0">
                  <a:moveTo>
                    <a:pt x="0" y="8"/>
                  </a:moveTo>
                  <a:cubicBezTo>
                    <a:pt x="4" y="4"/>
                    <a:pt x="7" y="1"/>
                    <a:pt x="11" y="1"/>
                  </a:cubicBezTo>
                  <a:cubicBezTo>
                    <a:pt x="7" y="1"/>
                    <a:pt x="4" y="4"/>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1" name="Google Shape;6041;p64"/>
            <p:cNvSpPr/>
            <p:nvPr/>
          </p:nvSpPr>
          <p:spPr>
            <a:xfrm>
              <a:off x="2796274" y="1999547"/>
              <a:ext cx="109" cy="204"/>
            </a:xfrm>
            <a:custGeom>
              <a:avLst/>
              <a:gdLst/>
              <a:ahLst/>
              <a:cxnLst/>
              <a:rect l="l" t="t" r="r" b="b"/>
              <a:pathLst>
                <a:path w="8" h="15" extrusionOk="0">
                  <a:moveTo>
                    <a:pt x="0" y="14"/>
                  </a:moveTo>
                  <a:cubicBezTo>
                    <a:pt x="0" y="11"/>
                    <a:pt x="4" y="4"/>
                    <a:pt x="7" y="0"/>
                  </a:cubicBezTo>
                  <a:cubicBezTo>
                    <a:pt x="4" y="4"/>
                    <a:pt x="0" y="11"/>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2" name="Google Shape;6042;p64"/>
            <p:cNvSpPr/>
            <p:nvPr/>
          </p:nvSpPr>
          <p:spPr>
            <a:xfrm>
              <a:off x="2794223" y="2001964"/>
              <a:ext cx="299" cy="68"/>
            </a:xfrm>
            <a:custGeom>
              <a:avLst/>
              <a:gdLst/>
              <a:ahLst/>
              <a:cxnLst/>
              <a:rect l="l" t="t" r="r" b="b"/>
              <a:pathLst>
                <a:path w="22" h="5" extrusionOk="0">
                  <a:moveTo>
                    <a:pt x="1" y="4"/>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3" name="Google Shape;6043;p64"/>
            <p:cNvSpPr/>
            <p:nvPr/>
          </p:nvSpPr>
          <p:spPr>
            <a:xfrm>
              <a:off x="2887582" y="2010097"/>
              <a:ext cx="6572" cy="4100"/>
            </a:xfrm>
            <a:custGeom>
              <a:avLst/>
              <a:gdLst/>
              <a:ahLst/>
              <a:cxnLst/>
              <a:rect l="l" t="t" r="r" b="b"/>
              <a:pathLst>
                <a:path w="484" h="302" extrusionOk="0">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4" name="Google Shape;6044;p64"/>
            <p:cNvSpPr/>
            <p:nvPr/>
          </p:nvSpPr>
          <p:spPr>
            <a:xfrm>
              <a:off x="2888668" y="2013192"/>
              <a:ext cx="204" cy="244"/>
            </a:xfrm>
            <a:custGeom>
              <a:avLst/>
              <a:gdLst/>
              <a:ahLst/>
              <a:cxnLst/>
              <a:rect l="l" t="t" r="r" b="b"/>
              <a:pathLst>
                <a:path w="15" h="18" extrusionOk="0">
                  <a:moveTo>
                    <a:pt x="15"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5" name="Google Shape;6045;p64"/>
            <p:cNvSpPr/>
            <p:nvPr/>
          </p:nvSpPr>
          <p:spPr>
            <a:xfrm>
              <a:off x="2888913" y="2013478"/>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6" name="Google Shape;6046;p64"/>
            <p:cNvSpPr/>
            <p:nvPr/>
          </p:nvSpPr>
          <p:spPr>
            <a:xfrm>
              <a:off x="2888438" y="2012907"/>
              <a:ext cx="149" cy="204"/>
            </a:xfrm>
            <a:custGeom>
              <a:avLst/>
              <a:gdLst/>
              <a:ahLst/>
              <a:cxnLst/>
              <a:rect l="l" t="t" r="r" b="b"/>
              <a:pathLst>
                <a:path w="11" h="15" extrusionOk="0">
                  <a:moveTo>
                    <a:pt x="11"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7" name="Google Shape;6047;p64"/>
            <p:cNvSpPr/>
            <p:nvPr/>
          </p:nvSpPr>
          <p:spPr>
            <a:xfrm>
              <a:off x="2889049" y="2013708"/>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8" name="Google Shape;6048;p64"/>
            <p:cNvSpPr/>
            <p:nvPr/>
          </p:nvSpPr>
          <p:spPr>
            <a:xfrm>
              <a:off x="2887582" y="20115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49" name="Google Shape;6049;p64"/>
            <p:cNvSpPr/>
            <p:nvPr/>
          </p:nvSpPr>
          <p:spPr>
            <a:xfrm>
              <a:off x="2888247" y="2012568"/>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0" name="Google Shape;6050;p64"/>
            <p:cNvSpPr/>
            <p:nvPr/>
          </p:nvSpPr>
          <p:spPr>
            <a:xfrm>
              <a:off x="2889239" y="2013898"/>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1" name="Google Shape;6051;p64"/>
            <p:cNvSpPr/>
            <p:nvPr/>
          </p:nvSpPr>
          <p:spPr>
            <a:xfrm>
              <a:off x="2887908" y="2012093"/>
              <a:ext cx="204" cy="353"/>
            </a:xfrm>
            <a:custGeom>
              <a:avLst/>
              <a:gdLst/>
              <a:ahLst/>
              <a:cxnLst/>
              <a:rect l="l" t="t" r="r" b="b"/>
              <a:pathLst>
                <a:path w="15" h="26" extrusionOk="0">
                  <a:moveTo>
                    <a:pt x="15"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2" name="Google Shape;6052;p64"/>
            <p:cNvSpPr/>
            <p:nvPr/>
          </p:nvSpPr>
          <p:spPr>
            <a:xfrm>
              <a:off x="2889334" y="2014048"/>
              <a:ext cx="163" cy="109"/>
            </a:xfrm>
            <a:custGeom>
              <a:avLst/>
              <a:gdLst/>
              <a:ahLst/>
              <a:cxnLst/>
              <a:rect l="l" t="t" r="r" b="b"/>
              <a:pathLst>
                <a:path w="12" h="8" extrusionOk="0">
                  <a:moveTo>
                    <a:pt x="1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3" name="Google Shape;6053;p64"/>
            <p:cNvSpPr/>
            <p:nvPr/>
          </p:nvSpPr>
          <p:spPr>
            <a:xfrm>
              <a:off x="2893801" y="2010246"/>
              <a:ext cx="14" cy="54"/>
            </a:xfrm>
            <a:custGeom>
              <a:avLst/>
              <a:gdLst/>
              <a:ahLst/>
              <a:cxnLst/>
              <a:rect l="l" t="t" r="r" b="b"/>
              <a:pathLst>
                <a:path w="1" h="4" extrusionOk="0">
                  <a:moveTo>
                    <a:pt x="1" y="0"/>
                  </a:moveTo>
                  <a:lnTo>
                    <a:pt x="1" y="0"/>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4" name="Google Shape;6054;p64"/>
            <p:cNvSpPr/>
            <p:nvPr/>
          </p:nvSpPr>
          <p:spPr>
            <a:xfrm>
              <a:off x="2889483" y="2014143"/>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5" name="Google Shape;6055;p64"/>
            <p:cNvSpPr/>
            <p:nvPr/>
          </p:nvSpPr>
          <p:spPr>
            <a:xfrm>
              <a:off x="2889578" y="2014238"/>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6" name="Google Shape;6056;p64"/>
            <p:cNvSpPr/>
            <p:nvPr/>
          </p:nvSpPr>
          <p:spPr>
            <a:xfrm>
              <a:off x="2889619" y="2014279"/>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7" name="Google Shape;6057;p64"/>
            <p:cNvSpPr/>
            <p:nvPr/>
          </p:nvSpPr>
          <p:spPr>
            <a:xfrm>
              <a:off x="2894181" y="2012188"/>
              <a:ext cx="68" cy="353"/>
            </a:xfrm>
            <a:custGeom>
              <a:avLst/>
              <a:gdLst/>
              <a:ahLst/>
              <a:cxnLst/>
              <a:rect l="l" t="t" r="r" b="b"/>
              <a:pathLst>
                <a:path w="5" h="26" extrusionOk="0">
                  <a:moveTo>
                    <a:pt x="1" y="1"/>
                  </a:moveTo>
                  <a:cubicBezTo>
                    <a:pt x="1" y="11"/>
                    <a:pt x="1" y="18"/>
                    <a:pt x="4" y="25"/>
                  </a:cubicBezTo>
                  <a:cubicBezTo>
                    <a:pt x="1" y="18"/>
                    <a:pt x="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8" name="Google Shape;6058;p64"/>
            <p:cNvSpPr/>
            <p:nvPr/>
          </p:nvSpPr>
          <p:spPr>
            <a:xfrm>
              <a:off x="2893950" y="2010952"/>
              <a:ext cx="54" cy="299"/>
            </a:xfrm>
            <a:custGeom>
              <a:avLst/>
              <a:gdLst/>
              <a:ahLst/>
              <a:cxnLst/>
              <a:rect l="l" t="t" r="r" b="b"/>
              <a:pathLst>
                <a:path w="4" h="22" extrusionOk="0">
                  <a:moveTo>
                    <a:pt x="0" y="1"/>
                  </a:moveTo>
                  <a:lnTo>
                    <a:pt x="4"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59" name="Google Shape;6059;p64"/>
            <p:cNvSpPr/>
            <p:nvPr/>
          </p:nvSpPr>
          <p:spPr>
            <a:xfrm>
              <a:off x="2894045" y="2011387"/>
              <a:ext cx="54" cy="394"/>
            </a:xfrm>
            <a:custGeom>
              <a:avLst/>
              <a:gdLst/>
              <a:ahLst/>
              <a:cxnLst/>
              <a:rect l="l" t="t" r="r" b="b"/>
              <a:pathLst>
                <a:path w="4" h="29" extrusionOk="0">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0" name="Google Shape;6060;p64"/>
            <p:cNvSpPr/>
            <p:nvPr/>
          </p:nvSpPr>
          <p:spPr>
            <a:xfrm>
              <a:off x="2894140" y="2011808"/>
              <a:ext cx="54" cy="353"/>
            </a:xfrm>
            <a:custGeom>
              <a:avLst/>
              <a:gdLst/>
              <a:ahLst/>
              <a:cxnLst/>
              <a:rect l="l" t="t" r="r" b="b"/>
              <a:pathLst>
                <a:path w="4" h="26" extrusionOk="0">
                  <a:moveTo>
                    <a:pt x="0" y="1"/>
                  </a:moveTo>
                  <a:cubicBezTo>
                    <a:pt x="0" y="8"/>
                    <a:pt x="0" y="15"/>
                    <a:pt x="4" y="25"/>
                  </a:cubicBez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1" name="Google Shape;6061;p64"/>
            <p:cNvSpPr/>
            <p:nvPr/>
          </p:nvSpPr>
          <p:spPr>
            <a:xfrm>
              <a:off x="2889714" y="201433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2" name="Google Shape;6062;p64"/>
            <p:cNvSpPr/>
            <p:nvPr/>
          </p:nvSpPr>
          <p:spPr>
            <a:xfrm>
              <a:off x="2893855" y="2010477"/>
              <a:ext cx="54" cy="353"/>
            </a:xfrm>
            <a:custGeom>
              <a:avLst/>
              <a:gdLst/>
              <a:ahLst/>
              <a:cxnLst/>
              <a:rect l="l" t="t" r="r" b="b"/>
              <a:pathLst>
                <a:path w="4" h="26" extrusionOk="0">
                  <a:moveTo>
                    <a:pt x="0" y="1"/>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3" name="Google Shape;6063;p64"/>
            <p:cNvSpPr/>
            <p:nvPr/>
          </p:nvSpPr>
          <p:spPr>
            <a:xfrm>
              <a:off x="2333674" y="1750386"/>
              <a:ext cx="69992" cy="68689"/>
            </a:xfrm>
            <a:custGeom>
              <a:avLst/>
              <a:gdLst/>
              <a:ahLst/>
              <a:cxnLst/>
              <a:rect l="l" t="t" r="r" b="b"/>
              <a:pathLst>
                <a:path w="5155" h="5059" extrusionOk="0">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4" name="Google Shape;6064;p64"/>
            <p:cNvSpPr/>
            <p:nvPr/>
          </p:nvSpPr>
          <p:spPr>
            <a:xfrm>
              <a:off x="2360965" y="1751568"/>
              <a:ext cx="584" cy="204"/>
            </a:xfrm>
            <a:custGeom>
              <a:avLst/>
              <a:gdLst/>
              <a:ahLst/>
              <a:cxnLst/>
              <a:rect l="l" t="t" r="r" b="b"/>
              <a:pathLst>
                <a:path w="43" h="15" extrusionOk="0">
                  <a:moveTo>
                    <a:pt x="0" y="1"/>
                  </a:moveTo>
                  <a:lnTo>
                    <a:pt x="42" y="15"/>
                  </a:lnTo>
                  <a:lnTo>
                    <a:pt x="42" y="15"/>
                  </a:lnTo>
                  <a:lnTo>
                    <a:pt x="0" y="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5" name="Google Shape;6065;p64"/>
            <p:cNvSpPr/>
            <p:nvPr/>
          </p:nvSpPr>
          <p:spPr>
            <a:xfrm>
              <a:off x="2333674" y="1776048"/>
              <a:ext cx="15465" cy="8147"/>
            </a:xfrm>
            <a:custGeom>
              <a:avLst/>
              <a:gdLst/>
              <a:ahLst/>
              <a:cxnLst/>
              <a:rect l="l" t="t" r="r" b="b"/>
              <a:pathLst>
                <a:path w="1139" h="600" extrusionOk="0">
                  <a:moveTo>
                    <a:pt x="1139" y="0"/>
                  </a:moveTo>
                  <a:cubicBezTo>
                    <a:pt x="1086" y="28"/>
                    <a:pt x="501" y="340"/>
                    <a:pt x="1" y="599"/>
                  </a:cubicBezTo>
                  <a:cubicBezTo>
                    <a:pt x="452" y="368"/>
                    <a:pt x="971" y="91"/>
                    <a:pt x="1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6" name="Google Shape;6066;p64"/>
            <p:cNvSpPr/>
            <p:nvPr/>
          </p:nvSpPr>
          <p:spPr>
            <a:xfrm>
              <a:off x="2333674" y="1784181"/>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7" name="Google Shape;6067;p64"/>
            <p:cNvSpPr/>
            <p:nvPr/>
          </p:nvSpPr>
          <p:spPr>
            <a:xfrm>
              <a:off x="2334720" y="1789218"/>
              <a:ext cx="1059" cy="4481"/>
            </a:xfrm>
            <a:custGeom>
              <a:avLst/>
              <a:gdLst/>
              <a:ahLst/>
              <a:cxnLst/>
              <a:rect l="l" t="t" r="r" b="b"/>
              <a:pathLst>
                <a:path w="78" h="330" extrusionOk="0">
                  <a:moveTo>
                    <a:pt x="78" y="329"/>
                  </a:moveTo>
                  <a:cubicBezTo>
                    <a:pt x="53" y="224"/>
                    <a:pt x="25" y="105"/>
                    <a:pt x="1" y="0"/>
                  </a:cubicBezTo>
                  <a:cubicBezTo>
                    <a:pt x="25" y="105"/>
                    <a:pt x="53" y="224"/>
                    <a:pt x="78" y="3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8" name="Google Shape;6068;p64"/>
            <p:cNvSpPr/>
            <p:nvPr/>
          </p:nvSpPr>
          <p:spPr>
            <a:xfrm>
              <a:off x="2334530" y="1788403"/>
              <a:ext cx="204" cy="828"/>
            </a:xfrm>
            <a:custGeom>
              <a:avLst/>
              <a:gdLst/>
              <a:ahLst/>
              <a:cxnLst/>
              <a:rect l="l" t="t" r="r" b="b"/>
              <a:pathLst>
                <a:path w="15" h="61" extrusionOk="0">
                  <a:moveTo>
                    <a:pt x="1" y="1"/>
                  </a:moveTo>
                  <a:lnTo>
                    <a:pt x="15"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69" name="Google Shape;6069;p64"/>
            <p:cNvSpPr/>
            <p:nvPr/>
          </p:nvSpPr>
          <p:spPr>
            <a:xfrm>
              <a:off x="2334340" y="1787697"/>
              <a:ext cx="204" cy="720"/>
            </a:xfrm>
            <a:custGeom>
              <a:avLst/>
              <a:gdLst/>
              <a:ahLst/>
              <a:cxnLst/>
              <a:rect l="l" t="t" r="r" b="b"/>
              <a:pathLst>
                <a:path w="15" h="53" extrusionOk="0">
                  <a:moveTo>
                    <a:pt x="1" y="0"/>
                  </a:moveTo>
                  <a:lnTo>
                    <a:pt x="15"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0" name="Google Shape;6070;p64"/>
            <p:cNvSpPr/>
            <p:nvPr/>
          </p:nvSpPr>
          <p:spPr>
            <a:xfrm>
              <a:off x="2333770" y="17850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1" name="Google Shape;6071;p64"/>
            <p:cNvSpPr/>
            <p:nvPr/>
          </p:nvSpPr>
          <p:spPr>
            <a:xfrm>
              <a:off x="2334150" y="1787073"/>
              <a:ext cx="204" cy="584"/>
            </a:xfrm>
            <a:custGeom>
              <a:avLst/>
              <a:gdLst/>
              <a:ahLst/>
              <a:cxnLst/>
              <a:rect l="l" t="t" r="r" b="b"/>
              <a:pathLst>
                <a:path w="15" h="43" extrusionOk="0">
                  <a:moveTo>
                    <a:pt x="1" y="1"/>
                  </a:moveTo>
                  <a:cubicBezTo>
                    <a:pt x="4" y="11"/>
                    <a:pt x="8" y="29"/>
                    <a:pt x="15" y="43"/>
                  </a:cubicBezTo>
                  <a:cubicBezTo>
                    <a:pt x="8" y="29"/>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2" name="Google Shape;6072;p64"/>
            <p:cNvSpPr/>
            <p:nvPr/>
          </p:nvSpPr>
          <p:spPr>
            <a:xfrm>
              <a:off x="2333865" y="1785742"/>
              <a:ext cx="14" cy="109"/>
            </a:xfrm>
            <a:custGeom>
              <a:avLst/>
              <a:gdLst/>
              <a:ahLst/>
              <a:cxnLst/>
              <a:rect l="l" t="t" r="r" b="b"/>
              <a:pathLst>
                <a:path w="1" h="8" extrusionOk="0">
                  <a:moveTo>
                    <a:pt x="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3" name="Google Shape;6073;p64"/>
            <p:cNvSpPr/>
            <p:nvPr/>
          </p:nvSpPr>
          <p:spPr>
            <a:xfrm>
              <a:off x="2334055" y="1786462"/>
              <a:ext cx="14" cy="109"/>
            </a:xfrm>
            <a:custGeom>
              <a:avLst/>
              <a:gdLst/>
              <a:ahLst/>
              <a:cxnLst/>
              <a:rect l="l" t="t" r="r" b="b"/>
              <a:pathLst>
                <a:path w="1" h="8" extrusionOk="0">
                  <a:moveTo>
                    <a:pt x="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4" name="Google Shape;6074;p64"/>
            <p:cNvSpPr/>
            <p:nvPr/>
          </p:nvSpPr>
          <p:spPr>
            <a:xfrm>
              <a:off x="2333674" y="178418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5" name="Google Shape;6075;p64"/>
            <p:cNvSpPr/>
            <p:nvPr/>
          </p:nvSpPr>
          <p:spPr>
            <a:xfrm>
              <a:off x="2369709" y="1751568"/>
              <a:ext cx="2580" cy="1249"/>
            </a:xfrm>
            <a:custGeom>
              <a:avLst/>
              <a:gdLst/>
              <a:ahLst/>
              <a:cxnLst/>
              <a:rect l="l" t="t" r="r" b="b"/>
              <a:pathLst>
                <a:path w="190" h="92" extrusionOk="0">
                  <a:moveTo>
                    <a:pt x="0" y="8"/>
                  </a:moveTo>
                  <a:cubicBezTo>
                    <a:pt x="29" y="1"/>
                    <a:pt x="130" y="57"/>
                    <a:pt x="190" y="92"/>
                  </a:cubicBezTo>
                  <a:cubicBezTo>
                    <a:pt x="130" y="57"/>
                    <a:pt x="29"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6" name="Google Shape;6076;p64"/>
            <p:cNvSpPr/>
            <p:nvPr/>
          </p:nvSpPr>
          <p:spPr>
            <a:xfrm>
              <a:off x="2348135" y="1797392"/>
              <a:ext cx="2620" cy="1724"/>
            </a:xfrm>
            <a:custGeom>
              <a:avLst/>
              <a:gdLst/>
              <a:ahLst/>
              <a:cxnLst/>
              <a:rect l="l" t="t" r="r" b="b"/>
              <a:pathLst>
                <a:path w="193" h="127" extrusionOk="0">
                  <a:moveTo>
                    <a:pt x="0" y="0"/>
                  </a:moveTo>
                  <a:lnTo>
                    <a:pt x="0" y="0"/>
                  </a:lnTo>
                  <a:cubicBezTo>
                    <a:pt x="63" y="39"/>
                    <a:pt x="126" y="84"/>
                    <a:pt x="193" y="126"/>
                  </a:cubicBezTo>
                  <a:cubicBezTo>
                    <a:pt x="126" y="81"/>
                    <a:pt x="63"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7" name="Google Shape;6077;p64"/>
            <p:cNvSpPr/>
            <p:nvPr/>
          </p:nvSpPr>
          <p:spPr>
            <a:xfrm>
              <a:off x="2337666" y="1793631"/>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8" name="Google Shape;6078;p64"/>
            <p:cNvSpPr/>
            <p:nvPr/>
          </p:nvSpPr>
          <p:spPr>
            <a:xfrm>
              <a:off x="2338046" y="1793590"/>
              <a:ext cx="679" cy="14"/>
            </a:xfrm>
            <a:custGeom>
              <a:avLst/>
              <a:gdLst/>
              <a:ahLst/>
              <a:cxnLst/>
              <a:rect l="l" t="t" r="r" b="b"/>
              <a:pathLst>
                <a:path w="50" h="1" extrusionOk="0">
                  <a:moveTo>
                    <a:pt x="1" y="0"/>
                  </a:moveTo>
                  <a:lnTo>
                    <a:pt x="5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79" name="Google Shape;6079;p64"/>
            <p:cNvSpPr/>
            <p:nvPr/>
          </p:nvSpPr>
          <p:spPr>
            <a:xfrm>
              <a:off x="2342663" y="1794255"/>
              <a:ext cx="353" cy="204"/>
            </a:xfrm>
            <a:custGeom>
              <a:avLst/>
              <a:gdLst/>
              <a:ahLst/>
              <a:cxnLst/>
              <a:rect l="l" t="t" r="r" b="b"/>
              <a:pathLst>
                <a:path w="26" h="15" extrusionOk="0">
                  <a:moveTo>
                    <a:pt x="1" y="0"/>
                  </a:moveTo>
                  <a:lnTo>
                    <a:pt x="25"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0" name="Google Shape;6080;p64"/>
            <p:cNvSpPr/>
            <p:nvPr/>
          </p:nvSpPr>
          <p:spPr>
            <a:xfrm>
              <a:off x="2344088" y="1795016"/>
              <a:ext cx="4060" cy="2390"/>
            </a:xfrm>
            <a:custGeom>
              <a:avLst/>
              <a:gdLst/>
              <a:ahLst/>
              <a:cxnLst/>
              <a:rect l="l" t="t" r="r" b="b"/>
              <a:pathLst>
                <a:path w="299" h="176" extrusionOk="0">
                  <a:moveTo>
                    <a:pt x="1" y="0"/>
                  </a:moveTo>
                  <a:cubicBezTo>
                    <a:pt x="88" y="46"/>
                    <a:pt x="186" y="105"/>
                    <a:pt x="298" y="175"/>
                  </a:cubicBezTo>
                  <a:cubicBezTo>
                    <a:pt x="186" y="105"/>
                    <a:pt x="88" y="46"/>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1" name="Google Shape;6081;p64"/>
            <p:cNvSpPr/>
            <p:nvPr/>
          </p:nvSpPr>
          <p:spPr>
            <a:xfrm>
              <a:off x="2343192" y="1794540"/>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2" name="Google Shape;6082;p64"/>
            <p:cNvSpPr/>
            <p:nvPr/>
          </p:nvSpPr>
          <p:spPr>
            <a:xfrm>
              <a:off x="2338712" y="1793590"/>
              <a:ext cx="2009" cy="109"/>
            </a:xfrm>
            <a:custGeom>
              <a:avLst/>
              <a:gdLst/>
              <a:ahLst/>
              <a:cxnLst/>
              <a:rect l="l" t="t" r="r" b="b"/>
              <a:pathLst>
                <a:path w="148" h="8" extrusionOk="0">
                  <a:moveTo>
                    <a:pt x="1" y="0"/>
                  </a:moveTo>
                  <a:cubicBezTo>
                    <a:pt x="50" y="0"/>
                    <a:pt x="99" y="4"/>
                    <a:pt x="148" y="7"/>
                  </a:cubicBezTo>
                  <a:cubicBezTo>
                    <a:pt x="99" y="4"/>
                    <a:pt x="50"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3" name="Google Shape;6083;p64"/>
            <p:cNvSpPr/>
            <p:nvPr/>
          </p:nvSpPr>
          <p:spPr>
            <a:xfrm>
              <a:off x="238230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4" name="Google Shape;6084;p64"/>
            <p:cNvSpPr/>
            <p:nvPr/>
          </p:nvSpPr>
          <p:spPr>
            <a:xfrm>
              <a:off x="2386776" y="1818776"/>
              <a:ext cx="3435" cy="394"/>
            </a:xfrm>
            <a:custGeom>
              <a:avLst/>
              <a:gdLst/>
              <a:ahLst/>
              <a:cxnLst/>
              <a:rect l="l" t="t" r="r" b="b"/>
              <a:pathLst>
                <a:path w="253" h="29" extrusionOk="0">
                  <a:moveTo>
                    <a:pt x="252" y="29"/>
                  </a:moveTo>
                  <a:lnTo>
                    <a:pt x="0" y="1"/>
                  </a:lnTo>
                  <a:lnTo>
                    <a:pt x="252"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5" name="Google Shape;6085;p64"/>
            <p:cNvSpPr/>
            <p:nvPr/>
          </p:nvSpPr>
          <p:spPr>
            <a:xfrm>
              <a:off x="2392098" y="1811662"/>
              <a:ext cx="11663" cy="11554"/>
            </a:xfrm>
            <a:custGeom>
              <a:avLst/>
              <a:gdLst/>
              <a:ahLst/>
              <a:cxnLst/>
              <a:rect l="l" t="t" r="r" b="b"/>
              <a:pathLst>
                <a:path w="859" h="851" extrusionOk="0">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6" name="Google Shape;6086;p64"/>
            <p:cNvSpPr/>
            <p:nvPr/>
          </p:nvSpPr>
          <p:spPr>
            <a:xfrm>
              <a:off x="2392003" y="1819401"/>
              <a:ext cx="3435" cy="434"/>
            </a:xfrm>
            <a:custGeom>
              <a:avLst/>
              <a:gdLst/>
              <a:ahLst/>
              <a:cxnLst/>
              <a:rect l="l" t="t" r="r" b="b"/>
              <a:pathLst>
                <a:path w="253" h="32" extrusionOk="0">
                  <a:moveTo>
                    <a:pt x="0" y="0"/>
                  </a:moveTo>
                  <a:lnTo>
                    <a:pt x="0" y="0"/>
                  </a:lnTo>
                  <a:lnTo>
                    <a:pt x="252" y="32"/>
                  </a:lnTo>
                  <a:lnTo>
                    <a:pt x="25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7" name="Google Shape;6087;p64"/>
            <p:cNvSpPr/>
            <p:nvPr/>
          </p:nvSpPr>
          <p:spPr>
            <a:xfrm>
              <a:off x="2399471" y="1823053"/>
              <a:ext cx="4236" cy="204"/>
            </a:xfrm>
            <a:custGeom>
              <a:avLst/>
              <a:gdLst/>
              <a:ahLst/>
              <a:cxnLst/>
              <a:rect l="l" t="t" r="r" b="b"/>
              <a:pathLst>
                <a:path w="312" h="15" extrusionOk="0">
                  <a:moveTo>
                    <a:pt x="312" y="15"/>
                  </a:moveTo>
                  <a:lnTo>
                    <a:pt x="312"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8" name="Google Shape;6088;p64"/>
            <p:cNvSpPr/>
            <p:nvPr/>
          </p:nvSpPr>
          <p:spPr>
            <a:xfrm>
              <a:off x="2397991" y="1811743"/>
              <a:ext cx="204" cy="14"/>
            </a:xfrm>
            <a:custGeom>
              <a:avLst/>
              <a:gdLst/>
              <a:ahLst/>
              <a:cxnLst/>
              <a:rect l="l" t="t" r="r" b="b"/>
              <a:pathLst>
                <a:path w="15" h="1" extrusionOk="0">
                  <a:moveTo>
                    <a:pt x="0"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89" name="Google Shape;6089;p64"/>
            <p:cNvSpPr/>
            <p:nvPr/>
          </p:nvSpPr>
          <p:spPr>
            <a:xfrm>
              <a:off x="2393185" y="1816685"/>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0" name="Google Shape;6090;p64"/>
            <p:cNvSpPr/>
            <p:nvPr/>
          </p:nvSpPr>
          <p:spPr>
            <a:xfrm>
              <a:off x="2399702" y="1812598"/>
              <a:ext cx="204" cy="204"/>
            </a:xfrm>
            <a:custGeom>
              <a:avLst/>
              <a:gdLst/>
              <a:ahLst/>
              <a:cxnLst/>
              <a:rect l="l" t="t" r="r" b="b"/>
              <a:pathLst>
                <a:path w="15" h="15" extrusionOk="0">
                  <a:moveTo>
                    <a:pt x="1" y="1"/>
                  </a:moveTo>
                  <a:lnTo>
                    <a:pt x="15"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1" name="Google Shape;6091;p64"/>
            <p:cNvSpPr/>
            <p:nvPr/>
          </p:nvSpPr>
          <p:spPr>
            <a:xfrm>
              <a:off x="2399227" y="1812273"/>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2" name="Google Shape;6092;p64"/>
            <p:cNvSpPr/>
            <p:nvPr/>
          </p:nvSpPr>
          <p:spPr>
            <a:xfrm>
              <a:off x="2398426" y="1811838"/>
              <a:ext cx="149" cy="68"/>
            </a:xfrm>
            <a:custGeom>
              <a:avLst/>
              <a:gdLst/>
              <a:ahLst/>
              <a:cxnLst/>
              <a:rect l="l" t="t" r="r" b="b"/>
              <a:pathLst>
                <a:path w="11" h="5" extrusionOk="0">
                  <a:moveTo>
                    <a:pt x="0" y="1"/>
                  </a:move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3" name="Google Shape;6093;p64"/>
            <p:cNvSpPr/>
            <p:nvPr/>
          </p:nvSpPr>
          <p:spPr>
            <a:xfrm>
              <a:off x="2397367" y="1811743"/>
              <a:ext cx="394" cy="14"/>
            </a:xfrm>
            <a:custGeom>
              <a:avLst/>
              <a:gdLst/>
              <a:ahLst/>
              <a:cxnLst/>
              <a:rect l="l" t="t" r="r" b="b"/>
              <a:pathLst>
                <a:path w="29" h="1" extrusionOk="0">
                  <a:moveTo>
                    <a:pt x="1" y="1"/>
                  </a:moveTo>
                  <a:cubicBezTo>
                    <a:pt x="8" y="1"/>
                    <a:pt x="18" y="1"/>
                    <a:pt x="29" y="1"/>
                  </a:cubicBezTo>
                  <a:cubicBezTo>
                    <a:pt x="18" y="1"/>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4" name="Google Shape;6094;p64"/>
            <p:cNvSpPr/>
            <p:nvPr/>
          </p:nvSpPr>
          <p:spPr>
            <a:xfrm>
              <a:off x="2393755" y="181540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5" name="Google Shape;6095;p64"/>
            <p:cNvSpPr/>
            <p:nvPr/>
          </p:nvSpPr>
          <p:spPr>
            <a:xfrm>
              <a:off x="2400747" y="1813549"/>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6" name="Google Shape;6096;p64"/>
            <p:cNvSpPr/>
            <p:nvPr/>
          </p:nvSpPr>
          <p:spPr>
            <a:xfrm>
              <a:off x="2393375" y="181616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7" name="Google Shape;6097;p64"/>
            <p:cNvSpPr/>
            <p:nvPr/>
          </p:nvSpPr>
          <p:spPr>
            <a:xfrm>
              <a:off x="2400177" y="1813033"/>
              <a:ext cx="299" cy="244"/>
            </a:xfrm>
            <a:custGeom>
              <a:avLst/>
              <a:gdLst/>
              <a:ahLst/>
              <a:cxnLst/>
              <a:rect l="l" t="t" r="r" b="b"/>
              <a:pathLst>
                <a:path w="22" h="18" extrusionOk="0">
                  <a:moveTo>
                    <a:pt x="1" y="0"/>
                  </a:moveTo>
                  <a:lnTo>
                    <a:pt x="2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8" name="Google Shape;6098;p64"/>
            <p:cNvSpPr/>
            <p:nvPr/>
          </p:nvSpPr>
          <p:spPr>
            <a:xfrm>
              <a:off x="2393565" y="1815735"/>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099" name="Google Shape;6099;p64"/>
            <p:cNvSpPr/>
            <p:nvPr/>
          </p:nvSpPr>
          <p:spPr>
            <a:xfrm>
              <a:off x="2398806" y="1812028"/>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0" name="Google Shape;6100;p64"/>
            <p:cNvSpPr/>
            <p:nvPr/>
          </p:nvSpPr>
          <p:spPr>
            <a:xfrm>
              <a:off x="2394420" y="181426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1" name="Google Shape;6101;p64"/>
            <p:cNvSpPr/>
            <p:nvPr/>
          </p:nvSpPr>
          <p:spPr>
            <a:xfrm>
              <a:off x="2394040" y="1814839"/>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2" name="Google Shape;6102;p64"/>
            <p:cNvSpPr/>
            <p:nvPr/>
          </p:nvSpPr>
          <p:spPr>
            <a:xfrm>
              <a:off x="2394135" y="181464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3" name="Google Shape;6103;p64"/>
            <p:cNvSpPr/>
            <p:nvPr/>
          </p:nvSpPr>
          <p:spPr>
            <a:xfrm>
              <a:off x="2394230" y="181449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4" name="Google Shape;6104;p64"/>
            <p:cNvSpPr/>
            <p:nvPr/>
          </p:nvSpPr>
          <p:spPr>
            <a:xfrm>
              <a:off x="2394380" y="181430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5" name="Google Shape;6105;p64"/>
            <p:cNvSpPr/>
            <p:nvPr/>
          </p:nvSpPr>
          <p:spPr>
            <a:xfrm>
              <a:off x="2394325" y="181440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6" name="Google Shape;6106;p64"/>
            <p:cNvSpPr/>
            <p:nvPr/>
          </p:nvSpPr>
          <p:spPr>
            <a:xfrm>
              <a:off x="2393904" y="1815070"/>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7" name="Google Shape;6107;p64"/>
            <p:cNvSpPr/>
            <p:nvPr/>
          </p:nvSpPr>
          <p:spPr>
            <a:xfrm>
              <a:off x="2013313" y="1624754"/>
              <a:ext cx="94975" cy="80080"/>
            </a:xfrm>
            <a:custGeom>
              <a:avLst/>
              <a:gdLst/>
              <a:ahLst/>
              <a:cxnLst/>
              <a:rect l="l" t="t" r="r" b="b"/>
              <a:pathLst>
                <a:path w="6995" h="5898" extrusionOk="0">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8" name="Google Shape;6108;p64"/>
            <p:cNvSpPr/>
            <p:nvPr/>
          </p:nvSpPr>
          <p:spPr>
            <a:xfrm>
              <a:off x="2113407" y="1701277"/>
              <a:ext cx="5580" cy="11812"/>
            </a:xfrm>
            <a:custGeom>
              <a:avLst/>
              <a:gdLst/>
              <a:ahLst/>
              <a:cxnLst/>
              <a:rect l="l" t="t" r="r" b="b"/>
              <a:pathLst>
                <a:path w="411" h="870" extrusionOk="0">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09" name="Google Shape;6109;p64"/>
            <p:cNvSpPr/>
            <p:nvPr/>
          </p:nvSpPr>
          <p:spPr>
            <a:xfrm>
              <a:off x="2091696" y="1640056"/>
              <a:ext cx="4616" cy="543"/>
            </a:xfrm>
            <a:custGeom>
              <a:avLst/>
              <a:gdLst/>
              <a:ahLst/>
              <a:cxnLst/>
              <a:rect l="l" t="t" r="r" b="b"/>
              <a:pathLst>
                <a:path w="340" h="40" extrusionOk="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0" name="Google Shape;6110;p64"/>
            <p:cNvSpPr/>
            <p:nvPr/>
          </p:nvSpPr>
          <p:spPr>
            <a:xfrm>
              <a:off x="2083563" y="1634394"/>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1" name="Google Shape;6111;p64"/>
            <p:cNvSpPr/>
            <p:nvPr/>
          </p:nvSpPr>
          <p:spPr>
            <a:xfrm>
              <a:off x="2066972" y="1624699"/>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2" name="Google Shape;6112;p64"/>
            <p:cNvSpPr/>
            <p:nvPr/>
          </p:nvSpPr>
          <p:spPr>
            <a:xfrm>
              <a:off x="2087840" y="1638630"/>
              <a:ext cx="244" cy="299"/>
            </a:xfrm>
            <a:custGeom>
              <a:avLst/>
              <a:gdLst/>
              <a:ahLst/>
              <a:cxnLst/>
              <a:rect l="l" t="t" r="r" b="b"/>
              <a:pathLst>
                <a:path w="18" h="22" extrusionOk="0">
                  <a:moveTo>
                    <a:pt x="1"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3" name="Google Shape;6113;p64"/>
            <p:cNvSpPr/>
            <p:nvPr/>
          </p:nvSpPr>
          <p:spPr>
            <a:xfrm>
              <a:off x="2089741" y="1640151"/>
              <a:ext cx="353" cy="109"/>
            </a:xfrm>
            <a:custGeom>
              <a:avLst/>
              <a:gdLst/>
              <a:ahLst/>
              <a:cxnLst/>
              <a:rect l="l" t="t" r="r" b="b"/>
              <a:pathLst>
                <a:path w="26" h="8" extrusionOk="0">
                  <a:moveTo>
                    <a:pt x="1" y="1"/>
                  </a:moveTo>
                  <a:cubicBezTo>
                    <a:pt x="8" y="4"/>
                    <a:pt x="18" y="4"/>
                    <a:pt x="25" y="8"/>
                  </a:cubicBezTo>
                  <a:cubicBezTo>
                    <a:pt x="18" y="4"/>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4" name="Google Shape;6114;p64"/>
            <p:cNvSpPr/>
            <p:nvPr/>
          </p:nvSpPr>
          <p:spPr>
            <a:xfrm>
              <a:off x="2089361" y="164001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5" name="Google Shape;6115;p64"/>
            <p:cNvSpPr/>
            <p:nvPr/>
          </p:nvSpPr>
          <p:spPr>
            <a:xfrm>
              <a:off x="2079992" y="1635819"/>
              <a:ext cx="1629" cy="299"/>
            </a:xfrm>
            <a:custGeom>
              <a:avLst/>
              <a:gdLst/>
              <a:ahLst/>
              <a:cxnLst/>
              <a:rect l="l" t="t" r="r" b="b"/>
              <a:pathLst>
                <a:path w="120" h="22" extrusionOk="0">
                  <a:moveTo>
                    <a:pt x="120" y="1"/>
                  </a:moveTo>
                  <a:cubicBezTo>
                    <a:pt x="81" y="22"/>
                    <a:pt x="39" y="22"/>
                    <a:pt x="1" y="8"/>
                  </a:cubicBezTo>
                  <a:cubicBezTo>
                    <a:pt x="39" y="22"/>
                    <a:pt x="81" y="22"/>
                    <a:pt x="1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6" name="Google Shape;6116;p64"/>
            <p:cNvSpPr/>
            <p:nvPr/>
          </p:nvSpPr>
          <p:spPr>
            <a:xfrm>
              <a:off x="2088411" y="1639295"/>
              <a:ext cx="204" cy="204"/>
            </a:xfrm>
            <a:custGeom>
              <a:avLst/>
              <a:gdLst/>
              <a:ahLst/>
              <a:cxnLst/>
              <a:rect l="l" t="t" r="r" b="b"/>
              <a:pathLst>
                <a:path w="15" h="15" extrusionOk="0">
                  <a:moveTo>
                    <a:pt x="15"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7" name="Google Shape;6117;p64"/>
            <p:cNvSpPr/>
            <p:nvPr/>
          </p:nvSpPr>
          <p:spPr>
            <a:xfrm>
              <a:off x="2088981" y="1639825"/>
              <a:ext cx="299" cy="149"/>
            </a:xfrm>
            <a:custGeom>
              <a:avLst/>
              <a:gdLst/>
              <a:ahLst/>
              <a:cxnLst/>
              <a:rect l="l" t="t" r="r" b="b"/>
              <a:pathLst>
                <a:path w="22" h="11" extrusionOk="0">
                  <a:moveTo>
                    <a:pt x="1" y="0"/>
                  </a:moveTo>
                  <a:cubicBezTo>
                    <a:pt x="8" y="4"/>
                    <a:pt x="15" y="7"/>
                    <a:pt x="22" y="11"/>
                  </a:cubicBezTo>
                  <a:cubicBezTo>
                    <a:pt x="15" y="7"/>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8" name="Google Shape;6118;p64"/>
            <p:cNvSpPr/>
            <p:nvPr/>
          </p:nvSpPr>
          <p:spPr>
            <a:xfrm>
              <a:off x="2090121" y="1640110"/>
              <a:ext cx="1589" cy="109"/>
            </a:xfrm>
            <a:custGeom>
              <a:avLst/>
              <a:gdLst/>
              <a:ahLst/>
              <a:cxnLst/>
              <a:rect l="l" t="t" r="r" b="b"/>
              <a:pathLst>
                <a:path w="117" h="8" extrusionOk="0">
                  <a:moveTo>
                    <a:pt x="81" y="0"/>
                  </a:moveTo>
                  <a:cubicBezTo>
                    <a:pt x="67" y="0"/>
                    <a:pt x="53" y="4"/>
                    <a:pt x="36" y="4"/>
                  </a:cubicBezTo>
                  <a:cubicBezTo>
                    <a:pt x="25" y="7"/>
                    <a:pt x="15" y="7"/>
                    <a:pt x="1" y="7"/>
                  </a:cubicBezTo>
                  <a:lnTo>
                    <a:pt x="39" y="7"/>
                  </a:lnTo>
                  <a:cubicBezTo>
                    <a:pt x="64" y="4"/>
                    <a:pt x="88" y="0"/>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19" name="Google Shape;6119;p64"/>
            <p:cNvSpPr/>
            <p:nvPr/>
          </p:nvSpPr>
          <p:spPr>
            <a:xfrm>
              <a:off x="2088125" y="1638969"/>
              <a:ext cx="204" cy="244"/>
            </a:xfrm>
            <a:custGeom>
              <a:avLst/>
              <a:gdLst/>
              <a:ahLst/>
              <a:cxnLst/>
              <a:rect l="l" t="t" r="r" b="b"/>
              <a:pathLst>
                <a:path w="15" h="18" extrusionOk="0">
                  <a:moveTo>
                    <a:pt x="1" y="0"/>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0" name="Google Shape;6120;p64"/>
            <p:cNvSpPr/>
            <p:nvPr/>
          </p:nvSpPr>
          <p:spPr>
            <a:xfrm>
              <a:off x="2088696" y="1639580"/>
              <a:ext cx="258" cy="204"/>
            </a:xfrm>
            <a:custGeom>
              <a:avLst/>
              <a:gdLst/>
              <a:ahLst/>
              <a:cxnLst/>
              <a:rect l="l" t="t" r="r" b="b"/>
              <a:pathLst>
                <a:path w="19" h="15" extrusionOk="0">
                  <a:moveTo>
                    <a:pt x="1" y="1"/>
                  </a:moveTo>
                  <a:lnTo>
                    <a:pt x="18"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1" name="Google Shape;6121;p64"/>
            <p:cNvSpPr/>
            <p:nvPr/>
          </p:nvSpPr>
          <p:spPr>
            <a:xfrm>
              <a:off x="2091221" y="1640056"/>
              <a:ext cx="1100" cy="68"/>
            </a:xfrm>
            <a:custGeom>
              <a:avLst/>
              <a:gdLst/>
              <a:ahLst/>
              <a:cxnLst/>
              <a:rect l="l" t="t" r="r" b="b"/>
              <a:pathLst>
                <a:path w="81" h="5" extrusionOk="0">
                  <a:moveTo>
                    <a:pt x="81" y="1"/>
                  </a:moveTo>
                  <a:cubicBezTo>
                    <a:pt x="56" y="1"/>
                    <a:pt x="28" y="1"/>
                    <a:pt x="0" y="4"/>
                  </a:cubicBezTo>
                  <a:lnTo>
                    <a:pt x="35" y="4"/>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2" name="Google Shape;6122;p64"/>
            <p:cNvSpPr/>
            <p:nvPr/>
          </p:nvSpPr>
          <p:spPr>
            <a:xfrm>
              <a:off x="2093923" y="1670524"/>
              <a:ext cx="109" cy="258"/>
            </a:xfrm>
            <a:custGeom>
              <a:avLst/>
              <a:gdLst/>
              <a:ahLst/>
              <a:cxnLst/>
              <a:rect l="l" t="t" r="r" b="b"/>
              <a:pathLst>
                <a:path w="8" h="19" extrusionOk="0">
                  <a:moveTo>
                    <a:pt x="8" y="18"/>
                  </a:moveTo>
                  <a:cubicBezTo>
                    <a:pt x="4" y="11"/>
                    <a:pt x="1" y="8"/>
                    <a:pt x="1" y="1"/>
                  </a:cubicBezTo>
                  <a:cubicBezTo>
                    <a:pt x="1" y="8"/>
                    <a:pt x="4" y="11"/>
                    <a:pt x="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3" name="Google Shape;6123;p64"/>
            <p:cNvSpPr/>
            <p:nvPr/>
          </p:nvSpPr>
          <p:spPr>
            <a:xfrm>
              <a:off x="2103767" y="1657068"/>
              <a:ext cx="204" cy="448"/>
            </a:xfrm>
            <a:custGeom>
              <a:avLst/>
              <a:gdLst/>
              <a:ahLst/>
              <a:cxnLst/>
              <a:rect l="l" t="t" r="r" b="b"/>
              <a:pathLst>
                <a:path w="15" h="33" extrusionOk="0">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4" name="Google Shape;6124;p64"/>
            <p:cNvSpPr/>
            <p:nvPr/>
          </p:nvSpPr>
          <p:spPr>
            <a:xfrm>
              <a:off x="2101676" y="165801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5" name="Google Shape;6125;p64"/>
            <p:cNvSpPr/>
            <p:nvPr/>
          </p:nvSpPr>
          <p:spPr>
            <a:xfrm>
              <a:off x="2099585" y="1672289"/>
              <a:ext cx="502" cy="1385"/>
            </a:xfrm>
            <a:custGeom>
              <a:avLst/>
              <a:gdLst/>
              <a:ahLst/>
              <a:cxnLst/>
              <a:rect l="l" t="t" r="r" b="b"/>
              <a:pathLst>
                <a:path w="37" h="102" extrusionOk="0">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6" name="Google Shape;6126;p64"/>
            <p:cNvSpPr/>
            <p:nvPr/>
          </p:nvSpPr>
          <p:spPr>
            <a:xfrm>
              <a:off x="2101296" y="1658209"/>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7" name="Google Shape;6127;p64"/>
            <p:cNvSpPr/>
            <p:nvPr/>
          </p:nvSpPr>
          <p:spPr>
            <a:xfrm>
              <a:off x="2100630" y="1658684"/>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8" name="Google Shape;6128;p64"/>
            <p:cNvSpPr/>
            <p:nvPr/>
          </p:nvSpPr>
          <p:spPr>
            <a:xfrm>
              <a:off x="2100956" y="1658453"/>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29" name="Google Shape;6129;p64"/>
            <p:cNvSpPr/>
            <p:nvPr/>
          </p:nvSpPr>
          <p:spPr>
            <a:xfrm>
              <a:off x="2102056" y="1657829"/>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0" name="Google Shape;6130;p64"/>
            <p:cNvSpPr/>
            <p:nvPr/>
          </p:nvSpPr>
          <p:spPr>
            <a:xfrm>
              <a:off x="2103142" y="1657543"/>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1" name="Google Shape;6131;p64"/>
            <p:cNvSpPr/>
            <p:nvPr/>
          </p:nvSpPr>
          <p:spPr>
            <a:xfrm>
              <a:off x="2102816" y="1657638"/>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2" name="Google Shape;6132;p64"/>
            <p:cNvSpPr/>
            <p:nvPr/>
          </p:nvSpPr>
          <p:spPr>
            <a:xfrm>
              <a:off x="2102436" y="1657733"/>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3" name="Google Shape;6133;p64"/>
            <p:cNvSpPr/>
            <p:nvPr/>
          </p:nvSpPr>
          <p:spPr>
            <a:xfrm>
              <a:off x="2100345" y="1659023"/>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4" name="Google Shape;6134;p64"/>
            <p:cNvSpPr/>
            <p:nvPr/>
          </p:nvSpPr>
          <p:spPr>
            <a:xfrm>
              <a:off x="2099395" y="1660300"/>
              <a:ext cx="149" cy="299"/>
            </a:xfrm>
            <a:custGeom>
              <a:avLst/>
              <a:gdLst/>
              <a:ahLst/>
              <a:cxnLst/>
              <a:rect l="l" t="t" r="r" b="b"/>
              <a:pathLst>
                <a:path w="11" h="22" extrusionOk="0">
                  <a:moveTo>
                    <a:pt x="0" y="22"/>
                  </a:moveTo>
                  <a:cubicBezTo>
                    <a:pt x="4" y="15"/>
                    <a:pt x="7" y="8"/>
                    <a:pt x="11"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5" name="Google Shape;6135;p64"/>
            <p:cNvSpPr/>
            <p:nvPr/>
          </p:nvSpPr>
          <p:spPr>
            <a:xfrm>
              <a:off x="2099585" y="1659919"/>
              <a:ext cx="149" cy="258"/>
            </a:xfrm>
            <a:custGeom>
              <a:avLst/>
              <a:gdLst/>
              <a:ahLst/>
              <a:cxnLst/>
              <a:rect l="l" t="t" r="r" b="b"/>
              <a:pathLst>
                <a:path w="11" h="19" extrusionOk="0">
                  <a:moveTo>
                    <a:pt x="0" y="18"/>
                  </a:moveTo>
                  <a:cubicBezTo>
                    <a:pt x="4" y="15"/>
                    <a:pt x="7" y="8"/>
                    <a:pt x="11" y="1"/>
                  </a:cubicBezTo>
                  <a:cubicBezTo>
                    <a:pt x="7" y="8"/>
                    <a:pt x="4" y="15"/>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6" name="Google Shape;6136;p64"/>
            <p:cNvSpPr/>
            <p:nvPr/>
          </p:nvSpPr>
          <p:spPr>
            <a:xfrm>
              <a:off x="2099245" y="1660639"/>
              <a:ext cx="163" cy="299"/>
            </a:xfrm>
            <a:custGeom>
              <a:avLst/>
              <a:gdLst/>
              <a:ahLst/>
              <a:cxnLst/>
              <a:rect l="l" t="t" r="r" b="b"/>
              <a:pathLst>
                <a:path w="12" h="22" extrusionOk="0">
                  <a:moveTo>
                    <a:pt x="1" y="21"/>
                  </a:moveTo>
                  <a:cubicBezTo>
                    <a:pt x="4" y="14"/>
                    <a:pt x="8" y="7"/>
                    <a:pt x="11" y="0"/>
                  </a:cubicBezTo>
                  <a:cubicBezTo>
                    <a:pt x="8" y="7"/>
                    <a:pt x="4"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7" name="Google Shape;6137;p64"/>
            <p:cNvSpPr/>
            <p:nvPr/>
          </p:nvSpPr>
          <p:spPr>
            <a:xfrm>
              <a:off x="2099150" y="1661019"/>
              <a:ext cx="109" cy="339"/>
            </a:xfrm>
            <a:custGeom>
              <a:avLst/>
              <a:gdLst/>
              <a:ahLst/>
              <a:cxnLst/>
              <a:rect l="l" t="t" r="r" b="b"/>
              <a:pathLst>
                <a:path w="8" h="25" extrusionOk="0">
                  <a:moveTo>
                    <a:pt x="1" y="25"/>
                  </a:moveTo>
                  <a:cubicBezTo>
                    <a:pt x="1" y="18"/>
                    <a:pt x="4" y="7"/>
                    <a:pt x="8" y="0"/>
                  </a:cubicBezTo>
                  <a:cubicBezTo>
                    <a:pt x="4" y="7"/>
                    <a:pt x="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8" name="Google Shape;6138;p64"/>
            <p:cNvSpPr/>
            <p:nvPr/>
          </p:nvSpPr>
          <p:spPr>
            <a:xfrm>
              <a:off x="2094018" y="1670958"/>
              <a:ext cx="543" cy="584"/>
            </a:xfrm>
            <a:custGeom>
              <a:avLst/>
              <a:gdLst/>
              <a:ahLst/>
              <a:cxnLst/>
              <a:rect l="l" t="t" r="r" b="b"/>
              <a:pathLst>
                <a:path w="40" h="43" extrusionOk="0">
                  <a:moveTo>
                    <a:pt x="1" y="0"/>
                  </a:moveTo>
                  <a:cubicBezTo>
                    <a:pt x="11" y="18"/>
                    <a:pt x="22" y="32"/>
                    <a:pt x="39" y="42"/>
                  </a:cubicBezTo>
                  <a:cubicBezTo>
                    <a:pt x="22" y="32"/>
                    <a:pt x="11"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39" name="Google Shape;6139;p64"/>
            <p:cNvSpPr/>
            <p:nvPr/>
          </p:nvSpPr>
          <p:spPr>
            <a:xfrm>
              <a:off x="2100060" y="1659308"/>
              <a:ext cx="204" cy="244"/>
            </a:xfrm>
            <a:custGeom>
              <a:avLst/>
              <a:gdLst/>
              <a:ahLst/>
              <a:cxnLst/>
              <a:rect l="l" t="t" r="r" b="b"/>
              <a:pathLst>
                <a:path w="15" h="18" extrusionOk="0">
                  <a:moveTo>
                    <a:pt x="0" y="18"/>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0" name="Google Shape;6140;p64"/>
            <p:cNvSpPr/>
            <p:nvPr/>
          </p:nvSpPr>
          <p:spPr>
            <a:xfrm>
              <a:off x="2099816" y="1659594"/>
              <a:ext cx="163" cy="299"/>
            </a:xfrm>
            <a:custGeom>
              <a:avLst/>
              <a:gdLst/>
              <a:ahLst/>
              <a:cxnLst/>
              <a:rect l="l" t="t" r="r" b="b"/>
              <a:pathLst>
                <a:path w="12" h="22" extrusionOk="0">
                  <a:moveTo>
                    <a:pt x="11" y="0"/>
                  </a:moveTo>
                  <a:lnTo>
                    <a:pt x="11" y="0"/>
                  </a:lnTo>
                  <a:cubicBezTo>
                    <a:pt x="8" y="7"/>
                    <a:pt x="4" y="14"/>
                    <a:pt x="1" y="21"/>
                  </a:cubicBezTo>
                  <a:cubicBezTo>
                    <a:pt x="4" y="14"/>
                    <a:pt x="11" y="7"/>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1" name="Google Shape;6141;p64"/>
            <p:cNvSpPr/>
            <p:nvPr/>
          </p:nvSpPr>
          <p:spPr>
            <a:xfrm>
              <a:off x="2096299" y="1640626"/>
              <a:ext cx="1113" cy="489"/>
            </a:xfrm>
            <a:custGeom>
              <a:avLst/>
              <a:gdLst/>
              <a:ahLst/>
              <a:cxnLst/>
              <a:rect l="l" t="t" r="r" b="b"/>
              <a:pathLst>
                <a:path w="82" h="36" extrusionOk="0">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2" name="Google Shape;6142;p64"/>
            <p:cNvSpPr/>
            <p:nvPr/>
          </p:nvSpPr>
          <p:spPr>
            <a:xfrm>
              <a:off x="2103957" y="1654937"/>
              <a:ext cx="299" cy="2145"/>
            </a:xfrm>
            <a:custGeom>
              <a:avLst/>
              <a:gdLst/>
              <a:ahLst/>
              <a:cxnLst/>
              <a:rect l="l" t="t" r="r" b="b"/>
              <a:pathLst>
                <a:path w="22" h="158" extrusionOk="0">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3" name="Google Shape;6143;p64"/>
            <p:cNvSpPr/>
            <p:nvPr/>
          </p:nvSpPr>
          <p:spPr>
            <a:xfrm>
              <a:off x="2105138" y="1644577"/>
              <a:ext cx="1969" cy="625"/>
            </a:xfrm>
            <a:custGeom>
              <a:avLst/>
              <a:gdLst/>
              <a:ahLst/>
              <a:cxnLst/>
              <a:rect l="l" t="t" r="r" b="b"/>
              <a:pathLst>
                <a:path w="145" h="46" extrusionOk="0">
                  <a:moveTo>
                    <a:pt x="1" y="0"/>
                  </a:moveTo>
                  <a:cubicBezTo>
                    <a:pt x="43" y="32"/>
                    <a:pt x="92" y="46"/>
                    <a:pt x="144" y="42"/>
                  </a:cubicBezTo>
                  <a:lnTo>
                    <a:pt x="144" y="42"/>
                  </a:lnTo>
                  <a:cubicBezTo>
                    <a:pt x="92" y="46"/>
                    <a:pt x="43" y="32"/>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4" name="Google Shape;6144;p64"/>
            <p:cNvSpPr/>
            <p:nvPr/>
          </p:nvSpPr>
          <p:spPr>
            <a:xfrm>
              <a:off x="2095824" y="1640490"/>
              <a:ext cx="1018" cy="299"/>
            </a:xfrm>
            <a:custGeom>
              <a:avLst/>
              <a:gdLst/>
              <a:ahLst/>
              <a:cxnLst/>
              <a:rect l="l" t="t" r="r" b="b"/>
              <a:pathLst>
                <a:path w="75" h="22" extrusionOk="0">
                  <a:moveTo>
                    <a:pt x="1" y="0"/>
                  </a:moveTo>
                  <a:lnTo>
                    <a:pt x="36" y="11"/>
                  </a:lnTo>
                  <a:lnTo>
                    <a:pt x="74" y="21"/>
                  </a:lnTo>
                  <a:cubicBezTo>
                    <a:pt x="53"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5" name="Google Shape;6145;p64"/>
            <p:cNvSpPr/>
            <p:nvPr/>
          </p:nvSpPr>
          <p:spPr>
            <a:xfrm>
              <a:off x="2103862" y="1656837"/>
              <a:ext cx="149" cy="530"/>
            </a:xfrm>
            <a:custGeom>
              <a:avLst/>
              <a:gdLst/>
              <a:ahLst/>
              <a:cxnLst/>
              <a:rect l="l" t="t" r="r" b="b"/>
              <a:pathLst>
                <a:path w="11" h="39" extrusionOk="0">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6" name="Google Shape;6146;p64"/>
            <p:cNvSpPr/>
            <p:nvPr/>
          </p:nvSpPr>
          <p:spPr>
            <a:xfrm>
              <a:off x="1375130" y="1936371"/>
              <a:ext cx="14704" cy="7522"/>
            </a:xfrm>
            <a:custGeom>
              <a:avLst/>
              <a:gdLst/>
              <a:ahLst/>
              <a:cxnLst/>
              <a:rect l="l" t="t" r="r" b="b"/>
              <a:pathLst>
                <a:path w="1083" h="554" extrusionOk="0">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7" name="Google Shape;6147;p64"/>
            <p:cNvSpPr/>
            <p:nvPr/>
          </p:nvSpPr>
          <p:spPr>
            <a:xfrm>
              <a:off x="1380643" y="1923581"/>
              <a:ext cx="42986" cy="21887"/>
            </a:xfrm>
            <a:custGeom>
              <a:avLst/>
              <a:gdLst/>
              <a:ahLst/>
              <a:cxnLst/>
              <a:rect l="l" t="t" r="r" b="b"/>
              <a:pathLst>
                <a:path w="3166" h="1612" extrusionOk="0">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8" name="Google Shape;6148;p64"/>
            <p:cNvSpPr/>
            <p:nvPr/>
          </p:nvSpPr>
          <p:spPr>
            <a:xfrm>
              <a:off x="1391722" y="1940553"/>
              <a:ext cx="68" cy="109"/>
            </a:xfrm>
            <a:custGeom>
              <a:avLst/>
              <a:gdLst/>
              <a:ahLst/>
              <a:cxnLst/>
              <a:rect l="l" t="t" r="r" b="b"/>
              <a:pathLst>
                <a:path w="5" h="8" extrusionOk="0">
                  <a:moveTo>
                    <a:pt x="1" y="1"/>
                  </a:moveTo>
                  <a:lnTo>
                    <a:pt x="1" y="8"/>
                  </a:lnTo>
                  <a:cubicBezTo>
                    <a:pt x="4" y="4"/>
                    <a:pt x="4"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49" name="Google Shape;6149;p64"/>
            <p:cNvSpPr/>
            <p:nvPr/>
          </p:nvSpPr>
          <p:spPr>
            <a:xfrm>
              <a:off x="1391722" y="1941503"/>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0" name="Google Shape;6150;p64"/>
            <p:cNvSpPr/>
            <p:nvPr/>
          </p:nvSpPr>
          <p:spPr>
            <a:xfrm>
              <a:off x="1391722" y="1940933"/>
              <a:ext cx="14" cy="163"/>
            </a:xfrm>
            <a:custGeom>
              <a:avLst/>
              <a:gdLst/>
              <a:ahLst/>
              <a:cxnLst/>
              <a:rect l="l" t="t" r="r" b="b"/>
              <a:pathLst>
                <a:path w="1" h="12" extrusionOk="0">
                  <a:moveTo>
                    <a:pt x="1" y="11"/>
                  </a:moveTo>
                  <a:lnTo>
                    <a:pt x="1" y="1"/>
                  </a:lnTo>
                  <a:cubicBezTo>
                    <a:pt x="1" y="1"/>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1" name="Google Shape;6151;p64"/>
            <p:cNvSpPr/>
            <p:nvPr/>
          </p:nvSpPr>
          <p:spPr>
            <a:xfrm>
              <a:off x="1391586" y="1938937"/>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2" name="Google Shape;6152;p64"/>
            <p:cNvSpPr/>
            <p:nvPr/>
          </p:nvSpPr>
          <p:spPr>
            <a:xfrm>
              <a:off x="1381403" y="1935230"/>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3" name="Google Shape;6153;p64"/>
            <p:cNvSpPr/>
            <p:nvPr/>
          </p:nvSpPr>
          <p:spPr>
            <a:xfrm>
              <a:off x="1391396" y="1938516"/>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4" name="Google Shape;6154;p64"/>
            <p:cNvSpPr/>
            <p:nvPr/>
          </p:nvSpPr>
          <p:spPr>
            <a:xfrm>
              <a:off x="1382163" y="1935665"/>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5" name="Google Shape;6155;p64"/>
            <p:cNvSpPr/>
            <p:nvPr/>
          </p:nvSpPr>
          <p:spPr>
            <a:xfrm>
              <a:off x="1391722" y="1940173"/>
              <a:ext cx="68" cy="163"/>
            </a:xfrm>
            <a:custGeom>
              <a:avLst/>
              <a:gdLst/>
              <a:ahLst/>
              <a:cxnLst/>
              <a:rect l="l" t="t" r="r" b="b"/>
              <a:pathLst>
                <a:path w="5" h="12" extrusionOk="0">
                  <a:moveTo>
                    <a:pt x="1" y="1"/>
                  </a:moveTo>
                  <a:lnTo>
                    <a:pt x="1" y="11"/>
                  </a:lnTo>
                  <a:cubicBezTo>
                    <a:pt x="4"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6" name="Google Shape;6156;p64"/>
            <p:cNvSpPr/>
            <p:nvPr/>
          </p:nvSpPr>
          <p:spPr>
            <a:xfrm>
              <a:off x="1391627" y="1941978"/>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7" name="Google Shape;6157;p64"/>
            <p:cNvSpPr/>
            <p:nvPr/>
          </p:nvSpPr>
          <p:spPr>
            <a:xfrm>
              <a:off x="1391722" y="1939602"/>
              <a:ext cx="14" cy="109"/>
            </a:xfrm>
            <a:custGeom>
              <a:avLst/>
              <a:gdLst/>
              <a:ahLst/>
              <a:cxnLst/>
              <a:rect l="l" t="t" r="r" b="b"/>
              <a:pathLst>
                <a:path w="1" h="8" extrusionOk="0">
                  <a:moveTo>
                    <a:pt x="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8" name="Google Shape;6158;p64"/>
            <p:cNvSpPr/>
            <p:nvPr/>
          </p:nvSpPr>
          <p:spPr>
            <a:xfrm>
              <a:off x="1391722" y="19399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59" name="Google Shape;6159;p64"/>
            <p:cNvSpPr/>
            <p:nvPr/>
          </p:nvSpPr>
          <p:spPr>
            <a:xfrm>
              <a:off x="1391722" y="193941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0" name="Google Shape;6160;p64"/>
            <p:cNvSpPr/>
            <p:nvPr/>
          </p:nvSpPr>
          <p:spPr>
            <a:xfrm>
              <a:off x="1391627" y="1939127"/>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1" name="Google Shape;6161;p64"/>
            <p:cNvSpPr/>
            <p:nvPr/>
          </p:nvSpPr>
          <p:spPr>
            <a:xfrm>
              <a:off x="1391491" y="1938652"/>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2" name="Google Shape;6162;p64"/>
            <p:cNvSpPr/>
            <p:nvPr/>
          </p:nvSpPr>
          <p:spPr>
            <a:xfrm>
              <a:off x="1391532" y="193880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3" name="Google Shape;6163;p64"/>
            <p:cNvSpPr/>
            <p:nvPr/>
          </p:nvSpPr>
          <p:spPr>
            <a:xfrm>
              <a:off x="1174075" y="1791214"/>
              <a:ext cx="223703" cy="138382"/>
            </a:xfrm>
            <a:custGeom>
              <a:avLst/>
              <a:gdLst/>
              <a:ahLst/>
              <a:cxnLst/>
              <a:rect l="l" t="t" r="r" b="b"/>
              <a:pathLst>
                <a:path w="16476" h="10192" extrusionOk="0">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4" name="Google Shape;6164;p64"/>
            <p:cNvSpPr/>
            <p:nvPr/>
          </p:nvSpPr>
          <p:spPr>
            <a:xfrm>
              <a:off x="1356122" y="1909990"/>
              <a:ext cx="28160" cy="28771"/>
            </a:xfrm>
            <a:custGeom>
              <a:avLst/>
              <a:gdLst/>
              <a:ahLst/>
              <a:cxnLst/>
              <a:rect l="l" t="t" r="r" b="b"/>
              <a:pathLst>
                <a:path w="2074" h="2119" extrusionOk="0">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5" name="Google Shape;6165;p64"/>
            <p:cNvSpPr/>
            <p:nvPr/>
          </p:nvSpPr>
          <p:spPr>
            <a:xfrm>
              <a:off x="1378552" y="1934660"/>
              <a:ext cx="14" cy="14"/>
            </a:xfrm>
            <a:custGeom>
              <a:avLst/>
              <a:gdLst/>
              <a:ahLst/>
              <a:cxnLst/>
              <a:rect l="l" t="t" r="r" b="b"/>
              <a:pathLst>
                <a:path w="1" h="1" extrusionOk="0">
                  <a:moveTo>
                    <a:pt x="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6" name="Google Shape;6166;p64"/>
            <p:cNvSpPr/>
            <p:nvPr/>
          </p:nvSpPr>
          <p:spPr>
            <a:xfrm>
              <a:off x="1374370" y="193789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7" name="Google Shape;6167;p64"/>
            <p:cNvSpPr/>
            <p:nvPr/>
          </p:nvSpPr>
          <p:spPr>
            <a:xfrm>
              <a:off x="1373759" y="1938462"/>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8" name="Google Shape;6168;p64"/>
            <p:cNvSpPr/>
            <p:nvPr/>
          </p:nvSpPr>
          <p:spPr>
            <a:xfrm>
              <a:off x="1377601" y="1935190"/>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69" name="Google Shape;6169;p64"/>
            <p:cNvSpPr/>
            <p:nvPr/>
          </p:nvSpPr>
          <p:spPr>
            <a:xfrm>
              <a:off x="1378362" y="1934714"/>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0" name="Google Shape;6170;p64"/>
            <p:cNvSpPr/>
            <p:nvPr/>
          </p:nvSpPr>
          <p:spPr>
            <a:xfrm>
              <a:off x="1377370" y="1935380"/>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1" name="Google Shape;6171;p64"/>
            <p:cNvSpPr/>
            <p:nvPr/>
          </p:nvSpPr>
          <p:spPr>
            <a:xfrm>
              <a:off x="1377031" y="1935570"/>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2" name="Google Shape;6172;p64"/>
            <p:cNvSpPr/>
            <p:nvPr/>
          </p:nvSpPr>
          <p:spPr>
            <a:xfrm>
              <a:off x="1376705" y="1935855"/>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3" name="Google Shape;6173;p64"/>
            <p:cNvSpPr/>
            <p:nvPr/>
          </p:nvSpPr>
          <p:spPr>
            <a:xfrm>
              <a:off x="1375470" y="193690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4" name="Google Shape;6174;p64"/>
            <p:cNvSpPr/>
            <p:nvPr/>
          </p:nvSpPr>
          <p:spPr>
            <a:xfrm>
              <a:off x="1377846" y="193504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5" name="Google Shape;6175;p64"/>
            <p:cNvSpPr/>
            <p:nvPr/>
          </p:nvSpPr>
          <p:spPr>
            <a:xfrm>
              <a:off x="1378076" y="1934905"/>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6" name="Google Shape;6176;p64"/>
            <p:cNvSpPr/>
            <p:nvPr/>
          </p:nvSpPr>
          <p:spPr>
            <a:xfrm>
              <a:off x="1374899" y="1937376"/>
              <a:ext cx="204" cy="149"/>
            </a:xfrm>
            <a:custGeom>
              <a:avLst/>
              <a:gdLst/>
              <a:ahLst/>
              <a:cxnLst/>
              <a:rect l="l" t="t" r="r" b="b"/>
              <a:pathLst>
                <a:path w="15" h="11" extrusionOk="0">
                  <a:moveTo>
                    <a:pt x="1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7" name="Google Shape;6177;p64"/>
            <p:cNvSpPr/>
            <p:nvPr/>
          </p:nvSpPr>
          <p:spPr>
            <a:xfrm>
              <a:off x="1375890" y="1936520"/>
              <a:ext cx="204" cy="109"/>
            </a:xfrm>
            <a:custGeom>
              <a:avLst/>
              <a:gdLst/>
              <a:ahLst/>
              <a:cxnLst/>
              <a:rect l="l" t="t" r="r" b="b"/>
              <a:pathLst>
                <a:path w="15" h="8" extrusionOk="0">
                  <a:moveTo>
                    <a:pt x="15"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8" name="Google Shape;6178;p64"/>
            <p:cNvSpPr/>
            <p:nvPr/>
          </p:nvSpPr>
          <p:spPr>
            <a:xfrm>
              <a:off x="1376325" y="1936140"/>
              <a:ext cx="149" cy="149"/>
            </a:xfrm>
            <a:custGeom>
              <a:avLst/>
              <a:gdLst/>
              <a:ahLst/>
              <a:cxnLst/>
              <a:rect l="l" t="t" r="r" b="b"/>
              <a:pathLst>
                <a:path w="11" h="11" extrusionOk="0">
                  <a:moveTo>
                    <a:pt x="11"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79" name="Google Shape;6179;p64"/>
            <p:cNvSpPr/>
            <p:nvPr/>
          </p:nvSpPr>
          <p:spPr>
            <a:xfrm>
              <a:off x="1378226" y="1934810"/>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0" name="Google Shape;6180;p64"/>
            <p:cNvSpPr/>
            <p:nvPr/>
          </p:nvSpPr>
          <p:spPr>
            <a:xfrm>
              <a:off x="1378647" y="1928917"/>
              <a:ext cx="3435" cy="5716"/>
            </a:xfrm>
            <a:custGeom>
              <a:avLst/>
              <a:gdLst/>
              <a:ahLst/>
              <a:cxnLst/>
              <a:rect l="l" t="t" r="r" b="b"/>
              <a:pathLst>
                <a:path w="253" h="421" extrusionOk="0">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1" name="Google Shape;6181;p64"/>
            <p:cNvSpPr/>
            <p:nvPr/>
          </p:nvSpPr>
          <p:spPr>
            <a:xfrm>
              <a:off x="1384078" y="1926867"/>
              <a:ext cx="204" cy="204"/>
            </a:xfrm>
            <a:custGeom>
              <a:avLst/>
              <a:gdLst/>
              <a:ahLst/>
              <a:cxnLst/>
              <a:rect l="l" t="t" r="r" b="b"/>
              <a:pathLst>
                <a:path w="15" h="15" extrusionOk="0">
                  <a:moveTo>
                    <a:pt x="14" y="1"/>
                  </a:moveTo>
                  <a:lnTo>
                    <a:pt x="14" y="1"/>
                  </a:ln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2" name="Google Shape;6182;p64"/>
            <p:cNvSpPr/>
            <p:nvPr/>
          </p:nvSpPr>
          <p:spPr>
            <a:xfrm>
              <a:off x="1383127" y="1927152"/>
              <a:ext cx="869" cy="869"/>
            </a:xfrm>
            <a:custGeom>
              <a:avLst/>
              <a:gdLst/>
              <a:ahLst/>
              <a:cxnLst/>
              <a:rect l="l" t="t" r="r" b="b"/>
              <a:pathLst>
                <a:path w="64" h="64" extrusionOk="0">
                  <a:moveTo>
                    <a:pt x="63" y="1"/>
                  </a:moveTo>
                  <a:cubicBezTo>
                    <a:pt x="39" y="22"/>
                    <a:pt x="21" y="43"/>
                    <a:pt x="0" y="64"/>
                  </a:cubicBezTo>
                  <a:cubicBezTo>
                    <a:pt x="21" y="46"/>
                    <a:pt x="42" y="22"/>
                    <a:pt x="6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3" name="Google Shape;6183;p64"/>
            <p:cNvSpPr/>
            <p:nvPr/>
          </p:nvSpPr>
          <p:spPr>
            <a:xfrm>
              <a:off x="1378647" y="1934524"/>
              <a:ext cx="204" cy="149"/>
            </a:xfrm>
            <a:custGeom>
              <a:avLst/>
              <a:gdLst/>
              <a:ahLst/>
              <a:cxnLst/>
              <a:rect l="l" t="t" r="r" b="b"/>
              <a:pathLst>
                <a:path w="15" h="11" extrusionOk="0">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4" name="Google Shape;6184;p64"/>
            <p:cNvSpPr/>
            <p:nvPr/>
          </p:nvSpPr>
          <p:spPr>
            <a:xfrm>
              <a:off x="1358213" y="1927342"/>
              <a:ext cx="394" cy="543"/>
            </a:xfrm>
            <a:custGeom>
              <a:avLst/>
              <a:gdLst/>
              <a:ahLst/>
              <a:cxnLst/>
              <a:rect l="l" t="t" r="r" b="b"/>
              <a:pathLst>
                <a:path w="29" h="40" extrusionOk="0">
                  <a:moveTo>
                    <a:pt x="1" y="39"/>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5" name="Google Shape;6185;p64"/>
            <p:cNvSpPr/>
            <p:nvPr/>
          </p:nvSpPr>
          <p:spPr>
            <a:xfrm>
              <a:off x="1360874" y="1924206"/>
              <a:ext cx="109" cy="163"/>
            </a:xfrm>
            <a:custGeom>
              <a:avLst/>
              <a:gdLst/>
              <a:ahLst/>
              <a:cxnLst/>
              <a:rect l="l" t="t" r="r" b="b"/>
              <a:pathLst>
                <a:path w="8" h="12" extrusionOk="0">
                  <a:moveTo>
                    <a:pt x="1" y="1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6" name="Google Shape;6186;p64"/>
            <p:cNvSpPr/>
            <p:nvPr/>
          </p:nvSpPr>
          <p:spPr>
            <a:xfrm>
              <a:off x="1361064" y="192397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7" name="Google Shape;6187;p64"/>
            <p:cNvSpPr/>
            <p:nvPr/>
          </p:nvSpPr>
          <p:spPr>
            <a:xfrm>
              <a:off x="1356122" y="1927912"/>
              <a:ext cx="2064" cy="2865"/>
            </a:xfrm>
            <a:custGeom>
              <a:avLst/>
              <a:gdLst/>
              <a:ahLst/>
              <a:cxnLst/>
              <a:rect l="l" t="t" r="r" b="b"/>
              <a:pathLst>
                <a:path w="152" h="211" extrusionOk="0">
                  <a:moveTo>
                    <a:pt x="1" y="211"/>
                  </a:moveTo>
                  <a:lnTo>
                    <a:pt x="1" y="211"/>
                  </a:lnTo>
                  <a:cubicBezTo>
                    <a:pt x="57" y="134"/>
                    <a:pt x="106" y="64"/>
                    <a:pt x="151" y="1"/>
                  </a:cubicBezTo>
                  <a:cubicBezTo>
                    <a:pt x="106" y="64"/>
                    <a:pt x="57" y="134"/>
                    <a:pt x="1"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8" name="Google Shape;6188;p64"/>
            <p:cNvSpPr/>
            <p:nvPr/>
          </p:nvSpPr>
          <p:spPr>
            <a:xfrm>
              <a:off x="1358647" y="1926826"/>
              <a:ext cx="339" cy="434"/>
            </a:xfrm>
            <a:custGeom>
              <a:avLst/>
              <a:gdLst/>
              <a:ahLst/>
              <a:cxnLst/>
              <a:rect l="l" t="t" r="r" b="b"/>
              <a:pathLst>
                <a:path w="25" h="32" extrusionOk="0">
                  <a:moveTo>
                    <a:pt x="0" y="32"/>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89" name="Google Shape;6189;p64"/>
            <p:cNvSpPr/>
            <p:nvPr/>
          </p:nvSpPr>
          <p:spPr>
            <a:xfrm>
              <a:off x="1377465" y="1910085"/>
              <a:ext cx="1955" cy="14"/>
            </a:xfrm>
            <a:custGeom>
              <a:avLst/>
              <a:gdLst/>
              <a:ahLst/>
              <a:cxnLst/>
              <a:rect l="l" t="t" r="r" b="b"/>
              <a:pathLst>
                <a:path w="144" h="1" extrusionOk="0">
                  <a:moveTo>
                    <a:pt x="144" y="1"/>
                  </a:moveTo>
                  <a:lnTo>
                    <a:pt x="144" y="1"/>
                  </a:lnTo>
                  <a:lnTo>
                    <a:pt x="0" y="1"/>
                  </a:lnTo>
                  <a:cubicBezTo>
                    <a:pt x="60" y="1"/>
                    <a:pt x="105"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0" name="Google Shape;6190;p64"/>
            <p:cNvSpPr/>
            <p:nvPr/>
          </p:nvSpPr>
          <p:spPr>
            <a:xfrm>
              <a:off x="1359788" y="1925441"/>
              <a:ext cx="204" cy="299"/>
            </a:xfrm>
            <a:custGeom>
              <a:avLst/>
              <a:gdLst/>
              <a:ahLst/>
              <a:cxnLst/>
              <a:rect l="l" t="t" r="r" b="b"/>
              <a:pathLst>
                <a:path w="15" h="22" extrusionOk="0">
                  <a:moveTo>
                    <a:pt x="0" y="22"/>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1" name="Google Shape;6191;p64"/>
            <p:cNvSpPr/>
            <p:nvPr/>
          </p:nvSpPr>
          <p:spPr>
            <a:xfrm>
              <a:off x="1359448" y="1925876"/>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2" name="Google Shape;6192;p64"/>
            <p:cNvSpPr/>
            <p:nvPr/>
          </p:nvSpPr>
          <p:spPr>
            <a:xfrm>
              <a:off x="1360113" y="1925115"/>
              <a:ext cx="163" cy="204"/>
            </a:xfrm>
            <a:custGeom>
              <a:avLst/>
              <a:gdLst/>
              <a:ahLst/>
              <a:cxnLst/>
              <a:rect l="l" t="t" r="r" b="b"/>
              <a:pathLst>
                <a:path w="12" h="15" extrusionOk="0">
                  <a:moveTo>
                    <a:pt x="1"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3" name="Google Shape;6193;p64"/>
            <p:cNvSpPr/>
            <p:nvPr/>
          </p:nvSpPr>
          <p:spPr>
            <a:xfrm>
              <a:off x="1361213" y="1923785"/>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4" name="Google Shape;6194;p64"/>
            <p:cNvSpPr/>
            <p:nvPr/>
          </p:nvSpPr>
          <p:spPr>
            <a:xfrm>
              <a:off x="1360643" y="1924450"/>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5" name="Google Shape;6195;p64"/>
            <p:cNvSpPr/>
            <p:nvPr/>
          </p:nvSpPr>
          <p:spPr>
            <a:xfrm>
              <a:off x="1360399" y="1924735"/>
              <a:ext cx="163" cy="244"/>
            </a:xfrm>
            <a:custGeom>
              <a:avLst/>
              <a:gdLst/>
              <a:ahLst/>
              <a:cxnLst/>
              <a:rect l="l" t="t" r="r" b="b"/>
              <a:pathLst>
                <a:path w="12" h="18" extrusionOk="0">
                  <a:moveTo>
                    <a:pt x="1"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6" name="Google Shape;6196;p64"/>
            <p:cNvSpPr/>
            <p:nvPr/>
          </p:nvSpPr>
          <p:spPr>
            <a:xfrm>
              <a:off x="1359068" y="1926351"/>
              <a:ext cx="258" cy="339"/>
            </a:xfrm>
            <a:custGeom>
              <a:avLst/>
              <a:gdLst/>
              <a:ahLst/>
              <a:cxnLst/>
              <a:rect l="l" t="t" r="r" b="b"/>
              <a:pathLst>
                <a:path w="19" h="25" extrusionOk="0">
                  <a:moveTo>
                    <a:pt x="1"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7" name="Google Shape;6197;p64"/>
            <p:cNvSpPr/>
            <p:nvPr/>
          </p:nvSpPr>
          <p:spPr>
            <a:xfrm>
              <a:off x="1380833" y="1905333"/>
              <a:ext cx="7386" cy="17841"/>
            </a:xfrm>
            <a:custGeom>
              <a:avLst/>
              <a:gdLst/>
              <a:ahLst/>
              <a:cxnLst/>
              <a:rect l="l" t="t" r="r" b="b"/>
              <a:pathLst>
                <a:path w="544" h="1314" extrusionOk="0">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8" name="Google Shape;6198;p64"/>
            <p:cNvSpPr/>
            <p:nvPr/>
          </p:nvSpPr>
          <p:spPr>
            <a:xfrm>
              <a:off x="1381973" y="1909664"/>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199" name="Google Shape;6199;p64"/>
            <p:cNvSpPr/>
            <p:nvPr/>
          </p:nvSpPr>
          <p:spPr>
            <a:xfrm>
              <a:off x="1381837" y="1909800"/>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0" name="Google Shape;6200;p64"/>
            <p:cNvSpPr/>
            <p:nvPr/>
          </p:nvSpPr>
          <p:spPr>
            <a:xfrm>
              <a:off x="1386970" y="1905618"/>
              <a:ext cx="68" cy="68"/>
            </a:xfrm>
            <a:custGeom>
              <a:avLst/>
              <a:gdLst/>
              <a:ahLst/>
              <a:cxnLst/>
              <a:rect l="l" t="t" r="r" b="b"/>
              <a:pathLst>
                <a:path w="5" h="5" extrusionOk="0">
                  <a:moveTo>
                    <a:pt x="1"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1" name="Google Shape;6201;p64"/>
            <p:cNvSpPr/>
            <p:nvPr/>
          </p:nvSpPr>
          <p:spPr>
            <a:xfrm>
              <a:off x="1382123" y="1909515"/>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2" name="Google Shape;6202;p64"/>
            <p:cNvSpPr/>
            <p:nvPr/>
          </p:nvSpPr>
          <p:spPr>
            <a:xfrm>
              <a:off x="1382543" y="1908374"/>
              <a:ext cx="584" cy="774"/>
            </a:xfrm>
            <a:custGeom>
              <a:avLst/>
              <a:gdLst/>
              <a:ahLst/>
              <a:cxnLst/>
              <a:rect l="l" t="t" r="r" b="b"/>
              <a:pathLst>
                <a:path w="43" h="57" extrusionOk="0">
                  <a:moveTo>
                    <a:pt x="1" y="57"/>
                  </a:moveTo>
                  <a:cubicBezTo>
                    <a:pt x="11" y="43"/>
                    <a:pt x="25" y="22"/>
                    <a:pt x="43" y="1"/>
                  </a:cubicBezTo>
                  <a:cubicBezTo>
                    <a:pt x="25" y="22"/>
                    <a:pt x="11" y="43"/>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3" name="Google Shape;6203;p64"/>
            <p:cNvSpPr/>
            <p:nvPr/>
          </p:nvSpPr>
          <p:spPr>
            <a:xfrm>
              <a:off x="1387214" y="1905767"/>
              <a:ext cx="244" cy="204"/>
            </a:xfrm>
            <a:custGeom>
              <a:avLst/>
              <a:gdLst/>
              <a:ahLst/>
              <a:cxnLst/>
              <a:rect l="l" t="t" r="r" b="b"/>
              <a:pathLst>
                <a:path w="18" h="15" extrusionOk="0">
                  <a:moveTo>
                    <a:pt x="0"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4" name="Google Shape;6204;p64"/>
            <p:cNvSpPr/>
            <p:nvPr/>
          </p:nvSpPr>
          <p:spPr>
            <a:xfrm>
              <a:off x="1382408" y="1909189"/>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5" name="Google Shape;6205;p64"/>
            <p:cNvSpPr/>
            <p:nvPr/>
          </p:nvSpPr>
          <p:spPr>
            <a:xfrm>
              <a:off x="1381593" y="19099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6" name="Google Shape;6206;p64"/>
            <p:cNvSpPr/>
            <p:nvPr/>
          </p:nvSpPr>
          <p:spPr>
            <a:xfrm>
              <a:off x="1387499" y="1905957"/>
              <a:ext cx="720" cy="584"/>
            </a:xfrm>
            <a:custGeom>
              <a:avLst/>
              <a:gdLst/>
              <a:ahLst/>
              <a:cxnLst/>
              <a:rect l="l" t="t" r="r" b="b"/>
              <a:pathLst>
                <a:path w="53" h="43" extrusionOk="0">
                  <a:moveTo>
                    <a:pt x="0" y="0"/>
                  </a:moveTo>
                  <a:cubicBezTo>
                    <a:pt x="14" y="14"/>
                    <a:pt x="32" y="25"/>
                    <a:pt x="53" y="42"/>
                  </a:cubicBezTo>
                  <a:cubicBezTo>
                    <a:pt x="32" y="25"/>
                    <a:pt x="1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7" name="Google Shape;6207;p64"/>
            <p:cNvSpPr/>
            <p:nvPr/>
          </p:nvSpPr>
          <p:spPr>
            <a:xfrm>
              <a:off x="1382258" y="190937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8" name="Google Shape;6208;p64"/>
            <p:cNvSpPr/>
            <p:nvPr/>
          </p:nvSpPr>
          <p:spPr>
            <a:xfrm>
              <a:off x="1381688" y="1909854"/>
              <a:ext cx="109" cy="54"/>
            </a:xfrm>
            <a:custGeom>
              <a:avLst/>
              <a:gdLst/>
              <a:ahLst/>
              <a:cxnLst/>
              <a:rect l="l" t="t" r="r" b="b"/>
              <a:pathLst>
                <a:path w="8" h="4" extrusionOk="0">
                  <a:moveTo>
                    <a:pt x="4" y="0"/>
                  </a:moveTo>
                  <a:lnTo>
                    <a:pt x="1" y="4"/>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09" name="Google Shape;6209;p64"/>
            <p:cNvSpPr/>
            <p:nvPr/>
          </p:nvSpPr>
          <p:spPr>
            <a:xfrm>
              <a:off x="1380833" y="1922875"/>
              <a:ext cx="2105" cy="299"/>
            </a:xfrm>
            <a:custGeom>
              <a:avLst/>
              <a:gdLst/>
              <a:ahLst/>
              <a:cxnLst/>
              <a:rect l="l" t="t" r="r" b="b"/>
              <a:pathLst>
                <a:path w="155" h="22" extrusionOk="0">
                  <a:moveTo>
                    <a:pt x="155" y="1"/>
                  </a:moveTo>
                  <a:lnTo>
                    <a:pt x="155" y="1"/>
                  </a:ln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0" name="Google Shape;6210;p64"/>
            <p:cNvSpPr/>
            <p:nvPr/>
          </p:nvSpPr>
          <p:spPr>
            <a:xfrm>
              <a:off x="1490539" y="1892285"/>
              <a:ext cx="19416" cy="14772"/>
            </a:xfrm>
            <a:custGeom>
              <a:avLst/>
              <a:gdLst/>
              <a:ahLst/>
              <a:cxnLst/>
              <a:rect l="l" t="t" r="r" b="b"/>
              <a:pathLst>
                <a:path w="1430" h="1088" extrusionOk="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1" name="Google Shape;6211;p64"/>
            <p:cNvSpPr/>
            <p:nvPr/>
          </p:nvSpPr>
          <p:spPr>
            <a:xfrm>
              <a:off x="1510647" y="1894932"/>
              <a:ext cx="23353" cy="13252"/>
            </a:xfrm>
            <a:custGeom>
              <a:avLst/>
              <a:gdLst/>
              <a:ahLst/>
              <a:cxnLst/>
              <a:rect l="l" t="t" r="r" b="b"/>
              <a:pathLst>
                <a:path w="1720" h="976" extrusionOk="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2" name="Google Shape;6212;p64"/>
            <p:cNvSpPr/>
            <p:nvPr/>
          </p:nvSpPr>
          <p:spPr>
            <a:xfrm>
              <a:off x="1510797" y="1904382"/>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3" name="Google Shape;6213;p64"/>
            <p:cNvSpPr/>
            <p:nvPr/>
          </p:nvSpPr>
          <p:spPr>
            <a:xfrm>
              <a:off x="1511598" y="1896453"/>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4" name="Google Shape;6214;p64"/>
            <p:cNvSpPr/>
            <p:nvPr/>
          </p:nvSpPr>
          <p:spPr>
            <a:xfrm>
              <a:off x="1510647" y="1905998"/>
              <a:ext cx="14" cy="448"/>
            </a:xfrm>
            <a:custGeom>
              <a:avLst/>
              <a:gdLst/>
              <a:ahLst/>
              <a:cxnLst/>
              <a:rect l="l" t="t" r="r" b="b"/>
              <a:pathLst>
                <a:path w="1" h="33" extrusionOk="0">
                  <a:moveTo>
                    <a:pt x="1" y="3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5" name="Google Shape;6215;p64"/>
            <p:cNvSpPr/>
            <p:nvPr/>
          </p:nvSpPr>
          <p:spPr>
            <a:xfrm>
              <a:off x="1510552" y="1907709"/>
              <a:ext cx="14" cy="204"/>
            </a:xfrm>
            <a:custGeom>
              <a:avLst/>
              <a:gdLst/>
              <a:ahLst/>
              <a:cxnLst/>
              <a:rect l="l" t="t" r="r" b="b"/>
              <a:pathLst>
                <a:path w="1" h="15" extrusionOk="0">
                  <a:moveTo>
                    <a:pt x="1" y="15"/>
                  </a:moveTo>
                  <a:lnTo>
                    <a:pt x="1" y="15"/>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6" name="Google Shape;6216;p64"/>
            <p:cNvSpPr/>
            <p:nvPr/>
          </p:nvSpPr>
          <p:spPr>
            <a:xfrm>
              <a:off x="1510932" y="190282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7" name="Google Shape;6217;p64"/>
            <p:cNvSpPr/>
            <p:nvPr/>
          </p:nvSpPr>
          <p:spPr>
            <a:xfrm>
              <a:off x="1511082" y="1901056"/>
              <a:ext cx="54" cy="353"/>
            </a:xfrm>
            <a:custGeom>
              <a:avLst/>
              <a:gdLst/>
              <a:ahLst/>
              <a:cxnLst/>
              <a:rect l="l" t="t" r="r" b="b"/>
              <a:pathLst>
                <a:path w="4" h="26" extrusionOk="0">
                  <a:moveTo>
                    <a:pt x="0" y="2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8" name="Google Shape;6218;p64"/>
            <p:cNvSpPr/>
            <p:nvPr/>
          </p:nvSpPr>
          <p:spPr>
            <a:xfrm>
              <a:off x="1511462" y="1897824"/>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19" name="Google Shape;6219;p64"/>
            <p:cNvSpPr/>
            <p:nvPr/>
          </p:nvSpPr>
          <p:spPr>
            <a:xfrm>
              <a:off x="1511272" y="1899399"/>
              <a:ext cx="54" cy="339"/>
            </a:xfrm>
            <a:custGeom>
              <a:avLst/>
              <a:gdLst/>
              <a:ahLst/>
              <a:cxnLst/>
              <a:rect l="l" t="t" r="r" b="b"/>
              <a:pathLst>
                <a:path w="4" h="25" extrusionOk="0">
                  <a:moveTo>
                    <a:pt x="0" y="25"/>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0" name="Google Shape;6220;p64"/>
            <p:cNvSpPr/>
            <p:nvPr/>
          </p:nvSpPr>
          <p:spPr>
            <a:xfrm>
              <a:off x="1511788" y="1895068"/>
              <a:ext cx="14" cy="163"/>
            </a:xfrm>
            <a:custGeom>
              <a:avLst/>
              <a:gdLst/>
              <a:ahLst/>
              <a:cxnLst/>
              <a:rect l="l" t="t" r="r" b="b"/>
              <a:pathLst>
                <a:path w="1" h="12"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1" name="Google Shape;6221;p64"/>
            <p:cNvSpPr/>
            <p:nvPr/>
          </p:nvSpPr>
          <p:spPr>
            <a:xfrm>
              <a:off x="1394193" y="1931619"/>
              <a:ext cx="29585" cy="30481"/>
            </a:xfrm>
            <a:custGeom>
              <a:avLst/>
              <a:gdLst/>
              <a:ahLst/>
              <a:cxnLst/>
              <a:rect l="l" t="t" r="r" b="b"/>
              <a:pathLst>
                <a:path w="2179" h="2245" extrusionOk="0">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2" name="Google Shape;6222;p64"/>
            <p:cNvSpPr/>
            <p:nvPr/>
          </p:nvSpPr>
          <p:spPr>
            <a:xfrm>
              <a:off x="1418863" y="1933615"/>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3" name="Google Shape;6223;p64"/>
            <p:cNvSpPr/>
            <p:nvPr/>
          </p:nvSpPr>
          <p:spPr>
            <a:xfrm>
              <a:off x="1419488" y="1933194"/>
              <a:ext cx="244" cy="149"/>
            </a:xfrm>
            <a:custGeom>
              <a:avLst/>
              <a:gdLst/>
              <a:ahLst/>
              <a:cxnLst/>
              <a:rect l="l" t="t" r="r" b="b"/>
              <a:pathLst>
                <a:path w="18" h="11" extrusionOk="0">
                  <a:moveTo>
                    <a:pt x="0"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4" name="Google Shape;6224;p64"/>
            <p:cNvSpPr/>
            <p:nvPr/>
          </p:nvSpPr>
          <p:spPr>
            <a:xfrm>
              <a:off x="1421429" y="1932189"/>
              <a:ext cx="353" cy="163"/>
            </a:xfrm>
            <a:custGeom>
              <a:avLst/>
              <a:gdLst/>
              <a:ahLst/>
              <a:cxnLst/>
              <a:rect l="l" t="t" r="r" b="b"/>
              <a:pathLst>
                <a:path w="26" h="12" extrusionOk="0">
                  <a:moveTo>
                    <a:pt x="1" y="1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5" name="Google Shape;6225;p64"/>
            <p:cNvSpPr/>
            <p:nvPr/>
          </p:nvSpPr>
          <p:spPr>
            <a:xfrm>
              <a:off x="1420058" y="1932814"/>
              <a:ext cx="394" cy="204"/>
            </a:xfrm>
            <a:custGeom>
              <a:avLst/>
              <a:gdLst/>
              <a:ahLst/>
              <a:cxnLst/>
              <a:rect l="l" t="t" r="r" b="b"/>
              <a:pathLst>
                <a:path w="29" h="15" extrusionOk="0">
                  <a:moveTo>
                    <a:pt x="0" y="14"/>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6" name="Google Shape;6226;p64"/>
            <p:cNvSpPr/>
            <p:nvPr/>
          </p:nvSpPr>
          <p:spPr>
            <a:xfrm>
              <a:off x="1423575" y="193161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7" name="Google Shape;6227;p64"/>
            <p:cNvSpPr/>
            <p:nvPr/>
          </p:nvSpPr>
          <p:spPr>
            <a:xfrm>
              <a:off x="1422190" y="1931958"/>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8" name="Google Shape;6228;p64"/>
            <p:cNvSpPr/>
            <p:nvPr/>
          </p:nvSpPr>
          <p:spPr>
            <a:xfrm>
              <a:off x="1422814" y="1931768"/>
              <a:ext cx="394" cy="109"/>
            </a:xfrm>
            <a:custGeom>
              <a:avLst/>
              <a:gdLst/>
              <a:ahLst/>
              <a:cxnLst/>
              <a:rect l="l" t="t" r="r" b="b"/>
              <a:pathLst>
                <a:path w="29" h="8" extrusionOk="0">
                  <a:moveTo>
                    <a:pt x="0" y="7"/>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29" name="Google Shape;6229;p64"/>
            <p:cNvSpPr/>
            <p:nvPr/>
          </p:nvSpPr>
          <p:spPr>
            <a:xfrm>
              <a:off x="1399189" y="1944259"/>
              <a:ext cx="14" cy="14"/>
            </a:xfrm>
            <a:custGeom>
              <a:avLst/>
              <a:gdLst/>
              <a:ahLst/>
              <a:cxnLst/>
              <a:rect l="l" t="t" r="r" b="b"/>
              <a:pathLst>
                <a:path w="1" h="1" extrusionOk="0">
                  <a:moveTo>
                    <a:pt x="0" y="1"/>
                  </a:moveTo>
                  <a:lnTo>
                    <a:pt x="0" y="1"/>
                  </a:ln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0" name="Google Shape;6230;p64"/>
            <p:cNvSpPr/>
            <p:nvPr/>
          </p:nvSpPr>
          <p:spPr>
            <a:xfrm>
              <a:off x="1420669" y="1932433"/>
              <a:ext cx="489" cy="244"/>
            </a:xfrm>
            <a:custGeom>
              <a:avLst/>
              <a:gdLst/>
              <a:ahLst/>
              <a:cxnLst/>
              <a:rect l="l" t="t" r="r" b="b"/>
              <a:pathLst>
                <a:path w="36" h="18" extrusionOk="0">
                  <a:moveTo>
                    <a:pt x="1" y="18"/>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1" name="Google Shape;6231;p64"/>
            <p:cNvSpPr/>
            <p:nvPr/>
          </p:nvSpPr>
          <p:spPr>
            <a:xfrm>
              <a:off x="1399135" y="1942793"/>
              <a:ext cx="204" cy="1195"/>
            </a:xfrm>
            <a:custGeom>
              <a:avLst/>
              <a:gdLst/>
              <a:ahLst/>
              <a:cxnLst/>
              <a:rect l="l" t="t" r="r" b="b"/>
              <a:pathLst>
                <a:path w="15" h="88" extrusionOk="0">
                  <a:moveTo>
                    <a:pt x="1" y="0"/>
                  </a:moveTo>
                  <a:cubicBezTo>
                    <a:pt x="11" y="28"/>
                    <a:pt x="15" y="56"/>
                    <a:pt x="11" y="88"/>
                  </a:cubicBezTo>
                  <a:cubicBezTo>
                    <a:pt x="15" y="56"/>
                    <a:pt x="11"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2" name="Google Shape;6232;p64"/>
            <p:cNvSpPr/>
            <p:nvPr/>
          </p:nvSpPr>
          <p:spPr>
            <a:xfrm>
              <a:off x="1494680" y="2006254"/>
              <a:ext cx="293288" cy="299506"/>
            </a:xfrm>
            <a:custGeom>
              <a:avLst/>
              <a:gdLst/>
              <a:ahLst/>
              <a:cxnLst/>
              <a:rect l="l" t="t" r="r" b="b"/>
              <a:pathLst>
                <a:path w="21601" h="22059" extrusionOk="0">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3" name="Google Shape;6233;p64"/>
            <p:cNvSpPr/>
            <p:nvPr/>
          </p:nvSpPr>
          <p:spPr>
            <a:xfrm>
              <a:off x="1610849" y="2278130"/>
              <a:ext cx="35193" cy="37406"/>
            </a:xfrm>
            <a:custGeom>
              <a:avLst/>
              <a:gdLst/>
              <a:ahLst/>
              <a:cxnLst/>
              <a:rect l="l" t="t" r="r" b="b"/>
              <a:pathLst>
                <a:path w="2592" h="2755" extrusionOk="0">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4" name="Google Shape;6234;p64"/>
            <p:cNvSpPr/>
            <p:nvPr/>
          </p:nvSpPr>
          <p:spPr>
            <a:xfrm>
              <a:off x="1645078" y="2303846"/>
              <a:ext cx="54" cy="299"/>
            </a:xfrm>
            <a:custGeom>
              <a:avLst/>
              <a:gdLst/>
              <a:ahLst/>
              <a:cxnLst/>
              <a:rect l="l" t="t" r="r" b="b"/>
              <a:pathLst>
                <a:path w="4" h="22" extrusionOk="0">
                  <a:moveTo>
                    <a:pt x="0" y="1"/>
                  </a:moveTo>
                  <a:cubicBezTo>
                    <a:pt x="0" y="8"/>
                    <a:pt x="0" y="15"/>
                    <a:pt x="4" y="22"/>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5" name="Google Shape;6235;p64"/>
            <p:cNvSpPr/>
            <p:nvPr/>
          </p:nvSpPr>
          <p:spPr>
            <a:xfrm>
              <a:off x="1644983" y="2300289"/>
              <a:ext cx="54" cy="244"/>
            </a:xfrm>
            <a:custGeom>
              <a:avLst/>
              <a:gdLst/>
              <a:ahLst/>
              <a:cxnLst/>
              <a:rect l="l" t="t" r="r" b="b"/>
              <a:pathLst>
                <a:path w="4" h="18" extrusionOk="0">
                  <a:moveTo>
                    <a:pt x="4" y="0"/>
                  </a:moveTo>
                  <a:cubicBezTo>
                    <a:pt x="4" y="7"/>
                    <a:pt x="0"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6" name="Google Shape;6236;p64"/>
            <p:cNvSpPr/>
            <p:nvPr/>
          </p:nvSpPr>
          <p:spPr>
            <a:xfrm>
              <a:off x="1645173" y="2304471"/>
              <a:ext cx="54" cy="299"/>
            </a:xfrm>
            <a:custGeom>
              <a:avLst/>
              <a:gdLst/>
              <a:ahLst/>
              <a:cxnLst/>
              <a:rect l="l" t="t" r="r" b="b"/>
              <a:pathLst>
                <a:path w="4" h="22" extrusionOk="0">
                  <a:moveTo>
                    <a:pt x="0" y="0"/>
                  </a:moveTo>
                  <a:cubicBezTo>
                    <a:pt x="0" y="7"/>
                    <a:pt x="4" y="14"/>
                    <a:pt x="4"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7" name="Google Shape;6237;p64"/>
            <p:cNvSpPr/>
            <p:nvPr/>
          </p:nvSpPr>
          <p:spPr>
            <a:xfrm>
              <a:off x="1645024" y="2303235"/>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8" name="Google Shape;6238;p64"/>
            <p:cNvSpPr/>
            <p:nvPr/>
          </p:nvSpPr>
          <p:spPr>
            <a:xfrm>
              <a:off x="1645268" y="2305082"/>
              <a:ext cx="109" cy="299"/>
            </a:xfrm>
            <a:custGeom>
              <a:avLst/>
              <a:gdLst/>
              <a:ahLst/>
              <a:cxnLst/>
              <a:rect l="l" t="t" r="r" b="b"/>
              <a:pathLst>
                <a:path w="8" h="22" extrusionOk="0">
                  <a:moveTo>
                    <a:pt x="0" y="1"/>
                  </a:moveTo>
                  <a:cubicBezTo>
                    <a:pt x="0" y="8"/>
                    <a:pt x="4" y="15"/>
                    <a:pt x="7" y="22"/>
                  </a:cubicBezTo>
                  <a:cubicBezTo>
                    <a:pt x="4"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39" name="Google Shape;6239;p64"/>
            <p:cNvSpPr/>
            <p:nvPr/>
          </p:nvSpPr>
          <p:spPr>
            <a:xfrm>
              <a:off x="1644983" y="2301999"/>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0" name="Google Shape;6240;p64"/>
            <p:cNvSpPr/>
            <p:nvPr/>
          </p:nvSpPr>
          <p:spPr>
            <a:xfrm>
              <a:off x="1644983" y="2302610"/>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1" name="Google Shape;6241;p64"/>
            <p:cNvSpPr/>
            <p:nvPr/>
          </p:nvSpPr>
          <p:spPr>
            <a:xfrm>
              <a:off x="1644983" y="2300859"/>
              <a:ext cx="14" cy="244"/>
            </a:xfrm>
            <a:custGeom>
              <a:avLst/>
              <a:gdLst/>
              <a:ahLst/>
              <a:cxnLst/>
              <a:rect l="l" t="t" r="r" b="b"/>
              <a:pathLst>
                <a:path w="1" h="18" extrusionOk="0">
                  <a:moveTo>
                    <a:pt x="0" y="0"/>
                  </a:moveTo>
                  <a:lnTo>
                    <a:pt x="0" y="18"/>
                  </a:lnTo>
                  <a:cubicBezTo>
                    <a:pt x="0" y="11"/>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2" name="Google Shape;6242;p64"/>
            <p:cNvSpPr/>
            <p:nvPr/>
          </p:nvSpPr>
          <p:spPr>
            <a:xfrm>
              <a:off x="1645838" y="2306942"/>
              <a:ext cx="109" cy="299"/>
            </a:xfrm>
            <a:custGeom>
              <a:avLst/>
              <a:gdLst/>
              <a:ahLst/>
              <a:cxnLst/>
              <a:rect l="l" t="t" r="r" b="b"/>
              <a:pathLst>
                <a:path w="8" h="22" extrusionOk="0">
                  <a:moveTo>
                    <a:pt x="0" y="0"/>
                  </a:moveTo>
                  <a:cubicBezTo>
                    <a:pt x="4" y="7"/>
                    <a:pt x="4" y="14"/>
                    <a:pt x="7" y="21"/>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3" name="Google Shape;6243;p64"/>
            <p:cNvSpPr/>
            <p:nvPr/>
          </p:nvSpPr>
          <p:spPr>
            <a:xfrm>
              <a:off x="1645594" y="2306317"/>
              <a:ext cx="109" cy="299"/>
            </a:xfrm>
            <a:custGeom>
              <a:avLst/>
              <a:gdLst/>
              <a:ahLst/>
              <a:cxnLst/>
              <a:rect l="l" t="t" r="r" b="b"/>
              <a:pathLst>
                <a:path w="8" h="22" extrusionOk="0">
                  <a:moveTo>
                    <a:pt x="1" y="1"/>
                  </a:moveTo>
                  <a:cubicBezTo>
                    <a:pt x="4" y="8"/>
                    <a:pt x="4" y="15"/>
                    <a:pt x="8" y="22"/>
                  </a:cubicBezTo>
                  <a:cubicBezTo>
                    <a:pt x="8"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4" name="Google Shape;6244;p64"/>
            <p:cNvSpPr/>
            <p:nvPr/>
          </p:nvSpPr>
          <p:spPr>
            <a:xfrm>
              <a:off x="1645404" y="2305706"/>
              <a:ext cx="109" cy="299"/>
            </a:xfrm>
            <a:custGeom>
              <a:avLst/>
              <a:gdLst/>
              <a:ahLst/>
              <a:cxnLst/>
              <a:rect l="l" t="t" r="r" b="b"/>
              <a:pathLst>
                <a:path w="8" h="22" extrusionOk="0">
                  <a:moveTo>
                    <a:pt x="1" y="0"/>
                  </a:moveTo>
                  <a:cubicBezTo>
                    <a:pt x="1" y="7"/>
                    <a:pt x="4" y="14"/>
                    <a:pt x="8" y="21"/>
                  </a:cubicBezTo>
                  <a:cubicBezTo>
                    <a:pt x="8" y="14"/>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5" name="Google Shape;6245;p64"/>
            <p:cNvSpPr/>
            <p:nvPr/>
          </p:nvSpPr>
          <p:spPr>
            <a:xfrm>
              <a:off x="1617312" y="2278700"/>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6" name="Google Shape;6246;p64"/>
            <p:cNvSpPr/>
            <p:nvPr/>
          </p:nvSpPr>
          <p:spPr>
            <a:xfrm>
              <a:off x="1618032" y="2278660"/>
              <a:ext cx="244" cy="14"/>
            </a:xfrm>
            <a:custGeom>
              <a:avLst/>
              <a:gdLst/>
              <a:ahLst/>
              <a:cxnLst/>
              <a:rect l="l" t="t" r="r" b="b"/>
              <a:pathLst>
                <a:path w="18" h="1" extrusionOk="0">
                  <a:moveTo>
                    <a:pt x="0"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7" name="Google Shape;6247;p64"/>
            <p:cNvSpPr/>
            <p:nvPr/>
          </p:nvSpPr>
          <p:spPr>
            <a:xfrm>
              <a:off x="1645024" y="2299718"/>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8" name="Google Shape;6248;p64"/>
            <p:cNvSpPr/>
            <p:nvPr/>
          </p:nvSpPr>
          <p:spPr>
            <a:xfrm>
              <a:off x="1645078" y="2299189"/>
              <a:ext cx="14" cy="258"/>
            </a:xfrm>
            <a:custGeom>
              <a:avLst/>
              <a:gdLst/>
              <a:ahLst/>
              <a:cxnLst/>
              <a:rect l="l" t="t" r="r" b="b"/>
              <a:pathLst>
                <a:path w="1" h="19" extrusionOk="0">
                  <a:moveTo>
                    <a:pt x="0" y="1"/>
                  </a:moveTo>
                  <a:lnTo>
                    <a:pt x="0" y="18"/>
                  </a:lnTo>
                  <a:cubicBezTo>
                    <a:pt x="0" y="11"/>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49" name="Google Shape;6249;p64"/>
            <p:cNvSpPr/>
            <p:nvPr/>
          </p:nvSpPr>
          <p:spPr>
            <a:xfrm>
              <a:off x="1644983" y="2301429"/>
              <a:ext cx="14" cy="299"/>
            </a:xfrm>
            <a:custGeom>
              <a:avLst/>
              <a:gdLst/>
              <a:ahLst/>
              <a:cxnLst/>
              <a:rect l="l" t="t" r="r" b="b"/>
              <a:pathLst>
                <a:path w="1" h="22"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0" name="Google Shape;6250;p64"/>
            <p:cNvSpPr/>
            <p:nvPr/>
          </p:nvSpPr>
          <p:spPr>
            <a:xfrm>
              <a:off x="1645119" y="2298673"/>
              <a:ext cx="14" cy="244"/>
            </a:xfrm>
            <a:custGeom>
              <a:avLst/>
              <a:gdLst/>
              <a:ahLst/>
              <a:cxnLst/>
              <a:rect l="l" t="t" r="r" b="b"/>
              <a:pathLst>
                <a:path w="1" h="18" extrusionOk="0">
                  <a:moveTo>
                    <a:pt x="1"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1" name="Google Shape;6251;p64"/>
            <p:cNvSpPr/>
            <p:nvPr/>
          </p:nvSpPr>
          <p:spPr>
            <a:xfrm>
              <a:off x="1618697" y="2278565"/>
              <a:ext cx="204" cy="54"/>
            </a:xfrm>
            <a:custGeom>
              <a:avLst/>
              <a:gdLst/>
              <a:ahLst/>
              <a:cxnLst/>
              <a:rect l="l" t="t" r="r" b="b"/>
              <a:pathLst>
                <a:path w="15"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2" name="Google Shape;6252;p64"/>
            <p:cNvSpPr/>
            <p:nvPr/>
          </p:nvSpPr>
          <p:spPr>
            <a:xfrm>
              <a:off x="1533091" y="2481100"/>
              <a:ext cx="1575" cy="3014"/>
            </a:xfrm>
            <a:custGeom>
              <a:avLst/>
              <a:gdLst/>
              <a:ahLst/>
              <a:cxnLst/>
              <a:rect l="l" t="t" r="r" b="b"/>
              <a:pathLst>
                <a:path w="116" h="222" extrusionOk="0">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3" name="Google Shape;6253;p64"/>
            <p:cNvSpPr/>
            <p:nvPr/>
          </p:nvSpPr>
          <p:spPr>
            <a:xfrm>
              <a:off x="1496866" y="2211818"/>
              <a:ext cx="147845" cy="264069"/>
            </a:xfrm>
            <a:custGeom>
              <a:avLst/>
              <a:gdLst/>
              <a:ahLst/>
              <a:cxnLst/>
              <a:rect l="l" t="t" r="r" b="b"/>
              <a:pathLst>
                <a:path w="10889" h="19449" extrusionOk="0">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4" name="Google Shape;6254;p64"/>
            <p:cNvSpPr/>
            <p:nvPr/>
          </p:nvSpPr>
          <p:spPr>
            <a:xfrm>
              <a:off x="1532711" y="2487712"/>
              <a:ext cx="24589" cy="16850"/>
            </a:xfrm>
            <a:custGeom>
              <a:avLst/>
              <a:gdLst/>
              <a:ahLst/>
              <a:cxnLst/>
              <a:rect l="l" t="t" r="r" b="b"/>
              <a:pathLst>
                <a:path w="1811" h="1241" extrusionOk="0">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5" name="Google Shape;6255;p64"/>
            <p:cNvSpPr/>
            <p:nvPr/>
          </p:nvSpPr>
          <p:spPr>
            <a:xfrm>
              <a:off x="1640177" y="2240588"/>
              <a:ext cx="3245" cy="244"/>
            </a:xfrm>
            <a:custGeom>
              <a:avLst/>
              <a:gdLst/>
              <a:ahLst/>
              <a:cxnLst/>
              <a:rect l="l" t="t" r="r" b="b"/>
              <a:pathLst>
                <a:path w="239" h="18" extrusionOk="0">
                  <a:moveTo>
                    <a:pt x="1" y="0"/>
                  </a:moveTo>
                  <a:lnTo>
                    <a:pt x="1" y="0"/>
                  </a:lnTo>
                  <a:cubicBezTo>
                    <a:pt x="165" y="0"/>
                    <a:pt x="221" y="11"/>
                    <a:pt x="239" y="18"/>
                  </a:cubicBezTo>
                  <a:cubicBezTo>
                    <a:pt x="221" y="11"/>
                    <a:pt x="169"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6" name="Google Shape;6256;p64"/>
            <p:cNvSpPr/>
            <p:nvPr/>
          </p:nvSpPr>
          <p:spPr>
            <a:xfrm>
              <a:off x="1639946" y="224058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7" name="Google Shape;6257;p64"/>
            <p:cNvSpPr/>
            <p:nvPr/>
          </p:nvSpPr>
          <p:spPr>
            <a:xfrm>
              <a:off x="1620924" y="2257221"/>
              <a:ext cx="12709" cy="14555"/>
            </a:xfrm>
            <a:custGeom>
              <a:avLst/>
              <a:gdLst/>
              <a:ahLst/>
              <a:cxnLst/>
              <a:rect l="l" t="t" r="r" b="b"/>
              <a:pathLst>
                <a:path w="936" h="1072" extrusionOk="0">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8" name="Google Shape;6258;p64"/>
            <p:cNvSpPr/>
            <p:nvPr/>
          </p:nvSpPr>
          <p:spPr>
            <a:xfrm>
              <a:off x="1615031" y="2277560"/>
              <a:ext cx="733" cy="828"/>
            </a:xfrm>
            <a:custGeom>
              <a:avLst/>
              <a:gdLst/>
              <a:ahLst/>
              <a:cxnLst/>
              <a:rect l="l" t="t" r="r" b="b"/>
              <a:pathLst>
                <a:path w="54" h="61" extrusionOk="0">
                  <a:moveTo>
                    <a:pt x="53" y="1"/>
                  </a:moveTo>
                  <a:lnTo>
                    <a:pt x="1" y="60"/>
                  </a:lnTo>
                  <a:lnTo>
                    <a:pt x="8" y="60"/>
                  </a:lnTo>
                  <a:cubicBezTo>
                    <a:pt x="22" y="43"/>
                    <a:pt x="36" y="22"/>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59" name="Google Shape;6259;p64"/>
            <p:cNvSpPr/>
            <p:nvPr/>
          </p:nvSpPr>
          <p:spPr>
            <a:xfrm>
              <a:off x="1644453" y="2246291"/>
              <a:ext cx="109" cy="1100"/>
            </a:xfrm>
            <a:custGeom>
              <a:avLst/>
              <a:gdLst/>
              <a:ahLst/>
              <a:cxnLst/>
              <a:rect l="l" t="t" r="r" b="b"/>
              <a:pathLst>
                <a:path w="8" h="81" extrusionOk="0">
                  <a:moveTo>
                    <a:pt x="8" y="81"/>
                  </a:moveTo>
                  <a:cubicBezTo>
                    <a:pt x="8" y="56"/>
                    <a:pt x="4" y="28"/>
                    <a:pt x="1" y="0"/>
                  </a:cubicBezTo>
                  <a:cubicBezTo>
                    <a:pt x="4" y="28"/>
                    <a:pt x="8" y="56"/>
                    <a:pt x="8"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0" name="Google Shape;6260;p64"/>
            <p:cNvSpPr/>
            <p:nvPr/>
          </p:nvSpPr>
          <p:spPr>
            <a:xfrm>
              <a:off x="1644358" y="2245001"/>
              <a:ext cx="109" cy="1208"/>
            </a:xfrm>
            <a:custGeom>
              <a:avLst/>
              <a:gdLst/>
              <a:ahLst/>
              <a:cxnLst/>
              <a:rect l="l" t="t" r="r" b="b"/>
              <a:pathLst>
                <a:path w="8" h="89" extrusionOk="0">
                  <a:moveTo>
                    <a:pt x="8" y="88"/>
                  </a:moveTo>
                  <a:cubicBezTo>
                    <a:pt x="8" y="57"/>
                    <a:pt x="4" y="29"/>
                    <a:pt x="1" y="1"/>
                  </a:cubicBezTo>
                  <a:cubicBezTo>
                    <a:pt x="4" y="29"/>
                    <a:pt x="8" y="57"/>
                    <a:pt x="8"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1" name="Google Shape;6261;p64"/>
            <p:cNvSpPr/>
            <p:nvPr/>
          </p:nvSpPr>
          <p:spPr>
            <a:xfrm>
              <a:off x="1644168" y="2243671"/>
              <a:ext cx="68" cy="489"/>
            </a:xfrm>
            <a:custGeom>
              <a:avLst/>
              <a:gdLst/>
              <a:ahLst/>
              <a:cxnLst/>
              <a:rect l="l" t="t" r="r" b="b"/>
              <a:pathLst>
                <a:path w="5" h="36" extrusionOk="0">
                  <a:moveTo>
                    <a:pt x="1" y="1"/>
                  </a:moveTo>
                  <a:cubicBezTo>
                    <a:pt x="1" y="11"/>
                    <a:pt x="4" y="22"/>
                    <a:pt x="4" y="36"/>
                  </a:cubicBezTo>
                  <a:cubicBezTo>
                    <a:pt x="4"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2" name="Google Shape;6262;p64"/>
            <p:cNvSpPr/>
            <p:nvPr/>
          </p:nvSpPr>
          <p:spPr>
            <a:xfrm>
              <a:off x="1644358" y="224490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3" name="Google Shape;6263;p64"/>
            <p:cNvSpPr/>
            <p:nvPr/>
          </p:nvSpPr>
          <p:spPr>
            <a:xfrm>
              <a:off x="1635710" y="2253745"/>
              <a:ext cx="3720" cy="1914"/>
            </a:xfrm>
            <a:custGeom>
              <a:avLst/>
              <a:gdLst/>
              <a:ahLst/>
              <a:cxnLst/>
              <a:rect l="l" t="t" r="r" b="b"/>
              <a:pathLst>
                <a:path w="274" h="141" extrusionOk="0">
                  <a:moveTo>
                    <a:pt x="0" y="141"/>
                  </a:moveTo>
                  <a:cubicBezTo>
                    <a:pt x="88" y="88"/>
                    <a:pt x="179" y="43"/>
                    <a:pt x="274" y="1"/>
                  </a:cubicBezTo>
                  <a:cubicBezTo>
                    <a:pt x="179" y="43"/>
                    <a:pt x="88" y="88"/>
                    <a:pt x="0" y="1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4" name="Google Shape;6264;p64"/>
            <p:cNvSpPr/>
            <p:nvPr/>
          </p:nvSpPr>
          <p:spPr>
            <a:xfrm>
              <a:off x="1614081" y="2280031"/>
              <a:ext cx="14" cy="68"/>
            </a:xfrm>
            <a:custGeom>
              <a:avLst/>
              <a:gdLst/>
              <a:ahLst/>
              <a:cxnLst/>
              <a:rect l="l" t="t" r="r" b="b"/>
              <a:pathLst>
                <a:path w="1" h="5" extrusionOk="0">
                  <a:moveTo>
                    <a:pt x="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5" name="Google Shape;6265;p64"/>
            <p:cNvSpPr/>
            <p:nvPr/>
          </p:nvSpPr>
          <p:spPr>
            <a:xfrm>
              <a:off x="1611284" y="2310119"/>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6" name="Google Shape;6266;p64"/>
            <p:cNvSpPr/>
            <p:nvPr/>
          </p:nvSpPr>
          <p:spPr>
            <a:xfrm>
              <a:off x="1611379" y="230973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7" name="Google Shape;6267;p64"/>
            <p:cNvSpPr/>
            <p:nvPr/>
          </p:nvSpPr>
          <p:spPr>
            <a:xfrm>
              <a:off x="1611379" y="23095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8" name="Google Shape;6268;p64"/>
            <p:cNvSpPr/>
            <p:nvPr/>
          </p:nvSpPr>
          <p:spPr>
            <a:xfrm>
              <a:off x="1613700" y="2281226"/>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69" name="Google Shape;6269;p64"/>
            <p:cNvSpPr/>
            <p:nvPr/>
          </p:nvSpPr>
          <p:spPr>
            <a:xfrm>
              <a:off x="1611134" y="231055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0" name="Google Shape;6270;p64"/>
            <p:cNvSpPr/>
            <p:nvPr/>
          </p:nvSpPr>
          <p:spPr>
            <a:xfrm>
              <a:off x="1481659" y="2178417"/>
              <a:ext cx="61465" cy="331549"/>
            </a:xfrm>
            <a:custGeom>
              <a:avLst/>
              <a:gdLst/>
              <a:ahLst/>
              <a:cxnLst/>
              <a:rect l="l" t="t" r="r" b="b"/>
              <a:pathLst>
                <a:path w="4527" h="24419" extrusionOk="0">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1" name="Google Shape;6271;p64"/>
            <p:cNvSpPr/>
            <p:nvPr/>
          </p:nvSpPr>
          <p:spPr>
            <a:xfrm>
              <a:off x="1538223" y="2504929"/>
              <a:ext cx="4671" cy="855"/>
            </a:xfrm>
            <a:custGeom>
              <a:avLst/>
              <a:gdLst/>
              <a:ahLst/>
              <a:cxnLst/>
              <a:rect l="l" t="t" r="r" b="b"/>
              <a:pathLst>
                <a:path w="344" h="63" extrusionOk="0">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2" name="Google Shape;6272;p64"/>
            <p:cNvSpPr/>
            <p:nvPr/>
          </p:nvSpPr>
          <p:spPr>
            <a:xfrm>
              <a:off x="1490593" y="2404157"/>
              <a:ext cx="3476" cy="4236"/>
            </a:xfrm>
            <a:custGeom>
              <a:avLst/>
              <a:gdLst/>
              <a:ahLst/>
              <a:cxnLst/>
              <a:rect l="l" t="t" r="r" b="b"/>
              <a:pathLst>
                <a:path w="256" h="312" extrusionOk="0">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3" name="Google Shape;6273;p64"/>
            <p:cNvSpPr/>
            <p:nvPr/>
          </p:nvSpPr>
          <p:spPr>
            <a:xfrm>
              <a:off x="1481225" y="2421916"/>
              <a:ext cx="163" cy="869"/>
            </a:xfrm>
            <a:custGeom>
              <a:avLst/>
              <a:gdLst/>
              <a:ahLst/>
              <a:cxnLst/>
              <a:rect l="l" t="t" r="r" b="b"/>
              <a:pathLst>
                <a:path w="12" h="64" extrusionOk="0">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4" name="Google Shape;6274;p64"/>
            <p:cNvSpPr/>
            <p:nvPr/>
          </p:nvSpPr>
          <p:spPr>
            <a:xfrm>
              <a:off x="1543206" y="2219000"/>
              <a:ext cx="14" cy="204"/>
            </a:xfrm>
            <a:custGeom>
              <a:avLst/>
              <a:gdLst/>
              <a:ahLst/>
              <a:cxnLst/>
              <a:rect l="l" t="t" r="r" b="b"/>
              <a:pathLst>
                <a:path w="1" h="15" extrusionOk="0">
                  <a:moveTo>
                    <a:pt x="1" y="15"/>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5" name="Google Shape;6275;p64"/>
            <p:cNvSpPr/>
            <p:nvPr/>
          </p:nvSpPr>
          <p:spPr>
            <a:xfrm>
              <a:off x="1542351" y="2224132"/>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6" name="Google Shape;6276;p64"/>
            <p:cNvSpPr/>
            <p:nvPr/>
          </p:nvSpPr>
          <p:spPr>
            <a:xfrm>
              <a:off x="1542446" y="2223617"/>
              <a:ext cx="109" cy="434"/>
            </a:xfrm>
            <a:custGeom>
              <a:avLst/>
              <a:gdLst/>
              <a:ahLst/>
              <a:cxnLst/>
              <a:rect l="l" t="t" r="r" b="b"/>
              <a:pathLst>
                <a:path w="8" h="32" extrusionOk="0">
                  <a:moveTo>
                    <a:pt x="8" y="0"/>
                  </a:moveTo>
                  <a:cubicBezTo>
                    <a:pt x="4" y="11"/>
                    <a:pt x="1" y="21"/>
                    <a:pt x="1" y="32"/>
                  </a:cubicBezTo>
                  <a:cubicBezTo>
                    <a:pt x="1" y="21"/>
                    <a:pt x="4" y="11"/>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7" name="Google Shape;6277;p64"/>
            <p:cNvSpPr/>
            <p:nvPr/>
          </p:nvSpPr>
          <p:spPr>
            <a:xfrm>
              <a:off x="1542256" y="2224513"/>
              <a:ext cx="68" cy="204"/>
            </a:xfrm>
            <a:custGeom>
              <a:avLst/>
              <a:gdLst/>
              <a:ahLst/>
              <a:cxnLst/>
              <a:rect l="l" t="t" r="r" b="b"/>
              <a:pathLst>
                <a:path w="5" h="15" extrusionOk="0">
                  <a:moveTo>
                    <a:pt x="4"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8" name="Google Shape;6278;p64"/>
            <p:cNvSpPr/>
            <p:nvPr/>
          </p:nvSpPr>
          <p:spPr>
            <a:xfrm>
              <a:off x="1542066" y="2225137"/>
              <a:ext cx="68" cy="204"/>
            </a:xfrm>
            <a:custGeom>
              <a:avLst/>
              <a:gdLst/>
              <a:ahLst/>
              <a:cxnLst/>
              <a:rect l="l" t="t" r="r" b="b"/>
              <a:pathLst>
                <a:path w="5" h="15" extrusionOk="0">
                  <a:moveTo>
                    <a:pt x="4"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79" name="Google Shape;6279;p64"/>
            <p:cNvSpPr/>
            <p:nvPr/>
          </p:nvSpPr>
          <p:spPr>
            <a:xfrm>
              <a:off x="1532466" y="2238158"/>
              <a:ext cx="1874" cy="6381"/>
            </a:xfrm>
            <a:custGeom>
              <a:avLst/>
              <a:gdLst/>
              <a:ahLst/>
              <a:cxnLst/>
              <a:rect l="l" t="t" r="r" b="b"/>
              <a:pathLst>
                <a:path w="138" h="470" extrusionOk="0">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0" name="Google Shape;6280;p64"/>
            <p:cNvSpPr/>
            <p:nvPr/>
          </p:nvSpPr>
          <p:spPr>
            <a:xfrm>
              <a:off x="1542161" y="2224893"/>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1" name="Google Shape;6281;p64"/>
            <p:cNvSpPr/>
            <p:nvPr/>
          </p:nvSpPr>
          <p:spPr>
            <a:xfrm>
              <a:off x="1543016" y="2220141"/>
              <a:ext cx="68" cy="584"/>
            </a:xfrm>
            <a:custGeom>
              <a:avLst/>
              <a:gdLst/>
              <a:ahLst/>
              <a:cxnLst/>
              <a:rect l="l" t="t" r="r" b="b"/>
              <a:pathLst>
                <a:path w="5" h="43" extrusionOk="0">
                  <a:moveTo>
                    <a:pt x="4" y="1"/>
                  </a:moveTo>
                  <a:cubicBezTo>
                    <a:pt x="4" y="15"/>
                    <a:pt x="1" y="29"/>
                    <a:pt x="1" y="43"/>
                  </a:cubicBezTo>
                  <a:cubicBezTo>
                    <a:pt x="1" y="29"/>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2" name="Google Shape;6282;p64"/>
            <p:cNvSpPr/>
            <p:nvPr/>
          </p:nvSpPr>
          <p:spPr>
            <a:xfrm>
              <a:off x="1531611" y="2504576"/>
              <a:ext cx="204" cy="299"/>
            </a:xfrm>
            <a:custGeom>
              <a:avLst/>
              <a:gdLst/>
              <a:ahLst/>
              <a:cxnLst/>
              <a:rect l="l" t="t" r="r" b="b"/>
              <a:pathLst>
                <a:path w="15" h="22" extrusionOk="0">
                  <a:moveTo>
                    <a:pt x="15" y="22"/>
                  </a:moveTo>
                  <a:cubicBezTo>
                    <a:pt x="8" y="15"/>
                    <a:pt x="4" y="8"/>
                    <a:pt x="1" y="1"/>
                  </a:cubicBezTo>
                  <a:cubicBezTo>
                    <a:pt x="4" y="8"/>
                    <a:pt x="8" y="15"/>
                    <a:pt x="15"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3" name="Google Shape;6283;p64"/>
            <p:cNvSpPr/>
            <p:nvPr/>
          </p:nvSpPr>
          <p:spPr>
            <a:xfrm>
              <a:off x="1508556" y="2474447"/>
              <a:ext cx="1059" cy="149"/>
            </a:xfrm>
            <a:custGeom>
              <a:avLst/>
              <a:gdLst/>
              <a:ahLst/>
              <a:cxnLst/>
              <a:rect l="l" t="t" r="r" b="b"/>
              <a:pathLst>
                <a:path w="78" h="11" extrusionOk="0">
                  <a:moveTo>
                    <a:pt x="78" y="7"/>
                  </a:moveTo>
                  <a:lnTo>
                    <a:pt x="78" y="7"/>
                  </a:lnTo>
                  <a:cubicBezTo>
                    <a:pt x="53" y="11"/>
                    <a:pt x="25" y="7"/>
                    <a:pt x="1" y="0"/>
                  </a:cubicBezTo>
                  <a:cubicBezTo>
                    <a:pt x="25" y="7"/>
                    <a:pt x="53" y="11"/>
                    <a:pt x="78"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4" name="Google Shape;6284;p64"/>
            <p:cNvSpPr/>
            <p:nvPr/>
          </p:nvSpPr>
          <p:spPr>
            <a:xfrm>
              <a:off x="1542921" y="2220955"/>
              <a:ext cx="68" cy="339"/>
            </a:xfrm>
            <a:custGeom>
              <a:avLst/>
              <a:gdLst/>
              <a:ahLst/>
              <a:cxnLst/>
              <a:rect l="l" t="t" r="r" b="b"/>
              <a:pathLst>
                <a:path w="5" h="25" extrusionOk="0">
                  <a:moveTo>
                    <a:pt x="4"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5" name="Google Shape;6285;p64"/>
            <p:cNvSpPr/>
            <p:nvPr/>
          </p:nvSpPr>
          <p:spPr>
            <a:xfrm>
              <a:off x="1532996" y="250510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6" name="Google Shape;6286;p64"/>
            <p:cNvSpPr/>
            <p:nvPr/>
          </p:nvSpPr>
          <p:spPr>
            <a:xfrm>
              <a:off x="1542826" y="2221566"/>
              <a:ext cx="68" cy="299"/>
            </a:xfrm>
            <a:custGeom>
              <a:avLst/>
              <a:gdLst/>
              <a:ahLst/>
              <a:cxnLst/>
              <a:rect l="l" t="t" r="r" b="b"/>
              <a:pathLst>
                <a:path w="5" h="22" extrusionOk="0">
                  <a:moveTo>
                    <a:pt x="4" y="1"/>
                  </a:moveTo>
                  <a:lnTo>
                    <a:pt x="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7" name="Google Shape;6287;p64"/>
            <p:cNvSpPr/>
            <p:nvPr/>
          </p:nvSpPr>
          <p:spPr>
            <a:xfrm>
              <a:off x="1540830" y="2504861"/>
              <a:ext cx="638" cy="68"/>
            </a:xfrm>
            <a:custGeom>
              <a:avLst/>
              <a:gdLst/>
              <a:ahLst/>
              <a:cxnLst/>
              <a:rect l="l" t="t" r="r" b="b"/>
              <a:pathLst>
                <a:path w="47" h="5" extrusionOk="0">
                  <a:moveTo>
                    <a:pt x="1" y="1"/>
                  </a:moveTo>
                  <a:lnTo>
                    <a:pt x="46"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8" name="Google Shape;6288;p64"/>
            <p:cNvSpPr/>
            <p:nvPr/>
          </p:nvSpPr>
          <p:spPr>
            <a:xfrm>
              <a:off x="1543111" y="2219530"/>
              <a:ext cx="68" cy="299"/>
            </a:xfrm>
            <a:custGeom>
              <a:avLst/>
              <a:gdLst/>
              <a:ahLst/>
              <a:cxnLst/>
              <a:rect l="l" t="t" r="r" b="b"/>
              <a:pathLst>
                <a:path w="5" h="22" extrusionOk="0">
                  <a:moveTo>
                    <a:pt x="4"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89" name="Google Shape;6289;p64"/>
            <p:cNvSpPr/>
            <p:nvPr/>
          </p:nvSpPr>
          <p:spPr>
            <a:xfrm>
              <a:off x="1508516" y="2416173"/>
              <a:ext cx="149" cy="1059"/>
            </a:xfrm>
            <a:custGeom>
              <a:avLst/>
              <a:gdLst/>
              <a:ahLst/>
              <a:cxnLst/>
              <a:rect l="l" t="t" r="r" b="b"/>
              <a:pathLst>
                <a:path w="11" h="78" extrusionOk="0">
                  <a:moveTo>
                    <a:pt x="0" y="77"/>
                  </a:moveTo>
                  <a:cubicBezTo>
                    <a:pt x="0" y="49"/>
                    <a:pt x="4" y="25"/>
                    <a:pt x="11" y="0"/>
                  </a:cubicBezTo>
                  <a:cubicBezTo>
                    <a:pt x="4" y="25"/>
                    <a:pt x="0" y="49"/>
                    <a:pt x="0" y="7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0" name="Google Shape;6290;p64"/>
            <p:cNvSpPr/>
            <p:nvPr/>
          </p:nvSpPr>
          <p:spPr>
            <a:xfrm>
              <a:off x="1512738" y="2402867"/>
              <a:ext cx="68" cy="244"/>
            </a:xfrm>
            <a:custGeom>
              <a:avLst/>
              <a:gdLst/>
              <a:ahLst/>
              <a:cxnLst/>
              <a:rect l="l" t="t" r="r" b="b"/>
              <a:pathLst>
                <a:path w="5" h="18" extrusionOk="0">
                  <a:moveTo>
                    <a:pt x="1" y="18"/>
                  </a:moveTo>
                  <a:lnTo>
                    <a:pt x="1" y="18"/>
                  </a:lnTo>
                  <a:cubicBezTo>
                    <a:pt x="4" y="11"/>
                    <a:pt x="4" y="7"/>
                    <a:pt x="4" y="0"/>
                  </a:cubicBezTo>
                  <a:cubicBezTo>
                    <a:pt x="4" y="7"/>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1" name="Google Shape;6291;p64"/>
            <p:cNvSpPr/>
            <p:nvPr/>
          </p:nvSpPr>
          <p:spPr>
            <a:xfrm>
              <a:off x="1507660" y="2400396"/>
              <a:ext cx="3910" cy="1724"/>
            </a:xfrm>
            <a:custGeom>
              <a:avLst/>
              <a:gdLst/>
              <a:ahLst/>
              <a:cxnLst/>
              <a:rect l="l" t="t" r="r" b="b"/>
              <a:pathLst>
                <a:path w="288" h="127" extrusionOk="0">
                  <a:moveTo>
                    <a:pt x="287" y="91"/>
                  </a:moveTo>
                  <a:cubicBezTo>
                    <a:pt x="168" y="126"/>
                    <a:pt x="56" y="91"/>
                    <a:pt x="0" y="0"/>
                  </a:cubicBezTo>
                  <a:cubicBezTo>
                    <a:pt x="56" y="91"/>
                    <a:pt x="168" y="126"/>
                    <a:pt x="287"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2" name="Google Shape;6292;p64"/>
            <p:cNvSpPr/>
            <p:nvPr/>
          </p:nvSpPr>
          <p:spPr>
            <a:xfrm>
              <a:off x="1542541" y="2223141"/>
              <a:ext cx="109" cy="339"/>
            </a:xfrm>
            <a:custGeom>
              <a:avLst/>
              <a:gdLst/>
              <a:ahLst/>
              <a:cxnLst/>
              <a:rect l="l" t="t" r="r" b="b"/>
              <a:pathLst>
                <a:path w="8" h="25" extrusionOk="0">
                  <a:moveTo>
                    <a:pt x="8" y="0"/>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3" name="Google Shape;6293;p64"/>
            <p:cNvSpPr/>
            <p:nvPr/>
          </p:nvSpPr>
          <p:spPr>
            <a:xfrm>
              <a:off x="1542785" y="2222137"/>
              <a:ext cx="54" cy="299"/>
            </a:xfrm>
            <a:custGeom>
              <a:avLst/>
              <a:gdLst/>
              <a:ahLst/>
              <a:cxnLst/>
              <a:rect l="l" t="t" r="r" b="b"/>
              <a:pathLst>
                <a:path w="4" h="22" extrusionOk="0">
                  <a:moveTo>
                    <a:pt x="4"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4" name="Google Shape;6294;p64"/>
            <p:cNvSpPr/>
            <p:nvPr/>
          </p:nvSpPr>
          <p:spPr>
            <a:xfrm>
              <a:off x="1541590" y="25049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5" name="Google Shape;6295;p64"/>
            <p:cNvSpPr/>
            <p:nvPr/>
          </p:nvSpPr>
          <p:spPr>
            <a:xfrm>
              <a:off x="1542636" y="2222666"/>
              <a:ext cx="109" cy="299"/>
            </a:xfrm>
            <a:custGeom>
              <a:avLst/>
              <a:gdLst/>
              <a:ahLst/>
              <a:cxnLst/>
              <a:rect l="l" t="t" r="r" b="b"/>
              <a:pathLst>
                <a:path w="8" h="22" extrusionOk="0">
                  <a:moveTo>
                    <a:pt x="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6" name="Google Shape;6296;p64"/>
            <p:cNvSpPr/>
            <p:nvPr/>
          </p:nvSpPr>
          <p:spPr>
            <a:xfrm>
              <a:off x="1514978" y="2347728"/>
              <a:ext cx="204" cy="1195"/>
            </a:xfrm>
            <a:custGeom>
              <a:avLst/>
              <a:gdLst/>
              <a:ahLst/>
              <a:cxnLst/>
              <a:rect l="l" t="t" r="r" b="b"/>
              <a:pathLst>
                <a:path w="15" h="88" extrusionOk="0">
                  <a:moveTo>
                    <a:pt x="7" y="88"/>
                  </a:moveTo>
                  <a:cubicBezTo>
                    <a:pt x="14" y="60"/>
                    <a:pt x="14" y="28"/>
                    <a:pt x="0" y="0"/>
                  </a:cubicBezTo>
                  <a:cubicBezTo>
                    <a:pt x="14" y="28"/>
                    <a:pt x="14" y="60"/>
                    <a:pt x="7"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7" name="Google Shape;6297;p64"/>
            <p:cNvSpPr/>
            <p:nvPr/>
          </p:nvSpPr>
          <p:spPr>
            <a:xfrm>
              <a:off x="1530620" y="2480530"/>
              <a:ext cx="1005" cy="24059"/>
            </a:xfrm>
            <a:custGeom>
              <a:avLst/>
              <a:gdLst/>
              <a:ahLst/>
              <a:cxnLst/>
              <a:rect l="l" t="t" r="r" b="b"/>
              <a:pathLst>
                <a:path w="74" h="1772" extrusionOk="0">
                  <a:moveTo>
                    <a:pt x="74" y="1772"/>
                  </a:moveTo>
                  <a:cubicBezTo>
                    <a:pt x="25" y="1681"/>
                    <a:pt x="0" y="1338"/>
                    <a:pt x="63" y="0"/>
                  </a:cubicBezTo>
                  <a:lnTo>
                    <a:pt x="63" y="0"/>
                  </a:lnTo>
                  <a:cubicBezTo>
                    <a:pt x="0" y="1338"/>
                    <a:pt x="25" y="1681"/>
                    <a:pt x="74" y="17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8" name="Google Shape;6298;p64"/>
            <p:cNvSpPr/>
            <p:nvPr/>
          </p:nvSpPr>
          <p:spPr>
            <a:xfrm>
              <a:off x="1523858" y="2474868"/>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299" name="Google Shape;6299;p64"/>
            <p:cNvSpPr/>
            <p:nvPr/>
          </p:nvSpPr>
          <p:spPr>
            <a:xfrm>
              <a:off x="1525243" y="2475724"/>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0" name="Google Shape;6300;p64"/>
            <p:cNvSpPr/>
            <p:nvPr/>
          </p:nvSpPr>
          <p:spPr>
            <a:xfrm>
              <a:off x="1524483" y="247524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1" name="Google Shape;6301;p64"/>
            <p:cNvSpPr/>
            <p:nvPr/>
          </p:nvSpPr>
          <p:spPr>
            <a:xfrm>
              <a:off x="1523057" y="2474488"/>
              <a:ext cx="149" cy="109"/>
            </a:xfrm>
            <a:custGeom>
              <a:avLst/>
              <a:gdLst/>
              <a:ahLst/>
              <a:cxnLst/>
              <a:rect l="l" t="t" r="r" b="b"/>
              <a:pathLst>
                <a:path w="11" h="8" extrusionOk="0">
                  <a:moveTo>
                    <a:pt x="0"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2" name="Google Shape;6302;p64"/>
            <p:cNvSpPr/>
            <p:nvPr/>
          </p:nvSpPr>
          <p:spPr>
            <a:xfrm>
              <a:off x="1495386" y="2453008"/>
              <a:ext cx="1208" cy="2539"/>
            </a:xfrm>
            <a:custGeom>
              <a:avLst/>
              <a:gdLst/>
              <a:ahLst/>
              <a:cxnLst/>
              <a:rect l="l" t="t" r="r" b="b"/>
              <a:pathLst>
                <a:path w="89" h="187" extrusionOk="0">
                  <a:moveTo>
                    <a:pt x="1" y="0"/>
                  </a:moveTo>
                  <a:cubicBezTo>
                    <a:pt x="11" y="70"/>
                    <a:pt x="40" y="134"/>
                    <a:pt x="89" y="186"/>
                  </a:cubicBezTo>
                  <a:cubicBezTo>
                    <a:pt x="40" y="134"/>
                    <a:pt x="11" y="7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3" name="Google Shape;6303;p64"/>
            <p:cNvSpPr/>
            <p:nvPr/>
          </p:nvSpPr>
          <p:spPr>
            <a:xfrm>
              <a:off x="1542215" y="2504956"/>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4" name="Google Shape;6304;p64"/>
            <p:cNvSpPr/>
            <p:nvPr/>
          </p:nvSpPr>
          <p:spPr>
            <a:xfrm>
              <a:off x="1531801" y="2504861"/>
              <a:ext cx="543" cy="258"/>
            </a:xfrm>
            <a:custGeom>
              <a:avLst/>
              <a:gdLst/>
              <a:ahLst/>
              <a:cxnLst/>
              <a:rect l="l" t="t" r="r" b="b"/>
              <a:pathLst>
                <a:path w="40" h="19" extrusionOk="0">
                  <a:moveTo>
                    <a:pt x="1" y="1"/>
                  </a:moveTo>
                  <a:cubicBezTo>
                    <a:pt x="11" y="11"/>
                    <a:pt x="25" y="15"/>
                    <a:pt x="39" y="18"/>
                  </a:cubicBezTo>
                  <a:cubicBezTo>
                    <a:pt x="25" y="15"/>
                    <a:pt x="11"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5" name="Google Shape;6305;p64"/>
            <p:cNvSpPr/>
            <p:nvPr/>
          </p:nvSpPr>
          <p:spPr>
            <a:xfrm>
              <a:off x="153246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6" name="Google Shape;6306;p64"/>
            <p:cNvSpPr/>
            <p:nvPr/>
          </p:nvSpPr>
          <p:spPr>
            <a:xfrm>
              <a:off x="1532656" y="250510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7" name="Google Shape;6307;p64"/>
            <p:cNvSpPr/>
            <p:nvPr/>
          </p:nvSpPr>
          <p:spPr>
            <a:xfrm>
              <a:off x="1542785" y="2505105"/>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8" name="Google Shape;6308;p64"/>
            <p:cNvSpPr/>
            <p:nvPr/>
          </p:nvSpPr>
          <p:spPr>
            <a:xfrm>
              <a:off x="1522297" y="2306412"/>
              <a:ext cx="625" cy="3014"/>
            </a:xfrm>
            <a:custGeom>
              <a:avLst/>
              <a:gdLst/>
              <a:ahLst/>
              <a:cxnLst/>
              <a:rect l="l" t="t" r="r" b="b"/>
              <a:pathLst>
                <a:path w="46" h="222" extrusionOk="0">
                  <a:moveTo>
                    <a:pt x="46" y="1"/>
                  </a:moveTo>
                  <a:cubicBezTo>
                    <a:pt x="25" y="71"/>
                    <a:pt x="7" y="144"/>
                    <a:pt x="0" y="221"/>
                  </a:cubicBezTo>
                  <a:cubicBezTo>
                    <a:pt x="7" y="144"/>
                    <a:pt x="25" y="71"/>
                    <a:pt x="4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09" name="Google Shape;6309;p64"/>
            <p:cNvSpPr/>
            <p:nvPr/>
          </p:nvSpPr>
          <p:spPr>
            <a:xfrm>
              <a:off x="1541930" y="2225368"/>
              <a:ext cx="109" cy="204"/>
            </a:xfrm>
            <a:custGeom>
              <a:avLst/>
              <a:gdLst/>
              <a:ahLst/>
              <a:cxnLst/>
              <a:rect l="l" t="t" r="r" b="b"/>
              <a:pathLst>
                <a:path w="8" h="15" extrusionOk="0">
                  <a:moveTo>
                    <a:pt x="7" y="1"/>
                  </a:moveTo>
                  <a:cubicBezTo>
                    <a:pt x="4" y="4"/>
                    <a:pt x="4" y="11"/>
                    <a:pt x="0" y="15"/>
                  </a:cubicBezTo>
                  <a:cubicBezTo>
                    <a:pt x="4" y="11"/>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0" name="Google Shape;6310;p64"/>
            <p:cNvSpPr/>
            <p:nvPr/>
          </p:nvSpPr>
          <p:spPr>
            <a:xfrm>
              <a:off x="1538223" y="2504834"/>
              <a:ext cx="2620" cy="41"/>
            </a:xfrm>
            <a:custGeom>
              <a:avLst/>
              <a:gdLst/>
              <a:ahLst/>
              <a:cxnLst/>
              <a:rect l="l" t="t" r="r" b="b"/>
              <a:pathLst>
                <a:path w="193" h="3" extrusionOk="0">
                  <a:moveTo>
                    <a:pt x="97" y="0"/>
                  </a:moveTo>
                  <a:cubicBezTo>
                    <a:pt x="64" y="0"/>
                    <a:pt x="32" y="1"/>
                    <a:pt x="0" y="3"/>
                  </a:cubicBezTo>
                  <a:lnTo>
                    <a:pt x="193" y="3"/>
                  </a:lnTo>
                  <a:cubicBezTo>
                    <a:pt x="161" y="1"/>
                    <a:pt x="129" y="0"/>
                    <a:pt x="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1" name="Google Shape;6311;p64"/>
            <p:cNvSpPr/>
            <p:nvPr/>
          </p:nvSpPr>
          <p:spPr>
            <a:xfrm>
              <a:off x="1518495" y="2283982"/>
              <a:ext cx="815" cy="434"/>
            </a:xfrm>
            <a:custGeom>
              <a:avLst/>
              <a:gdLst/>
              <a:ahLst/>
              <a:cxnLst/>
              <a:rect l="l" t="t" r="r" b="b"/>
              <a:pathLst>
                <a:path w="60" h="32" extrusionOk="0">
                  <a:moveTo>
                    <a:pt x="60" y="0"/>
                  </a:moveTo>
                  <a:cubicBezTo>
                    <a:pt x="39" y="4"/>
                    <a:pt x="14" y="14"/>
                    <a:pt x="0" y="32"/>
                  </a:cubicBezTo>
                  <a:cubicBezTo>
                    <a:pt x="14" y="14"/>
                    <a:pt x="39" y="4"/>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2" name="Google Shape;6312;p64"/>
            <p:cNvSpPr/>
            <p:nvPr/>
          </p:nvSpPr>
          <p:spPr>
            <a:xfrm>
              <a:off x="1578290" y="2191723"/>
              <a:ext cx="61669" cy="63298"/>
            </a:xfrm>
            <a:custGeom>
              <a:avLst/>
              <a:gdLst/>
              <a:ahLst/>
              <a:cxnLst/>
              <a:rect l="l" t="t" r="r" b="b"/>
              <a:pathLst>
                <a:path w="4542" h="4662" extrusionOk="0">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3" name="Google Shape;6313;p64"/>
            <p:cNvSpPr/>
            <p:nvPr/>
          </p:nvSpPr>
          <p:spPr>
            <a:xfrm>
              <a:off x="1613184" y="2195620"/>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4" name="Google Shape;6314;p64"/>
            <p:cNvSpPr/>
            <p:nvPr/>
          </p:nvSpPr>
          <p:spPr>
            <a:xfrm>
              <a:off x="1612804" y="2194954"/>
              <a:ext cx="204" cy="339"/>
            </a:xfrm>
            <a:custGeom>
              <a:avLst/>
              <a:gdLst/>
              <a:ahLst/>
              <a:cxnLst/>
              <a:rect l="l" t="t" r="r" b="b"/>
              <a:pathLst>
                <a:path w="15" h="25" extrusionOk="0">
                  <a:moveTo>
                    <a:pt x="0" y="0"/>
                  </a:moveTo>
                  <a:cubicBezTo>
                    <a:pt x="7" y="11"/>
                    <a:pt x="11" y="18"/>
                    <a:pt x="14" y="25"/>
                  </a:cubicBezTo>
                  <a:cubicBezTo>
                    <a:pt x="11" y="18"/>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5" name="Google Shape;6315;p64"/>
            <p:cNvSpPr/>
            <p:nvPr/>
          </p:nvSpPr>
          <p:spPr>
            <a:xfrm>
              <a:off x="1613035" y="2195335"/>
              <a:ext cx="109" cy="204"/>
            </a:xfrm>
            <a:custGeom>
              <a:avLst/>
              <a:gdLst/>
              <a:ahLst/>
              <a:cxnLst/>
              <a:rect l="l" t="t" r="r" b="b"/>
              <a:pathLst>
                <a:path w="8" h="15" extrusionOk="0">
                  <a:moveTo>
                    <a:pt x="1" y="0"/>
                  </a:moveTo>
                  <a:lnTo>
                    <a:pt x="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6" name="Google Shape;6316;p64"/>
            <p:cNvSpPr/>
            <p:nvPr/>
          </p:nvSpPr>
          <p:spPr>
            <a:xfrm>
              <a:off x="1638086" y="2239733"/>
              <a:ext cx="109" cy="910"/>
            </a:xfrm>
            <a:custGeom>
              <a:avLst/>
              <a:gdLst/>
              <a:ahLst/>
              <a:cxnLst/>
              <a:rect l="l" t="t" r="r" b="b"/>
              <a:pathLst>
                <a:path w="8" h="67" extrusionOk="0">
                  <a:moveTo>
                    <a:pt x="1" y="0"/>
                  </a:moveTo>
                  <a:lnTo>
                    <a:pt x="1" y="67"/>
                  </a:lnTo>
                  <a:lnTo>
                    <a:pt x="8" y="67"/>
                  </a:lnTo>
                  <a:cubicBezTo>
                    <a:pt x="4" y="53"/>
                    <a:pt x="4" y="42"/>
                    <a:pt x="4" y="32"/>
                  </a:cubicBezTo>
                  <a:lnTo>
                    <a:pt x="4" y="18"/>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7" name="Google Shape;6317;p64"/>
            <p:cNvSpPr/>
            <p:nvPr/>
          </p:nvSpPr>
          <p:spPr>
            <a:xfrm>
              <a:off x="1612560" y="2194615"/>
              <a:ext cx="204" cy="299"/>
            </a:xfrm>
            <a:custGeom>
              <a:avLst/>
              <a:gdLst/>
              <a:ahLst/>
              <a:cxnLst/>
              <a:rect l="l" t="t" r="r" b="b"/>
              <a:pathLst>
                <a:path w="15" h="22" extrusionOk="0">
                  <a:moveTo>
                    <a:pt x="15" y="22"/>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8" name="Google Shape;6318;p64"/>
            <p:cNvSpPr/>
            <p:nvPr/>
          </p:nvSpPr>
          <p:spPr>
            <a:xfrm>
              <a:off x="1625201" y="2214031"/>
              <a:ext cx="299" cy="54"/>
            </a:xfrm>
            <a:custGeom>
              <a:avLst/>
              <a:gdLst/>
              <a:ahLst/>
              <a:cxnLst/>
              <a:rect l="l" t="t" r="r" b="b"/>
              <a:pathLst>
                <a:path w="22" h="4" extrusionOk="0">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19" name="Google Shape;6319;p64"/>
            <p:cNvSpPr/>
            <p:nvPr/>
          </p:nvSpPr>
          <p:spPr>
            <a:xfrm>
              <a:off x="1613184" y="2196095"/>
              <a:ext cx="149" cy="244"/>
            </a:xfrm>
            <a:custGeom>
              <a:avLst/>
              <a:gdLst/>
              <a:ahLst/>
              <a:cxnLst/>
              <a:rect l="l" t="t" r="r" b="b"/>
              <a:pathLst>
                <a:path w="11" h="18" extrusionOk="0">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0" name="Google Shape;6320;p64"/>
            <p:cNvSpPr/>
            <p:nvPr/>
          </p:nvSpPr>
          <p:spPr>
            <a:xfrm>
              <a:off x="1639280" y="2227228"/>
              <a:ext cx="434" cy="679"/>
            </a:xfrm>
            <a:custGeom>
              <a:avLst/>
              <a:gdLst/>
              <a:ahLst/>
              <a:cxnLst/>
              <a:rect l="l" t="t" r="r" b="b"/>
              <a:pathLst>
                <a:path w="32" h="50" extrusionOk="0">
                  <a:moveTo>
                    <a:pt x="32" y="49"/>
                  </a:moveTo>
                  <a:cubicBezTo>
                    <a:pt x="28" y="32"/>
                    <a:pt x="18" y="11"/>
                    <a:pt x="0" y="0"/>
                  </a:cubicBezTo>
                  <a:lnTo>
                    <a:pt x="0" y="0"/>
                  </a:lnTo>
                  <a:cubicBezTo>
                    <a:pt x="18" y="11"/>
                    <a:pt x="28" y="32"/>
                    <a:pt x="3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1" name="Google Shape;6321;p64"/>
            <p:cNvSpPr/>
            <p:nvPr/>
          </p:nvSpPr>
          <p:spPr>
            <a:xfrm>
              <a:off x="1613320" y="2196000"/>
              <a:ext cx="14" cy="109"/>
            </a:xfrm>
            <a:custGeom>
              <a:avLst/>
              <a:gdLst/>
              <a:ahLst/>
              <a:cxnLst/>
              <a:rect l="l" t="t" r="r" b="b"/>
              <a:pathLst>
                <a:path w="1" h="8" extrusionOk="0">
                  <a:moveTo>
                    <a:pt x="1" y="0"/>
                  </a:moveTo>
                  <a:cubicBezTo>
                    <a:pt x="1" y="4"/>
                    <a:pt x="1" y="4"/>
                    <a:pt x="1" y="7"/>
                  </a:cubicBezTo>
                  <a:cubicBezTo>
                    <a:pt x="1" y="4"/>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2" name="Google Shape;6322;p64"/>
            <p:cNvSpPr/>
            <p:nvPr/>
          </p:nvSpPr>
          <p:spPr>
            <a:xfrm>
              <a:off x="1613280" y="2195810"/>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3" name="Google Shape;6323;p64"/>
            <p:cNvSpPr/>
            <p:nvPr/>
          </p:nvSpPr>
          <p:spPr>
            <a:xfrm>
              <a:off x="1638181" y="2226943"/>
              <a:ext cx="1113" cy="299"/>
            </a:xfrm>
            <a:custGeom>
              <a:avLst/>
              <a:gdLst/>
              <a:ahLst/>
              <a:cxnLst/>
              <a:rect l="l" t="t" r="r" b="b"/>
              <a:pathLst>
                <a:path w="82" h="22" extrusionOk="0">
                  <a:moveTo>
                    <a:pt x="1" y="0"/>
                  </a:moveTo>
                  <a:cubicBezTo>
                    <a:pt x="29" y="4"/>
                    <a:pt x="57" y="11"/>
                    <a:pt x="81" y="21"/>
                  </a:cubicBezTo>
                  <a:cubicBezTo>
                    <a:pt x="57" y="11"/>
                    <a:pt x="29"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4" name="Google Shape;6324;p64"/>
            <p:cNvSpPr/>
            <p:nvPr/>
          </p:nvSpPr>
          <p:spPr>
            <a:xfrm>
              <a:off x="1634759" y="2250514"/>
              <a:ext cx="584" cy="14"/>
            </a:xfrm>
            <a:custGeom>
              <a:avLst/>
              <a:gdLst/>
              <a:ahLst/>
              <a:cxnLst/>
              <a:rect l="l" t="t" r="r" b="b"/>
              <a:pathLst>
                <a:path w="43" h="1" extrusionOk="0">
                  <a:moveTo>
                    <a:pt x="0" y="1"/>
                  </a:moveTo>
                  <a:cubicBezTo>
                    <a:pt x="14" y="1"/>
                    <a:pt x="28" y="1"/>
                    <a:pt x="42" y="1"/>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5" name="Google Shape;6325;p64"/>
            <p:cNvSpPr/>
            <p:nvPr/>
          </p:nvSpPr>
          <p:spPr>
            <a:xfrm>
              <a:off x="1581101" y="2216013"/>
              <a:ext cx="489" cy="489"/>
            </a:xfrm>
            <a:custGeom>
              <a:avLst/>
              <a:gdLst/>
              <a:ahLst/>
              <a:cxnLst/>
              <a:rect l="l" t="t" r="r" b="b"/>
              <a:pathLst>
                <a:path w="36" h="36" extrusionOk="0">
                  <a:moveTo>
                    <a:pt x="35" y="3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6" name="Google Shape;6326;p64"/>
            <p:cNvSpPr/>
            <p:nvPr/>
          </p:nvSpPr>
          <p:spPr>
            <a:xfrm>
              <a:off x="1580436" y="2215294"/>
              <a:ext cx="489" cy="489"/>
            </a:xfrm>
            <a:custGeom>
              <a:avLst/>
              <a:gdLst/>
              <a:ahLst/>
              <a:cxnLst/>
              <a:rect l="l" t="t" r="r" b="b"/>
              <a:pathLst>
                <a:path w="36" h="36" extrusionOk="0">
                  <a:moveTo>
                    <a:pt x="35" y="36"/>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7" name="Google Shape;6327;p64"/>
            <p:cNvSpPr/>
            <p:nvPr/>
          </p:nvSpPr>
          <p:spPr>
            <a:xfrm>
              <a:off x="1581807" y="2216719"/>
              <a:ext cx="448" cy="489"/>
            </a:xfrm>
            <a:custGeom>
              <a:avLst/>
              <a:gdLst/>
              <a:ahLst/>
              <a:cxnLst/>
              <a:rect l="l" t="t" r="r" b="b"/>
              <a:pathLst>
                <a:path w="33" h="36" extrusionOk="0">
                  <a:moveTo>
                    <a:pt x="32"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8" name="Google Shape;6328;p64"/>
            <p:cNvSpPr/>
            <p:nvPr/>
          </p:nvSpPr>
          <p:spPr>
            <a:xfrm>
              <a:off x="1582472" y="2217439"/>
              <a:ext cx="543" cy="530"/>
            </a:xfrm>
            <a:custGeom>
              <a:avLst/>
              <a:gdLst/>
              <a:ahLst/>
              <a:cxnLst/>
              <a:rect l="l" t="t" r="r" b="b"/>
              <a:pathLst>
                <a:path w="40" h="39" extrusionOk="0">
                  <a:moveTo>
                    <a:pt x="39" y="39"/>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29" name="Google Shape;6329;p64"/>
            <p:cNvSpPr/>
            <p:nvPr/>
          </p:nvSpPr>
          <p:spPr>
            <a:xfrm>
              <a:off x="1638140" y="2238878"/>
              <a:ext cx="14" cy="869"/>
            </a:xfrm>
            <a:custGeom>
              <a:avLst/>
              <a:gdLst/>
              <a:ahLst/>
              <a:cxnLst/>
              <a:rect l="l" t="t" r="r" b="b"/>
              <a:pathLst>
                <a:path w="1" h="64" extrusionOk="0">
                  <a:moveTo>
                    <a:pt x="0" y="0"/>
                  </a:moveTo>
                  <a:lnTo>
                    <a:pt x="0" y="63"/>
                  </a:lnTo>
                  <a:lnTo>
                    <a:pt x="0" y="56"/>
                  </a:lnTo>
                  <a:lnTo>
                    <a:pt x="0" y="28"/>
                  </a:lnTo>
                  <a:lnTo>
                    <a:pt x="0" y="2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0" name="Google Shape;6330;p64"/>
            <p:cNvSpPr/>
            <p:nvPr/>
          </p:nvSpPr>
          <p:spPr>
            <a:xfrm>
              <a:off x="1579662" y="2214438"/>
              <a:ext cx="638" cy="679"/>
            </a:xfrm>
            <a:custGeom>
              <a:avLst/>
              <a:gdLst/>
              <a:ahLst/>
              <a:cxnLst/>
              <a:rect l="l" t="t" r="r" b="b"/>
              <a:pathLst>
                <a:path w="47" h="50" extrusionOk="0">
                  <a:moveTo>
                    <a:pt x="46"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1" name="Google Shape;6331;p64"/>
            <p:cNvSpPr/>
            <p:nvPr/>
          </p:nvSpPr>
          <p:spPr>
            <a:xfrm>
              <a:off x="1579146" y="2213773"/>
              <a:ext cx="530" cy="679"/>
            </a:xfrm>
            <a:custGeom>
              <a:avLst/>
              <a:gdLst/>
              <a:ahLst/>
              <a:cxnLst/>
              <a:rect l="l" t="t" r="r" b="b"/>
              <a:pathLst>
                <a:path w="39" h="50" extrusionOk="0">
                  <a:moveTo>
                    <a:pt x="39" y="50"/>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2" name="Google Shape;6332;p64"/>
            <p:cNvSpPr/>
            <p:nvPr/>
          </p:nvSpPr>
          <p:spPr>
            <a:xfrm>
              <a:off x="1578290" y="2212687"/>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3" name="Google Shape;6333;p64"/>
            <p:cNvSpPr/>
            <p:nvPr/>
          </p:nvSpPr>
          <p:spPr>
            <a:xfrm>
              <a:off x="1619932" y="2254220"/>
              <a:ext cx="774" cy="68"/>
            </a:xfrm>
            <a:custGeom>
              <a:avLst/>
              <a:gdLst/>
              <a:ahLst/>
              <a:cxnLst/>
              <a:rect l="l" t="t" r="r" b="b"/>
              <a:pathLst>
                <a:path w="57" h="5" extrusionOk="0">
                  <a:moveTo>
                    <a:pt x="56" y="1"/>
                  </a:moveTo>
                  <a:cubicBezTo>
                    <a:pt x="39" y="1"/>
                    <a:pt x="18" y="1"/>
                    <a:pt x="0" y="4"/>
                  </a:cubicBezTo>
                  <a:cubicBezTo>
                    <a:pt x="18" y="4"/>
                    <a:pt x="39"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4" name="Google Shape;6334;p64"/>
            <p:cNvSpPr/>
            <p:nvPr/>
          </p:nvSpPr>
          <p:spPr>
            <a:xfrm>
              <a:off x="1578616" y="2213108"/>
              <a:ext cx="394" cy="489"/>
            </a:xfrm>
            <a:custGeom>
              <a:avLst/>
              <a:gdLst/>
              <a:ahLst/>
              <a:cxnLst/>
              <a:rect l="l" t="t" r="r" b="b"/>
              <a:pathLst>
                <a:path w="29" h="36" extrusionOk="0">
                  <a:moveTo>
                    <a:pt x="29" y="36"/>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5" name="Google Shape;6335;p64"/>
            <p:cNvSpPr/>
            <p:nvPr/>
          </p:nvSpPr>
          <p:spPr>
            <a:xfrm>
              <a:off x="1622254" y="225441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6" name="Google Shape;6336;p64"/>
            <p:cNvSpPr/>
            <p:nvPr/>
          </p:nvSpPr>
          <p:spPr>
            <a:xfrm>
              <a:off x="1618982" y="2254275"/>
              <a:ext cx="774" cy="109"/>
            </a:xfrm>
            <a:custGeom>
              <a:avLst/>
              <a:gdLst/>
              <a:ahLst/>
              <a:cxnLst/>
              <a:rect l="l" t="t" r="r" b="b"/>
              <a:pathLst>
                <a:path w="57" h="8" extrusionOk="0">
                  <a:moveTo>
                    <a:pt x="56"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7" name="Google Shape;6337;p64"/>
            <p:cNvSpPr/>
            <p:nvPr/>
          </p:nvSpPr>
          <p:spPr>
            <a:xfrm>
              <a:off x="1621263" y="225422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8" name="Google Shape;6338;p64"/>
            <p:cNvSpPr/>
            <p:nvPr/>
          </p:nvSpPr>
          <p:spPr>
            <a:xfrm>
              <a:off x="1617461" y="2254370"/>
              <a:ext cx="1534" cy="109"/>
            </a:xfrm>
            <a:custGeom>
              <a:avLst/>
              <a:gdLst/>
              <a:ahLst/>
              <a:cxnLst/>
              <a:rect l="l" t="t" r="r" b="b"/>
              <a:pathLst>
                <a:path w="113" h="8" extrusionOk="0">
                  <a:moveTo>
                    <a:pt x="112" y="0"/>
                  </a:moveTo>
                  <a:cubicBezTo>
                    <a:pt x="74" y="4"/>
                    <a:pt x="39" y="7"/>
                    <a:pt x="0" y="7"/>
                  </a:cubicBezTo>
                  <a:cubicBezTo>
                    <a:pt x="39" y="7"/>
                    <a:pt x="74" y="4"/>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39" name="Google Shape;6339;p64"/>
            <p:cNvSpPr/>
            <p:nvPr/>
          </p:nvSpPr>
          <p:spPr>
            <a:xfrm>
              <a:off x="1622824" y="2254600"/>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0" name="Google Shape;6340;p64"/>
            <p:cNvSpPr/>
            <p:nvPr/>
          </p:nvSpPr>
          <p:spPr>
            <a:xfrm>
              <a:off x="1621779" y="2254315"/>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1" name="Google Shape;6341;p64"/>
            <p:cNvSpPr/>
            <p:nvPr/>
          </p:nvSpPr>
          <p:spPr>
            <a:xfrm>
              <a:off x="1584712" y="2219475"/>
              <a:ext cx="489" cy="448"/>
            </a:xfrm>
            <a:custGeom>
              <a:avLst/>
              <a:gdLst/>
              <a:ahLst/>
              <a:cxnLst/>
              <a:rect l="l" t="t" r="r" b="b"/>
              <a:pathLst>
                <a:path w="36" h="33" extrusionOk="0">
                  <a:moveTo>
                    <a:pt x="35" y="3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2" name="Google Shape;6342;p64"/>
            <p:cNvSpPr/>
            <p:nvPr/>
          </p:nvSpPr>
          <p:spPr>
            <a:xfrm>
              <a:off x="1583137" y="2218050"/>
              <a:ext cx="679" cy="679"/>
            </a:xfrm>
            <a:custGeom>
              <a:avLst/>
              <a:gdLst/>
              <a:ahLst/>
              <a:cxnLst/>
              <a:rect l="l" t="t" r="r" b="b"/>
              <a:pathLst>
                <a:path w="50" h="50" extrusionOk="0">
                  <a:moveTo>
                    <a:pt x="50" y="50"/>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3" name="Google Shape;6343;p64"/>
            <p:cNvSpPr/>
            <p:nvPr/>
          </p:nvSpPr>
          <p:spPr>
            <a:xfrm>
              <a:off x="1586084" y="2220616"/>
              <a:ext cx="448" cy="299"/>
            </a:xfrm>
            <a:custGeom>
              <a:avLst/>
              <a:gdLst/>
              <a:ahLst/>
              <a:cxnLst/>
              <a:rect l="l" t="t" r="r" b="b"/>
              <a:pathLst>
                <a:path w="33" h="22" extrusionOk="0">
                  <a:moveTo>
                    <a:pt x="32"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4" name="Google Shape;6344;p64"/>
            <p:cNvSpPr/>
            <p:nvPr/>
          </p:nvSpPr>
          <p:spPr>
            <a:xfrm>
              <a:off x="1583952" y="2218810"/>
              <a:ext cx="584" cy="543"/>
            </a:xfrm>
            <a:custGeom>
              <a:avLst/>
              <a:gdLst/>
              <a:ahLst/>
              <a:cxnLst/>
              <a:rect l="l" t="t" r="r" b="b"/>
              <a:pathLst>
                <a:path w="43" h="40" extrusionOk="0">
                  <a:moveTo>
                    <a:pt x="42" y="3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5" name="Google Shape;6345;p64"/>
            <p:cNvSpPr/>
            <p:nvPr/>
          </p:nvSpPr>
          <p:spPr>
            <a:xfrm>
              <a:off x="1585418" y="2220100"/>
              <a:ext cx="448" cy="339"/>
            </a:xfrm>
            <a:custGeom>
              <a:avLst/>
              <a:gdLst/>
              <a:ahLst/>
              <a:cxnLst/>
              <a:rect l="l" t="t" r="r" b="b"/>
              <a:pathLst>
                <a:path w="33" h="25" extrusionOk="0">
                  <a:moveTo>
                    <a:pt x="3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6" name="Google Shape;6346;p64"/>
            <p:cNvSpPr/>
            <p:nvPr/>
          </p:nvSpPr>
          <p:spPr>
            <a:xfrm>
              <a:off x="1586749" y="2221050"/>
              <a:ext cx="584" cy="394"/>
            </a:xfrm>
            <a:custGeom>
              <a:avLst/>
              <a:gdLst/>
              <a:ahLst/>
              <a:cxnLst/>
              <a:rect l="l" t="t" r="r" b="b"/>
              <a:pathLst>
                <a:path w="43" h="29" extrusionOk="0">
                  <a:moveTo>
                    <a:pt x="43" y="28"/>
                  </a:moveTo>
                  <a:cubicBezTo>
                    <a:pt x="29" y="21"/>
                    <a:pt x="15" y="11"/>
                    <a:pt x="1" y="0"/>
                  </a:cubicBezTo>
                  <a:cubicBezTo>
                    <a:pt x="15" y="11"/>
                    <a:pt x="29" y="2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7" name="Google Shape;6347;p64"/>
            <p:cNvSpPr/>
            <p:nvPr/>
          </p:nvSpPr>
          <p:spPr>
            <a:xfrm>
              <a:off x="1638086" y="2239638"/>
              <a:ext cx="14" cy="339"/>
            </a:xfrm>
            <a:custGeom>
              <a:avLst/>
              <a:gdLst/>
              <a:ahLst/>
              <a:cxnLst/>
              <a:rect l="l" t="t" r="r" b="b"/>
              <a:pathLst>
                <a:path w="1" h="25" extrusionOk="0">
                  <a:moveTo>
                    <a:pt x="1" y="7"/>
                  </a:moveTo>
                  <a:lnTo>
                    <a:pt x="1" y="25"/>
                  </a:lnTo>
                  <a:lnTo>
                    <a:pt x="1" y="0"/>
                  </a:ln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8" name="Google Shape;6348;p64"/>
            <p:cNvSpPr/>
            <p:nvPr/>
          </p:nvSpPr>
          <p:spPr>
            <a:xfrm>
              <a:off x="1638086" y="2240168"/>
              <a:ext cx="68" cy="475"/>
            </a:xfrm>
            <a:custGeom>
              <a:avLst/>
              <a:gdLst/>
              <a:ahLst/>
              <a:cxnLst/>
              <a:rect l="l" t="t" r="r" b="b"/>
              <a:pathLst>
                <a:path w="5" h="35" extrusionOk="0">
                  <a:moveTo>
                    <a:pt x="1" y="0"/>
                  </a:moveTo>
                  <a:cubicBezTo>
                    <a:pt x="1" y="11"/>
                    <a:pt x="4" y="24"/>
                    <a:pt x="4" y="35"/>
                  </a:cubicBezTo>
                  <a:cubicBezTo>
                    <a:pt x="4" y="21"/>
                    <a:pt x="1" y="1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49" name="Google Shape;6349;p64"/>
            <p:cNvSpPr/>
            <p:nvPr/>
          </p:nvSpPr>
          <p:spPr>
            <a:xfrm>
              <a:off x="1638140" y="223916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0" name="Google Shape;6350;p64"/>
            <p:cNvSpPr/>
            <p:nvPr/>
          </p:nvSpPr>
          <p:spPr>
            <a:xfrm>
              <a:off x="1405367" y="1962046"/>
              <a:ext cx="22118" cy="18031"/>
            </a:xfrm>
            <a:custGeom>
              <a:avLst/>
              <a:gdLst/>
              <a:ahLst/>
              <a:cxnLst/>
              <a:rect l="l" t="t" r="r" b="b"/>
              <a:pathLst>
                <a:path w="1629" h="1328" extrusionOk="0">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1" name="Google Shape;6351;p64"/>
            <p:cNvSpPr/>
            <p:nvPr/>
          </p:nvSpPr>
          <p:spPr>
            <a:xfrm>
              <a:off x="1408599" y="1961951"/>
              <a:ext cx="434" cy="54"/>
            </a:xfrm>
            <a:custGeom>
              <a:avLst/>
              <a:gdLst/>
              <a:ahLst/>
              <a:cxnLst/>
              <a:rect l="l" t="t" r="r" b="b"/>
              <a:pathLst>
                <a:path w="32" h="4" extrusionOk="0">
                  <a:moveTo>
                    <a:pt x="0"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2" name="Google Shape;6352;p64"/>
            <p:cNvSpPr/>
            <p:nvPr/>
          </p:nvSpPr>
          <p:spPr>
            <a:xfrm>
              <a:off x="140755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3" name="Google Shape;6353;p64"/>
            <p:cNvSpPr/>
            <p:nvPr/>
          </p:nvSpPr>
          <p:spPr>
            <a:xfrm>
              <a:off x="1418918" y="1963988"/>
              <a:ext cx="339" cy="14"/>
            </a:xfrm>
            <a:custGeom>
              <a:avLst/>
              <a:gdLst/>
              <a:ahLst/>
              <a:cxnLst/>
              <a:rect l="l" t="t" r="r" b="b"/>
              <a:pathLst>
                <a:path w="25" h="1" extrusionOk="0">
                  <a:moveTo>
                    <a:pt x="0" y="1"/>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4" name="Google Shape;6354;p64"/>
            <p:cNvSpPr/>
            <p:nvPr/>
          </p:nvSpPr>
          <p:spPr>
            <a:xfrm>
              <a:off x="1408123" y="196195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5" name="Google Shape;6355;p64"/>
            <p:cNvSpPr/>
            <p:nvPr/>
          </p:nvSpPr>
          <p:spPr>
            <a:xfrm>
              <a:off x="1407214" y="1961951"/>
              <a:ext cx="204" cy="14"/>
            </a:xfrm>
            <a:custGeom>
              <a:avLst/>
              <a:gdLst/>
              <a:ahLst/>
              <a:cxnLst/>
              <a:rect l="l" t="t" r="r" b="b"/>
              <a:pathLst>
                <a:path w="15" h="1" extrusionOk="0">
                  <a:moveTo>
                    <a:pt x="1" y="0"/>
                  </a:moveTo>
                  <a:lnTo>
                    <a:pt x="1"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6" name="Google Shape;6356;p64"/>
            <p:cNvSpPr/>
            <p:nvPr/>
          </p:nvSpPr>
          <p:spPr>
            <a:xfrm>
              <a:off x="1419773" y="196404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7" name="Google Shape;6357;p64"/>
            <p:cNvSpPr/>
            <p:nvPr/>
          </p:nvSpPr>
          <p:spPr>
            <a:xfrm>
              <a:off x="1420533" y="1963988"/>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8" name="Google Shape;6358;p64"/>
            <p:cNvSpPr/>
            <p:nvPr/>
          </p:nvSpPr>
          <p:spPr>
            <a:xfrm>
              <a:off x="1418442" y="1963893"/>
              <a:ext cx="339" cy="68"/>
            </a:xfrm>
            <a:custGeom>
              <a:avLst/>
              <a:gdLst/>
              <a:ahLst/>
              <a:cxnLst/>
              <a:rect l="l" t="t" r="r" b="b"/>
              <a:pathLst>
                <a:path w="25" h="5" extrusionOk="0">
                  <a:moveTo>
                    <a:pt x="0"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59" name="Google Shape;6359;p64"/>
            <p:cNvSpPr/>
            <p:nvPr/>
          </p:nvSpPr>
          <p:spPr>
            <a:xfrm>
              <a:off x="1417057" y="1963322"/>
              <a:ext cx="353" cy="258"/>
            </a:xfrm>
            <a:custGeom>
              <a:avLst/>
              <a:gdLst/>
              <a:ahLst/>
              <a:cxnLst/>
              <a:rect l="l" t="t" r="r" b="b"/>
              <a:pathLst>
                <a:path w="26" h="19" extrusionOk="0">
                  <a:moveTo>
                    <a:pt x="1" y="1"/>
                  </a:moveTo>
                  <a:cubicBezTo>
                    <a:pt x="8" y="8"/>
                    <a:pt x="18" y="11"/>
                    <a:pt x="25" y="18"/>
                  </a:cubicBezTo>
                  <a:cubicBezTo>
                    <a:pt x="18" y="11"/>
                    <a:pt x="8"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0" name="Google Shape;6360;p64"/>
            <p:cNvSpPr/>
            <p:nvPr/>
          </p:nvSpPr>
          <p:spPr>
            <a:xfrm>
              <a:off x="1417533" y="1963607"/>
              <a:ext cx="299" cy="109"/>
            </a:xfrm>
            <a:custGeom>
              <a:avLst/>
              <a:gdLst/>
              <a:ahLst/>
              <a:cxnLst/>
              <a:rect l="l" t="t" r="r" b="b"/>
              <a:pathLst>
                <a:path w="22" h="8" extrusionOk="0">
                  <a:moveTo>
                    <a:pt x="1" y="1"/>
                  </a:moveTo>
                  <a:cubicBezTo>
                    <a:pt x="8" y="4"/>
                    <a:pt x="15" y="8"/>
                    <a:pt x="22" y="8"/>
                  </a:cubicBezTo>
                  <a:cubicBezTo>
                    <a:pt x="15" y="8"/>
                    <a:pt x="8"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1" name="Google Shape;6361;p64"/>
            <p:cNvSpPr/>
            <p:nvPr/>
          </p:nvSpPr>
          <p:spPr>
            <a:xfrm>
              <a:off x="1409115" y="1961992"/>
              <a:ext cx="353" cy="68"/>
            </a:xfrm>
            <a:custGeom>
              <a:avLst/>
              <a:gdLst/>
              <a:ahLst/>
              <a:cxnLst/>
              <a:rect l="l" t="t" r="r" b="b"/>
              <a:pathLst>
                <a:path w="26" h="5" extrusionOk="0">
                  <a:moveTo>
                    <a:pt x="1" y="1"/>
                  </a:moveTo>
                  <a:lnTo>
                    <a:pt x="2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2" name="Google Shape;6362;p64"/>
            <p:cNvSpPr/>
            <p:nvPr/>
          </p:nvSpPr>
          <p:spPr>
            <a:xfrm>
              <a:off x="1409549" y="1962087"/>
              <a:ext cx="299" cy="109"/>
            </a:xfrm>
            <a:custGeom>
              <a:avLst/>
              <a:gdLst/>
              <a:ahLst/>
              <a:cxnLst/>
              <a:rect l="l" t="t" r="r" b="b"/>
              <a:pathLst>
                <a:path w="22" h="8" extrusionOk="0">
                  <a:moveTo>
                    <a:pt x="0" y="1"/>
                  </a:moveTo>
                  <a:cubicBezTo>
                    <a:pt x="7" y="1"/>
                    <a:pt x="14" y="4"/>
                    <a:pt x="21" y="8"/>
                  </a:cubicBezTo>
                  <a:cubicBezTo>
                    <a:pt x="14" y="4"/>
                    <a:pt x="7"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3" name="Google Shape;6363;p64"/>
            <p:cNvSpPr/>
            <p:nvPr/>
          </p:nvSpPr>
          <p:spPr>
            <a:xfrm>
              <a:off x="1417913" y="1963757"/>
              <a:ext cx="448" cy="149"/>
            </a:xfrm>
            <a:custGeom>
              <a:avLst/>
              <a:gdLst/>
              <a:ahLst/>
              <a:cxnLst/>
              <a:rect l="l" t="t" r="r" b="b"/>
              <a:pathLst>
                <a:path w="33" h="11" extrusionOk="0">
                  <a:moveTo>
                    <a:pt x="1" y="0"/>
                  </a:moveTo>
                  <a:cubicBezTo>
                    <a:pt x="11" y="4"/>
                    <a:pt x="22" y="7"/>
                    <a:pt x="32" y="11"/>
                  </a:cubicBezTo>
                  <a:cubicBezTo>
                    <a:pt x="22" y="7"/>
                    <a:pt x="1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4" name="Google Shape;6364;p64"/>
            <p:cNvSpPr/>
            <p:nvPr/>
          </p:nvSpPr>
          <p:spPr>
            <a:xfrm>
              <a:off x="1427662" y="1972433"/>
              <a:ext cx="41031" cy="16768"/>
            </a:xfrm>
            <a:custGeom>
              <a:avLst/>
              <a:gdLst/>
              <a:ahLst/>
              <a:cxnLst/>
              <a:rect l="l" t="t" r="r" b="b"/>
              <a:pathLst>
                <a:path w="3022" h="1235" extrusionOk="0">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5" name="Google Shape;6365;p64"/>
            <p:cNvSpPr/>
            <p:nvPr/>
          </p:nvSpPr>
          <p:spPr>
            <a:xfrm>
              <a:off x="1428272" y="1975013"/>
              <a:ext cx="109" cy="489"/>
            </a:xfrm>
            <a:custGeom>
              <a:avLst/>
              <a:gdLst/>
              <a:ahLst/>
              <a:cxnLst/>
              <a:rect l="l" t="t" r="r" b="b"/>
              <a:pathLst>
                <a:path w="8" h="36" extrusionOk="0">
                  <a:moveTo>
                    <a:pt x="8" y="1"/>
                  </a:moveTo>
                  <a:cubicBezTo>
                    <a:pt x="4" y="11"/>
                    <a:pt x="1" y="25"/>
                    <a:pt x="1" y="36"/>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6" name="Google Shape;6366;p64"/>
            <p:cNvSpPr/>
            <p:nvPr/>
          </p:nvSpPr>
          <p:spPr>
            <a:xfrm>
              <a:off x="1428272" y="1975637"/>
              <a:ext cx="14" cy="299"/>
            </a:xfrm>
            <a:custGeom>
              <a:avLst/>
              <a:gdLst/>
              <a:ahLst/>
              <a:cxnLst/>
              <a:rect l="l" t="t" r="r" b="b"/>
              <a:pathLst>
                <a:path w="1" h="22" extrusionOk="0">
                  <a:moveTo>
                    <a:pt x="1" y="22"/>
                  </a:moveTo>
                  <a:lnTo>
                    <a:pt x="1" y="1"/>
                  </a:lnTo>
                  <a:cubicBezTo>
                    <a:pt x="1" y="8"/>
                    <a:pt x="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7" name="Google Shape;6367;p64"/>
            <p:cNvSpPr/>
            <p:nvPr/>
          </p:nvSpPr>
          <p:spPr>
            <a:xfrm>
              <a:off x="1428707" y="1973641"/>
              <a:ext cx="109" cy="149"/>
            </a:xfrm>
            <a:custGeom>
              <a:avLst/>
              <a:gdLst/>
              <a:ahLst/>
              <a:cxnLst/>
              <a:rect l="l" t="t" r="r" b="b"/>
              <a:pathLst>
                <a:path w="8" h="11" extrusionOk="0">
                  <a:moveTo>
                    <a:pt x="7" y="0"/>
                  </a:moveTo>
                  <a:lnTo>
                    <a:pt x="0" y="11"/>
                  </a:lnTo>
                  <a:cubicBezTo>
                    <a:pt x="4" y="7"/>
                    <a:pt x="7"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8" name="Google Shape;6368;p64"/>
            <p:cNvSpPr/>
            <p:nvPr/>
          </p:nvSpPr>
          <p:spPr>
            <a:xfrm>
              <a:off x="1428272" y="1976072"/>
              <a:ext cx="14" cy="244"/>
            </a:xfrm>
            <a:custGeom>
              <a:avLst/>
              <a:gdLst/>
              <a:ahLst/>
              <a:cxnLst/>
              <a:rect l="l" t="t" r="r" b="b"/>
              <a:pathLst>
                <a:path w="1" h="18" extrusionOk="0">
                  <a:moveTo>
                    <a:pt x="1" y="18"/>
                  </a:moveTo>
                  <a:lnTo>
                    <a:pt x="1" y="0"/>
                  </a:lnTo>
                  <a:cubicBezTo>
                    <a:pt x="1" y="7"/>
                    <a:pt x="1" y="14"/>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69" name="Google Shape;6369;p64"/>
            <p:cNvSpPr/>
            <p:nvPr/>
          </p:nvSpPr>
          <p:spPr>
            <a:xfrm>
              <a:off x="1427797" y="1978923"/>
              <a:ext cx="299" cy="869"/>
            </a:xfrm>
            <a:custGeom>
              <a:avLst/>
              <a:gdLst/>
              <a:ahLst/>
              <a:cxnLst/>
              <a:rect l="l" t="t" r="r" b="b"/>
              <a:pathLst>
                <a:path w="22" h="64" extrusionOk="0">
                  <a:moveTo>
                    <a:pt x="22" y="0"/>
                  </a:moveTo>
                  <a:lnTo>
                    <a:pt x="22" y="0"/>
                  </a:lnTo>
                  <a:cubicBezTo>
                    <a:pt x="15" y="18"/>
                    <a:pt x="8" y="42"/>
                    <a:pt x="1" y="63"/>
                  </a:cubicBezTo>
                  <a:cubicBezTo>
                    <a:pt x="11" y="42"/>
                    <a:pt x="18" y="2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0" name="Google Shape;6370;p64"/>
            <p:cNvSpPr/>
            <p:nvPr/>
          </p:nvSpPr>
          <p:spPr>
            <a:xfrm>
              <a:off x="1428082" y="1976642"/>
              <a:ext cx="394" cy="2295"/>
            </a:xfrm>
            <a:custGeom>
              <a:avLst/>
              <a:gdLst/>
              <a:ahLst/>
              <a:cxnLst/>
              <a:rect l="l" t="t" r="r" b="b"/>
              <a:pathLst>
                <a:path w="29" h="169" extrusionOk="0">
                  <a:moveTo>
                    <a:pt x="18" y="0"/>
                  </a:moveTo>
                  <a:lnTo>
                    <a:pt x="18" y="0"/>
                  </a:lnTo>
                  <a:cubicBezTo>
                    <a:pt x="29" y="56"/>
                    <a:pt x="25" y="116"/>
                    <a:pt x="1" y="168"/>
                  </a:cubicBezTo>
                  <a:cubicBezTo>
                    <a:pt x="25" y="116"/>
                    <a:pt x="29" y="56"/>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1" name="Google Shape;6371;p64"/>
            <p:cNvSpPr/>
            <p:nvPr/>
          </p:nvSpPr>
          <p:spPr>
            <a:xfrm>
              <a:off x="1428272" y="1976397"/>
              <a:ext cx="68" cy="258"/>
            </a:xfrm>
            <a:custGeom>
              <a:avLst/>
              <a:gdLst/>
              <a:ahLst/>
              <a:cxnLst/>
              <a:rect l="l" t="t" r="r" b="b"/>
              <a:pathLst>
                <a:path w="5" h="19" extrusionOk="0">
                  <a:moveTo>
                    <a:pt x="4" y="18"/>
                  </a:moveTo>
                  <a:cubicBezTo>
                    <a:pt x="4" y="11"/>
                    <a:pt x="1" y="8"/>
                    <a:pt x="1" y="1"/>
                  </a:cubicBezTo>
                  <a:cubicBezTo>
                    <a:pt x="1"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2" name="Google Shape;6372;p64"/>
            <p:cNvSpPr/>
            <p:nvPr/>
          </p:nvSpPr>
          <p:spPr>
            <a:xfrm>
              <a:off x="1428368" y="1974497"/>
              <a:ext cx="109" cy="489"/>
            </a:xfrm>
            <a:custGeom>
              <a:avLst/>
              <a:gdLst/>
              <a:ahLst/>
              <a:cxnLst/>
              <a:rect l="l" t="t" r="r" b="b"/>
              <a:pathLst>
                <a:path w="8" h="36" extrusionOk="0">
                  <a:moveTo>
                    <a:pt x="8" y="1"/>
                  </a:moveTo>
                  <a:lnTo>
                    <a:pt x="8" y="1"/>
                  </a:lnTo>
                  <a:cubicBezTo>
                    <a:pt x="4" y="15"/>
                    <a:pt x="1" y="25"/>
                    <a:pt x="1" y="35"/>
                  </a:cubicBezTo>
                  <a:cubicBezTo>
                    <a:pt x="4" y="25"/>
                    <a:pt x="4" y="15"/>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3" name="Google Shape;6373;p64"/>
            <p:cNvSpPr/>
            <p:nvPr/>
          </p:nvSpPr>
          <p:spPr>
            <a:xfrm>
              <a:off x="1427662" y="1979778"/>
              <a:ext cx="149" cy="489"/>
            </a:xfrm>
            <a:custGeom>
              <a:avLst/>
              <a:gdLst/>
              <a:ahLst/>
              <a:cxnLst/>
              <a:rect l="l" t="t" r="r" b="b"/>
              <a:pathLst>
                <a:path w="11" h="36" extrusionOk="0">
                  <a:moveTo>
                    <a:pt x="0" y="35"/>
                  </a:moveTo>
                  <a:lnTo>
                    <a:pt x="0" y="35"/>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4" name="Google Shape;6374;p64"/>
            <p:cNvSpPr/>
            <p:nvPr/>
          </p:nvSpPr>
          <p:spPr>
            <a:xfrm>
              <a:off x="1428558" y="1973967"/>
              <a:ext cx="109" cy="394"/>
            </a:xfrm>
            <a:custGeom>
              <a:avLst/>
              <a:gdLst/>
              <a:ahLst/>
              <a:cxnLst/>
              <a:rect l="l" t="t" r="r" b="b"/>
              <a:pathLst>
                <a:path w="8" h="29" extrusionOk="0">
                  <a:moveTo>
                    <a:pt x="8" y="1"/>
                  </a:moveTo>
                  <a:lnTo>
                    <a:pt x="8" y="1"/>
                  </a:lnTo>
                  <a:cubicBezTo>
                    <a:pt x="4" y="8"/>
                    <a:pt x="1" y="18"/>
                    <a:pt x="1" y="29"/>
                  </a:cubicBezTo>
                  <a:cubicBezTo>
                    <a:pt x="1" y="18"/>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5" name="Google Shape;6375;p64"/>
            <p:cNvSpPr/>
            <p:nvPr/>
          </p:nvSpPr>
          <p:spPr>
            <a:xfrm>
              <a:off x="1456704" y="1951401"/>
              <a:ext cx="86665" cy="123066"/>
            </a:xfrm>
            <a:custGeom>
              <a:avLst/>
              <a:gdLst/>
              <a:ahLst/>
              <a:cxnLst/>
              <a:rect l="l" t="t" r="r" b="b"/>
              <a:pathLst>
                <a:path w="6383" h="9064" extrusionOk="0">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6" name="Google Shape;6376;p64"/>
            <p:cNvSpPr/>
            <p:nvPr/>
          </p:nvSpPr>
          <p:spPr>
            <a:xfrm>
              <a:off x="1525392" y="2067095"/>
              <a:ext cx="54" cy="434"/>
            </a:xfrm>
            <a:custGeom>
              <a:avLst/>
              <a:gdLst/>
              <a:ahLst/>
              <a:cxnLst/>
              <a:rect l="l" t="t" r="r" b="b"/>
              <a:pathLst>
                <a:path w="4" h="32" extrusionOk="0">
                  <a:moveTo>
                    <a:pt x="4" y="0"/>
                  </a:moveTo>
                  <a:cubicBezTo>
                    <a:pt x="0" y="11"/>
                    <a:pt x="0" y="21"/>
                    <a:pt x="0" y="32"/>
                  </a:cubicBezTo>
                  <a:cubicBezTo>
                    <a:pt x="0"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7" name="Google Shape;6377;p64"/>
            <p:cNvSpPr/>
            <p:nvPr/>
          </p:nvSpPr>
          <p:spPr>
            <a:xfrm>
              <a:off x="1536743" y="2029771"/>
              <a:ext cx="2675" cy="679"/>
            </a:xfrm>
            <a:custGeom>
              <a:avLst/>
              <a:gdLst/>
              <a:ahLst/>
              <a:cxnLst/>
              <a:rect l="l" t="t" r="r" b="b"/>
              <a:pathLst>
                <a:path w="197" h="50" extrusionOk="0">
                  <a:moveTo>
                    <a:pt x="1" y="50"/>
                  </a:moveTo>
                  <a:cubicBezTo>
                    <a:pt x="67" y="39"/>
                    <a:pt x="134" y="22"/>
                    <a:pt x="197" y="1"/>
                  </a:cubicBezTo>
                  <a:cubicBezTo>
                    <a:pt x="134" y="22"/>
                    <a:pt x="67" y="39"/>
                    <a:pt x="1" y="5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8" name="Google Shape;6378;p64"/>
            <p:cNvSpPr/>
            <p:nvPr/>
          </p:nvSpPr>
          <p:spPr>
            <a:xfrm>
              <a:off x="1540124" y="2029540"/>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79" name="Google Shape;6379;p64"/>
            <p:cNvSpPr/>
            <p:nvPr/>
          </p:nvSpPr>
          <p:spPr>
            <a:xfrm>
              <a:off x="1536363" y="2030436"/>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0" name="Google Shape;6380;p64"/>
            <p:cNvSpPr/>
            <p:nvPr/>
          </p:nvSpPr>
          <p:spPr>
            <a:xfrm>
              <a:off x="1542215" y="2028440"/>
              <a:ext cx="720" cy="353"/>
            </a:xfrm>
            <a:custGeom>
              <a:avLst/>
              <a:gdLst/>
              <a:ahLst/>
              <a:cxnLst/>
              <a:rect l="l" t="t" r="r" b="b"/>
              <a:pathLst>
                <a:path w="53" h="26" extrusionOk="0">
                  <a:moveTo>
                    <a:pt x="53" y="1"/>
                  </a:moveTo>
                  <a:lnTo>
                    <a:pt x="28" y="11"/>
                  </a:lnTo>
                  <a:lnTo>
                    <a:pt x="0" y="25"/>
                  </a:lnTo>
                  <a:lnTo>
                    <a:pt x="0" y="25"/>
                  </a:ln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1" name="Google Shape;6381;p64"/>
            <p:cNvSpPr/>
            <p:nvPr/>
          </p:nvSpPr>
          <p:spPr>
            <a:xfrm>
              <a:off x="1525433" y="2066335"/>
              <a:ext cx="68" cy="489"/>
            </a:xfrm>
            <a:custGeom>
              <a:avLst/>
              <a:gdLst/>
              <a:ahLst/>
              <a:cxnLst/>
              <a:rect l="l" t="t" r="r" b="b"/>
              <a:pathLst>
                <a:path w="5" h="36" extrusionOk="0">
                  <a:moveTo>
                    <a:pt x="1" y="0"/>
                  </a:moveTo>
                  <a:lnTo>
                    <a:pt x="1" y="35"/>
                  </a:lnTo>
                  <a:cubicBezTo>
                    <a:pt x="4" y="25"/>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2" name="Google Shape;6382;p64"/>
            <p:cNvSpPr/>
            <p:nvPr/>
          </p:nvSpPr>
          <p:spPr>
            <a:xfrm>
              <a:off x="1525487" y="2065520"/>
              <a:ext cx="54" cy="638"/>
            </a:xfrm>
            <a:custGeom>
              <a:avLst/>
              <a:gdLst/>
              <a:ahLst/>
              <a:cxnLst/>
              <a:rect l="l" t="t" r="r" b="b"/>
              <a:pathLst>
                <a:path w="4" h="47" extrusionOk="0">
                  <a:moveTo>
                    <a:pt x="0" y="1"/>
                  </a:moveTo>
                  <a:lnTo>
                    <a:pt x="0" y="46"/>
                  </a:lnTo>
                  <a:cubicBezTo>
                    <a:pt x="0" y="29"/>
                    <a:pt x="4"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3" name="Google Shape;6383;p64"/>
            <p:cNvSpPr/>
            <p:nvPr/>
          </p:nvSpPr>
          <p:spPr>
            <a:xfrm>
              <a:off x="1539459" y="2029676"/>
              <a:ext cx="339" cy="109"/>
            </a:xfrm>
            <a:custGeom>
              <a:avLst/>
              <a:gdLst/>
              <a:ahLst/>
              <a:cxnLst/>
              <a:rect l="l" t="t" r="r" b="b"/>
              <a:pathLst>
                <a:path w="25" h="8" extrusionOk="0">
                  <a:moveTo>
                    <a:pt x="0" y="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4" name="Google Shape;6384;p64"/>
            <p:cNvSpPr/>
            <p:nvPr/>
          </p:nvSpPr>
          <p:spPr>
            <a:xfrm>
              <a:off x="1525202" y="2068521"/>
              <a:ext cx="109" cy="434"/>
            </a:xfrm>
            <a:custGeom>
              <a:avLst/>
              <a:gdLst/>
              <a:ahLst/>
              <a:cxnLst/>
              <a:rect l="l" t="t" r="r" b="b"/>
              <a:pathLst>
                <a:path w="8"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5" name="Google Shape;6385;p64"/>
            <p:cNvSpPr/>
            <p:nvPr/>
          </p:nvSpPr>
          <p:spPr>
            <a:xfrm>
              <a:off x="1524157" y="2073178"/>
              <a:ext cx="95" cy="394"/>
            </a:xfrm>
            <a:custGeom>
              <a:avLst/>
              <a:gdLst/>
              <a:ahLst/>
              <a:cxnLst/>
              <a:rect l="l" t="t" r="r" b="b"/>
              <a:pathLst>
                <a:path w="7" h="29" extrusionOk="0">
                  <a:moveTo>
                    <a:pt x="7" y="0"/>
                  </a:moveTo>
                  <a:cubicBezTo>
                    <a:pt x="4" y="11"/>
                    <a:pt x="4" y="18"/>
                    <a:pt x="0" y="28"/>
                  </a:cubicBezTo>
                  <a:cubicBezTo>
                    <a:pt x="4" y="18"/>
                    <a:pt x="7"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6" name="Google Shape;6386;p64"/>
            <p:cNvSpPr/>
            <p:nvPr/>
          </p:nvSpPr>
          <p:spPr>
            <a:xfrm>
              <a:off x="1525338" y="2067855"/>
              <a:ext cx="68" cy="434"/>
            </a:xfrm>
            <a:custGeom>
              <a:avLst/>
              <a:gdLst/>
              <a:ahLst/>
              <a:cxnLst/>
              <a:rect l="l" t="t" r="r" b="b"/>
              <a:pathLst>
                <a:path w="5" h="32" extrusionOk="0">
                  <a:moveTo>
                    <a:pt x="4" y="0"/>
                  </a:moveTo>
                  <a:cubicBezTo>
                    <a:pt x="1" y="7"/>
                    <a:pt x="1" y="18"/>
                    <a:pt x="1" y="32"/>
                  </a:cubicBezTo>
                  <a:cubicBezTo>
                    <a:pt x="1" y="21"/>
                    <a:pt x="1"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7" name="Google Shape;6387;p64"/>
            <p:cNvSpPr/>
            <p:nvPr/>
          </p:nvSpPr>
          <p:spPr>
            <a:xfrm>
              <a:off x="1524483" y="2071983"/>
              <a:ext cx="163" cy="448"/>
            </a:xfrm>
            <a:custGeom>
              <a:avLst/>
              <a:gdLst/>
              <a:ahLst/>
              <a:cxnLst/>
              <a:rect l="l" t="t" r="r" b="b"/>
              <a:pathLst>
                <a:path w="12" h="33" extrusionOk="0">
                  <a:moveTo>
                    <a:pt x="11" y="1"/>
                  </a:moveTo>
                  <a:lnTo>
                    <a:pt x="1" y="32"/>
                  </a:lnTo>
                  <a:cubicBezTo>
                    <a:pt x="4" y="25"/>
                    <a:pt x="8" y="15"/>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8" name="Google Shape;6388;p64"/>
            <p:cNvSpPr/>
            <p:nvPr/>
          </p:nvSpPr>
          <p:spPr>
            <a:xfrm>
              <a:off x="1523953" y="2073653"/>
              <a:ext cx="163" cy="339"/>
            </a:xfrm>
            <a:custGeom>
              <a:avLst/>
              <a:gdLst/>
              <a:ahLst/>
              <a:cxnLst/>
              <a:rect l="l" t="t" r="r" b="b"/>
              <a:pathLst>
                <a:path w="12" h="25" extrusionOk="0">
                  <a:moveTo>
                    <a:pt x="1" y="25"/>
                  </a:moveTo>
                  <a:cubicBezTo>
                    <a:pt x="4" y="18"/>
                    <a:pt x="8" y="11"/>
                    <a:pt x="12" y="0"/>
                  </a:cubicBezTo>
                  <a:cubicBezTo>
                    <a:pt x="8" y="11"/>
                    <a:pt x="4"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89" name="Google Shape;6389;p64"/>
            <p:cNvSpPr/>
            <p:nvPr/>
          </p:nvSpPr>
          <p:spPr>
            <a:xfrm>
              <a:off x="1523532" y="207460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0" name="Google Shape;6390;p64"/>
            <p:cNvSpPr/>
            <p:nvPr/>
          </p:nvSpPr>
          <p:spPr>
            <a:xfrm>
              <a:off x="1523573" y="2074413"/>
              <a:ext cx="163" cy="149"/>
            </a:xfrm>
            <a:custGeom>
              <a:avLst/>
              <a:gdLst/>
              <a:ahLst/>
              <a:cxnLst/>
              <a:rect l="l" t="t" r="r" b="b"/>
              <a:pathLst>
                <a:path w="12" h="11" extrusionOk="0">
                  <a:moveTo>
                    <a:pt x="1" y="11"/>
                  </a:moveTo>
                  <a:cubicBezTo>
                    <a:pt x="4" y="7"/>
                    <a:pt x="8" y="4"/>
                    <a:pt x="11" y="0"/>
                  </a:cubicBezTo>
                  <a:cubicBezTo>
                    <a:pt x="8" y="4"/>
                    <a:pt x="4"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1" name="Google Shape;6391;p64"/>
            <p:cNvSpPr/>
            <p:nvPr/>
          </p:nvSpPr>
          <p:spPr>
            <a:xfrm>
              <a:off x="1523763" y="2074074"/>
              <a:ext cx="163" cy="258"/>
            </a:xfrm>
            <a:custGeom>
              <a:avLst/>
              <a:gdLst/>
              <a:ahLst/>
              <a:cxnLst/>
              <a:rect l="l" t="t" r="r" b="b"/>
              <a:pathLst>
                <a:path w="12" h="19" extrusionOk="0">
                  <a:moveTo>
                    <a:pt x="1" y="18"/>
                  </a:moveTo>
                  <a:cubicBezTo>
                    <a:pt x="4" y="15"/>
                    <a:pt x="8" y="8"/>
                    <a:pt x="11" y="1"/>
                  </a:cubicBezTo>
                  <a:cubicBezTo>
                    <a:pt x="8" y="8"/>
                    <a:pt x="4" y="15"/>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2" name="Google Shape;6392;p64"/>
            <p:cNvSpPr/>
            <p:nvPr/>
          </p:nvSpPr>
          <p:spPr>
            <a:xfrm>
              <a:off x="1524347" y="2072608"/>
              <a:ext cx="95" cy="434"/>
            </a:xfrm>
            <a:custGeom>
              <a:avLst/>
              <a:gdLst/>
              <a:ahLst/>
              <a:cxnLst/>
              <a:rect l="l" t="t" r="r" b="b"/>
              <a:pathLst>
                <a:path w="7" h="32" extrusionOk="0">
                  <a:moveTo>
                    <a:pt x="0" y="32"/>
                  </a:moveTo>
                  <a:cubicBezTo>
                    <a:pt x="0" y="21"/>
                    <a:pt x="4" y="11"/>
                    <a:pt x="7"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3" name="Google Shape;6393;p64"/>
            <p:cNvSpPr/>
            <p:nvPr/>
          </p:nvSpPr>
          <p:spPr>
            <a:xfrm>
              <a:off x="1525107" y="2069281"/>
              <a:ext cx="54" cy="434"/>
            </a:xfrm>
            <a:custGeom>
              <a:avLst/>
              <a:gdLst/>
              <a:ahLst/>
              <a:cxnLst/>
              <a:rect l="l" t="t" r="r" b="b"/>
              <a:pathLst>
                <a:path w="4" h="32" extrusionOk="0">
                  <a:moveTo>
                    <a:pt x="0" y="32"/>
                  </a:moveTo>
                  <a:cubicBezTo>
                    <a:pt x="0" y="21"/>
                    <a:pt x="4" y="11"/>
                    <a:pt x="4" y="0"/>
                  </a:cubicBezTo>
                  <a:cubicBezTo>
                    <a:pt x="4" y="11"/>
                    <a:pt x="0" y="21"/>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4" name="Google Shape;6394;p64"/>
            <p:cNvSpPr/>
            <p:nvPr/>
          </p:nvSpPr>
          <p:spPr>
            <a:xfrm>
              <a:off x="1524822" y="2070707"/>
              <a:ext cx="95" cy="434"/>
            </a:xfrm>
            <a:custGeom>
              <a:avLst/>
              <a:gdLst/>
              <a:ahLst/>
              <a:cxnLst/>
              <a:rect l="l" t="t" r="r" b="b"/>
              <a:pathLst>
                <a:path w="7" h="32" extrusionOk="0">
                  <a:moveTo>
                    <a:pt x="7" y="0"/>
                  </a:moveTo>
                  <a:cubicBezTo>
                    <a:pt x="4" y="11"/>
                    <a:pt x="0" y="21"/>
                    <a:pt x="0" y="32"/>
                  </a:cubicBezTo>
                  <a:cubicBezTo>
                    <a:pt x="4" y="21"/>
                    <a:pt x="4" y="11"/>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5" name="Google Shape;6395;p64"/>
            <p:cNvSpPr/>
            <p:nvPr/>
          </p:nvSpPr>
          <p:spPr>
            <a:xfrm>
              <a:off x="1524958" y="2069987"/>
              <a:ext cx="109" cy="448"/>
            </a:xfrm>
            <a:custGeom>
              <a:avLst/>
              <a:gdLst/>
              <a:ahLst/>
              <a:cxnLst/>
              <a:rect l="l" t="t" r="r" b="b"/>
              <a:pathLst>
                <a:path w="8" h="33" extrusionOk="0">
                  <a:moveTo>
                    <a:pt x="8" y="1"/>
                  </a:moveTo>
                  <a:lnTo>
                    <a:pt x="8" y="1"/>
                  </a:lnTo>
                  <a:cubicBezTo>
                    <a:pt x="4" y="11"/>
                    <a:pt x="1" y="22"/>
                    <a:pt x="1" y="32"/>
                  </a:cubicBezTo>
                  <a:cubicBezTo>
                    <a:pt x="4" y="22"/>
                    <a:pt x="4" y="11"/>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6" name="Google Shape;6396;p64"/>
            <p:cNvSpPr/>
            <p:nvPr/>
          </p:nvSpPr>
          <p:spPr>
            <a:xfrm>
              <a:off x="1524673" y="2071372"/>
              <a:ext cx="109" cy="489"/>
            </a:xfrm>
            <a:custGeom>
              <a:avLst/>
              <a:gdLst/>
              <a:ahLst/>
              <a:cxnLst/>
              <a:rect l="l" t="t" r="r" b="b"/>
              <a:pathLst>
                <a:path w="8" h="36" extrusionOk="0">
                  <a:moveTo>
                    <a:pt x="8" y="0"/>
                  </a:moveTo>
                  <a:cubicBezTo>
                    <a:pt x="4" y="11"/>
                    <a:pt x="1" y="21"/>
                    <a:pt x="1" y="35"/>
                  </a:cubicBezTo>
                  <a:cubicBezTo>
                    <a:pt x="1" y="25"/>
                    <a:pt x="4" y="1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7" name="Google Shape;6397;p64"/>
            <p:cNvSpPr/>
            <p:nvPr/>
          </p:nvSpPr>
          <p:spPr>
            <a:xfrm>
              <a:off x="1467063" y="1987667"/>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8" name="Google Shape;6398;p64"/>
            <p:cNvSpPr/>
            <p:nvPr/>
          </p:nvSpPr>
          <p:spPr>
            <a:xfrm>
              <a:off x="1467783" y="1986906"/>
              <a:ext cx="244" cy="299"/>
            </a:xfrm>
            <a:custGeom>
              <a:avLst/>
              <a:gdLst/>
              <a:ahLst/>
              <a:cxnLst/>
              <a:rect l="l" t="t" r="r" b="b"/>
              <a:pathLst>
                <a:path w="18" h="22" extrusionOk="0">
                  <a:moveTo>
                    <a:pt x="0" y="2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399" name="Google Shape;6399;p64"/>
            <p:cNvSpPr/>
            <p:nvPr/>
          </p:nvSpPr>
          <p:spPr>
            <a:xfrm>
              <a:off x="1466724" y="1987993"/>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0" name="Google Shape;6400;p64"/>
            <p:cNvSpPr/>
            <p:nvPr/>
          </p:nvSpPr>
          <p:spPr>
            <a:xfrm>
              <a:off x="1467389" y="1987287"/>
              <a:ext cx="258" cy="244"/>
            </a:xfrm>
            <a:custGeom>
              <a:avLst/>
              <a:gdLst/>
              <a:ahLst/>
              <a:cxnLst/>
              <a:rect l="l" t="t" r="r" b="b"/>
              <a:pathLst>
                <a:path w="19" h="18" extrusionOk="0">
                  <a:moveTo>
                    <a:pt x="1" y="18"/>
                  </a:moveTo>
                  <a:lnTo>
                    <a:pt x="1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1" name="Google Shape;6401;p64"/>
            <p:cNvSpPr/>
            <p:nvPr/>
          </p:nvSpPr>
          <p:spPr>
            <a:xfrm>
              <a:off x="1468163" y="1986662"/>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2" name="Google Shape;6402;p64"/>
            <p:cNvSpPr/>
            <p:nvPr/>
          </p:nvSpPr>
          <p:spPr>
            <a:xfrm>
              <a:off x="1469344" y="1985481"/>
              <a:ext cx="353" cy="299"/>
            </a:xfrm>
            <a:custGeom>
              <a:avLst/>
              <a:gdLst/>
              <a:ahLst/>
              <a:cxnLst/>
              <a:rect l="l" t="t" r="r" b="b"/>
              <a:pathLst>
                <a:path w="26" h="22" extrusionOk="0">
                  <a:moveTo>
                    <a:pt x="25" y="0"/>
                  </a:moveTo>
                  <a:cubicBezTo>
                    <a:pt x="15" y="7"/>
                    <a:pt x="8" y="14"/>
                    <a:pt x="1" y="21"/>
                  </a:cubicBezTo>
                  <a:cubicBezTo>
                    <a:pt x="8" y="14"/>
                    <a:pt x="18" y="7"/>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3" name="Google Shape;6403;p64"/>
            <p:cNvSpPr/>
            <p:nvPr/>
          </p:nvSpPr>
          <p:spPr>
            <a:xfrm>
              <a:off x="1465828" y="198899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4" name="Google Shape;6404;p64"/>
            <p:cNvSpPr/>
            <p:nvPr/>
          </p:nvSpPr>
          <p:spPr>
            <a:xfrm>
              <a:off x="1466059" y="1988658"/>
              <a:ext cx="204" cy="204"/>
            </a:xfrm>
            <a:custGeom>
              <a:avLst/>
              <a:gdLst/>
              <a:ahLst/>
              <a:cxnLst/>
              <a:rect l="l" t="t" r="r" b="b"/>
              <a:pathLst>
                <a:path w="15" h="15" extrusionOk="0">
                  <a:moveTo>
                    <a:pt x="1" y="15"/>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5" name="Google Shape;6405;p64"/>
            <p:cNvSpPr/>
            <p:nvPr/>
          </p:nvSpPr>
          <p:spPr>
            <a:xfrm>
              <a:off x="1466398" y="1988332"/>
              <a:ext cx="204" cy="204"/>
            </a:xfrm>
            <a:custGeom>
              <a:avLst/>
              <a:gdLst/>
              <a:ahLst/>
              <a:cxnLst/>
              <a:rect l="l" t="t" r="r" b="b"/>
              <a:pathLst>
                <a:path w="15" h="15" extrusionOk="0">
                  <a:moveTo>
                    <a:pt x="0" y="1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6" name="Google Shape;6406;p64"/>
            <p:cNvSpPr/>
            <p:nvPr/>
          </p:nvSpPr>
          <p:spPr>
            <a:xfrm>
              <a:off x="1470010" y="1984476"/>
              <a:ext cx="258" cy="489"/>
            </a:xfrm>
            <a:custGeom>
              <a:avLst/>
              <a:gdLst/>
              <a:ahLst/>
              <a:cxnLst/>
              <a:rect l="l" t="t" r="r" b="b"/>
              <a:pathLst>
                <a:path w="19" h="36" extrusionOk="0">
                  <a:moveTo>
                    <a:pt x="1" y="36"/>
                  </a:moveTo>
                  <a:cubicBezTo>
                    <a:pt x="8" y="25"/>
                    <a:pt x="11" y="15"/>
                    <a:pt x="18" y="1"/>
                  </a:cubicBezTo>
                  <a:cubicBezTo>
                    <a:pt x="11" y="15"/>
                    <a:pt x="8" y="25"/>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7" name="Google Shape;6407;p64"/>
            <p:cNvSpPr/>
            <p:nvPr/>
          </p:nvSpPr>
          <p:spPr>
            <a:xfrm>
              <a:off x="1468448" y="1986377"/>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8" name="Google Shape;6408;p64"/>
            <p:cNvSpPr/>
            <p:nvPr/>
          </p:nvSpPr>
          <p:spPr>
            <a:xfrm>
              <a:off x="1469154" y="1985766"/>
              <a:ext cx="204" cy="149"/>
            </a:xfrm>
            <a:custGeom>
              <a:avLst/>
              <a:gdLst/>
              <a:ahLst/>
              <a:cxnLst/>
              <a:rect l="l" t="t" r="r" b="b"/>
              <a:pathLst>
                <a:path w="15" h="11" extrusionOk="0">
                  <a:moveTo>
                    <a:pt x="1" y="11"/>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09" name="Google Shape;6409;p64"/>
            <p:cNvSpPr/>
            <p:nvPr/>
          </p:nvSpPr>
          <p:spPr>
            <a:xfrm>
              <a:off x="1470295" y="1983811"/>
              <a:ext cx="204" cy="584"/>
            </a:xfrm>
            <a:custGeom>
              <a:avLst/>
              <a:gdLst/>
              <a:ahLst/>
              <a:cxnLst/>
              <a:rect l="l" t="t" r="r" b="b"/>
              <a:pathLst>
                <a:path w="15" h="43" extrusionOk="0">
                  <a:moveTo>
                    <a:pt x="1" y="43"/>
                  </a:moveTo>
                  <a:cubicBezTo>
                    <a:pt x="4" y="29"/>
                    <a:pt x="11" y="15"/>
                    <a:pt x="15" y="1"/>
                  </a:cubicBezTo>
                  <a:cubicBezTo>
                    <a:pt x="11" y="15"/>
                    <a:pt x="4" y="29"/>
                    <a:pt x="1"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0" name="Google Shape;6410;p64"/>
            <p:cNvSpPr/>
            <p:nvPr/>
          </p:nvSpPr>
          <p:spPr>
            <a:xfrm>
              <a:off x="1469725" y="1985006"/>
              <a:ext cx="299" cy="394"/>
            </a:xfrm>
            <a:custGeom>
              <a:avLst/>
              <a:gdLst/>
              <a:ahLst/>
              <a:cxnLst/>
              <a:rect l="l" t="t" r="r" b="b"/>
              <a:pathLst>
                <a:path w="22" h="29" extrusionOk="0">
                  <a:moveTo>
                    <a:pt x="1" y="28"/>
                  </a:moveTo>
                  <a:cubicBezTo>
                    <a:pt x="8" y="18"/>
                    <a:pt x="15" y="11"/>
                    <a:pt x="22" y="0"/>
                  </a:cubicBezTo>
                  <a:cubicBezTo>
                    <a:pt x="15" y="11"/>
                    <a:pt x="8"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1" name="Google Shape;6411;p64"/>
            <p:cNvSpPr/>
            <p:nvPr/>
          </p:nvSpPr>
          <p:spPr>
            <a:xfrm>
              <a:off x="1468679" y="198614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2" name="Google Shape;6412;p64"/>
            <p:cNvSpPr/>
            <p:nvPr/>
          </p:nvSpPr>
          <p:spPr>
            <a:xfrm>
              <a:off x="1468964" y="1985956"/>
              <a:ext cx="163" cy="149"/>
            </a:xfrm>
            <a:custGeom>
              <a:avLst/>
              <a:gdLst/>
              <a:ahLst/>
              <a:cxnLst/>
              <a:rect l="l" t="t" r="r" b="b"/>
              <a:pathLst>
                <a:path w="12" h="11" extrusionOk="0">
                  <a:moveTo>
                    <a:pt x="1"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3" name="Google Shape;6413;p64"/>
            <p:cNvSpPr/>
            <p:nvPr/>
          </p:nvSpPr>
          <p:spPr>
            <a:xfrm>
              <a:off x="1527008" y="2118853"/>
              <a:ext cx="88322" cy="99360"/>
            </a:xfrm>
            <a:custGeom>
              <a:avLst/>
              <a:gdLst/>
              <a:ahLst/>
              <a:cxnLst/>
              <a:rect l="l" t="t" r="r" b="b"/>
              <a:pathLst>
                <a:path w="6505" h="7318" extrusionOk="0">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4" name="Google Shape;6414;p64"/>
            <p:cNvSpPr/>
            <p:nvPr/>
          </p:nvSpPr>
          <p:spPr>
            <a:xfrm>
              <a:off x="1596443" y="2164147"/>
              <a:ext cx="8812" cy="4820"/>
            </a:xfrm>
            <a:custGeom>
              <a:avLst/>
              <a:gdLst/>
              <a:ahLst/>
              <a:cxnLst/>
              <a:rect l="l" t="t" r="r" b="b"/>
              <a:pathLst>
                <a:path w="649" h="355" extrusionOk="0">
                  <a:moveTo>
                    <a:pt x="648" y="337"/>
                  </a:moveTo>
                  <a:cubicBezTo>
                    <a:pt x="134" y="354"/>
                    <a:pt x="11" y="165"/>
                    <a:pt x="1" y="1"/>
                  </a:cubicBezTo>
                  <a:cubicBezTo>
                    <a:pt x="11" y="165"/>
                    <a:pt x="134" y="354"/>
                    <a:pt x="648" y="33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5" name="Google Shape;6415;p64"/>
            <p:cNvSpPr/>
            <p:nvPr/>
          </p:nvSpPr>
          <p:spPr>
            <a:xfrm>
              <a:off x="1614230" y="2188587"/>
              <a:ext cx="54" cy="625"/>
            </a:xfrm>
            <a:custGeom>
              <a:avLst/>
              <a:gdLst/>
              <a:ahLst/>
              <a:cxnLst/>
              <a:rect l="l" t="t" r="r" b="b"/>
              <a:pathLst>
                <a:path w="4" h="46" extrusionOk="0">
                  <a:moveTo>
                    <a:pt x="0" y="0"/>
                  </a:moveTo>
                  <a:cubicBezTo>
                    <a:pt x="4" y="14"/>
                    <a:pt x="4" y="32"/>
                    <a:pt x="4" y="46"/>
                  </a:cubicBezTo>
                  <a:cubicBezTo>
                    <a:pt x="4" y="32"/>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6" name="Google Shape;6416;p64"/>
            <p:cNvSpPr/>
            <p:nvPr/>
          </p:nvSpPr>
          <p:spPr>
            <a:xfrm>
              <a:off x="1584047" y="2146754"/>
              <a:ext cx="4616" cy="923"/>
            </a:xfrm>
            <a:custGeom>
              <a:avLst/>
              <a:gdLst/>
              <a:ahLst/>
              <a:cxnLst/>
              <a:rect l="l" t="t" r="r" b="b"/>
              <a:pathLst>
                <a:path w="340" h="68" extrusionOk="0">
                  <a:moveTo>
                    <a:pt x="340" y="60"/>
                  </a:moveTo>
                  <a:cubicBezTo>
                    <a:pt x="200" y="64"/>
                    <a:pt x="67" y="67"/>
                    <a:pt x="0" y="1"/>
                  </a:cubicBezTo>
                  <a:cubicBezTo>
                    <a:pt x="67" y="67"/>
                    <a:pt x="200" y="64"/>
                    <a:pt x="340"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7" name="Google Shape;6417;p64"/>
            <p:cNvSpPr/>
            <p:nvPr/>
          </p:nvSpPr>
          <p:spPr>
            <a:xfrm>
              <a:off x="1612370" y="2190433"/>
              <a:ext cx="1724" cy="2349"/>
            </a:xfrm>
            <a:custGeom>
              <a:avLst/>
              <a:gdLst/>
              <a:ahLst/>
              <a:cxnLst/>
              <a:rect l="l" t="t" r="r" b="b"/>
              <a:pathLst>
                <a:path w="127" h="173" extrusionOk="0">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8" name="Google Shape;6418;p64"/>
            <p:cNvSpPr/>
            <p:nvPr/>
          </p:nvSpPr>
          <p:spPr>
            <a:xfrm>
              <a:off x="1614040" y="2189917"/>
              <a:ext cx="149" cy="530"/>
            </a:xfrm>
            <a:custGeom>
              <a:avLst/>
              <a:gdLst/>
              <a:ahLst/>
              <a:cxnLst/>
              <a:rect l="l" t="t" r="r" b="b"/>
              <a:pathLst>
                <a:path w="11" h="39" extrusionOk="0">
                  <a:moveTo>
                    <a:pt x="11" y="0"/>
                  </a:moveTo>
                  <a:cubicBezTo>
                    <a:pt x="7" y="11"/>
                    <a:pt x="4" y="25"/>
                    <a:pt x="0" y="39"/>
                  </a:cubicBezTo>
                  <a:cubicBezTo>
                    <a:pt x="4" y="25"/>
                    <a:pt x="7"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19" name="Google Shape;6419;p64"/>
            <p:cNvSpPr/>
            <p:nvPr/>
          </p:nvSpPr>
          <p:spPr>
            <a:xfrm>
              <a:off x="1529140" y="2128031"/>
              <a:ext cx="163" cy="54"/>
            </a:xfrm>
            <a:custGeom>
              <a:avLst/>
              <a:gdLst/>
              <a:ahLst/>
              <a:cxnLst/>
              <a:rect l="l" t="t" r="r" b="b"/>
              <a:pathLst>
                <a:path w="12" h="4" extrusionOk="0">
                  <a:moveTo>
                    <a:pt x="11" y="4"/>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0" name="Google Shape;6420;p64"/>
            <p:cNvSpPr/>
            <p:nvPr/>
          </p:nvSpPr>
          <p:spPr>
            <a:xfrm>
              <a:off x="1614230" y="2189293"/>
              <a:ext cx="54" cy="489"/>
            </a:xfrm>
            <a:custGeom>
              <a:avLst/>
              <a:gdLst/>
              <a:ahLst/>
              <a:cxnLst/>
              <a:rect l="l" t="t" r="r" b="b"/>
              <a:pathLst>
                <a:path w="4" h="36" extrusionOk="0">
                  <a:moveTo>
                    <a:pt x="4" y="1"/>
                  </a:moveTo>
                  <a:cubicBezTo>
                    <a:pt x="4" y="15"/>
                    <a:pt x="0" y="25"/>
                    <a:pt x="0" y="36"/>
                  </a:cubicBezTo>
                  <a:cubicBezTo>
                    <a:pt x="0" y="25"/>
                    <a:pt x="4" y="15"/>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1" name="Google Shape;6421;p64"/>
            <p:cNvSpPr/>
            <p:nvPr/>
          </p:nvSpPr>
          <p:spPr>
            <a:xfrm>
              <a:off x="1529425" y="2128126"/>
              <a:ext cx="394" cy="149"/>
            </a:xfrm>
            <a:custGeom>
              <a:avLst/>
              <a:gdLst/>
              <a:ahLst/>
              <a:cxnLst/>
              <a:rect l="l" t="t" r="r" b="b"/>
              <a:pathLst>
                <a:path w="29" h="11" extrusionOk="0">
                  <a:moveTo>
                    <a:pt x="1" y="0"/>
                  </a:moveTo>
                  <a:lnTo>
                    <a:pt x="29"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2" name="Google Shape;6422;p64"/>
            <p:cNvSpPr/>
            <p:nvPr/>
          </p:nvSpPr>
          <p:spPr>
            <a:xfrm>
              <a:off x="1575290" y="214080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3" name="Google Shape;6423;p64"/>
            <p:cNvSpPr/>
            <p:nvPr/>
          </p:nvSpPr>
          <p:spPr>
            <a:xfrm>
              <a:off x="1615085" y="2180983"/>
              <a:ext cx="299" cy="2009"/>
            </a:xfrm>
            <a:custGeom>
              <a:avLst/>
              <a:gdLst/>
              <a:ahLst/>
              <a:cxnLst/>
              <a:rect l="l" t="t" r="r" b="b"/>
              <a:pathLst>
                <a:path w="22" h="148" extrusionOk="0">
                  <a:moveTo>
                    <a:pt x="21" y="0"/>
                  </a:moveTo>
                  <a:cubicBezTo>
                    <a:pt x="18" y="49"/>
                    <a:pt x="11" y="98"/>
                    <a:pt x="0" y="147"/>
                  </a:cubicBezTo>
                  <a:cubicBezTo>
                    <a:pt x="11" y="98"/>
                    <a:pt x="18" y="49"/>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4" name="Google Shape;6424;p64"/>
            <p:cNvSpPr/>
            <p:nvPr/>
          </p:nvSpPr>
          <p:spPr>
            <a:xfrm>
              <a:off x="1595493" y="2161391"/>
              <a:ext cx="964" cy="2770"/>
            </a:xfrm>
            <a:custGeom>
              <a:avLst/>
              <a:gdLst/>
              <a:ahLst/>
              <a:cxnLst/>
              <a:rect l="l" t="t" r="r" b="b"/>
              <a:pathLst>
                <a:path w="71" h="204" extrusionOk="0">
                  <a:moveTo>
                    <a:pt x="1" y="1"/>
                  </a:moveTo>
                  <a:cubicBezTo>
                    <a:pt x="36" y="64"/>
                    <a:pt x="60" y="134"/>
                    <a:pt x="71" y="204"/>
                  </a:cubicBezTo>
                  <a:cubicBezTo>
                    <a:pt x="60" y="134"/>
                    <a:pt x="36" y="6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5" name="Google Shape;6425;p64"/>
            <p:cNvSpPr/>
            <p:nvPr/>
          </p:nvSpPr>
          <p:spPr>
            <a:xfrm>
              <a:off x="1543736" y="2212822"/>
              <a:ext cx="4711" cy="3775"/>
            </a:xfrm>
            <a:custGeom>
              <a:avLst/>
              <a:gdLst/>
              <a:ahLst/>
              <a:cxnLst/>
              <a:rect l="l" t="t" r="r" b="b"/>
              <a:pathLst>
                <a:path w="347" h="278" extrusionOk="0">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6" name="Google Shape;6426;p64"/>
            <p:cNvSpPr/>
            <p:nvPr/>
          </p:nvSpPr>
          <p:spPr>
            <a:xfrm>
              <a:off x="1568542" y="2210324"/>
              <a:ext cx="8092" cy="855"/>
            </a:xfrm>
            <a:custGeom>
              <a:avLst/>
              <a:gdLst/>
              <a:ahLst/>
              <a:cxnLst/>
              <a:rect l="l" t="t" r="r" b="b"/>
              <a:pathLst>
                <a:path w="596" h="63" extrusionOk="0">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7" name="Google Shape;6427;p64"/>
            <p:cNvSpPr/>
            <p:nvPr/>
          </p:nvSpPr>
          <p:spPr>
            <a:xfrm>
              <a:off x="1530375" y="2180128"/>
              <a:ext cx="163" cy="244"/>
            </a:xfrm>
            <a:custGeom>
              <a:avLst/>
              <a:gdLst/>
              <a:ahLst/>
              <a:cxnLst/>
              <a:rect l="l" t="t" r="r" b="b"/>
              <a:pathLst>
                <a:path w="12" h="18" extrusionOk="0">
                  <a:moveTo>
                    <a:pt x="11" y="18"/>
                  </a:moveTo>
                  <a:cubicBezTo>
                    <a:pt x="8" y="11"/>
                    <a:pt x="4" y="7"/>
                    <a:pt x="1" y="0"/>
                  </a:cubicBezTo>
                  <a:cubicBezTo>
                    <a:pt x="4" y="7"/>
                    <a:pt x="8" y="11"/>
                    <a:pt x="1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8" name="Google Shape;6428;p64"/>
            <p:cNvSpPr/>
            <p:nvPr/>
          </p:nvSpPr>
          <p:spPr>
            <a:xfrm>
              <a:off x="1527049" y="2176177"/>
              <a:ext cx="2675" cy="3340"/>
            </a:xfrm>
            <a:custGeom>
              <a:avLst/>
              <a:gdLst/>
              <a:ahLst/>
              <a:cxnLst/>
              <a:rect l="l" t="t" r="r" b="b"/>
              <a:pathLst>
                <a:path w="197" h="246" extrusionOk="0">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29" name="Google Shape;6429;p64"/>
            <p:cNvSpPr/>
            <p:nvPr/>
          </p:nvSpPr>
          <p:spPr>
            <a:xfrm>
              <a:off x="1540314" y="2216583"/>
              <a:ext cx="3435" cy="1629"/>
            </a:xfrm>
            <a:custGeom>
              <a:avLst/>
              <a:gdLst/>
              <a:ahLst/>
              <a:cxnLst/>
              <a:rect l="l" t="t" r="r" b="b"/>
              <a:pathLst>
                <a:path w="253" h="120" extrusionOk="0">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0" name="Google Shape;6430;p64"/>
            <p:cNvSpPr/>
            <p:nvPr/>
          </p:nvSpPr>
          <p:spPr>
            <a:xfrm>
              <a:off x="1530565" y="2180413"/>
              <a:ext cx="353" cy="489"/>
            </a:xfrm>
            <a:custGeom>
              <a:avLst/>
              <a:gdLst/>
              <a:ahLst/>
              <a:cxnLst/>
              <a:rect l="l" t="t" r="r" b="b"/>
              <a:pathLst>
                <a:path w="26" h="36" extrusionOk="0">
                  <a:moveTo>
                    <a:pt x="25" y="35"/>
                  </a:moveTo>
                  <a:cubicBezTo>
                    <a:pt x="18" y="25"/>
                    <a:pt x="11" y="11"/>
                    <a:pt x="1" y="0"/>
                  </a:cubicBezTo>
                  <a:cubicBezTo>
                    <a:pt x="11" y="11"/>
                    <a:pt x="18" y="25"/>
                    <a:pt x="25"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1" name="Google Shape;6431;p64"/>
            <p:cNvSpPr/>
            <p:nvPr/>
          </p:nvSpPr>
          <p:spPr>
            <a:xfrm>
              <a:off x="1540260" y="2217819"/>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2" name="Google Shape;6432;p64"/>
            <p:cNvSpPr/>
            <p:nvPr/>
          </p:nvSpPr>
          <p:spPr>
            <a:xfrm>
              <a:off x="1540124" y="2216149"/>
              <a:ext cx="109" cy="1018"/>
            </a:xfrm>
            <a:custGeom>
              <a:avLst/>
              <a:gdLst/>
              <a:ahLst/>
              <a:cxnLst/>
              <a:rect l="l" t="t" r="r" b="b"/>
              <a:pathLst>
                <a:path w="8" h="75" extrusionOk="0">
                  <a:moveTo>
                    <a:pt x="0" y="1"/>
                  </a:moveTo>
                  <a:cubicBezTo>
                    <a:pt x="4" y="25"/>
                    <a:pt x="4" y="50"/>
                    <a:pt x="7" y="74"/>
                  </a:cubicBezTo>
                  <a:cubicBezTo>
                    <a:pt x="7" y="50"/>
                    <a:pt x="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3" name="Google Shape;6433;p64"/>
            <p:cNvSpPr/>
            <p:nvPr/>
          </p:nvSpPr>
          <p:spPr>
            <a:xfrm>
              <a:off x="1540219" y="2217289"/>
              <a:ext cx="54" cy="258"/>
            </a:xfrm>
            <a:custGeom>
              <a:avLst/>
              <a:gdLst/>
              <a:ahLst/>
              <a:cxnLst/>
              <a:rect l="l" t="t" r="r" b="b"/>
              <a:pathLst>
                <a:path w="4" h="19" extrusionOk="0">
                  <a:moveTo>
                    <a:pt x="4" y="1"/>
                  </a:moveTo>
                  <a:cubicBezTo>
                    <a:pt x="0" y="8"/>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4" name="Google Shape;6434;p64"/>
            <p:cNvSpPr/>
            <p:nvPr/>
          </p:nvSpPr>
          <p:spPr>
            <a:xfrm>
              <a:off x="1533512" y="2195335"/>
              <a:ext cx="869" cy="2675"/>
            </a:xfrm>
            <a:custGeom>
              <a:avLst/>
              <a:gdLst/>
              <a:ahLst/>
              <a:cxnLst/>
              <a:rect l="l" t="t" r="r" b="b"/>
              <a:pathLst>
                <a:path w="64" h="197" extrusionOk="0">
                  <a:moveTo>
                    <a:pt x="60" y="0"/>
                  </a:moveTo>
                  <a:cubicBezTo>
                    <a:pt x="64" y="70"/>
                    <a:pt x="43" y="140"/>
                    <a:pt x="1" y="196"/>
                  </a:cubicBezTo>
                  <a:cubicBezTo>
                    <a:pt x="43" y="140"/>
                    <a:pt x="64" y="70"/>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5" name="Google Shape;6435;p64"/>
            <p:cNvSpPr/>
            <p:nvPr/>
          </p:nvSpPr>
          <p:spPr>
            <a:xfrm>
              <a:off x="1530090" y="217988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6" name="Google Shape;6436;p64"/>
            <p:cNvSpPr/>
            <p:nvPr/>
          </p:nvSpPr>
          <p:spPr>
            <a:xfrm>
              <a:off x="1543355" y="2216108"/>
              <a:ext cx="1100" cy="720"/>
            </a:xfrm>
            <a:custGeom>
              <a:avLst/>
              <a:gdLst/>
              <a:ahLst/>
              <a:cxnLst/>
              <a:rect l="l" t="t" r="r" b="b"/>
              <a:pathLst>
                <a:path w="81" h="53" extrusionOk="0">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7" name="Google Shape;6437;p64"/>
            <p:cNvSpPr/>
            <p:nvPr/>
          </p:nvSpPr>
          <p:spPr>
            <a:xfrm>
              <a:off x="1579281" y="2208980"/>
              <a:ext cx="109" cy="299"/>
            </a:xfrm>
            <a:custGeom>
              <a:avLst/>
              <a:gdLst/>
              <a:ahLst/>
              <a:cxnLst/>
              <a:rect l="l" t="t" r="r" b="b"/>
              <a:pathLst>
                <a:path w="8" h="22" extrusionOk="0">
                  <a:moveTo>
                    <a:pt x="1" y="2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8" name="Google Shape;6438;p64"/>
            <p:cNvSpPr/>
            <p:nvPr/>
          </p:nvSpPr>
          <p:spPr>
            <a:xfrm>
              <a:off x="1579376" y="2208641"/>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39" name="Google Shape;6439;p64"/>
            <p:cNvSpPr/>
            <p:nvPr/>
          </p:nvSpPr>
          <p:spPr>
            <a:xfrm>
              <a:off x="1576620" y="2210786"/>
              <a:ext cx="2105" cy="122"/>
            </a:xfrm>
            <a:custGeom>
              <a:avLst/>
              <a:gdLst/>
              <a:ahLst/>
              <a:cxnLst/>
              <a:rect l="l" t="t" r="r" b="b"/>
              <a:pathLst>
                <a:path w="155" h="9" extrusionOk="0">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0" name="Google Shape;6440;p64"/>
            <p:cNvSpPr/>
            <p:nvPr/>
          </p:nvSpPr>
          <p:spPr>
            <a:xfrm>
              <a:off x="1595588" y="2189958"/>
              <a:ext cx="5621" cy="1018"/>
            </a:xfrm>
            <a:custGeom>
              <a:avLst/>
              <a:gdLst/>
              <a:ahLst/>
              <a:cxnLst/>
              <a:rect l="l" t="t" r="r" b="b"/>
              <a:pathLst>
                <a:path w="414" h="75" extrusionOk="0">
                  <a:moveTo>
                    <a:pt x="414" y="1"/>
                  </a:moveTo>
                  <a:cubicBezTo>
                    <a:pt x="263" y="1"/>
                    <a:pt x="116" y="15"/>
                    <a:pt x="1" y="74"/>
                  </a:cubicBezTo>
                  <a:cubicBezTo>
                    <a:pt x="116" y="15"/>
                    <a:pt x="263" y="4"/>
                    <a:pt x="4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1" name="Google Shape;6441;p64"/>
            <p:cNvSpPr/>
            <p:nvPr/>
          </p:nvSpPr>
          <p:spPr>
            <a:xfrm>
              <a:off x="1611609" y="2192768"/>
              <a:ext cx="774" cy="299"/>
            </a:xfrm>
            <a:custGeom>
              <a:avLst/>
              <a:gdLst/>
              <a:ahLst/>
              <a:cxnLst/>
              <a:rect l="l" t="t" r="r" b="b"/>
              <a:pathLst>
                <a:path w="57" h="22" extrusionOk="0">
                  <a:moveTo>
                    <a:pt x="57" y="0"/>
                  </a:moveTo>
                  <a:cubicBezTo>
                    <a:pt x="39" y="11"/>
                    <a:pt x="18" y="18"/>
                    <a:pt x="1" y="21"/>
                  </a:cubicBezTo>
                  <a:cubicBezTo>
                    <a:pt x="15" y="21"/>
                    <a:pt x="29" y="18"/>
                    <a:pt x="43" y="11"/>
                  </a:cubicBezTo>
                  <a:lnTo>
                    <a:pt x="5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2" name="Google Shape;6442;p64"/>
            <p:cNvSpPr/>
            <p:nvPr/>
          </p:nvSpPr>
          <p:spPr>
            <a:xfrm>
              <a:off x="1579526" y="220826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3" name="Google Shape;6443;p64"/>
            <p:cNvSpPr/>
            <p:nvPr/>
          </p:nvSpPr>
          <p:spPr>
            <a:xfrm>
              <a:off x="1612180" y="2192619"/>
              <a:ext cx="394" cy="258"/>
            </a:xfrm>
            <a:custGeom>
              <a:avLst/>
              <a:gdLst/>
              <a:ahLst/>
              <a:cxnLst/>
              <a:rect l="l" t="t" r="r" b="b"/>
              <a:pathLst>
                <a:path w="29" h="19" extrusionOk="0">
                  <a:moveTo>
                    <a:pt x="29" y="1"/>
                  </a:moveTo>
                  <a:lnTo>
                    <a:pt x="29" y="1"/>
                  </a:lnTo>
                  <a:cubicBezTo>
                    <a:pt x="18" y="8"/>
                    <a:pt x="8" y="15"/>
                    <a:pt x="1" y="18"/>
                  </a:cubicBezTo>
                  <a:lnTo>
                    <a:pt x="15" y="1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4" name="Google Shape;6444;p64"/>
            <p:cNvSpPr/>
            <p:nvPr/>
          </p:nvSpPr>
          <p:spPr>
            <a:xfrm>
              <a:off x="1575385" y="2210636"/>
              <a:ext cx="1724" cy="204"/>
            </a:xfrm>
            <a:custGeom>
              <a:avLst/>
              <a:gdLst/>
              <a:ahLst/>
              <a:cxnLst/>
              <a:rect l="l" t="t" r="r" b="b"/>
              <a:pathLst>
                <a:path w="127" h="15" extrusionOk="0">
                  <a:moveTo>
                    <a:pt x="1" y="1"/>
                  </a:moveTo>
                  <a:lnTo>
                    <a:pt x="92" y="11"/>
                  </a:lnTo>
                  <a:lnTo>
                    <a:pt x="127" y="15"/>
                  </a:lnTo>
                  <a:lnTo>
                    <a:pt x="127" y="15"/>
                  </a:ln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5" name="Google Shape;6445;p64"/>
            <p:cNvSpPr/>
            <p:nvPr/>
          </p:nvSpPr>
          <p:spPr>
            <a:xfrm>
              <a:off x="1438877" y="2046607"/>
              <a:ext cx="93508" cy="136291"/>
            </a:xfrm>
            <a:custGeom>
              <a:avLst/>
              <a:gdLst/>
              <a:ahLst/>
              <a:cxnLst/>
              <a:rect l="l" t="t" r="r" b="b"/>
              <a:pathLst>
                <a:path w="6887" h="10038" extrusionOk="0">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6" name="Google Shape;6446;p64"/>
            <p:cNvSpPr/>
            <p:nvPr/>
          </p:nvSpPr>
          <p:spPr>
            <a:xfrm>
              <a:off x="1518685" y="2074223"/>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7" name="Google Shape;6447;p64"/>
            <p:cNvSpPr/>
            <p:nvPr/>
          </p:nvSpPr>
          <p:spPr>
            <a:xfrm>
              <a:off x="1517545" y="2074549"/>
              <a:ext cx="299" cy="163"/>
            </a:xfrm>
            <a:custGeom>
              <a:avLst/>
              <a:gdLst/>
              <a:ahLst/>
              <a:cxnLst/>
              <a:rect l="l" t="t" r="r" b="b"/>
              <a:pathLst>
                <a:path w="22" h="12" extrusionOk="0">
                  <a:moveTo>
                    <a:pt x="0" y="1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8" name="Google Shape;6448;p64"/>
            <p:cNvSpPr/>
            <p:nvPr/>
          </p:nvSpPr>
          <p:spPr>
            <a:xfrm>
              <a:off x="1518305" y="2074318"/>
              <a:ext cx="299" cy="54"/>
            </a:xfrm>
            <a:custGeom>
              <a:avLst/>
              <a:gdLst/>
              <a:ahLst/>
              <a:cxnLst/>
              <a:rect l="l" t="t" r="r" b="b"/>
              <a:pathLst>
                <a:path w="22" h="4" extrusionOk="0">
                  <a:moveTo>
                    <a:pt x="0" y="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49" name="Google Shape;6449;p64"/>
            <p:cNvSpPr/>
            <p:nvPr/>
          </p:nvSpPr>
          <p:spPr>
            <a:xfrm>
              <a:off x="1517110" y="207479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0" name="Google Shape;6450;p64"/>
            <p:cNvSpPr/>
            <p:nvPr/>
          </p:nvSpPr>
          <p:spPr>
            <a:xfrm>
              <a:off x="1516594" y="2075024"/>
              <a:ext cx="434" cy="353"/>
            </a:xfrm>
            <a:custGeom>
              <a:avLst/>
              <a:gdLst/>
              <a:ahLst/>
              <a:cxnLst/>
              <a:rect l="l" t="t" r="r" b="b"/>
              <a:pathLst>
                <a:path w="32" h="26" extrusionOk="0">
                  <a:moveTo>
                    <a:pt x="0" y="25"/>
                  </a:moveTo>
                  <a:cubicBezTo>
                    <a:pt x="11" y="15"/>
                    <a:pt x="21" y="8"/>
                    <a:pt x="32" y="1"/>
                  </a:cubicBezTo>
                  <a:cubicBezTo>
                    <a:pt x="21" y="8"/>
                    <a:pt x="11"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1" name="Google Shape;6451;p64"/>
            <p:cNvSpPr/>
            <p:nvPr/>
          </p:nvSpPr>
          <p:spPr>
            <a:xfrm>
              <a:off x="1519065" y="207422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2" name="Google Shape;6452;p64"/>
            <p:cNvSpPr/>
            <p:nvPr/>
          </p:nvSpPr>
          <p:spPr>
            <a:xfrm>
              <a:off x="1504184" y="2079356"/>
              <a:ext cx="2349" cy="964"/>
            </a:xfrm>
            <a:custGeom>
              <a:avLst/>
              <a:gdLst/>
              <a:ahLst/>
              <a:cxnLst/>
              <a:rect l="l" t="t" r="r" b="b"/>
              <a:pathLst>
                <a:path w="173" h="71" extrusionOk="0">
                  <a:moveTo>
                    <a:pt x="1" y="70"/>
                  </a:moveTo>
                  <a:cubicBezTo>
                    <a:pt x="60" y="49"/>
                    <a:pt x="120" y="28"/>
                    <a:pt x="172" y="0"/>
                  </a:cubicBezTo>
                  <a:cubicBezTo>
                    <a:pt x="120" y="28"/>
                    <a:pt x="60" y="49"/>
                    <a:pt x="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3" name="Google Shape;6453;p64"/>
            <p:cNvSpPr/>
            <p:nvPr/>
          </p:nvSpPr>
          <p:spPr>
            <a:xfrm>
              <a:off x="1517925" y="2074413"/>
              <a:ext cx="299" cy="109"/>
            </a:xfrm>
            <a:custGeom>
              <a:avLst/>
              <a:gdLst/>
              <a:ahLst/>
              <a:cxnLst/>
              <a:rect l="l" t="t" r="r" b="b"/>
              <a:pathLst>
                <a:path w="22" h="8" extrusionOk="0">
                  <a:moveTo>
                    <a:pt x="0" y="7"/>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4" name="Google Shape;6454;p64"/>
            <p:cNvSpPr/>
            <p:nvPr/>
          </p:nvSpPr>
          <p:spPr>
            <a:xfrm>
              <a:off x="1522052" y="2182355"/>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5" name="Google Shape;6455;p64"/>
            <p:cNvSpPr/>
            <p:nvPr/>
          </p:nvSpPr>
          <p:spPr>
            <a:xfrm>
              <a:off x="1518305" y="2072988"/>
              <a:ext cx="394" cy="394"/>
            </a:xfrm>
            <a:custGeom>
              <a:avLst/>
              <a:gdLst/>
              <a:ahLst/>
              <a:cxnLst/>
              <a:rect l="l" t="t" r="r" b="b"/>
              <a:pathLst>
                <a:path w="29" h="29" extrusionOk="0">
                  <a:moveTo>
                    <a:pt x="28" y="28"/>
                  </a:moveTo>
                  <a:cubicBezTo>
                    <a:pt x="18" y="21"/>
                    <a:pt x="11" y="11"/>
                    <a:pt x="0" y="0"/>
                  </a:cubicBezTo>
                  <a:cubicBezTo>
                    <a:pt x="11" y="11"/>
                    <a:pt x="18" y="21"/>
                    <a:pt x="28"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6" name="Google Shape;6456;p64"/>
            <p:cNvSpPr/>
            <p:nvPr/>
          </p:nvSpPr>
          <p:spPr>
            <a:xfrm>
              <a:off x="1485176" y="204622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7" name="Google Shape;6457;p64"/>
            <p:cNvSpPr/>
            <p:nvPr/>
          </p:nvSpPr>
          <p:spPr>
            <a:xfrm>
              <a:off x="1485692"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8" name="Google Shape;6458;p64"/>
            <p:cNvSpPr/>
            <p:nvPr/>
          </p:nvSpPr>
          <p:spPr>
            <a:xfrm>
              <a:off x="1486411" y="204626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59" name="Google Shape;6459;p64"/>
            <p:cNvSpPr/>
            <p:nvPr/>
          </p:nvSpPr>
          <p:spPr>
            <a:xfrm>
              <a:off x="1486982"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0" name="Google Shape;6460;p64"/>
            <p:cNvSpPr/>
            <p:nvPr/>
          </p:nvSpPr>
          <p:spPr>
            <a:xfrm>
              <a:off x="1486506" y="2046322"/>
              <a:ext cx="109" cy="14"/>
            </a:xfrm>
            <a:custGeom>
              <a:avLst/>
              <a:gdLst/>
              <a:ahLst/>
              <a:cxnLst/>
              <a:rect l="l" t="t" r="r" b="b"/>
              <a:pathLst>
                <a:path w="8" h="1" extrusionOk="0">
                  <a:moveTo>
                    <a:pt x="7"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1" name="Google Shape;6461;p64"/>
            <p:cNvSpPr/>
            <p:nvPr/>
          </p:nvSpPr>
          <p:spPr>
            <a:xfrm>
              <a:off x="1486792" y="2046417"/>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2" name="Google Shape;6462;p64"/>
            <p:cNvSpPr/>
            <p:nvPr/>
          </p:nvSpPr>
          <p:spPr>
            <a:xfrm>
              <a:off x="1486887" y="2046457"/>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3" name="Google Shape;6463;p64"/>
            <p:cNvSpPr/>
            <p:nvPr/>
          </p:nvSpPr>
          <p:spPr>
            <a:xfrm>
              <a:off x="1517965" y="2072513"/>
              <a:ext cx="299" cy="434"/>
            </a:xfrm>
            <a:custGeom>
              <a:avLst/>
              <a:gdLst/>
              <a:ahLst/>
              <a:cxnLst/>
              <a:rect l="l" t="t" r="r" b="b"/>
              <a:pathLst>
                <a:path w="22" h="32" extrusionOk="0">
                  <a:moveTo>
                    <a:pt x="22" y="32"/>
                  </a:moveTo>
                  <a:cubicBezTo>
                    <a:pt x="15" y="21"/>
                    <a:pt x="8" y="11"/>
                    <a:pt x="1" y="0"/>
                  </a:cubicBezTo>
                  <a:cubicBezTo>
                    <a:pt x="8" y="11"/>
                    <a:pt x="15" y="21"/>
                    <a:pt x="2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4" name="Google Shape;6464;p64"/>
            <p:cNvSpPr/>
            <p:nvPr/>
          </p:nvSpPr>
          <p:spPr>
            <a:xfrm>
              <a:off x="1484171" y="204626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5" name="Google Shape;6465;p64"/>
            <p:cNvSpPr/>
            <p:nvPr/>
          </p:nvSpPr>
          <p:spPr>
            <a:xfrm>
              <a:off x="1485407" y="204622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6" name="Google Shape;6466;p64"/>
            <p:cNvSpPr/>
            <p:nvPr/>
          </p:nvSpPr>
          <p:spPr>
            <a:xfrm>
              <a:off x="1483655" y="204636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7" name="Google Shape;6467;p64"/>
            <p:cNvSpPr/>
            <p:nvPr/>
          </p:nvSpPr>
          <p:spPr>
            <a:xfrm>
              <a:off x="1482800" y="2046417"/>
              <a:ext cx="584" cy="109"/>
            </a:xfrm>
            <a:custGeom>
              <a:avLst/>
              <a:gdLst/>
              <a:ahLst/>
              <a:cxnLst/>
              <a:rect l="l" t="t" r="r" b="b"/>
              <a:pathLst>
                <a:path w="43" h="8" extrusionOk="0">
                  <a:moveTo>
                    <a:pt x="0" y="7"/>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8" name="Google Shape;6468;p64"/>
            <p:cNvSpPr/>
            <p:nvPr/>
          </p:nvSpPr>
          <p:spPr>
            <a:xfrm>
              <a:off x="1519201" y="2073789"/>
              <a:ext cx="543" cy="353"/>
            </a:xfrm>
            <a:custGeom>
              <a:avLst/>
              <a:gdLst/>
              <a:ahLst/>
              <a:cxnLst/>
              <a:rect l="l" t="t" r="r" b="b"/>
              <a:pathLst>
                <a:path w="40" h="26" extrusionOk="0">
                  <a:moveTo>
                    <a:pt x="39" y="25"/>
                  </a:moveTo>
                  <a:cubicBezTo>
                    <a:pt x="25" y="18"/>
                    <a:pt x="15" y="8"/>
                    <a:pt x="1" y="1"/>
                  </a:cubicBezTo>
                  <a:cubicBezTo>
                    <a:pt x="15" y="8"/>
                    <a:pt x="25" y="18"/>
                    <a:pt x="3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69" name="Google Shape;6469;p64"/>
            <p:cNvSpPr/>
            <p:nvPr/>
          </p:nvSpPr>
          <p:spPr>
            <a:xfrm>
              <a:off x="1510606" y="2062248"/>
              <a:ext cx="1249" cy="299"/>
            </a:xfrm>
            <a:custGeom>
              <a:avLst/>
              <a:gdLst/>
              <a:ahLst/>
              <a:cxnLst/>
              <a:rect l="l" t="t" r="r" b="b"/>
              <a:pathLst>
                <a:path w="92" h="22" extrusionOk="0">
                  <a:moveTo>
                    <a:pt x="0" y="0"/>
                  </a:moveTo>
                  <a:cubicBezTo>
                    <a:pt x="32" y="0"/>
                    <a:pt x="63" y="7"/>
                    <a:pt x="91" y="21"/>
                  </a:cubicBezTo>
                  <a:cubicBezTo>
                    <a:pt x="63" y="7"/>
                    <a:pt x="32"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0" name="Google Shape;6470;p64"/>
            <p:cNvSpPr/>
            <p:nvPr/>
          </p:nvSpPr>
          <p:spPr>
            <a:xfrm>
              <a:off x="1518726" y="2073463"/>
              <a:ext cx="448" cy="299"/>
            </a:xfrm>
            <a:custGeom>
              <a:avLst/>
              <a:gdLst/>
              <a:ahLst/>
              <a:cxnLst/>
              <a:rect l="l" t="t" r="r" b="b"/>
              <a:pathLst>
                <a:path w="33" h="22" extrusionOk="0">
                  <a:moveTo>
                    <a:pt x="32" y="21"/>
                  </a:moveTo>
                  <a:cubicBezTo>
                    <a:pt x="22" y="14"/>
                    <a:pt x="11" y="7"/>
                    <a:pt x="1" y="0"/>
                  </a:cubicBezTo>
                  <a:cubicBezTo>
                    <a:pt x="11" y="7"/>
                    <a:pt x="22" y="14"/>
                    <a:pt x="32"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1" name="Google Shape;6471;p64"/>
            <p:cNvSpPr/>
            <p:nvPr/>
          </p:nvSpPr>
          <p:spPr>
            <a:xfrm>
              <a:off x="1484646" y="204626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2" name="Google Shape;6472;p64"/>
            <p:cNvSpPr/>
            <p:nvPr/>
          </p:nvSpPr>
          <p:spPr>
            <a:xfrm>
              <a:off x="1486642" y="2046362"/>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3" name="Google Shape;6473;p64"/>
            <p:cNvSpPr/>
            <p:nvPr/>
          </p:nvSpPr>
          <p:spPr>
            <a:xfrm>
              <a:off x="1526003" y="2172945"/>
              <a:ext cx="394" cy="299"/>
            </a:xfrm>
            <a:custGeom>
              <a:avLst/>
              <a:gdLst/>
              <a:ahLst/>
              <a:cxnLst/>
              <a:rect l="l" t="t" r="r" b="b"/>
              <a:pathLst>
                <a:path w="29" h="22" extrusionOk="0">
                  <a:moveTo>
                    <a:pt x="29" y="1"/>
                  </a:moveTo>
                  <a:cubicBezTo>
                    <a:pt x="18" y="8"/>
                    <a:pt x="11" y="15"/>
                    <a:pt x="1" y="22"/>
                  </a:cubicBezTo>
                  <a:cubicBezTo>
                    <a:pt x="11" y="15"/>
                    <a:pt x="18" y="8"/>
                    <a:pt x="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4" name="Google Shape;6474;p64"/>
            <p:cNvSpPr/>
            <p:nvPr/>
          </p:nvSpPr>
          <p:spPr>
            <a:xfrm>
              <a:off x="1525677" y="2173325"/>
              <a:ext cx="299" cy="353"/>
            </a:xfrm>
            <a:custGeom>
              <a:avLst/>
              <a:gdLst/>
              <a:ahLst/>
              <a:cxnLst/>
              <a:rect l="l" t="t" r="r" b="b"/>
              <a:pathLst>
                <a:path w="22" h="26" extrusionOk="0">
                  <a:moveTo>
                    <a:pt x="0" y="25"/>
                  </a:moveTo>
                  <a:cubicBezTo>
                    <a:pt x="7" y="15"/>
                    <a:pt x="14" y="8"/>
                    <a:pt x="21" y="1"/>
                  </a:cubicBezTo>
                  <a:cubicBezTo>
                    <a:pt x="14" y="8"/>
                    <a:pt x="7" y="1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5" name="Google Shape;6475;p64"/>
            <p:cNvSpPr/>
            <p:nvPr/>
          </p:nvSpPr>
          <p:spPr>
            <a:xfrm>
              <a:off x="1529425" y="21325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6" name="Google Shape;6476;p64"/>
            <p:cNvSpPr/>
            <p:nvPr/>
          </p:nvSpPr>
          <p:spPr>
            <a:xfrm>
              <a:off x="1527714" y="2129212"/>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7" name="Google Shape;6477;p64"/>
            <p:cNvSpPr/>
            <p:nvPr/>
          </p:nvSpPr>
          <p:spPr>
            <a:xfrm>
              <a:off x="1527049" y="2127787"/>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8" name="Google Shape;6478;p64"/>
            <p:cNvSpPr/>
            <p:nvPr/>
          </p:nvSpPr>
          <p:spPr>
            <a:xfrm>
              <a:off x="1527388" y="2128452"/>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79" name="Google Shape;6479;p64"/>
            <p:cNvSpPr/>
            <p:nvPr/>
          </p:nvSpPr>
          <p:spPr>
            <a:xfrm>
              <a:off x="1525202" y="2175661"/>
              <a:ext cx="54" cy="339"/>
            </a:xfrm>
            <a:custGeom>
              <a:avLst/>
              <a:gdLst/>
              <a:ahLst/>
              <a:cxnLst/>
              <a:rect l="l" t="t" r="r" b="b"/>
              <a:pathLst>
                <a:path w="4" h="25" extrusionOk="0">
                  <a:moveTo>
                    <a:pt x="0" y="0"/>
                  </a:moveTo>
                  <a:lnTo>
                    <a:pt x="0" y="25"/>
                  </a:lnTo>
                  <a:cubicBezTo>
                    <a:pt x="4" y="18"/>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0" name="Google Shape;6480;p64"/>
            <p:cNvSpPr/>
            <p:nvPr/>
          </p:nvSpPr>
          <p:spPr>
            <a:xfrm>
              <a:off x="1525243" y="2176041"/>
              <a:ext cx="14" cy="394"/>
            </a:xfrm>
            <a:custGeom>
              <a:avLst/>
              <a:gdLst/>
              <a:ahLst/>
              <a:cxnLst/>
              <a:rect l="l" t="t" r="r" b="b"/>
              <a:pathLst>
                <a:path w="1" h="29" extrusionOk="0">
                  <a:moveTo>
                    <a:pt x="1" y="0"/>
                  </a:moveTo>
                  <a:cubicBezTo>
                    <a:pt x="1" y="11"/>
                    <a:pt x="1" y="21"/>
                    <a:pt x="1" y="28"/>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1" name="Google Shape;6481;p64"/>
            <p:cNvSpPr/>
            <p:nvPr/>
          </p:nvSpPr>
          <p:spPr>
            <a:xfrm>
              <a:off x="1528094" y="2129973"/>
              <a:ext cx="163" cy="299"/>
            </a:xfrm>
            <a:custGeom>
              <a:avLst/>
              <a:gdLst/>
              <a:ahLst/>
              <a:cxnLst/>
              <a:rect l="l" t="t" r="r" b="b"/>
              <a:pathLst>
                <a:path w="12" h="22" extrusionOk="0">
                  <a:moveTo>
                    <a:pt x="1" y="1"/>
                  </a:moveTo>
                  <a:lnTo>
                    <a:pt x="1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2" name="Google Shape;6482;p64"/>
            <p:cNvSpPr/>
            <p:nvPr/>
          </p:nvSpPr>
          <p:spPr>
            <a:xfrm>
              <a:off x="1525243" y="2174615"/>
              <a:ext cx="68" cy="434"/>
            </a:xfrm>
            <a:custGeom>
              <a:avLst/>
              <a:gdLst/>
              <a:ahLst/>
              <a:cxnLst/>
              <a:rect l="l" t="t" r="r" b="b"/>
              <a:pathLst>
                <a:path w="5" h="32" extrusionOk="0">
                  <a:moveTo>
                    <a:pt x="4" y="0"/>
                  </a:moveTo>
                  <a:cubicBezTo>
                    <a:pt x="4" y="11"/>
                    <a:pt x="1" y="21"/>
                    <a:pt x="1" y="32"/>
                  </a:cubicBezTo>
                  <a:cubicBezTo>
                    <a:pt x="1"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3" name="Google Shape;6483;p64"/>
            <p:cNvSpPr/>
            <p:nvPr/>
          </p:nvSpPr>
          <p:spPr>
            <a:xfrm>
              <a:off x="1525297" y="2174181"/>
              <a:ext cx="149" cy="394"/>
            </a:xfrm>
            <a:custGeom>
              <a:avLst/>
              <a:gdLst/>
              <a:ahLst/>
              <a:cxnLst/>
              <a:rect l="l" t="t" r="r" b="b"/>
              <a:pathLst>
                <a:path w="11" h="29" extrusionOk="0">
                  <a:moveTo>
                    <a:pt x="11" y="1"/>
                  </a:moveTo>
                  <a:cubicBezTo>
                    <a:pt x="7" y="8"/>
                    <a:pt x="4" y="18"/>
                    <a:pt x="0" y="29"/>
                  </a:cubicBezTo>
                  <a:cubicBezTo>
                    <a:pt x="4" y="18"/>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4" name="Google Shape;6484;p64"/>
            <p:cNvSpPr/>
            <p:nvPr/>
          </p:nvSpPr>
          <p:spPr>
            <a:xfrm>
              <a:off x="1525433" y="2173706"/>
              <a:ext cx="204" cy="448"/>
            </a:xfrm>
            <a:custGeom>
              <a:avLst/>
              <a:gdLst/>
              <a:ahLst/>
              <a:cxnLst/>
              <a:rect l="l" t="t" r="r" b="b"/>
              <a:pathLst>
                <a:path w="15" h="33" extrusionOk="0">
                  <a:moveTo>
                    <a:pt x="15" y="1"/>
                  </a:moveTo>
                  <a:cubicBezTo>
                    <a:pt x="11" y="11"/>
                    <a:pt x="4" y="22"/>
                    <a:pt x="1" y="32"/>
                  </a:cubicBezTo>
                  <a:cubicBezTo>
                    <a:pt x="4" y="22"/>
                    <a:pt x="11" y="11"/>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5" name="Google Shape;6485;p64"/>
            <p:cNvSpPr/>
            <p:nvPr/>
          </p:nvSpPr>
          <p:spPr>
            <a:xfrm>
              <a:off x="1528950" y="2131683"/>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6" name="Google Shape;6486;p64"/>
            <p:cNvSpPr/>
            <p:nvPr/>
          </p:nvSpPr>
          <p:spPr>
            <a:xfrm>
              <a:off x="1525202" y="2175131"/>
              <a:ext cx="54" cy="448"/>
            </a:xfrm>
            <a:custGeom>
              <a:avLst/>
              <a:gdLst/>
              <a:ahLst/>
              <a:cxnLst/>
              <a:rect l="l" t="t" r="r" b="b"/>
              <a:pathLst>
                <a:path w="4" h="33" extrusionOk="0">
                  <a:moveTo>
                    <a:pt x="0" y="1"/>
                  </a:moveTo>
                  <a:lnTo>
                    <a:pt x="0" y="32"/>
                  </a:lnTo>
                  <a:cubicBezTo>
                    <a:pt x="0" y="22"/>
                    <a:pt x="4"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7" name="Google Shape;6487;p64"/>
            <p:cNvSpPr/>
            <p:nvPr/>
          </p:nvSpPr>
          <p:spPr>
            <a:xfrm>
              <a:off x="1528529" y="2130787"/>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8" name="Google Shape;6488;p64"/>
            <p:cNvSpPr/>
            <p:nvPr/>
          </p:nvSpPr>
          <p:spPr>
            <a:xfrm>
              <a:off x="1499201" y="1953967"/>
              <a:ext cx="99781" cy="84031"/>
            </a:xfrm>
            <a:custGeom>
              <a:avLst/>
              <a:gdLst/>
              <a:ahLst/>
              <a:cxnLst/>
              <a:rect l="l" t="t" r="r" b="b"/>
              <a:pathLst>
                <a:path w="7349" h="6189" extrusionOk="0">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89" name="Google Shape;6489;p64"/>
            <p:cNvSpPr/>
            <p:nvPr/>
          </p:nvSpPr>
          <p:spPr>
            <a:xfrm>
              <a:off x="1578575" y="2011862"/>
              <a:ext cx="4915" cy="1385"/>
            </a:xfrm>
            <a:custGeom>
              <a:avLst/>
              <a:gdLst/>
              <a:ahLst/>
              <a:cxnLst/>
              <a:rect l="l" t="t" r="r" b="b"/>
              <a:pathLst>
                <a:path w="362" h="102" extrusionOk="0">
                  <a:moveTo>
                    <a:pt x="0" y="102"/>
                  </a:moveTo>
                  <a:cubicBezTo>
                    <a:pt x="105" y="28"/>
                    <a:pt x="235" y="0"/>
                    <a:pt x="361" y="28"/>
                  </a:cubicBezTo>
                  <a:cubicBezTo>
                    <a:pt x="235" y="0"/>
                    <a:pt x="105" y="28"/>
                    <a:pt x="0"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0" name="Google Shape;6490;p64"/>
            <p:cNvSpPr/>
            <p:nvPr/>
          </p:nvSpPr>
          <p:spPr>
            <a:xfrm>
              <a:off x="1547062" y="2032676"/>
              <a:ext cx="489" cy="774"/>
            </a:xfrm>
            <a:custGeom>
              <a:avLst/>
              <a:gdLst/>
              <a:ahLst/>
              <a:cxnLst/>
              <a:rect l="l" t="t" r="r" b="b"/>
              <a:pathLst>
                <a:path w="36" h="57" extrusionOk="0">
                  <a:moveTo>
                    <a:pt x="35" y="57"/>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1" name="Google Shape;6491;p64"/>
            <p:cNvSpPr/>
            <p:nvPr/>
          </p:nvSpPr>
          <p:spPr>
            <a:xfrm>
              <a:off x="1557381" y="2036817"/>
              <a:ext cx="625" cy="339"/>
            </a:xfrm>
            <a:custGeom>
              <a:avLst/>
              <a:gdLst/>
              <a:ahLst/>
              <a:cxnLst/>
              <a:rect l="l" t="t" r="r" b="b"/>
              <a:pathLst>
                <a:path w="46" h="25" extrusionOk="0">
                  <a:moveTo>
                    <a:pt x="0" y="0"/>
                  </a:moveTo>
                  <a:cubicBezTo>
                    <a:pt x="14" y="7"/>
                    <a:pt x="28" y="14"/>
                    <a:pt x="39" y="21"/>
                  </a:cubicBezTo>
                  <a:lnTo>
                    <a:pt x="46" y="25"/>
                  </a:lnTo>
                  <a:lnTo>
                    <a:pt x="39" y="21"/>
                  </a:lnTo>
                  <a:cubicBezTo>
                    <a:pt x="28" y="14"/>
                    <a:pt x="1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2" name="Google Shape;6492;p64"/>
            <p:cNvSpPr/>
            <p:nvPr/>
          </p:nvSpPr>
          <p:spPr>
            <a:xfrm>
              <a:off x="1592316" y="2006960"/>
              <a:ext cx="1100" cy="1684"/>
            </a:xfrm>
            <a:custGeom>
              <a:avLst/>
              <a:gdLst/>
              <a:ahLst/>
              <a:cxnLst/>
              <a:rect l="l" t="t" r="r" b="b"/>
              <a:pathLst>
                <a:path w="81" h="124" extrusionOk="0">
                  <a:moveTo>
                    <a:pt x="74" y="15"/>
                  </a:moveTo>
                  <a:cubicBezTo>
                    <a:pt x="56" y="57"/>
                    <a:pt x="32" y="92"/>
                    <a:pt x="0" y="123"/>
                  </a:cubicBezTo>
                  <a:cubicBezTo>
                    <a:pt x="32" y="92"/>
                    <a:pt x="56" y="57"/>
                    <a:pt x="74" y="15"/>
                  </a:cubicBezTo>
                  <a:lnTo>
                    <a:pt x="81" y="1"/>
                  </a:lnTo>
                  <a:lnTo>
                    <a:pt x="8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3" name="Google Shape;6493;p64"/>
            <p:cNvSpPr/>
            <p:nvPr/>
          </p:nvSpPr>
          <p:spPr>
            <a:xfrm>
              <a:off x="1547537" y="2033436"/>
              <a:ext cx="2009" cy="2634"/>
            </a:xfrm>
            <a:custGeom>
              <a:avLst/>
              <a:gdLst/>
              <a:ahLst/>
              <a:cxnLst/>
              <a:rect l="l" t="t" r="r" b="b"/>
              <a:pathLst>
                <a:path w="148" h="194" extrusionOk="0">
                  <a:moveTo>
                    <a:pt x="0" y="1"/>
                  </a:moveTo>
                  <a:cubicBezTo>
                    <a:pt x="39" y="71"/>
                    <a:pt x="88" y="137"/>
                    <a:pt x="147" y="193"/>
                  </a:cubicBezTo>
                  <a:cubicBezTo>
                    <a:pt x="88" y="137"/>
                    <a:pt x="39" y="7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4" name="Google Shape;6494;p64"/>
            <p:cNvSpPr/>
            <p:nvPr/>
          </p:nvSpPr>
          <p:spPr>
            <a:xfrm>
              <a:off x="1546397" y="2031576"/>
              <a:ext cx="530" cy="869"/>
            </a:xfrm>
            <a:custGeom>
              <a:avLst/>
              <a:gdLst/>
              <a:ahLst/>
              <a:cxnLst/>
              <a:rect l="l" t="t" r="r" b="b"/>
              <a:pathLst>
                <a:path w="39" h="64" extrusionOk="0">
                  <a:moveTo>
                    <a:pt x="0" y="1"/>
                  </a:moveTo>
                  <a:lnTo>
                    <a:pt x="0" y="1"/>
                  </a:lnTo>
                  <a:cubicBezTo>
                    <a:pt x="14" y="26"/>
                    <a:pt x="28" y="43"/>
                    <a:pt x="39" y="64"/>
                  </a:cubicBezTo>
                  <a:cubicBezTo>
                    <a:pt x="28" y="43"/>
                    <a:pt x="14"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5" name="Google Shape;6495;p64"/>
            <p:cNvSpPr/>
            <p:nvPr/>
          </p:nvSpPr>
          <p:spPr>
            <a:xfrm>
              <a:off x="1545582" y="2030544"/>
              <a:ext cx="679" cy="910"/>
            </a:xfrm>
            <a:custGeom>
              <a:avLst/>
              <a:gdLst/>
              <a:ahLst/>
              <a:cxnLst/>
              <a:rect l="l" t="t" r="r" b="b"/>
              <a:pathLst>
                <a:path w="50" h="67" extrusionOk="0">
                  <a:moveTo>
                    <a:pt x="1" y="0"/>
                  </a:moveTo>
                  <a:cubicBezTo>
                    <a:pt x="18" y="21"/>
                    <a:pt x="36" y="46"/>
                    <a:pt x="50" y="66"/>
                  </a:cubicBezTo>
                  <a:cubicBezTo>
                    <a:pt x="36" y="42"/>
                    <a:pt x="18" y="2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6" name="Google Shape;6496;p64"/>
            <p:cNvSpPr/>
            <p:nvPr/>
          </p:nvSpPr>
          <p:spPr>
            <a:xfrm>
              <a:off x="1544822" y="2029580"/>
              <a:ext cx="774" cy="923"/>
            </a:xfrm>
            <a:custGeom>
              <a:avLst/>
              <a:gdLst/>
              <a:ahLst/>
              <a:cxnLst/>
              <a:rect l="l" t="t" r="r" b="b"/>
              <a:pathLst>
                <a:path w="57" h="68" extrusionOk="0">
                  <a:moveTo>
                    <a:pt x="1" y="1"/>
                  </a:moveTo>
                  <a:cubicBezTo>
                    <a:pt x="18" y="25"/>
                    <a:pt x="39" y="50"/>
                    <a:pt x="57" y="67"/>
                  </a:cubicBezTo>
                  <a:cubicBezTo>
                    <a:pt x="39" y="46"/>
                    <a:pt x="22"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7" name="Google Shape;6497;p64"/>
            <p:cNvSpPr/>
            <p:nvPr/>
          </p:nvSpPr>
          <p:spPr>
            <a:xfrm>
              <a:off x="1506941" y="1960376"/>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8" name="Google Shape;6498;p64"/>
            <p:cNvSpPr/>
            <p:nvPr/>
          </p:nvSpPr>
          <p:spPr>
            <a:xfrm>
              <a:off x="1508651" y="1958434"/>
              <a:ext cx="109" cy="109"/>
            </a:xfrm>
            <a:custGeom>
              <a:avLst/>
              <a:gdLst/>
              <a:ahLst/>
              <a:cxnLst/>
              <a:rect l="l" t="t" r="r" b="b"/>
              <a:pathLst>
                <a:path w="8" h="8" extrusionOk="0">
                  <a:moveTo>
                    <a:pt x="8" y="0"/>
                  </a:moveTo>
                  <a:lnTo>
                    <a:pt x="1" y="7"/>
                  </a:ln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499" name="Google Shape;6499;p64"/>
            <p:cNvSpPr/>
            <p:nvPr/>
          </p:nvSpPr>
          <p:spPr>
            <a:xfrm>
              <a:off x="1508271" y="1958624"/>
              <a:ext cx="299" cy="299"/>
            </a:xfrm>
            <a:custGeom>
              <a:avLst/>
              <a:gdLst/>
              <a:ahLst/>
              <a:cxnLst/>
              <a:rect l="l" t="t" r="r" b="b"/>
              <a:pathLst>
                <a:path w="22" h="22" extrusionOk="0">
                  <a:moveTo>
                    <a:pt x="1" y="21"/>
                  </a:moveTo>
                  <a:cubicBezTo>
                    <a:pt x="8" y="14"/>
                    <a:pt x="15" y="7"/>
                    <a:pt x="22" y="0"/>
                  </a:cubicBezTo>
                  <a:cubicBezTo>
                    <a:pt x="15" y="7"/>
                    <a:pt x="8"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0" name="Google Shape;6500;p64"/>
            <p:cNvSpPr/>
            <p:nvPr/>
          </p:nvSpPr>
          <p:spPr>
            <a:xfrm>
              <a:off x="1507280" y="1990084"/>
              <a:ext cx="3096" cy="1086"/>
            </a:xfrm>
            <a:custGeom>
              <a:avLst/>
              <a:gdLst/>
              <a:ahLst/>
              <a:cxnLst/>
              <a:rect l="l" t="t" r="r" b="b"/>
              <a:pathLst>
                <a:path w="228" h="80" extrusionOk="0">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1" name="Google Shape;6501;p64"/>
            <p:cNvSpPr/>
            <p:nvPr/>
          </p:nvSpPr>
          <p:spPr>
            <a:xfrm>
              <a:off x="1614271" y="1998868"/>
              <a:ext cx="28730" cy="30970"/>
            </a:xfrm>
            <a:custGeom>
              <a:avLst/>
              <a:gdLst/>
              <a:ahLst/>
              <a:cxnLst/>
              <a:rect l="l" t="t" r="r" b="b"/>
              <a:pathLst>
                <a:path w="2116" h="2281" extrusionOk="0">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2" name="Google Shape;6502;p64"/>
            <p:cNvSpPr/>
            <p:nvPr/>
          </p:nvSpPr>
          <p:spPr>
            <a:xfrm>
              <a:off x="1636321"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3" name="Google Shape;6503;p64"/>
            <p:cNvSpPr/>
            <p:nvPr/>
          </p:nvSpPr>
          <p:spPr>
            <a:xfrm>
              <a:off x="1639185" y="202444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4" name="Google Shape;6504;p64"/>
            <p:cNvSpPr/>
            <p:nvPr/>
          </p:nvSpPr>
          <p:spPr>
            <a:xfrm>
              <a:off x="1636796" y="202416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5" name="Google Shape;6505;p64"/>
            <p:cNvSpPr/>
            <p:nvPr/>
          </p:nvSpPr>
          <p:spPr>
            <a:xfrm>
              <a:off x="1638900" y="2024312"/>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6" name="Google Shape;6506;p64"/>
            <p:cNvSpPr/>
            <p:nvPr/>
          </p:nvSpPr>
          <p:spPr>
            <a:xfrm>
              <a:off x="1626871" y="202963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7" name="Google Shape;6507;p64"/>
            <p:cNvSpPr/>
            <p:nvPr/>
          </p:nvSpPr>
          <p:spPr>
            <a:xfrm>
              <a:off x="1639471" y="202459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8" name="Google Shape;6508;p64"/>
            <p:cNvSpPr/>
            <p:nvPr/>
          </p:nvSpPr>
          <p:spPr>
            <a:xfrm>
              <a:off x="1627441" y="2029255"/>
              <a:ext cx="530" cy="339"/>
            </a:xfrm>
            <a:custGeom>
              <a:avLst/>
              <a:gdLst/>
              <a:ahLst/>
              <a:cxnLst/>
              <a:rect l="l" t="t" r="r" b="b"/>
              <a:pathLst>
                <a:path w="39" h="25" extrusionOk="0">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09" name="Google Shape;6509;p64"/>
            <p:cNvSpPr/>
            <p:nvPr/>
          </p:nvSpPr>
          <p:spPr>
            <a:xfrm>
              <a:off x="1627156" y="2029580"/>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0" name="Google Shape;6510;p64"/>
            <p:cNvSpPr/>
            <p:nvPr/>
          </p:nvSpPr>
          <p:spPr>
            <a:xfrm>
              <a:off x="1638561" y="2024258"/>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1" name="Google Shape;6511;p64"/>
            <p:cNvSpPr/>
            <p:nvPr/>
          </p:nvSpPr>
          <p:spPr>
            <a:xfrm>
              <a:off x="1637475" y="20241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2" name="Google Shape;6512;p64"/>
            <p:cNvSpPr/>
            <p:nvPr/>
          </p:nvSpPr>
          <p:spPr>
            <a:xfrm>
              <a:off x="1637230" y="20241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3" name="Google Shape;6513;p64"/>
            <p:cNvSpPr/>
            <p:nvPr/>
          </p:nvSpPr>
          <p:spPr>
            <a:xfrm>
              <a:off x="1638235" y="2024217"/>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4" name="Google Shape;6514;p64"/>
            <p:cNvSpPr/>
            <p:nvPr/>
          </p:nvSpPr>
          <p:spPr>
            <a:xfrm>
              <a:off x="1639756" y="2024788"/>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5" name="Google Shape;6515;p64"/>
            <p:cNvSpPr/>
            <p:nvPr/>
          </p:nvSpPr>
          <p:spPr>
            <a:xfrm>
              <a:off x="1637855" y="202416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6" name="Google Shape;6516;p64"/>
            <p:cNvSpPr/>
            <p:nvPr/>
          </p:nvSpPr>
          <p:spPr>
            <a:xfrm>
              <a:off x="1639946" y="2025018"/>
              <a:ext cx="149" cy="163"/>
            </a:xfrm>
            <a:custGeom>
              <a:avLst/>
              <a:gdLst/>
              <a:ahLst/>
              <a:cxnLst/>
              <a:rect l="l" t="t" r="r" b="b"/>
              <a:pathLst>
                <a:path w="11" h="12" extrusionOk="0">
                  <a:moveTo>
                    <a:pt x="11"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7" name="Google Shape;6517;p64"/>
            <p:cNvSpPr/>
            <p:nvPr/>
          </p:nvSpPr>
          <p:spPr>
            <a:xfrm>
              <a:off x="1589940" y="1981910"/>
              <a:ext cx="32613" cy="51690"/>
            </a:xfrm>
            <a:custGeom>
              <a:avLst/>
              <a:gdLst/>
              <a:ahLst/>
              <a:cxnLst/>
              <a:rect l="l" t="t" r="r" b="b"/>
              <a:pathLst>
                <a:path w="2402" h="3807" extrusionOk="0">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8" name="Google Shape;6518;p64"/>
            <p:cNvSpPr/>
            <p:nvPr/>
          </p:nvSpPr>
          <p:spPr>
            <a:xfrm>
              <a:off x="1596688" y="2004394"/>
              <a:ext cx="584" cy="54"/>
            </a:xfrm>
            <a:custGeom>
              <a:avLst/>
              <a:gdLst/>
              <a:ahLst/>
              <a:cxnLst/>
              <a:rect l="l" t="t" r="r" b="b"/>
              <a:pathLst>
                <a:path w="43" h="4" extrusionOk="0">
                  <a:moveTo>
                    <a:pt x="0" y="1"/>
                  </a:moveTo>
                  <a:cubicBezTo>
                    <a:pt x="14" y="1"/>
                    <a:pt x="28" y="1"/>
                    <a:pt x="42" y="4"/>
                  </a:cubicBezTo>
                  <a:cubicBezTo>
                    <a:pt x="28" y="1"/>
                    <a:pt x="14"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19" name="Google Shape;6519;p64"/>
            <p:cNvSpPr/>
            <p:nvPr/>
          </p:nvSpPr>
          <p:spPr>
            <a:xfrm>
              <a:off x="1594502" y="2005155"/>
              <a:ext cx="109" cy="163"/>
            </a:xfrm>
            <a:custGeom>
              <a:avLst/>
              <a:gdLst/>
              <a:ahLst/>
              <a:cxnLst/>
              <a:rect l="l" t="t" r="r" b="b"/>
              <a:pathLst>
                <a:path w="8" h="12" extrusionOk="0">
                  <a:moveTo>
                    <a:pt x="0" y="1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0" name="Google Shape;6520;p64"/>
            <p:cNvSpPr/>
            <p:nvPr/>
          </p:nvSpPr>
          <p:spPr>
            <a:xfrm>
              <a:off x="1621019" y="202849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1" name="Google Shape;6521;p64"/>
            <p:cNvSpPr/>
            <p:nvPr/>
          </p:nvSpPr>
          <p:spPr>
            <a:xfrm>
              <a:off x="1594638" y="2004394"/>
              <a:ext cx="1969" cy="774"/>
            </a:xfrm>
            <a:custGeom>
              <a:avLst/>
              <a:gdLst/>
              <a:ahLst/>
              <a:cxnLst/>
              <a:rect l="l" t="t" r="r" b="b"/>
              <a:pathLst>
                <a:path w="145" h="57" extrusionOk="0">
                  <a:moveTo>
                    <a:pt x="144" y="1"/>
                  </a:moveTo>
                  <a:cubicBezTo>
                    <a:pt x="92" y="1"/>
                    <a:pt x="39" y="18"/>
                    <a:pt x="1" y="57"/>
                  </a:cubicBezTo>
                  <a:cubicBezTo>
                    <a:pt x="39" y="18"/>
                    <a:pt x="92" y="1"/>
                    <a:pt x="1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2" name="Google Shape;6522;p64"/>
            <p:cNvSpPr/>
            <p:nvPr/>
          </p:nvSpPr>
          <p:spPr>
            <a:xfrm>
              <a:off x="1621494" y="2028535"/>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3" name="Google Shape;6523;p64"/>
            <p:cNvSpPr/>
            <p:nvPr/>
          </p:nvSpPr>
          <p:spPr>
            <a:xfrm>
              <a:off x="1619878" y="2028589"/>
              <a:ext cx="353" cy="54"/>
            </a:xfrm>
            <a:custGeom>
              <a:avLst/>
              <a:gdLst/>
              <a:ahLst/>
              <a:cxnLst/>
              <a:rect l="l" t="t" r="r" b="b"/>
              <a:pathLst>
                <a:path w="26" h="4" extrusionOk="0">
                  <a:moveTo>
                    <a:pt x="25"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4" name="Google Shape;6524;p64"/>
            <p:cNvSpPr/>
            <p:nvPr/>
          </p:nvSpPr>
          <p:spPr>
            <a:xfrm>
              <a:off x="1619362" y="2028684"/>
              <a:ext cx="434" cy="149"/>
            </a:xfrm>
            <a:custGeom>
              <a:avLst/>
              <a:gdLst/>
              <a:ahLst/>
              <a:cxnLst/>
              <a:rect l="l" t="t" r="r" b="b"/>
              <a:pathLst>
                <a:path w="32" h="11" extrusionOk="0">
                  <a:moveTo>
                    <a:pt x="32" y="0"/>
                  </a:moveTo>
                  <a:cubicBezTo>
                    <a:pt x="21" y="4"/>
                    <a:pt x="11" y="7"/>
                    <a:pt x="0" y="11"/>
                  </a:cubicBezTo>
                  <a:cubicBezTo>
                    <a:pt x="11" y="7"/>
                    <a:pt x="21"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5" name="Google Shape;6525;p64"/>
            <p:cNvSpPr/>
            <p:nvPr/>
          </p:nvSpPr>
          <p:spPr>
            <a:xfrm>
              <a:off x="1620353" y="2028494"/>
              <a:ext cx="448" cy="54"/>
            </a:xfrm>
            <a:custGeom>
              <a:avLst/>
              <a:gdLst/>
              <a:ahLst/>
              <a:cxnLst/>
              <a:rect l="l" t="t" r="r" b="b"/>
              <a:pathLst>
                <a:path w="33" h="4" extrusionOk="0">
                  <a:moveTo>
                    <a:pt x="32" y="0"/>
                  </a:moveTo>
                  <a:cubicBezTo>
                    <a:pt x="22" y="0"/>
                    <a:pt x="11" y="0"/>
                    <a:pt x="1" y="4"/>
                  </a:cubicBezTo>
                  <a:cubicBezTo>
                    <a:pt x="11" y="4"/>
                    <a:pt x="22" y="4"/>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6" name="Google Shape;6526;p64"/>
            <p:cNvSpPr/>
            <p:nvPr/>
          </p:nvSpPr>
          <p:spPr>
            <a:xfrm>
              <a:off x="1618507" y="2029160"/>
              <a:ext cx="394" cy="299"/>
            </a:xfrm>
            <a:custGeom>
              <a:avLst/>
              <a:gdLst/>
              <a:ahLst/>
              <a:cxnLst/>
              <a:rect l="l" t="t" r="r" b="b"/>
              <a:pathLst>
                <a:path w="29" h="22" extrusionOk="0">
                  <a:moveTo>
                    <a:pt x="28" y="0"/>
                  </a:moveTo>
                  <a:cubicBezTo>
                    <a:pt x="18" y="7"/>
                    <a:pt x="7" y="14"/>
                    <a:pt x="0" y="21"/>
                  </a:cubicBezTo>
                  <a:cubicBezTo>
                    <a:pt x="7" y="14"/>
                    <a:pt x="18" y="7"/>
                    <a:pt x="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7" name="Google Shape;6527;p64"/>
            <p:cNvSpPr/>
            <p:nvPr/>
          </p:nvSpPr>
          <p:spPr>
            <a:xfrm>
              <a:off x="1618928" y="2028874"/>
              <a:ext cx="353" cy="204"/>
            </a:xfrm>
            <a:custGeom>
              <a:avLst/>
              <a:gdLst/>
              <a:ahLst/>
              <a:cxnLst/>
              <a:rect l="l" t="t" r="r" b="b"/>
              <a:pathLst>
                <a:path w="26" h="15" extrusionOk="0">
                  <a:moveTo>
                    <a:pt x="25" y="0"/>
                  </a:moveTo>
                  <a:cubicBezTo>
                    <a:pt x="18" y="4"/>
                    <a:pt x="8" y="7"/>
                    <a:pt x="1" y="14"/>
                  </a:cubicBezTo>
                  <a:cubicBezTo>
                    <a:pt x="8" y="7"/>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8" name="Google Shape;6528;p64"/>
            <p:cNvSpPr/>
            <p:nvPr/>
          </p:nvSpPr>
          <p:spPr>
            <a:xfrm>
              <a:off x="1622254" y="202863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29" name="Google Shape;6529;p64"/>
            <p:cNvSpPr/>
            <p:nvPr/>
          </p:nvSpPr>
          <p:spPr>
            <a:xfrm>
              <a:off x="1599444" y="198362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0" name="Google Shape;6530;p64"/>
            <p:cNvSpPr/>
            <p:nvPr/>
          </p:nvSpPr>
          <p:spPr>
            <a:xfrm>
              <a:off x="1591365" y="2001489"/>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1" name="Google Shape;6531;p64"/>
            <p:cNvSpPr/>
            <p:nvPr/>
          </p:nvSpPr>
          <p:spPr>
            <a:xfrm>
              <a:off x="1594067" y="2004869"/>
              <a:ext cx="258" cy="394"/>
            </a:xfrm>
            <a:custGeom>
              <a:avLst/>
              <a:gdLst/>
              <a:ahLst/>
              <a:cxnLst/>
              <a:rect l="l" t="t" r="r" b="b"/>
              <a:pathLst>
                <a:path w="19" h="29" extrusionOk="0">
                  <a:moveTo>
                    <a:pt x="18"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2" name="Google Shape;6532;p64"/>
            <p:cNvSpPr/>
            <p:nvPr/>
          </p:nvSpPr>
          <p:spPr>
            <a:xfrm>
              <a:off x="1599064" y="198405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3" name="Google Shape;6533;p64"/>
            <p:cNvSpPr/>
            <p:nvPr/>
          </p:nvSpPr>
          <p:spPr>
            <a:xfrm>
              <a:off x="1599824" y="1983105"/>
              <a:ext cx="149" cy="204"/>
            </a:xfrm>
            <a:custGeom>
              <a:avLst/>
              <a:gdLst/>
              <a:ahLst/>
              <a:cxnLst/>
              <a:rect l="l" t="t" r="r" b="b"/>
              <a:pathLst>
                <a:path w="11" h="15" extrusionOk="0">
                  <a:moveTo>
                    <a:pt x="0" y="1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4" name="Google Shape;6534;p64"/>
            <p:cNvSpPr/>
            <p:nvPr/>
          </p:nvSpPr>
          <p:spPr>
            <a:xfrm>
              <a:off x="1593266" y="2003824"/>
              <a:ext cx="299" cy="394"/>
            </a:xfrm>
            <a:custGeom>
              <a:avLst/>
              <a:gdLst/>
              <a:ahLst/>
              <a:cxnLst/>
              <a:rect l="l" t="t" r="r" b="b"/>
              <a:pathLst>
                <a:path w="22" h="29" extrusionOk="0">
                  <a:moveTo>
                    <a:pt x="21"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5" name="Google Shape;6535;p64"/>
            <p:cNvSpPr/>
            <p:nvPr/>
          </p:nvSpPr>
          <p:spPr>
            <a:xfrm>
              <a:off x="1591936" y="2002154"/>
              <a:ext cx="244" cy="299"/>
            </a:xfrm>
            <a:custGeom>
              <a:avLst/>
              <a:gdLst/>
              <a:ahLst/>
              <a:cxnLst/>
              <a:rect l="l" t="t" r="r" b="b"/>
              <a:pathLst>
                <a:path w="18" h="22" extrusionOk="0">
                  <a:moveTo>
                    <a:pt x="18"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6" name="Google Shape;6536;p64"/>
            <p:cNvSpPr/>
            <p:nvPr/>
          </p:nvSpPr>
          <p:spPr>
            <a:xfrm>
              <a:off x="1590890" y="2000973"/>
              <a:ext cx="204" cy="204"/>
            </a:xfrm>
            <a:custGeom>
              <a:avLst/>
              <a:gdLst/>
              <a:ahLst/>
              <a:cxnLst/>
              <a:rect l="l" t="t" r="r" b="b"/>
              <a:pathLst>
                <a:path w="15" h="15" extrusionOk="0">
                  <a:moveTo>
                    <a:pt x="1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7" name="Google Shape;6537;p64"/>
            <p:cNvSpPr/>
            <p:nvPr/>
          </p:nvSpPr>
          <p:spPr>
            <a:xfrm>
              <a:off x="1598344" y="1984815"/>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8" name="Google Shape;6538;p64"/>
            <p:cNvSpPr/>
            <p:nvPr/>
          </p:nvSpPr>
          <p:spPr>
            <a:xfrm>
              <a:off x="1592547" y="2002914"/>
              <a:ext cx="299" cy="394"/>
            </a:xfrm>
            <a:custGeom>
              <a:avLst/>
              <a:gdLst/>
              <a:ahLst/>
              <a:cxnLst/>
              <a:rect l="l" t="t" r="r" b="b"/>
              <a:pathLst>
                <a:path w="22" h="29" extrusionOk="0">
                  <a:moveTo>
                    <a:pt x="22"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39" name="Google Shape;6539;p64"/>
            <p:cNvSpPr/>
            <p:nvPr/>
          </p:nvSpPr>
          <p:spPr>
            <a:xfrm>
              <a:off x="1595303" y="1987287"/>
              <a:ext cx="353" cy="584"/>
            </a:xfrm>
            <a:custGeom>
              <a:avLst/>
              <a:gdLst/>
              <a:ahLst/>
              <a:cxnLst/>
              <a:rect l="l" t="t" r="r" b="b"/>
              <a:pathLst>
                <a:path w="26" h="43" extrusionOk="0">
                  <a:moveTo>
                    <a:pt x="1" y="42"/>
                  </a:moveTo>
                  <a:cubicBezTo>
                    <a:pt x="8" y="28"/>
                    <a:pt x="15" y="11"/>
                    <a:pt x="25" y="0"/>
                  </a:cubicBezTo>
                  <a:cubicBezTo>
                    <a:pt x="15" y="11"/>
                    <a:pt x="8" y="28"/>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0" name="Google Shape;6540;p64"/>
            <p:cNvSpPr/>
            <p:nvPr/>
          </p:nvSpPr>
          <p:spPr>
            <a:xfrm>
              <a:off x="1600245" y="1982534"/>
              <a:ext cx="109" cy="204"/>
            </a:xfrm>
            <a:custGeom>
              <a:avLst/>
              <a:gdLst/>
              <a:ahLst/>
              <a:cxnLst/>
              <a:rect l="l" t="t" r="r" b="b"/>
              <a:pathLst>
                <a:path w="8" h="15" extrusionOk="0">
                  <a:moveTo>
                    <a:pt x="1" y="1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1" name="Google Shape;6541;p64"/>
            <p:cNvSpPr/>
            <p:nvPr/>
          </p:nvSpPr>
          <p:spPr>
            <a:xfrm>
              <a:off x="1598684" y="1984476"/>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2" name="Google Shape;6542;p64"/>
            <p:cNvSpPr/>
            <p:nvPr/>
          </p:nvSpPr>
          <p:spPr>
            <a:xfrm>
              <a:off x="1596498" y="1985101"/>
              <a:ext cx="1534" cy="1195"/>
            </a:xfrm>
            <a:custGeom>
              <a:avLst/>
              <a:gdLst/>
              <a:ahLst/>
              <a:cxnLst/>
              <a:rect l="l" t="t" r="r" b="b"/>
              <a:pathLst>
                <a:path w="113" h="88" extrusionOk="0">
                  <a:moveTo>
                    <a:pt x="112" y="0"/>
                  </a:moveTo>
                  <a:lnTo>
                    <a:pt x="112" y="0"/>
                  </a:lnTo>
                  <a:cubicBezTo>
                    <a:pt x="74" y="25"/>
                    <a:pt x="35" y="56"/>
                    <a:pt x="0" y="88"/>
                  </a:cubicBezTo>
                  <a:cubicBezTo>
                    <a:pt x="35" y="56"/>
                    <a:pt x="74" y="25"/>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3" name="Google Shape;6543;p64"/>
            <p:cNvSpPr/>
            <p:nvPr/>
          </p:nvSpPr>
          <p:spPr>
            <a:xfrm>
              <a:off x="1590456" y="2000538"/>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4" name="Google Shape;6544;p64"/>
            <p:cNvSpPr/>
            <p:nvPr/>
          </p:nvSpPr>
          <p:spPr>
            <a:xfrm>
              <a:off x="1619783" y="1999968"/>
              <a:ext cx="109" cy="353"/>
            </a:xfrm>
            <a:custGeom>
              <a:avLst/>
              <a:gdLst/>
              <a:ahLst/>
              <a:cxnLst/>
              <a:rect l="l" t="t" r="r" b="b"/>
              <a:pathLst>
                <a:path w="8" h="26" extrusionOk="0">
                  <a:moveTo>
                    <a:pt x="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5" name="Google Shape;6545;p64"/>
            <p:cNvSpPr/>
            <p:nvPr/>
          </p:nvSpPr>
          <p:spPr>
            <a:xfrm>
              <a:off x="1619213" y="2003783"/>
              <a:ext cx="68" cy="190"/>
            </a:xfrm>
            <a:custGeom>
              <a:avLst/>
              <a:gdLst/>
              <a:ahLst/>
              <a:cxnLst/>
              <a:rect l="l" t="t" r="r" b="b"/>
              <a:pathLst>
                <a:path w="5" h="14" extrusionOk="0">
                  <a:moveTo>
                    <a:pt x="1" y="0"/>
                  </a:moveTo>
                  <a:cubicBezTo>
                    <a:pt x="1" y="4"/>
                    <a:pt x="1" y="11"/>
                    <a:pt x="4" y="14"/>
                  </a:cubicBezTo>
                  <a:cubicBezTo>
                    <a:pt x="4"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6" name="Google Shape;6546;p64"/>
            <p:cNvSpPr/>
            <p:nvPr/>
          </p:nvSpPr>
          <p:spPr>
            <a:xfrm>
              <a:off x="1619267" y="2001964"/>
              <a:ext cx="54" cy="299"/>
            </a:xfrm>
            <a:custGeom>
              <a:avLst/>
              <a:gdLst/>
              <a:ahLst/>
              <a:cxnLst/>
              <a:rect l="l" t="t" r="r" b="b"/>
              <a:pathLst>
                <a:path w="4" h="22" extrusionOk="0">
                  <a:moveTo>
                    <a:pt x="4" y="1"/>
                  </a:moveTo>
                  <a:cubicBezTo>
                    <a:pt x="0" y="11"/>
                    <a:pt x="0" y="18"/>
                    <a:pt x="0" y="22"/>
                  </a:cubicBezTo>
                  <a:cubicBezTo>
                    <a:pt x="0" y="18"/>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7" name="Google Shape;6547;p64"/>
            <p:cNvSpPr/>
            <p:nvPr/>
          </p:nvSpPr>
          <p:spPr>
            <a:xfrm>
              <a:off x="1619362" y="2001353"/>
              <a:ext cx="109" cy="299"/>
            </a:xfrm>
            <a:custGeom>
              <a:avLst/>
              <a:gdLst/>
              <a:ahLst/>
              <a:cxnLst/>
              <a:rect l="l" t="t" r="r" b="b"/>
              <a:pathLst>
                <a:path w="8" h="22" extrusionOk="0">
                  <a:moveTo>
                    <a:pt x="7" y="0"/>
                  </a:moveTo>
                  <a:lnTo>
                    <a:pt x="0" y="21"/>
                  </a:ln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8" name="Google Shape;6548;p64"/>
            <p:cNvSpPr/>
            <p:nvPr/>
          </p:nvSpPr>
          <p:spPr>
            <a:xfrm>
              <a:off x="1619552" y="2000688"/>
              <a:ext cx="109" cy="299"/>
            </a:xfrm>
            <a:custGeom>
              <a:avLst/>
              <a:gdLst/>
              <a:ahLst/>
              <a:cxnLst/>
              <a:rect l="l" t="t" r="r" b="b"/>
              <a:pathLst>
                <a:path w="8" h="22" extrusionOk="0">
                  <a:moveTo>
                    <a:pt x="7"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49" name="Google Shape;6549;p64"/>
            <p:cNvSpPr/>
            <p:nvPr/>
          </p:nvSpPr>
          <p:spPr>
            <a:xfrm>
              <a:off x="1619172" y="2003199"/>
              <a:ext cx="14" cy="258"/>
            </a:xfrm>
            <a:custGeom>
              <a:avLst/>
              <a:gdLst/>
              <a:ahLst/>
              <a:cxnLst/>
              <a:rect l="l" t="t" r="r" b="b"/>
              <a:pathLst>
                <a:path w="1" h="19" extrusionOk="0">
                  <a:moveTo>
                    <a:pt x="0" y="18"/>
                  </a:moveTo>
                  <a:lnTo>
                    <a:pt x="0" y="1"/>
                  </a:lnTo>
                  <a:cubicBezTo>
                    <a:pt x="0" y="8"/>
                    <a:pt x="0"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0" name="Google Shape;6550;p64"/>
            <p:cNvSpPr/>
            <p:nvPr/>
          </p:nvSpPr>
          <p:spPr>
            <a:xfrm>
              <a:off x="1620598" y="2025073"/>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1" name="Google Shape;6551;p64"/>
            <p:cNvSpPr/>
            <p:nvPr/>
          </p:nvSpPr>
          <p:spPr>
            <a:xfrm>
              <a:off x="1619118" y="2022031"/>
              <a:ext cx="258" cy="530"/>
            </a:xfrm>
            <a:custGeom>
              <a:avLst/>
              <a:gdLst/>
              <a:ahLst/>
              <a:cxnLst/>
              <a:rect l="l" t="t" r="r" b="b"/>
              <a:pathLst>
                <a:path w="19" h="39" extrusionOk="0">
                  <a:moveTo>
                    <a:pt x="1" y="0"/>
                  </a:moveTo>
                  <a:cubicBezTo>
                    <a:pt x="8" y="11"/>
                    <a:pt x="11" y="25"/>
                    <a:pt x="18" y="39"/>
                  </a:cubicBezTo>
                  <a:cubicBezTo>
                    <a:pt x="11" y="25"/>
                    <a:pt x="8"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2" name="Google Shape;6552;p64"/>
            <p:cNvSpPr/>
            <p:nvPr/>
          </p:nvSpPr>
          <p:spPr>
            <a:xfrm>
              <a:off x="1622118" y="2027924"/>
              <a:ext cx="339" cy="584"/>
            </a:xfrm>
            <a:custGeom>
              <a:avLst/>
              <a:gdLst/>
              <a:ahLst/>
              <a:cxnLst/>
              <a:rect l="l" t="t" r="r" b="b"/>
              <a:pathLst>
                <a:path w="25" h="43" extrusionOk="0">
                  <a:moveTo>
                    <a:pt x="0" y="0"/>
                  </a:moveTo>
                  <a:lnTo>
                    <a:pt x="25" y="4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3" name="Google Shape;6553;p64"/>
            <p:cNvSpPr/>
            <p:nvPr/>
          </p:nvSpPr>
          <p:spPr>
            <a:xfrm>
              <a:off x="1619172" y="2002588"/>
              <a:ext cx="54" cy="299"/>
            </a:xfrm>
            <a:custGeom>
              <a:avLst/>
              <a:gdLst/>
              <a:ahLst/>
              <a:cxnLst/>
              <a:rect l="l" t="t" r="r" b="b"/>
              <a:pathLst>
                <a:path w="4" h="22" extrusionOk="0">
                  <a:moveTo>
                    <a:pt x="4" y="0"/>
                  </a:moveTo>
                  <a:cubicBezTo>
                    <a:pt x="0" y="7"/>
                    <a:pt x="0" y="14"/>
                    <a:pt x="4" y="21"/>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4" name="Google Shape;6554;p64"/>
            <p:cNvSpPr/>
            <p:nvPr/>
          </p:nvSpPr>
          <p:spPr>
            <a:xfrm>
              <a:off x="1619742" y="2023403"/>
              <a:ext cx="299" cy="584"/>
            </a:xfrm>
            <a:custGeom>
              <a:avLst/>
              <a:gdLst/>
              <a:ahLst/>
              <a:cxnLst/>
              <a:rect l="l" t="t" r="r" b="b"/>
              <a:pathLst>
                <a:path w="22" h="43" extrusionOk="0">
                  <a:moveTo>
                    <a:pt x="0" y="1"/>
                  </a:moveTo>
                  <a:lnTo>
                    <a:pt x="21" y="4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5" name="Google Shape;6555;p64"/>
            <p:cNvSpPr/>
            <p:nvPr/>
          </p:nvSpPr>
          <p:spPr>
            <a:xfrm>
              <a:off x="1621548" y="2026879"/>
              <a:ext cx="434" cy="815"/>
            </a:xfrm>
            <a:custGeom>
              <a:avLst/>
              <a:gdLst/>
              <a:ahLst/>
              <a:cxnLst/>
              <a:rect l="l" t="t" r="r" b="b"/>
              <a:pathLst>
                <a:path w="32" h="60" extrusionOk="0">
                  <a:moveTo>
                    <a:pt x="0" y="0"/>
                  </a:moveTo>
                  <a:lnTo>
                    <a:pt x="32"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6" name="Google Shape;6556;p64"/>
            <p:cNvSpPr/>
            <p:nvPr/>
          </p:nvSpPr>
          <p:spPr>
            <a:xfrm>
              <a:off x="1621073" y="2025928"/>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7" name="Google Shape;6557;p64"/>
            <p:cNvSpPr/>
            <p:nvPr/>
          </p:nvSpPr>
          <p:spPr>
            <a:xfrm>
              <a:off x="1620123" y="2024122"/>
              <a:ext cx="394" cy="774"/>
            </a:xfrm>
            <a:custGeom>
              <a:avLst/>
              <a:gdLst/>
              <a:ahLst/>
              <a:cxnLst/>
              <a:rect l="l" t="t" r="r" b="b"/>
              <a:pathLst>
                <a:path w="29" h="57" extrusionOk="0">
                  <a:moveTo>
                    <a:pt x="0" y="0"/>
                  </a:moveTo>
                  <a:lnTo>
                    <a:pt x="28"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8" name="Google Shape;6558;p64"/>
            <p:cNvSpPr/>
            <p:nvPr/>
          </p:nvSpPr>
          <p:spPr>
            <a:xfrm>
              <a:off x="1619403" y="2022642"/>
              <a:ext cx="299" cy="638"/>
            </a:xfrm>
            <a:custGeom>
              <a:avLst/>
              <a:gdLst/>
              <a:ahLst/>
              <a:cxnLst/>
              <a:rect l="l" t="t" r="r" b="b"/>
              <a:pathLst>
                <a:path w="22" h="47" extrusionOk="0">
                  <a:moveTo>
                    <a:pt x="1" y="1"/>
                  </a:moveTo>
                  <a:cubicBezTo>
                    <a:pt x="8" y="15"/>
                    <a:pt x="15" y="32"/>
                    <a:pt x="22" y="46"/>
                  </a:cubicBezTo>
                  <a:cubicBezTo>
                    <a:pt x="15" y="32"/>
                    <a:pt x="8"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59" name="Google Shape;6559;p64"/>
            <p:cNvSpPr/>
            <p:nvPr/>
          </p:nvSpPr>
          <p:spPr>
            <a:xfrm>
              <a:off x="1619457" y="2004449"/>
              <a:ext cx="14" cy="54"/>
            </a:xfrm>
            <a:custGeom>
              <a:avLst/>
              <a:gdLst/>
              <a:ahLst/>
              <a:cxnLst/>
              <a:rect l="l" t="t" r="r" b="b"/>
              <a:pathLst>
                <a:path w="1" h="4" extrusionOk="0">
                  <a:moveTo>
                    <a:pt x="0" y="4"/>
                  </a:moveTo>
                  <a:lnTo>
                    <a:pt x="0" y="0"/>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0" name="Google Shape;6560;p64"/>
            <p:cNvSpPr/>
            <p:nvPr/>
          </p:nvSpPr>
          <p:spPr>
            <a:xfrm>
              <a:off x="1641466" y="2001964"/>
              <a:ext cx="20488" cy="25689"/>
            </a:xfrm>
            <a:custGeom>
              <a:avLst/>
              <a:gdLst/>
              <a:ahLst/>
              <a:cxnLst/>
              <a:rect l="l" t="t" r="r" b="b"/>
              <a:pathLst>
                <a:path w="1509" h="1892" extrusionOk="0">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1" name="Google Shape;6561;p64"/>
            <p:cNvSpPr/>
            <p:nvPr/>
          </p:nvSpPr>
          <p:spPr>
            <a:xfrm>
              <a:off x="1659470" y="2015473"/>
              <a:ext cx="258" cy="299"/>
            </a:xfrm>
            <a:custGeom>
              <a:avLst/>
              <a:gdLst/>
              <a:ahLst/>
              <a:cxnLst/>
              <a:rect l="l" t="t" r="r" b="b"/>
              <a:pathLst>
                <a:path w="19" h="22" extrusionOk="0">
                  <a:moveTo>
                    <a:pt x="18" y="0"/>
                  </a:moveTo>
                  <a:lnTo>
                    <a:pt x="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2" name="Google Shape;6562;p64"/>
            <p:cNvSpPr/>
            <p:nvPr/>
          </p:nvSpPr>
          <p:spPr>
            <a:xfrm>
              <a:off x="1656714" y="2018936"/>
              <a:ext cx="163" cy="258"/>
            </a:xfrm>
            <a:custGeom>
              <a:avLst/>
              <a:gdLst/>
              <a:ahLst/>
              <a:cxnLst/>
              <a:rect l="l" t="t" r="r" b="b"/>
              <a:pathLst>
                <a:path w="12" h="19" extrusionOk="0">
                  <a:moveTo>
                    <a:pt x="1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3" name="Google Shape;6563;p64"/>
            <p:cNvSpPr/>
            <p:nvPr/>
          </p:nvSpPr>
          <p:spPr>
            <a:xfrm>
              <a:off x="1660760" y="2014143"/>
              <a:ext cx="149" cy="204"/>
            </a:xfrm>
            <a:custGeom>
              <a:avLst/>
              <a:gdLst/>
              <a:ahLst/>
              <a:cxnLst/>
              <a:rect l="l" t="t" r="r" b="b"/>
              <a:pathLst>
                <a:path w="11" h="15" extrusionOk="0">
                  <a:moveTo>
                    <a:pt x="11"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4" name="Google Shape;6564;p64"/>
            <p:cNvSpPr/>
            <p:nvPr/>
          </p:nvSpPr>
          <p:spPr>
            <a:xfrm>
              <a:off x="1654487" y="2022412"/>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5" name="Google Shape;6565;p64"/>
            <p:cNvSpPr/>
            <p:nvPr/>
          </p:nvSpPr>
          <p:spPr>
            <a:xfrm>
              <a:off x="1660095" y="2014808"/>
              <a:ext cx="244" cy="244"/>
            </a:xfrm>
            <a:custGeom>
              <a:avLst/>
              <a:gdLst/>
              <a:ahLst/>
              <a:cxnLst/>
              <a:rect l="l" t="t" r="r" b="b"/>
              <a:pathLst>
                <a:path w="18" h="18" extrusionOk="0">
                  <a:moveTo>
                    <a:pt x="18"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6" name="Google Shape;6566;p64"/>
            <p:cNvSpPr/>
            <p:nvPr/>
          </p:nvSpPr>
          <p:spPr>
            <a:xfrm>
              <a:off x="1655478" y="2020646"/>
              <a:ext cx="204" cy="394"/>
            </a:xfrm>
            <a:custGeom>
              <a:avLst/>
              <a:gdLst/>
              <a:ahLst/>
              <a:cxnLst/>
              <a:rect l="l" t="t" r="r" b="b"/>
              <a:pathLst>
                <a:path w="15" h="29" extrusionOk="0">
                  <a:moveTo>
                    <a:pt x="15" y="1"/>
                  </a:moveTo>
                  <a:lnTo>
                    <a:pt x="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7" name="Google Shape;6567;p64"/>
            <p:cNvSpPr/>
            <p:nvPr/>
          </p:nvSpPr>
          <p:spPr>
            <a:xfrm>
              <a:off x="1654962" y="2021556"/>
              <a:ext cx="204" cy="339"/>
            </a:xfrm>
            <a:custGeom>
              <a:avLst/>
              <a:gdLst/>
              <a:ahLst/>
              <a:cxnLst/>
              <a:rect l="l" t="t" r="r" b="b"/>
              <a:pathLst>
                <a:path w="15" h="25" extrusionOk="0">
                  <a:moveTo>
                    <a:pt x="14"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8" name="Google Shape;6568;p64"/>
            <p:cNvSpPr/>
            <p:nvPr/>
          </p:nvSpPr>
          <p:spPr>
            <a:xfrm>
              <a:off x="1656049" y="2019791"/>
              <a:ext cx="258" cy="353"/>
            </a:xfrm>
            <a:custGeom>
              <a:avLst/>
              <a:gdLst/>
              <a:ahLst/>
              <a:cxnLst/>
              <a:rect l="l" t="t" r="r" b="b"/>
              <a:pathLst>
                <a:path w="19" h="26" extrusionOk="0">
                  <a:moveTo>
                    <a:pt x="18" y="1"/>
                  </a:moveTo>
                  <a:lnTo>
                    <a:pt x="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69" name="Google Shape;6569;p64"/>
            <p:cNvSpPr/>
            <p:nvPr/>
          </p:nvSpPr>
          <p:spPr>
            <a:xfrm>
              <a:off x="1645933" y="2026634"/>
              <a:ext cx="4711" cy="774"/>
            </a:xfrm>
            <a:custGeom>
              <a:avLst/>
              <a:gdLst/>
              <a:ahLst/>
              <a:cxnLst/>
              <a:rect l="l" t="t" r="r" b="b"/>
              <a:pathLst>
                <a:path w="347" h="57" extrusionOk="0">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0" name="Google Shape;6570;p64"/>
            <p:cNvSpPr/>
            <p:nvPr/>
          </p:nvSpPr>
          <p:spPr>
            <a:xfrm>
              <a:off x="1658194" y="2017035"/>
              <a:ext cx="204" cy="258"/>
            </a:xfrm>
            <a:custGeom>
              <a:avLst/>
              <a:gdLst/>
              <a:ahLst/>
              <a:cxnLst/>
              <a:rect l="l" t="t" r="r" b="b"/>
              <a:pathLst>
                <a:path w="15" h="19" extrusionOk="0">
                  <a:moveTo>
                    <a:pt x="14"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1" name="Google Shape;6571;p64"/>
            <p:cNvSpPr/>
            <p:nvPr/>
          </p:nvSpPr>
          <p:spPr>
            <a:xfrm>
              <a:off x="1645268" y="2027395"/>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2" name="Google Shape;6572;p64"/>
            <p:cNvSpPr/>
            <p:nvPr/>
          </p:nvSpPr>
          <p:spPr>
            <a:xfrm>
              <a:off x="1658859" y="2016234"/>
              <a:ext cx="244" cy="299"/>
            </a:xfrm>
            <a:custGeom>
              <a:avLst/>
              <a:gdLst/>
              <a:ahLst/>
              <a:cxnLst/>
              <a:rect l="l" t="t" r="r" b="b"/>
              <a:pathLst>
                <a:path w="18" h="22" extrusionOk="0">
                  <a:moveTo>
                    <a:pt x="18"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3" name="Google Shape;6573;p64"/>
            <p:cNvSpPr/>
            <p:nvPr/>
          </p:nvSpPr>
          <p:spPr>
            <a:xfrm>
              <a:off x="1661371" y="2013613"/>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4" name="Google Shape;6574;p64"/>
            <p:cNvSpPr/>
            <p:nvPr/>
          </p:nvSpPr>
          <p:spPr>
            <a:xfrm>
              <a:off x="1654107" y="2023308"/>
              <a:ext cx="149" cy="299"/>
            </a:xfrm>
            <a:custGeom>
              <a:avLst/>
              <a:gdLst/>
              <a:ahLst/>
              <a:cxnLst/>
              <a:rect l="l" t="t" r="r" b="b"/>
              <a:pathLst>
                <a:path w="11" h="22" extrusionOk="0">
                  <a:moveTo>
                    <a:pt x="11" y="1"/>
                  </a:moveTo>
                  <a:cubicBezTo>
                    <a:pt x="7" y="8"/>
                    <a:pt x="4" y="15"/>
                    <a:pt x="0" y="22"/>
                  </a:cubicBezTo>
                  <a:cubicBezTo>
                    <a:pt x="4" y="15"/>
                    <a:pt x="7"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5" name="Google Shape;6575;p64"/>
            <p:cNvSpPr/>
            <p:nvPr/>
          </p:nvSpPr>
          <p:spPr>
            <a:xfrm>
              <a:off x="1641697" y="2026919"/>
              <a:ext cx="3476" cy="733"/>
            </a:xfrm>
            <a:custGeom>
              <a:avLst/>
              <a:gdLst/>
              <a:ahLst/>
              <a:cxnLst/>
              <a:rect l="l" t="t" r="r" b="b"/>
              <a:pathLst>
                <a:path w="256" h="54" extrusionOk="0">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6" name="Google Shape;6576;p64"/>
            <p:cNvSpPr/>
            <p:nvPr/>
          </p:nvSpPr>
          <p:spPr>
            <a:xfrm>
              <a:off x="1643123" y="2023688"/>
              <a:ext cx="68" cy="163"/>
            </a:xfrm>
            <a:custGeom>
              <a:avLst/>
              <a:gdLst/>
              <a:ahLst/>
              <a:cxnLst/>
              <a:rect l="l" t="t" r="r" b="b"/>
              <a:pathLst>
                <a:path w="5" h="12" extrusionOk="0">
                  <a:moveTo>
                    <a:pt x="1"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7" name="Google Shape;6577;p64"/>
            <p:cNvSpPr/>
            <p:nvPr/>
          </p:nvSpPr>
          <p:spPr>
            <a:xfrm>
              <a:off x="1643082" y="202383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8" name="Google Shape;6578;p64"/>
            <p:cNvSpPr/>
            <p:nvPr/>
          </p:nvSpPr>
          <p:spPr>
            <a:xfrm>
              <a:off x="1642458" y="2013097"/>
              <a:ext cx="1344" cy="8798"/>
            </a:xfrm>
            <a:custGeom>
              <a:avLst/>
              <a:gdLst/>
              <a:ahLst/>
              <a:cxnLst/>
              <a:rect l="l" t="t" r="r" b="b"/>
              <a:pathLst>
                <a:path w="99" h="648" extrusionOk="0">
                  <a:moveTo>
                    <a:pt x="1" y="1"/>
                  </a:moveTo>
                  <a:lnTo>
                    <a:pt x="1" y="1"/>
                  </a:lnTo>
                  <a:cubicBezTo>
                    <a:pt x="74" y="183"/>
                    <a:pt x="95" y="473"/>
                    <a:pt x="85" y="648"/>
                  </a:cubicBezTo>
                  <a:cubicBezTo>
                    <a:pt x="99" y="473"/>
                    <a:pt x="74" y="18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79" name="Google Shape;6579;p64"/>
            <p:cNvSpPr/>
            <p:nvPr/>
          </p:nvSpPr>
          <p:spPr>
            <a:xfrm>
              <a:off x="1644128" y="200435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0" name="Google Shape;6580;p64"/>
            <p:cNvSpPr/>
            <p:nvPr/>
          </p:nvSpPr>
          <p:spPr>
            <a:xfrm>
              <a:off x="1644358" y="20037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1" name="Google Shape;6581;p64"/>
            <p:cNvSpPr/>
            <p:nvPr/>
          </p:nvSpPr>
          <p:spPr>
            <a:xfrm>
              <a:off x="1644834" y="2002059"/>
              <a:ext cx="109" cy="258"/>
            </a:xfrm>
            <a:custGeom>
              <a:avLst/>
              <a:gdLst/>
              <a:ahLst/>
              <a:cxnLst/>
              <a:rect l="l" t="t" r="r" b="b"/>
              <a:pathLst>
                <a:path w="8" h="19" extrusionOk="0">
                  <a:moveTo>
                    <a:pt x="1" y="1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2" name="Google Shape;6582;p64"/>
            <p:cNvSpPr/>
            <p:nvPr/>
          </p:nvSpPr>
          <p:spPr>
            <a:xfrm>
              <a:off x="1644033" y="200454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3" name="Google Shape;6583;p64"/>
            <p:cNvSpPr/>
            <p:nvPr/>
          </p:nvSpPr>
          <p:spPr>
            <a:xfrm>
              <a:off x="1643028" y="202387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4" name="Google Shape;6584;p64"/>
            <p:cNvSpPr/>
            <p:nvPr/>
          </p:nvSpPr>
          <p:spPr>
            <a:xfrm>
              <a:off x="1643693" y="2005114"/>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5" name="Google Shape;6585;p64"/>
            <p:cNvSpPr/>
            <p:nvPr/>
          </p:nvSpPr>
          <p:spPr>
            <a:xfrm>
              <a:off x="1644453" y="2003389"/>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6" name="Google Shape;6586;p64"/>
            <p:cNvSpPr/>
            <p:nvPr/>
          </p:nvSpPr>
          <p:spPr>
            <a:xfrm>
              <a:off x="1642607" y="2024598"/>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7" name="Google Shape;6587;p64"/>
            <p:cNvSpPr/>
            <p:nvPr/>
          </p:nvSpPr>
          <p:spPr>
            <a:xfrm>
              <a:off x="1642987" y="2024027"/>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8" name="Google Shape;6588;p64"/>
            <p:cNvSpPr/>
            <p:nvPr/>
          </p:nvSpPr>
          <p:spPr>
            <a:xfrm>
              <a:off x="1642702" y="2024407"/>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89" name="Google Shape;6589;p64"/>
            <p:cNvSpPr/>
            <p:nvPr/>
          </p:nvSpPr>
          <p:spPr>
            <a:xfrm>
              <a:off x="1643652" y="200520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0" name="Google Shape;6590;p64"/>
            <p:cNvSpPr/>
            <p:nvPr/>
          </p:nvSpPr>
          <p:spPr>
            <a:xfrm>
              <a:off x="1642838" y="2024258"/>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1" name="Google Shape;6591;p64"/>
            <p:cNvSpPr/>
            <p:nvPr/>
          </p:nvSpPr>
          <p:spPr>
            <a:xfrm>
              <a:off x="1643408" y="2021882"/>
              <a:ext cx="163" cy="1113"/>
            </a:xfrm>
            <a:custGeom>
              <a:avLst/>
              <a:gdLst/>
              <a:ahLst/>
              <a:cxnLst/>
              <a:rect l="l" t="t" r="r" b="b"/>
              <a:pathLst>
                <a:path w="12" h="82" extrusionOk="0">
                  <a:moveTo>
                    <a:pt x="1" y="81"/>
                  </a:moveTo>
                  <a:cubicBezTo>
                    <a:pt x="4" y="53"/>
                    <a:pt x="11" y="29"/>
                    <a:pt x="11" y="1"/>
                  </a:cubicBezTo>
                  <a:cubicBezTo>
                    <a:pt x="11" y="29"/>
                    <a:pt x="4" y="53"/>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2" name="Google Shape;6592;p64"/>
            <p:cNvSpPr/>
            <p:nvPr/>
          </p:nvSpPr>
          <p:spPr>
            <a:xfrm>
              <a:off x="1644698" y="2002588"/>
              <a:ext cx="109" cy="204"/>
            </a:xfrm>
            <a:custGeom>
              <a:avLst/>
              <a:gdLst/>
              <a:ahLst/>
              <a:cxnLst/>
              <a:rect l="l" t="t" r="r" b="b"/>
              <a:pathLst>
                <a:path w="8" h="15"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3" name="Google Shape;6593;p64"/>
            <p:cNvSpPr/>
            <p:nvPr/>
          </p:nvSpPr>
          <p:spPr>
            <a:xfrm>
              <a:off x="1643937" y="2004734"/>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4" name="Google Shape;6594;p64"/>
            <p:cNvSpPr/>
            <p:nvPr/>
          </p:nvSpPr>
          <p:spPr>
            <a:xfrm>
              <a:off x="1642267" y="20252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5" name="Google Shape;6595;p64"/>
            <p:cNvSpPr/>
            <p:nvPr/>
          </p:nvSpPr>
          <p:spPr>
            <a:xfrm>
              <a:off x="1644603" y="2003009"/>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6" name="Google Shape;6596;p64"/>
            <p:cNvSpPr/>
            <p:nvPr/>
          </p:nvSpPr>
          <p:spPr>
            <a:xfrm>
              <a:off x="1642892" y="2024122"/>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7" name="Google Shape;6597;p64"/>
            <p:cNvSpPr/>
            <p:nvPr/>
          </p:nvSpPr>
          <p:spPr>
            <a:xfrm>
              <a:off x="1643598" y="200525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8" name="Google Shape;6598;p64"/>
            <p:cNvSpPr/>
            <p:nvPr/>
          </p:nvSpPr>
          <p:spPr>
            <a:xfrm>
              <a:off x="1643842" y="2004869"/>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599" name="Google Shape;6599;p64"/>
            <p:cNvSpPr/>
            <p:nvPr/>
          </p:nvSpPr>
          <p:spPr>
            <a:xfrm>
              <a:off x="1642458" y="2024883"/>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0" name="Google Shape;6600;p64"/>
            <p:cNvSpPr/>
            <p:nvPr/>
          </p:nvSpPr>
          <p:spPr>
            <a:xfrm>
              <a:off x="1643747" y="20049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1" name="Google Shape;6601;p64"/>
            <p:cNvSpPr/>
            <p:nvPr/>
          </p:nvSpPr>
          <p:spPr>
            <a:xfrm>
              <a:off x="1415781" y="1868483"/>
              <a:ext cx="74445" cy="23055"/>
            </a:xfrm>
            <a:custGeom>
              <a:avLst/>
              <a:gdLst/>
              <a:ahLst/>
              <a:cxnLst/>
              <a:rect l="l" t="t" r="r" b="b"/>
              <a:pathLst>
                <a:path w="5483" h="1698" extrusionOk="0">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2" name="Google Shape;6602;p64"/>
            <p:cNvSpPr/>
            <p:nvPr/>
          </p:nvSpPr>
          <p:spPr>
            <a:xfrm>
              <a:off x="1460410" y="1905007"/>
              <a:ext cx="815" cy="434"/>
            </a:xfrm>
            <a:custGeom>
              <a:avLst/>
              <a:gdLst/>
              <a:ahLst/>
              <a:cxnLst/>
              <a:rect l="l" t="t" r="r" b="b"/>
              <a:pathLst>
                <a:path w="60" h="32" extrusionOk="0">
                  <a:moveTo>
                    <a:pt x="56" y="0"/>
                  </a:moveTo>
                  <a:lnTo>
                    <a:pt x="0" y="32"/>
                  </a:lnTo>
                  <a:lnTo>
                    <a:pt x="0" y="32"/>
                  </a:ln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3" name="Google Shape;6603;p64"/>
            <p:cNvSpPr/>
            <p:nvPr/>
          </p:nvSpPr>
          <p:spPr>
            <a:xfrm>
              <a:off x="1461402" y="1905075"/>
              <a:ext cx="13333" cy="3286"/>
            </a:xfrm>
            <a:custGeom>
              <a:avLst/>
              <a:gdLst/>
              <a:ahLst/>
              <a:cxnLst/>
              <a:rect l="l" t="t" r="r" b="b"/>
              <a:pathLst>
                <a:path w="982" h="242" extrusionOk="0">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4" name="Google Shape;6604;p64"/>
            <p:cNvSpPr/>
            <p:nvPr/>
          </p:nvSpPr>
          <p:spPr>
            <a:xfrm>
              <a:off x="1545446" y="1904002"/>
              <a:ext cx="11039" cy="3720"/>
            </a:xfrm>
            <a:custGeom>
              <a:avLst/>
              <a:gdLst/>
              <a:ahLst/>
              <a:cxnLst/>
              <a:rect l="l" t="t" r="r" b="b"/>
              <a:pathLst>
                <a:path w="813" h="274" extrusionOk="0">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5" name="Google Shape;6605;p64"/>
            <p:cNvSpPr/>
            <p:nvPr/>
          </p:nvSpPr>
          <p:spPr>
            <a:xfrm>
              <a:off x="1591976" y="2466518"/>
              <a:ext cx="8907" cy="7115"/>
            </a:xfrm>
            <a:custGeom>
              <a:avLst/>
              <a:gdLst/>
              <a:ahLst/>
              <a:cxnLst/>
              <a:rect l="l" t="t" r="r" b="b"/>
              <a:pathLst>
                <a:path w="656" h="524" extrusionOk="0">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6" name="Google Shape;6606;p64"/>
            <p:cNvSpPr/>
            <p:nvPr/>
          </p:nvSpPr>
          <p:spPr>
            <a:xfrm>
              <a:off x="1602621" y="2468718"/>
              <a:ext cx="10862" cy="5540"/>
            </a:xfrm>
            <a:custGeom>
              <a:avLst/>
              <a:gdLst/>
              <a:ahLst/>
              <a:cxnLst/>
              <a:rect l="l" t="t" r="r" b="b"/>
              <a:pathLst>
                <a:path w="800" h="408" extrusionOk="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7" name="Google Shape;6607;p64"/>
            <p:cNvSpPr/>
            <p:nvPr/>
          </p:nvSpPr>
          <p:spPr>
            <a:xfrm>
              <a:off x="1441633" y="2034672"/>
              <a:ext cx="41181" cy="45838"/>
            </a:xfrm>
            <a:custGeom>
              <a:avLst/>
              <a:gdLst/>
              <a:ahLst/>
              <a:cxnLst/>
              <a:rect l="l" t="t" r="r" b="b"/>
              <a:pathLst>
                <a:path w="3033" h="3376" extrusionOk="0">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8" name="Google Shape;6608;p64"/>
            <p:cNvSpPr/>
            <p:nvPr/>
          </p:nvSpPr>
          <p:spPr>
            <a:xfrm>
              <a:off x="1464633" y="2038813"/>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09" name="Google Shape;6609;p64"/>
            <p:cNvSpPr/>
            <p:nvPr/>
          </p:nvSpPr>
          <p:spPr>
            <a:xfrm>
              <a:off x="1462501" y="2038053"/>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0" name="Google Shape;6610;p64"/>
            <p:cNvSpPr/>
            <p:nvPr/>
          </p:nvSpPr>
          <p:spPr>
            <a:xfrm>
              <a:off x="1475767" y="2042140"/>
              <a:ext cx="244" cy="244"/>
            </a:xfrm>
            <a:custGeom>
              <a:avLst/>
              <a:gdLst/>
              <a:ahLst/>
              <a:cxnLst/>
              <a:rect l="l" t="t" r="r" b="b"/>
              <a:pathLst>
                <a:path w="18" h="18" extrusionOk="0">
                  <a:moveTo>
                    <a:pt x="0" y="18"/>
                  </a:moveTo>
                  <a:cubicBezTo>
                    <a:pt x="7" y="11"/>
                    <a:pt x="11" y="7"/>
                    <a:pt x="18" y="0"/>
                  </a:cubicBezTo>
                  <a:cubicBezTo>
                    <a:pt x="11" y="7"/>
                    <a:pt x="7" y="11"/>
                    <a:pt x="0"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1" name="Google Shape;6611;p64"/>
            <p:cNvSpPr/>
            <p:nvPr/>
          </p:nvSpPr>
          <p:spPr>
            <a:xfrm>
              <a:off x="1463112" y="203833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2" name="Google Shape;6612;p64"/>
            <p:cNvSpPr/>
            <p:nvPr/>
          </p:nvSpPr>
          <p:spPr>
            <a:xfrm>
              <a:off x="1464158" y="2038718"/>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3" name="Google Shape;6613;p64"/>
            <p:cNvSpPr/>
            <p:nvPr/>
          </p:nvSpPr>
          <p:spPr>
            <a:xfrm>
              <a:off x="1463642" y="2038569"/>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4" name="Google Shape;6614;p64"/>
            <p:cNvSpPr/>
            <p:nvPr/>
          </p:nvSpPr>
          <p:spPr>
            <a:xfrm>
              <a:off x="1478048" y="2043891"/>
              <a:ext cx="149" cy="163"/>
            </a:xfrm>
            <a:custGeom>
              <a:avLst/>
              <a:gdLst/>
              <a:ahLst/>
              <a:cxnLst/>
              <a:rect l="l" t="t" r="r" b="b"/>
              <a:pathLst>
                <a:path w="11" h="12" extrusionOk="0">
                  <a:moveTo>
                    <a:pt x="0" y="1"/>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5" name="Google Shape;6615;p64"/>
            <p:cNvSpPr/>
            <p:nvPr/>
          </p:nvSpPr>
          <p:spPr>
            <a:xfrm>
              <a:off x="1478428" y="2044326"/>
              <a:ext cx="1670" cy="1819"/>
            </a:xfrm>
            <a:custGeom>
              <a:avLst/>
              <a:gdLst/>
              <a:ahLst/>
              <a:cxnLst/>
              <a:rect l="l" t="t" r="r" b="b"/>
              <a:pathLst>
                <a:path w="123" h="134" extrusionOk="0">
                  <a:moveTo>
                    <a:pt x="0" y="1"/>
                  </a:moveTo>
                  <a:lnTo>
                    <a:pt x="0" y="1"/>
                  </a:lnTo>
                  <a:cubicBezTo>
                    <a:pt x="49" y="49"/>
                    <a:pt x="91" y="98"/>
                    <a:pt x="116" y="130"/>
                  </a:cubicBezTo>
                  <a:lnTo>
                    <a:pt x="123" y="133"/>
                  </a:lnTo>
                  <a:cubicBezTo>
                    <a:pt x="98" y="105"/>
                    <a:pt x="53" y="5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6" name="Google Shape;6616;p64"/>
            <p:cNvSpPr/>
            <p:nvPr/>
          </p:nvSpPr>
          <p:spPr>
            <a:xfrm>
              <a:off x="1459026" y="2036152"/>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7" name="Google Shape;6617;p64"/>
            <p:cNvSpPr/>
            <p:nvPr/>
          </p:nvSpPr>
          <p:spPr>
            <a:xfrm>
              <a:off x="1457559" y="2035147"/>
              <a:ext cx="244" cy="163"/>
            </a:xfrm>
            <a:custGeom>
              <a:avLst/>
              <a:gdLst/>
              <a:ahLst/>
              <a:cxnLst/>
              <a:rect l="l" t="t" r="r" b="b"/>
              <a:pathLst>
                <a:path w="18" h="12" extrusionOk="0">
                  <a:moveTo>
                    <a:pt x="0"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8" name="Google Shape;6618;p64"/>
            <p:cNvSpPr/>
            <p:nvPr/>
          </p:nvSpPr>
          <p:spPr>
            <a:xfrm>
              <a:off x="1458265" y="2035622"/>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19" name="Google Shape;6619;p64"/>
            <p:cNvSpPr/>
            <p:nvPr/>
          </p:nvSpPr>
          <p:spPr>
            <a:xfrm>
              <a:off x="1477192" y="2043090"/>
              <a:ext cx="434" cy="394"/>
            </a:xfrm>
            <a:custGeom>
              <a:avLst/>
              <a:gdLst/>
              <a:ahLst/>
              <a:cxnLst/>
              <a:rect l="l" t="t" r="r" b="b"/>
              <a:pathLst>
                <a:path w="32" h="29" extrusionOk="0">
                  <a:moveTo>
                    <a:pt x="0" y="0"/>
                  </a:moveTo>
                  <a:lnTo>
                    <a:pt x="3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0" name="Google Shape;6620;p64"/>
            <p:cNvSpPr/>
            <p:nvPr/>
          </p:nvSpPr>
          <p:spPr>
            <a:xfrm>
              <a:off x="1460356" y="2036912"/>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1" name="Google Shape;6621;p64"/>
            <p:cNvSpPr/>
            <p:nvPr/>
          </p:nvSpPr>
          <p:spPr>
            <a:xfrm>
              <a:off x="1456935" y="203472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2" name="Google Shape;6622;p64"/>
            <p:cNvSpPr/>
            <p:nvPr/>
          </p:nvSpPr>
          <p:spPr>
            <a:xfrm>
              <a:off x="1459691" y="2036532"/>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3" name="Google Shape;6623;p64"/>
            <p:cNvSpPr/>
            <p:nvPr/>
          </p:nvSpPr>
          <p:spPr>
            <a:xfrm>
              <a:off x="1461021" y="2037293"/>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4" name="Google Shape;6624;p64"/>
            <p:cNvSpPr/>
            <p:nvPr/>
          </p:nvSpPr>
          <p:spPr>
            <a:xfrm>
              <a:off x="1461687" y="2037673"/>
              <a:ext cx="204" cy="109"/>
            </a:xfrm>
            <a:custGeom>
              <a:avLst/>
              <a:gdLst/>
              <a:ahLst/>
              <a:cxnLst/>
              <a:rect l="l" t="t" r="r" b="b"/>
              <a:pathLst>
                <a:path w="15" h="8" extrusionOk="0">
                  <a:moveTo>
                    <a:pt x="1" y="0"/>
                  </a:moveTo>
                  <a:lnTo>
                    <a:pt x="15"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5" name="Google Shape;6625;p64"/>
            <p:cNvSpPr/>
            <p:nvPr/>
          </p:nvSpPr>
          <p:spPr>
            <a:xfrm>
              <a:off x="1452522" y="2077971"/>
              <a:ext cx="299" cy="394"/>
            </a:xfrm>
            <a:custGeom>
              <a:avLst/>
              <a:gdLst/>
              <a:ahLst/>
              <a:cxnLst/>
              <a:rect l="l" t="t" r="r" b="b"/>
              <a:pathLst>
                <a:path w="22" h="29" extrusionOk="0">
                  <a:moveTo>
                    <a:pt x="0" y="1"/>
                  </a:moveTo>
                  <a:lnTo>
                    <a:pt x="0" y="1"/>
                  </a:lnTo>
                  <a:cubicBezTo>
                    <a:pt x="7" y="11"/>
                    <a:pt x="14" y="18"/>
                    <a:pt x="21" y="29"/>
                  </a:cubicBezTo>
                  <a:cubicBezTo>
                    <a:pt x="14" y="18"/>
                    <a:pt x="7"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6" name="Google Shape;6626;p64"/>
            <p:cNvSpPr/>
            <p:nvPr/>
          </p:nvSpPr>
          <p:spPr>
            <a:xfrm>
              <a:off x="1480084" y="2046131"/>
              <a:ext cx="733" cy="815"/>
            </a:xfrm>
            <a:custGeom>
              <a:avLst/>
              <a:gdLst/>
              <a:ahLst/>
              <a:cxnLst/>
              <a:rect l="l" t="t" r="r" b="b"/>
              <a:pathLst>
                <a:path w="54" h="60" extrusionOk="0">
                  <a:moveTo>
                    <a:pt x="1" y="0"/>
                  </a:moveTo>
                  <a:lnTo>
                    <a:pt x="25" y="28"/>
                  </a:lnTo>
                  <a:lnTo>
                    <a:pt x="53" y="60"/>
                  </a:lnTo>
                  <a:lnTo>
                    <a:pt x="15" y="14"/>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7" name="Google Shape;6627;p64"/>
            <p:cNvSpPr/>
            <p:nvPr/>
          </p:nvSpPr>
          <p:spPr>
            <a:xfrm>
              <a:off x="1449100" y="2076925"/>
              <a:ext cx="530" cy="109"/>
            </a:xfrm>
            <a:custGeom>
              <a:avLst/>
              <a:gdLst/>
              <a:ahLst/>
              <a:cxnLst/>
              <a:rect l="l" t="t" r="r" b="b"/>
              <a:pathLst>
                <a:path w="39" h="8" extrusionOk="0">
                  <a:moveTo>
                    <a:pt x="39"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8" name="Google Shape;6628;p64"/>
            <p:cNvSpPr/>
            <p:nvPr/>
          </p:nvSpPr>
          <p:spPr>
            <a:xfrm>
              <a:off x="1446724" y="2070462"/>
              <a:ext cx="149" cy="204"/>
            </a:xfrm>
            <a:custGeom>
              <a:avLst/>
              <a:gdLst/>
              <a:ahLst/>
              <a:cxnLst/>
              <a:rect l="l" t="t" r="r" b="b"/>
              <a:pathLst>
                <a:path w="11" h="15" extrusionOk="0">
                  <a:moveTo>
                    <a:pt x="1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29" name="Google Shape;6629;p64"/>
            <p:cNvSpPr/>
            <p:nvPr/>
          </p:nvSpPr>
          <p:spPr>
            <a:xfrm>
              <a:off x="1451897" y="2077400"/>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0" name="Google Shape;6630;p64"/>
            <p:cNvSpPr/>
            <p:nvPr/>
          </p:nvSpPr>
          <p:spPr>
            <a:xfrm>
              <a:off x="1447390" y="2071698"/>
              <a:ext cx="54" cy="163"/>
            </a:xfrm>
            <a:custGeom>
              <a:avLst/>
              <a:gdLst/>
              <a:ahLst/>
              <a:cxnLst/>
              <a:rect l="l" t="t" r="r" b="b"/>
              <a:pathLst>
                <a:path w="4" h="12" extrusionOk="0">
                  <a:moveTo>
                    <a:pt x="0" y="1"/>
                  </a:moveTo>
                  <a:lnTo>
                    <a:pt x="0" y="1"/>
                  </a:lnTo>
                  <a:cubicBezTo>
                    <a:pt x="0" y="4"/>
                    <a:pt x="4" y="11"/>
                    <a:pt x="4"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1" name="Google Shape;6631;p64"/>
            <p:cNvSpPr/>
            <p:nvPr/>
          </p:nvSpPr>
          <p:spPr>
            <a:xfrm>
              <a:off x="1447104" y="2071087"/>
              <a:ext cx="109" cy="204"/>
            </a:xfrm>
            <a:custGeom>
              <a:avLst/>
              <a:gdLst/>
              <a:ahLst/>
              <a:cxnLst/>
              <a:rect l="l" t="t" r="r" b="b"/>
              <a:pathLst>
                <a:path w="8" h="15" extrusionOk="0">
                  <a:moveTo>
                    <a:pt x="7"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2" name="Google Shape;6632;p64"/>
            <p:cNvSpPr/>
            <p:nvPr/>
          </p:nvSpPr>
          <p:spPr>
            <a:xfrm>
              <a:off x="1447580" y="2072933"/>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3" name="Google Shape;6633;p64"/>
            <p:cNvSpPr/>
            <p:nvPr/>
          </p:nvSpPr>
          <p:spPr>
            <a:xfrm>
              <a:off x="1482705" y="2049974"/>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4" name="Google Shape;6634;p64"/>
            <p:cNvSpPr/>
            <p:nvPr/>
          </p:nvSpPr>
          <p:spPr>
            <a:xfrm>
              <a:off x="1452807" y="2078351"/>
              <a:ext cx="1534" cy="1819"/>
            </a:xfrm>
            <a:custGeom>
              <a:avLst/>
              <a:gdLst/>
              <a:ahLst/>
              <a:cxnLst/>
              <a:rect l="l" t="t" r="r" b="b"/>
              <a:pathLst>
                <a:path w="113" h="134" extrusionOk="0">
                  <a:moveTo>
                    <a:pt x="0" y="1"/>
                  </a:moveTo>
                  <a:lnTo>
                    <a:pt x="0" y="1"/>
                  </a:lnTo>
                  <a:cubicBezTo>
                    <a:pt x="35" y="50"/>
                    <a:pt x="70" y="92"/>
                    <a:pt x="112" y="134"/>
                  </a:cubicBezTo>
                  <a:cubicBezTo>
                    <a:pt x="70" y="92"/>
                    <a:pt x="35"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5" name="Google Shape;6635;p64"/>
            <p:cNvSpPr/>
            <p:nvPr/>
          </p:nvSpPr>
          <p:spPr>
            <a:xfrm>
              <a:off x="1482460" y="2050313"/>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6" name="Google Shape;6636;p64"/>
            <p:cNvSpPr/>
            <p:nvPr/>
          </p:nvSpPr>
          <p:spPr>
            <a:xfrm>
              <a:off x="1482610" y="205012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7" name="Google Shape;6637;p64"/>
            <p:cNvSpPr/>
            <p:nvPr/>
          </p:nvSpPr>
          <p:spPr>
            <a:xfrm>
              <a:off x="1447390" y="2073463"/>
              <a:ext cx="54" cy="149"/>
            </a:xfrm>
            <a:custGeom>
              <a:avLst/>
              <a:gdLst/>
              <a:ahLst/>
              <a:cxnLst/>
              <a:rect l="l" t="t" r="r" b="b"/>
              <a:pathLst>
                <a:path w="4" h="11" extrusionOk="0">
                  <a:moveTo>
                    <a:pt x="4" y="0"/>
                  </a:moveTo>
                  <a:lnTo>
                    <a:pt x="4" y="0"/>
                  </a:lnTo>
                  <a:cubicBezTo>
                    <a:pt x="4" y="4"/>
                    <a:pt x="0" y="7"/>
                    <a:pt x="0" y="11"/>
                  </a:cubicBezTo>
                  <a:cubicBezTo>
                    <a:pt x="4" y="7"/>
                    <a:pt x="4"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8" name="Google Shape;6638;p64"/>
            <p:cNvSpPr/>
            <p:nvPr/>
          </p:nvSpPr>
          <p:spPr>
            <a:xfrm>
              <a:off x="1481320" y="2047598"/>
              <a:ext cx="1453" cy="2295"/>
            </a:xfrm>
            <a:custGeom>
              <a:avLst/>
              <a:gdLst/>
              <a:ahLst/>
              <a:cxnLst/>
              <a:rect l="l" t="t" r="r" b="b"/>
              <a:pathLst>
                <a:path w="107" h="169" extrusionOk="0">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39" name="Google Shape;6639;p64"/>
            <p:cNvSpPr/>
            <p:nvPr/>
          </p:nvSpPr>
          <p:spPr>
            <a:xfrm>
              <a:off x="1451571" y="2077170"/>
              <a:ext cx="299" cy="204"/>
            </a:xfrm>
            <a:custGeom>
              <a:avLst/>
              <a:gdLst/>
              <a:ahLst/>
              <a:cxnLst/>
              <a:rect l="l" t="t" r="r" b="b"/>
              <a:pathLst>
                <a:path w="22" h="15" extrusionOk="0">
                  <a:moveTo>
                    <a:pt x="21" y="14"/>
                  </a:moveTo>
                  <a:cubicBezTo>
                    <a:pt x="14" y="7"/>
                    <a:pt x="7" y="4"/>
                    <a:pt x="0" y="0"/>
                  </a:cubicBezTo>
                  <a:cubicBezTo>
                    <a:pt x="7" y="4"/>
                    <a:pt x="14" y="7"/>
                    <a:pt x="2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0" name="Google Shape;6640;p64"/>
            <p:cNvSpPr/>
            <p:nvPr/>
          </p:nvSpPr>
          <p:spPr>
            <a:xfrm>
              <a:off x="1450947" y="2076980"/>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1" name="Google Shape;6641;p64"/>
            <p:cNvSpPr/>
            <p:nvPr/>
          </p:nvSpPr>
          <p:spPr>
            <a:xfrm>
              <a:off x="1452237" y="2077645"/>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2" name="Google Shape;6642;p64"/>
            <p:cNvSpPr/>
            <p:nvPr/>
          </p:nvSpPr>
          <p:spPr>
            <a:xfrm>
              <a:off x="1449671" y="2076884"/>
              <a:ext cx="625" cy="54"/>
            </a:xfrm>
            <a:custGeom>
              <a:avLst/>
              <a:gdLst/>
              <a:ahLst/>
              <a:cxnLst/>
              <a:rect l="l" t="t" r="r" b="b"/>
              <a:pathLst>
                <a:path w="46" h="4" extrusionOk="0">
                  <a:moveTo>
                    <a:pt x="46" y="0"/>
                  </a:moveTo>
                  <a:cubicBezTo>
                    <a:pt x="28" y="0"/>
                    <a:pt x="14" y="0"/>
                    <a:pt x="0" y="4"/>
                  </a:cubicBezTo>
                  <a:cubicBezTo>
                    <a:pt x="14" y="0"/>
                    <a:pt x="28"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3" name="Google Shape;6643;p64"/>
            <p:cNvSpPr/>
            <p:nvPr/>
          </p:nvSpPr>
          <p:spPr>
            <a:xfrm>
              <a:off x="1450621" y="207688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4" name="Google Shape;6644;p64"/>
            <p:cNvSpPr/>
            <p:nvPr/>
          </p:nvSpPr>
          <p:spPr>
            <a:xfrm>
              <a:off x="1451286" y="2077075"/>
              <a:ext cx="204" cy="54"/>
            </a:xfrm>
            <a:custGeom>
              <a:avLst/>
              <a:gdLst/>
              <a:ahLst/>
              <a:cxnLst/>
              <a:rect l="l" t="t" r="r" b="b"/>
              <a:pathLst>
                <a:path w="15" h="4" extrusionOk="0">
                  <a:moveTo>
                    <a:pt x="1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5" name="Google Shape;6645;p64"/>
            <p:cNvSpPr/>
            <p:nvPr/>
          </p:nvSpPr>
          <p:spPr>
            <a:xfrm>
              <a:off x="1450336" y="2076884"/>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6" name="Google Shape;6646;p64"/>
            <p:cNvSpPr/>
            <p:nvPr/>
          </p:nvSpPr>
          <p:spPr>
            <a:xfrm>
              <a:off x="1447580" y="2072417"/>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7" name="Google Shape;6647;p64"/>
            <p:cNvSpPr/>
            <p:nvPr/>
          </p:nvSpPr>
          <p:spPr>
            <a:xfrm>
              <a:off x="1480899" y="204708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8" name="Google Shape;6648;p64"/>
            <p:cNvSpPr/>
            <p:nvPr/>
          </p:nvSpPr>
          <p:spPr>
            <a:xfrm>
              <a:off x="1479989" y="2046077"/>
              <a:ext cx="299" cy="299"/>
            </a:xfrm>
            <a:custGeom>
              <a:avLst/>
              <a:gdLst/>
              <a:ahLst/>
              <a:cxnLst/>
              <a:rect l="l" t="t" r="r" b="b"/>
              <a:pathLst>
                <a:path w="22" h="22" extrusionOk="0">
                  <a:moveTo>
                    <a:pt x="8" y="4"/>
                  </a:moveTo>
                  <a:lnTo>
                    <a:pt x="1" y="1"/>
                  </a:lnTo>
                  <a:lnTo>
                    <a:pt x="8" y="4"/>
                  </a:lnTo>
                  <a:lnTo>
                    <a:pt x="2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49" name="Google Shape;6649;p64"/>
            <p:cNvSpPr/>
            <p:nvPr/>
          </p:nvSpPr>
          <p:spPr>
            <a:xfrm>
              <a:off x="1504429" y="1192826"/>
              <a:ext cx="453000" cy="337170"/>
            </a:xfrm>
            <a:custGeom>
              <a:avLst/>
              <a:gdLst/>
              <a:ahLst/>
              <a:cxnLst/>
              <a:rect l="l" t="t" r="r" b="b"/>
              <a:pathLst>
                <a:path w="33364" h="24833" extrusionOk="0">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0" name="Google Shape;6650;p64"/>
            <p:cNvSpPr/>
            <p:nvPr/>
          </p:nvSpPr>
          <p:spPr>
            <a:xfrm>
              <a:off x="1636850" y="1405097"/>
              <a:ext cx="21547" cy="12491"/>
            </a:xfrm>
            <a:custGeom>
              <a:avLst/>
              <a:gdLst/>
              <a:ahLst/>
              <a:cxnLst/>
              <a:rect l="l" t="t" r="r" b="b"/>
              <a:pathLst>
                <a:path w="1587" h="920" extrusionOk="0">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1" name="Google Shape;6651;p64"/>
            <p:cNvSpPr/>
            <p:nvPr/>
          </p:nvSpPr>
          <p:spPr>
            <a:xfrm>
              <a:off x="1089269" y="1627361"/>
              <a:ext cx="38085" cy="22688"/>
            </a:xfrm>
            <a:custGeom>
              <a:avLst/>
              <a:gdLst/>
              <a:ahLst/>
              <a:cxnLst/>
              <a:rect l="l" t="t" r="r" b="b"/>
              <a:pathLst>
                <a:path w="2805" h="1671" extrusionOk="0">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2" name="Google Shape;6652;p64"/>
            <p:cNvSpPr/>
            <p:nvPr/>
          </p:nvSpPr>
          <p:spPr>
            <a:xfrm>
              <a:off x="1108006" y="1344093"/>
              <a:ext cx="76156" cy="49612"/>
            </a:xfrm>
            <a:custGeom>
              <a:avLst/>
              <a:gdLst/>
              <a:ahLst/>
              <a:cxnLst/>
              <a:rect l="l" t="t" r="r" b="b"/>
              <a:pathLst>
                <a:path w="5609" h="3654" extrusionOk="0">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3" name="Google Shape;6653;p64"/>
            <p:cNvSpPr/>
            <p:nvPr/>
          </p:nvSpPr>
          <p:spPr>
            <a:xfrm>
              <a:off x="1158773" y="1355960"/>
              <a:ext cx="133616" cy="70277"/>
            </a:xfrm>
            <a:custGeom>
              <a:avLst/>
              <a:gdLst/>
              <a:ahLst/>
              <a:cxnLst/>
              <a:rect l="l" t="t" r="r" b="b"/>
              <a:pathLst>
                <a:path w="9841" h="5176" extrusionOk="0">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4" name="Google Shape;6654;p64"/>
            <p:cNvSpPr/>
            <p:nvPr/>
          </p:nvSpPr>
          <p:spPr>
            <a:xfrm>
              <a:off x="1158243" y="1321487"/>
              <a:ext cx="9857" cy="6436"/>
            </a:xfrm>
            <a:custGeom>
              <a:avLst/>
              <a:gdLst/>
              <a:ahLst/>
              <a:cxnLst/>
              <a:rect l="l" t="t" r="r" b="b"/>
              <a:pathLst>
                <a:path w="726" h="474" extrusionOk="0">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5" name="Google Shape;6655;p64"/>
            <p:cNvSpPr/>
            <p:nvPr/>
          </p:nvSpPr>
          <p:spPr>
            <a:xfrm>
              <a:off x="1130627" y="1298310"/>
              <a:ext cx="52871" cy="25947"/>
            </a:xfrm>
            <a:custGeom>
              <a:avLst/>
              <a:gdLst/>
              <a:ahLst/>
              <a:cxnLst/>
              <a:rect l="l" t="t" r="r" b="b"/>
              <a:pathLst>
                <a:path w="3894" h="1911" extrusionOk="0">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6" name="Google Shape;6656;p64"/>
            <p:cNvSpPr/>
            <p:nvPr/>
          </p:nvSpPr>
          <p:spPr>
            <a:xfrm>
              <a:off x="1171549" y="1310367"/>
              <a:ext cx="86380" cy="35437"/>
            </a:xfrm>
            <a:custGeom>
              <a:avLst/>
              <a:gdLst/>
              <a:ahLst/>
              <a:cxnLst/>
              <a:rect l="l" t="t" r="r" b="b"/>
              <a:pathLst>
                <a:path w="6362" h="2610" extrusionOk="0">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7" name="Google Shape;6657;p64"/>
            <p:cNvSpPr/>
            <p:nvPr/>
          </p:nvSpPr>
          <p:spPr>
            <a:xfrm>
              <a:off x="1190001" y="1292064"/>
              <a:ext cx="7943" cy="3136"/>
            </a:xfrm>
            <a:custGeom>
              <a:avLst/>
              <a:gdLst/>
              <a:ahLst/>
              <a:cxnLst/>
              <a:rect l="l" t="t" r="r" b="b"/>
              <a:pathLst>
                <a:path w="585" h="231" extrusionOk="0">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8" name="Google Shape;6658;p64"/>
            <p:cNvSpPr/>
            <p:nvPr/>
          </p:nvSpPr>
          <p:spPr>
            <a:xfrm>
              <a:off x="1203443" y="1290258"/>
              <a:ext cx="23829" cy="10971"/>
            </a:xfrm>
            <a:custGeom>
              <a:avLst/>
              <a:gdLst/>
              <a:ahLst/>
              <a:cxnLst/>
              <a:rect l="l" t="t" r="r" b="b"/>
              <a:pathLst>
                <a:path w="1755" h="808" extrusionOk="0">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59" name="Google Shape;6659;p64"/>
            <p:cNvSpPr/>
            <p:nvPr/>
          </p:nvSpPr>
          <p:spPr>
            <a:xfrm>
              <a:off x="1201067" y="1279519"/>
              <a:ext cx="29300" cy="6789"/>
            </a:xfrm>
            <a:custGeom>
              <a:avLst/>
              <a:gdLst/>
              <a:ahLst/>
              <a:cxnLst/>
              <a:rect l="l" t="t" r="r" b="b"/>
              <a:pathLst>
                <a:path w="2158" h="500" extrusionOk="0">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0" name="Google Shape;6660;p64"/>
            <p:cNvSpPr/>
            <p:nvPr/>
          </p:nvSpPr>
          <p:spPr>
            <a:xfrm>
              <a:off x="1259015" y="1268100"/>
              <a:ext cx="46978" cy="24073"/>
            </a:xfrm>
            <a:custGeom>
              <a:avLst/>
              <a:gdLst/>
              <a:ahLst/>
              <a:cxnLst/>
              <a:rect l="l" t="t" r="r" b="b"/>
              <a:pathLst>
                <a:path w="3460" h="1773" extrusionOk="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1" name="Google Shape;6661;p64"/>
            <p:cNvSpPr/>
            <p:nvPr/>
          </p:nvSpPr>
          <p:spPr>
            <a:xfrm>
              <a:off x="1256395" y="1294400"/>
              <a:ext cx="10332" cy="9328"/>
            </a:xfrm>
            <a:custGeom>
              <a:avLst/>
              <a:gdLst/>
              <a:ahLst/>
              <a:cxnLst/>
              <a:rect l="l" t="t" r="r" b="b"/>
              <a:pathLst>
                <a:path w="761" h="687" extrusionOk="0">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2" name="Google Shape;6662;p64"/>
            <p:cNvSpPr/>
            <p:nvPr/>
          </p:nvSpPr>
          <p:spPr>
            <a:xfrm>
              <a:off x="1300753" y="1256369"/>
              <a:ext cx="8703" cy="4698"/>
            </a:xfrm>
            <a:custGeom>
              <a:avLst/>
              <a:gdLst/>
              <a:ahLst/>
              <a:cxnLst/>
              <a:rect l="l" t="t" r="r" b="b"/>
              <a:pathLst>
                <a:path w="641" h="346" extrusionOk="0">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3" name="Google Shape;6663;p64"/>
            <p:cNvSpPr/>
            <p:nvPr/>
          </p:nvSpPr>
          <p:spPr>
            <a:xfrm>
              <a:off x="1265858" y="1330814"/>
              <a:ext cx="6626" cy="4901"/>
            </a:xfrm>
            <a:custGeom>
              <a:avLst/>
              <a:gdLst/>
              <a:ahLst/>
              <a:cxnLst/>
              <a:rect l="l" t="t" r="r" b="b"/>
              <a:pathLst>
                <a:path w="488" h="361" extrusionOk="0">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4" name="Google Shape;6664;p64"/>
            <p:cNvSpPr/>
            <p:nvPr/>
          </p:nvSpPr>
          <p:spPr>
            <a:xfrm>
              <a:off x="1266945" y="1309756"/>
              <a:ext cx="52260" cy="27454"/>
            </a:xfrm>
            <a:custGeom>
              <a:avLst/>
              <a:gdLst/>
              <a:ahLst/>
              <a:cxnLst/>
              <a:rect l="l" t="t" r="r" b="b"/>
              <a:pathLst>
                <a:path w="3849" h="2022" extrusionOk="0">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5" name="Google Shape;6665;p64"/>
            <p:cNvSpPr/>
            <p:nvPr/>
          </p:nvSpPr>
          <p:spPr>
            <a:xfrm>
              <a:off x="1309917" y="1312268"/>
              <a:ext cx="923" cy="109"/>
            </a:xfrm>
            <a:custGeom>
              <a:avLst/>
              <a:gdLst/>
              <a:ahLst/>
              <a:cxnLst/>
              <a:rect l="l" t="t" r="r" b="b"/>
              <a:pathLst>
                <a:path w="68" h="8" extrusionOk="0">
                  <a:moveTo>
                    <a:pt x="1" y="1"/>
                  </a:moveTo>
                  <a:lnTo>
                    <a:pt x="64" y="8"/>
                  </a:lnTo>
                  <a:cubicBezTo>
                    <a:pt x="64" y="8"/>
                    <a:pt x="64" y="4"/>
                    <a:pt x="67" y="4"/>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6" name="Google Shape;6666;p64"/>
            <p:cNvSpPr/>
            <p:nvPr/>
          </p:nvSpPr>
          <p:spPr>
            <a:xfrm>
              <a:off x="1314344" y="1277224"/>
              <a:ext cx="23109" cy="14718"/>
            </a:xfrm>
            <a:custGeom>
              <a:avLst/>
              <a:gdLst/>
              <a:ahLst/>
              <a:cxnLst/>
              <a:rect l="l" t="t" r="r" b="b"/>
              <a:pathLst>
                <a:path w="1702" h="1084" extrusionOk="0">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7" name="Google Shape;6667;p64"/>
            <p:cNvSpPr/>
            <p:nvPr/>
          </p:nvSpPr>
          <p:spPr>
            <a:xfrm>
              <a:off x="1329265" y="1294739"/>
              <a:ext cx="19973" cy="4548"/>
            </a:xfrm>
            <a:custGeom>
              <a:avLst/>
              <a:gdLst/>
              <a:ahLst/>
              <a:cxnLst/>
              <a:rect l="l" t="t" r="r" b="b"/>
              <a:pathLst>
                <a:path w="1471" h="335" extrusionOk="0">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8" name="Google Shape;6668;p64"/>
            <p:cNvSpPr/>
            <p:nvPr/>
          </p:nvSpPr>
          <p:spPr>
            <a:xfrm>
              <a:off x="1324934" y="1329592"/>
              <a:ext cx="24684" cy="12138"/>
            </a:xfrm>
            <a:custGeom>
              <a:avLst/>
              <a:gdLst/>
              <a:ahLst/>
              <a:cxnLst/>
              <a:rect l="l" t="t" r="r" b="b"/>
              <a:pathLst>
                <a:path w="1818" h="894" extrusionOk="0">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69" name="Google Shape;6669;p64"/>
            <p:cNvSpPr/>
            <p:nvPr/>
          </p:nvSpPr>
          <p:spPr>
            <a:xfrm>
              <a:off x="1281500" y="1350040"/>
              <a:ext cx="45593" cy="39266"/>
            </a:xfrm>
            <a:custGeom>
              <a:avLst/>
              <a:gdLst/>
              <a:ahLst/>
              <a:cxnLst/>
              <a:rect l="l" t="t" r="r" b="b"/>
              <a:pathLst>
                <a:path w="3358" h="2892" extrusionOk="0">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0" name="Google Shape;6670;p64"/>
            <p:cNvSpPr/>
            <p:nvPr/>
          </p:nvSpPr>
          <p:spPr>
            <a:xfrm>
              <a:off x="1325029" y="1306674"/>
              <a:ext cx="126216" cy="36999"/>
            </a:xfrm>
            <a:custGeom>
              <a:avLst/>
              <a:gdLst/>
              <a:ahLst/>
              <a:cxnLst/>
              <a:rect l="l" t="t" r="r" b="b"/>
              <a:pathLst>
                <a:path w="9296" h="2725" extrusionOk="0">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1" name="Google Shape;6671;p64"/>
            <p:cNvSpPr/>
            <p:nvPr/>
          </p:nvSpPr>
          <p:spPr>
            <a:xfrm>
              <a:off x="1366386" y="1297251"/>
              <a:ext cx="10237" cy="5092"/>
            </a:xfrm>
            <a:custGeom>
              <a:avLst/>
              <a:gdLst/>
              <a:ahLst/>
              <a:cxnLst/>
              <a:rect l="l" t="t" r="r" b="b"/>
              <a:pathLst>
                <a:path w="754" h="375" extrusionOk="0">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2" name="Google Shape;6672;p64"/>
            <p:cNvSpPr/>
            <p:nvPr/>
          </p:nvSpPr>
          <p:spPr>
            <a:xfrm>
              <a:off x="1325409" y="1232744"/>
              <a:ext cx="83529" cy="54948"/>
            </a:xfrm>
            <a:custGeom>
              <a:avLst/>
              <a:gdLst/>
              <a:ahLst/>
              <a:cxnLst/>
              <a:rect l="l" t="t" r="r" b="b"/>
              <a:pathLst>
                <a:path w="6152" h="4047" extrusionOk="0">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3" name="Google Shape;6673;p64"/>
            <p:cNvSpPr/>
            <p:nvPr/>
          </p:nvSpPr>
          <p:spPr>
            <a:xfrm>
              <a:off x="1360263" y="1200633"/>
              <a:ext cx="230111" cy="117201"/>
            </a:xfrm>
            <a:custGeom>
              <a:avLst/>
              <a:gdLst/>
              <a:ahLst/>
              <a:cxnLst/>
              <a:rect l="l" t="t" r="r" b="b"/>
              <a:pathLst>
                <a:path w="16948" h="8632" extrusionOk="0">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4" name="Google Shape;6674;p64"/>
            <p:cNvSpPr/>
            <p:nvPr/>
          </p:nvSpPr>
          <p:spPr>
            <a:xfrm>
              <a:off x="1448150" y="1504498"/>
              <a:ext cx="5567" cy="6476"/>
            </a:xfrm>
            <a:custGeom>
              <a:avLst/>
              <a:gdLst/>
              <a:ahLst/>
              <a:cxnLst/>
              <a:rect l="l" t="t" r="r" b="b"/>
              <a:pathLst>
                <a:path w="410" h="477" extrusionOk="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5" name="Google Shape;6675;p64"/>
            <p:cNvSpPr/>
            <p:nvPr/>
          </p:nvSpPr>
          <p:spPr>
            <a:xfrm>
              <a:off x="1420818" y="1496650"/>
              <a:ext cx="12410" cy="7807"/>
            </a:xfrm>
            <a:custGeom>
              <a:avLst/>
              <a:gdLst/>
              <a:ahLst/>
              <a:cxnLst/>
              <a:rect l="l" t="t" r="r" b="b"/>
              <a:pathLst>
                <a:path w="914" h="575" extrusionOk="0">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6" name="Google Shape;6676;p64"/>
            <p:cNvSpPr/>
            <p:nvPr/>
          </p:nvSpPr>
          <p:spPr>
            <a:xfrm>
              <a:off x="1395483" y="1461851"/>
              <a:ext cx="49110" cy="30699"/>
            </a:xfrm>
            <a:custGeom>
              <a:avLst/>
              <a:gdLst/>
              <a:ahLst/>
              <a:cxnLst/>
              <a:rect l="l" t="t" r="r" b="b"/>
              <a:pathLst>
                <a:path w="3617" h="2261" extrusionOk="0">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7" name="Google Shape;6677;p64"/>
            <p:cNvSpPr/>
            <p:nvPr/>
          </p:nvSpPr>
          <p:spPr>
            <a:xfrm>
              <a:off x="1373895" y="1355132"/>
              <a:ext cx="215339" cy="153181"/>
            </a:xfrm>
            <a:custGeom>
              <a:avLst/>
              <a:gdLst/>
              <a:ahLst/>
              <a:cxnLst/>
              <a:rect l="l" t="t" r="r" b="b"/>
              <a:pathLst>
                <a:path w="15860" h="11282" extrusionOk="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8" name="Google Shape;6678;p64"/>
            <p:cNvSpPr/>
            <p:nvPr/>
          </p:nvSpPr>
          <p:spPr>
            <a:xfrm>
              <a:off x="1468014" y="1430297"/>
              <a:ext cx="17841" cy="12722"/>
            </a:xfrm>
            <a:custGeom>
              <a:avLst/>
              <a:gdLst/>
              <a:ahLst/>
              <a:cxnLst/>
              <a:rect l="l" t="t" r="r" b="b"/>
              <a:pathLst>
                <a:path w="1314" h="937" extrusionOk="0">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79" name="Google Shape;6679;p64"/>
            <p:cNvSpPr/>
            <p:nvPr/>
          </p:nvSpPr>
          <p:spPr>
            <a:xfrm>
              <a:off x="1442393" y="1355322"/>
              <a:ext cx="32667" cy="14188"/>
            </a:xfrm>
            <a:custGeom>
              <a:avLst/>
              <a:gdLst/>
              <a:ahLst/>
              <a:cxnLst/>
              <a:rect l="l" t="t" r="r" b="b"/>
              <a:pathLst>
                <a:path w="2406" h="1045" extrusionOk="0">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0" name="Google Shape;6680;p64"/>
            <p:cNvSpPr/>
            <p:nvPr/>
          </p:nvSpPr>
          <p:spPr>
            <a:xfrm>
              <a:off x="1605052" y="1620450"/>
              <a:ext cx="47684" cy="43136"/>
            </a:xfrm>
            <a:custGeom>
              <a:avLst/>
              <a:gdLst/>
              <a:ahLst/>
              <a:cxnLst/>
              <a:rect l="l" t="t" r="r" b="b"/>
              <a:pathLst>
                <a:path w="3512" h="3177" extrusionOk="0">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1" name="Google Shape;6681;p64"/>
            <p:cNvSpPr/>
            <p:nvPr/>
          </p:nvSpPr>
          <p:spPr>
            <a:xfrm>
              <a:off x="1053479" y="1595277"/>
              <a:ext cx="11704" cy="15777"/>
            </a:xfrm>
            <a:custGeom>
              <a:avLst/>
              <a:gdLst/>
              <a:ahLst/>
              <a:cxnLst/>
              <a:rect l="l" t="t" r="r" b="b"/>
              <a:pathLst>
                <a:path w="862" h="1162" extrusionOk="0">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2" name="Google Shape;6682;p64"/>
            <p:cNvSpPr/>
            <p:nvPr/>
          </p:nvSpPr>
          <p:spPr>
            <a:xfrm>
              <a:off x="1341580" y="1422123"/>
              <a:ext cx="1439" cy="2009"/>
            </a:xfrm>
            <a:custGeom>
              <a:avLst/>
              <a:gdLst/>
              <a:ahLst/>
              <a:cxnLst/>
              <a:rect l="l" t="t" r="r" b="b"/>
              <a:pathLst>
                <a:path w="106" h="148" extrusionOk="0">
                  <a:moveTo>
                    <a:pt x="105" y="0"/>
                  </a:moveTo>
                  <a:lnTo>
                    <a:pt x="77" y="32"/>
                  </a:lnTo>
                  <a:cubicBezTo>
                    <a:pt x="32" y="81"/>
                    <a:pt x="0" y="116"/>
                    <a:pt x="0" y="147"/>
                  </a:cubicBezTo>
                  <a:cubicBezTo>
                    <a:pt x="42" y="102"/>
                    <a:pt x="77" y="53"/>
                    <a:pt x="1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3" name="Google Shape;6683;p64"/>
            <p:cNvSpPr/>
            <p:nvPr/>
          </p:nvSpPr>
          <p:spPr>
            <a:xfrm>
              <a:off x="993779" y="1350298"/>
              <a:ext cx="636812" cy="355798"/>
            </a:xfrm>
            <a:custGeom>
              <a:avLst/>
              <a:gdLst/>
              <a:ahLst/>
              <a:cxnLst/>
              <a:rect l="l" t="t" r="r" b="b"/>
              <a:pathLst>
                <a:path w="46902" h="26205" extrusionOk="0">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4" name="Google Shape;6684;p64"/>
            <p:cNvSpPr/>
            <p:nvPr/>
          </p:nvSpPr>
          <p:spPr>
            <a:xfrm>
              <a:off x="890970" y="1547688"/>
              <a:ext cx="18547" cy="17176"/>
            </a:xfrm>
            <a:custGeom>
              <a:avLst/>
              <a:gdLst/>
              <a:ahLst/>
              <a:cxnLst/>
              <a:rect l="l" t="t" r="r" b="b"/>
              <a:pathLst>
                <a:path w="1366" h="1265" extrusionOk="0">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5" name="Google Shape;6685;p64"/>
            <p:cNvSpPr/>
            <p:nvPr/>
          </p:nvSpPr>
          <p:spPr>
            <a:xfrm>
              <a:off x="797896" y="1528258"/>
              <a:ext cx="11229" cy="5064"/>
            </a:xfrm>
            <a:custGeom>
              <a:avLst/>
              <a:gdLst/>
              <a:ahLst/>
              <a:cxnLst/>
              <a:rect l="l" t="t" r="r" b="b"/>
              <a:pathLst>
                <a:path w="827" h="373" extrusionOk="0">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6" name="Google Shape;6686;p64"/>
            <p:cNvSpPr/>
            <p:nvPr/>
          </p:nvSpPr>
          <p:spPr>
            <a:xfrm>
              <a:off x="793334" y="1391519"/>
              <a:ext cx="283403" cy="195652"/>
            </a:xfrm>
            <a:custGeom>
              <a:avLst/>
              <a:gdLst/>
              <a:ahLst/>
              <a:cxnLst/>
              <a:rect l="l" t="t" r="r" b="b"/>
              <a:pathLst>
                <a:path w="20873" h="14410" extrusionOk="0">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7" name="Google Shape;6687;p64"/>
            <p:cNvSpPr/>
            <p:nvPr/>
          </p:nvSpPr>
          <p:spPr>
            <a:xfrm>
              <a:off x="815819" y="1587293"/>
              <a:ext cx="9518" cy="3435"/>
            </a:xfrm>
            <a:custGeom>
              <a:avLst/>
              <a:gdLst/>
              <a:ahLst/>
              <a:cxnLst/>
              <a:rect l="l" t="t" r="r" b="b"/>
              <a:pathLst>
                <a:path w="701" h="253" extrusionOk="0">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8" name="Google Shape;6688;p64"/>
            <p:cNvSpPr/>
            <p:nvPr/>
          </p:nvSpPr>
          <p:spPr>
            <a:xfrm>
              <a:off x="1116791" y="1641060"/>
              <a:ext cx="428519" cy="210818"/>
            </a:xfrm>
            <a:custGeom>
              <a:avLst/>
              <a:gdLst/>
              <a:ahLst/>
              <a:cxnLst/>
              <a:rect l="l" t="t" r="r" b="b"/>
              <a:pathLst>
                <a:path w="31561" h="15527" extrusionOk="0">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89" name="Google Shape;6689;p64"/>
            <p:cNvSpPr/>
            <p:nvPr/>
          </p:nvSpPr>
          <p:spPr>
            <a:xfrm>
              <a:off x="797231" y="1596418"/>
              <a:ext cx="3625" cy="3965"/>
            </a:xfrm>
            <a:custGeom>
              <a:avLst/>
              <a:gdLst/>
              <a:ahLst/>
              <a:cxnLst/>
              <a:rect l="l" t="t" r="r" b="b"/>
              <a:pathLst>
                <a:path w="267" h="292" extrusionOk="0">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0" name="Google Shape;6690;p64"/>
            <p:cNvSpPr/>
            <p:nvPr/>
          </p:nvSpPr>
          <p:spPr>
            <a:xfrm>
              <a:off x="950901" y="1525692"/>
              <a:ext cx="2824" cy="1738"/>
            </a:xfrm>
            <a:custGeom>
              <a:avLst/>
              <a:gdLst/>
              <a:ahLst/>
              <a:cxnLst/>
              <a:rect l="l" t="t" r="r" b="b"/>
              <a:pathLst>
                <a:path w="208" h="128" extrusionOk="0">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1" name="Google Shape;6691;p64"/>
            <p:cNvSpPr/>
            <p:nvPr/>
          </p:nvSpPr>
          <p:spPr>
            <a:xfrm>
              <a:off x="1054294" y="1571136"/>
              <a:ext cx="3571" cy="2200"/>
            </a:xfrm>
            <a:custGeom>
              <a:avLst/>
              <a:gdLst/>
              <a:ahLst/>
              <a:cxnLst/>
              <a:rect l="l" t="t" r="r" b="b"/>
              <a:pathLst>
                <a:path w="263" h="162" extrusionOk="0">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2" name="Google Shape;6692;p64"/>
            <p:cNvSpPr/>
            <p:nvPr/>
          </p:nvSpPr>
          <p:spPr>
            <a:xfrm>
              <a:off x="1293570" y="1816780"/>
              <a:ext cx="1290" cy="1113"/>
            </a:xfrm>
            <a:custGeom>
              <a:avLst/>
              <a:gdLst/>
              <a:ahLst/>
              <a:cxnLst/>
              <a:rect l="l" t="t" r="r" b="b"/>
              <a:pathLst>
                <a:path w="95" h="82" extrusionOk="0">
                  <a:moveTo>
                    <a:pt x="95" y="81"/>
                  </a:moveTo>
                  <a:cubicBezTo>
                    <a:pt x="67" y="50"/>
                    <a:pt x="35" y="25"/>
                    <a:pt x="0" y="1"/>
                  </a:cubicBezTo>
                  <a:cubicBezTo>
                    <a:pt x="35" y="25"/>
                    <a:pt x="67" y="50"/>
                    <a:pt x="9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3" name="Google Shape;6693;p64"/>
            <p:cNvSpPr/>
            <p:nvPr/>
          </p:nvSpPr>
          <p:spPr>
            <a:xfrm>
              <a:off x="1278743" y="1812694"/>
              <a:ext cx="14786" cy="4100"/>
            </a:xfrm>
            <a:custGeom>
              <a:avLst/>
              <a:gdLst/>
              <a:ahLst/>
              <a:cxnLst/>
              <a:rect l="l" t="t" r="r" b="b"/>
              <a:pathLst>
                <a:path w="1089" h="302" extrusionOk="0">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4" name="Google Shape;6694;p64"/>
            <p:cNvSpPr/>
            <p:nvPr/>
          </p:nvSpPr>
          <p:spPr>
            <a:xfrm>
              <a:off x="1173314" y="1789354"/>
              <a:ext cx="16741" cy="2254"/>
            </a:xfrm>
            <a:custGeom>
              <a:avLst/>
              <a:gdLst/>
              <a:ahLst/>
              <a:cxnLst/>
              <a:rect l="l" t="t" r="r" b="b"/>
              <a:pathLst>
                <a:path w="1233" h="166" extrusionOk="0">
                  <a:moveTo>
                    <a:pt x="0" y="165"/>
                  </a:moveTo>
                  <a:lnTo>
                    <a:pt x="123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5" name="Google Shape;6695;p64"/>
            <p:cNvSpPr/>
            <p:nvPr/>
          </p:nvSpPr>
          <p:spPr>
            <a:xfrm>
              <a:off x="1317141" y="1844302"/>
              <a:ext cx="448" cy="14"/>
            </a:xfrm>
            <a:custGeom>
              <a:avLst/>
              <a:gdLst/>
              <a:ahLst/>
              <a:cxnLst/>
              <a:rect l="l" t="t" r="r" b="b"/>
              <a:pathLst>
                <a:path w="33" h="1" extrusionOk="0">
                  <a:moveTo>
                    <a:pt x="32" y="1"/>
                  </a:moveTo>
                  <a:cubicBezTo>
                    <a:pt x="22" y="1"/>
                    <a:pt x="11" y="1"/>
                    <a:pt x="1" y="1"/>
                  </a:cubicBezTo>
                  <a:cubicBezTo>
                    <a:pt x="11" y="1"/>
                    <a:pt x="22" y="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6" name="Google Shape;6696;p64"/>
            <p:cNvSpPr/>
            <p:nvPr/>
          </p:nvSpPr>
          <p:spPr>
            <a:xfrm>
              <a:off x="1318906" y="1844641"/>
              <a:ext cx="339" cy="149"/>
            </a:xfrm>
            <a:custGeom>
              <a:avLst/>
              <a:gdLst/>
              <a:ahLst/>
              <a:cxnLst/>
              <a:rect l="l" t="t" r="r" b="b"/>
              <a:pathLst>
                <a:path w="25" h="11" extrusionOk="0">
                  <a:moveTo>
                    <a:pt x="25"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7" name="Google Shape;6697;p64"/>
            <p:cNvSpPr/>
            <p:nvPr/>
          </p:nvSpPr>
          <p:spPr>
            <a:xfrm>
              <a:off x="1317765" y="1844302"/>
              <a:ext cx="299" cy="68"/>
            </a:xfrm>
            <a:custGeom>
              <a:avLst/>
              <a:gdLst/>
              <a:ahLst/>
              <a:cxnLst/>
              <a:rect l="l" t="t" r="r" b="b"/>
              <a:pathLst>
                <a:path w="22" h="5" extrusionOk="0">
                  <a:moveTo>
                    <a:pt x="2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8" name="Google Shape;6698;p64"/>
            <p:cNvSpPr/>
            <p:nvPr/>
          </p:nvSpPr>
          <p:spPr>
            <a:xfrm>
              <a:off x="1278173" y="1815545"/>
              <a:ext cx="584" cy="964"/>
            </a:xfrm>
            <a:custGeom>
              <a:avLst/>
              <a:gdLst/>
              <a:ahLst/>
              <a:cxnLst/>
              <a:rect l="l" t="t" r="r" b="b"/>
              <a:pathLst>
                <a:path w="43" h="71" extrusionOk="0">
                  <a:moveTo>
                    <a:pt x="42" y="1"/>
                  </a:moveTo>
                  <a:cubicBezTo>
                    <a:pt x="28" y="25"/>
                    <a:pt x="14" y="46"/>
                    <a:pt x="0" y="71"/>
                  </a:cubicBezTo>
                  <a:cubicBezTo>
                    <a:pt x="14" y="46"/>
                    <a:pt x="28" y="25"/>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699" name="Google Shape;6699;p64"/>
            <p:cNvSpPr/>
            <p:nvPr/>
          </p:nvSpPr>
          <p:spPr>
            <a:xfrm>
              <a:off x="1252838" y="1797147"/>
              <a:ext cx="244" cy="258"/>
            </a:xfrm>
            <a:custGeom>
              <a:avLst/>
              <a:gdLst/>
              <a:ahLst/>
              <a:cxnLst/>
              <a:rect l="l" t="t" r="r" b="b"/>
              <a:pathLst>
                <a:path w="18" h="19" extrusionOk="0">
                  <a:moveTo>
                    <a:pt x="0"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0" name="Google Shape;6700;p64"/>
            <p:cNvSpPr/>
            <p:nvPr/>
          </p:nvSpPr>
          <p:spPr>
            <a:xfrm>
              <a:off x="1318240" y="1844397"/>
              <a:ext cx="299" cy="109"/>
            </a:xfrm>
            <a:custGeom>
              <a:avLst/>
              <a:gdLst/>
              <a:ahLst/>
              <a:cxnLst/>
              <a:rect l="l" t="t" r="r" b="b"/>
              <a:pathLst>
                <a:path w="22" h="8" extrusionOk="0">
                  <a:moveTo>
                    <a:pt x="21"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1" name="Google Shape;6701;p64"/>
            <p:cNvSpPr/>
            <p:nvPr/>
          </p:nvSpPr>
          <p:spPr>
            <a:xfrm>
              <a:off x="1294846" y="1817880"/>
              <a:ext cx="1018" cy="1249"/>
            </a:xfrm>
            <a:custGeom>
              <a:avLst/>
              <a:gdLst/>
              <a:ahLst/>
              <a:cxnLst/>
              <a:rect l="l" t="t" r="r" b="b"/>
              <a:pathLst>
                <a:path w="75" h="92" extrusionOk="0">
                  <a:moveTo>
                    <a:pt x="74" y="91"/>
                  </a:moveTo>
                  <a:cubicBezTo>
                    <a:pt x="53" y="60"/>
                    <a:pt x="29" y="28"/>
                    <a:pt x="1" y="0"/>
                  </a:cubicBezTo>
                  <a:cubicBezTo>
                    <a:pt x="29" y="28"/>
                    <a:pt x="53" y="60"/>
                    <a:pt x="74" y="9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2" name="Google Shape;6702;p64"/>
            <p:cNvSpPr/>
            <p:nvPr/>
          </p:nvSpPr>
          <p:spPr>
            <a:xfrm>
              <a:off x="1122833" y="165189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3" name="Google Shape;6703;p64"/>
            <p:cNvSpPr/>
            <p:nvPr/>
          </p:nvSpPr>
          <p:spPr>
            <a:xfrm>
              <a:off x="1124734" y="1651746"/>
              <a:ext cx="530" cy="68"/>
            </a:xfrm>
            <a:custGeom>
              <a:avLst/>
              <a:gdLst/>
              <a:ahLst/>
              <a:cxnLst/>
              <a:rect l="l" t="t" r="r" b="b"/>
              <a:pathLst>
                <a:path w="39" h="5" extrusionOk="0">
                  <a:moveTo>
                    <a:pt x="0" y="4"/>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4" name="Google Shape;6704;p64"/>
            <p:cNvSpPr/>
            <p:nvPr/>
          </p:nvSpPr>
          <p:spPr>
            <a:xfrm>
              <a:off x="1125969" y="1651556"/>
              <a:ext cx="489" cy="109"/>
            </a:xfrm>
            <a:custGeom>
              <a:avLst/>
              <a:gdLst/>
              <a:ahLst/>
              <a:cxnLst/>
              <a:rect l="l" t="t" r="r" b="b"/>
              <a:pathLst>
                <a:path w="36" h="8" extrusionOk="0">
                  <a:moveTo>
                    <a:pt x="0" y="8"/>
                  </a:move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5" name="Google Shape;6705;p64"/>
            <p:cNvSpPr/>
            <p:nvPr/>
          </p:nvSpPr>
          <p:spPr>
            <a:xfrm>
              <a:off x="1117076" y="1651515"/>
              <a:ext cx="448" cy="54"/>
            </a:xfrm>
            <a:custGeom>
              <a:avLst/>
              <a:gdLst/>
              <a:ahLst/>
              <a:cxnLst/>
              <a:rect l="l" t="t" r="r" b="b"/>
              <a:pathLst>
                <a:path w="33" h="4" extrusionOk="0">
                  <a:moveTo>
                    <a:pt x="1" y="0"/>
                  </a:moveTo>
                  <a:lnTo>
                    <a:pt x="3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6" name="Google Shape;6706;p64"/>
            <p:cNvSpPr/>
            <p:nvPr/>
          </p:nvSpPr>
          <p:spPr>
            <a:xfrm>
              <a:off x="1120783" y="1651841"/>
              <a:ext cx="394" cy="14"/>
            </a:xfrm>
            <a:custGeom>
              <a:avLst/>
              <a:gdLst/>
              <a:ahLst/>
              <a:cxnLst/>
              <a:rect l="l" t="t" r="r" b="b"/>
              <a:pathLst>
                <a:path w="29" h="1" extrusionOk="0">
                  <a:moveTo>
                    <a:pt x="1" y="1"/>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7" name="Google Shape;6707;p64"/>
            <p:cNvSpPr/>
            <p:nvPr/>
          </p:nvSpPr>
          <p:spPr>
            <a:xfrm>
              <a:off x="1123539" y="1651895"/>
              <a:ext cx="543" cy="14"/>
            </a:xfrm>
            <a:custGeom>
              <a:avLst/>
              <a:gdLst/>
              <a:ahLst/>
              <a:cxnLst/>
              <a:rect l="l" t="t" r="r" b="b"/>
              <a:pathLst>
                <a:path w="40" h="1" extrusionOk="0">
                  <a:moveTo>
                    <a:pt x="1" y="0"/>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8" name="Google Shape;6708;p64"/>
            <p:cNvSpPr/>
            <p:nvPr/>
          </p:nvSpPr>
          <p:spPr>
            <a:xfrm>
              <a:off x="1119072" y="1651705"/>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09" name="Google Shape;6709;p64"/>
            <p:cNvSpPr/>
            <p:nvPr/>
          </p:nvSpPr>
          <p:spPr>
            <a:xfrm>
              <a:off x="1543206" y="1679322"/>
              <a:ext cx="258" cy="434"/>
            </a:xfrm>
            <a:custGeom>
              <a:avLst/>
              <a:gdLst/>
              <a:ahLst/>
              <a:cxnLst/>
              <a:rect l="l" t="t" r="r" b="b"/>
              <a:pathLst>
                <a:path w="19" h="32" extrusionOk="0">
                  <a:moveTo>
                    <a:pt x="1"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0" name="Google Shape;6710;p64"/>
            <p:cNvSpPr/>
            <p:nvPr/>
          </p:nvSpPr>
          <p:spPr>
            <a:xfrm>
              <a:off x="1543736" y="1680177"/>
              <a:ext cx="299" cy="434"/>
            </a:xfrm>
            <a:custGeom>
              <a:avLst/>
              <a:gdLst/>
              <a:ahLst/>
              <a:cxnLst/>
              <a:rect l="l" t="t" r="r" b="b"/>
              <a:pathLst>
                <a:path w="22" h="32" extrusionOk="0">
                  <a:moveTo>
                    <a:pt x="0" y="0"/>
                  </a:moveTo>
                  <a:lnTo>
                    <a:pt x="2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1" name="Google Shape;6711;p64"/>
            <p:cNvSpPr/>
            <p:nvPr/>
          </p:nvSpPr>
          <p:spPr>
            <a:xfrm>
              <a:off x="1542731" y="1678507"/>
              <a:ext cx="258" cy="394"/>
            </a:xfrm>
            <a:custGeom>
              <a:avLst/>
              <a:gdLst/>
              <a:ahLst/>
              <a:cxnLst/>
              <a:rect l="l" t="t" r="r" b="b"/>
              <a:pathLst>
                <a:path w="19" h="29" extrusionOk="0">
                  <a:moveTo>
                    <a:pt x="1" y="1"/>
                  </a:moveTo>
                  <a:lnTo>
                    <a:pt x="18"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2" name="Google Shape;6712;p64"/>
            <p:cNvSpPr/>
            <p:nvPr/>
          </p:nvSpPr>
          <p:spPr>
            <a:xfrm>
              <a:off x="1544251" y="1681032"/>
              <a:ext cx="299" cy="394"/>
            </a:xfrm>
            <a:custGeom>
              <a:avLst/>
              <a:gdLst/>
              <a:ahLst/>
              <a:cxnLst/>
              <a:rect l="l" t="t" r="r" b="b"/>
              <a:pathLst>
                <a:path w="22" h="29" extrusionOk="0">
                  <a:moveTo>
                    <a:pt x="1" y="0"/>
                  </a:moveTo>
                  <a:lnTo>
                    <a:pt x="22"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3" name="Google Shape;6713;p64"/>
            <p:cNvSpPr/>
            <p:nvPr/>
          </p:nvSpPr>
          <p:spPr>
            <a:xfrm>
              <a:off x="1544876" y="1681888"/>
              <a:ext cx="299" cy="394"/>
            </a:xfrm>
            <a:custGeom>
              <a:avLst/>
              <a:gdLst/>
              <a:ahLst/>
              <a:cxnLst/>
              <a:rect l="l" t="t" r="r" b="b"/>
              <a:pathLst>
                <a:path w="22" h="29" extrusionOk="0">
                  <a:moveTo>
                    <a:pt x="0" y="0"/>
                  </a:moveTo>
                  <a:lnTo>
                    <a:pt x="2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4" name="Google Shape;6714;p64"/>
            <p:cNvSpPr/>
            <p:nvPr/>
          </p:nvSpPr>
          <p:spPr>
            <a:xfrm>
              <a:off x="1478333" y="1688541"/>
              <a:ext cx="530" cy="434"/>
            </a:xfrm>
            <a:custGeom>
              <a:avLst/>
              <a:gdLst/>
              <a:ahLst/>
              <a:cxnLst/>
              <a:rect l="l" t="t" r="r" b="b"/>
              <a:pathLst>
                <a:path w="39" h="32" extrusionOk="0">
                  <a:moveTo>
                    <a:pt x="0" y="32"/>
                  </a:moveTo>
                  <a:lnTo>
                    <a:pt x="3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5" name="Google Shape;6715;p64"/>
            <p:cNvSpPr/>
            <p:nvPr/>
          </p:nvSpPr>
          <p:spPr>
            <a:xfrm>
              <a:off x="1478944" y="1688011"/>
              <a:ext cx="489" cy="448"/>
            </a:xfrm>
            <a:custGeom>
              <a:avLst/>
              <a:gdLst/>
              <a:ahLst/>
              <a:cxnLst/>
              <a:rect l="l" t="t" r="r" b="b"/>
              <a:pathLst>
                <a:path w="36" h="33" extrusionOk="0">
                  <a:moveTo>
                    <a:pt x="1" y="32"/>
                  </a:moveTo>
                  <a:lnTo>
                    <a:pt x="36"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6" name="Google Shape;6716;p64"/>
            <p:cNvSpPr/>
            <p:nvPr/>
          </p:nvSpPr>
          <p:spPr>
            <a:xfrm>
              <a:off x="1542310" y="1677706"/>
              <a:ext cx="244" cy="434"/>
            </a:xfrm>
            <a:custGeom>
              <a:avLst/>
              <a:gdLst/>
              <a:ahLst/>
              <a:cxnLst/>
              <a:rect l="l" t="t" r="r" b="b"/>
              <a:pathLst>
                <a:path w="18" h="32" extrusionOk="0">
                  <a:moveTo>
                    <a:pt x="0" y="0"/>
                  </a:moveTo>
                  <a:lnTo>
                    <a:pt x="18"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7" name="Google Shape;6717;p64"/>
            <p:cNvSpPr/>
            <p:nvPr/>
          </p:nvSpPr>
          <p:spPr>
            <a:xfrm>
              <a:off x="1539689" y="1670714"/>
              <a:ext cx="109" cy="353"/>
            </a:xfrm>
            <a:custGeom>
              <a:avLst/>
              <a:gdLst/>
              <a:ahLst/>
              <a:cxnLst/>
              <a:rect l="l" t="t" r="r" b="b"/>
              <a:pathLst>
                <a:path w="8" h="26" extrusionOk="0">
                  <a:moveTo>
                    <a:pt x="1" y="1"/>
                  </a:moveTo>
                  <a:lnTo>
                    <a:pt x="8"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8" name="Google Shape;6718;p64"/>
            <p:cNvSpPr/>
            <p:nvPr/>
          </p:nvSpPr>
          <p:spPr>
            <a:xfrm>
              <a:off x="1539975" y="1671949"/>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19" name="Google Shape;6719;p64"/>
            <p:cNvSpPr/>
            <p:nvPr/>
          </p:nvSpPr>
          <p:spPr>
            <a:xfrm>
              <a:off x="1477667" y="1689111"/>
              <a:ext cx="584" cy="489"/>
            </a:xfrm>
            <a:custGeom>
              <a:avLst/>
              <a:gdLst/>
              <a:ahLst/>
              <a:cxnLst/>
              <a:rect l="l" t="t" r="r" b="b"/>
              <a:pathLst>
                <a:path w="43" h="36" extrusionOk="0">
                  <a:moveTo>
                    <a:pt x="0" y="35"/>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0" name="Google Shape;6720;p64"/>
            <p:cNvSpPr/>
            <p:nvPr/>
          </p:nvSpPr>
          <p:spPr>
            <a:xfrm>
              <a:off x="1034661" y="1534586"/>
              <a:ext cx="679" cy="109"/>
            </a:xfrm>
            <a:custGeom>
              <a:avLst/>
              <a:gdLst/>
              <a:ahLst/>
              <a:cxnLst/>
              <a:rect l="l" t="t" r="r" b="b"/>
              <a:pathLst>
                <a:path w="50" h="8" extrusionOk="0">
                  <a:moveTo>
                    <a:pt x="0" y="0"/>
                  </a:moveTo>
                  <a:cubicBezTo>
                    <a:pt x="18" y="4"/>
                    <a:pt x="32" y="4"/>
                    <a:pt x="49" y="7"/>
                  </a:cubicBezTo>
                  <a:cubicBezTo>
                    <a:pt x="32" y="4"/>
                    <a:pt x="18"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1" name="Google Shape;6721;p64"/>
            <p:cNvSpPr/>
            <p:nvPr/>
          </p:nvSpPr>
          <p:spPr>
            <a:xfrm>
              <a:off x="1540165" y="1672614"/>
              <a:ext cx="163" cy="394"/>
            </a:xfrm>
            <a:custGeom>
              <a:avLst/>
              <a:gdLst/>
              <a:ahLst/>
              <a:cxnLst/>
              <a:rect l="l" t="t" r="r" b="b"/>
              <a:pathLst>
                <a:path w="12" h="29" extrusionOk="0">
                  <a:moveTo>
                    <a:pt x="1"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2" name="Google Shape;6722;p64"/>
            <p:cNvSpPr/>
            <p:nvPr/>
          </p:nvSpPr>
          <p:spPr>
            <a:xfrm>
              <a:off x="1035462" y="1534721"/>
              <a:ext cx="638" cy="163"/>
            </a:xfrm>
            <a:custGeom>
              <a:avLst/>
              <a:gdLst/>
              <a:ahLst/>
              <a:cxnLst/>
              <a:rect l="l" t="t" r="r" b="b"/>
              <a:pathLst>
                <a:path w="47" h="12" extrusionOk="0">
                  <a:moveTo>
                    <a:pt x="1" y="1"/>
                  </a:moveTo>
                  <a:cubicBezTo>
                    <a:pt x="18" y="1"/>
                    <a:pt x="32" y="4"/>
                    <a:pt x="46" y="11"/>
                  </a:cubicBezTo>
                  <a:cubicBezTo>
                    <a:pt x="32" y="4"/>
                    <a:pt x="1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3" name="Google Shape;6723;p64"/>
            <p:cNvSpPr/>
            <p:nvPr/>
          </p:nvSpPr>
          <p:spPr>
            <a:xfrm>
              <a:off x="1539839" y="1671338"/>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4" name="Google Shape;6724;p64"/>
            <p:cNvSpPr/>
            <p:nvPr/>
          </p:nvSpPr>
          <p:spPr>
            <a:xfrm>
              <a:off x="1539554" y="1670103"/>
              <a:ext cx="109" cy="339"/>
            </a:xfrm>
            <a:custGeom>
              <a:avLst/>
              <a:gdLst/>
              <a:ahLst/>
              <a:cxnLst/>
              <a:rect l="l" t="t" r="r" b="b"/>
              <a:pathLst>
                <a:path w="8" h="25" extrusionOk="0">
                  <a:moveTo>
                    <a:pt x="0" y="0"/>
                  </a:moveTo>
                  <a:cubicBezTo>
                    <a:pt x="0" y="7"/>
                    <a:pt x="4" y="18"/>
                    <a:pt x="7" y="25"/>
                  </a:cubicBezTo>
                  <a:cubicBezTo>
                    <a:pt x="4" y="18"/>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5" name="Google Shape;6725;p64"/>
            <p:cNvSpPr/>
            <p:nvPr/>
          </p:nvSpPr>
          <p:spPr>
            <a:xfrm>
              <a:off x="1033710" y="1534531"/>
              <a:ext cx="815" cy="68"/>
            </a:xfrm>
            <a:custGeom>
              <a:avLst/>
              <a:gdLst/>
              <a:ahLst/>
              <a:cxnLst/>
              <a:rect l="l" t="t" r="r" b="b"/>
              <a:pathLst>
                <a:path w="60" h="5" extrusionOk="0">
                  <a:moveTo>
                    <a:pt x="0" y="1"/>
                  </a:moveTo>
                  <a:cubicBezTo>
                    <a:pt x="18" y="1"/>
                    <a:pt x="39" y="1"/>
                    <a:pt x="60" y="4"/>
                  </a:cubicBezTo>
                  <a:cubicBezTo>
                    <a:pt x="39" y="1"/>
                    <a:pt x="2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6" name="Google Shape;6726;p64"/>
            <p:cNvSpPr/>
            <p:nvPr/>
          </p:nvSpPr>
          <p:spPr>
            <a:xfrm>
              <a:off x="1541210" y="1675425"/>
              <a:ext cx="204" cy="434"/>
            </a:xfrm>
            <a:custGeom>
              <a:avLst/>
              <a:gdLst/>
              <a:ahLst/>
              <a:cxnLst/>
              <a:rect l="l" t="t" r="r" b="b"/>
              <a:pathLst>
                <a:path w="15" h="32" extrusionOk="0">
                  <a:moveTo>
                    <a:pt x="1" y="0"/>
                  </a:moveTo>
                  <a:lnTo>
                    <a:pt x="15"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7" name="Google Shape;6727;p64"/>
            <p:cNvSpPr/>
            <p:nvPr/>
          </p:nvSpPr>
          <p:spPr>
            <a:xfrm>
              <a:off x="1541550" y="1676185"/>
              <a:ext cx="204" cy="394"/>
            </a:xfrm>
            <a:custGeom>
              <a:avLst/>
              <a:gdLst/>
              <a:ahLst/>
              <a:cxnLst/>
              <a:rect l="l" t="t" r="r" b="b"/>
              <a:pathLst>
                <a:path w="15" h="29" extrusionOk="0">
                  <a:moveTo>
                    <a:pt x="0" y="0"/>
                  </a:moveTo>
                  <a:lnTo>
                    <a:pt x="14"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8" name="Google Shape;6728;p64"/>
            <p:cNvSpPr/>
            <p:nvPr/>
          </p:nvSpPr>
          <p:spPr>
            <a:xfrm>
              <a:off x="1540884" y="1674705"/>
              <a:ext cx="204" cy="394"/>
            </a:xfrm>
            <a:custGeom>
              <a:avLst/>
              <a:gdLst/>
              <a:ahLst/>
              <a:cxnLst/>
              <a:rect l="l" t="t" r="r" b="b"/>
              <a:pathLst>
                <a:path w="15" h="29" extrusionOk="0">
                  <a:moveTo>
                    <a:pt x="0" y="1"/>
                  </a:moveTo>
                  <a:lnTo>
                    <a:pt x="14"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29" name="Google Shape;6729;p64"/>
            <p:cNvSpPr/>
            <p:nvPr/>
          </p:nvSpPr>
          <p:spPr>
            <a:xfrm>
              <a:off x="1540640" y="1673999"/>
              <a:ext cx="163" cy="394"/>
            </a:xfrm>
            <a:custGeom>
              <a:avLst/>
              <a:gdLst/>
              <a:ahLst/>
              <a:cxnLst/>
              <a:rect l="l" t="t" r="r" b="b"/>
              <a:pathLst>
                <a:path w="12" h="29" extrusionOk="0">
                  <a:moveTo>
                    <a:pt x="1" y="0"/>
                  </a:moveTo>
                  <a:lnTo>
                    <a:pt x="1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0" name="Google Shape;6730;p64"/>
            <p:cNvSpPr/>
            <p:nvPr/>
          </p:nvSpPr>
          <p:spPr>
            <a:xfrm>
              <a:off x="1541930" y="1676946"/>
              <a:ext cx="204" cy="434"/>
            </a:xfrm>
            <a:custGeom>
              <a:avLst/>
              <a:gdLst/>
              <a:ahLst/>
              <a:cxnLst/>
              <a:rect l="l" t="t" r="r" b="b"/>
              <a:pathLst>
                <a:path w="15" h="32" extrusionOk="0">
                  <a:moveTo>
                    <a:pt x="0" y="0"/>
                  </a:moveTo>
                  <a:lnTo>
                    <a:pt x="14"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1" name="Google Shape;6731;p64"/>
            <p:cNvSpPr/>
            <p:nvPr/>
          </p:nvSpPr>
          <p:spPr>
            <a:xfrm>
              <a:off x="1540409" y="1673280"/>
              <a:ext cx="149" cy="394"/>
            </a:xfrm>
            <a:custGeom>
              <a:avLst/>
              <a:gdLst/>
              <a:ahLst/>
              <a:cxnLst/>
              <a:rect l="l" t="t" r="r" b="b"/>
              <a:pathLst>
                <a:path w="11" h="29" extrusionOk="0">
                  <a:moveTo>
                    <a:pt x="0" y="1"/>
                  </a:moveTo>
                  <a:lnTo>
                    <a:pt x="11" y="2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2" name="Google Shape;6732;p64"/>
            <p:cNvSpPr/>
            <p:nvPr/>
          </p:nvSpPr>
          <p:spPr>
            <a:xfrm>
              <a:off x="1015408" y="1537953"/>
              <a:ext cx="964" cy="1303"/>
            </a:xfrm>
            <a:custGeom>
              <a:avLst/>
              <a:gdLst/>
              <a:ahLst/>
              <a:cxnLst/>
              <a:rect l="l" t="t" r="r" b="b"/>
              <a:pathLst>
                <a:path w="71" h="96" extrusionOk="0">
                  <a:moveTo>
                    <a:pt x="0" y="1"/>
                  </a:moveTo>
                  <a:cubicBezTo>
                    <a:pt x="25" y="36"/>
                    <a:pt x="49" y="67"/>
                    <a:pt x="70" y="95"/>
                  </a:cubicBezTo>
                  <a:cubicBezTo>
                    <a:pt x="49" y="67"/>
                    <a:pt x="25"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3" name="Google Shape;6733;p64"/>
            <p:cNvSpPr/>
            <p:nvPr/>
          </p:nvSpPr>
          <p:spPr>
            <a:xfrm>
              <a:off x="1036181" y="1534871"/>
              <a:ext cx="964" cy="434"/>
            </a:xfrm>
            <a:custGeom>
              <a:avLst/>
              <a:gdLst/>
              <a:ahLst/>
              <a:cxnLst/>
              <a:rect l="l" t="t" r="r" b="b"/>
              <a:pathLst>
                <a:path w="71" h="32" extrusionOk="0">
                  <a:moveTo>
                    <a:pt x="0" y="0"/>
                  </a:moveTo>
                  <a:lnTo>
                    <a:pt x="0" y="0"/>
                  </a:lnTo>
                  <a:cubicBezTo>
                    <a:pt x="14" y="7"/>
                    <a:pt x="28" y="11"/>
                    <a:pt x="42" y="18"/>
                  </a:cubicBezTo>
                  <a:cubicBezTo>
                    <a:pt x="53" y="21"/>
                    <a:pt x="60" y="28"/>
                    <a:pt x="70" y="32"/>
                  </a:cubicBezTo>
                  <a:cubicBezTo>
                    <a:pt x="49" y="18"/>
                    <a:pt x="25"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4" name="Google Shape;6734;p64"/>
            <p:cNvSpPr/>
            <p:nvPr/>
          </p:nvSpPr>
          <p:spPr>
            <a:xfrm>
              <a:off x="1072257" y="1586153"/>
              <a:ext cx="869" cy="638"/>
            </a:xfrm>
            <a:custGeom>
              <a:avLst/>
              <a:gdLst/>
              <a:ahLst/>
              <a:cxnLst/>
              <a:rect l="l" t="t" r="r" b="b"/>
              <a:pathLst>
                <a:path w="64" h="47" extrusionOk="0">
                  <a:moveTo>
                    <a:pt x="0" y="46"/>
                  </a:moveTo>
                  <a:lnTo>
                    <a:pt x="6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5" name="Google Shape;6735;p64"/>
            <p:cNvSpPr/>
            <p:nvPr/>
          </p:nvSpPr>
          <p:spPr>
            <a:xfrm>
              <a:off x="1073357" y="1585447"/>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6" name="Google Shape;6736;p64"/>
            <p:cNvSpPr/>
            <p:nvPr/>
          </p:nvSpPr>
          <p:spPr>
            <a:xfrm>
              <a:off x="1075257" y="1584116"/>
              <a:ext cx="774" cy="530"/>
            </a:xfrm>
            <a:custGeom>
              <a:avLst/>
              <a:gdLst/>
              <a:ahLst/>
              <a:cxnLst/>
              <a:rect l="l" t="t" r="r" b="b"/>
              <a:pathLst>
                <a:path w="57" h="39" extrusionOk="0">
                  <a:moveTo>
                    <a:pt x="56" y="0"/>
                  </a:moveTo>
                  <a:lnTo>
                    <a:pt x="0"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7" name="Google Shape;6737;p64"/>
            <p:cNvSpPr/>
            <p:nvPr/>
          </p:nvSpPr>
          <p:spPr>
            <a:xfrm>
              <a:off x="1006379" y="1526928"/>
              <a:ext cx="1385" cy="3055"/>
            </a:xfrm>
            <a:custGeom>
              <a:avLst/>
              <a:gdLst/>
              <a:ahLst/>
              <a:cxnLst/>
              <a:rect l="l" t="t" r="r" b="b"/>
              <a:pathLst>
                <a:path w="102" h="225" extrusionOk="0">
                  <a:moveTo>
                    <a:pt x="0" y="1"/>
                  </a:moveTo>
                  <a:cubicBezTo>
                    <a:pt x="70" y="50"/>
                    <a:pt x="102" y="158"/>
                    <a:pt x="102" y="225"/>
                  </a:cubicBezTo>
                  <a:cubicBezTo>
                    <a:pt x="102" y="158"/>
                    <a:pt x="70" y="4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8" name="Google Shape;6738;p64"/>
            <p:cNvSpPr/>
            <p:nvPr/>
          </p:nvSpPr>
          <p:spPr>
            <a:xfrm>
              <a:off x="1074348" y="1584822"/>
              <a:ext cx="679" cy="448"/>
            </a:xfrm>
            <a:custGeom>
              <a:avLst/>
              <a:gdLst/>
              <a:ahLst/>
              <a:cxnLst/>
              <a:rect l="l" t="t" r="r" b="b"/>
              <a:pathLst>
                <a:path w="50" h="33" extrusionOk="0">
                  <a:moveTo>
                    <a:pt x="50" y="1"/>
                  </a:moveTo>
                  <a:lnTo>
                    <a:pt x="1"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39" name="Google Shape;6739;p64"/>
            <p:cNvSpPr/>
            <p:nvPr/>
          </p:nvSpPr>
          <p:spPr>
            <a:xfrm>
              <a:off x="1417248" y="1669913"/>
              <a:ext cx="204" cy="149"/>
            </a:xfrm>
            <a:custGeom>
              <a:avLst/>
              <a:gdLst/>
              <a:ahLst/>
              <a:cxnLst/>
              <a:rect l="l" t="t" r="r" b="b"/>
              <a:pathLst>
                <a:path w="15" h="11" extrusionOk="0">
                  <a:moveTo>
                    <a:pt x="15"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0" name="Google Shape;6740;p64"/>
            <p:cNvSpPr/>
            <p:nvPr/>
          </p:nvSpPr>
          <p:spPr>
            <a:xfrm>
              <a:off x="1416677" y="1669532"/>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1" name="Google Shape;6741;p64"/>
            <p:cNvSpPr/>
            <p:nvPr/>
          </p:nvSpPr>
          <p:spPr>
            <a:xfrm>
              <a:off x="1341010" y="1647374"/>
              <a:ext cx="2485" cy="1208"/>
            </a:xfrm>
            <a:custGeom>
              <a:avLst/>
              <a:gdLst/>
              <a:ahLst/>
              <a:cxnLst/>
              <a:rect l="l" t="t" r="r" b="b"/>
              <a:pathLst>
                <a:path w="183" h="89" extrusionOk="0">
                  <a:moveTo>
                    <a:pt x="182" y="88"/>
                  </a:moveTo>
                  <a:cubicBezTo>
                    <a:pt x="123" y="57"/>
                    <a:pt x="63" y="25"/>
                    <a:pt x="0" y="1"/>
                  </a:cubicBezTo>
                  <a:cubicBezTo>
                    <a:pt x="63" y="25"/>
                    <a:pt x="123" y="57"/>
                    <a:pt x="182"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2" name="Google Shape;6742;p64"/>
            <p:cNvSpPr/>
            <p:nvPr/>
          </p:nvSpPr>
          <p:spPr>
            <a:xfrm>
              <a:off x="992313" y="1527457"/>
              <a:ext cx="5187" cy="2580"/>
            </a:xfrm>
            <a:custGeom>
              <a:avLst/>
              <a:gdLst/>
              <a:ahLst/>
              <a:cxnLst/>
              <a:rect l="l" t="t" r="r" b="b"/>
              <a:pathLst>
                <a:path w="382" h="190" extrusionOk="0">
                  <a:moveTo>
                    <a:pt x="382" y="49"/>
                  </a:moveTo>
                  <a:cubicBezTo>
                    <a:pt x="266" y="189"/>
                    <a:pt x="28" y="21"/>
                    <a:pt x="0" y="0"/>
                  </a:cubicBezTo>
                  <a:cubicBezTo>
                    <a:pt x="28" y="21"/>
                    <a:pt x="266" y="189"/>
                    <a:pt x="382"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3" name="Google Shape;6743;p64"/>
            <p:cNvSpPr/>
            <p:nvPr/>
          </p:nvSpPr>
          <p:spPr>
            <a:xfrm>
              <a:off x="1416012" y="1669057"/>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4" name="Google Shape;6744;p64"/>
            <p:cNvSpPr/>
            <p:nvPr/>
          </p:nvSpPr>
          <p:spPr>
            <a:xfrm>
              <a:off x="1417872" y="1670333"/>
              <a:ext cx="54" cy="109"/>
            </a:xfrm>
            <a:custGeom>
              <a:avLst/>
              <a:gdLst/>
              <a:ahLst/>
              <a:cxnLst/>
              <a:rect l="l" t="t" r="r" b="b"/>
              <a:pathLst>
                <a:path w="4" h="8" extrusionOk="0">
                  <a:moveTo>
                    <a:pt x="0" y="1"/>
                  </a:moveTo>
                  <a:lnTo>
                    <a:pt x="4" y="8"/>
                  </a:ln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5" name="Google Shape;6745;p64"/>
            <p:cNvSpPr/>
            <p:nvPr/>
          </p:nvSpPr>
          <p:spPr>
            <a:xfrm>
              <a:off x="1037458" y="1535536"/>
              <a:ext cx="68" cy="54"/>
            </a:xfrm>
            <a:custGeom>
              <a:avLst/>
              <a:gdLst/>
              <a:ahLst/>
              <a:cxnLst/>
              <a:rect l="l" t="t" r="r" b="b"/>
              <a:pathLst>
                <a:path w="5"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6" name="Google Shape;6746;p64"/>
            <p:cNvSpPr/>
            <p:nvPr/>
          </p:nvSpPr>
          <p:spPr>
            <a:xfrm>
              <a:off x="1037173" y="1535292"/>
              <a:ext cx="204" cy="163"/>
            </a:xfrm>
            <a:custGeom>
              <a:avLst/>
              <a:gdLst/>
              <a:ahLst/>
              <a:cxnLst/>
              <a:rect l="l" t="t" r="r" b="b"/>
              <a:pathLst>
                <a:path w="15" h="12" extrusionOk="0">
                  <a:moveTo>
                    <a:pt x="1" y="1"/>
                  </a:moveTo>
                  <a:cubicBezTo>
                    <a:pt x="4" y="4"/>
                    <a:pt x="8" y="8"/>
                    <a:pt x="15" y="11"/>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7" name="Google Shape;6747;p64"/>
            <p:cNvSpPr/>
            <p:nvPr/>
          </p:nvSpPr>
          <p:spPr>
            <a:xfrm>
              <a:off x="1074443" y="158035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8" name="Google Shape;6748;p64"/>
            <p:cNvSpPr/>
            <p:nvPr/>
          </p:nvSpPr>
          <p:spPr>
            <a:xfrm>
              <a:off x="1370853" y="1652846"/>
              <a:ext cx="4766" cy="1385"/>
            </a:xfrm>
            <a:custGeom>
              <a:avLst/>
              <a:gdLst/>
              <a:ahLst/>
              <a:cxnLst/>
              <a:rect l="l" t="t" r="r" b="b"/>
              <a:pathLst>
                <a:path w="351" h="102" extrusionOk="0">
                  <a:moveTo>
                    <a:pt x="1" y="0"/>
                  </a:moveTo>
                  <a:cubicBezTo>
                    <a:pt x="120" y="25"/>
                    <a:pt x="235" y="60"/>
                    <a:pt x="351" y="102"/>
                  </a:cubicBezTo>
                  <a:lnTo>
                    <a:pt x="351" y="102"/>
                  </a:lnTo>
                  <a:cubicBezTo>
                    <a:pt x="235" y="60"/>
                    <a:pt x="120"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49" name="Google Shape;6749;p64"/>
            <p:cNvSpPr/>
            <p:nvPr/>
          </p:nvSpPr>
          <p:spPr>
            <a:xfrm>
              <a:off x="1132813" y="1645052"/>
              <a:ext cx="202889" cy="1100"/>
            </a:xfrm>
            <a:custGeom>
              <a:avLst/>
              <a:gdLst/>
              <a:ahLst/>
              <a:cxnLst/>
              <a:rect l="l" t="t" r="r" b="b"/>
              <a:pathLst>
                <a:path w="14943" h="81" extrusionOk="0">
                  <a:moveTo>
                    <a:pt x="1" y="81"/>
                  </a:moveTo>
                  <a:lnTo>
                    <a:pt x="149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0" name="Google Shape;6750;p64"/>
            <p:cNvSpPr/>
            <p:nvPr/>
          </p:nvSpPr>
          <p:spPr>
            <a:xfrm>
              <a:off x="1415496" y="1668718"/>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1" name="Google Shape;6751;p64"/>
            <p:cNvSpPr/>
            <p:nvPr/>
          </p:nvSpPr>
          <p:spPr>
            <a:xfrm>
              <a:off x="1075678" y="1581930"/>
              <a:ext cx="1113" cy="1439"/>
            </a:xfrm>
            <a:custGeom>
              <a:avLst/>
              <a:gdLst/>
              <a:ahLst/>
              <a:cxnLst/>
              <a:rect l="l" t="t" r="r" b="b"/>
              <a:pathLst>
                <a:path w="82" h="106" extrusionOk="0">
                  <a:moveTo>
                    <a:pt x="1" y="0"/>
                  </a:moveTo>
                  <a:cubicBezTo>
                    <a:pt x="36" y="35"/>
                    <a:pt x="78" y="81"/>
                    <a:pt x="78" y="105"/>
                  </a:cubicBezTo>
                  <a:cubicBezTo>
                    <a:pt x="81" y="81"/>
                    <a:pt x="36"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2" name="Google Shape;6752;p64"/>
            <p:cNvSpPr/>
            <p:nvPr/>
          </p:nvSpPr>
          <p:spPr>
            <a:xfrm>
              <a:off x="1457410" y="1699376"/>
              <a:ext cx="14" cy="204"/>
            </a:xfrm>
            <a:custGeom>
              <a:avLst/>
              <a:gdLst/>
              <a:ahLst/>
              <a:cxnLst/>
              <a:rect l="l" t="t" r="r" b="b"/>
              <a:pathLst>
                <a:path w="1" h="15" extrusionOk="0">
                  <a:moveTo>
                    <a:pt x="1" y="1"/>
                  </a:moveTo>
                  <a:lnTo>
                    <a:pt x="1" y="15"/>
                  </a:ln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3" name="Google Shape;6753;p64"/>
            <p:cNvSpPr/>
            <p:nvPr/>
          </p:nvSpPr>
          <p:spPr>
            <a:xfrm>
              <a:off x="1456649" y="1702091"/>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4" name="Google Shape;6754;p64"/>
            <p:cNvSpPr/>
            <p:nvPr/>
          </p:nvSpPr>
          <p:spPr>
            <a:xfrm>
              <a:off x="1457152" y="1701467"/>
              <a:ext cx="136" cy="163"/>
            </a:xfrm>
            <a:custGeom>
              <a:avLst/>
              <a:gdLst/>
              <a:ahLst/>
              <a:cxnLst/>
              <a:rect l="l" t="t" r="r" b="b"/>
              <a:pathLst>
                <a:path w="10" h="12" extrusionOk="0">
                  <a:moveTo>
                    <a:pt x="9" y="1"/>
                  </a:moveTo>
                  <a:cubicBezTo>
                    <a:pt x="6" y="4"/>
                    <a:pt x="1" y="12"/>
                    <a:pt x="1" y="12"/>
                  </a:cubicBezTo>
                  <a:cubicBezTo>
                    <a:pt x="2" y="12"/>
                    <a:pt x="2" y="12"/>
                    <a:pt x="2" y="11"/>
                  </a:cubicBezTo>
                  <a:cubicBezTo>
                    <a:pt x="6" y="8"/>
                    <a:pt x="9" y="4"/>
                    <a:pt x="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5" name="Google Shape;6755;p64"/>
            <p:cNvSpPr/>
            <p:nvPr/>
          </p:nvSpPr>
          <p:spPr>
            <a:xfrm>
              <a:off x="1456935" y="1701806"/>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6" name="Google Shape;6756;p64"/>
            <p:cNvSpPr/>
            <p:nvPr/>
          </p:nvSpPr>
          <p:spPr>
            <a:xfrm>
              <a:off x="1457464" y="1700095"/>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7" name="Google Shape;6757;p64"/>
            <p:cNvSpPr/>
            <p:nvPr/>
          </p:nvSpPr>
          <p:spPr>
            <a:xfrm>
              <a:off x="1457369" y="1701181"/>
              <a:ext cx="54" cy="122"/>
            </a:xfrm>
            <a:custGeom>
              <a:avLst/>
              <a:gdLst/>
              <a:ahLst/>
              <a:cxnLst/>
              <a:rect l="l" t="t" r="r" b="b"/>
              <a:pathLst>
                <a:path w="4" h="9" extrusionOk="0">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8" name="Google Shape;6758;p64"/>
            <p:cNvSpPr/>
            <p:nvPr/>
          </p:nvSpPr>
          <p:spPr>
            <a:xfrm>
              <a:off x="1539174" y="1665921"/>
              <a:ext cx="14" cy="285"/>
            </a:xfrm>
            <a:custGeom>
              <a:avLst/>
              <a:gdLst/>
              <a:ahLst/>
              <a:cxnLst/>
              <a:rect l="l" t="t" r="r" b="b"/>
              <a:pathLst>
                <a:path w="1" h="21" extrusionOk="0">
                  <a:moveTo>
                    <a:pt x="0" y="2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59" name="Google Shape;6759;p64"/>
            <p:cNvSpPr/>
            <p:nvPr/>
          </p:nvSpPr>
          <p:spPr>
            <a:xfrm>
              <a:off x="1536512" y="1661494"/>
              <a:ext cx="2865" cy="530"/>
            </a:xfrm>
            <a:custGeom>
              <a:avLst/>
              <a:gdLst/>
              <a:ahLst/>
              <a:cxnLst/>
              <a:rect l="l" t="t" r="r" b="b"/>
              <a:pathLst>
                <a:path w="211" h="39" extrusionOk="0">
                  <a:moveTo>
                    <a:pt x="0" y="0"/>
                  </a:moveTo>
                  <a:lnTo>
                    <a:pt x="0" y="0"/>
                  </a:lnTo>
                  <a:cubicBezTo>
                    <a:pt x="81" y="7"/>
                    <a:pt x="196" y="14"/>
                    <a:pt x="210" y="39"/>
                  </a:cubicBezTo>
                  <a:cubicBezTo>
                    <a:pt x="196" y="14"/>
                    <a:pt x="81"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0" name="Google Shape;6760;p64"/>
            <p:cNvSpPr/>
            <p:nvPr/>
          </p:nvSpPr>
          <p:spPr>
            <a:xfrm>
              <a:off x="1477423" y="1689681"/>
              <a:ext cx="163" cy="109"/>
            </a:xfrm>
            <a:custGeom>
              <a:avLst/>
              <a:gdLst/>
              <a:ahLst/>
              <a:cxnLst/>
              <a:rect l="l" t="t" r="r" b="b"/>
              <a:pathLst>
                <a:path w="12" h="8" extrusionOk="0">
                  <a:moveTo>
                    <a:pt x="1" y="7"/>
                  </a:moveTo>
                  <a:lnTo>
                    <a:pt x="1" y="7"/>
                  </a:ln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1" name="Google Shape;6761;p64"/>
            <p:cNvSpPr/>
            <p:nvPr/>
          </p:nvSpPr>
          <p:spPr>
            <a:xfrm>
              <a:off x="1428843" y="1703327"/>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2" name="Google Shape;6762;p64"/>
            <p:cNvSpPr/>
            <p:nvPr/>
          </p:nvSpPr>
          <p:spPr>
            <a:xfrm>
              <a:off x="1428897" y="1704223"/>
              <a:ext cx="54" cy="258"/>
            </a:xfrm>
            <a:custGeom>
              <a:avLst/>
              <a:gdLst/>
              <a:ahLst/>
              <a:cxnLst/>
              <a:rect l="l" t="t" r="r" b="b"/>
              <a:pathLst>
                <a:path w="4" h="19" extrusionOk="0">
                  <a:moveTo>
                    <a:pt x="4" y="1"/>
                  </a:moveTo>
                  <a:cubicBezTo>
                    <a:pt x="0" y="8"/>
                    <a:pt x="0"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3" name="Google Shape;6763;p64"/>
            <p:cNvSpPr/>
            <p:nvPr/>
          </p:nvSpPr>
          <p:spPr>
            <a:xfrm>
              <a:off x="1428992" y="1705038"/>
              <a:ext cx="109" cy="244"/>
            </a:xfrm>
            <a:custGeom>
              <a:avLst/>
              <a:gdLst/>
              <a:ahLst/>
              <a:cxnLst/>
              <a:rect l="l" t="t" r="r" b="b"/>
              <a:pathLst>
                <a:path w="8" h="18" extrusionOk="0">
                  <a:moveTo>
                    <a:pt x="0" y="0"/>
                  </a:moveTo>
                  <a:lnTo>
                    <a:pt x="0" y="0"/>
                  </a:lnTo>
                  <a:cubicBezTo>
                    <a:pt x="4" y="7"/>
                    <a:pt x="4" y="14"/>
                    <a:pt x="7" y="18"/>
                  </a:cubicBezTo>
                  <a:cubicBezTo>
                    <a:pt x="7"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4" name="Google Shape;6764;p64"/>
            <p:cNvSpPr/>
            <p:nvPr/>
          </p:nvSpPr>
          <p:spPr>
            <a:xfrm>
              <a:off x="1456269" y="1702376"/>
              <a:ext cx="163" cy="149"/>
            </a:xfrm>
            <a:custGeom>
              <a:avLst/>
              <a:gdLst/>
              <a:ahLst/>
              <a:cxnLst/>
              <a:rect l="l" t="t" r="r" b="b"/>
              <a:pathLst>
                <a:path w="12" h="11" extrusionOk="0">
                  <a:moveTo>
                    <a:pt x="1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5" name="Google Shape;6765;p64"/>
            <p:cNvSpPr/>
            <p:nvPr/>
          </p:nvSpPr>
          <p:spPr>
            <a:xfrm>
              <a:off x="1429223" y="1705893"/>
              <a:ext cx="68" cy="149"/>
            </a:xfrm>
            <a:custGeom>
              <a:avLst/>
              <a:gdLst/>
              <a:ahLst/>
              <a:cxnLst/>
              <a:rect l="l" t="t" r="r" b="b"/>
              <a:pathLst>
                <a:path w="5" h="11" extrusionOk="0">
                  <a:moveTo>
                    <a:pt x="1" y="0"/>
                  </a:moveTo>
                  <a:lnTo>
                    <a:pt x="1" y="0"/>
                  </a:lnTo>
                  <a:cubicBezTo>
                    <a:pt x="1" y="4"/>
                    <a:pt x="4" y="7"/>
                    <a:pt x="4" y="11"/>
                  </a:cubicBezTo>
                  <a:cubicBezTo>
                    <a:pt x="4" y="7"/>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6" name="Google Shape;6766;p64"/>
            <p:cNvSpPr/>
            <p:nvPr/>
          </p:nvSpPr>
          <p:spPr>
            <a:xfrm>
              <a:off x="1428897" y="1702227"/>
              <a:ext cx="54" cy="258"/>
            </a:xfrm>
            <a:custGeom>
              <a:avLst/>
              <a:gdLst/>
              <a:ahLst/>
              <a:cxnLst/>
              <a:rect l="l" t="t" r="r" b="b"/>
              <a:pathLst>
                <a:path w="4" h="19" extrusionOk="0">
                  <a:moveTo>
                    <a:pt x="0" y="1"/>
                  </a:moveTo>
                  <a:lnTo>
                    <a:pt x="0" y="18"/>
                  </a:lnTo>
                  <a:cubicBezTo>
                    <a:pt x="0" y="15"/>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7" name="Google Shape;6767;p64"/>
            <p:cNvSpPr/>
            <p:nvPr/>
          </p:nvSpPr>
          <p:spPr>
            <a:xfrm>
              <a:off x="1455794" y="1702702"/>
              <a:ext cx="204" cy="163"/>
            </a:xfrm>
            <a:custGeom>
              <a:avLst/>
              <a:gdLst/>
              <a:ahLst/>
              <a:cxnLst/>
              <a:rect l="l" t="t" r="r" b="b"/>
              <a:pathLst>
                <a:path w="15" h="12" extrusionOk="0">
                  <a:moveTo>
                    <a:pt x="15"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8" name="Google Shape;6768;p64"/>
            <p:cNvSpPr/>
            <p:nvPr/>
          </p:nvSpPr>
          <p:spPr>
            <a:xfrm>
              <a:off x="1429562" y="1706653"/>
              <a:ext cx="109" cy="204"/>
            </a:xfrm>
            <a:custGeom>
              <a:avLst/>
              <a:gdLst/>
              <a:ahLst/>
              <a:cxnLst/>
              <a:rect l="l" t="t" r="r" b="b"/>
              <a:pathLst>
                <a:path w="8" h="15" extrusionOk="0">
                  <a:moveTo>
                    <a:pt x="0" y="0"/>
                  </a:moveTo>
                  <a:cubicBezTo>
                    <a:pt x="4" y="7"/>
                    <a:pt x="4" y="11"/>
                    <a:pt x="7" y="14"/>
                  </a:cubicBezTo>
                  <a:cubicBezTo>
                    <a:pt x="7" y="11"/>
                    <a:pt x="4"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69" name="Google Shape;6769;p64"/>
            <p:cNvSpPr/>
            <p:nvPr/>
          </p:nvSpPr>
          <p:spPr>
            <a:xfrm>
              <a:off x="1455224" y="1703042"/>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0" name="Google Shape;6770;p64"/>
            <p:cNvSpPr/>
            <p:nvPr/>
          </p:nvSpPr>
          <p:spPr>
            <a:xfrm>
              <a:off x="1482080" y="1685595"/>
              <a:ext cx="299" cy="244"/>
            </a:xfrm>
            <a:custGeom>
              <a:avLst/>
              <a:gdLst/>
              <a:ahLst/>
              <a:cxnLst/>
              <a:rect l="l" t="t" r="r" b="b"/>
              <a:pathLst>
                <a:path w="22" h="18" extrusionOk="0">
                  <a:moveTo>
                    <a:pt x="1" y="18"/>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1" name="Google Shape;6771;p64"/>
            <p:cNvSpPr/>
            <p:nvPr/>
          </p:nvSpPr>
          <p:spPr>
            <a:xfrm>
              <a:off x="1539174" y="1665486"/>
              <a:ext cx="14" cy="244"/>
            </a:xfrm>
            <a:custGeom>
              <a:avLst/>
              <a:gdLst/>
              <a:ahLst/>
              <a:cxnLst/>
              <a:rect l="l" t="t" r="r" b="b"/>
              <a:pathLst>
                <a:path w="1" h="18" extrusionOk="0">
                  <a:moveTo>
                    <a:pt x="0"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2" name="Google Shape;6772;p64"/>
            <p:cNvSpPr/>
            <p:nvPr/>
          </p:nvSpPr>
          <p:spPr>
            <a:xfrm>
              <a:off x="1539174" y="1666871"/>
              <a:ext cx="54" cy="299"/>
            </a:xfrm>
            <a:custGeom>
              <a:avLst/>
              <a:gdLst/>
              <a:ahLst/>
              <a:cxnLst/>
              <a:rect l="l" t="t" r="r" b="b"/>
              <a:pathLst>
                <a:path w="4" h="22" extrusionOk="0">
                  <a:moveTo>
                    <a:pt x="0" y="0"/>
                  </a:moveTo>
                  <a:lnTo>
                    <a:pt x="0" y="21"/>
                  </a:ln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3" name="Google Shape;6773;p64"/>
            <p:cNvSpPr/>
            <p:nvPr/>
          </p:nvSpPr>
          <p:spPr>
            <a:xfrm>
              <a:off x="1539174" y="1666396"/>
              <a:ext cx="14" cy="299"/>
            </a:xfrm>
            <a:custGeom>
              <a:avLst/>
              <a:gdLst/>
              <a:ahLst/>
              <a:cxnLst/>
              <a:rect l="l" t="t" r="r" b="b"/>
              <a:pathLst>
                <a:path w="1" h="22" extrusionOk="0">
                  <a:moveTo>
                    <a:pt x="0" y="0"/>
                  </a:moveTo>
                  <a:lnTo>
                    <a:pt x="0"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4" name="Google Shape;6774;p64"/>
            <p:cNvSpPr/>
            <p:nvPr/>
          </p:nvSpPr>
          <p:spPr>
            <a:xfrm>
              <a:off x="1485217" y="1683409"/>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5" name="Google Shape;6775;p64"/>
            <p:cNvSpPr/>
            <p:nvPr/>
          </p:nvSpPr>
          <p:spPr>
            <a:xfrm>
              <a:off x="1485407" y="168335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6" name="Google Shape;6776;p64"/>
            <p:cNvSpPr/>
            <p:nvPr/>
          </p:nvSpPr>
          <p:spPr>
            <a:xfrm>
              <a:off x="1480139" y="1687115"/>
              <a:ext cx="394" cy="339"/>
            </a:xfrm>
            <a:custGeom>
              <a:avLst/>
              <a:gdLst/>
              <a:ahLst/>
              <a:cxnLst/>
              <a:rect l="l" t="t" r="r" b="b"/>
              <a:pathLst>
                <a:path w="29" h="25" extrusionOk="0">
                  <a:moveTo>
                    <a:pt x="0" y="25"/>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7" name="Google Shape;6777;p64"/>
            <p:cNvSpPr/>
            <p:nvPr/>
          </p:nvSpPr>
          <p:spPr>
            <a:xfrm>
              <a:off x="1539174" y="166505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8" name="Google Shape;6778;p64"/>
            <p:cNvSpPr/>
            <p:nvPr/>
          </p:nvSpPr>
          <p:spPr>
            <a:xfrm>
              <a:off x="1485556" y="168325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79" name="Google Shape;6779;p64"/>
            <p:cNvSpPr/>
            <p:nvPr/>
          </p:nvSpPr>
          <p:spPr>
            <a:xfrm>
              <a:off x="1483845" y="1684264"/>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0" name="Google Shape;6780;p64"/>
            <p:cNvSpPr/>
            <p:nvPr/>
          </p:nvSpPr>
          <p:spPr>
            <a:xfrm>
              <a:off x="1484646" y="1683789"/>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1" name="Google Shape;6781;p64"/>
            <p:cNvSpPr/>
            <p:nvPr/>
          </p:nvSpPr>
          <p:spPr>
            <a:xfrm>
              <a:off x="1484415" y="1683924"/>
              <a:ext cx="204" cy="163"/>
            </a:xfrm>
            <a:custGeom>
              <a:avLst/>
              <a:gdLst/>
              <a:ahLst/>
              <a:cxnLst/>
              <a:rect l="l" t="t" r="r" b="b"/>
              <a:pathLst>
                <a:path w="15" h="12" extrusionOk="0">
                  <a:moveTo>
                    <a:pt x="0" y="1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2" name="Google Shape;6782;p64"/>
            <p:cNvSpPr/>
            <p:nvPr/>
          </p:nvSpPr>
          <p:spPr>
            <a:xfrm>
              <a:off x="1484130" y="1684115"/>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3" name="Google Shape;6783;p64"/>
            <p:cNvSpPr/>
            <p:nvPr/>
          </p:nvSpPr>
          <p:spPr>
            <a:xfrm>
              <a:off x="1485026" y="1683544"/>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4" name="Google Shape;6784;p64"/>
            <p:cNvSpPr/>
            <p:nvPr/>
          </p:nvSpPr>
          <p:spPr>
            <a:xfrm>
              <a:off x="1539309" y="1668392"/>
              <a:ext cx="68" cy="339"/>
            </a:xfrm>
            <a:custGeom>
              <a:avLst/>
              <a:gdLst/>
              <a:ahLst/>
              <a:cxnLst/>
              <a:rect l="l" t="t" r="r" b="b"/>
              <a:pathLst>
                <a:path w="5" h="25" extrusionOk="0">
                  <a:moveTo>
                    <a:pt x="1" y="0"/>
                  </a:moveTo>
                  <a:cubicBezTo>
                    <a:pt x="1" y="7"/>
                    <a:pt x="1" y="18"/>
                    <a:pt x="4" y="25"/>
                  </a:cubicBezTo>
                  <a:cubicBezTo>
                    <a:pt x="1" y="18"/>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5" name="Google Shape;6785;p64"/>
            <p:cNvSpPr/>
            <p:nvPr/>
          </p:nvSpPr>
          <p:spPr>
            <a:xfrm>
              <a:off x="1539214" y="1667346"/>
              <a:ext cx="14" cy="299"/>
            </a:xfrm>
            <a:custGeom>
              <a:avLst/>
              <a:gdLst/>
              <a:ahLst/>
              <a:cxnLst/>
              <a:rect l="l" t="t" r="r" b="b"/>
              <a:pathLst>
                <a:path w="1" h="22" extrusionOk="0">
                  <a:moveTo>
                    <a:pt x="1" y="0"/>
                  </a:moveTo>
                  <a:lnTo>
                    <a:pt x="1" y="21"/>
                  </a:lnTo>
                  <a:cubicBezTo>
                    <a:pt x="1" y="14"/>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6" name="Google Shape;6786;p64"/>
            <p:cNvSpPr/>
            <p:nvPr/>
          </p:nvSpPr>
          <p:spPr>
            <a:xfrm>
              <a:off x="1484836" y="1683639"/>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7" name="Google Shape;6787;p64"/>
            <p:cNvSpPr/>
            <p:nvPr/>
          </p:nvSpPr>
          <p:spPr>
            <a:xfrm>
              <a:off x="1485692" y="1683164"/>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8" name="Google Shape;6788;p64"/>
            <p:cNvSpPr/>
            <p:nvPr/>
          </p:nvSpPr>
          <p:spPr>
            <a:xfrm>
              <a:off x="1539269" y="1667862"/>
              <a:ext cx="14" cy="299"/>
            </a:xfrm>
            <a:custGeom>
              <a:avLst/>
              <a:gdLst/>
              <a:ahLst/>
              <a:cxnLst/>
              <a:rect l="l" t="t" r="r" b="b"/>
              <a:pathLst>
                <a:path w="1" h="22" extrusionOk="0">
                  <a:moveTo>
                    <a:pt x="0" y="1"/>
                  </a:moveTo>
                  <a:lnTo>
                    <a:pt x="0" y="22"/>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89" name="Google Shape;6789;p64"/>
            <p:cNvSpPr/>
            <p:nvPr/>
          </p:nvSpPr>
          <p:spPr>
            <a:xfrm>
              <a:off x="1485787" y="1683164"/>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0" name="Google Shape;6790;p64"/>
            <p:cNvSpPr/>
            <p:nvPr/>
          </p:nvSpPr>
          <p:spPr>
            <a:xfrm>
              <a:off x="1539269" y="1663300"/>
              <a:ext cx="54" cy="584"/>
            </a:xfrm>
            <a:custGeom>
              <a:avLst/>
              <a:gdLst/>
              <a:ahLst/>
              <a:cxnLst/>
              <a:rect l="l" t="t" r="r" b="b"/>
              <a:pathLst>
                <a:path w="4" h="43" extrusionOk="0">
                  <a:moveTo>
                    <a:pt x="4" y="0"/>
                  </a:moveTo>
                  <a:cubicBezTo>
                    <a:pt x="0" y="14"/>
                    <a:pt x="0" y="28"/>
                    <a:pt x="0" y="42"/>
                  </a:cubicBezTo>
                  <a:cubicBezTo>
                    <a:pt x="0" y="28"/>
                    <a:pt x="4" y="1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1" name="Google Shape;6791;p64"/>
            <p:cNvSpPr/>
            <p:nvPr/>
          </p:nvSpPr>
          <p:spPr>
            <a:xfrm>
              <a:off x="1539269" y="166391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2" name="Google Shape;6792;p64"/>
            <p:cNvSpPr/>
            <p:nvPr/>
          </p:nvSpPr>
          <p:spPr>
            <a:xfrm>
              <a:off x="1529099" y="1659634"/>
              <a:ext cx="244" cy="68"/>
            </a:xfrm>
            <a:custGeom>
              <a:avLst/>
              <a:gdLst/>
              <a:ahLst/>
              <a:cxnLst/>
              <a:rect l="l" t="t" r="r" b="b"/>
              <a:pathLst>
                <a:path w="18" h="5" extrusionOk="0">
                  <a:moveTo>
                    <a:pt x="0" y="4"/>
                  </a:moveTo>
                  <a:cubicBezTo>
                    <a:pt x="4" y="1"/>
                    <a:pt x="11" y="1"/>
                    <a:pt x="18" y="1"/>
                  </a:cubicBezTo>
                  <a:cubicBezTo>
                    <a:pt x="11" y="1"/>
                    <a:pt x="4" y="1"/>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3" name="Google Shape;6793;p64"/>
            <p:cNvSpPr/>
            <p:nvPr/>
          </p:nvSpPr>
          <p:spPr>
            <a:xfrm>
              <a:off x="1482460" y="1685309"/>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4" name="Google Shape;6794;p64"/>
            <p:cNvSpPr/>
            <p:nvPr/>
          </p:nvSpPr>
          <p:spPr>
            <a:xfrm>
              <a:off x="1482840" y="1685024"/>
              <a:ext cx="299" cy="204"/>
            </a:xfrm>
            <a:custGeom>
              <a:avLst/>
              <a:gdLst/>
              <a:ahLst/>
              <a:cxnLst/>
              <a:rect l="l" t="t" r="r" b="b"/>
              <a:pathLst>
                <a:path w="22" h="15" extrusionOk="0">
                  <a:moveTo>
                    <a:pt x="1" y="14"/>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5" name="Google Shape;6795;p64"/>
            <p:cNvSpPr/>
            <p:nvPr/>
          </p:nvSpPr>
          <p:spPr>
            <a:xfrm>
              <a:off x="1481605" y="1685975"/>
              <a:ext cx="353" cy="244"/>
            </a:xfrm>
            <a:custGeom>
              <a:avLst/>
              <a:gdLst/>
              <a:ahLst/>
              <a:cxnLst/>
              <a:rect l="l" t="t" r="r" b="b"/>
              <a:pathLst>
                <a:path w="26" h="18" extrusionOk="0">
                  <a:moveTo>
                    <a:pt x="1" y="18"/>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6" name="Google Shape;6796;p64"/>
            <p:cNvSpPr/>
            <p:nvPr/>
          </p:nvSpPr>
          <p:spPr>
            <a:xfrm>
              <a:off x="1539214" y="1664672"/>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7" name="Google Shape;6797;p64"/>
            <p:cNvSpPr/>
            <p:nvPr/>
          </p:nvSpPr>
          <p:spPr>
            <a:xfrm>
              <a:off x="1539214" y="1664291"/>
              <a:ext cx="14" cy="258"/>
            </a:xfrm>
            <a:custGeom>
              <a:avLst/>
              <a:gdLst/>
              <a:ahLst/>
              <a:cxnLst/>
              <a:rect l="l" t="t" r="r" b="b"/>
              <a:pathLst>
                <a:path w="1" h="19" extrusionOk="0">
                  <a:moveTo>
                    <a:pt x="1" y="1"/>
                  </a:moveTo>
                  <a:lnTo>
                    <a:pt x="1" y="18"/>
                  </a:lnTo>
                  <a:cubicBezTo>
                    <a:pt x="1" y="11"/>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8" name="Google Shape;6798;p64"/>
            <p:cNvSpPr/>
            <p:nvPr/>
          </p:nvSpPr>
          <p:spPr>
            <a:xfrm>
              <a:off x="1479568" y="1687536"/>
              <a:ext cx="434" cy="394"/>
            </a:xfrm>
            <a:custGeom>
              <a:avLst/>
              <a:gdLst/>
              <a:ahLst/>
              <a:cxnLst/>
              <a:rect l="l" t="t" r="r" b="b"/>
              <a:pathLst>
                <a:path w="32" h="29" extrusionOk="0">
                  <a:moveTo>
                    <a:pt x="0" y="29"/>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799" name="Google Shape;6799;p64"/>
            <p:cNvSpPr/>
            <p:nvPr/>
          </p:nvSpPr>
          <p:spPr>
            <a:xfrm>
              <a:off x="1485882" y="1683123"/>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0" name="Google Shape;6800;p64"/>
            <p:cNvSpPr/>
            <p:nvPr/>
          </p:nvSpPr>
          <p:spPr>
            <a:xfrm>
              <a:off x="1486167" y="16830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1" name="Google Shape;6801;p64"/>
            <p:cNvSpPr/>
            <p:nvPr/>
          </p:nvSpPr>
          <p:spPr>
            <a:xfrm>
              <a:off x="1485977" y="1683123"/>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2" name="Google Shape;6802;p64"/>
            <p:cNvSpPr/>
            <p:nvPr/>
          </p:nvSpPr>
          <p:spPr>
            <a:xfrm>
              <a:off x="1481184" y="1686301"/>
              <a:ext cx="339" cy="299"/>
            </a:xfrm>
            <a:custGeom>
              <a:avLst/>
              <a:gdLst/>
              <a:ahLst/>
              <a:cxnLst/>
              <a:rect l="l" t="t" r="r" b="b"/>
              <a:pathLst>
                <a:path w="25" h="22" extrusionOk="0">
                  <a:moveTo>
                    <a:pt x="0" y="22"/>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3" name="Google Shape;6803;p64"/>
            <p:cNvSpPr/>
            <p:nvPr/>
          </p:nvSpPr>
          <p:spPr>
            <a:xfrm>
              <a:off x="1486031" y="16830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4" name="Google Shape;6804;p64"/>
            <p:cNvSpPr/>
            <p:nvPr/>
          </p:nvSpPr>
          <p:spPr>
            <a:xfrm>
              <a:off x="1486072" y="168306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5" name="Google Shape;6805;p64"/>
            <p:cNvSpPr/>
            <p:nvPr/>
          </p:nvSpPr>
          <p:spPr>
            <a:xfrm>
              <a:off x="1480654" y="1686681"/>
              <a:ext cx="394" cy="353"/>
            </a:xfrm>
            <a:custGeom>
              <a:avLst/>
              <a:gdLst/>
              <a:ahLst/>
              <a:cxnLst/>
              <a:rect l="l" t="t" r="r" b="b"/>
              <a:pathLst>
                <a:path w="29" h="26" extrusionOk="0">
                  <a:moveTo>
                    <a:pt x="1" y="2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6" name="Google Shape;6806;p64"/>
            <p:cNvSpPr/>
            <p:nvPr/>
          </p:nvSpPr>
          <p:spPr>
            <a:xfrm>
              <a:off x="1483221" y="1684739"/>
              <a:ext cx="258" cy="204"/>
            </a:xfrm>
            <a:custGeom>
              <a:avLst/>
              <a:gdLst/>
              <a:ahLst/>
              <a:cxnLst/>
              <a:rect l="l" t="t" r="r" b="b"/>
              <a:pathLst>
                <a:path w="19" h="15" extrusionOk="0">
                  <a:moveTo>
                    <a:pt x="1"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7" name="Google Shape;6807;p64"/>
            <p:cNvSpPr/>
            <p:nvPr/>
          </p:nvSpPr>
          <p:spPr>
            <a:xfrm>
              <a:off x="1539364" y="1668962"/>
              <a:ext cx="54" cy="339"/>
            </a:xfrm>
            <a:custGeom>
              <a:avLst/>
              <a:gdLst/>
              <a:ahLst/>
              <a:cxnLst/>
              <a:rect l="l" t="t" r="r" b="b"/>
              <a:pathLst>
                <a:path w="4" h="25" extrusionOk="0">
                  <a:moveTo>
                    <a:pt x="0" y="0"/>
                  </a:moveTo>
                  <a:cubicBezTo>
                    <a:pt x="0" y="7"/>
                    <a:pt x="4" y="14"/>
                    <a:pt x="4"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8" name="Google Shape;6808;p64"/>
            <p:cNvSpPr/>
            <p:nvPr/>
          </p:nvSpPr>
          <p:spPr>
            <a:xfrm>
              <a:off x="1483560" y="1684495"/>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09" name="Google Shape;6809;p64"/>
            <p:cNvSpPr/>
            <p:nvPr/>
          </p:nvSpPr>
          <p:spPr>
            <a:xfrm>
              <a:off x="1539459" y="1669532"/>
              <a:ext cx="54" cy="339"/>
            </a:xfrm>
            <a:custGeom>
              <a:avLst/>
              <a:gdLst/>
              <a:ahLst/>
              <a:cxnLst/>
              <a:rect l="l" t="t" r="r" b="b"/>
              <a:pathLst>
                <a:path w="4" h="25" extrusionOk="0">
                  <a:moveTo>
                    <a:pt x="0" y="0"/>
                  </a:moveTo>
                  <a:lnTo>
                    <a:pt x="4"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0" name="Google Shape;6810;p64"/>
            <p:cNvSpPr/>
            <p:nvPr/>
          </p:nvSpPr>
          <p:spPr>
            <a:xfrm>
              <a:off x="1979940" y="1694338"/>
              <a:ext cx="92083" cy="65769"/>
            </a:xfrm>
            <a:custGeom>
              <a:avLst/>
              <a:gdLst/>
              <a:ahLst/>
              <a:cxnLst/>
              <a:rect l="l" t="t" r="r" b="b"/>
              <a:pathLst>
                <a:path w="6782" h="4844" extrusionOk="0">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1" name="Google Shape;6811;p64"/>
            <p:cNvSpPr/>
            <p:nvPr/>
          </p:nvSpPr>
          <p:spPr>
            <a:xfrm>
              <a:off x="2067501" y="1729043"/>
              <a:ext cx="4956" cy="3069"/>
            </a:xfrm>
            <a:custGeom>
              <a:avLst/>
              <a:gdLst/>
              <a:ahLst/>
              <a:cxnLst/>
              <a:rect l="l" t="t" r="r" b="b"/>
              <a:pathLst>
                <a:path w="365" h="226" extrusionOk="0">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2" name="Google Shape;6812;p64"/>
            <p:cNvSpPr/>
            <p:nvPr/>
          </p:nvSpPr>
          <p:spPr>
            <a:xfrm>
              <a:off x="1993626" y="1750237"/>
              <a:ext cx="68" cy="149"/>
            </a:xfrm>
            <a:custGeom>
              <a:avLst/>
              <a:gdLst/>
              <a:ahLst/>
              <a:cxnLst/>
              <a:rect l="l" t="t" r="r" b="b"/>
              <a:pathLst>
                <a:path w="5" h="11"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3" name="Google Shape;6813;p64"/>
            <p:cNvSpPr/>
            <p:nvPr/>
          </p:nvSpPr>
          <p:spPr>
            <a:xfrm>
              <a:off x="1993870" y="1750767"/>
              <a:ext cx="204" cy="394"/>
            </a:xfrm>
            <a:custGeom>
              <a:avLst/>
              <a:gdLst/>
              <a:ahLst/>
              <a:cxnLst/>
              <a:rect l="l" t="t" r="r" b="b"/>
              <a:pathLst>
                <a:path w="15" h="29" extrusionOk="0">
                  <a:moveTo>
                    <a:pt x="14" y="28"/>
                  </a:moveTo>
                  <a:lnTo>
                    <a:pt x="14" y="2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4" name="Google Shape;6814;p64"/>
            <p:cNvSpPr/>
            <p:nvPr/>
          </p:nvSpPr>
          <p:spPr>
            <a:xfrm>
              <a:off x="1993490" y="174976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5" name="Google Shape;6815;p64"/>
            <p:cNvSpPr/>
            <p:nvPr/>
          </p:nvSpPr>
          <p:spPr>
            <a:xfrm>
              <a:off x="1993490" y="1749898"/>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6" name="Google Shape;6816;p64"/>
            <p:cNvSpPr/>
            <p:nvPr/>
          </p:nvSpPr>
          <p:spPr>
            <a:xfrm>
              <a:off x="1993436" y="1749667"/>
              <a:ext cx="14" cy="109"/>
            </a:xfrm>
            <a:custGeom>
              <a:avLst/>
              <a:gdLst/>
              <a:ahLst/>
              <a:cxnLst/>
              <a:rect l="l" t="t" r="r" b="b"/>
              <a:pathLst>
                <a:path w="1" h="8" extrusionOk="0">
                  <a:moveTo>
                    <a:pt x="1" y="7"/>
                  </a:moveTo>
                  <a:lnTo>
                    <a:pt x="1" y="0"/>
                  </a:lnTo>
                  <a:cubicBezTo>
                    <a:pt x="1" y="4"/>
                    <a:pt x="1" y="4"/>
                    <a:pt x="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7" name="Google Shape;6817;p64"/>
            <p:cNvSpPr/>
            <p:nvPr/>
          </p:nvSpPr>
          <p:spPr>
            <a:xfrm>
              <a:off x="1983552" y="1708690"/>
              <a:ext cx="68" cy="68"/>
            </a:xfrm>
            <a:custGeom>
              <a:avLst/>
              <a:gdLst/>
              <a:ahLst/>
              <a:cxnLst/>
              <a:rect l="l" t="t" r="r" b="b"/>
              <a:pathLst>
                <a:path w="5" h="5" extrusionOk="0">
                  <a:moveTo>
                    <a:pt x="1" y="1"/>
                  </a:moveTo>
                  <a:lnTo>
                    <a:pt x="1" y="4"/>
                  </a:ln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8" name="Google Shape;6818;p64"/>
            <p:cNvSpPr/>
            <p:nvPr/>
          </p:nvSpPr>
          <p:spPr>
            <a:xfrm>
              <a:off x="1993721" y="1750481"/>
              <a:ext cx="163" cy="244"/>
            </a:xfrm>
            <a:custGeom>
              <a:avLst/>
              <a:gdLst/>
              <a:ahLst/>
              <a:cxnLst/>
              <a:rect l="l" t="t" r="r" b="b"/>
              <a:pathLst>
                <a:path w="12" h="18" extrusionOk="0">
                  <a:moveTo>
                    <a:pt x="11" y="1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19" name="Google Shape;6819;p64"/>
            <p:cNvSpPr/>
            <p:nvPr/>
          </p:nvSpPr>
          <p:spPr>
            <a:xfrm>
              <a:off x="1993531" y="1750047"/>
              <a:ext cx="68" cy="109"/>
            </a:xfrm>
            <a:custGeom>
              <a:avLst/>
              <a:gdLst/>
              <a:ahLst/>
              <a:cxnLst/>
              <a:rect l="l" t="t" r="r" b="b"/>
              <a:pathLst>
                <a:path w="5" h="8" extrusionOk="0">
                  <a:moveTo>
                    <a:pt x="4"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0" name="Google Shape;6820;p64"/>
            <p:cNvSpPr/>
            <p:nvPr/>
          </p:nvSpPr>
          <p:spPr>
            <a:xfrm>
              <a:off x="1983647" y="1708500"/>
              <a:ext cx="204" cy="204"/>
            </a:xfrm>
            <a:custGeom>
              <a:avLst/>
              <a:gdLst/>
              <a:ahLst/>
              <a:cxnLst/>
              <a:rect l="l" t="t" r="r" b="b"/>
              <a:pathLst>
                <a:path w="15" h="15" extrusionOk="0">
                  <a:moveTo>
                    <a:pt x="15" y="1"/>
                  </a:moveTo>
                  <a:cubicBezTo>
                    <a:pt x="11" y="4"/>
                    <a:pt x="8" y="11"/>
                    <a:pt x="1" y="15"/>
                  </a:cubicBezTo>
                  <a:cubicBezTo>
                    <a:pt x="8" y="11"/>
                    <a:pt x="11" y="4"/>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1" name="Google Shape;6821;p64"/>
            <p:cNvSpPr/>
            <p:nvPr/>
          </p:nvSpPr>
          <p:spPr>
            <a:xfrm>
              <a:off x="2035703" y="1698520"/>
              <a:ext cx="204" cy="109"/>
            </a:xfrm>
            <a:custGeom>
              <a:avLst/>
              <a:gdLst/>
              <a:ahLst/>
              <a:cxnLst/>
              <a:rect l="l" t="t" r="r" b="b"/>
              <a:pathLst>
                <a:path w="15" h="8" extrusionOk="0">
                  <a:moveTo>
                    <a:pt x="0" y="1"/>
                  </a:moveTo>
                  <a:lnTo>
                    <a:pt x="1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2" name="Google Shape;6822;p64"/>
            <p:cNvSpPr/>
            <p:nvPr/>
          </p:nvSpPr>
          <p:spPr>
            <a:xfrm>
              <a:off x="2065505" y="1706314"/>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3" name="Google Shape;6823;p64"/>
            <p:cNvSpPr/>
            <p:nvPr/>
          </p:nvSpPr>
          <p:spPr>
            <a:xfrm>
              <a:off x="2066266" y="1706409"/>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4" name="Google Shape;6824;p64"/>
            <p:cNvSpPr/>
            <p:nvPr/>
          </p:nvSpPr>
          <p:spPr>
            <a:xfrm>
              <a:off x="2067257" y="170646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5" name="Google Shape;6825;p64"/>
            <p:cNvSpPr/>
            <p:nvPr/>
          </p:nvSpPr>
          <p:spPr>
            <a:xfrm>
              <a:off x="2068357" y="170650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6" name="Google Shape;6826;p64"/>
            <p:cNvSpPr/>
            <p:nvPr/>
          </p:nvSpPr>
          <p:spPr>
            <a:xfrm>
              <a:off x="2071819" y="170640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7" name="Google Shape;6827;p64"/>
            <p:cNvSpPr/>
            <p:nvPr/>
          </p:nvSpPr>
          <p:spPr>
            <a:xfrm>
              <a:off x="2145164" y="1665201"/>
              <a:ext cx="22919" cy="11663"/>
            </a:xfrm>
            <a:custGeom>
              <a:avLst/>
              <a:gdLst/>
              <a:ahLst/>
              <a:cxnLst/>
              <a:rect l="l" t="t" r="r" b="b"/>
              <a:pathLst>
                <a:path w="1688" h="859" extrusionOk="0">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8" name="Google Shape;6828;p64"/>
            <p:cNvSpPr/>
            <p:nvPr/>
          </p:nvSpPr>
          <p:spPr>
            <a:xfrm>
              <a:off x="2165463" y="166871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29" name="Google Shape;6829;p64"/>
            <p:cNvSpPr/>
            <p:nvPr/>
          </p:nvSpPr>
          <p:spPr>
            <a:xfrm>
              <a:off x="2165028" y="1668908"/>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0" name="Google Shape;6830;p64"/>
            <p:cNvSpPr/>
            <p:nvPr/>
          </p:nvSpPr>
          <p:spPr>
            <a:xfrm>
              <a:off x="2167880" y="1666776"/>
              <a:ext cx="204" cy="149"/>
            </a:xfrm>
            <a:custGeom>
              <a:avLst/>
              <a:gdLst/>
              <a:ahLst/>
              <a:cxnLst/>
              <a:rect l="l" t="t" r="r" b="b"/>
              <a:pathLst>
                <a:path w="15" h="11" extrusionOk="0">
                  <a:moveTo>
                    <a:pt x="1" y="11"/>
                  </a:moveTo>
                  <a:lnTo>
                    <a:pt x="15" y="0"/>
                  </a:ln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1" name="Google Shape;6831;p64"/>
            <p:cNvSpPr/>
            <p:nvPr/>
          </p:nvSpPr>
          <p:spPr>
            <a:xfrm>
              <a:off x="2167404" y="1667197"/>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2" name="Google Shape;6832;p64"/>
            <p:cNvSpPr/>
            <p:nvPr/>
          </p:nvSpPr>
          <p:spPr>
            <a:xfrm>
              <a:off x="2151437" y="1676701"/>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3" name="Google Shape;6833;p64"/>
            <p:cNvSpPr/>
            <p:nvPr/>
          </p:nvSpPr>
          <p:spPr>
            <a:xfrm>
              <a:off x="2152917" y="1676470"/>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4" name="Google Shape;6834;p64"/>
            <p:cNvSpPr/>
            <p:nvPr/>
          </p:nvSpPr>
          <p:spPr>
            <a:xfrm>
              <a:off x="2152198" y="1676606"/>
              <a:ext cx="394" cy="68"/>
            </a:xfrm>
            <a:custGeom>
              <a:avLst/>
              <a:gdLst/>
              <a:ahLst/>
              <a:cxnLst/>
              <a:rect l="l" t="t" r="r" b="b"/>
              <a:pathLst>
                <a:path w="29" h="5" extrusionOk="0">
                  <a:moveTo>
                    <a:pt x="2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5" name="Google Shape;6835;p64"/>
            <p:cNvSpPr/>
            <p:nvPr/>
          </p:nvSpPr>
          <p:spPr>
            <a:xfrm>
              <a:off x="2150962" y="167685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6" name="Google Shape;6836;p64"/>
            <p:cNvSpPr/>
            <p:nvPr/>
          </p:nvSpPr>
          <p:spPr>
            <a:xfrm>
              <a:off x="2154913" y="1676036"/>
              <a:ext cx="299" cy="109"/>
            </a:xfrm>
            <a:custGeom>
              <a:avLst/>
              <a:gdLst/>
              <a:ahLst/>
              <a:cxnLst/>
              <a:rect l="l" t="t" r="r" b="b"/>
              <a:pathLst>
                <a:path w="22" h="8" extrusionOk="0">
                  <a:moveTo>
                    <a:pt x="2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7" name="Google Shape;6837;p64"/>
            <p:cNvSpPr/>
            <p:nvPr/>
          </p:nvSpPr>
          <p:spPr>
            <a:xfrm>
              <a:off x="2153528" y="1676375"/>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8" name="Google Shape;6838;p64"/>
            <p:cNvSpPr/>
            <p:nvPr/>
          </p:nvSpPr>
          <p:spPr>
            <a:xfrm>
              <a:off x="2154098" y="1676280"/>
              <a:ext cx="258" cy="54"/>
            </a:xfrm>
            <a:custGeom>
              <a:avLst/>
              <a:gdLst/>
              <a:ahLst/>
              <a:cxnLst/>
              <a:rect l="l" t="t" r="r" b="b"/>
              <a:pathLst>
                <a:path w="19" h="4" extrusionOk="0">
                  <a:moveTo>
                    <a:pt x="1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39" name="Google Shape;6839;p64"/>
            <p:cNvSpPr/>
            <p:nvPr/>
          </p:nvSpPr>
          <p:spPr>
            <a:xfrm>
              <a:off x="2154533" y="1676131"/>
              <a:ext cx="244" cy="109"/>
            </a:xfrm>
            <a:custGeom>
              <a:avLst/>
              <a:gdLst/>
              <a:ahLst/>
              <a:cxnLst/>
              <a:rect l="l" t="t" r="r" b="b"/>
              <a:pathLst>
                <a:path w="18" h="8" extrusionOk="0">
                  <a:moveTo>
                    <a:pt x="18"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0" name="Google Shape;6840;p64"/>
            <p:cNvSpPr/>
            <p:nvPr/>
          </p:nvSpPr>
          <p:spPr>
            <a:xfrm>
              <a:off x="2164703" y="1669098"/>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1" name="Google Shape;6841;p64"/>
            <p:cNvSpPr/>
            <p:nvPr/>
          </p:nvSpPr>
          <p:spPr>
            <a:xfrm>
              <a:off x="2145450" y="1667387"/>
              <a:ext cx="1018" cy="109"/>
            </a:xfrm>
            <a:custGeom>
              <a:avLst/>
              <a:gdLst/>
              <a:ahLst/>
              <a:cxnLst/>
              <a:rect l="l" t="t" r="r" b="b"/>
              <a:pathLst>
                <a:path w="75" h="8" extrusionOk="0">
                  <a:moveTo>
                    <a:pt x="1" y="1"/>
                  </a:moveTo>
                  <a:lnTo>
                    <a:pt x="74"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2" name="Google Shape;6842;p64"/>
            <p:cNvSpPr/>
            <p:nvPr/>
          </p:nvSpPr>
          <p:spPr>
            <a:xfrm>
              <a:off x="2166888" y="1665201"/>
              <a:ext cx="299" cy="149"/>
            </a:xfrm>
            <a:custGeom>
              <a:avLst/>
              <a:gdLst/>
              <a:ahLst/>
              <a:cxnLst/>
              <a:rect l="l" t="t" r="r" b="b"/>
              <a:pathLst>
                <a:path w="22" h="11" extrusionOk="0">
                  <a:moveTo>
                    <a:pt x="0" y="11"/>
                  </a:moveTo>
                  <a:lnTo>
                    <a:pt x="18" y="0"/>
                  </a:lnTo>
                  <a:lnTo>
                    <a:pt x="21" y="7"/>
                  </a:ln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3" name="Google Shape;6843;p64"/>
            <p:cNvSpPr/>
            <p:nvPr/>
          </p:nvSpPr>
          <p:spPr>
            <a:xfrm>
              <a:off x="2146590" y="1667482"/>
              <a:ext cx="964" cy="68"/>
            </a:xfrm>
            <a:custGeom>
              <a:avLst/>
              <a:gdLst/>
              <a:ahLst/>
              <a:cxnLst/>
              <a:rect l="l" t="t" r="r" b="b"/>
              <a:pathLst>
                <a:path w="71" h="5" extrusionOk="0">
                  <a:moveTo>
                    <a:pt x="7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4" name="Google Shape;6844;p64"/>
            <p:cNvSpPr/>
            <p:nvPr/>
          </p:nvSpPr>
          <p:spPr>
            <a:xfrm>
              <a:off x="2167174" y="1665296"/>
              <a:ext cx="720" cy="1154"/>
            </a:xfrm>
            <a:custGeom>
              <a:avLst/>
              <a:gdLst/>
              <a:ahLst/>
              <a:cxnLst/>
              <a:rect l="l" t="t" r="r" b="b"/>
              <a:pathLst>
                <a:path w="53" h="85" extrusionOk="0">
                  <a:moveTo>
                    <a:pt x="0" y="0"/>
                  </a:moveTo>
                  <a:cubicBezTo>
                    <a:pt x="14" y="21"/>
                    <a:pt x="35" y="53"/>
                    <a:pt x="53" y="85"/>
                  </a:cubicBezTo>
                  <a:cubicBezTo>
                    <a:pt x="35" y="53"/>
                    <a:pt x="18" y="2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5" name="Google Shape;6845;p64"/>
            <p:cNvSpPr/>
            <p:nvPr/>
          </p:nvSpPr>
          <p:spPr>
            <a:xfrm>
              <a:off x="2167934" y="1666532"/>
              <a:ext cx="149" cy="258"/>
            </a:xfrm>
            <a:custGeom>
              <a:avLst/>
              <a:gdLst/>
              <a:ahLst/>
              <a:cxnLst/>
              <a:rect l="l" t="t" r="r" b="b"/>
              <a:pathLst>
                <a:path w="11" h="19" extrusionOk="0">
                  <a:moveTo>
                    <a:pt x="11" y="18"/>
                  </a:moveTo>
                  <a:lnTo>
                    <a:pt x="11" y="18"/>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6" name="Google Shape;6846;p64"/>
            <p:cNvSpPr/>
            <p:nvPr/>
          </p:nvSpPr>
          <p:spPr>
            <a:xfrm>
              <a:off x="2167119" y="1665201"/>
              <a:ext cx="109" cy="109"/>
            </a:xfrm>
            <a:custGeom>
              <a:avLst/>
              <a:gdLst/>
              <a:ahLst/>
              <a:cxnLst/>
              <a:rect l="l" t="t" r="r" b="b"/>
              <a:pathLst>
                <a:path w="8" h="8" extrusionOk="0">
                  <a:moveTo>
                    <a:pt x="1" y="0"/>
                  </a:moveTo>
                  <a:lnTo>
                    <a:pt x="1" y="0"/>
                  </a:lnTo>
                  <a:lnTo>
                    <a:pt x="8" y="7"/>
                  </a:ln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7" name="Google Shape;6847;p64"/>
            <p:cNvSpPr/>
            <p:nvPr/>
          </p:nvSpPr>
          <p:spPr>
            <a:xfrm>
              <a:off x="2196637" y="1711826"/>
              <a:ext cx="45172" cy="43706"/>
            </a:xfrm>
            <a:custGeom>
              <a:avLst/>
              <a:gdLst/>
              <a:ahLst/>
              <a:cxnLst/>
              <a:rect l="l" t="t" r="r" b="b"/>
              <a:pathLst>
                <a:path w="3327" h="3219" extrusionOk="0">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8" name="Google Shape;6848;p64"/>
            <p:cNvSpPr/>
            <p:nvPr/>
          </p:nvSpPr>
          <p:spPr>
            <a:xfrm>
              <a:off x="2220411" y="1765512"/>
              <a:ext cx="17176" cy="3557"/>
            </a:xfrm>
            <a:custGeom>
              <a:avLst/>
              <a:gdLst/>
              <a:ahLst/>
              <a:cxnLst/>
              <a:rect l="l" t="t" r="r" b="b"/>
              <a:pathLst>
                <a:path w="1265" h="262" extrusionOk="0">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49" name="Google Shape;6849;p64"/>
            <p:cNvSpPr/>
            <p:nvPr/>
          </p:nvSpPr>
          <p:spPr>
            <a:xfrm>
              <a:off x="2239039" y="1718289"/>
              <a:ext cx="109" cy="163"/>
            </a:xfrm>
            <a:custGeom>
              <a:avLst/>
              <a:gdLst/>
              <a:ahLst/>
              <a:cxnLst/>
              <a:rect l="l" t="t" r="r" b="b"/>
              <a:pathLst>
                <a:path w="8" h="12" extrusionOk="0">
                  <a:moveTo>
                    <a:pt x="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0" name="Google Shape;6850;p64"/>
            <p:cNvSpPr/>
            <p:nvPr/>
          </p:nvSpPr>
          <p:spPr>
            <a:xfrm>
              <a:off x="2241701" y="1713591"/>
              <a:ext cx="68" cy="489"/>
            </a:xfrm>
            <a:custGeom>
              <a:avLst/>
              <a:gdLst/>
              <a:ahLst/>
              <a:cxnLst/>
              <a:rect l="l" t="t" r="r" b="b"/>
              <a:pathLst>
                <a:path w="5" h="36" extrusionOk="0">
                  <a:moveTo>
                    <a:pt x="1" y="0"/>
                  </a:moveTo>
                  <a:cubicBezTo>
                    <a:pt x="1" y="11"/>
                    <a:pt x="1" y="25"/>
                    <a:pt x="4" y="35"/>
                  </a:cubicBezTo>
                  <a:cubicBezTo>
                    <a:pt x="1" y="25"/>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1" name="Google Shape;6851;p64"/>
            <p:cNvSpPr/>
            <p:nvPr/>
          </p:nvSpPr>
          <p:spPr>
            <a:xfrm>
              <a:off x="2239515" y="1717529"/>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2" name="Google Shape;6852;p64"/>
            <p:cNvSpPr/>
            <p:nvPr/>
          </p:nvSpPr>
          <p:spPr>
            <a:xfrm>
              <a:off x="2241415" y="1712397"/>
              <a:ext cx="109" cy="394"/>
            </a:xfrm>
            <a:custGeom>
              <a:avLst/>
              <a:gdLst/>
              <a:ahLst/>
              <a:cxnLst/>
              <a:rect l="l" t="t" r="r" b="b"/>
              <a:pathLst>
                <a:path w="8" h="29" extrusionOk="0">
                  <a:moveTo>
                    <a:pt x="1" y="1"/>
                  </a:moveTo>
                  <a:cubicBezTo>
                    <a:pt x="4" y="11"/>
                    <a:pt x="8" y="22"/>
                    <a:pt x="8" y="29"/>
                  </a:cubicBezTo>
                  <a:cubicBezTo>
                    <a:pt x="8" y="22"/>
                    <a:pt x="4"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3" name="Google Shape;6853;p64"/>
            <p:cNvSpPr/>
            <p:nvPr/>
          </p:nvSpPr>
          <p:spPr>
            <a:xfrm>
              <a:off x="2241415" y="1712166"/>
              <a:ext cx="14" cy="109"/>
            </a:xfrm>
            <a:custGeom>
              <a:avLst/>
              <a:gdLst/>
              <a:ahLst/>
              <a:cxnLst/>
              <a:rect l="l" t="t" r="r" b="b"/>
              <a:pathLst>
                <a:path w="1" h="8" extrusionOk="0">
                  <a:moveTo>
                    <a:pt x="1" y="7"/>
                  </a:moveTo>
                  <a:lnTo>
                    <a:pt x="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4" name="Google Shape;6854;p64"/>
            <p:cNvSpPr/>
            <p:nvPr/>
          </p:nvSpPr>
          <p:spPr>
            <a:xfrm>
              <a:off x="2239324" y="1717963"/>
              <a:ext cx="109" cy="149"/>
            </a:xfrm>
            <a:custGeom>
              <a:avLst/>
              <a:gdLst/>
              <a:ahLst/>
              <a:cxnLst/>
              <a:rect l="l" t="t" r="r" b="b"/>
              <a:pathLst>
                <a:path w="8" h="11" extrusionOk="0">
                  <a:moveTo>
                    <a:pt x="8" y="0"/>
                  </a:moveTo>
                  <a:lnTo>
                    <a:pt x="8" y="0"/>
                  </a:lnTo>
                  <a:cubicBezTo>
                    <a:pt x="4" y="4"/>
                    <a:pt x="4" y="7"/>
                    <a:pt x="1" y="11"/>
                  </a:cubicBez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5" name="Google Shape;6855;p64"/>
            <p:cNvSpPr/>
            <p:nvPr/>
          </p:nvSpPr>
          <p:spPr>
            <a:xfrm>
              <a:off x="2238618" y="1718764"/>
              <a:ext cx="149" cy="163"/>
            </a:xfrm>
            <a:custGeom>
              <a:avLst/>
              <a:gdLst/>
              <a:ahLst/>
              <a:cxnLst/>
              <a:rect l="l" t="t" r="r" b="b"/>
              <a:pathLst>
                <a:path w="11" h="12" extrusionOk="0">
                  <a:moveTo>
                    <a:pt x="0" y="1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6" name="Google Shape;6856;p64"/>
            <p:cNvSpPr/>
            <p:nvPr/>
          </p:nvSpPr>
          <p:spPr>
            <a:xfrm>
              <a:off x="2241605" y="1713062"/>
              <a:ext cx="68" cy="353"/>
            </a:xfrm>
            <a:custGeom>
              <a:avLst/>
              <a:gdLst/>
              <a:ahLst/>
              <a:cxnLst/>
              <a:rect l="l" t="t" r="r" b="b"/>
              <a:pathLst>
                <a:path w="5" h="26" extrusionOk="0">
                  <a:moveTo>
                    <a:pt x="1" y="1"/>
                  </a:moveTo>
                  <a:cubicBezTo>
                    <a:pt x="1" y="8"/>
                    <a:pt x="4" y="15"/>
                    <a:pt x="4" y="25"/>
                  </a:cubicBezTo>
                  <a:cubicBezTo>
                    <a:pt x="4" y="15"/>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7" name="Google Shape;6857;p64"/>
            <p:cNvSpPr/>
            <p:nvPr/>
          </p:nvSpPr>
          <p:spPr>
            <a:xfrm>
              <a:off x="2196637" y="1727427"/>
              <a:ext cx="1398" cy="2620"/>
            </a:xfrm>
            <a:custGeom>
              <a:avLst/>
              <a:gdLst/>
              <a:ahLst/>
              <a:cxnLst/>
              <a:rect l="l" t="t" r="r" b="b"/>
              <a:pathLst>
                <a:path w="103" h="193" extrusionOk="0">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8" name="Google Shape;6858;p64"/>
            <p:cNvSpPr/>
            <p:nvPr/>
          </p:nvSpPr>
          <p:spPr>
            <a:xfrm>
              <a:off x="2199054" y="1726762"/>
              <a:ext cx="68" cy="122"/>
            </a:xfrm>
            <a:custGeom>
              <a:avLst/>
              <a:gdLst/>
              <a:ahLst/>
              <a:cxnLst/>
              <a:rect l="l" t="t" r="r" b="b"/>
              <a:pathLst>
                <a:path w="5" h="9" extrusionOk="0">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59" name="Google Shape;6859;p64"/>
            <p:cNvSpPr/>
            <p:nvPr/>
          </p:nvSpPr>
          <p:spPr>
            <a:xfrm>
              <a:off x="2199447" y="1726178"/>
              <a:ext cx="81" cy="122"/>
            </a:xfrm>
            <a:custGeom>
              <a:avLst/>
              <a:gdLst/>
              <a:ahLst/>
              <a:cxnLst/>
              <a:rect l="l" t="t" r="r" b="b"/>
              <a:pathLst>
                <a:path w="6" h="9" extrusionOk="0">
                  <a:moveTo>
                    <a:pt x="5" y="0"/>
                  </a:moveTo>
                  <a:cubicBezTo>
                    <a:pt x="5" y="0"/>
                    <a:pt x="5" y="0"/>
                    <a:pt x="4" y="1"/>
                  </a:cubicBezTo>
                  <a:cubicBezTo>
                    <a:pt x="0" y="5"/>
                    <a:pt x="0" y="5"/>
                    <a:pt x="0" y="8"/>
                  </a:cubicBezTo>
                  <a:cubicBezTo>
                    <a:pt x="0" y="5"/>
                    <a:pt x="5" y="0"/>
                    <a:pt x="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0" name="Google Shape;6860;p64"/>
            <p:cNvSpPr/>
            <p:nvPr/>
          </p:nvSpPr>
          <p:spPr>
            <a:xfrm>
              <a:off x="2199542" y="1725947"/>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1" name="Google Shape;6861;p64"/>
            <p:cNvSpPr/>
            <p:nvPr/>
          </p:nvSpPr>
          <p:spPr>
            <a:xfrm>
              <a:off x="2199257" y="1726463"/>
              <a:ext cx="109" cy="122"/>
            </a:xfrm>
            <a:custGeom>
              <a:avLst/>
              <a:gdLst/>
              <a:ahLst/>
              <a:cxnLst/>
              <a:rect l="l" t="t" r="r" b="b"/>
              <a:pathLst>
                <a:path w="8" h="9" extrusionOk="0">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2" name="Google Shape;6862;p64"/>
            <p:cNvSpPr/>
            <p:nvPr/>
          </p:nvSpPr>
          <p:spPr>
            <a:xfrm>
              <a:off x="2200534" y="172381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3" name="Google Shape;6863;p64"/>
            <p:cNvSpPr/>
            <p:nvPr/>
          </p:nvSpPr>
          <p:spPr>
            <a:xfrm>
              <a:off x="2198728" y="1727033"/>
              <a:ext cx="163" cy="68"/>
            </a:xfrm>
            <a:custGeom>
              <a:avLst/>
              <a:gdLst/>
              <a:ahLst/>
              <a:cxnLst/>
              <a:rect l="l" t="t" r="r" b="b"/>
              <a:pathLst>
                <a:path w="12" h="5" extrusionOk="0">
                  <a:moveTo>
                    <a:pt x="11" y="0"/>
                  </a:moveTo>
                  <a:cubicBezTo>
                    <a:pt x="9" y="0"/>
                    <a:pt x="4" y="5"/>
                    <a:pt x="1" y="5"/>
                  </a:cubicBezTo>
                  <a:cubicBezTo>
                    <a:pt x="4" y="5"/>
                    <a:pt x="8" y="1"/>
                    <a:pt x="11" y="1"/>
                  </a:cubicBezTo>
                  <a:cubicBezTo>
                    <a:pt x="11" y="0"/>
                    <a:pt x="11" y="0"/>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4" name="Google Shape;6864;p64"/>
            <p:cNvSpPr/>
            <p:nvPr/>
          </p:nvSpPr>
          <p:spPr>
            <a:xfrm>
              <a:off x="2198348" y="1727277"/>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5" name="Google Shape;6865;p64"/>
            <p:cNvSpPr/>
            <p:nvPr/>
          </p:nvSpPr>
          <p:spPr>
            <a:xfrm>
              <a:off x="2202733" y="1720149"/>
              <a:ext cx="109" cy="299"/>
            </a:xfrm>
            <a:custGeom>
              <a:avLst/>
              <a:gdLst/>
              <a:ahLst/>
              <a:cxnLst/>
              <a:rect l="l" t="t" r="r" b="b"/>
              <a:pathLst>
                <a:path w="8" h="22" extrusionOk="0">
                  <a:moveTo>
                    <a:pt x="7" y="0"/>
                  </a:moveTo>
                  <a:cubicBezTo>
                    <a:pt x="4" y="7"/>
                    <a:pt x="4" y="14"/>
                    <a:pt x="0" y="21"/>
                  </a:cubicBezTo>
                  <a:cubicBezTo>
                    <a:pt x="4" y="14"/>
                    <a:pt x="7" y="7"/>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6" name="Google Shape;6866;p64"/>
            <p:cNvSpPr/>
            <p:nvPr/>
          </p:nvSpPr>
          <p:spPr>
            <a:xfrm>
              <a:off x="2202489" y="1720624"/>
              <a:ext cx="163" cy="394"/>
            </a:xfrm>
            <a:custGeom>
              <a:avLst/>
              <a:gdLst/>
              <a:ahLst/>
              <a:cxnLst/>
              <a:rect l="l" t="t" r="r" b="b"/>
              <a:pathLst>
                <a:path w="12" h="29" extrusionOk="0">
                  <a:moveTo>
                    <a:pt x="1" y="28"/>
                  </a:moveTo>
                  <a:cubicBezTo>
                    <a:pt x="4" y="18"/>
                    <a:pt x="8" y="11"/>
                    <a:pt x="11" y="0"/>
                  </a:cubicBezTo>
                  <a:cubicBezTo>
                    <a:pt x="8" y="11"/>
                    <a:pt x="4" y="18"/>
                    <a:pt x="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7" name="Google Shape;6867;p64"/>
            <p:cNvSpPr/>
            <p:nvPr/>
          </p:nvSpPr>
          <p:spPr>
            <a:xfrm>
              <a:off x="2202163" y="1721154"/>
              <a:ext cx="204" cy="434"/>
            </a:xfrm>
            <a:custGeom>
              <a:avLst/>
              <a:gdLst/>
              <a:ahLst/>
              <a:cxnLst/>
              <a:rect l="l" t="t" r="r" b="b"/>
              <a:pathLst>
                <a:path w="15" h="32" extrusionOk="0">
                  <a:moveTo>
                    <a:pt x="14" y="0"/>
                  </a:moveTo>
                  <a:cubicBezTo>
                    <a:pt x="11" y="11"/>
                    <a:pt x="4" y="21"/>
                    <a:pt x="0" y="31"/>
                  </a:cubicBezTo>
                  <a:cubicBezTo>
                    <a:pt x="7" y="21"/>
                    <a:pt x="11" y="11"/>
                    <a:pt x="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8" name="Google Shape;6868;p64"/>
            <p:cNvSpPr/>
            <p:nvPr/>
          </p:nvSpPr>
          <p:spPr>
            <a:xfrm>
              <a:off x="2201402" y="1722485"/>
              <a:ext cx="244" cy="339"/>
            </a:xfrm>
            <a:custGeom>
              <a:avLst/>
              <a:gdLst/>
              <a:ahLst/>
              <a:cxnLst/>
              <a:rect l="l" t="t" r="r" b="b"/>
              <a:pathLst>
                <a:path w="18" h="25" extrusionOk="0">
                  <a:moveTo>
                    <a:pt x="0" y="25"/>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69" name="Google Shape;6869;p64"/>
            <p:cNvSpPr/>
            <p:nvPr/>
          </p:nvSpPr>
          <p:spPr>
            <a:xfrm>
              <a:off x="2201783" y="1721806"/>
              <a:ext cx="244" cy="394"/>
            </a:xfrm>
            <a:custGeom>
              <a:avLst/>
              <a:gdLst/>
              <a:ahLst/>
              <a:cxnLst/>
              <a:rect l="l" t="t" r="r" b="b"/>
              <a:pathLst>
                <a:path w="18" h="29" extrusionOk="0">
                  <a:moveTo>
                    <a:pt x="18" y="1"/>
                  </a:moveTo>
                  <a:cubicBezTo>
                    <a:pt x="14" y="8"/>
                    <a:pt x="7" y="19"/>
                    <a:pt x="0" y="29"/>
                  </a:cubicBezTo>
                  <a:cubicBezTo>
                    <a:pt x="7" y="19"/>
                    <a:pt x="14"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0" name="Google Shape;6870;p64"/>
            <p:cNvSpPr/>
            <p:nvPr/>
          </p:nvSpPr>
          <p:spPr>
            <a:xfrm>
              <a:off x="2200968" y="1723150"/>
              <a:ext cx="149" cy="299"/>
            </a:xfrm>
            <a:custGeom>
              <a:avLst/>
              <a:gdLst/>
              <a:ahLst/>
              <a:cxnLst/>
              <a:rect l="l" t="t" r="r" b="b"/>
              <a:pathLst>
                <a:path w="11" h="22" extrusionOk="0">
                  <a:moveTo>
                    <a:pt x="1" y="2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1" name="Google Shape;6871;p64"/>
            <p:cNvSpPr/>
            <p:nvPr/>
          </p:nvSpPr>
          <p:spPr>
            <a:xfrm>
              <a:off x="2226344" y="1713917"/>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2" name="Google Shape;6872;p64"/>
            <p:cNvSpPr/>
            <p:nvPr/>
          </p:nvSpPr>
          <p:spPr>
            <a:xfrm>
              <a:off x="2225964" y="1713917"/>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3" name="Google Shape;6873;p64"/>
            <p:cNvSpPr/>
            <p:nvPr/>
          </p:nvSpPr>
          <p:spPr>
            <a:xfrm>
              <a:off x="2225543" y="1713876"/>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4" name="Google Shape;6874;p64"/>
            <p:cNvSpPr/>
            <p:nvPr/>
          </p:nvSpPr>
          <p:spPr>
            <a:xfrm>
              <a:off x="2222882" y="171382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5" name="Google Shape;6875;p64"/>
            <p:cNvSpPr/>
            <p:nvPr/>
          </p:nvSpPr>
          <p:spPr>
            <a:xfrm>
              <a:off x="2226915" y="171401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6" name="Google Shape;6876;p64"/>
            <p:cNvSpPr/>
            <p:nvPr/>
          </p:nvSpPr>
          <p:spPr>
            <a:xfrm>
              <a:off x="2223588"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7" name="Google Shape;6877;p64"/>
            <p:cNvSpPr/>
            <p:nvPr/>
          </p:nvSpPr>
          <p:spPr>
            <a:xfrm>
              <a:off x="2225014" y="1713822"/>
              <a:ext cx="353" cy="14"/>
            </a:xfrm>
            <a:custGeom>
              <a:avLst/>
              <a:gdLst/>
              <a:ahLst/>
              <a:cxnLst/>
              <a:rect l="l" t="t" r="r" b="b"/>
              <a:pathLst>
                <a:path w="26" h="1" extrusionOk="0">
                  <a:moveTo>
                    <a:pt x="2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8" name="Google Shape;6878;p64"/>
            <p:cNvSpPr/>
            <p:nvPr/>
          </p:nvSpPr>
          <p:spPr>
            <a:xfrm>
              <a:off x="2224824"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79" name="Google Shape;6879;p64"/>
            <p:cNvSpPr/>
            <p:nvPr/>
          </p:nvSpPr>
          <p:spPr>
            <a:xfrm>
              <a:off x="2226684" y="171397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0" name="Google Shape;6880;p64"/>
            <p:cNvSpPr/>
            <p:nvPr/>
          </p:nvSpPr>
          <p:spPr>
            <a:xfrm>
              <a:off x="2240845" y="1712206"/>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1" name="Google Shape;6881;p64"/>
            <p:cNvSpPr/>
            <p:nvPr/>
          </p:nvSpPr>
          <p:spPr>
            <a:xfrm>
              <a:off x="2240370" y="1712301"/>
              <a:ext cx="353" cy="68"/>
            </a:xfrm>
            <a:custGeom>
              <a:avLst/>
              <a:gdLst/>
              <a:ahLst/>
              <a:cxnLst/>
              <a:rect l="l" t="t" r="r" b="b"/>
              <a:pathLst>
                <a:path w="26" h="5" extrusionOk="0">
                  <a:moveTo>
                    <a:pt x="2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2" name="Google Shape;6882;p64"/>
            <p:cNvSpPr/>
            <p:nvPr/>
          </p:nvSpPr>
          <p:spPr>
            <a:xfrm>
              <a:off x="2241225" y="1712166"/>
              <a:ext cx="163" cy="14"/>
            </a:xfrm>
            <a:custGeom>
              <a:avLst/>
              <a:gdLst/>
              <a:ahLst/>
              <a:cxnLst/>
              <a:rect l="l" t="t" r="r" b="b"/>
              <a:pathLst>
                <a:path w="12" h="1" extrusionOk="0">
                  <a:moveTo>
                    <a:pt x="11" y="0"/>
                  </a:moveTo>
                  <a:lnTo>
                    <a:pt x="11"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3" name="Google Shape;6883;p64"/>
            <p:cNvSpPr/>
            <p:nvPr/>
          </p:nvSpPr>
          <p:spPr>
            <a:xfrm>
              <a:off x="2239379" y="1712682"/>
              <a:ext cx="149" cy="109"/>
            </a:xfrm>
            <a:custGeom>
              <a:avLst/>
              <a:gdLst/>
              <a:ahLst/>
              <a:cxnLst/>
              <a:rect l="l" t="t" r="r" b="b"/>
              <a:pathLst>
                <a:path w="11" h="8" extrusionOk="0">
                  <a:moveTo>
                    <a:pt x="11"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4" name="Google Shape;6884;p64"/>
            <p:cNvSpPr/>
            <p:nvPr/>
          </p:nvSpPr>
          <p:spPr>
            <a:xfrm>
              <a:off x="2240044" y="1712397"/>
              <a:ext cx="244" cy="68"/>
            </a:xfrm>
            <a:custGeom>
              <a:avLst/>
              <a:gdLst/>
              <a:ahLst/>
              <a:cxnLst/>
              <a:rect l="l" t="t" r="r" b="b"/>
              <a:pathLst>
                <a:path w="18" h="5" extrusionOk="0">
                  <a:moveTo>
                    <a:pt x="18"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5" name="Google Shape;6885;p64"/>
            <p:cNvSpPr/>
            <p:nvPr/>
          </p:nvSpPr>
          <p:spPr>
            <a:xfrm>
              <a:off x="2227159" y="1714067"/>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6" name="Google Shape;6886;p64"/>
            <p:cNvSpPr/>
            <p:nvPr/>
          </p:nvSpPr>
          <p:spPr>
            <a:xfrm>
              <a:off x="2239800" y="1712492"/>
              <a:ext cx="163" cy="68"/>
            </a:xfrm>
            <a:custGeom>
              <a:avLst/>
              <a:gdLst/>
              <a:ahLst/>
              <a:cxnLst/>
              <a:rect l="l" t="t" r="r" b="b"/>
              <a:pathLst>
                <a:path w="12" h="5" extrusionOk="0">
                  <a:moveTo>
                    <a:pt x="11"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7" name="Google Shape;6887;p64"/>
            <p:cNvSpPr/>
            <p:nvPr/>
          </p:nvSpPr>
          <p:spPr>
            <a:xfrm>
              <a:off x="2239569" y="1712587"/>
              <a:ext cx="149" cy="68"/>
            </a:xfrm>
            <a:custGeom>
              <a:avLst/>
              <a:gdLst/>
              <a:ahLst/>
              <a:cxnLst/>
              <a:rect l="l" t="t" r="r" b="b"/>
              <a:pathLst>
                <a:path w="11" h="5"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8" name="Google Shape;6888;p64"/>
            <p:cNvSpPr/>
            <p:nvPr/>
          </p:nvSpPr>
          <p:spPr>
            <a:xfrm>
              <a:off x="2223873" y="171382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89" name="Google Shape;6889;p64"/>
            <p:cNvSpPr/>
            <p:nvPr/>
          </p:nvSpPr>
          <p:spPr>
            <a:xfrm>
              <a:off x="2218320" y="1714067"/>
              <a:ext cx="394" cy="14"/>
            </a:xfrm>
            <a:custGeom>
              <a:avLst/>
              <a:gdLst/>
              <a:ahLst/>
              <a:cxnLst/>
              <a:rect l="l" t="t" r="r" b="b"/>
              <a:pathLst>
                <a:path w="29" h="1" extrusionOk="0">
                  <a:moveTo>
                    <a:pt x="0" y="0"/>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0" name="Google Shape;6890;p64"/>
            <p:cNvSpPr/>
            <p:nvPr/>
          </p:nvSpPr>
          <p:spPr>
            <a:xfrm>
              <a:off x="2221742" y="1713822"/>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1" name="Google Shape;6891;p64"/>
            <p:cNvSpPr/>
            <p:nvPr/>
          </p:nvSpPr>
          <p:spPr>
            <a:xfrm>
              <a:off x="2236188" y="1713157"/>
              <a:ext cx="3245" cy="2349"/>
            </a:xfrm>
            <a:custGeom>
              <a:avLst/>
              <a:gdLst/>
              <a:ahLst/>
              <a:cxnLst/>
              <a:rect l="l" t="t" r="r" b="b"/>
              <a:pathLst>
                <a:path w="239" h="173" extrusionOk="0">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2" name="Google Shape;6892;p64"/>
            <p:cNvSpPr/>
            <p:nvPr/>
          </p:nvSpPr>
          <p:spPr>
            <a:xfrm>
              <a:off x="2218985" y="1713972"/>
              <a:ext cx="625" cy="54"/>
            </a:xfrm>
            <a:custGeom>
              <a:avLst/>
              <a:gdLst/>
              <a:ahLst/>
              <a:cxnLst/>
              <a:rect l="l" t="t" r="r" b="b"/>
              <a:pathLst>
                <a:path w="46" h="4" extrusionOk="0">
                  <a:moveTo>
                    <a:pt x="46"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3" name="Google Shape;6893;p64"/>
            <p:cNvSpPr/>
            <p:nvPr/>
          </p:nvSpPr>
          <p:spPr>
            <a:xfrm>
              <a:off x="2219977" y="1713917"/>
              <a:ext cx="543" cy="14"/>
            </a:xfrm>
            <a:custGeom>
              <a:avLst/>
              <a:gdLst/>
              <a:ahLst/>
              <a:cxnLst/>
              <a:rect l="l" t="t" r="r" b="b"/>
              <a:pathLst>
                <a:path w="40" h="1" extrusionOk="0">
                  <a:moveTo>
                    <a:pt x="3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4" name="Google Shape;6894;p64"/>
            <p:cNvSpPr/>
            <p:nvPr/>
          </p:nvSpPr>
          <p:spPr>
            <a:xfrm>
              <a:off x="2220886" y="1713876"/>
              <a:ext cx="489" cy="14"/>
            </a:xfrm>
            <a:custGeom>
              <a:avLst/>
              <a:gdLst/>
              <a:ahLst/>
              <a:cxnLst/>
              <a:rect l="l" t="t" r="r" b="b"/>
              <a:pathLst>
                <a:path w="36" h="1" extrusionOk="0">
                  <a:moveTo>
                    <a:pt x="3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5" name="Google Shape;6895;p64"/>
            <p:cNvSpPr/>
            <p:nvPr/>
          </p:nvSpPr>
          <p:spPr>
            <a:xfrm>
              <a:off x="2206005" y="1719905"/>
              <a:ext cx="679" cy="68"/>
            </a:xfrm>
            <a:custGeom>
              <a:avLst/>
              <a:gdLst/>
              <a:ahLst/>
              <a:cxnLst/>
              <a:rect l="l" t="t" r="r" b="b"/>
              <a:pathLst>
                <a:path w="50" h="5" extrusionOk="0">
                  <a:moveTo>
                    <a:pt x="15" y="1"/>
                  </a:moveTo>
                  <a:lnTo>
                    <a:pt x="1" y="4"/>
                  </a:lnTo>
                  <a:cubicBezTo>
                    <a:pt x="18" y="4"/>
                    <a:pt x="32" y="1"/>
                    <a:pt x="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6" name="Google Shape;6896;p64"/>
            <p:cNvSpPr/>
            <p:nvPr/>
          </p:nvSpPr>
          <p:spPr>
            <a:xfrm>
              <a:off x="2202923" y="1719973"/>
              <a:ext cx="1480" cy="41"/>
            </a:xfrm>
            <a:custGeom>
              <a:avLst/>
              <a:gdLst/>
              <a:ahLst/>
              <a:cxnLst/>
              <a:rect l="l" t="t" r="r" b="b"/>
              <a:pathLst>
                <a:path w="109" h="3" extrusionOk="0">
                  <a:moveTo>
                    <a:pt x="54" y="0"/>
                  </a:moveTo>
                  <a:cubicBezTo>
                    <a:pt x="36" y="0"/>
                    <a:pt x="18" y="1"/>
                    <a:pt x="0" y="3"/>
                  </a:cubicBezTo>
                  <a:lnTo>
                    <a:pt x="109" y="3"/>
                  </a:lnTo>
                  <a:cubicBezTo>
                    <a:pt x="91" y="1"/>
                    <a:pt x="73" y="0"/>
                    <a:pt x="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7" name="Google Shape;6897;p64"/>
            <p:cNvSpPr/>
            <p:nvPr/>
          </p:nvSpPr>
          <p:spPr>
            <a:xfrm>
              <a:off x="2205204" y="1719959"/>
              <a:ext cx="625" cy="14"/>
            </a:xfrm>
            <a:custGeom>
              <a:avLst/>
              <a:gdLst/>
              <a:ahLst/>
              <a:cxnLst/>
              <a:rect l="l" t="t" r="r" b="b"/>
              <a:pathLst>
                <a:path w="46" h="1" extrusionOk="0">
                  <a:moveTo>
                    <a:pt x="25" y="0"/>
                  </a:moveTo>
                  <a:lnTo>
                    <a:pt x="46"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8" name="Google Shape;6898;p64"/>
            <p:cNvSpPr/>
            <p:nvPr/>
          </p:nvSpPr>
          <p:spPr>
            <a:xfrm>
              <a:off x="2206725" y="1719715"/>
              <a:ext cx="720" cy="163"/>
            </a:xfrm>
            <a:custGeom>
              <a:avLst/>
              <a:gdLst/>
              <a:ahLst/>
              <a:cxnLst/>
              <a:rect l="l" t="t" r="r" b="b"/>
              <a:pathLst>
                <a:path w="53" h="12" extrusionOk="0">
                  <a:moveTo>
                    <a:pt x="53" y="1"/>
                  </a:moveTo>
                  <a:cubicBezTo>
                    <a:pt x="35" y="4"/>
                    <a:pt x="18" y="8"/>
                    <a:pt x="0" y="11"/>
                  </a:cubicBezTo>
                  <a:cubicBezTo>
                    <a:pt x="18" y="8"/>
                    <a:pt x="35" y="4"/>
                    <a:pt x="5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899" name="Google Shape;6899;p64"/>
            <p:cNvSpPr/>
            <p:nvPr/>
          </p:nvSpPr>
          <p:spPr>
            <a:xfrm>
              <a:off x="2285094" y="1766163"/>
              <a:ext cx="11622" cy="5675"/>
            </a:xfrm>
            <a:custGeom>
              <a:avLst/>
              <a:gdLst/>
              <a:ahLst/>
              <a:cxnLst/>
              <a:rect l="l" t="t" r="r" b="b"/>
              <a:pathLst>
                <a:path w="856" h="418" extrusionOk="0">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0" name="Google Shape;6900;p64"/>
            <p:cNvSpPr/>
            <p:nvPr/>
          </p:nvSpPr>
          <p:spPr>
            <a:xfrm>
              <a:off x="1868957" y="1453664"/>
              <a:ext cx="77052" cy="36456"/>
            </a:xfrm>
            <a:custGeom>
              <a:avLst/>
              <a:gdLst/>
              <a:ahLst/>
              <a:cxnLst/>
              <a:rect l="l" t="t" r="r" b="b"/>
              <a:pathLst>
                <a:path w="5675" h="2685" extrusionOk="0">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1" name="Google Shape;6901;p64"/>
            <p:cNvSpPr/>
            <p:nvPr/>
          </p:nvSpPr>
          <p:spPr>
            <a:xfrm>
              <a:off x="1971712" y="1589955"/>
              <a:ext cx="30821" cy="28486"/>
            </a:xfrm>
            <a:custGeom>
              <a:avLst/>
              <a:gdLst/>
              <a:ahLst/>
              <a:cxnLst/>
              <a:rect l="l" t="t" r="r" b="b"/>
              <a:pathLst>
                <a:path w="2270" h="2098" extrusionOk="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2" name="Google Shape;6902;p64"/>
            <p:cNvSpPr/>
            <p:nvPr/>
          </p:nvSpPr>
          <p:spPr>
            <a:xfrm>
              <a:off x="1984936" y="1583342"/>
              <a:ext cx="6422" cy="5010"/>
            </a:xfrm>
            <a:custGeom>
              <a:avLst/>
              <a:gdLst/>
              <a:ahLst/>
              <a:cxnLst/>
              <a:rect l="l" t="t" r="r" b="b"/>
              <a:pathLst>
                <a:path w="473" h="369" extrusionOk="0">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3" name="Google Shape;6903;p64"/>
            <p:cNvSpPr/>
            <p:nvPr/>
          </p:nvSpPr>
          <p:spPr>
            <a:xfrm>
              <a:off x="1999193" y="1543044"/>
              <a:ext cx="61805" cy="90508"/>
            </a:xfrm>
            <a:custGeom>
              <a:avLst/>
              <a:gdLst/>
              <a:ahLst/>
              <a:cxnLst/>
              <a:rect l="l" t="t" r="r" b="b"/>
              <a:pathLst>
                <a:path w="4552" h="6666" extrusionOk="0">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4" name="Google Shape;6904;p64"/>
            <p:cNvSpPr/>
            <p:nvPr/>
          </p:nvSpPr>
          <p:spPr>
            <a:xfrm>
              <a:off x="1996287" y="1548177"/>
              <a:ext cx="3965" cy="4861"/>
            </a:xfrm>
            <a:custGeom>
              <a:avLst/>
              <a:gdLst/>
              <a:ahLst/>
              <a:cxnLst/>
              <a:rect l="l" t="t" r="r" b="b"/>
              <a:pathLst>
                <a:path w="292" h="358" extrusionOk="0">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5" name="Google Shape;6905;p64"/>
            <p:cNvSpPr/>
            <p:nvPr/>
          </p:nvSpPr>
          <p:spPr>
            <a:xfrm>
              <a:off x="1989118" y="1581876"/>
              <a:ext cx="16646" cy="10848"/>
            </a:xfrm>
            <a:custGeom>
              <a:avLst/>
              <a:gdLst/>
              <a:ahLst/>
              <a:cxnLst/>
              <a:rect l="l" t="t" r="r" b="b"/>
              <a:pathLst>
                <a:path w="1226" h="799" extrusionOk="0">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6" name="Google Shape;6906;p64"/>
            <p:cNvSpPr/>
            <p:nvPr/>
          </p:nvSpPr>
          <p:spPr>
            <a:xfrm>
              <a:off x="2038310" y="1522800"/>
              <a:ext cx="2009" cy="5621"/>
            </a:xfrm>
            <a:custGeom>
              <a:avLst/>
              <a:gdLst/>
              <a:ahLst/>
              <a:cxnLst/>
              <a:rect l="l" t="t" r="r" b="b"/>
              <a:pathLst>
                <a:path w="148" h="414" extrusionOk="0">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7" name="Google Shape;6907;p64"/>
            <p:cNvSpPr/>
            <p:nvPr/>
          </p:nvSpPr>
          <p:spPr>
            <a:xfrm>
              <a:off x="1993015" y="1584252"/>
              <a:ext cx="149" cy="543"/>
            </a:xfrm>
            <a:custGeom>
              <a:avLst/>
              <a:gdLst/>
              <a:ahLst/>
              <a:cxnLst/>
              <a:rect l="l" t="t" r="r" b="b"/>
              <a:pathLst>
                <a:path w="11" h="40" extrusionOk="0">
                  <a:moveTo>
                    <a:pt x="11" y="1"/>
                  </a:moveTo>
                  <a:cubicBezTo>
                    <a:pt x="7" y="11"/>
                    <a:pt x="4" y="25"/>
                    <a:pt x="0" y="39"/>
                  </a:cubicBezTo>
                  <a:cubicBezTo>
                    <a:pt x="7" y="25"/>
                    <a:pt x="11" y="11"/>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8" name="Google Shape;6908;p64"/>
            <p:cNvSpPr/>
            <p:nvPr/>
          </p:nvSpPr>
          <p:spPr>
            <a:xfrm>
              <a:off x="1992105" y="1586533"/>
              <a:ext cx="258" cy="489"/>
            </a:xfrm>
            <a:custGeom>
              <a:avLst/>
              <a:gdLst/>
              <a:ahLst/>
              <a:cxnLst/>
              <a:rect l="l" t="t" r="r" b="b"/>
              <a:pathLst>
                <a:path w="19" h="36" extrusionOk="0">
                  <a:moveTo>
                    <a:pt x="1" y="36"/>
                  </a:moveTo>
                  <a:cubicBezTo>
                    <a:pt x="8" y="22"/>
                    <a:pt x="11" y="11"/>
                    <a:pt x="18" y="1"/>
                  </a:cubicBezTo>
                  <a:cubicBezTo>
                    <a:pt x="11" y="11"/>
                    <a:pt x="8" y="22"/>
                    <a:pt x="1"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09" name="Google Shape;6909;p64"/>
            <p:cNvSpPr/>
            <p:nvPr/>
          </p:nvSpPr>
          <p:spPr>
            <a:xfrm>
              <a:off x="1992866" y="1584782"/>
              <a:ext cx="163" cy="489"/>
            </a:xfrm>
            <a:custGeom>
              <a:avLst/>
              <a:gdLst/>
              <a:ahLst/>
              <a:cxnLst/>
              <a:rect l="l" t="t" r="r" b="b"/>
              <a:pathLst>
                <a:path w="12" h="36" extrusionOk="0">
                  <a:moveTo>
                    <a:pt x="11" y="0"/>
                  </a:moveTo>
                  <a:cubicBezTo>
                    <a:pt x="8" y="11"/>
                    <a:pt x="4" y="25"/>
                    <a:pt x="1" y="35"/>
                  </a:cubicBezTo>
                  <a:cubicBezTo>
                    <a:pt x="4" y="25"/>
                    <a:pt x="11" y="1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0" name="Google Shape;6910;p64"/>
            <p:cNvSpPr/>
            <p:nvPr/>
          </p:nvSpPr>
          <p:spPr>
            <a:xfrm>
              <a:off x="1991820" y="1587063"/>
              <a:ext cx="299" cy="434"/>
            </a:xfrm>
            <a:custGeom>
              <a:avLst/>
              <a:gdLst/>
              <a:ahLst/>
              <a:cxnLst/>
              <a:rect l="l" t="t" r="r" b="b"/>
              <a:pathLst>
                <a:path w="22" h="32" extrusionOk="0">
                  <a:moveTo>
                    <a:pt x="22" y="0"/>
                  </a:moveTo>
                  <a:cubicBezTo>
                    <a:pt x="11" y="11"/>
                    <a:pt x="4" y="21"/>
                    <a:pt x="1" y="32"/>
                  </a:cubicBezTo>
                  <a:cubicBezTo>
                    <a:pt x="8" y="21"/>
                    <a:pt x="15" y="11"/>
                    <a:pt x="2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1" name="Google Shape;6911;p64"/>
            <p:cNvSpPr/>
            <p:nvPr/>
          </p:nvSpPr>
          <p:spPr>
            <a:xfrm>
              <a:off x="1992390" y="1585963"/>
              <a:ext cx="258" cy="489"/>
            </a:xfrm>
            <a:custGeom>
              <a:avLst/>
              <a:gdLst/>
              <a:ahLst/>
              <a:cxnLst/>
              <a:rect l="l" t="t" r="r" b="b"/>
              <a:pathLst>
                <a:path w="19" h="36" extrusionOk="0">
                  <a:moveTo>
                    <a:pt x="18" y="1"/>
                  </a:moveTo>
                  <a:cubicBezTo>
                    <a:pt x="11" y="11"/>
                    <a:pt x="4" y="25"/>
                    <a:pt x="1" y="36"/>
                  </a:cubicBezTo>
                  <a:cubicBezTo>
                    <a:pt x="8" y="25"/>
                    <a:pt x="11" y="1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2" name="Google Shape;6912;p64"/>
            <p:cNvSpPr/>
            <p:nvPr/>
          </p:nvSpPr>
          <p:spPr>
            <a:xfrm>
              <a:off x="1992635" y="1585352"/>
              <a:ext cx="204" cy="530"/>
            </a:xfrm>
            <a:custGeom>
              <a:avLst/>
              <a:gdLst/>
              <a:ahLst/>
              <a:cxnLst/>
              <a:rect l="l" t="t" r="r" b="b"/>
              <a:pathLst>
                <a:path w="15" h="39" extrusionOk="0">
                  <a:moveTo>
                    <a:pt x="0" y="39"/>
                  </a:moveTo>
                  <a:cubicBezTo>
                    <a:pt x="7" y="25"/>
                    <a:pt x="11" y="14"/>
                    <a:pt x="14" y="0"/>
                  </a:cubicBezTo>
                  <a:cubicBezTo>
                    <a:pt x="11" y="14"/>
                    <a:pt x="7"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3" name="Google Shape;6913;p64"/>
            <p:cNvSpPr/>
            <p:nvPr/>
          </p:nvSpPr>
          <p:spPr>
            <a:xfrm>
              <a:off x="1998432" y="1591000"/>
              <a:ext cx="434" cy="489"/>
            </a:xfrm>
            <a:custGeom>
              <a:avLst/>
              <a:gdLst/>
              <a:ahLst/>
              <a:cxnLst/>
              <a:rect l="l" t="t" r="r" b="b"/>
              <a:pathLst>
                <a:path w="32" h="36" extrusionOk="0">
                  <a:moveTo>
                    <a:pt x="0" y="1"/>
                  </a:moveTo>
                  <a:lnTo>
                    <a:pt x="0" y="1"/>
                  </a:lnTo>
                  <a:cubicBezTo>
                    <a:pt x="11" y="11"/>
                    <a:pt x="18" y="25"/>
                    <a:pt x="32" y="36"/>
                  </a:cubicBezTo>
                  <a:cubicBezTo>
                    <a:pt x="21" y="25"/>
                    <a:pt x="11"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4" name="Google Shape;6914;p64"/>
            <p:cNvSpPr/>
            <p:nvPr/>
          </p:nvSpPr>
          <p:spPr>
            <a:xfrm>
              <a:off x="1999478" y="1592046"/>
              <a:ext cx="530" cy="489"/>
            </a:xfrm>
            <a:custGeom>
              <a:avLst/>
              <a:gdLst/>
              <a:ahLst/>
              <a:cxnLst/>
              <a:rect l="l" t="t" r="r" b="b"/>
              <a:pathLst>
                <a:path w="39" h="36" extrusionOk="0">
                  <a:moveTo>
                    <a:pt x="39" y="36"/>
                  </a:moveTo>
                  <a:lnTo>
                    <a:pt x="39" y="36"/>
                  </a:lnTo>
                  <a:cubicBezTo>
                    <a:pt x="25" y="25"/>
                    <a:pt x="11" y="15"/>
                    <a:pt x="0" y="1"/>
                  </a:cubicBezTo>
                  <a:cubicBezTo>
                    <a:pt x="11" y="15"/>
                    <a:pt x="25" y="25"/>
                    <a:pt x="39"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5" name="Google Shape;6915;p64"/>
            <p:cNvSpPr/>
            <p:nvPr/>
          </p:nvSpPr>
          <p:spPr>
            <a:xfrm>
              <a:off x="1990965" y="1588013"/>
              <a:ext cx="394" cy="339"/>
            </a:xfrm>
            <a:custGeom>
              <a:avLst/>
              <a:gdLst/>
              <a:ahLst/>
              <a:cxnLst/>
              <a:rect l="l" t="t" r="r" b="b"/>
              <a:pathLst>
                <a:path w="29" h="25" extrusionOk="0">
                  <a:moveTo>
                    <a:pt x="1" y="25"/>
                  </a:moveTo>
                  <a:cubicBezTo>
                    <a:pt x="11" y="18"/>
                    <a:pt x="18" y="7"/>
                    <a:pt x="29" y="0"/>
                  </a:cubicBezTo>
                  <a:cubicBezTo>
                    <a:pt x="18" y="7"/>
                    <a:pt x="11"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6" name="Google Shape;6916;p64"/>
            <p:cNvSpPr/>
            <p:nvPr/>
          </p:nvSpPr>
          <p:spPr>
            <a:xfrm>
              <a:off x="1998948" y="1591570"/>
              <a:ext cx="394" cy="394"/>
            </a:xfrm>
            <a:custGeom>
              <a:avLst/>
              <a:gdLst/>
              <a:ahLst/>
              <a:cxnLst/>
              <a:rect l="l" t="t" r="r" b="b"/>
              <a:pathLst>
                <a:path w="29" h="29" extrusionOk="0">
                  <a:moveTo>
                    <a:pt x="29"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7" name="Google Shape;6917;p64"/>
            <p:cNvSpPr/>
            <p:nvPr/>
          </p:nvSpPr>
          <p:spPr>
            <a:xfrm>
              <a:off x="1991399" y="1587579"/>
              <a:ext cx="339" cy="394"/>
            </a:xfrm>
            <a:custGeom>
              <a:avLst/>
              <a:gdLst/>
              <a:ahLst/>
              <a:cxnLst/>
              <a:rect l="l" t="t" r="r" b="b"/>
              <a:pathLst>
                <a:path w="25" h="29" extrusionOk="0">
                  <a:moveTo>
                    <a:pt x="25" y="1"/>
                  </a:moveTo>
                  <a:cubicBezTo>
                    <a:pt x="18" y="11"/>
                    <a:pt x="11" y="18"/>
                    <a:pt x="0" y="29"/>
                  </a:cubicBezTo>
                  <a:cubicBezTo>
                    <a:pt x="11" y="18"/>
                    <a:pt x="18" y="11"/>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8" name="Google Shape;6918;p64"/>
            <p:cNvSpPr/>
            <p:nvPr/>
          </p:nvSpPr>
          <p:spPr>
            <a:xfrm>
              <a:off x="2108940" y="1555794"/>
              <a:ext cx="19932" cy="28906"/>
            </a:xfrm>
            <a:custGeom>
              <a:avLst/>
              <a:gdLst/>
              <a:ahLst/>
              <a:cxnLst/>
              <a:rect l="l" t="t" r="r" b="b"/>
              <a:pathLst>
                <a:path w="1468" h="2129" extrusionOk="0">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19" name="Google Shape;6919;p64"/>
            <p:cNvSpPr/>
            <p:nvPr/>
          </p:nvSpPr>
          <p:spPr>
            <a:xfrm>
              <a:off x="2132850" y="1574558"/>
              <a:ext cx="8948" cy="12288"/>
            </a:xfrm>
            <a:custGeom>
              <a:avLst/>
              <a:gdLst/>
              <a:ahLst/>
              <a:cxnLst/>
              <a:rect l="l" t="t" r="r" b="b"/>
              <a:pathLst>
                <a:path w="659" h="905" extrusionOk="0">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0" name="Google Shape;6920;p64"/>
            <p:cNvSpPr/>
            <p:nvPr/>
          </p:nvSpPr>
          <p:spPr>
            <a:xfrm>
              <a:off x="2116217" y="1584537"/>
              <a:ext cx="244" cy="14"/>
            </a:xfrm>
            <a:custGeom>
              <a:avLst/>
              <a:gdLst/>
              <a:ahLst/>
              <a:cxnLst/>
              <a:rect l="l" t="t" r="r" b="b"/>
              <a:pathLst>
                <a:path w="18"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1" name="Google Shape;6921;p64"/>
            <p:cNvSpPr/>
            <p:nvPr/>
          </p:nvSpPr>
          <p:spPr>
            <a:xfrm>
              <a:off x="2117168"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2" name="Google Shape;6922;p64"/>
            <p:cNvSpPr/>
            <p:nvPr/>
          </p:nvSpPr>
          <p:spPr>
            <a:xfrm>
              <a:off x="2115267" y="1584496"/>
              <a:ext cx="244" cy="14"/>
            </a:xfrm>
            <a:custGeom>
              <a:avLst/>
              <a:gdLst/>
              <a:ahLst/>
              <a:cxnLst/>
              <a:rect l="l" t="t" r="r" b="b"/>
              <a:pathLst>
                <a:path w="18" h="1" extrusionOk="0">
                  <a:moveTo>
                    <a:pt x="1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3" name="Google Shape;6923;p64"/>
            <p:cNvSpPr/>
            <p:nvPr/>
          </p:nvSpPr>
          <p:spPr>
            <a:xfrm>
              <a:off x="2115742" y="1584537"/>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4" name="Google Shape;6924;p64"/>
            <p:cNvSpPr/>
            <p:nvPr/>
          </p:nvSpPr>
          <p:spPr>
            <a:xfrm>
              <a:off x="2114357" y="1584442"/>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5" name="Google Shape;6925;p64"/>
            <p:cNvSpPr/>
            <p:nvPr/>
          </p:nvSpPr>
          <p:spPr>
            <a:xfrm>
              <a:off x="2115022" y="158449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6" name="Google Shape;6926;p64"/>
            <p:cNvSpPr/>
            <p:nvPr/>
          </p:nvSpPr>
          <p:spPr>
            <a:xfrm>
              <a:off x="2117643" y="1584687"/>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7" name="Google Shape;6927;p64"/>
            <p:cNvSpPr/>
            <p:nvPr/>
          </p:nvSpPr>
          <p:spPr>
            <a:xfrm>
              <a:off x="2120263"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8" name="Google Shape;6928;p64"/>
            <p:cNvSpPr/>
            <p:nvPr/>
          </p:nvSpPr>
          <p:spPr>
            <a:xfrm>
              <a:off x="2120874"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29" name="Google Shape;6929;p64"/>
            <p:cNvSpPr/>
            <p:nvPr/>
          </p:nvSpPr>
          <p:spPr>
            <a:xfrm>
              <a:off x="2120399" y="158516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0" name="Google Shape;6930;p64"/>
            <p:cNvSpPr/>
            <p:nvPr/>
          </p:nvSpPr>
          <p:spPr>
            <a:xfrm>
              <a:off x="2118118" y="1584727"/>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1" name="Google Shape;6931;p64"/>
            <p:cNvSpPr/>
            <p:nvPr/>
          </p:nvSpPr>
          <p:spPr>
            <a:xfrm>
              <a:off x="2118553" y="1584782"/>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2" name="Google Shape;6932;p64"/>
            <p:cNvSpPr/>
            <p:nvPr/>
          </p:nvSpPr>
          <p:spPr>
            <a:xfrm>
              <a:off x="2118973" y="1584877"/>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3" name="Google Shape;6933;p64"/>
            <p:cNvSpPr/>
            <p:nvPr/>
          </p:nvSpPr>
          <p:spPr>
            <a:xfrm>
              <a:off x="2119408" y="1584917"/>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4" name="Google Shape;6934;p64"/>
            <p:cNvSpPr/>
            <p:nvPr/>
          </p:nvSpPr>
          <p:spPr>
            <a:xfrm>
              <a:off x="2116692" y="1584632"/>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5" name="Google Shape;6935;p64"/>
            <p:cNvSpPr/>
            <p:nvPr/>
          </p:nvSpPr>
          <p:spPr>
            <a:xfrm>
              <a:off x="2119734" y="1585012"/>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6" name="Google Shape;6936;p64"/>
            <p:cNvSpPr/>
            <p:nvPr/>
          </p:nvSpPr>
          <p:spPr>
            <a:xfrm>
              <a:off x="2113936" y="158444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7" name="Google Shape;6937;p64"/>
            <p:cNvSpPr/>
            <p:nvPr/>
          </p:nvSpPr>
          <p:spPr>
            <a:xfrm>
              <a:off x="2120644" y="158516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8" name="Google Shape;6938;p64"/>
            <p:cNvSpPr/>
            <p:nvPr/>
          </p:nvSpPr>
          <p:spPr>
            <a:xfrm>
              <a:off x="2182285" y="1554259"/>
              <a:ext cx="4766" cy="7617"/>
            </a:xfrm>
            <a:custGeom>
              <a:avLst/>
              <a:gdLst/>
              <a:ahLst/>
              <a:cxnLst/>
              <a:rect l="l" t="t" r="r" b="b"/>
              <a:pathLst>
                <a:path w="351" h="561" extrusionOk="0">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39" name="Google Shape;6939;p64"/>
            <p:cNvSpPr/>
            <p:nvPr/>
          </p:nvSpPr>
          <p:spPr>
            <a:xfrm>
              <a:off x="2133094" y="1420616"/>
              <a:ext cx="90752" cy="158463"/>
            </a:xfrm>
            <a:custGeom>
              <a:avLst/>
              <a:gdLst/>
              <a:ahLst/>
              <a:cxnLst/>
              <a:rect l="l" t="t" r="r" b="b"/>
              <a:pathLst>
                <a:path w="6684" h="11671" extrusionOk="0">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0" name="Google Shape;6940;p64"/>
            <p:cNvSpPr/>
            <p:nvPr/>
          </p:nvSpPr>
          <p:spPr>
            <a:xfrm>
              <a:off x="2223833" y="14593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1" name="Google Shape;6941;p64"/>
            <p:cNvSpPr/>
            <p:nvPr/>
          </p:nvSpPr>
          <p:spPr>
            <a:xfrm>
              <a:off x="2221022" y="1454248"/>
              <a:ext cx="109" cy="204"/>
            </a:xfrm>
            <a:custGeom>
              <a:avLst/>
              <a:gdLst/>
              <a:ahLst/>
              <a:cxnLst/>
              <a:rect l="l" t="t" r="r" b="b"/>
              <a:pathLst>
                <a:path w="8" h="15" extrusionOk="0">
                  <a:moveTo>
                    <a:pt x="1" y="1"/>
                  </a:moveTo>
                  <a:cubicBezTo>
                    <a:pt x="1" y="4"/>
                    <a:pt x="4" y="11"/>
                    <a:pt x="8" y="15"/>
                  </a:cubicBezTo>
                  <a:cubicBezTo>
                    <a:pt x="4" y="11"/>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2" name="Google Shape;6942;p64"/>
            <p:cNvSpPr/>
            <p:nvPr/>
          </p:nvSpPr>
          <p:spPr>
            <a:xfrm>
              <a:off x="2221782" y="1455673"/>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3" name="Google Shape;6943;p64"/>
            <p:cNvSpPr/>
            <p:nvPr/>
          </p:nvSpPr>
          <p:spPr>
            <a:xfrm>
              <a:off x="2221552" y="1455347"/>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4" name="Google Shape;6944;p64"/>
            <p:cNvSpPr/>
            <p:nvPr/>
          </p:nvSpPr>
          <p:spPr>
            <a:xfrm>
              <a:off x="2221171" y="1454587"/>
              <a:ext cx="109" cy="244"/>
            </a:xfrm>
            <a:custGeom>
              <a:avLst/>
              <a:gdLst/>
              <a:ahLst/>
              <a:cxnLst/>
              <a:rect l="l" t="t" r="r" b="b"/>
              <a:pathLst>
                <a:path w="8" h="18" extrusionOk="0">
                  <a:moveTo>
                    <a:pt x="0" y="0"/>
                  </a:moveTo>
                  <a:cubicBezTo>
                    <a:pt x="4" y="7"/>
                    <a:pt x="7" y="14"/>
                    <a:pt x="7" y="18"/>
                  </a:cubicBezTo>
                  <a:cubicBezTo>
                    <a:pt x="7"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5" name="Google Shape;6945;p64"/>
            <p:cNvSpPr/>
            <p:nvPr/>
          </p:nvSpPr>
          <p:spPr>
            <a:xfrm>
              <a:off x="2223737" y="1458864"/>
              <a:ext cx="109" cy="339"/>
            </a:xfrm>
            <a:custGeom>
              <a:avLst/>
              <a:gdLst/>
              <a:ahLst/>
              <a:cxnLst/>
              <a:rect l="l" t="t" r="r" b="b"/>
              <a:pathLst>
                <a:path w="8" h="25" extrusionOk="0">
                  <a:moveTo>
                    <a:pt x="0" y="0"/>
                  </a:moveTo>
                  <a:cubicBezTo>
                    <a:pt x="0" y="7"/>
                    <a:pt x="4" y="14"/>
                    <a:pt x="7" y="25"/>
                  </a:cubicBezTo>
                  <a:cubicBezTo>
                    <a:pt x="4" y="14"/>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6" name="Google Shape;6946;p64"/>
            <p:cNvSpPr/>
            <p:nvPr/>
          </p:nvSpPr>
          <p:spPr>
            <a:xfrm>
              <a:off x="2221361" y="1454967"/>
              <a:ext cx="149" cy="244"/>
            </a:xfrm>
            <a:custGeom>
              <a:avLst/>
              <a:gdLst/>
              <a:ahLst/>
              <a:cxnLst/>
              <a:rect l="l" t="t" r="r" b="b"/>
              <a:pathLst>
                <a:path w="11" h="18" extrusionOk="0">
                  <a:moveTo>
                    <a:pt x="0" y="0"/>
                  </a:moveTo>
                  <a:lnTo>
                    <a:pt x="1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7" name="Google Shape;6947;p64"/>
            <p:cNvSpPr/>
            <p:nvPr/>
          </p:nvSpPr>
          <p:spPr>
            <a:xfrm>
              <a:off x="2223642" y="1458429"/>
              <a:ext cx="109" cy="258"/>
            </a:xfrm>
            <a:custGeom>
              <a:avLst/>
              <a:gdLst/>
              <a:ahLst/>
              <a:cxnLst/>
              <a:rect l="l" t="t" r="r" b="b"/>
              <a:pathLst>
                <a:path w="8" h="19" extrusionOk="0">
                  <a:moveTo>
                    <a:pt x="0" y="1"/>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8" name="Google Shape;6948;p64"/>
            <p:cNvSpPr/>
            <p:nvPr/>
          </p:nvSpPr>
          <p:spPr>
            <a:xfrm>
              <a:off x="2222692" y="1456868"/>
              <a:ext cx="204" cy="204"/>
            </a:xfrm>
            <a:custGeom>
              <a:avLst/>
              <a:gdLst/>
              <a:ahLst/>
              <a:cxnLst/>
              <a:rect l="l" t="t" r="r" b="b"/>
              <a:pathLst>
                <a:path w="15" h="15" extrusionOk="0">
                  <a:moveTo>
                    <a:pt x="0" y="0"/>
                  </a:moveTo>
                  <a:lnTo>
                    <a:pt x="14"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49" name="Google Shape;6949;p64"/>
            <p:cNvSpPr/>
            <p:nvPr/>
          </p:nvSpPr>
          <p:spPr>
            <a:xfrm>
              <a:off x="2222502" y="145658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0" name="Google Shape;6950;p64"/>
            <p:cNvSpPr/>
            <p:nvPr/>
          </p:nvSpPr>
          <p:spPr>
            <a:xfrm>
              <a:off x="2223547" y="1458008"/>
              <a:ext cx="109" cy="299"/>
            </a:xfrm>
            <a:custGeom>
              <a:avLst/>
              <a:gdLst/>
              <a:ahLst/>
              <a:cxnLst/>
              <a:rect l="l" t="t" r="r" b="b"/>
              <a:pathLst>
                <a:path w="8" h="22" extrusionOk="0">
                  <a:moveTo>
                    <a:pt x="0" y="0"/>
                  </a:moveTo>
                  <a:cubicBezTo>
                    <a:pt x="0" y="7"/>
                    <a:pt x="4" y="14"/>
                    <a:pt x="7" y="21"/>
                  </a:cubicBezTo>
                  <a:cubicBezTo>
                    <a:pt x="4"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1" name="Google Shape;6951;p64"/>
            <p:cNvSpPr/>
            <p:nvPr/>
          </p:nvSpPr>
          <p:spPr>
            <a:xfrm>
              <a:off x="2223303" y="1457574"/>
              <a:ext cx="68" cy="109"/>
            </a:xfrm>
            <a:custGeom>
              <a:avLst/>
              <a:gdLst/>
              <a:ahLst/>
              <a:cxnLst/>
              <a:rect l="l" t="t" r="r" b="b"/>
              <a:pathLst>
                <a:path w="5" h="8" extrusionOk="0">
                  <a:moveTo>
                    <a:pt x="1" y="1"/>
                  </a:moveTo>
                  <a:lnTo>
                    <a:pt x="4"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2" name="Google Shape;6952;p64"/>
            <p:cNvSpPr/>
            <p:nvPr/>
          </p:nvSpPr>
          <p:spPr>
            <a:xfrm>
              <a:off x="2222258" y="1456338"/>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3" name="Google Shape;6953;p64"/>
            <p:cNvSpPr/>
            <p:nvPr/>
          </p:nvSpPr>
          <p:spPr>
            <a:xfrm>
              <a:off x="2220927" y="1453922"/>
              <a:ext cx="68" cy="204"/>
            </a:xfrm>
            <a:custGeom>
              <a:avLst/>
              <a:gdLst/>
              <a:ahLst/>
              <a:cxnLst/>
              <a:rect l="l" t="t" r="r" b="b"/>
              <a:pathLst>
                <a:path w="5" h="15" extrusionOk="0">
                  <a:moveTo>
                    <a:pt x="1" y="0"/>
                  </a:moveTo>
                  <a:cubicBezTo>
                    <a:pt x="1" y="4"/>
                    <a:pt x="4" y="7"/>
                    <a:pt x="4" y="14"/>
                  </a:cubicBezTo>
                  <a:cubicBezTo>
                    <a:pt x="4" y="7"/>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4" name="Google Shape;6954;p64"/>
            <p:cNvSpPr/>
            <p:nvPr/>
          </p:nvSpPr>
          <p:spPr>
            <a:xfrm>
              <a:off x="2223398" y="1457764"/>
              <a:ext cx="109" cy="163"/>
            </a:xfrm>
            <a:custGeom>
              <a:avLst/>
              <a:gdLst/>
              <a:ahLst/>
              <a:cxnLst/>
              <a:rect l="l" t="t" r="r" b="b"/>
              <a:pathLst>
                <a:path w="8" h="12" extrusionOk="0">
                  <a:moveTo>
                    <a:pt x="1" y="1"/>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5" name="Google Shape;6955;p64"/>
            <p:cNvSpPr/>
            <p:nvPr/>
          </p:nvSpPr>
          <p:spPr>
            <a:xfrm>
              <a:off x="2222882" y="1457058"/>
              <a:ext cx="339" cy="339"/>
            </a:xfrm>
            <a:custGeom>
              <a:avLst/>
              <a:gdLst/>
              <a:ahLst/>
              <a:cxnLst/>
              <a:rect l="l" t="t" r="r" b="b"/>
              <a:pathLst>
                <a:path w="25" h="25" extrusionOk="0">
                  <a:moveTo>
                    <a:pt x="0" y="0"/>
                  </a:moveTo>
                  <a:cubicBezTo>
                    <a:pt x="14" y="14"/>
                    <a:pt x="21" y="25"/>
                    <a:pt x="25" y="25"/>
                  </a:cubicBezTo>
                  <a:cubicBezTo>
                    <a:pt x="25" y="25"/>
                    <a:pt x="1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6" name="Google Shape;6956;p64"/>
            <p:cNvSpPr/>
            <p:nvPr/>
          </p:nvSpPr>
          <p:spPr>
            <a:xfrm>
              <a:off x="2220886" y="1453202"/>
              <a:ext cx="14" cy="109"/>
            </a:xfrm>
            <a:custGeom>
              <a:avLst/>
              <a:gdLst/>
              <a:ahLst/>
              <a:cxnLst/>
              <a:rect l="l" t="t" r="r" b="b"/>
              <a:pathLst>
                <a:path w="1" h="8" extrusionOk="0">
                  <a:moveTo>
                    <a:pt x="0" y="1"/>
                  </a:moveTo>
                  <a:lnTo>
                    <a:pt x="0" y="8"/>
                  </a:lnTo>
                  <a:cubicBezTo>
                    <a:pt x="0"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7" name="Google Shape;6957;p64"/>
            <p:cNvSpPr/>
            <p:nvPr/>
          </p:nvSpPr>
          <p:spPr>
            <a:xfrm>
              <a:off x="2222027" y="1456013"/>
              <a:ext cx="204" cy="244"/>
            </a:xfrm>
            <a:custGeom>
              <a:avLst/>
              <a:gdLst/>
              <a:ahLst/>
              <a:cxnLst/>
              <a:rect l="l" t="t" r="r" b="b"/>
              <a:pathLst>
                <a:path w="15" h="18" extrusionOk="0">
                  <a:moveTo>
                    <a:pt x="0" y="0"/>
                  </a:moveTo>
                  <a:lnTo>
                    <a:pt x="1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8" name="Google Shape;6958;p64"/>
            <p:cNvSpPr/>
            <p:nvPr/>
          </p:nvSpPr>
          <p:spPr>
            <a:xfrm>
              <a:off x="2220886" y="1453541"/>
              <a:ext cx="14" cy="149"/>
            </a:xfrm>
            <a:custGeom>
              <a:avLst/>
              <a:gdLst/>
              <a:ahLst/>
              <a:cxnLst/>
              <a:rect l="l" t="t" r="r" b="b"/>
              <a:pathLst>
                <a:path w="1" h="11" extrusionOk="0">
                  <a:moveTo>
                    <a:pt x="0" y="11"/>
                  </a:moveTo>
                  <a:lnTo>
                    <a:pt x="0" y="0"/>
                  </a:ln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59" name="Google Shape;6959;p64"/>
            <p:cNvSpPr/>
            <p:nvPr/>
          </p:nvSpPr>
          <p:spPr>
            <a:xfrm>
              <a:off x="2201498" y="1421268"/>
              <a:ext cx="6667" cy="5146"/>
            </a:xfrm>
            <a:custGeom>
              <a:avLst/>
              <a:gdLst/>
              <a:ahLst/>
              <a:cxnLst/>
              <a:rect l="l" t="t" r="r" b="b"/>
              <a:pathLst>
                <a:path w="491" h="379" extrusionOk="0">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0" name="Google Shape;6960;p64"/>
            <p:cNvSpPr/>
            <p:nvPr/>
          </p:nvSpPr>
          <p:spPr>
            <a:xfrm>
              <a:off x="2212618" y="1541442"/>
              <a:ext cx="2580" cy="489"/>
            </a:xfrm>
            <a:custGeom>
              <a:avLst/>
              <a:gdLst/>
              <a:ahLst/>
              <a:cxnLst/>
              <a:rect l="l" t="t" r="r" b="b"/>
              <a:pathLst>
                <a:path w="190" h="36" extrusionOk="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1" name="Google Shape;6961;p64"/>
            <p:cNvSpPr/>
            <p:nvPr/>
          </p:nvSpPr>
          <p:spPr>
            <a:xfrm>
              <a:off x="2219746" y="1534599"/>
              <a:ext cx="33333" cy="20244"/>
            </a:xfrm>
            <a:custGeom>
              <a:avLst/>
              <a:gdLst/>
              <a:ahLst/>
              <a:cxnLst/>
              <a:rect l="l" t="t" r="r" b="b"/>
              <a:pathLst>
                <a:path w="2455" h="1491" extrusionOk="0">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2" name="Google Shape;6962;p64"/>
            <p:cNvSpPr/>
            <p:nvPr/>
          </p:nvSpPr>
          <p:spPr>
            <a:xfrm>
              <a:off x="2210051" y="1545190"/>
              <a:ext cx="7047" cy="5092"/>
            </a:xfrm>
            <a:custGeom>
              <a:avLst/>
              <a:gdLst/>
              <a:ahLst/>
              <a:cxnLst/>
              <a:rect l="l" t="t" r="r" b="b"/>
              <a:pathLst>
                <a:path w="519" h="375" extrusionOk="0">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3" name="Google Shape;6963;p64"/>
            <p:cNvSpPr/>
            <p:nvPr/>
          </p:nvSpPr>
          <p:spPr>
            <a:xfrm>
              <a:off x="2234002" y="1549982"/>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4" name="Google Shape;6964;p64"/>
            <p:cNvSpPr/>
            <p:nvPr/>
          </p:nvSpPr>
          <p:spPr>
            <a:xfrm>
              <a:off x="2234342" y="1550023"/>
              <a:ext cx="149" cy="14"/>
            </a:xfrm>
            <a:custGeom>
              <a:avLst/>
              <a:gdLst/>
              <a:ahLst/>
              <a:cxnLst/>
              <a:rect l="l" t="t" r="r" b="b"/>
              <a:pathLst>
                <a:path w="11" h="1" extrusionOk="0">
                  <a:moveTo>
                    <a:pt x="1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5" name="Google Shape;6965;p64"/>
            <p:cNvSpPr/>
            <p:nvPr/>
          </p:nvSpPr>
          <p:spPr>
            <a:xfrm>
              <a:off x="2234722" y="1550118"/>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6" name="Google Shape;6966;p64"/>
            <p:cNvSpPr/>
            <p:nvPr/>
          </p:nvSpPr>
          <p:spPr>
            <a:xfrm>
              <a:off x="2234572" y="1550077"/>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7" name="Google Shape;6967;p64"/>
            <p:cNvSpPr/>
            <p:nvPr/>
          </p:nvSpPr>
          <p:spPr>
            <a:xfrm>
              <a:off x="2229630" y="1549982"/>
              <a:ext cx="733" cy="54"/>
            </a:xfrm>
            <a:custGeom>
              <a:avLst/>
              <a:gdLst/>
              <a:ahLst/>
              <a:cxnLst/>
              <a:rect l="l" t="t" r="r" b="b"/>
              <a:pathLst>
                <a:path w="54" h="4" extrusionOk="0">
                  <a:moveTo>
                    <a:pt x="53"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8" name="Google Shape;6968;p64"/>
            <p:cNvSpPr/>
            <p:nvPr/>
          </p:nvSpPr>
          <p:spPr>
            <a:xfrm>
              <a:off x="2245652" y="1554599"/>
              <a:ext cx="530" cy="54"/>
            </a:xfrm>
            <a:custGeom>
              <a:avLst/>
              <a:gdLst/>
              <a:ahLst/>
              <a:cxnLst/>
              <a:rect l="l" t="t" r="r" b="b"/>
              <a:pathLst>
                <a:path w="39" h="4" extrusionOk="0">
                  <a:moveTo>
                    <a:pt x="39"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69" name="Google Shape;6969;p64"/>
            <p:cNvSpPr/>
            <p:nvPr/>
          </p:nvSpPr>
          <p:spPr>
            <a:xfrm>
              <a:off x="2244986" y="1554544"/>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0" name="Google Shape;6970;p64"/>
            <p:cNvSpPr/>
            <p:nvPr/>
          </p:nvSpPr>
          <p:spPr>
            <a:xfrm>
              <a:off x="2235102" y="1550213"/>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1" name="Google Shape;6971;p64"/>
            <p:cNvSpPr/>
            <p:nvPr/>
          </p:nvSpPr>
          <p:spPr>
            <a:xfrm>
              <a:off x="2244416" y="1554544"/>
              <a:ext cx="434" cy="14"/>
            </a:xfrm>
            <a:custGeom>
              <a:avLst/>
              <a:gdLst/>
              <a:ahLst/>
              <a:cxnLst/>
              <a:rect l="l" t="t" r="r" b="b"/>
              <a:pathLst>
                <a:path w="32" h="1" extrusionOk="0">
                  <a:moveTo>
                    <a:pt x="32"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2" name="Google Shape;6972;p64"/>
            <p:cNvSpPr/>
            <p:nvPr/>
          </p:nvSpPr>
          <p:spPr>
            <a:xfrm>
              <a:off x="2233622" y="154998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3" name="Google Shape;6973;p64"/>
            <p:cNvSpPr/>
            <p:nvPr/>
          </p:nvSpPr>
          <p:spPr>
            <a:xfrm>
              <a:off x="2247267" y="1554789"/>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4" name="Google Shape;6974;p64"/>
            <p:cNvSpPr/>
            <p:nvPr/>
          </p:nvSpPr>
          <p:spPr>
            <a:xfrm>
              <a:off x="2246412" y="1554694"/>
              <a:ext cx="584" cy="54"/>
            </a:xfrm>
            <a:custGeom>
              <a:avLst/>
              <a:gdLst/>
              <a:ahLst/>
              <a:cxnLst/>
              <a:rect l="l" t="t" r="r" b="b"/>
              <a:pathLst>
                <a:path w="43" h="4" extrusionOk="0">
                  <a:moveTo>
                    <a:pt x="42"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5" name="Google Shape;6975;p64"/>
            <p:cNvSpPr/>
            <p:nvPr/>
          </p:nvSpPr>
          <p:spPr>
            <a:xfrm>
              <a:off x="2243941" y="1554504"/>
              <a:ext cx="339" cy="14"/>
            </a:xfrm>
            <a:custGeom>
              <a:avLst/>
              <a:gdLst/>
              <a:ahLst/>
              <a:cxnLst/>
              <a:rect l="l" t="t" r="r" b="b"/>
              <a:pathLst>
                <a:path w="25" h="1" extrusionOk="0">
                  <a:moveTo>
                    <a:pt x="25"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6" name="Google Shape;6976;p64"/>
            <p:cNvSpPr/>
            <p:nvPr/>
          </p:nvSpPr>
          <p:spPr>
            <a:xfrm>
              <a:off x="2242420" y="155450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7" name="Google Shape;6977;p64"/>
            <p:cNvSpPr/>
            <p:nvPr/>
          </p:nvSpPr>
          <p:spPr>
            <a:xfrm>
              <a:off x="2242230" y="1554504"/>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8" name="Google Shape;6978;p64"/>
            <p:cNvSpPr/>
            <p:nvPr/>
          </p:nvSpPr>
          <p:spPr>
            <a:xfrm>
              <a:off x="2228530" y="1550023"/>
              <a:ext cx="964" cy="109"/>
            </a:xfrm>
            <a:custGeom>
              <a:avLst/>
              <a:gdLst/>
              <a:ahLst/>
              <a:cxnLst/>
              <a:rect l="l" t="t" r="r" b="b"/>
              <a:pathLst>
                <a:path w="71" h="8" extrusionOk="0">
                  <a:moveTo>
                    <a:pt x="1" y="8"/>
                  </a:moveTo>
                  <a:lnTo>
                    <a:pt x="7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79" name="Google Shape;6979;p64"/>
            <p:cNvSpPr/>
            <p:nvPr/>
          </p:nvSpPr>
          <p:spPr>
            <a:xfrm>
              <a:off x="2243506" y="1554449"/>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0" name="Google Shape;6980;p64"/>
            <p:cNvSpPr/>
            <p:nvPr/>
          </p:nvSpPr>
          <p:spPr>
            <a:xfrm>
              <a:off x="2242841"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1" name="Google Shape;6981;p64"/>
            <p:cNvSpPr/>
            <p:nvPr/>
          </p:nvSpPr>
          <p:spPr>
            <a:xfrm>
              <a:off x="2242610" y="155444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2" name="Google Shape;6982;p64"/>
            <p:cNvSpPr/>
            <p:nvPr/>
          </p:nvSpPr>
          <p:spPr>
            <a:xfrm>
              <a:off x="223244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3" name="Google Shape;6983;p64"/>
            <p:cNvSpPr/>
            <p:nvPr/>
          </p:nvSpPr>
          <p:spPr>
            <a:xfrm>
              <a:off x="2242081" y="1554544"/>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4" name="Google Shape;6984;p64"/>
            <p:cNvSpPr/>
            <p:nvPr/>
          </p:nvSpPr>
          <p:spPr>
            <a:xfrm>
              <a:off x="2243126" y="155444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5" name="Google Shape;6985;p64"/>
            <p:cNvSpPr/>
            <p:nvPr/>
          </p:nvSpPr>
          <p:spPr>
            <a:xfrm>
              <a:off x="2230581" y="1549928"/>
              <a:ext cx="584" cy="14"/>
            </a:xfrm>
            <a:custGeom>
              <a:avLst/>
              <a:gdLst/>
              <a:ahLst/>
              <a:cxnLst/>
              <a:rect l="l" t="t" r="r" b="b"/>
              <a:pathLst>
                <a:path w="43" h="1" extrusionOk="0">
                  <a:moveTo>
                    <a:pt x="43"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6" name="Google Shape;6986;p64"/>
            <p:cNvSpPr/>
            <p:nvPr/>
          </p:nvSpPr>
          <p:spPr>
            <a:xfrm>
              <a:off x="2234912" y="1550118"/>
              <a:ext cx="109" cy="68"/>
            </a:xfrm>
            <a:custGeom>
              <a:avLst/>
              <a:gdLst/>
              <a:ahLst/>
              <a:cxnLst/>
              <a:rect l="l" t="t" r="r" b="b"/>
              <a:pathLst>
                <a:path w="8" h="5" extrusionOk="0">
                  <a:moveTo>
                    <a:pt x="7"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7" name="Google Shape;6987;p64"/>
            <p:cNvSpPr/>
            <p:nvPr/>
          </p:nvSpPr>
          <p:spPr>
            <a:xfrm>
              <a:off x="2233011"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8" name="Google Shape;6988;p64"/>
            <p:cNvSpPr/>
            <p:nvPr/>
          </p:nvSpPr>
          <p:spPr>
            <a:xfrm>
              <a:off x="2231436" y="1549928"/>
              <a:ext cx="448" cy="14"/>
            </a:xfrm>
            <a:custGeom>
              <a:avLst/>
              <a:gdLst/>
              <a:ahLst/>
              <a:cxnLst/>
              <a:rect l="l" t="t" r="r" b="b"/>
              <a:pathLst>
                <a:path w="33" h="1" extrusionOk="0">
                  <a:moveTo>
                    <a:pt x="3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89" name="Google Shape;6989;p64"/>
            <p:cNvSpPr/>
            <p:nvPr/>
          </p:nvSpPr>
          <p:spPr>
            <a:xfrm>
              <a:off x="2235197" y="1550308"/>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0" name="Google Shape;6990;p64"/>
            <p:cNvSpPr/>
            <p:nvPr/>
          </p:nvSpPr>
          <p:spPr>
            <a:xfrm>
              <a:off x="2242040" y="1554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1" name="Google Shape;6991;p64"/>
            <p:cNvSpPr/>
            <p:nvPr/>
          </p:nvSpPr>
          <p:spPr>
            <a:xfrm>
              <a:off x="2233486" y="154992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2" name="Google Shape;6992;p64"/>
            <p:cNvSpPr/>
            <p:nvPr/>
          </p:nvSpPr>
          <p:spPr>
            <a:xfrm>
              <a:off x="2235007" y="155017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3" name="Google Shape;6993;p64"/>
            <p:cNvSpPr/>
            <p:nvPr/>
          </p:nvSpPr>
          <p:spPr>
            <a:xfrm>
              <a:off x="2295603" y="2007327"/>
              <a:ext cx="56822" cy="70087"/>
            </a:xfrm>
            <a:custGeom>
              <a:avLst/>
              <a:gdLst/>
              <a:ahLst/>
              <a:cxnLst/>
              <a:rect l="l" t="t" r="r" b="b"/>
              <a:pathLst>
                <a:path w="4185" h="5162" extrusionOk="0">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4" name="Google Shape;6994;p64"/>
            <p:cNvSpPr/>
            <p:nvPr/>
          </p:nvSpPr>
          <p:spPr>
            <a:xfrm>
              <a:off x="2349886" y="2013858"/>
              <a:ext cx="2254" cy="3286"/>
            </a:xfrm>
            <a:custGeom>
              <a:avLst/>
              <a:gdLst/>
              <a:ahLst/>
              <a:cxnLst/>
              <a:rect l="l" t="t" r="r" b="b"/>
              <a:pathLst>
                <a:path w="166" h="242" extrusionOk="0">
                  <a:moveTo>
                    <a:pt x="1" y="242"/>
                  </a:moveTo>
                  <a:lnTo>
                    <a:pt x="165" y="0"/>
                  </a:lnTo>
                  <a:lnTo>
                    <a:pt x="16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5" name="Google Shape;6995;p64"/>
            <p:cNvSpPr/>
            <p:nvPr/>
          </p:nvSpPr>
          <p:spPr>
            <a:xfrm>
              <a:off x="2308149" y="2009201"/>
              <a:ext cx="964" cy="394"/>
            </a:xfrm>
            <a:custGeom>
              <a:avLst/>
              <a:gdLst/>
              <a:ahLst/>
              <a:cxnLst/>
              <a:rect l="l" t="t" r="r" b="b"/>
              <a:pathLst>
                <a:path w="71" h="29" extrusionOk="0">
                  <a:moveTo>
                    <a:pt x="1" y="0"/>
                  </a:moveTo>
                  <a:lnTo>
                    <a:pt x="71" y="28"/>
                  </a:lnTo>
                  <a:lnTo>
                    <a:pt x="53"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6" name="Google Shape;6996;p64"/>
            <p:cNvSpPr/>
            <p:nvPr/>
          </p:nvSpPr>
          <p:spPr>
            <a:xfrm>
              <a:off x="2302310" y="2007341"/>
              <a:ext cx="3530" cy="448"/>
            </a:xfrm>
            <a:custGeom>
              <a:avLst/>
              <a:gdLst/>
              <a:ahLst/>
              <a:cxnLst/>
              <a:rect l="l" t="t" r="r" b="b"/>
              <a:pathLst>
                <a:path w="260" h="33" extrusionOk="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7" name="Google Shape;6997;p64"/>
            <p:cNvSpPr/>
            <p:nvPr/>
          </p:nvSpPr>
          <p:spPr>
            <a:xfrm>
              <a:off x="2296513" y="2011767"/>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8" name="Google Shape;6998;p64"/>
            <p:cNvSpPr/>
            <p:nvPr/>
          </p:nvSpPr>
          <p:spPr>
            <a:xfrm>
              <a:off x="2296649" y="2011522"/>
              <a:ext cx="68" cy="109"/>
            </a:xfrm>
            <a:custGeom>
              <a:avLst/>
              <a:gdLst/>
              <a:ahLst/>
              <a:cxnLst/>
              <a:rect l="l" t="t" r="r" b="b"/>
              <a:pathLst>
                <a:path w="5" h="8" extrusionOk="0">
                  <a:moveTo>
                    <a:pt x="4"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6999" name="Google Shape;6999;p64"/>
            <p:cNvSpPr/>
            <p:nvPr/>
          </p:nvSpPr>
          <p:spPr>
            <a:xfrm>
              <a:off x="2296798" y="2011237"/>
              <a:ext cx="109" cy="122"/>
            </a:xfrm>
            <a:custGeom>
              <a:avLst/>
              <a:gdLst/>
              <a:ahLst/>
              <a:cxnLst/>
              <a:rect l="l" t="t" r="r" b="b"/>
              <a:pathLst>
                <a:path w="8" h="9" extrusionOk="0">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0" name="Google Shape;7000;p64"/>
            <p:cNvSpPr/>
            <p:nvPr/>
          </p:nvSpPr>
          <p:spPr>
            <a:xfrm>
              <a:off x="2296934" y="2010857"/>
              <a:ext cx="68" cy="299"/>
            </a:xfrm>
            <a:custGeom>
              <a:avLst/>
              <a:gdLst/>
              <a:ahLst/>
              <a:cxnLst/>
              <a:rect l="l" t="t" r="r" b="b"/>
              <a:pathLst>
                <a:path w="5" h="22" extrusionOk="0">
                  <a:moveTo>
                    <a:pt x="4" y="1"/>
                  </a:moveTo>
                  <a:cubicBezTo>
                    <a:pt x="4" y="8"/>
                    <a:pt x="1" y="15"/>
                    <a:pt x="1" y="22"/>
                  </a:cubicBezTo>
                  <a:cubicBezTo>
                    <a:pt x="1"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1" name="Google Shape;7001;p64"/>
            <p:cNvSpPr/>
            <p:nvPr/>
          </p:nvSpPr>
          <p:spPr>
            <a:xfrm>
              <a:off x="2306248" y="2008196"/>
              <a:ext cx="68" cy="68"/>
            </a:xfrm>
            <a:custGeom>
              <a:avLst/>
              <a:gdLst/>
              <a:ahLst/>
              <a:cxnLst/>
              <a:rect l="l" t="t" r="r" b="b"/>
              <a:pathLst>
                <a:path w="5" h="5" extrusionOk="0">
                  <a:moveTo>
                    <a:pt x="4"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2" name="Google Shape;7002;p64"/>
            <p:cNvSpPr/>
            <p:nvPr/>
          </p:nvSpPr>
          <p:spPr>
            <a:xfrm>
              <a:off x="2336336" y="2018080"/>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3" name="Google Shape;7003;p64"/>
            <p:cNvSpPr/>
            <p:nvPr/>
          </p:nvSpPr>
          <p:spPr>
            <a:xfrm>
              <a:off x="2336675" y="201789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4" name="Google Shape;7004;p64"/>
            <p:cNvSpPr/>
            <p:nvPr/>
          </p:nvSpPr>
          <p:spPr>
            <a:xfrm>
              <a:off x="2348270" y="2014333"/>
              <a:ext cx="1398" cy="244"/>
            </a:xfrm>
            <a:custGeom>
              <a:avLst/>
              <a:gdLst/>
              <a:ahLst/>
              <a:cxnLst/>
              <a:rect l="l" t="t" r="r" b="b"/>
              <a:pathLst>
                <a:path w="103" h="18" extrusionOk="0">
                  <a:moveTo>
                    <a:pt x="102" y="18"/>
                  </a:moveTo>
                  <a:cubicBezTo>
                    <a:pt x="67" y="18"/>
                    <a:pt x="32" y="11"/>
                    <a:pt x="1" y="0"/>
                  </a:cubicBezTo>
                  <a:cubicBezTo>
                    <a:pt x="32" y="11"/>
                    <a:pt x="67" y="18"/>
                    <a:pt x="102"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5" name="Google Shape;7005;p64"/>
            <p:cNvSpPr/>
            <p:nvPr/>
          </p:nvSpPr>
          <p:spPr>
            <a:xfrm>
              <a:off x="2335765" y="20182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6" name="Google Shape;7006;p64"/>
            <p:cNvSpPr/>
            <p:nvPr/>
          </p:nvSpPr>
          <p:spPr>
            <a:xfrm>
              <a:off x="2335480" y="2018230"/>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7" name="Google Shape;7007;p64"/>
            <p:cNvSpPr/>
            <p:nvPr/>
          </p:nvSpPr>
          <p:spPr>
            <a:xfrm>
              <a:off x="2335249" y="201813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8" name="Google Shape;7008;p64"/>
            <p:cNvSpPr/>
            <p:nvPr/>
          </p:nvSpPr>
          <p:spPr>
            <a:xfrm>
              <a:off x="2336051" y="2018175"/>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09" name="Google Shape;7009;p64"/>
            <p:cNvSpPr/>
            <p:nvPr/>
          </p:nvSpPr>
          <p:spPr>
            <a:xfrm>
              <a:off x="2335059" y="2017985"/>
              <a:ext cx="204" cy="109"/>
            </a:xfrm>
            <a:custGeom>
              <a:avLst/>
              <a:gdLst/>
              <a:ahLst/>
              <a:cxnLst/>
              <a:rect l="l" t="t" r="r" b="b"/>
              <a:pathLst>
                <a:path w="15" h="8" extrusionOk="0">
                  <a:moveTo>
                    <a:pt x="1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0" name="Google Shape;7010;p64"/>
            <p:cNvSpPr/>
            <p:nvPr/>
          </p:nvSpPr>
          <p:spPr>
            <a:xfrm>
              <a:off x="2337816" y="2016804"/>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1" name="Google Shape;7011;p64"/>
            <p:cNvSpPr/>
            <p:nvPr/>
          </p:nvSpPr>
          <p:spPr>
            <a:xfrm>
              <a:off x="2337245" y="201741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2" name="Google Shape;7012;p64"/>
            <p:cNvSpPr/>
            <p:nvPr/>
          </p:nvSpPr>
          <p:spPr>
            <a:xfrm>
              <a:off x="2337571" y="201718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3" name="Google Shape;7013;p64"/>
            <p:cNvSpPr/>
            <p:nvPr/>
          </p:nvSpPr>
          <p:spPr>
            <a:xfrm>
              <a:off x="2336960" y="2017700"/>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4" name="Google Shape;7014;p64"/>
            <p:cNvSpPr/>
            <p:nvPr/>
          </p:nvSpPr>
          <p:spPr>
            <a:xfrm>
              <a:off x="2307388" y="2008861"/>
              <a:ext cx="584" cy="258"/>
            </a:xfrm>
            <a:custGeom>
              <a:avLst/>
              <a:gdLst/>
              <a:ahLst/>
              <a:cxnLst/>
              <a:rect l="l" t="t" r="r" b="b"/>
              <a:pathLst>
                <a:path w="43" h="19" extrusionOk="0">
                  <a:moveTo>
                    <a:pt x="1" y="1"/>
                  </a:moveTo>
                  <a:lnTo>
                    <a:pt x="1" y="4"/>
                  </a:lnTo>
                  <a:lnTo>
                    <a:pt x="43"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5" name="Google Shape;7015;p64"/>
            <p:cNvSpPr/>
            <p:nvPr/>
          </p:nvSpPr>
          <p:spPr>
            <a:xfrm>
              <a:off x="2324170" y="2015704"/>
              <a:ext cx="1303" cy="584"/>
            </a:xfrm>
            <a:custGeom>
              <a:avLst/>
              <a:gdLst/>
              <a:ahLst/>
              <a:cxnLst/>
              <a:rect l="l" t="t" r="r" b="b"/>
              <a:pathLst>
                <a:path w="96" h="43" extrusionOk="0">
                  <a:moveTo>
                    <a:pt x="1" y="1"/>
                  </a:moveTo>
                  <a:lnTo>
                    <a:pt x="1" y="1"/>
                  </a:lnTo>
                  <a:cubicBezTo>
                    <a:pt x="32" y="22"/>
                    <a:pt x="64" y="32"/>
                    <a:pt x="95" y="43"/>
                  </a:cubicBezTo>
                  <a:cubicBezTo>
                    <a:pt x="64" y="32"/>
                    <a:pt x="36"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6" name="Google Shape;7016;p64"/>
            <p:cNvSpPr/>
            <p:nvPr/>
          </p:nvSpPr>
          <p:spPr>
            <a:xfrm>
              <a:off x="2310050" y="2009961"/>
              <a:ext cx="299" cy="149"/>
            </a:xfrm>
            <a:custGeom>
              <a:avLst/>
              <a:gdLst/>
              <a:ahLst/>
              <a:cxnLst/>
              <a:rect l="l" t="t" r="r" b="b"/>
              <a:pathLst>
                <a:path w="22" h="11" extrusionOk="0">
                  <a:moveTo>
                    <a:pt x="22"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7" name="Google Shape;7017;p64"/>
            <p:cNvSpPr/>
            <p:nvPr/>
          </p:nvSpPr>
          <p:spPr>
            <a:xfrm>
              <a:off x="2351651" y="201395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8" name="Google Shape;7018;p64"/>
            <p:cNvSpPr/>
            <p:nvPr/>
          </p:nvSpPr>
          <p:spPr>
            <a:xfrm>
              <a:off x="2314001" y="2010626"/>
              <a:ext cx="10183" cy="5092"/>
            </a:xfrm>
            <a:custGeom>
              <a:avLst/>
              <a:gdLst/>
              <a:ahLst/>
              <a:cxnLst/>
              <a:rect l="l" t="t" r="r" b="b"/>
              <a:pathLst>
                <a:path w="750" h="375" extrusionOk="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19" name="Google Shape;7019;p64"/>
            <p:cNvSpPr/>
            <p:nvPr/>
          </p:nvSpPr>
          <p:spPr>
            <a:xfrm>
              <a:off x="2352072" y="2013858"/>
              <a:ext cx="68" cy="14"/>
            </a:xfrm>
            <a:custGeom>
              <a:avLst/>
              <a:gdLst/>
              <a:ahLst/>
              <a:cxnLst/>
              <a:rect l="l" t="t" r="r" b="b"/>
              <a:pathLst>
                <a:path w="5" h="1" extrusionOk="0">
                  <a:moveTo>
                    <a:pt x="4" y="0"/>
                  </a:moveTo>
                  <a:lnTo>
                    <a:pt x="4"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0" name="Google Shape;7020;p64"/>
            <p:cNvSpPr/>
            <p:nvPr/>
          </p:nvSpPr>
          <p:spPr>
            <a:xfrm>
              <a:off x="2351027" y="201414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1" name="Google Shape;7021;p64"/>
            <p:cNvSpPr/>
            <p:nvPr/>
          </p:nvSpPr>
          <p:spPr>
            <a:xfrm>
              <a:off x="2351312" y="2014048"/>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2" name="Google Shape;7022;p64"/>
            <p:cNvSpPr/>
            <p:nvPr/>
          </p:nvSpPr>
          <p:spPr>
            <a:xfrm>
              <a:off x="2263574" y="2013192"/>
              <a:ext cx="38180" cy="39646"/>
            </a:xfrm>
            <a:custGeom>
              <a:avLst/>
              <a:gdLst/>
              <a:ahLst/>
              <a:cxnLst/>
              <a:rect l="l" t="t" r="r" b="b"/>
              <a:pathLst>
                <a:path w="2812" h="2920" extrusionOk="0">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3" name="Google Shape;7023;p64"/>
            <p:cNvSpPr/>
            <p:nvPr/>
          </p:nvSpPr>
          <p:spPr>
            <a:xfrm>
              <a:off x="2263710" y="205268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4" name="Google Shape;7024;p64"/>
            <p:cNvSpPr/>
            <p:nvPr/>
          </p:nvSpPr>
          <p:spPr>
            <a:xfrm>
              <a:off x="2264144" y="2052540"/>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5" name="Google Shape;7025;p64"/>
            <p:cNvSpPr/>
            <p:nvPr/>
          </p:nvSpPr>
          <p:spPr>
            <a:xfrm>
              <a:off x="2265135" y="2052024"/>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6" name="Google Shape;7026;p64"/>
            <p:cNvSpPr/>
            <p:nvPr/>
          </p:nvSpPr>
          <p:spPr>
            <a:xfrm>
              <a:off x="2264524" y="2052404"/>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7" name="Google Shape;7027;p64"/>
            <p:cNvSpPr/>
            <p:nvPr/>
          </p:nvSpPr>
          <p:spPr>
            <a:xfrm>
              <a:off x="2265475" y="2051834"/>
              <a:ext cx="394" cy="149"/>
            </a:xfrm>
            <a:custGeom>
              <a:avLst/>
              <a:gdLst/>
              <a:ahLst/>
              <a:cxnLst/>
              <a:rect l="l" t="t" r="r" b="b"/>
              <a:pathLst>
                <a:path w="29" h="11" extrusionOk="0">
                  <a:moveTo>
                    <a:pt x="0" y="11"/>
                  </a:moveTo>
                  <a:lnTo>
                    <a:pt x="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8" name="Google Shape;7028;p64"/>
            <p:cNvSpPr/>
            <p:nvPr/>
          </p:nvSpPr>
          <p:spPr>
            <a:xfrm>
              <a:off x="2266941" y="2051304"/>
              <a:ext cx="448" cy="163"/>
            </a:xfrm>
            <a:custGeom>
              <a:avLst/>
              <a:gdLst/>
              <a:ahLst/>
              <a:cxnLst/>
              <a:rect l="l" t="t" r="r" b="b"/>
              <a:pathLst>
                <a:path w="33" h="12" extrusionOk="0">
                  <a:moveTo>
                    <a:pt x="1" y="1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29" name="Google Shape;7029;p64"/>
            <p:cNvSpPr/>
            <p:nvPr/>
          </p:nvSpPr>
          <p:spPr>
            <a:xfrm>
              <a:off x="2270037" y="2050503"/>
              <a:ext cx="149" cy="54"/>
            </a:xfrm>
            <a:custGeom>
              <a:avLst/>
              <a:gdLst/>
              <a:ahLst/>
              <a:cxnLst/>
              <a:rect l="l" t="t" r="r" b="b"/>
              <a:pathLst>
                <a:path w="11" h="4" extrusionOk="0">
                  <a:moveTo>
                    <a:pt x="11"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0" name="Google Shape;7030;p64"/>
            <p:cNvSpPr/>
            <p:nvPr/>
          </p:nvSpPr>
          <p:spPr>
            <a:xfrm>
              <a:off x="2263329" y="205273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1" name="Google Shape;7031;p64"/>
            <p:cNvSpPr/>
            <p:nvPr/>
          </p:nvSpPr>
          <p:spPr>
            <a:xfrm>
              <a:off x="2265896" y="2051644"/>
              <a:ext cx="489" cy="204"/>
            </a:xfrm>
            <a:custGeom>
              <a:avLst/>
              <a:gdLst/>
              <a:ahLst/>
              <a:cxnLst/>
              <a:rect l="l" t="t" r="r" b="b"/>
              <a:pathLst>
                <a:path w="36" h="15" extrusionOk="0">
                  <a:moveTo>
                    <a:pt x="1" y="14"/>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2" name="Google Shape;7032;p64"/>
            <p:cNvSpPr/>
            <p:nvPr/>
          </p:nvSpPr>
          <p:spPr>
            <a:xfrm>
              <a:off x="2266371" y="2051495"/>
              <a:ext cx="543" cy="163"/>
            </a:xfrm>
            <a:custGeom>
              <a:avLst/>
              <a:gdLst/>
              <a:ahLst/>
              <a:cxnLst/>
              <a:rect l="l" t="t" r="r" b="b"/>
              <a:pathLst>
                <a:path w="40" h="12" extrusionOk="0">
                  <a:moveTo>
                    <a:pt x="1" y="11"/>
                  </a:moveTo>
                  <a:lnTo>
                    <a:pt x="3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3" name="Google Shape;7033;p64"/>
            <p:cNvSpPr/>
            <p:nvPr/>
          </p:nvSpPr>
          <p:spPr>
            <a:xfrm>
              <a:off x="2267756" y="2051169"/>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4" name="Google Shape;7034;p64"/>
            <p:cNvSpPr/>
            <p:nvPr/>
          </p:nvSpPr>
          <p:spPr>
            <a:xfrm>
              <a:off x="2280872" y="2017035"/>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5" name="Google Shape;7035;p64"/>
            <p:cNvSpPr/>
            <p:nvPr/>
          </p:nvSpPr>
          <p:spPr>
            <a:xfrm>
              <a:off x="2281958" y="201751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6" name="Google Shape;7036;p64"/>
            <p:cNvSpPr/>
            <p:nvPr/>
          </p:nvSpPr>
          <p:spPr>
            <a:xfrm>
              <a:off x="2283098" y="2017184"/>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7" name="Google Shape;7037;p64"/>
            <p:cNvSpPr/>
            <p:nvPr/>
          </p:nvSpPr>
          <p:spPr>
            <a:xfrm>
              <a:off x="2282338" y="2017510"/>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8" name="Google Shape;7038;p64"/>
            <p:cNvSpPr/>
            <p:nvPr/>
          </p:nvSpPr>
          <p:spPr>
            <a:xfrm>
              <a:off x="2282528" y="2017510"/>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39" name="Google Shape;7039;p64"/>
            <p:cNvSpPr/>
            <p:nvPr/>
          </p:nvSpPr>
          <p:spPr>
            <a:xfrm>
              <a:off x="2274219" y="2015664"/>
              <a:ext cx="3910" cy="1059"/>
            </a:xfrm>
            <a:custGeom>
              <a:avLst/>
              <a:gdLst/>
              <a:ahLst/>
              <a:cxnLst/>
              <a:rect l="l" t="t" r="r" b="b"/>
              <a:pathLst>
                <a:path w="288" h="78" extrusionOk="0">
                  <a:moveTo>
                    <a:pt x="287" y="0"/>
                  </a:moveTo>
                  <a:cubicBezTo>
                    <a:pt x="189" y="18"/>
                    <a:pt x="95" y="42"/>
                    <a:pt x="0" y="77"/>
                  </a:cubicBezTo>
                  <a:lnTo>
                    <a:pt x="0" y="77"/>
                  </a:lnTo>
                  <a:cubicBezTo>
                    <a:pt x="95" y="42"/>
                    <a:pt x="189" y="18"/>
                    <a:pt x="28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0" name="Google Shape;7040;p64"/>
            <p:cNvSpPr/>
            <p:nvPr/>
          </p:nvSpPr>
          <p:spPr>
            <a:xfrm>
              <a:off x="2282867" y="201737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1" name="Google Shape;7041;p64"/>
            <p:cNvSpPr/>
            <p:nvPr/>
          </p:nvSpPr>
          <p:spPr>
            <a:xfrm>
              <a:off x="2281673" y="2017415"/>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2" name="Google Shape;7042;p64"/>
            <p:cNvSpPr/>
            <p:nvPr/>
          </p:nvSpPr>
          <p:spPr>
            <a:xfrm>
              <a:off x="2280586" y="2016899"/>
              <a:ext cx="54" cy="54"/>
            </a:xfrm>
            <a:custGeom>
              <a:avLst/>
              <a:gdLst/>
              <a:ahLst/>
              <a:cxnLst/>
              <a:rect l="l" t="t" r="r" b="b"/>
              <a:pathLst>
                <a:path w="4" h="4" extrusionOk="0">
                  <a:moveTo>
                    <a:pt x="0"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3" name="Google Shape;7043;p64"/>
            <p:cNvSpPr/>
            <p:nvPr/>
          </p:nvSpPr>
          <p:spPr>
            <a:xfrm>
              <a:off x="2280342" y="201675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4" name="Google Shape;7044;p64"/>
            <p:cNvSpPr/>
            <p:nvPr/>
          </p:nvSpPr>
          <p:spPr>
            <a:xfrm>
              <a:off x="2281442" y="2017320"/>
              <a:ext cx="54" cy="68"/>
            </a:xfrm>
            <a:custGeom>
              <a:avLst/>
              <a:gdLst/>
              <a:ahLst/>
              <a:cxnLst/>
              <a:rect l="l" t="t" r="r" b="b"/>
              <a:pathLst>
                <a:path w="4" h="5" extrusionOk="0">
                  <a:moveTo>
                    <a:pt x="0" y="1"/>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5" name="Google Shape;7045;p64"/>
            <p:cNvSpPr/>
            <p:nvPr/>
          </p:nvSpPr>
          <p:spPr>
            <a:xfrm>
              <a:off x="2281157" y="2017225"/>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6" name="Google Shape;7046;p64"/>
            <p:cNvSpPr/>
            <p:nvPr/>
          </p:nvSpPr>
          <p:spPr>
            <a:xfrm>
              <a:off x="2295793" y="2037863"/>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7" name="Google Shape;7047;p64"/>
            <p:cNvSpPr/>
            <p:nvPr/>
          </p:nvSpPr>
          <p:spPr>
            <a:xfrm>
              <a:off x="2295562" y="2038284"/>
              <a:ext cx="54" cy="163"/>
            </a:xfrm>
            <a:custGeom>
              <a:avLst/>
              <a:gdLst/>
              <a:ahLst/>
              <a:cxnLst/>
              <a:rect l="l" t="t" r="r" b="b"/>
              <a:pathLst>
                <a:path w="4" h="12" extrusionOk="0">
                  <a:moveTo>
                    <a:pt x="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8" name="Google Shape;7048;p64"/>
            <p:cNvSpPr/>
            <p:nvPr/>
          </p:nvSpPr>
          <p:spPr>
            <a:xfrm>
              <a:off x="2295413" y="2038569"/>
              <a:ext cx="68" cy="163"/>
            </a:xfrm>
            <a:custGeom>
              <a:avLst/>
              <a:gdLst/>
              <a:ahLst/>
              <a:cxnLst/>
              <a:rect l="l" t="t" r="r" b="b"/>
              <a:pathLst>
                <a:path w="5" h="12" extrusionOk="0">
                  <a:moveTo>
                    <a:pt x="4"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49" name="Google Shape;7049;p64"/>
            <p:cNvSpPr/>
            <p:nvPr/>
          </p:nvSpPr>
          <p:spPr>
            <a:xfrm>
              <a:off x="2295698" y="2038053"/>
              <a:ext cx="68" cy="149"/>
            </a:xfrm>
            <a:custGeom>
              <a:avLst/>
              <a:gdLst/>
              <a:ahLst/>
              <a:cxnLst/>
              <a:rect l="l" t="t" r="r" b="b"/>
              <a:pathLst>
                <a:path w="5" h="11" extrusionOk="0">
                  <a:moveTo>
                    <a:pt x="4"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0" name="Google Shape;7050;p64"/>
            <p:cNvSpPr/>
            <p:nvPr/>
          </p:nvSpPr>
          <p:spPr>
            <a:xfrm>
              <a:off x="2294897" y="2039669"/>
              <a:ext cx="54" cy="204"/>
            </a:xfrm>
            <a:custGeom>
              <a:avLst/>
              <a:gdLst/>
              <a:ahLst/>
              <a:cxnLst/>
              <a:rect l="l" t="t" r="r" b="b"/>
              <a:pathLst>
                <a:path w="4" h="15" extrusionOk="0">
                  <a:moveTo>
                    <a:pt x="4"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1" name="Google Shape;7051;p64"/>
            <p:cNvSpPr/>
            <p:nvPr/>
          </p:nvSpPr>
          <p:spPr>
            <a:xfrm>
              <a:off x="2295277" y="2038908"/>
              <a:ext cx="54" cy="149"/>
            </a:xfrm>
            <a:custGeom>
              <a:avLst/>
              <a:gdLst/>
              <a:ahLst/>
              <a:cxnLst/>
              <a:rect l="l" t="t" r="r" b="b"/>
              <a:pathLst>
                <a:path w="4" h="11" extrusionOk="0">
                  <a:moveTo>
                    <a:pt x="4"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2" name="Google Shape;7052;p64"/>
            <p:cNvSpPr/>
            <p:nvPr/>
          </p:nvSpPr>
          <p:spPr>
            <a:xfrm>
              <a:off x="2295087" y="2039234"/>
              <a:ext cx="54" cy="204"/>
            </a:xfrm>
            <a:custGeom>
              <a:avLst/>
              <a:gdLst/>
              <a:ahLst/>
              <a:cxnLst/>
              <a:rect l="l" t="t" r="r" b="b"/>
              <a:pathLst>
                <a:path w="4" h="15" extrusionOk="0">
                  <a:moveTo>
                    <a:pt x="4"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3" name="Google Shape;7053;p64"/>
            <p:cNvSpPr/>
            <p:nvPr/>
          </p:nvSpPr>
          <p:spPr>
            <a:xfrm>
              <a:off x="2296228" y="2037293"/>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4" name="Google Shape;7054;p64"/>
            <p:cNvSpPr/>
            <p:nvPr/>
          </p:nvSpPr>
          <p:spPr>
            <a:xfrm>
              <a:off x="2296323" y="2037197"/>
              <a:ext cx="14" cy="54"/>
            </a:xfrm>
            <a:custGeom>
              <a:avLst/>
              <a:gdLst/>
              <a:ahLst/>
              <a:cxnLst/>
              <a:rect l="l" t="t" r="r" b="b"/>
              <a:pathLst>
                <a:path w="1" h="4" extrusionOk="0">
                  <a:moveTo>
                    <a:pt x="0"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5" name="Google Shape;7055;p64"/>
            <p:cNvSpPr/>
            <p:nvPr/>
          </p:nvSpPr>
          <p:spPr>
            <a:xfrm>
              <a:off x="2294707" y="2040280"/>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6" name="Google Shape;7056;p64"/>
            <p:cNvSpPr/>
            <p:nvPr/>
          </p:nvSpPr>
          <p:spPr>
            <a:xfrm>
              <a:off x="2295128" y="2013043"/>
              <a:ext cx="2634" cy="2349"/>
            </a:xfrm>
            <a:custGeom>
              <a:avLst/>
              <a:gdLst/>
              <a:ahLst/>
              <a:cxnLst/>
              <a:rect l="l" t="t" r="r" b="b"/>
              <a:pathLst>
                <a:path w="194" h="173" extrusionOk="0">
                  <a:moveTo>
                    <a:pt x="1" y="1"/>
                  </a:moveTo>
                  <a:lnTo>
                    <a:pt x="1" y="1"/>
                  </a:lnTo>
                  <a:lnTo>
                    <a:pt x="193" y="17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7" name="Google Shape;7057;p64"/>
            <p:cNvSpPr/>
            <p:nvPr/>
          </p:nvSpPr>
          <p:spPr>
            <a:xfrm>
              <a:off x="2296133" y="2037388"/>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8" name="Google Shape;7058;p64"/>
            <p:cNvSpPr/>
            <p:nvPr/>
          </p:nvSpPr>
          <p:spPr>
            <a:xfrm>
              <a:off x="2295943" y="2037673"/>
              <a:ext cx="54" cy="109"/>
            </a:xfrm>
            <a:custGeom>
              <a:avLst/>
              <a:gdLst/>
              <a:ahLst/>
              <a:cxnLst/>
              <a:rect l="l" t="t" r="r" b="b"/>
              <a:pathLst>
                <a:path w="4" h="8" extrusionOk="0">
                  <a:moveTo>
                    <a:pt x="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59" name="Google Shape;7059;p64"/>
            <p:cNvSpPr/>
            <p:nvPr/>
          </p:nvSpPr>
          <p:spPr>
            <a:xfrm>
              <a:off x="2296038" y="2037523"/>
              <a:ext cx="54" cy="109"/>
            </a:xfrm>
            <a:custGeom>
              <a:avLst/>
              <a:gdLst/>
              <a:ahLst/>
              <a:cxnLst/>
              <a:rect l="l" t="t" r="r" b="b"/>
              <a:pathLst>
                <a:path w="4" h="8" extrusionOk="0">
                  <a:moveTo>
                    <a:pt x="4"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0" name="Google Shape;7060;p64"/>
            <p:cNvSpPr/>
            <p:nvPr/>
          </p:nvSpPr>
          <p:spPr>
            <a:xfrm>
              <a:off x="2294422" y="2040809"/>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1" name="Google Shape;7061;p64"/>
            <p:cNvSpPr/>
            <p:nvPr/>
          </p:nvSpPr>
          <p:spPr>
            <a:xfrm>
              <a:off x="2462729" y="1678276"/>
              <a:ext cx="126732" cy="73834"/>
            </a:xfrm>
            <a:custGeom>
              <a:avLst/>
              <a:gdLst/>
              <a:ahLst/>
              <a:cxnLst/>
              <a:rect l="l" t="t" r="r" b="b"/>
              <a:pathLst>
                <a:path w="9334" h="5438" extrusionOk="0">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2" name="Google Shape;7062;p64"/>
            <p:cNvSpPr/>
            <p:nvPr/>
          </p:nvSpPr>
          <p:spPr>
            <a:xfrm>
              <a:off x="2580038" y="1723951"/>
              <a:ext cx="2105" cy="258"/>
            </a:xfrm>
            <a:custGeom>
              <a:avLst/>
              <a:gdLst/>
              <a:ahLst/>
              <a:cxnLst/>
              <a:rect l="l" t="t" r="r" b="b"/>
              <a:pathLst>
                <a:path w="155" h="19" extrusionOk="0">
                  <a:moveTo>
                    <a:pt x="1" y="1"/>
                  </a:moveTo>
                  <a:cubicBezTo>
                    <a:pt x="50" y="1"/>
                    <a:pt x="102" y="4"/>
                    <a:pt x="155" y="18"/>
                  </a:cubicBezTo>
                  <a:cubicBezTo>
                    <a:pt x="102" y="4"/>
                    <a:pt x="50"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3" name="Google Shape;7063;p64"/>
            <p:cNvSpPr/>
            <p:nvPr/>
          </p:nvSpPr>
          <p:spPr>
            <a:xfrm>
              <a:off x="2573059" y="1725241"/>
              <a:ext cx="3096" cy="394"/>
            </a:xfrm>
            <a:custGeom>
              <a:avLst/>
              <a:gdLst/>
              <a:ahLst/>
              <a:cxnLst/>
              <a:rect l="l" t="t" r="r" b="b"/>
              <a:pathLst>
                <a:path w="228" h="29" extrusionOk="0">
                  <a:moveTo>
                    <a:pt x="228" y="0"/>
                  </a:moveTo>
                  <a:cubicBezTo>
                    <a:pt x="158" y="14"/>
                    <a:pt x="77" y="21"/>
                    <a:pt x="0" y="28"/>
                  </a:cubicBezTo>
                  <a:cubicBezTo>
                    <a:pt x="84" y="21"/>
                    <a:pt x="165" y="14"/>
                    <a:pt x="22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4" name="Google Shape;7064;p64"/>
            <p:cNvSpPr/>
            <p:nvPr/>
          </p:nvSpPr>
          <p:spPr>
            <a:xfrm>
              <a:off x="2579807" y="1723951"/>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5" name="Google Shape;7065;p64"/>
            <p:cNvSpPr/>
            <p:nvPr/>
          </p:nvSpPr>
          <p:spPr>
            <a:xfrm>
              <a:off x="2580894" y="1715913"/>
              <a:ext cx="8242" cy="4915"/>
            </a:xfrm>
            <a:custGeom>
              <a:avLst/>
              <a:gdLst/>
              <a:ahLst/>
              <a:cxnLst/>
              <a:rect l="l" t="t" r="r" b="b"/>
              <a:pathLst>
                <a:path w="607" h="362" extrusionOk="0">
                  <a:moveTo>
                    <a:pt x="1" y="1"/>
                  </a:moveTo>
                  <a:cubicBezTo>
                    <a:pt x="120" y="33"/>
                    <a:pt x="382" y="176"/>
                    <a:pt x="606" y="361"/>
                  </a:cubicBezTo>
                  <a:cubicBezTo>
                    <a:pt x="382" y="173"/>
                    <a:pt x="120" y="3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6" name="Google Shape;7066;p64"/>
            <p:cNvSpPr/>
            <p:nvPr/>
          </p:nvSpPr>
          <p:spPr>
            <a:xfrm>
              <a:off x="2579034" y="1724236"/>
              <a:ext cx="122" cy="122"/>
            </a:xfrm>
            <a:custGeom>
              <a:avLst/>
              <a:gdLst/>
              <a:ahLst/>
              <a:cxnLst/>
              <a:rect l="l" t="t" r="r" b="b"/>
              <a:pathLst>
                <a:path w="9" h="9" extrusionOk="0">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7" name="Google Shape;7067;p64"/>
            <p:cNvSpPr/>
            <p:nvPr/>
          </p:nvSpPr>
          <p:spPr>
            <a:xfrm>
              <a:off x="2570534" y="1714107"/>
              <a:ext cx="2390" cy="2200"/>
            </a:xfrm>
            <a:custGeom>
              <a:avLst/>
              <a:gdLst/>
              <a:ahLst/>
              <a:cxnLst/>
              <a:rect l="l" t="t" r="r" b="b"/>
              <a:pathLst>
                <a:path w="176" h="162" extrusionOk="0">
                  <a:moveTo>
                    <a:pt x="1" y="1"/>
                  </a:moveTo>
                  <a:cubicBezTo>
                    <a:pt x="60" y="32"/>
                    <a:pt x="116" y="78"/>
                    <a:pt x="155" y="137"/>
                  </a:cubicBezTo>
                  <a:lnTo>
                    <a:pt x="176" y="162"/>
                  </a:lnTo>
                  <a:lnTo>
                    <a:pt x="151" y="130"/>
                  </a:lnTo>
                  <a:cubicBezTo>
                    <a:pt x="116" y="81"/>
                    <a:pt x="74" y="43"/>
                    <a:pt x="25" y="8"/>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8" name="Google Shape;7068;p64"/>
            <p:cNvSpPr/>
            <p:nvPr/>
          </p:nvSpPr>
          <p:spPr>
            <a:xfrm>
              <a:off x="2576291" y="172524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69" name="Google Shape;7069;p64"/>
            <p:cNvSpPr/>
            <p:nvPr/>
          </p:nvSpPr>
          <p:spPr>
            <a:xfrm>
              <a:off x="2579427" y="1724046"/>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0" name="Google Shape;7070;p64"/>
            <p:cNvSpPr/>
            <p:nvPr/>
          </p:nvSpPr>
          <p:spPr>
            <a:xfrm>
              <a:off x="2086700" y="1392158"/>
              <a:ext cx="189338" cy="157838"/>
            </a:xfrm>
            <a:custGeom>
              <a:avLst/>
              <a:gdLst/>
              <a:ahLst/>
              <a:cxnLst/>
              <a:rect l="l" t="t" r="r" b="b"/>
              <a:pathLst>
                <a:path w="13945" h="11625" extrusionOk="0">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1" name="Google Shape;7071;p64"/>
            <p:cNvSpPr/>
            <p:nvPr/>
          </p:nvSpPr>
          <p:spPr>
            <a:xfrm>
              <a:off x="2127052" y="1276572"/>
              <a:ext cx="5961" cy="5526"/>
            </a:xfrm>
            <a:custGeom>
              <a:avLst/>
              <a:gdLst/>
              <a:ahLst/>
              <a:cxnLst/>
              <a:rect l="l" t="t" r="r" b="b"/>
              <a:pathLst>
                <a:path w="439" h="407" extrusionOk="0">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2" name="Google Shape;7072;p64"/>
            <p:cNvSpPr/>
            <p:nvPr/>
          </p:nvSpPr>
          <p:spPr>
            <a:xfrm>
              <a:off x="2199678" y="1404961"/>
              <a:ext cx="1724" cy="1290"/>
            </a:xfrm>
            <a:custGeom>
              <a:avLst/>
              <a:gdLst/>
              <a:ahLst/>
              <a:cxnLst/>
              <a:rect l="l" t="t" r="r" b="b"/>
              <a:pathLst>
                <a:path w="127" h="95" extrusionOk="0">
                  <a:moveTo>
                    <a:pt x="85" y="0"/>
                  </a:moveTo>
                  <a:cubicBezTo>
                    <a:pt x="53" y="0"/>
                    <a:pt x="25" y="11"/>
                    <a:pt x="1" y="28"/>
                  </a:cubicBezTo>
                  <a:cubicBezTo>
                    <a:pt x="46" y="39"/>
                    <a:pt x="92" y="60"/>
                    <a:pt x="127" y="95"/>
                  </a:cubicBezTo>
                  <a:cubicBezTo>
                    <a:pt x="103" y="67"/>
                    <a:pt x="89" y="35"/>
                    <a:pt x="8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3" name="Google Shape;7073;p64"/>
            <p:cNvSpPr/>
            <p:nvPr/>
          </p:nvSpPr>
          <p:spPr>
            <a:xfrm>
              <a:off x="2210947" y="1395471"/>
              <a:ext cx="9043" cy="6409"/>
            </a:xfrm>
            <a:custGeom>
              <a:avLst/>
              <a:gdLst/>
              <a:ahLst/>
              <a:cxnLst/>
              <a:rect l="l" t="t" r="r" b="b"/>
              <a:pathLst>
                <a:path w="666" h="472" extrusionOk="0">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4" name="Google Shape;7074;p64"/>
            <p:cNvSpPr/>
            <p:nvPr/>
          </p:nvSpPr>
          <p:spPr>
            <a:xfrm>
              <a:off x="2181335" y="1248725"/>
              <a:ext cx="67372" cy="20393"/>
            </a:xfrm>
            <a:custGeom>
              <a:avLst/>
              <a:gdLst/>
              <a:ahLst/>
              <a:cxnLst/>
              <a:rect l="l" t="t" r="r" b="b"/>
              <a:pathLst>
                <a:path w="4962" h="1502" extrusionOk="0">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5" name="Google Shape;7075;p64"/>
            <p:cNvSpPr/>
            <p:nvPr/>
          </p:nvSpPr>
          <p:spPr>
            <a:xfrm>
              <a:off x="2129768" y="1256084"/>
              <a:ext cx="99252" cy="55546"/>
            </a:xfrm>
            <a:custGeom>
              <a:avLst/>
              <a:gdLst/>
              <a:ahLst/>
              <a:cxnLst/>
              <a:rect l="l" t="t" r="r" b="b"/>
              <a:pathLst>
                <a:path w="7310" h="4091" extrusionOk="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6" name="Google Shape;7076;p64"/>
            <p:cNvSpPr/>
            <p:nvPr/>
          </p:nvSpPr>
          <p:spPr>
            <a:xfrm>
              <a:off x="2248883" y="1404961"/>
              <a:ext cx="4331" cy="1914"/>
            </a:xfrm>
            <a:custGeom>
              <a:avLst/>
              <a:gdLst/>
              <a:ahLst/>
              <a:cxnLst/>
              <a:rect l="l" t="t" r="r" b="b"/>
              <a:pathLst>
                <a:path w="319" h="141" extrusionOk="0">
                  <a:moveTo>
                    <a:pt x="0" y="140"/>
                  </a:moveTo>
                  <a:cubicBezTo>
                    <a:pt x="81" y="49"/>
                    <a:pt x="200" y="0"/>
                    <a:pt x="319" y="7"/>
                  </a:cubicBezTo>
                  <a:cubicBezTo>
                    <a:pt x="200" y="0"/>
                    <a:pt x="81" y="49"/>
                    <a:pt x="0" y="14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7" name="Google Shape;7077;p64"/>
            <p:cNvSpPr/>
            <p:nvPr/>
          </p:nvSpPr>
          <p:spPr>
            <a:xfrm>
              <a:off x="2202543" y="1417887"/>
              <a:ext cx="149" cy="163"/>
            </a:xfrm>
            <a:custGeom>
              <a:avLst/>
              <a:gdLst/>
              <a:ahLst/>
              <a:cxnLst/>
              <a:rect l="l" t="t" r="r" b="b"/>
              <a:pathLst>
                <a:path w="11" h="12" extrusionOk="0">
                  <a:moveTo>
                    <a:pt x="1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8" name="Google Shape;7078;p64"/>
            <p:cNvSpPr/>
            <p:nvPr/>
          </p:nvSpPr>
          <p:spPr>
            <a:xfrm>
              <a:off x="2202258" y="1418267"/>
              <a:ext cx="109" cy="109"/>
            </a:xfrm>
            <a:custGeom>
              <a:avLst/>
              <a:gdLst/>
              <a:ahLst/>
              <a:cxnLst/>
              <a:rect l="l" t="t" r="r" b="b"/>
              <a:pathLst>
                <a:path w="8" h="8" extrusionOk="0">
                  <a:moveTo>
                    <a:pt x="7"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79" name="Google Shape;7079;p64"/>
            <p:cNvSpPr/>
            <p:nvPr/>
          </p:nvSpPr>
          <p:spPr>
            <a:xfrm>
              <a:off x="2264334" y="1413800"/>
              <a:ext cx="14" cy="258"/>
            </a:xfrm>
            <a:custGeom>
              <a:avLst/>
              <a:gdLst/>
              <a:ahLst/>
              <a:cxnLst/>
              <a:rect l="l" t="t" r="r" b="b"/>
              <a:pathLst>
                <a:path w="1" h="19" extrusionOk="0">
                  <a:moveTo>
                    <a:pt x="0" y="1"/>
                  </a:moveTo>
                  <a:lnTo>
                    <a:pt x="0" y="18"/>
                  </a:lnTo>
                  <a:cubicBezTo>
                    <a:pt x="0" y="15"/>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0" name="Google Shape;7080;p64"/>
            <p:cNvSpPr/>
            <p:nvPr/>
          </p:nvSpPr>
          <p:spPr>
            <a:xfrm>
              <a:off x="2201688" y="1419082"/>
              <a:ext cx="109" cy="149"/>
            </a:xfrm>
            <a:custGeom>
              <a:avLst/>
              <a:gdLst/>
              <a:ahLst/>
              <a:cxnLst/>
              <a:rect l="l" t="t" r="r" b="b"/>
              <a:pathLst>
                <a:path w="8" h="11" extrusionOk="0">
                  <a:moveTo>
                    <a:pt x="7"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1" name="Google Shape;7081;p64"/>
            <p:cNvSpPr/>
            <p:nvPr/>
          </p:nvSpPr>
          <p:spPr>
            <a:xfrm>
              <a:off x="2201973" y="1418647"/>
              <a:ext cx="109" cy="163"/>
            </a:xfrm>
            <a:custGeom>
              <a:avLst/>
              <a:gdLst/>
              <a:ahLst/>
              <a:cxnLst/>
              <a:rect l="l" t="t" r="r" b="b"/>
              <a:pathLst>
                <a:path w="8" h="12" extrusionOk="0">
                  <a:moveTo>
                    <a:pt x="7"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2" name="Google Shape;7082;p64"/>
            <p:cNvSpPr/>
            <p:nvPr/>
          </p:nvSpPr>
          <p:spPr>
            <a:xfrm>
              <a:off x="2206480" y="14160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3" name="Google Shape;7083;p64"/>
            <p:cNvSpPr/>
            <p:nvPr/>
          </p:nvSpPr>
          <p:spPr>
            <a:xfrm>
              <a:off x="2202923" y="1417561"/>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4" name="Google Shape;7084;p64"/>
            <p:cNvSpPr/>
            <p:nvPr/>
          </p:nvSpPr>
          <p:spPr>
            <a:xfrm>
              <a:off x="2203249" y="1417222"/>
              <a:ext cx="109" cy="109"/>
            </a:xfrm>
            <a:custGeom>
              <a:avLst/>
              <a:gdLst/>
              <a:ahLst/>
              <a:cxnLst/>
              <a:rect l="l" t="t" r="r" b="b"/>
              <a:pathLst>
                <a:path w="8" h="8" extrusionOk="0">
                  <a:moveTo>
                    <a:pt x="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5" name="Google Shape;7085;p64"/>
            <p:cNvSpPr/>
            <p:nvPr/>
          </p:nvSpPr>
          <p:spPr>
            <a:xfrm>
              <a:off x="2205625" y="1416081"/>
              <a:ext cx="204" cy="14"/>
            </a:xfrm>
            <a:custGeom>
              <a:avLst/>
              <a:gdLst/>
              <a:ahLst/>
              <a:cxnLst/>
              <a:rect l="l" t="t" r="r" b="b"/>
              <a:pathLst>
                <a:path w="15" h="1" extrusionOk="0">
                  <a:moveTo>
                    <a:pt x="15"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6" name="Google Shape;7086;p64"/>
            <p:cNvSpPr/>
            <p:nvPr/>
          </p:nvSpPr>
          <p:spPr>
            <a:xfrm>
              <a:off x="2206060" y="141604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7" name="Google Shape;7087;p64"/>
            <p:cNvSpPr/>
            <p:nvPr/>
          </p:nvSpPr>
          <p:spPr>
            <a:xfrm>
              <a:off x="2264334" y="141452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8" name="Google Shape;7088;p64"/>
            <p:cNvSpPr/>
            <p:nvPr/>
          </p:nvSpPr>
          <p:spPr>
            <a:xfrm>
              <a:off x="2204104" y="1416706"/>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89" name="Google Shape;7089;p64"/>
            <p:cNvSpPr/>
            <p:nvPr/>
          </p:nvSpPr>
          <p:spPr>
            <a:xfrm>
              <a:off x="2264334" y="1413135"/>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0" name="Google Shape;7090;p64"/>
            <p:cNvSpPr/>
            <p:nvPr/>
          </p:nvSpPr>
          <p:spPr>
            <a:xfrm>
              <a:off x="2204865" y="1416271"/>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1" name="Google Shape;7091;p64"/>
            <p:cNvSpPr/>
            <p:nvPr/>
          </p:nvSpPr>
          <p:spPr>
            <a:xfrm>
              <a:off x="2204485" y="1416461"/>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2" name="Google Shape;7092;p64"/>
            <p:cNvSpPr/>
            <p:nvPr/>
          </p:nvSpPr>
          <p:spPr>
            <a:xfrm>
              <a:off x="2205245" y="1416176"/>
              <a:ext cx="204" cy="68"/>
            </a:xfrm>
            <a:custGeom>
              <a:avLst/>
              <a:gdLst/>
              <a:ahLst/>
              <a:cxnLst/>
              <a:rect l="l" t="t" r="r" b="b"/>
              <a:pathLst>
                <a:path w="15" h="5" extrusionOk="0">
                  <a:moveTo>
                    <a:pt x="15"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3" name="Google Shape;7093;p64"/>
            <p:cNvSpPr/>
            <p:nvPr/>
          </p:nvSpPr>
          <p:spPr>
            <a:xfrm>
              <a:off x="2199162" y="1418932"/>
              <a:ext cx="54" cy="14"/>
            </a:xfrm>
            <a:custGeom>
              <a:avLst/>
              <a:gdLst/>
              <a:ahLst/>
              <a:cxnLst/>
              <a:rect l="l" t="t" r="r" b="b"/>
              <a:pathLst>
                <a:path w="4" h="1" extrusionOk="0">
                  <a:moveTo>
                    <a:pt x="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4" name="Google Shape;7094;p64"/>
            <p:cNvSpPr/>
            <p:nvPr/>
          </p:nvSpPr>
          <p:spPr>
            <a:xfrm>
              <a:off x="2198823" y="141902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5" name="Google Shape;7095;p64"/>
            <p:cNvSpPr/>
            <p:nvPr/>
          </p:nvSpPr>
          <p:spPr>
            <a:xfrm>
              <a:off x="2150921" y="1464471"/>
              <a:ext cx="4331" cy="8527"/>
            </a:xfrm>
            <a:custGeom>
              <a:avLst/>
              <a:gdLst/>
              <a:ahLst/>
              <a:cxnLst/>
              <a:rect l="l" t="t" r="r" b="b"/>
              <a:pathLst>
                <a:path w="319" h="628" extrusionOk="0">
                  <a:moveTo>
                    <a:pt x="319" y="0"/>
                  </a:moveTo>
                  <a:cubicBezTo>
                    <a:pt x="298" y="193"/>
                    <a:pt x="154" y="414"/>
                    <a:pt x="0" y="627"/>
                  </a:cubicBezTo>
                  <a:cubicBezTo>
                    <a:pt x="154" y="414"/>
                    <a:pt x="298" y="193"/>
                    <a:pt x="3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6" name="Google Shape;7096;p64"/>
            <p:cNvSpPr/>
            <p:nvPr/>
          </p:nvSpPr>
          <p:spPr>
            <a:xfrm>
              <a:off x="2200248" y="1418837"/>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7" name="Google Shape;7097;p64"/>
            <p:cNvSpPr/>
            <p:nvPr/>
          </p:nvSpPr>
          <p:spPr>
            <a:xfrm>
              <a:off x="2199488" y="1418837"/>
              <a:ext cx="109" cy="14"/>
            </a:xfrm>
            <a:custGeom>
              <a:avLst/>
              <a:gdLst/>
              <a:ahLst/>
              <a:cxnLst/>
              <a:rect l="l" t="t" r="r" b="b"/>
              <a:pathLst>
                <a:path w="8" h="1" extrusionOk="0">
                  <a:moveTo>
                    <a:pt x="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8" name="Google Shape;7098;p64"/>
            <p:cNvSpPr/>
            <p:nvPr/>
          </p:nvSpPr>
          <p:spPr>
            <a:xfrm>
              <a:off x="2136556" y="1531015"/>
              <a:ext cx="68" cy="353"/>
            </a:xfrm>
            <a:custGeom>
              <a:avLst/>
              <a:gdLst/>
              <a:ahLst/>
              <a:cxnLst/>
              <a:rect l="l" t="t" r="r" b="b"/>
              <a:pathLst>
                <a:path w="5" h="26" extrusionOk="0">
                  <a:moveTo>
                    <a:pt x="1" y="1"/>
                  </a:moveTo>
                  <a:cubicBezTo>
                    <a:pt x="1" y="8"/>
                    <a:pt x="4" y="18"/>
                    <a:pt x="4" y="25"/>
                  </a:cubicBezTo>
                  <a:cubicBezTo>
                    <a:pt x="4"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099" name="Google Shape;7099;p64"/>
            <p:cNvSpPr/>
            <p:nvPr/>
          </p:nvSpPr>
          <p:spPr>
            <a:xfrm>
              <a:off x="2201158" y="1419082"/>
              <a:ext cx="244" cy="109"/>
            </a:xfrm>
            <a:custGeom>
              <a:avLst/>
              <a:gdLst/>
              <a:ahLst/>
              <a:cxnLst/>
              <a:rect l="l" t="t" r="r" b="b"/>
              <a:pathLst>
                <a:path w="18" h="8" extrusionOk="0">
                  <a:moveTo>
                    <a:pt x="1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0" name="Google Shape;7100;p64"/>
            <p:cNvSpPr/>
            <p:nvPr/>
          </p:nvSpPr>
          <p:spPr>
            <a:xfrm>
              <a:off x="2188422" y="1425300"/>
              <a:ext cx="4290" cy="1208"/>
            </a:xfrm>
            <a:custGeom>
              <a:avLst/>
              <a:gdLst/>
              <a:ahLst/>
              <a:cxnLst/>
              <a:rect l="l" t="t" r="r" b="b"/>
              <a:pathLst>
                <a:path w="316" h="89" extrusionOk="0">
                  <a:moveTo>
                    <a:pt x="0" y="11"/>
                  </a:moveTo>
                  <a:cubicBezTo>
                    <a:pt x="105" y="8"/>
                    <a:pt x="214" y="1"/>
                    <a:pt x="315" y="88"/>
                  </a:cubicBezTo>
                  <a:cubicBezTo>
                    <a:pt x="214" y="1"/>
                    <a:pt x="105"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1" name="Google Shape;7101;p64"/>
            <p:cNvSpPr/>
            <p:nvPr/>
          </p:nvSpPr>
          <p:spPr>
            <a:xfrm>
              <a:off x="2199828" y="141883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2" name="Google Shape;7102;p64"/>
            <p:cNvSpPr/>
            <p:nvPr/>
          </p:nvSpPr>
          <p:spPr>
            <a:xfrm>
              <a:off x="2200683" y="1418932"/>
              <a:ext cx="204" cy="68"/>
            </a:xfrm>
            <a:custGeom>
              <a:avLst/>
              <a:gdLst/>
              <a:ahLst/>
              <a:cxnLst/>
              <a:rect l="l" t="t" r="r" b="b"/>
              <a:pathLst>
                <a:path w="15" h="5" extrusionOk="0">
                  <a:moveTo>
                    <a:pt x="1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3" name="Google Shape;7103;p64"/>
            <p:cNvSpPr/>
            <p:nvPr/>
          </p:nvSpPr>
          <p:spPr>
            <a:xfrm>
              <a:off x="2133705" y="154057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4" name="Google Shape;7104;p64"/>
            <p:cNvSpPr/>
            <p:nvPr/>
          </p:nvSpPr>
          <p:spPr>
            <a:xfrm>
              <a:off x="2134275" y="1540668"/>
              <a:ext cx="163" cy="54"/>
            </a:xfrm>
            <a:custGeom>
              <a:avLst/>
              <a:gdLst/>
              <a:ahLst/>
              <a:cxnLst/>
              <a:rect l="l" t="t" r="r" b="b"/>
              <a:pathLst>
                <a:path w="12" h="4" extrusionOk="0">
                  <a:moveTo>
                    <a:pt x="1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5" name="Google Shape;7105;p64"/>
            <p:cNvSpPr/>
            <p:nvPr/>
          </p:nvSpPr>
          <p:spPr>
            <a:xfrm>
              <a:off x="3024851" y="1777922"/>
              <a:ext cx="15655" cy="12165"/>
            </a:xfrm>
            <a:custGeom>
              <a:avLst/>
              <a:gdLst/>
              <a:ahLst/>
              <a:cxnLst/>
              <a:rect l="l" t="t" r="r" b="b"/>
              <a:pathLst>
                <a:path w="1153" h="896" extrusionOk="0">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6" name="Google Shape;7106;p64"/>
            <p:cNvSpPr/>
            <p:nvPr/>
          </p:nvSpPr>
          <p:spPr>
            <a:xfrm>
              <a:off x="3003846" y="1783461"/>
              <a:ext cx="16795" cy="20366"/>
            </a:xfrm>
            <a:custGeom>
              <a:avLst/>
              <a:gdLst/>
              <a:ahLst/>
              <a:cxnLst/>
              <a:rect l="l" t="t" r="r" b="b"/>
              <a:pathLst>
                <a:path w="1237" h="1500" extrusionOk="0">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7" name="Google Shape;7107;p64"/>
            <p:cNvSpPr/>
            <p:nvPr/>
          </p:nvSpPr>
          <p:spPr>
            <a:xfrm>
              <a:off x="3013581" y="1718520"/>
              <a:ext cx="82443" cy="64127"/>
            </a:xfrm>
            <a:custGeom>
              <a:avLst/>
              <a:gdLst/>
              <a:ahLst/>
              <a:cxnLst/>
              <a:rect l="l" t="t" r="r" b="b"/>
              <a:pathLst>
                <a:path w="6072" h="4723" extrusionOk="0">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8" name="Google Shape;7108;p64"/>
            <p:cNvSpPr/>
            <p:nvPr/>
          </p:nvSpPr>
          <p:spPr>
            <a:xfrm>
              <a:off x="3080939" y="1680503"/>
              <a:ext cx="45973" cy="34283"/>
            </a:xfrm>
            <a:custGeom>
              <a:avLst/>
              <a:gdLst/>
              <a:ahLst/>
              <a:cxnLst/>
              <a:rect l="l" t="t" r="r" b="b"/>
              <a:pathLst>
                <a:path w="3386" h="2525" extrusionOk="0">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09" name="Google Shape;7109;p64"/>
            <p:cNvSpPr/>
            <p:nvPr/>
          </p:nvSpPr>
          <p:spPr>
            <a:xfrm>
              <a:off x="2932062" y="1853304"/>
              <a:ext cx="13143" cy="22009"/>
            </a:xfrm>
            <a:custGeom>
              <a:avLst/>
              <a:gdLst/>
              <a:ahLst/>
              <a:cxnLst/>
              <a:rect l="l" t="t" r="r" b="b"/>
              <a:pathLst>
                <a:path w="968" h="1621" extrusionOk="0">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0" name="Google Shape;7110;p64"/>
            <p:cNvSpPr/>
            <p:nvPr/>
          </p:nvSpPr>
          <p:spPr>
            <a:xfrm>
              <a:off x="2597485" y="1601971"/>
              <a:ext cx="442776" cy="287924"/>
            </a:xfrm>
            <a:custGeom>
              <a:avLst/>
              <a:gdLst/>
              <a:ahLst/>
              <a:cxnLst/>
              <a:rect l="l" t="t" r="r" b="b"/>
              <a:pathLst>
                <a:path w="32611" h="21206" extrusionOk="0">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1" name="Google Shape;7111;p64"/>
            <p:cNvSpPr/>
            <p:nvPr/>
          </p:nvSpPr>
          <p:spPr>
            <a:xfrm>
              <a:off x="2846836" y="1894023"/>
              <a:ext cx="15804" cy="11649"/>
            </a:xfrm>
            <a:custGeom>
              <a:avLst/>
              <a:gdLst/>
              <a:ahLst/>
              <a:cxnLst/>
              <a:rect l="l" t="t" r="r" b="b"/>
              <a:pathLst>
                <a:path w="1164" h="858" extrusionOk="0">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2" name="Google Shape;7112;p64"/>
            <p:cNvSpPr/>
            <p:nvPr/>
          </p:nvSpPr>
          <p:spPr>
            <a:xfrm>
              <a:off x="2648062" y="1810752"/>
              <a:ext cx="244" cy="434"/>
            </a:xfrm>
            <a:custGeom>
              <a:avLst/>
              <a:gdLst/>
              <a:ahLst/>
              <a:cxnLst/>
              <a:rect l="l" t="t" r="r" b="b"/>
              <a:pathLst>
                <a:path w="18" h="32" extrusionOk="0">
                  <a:moveTo>
                    <a:pt x="0" y="0"/>
                  </a:moveTo>
                  <a:cubicBezTo>
                    <a:pt x="7" y="11"/>
                    <a:pt x="14" y="21"/>
                    <a:pt x="18" y="32"/>
                  </a:cubicBezTo>
                  <a:cubicBezTo>
                    <a:pt x="14"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3" name="Google Shape;7113;p64"/>
            <p:cNvSpPr/>
            <p:nvPr/>
          </p:nvSpPr>
          <p:spPr>
            <a:xfrm>
              <a:off x="2732242" y="1823623"/>
              <a:ext cx="2770" cy="2064"/>
            </a:xfrm>
            <a:custGeom>
              <a:avLst/>
              <a:gdLst/>
              <a:ahLst/>
              <a:cxnLst/>
              <a:rect l="l" t="t" r="r" b="b"/>
              <a:pathLst>
                <a:path w="204" h="152" extrusionOk="0">
                  <a:moveTo>
                    <a:pt x="203" y="22"/>
                  </a:moveTo>
                  <a:cubicBezTo>
                    <a:pt x="74" y="1"/>
                    <a:pt x="32" y="88"/>
                    <a:pt x="0" y="151"/>
                  </a:cubicBezTo>
                  <a:cubicBezTo>
                    <a:pt x="32" y="88"/>
                    <a:pt x="74" y="1"/>
                    <a:pt x="203"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4" name="Google Shape;7114;p64"/>
            <p:cNvSpPr/>
            <p:nvPr/>
          </p:nvSpPr>
          <p:spPr>
            <a:xfrm>
              <a:off x="2647627" y="1810277"/>
              <a:ext cx="353" cy="434"/>
            </a:xfrm>
            <a:custGeom>
              <a:avLst/>
              <a:gdLst/>
              <a:ahLst/>
              <a:cxnLst/>
              <a:rect l="l" t="t" r="r" b="b"/>
              <a:pathLst>
                <a:path w="26" h="32" extrusionOk="0">
                  <a:moveTo>
                    <a:pt x="1" y="0"/>
                  </a:moveTo>
                  <a:cubicBezTo>
                    <a:pt x="11" y="11"/>
                    <a:pt x="18" y="21"/>
                    <a:pt x="25" y="32"/>
                  </a:cubicBezTo>
                  <a:cubicBezTo>
                    <a:pt x="18"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5" name="Google Shape;7115;p64"/>
            <p:cNvSpPr/>
            <p:nvPr/>
          </p:nvSpPr>
          <p:spPr>
            <a:xfrm>
              <a:off x="2648347" y="1811227"/>
              <a:ext cx="204" cy="434"/>
            </a:xfrm>
            <a:custGeom>
              <a:avLst/>
              <a:gdLst/>
              <a:ahLst/>
              <a:cxnLst/>
              <a:rect l="l" t="t" r="r" b="b"/>
              <a:pathLst>
                <a:path w="15" h="32" extrusionOk="0">
                  <a:moveTo>
                    <a:pt x="0" y="0"/>
                  </a:moveTo>
                  <a:cubicBezTo>
                    <a:pt x="7" y="11"/>
                    <a:pt x="11" y="21"/>
                    <a:pt x="14" y="32"/>
                  </a:cubicBezTo>
                  <a:cubicBezTo>
                    <a:pt x="11" y="21"/>
                    <a:pt x="7"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6" name="Google Shape;7116;p64"/>
            <p:cNvSpPr/>
            <p:nvPr/>
          </p:nvSpPr>
          <p:spPr>
            <a:xfrm>
              <a:off x="2698638" y="1829665"/>
              <a:ext cx="815" cy="489"/>
            </a:xfrm>
            <a:custGeom>
              <a:avLst/>
              <a:gdLst/>
              <a:ahLst/>
              <a:cxnLst/>
              <a:rect l="l" t="t" r="r" b="b"/>
              <a:pathLst>
                <a:path w="60" h="36" extrusionOk="0">
                  <a:moveTo>
                    <a:pt x="60" y="0"/>
                  </a:moveTo>
                  <a:lnTo>
                    <a:pt x="60" y="0"/>
                  </a:lnTo>
                  <a:cubicBezTo>
                    <a:pt x="39" y="7"/>
                    <a:pt x="18" y="21"/>
                    <a:pt x="0" y="35"/>
                  </a:cubicBezTo>
                  <a:cubicBezTo>
                    <a:pt x="18" y="21"/>
                    <a:pt x="39" y="11"/>
                    <a:pt x="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7" name="Google Shape;7117;p64"/>
            <p:cNvSpPr/>
            <p:nvPr/>
          </p:nvSpPr>
          <p:spPr>
            <a:xfrm>
              <a:off x="2704530" y="1833752"/>
              <a:ext cx="14" cy="149"/>
            </a:xfrm>
            <a:custGeom>
              <a:avLst/>
              <a:gdLst/>
              <a:ahLst/>
              <a:cxnLst/>
              <a:rect l="l" t="t" r="r" b="b"/>
              <a:pathLst>
                <a:path w="1" h="11" extrusionOk="0">
                  <a:moveTo>
                    <a:pt x="0" y="7"/>
                  </a:moveTo>
                  <a:lnTo>
                    <a:pt x="0" y="0"/>
                  </a:ln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8" name="Google Shape;7118;p64"/>
            <p:cNvSpPr/>
            <p:nvPr/>
          </p:nvSpPr>
          <p:spPr>
            <a:xfrm>
              <a:off x="2645210" y="1808322"/>
              <a:ext cx="434" cy="299"/>
            </a:xfrm>
            <a:custGeom>
              <a:avLst/>
              <a:gdLst/>
              <a:ahLst/>
              <a:cxnLst/>
              <a:rect l="l" t="t" r="r" b="b"/>
              <a:pathLst>
                <a:path w="32" h="22" extrusionOk="0">
                  <a:moveTo>
                    <a:pt x="0" y="1"/>
                  </a:moveTo>
                  <a:lnTo>
                    <a:pt x="32"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19" name="Google Shape;7119;p64"/>
            <p:cNvSpPr/>
            <p:nvPr/>
          </p:nvSpPr>
          <p:spPr>
            <a:xfrm>
              <a:off x="2646201" y="1809041"/>
              <a:ext cx="448" cy="339"/>
            </a:xfrm>
            <a:custGeom>
              <a:avLst/>
              <a:gdLst/>
              <a:ahLst/>
              <a:cxnLst/>
              <a:rect l="l" t="t" r="r" b="b"/>
              <a:pathLst>
                <a:path w="33" h="25" extrusionOk="0">
                  <a:moveTo>
                    <a:pt x="1"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0" name="Google Shape;7120;p64"/>
            <p:cNvSpPr/>
            <p:nvPr/>
          </p:nvSpPr>
          <p:spPr>
            <a:xfrm>
              <a:off x="2645685" y="1808661"/>
              <a:ext cx="434" cy="339"/>
            </a:xfrm>
            <a:custGeom>
              <a:avLst/>
              <a:gdLst/>
              <a:ahLst/>
              <a:cxnLst/>
              <a:rect l="l" t="t" r="r" b="b"/>
              <a:pathLst>
                <a:path w="32" h="25" extrusionOk="0">
                  <a:moveTo>
                    <a:pt x="0" y="0"/>
                  </a:moveTo>
                  <a:lnTo>
                    <a:pt x="3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1" name="Google Shape;7121;p64"/>
            <p:cNvSpPr/>
            <p:nvPr/>
          </p:nvSpPr>
          <p:spPr>
            <a:xfrm>
              <a:off x="2757863" y="1824818"/>
              <a:ext cx="149" cy="149"/>
            </a:xfrm>
            <a:custGeom>
              <a:avLst/>
              <a:gdLst/>
              <a:ahLst/>
              <a:cxnLst/>
              <a:rect l="l" t="t" r="r" b="b"/>
              <a:pathLst>
                <a:path w="11" h="11" extrusionOk="0">
                  <a:moveTo>
                    <a:pt x="1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2" name="Google Shape;7122;p64"/>
            <p:cNvSpPr/>
            <p:nvPr/>
          </p:nvSpPr>
          <p:spPr>
            <a:xfrm>
              <a:off x="2622101" y="1766489"/>
              <a:ext cx="109" cy="258"/>
            </a:xfrm>
            <a:custGeom>
              <a:avLst/>
              <a:gdLst/>
              <a:ahLst/>
              <a:cxnLst/>
              <a:rect l="l" t="t" r="r" b="b"/>
              <a:pathLst>
                <a:path w="8" h="19" extrusionOk="0">
                  <a:moveTo>
                    <a:pt x="8" y="1"/>
                  </a:moveTo>
                  <a:lnTo>
                    <a:pt x="8" y="1"/>
                  </a:lnTo>
                  <a:lnTo>
                    <a:pt x="1" y="18"/>
                  </a:ln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3" name="Google Shape;7123;p64"/>
            <p:cNvSpPr/>
            <p:nvPr/>
          </p:nvSpPr>
          <p:spPr>
            <a:xfrm>
              <a:off x="2646731" y="1809421"/>
              <a:ext cx="434" cy="394"/>
            </a:xfrm>
            <a:custGeom>
              <a:avLst/>
              <a:gdLst/>
              <a:ahLst/>
              <a:cxnLst/>
              <a:rect l="l" t="t" r="r" b="b"/>
              <a:pathLst>
                <a:path w="32" h="29" extrusionOk="0">
                  <a:moveTo>
                    <a:pt x="0" y="0"/>
                  </a:moveTo>
                  <a:cubicBezTo>
                    <a:pt x="11" y="11"/>
                    <a:pt x="21" y="21"/>
                    <a:pt x="32" y="28"/>
                  </a:cubicBezTo>
                  <a:cubicBezTo>
                    <a:pt x="21" y="21"/>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4" name="Google Shape;7124;p64"/>
            <p:cNvSpPr/>
            <p:nvPr/>
          </p:nvSpPr>
          <p:spPr>
            <a:xfrm>
              <a:off x="2647152" y="1809801"/>
              <a:ext cx="448" cy="394"/>
            </a:xfrm>
            <a:custGeom>
              <a:avLst/>
              <a:gdLst/>
              <a:ahLst/>
              <a:cxnLst/>
              <a:rect l="l" t="t" r="r" b="b"/>
              <a:pathLst>
                <a:path w="33" h="29" extrusionOk="0">
                  <a:moveTo>
                    <a:pt x="1" y="0"/>
                  </a:moveTo>
                  <a:cubicBezTo>
                    <a:pt x="11" y="11"/>
                    <a:pt x="22" y="21"/>
                    <a:pt x="32" y="28"/>
                  </a:cubicBezTo>
                  <a:cubicBezTo>
                    <a:pt x="22" y="21"/>
                    <a:pt x="1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5" name="Google Shape;7125;p64"/>
            <p:cNvSpPr/>
            <p:nvPr/>
          </p:nvSpPr>
          <p:spPr>
            <a:xfrm>
              <a:off x="2642685" y="1805321"/>
              <a:ext cx="163" cy="109"/>
            </a:xfrm>
            <a:custGeom>
              <a:avLst/>
              <a:gdLst/>
              <a:ahLst/>
              <a:cxnLst/>
              <a:rect l="l" t="t" r="r" b="b"/>
              <a:pathLst>
                <a:path w="12"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6" name="Google Shape;7126;p64"/>
            <p:cNvSpPr/>
            <p:nvPr/>
          </p:nvSpPr>
          <p:spPr>
            <a:xfrm>
              <a:off x="2643730" y="1806271"/>
              <a:ext cx="1494" cy="2064"/>
            </a:xfrm>
            <a:custGeom>
              <a:avLst/>
              <a:gdLst/>
              <a:ahLst/>
              <a:cxnLst/>
              <a:rect l="l" t="t" r="r" b="b"/>
              <a:pathLst>
                <a:path w="110" h="152" extrusionOk="0">
                  <a:moveTo>
                    <a:pt x="1" y="1"/>
                  </a:moveTo>
                  <a:cubicBezTo>
                    <a:pt x="43" y="50"/>
                    <a:pt x="78" y="99"/>
                    <a:pt x="109" y="152"/>
                  </a:cubicBezTo>
                  <a:cubicBezTo>
                    <a:pt x="78" y="99"/>
                    <a:pt x="43" y="5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7" name="Google Shape;7127;p64"/>
            <p:cNvSpPr/>
            <p:nvPr/>
          </p:nvSpPr>
          <p:spPr>
            <a:xfrm>
              <a:off x="2634280" y="1782606"/>
              <a:ext cx="1765" cy="2770"/>
            </a:xfrm>
            <a:custGeom>
              <a:avLst/>
              <a:gdLst/>
              <a:ahLst/>
              <a:cxnLst/>
              <a:rect l="l" t="t" r="r" b="b"/>
              <a:pathLst>
                <a:path w="130" h="204" extrusionOk="0">
                  <a:moveTo>
                    <a:pt x="0" y="1"/>
                  </a:moveTo>
                  <a:cubicBezTo>
                    <a:pt x="0" y="39"/>
                    <a:pt x="70" y="127"/>
                    <a:pt x="130" y="204"/>
                  </a:cubicBezTo>
                  <a:cubicBezTo>
                    <a:pt x="70" y="127"/>
                    <a:pt x="0" y="39"/>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8" name="Google Shape;7128;p64"/>
            <p:cNvSpPr/>
            <p:nvPr/>
          </p:nvSpPr>
          <p:spPr>
            <a:xfrm>
              <a:off x="2643404" y="1805945"/>
              <a:ext cx="149" cy="149"/>
            </a:xfrm>
            <a:custGeom>
              <a:avLst/>
              <a:gdLst/>
              <a:ahLst/>
              <a:cxnLst/>
              <a:rect l="l" t="t" r="r" b="b"/>
              <a:pathLst>
                <a:path w="11" h="11" extrusionOk="0">
                  <a:moveTo>
                    <a:pt x="0" y="0"/>
                  </a:moveTo>
                  <a:lnTo>
                    <a:pt x="1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29" name="Google Shape;7129;p64"/>
            <p:cNvSpPr/>
            <p:nvPr/>
          </p:nvSpPr>
          <p:spPr>
            <a:xfrm>
              <a:off x="2725915" y="1830616"/>
              <a:ext cx="543" cy="204"/>
            </a:xfrm>
            <a:custGeom>
              <a:avLst/>
              <a:gdLst/>
              <a:ahLst/>
              <a:cxnLst/>
              <a:rect l="l" t="t" r="r" b="b"/>
              <a:pathLst>
                <a:path w="40" h="15" extrusionOk="0">
                  <a:moveTo>
                    <a:pt x="39" y="0"/>
                  </a:moveTo>
                  <a:lnTo>
                    <a:pt x="1" y="14"/>
                  </a:ln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0" name="Google Shape;7130;p64"/>
            <p:cNvSpPr/>
            <p:nvPr/>
          </p:nvSpPr>
          <p:spPr>
            <a:xfrm>
              <a:off x="2701204" y="1827805"/>
              <a:ext cx="815" cy="353"/>
            </a:xfrm>
            <a:custGeom>
              <a:avLst/>
              <a:gdLst/>
              <a:ahLst/>
              <a:cxnLst/>
              <a:rect l="l" t="t" r="r" b="b"/>
              <a:pathLst>
                <a:path w="60" h="26" extrusionOk="0">
                  <a:moveTo>
                    <a:pt x="0" y="25"/>
                  </a:moveTo>
                  <a:cubicBezTo>
                    <a:pt x="18" y="11"/>
                    <a:pt x="39" y="1"/>
                    <a:pt x="60" y="1"/>
                  </a:cubicBezTo>
                  <a:cubicBezTo>
                    <a:pt x="39" y="1"/>
                    <a:pt x="18" y="11"/>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1" name="Google Shape;7131;p64"/>
            <p:cNvSpPr/>
            <p:nvPr/>
          </p:nvSpPr>
          <p:spPr>
            <a:xfrm>
              <a:off x="2757673" y="1824533"/>
              <a:ext cx="109" cy="149"/>
            </a:xfrm>
            <a:custGeom>
              <a:avLst/>
              <a:gdLst/>
              <a:ahLst/>
              <a:cxnLst/>
              <a:rect l="l" t="t" r="r" b="b"/>
              <a:pathLst>
                <a:path w="8" h="11" extrusionOk="0">
                  <a:moveTo>
                    <a:pt x="0" y="0"/>
                  </a:moveTo>
                  <a:cubicBezTo>
                    <a:pt x="0" y="4"/>
                    <a:pt x="4" y="7"/>
                    <a:pt x="7" y="11"/>
                  </a:cubicBezTo>
                  <a:cubicBezTo>
                    <a:pt x="4" y="7"/>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2" name="Google Shape;7132;p64"/>
            <p:cNvSpPr/>
            <p:nvPr/>
          </p:nvSpPr>
          <p:spPr>
            <a:xfrm>
              <a:off x="2758012" y="1824954"/>
              <a:ext cx="1955" cy="1018"/>
            </a:xfrm>
            <a:custGeom>
              <a:avLst/>
              <a:gdLst/>
              <a:ahLst/>
              <a:cxnLst/>
              <a:rect l="l" t="t" r="r" b="b"/>
              <a:pathLst>
                <a:path w="144" h="75" extrusionOk="0">
                  <a:moveTo>
                    <a:pt x="0" y="1"/>
                  </a:moveTo>
                  <a:lnTo>
                    <a:pt x="0" y="1"/>
                  </a:lnTo>
                  <a:cubicBezTo>
                    <a:pt x="42" y="36"/>
                    <a:pt x="91" y="60"/>
                    <a:pt x="143" y="74"/>
                  </a:cubicBezTo>
                  <a:cubicBezTo>
                    <a:pt x="91" y="57"/>
                    <a:pt x="42" y="36"/>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3" name="Google Shape;7133;p64"/>
            <p:cNvSpPr/>
            <p:nvPr/>
          </p:nvSpPr>
          <p:spPr>
            <a:xfrm>
              <a:off x="2626338" y="1766353"/>
              <a:ext cx="869" cy="679"/>
            </a:xfrm>
            <a:custGeom>
              <a:avLst/>
              <a:gdLst/>
              <a:ahLst/>
              <a:cxnLst/>
              <a:rect l="l" t="t" r="r" b="b"/>
              <a:pathLst>
                <a:path w="64" h="50" extrusionOk="0">
                  <a:moveTo>
                    <a:pt x="64" y="49"/>
                  </a:moveTo>
                  <a:cubicBezTo>
                    <a:pt x="43" y="32"/>
                    <a:pt x="22" y="14"/>
                    <a:pt x="1" y="0"/>
                  </a:cubicBezTo>
                  <a:cubicBezTo>
                    <a:pt x="22" y="14"/>
                    <a:pt x="43" y="32"/>
                    <a:pt x="64"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4" name="Google Shape;7134;p64"/>
            <p:cNvSpPr/>
            <p:nvPr/>
          </p:nvSpPr>
          <p:spPr>
            <a:xfrm>
              <a:off x="2757768" y="1824669"/>
              <a:ext cx="109" cy="163"/>
            </a:xfrm>
            <a:custGeom>
              <a:avLst/>
              <a:gdLst/>
              <a:ahLst/>
              <a:cxnLst/>
              <a:rect l="l" t="t" r="r" b="b"/>
              <a:pathLst>
                <a:path w="8" h="12" extrusionOk="0">
                  <a:moveTo>
                    <a:pt x="0" y="1"/>
                  </a:moveTo>
                  <a:cubicBezTo>
                    <a:pt x="0" y="4"/>
                    <a:pt x="4" y="8"/>
                    <a:pt x="7" y="11"/>
                  </a:cubicBezTo>
                  <a:cubicBezTo>
                    <a:pt x="4" y="8"/>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5" name="Google Shape;7135;p64"/>
            <p:cNvSpPr/>
            <p:nvPr/>
          </p:nvSpPr>
          <p:spPr>
            <a:xfrm>
              <a:off x="2760049" y="1825959"/>
              <a:ext cx="204" cy="54"/>
            </a:xfrm>
            <a:custGeom>
              <a:avLst/>
              <a:gdLst/>
              <a:ahLst/>
              <a:cxnLst/>
              <a:rect l="l" t="t" r="r" b="b"/>
              <a:pathLst>
                <a:path w="15" h="4" extrusionOk="0">
                  <a:moveTo>
                    <a:pt x="0" y="0"/>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6" name="Google Shape;7136;p64"/>
            <p:cNvSpPr/>
            <p:nvPr/>
          </p:nvSpPr>
          <p:spPr>
            <a:xfrm>
              <a:off x="2704571" y="1833223"/>
              <a:ext cx="68" cy="394"/>
            </a:xfrm>
            <a:custGeom>
              <a:avLst/>
              <a:gdLst/>
              <a:ahLst/>
              <a:cxnLst/>
              <a:rect l="l" t="t" r="r" b="b"/>
              <a:pathLst>
                <a:path w="5" h="29" extrusionOk="0">
                  <a:moveTo>
                    <a:pt x="4" y="1"/>
                  </a:moveTo>
                  <a:cubicBezTo>
                    <a:pt x="1" y="11"/>
                    <a:pt x="1" y="18"/>
                    <a:pt x="1" y="29"/>
                  </a:cubicBezTo>
                  <a:cubicBezTo>
                    <a:pt x="1" y="18"/>
                    <a:pt x="1" y="11"/>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7" name="Google Shape;7137;p64"/>
            <p:cNvSpPr/>
            <p:nvPr/>
          </p:nvSpPr>
          <p:spPr>
            <a:xfrm>
              <a:off x="2634280" y="1780800"/>
              <a:ext cx="339" cy="1819"/>
            </a:xfrm>
            <a:custGeom>
              <a:avLst/>
              <a:gdLst/>
              <a:ahLst/>
              <a:cxnLst/>
              <a:rect l="l" t="t" r="r" b="b"/>
              <a:pathLst>
                <a:path w="25" h="134" extrusionOk="0">
                  <a:moveTo>
                    <a:pt x="25" y="1"/>
                  </a:moveTo>
                  <a:lnTo>
                    <a:pt x="18" y="22"/>
                  </a:lnTo>
                  <a:cubicBezTo>
                    <a:pt x="11" y="57"/>
                    <a:pt x="4" y="95"/>
                    <a:pt x="0" y="134"/>
                  </a:cubicBezTo>
                  <a:cubicBezTo>
                    <a:pt x="4" y="95"/>
                    <a:pt x="11" y="60"/>
                    <a:pt x="18" y="25"/>
                  </a:cubicBez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8" name="Google Shape;7138;p64"/>
            <p:cNvSpPr/>
            <p:nvPr/>
          </p:nvSpPr>
          <p:spPr>
            <a:xfrm>
              <a:off x="2726580" y="1830426"/>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39" name="Google Shape;7139;p64"/>
            <p:cNvSpPr/>
            <p:nvPr/>
          </p:nvSpPr>
          <p:spPr>
            <a:xfrm>
              <a:off x="2917955" y="1668962"/>
              <a:ext cx="1575" cy="530"/>
            </a:xfrm>
            <a:custGeom>
              <a:avLst/>
              <a:gdLst/>
              <a:ahLst/>
              <a:cxnLst/>
              <a:rect l="l" t="t" r="r" b="b"/>
              <a:pathLst>
                <a:path w="116" h="39" extrusionOk="0">
                  <a:moveTo>
                    <a:pt x="0" y="39"/>
                  </a:moveTo>
                  <a:cubicBezTo>
                    <a:pt x="39" y="25"/>
                    <a:pt x="77" y="11"/>
                    <a:pt x="116" y="0"/>
                  </a:cubicBezTo>
                  <a:cubicBezTo>
                    <a:pt x="77" y="11"/>
                    <a:pt x="39" y="25"/>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0" name="Google Shape;7140;p64"/>
            <p:cNvSpPr/>
            <p:nvPr/>
          </p:nvSpPr>
          <p:spPr>
            <a:xfrm>
              <a:off x="2754577" y="170422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1" name="Google Shape;7141;p64"/>
            <p:cNvSpPr/>
            <p:nvPr/>
          </p:nvSpPr>
          <p:spPr>
            <a:xfrm>
              <a:off x="2822125" y="1713781"/>
              <a:ext cx="163" cy="109"/>
            </a:xfrm>
            <a:custGeom>
              <a:avLst/>
              <a:gdLst/>
              <a:ahLst/>
              <a:cxnLst/>
              <a:rect l="l" t="t" r="r" b="b"/>
              <a:pathLst>
                <a:path w="12" h="8" extrusionOk="0">
                  <a:moveTo>
                    <a:pt x="1"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2" name="Google Shape;7142;p64"/>
            <p:cNvSpPr/>
            <p:nvPr/>
          </p:nvSpPr>
          <p:spPr>
            <a:xfrm>
              <a:off x="2821324" y="1714297"/>
              <a:ext cx="95" cy="68"/>
            </a:xfrm>
            <a:custGeom>
              <a:avLst/>
              <a:gdLst/>
              <a:ahLst/>
              <a:cxnLst/>
              <a:rect l="l" t="t" r="r" b="b"/>
              <a:pathLst>
                <a:path w="7"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3" name="Google Shape;7143;p64"/>
            <p:cNvSpPr/>
            <p:nvPr/>
          </p:nvSpPr>
          <p:spPr>
            <a:xfrm>
              <a:off x="2845370" y="1708079"/>
              <a:ext cx="1670" cy="299"/>
            </a:xfrm>
            <a:custGeom>
              <a:avLst/>
              <a:gdLst/>
              <a:ahLst/>
              <a:cxnLst/>
              <a:rect l="l" t="t" r="r" b="b"/>
              <a:pathLst>
                <a:path w="123" h="22" extrusionOk="0">
                  <a:moveTo>
                    <a:pt x="0" y="0"/>
                  </a:moveTo>
                  <a:lnTo>
                    <a:pt x="0" y="0"/>
                  </a:lnTo>
                  <a:cubicBezTo>
                    <a:pt x="46" y="11"/>
                    <a:pt x="88" y="18"/>
                    <a:pt x="123" y="21"/>
                  </a:cubicBezTo>
                  <a:cubicBezTo>
                    <a:pt x="88" y="18"/>
                    <a:pt x="46"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4" name="Google Shape;7144;p64"/>
            <p:cNvSpPr/>
            <p:nvPr/>
          </p:nvSpPr>
          <p:spPr>
            <a:xfrm>
              <a:off x="2819124" y="171534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5" name="Google Shape;7145;p64"/>
            <p:cNvSpPr/>
            <p:nvPr/>
          </p:nvSpPr>
          <p:spPr>
            <a:xfrm>
              <a:off x="2822980" y="1713211"/>
              <a:ext cx="204" cy="109"/>
            </a:xfrm>
            <a:custGeom>
              <a:avLst/>
              <a:gdLst/>
              <a:ahLst/>
              <a:cxnLst/>
              <a:rect l="l" t="t" r="r" b="b"/>
              <a:pathLst>
                <a:path w="15" h="8" extrusionOk="0">
                  <a:moveTo>
                    <a:pt x="1" y="7"/>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6" name="Google Shape;7146;p64"/>
            <p:cNvSpPr/>
            <p:nvPr/>
          </p:nvSpPr>
          <p:spPr>
            <a:xfrm>
              <a:off x="2924459" y="1658548"/>
              <a:ext cx="869" cy="720"/>
            </a:xfrm>
            <a:custGeom>
              <a:avLst/>
              <a:gdLst/>
              <a:ahLst/>
              <a:cxnLst/>
              <a:rect l="l" t="t" r="r" b="b"/>
              <a:pathLst>
                <a:path w="64" h="53" extrusionOk="0">
                  <a:moveTo>
                    <a:pt x="64" y="53"/>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7" name="Google Shape;7147;p64"/>
            <p:cNvSpPr/>
            <p:nvPr/>
          </p:nvSpPr>
          <p:spPr>
            <a:xfrm>
              <a:off x="2759424" y="1705363"/>
              <a:ext cx="5390" cy="204"/>
            </a:xfrm>
            <a:custGeom>
              <a:avLst/>
              <a:gdLst/>
              <a:ahLst/>
              <a:cxnLst/>
              <a:rect l="l" t="t" r="r" b="b"/>
              <a:pathLst>
                <a:path w="397" h="15" extrusionOk="0">
                  <a:moveTo>
                    <a:pt x="397" y="11"/>
                  </a:moveTo>
                  <a:cubicBezTo>
                    <a:pt x="288" y="1"/>
                    <a:pt x="179" y="1"/>
                    <a:pt x="74" y="11"/>
                  </a:cubicBezTo>
                  <a:lnTo>
                    <a:pt x="1" y="15"/>
                  </a:lnTo>
                  <a:lnTo>
                    <a:pt x="74" y="11"/>
                  </a:lnTo>
                  <a:cubicBezTo>
                    <a:pt x="179" y="1"/>
                    <a:pt x="288" y="1"/>
                    <a:pt x="397"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8" name="Google Shape;7148;p64"/>
            <p:cNvSpPr/>
            <p:nvPr/>
          </p:nvSpPr>
          <p:spPr>
            <a:xfrm>
              <a:off x="2818459" y="1715533"/>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49" name="Google Shape;7149;p64"/>
            <p:cNvSpPr/>
            <p:nvPr/>
          </p:nvSpPr>
          <p:spPr>
            <a:xfrm>
              <a:off x="2820550" y="1714773"/>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0" name="Google Shape;7150;p64"/>
            <p:cNvSpPr/>
            <p:nvPr/>
          </p:nvSpPr>
          <p:spPr>
            <a:xfrm>
              <a:off x="2697063" y="1644102"/>
              <a:ext cx="68" cy="244"/>
            </a:xfrm>
            <a:custGeom>
              <a:avLst/>
              <a:gdLst/>
              <a:ahLst/>
              <a:cxnLst/>
              <a:rect l="l" t="t" r="r" b="b"/>
              <a:pathLst>
                <a:path w="5" h="18" extrusionOk="0">
                  <a:moveTo>
                    <a:pt x="1" y="0"/>
                  </a:moveTo>
                  <a:cubicBezTo>
                    <a:pt x="1" y="4"/>
                    <a:pt x="4" y="11"/>
                    <a:pt x="4" y="18"/>
                  </a:cubicBezTo>
                  <a:cubicBezTo>
                    <a:pt x="4" y="11"/>
                    <a:pt x="4"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1" name="Google Shape;7151;p64"/>
            <p:cNvSpPr/>
            <p:nvPr/>
          </p:nvSpPr>
          <p:spPr>
            <a:xfrm>
              <a:off x="2810815" y="1712641"/>
              <a:ext cx="1385" cy="109"/>
            </a:xfrm>
            <a:custGeom>
              <a:avLst/>
              <a:gdLst/>
              <a:ahLst/>
              <a:cxnLst/>
              <a:rect l="l" t="t" r="r" b="b"/>
              <a:pathLst>
                <a:path w="102" h="8" extrusionOk="0">
                  <a:moveTo>
                    <a:pt x="102" y="0"/>
                  </a:moveTo>
                  <a:lnTo>
                    <a:pt x="81" y="0"/>
                  </a:lnTo>
                  <a:cubicBezTo>
                    <a:pt x="53" y="4"/>
                    <a:pt x="25" y="7"/>
                    <a:pt x="0" y="7"/>
                  </a:cubicBezTo>
                  <a:cubicBezTo>
                    <a:pt x="25" y="7"/>
                    <a:pt x="53" y="4"/>
                    <a:pt x="81" y="0"/>
                  </a:cubicBezTo>
                  <a:cubicBezTo>
                    <a:pt x="88" y="0"/>
                    <a:pt x="95" y="0"/>
                    <a:pt x="10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2" name="Google Shape;7152;p64"/>
            <p:cNvSpPr/>
            <p:nvPr/>
          </p:nvSpPr>
          <p:spPr>
            <a:xfrm>
              <a:off x="2817943" y="171558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3" name="Google Shape;7153;p64"/>
            <p:cNvSpPr/>
            <p:nvPr/>
          </p:nvSpPr>
          <p:spPr>
            <a:xfrm>
              <a:off x="2901594" y="1637965"/>
              <a:ext cx="5540" cy="10943"/>
            </a:xfrm>
            <a:custGeom>
              <a:avLst/>
              <a:gdLst/>
              <a:ahLst/>
              <a:cxnLst/>
              <a:rect l="l" t="t" r="r" b="b"/>
              <a:pathLst>
                <a:path w="408" h="806" extrusionOk="0">
                  <a:moveTo>
                    <a:pt x="407" y="1"/>
                  </a:moveTo>
                  <a:lnTo>
                    <a:pt x="1" y="80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4" name="Google Shape;7154;p64"/>
            <p:cNvSpPr/>
            <p:nvPr/>
          </p:nvSpPr>
          <p:spPr>
            <a:xfrm>
              <a:off x="2921988" y="1656213"/>
              <a:ext cx="774" cy="774"/>
            </a:xfrm>
            <a:custGeom>
              <a:avLst/>
              <a:gdLst/>
              <a:ahLst/>
              <a:cxnLst/>
              <a:rect l="l" t="t" r="r" b="b"/>
              <a:pathLst>
                <a:path w="57" h="57" extrusionOk="0">
                  <a:moveTo>
                    <a:pt x="1" y="1"/>
                  </a:moveTo>
                  <a:cubicBezTo>
                    <a:pt x="15" y="18"/>
                    <a:pt x="36" y="36"/>
                    <a:pt x="57" y="57"/>
                  </a:cubicBezTo>
                  <a:cubicBezTo>
                    <a:pt x="36" y="36"/>
                    <a:pt x="18" y="1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5" name="Google Shape;7155;p64"/>
            <p:cNvSpPr/>
            <p:nvPr/>
          </p:nvSpPr>
          <p:spPr>
            <a:xfrm>
              <a:off x="2803687" y="1710645"/>
              <a:ext cx="679" cy="394"/>
            </a:xfrm>
            <a:custGeom>
              <a:avLst/>
              <a:gdLst/>
              <a:ahLst/>
              <a:cxnLst/>
              <a:rect l="l" t="t" r="r" b="b"/>
              <a:pathLst>
                <a:path w="50" h="29" extrusionOk="0">
                  <a:moveTo>
                    <a:pt x="0" y="0"/>
                  </a:moveTo>
                  <a:lnTo>
                    <a:pt x="49"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6" name="Google Shape;7156;p64"/>
            <p:cNvSpPr/>
            <p:nvPr/>
          </p:nvSpPr>
          <p:spPr>
            <a:xfrm>
              <a:off x="2598395" y="1730373"/>
              <a:ext cx="54" cy="244"/>
            </a:xfrm>
            <a:custGeom>
              <a:avLst/>
              <a:gdLst/>
              <a:ahLst/>
              <a:cxnLst/>
              <a:rect l="l" t="t" r="r" b="b"/>
              <a:pathLst>
                <a:path w="4" h="18" extrusionOk="0">
                  <a:moveTo>
                    <a:pt x="4" y="0"/>
                  </a:moveTo>
                  <a:lnTo>
                    <a:pt x="4" y="0"/>
                  </a:lnTo>
                  <a:cubicBezTo>
                    <a:pt x="4" y="7"/>
                    <a:pt x="0" y="11"/>
                    <a:pt x="0" y="18"/>
                  </a:cubicBezTo>
                  <a:cubicBezTo>
                    <a:pt x="4" y="11"/>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7" name="Google Shape;7157;p64"/>
            <p:cNvSpPr/>
            <p:nvPr/>
          </p:nvSpPr>
          <p:spPr>
            <a:xfrm>
              <a:off x="2598531" y="1729463"/>
              <a:ext cx="14" cy="109"/>
            </a:xfrm>
            <a:custGeom>
              <a:avLst/>
              <a:gdLst/>
              <a:ahLst/>
              <a:cxnLst/>
              <a:rect l="l" t="t" r="r" b="b"/>
              <a:pathLst>
                <a:path w="1" h="8" extrusionOk="0">
                  <a:moveTo>
                    <a:pt x="1" y="1"/>
                  </a:moveTo>
                  <a:lnTo>
                    <a:pt x="1" y="8"/>
                  </a:lnTo>
                  <a:cubicBezTo>
                    <a:pt x="1" y="8"/>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8" name="Google Shape;7158;p64"/>
            <p:cNvSpPr/>
            <p:nvPr/>
          </p:nvSpPr>
          <p:spPr>
            <a:xfrm>
              <a:off x="2609176" y="1723815"/>
              <a:ext cx="1113" cy="679"/>
            </a:xfrm>
            <a:custGeom>
              <a:avLst/>
              <a:gdLst/>
              <a:ahLst/>
              <a:cxnLst/>
              <a:rect l="l" t="t" r="r" b="b"/>
              <a:pathLst>
                <a:path w="82" h="50" extrusionOk="0">
                  <a:moveTo>
                    <a:pt x="81" y="49"/>
                  </a:moveTo>
                  <a:cubicBezTo>
                    <a:pt x="57" y="32"/>
                    <a:pt x="29" y="14"/>
                    <a:pt x="1" y="0"/>
                  </a:cubicBezTo>
                  <a:cubicBezTo>
                    <a:pt x="29" y="14"/>
                    <a:pt x="57" y="32"/>
                    <a:pt x="81"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59" name="Google Shape;7159;p64"/>
            <p:cNvSpPr/>
            <p:nvPr/>
          </p:nvSpPr>
          <p:spPr>
            <a:xfrm>
              <a:off x="2597825" y="1732030"/>
              <a:ext cx="109" cy="258"/>
            </a:xfrm>
            <a:custGeom>
              <a:avLst/>
              <a:gdLst/>
              <a:ahLst/>
              <a:cxnLst/>
              <a:rect l="l" t="t" r="r" b="b"/>
              <a:pathLst>
                <a:path w="8" h="19" extrusionOk="0">
                  <a:moveTo>
                    <a:pt x="7"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0" name="Google Shape;7160;p64"/>
            <p:cNvSpPr/>
            <p:nvPr/>
          </p:nvSpPr>
          <p:spPr>
            <a:xfrm>
              <a:off x="2643975" y="1710455"/>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1" name="Google Shape;7161;p64"/>
            <p:cNvSpPr/>
            <p:nvPr/>
          </p:nvSpPr>
          <p:spPr>
            <a:xfrm>
              <a:off x="2598490" y="1729898"/>
              <a:ext cx="14" cy="204"/>
            </a:xfrm>
            <a:custGeom>
              <a:avLst/>
              <a:gdLst/>
              <a:ahLst/>
              <a:cxnLst/>
              <a:rect l="l" t="t" r="r" b="b"/>
              <a:pathLst>
                <a:path w="1" h="15" extrusionOk="0">
                  <a:moveTo>
                    <a:pt x="0" y="0"/>
                  </a:moveTo>
                  <a:lnTo>
                    <a:pt x="0" y="14"/>
                  </a:lnTo>
                  <a:cubicBezTo>
                    <a:pt x="0" y="11"/>
                    <a:pt x="0" y="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2" name="Google Shape;7162;p64"/>
            <p:cNvSpPr/>
            <p:nvPr/>
          </p:nvSpPr>
          <p:spPr>
            <a:xfrm>
              <a:off x="2598056" y="1731459"/>
              <a:ext cx="109" cy="299"/>
            </a:xfrm>
            <a:custGeom>
              <a:avLst/>
              <a:gdLst/>
              <a:ahLst/>
              <a:cxnLst/>
              <a:rect l="l" t="t" r="r" b="b"/>
              <a:pathLst>
                <a:path w="8" h="22" extrusionOk="0">
                  <a:moveTo>
                    <a:pt x="8" y="1"/>
                  </a:moveTo>
                  <a:lnTo>
                    <a:pt x="8" y="1"/>
                  </a:lnTo>
                  <a:cubicBezTo>
                    <a:pt x="4" y="8"/>
                    <a:pt x="4" y="15"/>
                    <a:pt x="1" y="22"/>
                  </a:cubicBezTo>
                  <a:cubicBezTo>
                    <a:pt x="4" y="15"/>
                    <a:pt x="8"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3" name="Google Shape;7163;p64"/>
            <p:cNvSpPr/>
            <p:nvPr/>
          </p:nvSpPr>
          <p:spPr>
            <a:xfrm>
              <a:off x="2598246" y="1730943"/>
              <a:ext cx="109" cy="244"/>
            </a:xfrm>
            <a:custGeom>
              <a:avLst/>
              <a:gdLst/>
              <a:ahLst/>
              <a:cxnLst/>
              <a:rect l="l" t="t" r="r" b="b"/>
              <a:pathLst>
                <a:path w="8" h="18" extrusionOk="0">
                  <a:moveTo>
                    <a:pt x="8" y="0"/>
                  </a:moveTo>
                  <a:lnTo>
                    <a:pt x="8" y="0"/>
                  </a:lnTo>
                  <a:cubicBezTo>
                    <a:pt x="4" y="4"/>
                    <a:pt x="4" y="11"/>
                    <a:pt x="1" y="18"/>
                  </a:cubicBezTo>
                  <a:cubicBezTo>
                    <a:pt x="4" y="11"/>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4" name="Google Shape;7164;p64"/>
            <p:cNvSpPr/>
            <p:nvPr/>
          </p:nvSpPr>
          <p:spPr>
            <a:xfrm>
              <a:off x="2597485" y="1732600"/>
              <a:ext cx="163" cy="258"/>
            </a:xfrm>
            <a:custGeom>
              <a:avLst/>
              <a:gdLst/>
              <a:ahLst/>
              <a:cxnLst/>
              <a:rect l="l" t="t" r="r" b="b"/>
              <a:pathLst>
                <a:path w="12" h="19" extrusionOk="0">
                  <a:moveTo>
                    <a:pt x="11" y="1"/>
                  </a:moveTo>
                  <a:cubicBezTo>
                    <a:pt x="8" y="8"/>
                    <a:pt x="4" y="15"/>
                    <a:pt x="1" y="18"/>
                  </a:cubicBezTo>
                  <a:cubicBezTo>
                    <a:pt x="4" y="15"/>
                    <a:pt x="8" y="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5" name="Google Shape;7165;p64"/>
            <p:cNvSpPr/>
            <p:nvPr/>
          </p:nvSpPr>
          <p:spPr>
            <a:xfrm>
              <a:off x="2645156" y="1707604"/>
              <a:ext cx="14" cy="434"/>
            </a:xfrm>
            <a:custGeom>
              <a:avLst/>
              <a:gdLst/>
              <a:ahLst/>
              <a:cxnLst/>
              <a:rect l="l" t="t" r="r" b="b"/>
              <a:pathLst>
                <a:path w="1" h="32" extrusionOk="0">
                  <a:moveTo>
                    <a:pt x="1" y="32"/>
                  </a:moveTo>
                  <a:lnTo>
                    <a:pt x="1" y="0"/>
                  </a:lnTo>
                  <a:lnTo>
                    <a:pt x="1" y="0"/>
                  </a:ln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6" name="Google Shape;7166;p64"/>
            <p:cNvSpPr/>
            <p:nvPr/>
          </p:nvSpPr>
          <p:spPr>
            <a:xfrm>
              <a:off x="2625441" y="1716633"/>
              <a:ext cx="6612" cy="4141"/>
            </a:xfrm>
            <a:custGeom>
              <a:avLst/>
              <a:gdLst/>
              <a:ahLst/>
              <a:cxnLst/>
              <a:rect l="l" t="t" r="r" b="b"/>
              <a:pathLst>
                <a:path w="487" h="305" extrusionOk="0">
                  <a:moveTo>
                    <a:pt x="0" y="280"/>
                  </a:moveTo>
                  <a:cubicBezTo>
                    <a:pt x="298" y="305"/>
                    <a:pt x="420" y="133"/>
                    <a:pt x="487" y="0"/>
                  </a:cubicBezTo>
                  <a:cubicBezTo>
                    <a:pt x="420" y="133"/>
                    <a:pt x="298" y="305"/>
                    <a:pt x="0" y="28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7" name="Google Shape;7167;p64"/>
            <p:cNvSpPr/>
            <p:nvPr/>
          </p:nvSpPr>
          <p:spPr>
            <a:xfrm>
              <a:off x="2627437" y="176663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8" name="Google Shape;7168;p64"/>
            <p:cNvSpPr/>
            <p:nvPr/>
          </p:nvSpPr>
          <p:spPr>
            <a:xfrm>
              <a:off x="2629094" y="17652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69" name="Google Shape;7169;p64"/>
            <p:cNvSpPr/>
            <p:nvPr/>
          </p:nvSpPr>
          <p:spPr>
            <a:xfrm>
              <a:off x="2635896" y="1762742"/>
              <a:ext cx="7658" cy="4576"/>
            </a:xfrm>
            <a:custGeom>
              <a:avLst/>
              <a:gdLst/>
              <a:ahLst/>
              <a:cxnLst/>
              <a:rect l="l" t="t" r="r" b="b"/>
              <a:pathLst>
                <a:path w="564" h="337" extrusionOk="0">
                  <a:moveTo>
                    <a:pt x="0" y="0"/>
                  </a:moveTo>
                  <a:lnTo>
                    <a:pt x="0" y="0"/>
                  </a:lnTo>
                  <a:cubicBezTo>
                    <a:pt x="158" y="11"/>
                    <a:pt x="410" y="175"/>
                    <a:pt x="564" y="336"/>
                  </a:cubicBezTo>
                  <a:cubicBezTo>
                    <a:pt x="410" y="175"/>
                    <a:pt x="158"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0" name="Google Shape;7170;p64"/>
            <p:cNvSpPr/>
            <p:nvPr/>
          </p:nvSpPr>
          <p:spPr>
            <a:xfrm>
              <a:off x="2634701" y="1762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1" name="Google Shape;7171;p64"/>
            <p:cNvSpPr/>
            <p:nvPr/>
          </p:nvSpPr>
          <p:spPr>
            <a:xfrm>
              <a:off x="2634701" y="1780759"/>
              <a:ext cx="679" cy="54"/>
            </a:xfrm>
            <a:custGeom>
              <a:avLst/>
              <a:gdLst/>
              <a:ahLst/>
              <a:cxnLst/>
              <a:rect l="l" t="t" r="r" b="b"/>
              <a:pathLst>
                <a:path w="50" h="4" extrusionOk="0">
                  <a:moveTo>
                    <a:pt x="50"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2" name="Google Shape;7172;p64"/>
            <p:cNvSpPr/>
            <p:nvPr/>
          </p:nvSpPr>
          <p:spPr>
            <a:xfrm>
              <a:off x="2644925" y="1769055"/>
              <a:ext cx="530" cy="1969"/>
            </a:xfrm>
            <a:custGeom>
              <a:avLst/>
              <a:gdLst/>
              <a:ahLst/>
              <a:cxnLst/>
              <a:rect l="l" t="t" r="r" b="b"/>
              <a:pathLst>
                <a:path w="39" h="145" extrusionOk="0">
                  <a:moveTo>
                    <a:pt x="25" y="144"/>
                  </a:moveTo>
                  <a:cubicBezTo>
                    <a:pt x="39" y="95"/>
                    <a:pt x="28" y="43"/>
                    <a:pt x="0" y="1"/>
                  </a:cubicBezTo>
                  <a:cubicBezTo>
                    <a:pt x="28" y="43"/>
                    <a:pt x="39" y="95"/>
                    <a:pt x="25"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3" name="Google Shape;7173;p64"/>
            <p:cNvSpPr/>
            <p:nvPr/>
          </p:nvSpPr>
          <p:spPr>
            <a:xfrm>
              <a:off x="2635421" y="1780705"/>
              <a:ext cx="625" cy="68"/>
            </a:xfrm>
            <a:custGeom>
              <a:avLst/>
              <a:gdLst/>
              <a:ahLst/>
              <a:cxnLst/>
              <a:rect l="l" t="t" r="r" b="b"/>
              <a:pathLst>
                <a:path w="46" h="5" extrusionOk="0">
                  <a:moveTo>
                    <a:pt x="46"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4" name="Google Shape;7174;p64"/>
            <p:cNvSpPr/>
            <p:nvPr/>
          </p:nvSpPr>
          <p:spPr>
            <a:xfrm>
              <a:off x="2636127" y="1780610"/>
              <a:ext cx="543" cy="68"/>
            </a:xfrm>
            <a:custGeom>
              <a:avLst/>
              <a:gdLst/>
              <a:ahLst/>
              <a:cxnLst/>
              <a:rect l="l" t="t" r="r" b="b"/>
              <a:pathLst>
                <a:path w="40" h="5" extrusionOk="0">
                  <a:moveTo>
                    <a:pt x="39"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5" name="Google Shape;7175;p64"/>
            <p:cNvSpPr/>
            <p:nvPr/>
          </p:nvSpPr>
          <p:spPr>
            <a:xfrm>
              <a:off x="2635272" y="17627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6" name="Google Shape;7176;p64"/>
            <p:cNvSpPr/>
            <p:nvPr/>
          </p:nvSpPr>
          <p:spPr>
            <a:xfrm>
              <a:off x="2636751" y="1780474"/>
              <a:ext cx="489" cy="109"/>
            </a:xfrm>
            <a:custGeom>
              <a:avLst/>
              <a:gdLst/>
              <a:ahLst/>
              <a:cxnLst/>
              <a:rect l="l" t="t" r="r" b="b"/>
              <a:pathLst>
                <a:path w="36" h="8" extrusionOk="0">
                  <a:moveTo>
                    <a:pt x="3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7" name="Google Shape;7177;p64"/>
            <p:cNvSpPr/>
            <p:nvPr/>
          </p:nvSpPr>
          <p:spPr>
            <a:xfrm>
              <a:off x="2963060" y="1726992"/>
              <a:ext cx="109" cy="204"/>
            </a:xfrm>
            <a:custGeom>
              <a:avLst/>
              <a:gdLst/>
              <a:ahLst/>
              <a:cxnLst/>
              <a:rect l="l" t="t" r="r" b="b"/>
              <a:pathLst>
                <a:path w="8" h="15" extrusionOk="0">
                  <a:moveTo>
                    <a:pt x="8"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8" name="Google Shape;7178;p64"/>
            <p:cNvSpPr/>
            <p:nvPr/>
          </p:nvSpPr>
          <p:spPr>
            <a:xfrm>
              <a:off x="2962449" y="1728038"/>
              <a:ext cx="149" cy="258"/>
            </a:xfrm>
            <a:custGeom>
              <a:avLst/>
              <a:gdLst/>
              <a:ahLst/>
              <a:cxnLst/>
              <a:rect l="l" t="t" r="r" b="b"/>
              <a:pathLst>
                <a:path w="11" h="19" extrusionOk="0">
                  <a:moveTo>
                    <a:pt x="11"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79" name="Google Shape;7179;p64"/>
            <p:cNvSpPr/>
            <p:nvPr/>
          </p:nvSpPr>
          <p:spPr>
            <a:xfrm>
              <a:off x="3013201" y="1703272"/>
              <a:ext cx="299" cy="109"/>
            </a:xfrm>
            <a:custGeom>
              <a:avLst/>
              <a:gdLst/>
              <a:ahLst/>
              <a:cxnLst/>
              <a:rect l="l" t="t" r="r" b="b"/>
              <a:pathLst>
                <a:path w="22" h="8" extrusionOk="0">
                  <a:moveTo>
                    <a:pt x="22"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0" name="Google Shape;7180;p64"/>
            <p:cNvSpPr/>
            <p:nvPr/>
          </p:nvSpPr>
          <p:spPr>
            <a:xfrm>
              <a:off x="2963684" y="1726286"/>
              <a:ext cx="109" cy="149"/>
            </a:xfrm>
            <a:custGeom>
              <a:avLst/>
              <a:gdLst/>
              <a:ahLst/>
              <a:cxnLst/>
              <a:rect l="l" t="t" r="r" b="b"/>
              <a:pathLst>
                <a:path w="8" h="11" extrusionOk="0">
                  <a:moveTo>
                    <a:pt x="0" y="11"/>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1" name="Google Shape;7181;p64"/>
            <p:cNvSpPr/>
            <p:nvPr/>
          </p:nvSpPr>
          <p:spPr>
            <a:xfrm>
              <a:off x="2962204" y="1728662"/>
              <a:ext cx="109" cy="244"/>
            </a:xfrm>
            <a:custGeom>
              <a:avLst/>
              <a:gdLst/>
              <a:ahLst/>
              <a:cxnLst/>
              <a:rect l="l" t="t" r="r" b="b"/>
              <a:pathLst>
                <a:path w="8" h="18" extrusionOk="0">
                  <a:moveTo>
                    <a:pt x="8"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2" name="Google Shape;7182;p64"/>
            <p:cNvSpPr/>
            <p:nvPr/>
          </p:nvSpPr>
          <p:spPr>
            <a:xfrm>
              <a:off x="2962774" y="1727468"/>
              <a:ext cx="109" cy="258"/>
            </a:xfrm>
            <a:custGeom>
              <a:avLst/>
              <a:gdLst/>
              <a:ahLst/>
              <a:cxnLst/>
              <a:rect l="l" t="t" r="r" b="b"/>
              <a:pathLst>
                <a:path w="8" h="19" extrusionOk="0">
                  <a:moveTo>
                    <a:pt x="8"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3" name="Google Shape;7183;p64"/>
            <p:cNvSpPr/>
            <p:nvPr/>
          </p:nvSpPr>
          <p:spPr>
            <a:xfrm>
              <a:off x="3012536" y="1703177"/>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4" name="Google Shape;7184;p64"/>
            <p:cNvSpPr/>
            <p:nvPr/>
          </p:nvSpPr>
          <p:spPr>
            <a:xfrm>
              <a:off x="2963345" y="1726612"/>
              <a:ext cx="163" cy="163"/>
            </a:xfrm>
            <a:custGeom>
              <a:avLst/>
              <a:gdLst/>
              <a:ahLst/>
              <a:cxnLst/>
              <a:rect l="l" t="t" r="r" b="b"/>
              <a:pathLst>
                <a:path w="12" h="12" extrusionOk="0">
                  <a:moveTo>
                    <a:pt x="1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5" name="Google Shape;7185;p64"/>
            <p:cNvSpPr/>
            <p:nvPr/>
          </p:nvSpPr>
          <p:spPr>
            <a:xfrm>
              <a:off x="2964010" y="1726042"/>
              <a:ext cx="109" cy="68"/>
            </a:xfrm>
            <a:custGeom>
              <a:avLst/>
              <a:gdLst/>
              <a:ahLst/>
              <a:cxnLst/>
              <a:rect l="l" t="t" r="r" b="b"/>
              <a:pathLst>
                <a:path w="8" h="5" extrusionOk="0">
                  <a:moveTo>
                    <a:pt x="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6" name="Google Shape;7186;p64"/>
            <p:cNvSpPr/>
            <p:nvPr/>
          </p:nvSpPr>
          <p:spPr>
            <a:xfrm>
              <a:off x="3009685" y="1703082"/>
              <a:ext cx="1344" cy="394"/>
            </a:xfrm>
            <a:custGeom>
              <a:avLst/>
              <a:gdLst/>
              <a:ahLst/>
              <a:cxnLst/>
              <a:rect l="l" t="t" r="r" b="b"/>
              <a:pathLst>
                <a:path w="99" h="29" extrusionOk="0">
                  <a:moveTo>
                    <a:pt x="1" y="1"/>
                  </a:moveTo>
                  <a:cubicBezTo>
                    <a:pt x="32" y="22"/>
                    <a:pt x="67" y="29"/>
                    <a:pt x="99" y="22"/>
                  </a:cubicBezTo>
                  <a:cubicBezTo>
                    <a:pt x="67" y="29"/>
                    <a:pt x="32"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7" name="Google Shape;7187;p64"/>
            <p:cNvSpPr/>
            <p:nvPr/>
          </p:nvSpPr>
          <p:spPr>
            <a:xfrm>
              <a:off x="3011966" y="170317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8" name="Google Shape;7188;p64"/>
            <p:cNvSpPr/>
            <p:nvPr/>
          </p:nvSpPr>
          <p:spPr>
            <a:xfrm>
              <a:off x="2991532" y="1712492"/>
              <a:ext cx="353" cy="1398"/>
            </a:xfrm>
            <a:custGeom>
              <a:avLst/>
              <a:gdLst/>
              <a:ahLst/>
              <a:cxnLst/>
              <a:rect l="l" t="t" r="r" b="b"/>
              <a:pathLst>
                <a:path w="26" h="103" extrusionOk="0">
                  <a:moveTo>
                    <a:pt x="25" y="102"/>
                  </a:moveTo>
                  <a:cubicBezTo>
                    <a:pt x="11" y="71"/>
                    <a:pt x="1" y="36"/>
                    <a:pt x="1" y="1"/>
                  </a:cubicBezTo>
                  <a:cubicBezTo>
                    <a:pt x="1" y="36"/>
                    <a:pt x="11" y="71"/>
                    <a:pt x="25" y="10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89" name="Google Shape;7189;p64"/>
            <p:cNvSpPr/>
            <p:nvPr/>
          </p:nvSpPr>
          <p:spPr>
            <a:xfrm>
              <a:off x="3011070" y="1703327"/>
              <a:ext cx="339" cy="54"/>
            </a:xfrm>
            <a:custGeom>
              <a:avLst/>
              <a:gdLst/>
              <a:ahLst/>
              <a:cxnLst/>
              <a:rect l="l" t="t" r="r" b="b"/>
              <a:pathLst>
                <a:path w="25" h="4" extrusionOk="0">
                  <a:moveTo>
                    <a:pt x="25" y="0"/>
                  </a:moveTo>
                  <a:cubicBezTo>
                    <a:pt x="14" y="0"/>
                    <a:pt x="7" y="4"/>
                    <a:pt x="0" y="4"/>
                  </a:cubicBezTo>
                  <a:cubicBezTo>
                    <a:pt x="7" y="4"/>
                    <a:pt x="14" y="0"/>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0" name="Google Shape;7190;p64"/>
            <p:cNvSpPr/>
            <p:nvPr/>
          </p:nvSpPr>
          <p:spPr>
            <a:xfrm>
              <a:off x="2650343" y="181141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1" name="Google Shape;7191;p64"/>
            <p:cNvSpPr/>
            <p:nvPr/>
          </p:nvSpPr>
          <p:spPr>
            <a:xfrm>
              <a:off x="2650723" y="1811322"/>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2" name="Google Shape;7192;p64"/>
            <p:cNvSpPr/>
            <p:nvPr/>
          </p:nvSpPr>
          <p:spPr>
            <a:xfrm>
              <a:off x="2698067" y="1830086"/>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3" name="Google Shape;7193;p64"/>
            <p:cNvSpPr/>
            <p:nvPr/>
          </p:nvSpPr>
          <p:spPr>
            <a:xfrm>
              <a:off x="2651008" y="1811227"/>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4" name="Google Shape;7194;p64"/>
            <p:cNvSpPr/>
            <p:nvPr/>
          </p:nvSpPr>
          <p:spPr>
            <a:xfrm>
              <a:off x="2651198" y="181113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5" name="Google Shape;7195;p64"/>
            <p:cNvSpPr/>
            <p:nvPr/>
          </p:nvSpPr>
          <p:spPr>
            <a:xfrm>
              <a:off x="2649012" y="181160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6" name="Google Shape;7196;p64"/>
            <p:cNvSpPr/>
            <p:nvPr/>
          </p:nvSpPr>
          <p:spPr>
            <a:xfrm>
              <a:off x="2649487" y="181155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7" name="Google Shape;7197;p64"/>
            <p:cNvSpPr/>
            <p:nvPr/>
          </p:nvSpPr>
          <p:spPr>
            <a:xfrm>
              <a:off x="2649962" y="181145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8" name="Google Shape;7198;p64"/>
            <p:cNvSpPr/>
            <p:nvPr/>
          </p:nvSpPr>
          <p:spPr>
            <a:xfrm>
              <a:off x="2787041" y="1879305"/>
              <a:ext cx="2634" cy="421"/>
            </a:xfrm>
            <a:custGeom>
              <a:avLst/>
              <a:gdLst/>
              <a:ahLst/>
              <a:cxnLst/>
              <a:rect l="l" t="t" r="r" b="b"/>
              <a:pathLst>
                <a:path w="194" h="31" extrusionOk="0">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199" name="Google Shape;7199;p64"/>
            <p:cNvSpPr/>
            <p:nvPr/>
          </p:nvSpPr>
          <p:spPr>
            <a:xfrm>
              <a:off x="2774414" y="1867642"/>
              <a:ext cx="3326" cy="1629"/>
            </a:xfrm>
            <a:custGeom>
              <a:avLst/>
              <a:gdLst/>
              <a:ahLst/>
              <a:cxnLst/>
              <a:rect l="l" t="t" r="r" b="b"/>
              <a:pathLst>
                <a:path w="245" h="120" extrusionOk="0">
                  <a:moveTo>
                    <a:pt x="0" y="1"/>
                  </a:moveTo>
                  <a:lnTo>
                    <a:pt x="0" y="1"/>
                  </a:lnTo>
                  <a:cubicBezTo>
                    <a:pt x="115" y="11"/>
                    <a:pt x="199" y="53"/>
                    <a:pt x="245" y="120"/>
                  </a:cubicBezTo>
                  <a:cubicBezTo>
                    <a:pt x="203" y="53"/>
                    <a:pt x="115"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0" name="Google Shape;7200;p64"/>
            <p:cNvSpPr/>
            <p:nvPr/>
          </p:nvSpPr>
          <p:spPr>
            <a:xfrm>
              <a:off x="2764774" y="1848443"/>
              <a:ext cx="5322" cy="8757"/>
            </a:xfrm>
            <a:custGeom>
              <a:avLst/>
              <a:gdLst/>
              <a:ahLst/>
              <a:cxnLst/>
              <a:rect l="l" t="t" r="r" b="b"/>
              <a:pathLst>
                <a:path w="392" h="645" extrusionOk="0">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1" name="Google Shape;7201;p64"/>
            <p:cNvSpPr/>
            <p:nvPr/>
          </p:nvSpPr>
          <p:spPr>
            <a:xfrm>
              <a:off x="2771603" y="1838694"/>
              <a:ext cx="1765" cy="8051"/>
            </a:xfrm>
            <a:custGeom>
              <a:avLst/>
              <a:gdLst/>
              <a:ahLst/>
              <a:cxnLst/>
              <a:rect l="l" t="t" r="r" b="b"/>
              <a:pathLst>
                <a:path w="130" h="593" extrusionOk="0">
                  <a:moveTo>
                    <a:pt x="0" y="592"/>
                  </a:moveTo>
                  <a:cubicBezTo>
                    <a:pt x="130" y="407"/>
                    <a:pt x="112" y="193"/>
                    <a:pt x="95" y="1"/>
                  </a:cubicBezTo>
                  <a:cubicBezTo>
                    <a:pt x="112" y="193"/>
                    <a:pt x="130" y="407"/>
                    <a:pt x="0" y="59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2" name="Google Shape;7202;p64"/>
            <p:cNvSpPr/>
            <p:nvPr/>
          </p:nvSpPr>
          <p:spPr>
            <a:xfrm>
              <a:off x="2786661" y="1879766"/>
              <a:ext cx="394" cy="149"/>
            </a:xfrm>
            <a:custGeom>
              <a:avLst/>
              <a:gdLst/>
              <a:ahLst/>
              <a:cxnLst/>
              <a:rect l="l" t="t" r="r" b="b"/>
              <a:pathLst>
                <a:path w="29" h="11" extrusionOk="0">
                  <a:moveTo>
                    <a:pt x="1" y="11"/>
                  </a:moveTo>
                  <a:lnTo>
                    <a:pt x="29"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3" name="Google Shape;7203;p64"/>
            <p:cNvSpPr/>
            <p:nvPr/>
          </p:nvSpPr>
          <p:spPr>
            <a:xfrm>
              <a:off x="2761230" y="1825999"/>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4" name="Google Shape;7204;p64"/>
            <p:cNvSpPr/>
            <p:nvPr/>
          </p:nvSpPr>
          <p:spPr>
            <a:xfrm>
              <a:off x="2761474" y="1825864"/>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5" name="Google Shape;7205;p64"/>
            <p:cNvSpPr/>
            <p:nvPr/>
          </p:nvSpPr>
          <p:spPr>
            <a:xfrm>
              <a:off x="2761705" y="182576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6" name="Google Shape;7206;p64"/>
            <p:cNvSpPr/>
            <p:nvPr/>
          </p:nvSpPr>
          <p:spPr>
            <a:xfrm>
              <a:off x="2760945" y="1826149"/>
              <a:ext cx="68" cy="54"/>
            </a:xfrm>
            <a:custGeom>
              <a:avLst/>
              <a:gdLst/>
              <a:ahLst/>
              <a:cxnLst/>
              <a:rect l="l" t="t" r="r" b="b"/>
              <a:pathLst>
                <a:path w="5" h="4" extrusionOk="0">
                  <a:moveTo>
                    <a:pt x="4" y="0"/>
                  </a:moveTo>
                  <a:lnTo>
                    <a:pt x="1" y="4"/>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7" name="Google Shape;7207;p64"/>
            <p:cNvSpPr/>
            <p:nvPr/>
          </p:nvSpPr>
          <p:spPr>
            <a:xfrm>
              <a:off x="2704530" y="1833793"/>
              <a:ext cx="54" cy="68"/>
            </a:xfrm>
            <a:custGeom>
              <a:avLst/>
              <a:gdLst/>
              <a:ahLst/>
              <a:cxnLst/>
              <a:rect l="l" t="t" r="r" b="b"/>
              <a:pathLst>
                <a:path w="4" h="5" extrusionOk="0">
                  <a:moveTo>
                    <a:pt x="4" y="1"/>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8" name="Google Shape;7208;p64"/>
            <p:cNvSpPr/>
            <p:nvPr/>
          </p:nvSpPr>
          <p:spPr>
            <a:xfrm>
              <a:off x="2712894" y="1827004"/>
              <a:ext cx="4766" cy="1724"/>
            </a:xfrm>
            <a:custGeom>
              <a:avLst/>
              <a:gdLst/>
              <a:ahLst/>
              <a:cxnLst/>
              <a:rect l="l" t="t" r="r" b="b"/>
              <a:pathLst>
                <a:path w="351" h="127" extrusionOk="0">
                  <a:moveTo>
                    <a:pt x="1" y="0"/>
                  </a:moveTo>
                  <a:cubicBezTo>
                    <a:pt x="102" y="4"/>
                    <a:pt x="214" y="56"/>
                    <a:pt x="351" y="126"/>
                  </a:cubicBezTo>
                  <a:cubicBezTo>
                    <a:pt x="214" y="56"/>
                    <a:pt x="102"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09" name="Google Shape;7209;p64"/>
            <p:cNvSpPr/>
            <p:nvPr/>
          </p:nvSpPr>
          <p:spPr>
            <a:xfrm>
              <a:off x="2719126" y="1828946"/>
              <a:ext cx="964" cy="163"/>
            </a:xfrm>
            <a:custGeom>
              <a:avLst/>
              <a:gdLst/>
              <a:ahLst/>
              <a:cxnLst/>
              <a:rect l="l" t="t" r="r" b="b"/>
              <a:pathLst>
                <a:path w="71" h="12" extrusionOk="0">
                  <a:moveTo>
                    <a:pt x="70" y="1"/>
                  </a:moveTo>
                  <a:cubicBezTo>
                    <a:pt x="46" y="4"/>
                    <a:pt x="25" y="8"/>
                    <a:pt x="0" y="11"/>
                  </a:cubicBezTo>
                  <a:cubicBezTo>
                    <a:pt x="25" y="8"/>
                    <a:pt x="46" y="4"/>
                    <a:pt x="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0" name="Google Shape;7210;p64"/>
            <p:cNvSpPr/>
            <p:nvPr/>
          </p:nvSpPr>
          <p:spPr>
            <a:xfrm>
              <a:off x="2724204" y="1829570"/>
              <a:ext cx="258" cy="149"/>
            </a:xfrm>
            <a:custGeom>
              <a:avLst/>
              <a:gdLst/>
              <a:ahLst/>
              <a:cxnLst/>
              <a:rect l="l" t="t" r="r" b="b"/>
              <a:pathLst>
                <a:path w="19" h="11" extrusionOk="0">
                  <a:moveTo>
                    <a:pt x="1" y="0"/>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1" name="Google Shape;7211;p64"/>
            <p:cNvSpPr/>
            <p:nvPr/>
          </p:nvSpPr>
          <p:spPr>
            <a:xfrm>
              <a:off x="2722208" y="182885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2" name="Google Shape;7212;p64"/>
            <p:cNvSpPr/>
            <p:nvPr/>
          </p:nvSpPr>
          <p:spPr>
            <a:xfrm>
              <a:off x="2724679" y="1829855"/>
              <a:ext cx="204" cy="149"/>
            </a:xfrm>
            <a:custGeom>
              <a:avLst/>
              <a:gdLst/>
              <a:ahLst/>
              <a:cxnLst/>
              <a:rect l="l" t="t" r="r" b="b"/>
              <a:pathLst>
                <a:path w="15" h="11" extrusionOk="0">
                  <a:moveTo>
                    <a:pt x="1" y="0"/>
                  </a:move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3" name="Google Shape;7213;p64"/>
            <p:cNvSpPr/>
            <p:nvPr/>
          </p:nvSpPr>
          <p:spPr>
            <a:xfrm>
              <a:off x="2720593" y="1828905"/>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4" name="Google Shape;7214;p64"/>
            <p:cNvSpPr/>
            <p:nvPr/>
          </p:nvSpPr>
          <p:spPr>
            <a:xfrm>
              <a:off x="2720077" y="1828905"/>
              <a:ext cx="489" cy="54"/>
            </a:xfrm>
            <a:custGeom>
              <a:avLst/>
              <a:gdLst/>
              <a:ahLst/>
              <a:cxnLst/>
              <a:rect l="l" t="t" r="r" b="b"/>
              <a:pathLst>
                <a:path w="36" h="4" extrusionOk="0">
                  <a:moveTo>
                    <a:pt x="0" y="4"/>
                  </a:moveTo>
                  <a:lnTo>
                    <a:pt x="3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5" name="Google Shape;7215;p64"/>
            <p:cNvSpPr/>
            <p:nvPr/>
          </p:nvSpPr>
          <p:spPr>
            <a:xfrm>
              <a:off x="2722588" y="1828946"/>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6" name="Google Shape;7216;p64"/>
            <p:cNvSpPr/>
            <p:nvPr/>
          </p:nvSpPr>
          <p:spPr>
            <a:xfrm>
              <a:off x="2723349" y="1829190"/>
              <a:ext cx="204" cy="54"/>
            </a:xfrm>
            <a:custGeom>
              <a:avLst/>
              <a:gdLst/>
              <a:ahLst/>
              <a:cxnLst/>
              <a:rect l="l" t="t" r="r" b="b"/>
              <a:pathLst>
                <a:path w="15" h="4" extrusionOk="0">
                  <a:moveTo>
                    <a:pt x="1" y="0"/>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7" name="Google Shape;7217;p64"/>
            <p:cNvSpPr/>
            <p:nvPr/>
          </p:nvSpPr>
          <p:spPr>
            <a:xfrm>
              <a:off x="2722969" y="1829041"/>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8" name="Google Shape;7218;p64"/>
            <p:cNvSpPr/>
            <p:nvPr/>
          </p:nvSpPr>
          <p:spPr>
            <a:xfrm>
              <a:off x="2723783" y="1829380"/>
              <a:ext cx="204" cy="109"/>
            </a:xfrm>
            <a:custGeom>
              <a:avLst/>
              <a:gdLst/>
              <a:ahLst/>
              <a:cxnLst/>
              <a:rect l="l" t="t" r="r" b="b"/>
              <a:pathLst>
                <a:path w="15" h="8" extrusionOk="0">
                  <a:moveTo>
                    <a:pt x="0" y="0"/>
                  </a:moveTo>
                  <a:lnTo>
                    <a:pt x="1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19" name="Google Shape;7219;p64"/>
            <p:cNvSpPr/>
            <p:nvPr/>
          </p:nvSpPr>
          <p:spPr>
            <a:xfrm>
              <a:off x="2720878" y="1828851"/>
              <a:ext cx="204" cy="14"/>
            </a:xfrm>
            <a:custGeom>
              <a:avLst/>
              <a:gdLst/>
              <a:ahLst/>
              <a:cxnLst/>
              <a:rect l="l" t="t" r="r" b="b"/>
              <a:pathLst>
                <a:path w="15" h="1" extrusionOk="0">
                  <a:moveTo>
                    <a:pt x="1" y="1"/>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0" name="Google Shape;7220;p64"/>
            <p:cNvSpPr/>
            <p:nvPr/>
          </p:nvSpPr>
          <p:spPr>
            <a:xfrm>
              <a:off x="2721217" y="182881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1" name="Google Shape;7221;p64"/>
            <p:cNvSpPr/>
            <p:nvPr/>
          </p:nvSpPr>
          <p:spPr>
            <a:xfrm>
              <a:off x="2721882" y="1828810"/>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2" name="Google Shape;7222;p64"/>
            <p:cNvSpPr/>
            <p:nvPr/>
          </p:nvSpPr>
          <p:spPr>
            <a:xfrm>
              <a:off x="2725155" y="1830181"/>
              <a:ext cx="258" cy="163"/>
            </a:xfrm>
            <a:custGeom>
              <a:avLst/>
              <a:gdLst/>
              <a:ahLst/>
              <a:cxnLst/>
              <a:rect l="l" t="t" r="r" b="b"/>
              <a:pathLst>
                <a:path w="19" h="12" extrusionOk="0">
                  <a:moveTo>
                    <a:pt x="1" y="1"/>
                  </a:moveTo>
                  <a:lnTo>
                    <a:pt x="1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3" name="Google Shape;7223;p64"/>
            <p:cNvSpPr/>
            <p:nvPr/>
          </p:nvSpPr>
          <p:spPr>
            <a:xfrm>
              <a:off x="2721543" y="182881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4" name="Google Shape;7224;p64"/>
            <p:cNvSpPr/>
            <p:nvPr/>
          </p:nvSpPr>
          <p:spPr>
            <a:xfrm>
              <a:off x="2725630" y="1830616"/>
              <a:ext cx="258" cy="204"/>
            </a:xfrm>
            <a:custGeom>
              <a:avLst/>
              <a:gdLst/>
              <a:ahLst/>
              <a:cxnLst/>
              <a:rect l="l" t="t" r="r" b="b"/>
              <a:pathLst>
                <a:path w="19" h="15" extrusionOk="0">
                  <a:moveTo>
                    <a:pt x="1" y="0"/>
                  </a:moveTo>
                  <a:lnTo>
                    <a:pt x="1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5" name="Google Shape;7225;p64"/>
            <p:cNvSpPr/>
            <p:nvPr/>
          </p:nvSpPr>
          <p:spPr>
            <a:xfrm>
              <a:off x="2704530" y="183388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6" name="Google Shape;7226;p64"/>
            <p:cNvSpPr/>
            <p:nvPr/>
          </p:nvSpPr>
          <p:spPr>
            <a:xfrm>
              <a:off x="2801976" y="1871403"/>
              <a:ext cx="109" cy="54"/>
            </a:xfrm>
            <a:custGeom>
              <a:avLst/>
              <a:gdLst/>
              <a:ahLst/>
              <a:cxnLst/>
              <a:rect l="l" t="t" r="r" b="b"/>
              <a:pathLst>
                <a:path w="8" h="4" extrusionOk="0">
                  <a:moveTo>
                    <a:pt x="7"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7" name="Google Shape;7227;p64"/>
            <p:cNvSpPr/>
            <p:nvPr/>
          </p:nvSpPr>
          <p:spPr>
            <a:xfrm>
              <a:off x="2821894" y="1866270"/>
              <a:ext cx="815" cy="339"/>
            </a:xfrm>
            <a:custGeom>
              <a:avLst/>
              <a:gdLst/>
              <a:ahLst/>
              <a:cxnLst/>
              <a:rect l="l" t="t" r="r" b="b"/>
              <a:pathLst>
                <a:path w="60" h="25" extrusionOk="0">
                  <a:moveTo>
                    <a:pt x="60" y="25"/>
                  </a:moveTo>
                  <a:cubicBezTo>
                    <a:pt x="42" y="11"/>
                    <a:pt x="21" y="0"/>
                    <a:pt x="0" y="0"/>
                  </a:cubicBezTo>
                  <a:cubicBezTo>
                    <a:pt x="21" y="0"/>
                    <a:pt x="42" y="11"/>
                    <a:pt x="6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8" name="Google Shape;7228;p64"/>
            <p:cNvSpPr/>
            <p:nvPr/>
          </p:nvSpPr>
          <p:spPr>
            <a:xfrm>
              <a:off x="2797414" y="1872774"/>
              <a:ext cx="434" cy="299"/>
            </a:xfrm>
            <a:custGeom>
              <a:avLst/>
              <a:gdLst/>
              <a:ahLst/>
              <a:cxnLst/>
              <a:rect l="l" t="t" r="r" b="b"/>
              <a:pathLst>
                <a:path w="32" h="22" extrusionOk="0">
                  <a:moveTo>
                    <a:pt x="32" y="1"/>
                  </a:moveTo>
                  <a:cubicBezTo>
                    <a:pt x="21" y="8"/>
                    <a:pt x="11" y="15"/>
                    <a:pt x="0" y="22"/>
                  </a:cubicBezTo>
                  <a:cubicBezTo>
                    <a:pt x="11" y="18"/>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29" name="Google Shape;7229;p64"/>
            <p:cNvSpPr/>
            <p:nvPr/>
          </p:nvSpPr>
          <p:spPr>
            <a:xfrm>
              <a:off x="2804108" y="1870452"/>
              <a:ext cx="1874" cy="1100"/>
            </a:xfrm>
            <a:custGeom>
              <a:avLst/>
              <a:gdLst/>
              <a:ahLst/>
              <a:cxnLst/>
              <a:rect l="l" t="t" r="r" b="b"/>
              <a:pathLst>
                <a:path w="138" h="81" extrusionOk="0">
                  <a:moveTo>
                    <a:pt x="1" y="81"/>
                  </a:moveTo>
                  <a:cubicBezTo>
                    <a:pt x="29" y="32"/>
                    <a:pt x="81" y="0"/>
                    <a:pt x="137" y="0"/>
                  </a:cubicBezTo>
                  <a:cubicBezTo>
                    <a:pt x="81" y="0"/>
                    <a:pt x="29"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0" name="Google Shape;7230;p64"/>
            <p:cNvSpPr/>
            <p:nvPr/>
          </p:nvSpPr>
          <p:spPr>
            <a:xfrm>
              <a:off x="2837902" y="1879617"/>
              <a:ext cx="353" cy="109"/>
            </a:xfrm>
            <a:custGeom>
              <a:avLst/>
              <a:gdLst/>
              <a:ahLst/>
              <a:cxnLst/>
              <a:rect l="l" t="t" r="r" b="b"/>
              <a:pathLst>
                <a:path w="26" h="8" extrusionOk="0">
                  <a:moveTo>
                    <a:pt x="1" y="1"/>
                  </a:moveTo>
                  <a:cubicBezTo>
                    <a:pt x="8" y="4"/>
                    <a:pt x="18" y="4"/>
                    <a:pt x="25" y="8"/>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1" name="Google Shape;7231;p64"/>
            <p:cNvSpPr/>
            <p:nvPr/>
          </p:nvSpPr>
          <p:spPr>
            <a:xfrm>
              <a:off x="2822750" y="1866596"/>
              <a:ext cx="109" cy="109"/>
            </a:xfrm>
            <a:custGeom>
              <a:avLst/>
              <a:gdLst/>
              <a:ahLst/>
              <a:cxnLst/>
              <a:rect l="l" t="t" r="r" b="b"/>
              <a:pathLst>
                <a:path w="8" h="8" extrusionOk="0">
                  <a:moveTo>
                    <a:pt x="7"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2" name="Google Shape;7232;p64"/>
            <p:cNvSpPr/>
            <p:nvPr/>
          </p:nvSpPr>
          <p:spPr>
            <a:xfrm>
              <a:off x="2838282" y="1879712"/>
              <a:ext cx="353" cy="204"/>
            </a:xfrm>
            <a:custGeom>
              <a:avLst/>
              <a:gdLst/>
              <a:ahLst/>
              <a:cxnLst/>
              <a:rect l="l" t="t" r="r" b="b"/>
              <a:pathLst>
                <a:path w="26" h="15" extrusionOk="0">
                  <a:moveTo>
                    <a:pt x="25" y="15"/>
                  </a:moveTo>
                  <a:cubicBezTo>
                    <a:pt x="18" y="8"/>
                    <a:pt x="8" y="4"/>
                    <a:pt x="1" y="1"/>
                  </a:cubicBezTo>
                  <a:cubicBezTo>
                    <a:pt x="8" y="4"/>
                    <a:pt x="18" y="8"/>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3" name="Google Shape;7233;p64"/>
            <p:cNvSpPr/>
            <p:nvPr/>
          </p:nvSpPr>
          <p:spPr>
            <a:xfrm>
              <a:off x="2796939" y="1873113"/>
              <a:ext cx="434" cy="244"/>
            </a:xfrm>
            <a:custGeom>
              <a:avLst/>
              <a:gdLst/>
              <a:ahLst/>
              <a:cxnLst/>
              <a:rect l="l" t="t" r="r" b="b"/>
              <a:pathLst>
                <a:path w="32" h="18" extrusionOk="0">
                  <a:moveTo>
                    <a:pt x="32" y="0"/>
                  </a:moveTo>
                  <a:lnTo>
                    <a:pt x="7" y="14"/>
                  </a:lnTo>
                  <a:lnTo>
                    <a:pt x="0" y="18"/>
                  </a:lnTo>
                  <a:cubicBezTo>
                    <a:pt x="11" y="14"/>
                    <a:pt x="21" y="7"/>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4" name="Google Shape;7234;p64"/>
            <p:cNvSpPr/>
            <p:nvPr/>
          </p:nvSpPr>
          <p:spPr>
            <a:xfrm>
              <a:off x="2797889" y="1872543"/>
              <a:ext cx="299" cy="244"/>
            </a:xfrm>
            <a:custGeom>
              <a:avLst/>
              <a:gdLst/>
              <a:ahLst/>
              <a:cxnLst/>
              <a:rect l="l" t="t" r="r" b="b"/>
              <a:pathLst>
                <a:path w="22" h="18" extrusionOk="0">
                  <a:moveTo>
                    <a:pt x="21" y="0"/>
                  </a:moveTo>
                  <a:cubicBezTo>
                    <a:pt x="14" y="4"/>
                    <a:pt x="7" y="11"/>
                    <a:pt x="0" y="18"/>
                  </a:cubicBezTo>
                  <a:cubicBezTo>
                    <a:pt x="7" y="11"/>
                    <a:pt x="14" y="4"/>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5" name="Google Shape;7235;p64"/>
            <p:cNvSpPr/>
            <p:nvPr/>
          </p:nvSpPr>
          <p:spPr>
            <a:xfrm>
              <a:off x="2838662" y="1879956"/>
              <a:ext cx="828" cy="720"/>
            </a:xfrm>
            <a:custGeom>
              <a:avLst/>
              <a:gdLst/>
              <a:ahLst/>
              <a:cxnLst/>
              <a:rect l="l" t="t" r="r" b="b"/>
              <a:pathLst>
                <a:path w="61" h="53" extrusionOk="0">
                  <a:moveTo>
                    <a:pt x="1" y="0"/>
                  </a:moveTo>
                  <a:cubicBezTo>
                    <a:pt x="22" y="14"/>
                    <a:pt x="43" y="32"/>
                    <a:pt x="60" y="53"/>
                  </a:cubicBezTo>
                  <a:cubicBezTo>
                    <a:pt x="43" y="32"/>
                    <a:pt x="22"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6" name="Google Shape;7236;p64"/>
            <p:cNvSpPr/>
            <p:nvPr/>
          </p:nvSpPr>
          <p:spPr>
            <a:xfrm>
              <a:off x="2796178" y="187368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7" name="Google Shape;7237;p64"/>
            <p:cNvSpPr/>
            <p:nvPr/>
          </p:nvSpPr>
          <p:spPr>
            <a:xfrm>
              <a:off x="2795798" y="187377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8" name="Google Shape;7238;p64"/>
            <p:cNvSpPr/>
            <p:nvPr/>
          </p:nvSpPr>
          <p:spPr>
            <a:xfrm>
              <a:off x="2795459" y="187377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39" name="Google Shape;7239;p64"/>
            <p:cNvSpPr/>
            <p:nvPr/>
          </p:nvSpPr>
          <p:spPr>
            <a:xfrm>
              <a:off x="2789661" y="1879671"/>
              <a:ext cx="3476" cy="3476"/>
            </a:xfrm>
            <a:custGeom>
              <a:avLst/>
              <a:gdLst/>
              <a:ahLst/>
              <a:cxnLst/>
              <a:rect l="l" t="t" r="r" b="b"/>
              <a:pathLst>
                <a:path w="256" h="256" extrusionOk="0">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0" name="Google Shape;7240;p64"/>
            <p:cNvSpPr/>
            <p:nvPr/>
          </p:nvSpPr>
          <p:spPr>
            <a:xfrm>
              <a:off x="2796559" y="1873399"/>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1" name="Google Shape;7241;p64"/>
            <p:cNvSpPr/>
            <p:nvPr/>
          </p:nvSpPr>
          <p:spPr>
            <a:xfrm>
              <a:off x="2794984" y="1873724"/>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2" name="Google Shape;7242;p64"/>
            <p:cNvSpPr/>
            <p:nvPr/>
          </p:nvSpPr>
          <p:spPr>
            <a:xfrm>
              <a:off x="2789661" y="1879671"/>
              <a:ext cx="54" cy="14"/>
            </a:xfrm>
            <a:custGeom>
              <a:avLst/>
              <a:gdLst/>
              <a:ahLst/>
              <a:cxnLst/>
              <a:rect l="l" t="t" r="r" b="b"/>
              <a:pathLst>
                <a:path w="4" h="1" extrusionOk="0">
                  <a:moveTo>
                    <a:pt x="4" y="0"/>
                  </a:moveTo>
                  <a:lnTo>
                    <a:pt x="4" y="0"/>
                  </a:ln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3" name="Google Shape;7243;p64"/>
            <p:cNvSpPr/>
            <p:nvPr/>
          </p:nvSpPr>
          <p:spPr>
            <a:xfrm>
              <a:off x="2796980" y="1873303"/>
              <a:ext cx="109" cy="54"/>
            </a:xfrm>
            <a:custGeom>
              <a:avLst/>
              <a:gdLst/>
              <a:ahLst/>
              <a:cxnLst/>
              <a:rect l="l" t="t" r="r" b="b"/>
              <a:pathLst>
                <a:path w="8" h="4" extrusionOk="0">
                  <a:moveTo>
                    <a:pt x="8"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4" name="Google Shape;7244;p64"/>
            <p:cNvSpPr/>
            <p:nvPr/>
          </p:nvSpPr>
          <p:spPr>
            <a:xfrm>
              <a:off x="2959964" y="1971102"/>
              <a:ext cx="4345" cy="3082"/>
            </a:xfrm>
            <a:custGeom>
              <a:avLst/>
              <a:gdLst/>
              <a:ahLst/>
              <a:cxnLst/>
              <a:rect l="l" t="t" r="r" b="b"/>
              <a:pathLst>
                <a:path w="320" h="227" extrusionOk="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5" name="Google Shape;7245;p64"/>
            <p:cNvSpPr/>
            <p:nvPr/>
          </p:nvSpPr>
          <p:spPr>
            <a:xfrm>
              <a:off x="2945287" y="1972446"/>
              <a:ext cx="34378" cy="30916"/>
            </a:xfrm>
            <a:custGeom>
              <a:avLst/>
              <a:gdLst/>
              <a:ahLst/>
              <a:cxnLst/>
              <a:rect l="l" t="t" r="r" b="b"/>
              <a:pathLst>
                <a:path w="2532" h="2277" extrusionOk="0">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6" name="Google Shape;7246;p64"/>
            <p:cNvSpPr/>
            <p:nvPr/>
          </p:nvSpPr>
          <p:spPr>
            <a:xfrm>
              <a:off x="2934927" y="1945305"/>
              <a:ext cx="6191" cy="6463"/>
            </a:xfrm>
            <a:custGeom>
              <a:avLst/>
              <a:gdLst/>
              <a:ahLst/>
              <a:cxnLst/>
              <a:rect l="l" t="t" r="r" b="b"/>
              <a:pathLst>
                <a:path w="456" h="476" extrusionOk="0">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7" name="Google Shape;7247;p64"/>
            <p:cNvSpPr/>
            <p:nvPr/>
          </p:nvSpPr>
          <p:spPr>
            <a:xfrm>
              <a:off x="2944567" y="1938516"/>
              <a:ext cx="27875" cy="31432"/>
            </a:xfrm>
            <a:custGeom>
              <a:avLst/>
              <a:gdLst/>
              <a:ahLst/>
              <a:cxnLst/>
              <a:rect l="l" t="t" r="r" b="b"/>
              <a:pathLst>
                <a:path w="2053" h="2315" extrusionOk="0">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8" name="Google Shape;7248;p64"/>
            <p:cNvSpPr/>
            <p:nvPr/>
          </p:nvSpPr>
          <p:spPr>
            <a:xfrm>
              <a:off x="2944187" y="1956588"/>
              <a:ext cx="15030" cy="20258"/>
            </a:xfrm>
            <a:custGeom>
              <a:avLst/>
              <a:gdLst/>
              <a:ahLst/>
              <a:cxnLst/>
              <a:rect l="l" t="t" r="r" b="b"/>
              <a:pathLst>
                <a:path w="1107" h="1492" extrusionOk="0">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49" name="Google Shape;7249;p64"/>
            <p:cNvSpPr/>
            <p:nvPr/>
          </p:nvSpPr>
          <p:spPr>
            <a:xfrm>
              <a:off x="2930066" y="1906039"/>
              <a:ext cx="18126" cy="34270"/>
            </a:xfrm>
            <a:custGeom>
              <a:avLst/>
              <a:gdLst/>
              <a:ahLst/>
              <a:cxnLst/>
              <a:rect l="l" t="t" r="r" b="b"/>
              <a:pathLst>
                <a:path w="1335" h="2524" extrusionOk="0">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0" name="Google Shape;7250;p64"/>
            <p:cNvSpPr/>
            <p:nvPr/>
          </p:nvSpPr>
          <p:spPr>
            <a:xfrm>
              <a:off x="2911587" y="1962426"/>
              <a:ext cx="15410" cy="19171"/>
            </a:xfrm>
            <a:custGeom>
              <a:avLst/>
              <a:gdLst/>
              <a:ahLst/>
              <a:cxnLst/>
              <a:rect l="l" t="t" r="r" b="b"/>
              <a:pathLst>
                <a:path w="1135" h="1412" extrusionOk="0">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1" name="Google Shape;7251;p64"/>
            <p:cNvSpPr/>
            <p:nvPr/>
          </p:nvSpPr>
          <p:spPr>
            <a:xfrm>
              <a:off x="3088163" y="2067136"/>
              <a:ext cx="69218" cy="57636"/>
            </a:xfrm>
            <a:custGeom>
              <a:avLst/>
              <a:gdLst/>
              <a:ahLst/>
              <a:cxnLst/>
              <a:rect l="l" t="t" r="r" b="b"/>
              <a:pathLst>
                <a:path w="5098" h="4245" extrusionOk="0">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2" name="Google Shape;7252;p64"/>
            <p:cNvSpPr/>
            <p:nvPr/>
          </p:nvSpPr>
          <p:spPr>
            <a:xfrm>
              <a:off x="2639603" y="1973302"/>
              <a:ext cx="14229" cy="26680"/>
            </a:xfrm>
            <a:custGeom>
              <a:avLst/>
              <a:gdLst/>
              <a:ahLst/>
              <a:cxnLst/>
              <a:rect l="l" t="t" r="r" b="b"/>
              <a:pathLst>
                <a:path w="1048" h="1965" extrusionOk="0">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3" name="Google Shape;7253;p64"/>
            <p:cNvSpPr/>
            <p:nvPr/>
          </p:nvSpPr>
          <p:spPr>
            <a:xfrm>
              <a:off x="2363531" y="2134820"/>
              <a:ext cx="53061" cy="102877"/>
            </a:xfrm>
            <a:custGeom>
              <a:avLst/>
              <a:gdLst/>
              <a:ahLst/>
              <a:cxnLst/>
              <a:rect l="l" t="t" r="r" b="b"/>
              <a:pathLst>
                <a:path w="3908" h="7577" extrusionOk="0">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4" name="Google Shape;7254;p64"/>
            <p:cNvSpPr/>
            <p:nvPr/>
          </p:nvSpPr>
          <p:spPr>
            <a:xfrm>
              <a:off x="2441765" y="1949718"/>
              <a:ext cx="5621" cy="1466"/>
            </a:xfrm>
            <a:custGeom>
              <a:avLst/>
              <a:gdLst/>
              <a:ahLst/>
              <a:cxnLst/>
              <a:rect l="l" t="t" r="r" b="b"/>
              <a:pathLst>
                <a:path w="414" h="108" extrusionOk="0">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5" name="Google Shape;7255;p64"/>
            <p:cNvSpPr/>
            <p:nvPr/>
          </p:nvSpPr>
          <p:spPr>
            <a:xfrm>
              <a:off x="2361345" y="1900730"/>
              <a:ext cx="77012" cy="46109"/>
            </a:xfrm>
            <a:custGeom>
              <a:avLst/>
              <a:gdLst/>
              <a:ahLst/>
              <a:cxnLst/>
              <a:rect l="l" t="t" r="r" b="b"/>
              <a:pathLst>
                <a:path w="5672" h="3396" extrusionOk="0">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6" name="Google Shape;7256;p64"/>
            <p:cNvSpPr/>
            <p:nvPr/>
          </p:nvSpPr>
          <p:spPr>
            <a:xfrm>
              <a:off x="2379743" y="1913221"/>
              <a:ext cx="5146" cy="1018"/>
            </a:xfrm>
            <a:custGeom>
              <a:avLst/>
              <a:gdLst/>
              <a:ahLst/>
              <a:cxnLst/>
              <a:rect l="l" t="t" r="r" b="b"/>
              <a:pathLst>
                <a:path w="379" h="75" extrusionOk="0">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7" name="Google Shape;7257;p64"/>
            <p:cNvSpPr/>
            <p:nvPr/>
          </p:nvSpPr>
          <p:spPr>
            <a:xfrm>
              <a:off x="2364237" y="1918829"/>
              <a:ext cx="109" cy="68"/>
            </a:xfrm>
            <a:custGeom>
              <a:avLst/>
              <a:gdLst/>
              <a:ahLst/>
              <a:cxnLst/>
              <a:rect l="l" t="t" r="r" b="b"/>
              <a:pathLst>
                <a:path w="8" h="5" extrusionOk="0">
                  <a:moveTo>
                    <a:pt x="1" y="4"/>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8" name="Google Shape;7258;p64"/>
            <p:cNvSpPr/>
            <p:nvPr/>
          </p:nvSpPr>
          <p:spPr>
            <a:xfrm>
              <a:off x="2364713" y="19185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59" name="Google Shape;7259;p64"/>
            <p:cNvSpPr/>
            <p:nvPr/>
          </p:nvSpPr>
          <p:spPr>
            <a:xfrm>
              <a:off x="2364102" y="1918978"/>
              <a:ext cx="109" cy="54"/>
            </a:xfrm>
            <a:custGeom>
              <a:avLst/>
              <a:gdLst/>
              <a:ahLst/>
              <a:cxnLst/>
              <a:rect l="l" t="t" r="r" b="b"/>
              <a:pathLst>
                <a:path w="8" h="4" extrusionOk="0">
                  <a:moveTo>
                    <a:pt x="0" y="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0" name="Google Shape;7260;p64"/>
            <p:cNvSpPr/>
            <p:nvPr/>
          </p:nvSpPr>
          <p:spPr>
            <a:xfrm>
              <a:off x="2364672" y="1918544"/>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1" name="Google Shape;7261;p64"/>
            <p:cNvSpPr/>
            <p:nvPr/>
          </p:nvSpPr>
          <p:spPr>
            <a:xfrm>
              <a:off x="2364523" y="1918693"/>
              <a:ext cx="14" cy="14"/>
            </a:xfrm>
            <a:custGeom>
              <a:avLst/>
              <a:gdLst/>
              <a:ahLst/>
              <a:cxnLst/>
              <a:rect l="l" t="t" r="r" b="b"/>
              <a:pathLst>
                <a:path w="1" h="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2" name="Google Shape;7262;p64"/>
            <p:cNvSpPr/>
            <p:nvPr/>
          </p:nvSpPr>
          <p:spPr>
            <a:xfrm>
              <a:off x="2364387" y="1918734"/>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3" name="Google Shape;7263;p64"/>
            <p:cNvSpPr/>
            <p:nvPr/>
          </p:nvSpPr>
          <p:spPr>
            <a:xfrm>
              <a:off x="2363857" y="19190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4" name="Google Shape;7264;p64"/>
            <p:cNvSpPr/>
            <p:nvPr/>
          </p:nvSpPr>
          <p:spPr>
            <a:xfrm>
              <a:off x="2363341" y="1919358"/>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5" name="Google Shape;7265;p64"/>
            <p:cNvSpPr/>
            <p:nvPr/>
          </p:nvSpPr>
          <p:spPr>
            <a:xfrm>
              <a:off x="2362242" y="1919508"/>
              <a:ext cx="1018" cy="530"/>
            </a:xfrm>
            <a:custGeom>
              <a:avLst/>
              <a:gdLst/>
              <a:ahLst/>
              <a:cxnLst/>
              <a:rect l="l" t="t" r="r" b="b"/>
              <a:pathLst>
                <a:path w="75" h="39" extrusionOk="0">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6" name="Google Shape;7266;p64"/>
            <p:cNvSpPr/>
            <p:nvPr/>
          </p:nvSpPr>
          <p:spPr>
            <a:xfrm>
              <a:off x="2363626" y="1919209"/>
              <a:ext cx="149" cy="68"/>
            </a:xfrm>
            <a:custGeom>
              <a:avLst/>
              <a:gdLst/>
              <a:ahLst/>
              <a:cxnLst/>
              <a:rect l="l" t="t" r="r" b="b"/>
              <a:pathLst>
                <a:path w="11" h="5" extrusionOk="0">
                  <a:moveTo>
                    <a:pt x="0" y="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7" name="Google Shape;7267;p64"/>
            <p:cNvSpPr/>
            <p:nvPr/>
          </p:nvSpPr>
          <p:spPr>
            <a:xfrm>
              <a:off x="2361766" y="1920024"/>
              <a:ext cx="394" cy="204"/>
            </a:xfrm>
            <a:custGeom>
              <a:avLst/>
              <a:gdLst/>
              <a:ahLst/>
              <a:cxnLst/>
              <a:rect l="l" t="t" r="r" b="b"/>
              <a:pathLst>
                <a:path w="29" h="15" extrusionOk="0">
                  <a:moveTo>
                    <a:pt x="1" y="15"/>
                  </a:move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8" name="Google Shape;7268;p64"/>
            <p:cNvSpPr/>
            <p:nvPr/>
          </p:nvSpPr>
          <p:spPr>
            <a:xfrm>
              <a:off x="2423463" y="1902672"/>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69" name="Google Shape;7269;p64"/>
            <p:cNvSpPr/>
            <p:nvPr/>
          </p:nvSpPr>
          <p:spPr>
            <a:xfrm>
              <a:off x="2367333" y="1912040"/>
              <a:ext cx="1100" cy="244"/>
            </a:xfrm>
            <a:custGeom>
              <a:avLst/>
              <a:gdLst/>
              <a:ahLst/>
              <a:cxnLst/>
              <a:rect l="l" t="t" r="r" b="b"/>
              <a:pathLst>
                <a:path w="81" h="18" extrusionOk="0">
                  <a:moveTo>
                    <a:pt x="81" y="18"/>
                  </a:moveTo>
                  <a:cubicBezTo>
                    <a:pt x="56" y="7"/>
                    <a:pt x="28" y="0"/>
                    <a:pt x="0" y="0"/>
                  </a:cubicBezTo>
                  <a:cubicBezTo>
                    <a:pt x="28" y="0"/>
                    <a:pt x="56" y="7"/>
                    <a:pt x="8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0" name="Google Shape;7270;p64"/>
            <p:cNvSpPr/>
            <p:nvPr/>
          </p:nvSpPr>
          <p:spPr>
            <a:xfrm>
              <a:off x="2364618" y="191859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1" name="Google Shape;7271;p64"/>
            <p:cNvSpPr/>
            <p:nvPr/>
          </p:nvSpPr>
          <p:spPr>
            <a:xfrm>
              <a:off x="2364767" y="191840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2" name="Google Shape;7272;p64"/>
            <p:cNvSpPr/>
            <p:nvPr/>
          </p:nvSpPr>
          <p:spPr>
            <a:xfrm>
              <a:off x="2414298" y="1903201"/>
              <a:ext cx="3286" cy="54"/>
            </a:xfrm>
            <a:custGeom>
              <a:avLst/>
              <a:gdLst/>
              <a:ahLst/>
              <a:cxnLst/>
              <a:rect l="l" t="t" r="r" b="b"/>
              <a:pathLst>
                <a:path w="242" h="4" extrusionOk="0">
                  <a:moveTo>
                    <a:pt x="0" y="4"/>
                  </a:moveTo>
                  <a:cubicBezTo>
                    <a:pt x="81" y="4"/>
                    <a:pt x="161" y="4"/>
                    <a:pt x="242" y="0"/>
                  </a:cubicBezTo>
                  <a:cubicBezTo>
                    <a:pt x="161" y="4"/>
                    <a:pt x="81" y="4"/>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3" name="Google Shape;7273;p64"/>
            <p:cNvSpPr/>
            <p:nvPr/>
          </p:nvSpPr>
          <p:spPr>
            <a:xfrm>
              <a:off x="2373131" y="1912746"/>
              <a:ext cx="1779" cy="109"/>
            </a:xfrm>
            <a:custGeom>
              <a:avLst/>
              <a:gdLst/>
              <a:ahLst/>
              <a:cxnLst/>
              <a:rect l="l" t="t" r="r" b="b"/>
              <a:pathLst>
                <a:path w="131" h="8" extrusionOk="0">
                  <a:moveTo>
                    <a:pt x="1" y="8"/>
                  </a:moveTo>
                  <a:cubicBezTo>
                    <a:pt x="43" y="4"/>
                    <a:pt x="88" y="1"/>
                    <a:pt x="130" y="4"/>
                  </a:cubicBezTo>
                  <a:cubicBezTo>
                    <a:pt x="88" y="1"/>
                    <a:pt x="43" y="4"/>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4" name="Google Shape;7274;p64"/>
            <p:cNvSpPr/>
            <p:nvPr/>
          </p:nvSpPr>
          <p:spPr>
            <a:xfrm>
              <a:off x="2437773" y="1917172"/>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5" name="Google Shape;7275;p64"/>
            <p:cNvSpPr/>
            <p:nvPr/>
          </p:nvSpPr>
          <p:spPr>
            <a:xfrm>
              <a:off x="2437203" y="1916032"/>
              <a:ext cx="448" cy="774"/>
            </a:xfrm>
            <a:custGeom>
              <a:avLst/>
              <a:gdLst/>
              <a:ahLst/>
              <a:cxnLst/>
              <a:rect l="l" t="t" r="r" b="b"/>
              <a:pathLst>
                <a:path w="33" h="57" extrusionOk="0">
                  <a:moveTo>
                    <a:pt x="1" y="0"/>
                  </a:moveTo>
                  <a:lnTo>
                    <a:pt x="32"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6" name="Google Shape;7276;p64"/>
            <p:cNvSpPr/>
            <p:nvPr/>
          </p:nvSpPr>
          <p:spPr>
            <a:xfrm>
              <a:off x="2436062" y="1913656"/>
              <a:ext cx="394" cy="774"/>
            </a:xfrm>
            <a:custGeom>
              <a:avLst/>
              <a:gdLst/>
              <a:ahLst/>
              <a:cxnLst/>
              <a:rect l="l" t="t" r="r" b="b"/>
              <a:pathLst>
                <a:path w="29" h="57" extrusionOk="0">
                  <a:moveTo>
                    <a:pt x="1" y="0"/>
                  </a:moveTo>
                  <a:lnTo>
                    <a:pt x="29" y="5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7" name="Google Shape;7277;p64"/>
            <p:cNvSpPr/>
            <p:nvPr/>
          </p:nvSpPr>
          <p:spPr>
            <a:xfrm>
              <a:off x="2436687" y="1914932"/>
              <a:ext cx="394" cy="733"/>
            </a:xfrm>
            <a:custGeom>
              <a:avLst/>
              <a:gdLst/>
              <a:ahLst/>
              <a:cxnLst/>
              <a:rect l="l" t="t" r="r" b="b"/>
              <a:pathLst>
                <a:path w="29" h="54" extrusionOk="0">
                  <a:moveTo>
                    <a:pt x="0" y="1"/>
                  </a:moveTo>
                  <a:lnTo>
                    <a:pt x="28" y="5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8" name="Google Shape;7278;p64"/>
            <p:cNvSpPr/>
            <p:nvPr/>
          </p:nvSpPr>
          <p:spPr>
            <a:xfrm>
              <a:off x="2429885" y="1900825"/>
              <a:ext cx="6096" cy="12600"/>
            </a:xfrm>
            <a:custGeom>
              <a:avLst/>
              <a:gdLst/>
              <a:ahLst/>
              <a:cxnLst/>
              <a:rect l="l" t="t" r="r" b="b"/>
              <a:pathLst>
                <a:path w="449" h="928" extrusionOk="0">
                  <a:moveTo>
                    <a:pt x="1" y="0"/>
                  </a:moveTo>
                  <a:lnTo>
                    <a:pt x="1" y="0"/>
                  </a:lnTo>
                  <a:cubicBezTo>
                    <a:pt x="123" y="259"/>
                    <a:pt x="288" y="595"/>
                    <a:pt x="449" y="928"/>
                  </a:cubicBezTo>
                  <a:cubicBezTo>
                    <a:pt x="288" y="595"/>
                    <a:pt x="123" y="25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79" name="Google Shape;7279;p64"/>
            <p:cNvSpPr/>
            <p:nvPr/>
          </p:nvSpPr>
          <p:spPr>
            <a:xfrm>
              <a:off x="3053662" y="2325828"/>
              <a:ext cx="6762" cy="1426"/>
            </a:xfrm>
            <a:custGeom>
              <a:avLst/>
              <a:gdLst/>
              <a:ahLst/>
              <a:cxnLst/>
              <a:rect l="l" t="t" r="r" b="b"/>
              <a:pathLst>
                <a:path w="498" h="105" extrusionOk="0">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0" name="Google Shape;7280;p64"/>
            <p:cNvSpPr/>
            <p:nvPr/>
          </p:nvSpPr>
          <p:spPr>
            <a:xfrm>
              <a:off x="2878838" y="2126931"/>
              <a:ext cx="301597" cy="226799"/>
            </a:xfrm>
            <a:custGeom>
              <a:avLst/>
              <a:gdLst/>
              <a:ahLst/>
              <a:cxnLst/>
              <a:rect l="l" t="t" r="r" b="b"/>
              <a:pathLst>
                <a:path w="22213" h="16704" extrusionOk="0">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1" name="Google Shape;7281;p64"/>
            <p:cNvSpPr/>
            <p:nvPr/>
          </p:nvSpPr>
          <p:spPr>
            <a:xfrm>
              <a:off x="3006548" y="2132321"/>
              <a:ext cx="7861" cy="1765"/>
            </a:xfrm>
            <a:custGeom>
              <a:avLst/>
              <a:gdLst/>
              <a:ahLst/>
              <a:cxnLst/>
              <a:rect l="l" t="t" r="r" b="b"/>
              <a:pathLst>
                <a:path w="579" h="130" extrusionOk="0">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2" name="Google Shape;7282;p64"/>
            <p:cNvSpPr/>
            <p:nvPr/>
          </p:nvSpPr>
          <p:spPr>
            <a:xfrm>
              <a:off x="3116594" y="2348014"/>
              <a:ext cx="679" cy="1344"/>
            </a:xfrm>
            <a:custGeom>
              <a:avLst/>
              <a:gdLst/>
              <a:ahLst/>
              <a:cxnLst/>
              <a:rect l="l" t="t" r="r" b="b"/>
              <a:pathLst>
                <a:path w="50" h="99" extrusionOk="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3" name="Google Shape;7283;p64"/>
            <p:cNvSpPr/>
            <p:nvPr/>
          </p:nvSpPr>
          <p:spPr>
            <a:xfrm>
              <a:off x="3114883" y="2370254"/>
              <a:ext cx="25675" cy="24575"/>
            </a:xfrm>
            <a:custGeom>
              <a:avLst/>
              <a:gdLst/>
              <a:ahLst/>
              <a:cxnLst/>
              <a:rect l="l" t="t" r="r" b="b"/>
              <a:pathLst>
                <a:path w="1891" h="1810" extrusionOk="0">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4" name="Google Shape;7284;p64"/>
            <p:cNvSpPr/>
            <p:nvPr/>
          </p:nvSpPr>
          <p:spPr>
            <a:xfrm>
              <a:off x="3286190" y="2425120"/>
              <a:ext cx="2770" cy="2322"/>
            </a:xfrm>
            <a:custGeom>
              <a:avLst/>
              <a:gdLst/>
              <a:ahLst/>
              <a:cxnLst/>
              <a:rect l="l" t="t" r="r" b="b"/>
              <a:pathLst>
                <a:path w="204" h="171" extrusionOk="0">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5" name="Google Shape;7285;p64"/>
            <p:cNvSpPr/>
            <p:nvPr/>
          </p:nvSpPr>
          <p:spPr>
            <a:xfrm>
              <a:off x="3278682" y="2370688"/>
              <a:ext cx="55858" cy="52287"/>
            </a:xfrm>
            <a:custGeom>
              <a:avLst/>
              <a:gdLst/>
              <a:ahLst/>
              <a:cxnLst/>
              <a:rect l="l" t="t" r="r" b="b"/>
              <a:pathLst>
                <a:path w="4114" h="3851" extrusionOk="0">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6" name="Google Shape;7286;p64"/>
            <p:cNvSpPr/>
            <p:nvPr/>
          </p:nvSpPr>
          <p:spPr>
            <a:xfrm>
              <a:off x="3327113" y="2318822"/>
              <a:ext cx="40271" cy="57243"/>
            </a:xfrm>
            <a:custGeom>
              <a:avLst/>
              <a:gdLst/>
              <a:ahLst/>
              <a:cxnLst/>
              <a:rect l="l" t="t" r="r" b="b"/>
              <a:pathLst>
                <a:path w="2966" h="4216" extrusionOk="0">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7" name="Google Shape;7287;p64"/>
            <p:cNvSpPr/>
            <p:nvPr/>
          </p:nvSpPr>
          <p:spPr>
            <a:xfrm>
              <a:off x="2437868" y="1704617"/>
              <a:ext cx="103542" cy="63855"/>
            </a:xfrm>
            <a:custGeom>
              <a:avLst/>
              <a:gdLst/>
              <a:ahLst/>
              <a:cxnLst/>
              <a:rect l="l" t="t" r="r" b="b"/>
              <a:pathLst>
                <a:path w="7626" h="4703" extrusionOk="0">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8" name="Google Shape;7288;p64"/>
            <p:cNvSpPr/>
            <p:nvPr/>
          </p:nvSpPr>
          <p:spPr>
            <a:xfrm>
              <a:off x="2461928" y="1715967"/>
              <a:ext cx="204" cy="109"/>
            </a:xfrm>
            <a:custGeom>
              <a:avLst/>
              <a:gdLst/>
              <a:ahLst/>
              <a:cxnLst/>
              <a:rect l="l" t="t" r="r" b="b"/>
              <a:pathLst>
                <a:path w="15" h="8" extrusionOk="0">
                  <a:moveTo>
                    <a:pt x="1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89" name="Google Shape;7289;p64"/>
            <p:cNvSpPr/>
            <p:nvPr/>
          </p:nvSpPr>
          <p:spPr>
            <a:xfrm>
              <a:off x="2465159" y="1716823"/>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0" name="Google Shape;7290;p64"/>
            <p:cNvSpPr/>
            <p:nvPr/>
          </p:nvSpPr>
          <p:spPr>
            <a:xfrm>
              <a:off x="2462498" y="1716157"/>
              <a:ext cx="244" cy="109"/>
            </a:xfrm>
            <a:custGeom>
              <a:avLst/>
              <a:gdLst/>
              <a:ahLst/>
              <a:cxnLst/>
              <a:rect l="l" t="t" r="r" b="b"/>
              <a:pathLst>
                <a:path w="18" h="8" extrusionOk="0">
                  <a:moveTo>
                    <a:pt x="18"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1" name="Google Shape;7291;p64"/>
            <p:cNvSpPr/>
            <p:nvPr/>
          </p:nvSpPr>
          <p:spPr>
            <a:xfrm>
              <a:off x="2463733" y="1716538"/>
              <a:ext cx="299" cy="109"/>
            </a:xfrm>
            <a:custGeom>
              <a:avLst/>
              <a:gdLst/>
              <a:ahLst/>
              <a:cxnLst/>
              <a:rect l="l" t="t" r="r" b="b"/>
              <a:pathLst>
                <a:path w="22" h="8" extrusionOk="0">
                  <a:moveTo>
                    <a:pt x="2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2" name="Google Shape;7292;p64"/>
            <p:cNvSpPr/>
            <p:nvPr/>
          </p:nvSpPr>
          <p:spPr>
            <a:xfrm>
              <a:off x="2463109" y="1716388"/>
              <a:ext cx="258" cy="68"/>
            </a:xfrm>
            <a:custGeom>
              <a:avLst/>
              <a:gdLst/>
              <a:ahLst/>
              <a:cxnLst/>
              <a:rect l="l" t="t" r="r" b="b"/>
              <a:pathLst>
                <a:path w="19" h="5" extrusionOk="0">
                  <a:moveTo>
                    <a:pt x="1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3" name="Google Shape;7293;p64"/>
            <p:cNvSpPr/>
            <p:nvPr/>
          </p:nvSpPr>
          <p:spPr>
            <a:xfrm>
              <a:off x="2464399" y="1716728"/>
              <a:ext cx="299" cy="54"/>
            </a:xfrm>
            <a:custGeom>
              <a:avLst/>
              <a:gdLst/>
              <a:ahLst/>
              <a:cxnLst/>
              <a:rect l="l" t="t" r="r" b="b"/>
              <a:pathLst>
                <a:path w="22" h="4" extrusionOk="0">
                  <a:moveTo>
                    <a:pt x="2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4" name="Google Shape;7294;p64"/>
            <p:cNvSpPr/>
            <p:nvPr/>
          </p:nvSpPr>
          <p:spPr>
            <a:xfrm>
              <a:off x="2541071" y="1746150"/>
              <a:ext cx="394" cy="3530"/>
            </a:xfrm>
            <a:custGeom>
              <a:avLst/>
              <a:gdLst/>
              <a:ahLst/>
              <a:cxnLst/>
              <a:rect l="l" t="t" r="r" b="b"/>
              <a:pathLst>
                <a:path w="29" h="260" extrusionOk="0">
                  <a:moveTo>
                    <a:pt x="0" y="0"/>
                  </a:moveTo>
                  <a:lnTo>
                    <a:pt x="28" y="259"/>
                  </a:lnTo>
                  <a:lnTo>
                    <a:pt x="28" y="25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5" name="Google Shape;7295;p64"/>
            <p:cNvSpPr/>
            <p:nvPr/>
          </p:nvSpPr>
          <p:spPr>
            <a:xfrm>
              <a:off x="2465919" y="1716959"/>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6" name="Google Shape;7296;p64"/>
            <p:cNvSpPr/>
            <p:nvPr/>
          </p:nvSpPr>
          <p:spPr>
            <a:xfrm>
              <a:off x="2373470" y="1729138"/>
              <a:ext cx="143134" cy="121505"/>
            </a:xfrm>
            <a:custGeom>
              <a:avLst/>
              <a:gdLst/>
              <a:ahLst/>
              <a:cxnLst/>
              <a:rect l="l" t="t" r="r" b="b"/>
              <a:pathLst>
                <a:path w="10542" h="8949" extrusionOk="0">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7" name="Google Shape;7297;p64"/>
            <p:cNvSpPr/>
            <p:nvPr/>
          </p:nvSpPr>
          <p:spPr>
            <a:xfrm>
              <a:off x="2377313" y="1749667"/>
              <a:ext cx="299" cy="584"/>
            </a:xfrm>
            <a:custGeom>
              <a:avLst/>
              <a:gdLst/>
              <a:ahLst/>
              <a:cxnLst/>
              <a:rect l="l" t="t" r="r" b="b"/>
              <a:pathLst>
                <a:path w="22" h="43" extrusionOk="0">
                  <a:moveTo>
                    <a:pt x="1" y="0"/>
                  </a:moveTo>
                  <a:cubicBezTo>
                    <a:pt x="11" y="14"/>
                    <a:pt x="18" y="32"/>
                    <a:pt x="22" y="43"/>
                  </a:cubicBezTo>
                  <a:cubicBezTo>
                    <a:pt x="18" y="32"/>
                    <a:pt x="11" y="1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8" name="Google Shape;7298;p64"/>
            <p:cNvSpPr/>
            <p:nvPr/>
          </p:nvSpPr>
          <p:spPr>
            <a:xfrm>
              <a:off x="2378073" y="1751907"/>
              <a:ext cx="14" cy="204"/>
            </a:xfrm>
            <a:custGeom>
              <a:avLst/>
              <a:gdLst/>
              <a:ahLst/>
              <a:cxnLst/>
              <a:rect l="l" t="t" r="r" b="b"/>
              <a:pathLst>
                <a:path w="1" h="15" extrusionOk="0">
                  <a:moveTo>
                    <a:pt x="1" y="0"/>
                  </a:moveTo>
                  <a:cubicBezTo>
                    <a:pt x="1" y="4"/>
                    <a:pt x="1" y="11"/>
                    <a:pt x="1" y="14"/>
                  </a:cubicBezTo>
                  <a:cubicBezTo>
                    <a:pt x="1" y="11"/>
                    <a:pt x="1"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299" name="Google Shape;7299;p64"/>
            <p:cNvSpPr/>
            <p:nvPr/>
          </p:nvSpPr>
          <p:spPr>
            <a:xfrm>
              <a:off x="2377978" y="1751282"/>
              <a:ext cx="68" cy="353"/>
            </a:xfrm>
            <a:custGeom>
              <a:avLst/>
              <a:gdLst/>
              <a:ahLst/>
              <a:cxnLst/>
              <a:rect l="l" t="t" r="r" b="b"/>
              <a:pathLst>
                <a:path w="5" h="26" extrusionOk="0">
                  <a:moveTo>
                    <a:pt x="1" y="1"/>
                  </a:moveTo>
                  <a:cubicBezTo>
                    <a:pt x="1" y="8"/>
                    <a:pt x="4" y="18"/>
                    <a:pt x="4" y="25"/>
                  </a:cubicBezTo>
                  <a:cubicBezTo>
                    <a:pt x="4" y="18"/>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0" name="Google Shape;7300;p64"/>
            <p:cNvSpPr/>
            <p:nvPr/>
          </p:nvSpPr>
          <p:spPr>
            <a:xfrm>
              <a:off x="2373755" y="1729233"/>
              <a:ext cx="1629" cy="3761"/>
            </a:xfrm>
            <a:custGeom>
              <a:avLst/>
              <a:gdLst/>
              <a:ahLst/>
              <a:cxnLst/>
              <a:rect l="l" t="t" r="r" b="b"/>
              <a:pathLst>
                <a:path w="120" h="277" extrusionOk="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1" name="Google Shape;7301;p64"/>
            <p:cNvSpPr/>
            <p:nvPr/>
          </p:nvSpPr>
          <p:spPr>
            <a:xfrm>
              <a:off x="2378032" y="1751622"/>
              <a:ext cx="14" cy="299"/>
            </a:xfrm>
            <a:custGeom>
              <a:avLst/>
              <a:gdLst/>
              <a:ahLst/>
              <a:cxnLst/>
              <a:rect l="l" t="t" r="r" b="b"/>
              <a:pathLst>
                <a:path w="1" h="22" extrusionOk="0">
                  <a:moveTo>
                    <a:pt x="0" y="0"/>
                  </a:moveTo>
                  <a:cubicBezTo>
                    <a:pt x="0" y="7"/>
                    <a:pt x="0" y="14"/>
                    <a:pt x="0" y="21"/>
                  </a:cubicBezTo>
                  <a:cubicBezTo>
                    <a:pt x="0" y="14"/>
                    <a:pt x="0"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2" name="Google Shape;7302;p64"/>
            <p:cNvSpPr/>
            <p:nvPr/>
          </p:nvSpPr>
          <p:spPr>
            <a:xfrm>
              <a:off x="2374135" y="1744385"/>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3" name="Google Shape;7303;p64"/>
            <p:cNvSpPr/>
            <p:nvPr/>
          </p:nvSpPr>
          <p:spPr>
            <a:xfrm>
              <a:off x="2377842" y="1750862"/>
              <a:ext cx="149" cy="394"/>
            </a:xfrm>
            <a:custGeom>
              <a:avLst/>
              <a:gdLst/>
              <a:ahLst/>
              <a:cxnLst/>
              <a:rect l="l" t="t" r="r" b="b"/>
              <a:pathLst>
                <a:path w="11" h="29" extrusionOk="0">
                  <a:moveTo>
                    <a:pt x="0" y="0"/>
                  </a:moveTo>
                  <a:cubicBezTo>
                    <a:pt x="4" y="11"/>
                    <a:pt x="7" y="21"/>
                    <a:pt x="11" y="28"/>
                  </a:cubicBezTo>
                  <a:cubicBezTo>
                    <a:pt x="7"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4" name="Google Shape;7304;p64"/>
            <p:cNvSpPr/>
            <p:nvPr/>
          </p:nvSpPr>
          <p:spPr>
            <a:xfrm>
              <a:off x="2373470" y="1733034"/>
              <a:ext cx="244" cy="14"/>
            </a:xfrm>
            <a:custGeom>
              <a:avLst/>
              <a:gdLst/>
              <a:ahLst/>
              <a:cxnLst/>
              <a:rect l="l" t="t" r="r" b="b"/>
              <a:pathLst>
                <a:path w="18" h="1" extrusionOk="0">
                  <a:moveTo>
                    <a:pt x="18" y="0"/>
                  </a:moveTo>
                  <a:cubicBezTo>
                    <a:pt x="11" y="0"/>
                    <a:pt x="7" y="0"/>
                    <a:pt x="0" y="0"/>
                  </a:cubicBezTo>
                  <a:cubicBezTo>
                    <a:pt x="7" y="0"/>
                    <a:pt x="11" y="0"/>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5" name="Google Shape;7305;p64"/>
            <p:cNvSpPr/>
            <p:nvPr/>
          </p:nvSpPr>
          <p:spPr>
            <a:xfrm>
              <a:off x="2374135" y="1745485"/>
              <a:ext cx="2295" cy="2485"/>
            </a:xfrm>
            <a:custGeom>
              <a:avLst/>
              <a:gdLst/>
              <a:ahLst/>
              <a:cxnLst/>
              <a:rect l="l" t="t" r="r" b="b"/>
              <a:pathLst>
                <a:path w="169" h="183" extrusionOk="0">
                  <a:moveTo>
                    <a:pt x="168" y="182"/>
                  </a:moveTo>
                  <a:cubicBezTo>
                    <a:pt x="123" y="109"/>
                    <a:pt x="60" y="28"/>
                    <a:pt x="0" y="0"/>
                  </a:cubicBezTo>
                  <a:lnTo>
                    <a:pt x="0" y="0"/>
                  </a:lnTo>
                  <a:cubicBezTo>
                    <a:pt x="60" y="28"/>
                    <a:pt x="123" y="109"/>
                    <a:pt x="168" y="1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6" name="Google Shape;7306;p64"/>
            <p:cNvSpPr/>
            <p:nvPr/>
          </p:nvSpPr>
          <p:spPr>
            <a:xfrm>
              <a:off x="2377652" y="1750291"/>
              <a:ext cx="204" cy="530"/>
            </a:xfrm>
            <a:custGeom>
              <a:avLst/>
              <a:gdLst/>
              <a:ahLst/>
              <a:cxnLst/>
              <a:rect l="l" t="t" r="r" b="b"/>
              <a:pathLst>
                <a:path w="15" h="39" extrusionOk="0">
                  <a:moveTo>
                    <a:pt x="0" y="0"/>
                  </a:moveTo>
                  <a:cubicBezTo>
                    <a:pt x="4" y="14"/>
                    <a:pt x="11" y="28"/>
                    <a:pt x="14" y="39"/>
                  </a:cubicBezTo>
                  <a:cubicBezTo>
                    <a:pt x="11" y="28"/>
                    <a:pt x="4" y="14"/>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7" name="Google Shape;7307;p64"/>
            <p:cNvSpPr/>
            <p:nvPr/>
          </p:nvSpPr>
          <p:spPr>
            <a:xfrm>
              <a:off x="2376932" y="1748852"/>
              <a:ext cx="394" cy="774"/>
            </a:xfrm>
            <a:custGeom>
              <a:avLst/>
              <a:gdLst/>
              <a:ahLst/>
              <a:cxnLst/>
              <a:rect l="l" t="t" r="r" b="b"/>
              <a:pathLst>
                <a:path w="29" h="57" extrusionOk="0">
                  <a:moveTo>
                    <a:pt x="1" y="1"/>
                  </a:moveTo>
                  <a:cubicBezTo>
                    <a:pt x="11" y="22"/>
                    <a:pt x="22" y="39"/>
                    <a:pt x="29" y="57"/>
                  </a:cubicBezTo>
                  <a:cubicBezTo>
                    <a:pt x="22" y="39"/>
                    <a:pt x="11" y="2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8" name="Google Shape;7308;p64"/>
            <p:cNvSpPr/>
            <p:nvPr/>
          </p:nvSpPr>
          <p:spPr>
            <a:xfrm>
              <a:off x="2374135" y="1742063"/>
              <a:ext cx="244" cy="2335"/>
            </a:xfrm>
            <a:custGeom>
              <a:avLst/>
              <a:gdLst/>
              <a:ahLst/>
              <a:cxnLst/>
              <a:rect l="l" t="t" r="r" b="b"/>
              <a:pathLst>
                <a:path w="18" h="172" extrusionOk="0">
                  <a:moveTo>
                    <a:pt x="18" y="0"/>
                  </a:moveTo>
                  <a:cubicBezTo>
                    <a:pt x="14" y="46"/>
                    <a:pt x="4" y="116"/>
                    <a:pt x="0" y="172"/>
                  </a:cubicBezTo>
                  <a:cubicBezTo>
                    <a:pt x="4" y="116"/>
                    <a:pt x="14" y="49"/>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09" name="Google Shape;7309;p64"/>
            <p:cNvSpPr/>
            <p:nvPr/>
          </p:nvSpPr>
          <p:spPr>
            <a:xfrm>
              <a:off x="2378073" y="1752138"/>
              <a:ext cx="14" cy="109"/>
            </a:xfrm>
            <a:custGeom>
              <a:avLst/>
              <a:gdLst/>
              <a:ahLst/>
              <a:cxnLst/>
              <a:rect l="l" t="t" r="r" b="b"/>
              <a:pathLst>
                <a:path w="1" h="8" extrusionOk="0">
                  <a:moveTo>
                    <a:pt x="1" y="1"/>
                  </a:moveTo>
                  <a:cubicBezTo>
                    <a:pt x="1" y="1"/>
                    <a:pt x="1" y="4"/>
                    <a:pt x="1" y="8"/>
                  </a:cubicBezTo>
                  <a:cubicBezTo>
                    <a:pt x="1" y="4"/>
                    <a:pt x="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0" name="Google Shape;7310;p64"/>
            <p:cNvSpPr/>
            <p:nvPr/>
          </p:nvSpPr>
          <p:spPr>
            <a:xfrm>
              <a:off x="2374135" y="17448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1" name="Google Shape;7311;p64"/>
            <p:cNvSpPr/>
            <p:nvPr/>
          </p:nvSpPr>
          <p:spPr>
            <a:xfrm>
              <a:off x="2402173" y="1806665"/>
              <a:ext cx="109" cy="190"/>
            </a:xfrm>
            <a:custGeom>
              <a:avLst/>
              <a:gdLst/>
              <a:ahLst/>
              <a:cxnLst/>
              <a:rect l="l" t="t" r="r" b="b"/>
              <a:pathLst>
                <a:path w="8" h="14" extrusionOk="0">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2" name="Google Shape;7312;p64"/>
            <p:cNvSpPr/>
            <p:nvPr/>
          </p:nvSpPr>
          <p:spPr>
            <a:xfrm>
              <a:off x="2402458" y="1807181"/>
              <a:ext cx="163" cy="204"/>
            </a:xfrm>
            <a:custGeom>
              <a:avLst/>
              <a:gdLst/>
              <a:ahLst/>
              <a:cxnLst/>
              <a:rect l="l" t="t" r="r" b="b"/>
              <a:pathLst>
                <a:path w="12" h="15" extrusionOk="0">
                  <a:moveTo>
                    <a:pt x="1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3" name="Google Shape;7313;p64"/>
            <p:cNvSpPr/>
            <p:nvPr/>
          </p:nvSpPr>
          <p:spPr>
            <a:xfrm>
              <a:off x="2403218" y="1808186"/>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4" name="Google Shape;7314;p64"/>
            <p:cNvSpPr/>
            <p:nvPr/>
          </p:nvSpPr>
          <p:spPr>
            <a:xfrm>
              <a:off x="2403504" y="1808566"/>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5" name="Google Shape;7315;p64"/>
            <p:cNvSpPr/>
            <p:nvPr/>
          </p:nvSpPr>
          <p:spPr>
            <a:xfrm>
              <a:off x="2402132" y="1806421"/>
              <a:ext cx="14" cy="149"/>
            </a:xfrm>
            <a:custGeom>
              <a:avLst/>
              <a:gdLst/>
              <a:ahLst/>
              <a:cxnLst/>
              <a:rect l="l" t="t" r="r" b="b"/>
              <a:pathLst>
                <a:path w="1" h="11" extrusionOk="0">
                  <a:moveTo>
                    <a:pt x="0" y="11"/>
                  </a:moveTo>
                  <a:cubicBezTo>
                    <a:pt x="0" y="7"/>
                    <a:pt x="0" y="4"/>
                    <a:pt x="0" y="0"/>
                  </a:cubicBezTo>
                  <a:cubicBezTo>
                    <a:pt x="0" y="4"/>
                    <a:pt x="0"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6" name="Google Shape;7316;p64"/>
            <p:cNvSpPr/>
            <p:nvPr/>
          </p:nvSpPr>
          <p:spPr>
            <a:xfrm>
              <a:off x="2403789" y="1808892"/>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7" name="Google Shape;7317;p64"/>
            <p:cNvSpPr/>
            <p:nvPr/>
          </p:nvSpPr>
          <p:spPr>
            <a:xfrm>
              <a:off x="2402078" y="1806136"/>
              <a:ext cx="14" cy="204"/>
            </a:xfrm>
            <a:custGeom>
              <a:avLst/>
              <a:gdLst/>
              <a:ahLst/>
              <a:cxnLst/>
              <a:rect l="l" t="t" r="r" b="b"/>
              <a:pathLst>
                <a:path w="1" h="15" extrusionOk="0">
                  <a:moveTo>
                    <a:pt x="1" y="14"/>
                  </a:moveTo>
                  <a:cubicBezTo>
                    <a:pt x="1" y="11"/>
                    <a:pt x="1" y="4"/>
                    <a:pt x="1" y="0"/>
                  </a:cubicBezTo>
                  <a:cubicBezTo>
                    <a:pt x="1" y="4"/>
                    <a:pt x="1" y="11"/>
                    <a:pt x="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8" name="Google Shape;7318;p64"/>
            <p:cNvSpPr/>
            <p:nvPr/>
          </p:nvSpPr>
          <p:spPr>
            <a:xfrm>
              <a:off x="2404508" y="180965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19" name="Google Shape;7319;p64"/>
            <p:cNvSpPr/>
            <p:nvPr/>
          </p:nvSpPr>
          <p:spPr>
            <a:xfrm>
              <a:off x="2402703" y="1807520"/>
              <a:ext cx="109" cy="149"/>
            </a:xfrm>
            <a:custGeom>
              <a:avLst/>
              <a:gdLst/>
              <a:ahLst/>
              <a:cxnLst/>
              <a:rect l="l" t="t" r="r" b="b"/>
              <a:pathLst>
                <a:path w="8" h="11" extrusionOk="0">
                  <a:moveTo>
                    <a:pt x="7"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0" name="Google Shape;7320;p64"/>
            <p:cNvSpPr/>
            <p:nvPr/>
          </p:nvSpPr>
          <p:spPr>
            <a:xfrm>
              <a:off x="2402933" y="1807901"/>
              <a:ext cx="109" cy="149"/>
            </a:xfrm>
            <a:custGeom>
              <a:avLst/>
              <a:gdLst/>
              <a:ahLst/>
              <a:cxnLst/>
              <a:rect l="l" t="t" r="r" b="b"/>
              <a:pathLst>
                <a:path w="8" h="11" extrusionOk="0">
                  <a:moveTo>
                    <a:pt x="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1" name="Google Shape;7321;p64"/>
            <p:cNvSpPr/>
            <p:nvPr/>
          </p:nvSpPr>
          <p:spPr>
            <a:xfrm>
              <a:off x="2404128" y="1809272"/>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2" name="Google Shape;7322;p64"/>
            <p:cNvSpPr/>
            <p:nvPr/>
          </p:nvSpPr>
          <p:spPr>
            <a:xfrm>
              <a:off x="2378697" y="1753468"/>
              <a:ext cx="204" cy="299"/>
            </a:xfrm>
            <a:custGeom>
              <a:avLst/>
              <a:gdLst/>
              <a:ahLst/>
              <a:cxnLst/>
              <a:rect l="l" t="t" r="r" b="b"/>
              <a:pathLst>
                <a:path w="15" h="22" extrusionOk="0">
                  <a:moveTo>
                    <a:pt x="14"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3" name="Google Shape;7323;p64"/>
            <p:cNvSpPr/>
            <p:nvPr/>
          </p:nvSpPr>
          <p:spPr>
            <a:xfrm>
              <a:off x="2388487" y="1786652"/>
              <a:ext cx="6476" cy="3910"/>
            </a:xfrm>
            <a:custGeom>
              <a:avLst/>
              <a:gdLst/>
              <a:ahLst/>
              <a:cxnLst/>
              <a:rect l="l" t="t" r="r" b="b"/>
              <a:pathLst>
                <a:path w="477" h="288" extrusionOk="0">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4" name="Google Shape;7324;p64"/>
            <p:cNvSpPr/>
            <p:nvPr/>
          </p:nvSpPr>
          <p:spPr>
            <a:xfrm>
              <a:off x="2378032" y="1752233"/>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5" name="Google Shape;7325;p64"/>
            <p:cNvSpPr/>
            <p:nvPr/>
          </p:nvSpPr>
          <p:spPr>
            <a:xfrm>
              <a:off x="2402268" y="1806896"/>
              <a:ext cx="109" cy="204"/>
            </a:xfrm>
            <a:custGeom>
              <a:avLst/>
              <a:gdLst/>
              <a:ahLst/>
              <a:cxnLst/>
              <a:rect l="l" t="t" r="r" b="b"/>
              <a:pathLst>
                <a:path w="8" h="15" extrusionOk="0">
                  <a:moveTo>
                    <a:pt x="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6" name="Google Shape;7326;p64"/>
            <p:cNvSpPr/>
            <p:nvPr/>
          </p:nvSpPr>
          <p:spPr>
            <a:xfrm>
              <a:off x="2449043" y="1751187"/>
              <a:ext cx="299" cy="68"/>
            </a:xfrm>
            <a:custGeom>
              <a:avLst/>
              <a:gdLst/>
              <a:ahLst/>
              <a:cxnLst/>
              <a:rect l="l" t="t" r="r" b="b"/>
              <a:pathLst>
                <a:path w="22" h="5" extrusionOk="0">
                  <a:moveTo>
                    <a:pt x="2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7" name="Google Shape;7327;p64"/>
            <p:cNvSpPr/>
            <p:nvPr/>
          </p:nvSpPr>
          <p:spPr>
            <a:xfrm>
              <a:off x="2452559" y="1750088"/>
              <a:ext cx="54" cy="68"/>
            </a:xfrm>
            <a:custGeom>
              <a:avLst/>
              <a:gdLst/>
              <a:ahLst/>
              <a:cxnLst/>
              <a:rect l="l" t="t" r="r" b="b"/>
              <a:pathLst>
                <a:path w="4" h="5" extrusionOk="0">
                  <a:moveTo>
                    <a:pt x="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8" name="Google Shape;7328;p64"/>
            <p:cNvSpPr/>
            <p:nvPr/>
          </p:nvSpPr>
          <p:spPr>
            <a:xfrm>
              <a:off x="2448418" y="1751242"/>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29" name="Google Shape;7329;p64"/>
            <p:cNvSpPr/>
            <p:nvPr/>
          </p:nvSpPr>
          <p:spPr>
            <a:xfrm>
              <a:off x="2451419" y="1750712"/>
              <a:ext cx="149" cy="54"/>
            </a:xfrm>
            <a:custGeom>
              <a:avLst/>
              <a:gdLst/>
              <a:ahLst/>
              <a:cxnLst/>
              <a:rect l="l" t="t" r="r" b="b"/>
              <a:pathLst>
                <a:path w="11" h="4" extrusionOk="0">
                  <a:moveTo>
                    <a:pt x="11"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0" name="Google Shape;7330;p64"/>
            <p:cNvSpPr/>
            <p:nvPr/>
          </p:nvSpPr>
          <p:spPr>
            <a:xfrm>
              <a:off x="2451038" y="175080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1" name="Google Shape;7331;p64"/>
            <p:cNvSpPr/>
            <p:nvPr/>
          </p:nvSpPr>
          <p:spPr>
            <a:xfrm>
              <a:off x="2452179" y="1750332"/>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2" name="Google Shape;7332;p64"/>
            <p:cNvSpPr/>
            <p:nvPr/>
          </p:nvSpPr>
          <p:spPr>
            <a:xfrm>
              <a:off x="2447658" y="1751282"/>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3" name="Google Shape;7333;p64"/>
            <p:cNvSpPr/>
            <p:nvPr/>
          </p:nvSpPr>
          <p:spPr>
            <a:xfrm>
              <a:off x="2446857" y="1751337"/>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4" name="Google Shape;7334;p64"/>
            <p:cNvSpPr/>
            <p:nvPr/>
          </p:nvSpPr>
          <p:spPr>
            <a:xfrm>
              <a:off x="2500610" y="1758560"/>
              <a:ext cx="14" cy="149"/>
            </a:xfrm>
            <a:custGeom>
              <a:avLst/>
              <a:gdLst/>
              <a:ahLst/>
              <a:cxnLst/>
              <a:rect l="l" t="t" r="r" b="b"/>
              <a:pathLst>
                <a:path w="1" h="11" extrusionOk="0">
                  <a:moveTo>
                    <a:pt x="1" y="11"/>
                  </a:moveTo>
                  <a:lnTo>
                    <a:pt x="1" y="0"/>
                  </a:lnTo>
                  <a:cubicBezTo>
                    <a:pt x="1" y="4"/>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5" name="Google Shape;7335;p64"/>
            <p:cNvSpPr/>
            <p:nvPr/>
          </p:nvSpPr>
          <p:spPr>
            <a:xfrm>
              <a:off x="2500610" y="1758886"/>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6" name="Google Shape;7336;p64"/>
            <p:cNvSpPr/>
            <p:nvPr/>
          </p:nvSpPr>
          <p:spPr>
            <a:xfrm>
              <a:off x="2450658" y="1750902"/>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7" name="Google Shape;7337;p64"/>
            <p:cNvSpPr/>
            <p:nvPr/>
          </p:nvSpPr>
          <p:spPr>
            <a:xfrm>
              <a:off x="2451989" y="1750481"/>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8" name="Google Shape;7338;p64"/>
            <p:cNvSpPr/>
            <p:nvPr/>
          </p:nvSpPr>
          <p:spPr>
            <a:xfrm>
              <a:off x="2449654" y="1751092"/>
              <a:ext cx="258" cy="68"/>
            </a:xfrm>
            <a:custGeom>
              <a:avLst/>
              <a:gdLst/>
              <a:ahLst/>
              <a:cxnLst/>
              <a:rect l="l" t="t" r="r" b="b"/>
              <a:pathLst>
                <a:path w="19" h="5" extrusionOk="0">
                  <a:moveTo>
                    <a:pt x="18"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39" name="Google Shape;7339;p64"/>
            <p:cNvSpPr/>
            <p:nvPr/>
          </p:nvSpPr>
          <p:spPr>
            <a:xfrm>
              <a:off x="2500664" y="1759266"/>
              <a:ext cx="14" cy="258"/>
            </a:xfrm>
            <a:custGeom>
              <a:avLst/>
              <a:gdLst/>
              <a:ahLst/>
              <a:cxnLst/>
              <a:rect l="l" t="t" r="r" b="b"/>
              <a:pathLst>
                <a:path w="1" h="19" extrusionOk="0">
                  <a:moveTo>
                    <a:pt x="0"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0" name="Google Shape;7340;p64"/>
            <p:cNvSpPr/>
            <p:nvPr/>
          </p:nvSpPr>
          <p:spPr>
            <a:xfrm>
              <a:off x="2500800" y="1760787"/>
              <a:ext cx="14" cy="299"/>
            </a:xfrm>
            <a:custGeom>
              <a:avLst/>
              <a:gdLst/>
              <a:ahLst/>
              <a:cxnLst/>
              <a:rect l="l" t="t" r="r" b="b"/>
              <a:pathLst>
                <a:path w="1" h="22" extrusionOk="0">
                  <a:moveTo>
                    <a:pt x="1"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1" name="Google Shape;7341;p64"/>
            <p:cNvSpPr/>
            <p:nvPr/>
          </p:nvSpPr>
          <p:spPr>
            <a:xfrm>
              <a:off x="2500664" y="1759741"/>
              <a:ext cx="54" cy="258"/>
            </a:xfrm>
            <a:custGeom>
              <a:avLst/>
              <a:gdLst/>
              <a:ahLst/>
              <a:cxnLst/>
              <a:rect l="l" t="t" r="r" b="b"/>
              <a:pathLst>
                <a:path w="4" h="19" extrusionOk="0">
                  <a:moveTo>
                    <a:pt x="4" y="1"/>
                  </a:moveTo>
                  <a:cubicBezTo>
                    <a:pt x="0" y="4"/>
                    <a:pt x="4" y="11"/>
                    <a:pt x="4" y="18"/>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2" name="Google Shape;7342;p64"/>
            <p:cNvSpPr/>
            <p:nvPr/>
          </p:nvSpPr>
          <p:spPr>
            <a:xfrm>
              <a:off x="2500759" y="1760216"/>
              <a:ext cx="14" cy="353"/>
            </a:xfrm>
            <a:custGeom>
              <a:avLst/>
              <a:gdLst/>
              <a:ahLst/>
              <a:cxnLst/>
              <a:rect l="l" t="t" r="r" b="b"/>
              <a:pathLst>
                <a:path w="1" h="26" extrusionOk="0">
                  <a:moveTo>
                    <a:pt x="0"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3" name="Google Shape;7343;p64"/>
            <p:cNvSpPr/>
            <p:nvPr/>
          </p:nvSpPr>
          <p:spPr>
            <a:xfrm>
              <a:off x="2451704" y="1750576"/>
              <a:ext cx="149" cy="95"/>
            </a:xfrm>
            <a:custGeom>
              <a:avLst/>
              <a:gdLst/>
              <a:ahLst/>
              <a:cxnLst/>
              <a:rect l="l" t="t" r="r" b="b"/>
              <a:pathLst>
                <a:path w="11" h="7"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4" name="Google Shape;7344;p64"/>
            <p:cNvSpPr/>
            <p:nvPr/>
          </p:nvSpPr>
          <p:spPr>
            <a:xfrm>
              <a:off x="2450183" y="1750997"/>
              <a:ext cx="204" cy="54"/>
            </a:xfrm>
            <a:custGeom>
              <a:avLst/>
              <a:gdLst/>
              <a:ahLst/>
              <a:cxnLst/>
              <a:rect l="l" t="t" r="r" b="b"/>
              <a:pathLst>
                <a:path w="15" h="4"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5" name="Google Shape;7345;p64"/>
            <p:cNvSpPr/>
            <p:nvPr/>
          </p:nvSpPr>
          <p:spPr>
            <a:xfrm>
              <a:off x="2452695" y="1749952"/>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6" name="Google Shape;7346;p64"/>
            <p:cNvSpPr/>
            <p:nvPr/>
          </p:nvSpPr>
          <p:spPr>
            <a:xfrm>
              <a:off x="2501044" y="1763312"/>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7" name="Google Shape;7347;p64"/>
            <p:cNvSpPr/>
            <p:nvPr/>
          </p:nvSpPr>
          <p:spPr>
            <a:xfrm>
              <a:off x="2501275" y="1764683"/>
              <a:ext cx="68" cy="299"/>
            </a:xfrm>
            <a:custGeom>
              <a:avLst/>
              <a:gdLst/>
              <a:ahLst/>
              <a:cxnLst/>
              <a:rect l="l" t="t" r="r" b="b"/>
              <a:pathLst>
                <a:path w="5" h="22" extrusionOk="0">
                  <a:moveTo>
                    <a:pt x="4"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8" name="Google Shape;7348;p64"/>
            <p:cNvSpPr/>
            <p:nvPr/>
          </p:nvSpPr>
          <p:spPr>
            <a:xfrm>
              <a:off x="2501180" y="1763977"/>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49" name="Google Shape;7349;p64"/>
            <p:cNvSpPr/>
            <p:nvPr/>
          </p:nvSpPr>
          <p:spPr>
            <a:xfrm>
              <a:off x="2452369" y="1750237"/>
              <a:ext cx="109" cy="54"/>
            </a:xfrm>
            <a:custGeom>
              <a:avLst/>
              <a:gdLst/>
              <a:ahLst/>
              <a:cxnLst/>
              <a:rect l="l" t="t" r="r" b="b"/>
              <a:pathLst>
                <a:path w="8" h="4"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0" name="Google Shape;7350;p64"/>
            <p:cNvSpPr/>
            <p:nvPr/>
          </p:nvSpPr>
          <p:spPr>
            <a:xfrm>
              <a:off x="2501425" y="1765403"/>
              <a:ext cx="54" cy="244"/>
            </a:xfrm>
            <a:custGeom>
              <a:avLst/>
              <a:gdLst/>
              <a:ahLst/>
              <a:cxnLst/>
              <a:rect l="l" t="t" r="r" b="b"/>
              <a:pathLst>
                <a:path w="4" h="18" extrusionOk="0">
                  <a:moveTo>
                    <a:pt x="4"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1" name="Google Shape;7351;p64"/>
            <p:cNvSpPr/>
            <p:nvPr/>
          </p:nvSpPr>
          <p:spPr>
            <a:xfrm>
              <a:off x="2500800" y="1761357"/>
              <a:ext cx="68" cy="353"/>
            </a:xfrm>
            <a:custGeom>
              <a:avLst/>
              <a:gdLst/>
              <a:ahLst/>
              <a:cxnLst/>
              <a:rect l="l" t="t" r="r" b="b"/>
              <a:pathLst>
                <a:path w="5" h="26" extrusionOk="0">
                  <a:moveTo>
                    <a:pt x="4"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2" name="Google Shape;7352;p64"/>
            <p:cNvSpPr/>
            <p:nvPr/>
          </p:nvSpPr>
          <p:spPr>
            <a:xfrm>
              <a:off x="2500895" y="1761982"/>
              <a:ext cx="68" cy="339"/>
            </a:xfrm>
            <a:custGeom>
              <a:avLst/>
              <a:gdLst/>
              <a:ahLst/>
              <a:cxnLst/>
              <a:rect l="l" t="t" r="r" b="b"/>
              <a:pathLst>
                <a:path w="5" h="25" extrusionOk="0">
                  <a:moveTo>
                    <a:pt x="4"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3" name="Google Shape;7353;p64"/>
            <p:cNvSpPr/>
            <p:nvPr/>
          </p:nvSpPr>
          <p:spPr>
            <a:xfrm>
              <a:off x="2500949" y="1762647"/>
              <a:ext cx="54" cy="339"/>
            </a:xfrm>
            <a:custGeom>
              <a:avLst/>
              <a:gdLst/>
              <a:ahLst/>
              <a:cxnLst/>
              <a:rect l="l" t="t" r="r" b="b"/>
              <a:pathLst>
                <a:path w="4" h="25" extrusionOk="0">
                  <a:moveTo>
                    <a:pt x="4"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4" name="Google Shape;7354;p64"/>
            <p:cNvSpPr/>
            <p:nvPr/>
          </p:nvSpPr>
          <p:spPr>
            <a:xfrm>
              <a:off x="2501615" y="1766258"/>
              <a:ext cx="54" cy="204"/>
            </a:xfrm>
            <a:custGeom>
              <a:avLst/>
              <a:gdLst/>
              <a:ahLst/>
              <a:cxnLst/>
              <a:rect l="l" t="t" r="r" b="b"/>
              <a:pathLst>
                <a:path w="4" h="15" extrusionOk="0">
                  <a:moveTo>
                    <a:pt x="4"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5" name="Google Shape;7355;p64"/>
            <p:cNvSpPr/>
            <p:nvPr/>
          </p:nvSpPr>
          <p:spPr>
            <a:xfrm>
              <a:off x="2391759" y="1582202"/>
              <a:ext cx="300144" cy="138721"/>
            </a:xfrm>
            <a:custGeom>
              <a:avLst/>
              <a:gdLst/>
              <a:ahLst/>
              <a:cxnLst/>
              <a:rect l="l" t="t" r="r" b="b"/>
              <a:pathLst>
                <a:path w="22106" h="10217" extrusionOk="0">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6" name="Google Shape;7356;p64"/>
            <p:cNvSpPr/>
            <p:nvPr/>
          </p:nvSpPr>
          <p:spPr>
            <a:xfrm>
              <a:off x="2571159" y="1710115"/>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7" name="Google Shape;7357;p64"/>
            <p:cNvSpPr/>
            <p:nvPr/>
          </p:nvSpPr>
          <p:spPr>
            <a:xfrm>
              <a:off x="2571960" y="1708839"/>
              <a:ext cx="109" cy="109"/>
            </a:xfrm>
            <a:custGeom>
              <a:avLst/>
              <a:gdLst/>
              <a:ahLst/>
              <a:cxnLst/>
              <a:rect l="l" t="t" r="r" b="b"/>
              <a:pathLst>
                <a:path w="8" h="8" extrusionOk="0">
                  <a:moveTo>
                    <a:pt x="1" y="7"/>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8" name="Google Shape;7358;p64"/>
            <p:cNvSpPr/>
            <p:nvPr/>
          </p:nvSpPr>
          <p:spPr>
            <a:xfrm>
              <a:off x="2572340" y="1708500"/>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59" name="Google Shape;7359;p64"/>
            <p:cNvSpPr/>
            <p:nvPr/>
          </p:nvSpPr>
          <p:spPr>
            <a:xfrm>
              <a:off x="2572245" y="1708595"/>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0" name="Google Shape;7360;p64"/>
            <p:cNvSpPr/>
            <p:nvPr/>
          </p:nvSpPr>
          <p:spPr>
            <a:xfrm>
              <a:off x="2571539" y="1709505"/>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1" name="Google Shape;7361;p64"/>
            <p:cNvSpPr/>
            <p:nvPr/>
          </p:nvSpPr>
          <p:spPr>
            <a:xfrm>
              <a:off x="2571729" y="170921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2" name="Google Shape;7362;p64"/>
            <p:cNvSpPr/>
            <p:nvPr/>
          </p:nvSpPr>
          <p:spPr>
            <a:xfrm>
              <a:off x="2571349" y="170979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3" name="Google Shape;7363;p64"/>
            <p:cNvSpPr/>
            <p:nvPr/>
          </p:nvSpPr>
          <p:spPr>
            <a:xfrm>
              <a:off x="2572109" y="1708690"/>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4" name="Google Shape;7364;p64"/>
            <p:cNvSpPr/>
            <p:nvPr/>
          </p:nvSpPr>
          <p:spPr>
            <a:xfrm>
              <a:off x="2570968" y="171055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5" name="Google Shape;7365;p64"/>
            <p:cNvSpPr/>
            <p:nvPr/>
          </p:nvSpPr>
          <p:spPr>
            <a:xfrm>
              <a:off x="2641218" y="170617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6" name="Google Shape;7366;p64"/>
            <p:cNvSpPr/>
            <p:nvPr/>
          </p:nvSpPr>
          <p:spPr>
            <a:xfrm>
              <a:off x="2572584" y="1708364"/>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7" name="Google Shape;7367;p64"/>
            <p:cNvSpPr/>
            <p:nvPr/>
          </p:nvSpPr>
          <p:spPr>
            <a:xfrm>
              <a:off x="2641829" y="1706178"/>
              <a:ext cx="204" cy="14"/>
            </a:xfrm>
            <a:custGeom>
              <a:avLst/>
              <a:gdLst/>
              <a:ahLst/>
              <a:cxnLst/>
              <a:rect l="l" t="t" r="r" b="b"/>
              <a:pathLst>
                <a:path w="15" h="1" extrusionOk="0">
                  <a:moveTo>
                    <a:pt x="1" y="0"/>
                  </a:moveTo>
                  <a:lnTo>
                    <a:pt x="1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8" name="Google Shape;7368;p64"/>
            <p:cNvSpPr/>
            <p:nvPr/>
          </p:nvSpPr>
          <p:spPr>
            <a:xfrm>
              <a:off x="2571824" y="1709029"/>
              <a:ext cx="109" cy="109"/>
            </a:xfrm>
            <a:custGeom>
              <a:avLst/>
              <a:gdLst/>
              <a:ahLst/>
              <a:cxnLst/>
              <a:rect l="l" t="t" r="r" b="b"/>
              <a:pathLst>
                <a:path w="8" h="8" extrusionOk="0">
                  <a:moveTo>
                    <a:pt x="0" y="7"/>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69" name="Google Shape;7369;p64"/>
            <p:cNvSpPr/>
            <p:nvPr/>
          </p:nvSpPr>
          <p:spPr>
            <a:xfrm>
              <a:off x="2642305" y="1706219"/>
              <a:ext cx="258" cy="68"/>
            </a:xfrm>
            <a:custGeom>
              <a:avLst/>
              <a:gdLst/>
              <a:ahLst/>
              <a:cxnLst/>
              <a:rect l="l" t="t" r="r" b="b"/>
              <a:pathLst>
                <a:path w="19" h="5" extrusionOk="0">
                  <a:moveTo>
                    <a:pt x="1"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0" name="Google Shape;7370;p64"/>
            <p:cNvSpPr/>
            <p:nvPr/>
          </p:nvSpPr>
          <p:spPr>
            <a:xfrm>
              <a:off x="2642780" y="1706273"/>
              <a:ext cx="353" cy="149"/>
            </a:xfrm>
            <a:custGeom>
              <a:avLst/>
              <a:gdLst/>
              <a:ahLst/>
              <a:cxnLst/>
              <a:rect l="l" t="t" r="r" b="b"/>
              <a:pathLst>
                <a:path w="26" h="11" extrusionOk="0">
                  <a:moveTo>
                    <a:pt x="1" y="0"/>
                  </a:moveTo>
                  <a:cubicBezTo>
                    <a:pt x="8" y="4"/>
                    <a:pt x="18" y="7"/>
                    <a:pt x="25" y="11"/>
                  </a:cubicBezTo>
                  <a:cubicBezTo>
                    <a:pt x="18" y="7"/>
                    <a:pt x="8"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1" name="Google Shape;7371;p64"/>
            <p:cNvSpPr/>
            <p:nvPr/>
          </p:nvSpPr>
          <p:spPr>
            <a:xfrm>
              <a:off x="2634756" y="1702852"/>
              <a:ext cx="4005" cy="2200"/>
            </a:xfrm>
            <a:custGeom>
              <a:avLst/>
              <a:gdLst/>
              <a:ahLst/>
              <a:cxnLst/>
              <a:rect l="l" t="t" r="r" b="b"/>
              <a:pathLst>
                <a:path w="295" h="162" extrusionOk="0">
                  <a:moveTo>
                    <a:pt x="0" y="0"/>
                  </a:moveTo>
                  <a:cubicBezTo>
                    <a:pt x="91" y="0"/>
                    <a:pt x="175" y="28"/>
                    <a:pt x="294" y="161"/>
                  </a:cubicBezTo>
                  <a:cubicBezTo>
                    <a:pt x="175" y="28"/>
                    <a:pt x="95"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2" name="Google Shape;7372;p64"/>
            <p:cNvSpPr/>
            <p:nvPr/>
          </p:nvSpPr>
          <p:spPr>
            <a:xfrm>
              <a:off x="2572489" y="1708459"/>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3" name="Google Shape;7373;p64"/>
            <p:cNvSpPr/>
            <p:nvPr/>
          </p:nvSpPr>
          <p:spPr>
            <a:xfrm>
              <a:off x="2506177" y="1694053"/>
              <a:ext cx="244" cy="299"/>
            </a:xfrm>
            <a:custGeom>
              <a:avLst/>
              <a:gdLst/>
              <a:ahLst/>
              <a:cxnLst/>
              <a:rect l="l" t="t" r="r" b="b"/>
              <a:pathLst>
                <a:path w="18" h="22" extrusionOk="0">
                  <a:moveTo>
                    <a:pt x="0" y="1"/>
                  </a:moveTo>
                  <a:lnTo>
                    <a:pt x="18"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4" name="Google Shape;7374;p64"/>
            <p:cNvSpPr/>
            <p:nvPr/>
          </p:nvSpPr>
          <p:spPr>
            <a:xfrm>
              <a:off x="2504602" y="1692152"/>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5" name="Google Shape;7375;p64"/>
            <p:cNvSpPr/>
            <p:nvPr/>
          </p:nvSpPr>
          <p:spPr>
            <a:xfrm>
              <a:off x="2505172" y="1692818"/>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6" name="Google Shape;7376;p64"/>
            <p:cNvSpPr/>
            <p:nvPr/>
          </p:nvSpPr>
          <p:spPr>
            <a:xfrm>
              <a:off x="2503325" y="1690768"/>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7" name="Google Shape;7377;p64"/>
            <p:cNvSpPr/>
            <p:nvPr/>
          </p:nvSpPr>
          <p:spPr>
            <a:xfrm>
              <a:off x="2568497" y="1712166"/>
              <a:ext cx="244" cy="54"/>
            </a:xfrm>
            <a:custGeom>
              <a:avLst/>
              <a:gdLst/>
              <a:ahLst/>
              <a:cxnLst/>
              <a:rect l="l" t="t" r="r" b="b"/>
              <a:pathLst>
                <a:path w="18" h="4" extrusionOk="0">
                  <a:moveTo>
                    <a:pt x="0" y="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8" name="Google Shape;7378;p64"/>
            <p:cNvSpPr/>
            <p:nvPr/>
          </p:nvSpPr>
          <p:spPr>
            <a:xfrm>
              <a:off x="2567778" y="1712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79" name="Google Shape;7379;p64"/>
            <p:cNvSpPr/>
            <p:nvPr/>
          </p:nvSpPr>
          <p:spPr>
            <a:xfrm>
              <a:off x="2461873" y="1676280"/>
              <a:ext cx="19022" cy="5051"/>
            </a:xfrm>
            <a:custGeom>
              <a:avLst/>
              <a:gdLst/>
              <a:ahLst/>
              <a:cxnLst/>
              <a:rect l="l" t="t" r="r" b="b"/>
              <a:pathLst>
                <a:path w="1401" h="372" extrusionOk="0">
                  <a:moveTo>
                    <a:pt x="1401" y="0"/>
                  </a:moveTo>
                  <a:lnTo>
                    <a:pt x="1" y="37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0" name="Google Shape;7380;p64"/>
            <p:cNvSpPr/>
            <p:nvPr/>
          </p:nvSpPr>
          <p:spPr>
            <a:xfrm>
              <a:off x="2516061" y="1694583"/>
              <a:ext cx="394" cy="95"/>
            </a:xfrm>
            <a:custGeom>
              <a:avLst/>
              <a:gdLst/>
              <a:ahLst/>
              <a:cxnLst/>
              <a:rect l="l" t="t" r="r" b="b"/>
              <a:pathLst>
                <a:path w="29" h="7" extrusionOk="0">
                  <a:moveTo>
                    <a:pt x="1" y="0"/>
                  </a:moveTo>
                  <a:cubicBezTo>
                    <a:pt x="11" y="0"/>
                    <a:pt x="18" y="4"/>
                    <a:pt x="29" y="7"/>
                  </a:cubicBezTo>
                  <a:cubicBezTo>
                    <a:pt x="18" y="4"/>
                    <a:pt x="1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1" name="Google Shape;7381;p64"/>
            <p:cNvSpPr/>
            <p:nvPr/>
          </p:nvSpPr>
          <p:spPr>
            <a:xfrm>
              <a:off x="2515260" y="1694529"/>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2" name="Google Shape;7382;p64"/>
            <p:cNvSpPr/>
            <p:nvPr/>
          </p:nvSpPr>
          <p:spPr>
            <a:xfrm>
              <a:off x="2514690" y="1694624"/>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3" name="Google Shape;7383;p64"/>
            <p:cNvSpPr/>
            <p:nvPr/>
          </p:nvSpPr>
          <p:spPr>
            <a:xfrm>
              <a:off x="2514119" y="1694678"/>
              <a:ext cx="149" cy="0"/>
            </a:xfrm>
            <a:custGeom>
              <a:avLst/>
              <a:gdLst/>
              <a:ahLst/>
              <a:cxnLst/>
              <a:rect l="l" t="t" r="r" b="b"/>
              <a:pathLst>
                <a:path w="1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4" name="Google Shape;7384;p64"/>
            <p:cNvSpPr/>
            <p:nvPr/>
          </p:nvSpPr>
          <p:spPr>
            <a:xfrm>
              <a:off x="2499374" y="1686830"/>
              <a:ext cx="299" cy="299"/>
            </a:xfrm>
            <a:custGeom>
              <a:avLst/>
              <a:gdLst/>
              <a:ahLst/>
              <a:cxnLst/>
              <a:rect l="l" t="t" r="r" b="b"/>
              <a:pathLst>
                <a:path w="22" h="22" extrusionOk="0">
                  <a:moveTo>
                    <a:pt x="1" y="0"/>
                  </a:moveTo>
                  <a:lnTo>
                    <a:pt x="22"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5" name="Google Shape;7385;p64"/>
            <p:cNvSpPr/>
            <p:nvPr/>
          </p:nvSpPr>
          <p:spPr>
            <a:xfrm>
              <a:off x="2505742" y="1693483"/>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6" name="Google Shape;7386;p64"/>
            <p:cNvSpPr/>
            <p:nvPr/>
          </p:nvSpPr>
          <p:spPr>
            <a:xfrm>
              <a:off x="2498804" y="1686301"/>
              <a:ext cx="258" cy="258"/>
            </a:xfrm>
            <a:custGeom>
              <a:avLst/>
              <a:gdLst/>
              <a:ahLst/>
              <a:cxnLst/>
              <a:rect l="l" t="t" r="r" b="b"/>
              <a:pathLst>
                <a:path w="19" h="19" extrusionOk="0">
                  <a:moveTo>
                    <a:pt x="1" y="1"/>
                  </a:moveTo>
                  <a:lnTo>
                    <a:pt x="1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7" name="Google Shape;7387;p64"/>
            <p:cNvSpPr/>
            <p:nvPr/>
          </p:nvSpPr>
          <p:spPr>
            <a:xfrm>
              <a:off x="2507168" y="1695574"/>
              <a:ext cx="109" cy="163"/>
            </a:xfrm>
            <a:custGeom>
              <a:avLst/>
              <a:gdLst/>
              <a:ahLst/>
              <a:cxnLst/>
              <a:rect l="l" t="t" r="r" b="b"/>
              <a:pathLst>
                <a:path w="8" h="12" extrusionOk="0">
                  <a:moveTo>
                    <a:pt x="1" y="1"/>
                  </a:moveTo>
                  <a:cubicBezTo>
                    <a:pt x="1" y="4"/>
                    <a:pt x="4" y="8"/>
                    <a:pt x="8" y="11"/>
                  </a:cubicBezTo>
                  <a:cubicBezTo>
                    <a:pt x="8" y="8"/>
                    <a:pt x="4"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8" name="Google Shape;7388;p64"/>
            <p:cNvSpPr/>
            <p:nvPr/>
          </p:nvSpPr>
          <p:spPr>
            <a:xfrm>
              <a:off x="2501329" y="1688677"/>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89" name="Google Shape;7389;p64"/>
            <p:cNvSpPr/>
            <p:nvPr/>
          </p:nvSpPr>
          <p:spPr>
            <a:xfrm>
              <a:off x="2557133" y="1719389"/>
              <a:ext cx="910" cy="1249"/>
            </a:xfrm>
            <a:custGeom>
              <a:avLst/>
              <a:gdLst/>
              <a:ahLst/>
              <a:cxnLst/>
              <a:rect l="l" t="t" r="r" b="b"/>
              <a:pathLst>
                <a:path w="67" h="92" extrusionOk="0">
                  <a:moveTo>
                    <a:pt x="67" y="0"/>
                  </a:moveTo>
                  <a:cubicBezTo>
                    <a:pt x="56" y="39"/>
                    <a:pt x="32" y="70"/>
                    <a:pt x="0" y="91"/>
                  </a:cubicBezTo>
                  <a:cubicBezTo>
                    <a:pt x="32" y="70"/>
                    <a:pt x="56" y="39"/>
                    <a:pt x="6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0" name="Google Shape;7390;p64"/>
            <p:cNvSpPr/>
            <p:nvPr/>
          </p:nvSpPr>
          <p:spPr>
            <a:xfrm>
              <a:off x="2501995" y="1689342"/>
              <a:ext cx="339" cy="353"/>
            </a:xfrm>
            <a:custGeom>
              <a:avLst/>
              <a:gdLst/>
              <a:ahLst/>
              <a:cxnLst/>
              <a:rect l="l" t="t" r="r" b="b"/>
              <a:pathLst>
                <a:path w="25" h="26" extrusionOk="0">
                  <a:moveTo>
                    <a:pt x="0" y="1"/>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1" name="Google Shape;7391;p64"/>
            <p:cNvSpPr/>
            <p:nvPr/>
          </p:nvSpPr>
          <p:spPr>
            <a:xfrm>
              <a:off x="2500664" y="1688011"/>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2" name="Google Shape;7392;p64"/>
            <p:cNvSpPr/>
            <p:nvPr/>
          </p:nvSpPr>
          <p:spPr>
            <a:xfrm>
              <a:off x="2506937" y="1695153"/>
              <a:ext cx="149" cy="204"/>
            </a:xfrm>
            <a:custGeom>
              <a:avLst/>
              <a:gdLst/>
              <a:ahLst/>
              <a:cxnLst/>
              <a:rect l="l" t="t" r="r" b="b"/>
              <a:pathLst>
                <a:path w="11" h="15" extrusionOk="0">
                  <a:moveTo>
                    <a:pt x="0" y="0"/>
                  </a:moveTo>
                  <a:lnTo>
                    <a:pt x="1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3" name="Google Shape;7393;p64"/>
            <p:cNvSpPr/>
            <p:nvPr/>
          </p:nvSpPr>
          <p:spPr>
            <a:xfrm>
              <a:off x="2503991" y="1691487"/>
              <a:ext cx="299" cy="339"/>
            </a:xfrm>
            <a:custGeom>
              <a:avLst/>
              <a:gdLst/>
              <a:ahLst/>
              <a:cxnLst/>
              <a:rect l="l" t="t" r="r" b="b"/>
              <a:pathLst>
                <a:path w="22" h="25" extrusionOk="0">
                  <a:moveTo>
                    <a:pt x="0" y="0"/>
                  </a:moveTo>
                  <a:lnTo>
                    <a:pt x="2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4" name="Google Shape;7394;p64"/>
            <p:cNvSpPr/>
            <p:nvPr/>
          </p:nvSpPr>
          <p:spPr>
            <a:xfrm>
              <a:off x="2506598" y="1694624"/>
              <a:ext cx="204" cy="258"/>
            </a:xfrm>
            <a:custGeom>
              <a:avLst/>
              <a:gdLst/>
              <a:ahLst/>
              <a:cxnLst/>
              <a:rect l="l" t="t" r="r" b="b"/>
              <a:pathLst>
                <a:path w="15" h="19" extrusionOk="0">
                  <a:moveTo>
                    <a:pt x="1" y="1"/>
                  </a:moveTo>
                  <a:lnTo>
                    <a:pt x="15"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5" name="Google Shape;7395;p64"/>
            <p:cNvSpPr/>
            <p:nvPr/>
          </p:nvSpPr>
          <p:spPr>
            <a:xfrm>
              <a:off x="2515640" y="1694529"/>
              <a:ext cx="299" cy="14"/>
            </a:xfrm>
            <a:custGeom>
              <a:avLst/>
              <a:gdLst/>
              <a:ahLst/>
              <a:cxnLst/>
              <a:rect l="l" t="t" r="r" b="b"/>
              <a:pathLst>
                <a:path w="22" h="1" extrusionOk="0">
                  <a:moveTo>
                    <a:pt x="0" y="1"/>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6" name="Google Shape;7396;p64"/>
            <p:cNvSpPr/>
            <p:nvPr/>
          </p:nvSpPr>
          <p:spPr>
            <a:xfrm>
              <a:off x="2568973" y="1712111"/>
              <a:ext cx="1344" cy="109"/>
            </a:xfrm>
            <a:custGeom>
              <a:avLst/>
              <a:gdLst/>
              <a:ahLst/>
              <a:cxnLst/>
              <a:rect l="l" t="t" r="r" b="b"/>
              <a:pathLst>
                <a:path w="99" h="8" extrusionOk="0">
                  <a:moveTo>
                    <a:pt x="98" y="8"/>
                  </a:moveTo>
                  <a:lnTo>
                    <a:pt x="98" y="8"/>
                  </a:lnTo>
                  <a:cubicBezTo>
                    <a:pt x="67" y="1"/>
                    <a:pt x="35" y="1"/>
                    <a:pt x="0" y="4"/>
                  </a:cubicBezTo>
                  <a:cubicBezTo>
                    <a:pt x="35" y="1"/>
                    <a:pt x="67" y="1"/>
                    <a:pt x="98"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7" name="Google Shape;7397;p64"/>
            <p:cNvSpPr/>
            <p:nvPr/>
          </p:nvSpPr>
          <p:spPr>
            <a:xfrm>
              <a:off x="2512640" y="1694909"/>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8" name="Google Shape;7398;p64"/>
            <p:cNvSpPr/>
            <p:nvPr/>
          </p:nvSpPr>
          <p:spPr>
            <a:xfrm>
              <a:off x="2499999" y="1687400"/>
              <a:ext cx="299" cy="299"/>
            </a:xfrm>
            <a:custGeom>
              <a:avLst/>
              <a:gdLst/>
              <a:ahLst/>
              <a:cxnLst/>
              <a:rect l="l" t="t" r="r" b="b"/>
              <a:pathLst>
                <a:path w="22" h="22" extrusionOk="0">
                  <a:moveTo>
                    <a:pt x="0" y="0"/>
                  </a:moveTo>
                  <a:lnTo>
                    <a:pt x="21"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399" name="Google Shape;7399;p64"/>
            <p:cNvSpPr/>
            <p:nvPr/>
          </p:nvSpPr>
          <p:spPr>
            <a:xfrm>
              <a:off x="2513400" y="1694773"/>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0" name="Google Shape;7400;p64"/>
            <p:cNvSpPr/>
            <p:nvPr/>
          </p:nvSpPr>
          <p:spPr>
            <a:xfrm>
              <a:off x="2566963" y="1712546"/>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1" name="Google Shape;7401;p64"/>
            <p:cNvSpPr/>
            <p:nvPr/>
          </p:nvSpPr>
          <p:spPr>
            <a:xfrm>
              <a:off x="2502660" y="1690062"/>
              <a:ext cx="339" cy="339"/>
            </a:xfrm>
            <a:custGeom>
              <a:avLst/>
              <a:gdLst/>
              <a:ahLst/>
              <a:cxnLst/>
              <a:rect l="l" t="t" r="r" b="b"/>
              <a:pathLst>
                <a:path w="25" h="25" extrusionOk="0">
                  <a:moveTo>
                    <a:pt x="0" y="0"/>
                  </a:moveTo>
                  <a:lnTo>
                    <a:pt x="25"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2" name="Google Shape;7402;p64"/>
            <p:cNvSpPr/>
            <p:nvPr/>
          </p:nvSpPr>
          <p:spPr>
            <a:xfrm>
              <a:off x="2690844" y="1643097"/>
              <a:ext cx="339" cy="489"/>
            </a:xfrm>
            <a:custGeom>
              <a:avLst/>
              <a:gdLst/>
              <a:ahLst/>
              <a:cxnLst/>
              <a:rect l="l" t="t" r="r" b="b"/>
              <a:pathLst>
                <a:path w="25" h="36" extrusionOk="0">
                  <a:moveTo>
                    <a:pt x="25" y="1"/>
                  </a:moveTo>
                  <a:lnTo>
                    <a:pt x="0" y="36"/>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3" name="Google Shape;7403;p64"/>
            <p:cNvSpPr/>
            <p:nvPr/>
          </p:nvSpPr>
          <p:spPr>
            <a:xfrm>
              <a:off x="2691319" y="1642622"/>
              <a:ext cx="244" cy="353"/>
            </a:xfrm>
            <a:custGeom>
              <a:avLst/>
              <a:gdLst/>
              <a:ahLst/>
              <a:cxnLst/>
              <a:rect l="l" t="t" r="r" b="b"/>
              <a:pathLst>
                <a:path w="18" h="26" extrusionOk="0">
                  <a:moveTo>
                    <a:pt x="18" y="1"/>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4" name="Google Shape;7404;p64"/>
            <p:cNvSpPr/>
            <p:nvPr/>
          </p:nvSpPr>
          <p:spPr>
            <a:xfrm>
              <a:off x="2691645" y="1642147"/>
              <a:ext cx="204" cy="353"/>
            </a:xfrm>
            <a:custGeom>
              <a:avLst/>
              <a:gdLst/>
              <a:ahLst/>
              <a:cxnLst/>
              <a:rect l="l" t="t" r="r" b="b"/>
              <a:pathLst>
                <a:path w="15" h="26" extrusionOk="0">
                  <a:moveTo>
                    <a:pt x="15" y="1"/>
                  </a:moveTo>
                  <a:cubicBezTo>
                    <a:pt x="11" y="8"/>
                    <a:pt x="4" y="15"/>
                    <a:pt x="1" y="25"/>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5" name="Google Shape;7405;p64"/>
            <p:cNvSpPr/>
            <p:nvPr/>
          </p:nvSpPr>
          <p:spPr>
            <a:xfrm>
              <a:off x="2655339" y="1679838"/>
              <a:ext cx="4141" cy="1113"/>
            </a:xfrm>
            <a:custGeom>
              <a:avLst/>
              <a:gdLst/>
              <a:ahLst/>
              <a:cxnLst/>
              <a:rect l="l" t="t" r="r" b="b"/>
              <a:pathLst>
                <a:path w="305" h="82" extrusionOk="0">
                  <a:moveTo>
                    <a:pt x="305" y="81"/>
                  </a:moveTo>
                  <a:cubicBezTo>
                    <a:pt x="116" y="78"/>
                    <a:pt x="35" y="36"/>
                    <a:pt x="0" y="1"/>
                  </a:cubicBezTo>
                  <a:cubicBezTo>
                    <a:pt x="35" y="36"/>
                    <a:pt x="116" y="78"/>
                    <a:pt x="305"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6" name="Google Shape;7406;p64"/>
            <p:cNvSpPr/>
            <p:nvPr/>
          </p:nvSpPr>
          <p:spPr>
            <a:xfrm>
              <a:off x="2691930" y="1641861"/>
              <a:ext cx="68" cy="109"/>
            </a:xfrm>
            <a:custGeom>
              <a:avLst/>
              <a:gdLst/>
              <a:ahLst/>
              <a:cxnLst/>
              <a:rect l="l" t="t" r="r" b="b"/>
              <a:pathLst>
                <a:path w="5" h="8" extrusionOk="0">
                  <a:moveTo>
                    <a:pt x="4" y="1"/>
                  </a:moveTo>
                  <a:lnTo>
                    <a:pt x="1" y="8"/>
                  </a:lnTo>
                  <a:cubicBezTo>
                    <a:pt x="4" y="4"/>
                    <a:pt x="4" y="4"/>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7" name="Google Shape;7407;p64"/>
            <p:cNvSpPr/>
            <p:nvPr/>
          </p:nvSpPr>
          <p:spPr>
            <a:xfrm>
              <a:off x="2643255" y="1705934"/>
              <a:ext cx="14" cy="163"/>
            </a:xfrm>
            <a:custGeom>
              <a:avLst/>
              <a:gdLst/>
              <a:ahLst/>
              <a:cxnLst/>
              <a:rect l="l" t="t" r="r" b="b"/>
              <a:pathLst>
                <a:path w="1" h="12" extrusionOk="0">
                  <a:moveTo>
                    <a:pt x="1" y="1"/>
                  </a:moveTo>
                  <a:lnTo>
                    <a:pt x="1" y="11"/>
                  </a:lnTo>
                  <a:cubicBezTo>
                    <a:pt x="1"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8" name="Google Shape;7408;p64"/>
            <p:cNvSpPr/>
            <p:nvPr/>
          </p:nvSpPr>
          <p:spPr>
            <a:xfrm>
              <a:off x="2438968" y="1708269"/>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09" name="Google Shape;7409;p64"/>
            <p:cNvSpPr/>
            <p:nvPr/>
          </p:nvSpPr>
          <p:spPr>
            <a:xfrm>
              <a:off x="2438873" y="1708554"/>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0" name="Google Shape;7410;p64"/>
            <p:cNvSpPr/>
            <p:nvPr/>
          </p:nvSpPr>
          <p:spPr>
            <a:xfrm>
              <a:off x="2438819" y="1710401"/>
              <a:ext cx="68" cy="204"/>
            </a:xfrm>
            <a:custGeom>
              <a:avLst/>
              <a:gdLst/>
              <a:ahLst/>
              <a:cxnLst/>
              <a:rect l="l" t="t" r="r" b="b"/>
              <a:pathLst>
                <a:path w="5" h="15" extrusionOk="0">
                  <a:moveTo>
                    <a:pt x="1" y="1"/>
                  </a:moveTo>
                  <a:cubicBezTo>
                    <a:pt x="1" y="4"/>
                    <a:pt x="1"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1" name="Google Shape;7411;p64"/>
            <p:cNvSpPr/>
            <p:nvPr/>
          </p:nvSpPr>
          <p:spPr>
            <a:xfrm>
              <a:off x="2438683" y="1709545"/>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2" name="Google Shape;7412;p64"/>
            <p:cNvSpPr/>
            <p:nvPr/>
          </p:nvSpPr>
          <p:spPr>
            <a:xfrm>
              <a:off x="2438778" y="1708785"/>
              <a:ext cx="14" cy="204"/>
            </a:xfrm>
            <a:custGeom>
              <a:avLst/>
              <a:gdLst/>
              <a:ahLst/>
              <a:cxnLst/>
              <a:rect l="l" t="t" r="r" b="b"/>
              <a:pathLst>
                <a:path w="1" h="15" extrusionOk="0">
                  <a:moveTo>
                    <a:pt x="0" y="15"/>
                  </a:moveTo>
                  <a:lnTo>
                    <a:pt x="0" y="4"/>
                  </a:lnTo>
                  <a:cubicBezTo>
                    <a:pt x="0" y="1"/>
                    <a:pt x="0" y="11"/>
                    <a:pt x="0"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3" name="Google Shape;7413;p64"/>
            <p:cNvSpPr/>
            <p:nvPr/>
          </p:nvSpPr>
          <p:spPr>
            <a:xfrm>
              <a:off x="2438724" y="1709165"/>
              <a:ext cx="14" cy="163"/>
            </a:xfrm>
            <a:custGeom>
              <a:avLst/>
              <a:gdLst/>
              <a:ahLst/>
              <a:cxnLst/>
              <a:rect l="l" t="t" r="r" b="b"/>
              <a:pathLst>
                <a:path w="1" h="12" extrusionOk="0">
                  <a:moveTo>
                    <a:pt x="1" y="11"/>
                  </a:moveTo>
                  <a:lnTo>
                    <a:pt x="1" y="1"/>
                  </a:ln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4" name="Google Shape;7414;p64"/>
            <p:cNvSpPr/>
            <p:nvPr/>
          </p:nvSpPr>
          <p:spPr>
            <a:xfrm>
              <a:off x="2438724" y="1709925"/>
              <a:ext cx="14" cy="204"/>
            </a:xfrm>
            <a:custGeom>
              <a:avLst/>
              <a:gdLst/>
              <a:ahLst/>
              <a:cxnLst/>
              <a:rect l="l" t="t" r="r" b="b"/>
              <a:pathLst>
                <a:path w="1" h="15" extrusionOk="0">
                  <a:moveTo>
                    <a:pt x="1" y="15"/>
                  </a:moveTo>
                  <a:lnTo>
                    <a:pt x="1" y="1"/>
                  </a:lnTo>
                  <a:cubicBezTo>
                    <a:pt x="1" y="8"/>
                    <a:pt x="1" y="11"/>
                    <a:pt x="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5" name="Google Shape;7415;p64"/>
            <p:cNvSpPr/>
            <p:nvPr/>
          </p:nvSpPr>
          <p:spPr>
            <a:xfrm>
              <a:off x="3083315" y="1349877"/>
              <a:ext cx="6436" cy="2648"/>
            </a:xfrm>
            <a:custGeom>
              <a:avLst/>
              <a:gdLst/>
              <a:ahLst/>
              <a:cxnLst/>
              <a:rect l="l" t="t" r="r" b="b"/>
              <a:pathLst>
                <a:path w="474" h="195" extrusionOk="0">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6" name="Google Shape;7416;p64"/>
            <p:cNvSpPr/>
            <p:nvPr/>
          </p:nvSpPr>
          <p:spPr>
            <a:xfrm>
              <a:off x="2740470" y="1256152"/>
              <a:ext cx="41452" cy="20869"/>
            </a:xfrm>
            <a:custGeom>
              <a:avLst/>
              <a:gdLst/>
              <a:ahLst/>
              <a:cxnLst/>
              <a:rect l="l" t="t" r="r" b="b"/>
              <a:pathLst>
                <a:path w="3053" h="1537" extrusionOk="0">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7" name="Google Shape;7417;p64"/>
            <p:cNvSpPr/>
            <p:nvPr/>
          </p:nvSpPr>
          <p:spPr>
            <a:xfrm>
              <a:off x="2779112" y="1267720"/>
              <a:ext cx="44453" cy="23136"/>
            </a:xfrm>
            <a:custGeom>
              <a:avLst/>
              <a:gdLst/>
              <a:ahLst/>
              <a:cxnLst/>
              <a:rect l="l" t="t" r="r" b="b"/>
              <a:pathLst>
                <a:path w="3274" h="1704" extrusionOk="0">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8" name="Google Shape;7418;p64"/>
            <p:cNvSpPr/>
            <p:nvPr/>
          </p:nvSpPr>
          <p:spPr>
            <a:xfrm>
              <a:off x="3087022" y="1356164"/>
              <a:ext cx="21412" cy="7834"/>
            </a:xfrm>
            <a:custGeom>
              <a:avLst/>
              <a:gdLst/>
              <a:ahLst/>
              <a:cxnLst/>
              <a:rect l="l" t="t" r="r" b="b"/>
              <a:pathLst>
                <a:path w="1577" h="577" extrusionOk="0">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19" name="Google Shape;7419;p64"/>
            <p:cNvSpPr/>
            <p:nvPr/>
          </p:nvSpPr>
          <p:spPr>
            <a:xfrm>
              <a:off x="2249874" y="1296871"/>
              <a:ext cx="1208533" cy="418540"/>
            </a:xfrm>
            <a:custGeom>
              <a:avLst/>
              <a:gdLst/>
              <a:ahLst/>
              <a:cxnLst/>
              <a:rect l="l" t="t" r="r" b="b"/>
              <a:pathLst>
                <a:path w="89010" h="30826" extrusionOk="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0" name="Google Shape;7420;p64"/>
            <p:cNvSpPr/>
            <p:nvPr/>
          </p:nvSpPr>
          <p:spPr>
            <a:xfrm>
              <a:off x="2192984" y="1581360"/>
              <a:ext cx="21262" cy="7753"/>
            </a:xfrm>
            <a:custGeom>
              <a:avLst/>
              <a:gdLst/>
              <a:ahLst/>
              <a:cxnLst/>
              <a:rect l="l" t="t" r="r" b="b"/>
              <a:pathLst>
                <a:path w="1566" h="571" extrusionOk="0">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1" name="Google Shape;7421;p64"/>
            <p:cNvSpPr/>
            <p:nvPr/>
          </p:nvSpPr>
          <p:spPr>
            <a:xfrm>
              <a:off x="2688889" y="1342735"/>
              <a:ext cx="3394" cy="828"/>
            </a:xfrm>
            <a:custGeom>
              <a:avLst/>
              <a:gdLst/>
              <a:ahLst/>
              <a:cxnLst/>
              <a:rect l="l" t="t" r="r" b="b"/>
              <a:pathLst>
                <a:path w="250" h="61" extrusionOk="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2" name="Google Shape;7422;p64"/>
            <p:cNvSpPr/>
            <p:nvPr/>
          </p:nvSpPr>
          <p:spPr>
            <a:xfrm>
              <a:off x="3095345" y="1594612"/>
              <a:ext cx="18737" cy="78777"/>
            </a:xfrm>
            <a:custGeom>
              <a:avLst/>
              <a:gdLst/>
              <a:ahLst/>
              <a:cxnLst/>
              <a:rect l="l" t="t" r="r" b="b"/>
              <a:pathLst>
                <a:path w="1380" h="5802" extrusionOk="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3" name="Google Shape;7423;p64"/>
            <p:cNvSpPr/>
            <p:nvPr/>
          </p:nvSpPr>
          <p:spPr>
            <a:xfrm>
              <a:off x="2726485" y="1235772"/>
              <a:ext cx="39185" cy="27603"/>
            </a:xfrm>
            <a:custGeom>
              <a:avLst/>
              <a:gdLst/>
              <a:ahLst/>
              <a:cxnLst/>
              <a:rect l="l" t="t" r="r" b="b"/>
              <a:pathLst>
                <a:path w="2886" h="2033" extrusionOk="0">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4" name="Google Shape;7424;p64"/>
            <p:cNvSpPr/>
            <p:nvPr/>
          </p:nvSpPr>
          <p:spPr>
            <a:xfrm>
              <a:off x="2452749" y="1237876"/>
              <a:ext cx="24249" cy="7875"/>
            </a:xfrm>
            <a:custGeom>
              <a:avLst/>
              <a:gdLst/>
              <a:ahLst/>
              <a:cxnLst/>
              <a:rect l="l" t="t" r="r" b="b"/>
              <a:pathLst>
                <a:path w="1786" h="580" extrusionOk="0">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5" name="Google Shape;7425;p64"/>
            <p:cNvSpPr/>
            <p:nvPr/>
          </p:nvSpPr>
          <p:spPr>
            <a:xfrm>
              <a:off x="2405554" y="1415592"/>
              <a:ext cx="14406" cy="8065"/>
            </a:xfrm>
            <a:custGeom>
              <a:avLst/>
              <a:gdLst/>
              <a:ahLst/>
              <a:cxnLst/>
              <a:rect l="l" t="t" r="r" b="b"/>
              <a:pathLst>
                <a:path w="1061" h="594" extrusionOk="0">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6" name="Google Shape;7426;p64"/>
            <p:cNvSpPr/>
            <p:nvPr/>
          </p:nvSpPr>
          <p:spPr>
            <a:xfrm>
              <a:off x="2399471" y="1241556"/>
              <a:ext cx="30047" cy="12613"/>
            </a:xfrm>
            <a:custGeom>
              <a:avLst/>
              <a:gdLst/>
              <a:ahLst/>
              <a:cxnLst/>
              <a:rect l="l" t="t" r="r" b="b"/>
              <a:pathLst>
                <a:path w="2213" h="929" extrusionOk="0">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7" name="Google Shape;7427;p64"/>
            <p:cNvSpPr/>
            <p:nvPr/>
          </p:nvSpPr>
          <p:spPr>
            <a:xfrm>
              <a:off x="2429179" y="1308887"/>
              <a:ext cx="131865" cy="90535"/>
            </a:xfrm>
            <a:custGeom>
              <a:avLst/>
              <a:gdLst/>
              <a:ahLst/>
              <a:cxnLst/>
              <a:rect l="l" t="t" r="r" b="b"/>
              <a:pathLst>
                <a:path w="9712" h="6668" extrusionOk="0">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8" name="Google Shape;7428;p64"/>
            <p:cNvSpPr/>
            <p:nvPr/>
          </p:nvSpPr>
          <p:spPr>
            <a:xfrm>
              <a:off x="2439104" y="1251861"/>
              <a:ext cx="6857" cy="1833"/>
            </a:xfrm>
            <a:custGeom>
              <a:avLst/>
              <a:gdLst/>
              <a:ahLst/>
              <a:cxnLst/>
              <a:rect l="l" t="t" r="r" b="b"/>
              <a:pathLst>
                <a:path w="505" h="135" extrusionOk="0">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29" name="Google Shape;7429;p64"/>
            <p:cNvSpPr/>
            <p:nvPr/>
          </p:nvSpPr>
          <p:spPr>
            <a:xfrm>
              <a:off x="2870271" y="1345763"/>
              <a:ext cx="11758" cy="4576"/>
            </a:xfrm>
            <a:custGeom>
              <a:avLst/>
              <a:gdLst/>
              <a:ahLst/>
              <a:cxnLst/>
              <a:rect l="l" t="t" r="r" b="b"/>
              <a:pathLst>
                <a:path w="866" h="337" extrusionOk="0">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0" name="Google Shape;7430;p64"/>
            <p:cNvSpPr/>
            <p:nvPr/>
          </p:nvSpPr>
          <p:spPr>
            <a:xfrm>
              <a:off x="2384020" y="1243620"/>
              <a:ext cx="22783" cy="4983"/>
            </a:xfrm>
            <a:custGeom>
              <a:avLst/>
              <a:gdLst/>
              <a:ahLst/>
              <a:cxnLst/>
              <a:rect l="l" t="t" r="r" b="b"/>
              <a:pathLst>
                <a:path w="1678" h="367" extrusionOk="0">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1" name="Google Shape;7431;p64"/>
            <p:cNvSpPr/>
            <p:nvPr/>
          </p:nvSpPr>
          <p:spPr>
            <a:xfrm>
              <a:off x="2517202" y="1238691"/>
              <a:ext cx="17406" cy="5404"/>
            </a:xfrm>
            <a:custGeom>
              <a:avLst/>
              <a:gdLst/>
              <a:ahLst/>
              <a:cxnLst/>
              <a:rect l="l" t="t" r="r" b="b"/>
              <a:pathLst>
                <a:path w="1282" h="398" extrusionOk="0">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2" name="Google Shape;7432;p64"/>
            <p:cNvSpPr/>
            <p:nvPr/>
          </p:nvSpPr>
          <p:spPr>
            <a:xfrm>
              <a:off x="2718026" y="1237646"/>
              <a:ext cx="8757" cy="2403"/>
            </a:xfrm>
            <a:custGeom>
              <a:avLst/>
              <a:gdLst/>
              <a:ahLst/>
              <a:cxnLst/>
              <a:rect l="l" t="t" r="r" b="b"/>
              <a:pathLst>
                <a:path w="645" h="177" extrusionOk="0">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3" name="Google Shape;7433;p64"/>
            <p:cNvSpPr/>
            <p:nvPr/>
          </p:nvSpPr>
          <p:spPr>
            <a:xfrm>
              <a:off x="2570534" y="1361377"/>
              <a:ext cx="11229" cy="4209"/>
            </a:xfrm>
            <a:custGeom>
              <a:avLst/>
              <a:gdLst/>
              <a:ahLst/>
              <a:cxnLst/>
              <a:rect l="l" t="t" r="r" b="b"/>
              <a:pathLst>
                <a:path w="827" h="310" extrusionOk="0">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4" name="Google Shape;7434;p64"/>
            <p:cNvSpPr/>
            <p:nvPr/>
          </p:nvSpPr>
          <p:spPr>
            <a:xfrm>
              <a:off x="2635516" y="1366890"/>
              <a:ext cx="4616" cy="2865"/>
            </a:xfrm>
            <a:custGeom>
              <a:avLst/>
              <a:gdLst/>
              <a:ahLst/>
              <a:cxnLst/>
              <a:rect l="l" t="t" r="r" b="b"/>
              <a:pathLst>
                <a:path w="340" h="211" extrusionOk="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5" name="Google Shape;7435;p64"/>
            <p:cNvSpPr/>
            <p:nvPr/>
          </p:nvSpPr>
          <p:spPr>
            <a:xfrm>
              <a:off x="2491961" y="1240701"/>
              <a:ext cx="20176" cy="8119"/>
            </a:xfrm>
            <a:custGeom>
              <a:avLst/>
              <a:gdLst/>
              <a:ahLst/>
              <a:cxnLst/>
              <a:rect l="l" t="t" r="r" b="b"/>
              <a:pathLst>
                <a:path w="1486" h="598" extrusionOk="0">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6" name="Google Shape;7436;p64"/>
            <p:cNvSpPr/>
            <p:nvPr/>
          </p:nvSpPr>
          <p:spPr>
            <a:xfrm>
              <a:off x="2465159" y="1249621"/>
              <a:ext cx="23394" cy="6734"/>
            </a:xfrm>
            <a:custGeom>
              <a:avLst/>
              <a:gdLst/>
              <a:ahLst/>
              <a:cxnLst/>
              <a:rect l="l" t="t" r="r" b="b"/>
              <a:pathLst>
                <a:path w="1723" h="496" extrusionOk="0">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7" name="Google Shape;7437;p64"/>
            <p:cNvSpPr/>
            <p:nvPr/>
          </p:nvSpPr>
          <p:spPr>
            <a:xfrm>
              <a:off x="2466530" y="1232500"/>
              <a:ext cx="20597" cy="4358"/>
            </a:xfrm>
            <a:custGeom>
              <a:avLst/>
              <a:gdLst/>
              <a:ahLst/>
              <a:cxnLst/>
              <a:rect l="l" t="t" r="r" b="b"/>
              <a:pathLst>
                <a:path w="1517" h="321" extrusionOk="0">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8" name="Google Shape;7438;p64"/>
            <p:cNvSpPr/>
            <p:nvPr/>
          </p:nvSpPr>
          <p:spPr>
            <a:xfrm>
              <a:off x="2698353" y="164214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39" name="Google Shape;7439;p64"/>
            <p:cNvSpPr/>
            <p:nvPr/>
          </p:nvSpPr>
          <p:spPr>
            <a:xfrm>
              <a:off x="2818038" y="1630266"/>
              <a:ext cx="3625" cy="530"/>
            </a:xfrm>
            <a:custGeom>
              <a:avLst/>
              <a:gdLst/>
              <a:ahLst/>
              <a:cxnLst/>
              <a:rect l="l" t="t" r="r" b="b"/>
              <a:pathLst>
                <a:path w="267" h="39" extrusionOk="0">
                  <a:moveTo>
                    <a:pt x="0" y="39"/>
                  </a:moveTo>
                  <a:cubicBezTo>
                    <a:pt x="88" y="21"/>
                    <a:pt x="179" y="7"/>
                    <a:pt x="267" y="0"/>
                  </a:cubicBezTo>
                  <a:cubicBezTo>
                    <a:pt x="179" y="7"/>
                    <a:pt x="88" y="21"/>
                    <a:pt x="0"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0" name="Google Shape;7440;p64"/>
            <p:cNvSpPr/>
            <p:nvPr/>
          </p:nvSpPr>
          <p:spPr>
            <a:xfrm>
              <a:off x="2835580" y="1633878"/>
              <a:ext cx="2430" cy="815"/>
            </a:xfrm>
            <a:custGeom>
              <a:avLst/>
              <a:gdLst/>
              <a:ahLst/>
              <a:cxnLst/>
              <a:rect l="l" t="t" r="r" b="b"/>
              <a:pathLst>
                <a:path w="179" h="60" extrusionOk="0">
                  <a:moveTo>
                    <a:pt x="0" y="0"/>
                  </a:moveTo>
                  <a:cubicBezTo>
                    <a:pt x="18" y="18"/>
                    <a:pt x="119" y="42"/>
                    <a:pt x="179" y="60"/>
                  </a:cubicBezTo>
                  <a:cubicBezTo>
                    <a:pt x="119" y="42"/>
                    <a:pt x="1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1" name="Google Shape;7441;p64"/>
            <p:cNvSpPr/>
            <p:nvPr/>
          </p:nvSpPr>
          <p:spPr>
            <a:xfrm>
              <a:off x="2863808" y="1641861"/>
              <a:ext cx="584" cy="299"/>
            </a:xfrm>
            <a:custGeom>
              <a:avLst/>
              <a:gdLst/>
              <a:ahLst/>
              <a:cxnLst/>
              <a:rect l="l" t="t" r="r" b="b"/>
              <a:pathLst>
                <a:path w="43" h="22" extrusionOk="0">
                  <a:moveTo>
                    <a:pt x="1" y="22"/>
                  </a:moveTo>
                  <a:cubicBezTo>
                    <a:pt x="15" y="15"/>
                    <a:pt x="25" y="8"/>
                    <a:pt x="43" y="1"/>
                  </a:cubicBezTo>
                  <a:cubicBezTo>
                    <a:pt x="25" y="8"/>
                    <a:pt x="15"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2" name="Google Shape;7442;p64"/>
            <p:cNvSpPr/>
            <p:nvPr/>
          </p:nvSpPr>
          <p:spPr>
            <a:xfrm>
              <a:off x="2807149" y="1632778"/>
              <a:ext cx="2729" cy="1059"/>
            </a:xfrm>
            <a:custGeom>
              <a:avLst/>
              <a:gdLst/>
              <a:ahLst/>
              <a:cxnLst/>
              <a:rect l="l" t="t" r="r" b="b"/>
              <a:pathLst>
                <a:path w="201" h="78" extrusionOk="0">
                  <a:moveTo>
                    <a:pt x="1" y="1"/>
                  </a:moveTo>
                  <a:cubicBezTo>
                    <a:pt x="64" y="32"/>
                    <a:pt x="130" y="60"/>
                    <a:pt x="200" y="78"/>
                  </a:cubicBezTo>
                  <a:cubicBezTo>
                    <a:pt x="130" y="60"/>
                    <a:pt x="64"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3" name="Google Shape;7443;p64"/>
            <p:cNvSpPr/>
            <p:nvPr/>
          </p:nvSpPr>
          <p:spPr>
            <a:xfrm>
              <a:off x="2901553" y="1635249"/>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4" name="Google Shape;7444;p64"/>
            <p:cNvSpPr/>
            <p:nvPr/>
          </p:nvSpPr>
          <p:spPr>
            <a:xfrm>
              <a:off x="2907351" y="1636064"/>
              <a:ext cx="584" cy="299"/>
            </a:xfrm>
            <a:custGeom>
              <a:avLst/>
              <a:gdLst/>
              <a:ahLst/>
              <a:cxnLst/>
              <a:rect l="l" t="t" r="r" b="b"/>
              <a:pathLst>
                <a:path w="43" h="22" extrusionOk="0">
                  <a:moveTo>
                    <a:pt x="1" y="0"/>
                  </a:moveTo>
                  <a:cubicBezTo>
                    <a:pt x="15" y="7"/>
                    <a:pt x="29" y="14"/>
                    <a:pt x="39" y="21"/>
                  </a:cubicBezTo>
                  <a:lnTo>
                    <a:pt x="43" y="18"/>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5" name="Google Shape;7445;p64"/>
            <p:cNvSpPr/>
            <p:nvPr/>
          </p:nvSpPr>
          <p:spPr>
            <a:xfrm>
              <a:off x="2902355" y="16351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6" name="Google Shape;7446;p64"/>
            <p:cNvSpPr/>
            <p:nvPr/>
          </p:nvSpPr>
          <p:spPr>
            <a:xfrm>
              <a:off x="2873367" y="1638915"/>
              <a:ext cx="3286" cy="1018"/>
            </a:xfrm>
            <a:custGeom>
              <a:avLst/>
              <a:gdLst/>
              <a:ahLst/>
              <a:cxnLst/>
              <a:rect l="l" t="t" r="r" b="b"/>
              <a:pathLst>
                <a:path w="242" h="75" extrusionOk="0">
                  <a:moveTo>
                    <a:pt x="242" y="1"/>
                  </a:moveTo>
                  <a:lnTo>
                    <a:pt x="242" y="1"/>
                  </a:lnTo>
                  <a:cubicBezTo>
                    <a:pt x="151" y="15"/>
                    <a:pt x="60" y="29"/>
                    <a:pt x="0" y="74"/>
                  </a:cubicBezTo>
                  <a:cubicBezTo>
                    <a:pt x="60" y="29"/>
                    <a:pt x="154" y="15"/>
                    <a:pt x="2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7" name="Google Shape;7447;p64"/>
            <p:cNvSpPr/>
            <p:nvPr/>
          </p:nvSpPr>
          <p:spPr>
            <a:xfrm>
              <a:off x="2746879" y="1634258"/>
              <a:ext cx="3299" cy="1494"/>
            </a:xfrm>
            <a:custGeom>
              <a:avLst/>
              <a:gdLst/>
              <a:ahLst/>
              <a:cxnLst/>
              <a:rect l="l" t="t" r="r" b="b"/>
              <a:pathLst>
                <a:path w="243" h="110" extrusionOk="0">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8" name="Google Shape;7448;p64"/>
            <p:cNvSpPr/>
            <p:nvPr/>
          </p:nvSpPr>
          <p:spPr>
            <a:xfrm>
              <a:off x="2716221" y="1632113"/>
              <a:ext cx="2444" cy="1534"/>
            </a:xfrm>
            <a:custGeom>
              <a:avLst/>
              <a:gdLst/>
              <a:ahLst/>
              <a:cxnLst/>
              <a:rect l="l" t="t" r="r" b="b"/>
              <a:pathLst>
                <a:path w="180" h="113" extrusionOk="0">
                  <a:moveTo>
                    <a:pt x="1" y="113"/>
                  </a:moveTo>
                  <a:cubicBezTo>
                    <a:pt x="57" y="67"/>
                    <a:pt x="116" y="29"/>
                    <a:pt x="179" y="1"/>
                  </a:cubicBezTo>
                  <a:cubicBezTo>
                    <a:pt x="116" y="29"/>
                    <a:pt x="57" y="67"/>
                    <a:pt x="1" y="11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49" name="Google Shape;7449;p64"/>
            <p:cNvSpPr/>
            <p:nvPr/>
          </p:nvSpPr>
          <p:spPr>
            <a:xfrm>
              <a:off x="2699059" y="164144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0" name="Google Shape;7450;p64"/>
            <p:cNvSpPr/>
            <p:nvPr/>
          </p:nvSpPr>
          <p:spPr>
            <a:xfrm>
              <a:off x="2698869" y="1641576"/>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1" name="Google Shape;7451;p64"/>
            <p:cNvSpPr/>
            <p:nvPr/>
          </p:nvSpPr>
          <p:spPr>
            <a:xfrm>
              <a:off x="2698678" y="1641726"/>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2" name="Google Shape;7452;p64"/>
            <p:cNvSpPr/>
            <p:nvPr/>
          </p:nvSpPr>
          <p:spPr>
            <a:xfrm>
              <a:off x="2698543" y="1641916"/>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3" name="Google Shape;7453;p64"/>
            <p:cNvSpPr/>
            <p:nvPr/>
          </p:nvSpPr>
          <p:spPr>
            <a:xfrm>
              <a:off x="2700348" y="1640870"/>
              <a:ext cx="54" cy="14"/>
            </a:xfrm>
            <a:custGeom>
              <a:avLst/>
              <a:gdLst/>
              <a:ahLst/>
              <a:cxnLst/>
              <a:rect l="l" t="t" r="r" b="b"/>
              <a:pathLst>
                <a:path w="4" h="1" extrusionOk="0">
                  <a:moveTo>
                    <a:pt x="0"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4" name="Google Shape;7454;p64"/>
            <p:cNvSpPr/>
            <p:nvPr/>
          </p:nvSpPr>
          <p:spPr>
            <a:xfrm>
              <a:off x="2699629" y="1641155"/>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5" name="Google Shape;7455;p64"/>
            <p:cNvSpPr/>
            <p:nvPr/>
          </p:nvSpPr>
          <p:spPr>
            <a:xfrm>
              <a:off x="2698448" y="1642051"/>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6" name="Google Shape;7456;p64"/>
            <p:cNvSpPr/>
            <p:nvPr/>
          </p:nvSpPr>
          <p:spPr>
            <a:xfrm>
              <a:off x="2699968" y="1641006"/>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7" name="Google Shape;7457;p64"/>
            <p:cNvSpPr/>
            <p:nvPr/>
          </p:nvSpPr>
          <p:spPr>
            <a:xfrm>
              <a:off x="2699303" y="1641291"/>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8" name="Google Shape;7458;p64"/>
            <p:cNvSpPr/>
            <p:nvPr/>
          </p:nvSpPr>
          <p:spPr>
            <a:xfrm>
              <a:off x="2750164" y="1633688"/>
              <a:ext cx="6952" cy="2050"/>
            </a:xfrm>
            <a:custGeom>
              <a:avLst/>
              <a:gdLst/>
              <a:ahLst/>
              <a:cxnLst/>
              <a:rect l="l" t="t" r="r" b="b"/>
              <a:pathLst>
                <a:path w="512" h="151" extrusionOk="0">
                  <a:moveTo>
                    <a:pt x="511" y="116"/>
                  </a:moveTo>
                  <a:cubicBezTo>
                    <a:pt x="319" y="0"/>
                    <a:pt x="98" y="74"/>
                    <a:pt x="0" y="151"/>
                  </a:cubicBezTo>
                  <a:lnTo>
                    <a:pt x="0" y="151"/>
                  </a:lnTo>
                  <a:cubicBezTo>
                    <a:pt x="98" y="74"/>
                    <a:pt x="319" y="0"/>
                    <a:pt x="511" y="11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59" name="Google Shape;7459;p64"/>
            <p:cNvSpPr/>
            <p:nvPr/>
          </p:nvSpPr>
          <p:spPr>
            <a:xfrm>
              <a:off x="2757102" y="1635249"/>
              <a:ext cx="3666" cy="2009"/>
            </a:xfrm>
            <a:custGeom>
              <a:avLst/>
              <a:gdLst/>
              <a:ahLst/>
              <a:cxnLst/>
              <a:rect l="l" t="t" r="r" b="b"/>
              <a:pathLst>
                <a:path w="270" h="148" extrusionOk="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0" name="Google Shape;7460;p64"/>
            <p:cNvSpPr/>
            <p:nvPr/>
          </p:nvSpPr>
          <p:spPr>
            <a:xfrm>
              <a:off x="2728291" y="1626980"/>
              <a:ext cx="3489" cy="204"/>
            </a:xfrm>
            <a:custGeom>
              <a:avLst/>
              <a:gdLst/>
              <a:ahLst/>
              <a:cxnLst/>
              <a:rect l="l" t="t" r="r" b="b"/>
              <a:pathLst>
                <a:path w="257" h="15" extrusionOk="0">
                  <a:moveTo>
                    <a:pt x="256" y="15"/>
                  </a:moveTo>
                  <a:cubicBezTo>
                    <a:pt x="172" y="1"/>
                    <a:pt x="85" y="1"/>
                    <a:pt x="1" y="11"/>
                  </a:cubicBezTo>
                  <a:cubicBezTo>
                    <a:pt x="85" y="1"/>
                    <a:pt x="172" y="1"/>
                    <a:pt x="256"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1" name="Google Shape;7461;p64"/>
            <p:cNvSpPr/>
            <p:nvPr/>
          </p:nvSpPr>
          <p:spPr>
            <a:xfrm>
              <a:off x="2720688" y="1629126"/>
              <a:ext cx="3340" cy="1670"/>
            </a:xfrm>
            <a:custGeom>
              <a:avLst/>
              <a:gdLst/>
              <a:ahLst/>
              <a:cxnLst/>
              <a:rect l="l" t="t" r="r" b="b"/>
              <a:pathLst>
                <a:path w="246" h="123" extrusionOk="0">
                  <a:moveTo>
                    <a:pt x="246" y="0"/>
                  </a:moveTo>
                  <a:cubicBezTo>
                    <a:pt x="144" y="21"/>
                    <a:pt x="39" y="42"/>
                    <a:pt x="1" y="123"/>
                  </a:cubicBezTo>
                  <a:cubicBezTo>
                    <a:pt x="39" y="46"/>
                    <a:pt x="144" y="21"/>
                    <a:pt x="2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2" name="Google Shape;7462;p64"/>
            <p:cNvSpPr/>
            <p:nvPr/>
          </p:nvSpPr>
          <p:spPr>
            <a:xfrm>
              <a:off x="2697877" y="1642337"/>
              <a:ext cx="434" cy="109"/>
            </a:xfrm>
            <a:custGeom>
              <a:avLst/>
              <a:gdLst/>
              <a:ahLst/>
              <a:cxnLst/>
              <a:rect l="l" t="t" r="r" b="b"/>
              <a:pathLst>
                <a:path w="32" h="8" extrusionOk="0">
                  <a:moveTo>
                    <a:pt x="25" y="8"/>
                  </a:moveTo>
                  <a:lnTo>
                    <a:pt x="32" y="8"/>
                  </a:lnTo>
                  <a:lnTo>
                    <a:pt x="32" y="1"/>
                  </a:lnTo>
                  <a:lnTo>
                    <a:pt x="32" y="8"/>
                  </a:lnTo>
                  <a:cubicBezTo>
                    <a:pt x="21" y="8"/>
                    <a:pt x="11" y="8"/>
                    <a:pt x="0" y="8"/>
                  </a:cubicBez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3" name="Google Shape;7463;p64"/>
            <p:cNvSpPr/>
            <p:nvPr/>
          </p:nvSpPr>
          <p:spPr>
            <a:xfrm>
              <a:off x="2761094" y="1634923"/>
              <a:ext cx="3666" cy="2200"/>
            </a:xfrm>
            <a:custGeom>
              <a:avLst/>
              <a:gdLst/>
              <a:ahLst/>
              <a:cxnLst/>
              <a:rect l="l" t="t" r="r" b="b"/>
              <a:pathLst>
                <a:path w="270" h="162" extrusionOk="0">
                  <a:moveTo>
                    <a:pt x="270" y="0"/>
                  </a:moveTo>
                  <a:cubicBezTo>
                    <a:pt x="154" y="42"/>
                    <a:pt x="46" y="84"/>
                    <a:pt x="0" y="161"/>
                  </a:cubicBezTo>
                  <a:cubicBezTo>
                    <a:pt x="46" y="84"/>
                    <a:pt x="154" y="42"/>
                    <a:pt x="27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4" name="Google Shape;7464;p64"/>
            <p:cNvSpPr/>
            <p:nvPr/>
          </p:nvSpPr>
          <p:spPr>
            <a:xfrm>
              <a:off x="2741991" y="1628963"/>
              <a:ext cx="2240" cy="2688"/>
            </a:xfrm>
            <a:custGeom>
              <a:avLst/>
              <a:gdLst/>
              <a:ahLst/>
              <a:cxnLst/>
              <a:rect l="l" t="t" r="r" b="b"/>
              <a:pathLst>
                <a:path w="165" h="198" extrusionOk="0">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5" name="Google Shape;7465;p64"/>
            <p:cNvSpPr/>
            <p:nvPr/>
          </p:nvSpPr>
          <p:spPr>
            <a:xfrm>
              <a:off x="2895851" y="1634774"/>
              <a:ext cx="3571" cy="964"/>
            </a:xfrm>
            <a:custGeom>
              <a:avLst/>
              <a:gdLst/>
              <a:ahLst/>
              <a:cxnLst/>
              <a:rect l="l" t="t" r="r" b="b"/>
              <a:pathLst>
                <a:path w="263" h="71" extrusionOk="0">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6" name="Google Shape;7466;p64"/>
            <p:cNvSpPr/>
            <p:nvPr/>
          </p:nvSpPr>
          <p:spPr>
            <a:xfrm>
              <a:off x="2850271" y="1641576"/>
              <a:ext cx="6191" cy="1208"/>
            </a:xfrm>
            <a:custGeom>
              <a:avLst/>
              <a:gdLst/>
              <a:ahLst/>
              <a:cxnLst/>
              <a:rect l="l" t="t" r="r" b="b"/>
              <a:pathLst>
                <a:path w="456" h="89" extrusionOk="0">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7" name="Google Shape;7467;p64"/>
            <p:cNvSpPr/>
            <p:nvPr/>
          </p:nvSpPr>
          <p:spPr>
            <a:xfrm>
              <a:off x="2868370" y="1640300"/>
              <a:ext cx="3965" cy="774"/>
            </a:xfrm>
            <a:custGeom>
              <a:avLst/>
              <a:gdLst/>
              <a:ahLst/>
              <a:cxnLst/>
              <a:rect l="l" t="t" r="r" b="b"/>
              <a:pathLst>
                <a:path w="292" h="57" extrusionOk="0">
                  <a:moveTo>
                    <a:pt x="291" y="0"/>
                  </a:moveTo>
                  <a:cubicBezTo>
                    <a:pt x="211" y="21"/>
                    <a:pt x="95" y="39"/>
                    <a:pt x="1" y="56"/>
                  </a:cubicBezTo>
                  <a:cubicBezTo>
                    <a:pt x="95" y="42"/>
                    <a:pt x="211" y="21"/>
                    <a:pt x="29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8" name="Google Shape;7468;p64"/>
            <p:cNvSpPr/>
            <p:nvPr/>
          </p:nvSpPr>
          <p:spPr>
            <a:xfrm>
              <a:off x="2799315" y="1625840"/>
              <a:ext cx="394" cy="2824"/>
            </a:xfrm>
            <a:custGeom>
              <a:avLst/>
              <a:gdLst/>
              <a:ahLst/>
              <a:cxnLst/>
              <a:rect l="l" t="t" r="r" b="b"/>
              <a:pathLst>
                <a:path w="29" h="208" extrusionOk="0">
                  <a:moveTo>
                    <a:pt x="28" y="207"/>
                  </a:moveTo>
                  <a:cubicBezTo>
                    <a:pt x="0" y="176"/>
                    <a:pt x="4" y="78"/>
                    <a:pt x="4" y="1"/>
                  </a:cubicBezTo>
                  <a:cubicBezTo>
                    <a:pt x="4" y="78"/>
                    <a:pt x="0" y="176"/>
                    <a:pt x="28" y="20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69" name="Google Shape;7469;p64"/>
            <p:cNvSpPr/>
            <p:nvPr/>
          </p:nvSpPr>
          <p:spPr>
            <a:xfrm>
              <a:off x="2845696" y="1640911"/>
              <a:ext cx="4290" cy="638"/>
            </a:xfrm>
            <a:custGeom>
              <a:avLst/>
              <a:gdLst/>
              <a:ahLst/>
              <a:cxnLst/>
              <a:rect l="l" t="t" r="r" b="b"/>
              <a:pathLst>
                <a:path w="316" h="47" extrusionOk="0">
                  <a:moveTo>
                    <a:pt x="316" y="46"/>
                  </a:moveTo>
                  <a:cubicBezTo>
                    <a:pt x="211" y="43"/>
                    <a:pt x="22" y="36"/>
                    <a:pt x="1" y="1"/>
                  </a:cubicBezTo>
                  <a:cubicBezTo>
                    <a:pt x="22" y="36"/>
                    <a:pt x="211" y="43"/>
                    <a:pt x="316" y="4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0" name="Google Shape;7470;p64"/>
            <p:cNvSpPr/>
            <p:nvPr/>
          </p:nvSpPr>
          <p:spPr>
            <a:xfrm>
              <a:off x="2342147" y="1694393"/>
              <a:ext cx="190" cy="54"/>
            </a:xfrm>
            <a:custGeom>
              <a:avLst/>
              <a:gdLst/>
              <a:ahLst/>
              <a:cxnLst/>
              <a:rect l="l" t="t" r="r" b="b"/>
              <a:pathLst>
                <a:path w="14" h="4" extrusionOk="0">
                  <a:moveTo>
                    <a:pt x="0" y="4"/>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1" name="Google Shape;7471;p64"/>
            <p:cNvSpPr/>
            <p:nvPr/>
          </p:nvSpPr>
          <p:spPr>
            <a:xfrm>
              <a:off x="2342527" y="1694243"/>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2" name="Google Shape;7472;p64"/>
            <p:cNvSpPr/>
            <p:nvPr/>
          </p:nvSpPr>
          <p:spPr>
            <a:xfrm>
              <a:off x="2342812" y="1694148"/>
              <a:ext cx="109" cy="54"/>
            </a:xfrm>
            <a:custGeom>
              <a:avLst/>
              <a:gdLst/>
              <a:ahLst/>
              <a:cxnLst/>
              <a:rect l="l" t="t" r="r" b="b"/>
              <a:pathLst>
                <a:path w="8" h="4"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3" name="Google Shape;7473;p64"/>
            <p:cNvSpPr/>
            <p:nvPr/>
          </p:nvSpPr>
          <p:spPr>
            <a:xfrm>
              <a:off x="2341767" y="1694529"/>
              <a:ext cx="190" cy="109"/>
            </a:xfrm>
            <a:custGeom>
              <a:avLst/>
              <a:gdLst/>
              <a:ahLst/>
              <a:cxnLst/>
              <a:rect l="l" t="t" r="r" b="b"/>
              <a:pathLst>
                <a:path w="14"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4" name="Google Shape;7474;p64"/>
            <p:cNvSpPr/>
            <p:nvPr/>
          </p:nvSpPr>
          <p:spPr>
            <a:xfrm>
              <a:off x="2341278" y="1694773"/>
              <a:ext cx="258" cy="109"/>
            </a:xfrm>
            <a:custGeom>
              <a:avLst/>
              <a:gdLst/>
              <a:ahLst/>
              <a:cxnLst/>
              <a:rect l="l" t="t" r="r" b="b"/>
              <a:pathLst>
                <a:path w="19" h="8" extrusionOk="0">
                  <a:moveTo>
                    <a:pt x="1" y="7"/>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5" name="Google Shape;7475;p64"/>
            <p:cNvSpPr/>
            <p:nvPr/>
          </p:nvSpPr>
          <p:spPr>
            <a:xfrm>
              <a:off x="2371230" y="1702227"/>
              <a:ext cx="1208" cy="923"/>
            </a:xfrm>
            <a:custGeom>
              <a:avLst/>
              <a:gdLst/>
              <a:ahLst/>
              <a:cxnLst/>
              <a:rect l="l" t="t" r="r" b="b"/>
              <a:pathLst>
                <a:path w="89" h="68" extrusionOk="0">
                  <a:moveTo>
                    <a:pt x="1" y="1"/>
                  </a:moveTo>
                  <a:cubicBezTo>
                    <a:pt x="29" y="25"/>
                    <a:pt x="57" y="50"/>
                    <a:pt x="88" y="67"/>
                  </a:cubicBezTo>
                  <a:cubicBezTo>
                    <a:pt x="57" y="50"/>
                    <a:pt x="29"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6" name="Google Shape;7476;p64"/>
            <p:cNvSpPr/>
            <p:nvPr/>
          </p:nvSpPr>
          <p:spPr>
            <a:xfrm>
              <a:off x="2343043" y="1694148"/>
              <a:ext cx="68" cy="14"/>
            </a:xfrm>
            <a:custGeom>
              <a:avLst/>
              <a:gdLst/>
              <a:ahLst/>
              <a:cxnLst/>
              <a:rect l="l" t="t" r="r" b="b"/>
              <a:pathLst>
                <a:path w="5" h="1" extrusionOk="0">
                  <a:moveTo>
                    <a:pt x="1"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7" name="Google Shape;7477;p64"/>
            <p:cNvSpPr/>
            <p:nvPr/>
          </p:nvSpPr>
          <p:spPr>
            <a:xfrm>
              <a:off x="2385676" y="1707223"/>
              <a:ext cx="14" cy="54"/>
            </a:xfrm>
            <a:custGeom>
              <a:avLst/>
              <a:gdLst/>
              <a:ahLst/>
              <a:cxnLst/>
              <a:rect l="l" t="t" r="r" b="b"/>
              <a:pathLst>
                <a:path w="1" h="4" extrusionOk="0">
                  <a:moveTo>
                    <a:pt x="1"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8" name="Google Shape;7478;p64"/>
            <p:cNvSpPr/>
            <p:nvPr/>
          </p:nvSpPr>
          <p:spPr>
            <a:xfrm>
              <a:off x="2340708" y="1695058"/>
              <a:ext cx="299" cy="149"/>
            </a:xfrm>
            <a:custGeom>
              <a:avLst/>
              <a:gdLst/>
              <a:ahLst/>
              <a:cxnLst/>
              <a:rect l="l" t="t" r="r" b="b"/>
              <a:pathLst>
                <a:path w="22" h="11" extrusionOk="0">
                  <a:moveTo>
                    <a:pt x="1" y="11"/>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79" name="Google Shape;7479;p64"/>
            <p:cNvSpPr/>
            <p:nvPr/>
          </p:nvSpPr>
          <p:spPr>
            <a:xfrm>
              <a:off x="2372520" y="1702892"/>
              <a:ext cx="489" cy="299"/>
            </a:xfrm>
            <a:custGeom>
              <a:avLst/>
              <a:gdLst/>
              <a:ahLst/>
              <a:cxnLst/>
              <a:rect l="l" t="t" r="r" b="b"/>
              <a:pathLst>
                <a:path w="36" h="22" extrusionOk="0">
                  <a:moveTo>
                    <a:pt x="0" y="22"/>
                  </a:moveTo>
                  <a:cubicBezTo>
                    <a:pt x="11" y="11"/>
                    <a:pt x="21" y="4"/>
                    <a:pt x="35" y="1"/>
                  </a:cubicBezTo>
                  <a:cubicBezTo>
                    <a:pt x="21" y="4"/>
                    <a:pt x="11" y="11"/>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0" name="Google Shape;7480;p64"/>
            <p:cNvSpPr/>
            <p:nvPr/>
          </p:nvSpPr>
          <p:spPr>
            <a:xfrm>
              <a:off x="2372995" y="1701942"/>
              <a:ext cx="7617" cy="923"/>
            </a:xfrm>
            <a:custGeom>
              <a:avLst/>
              <a:gdLst/>
              <a:ahLst/>
              <a:cxnLst/>
              <a:rect l="l" t="t" r="r" b="b"/>
              <a:pathLst>
                <a:path w="561" h="68" extrusionOk="0">
                  <a:moveTo>
                    <a:pt x="560" y="1"/>
                  </a:moveTo>
                  <a:cubicBezTo>
                    <a:pt x="273" y="1"/>
                    <a:pt x="91" y="25"/>
                    <a:pt x="0" y="67"/>
                  </a:cubicBezTo>
                  <a:cubicBezTo>
                    <a:pt x="91" y="25"/>
                    <a:pt x="273" y="4"/>
                    <a:pt x="56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1" name="Google Shape;7481;p64"/>
            <p:cNvSpPr/>
            <p:nvPr/>
          </p:nvSpPr>
          <p:spPr>
            <a:xfrm>
              <a:off x="2343287" y="1694040"/>
              <a:ext cx="9518" cy="2878"/>
            </a:xfrm>
            <a:custGeom>
              <a:avLst/>
              <a:gdLst/>
              <a:ahLst/>
              <a:cxnLst/>
              <a:rect l="l" t="t" r="r" b="b"/>
              <a:pathLst>
                <a:path w="701" h="212" extrusionOk="0">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2" name="Google Shape;7482;p64"/>
            <p:cNvSpPr/>
            <p:nvPr/>
          </p:nvSpPr>
          <p:spPr>
            <a:xfrm>
              <a:off x="2385771" y="1707509"/>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3" name="Google Shape;7483;p64"/>
            <p:cNvSpPr/>
            <p:nvPr/>
          </p:nvSpPr>
          <p:spPr>
            <a:xfrm>
              <a:off x="2386667" y="1707807"/>
              <a:ext cx="3870" cy="2227"/>
            </a:xfrm>
            <a:custGeom>
              <a:avLst/>
              <a:gdLst/>
              <a:ahLst/>
              <a:cxnLst/>
              <a:rect l="l" t="t" r="r" b="b"/>
              <a:pathLst>
                <a:path w="285" h="164" extrusionOk="0">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4" name="Google Shape;7484;p64"/>
            <p:cNvSpPr/>
            <p:nvPr/>
          </p:nvSpPr>
          <p:spPr>
            <a:xfrm>
              <a:off x="2210472"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5" name="Google Shape;7485;p64"/>
            <p:cNvSpPr/>
            <p:nvPr/>
          </p:nvSpPr>
          <p:spPr>
            <a:xfrm>
              <a:off x="2211138" y="158934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6" name="Google Shape;7486;p64"/>
            <p:cNvSpPr/>
            <p:nvPr/>
          </p:nvSpPr>
          <p:spPr>
            <a:xfrm>
              <a:off x="2198728" y="1588678"/>
              <a:ext cx="353" cy="54"/>
            </a:xfrm>
            <a:custGeom>
              <a:avLst/>
              <a:gdLst/>
              <a:ahLst/>
              <a:cxnLst/>
              <a:rect l="l" t="t" r="r" b="b"/>
              <a:pathLst>
                <a:path w="26" h="4" extrusionOk="0">
                  <a:moveTo>
                    <a:pt x="2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7" name="Google Shape;7487;p64"/>
            <p:cNvSpPr/>
            <p:nvPr/>
          </p:nvSpPr>
          <p:spPr>
            <a:xfrm>
              <a:off x="2198253" y="1588678"/>
              <a:ext cx="258" cy="14"/>
            </a:xfrm>
            <a:custGeom>
              <a:avLst/>
              <a:gdLst/>
              <a:ahLst/>
              <a:cxnLst/>
              <a:rect l="l" t="t" r="r" b="b"/>
              <a:pathLst>
                <a:path w="19"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8" name="Google Shape;7488;p64"/>
            <p:cNvSpPr/>
            <p:nvPr/>
          </p:nvSpPr>
          <p:spPr>
            <a:xfrm>
              <a:off x="2194071" y="1587579"/>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89" name="Google Shape;7489;p64"/>
            <p:cNvSpPr/>
            <p:nvPr/>
          </p:nvSpPr>
          <p:spPr>
            <a:xfrm>
              <a:off x="2193650" y="1587443"/>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0" name="Google Shape;7490;p64"/>
            <p:cNvSpPr/>
            <p:nvPr/>
          </p:nvSpPr>
          <p:spPr>
            <a:xfrm>
              <a:off x="2197777" y="1588583"/>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1" name="Google Shape;7491;p64"/>
            <p:cNvSpPr/>
            <p:nvPr/>
          </p:nvSpPr>
          <p:spPr>
            <a:xfrm>
              <a:off x="2209807" y="158938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2" name="Google Shape;7492;p64"/>
            <p:cNvSpPr/>
            <p:nvPr/>
          </p:nvSpPr>
          <p:spPr>
            <a:xfrm>
              <a:off x="2199298" y="1588719"/>
              <a:ext cx="353" cy="68"/>
            </a:xfrm>
            <a:custGeom>
              <a:avLst/>
              <a:gdLst/>
              <a:ahLst/>
              <a:cxnLst/>
              <a:rect l="l" t="t" r="r" b="b"/>
              <a:pathLst>
                <a:path w="26" h="5" extrusionOk="0">
                  <a:moveTo>
                    <a:pt x="25"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3" name="Google Shape;7493;p64"/>
            <p:cNvSpPr/>
            <p:nvPr/>
          </p:nvSpPr>
          <p:spPr>
            <a:xfrm>
              <a:off x="2208436" y="1589344"/>
              <a:ext cx="679" cy="14"/>
            </a:xfrm>
            <a:custGeom>
              <a:avLst/>
              <a:gdLst/>
              <a:ahLst/>
              <a:cxnLst/>
              <a:rect l="l" t="t" r="r" b="b"/>
              <a:pathLst>
                <a:path w="50" h="1" extrusionOk="0">
                  <a:moveTo>
                    <a:pt x="49"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4" name="Google Shape;7494;p64"/>
            <p:cNvSpPr/>
            <p:nvPr/>
          </p:nvSpPr>
          <p:spPr>
            <a:xfrm>
              <a:off x="2202448" y="1589004"/>
              <a:ext cx="5947" cy="353"/>
            </a:xfrm>
            <a:custGeom>
              <a:avLst/>
              <a:gdLst/>
              <a:ahLst/>
              <a:cxnLst/>
              <a:rect l="l" t="t" r="r" b="b"/>
              <a:pathLst>
                <a:path w="438" h="26" extrusionOk="0">
                  <a:moveTo>
                    <a:pt x="438" y="25"/>
                  </a:moveTo>
                  <a:cubicBezTo>
                    <a:pt x="294" y="22"/>
                    <a:pt x="140" y="11"/>
                    <a:pt x="0" y="1"/>
                  </a:cubicBezTo>
                  <a:cubicBezTo>
                    <a:pt x="140" y="11"/>
                    <a:pt x="294" y="22"/>
                    <a:pt x="43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5" name="Google Shape;7495;p64"/>
            <p:cNvSpPr/>
            <p:nvPr/>
          </p:nvSpPr>
          <p:spPr>
            <a:xfrm>
              <a:off x="2213228" y="1589194"/>
              <a:ext cx="299" cy="14"/>
            </a:xfrm>
            <a:custGeom>
              <a:avLst/>
              <a:gdLst/>
              <a:ahLst/>
              <a:cxnLst/>
              <a:rect l="l" t="t" r="r" b="b"/>
              <a:pathLst>
                <a:path w="22" h="1" extrusionOk="0">
                  <a:moveTo>
                    <a:pt x="22"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6" name="Google Shape;7496;p64"/>
            <p:cNvSpPr/>
            <p:nvPr/>
          </p:nvSpPr>
          <p:spPr>
            <a:xfrm>
              <a:off x="2212047" y="1589289"/>
              <a:ext cx="339" cy="14"/>
            </a:xfrm>
            <a:custGeom>
              <a:avLst/>
              <a:gdLst/>
              <a:ahLst/>
              <a:cxnLst/>
              <a:rect l="l" t="t" r="r" b="b"/>
              <a:pathLst>
                <a:path w="25" h="1" extrusionOk="0">
                  <a:moveTo>
                    <a:pt x="25"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7" name="Google Shape;7497;p64"/>
            <p:cNvSpPr/>
            <p:nvPr/>
          </p:nvSpPr>
          <p:spPr>
            <a:xfrm>
              <a:off x="2211382" y="1589289"/>
              <a:ext cx="394" cy="14"/>
            </a:xfrm>
            <a:custGeom>
              <a:avLst/>
              <a:gdLst/>
              <a:ahLst/>
              <a:cxnLst/>
              <a:rect l="l" t="t" r="r" b="b"/>
              <a:pathLst>
                <a:path w="29" h="1" extrusionOk="0">
                  <a:moveTo>
                    <a:pt x="2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8" name="Google Shape;7498;p64"/>
            <p:cNvSpPr/>
            <p:nvPr/>
          </p:nvSpPr>
          <p:spPr>
            <a:xfrm>
              <a:off x="2195876" y="1588244"/>
              <a:ext cx="109" cy="68"/>
            </a:xfrm>
            <a:custGeom>
              <a:avLst/>
              <a:gdLst/>
              <a:ahLst/>
              <a:cxnLst/>
              <a:rect l="l" t="t" r="r" b="b"/>
              <a:pathLst>
                <a:path w="8" h="5" extrusionOk="0">
                  <a:moveTo>
                    <a:pt x="8"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499" name="Google Shape;7499;p64"/>
            <p:cNvSpPr/>
            <p:nvPr/>
          </p:nvSpPr>
          <p:spPr>
            <a:xfrm>
              <a:off x="2195456" y="1588108"/>
              <a:ext cx="149" cy="109"/>
            </a:xfrm>
            <a:custGeom>
              <a:avLst/>
              <a:gdLst/>
              <a:ahLst/>
              <a:cxnLst/>
              <a:rect l="l" t="t" r="r" b="b"/>
              <a:pathLst>
                <a:path w="11" h="8" extrusionOk="0">
                  <a:moveTo>
                    <a:pt x="11"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0" name="Google Shape;7500;p64"/>
            <p:cNvSpPr/>
            <p:nvPr/>
          </p:nvSpPr>
          <p:spPr>
            <a:xfrm>
              <a:off x="2196067" y="1588339"/>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1" name="Google Shape;7501;p64"/>
            <p:cNvSpPr/>
            <p:nvPr/>
          </p:nvSpPr>
          <p:spPr>
            <a:xfrm>
              <a:off x="2212658" y="1589249"/>
              <a:ext cx="299" cy="14"/>
            </a:xfrm>
            <a:custGeom>
              <a:avLst/>
              <a:gdLst/>
              <a:ahLst/>
              <a:cxnLst/>
              <a:rect l="l" t="t" r="r" b="b"/>
              <a:pathLst>
                <a:path w="22" h="1" extrusionOk="0">
                  <a:moveTo>
                    <a:pt x="22"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2" name="Google Shape;7502;p64"/>
            <p:cNvSpPr/>
            <p:nvPr/>
          </p:nvSpPr>
          <p:spPr>
            <a:xfrm>
              <a:off x="2196352" y="1588393"/>
              <a:ext cx="109" cy="14"/>
            </a:xfrm>
            <a:custGeom>
              <a:avLst/>
              <a:gdLst/>
              <a:ahLst/>
              <a:cxnLst/>
              <a:rect l="l" t="t" r="r" b="b"/>
              <a:pathLst>
                <a:path w="8" h="1" extrusionOk="0">
                  <a:moveTo>
                    <a:pt x="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3" name="Google Shape;7503;p64"/>
            <p:cNvSpPr/>
            <p:nvPr/>
          </p:nvSpPr>
          <p:spPr>
            <a:xfrm>
              <a:off x="2194641" y="1587769"/>
              <a:ext cx="258" cy="109"/>
            </a:xfrm>
            <a:custGeom>
              <a:avLst/>
              <a:gdLst/>
              <a:ahLst/>
              <a:cxnLst/>
              <a:rect l="l" t="t" r="r" b="b"/>
              <a:pathLst>
                <a:path w="19" h="8" extrusionOk="0">
                  <a:moveTo>
                    <a:pt x="1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4" name="Google Shape;7504;p64"/>
            <p:cNvSpPr/>
            <p:nvPr/>
          </p:nvSpPr>
          <p:spPr>
            <a:xfrm>
              <a:off x="2196976" y="1588488"/>
              <a:ext cx="149" cy="14"/>
            </a:xfrm>
            <a:custGeom>
              <a:avLst/>
              <a:gdLst/>
              <a:ahLst/>
              <a:cxnLst/>
              <a:rect l="l" t="t" r="r" b="b"/>
              <a:pathLst>
                <a:path w="11" h="1" extrusionOk="0">
                  <a:moveTo>
                    <a:pt x="1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5" name="Google Shape;7505;p64"/>
            <p:cNvSpPr/>
            <p:nvPr/>
          </p:nvSpPr>
          <p:spPr>
            <a:xfrm>
              <a:off x="2195075" y="158795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6" name="Google Shape;7506;p64"/>
            <p:cNvSpPr/>
            <p:nvPr/>
          </p:nvSpPr>
          <p:spPr>
            <a:xfrm>
              <a:off x="2197356" y="1588529"/>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7" name="Google Shape;7507;p64"/>
            <p:cNvSpPr/>
            <p:nvPr/>
          </p:nvSpPr>
          <p:spPr>
            <a:xfrm>
              <a:off x="2196637" y="1588434"/>
              <a:ext cx="163" cy="14"/>
            </a:xfrm>
            <a:custGeom>
              <a:avLst/>
              <a:gdLst/>
              <a:ahLst/>
              <a:cxnLst/>
              <a:rect l="l" t="t" r="r" b="b"/>
              <a:pathLst>
                <a:path w="12" h="1" extrusionOk="0">
                  <a:moveTo>
                    <a:pt x="11"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8" name="Google Shape;7508;p64"/>
            <p:cNvSpPr/>
            <p:nvPr/>
          </p:nvSpPr>
          <p:spPr>
            <a:xfrm>
              <a:off x="2201783" y="1588963"/>
              <a:ext cx="625" cy="54"/>
            </a:xfrm>
            <a:custGeom>
              <a:avLst/>
              <a:gdLst/>
              <a:ahLst/>
              <a:cxnLst/>
              <a:rect l="l" t="t" r="r" b="b"/>
              <a:pathLst>
                <a:path w="46" h="4" extrusionOk="0">
                  <a:moveTo>
                    <a:pt x="4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09" name="Google Shape;7509;p64"/>
            <p:cNvSpPr/>
            <p:nvPr/>
          </p:nvSpPr>
          <p:spPr>
            <a:xfrm>
              <a:off x="2201117" y="1588909"/>
              <a:ext cx="530" cy="68"/>
            </a:xfrm>
            <a:custGeom>
              <a:avLst/>
              <a:gdLst/>
              <a:ahLst/>
              <a:cxnLst/>
              <a:rect l="l" t="t" r="r" b="b"/>
              <a:pathLst>
                <a:path w="39" h="5" extrusionOk="0">
                  <a:moveTo>
                    <a:pt x="39"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0" name="Google Shape;7510;p64"/>
            <p:cNvSpPr/>
            <p:nvPr/>
          </p:nvSpPr>
          <p:spPr>
            <a:xfrm>
              <a:off x="2199868" y="1588814"/>
              <a:ext cx="394" cy="14"/>
            </a:xfrm>
            <a:custGeom>
              <a:avLst/>
              <a:gdLst/>
              <a:ahLst/>
              <a:cxnLst/>
              <a:rect l="l" t="t" r="r" b="b"/>
              <a:pathLst>
                <a:path w="29" h="1" extrusionOk="0">
                  <a:moveTo>
                    <a:pt x="29"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1" name="Google Shape;7511;p64"/>
            <p:cNvSpPr/>
            <p:nvPr/>
          </p:nvSpPr>
          <p:spPr>
            <a:xfrm>
              <a:off x="2200493" y="1588868"/>
              <a:ext cx="489" cy="54"/>
            </a:xfrm>
            <a:custGeom>
              <a:avLst/>
              <a:gdLst/>
              <a:ahLst/>
              <a:cxnLst/>
              <a:rect l="l" t="t" r="r" b="b"/>
              <a:pathLst>
                <a:path w="36" h="4" extrusionOk="0">
                  <a:moveTo>
                    <a:pt x="36"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2" name="Google Shape;7512;p64"/>
            <p:cNvSpPr/>
            <p:nvPr/>
          </p:nvSpPr>
          <p:spPr>
            <a:xfrm>
              <a:off x="2213799" y="1589154"/>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3" name="Google Shape;7513;p64"/>
            <p:cNvSpPr/>
            <p:nvPr/>
          </p:nvSpPr>
          <p:spPr>
            <a:xfrm>
              <a:off x="2328882" y="1660259"/>
              <a:ext cx="54" cy="149"/>
            </a:xfrm>
            <a:custGeom>
              <a:avLst/>
              <a:gdLst/>
              <a:ahLst/>
              <a:cxnLst/>
              <a:rect l="l" t="t" r="r" b="b"/>
              <a:pathLst>
                <a:path w="4" h="11" extrusionOk="0">
                  <a:moveTo>
                    <a:pt x="4"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4" name="Google Shape;7514;p64"/>
            <p:cNvSpPr/>
            <p:nvPr/>
          </p:nvSpPr>
          <p:spPr>
            <a:xfrm>
              <a:off x="2335860" y="1655032"/>
              <a:ext cx="1534" cy="204"/>
            </a:xfrm>
            <a:custGeom>
              <a:avLst/>
              <a:gdLst/>
              <a:ahLst/>
              <a:cxnLst/>
              <a:rect l="l" t="t" r="r" b="b"/>
              <a:pathLst>
                <a:path w="113" h="15" extrusionOk="0">
                  <a:moveTo>
                    <a:pt x="113"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5" name="Google Shape;7515;p64"/>
            <p:cNvSpPr/>
            <p:nvPr/>
          </p:nvSpPr>
          <p:spPr>
            <a:xfrm>
              <a:off x="2341468" y="1648039"/>
              <a:ext cx="964" cy="1344"/>
            </a:xfrm>
            <a:custGeom>
              <a:avLst/>
              <a:gdLst/>
              <a:ahLst/>
              <a:cxnLst/>
              <a:rect l="l" t="t" r="r" b="b"/>
              <a:pathLst>
                <a:path w="71" h="99" extrusionOk="0">
                  <a:moveTo>
                    <a:pt x="1" y="1"/>
                  </a:moveTo>
                  <a:cubicBezTo>
                    <a:pt x="29" y="29"/>
                    <a:pt x="54" y="64"/>
                    <a:pt x="71" y="99"/>
                  </a:cubicBezTo>
                  <a:cubicBezTo>
                    <a:pt x="54" y="64"/>
                    <a:pt x="29"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6" name="Google Shape;7516;p64"/>
            <p:cNvSpPr/>
            <p:nvPr/>
          </p:nvSpPr>
          <p:spPr>
            <a:xfrm>
              <a:off x="2309574" y="1627510"/>
              <a:ext cx="14" cy="434"/>
            </a:xfrm>
            <a:custGeom>
              <a:avLst/>
              <a:gdLst/>
              <a:ahLst/>
              <a:cxnLst/>
              <a:rect l="l" t="t" r="r" b="b"/>
              <a:pathLst>
                <a:path w="1" h="32" extrusionOk="0">
                  <a:moveTo>
                    <a:pt x="1" y="0"/>
                  </a:moveTo>
                  <a:cubicBezTo>
                    <a:pt x="1" y="11"/>
                    <a:pt x="1" y="21"/>
                    <a:pt x="1" y="32"/>
                  </a:cubicBezTo>
                  <a:cubicBezTo>
                    <a:pt x="1" y="21"/>
                    <a:pt x="1"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7" name="Google Shape;7517;p64"/>
            <p:cNvSpPr/>
            <p:nvPr/>
          </p:nvSpPr>
          <p:spPr>
            <a:xfrm>
              <a:off x="2281483" y="1611298"/>
              <a:ext cx="1303" cy="475"/>
            </a:xfrm>
            <a:custGeom>
              <a:avLst/>
              <a:gdLst/>
              <a:ahLst/>
              <a:cxnLst/>
              <a:rect l="l" t="t" r="r" b="b"/>
              <a:pathLst>
                <a:path w="96" h="35" extrusionOk="0">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8" name="Google Shape;7518;p64"/>
            <p:cNvSpPr/>
            <p:nvPr/>
          </p:nvSpPr>
          <p:spPr>
            <a:xfrm>
              <a:off x="2284714" y="1609778"/>
              <a:ext cx="1833" cy="1113"/>
            </a:xfrm>
            <a:custGeom>
              <a:avLst/>
              <a:gdLst/>
              <a:ahLst/>
              <a:cxnLst/>
              <a:rect l="l" t="t" r="r" b="b"/>
              <a:pathLst>
                <a:path w="135" h="82" extrusionOk="0">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19" name="Google Shape;7519;p64"/>
            <p:cNvSpPr/>
            <p:nvPr/>
          </p:nvSpPr>
          <p:spPr>
            <a:xfrm>
              <a:off x="2314625" y="1629832"/>
              <a:ext cx="1860" cy="1018"/>
            </a:xfrm>
            <a:custGeom>
              <a:avLst/>
              <a:gdLst/>
              <a:ahLst/>
              <a:cxnLst/>
              <a:rect l="l" t="t" r="r" b="b"/>
              <a:pathLst>
                <a:path w="137" h="75" extrusionOk="0">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0" name="Google Shape;7520;p64"/>
            <p:cNvSpPr/>
            <p:nvPr/>
          </p:nvSpPr>
          <p:spPr>
            <a:xfrm>
              <a:off x="2299079" y="1615860"/>
              <a:ext cx="339" cy="1494"/>
            </a:xfrm>
            <a:custGeom>
              <a:avLst/>
              <a:gdLst/>
              <a:ahLst/>
              <a:cxnLst/>
              <a:rect l="l" t="t" r="r" b="b"/>
              <a:pathLst>
                <a:path w="25" h="110" extrusionOk="0">
                  <a:moveTo>
                    <a:pt x="25" y="1"/>
                  </a:moveTo>
                  <a:cubicBezTo>
                    <a:pt x="25" y="39"/>
                    <a:pt x="14" y="78"/>
                    <a:pt x="0" y="109"/>
                  </a:cubicBezTo>
                  <a:cubicBezTo>
                    <a:pt x="14" y="78"/>
                    <a:pt x="25" y="39"/>
                    <a:pt x="2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1" name="Google Shape;7521;p64"/>
            <p:cNvSpPr/>
            <p:nvPr/>
          </p:nvSpPr>
          <p:spPr>
            <a:xfrm>
              <a:off x="2291136" y="1609398"/>
              <a:ext cx="2824" cy="339"/>
            </a:xfrm>
            <a:custGeom>
              <a:avLst/>
              <a:gdLst/>
              <a:ahLst/>
              <a:cxnLst/>
              <a:rect l="l" t="t" r="r" b="b"/>
              <a:pathLst>
                <a:path w="208" h="25" extrusionOk="0">
                  <a:moveTo>
                    <a:pt x="1" y="25"/>
                  </a:moveTo>
                  <a:cubicBezTo>
                    <a:pt x="67" y="8"/>
                    <a:pt x="137" y="1"/>
                    <a:pt x="207" y="1"/>
                  </a:cubicBezTo>
                  <a:cubicBezTo>
                    <a:pt x="137" y="1"/>
                    <a:pt x="67" y="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2" name="Google Shape;7522;p64"/>
            <p:cNvSpPr/>
            <p:nvPr/>
          </p:nvSpPr>
          <p:spPr>
            <a:xfrm>
              <a:off x="2341862" y="1642581"/>
              <a:ext cx="339" cy="339"/>
            </a:xfrm>
            <a:custGeom>
              <a:avLst/>
              <a:gdLst/>
              <a:ahLst/>
              <a:cxnLst/>
              <a:rect l="l" t="t" r="r" b="b"/>
              <a:pathLst>
                <a:path w="25" h="25" extrusionOk="0">
                  <a:moveTo>
                    <a:pt x="25"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3" name="Google Shape;7523;p64"/>
            <p:cNvSpPr/>
            <p:nvPr/>
          </p:nvSpPr>
          <p:spPr>
            <a:xfrm>
              <a:off x="2337476" y="165522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4" name="Google Shape;7524;p64"/>
            <p:cNvSpPr/>
            <p:nvPr/>
          </p:nvSpPr>
          <p:spPr>
            <a:xfrm>
              <a:off x="2328692" y="1659023"/>
              <a:ext cx="14" cy="149"/>
            </a:xfrm>
            <a:custGeom>
              <a:avLst/>
              <a:gdLst/>
              <a:ahLst/>
              <a:cxnLst/>
              <a:rect l="l" t="t" r="r" b="b"/>
              <a:pathLst>
                <a:path w="1" h="11" extrusionOk="0">
                  <a:moveTo>
                    <a:pt x="0"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5" name="Google Shape;7525;p64"/>
            <p:cNvSpPr/>
            <p:nvPr/>
          </p:nvSpPr>
          <p:spPr>
            <a:xfrm>
              <a:off x="2328787" y="1659594"/>
              <a:ext cx="14" cy="204"/>
            </a:xfrm>
            <a:custGeom>
              <a:avLst/>
              <a:gdLst/>
              <a:ahLst/>
              <a:cxnLst/>
              <a:rect l="l" t="t" r="r" b="b"/>
              <a:pathLst>
                <a:path w="1" h="15" extrusionOk="0">
                  <a:moveTo>
                    <a:pt x="0"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6" name="Google Shape;7526;p64"/>
            <p:cNvSpPr/>
            <p:nvPr/>
          </p:nvSpPr>
          <p:spPr>
            <a:xfrm>
              <a:off x="2328692" y="1658779"/>
              <a:ext cx="14" cy="163"/>
            </a:xfrm>
            <a:custGeom>
              <a:avLst/>
              <a:gdLst/>
              <a:ahLst/>
              <a:cxnLst/>
              <a:rect l="l" t="t" r="r" b="b"/>
              <a:pathLst>
                <a:path w="1" h="12" extrusionOk="0">
                  <a:moveTo>
                    <a:pt x="0" y="11"/>
                  </a:moveTo>
                  <a:cubicBezTo>
                    <a:pt x="0" y="8"/>
                    <a:pt x="0" y="4"/>
                    <a:pt x="0" y="1"/>
                  </a:cubicBezTo>
                  <a:cubicBezTo>
                    <a:pt x="0" y="4"/>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7" name="Google Shape;7527;p64"/>
            <p:cNvSpPr/>
            <p:nvPr/>
          </p:nvSpPr>
          <p:spPr>
            <a:xfrm>
              <a:off x="2328827" y="1659919"/>
              <a:ext cx="68" cy="163"/>
            </a:xfrm>
            <a:custGeom>
              <a:avLst/>
              <a:gdLst/>
              <a:ahLst/>
              <a:cxnLst/>
              <a:rect l="l" t="t" r="r" b="b"/>
              <a:pathLst>
                <a:path w="5" h="12" extrusionOk="0">
                  <a:moveTo>
                    <a:pt x="1" y="1"/>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8" name="Google Shape;7528;p64"/>
            <p:cNvSpPr/>
            <p:nvPr/>
          </p:nvSpPr>
          <p:spPr>
            <a:xfrm>
              <a:off x="2328732" y="1659254"/>
              <a:ext cx="14" cy="258"/>
            </a:xfrm>
            <a:custGeom>
              <a:avLst/>
              <a:gdLst/>
              <a:ahLst/>
              <a:cxnLst/>
              <a:rect l="l" t="t" r="r" b="b"/>
              <a:pathLst>
                <a:path w="1" h="19" extrusionOk="0">
                  <a:moveTo>
                    <a:pt x="1" y="1"/>
                  </a:moveTo>
                  <a:cubicBezTo>
                    <a:pt x="1" y="8"/>
                    <a:pt x="1" y="11"/>
                    <a:pt x="1" y="18"/>
                  </a:cubicBezTo>
                  <a:cubicBezTo>
                    <a:pt x="1" y="11"/>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29" name="Google Shape;7529;p64"/>
            <p:cNvSpPr/>
            <p:nvPr/>
          </p:nvSpPr>
          <p:spPr>
            <a:xfrm>
              <a:off x="2341957" y="1637680"/>
              <a:ext cx="1914" cy="3489"/>
            </a:xfrm>
            <a:custGeom>
              <a:avLst/>
              <a:gdLst/>
              <a:ahLst/>
              <a:cxnLst/>
              <a:rect l="l" t="t" r="r" b="b"/>
              <a:pathLst>
                <a:path w="141" h="257" extrusionOk="0">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0" name="Google Shape;7530;p64"/>
            <p:cNvSpPr/>
            <p:nvPr/>
          </p:nvSpPr>
          <p:spPr>
            <a:xfrm>
              <a:off x="2282908" y="1603600"/>
              <a:ext cx="448" cy="14"/>
            </a:xfrm>
            <a:custGeom>
              <a:avLst/>
              <a:gdLst/>
              <a:ahLst/>
              <a:cxnLst/>
              <a:rect l="l" t="t" r="r" b="b"/>
              <a:pathLst>
                <a:path w="33" h="1" extrusionOk="0">
                  <a:moveTo>
                    <a:pt x="32" y="0"/>
                  </a:moveTo>
                  <a:cubicBezTo>
                    <a:pt x="22" y="0"/>
                    <a:pt x="8" y="0"/>
                    <a:pt x="1" y="0"/>
                  </a:cubicBezTo>
                  <a:cubicBezTo>
                    <a:pt x="8" y="0"/>
                    <a:pt x="22" y="0"/>
                    <a:pt x="3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1" name="Google Shape;7531;p64"/>
            <p:cNvSpPr/>
            <p:nvPr/>
          </p:nvSpPr>
          <p:spPr>
            <a:xfrm>
              <a:off x="2279161" y="1602364"/>
              <a:ext cx="109" cy="14"/>
            </a:xfrm>
            <a:custGeom>
              <a:avLst/>
              <a:gdLst/>
              <a:ahLst/>
              <a:cxnLst/>
              <a:rect l="l" t="t" r="r" b="b"/>
              <a:pathLst>
                <a:path w="8" h="1" extrusionOk="0">
                  <a:moveTo>
                    <a:pt x="0" y="0"/>
                  </a:moveTo>
                  <a:cubicBezTo>
                    <a:pt x="4" y="0"/>
                    <a:pt x="7" y="0"/>
                    <a:pt x="7" y="0"/>
                  </a:cubicBezTo>
                  <a:cubicBezTo>
                    <a:pt x="7" y="0"/>
                    <a:pt x="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2" name="Google Shape;7532;p64"/>
            <p:cNvSpPr/>
            <p:nvPr/>
          </p:nvSpPr>
          <p:spPr>
            <a:xfrm>
              <a:off x="2283438" y="159432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3" name="Google Shape;7533;p64"/>
            <p:cNvSpPr/>
            <p:nvPr/>
          </p:nvSpPr>
          <p:spPr>
            <a:xfrm>
              <a:off x="2280342" y="1602690"/>
              <a:ext cx="2580" cy="869"/>
            </a:xfrm>
            <a:custGeom>
              <a:avLst/>
              <a:gdLst/>
              <a:ahLst/>
              <a:cxnLst/>
              <a:rect l="l" t="t" r="r" b="b"/>
              <a:pathLst>
                <a:path w="190" h="64" extrusionOk="0">
                  <a:moveTo>
                    <a:pt x="1" y="1"/>
                  </a:moveTo>
                  <a:lnTo>
                    <a:pt x="32" y="15"/>
                  </a:lnTo>
                  <a:cubicBezTo>
                    <a:pt x="81" y="39"/>
                    <a:pt x="134" y="57"/>
                    <a:pt x="190" y="64"/>
                  </a:cubicBezTo>
                  <a:cubicBezTo>
                    <a:pt x="134" y="57"/>
                    <a:pt x="81" y="39"/>
                    <a:pt x="32"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4" name="Google Shape;7534;p64"/>
            <p:cNvSpPr/>
            <p:nvPr/>
          </p:nvSpPr>
          <p:spPr>
            <a:xfrm>
              <a:off x="2280532" y="1608488"/>
              <a:ext cx="964" cy="2824"/>
            </a:xfrm>
            <a:custGeom>
              <a:avLst/>
              <a:gdLst/>
              <a:ahLst/>
              <a:cxnLst/>
              <a:rect l="l" t="t" r="r" b="b"/>
              <a:pathLst>
                <a:path w="71" h="208" extrusionOk="0">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5" name="Google Shape;7535;p64"/>
            <p:cNvSpPr/>
            <p:nvPr/>
          </p:nvSpPr>
          <p:spPr>
            <a:xfrm>
              <a:off x="2278631" y="1589724"/>
              <a:ext cx="869" cy="679"/>
            </a:xfrm>
            <a:custGeom>
              <a:avLst/>
              <a:gdLst/>
              <a:ahLst/>
              <a:cxnLst/>
              <a:rect l="l" t="t" r="r" b="b"/>
              <a:pathLst>
                <a:path w="64" h="50" extrusionOk="0">
                  <a:moveTo>
                    <a:pt x="1" y="0"/>
                  </a:moveTo>
                  <a:lnTo>
                    <a:pt x="1" y="0"/>
                  </a:lnTo>
                  <a:cubicBezTo>
                    <a:pt x="15" y="25"/>
                    <a:pt x="39" y="42"/>
                    <a:pt x="64" y="49"/>
                  </a:cubicBezTo>
                  <a:cubicBezTo>
                    <a:pt x="39" y="42"/>
                    <a:pt x="18" y="2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6" name="Google Shape;7536;p64"/>
            <p:cNvSpPr/>
            <p:nvPr/>
          </p:nvSpPr>
          <p:spPr>
            <a:xfrm>
              <a:off x="2256066" y="1570376"/>
              <a:ext cx="149" cy="244"/>
            </a:xfrm>
            <a:custGeom>
              <a:avLst/>
              <a:gdLst/>
              <a:ahLst/>
              <a:cxnLst/>
              <a:rect l="l" t="t" r="r" b="b"/>
              <a:pathLst>
                <a:path w="11" h="18" extrusionOk="0">
                  <a:moveTo>
                    <a:pt x="0" y="0"/>
                  </a:moveTo>
                  <a:lnTo>
                    <a:pt x="7" y="14"/>
                  </a:lnTo>
                  <a:cubicBezTo>
                    <a:pt x="7" y="14"/>
                    <a:pt x="7" y="18"/>
                    <a:pt x="10" y="18"/>
                  </a:cubicBezTo>
                  <a:cubicBezTo>
                    <a:pt x="7" y="11"/>
                    <a:pt x="3"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7" name="Google Shape;7537;p64"/>
            <p:cNvSpPr/>
            <p:nvPr/>
          </p:nvSpPr>
          <p:spPr>
            <a:xfrm>
              <a:off x="2276215" y="1585868"/>
              <a:ext cx="1724" cy="2349"/>
            </a:xfrm>
            <a:custGeom>
              <a:avLst/>
              <a:gdLst/>
              <a:ahLst/>
              <a:cxnLst/>
              <a:rect l="l" t="t" r="r" b="b"/>
              <a:pathLst>
                <a:path w="127" h="173" extrusionOk="0">
                  <a:moveTo>
                    <a:pt x="126" y="172"/>
                  </a:moveTo>
                  <a:cubicBezTo>
                    <a:pt x="105" y="102"/>
                    <a:pt x="60" y="43"/>
                    <a:pt x="0" y="1"/>
                  </a:cubicBezTo>
                  <a:cubicBezTo>
                    <a:pt x="60" y="43"/>
                    <a:pt x="105" y="102"/>
                    <a:pt x="126" y="17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8" name="Google Shape;7538;p64"/>
            <p:cNvSpPr/>
            <p:nvPr/>
          </p:nvSpPr>
          <p:spPr>
            <a:xfrm>
              <a:off x="2281293" y="1611013"/>
              <a:ext cx="299" cy="394"/>
            </a:xfrm>
            <a:custGeom>
              <a:avLst/>
              <a:gdLst/>
              <a:ahLst/>
              <a:cxnLst/>
              <a:rect l="l" t="t" r="r" b="b"/>
              <a:pathLst>
                <a:path w="22" h="29" extrusionOk="0">
                  <a:moveTo>
                    <a:pt x="1" y="1"/>
                  </a:moveTo>
                  <a:lnTo>
                    <a:pt x="1" y="1"/>
                  </a:lnTo>
                  <a:cubicBezTo>
                    <a:pt x="8" y="11"/>
                    <a:pt x="15" y="22"/>
                    <a:pt x="22" y="29"/>
                  </a:cubicBezTo>
                  <a:lnTo>
                    <a:pt x="15"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39" name="Google Shape;7539;p64"/>
            <p:cNvSpPr/>
            <p:nvPr/>
          </p:nvSpPr>
          <p:spPr>
            <a:xfrm>
              <a:off x="2250879" y="1556826"/>
              <a:ext cx="299" cy="353"/>
            </a:xfrm>
            <a:custGeom>
              <a:avLst/>
              <a:gdLst/>
              <a:ahLst/>
              <a:cxnLst/>
              <a:rect l="l" t="t" r="r" b="b"/>
              <a:pathLst>
                <a:path w="22" h="26" extrusionOk="0">
                  <a:moveTo>
                    <a:pt x="0" y="1"/>
                  </a:moveTo>
                  <a:cubicBezTo>
                    <a:pt x="4" y="11"/>
                    <a:pt x="14" y="18"/>
                    <a:pt x="21" y="25"/>
                  </a:cubicBezTo>
                  <a:cubicBezTo>
                    <a:pt x="14" y="18"/>
                    <a:pt x="7" y="1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0" name="Google Shape;7540;p64"/>
            <p:cNvSpPr/>
            <p:nvPr/>
          </p:nvSpPr>
          <p:spPr>
            <a:xfrm>
              <a:off x="2250539" y="1556445"/>
              <a:ext cx="258" cy="299"/>
            </a:xfrm>
            <a:custGeom>
              <a:avLst/>
              <a:gdLst/>
              <a:ahLst/>
              <a:cxnLst/>
              <a:rect l="l" t="t" r="r" b="b"/>
              <a:pathLst>
                <a:path w="19" h="22" extrusionOk="0">
                  <a:moveTo>
                    <a:pt x="1" y="1"/>
                  </a:moveTo>
                  <a:cubicBezTo>
                    <a:pt x="4" y="8"/>
                    <a:pt x="11" y="15"/>
                    <a:pt x="18" y="22"/>
                  </a:cubicBezTo>
                  <a:cubicBezTo>
                    <a:pt x="11" y="15"/>
                    <a:pt x="4"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1" name="Google Shape;7541;p64"/>
            <p:cNvSpPr/>
            <p:nvPr/>
          </p:nvSpPr>
          <p:spPr>
            <a:xfrm>
              <a:off x="2255577" y="1568760"/>
              <a:ext cx="489" cy="1629"/>
            </a:xfrm>
            <a:custGeom>
              <a:avLst/>
              <a:gdLst/>
              <a:ahLst/>
              <a:cxnLst/>
              <a:rect l="l" t="t" r="r" b="b"/>
              <a:pathLst>
                <a:path w="36" h="120" extrusionOk="0">
                  <a:moveTo>
                    <a:pt x="1" y="0"/>
                  </a:moveTo>
                  <a:cubicBezTo>
                    <a:pt x="8" y="42"/>
                    <a:pt x="18" y="81"/>
                    <a:pt x="36" y="119"/>
                  </a:cubicBezTo>
                  <a:lnTo>
                    <a:pt x="29" y="102"/>
                  </a:lnTo>
                  <a:cubicBezTo>
                    <a:pt x="18" y="70"/>
                    <a:pt x="8" y="3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2" name="Google Shape;7542;p64"/>
            <p:cNvSpPr/>
            <p:nvPr/>
          </p:nvSpPr>
          <p:spPr>
            <a:xfrm>
              <a:off x="2250119" y="1555590"/>
              <a:ext cx="394" cy="828"/>
            </a:xfrm>
            <a:custGeom>
              <a:avLst/>
              <a:gdLst/>
              <a:ahLst/>
              <a:cxnLst/>
              <a:rect l="l" t="t" r="r" b="b"/>
              <a:pathLst>
                <a:path w="29" h="61" extrusionOk="0">
                  <a:moveTo>
                    <a:pt x="0" y="1"/>
                  </a:moveTo>
                  <a:lnTo>
                    <a:pt x="4" y="15"/>
                  </a:lnTo>
                  <a:cubicBezTo>
                    <a:pt x="11" y="32"/>
                    <a:pt x="21" y="46"/>
                    <a:pt x="28" y="60"/>
                  </a:cubicBezTo>
                  <a:cubicBezTo>
                    <a:pt x="18" y="39"/>
                    <a:pt x="7"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3" name="Google Shape;7543;p64"/>
            <p:cNvSpPr/>
            <p:nvPr/>
          </p:nvSpPr>
          <p:spPr>
            <a:xfrm>
              <a:off x="2255957" y="1570131"/>
              <a:ext cx="204" cy="448"/>
            </a:xfrm>
            <a:custGeom>
              <a:avLst/>
              <a:gdLst/>
              <a:ahLst/>
              <a:cxnLst/>
              <a:rect l="l" t="t" r="r" b="b"/>
              <a:pathLst>
                <a:path w="15" h="33" extrusionOk="0">
                  <a:moveTo>
                    <a:pt x="1" y="1"/>
                  </a:moveTo>
                  <a:lnTo>
                    <a:pt x="1" y="1"/>
                  </a:lnTo>
                  <a:cubicBezTo>
                    <a:pt x="4" y="11"/>
                    <a:pt x="8" y="22"/>
                    <a:pt x="15" y="32"/>
                  </a:cubicBezTo>
                  <a:lnTo>
                    <a:pt x="8" y="1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4" name="Google Shape;7544;p64"/>
            <p:cNvSpPr/>
            <p:nvPr/>
          </p:nvSpPr>
          <p:spPr>
            <a:xfrm>
              <a:off x="221166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5" name="Google Shape;7545;p64"/>
            <p:cNvSpPr/>
            <p:nvPr/>
          </p:nvSpPr>
          <p:spPr>
            <a:xfrm>
              <a:off x="2211898" y="1583356"/>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6" name="Google Shape;7546;p64"/>
            <p:cNvSpPr/>
            <p:nvPr/>
          </p:nvSpPr>
          <p:spPr>
            <a:xfrm>
              <a:off x="2211382" y="158330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7" name="Google Shape;7547;p64"/>
            <p:cNvSpPr/>
            <p:nvPr/>
          </p:nvSpPr>
          <p:spPr>
            <a:xfrm>
              <a:off x="2211477" y="158330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8" name="Google Shape;7548;p64"/>
            <p:cNvSpPr/>
            <p:nvPr/>
          </p:nvSpPr>
          <p:spPr>
            <a:xfrm>
              <a:off x="2212753" y="1583736"/>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49" name="Google Shape;7549;p64"/>
            <p:cNvSpPr/>
            <p:nvPr/>
          </p:nvSpPr>
          <p:spPr>
            <a:xfrm>
              <a:off x="2212427" y="1583546"/>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0" name="Google Shape;7550;p64"/>
            <p:cNvSpPr/>
            <p:nvPr/>
          </p:nvSpPr>
          <p:spPr>
            <a:xfrm>
              <a:off x="2212142" y="1583451"/>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1" name="Google Shape;7551;p64"/>
            <p:cNvSpPr/>
            <p:nvPr/>
          </p:nvSpPr>
          <p:spPr>
            <a:xfrm>
              <a:off x="2213093" y="1583872"/>
              <a:ext cx="339" cy="258"/>
            </a:xfrm>
            <a:custGeom>
              <a:avLst/>
              <a:gdLst/>
              <a:ahLst/>
              <a:cxnLst/>
              <a:rect l="l" t="t" r="r" b="b"/>
              <a:pathLst>
                <a:path w="25" h="19" extrusionOk="0">
                  <a:moveTo>
                    <a:pt x="0" y="1"/>
                  </a:moveTo>
                  <a:lnTo>
                    <a:pt x="0" y="1"/>
                  </a:lnTo>
                  <a:cubicBezTo>
                    <a:pt x="7" y="8"/>
                    <a:pt x="14" y="11"/>
                    <a:pt x="25" y="18"/>
                  </a:cubicBezTo>
                  <a:cubicBezTo>
                    <a:pt x="14" y="11"/>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2" name="Google Shape;7552;p64"/>
            <p:cNvSpPr/>
            <p:nvPr/>
          </p:nvSpPr>
          <p:spPr>
            <a:xfrm>
              <a:off x="2213853" y="1584972"/>
              <a:ext cx="394" cy="4195"/>
            </a:xfrm>
            <a:custGeom>
              <a:avLst/>
              <a:gdLst/>
              <a:ahLst/>
              <a:cxnLst/>
              <a:rect l="l" t="t" r="r" b="b"/>
              <a:pathLst>
                <a:path w="29" h="309" extrusionOk="0">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3" name="Google Shape;7553;p64"/>
            <p:cNvSpPr/>
            <p:nvPr/>
          </p:nvSpPr>
          <p:spPr>
            <a:xfrm>
              <a:off x="2204009" y="1581143"/>
              <a:ext cx="774" cy="27"/>
            </a:xfrm>
            <a:custGeom>
              <a:avLst/>
              <a:gdLst/>
              <a:ahLst/>
              <a:cxnLst/>
              <a:rect l="l" t="t" r="r" b="b"/>
              <a:pathLst>
                <a:path w="57" h="2" extrusionOk="0">
                  <a:moveTo>
                    <a:pt x="38" y="0"/>
                  </a:moveTo>
                  <a:cubicBezTo>
                    <a:pt x="25" y="0"/>
                    <a:pt x="12" y="2"/>
                    <a:pt x="1" y="2"/>
                  </a:cubicBezTo>
                  <a:lnTo>
                    <a:pt x="57" y="2"/>
                  </a:lnTo>
                  <a:cubicBezTo>
                    <a:pt x="51" y="1"/>
                    <a:pt x="45" y="0"/>
                    <a:pt x="3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4" name="Google Shape;7554;p64"/>
            <p:cNvSpPr/>
            <p:nvPr/>
          </p:nvSpPr>
          <p:spPr>
            <a:xfrm>
              <a:off x="2205815" y="1581360"/>
              <a:ext cx="5485" cy="2172"/>
            </a:xfrm>
            <a:custGeom>
              <a:avLst/>
              <a:gdLst/>
              <a:ahLst/>
              <a:cxnLst/>
              <a:rect l="l" t="t" r="r" b="b"/>
              <a:pathLst>
                <a:path w="404" h="160" extrusionOk="0">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5" name="Google Shape;7555;p64"/>
            <p:cNvSpPr/>
            <p:nvPr/>
          </p:nvSpPr>
          <p:spPr>
            <a:xfrm>
              <a:off x="2204824" y="1581116"/>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6" name="Google Shape;7556;p64"/>
            <p:cNvSpPr/>
            <p:nvPr/>
          </p:nvSpPr>
          <p:spPr>
            <a:xfrm>
              <a:off x="2205720" y="1581265"/>
              <a:ext cx="14" cy="0"/>
            </a:xfrm>
            <a:custGeom>
              <a:avLst/>
              <a:gdLst/>
              <a:ahLst/>
              <a:cxnLst/>
              <a:rect l="l" t="t" r="r" b="b"/>
              <a:pathLst>
                <a:path w="1" extrusionOk="0">
                  <a:moveTo>
                    <a:pt x="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7" name="Google Shape;7557;p64"/>
            <p:cNvSpPr/>
            <p:nvPr/>
          </p:nvSpPr>
          <p:spPr>
            <a:xfrm>
              <a:off x="2205530" y="1581211"/>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8" name="Google Shape;7558;p64"/>
            <p:cNvSpPr/>
            <p:nvPr/>
          </p:nvSpPr>
          <p:spPr>
            <a:xfrm>
              <a:off x="2205055" y="1581156"/>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59" name="Google Shape;7559;p64"/>
            <p:cNvSpPr/>
            <p:nvPr/>
          </p:nvSpPr>
          <p:spPr>
            <a:xfrm>
              <a:off x="2205299" y="1581156"/>
              <a:ext cx="149" cy="14"/>
            </a:xfrm>
            <a:custGeom>
              <a:avLst/>
              <a:gdLst/>
              <a:ahLst/>
              <a:cxnLst/>
              <a:rect l="l" t="t" r="r" b="b"/>
              <a:pathLst>
                <a:path w="11" h="1" extrusionOk="0">
                  <a:moveTo>
                    <a:pt x="0"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0" name="Google Shape;7560;p64"/>
            <p:cNvSpPr/>
            <p:nvPr/>
          </p:nvSpPr>
          <p:spPr>
            <a:xfrm>
              <a:off x="2213894" y="158915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1" name="Google Shape;7561;p64"/>
            <p:cNvSpPr/>
            <p:nvPr/>
          </p:nvSpPr>
          <p:spPr>
            <a:xfrm>
              <a:off x="2269276" y="1477017"/>
              <a:ext cx="1629" cy="1303"/>
            </a:xfrm>
            <a:custGeom>
              <a:avLst/>
              <a:gdLst/>
              <a:ahLst/>
              <a:cxnLst/>
              <a:rect l="l" t="t" r="r" b="b"/>
              <a:pathLst>
                <a:path w="120" h="96" extrusionOk="0">
                  <a:moveTo>
                    <a:pt x="0" y="1"/>
                  </a:moveTo>
                  <a:cubicBezTo>
                    <a:pt x="32" y="43"/>
                    <a:pt x="74" y="74"/>
                    <a:pt x="119" y="95"/>
                  </a:cubicBezTo>
                  <a:cubicBezTo>
                    <a:pt x="74" y="74"/>
                    <a:pt x="32" y="43"/>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2" name="Google Shape;7562;p64"/>
            <p:cNvSpPr/>
            <p:nvPr/>
          </p:nvSpPr>
          <p:spPr>
            <a:xfrm>
              <a:off x="2260193" y="1430147"/>
              <a:ext cx="3394" cy="1398"/>
            </a:xfrm>
            <a:custGeom>
              <a:avLst/>
              <a:gdLst/>
              <a:ahLst/>
              <a:cxnLst/>
              <a:rect l="l" t="t" r="r" b="b"/>
              <a:pathLst>
                <a:path w="250" h="103" extrusionOk="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3" name="Google Shape;7563;p64"/>
            <p:cNvSpPr/>
            <p:nvPr/>
          </p:nvSpPr>
          <p:spPr>
            <a:xfrm>
              <a:off x="2262664" y="1417466"/>
              <a:ext cx="1344" cy="2009"/>
            </a:xfrm>
            <a:custGeom>
              <a:avLst/>
              <a:gdLst/>
              <a:ahLst/>
              <a:cxnLst/>
              <a:rect l="l" t="t" r="r" b="b"/>
              <a:pathLst>
                <a:path w="99" h="148" extrusionOk="0">
                  <a:moveTo>
                    <a:pt x="99" y="0"/>
                  </a:moveTo>
                  <a:lnTo>
                    <a:pt x="81" y="18"/>
                  </a:lnTo>
                  <a:cubicBezTo>
                    <a:pt x="46" y="53"/>
                    <a:pt x="18" y="98"/>
                    <a:pt x="1" y="147"/>
                  </a:cubicBezTo>
                  <a:cubicBezTo>
                    <a:pt x="22" y="91"/>
                    <a:pt x="57" y="42"/>
                    <a:pt x="9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4" name="Google Shape;7564;p64"/>
            <p:cNvSpPr/>
            <p:nvPr/>
          </p:nvSpPr>
          <p:spPr>
            <a:xfrm>
              <a:off x="2263520" y="1448640"/>
              <a:ext cx="6246" cy="10047"/>
            </a:xfrm>
            <a:custGeom>
              <a:avLst/>
              <a:gdLst/>
              <a:ahLst/>
              <a:cxnLst/>
              <a:rect l="l" t="t" r="r" b="b"/>
              <a:pathLst>
                <a:path w="460" h="740" extrusionOk="0">
                  <a:moveTo>
                    <a:pt x="1" y="1"/>
                  </a:moveTo>
                  <a:lnTo>
                    <a:pt x="1" y="1"/>
                  </a:lnTo>
                  <a:cubicBezTo>
                    <a:pt x="113" y="169"/>
                    <a:pt x="316" y="477"/>
                    <a:pt x="459" y="739"/>
                  </a:cubicBezTo>
                  <a:cubicBezTo>
                    <a:pt x="316" y="477"/>
                    <a:pt x="113" y="16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5" name="Google Shape;7565;p64"/>
            <p:cNvSpPr/>
            <p:nvPr/>
          </p:nvSpPr>
          <p:spPr>
            <a:xfrm>
              <a:off x="2269127" y="1476542"/>
              <a:ext cx="14" cy="163"/>
            </a:xfrm>
            <a:custGeom>
              <a:avLst/>
              <a:gdLst/>
              <a:ahLst/>
              <a:cxnLst/>
              <a:rect l="l" t="t" r="r" b="b"/>
              <a:pathLst>
                <a:path w="1" h="12" extrusionOk="0">
                  <a:moveTo>
                    <a:pt x="1" y="11"/>
                  </a:moveTo>
                  <a:cubicBezTo>
                    <a:pt x="1" y="8"/>
                    <a:pt x="1" y="4"/>
                    <a:pt x="1" y="1"/>
                  </a:cubicBezTo>
                  <a:cubicBezTo>
                    <a:pt x="1" y="4"/>
                    <a:pt x="1" y="8"/>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6" name="Google Shape;7566;p64"/>
            <p:cNvSpPr/>
            <p:nvPr/>
          </p:nvSpPr>
          <p:spPr>
            <a:xfrm>
              <a:off x="2257002" y="1519610"/>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7" name="Google Shape;7567;p64"/>
            <p:cNvSpPr/>
            <p:nvPr/>
          </p:nvSpPr>
          <p:spPr>
            <a:xfrm>
              <a:off x="2271082" y="1504593"/>
              <a:ext cx="3476" cy="2716"/>
            </a:xfrm>
            <a:custGeom>
              <a:avLst/>
              <a:gdLst/>
              <a:ahLst/>
              <a:cxnLst/>
              <a:rect l="l" t="t" r="r" b="b"/>
              <a:pathLst>
                <a:path w="256" h="200" extrusionOk="0">
                  <a:moveTo>
                    <a:pt x="0" y="200"/>
                  </a:moveTo>
                  <a:cubicBezTo>
                    <a:pt x="81" y="130"/>
                    <a:pt x="168" y="63"/>
                    <a:pt x="256" y="0"/>
                  </a:cubicBezTo>
                  <a:cubicBezTo>
                    <a:pt x="168" y="63"/>
                    <a:pt x="81" y="130"/>
                    <a:pt x="0" y="20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8" name="Google Shape;7568;p64"/>
            <p:cNvSpPr/>
            <p:nvPr/>
          </p:nvSpPr>
          <p:spPr>
            <a:xfrm>
              <a:off x="2268801" y="1485625"/>
              <a:ext cx="3286" cy="2295"/>
            </a:xfrm>
            <a:custGeom>
              <a:avLst/>
              <a:gdLst/>
              <a:ahLst/>
              <a:cxnLst/>
              <a:rect l="l" t="t" r="r" b="b"/>
              <a:pathLst>
                <a:path w="242" h="169" extrusionOk="0">
                  <a:moveTo>
                    <a:pt x="0" y="0"/>
                  </a:moveTo>
                  <a:cubicBezTo>
                    <a:pt x="25" y="39"/>
                    <a:pt x="154" y="116"/>
                    <a:pt x="242" y="168"/>
                  </a:cubicBezTo>
                  <a:cubicBezTo>
                    <a:pt x="154" y="116"/>
                    <a:pt x="25" y="39"/>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69" name="Google Shape;7569;p64"/>
            <p:cNvSpPr/>
            <p:nvPr/>
          </p:nvSpPr>
          <p:spPr>
            <a:xfrm>
              <a:off x="2257966" y="1513187"/>
              <a:ext cx="8282" cy="5580"/>
            </a:xfrm>
            <a:custGeom>
              <a:avLst/>
              <a:gdLst/>
              <a:ahLst/>
              <a:cxnLst/>
              <a:rect l="l" t="t" r="r" b="b"/>
              <a:pathLst>
                <a:path w="610" h="411" extrusionOk="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0" name="Google Shape;7570;p64"/>
            <p:cNvSpPr/>
            <p:nvPr/>
          </p:nvSpPr>
          <p:spPr>
            <a:xfrm>
              <a:off x="2256581" y="1520126"/>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1" name="Google Shape;7571;p64"/>
            <p:cNvSpPr/>
            <p:nvPr/>
          </p:nvSpPr>
          <p:spPr>
            <a:xfrm>
              <a:off x="2274449" y="1489372"/>
              <a:ext cx="6056" cy="6816"/>
            </a:xfrm>
            <a:custGeom>
              <a:avLst/>
              <a:gdLst/>
              <a:ahLst/>
              <a:cxnLst/>
              <a:rect l="l" t="t" r="r" b="b"/>
              <a:pathLst>
                <a:path w="446" h="502" extrusionOk="0">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2" name="Google Shape;7572;p64"/>
            <p:cNvSpPr/>
            <p:nvPr/>
          </p:nvSpPr>
          <p:spPr>
            <a:xfrm>
              <a:off x="2275929" y="1499121"/>
              <a:ext cx="4195" cy="4481"/>
            </a:xfrm>
            <a:custGeom>
              <a:avLst/>
              <a:gdLst/>
              <a:ahLst/>
              <a:cxnLst/>
              <a:rect l="l" t="t" r="r" b="b"/>
              <a:pathLst>
                <a:path w="309" h="330" extrusionOk="0">
                  <a:moveTo>
                    <a:pt x="308" y="1"/>
                  </a:moveTo>
                  <a:lnTo>
                    <a:pt x="308" y="1"/>
                  </a:lnTo>
                  <a:cubicBezTo>
                    <a:pt x="263" y="120"/>
                    <a:pt x="144" y="225"/>
                    <a:pt x="0" y="330"/>
                  </a:cubicBezTo>
                  <a:cubicBezTo>
                    <a:pt x="144" y="225"/>
                    <a:pt x="266" y="120"/>
                    <a:pt x="30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3" name="Google Shape;7573;p64"/>
            <p:cNvSpPr/>
            <p:nvPr/>
          </p:nvSpPr>
          <p:spPr>
            <a:xfrm>
              <a:off x="2249874" y="1554544"/>
              <a:ext cx="258" cy="1059"/>
            </a:xfrm>
            <a:custGeom>
              <a:avLst/>
              <a:gdLst/>
              <a:ahLst/>
              <a:cxnLst/>
              <a:rect l="l" t="t" r="r" b="b"/>
              <a:pathLst>
                <a:path w="19" h="78" extrusionOk="0">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4" name="Google Shape;7574;p64"/>
            <p:cNvSpPr/>
            <p:nvPr/>
          </p:nvSpPr>
          <p:spPr>
            <a:xfrm>
              <a:off x="2251965" y="1550498"/>
              <a:ext cx="774" cy="1724"/>
            </a:xfrm>
            <a:custGeom>
              <a:avLst/>
              <a:gdLst/>
              <a:ahLst/>
              <a:cxnLst/>
              <a:rect l="l" t="t" r="r" b="b"/>
              <a:pathLst>
                <a:path w="57" h="127" extrusionOk="0">
                  <a:moveTo>
                    <a:pt x="1" y="1"/>
                  </a:moveTo>
                  <a:lnTo>
                    <a:pt x="22" y="29"/>
                  </a:lnTo>
                  <a:cubicBezTo>
                    <a:pt x="43" y="57"/>
                    <a:pt x="57" y="88"/>
                    <a:pt x="57" y="127"/>
                  </a:cubicBezTo>
                  <a:cubicBezTo>
                    <a:pt x="57" y="88"/>
                    <a:pt x="43" y="57"/>
                    <a:pt x="22"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5" name="Google Shape;7575;p64"/>
            <p:cNvSpPr/>
            <p:nvPr/>
          </p:nvSpPr>
          <p:spPr>
            <a:xfrm>
              <a:off x="2254871" y="1536147"/>
              <a:ext cx="14" cy="14"/>
            </a:xfrm>
            <a:custGeom>
              <a:avLst/>
              <a:gdLst/>
              <a:ahLst/>
              <a:cxnLst/>
              <a:rect l="l" t="t" r="r" b="b"/>
              <a:pathLst>
                <a:path w="1" h="1" extrusionOk="0">
                  <a:moveTo>
                    <a:pt x="0" y="1"/>
                  </a:moveTo>
                  <a:lnTo>
                    <a:pt x="0" y="1"/>
                  </a:lnTo>
                  <a:cubicBezTo>
                    <a:pt x="0" y="1"/>
                    <a:pt x="0"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6" name="Google Shape;7576;p64"/>
            <p:cNvSpPr/>
            <p:nvPr/>
          </p:nvSpPr>
          <p:spPr>
            <a:xfrm>
              <a:off x="2254681" y="1537002"/>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7" name="Google Shape;7577;p64"/>
            <p:cNvSpPr/>
            <p:nvPr/>
          </p:nvSpPr>
          <p:spPr>
            <a:xfrm>
              <a:off x="2253961" y="1538048"/>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8" name="Google Shape;7578;p64"/>
            <p:cNvSpPr/>
            <p:nvPr/>
          </p:nvSpPr>
          <p:spPr>
            <a:xfrm>
              <a:off x="2254110" y="1537858"/>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79" name="Google Shape;7579;p64"/>
            <p:cNvSpPr/>
            <p:nvPr/>
          </p:nvSpPr>
          <p:spPr>
            <a:xfrm>
              <a:off x="2253825" y="153823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0" name="Google Shape;7580;p64"/>
            <p:cNvSpPr/>
            <p:nvPr/>
          </p:nvSpPr>
          <p:spPr>
            <a:xfrm>
              <a:off x="2250974" y="1540519"/>
              <a:ext cx="1249" cy="1629"/>
            </a:xfrm>
            <a:custGeom>
              <a:avLst/>
              <a:gdLst/>
              <a:ahLst/>
              <a:cxnLst/>
              <a:rect l="l" t="t" r="r" b="b"/>
              <a:pathLst>
                <a:path w="92" h="120" extrusionOk="0">
                  <a:moveTo>
                    <a:pt x="0" y="120"/>
                  </a:moveTo>
                  <a:cubicBezTo>
                    <a:pt x="35" y="85"/>
                    <a:pt x="67" y="43"/>
                    <a:pt x="91" y="1"/>
                  </a:cubicBezTo>
                  <a:cubicBezTo>
                    <a:pt x="67" y="43"/>
                    <a:pt x="35" y="85"/>
                    <a:pt x="0" y="12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1" name="Google Shape;7581;p64"/>
            <p:cNvSpPr/>
            <p:nvPr/>
          </p:nvSpPr>
          <p:spPr>
            <a:xfrm>
              <a:off x="2252875" y="1538428"/>
              <a:ext cx="774" cy="923"/>
            </a:xfrm>
            <a:custGeom>
              <a:avLst/>
              <a:gdLst/>
              <a:ahLst/>
              <a:cxnLst/>
              <a:rect l="l" t="t" r="r" b="b"/>
              <a:pathLst>
                <a:path w="57" h="68" extrusionOk="0">
                  <a:moveTo>
                    <a:pt x="0" y="67"/>
                  </a:moveTo>
                  <a:cubicBezTo>
                    <a:pt x="18" y="43"/>
                    <a:pt x="35" y="22"/>
                    <a:pt x="56" y="1"/>
                  </a:cubicBezTo>
                  <a:cubicBezTo>
                    <a:pt x="35" y="22"/>
                    <a:pt x="18" y="43"/>
                    <a:pt x="0"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2" name="Google Shape;7582;p64"/>
            <p:cNvSpPr/>
            <p:nvPr/>
          </p:nvSpPr>
          <p:spPr>
            <a:xfrm>
              <a:off x="2254300" y="1537668"/>
              <a:ext cx="54" cy="68"/>
            </a:xfrm>
            <a:custGeom>
              <a:avLst/>
              <a:gdLst/>
              <a:ahLst/>
              <a:cxnLst/>
              <a:rect l="l" t="t" r="r" b="b"/>
              <a:pathLst>
                <a:path w="4" h="5" extrusionOk="0">
                  <a:moveTo>
                    <a:pt x="0"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3" name="Google Shape;7583;p64"/>
            <p:cNvSpPr/>
            <p:nvPr/>
          </p:nvSpPr>
          <p:spPr>
            <a:xfrm>
              <a:off x="2252820" y="1539378"/>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4" name="Google Shape;7584;p64"/>
            <p:cNvSpPr/>
            <p:nvPr/>
          </p:nvSpPr>
          <p:spPr>
            <a:xfrm>
              <a:off x="2254531" y="1534721"/>
              <a:ext cx="68" cy="163"/>
            </a:xfrm>
            <a:custGeom>
              <a:avLst/>
              <a:gdLst/>
              <a:ahLst/>
              <a:cxnLst/>
              <a:rect l="l" t="t" r="r" b="b"/>
              <a:pathLst>
                <a:path w="5" h="12" extrusionOk="0">
                  <a:moveTo>
                    <a:pt x="4"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5" name="Google Shape;7585;p64"/>
            <p:cNvSpPr/>
            <p:nvPr/>
          </p:nvSpPr>
          <p:spPr>
            <a:xfrm>
              <a:off x="2254776" y="1535427"/>
              <a:ext cx="54" cy="163"/>
            </a:xfrm>
            <a:custGeom>
              <a:avLst/>
              <a:gdLst/>
              <a:ahLst/>
              <a:cxnLst/>
              <a:rect l="l" t="t" r="r" b="b"/>
              <a:pathLst>
                <a:path w="4" h="12" extrusionOk="0">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6" name="Google Shape;7586;p64"/>
            <p:cNvSpPr/>
            <p:nvPr/>
          </p:nvSpPr>
          <p:spPr>
            <a:xfrm>
              <a:off x="2254436" y="1537437"/>
              <a:ext cx="68" cy="109"/>
            </a:xfrm>
            <a:custGeom>
              <a:avLst/>
              <a:gdLst/>
              <a:ahLst/>
              <a:cxnLst/>
              <a:rect l="l" t="t" r="r" b="b"/>
              <a:pathLst>
                <a:path w="5" h="8" extrusionOk="0">
                  <a:moveTo>
                    <a:pt x="1"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7" name="Google Shape;7587;p64"/>
            <p:cNvSpPr/>
            <p:nvPr/>
          </p:nvSpPr>
          <p:spPr>
            <a:xfrm>
              <a:off x="2254871" y="1535767"/>
              <a:ext cx="14" cy="163"/>
            </a:xfrm>
            <a:custGeom>
              <a:avLst/>
              <a:gdLst/>
              <a:ahLst/>
              <a:cxnLst/>
              <a:rect l="l" t="t" r="r" b="b"/>
              <a:pathLst>
                <a:path w="1" h="12" extrusionOk="0">
                  <a:moveTo>
                    <a:pt x="0"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8" name="Google Shape;7588;p64"/>
            <p:cNvSpPr/>
            <p:nvPr/>
          </p:nvSpPr>
          <p:spPr>
            <a:xfrm>
              <a:off x="2254681" y="1535102"/>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89" name="Google Shape;7589;p64"/>
            <p:cNvSpPr/>
            <p:nvPr/>
          </p:nvSpPr>
          <p:spPr>
            <a:xfrm>
              <a:off x="2254816" y="1536432"/>
              <a:ext cx="14" cy="109"/>
            </a:xfrm>
            <a:custGeom>
              <a:avLst/>
              <a:gdLst/>
              <a:ahLst/>
              <a:cxnLst/>
              <a:rect l="l" t="t" r="r" b="b"/>
              <a:pathLst>
                <a:path w="1" h="8" extrusionOk="0">
                  <a:moveTo>
                    <a:pt x="1" y="8"/>
                  </a:moveTo>
                  <a:lnTo>
                    <a:pt x="1" y="4"/>
                  </a:lnTo>
                  <a:cubicBezTo>
                    <a:pt x="1" y="1"/>
                    <a:pt x="1" y="8"/>
                    <a:pt x="1"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0" name="Google Shape;7590;p64"/>
            <p:cNvSpPr/>
            <p:nvPr/>
          </p:nvSpPr>
          <p:spPr>
            <a:xfrm>
              <a:off x="2254531" y="153719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1" name="Google Shape;7591;p64"/>
            <p:cNvSpPr/>
            <p:nvPr/>
          </p:nvSpPr>
          <p:spPr>
            <a:xfrm>
              <a:off x="2254776" y="1536717"/>
              <a:ext cx="54" cy="109"/>
            </a:xfrm>
            <a:custGeom>
              <a:avLst/>
              <a:gdLst/>
              <a:ahLst/>
              <a:cxnLst/>
              <a:rect l="l" t="t" r="r" b="b"/>
              <a:pathLst>
                <a:path w="4" h="8" extrusionOk="0">
                  <a:moveTo>
                    <a:pt x="0"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2" name="Google Shape;7592;p64"/>
            <p:cNvSpPr/>
            <p:nvPr/>
          </p:nvSpPr>
          <p:spPr>
            <a:xfrm>
              <a:off x="2250024" y="1555359"/>
              <a:ext cx="149" cy="489"/>
            </a:xfrm>
            <a:custGeom>
              <a:avLst/>
              <a:gdLst/>
              <a:ahLst/>
              <a:cxnLst/>
              <a:rect l="l" t="t" r="r" b="b"/>
              <a:pathLst>
                <a:path w="11" h="36" extrusionOk="0">
                  <a:moveTo>
                    <a:pt x="0" y="0"/>
                  </a:moveTo>
                  <a:cubicBezTo>
                    <a:pt x="4" y="11"/>
                    <a:pt x="7" y="25"/>
                    <a:pt x="11" y="35"/>
                  </a:cubicBezTo>
                  <a:lnTo>
                    <a:pt x="7" y="18"/>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3" name="Google Shape;7593;p64"/>
            <p:cNvSpPr/>
            <p:nvPr/>
          </p:nvSpPr>
          <p:spPr>
            <a:xfrm>
              <a:off x="2263995" y="1416040"/>
              <a:ext cx="2770" cy="1439"/>
            </a:xfrm>
            <a:custGeom>
              <a:avLst/>
              <a:gdLst/>
              <a:ahLst/>
              <a:cxnLst/>
              <a:rect l="l" t="t" r="r" b="b"/>
              <a:pathLst>
                <a:path w="204" h="106" extrusionOk="0">
                  <a:moveTo>
                    <a:pt x="204" y="0"/>
                  </a:moveTo>
                  <a:lnTo>
                    <a:pt x="204" y="0"/>
                  </a:lnTo>
                  <a:cubicBezTo>
                    <a:pt x="127" y="7"/>
                    <a:pt x="53" y="46"/>
                    <a:pt x="1" y="105"/>
                  </a:cubicBezTo>
                  <a:lnTo>
                    <a:pt x="18" y="88"/>
                  </a:lnTo>
                  <a:cubicBezTo>
                    <a:pt x="67" y="39"/>
                    <a:pt x="134" y="7"/>
                    <a:pt x="20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4" name="Google Shape;7594;p64"/>
            <p:cNvSpPr/>
            <p:nvPr/>
          </p:nvSpPr>
          <p:spPr>
            <a:xfrm>
              <a:off x="2276350" y="1412130"/>
              <a:ext cx="258" cy="258"/>
            </a:xfrm>
            <a:custGeom>
              <a:avLst/>
              <a:gdLst/>
              <a:ahLst/>
              <a:cxnLst/>
              <a:rect l="l" t="t" r="r" b="b"/>
              <a:pathLst>
                <a:path w="19" h="19" extrusionOk="0">
                  <a:moveTo>
                    <a:pt x="18" y="1"/>
                  </a:moveTo>
                  <a:cubicBezTo>
                    <a:pt x="11" y="8"/>
                    <a:pt x="4" y="15"/>
                    <a:pt x="1" y="19"/>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5" name="Google Shape;7595;p64"/>
            <p:cNvSpPr/>
            <p:nvPr/>
          </p:nvSpPr>
          <p:spPr>
            <a:xfrm>
              <a:off x="2276921" y="1411139"/>
              <a:ext cx="258" cy="489"/>
            </a:xfrm>
            <a:custGeom>
              <a:avLst/>
              <a:gdLst/>
              <a:ahLst/>
              <a:cxnLst/>
              <a:rect l="l" t="t" r="r" b="b"/>
              <a:pathLst>
                <a:path w="19" h="36" extrusionOk="0">
                  <a:moveTo>
                    <a:pt x="1" y="35"/>
                  </a:moveTo>
                  <a:cubicBezTo>
                    <a:pt x="8" y="25"/>
                    <a:pt x="15" y="14"/>
                    <a:pt x="18" y="0"/>
                  </a:cubicBezTo>
                  <a:cubicBezTo>
                    <a:pt x="15" y="14"/>
                    <a:pt x="8" y="25"/>
                    <a:pt x="1" y="3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6" name="Google Shape;7596;p64"/>
            <p:cNvSpPr/>
            <p:nvPr/>
          </p:nvSpPr>
          <p:spPr>
            <a:xfrm>
              <a:off x="2275875" y="1412470"/>
              <a:ext cx="394" cy="299"/>
            </a:xfrm>
            <a:custGeom>
              <a:avLst/>
              <a:gdLst/>
              <a:ahLst/>
              <a:cxnLst/>
              <a:rect l="l" t="t" r="r" b="b"/>
              <a:pathLst>
                <a:path w="29" h="22" extrusionOk="0">
                  <a:moveTo>
                    <a:pt x="1" y="22"/>
                  </a:moveTo>
                  <a:cubicBezTo>
                    <a:pt x="11" y="15"/>
                    <a:pt x="18" y="8"/>
                    <a:pt x="29" y="1"/>
                  </a:cubicBezTo>
                  <a:cubicBezTo>
                    <a:pt x="18" y="8"/>
                    <a:pt x="11"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7" name="Google Shape;7597;p64"/>
            <p:cNvSpPr/>
            <p:nvPr/>
          </p:nvSpPr>
          <p:spPr>
            <a:xfrm>
              <a:off x="2276690" y="1411709"/>
              <a:ext cx="204" cy="339"/>
            </a:xfrm>
            <a:custGeom>
              <a:avLst/>
              <a:gdLst/>
              <a:ahLst/>
              <a:cxnLst/>
              <a:rect l="l" t="t" r="r" b="b"/>
              <a:pathLst>
                <a:path w="15" h="25" extrusionOk="0">
                  <a:moveTo>
                    <a:pt x="0" y="25"/>
                  </a:moveTo>
                  <a:cubicBezTo>
                    <a:pt x="4" y="14"/>
                    <a:pt x="11" y="7"/>
                    <a:pt x="14" y="0"/>
                  </a:cubicBezTo>
                  <a:cubicBezTo>
                    <a:pt x="11" y="7"/>
                    <a:pt x="4" y="14"/>
                    <a:pt x="0"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8" name="Google Shape;7598;p64"/>
            <p:cNvSpPr/>
            <p:nvPr/>
          </p:nvSpPr>
          <p:spPr>
            <a:xfrm>
              <a:off x="2263764" y="1417222"/>
              <a:ext cx="434" cy="448"/>
            </a:xfrm>
            <a:custGeom>
              <a:avLst/>
              <a:gdLst/>
              <a:ahLst/>
              <a:cxnLst/>
              <a:rect l="l" t="t" r="r" b="b"/>
              <a:pathLst>
                <a:path w="32" h="33" extrusionOk="0">
                  <a:moveTo>
                    <a:pt x="32" y="1"/>
                  </a:moveTo>
                  <a:lnTo>
                    <a:pt x="18" y="15"/>
                  </a:lnTo>
                  <a:lnTo>
                    <a:pt x="0" y="32"/>
                  </a:lnTo>
                  <a:cubicBezTo>
                    <a:pt x="14" y="22"/>
                    <a:pt x="21" y="11"/>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599" name="Google Shape;7599;p64"/>
            <p:cNvSpPr/>
            <p:nvPr/>
          </p:nvSpPr>
          <p:spPr>
            <a:xfrm>
              <a:off x="3015482" y="1689586"/>
              <a:ext cx="163" cy="1195"/>
            </a:xfrm>
            <a:custGeom>
              <a:avLst/>
              <a:gdLst/>
              <a:ahLst/>
              <a:cxnLst/>
              <a:rect l="l" t="t" r="r" b="b"/>
              <a:pathLst>
                <a:path w="12" h="88" extrusionOk="0">
                  <a:moveTo>
                    <a:pt x="1" y="0"/>
                  </a:moveTo>
                  <a:cubicBezTo>
                    <a:pt x="8" y="28"/>
                    <a:pt x="11" y="56"/>
                    <a:pt x="11" y="88"/>
                  </a:cubicBezTo>
                  <a:cubicBezTo>
                    <a:pt x="11" y="56"/>
                    <a:pt x="8" y="2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0" name="Google Shape;7600;p64"/>
            <p:cNvSpPr/>
            <p:nvPr/>
          </p:nvSpPr>
          <p:spPr>
            <a:xfrm>
              <a:off x="2958307" y="1600694"/>
              <a:ext cx="3150" cy="353"/>
            </a:xfrm>
            <a:custGeom>
              <a:avLst/>
              <a:gdLst/>
              <a:ahLst/>
              <a:cxnLst/>
              <a:rect l="l" t="t" r="r" b="b"/>
              <a:pathLst>
                <a:path w="232" h="26" extrusionOk="0">
                  <a:moveTo>
                    <a:pt x="0" y="8"/>
                  </a:moveTo>
                  <a:cubicBezTo>
                    <a:pt x="77" y="1"/>
                    <a:pt x="154" y="8"/>
                    <a:pt x="231" y="25"/>
                  </a:cubicBezTo>
                  <a:cubicBezTo>
                    <a:pt x="154" y="8"/>
                    <a:pt x="77" y="1"/>
                    <a:pt x="0"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1" name="Google Shape;7601;p64"/>
            <p:cNvSpPr/>
            <p:nvPr/>
          </p:nvSpPr>
          <p:spPr>
            <a:xfrm>
              <a:off x="2924961" y="1625555"/>
              <a:ext cx="3408" cy="7671"/>
            </a:xfrm>
            <a:custGeom>
              <a:avLst/>
              <a:gdLst/>
              <a:ahLst/>
              <a:cxnLst/>
              <a:rect l="l" t="t" r="r" b="b"/>
              <a:pathLst>
                <a:path w="251" h="565" extrusionOk="0">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2" name="Google Shape;7602;p64"/>
            <p:cNvSpPr/>
            <p:nvPr/>
          </p:nvSpPr>
          <p:spPr>
            <a:xfrm>
              <a:off x="2928546" y="1617856"/>
              <a:ext cx="4535" cy="7196"/>
            </a:xfrm>
            <a:custGeom>
              <a:avLst/>
              <a:gdLst/>
              <a:ahLst/>
              <a:cxnLst/>
              <a:rect l="l" t="t" r="r" b="b"/>
              <a:pathLst>
                <a:path w="334" h="530" extrusionOk="0">
                  <a:moveTo>
                    <a:pt x="1" y="529"/>
                  </a:moveTo>
                  <a:cubicBezTo>
                    <a:pt x="32" y="410"/>
                    <a:pt x="214" y="102"/>
                    <a:pt x="333" y="1"/>
                  </a:cubicBezTo>
                  <a:cubicBezTo>
                    <a:pt x="214" y="102"/>
                    <a:pt x="32" y="410"/>
                    <a:pt x="1" y="5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3" name="Google Shape;7603;p64"/>
            <p:cNvSpPr/>
            <p:nvPr/>
          </p:nvSpPr>
          <p:spPr>
            <a:xfrm>
              <a:off x="2906265" y="1635629"/>
              <a:ext cx="339" cy="109"/>
            </a:xfrm>
            <a:custGeom>
              <a:avLst/>
              <a:gdLst/>
              <a:ahLst/>
              <a:cxnLst/>
              <a:rect l="l" t="t" r="r" b="b"/>
              <a:pathLst>
                <a:path w="25" h="8" extrusionOk="0">
                  <a:moveTo>
                    <a:pt x="0" y="1"/>
                  </a:moveTo>
                  <a:lnTo>
                    <a:pt x="0" y="1"/>
                  </a:lnTo>
                  <a:lnTo>
                    <a:pt x="25"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4" name="Google Shape;7604;p64"/>
            <p:cNvSpPr/>
            <p:nvPr/>
          </p:nvSpPr>
          <p:spPr>
            <a:xfrm>
              <a:off x="2908301" y="1636634"/>
              <a:ext cx="638" cy="625"/>
            </a:xfrm>
            <a:custGeom>
              <a:avLst/>
              <a:gdLst/>
              <a:ahLst/>
              <a:cxnLst/>
              <a:rect l="l" t="t" r="r" b="b"/>
              <a:pathLst>
                <a:path w="47" h="46" extrusionOk="0">
                  <a:moveTo>
                    <a:pt x="1" y="1"/>
                  </a:moveTo>
                  <a:cubicBezTo>
                    <a:pt x="18" y="11"/>
                    <a:pt x="32" y="29"/>
                    <a:pt x="46" y="46"/>
                  </a:cubicBezTo>
                  <a:cubicBezTo>
                    <a:pt x="36" y="29"/>
                    <a:pt x="18" y="1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5" name="Google Shape;7605;p64"/>
            <p:cNvSpPr/>
            <p:nvPr/>
          </p:nvSpPr>
          <p:spPr>
            <a:xfrm>
              <a:off x="2908967" y="1637299"/>
              <a:ext cx="258" cy="339"/>
            </a:xfrm>
            <a:custGeom>
              <a:avLst/>
              <a:gdLst/>
              <a:ahLst/>
              <a:cxnLst/>
              <a:rect l="l" t="t" r="r" b="b"/>
              <a:pathLst>
                <a:path w="19" h="25" extrusionOk="0">
                  <a:moveTo>
                    <a:pt x="18" y="25"/>
                  </a:moveTo>
                  <a:cubicBezTo>
                    <a:pt x="11" y="14"/>
                    <a:pt x="8" y="7"/>
                    <a:pt x="1" y="0"/>
                  </a:cubicBezTo>
                  <a:cubicBezTo>
                    <a:pt x="8" y="7"/>
                    <a:pt x="11" y="14"/>
                    <a:pt x="1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6" name="Google Shape;7606;p64"/>
            <p:cNvSpPr/>
            <p:nvPr/>
          </p:nvSpPr>
          <p:spPr>
            <a:xfrm>
              <a:off x="2935633" y="1611163"/>
              <a:ext cx="828" cy="3530"/>
            </a:xfrm>
            <a:custGeom>
              <a:avLst/>
              <a:gdLst/>
              <a:ahLst/>
              <a:cxnLst/>
              <a:rect l="l" t="t" r="r" b="b"/>
              <a:pathLst>
                <a:path w="61" h="260" extrusionOk="0">
                  <a:moveTo>
                    <a:pt x="1" y="0"/>
                  </a:moveTo>
                  <a:cubicBezTo>
                    <a:pt x="29" y="84"/>
                    <a:pt x="50" y="172"/>
                    <a:pt x="60" y="259"/>
                  </a:cubicBezTo>
                  <a:cubicBezTo>
                    <a:pt x="50" y="172"/>
                    <a:pt x="29" y="8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7" name="Google Shape;7607;p64"/>
            <p:cNvSpPr/>
            <p:nvPr/>
          </p:nvSpPr>
          <p:spPr>
            <a:xfrm>
              <a:off x="2907976" y="1636390"/>
              <a:ext cx="244" cy="204"/>
            </a:xfrm>
            <a:custGeom>
              <a:avLst/>
              <a:gdLst/>
              <a:ahLst/>
              <a:cxnLst/>
              <a:rect l="l" t="t" r="r" b="b"/>
              <a:pathLst>
                <a:path w="18" h="15" extrusionOk="0">
                  <a:moveTo>
                    <a:pt x="0" y="1"/>
                  </a:moveTo>
                  <a:lnTo>
                    <a:pt x="18" y="15"/>
                  </a:lnTo>
                  <a:cubicBezTo>
                    <a:pt x="14" y="8"/>
                    <a:pt x="7"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8" name="Google Shape;7608;p64"/>
            <p:cNvSpPr/>
            <p:nvPr/>
          </p:nvSpPr>
          <p:spPr>
            <a:xfrm>
              <a:off x="2695420" y="1641956"/>
              <a:ext cx="2417" cy="448"/>
            </a:xfrm>
            <a:custGeom>
              <a:avLst/>
              <a:gdLst/>
              <a:ahLst/>
              <a:cxnLst/>
              <a:rect l="l" t="t" r="r" b="b"/>
              <a:pathLst>
                <a:path w="178" h="33" extrusionOk="0">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09" name="Google Shape;7609;p64"/>
            <p:cNvSpPr/>
            <p:nvPr/>
          </p:nvSpPr>
          <p:spPr>
            <a:xfrm>
              <a:off x="2693641" y="1641060"/>
              <a:ext cx="1208" cy="869"/>
            </a:xfrm>
            <a:custGeom>
              <a:avLst/>
              <a:gdLst/>
              <a:ahLst/>
              <a:cxnLst/>
              <a:rect l="l" t="t" r="r" b="b"/>
              <a:pathLst>
                <a:path w="89" h="64" extrusionOk="0">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0" name="Google Shape;7610;p64"/>
            <p:cNvSpPr/>
            <p:nvPr/>
          </p:nvSpPr>
          <p:spPr>
            <a:xfrm>
              <a:off x="2974655" y="1606071"/>
              <a:ext cx="3584" cy="4481"/>
            </a:xfrm>
            <a:custGeom>
              <a:avLst/>
              <a:gdLst/>
              <a:ahLst/>
              <a:cxnLst/>
              <a:rect l="l" t="t" r="r" b="b"/>
              <a:pathLst>
                <a:path w="264" h="330" extrusionOk="0">
                  <a:moveTo>
                    <a:pt x="1" y="0"/>
                  </a:moveTo>
                  <a:cubicBezTo>
                    <a:pt x="113" y="77"/>
                    <a:pt x="263" y="175"/>
                    <a:pt x="246" y="330"/>
                  </a:cubicBezTo>
                  <a:cubicBezTo>
                    <a:pt x="263" y="175"/>
                    <a:pt x="113" y="7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1" name="Google Shape;7611;p64"/>
            <p:cNvSpPr/>
            <p:nvPr/>
          </p:nvSpPr>
          <p:spPr>
            <a:xfrm>
              <a:off x="3023194" y="1657313"/>
              <a:ext cx="1100" cy="54"/>
            </a:xfrm>
            <a:custGeom>
              <a:avLst/>
              <a:gdLst/>
              <a:ahLst/>
              <a:cxnLst/>
              <a:rect l="l" t="t" r="r" b="b"/>
              <a:pathLst>
                <a:path w="81" h="4" extrusionOk="0">
                  <a:moveTo>
                    <a:pt x="81" y="4"/>
                  </a:moveTo>
                  <a:cubicBezTo>
                    <a:pt x="56" y="4"/>
                    <a:pt x="32" y="4"/>
                    <a:pt x="0" y="0"/>
                  </a:cubicBezTo>
                  <a:cubicBezTo>
                    <a:pt x="32" y="4"/>
                    <a:pt x="56" y="4"/>
                    <a:pt x="81"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2" name="Google Shape;7612;p64"/>
            <p:cNvSpPr/>
            <p:nvPr/>
          </p:nvSpPr>
          <p:spPr>
            <a:xfrm>
              <a:off x="3010594" y="1646478"/>
              <a:ext cx="1874" cy="2620"/>
            </a:xfrm>
            <a:custGeom>
              <a:avLst/>
              <a:gdLst/>
              <a:ahLst/>
              <a:cxnLst/>
              <a:rect l="l" t="t" r="r" b="b"/>
              <a:pathLst>
                <a:path w="138" h="193" extrusionOk="0">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3" name="Google Shape;7613;p64"/>
            <p:cNvSpPr/>
            <p:nvPr/>
          </p:nvSpPr>
          <p:spPr>
            <a:xfrm>
              <a:off x="3041863" y="1659634"/>
              <a:ext cx="163" cy="448"/>
            </a:xfrm>
            <a:custGeom>
              <a:avLst/>
              <a:gdLst/>
              <a:ahLst/>
              <a:cxnLst/>
              <a:rect l="l" t="t" r="r" b="b"/>
              <a:pathLst>
                <a:path w="12" h="33" extrusionOk="0">
                  <a:moveTo>
                    <a:pt x="11" y="32"/>
                  </a:moveTo>
                  <a:cubicBezTo>
                    <a:pt x="8" y="22"/>
                    <a:pt x="4" y="11"/>
                    <a:pt x="1" y="1"/>
                  </a:cubicBezTo>
                  <a:cubicBezTo>
                    <a:pt x="4" y="11"/>
                    <a:pt x="8" y="22"/>
                    <a:pt x="11"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4" name="Google Shape;7614;p64"/>
            <p:cNvSpPr/>
            <p:nvPr/>
          </p:nvSpPr>
          <p:spPr>
            <a:xfrm>
              <a:off x="3006888" y="1644862"/>
              <a:ext cx="1534" cy="964"/>
            </a:xfrm>
            <a:custGeom>
              <a:avLst/>
              <a:gdLst/>
              <a:ahLst/>
              <a:cxnLst/>
              <a:rect l="l" t="t" r="r" b="b"/>
              <a:pathLst>
                <a:path w="113" h="71" extrusionOk="0">
                  <a:moveTo>
                    <a:pt x="112" y="70"/>
                  </a:moveTo>
                  <a:cubicBezTo>
                    <a:pt x="70" y="56"/>
                    <a:pt x="32" y="32"/>
                    <a:pt x="0" y="0"/>
                  </a:cubicBezTo>
                  <a:cubicBezTo>
                    <a:pt x="32" y="32"/>
                    <a:pt x="70" y="56"/>
                    <a:pt x="112"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5" name="Google Shape;7615;p64"/>
            <p:cNvSpPr/>
            <p:nvPr/>
          </p:nvSpPr>
          <p:spPr>
            <a:xfrm>
              <a:off x="3014722" y="1656362"/>
              <a:ext cx="5159" cy="1154"/>
            </a:xfrm>
            <a:custGeom>
              <a:avLst/>
              <a:gdLst/>
              <a:ahLst/>
              <a:cxnLst/>
              <a:rect l="l" t="t" r="r" b="b"/>
              <a:pathLst>
                <a:path w="380" h="85" extrusionOk="0">
                  <a:moveTo>
                    <a:pt x="1" y="0"/>
                  </a:moveTo>
                  <a:cubicBezTo>
                    <a:pt x="116" y="60"/>
                    <a:pt x="249" y="84"/>
                    <a:pt x="379" y="74"/>
                  </a:cubicBezTo>
                  <a:cubicBezTo>
                    <a:pt x="249" y="84"/>
                    <a:pt x="116" y="6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6" name="Google Shape;7616;p64"/>
            <p:cNvSpPr/>
            <p:nvPr/>
          </p:nvSpPr>
          <p:spPr>
            <a:xfrm>
              <a:off x="3033880" y="1652031"/>
              <a:ext cx="3680" cy="1113"/>
            </a:xfrm>
            <a:custGeom>
              <a:avLst/>
              <a:gdLst/>
              <a:ahLst/>
              <a:cxnLst/>
              <a:rect l="l" t="t" r="r" b="b"/>
              <a:pathLst>
                <a:path w="271" h="82" extrusionOk="0">
                  <a:moveTo>
                    <a:pt x="1" y="81"/>
                  </a:moveTo>
                  <a:cubicBezTo>
                    <a:pt x="81" y="32"/>
                    <a:pt x="176" y="4"/>
                    <a:pt x="270" y="1"/>
                  </a:cubicBezTo>
                  <a:cubicBezTo>
                    <a:pt x="176" y="4"/>
                    <a:pt x="81" y="32"/>
                    <a:pt x="1" y="8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7" name="Google Shape;7617;p64"/>
            <p:cNvSpPr/>
            <p:nvPr/>
          </p:nvSpPr>
          <p:spPr>
            <a:xfrm>
              <a:off x="3018632" y="1682254"/>
              <a:ext cx="2715" cy="1494"/>
            </a:xfrm>
            <a:custGeom>
              <a:avLst/>
              <a:gdLst/>
              <a:ahLst/>
              <a:cxnLst/>
              <a:rect l="l" t="t" r="r" b="b"/>
              <a:pathLst>
                <a:path w="200" h="110" extrusionOk="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8" name="Google Shape;7618;p64"/>
            <p:cNvSpPr/>
            <p:nvPr/>
          </p:nvSpPr>
          <p:spPr>
            <a:xfrm>
              <a:off x="2985965" y="1626560"/>
              <a:ext cx="3720" cy="8608"/>
            </a:xfrm>
            <a:custGeom>
              <a:avLst/>
              <a:gdLst/>
              <a:ahLst/>
              <a:cxnLst/>
              <a:rect l="l" t="t" r="r" b="b"/>
              <a:pathLst>
                <a:path w="274" h="634" extrusionOk="0">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19" name="Google Shape;7619;p64"/>
            <p:cNvSpPr/>
            <p:nvPr/>
          </p:nvSpPr>
          <p:spPr>
            <a:xfrm>
              <a:off x="2972944" y="1604741"/>
              <a:ext cx="1724" cy="1344"/>
            </a:xfrm>
            <a:custGeom>
              <a:avLst/>
              <a:gdLst/>
              <a:ahLst/>
              <a:cxnLst/>
              <a:rect l="l" t="t" r="r" b="b"/>
              <a:pathLst>
                <a:path w="127" h="99" extrusionOk="0">
                  <a:moveTo>
                    <a:pt x="1" y="0"/>
                  </a:moveTo>
                  <a:cubicBezTo>
                    <a:pt x="39" y="39"/>
                    <a:pt x="81" y="74"/>
                    <a:pt x="127" y="98"/>
                  </a:cubicBezTo>
                  <a:cubicBezTo>
                    <a:pt x="81" y="74"/>
                    <a:pt x="39"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0" name="Google Shape;7620;p64"/>
            <p:cNvSpPr/>
            <p:nvPr/>
          </p:nvSpPr>
          <p:spPr>
            <a:xfrm>
              <a:off x="3042013" y="1660069"/>
              <a:ext cx="54" cy="434"/>
            </a:xfrm>
            <a:custGeom>
              <a:avLst/>
              <a:gdLst/>
              <a:ahLst/>
              <a:cxnLst/>
              <a:rect l="l" t="t" r="r" b="b"/>
              <a:pathLst>
                <a:path w="4" h="32" extrusionOk="0">
                  <a:moveTo>
                    <a:pt x="0" y="0"/>
                  </a:moveTo>
                  <a:cubicBezTo>
                    <a:pt x="4" y="11"/>
                    <a:pt x="4" y="21"/>
                    <a:pt x="4" y="32"/>
                  </a:cubicBezTo>
                  <a:cubicBezTo>
                    <a:pt x="4" y="21"/>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1" name="Google Shape;7621;p64"/>
            <p:cNvSpPr/>
            <p:nvPr/>
          </p:nvSpPr>
          <p:spPr>
            <a:xfrm>
              <a:off x="3015876" y="1695628"/>
              <a:ext cx="475" cy="4046"/>
            </a:xfrm>
            <a:custGeom>
              <a:avLst/>
              <a:gdLst/>
              <a:ahLst/>
              <a:cxnLst/>
              <a:rect l="l" t="t" r="r" b="b"/>
              <a:pathLst>
                <a:path w="35" h="298" extrusionOk="0">
                  <a:moveTo>
                    <a:pt x="0" y="1"/>
                  </a:moveTo>
                  <a:lnTo>
                    <a:pt x="0" y="1"/>
                  </a:lnTo>
                  <a:cubicBezTo>
                    <a:pt x="31" y="74"/>
                    <a:pt x="31" y="179"/>
                    <a:pt x="35" y="298"/>
                  </a:cubicBezTo>
                  <a:cubicBezTo>
                    <a:pt x="31" y="175"/>
                    <a:pt x="31" y="7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2" name="Google Shape;7622;p64"/>
            <p:cNvSpPr/>
            <p:nvPr/>
          </p:nvSpPr>
          <p:spPr>
            <a:xfrm>
              <a:off x="2961824" y="1601129"/>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3" name="Google Shape;7623;p64"/>
            <p:cNvSpPr/>
            <p:nvPr/>
          </p:nvSpPr>
          <p:spPr>
            <a:xfrm>
              <a:off x="2989291" y="1637109"/>
              <a:ext cx="68" cy="299"/>
            </a:xfrm>
            <a:custGeom>
              <a:avLst/>
              <a:gdLst/>
              <a:ahLst/>
              <a:cxnLst/>
              <a:rect l="l" t="t" r="r" b="b"/>
              <a:pathLst>
                <a:path w="5" h="22" extrusionOk="0">
                  <a:moveTo>
                    <a:pt x="4" y="21"/>
                  </a:moveTo>
                  <a:cubicBezTo>
                    <a:pt x="4" y="14"/>
                    <a:pt x="1" y="7"/>
                    <a:pt x="1" y="0"/>
                  </a:cubicBezTo>
                  <a:cubicBezTo>
                    <a:pt x="1" y="7"/>
                    <a:pt x="4" y="14"/>
                    <a:pt x="4"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4" name="Google Shape;7624;p64"/>
            <p:cNvSpPr/>
            <p:nvPr/>
          </p:nvSpPr>
          <p:spPr>
            <a:xfrm>
              <a:off x="2977845" y="1610973"/>
              <a:ext cx="109" cy="394"/>
            </a:xfrm>
            <a:custGeom>
              <a:avLst/>
              <a:gdLst/>
              <a:ahLst/>
              <a:cxnLst/>
              <a:rect l="l" t="t" r="r" b="b"/>
              <a:pathLst>
                <a:path w="8" h="29" extrusionOk="0">
                  <a:moveTo>
                    <a:pt x="0" y="28"/>
                  </a:moveTo>
                  <a:cubicBezTo>
                    <a:pt x="4" y="18"/>
                    <a:pt x="4" y="11"/>
                    <a:pt x="7" y="0"/>
                  </a:cubicBezTo>
                  <a:cubicBezTo>
                    <a:pt x="4" y="11"/>
                    <a:pt x="4" y="18"/>
                    <a:pt x="0"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5" name="Google Shape;7625;p64"/>
            <p:cNvSpPr/>
            <p:nvPr/>
          </p:nvSpPr>
          <p:spPr>
            <a:xfrm>
              <a:off x="2962829" y="1601509"/>
              <a:ext cx="54" cy="14"/>
            </a:xfrm>
            <a:custGeom>
              <a:avLst/>
              <a:gdLst/>
              <a:ahLst/>
              <a:cxnLst/>
              <a:rect l="l" t="t" r="r" b="b"/>
              <a:pathLst>
                <a:path w="4" h="1" extrusionOk="0">
                  <a:moveTo>
                    <a:pt x="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6" name="Google Shape;7626;p64"/>
            <p:cNvSpPr/>
            <p:nvPr/>
          </p:nvSpPr>
          <p:spPr>
            <a:xfrm>
              <a:off x="2955117" y="1600464"/>
              <a:ext cx="2444" cy="339"/>
            </a:xfrm>
            <a:custGeom>
              <a:avLst/>
              <a:gdLst/>
              <a:ahLst/>
              <a:cxnLst/>
              <a:rect l="l" t="t" r="r" b="b"/>
              <a:pathLst>
                <a:path w="180" h="25" extrusionOk="0">
                  <a:moveTo>
                    <a:pt x="179" y="25"/>
                  </a:moveTo>
                  <a:cubicBezTo>
                    <a:pt x="120" y="25"/>
                    <a:pt x="60" y="18"/>
                    <a:pt x="1" y="0"/>
                  </a:cubicBezTo>
                  <a:cubicBezTo>
                    <a:pt x="60" y="18"/>
                    <a:pt x="120" y="25"/>
                    <a:pt x="179"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7" name="Google Shape;7627;p64"/>
            <p:cNvSpPr/>
            <p:nvPr/>
          </p:nvSpPr>
          <p:spPr>
            <a:xfrm>
              <a:off x="2998429" y="1641250"/>
              <a:ext cx="149" cy="54"/>
            </a:xfrm>
            <a:custGeom>
              <a:avLst/>
              <a:gdLst/>
              <a:ahLst/>
              <a:cxnLst/>
              <a:rect l="l" t="t" r="r" b="b"/>
              <a:pathLst>
                <a:path w="11" h="4" extrusionOk="0">
                  <a:moveTo>
                    <a:pt x="11" y="4"/>
                  </a:moveTo>
                  <a:lnTo>
                    <a:pt x="11" y="4"/>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8" name="Google Shape;7628;p64"/>
            <p:cNvSpPr/>
            <p:nvPr/>
          </p:nvSpPr>
          <p:spPr>
            <a:xfrm>
              <a:off x="2694931" y="1641956"/>
              <a:ext cx="434" cy="14"/>
            </a:xfrm>
            <a:custGeom>
              <a:avLst/>
              <a:gdLst/>
              <a:ahLst/>
              <a:cxnLst/>
              <a:rect l="l" t="t" r="r" b="b"/>
              <a:pathLst>
                <a:path w="32" h="1" extrusionOk="0">
                  <a:moveTo>
                    <a:pt x="0" y="1"/>
                  </a:moveTo>
                  <a:lnTo>
                    <a:pt x="32" y="1"/>
                  </a:lnTo>
                  <a:cubicBezTo>
                    <a:pt x="21" y="1"/>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29" name="Google Shape;7629;p64"/>
            <p:cNvSpPr/>
            <p:nvPr/>
          </p:nvSpPr>
          <p:spPr>
            <a:xfrm>
              <a:off x="2697538" y="1642337"/>
              <a:ext cx="679" cy="109"/>
            </a:xfrm>
            <a:custGeom>
              <a:avLst/>
              <a:gdLst/>
              <a:ahLst/>
              <a:cxnLst/>
              <a:rect l="l" t="t" r="r" b="b"/>
              <a:pathLst>
                <a:path w="50" h="8" extrusionOk="0">
                  <a:moveTo>
                    <a:pt x="1" y="1"/>
                  </a:moveTo>
                  <a:lnTo>
                    <a:pt x="1" y="1"/>
                  </a:lnTo>
                  <a:cubicBezTo>
                    <a:pt x="15" y="4"/>
                    <a:pt x="32" y="8"/>
                    <a:pt x="50" y="8"/>
                  </a:cubicBezTo>
                  <a:lnTo>
                    <a:pt x="25"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0" name="Google Shape;7630;p64"/>
            <p:cNvSpPr/>
            <p:nvPr/>
          </p:nvSpPr>
          <p:spPr>
            <a:xfrm>
              <a:off x="2409736" y="1625609"/>
              <a:ext cx="1534" cy="1344"/>
            </a:xfrm>
            <a:custGeom>
              <a:avLst/>
              <a:gdLst/>
              <a:ahLst/>
              <a:cxnLst/>
              <a:rect l="l" t="t" r="r" b="b"/>
              <a:pathLst>
                <a:path w="113" h="99" extrusionOk="0">
                  <a:moveTo>
                    <a:pt x="112" y="0"/>
                  </a:moveTo>
                  <a:cubicBezTo>
                    <a:pt x="95" y="53"/>
                    <a:pt x="53" y="88"/>
                    <a:pt x="0" y="98"/>
                  </a:cubicBezTo>
                  <a:cubicBezTo>
                    <a:pt x="53" y="88"/>
                    <a:pt x="95" y="53"/>
                    <a:pt x="11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1" name="Google Shape;7631;p64"/>
            <p:cNvSpPr/>
            <p:nvPr/>
          </p:nvSpPr>
          <p:spPr>
            <a:xfrm>
              <a:off x="2425798" y="1617761"/>
              <a:ext cx="2824" cy="828"/>
            </a:xfrm>
            <a:custGeom>
              <a:avLst/>
              <a:gdLst/>
              <a:ahLst/>
              <a:cxnLst/>
              <a:rect l="l" t="t" r="r" b="b"/>
              <a:pathLst>
                <a:path w="208" h="61" extrusionOk="0">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2" name="Google Shape;7632;p64"/>
            <p:cNvSpPr/>
            <p:nvPr/>
          </p:nvSpPr>
          <p:spPr>
            <a:xfrm>
              <a:off x="2458167" y="1627035"/>
              <a:ext cx="4440" cy="828"/>
            </a:xfrm>
            <a:custGeom>
              <a:avLst/>
              <a:gdLst/>
              <a:ahLst/>
              <a:cxnLst/>
              <a:rect l="l" t="t" r="r" b="b"/>
              <a:pathLst>
                <a:path w="327" h="61" extrusionOk="0">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3" name="Google Shape;7633;p64"/>
            <p:cNvSpPr/>
            <p:nvPr/>
          </p:nvSpPr>
          <p:spPr>
            <a:xfrm>
              <a:off x="2567398" y="1580681"/>
              <a:ext cx="5051" cy="1303"/>
            </a:xfrm>
            <a:custGeom>
              <a:avLst/>
              <a:gdLst/>
              <a:ahLst/>
              <a:cxnLst/>
              <a:rect l="l" t="t" r="r" b="b"/>
              <a:pathLst>
                <a:path w="372" h="96" extrusionOk="0">
                  <a:moveTo>
                    <a:pt x="372" y="61"/>
                  </a:moveTo>
                  <a:cubicBezTo>
                    <a:pt x="291" y="96"/>
                    <a:pt x="155" y="71"/>
                    <a:pt x="1" y="1"/>
                  </a:cubicBezTo>
                  <a:cubicBezTo>
                    <a:pt x="155" y="71"/>
                    <a:pt x="291" y="96"/>
                    <a:pt x="372" y="6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4" name="Google Shape;7634;p64"/>
            <p:cNvSpPr/>
            <p:nvPr/>
          </p:nvSpPr>
          <p:spPr>
            <a:xfrm>
              <a:off x="2468336" y="1623505"/>
              <a:ext cx="4100" cy="638"/>
            </a:xfrm>
            <a:custGeom>
              <a:avLst/>
              <a:gdLst/>
              <a:ahLst/>
              <a:cxnLst/>
              <a:rect l="l" t="t" r="r" b="b"/>
              <a:pathLst>
                <a:path w="302" h="47" extrusionOk="0">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5" name="Google Shape;7635;p64"/>
            <p:cNvSpPr/>
            <p:nvPr/>
          </p:nvSpPr>
          <p:spPr>
            <a:xfrm>
              <a:off x="2501995" y="1594001"/>
              <a:ext cx="1914" cy="434"/>
            </a:xfrm>
            <a:custGeom>
              <a:avLst/>
              <a:gdLst/>
              <a:ahLst/>
              <a:cxnLst/>
              <a:rect l="l" t="t" r="r" b="b"/>
              <a:pathLst>
                <a:path w="141" h="32" extrusionOk="0">
                  <a:moveTo>
                    <a:pt x="140" y="4"/>
                  </a:moveTo>
                  <a:cubicBezTo>
                    <a:pt x="91" y="0"/>
                    <a:pt x="42" y="11"/>
                    <a:pt x="0" y="32"/>
                  </a:cubicBezTo>
                  <a:cubicBezTo>
                    <a:pt x="42" y="11"/>
                    <a:pt x="91" y="0"/>
                    <a:pt x="14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6" name="Google Shape;7636;p64"/>
            <p:cNvSpPr/>
            <p:nvPr/>
          </p:nvSpPr>
          <p:spPr>
            <a:xfrm>
              <a:off x="2407020" y="1631787"/>
              <a:ext cx="448" cy="1154"/>
            </a:xfrm>
            <a:custGeom>
              <a:avLst/>
              <a:gdLst/>
              <a:ahLst/>
              <a:cxnLst/>
              <a:rect l="l" t="t" r="r" b="b"/>
              <a:pathLst>
                <a:path w="33" h="85" extrusionOk="0">
                  <a:moveTo>
                    <a:pt x="1" y="0"/>
                  </a:moveTo>
                  <a:lnTo>
                    <a:pt x="4" y="14"/>
                  </a:lnTo>
                  <a:cubicBezTo>
                    <a:pt x="11" y="39"/>
                    <a:pt x="22" y="63"/>
                    <a:pt x="32" y="84"/>
                  </a:cubicBezTo>
                  <a:cubicBezTo>
                    <a:pt x="22" y="63"/>
                    <a:pt x="11" y="39"/>
                    <a:pt x="4"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7" name="Google Shape;7637;p64"/>
            <p:cNvSpPr/>
            <p:nvPr/>
          </p:nvSpPr>
          <p:spPr>
            <a:xfrm>
              <a:off x="2480882" y="1622989"/>
              <a:ext cx="638" cy="109"/>
            </a:xfrm>
            <a:custGeom>
              <a:avLst/>
              <a:gdLst/>
              <a:ahLst/>
              <a:cxnLst/>
              <a:rect l="l" t="t" r="r" b="b"/>
              <a:pathLst>
                <a:path w="47" h="8" extrusionOk="0">
                  <a:moveTo>
                    <a:pt x="1" y="1"/>
                  </a:moveTo>
                  <a:cubicBezTo>
                    <a:pt x="15" y="4"/>
                    <a:pt x="32" y="8"/>
                    <a:pt x="46" y="8"/>
                  </a:cubicBezTo>
                  <a:cubicBezTo>
                    <a:pt x="32" y="4"/>
                    <a:pt x="15"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8" name="Google Shape;7638;p64"/>
            <p:cNvSpPr/>
            <p:nvPr/>
          </p:nvSpPr>
          <p:spPr>
            <a:xfrm>
              <a:off x="2472898" y="1624509"/>
              <a:ext cx="2634" cy="1208"/>
            </a:xfrm>
            <a:custGeom>
              <a:avLst/>
              <a:gdLst/>
              <a:ahLst/>
              <a:cxnLst/>
              <a:rect l="l" t="t" r="r" b="b"/>
              <a:pathLst>
                <a:path w="194" h="89" extrusionOk="0">
                  <a:moveTo>
                    <a:pt x="193" y="1"/>
                  </a:moveTo>
                  <a:cubicBezTo>
                    <a:pt x="106" y="88"/>
                    <a:pt x="95" y="81"/>
                    <a:pt x="1" y="1"/>
                  </a:cubicBezTo>
                  <a:cubicBezTo>
                    <a:pt x="95" y="81"/>
                    <a:pt x="106" y="88"/>
                    <a:pt x="19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39" name="Google Shape;7639;p64"/>
            <p:cNvSpPr/>
            <p:nvPr/>
          </p:nvSpPr>
          <p:spPr>
            <a:xfrm>
              <a:off x="2643499" y="1625270"/>
              <a:ext cx="1059" cy="1629"/>
            </a:xfrm>
            <a:custGeom>
              <a:avLst/>
              <a:gdLst/>
              <a:ahLst/>
              <a:cxnLst/>
              <a:rect l="l" t="t" r="r" b="b"/>
              <a:pathLst>
                <a:path w="78" h="120" extrusionOk="0">
                  <a:moveTo>
                    <a:pt x="77" y="1"/>
                  </a:moveTo>
                  <a:cubicBezTo>
                    <a:pt x="56" y="43"/>
                    <a:pt x="32" y="85"/>
                    <a:pt x="0" y="120"/>
                  </a:cubicBezTo>
                  <a:cubicBezTo>
                    <a:pt x="32" y="85"/>
                    <a:pt x="56" y="46"/>
                    <a:pt x="7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0" name="Google Shape;7640;p64"/>
            <p:cNvSpPr/>
            <p:nvPr/>
          </p:nvSpPr>
          <p:spPr>
            <a:xfrm>
              <a:off x="2626772" y="1600559"/>
              <a:ext cx="9708" cy="13415"/>
            </a:xfrm>
            <a:custGeom>
              <a:avLst/>
              <a:gdLst/>
              <a:ahLst/>
              <a:cxnLst/>
              <a:rect l="l" t="t" r="r" b="b"/>
              <a:pathLst>
                <a:path w="715" h="988" extrusionOk="0">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1" name="Google Shape;7641;p64"/>
            <p:cNvSpPr/>
            <p:nvPr/>
          </p:nvSpPr>
          <p:spPr>
            <a:xfrm>
              <a:off x="2691319" y="1637245"/>
              <a:ext cx="910" cy="1208"/>
            </a:xfrm>
            <a:custGeom>
              <a:avLst/>
              <a:gdLst/>
              <a:ahLst/>
              <a:cxnLst/>
              <a:rect l="l" t="t" r="r" b="b"/>
              <a:pathLst>
                <a:path w="67" h="89" extrusionOk="0">
                  <a:moveTo>
                    <a:pt x="67" y="89"/>
                  </a:moveTo>
                  <a:cubicBezTo>
                    <a:pt x="60" y="50"/>
                    <a:pt x="35" y="15"/>
                    <a:pt x="0" y="1"/>
                  </a:cubicBezTo>
                  <a:cubicBezTo>
                    <a:pt x="35" y="15"/>
                    <a:pt x="60" y="50"/>
                    <a:pt x="67" y="8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2" name="Google Shape;7642;p64"/>
            <p:cNvSpPr/>
            <p:nvPr/>
          </p:nvSpPr>
          <p:spPr>
            <a:xfrm>
              <a:off x="2692216" y="1638494"/>
              <a:ext cx="1398" cy="2580"/>
            </a:xfrm>
            <a:custGeom>
              <a:avLst/>
              <a:gdLst/>
              <a:ahLst/>
              <a:cxnLst/>
              <a:rect l="l" t="t" r="r" b="b"/>
              <a:pathLst>
                <a:path w="103" h="190" extrusionOk="0">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3" name="Google Shape;7643;p64"/>
            <p:cNvSpPr/>
            <p:nvPr/>
          </p:nvSpPr>
          <p:spPr>
            <a:xfrm>
              <a:off x="2584125" y="1590959"/>
              <a:ext cx="2390" cy="1005"/>
            </a:xfrm>
            <a:custGeom>
              <a:avLst/>
              <a:gdLst/>
              <a:ahLst/>
              <a:cxnLst/>
              <a:rect l="l" t="t" r="r" b="b"/>
              <a:pathLst>
                <a:path w="176" h="74" extrusionOk="0">
                  <a:moveTo>
                    <a:pt x="176" y="25"/>
                  </a:moveTo>
                  <a:cubicBezTo>
                    <a:pt x="113" y="0"/>
                    <a:pt x="43" y="21"/>
                    <a:pt x="1" y="74"/>
                  </a:cubicBezTo>
                  <a:cubicBezTo>
                    <a:pt x="43" y="21"/>
                    <a:pt x="113" y="0"/>
                    <a:pt x="176"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4" name="Google Shape;7644;p64"/>
            <p:cNvSpPr/>
            <p:nvPr/>
          </p:nvSpPr>
          <p:spPr>
            <a:xfrm>
              <a:off x="2673723" y="1629737"/>
              <a:ext cx="3815" cy="3245"/>
            </a:xfrm>
            <a:custGeom>
              <a:avLst/>
              <a:gdLst/>
              <a:ahLst/>
              <a:cxnLst/>
              <a:rect l="l" t="t" r="r" b="b"/>
              <a:pathLst>
                <a:path w="281" h="239" extrusionOk="0">
                  <a:moveTo>
                    <a:pt x="1" y="1"/>
                  </a:moveTo>
                  <a:lnTo>
                    <a:pt x="1" y="1"/>
                  </a:lnTo>
                  <a:cubicBezTo>
                    <a:pt x="88" y="211"/>
                    <a:pt x="214" y="239"/>
                    <a:pt x="281" y="239"/>
                  </a:cubicBezTo>
                  <a:cubicBezTo>
                    <a:pt x="214" y="239"/>
                    <a:pt x="88" y="207"/>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5" name="Google Shape;7645;p64"/>
            <p:cNvSpPr/>
            <p:nvPr/>
          </p:nvSpPr>
          <p:spPr>
            <a:xfrm>
              <a:off x="2619345" y="1593335"/>
              <a:ext cx="1208" cy="2050"/>
            </a:xfrm>
            <a:custGeom>
              <a:avLst/>
              <a:gdLst/>
              <a:ahLst/>
              <a:cxnLst/>
              <a:rect l="l" t="t" r="r" b="b"/>
              <a:pathLst>
                <a:path w="89" h="151" extrusionOk="0">
                  <a:moveTo>
                    <a:pt x="15" y="151"/>
                  </a:moveTo>
                  <a:cubicBezTo>
                    <a:pt x="1" y="98"/>
                    <a:pt x="53" y="35"/>
                    <a:pt x="88" y="0"/>
                  </a:cubicBezTo>
                  <a:cubicBezTo>
                    <a:pt x="53" y="35"/>
                    <a:pt x="1" y="98"/>
                    <a:pt x="15" y="15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6" name="Google Shape;7646;p64"/>
            <p:cNvSpPr/>
            <p:nvPr/>
          </p:nvSpPr>
          <p:spPr>
            <a:xfrm>
              <a:off x="2593969" y="159470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7" name="Google Shape;7647;p64"/>
            <p:cNvSpPr/>
            <p:nvPr/>
          </p:nvSpPr>
          <p:spPr>
            <a:xfrm>
              <a:off x="2594919" y="1599269"/>
              <a:ext cx="299" cy="448"/>
            </a:xfrm>
            <a:custGeom>
              <a:avLst/>
              <a:gdLst/>
              <a:ahLst/>
              <a:cxnLst/>
              <a:rect l="l" t="t" r="r" b="b"/>
              <a:pathLst>
                <a:path w="22" h="33" extrusionOk="0">
                  <a:moveTo>
                    <a:pt x="0" y="32"/>
                  </a:moveTo>
                  <a:cubicBezTo>
                    <a:pt x="4" y="18"/>
                    <a:pt x="11" y="8"/>
                    <a:pt x="21" y="1"/>
                  </a:cubicBezTo>
                  <a:cubicBezTo>
                    <a:pt x="11" y="8"/>
                    <a:pt x="4" y="18"/>
                    <a:pt x="0"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8" name="Google Shape;7648;p64"/>
            <p:cNvSpPr/>
            <p:nvPr/>
          </p:nvSpPr>
          <p:spPr>
            <a:xfrm>
              <a:off x="2600391" y="1598413"/>
              <a:ext cx="1195" cy="163"/>
            </a:xfrm>
            <a:custGeom>
              <a:avLst/>
              <a:gdLst/>
              <a:ahLst/>
              <a:cxnLst/>
              <a:rect l="l" t="t" r="r" b="b"/>
              <a:pathLst>
                <a:path w="88" h="12" extrusionOk="0">
                  <a:moveTo>
                    <a:pt x="88" y="1"/>
                  </a:moveTo>
                  <a:cubicBezTo>
                    <a:pt x="60" y="11"/>
                    <a:pt x="28" y="11"/>
                    <a:pt x="0" y="1"/>
                  </a:cubicBezTo>
                  <a:cubicBezTo>
                    <a:pt x="28" y="11"/>
                    <a:pt x="60" y="11"/>
                    <a:pt x="8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49" name="Google Shape;7649;p64"/>
            <p:cNvSpPr/>
            <p:nvPr/>
          </p:nvSpPr>
          <p:spPr>
            <a:xfrm>
              <a:off x="2607994" y="1592711"/>
              <a:ext cx="4576" cy="2444"/>
            </a:xfrm>
            <a:custGeom>
              <a:avLst/>
              <a:gdLst/>
              <a:ahLst/>
              <a:cxnLst/>
              <a:rect l="l" t="t" r="r" b="b"/>
              <a:pathLst>
                <a:path w="337" h="180" extrusionOk="0">
                  <a:moveTo>
                    <a:pt x="0" y="179"/>
                  </a:moveTo>
                  <a:cubicBezTo>
                    <a:pt x="109" y="155"/>
                    <a:pt x="228" y="74"/>
                    <a:pt x="336" y="1"/>
                  </a:cubicBezTo>
                  <a:cubicBezTo>
                    <a:pt x="228" y="74"/>
                    <a:pt x="109" y="155"/>
                    <a:pt x="0" y="17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0" name="Google Shape;7650;p64"/>
            <p:cNvSpPr/>
            <p:nvPr/>
          </p:nvSpPr>
          <p:spPr>
            <a:xfrm>
              <a:off x="2408921" y="1669763"/>
              <a:ext cx="1113" cy="638"/>
            </a:xfrm>
            <a:custGeom>
              <a:avLst/>
              <a:gdLst/>
              <a:ahLst/>
              <a:cxnLst/>
              <a:rect l="l" t="t" r="r" b="b"/>
              <a:pathLst>
                <a:path w="82" h="47" extrusionOk="0">
                  <a:moveTo>
                    <a:pt x="1" y="1"/>
                  </a:moveTo>
                  <a:cubicBezTo>
                    <a:pt x="25" y="15"/>
                    <a:pt x="53" y="29"/>
                    <a:pt x="81" y="46"/>
                  </a:cubicBezTo>
                  <a:lnTo>
                    <a:pt x="81" y="46"/>
                  </a:lnTo>
                  <a:cubicBezTo>
                    <a:pt x="53" y="29"/>
                    <a:pt x="25" y="1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1" name="Google Shape;7651;p64"/>
            <p:cNvSpPr/>
            <p:nvPr/>
          </p:nvSpPr>
          <p:spPr>
            <a:xfrm>
              <a:off x="2397041" y="1656498"/>
              <a:ext cx="3965" cy="489"/>
            </a:xfrm>
            <a:custGeom>
              <a:avLst/>
              <a:gdLst/>
              <a:ahLst/>
              <a:cxnLst/>
              <a:rect l="l" t="t" r="r" b="b"/>
              <a:pathLst>
                <a:path w="292" h="36" extrusionOk="0">
                  <a:moveTo>
                    <a:pt x="0" y="36"/>
                  </a:moveTo>
                  <a:cubicBezTo>
                    <a:pt x="95" y="8"/>
                    <a:pt x="193" y="1"/>
                    <a:pt x="291" y="11"/>
                  </a:cubicBezTo>
                  <a:cubicBezTo>
                    <a:pt x="193" y="1"/>
                    <a:pt x="95" y="8"/>
                    <a:pt x="0" y="3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2" name="Google Shape;7652;p64"/>
            <p:cNvSpPr/>
            <p:nvPr/>
          </p:nvSpPr>
          <p:spPr>
            <a:xfrm>
              <a:off x="2395045" y="1656742"/>
              <a:ext cx="2009" cy="530"/>
            </a:xfrm>
            <a:custGeom>
              <a:avLst/>
              <a:gdLst/>
              <a:ahLst/>
              <a:cxnLst/>
              <a:rect l="l" t="t" r="r" b="b"/>
              <a:pathLst>
                <a:path w="148" h="39" extrusionOk="0">
                  <a:moveTo>
                    <a:pt x="0" y="0"/>
                  </a:moveTo>
                  <a:cubicBezTo>
                    <a:pt x="42" y="32"/>
                    <a:pt x="98" y="39"/>
                    <a:pt x="147" y="18"/>
                  </a:cubicBezTo>
                  <a:cubicBezTo>
                    <a:pt x="98" y="39"/>
                    <a:pt x="42" y="32"/>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3" name="Google Shape;7653;p64"/>
            <p:cNvSpPr/>
            <p:nvPr/>
          </p:nvSpPr>
          <p:spPr>
            <a:xfrm>
              <a:off x="2498668" y="1608732"/>
              <a:ext cx="679" cy="2919"/>
            </a:xfrm>
            <a:custGeom>
              <a:avLst/>
              <a:gdLst/>
              <a:ahLst/>
              <a:cxnLst/>
              <a:rect l="l" t="t" r="r" b="b"/>
              <a:pathLst>
                <a:path w="50" h="215" extrusionOk="0">
                  <a:moveTo>
                    <a:pt x="49" y="214"/>
                  </a:moveTo>
                  <a:cubicBezTo>
                    <a:pt x="21" y="148"/>
                    <a:pt x="7" y="74"/>
                    <a:pt x="0" y="0"/>
                  </a:cubicBezTo>
                  <a:cubicBezTo>
                    <a:pt x="7" y="74"/>
                    <a:pt x="21" y="148"/>
                    <a:pt x="49" y="2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4" name="Google Shape;7654;p64"/>
            <p:cNvSpPr/>
            <p:nvPr/>
          </p:nvSpPr>
          <p:spPr>
            <a:xfrm>
              <a:off x="2403748" y="1658684"/>
              <a:ext cx="2240" cy="2960"/>
            </a:xfrm>
            <a:custGeom>
              <a:avLst/>
              <a:gdLst/>
              <a:ahLst/>
              <a:cxnLst/>
              <a:rect l="l" t="t" r="r" b="b"/>
              <a:pathLst>
                <a:path w="165" h="218" extrusionOk="0">
                  <a:moveTo>
                    <a:pt x="165" y="218"/>
                  </a:moveTo>
                  <a:cubicBezTo>
                    <a:pt x="105" y="148"/>
                    <a:pt x="49" y="74"/>
                    <a:pt x="0" y="1"/>
                  </a:cubicBezTo>
                  <a:cubicBezTo>
                    <a:pt x="49" y="74"/>
                    <a:pt x="105" y="148"/>
                    <a:pt x="165" y="2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5" name="Google Shape;7655;p64"/>
            <p:cNvSpPr/>
            <p:nvPr/>
          </p:nvSpPr>
          <p:spPr>
            <a:xfrm>
              <a:off x="2475519" y="1622853"/>
              <a:ext cx="4521" cy="1670"/>
            </a:xfrm>
            <a:custGeom>
              <a:avLst/>
              <a:gdLst/>
              <a:ahLst/>
              <a:cxnLst/>
              <a:rect l="l" t="t" r="r" b="b"/>
              <a:pathLst>
                <a:path w="333" h="123" extrusionOk="0">
                  <a:moveTo>
                    <a:pt x="0" y="123"/>
                  </a:moveTo>
                  <a:cubicBezTo>
                    <a:pt x="88" y="42"/>
                    <a:pt x="210" y="0"/>
                    <a:pt x="333" y="7"/>
                  </a:cubicBezTo>
                  <a:cubicBezTo>
                    <a:pt x="210" y="0"/>
                    <a:pt x="88" y="42"/>
                    <a:pt x="0" y="12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6" name="Google Shape;7656;p64"/>
            <p:cNvSpPr/>
            <p:nvPr/>
          </p:nvSpPr>
          <p:spPr>
            <a:xfrm>
              <a:off x="2428608" y="1618576"/>
              <a:ext cx="1195" cy="584"/>
            </a:xfrm>
            <a:custGeom>
              <a:avLst/>
              <a:gdLst/>
              <a:ahLst/>
              <a:cxnLst/>
              <a:rect l="l" t="t" r="r" b="b"/>
              <a:pathLst>
                <a:path w="88" h="43" extrusionOk="0">
                  <a:moveTo>
                    <a:pt x="0" y="0"/>
                  </a:moveTo>
                  <a:cubicBezTo>
                    <a:pt x="28" y="18"/>
                    <a:pt x="56" y="32"/>
                    <a:pt x="88" y="42"/>
                  </a:cubicBezTo>
                  <a:cubicBezTo>
                    <a:pt x="56" y="32"/>
                    <a:pt x="28" y="18"/>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7" name="Google Shape;7657;p64"/>
            <p:cNvSpPr/>
            <p:nvPr/>
          </p:nvSpPr>
          <p:spPr>
            <a:xfrm>
              <a:off x="2493862" y="1615480"/>
              <a:ext cx="204" cy="828"/>
            </a:xfrm>
            <a:custGeom>
              <a:avLst/>
              <a:gdLst/>
              <a:ahLst/>
              <a:cxnLst/>
              <a:rect l="l" t="t" r="r" b="b"/>
              <a:pathLst>
                <a:path w="15" h="61" extrusionOk="0">
                  <a:moveTo>
                    <a:pt x="1" y="60"/>
                  </a:moveTo>
                  <a:cubicBezTo>
                    <a:pt x="1" y="39"/>
                    <a:pt x="4" y="22"/>
                    <a:pt x="15" y="1"/>
                  </a:cubicBezTo>
                  <a:cubicBezTo>
                    <a:pt x="4" y="22"/>
                    <a:pt x="1" y="39"/>
                    <a:pt x="1"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8" name="Google Shape;7658;p64"/>
            <p:cNvSpPr/>
            <p:nvPr/>
          </p:nvSpPr>
          <p:spPr>
            <a:xfrm>
              <a:off x="2578667" y="1593050"/>
              <a:ext cx="1249" cy="339"/>
            </a:xfrm>
            <a:custGeom>
              <a:avLst/>
              <a:gdLst/>
              <a:ahLst/>
              <a:cxnLst/>
              <a:rect l="l" t="t" r="r" b="b"/>
              <a:pathLst>
                <a:path w="92" h="25" extrusionOk="0">
                  <a:moveTo>
                    <a:pt x="91" y="21"/>
                  </a:moveTo>
                  <a:lnTo>
                    <a:pt x="91" y="21"/>
                  </a:lnTo>
                  <a:cubicBezTo>
                    <a:pt x="60" y="25"/>
                    <a:pt x="32" y="21"/>
                    <a:pt x="7" y="7"/>
                  </a:cubicBezTo>
                  <a:lnTo>
                    <a:pt x="0" y="0"/>
                  </a:lnTo>
                  <a:lnTo>
                    <a:pt x="7" y="7"/>
                  </a:lnTo>
                  <a:cubicBezTo>
                    <a:pt x="32" y="21"/>
                    <a:pt x="60" y="25"/>
                    <a:pt x="9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59" name="Google Shape;7659;p64"/>
            <p:cNvSpPr/>
            <p:nvPr/>
          </p:nvSpPr>
          <p:spPr>
            <a:xfrm>
              <a:off x="2601667" y="1598318"/>
              <a:ext cx="204" cy="109"/>
            </a:xfrm>
            <a:custGeom>
              <a:avLst/>
              <a:gdLst/>
              <a:ahLst/>
              <a:cxnLst/>
              <a:rect l="l" t="t" r="r" b="b"/>
              <a:pathLst>
                <a:path w="15" h="8" extrusionOk="0">
                  <a:moveTo>
                    <a:pt x="1" y="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0" name="Google Shape;7660;p64"/>
            <p:cNvSpPr/>
            <p:nvPr/>
          </p:nvSpPr>
          <p:spPr>
            <a:xfrm>
              <a:off x="2398561" y="1629913"/>
              <a:ext cx="3340" cy="787"/>
            </a:xfrm>
            <a:custGeom>
              <a:avLst/>
              <a:gdLst/>
              <a:ahLst/>
              <a:cxnLst/>
              <a:rect l="l" t="t" r="r" b="b"/>
              <a:pathLst>
                <a:path w="246" h="58" extrusionOk="0">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1" name="Google Shape;7661;p64"/>
            <p:cNvSpPr/>
            <p:nvPr/>
          </p:nvSpPr>
          <p:spPr>
            <a:xfrm>
              <a:off x="2603473" y="1596798"/>
              <a:ext cx="1208" cy="774"/>
            </a:xfrm>
            <a:custGeom>
              <a:avLst/>
              <a:gdLst/>
              <a:ahLst/>
              <a:cxnLst/>
              <a:rect l="l" t="t" r="r" b="b"/>
              <a:pathLst>
                <a:path w="89" h="57" extrusionOk="0">
                  <a:moveTo>
                    <a:pt x="1" y="57"/>
                  </a:moveTo>
                  <a:cubicBezTo>
                    <a:pt x="32" y="39"/>
                    <a:pt x="60" y="18"/>
                    <a:pt x="88" y="1"/>
                  </a:cubicBezTo>
                  <a:cubicBezTo>
                    <a:pt x="60" y="18"/>
                    <a:pt x="32" y="39"/>
                    <a:pt x="1" y="5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2" name="Google Shape;7662;p64"/>
            <p:cNvSpPr/>
            <p:nvPr/>
          </p:nvSpPr>
          <p:spPr>
            <a:xfrm>
              <a:off x="2501370" y="1605066"/>
              <a:ext cx="733" cy="109"/>
            </a:xfrm>
            <a:custGeom>
              <a:avLst/>
              <a:gdLst/>
              <a:ahLst/>
              <a:cxnLst/>
              <a:rect l="l" t="t" r="r" b="b"/>
              <a:pathLst>
                <a:path w="54" h="8" extrusionOk="0">
                  <a:moveTo>
                    <a:pt x="1" y="8"/>
                  </a:moveTo>
                  <a:lnTo>
                    <a:pt x="53"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3" name="Google Shape;7663;p64"/>
            <p:cNvSpPr/>
            <p:nvPr/>
          </p:nvSpPr>
          <p:spPr>
            <a:xfrm>
              <a:off x="2590398" y="159324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4" name="Google Shape;7664;p64"/>
            <p:cNvSpPr/>
            <p:nvPr/>
          </p:nvSpPr>
          <p:spPr>
            <a:xfrm>
              <a:off x="2693587" y="1641047"/>
              <a:ext cx="122" cy="122"/>
            </a:xfrm>
            <a:custGeom>
              <a:avLst/>
              <a:gdLst/>
              <a:ahLst/>
              <a:cxnLst/>
              <a:rect l="l" t="t" r="r" b="b"/>
              <a:pathLst>
                <a:path w="9" h="9" extrusionOk="0">
                  <a:moveTo>
                    <a:pt x="1" y="1"/>
                  </a:moveTo>
                  <a:lnTo>
                    <a:pt x="1" y="1"/>
                  </a:lnTo>
                  <a:lnTo>
                    <a:pt x="8" y="8"/>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5" name="Google Shape;7665;p64"/>
            <p:cNvSpPr/>
            <p:nvPr/>
          </p:nvSpPr>
          <p:spPr>
            <a:xfrm>
              <a:off x="2139177" y="2004096"/>
              <a:ext cx="134295" cy="138844"/>
            </a:xfrm>
            <a:custGeom>
              <a:avLst/>
              <a:gdLst/>
              <a:ahLst/>
              <a:cxnLst/>
              <a:rect l="l" t="t" r="r" b="b"/>
              <a:pathLst>
                <a:path w="9891" h="10226" extrusionOk="0">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6" name="Google Shape;7666;p64"/>
            <p:cNvSpPr/>
            <p:nvPr/>
          </p:nvSpPr>
          <p:spPr>
            <a:xfrm>
              <a:off x="2142218" y="2087909"/>
              <a:ext cx="584" cy="339"/>
            </a:xfrm>
            <a:custGeom>
              <a:avLst/>
              <a:gdLst/>
              <a:ahLst/>
              <a:cxnLst/>
              <a:rect l="l" t="t" r="r" b="b"/>
              <a:pathLst>
                <a:path w="43" h="25" extrusionOk="0">
                  <a:moveTo>
                    <a:pt x="42" y="0"/>
                  </a:move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7" name="Google Shape;7667;p64"/>
            <p:cNvSpPr/>
            <p:nvPr/>
          </p:nvSpPr>
          <p:spPr>
            <a:xfrm>
              <a:off x="2143834" y="2087244"/>
              <a:ext cx="339" cy="109"/>
            </a:xfrm>
            <a:custGeom>
              <a:avLst/>
              <a:gdLst/>
              <a:ahLst/>
              <a:cxnLst/>
              <a:rect l="l" t="t" r="r" b="b"/>
              <a:pathLst>
                <a:path w="25" h="8" extrusionOk="0">
                  <a:moveTo>
                    <a:pt x="25"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8" name="Google Shape;7668;p64"/>
            <p:cNvSpPr/>
            <p:nvPr/>
          </p:nvSpPr>
          <p:spPr>
            <a:xfrm>
              <a:off x="2143399" y="2087380"/>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69" name="Google Shape;7669;p64"/>
            <p:cNvSpPr/>
            <p:nvPr/>
          </p:nvSpPr>
          <p:spPr>
            <a:xfrm>
              <a:off x="2141553" y="2088235"/>
              <a:ext cx="679" cy="448"/>
            </a:xfrm>
            <a:custGeom>
              <a:avLst/>
              <a:gdLst/>
              <a:ahLst/>
              <a:cxnLst/>
              <a:rect l="l" t="t" r="r" b="b"/>
              <a:pathLst>
                <a:path w="50" h="33" extrusionOk="0">
                  <a:moveTo>
                    <a:pt x="49" y="1"/>
                  </a:moveTo>
                  <a:lnTo>
                    <a:pt x="0" y="33"/>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0" name="Google Shape;7670;p64"/>
            <p:cNvSpPr/>
            <p:nvPr/>
          </p:nvSpPr>
          <p:spPr>
            <a:xfrm>
              <a:off x="2142829" y="2087624"/>
              <a:ext cx="489" cy="244"/>
            </a:xfrm>
            <a:custGeom>
              <a:avLst/>
              <a:gdLst/>
              <a:ahLst/>
              <a:cxnLst/>
              <a:rect l="l" t="t" r="r" b="b"/>
              <a:pathLst>
                <a:path w="36" h="18" extrusionOk="0">
                  <a:moveTo>
                    <a:pt x="36" y="0"/>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1" name="Google Shape;7671;p64"/>
            <p:cNvSpPr/>
            <p:nvPr/>
          </p:nvSpPr>
          <p:spPr>
            <a:xfrm>
              <a:off x="2144214" y="2087095"/>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2" name="Google Shape;7672;p64"/>
            <p:cNvSpPr/>
            <p:nvPr/>
          </p:nvSpPr>
          <p:spPr>
            <a:xfrm>
              <a:off x="2144554" y="2087054"/>
              <a:ext cx="244" cy="54"/>
            </a:xfrm>
            <a:custGeom>
              <a:avLst/>
              <a:gdLst/>
              <a:ahLst/>
              <a:cxnLst/>
              <a:rect l="l" t="t" r="r" b="b"/>
              <a:pathLst>
                <a:path w="18" h="4" extrusionOk="0">
                  <a:moveTo>
                    <a:pt x="18"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3" name="Google Shape;7673;p64"/>
            <p:cNvSpPr/>
            <p:nvPr/>
          </p:nvSpPr>
          <p:spPr>
            <a:xfrm>
              <a:off x="2144839" y="2087000"/>
              <a:ext cx="190" cy="68"/>
            </a:xfrm>
            <a:custGeom>
              <a:avLst/>
              <a:gdLst/>
              <a:ahLst/>
              <a:cxnLst/>
              <a:rect l="l" t="t" r="r" b="b"/>
              <a:pathLst>
                <a:path w="14" h="5" extrusionOk="0">
                  <a:moveTo>
                    <a:pt x="14"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4" name="Google Shape;7674;p64"/>
            <p:cNvSpPr/>
            <p:nvPr/>
          </p:nvSpPr>
          <p:spPr>
            <a:xfrm>
              <a:off x="2222597" y="2124039"/>
              <a:ext cx="584" cy="339"/>
            </a:xfrm>
            <a:custGeom>
              <a:avLst/>
              <a:gdLst/>
              <a:ahLst/>
              <a:cxnLst/>
              <a:rect l="l" t="t" r="r" b="b"/>
              <a:pathLst>
                <a:path w="43" h="25" extrusionOk="0">
                  <a:moveTo>
                    <a:pt x="1" y="0"/>
                  </a:moveTo>
                  <a:cubicBezTo>
                    <a:pt x="15" y="7"/>
                    <a:pt x="29" y="14"/>
                    <a:pt x="42" y="25"/>
                  </a:cubicBezTo>
                  <a:lnTo>
                    <a:pt x="42" y="21"/>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5" name="Google Shape;7675;p64"/>
            <p:cNvSpPr/>
            <p:nvPr/>
          </p:nvSpPr>
          <p:spPr>
            <a:xfrm>
              <a:off x="2254816" y="2135539"/>
              <a:ext cx="258" cy="204"/>
            </a:xfrm>
            <a:custGeom>
              <a:avLst/>
              <a:gdLst/>
              <a:ahLst/>
              <a:cxnLst/>
              <a:rect l="l" t="t" r="r" b="b"/>
              <a:pathLst>
                <a:path w="19" h="15" extrusionOk="0">
                  <a:moveTo>
                    <a:pt x="1" y="0"/>
                  </a:moveTo>
                  <a:cubicBezTo>
                    <a:pt x="8" y="4"/>
                    <a:pt x="15" y="11"/>
                    <a:pt x="18" y="14"/>
                  </a:cubicBezTo>
                  <a:cubicBezTo>
                    <a:pt x="15" y="11"/>
                    <a:pt x="8"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6" name="Google Shape;7676;p64"/>
            <p:cNvSpPr/>
            <p:nvPr/>
          </p:nvSpPr>
          <p:spPr>
            <a:xfrm>
              <a:off x="2249168" y="2134725"/>
              <a:ext cx="5621" cy="828"/>
            </a:xfrm>
            <a:custGeom>
              <a:avLst/>
              <a:gdLst/>
              <a:ahLst/>
              <a:cxnLst/>
              <a:rect l="l" t="t" r="r" b="b"/>
              <a:pathLst>
                <a:path w="414" h="61" extrusionOk="0">
                  <a:moveTo>
                    <a:pt x="0" y="1"/>
                  </a:moveTo>
                  <a:cubicBezTo>
                    <a:pt x="88" y="1"/>
                    <a:pt x="175" y="4"/>
                    <a:pt x="263" y="15"/>
                  </a:cubicBezTo>
                  <a:cubicBezTo>
                    <a:pt x="315" y="22"/>
                    <a:pt x="368" y="36"/>
                    <a:pt x="413" y="60"/>
                  </a:cubicBezTo>
                  <a:cubicBezTo>
                    <a:pt x="326" y="8"/>
                    <a:pt x="16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7" name="Google Shape;7677;p64"/>
            <p:cNvSpPr/>
            <p:nvPr/>
          </p:nvSpPr>
          <p:spPr>
            <a:xfrm>
              <a:off x="2245787" y="2130597"/>
              <a:ext cx="258" cy="394"/>
            </a:xfrm>
            <a:custGeom>
              <a:avLst/>
              <a:gdLst/>
              <a:ahLst/>
              <a:cxnLst/>
              <a:rect l="l" t="t" r="r" b="b"/>
              <a:pathLst>
                <a:path w="19" h="29" extrusionOk="0">
                  <a:moveTo>
                    <a:pt x="1" y="0"/>
                  </a:moveTo>
                  <a:cubicBezTo>
                    <a:pt x="8" y="7"/>
                    <a:pt x="15" y="18"/>
                    <a:pt x="18" y="28"/>
                  </a:cubicBezTo>
                  <a:cubicBezTo>
                    <a:pt x="15" y="18"/>
                    <a:pt x="8"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8" name="Google Shape;7678;p64"/>
            <p:cNvSpPr/>
            <p:nvPr/>
          </p:nvSpPr>
          <p:spPr>
            <a:xfrm>
              <a:off x="2255387" y="2136110"/>
              <a:ext cx="109" cy="109"/>
            </a:xfrm>
            <a:custGeom>
              <a:avLst/>
              <a:gdLst/>
              <a:ahLst/>
              <a:cxnLst/>
              <a:rect l="l" t="t" r="r" b="b"/>
              <a:pathLst>
                <a:path w="8" h="8" extrusionOk="0">
                  <a:moveTo>
                    <a:pt x="1" y="0"/>
                  </a:moveTo>
                  <a:cubicBezTo>
                    <a:pt x="4" y="0"/>
                    <a:pt x="8" y="4"/>
                    <a:pt x="8" y="7"/>
                  </a:cubicBezTo>
                  <a:cubicBezTo>
                    <a:pt x="8" y="4"/>
                    <a:pt x="4"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79" name="Google Shape;7679;p64"/>
            <p:cNvSpPr/>
            <p:nvPr/>
          </p:nvSpPr>
          <p:spPr>
            <a:xfrm>
              <a:off x="2255577" y="2136340"/>
              <a:ext cx="68" cy="204"/>
            </a:xfrm>
            <a:custGeom>
              <a:avLst/>
              <a:gdLst/>
              <a:ahLst/>
              <a:cxnLst/>
              <a:rect l="l" t="t" r="r" b="b"/>
              <a:pathLst>
                <a:path w="5" h="15" extrusionOk="0">
                  <a:moveTo>
                    <a:pt x="1" y="1"/>
                  </a:moveTo>
                  <a:cubicBezTo>
                    <a:pt x="1" y="4"/>
                    <a:pt x="4" y="8"/>
                    <a:pt x="4" y="15"/>
                  </a:cubicBezTo>
                  <a:cubicBezTo>
                    <a:pt x="4" y="8"/>
                    <a:pt x="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0" name="Google Shape;7680;p64"/>
            <p:cNvSpPr/>
            <p:nvPr/>
          </p:nvSpPr>
          <p:spPr>
            <a:xfrm>
              <a:off x="2253866" y="2114331"/>
              <a:ext cx="1154" cy="1684"/>
            </a:xfrm>
            <a:custGeom>
              <a:avLst/>
              <a:gdLst/>
              <a:ahLst/>
              <a:cxnLst/>
              <a:rect l="l" t="t" r="r" b="b"/>
              <a:pathLst>
                <a:path w="85" h="124" extrusionOk="0">
                  <a:moveTo>
                    <a:pt x="1" y="1"/>
                  </a:moveTo>
                  <a:cubicBezTo>
                    <a:pt x="8" y="53"/>
                    <a:pt x="36" y="99"/>
                    <a:pt x="85" y="123"/>
                  </a:cubicBezTo>
                  <a:cubicBezTo>
                    <a:pt x="36" y="99"/>
                    <a:pt x="8" y="53"/>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1" name="Google Shape;7681;p64"/>
            <p:cNvSpPr/>
            <p:nvPr/>
          </p:nvSpPr>
          <p:spPr>
            <a:xfrm>
              <a:off x="2266710" y="2104216"/>
              <a:ext cx="204" cy="204"/>
            </a:xfrm>
            <a:custGeom>
              <a:avLst/>
              <a:gdLst/>
              <a:ahLst/>
              <a:cxnLst/>
              <a:rect l="l" t="t" r="r" b="b"/>
              <a:pathLst>
                <a:path w="15" h="15" extrusionOk="0">
                  <a:moveTo>
                    <a:pt x="14" y="0"/>
                  </a:moveTo>
                  <a:lnTo>
                    <a:pt x="14" y="0"/>
                  </a:lnTo>
                  <a:lnTo>
                    <a:pt x="0" y="14"/>
                  </a:lnTo>
                  <a:lnTo>
                    <a:pt x="1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2" name="Google Shape;7682;p64"/>
            <p:cNvSpPr/>
            <p:nvPr/>
          </p:nvSpPr>
          <p:spPr>
            <a:xfrm>
              <a:off x="2254246" y="2120468"/>
              <a:ext cx="394" cy="3014"/>
            </a:xfrm>
            <a:custGeom>
              <a:avLst/>
              <a:gdLst/>
              <a:ahLst/>
              <a:cxnLst/>
              <a:rect l="l" t="t" r="r" b="b"/>
              <a:pathLst>
                <a:path w="29" h="222" extrusionOk="0">
                  <a:moveTo>
                    <a:pt x="1" y="221"/>
                  </a:moveTo>
                  <a:cubicBezTo>
                    <a:pt x="4" y="148"/>
                    <a:pt x="15" y="74"/>
                    <a:pt x="29" y="1"/>
                  </a:cubicBezTo>
                  <a:cubicBezTo>
                    <a:pt x="15" y="74"/>
                    <a:pt x="4" y="148"/>
                    <a:pt x="1" y="2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3" name="Google Shape;7683;p64"/>
            <p:cNvSpPr/>
            <p:nvPr/>
          </p:nvSpPr>
          <p:spPr>
            <a:xfrm>
              <a:off x="2223167" y="2124365"/>
              <a:ext cx="1724" cy="1819"/>
            </a:xfrm>
            <a:custGeom>
              <a:avLst/>
              <a:gdLst/>
              <a:ahLst/>
              <a:cxnLst/>
              <a:rect l="l" t="t" r="r" b="b"/>
              <a:pathLst>
                <a:path w="127" h="134" extrusionOk="0">
                  <a:moveTo>
                    <a:pt x="126" y="134"/>
                  </a:moveTo>
                  <a:cubicBezTo>
                    <a:pt x="95" y="81"/>
                    <a:pt x="49" y="36"/>
                    <a:pt x="0" y="1"/>
                  </a:cubicBezTo>
                  <a:lnTo>
                    <a:pt x="0" y="1"/>
                  </a:lnTo>
                  <a:cubicBezTo>
                    <a:pt x="49" y="36"/>
                    <a:pt x="95" y="81"/>
                    <a:pt x="126" y="13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4" name="Google Shape;7684;p64"/>
            <p:cNvSpPr/>
            <p:nvPr/>
          </p:nvSpPr>
          <p:spPr>
            <a:xfrm>
              <a:off x="2232196" y="2130353"/>
              <a:ext cx="489" cy="543"/>
            </a:xfrm>
            <a:custGeom>
              <a:avLst/>
              <a:gdLst/>
              <a:ahLst/>
              <a:cxnLst/>
              <a:rect l="l" t="t" r="r" b="b"/>
              <a:pathLst>
                <a:path w="36" h="40" extrusionOk="0">
                  <a:moveTo>
                    <a:pt x="1" y="1"/>
                  </a:moveTo>
                  <a:lnTo>
                    <a:pt x="1" y="1"/>
                  </a:lnTo>
                  <a:cubicBezTo>
                    <a:pt x="18" y="32"/>
                    <a:pt x="32" y="39"/>
                    <a:pt x="36" y="39"/>
                  </a:cubicBezTo>
                  <a:cubicBezTo>
                    <a:pt x="36" y="39"/>
                    <a:pt x="18" y="32"/>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5" name="Google Shape;7685;p64"/>
            <p:cNvSpPr/>
            <p:nvPr/>
          </p:nvSpPr>
          <p:spPr>
            <a:xfrm>
              <a:off x="2255156" y="2135770"/>
              <a:ext cx="204" cy="204"/>
            </a:xfrm>
            <a:custGeom>
              <a:avLst/>
              <a:gdLst/>
              <a:ahLst/>
              <a:cxnLst/>
              <a:rect l="l" t="t" r="r" b="b"/>
              <a:pathLst>
                <a:path w="15" h="15" extrusionOk="0">
                  <a:moveTo>
                    <a:pt x="0" y="1"/>
                  </a:moveTo>
                  <a:cubicBezTo>
                    <a:pt x="4" y="4"/>
                    <a:pt x="11" y="11"/>
                    <a:pt x="14" y="15"/>
                  </a:cubicBezTo>
                  <a:cubicBezTo>
                    <a:pt x="11" y="11"/>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6" name="Google Shape;7686;p64"/>
            <p:cNvSpPr/>
            <p:nvPr/>
          </p:nvSpPr>
          <p:spPr>
            <a:xfrm>
              <a:off x="2245027" y="2130068"/>
              <a:ext cx="353" cy="163"/>
            </a:xfrm>
            <a:custGeom>
              <a:avLst/>
              <a:gdLst/>
              <a:ahLst/>
              <a:cxnLst/>
              <a:rect l="l" t="t" r="r" b="b"/>
              <a:pathLst>
                <a:path w="26" h="12" extrusionOk="0">
                  <a:moveTo>
                    <a:pt x="1" y="1"/>
                  </a:moveTo>
                  <a:cubicBezTo>
                    <a:pt x="8" y="1"/>
                    <a:pt x="18" y="4"/>
                    <a:pt x="25" y="11"/>
                  </a:cubicBezTo>
                  <a:cubicBezTo>
                    <a:pt x="18" y="4"/>
                    <a:pt x="8"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7" name="Google Shape;7687;p64"/>
            <p:cNvSpPr/>
            <p:nvPr/>
          </p:nvSpPr>
          <p:spPr>
            <a:xfrm>
              <a:off x="2221497" y="2123510"/>
              <a:ext cx="1208" cy="584"/>
            </a:xfrm>
            <a:custGeom>
              <a:avLst/>
              <a:gdLst/>
              <a:ahLst/>
              <a:cxnLst/>
              <a:rect l="l" t="t" r="r" b="b"/>
              <a:pathLst>
                <a:path w="89" h="43" extrusionOk="0">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8" name="Google Shape;7688;p64"/>
            <p:cNvSpPr/>
            <p:nvPr/>
          </p:nvSpPr>
          <p:spPr>
            <a:xfrm>
              <a:off x="2244552" y="2129973"/>
              <a:ext cx="448" cy="68"/>
            </a:xfrm>
            <a:custGeom>
              <a:avLst/>
              <a:gdLst/>
              <a:ahLst/>
              <a:cxnLst/>
              <a:rect l="l" t="t" r="r" b="b"/>
              <a:pathLst>
                <a:path w="33" h="5" extrusionOk="0">
                  <a:moveTo>
                    <a:pt x="1" y="1"/>
                  </a:moveTo>
                  <a:cubicBezTo>
                    <a:pt x="11" y="1"/>
                    <a:pt x="22" y="4"/>
                    <a:pt x="32" y="4"/>
                  </a:cubicBezTo>
                  <a:cubicBezTo>
                    <a:pt x="22" y="4"/>
                    <a:pt x="11"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89" name="Google Shape;7689;p64"/>
            <p:cNvSpPr/>
            <p:nvPr/>
          </p:nvSpPr>
          <p:spPr>
            <a:xfrm>
              <a:off x="2244036" y="2130027"/>
              <a:ext cx="434" cy="54"/>
            </a:xfrm>
            <a:custGeom>
              <a:avLst/>
              <a:gdLst/>
              <a:ahLst/>
              <a:cxnLst/>
              <a:rect l="l" t="t" r="r" b="b"/>
              <a:pathLst>
                <a:path w="32" h="4" extrusionOk="0">
                  <a:moveTo>
                    <a:pt x="0" y="4"/>
                  </a:moveTo>
                  <a:cubicBezTo>
                    <a:pt x="11" y="0"/>
                    <a:pt x="21" y="0"/>
                    <a:pt x="32" y="0"/>
                  </a:cubicBezTo>
                  <a:cubicBezTo>
                    <a:pt x="21" y="0"/>
                    <a:pt x="11" y="0"/>
                    <a:pt x="0"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0" name="Google Shape;7690;p64"/>
            <p:cNvSpPr/>
            <p:nvPr/>
          </p:nvSpPr>
          <p:spPr>
            <a:xfrm>
              <a:off x="2255672" y="2136625"/>
              <a:ext cx="14" cy="353"/>
            </a:xfrm>
            <a:custGeom>
              <a:avLst/>
              <a:gdLst/>
              <a:ahLst/>
              <a:cxnLst/>
              <a:rect l="l" t="t" r="r" b="b"/>
              <a:pathLst>
                <a:path w="1" h="26" extrusionOk="0">
                  <a:moveTo>
                    <a:pt x="1" y="1"/>
                  </a:moveTo>
                  <a:cubicBezTo>
                    <a:pt x="1" y="8"/>
                    <a:pt x="1" y="18"/>
                    <a:pt x="1" y="25"/>
                  </a:cubicBezTo>
                  <a:cubicBezTo>
                    <a:pt x="1" y="18"/>
                    <a:pt x="1"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1" name="Google Shape;7691;p64"/>
            <p:cNvSpPr/>
            <p:nvPr/>
          </p:nvSpPr>
          <p:spPr>
            <a:xfrm>
              <a:off x="2245407" y="2130258"/>
              <a:ext cx="353" cy="258"/>
            </a:xfrm>
            <a:custGeom>
              <a:avLst/>
              <a:gdLst/>
              <a:ahLst/>
              <a:cxnLst/>
              <a:rect l="l" t="t" r="r" b="b"/>
              <a:pathLst>
                <a:path w="26" h="19" extrusionOk="0">
                  <a:moveTo>
                    <a:pt x="1" y="1"/>
                  </a:moveTo>
                  <a:cubicBezTo>
                    <a:pt x="11" y="4"/>
                    <a:pt x="18" y="11"/>
                    <a:pt x="25" y="18"/>
                  </a:cubicBezTo>
                  <a:cubicBezTo>
                    <a:pt x="18" y="11"/>
                    <a:pt x="11" y="4"/>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2" name="Google Shape;7692;p64"/>
            <p:cNvSpPr/>
            <p:nvPr/>
          </p:nvSpPr>
          <p:spPr>
            <a:xfrm>
              <a:off x="2222638" y="2124039"/>
              <a:ext cx="543" cy="339"/>
            </a:xfrm>
            <a:custGeom>
              <a:avLst/>
              <a:gdLst/>
              <a:ahLst/>
              <a:cxnLst/>
              <a:rect l="l" t="t" r="r" b="b"/>
              <a:pathLst>
                <a:path w="40" h="25" extrusionOk="0">
                  <a:moveTo>
                    <a:pt x="1" y="0"/>
                  </a:moveTo>
                  <a:lnTo>
                    <a:pt x="1" y="0"/>
                  </a:lnTo>
                  <a:cubicBezTo>
                    <a:pt x="15" y="7"/>
                    <a:pt x="29" y="18"/>
                    <a:pt x="39" y="25"/>
                  </a:cubicBezTo>
                  <a:lnTo>
                    <a:pt x="39" y="25"/>
                  </a:lnTo>
                  <a:cubicBezTo>
                    <a:pt x="29" y="18"/>
                    <a:pt x="15"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3" name="Google Shape;7693;p64"/>
            <p:cNvSpPr/>
            <p:nvPr/>
          </p:nvSpPr>
          <p:spPr>
            <a:xfrm>
              <a:off x="2257057" y="2062194"/>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4" name="Google Shape;7694;p64"/>
            <p:cNvSpPr/>
            <p:nvPr/>
          </p:nvSpPr>
          <p:spPr>
            <a:xfrm>
              <a:off x="2256907" y="2061678"/>
              <a:ext cx="14" cy="149"/>
            </a:xfrm>
            <a:custGeom>
              <a:avLst/>
              <a:gdLst/>
              <a:ahLst/>
              <a:cxnLst/>
              <a:rect l="l" t="t" r="r" b="b"/>
              <a:pathLst>
                <a:path w="1" h="11" extrusionOk="0">
                  <a:moveTo>
                    <a:pt x="1" y="11"/>
                  </a:moveTo>
                  <a:lnTo>
                    <a:pt x="1" y="4"/>
                  </a:lnTo>
                  <a:cubicBezTo>
                    <a:pt x="1" y="0"/>
                    <a:pt x="1" y="7"/>
                    <a:pt x="1"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5" name="Google Shape;7695;p64"/>
            <p:cNvSpPr/>
            <p:nvPr/>
          </p:nvSpPr>
          <p:spPr>
            <a:xfrm>
              <a:off x="2215659" y="2008291"/>
              <a:ext cx="3802" cy="380"/>
            </a:xfrm>
            <a:custGeom>
              <a:avLst/>
              <a:gdLst/>
              <a:ahLst/>
              <a:cxnLst/>
              <a:rect l="l" t="t" r="r" b="b"/>
              <a:pathLst>
                <a:path w="280" h="28" extrusionOk="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6" name="Google Shape;7696;p64"/>
            <p:cNvSpPr/>
            <p:nvPr/>
          </p:nvSpPr>
          <p:spPr>
            <a:xfrm>
              <a:off x="2196121" y="2010572"/>
              <a:ext cx="15601" cy="3014"/>
            </a:xfrm>
            <a:custGeom>
              <a:avLst/>
              <a:gdLst/>
              <a:ahLst/>
              <a:cxnLst/>
              <a:rect l="l" t="t" r="r" b="b"/>
              <a:pathLst>
                <a:path w="1149" h="222" extrusionOk="0">
                  <a:moveTo>
                    <a:pt x="0" y="1"/>
                  </a:moveTo>
                  <a:lnTo>
                    <a:pt x="1135" y="221"/>
                  </a:lnTo>
                  <a:lnTo>
                    <a:pt x="1149" y="158"/>
                  </a:lnTo>
                  <a:lnTo>
                    <a:pt x="1135" y="2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7" name="Google Shape;7697;p64"/>
            <p:cNvSpPr/>
            <p:nvPr/>
          </p:nvSpPr>
          <p:spPr>
            <a:xfrm>
              <a:off x="2183955" y="2018040"/>
              <a:ext cx="14" cy="299"/>
            </a:xfrm>
            <a:custGeom>
              <a:avLst/>
              <a:gdLst/>
              <a:ahLst/>
              <a:cxnLst/>
              <a:rect l="l" t="t" r="r" b="b"/>
              <a:pathLst>
                <a:path w="1" h="22" extrusionOk="0">
                  <a:moveTo>
                    <a:pt x="0" y="21"/>
                  </a:moveTo>
                  <a:lnTo>
                    <a:pt x="0" y="0"/>
                  </a:lnTo>
                  <a:cubicBezTo>
                    <a:pt x="0"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8" name="Google Shape;7698;p64"/>
            <p:cNvSpPr/>
            <p:nvPr/>
          </p:nvSpPr>
          <p:spPr>
            <a:xfrm>
              <a:off x="2183806" y="2016845"/>
              <a:ext cx="68" cy="258"/>
            </a:xfrm>
            <a:custGeom>
              <a:avLst/>
              <a:gdLst/>
              <a:ahLst/>
              <a:cxnLst/>
              <a:rect l="l" t="t" r="r" b="b"/>
              <a:pathLst>
                <a:path w="5" h="19" extrusionOk="0">
                  <a:moveTo>
                    <a:pt x="4" y="18"/>
                  </a:moveTo>
                  <a:cubicBezTo>
                    <a:pt x="4" y="11"/>
                    <a:pt x="4" y="4"/>
                    <a:pt x="1" y="1"/>
                  </a:cubicBezTo>
                  <a:cubicBezTo>
                    <a:pt x="4" y="4"/>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699" name="Google Shape;7699;p64"/>
            <p:cNvSpPr/>
            <p:nvPr/>
          </p:nvSpPr>
          <p:spPr>
            <a:xfrm>
              <a:off x="2183901" y="2017469"/>
              <a:ext cx="68" cy="244"/>
            </a:xfrm>
            <a:custGeom>
              <a:avLst/>
              <a:gdLst/>
              <a:ahLst/>
              <a:cxnLst/>
              <a:rect l="l" t="t" r="r" b="b"/>
              <a:pathLst>
                <a:path w="5" h="18" extrusionOk="0">
                  <a:moveTo>
                    <a:pt x="4" y="0"/>
                  </a:moveTo>
                  <a:cubicBezTo>
                    <a:pt x="1" y="4"/>
                    <a:pt x="1" y="11"/>
                    <a:pt x="4" y="18"/>
                  </a:cubicBez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0" name="Google Shape;7700;p64"/>
            <p:cNvSpPr/>
            <p:nvPr/>
          </p:nvSpPr>
          <p:spPr>
            <a:xfrm>
              <a:off x="2183955" y="2018651"/>
              <a:ext cx="14" cy="299"/>
            </a:xfrm>
            <a:custGeom>
              <a:avLst/>
              <a:gdLst/>
              <a:ahLst/>
              <a:cxnLst/>
              <a:rect l="l" t="t" r="r" b="b"/>
              <a:pathLst>
                <a:path w="1" h="22" extrusionOk="0">
                  <a:moveTo>
                    <a:pt x="0" y="1"/>
                  </a:moveTo>
                  <a:lnTo>
                    <a:pt x="0"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1" name="Google Shape;7701;p64"/>
            <p:cNvSpPr/>
            <p:nvPr/>
          </p:nvSpPr>
          <p:spPr>
            <a:xfrm>
              <a:off x="2139218" y="208154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2" name="Google Shape;7702;p64"/>
            <p:cNvSpPr/>
            <p:nvPr/>
          </p:nvSpPr>
          <p:spPr>
            <a:xfrm>
              <a:off x="2144404" y="2078500"/>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3" name="Google Shape;7703;p64"/>
            <p:cNvSpPr/>
            <p:nvPr/>
          </p:nvSpPr>
          <p:spPr>
            <a:xfrm>
              <a:off x="2143644" y="2078785"/>
              <a:ext cx="204" cy="109"/>
            </a:xfrm>
            <a:custGeom>
              <a:avLst/>
              <a:gdLst/>
              <a:ahLst/>
              <a:cxnLst/>
              <a:rect l="l" t="t" r="r" b="b"/>
              <a:pathLst>
                <a:path w="15" h="8" extrusionOk="0">
                  <a:moveTo>
                    <a:pt x="0" y="7"/>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4" name="Google Shape;7704;p64"/>
            <p:cNvSpPr/>
            <p:nvPr/>
          </p:nvSpPr>
          <p:spPr>
            <a:xfrm>
              <a:off x="2182910" y="2023783"/>
              <a:ext cx="149" cy="299"/>
            </a:xfrm>
            <a:custGeom>
              <a:avLst/>
              <a:gdLst/>
              <a:ahLst/>
              <a:cxnLst/>
              <a:rect l="l" t="t" r="r" b="b"/>
              <a:pathLst>
                <a:path w="11" h="22" extrusionOk="0">
                  <a:moveTo>
                    <a:pt x="0" y="22"/>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5" name="Google Shape;7705;p64"/>
            <p:cNvSpPr/>
            <p:nvPr/>
          </p:nvSpPr>
          <p:spPr>
            <a:xfrm>
              <a:off x="2143929" y="2078690"/>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6" name="Google Shape;7706;p64"/>
            <p:cNvSpPr/>
            <p:nvPr/>
          </p:nvSpPr>
          <p:spPr>
            <a:xfrm>
              <a:off x="2182720" y="2024163"/>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7" name="Google Shape;7707;p64"/>
            <p:cNvSpPr/>
            <p:nvPr/>
          </p:nvSpPr>
          <p:spPr>
            <a:xfrm>
              <a:off x="2183765" y="2020932"/>
              <a:ext cx="54" cy="299"/>
            </a:xfrm>
            <a:custGeom>
              <a:avLst/>
              <a:gdLst/>
              <a:ahLst/>
              <a:cxnLst/>
              <a:rect l="l" t="t" r="r" b="b"/>
              <a:pathLst>
                <a:path w="4" h="22" extrusionOk="0">
                  <a:moveTo>
                    <a:pt x="0" y="22"/>
                  </a:moveTo>
                  <a:cubicBezTo>
                    <a:pt x="0" y="15"/>
                    <a:pt x="4" y="8"/>
                    <a:pt x="4" y="1"/>
                  </a:cubicBezTo>
                  <a:cubicBezTo>
                    <a:pt x="4"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8" name="Google Shape;7708;p64"/>
            <p:cNvSpPr/>
            <p:nvPr/>
          </p:nvSpPr>
          <p:spPr>
            <a:xfrm>
              <a:off x="2144839" y="2078405"/>
              <a:ext cx="774" cy="489"/>
            </a:xfrm>
            <a:custGeom>
              <a:avLst/>
              <a:gdLst/>
              <a:ahLst/>
              <a:cxnLst/>
              <a:rect l="l" t="t" r="r" b="b"/>
              <a:pathLst>
                <a:path w="57" h="36" extrusionOk="0">
                  <a:moveTo>
                    <a:pt x="0" y="0"/>
                  </a:moveTo>
                  <a:cubicBezTo>
                    <a:pt x="21" y="11"/>
                    <a:pt x="39" y="21"/>
                    <a:pt x="56" y="35"/>
                  </a:cubicBezTo>
                  <a:cubicBezTo>
                    <a:pt x="39" y="21"/>
                    <a:pt x="2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09" name="Google Shape;7709;p64"/>
            <p:cNvSpPr/>
            <p:nvPr/>
          </p:nvSpPr>
          <p:spPr>
            <a:xfrm>
              <a:off x="2183670" y="2021461"/>
              <a:ext cx="54" cy="299"/>
            </a:xfrm>
            <a:custGeom>
              <a:avLst/>
              <a:gdLst/>
              <a:ahLst/>
              <a:cxnLst/>
              <a:rect l="l" t="t" r="r" b="b"/>
              <a:pathLst>
                <a:path w="4" h="22" extrusionOk="0">
                  <a:moveTo>
                    <a:pt x="0" y="21"/>
                  </a:moveTo>
                  <a:cubicBezTo>
                    <a:pt x="0" y="14"/>
                    <a:pt x="4" y="7"/>
                    <a:pt x="4" y="0"/>
                  </a:cubicBezTo>
                  <a:cubicBezTo>
                    <a:pt x="4" y="7"/>
                    <a:pt x="0"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0" name="Google Shape;7710;p64"/>
            <p:cNvSpPr/>
            <p:nvPr/>
          </p:nvSpPr>
          <p:spPr>
            <a:xfrm>
              <a:off x="2143359" y="2078975"/>
              <a:ext cx="149" cy="54"/>
            </a:xfrm>
            <a:custGeom>
              <a:avLst/>
              <a:gdLst/>
              <a:ahLst/>
              <a:cxnLst/>
              <a:rect l="l" t="t" r="r" b="b"/>
              <a:pathLst>
                <a:path w="11" h="4" extrusionOk="0">
                  <a:moveTo>
                    <a:pt x="0"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1" name="Google Shape;7711;p64"/>
            <p:cNvSpPr/>
            <p:nvPr/>
          </p:nvSpPr>
          <p:spPr>
            <a:xfrm>
              <a:off x="2183236" y="2022928"/>
              <a:ext cx="109" cy="299"/>
            </a:xfrm>
            <a:custGeom>
              <a:avLst/>
              <a:gdLst/>
              <a:ahLst/>
              <a:cxnLst/>
              <a:rect l="l" t="t" r="r" b="b"/>
              <a:pathLst>
                <a:path w="8" h="22" extrusionOk="0">
                  <a:moveTo>
                    <a:pt x="1" y="22"/>
                  </a:moveTo>
                  <a:cubicBezTo>
                    <a:pt x="4" y="15"/>
                    <a:pt x="8" y="8"/>
                    <a:pt x="8" y="1"/>
                  </a:cubicBezTo>
                  <a:cubicBezTo>
                    <a:pt x="8" y="8"/>
                    <a:pt x="4" y="15"/>
                    <a:pt x="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2" name="Google Shape;7712;p64"/>
            <p:cNvSpPr/>
            <p:nvPr/>
          </p:nvSpPr>
          <p:spPr>
            <a:xfrm>
              <a:off x="2142979" y="2079111"/>
              <a:ext cx="204" cy="109"/>
            </a:xfrm>
            <a:custGeom>
              <a:avLst/>
              <a:gdLst/>
              <a:ahLst/>
              <a:cxnLst/>
              <a:rect l="l" t="t" r="r" b="b"/>
              <a:pathLst>
                <a:path w="15" h="8" extrusionOk="0">
                  <a:moveTo>
                    <a:pt x="0" y="8"/>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3" name="Google Shape;7713;p64"/>
            <p:cNvSpPr/>
            <p:nvPr/>
          </p:nvSpPr>
          <p:spPr>
            <a:xfrm>
              <a:off x="2183521" y="2021977"/>
              <a:ext cx="109" cy="299"/>
            </a:xfrm>
            <a:custGeom>
              <a:avLst/>
              <a:gdLst/>
              <a:ahLst/>
              <a:cxnLst/>
              <a:rect l="l" t="t" r="r" b="b"/>
              <a:pathLst>
                <a:path w="8" h="22" extrusionOk="0">
                  <a:moveTo>
                    <a:pt x="8" y="1"/>
                  </a:moveTo>
                  <a:cubicBezTo>
                    <a:pt x="4" y="8"/>
                    <a:pt x="1" y="15"/>
                    <a:pt x="1" y="22"/>
                  </a:cubicBezTo>
                  <a:cubicBezTo>
                    <a:pt x="4" y="15"/>
                    <a:pt x="4" y="8"/>
                    <a:pt x="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4" name="Google Shape;7714;p64"/>
            <p:cNvSpPr/>
            <p:nvPr/>
          </p:nvSpPr>
          <p:spPr>
            <a:xfrm>
              <a:off x="2183385" y="2022452"/>
              <a:ext cx="109" cy="299"/>
            </a:xfrm>
            <a:custGeom>
              <a:avLst/>
              <a:gdLst/>
              <a:ahLst/>
              <a:cxnLst/>
              <a:rect l="l" t="t" r="r" b="b"/>
              <a:pathLst>
                <a:path w="8" h="22" extrusionOk="0">
                  <a:moveTo>
                    <a:pt x="0" y="22"/>
                  </a:moveTo>
                  <a:cubicBezTo>
                    <a:pt x="4" y="15"/>
                    <a:pt x="7" y="8"/>
                    <a:pt x="7" y="1"/>
                  </a:cubicBezTo>
                  <a:cubicBezTo>
                    <a:pt x="7" y="8"/>
                    <a:pt x="4"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5" name="Google Shape;7715;p64"/>
            <p:cNvSpPr/>
            <p:nvPr/>
          </p:nvSpPr>
          <p:spPr>
            <a:xfrm>
              <a:off x="2183100" y="2023362"/>
              <a:ext cx="109" cy="299"/>
            </a:xfrm>
            <a:custGeom>
              <a:avLst/>
              <a:gdLst/>
              <a:ahLst/>
              <a:cxnLst/>
              <a:rect l="l" t="t" r="r" b="b"/>
              <a:pathLst>
                <a:path w="8" h="22" extrusionOk="0">
                  <a:moveTo>
                    <a:pt x="0" y="21"/>
                  </a:moveTo>
                  <a:cubicBezTo>
                    <a:pt x="4" y="14"/>
                    <a:pt x="4" y="7"/>
                    <a:pt x="7" y="0"/>
                  </a:cubicBezTo>
                  <a:cubicBezTo>
                    <a:pt x="4" y="7"/>
                    <a:pt x="4" y="14"/>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6" name="Google Shape;7716;p64"/>
            <p:cNvSpPr/>
            <p:nvPr/>
          </p:nvSpPr>
          <p:spPr>
            <a:xfrm>
              <a:off x="2139462" y="2081107"/>
              <a:ext cx="394" cy="299"/>
            </a:xfrm>
            <a:custGeom>
              <a:avLst/>
              <a:gdLst/>
              <a:ahLst/>
              <a:cxnLst/>
              <a:rect l="l" t="t" r="r" b="b"/>
              <a:pathLst>
                <a:path w="29" h="22" extrusionOk="0">
                  <a:moveTo>
                    <a:pt x="0" y="22"/>
                  </a:moveTo>
                  <a:lnTo>
                    <a:pt x="2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7" name="Google Shape;7717;p64"/>
            <p:cNvSpPr/>
            <p:nvPr/>
          </p:nvSpPr>
          <p:spPr>
            <a:xfrm>
              <a:off x="2140127" y="2080727"/>
              <a:ext cx="339" cy="258"/>
            </a:xfrm>
            <a:custGeom>
              <a:avLst/>
              <a:gdLst/>
              <a:ahLst/>
              <a:cxnLst/>
              <a:rect l="l" t="t" r="r" b="b"/>
              <a:pathLst>
                <a:path w="25" h="19" extrusionOk="0">
                  <a:moveTo>
                    <a:pt x="0" y="18"/>
                  </a:moveTo>
                  <a:lnTo>
                    <a:pt x="2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8" name="Google Shape;7718;p64"/>
            <p:cNvSpPr/>
            <p:nvPr/>
          </p:nvSpPr>
          <p:spPr>
            <a:xfrm>
              <a:off x="2140697" y="2080401"/>
              <a:ext cx="299" cy="204"/>
            </a:xfrm>
            <a:custGeom>
              <a:avLst/>
              <a:gdLst/>
              <a:ahLst/>
              <a:cxnLst/>
              <a:rect l="l" t="t" r="r" b="b"/>
              <a:pathLst>
                <a:path w="22" h="15" extrusionOk="0">
                  <a:moveTo>
                    <a:pt x="0" y="14"/>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19" name="Google Shape;7719;p64"/>
            <p:cNvSpPr/>
            <p:nvPr/>
          </p:nvSpPr>
          <p:spPr>
            <a:xfrm>
              <a:off x="2183860" y="2020361"/>
              <a:ext cx="14" cy="299"/>
            </a:xfrm>
            <a:custGeom>
              <a:avLst/>
              <a:gdLst/>
              <a:ahLst/>
              <a:cxnLst/>
              <a:rect l="l" t="t" r="r" b="b"/>
              <a:pathLst>
                <a:path w="1" h="22" extrusionOk="0">
                  <a:moveTo>
                    <a:pt x="0" y="22"/>
                  </a:moveTo>
                  <a:cubicBezTo>
                    <a:pt x="0" y="15"/>
                    <a:pt x="0" y="8"/>
                    <a:pt x="0" y="1"/>
                  </a:cubicBezTo>
                  <a:cubicBezTo>
                    <a:pt x="0" y="8"/>
                    <a:pt x="0" y="15"/>
                    <a:pt x="0"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0" name="Google Shape;7720;p64"/>
            <p:cNvSpPr/>
            <p:nvPr/>
          </p:nvSpPr>
          <p:spPr>
            <a:xfrm>
              <a:off x="2141213" y="2080062"/>
              <a:ext cx="299" cy="204"/>
            </a:xfrm>
            <a:custGeom>
              <a:avLst/>
              <a:gdLst/>
              <a:ahLst/>
              <a:cxnLst/>
              <a:rect l="l" t="t" r="r" b="b"/>
              <a:pathLst>
                <a:path w="22" h="15" extrusionOk="0">
                  <a:moveTo>
                    <a:pt x="1" y="15"/>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1" name="Google Shape;7721;p64"/>
            <p:cNvSpPr/>
            <p:nvPr/>
          </p:nvSpPr>
          <p:spPr>
            <a:xfrm>
              <a:off x="2183955" y="2019275"/>
              <a:ext cx="14" cy="299"/>
            </a:xfrm>
            <a:custGeom>
              <a:avLst/>
              <a:gdLst/>
              <a:ahLst/>
              <a:cxnLst/>
              <a:rect l="l" t="t" r="r" b="b"/>
              <a:pathLst>
                <a:path w="1" h="22" extrusionOk="0">
                  <a:moveTo>
                    <a:pt x="0" y="21"/>
                  </a:moveTo>
                  <a:lnTo>
                    <a:pt x="0" y="0"/>
                  </a:lnTo>
                  <a:cubicBezTo>
                    <a:pt x="0" y="4"/>
                    <a:pt x="0" y="11"/>
                    <a:pt x="0"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2" name="Google Shape;7722;p64"/>
            <p:cNvSpPr/>
            <p:nvPr/>
          </p:nvSpPr>
          <p:spPr>
            <a:xfrm>
              <a:off x="2141743" y="2079777"/>
              <a:ext cx="244" cy="204"/>
            </a:xfrm>
            <a:custGeom>
              <a:avLst/>
              <a:gdLst/>
              <a:ahLst/>
              <a:cxnLst/>
              <a:rect l="l" t="t" r="r" b="b"/>
              <a:pathLst>
                <a:path w="18" h="15" extrusionOk="0">
                  <a:moveTo>
                    <a:pt x="0" y="15"/>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3" name="Google Shape;7723;p64"/>
            <p:cNvSpPr/>
            <p:nvPr/>
          </p:nvSpPr>
          <p:spPr>
            <a:xfrm>
              <a:off x="2144214" y="2078595"/>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4" name="Google Shape;7724;p64"/>
            <p:cNvSpPr/>
            <p:nvPr/>
          </p:nvSpPr>
          <p:spPr>
            <a:xfrm>
              <a:off x="2142164" y="2079546"/>
              <a:ext cx="258" cy="149"/>
            </a:xfrm>
            <a:custGeom>
              <a:avLst/>
              <a:gdLst/>
              <a:ahLst/>
              <a:cxnLst/>
              <a:rect l="l" t="t" r="r" b="b"/>
              <a:pathLst>
                <a:path w="19" h="11" extrusionOk="0">
                  <a:moveTo>
                    <a:pt x="1" y="11"/>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5" name="Google Shape;7725;p64"/>
            <p:cNvSpPr/>
            <p:nvPr/>
          </p:nvSpPr>
          <p:spPr>
            <a:xfrm>
              <a:off x="2142598" y="2079301"/>
              <a:ext cx="244" cy="163"/>
            </a:xfrm>
            <a:custGeom>
              <a:avLst/>
              <a:gdLst/>
              <a:ahLst/>
              <a:cxnLst/>
              <a:rect l="l" t="t" r="r" b="b"/>
              <a:pathLst>
                <a:path w="18" h="12" extrusionOk="0">
                  <a:moveTo>
                    <a:pt x="0" y="1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6" name="Google Shape;7726;p64"/>
            <p:cNvSpPr/>
            <p:nvPr/>
          </p:nvSpPr>
          <p:spPr>
            <a:xfrm>
              <a:off x="2144594" y="2078500"/>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7" name="Google Shape;7727;p64"/>
            <p:cNvSpPr/>
            <p:nvPr/>
          </p:nvSpPr>
          <p:spPr>
            <a:xfrm>
              <a:off x="2144744" y="2078446"/>
              <a:ext cx="95" cy="14"/>
            </a:xfrm>
            <a:custGeom>
              <a:avLst/>
              <a:gdLst/>
              <a:ahLst/>
              <a:cxnLst/>
              <a:rect l="l" t="t" r="r" b="b"/>
              <a:pathLst>
                <a:path w="7"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8" name="Google Shape;7728;p64"/>
            <p:cNvSpPr/>
            <p:nvPr/>
          </p:nvSpPr>
          <p:spPr>
            <a:xfrm>
              <a:off x="2183901" y="2019845"/>
              <a:ext cx="14" cy="244"/>
            </a:xfrm>
            <a:custGeom>
              <a:avLst/>
              <a:gdLst/>
              <a:ahLst/>
              <a:cxnLst/>
              <a:rect l="l" t="t" r="r" b="b"/>
              <a:pathLst>
                <a:path w="1" h="18" extrusionOk="0">
                  <a:moveTo>
                    <a:pt x="1" y="18"/>
                  </a:moveTo>
                  <a:lnTo>
                    <a:pt x="1" y="0"/>
                  </a:lnTo>
                  <a:cubicBezTo>
                    <a:pt x="1" y="7"/>
                    <a:pt x="1"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29" name="Google Shape;7729;p64"/>
            <p:cNvSpPr/>
            <p:nvPr/>
          </p:nvSpPr>
          <p:spPr>
            <a:xfrm>
              <a:off x="2246887" y="2005399"/>
              <a:ext cx="109" cy="54"/>
            </a:xfrm>
            <a:custGeom>
              <a:avLst/>
              <a:gdLst/>
              <a:ahLst/>
              <a:cxnLst/>
              <a:rect l="l" t="t" r="r" b="b"/>
              <a:pathLst>
                <a:path w="8" h="4" extrusionOk="0">
                  <a:moveTo>
                    <a:pt x="0" y="0"/>
                  </a:moveTo>
                  <a:lnTo>
                    <a:pt x="7"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0" name="Google Shape;7730;p64"/>
            <p:cNvSpPr/>
            <p:nvPr/>
          </p:nvSpPr>
          <p:spPr>
            <a:xfrm>
              <a:off x="2263194" y="2009812"/>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1" name="Google Shape;7731;p64"/>
            <p:cNvSpPr/>
            <p:nvPr/>
          </p:nvSpPr>
          <p:spPr>
            <a:xfrm>
              <a:off x="2260818" y="2010572"/>
              <a:ext cx="299" cy="258"/>
            </a:xfrm>
            <a:custGeom>
              <a:avLst/>
              <a:gdLst/>
              <a:ahLst/>
              <a:cxnLst/>
              <a:rect l="l" t="t" r="r" b="b"/>
              <a:pathLst>
                <a:path w="22" h="19" extrusionOk="0">
                  <a:moveTo>
                    <a:pt x="0" y="18"/>
                  </a:moveTo>
                  <a:lnTo>
                    <a:pt x="0" y="18"/>
                  </a:lnTo>
                  <a:lnTo>
                    <a:pt x="21" y="1"/>
                  </a:ln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2" name="Google Shape;7732;p64"/>
            <p:cNvSpPr/>
            <p:nvPr/>
          </p:nvSpPr>
          <p:spPr>
            <a:xfrm>
              <a:off x="2266235" y="201209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3" name="Google Shape;7733;p64"/>
            <p:cNvSpPr/>
            <p:nvPr/>
          </p:nvSpPr>
          <p:spPr>
            <a:xfrm>
              <a:off x="2265665" y="2011617"/>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4" name="Google Shape;7734;p64"/>
            <p:cNvSpPr/>
            <p:nvPr/>
          </p:nvSpPr>
          <p:spPr>
            <a:xfrm>
              <a:off x="2265190" y="2011197"/>
              <a:ext cx="339" cy="339"/>
            </a:xfrm>
            <a:custGeom>
              <a:avLst/>
              <a:gdLst/>
              <a:ahLst/>
              <a:cxnLst/>
              <a:rect l="l" t="t" r="r" b="b"/>
              <a:pathLst>
                <a:path w="25" h="25" extrusionOk="0">
                  <a:moveTo>
                    <a:pt x="25"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5" name="Google Shape;7735;p64"/>
            <p:cNvSpPr/>
            <p:nvPr/>
          </p:nvSpPr>
          <p:spPr>
            <a:xfrm>
              <a:off x="2246643" y="2005155"/>
              <a:ext cx="68" cy="68"/>
            </a:xfrm>
            <a:custGeom>
              <a:avLst/>
              <a:gdLst/>
              <a:ahLst/>
              <a:cxnLst/>
              <a:rect l="l" t="t" r="r" b="b"/>
              <a:pathLst>
                <a:path w="5" h="5" extrusionOk="0">
                  <a:moveTo>
                    <a:pt x="1" y="1"/>
                  </a:moveTo>
                  <a:lnTo>
                    <a:pt x="4" y="4"/>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6" name="Google Shape;7736;p64"/>
            <p:cNvSpPr/>
            <p:nvPr/>
          </p:nvSpPr>
          <p:spPr>
            <a:xfrm>
              <a:off x="2263995" y="2010287"/>
              <a:ext cx="258" cy="204"/>
            </a:xfrm>
            <a:custGeom>
              <a:avLst/>
              <a:gdLst/>
              <a:ahLst/>
              <a:cxnLst/>
              <a:rect l="l" t="t" r="r" b="b"/>
              <a:pathLst>
                <a:path w="19" h="15" extrusionOk="0">
                  <a:moveTo>
                    <a:pt x="18"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7" name="Google Shape;7737;p64"/>
            <p:cNvSpPr/>
            <p:nvPr/>
          </p:nvSpPr>
          <p:spPr>
            <a:xfrm>
              <a:off x="2266805" y="2012527"/>
              <a:ext cx="394" cy="394"/>
            </a:xfrm>
            <a:custGeom>
              <a:avLst/>
              <a:gdLst/>
              <a:ahLst/>
              <a:cxnLst/>
              <a:rect l="l" t="t" r="r" b="b"/>
              <a:pathLst>
                <a:path w="29" h="29" extrusionOk="0">
                  <a:moveTo>
                    <a:pt x="28" y="2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8" name="Google Shape;7738;p64"/>
            <p:cNvSpPr/>
            <p:nvPr/>
          </p:nvSpPr>
          <p:spPr>
            <a:xfrm>
              <a:off x="2263710" y="2010056"/>
              <a:ext cx="258" cy="149"/>
            </a:xfrm>
            <a:custGeom>
              <a:avLst/>
              <a:gdLst/>
              <a:ahLst/>
              <a:cxnLst/>
              <a:rect l="l" t="t" r="r" b="b"/>
              <a:pathLst>
                <a:path w="19" h="11" extrusionOk="0">
                  <a:moveTo>
                    <a:pt x="18"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39" name="Google Shape;7739;p64"/>
            <p:cNvSpPr/>
            <p:nvPr/>
          </p:nvSpPr>
          <p:spPr>
            <a:xfrm>
              <a:off x="2261429" y="201034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0" name="Google Shape;7740;p64"/>
            <p:cNvSpPr/>
            <p:nvPr/>
          </p:nvSpPr>
          <p:spPr>
            <a:xfrm>
              <a:off x="2264334" y="2010531"/>
              <a:ext cx="299" cy="244"/>
            </a:xfrm>
            <a:custGeom>
              <a:avLst/>
              <a:gdLst/>
              <a:ahLst/>
              <a:cxnLst/>
              <a:rect l="l" t="t" r="r" b="b"/>
              <a:pathLst>
                <a:path w="22" h="18" extrusionOk="0">
                  <a:moveTo>
                    <a:pt x="21"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1" name="Google Shape;7741;p64"/>
            <p:cNvSpPr/>
            <p:nvPr/>
          </p:nvSpPr>
          <p:spPr>
            <a:xfrm>
              <a:off x="2264714" y="2010857"/>
              <a:ext cx="339" cy="258"/>
            </a:xfrm>
            <a:custGeom>
              <a:avLst/>
              <a:gdLst/>
              <a:ahLst/>
              <a:cxnLst/>
              <a:rect l="l" t="t" r="r" b="b"/>
              <a:pathLst>
                <a:path w="25" h="19" extrusionOk="0">
                  <a:moveTo>
                    <a:pt x="25"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2" name="Google Shape;7742;p64"/>
            <p:cNvSpPr/>
            <p:nvPr/>
          </p:nvSpPr>
          <p:spPr>
            <a:xfrm>
              <a:off x="2263479" y="2009907"/>
              <a:ext cx="204" cy="163"/>
            </a:xfrm>
            <a:custGeom>
              <a:avLst/>
              <a:gdLst/>
              <a:ahLst/>
              <a:cxnLst/>
              <a:rect l="l" t="t" r="r" b="b"/>
              <a:pathLst>
                <a:path w="15" h="12" extrusionOk="0">
                  <a:moveTo>
                    <a:pt x="1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3" name="Google Shape;7743;p64"/>
            <p:cNvSpPr/>
            <p:nvPr/>
          </p:nvSpPr>
          <p:spPr>
            <a:xfrm>
              <a:off x="2262528" y="2009866"/>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4" name="Google Shape;7744;p64"/>
            <p:cNvSpPr/>
            <p:nvPr/>
          </p:nvSpPr>
          <p:spPr>
            <a:xfrm>
              <a:off x="2262814" y="2009812"/>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5" name="Google Shape;7745;p64"/>
            <p:cNvSpPr/>
            <p:nvPr/>
          </p:nvSpPr>
          <p:spPr>
            <a:xfrm>
              <a:off x="2268706" y="2014143"/>
              <a:ext cx="394" cy="339"/>
            </a:xfrm>
            <a:custGeom>
              <a:avLst/>
              <a:gdLst/>
              <a:ahLst/>
              <a:cxnLst/>
              <a:rect l="l" t="t" r="r" b="b"/>
              <a:pathLst>
                <a:path w="29" h="25" extrusionOk="0">
                  <a:moveTo>
                    <a:pt x="28"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6" name="Google Shape;7746;p64"/>
            <p:cNvSpPr/>
            <p:nvPr/>
          </p:nvSpPr>
          <p:spPr>
            <a:xfrm>
              <a:off x="2251069" y="2010341"/>
              <a:ext cx="3001" cy="964"/>
            </a:xfrm>
            <a:custGeom>
              <a:avLst/>
              <a:gdLst/>
              <a:ahLst/>
              <a:cxnLst/>
              <a:rect l="l" t="t" r="r" b="b"/>
              <a:pathLst>
                <a:path w="221" h="71" extrusionOk="0">
                  <a:moveTo>
                    <a:pt x="221" y="70"/>
                  </a:moveTo>
                  <a:cubicBezTo>
                    <a:pt x="144" y="67"/>
                    <a:pt x="67" y="42"/>
                    <a:pt x="0" y="0"/>
                  </a:cubicBezTo>
                  <a:cubicBezTo>
                    <a:pt x="67" y="42"/>
                    <a:pt x="144" y="67"/>
                    <a:pt x="221" y="7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7" name="Google Shape;7747;p64"/>
            <p:cNvSpPr/>
            <p:nvPr/>
          </p:nvSpPr>
          <p:spPr>
            <a:xfrm>
              <a:off x="2268041" y="2013613"/>
              <a:ext cx="394" cy="353"/>
            </a:xfrm>
            <a:custGeom>
              <a:avLst/>
              <a:gdLst/>
              <a:ahLst/>
              <a:cxnLst/>
              <a:rect l="l" t="t" r="r" b="b"/>
              <a:pathLst>
                <a:path w="29" h="26" extrusionOk="0">
                  <a:moveTo>
                    <a:pt x="28"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8" name="Google Shape;7748;p64"/>
            <p:cNvSpPr/>
            <p:nvPr/>
          </p:nvSpPr>
          <p:spPr>
            <a:xfrm>
              <a:off x="2271367" y="2016560"/>
              <a:ext cx="149" cy="109"/>
            </a:xfrm>
            <a:custGeom>
              <a:avLst/>
              <a:gdLst/>
              <a:ahLst/>
              <a:cxnLst/>
              <a:rect l="l" t="t" r="r" b="b"/>
              <a:pathLst>
                <a:path w="11" h="8" extrusionOk="0">
                  <a:moveTo>
                    <a:pt x="0" y="1"/>
                  </a:moveTo>
                  <a:lnTo>
                    <a:pt x="11" y="8"/>
                  </a:ln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49" name="Google Shape;7749;p64"/>
            <p:cNvSpPr/>
            <p:nvPr/>
          </p:nvSpPr>
          <p:spPr>
            <a:xfrm>
              <a:off x="2269371" y="2014754"/>
              <a:ext cx="339" cy="299"/>
            </a:xfrm>
            <a:custGeom>
              <a:avLst/>
              <a:gdLst/>
              <a:ahLst/>
              <a:cxnLst/>
              <a:rect l="l" t="t" r="r" b="b"/>
              <a:pathLst>
                <a:path w="25" h="22" extrusionOk="0">
                  <a:moveTo>
                    <a:pt x="25" y="22"/>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0" name="Google Shape;7750;p64"/>
            <p:cNvSpPr/>
            <p:nvPr/>
          </p:nvSpPr>
          <p:spPr>
            <a:xfrm>
              <a:off x="2270743" y="2015949"/>
              <a:ext cx="353" cy="299"/>
            </a:xfrm>
            <a:custGeom>
              <a:avLst/>
              <a:gdLst/>
              <a:ahLst/>
              <a:cxnLst/>
              <a:rect l="l" t="t" r="r" b="b"/>
              <a:pathLst>
                <a:path w="26" h="22" extrusionOk="0">
                  <a:moveTo>
                    <a:pt x="25"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1" name="Google Shape;7751;p64"/>
            <p:cNvSpPr/>
            <p:nvPr/>
          </p:nvSpPr>
          <p:spPr>
            <a:xfrm>
              <a:off x="2270037" y="2015324"/>
              <a:ext cx="339" cy="353"/>
            </a:xfrm>
            <a:custGeom>
              <a:avLst/>
              <a:gdLst/>
              <a:ahLst/>
              <a:cxnLst/>
              <a:rect l="l" t="t" r="r" b="b"/>
              <a:pathLst>
                <a:path w="25" h="26" extrusionOk="0">
                  <a:moveTo>
                    <a:pt x="25"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2" name="Google Shape;7752;p64"/>
            <p:cNvSpPr/>
            <p:nvPr/>
          </p:nvSpPr>
          <p:spPr>
            <a:xfrm>
              <a:off x="2247172" y="2005684"/>
              <a:ext cx="54" cy="54"/>
            </a:xfrm>
            <a:custGeom>
              <a:avLst/>
              <a:gdLst/>
              <a:ahLst/>
              <a:cxnLst/>
              <a:rect l="l" t="t" r="r" b="b"/>
              <a:pathLst>
                <a:path w="4" h="4" extrusionOk="0">
                  <a:moveTo>
                    <a:pt x="4"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3" name="Google Shape;7753;p64"/>
            <p:cNvSpPr/>
            <p:nvPr/>
          </p:nvSpPr>
          <p:spPr>
            <a:xfrm>
              <a:off x="2267416" y="2013043"/>
              <a:ext cx="394" cy="353"/>
            </a:xfrm>
            <a:custGeom>
              <a:avLst/>
              <a:gdLst/>
              <a:ahLst/>
              <a:cxnLst/>
              <a:rect l="l" t="t" r="r" b="b"/>
              <a:pathLst>
                <a:path w="29" h="26" extrusionOk="0">
                  <a:moveTo>
                    <a:pt x="2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4" name="Google Shape;7754;p64"/>
            <p:cNvSpPr/>
            <p:nvPr/>
          </p:nvSpPr>
          <p:spPr>
            <a:xfrm>
              <a:off x="2247362" y="2005915"/>
              <a:ext cx="54" cy="68"/>
            </a:xfrm>
            <a:custGeom>
              <a:avLst/>
              <a:gdLst/>
              <a:ahLst/>
              <a:cxnLst/>
              <a:rect l="l" t="t" r="r" b="b"/>
              <a:pathLst>
                <a:path w="4" h="5" extrusionOk="0">
                  <a:moveTo>
                    <a:pt x="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5" name="Google Shape;7755;p64"/>
            <p:cNvSpPr/>
            <p:nvPr/>
          </p:nvSpPr>
          <p:spPr>
            <a:xfrm>
              <a:off x="2271028" y="2020511"/>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6" name="Google Shape;7756;p64"/>
            <p:cNvSpPr/>
            <p:nvPr/>
          </p:nvSpPr>
          <p:spPr>
            <a:xfrm>
              <a:off x="2271367" y="2016655"/>
              <a:ext cx="149" cy="1059"/>
            </a:xfrm>
            <a:custGeom>
              <a:avLst/>
              <a:gdLst/>
              <a:ahLst/>
              <a:cxnLst/>
              <a:rect l="l" t="t" r="r" b="b"/>
              <a:pathLst>
                <a:path w="11" h="78" extrusionOk="0">
                  <a:moveTo>
                    <a:pt x="11" y="1"/>
                  </a:moveTo>
                  <a:lnTo>
                    <a:pt x="11" y="1"/>
                  </a:lnTo>
                  <a:cubicBezTo>
                    <a:pt x="7" y="18"/>
                    <a:pt x="4" y="43"/>
                    <a:pt x="0" y="78"/>
                  </a:cubicBezTo>
                  <a:cubicBezTo>
                    <a:pt x="4" y="46"/>
                    <a:pt x="7" y="18"/>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7" name="Google Shape;7757;p64"/>
            <p:cNvSpPr/>
            <p:nvPr/>
          </p:nvSpPr>
          <p:spPr>
            <a:xfrm>
              <a:off x="2270987" y="2020986"/>
              <a:ext cx="14" cy="204"/>
            </a:xfrm>
            <a:custGeom>
              <a:avLst/>
              <a:gdLst/>
              <a:ahLst/>
              <a:cxnLst/>
              <a:rect l="l" t="t" r="r" b="b"/>
              <a:pathLst>
                <a:path w="1" h="15" extrusionOk="0">
                  <a:moveTo>
                    <a:pt x="0"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8" name="Google Shape;7758;p64"/>
            <p:cNvSpPr/>
            <p:nvPr/>
          </p:nvSpPr>
          <p:spPr>
            <a:xfrm>
              <a:off x="2271082" y="201998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59" name="Google Shape;7759;p64"/>
            <p:cNvSpPr/>
            <p:nvPr/>
          </p:nvSpPr>
          <p:spPr>
            <a:xfrm>
              <a:off x="2271313" y="2017890"/>
              <a:ext cx="14" cy="204"/>
            </a:xfrm>
            <a:custGeom>
              <a:avLst/>
              <a:gdLst/>
              <a:ahLst/>
              <a:cxnLst/>
              <a:rect l="l" t="t" r="r" b="b"/>
              <a:pathLst>
                <a:path w="1" h="15" extrusionOk="0">
                  <a:moveTo>
                    <a:pt x="1"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0" name="Google Shape;7760;p64"/>
            <p:cNvSpPr/>
            <p:nvPr/>
          </p:nvSpPr>
          <p:spPr>
            <a:xfrm>
              <a:off x="2270933" y="2021461"/>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1" name="Google Shape;7761;p64"/>
            <p:cNvSpPr/>
            <p:nvPr/>
          </p:nvSpPr>
          <p:spPr>
            <a:xfrm>
              <a:off x="2261143" y="2049037"/>
              <a:ext cx="1018" cy="3992"/>
            </a:xfrm>
            <a:custGeom>
              <a:avLst/>
              <a:gdLst/>
              <a:ahLst/>
              <a:cxnLst/>
              <a:rect l="l" t="t" r="r" b="b"/>
              <a:pathLst>
                <a:path w="75" h="294" extrusionOk="0">
                  <a:moveTo>
                    <a:pt x="74" y="0"/>
                  </a:moveTo>
                  <a:cubicBezTo>
                    <a:pt x="67" y="137"/>
                    <a:pt x="39" y="241"/>
                    <a:pt x="1" y="294"/>
                  </a:cubicBezTo>
                  <a:cubicBezTo>
                    <a:pt x="43" y="241"/>
                    <a:pt x="67" y="137"/>
                    <a:pt x="7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2" name="Google Shape;7762;p64"/>
            <p:cNvSpPr/>
            <p:nvPr/>
          </p:nvSpPr>
          <p:spPr>
            <a:xfrm>
              <a:off x="2271272" y="2018325"/>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3" name="Google Shape;7763;p64"/>
            <p:cNvSpPr/>
            <p:nvPr/>
          </p:nvSpPr>
          <p:spPr>
            <a:xfrm>
              <a:off x="2271123" y="2019370"/>
              <a:ext cx="14" cy="204"/>
            </a:xfrm>
            <a:custGeom>
              <a:avLst/>
              <a:gdLst/>
              <a:ahLst/>
              <a:cxnLst/>
              <a:rect l="l" t="t" r="r" b="b"/>
              <a:pathLst>
                <a:path w="1" h="15" extrusionOk="0">
                  <a:moveTo>
                    <a:pt x="1"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4" name="Google Shape;7764;p64"/>
            <p:cNvSpPr/>
            <p:nvPr/>
          </p:nvSpPr>
          <p:spPr>
            <a:xfrm>
              <a:off x="2270892" y="2021936"/>
              <a:ext cx="14" cy="149"/>
            </a:xfrm>
            <a:custGeom>
              <a:avLst/>
              <a:gdLst/>
              <a:ahLst/>
              <a:cxnLst/>
              <a:rect l="l" t="t" r="r" b="b"/>
              <a:pathLst>
                <a:path w="1" h="11" extrusionOk="0">
                  <a:moveTo>
                    <a:pt x="0"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5" name="Google Shape;7765;p64"/>
            <p:cNvSpPr/>
            <p:nvPr/>
          </p:nvSpPr>
          <p:spPr>
            <a:xfrm>
              <a:off x="2271177" y="2018800"/>
              <a:ext cx="14" cy="244"/>
            </a:xfrm>
            <a:custGeom>
              <a:avLst/>
              <a:gdLst/>
              <a:ahLst/>
              <a:cxnLst/>
              <a:rect l="l" t="t" r="r" b="b"/>
              <a:pathLst>
                <a:path w="1" h="18" extrusionOk="0">
                  <a:moveTo>
                    <a:pt x="0"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6" name="Google Shape;7766;p64"/>
            <p:cNvSpPr/>
            <p:nvPr/>
          </p:nvSpPr>
          <p:spPr>
            <a:xfrm>
              <a:off x="2270892" y="2022357"/>
              <a:ext cx="14" cy="163"/>
            </a:xfrm>
            <a:custGeom>
              <a:avLst/>
              <a:gdLst/>
              <a:ahLst/>
              <a:cxnLst/>
              <a:rect l="l" t="t" r="r" b="b"/>
              <a:pathLst>
                <a:path w="1" h="12" extrusionOk="0">
                  <a:moveTo>
                    <a:pt x="0" y="11"/>
                  </a:moveTo>
                  <a:lnTo>
                    <a:pt x="0" y="1"/>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7" name="Google Shape;7767;p64"/>
            <p:cNvSpPr/>
            <p:nvPr/>
          </p:nvSpPr>
          <p:spPr>
            <a:xfrm>
              <a:off x="2260668" y="2062248"/>
              <a:ext cx="9192" cy="13265"/>
            </a:xfrm>
            <a:custGeom>
              <a:avLst/>
              <a:gdLst/>
              <a:ahLst/>
              <a:cxnLst/>
              <a:rect l="l" t="t" r="r" b="b"/>
              <a:pathLst>
                <a:path w="677" h="977" extrusionOk="0">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8" name="Google Shape;7768;p64"/>
            <p:cNvSpPr/>
            <p:nvPr/>
          </p:nvSpPr>
          <p:spPr>
            <a:xfrm>
              <a:off x="2266140" y="2062628"/>
              <a:ext cx="109" cy="204"/>
            </a:xfrm>
            <a:custGeom>
              <a:avLst/>
              <a:gdLst/>
              <a:ahLst/>
              <a:cxnLst/>
              <a:rect l="l" t="t" r="r" b="b"/>
              <a:pathLst>
                <a:path w="8" h="15" extrusionOk="0">
                  <a:moveTo>
                    <a:pt x="7" y="0"/>
                  </a:moveTo>
                  <a:lnTo>
                    <a:pt x="7" y="0"/>
                  </a:lnTo>
                  <a:cubicBezTo>
                    <a:pt x="4" y="4"/>
                    <a:pt x="0" y="7"/>
                    <a:pt x="0" y="14"/>
                  </a:cubicBezTo>
                  <a:cubicBezTo>
                    <a:pt x="4" y="7"/>
                    <a:pt x="4" y="4"/>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69" name="Google Shape;7769;p64"/>
            <p:cNvSpPr/>
            <p:nvPr/>
          </p:nvSpPr>
          <p:spPr>
            <a:xfrm>
              <a:off x="2263044" y="2064624"/>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0" name="Google Shape;7770;p64"/>
            <p:cNvSpPr/>
            <p:nvPr/>
          </p:nvSpPr>
          <p:spPr>
            <a:xfrm>
              <a:off x="2265515" y="2063388"/>
              <a:ext cx="353" cy="339"/>
            </a:xfrm>
            <a:custGeom>
              <a:avLst/>
              <a:gdLst/>
              <a:ahLst/>
              <a:cxnLst/>
              <a:rect l="l" t="t" r="r" b="b"/>
              <a:pathLst>
                <a:path w="26" h="25" extrusionOk="0">
                  <a:moveTo>
                    <a:pt x="1" y="25"/>
                  </a:moveTo>
                  <a:cubicBezTo>
                    <a:pt x="8" y="18"/>
                    <a:pt x="15" y="7"/>
                    <a:pt x="25" y="0"/>
                  </a:cubicBezTo>
                  <a:cubicBezTo>
                    <a:pt x="15" y="7"/>
                    <a:pt x="8" y="18"/>
                    <a:pt x="1" y="2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1" name="Google Shape;7771;p64"/>
            <p:cNvSpPr/>
            <p:nvPr/>
          </p:nvSpPr>
          <p:spPr>
            <a:xfrm>
              <a:off x="2261103" y="2064380"/>
              <a:ext cx="434" cy="109"/>
            </a:xfrm>
            <a:custGeom>
              <a:avLst/>
              <a:gdLst/>
              <a:ahLst/>
              <a:cxnLst/>
              <a:rect l="l" t="t" r="r" b="b"/>
              <a:pathLst>
                <a:path w="32" h="8" extrusionOk="0">
                  <a:moveTo>
                    <a:pt x="0" y="1"/>
                  </a:moveTo>
                  <a:lnTo>
                    <a:pt x="32"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2" name="Google Shape;7772;p64"/>
            <p:cNvSpPr/>
            <p:nvPr/>
          </p:nvSpPr>
          <p:spPr>
            <a:xfrm>
              <a:off x="2264904" y="2064054"/>
              <a:ext cx="149" cy="109"/>
            </a:xfrm>
            <a:custGeom>
              <a:avLst/>
              <a:gdLst/>
              <a:ahLst/>
              <a:cxnLst/>
              <a:rect l="l" t="t" r="r" b="b"/>
              <a:pathLst>
                <a:path w="11" h="8" extrusionOk="0">
                  <a:moveTo>
                    <a:pt x="0" y="7"/>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3" name="Google Shape;7773;p64"/>
            <p:cNvSpPr/>
            <p:nvPr/>
          </p:nvSpPr>
          <p:spPr>
            <a:xfrm>
              <a:off x="2264375" y="2064339"/>
              <a:ext cx="109" cy="54"/>
            </a:xfrm>
            <a:custGeom>
              <a:avLst/>
              <a:gdLst/>
              <a:ahLst/>
              <a:cxnLst/>
              <a:rect l="l" t="t" r="r" b="b"/>
              <a:pathLst>
                <a:path w="8" h="4" extrusionOk="0">
                  <a:moveTo>
                    <a:pt x="1" y="4"/>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4" name="Google Shape;7774;p64"/>
            <p:cNvSpPr/>
            <p:nvPr/>
          </p:nvSpPr>
          <p:spPr>
            <a:xfrm>
              <a:off x="2262243" y="2064570"/>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5" name="Google Shape;7775;p64"/>
            <p:cNvSpPr/>
            <p:nvPr/>
          </p:nvSpPr>
          <p:spPr>
            <a:xfrm>
              <a:off x="2263615" y="2064570"/>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6" name="Google Shape;7776;p64"/>
            <p:cNvSpPr/>
            <p:nvPr/>
          </p:nvSpPr>
          <p:spPr>
            <a:xfrm>
              <a:off x="2260668" y="2064380"/>
              <a:ext cx="258" cy="14"/>
            </a:xfrm>
            <a:custGeom>
              <a:avLst/>
              <a:gdLst/>
              <a:ahLst/>
              <a:cxnLst/>
              <a:rect l="l" t="t" r="r" b="b"/>
              <a:pathLst>
                <a:path w="19" h="1" extrusionOk="0">
                  <a:moveTo>
                    <a:pt x="18" y="1"/>
                  </a:moveTo>
                  <a:lnTo>
                    <a:pt x="1" y="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7" name="Google Shape;7777;p64"/>
            <p:cNvSpPr/>
            <p:nvPr/>
          </p:nvSpPr>
          <p:spPr>
            <a:xfrm>
              <a:off x="2265896" y="2063008"/>
              <a:ext cx="163" cy="244"/>
            </a:xfrm>
            <a:custGeom>
              <a:avLst/>
              <a:gdLst/>
              <a:ahLst/>
              <a:cxnLst/>
              <a:rect l="l" t="t" r="r" b="b"/>
              <a:pathLst>
                <a:path w="12" h="18" extrusionOk="0">
                  <a:moveTo>
                    <a:pt x="1" y="18"/>
                  </a:moveTo>
                  <a:cubicBezTo>
                    <a:pt x="4" y="11"/>
                    <a:pt x="11" y="4"/>
                    <a:pt x="11" y="0"/>
                  </a:cubicBezTo>
                  <a:cubicBezTo>
                    <a:pt x="11" y="4"/>
                    <a:pt x="4"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8" name="Google Shape;7778;p64"/>
            <p:cNvSpPr/>
            <p:nvPr/>
          </p:nvSpPr>
          <p:spPr>
            <a:xfrm>
              <a:off x="2266235" y="2062194"/>
              <a:ext cx="2050" cy="258"/>
            </a:xfrm>
            <a:custGeom>
              <a:avLst/>
              <a:gdLst/>
              <a:ahLst/>
              <a:cxnLst/>
              <a:rect l="l" t="t" r="r" b="b"/>
              <a:pathLst>
                <a:path w="151" h="19" extrusionOk="0">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79" name="Google Shape;7779;p64"/>
            <p:cNvSpPr/>
            <p:nvPr/>
          </p:nvSpPr>
          <p:spPr>
            <a:xfrm>
              <a:off x="2260668" y="2064339"/>
              <a:ext cx="353" cy="4616"/>
            </a:xfrm>
            <a:custGeom>
              <a:avLst/>
              <a:gdLst/>
              <a:ahLst/>
              <a:cxnLst/>
              <a:rect l="l" t="t" r="r" b="b"/>
              <a:pathLst>
                <a:path w="26" h="340" extrusionOk="0">
                  <a:moveTo>
                    <a:pt x="1" y="0"/>
                  </a:moveTo>
                  <a:lnTo>
                    <a:pt x="25" y="340"/>
                  </a:lnTo>
                  <a:lnTo>
                    <a:pt x="25" y="34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0" name="Google Shape;7780;p64"/>
            <p:cNvSpPr/>
            <p:nvPr/>
          </p:nvSpPr>
          <p:spPr>
            <a:xfrm>
              <a:off x="2267851" y="2123754"/>
              <a:ext cx="76781" cy="124832"/>
            </a:xfrm>
            <a:custGeom>
              <a:avLst/>
              <a:gdLst/>
              <a:ahLst/>
              <a:cxnLst/>
              <a:rect l="l" t="t" r="r" b="b"/>
              <a:pathLst>
                <a:path w="5655" h="9194" extrusionOk="0">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1" name="Google Shape;7781;p64"/>
            <p:cNvSpPr/>
            <p:nvPr/>
          </p:nvSpPr>
          <p:spPr>
            <a:xfrm>
              <a:off x="2344428" y="2155362"/>
              <a:ext cx="14" cy="14"/>
            </a:xfrm>
            <a:custGeom>
              <a:avLst/>
              <a:gdLst/>
              <a:ahLst/>
              <a:cxnLst/>
              <a:rect l="l" t="t" r="r" b="b"/>
              <a:pathLst>
                <a:path w="1" h="1" extrusionOk="0">
                  <a:moveTo>
                    <a:pt x="0"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2" name="Google Shape;7782;p64"/>
            <p:cNvSpPr/>
            <p:nvPr/>
          </p:nvSpPr>
          <p:spPr>
            <a:xfrm>
              <a:off x="2275454" y="2213298"/>
              <a:ext cx="489" cy="448"/>
            </a:xfrm>
            <a:custGeom>
              <a:avLst/>
              <a:gdLst/>
              <a:ahLst/>
              <a:cxnLst/>
              <a:rect l="l" t="t" r="r" b="b"/>
              <a:pathLst>
                <a:path w="36" h="33" extrusionOk="0">
                  <a:moveTo>
                    <a:pt x="35" y="1"/>
                  </a:moveTo>
                  <a:lnTo>
                    <a:pt x="0" y="32"/>
                  </a:lnTo>
                  <a:lnTo>
                    <a:pt x="4" y="32"/>
                  </a:lnTo>
                  <a:lnTo>
                    <a:pt x="3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3" name="Google Shape;7783;p64"/>
            <p:cNvSpPr/>
            <p:nvPr/>
          </p:nvSpPr>
          <p:spPr>
            <a:xfrm>
              <a:off x="2276119" y="2212116"/>
              <a:ext cx="1059" cy="964"/>
            </a:xfrm>
            <a:custGeom>
              <a:avLst/>
              <a:gdLst/>
              <a:ahLst/>
              <a:cxnLst/>
              <a:rect l="l" t="t" r="r" b="b"/>
              <a:pathLst>
                <a:path w="78" h="71" extrusionOk="0">
                  <a:moveTo>
                    <a:pt x="77" y="0"/>
                  </a:moveTo>
                  <a:lnTo>
                    <a:pt x="0" y="7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4" name="Google Shape;7784;p64"/>
            <p:cNvSpPr/>
            <p:nvPr/>
          </p:nvSpPr>
          <p:spPr>
            <a:xfrm>
              <a:off x="2280777" y="2242204"/>
              <a:ext cx="14" cy="339"/>
            </a:xfrm>
            <a:custGeom>
              <a:avLst/>
              <a:gdLst/>
              <a:ahLst/>
              <a:cxnLst/>
              <a:rect l="l" t="t" r="r" b="b"/>
              <a:pathLst>
                <a:path w="1" h="25" extrusionOk="0">
                  <a:moveTo>
                    <a:pt x="0" y="25"/>
                  </a:moveTo>
                  <a:lnTo>
                    <a:pt x="0" y="0"/>
                  </a:lnTo>
                  <a:lnTo>
                    <a:pt x="0"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5" name="Google Shape;7785;p64"/>
            <p:cNvSpPr/>
            <p:nvPr/>
          </p:nvSpPr>
          <p:spPr>
            <a:xfrm>
              <a:off x="2280817" y="2243155"/>
              <a:ext cx="448" cy="4141"/>
            </a:xfrm>
            <a:custGeom>
              <a:avLst/>
              <a:gdLst/>
              <a:ahLst/>
              <a:cxnLst/>
              <a:rect l="l" t="t" r="r" b="b"/>
              <a:pathLst>
                <a:path w="33" h="305" extrusionOk="0">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6" name="Google Shape;7786;p64"/>
            <p:cNvSpPr/>
            <p:nvPr/>
          </p:nvSpPr>
          <p:spPr>
            <a:xfrm>
              <a:off x="2281252" y="2247282"/>
              <a:ext cx="204" cy="1494"/>
            </a:xfrm>
            <a:custGeom>
              <a:avLst/>
              <a:gdLst/>
              <a:ahLst/>
              <a:cxnLst/>
              <a:rect l="l" t="t" r="r" b="b"/>
              <a:pathLst>
                <a:path w="15" h="110" extrusionOk="0">
                  <a:moveTo>
                    <a:pt x="0" y="1"/>
                  </a:moveTo>
                  <a:cubicBezTo>
                    <a:pt x="4" y="36"/>
                    <a:pt x="7" y="71"/>
                    <a:pt x="14" y="109"/>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7" name="Google Shape;7787;p64"/>
            <p:cNvSpPr/>
            <p:nvPr/>
          </p:nvSpPr>
          <p:spPr>
            <a:xfrm>
              <a:off x="2276215" y="2216393"/>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8" name="Google Shape;7788;p64"/>
            <p:cNvSpPr/>
            <p:nvPr/>
          </p:nvSpPr>
          <p:spPr>
            <a:xfrm>
              <a:off x="2280722" y="2241389"/>
              <a:ext cx="14" cy="828"/>
            </a:xfrm>
            <a:custGeom>
              <a:avLst/>
              <a:gdLst/>
              <a:ahLst/>
              <a:cxnLst/>
              <a:rect l="l" t="t" r="r" b="b"/>
              <a:pathLst>
                <a:path w="1" h="61" extrusionOk="0">
                  <a:moveTo>
                    <a:pt x="1" y="53"/>
                  </a:moveTo>
                  <a:lnTo>
                    <a:pt x="1" y="53"/>
                  </a:lnTo>
                  <a:lnTo>
                    <a:pt x="1" y="60"/>
                  </a:lnTo>
                  <a:lnTo>
                    <a:pt x="1" y="1"/>
                  </a:lnTo>
                  <a:cubicBezTo>
                    <a:pt x="1" y="18"/>
                    <a:pt x="1" y="36"/>
                    <a:pt x="1" y="5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89" name="Google Shape;7789;p64"/>
            <p:cNvSpPr/>
            <p:nvPr/>
          </p:nvSpPr>
          <p:spPr>
            <a:xfrm>
              <a:off x="2281917" y="2248708"/>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0" name="Google Shape;7790;p64"/>
            <p:cNvSpPr/>
            <p:nvPr/>
          </p:nvSpPr>
          <p:spPr>
            <a:xfrm>
              <a:off x="2280777" y="2242530"/>
              <a:ext cx="54" cy="638"/>
            </a:xfrm>
            <a:custGeom>
              <a:avLst/>
              <a:gdLst/>
              <a:ahLst/>
              <a:cxnLst/>
              <a:rect l="l" t="t" r="r" b="b"/>
              <a:pathLst>
                <a:path w="4" h="47" extrusionOk="0">
                  <a:moveTo>
                    <a:pt x="0" y="1"/>
                  </a:moveTo>
                  <a:cubicBezTo>
                    <a:pt x="0" y="15"/>
                    <a:pt x="0" y="32"/>
                    <a:pt x="4" y="46"/>
                  </a:cubicBez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1" name="Google Shape;7791;p64"/>
            <p:cNvSpPr/>
            <p:nvPr/>
          </p:nvSpPr>
          <p:spPr>
            <a:xfrm>
              <a:off x="2275875" y="2215158"/>
              <a:ext cx="68" cy="109"/>
            </a:xfrm>
            <a:custGeom>
              <a:avLst/>
              <a:gdLst/>
              <a:ahLst/>
              <a:cxnLst/>
              <a:rect l="l" t="t" r="r" b="b"/>
              <a:pathLst>
                <a:path w="5" h="8" extrusionOk="0">
                  <a:moveTo>
                    <a:pt x="1" y="0"/>
                  </a:moveTo>
                  <a:lnTo>
                    <a:pt x="4"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2" name="Google Shape;7792;p64"/>
            <p:cNvSpPr/>
            <p:nvPr/>
          </p:nvSpPr>
          <p:spPr>
            <a:xfrm>
              <a:off x="2275780" y="221468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3" name="Google Shape;7793;p64"/>
            <p:cNvSpPr/>
            <p:nvPr/>
          </p:nvSpPr>
          <p:spPr>
            <a:xfrm>
              <a:off x="2276024" y="2215728"/>
              <a:ext cx="54" cy="149"/>
            </a:xfrm>
            <a:custGeom>
              <a:avLst/>
              <a:gdLst/>
              <a:ahLst/>
              <a:cxnLst/>
              <a:rect l="l" t="t" r="r" b="b"/>
              <a:pathLst>
                <a:path w="4" h="11" extrusionOk="0">
                  <a:moveTo>
                    <a:pt x="0" y="0"/>
                  </a:moveTo>
                  <a:lnTo>
                    <a:pt x="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4" name="Google Shape;7794;p64"/>
            <p:cNvSpPr/>
            <p:nvPr/>
          </p:nvSpPr>
          <p:spPr>
            <a:xfrm>
              <a:off x="2280722" y="2242109"/>
              <a:ext cx="163" cy="1534"/>
            </a:xfrm>
            <a:custGeom>
              <a:avLst/>
              <a:gdLst/>
              <a:ahLst/>
              <a:cxnLst/>
              <a:rect l="l" t="t" r="r" b="b"/>
              <a:pathLst>
                <a:path w="12" h="113" extrusionOk="0">
                  <a:moveTo>
                    <a:pt x="1" y="0"/>
                  </a:moveTo>
                  <a:cubicBezTo>
                    <a:pt x="1" y="28"/>
                    <a:pt x="4" y="67"/>
                    <a:pt x="11" y="112"/>
                  </a:cubicBezTo>
                  <a:lnTo>
                    <a:pt x="8" y="77"/>
                  </a:lnTo>
                  <a:cubicBezTo>
                    <a:pt x="8" y="60"/>
                    <a:pt x="4" y="46"/>
                    <a:pt x="4" y="32"/>
                  </a:cubicBezTo>
                  <a:lnTo>
                    <a:pt x="4" y="7"/>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5" name="Google Shape;7795;p64"/>
            <p:cNvSpPr/>
            <p:nvPr/>
          </p:nvSpPr>
          <p:spPr>
            <a:xfrm>
              <a:off x="2281252" y="2247296"/>
              <a:ext cx="204" cy="1480"/>
            </a:xfrm>
            <a:custGeom>
              <a:avLst/>
              <a:gdLst/>
              <a:ahLst/>
              <a:cxnLst/>
              <a:rect l="l" t="t" r="r" b="b"/>
              <a:pathLst>
                <a:path w="15" h="109" extrusionOk="0">
                  <a:moveTo>
                    <a:pt x="0" y="0"/>
                  </a:moveTo>
                  <a:lnTo>
                    <a:pt x="0" y="0"/>
                  </a:lnTo>
                  <a:cubicBezTo>
                    <a:pt x="4" y="35"/>
                    <a:pt x="7" y="73"/>
                    <a:pt x="14" y="108"/>
                  </a:cubicBezTo>
                  <a:cubicBezTo>
                    <a:pt x="7" y="70"/>
                    <a:pt x="4" y="35"/>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6" name="Google Shape;7796;p64"/>
            <p:cNvSpPr/>
            <p:nvPr/>
          </p:nvSpPr>
          <p:spPr>
            <a:xfrm>
              <a:off x="2269222" y="2162721"/>
              <a:ext cx="258" cy="68"/>
            </a:xfrm>
            <a:custGeom>
              <a:avLst/>
              <a:gdLst/>
              <a:ahLst/>
              <a:cxnLst/>
              <a:rect l="l" t="t" r="r" b="b"/>
              <a:pathLst>
                <a:path w="19" h="5" extrusionOk="0">
                  <a:moveTo>
                    <a:pt x="1" y="4"/>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7" name="Google Shape;7797;p64"/>
            <p:cNvSpPr/>
            <p:nvPr/>
          </p:nvSpPr>
          <p:spPr>
            <a:xfrm>
              <a:off x="2268611" y="2149850"/>
              <a:ext cx="18737" cy="6802"/>
            </a:xfrm>
            <a:custGeom>
              <a:avLst/>
              <a:gdLst/>
              <a:ahLst/>
              <a:cxnLst/>
              <a:rect l="l" t="t" r="r" b="b"/>
              <a:pathLst>
                <a:path w="1380" h="501" extrusionOk="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8" name="Google Shape;7798;p64"/>
            <p:cNvSpPr/>
            <p:nvPr/>
          </p:nvSpPr>
          <p:spPr>
            <a:xfrm>
              <a:off x="2267851" y="2156693"/>
              <a:ext cx="720" cy="244"/>
            </a:xfrm>
            <a:custGeom>
              <a:avLst/>
              <a:gdLst/>
              <a:ahLst/>
              <a:cxnLst/>
              <a:rect l="l" t="t" r="r" b="b"/>
              <a:pathLst>
                <a:path w="53" h="18" extrusionOk="0">
                  <a:moveTo>
                    <a:pt x="53"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799" name="Google Shape;7799;p64"/>
            <p:cNvSpPr/>
            <p:nvPr/>
          </p:nvSpPr>
          <p:spPr>
            <a:xfrm>
              <a:off x="2262854" y="2051169"/>
              <a:ext cx="78532" cy="79768"/>
            </a:xfrm>
            <a:custGeom>
              <a:avLst/>
              <a:gdLst/>
              <a:ahLst/>
              <a:cxnLst/>
              <a:rect l="l" t="t" r="r" b="b"/>
              <a:pathLst>
                <a:path w="5784" h="5875" extrusionOk="0">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0" name="Google Shape;7800;p64"/>
            <p:cNvSpPr/>
            <p:nvPr/>
          </p:nvSpPr>
          <p:spPr>
            <a:xfrm>
              <a:off x="2274164" y="2107447"/>
              <a:ext cx="258" cy="54"/>
            </a:xfrm>
            <a:custGeom>
              <a:avLst/>
              <a:gdLst/>
              <a:ahLst/>
              <a:cxnLst/>
              <a:rect l="l" t="t" r="r" b="b"/>
              <a:pathLst>
                <a:path w="19" h="4" extrusionOk="0">
                  <a:moveTo>
                    <a:pt x="1" y="0"/>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1" name="Google Shape;7801;p64"/>
            <p:cNvSpPr/>
            <p:nvPr/>
          </p:nvSpPr>
          <p:spPr>
            <a:xfrm>
              <a:off x="2273173" y="2107203"/>
              <a:ext cx="204" cy="14"/>
            </a:xfrm>
            <a:custGeom>
              <a:avLst/>
              <a:gdLst/>
              <a:ahLst/>
              <a:cxnLst/>
              <a:rect l="l" t="t" r="r" b="b"/>
              <a:pathLst>
                <a:path w="15" h="1" extrusionOk="0">
                  <a:moveTo>
                    <a:pt x="0" y="1"/>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2" name="Google Shape;7802;p64"/>
            <p:cNvSpPr/>
            <p:nvPr/>
          </p:nvSpPr>
          <p:spPr>
            <a:xfrm>
              <a:off x="2275739" y="2108058"/>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3" name="Google Shape;7803;p64"/>
            <p:cNvSpPr/>
            <p:nvPr/>
          </p:nvSpPr>
          <p:spPr>
            <a:xfrm>
              <a:off x="2274694" y="2107583"/>
              <a:ext cx="244" cy="109"/>
            </a:xfrm>
            <a:custGeom>
              <a:avLst/>
              <a:gdLst/>
              <a:ahLst/>
              <a:cxnLst/>
              <a:rect l="l" t="t" r="r" b="b"/>
              <a:pathLst>
                <a:path w="18" h="8" extrusionOk="0">
                  <a:moveTo>
                    <a:pt x="0" y="1"/>
                  </a:moveTo>
                  <a:lnTo>
                    <a:pt x="1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4" name="Google Shape;7804;p64"/>
            <p:cNvSpPr/>
            <p:nvPr/>
          </p:nvSpPr>
          <p:spPr>
            <a:xfrm>
              <a:off x="2275210" y="2107828"/>
              <a:ext cx="258" cy="109"/>
            </a:xfrm>
            <a:custGeom>
              <a:avLst/>
              <a:gdLst/>
              <a:ahLst/>
              <a:cxnLst/>
              <a:rect l="l" t="t" r="r" b="b"/>
              <a:pathLst>
                <a:path w="19" h="8" extrusionOk="0">
                  <a:moveTo>
                    <a:pt x="1" y="0"/>
                  </a:moveTo>
                  <a:lnTo>
                    <a:pt x="1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5" name="Google Shape;7805;p64"/>
            <p:cNvSpPr/>
            <p:nvPr/>
          </p:nvSpPr>
          <p:spPr>
            <a:xfrm>
              <a:off x="2273648" y="2107298"/>
              <a:ext cx="244" cy="68"/>
            </a:xfrm>
            <a:custGeom>
              <a:avLst/>
              <a:gdLst/>
              <a:ahLst/>
              <a:cxnLst/>
              <a:rect l="l" t="t" r="r" b="b"/>
              <a:pathLst>
                <a:path w="18" h="5" extrusionOk="0">
                  <a:moveTo>
                    <a:pt x="0" y="1"/>
                  </a:moveTo>
                  <a:lnTo>
                    <a:pt x="1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6" name="Google Shape;7806;p64"/>
            <p:cNvSpPr/>
            <p:nvPr/>
          </p:nvSpPr>
          <p:spPr>
            <a:xfrm>
              <a:off x="2276310" y="210834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7" name="Google Shape;7807;p64"/>
            <p:cNvSpPr/>
            <p:nvPr/>
          </p:nvSpPr>
          <p:spPr>
            <a:xfrm>
              <a:off x="2272168" y="2060822"/>
              <a:ext cx="258" cy="244"/>
            </a:xfrm>
            <a:custGeom>
              <a:avLst/>
              <a:gdLst/>
              <a:ahLst/>
              <a:cxnLst/>
              <a:rect l="l" t="t" r="r" b="b"/>
              <a:pathLst>
                <a:path w="19" h="18" extrusionOk="0">
                  <a:moveTo>
                    <a:pt x="18" y="0"/>
                  </a:moveTo>
                  <a:cubicBezTo>
                    <a:pt x="11" y="7"/>
                    <a:pt x="8" y="14"/>
                    <a:pt x="1" y="18"/>
                  </a:cubicBezTo>
                  <a:cubicBezTo>
                    <a:pt x="8" y="14"/>
                    <a:pt x="11" y="7"/>
                    <a:pt x="1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8" name="Google Shape;7808;p64"/>
            <p:cNvSpPr/>
            <p:nvPr/>
          </p:nvSpPr>
          <p:spPr>
            <a:xfrm>
              <a:off x="2272454" y="2060483"/>
              <a:ext cx="204" cy="244"/>
            </a:xfrm>
            <a:custGeom>
              <a:avLst/>
              <a:gdLst/>
              <a:ahLst/>
              <a:cxnLst/>
              <a:rect l="l" t="t" r="r" b="b"/>
              <a:pathLst>
                <a:path w="15" h="18" extrusionOk="0">
                  <a:moveTo>
                    <a:pt x="15" y="1"/>
                  </a:moveTo>
                  <a:cubicBezTo>
                    <a:pt x="11" y="8"/>
                    <a:pt x="8" y="15"/>
                    <a:pt x="1" y="18"/>
                  </a:cubicBezTo>
                  <a:cubicBezTo>
                    <a:pt x="8" y="15"/>
                    <a:pt x="11" y="8"/>
                    <a:pt x="1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09" name="Google Shape;7809;p64"/>
            <p:cNvSpPr/>
            <p:nvPr/>
          </p:nvSpPr>
          <p:spPr>
            <a:xfrm>
              <a:off x="2271788" y="2061148"/>
              <a:ext cx="299" cy="204"/>
            </a:xfrm>
            <a:custGeom>
              <a:avLst/>
              <a:gdLst/>
              <a:ahLst/>
              <a:cxnLst/>
              <a:rect l="l" t="t" r="r" b="b"/>
              <a:pathLst>
                <a:path w="22" h="15" extrusionOk="0">
                  <a:moveTo>
                    <a:pt x="22" y="1"/>
                  </a:moveTo>
                  <a:cubicBezTo>
                    <a:pt x="15" y="4"/>
                    <a:pt x="8" y="11"/>
                    <a:pt x="1" y="15"/>
                  </a:cubicBezTo>
                  <a:cubicBezTo>
                    <a:pt x="8" y="11"/>
                    <a:pt x="15" y="4"/>
                    <a:pt x="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0" name="Google Shape;7810;p64"/>
            <p:cNvSpPr/>
            <p:nvPr/>
          </p:nvSpPr>
          <p:spPr>
            <a:xfrm>
              <a:off x="2271693" y="2054590"/>
              <a:ext cx="1208" cy="4576"/>
            </a:xfrm>
            <a:custGeom>
              <a:avLst/>
              <a:gdLst/>
              <a:ahLst/>
              <a:cxnLst/>
              <a:rect l="l" t="t" r="r" b="b"/>
              <a:pathLst>
                <a:path w="89" h="337" extrusionOk="0">
                  <a:moveTo>
                    <a:pt x="1" y="0"/>
                  </a:moveTo>
                  <a:cubicBezTo>
                    <a:pt x="53" y="105"/>
                    <a:pt x="81" y="217"/>
                    <a:pt x="88" y="336"/>
                  </a:cubicBezTo>
                  <a:cubicBezTo>
                    <a:pt x="81" y="217"/>
                    <a:pt x="53" y="105"/>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1" name="Google Shape;7811;p64"/>
            <p:cNvSpPr/>
            <p:nvPr/>
          </p:nvSpPr>
          <p:spPr>
            <a:xfrm>
              <a:off x="2272698" y="2059953"/>
              <a:ext cx="149" cy="394"/>
            </a:xfrm>
            <a:custGeom>
              <a:avLst/>
              <a:gdLst/>
              <a:ahLst/>
              <a:cxnLst/>
              <a:rect l="l" t="t" r="r" b="b"/>
              <a:pathLst>
                <a:path w="11" h="29" extrusionOk="0">
                  <a:moveTo>
                    <a:pt x="11" y="1"/>
                  </a:moveTo>
                  <a:cubicBezTo>
                    <a:pt x="7" y="12"/>
                    <a:pt x="4" y="19"/>
                    <a:pt x="0" y="29"/>
                  </a:cubicBezTo>
                  <a:cubicBezTo>
                    <a:pt x="4" y="19"/>
                    <a:pt x="7" y="12"/>
                    <a:pt x="1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2" name="Google Shape;7812;p64"/>
            <p:cNvSpPr/>
            <p:nvPr/>
          </p:nvSpPr>
          <p:spPr>
            <a:xfrm>
              <a:off x="2270077" y="2061393"/>
              <a:ext cx="1684" cy="584"/>
            </a:xfrm>
            <a:custGeom>
              <a:avLst/>
              <a:gdLst/>
              <a:ahLst/>
              <a:cxnLst/>
              <a:rect l="l" t="t" r="r" b="b"/>
              <a:pathLst>
                <a:path w="124" h="43" extrusionOk="0">
                  <a:moveTo>
                    <a:pt x="1" y="42"/>
                  </a:moveTo>
                  <a:cubicBezTo>
                    <a:pt x="43" y="35"/>
                    <a:pt x="85" y="21"/>
                    <a:pt x="123" y="0"/>
                  </a:cubicBezTo>
                  <a:cubicBezTo>
                    <a:pt x="85" y="21"/>
                    <a:pt x="43" y="35"/>
                    <a:pt x="1" y="4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3" name="Google Shape;7813;p64"/>
            <p:cNvSpPr/>
            <p:nvPr/>
          </p:nvSpPr>
          <p:spPr>
            <a:xfrm>
              <a:off x="2295223" y="2052024"/>
              <a:ext cx="26354" cy="13985"/>
            </a:xfrm>
            <a:custGeom>
              <a:avLst/>
              <a:gdLst/>
              <a:ahLst/>
              <a:cxnLst/>
              <a:rect l="l" t="t" r="r" b="b"/>
              <a:pathLst>
                <a:path w="1941" h="1030" extrusionOk="0">
                  <a:moveTo>
                    <a:pt x="1" y="0"/>
                  </a:moveTo>
                  <a:lnTo>
                    <a:pt x="1" y="0"/>
                  </a:lnTo>
                  <a:lnTo>
                    <a:pt x="1940" y="103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4" name="Google Shape;7814;p64"/>
            <p:cNvSpPr/>
            <p:nvPr/>
          </p:nvSpPr>
          <p:spPr>
            <a:xfrm>
              <a:off x="2274259" y="2051169"/>
              <a:ext cx="3775" cy="299"/>
            </a:xfrm>
            <a:custGeom>
              <a:avLst/>
              <a:gdLst/>
              <a:ahLst/>
              <a:cxnLst/>
              <a:rect l="l" t="t" r="r" b="b"/>
              <a:pathLst>
                <a:path w="278" h="22" extrusionOk="0">
                  <a:moveTo>
                    <a:pt x="1" y="21"/>
                  </a:moveTo>
                  <a:lnTo>
                    <a:pt x="277" y="0"/>
                  </a:lnTo>
                  <a:lnTo>
                    <a:pt x="27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5" name="Google Shape;7815;p64"/>
            <p:cNvSpPr/>
            <p:nvPr/>
          </p:nvSpPr>
          <p:spPr>
            <a:xfrm>
              <a:off x="2270227" y="2064285"/>
              <a:ext cx="14" cy="109"/>
            </a:xfrm>
            <a:custGeom>
              <a:avLst/>
              <a:gdLst/>
              <a:ahLst/>
              <a:cxnLst/>
              <a:rect l="l" t="t" r="r" b="b"/>
              <a:pathLst>
                <a:path w="1" h="8" extrusionOk="0">
                  <a:moveTo>
                    <a:pt x="0"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6" name="Google Shape;7816;p64"/>
            <p:cNvSpPr/>
            <p:nvPr/>
          </p:nvSpPr>
          <p:spPr>
            <a:xfrm>
              <a:off x="2270227" y="2063579"/>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7" name="Google Shape;7817;p64"/>
            <p:cNvSpPr/>
            <p:nvPr/>
          </p:nvSpPr>
          <p:spPr>
            <a:xfrm>
              <a:off x="2264375" y="2076314"/>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8" name="Google Shape;7818;p64"/>
            <p:cNvSpPr/>
            <p:nvPr/>
          </p:nvSpPr>
          <p:spPr>
            <a:xfrm>
              <a:off x="2270227" y="206390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19" name="Google Shape;7819;p64"/>
            <p:cNvSpPr/>
            <p:nvPr/>
          </p:nvSpPr>
          <p:spPr>
            <a:xfrm>
              <a:off x="2265380" y="2075839"/>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0" name="Google Shape;7820;p64"/>
            <p:cNvSpPr/>
            <p:nvPr/>
          </p:nvSpPr>
          <p:spPr>
            <a:xfrm>
              <a:off x="2265190" y="2075880"/>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1" name="Google Shape;7821;p64"/>
            <p:cNvSpPr/>
            <p:nvPr/>
          </p:nvSpPr>
          <p:spPr>
            <a:xfrm>
              <a:off x="2263900" y="2076599"/>
              <a:ext cx="258" cy="109"/>
            </a:xfrm>
            <a:custGeom>
              <a:avLst/>
              <a:gdLst/>
              <a:ahLst/>
              <a:cxnLst/>
              <a:rect l="l" t="t" r="r" b="b"/>
              <a:pathLst>
                <a:path w="19" h="8" extrusionOk="0">
                  <a:moveTo>
                    <a:pt x="1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2" name="Google Shape;7822;p64"/>
            <p:cNvSpPr/>
            <p:nvPr/>
          </p:nvSpPr>
          <p:spPr>
            <a:xfrm>
              <a:off x="2265000" y="2075975"/>
              <a:ext cx="109" cy="68"/>
            </a:xfrm>
            <a:custGeom>
              <a:avLst/>
              <a:gdLst/>
              <a:ahLst/>
              <a:cxnLst/>
              <a:rect l="l" t="t" r="r" b="b"/>
              <a:pathLst>
                <a:path w="8" h="5" extrusionOk="0">
                  <a:moveTo>
                    <a:pt x="7"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3" name="Google Shape;7823;p64"/>
            <p:cNvSpPr/>
            <p:nvPr/>
          </p:nvSpPr>
          <p:spPr>
            <a:xfrm>
              <a:off x="2264714" y="2076124"/>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4" name="Google Shape;7824;p64"/>
            <p:cNvSpPr/>
            <p:nvPr/>
          </p:nvSpPr>
          <p:spPr>
            <a:xfrm>
              <a:off x="2262949" y="2077210"/>
              <a:ext cx="163" cy="109"/>
            </a:xfrm>
            <a:custGeom>
              <a:avLst/>
              <a:gdLst/>
              <a:ahLst/>
              <a:cxnLst/>
              <a:rect l="l" t="t" r="r" b="b"/>
              <a:pathLst>
                <a:path w="12" h="8" extrusionOk="0">
                  <a:moveTo>
                    <a:pt x="1" y="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5" name="Google Shape;7825;p64"/>
            <p:cNvSpPr/>
            <p:nvPr/>
          </p:nvSpPr>
          <p:spPr>
            <a:xfrm>
              <a:off x="2270077" y="2062058"/>
              <a:ext cx="14" cy="204"/>
            </a:xfrm>
            <a:custGeom>
              <a:avLst/>
              <a:gdLst/>
              <a:ahLst/>
              <a:cxnLst/>
              <a:rect l="l" t="t" r="r" b="b"/>
              <a:pathLst>
                <a:path w="1" h="15" extrusionOk="0">
                  <a:moveTo>
                    <a:pt x="1" y="0"/>
                  </a:moveTo>
                  <a:lnTo>
                    <a:pt x="1"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6" name="Google Shape;7826;p64"/>
            <p:cNvSpPr/>
            <p:nvPr/>
          </p:nvSpPr>
          <p:spPr>
            <a:xfrm>
              <a:off x="2270132" y="2062574"/>
              <a:ext cx="14" cy="163"/>
            </a:xfrm>
            <a:custGeom>
              <a:avLst/>
              <a:gdLst/>
              <a:ahLst/>
              <a:cxnLst/>
              <a:rect l="l" t="t" r="r" b="b"/>
              <a:pathLst>
                <a:path w="1" h="12" extrusionOk="0">
                  <a:moveTo>
                    <a:pt x="0"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7" name="Google Shape;7827;p64"/>
            <p:cNvSpPr/>
            <p:nvPr/>
          </p:nvSpPr>
          <p:spPr>
            <a:xfrm>
              <a:off x="2263289" y="2076830"/>
              <a:ext cx="394" cy="258"/>
            </a:xfrm>
            <a:custGeom>
              <a:avLst/>
              <a:gdLst/>
              <a:ahLst/>
              <a:cxnLst/>
              <a:rect l="l" t="t" r="r" b="b"/>
              <a:pathLst>
                <a:path w="29" h="19" extrusionOk="0">
                  <a:moveTo>
                    <a:pt x="28"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8" name="Google Shape;7828;p64"/>
            <p:cNvSpPr/>
            <p:nvPr/>
          </p:nvSpPr>
          <p:spPr>
            <a:xfrm>
              <a:off x="2270173" y="206310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29" name="Google Shape;7829;p64"/>
            <p:cNvSpPr/>
            <p:nvPr/>
          </p:nvSpPr>
          <p:spPr>
            <a:xfrm>
              <a:off x="2334109" y="212622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0" name="Google Shape;7830;p64"/>
            <p:cNvSpPr/>
            <p:nvPr/>
          </p:nvSpPr>
          <p:spPr>
            <a:xfrm>
              <a:off x="2334204" y="2126076"/>
              <a:ext cx="14" cy="68"/>
            </a:xfrm>
            <a:custGeom>
              <a:avLst/>
              <a:gdLst/>
              <a:ahLst/>
              <a:cxnLst/>
              <a:rect l="l" t="t" r="r" b="b"/>
              <a:pathLst>
                <a:path w="1" h="5" extrusionOk="0">
                  <a:moveTo>
                    <a:pt x="0" y="1"/>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1" name="Google Shape;7831;p64"/>
            <p:cNvSpPr/>
            <p:nvPr/>
          </p:nvSpPr>
          <p:spPr>
            <a:xfrm>
              <a:off x="2334150" y="212613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2" name="Google Shape;7832;p64"/>
            <p:cNvSpPr/>
            <p:nvPr/>
          </p:nvSpPr>
          <p:spPr>
            <a:xfrm>
              <a:off x="2334204" y="212603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3" name="Google Shape;7833;p64"/>
            <p:cNvSpPr/>
            <p:nvPr/>
          </p:nvSpPr>
          <p:spPr>
            <a:xfrm>
              <a:off x="2334055" y="212632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4" name="Google Shape;7834;p64"/>
            <p:cNvSpPr/>
            <p:nvPr/>
          </p:nvSpPr>
          <p:spPr>
            <a:xfrm>
              <a:off x="2334109" y="212626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5" name="Google Shape;7835;p64"/>
            <p:cNvSpPr/>
            <p:nvPr/>
          </p:nvSpPr>
          <p:spPr>
            <a:xfrm>
              <a:off x="2336580" y="2124365"/>
              <a:ext cx="204" cy="163"/>
            </a:xfrm>
            <a:custGeom>
              <a:avLst/>
              <a:gdLst/>
              <a:ahLst/>
              <a:cxnLst/>
              <a:rect l="l" t="t" r="r" b="b"/>
              <a:pathLst>
                <a:path w="15" h="12" extrusionOk="0">
                  <a:moveTo>
                    <a:pt x="14"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6" name="Google Shape;7836;p64"/>
            <p:cNvSpPr/>
            <p:nvPr/>
          </p:nvSpPr>
          <p:spPr>
            <a:xfrm>
              <a:off x="2304306" y="2129782"/>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7" name="Google Shape;7837;p64"/>
            <p:cNvSpPr/>
            <p:nvPr/>
          </p:nvSpPr>
          <p:spPr>
            <a:xfrm>
              <a:off x="2337245" y="212398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8" name="Google Shape;7838;p64"/>
            <p:cNvSpPr/>
            <p:nvPr/>
          </p:nvSpPr>
          <p:spPr>
            <a:xfrm>
              <a:off x="2317952" y="2130217"/>
              <a:ext cx="584" cy="54"/>
            </a:xfrm>
            <a:custGeom>
              <a:avLst/>
              <a:gdLst/>
              <a:ahLst/>
              <a:cxnLst/>
              <a:rect l="l" t="t" r="r" b="b"/>
              <a:pathLst>
                <a:path w="43" h="4" extrusionOk="0">
                  <a:moveTo>
                    <a:pt x="0" y="0"/>
                  </a:moveTo>
                  <a:cubicBezTo>
                    <a:pt x="14" y="0"/>
                    <a:pt x="28" y="0"/>
                    <a:pt x="42" y="4"/>
                  </a:cubicBezTo>
                  <a:cubicBezTo>
                    <a:pt x="28" y="0"/>
                    <a:pt x="14" y="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39" name="Google Shape;7839;p64"/>
            <p:cNvSpPr/>
            <p:nvPr/>
          </p:nvSpPr>
          <p:spPr>
            <a:xfrm>
              <a:off x="2304687" y="2129782"/>
              <a:ext cx="204" cy="14"/>
            </a:xfrm>
            <a:custGeom>
              <a:avLst/>
              <a:gdLst/>
              <a:ahLst/>
              <a:cxnLst/>
              <a:rect l="l" t="t" r="r" b="b"/>
              <a:pathLst>
                <a:path w="15"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0" name="Google Shape;7840;p64"/>
            <p:cNvSpPr/>
            <p:nvPr/>
          </p:nvSpPr>
          <p:spPr>
            <a:xfrm>
              <a:off x="2318658" y="2130312"/>
              <a:ext cx="3245" cy="312"/>
            </a:xfrm>
            <a:custGeom>
              <a:avLst/>
              <a:gdLst/>
              <a:ahLst/>
              <a:cxnLst/>
              <a:rect l="l" t="t" r="r" b="b"/>
              <a:pathLst>
                <a:path w="239" h="23" extrusionOk="0">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1" name="Google Shape;7841;p64"/>
            <p:cNvSpPr/>
            <p:nvPr/>
          </p:nvSpPr>
          <p:spPr>
            <a:xfrm>
              <a:off x="2336241" y="2124555"/>
              <a:ext cx="258" cy="109"/>
            </a:xfrm>
            <a:custGeom>
              <a:avLst/>
              <a:gdLst/>
              <a:ahLst/>
              <a:cxnLst/>
              <a:rect l="l" t="t" r="r" b="b"/>
              <a:pathLst>
                <a:path w="19" h="8" extrusionOk="0">
                  <a:moveTo>
                    <a:pt x="18"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2" name="Google Shape;7842;p64"/>
            <p:cNvSpPr/>
            <p:nvPr/>
          </p:nvSpPr>
          <p:spPr>
            <a:xfrm>
              <a:off x="2336010" y="2124704"/>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3" name="Google Shape;7843;p64"/>
            <p:cNvSpPr/>
            <p:nvPr/>
          </p:nvSpPr>
          <p:spPr>
            <a:xfrm>
              <a:off x="2335725" y="2124895"/>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4" name="Google Shape;7844;p64"/>
            <p:cNvSpPr/>
            <p:nvPr/>
          </p:nvSpPr>
          <p:spPr>
            <a:xfrm>
              <a:off x="2341237" y="2121989"/>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5" name="Google Shape;7845;p64"/>
            <p:cNvSpPr/>
            <p:nvPr/>
          </p:nvSpPr>
          <p:spPr>
            <a:xfrm>
              <a:off x="2336865" y="2124229"/>
              <a:ext cx="299" cy="109"/>
            </a:xfrm>
            <a:custGeom>
              <a:avLst/>
              <a:gdLst/>
              <a:ahLst/>
              <a:cxnLst/>
              <a:rect l="l" t="t" r="r" b="b"/>
              <a:pathLst>
                <a:path w="22" h="8" extrusionOk="0">
                  <a:moveTo>
                    <a:pt x="2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6" name="Google Shape;7846;p64"/>
            <p:cNvSpPr/>
            <p:nvPr/>
          </p:nvSpPr>
          <p:spPr>
            <a:xfrm>
              <a:off x="2339472" y="2122844"/>
              <a:ext cx="448" cy="204"/>
            </a:xfrm>
            <a:custGeom>
              <a:avLst/>
              <a:gdLst/>
              <a:ahLst/>
              <a:cxnLst/>
              <a:rect l="l" t="t" r="r" b="b"/>
              <a:pathLst>
                <a:path w="33" h="15" extrusionOk="0">
                  <a:moveTo>
                    <a:pt x="32"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7" name="Google Shape;7847;p64"/>
            <p:cNvSpPr/>
            <p:nvPr/>
          </p:nvSpPr>
          <p:spPr>
            <a:xfrm>
              <a:off x="2301876" y="2129457"/>
              <a:ext cx="679" cy="109"/>
            </a:xfrm>
            <a:custGeom>
              <a:avLst/>
              <a:gdLst/>
              <a:ahLst/>
              <a:cxnLst/>
              <a:rect l="l" t="t" r="r" b="b"/>
              <a:pathLst>
                <a:path w="50" h="8" extrusionOk="0">
                  <a:moveTo>
                    <a:pt x="1" y="0"/>
                  </a:moveTo>
                  <a:lnTo>
                    <a:pt x="5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8" name="Google Shape;7848;p64"/>
            <p:cNvSpPr/>
            <p:nvPr/>
          </p:nvSpPr>
          <p:spPr>
            <a:xfrm>
              <a:off x="2340572" y="2122274"/>
              <a:ext cx="530" cy="258"/>
            </a:xfrm>
            <a:custGeom>
              <a:avLst/>
              <a:gdLst/>
              <a:ahLst/>
              <a:cxnLst/>
              <a:rect l="l" t="t" r="r" b="b"/>
              <a:pathLst>
                <a:path w="39" h="19" extrusionOk="0">
                  <a:moveTo>
                    <a:pt x="39"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49" name="Google Shape;7849;p64"/>
            <p:cNvSpPr/>
            <p:nvPr/>
          </p:nvSpPr>
          <p:spPr>
            <a:xfrm>
              <a:off x="2334340" y="2125886"/>
              <a:ext cx="68" cy="68"/>
            </a:xfrm>
            <a:custGeom>
              <a:avLst/>
              <a:gdLst/>
              <a:ahLst/>
              <a:cxnLst/>
              <a:rect l="l" t="t" r="r" b="b"/>
              <a:pathLst>
                <a:path w="5" h="5" extrusionOk="0">
                  <a:moveTo>
                    <a:pt x="1" y="4"/>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0" name="Google Shape;7850;p64"/>
            <p:cNvSpPr/>
            <p:nvPr/>
          </p:nvSpPr>
          <p:spPr>
            <a:xfrm>
              <a:off x="2338956" y="2123129"/>
              <a:ext cx="394" cy="163"/>
            </a:xfrm>
            <a:custGeom>
              <a:avLst/>
              <a:gdLst/>
              <a:ahLst/>
              <a:cxnLst/>
              <a:rect l="l" t="t" r="r" b="b"/>
              <a:pathLst>
                <a:path w="29" h="12" extrusionOk="0">
                  <a:moveTo>
                    <a:pt x="28"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1" name="Google Shape;7851;p64"/>
            <p:cNvSpPr/>
            <p:nvPr/>
          </p:nvSpPr>
          <p:spPr>
            <a:xfrm>
              <a:off x="2327307" y="2127406"/>
              <a:ext cx="1684" cy="638"/>
            </a:xfrm>
            <a:custGeom>
              <a:avLst/>
              <a:gdLst/>
              <a:ahLst/>
              <a:cxnLst/>
              <a:rect l="l" t="t" r="r" b="b"/>
              <a:pathLst>
                <a:path w="124" h="47" extrusionOk="0">
                  <a:moveTo>
                    <a:pt x="1" y="29"/>
                  </a:moveTo>
                  <a:cubicBezTo>
                    <a:pt x="43" y="46"/>
                    <a:pt x="95" y="36"/>
                    <a:pt x="123" y="1"/>
                  </a:cubicBezTo>
                  <a:cubicBezTo>
                    <a:pt x="95" y="36"/>
                    <a:pt x="43" y="46"/>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2" name="Google Shape;7852;p64"/>
            <p:cNvSpPr/>
            <p:nvPr/>
          </p:nvSpPr>
          <p:spPr>
            <a:xfrm>
              <a:off x="2338481" y="2123374"/>
              <a:ext cx="339" cy="149"/>
            </a:xfrm>
            <a:custGeom>
              <a:avLst/>
              <a:gdLst/>
              <a:ahLst/>
              <a:cxnLst/>
              <a:rect l="l" t="t" r="r" b="b"/>
              <a:pathLst>
                <a:path w="25" h="11" extrusionOk="0">
                  <a:moveTo>
                    <a:pt x="25"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3" name="Google Shape;7853;p64"/>
            <p:cNvSpPr/>
            <p:nvPr/>
          </p:nvSpPr>
          <p:spPr>
            <a:xfrm>
              <a:off x="2328977" y="2126361"/>
              <a:ext cx="3815" cy="1059"/>
            </a:xfrm>
            <a:custGeom>
              <a:avLst/>
              <a:gdLst/>
              <a:ahLst/>
              <a:cxnLst/>
              <a:rect l="l" t="t" r="r" b="b"/>
              <a:pathLst>
                <a:path w="281" h="78" extrusionOk="0">
                  <a:moveTo>
                    <a:pt x="0" y="78"/>
                  </a:moveTo>
                  <a:cubicBezTo>
                    <a:pt x="88" y="1"/>
                    <a:pt x="200" y="4"/>
                    <a:pt x="280" y="8"/>
                  </a:cubicBezTo>
                  <a:cubicBezTo>
                    <a:pt x="200" y="4"/>
                    <a:pt x="88" y="1"/>
                    <a:pt x="0" y="7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4" name="Google Shape;7854;p64"/>
            <p:cNvSpPr/>
            <p:nvPr/>
          </p:nvSpPr>
          <p:spPr>
            <a:xfrm>
              <a:off x="2302691" y="2129592"/>
              <a:ext cx="489" cy="68"/>
            </a:xfrm>
            <a:custGeom>
              <a:avLst/>
              <a:gdLst/>
              <a:ahLst/>
              <a:cxnLst/>
              <a:rect l="l" t="t" r="r" b="b"/>
              <a:pathLst>
                <a:path w="36" h="5" extrusionOk="0">
                  <a:moveTo>
                    <a:pt x="35"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5" name="Google Shape;7855;p64"/>
            <p:cNvSpPr/>
            <p:nvPr/>
          </p:nvSpPr>
          <p:spPr>
            <a:xfrm>
              <a:off x="2334245" y="2125981"/>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6" name="Google Shape;7856;p64"/>
            <p:cNvSpPr/>
            <p:nvPr/>
          </p:nvSpPr>
          <p:spPr>
            <a:xfrm>
              <a:off x="2334489" y="2125750"/>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7" name="Google Shape;7857;p64"/>
            <p:cNvSpPr/>
            <p:nvPr/>
          </p:nvSpPr>
          <p:spPr>
            <a:xfrm>
              <a:off x="2303302" y="2129647"/>
              <a:ext cx="394" cy="54"/>
            </a:xfrm>
            <a:custGeom>
              <a:avLst/>
              <a:gdLst/>
              <a:ahLst/>
              <a:cxnLst/>
              <a:rect l="l" t="t" r="r" b="b"/>
              <a:pathLst>
                <a:path w="29" h="4" extrusionOk="0">
                  <a:moveTo>
                    <a:pt x="29"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8" name="Google Shape;7858;p64"/>
            <p:cNvSpPr/>
            <p:nvPr/>
          </p:nvSpPr>
          <p:spPr>
            <a:xfrm>
              <a:off x="2333294" y="212645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59" name="Google Shape;7859;p64"/>
            <p:cNvSpPr/>
            <p:nvPr/>
          </p:nvSpPr>
          <p:spPr>
            <a:xfrm>
              <a:off x="2334394" y="2125845"/>
              <a:ext cx="54" cy="54"/>
            </a:xfrm>
            <a:custGeom>
              <a:avLst/>
              <a:gdLst/>
              <a:ahLst/>
              <a:cxnLst/>
              <a:rect l="l" t="t" r="r" b="b"/>
              <a:pathLst>
                <a:path w="4" h="4" extrusionOk="0">
                  <a:moveTo>
                    <a:pt x="4"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0" name="Google Shape;7860;p64"/>
            <p:cNvSpPr/>
            <p:nvPr/>
          </p:nvSpPr>
          <p:spPr>
            <a:xfrm>
              <a:off x="2340002" y="2122559"/>
              <a:ext cx="489" cy="258"/>
            </a:xfrm>
            <a:custGeom>
              <a:avLst/>
              <a:gdLst/>
              <a:ahLst/>
              <a:cxnLst/>
              <a:rect l="l" t="t" r="r" b="b"/>
              <a:pathLst>
                <a:path w="36" h="19" extrusionOk="0">
                  <a:moveTo>
                    <a:pt x="35" y="1"/>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1" name="Google Shape;7861;p64"/>
            <p:cNvSpPr/>
            <p:nvPr/>
          </p:nvSpPr>
          <p:spPr>
            <a:xfrm>
              <a:off x="2334530" y="212565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2" name="Google Shape;7862;p64"/>
            <p:cNvSpPr/>
            <p:nvPr/>
          </p:nvSpPr>
          <p:spPr>
            <a:xfrm>
              <a:off x="2305202" y="2129837"/>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3" name="Google Shape;7863;p64"/>
            <p:cNvSpPr/>
            <p:nvPr/>
          </p:nvSpPr>
          <p:spPr>
            <a:xfrm>
              <a:off x="2335100" y="2125275"/>
              <a:ext cx="163" cy="109"/>
            </a:xfrm>
            <a:custGeom>
              <a:avLst/>
              <a:gdLst/>
              <a:ahLst/>
              <a:cxnLst/>
              <a:rect l="l" t="t" r="r" b="b"/>
              <a:pathLst>
                <a:path w="12" h="8" extrusionOk="0">
                  <a:moveTo>
                    <a:pt x="11"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4" name="Google Shape;7864;p64"/>
            <p:cNvSpPr/>
            <p:nvPr/>
          </p:nvSpPr>
          <p:spPr>
            <a:xfrm>
              <a:off x="2334964" y="212537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5" name="Google Shape;7865;p64"/>
            <p:cNvSpPr/>
            <p:nvPr/>
          </p:nvSpPr>
          <p:spPr>
            <a:xfrm>
              <a:off x="2335535" y="2124990"/>
              <a:ext cx="149" cy="109"/>
            </a:xfrm>
            <a:custGeom>
              <a:avLst/>
              <a:gdLst/>
              <a:ahLst/>
              <a:cxnLst/>
              <a:rect l="l" t="t" r="r" b="b"/>
              <a:pathLst>
                <a:path w="11" h="8" extrusionOk="0">
                  <a:moveTo>
                    <a:pt x="11"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6" name="Google Shape;7866;p64"/>
            <p:cNvSpPr/>
            <p:nvPr/>
          </p:nvSpPr>
          <p:spPr>
            <a:xfrm>
              <a:off x="2338046" y="2123605"/>
              <a:ext cx="299" cy="163"/>
            </a:xfrm>
            <a:custGeom>
              <a:avLst/>
              <a:gdLst/>
              <a:ahLst/>
              <a:cxnLst/>
              <a:rect l="l" t="t" r="r" b="b"/>
              <a:pathLst>
                <a:path w="22" h="12" extrusionOk="0">
                  <a:moveTo>
                    <a:pt x="22"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7" name="Google Shape;7867;p64"/>
            <p:cNvSpPr/>
            <p:nvPr/>
          </p:nvSpPr>
          <p:spPr>
            <a:xfrm>
              <a:off x="2303831" y="2129742"/>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8" name="Google Shape;7868;p64"/>
            <p:cNvSpPr/>
            <p:nvPr/>
          </p:nvSpPr>
          <p:spPr>
            <a:xfrm>
              <a:off x="2335290" y="2125125"/>
              <a:ext cx="163" cy="109"/>
            </a:xfrm>
            <a:custGeom>
              <a:avLst/>
              <a:gdLst/>
              <a:ahLst/>
              <a:cxnLst/>
              <a:rect l="l" t="t" r="r" b="b"/>
              <a:pathLst>
                <a:path w="12" h="8" extrusionOk="0">
                  <a:moveTo>
                    <a:pt x="11"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69" name="Google Shape;7869;p64"/>
            <p:cNvSpPr/>
            <p:nvPr/>
          </p:nvSpPr>
          <p:spPr>
            <a:xfrm>
              <a:off x="2334679" y="2125560"/>
              <a:ext cx="109" cy="109"/>
            </a:xfrm>
            <a:custGeom>
              <a:avLst/>
              <a:gdLst/>
              <a:ahLst/>
              <a:cxnLst/>
              <a:rect l="l" t="t" r="r" b="b"/>
              <a:pathLst>
                <a:path w="8" h="8" extrusionOk="0">
                  <a:moveTo>
                    <a:pt x="7"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0" name="Google Shape;7870;p64"/>
            <p:cNvSpPr/>
            <p:nvPr/>
          </p:nvSpPr>
          <p:spPr>
            <a:xfrm>
              <a:off x="2337626" y="2123795"/>
              <a:ext cx="299" cy="163"/>
            </a:xfrm>
            <a:custGeom>
              <a:avLst/>
              <a:gdLst/>
              <a:ahLst/>
              <a:cxnLst/>
              <a:rect l="l" t="t" r="r" b="b"/>
              <a:pathLst>
                <a:path w="22" h="12" extrusionOk="0">
                  <a:moveTo>
                    <a:pt x="21" y="1"/>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1" name="Google Shape;7871;p64"/>
            <p:cNvSpPr/>
            <p:nvPr/>
          </p:nvSpPr>
          <p:spPr>
            <a:xfrm>
              <a:off x="2334815" y="2125465"/>
              <a:ext cx="109" cy="109"/>
            </a:xfrm>
            <a:custGeom>
              <a:avLst/>
              <a:gdLst/>
              <a:ahLst/>
              <a:cxnLst/>
              <a:rect l="l" t="t" r="r" b="b"/>
              <a:pathLst>
                <a:path w="8" h="8" extrusionOk="0">
                  <a:moveTo>
                    <a:pt x="8"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2" name="Google Shape;7872;p64"/>
            <p:cNvSpPr/>
            <p:nvPr/>
          </p:nvSpPr>
          <p:spPr>
            <a:xfrm>
              <a:off x="2286819" y="2116381"/>
              <a:ext cx="21398" cy="53672"/>
            </a:xfrm>
            <a:custGeom>
              <a:avLst/>
              <a:gdLst/>
              <a:ahLst/>
              <a:cxnLst/>
              <a:rect l="l" t="t" r="r" b="b"/>
              <a:pathLst>
                <a:path w="1576" h="3953" extrusionOk="0">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3" name="Google Shape;7873;p64"/>
            <p:cNvSpPr/>
            <p:nvPr/>
          </p:nvSpPr>
          <p:spPr>
            <a:xfrm>
              <a:off x="2291041" y="2116476"/>
              <a:ext cx="1589" cy="3435"/>
            </a:xfrm>
            <a:custGeom>
              <a:avLst/>
              <a:gdLst/>
              <a:ahLst/>
              <a:cxnLst/>
              <a:rect l="l" t="t" r="r" b="b"/>
              <a:pathLst>
                <a:path w="117" h="253" extrusionOk="0">
                  <a:moveTo>
                    <a:pt x="1" y="1"/>
                  </a:moveTo>
                  <a:lnTo>
                    <a:pt x="1" y="1"/>
                  </a:lnTo>
                  <a:cubicBezTo>
                    <a:pt x="43" y="81"/>
                    <a:pt x="81" y="165"/>
                    <a:pt x="116" y="253"/>
                  </a:cubicBezTo>
                  <a:cubicBezTo>
                    <a:pt x="81" y="165"/>
                    <a:pt x="43" y="8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4" name="Google Shape;7874;p64"/>
            <p:cNvSpPr/>
            <p:nvPr/>
          </p:nvSpPr>
          <p:spPr>
            <a:xfrm>
              <a:off x="2287484" y="2138431"/>
              <a:ext cx="1534" cy="5906"/>
            </a:xfrm>
            <a:custGeom>
              <a:avLst/>
              <a:gdLst/>
              <a:ahLst/>
              <a:cxnLst/>
              <a:rect l="l" t="t" r="r" b="b"/>
              <a:pathLst>
                <a:path w="113" h="435" extrusionOk="0">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5" name="Google Shape;7875;p64"/>
            <p:cNvSpPr/>
            <p:nvPr/>
          </p:nvSpPr>
          <p:spPr>
            <a:xfrm>
              <a:off x="2292942" y="2120903"/>
              <a:ext cx="68" cy="149"/>
            </a:xfrm>
            <a:custGeom>
              <a:avLst/>
              <a:gdLst/>
              <a:ahLst/>
              <a:cxnLst/>
              <a:rect l="l" t="t" r="r" b="b"/>
              <a:pathLst>
                <a:path w="5" h="11" extrusionOk="0">
                  <a:moveTo>
                    <a:pt x="4"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6" name="Google Shape;7876;p64"/>
            <p:cNvSpPr/>
            <p:nvPr/>
          </p:nvSpPr>
          <p:spPr>
            <a:xfrm>
              <a:off x="2292711" y="2120183"/>
              <a:ext cx="109" cy="353"/>
            </a:xfrm>
            <a:custGeom>
              <a:avLst/>
              <a:gdLst/>
              <a:ahLst/>
              <a:cxnLst/>
              <a:rect l="l" t="t" r="r" b="b"/>
              <a:pathLst>
                <a:path w="8" h="26" extrusionOk="0">
                  <a:moveTo>
                    <a:pt x="7" y="2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7" name="Google Shape;7877;p64"/>
            <p:cNvSpPr/>
            <p:nvPr/>
          </p:nvSpPr>
          <p:spPr>
            <a:xfrm>
              <a:off x="2293376" y="2122464"/>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8" name="Google Shape;7878;p64"/>
            <p:cNvSpPr/>
            <p:nvPr/>
          </p:nvSpPr>
          <p:spPr>
            <a:xfrm>
              <a:off x="2287049" y="2144324"/>
              <a:ext cx="448" cy="1398"/>
            </a:xfrm>
            <a:custGeom>
              <a:avLst/>
              <a:gdLst/>
              <a:ahLst/>
              <a:cxnLst/>
              <a:rect l="l" t="t" r="r" b="b"/>
              <a:pathLst>
                <a:path w="33" h="103" extrusionOk="0">
                  <a:moveTo>
                    <a:pt x="1" y="103"/>
                  </a:moveTo>
                  <a:cubicBezTo>
                    <a:pt x="15" y="71"/>
                    <a:pt x="25" y="36"/>
                    <a:pt x="32" y="1"/>
                  </a:cubicBezTo>
                  <a:cubicBezTo>
                    <a:pt x="25" y="36"/>
                    <a:pt x="15" y="71"/>
                    <a:pt x="1" y="10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79" name="Google Shape;7879;p64"/>
            <p:cNvSpPr/>
            <p:nvPr/>
          </p:nvSpPr>
          <p:spPr>
            <a:xfrm>
              <a:off x="2293281" y="2122043"/>
              <a:ext cx="14" cy="54"/>
            </a:xfrm>
            <a:custGeom>
              <a:avLst/>
              <a:gdLst/>
              <a:ahLst/>
              <a:cxnLst/>
              <a:rect l="l" t="t" r="r" b="b"/>
              <a:pathLst>
                <a:path w="1" h="4" extrusionOk="0">
                  <a:moveTo>
                    <a:pt x="0"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0" name="Google Shape;7880;p64"/>
            <p:cNvSpPr/>
            <p:nvPr/>
          </p:nvSpPr>
          <p:spPr>
            <a:xfrm>
              <a:off x="2287769" y="2147800"/>
              <a:ext cx="54" cy="163"/>
            </a:xfrm>
            <a:custGeom>
              <a:avLst/>
              <a:gdLst/>
              <a:ahLst/>
              <a:cxnLst/>
              <a:rect l="l" t="t" r="r" b="b"/>
              <a:pathLst>
                <a:path w="4" h="12" extrusionOk="0">
                  <a:moveTo>
                    <a:pt x="4"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1" name="Google Shape;7881;p64"/>
            <p:cNvSpPr/>
            <p:nvPr/>
          </p:nvSpPr>
          <p:spPr>
            <a:xfrm>
              <a:off x="2288000" y="2148180"/>
              <a:ext cx="258" cy="163"/>
            </a:xfrm>
            <a:custGeom>
              <a:avLst/>
              <a:gdLst/>
              <a:ahLst/>
              <a:cxnLst/>
              <a:rect l="l" t="t" r="r" b="b"/>
              <a:pathLst>
                <a:path w="19" h="12" extrusionOk="0">
                  <a:moveTo>
                    <a:pt x="18" y="11"/>
                  </a:moveTo>
                  <a:cubicBezTo>
                    <a:pt x="11" y="8"/>
                    <a:pt x="8" y="4"/>
                    <a:pt x="1" y="1"/>
                  </a:cubicBezTo>
                  <a:cubicBezTo>
                    <a:pt x="8" y="4"/>
                    <a:pt x="11" y="8"/>
                    <a:pt x="18"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2" name="Google Shape;7882;p64"/>
            <p:cNvSpPr/>
            <p:nvPr/>
          </p:nvSpPr>
          <p:spPr>
            <a:xfrm>
              <a:off x="2295467" y="2150705"/>
              <a:ext cx="720" cy="109"/>
            </a:xfrm>
            <a:custGeom>
              <a:avLst/>
              <a:gdLst/>
              <a:ahLst/>
              <a:cxnLst/>
              <a:rect l="l" t="t" r="r" b="b"/>
              <a:pathLst>
                <a:path w="53" h="8" extrusionOk="0">
                  <a:moveTo>
                    <a:pt x="0" y="7"/>
                  </a:moveTo>
                  <a:cubicBezTo>
                    <a:pt x="18" y="4"/>
                    <a:pt x="35" y="0"/>
                    <a:pt x="53" y="0"/>
                  </a:cubicBezTo>
                  <a:cubicBezTo>
                    <a:pt x="35" y="0"/>
                    <a:pt x="18"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3" name="Google Shape;7883;p64"/>
            <p:cNvSpPr/>
            <p:nvPr/>
          </p:nvSpPr>
          <p:spPr>
            <a:xfrm>
              <a:off x="2288760" y="2148709"/>
              <a:ext cx="299" cy="299"/>
            </a:xfrm>
            <a:custGeom>
              <a:avLst/>
              <a:gdLst/>
              <a:ahLst/>
              <a:cxnLst/>
              <a:rect l="l" t="t" r="r" b="b"/>
              <a:pathLst>
                <a:path w="22" h="22" extrusionOk="0">
                  <a:moveTo>
                    <a:pt x="22" y="2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4" name="Google Shape;7884;p64"/>
            <p:cNvSpPr/>
            <p:nvPr/>
          </p:nvSpPr>
          <p:spPr>
            <a:xfrm>
              <a:off x="2288285" y="2148370"/>
              <a:ext cx="353" cy="258"/>
            </a:xfrm>
            <a:custGeom>
              <a:avLst/>
              <a:gdLst/>
              <a:ahLst/>
              <a:cxnLst/>
              <a:rect l="l" t="t" r="r" b="b"/>
              <a:pathLst>
                <a:path w="26" h="19" extrusionOk="0">
                  <a:moveTo>
                    <a:pt x="25" y="18"/>
                  </a:moveTo>
                  <a:cubicBezTo>
                    <a:pt x="18" y="11"/>
                    <a:pt x="8" y="8"/>
                    <a:pt x="1" y="1"/>
                  </a:cubicBezTo>
                  <a:cubicBezTo>
                    <a:pt x="8" y="8"/>
                    <a:pt x="18" y="11"/>
                    <a:pt x="2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5" name="Google Shape;7885;p64"/>
            <p:cNvSpPr/>
            <p:nvPr/>
          </p:nvSpPr>
          <p:spPr>
            <a:xfrm>
              <a:off x="2294748" y="2150800"/>
              <a:ext cx="543" cy="109"/>
            </a:xfrm>
            <a:custGeom>
              <a:avLst/>
              <a:gdLst/>
              <a:ahLst/>
              <a:cxnLst/>
              <a:rect l="l" t="t" r="r" b="b"/>
              <a:pathLst>
                <a:path w="40" h="8" extrusionOk="0">
                  <a:moveTo>
                    <a:pt x="39" y="0"/>
                  </a:moveTo>
                  <a:cubicBezTo>
                    <a:pt x="25" y="0"/>
                    <a:pt x="11" y="4"/>
                    <a:pt x="1" y="7"/>
                  </a:cubicBezTo>
                  <a:cubicBezTo>
                    <a:pt x="11" y="4"/>
                    <a:pt x="25" y="4"/>
                    <a:pt x="3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6" name="Google Shape;7886;p64"/>
            <p:cNvSpPr/>
            <p:nvPr/>
          </p:nvSpPr>
          <p:spPr>
            <a:xfrm>
              <a:off x="2293227" y="2151126"/>
              <a:ext cx="638" cy="204"/>
            </a:xfrm>
            <a:custGeom>
              <a:avLst/>
              <a:gdLst/>
              <a:ahLst/>
              <a:cxnLst/>
              <a:rect l="l" t="t" r="r" b="b"/>
              <a:pathLst>
                <a:path w="47" h="15" extrusionOk="0">
                  <a:moveTo>
                    <a:pt x="46"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7" name="Google Shape;7887;p64"/>
            <p:cNvSpPr/>
            <p:nvPr/>
          </p:nvSpPr>
          <p:spPr>
            <a:xfrm>
              <a:off x="2296703" y="2150800"/>
              <a:ext cx="204" cy="14"/>
            </a:xfrm>
            <a:custGeom>
              <a:avLst/>
              <a:gdLst/>
              <a:ahLst/>
              <a:cxnLst/>
              <a:rect l="l" t="t" r="r" b="b"/>
              <a:pathLst>
                <a:path w="15" h="1" extrusionOk="0">
                  <a:moveTo>
                    <a:pt x="14"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8" name="Google Shape;7888;p64"/>
            <p:cNvSpPr/>
            <p:nvPr/>
          </p:nvSpPr>
          <p:spPr>
            <a:xfrm>
              <a:off x="2289195" y="2149130"/>
              <a:ext cx="489" cy="394"/>
            </a:xfrm>
            <a:custGeom>
              <a:avLst/>
              <a:gdLst/>
              <a:ahLst/>
              <a:cxnLst/>
              <a:rect l="l" t="t" r="r" b="b"/>
              <a:pathLst>
                <a:path w="36" h="29" extrusionOk="0">
                  <a:moveTo>
                    <a:pt x="35" y="29"/>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89" name="Google Shape;7889;p64"/>
            <p:cNvSpPr/>
            <p:nvPr/>
          </p:nvSpPr>
          <p:spPr>
            <a:xfrm>
              <a:off x="2297273" y="2150895"/>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0" name="Google Shape;7890;p64"/>
            <p:cNvSpPr/>
            <p:nvPr/>
          </p:nvSpPr>
          <p:spPr>
            <a:xfrm>
              <a:off x="2293987" y="2150936"/>
              <a:ext cx="543" cy="163"/>
            </a:xfrm>
            <a:custGeom>
              <a:avLst/>
              <a:gdLst/>
              <a:ahLst/>
              <a:cxnLst/>
              <a:rect l="l" t="t" r="r" b="b"/>
              <a:pathLst>
                <a:path w="40" h="12" extrusionOk="0">
                  <a:moveTo>
                    <a:pt x="39"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1" name="Google Shape;7891;p64"/>
            <p:cNvSpPr/>
            <p:nvPr/>
          </p:nvSpPr>
          <p:spPr>
            <a:xfrm>
              <a:off x="2306913" y="2152701"/>
              <a:ext cx="258" cy="299"/>
            </a:xfrm>
            <a:custGeom>
              <a:avLst/>
              <a:gdLst/>
              <a:ahLst/>
              <a:cxnLst/>
              <a:rect l="l" t="t" r="r" b="b"/>
              <a:pathLst>
                <a:path w="19" h="22" extrusionOk="0">
                  <a:moveTo>
                    <a:pt x="1" y="0"/>
                  </a:moveTo>
                  <a:lnTo>
                    <a:pt x="18" y="2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2" name="Google Shape;7892;p64"/>
            <p:cNvSpPr/>
            <p:nvPr/>
          </p:nvSpPr>
          <p:spPr>
            <a:xfrm>
              <a:off x="2307293" y="2153081"/>
              <a:ext cx="299" cy="339"/>
            </a:xfrm>
            <a:custGeom>
              <a:avLst/>
              <a:gdLst/>
              <a:ahLst/>
              <a:cxnLst/>
              <a:rect l="l" t="t" r="r" b="b"/>
              <a:pathLst>
                <a:path w="22" h="25" extrusionOk="0">
                  <a:moveTo>
                    <a:pt x="1" y="0"/>
                  </a:moveTo>
                  <a:lnTo>
                    <a:pt x="22"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3" name="Google Shape;7893;p64"/>
            <p:cNvSpPr/>
            <p:nvPr/>
          </p:nvSpPr>
          <p:spPr>
            <a:xfrm>
              <a:off x="2305352" y="2151126"/>
              <a:ext cx="530" cy="543"/>
            </a:xfrm>
            <a:custGeom>
              <a:avLst/>
              <a:gdLst/>
              <a:ahLst/>
              <a:cxnLst/>
              <a:rect l="l" t="t" r="r" b="b"/>
              <a:pathLst>
                <a:path w="39" h="40" extrusionOk="0">
                  <a:moveTo>
                    <a:pt x="0" y="1"/>
                  </a:moveTo>
                  <a:lnTo>
                    <a:pt x="39" y="39"/>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4" name="Google Shape;7894;p64"/>
            <p:cNvSpPr/>
            <p:nvPr/>
          </p:nvSpPr>
          <p:spPr>
            <a:xfrm>
              <a:off x="2305922" y="2151697"/>
              <a:ext cx="434" cy="448"/>
            </a:xfrm>
            <a:custGeom>
              <a:avLst/>
              <a:gdLst/>
              <a:ahLst/>
              <a:cxnLst/>
              <a:rect l="l" t="t" r="r" b="b"/>
              <a:pathLst>
                <a:path w="32" h="33" extrusionOk="0">
                  <a:moveTo>
                    <a:pt x="0" y="1"/>
                  </a:moveTo>
                  <a:lnTo>
                    <a:pt x="32"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5" name="Google Shape;7895;p64"/>
            <p:cNvSpPr/>
            <p:nvPr/>
          </p:nvSpPr>
          <p:spPr>
            <a:xfrm>
              <a:off x="2308108" y="2154792"/>
              <a:ext cx="149" cy="910"/>
            </a:xfrm>
            <a:custGeom>
              <a:avLst/>
              <a:gdLst/>
              <a:ahLst/>
              <a:cxnLst/>
              <a:rect l="l" t="t" r="r" b="b"/>
              <a:pathLst>
                <a:path w="11" h="67" extrusionOk="0">
                  <a:moveTo>
                    <a:pt x="11" y="0"/>
                  </a:moveTo>
                  <a:cubicBezTo>
                    <a:pt x="11" y="21"/>
                    <a:pt x="7" y="42"/>
                    <a:pt x="0" y="67"/>
                  </a:cubicBezTo>
                  <a:cubicBezTo>
                    <a:pt x="7" y="42"/>
                    <a:pt x="11" y="21"/>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6" name="Google Shape;7896;p64"/>
            <p:cNvSpPr/>
            <p:nvPr/>
          </p:nvSpPr>
          <p:spPr>
            <a:xfrm>
              <a:off x="2306492" y="2152267"/>
              <a:ext cx="299" cy="299"/>
            </a:xfrm>
            <a:custGeom>
              <a:avLst/>
              <a:gdLst/>
              <a:ahLst/>
              <a:cxnLst/>
              <a:rect l="l" t="t" r="r" b="b"/>
              <a:pathLst>
                <a:path w="22" h="22" extrusionOk="0">
                  <a:moveTo>
                    <a:pt x="0" y="1"/>
                  </a:moveTo>
                  <a:lnTo>
                    <a:pt x="21"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7" name="Google Shape;7897;p64"/>
            <p:cNvSpPr/>
            <p:nvPr/>
          </p:nvSpPr>
          <p:spPr>
            <a:xfrm>
              <a:off x="2297694" y="2162681"/>
              <a:ext cx="4671" cy="7047"/>
            </a:xfrm>
            <a:custGeom>
              <a:avLst/>
              <a:gdLst/>
              <a:ahLst/>
              <a:cxnLst/>
              <a:rect l="l" t="t" r="r" b="b"/>
              <a:pathLst>
                <a:path w="344" h="519" extrusionOk="0">
                  <a:moveTo>
                    <a:pt x="344" y="518"/>
                  </a:moveTo>
                  <a:cubicBezTo>
                    <a:pt x="214" y="354"/>
                    <a:pt x="22" y="70"/>
                    <a:pt x="1" y="0"/>
                  </a:cubicBezTo>
                  <a:cubicBezTo>
                    <a:pt x="22" y="70"/>
                    <a:pt x="214" y="354"/>
                    <a:pt x="344" y="5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8" name="Google Shape;7898;p64"/>
            <p:cNvSpPr/>
            <p:nvPr/>
          </p:nvSpPr>
          <p:spPr>
            <a:xfrm>
              <a:off x="2304727" y="2150610"/>
              <a:ext cx="489" cy="434"/>
            </a:xfrm>
            <a:custGeom>
              <a:avLst/>
              <a:gdLst/>
              <a:ahLst/>
              <a:cxnLst/>
              <a:rect l="l" t="t" r="r" b="b"/>
              <a:pathLst>
                <a:path w="36" h="32" extrusionOk="0">
                  <a:moveTo>
                    <a:pt x="1" y="0"/>
                  </a:moveTo>
                  <a:lnTo>
                    <a:pt x="36" y="3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899" name="Google Shape;7899;p64"/>
            <p:cNvSpPr/>
            <p:nvPr/>
          </p:nvSpPr>
          <p:spPr>
            <a:xfrm>
              <a:off x="2304347" y="2150271"/>
              <a:ext cx="204" cy="163"/>
            </a:xfrm>
            <a:custGeom>
              <a:avLst/>
              <a:gdLst/>
              <a:ahLst/>
              <a:cxnLst/>
              <a:rect l="l" t="t" r="r" b="b"/>
              <a:pathLst>
                <a:path w="15" h="12" extrusionOk="0">
                  <a:moveTo>
                    <a:pt x="1" y="1"/>
                  </a:moveTo>
                  <a:lnTo>
                    <a:pt x="1" y="1"/>
                  </a:lnTo>
                  <a:lnTo>
                    <a:pt x="15"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0" name="Google Shape;7900;p64"/>
            <p:cNvSpPr/>
            <p:nvPr/>
          </p:nvSpPr>
          <p:spPr>
            <a:xfrm>
              <a:off x="2291951" y="2116436"/>
              <a:ext cx="14" cy="0"/>
            </a:xfrm>
            <a:custGeom>
              <a:avLst/>
              <a:gdLst/>
              <a:ahLst/>
              <a:cxnLst/>
              <a:rect l="l" t="t" r="r" b="b"/>
              <a:pathLst>
                <a:path w="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1" name="Google Shape;7901;p64"/>
            <p:cNvSpPr/>
            <p:nvPr/>
          </p:nvSpPr>
          <p:spPr>
            <a:xfrm>
              <a:off x="229256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2" name="Google Shape;7902;p64"/>
            <p:cNvSpPr/>
            <p:nvPr/>
          </p:nvSpPr>
          <p:spPr>
            <a:xfrm>
              <a:off x="2291095" y="211647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3" name="Google Shape;7903;p64"/>
            <p:cNvSpPr/>
            <p:nvPr/>
          </p:nvSpPr>
          <p:spPr>
            <a:xfrm>
              <a:off x="2293132" y="2116436"/>
              <a:ext cx="14" cy="0"/>
            </a:xfrm>
            <a:custGeom>
              <a:avLst/>
              <a:gdLst/>
              <a:ahLst/>
              <a:cxnLst/>
              <a:rect l="l" t="t" r="r" b="b"/>
              <a:pathLst>
                <a:path w="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4" name="Google Shape;7904;p64"/>
            <p:cNvSpPr/>
            <p:nvPr/>
          </p:nvSpPr>
          <p:spPr>
            <a:xfrm>
              <a:off x="2291326" y="2116476"/>
              <a:ext cx="448" cy="14"/>
            </a:xfrm>
            <a:custGeom>
              <a:avLst/>
              <a:gdLst/>
              <a:ahLst/>
              <a:cxnLst/>
              <a:rect l="l" t="t" r="r" b="b"/>
              <a:pathLst>
                <a:path w="33" h="1" extrusionOk="0">
                  <a:moveTo>
                    <a:pt x="1" y="1"/>
                  </a:moveTo>
                  <a:lnTo>
                    <a:pt x="3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5" name="Google Shape;7905;p64"/>
            <p:cNvSpPr/>
            <p:nvPr/>
          </p:nvSpPr>
          <p:spPr>
            <a:xfrm>
              <a:off x="2550480" y="1720977"/>
              <a:ext cx="54867" cy="35763"/>
            </a:xfrm>
            <a:custGeom>
              <a:avLst/>
              <a:gdLst/>
              <a:ahLst/>
              <a:cxnLst/>
              <a:rect l="l" t="t" r="r" b="b"/>
              <a:pathLst>
                <a:path w="4041" h="2634" extrusionOk="0">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6" name="Google Shape;7906;p64"/>
            <p:cNvSpPr/>
            <p:nvPr/>
          </p:nvSpPr>
          <p:spPr>
            <a:xfrm>
              <a:off x="258574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7" name="Google Shape;7907;p64"/>
            <p:cNvSpPr/>
            <p:nvPr/>
          </p:nvSpPr>
          <p:spPr>
            <a:xfrm>
              <a:off x="2587696" y="1734365"/>
              <a:ext cx="299" cy="14"/>
            </a:xfrm>
            <a:custGeom>
              <a:avLst/>
              <a:gdLst/>
              <a:ahLst/>
              <a:cxnLst/>
              <a:rect l="l" t="t" r="r" b="b"/>
              <a:pathLst>
                <a:path w="22" h="1" extrusionOk="0">
                  <a:moveTo>
                    <a:pt x="0" y="0"/>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8" name="Google Shape;7908;p64"/>
            <p:cNvSpPr/>
            <p:nvPr/>
          </p:nvSpPr>
          <p:spPr>
            <a:xfrm>
              <a:off x="2588782" y="1734365"/>
              <a:ext cx="489" cy="14"/>
            </a:xfrm>
            <a:custGeom>
              <a:avLst/>
              <a:gdLst/>
              <a:ahLst/>
              <a:cxnLst/>
              <a:rect l="l" t="t" r="r" b="b"/>
              <a:pathLst>
                <a:path w="36" h="1" extrusionOk="0">
                  <a:moveTo>
                    <a:pt x="1" y="0"/>
                  </a:moveTo>
                  <a:lnTo>
                    <a:pt x="3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09" name="Google Shape;7909;p64"/>
            <p:cNvSpPr/>
            <p:nvPr/>
          </p:nvSpPr>
          <p:spPr>
            <a:xfrm>
              <a:off x="2587221" y="1734365"/>
              <a:ext cx="204" cy="14"/>
            </a:xfrm>
            <a:custGeom>
              <a:avLst/>
              <a:gdLst/>
              <a:ahLst/>
              <a:cxnLst/>
              <a:rect l="l" t="t" r="r" b="b"/>
              <a:pathLst>
                <a:path w="15" h="1" extrusionOk="0">
                  <a:moveTo>
                    <a:pt x="0" y="0"/>
                  </a:moveTo>
                  <a:lnTo>
                    <a:pt x="1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0" name="Google Shape;7910;p64"/>
            <p:cNvSpPr/>
            <p:nvPr/>
          </p:nvSpPr>
          <p:spPr>
            <a:xfrm>
              <a:off x="2586786" y="1734270"/>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1" name="Google Shape;7911;p64"/>
            <p:cNvSpPr/>
            <p:nvPr/>
          </p:nvSpPr>
          <p:spPr>
            <a:xfrm>
              <a:off x="2588646" y="173436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2" name="Google Shape;7912;p64"/>
            <p:cNvSpPr/>
            <p:nvPr/>
          </p:nvSpPr>
          <p:spPr>
            <a:xfrm>
              <a:off x="2589352" y="1733740"/>
              <a:ext cx="6381" cy="638"/>
            </a:xfrm>
            <a:custGeom>
              <a:avLst/>
              <a:gdLst/>
              <a:ahLst/>
              <a:cxnLst/>
              <a:rect l="l" t="t" r="r" b="b"/>
              <a:pathLst>
                <a:path w="470" h="47" extrusionOk="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3" name="Google Shape;7913;p64"/>
            <p:cNvSpPr/>
            <p:nvPr/>
          </p:nvSpPr>
          <p:spPr>
            <a:xfrm>
              <a:off x="2586121" y="1734080"/>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4" name="Google Shape;7914;p64"/>
            <p:cNvSpPr/>
            <p:nvPr/>
          </p:nvSpPr>
          <p:spPr>
            <a:xfrm>
              <a:off x="2585075" y="1734080"/>
              <a:ext cx="258" cy="14"/>
            </a:xfrm>
            <a:custGeom>
              <a:avLst/>
              <a:gdLst/>
              <a:ahLst/>
              <a:cxnLst/>
              <a:rect l="l" t="t" r="r" b="b"/>
              <a:pathLst>
                <a:path w="19" h="1" extrusionOk="0">
                  <a:moveTo>
                    <a:pt x="1" y="0"/>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5" name="Google Shape;7915;p64"/>
            <p:cNvSpPr/>
            <p:nvPr/>
          </p:nvSpPr>
          <p:spPr>
            <a:xfrm>
              <a:off x="2553752" y="174913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6" name="Google Shape;7916;p64"/>
            <p:cNvSpPr/>
            <p:nvPr/>
          </p:nvSpPr>
          <p:spPr>
            <a:xfrm>
              <a:off x="2553997" y="1748716"/>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7" name="Google Shape;7917;p64"/>
            <p:cNvSpPr/>
            <p:nvPr/>
          </p:nvSpPr>
          <p:spPr>
            <a:xfrm>
              <a:off x="2555612" y="1746720"/>
              <a:ext cx="244" cy="204"/>
            </a:xfrm>
            <a:custGeom>
              <a:avLst/>
              <a:gdLst/>
              <a:ahLst/>
              <a:cxnLst/>
              <a:rect l="l" t="t" r="r" b="b"/>
              <a:pathLst>
                <a:path w="18" h="15" extrusionOk="0">
                  <a:moveTo>
                    <a:pt x="18" y="0"/>
                  </a:moveTo>
                  <a:lnTo>
                    <a:pt x="0"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8" name="Google Shape;7918;p64"/>
            <p:cNvSpPr/>
            <p:nvPr/>
          </p:nvSpPr>
          <p:spPr>
            <a:xfrm>
              <a:off x="2554893" y="1747426"/>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19" name="Google Shape;7919;p64"/>
            <p:cNvSpPr/>
            <p:nvPr/>
          </p:nvSpPr>
          <p:spPr>
            <a:xfrm>
              <a:off x="2554187" y="1748377"/>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0" name="Google Shape;7920;p64"/>
            <p:cNvSpPr/>
            <p:nvPr/>
          </p:nvSpPr>
          <p:spPr>
            <a:xfrm>
              <a:off x="2555368" y="1746951"/>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1" name="Google Shape;7921;p64"/>
            <p:cNvSpPr/>
            <p:nvPr/>
          </p:nvSpPr>
          <p:spPr>
            <a:xfrm>
              <a:off x="2554417" y="1747997"/>
              <a:ext cx="163" cy="204"/>
            </a:xfrm>
            <a:custGeom>
              <a:avLst/>
              <a:gdLst/>
              <a:ahLst/>
              <a:cxnLst/>
              <a:rect l="l" t="t" r="r" b="b"/>
              <a:pathLst>
                <a:path w="12" h="15" extrusionOk="0">
                  <a:moveTo>
                    <a:pt x="11" y="1"/>
                  </a:moveTo>
                  <a:lnTo>
                    <a:pt x="1"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2" name="Google Shape;7922;p64"/>
            <p:cNvSpPr/>
            <p:nvPr/>
          </p:nvSpPr>
          <p:spPr>
            <a:xfrm>
              <a:off x="2553616" y="1749572"/>
              <a:ext cx="109" cy="244"/>
            </a:xfrm>
            <a:custGeom>
              <a:avLst/>
              <a:gdLst/>
              <a:ahLst/>
              <a:cxnLst/>
              <a:rect l="l" t="t" r="r" b="b"/>
              <a:pathLst>
                <a:path w="8" h="18" extrusionOk="0">
                  <a:moveTo>
                    <a:pt x="7" y="0"/>
                  </a:moveTo>
                  <a:lnTo>
                    <a:pt x="0"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3" name="Google Shape;7923;p64"/>
            <p:cNvSpPr/>
            <p:nvPr/>
          </p:nvSpPr>
          <p:spPr>
            <a:xfrm>
              <a:off x="2553141" y="1752423"/>
              <a:ext cx="14" cy="353"/>
            </a:xfrm>
            <a:custGeom>
              <a:avLst/>
              <a:gdLst/>
              <a:ahLst/>
              <a:cxnLst/>
              <a:rect l="l" t="t" r="r" b="b"/>
              <a:pathLst>
                <a:path w="1" h="26" extrusionOk="0">
                  <a:moveTo>
                    <a:pt x="0" y="1"/>
                  </a:moveTo>
                  <a:lnTo>
                    <a:pt x="0" y="25"/>
                  </a:lnTo>
                  <a:cubicBezTo>
                    <a:pt x="0" y="18"/>
                    <a:pt x="0"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4" name="Google Shape;7924;p64"/>
            <p:cNvSpPr/>
            <p:nvPr/>
          </p:nvSpPr>
          <p:spPr>
            <a:xfrm>
              <a:off x="2572679" y="1720950"/>
              <a:ext cx="14" cy="163"/>
            </a:xfrm>
            <a:custGeom>
              <a:avLst/>
              <a:gdLst/>
              <a:ahLst/>
              <a:cxnLst/>
              <a:rect l="l" t="t" r="r" b="b"/>
              <a:pathLst>
                <a:path w="1" h="12" extrusionOk="0">
                  <a:moveTo>
                    <a:pt x="0" y="11"/>
                  </a:moveTo>
                  <a:lnTo>
                    <a:pt x="0" y="4"/>
                  </a:lnTo>
                  <a:cubicBezTo>
                    <a:pt x="0" y="1"/>
                    <a:pt x="0" y="8"/>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5" name="Google Shape;7925;p64"/>
            <p:cNvSpPr/>
            <p:nvPr/>
          </p:nvSpPr>
          <p:spPr>
            <a:xfrm>
              <a:off x="2553087" y="1753143"/>
              <a:ext cx="14" cy="149"/>
            </a:xfrm>
            <a:custGeom>
              <a:avLst/>
              <a:gdLst/>
              <a:ahLst/>
              <a:cxnLst/>
              <a:rect l="l" t="t" r="r" b="b"/>
              <a:pathLst>
                <a:path w="1" h="11" extrusionOk="0">
                  <a:moveTo>
                    <a:pt x="1"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6" name="Google Shape;7926;p64"/>
            <p:cNvSpPr/>
            <p:nvPr/>
          </p:nvSpPr>
          <p:spPr>
            <a:xfrm>
              <a:off x="2553141" y="1751758"/>
              <a:ext cx="54" cy="353"/>
            </a:xfrm>
            <a:custGeom>
              <a:avLst/>
              <a:gdLst/>
              <a:ahLst/>
              <a:cxnLst/>
              <a:rect l="l" t="t" r="r" b="b"/>
              <a:pathLst>
                <a:path w="4" h="26" extrusionOk="0">
                  <a:moveTo>
                    <a:pt x="4" y="1"/>
                  </a:moveTo>
                  <a:cubicBezTo>
                    <a:pt x="4" y="8"/>
                    <a:pt x="0" y="15"/>
                    <a:pt x="0" y="25"/>
                  </a:cubicBezTo>
                  <a:cubicBezTo>
                    <a:pt x="4" y="15"/>
                    <a:pt x="4" y="8"/>
                    <a:pt x="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7" name="Google Shape;7927;p64"/>
            <p:cNvSpPr/>
            <p:nvPr/>
          </p:nvSpPr>
          <p:spPr>
            <a:xfrm>
              <a:off x="2555137" y="1747196"/>
              <a:ext cx="149" cy="149"/>
            </a:xfrm>
            <a:custGeom>
              <a:avLst/>
              <a:gdLst/>
              <a:ahLst/>
              <a:cxnLst/>
              <a:rect l="l" t="t" r="r" b="b"/>
              <a:pathLst>
                <a:path w="11" h="11" extrusionOk="0">
                  <a:moveTo>
                    <a:pt x="0" y="11"/>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8" name="Google Shape;7928;p64"/>
            <p:cNvSpPr/>
            <p:nvPr/>
          </p:nvSpPr>
          <p:spPr>
            <a:xfrm>
              <a:off x="2553467" y="1750047"/>
              <a:ext cx="68" cy="244"/>
            </a:xfrm>
            <a:custGeom>
              <a:avLst/>
              <a:gdLst/>
              <a:ahLst/>
              <a:cxnLst/>
              <a:rect l="l" t="t" r="r" b="b"/>
              <a:pathLst>
                <a:path w="5" h="18" extrusionOk="0">
                  <a:moveTo>
                    <a:pt x="4" y="0"/>
                  </a:moveTo>
                  <a:cubicBezTo>
                    <a:pt x="4" y="7"/>
                    <a:pt x="1" y="15"/>
                    <a:pt x="1" y="18"/>
                  </a:cubicBezTo>
                  <a:cubicBezTo>
                    <a:pt x="1" y="15"/>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29" name="Google Shape;7929;p64"/>
            <p:cNvSpPr/>
            <p:nvPr/>
          </p:nvSpPr>
          <p:spPr>
            <a:xfrm>
              <a:off x="2553236" y="1751147"/>
              <a:ext cx="54" cy="299"/>
            </a:xfrm>
            <a:custGeom>
              <a:avLst/>
              <a:gdLst/>
              <a:ahLst/>
              <a:cxnLst/>
              <a:rect l="l" t="t" r="r" b="b"/>
              <a:pathLst>
                <a:path w="4" h="22" extrusionOk="0">
                  <a:moveTo>
                    <a:pt x="4" y="0"/>
                  </a:moveTo>
                  <a:cubicBezTo>
                    <a:pt x="4" y="7"/>
                    <a:pt x="0" y="14"/>
                    <a:pt x="0" y="21"/>
                  </a:cubicBezTo>
                  <a:cubicBezTo>
                    <a:pt x="4"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0" name="Google Shape;7930;p64"/>
            <p:cNvSpPr/>
            <p:nvPr/>
          </p:nvSpPr>
          <p:spPr>
            <a:xfrm>
              <a:off x="2553331" y="1750576"/>
              <a:ext cx="54" cy="285"/>
            </a:xfrm>
            <a:custGeom>
              <a:avLst/>
              <a:gdLst/>
              <a:ahLst/>
              <a:cxnLst/>
              <a:rect l="l" t="t" r="r" b="b"/>
              <a:pathLst>
                <a:path w="4" h="21" extrusionOk="0">
                  <a:moveTo>
                    <a:pt x="4" y="0"/>
                  </a:moveTo>
                  <a:cubicBezTo>
                    <a:pt x="4" y="7"/>
                    <a:pt x="0" y="14"/>
                    <a:pt x="0" y="21"/>
                  </a:cubicBezTo>
                  <a:cubicBezTo>
                    <a:pt x="0" y="14"/>
                    <a:pt x="4" y="7"/>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1" name="Google Shape;7931;p64"/>
            <p:cNvSpPr/>
            <p:nvPr/>
          </p:nvSpPr>
          <p:spPr>
            <a:xfrm>
              <a:off x="2570398" y="1725716"/>
              <a:ext cx="54" cy="54"/>
            </a:xfrm>
            <a:custGeom>
              <a:avLst/>
              <a:gdLst/>
              <a:ahLst/>
              <a:cxnLst/>
              <a:rect l="l" t="t" r="r" b="b"/>
              <a:pathLst>
                <a:path w="4" h="4" extrusionOk="0">
                  <a:moveTo>
                    <a:pt x="4" y="0"/>
                  </a:moveTo>
                  <a:lnTo>
                    <a:pt x="0" y="4"/>
                  </a:ln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2" name="Google Shape;7932;p64"/>
            <p:cNvSpPr/>
            <p:nvPr/>
          </p:nvSpPr>
          <p:spPr>
            <a:xfrm>
              <a:off x="2554662" y="1747712"/>
              <a:ext cx="149" cy="204"/>
            </a:xfrm>
            <a:custGeom>
              <a:avLst/>
              <a:gdLst/>
              <a:ahLst/>
              <a:cxnLst/>
              <a:rect l="l" t="t" r="r" b="b"/>
              <a:pathLst>
                <a:path w="11" h="15" extrusionOk="0">
                  <a:moveTo>
                    <a:pt x="11"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3" name="Google Shape;7933;p64"/>
            <p:cNvSpPr/>
            <p:nvPr/>
          </p:nvSpPr>
          <p:spPr>
            <a:xfrm>
              <a:off x="2572014" y="1722675"/>
              <a:ext cx="109" cy="190"/>
            </a:xfrm>
            <a:custGeom>
              <a:avLst/>
              <a:gdLst/>
              <a:ahLst/>
              <a:cxnLst/>
              <a:rect l="l" t="t" r="r" b="b"/>
              <a:pathLst>
                <a:path w="8" h="14" extrusionOk="0">
                  <a:moveTo>
                    <a:pt x="0" y="14"/>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4" name="Google Shape;7934;p64"/>
            <p:cNvSpPr/>
            <p:nvPr/>
          </p:nvSpPr>
          <p:spPr>
            <a:xfrm>
              <a:off x="2572489" y="1721616"/>
              <a:ext cx="54" cy="163"/>
            </a:xfrm>
            <a:custGeom>
              <a:avLst/>
              <a:gdLst/>
              <a:ahLst/>
              <a:cxnLst/>
              <a:rect l="l" t="t" r="r" b="b"/>
              <a:pathLst>
                <a:path w="4" h="12" extrusionOk="0">
                  <a:moveTo>
                    <a:pt x="0" y="1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5" name="Google Shape;7935;p64"/>
            <p:cNvSpPr/>
            <p:nvPr/>
          </p:nvSpPr>
          <p:spPr>
            <a:xfrm>
              <a:off x="2572299" y="1722050"/>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6" name="Google Shape;7936;p64"/>
            <p:cNvSpPr/>
            <p:nvPr/>
          </p:nvSpPr>
          <p:spPr>
            <a:xfrm>
              <a:off x="2571824" y="1723001"/>
              <a:ext cx="109" cy="204"/>
            </a:xfrm>
            <a:custGeom>
              <a:avLst/>
              <a:gdLst/>
              <a:ahLst/>
              <a:cxnLst/>
              <a:rect l="l" t="t" r="r" b="b"/>
              <a:pathLst>
                <a:path w="8" h="15" extrusionOk="0">
                  <a:moveTo>
                    <a:pt x="0" y="15"/>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7" name="Google Shape;7937;p64"/>
            <p:cNvSpPr/>
            <p:nvPr/>
          </p:nvSpPr>
          <p:spPr>
            <a:xfrm>
              <a:off x="2572394" y="1721860"/>
              <a:ext cx="54" cy="109"/>
            </a:xfrm>
            <a:custGeom>
              <a:avLst/>
              <a:gdLst/>
              <a:ahLst/>
              <a:cxnLst/>
              <a:rect l="l" t="t" r="r" b="b"/>
              <a:pathLst>
                <a:path w="4" h="8" extrusionOk="0">
                  <a:moveTo>
                    <a:pt x="0" y="7"/>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8" name="Google Shape;7938;p64"/>
            <p:cNvSpPr/>
            <p:nvPr/>
          </p:nvSpPr>
          <p:spPr>
            <a:xfrm>
              <a:off x="2572150" y="1722335"/>
              <a:ext cx="109" cy="204"/>
            </a:xfrm>
            <a:custGeom>
              <a:avLst/>
              <a:gdLst/>
              <a:ahLst/>
              <a:cxnLst/>
              <a:rect l="l" t="t" r="r" b="b"/>
              <a:pathLst>
                <a:path w="8" h="15" extrusionOk="0">
                  <a:moveTo>
                    <a:pt x="1" y="15"/>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39" name="Google Shape;7939;p64"/>
            <p:cNvSpPr/>
            <p:nvPr/>
          </p:nvSpPr>
          <p:spPr>
            <a:xfrm>
              <a:off x="2570914" y="1724671"/>
              <a:ext cx="109" cy="244"/>
            </a:xfrm>
            <a:custGeom>
              <a:avLst/>
              <a:gdLst/>
              <a:ahLst/>
              <a:cxnLst/>
              <a:rect l="l" t="t" r="r" b="b"/>
              <a:pathLst>
                <a:path w="8" h="18" extrusionOk="0">
                  <a:moveTo>
                    <a:pt x="1" y="18"/>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0" name="Google Shape;7940;p64"/>
            <p:cNvSpPr/>
            <p:nvPr/>
          </p:nvSpPr>
          <p:spPr>
            <a:xfrm>
              <a:off x="2570588" y="1725187"/>
              <a:ext cx="149" cy="258"/>
            </a:xfrm>
            <a:custGeom>
              <a:avLst/>
              <a:gdLst/>
              <a:ahLst/>
              <a:cxnLst/>
              <a:rect l="l" t="t" r="r" b="b"/>
              <a:pathLst>
                <a:path w="11" h="19" extrusionOk="0">
                  <a:moveTo>
                    <a:pt x="0"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1" name="Google Shape;7941;p64"/>
            <p:cNvSpPr/>
            <p:nvPr/>
          </p:nvSpPr>
          <p:spPr>
            <a:xfrm>
              <a:off x="2571634" y="1723381"/>
              <a:ext cx="149" cy="204"/>
            </a:xfrm>
            <a:custGeom>
              <a:avLst/>
              <a:gdLst/>
              <a:ahLst/>
              <a:cxnLst/>
              <a:rect l="l" t="t" r="r" b="b"/>
              <a:pathLst>
                <a:path w="11" h="15" extrusionOk="0">
                  <a:moveTo>
                    <a:pt x="0" y="15"/>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2" name="Google Shape;7942;p64"/>
            <p:cNvSpPr/>
            <p:nvPr/>
          </p:nvSpPr>
          <p:spPr>
            <a:xfrm>
              <a:off x="2571159" y="1724195"/>
              <a:ext cx="149" cy="244"/>
            </a:xfrm>
            <a:custGeom>
              <a:avLst/>
              <a:gdLst/>
              <a:ahLst/>
              <a:cxnLst/>
              <a:rect l="l" t="t" r="r" b="b"/>
              <a:pathLst>
                <a:path w="11" h="18" extrusionOk="0">
                  <a:moveTo>
                    <a:pt x="0" y="18"/>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3" name="Google Shape;7943;p64"/>
            <p:cNvSpPr/>
            <p:nvPr/>
          </p:nvSpPr>
          <p:spPr>
            <a:xfrm>
              <a:off x="2571389" y="1723761"/>
              <a:ext cx="163" cy="258"/>
            </a:xfrm>
            <a:custGeom>
              <a:avLst/>
              <a:gdLst/>
              <a:ahLst/>
              <a:cxnLst/>
              <a:rect l="l" t="t" r="r" b="b"/>
              <a:pathLst>
                <a:path w="12" h="19" extrusionOk="0">
                  <a:moveTo>
                    <a:pt x="1" y="18"/>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4" name="Google Shape;7944;p64"/>
            <p:cNvSpPr/>
            <p:nvPr/>
          </p:nvSpPr>
          <p:spPr>
            <a:xfrm>
              <a:off x="2572679" y="1721140"/>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5" name="Google Shape;7945;p64"/>
            <p:cNvSpPr/>
            <p:nvPr/>
          </p:nvSpPr>
          <p:spPr>
            <a:xfrm>
              <a:off x="2572584" y="1721426"/>
              <a:ext cx="14" cy="109"/>
            </a:xfrm>
            <a:custGeom>
              <a:avLst/>
              <a:gdLst/>
              <a:ahLst/>
              <a:cxnLst/>
              <a:rect l="l" t="t" r="r" b="b"/>
              <a:pathLst>
                <a:path w="1" h="8" extrusionOk="0">
                  <a:moveTo>
                    <a:pt x="0"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6" name="Google Shape;7946;p64"/>
            <p:cNvSpPr/>
            <p:nvPr/>
          </p:nvSpPr>
          <p:spPr>
            <a:xfrm>
              <a:off x="2572625" y="1721235"/>
              <a:ext cx="14" cy="163"/>
            </a:xfrm>
            <a:custGeom>
              <a:avLst/>
              <a:gdLst/>
              <a:ahLst/>
              <a:cxnLst/>
              <a:rect l="l" t="t" r="r" b="b"/>
              <a:pathLst>
                <a:path w="1" h="12" extrusionOk="0">
                  <a:moveTo>
                    <a:pt x="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7" name="Google Shape;7947;p64"/>
            <p:cNvSpPr/>
            <p:nvPr/>
          </p:nvSpPr>
          <p:spPr>
            <a:xfrm>
              <a:off x="2604994" y="1750237"/>
              <a:ext cx="14" cy="149"/>
            </a:xfrm>
            <a:custGeom>
              <a:avLst/>
              <a:gdLst/>
              <a:ahLst/>
              <a:cxnLst/>
              <a:rect l="l" t="t" r="r" b="b"/>
              <a:pathLst>
                <a:path w="1" h="11" extrusionOk="0">
                  <a:moveTo>
                    <a:pt x="1"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8" name="Google Shape;7948;p64"/>
            <p:cNvSpPr/>
            <p:nvPr/>
          </p:nvSpPr>
          <p:spPr>
            <a:xfrm>
              <a:off x="2604003" y="1751242"/>
              <a:ext cx="1439" cy="2105"/>
            </a:xfrm>
            <a:custGeom>
              <a:avLst/>
              <a:gdLst/>
              <a:ahLst/>
              <a:cxnLst/>
              <a:rect l="l" t="t" r="r" b="b"/>
              <a:pathLst>
                <a:path w="106" h="155" extrusionOk="0">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49" name="Google Shape;7949;p64"/>
            <p:cNvSpPr/>
            <p:nvPr/>
          </p:nvSpPr>
          <p:spPr>
            <a:xfrm>
              <a:off x="2605048" y="1750807"/>
              <a:ext cx="54" cy="244"/>
            </a:xfrm>
            <a:custGeom>
              <a:avLst/>
              <a:gdLst/>
              <a:ahLst/>
              <a:cxnLst/>
              <a:rect l="l" t="t" r="r" b="b"/>
              <a:pathLst>
                <a:path w="4" h="18" extrusionOk="0">
                  <a:moveTo>
                    <a:pt x="0" y="1"/>
                  </a:moveTo>
                  <a:lnTo>
                    <a:pt x="4"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0" name="Google Shape;7950;p64"/>
            <p:cNvSpPr/>
            <p:nvPr/>
          </p:nvSpPr>
          <p:spPr>
            <a:xfrm>
              <a:off x="2604003" y="1743774"/>
              <a:ext cx="109" cy="244"/>
            </a:xfrm>
            <a:custGeom>
              <a:avLst/>
              <a:gdLst/>
              <a:ahLst/>
              <a:cxnLst/>
              <a:rect l="l" t="t" r="r" b="b"/>
              <a:pathLst>
                <a:path w="8" h="18" extrusionOk="0">
                  <a:moveTo>
                    <a:pt x="0" y="0"/>
                  </a:moveTo>
                  <a:cubicBezTo>
                    <a:pt x="4" y="7"/>
                    <a:pt x="4" y="11"/>
                    <a:pt x="7" y="18"/>
                  </a:cubicBezTo>
                  <a:cubicBezTo>
                    <a:pt x="4" y="11"/>
                    <a:pt x="4" y="7"/>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1" name="Google Shape;7951;p64"/>
            <p:cNvSpPr/>
            <p:nvPr/>
          </p:nvSpPr>
          <p:spPr>
            <a:xfrm>
              <a:off x="2604043" y="1744005"/>
              <a:ext cx="869" cy="5770"/>
            </a:xfrm>
            <a:custGeom>
              <a:avLst/>
              <a:gdLst/>
              <a:ahLst/>
              <a:cxnLst/>
              <a:rect l="l" t="t" r="r" b="b"/>
              <a:pathLst>
                <a:path w="64" h="425" extrusionOk="0">
                  <a:moveTo>
                    <a:pt x="1" y="1"/>
                  </a:moveTo>
                  <a:cubicBezTo>
                    <a:pt x="15" y="88"/>
                    <a:pt x="39" y="267"/>
                    <a:pt x="64" y="424"/>
                  </a:cubicBezTo>
                  <a:cubicBezTo>
                    <a:pt x="39" y="267"/>
                    <a:pt x="15" y="85"/>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2" name="Google Shape;7952;p64"/>
            <p:cNvSpPr/>
            <p:nvPr/>
          </p:nvSpPr>
          <p:spPr>
            <a:xfrm>
              <a:off x="1464633" y="1859509"/>
              <a:ext cx="1344" cy="2009"/>
            </a:xfrm>
            <a:custGeom>
              <a:avLst/>
              <a:gdLst/>
              <a:ahLst/>
              <a:cxnLst/>
              <a:rect l="l" t="t" r="r" b="b"/>
              <a:pathLst>
                <a:path w="99" h="148" extrusionOk="0">
                  <a:moveTo>
                    <a:pt x="1" y="1"/>
                  </a:moveTo>
                  <a:lnTo>
                    <a:pt x="1" y="1"/>
                  </a:lnTo>
                  <a:cubicBezTo>
                    <a:pt x="18" y="60"/>
                    <a:pt x="53" y="109"/>
                    <a:pt x="99" y="148"/>
                  </a:cubicBezTo>
                  <a:cubicBezTo>
                    <a:pt x="81" y="102"/>
                    <a:pt x="57" y="64"/>
                    <a:pt x="25" y="29"/>
                  </a:cubicBez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3" name="Google Shape;7953;p64"/>
            <p:cNvSpPr/>
            <p:nvPr/>
          </p:nvSpPr>
          <p:spPr>
            <a:xfrm>
              <a:off x="1462026" y="1851905"/>
              <a:ext cx="2050" cy="5580"/>
            </a:xfrm>
            <a:custGeom>
              <a:avLst/>
              <a:gdLst/>
              <a:ahLst/>
              <a:cxnLst/>
              <a:rect l="l" t="t" r="r" b="b"/>
              <a:pathLst>
                <a:path w="151" h="411" extrusionOk="0">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4" name="Google Shape;7954;p64"/>
            <p:cNvSpPr/>
            <p:nvPr/>
          </p:nvSpPr>
          <p:spPr>
            <a:xfrm>
              <a:off x="1586043" y="1964015"/>
              <a:ext cx="5146" cy="4100"/>
            </a:xfrm>
            <a:custGeom>
              <a:avLst/>
              <a:gdLst/>
              <a:ahLst/>
              <a:cxnLst/>
              <a:rect l="l" t="t" r="r" b="b"/>
              <a:pathLst>
                <a:path w="379" h="302" extrusionOk="0">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5" name="Google Shape;7955;p64"/>
            <p:cNvSpPr/>
            <p:nvPr/>
          </p:nvSpPr>
          <p:spPr>
            <a:xfrm>
              <a:off x="2367754" y="1716578"/>
              <a:ext cx="22213" cy="19226"/>
            </a:xfrm>
            <a:custGeom>
              <a:avLst/>
              <a:gdLst/>
              <a:ahLst/>
              <a:cxnLst/>
              <a:rect l="l" t="t" r="r" b="b"/>
              <a:pathLst>
                <a:path w="1636" h="1416" extrusionOk="0">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6" name="Google Shape;7956;p64"/>
            <p:cNvSpPr/>
            <p:nvPr/>
          </p:nvSpPr>
          <p:spPr>
            <a:xfrm>
              <a:off x="2376321" y="1716673"/>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7" name="Google Shape;7957;p64"/>
            <p:cNvSpPr/>
            <p:nvPr/>
          </p:nvSpPr>
          <p:spPr>
            <a:xfrm>
              <a:off x="2377122" y="1716728"/>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8" name="Google Shape;7958;p64"/>
            <p:cNvSpPr/>
            <p:nvPr/>
          </p:nvSpPr>
          <p:spPr>
            <a:xfrm>
              <a:off x="2378833" y="1717013"/>
              <a:ext cx="543" cy="109"/>
            </a:xfrm>
            <a:custGeom>
              <a:avLst/>
              <a:gdLst/>
              <a:ahLst/>
              <a:cxnLst/>
              <a:rect l="l" t="t" r="r" b="b"/>
              <a:pathLst>
                <a:path w="40" h="8" extrusionOk="0">
                  <a:moveTo>
                    <a:pt x="1" y="0"/>
                  </a:moveTo>
                  <a:lnTo>
                    <a:pt x="39"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59" name="Google Shape;7959;p64"/>
            <p:cNvSpPr/>
            <p:nvPr/>
          </p:nvSpPr>
          <p:spPr>
            <a:xfrm>
              <a:off x="2377937" y="1716864"/>
              <a:ext cx="584" cy="68"/>
            </a:xfrm>
            <a:custGeom>
              <a:avLst/>
              <a:gdLst/>
              <a:ahLst/>
              <a:cxnLst/>
              <a:rect l="l" t="t" r="r" b="b"/>
              <a:pathLst>
                <a:path w="43" h="5" extrusionOk="0">
                  <a:moveTo>
                    <a:pt x="0" y="1"/>
                  </a:moveTo>
                  <a:lnTo>
                    <a:pt x="42"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0" name="Google Shape;7960;p64"/>
            <p:cNvSpPr/>
            <p:nvPr/>
          </p:nvSpPr>
          <p:spPr>
            <a:xfrm>
              <a:off x="2375561" y="1716633"/>
              <a:ext cx="584" cy="14"/>
            </a:xfrm>
            <a:custGeom>
              <a:avLst/>
              <a:gdLst/>
              <a:ahLst/>
              <a:cxnLst/>
              <a:rect l="l" t="t" r="r" b="b"/>
              <a:pathLst>
                <a:path w="43" h="1" extrusionOk="0">
                  <a:moveTo>
                    <a:pt x="0" y="0"/>
                  </a:moveTo>
                  <a:lnTo>
                    <a:pt x="4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1" name="Google Shape;7961;p64"/>
            <p:cNvSpPr/>
            <p:nvPr/>
          </p:nvSpPr>
          <p:spPr>
            <a:xfrm>
              <a:off x="2379784" y="1717203"/>
              <a:ext cx="299" cy="54"/>
            </a:xfrm>
            <a:custGeom>
              <a:avLst/>
              <a:gdLst/>
              <a:ahLst/>
              <a:cxnLst/>
              <a:rect l="l" t="t" r="r" b="b"/>
              <a:pathLst>
                <a:path w="22" h="4" extrusionOk="0">
                  <a:moveTo>
                    <a:pt x="22"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2" name="Google Shape;7962;p64"/>
            <p:cNvSpPr/>
            <p:nvPr/>
          </p:nvSpPr>
          <p:spPr>
            <a:xfrm>
              <a:off x="2368134" y="1717773"/>
              <a:ext cx="828" cy="149"/>
            </a:xfrm>
            <a:custGeom>
              <a:avLst/>
              <a:gdLst/>
              <a:ahLst/>
              <a:cxnLst/>
              <a:rect l="l" t="t" r="r" b="b"/>
              <a:pathLst>
                <a:path w="61" h="11" extrusionOk="0">
                  <a:moveTo>
                    <a:pt x="1" y="11"/>
                  </a:moveTo>
                  <a:lnTo>
                    <a:pt x="6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3" name="Google Shape;7963;p64"/>
            <p:cNvSpPr/>
            <p:nvPr/>
          </p:nvSpPr>
          <p:spPr>
            <a:xfrm>
              <a:off x="2374896" y="1716633"/>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4" name="Google Shape;7964;p64"/>
            <p:cNvSpPr/>
            <p:nvPr/>
          </p:nvSpPr>
          <p:spPr>
            <a:xfrm>
              <a:off x="2369234" y="1717488"/>
              <a:ext cx="964" cy="244"/>
            </a:xfrm>
            <a:custGeom>
              <a:avLst/>
              <a:gdLst/>
              <a:ahLst/>
              <a:cxnLst/>
              <a:rect l="l" t="t" r="r" b="b"/>
              <a:pathLst>
                <a:path w="71" h="18" extrusionOk="0">
                  <a:moveTo>
                    <a:pt x="0" y="18"/>
                  </a:moveTo>
                  <a:lnTo>
                    <a:pt x="7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5" name="Google Shape;7965;p64"/>
            <p:cNvSpPr/>
            <p:nvPr/>
          </p:nvSpPr>
          <p:spPr>
            <a:xfrm>
              <a:off x="2374176" y="1716633"/>
              <a:ext cx="638" cy="54"/>
            </a:xfrm>
            <a:custGeom>
              <a:avLst/>
              <a:gdLst/>
              <a:ahLst/>
              <a:cxnLst/>
              <a:rect l="l" t="t" r="r" b="b"/>
              <a:pathLst>
                <a:path w="47" h="4" extrusionOk="0">
                  <a:moveTo>
                    <a:pt x="46" y="0"/>
                  </a:moveTo>
                  <a:cubicBezTo>
                    <a:pt x="29" y="0"/>
                    <a:pt x="15" y="0"/>
                    <a:pt x="1" y="4"/>
                  </a:cubicBezTo>
                  <a:cubicBezTo>
                    <a:pt x="15" y="4"/>
                    <a:pt x="29" y="0"/>
                    <a:pt x="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6" name="Google Shape;7966;p64"/>
            <p:cNvSpPr/>
            <p:nvPr/>
          </p:nvSpPr>
          <p:spPr>
            <a:xfrm>
              <a:off x="2374611" y="1725051"/>
              <a:ext cx="149" cy="109"/>
            </a:xfrm>
            <a:custGeom>
              <a:avLst/>
              <a:gdLst/>
              <a:ahLst/>
              <a:cxnLst/>
              <a:rect l="l" t="t" r="r" b="b"/>
              <a:pathLst>
                <a:path w="11" h="8" extrusionOk="0">
                  <a:moveTo>
                    <a:pt x="0" y="0"/>
                  </a:moveTo>
                  <a:lnTo>
                    <a:pt x="1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7" name="Google Shape;7967;p64"/>
            <p:cNvSpPr/>
            <p:nvPr/>
          </p:nvSpPr>
          <p:spPr>
            <a:xfrm>
              <a:off x="2375656" y="1726857"/>
              <a:ext cx="244" cy="530"/>
            </a:xfrm>
            <a:custGeom>
              <a:avLst/>
              <a:gdLst/>
              <a:ahLst/>
              <a:cxnLst/>
              <a:rect l="l" t="t" r="r" b="b"/>
              <a:pathLst>
                <a:path w="18" h="39" extrusionOk="0">
                  <a:moveTo>
                    <a:pt x="18" y="39"/>
                  </a:moveTo>
                  <a:cubicBezTo>
                    <a:pt x="11" y="25"/>
                    <a:pt x="7" y="14"/>
                    <a:pt x="0" y="0"/>
                  </a:cubicBezTo>
                  <a:cubicBezTo>
                    <a:pt x="7" y="14"/>
                    <a:pt x="11" y="25"/>
                    <a:pt x="18" y="3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8" name="Google Shape;7968;p64"/>
            <p:cNvSpPr/>
            <p:nvPr/>
          </p:nvSpPr>
          <p:spPr>
            <a:xfrm>
              <a:off x="2374461" y="1724901"/>
              <a:ext cx="163" cy="109"/>
            </a:xfrm>
            <a:custGeom>
              <a:avLst/>
              <a:gdLst/>
              <a:ahLst/>
              <a:cxnLst/>
              <a:rect l="l" t="t" r="r" b="b"/>
              <a:pathLst>
                <a:path w="12" h="8" extrusionOk="0">
                  <a:moveTo>
                    <a:pt x="11"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69" name="Google Shape;7969;p64"/>
            <p:cNvSpPr/>
            <p:nvPr/>
          </p:nvSpPr>
          <p:spPr>
            <a:xfrm>
              <a:off x="2374896" y="1725377"/>
              <a:ext cx="149" cy="258"/>
            </a:xfrm>
            <a:custGeom>
              <a:avLst/>
              <a:gdLst/>
              <a:ahLst/>
              <a:cxnLst/>
              <a:rect l="l" t="t" r="r" b="b"/>
              <a:pathLst>
                <a:path w="11" h="19" extrusionOk="0">
                  <a:moveTo>
                    <a:pt x="11" y="1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0" name="Google Shape;7970;p64"/>
            <p:cNvSpPr/>
            <p:nvPr/>
          </p:nvSpPr>
          <p:spPr>
            <a:xfrm>
              <a:off x="2374746" y="1725187"/>
              <a:ext cx="163" cy="163"/>
            </a:xfrm>
            <a:custGeom>
              <a:avLst/>
              <a:gdLst/>
              <a:ahLst/>
              <a:cxnLst/>
              <a:rect l="l" t="t" r="r" b="b"/>
              <a:pathLst>
                <a:path w="12" h="12" extrusionOk="0">
                  <a:moveTo>
                    <a:pt x="11"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1" name="Google Shape;7971;p64"/>
            <p:cNvSpPr/>
            <p:nvPr/>
          </p:nvSpPr>
          <p:spPr>
            <a:xfrm>
              <a:off x="2375466" y="1726381"/>
              <a:ext cx="204" cy="434"/>
            </a:xfrm>
            <a:custGeom>
              <a:avLst/>
              <a:gdLst/>
              <a:ahLst/>
              <a:cxnLst/>
              <a:rect l="l" t="t" r="r" b="b"/>
              <a:pathLst>
                <a:path w="15" h="32" extrusionOk="0">
                  <a:moveTo>
                    <a:pt x="14" y="32"/>
                  </a:moveTo>
                  <a:cubicBezTo>
                    <a:pt x="7" y="18"/>
                    <a:pt x="4" y="7"/>
                    <a:pt x="0" y="0"/>
                  </a:cubicBezTo>
                  <a:cubicBezTo>
                    <a:pt x="4" y="7"/>
                    <a:pt x="7" y="18"/>
                    <a:pt x="1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2" name="Google Shape;7972;p64"/>
            <p:cNvSpPr/>
            <p:nvPr/>
          </p:nvSpPr>
          <p:spPr>
            <a:xfrm>
              <a:off x="2375276" y="1725947"/>
              <a:ext cx="149" cy="394"/>
            </a:xfrm>
            <a:custGeom>
              <a:avLst/>
              <a:gdLst/>
              <a:ahLst/>
              <a:cxnLst/>
              <a:rect l="l" t="t" r="r" b="b"/>
              <a:pathLst>
                <a:path w="11" h="29" extrusionOk="0">
                  <a:moveTo>
                    <a:pt x="11" y="29"/>
                  </a:moveTo>
                  <a:cubicBezTo>
                    <a:pt x="7" y="18"/>
                    <a:pt x="4" y="8"/>
                    <a:pt x="0" y="1"/>
                  </a:cubicBezTo>
                  <a:cubicBezTo>
                    <a:pt x="4" y="8"/>
                    <a:pt x="7" y="18"/>
                    <a:pt x="1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3" name="Google Shape;7973;p64"/>
            <p:cNvSpPr/>
            <p:nvPr/>
          </p:nvSpPr>
          <p:spPr>
            <a:xfrm>
              <a:off x="2375086" y="1725662"/>
              <a:ext cx="149" cy="299"/>
            </a:xfrm>
            <a:custGeom>
              <a:avLst/>
              <a:gdLst/>
              <a:ahLst/>
              <a:cxnLst/>
              <a:rect l="l" t="t" r="r" b="b"/>
              <a:pathLst>
                <a:path w="11" h="22" extrusionOk="0">
                  <a:moveTo>
                    <a:pt x="11" y="22"/>
                  </a:moveTo>
                  <a:cubicBezTo>
                    <a:pt x="7" y="11"/>
                    <a:pt x="4" y="4"/>
                    <a:pt x="0" y="1"/>
                  </a:cubicBezTo>
                  <a:cubicBezTo>
                    <a:pt x="4" y="4"/>
                    <a:pt x="7" y="11"/>
                    <a:pt x="11"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4" name="Google Shape;7974;p64"/>
            <p:cNvSpPr/>
            <p:nvPr/>
          </p:nvSpPr>
          <p:spPr>
            <a:xfrm>
              <a:off x="2367944" y="1717963"/>
              <a:ext cx="1113" cy="4901"/>
            </a:xfrm>
            <a:custGeom>
              <a:avLst/>
              <a:gdLst/>
              <a:ahLst/>
              <a:cxnLst/>
              <a:rect l="l" t="t" r="r" b="b"/>
              <a:pathLst>
                <a:path w="82" h="361" extrusionOk="0">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5" name="Google Shape;7975;p64"/>
            <p:cNvSpPr/>
            <p:nvPr/>
          </p:nvSpPr>
          <p:spPr>
            <a:xfrm>
              <a:off x="2376702" y="1727617"/>
              <a:ext cx="339" cy="109"/>
            </a:xfrm>
            <a:custGeom>
              <a:avLst/>
              <a:gdLst/>
              <a:ahLst/>
              <a:cxnLst/>
              <a:rect l="l" t="t" r="r" b="b"/>
              <a:pathLst>
                <a:path w="25" h="8" extrusionOk="0">
                  <a:moveTo>
                    <a:pt x="25"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6" name="Google Shape;7976;p64"/>
            <p:cNvSpPr/>
            <p:nvPr/>
          </p:nvSpPr>
          <p:spPr>
            <a:xfrm>
              <a:off x="2377177" y="1727753"/>
              <a:ext cx="244" cy="163"/>
            </a:xfrm>
            <a:custGeom>
              <a:avLst/>
              <a:gdLst/>
              <a:ahLst/>
              <a:cxnLst/>
              <a:rect l="l" t="t" r="r" b="b"/>
              <a:pathLst>
                <a:path w="18" h="12" extrusionOk="0">
                  <a:moveTo>
                    <a:pt x="18" y="1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7" name="Google Shape;7977;p64"/>
            <p:cNvSpPr/>
            <p:nvPr/>
          </p:nvSpPr>
          <p:spPr>
            <a:xfrm>
              <a:off x="2377462" y="1727943"/>
              <a:ext cx="299" cy="204"/>
            </a:xfrm>
            <a:custGeom>
              <a:avLst/>
              <a:gdLst/>
              <a:ahLst/>
              <a:cxnLst/>
              <a:rect l="l" t="t" r="r" b="b"/>
              <a:pathLst>
                <a:path w="22" h="15" extrusionOk="0">
                  <a:moveTo>
                    <a:pt x="21" y="15"/>
                  </a:moveTo>
                  <a:cubicBezTo>
                    <a:pt x="14" y="11"/>
                    <a:pt x="7" y="8"/>
                    <a:pt x="0" y="1"/>
                  </a:cubicBezTo>
                  <a:cubicBezTo>
                    <a:pt x="7" y="8"/>
                    <a:pt x="14" y="11"/>
                    <a:pt x="2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8" name="Google Shape;7978;p64"/>
            <p:cNvSpPr/>
            <p:nvPr/>
          </p:nvSpPr>
          <p:spPr>
            <a:xfrm>
              <a:off x="2376131" y="1727468"/>
              <a:ext cx="489" cy="109"/>
            </a:xfrm>
            <a:custGeom>
              <a:avLst/>
              <a:gdLst/>
              <a:ahLst/>
              <a:cxnLst/>
              <a:rect l="l" t="t" r="r" b="b"/>
              <a:pathLst>
                <a:path w="36" h="8" extrusionOk="0">
                  <a:moveTo>
                    <a:pt x="0" y="1"/>
                  </a:moveTo>
                  <a:cubicBezTo>
                    <a:pt x="11" y="1"/>
                    <a:pt x="25" y="4"/>
                    <a:pt x="35" y="8"/>
                  </a:cubicBezTo>
                  <a:cubicBezTo>
                    <a:pt x="25" y="4"/>
                    <a:pt x="11" y="1"/>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79" name="Google Shape;7979;p64"/>
            <p:cNvSpPr/>
            <p:nvPr/>
          </p:nvSpPr>
          <p:spPr>
            <a:xfrm>
              <a:off x="2377937" y="172832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0" name="Google Shape;7980;p64"/>
            <p:cNvSpPr/>
            <p:nvPr/>
          </p:nvSpPr>
          <p:spPr>
            <a:xfrm>
              <a:off x="2381169" y="1711881"/>
              <a:ext cx="32763" cy="27725"/>
            </a:xfrm>
            <a:custGeom>
              <a:avLst/>
              <a:gdLst/>
              <a:ahLst/>
              <a:cxnLst/>
              <a:rect l="l" t="t" r="r" b="b"/>
              <a:pathLst>
                <a:path w="2413" h="2042" extrusionOk="0">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1" name="Google Shape;7981;p64"/>
            <p:cNvSpPr/>
            <p:nvPr/>
          </p:nvSpPr>
          <p:spPr>
            <a:xfrm>
              <a:off x="2379363" y="1731459"/>
              <a:ext cx="6517" cy="4535"/>
            </a:xfrm>
            <a:custGeom>
              <a:avLst/>
              <a:gdLst/>
              <a:ahLst/>
              <a:cxnLst/>
              <a:rect l="l" t="t" r="r" b="b"/>
              <a:pathLst>
                <a:path w="480" h="334" extrusionOk="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2" name="Google Shape;7982;p64"/>
            <p:cNvSpPr/>
            <p:nvPr/>
          </p:nvSpPr>
          <p:spPr>
            <a:xfrm>
              <a:off x="2389668" y="1712682"/>
              <a:ext cx="109" cy="109"/>
            </a:xfrm>
            <a:custGeom>
              <a:avLst/>
              <a:gdLst/>
              <a:ahLst/>
              <a:cxnLst/>
              <a:rect l="l" t="t" r="r" b="b"/>
              <a:pathLst>
                <a:path w="8" h="8" extrusionOk="0">
                  <a:moveTo>
                    <a:pt x="1" y="8"/>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3" name="Google Shape;7983;p64"/>
            <p:cNvSpPr/>
            <p:nvPr/>
          </p:nvSpPr>
          <p:spPr>
            <a:xfrm>
              <a:off x="2389953" y="1712111"/>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4" name="Google Shape;7984;p64"/>
            <p:cNvSpPr/>
            <p:nvPr/>
          </p:nvSpPr>
          <p:spPr>
            <a:xfrm>
              <a:off x="2389532" y="1713021"/>
              <a:ext cx="54" cy="54"/>
            </a:xfrm>
            <a:custGeom>
              <a:avLst/>
              <a:gdLst/>
              <a:ahLst/>
              <a:cxnLst/>
              <a:rect l="l" t="t" r="r" b="b"/>
              <a:pathLst>
                <a:path w="4" h="4" extrusionOk="0">
                  <a:moveTo>
                    <a:pt x="0" y="4"/>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5" name="Google Shape;7985;p64"/>
            <p:cNvSpPr/>
            <p:nvPr/>
          </p:nvSpPr>
          <p:spPr>
            <a:xfrm>
              <a:off x="2389573" y="1712872"/>
              <a:ext cx="68" cy="109"/>
            </a:xfrm>
            <a:custGeom>
              <a:avLst/>
              <a:gdLst/>
              <a:ahLst/>
              <a:cxnLst/>
              <a:rect l="l" t="t" r="r" b="b"/>
              <a:pathLst>
                <a:path w="5" h="8" extrusionOk="0">
                  <a:moveTo>
                    <a:pt x="1" y="8"/>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6" name="Google Shape;7986;p64"/>
            <p:cNvSpPr/>
            <p:nvPr/>
          </p:nvSpPr>
          <p:spPr>
            <a:xfrm>
              <a:off x="2389763" y="1712397"/>
              <a:ext cx="204" cy="258"/>
            </a:xfrm>
            <a:custGeom>
              <a:avLst/>
              <a:gdLst/>
              <a:ahLst/>
              <a:cxnLst/>
              <a:rect l="l" t="t" r="r" b="b"/>
              <a:pathLst>
                <a:path w="15" h="19" extrusionOk="0">
                  <a:moveTo>
                    <a:pt x="1" y="18"/>
                  </a:moveTo>
                  <a:lnTo>
                    <a:pt x="1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7" name="Google Shape;7987;p64"/>
            <p:cNvSpPr/>
            <p:nvPr/>
          </p:nvSpPr>
          <p:spPr>
            <a:xfrm>
              <a:off x="2389478" y="1713116"/>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8" name="Google Shape;7988;p64"/>
            <p:cNvSpPr/>
            <p:nvPr/>
          </p:nvSpPr>
          <p:spPr>
            <a:xfrm>
              <a:off x="2381114" y="1715248"/>
              <a:ext cx="353" cy="774"/>
            </a:xfrm>
            <a:custGeom>
              <a:avLst/>
              <a:gdLst/>
              <a:ahLst/>
              <a:cxnLst/>
              <a:rect l="l" t="t" r="r" b="b"/>
              <a:pathLst>
                <a:path w="26" h="57" extrusionOk="0">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89" name="Google Shape;7989;p64"/>
            <p:cNvSpPr/>
            <p:nvPr/>
          </p:nvSpPr>
          <p:spPr>
            <a:xfrm>
              <a:off x="2381114" y="1715248"/>
              <a:ext cx="109" cy="14"/>
            </a:xfrm>
            <a:custGeom>
              <a:avLst/>
              <a:gdLst/>
              <a:ahLst/>
              <a:cxnLst/>
              <a:rect l="l" t="t" r="r" b="b"/>
              <a:pathLst>
                <a:path w="8" h="1" extrusionOk="0">
                  <a:moveTo>
                    <a:pt x="1" y="1"/>
                  </a:moveTo>
                  <a:lnTo>
                    <a:pt x="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0" name="Google Shape;7990;p64"/>
            <p:cNvSpPr/>
            <p:nvPr/>
          </p:nvSpPr>
          <p:spPr>
            <a:xfrm>
              <a:off x="2381209" y="1715248"/>
              <a:ext cx="3530" cy="1779"/>
            </a:xfrm>
            <a:custGeom>
              <a:avLst/>
              <a:gdLst/>
              <a:ahLst/>
              <a:cxnLst/>
              <a:rect l="l" t="t" r="r" b="b"/>
              <a:pathLst>
                <a:path w="260" h="131" extrusionOk="0">
                  <a:moveTo>
                    <a:pt x="1" y="1"/>
                  </a:moveTo>
                  <a:cubicBezTo>
                    <a:pt x="53" y="1"/>
                    <a:pt x="193" y="64"/>
                    <a:pt x="260" y="130"/>
                  </a:cubicBezTo>
                  <a:cubicBezTo>
                    <a:pt x="193" y="64"/>
                    <a:pt x="53" y="1"/>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1" name="Google Shape;7991;p64"/>
            <p:cNvSpPr/>
            <p:nvPr/>
          </p:nvSpPr>
          <p:spPr>
            <a:xfrm>
              <a:off x="2390198" y="1711921"/>
              <a:ext cx="149" cy="163"/>
            </a:xfrm>
            <a:custGeom>
              <a:avLst/>
              <a:gdLst/>
              <a:ahLst/>
              <a:cxnLst/>
              <a:rect l="l" t="t" r="r" b="b"/>
              <a:pathLst>
                <a:path w="11" h="12" extrusionOk="0">
                  <a:moveTo>
                    <a:pt x="11" y="1"/>
                  </a:moveTo>
                  <a:lnTo>
                    <a:pt x="0" y="11"/>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2" name="Google Shape;7992;p64"/>
            <p:cNvSpPr/>
            <p:nvPr/>
          </p:nvSpPr>
          <p:spPr>
            <a:xfrm>
              <a:off x="2379404" y="1731799"/>
              <a:ext cx="163" cy="244"/>
            </a:xfrm>
            <a:custGeom>
              <a:avLst/>
              <a:gdLst/>
              <a:ahLst/>
              <a:cxnLst/>
              <a:rect l="l" t="t" r="r" b="b"/>
              <a:pathLst>
                <a:path w="12" h="18" extrusionOk="0">
                  <a:moveTo>
                    <a:pt x="1" y="0"/>
                  </a:moveTo>
                  <a:cubicBezTo>
                    <a:pt x="4" y="7"/>
                    <a:pt x="8" y="14"/>
                    <a:pt x="11" y="18"/>
                  </a:cubicBezTo>
                  <a:cubicBezTo>
                    <a:pt x="8" y="11"/>
                    <a:pt x="4" y="7"/>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3" name="Google Shape;7993;p64"/>
            <p:cNvSpPr/>
            <p:nvPr/>
          </p:nvSpPr>
          <p:spPr>
            <a:xfrm>
              <a:off x="2379268" y="1731459"/>
              <a:ext cx="149" cy="258"/>
            </a:xfrm>
            <a:custGeom>
              <a:avLst/>
              <a:gdLst/>
              <a:ahLst/>
              <a:cxnLst/>
              <a:rect l="l" t="t" r="r" b="b"/>
              <a:pathLst>
                <a:path w="11" h="19" extrusionOk="0">
                  <a:moveTo>
                    <a:pt x="0" y="1"/>
                  </a:moveTo>
                  <a:cubicBezTo>
                    <a:pt x="4" y="8"/>
                    <a:pt x="7" y="15"/>
                    <a:pt x="11" y="18"/>
                  </a:cubicBezTo>
                  <a:cubicBezTo>
                    <a:pt x="7" y="11"/>
                    <a:pt x="4" y="8"/>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4" name="Google Shape;7994;p64"/>
            <p:cNvSpPr/>
            <p:nvPr/>
          </p:nvSpPr>
          <p:spPr>
            <a:xfrm>
              <a:off x="2403748" y="1738262"/>
              <a:ext cx="339" cy="244"/>
            </a:xfrm>
            <a:custGeom>
              <a:avLst/>
              <a:gdLst/>
              <a:ahLst/>
              <a:cxnLst/>
              <a:rect l="l" t="t" r="r" b="b"/>
              <a:pathLst>
                <a:path w="25" h="18" extrusionOk="0">
                  <a:moveTo>
                    <a:pt x="25" y="18"/>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5" name="Google Shape;7995;p64"/>
            <p:cNvSpPr/>
            <p:nvPr/>
          </p:nvSpPr>
          <p:spPr>
            <a:xfrm>
              <a:off x="2404888" y="1738968"/>
              <a:ext cx="720" cy="394"/>
            </a:xfrm>
            <a:custGeom>
              <a:avLst/>
              <a:gdLst/>
              <a:ahLst/>
              <a:cxnLst/>
              <a:rect l="l" t="t" r="r" b="b"/>
              <a:pathLst>
                <a:path w="53" h="29" extrusionOk="0">
                  <a:moveTo>
                    <a:pt x="53" y="29"/>
                  </a:moveTo>
                  <a:cubicBezTo>
                    <a:pt x="35" y="18"/>
                    <a:pt x="18" y="11"/>
                    <a:pt x="0" y="1"/>
                  </a:cubicBezTo>
                  <a:cubicBezTo>
                    <a:pt x="18" y="11"/>
                    <a:pt x="35" y="18"/>
                    <a:pt x="53"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6" name="Google Shape;7996;p64"/>
            <p:cNvSpPr/>
            <p:nvPr/>
          </p:nvSpPr>
          <p:spPr>
            <a:xfrm>
              <a:off x="2403273" y="1737922"/>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7" name="Google Shape;7997;p64"/>
            <p:cNvSpPr/>
            <p:nvPr/>
          </p:nvSpPr>
          <p:spPr>
            <a:xfrm>
              <a:off x="2398901" y="1729613"/>
              <a:ext cx="1005" cy="584"/>
            </a:xfrm>
            <a:custGeom>
              <a:avLst/>
              <a:gdLst/>
              <a:ahLst/>
              <a:cxnLst/>
              <a:rect l="l" t="t" r="r" b="b"/>
              <a:pathLst>
                <a:path w="74" h="43" extrusionOk="0">
                  <a:moveTo>
                    <a:pt x="73" y="0"/>
                  </a:moveTo>
                  <a:cubicBezTo>
                    <a:pt x="49" y="11"/>
                    <a:pt x="25" y="25"/>
                    <a:pt x="0" y="42"/>
                  </a:cubicBezTo>
                  <a:cubicBezTo>
                    <a:pt x="25" y="28"/>
                    <a:pt x="49" y="11"/>
                    <a:pt x="73"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8" name="Google Shape;7998;p64"/>
            <p:cNvSpPr/>
            <p:nvPr/>
          </p:nvSpPr>
          <p:spPr>
            <a:xfrm>
              <a:off x="2405839" y="1739443"/>
              <a:ext cx="394" cy="204"/>
            </a:xfrm>
            <a:custGeom>
              <a:avLst/>
              <a:gdLst/>
              <a:ahLst/>
              <a:cxnLst/>
              <a:rect l="l" t="t" r="r" b="b"/>
              <a:pathLst>
                <a:path w="29" h="15" extrusionOk="0">
                  <a:moveTo>
                    <a:pt x="28" y="15"/>
                  </a:moveTo>
                  <a:lnTo>
                    <a:pt x="28" y="15"/>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7999" name="Google Shape;7999;p64"/>
            <p:cNvSpPr/>
            <p:nvPr/>
          </p:nvSpPr>
          <p:spPr>
            <a:xfrm>
              <a:off x="2385486" y="1735981"/>
              <a:ext cx="353" cy="14"/>
            </a:xfrm>
            <a:custGeom>
              <a:avLst/>
              <a:gdLst/>
              <a:ahLst/>
              <a:cxnLst/>
              <a:rect l="l" t="t" r="r" b="b"/>
              <a:pathLst>
                <a:path w="26" h="1" extrusionOk="0">
                  <a:moveTo>
                    <a:pt x="25" y="0"/>
                  </a:moveTo>
                  <a:lnTo>
                    <a:pt x="1" y="0"/>
                  </a:lnTo>
                  <a:lnTo>
                    <a:pt x="25" y="0"/>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0" name="Google Shape;8000;p64"/>
            <p:cNvSpPr/>
            <p:nvPr/>
          </p:nvSpPr>
          <p:spPr>
            <a:xfrm>
              <a:off x="2379784" y="1732369"/>
              <a:ext cx="204" cy="244"/>
            </a:xfrm>
            <a:custGeom>
              <a:avLst/>
              <a:gdLst/>
              <a:ahLst/>
              <a:cxnLst/>
              <a:rect l="l" t="t" r="r" b="b"/>
              <a:pathLst>
                <a:path w="15" h="18" extrusionOk="0">
                  <a:moveTo>
                    <a:pt x="15" y="18"/>
                  </a:moveTo>
                  <a:cubicBezTo>
                    <a:pt x="11" y="14"/>
                    <a:pt x="4" y="7"/>
                    <a:pt x="1" y="0"/>
                  </a:cubicBezTo>
                  <a:cubicBezTo>
                    <a:pt x="4" y="7"/>
                    <a:pt x="11" y="14"/>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1" name="Google Shape;8001;p64"/>
            <p:cNvSpPr/>
            <p:nvPr/>
          </p:nvSpPr>
          <p:spPr>
            <a:xfrm>
              <a:off x="2402933" y="1737596"/>
              <a:ext cx="258" cy="204"/>
            </a:xfrm>
            <a:custGeom>
              <a:avLst/>
              <a:gdLst/>
              <a:ahLst/>
              <a:cxnLst/>
              <a:rect l="l" t="t" r="r" b="b"/>
              <a:pathLst>
                <a:path w="19" h="15" extrusionOk="0">
                  <a:moveTo>
                    <a:pt x="18"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2" name="Google Shape;8002;p64"/>
            <p:cNvSpPr/>
            <p:nvPr/>
          </p:nvSpPr>
          <p:spPr>
            <a:xfrm>
              <a:off x="2379594" y="1732125"/>
              <a:ext cx="163" cy="204"/>
            </a:xfrm>
            <a:custGeom>
              <a:avLst/>
              <a:gdLst/>
              <a:ahLst/>
              <a:cxnLst/>
              <a:rect l="l" t="t" r="r" b="b"/>
              <a:pathLst>
                <a:path w="12" h="15" extrusionOk="0">
                  <a:moveTo>
                    <a:pt x="11" y="15"/>
                  </a:moveTo>
                  <a:cubicBezTo>
                    <a:pt x="8" y="11"/>
                    <a:pt x="4" y="4"/>
                    <a:pt x="1" y="1"/>
                  </a:cubicBezTo>
                  <a:cubicBezTo>
                    <a:pt x="4" y="4"/>
                    <a:pt x="8" y="11"/>
                    <a:pt x="11"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3" name="Google Shape;8003;p64"/>
            <p:cNvSpPr/>
            <p:nvPr/>
          </p:nvSpPr>
          <p:spPr>
            <a:xfrm>
              <a:off x="2380069" y="1732695"/>
              <a:ext cx="204" cy="163"/>
            </a:xfrm>
            <a:custGeom>
              <a:avLst/>
              <a:gdLst/>
              <a:ahLst/>
              <a:cxnLst/>
              <a:rect l="l" t="t" r="r" b="b"/>
              <a:pathLst>
                <a:path w="15" h="12" extrusionOk="0">
                  <a:moveTo>
                    <a:pt x="15" y="1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4" name="Google Shape;8004;p64"/>
            <p:cNvSpPr/>
            <p:nvPr/>
          </p:nvSpPr>
          <p:spPr>
            <a:xfrm>
              <a:off x="2402648" y="1737311"/>
              <a:ext cx="204" cy="244"/>
            </a:xfrm>
            <a:custGeom>
              <a:avLst/>
              <a:gdLst/>
              <a:ahLst/>
              <a:cxnLst/>
              <a:rect l="l" t="t" r="r" b="b"/>
              <a:pathLst>
                <a:path w="15" h="18" extrusionOk="0">
                  <a:moveTo>
                    <a:pt x="15" y="18"/>
                  </a:moveTo>
                  <a:cubicBezTo>
                    <a:pt x="11" y="11"/>
                    <a:pt x="8" y="7"/>
                    <a:pt x="1" y="0"/>
                  </a:cubicBezTo>
                  <a:cubicBezTo>
                    <a:pt x="8" y="7"/>
                    <a:pt x="11"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5" name="Google Shape;8005;p64"/>
            <p:cNvSpPr/>
            <p:nvPr/>
          </p:nvSpPr>
          <p:spPr>
            <a:xfrm>
              <a:off x="2380408" y="1732885"/>
              <a:ext cx="339" cy="204"/>
            </a:xfrm>
            <a:custGeom>
              <a:avLst/>
              <a:gdLst/>
              <a:ahLst/>
              <a:cxnLst/>
              <a:rect l="l" t="t" r="r" b="b"/>
              <a:pathLst>
                <a:path w="25" h="15" extrusionOk="0">
                  <a:moveTo>
                    <a:pt x="25" y="15"/>
                  </a:moveTo>
                  <a:cubicBezTo>
                    <a:pt x="14" y="11"/>
                    <a:pt x="7" y="8"/>
                    <a:pt x="0" y="1"/>
                  </a:cubicBezTo>
                  <a:cubicBezTo>
                    <a:pt x="7" y="8"/>
                    <a:pt x="14" y="11"/>
                    <a:pt x="25"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6" name="Google Shape;8006;p64"/>
            <p:cNvSpPr/>
            <p:nvPr/>
          </p:nvSpPr>
          <p:spPr>
            <a:xfrm>
              <a:off x="2404264" y="1738588"/>
              <a:ext cx="543" cy="353"/>
            </a:xfrm>
            <a:custGeom>
              <a:avLst/>
              <a:gdLst/>
              <a:ahLst/>
              <a:cxnLst/>
              <a:rect l="l" t="t" r="r" b="b"/>
              <a:pathLst>
                <a:path w="40" h="26" extrusionOk="0">
                  <a:moveTo>
                    <a:pt x="39"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7" name="Google Shape;8007;p64"/>
            <p:cNvSpPr/>
            <p:nvPr/>
          </p:nvSpPr>
          <p:spPr>
            <a:xfrm>
              <a:off x="2392329" y="1712641"/>
              <a:ext cx="3109" cy="2295"/>
            </a:xfrm>
            <a:custGeom>
              <a:avLst/>
              <a:gdLst/>
              <a:ahLst/>
              <a:cxnLst/>
              <a:rect l="l" t="t" r="r" b="b"/>
              <a:pathLst>
                <a:path w="229" h="169" extrusionOk="0">
                  <a:moveTo>
                    <a:pt x="228" y="168"/>
                  </a:moveTo>
                  <a:cubicBezTo>
                    <a:pt x="158" y="98"/>
                    <a:pt x="74" y="11"/>
                    <a:pt x="1" y="0"/>
                  </a:cubicBezTo>
                  <a:cubicBezTo>
                    <a:pt x="74" y="11"/>
                    <a:pt x="158" y="98"/>
                    <a:pt x="228" y="16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8" name="Google Shape;8008;p64"/>
            <p:cNvSpPr/>
            <p:nvPr/>
          </p:nvSpPr>
          <p:spPr>
            <a:xfrm>
              <a:off x="2405364" y="1714447"/>
              <a:ext cx="244" cy="204"/>
            </a:xfrm>
            <a:custGeom>
              <a:avLst/>
              <a:gdLst/>
              <a:ahLst/>
              <a:cxnLst/>
              <a:rect l="l" t="t" r="r" b="b"/>
              <a:pathLst>
                <a:path w="18" h="15" extrusionOk="0">
                  <a:moveTo>
                    <a:pt x="0" y="14"/>
                  </a:move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09" name="Google Shape;8009;p64"/>
            <p:cNvSpPr/>
            <p:nvPr/>
          </p:nvSpPr>
          <p:spPr>
            <a:xfrm>
              <a:off x="2400612" y="1717298"/>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0" name="Google Shape;8010;p64"/>
            <p:cNvSpPr/>
            <p:nvPr/>
          </p:nvSpPr>
          <p:spPr>
            <a:xfrm>
              <a:off x="2403884" y="1715153"/>
              <a:ext cx="299" cy="109"/>
            </a:xfrm>
            <a:custGeom>
              <a:avLst/>
              <a:gdLst/>
              <a:ahLst/>
              <a:cxnLst/>
              <a:rect l="l" t="t" r="r" b="b"/>
              <a:pathLst>
                <a:path w="22" h="8" extrusionOk="0">
                  <a:moveTo>
                    <a:pt x="1" y="8"/>
                  </a:moveTo>
                  <a:lnTo>
                    <a:pt x="2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1" name="Google Shape;8011;p64"/>
            <p:cNvSpPr/>
            <p:nvPr/>
          </p:nvSpPr>
          <p:spPr>
            <a:xfrm>
              <a:off x="2404603" y="1714868"/>
              <a:ext cx="299" cy="109"/>
            </a:xfrm>
            <a:custGeom>
              <a:avLst/>
              <a:gdLst/>
              <a:ahLst/>
              <a:cxnLst/>
              <a:rect l="l" t="t" r="r" b="b"/>
              <a:pathLst>
                <a:path w="22" h="8" extrusionOk="0">
                  <a:moveTo>
                    <a:pt x="0" y="8"/>
                  </a:moveTo>
                  <a:lnTo>
                    <a:pt x="2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2" name="Google Shape;8012;p64"/>
            <p:cNvSpPr/>
            <p:nvPr/>
          </p:nvSpPr>
          <p:spPr>
            <a:xfrm>
              <a:off x="2403504" y="1715302"/>
              <a:ext cx="299" cy="109"/>
            </a:xfrm>
            <a:custGeom>
              <a:avLst/>
              <a:gdLst/>
              <a:ahLst/>
              <a:cxnLst/>
              <a:rect l="l" t="t" r="r" b="b"/>
              <a:pathLst>
                <a:path w="22" h="8" extrusionOk="0">
                  <a:moveTo>
                    <a:pt x="1" y="7"/>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3" name="Google Shape;8013;p64"/>
            <p:cNvSpPr/>
            <p:nvPr/>
          </p:nvSpPr>
          <p:spPr>
            <a:xfrm>
              <a:off x="2404929" y="1714637"/>
              <a:ext cx="353" cy="204"/>
            </a:xfrm>
            <a:custGeom>
              <a:avLst/>
              <a:gdLst/>
              <a:ahLst/>
              <a:cxnLst/>
              <a:rect l="l" t="t" r="r" b="b"/>
              <a:pathLst>
                <a:path w="26" h="15" extrusionOk="0">
                  <a:moveTo>
                    <a:pt x="1" y="14"/>
                  </a:move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4" name="Google Shape;8014;p64"/>
            <p:cNvSpPr/>
            <p:nvPr/>
          </p:nvSpPr>
          <p:spPr>
            <a:xfrm>
              <a:off x="2404223" y="1715017"/>
              <a:ext cx="299" cy="149"/>
            </a:xfrm>
            <a:custGeom>
              <a:avLst/>
              <a:gdLst/>
              <a:ahLst/>
              <a:cxnLst/>
              <a:rect l="l" t="t" r="r" b="b"/>
              <a:pathLst>
                <a:path w="22" h="11" extrusionOk="0">
                  <a:moveTo>
                    <a:pt x="0" y="11"/>
                  </a:moveTo>
                  <a:lnTo>
                    <a:pt x="2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5" name="Google Shape;8015;p64"/>
            <p:cNvSpPr/>
            <p:nvPr/>
          </p:nvSpPr>
          <p:spPr>
            <a:xfrm>
              <a:off x="2390333" y="1711921"/>
              <a:ext cx="543" cy="299"/>
            </a:xfrm>
            <a:custGeom>
              <a:avLst/>
              <a:gdLst/>
              <a:ahLst/>
              <a:cxnLst/>
              <a:rect l="l" t="t" r="r" b="b"/>
              <a:pathLst>
                <a:path w="40" h="22" extrusionOk="0">
                  <a:moveTo>
                    <a:pt x="1" y="1"/>
                  </a:moveTo>
                  <a:cubicBezTo>
                    <a:pt x="11" y="8"/>
                    <a:pt x="25" y="15"/>
                    <a:pt x="39" y="22"/>
                  </a:cubicBezTo>
                  <a:cubicBezTo>
                    <a:pt x="29" y="15"/>
                    <a:pt x="15" y="8"/>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6" name="Google Shape;8016;p64"/>
            <p:cNvSpPr/>
            <p:nvPr/>
          </p:nvSpPr>
          <p:spPr>
            <a:xfrm>
              <a:off x="2390958" y="1712261"/>
              <a:ext cx="394" cy="149"/>
            </a:xfrm>
            <a:custGeom>
              <a:avLst/>
              <a:gdLst/>
              <a:ahLst/>
              <a:cxnLst/>
              <a:rect l="l" t="t" r="r" b="b"/>
              <a:pathLst>
                <a:path w="29" h="11" extrusionOk="0">
                  <a:moveTo>
                    <a:pt x="0" y="0"/>
                  </a:moveTo>
                  <a:lnTo>
                    <a:pt x="2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7" name="Google Shape;8017;p64"/>
            <p:cNvSpPr/>
            <p:nvPr/>
          </p:nvSpPr>
          <p:spPr>
            <a:xfrm>
              <a:off x="2391664" y="1712492"/>
              <a:ext cx="204" cy="68"/>
            </a:xfrm>
            <a:custGeom>
              <a:avLst/>
              <a:gdLst/>
              <a:ahLst/>
              <a:cxnLst/>
              <a:rect l="l" t="t" r="r" b="b"/>
              <a:pathLst>
                <a:path w="15" h="5" extrusionOk="0">
                  <a:moveTo>
                    <a:pt x="1" y="1"/>
                  </a:moveTo>
                  <a:lnTo>
                    <a:pt x="15"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8" name="Google Shape;8018;p64"/>
            <p:cNvSpPr/>
            <p:nvPr/>
          </p:nvSpPr>
          <p:spPr>
            <a:xfrm>
              <a:off x="2400136" y="1717244"/>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19" name="Google Shape;8019;p64"/>
            <p:cNvSpPr/>
            <p:nvPr/>
          </p:nvSpPr>
          <p:spPr>
            <a:xfrm>
              <a:off x="2406029" y="1713822"/>
              <a:ext cx="244" cy="258"/>
            </a:xfrm>
            <a:custGeom>
              <a:avLst/>
              <a:gdLst/>
              <a:ahLst/>
              <a:cxnLst/>
              <a:rect l="l" t="t" r="r" b="b"/>
              <a:pathLst>
                <a:path w="18" h="19" extrusionOk="0">
                  <a:moveTo>
                    <a:pt x="18" y="1"/>
                  </a:moveTo>
                  <a:cubicBezTo>
                    <a:pt x="11" y="8"/>
                    <a:pt x="4" y="15"/>
                    <a:pt x="0" y="18"/>
                  </a:cubicBezTo>
                  <a:cubicBezTo>
                    <a:pt x="4" y="15"/>
                    <a:pt x="11" y="8"/>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0" name="Google Shape;8020;p64"/>
            <p:cNvSpPr/>
            <p:nvPr/>
          </p:nvSpPr>
          <p:spPr>
            <a:xfrm>
              <a:off x="2398331" y="1716578"/>
              <a:ext cx="530" cy="204"/>
            </a:xfrm>
            <a:custGeom>
              <a:avLst/>
              <a:gdLst/>
              <a:ahLst/>
              <a:cxnLst/>
              <a:rect l="l" t="t" r="r" b="b"/>
              <a:pathLst>
                <a:path w="39" h="15" extrusionOk="0">
                  <a:moveTo>
                    <a:pt x="0" y="1"/>
                  </a:moveTo>
                  <a:lnTo>
                    <a:pt x="0" y="1"/>
                  </a:lnTo>
                  <a:cubicBezTo>
                    <a:pt x="14" y="4"/>
                    <a:pt x="28" y="8"/>
                    <a:pt x="39" y="15"/>
                  </a:cubicBezTo>
                  <a:cubicBezTo>
                    <a:pt x="28" y="8"/>
                    <a:pt x="1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1" name="Google Shape;8021;p64"/>
            <p:cNvSpPr/>
            <p:nvPr/>
          </p:nvSpPr>
          <p:spPr>
            <a:xfrm>
              <a:off x="2399702" y="171710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2" name="Google Shape;8022;p64"/>
            <p:cNvSpPr/>
            <p:nvPr/>
          </p:nvSpPr>
          <p:spPr>
            <a:xfrm>
              <a:off x="2405649" y="1714162"/>
              <a:ext cx="339" cy="244"/>
            </a:xfrm>
            <a:custGeom>
              <a:avLst/>
              <a:gdLst/>
              <a:ahLst/>
              <a:cxnLst/>
              <a:rect l="l" t="t" r="r" b="b"/>
              <a:pathLst>
                <a:path w="25" h="18" extrusionOk="0">
                  <a:moveTo>
                    <a:pt x="25" y="0"/>
                  </a:moveTo>
                  <a:cubicBezTo>
                    <a:pt x="14" y="4"/>
                    <a:pt x="7" y="11"/>
                    <a:pt x="0" y="18"/>
                  </a:cubicBezTo>
                  <a:cubicBezTo>
                    <a:pt x="7" y="11"/>
                    <a:pt x="18" y="4"/>
                    <a:pt x="2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3" name="Google Shape;8023;p64"/>
            <p:cNvSpPr/>
            <p:nvPr/>
          </p:nvSpPr>
          <p:spPr>
            <a:xfrm>
              <a:off x="2400747" y="1717244"/>
              <a:ext cx="163" cy="14"/>
            </a:xfrm>
            <a:custGeom>
              <a:avLst/>
              <a:gdLst/>
              <a:ahLst/>
              <a:cxnLst/>
              <a:rect l="l" t="t" r="r" b="b"/>
              <a:pathLst>
                <a:path w="12" h="1" extrusionOk="0">
                  <a:moveTo>
                    <a:pt x="1" y="1"/>
                  </a:move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4" name="Google Shape;8024;p64"/>
            <p:cNvSpPr/>
            <p:nvPr/>
          </p:nvSpPr>
          <p:spPr>
            <a:xfrm>
              <a:off x="2399322" y="1716959"/>
              <a:ext cx="109" cy="68"/>
            </a:xfrm>
            <a:custGeom>
              <a:avLst/>
              <a:gdLst/>
              <a:ahLst/>
              <a:cxnLst/>
              <a:rect l="l" t="t" r="r" b="b"/>
              <a:pathLst>
                <a:path w="8" h="5" extrusionOk="0">
                  <a:moveTo>
                    <a:pt x="1" y="1"/>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5" name="Google Shape;8025;p64"/>
            <p:cNvSpPr/>
            <p:nvPr/>
          </p:nvSpPr>
          <p:spPr>
            <a:xfrm>
              <a:off x="2381454" y="1716008"/>
              <a:ext cx="2485" cy="5010"/>
            </a:xfrm>
            <a:custGeom>
              <a:avLst/>
              <a:gdLst/>
              <a:ahLst/>
              <a:cxnLst/>
              <a:rect l="l" t="t" r="r" b="b"/>
              <a:pathLst>
                <a:path w="183" h="369" extrusionOk="0">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6" name="Google Shape;8026;p64"/>
            <p:cNvSpPr/>
            <p:nvPr/>
          </p:nvSpPr>
          <p:spPr>
            <a:xfrm>
              <a:off x="2390863" y="1732315"/>
              <a:ext cx="14" cy="204"/>
            </a:xfrm>
            <a:custGeom>
              <a:avLst/>
              <a:gdLst/>
              <a:ahLst/>
              <a:cxnLst/>
              <a:rect l="l" t="t" r="r" b="b"/>
              <a:pathLst>
                <a:path w="1" h="15" extrusionOk="0">
                  <a:moveTo>
                    <a:pt x="0" y="1"/>
                  </a:moveTo>
                  <a:lnTo>
                    <a:pt x="0" y="11"/>
                  </a:lnTo>
                  <a:cubicBezTo>
                    <a:pt x="0" y="15"/>
                    <a:pt x="0"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7" name="Google Shape;8027;p64"/>
            <p:cNvSpPr/>
            <p:nvPr/>
          </p:nvSpPr>
          <p:spPr>
            <a:xfrm>
              <a:off x="2390958" y="1732790"/>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8" name="Google Shape;8028;p64"/>
            <p:cNvSpPr/>
            <p:nvPr/>
          </p:nvSpPr>
          <p:spPr>
            <a:xfrm>
              <a:off x="2390809" y="1732179"/>
              <a:ext cx="68" cy="109"/>
            </a:xfrm>
            <a:custGeom>
              <a:avLst/>
              <a:gdLst/>
              <a:ahLst/>
              <a:cxnLst/>
              <a:rect l="l" t="t" r="r" b="b"/>
              <a:pathLst>
                <a:path w="5" h="8" extrusionOk="0">
                  <a:moveTo>
                    <a:pt x="4" y="0"/>
                  </a:moveTo>
                  <a:cubicBezTo>
                    <a:pt x="1" y="4"/>
                    <a:pt x="1" y="7"/>
                    <a:pt x="4" y="7"/>
                  </a:cubicBezTo>
                  <a:cubicBezTo>
                    <a:pt x="1" y="7"/>
                    <a:pt x="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29" name="Google Shape;8029;p64"/>
            <p:cNvSpPr/>
            <p:nvPr/>
          </p:nvSpPr>
          <p:spPr>
            <a:xfrm>
              <a:off x="2391243" y="1733550"/>
              <a:ext cx="149" cy="353"/>
            </a:xfrm>
            <a:custGeom>
              <a:avLst/>
              <a:gdLst/>
              <a:ahLst/>
              <a:cxnLst/>
              <a:rect l="l" t="t" r="r" b="b"/>
              <a:pathLst>
                <a:path w="11" h="26" extrusionOk="0">
                  <a:moveTo>
                    <a:pt x="0" y="1"/>
                  </a:moveTo>
                  <a:lnTo>
                    <a:pt x="11"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0" name="Google Shape;8030;p64"/>
            <p:cNvSpPr/>
            <p:nvPr/>
          </p:nvSpPr>
          <p:spPr>
            <a:xfrm>
              <a:off x="2391813"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1" name="Google Shape;8031;p64"/>
            <p:cNvSpPr/>
            <p:nvPr/>
          </p:nvSpPr>
          <p:spPr>
            <a:xfrm>
              <a:off x="2391474" y="1734080"/>
              <a:ext cx="258" cy="489"/>
            </a:xfrm>
            <a:custGeom>
              <a:avLst/>
              <a:gdLst/>
              <a:ahLst/>
              <a:cxnLst/>
              <a:rect l="l" t="t" r="r" b="b"/>
              <a:pathLst>
                <a:path w="19" h="36" extrusionOk="0">
                  <a:moveTo>
                    <a:pt x="1" y="0"/>
                  </a:moveTo>
                  <a:cubicBezTo>
                    <a:pt x="4" y="11"/>
                    <a:pt x="11" y="21"/>
                    <a:pt x="18" y="35"/>
                  </a:cubicBezTo>
                  <a:cubicBezTo>
                    <a:pt x="11" y="21"/>
                    <a:pt x="4" y="11"/>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2" name="Google Shape;8032;p64"/>
            <p:cNvSpPr/>
            <p:nvPr/>
          </p:nvSpPr>
          <p:spPr>
            <a:xfrm>
              <a:off x="2390904" y="1732559"/>
              <a:ext cx="14" cy="149"/>
            </a:xfrm>
            <a:custGeom>
              <a:avLst/>
              <a:gdLst/>
              <a:ahLst/>
              <a:cxnLst/>
              <a:rect l="l" t="t" r="r" b="b"/>
              <a:pathLst>
                <a:path w="1" h="11" extrusionOk="0">
                  <a:moveTo>
                    <a:pt x="1"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3" name="Google Shape;8033;p64"/>
            <p:cNvSpPr/>
            <p:nvPr/>
          </p:nvSpPr>
          <p:spPr>
            <a:xfrm>
              <a:off x="2391094" y="1733170"/>
              <a:ext cx="109" cy="258"/>
            </a:xfrm>
            <a:custGeom>
              <a:avLst/>
              <a:gdLst/>
              <a:ahLst/>
              <a:cxnLst/>
              <a:rect l="l" t="t" r="r" b="b"/>
              <a:pathLst>
                <a:path w="8" h="19"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4" name="Google Shape;8034;p64"/>
            <p:cNvSpPr/>
            <p:nvPr/>
          </p:nvSpPr>
          <p:spPr>
            <a:xfrm>
              <a:off x="2384726" y="1733930"/>
              <a:ext cx="109" cy="109"/>
            </a:xfrm>
            <a:custGeom>
              <a:avLst/>
              <a:gdLst/>
              <a:ahLst/>
              <a:cxnLst/>
              <a:rect l="l" t="t" r="r" b="b"/>
              <a:pathLst>
                <a:path w="8" h="8" extrusionOk="0">
                  <a:moveTo>
                    <a:pt x="8"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5" name="Google Shape;8035;p64"/>
            <p:cNvSpPr/>
            <p:nvPr/>
          </p:nvSpPr>
          <p:spPr>
            <a:xfrm>
              <a:off x="2379308" y="1731459"/>
              <a:ext cx="299" cy="163"/>
            </a:xfrm>
            <a:custGeom>
              <a:avLst/>
              <a:gdLst/>
              <a:ahLst/>
              <a:cxnLst/>
              <a:rect l="l" t="t" r="r" b="b"/>
              <a:pathLst>
                <a:path w="22" h="12" extrusionOk="0">
                  <a:moveTo>
                    <a:pt x="1" y="1"/>
                  </a:moveTo>
                  <a:lnTo>
                    <a:pt x="22" y="11"/>
                  </a:ln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6" name="Google Shape;8036;p64"/>
            <p:cNvSpPr/>
            <p:nvPr/>
          </p:nvSpPr>
          <p:spPr>
            <a:xfrm>
              <a:off x="2385350" y="1734691"/>
              <a:ext cx="14" cy="68"/>
            </a:xfrm>
            <a:custGeom>
              <a:avLst/>
              <a:gdLst/>
              <a:ahLst/>
              <a:cxnLst/>
              <a:rect l="l" t="t" r="r" b="b"/>
              <a:pathLst>
                <a:path w="1" h="5" extrusionOk="0">
                  <a:moveTo>
                    <a:pt x="0"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7" name="Google Shape;8037;p64"/>
            <p:cNvSpPr/>
            <p:nvPr/>
          </p:nvSpPr>
          <p:spPr>
            <a:xfrm>
              <a:off x="2379784" y="1731744"/>
              <a:ext cx="543" cy="299"/>
            </a:xfrm>
            <a:custGeom>
              <a:avLst/>
              <a:gdLst/>
              <a:ahLst/>
              <a:cxnLst/>
              <a:rect l="l" t="t" r="r" b="b"/>
              <a:pathLst>
                <a:path w="40" h="22" extrusionOk="0">
                  <a:moveTo>
                    <a:pt x="39"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8" name="Google Shape;8038;p64"/>
            <p:cNvSpPr/>
            <p:nvPr/>
          </p:nvSpPr>
          <p:spPr>
            <a:xfrm>
              <a:off x="2385826" y="173579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39" name="Google Shape;8039;p64"/>
            <p:cNvSpPr/>
            <p:nvPr/>
          </p:nvSpPr>
          <p:spPr>
            <a:xfrm>
              <a:off x="2385676" y="1735220"/>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0" name="Google Shape;8040;p64"/>
            <p:cNvSpPr/>
            <p:nvPr/>
          </p:nvSpPr>
          <p:spPr>
            <a:xfrm>
              <a:off x="2381264" y="1715682"/>
              <a:ext cx="434" cy="774"/>
            </a:xfrm>
            <a:custGeom>
              <a:avLst/>
              <a:gdLst/>
              <a:ahLst/>
              <a:cxnLst/>
              <a:rect l="l" t="t" r="r" b="b"/>
              <a:pathLst>
                <a:path w="32" h="57" extrusionOk="0">
                  <a:moveTo>
                    <a:pt x="0" y="0"/>
                  </a:moveTo>
                  <a:cubicBezTo>
                    <a:pt x="7" y="18"/>
                    <a:pt x="21" y="39"/>
                    <a:pt x="32" y="56"/>
                  </a:cubicBezTo>
                  <a:lnTo>
                    <a:pt x="14" y="25"/>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1" name="Google Shape;8041;p64"/>
            <p:cNvSpPr/>
            <p:nvPr/>
          </p:nvSpPr>
          <p:spPr>
            <a:xfrm>
              <a:off x="2379404" y="1731324"/>
              <a:ext cx="14" cy="54"/>
            </a:xfrm>
            <a:custGeom>
              <a:avLst/>
              <a:gdLst/>
              <a:ahLst/>
              <a:cxnLst/>
              <a:rect l="l" t="t" r="r" b="b"/>
              <a:pathLst>
                <a:path w="1" h="4" extrusionOk="0">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2" name="Google Shape;8042;p64"/>
            <p:cNvSpPr/>
            <p:nvPr/>
          </p:nvSpPr>
          <p:spPr>
            <a:xfrm>
              <a:off x="2385826" y="1735981"/>
              <a:ext cx="14" cy="14"/>
            </a:xfrm>
            <a:custGeom>
              <a:avLst/>
              <a:gdLst/>
              <a:ahLst/>
              <a:cxnLst/>
              <a:rect l="l" t="t" r="r" b="b"/>
              <a:pathLst>
                <a:path w="1" h="1" extrusionOk="0">
                  <a:moveTo>
                    <a:pt x="0" y="0"/>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3" name="Google Shape;8043;p64"/>
            <p:cNvSpPr/>
            <p:nvPr/>
          </p:nvSpPr>
          <p:spPr>
            <a:xfrm>
              <a:off x="2497528" y="1743000"/>
              <a:ext cx="87140" cy="73726"/>
            </a:xfrm>
            <a:custGeom>
              <a:avLst/>
              <a:gdLst/>
              <a:ahLst/>
              <a:cxnLst/>
              <a:rect l="l" t="t" r="r" b="b"/>
              <a:pathLst>
                <a:path w="6418" h="5430" extrusionOk="0">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4" name="Google Shape;8044;p64"/>
            <p:cNvSpPr/>
            <p:nvPr/>
          </p:nvSpPr>
          <p:spPr>
            <a:xfrm>
              <a:off x="2595449" y="1751378"/>
              <a:ext cx="0" cy="14"/>
            </a:xfrm>
            <a:custGeom>
              <a:avLst/>
              <a:gdLst/>
              <a:ahLst/>
              <a:cxnLst/>
              <a:rect l="l" t="t" r="r" b="b"/>
              <a:pathLst>
                <a:path h="1" extrusionOk="0">
                  <a:moveTo>
                    <a:pt x="0"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5" name="Google Shape;8045;p64"/>
            <p:cNvSpPr/>
            <p:nvPr/>
          </p:nvSpPr>
          <p:spPr>
            <a:xfrm>
              <a:off x="2589692" y="1751432"/>
              <a:ext cx="11134" cy="4046"/>
            </a:xfrm>
            <a:custGeom>
              <a:avLst/>
              <a:gdLst/>
              <a:ahLst/>
              <a:cxnLst/>
              <a:rect l="l" t="t" r="r" b="b"/>
              <a:pathLst>
                <a:path w="820" h="298" extrusionOk="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6" name="Google Shape;8046;p64"/>
            <p:cNvSpPr/>
            <p:nvPr/>
          </p:nvSpPr>
          <p:spPr>
            <a:xfrm>
              <a:off x="2541736" y="1751432"/>
              <a:ext cx="434" cy="109"/>
            </a:xfrm>
            <a:custGeom>
              <a:avLst/>
              <a:gdLst/>
              <a:ahLst/>
              <a:cxnLst/>
              <a:rect l="l" t="t" r="r" b="b"/>
              <a:pathLst>
                <a:path w="32" h="8" extrusionOk="0">
                  <a:moveTo>
                    <a:pt x="32" y="0"/>
                  </a:moveTo>
                  <a:cubicBezTo>
                    <a:pt x="21" y="0"/>
                    <a:pt x="11" y="4"/>
                    <a:pt x="0" y="4"/>
                  </a:cubicBezTo>
                  <a:lnTo>
                    <a:pt x="0" y="7"/>
                  </a:lnTo>
                  <a:lnTo>
                    <a:pt x="3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7" name="Google Shape;8047;p64"/>
            <p:cNvSpPr/>
            <p:nvPr/>
          </p:nvSpPr>
          <p:spPr>
            <a:xfrm>
              <a:off x="2550955" y="1754039"/>
              <a:ext cx="394" cy="258"/>
            </a:xfrm>
            <a:custGeom>
              <a:avLst/>
              <a:gdLst/>
              <a:ahLst/>
              <a:cxnLst/>
              <a:rect l="l" t="t" r="r" b="b"/>
              <a:pathLst>
                <a:path w="29" h="19" extrusionOk="0">
                  <a:moveTo>
                    <a:pt x="0" y="1"/>
                  </a:moveTo>
                  <a:lnTo>
                    <a:pt x="28" y="18"/>
                  </a:lnTo>
                  <a:lnTo>
                    <a:pt x="2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8" name="Google Shape;8048;p64"/>
            <p:cNvSpPr/>
            <p:nvPr/>
          </p:nvSpPr>
          <p:spPr>
            <a:xfrm>
              <a:off x="2549950" y="1753523"/>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49" name="Google Shape;8049;p64"/>
            <p:cNvSpPr/>
            <p:nvPr/>
          </p:nvSpPr>
          <p:spPr>
            <a:xfrm>
              <a:off x="2550236" y="1753618"/>
              <a:ext cx="109" cy="54"/>
            </a:xfrm>
            <a:custGeom>
              <a:avLst/>
              <a:gdLst/>
              <a:ahLst/>
              <a:cxnLst/>
              <a:rect l="l" t="t" r="r" b="b"/>
              <a:pathLst>
                <a:path w="8" h="4" extrusionOk="0">
                  <a:moveTo>
                    <a:pt x="8"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0" name="Google Shape;8050;p64"/>
            <p:cNvSpPr/>
            <p:nvPr/>
          </p:nvSpPr>
          <p:spPr>
            <a:xfrm>
              <a:off x="2549244" y="1753278"/>
              <a:ext cx="244" cy="14"/>
            </a:xfrm>
            <a:custGeom>
              <a:avLst/>
              <a:gdLst/>
              <a:ahLst/>
              <a:cxnLst/>
              <a:rect l="l" t="t" r="r" b="b"/>
              <a:pathLst>
                <a:path w="18" h="1" extrusionOk="0">
                  <a:moveTo>
                    <a:pt x="18" y="1"/>
                  </a:moveTo>
                  <a:cubicBezTo>
                    <a:pt x="11" y="1"/>
                    <a:pt x="7" y="1"/>
                    <a:pt x="0" y="1"/>
                  </a:cubicBezTo>
                  <a:cubicBezTo>
                    <a:pt x="7" y="1"/>
                    <a:pt x="11" y="1"/>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1" name="Google Shape;8051;p64"/>
            <p:cNvSpPr/>
            <p:nvPr/>
          </p:nvSpPr>
          <p:spPr>
            <a:xfrm>
              <a:off x="2550480" y="1753754"/>
              <a:ext cx="149" cy="68"/>
            </a:xfrm>
            <a:custGeom>
              <a:avLst/>
              <a:gdLst/>
              <a:ahLst/>
              <a:cxnLst/>
              <a:rect l="l" t="t" r="r" b="b"/>
              <a:pathLst>
                <a:path w="11" h="5" extrusionOk="0">
                  <a:moveTo>
                    <a:pt x="11"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2" name="Google Shape;8052;p64"/>
            <p:cNvSpPr/>
            <p:nvPr/>
          </p:nvSpPr>
          <p:spPr>
            <a:xfrm>
              <a:off x="2550711" y="1753903"/>
              <a:ext cx="204" cy="109"/>
            </a:xfrm>
            <a:custGeom>
              <a:avLst/>
              <a:gdLst/>
              <a:ahLst/>
              <a:cxnLst/>
              <a:rect l="l" t="t" r="r" b="b"/>
              <a:pathLst>
                <a:path w="15" h="8" extrusionOk="0">
                  <a:moveTo>
                    <a:pt x="15"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3" name="Google Shape;8053;p64"/>
            <p:cNvSpPr/>
            <p:nvPr/>
          </p:nvSpPr>
          <p:spPr>
            <a:xfrm>
              <a:off x="2549625" y="1753373"/>
              <a:ext cx="109" cy="14"/>
            </a:xfrm>
            <a:custGeom>
              <a:avLst/>
              <a:gdLst/>
              <a:ahLst/>
              <a:cxnLst/>
              <a:rect l="l" t="t" r="r" b="b"/>
              <a:pathLst>
                <a:path w="8" h="1" extrusionOk="0">
                  <a:moveTo>
                    <a:pt x="7"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4" name="Google Shape;8054;p64"/>
            <p:cNvSpPr/>
            <p:nvPr/>
          </p:nvSpPr>
          <p:spPr>
            <a:xfrm>
              <a:off x="2551756" y="1754568"/>
              <a:ext cx="1439" cy="910"/>
            </a:xfrm>
            <a:custGeom>
              <a:avLst/>
              <a:gdLst/>
              <a:ahLst/>
              <a:cxnLst/>
              <a:rect l="l" t="t" r="r" b="b"/>
              <a:pathLst>
                <a:path w="106" h="67" extrusionOk="0">
                  <a:moveTo>
                    <a:pt x="1" y="0"/>
                  </a:moveTo>
                  <a:lnTo>
                    <a:pt x="106" y="67"/>
                  </a:lnTo>
                  <a:lnTo>
                    <a:pt x="106" y="60"/>
                  </a:lnTo>
                  <a:lnTo>
                    <a:pt x="88" y="53"/>
                  </a:lnTo>
                  <a:cubicBezTo>
                    <a:pt x="57" y="35"/>
                    <a:pt x="29" y="18"/>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5" name="Google Shape;8055;p64"/>
            <p:cNvSpPr/>
            <p:nvPr/>
          </p:nvSpPr>
          <p:spPr>
            <a:xfrm>
              <a:off x="2542917" y="1751147"/>
              <a:ext cx="543" cy="149"/>
            </a:xfrm>
            <a:custGeom>
              <a:avLst/>
              <a:gdLst/>
              <a:ahLst/>
              <a:cxnLst/>
              <a:rect l="l" t="t" r="r" b="b"/>
              <a:pathLst>
                <a:path w="40" h="11" extrusionOk="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6" name="Google Shape;8056;p64"/>
            <p:cNvSpPr/>
            <p:nvPr/>
          </p:nvSpPr>
          <p:spPr>
            <a:xfrm>
              <a:off x="2508784" y="1768770"/>
              <a:ext cx="204" cy="394"/>
            </a:xfrm>
            <a:custGeom>
              <a:avLst/>
              <a:gdLst/>
              <a:ahLst/>
              <a:cxnLst/>
              <a:rect l="l" t="t" r="r" b="b"/>
              <a:pathLst>
                <a:path w="15" h="29" extrusionOk="0">
                  <a:moveTo>
                    <a:pt x="15" y="29"/>
                  </a:moveTo>
                  <a:cubicBezTo>
                    <a:pt x="11" y="22"/>
                    <a:pt x="4" y="11"/>
                    <a:pt x="1" y="1"/>
                  </a:cubicBezTo>
                  <a:cubicBezTo>
                    <a:pt x="4" y="11"/>
                    <a:pt x="11" y="22"/>
                    <a:pt x="15"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7" name="Google Shape;8057;p64"/>
            <p:cNvSpPr/>
            <p:nvPr/>
          </p:nvSpPr>
          <p:spPr>
            <a:xfrm>
              <a:off x="2511499" y="1770440"/>
              <a:ext cx="489" cy="14"/>
            </a:xfrm>
            <a:custGeom>
              <a:avLst/>
              <a:gdLst/>
              <a:ahLst/>
              <a:cxnLst/>
              <a:rect l="l" t="t" r="r" b="b"/>
              <a:pathLst>
                <a:path w="36" h="1" extrusionOk="0">
                  <a:moveTo>
                    <a:pt x="15" y="0"/>
                  </a:moveTo>
                  <a:lnTo>
                    <a:pt x="36"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8" name="Google Shape;8058;p64"/>
            <p:cNvSpPr/>
            <p:nvPr/>
          </p:nvSpPr>
          <p:spPr>
            <a:xfrm>
              <a:off x="2509734" y="1769965"/>
              <a:ext cx="1018" cy="394"/>
            </a:xfrm>
            <a:custGeom>
              <a:avLst/>
              <a:gdLst/>
              <a:ahLst/>
              <a:cxnLst/>
              <a:rect l="l" t="t" r="r" b="b"/>
              <a:pathLst>
                <a:path w="75" h="29" extrusionOk="0">
                  <a:moveTo>
                    <a:pt x="74" y="28"/>
                  </a:moveTo>
                  <a:cubicBezTo>
                    <a:pt x="50" y="21"/>
                    <a:pt x="25" y="11"/>
                    <a:pt x="1" y="0"/>
                  </a:cubicBezTo>
                  <a:cubicBezTo>
                    <a:pt x="25" y="11"/>
                    <a:pt x="50" y="21"/>
                    <a:pt x="74"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59" name="Google Shape;8059;p64"/>
            <p:cNvSpPr/>
            <p:nvPr/>
          </p:nvSpPr>
          <p:spPr>
            <a:xfrm>
              <a:off x="2510888" y="1770345"/>
              <a:ext cx="475" cy="54"/>
            </a:xfrm>
            <a:custGeom>
              <a:avLst/>
              <a:gdLst/>
              <a:ahLst/>
              <a:cxnLst/>
              <a:rect l="l" t="t" r="r" b="b"/>
              <a:pathLst>
                <a:path w="35" h="4" extrusionOk="0">
                  <a:moveTo>
                    <a:pt x="35" y="4"/>
                  </a:moveTo>
                  <a:cubicBezTo>
                    <a:pt x="21" y="4"/>
                    <a:pt x="11" y="4"/>
                    <a:pt x="0" y="0"/>
                  </a:cubicBezTo>
                  <a:cubicBezTo>
                    <a:pt x="11" y="4"/>
                    <a:pt x="21" y="4"/>
                    <a:pt x="35" y="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0" name="Google Shape;8060;p64"/>
            <p:cNvSpPr/>
            <p:nvPr/>
          </p:nvSpPr>
          <p:spPr>
            <a:xfrm>
              <a:off x="2509354" y="1769680"/>
              <a:ext cx="299" cy="204"/>
            </a:xfrm>
            <a:custGeom>
              <a:avLst/>
              <a:gdLst/>
              <a:ahLst/>
              <a:cxnLst/>
              <a:rect l="l" t="t" r="r" b="b"/>
              <a:pathLst>
                <a:path w="22" h="15" extrusionOk="0">
                  <a:moveTo>
                    <a:pt x="22" y="14"/>
                  </a:moveTo>
                  <a:cubicBezTo>
                    <a:pt x="15" y="11"/>
                    <a:pt x="8" y="4"/>
                    <a:pt x="1" y="0"/>
                  </a:cubicBezTo>
                  <a:cubicBezTo>
                    <a:pt x="8" y="4"/>
                    <a:pt x="15" y="11"/>
                    <a:pt x="22"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1" name="Google Shape;8061;p64"/>
            <p:cNvSpPr/>
            <p:nvPr/>
          </p:nvSpPr>
          <p:spPr>
            <a:xfrm>
              <a:off x="2509069" y="1769300"/>
              <a:ext cx="204" cy="244"/>
            </a:xfrm>
            <a:custGeom>
              <a:avLst/>
              <a:gdLst/>
              <a:ahLst/>
              <a:cxnLst/>
              <a:rect l="l" t="t" r="r" b="b"/>
              <a:pathLst>
                <a:path w="15" h="18" extrusionOk="0">
                  <a:moveTo>
                    <a:pt x="15" y="18"/>
                  </a:moveTo>
                  <a:cubicBezTo>
                    <a:pt x="8" y="11"/>
                    <a:pt x="4" y="7"/>
                    <a:pt x="1" y="0"/>
                  </a:cubicBezTo>
                  <a:cubicBezTo>
                    <a:pt x="4" y="7"/>
                    <a:pt x="8" y="11"/>
                    <a:pt x="15"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2" name="Google Shape;8062;p64"/>
            <p:cNvSpPr/>
            <p:nvPr/>
          </p:nvSpPr>
          <p:spPr>
            <a:xfrm>
              <a:off x="2534975" y="1750997"/>
              <a:ext cx="489" cy="543"/>
            </a:xfrm>
            <a:custGeom>
              <a:avLst/>
              <a:gdLst/>
              <a:ahLst/>
              <a:cxnLst/>
              <a:rect l="l" t="t" r="r" b="b"/>
              <a:pathLst>
                <a:path w="36" h="40" extrusionOk="0">
                  <a:moveTo>
                    <a:pt x="36" y="1"/>
                  </a:moveTo>
                  <a:cubicBezTo>
                    <a:pt x="25" y="11"/>
                    <a:pt x="11" y="25"/>
                    <a:pt x="1" y="39"/>
                  </a:cubicBezTo>
                  <a:cubicBezTo>
                    <a:pt x="11" y="25"/>
                    <a:pt x="25" y="11"/>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3" name="Google Shape;8063;p64"/>
            <p:cNvSpPr/>
            <p:nvPr/>
          </p:nvSpPr>
          <p:spPr>
            <a:xfrm>
              <a:off x="2536780" y="1750047"/>
              <a:ext cx="109" cy="14"/>
            </a:xfrm>
            <a:custGeom>
              <a:avLst/>
              <a:gdLst/>
              <a:ahLst/>
              <a:cxnLst/>
              <a:rect l="l" t="t" r="r" b="b"/>
              <a:pathLst>
                <a:path w="8" h="1" extrusionOk="0">
                  <a:moveTo>
                    <a:pt x="1" y="0"/>
                  </a:moveTo>
                  <a:lnTo>
                    <a:pt x="1" y="0"/>
                  </a:lnTo>
                  <a:lnTo>
                    <a:pt x="8" y="0"/>
                  </a:ln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4" name="Google Shape;8064;p64"/>
            <p:cNvSpPr/>
            <p:nvPr/>
          </p:nvSpPr>
          <p:spPr>
            <a:xfrm>
              <a:off x="2512219" y="1770291"/>
              <a:ext cx="679" cy="109"/>
            </a:xfrm>
            <a:custGeom>
              <a:avLst/>
              <a:gdLst/>
              <a:ahLst/>
              <a:cxnLst/>
              <a:rect l="l" t="t" r="r" b="b"/>
              <a:pathLst>
                <a:path w="50" h="8" extrusionOk="0">
                  <a:moveTo>
                    <a:pt x="49" y="1"/>
                  </a:moveTo>
                  <a:cubicBezTo>
                    <a:pt x="32" y="4"/>
                    <a:pt x="14" y="8"/>
                    <a:pt x="0" y="8"/>
                  </a:cubicBezTo>
                  <a:cubicBezTo>
                    <a:pt x="14" y="8"/>
                    <a:pt x="32" y="4"/>
                    <a:pt x="4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5" name="Google Shape;8065;p64"/>
            <p:cNvSpPr/>
            <p:nvPr/>
          </p:nvSpPr>
          <p:spPr>
            <a:xfrm>
              <a:off x="2503230" y="1767779"/>
              <a:ext cx="679" cy="204"/>
            </a:xfrm>
            <a:custGeom>
              <a:avLst/>
              <a:gdLst/>
              <a:ahLst/>
              <a:cxnLst/>
              <a:rect l="l" t="t" r="r" b="b"/>
              <a:pathLst>
                <a:path w="50" h="15" extrusionOk="0">
                  <a:moveTo>
                    <a:pt x="49" y="0"/>
                  </a:moveTo>
                  <a:cubicBezTo>
                    <a:pt x="35" y="0"/>
                    <a:pt x="25" y="4"/>
                    <a:pt x="14" y="7"/>
                  </a:cubicBezTo>
                  <a:lnTo>
                    <a:pt x="0" y="14"/>
                  </a:lnTo>
                  <a:cubicBezTo>
                    <a:pt x="14" y="7"/>
                    <a:pt x="32" y="0"/>
                    <a:pt x="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6" name="Google Shape;8066;p64"/>
            <p:cNvSpPr/>
            <p:nvPr/>
          </p:nvSpPr>
          <p:spPr>
            <a:xfrm>
              <a:off x="2542917" y="1751187"/>
              <a:ext cx="489" cy="109"/>
            </a:xfrm>
            <a:custGeom>
              <a:avLst/>
              <a:gdLst/>
              <a:ahLst/>
              <a:cxnLst/>
              <a:rect l="l" t="t" r="r" b="b"/>
              <a:pathLst>
                <a:path w="36" h="8" extrusionOk="0">
                  <a:moveTo>
                    <a:pt x="36" y="1"/>
                  </a:moveTo>
                  <a:lnTo>
                    <a:pt x="36" y="1"/>
                  </a:lnTo>
                  <a:cubicBezTo>
                    <a:pt x="22" y="4"/>
                    <a:pt x="11" y="4"/>
                    <a:pt x="1" y="8"/>
                  </a:cubicBezTo>
                  <a:cubicBezTo>
                    <a:pt x="11" y="8"/>
                    <a:pt x="22" y="4"/>
                    <a:pt x="3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7" name="Google Shape;8067;p64"/>
            <p:cNvSpPr/>
            <p:nvPr/>
          </p:nvSpPr>
          <p:spPr>
            <a:xfrm>
              <a:off x="2502035" y="1769436"/>
              <a:ext cx="68" cy="394"/>
            </a:xfrm>
            <a:custGeom>
              <a:avLst/>
              <a:gdLst/>
              <a:ahLst/>
              <a:cxnLst/>
              <a:rect l="l" t="t" r="r" b="b"/>
              <a:pathLst>
                <a:path w="5" h="29" extrusionOk="0">
                  <a:moveTo>
                    <a:pt x="1" y="29"/>
                  </a:moveTo>
                  <a:cubicBezTo>
                    <a:pt x="1" y="18"/>
                    <a:pt x="4" y="11"/>
                    <a:pt x="4" y="1"/>
                  </a:cubicBezTo>
                  <a:cubicBezTo>
                    <a:pt x="4" y="11"/>
                    <a:pt x="1" y="18"/>
                    <a:pt x="1" y="2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8" name="Google Shape;8068;p64"/>
            <p:cNvSpPr/>
            <p:nvPr/>
          </p:nvSpPr>
          <p:spPr>
            <a:xfrm>
              <a:off x="2499143" y="1813793"/>
              <a:ext cx="14" cy="204"/>
            </a:xfrm>
            <a:custGeom>
              <a:avLst/>
              <a:gdLst/>
              <a:ahLst/>
              <a:cxnLst/>
              <a:rect l="l" t="t" r="r" b="b"/>
              <a:pathLst>
                <a:path w="1" h="15" extrusionOk="0">
                  <a:moveTo>
                    <a:pt x="0" y="14"/>
                  </a:moveTo>
                  <a:cubicBezTo>
                    <a:pt x="0" y="7"/>
                    <a:pt x="0" y="4"/>
                    <a:pt x="0" y="0"/>
                  </a:cubicBezTo>
                  <a:cubicBezTo>
                    <a:pt x="0" y="4"/>
                    <a:pt x="0" y="7"/>
                    <a:pt x="0"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69" name="Google Shape;8069;p64"/>
            <p:cNvSpPr/>
            <p:nvPr/>
          </p:nvSpPr>
          <p:spPr>
            <a:xfrm>
              <a:off x="2500230" y="1774663"/>
              <a:ext cx="448" cy="489"/>
            </a:xfrm>
            <a:custGeom>
              <a:avLst/>
              <a:gdLst/>
              <a:ahLst/>
              <a:cxnLst/>
              <a:rect l="l" t="t" r="r" b="b"/>
              <a:pathLst>
                <a:path w="33" h="36" extrusionOk="0">
                  <a:moveTo>
                    <a:pt x="32" y="1"/>
                  </a:moveTo>
                  <a:cubicBezTo>
                    <a:pt x="22" y="15"/>
                    <a:pt x="11" y="25"/>
                    <a:pt x="1" y="36"/>
                  </a:cubicBezTo>
                  <a:cubicBezTo>
                    <a:pt x="15" y="25"/>
                    <a:pt x="22" y="15"/>
                    <a:pt x="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0" name="Google Shape;8070;p64"/>
            <p:cNvSpPr/>
            <p:nvPr/>
          </p:nvSpPr>
          <p:spPr>
            <a:xfrm>
              <a:off x="2502131" y="1767969"/>
              <a:ext cx="1113" cy="1385"/>
            </a:xfrm>
            <a:custGeom>
              <a:avLst/>
              <a:gdLst/>
              <a:ahLst/>
              <a:cxnLst/>
              <a:rect l="l" t="t" r="r" b="b"/>
              <a:pathLst>
                <a:path w="82" h="102" extrusionOk="0">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1" name="Google Shape;8071;p64"/>
            <p:cNvSpPr/>
            <p:nvPr/>
          </p:nvSpPr>
          <p:spPr>
            <a:xfrm>
              <a:off x="2500664" y="1769911"/>
              <a:ext cx="1480" cy="4725"/>
            </a:xfrm>
            <a:custGeom>
              <a:avLst/>
              <a:gdLst/>
              <a:ahLst/>
              <a:cxnLst/>
              <a:rect l="l" t="t" r="r" b="b"/>
              <a:pathLst>
                <a:path w="109" h="348" extrusionOk="0">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2" name="Google Shape;8072;p64"/>
            <p:cNvSpPr/>
            <p:nvPr/>
          </p:nvSpPr>
          <p:spPr>
            <a:xfrm>
              <a:off x="2503081" y="1767874"/>
              <a:ext cx="353" cy="204"/>
            </a:xfrm>
            <a:custGeom>
              <a:avLst/>
              <a:gdLst/>
              <a:ahLst/>
              <a:cxnLst/>
              <a:rect l="l" t="t" r="r" b="b"/>
              <a:pathLst>
                <a:path w="26" h="15" extrusionOk="0">
                  <a:moveTo>
                    <a:pt x="25" y="0"/>
                  </a:moveTo>
                  <a:cubicBezTo>
                    <a:pt x="15" y="4"/>
                    <a:pt x="8" y="7"/>
                    <a:pt x="1" y="14"/>
                  </a:cubicBezTo>
                  <a:lnTo>
                    <a:pt x="11" y="7"/>
                  </a:lnTo>
                  <a:lnTo>
                    <a:pt x="25"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3" name="Google Shape;8073;p64"/>
            <p:cNvSpPr/>
            <p:nvPr/>
          </p:nvSpPr>
          <p:spPr>
            <a:xfrm>
              <a:off x="2579848" y="1757895"/>
              <a:ext cx="68" cy="14"/>
            </a:xfrm>
            <a:custGeom>
              <a:avLst/>
              <a:gdLst/>
              <a:ahLst/>
              <a:cxnLst/>
              <a:rect l="l" t="t" r="r" b="b"/>
              <a:pathLst>
                <a:path w="5"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4" name="Google Shape;8074;p64"/>
            <p:cNvSpPr/>
            <p:nvPr/>
          </p:nvSpPr>
          <p:spPr>
            <a:xfrm>
              <a:off x="2583419" y="1758221"/>
              <a:ext cx="204" cy="68"/>
            </a:xfrm>
            <a:custGeom>
              <a:avLst/>
              <a:gdLst/>
              <a:ahLst/>
              <a:cxnLst/>
              <a:rect l="l" t="t" r="r" b="b"/>
              <a:pathLst>
                <a:path w="15" h="5" extrusionOk="0">
                  <a:moveTo>
                    <a:pt x="0" y="4"/>
                  </a:moveTo>
                  <a:lnTo>
                    <a:pt x="1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5" name="Google Shape;8075;p64"/>
            <p:cNvSpPr/>
            <p:nvPr/>
          </p:nvSpPr>
          <p:spPr>
            <a:xfrm>
              <a:off x="2556318" y="1754568"/>
              <a:ext cx="204" cy="244"/>
            </a:xfrm>
            <a:custGeom>
              <a:avLst/>
              <a:gdLst/>
              <a:ahLst/>
              <a:cxnLst/>
              <a:rect l="l" t="t" r="r" b="b"/>
              <a:pathLst>
                <a:path w="15" h="18" extrusionOk="0">
                  <a:moveTo>
                    <a:pt x="1" y="18"/>
                  </a:moveTo>
                  <a:cubicBezTo>
                    <a:pt x="8" y="11"/>
                    <a:pt x="11" y="4"/>
                    <a:pt x="15" y="0"/>
                  </a:cubicBezTo>
                  <a:cubicBezTo>
                    <a:pt x="11" y="4"/>
                    <a:pt x="8" y="11"/>
                    <a:pt x="1"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6" name="Google Shape;8076;p64"/>
            <p:cNvSpPr/>
            <p:nvPr/>
          </p:nvSpPr>
          <p:spPr>
            <a:xfrm>
              <a:off x="2582319" y="1758465"/>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7" name="Google Shape;8077;p64"/>
            <p:cNvSpPr/>
            <p:nvPr/>
          </p:nvSpPr>
          <p:spPr>
            <a:xfrm>
              <a:off x="2584030" y="1758126"/>
              <a:ext cx="68" cy="14"/>
            </a:xfrm>
            <a:custGeom>
              <a:avLst/>
              <a:gdLst/>
              <a:ahLst/>
              <a:cxnLst/>
              <a:rect l="l" t="t" r="r" b="b"/>
              <a:pathLst>
                <a:path w="5" h="1" extrusionOk="0">
                  <a:moveTo>
                    <a:pt x="4"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8" name="Google Shape;8078;p64"/>
            <p:cNvSpPr/>
            <p:nvPr/>
          </p:nvSpPr>
          <p:spPr>
            <a:xfrm>
              <a:off x="2551335" y="1754283"/>
              <a:ext cx="394" cy="244"/>
            </a:xfrm>
            <a:custGeom>
              <a:avLst/>
              <a:gdLst/>
              <a:ahLst/>
              <a:cxnLst/>
              <a:rect l="l" t="t" r="r" b="b"/>
              <a:pathLst>
                <a:path w="29" h="18" extrusionOk="0">
                  <a:moveTo>
                    <a:pt x="0" y="0"/>
                  </a:moveTo>
                  <a:lnTo>
                    <a:pt x="28" y="18"/>
                  </a:lnTo>
                  <a:lnTo>
                    <a:pt x="18" y="11"/>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79" name="Google Shape;8079;p64"/>
            <p:cNvSpPr/>
            <p:nvPr/>
          </p:nvSpPr>
          <p:spPr>
            <a:xfrm>
              <a:off x="2582890" y="1758370"/>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0" name="Google Shape;8080;p64"/>
            <p:cNvSpPr/>
            <p:nvPr/>
          </p:nvSpPr>
          <p:spPr>
            <a:xfrm>
              <a:off x="2581803" y="175850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1" name="Google Shape;8081;p64"/>
            <p:cNvSpPr/>
            <p:nvPr/>
          </p:nvSpPr>
          <p:spPr>
            <a:xfrm>
              <a:off x="2596494" y="1752423"/>
              <a:ext cx="2811" cy="1344"/>
            </a:xfrm>
            <a:custGeom>
              <a:avLst/>
              <a:gdLst/>
              <a:ahLst/>
              <a:cxnLst/>
              <a:rect l="l" t="t" r="r" b="b"/>
              <a:pathLst>
                <a:path w="207" h="99" extrusionOk="0">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2" name="Google Shape;8082;p64"/>
            <p:cNvSpPr/>
            <p:nvPr/>
          </p:nvSpPr>
          <p:spPr>
            <a:xfrm>
              <a:off x="2600147" y="1753618"/>
              <a:ext cx="163" cy="14"/>
            </a:xfrm>
            <a:custGeom>
              <a:avLst/>
              <a:gdLst/>
              <a:ahLst/>
              <a:cxnLst/>
              <a:rect l="l" t="t" r="r" b="b"/>
              <a:pathLst>
                <a:path w="12" h="1" extrusionOk="0">
                  <a:moveTo>
                    <a:pt x="1"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3" name="Google Shape;8083;p64"/>
            <p:cNvSpPr/>
            <p:nvPr/>
          </p:nvSpPr>
          <p:spPr>
            <a:xfrm>
              <a:off x="2596250" y="1752097"/>
              <a:ext cx="54" cy="54"/>
            </a:xfrm>
            <a:custGeom>
              <a:avLst/>
              <a:gdLst/>
              <a:ahLst/>
              <a:cxnLst/>
              <a:rect l="l" t="t" r="r" b="b"/>
              <a:pathLst>
                <a:path w="4" h="4" extrusionOk="0">
                  <a:moveTo>
                    <a:pt x="1" y="0"/>
                  </a:moveTo>
                  <a:lnTo>
                    <a:pt x="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4" name="Google Shape;8084;p64"/>
            <p:cNvSpPr/>
            <p:nvPr/>
          </p:nvSpPr>
          <p:spPr>
            <a:xfrm>
              <a:off x="2599536" y="1753563"/>
              <a:ext cx="244" cy="14"/>
            </a:xfrm>
            <a:custGeom>
              <a:avLst/>
              <a:gdLst/>
              <a:ahLst/>
              <a:cxnLst/>
              <a:rect l="l" t="t" r="r" b="b"/>
              <a:pathLst>
                <a:path w="18" h="1" extrusionOk="0">
                  <a:moveTo>
                    <a:pt x="0"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5" name="Google Shape;8085;p64"/>
            <p:cNvSpPr/>
            <p:nvPr/>
          </p:nvSpPr>
          <p:spPr>
            <a:xfrm>
              <a:off x="2595639" y="1751473"/>
              <a:ext cx="190" cy="163"/>
            </a:xfrm>
            <a:custGeom>
              <a:avLst/>
              <a:gdLst/>
              <a:ahLst/>
              <a:cxnLst/>
              <a:rect l="l" t="t" r="r" b="b"/>
              <a:pathLst>
                <a:path w="14" h="12" extrusionOk="0">
                  <a:moveTo>
                    <a:pt x="0" y="1"/>
                  </a:moveTo>
                  <a:lnTo>
                    <a:pt x="14"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6" name="Google Shape;8086;p64"/>
            <p:cNvSpPr/>
            <p:nvPr/>
          </p:nvSpPr>
          <p:spPr>
            <a:xfrm>
              <a:off x="2595965" y="1751758"/>
              <a:ext cx="149" cy="109"/>
            </a:xfrm>
            <a:custGeom>
              <a:avLst/>
              <a:gdLst/>
              <a:ahLst/>
              <a:cxnLst/>
              <a:rect l="l" t="t" r="r" b="b"/>
              <a:pathLst>
                <a:path w="11" h="8" extrusionOk="0">
                  <a:moveTo>
                    <a:pt x="1" y="1"/>
                  </a:moveTo>
                  <a:lnTo>
                    <a:pt x="1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7" name="Google Shape;8087;p64"/>
            <p:cNvSpPr/>
            <p:nvPr/>
          </p:nvSpPr>
          <p:spPr>
            <a:xfrm>
              <a:off x="2600812" y="1753754"/>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8" name="Google Shape;8088;p64"/>
            <p:cNvSpPr/>
            <p:nvPr/>
          </p:nvSpPr>
          <p:spPr>
            <a:xfrm>
              <a:off x="2578952" y="1755709"/>
              <a:ext cx="774" cy="2050"/>
            </a:xfrm>
            <a:custGeom>
              <a:avLst/>
              <a:gdLst/>
              <a:ahLst/>
              <a:cxnLst/>
              <a:rect l="l" t="t" r="r" b="b"/>
              <a:pathLst>
                <a:path w="57" h="151" extrusionOk="0">
                  <a:moveTo>
                    <a:pt x="53" y="144"/>
                  </a:moveTo>
                  <a:lnTo>
                    <a:pt x="56" y="151"/>
                  </a:lnTo>
                  <a:lnTo>
                    <a:pt x="53" y="144"/>
                  </a:lnTo>
                  <a:cubicBezTo>
                    <a:pt x="18" y="105"/>
                    <a:pt x="0" y="53"/>
                    <a:pt x="7" y="0"/>
                  </a:cubicBezTo>
                  <a:cubicBezTo>
                    <a:pt x="0" y="53"/>
                    <a:pt x="18" y="105"/>
                    <a:pt x="53" y="14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89" name="Google Shape;8089;p64"/>
            <p:cNvSpPr/>
            <p:nvPr/>
          </p:nvSpPr>
          <p:spPr>
            <a:xfrm>
              <a:off x="2556183" y="1754853"/>
              <a:ext cx="149" cy="204"/>
            </a:xfrm>
            <a:custGeom>
              <a:avLst/>
              <a:gdLst/>
              <a:ahLst/>
              <a:cxnLst/>
              <a:rect l="l" t="t" r="r" b="b"/>
              <a:pathLst>
                <a:path w="11" h="15" extrusionOk="0">
                  <a:moveTo>
                    <a:pt x="11" y="0"/>
                  </a:moveTo>
                  <a:lnTo>
                    <a:pt x="11" y="0"/>
                  </a:lnTo>
                  <a:cubicBezTo>
                    <a:pt x="7" y="4"/>
                    <a:pt x="4" y="11"/>
                    <a:pt x="0" y="14"/>
                  </a:cubicBezTo>
                  <a:cubicBezTo>
                    <a:pt x="7" y="11"/>
                    <a:pt x="7" y="4"/>
                    <a:pt x="1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0" name="Google Shape;8090;p64"/>
            <p:cNvSpPr/>
            <p:nvPr/>
          </p:nvSpPr>
          <p:spPr>
            <a:xfrm>
              <a:off x="2556033" y="1755138"/>
              <a:ext cx="68" cy="54"/>
            </a:xfrm>
            <a:custGeom>
              <a:avLst/>
              <a:gdLst/>
              <a:ahLst/>
              <a:cxnLst/>
              <a:rect l="l" t="t" r="r" b="b"/>
              <a:pathLst>
                <a:path w="5" h="4" extrusionOk="0">
                  <a:moveTo>
                    <a:pt x="4"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1" name="Google Shape;8091;p64"/>
            <p:cNvSpPr/>
            <p:nvPr/>
          </p:nvSpPr>
          <p:spPr>
            <a:xfrm>
              <a:off x="2589692" y="1751378"/>
              <a:ext cx="5716" cy="4100"/>
            </a:xfrm>
            <a:custGeom>
              <a:avLst/>
              <a:gdLst/>
              <a:ahLst/>
              <a:cxnLst/>
              <a:rect l="l" t="t" r="r" b="b"/>
              <a:pathLst>
                <a:path w="421" h="302" extrusionOk="0">
                  <a:moveTo>
                    <a:pt x="420" y="1"/>
                  </a:moveTo>
                  <a:cubicBezTo>
                    <a:pt x="350" y="1"/>
                    <a:pt x="140" y="179"/>
                    <a:pt x="0" y="302"/>
                  </a:cubicBezTo>
                  <a:cubicBezTo>
                    <a:pt x="144" y="179"/>
                    <a:pt x="354" y="1"/>
                    <a:pt x="42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2" name="Google Shape;8092;p64"/>
            <p:cNvSpPr/>
            <p:nvPr/>
          </p:nvSpPr>
          <p:spPr>
            <a:xfrm>
              <a:off x="2552951" y="1755274"/>
              <a:ext cx="204" cy="68"/>
            </a:xfrm>
            <a:custGeom>
              <a:avLst/>
              <a:gdLst/>
              <a:ahLst/>
              <a:cxnLst/>
              <a:rect l="l" t="t" r="r" b="b"/>
              <a:pathLst>
                <a:path w="15" h="5" extrusionOk="0">
                  <a:moveTo>
                    <a:pt x="0" y="1"/>
                  </a:moveTo>
                  <a:lnTo>
                    <a:pt x="14"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3" name="Google Shape;8093;p64"/>
            <p:cNvSpPr/>
            <p:nvPr/>
          </p:nvSpPr>
          <p:spPr>
            <a:xfrm>
              <a:off x="2551566" y="1754419"/>
              <a:ext cx="1398" cy="828"/>
            </a:xfrm>
            <a:custGeom>
              <a:avLst/>
              <a:gdLst/>
              <a:ahLst/>
              <a:cxnLst/>
              <a:rect l="l" t="t" r="r" b="b"/>
              <a:pathLst>
                <a:path w="103" h="61" extrusionOk="0">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4" name="Google Shape;8094;p64"/>
            <p:cNvSpPr/>
            <p:nvPr/>
          </p:nvSpPr>
          <p:spPr>
            <a:xfrm>
              <a:off x="2502185" y="1754514"/>
              <a:ext cx="119265" cy="108620"/>
            </a:xfrm>
            <a:custGeom>
              <a:avLst/>
              <a:gdLst/>
              <a:ahLst/>
              <a:cxnLst/>
              <a:rect l="l" t="t" r="r" b="b"/>
              <a:pathLst>
                <a:path w="8784" h="8000" extrusionOk="0">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5" name="Google Shape;8095;p64"/>
            <p:cNvSpPr/>
            <p:nvPr/>
          </p:nvSpPr>
          <p:spPr>
            <a:xfrm>
              <a:off x="2562306" y="1858137"/>
              <a:ext cx="4155" cy="353"/>
            </a:xfrm>
            <a:custGeom>
              <a:avLst/>
              <a:gdLst/>
              <a:ahLst/>
              <a:cxnLst/>
              <a:rect l="l" t="t" r="r" b="b"/>
              <a:pathLst>
                <a:path w="306" h="26" extrusionOk="0">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6" name="Google Shape;8096;p64"/>
            <p:cNvSpPr/>
            <p:nvPr/>
          </p:nvSpPr>
          <p:spPr>
            <a:xfrm>
              <a:off x="2597961" y="1785077"/>
              <a:ext cx="5431" cy="8187"/>
            </a:xfrm>
            <a:custGeom>
              <a:avLst/>
              <a:gdLst/>
              <a:ahLst/>
              <a:cxnLst/>
              <a:rect l="l" t="t" r="r" b="b"/>
              <a:pathLst>
                <a:path w="400" h="603" extrusionOk="0">
                  <a:moveTo>
                    <a:pt x="400" y="554"/>
                  </a:moveTo>
                  <a:cubicBezTo>
                    <a:pt x="169" y="603"/>
                    <a:pt x="39" y="158"/>
                    <a:pt x="1" y="1"/>
                  </a:cubicBezTo>
                  <a:cubicBezTo>
                    <a:pt x="39" y="158"/>
                    <a:pt x="169" y="603"/>
                    <a:pt x="400" y="55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7" name="Google Shape;8097;p64"/>
            <p:cNvSpPr/>
            <p:nvPr/>
          </p:nvSpPr>
          <p:spPr>
            <a:xfrm>
              <a:off x="2605903" y="1793210"/>
              <a:ext cx="720" cy="815"/>
            </a:xfrm>
            <a:custGeom>
              <a:avLst/>
              <a:gdLst/>
              <a:ahLst/>
              <a:cxnLst/>
              <a:rect l="l" t="t" r="r" b="b"/>
              <a:pathLst>
                <a:path w="53" h="60" extrusionOk="0">
                  <a:moveTo>
                    <a:pt x="53" y="60"/>
                  </a:moveTo>
                  <a:cubicBezTo>
                    <a:pt x="39" y="35"/>
                    <a:pt x="21" y="14"/>
                    <a:pt x="0" y="0"/>
                  </a:cubicBezTo>
                  <a:cubicBezTo>
                    <a:pt x="21" y="14"/>
                    <a:pt x="39" y="35"/>
                    <a:pt x="53" y="6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8" name="Google Shape;8098;p64"/>
            <p:cNvSpPr/>
            <p:nvPr/>
          </p:nvSpPr>
          <p:spPr>
            <a:xfrm>
              <a:off x="2580663" y="1829951"/>
              <a:ext cx="204" cy="109"/>
            </a:xfrm>
            <a:custGeom>
              <a:avLst/>
              <a:gdLst/>
              <a:ahLst/>
              <a:cxnLst/>
              <a:rect l="l" t="t" r="r" b="b"/>
              <a:pathLst>
                <a:path w="15" h="8" extrusionOk="0">
                  <a:moveTo>
                    <a:pt x="14"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099" name="Google Shape;8099;p64"/>
            <p:cNvSpPr/>
            <p:nvPr/>
          </p:nvSpPr>
          <p:spPr>
            <a:xfrm>
              <a:off x="2555273" y="1862360"/>
              <a:ext cx="68" cy="68"/>
            </a:xfrm>
            <a:custGeom>
              <a:avLst/>
              <a:gdLst/>
              <a:ahLst/>
              <a:cxnLst/>
              <a:rect l="l" t="t" r="r" b="b"/>
              <a:pathLst>
                <a:path w="5" h="5" extrusionOk="0">
                  <a:moveTo>
                    <a:pt x="4" y="1"/>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0" name="Google Shape;8100;p64"/>
            <p:cNvSpPr/>
            <p:nvPr/>
          </p:nvSpPr>
          <p:spPr>
            <a:xfrm>
              <a:off x="2554798" y="1863080"/>
              <a:ext cx="68" cy="54"/>
            </a:xfrm>
            <a:custGeom>
              <a:avLst/>
              <a:gdLst/>
              <a:ahLst/>
              <a:cxnLst/>
              <a:rect l="l" t="t" r="r" b="b"/>
              <a:pathLst>
                <a:path w="5" h="4" extrusionOk="0">
                  <a:moveTo>
                    <a:pt x="1" y="4"/>
                  </a:moveTo>
                  <a:lnTo>
                    <a:pt x="4" y="1"/>
                  </a:ln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1" name="Google Shape;8101;p64"/>
            <p:cNvSpPr/>
            <p:nvPr/>
          </p:nvSpPr>
          <p:spPr>
            <a:xfrm>
              <a:off x="2580853" y="1829801"/>
              <a:ext cx="244" cy="163"/>
            </a:xfrm>
            <a:custGeom>
              <a:avLst/>
              <a:gdLst/>
              <a:ahLst/>
              <a:cxnLst/>
              <a:rect l="l" t="t" r="r" b="b"/>
              <a:pathLst>
                <a:path w="18" h="12" extrusionOk="0">
                  <a:moveTo>
                    <a:pt x="18" y="1"/>
                  </a:moveTo>
                  <a:cubicBezTo>
                    <a:pt x="11" y="4"/>
                    <a:pt x="4" y="8"/>
                    <a:pt x="0" y="11"/>
                  </a:cubicBezTo>
                  <a:cubicBezTo>
                    <a:pt x="4" y="8"/>
                    <a:pt x="11" y="4"/>
                    <a:pt x="1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2" name="Google Shape;8102;p64"/>
            <p:cNvSpPr/>
            <p:nvPr/>
          </p:nvSpPr>
          <p:spPr>
            <a:xfrm>
              <a:off x="2620255" y="1767725"/>
              <a:ext cx="530" cy="258"/>
            </a:xfrm>
            <a:custGeom>
              <a:avLst/>
              <a:gdLst/>
              <a:ahLst/>
              <a:cxnLst/>
              <a:rect l="l" t="t" r="r" b="b"/>
              <a:pathLst>
                <a:path w="39" h="19" extrusionOk="0">
                  <a:moveTo>
                    <a:pt x="0" y="1"/>
                  </a:moveTo>
                  <a:lnTo>
                    <a:pt x="39"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3" name="Google Shape;8103;p64"/>
            <p:cNvSpPr/>
            <p:nvPr/>
          </p:nvSpPr>
          <p:spPr>
            <a:xfrm>
              <a:off x="2619589" y="1767345"/>
              <a:ext cx="434" cy="258"/>
            </a:xfrm>
            <a:custGeom>
              <a:avLst/>
              <a:gdLst/>
              <a:ahLst/>
              <a:cxnLst/>
              <a:rect l="l" t="t" r="r" b="b"/>
              <a:pathLst>
                <a:path w="32" h="19" extrusionOk="0">
                  <a:moveTo>
                    <a:pt x="0"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4" name="Google Shape;8104;p64"/>
            <p:cNvSpPr/>
            <p:nvPr/>
          </p:nvSpPr>
          <p:spPr>
            <a:xfrm>
              <a:off x="2612081" y="1759510"/>
              <a:ext cx="4290" cy="6286"/>
            </a:xfrm>
            <a:custGeom>
              <a:avLst/>
              <a:gdLst/>
              <a:ahLst/>
              <a:cxnLst/>
              <a:rect l="l" t="t" r="r" b="b"/>
              <a:pathLst>
                <a:path w="316" h="463" extrusionOk="0">
                  <a:moveTo>
                    <a:pt x="315" y="462"/>
                  </a:moveTo>
                  <a:lnTo>
                    <a:pt x="315" y="462"/>
                  </a:lnTo>
                  <a:cubicBezTo>
                    <a:pt x="130" y="382"/>
                    <a:pt x="7" y="203"/>
                    <a:pt x="0" y="0"/>
                  </a:cubicBezTo>
                  <a:cubicBezTo>
                    <a:pt x="7" y="203"/>
                    <a:pt x="130" y="382"/>
                    <a:pt x="315" y="46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5" name="Google Shape;8105;p64"/>
            <p:cNvSpPr/>
            <p:nvPr/>
          </p:nvSpPr>
          <p:spPr>
            <a:xfrm>
              <a:off x="2620920" y="1768064"/>
              <a:ext cx="530" cy="339"/>
            </a:xfrm>
            <a:custGeom>
              <a:avLst/>
              <a:gdLst/>
              <a:ahLst/>
              <a:cxnLst/>
              <a:rect l="l" t="t" r="r" b="b"/>
              <a:pathLst>
                <a:path w="39" h="25" extrusionOk="0">
                  <a:moveTo>
                    <a:pt x="39" y="25"/>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6" name="Google Shape;8106;p64"/>
            <p:cNvSpPr/>
            <p:nvPr/>
          </p:nvSpPr>
          <p:spPr>
            <a:xfrm>
              <a:off x="2618870" y="1766964"/>
              <a:ext cx="448" cy="258"/>
            </a:xfrm>
            <a:custGeom>
              <a:avLst/>
              <a:gdLst/>
              <a:ahLst/>
              <a:cxnLst/>
              <a:rect l="l" t="t" r="r" b="b"/>
              <a:pathLst>
                <a:path w="33" h="19" extrusionOk="0">
                  <a:moveTo>
                    <a:pt x="1" y="1"/>
                  </a:moveTo>
                  <a:lnTo>
                    <a:pt x="32"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7" name="Google Shape;8107;p64"/>
            <p:cNvSpPr/>
            <p:nvPr/>
          </p:nvSpPr>
          <p:spPr>
            <a:xfrm>
              <a:off x="2608660" y="1756754"/>
              <a:ext cx="3476" cy="2770"/>
            </a:xfrm>
            <a:custGeom>
              <a:avLst/>
              <a:gdLst/>
              <a:ahLst/>
              <a:cxnLst/>
              <a:rect l="l" t="t" r="r" b="b"/>
              <a:pathLst>
                <a:path w="256" h="204" extrusionOk="0">
                  <a:moveTo>
                    <a:pt x="0" y="0"/>
                  </a:moveTo>
                  <a:lnTo>
                    <a:pt x="0" y="0"/>
                  </a:lnTo>
                  <a:cubicBezTo>
                    <a:pt x="95" y="70"/>
                    <a:pt x="228" y="165"/>
                    <a:pt x="256" y="203"/>
                  </a:cubicBezTo>
                  <a:cubicBezTo>
                    <a:pt x="228" y="165"/>
                    <a:pt x="98" y="70"/>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8" name="Google Shape;8108;p64"/>
            <p:cNvSpPr/>
            <p:nvPr/>
          </p:nvSpPr>
          <p:spPr>
            <a:xfrm>
              <a:off x="2606093" y="1754894"/>
              <a:ext cx="1154" cy="869"/>
            </a:xfrm>
            <a:custGeom>
              <a:avLst/>
              <a:gdLst/>
              <a:ahLst/>
              <a:cxnLst/>
              <a:rect l="l" t="t" r="r" b="b"/>
              <a:pathLst>
                <a:path w="85" h="64" extrusionOk="0">
                  <a:moveTo>
                    <a:pt x="0" y="1"/>
                  </a:moveTo>
                  <a:cubicBezTo>
                    <a:pt x="28" y="22"/>
                    <a:pt x="56" y="43"/>
                    <a:pt x="84" y="64"/>
                  </a:cubicBezTo>
                  <a:cubicBezTo>
                    <a:pt x="56" y="43"/>
                    <a:pt x="28" y="22"/>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09" name="Google Shape;8109;p64"/>
            <p:cNvSpPr/>
            <p:nvPr/>
          </p:nvSpPr>
          <p:spPr>
            <a:xfrm>
              <a:off x="2616358" y="1765783"/>
              <a:ext cx="720" cy="339"/>
            </a:xfrm>
            <a:custGeom>
              <a:avLst/>
              <a:gdLst/>
              <a:ahLst/>
              <a:cxnLst/>
              <a:rect l="l" t="t" r="r" b="b"/>
              <a:pathLst>
                <a:path w="53" h="25" extrusionOk="0">
                  <a:moveTo>
                    <a:pt x="0" y="0"/>
                  </a:moveTo>
                  <a:lnTo>
                    <a:pt x="53"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0" name="Google Shape;8110;p64"/>
            <p:cNvSpPr/>
            <p:nvPr/>
          </p:nvSpPr>
          <p:spPr>
            <a:xfrm>
              <a:off x="2618164" y="1766639"/>
              <a:ext cx="394" cy="204"/>
            </a:xfrm>
            <a:custGeom>
              <a:avLst/>
              <a:gdLst/>
              <a:ahLst/>
              <a:cxnLst/>
              <a:rect l="l" t="t" r="r" b="b"/>
              <a:pathLst>
                <a:path w="29" h="15" extrusionOk="0">
                  <a:moveTo>
                    <a:pt x="0" y="0"/>
                  </a:moveTo>
                  <a:lnTo>
                    <a:pt x="28"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1" name="Google Shape;8111;p64"/>
            <p:cNvSpPr/>
            <p:nvPr/>
          </p:nvSpPr>
          <p:spPr>
            <a:xfrm>
              <a:off x="2607465" y="1755940"/>
              <a:ext cx="1208" cy="828"/>
            </a:xfrm>
            <a:custGeom>
              <a:avLst/>
              <a:gdLst/>
              <a:ahLst/>
              <a:cxnLst/>
              <a:rect l="l" t="t" r="r" b="b"/>
              <a:pathLst>
                <a:path w="89" h="61" extrusionOk="0">
                  <a:moveTo>
                    <a:pt x="1" y="1"/>
                  </a:moveTo>
                  <a:lnTo>
                    <a:pt x="88" y="6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2" name="Google Shape;8112;p64"/>
            <p:cNvSpPr/>
            <p:nvPr/>
          </p:nvSpPr>
          <p:spPr>
            <a:xfrm>
              <a:off x="2617349" y="1766258"/>
              <a:ext cx="489" cy="204"/>
            </a:xfrm>
            <a:custGeom>
              <a:avLst/>
              <a:gdLst/>
              <a:ahLst/>
              <a:cxnLst/>
              <a:rect l="l" t="t" r="r" b="b"/>
              <a:pathLst>
                <a:path w="36" h="15" extrusionOk="0">
                  <a:moveTo>
                    <a:pt x="1" y="0"/>
                  </a:moveTo>
                  <a:lnTo>
                    <a:pt x="36"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3" name="Google Shape;8113;p64"/>
            <p:cNvSpPr/>
            <p:nvPr/>
          </p:nvSpPr>
          <p:spPr>
            <a:xfrm>
              <a:off x="2514350" y="1832802"/>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4" name="Google Shape;8114;p64"/>
            <p:cNvSpPr/>
            <p:nvPr/>
          </p:nvSpPr>
          <p:spPr>
            <a:xfrm>
              <a:off x="2505742" y="1822252"/>
              <a:ext cx="1059" cy="910"/>
            </a:xfrm>
            <a:custGeom>
              <a:avLst/>
              <a:gdLst/>
              <a:ahLst/>
              <a:cxnLst/>
              <a:rect l="l" t="t" r="r" b="b"/>
              <a:pathLst>
                <a:path w="78" h="67" extrusionOk="0">
                  <a:moveTo>
                    <a:pt x="78" y="67"/>
                  </a:moveTo>
                  <a:cubicBezTo>
                    <a:pt x="50" y="46"/>
                    <a:pt x="22" y="25"/>
                    <a:pt x="1" y="0"/>
                  </a:cubicBezTo>
                  <a:cubicBezTo>
                    <a:pt x="22" y="25"/>
                    <a:pt x="50" y="46"/>
                    <a:pt x="78" y="6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5" name="Google Shape;8115;p64"/>
            <p:cNvSpPr/>
            <p:nvPr/>
          </p:nvSpPr>
          <p:spPr>
            <a:xfrm>
              <a:off x="2514635" y="1833942"/>
              <a:ext cx="394" cy="149"/>
            </a:xfrm>
            <a:custGeom>
              <a:avLst/>
              <a:gdLst/>
              <a:ahLst/>
              <a:cxnLst/>
              <a:rect l="l" t="t" r="r" b="b"/>
              <a:pathLst>
                <a:path w="29" h="11" extrusionOk="0">
                  <a:moveTo>
                    <a:pt x="1" y="0"/>
                  </a:moveTo>
                  <a:cubicBezTo>
                    <a:pt x="11" y="4"/>
                    <a:pt x="22" y="7"/>
                    <a:pt x="29" y="11"/>
                  </a:cubicBezTo>
                  <a:cubicBezTo>
                    <a:pt x="22" y="7"/>
                    <a:pt x="11" y="4"/>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6" name="Google Shape;8116;p64"/>
            <p:cNvSpPr/>
            <p:nvPr/>
          </p:nvSpPr>
          <p:spPr>
            <a:xfrm>
              <a:off x="2517772" y="1837839"/>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7" name="Google Shape;8117;p64"/>
            <p:cNvSpPr/>
            <p:nvPr/>
          </p:nvSpPr>
          <p:spPr>
            <a:xfrm>
              <a:off x="2518016" y="1839034"/>
              <a:ext cx="14" cy="394"/>
            </a:xfrm>
            <a:custGeom>
              <a:avLst/>
              <a:gdLst/>
              <a:ahLst/>
              <a:cxnLst/>
              <a:rect l="l" t="t" r="r" b="b"/>
              <a:pathLst>
                <a:path w="1" h="29" extrusionOk="0">
                  <a:moveTo>
                    <a:pt x="0" y="0"/>
                  </a:moveTo>
                  <a:cubicBezTo>
                    <a:pt x="0" y="11"/>
                    <a:pt x="0" y="18"/>
                    <a:pt x="0" y="28"/>
                  </a:cubicBezTo>
                  <a:cubicBezTo>
                    <a:pt x="0" y="18"/>
                    <a:pt x="0"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8" name="Google Shape;8118;p64"/>
            <p:cNvSpPr/>
            <p:nvPr/>
          </p:nvSpPr>
          <p:spPr>
            <a:xfrm>
              <a:off x="2517962" y="1838654"/>
              <a:ext cx="14" cy="299"/>
            </a:xfrm>
            <a:custGeom>
              <a:avLst/>
              <a:gdLst/>
              <a:ahLst/>
              <a:cxnLst/>
              <a:rect l="l" t="t" r="r" b="b"/>
              <a:pathLst>
                <a:path w="1" h="22" extrusionOk="0">
                  <a:moveTo>
                    <a:pt x="1" y="21"/>
                  </a:moveTo>
                  <a:lnTo>
                    <a:pt x="1" y="0"/>
                  </a:lnTo>
                  <a:cubicBezTo>
                    <a:pt x="1" y="7"/>
                    <a:pt x="1" y="14"/>
                    <a:pt x="1" y="2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19" name="Google Shape;8119;p64"/>
            <p:cNvSpPr/>
            <p:nvPr/>
          </p:nvSpPr>
          <p:spPr>
            <a:xfrm>
              <a:off x="2517867" y="1838219"/>
              <a:ext cx="68" cy="258"/>
            </a:xfrm>
            <a:custGeom>
              <a:avLst/>
              <a:gdLst/>
              <a:ahLst/>
              <a:cxnLst/>
              <a:rect l="l" t="t" r="r" b="b"/>
              <a:pathLst>
                <a:path w="5" h="19" extrusionOk="0">
                  <a:moveTo>
                    <a:pt x="4" y="18"/>
                  </a:moveTo>
                  <a:cubicBezTo>
                    <a:pt x="4" y="11"/>
                    <a:pt x="4" y="8"/>
                    <a:pt x="1" y="1"/>
                  </a:cubicBezTo>
                  <a:cubicBezTo>
                    <a:pt x="4" y="8"/>
                    <a:pt x="4" y="11"/>
                    <a:pt x="4"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0" name="Google Shape;8120;p64"/>
            <p:cNvSpPr/>
            <p:nvPr/>
          </p:nvSpPr>
          <p:spPr>
            <a:xfrm>
              <a:off x="2514500" y="1833603"/>
              <a:ext cx="54" cy="109"/>
            </a:xfrm>
            <a:custGeom>
              <a:avLst/>
              <a:gdLst/>
              <a:ahLst/>
              <a:cxnLst/>
              <a:rect l="l" t="t" r="r" b="b"/>
              <a:pathLst>
                <a:path w="4" h="8" extrusionOk="0">
                  <a:moveTo>
                    <a:pt x="0" y="1"/>
                  </a:moveTo>
                  <a:lnTo>
                    <a:pt x="4" y="8"/>
                  </a:lnTo>
                  <a:cubicBezTo>
                    <a:pt x="4" y="4"/>
                    <a:pt x="4" y="4"/>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1" name="Google Shape;8121;p64"/>
            <p:cNvSpPr/>
            <p:nvPr/>
          </p:nvSpPr>
          <p:spPr>
            <a:xfrm>
              <a:off x="2514500" y="183337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2" name="Google Shape;8122;p64"/>
            <p:cNvSpPr/>
            <p:nvPr/>
          </p:nvSpPr>
          <p:spPr>
            <a:xfrm>
              <a:off x="2503556" y="1818831"/>
              <a:ext cx="14" cy="54"/>
            </a:xfrm>
            <a:custGeom>
              <a:avLst/>
              <a:gdLst/>
              <a:ahLst/>
              <a:cxnLst/>
              <a:rect l="l" t="t" r="r" b="b"/>
              <a:pathLst>
                <a:path w="1" h="4" extrusionOk="0">
                  <a:moveTo>
                    <a:pt x="1"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3" name="Google Shape;8123;p64"/>
            <p:cNvSpPr/>
            <p:nvPr/>
          </p:nvSpPr>
          <p:spPr>
            <a:xfrm>
              <a:off x="2514310" y="1832422"/>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4" name="Google Shape;8124;p64"/>
            <p:cNvSpPr/>
            <p:nvPr/>
          </p:nvSpPr>
          <p:spPr>
            <a:xfrm>
              <a:off x="2505606" y="185043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5" name="Google Shape;8125;p64"/>
            <p:cNvSpPr/>
            <p:nvPr/>
          </p:nvSpPr>
          <p:spPr>
            <a:xfrm>
              <a:off x="2503801" y="1819251"/>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6" name="Google Shape;8126;p64"/>
            <p:cNvSpPr/>
            <p:nvPr/>
          </p:nvSpPr>
          <p:spPr>
            <a:xfrm>
              <a:off x="2514595" y="1833793"/>
              <a:ext cx="54" cy="109"/>
            </a:xfrm>
            <a:custGeom>
              <a:avLst/>
              <a:gdLst/>
              <a:ahLst/>
              <a:cxnLst/>
              <a:rect l="l" t="t" r="r" b="b"/>
              <a:pathLst>
                <a:path w="4" h="8" extrusionOk="0">
                  <a:moveTo>
                    <a:pt x="4" y="8"/>
                  </a:moveTo>
                  <a:cubicBezTo>
                    <a:pt x="0" y="4"/>
                    <a:pt x="0" y="4"/>
                    <a:pt x="0" y="1"/>
                  </a:cubicBezTo>
                  <a:cubicBezTo>
                    <a:pt x="0" y="4"/>
                    <a:pt x="0" y="4"/>
                    <a:pt x="4" y="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7" name="Google Shape;8127;p64"/>
            <p:cNvSpPr/>
            <p:nvPr/>
          </p:nvSpPr>
          <p:spPr>
            <a:xfrm>
              <a:off x="2514405" y="1833087"/>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8" name="Google Shape;8128;p64"/>
            <p:cNvSpPr/>
            <p:nvPr/>
          </p:nvSpPr>
          <p:spPr>
            <a:xfrm>
              <a:off x="2514255" y="1832136"/>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29" name="Google Shape;8129;p64"/>
            <p:cNvSpPr/>
            <p:nvPr/>
          </p:nvSpPr>
          <p:spPr>
            <a:xfrm>
              <a:off x="2507412" y="1823623"/>
              <a:ext cx="720" cy="543"/>
            </a:xfrm>
            <a:custGeom>
              <a:avLst/>
              <a:gdLst/>
              <a:ahLst/>
              <a:cxnLst/>
              <a:rect l="l" t="t" r="r" b="b"/>
              <a:pathLst>
                <a:path w="53" h="40" extrusionOk="0">
                  <a:moveTo>
                    <a:pt x="0" y="1"/>
                  </a:moveTo>
                  <a:cubicBezTo>
                    <a:pt x="14" y="15"/>
                    <a:pt x="32" y="25"/>
                    <a:pt x="53" y="39"/>
                  </a:cubicBezTo>
                  <a:cubicBezTo>
                    <a:pt x="35" y="25"/>
                    <a:pt x="18"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0" name="Google Shape;8130;p64"/>
            <p:cNvSpPr/>
            <p:nvPr/>
          </p:nvSpPr>
          <p:spPr>
            <a:xfrm>
              <a:off x="2602998" y="1754704"/>
              <a:ext cx="258" cy="204"/>
            </a:xfrm>
            <a:custGeom>
              <a:avLst/>
              <a:gdLst/>
              <a:ahLst/>
              <a:cxnLst/>
              <a:rect l="l" t="t" r="r" b="b"/>
              <a:pathLst>
                <a:path w="19" h="15" extrusionOk="0">
                  <a:moveTo>
                    <a:pt x="18" y="15"/>
                  </a:moveTo>
                  <a:cubicBezTo>
                    <a:pt x="15" y="8"/>
                    <a:pt x="8" y="4"/>
                    <a:pt x="1" y="1"/>
                  </a:cubicBezTo>
                  <a:cubicBezTo>
                    <a:pt x="8" y="4"/>
                    <a:pt x="15" y="8"/>
                    <a:pt x="18" y="15"/>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1" name="Google Shape;8131;p64"/>
            <p:cNvSpPr/>
            <p:nvPr/>
          </p:nvSpPr>
          <p:spPr>
            <a:xfrm>
              <a:off x="2605564" y="1754799"/>
              <a:ext cx="394" cy="109"/>
            </a:xfrm>
            <a:custGeom>
              <a:avLst/>
              <a:gdLst/>
              <a:ahLst/>
              <a:cxnLst/>
              <a:rect l="l" t="t" r="r" b="b"/>
              <a:pathLst>
                <a:path w="29" h="8" extrusionOk="0">
                  <a:moveTo>
                    <a:pt x="1" y="8"/>
                  </a:moveTo>
                  <a:lnTo>
                    <a:pt x="29" y="1"/>
                  </a:lnTo>
                  <a:lnTo>
                    <a:pt x="29"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2" name="Google Shape;8132;p64"/>
            <p:cNvSpPr/>
            <p:nvPr/>
          </p:nvSpPr>
          <p:spPr>
            <a:xfrm>
              <a:off x="2554513" y="1799007"/>
              <a:ext cx="3435" cy="774"/>
            </a:xfrm>
            <a:custGeom>
              <a:avLst/>
              <a:gdLst/>
              <a:ahLst/>
              <a:cxnLst/>
              <a:rect l="l" t="t" r="r" b="b"/>
              <a:pathLst>
                <a:path w="253" h="57" extrusionOk="0">
                  <a:moveTo>
                    <a:pt x="1" y="56"/>
                  </a:moveTo>
                  <a:cubicBezTo>
                    <a:pt x="81" y="21"/>
                    <a:pt x="165" y="0"/>
                    <a:pt x="253" y="0"/>
                  </a:cubicBezTo>
                  <a:cubicBezTo>
                    <a:pt x="165" y="0"/>
                    <a:pt x="81" y="21"/>
                    <a:pt x="1" y="56"/>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3" name="Google Shape;8133;p64"/>
            <p:cNvSpPr/>
            <p:nvPr/>
          </p:nvSpPr>
          <p:spPr>
            <a:xfrm>
              <a:off x="2599196" y="175637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4" name="Google Shape;8134;p64"/>
            <p:cNvSpPr/>
            <p:nvPr/>
          </p:nvSpPr>
          <p:spPr>
            <a:xfrm>
              <a:off x="2502796" y="1817215"/>
              <a:ext cx="964" cy="109"/>
            </a:xfrm>
            <a:custGeom>
              <a:avLst/>
              <a:gdLst/>
              <a:ahLst/>
              <a:cxnLst/>
              <a:rect l="l" t="t" r="r" b="b"/>
              <a:pathLst>
                <a:path w="71" h="8" extrusionOk="0">
                  <a:moveTo>
                    <a:pt x="71"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5" name="Google Shape;8135;p64"/>
            <p:cNvSpPr/>
            <p:nvPr/>
          </p:nvSpPr>
          <p:spPr>
            <a:xfrm>
              <a:off x="2513264"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6" name="Google Shape;8136;p64"/>
            <p:cNvSpPr/>
            <p:nvPr/>
          </p:nvSpPr>
          <p:spPr>
            <a:xfrm>
              <a:off x="2516020" y="181830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7" name="Google Shape;8137;p64"/>
            <p:cNvSpPr/>
            <p:nvPr/>
          </p:nvSpPr>
          <p:spPr>
            <a:xfrm>
              <a:off x="2514119" y="1818396"/>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8" name="Google Shape;8138;p64"/>
            <p:cNvSpPr/>
            <p:nvPr/>
          </p:nvSpPr>
          <p:spPr>
            <a:xfrm>
              <a:off x="2596725" y="1756849"/>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39" name="Google Shape;8139;p64"/>
            <p:cNvSpPr/>
            <p:nvPr/>
          </p:nvSpPr>
          <p:spPr>
            <a:xfrm>
              <a:off x="2599766" y="1756184"/>
              <a:ext cx="299" cy="109"/>
            </a:xfrm>
            <a:custGeom>
              <a:avLst/>
              <a:gdLst/>
              <a:ahLst/>
              <a:cxnLst/>
              <a:rect l="l" t="t" r="r" b="b"/>
              <a:pathLst>
                <a:path w="22" h="8" extrusionOk="0">
                  <a:moveTo>
                    <a:pt x="22"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0" name="Google Shape;8140;p64"/>
            <p:cNvSpPr/>
            <p:nvPr/>
          </p:nvSpPr>
          <p:spPr>
            <a:xfrm>
              <a:off x="2502131" y="1817161"/>
              <a:ext cx="258" cy="14"/>
            </a:xfrm>
            <a:custGeom>
              <a:avLst/>
              <a:gdLst/>
              <a:ahLst/>
              <a:cxnLst/>
              <a:rect l="l" t="t" r="r" b="b"/>
              <a:pathLst>
                <a:path w="19" h="1" extrusionOk="0">
                  <a:moveTo>
                    <a:pt x="1" y="1"/>
                  </a:moveTo>
                  <a:lnTo>
                    <a:pt x="18"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1" name="Google Shape;8141;p64"/>
            <p:cNvSpPr/>
            <p:nvPr/>
          </p:nvSpPr>
          <p:spPr>
            <a:xfrm>
              <a:off x="2595109" y="1756659"/>
              <a:ext cx="149" cy="54"/>
            </a:xfrm>
            <a:custGeom>
              <a:avLst/>
              <a:gdLst/>
              <a:ahLst/>
              <a:cxnLst/>
              <a:rect l="l" t="t" r="r" b="b"/>
              <a:pathLst>
                <a:path w="11" h="4" extrusionOk="0">
                  <a:moveTo>
                    <a:pt x="11"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2" name="Google Shape;8142;p64"/>
            <p:cNvSpPr/>
            <p:nvPr/>
          </p:nvSpPr>
          <p:spPr>
            <a:xfrm>
              <a:off x="2602672" y="1754568"/>
              <a:ext cx="109" cy="54"/>
            </a:xfrm>
            <a:custGeom>
              <a:avLst/>
              <a:gdLst/>
              <a:ahLst/>
              <a:cxnLst/>
              <a:rect l="l" t="t" r="r" b="b"/>
              <a:pathLst>
                <a:path w="8" h="4" extrusionOk="0">
                  <a:moveTo>
                    <a:pt x="7" y="0"/>
                  </a:moveTo>
                  <a:lnTo>
                    <a:pt x="0"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3" name="Google Shape;8143;p64"/>
            <p:cNvSpPr/>
            <p:nvPr/>
          </p:nvSpPr>
          <p:spPr>
            <a:xfrm>
              <a:off x="2595544" y="1756795"/>
              <a:ext cx="190" cy="14"/>
            </a:xfrm>
            <a:custGeom>
              <a:avLst/>
              <a:gdLst/>
              <a:ahLst/>
              <a:cxnLst/>
              <a:rect l="l" t="t" r="r" b="b"/>
              <a:pathLst>
                <a:path w="14" h="1" extrusionOk="0">
                  <a:moveTo>
                    <a:pt x="14"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4" name="Google Shape;8144;p64"/>
            <p:cNvSpPr/>
            <p:nvPr/>
          </p:nvSpPr>
          <p:spPr>
            <a:xfrm>
              <a:off x="2595965" y="1756849"/>
              <a:ext cx="244" cy="14"/>
            </a:xfrm>
            <a:custGeom>
              <a:avLst/>
              <a:gdLst/>
              <a:ahLst/>
              <a:cxnLst/>
              <a:rect l="l" t="t" r="r" b="b"/>
              <a:pathLst>
                <a:path w="18" h="1" extrusionOk="0">
                  <a:moveTo>
                    <a:pt x="18"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5" name="Google Shape;8145;p64"/>
            <p:cNvSpPr/>
            <p:nvPr/>
          </p:nvSpPr>
          <p:spPr>
            <a:xfrm>
              <a:off x="2602047" y="1754948"/>
              <a:ext cx="204" cy="149"/>
            </a:xfrm>
            <a:custGeom>
              <a:avLst/>
              <a:gdLst/>
              <a:ahLst/>
              <a:cxnLst/>
              <a:rect l="l" t="t" r="r" b="b"/>
              <a:pathLst>
                <a:path w="15" h="11" extrusionOk="0">
                  <a:moveTo>
                    <a:pt x="15"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6" name="Google Shape;8146;p64"/>
            <p:cNvSpPr/>
            <p:nvPr/>
          </p:nvSpPr>
          <p:spPr>
            <a:xfrm>
              <a:off x="2507127" y="1817690"/>
              <a:ext cx="1005" cy="109"/>
            </a:xfrm>
            <a:custGeom>
              <a:avLst/>
              <a:gdLst/>
              <a:ahLst/>
              <a:cxnLst/>
              <a:rect l="l" t="t" r="r" b="b"/>
              <a:pathLst>
                <a:path w="74" h="8" extrusionOk="0">
                  <a:moveTo>
                    <a:pt x="74"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7" name="Google Shape;8147;p64"/>
            <p:cNvSpPr/>
            <p:nvPr/>
          </p:nvSpPr>
          <p:spPr>
            <a:xfrm>
              <a:off x="2526665" y="181721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8" name="Google Shape;8148;p64"/>
            <p:cNvSpPr/>
            <p:nvPr/>
          </p:nvSpPr>
          <p:spPr>
            <a:xfrm>
              <a:off x="2597010" y="1756795"/>
              <a:ext cx="258" cy="14"/>
            </a:xfrm>
            <a:custGeom>
              <a:avLst/>
              <a:gdLst/>
              <a:ahLst/>
              <a:cxnLst/>
              <a:rect l="l" t="t" r="r" b="b"/>
              <a:pathLst>
                <a:path w="19" h="1" extrusionOk="0">
                  <a:moveTo>
                    <a:pt x="18" y="1"/>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49" name="Google Shape;8149;p64"/>
            <p:cNvSpPr/>
            <p:nvPr/>
          </p:nvSpPr>
          <p:spPr>
            <a:xfrm>
              <a:off x="2527330" y="181712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0" name="Google Shape;8150;p64"/>
            <p:cNvSpPr/>
            <p:nvPr/>
          </p:nvSpPr>
          <p:spPr>
            <a:xfrm>
              <a:off x="2598626" y="175656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1" name="Google Shape;8151;p64"/>
            <p:cNvSpPr/>
            <p:nvPr/>
          </p:nvSpPr>
          <p:spPr>
            <a:xfrm>
              <a:off x="2600337" y="1755940"/>
              <a:ext cx="299" cy="109"/>
            </a:xfrm>
            <a:custGeom>
              <a:avLst/>
              <a:gdLst/>
              <a:ahLst/>
              <a:cxnLst/>
              <a:rect l="l" t="t" r="r" b="b"/>
              <a:pathLst>
                <a:path w="22" h="8" extrusionOk="0">
                  <a:moveTo>
                    <a:pt x="22"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2" name="Google Shape;8152;p64"/>
            <p:cNvSpPr/>
            <p:nvPr/>
          </p:nvSpPr>
          <p:spPr>
            <a:xfrm>
              <a:off x="2598056" y="1756659"/>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3" name="Google Shape;8153;p64"/>
            <p:cNvSpPr/>
            <p:nvPr/>
          </p:nvSpPr>
          <p:spPr>
            <a:xfrm>
              <a:off x="2597485" y="1756754"/>
              <a:ext cx="299" cy="54"/>
            </a:xfrm>
            <a:custGeom>
              <a:avLst/>
              <a:gdLst/>
              <a:ahLst/>
              <a:cxnLst/>
              <a:rect l="l" t="t" r="r" b="b"/>
              <a:pathLst>
                <a:path w="22" h="4" extrusionOk="0">
                  <a:moveTo>
                    <a:pt x="22" y="0"/>
                  </a:moveTo>
                  <a:lnTo>
                    <a:pt x="1"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4" name="Google Shape;8154;p64"/>
            <p:cNvSpPr/>
            <p:nvPr/>
          </p:nvSpPr>
          <p:spPr>
            <a:xfrm>
              <a:off x="2601477" y="1755329"/>
              <a:ext cx="258" cy="149"/>
            </a:xfrm>
            <a:custGeom>
              <a:avLst/>
              <a:gdLst/>
              <a:ahLst/>
              <a:cxnLst/>
              <a:rect l="l" t="t" r="r" b="b"/>
              <a:pathLst>
                <a:path w="19" h="11" extrusionOk="0">
                  <a:moveTo>
                    <a:pt x="18" y="0"/>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5" name="Google Shape;8155;p64"/>
            <p:cNvSpPr/>
            <p:nvPr/>
          </p:nvSpPr>
          <p:spPr>
            <a:xfrm>
              <a:off x="2508498" y="1817880"/>
              <a:ext cx="923" cy="109"/>
            </a:xfrm>
            <a:custGeom>
              <a:avLst/>
              <a:gdLst/>
              <a:ahLst/>
              <a:cxnLst/>
              <a:rect l="l" t="t" r="r" b="b"/>
              <a:pathLst>
                <a:path w="68" h="8" extrusionOk="0">
                  <a:moveTo>
                    <a:pt x="67"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6" name="Google Shape;8156;p64"/>
            <p:cNvSpPr/>
            <p:nvPr/>
          </p:nvSpPr>
          <p:spPr>
            <a:xfrm>
              <a:off x="2600907" y="1755654"/>
              <a:ext cx="258" cy="163"/>
            </a:xfrm>
            <a:custGeom>
              <a:avLst/>
              <a:gdLst/>
              <a:ahLst/>
              <a:cxnLst/>
              <a:rect l="l" t="t" r="r" b="b"/>
              <a:pathLst>
                <a:path w="19" h="12" extrusionOk="0">
                  <a:moveTo>
                    <a:pt x="18"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7" name="Google Shape;8157;p64"/>
            <p:cNvSpPr/>
            <p:nvPr/>
          </p:nvSpPr>
          <p:spPr>
            <a:xfrm>
              <a:off x="2504181" y="1817310"/>
              <a:ext cx="1195" cy="149"/>
            </a:xfrm>
            <a:custGeom>
              <a:avLst/>
              <a:gdLst/>
              <a:ahLst/>
              <a:cxnLst/>
              <a:rect l="l" t="t" r="r" b="b"/>
              <a:pathLst>
                <a:path w="88" h="11" extrusionOk="0">
                  <a:moveTo>
                    <a:pt x="88"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8" name="Google Shape;8158;p64"/>
            <p:cNvSpPr/>
            <p:nvPr/>
          </p:nvSpPr>
          <p:spPr>
            <a:xfrm>
              <a:off x="2512640" y="1818396"/>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59" name="Google Shape;8159;p64"/>
            <p:cNvSpPr/>
            <p:nvPr/>
          </p:nvSpPr>
          <p:spPr>
            <a:xfrm>
              <a:off x="2505457" y="1817446"/>
              <a:ext cx="1344" cy="204"/>
            </a:xfrm>
            <a:custGeom>
              <a:avLst/>
              <a:gdLst/>
              <a:ahLst/>
              <a:cxnLst/>
              <a:rect l="l" t="t" r="r" b="b"/>
              <a:pathLst>
                <a:path w="99" h="15" extrusionOk="0">
                  <a:moveTo>
                    <a:pt x="99" y="1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0" name="Google Shape;8160;p64"/>
            <p:cNvSpPr/>
            <p:nvPr/>
          </p:nvSpPr>
          <p:spPr>
            <a:xfrm>
              <a:off x="2509788" y="1818070"/>
              <a:ext cx="1195" cy="204"/>
            </a:xfrm>
            <a:custGeom>
              <a:avLst/>
              <a:gdLst/>
              <a:ahLst/>
              <a:cxnLst/>
              <a:rect l="l" t="t" r="r" b="b"/>
              <a:pathLst>
                <a:path w="88" h="15" extrusionOk="0">
                  <a:moveTo>
                    <a:pt x="88" y="1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1" name="Google Shape;8161;p64"/>
            <p:cNvSpPr/>
            <p:nvPr/>
          </p:nvSpPr>
          <p:spPr>
            <a:xfrm>
              <a:off x="2511404" y="1818355"/>
              <a:ext cx="149" cy="14"/>
            </a:xfrm>
            <a:custGeom>
              <a:avLst/>
              <a:gdLst/>
              <a:ahLst/>
              <a:cxnLst/>
              <a:rect l="l" t="t" r="r" b="b"/>
              <a:pathLst>
                <a:path w="11"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2" name="Google Shape;8162;p64"/>
            <p:cNvSpPr/>
            <p:nvPr/>
          </p:nvSpPr>
          <p:spPr>
            <a:xfrm>
              <a:off x="2512029" y="181835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3" name="Google Shape;8163;p64"/>
            <p:cNvSpPr/>
            <p:nvPr/>
          </p:nvSpPr>
          <p:spPr>
            <a:xfrm>
              <a:off x="2991016" y="2067204"/>
              <a:ext cx="18968" cy="6409"/>
            </a:xfrm>
            <a:custGeom>
              <a:avLst/>
              <a:gdLst/>
              <a:ahLst/>
              <a:cxnLst/>
              <a:rect l="l" t="t" r="r" b="b"/>
              <a:pathLst>
                <a:path w="1397" h="472" extrusionOk="0">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4" name="Google Shape;8164;p64"/>
            <p:cNvSpPr/>
            <p:nvPr/>
          </p:nvSpPr>
          <p:spPr>
            <a:xfrm>
              <a:off x="3012726" y="2048969"/>
              <a:ext cx="73699" cy="62008"/>
            </a:xfrm>
            <a:custGeom>
              <a:avLst/>
              <a:gdLst/>
              <a:ahLst/>
              <a:cxnLst/>
              <a:rect l="l" t="t" r="r" b="b"/>
              <a:pathLst>
                <a:path w="5428" h="4567" extrusionOk="0">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5" name="Google Shape;8165;p64"/>
            <p:cNvSpPr/>
            <p:nvPr/>
          </p:nvSpPr>
          <p:spPr>
            <a:xfrm>
              <a:off x="2746593" y="2003634"/>
              <a:ext cx="83583" cy="84330"/>
            </a:xfrm>
            <a:custGeom>
              <a:avLst/>
              <a:gdLst/>
              <a:ahLst/>
              <a:cxnLst/>
              <a:rect l="l" t="t" r="r" b="b"/>
              <a:pathLst>
                <a:path w="6156" h="6211" extrusionOk="0">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6" name="Google Shape;8166;p64"/>
            <p:cNvSpPr/>
            <p:nvPr/>
          </p:nvSpPr>
          <p:spPr>
            <a:xfrm>
              <a:off x="2846320" y="2013450"/>
              <a:ext cx="74445" cy="60949"/>
            </a:xfrm>
            <a:custGeom>
              <a:avLst/>
              <a:gdLst/>
              <a:ahLst/>
              <a:cxnLst/>
              <a:rect l="l" t="t" r="r" b="b"/>
              <a:pathLst>
                <a:path w="5483" h="4489" extrusionOk="0">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7" name="Google Shape;8167;p64"/>
            <p:cNvSpPr/>
            <p:nvPr/>
          </p:nvSpPr>
          <p:spPr>
            <a:xfrm>
              <a:off x="2823415" y="2090109"/>
              <a:ext cx="73061" cy="19457"/>
            </a:xfrm>
            <a:custGeom>
              <a:avLst/>
              <a:gdLst/>
              <a:ahLst/>
              <a:cxnLst/>
              <a:rect l="l" t="t" r="r" b="b"/>
              <a:pathLst>
                <a:path w="5381" h="1433" extrusionOk="0">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8" name="Google Shape;8168;p64"/>
            <p:cNvSpPr/>
            <p:nvPr/>
          </p:nvSpPr>
          <p:spPr>
            <a:xfrm>
              <a:off x="2838907" y="2066647"/>
              <a:ext cx="2675" cy="2281"/>
            </a:xfrm>
            <a:custGeom>
              <a:avLst/>
              <a:gdLst/>
              <a:ahLst/>
              <a:cxnLst/>
              <a:rect l="l" t="t" r="r" b="b"/>
              <a:pathLst>
                <a:path w="197" h="168" extrusionOk="0">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69" name="Google Shape;8169;p64"/>
            <p:cNvSpPr/>
            <p:nvPr/>
          </p:nvSpPr>
          <p:spPr>
            <a:xfrm>
              <a:off x="2928980" y="2107991"/>
              <a:ext cx="29246" cy="3842"/>
            </a:xfrm>
            <a:custGeom>
              <a:avLst/>
              <a:gdLst/>
              <a:ahLst/>
              <a:cxnLst/>
              <a:rect l="l" t="t" r="r" b="b"/>
              <a:pathLst>
                <a:path w="2154" h="283" extrusionOk="0">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0" name="Google Shape;8170;p64"/>
            <p:cNvSpPr/>
            <p:nvPr/>
          </p:nvSpPr>
          <p:spPr>
            <a:xfrm>
              <a:off x="2771508" y="2053260"/>
              <a:ext cx="2240" cy="3666"/>
            </a:xfrm>
            <a:custGeom>
              <a:avLst/>
              <a:gdLst/>
              <a:ahLst/>
              <a:cxnLst/>
              <a:rect l="l" t="t" r="r" b="b"/>
              <a:pathLst>
                <a:path w="165" h="270" extrusionOk="0">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1" name="Google Shape;8171;p64"/>
            <p:cNvSpPr/>
            <p:nvPr/>
          </p:nvSpPr>
          <p:spPr>
            <a:xfrm>
              <a:off x="2920182" y="2034251"/>
              <a:ext cx="46788" cy="53482"/>
            </a:xfrm>
            <a:custGeom>
              <a:avLst/>
              <a:gdLst/>
              <a:ahLst/>
              <a:cxnLst/>
              <a:rect l="l" t="t" r="r" b="b"/>
              <a:pathLst>
                <a:path w="3446" h="3939" extrusionOk="0">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2" name="Google Shape;8172;p64"/>
            <p:cNvSpPr/>
            <p:nvPr/>
          </p:nvSpPr>
          <p:spPr>
            <a:xfrm>
              <a:off x="2975850" y="2069105"/>
              <a:ext cx="7658" cy="4046"/>
            </a:xfrm>
            <a:custGeom>
              <a:avLst/>
              <a:gdLst/>
              <a:ahLst/>
              <a:cxnLst/>
              <a:rect l="l" t="t" r="r" b="b"/>
              <a:pathLst>
                <a:path w="564" h="298" extrusionOk="0">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3" name="Google Shape;8173;p64"/>
            <p:cNvSpPr/>
            <p:nvPr/>
          </p:nvSpPr>
          <p:spPr>
            <a:xfrm>
              <a:off x="2759899" y="2034536"/>
              <a:ext cx="923" cy="204"/>
            </a:xfrm>
            <a:custGeom>
              <a:avLst/>
              <a:gdLst/>
              <a:ahLst/>
              <a:cxnLst/>
              <a:rect l="l" t="t" r="r" b="b"/>
              <a:pathLst>
                <a:path w="68" h="15" extrusionOk="0">
                  <a:moveTo>
                    <a:pt x="67" y="14"/>
                  </a:moveTo>
                  <a:lnTo>
                    <a:pt x="1" y="0"/>
                  </a:lnTo>
                  <a:lnTo>
                    <a:pt x="1" y="0"/>
                  </a:lnTo>
                  <a:lnTo>
                    <a:pt x="6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4" name="Google Shape;8174;p64"/>
            <p:cNvSpPr/>
            <p:nvPr/>
          </p:nvSpPr>
          <p:spPr>
            <a:xfrm>
              <a:off x="2760660" y="2035011"/>
              <a:ext cx="3870" cy="5227"/>
            </a:xfrm>
            <a:custGeom>
              <a:avLst/>
              <a:gdLst/>
              <a:ahLst/>
              <a:cxnLst/>
              <a:rect l="l" t="t" r="r" b="b"/>
              <a:pathLst>
                <a:path w="285" h="385" extrusionOk="0">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5" name="Google Shape;8175;p64"/>
            <p:cNvSpPr/>
            <p:nvPr/>
          </p:nvSpPr>
          <p:spPr>
            <a:xfrm>
              <a:off x="2956787" y="2113666"/>
              <a:ext cx="11093" cy="8595"/>
            </a:xfrm>
            <a:custGeom>
              <a:avLst/>
              <a:gdLst/>
              <a:ahLst/>
              <a:cxnLst/>
              <a:rect l="l" t="t" r="r" b="b"/>
              <a:pathLst>
                <a:path w="817" h="633" extrusionOk="0">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6" name="Google Shape;8176;p64"/>
            <p:cNvSpPr/>
            <p:nvPr/>
          </p:nvSpPr>
          <p:spPr>
            <a:xfrm>
              <a:off x="2901173" y="2106945"/>
              <a:ext cx="20312" cy="6490"/>
            </a:xfrm>
            <a:custGeom>
              <a:avLst/>
              <a:gdLst/>
              <a:ahLst/>
              <a:cxnLst/>
              <a:rect l="l" t="t" r="r" b="b"/>
              <a:pathLst>
                <a:path w="1496" h="478" extrusionOk="0">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7" name="Google Shape;8177;p64"/>
            <p:cNvSpPr/>
            <p:nvPr/>
          </p:nvSpPr>
          <p:spPr>
            <a:xfrm>
              <a:off x="2923413" y="2117536"/>
              <a:ext cx="11527" cy="4711"/>
            </a:xfrm>
            <a:custGeom>
              <a:avLst/>
              <a:gdLst/>
              <a:ahLst/>
              <a:cxnLst/>
              <a:rect l="l" t="t" r="r" b="b"/>
              <a:pathLst>
                <a:path w="849" h="347" extrusionOk="0">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8" name="Google Shape;8178;p64"/>
            <p:cNvSpPr/>
            <p:nvPr/>
          </p:nvSpPr>
          <p:spPr>
            <a:xfrm>
              <a:off x="2984729" y="2031441"/>
              <a:ext cx="10713" cy="16320"/>
            </a:xfrm>
            <a:custGeom>
              <a:avLst/>
              <a:gdLst/>
              <a:ahLst/>
              <a:cxnLst/>
              <a:rect l="l" t="t" r="r" b="b"/>
              <a:pathLst>
                <a:path w="789" h="1202" extrusionOk="0">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79" name="Google Shape;8179;p64"/>
            <p:cNvSpPr/>
            <p:nvPr/>
          </p:nvSpPr>
          <p:spPr>
            <a:xfrm>
              <a:off x="2859015" y="2039003"/>
              <a:ext cx="109" cy="14"/>
            </a:xfrm>
            <a:custGeom>
              <a:avLst/>
              <a:gdLst/>
              <a:ahLst/>
              <a:cxnLst/>
              <a:rect l="l" t="t" r="r" b="b"/>
              <a:pathLst>
                <a:path w="8" h="1" extrusionOk="0">
                  <a:moveTo>
                    <a:pt x="0" y="0"/>
                  </a:moveTo>
                  <a:lnTo>
                    <a:pt x="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0" name="Google Shape;8180;p64"/>
            <p:cNvSpPr/>
            <p:nvPr/>
          </p:nvSpPr>
          <p:spPr>
            <a:xfrm>
              <a:off x="2860481" y="2039098"/>
              <a:ext cx="163" cy="54"/>
            </a:xfrm>
            <a:custGeom>
              <a:avLst/>
              <a:gdLst/>
              <a:ahLst/>
              <a:cxnLst/>
              <a:rect l="l" t="t" r="r" b="b"/>
              <a:pathLst>
                <a:path w="12" h="4" extrusionOk="0">
                  <a:moveTo>
                    <a:pt x="1" y="4"/>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1" name="Google Shape;8181;p64"/>
            <p:cNvSpPr/>
            <p:nvPr/>
          </p:nvSpPr>
          <p:spPr>
            <a:xfrm>
              <a:off x="2860156" y="2039193"/>
              <a:ext cx="149" cy="14"/>
            </a:xfrm>
            <a:custGeom>
              <a:avLst/>
              <a:gdLst/>
              <a:ahLst/>
              <a:cxnLst/>
              <a:rect l="l" t="t" r="r" b="b"/>
              <a:pathLst>
                <a:path w="11" h="1" extrusionOk="0">
                  <a:moveTo>
                    <a:pt x="0" y="0"/>
                  </a:moveTo>
                  <a:lnTo>
                    <a:pt x="1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2" name="Google Shape;8182;p64"/>
            <p:cNvSpPr/>
            <p:nvPr/>
          </p:nvSpPr>
          <p:spPr>
            <a:xfrm>
              <a:off x="2858160" y="2038569"/>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3" name="Google Shape;8183;p64"/>
            <p:cNvSpPr/>
            <p:nvPr/>
          </p:nvSpPr>
          <p:spPr>
            <a:xfrm>
              <a:off x="2858581" y="203875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4" name="Google Shape;8184;p64"/>
            <p:cNvSpPr/>
            <p:nvPr/>
          </p:nvSpPr>
          <p:spPr>
            <a:xfrm>
              <a:off x="2860821" y="2038949"/>
              <a:ext cx="109" cy="68"/>
            </a:xfrm>
            <a:custGeom>
              <a:avLst/>
              <a:gdLst/>
              <a:ahLst/>
              <a:cxnLst/>
              <a:rect l="l" t="t" r="r" b="b"/>
              <a:pathLst>
                <a:path w="8" h="5" extrusionOk="0">
                  <a:moveTo>
                    <a:pt x="0" y="4"/>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5" name="Google Shape;8185;p64"/>
            <p:cNvSpPr/>
            <p:nvPr/>
          </p:nvSpPr>
          <p:spPr>
            <a:xfrm>
              <a:off x="2852457" y="203377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6" name="Google Shape;8186;p64"/>
            <p:cNvSpPr/>
            <p:nvPr/>
          </p:nvSpPr>
          <p:spPr>
            <a:xfrm>
              <a:off x="2852267" y="2033301"/>
              <a:ext cx="109" cy="244"/>
            </a:xfrm>
            <a:custGeom>
              <a:avLst/>
              <a:gdLst/>
              <a:ahLst/>
              <a:cxnLst/>
              <a:rect l="l" t="t" r="r" b="b"/>
              <a:pathLst>
                <a:path w="8" h="18" extrusionOk="0">
                  <a:moveTo>
                    <a:pt x="0" y="0"/>
                  </a:moveTo>
                  <a:lnTo>
                    <a:pt x="7"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7" name="Google Shape;8187;p64"/>
            <p:cNvSpPr/>
            <p:nvPr/>
          </p:nvSpPr>
          <p:spPr>
            <a:xfrm>
              <a:off x="2852647" y="2034156"/>
              <a:ext cx="109" cy="204"/>
            </a:xfrm>
            <a:custGeom>
              <a:avLst/>
              <a:gdLst/>
              <a:ahLst/>
              <a:cxnLst/>
              <a:rect l="l" t="t" r="r" b="b"/>
              <a:pathLst>
                <a:path w="8" h="15" extrusionOk="0">
                  <a:moveTo>
                    <a:pt x="0" y="0"/>
                  </a:moveTo>
                  <a:lnTo>
                    <a:pt x="7" y="1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8" name="Google Shape;8188;p64"/>
            <p:cNvSpPr/>
            <p:nvPr/>
          </p:nvSpPr>
          <p:spPr>
            <a:xfrm>
              <a:off x="2852118" y="2032826"/>
              <a:ext cx="109" cy="244"/>
            </a:xfrm>
            <a:custGeom>
              <a:avLst/>
              <a:gdLst/>
              <a:ahLst/>
              <a:cxnLst/>
              <a:rect l="l" t="t" r="r" b="b"/>
              <a:pathLst>
                <a:path w="8" h="18" extrusionOk="0">
                  <a:moveTo>
                    <a:pt x="1" y="0"/>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89" name="Google Shape;8189;p64"/>
            <p:cNvSpPr/>
            <p:nvPr/>
          </p:nvSpPr>
          <p:spPr>
            <a:xfrm>
              <a:off x="2851602" y="2031060"/>
              <a:ext cx="109" cy="339"/>
            </a:xfrm>
            <a:custGeom>
              <a:avLst/>
              <a:gdLst/>
              <a:ahLst/>
              <a:cxnLst/>
              <a:rect l="l" t="t" r="r" b="b"/>
              <a:pathLst>
                <a:path w="8" h="25" extrusionOk="0">
                  <a:moveTo>
                    <a:pt x="0" y="0"/>
                  </a:moveTo>
                  <a:lnTo>
                    <a:pt x="7" y="2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0" name="Google Shape;8190;p64"/>
            <p:cNvSpPr/>
            <p:nvPr/>
          </p:nvSpPr>
          <p:spPr>
            <a:xfrm>
              <a:off x="2851928" y="2032296"/>
              <a:ext cx="109" cy="244"/>
            </a:xfrm>
            <a:custGeom>
              <a:avLst/>
              <a:gdLst/>
              <a:ahLst/>
              <a:cxnLst/>
              <a:rect l="l" t="t" r="r" b="b"/>
              <a:pathLst>
                <a:path w="8" h="18" extrusionOk="0">
                  <a:moveTo>
                    <a:pt x="1" y="1"/>
                  </a:moveTo>
                  <a:lnTo>
                    <a:pt x="8"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1" name="Google Shape;8191;p64"/>
            <p:cNvSpPr/>
            <p:nvPr/>
          </p:nvSpPr>
          <p:spPr>
            <a:xfrm>
              <a:off x="2857725" y="2038189"/>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2" name="Google Shape;8192;p64"/>
            <p:cNvSpPr/>
            <p:nvPr/>
          </p:nvSpPr>
          <p:spPr>
            <a:xfrm>
              <a:off x="2851792" y="2031671"/>
              <a:ext cx="109" cy="299"/>
            </a:xfrm>
            <a:custGeom>
              <a:avLst/>
              <a:gdLst/>
              <a:ahLst/>
              <a:cxnLst/>
              <a:rect l="l" t="t" r="r" b="b"/>
              <a:pathLst>
                <a:path w="8" h="22" extrusionOk="0">
                  <a:moveTo>
                    <a:pt x="0" y="1"/>
                  </a:moveTo>
                  <a:lnTo>
                    <a:pt x="7" y="22"/>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3" name="Google Shape;8193;p64"/>
            <p:cNvSpPr/>
            <p:nvPr/>
          </p:nvSpPr>
          <p:spPr>
            <a:xfrm>
              <a:off x="2852837" y="2034482"/>
              <a:ext cx="54" cy="204"/>
            </a:xfrm>
            <a:custGeom>
              <a:avLst/>
              <a:gdLst/>
              <a:ahLst/>
              <a:cxnLst/>
              <a:rect l="l" t="t" r="r" b="b"/>
              <a:pathLst>
                <a:path w="4" h="15" extrusionOk="0">
                  <a:moveTo>
                    <a:pt x="0" y="1"/>
                  </a:moveTo>
                  <a:lnTo>
                    <a:pt x="4"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4" name="Google Shape;8194;p64"/>
            <p:cNvSpPr/>
            <p:nvPr/>
          </p:nvSpPr>
          <p:spPr>
            <a:xfrm>
              <a:off x="2856870" y="2037523"/>
              <a:ext cx="109" cy="109"/>
            </a:xfrm>
            <a:custGeom>
              <a:avLst/>
              <a:gdLst/>
              <a:ahLst/>
              <a:cxnLst/>
              <a:rect l="l" t="t" r="r" b="b"/>
              <a:pathLst>
                <a:path w="8" h="8" extrusionOk="0">
                  <a:moveTo>
                    <a:pt x="1" y="1"/>
                  </a:moveTo>
                  <a:lnTo>
                    <a:pt x="8"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5" name="Google Shape;8195;p64"/>
            <p:cNvSpPr/>
            <p:nvPr/>
          </p:nvSpPr>
          <p:spPr>
            <a:xfrm>
              <a:off x="2852973" y="2034821"/>
              <a:ext cx="109" cy="149"/>
            </a:xfrm>
            <a:custGeom>
              <a:avLst/>
              <a:gdLst/>
              <a:ahLst/>
              <a:cxnLst/>
              <a:rect l="l" t="t" r="r" b="b"/>
              <a:pathLst>
                <a:path w="8" h="11" extrusionOk="0">
                  <a:moveTo>
                    <a:pt x="1" y="0"/>
                  </a:moveTo>
                  <a:lnTo>
                    <a:pt x="8"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6" name="Google Shape;8196;p64"/>
            <p:cNvSpPr/>
            <p:nvPr/>
          </p:nvSpPr>
          <p:spPr>
            <a:xfrm>
              <a:off x="2854019" y="2035772"/>
              <a:ext cx="109" cy="54"/>
            </a:xfrm>
            <a:custGeom>
              <a:avLst/>
              <a:gdLst/>
              <a:ahLst/>
              <a:cxnLst/>
              <a:rect l="l" t="t" r="r" b="b"/>
              <a:pathLst>
                <a:path w="8" h="4" extrusionOk="0">
                  <a:moveTo>
                    <a:pt x="1" y="0"/>
                  </a:moveTo>
                  <a:lnTo>
                    <a:pt x="8" y="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7" name="Google Shape;8197;p64"/>
            <p:cNvSpPr/>
            <p:nvPr/>
          </p:nvSpPr>
          <p:spPr>
            <a:xfrm>
              <a:off x="2857304" y="203790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8" name="Google Shape;8198;p64"/>
            <p:cNvSpPr/>
            <p:nvPr/>
          </p:nvSpPr>
          <p:spPr>
            <a:xfrm>
              <a:off x="2854263" y="2035813"/>
              <a:ext cx="54" cy="14"/>
            </a:xfrm>
            <a:custGeom>
              <a:avLst/>
              <a:gdLst/>
              <a:ahLst/>
              <a:cxnLst/>
              <a:rect l="l" t="t" r="r" b="b"/>
              <a:pathLst>
                <a:path w="4" h="1" extrusionOk="0">
                  <a:moveTo>
                    <a:pt x="0" y="1"/>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199" name="Google Shape;8199;p64"/>
            <p:cNvSpPr/>
            <p:nvPr/>
          </p:nvSpPr>
          <p:spPr>
            <a:xfrm>
              <a:off x="2853163" y="2035107"/>
              <a:ext cx="109" cy="109"/>
            </a:xfrm>
            <a:custGeom>
              <a:avLst/>
              <a:gdLst/>
              <a:ahLst/>
              <a:cxnLst/>
              <a:rect l="l" t="t" r="r" b="b"/>
              <a:pathLst>
                <a:path w="8" h="8" extrusionOk="0">
                  <a:moveTo>
                    <a:pt x="1" y="0"/>
                  </a:moveTo>
                  <a:lnTo>
                    <a:pt x="8"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0" name="Google Shape;8200;p64"/>
            <p:cNvSpPr/>
            <p:nvPr/>
          </p:nvSpPr>
          <p:spPr>
            <a:xfrm>
              <a:off x="2853598" y="2035487"/>
              <a:ext cx="109" cy="109"/>
            </a:xfrm>
            <a:custGeom>
              <a:avLst/>
              <a:gdLst/>
              <a:ahLst/>
              <a:cxnLst/>
              <a:rect l="l" t="t" r="r" b="b"/>
              <a:pathLst>
                <a:path w="8" h="8" extrusionOk="0">
                  <a:moveTo>
                    <a:pt x="0" y="0"/>
                  </a:moveTo>
                  <a:lnTo>
                    <a:pt x="7"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1" name="Google Shape;8201;p64"/>
            <p:cNvSpPr/>
            <p:nvPr/>
          </p:nvSpPr>
          <p:spPr>
            <a:xfrm>
              <a:off x="2853788" y="2035622"/>
              <a:ext cx="109" cy="109"/>
            </a:xfrm>
            <a:custGeom>
              <a:avLst/>
              <a:gdLst/>
              <a:ahLst/>
              <a:cxnLst/>
              <a:rect l="l" t="t" r="r" b="b"/>
              <a:pathLst>
                <a:path w="8" h="8" extrusionOk="0">
                  <a:moveTo>
                    <a:pt x="0" y="1"/>
                  </a:moveTo>
                  <a:lnTo>
                    <a:pt x="7"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2" name="Google Shape;8202;p64"/>
            <p:cNvSpPr/>
            <p:nvPr/>
          </p:nvSpPr>
          <p:spPr>
            <a:xfrm>
              <a:off x="2859490" y="2039139"/>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3" name="Google Shape;8203;p64"/>
            <p:cNvSpPr/>
            <p:nvPr/>
          </p:nvSpPr>
          <p:spPr>
            <a:xfrm>
              <a:off x="2889049" y="2032921"/>
              <a:ext cx="3204" cy="2105"/>
            </a:xfrm>
            <a:custGeom>
              <a:avLst/>
              <a:gdLst/>
              <a:ahLst/>
              <a:cxnLst/>
              <a:rect l="l" t="t" r="r" b="b"/>
              <a:pathLst>
                <a:path w="236" h="155" extrusionOk="0">
                  <a:moveTo>
                    <a:pt x="235" y="0"/>
                  </a:moveTo>
                  <a:cubicBezTo>
                    <a:pt x="204" y="112"/>
                    <a:pt x="102" y="130"/>
                    <a:pt x="1" y="154"/>
                  </a:cubicBezTo>
                  <a:cubicBezTo>
                    <a:pt x="106" y="133"/>
                    <a:pt x="204" y="112"/>
                    <a:pt x="235"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4" name="Google Shape;8204;p64"/>
            <p:cNvSpPr/>
            <p:nvPr/>
          </p:nvSpPr>
          <p:spPr>
            <a:xfrm>
              <a:off x="2861242" y="2038243"/>
              <a:ext cx="4440" cy="530"/>
            </a:xfrm>
            <a:custGeom>
              <a:avLst/>
              <a:gdLst/>
              <a:ahLst/>
              <a:cxnLst/>
              <a:rect l="l" t="t" r="r" b="b"/>
              <a:pathLst>
                <a:path w="327" h="39" extrusionOk="0">
                  <a:moveTo>
                    <a:pt x="326" y="7"/>
                  </a:moveTo>
                  <a:cubicBezTo>
                    <a:pt x="197" y="4"/>
                    <a:pt x="53" y="0"/>
                    <a:pt x="1" y="39"/>
                  </a:cubicBezTo>
                  <a:cubicBezTo>
                    <a:pt x="53" y="0"/>
                    <a:pt x="197" y="4"/>
                    <a:pt x="326"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5" name="Google Shape;8205;p64"/>
            <p:cNvSpPr/>
            <p:nvPr/>
          </p:nvSpPr>
          <p:spPr>
            <a:xfrm>
              <a:off x="2910922" y="2013858"/>
              <a:ext cx="54" cy="14"/>
            </a:xfrm>
            <a:custGeom>
              <a:avLst/>
              <a:gdLst/>
              <a:ahLst/>
              <a:cxnLst/>
              <a:rect l="l" t="t" r="r" b="b"/>
              <a:pathLst>
                <a:path w="4" h="1" extrusionOk="0">
                  <a:moveTo>
                    <a:pt x="4" y="0"/>
                  </a:moveTo>
                  <a:lnTo>
                    <a:pt x="0" y="0"/>
                  </a:ln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6" name="Google Shape;8206;p64"/>
            <p:cNvSpPr/>
            <p:nvPr/>
          </p:nvSpPr>
          <p:spPr>
            <a:xfrm>
              <a:off x="2853353" y="2035297"/>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7" name="Google Shape;8207;p64"/>
            <p:cNvSpPr/>
            <p:nvPr/>
          </p:nvSpPr>
          <p:spPr>
            <a:xfrm>
              <a:off x="2860006" y="2039193"/>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8" name="Google Shape;8208;p64"/>
            <p:cNvSpPr/>
            <p:nvPr/>
          </p:nvSpPr>
          <p:spPr>
            <a:xfrm>
              <a:off x="2899598" y="2013287"/>
              <a:ext cx="8486" cy="1765"/>
            </a:xfrm>
            <a:custGeom>
              <a:avLst/>
              <a:gdLst/>
              <a:ahLst/>
              <a:cxnLst/>
              <a:rect l="l" t="t" r="r" b="b"/>
              <a:pathLst>
                <a:path w="625" h="130" extrusionOk="0">
                  <a:moveTo>
                    <a:pt x="624" y="11"/>
                  </a:moveTo>
                  <a:cubicBezTo>
                    <a:pt x="424" y="7"/>
                    <a:pt x="120" y="0"/>
                    <a:pt x="1" y="130"/>
                  </a:cubicBezTo>
                  <a:cubicBezTo>
                    <a:pt x="120" y="0"/>
                    <a:pt x="424" y="7"/>
                    <a:pt x="624"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09" name="Google Shape;8209;p64"/>
            <p:cNvSpPr/>
            <p:nvPr/>
          </p:nvSpPr>
          <p:spPr>
            <a:xfrm>
              <a:off x="2909971" y="2013518"/>
              <a:ext cx="109" cy="14"/>
            </a:xfrm>
            <a:custGeom>
              <a:avLst/>
              <a:gdLst/>
              <a:ahLst/>
              <a:cxnLst/>
              <a:rect l="l" t="t" r="r" b="b"/>
              <a:pathLst>
                <a:path w="8" h="1" extrusionOk="0">
                  <a:moveTo>
                    <a:pt x="0" y="1"/>
                  </a:moveTo>
                  <a:lnTo>
                    <a:pt x="7"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0" name="Google Shape;8210;p64"/>
            <p:cNvSpPr/>
            <p:nvPr/>
          </p:nvSpPr>
          <p:spPr>
            <a:xfrm>
              <a:off x="2909632" y="2013478"/>
              <a:ext cx="109" cy="14"/>
            </a:xfrm>
            <a:custGeom>
              <a:avLst/>
              <a:gdLst/>
              <a:ahLst/>
              <a:cxnLst/>
              <a:rect l="l" t="t" r="r" b="b"/>
              <a:pathLst>
                <a:path w="8" h="1" extrusionOk="0">
                  <a:moveTo>
                    <a:pt x="1" y="0"/>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1" name="Google Shape;8211;p64"/>
            <p:cNvSpPr/>
            <p:nvPr/>
          </p:nvSpPr>
          <p:spPr>
            <a:xfrm>
              <a:off x="2910392" y="2013668"/>
              <a:ext cx="68" cy="14"/>
            </a:xfrm>
            <a:custGeom>
              <a:avLst/>
              <a:gdLst/>
              <a:ahLst/>
              <a:cxnLst/>
              <a:rect l="l" t="t" r="r" b="b"/>
              <a:pathLst>
                <a:path w="5" h="1" extrusionOk="0">
                  <a:moveTo>
                    <a:pt x="1" y="0"/>
                  </a:moveTo>
                  <a:lnTo>
                    <a:pt x="4"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2" name="Google Shape;8212;p64"/>
            <p:cNvSpPr/>
            <p:nvPr/>
          </p:nvSpPr>
          <p:spPr>
            <a:xfrm>
              <a:off x="2962544" y="2114711"/>
              <a:ext cx="394" cy="204"/>
            </a:xfrm>
            <a:custGeom>
              <a:avLst/>
              <a:gdLst/>
              <a:ahLst/>
              <a:cxnLst/>
              <a:rect l="l" t="t" r="r" b="b"/>
              <a:pathLst>
                <a:path w="29" h="15" extrusionOk="0">
                  <a:moveTo>
                    <a:pt x="28" y="1"/>
                  </a:moveTo>
                  <a:lnTo>
                    <a:pt x="0" y="8"/>
                  </a:lnTo>
                  <a:lnTo>
                    <a:pt x="4" y="8"/>
                  </a:lnTo>
                  <a:lnTo>
                    <a:pt x="11" y="11"/>
                  </a:lnTo>
                  <a:lnTo>
                    <a:pt x="14" y="11"/>
                  </a:lnTo>
                  <a:lnTo>
                    <a:pt x="21" y="15"/>
                  </a:lnTo>
                  <a:cubicBezTo>
                    <a:pt x="21" y="11"/>
                    <a:pt x="25" y="4"/>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3" name="Google Shape;8213;p64"/>
            <p:cNvSpPr/>
            <p:nvPr/>
          </p:nvSpPr>
          <p:spPr>
            <a:xfrm>
              <a:off x="2968192" y="2108113"/>
              <a:ext cx="14895" cy="5757"/>
            </a:xfrm>
            <a:custGeom>
              <a:avLst/>
              <a:gdLst/>
              <a:ahLst/>
              <a:cxnLst/>
              <a:rect l="l" t="t" r="r" b="b"/>
              <a:pathLst>
                <a:path w="1097" h="424" extrusionOk="0">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4" name="Google Shape;8214;p64"/>
            <p:cNvSpPr/>
            <p:nvPr/>
          </p:nvSpPr>
          <p:spPr>
            <a:xfrm>
              <a:off x="2962679" y="2114861"/>
              <a:ext cx="54" cy="14"/>
            </a:xfrm>
            <a:custGeom>
              <a:avLst/>
              <a:gdLst/>
              <a:ahLst/>
              <a:cxnLst/>
              <a:rect l="l" t="t" r="r" b="b"/>
              <a:pathLst>
                <a:path w="4" h="1" extrusionOk="0">
                  <a:moveTo>
                    <a:pt x="4"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5" name="Google Shape;8215;p64"/>
            <p:cNvSpPr/>
            <p:nvPr/>
          </p:nvSpPr>
          <p:spPr>
            <a:xfrm>
              <a:off x="2968246" y="2112675"/>
              <a:ext cx="530" cy="530"/>
            </a:xfrm>
            <a:custGeom>
              <a:avLst/>
              <a:gdLst/>
              <a:ahLst/>
              <a:cxnLst/>
              <a:rect l="l" t="t" r="r" b="b"/>
              <a:pathLst>
                <a:path w="39" h="39" extrusionOk="0">
                  <a:moveTo>
                    <a:pt x="0" y="0"/>
                  </a:moveTo>
                  <a:cubicBezTo>
                    <a:pt x="11" y="11"/>
                    <a:pt x="25" y="25"/>
                    <a:pt x="39" y="39"/>
                  </a:cubicBezTo>
                  <a:cubicBezTo>
                    <a:pt x="25" y="25"/>
                    <a:pt x="11"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6" name="Google Shape;8216;p64"/>
            <p:cNvSpPr/>
            <p:nvPr/>
          </p:nvSpPr>
          <p:spPr>
            <a:xfrm>
              <a:off x="2962544" y="2114806"/>
              <a:ext cx="0" cy="14"/>
            </a:xfrm>
            <a:custGeom>
              <a:avLst/>
              <a:gdLst/>
              <a:ahLst/>
              <a:cxnLst/>
              <a:rect l="l" t="t" r="r" b="b"/>
              <a:pathLst>
                <a:path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7" name="Google Shape;8217;p64"/>
            <p:cNvSpPr/>
            <p:nvPr/>
          </p:nvSpPr>
          <p:spPr>
            <a:xfrm>
              <a:off x="2962924" y="2114711"/>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8" name="Google Shape;8218;p64"/>
            <p:cNvSpPr/>
            <p:nvPr/>
          </p:nvSpPr>
          <p:spPr>
            <a:xfrm>
              <a:off x="2968816" y="2113286"/>
              <a:ext cx="530" cy="584"/>
            </a:xfrm>
            <a:custGeom>
              <a:avLst/>
              <a:gdLst/>
              <a:ahLst/>
              <a:cxnLst/>
              <a:rect l="l" t="t" r="r" b="b"/>
              <a:pathLst>
                <a:path w="39" h="43" extrusionOk="0">
                  <a:moveTo>
                    <a:pt x="39" y="43"/>
                  </a:moveTo>
                  <a:cubicBezTo>
                    <a:pt x="25" y="29"/>
                    <a:pt x="14" y="15"/>
                    <a:pt x="0" y="1"/>
                  </a:cubicBezTo>
                  <a:cubicBezTo>
                    <a:pt x="14" y="15"/>
                    <a:pt x="25" y="29"/>
                    <a:pt x="39" y="4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19" name="Google Shape;8219;p64"/>
            <p:cNvSpPr/>
            <p:nvPr/>
          </p:nvSpPr>
          <p:spPr>
            <a:xfrm>
              <a:off x="2109605" y="1718303"/>
              <a:ext cx="11147" cy="17827"/>
            </a:xfrm>
            <a:custGeom>
              <a:avLst/>
              <a:gdLst/>
              <a:ahLst/>
              <a:cxnLst/>
              <a:rect l="l" t="t" r="r" b="b"/>
              <a:pathLst>
                <a:path w="821" h="1313" extrusionOk="0">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0" name="Google Shape;8220;p64"/>
            <p:cNvSpPr/>
            <p:nvPr/>
          </p:nvSpPr>
          <p:spPr>
            <a:xfrm>
              <a:off x="2142544" y="1743706"/>
              <a:ext cx="19171" cy="11066"/>
            </a:xfrm>
            <a:custGeom>
              <a:avLst/>
              <a:gdLst/>
              <a:ahLst/>
              <a:cxnLst/>
              <a:rect l="l" t="t" r="r" b="b"/>
              <a:pathLst>
                <a:path w="1412" h="815" extrusionOk="0">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1" name="Google Shape;8221;p64"/>
            <p:cNvSpPr/>
            <p:nvPr/>
          </p:nvSpPr>
          <p:spPr>
            <a:xfrm>
              <a:off x="2099300" y="1663436"/>
              <a:ext cx="82904" cy="79917"/>
            </a:xfrm>
            <a:custGeom>
              <a:avLst/>
              <a:gdLst/>
              <a:ahLst/>
              <a:cxnLst/>
              <a:rect l="l" t="t" r="r" b="b"/>
              <a:pathLst>
                <a:path w="6106" h="5886" extrusionOk="0">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2" name="Google Shape;8222;p64"/>
            <p:cNvSpPr/>
            <p:nvPr/>
          </p:nvSpPr>
          <p:spPr>
            <a:xfrm>
              <a:off x="2139082" y="1663966"/>
              <a:ext cx="1344" cy="2485"/>
            </a:xfrm>
            <a:custGeom>
              <a:avLst/>
              <a:gdLst/>
              <a:ahLst/>
              <a:cxnLst/>
              <a:rect l="l" t="t" r="r" b="b"/>
              <a:pathLst>
                <a:path w="99" h="183" extrusionOk="0">
                  <a:moveTo>
                    <a:pt x="98" y="183"/>
                  </a:moveTo>
                  <a:lnTo>
                    <a:pt x="98" y="183"/>
                  </a:lnTo>
                  <a:cubicBezTo>
                    <a:pt x="42" y="148"/>
                    <a:pt x="21" y="70"/>
                    <a:pt x="0" y="0"/>
                  </a:cubicBezTo>
                  <a:cubicBezTo>
                    <a:pt x="21" y="70"/>
                    <a:pt x="42" y="148"/>
                    <a:pt x="98" y="18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3" name="Google Shape;8223;p64"/>
            <p:cNvSpPr/>
            <p:nvPr/>
          </p:nvSpPr>
          <p:spPr>
            <a:xfrm>
              <a:off x="2128057" y="1665391"/>
              <a:ext cx="299" cy="204"/>
            </a:xfrm>
            <a:custGeom>
              <a:avLst/>
              <a:gdLst/>
              <a:ahLst/>
              <a:cxnLst/>
              <a:rect l="l" t="t" r="r" b="b"/>
              <a:pathLst>
                <a:path w="22" h="15" extrusionOk="0">
                  <a:moveTo>
                    <a:pt x="21" y="14"/>
                  </a:moveTo>
                  <a:lnTo>
                    <a:pt x="0" y="0"/>
                  </a:ln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4" name="Google Shape;8224;p64"/>
            <p:cNvSpPr/>
            <p:nvPr/>
          </p:nvSpPr>
          <p:spPr>
            <a:xfrm>
              <a:off x="2142734" y="1667061"/>
              <a:ext cx="923" cy="149"/>
            </a:xfrm>
            <a:custGeom>
              <a:avLst/>
              <a:gdLst/>
              <a:ahLst/>
              <a:cxnLst/>
              <a:rect l="l" t="t" r="r" b="b"/>
              <a:pathLst>
                <a:path w="68" h="11" extrusionOk="0">
                  <a:moveTo>
                    <a:pt x="67" y="11"/>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5" name="Google Shape;8225;p64"/>
            <p:cNvSpPr/>
            <p:nvPr/>
          </p:nvSpPr>
          <p:spPr>
            <a:xfrm>
              <a:off x="2105477" y="1674515"/>
              <a:ext cx="299" cy="14"/>
            </a:xfrm>
            <a:custGeom>
              <a:avLst/>
              <a:gdLst/>
              <a:ahLst/>
              <a:cxnLst/>
              <a:rect l="l" t="t" r="r" b="b"/>
              <a:pathLst>
                <a:path w="22" h="1" extrusionOk="0">
                  <a:moveTo>
                    <a:pt x="21"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6" name="Google Shape;8226;p64"/>
            <p:cNvSpPr/>
            <p:nvPr/>
          </p:nvSpPr>
          <p:spPr>
            <a:xfrm>
              <a:off x="2105097" y="1674570"/>
              <a:ext cx="299" cy="14"/>
            </a:xfrm>
            <a:custGeom>
              <a:avLst/>
              <a:gdLst/>
              <a:ahLst/>
              <a:cxnLst/>
              <a:rect l="l" t="t" r="r" b="b"/>
              <a:pathLst>
                <a:path w="22" h="1" extrusionOk="0">
                  <a:moveTo>
                    <a:pt x="21"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7" name="Google Shape;8227;p64"/>
            <p:cNvSpPr/>
            <p:nvPr/>
          </p:nvSpPr>
          <p:spPr>
            <a:xfrm>
              <a:off x="2101866" y="1674610"/>
              <a:ext cx="2770" cy="204"/>
            </a:xfrm>
            <a:custGeom>
              <a:avLst/>
              <a:gdLst/>
              <a:ahLst/>
              <a:cxnLst/>
              <a:rect l="l" t="t" r="r" b="b"/>
              <a:pathLst>
                <a:path w="204" h="15" extrusionOk="0">
                  <a:moveTo>
                    <a:pt x="203" y="1"/>
                  </a:moveTo>
                  <a:lnTo>
                    <a:pt x="0" y="1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8" name="Google Shape;8228;p64"/>
            <p:cNvSpPr/>
            <p:nvPr/>
          </p:nvSpPr>
          <p:spPr>
            <a:xfrm>
              <a:off x="2104622" y="1674570"/>
              <a:ext cx="394" cy="14"/>
            </a:xfrm>
            <a:custGeom>
              <a:avLst/>
              <a:gdLst/>
              <a:ahLst/>
              <a:cxnLst/>
              <a:rect l="l" t="t" r="r" b="b"/>
              <a:pathLst>
                <a:path w="29" h="1" extrusionOk="0">
                  <a:moveTo>
                    <a:pt x="28" y="0"/>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29" name="Google Shape;8229;p64"/>
            <p:cNvSpPr/>
            <p:nvPr/>
          </p:nvSpPr>
          <p:spPr>
            <a:xfrm>
              <a:off x="2101526" y="1674855"/>
              <a:ext cx="299" cy="14"/>
            </a:xfrm>
            <a:custGeom>
              <a:avLst/>
              <a:gdLst/>
              <a:ahLst/>
              <a:cxnLst/>
              <a:rect l="l" t="t" r="r" b="b"/>
              <a:pathLst>
                <a:path w="22" h="1" extrusionOk="0">
                  <a:moveTo>
                    <a:pt x="1" y="0"/>
                  </a:moveTo>
                  <a:lnTo>
                    <a:pt x="22"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0" name="Google Shape;8230;p64"/>
            <p:cNvSpPr/>
            <p:nvPr/>
          </p:nvSpPr>
          <p:spPr>
            <a:xfrm>
              <a:off x="2127296" y="1665391"/>
              <a:ext cx="774" cy="720"/>
            </a:xfrm>
            <a:custGeom>
              <a:avLst/>
              <a:gdLst/>
              <a:ahLst/>
              <a:cxnLst/>
              <a:rect l="l" t="t" r="r" b="b"/>
              <a:pathLst>
                <a:path w="57" h="53" extrusionOk="0">
                  <a:moveTo>
                    <a:pt x="0" y="53"/>
                  </a:moveTo>
                  <a:lnTo>
                    <a:pt x="56" y="0"/>
                  </a:lnTo>
                  <a:lnTo>
                    <a:pt x="56"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1" name="Google Shape;8231;p64"/>
            <p:cNvSpPr/>
            <p:nvPr/>
          </p:nvSpPr>
          <p:spPr>
            <a:xfrm>
              <a:off x="2106903" y="1674475"/>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2" name="Google Shape;8232;p64"/>
            <p:cNvSpPr/>
            <p:nvPr/>
          </p:nvSpPr>
          <p:spPr>
            <a:xfrm>
              <a:off x="2106659"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3" name="Google Shape;8233;p64"/>
            <p:cNvSpPr/>
            <p:nvPr/>
          </p:nvSpPr>
          <p:spPr>
            <a:xfrm>
              <a:off x="2105858" y="1674515"/>
              <a:ext cx="244" cy="14"/>
            </a:xfrm>
            <a:custGeom>
              <a:avLst/>
              <a:gdLst/>
              <a:ahLst/>
              <a:cxnLst/>
              <a:rect l="l" t="t" r="r" b="b"/>
              <a:pathLst>
                <a:path w="18" h="1" extrusionOk="0">
                  <a:moveTo>
                    <a:pt x="18" y="1"/>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4" name="Google Shape;8234;p64"/>
            <p:cNvSpPr/>
            <p:nvPr/>
          </p:nvSpPr>
          <p:spPr>
            <a:xfrm>
              <a:off x="2107134" y="1674475"/>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5" name="Google Shape;8235;p64"/>
            <p:cNvSpPr/>
            <p:nvPr/>
          </p:nvSpPr>
          <p:spPr>
            <a:xfrm>
              <a:off x="2106183" y="1674475"/>
              <a:ext cx="204" cy="14"/>
            </a:xfrm>
            <a:custGeom>
              <a:avLst/>
              <a:gdLst/>
              <a:ahLst/>
              <a:cxnLst/>
              <a:rect l="l" t="t" r="r" b="b"/>
              <a:pathLst>
                <a:path w="15" h="1" extrusionOk="0">
                  <a:moveTo>
                    <a:pt x="15"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6" name="Google Shape;8236;p64"/>
            <p:cNvSpPr/>
            <p:nvPr/>
          </p:nvSpPr>
          <p:spPr>
            <a:xfrm>
              <a:off x="2102762" y="1677652"/>
              <a:ext cx="68" cy="448"/>
            </a:xfrm>
            <a:custGeom>
              <a:avLst/>
              <a:gdLst/>
              <a:ahLst/>
              <a:cxnLst/>
              <a:rect l="l" t="t" r="r" b="b"/>
              <a:pathLst>
                <a:path w="5" h="33" extrusionOk="0">
                  <a:moveTo>
                    <a:pt x="4" y="32"/>
                  </a:moveTo>
                  <a:cubicBezTo>
                    <a:pt x="4" y="22"/>
                    <a:pt x="4" y="11"/>
                    <a:pt x="1" y="1"/>
                  </a:cubicBezTo>
                  <a:cubicBezTo>
                    <a:pt x="4" y="11"/>
                    <a:pt x="4" y="22"/>
                    <a:pt x="4"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7" name="Google Shape;8237;p64"/>
            <p:cNvSpPr/>
            <p:nvPr/>
          </p:nvSpPr>
          <p:spPr>
            <a:xfrm>
              <a:off x="2101771" y="1676416"/>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8" name="Google Shape;8238;p64"/>
            <p:cNvSpPr/>
            <p:nvPr/>
          </p:nvSpPr>
          <p:spPr>
            <a:xfrm>
              <a:off x="2102572" y="1688826"/>
              <a:ext cx="3584" cy="434"/>
            </a:xfrm>
            <a:custGeom>
              <a:avLst/>
              <a:gdLst/>
              <a:ahLst/>
              <a:cxnLst/>
              <a:rect l="l" t="t" r="r" b="b"/>
              <a:pathLst>
                <a:path w="264" h="32" extrusionOk="0">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39" name="Google Shape;8239;p64"/>
            <p:cNvSpPr/>
            <p:nvPr/>
          </p:nvSpPr>
          <p:spPr>
            <a:xfrm>
              <a:off x="2106374" y="1691813"/>
              <a:ext cx="163" cy="353"/>
            </a:xfrm>
            <a:custGeom>
              <a:avLst/>
              <a:gdLst/>
              <a:ahLst/>
              <a:cxnLst/>
              <a:rect l="l" t="t" r="r" b="b"/>
              <a:pathLst>
                <a:path w="12" h="26" extrusionOk="0">
                  <a:moveTo>
                    <a:pt x="1" y="25"/>
                  </a:moveTo>
                  <a:lnTo>
                    <a:pt x="1" y="25"/>
                  </a:lnTo>
                  <a:lnTo>
                    <a:pt x="1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0" name="Google Shape;8240;p64"/>
            <p:cNvSpPr/>
            <p:nvPr/>
          </p:nvSpPr>
          <p:spPr>
            <a:xfrm>
              <a:off x="2101676" y="1676280"/>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1" name="Google Shape;8241;p64"/>
            <p:cNvSpPr/>
            <p:nvPr/>
          </p:nvSpPr>
          <p:spPr>
            <a:xfrm>
              <a:off x="2101907" y="1676606"/>
              <a:ext cx="543" cy="394"/>
            </a:xfrm>
            <a:custGeom>
              <a:avLst/>
              <a:gdLst/>
              <a:ahLst/>
              <a:cxnLst/>
              <a:rect l="l" t="t" r="r" b="b"/>
              <a:pathLst>
                <a:path w="40" h="29" extrusionOk="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2" name="Google Shape;8242;p64"/>
            <p:cNvSpPr/>
            <p:nvPr/>
          </p:nvSpPr>
          <p:spPr>
            <a:xfrm>
              <a:off x="2143359" y="1670619"/>
              <a:ext cx="54" cy="448"/>
            </a:xfrm>
            <a:custGeom>
              <a:avLst/>
              <a:gdLst/>
              <a:ahLst/>
              <a:cxnLst/>
              <a:rect l="l" t="t" r="r" b="b"/>
              <a:pathLst>
                <a:path w="4" h="33" extrusionOk="0">
                  <a:moveTo>
                    <a:pt x="4" y="1"/>
                  </a:moveTo>
                  <a:cubicBezTo>
                    <a:pt x="4" y="11"/>
                    <a:pt x="0" y="22"/>
                    <a:pt x="4" y="32"/>
                  </a:cubicBez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3" name="Google Shape;8243;p64"/>
            <p:cNvSpPr/>
            <p:nvPr/>
          </p:nvSpPr>
          <p:spPr>
            <a:xfrm>
              <a:off x="2143304" y="1674760"/>
              <a:ext cx="14" cy="489"/>
            </a:xfrm>
            <a:custGeom>
              <a:avLst/>
              <a:gdLst/>
              <a:ahLst/>
              <a:cxnLst/>
              <a:rect l="l" t="t" r="r" b="b"/>
              <a:pathLst>
                <a:path w="1" h="36" extrusionOk="0">
                  <a:moveTo>
                    <a:pt x="1" y="0"/>
                  </a:moveTo>
                  <a:lnTo>
                    <a:pt x="1"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4" name="Google Shape;8244;p64"/>
            <p:cNvSpPr/>
            <p:nvPr/>
          </p:nvSpPr>
          <p:spPr>
            <a:xfrm>
              <a:off x="2143454" y="1669383"/>
              <a:ext cx="14" cy="489"/>
            </a:xfrm>
            <a:custGeom>
              <a:avLst/>
              <a:gdLst/>
              <a:ahLst/>
              <a:cxnLst/>
              <a:rect l="l" t="t" r="r" b="b"/>
              <a:pathLst>
                <a:path w="1" h="36" extrusionOk="0">
                  <a:moveTo>
                    <a:pt x="0" y="1"/>
                  </a:moveTo>
                  <a:cubicBezTo>
                    <a:pt x="0" y="15"/>
                    <a:pt x="0" y="25"/>
                    <a:pt x="0" y="36"/>
                  </a:cubicBezTo>
                  <a:cubicBezTo>
                    <a:pt x="0" y="25"/>
                    <a:pt x="0" y="15"/>
                    <a:pt x="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5" name="Google Shape;8245;p64"/>
            <p:cNvSpPr/>
            <p:nvPr/>
          </p:nvSpPr>
          <p:spPr>
            <a:xfrm>
              <a:off x="2143304" y="1672044"/>
              <a:ext cx="14" cy="258"/>
            </a:xfrm>
            <a:custGeom>
              <a:avLst/>
              <a:gdLst/>
              <a:ahLst/>
              <a:cxnLst/>
              <a:rect l="l" t="t" r="r" b="b"/>
              <a:pathLst>
                <a:path w="1" h="19" extrusionOk="0">
                  <a:moveTo>
                    <a:pt x="1" y="1"/>
                  </a:moveTo>
                  <a:lnTo>
                    <a:pt x="1" y="1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6" name="Google Shape;8246;p64"/>
            <p:cNvSpPr/>
            <p:nvPr/>
          </p:nvSpPr>
          <p:spPr>
            <a:xfrm>
              <a:off x="2143304" y="1673524"/>
              <a:ext cx="14" cy="394"/>
            </a:xfrm>
            <a:custGeom>
              <a:avLst/>
              <a:gdLst/>
              <a:ahLst/>
              <a:cxnLst/>
              <a:rect l="l" t="t" r="r" b="b"/>
              <a:pathLst>
                <a:path w="1" h="29" extrusionOk="0">
                  <a:moveTo>
                    <a:pt x="1"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7" name="Google Shape;8247;p64"/>
            <p:cNvSpPr/>
            <p:nvPr/>
          </p:nvSpPr>
          <p:spPr>
            <a:xfrm>
              <a:off x="2143494" y="1668297"/>
              <a:ext cx="68" cy="434"/>
            </a:xfrm>
            <a:custGeom>
              <a:avLst/>
              <a:gdLst/>
              <a:ahLst/>
              <a:cxnLst/>
              <a:rect l="l" t="t" r="r" b="b"/>
              <a:pathLst>
                <a:path w="5" h="32" extrusionOk="0">
                  <a:moveTo>
                    <a:pt x="4" y="0"/>
                  </a:moveTo>
                  <a:cubicBezTo>
                    <a:pt x="4" y="11"/>
                    <a:pt x="4" y="21"/>
                    <a:pt x="1" y="32"/>
                  </a:cubicBezTo>
                  <a:cubicBezTo>
                    <a:pt x="4" y="21"/>
                    <a:pt x="4" y="11"/>
                    <a:pt x="4"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8" name="Google Shape;8248;p64"/>
            <p:cNvSpPr/>
            <p:nvPr/>
          </p:nvSpPr>
          <p:spPr>
            <a:xfrm>
              <a:off x="2143589" y="1667251"/>
              <a:ext cx="68" cy="394"/>
            </a:xfrm>
            <a:custGeom>
              <a:avLst/>
              <a:gdLst/>
              <a:ahLst/>
              <a:cxnLst/>
              <a:rect l="l" t="t" r="r" b="b"/>
              <a:pathLst>
                <a:path w="5" h="29" extrusionOk="0">
                  <a:moveTo>
                    <a:pt x="4" y="0"/>
                  </a:moveTo>
                  <a:lnTo>
                    <a:pt x="1" y="2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49" name="Google Shape;8249;p64"/>
            <p:cNvSpPr/>
            <p:nvPr/>
          </p:nvSpPr>
          <p:spPr>
            <a:xfrm>
              <a:off x="2184186" y="1698140"/>
              <a:ext cx="6626" cy="9138"/>
            </a:xfrm>
            <a:custGeom>
              <a:avLst/>
              <a:gdLst/>
              <a:ahLst/>
              <a:cxnLst/>
              <a:rect l="l" t="t" r="r" b="b"/>
              <a:pathLst>
                <a:path w="488" h="673" extrusionOk="0">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0" name="Google Shape;8250;p64"/>
            <p:cNvSpPr/>
            <p:nvPr/>
          </p:nvSpPr>
          <p:spPr>
            <a:xfrm>
              <a:off x="2184336" y="1702281"/>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1" name="Google Shape;8251;p64"/>
            <p:cNvSpPr/>
            <p:nvPr/>
          </p:nvSpPr>
          <p:spPr>
            <a:xfrm>
              <a:off x="2184376" y="1702661"/>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2" name="Google Shape;8252;p64"/>
            <p:cNvSpPr/>
            <p:nvPr/>
          </p:nvSpPr>
          <p:spPr>
            <a:xfrm>
              <a:off x="2184376" y="1702417"/>
              <a:ext cx="14" cy="14"/>
            </a:xfrm>
            <a:custGeom>
              <a:avLst/>
              <a:gdLst/>
              <a:ahLst/>
              <a:cxnLst/>
              <a:rect l="l" t="t" r="r" b="b"/>
              <a:pathLst>
                <a:path w="1" h="1" extrusionOk="0">
                  <a:moveTo>
                    <a:pt x="1"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3" name="Google Shape;8253;p64"/>
            <p:cNvSpPr/>
            <p:nvPr/>
          </p:nvSpPr>
          <p:spPr>
            <a:xfrm>
              <a:off x="2184336" y="1702132"/>
              <a:ext cx="14" cy="68"/>
            </a:xfrm>
            <a:custGeom>
              <a:avLst/>
              <a:gdLst/>
              <a:ahLst/>
              <a:cxnLst/>
              <a:rect l="l" t="t" r="r" b="b"/>
              <a:pathLst>
                <a:path w="1" h="5" extrusionOk="0">
                  <a:moveTo>
                    <a:pt x="0" y="1"/>
                  </a:moveTo>
                  <a:lnTo>
                    <a:pt x="0" y="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4" name="Google Shape;8254;p64"/>
            <p:cNvSpPr/>
            <p:nvPr/>
          </p:nvSpPr>
          <p:spPr>
            <a:xfrm>
              <a:off x="2185666" y="1698615"/>
              <a:ext cx="394" cy="679"/>
            </a:xfrm>
            <a:custGeom>
              <a:avLst/>
              <a:gdLst/>
              <a:ahLst/>
              <a:cxnLst/>
              <a:rect l="l" t="t" r="r" b="b"/>
              <a:pathLst>
                <a:path w="29" h="50" extrusionOk="0">
                  <a:moveTo>
                    <a:pt x="28" y="1"/>
                  </a:moveTo>
                  <a:lnTo>
                    <a:pt x="28" y="1"/>
                  </a:lnTo>
                  <a:cubicBezTo>
                    <a:pt x="18" y="18"/>
                    <a:pt x="7" y="32"/>
                    <a:pt x="0" y="50"/>
                  </a:cubicBezTo>
                  <a:cubicBezTo>
                    <a:pt x="7" y="36"/>
                    <a:pt x="18" y="18"/>
                    <a:pt x="28"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5" name="Google Shape;8255;p64"/>
            <p:cNvSpPr/>
            <p:nvPr/>
          </p:nvSpPr>
          <p:spPr>
            <a:xfrm>
              <a:off x="2184241" y="1703558"/>
              <a:ext cx="14" cy="204"/>
            </a:xfrm>
            <a:custGeom>
              <a:avLst/>
              <a:gdLst/>
              <a:ahLst/>
              <a:cxnLst/>
              <a:rect l="l" t="t" r="r" b="b"/>
              <a:pathLst>
                <a:path w="1" h="15" extrusionOk="0">
                  <a:moveTo>
                    <a:pt x="0"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6" name="Google Shape;8256;p64"/>
            <p:cNvSpPr/>
            <p:nvPr/>
          </p:nvSpPr>
          <p:spPr>
            <a:xfrm>
              <a:off x="2184145" y="1704033"/>
              <a:ext cx="54" cy="204"/>
            </a:xfrm>
            <a:custGeom>
              <a:avLst/>
              <a:gdLst/>
              <a:ahLst/>
              <a:cxnLst/>
              <a:rect l="l" t="t" r="r" b="b"/>
              <a:pathLst>
                <a:path w="4" h="15" extrusionOk="0">
                  <a:moveTo>
                    <a:pt x="0" y="15"/>
                  </a:moveTo>
                  <a:lnTo>
                    <a:pt x="4"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7" name="Google Shape;8257;p64"/>
            <p:cNvSpPr/>
            <p:nvPr/>
          </p:nvSpPr>
          <p:spPr>
            <a:xfrm>
              <a:off x="2185422" y="1699525"/>
              <a:ext cx="109" cy="149"/>
            </a:xfrm>
            <a:custGeom>
              <a:avLst/>
              <a:gdLst/>
              <a:ahLst/>
              <a:cxnLst/>
              <a:rect l="l" t="t" r="r" b="b"/>
              <a:pathLst>
                <a:path w="8" h="11" extrusionOk="0">
                  <a:moveTo>
                    <a:pt x="1" y="11"/>
                  </a:moveTo>
                  <a:lnTo>
                    <a:pt x="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8" name="Google Shape;8258;p64"/>
            <p:cNvSpPr/>
            <p:nvPr/>
          </p:nvSpPr>
          <p:spPr>
            <a:xfrm>
              <a:off x="2184336" y="1702987"/>
              <a:ext cx="14" cy="14"/>
            </a:xfrm>
            <a:custGeom>
              <a:avLst/>
              <a:gdLst/>
              <a:ahLst/>
              <a:cxnLst/>
              <a:rect l="l" t="t" r="r" b="b"/>
              <a:pathLst>
                <a:path w="1" h="1" extrusionOk="0">
                  <a:moveTo>
                    <a:pt x="0" y="1"/>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59" name="Google Shape;8259;p64"/>
            <p:cNvSpPr/>
            <p:nvPr/>
          </p:nvSpPr>
          <p:spPr>
            <a:xfrm>
              <a:off x="2184336" y="1703232"/>
              <a:ext cx="14" cy="109"/>
            </a:xfrm>
            <a:custGeom>
              <a:avLst/>
              <a:gdLst/>
              <a:ahLst/>
              <a:cxnLst/>
              <a:rect l="l" t="t" r="r" b="b"/>
              <a:pathLst>
                <a:path w="1" h="8" extrusionOk="0">
                  <a:moveTo>
                    <a:pt x="0" y="7"/>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0" name="Google Shape;8260;p64"/>
            <p:cNvSpPr/>
            <p:nvPr/>
          </p:nvSpPr>
          <p:spPr>
            <a:xfrm>
              <a:off x="2188178" y="1703177"/>
              <a:ext cx="2580" cy="4195"/>
            </a:xfrm>
            <a:custGeom>
              <a:avLst/>
              <a:gdLst/>
              <a:ahLst/>
              <a:cxnLst/>
              <a:rect l="l" t="t" r="r" b="b"/>
              <a:pathLst>
                <a:path w="190" h="309" extrusionOk="0">
                  <a:moveTo>
                    <a:pt x="1" y="309"/>
                  </a:moveTo>
                  <a:cubicBezTo>
                    <a:pt x="36" y="190"/>
                    <a:pt x="102" y="85"/>
                    <a:pt x="190" y="1"/>
                  </a:cubicBezTo>
                  <a:lnTo>
                    <a:pt x="190" y="1"/>
                  </a:lnTo>
                  <a:cubicBezTo>
                    <a:pt x="102" y="85"/>
                    <a:pt x="36" y="190"/>
                    <a:pt x="1" y="30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1" name="Google Shape;8261;p64"/>
            <p:cNvSpPr/>
            <p:nvPr/>
          </p:nvSpPr>
          <p:spPr>
            <a:xfrm>
              <a:off x="2186372" y="1671338"/>
              <a:ext cx="27820" cy="35044"/>
            </a:xfrm>
            <a:custGeom>
              <a:avLst/>
              <a:gdLst/>
              <a:ahLst/>
              <a:cxnLst/>
              <a:rect l="l" t="t" r="r" b="b"/>
              <a:pathLst>
                <a:path w="2049" h="2581" extrusionOk="0">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2" name="Google Shape;8262;p64"/>
            <p:cNvSpPr/>
            <p:nvPr/>
          </p:nvSpPr>
          <p:spPr>
            <a:xfrm>
              <a:off x="2189889" y="1694393"/>
              <a:ext cx="109" cy="149"/>
            </a:xfrm>
            <a:custGeom>
              <a:avLst/>
              <a:gdLst/>
              <a:ahLst/>
              <a:cxnLst/>
              <a:rect l="l" t="t" r="r" b="b"/>
              <a:pathLst>
                <a:path w="8" h="11" extrusionOk="0">
                  <a:moveTo>
                    <a:pt x="8" y="0"/>
                  </a:moveTo>
                  <a:cubicBezTo>
                    <a:pt x="8" y="4"/>
                    <a:pt x="4" y="7"/>
                    <a:pt x="1" y="11"/>
                  </a:cubicBezTo>
                  <a:lnTo>
                    <a:pt x="4" y="7"/>
                  </a:lnTo>
                  <a:cubicBezTo>
                    <a:pt x="4" y="7"/>
                    <a:pt x="8" y="4"/>
                    <a:pt x="8"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3" name="Google Shape;8263;p64"/>
            <p:cNvSpPr/>
            <p:nvPr/>
          </p:nvSpPr>
          <p:spPr>
            <a:xfrm>
              <a:off x="2189373" y="1694773"/>
              <a:ext cx="244" cy="109"/>
            </a:xfrm>
            <a:custGeom>
              <a:avLst/>
              <a:gdLst/>
              <a:ahLst/>
              <a:cxnLst/>
              <a:rect l="l" t="t" r="r" b="b"/>
              <a:pathLst>
                <a:path w="18" h="8" extrusionOk="0">
                  <a:moveTo>
                    <a:pt x="0" y="7"/>
                  </a:moveTo>
                  <a:cubicBezTo>
                    <a:pt x="7" y="4"/>
                    <a:pt x="11" y="4"/>
                    <a:pt x="18" y="0"/>
                  </a:cubicBezTo>
                  <a:cubicBezTo>
                    <a:pt x="11" y="4"/>
                    <a:pt x="7" y="4"/>
                    <a:pt x="0"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4" name="Google Shape;8264;p64"/>
            <p:cNvSpPr/>
            <p:nvPr/>
          </p:nvSpPr>
          <p:spPr>
            <a:xfrm>
              <a:off x="2189658" y="1694583"/>
              <a:ext cx="204" cy="149"/>
            </a:xfrm>
            <a:custGeom>
              <a:avLst/>
              <a:gdLst/>
              <a:ahLst/>
              <a:cxnLst/>
              <a:rect l="l" t="t" r="r" b="b"/>
              <a:pathLst>
                <a:path w="15" h="11" extrusionOk="0">
                  <a:moveTo>
                    <a:pt x="0" y="11"/>
                  </a:moveTo>
                  <a:cubicBezTo>
                    <a:pt x="4" y="7"/>
                    <a:pt x="11" y="4"/>
                    <a:pt x="14" y="0"/>
                  </a:cubicBezTo>
                  <a:cubicBezTo>
                    <a:pt x="11" y="4"/>
                    <a:pt x="4" y="7"/>
                    <a:pt x="0" y="1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5" name="Google Shape;8265;p64"/>
            <p:cNvSpPr/>
            <p:nvPr/>
          </p:nvSpPr>
          <p:spPr>
            <a:xfrm>
              <a:off x="2190798" y="1683599"/>
              <a:ext cx="54" cy="434"/>
            </a:xfrm>
            <a:custGeom>
              <a:avLst/>
              <a:gdLst/>
              <a:ahLst/>
              <a:cxnLst/>
              <a:rect l="l" t="t" r="r" b="b"/>
              <a:pathLst>
                <a:path w="4" h="32" extrusionOk="0">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6" name="Google Shape;8266;p64"/>
            <p:cNvSpPr/>
            <p:nvPr/>
          </p:nvSpPr>
          <p:spPr>
            <a:xfrm>
              <a:off x="2190649" y="1692628"/>
              <a:ext cx="14" cy="14"/>
            </a:xfrm>
            <a:custGeom>
              <a:avLst/>
              <a:gdLst/>
              <a:ahLst/>
              <a:cxnLst/>
              <a:rect l="l" t="t" r="r" b="b"/>
              <a:pathLst>
                <a:path w="1" h="1" extrusionOk="0">
                  <a:moveTo>
                    <a:pt x="1"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7" name="Google Shape;8267;p64"/>
            <p:cNvSpPr/>
            <p:nvPr/>
          </p:nvSpPr>
          <p:spPr>
            <a:xfrm>
              <a:off x="2190894" y="1684020"/>
              <a:ext cx="204" cy="1969"/>
            </a:xfrm>
            <a:custGeom>
              <a:avLst/>
              <a:gdLst/>
              <a:ahLst/>
              <a:cxnLst/>
              <a:rect l="l" t="t" r="r" b="b"/>
              <a:pathLst>
                <a:path w="15" h="145" extrusionOk="0">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8" name="Google Shape;8268;p64"/>
            <p:cNvSpPr/>
            <p:nvPr/>
          </p:nvSpPr>
          <p:spPr>
            <a:xfrm>
              <a:off x="2190554" y="1682404"/>
              <a:ext cx="258" cy="1208"/>
            </a:xfrm>
            <a:custGeom>
              <a:avLst/>
              <a:gdLst/>
              <a:ahLst/>
              <a:cxnLst/>
              <a:rect l="l" t="t" r="r" b="b"/>
              <a:pathLst>
                <a:path w="19" h="89" extrusionOk="0">
                  <a:moveTo>
                    <a:pt x="1" y="1"/>
                  </a:moveTo>
                  <a:cubicBezTo>
                    <a:pt x="8" y="29"/>
                    <a:pt x="15" y="57"/>
                    <a:pt x="18" y="88"/>
                  </a:cubicBezTo>
                  <a:lnTo>
                    <a:pt x="18" y="88"/>
                  </a:lnTo>
                  <a:cubicBezTo>
                    <a:pt x="15" y="57"/>
                    <a:pt x="8" y="29"/>
                    <a:pt x="1"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69" name="Google Shape;8269;p64"/>
            <p:cNvSpPr/>
            <p:nvPr/>
          </p:nvSpPr>
          <p:spPr>
            <a:xfrm>
              <a:off x="2186331" y="1673334"/>
              <a:ext cx="14" cy="109"/>
            </a:xfrm>
            <a:custGeom>
              <a:avLst/>
              <a:gdLst/>
              <a:ahLst/>
              <a:cxnLst/>
              <a:rect l="l" t="t" r="r" b="b"/>
              <a:pathLst>
                <a:path w="1" h="8" extrusionOk="0">
                  <a:moveTo>
                    <a:pt x="0" y="0"/>
                  </a:moveTo>
                  <a:lnTo>
                    <a:pt x="0"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0" name="Google Shape;8270;p64"/>
            <p:cNvSpPr/>
            <p:nvPr/>
          </p:nvSpPr>
          <p:spPr>
            <a:xfrm>
              <a:off x="2187418" y="1676280"/>
              <a:ext cx="204" cy="109"/>
            </a:xfrm>
            <a:custGeom>
              <a:avLst/>
              <a:gdLst/>
              <a:ahLst/>
              <a:cxnLst/>
              <a:rect l="l" t="t" r="r" b="b"/>
              <a:pathLst>
                <a:path w="15" h="8" extrusionOk="0">
                  <a:moveTo>
                    <a:pt x="15" y="7"/>
                  </a:moveTo>
                  <a:cubicBezTo>
                    <a:pt x="8" y="4"/>
                    <a:pt x="4" y="4"/>
                    <a:pt x="1" y="0"/>
                  </a:cubicBezTo>
                  <a:cubicBezTo>
                    <a:pt x="4" y="4"/>
                    <a:pt x="8" y="4"/>
                    <a:pt x="15"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1" name="Google Shape;8271;p64"/>
            <p:cNvSpPr/>
            <p:nvPr/>
          </p:nvSpPr>
          <p:spPr>
            <a:xfrm>
              <a:off x="2186522" y="1674380"/>
              <a:ext cx="109" cy="394"/>
            </a:xfrm>
            <a:custGeom>
              <a:avLst/>
              <a:gdLst/>
              <a:ahLst/>
              <a:cxnLst/>
              <a:rect l="l" t="t" r="r" b="b"/>
              <a:pathLst>
                <a:path w="8" h="29" extrusionOk="0">
                  <a:moveTo>
                    <a:pt x="7" y="28"/>
                  </a:moveTo>
                  <a:cubicBezTo>
                    <a:pt x="7" y="18"/>
                    <a:pt x="4" y="11"/>
                    <a:pt x="0" y="0"/>
                  </a:cubicBezTo>
                  <a:cubicBezTo>
                    <a:pt x="4" y="11"/>
                    <a:pt x="7" y="18"/>
                    <a:pt x="7" y="2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2" name="Google Shape;8272;p64"/>
            <p:cNvSpPr/>
            <p:nvPr/>
          </p:nvSpPr>
          <p:spPr>
            <a:xfrm>
              <a:off x="2187228" y="1676090"/>
              <a:ext cx="163" cy="109"/>
            </a:xfrm>
            <a:custGeom>
              <a:avLst/>
              <a:gdLst/>
              <a:ahLst/>
              <a:cxnLst/>
              <a:rect l="l" t="t" r="r" b="b"/>
              <a:pathLst>
                <a:path w="12" h="8" extrusionOk="0">
                  <a:moveTo>
                    <a:pt x="11" y="7"/>
                  </a:moveTo>
                  <a:cubicBezTo>
                    <a:pt x="8" y="7"/>
                    <a:pt x="4" y="4"/>
                    <a:pt x="1" y="0"/>
                  </a:cubicBezTo>
                  <a:cubicBezTo>
                    <a:pt x="4" y="4"/>
                    <a:pt x="8" y="7"/>
                    <a:pt x="11" y="7"/>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3" name="Google Shape;8273;p64"/>
            <p:cNvSpPr/>
            <p:nvPr/>
          </p:nvSpPr>
          <p:spPr>
            <a:xfrm>
              <a:off x="2187037" y="1675805"/>
              <a:ext cx="163" cy="204"/>
            </a:xfrm>
            <a:custGeom>
              <a:avLst/>
              <a:gdLst/>
              <a:ahLst/>
              <a:cxnLst/>
              <a:rect l="l" t="t" r="r" b="b"/>
              <a:pathLst>
                <a:path w="12" h="15" extrusionOk="0">
                  <a:moveTo>
                    <a:pt x="11" y="14"/>
                  </a:moveTo>
                  <a:cubicBezTo>
                    <a:pt x="8" y="11"/>
                    <a:pt x="4" y="4"/>
                    <a:pt x="1" y="0"/>
                  </a:cubicBezTo>
                  <a:cubicBezTo>
                    <a:pt x="4" y="4"/>
                    <a:pt x="8" y="11"/>
                    <a:pt x="11" y="14"/>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4" name="Google Shape;8274;p64"/>
            <p:cNvSpPr/>
            <p:nvPr/>
          </p:nvSpPr>
          <p:spPr>
            <a:xfrm>
              <a:off x="2186372" y="1673714"/>
              <a:ext cx="109" cy="434"/>
            </a:xfrm>
            <a:custGeom>
              <a:avLst/>
              <a:gdLst/>
              <a:ahLst/>
              <a:cxnLst/>
              <a:rect l="l" t="t" r="r" b="b"/>
              <a:pathLst>
                <a:path w="8" h="32" extrusionOk="0">
                  <a:moveTo>
                    <a:pt x="8" y="32"/>
                  </a:moveTo>
                  <a:cubicBezTo>
                    <a:pt x="8" y="21"/>
                    <a:pt x="4" y="11"/>
                    <a:pt x="1" y="0"/>
                  </a:cubicBezTo>
                  <a:cubicBezTo>
                    <a:pt x="4" y="11"/>
                    <a:pt x="8" y="21"/>
                    <a:pt x="8" y="3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5" name="Google Shape;8275;p64"/>
            <p:cNvSpPr/>
            <p:nvPr/>
          </p:nvSpPr>
          <p:spPr>
            <a:xfrm>
              <a:off x="2186902" y="1675425"/>
              <a:ext cx="109" cy="244"/>
            </a:xfrm>
            <a:custGeom>
              <a:avLst/>
              <a:gdLst/>
              <a:ahLst/>
              <a:cxnLst/>
              <a:rect l="l" t="t" r="r" b="b"/>
              <a:pathLst>
                <a:path w="8" h="18" extrusionOk="0">
                  <a:moveTo>
                    <a:pt x="7" y="18"/>
                  </a:moveTo>
                  <a:cubicBezTo>
                    <a:pt x="4" y="14"/>
                    <a:pt x="0" y="7"/>
                    <a:pt x="0" y="0"/>
                  </a:cubicBezTo>
                  <a:cubicBezTo>
                    <a:pt x="0" y="7"/>
                    <a:pt x="4" y="14"/>
                    <a:pt x="7" y="1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6" name="Google Shape;8276;p64"/>
            <p:cNvSpPr/>
            <p:nvPr/>
          </p:nvSpPr>
          <p:spPr>
            <a:xfrm>
              <a:off x="2186712" y="1674950"/>
              <a:ext cx="109" cy="299"/>
            </a:xfrm>
            <a:custGeom>
              <a:avLst/>
              <a:gdLst/>
              <a:ahLst/>
              <a:cxnLst/>
              <a:rect l="l" t="t" r="r" b="b"/>
              <a:pathLst>
                <a:path w="8" h="22" extrusionOk="0">
                  <a:moveTo>
                    <a:pt x="0" y="0"/>
                  </a:moveTo>
                  <a:cubicBezTo>
                    <a:pt x="0" y="11"/>
                    <a:pt x="4" y="18"/>
                    <a:pt x="7" y="21"/>
                  </a:cubicBezTo>
                  <a:cubicBezTo>
                    <a:pt x="4" y="18"/>
                    <a:pt x="4" y="11"/>
                    <a:pt x="0"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7" name="Google Shape;8277;p64"/>
            <p:cNvSpPr/>
            <p:nvPr/>
          </p:nvSpPr>
          <p:spPr>
            <a:xfrm>
              <a:off x="2190989" y="1685119"/>
              <a:ext cx="14" cy="14"/>
            </a:xfrm>
            <a:custGeom>
              <a:avLst/>
              <a:gdLst/>
              <a:ahLst/>
              <a:cxnLst/>
              <a:rect l="l" t="t" r="r" b="b"/>
              <a:pathLst>
                <a:path w="1" h="1" extrusionOk="0">
                  <a:moveTo>
                    <a:pt x="0" y="0"/>
                  </a:move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8" name="Google Shape;8278;p64"/>
            <p:cNvSpPr/>
            <p:nvPr/>
          </p:nvSpPr>
          <p:spPr>
            <a:xfrm>
              <a:off x="2190839" y="1683599"/>
              <a:ext cx="163" cy="1480"/>
            </a:xfrm>
            <a:custGeom>
              <a:avLst/>
              <a:gdLst/>
              <a:ahLst/>
              <a:cxnLst/>
              <a:rect l="l" t="t" r="r" b="b"/>
              <a:pathLst>
                <a:path w="12" h="109" extrusionOk="0">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79" name="Google Shape;8279;p64"/>
            <p:cNvSpPr/>
            <p:nvPr/>
          </p:nvSpPr>
          <p:spPr>
            <a:xfrm>
              <a:off x="2193745" y="1702892"/>
              <a:ext cx="679" cy="299"/>
            </a:xfrm>
            <a:custGeom>
              <a:avLst/>
              <a:gdLst/>
              <a:ahLst/>
              <a:cxnLst/>
              <a:rect l="l" t="t" r="r" b="b"/>
              <a:pathLst>
                <a:path w="50" h="22" extrusionOk="0">
                  <a:moveTo>
                    <a:pt x="49" y="22"/>
                  </a:moveTo>
                  <a:cubicBezTo>
                    <a:pt x="32" y="15"/>
                    <a:pt x="14" y="4"/>
                    <a:pt x="0" y="1"/>
                  </a:cubicBezTo>
                  <a:cubicBezTo>
                    <a:pt x="14" y="4"/>
                    <a:pt x="32" y="15"/>
                    <a:pt x="49" y="22"/>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0" name="Google Shape;8280;p64"/>
            <p:cNvSpPr/>
            <p:nvPr/>
          </p:nvSpPr>
          <p:spPr>
            <a:xfrm>
              <a:off x="2192740" y="1702512"/>
              <a:ext cx="163" cy="68"/>
            </a:xfrm>
            <a:custGeom>
              <a:avLst/>
              <a:gdLst/>
              <a:ahLst/>
              <a:cxnLst/>
              <a:rect l="l" t="t" r="r" b="b"/>
              <a:pathLst>
                <a:path w="12" h="5" extrusionOk="0">
                  <a:moveTo>
                    <a:pt x="1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1" name="Google Shape;8281;p64"/>
            <p:cNvSpPr/>
            <p:nvPr/>
          </p:nvSpPr>
          <p:spPr>
            <a:xfrm>
              <a:off x="2194546" y="1703272"/>
              <a:ext cx="679" cy="353"/>
            </a:xfrm>
            <a:custGeom>
              <a:avLst/>
              <a:gdLst/>
              <a:ahLst/>
              <a:cxnLst/>
              <a:rect l="l" t="t" r="r" b="b"/>
              <a:pathLst>
                <a:path w="50" h="26" extrusionOk="0">
                  <a:moveTo>
                    <a:pt x="50"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2" name="Google Shape;8282;p64"/>
            <p:cNvSpPr/>
            <p:nvPr/>
          </p:nvSpPr>
          <p:spPr>
            <a:xfrm>
              <a:off x="2193270" y="1702661"/>
              <a:ext cx="299" cy="149"/>
            </a:xfrm>
            <a:custGeom>
              <a:avLst/>
              <a:gdLst/>
              <a:ahLst/>
              <a:cxnLst/>
              <a:rect l="l" t="t" r="r" b="b"/>
              <a:pathLst>
                <a:path w="22" h="11" extrusionOk="0">
                  <a:moveTo>
                    <a:pt x="21" y="11"/>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3" name="Google Shape;8283;p64"/>
            <p:cNvSpPr/>
            <p:nvPr/>
          </p:nvSpPr>
          <p:spPr>
            <a:xfrm>
              <a:off x="2195646" y="1703843"/>
              <a:ext cx="299" cy="204"/>
            </a:xfrm>
            <a:custGeom>
              <a:avLst/>
              <a:gdLst/>
              <a:ahLst/>
              <a:cxnLst/>
              <a:rect l="l" t="t" r="r" b="b"/>
              <a:pathLst>
                <a:path w="22" h="15" extrusionOk="0">
                  <a:moveTo>
                    <a:pt x="21" y="15"/>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4" name="Google Shape;8284;p64"/>
            <p:cNvSpPr/>
            <p:nvPr/>
          </p:nvSpPr>
          <p:spPr>
            <a:xfrm>
              <a:off x="2196067" y="1672098"/>
              <a:ext cx="204" cy="54"/>
            </a:xfrm>
            <a:custGeom>
              <a:avLst/>
              <a:gdLst/>
              <a:ahLst/>
              <a:cxnLst/>
              <a:rect l="l" t="t" r="r" b="b"/>
              <a:pathLst>
                <a:path w="15" h="4" extrusionOk="0">
                  <a:moveTo>
                    <a:pt x="15" y="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5" name="Google Shape;8285;p64"/>
            <p:cNvSpPr/>
            <p:nvPr/>
          </p:nvSpPr>
          <p:spPr>
            <a:xfrm>
              <a:off x="2197017" y="1672289"/>
              <a:ext cx="163" cy="14"/>
            </a:xfrm>
            <a:custGeom>
              <a:avLst/>
              <a:gdLst/>
              <a:ahLst/>
              <a:cxnLst/>
              <a:rect l="l" t="t" r="r" b="b"/>
              <a:pathLst>
                <a:path w="12" h="1" extrusionOk="0">
                  <a:moveTo>
                    <a:pt x="11" y="0"/>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6" name="Google Shape;8286;p64"/>
            <p:cNvSpPr/>
            <p:nvPr/>
          </p:nvSpPr>
          <p:spPr>
            <a:xfrm>
              <a:off x="2196596" y="1672194"/>
              <a:ext cx="244" cy="54"/>
            </a:xfrm>
            <a:custGeom>
              <a:avLst/>
              <a:gdLst/>
              <a:ahLst/>
              <a:cxnLst/>
              <a:rect l="l" t="t" r="r" b="b"/>
              <a:pathLst>
                <a:path w="18" h="4" extrusionOk="0">
                  <a:moveTo>
                    <a:pt x="18" y="4"/>
                  </a:moveTo>
                  <a:lnTo>
                    <a:pt x="0"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7" name="Google Shape;8287;p64"/>
            <p:cNvSpPr/>
            <p:nvPr/>
          </p:nvSpPr>
          <p:spPr>
            <a:xfrm>
              <a:off x="2186331" y="1671189"/>
              <a:ext cx="6762" cy="2159"/>
            </a:xfrm>
            <a:custGeom>
              <a:avLst/>
              <a:gdLst/>
              <a:ahLst/>
              <a:cxnLst/>
              <a:rect l="l" t="t" r="r" b="b"/>
              <a:pathLst>
                <a:path w="498" h="159" extrusionOk="0">
                  <a:moveTo>
                    <a:pt x="497" y="1"/>
                  </a:moveTo>
                  <a:cubicBezTo>
                    <a:pt x="424" y="25"/>
                    <a:pt x="189" y="99"/>
                    <a:pt x="0" y="158"/>
                  </a:cubicBezTo>
                  <a:cubicBezTo>
                    <a:pt x="193" y="102"/>
                    <a:pt x="424" y="25"/>
                    <a:pt x="49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8" name="Google Shape;8288;p64"/>
            <p:cNvSpPr/>
            <p:nvPr/>
          </p:nvSpPr>
          <p:spPr>
            <a:xfrm>
              <a:off x="2196311" y="1672139"/>
              <a:ext cx="204" cy="68"/>
            </a:xfrm>
            <a:custGeom>
              <a:avLst/>
              <a:gdLst/>
              <a:ahLst/>
              <a:cxnLst/>
              <a:rect l="l" t="t" r="r" b="b"/>
              <a:pathLst>
                <a:path w="15" h="5" extrusionOk="0">
                  <a:moveTo>
                    <a:pt x="14" y="4"/>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89" name="Google Shape;8289;p64"/>
            <p:cNvSpPr/>
            <p:nvPr/>
          </p:nvSpPr>
          <p:spPr>
            <a:xfrm>
              <a:off x="2197397" y="1672614"/>
              <a:ext cx="68" cy="109"/>
            </a:xfrm>
            <a:custGeom>
              <a:avLst/>
              <a:gdLst/>
              <a:ahLst/>
              <a:cxnLst/>
              <a:rect l="l" t="t" r="r" b="b"/>
              <a:pathLst>
                <a:path w="5" h="8" extrusionOk="0">
                  <a:moveTo>
                    <a:pt x="4" y="8"/>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0" name="Google Shape;8290;p64"/>
            <p:cNvSpPr/>
            <p:nvPr/>
          </p:nvSpPr>
          <p:spPr>
            <a:xfrm>
              <a:off x="2197546" y="1672900"/>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1" name="Google Shape;8291;p64"/>
            <p:cNvSpPr/>
            <p:nvPr/>
          </p:nvSpPr>
          <p:spPr>
            <a:xfrm>
              <a:off x="2197302" y="1672329"/>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2" name="Google Shape;8292;p64"/>
            <p:cNvSpPr/>
            <p:nvPr/>
          </p:nvSpPr>
          <p:spPr>
            <a:xfrm>
              <a:off x="2211572" y="1686029"/>
              <a:ext cx="584" cy="2811"/>
            </a:xfrm>
            <a:custGeom>
              <a:avLst/>
              <a:gdLst/>
              <a:ahLst/>
              <a:cxnLst/>
              <a:rect l="l" t="t" r="r" b="b"/>
              <a:pathLst>
                <a:path w="43" h="207" extrusionOk="0">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3" name="Google Shape;8293;p64"/>
            <p:cNvSpPr/>
            <p:nvPr/>
          </p:nvSpPr>
          <p:spPr>
            <a:xfrm>
              <a:off x="2198253" y="1673904"/>
              <a:ext cx="109" cy="109"/>
            </a:xfrm>
            <a:custGeom>
              <a:avLst/>
              <a:gdLst/>
              <a:ahLst/>
              <a:cxnLst/>
              <a:rect l="l" t="t" r="r" b="b"/>
              <a:pathLst>
                <a:path w="8" h="8" extrusionOk="0">
                  <a:moveTo>
                    <a:pt x="8" y="7"/>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4" name="Google Shape;8294;p64"/>
            <p:cNvSpPr/>
            <p:nvPr/>
          </p:nvSpPr>
          <p:spPr>
            <a:xfrm>
              <a:off x="2198022" y="1673565"/>
              <a:ext cx="54" cy="109"/>
            </a:xfrm>
            <a:custGeom>
              <a:avLst/>
              <a:gdLst/>
              <a:ahLst/>
              <a:cxnLst/>
              <a:rect l="l" t="t" r="r" b="b"/>
              <a:pathLst>
                <a:path w="4" h="8" extrusionOk="0">
                  <a:moveTo>
                    <a:pt x="4" y="8"/>
                  </a:moveTo>
                  <a:lnTo>
                    <a:pt x="0"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5" name="Google Shape;8295;p64"/>
            <p:cNvSpPr/>
            <p:nvPr/>
          </p:nvSpPr>
          <p:spPr>
            <a:xfrm>
              <a:off x="2197777" y="1673280"/>
              <a:ext cx="14" cy="68"/>
            </a:xfrm>
            <a:custGeom>
              <a:avLst/>
              <a:gdLst/>
              <a:ahLst/>
              <a:cxnLst/>
              <a:rect l="l" t="t" r="r" b="b"/>
              <a:pathLst>
                <a:path w="1" h="5" extrusionOk="0">
                  <a:moveTo>
                    <a:pt x="1" y="4"/>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6" name="Google Shape;8296;p64"/>
            <p:cNvSpPr/>
            <p:nvPr/>
          </p:nvSpPr>
          <p:spPr>
            <a:xfrm>
              <a:off x="2211803" y="1688826"/>
              <a:ext cx="258" cy="299"/>
            </a:xfrm>
            <a:custGeom>
              <a:avLst/>
              <a:gdLst/>
              <a:ahLst/>
              <a:cxnLst/>
              <a:rect l="l" t="t" r="r" b="b"/>
              <a:pathLst>
                <a:path w="19" h="22" extrusionOk="0">
                  <a:moveTo>
                    <a:pt x="18" y="0"/>
                  </a:moveTo>
                  <a:cubicBezTo>
                    <a:pt x="15" y="11"/>
                    <a:pt x="8" y="18"/>
                    <a:pt x="1" y="21"/>
                  </a:cubicBezTo>
                  <a:cubicBezTo>
                    <a:pt x="8" y="18"/>
                    <a:pt x="15" y="14"/>
                    <a:pt x="18" y="7"/>
                  </a:cubicBezTo>
                  <a:lnTo>
                    <a:pt x="18"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7" name="Google Shape;8297;p64"/>
            <p:cNvSpPr/>
            <p:nvPr/>
          </p:nvSpPr>
          <p:spPr>
            <a:xfrm>
              <a:off x="2211762" y="1700095"/>
              <a:ext cx="489" cy="679"/>
            </a:xfrm>
            <a:custGeom>
              <a:avLst/>
              <a:gdLst/>
              <a:ahLst/>
              <a:cxnLst/>
              <a:rect l="l" t="t" r="r" b="b"/>
              <a:pathLst>
                <a:path w="36" h="50" extrusionOk="0">
                  <a:moveTo>
                    <a:pt x="0" y="49"/>
                  </a:moveTo>
                  <a:cubicBezTo>
                    <a:pt x="11" y="32"/>
                    <a:pt x="21" y="14"/>
                    <a:pt x="35" y="0"/>
                  </a:cubicBezTo>
                  <a:cubicBezTo>
                    <a:pt x="21" y="14"/>
                    <a:pt x="11" y="32"/>
                    <a:pt x="0" y="49"/>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8" name="Google Shape;8298;p64"/>
            <p:cNvSpPr/>
            <p:nvPr/>
          </p:nvSpPr>
          <p:spPr>
            <a:xfrm>
              <a:off x="2211233" y="1700761"/>
              <a:ext cx="543" cy="1819"/>
            </a:xfrm>
            <a:custGeom>
              <a:avLst/>
              <a:gdLst/>
              <a:ahLst/>
              <a:cxnLst/>
              <a:rect l="l" t="t" r="r" b="b"/>
              <a:pathLst>
                <a:path w="40" h="134" extrusionOk="0">
                  <a:moveTo>
                    <a:pt x="1" y="133"/>
                  </a:moveTo>
                  <a:cubicBezTo>
                    <a:pt x="1" y="84"/>
                    <a:pt x="15" y="39"/>
                    <a:pt x="39" y="0"/>
                  </a:cubicBezTo>
                  <a:cubicBezTo>
                    <a:pt x="15" y="39"/>
                    <a:pt x="1" y="84"/>
                    <a:pt x="1" y="133"/>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299" name="Google Shape;8299;p64"/>
            <p:cNvSpPr/>
            <p:nvPr/>
          </p:nvSpPr>
          <p:spPr>
            <a:xfrm>
              <a:off x="2211192" y="1702852"/>
              <a:ext cx="109" cy="1344"/>
            </a:xfrm>
            <a:custGeom>
              <a:avLst/>
              <a:gdLst/>
              <a:ahLst/>
              <a:cxnLst/>
              <a:rect l="l" t="t" r="r" b="b"/>
              <a:pathLst>
                <a:path w="8" h="99" extrusionOk="0">
                  <a:moveTo>
                    <a:pt x="7" y="0"/>
                  </a:moveTo>
                  <a:cubicBezTo>
                    <a:pt x="7" y="32"/>
                    <a:pt x="7" y="63"/>
                    <a:pt x="0" y="98"/>
                  </a:cubicBezTo>
                  <a:lnTo>
                    <a:pt x="0" y="98"/>
                  </a:lnTo>
                  <a:cubicBezTo>
                    <a:pt x="7" y="63"/>
                    <a:pt x="7" y="32"/>
                    <a:pt x="7"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0" name="Google Shape;8300;p64"/>
            <p:cNvSpPr/>
            <p:nvPr/>
          </p:nvSpPr>
          <p:spPr>
            <a:xfrm>
              <a:off x="2212047" y="1688772"/>
              <a:ext cx="109" cy="163"/>
            </a:xfrm>
            <a:custGeom>
              <a:avLst/>
              <a:gdLst/>
              <a:ahLst/>
              <a:cxnLst/>
              <a:rect l="l" t="t" r="r" b="b"/>
              <a:pathLst>
                <a:path w="8" h="12" extrusionOk="0">
                  <a:moveTo>
                    <a:pt x="7" y="1"/>
                  </a:moveTo>
                  <a:lnTo>
                    <a:pt x="4" y="4"/>
                  </a:lnTo>
                  <a:lnTo>
                    <a:pt x="0" y="11"/>
                  </a:lnTo>
                  <a:cubicBezTo>
                    <a:pt x="4" y="8"/>
                    <a:pt x="4" y="4"/>
                    <a:pt x="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1" name="Google Shape;8301;p64"/>
            <p:cNvSpPr/>
            <p:nvPr/>
          </p:nvSpPr>
          <p:spPr>
            <a:xfrm>
              <a:off x="2200208" y="1705703"/>
              <a:ext cx="2444" cy="489"/>
            </a:xfrm>
            <a:custGeom>
              <a:avLst/>
              <a:gdLst/>
              <a:ahLst/>
              <a:cxnLst/>
              <a:rect l="l" t="t" r="r" b="b"/>
              <a:pathLst>
                <a:path w="180" h="36" extrusionOk="0">
                  <a:moveTo>
                    <a:pt x="179" y="0"/>
                  </a:moveTo>
                  <a:lnTo>
                    <a:pt x="0" y="35"/>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2" name="Google Shape;8302;p64"/>
            <p:cNvSpPr/>
            <p:nvPr/>
          </p:nvSpPr>
          <p:spPr>
            <a:xfrm>
              <a:off x="2207906" y="1704657"/>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3" name="Google Shape;8303;p64"/>
            <p:cNvSpPr/>
            <p:nvPr/>
          </p:nvSpPr>
          <p:spPr>
            <a:xfrm>
              <a:off x="2208857" y="1704467"/>
              <a:ext cx="543" cy="109"/>
            </a:xfrm>
            <a:custGeom>
              <a:avLst/>
              <a:gdLst/>
              <a:ahLst/>
              <a:cxnLst/>
              <a:rect l="l" t="t" r="r" b="b"/>
              <a:pathLst>
                <a:path w="40" h="8" extrusionOk="0">
                  <a:moveTo>
                    <a:pt x="39"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4" name="Google Shape;8304;p64"/>
            <p:cNvSpPr/>
            <p:nvPr/>
          </p:nvSpPr>
          <p:spPr>
            <a:xfrm>
              <a:off x="2206100" y="1704942"/>
              <a:ext cx="584" cy="109"/>
            </a:xfrm>
            <a:custGeom>
              <a:avLst/>
              <a:gdLst/>
              <a:ahLst/>
              <a:cxnLst/>
              <a:rect l="l" t="t" r="r" b="b"/>
              <a:pathLst>
                <a:path w="43" h="8" extrusionOk="0">
                  <a:moveTo>
                    <a:pt x="43"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5" name="Google Shape;8305;p64"/>
            <p:cNvSpPr/>
            <p:nvPr/>
          </p:nvSpPr>
          <p:spPr>
            <a:xfrm>
              <a:off x="2209766" y="1704318"/>
              <a:ext cx="489" cy="109"/>
            </a:xfrm>
            <a:custGeom>
              <a:avLst/>
              <a:gdLst/>
              <a:ahLst/>
              <a:cxnLst/>
              <a:rect l="l" t="t" r="r" b="b"/>
              <a:pathLst>
                <a:path w="36" h="8" extrusionOk="0">
                  <a:moveTo>
                    <a:pt x="35"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6" name="Google Shape;8306;p64"/>
            <p:cNvSpPr/>
            <p:nvPr/>
          </p:nvSpPr>
          <p:spPr>
            <a:xfrm>
              <a:off x="2203493" y="1705418"/>
              <a:ext cx="625" cy="149"/>
            </a:xfrm>
            <a:custGeom>
              <a:avLst/>
              <a:gdLst/>
              <a:ahLst/>
              <a:cxnLst/>
              <a:rect l="l" t="t" r="r" b="b"/>
              <a:pathLst>
                <a:path w="46" h="11" extrusionOk="0">
                  <a:moveTo>
                    <a:pt x="46" y="0"/>
                  </a:moveTo>
                  <a:lnTo>
                    <a:pt x="0"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7" name="Google Shape;8307;p64"/>
            <p:cNvSpPr/>
            <p:nvPr/>
          </p:nvSpPr>
          <p:spPr>
            <a:xfrm>
              <a:off x="2210662" y="1704182"/>
              <a:ext cx="489" cy="109"/>
            </a:xfrm>
            <a:custGeom>
              <a:avLst/>
              <a:gdLst/>
              <a:ahLst/>
              <a:cxnLst/>
              <a:rect l="l" t="t" r="r" b="b"/>
              <a:pathLst>
                <a:path w="36" h="8" extrusionOk="0">
                  <a:moveTo>
                    <a:pt x="36" y="0"/>
                  </a:moveTo>
                  <a:lnTo>
                    <a:pt x="1" y="7"/>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8" name="Google Shape;8308;p64"/>
            <p:cNvSpPr/>
            <p:nvPr/>
          </p:nvSpPr>
          <p:spPr>
            <a:xfrm>
              <a:off x="2205150" y="1705078"/>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09" name="Google Shape;8309;p64"/>
            <p:cNvSpPr/>
            <p:nvPr/>
          </p:nvSpPr>
          <p:spPr>
            <a:xfrm>
              <a:off x="2202679" y="1705553"/>
              <a:ext cx="679" cy="163"/>
            </a:xfrm>
            <a:custGeom>
              <a:avLst/>
              <a:gdLst/>
              <a:ahLst/>
              <a:cxnLst/>
              <a:rect l="l" t="t" r="r" b="b"/>
              <a:pathLst>
                <a:path w="50" h="12" extrusionOk="0">
                  <a:moveTo>
                    <a:pt x="50" y="1"/>
                  </a:moveTo>
                  <a:lnTo>
                    <a:pt x="1" y="1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0" name="Google Shape;8310;p64"/>
            <p:cNvSpPr/>
            <p:nvPr/>
          </p:nvSpPr>
          <p:spPr>
            <a:xfrm>
              <a:off x="2204295" y="1705268"/>
              <a:ext cx="679" cy="109"/>
            </a:xfrm>
            <a:custGeom>
              <a:avLst/>
              <a:gdLst/>
              <a:ahLst/>
              <a:cxnLst/>
              <a:rect l="l" t="t" r="r" b="b"/>
              <a:pathLst>
                <a:path w="50" h="8" extrusionOk="0">
                  <a:moveTo>
                    <a:pt x="50" y="1"/>
                  </a:moveTo>
                  <a:lnTo>
                    <a:pt x="1"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1" name="Google Shape;8311;p64"/>
            <p:cNvSpPr/>
            <p:nvPr/>
          </p:nvSpPr>
          <p:spPr>
            <a:xfrm>
              <a:off x="2207010" y="1704793"/>
              <a:ext cx="584" cy="109"/>
            </a:xfrm>
            <a:custGeom>
              <a:avLst/>
              <a:gdLst/>
              <a:ahLst/>
              <a:cxnLst/>
              <a:rect l="l" t="t" r="r" b="b"/>
              <a:pathLst>
                <a:path w="43" h="8" extrusionOk="0">
                  <a:moveTo>
                    <a:pt x="42" y="1"/>
                  </a:moveTo>
                  <a:lnTo>
                    <a:pt x="0" y="8"/>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2" name="Google Shape;8312;p64"/>
            <p:cNvSpPr/>
            <p:nvPr/>
          </p:nvSpPr>
          <p:spPr>
            <a:xfrm>
              <a:off x="2189604" y="1699050"/>
              <a:ext cx="299" cy="339"/>
            </a:xfrm>
            <a:custGeom>
              <a:avLst/>
              <a:gdLst/>
              <a:ahLst/>
              <a:cxnLst/>
              <a:rect l="l" t="t" r="r" b="b"/>
              <a:pathLst>
                <a:path w="22" h="25" extrusionOk="0">
                  <a:moveTo>
                    <a:pt x="22" y="25"/>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3" name="Google Shape;8313;p64"/>
            <p:cNvSpPr/>
            <p:nvPr/>
          </p:nvSpPr>
          <p:spPr>
            <a:xfrm>
              <a:off x="2190364" y="1699946"/>
              <a:ext cx="353" cy="394"/>
            </a:xfrm>
            <a:custGeom>
              <a:avLst/>
              <a:gdLst/>
              <a:ahLst/>
              <a:cxnLst/>
              <a:rect l="l" t="t" r="r" b="b"/>
              <a:pathLst>
                <a:path w="26" h="29" extrusionOk="0">
                  <a:moveTo>
                    <a:pt x="25" y="29"/>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4" name="Google Shape;8314;p64"/>
            <p:cNvSpPr/>
            <p:nvPr/>
          </p:nvSpPr>
          <p:spPr>
            <a:xfrm>
              <a:off x="2191314" y="1701046"/>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5" name="Google Shape;8315;p64"/>
            <p:cNvSpPr/>
            <p:nvPr/>
          </p:nvSpPr>
          <p:spPr>
            <a:xfrm>
              <a:off x="2188178" y="1697475"/>
              <a:ext cx="258" cy="299"/>
            </a:xfrm>
            <a:custGeom>
              <a:avLst/>
              <a:gdLst/>
              <a:ahLst/>
              <a:cxnLst/>
              <a:rect l="l" t="t" r="r" b="b"/>
              <a:pathLst>
                <a:path w="19" h="22" extrusionOk="0">
                  <a:moveTo>
                    <a:pt x="18" y="22"/>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6" name="Google Shape;8316;p64"/>
            <p:cNvSpPr/>
            <p:nvPr/>
          </p:nvSpPr>
          <p:spPr>
            <a:xfrm>
              <a:off x="2188843" y="1698235"/>
              <a:ext cx="299" cy="353"/>
            </a:xfrm>
            <a:custGeom>
              <a:avLst/>
              <a:gdLst/>
              <a:ahLst/>
              <a:cxnLst/>
              <a:rect l="l" t="t" r="r" b="b"/>
              <a:pathLst>
                <a:path w="22" h="26" extrusionOk="0">
                  <a:moveTo>
                    <a:pt x="22" y="25"/>
                  </a:moveTo>
                  <a:lnTo>
                    <a:pt x="1" y="1"/>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7" name="Google Shape;8317;p64"/>
            <p:cNvSpPr/>
            <p:nvPr/>
          </p:nvSpPr>
          <p:spPr>
            <a:xfrm>
              <a:off x="2191980" y="1701901"/>
              <a:ext cx="299" cy="394"/>
            </a:xfrm>
            <a:custGeom>
              <a:avLst/>
              <a:gdLst/>
              <a:ahLst/>
              <a:cxnLst/>
              <a:rect l="l" t="t" r="r" b="b"/>
              <a:pathLst>
                <a:path w="22" h="29" extrusionOk="0">
                  <a:moveTo>
                    <a:pt x="22" y="28"/>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18" name="Google Shape;8318;p64"/>
            <p:cNvSpPr/>
            <p:nvPr/>
          </p:nvSpPr>
          <p:spPr>
            <a:xfrm>
              <a:off x="2187513" y="1696769"/>
              <a:ext cx="204" cy="204"/>
            </a:xfrm>
            <a:custGeom>
              <a:avLst/>
              <a:gdLst/>
              <a:ahLst/>
              <a:cxnLst/>
              <a:rect l="l" t="t" r="r" b="b"/>
              <a:pathLst>
                <a:path w="15" h="15" extrusionOk="0">
                  <a:moveTo>
                    <a:pt x="15" y="14"/>
                  </a:moveTo>
                  <a:lnTo>
                    <a:pt x="1"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19" name="Google Shape;8319;p64"/>
          <p:cNvGrpSpPr/>
          <p:nvPr/>
        </p:nvGrpSpPr>
        <p:grpSpPr>
          <a:xfrm>
            <a:off x="4797047" y="4087843"/>
            <a:ext cx="2988459" cy="1774208"/>
            <a:chOff x="3597785" y="3065882"/>
            <a:chExt cx="2241344" cy="1330656"/>
          </a:xfrm>
        </p:grpSpPr>
        <p:grpSp>
          <p:nvGrpSpPr>
            <p:cNvPr id="8320" name="Google Shape;8320;p64"/>
            <p:cNvGrpSpPr/>
            <p:nvPr/>
          </p:nvGrpSpPr>
          <p:grpSpPr>
            <a:xfrm>
              <a:off x="5296908" y="3937355"/>
              <a:ext cx="143198" cy="32380"/>
              <a:chOff x="5296908" y="3937355"/>
              <a:chExt cx="143198" cy="32380"/>
            </a:xfrm>
          </p:grpSpPr>
          <p:sp>
            <p:nvSpPr>
              <p:cNvPr id="8321" name="Google Shape;8321;p64"/>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322" name="Google Shape;8322;p64"/>
              <p:cNvGrpSpPr/>
              <p:nvPr/>
            </p:nvGrpSpPr>
            <p:grpSpPr>
              <a:xfrm>
                <a:off x="5402331" y="3937355"/>
                <a:ext cx="37776" cy="32380"/>
                <a:chOff x="5402331" y="3937355"/>
                <a:chExt cx="37776" cy="32380"/>
              </a:xfrm>
            </p:grpSpPr>
            <p:sp>
              <p:nvSpPr>
                <p:cNvPr id="8323" name="Google Shape;8323;p64"/>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24" name="Google Shape;8324;p64"/>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25" name="Google Shape;8325;p64"/>
              <p:cNvGrpSpPr/>
              <p:nvPr/>
            </p:nvGrpSpPr>
            <p:grpSpPr>
              <a:xfrm>
                <a:off x="5296908" y="3937355"/>
                <a:ext cx="37783" cy="32380"/>
                <a:chOff x="5296908" y="3937355"/>
                <a:chExt cx="37783" cy="32380"/>
              </a:xfrm>
            </p:grpSpPr>
            <p:sp>
              <p:nvSpPr>
                <p:cNvPr id="8326" name="Google Shape;8326;p64"/>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27" name="Google Shape;8327;p64"/>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28" name="Google Shape;8328;p64"/>
            <p:cNvGrpSpPr/>
            <p:nvPr/>
          </p:nvGrpSpPr>
          <p:grpSpPr>
            <a:xfrm>
              <a:off x="4724163" y="3119631"/>
              <a:ext cx="120838" cy="84218"/>
              <a:chOff x="4724163" y="3119631"/>
              <a:chExt cx="120838" cy="84218"/>
            </a:xfrm>
          </p:grpSpPr>
          <p:grpSp>
            <p:nvGrpSpPr>
              <p:cNvPr id="8329" name="Google Shape;8329;p64"/>
              <p:cNvGrpSpPr/>
              <p:nvPr/>
            </p:nvGrpSpPr>
            <p:grpSpPr>
              <a:xfrm>
                <a:off x="4746712" y="3132773"/>
                <a:ext cx="86869" cy="56424"/>
                <a:chOff x="4746712" y="3132773"/>
                <a:chExt cx="86869" cy="56424"/>
              </a:xfrm>
            </p:grpSpPr>
            <p:sp>
              <p:nvSpPr>
                <p:cNvPr id="8330" name="Google Shape;8330;p64"/>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1" name="Google Shape;8331;p64"/>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2" name="Google Shape;8332;p64"/>
              <p:cNvGrpSpPr/>
              <p:nvPr/>
            </p:nvGrpSpPr>
            <p:grpSpPr>
              <a:xfrm>
                <a:off x="4773634" y="3143336"/>
                <a:ext cx="37776" cy="32451"/>
                <a:chOff x="4773634" y="3143336"/>
                <a:chExt cx="37776" cy="32451"/>
              </a:xfrm>
            </p:grpSpPr>
            <p:sp>
              <p:nvSpPr>
                <p:cNvPr id="8333" name="Google Shape;8333;p64"/>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4" name="Google Shape;8334;p64"/>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5" name="Google Shape;8335;p64"/>
              <p:cNvGrpSpPr/>
              <p:nvPr/>
            </p:nvGrpSpPr>
            <p:grpSpPr>
              <a:xfrm>
                <a:off x="4724163" y="3131248"/>
                <a:ext cx="37776" cy="32459"/>
                <a:chOff x="4724163" y="3131248"/>
                <a:chExt cx="37776" cy="32459"/>
              </a:xfrm>
            </p:grpSpPr>
            <p:sp>
              <p:nvSpPr>
                <p:cNvPr id="8336" name="Google Shape;8336;p64"/>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37" name="Google Shape;8337;p64"/>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38" name="Google Shape;8338;p64"/>
              <p:cNvGrpSpPr/>
              <p:nvPr/>
            </p:nvGrpSpPr>
            <p:grpSpPr>
              <a:xfrm>
                <a:off x="4755081" y="3176054"/>
                <a:ext cx="32357" cy="27795"/>
                <a:chOff x="4755081" y="3176054"/>
                <a:chExt cx="32357" cy="27795"/>
              </a:xfrm>
            </p:grpSpPr>
            <p:sp>
              <p:nvSpPr>
                <p:cNvPr id="8339" name="Google Shape;8339;p64"/>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0" name="Google Shape;8340;p64"/>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41" name="Google Shape;8341;p64"/>
              <p:cNvGrpSpPr/>
              <p:nvPr/>
            </p:nvGrpSpPr>
            <p:grpSpPr>
              <a:xfrm>
                <a:off x="4812550" y="3119631"/>
                <a:ext cx="32451" cy="27803"/>
                <a:chOff x="4812550" y="3119631"/>
                <a:chExt cx="32451" cy="27803"/>
              </a:xfrm>
            </p:grpSpPr>
            <p:sp>
              <p:nvSpPr>
                <p:cNvPr id="8342" name="Google Shape;8342;p64"/>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3" name="Google Shape;8343;p64"/>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44" name="Google Shape;8344;p64"/>
            <p:cNvGrpSpPr/>
            <p:nvPr/>
          </p:nvGrpSpPr>
          <p:grpSpPr>
            <a:xfrm>
              <a:off x="5382826" y="4027197"/>
              <a:ext cx="268967" cy="250422"/>
              <a:chOff x="5382826" y="4027197"/>
              <a:chExt cx="268967" cy="250422"/>
            </a:xfrm>
          </p:grpSpPr>
          <p:grpSp>
            <p:nvGrpSpPr>
              <p:cNvPr id="8345" name="Google Shape;8345;p64"/>
              <p:cNvGrpSpPr/>
              <p:nvPr/>
            </p:nvGrpSpPr>
            <p:grpSpPr>
              <a:xfrm>
                <a:off x="5405280" y="4042510"/>
                <a:ext cx="237570" cy="218647"/>
                <a:chOff x="5405280" y="4042510"/>
                <a:chExt cx="237570" cy="218647"/>
              </a:xfrm>
            </p:grpSpPr>
            <p:sp>
              <p:nvSpPr>
                <p:cNvPr id="8346" name="Google Shape;8346;p64"/>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7" name="Google Shape;8347;p64"/>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8" name="Google Shape;8348;p64"/>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49" name="Google Shape;8349;p64"/>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0" name="Google Shape;8350;p64"/>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1" name="Google Shape;8351;p64"/>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2" name="Google Shape;8352;p64"/>
              <p:cNvGrpSpPr/>
              <p:nvPr/>
            </p:nvGrpSpPr>
            <p:grpSpPr>
              <a:xfrm>
                <a:off x="5382826" y="4125549"/>
                <a:ext cx="37776" cy="32380"/>
                <a:chOff x="5382826" y="4125549"/>
                <a:chExt cx="37776" cy="32380"/>
              </a:xfrm>
            </p:grpSpPr>
            <p:sp>
              <p:nvSpPr>
                <p:cNvPr id="8353" name="Google Shape;8353;p64"/>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4" name="Google Shape;8354;p64"/>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5" name="Google Shape;8355;p64"/>
              <p:cNvGrpSpPr/>
              <p:nvPr/>
            </p:nvGrpSpPr>
            <p:grpSpPr>
              <a:xfrm>
                <a:off x="5475680" y="4195587"/>
                <a:ext cx="37783" cy="32364"/>
                <a:chOff x="5475680" y="4195587"/>
                <a:chExt cx="37783" cy="32364"/>
              </a:xfrm>
            </p:grpSpPr>
            <p:sp>
              <p:nvSpPr>
                <p:cNvPr id="8356" name="Google Shape;8356;p64"/>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57" name="Google Shape;8357;p64"/>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58" name="Google Shape;8358;p64"/>
              <p:cNvGrpSpPr/>
              <p:nvPr/>
            </p:nvGrpSpPr>
            <p:grpSpPr>
              <a:xfrm>
                <a:off x="5532575" y="4027197"/>
                <a:ext cx="33308" cy="32262"/>
                <a:chOff x="5532575" y="4027197"/>
                <a:chExt cx="33308" cy="32262"/>
              </a:xfrm>
            </p:grpSpPr>
            <p:sp>
              <p:nvSpPr>
                <p:cNvPr id="8359" name="Google Shape;8359;p64"/>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0" name="Google Shape;8360;p64"/>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1" name="Google Shape;8361;p64"/>
              <p:cNvGrpSpPr/>
              <p:nvPr/>
            </p:nvGrpSpPr>
            <p:grpSpPr>
              <a:xfrm>
                <a:off x="5590706" y="4245348"/>
                <a:ext cx="33497" cy="32270"/>
                <a:chOff x="5590706" y="4245348"/>
                <a:chExt cx="33497" cy="32270"/>
              </a:xfrm>
            </p:grpSpPr>
            <p:sp>
              <p:nvSpPr>
                <p:cNvPr id="8362" name="Google Shape;8362;p64"/>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3" name="Google Shape;8363;p64"/>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4" name="Google Shape;8364;p64"/>
              <p:cNvGrpSpPr/>
              <p:nvPr/>
            </p:nvGrpSpPr>
            <p:grpSpPr>
              <a:xfrm>
                <a:off x="5618681" y="4109677"/>
                <a:ext cx="33112" cy="32357"/>
                <a:chOff x="5618681" y="4109677"/>
                <a:chExt cx="33112" cy="32357"/>
              </a:xfrm>
            </p:grpSpPr>
            <p:sp>
              <p:nvSpPr>
                <p:cNvPr id="8365" name="Google Shape;8365;p64"/>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6" name="Google Shape;8366;p64"/>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67" name="Google Shape;8367;p64"/>
              <p:cNvGrpSpPr/>
              <p:nvPr/>
            </p:nvGrpSpPr>
            <p:grpSpPr>
              <a:xfrm>
                <a:off x="5479298" y="4128262"/>
                <a:ext cx="31405" cy="26906"/>
                <a:chOff x="5479298" y="4128262"/>
                <a:chExt cx="31405" cy="26906"/>
              </a:xfrm>
            </p:grpSpPr>
            <p:sp>
              <p:nvSpPr>
                <p:cNvPr id="8368" name="Google Shape;8368;p64"/>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69" name="Google Shape;8369;p64"/>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70" name="Google Shape;8370;p64"/>
              <p:cNvGrpSpPr/>
              <p:nvPr/>
            </p:nvGrpSpPr>
            <p:grpSpPr>
              <a:xfrm>
                <a:off x="5582903" y="4180116"/>
                <a:ext cx="31499" cy="26898"/>
                <a:chOff x="5582903" y="4180116"/>
                <a:chExt cx="31499" cy="26898"/>
              </a:xfrm>
            </p:grpSpPr>
            <p:sp>
              <p:nvSpPr>
                <p:cNvPr id="8371" name="Google Shape;8371;p64"/>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2" name="Google Shape;8372;p64"/>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73" name="Google Shape;8373;p64"/>
            <p:cNvGrpSpPr/>
            <p:nvPr/>
          </p:nvGrpSpPr>
          <p:grpSpPr>
            <a:xfrm>
              <a:off x="3977681" y="3230323"/>
              <a:ext cx="94584" cy="84085"/>
              <a:chOff x="3977681" y="3230323"/>
              <a:chExt cx="94584" cy="84085"/>
            </a:xfrm>
          </p:grpSpPr>
          <p:grpSp>
            <p:nvGrpSpPr>
              <p:cNvPr id="8374" name="Google Shape;8374;p64"/>
              <p:cNvGrpSpPr/>
              <p:nvPr/>
            </p:nvGrpSpPr>
            <p:grpSpPr>
              <a:xfrm>
                <a:off x="4000135" y="3243041"/>
                <a:ext cx="59570" cy="57186"/>
                <a:chOff x="4000135" y="3243041"/>
                <a:chExt cx="59570" cy="57186"/>
              </a:xfrm>
            </p:grpSpPr>
            <p:sp>
              <p:nvSpPr>
                <p:cNvPr id="8375" name="Google Shape;8375;p64"/>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6" name="Google Shape;8376;p64"/>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77" name="Google Shape;8377;p64"/>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78" name="Google Shape;8378;p64"/>
              <p:cNvGrpSpPr/>
              <p:nvPr/>
            </p:nvGrpSpPr>
            <p:grpSpPr>
              <a:xfrm>
                <a:off x="3977681" y="3245872"/>
                <a:ext cx="37783" cy="32380"/>
                <a:chOff x="3977681" y="3245872"/>
                <a:chExt cx="37783" cy="32380"/>
              </a:xfrm>
            </p:grpSpPr>
            <p:sp>
              <p:nvSpPr>
                <p:cNvPr id="8379" name="Google Shape;8379;p64"/>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0" name="Google Shape;8380;p64"/>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1" name="Google Shape;8381;p64"/>
              <p:cNvGrpSpPr/>
              <p:nvPr/>
            </p:nvGrpSpPr>
            <p:grpSpPr>
              <a:xfrm>
                <a:off x="4040860" y="3262672"/>
                <a:ext cx="31405" cy="27001"/>
                <a:chOff x="4040860" y="3262672"/>
                <a:chExt cx="31405" cy="27001"/>
              </a:xfrm>
            </p:grpSpPr>
            <p:sp>
              <p:nvSpPr>
                <p:cNvPr id="8382" name="Google Shape;8382;p64"/>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3" name="Google Shape;8383;p64"/>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4" name="Google Shape;8384;p64"/>
              <p:cNvGrpSpPr/>
              <p:nvPr/>
            </p:nvGrpSpPr>
            <p:grpSpPr>
              <a:xfrm>
                <a:off x="4021072" y="3230323"/>
                <a:ext cx="31397" cy="26906"/>
                <a:chOff x="4021072" y="3230323"/>
                <a:chExt cx="31397" cy="26906"/>
              </a:xfrm>
            </p:grpSpPr>
            <p:sp>
              <p:nvSpPr>
                <p:cNvPr id="8385" name="Google Shape;8385;p64"/>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6" name="Google Shape;8386;p64"/>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87" name="Google Shape;8387;p64"/>
              <p:cNvGrpSpPr/>
              <p:nvPr/>
            </p:nvGrpSpPr>
            <p:grpSpPr>
              <a:xfrm>
                <a:off x="4001472" y="3287462"/>
                <a:ext cx="31499" cy="26945"/>
                <a:chOff x="4001472" y="3287462"/>
                <a:chExt cx="31499" cy="26945"/>
              </a:xfrm>
            </p:grpSpPr>
            <p:sp>
              <p:nvSpPr>
                <p:cNvPr id="8388" name="Google Shape;8388;p64"/>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89" name="Google Shape;8389;p64"/>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390" name="Google Shape;8390;p64"/>
            <p:cNvGrpSpPr/>
            <p:nvPr/>
          </p:nvGrpSpPr>
          <p:grpSpPr>
            <a:xfrm>
              <a:off x="4084715" y="3258865"/>
              <a:ext cx="184961" cy="137268"/>
              <a:chOff x="4084715" y="3258865"/>
              <a:chExt cx="184961" cy="137268"/>
            </a:xfrm>
          </p:grpSpPr>
          <p:grpSp>
            <p:nvGrpSpPr>
              <p:cNvPr id="8391" name="Google Shape;8391;p64"/>
              <p:cNvGrpSpPr/>
              <p:nvPr/>
            </p:nvGrpSpPr>
            <p:grpSpPr>
              <a:xfrm>
                <a:off x="4107453" y="3271583"/>
                <a:ext cx="153470" cy="110275"/>
                <a:chOff x="4107453" y="3271583"/>
                <a:chExt cx="153470" cy="110275"/>
              </a:xfrm>
            </p:grpSpPr>
            <p:sp>
              <p:nvSpPr>
                <p:cNvPr id="8392" name="Google Shape;8392;p64"/>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3" name="Google Shape;8393;p64"/>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4" name="Google Shape;8394;p64"/>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5" name="Google Shape;8395;p64"/>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96" name="Google Shape;8396;p64"/>
              <p:cNvGrpSpPr/>
              <p:nvPr/>
            </p:nvGrpSpPr>
            <p:grpSpPr>
              <a:xfrm>
                <a:off x="4136947" y="3258865"/>
                <a:ext cx="31499" cy="27001"/>
                <a:chOff x="4136947" y="3258865"/>
                <a:chExt cx="31499" cy="27001"/>
              </a:xfrm>
            </p:grpSpPr>
            <p:sp>
              <p:nvSpPr>
                <p:cNvPr id="8397" name="Google Shape;8397;p64"/>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398" name="Google Shape;8398;p64"/>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399" name="Google Shape;8399;p64"/>
              <p:cNvGrpSpPr/>
              <p:nvPr/>
            </p:nvGrpSpPr>
            <p:grpSpPr>
              <a:xfrm>
                <a:off x="4084715" y="3266478"/>
                <a:ext cx="31468" cy="26898"/>
                <a:chOff x="4084715" y="3266478"/>
                <a:chExt cx="31468" cy="26898"/>
              </a:xfrm>
            </p:grpSpPr>
            <p:sp>
              <p:nvSpPr>
                <p:cNvPr id="8400" name="Google Shape;8400;p64"/>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1" name="Google Shape;8401;p64"/>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2" name="Google Shape;8402;p64"/>
              <p:cNvGrpSpPr/>
              <p:nvPr/>
            </p:nvGrpSpPr>
            <p:grpSpPr>
              <a:xfrm>
                <a:off x="4159213" y="3279849"/>
                <a:ext cx="31405" cy="26945"/>
                <a:chOff x="4159213" y="3279849"/>
                <a:chExt cx="31405" cy="26945"/>
              </a:xfrm>
            </p:grpSpPr>
            <p:sp>
              <p:nvSpPr>
                <p:cNvPr id="8403" name="Google Shape;8403;p64"/>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4" name="Google Shape;8404;p64"/>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5" name="Google Shape;8405;p64"/>
              <p:cNvGrpSpPr/>
              <p:nvPr/>
            </p:nvGrpSpPr>
            <p:grpSpPr>
              <a:xfrm>
                <a:off x="4201550" y="3266502"/>
                <a:ext cx="31405" cy="26883"/>
                <a:chOff x="4201550" y="3266502"/>
                <a:chExt cx="31405" cy="26883"/>
              </a:xfrm>
            </p:grpSpPr>
            <p:sp>
              <p:nvSpPr>
                <p:cNvPr id="8406" name="Google Shape;8406;p64"/>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07" name="Google Shape;8407;p64"/>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08" name="Google Shape;8408;p64"/>
              <p:cNvGrpSpPr/>
              <p:nvPr/>
            </p:nvGrpSpPr>
            <p:grpSpPr>
              <a:xfrm>
                <a:off x="4201550" y="3338278"/>
                <a:ext cx="31405" cy="26930"/>
                <a:chOff x="4201550" y="3338278"/>
                <a:chExt cx="31405" cy="26930"/>
              </a:xfrm>
            </p:grpSpPr>
            <p:sp>
              <p:nvSpPr>
                <p:cNvPr id="8409" name="Google Shape;8409;p64"/>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0" name="Google Shape;8410;p64"/>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11" name="Google Shape;8411;p64"/>
              <p:cNvGrpSpPr/>
              <p:nvPr/>
            </p:nvGrpSpPr>
            <p:grpSpPr>
              <a:xfrm>
                <a:off x="4238272" y="3369132"/>
                <a:ext cx="31405" cy="27001"/>
                <a:chOff x="4238272" y="3369132"/>
                <a:chExt cx="31405" cy="27001"/>
              </a:xfrm>
            </p:grpSpPr>
            <p:sp>
              <p:nvSpPr>
                <p:cNvPr id="8412" name="Google Shape;8412;p64"/>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3" name="Google Shape;8413;p64"/>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14" name="Google Shape;8414;p64"/>
            <p:cNvGrpSpPr/>
            <p:nvPr/>
          </p:nvGrpSpPr>
          <p:grpSpPr>
            <a:xfrm>
              <a:off x="4068639" y="3200169"/>
              <a:ext cx="77643" cy="37272"/>
              <a:chOff x="4068639" y="3200169"/>
              <a:chExt cx="77643" cy="37272"/>
            </a:xfrm>
          </p:grpSpPr>
          <p:sp>
            <p:nvSpPr>
              <p:cNvPr id="8415" name="Google Shape;8415;p64"/>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416" name="Google Shape;8416;p64"/>
              <p:cNvGrpSpPr/>
              <p:nvPr/>
            </p:nvGrpSpPr>
            <p:grpSpPr>
              <a:xfrm>
                <a:off x="4114878" y="3200169"/>
                <a:ext cx="31405" cy="26993"/>
                <a:chOff x="4114878" y="3200169"/>
                <a:chExt cx="31405" cy="26993"/>
              </a:xfrm>
            </p:grpSpPr>
            <p:sp>
              <p:nvSpPr>
                <p:cNvPr id="8417" name="Google Shape;8417;p64"/>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18" name="Google Shape;8418;p64"/>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19" name="Google Shape;8419;p64"/>
              <p:cNvGrpSpPr/>
              <p:nvPr/>
            </p:nvGrpSpPr>
            <p:grpSpPr>
              <a:xfrm>
                <a:off x="4068639" y="3210535"/>
                <a:ext cx="31499" cy="26906"/>
                <a:chOff x="4068639" y="3210535"/>
                <a:chExt cx="31499" cy="26906"/>
              </a:xfrm>
            </p:grpSpPr>
            <p:sp>
              <p:nvSpPr>
                <p:cNvPr id="8420" name="Google Shape;8420;p64"/>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1" name="Google Shape;8421;p64"/>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22" name="Google Shape;8422;p64"/>
            <p:cNvGrpSpPr/>
            <p:nvPr/>
          </p:nvGrpSpPr>
          <p:grpSpPr>
            <a:xfrm>
              <a:off x="3869702" y="3066935"/>
              <a:ext cx="382664" cy="190294"/>
              <a:chOff x="3869702" y="3066935"/>
              <a:chExt cx="382664" cy="190294"/>
            </a:xfrm>
          </p:grpSpPr>
          <p:grpSp>
            <p:nvGrpSpPr>
              <p:cNvPr id="8423" name="Google Shape;8423;p64"/>
              <p:cNvGrpSpPr/>
              <p:nvPr/>
            </p:nvGrpSpPr>
            <p:grpSpPr>
              <a:xfrm>
                <a:off x="3888633" y="3082351"/>
                <a:ext cx="351172" cy="160698"/>
                <a:chOff x="3888633" y="3082351"/>
                <a:chExt cx="351172" cy="160698"/>
              </a:xfrm>
            </p:grpSpPr>
            <p:sp>
              <p:nvSpPr>
                <p:cNvPr id="8424" name="Google Shape;8424;p64"/>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5" name="Google Shape;8425;p64"/>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6" name="Google Shape;8426;p64"/>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7" name="Google Shape;8427;p64"/>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8" name="Google Shape;8428;p64"/>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29" name="Google Shape;8429;p64"/>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0" name="Google Shape;8430;p64"/>
              <p:cNvGrpSpPr/>
              <p:nvPr/>
            </p:nvGrpSpPr>
            <p:grpSpPr>
              <a:xfrm>
                <a:off x="4143703" y="3066935"/>
                <a:ext cx="37783" cy="32357"/>
                <a:chOff x="4143703" y="3066935"/>
                <a:chExt cx="37783" cy="32357"/>
              </a:xfrm>
            </p:grpSpPr>
            <p:sp>
              <p:nvSpPr>
                <p:cNvPr id="8431" name="Google Shape;8431;p64"/>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2" name="Google Shape;8432;p64"/>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3" name="Google Shape;8433;p64"/>
              <p:cNvGrpSpPr/>
              <p:nvPr/>
            </p:nvGrpSpPr>
            <p:grpSpPr>
              <a:xfrm>
                <a:off x="4044565" y="3103563"/>
                <a:ext cx="37783" cy="32451"/>
                <a:chOff x="4044565" y="3103563"/>
                <a:chExt cx="37783" cy="32451"/>
              </a:xfrm>
            </p:grpSpPr>
            <p:sp>
              <p:nvSpPr>
                <p:cNvPr id="8434" name="Google Shape;8434;p64"/>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5" name="Google Shape;8435;p64"/>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6" name="Google Shape;8436;p64"/>
              <p:cNvGrpSpPr/>
              <p:nvPr/>
            </p:nvGrpSpPr>
            <p:grpSpPr>
              <a:xfrm>
                <a:off x="4017454" y="3188237"/>
                <a:ext cx="37776" cy="32357"/>
                <a:chOff x="4017454" y="3188237"/>
                <a:chExt cx="37776" cy="32357"/>
              </a:xfrm>
            </p:grpSpPr>
            <p:sp>
              <p:nvSpPr>
                <p:cNvPr id="8437" name="Google Shape;8437;p64"/>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38" name="Google Shape;8438;p64"/>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39" name="Google Shape;8439;p64"/>
              <p:cNvGrpSpPr/>
              <p:nvPr/>
            </p:nvGrpSpPr>
            <p:grpSpPr>
              <a:xfrm>
                <a:off x="3921548" y="3157509"/>
                <a:ext cx="37783" cy="32357"/>
                <a:chOff x="3921548" y="3157509"/>
                <a:chExt cx="37783" cy="32357"/>
              </a:xfrm>
            </p:grpSpPr>
            <p:sp>
              <p:nvSpPr>
                <p:cNvPr id="8440" name="Google Shape;8440;p64"/>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1" name="Google Shape;8441;p64"/>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2" name="Google Shape;8442;p64"/>
              <p:cNvGrpSpPr/>
              <p:nvPr/>
            </p:nvGrpSpPr>
            <p:grpSpPr>
              <a:xfrm>
                <a:off x="3939056" y="3211620"/>
                <a:ext cx="37783" cy="32380"/>
                <a:chOff x="3939056" y="3211620"/>
                <a:chExt cx="37783" cy="32380"/>
              </a:xfrm>
            </p:grpSpPr>
            <p:sp>
              <p:nvSpPr>
                <p:cNvPr id="8443" name="Google Shape;8443;p64"/>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4" name="Google Shape;8444;p64"/>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5" name="Google Shape;8445;p64"/>
              <p:cNvGrpSpPr/>
              <p:nvPr/>
            </p:nvGrpSpPr>
            <p:grpSpPr>
              <a:xfrm>
                <a:off x="4176240" y="3136965"/>
                <a:ext cx="31405" cy="26930"/>
                <a:chOff x="4176240" y="3136965"/>
                <a:chExt cx="31405" cy="26930"/>
              </a:xfrm>
            </p:grpSpPr>
            <p:sp>
              <p:nvSpPr>
                <p:cNvPr id="8446" name="Google Shape;8446;p64"/>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47" name="Google Shape;8447;p64"/>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48" name="Google Shape;8448;p64"/>
              <p:cNvGrpSpPr/>
              <p:nvPr/>
            </p:nvGrpSpPr>
            <p:grpSpPr>
              <a:xfrm>
                <a:off x="4133148" y="3152593"/>
                <a:ext cx="31499" cy="27001"/>
                <a:chOff x="4133148" y="3152593"/>
                <a:chExt cx="31499" cy="27001"/>
              </a:xfrm>
            </p:grpSpPr>
            <p:sp>
              <p:nvSpPr>
                <p:cNvPr id="8449" name="Google Shape;8449;p64"/>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0" name="Google Shape;8450;p64"/>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51" name="Google Shape;8451;p64"/>
              <p:cNvGrpSpPr/>
              <p:nvPr/>
            </p:nvGrpSpPr>
            <p:grpSpPr>
              <a:xfrm>
                <a:off x="4220866" y="3073534"/>
                <a:ext cx="31499" cy="26898"/>
                <a:chOff x="4220866" y="3073534"/>
                <a:chExt cx="31499" cy="26898"/>
              </a:xfrm>
            </p:grpSpPr>
            <p:sp>
              <p:nvSpPr>
                <p:cNvPr id="8452" name="Google Shape;8452;p64"/>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3" name="Google Shape;8453;p64"/>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54" name="Google Shape;8454;p64"/>
              <p:cNvGrpSpPr/>
              <p:nvPr/>
            </p:nvGrpSpPr>
            <p:grpSpPr>
              <a:xfrm>
                <a:off x="3869702" y="3230323"/>
                <a:ext cx="31499" cy="26906"/>
                <a:chOff x="3869702" y="3230323"/>
                <a:chExt cx="31499" cy="26906"/>
              </a:xfrm>
            </p:grpSpPr>
            <p:sp>
              <p:nvSpPr>
                <p:cNvPr id="8455" name="Google Shape;8455;p64"/>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56" name="Google Shape;8456;p64"/>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457" name="Google Shape;8457;p64"/>
            <p:cNvGrpSpPr/>
            <p:nvPr/>
          </p:nvGrpSpPr>
          <p:grpSpPr>
            <a:xfrm>
              <a:off x="4271383" y="3065882"/>
              <a:ext cx="304556" cy="341663"/>
              <a:chOff x="4271383" y="3065882"/>
              <a:chExt cx="304556" cy="341663"/>
            </a:xfrm>
          </p:grpSpPr>
          <p:grpSp>
            <p:nvGrpSpPr>
              <p:cNvPr id="8458" name="Google Shape;8458;p64"/>
              <p:cNvGrpSpPr/>
              <p:nvPr/>
            </p:nvGrpSpPr>
            <p:grpSpPr>
              <a:xfrm>
                <a:off x="4293838" y="3078639"/>
                <a:ext cx="269353" cy="311973"/>
                <a:chOff x="4293838" y="3078639"/>
                <a:chExt cx="269353" cy="311973"/>
              </a:xfrm>
            </p:grpSpPr>
            <p:sp>
              <p:nvSpPr>
                <p:cNvPr id="8459" name="Google Shape;8459;p64"/>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0" name="Google Shape;8460;p64"/>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1" name="Google Shape;8461;p64"/>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2" name="Google Shape;8462;p64"/>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3" name="Google Shape;8463;p64"/>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4" name="Google Shape;8464;p64"/>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5" name="Google Shape;8465;p64"/>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6" name="Google Shape;8466;p64"/>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7" name="Google Shape;8467;p64"/>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8" name="Google Shape;8468;p64"/>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69" name="Google Shape;8469;p64"/>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0" name="Google Shape;8470;p64"/>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1" name="Google Shape;8471;p64"/>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2" name="Google Shape;8472;p64"/>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3" name="Google Shape;8473;p64"/>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4" name="Google Shape;8474;p64"/>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5" name="Google Shape;8475;p64"/>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76" name="Google Shape;8476;p64"/>
              <p:cNvGrpSpPr/>
              <p:nvPr/>
            </p:nvGrpSpPr>
            <p:grpSpPr>
              <a:xfrm>
                <a:off x="4538164" y="3342061"/>
                <a:ext cx="37776" cy="32380"/>
                <a:chOff x="4538164" y="3342061"/>
                <a:chExt cx="37776" cy="32380"/>
              </a:xfrm>
            </p:grpSpPr>
            <p:sp>
              <p:nvSpPr>
                <p:cNvPr id="8477" name="Google Shape;8477;p64"/>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78" name="Google Shape;8478;p64"/>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79" name="Google Shape;8479;p64"/>
              <p:cNvGrpSpPr/>
              <p:nvPr/>
            </p:nvGrpSpPr>
            <p:grpSpPr>
              <a:xfrm>
                <a:off x="4271383" y="3194742"/>
                <a:ext cx="37783" cy="32420"/>
                <a:chOff x="4271383" y="3194742"/>
                <a:chExt cx="37783" cy="32420"/>
              </a:xfrm>
            </p:grpSpPr>
            <p:sp>
              <p:nvSpPr>
                <p:cNvPr id="8480" name="Google Shape;8480;p64"/>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1" name="Google Shape;8481;p64"/>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2" name="Google Shape;8482;p64"/>
              <p:cNvGrpSpPr/>
              <p:nvPr/>
            </p:nvGrpSpPr>
            <p:grpSpPr>
              <a:xfrm>
                <a:off x="4284416" y="3084058"/>
                <a:ext cx="37783" cy="32357"/>
                <a:chOff x="4284416" y="3084058"/>
                <a:chExt cx="37783" cy="32357"/>
              </a:xfrm>
            </p:grpSpPr>
            <p:sp>
              <p:nvSpPr>
                <p:cNvPr id="8483" name="Google Shape;8483;p64"/>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4" name="Google Shape;8484;p64"/>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5" name="Google Shape;8485;p64"/>
              <p:cNvGrpSpPr/>
              <p:nvPr/>
            </p:nvGrpSpPr>
            <p:grpSpPr>
              <a:xfrm>
                <a:off x="4478697" y="3297561"/>
                <a:ext cx="37776" cy="32451"/>
                <a:chOff x="4478697" y="3297561"/>
                <a:chExt cx="37776" cy="32451"/>
              </a:xfrm>
            </p:grpSpPr>
            <p:sp>
              <p:nvSpPr>
                <p:cNvPr id="8486" name="Google Shape;8486;p64"/>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87" name="Google Shape;8487;p64"/>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88" name="Google Shape;8488;p64"/>
              <p:cNvGrpSpPr/>
              <p:nvPr/>
            </p:nvGrpSpPr>
            <p:grpSpPr>
              <a:xfrm>
                <a:off x="4411813" y="3331711"/>
                <a:ext cx="37776" cy="32451"/>
                <a:chOff x="4411813" y="3331711"/>
                <a:chExt cx="37776" cy="32451"/>
              </a:xfrm>
            </p:grpSpPr>
            <p:sp>
              <p:nvSpPr>
                <p:cNvPr id="8489" name="Google Shape;8489;p64"/>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0" name="Google Shape;8490;p64"/>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1" name="Google Shape;8491;p64"/>
              <p:cNvGrpSpPr/>
              <p:nvPr/>
            </p:nvGrpSpPr>
            <p:grpSpPr>
              <a:xfrm>
                <a:off x="4337984" y="3375188"/>
                <a:ext cx="37776" cy="32357"/>
                <a:chOff x="4337984" y="3375188"/>
                <a:chExt cx="37776" cy="32357"/>
              </a:xfrm>
            </p:grpSpPr>
            <p:sp>
              <p:nvSpPr>
                <p:cNvPr id="8492" name="Google Shape;8492;p64"/>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3" name="Google Shape;8493;p64"/>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4" name="Google Shape;8494;p64"/>
              <p:cNvGrpSpPr/>
              <p:nvPr/>
            </p:nvGrpSpPr>
            <p:grpSpPr>
              <a:xfrm>
                <a:off x="4494867" y="3090530"/>
                <a:ext cx="37878" cy="32451"/>
                <a:chOff x="4494867" y="3090530"/>
                <a:chExt cx="37878" cy="32451"/>
              </a:xfrm>
            </p:grpSpPr>
            <p:sp>
              <p:nvSpPr>
                <p:cNvPr id="8495" name="Google Shape;8495;p64"/>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6" name="Google Shape;8496;p64"/>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497" name="Google Shape;8497;p64"/>
              <p:cNvGrpSpPr/>
              <p:nvPr/>
            </p:nvGrpSpPr>
            <p:grpSpPr>
              <a:xfrm>
                <a:off x="4525124" y="3207774"/>
                <a:ext cx="37783" cy="32420"/>
                <a:chOff x="4525124" y="3207774"/>
                <a:chExt cx="37783" cy="32420"/>
              </a:xfrm>
            </p:grpSpPr>
            <p:sp>
              <p:nvSpPr>
                <p:cNvPr id="8498" name="Google Shape;8498;p64"/>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499" name="Google Shape;8499;p64"/>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0" name="Google Shape;8500;p64"/>
              <p:cNvGrpSpPr/>
              <p:nvPr/>
            </p:nvGrpSpPr>
            <p:grpSpPr>
              <a:xfrm>
                <a:off x="4440544" y="3176479"/>
                <a:ext cx="31499" cy="26898"/>
                <a:chOff x="4440544" y="3176479"/>
                <a:chExt cx="31499" cy="26898"/>
              </a:xfrm>
            </p:grpSpPr>
            <p:sp>
              <p:nvSpPr>
                <p:cNvPr id="8501" name="Google Shape;8501;p64"/>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2" name="Google Shape;8502;p64"/>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3" name="Google Shape;8503;p64"/>
              <p:cNvGrpSpPr/>
              <p:nvPr/>
            </p:nvGrpSpPr>
            <p:grpSpPr>
              <a:xfrm>
                <a:off x="4350545" y="3156400"/>
                <a:ext cx="31405" cy="27001"/>
                <a:chOff x="4350545" y="3156400"/>
                <a:chExt cx="31405" cy="27001"/>
              </a:xfrm>
            </p:grpSpPr>
            <p:sp>
              <p:nvSpPr>
                <p:cNvPr id="8504" name="Google Shape;8504;p64"/>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5" name="Google Shape;8505;p64"/>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6" name="Google Shape;8506;p64"/>
              <p:cNvGrpSpPr/>
              <p:nvPr/>
            </p:nvGrpSpPr>
            <p:grpSpPr>
              <a:xfrm>
                <a:off x="4376703" y="3255058"/>
                <a:ext cx="31405" cy="27001"/>
                <a:chOff x="4376703" y="3255058"/>
                <a:chExt cx="31405" cy="27001"/>
              </a:xfrm>
            </p:grpSpPr>
            <p:sp>
              <p:nvSpPr>
                <p:cNvPr id="8507" name="Google Shape;8507;p64"/>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08" name="Google Shape;8508;p64"/>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09" name="Google Shape;8509;p64"/>
              <p:cNvGrpSpPr/>
              <p:nvPr/>
            </p:nvGrpSpPr>
            <p:grpSpPr>
              <a:xfrm>
                <a:off x="4331322" y="3283656"/>
                <a:ext cx="31405" cy="26945"/>
                <a:chOff x="4331322" y="3283656"/>
                <a:chExt cx="31405" cy="26945"/>
              </a:xfrm>
            </p:grpSpPr>
            <p:sp>
              <p:nvSpPr>
                <p:cNvPr id="8510" name="Google Shape;8510;p64"/>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1" name="Google Shape;8511;p64"/>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512" name="Google Shape;8512;p64"/>
              <p:cNvGrpSpPr/>
              <p:nvPr/>
            </p:nvGrpSpPr>
            <p:grpSpPr>
              <a:xfrm>
                <a:off x="4380510" y="3065882"/>
                <a:ext cx="31405" cy="26938"/>
                <a:chOff x="4380510" y="3065882"/>
                <a:chExt cx="31405" cy="26938"/>
              </a:xfrm>
            </p:grpSpPr>
            <p:sp>
              <p:nvSpPr>
                <p:cNvPr id="8513" name="Google Shape;8513;p64"/>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4" name="Google Shape;8514;p64"/>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515" name="Google Shape;8515;p64"/>
            <p:cNvGrpSpPr/>
            <p:nvPr/>
          </p:nvGrpSpPr>
          <p:grpSpPr>
            <a:xfrm>
              <a:off x="4558998" y="3188237"/>
              <a:ext cx="1280131" cy="1052746"/>
              <a:chOff x="4558998" y="3188237"/>
              <a:chExt cx="1280131" cy="1052746"/>
            </a:xfrm>
          </p:grpSpPr>
          <p:sp>
            <p:nvSpPr>
              <p:cNvPr id="8516" name="Google Shape;8516;p64"/>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17" name="Google Shape;8517;p64"/>
              <p:cNvGrpSpPr/>
              <p:nvPr/>
            </p:nvGrpSpPr>
            <p:grpSpPr>
              <a:xfrm>
                <a:off x="4579164" y="3203653"/>
                <a:ext cx="1244833" cy="1020397"/>
                <a:chOff x="4579164" y="3203653"/>
                <a:chExt cx="1244833" cy="1020397"/>
              </a:xfrm>
            </p:grpSpPr>
            <p:sp>
              <p:nvSpPr>
                <p:cNvPr id="8518" name="Google Shape;8518;p64"/>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19" name="Google Shape;8519;p64"/>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20" name="Google Shape;8520;p64"/>
                <p:cNvGrpSpPr/>
                <p:nvPr/>
              </p:nvGrpSpPr>
              <p:grpSpPr>
                <a:xfrm>
                  <a:off x="4579164" y="3203653"/>
                  <a:ext cx="1244833" cy="1020397"/>
                  <a:chOff x="4579164" y="3203653"/>
                  <a:chExt cx="1244833" cy="1020397"/>
                </a:xfrm>
              </p:grpSpPr>
              <p:sp>
                <p:nvSpPr>
                  <p:cNvPr id="8521" name="Google Shape;8521;p64"/>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2" name="Google Shape;8522;p64"/>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23" name="Google Shape;8523;p64"/>
                  <p:cNvGrpSpPr/>
                  <p:nvPr/>
                </p:nvGrpSpPr>
                <p:grpSpPr>
                  <a:xfrm>
                    <a:off x="4579164" y="3203653"/>
                    <a:ext cx="1244833" cy="1020397"/>
                    <a:chOff x="4579164" y="3203653"/>
                    <a:chExt cx="1244833" cy="1020397"/>
                  </a:xfrm>
                </p:grpSpPr>
                <p:sp>
                  <p:nvSpPr>
                    <p:cNvPr id="8524" name="Google Shape;8524;p64"/>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5" name="Google Shape;8525;p64"/>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6" name="Google Shape;8526;p64"/>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7" name="Google Shape;8527;p64"/>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8" name="Google Shape;8528;p64"/>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29" name="Google Shape;8529;p64"/>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0" name="Google Shape;8530;p64"/>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1" name="Google Shape;8531;p64"/>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32" name="Google Shape;8532;p64"/>
                    <p:cNvGrpSpPr/>
                    <p:nvPr/>
                  </p:nvGrpSpPr>
                  <p:grpSpPr>
                    <a:xfrm>
                      <a:off x="4579164" y="3203653"/>
                      <a:ext cx="1244833" cy="1020397"/>
                      <a:chOff x="4579164" y="3203653"/>
                      <a:chExt cx="1244833" cy="1020397"/>
                    </a:xfrm>
                  </p:grpSpPr>
                  <p:sp>
                    <p:nvSpPr>
                      <p:cNvPr id="8533" name="Google Shape;8533;p64"/>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4" name="Google Shape;8534;p64"/>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5" name="Google Shape;8535;p64"/>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6" name="Google Shape;8536;p64"/>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7" name="Google Shape;8537;p64"/>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8" name="Google Shape;8538;p64"/>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39" name="Google Shape;8539;p64"/>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0" name="Google Shape;8540;p64"/>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1" name="Google Shape;8541;p64"/>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2" name="Google Shape;8542;p64"/>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3" name="Google Shape;8543;p64"/>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4" name="Google Shape;8544;p64"/>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5" name="Google Shape;8545;p64"/>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6" name="Google Shape;8546;p64"/>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47" name="Google Shape;8547;p64"/>
                      <p:cNvGrpSpPr/>
                      <p:nvPr/>
                    </p:nvGrpSpPr>
                    <p:grpSpPr>
                      <a:xfrm>
                        <a:off x="4579164" y="3203653"/>
                        <a:ext cx="1244833" cy="1020397"/>
                        <a:chOff x="4579164" y="3203653"/>
                        <a:chExt cx="1244833" cy="1020397"/>
                      </a:xfrm>
                    </p:grpSpPr>
                    <p:sp>
                      <p:nvSpPr>
                        <p:cNvPr id="8548" name="Google Shape;8548;p64"/>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49" name="Google Shape;8549;p64"/>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0" name="Google Shape;8550;p64"/>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1" name="Google Shape;8551;p64"/>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2" name="Google Shape;8552;p64"/>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3" name="Google Shape;8553;p64"/>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4" name="Google Shape;8554;p64"/>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5" name="Google Shape;8555;p64"/>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6" name="Google Shape;8556;p64"/>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7" name="Google Shape;8557;p64"/>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8" name="Google Shape;8558;p64"/>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59" name="Google Shape;8559;p64"/>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0" name="Google Shape;8560;p64"/>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1" name="Google Shape;8561;p64"/>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2" name="Google Shape;8562;p64"/>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3" name="Google Shape;8563;p64"/>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4" name="Google Shape;8564;p64"/>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5" name="Google Shape;8565;p64"/>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6" name="Google Shape;8566;p64"/>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7" name="Google Shape;8567;p64"/>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8" name="Google Shape;8568;p64"/>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69" name="Google Shape;8569;p64"/>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0" name="Google Shape;8570;p64"/>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1" name="Google Shape;8571;p64"/>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72" name="Google Shape;8572;p64"/>
                        <p:cNvGrpSpPr/>
                        <p:nvPr/>
                      </p:nvGrpSpPr>
                      <p:grpSpPr>
                        <a:xfrm>
                          <a:off x="4579164" y="3203653"/>
                          <a:ext cx="1244833" cy="1020397"/>
                          <a:chOff x="4579164" y="3203653"/>
                          <a:chExt cx="1244833" cy="1020397"/>
                        </a:xfrm>
                      </p:grpSpPr>
                      <p:sp>
                        <p:nvSpPr>
                          <p:cNvPr id="8573" name="Google Shape;8573;p64"/>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74" name="Google Shape;8574;p64"/>
                          <p:cNvGrpSpPr/>
                          <p:nvPr/>
                        </p:nvGrpSpPr>
                        <p:grpSpPr>
                          <a:xfrm>
                            <a:off x="4579164" y="3203653"/>
                            <a:ext cx="1244833" cy="1020397"/>
                            <a:chOff x="4579164" y="3203653"/>
                            <a:chExt cx="1244833" cy="1020397"/>
                          </a:xfrm>
                        </p:grpSpPr>
                        <p:sp>
                          <p:nvSpPr>
                            <p:cNvPr id="8575" name="Google Shape;8575;p64"/>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6" name="Google Shape;8576;p64"/>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7" name="Google Shape;8577;p64"/>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8" name="Google Shape;8578;p64"/>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79" name="Google Shape;8579;p64"/>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0" name="Google Shape;8580;p64"/>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1" name="Google Shape;8581;p64"/>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82" name="Google Shape;8582;p64"/>
                            <p:cNvGrpSpPr/>
                            <p:nvPr/>
                          </p:nvGrpSpPr>
                          <p:grpSpPr>
                            <a:xfrm>
                              <a:off x="4579164" y="3203653"/>
                              <a:ext cx="1244833" cy="1020397"/>
                              <a:chOff x="4579164" y="3203653"/>
                              <a:chExt cx="1244833" cy="1020397"/>
                            </a:xfrm>
                          </p:grpSpPr>
                          <p:sp>
                            <p:nvSpPr>
                              <p:cNvPr id="8583" name="Google Shape;8583;p64"/>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4" name="Google Shape;8584;p64"/>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5" name="Google Shape;8585;p64"/>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6" name="Google Shape;8586;p64"/>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7" name="Google Shape;8587;p64"/>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8" name="Google Shape;8588;p64"/>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89" name="Google Shape;8589;p64"/>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0" name="Google Shape;8590;p64"/>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1" name="Google Shape;8591;p64"/>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2" name="Google Shape;8592;p64"/>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3" name="Google Shape;8593;p64"/>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4" name="Google Shape;8594;p64"/>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5" name="Google Shape;8595;p64"/>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596" name="Google Shape;8596;p64"/>
                              <p:cNvGrpSpPr/>
                              <p:nvPr/>
                            </p:nvGrpSpPr>
                            <p:grpSpPr>
                              <a:xfrm>
                                <a:off x="4579164" y="3203653"/>
                                <a:ext cx="1244833" cy="1020397"/>
                                <a:chOff x="4579164" y="3203653"/>
                                <a:chExt cx="1244833" cy="1020397"/>
                              </a:xfrm>
                            </p:grpSpPr>
                            <p:sp>
                              <p:nvSpPr>
                                <p:cNvPr id="8597" name="Google Shape;8597;p64"/>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8" name="Google Shape;8598;p64"/>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599" name="Google Shape;8599;p64"/>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0" name="Google Shape;8600;p64"/>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1" name="Google Shape;8601;p64"/>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2" name="Google Shape;8602;p64"/>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3" name="Google Shape;8603;p64"/>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604" name="Google Shape;8604;p64"/>
                                <p:cNvGrpSpPr/>
                                <p:nvPr/>
                              </p:nvGrpSpPr>
                              <p:grpSpPr>
                                <a:xfrm>
                                  <a:off x="4579164" y="3203653"/>
                                  <a:ext cx="1244833" cy="1020397"/>
                                  <a:chOff x="4579164" y="3203653"/>
                                  <a:chExt cx="1244833" cy="1020397"/>
                                </a:xfrm>
                              </p:grpSpPr>
                              <p:sp>
                                <p:nvSpPr>
                                  <p:cNvPr id="8605" name="Google Shape;8605;p64"/>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6" name="Google Shape;8606;p64"/>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7" name="Google Shape;8607;p64"/>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8" name="Google Shape;8608;p64"/>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09" name="Google Shape;8609;p64"/>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610" name="Google Shape;8610;p64"/>
                                  <p:cNvGrpSpPr/>
                                  <p:nvPr/>
                                </p:nvGrpSpPr>
                                <p:grpSpPr>
                                  <a:xfrm>
                                    <a:off x="4579164" y="3203653"/>
                                    <a:ext cx="1244833" cy="1020397"/>
                                    <a:chOff x="4579164" y="3203653"/>
                                    <a:chExt cx="1244833" cy="1020397"/>
                                  </a:xfrm>
                                </p:grpSpPr>
                                <p:sp>
                                  <p:nvSpPr>
                                    <p:cNvPr id="8611" name="Google Shape;8611;p64"/>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2" name="Google Shape;8612;p64"/>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3" name="Google Shape;8613;p64"/>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4" name="Google Shape;8614;p64"/>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8615" name="Google Shape;8615;p64"/>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6" name="Google Shape;8616;p64"/>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17" name="Google Shape;8617;p64"/>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8618" name="Google Shape;8618;p64"/>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8619" name="Google Shape;8619;p64"/>
              <p:cNvGrpSpPr/>
              <p:nvPr/>
            </p:nvGrpSpPr>
            <p:grpSpPr>
              <a:xfrm>
                <a:off x="4595437" y="3598775"/>
                <a:ext cx="37776" cy="32451"/>
                <a:chOff x="4595437" y="3598775"/>
                <a:chExt cx="37776" cy="32451"/>
              </a:xfrm>
            </p:grpSpPr>
            <p:sp>
              <p:nvSpPr>
                <p:cNvPr id="8620" name="Google Shape;8620;p64"/>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1" name="Google Shape;8621;p64"/>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2" name="Google Shape;8622;p64"/>
              <p:cNvGrpSpPr/>
              <p:nvPr/>
            </p:nvGrpSpPr>
            <p:grpSpPr>
              <a:xfrm>
                <a:off x="4641864" y="3524443"/>
                <a:ext cx="37776" cy="32380"/>
                <a:chOff x="4641864" y="3524443"/>
                <a:chExt cx="37776" cy="32380"/>
              </a:xfrm>
            </p:grpSpPr>
            <p:sp>
              <p:nvSpPr>
                <p:cNvPr id="8623" name="Google Shape;8623;p64"/>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4" name="Google Shape;8624;p64"/>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5" name="Google Shape;8625;p64"/>
              <p:cNvGrpSpPr/>
              <p:nvPr/>
            </p:nvGrpSpPr>
            <p:grpSpPr>
              <a:xfrm>
                <a:off x="4648431" y="3893901"/>
                <a:ext cx="37776" cy="32357"/>
                <a:chOff x="4648431" y="3893901"/>
                <a:chExt cx="37776" cy="32357"/>
              </a:xfrm>
            </p:grpSpPr>
            <p:sp>
              <p:nvSpPr>
                <p:cNvPr id="8626" name="Google Shape;8626;p64"/>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27" name="Google Shape;8627;p64"/>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28" name="Google Shape;8628;p64"/>
              <p:cNvGrpSpPr/>
              <p:nvPr/>
            </p:nvGrpSpPr>
            <p:grpSpPr>
              <a:xfrm>
                <a:off x="4567752" y="3722908"/>
                <a:ext cx="37870" cy="32380"/>
                <a:chOff x="4567752" y="3722908"/>
                <a:chExt cx="37870" cy="32380"/>
              </a:xfrm>
            </p:grpSpPr>
            <p:sp>
              <p:nvSpPr>
                <p:cNvPr id="8629" name="Google Shape;8629;p64"/>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0" name="Google Shape;8630;p64"/>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1" name="Google Shape;8631;p64"/>
              <p:cNvGrpSpPr/>
              <p:nvPr/>
            </p:nvGrpSpPr>
            <p:grpSpPr>
              <a:xfrm>
                <a:off x="4617506" y="3652052"/>
                <a:ext cx="37783" cy="32357"/>
                <a:chOff x="4617506" y="3652052"/>
                <a:chExt cx="37783" cy="32357"/>
              </a:xfrm>
            </p:grpSpPr>
            <p:sp>
              <p:nvSpPr>
                <p:cNvPr id="8632" name="Google Shape;8632;p64"/>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3" name="Google Shape;8633;p64"/>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4" name="Google Shape;8634;p64"/>
              <p:cNvGrpSpPr/>
              <p:nvPr/>
            </p:nvGrpSpPr>
            <p:grpSpPr>
              <a:xfrm>
                <a:off x="4739005" y="3554149"/>
                <a:ext cx="37870" cy="32357"/>
                <a:chOff x="4739005" y="3554149"/>
                <a:chExt cx="37870" cy="32357"/>
              </a:xfrm>
            </p:grpSpPr>
            <p:sp>
              <p:nvSpPr>
                <p:cNvPr id="8635" name="Google Shape;8635;p64"/>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6" name="Google Shape;8636;p64"/>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37" name="Google Shape;8637;p64"/>
              <p:cNvGrpSpPr/>
              <p:nvPr/>
            </p:nvGrpSpPr>
            <p:grpSpPr>
              <a:xfrm>
                <a:off x="4806557" y="3630258"/>
                <a:ext cx="37776" cy="32364"/>
                <a:chOff x="4806557" y="3630258"/>
                <a:chExt cx="37776" cy="32364"/>
              </a:xfrm>
            </p:grpSpPr>
            <p:sp>
              <p:nvSpPr>
                <p:cNvPr id="8638" name="Google Shape;8638;p64"/>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39" name="Google Shape;8639;p64"/>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0" name="Google Shape;8640;p64"/>
              <p:cNvGrpSpPr/>
              <p:nvPr/>
            </p:nvGrpSpPr>
            <p:grpSpPr>
              <a:xfrm>
                <a:off x="4737007" y="4004357"/>
                <a:ext cx="37870" cy="32357"/>
                <a:chOff x="4737007" y="4004357"/>
                <a:chExt cx="37870" cy="32357"/>
              </a:xfrm>
            </p:grpSpPr>
            <p:sp>
              <p:nvSpPr>
                <p:cNvPr id="8641" name="Google Shape;8641;p64"/>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2" name="Google Shape;8642;p64"/>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3" name="Google Shape;8643;p64"/>
              <p:cNvGrpSpPr/>
              <p:nvPr/>
            </p:nvGrpSpPr>
            <p:grpSpPr>
              <a:xfrm>
                <a:off x="4773634" y="4208627"/>
                <a:ext cx="37776" cy="32357"/>
                <a:chOff x="4773634" y="4208627"/>
                <a:chExt cx="37776" cy="32357"/>
              </a:xfrm>
            </p:grpSpPr>
            <p:sp>
              <p:nvSpPr>
                <p:cNvPr id="8644" name="Google Shape;8644;p64"/>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5" name="Google Shape;8645;p64"/>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6" name="Google Shape;8646;p64"/>
              <p:cNvGrpSpPr/>
              <p:nvPr/>
            </p:nvGrpSpPr>
            <p:grpSpPr>
              <a:xfrm>
                <a:off x="4888282" y="4074764"/>
                <a:ext cx="37776" cy="32451"/>
                <a:chOff x="4888282" y="4074764"/>
                <a:chExt cx="37776" cy="32451"/>
              </a:xfrm>
            </p:grpSpPr>
            <p:sp>
              <p:nvSpPr>
                <p:cNvPr id="8647" name="Google Shape;8647;p64"/>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48" name="Google Shape;8648;p64"/>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49" name="Google Shape;8649;p64"/>
              <p:cNvGrpSpPr/>
              <p:nvPr/>
            </p:nvGrpSpPr>
            <p:grpSpPr>
              <a:xfrm>
                <a:off x="4901315" y="3804271"/>
                <a:ext cx="37776" cy="32364"/>
                <a:chOff x="4901315" y="3804271"/>
                <a:chExt cx="37776" cy="32364"/>
              </a:xfrm>
            </p:grpSpPr>
            <p:sp>
              <p:nvSpPr>
                <p:cNvPr id="8650" name="Google Shape;8650;p64"/>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1" name="Google Shape;8651;p64"/>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2" name="Google Shape;8652;p64"/>
              <p:cNvGrpSpPr/>
              <p:nvPr/>
            </p:nvGrpSpPr>
            <p:grpSpPr>
              <a:xfrm>
                <a:off x="4866394" y="3715035"/>
                <a:ext cx="37846" cy="32357"/>
                <a:chOff x="4866394" y="3715035"/>
                <a:chExt cx="37846" cy="32357"/>
              </a:xfrm>
            </p:grpSpPr>
            <p:sp>
              <p:nvSpPr>
                <p:cNvPr id="8653" name="Google Shape;8653;p64"/>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4" name="Google Shape;8654;p64"/>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5" name="Google Shape;8655;p64"/>
              <p:cNvGrpSpPr/>
              <p:nvPr/>
            </p:nvGrpSpPr>
            <p:grpSpPr>
              <a:xfrm>
                <a:off x="4979233" y="3839798"/>
                <a:ext cx="37878" cy="32420"/>
                <a:chOff x="4979233" y="3839798"/>
                <a:chExt cx="37878" cy="32420"/>
              </a:xfrm>
            </p:grpSpPr>
            <p:sp>
              <p:nvSpPr>
                <p:cNvPr id="8656" name="Google Shape;8656;p64"/>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57" name="Google Shape;8657;p64"/>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58" name="Google Shape;8658;p64"/>
              <p:cNvGrpSpPr/>
              <p:nvPr/>
            </p:nvGrpSpPr>
            <p:grpSpPr>
              <a:xfrm>
                <a:off x="4790662" y="3679147"/>
                <a:ext cx="37783" cy="32380"/>
                <a:chOff x="4790662" y="3679147"/>
                <a:chExt cx="37783" cy="32380"/>
              </a:xfrm>
            </p:grpSpPr>
            <p:sp>
              <p:nvSpPr>
                <p:cNvPr id="8659" name="Google Shape;8659;p64"/>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0" name="Google Shape;8660;p64"/>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1" name="Google Shape;8661;p64"/>
              <p:cNvGrpSpPr/>
              <p:nvPr/>
            </p:nvGrpSpPr>
            <p:grpSpPr>
              <a:xfrm>
                <a:off x="4857263" y="3557861"/>
                <a:ext cx="37776" cy="32357"/>
                <a:chOff x="4857263" y="3557861"/>
                <a:chExt cx="37776" cy="32357"/>
              </a:xfrm>
            </p:grpSpPr>
            <p:sp>
              <p:nvSpPr>
                <p:cNvPr id="8662" name="Google Shape;8662;p64"/>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3" name="Google Shape;8663;p64"/>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4" name="Google Shape;8664;p64"/>
              <p:cNvGrpSpPr/>
              <p:nvPr/>
            </p:nvGrpSpPr>
            <p:grpSpPr>
              <a:xfrm>
                <a:off x="4883902" y="3648033"/>
                <a:ext cx="37783" cy="32380"/>
                <a:chOff x="4883902" y="3648033"/>
                <a:chExt cx="37783" cy="32380"/>
              </a:xfrm>
            </p:grpSpPr>
            <p:sp>
              <p:nvSpPr>
                <p:cNvPr id="8665" name="Google Shape;8665;p64"/>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6" name="Google Shape;8666;p64"/>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67" name="Google Shape;8667;p64"/>
              <p:cNvGrpSpPr/>
              <p:nvPr/>
            </p:nvGrpSpPr>
            <p:grpSpPr>
              <a:xfrm>
                <a:off x="4907780" y="3347220"/>
                <a:ext cx="37878" cy="32357"/>
                <a:chOff x="4907780" y="3347220"/>
                <a:chExt cx="37878" cy="32357"/>
              </a:xfrm>
            </p:grpSpPr>
            <p:sp>
              <p:nvSpPr>
                <p:cNvPr id="8668" name="Google Shape;8668;p64"/>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69" name="Google Shape;8669;p64"/>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0" name="Google Shape;8670;p64"/>
              <p:cNvGrpSpPr/>
              <p:nvPr/>
            </p:nvGrpSpPr>
            <p:grpSpPr>
              <a:xfrm>
                <a:off x="5065048" y="3738150"/>
                <a:ext cx="37783" cy="32364"/>
                <a:chOff x="5065048" y="3738150"/>
                <a:chExt cx="37783" cy="32364"/>
              </a:xfrm>
            </p:grpSpPr>
            <p:sp>
              <p:nvSpPr>
                <p:cNvPr id="8671" name="Google Shape;8671;p64"/>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2" name="Google Shape;8672;p64"/>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3" name="Google Shape;8673;p64"/>
              <p:cNvGrpSpPr/>
              <p:nvPr/>
            </p:nvGrpSpPr>
            <p:grpSpPr>
              <a:xfrm>
                <a:off x="5071616" y="3284615"/>
                <a:ext cx="37783" cy="32357"/>
                <a:chOff x="5071616" y="3284615"/>
                <a:chExt cx="37783" cy="32357"/>
              </a:xfrm>
            </p:grpSpPr>
            <p:sp>
              <p:nvSpPr>
                <p:cNvPr id="8674" name="Google Shape;8674;p64"/>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5" name="Google Shape;8675;p64"/>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6" name="Google Shape;8676;p64"/>
              <p:cNvGrpSpPr/>
              <p:nvPr/>
            </p:nvGrpSpPr>
            <p:grpSpPr>
              <a:xfrm>
                <a:off x="5389291" y="3759921"/>
                <a:ext cx="37783" cy="32380"/>
                <a:chOff x="5389291" y="3759921"/>
                <a:chExt cx="37783" cy="32380"/>
              </a:xfrm>
            </p:grpSpPr>
            <p:sp>
              <p:nvSpPr>
                <p:cNvPr id="8677" name="Google Shape;8677;p64"/>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78" name="Google Shape;8678;p64"/>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79" name="Google Shape;8679;p64"/>
              <p:cNvGrpSpPr/>
              <p:nvPr/>
            </p:nvGrpSpPr>
            <p:grpSpPr>
              <a:xfrm>
                <a:off x="5431534" y="3632932"/>
                <a:ext cx="37878" cy="32451"/>
                <a:chOff x="5431534" y="3632932"/>
                <a:chExt cx="37878" cy="32451"/>
              </a:xfrm>
            </p:grpSpPr>
            <p:sp>
              <p:nvSpPr>
                <p:cNvPr id="8680" name="Google Shape;8680;p64"/>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1" name="Google Shape;8681;p64"/>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2" name="Google Shape;8682;p64"/>
              <p:cNvGrpSpPr/>
              <p:nvPr/>
            </p:nvGrpSpPr>
            <p:grpSpPr>
              <a:xfrm>
                <a:off x="5540755" y="3544829"/>
                <a:ext cx="37783" cy="32357"/>
                <a:chOff x="5540755" y="3544829"/>
                <a:chExt cx="37783" cy="32357"/>
              </a:xfrm>
            </p:grpSpPr>
            <p:sp>
              <p:nvSpPr>
                <p:cNvPr id="8683" name="Google Shape;8683;p64"/>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4" name="Google Shape;8684;p64"/>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5" name="Google Shape;8685;p64"/>
              <p:cNvGrpSpPr/>
              <p:nvPr/>
            </p:nvGrpSpPr>
            <p:grpSpPr>
              <a:xfrm>
                <a:off x="5579293" y="3412107"/>
                <a:ext cx="37776" cy="32357"/>
                <a:chOff x="5579293" y="3412107"/>
                <a:chExt cx="37776" cy="32357"/>
              </a:xfrm>
            </p:grpSpPr>
            <p:sp>
              <p:nvSpPr>
                <p:cNvPr id="8686" name="Google Shape;8686;p64"/>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87" name="Google Shape;8687;p64"/>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88" name="Google Shape;8688;p64"/>
              <p:cNvGrpSpPr/>
              <p:nvPr/>
            </p:nvGrpSpPr>
            <p:grpSpPr>
              <a:xfrm>
                <a:off x="5801346" y="3284615"/>
                <a:ext cx="37783" cy="32357"/>
                <a:chOff x="5801346" y="3284615"/>
                <a:chExt cx="37783" cy="32357"/>
              </a:xfrm>
            </p:grpSpPr>
            <p:sp>
              <p:nvSpPr>
                <p:cNvPr id="8689" name="Google Shape;8689;p64"/>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0" name="Google Shape;8690;p64"/>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1" name="Google Shape;8691;p64"/>
              <p:cNvGrpSpPr/>
              <p:nvPr/>
            </p:nvGrpSpPr>
            <p:grpSpPr>
              <a:xfrm>
                <a:off x="5763578" y="3399067"/>
                <a:ext cx="37776" cy="32364"/>
                <a:chOff x="5763578" y="3399067"/>
                <a:chExt cx="37776" cy="32364"/>
              </a:xfrm>
            </p:grpSpPr>
            <p:sp>
              <p:nvSpPr>
                <p:cNvPr id="8692" name="Google Shape;8692;p64"/>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3" name="Google Shape;8693;p64"/>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4" name="Google Shape;8694;p64"/>
              <p:cNvGrpSpPr/>
              <p:nvPr/>
            </p:nvGrpSpPr>
            <p:grpSpPr>
              <a:xfrm>
                <a:off x="5395858" y="3230952"/>
                <a:ext cx="37776" cy="32364"/>
                <a:chOff x="5395858" y="3230952"/>
                <a:chExt cx="37776" cy="32364"/>
              </a:xfrm>
            </p:grpSpPr>
            <p:sp>
              <p:nvSpPr>
                <p:cNvPr id="8695" name="Google Shape;8695;p64"/>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6" name="Google Shape;8696;p64"/>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697" name="Google Shape;8697;p64"/>
              <p:cNvGrpSpPr/>
              <p:nvPr/>
            </p:nvGrpSpPr>
            <p:grpSpPr>
              <a:xfrm>
                <a:off x="5264088" y="3188237"/>
                <a:ext cx="37776" cy="32357"/>
                <a:chOff x="5264088" y="3188237"/>
                <a:chExt cx="37776" cy="32357"/>
              </a:xfrm>
            </p:grpSpPr>
            <p:sp>
              <p:nvSpPr>
                <p:cNvPr id="8698" name="Google Shape;8698;p64"/>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699" name="Google Shape;8699;p64"/>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0" name="Google Shape;8700;p64"/>
              <p:cNvGrpSpPr/>
              <p:nvPr/>
            </p:nvGrpSpPr>
            <p:grpSpPr>
              <a:xfrm>
                <a:off x="5585758" y="3237425"/>
                <a:ext cx="37878" cy="32357"/>
                <a:chOff x="5585758" y="3237425"/>
                <a:chExt cx="37878" cy="32357"/>
              </a:xfrm>
            </p:grpSpPr>
            <p:sp>
              <p:nvSpPr>
                <p:cNvPr id="8701" name="Google Shape;8701;p64"/>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2" name="Google Shape;8702;p64"/>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3" name="Google Shape;8703;p64"/>
              <p:cNvGrpSpPr/>
              <p:nvPr/>
            </p:nvGrpSpPr>
            <p:grpSpPr>
              <a:xfrm>
                <a:off x="4874196" y="3291088"/>
                <a:ext cx="37878" cy="32451"/>
                <a:chOff x="4874196" y="3291088"/>
                <a:chExt cx="37878" cy="32451"/>
              </a:xfrm>
            </p:grpSpPr>
            <p:sp>
              <p:nvSpPr>
                <p:cNvPr id="8704" name="Google Shape;8704;p64"/>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5" name="Google Shape;8705;p64"/>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6" name="Google Shape;8706;p64"/>
              <p:cNvGrpSpPr/>
              <p:nvPr/>
            </p:nvGrpSpPr>
            <p:grpSpPr>
              <a:xfrm>
                <a:off x="5197770" y="3785466"/>
                <a:ext cx="37783" cy="32427"/>
                <a:chOff x="5197770" y="3785466"/>
                <a:chExt cx="37783" cy="32427"/>
              </a:xfrm>
            </p:grpSpPr>
            <p:sp>
              <p:nvSpPr>
                <p:cNvPr id="8707" name="Google Shape;8707;p64"/>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08" name="Google Shape;8708;p64"/>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09" name="Google Shape;8709;p64"/>
              <p:cNvGrpSpPr/>
              <p:nvPr/>
            </p:nvGrpSpPr>
            <p:grpSpPr>
              <a:xfrm>
                <a:off x="5177699" y="3492117"/>
                <a:ext cx="37776" cy="32357"/>
                <a:chOff x="5177699" y="3492117"/>
                <a:chExt cx="37776" cy="32357"/>
              </a:xfrm>
            </p:grpSpPr>
            <p:sp>
              <p:nvSpPr>
                <p:cNvPr id="8710" name="Google Shape;8710;p64"/>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1" name="Google Shape;8711;p64"/>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2" name="Google Shape;8712;p64"/>
              <p:cNvGrpSpPr/>
              <p:nvPr/>
            </p:nvGrpSpPr>
            <p:grpSpPr>
              <a:xfrm>
                <a:off x="5349431" y="3622346"/>
                <a:ext cx="37870" cy="32380"/>
                <a:chOff x="5349431" y="3622346"/>
                <a:chExt cx="37870" cy="32380"/>
              </a:xfrm>
            </p:grpSpPr>
            <p:sp>
              <p:nvSpPr>
                <p:cNvPr id="8713" name="Google Shape;8713;p64"/>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4" name="Google Shape;8714;p64"/>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5" name="Google Shape;8715;p64"/>
              <p:cNvGrpSpPr/>
              <p:nvPr/>
            </p:nvGrpSpPr>
            <p:grpSpPr>
              <a:xfrm>
                <a:off x="5068855" y="3563980"/>
                <a:ext cx="53954" cy="46223"/>
                <a:chOff x="5068855" y="3563980"/>
                <a:chExt cx="53954" cy="46223"/>
              </a:xfrm>
            </p:grpSpPr>
            <p:sp>
              <p:nvSpPr>
                <p:cNvPr id="8716" name="Google Shape;8716;p64"/>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17" name="Google Shape;8717;p64"/>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18" name="Google Shape;8718;p64"/>
              <p:cNvGrpSpPr/>
              <p:nvPr/>
            </p:nvGrpSpPr>
            <p:grpSpPr>
              <a:xfrm>
                <a:off x="5037654" y="3392507"/>
                <a:ext cx="37870" cy="32451"/>
                <a:chOff x="5037654" y="3392507"/>
                <a:chExt cx="37870" cy="32451"/>
              </a:xfrm>
            </p:grpSpPr>
            <p:sp>
              <p:nvSpPr>
                <p:cNvPr id="8719" name="Google Shape;8719;p64"/>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0" name="Google Shape;8720;p64"/>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1" name="Google Shape;8721;p64"/>
              <p:cNvGrpSpPr/>
              <p:nvPr/>
            </p:nvGrpSpPr>
            <p:grpSpPr>
              <a:xfrm>
                <a:off x="5456560" y="3368629"/>
                <a:ext cx="37870" cy="32451"/>
                <a:chOff x="5456560" y="3368629"/>
                <a:chExt cx="37870" cy="32451"/>
              </a:xfrm>
            </p:grpSpPr>
            <p:sp>
              <p:nvSpPr>
                <p:cNvPr id="8722" name="Google Shape;8722;p64"/>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3" name="Google Shape;8723;p64"/>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4" name="Google Shape;8724;p64"/>
              <p:cNvGrpSpPr/>
              <p:nvPr/>
            </p:nvGrpSpPr>
            <p:grpSpPr>
              <a:xfrm>
                <a:off x="4755749" y="3501516"/>
                <a:ext cx="46246" cy="39608"/>
                <a:chOff x="4755749" y="3501516"/>
                <a:chExt cx="46246" cy="39608"/>
              </a:xfrm>
            </p:grpSpPr>
            <p:sp>
              <p:nvSpPr>
                <p:cNvPr id="8725" name="Google Shape;8725;p64"/>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6" name="Google Shape;8726;p64"/>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27" name="Google Shape;8727;p64"/>
              <p:cNvGrpSpPr/>
              <p:nvPr/>
            </p:nvGrpSpPr>
            <p:grpSpPr>
              <a:xfrm>
                <a:off x="4681346" y="3485582"/>
                <a:ext cx="37783" cy="32427"/>
                <a:chOff x="4681346" y="3485582"/>
                <a:chExt cx="37783" cy="32427"/>
              </a:xfrm>
            </p:grpSpPr>
            <p:sp>
              <p:nvSpPr>
                <p:cNvPr id="8728" name="Google Shape;8728;p64"/>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29" name="Google Shape;8729;p64"/>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0" name="Google Shape;8730;p64"/>
              <p:cNvGrpSpPr/>
              <p:nvPr/>
            </p:nvGrpSpPr>
            <p:grpSpPr>
              <a:xfrm>
                <a:off x="4767067" y="3291088"/>
                <a:ext cx="37878" cy="32451"/>
                <a:chOff x="4767067" y="3291088"/>
                <a:chExt cx="37878" cy="32451"/>
              </a:xfrm>
            </p:grpSpPr>
            <p:sp>
              <p:nvSpPr>
                <p:cNvPr id="8731" name="Google Shape;8731;p64"/>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2" name="Google Shape;8732;p64"/>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3" name="Google Shape;8733;p64"/>
              <p:cNvGrpSpPr/>
              <p:nvPr/>
            </p:nvGrpSpPr>
            <p:grpSpPr>
              <a:xfrm>
                <a:off x="4687819" y="3405539"/>
                <a:ext cx="37776" cy="32451"/>
                <a:chOff x="4687819" y="3405539"/>
                <a:chExt cx="37776" cy="32451"/>
              </a:xfrm>
            </p:grpSpPr>
            <p:sp>
              <p:nvSpPr>
                <p:cNvPr id="8734" name="Google Shape;8734;p64"/>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5" name="Google Shape;8735;p64"/>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6" name="Google Shape;8736;p64"/>
              <p:cNvGrpSpPr/>
              <p:nvPr/>
            </p:nvGrpSpPr>
            <p:grpSpPr>
              <a:xfrm>
                <a:off x="4923101" y="3444809"/>
                <a:ext cx="52813" cy="45318"/>
                <a:chOff x="4923101" y="3444809"/>
                <a:chExt cx="52813" cy="45318"/>
              </a:xfrm>
            </p:grpSpPr>
            <p:sp>
              <p:nvSpPr>
                <p:cNvPr id="8737" name="Google Shape;8737;p64"/>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38" name="Google Shape;8738;p64"/>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39" name="Google Shape;8739;p64"/>
              <p:cNvGrpSpPr/>
              <p:nvPr/>
            </p:nvGrpSpPr>
            <p:grpSpPr>
              <a:xfrm>
                <a:off x="4846040" y="3654750"/>
                <a:ext cx="31405" cy="26993"/>
                <a:chOff x="4846040" y="3654750"/>
                <a:chExt cx="31405" cy="26993"/>
              </a:xfrm>
            </p:grpSpPr>
            <p:sp>
              <p:nvSpPr>
                <p:cNvPr id="8740" name="Google Shape;8740;p64"/>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1" name="Google Shape;8741;p64"/>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2" name="Google Shape;8742;p64"/>
              <p:cNvGrpSpPr/>
              <p:nvPr/>
            </p:nvGrpSpPr>
            <p:grpSpPr>
              <a:xfrm>
                <a:off x="4925673" y="3691700"/>
                <a:ext cx="40253" cy="34472"/>
                <a:chOff x="4925673" y="3691700"/>
                <a:chExt cx="40253" cy="34472"/>
              </a:xfrm>
            </p:grpSpPr>
            <p:sp>
              <p:nvSpPr>
                <p:cNvPr id="8743" name="Google Shape;8743;p64"/>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4" name="Google Shape;8744;p64"/>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5" name="Google Shape;8745;p64"/>
              <p:cNvGrpSpPr/>
              <p:nvPr/>
            </p:nvGrpSpPr>
            <p:grpSpPr>
              <a:xfrm>
                <a:off x="4894653" y="3740848"/>
                <a:ext cx="31405" cy="26906"/>
                <a:chOff x="4894653" y="3740848"/>
                <a:chExt cx="31405" cy="26906"/>
              </a:xfrm>
            </p:grpSpPr>
            <p:sp>
              <p:nvSpPr>
                <p:cNvPr id="8746" name="Google Shape;8746;p64"/>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47" name="Google Shape;8747;p64"/>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48" name="Google Shape;8748;p64"/>
              <p:cNvGrpSpPr/>
              <p:nvPr/>
            </p:nvGrpSpPr>
            <p:grpSpPr>
              <a:xfrm>
                <a:off x="4962300" y="3696348"/>
                <a:ext cx="38255" cy="32773"/>
                <a:chOff x="4962300" y="3696348"/>
                <a:chExt cx="38255" cy="32773"/>
              </a:xfrm>
            </p:grpSpPr>
            <p:sp>
              <p:nvSpPr>
                <p:cNvPr id="8749" name="Google Shape;8749;p64"/>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0" name="Google Shape;8750;p64"/>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1" name="Google Shape;8751;p64"/>
              <p:cNvGrpSpPr/>
              <p:nvPr/>
            </p:nvGrpSpPr>
            <p:grpSpPr>
              <a:xfrm>
                <a:off x="4980185" y="3743349"/>
                <a:ext cx="31499" cy="26969"/>
                <a:chOff x="4980185" y="3743349"/>
                <a:chExt cx="31499" cy="26969"/>
              </a:xfrm>
            </p:grpSpPr>
            <p:sp>
              <p:nvSpPr>
                <p:cNvPr id="8752" name="Google Shape;8752;p64"/>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3" name="Google Shape;8753;p64"/>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4" name="Google Shape;8754;p64"/>
              <p:cNvGrpSpPr/>
              <p:nvPr/>
            </p:nvGrpSpPr>
            <p:grpSpPr>
              <a:xfrm>
                <a:off x="5013768" y="3734312"/>
                <a:ext cx="31499" cy="26969"/>
                <a:chOff x="5013768" y="3734312"/>
                <a:chExt cx="31499" cy="26969"/>
              </a:xfrm>
            </p:grpSpPr>
            <p:sp>
              <p:nvSpPr>
                <p:cNvPr id="8755" name="Google Shape;8755;p64"/>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6" name="Google Shape;8756;p64"/>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57" name="Google Shape;8757;p64"/>
              <p:cNvGrpSpPr/>
              <p:nvPr/>
            </p:nvGrpSpPr>
            <p:grpSpPr>
              <a:xfrm>
                <a:off x="5036703" y="3764545"/>
                <a:ext cx="31499" cy="26898"/>
                <a:chOff x="5036703" y="3764545"/>
                <a:chExt cx="31499" cy="26898"/>
              </a:xfrm>
            </p:grpSpPr>
            <p:sp>
              <p:nvSpPr>
                <p:cNvPr id="8758" name="Google Shape;8758;p64"/>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59" name="Google Shape;8759;p64"/>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0" name="Google Shape;8760;p64"/>
              <p:cNvGrpSpPr/>
              <p:nvPr/>
            </p:nvGrpSpPr>
            <p:grpSpPr>
              <a:xfrm>
                <a:off x="4953546" y="3768352"/>
                <a:ext cx="31405" cy="26898"/>
                <a:chOff x="4953546" y="3768352"/>
                <a:chExt cx="31405" cy="26898"/>
              </a:xfrm>
            </p:grpSpPr>
            <p:sp>
              <p:nvSpPr>
                <p:cNvPr id="8761" name="Google Shape;8761;p64"/>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2" name="Google Shape;8762;p64"/>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3" name="Google Shape;8763;p64"/>
              <p:cNvGrpSpPr/>
              <p:nvPr/>
            </p:nvGrpSpPr>
            <p:grpSpPr>
              <a:xfrm>
                <a:off x="4964770" y="3814016"/>
                <a:ext cx="31499" cy="26993"/>
                <a:chOff x="4964770" y="3814016"/>
                <a:chExt cx="31499" cy="26993"/>
              </a:xfrm>
            </p:grpSpPr>
            <p:sp>
              <p:nvSpPr>
                <p:cNvPr id="8764" name="Google Shape;8764;p64"/>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5" name="Google Shape;8765;p64"/>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6" name="Google Shape;8766;p64"/>
              <p:cNvGrpSpPr/>
              <p:nvPr/>
            </p:nvGrpSpPr>
            <p:grpSpPr>
              <a:xfrm>
                <a:off x="4923290" y="3800504"/>
                <a:ext cx="31468" cy="26898"/>
                <a:chOff x="4923290" y="3800504"/>
                <a:chExt cx="31468" cy="26898"/>
              </a:xfrm>
            </p:grpSpPr>
            <p:sp>
              <p:nvSpPr>
                <p:cNvPr id="8767" name="Google Shape;8767;p64"/>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68" name="Google Shape;8768;p64"/>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69" name="Google Shape;8769;p64"/>
              <p:cNvGrpSpPr/>
              <p:nvPr/>
            </p:nvGrpSpPr>
            <p:grpSpPr>
              <a:xfrm>
                <a:off x="5108534" y="3650943"/>
                <a:ext cx="31405" cy="26993"/>
                <a:chOff x="5108534" y="3650943"/>
                <a:chExt cx="31405" cy="26993"/>
              </a:xfrm>
            </p:grpSpPr>
            <p:sp>
              <p:nvSpPr>
                <p:cNvPr id="8770" name="Google Shape;8770;p64"/>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1" name="Google Shape;8771;p64"/>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2" name="Google Shape;8772;p64"/>
              <p:cNvGrpSpPr/>
              <p:nvPr/>
            </p:nvGrpSpPr>
            <p:grpSpPr>
              <a:xfrm>
                <a:off x="5119380" y="3760739"/>
                <a:ext cx="31499" cy="26993"/>
                <a:chOff x="5119380" y="3760739"/>
                <a:chExt cx="31499" cy="26993"/>
              </a:xfrm>
            </p:grpSpPr>
            <p:sp>
              <p:nvSpPr>
                <p:cNvPr id="8773" name="Google Shape;8773;p64"/>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4" name="Google Shape;8774;p64"/>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5" name="Google Shape;8775;p64"/>
              <p:cNvGrpSpPr/>
              <p:nvPr/>
            </p:nvGrpSpPr>
            <p:grpSpPr>
              <a:xfrm>
                <a:off x="5119380" y="3788235"/>
                <a:ext cx="31499" cy="26993"/>
                <a:chOff x="5119380" y="3788235"/>
                <a:chExt cx="31499" cy="26993"/>
              </a:xfrm>
            </p:grpSpPr>
            <p:sp>
              <p:nvSpPr>
                <p:cNvPr id="8776" name="Google Shape;8776;p64"/>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77" name="Google Shape;8777;p64"/>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78" name="Google Shape;8778;p64"/>
              <p:cNvGrpSpPr/>
              <p:nvPr/>
            </p:nvGrpSpPr>
            <p:grpSpPr>
              <a:xfrm>
                <a:off x="5158005" y="3875284"/>
                <a:ext cx="31405" cy="27001"/>
                <a:chOff x="5158005" y="3875284"/>
                <a:chExt cx="31405" cy="27001"/>
              </a:xfrm>
            </p:grpSpPr>
            <p:sp>
              <p:nvSpPr>
                <p:cNvPr id="8779" name="Google Shape;8779;p64"/>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0" name="Google Shape;8780;p64"/>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1" name="Google Shape;8781;p64"/>
              <p:cNvGrpSpPr/>
              <p:nvPr/>
            </p:nvGrpSpPr>
            <p:grpSpPr>
              <a:xfrm>
                <a:off x="5233163" y="3764545"/>
                <a:ext cx="31499" cy="26898"/>
                <a:chOff x="5233163" y="3764545"/>
                <a:chExt cx="31499" cy="26898"/>
              </a:xfrm>
            </p:grpSpPr>
            <p:sp>
              <p:nvSpPr>
                <p:cNvPr id="8782" name="Google Shape;8782;p64"/>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3" name="Google Shape;8783;p64"/>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4" name="Google Shape;8784;p64"/>
              <p:cNvGrpSpPr/>
              <p:nvPr/>
            </p:nvGrpSpPr>
            <p:grpSpPr>
              <a:xfrm>
                <a:off x="5276168" y="3805545"/>
                <a:ext cx="31499" cy="26906"/>
                <a:chOff x="5276168" y="3805545"/>
                <a:chExt cx="31499" cy="26906"/>
              </a:xfrm>
            </p:grpSpPr>
            <p:sp>
              <p:nvSpPr>
                <p:cNvPr id="8785" name="Google Shape;8785;p64"/>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6" name="Google Shape;8786;p64"/>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87" name="Google Shape;8787;p64"/>
              <p:cNvGrpSpPr/>
              <p:nvPr/>
            </p:nvGrpSpPr>
            <p:grpSpPr>
              <a:xfrm>
                <a:off x="5294053" y="3851933"/>
                <a:ext cx="31405" cy="26945"/>
                <a:chOff x="5294053" y="3851933"/>
                <a:chExt cx="31405" cy="26945"/>
              </a:xfrm>
            </p:grpSpPr>
            <p:sp>
              <p:nvSpPr>
                <p:cNvPr id="8788" name="Google Shape;8788;p64"/>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89" name="Google Shape;8789;p64"/>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0" name="Google Shape;8790;p64"/>
              <p:cNvGrpSpPr/>
              <p:nvPr/>
            </p:nvGrpSpPr>
            <p:grpSpPr>
              <a:xfrm>
                <a:off x="5341723" y="3851902"/>
                <a:ext cx="31405" cy="26977"/>
                <a:chOff x="5341723" y="3851902"/>
                <a:chExt cx="31405" cy="26977"/>
              </a:xfrm>
            </p:grpSpPr>
            <p:sp>
              <p:nvSpPr>
                <p:cNvPr id="8791" name="Google Shape;8791;p64"/>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2" name="Google Shape;8792;p64"/>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3" name="Google Shape;8793;p64"/>
              <p:cNvGrpSpPr/>
              <p:nvPr/>
            </p:nvGrpSpPr>
            <p:grpSpPr>
              <a:xfrm>
                <a:off x="5054871" y="3507855"/>
                <a:ext cx="31405" cy="26993"/>
                <a:chOff x="5054871" y="3507855"/>
                <a:chExt cx="31405" cy="26993"/>
              </a:xfrm>
            </p:grpSpPr>
            <p:sp>
              <p:nvSpPr>
                <p:cNvPr id="8794" name="Google Shape;8794;p64"/>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5" name="Google Shape;8795;p64"/>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6" name="Google Shape;8796;p64"/>
              <p:cNvGrpSpPr/>
              <p:nvPr/>
            </p:nvGrpSpPr>
            <p:grpSpPr>
              <a:xfrm>
                <a:off x="4876579" y="3675325"/>
                <a:ext cx="31405" cy="26969"/>
                <a:chOff x="4876579" y="3675325"/>
                <a:chExt cx="31405" cy="26969"/>
              </a:xfrm>
            </p:grpSpPr>
            <p:sp>
              <p:nvSpPr>
                <p:cNvPr id="8797" name="Google Shape;8797;p64"/>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798" name="Google Shape;8798;p64"/>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799" name="Google Shape;8799;p64"/>
              <p:cNvGrpSpPr/>
              <p:nvPr/>
            </p:nvGrpSpPr>
            <p:grpSpPr>
              <a:xfrm>
                <a:off x="4842233" y="3688333"/>
                <a:ext cx="31405" cy="26993"/>
                <a:chOff x="4842233" y="3688333"/>
                <a:chExt cx="31405" cy="26993"/>
              </a:xfrm>
            </p:grpSpPr>
            <p:sp>
              <p:nvSpPr>
                <p:cNvPr id="8800" name="Google Shape;8800;p64"/>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1" name="Google Shape;8801;p64"/>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02" name="Google Shape;8802;p64"/>
              <p:cNvGrpSpPr/>
              <p:nvPr/>
            </p:nvGrpSpPr>
            <p:grpSpPr>
              <a:xfrm>
                <a:off x="5187876" y="3608032"/>
                <a:ext cx="31405" cy="27001"/>
                <a:chOff x="5187876" y="3608032"/>
                <a:chExt cx="31405" cy="27001"/>
              </a:xfrm>
            </p:grpSpPr>
            <p:sp>
              <p:nvSpPr>
                <p:cNvPr id="8803" name="Google Shape;8803;p64"/>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4" name="Google Shape;8804;p64"/>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05" name="Google Shape;8805;p64"/>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6" name="Google Shape;8806;p64"/>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07" name="Google Shape;8807;p64"/>
              <p:cNvGrpSpPr/>
              <p:nvPr/>
            </p:nvGrpSpPr>
            <p:grpSpPr>
              <a:xfrm>
                <a:off x="5269224" y="3304167"/>
                <a:ext cx="40253" cy="34402"/>
                <a:chOff x="5269224" y="3304167"/>
                <a:chExt cx="40253" cy="34402"/>
              </a:xfrm>
            </p:grpSpPr>
            <p:sp>
              <p:nvSpPr>
                <p:cNvPr id="8808" name="Google Shape;8808;p64"/>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09" name="Google Shape;8809;p64"/>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10" name="Google Shape;8810;p64"/>
              <p:cNvGrpSpPr/>
              <p:nvPr/>
            </p:nvGrpSpPr>
            <p:grpSpPr>
              <a:xfrm>
                <a:off x="5327354" y="3476615"/>
                <a:ext cx="49864" cy="42723"/>
                <a:chOff x="5327354" y="3476615"/>
                <a:chExt cx="49864" cy="42723"/>
              </a:xfrm>
            </p:grpSpPr>
            <p:sp>
              <p:nvSpPr>
                <p:cNvPr id="8811" name="Google Shape;8811;p64"/>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2" name="Google Shape;8812;p64"/>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13" name="Google Shape;8813;p64"/>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4" name="Google Shape;8814;p64"/>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15" name="Google Shape;8815;p64"/>
              <p:cNvGrpSpPr/>
              <p:nvPr/>
            </p:nvGrpSpPr>
            <p:grpSpPr>
              <a:xfrm>
                <a:off x="5341723" y="3775957"/>
                <a:ext cx="31405" cy="26898"/>
                <a:chOff x="5341723" y="3775957"/>
                <a:chExt cx="31405" cy="26898"/>
              </a:xfrm>
            </p:grpSpPr>
            <p:sp>
              <p:nvSpPr>
                <p:cNvPr id="8816" name="Google Shape;8816;p64"/>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17" name="Google Shape;8817;p64"/>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18" name="Google Shape;8818;p64"/>
              <p:cNvGrpSpPr/>
              <p:nvPr/>
            </p:nvGrpSpPr>
            <p:grpSpPr>
              <a:xfrm>
                <a:off x="5439053" y="3699274"/>
                <a:ext cx="31405" cy="26898"/>
                <a:chOff x="5439053" y="3699274"/>
                <a:chExt cx="31405" cy="26898"/>
              </a:xfrm>
            </p:grpSpPr>
            <p:sp>
              <p:nvSpPr>
                <p:cNvPr id="8819" name="Google Shape;8819;p64"/>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0" name="Google Shape;8820;p64"/>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1" name="Google Shape;8821;p64"/>
              <p:cNvGrpSpPr/>
              <p:nvPr/>
            </p:nvGrpSpPr>
            <p:grpSpPr>
              <a:xfrm>
                <a:off x="5412414" y="3622307"/>
                <a:ext cx="31499" cy="26993"/>
                <a:chOff x="5412414" y="3622307"/>
                <a:chExt cx="31499" cy="26993"/>
              </a:xfrm>
            </p:grpSpPr>
            <p:sp>
              <p:nvSpPr>
                <p:cNvPr id="8822" name="Google Shape;8822;p64"/>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3" name="Google Shape;8823;p64"/>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4" name="Google Shape;8824;p64"/>
              <p:cNvGrpSpPr/>
              <p:nvPr/>
            </p:nvGrpSpPr>
            <p:grpSpPr>
              <a:xfrm>
                <a:off x="5476254" y="3473949"/>
                <a:ext cx="26835" cy="26930"/>
                <a:chOff x="5476254" y="3473949"/>
                <a:chExt cx="26835" cy="26930"/>
              </a:xfrm>
            </p:grpSpPr>
            <p:sp>
              <p:nvSpPr>
                <p:cNvPr id="8825" name="Google Shape;8825;p64"/>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6" name="Google Shape;8826;p64"/>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27" name="Google Shape;8827;p64"/>
              <p:cNvGrpSpPr/>
              <p:nvPr/>
            </p:nvGrpSpPr>
            <p:grpSpPr>
              <a:xfrm>
                <a:off x="5564547" y="3481594"/>
                <a:ext cx="31397" cy="26898"/>
                <a:chOff x="5564547" y="3481594"/>
                <a:chExt cx="31397" cy="26898"/>
              </a:xfrm>
            </p:grpSpPr>
            <p:sp>
              <p:nvSpPr>
                <p:cNvPr id="8828" name="Google Shape;8828;p64"/>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29" name="Google Shape;8829;p64"/>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0" name="Google Shape;8830;p64"/>
              <p:cNvGrpSpPr/>
              <p:nvPr/>
            </p:nvGrpSpPr>
            <p:grpSpPr>
              <a:xfrm>
                <a:off x="5534101" y="3470174"/>
                <a:ext cx="31397" cy="26906"/>
                <a:chOff x="5534101" y="3470174"/>
                <a:chExt cx="31397" cy="26906"/>
              </a:xfrm>
            </p:grpSpPr>
            <p:sp>
              <p:nvSpPr>
                <p:cNvPr id="8831" name="Google Shape;8831;p64"/>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2" name="Google Shape;8832;p64"/>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3" name="Google Shape;8833;p64"/>
              <p:cNvGrpSpPr/>
              <p:nvPr/>
            </p:nvGrpSpPr>
            <p:grpSpPr>
              <a:xfrm>
                <a:off x="5610879" y="3314486"/>
                <a:ext cx="31499" cy="26938"/>
                <a:chOff x="5610879" y="3314486"/>
                <a:chExt cx="31499" cy="26938"/>
              </a:xfrm>
            </p:grpSpPr>
            <p:sp>
              <p:nvSpPr>
                <p:cNvPr id="8834" name="Google Shape;8834;p64"/>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5" name="Google Shape;8835;p64"/>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6" name="Google Shape;8836;p64"/>
              <p:cNvGrpSpPr/>
              <p:nvPr/>
            </p:nvGrpSpPr>
            <p:grpSpPr>
              <a:xfrm>
                <a:off x="4834525" y="3501382"/>
                <a:ext cx="31499" cy="26898"/>
                <a:chOff x="4834525" y="3501382"/>
                <a:chExt cx="31499" cy="26898"/>
              </a:xfrm>
            </p:grpSpPr>
            <p:sp>
              <p:nvSpPr>
                <p:cNvPr id="8837" name="Google Shape;8837;p64"/>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38" name="Google Shape;8838;p64"/>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39" name="Google Shape;8839;p64"/>
              <p:cNvGrpSpPr/>
              <p:nvPr/>
            </p:nvGrpSpPr>
            <p:grpSpPr>
              <a:xfrm>
                <a:off x="4898460" y="3580158"/>
                <a:ext cx="31405" cy="26898"/>
                <a:chOff x="4898460" y="3580158"/>
                <a:chExt cx="31405" cy="26898"/>
              </a:xfrm>
            </p:grpSpPr>
            <p:sp>
              <p:nvSpPr>
                <p:cNvPr id="8840" name="Google Shape;8840;p64"/>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1" name="Google Shape;8841;p64"/>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2" name="Google Shape;8842;p64"/>
              <p:cNvGrpSpPr/>
              <p:nvPr/>
            </p:nvGrpSpPr>
            <p:grpSpPr>
              <a:xfrm>
                <a:off x="4882667" y="3608032"/>
                <a:ext cx="31499" cy="27001"/>
                <a:chOff x="4882667" y="3608032"/>
                <a:chExt cx="31499" cy="27001"/>
              </a:xfrm>
            </p:grpSpPr>
            <p:sp>
              <p:nvSpPr>
                <p:cNvPr id="8843" name="Google Shape;8843;p64"/>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4" name="Google Shape;8844;p64"/>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5" name="Google Shape;8845;p64"/>
              <p:cNvGrpSpPr/>
              <p:nvPr/>
            </p:nvGrpSpPr>
            <p:grpSpPr>
              <a:xfrm>
                <a:off x="4843373" y="3631407"/>
                <a:ext cx="16273" cy="16186"/>
                <a:chOff x="4843373" y="3631407"/>
                <a:chExt cx="16273" cy="16186"/>
              </a:xfrm>
            </p:grpSpPr>
            <p:sp>
              <p:nvSpPr>
                <p:cNvPr id="8846" name="Google Shape;8846;p64"/>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47" name="Google Shape;8847;p64"/>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48" name="Google Shape;8848;p64"/>
              <p:cNvGrpSpPr/>
              <p:nvPr/>
            </p:nvGrpSpPr>
            <p:grpSpPr>
              <a:xfrm>
                <a:off x="4727773" y="3591578"/>
                <a:ext cx="31499" cy="26898"/>
                <a:chOff x="4727773" y="3591578"/>
                <a:chExt cx="31499" cy="26898"/>
              </a:xfrm>
            </p:grpSpPr>
            <p:sp>
              <p:nvSpPr>
                <p:cNvPr id="8849" name="Google Shape;8849;p64"/>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0" name="Google Shape;8850;p64"/>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851" name="Google Shape;8851;p64"/>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2" name="Google Shape;8852;p64"/>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853" name="Google Shape;8853;p64"/>
              <p:cNvGrpSpPr/>
              <p:nvPr/>
            </p:nvGrpSpPr>
            <p:grpSpPr>
              <a:xfrm>
                <a:off x="4609421" y="3577398"/>
                <a:ext cx="31499" cy="27001"/>
                <a:chOff x="4609421" y="3577398"/>
                <a:chExt cx="31499" cy="27001"/>
              </a:xfrm>
            </p:grpSpPr>
            <p:sp>
              <p:nvSpPr>
                <p:cNvPr id="8854" name="Google Shape;8854;p64"/>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5" name="Google Shape;8855;p64"/>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56" name="Google Shape;8856;p64"/>
              <p:cNvGrpSpPr/>
              <p:nvPr/>
            </p:nvGrpSpPr>
            <p:grpSpPr>
              <a:xfrm>
                <a:off x="4649289" y="3577398"/>
                <a:ext cx="31499" cy="27001"/>
                <a:chOff x="4649289" y="3577398"/>
                <a:chExt cx="31499" cy="27001"/>
              </a:xfrm>
            </p:grpSpPr>
            <p:sp>
              <p:nvSpPr>
                <p:cNvPr id="8857" name="Google Shape;8857;p64"/>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58" name="Google Shape;8858;p64"/>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59" name="Google Shape;8859;p64"/>
              <p:cNvGrpSpPr/>
              <p:nvPr/>
            </p:nvGrpSpPr>
            <p:grpSpPr>
              <a:xfrm>
                <a:off x="4605614" y="3639523"/>
                <a:ext cx="31499" cy="26906"/>
                <a:chOff x="4605614" y="3639523"/>
                <a:chExt cx="31499" cy="26906"/>
              </a:xfrm>
            </p:grpSpPr>
            <p:sp>
              <p:nvSpPr>
                <p:cNvPr id="8860" name="Google Shape;8860;p64"/>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1" name="Google Shape;8861;p64"/>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2" name="Google Shape;8862;p64"/>
              <p:cNvGrpSpPr/>
              <p:nvPr/>
            </p:nvGrpSpPr>
            <p:grpSpPr>
              <a:xfrm>
                <a:off x="4785149" y="3618846"/>
                <a:ext cx="26930" cy="26843"/>
                <a:chOff x="4785149" y="3618846"/>
                <a:chExt cx="26930" cy="26843"/>
              </a:xfrm>
            </p:grpSpPr>
            <p:sp>
              <p:nvSpPr>
                <p:cNvPr id="8863" name="Google Shape;8863;p64"/>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4" name="Google Shape;8864;p64"/>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5" name="Google Shape;8865;p64"/>
              <p:cNvGrpSpPr/>
              <p:nvPr/>
            </p:nvGrpSpPr>
            <p:grpSpPr>
              <a:xfrm>
                <a:off x="4810167" y="3601567"/>
                <a:ext cx="31405" cy="26898"/>
                <a:chOff x="4810167" y="3601567"/>
                <a:chExt cx="31405" cy="26898"/>
              </a:xfrm>
            </p:grpSpPr>
            <p:sp>
              <p:nvSpPr>
                <p:cNvPr id="8866" name="Google Shape;8866;p64"/>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67" name="Google Shape;8867;p64"/>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68" name="Google Shape;8868;p64"/>
              <p:cNvGrpSpPr/>
              <p:nvPr/>
            </p:nvGrpSpPr>
            <p:grpSpPr>
              <a:xfrm>
                <a:off x="4831002" y="3373230"/>
                <a:ext cx="31405" cy="26898"/>
                <a:chOff x="4831002" y="3373230"/>
                <a:chExt cx="31405" cy="26898"/>
              </a:xfrm>
            </p:grpSpPr>
            <p:sp>
              <p:nvSpPr>
                <p:cNvPr id="8869" name="Google Shape;8869;p64"/>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0" name="Google Shape;8870;p64"/>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1" name="Google Shape;8871;p64"/>
              <p:cNvGrpSpPr/>
              <p:nvPr/>
            </p:nvGrpSpPr>
            <p:grpSpPr>
              <a:xfrm>
                <a:off x="4719311" y="3355054"/>
                <a:ext cx="31499" cy="27001"/>
                <a:chOff x="4719311" y="3355054"/>
                <a:chExt cx="31499" cy="27001"/>
              </a:xfrm>
            </p:grpSpPr>
            <p:sp>
              <p:nvSpPr>
                <p:cNvPr id="8872" name="Google Shape;8872;p64"/>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3" name="Google Shape;8873;p64"/>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4" name="Google Shape;8874;p64"/>
              <p:cNvGrpSpPr/>
              <p:nvPr/>
            </p:nvGrpSpPr>
            <p:grpSpPr>
              <a:xfrm>
                <a:off x="4798755" y="3450260"/>
                <a:ext cx="26930" cy="26930"/>
                <a:chOff x="4798755" y="3450260"/>
                <a:chExt cx="26930" cy="26930"/>
              </a:xfrm>
            </p:grpSpPr>
            <p:sp>
              <p:nvSpPr>
                <p:cNvPr id="8875" name="Google Shape;8875;p64"/>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6" name="Google Shape;8876;p64"/>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77" name="Google Shape;8877;p64"/>
              <p:cNvGrpSpPr/>
              <p:nvPr/>
            </p:nvGrpSpPr>
            <p:grpSpPr>
              <a:xfrm>
                <a:off x="4645576" y="3467555"/>
                <a:ext cx="31405" cy="26953"/>
                <a:chOff x="4645576" y="3467555"/>
                <a:chExt cx="31405" cy="26953"/>
              </a:xfrm>
            </p:grpSpPr>
            <p:sp>
              <p:nvSpPr>
                <p:cNvPr id="8878" name="Google Shape;8878;p64"/>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79" name="Google Shape;8879;p64"/>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0" name="Google Shape;8880;p64"/>
              <p:cNvGrpSpPr/>
              <p:nvPr/>
            </p:nvGrpSpPr>
            <p:grpSpPr>
              <a:xfrm>
                <a:off x="4687631" y="3583965"/>
                <a:ext cx="31499" cy="26898"/>
                <a:chOff x="4687631" y="3583965"/>
                <a:chExt cx="31499" cy="26898"/>
              </a:xfrm>
            </p:grpSpPr>
            <p:sp>
              <p:nvSpPr>
                <p:cNvPr id="8881" name="Google Shape;8881;p64"/>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2" name="Google Shape;8882;p64"/>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3" name="Google Shape;8883;p64"/>
              <p:cNvGrpSpPr/>
              <p:nvPr/>
            </p:nvGrpSpPr>
            <p:grpSpPr>
              <a:xfrm>
                <a:off x="4719311" y="3471314"/>
                <a:ext cx="31499" cy="27001"/>
                <a:chOff x="4719311" y="3471314"/>
                <a:chExt cx="31499" cy="27001"/>
              </a:xfrm>
            </p:grpSpPr>
            <p:sp>
              <p:nvSpPr>
                <p:cNvPr id="8884" name="Google Shape;8884;p64"/>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5" name="Google Shape;8885;p64"/>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6" name="Google Shape;8886;p64"/>
              <p:cNvGrpSpPr/>
              <p:nvPr/>
            </p:nvGrpSpPr>
            <p:grpSpPr>
              <a:xfrm>
                <a:off x="4719311" y="3434404"/>
                <a:ext cx="31499" cy="26898"/>
                <a:chOff x="4719311" y="3434404"/>
                <a:chExt cx="31499" cy="26898"/>
              </a:xfrm>
            </p:grpSpPr>
            <p:sp>
              <p:nvSpPr>
                <p:cNvPr id="8887" name="Google Shape;8887;p64"/>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88" name="Google Shape;8888;p64"/>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89" name="Google Shape;8889;p64"/>
              <p:cNvGrpSpPr/>
              <p:nvPr/>
            </p:nvGrpSpPr>
            <p:grpSpPr>
              <a:xfrm>
                <a:off x="4768876" y="3401772"/>
                <a:ext cx="31499" cy="26898"/>
                <a:chOff x="4768876" y="3401772"/>
                <a:chExt cx="31499" cy="26898"/>
              </a:xfrm>
            </p:grpSpPr>
            <p:sp>
              <p:nvSpPr>
                <p:cNvPr id="8890" name="Google Shape;8890;p64"/>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1" name="Google Shape;8891;p64"/>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2" name="Google Shape;8892;p64"/>
              <p:cNvGrpSpPr/>
              <p:nvPr/>
            </p:nvGrpSpPr>
            <p:grpSpPr>
              <a:xfrm>
                <a:off x="4762214" y="3471377"/>
                <a:ext cx="26938" cy="26938"/>
                <a:chOff x="4762214" y="3471377"/>
                <a:chExt cx="26938" cy="26938"/>
              </a:xfrm>
            </p:grpSpPr>
            <p:sp>
              <p:nvSpPr>
                <p:cNvPr id="8893" name="Google Shape;8893;p64"/>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4" name="Google Shape;8894;p64"/>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5" name="Google Shape;8895;p64"/>
              <p:cNvGrpSpPr/>
              <p:nvPr/>
            </p:nvGrpSpPr>
            <p:grpSpPr>
              <a:xfrm>
                <a:off x="4790473" y="3344782"/>
                <a:ext cx="31405" cy="26898"/>
                <a:chOff x="4790473" y="3344782"/>
                <a:chExt cx="31405" cy="26898"/>
              </a:xfrm>
            </p:grpSpPr>
            <p:sp>
              <p:nvSpPr>
                <p:cNvPr id="8896" name="Google Shape;8896;p64"/>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897" name="Google Shape;8897;p64"/>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898" name="Google Shape;8898;p64"/>
              <p:cNvGrpSpPr/>
              <p:nvPr/>
            </p:nvGrpSpPr>
            <p:grpSpPr>
              <a:xfrm>
                <a:off x="4823774" y="3950733"/>
                <a:ext cx="37398" cy="32034"/>
                <a:chOff x="4823774" y="3950733"/>
                <a:chExt cx="37398" cy="32034"/>
              </a:xfrm>
            </p:grpSpPr>
            <p:sp>
              <p:nvSpPr>
                <p:cNvPr id="8899" name="Google Shape;8899;p64"/>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0" name="Google Shape;8900;p64"/>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1" name="Google Shape;8901;p64"/>
              <p:cNvGrpSpPr/>
              <p:nvPr/>
            </p:nvGrpSpPr>
            <p:grpSpPr>
              <a:xfrm>
                <a:off x="4823396" y="4110566"/>
                <a:ext cx="31405" cy="26906"/>
                <a:chOff x="4823396" y="4110566"/>
                <a:chExt cx="31405" cy="26906"/>
              </a:xfrm>
            </p:grpSpPr>
            <p:sp>
              <p:nvSpPr>
                <p:cNvPr id="8902" name="Google Shape;8902;p64"/>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3" name="Google Shape;8903;p64"/>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4" name="Google Shape;8904;p64"/>
              <p:cNvGrpSpPr/>
              <p:nvPr/>
            </p:nvGrpSpPr>
            <p:grpSpPr>
              <a:xfrm>
                <a:off x="4838332" y="3821150"/>
                <a:ext cx="31499" cy="26898"/>
                <a:chOff x="4838332" y="3821150"/>
                <a:chExt cx="31499" cy="26898"/>
              </a:xfrm>
            </p:grpSpPr>
            <p:sp>
              <p:nvSpPr>
                <p:cNvPr id="8905" name="Google Shape;8905;p64"/>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6" name="Google Shape;8906;p64"/>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07" name="Google Shape;8907;p64"/>
              <p:cNvGrpSpPr/>
              <p:nvPr/>
            </p:nvGrpSpPr>
            <p:grpSpPr>
              <a:xfrm>
                <a:off x="4661275" y="3815007"/>
                <a:ext cx="36824" cy="31523"/>
                <a:chOff x="4661275" y="3815007"/>
                <a:chExt cx="36824" cy="31523"/>
              </a:xfrm>
            </p:grpSpPr>
            <p:sp>
              <p:nvSpPr>
                <p:cNvPr id="8908" name="Google Shape;8908;p64"/>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09" name="Google Shape;8909;p64"/>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0" name="Google Shape;8910;p64"/>
              <p:cNvGrpSpPr/>
              <p:nvPr/>
            </p:nvGrpSpPr>
            <p:grpSpPr>
              <a:xfrm>
                <a:off x="4558998" y="3851037"/>
                <a:ext cx="33591" cy="28699"/>
                <a:chOff x="4558998" y="3851037"/>
                <a:chExt cx="33591" cy="28699"/>
              </a:xfrm>
            </p:grpSpPr>
            <p:sp>
              <p:nvSpPr>
                <p:cNvPr id="8911" name="Google Shape;8911;p64"/>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2" name="Google Shape;8912;p64"/>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3" name="Google Shape;8913;p64"/>
              <p:cNvGrpSpPr/>
              <p:nvPr/>
            </p:nvGrpSpPr>
            <p:grpSpPr>
              <a:xfrm>
                <a:off x="4696762" y="3638587"/>
                <a:ext cx="33591" cy="28794"/>
                <a:chOff x="4696762" y="3638587"/>
                <a:chExt cx="33591" cy="28794"/>
              </a:xfrm>
            </p:grpSpPr>
            <p:sp>
              <p:nvSpPr>
                <p:cNvPr id="8914" name="Google Shape;8914;p64"/>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5" name="Google Shape;8915;p64"/>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6" name="Google Shape;8916;p64"/>
              <p:cNvGrpSpPr/>
              <p:nvPr/>
            </p:nvGrpSpPr>
            <p:grpSpPr>
              <a:xfrm>
                <a:off x="4929479" y="3939140"/>
                <a:ext cx="33497" cy="28692"/>
                <a:chOff x="4929479" y="3939140"/>
                <a:chExt cx="33497" cy="28692"/>
              </a:xfrm>
            </p:grpSpPr>
            <p:sp>
              <p:nvSpPr>
                <p:cNvPr id="8917" name="Google Shape;8917;p64"/>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18" name="Google Shape;8918;p64"/>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19" name="Google Shape;8919;p64"/>
              <p:cNvGrpSpPr/>
              <p:nvPr/>
            </p:nvGrpSpPr>
            <p:grpSpPr>
              <a:xfrm>
                <a:off x="4907119" y="3986039"/>
                <a:ext cx="33497" cy="28699"/>
                <a:chOff x="4907119" y="3986039"/>
                <a:chExt cx="33497" cy="28699"/>
              </a:xfrm>
            </p:grpSpPr>
            <p:sp>
              <p:nvSpPr>
                <p:cNvPr id="8920" name="Google Shape;8920;p64"/>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1" name="Google Shape;8921;p64"/>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22" name="Google Shape;8922;p64"/>
              <p:cNvGrpSpPr/>
              <p:nvPr/>
            </p:nvGrpSpPr>
            <p:grpSpPr>
              <a:xfrm>
                <a:off x="4911783" y="4048102"/>
                <a:ext cx="33591" cy="28762"/>
                <a:chOff x="4911783" y="4048102"/>
                <a:chExt cx="33591" cy="28762"/>
              </a:xfrm>
            </p:grpSpPr>
            <p:sp>
              <p:nvSpPr>
                <p:cNvPr id="8923" name="Google Shape;8923;p64"/>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4" name="Google Shape;8924;p64"/>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8925" name="Google Shape;8925;p64"/>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6" name="Google Shape;8926;p64"/>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8927" name="Google Shape;8927;p64"/>
              <p:cNvGrpSpPr/>
              <p:nvPr/>
            </p:nvGrpSpPr>
            <p:grpSpPr>
              <a:xfrm>
                <a:off x="4762623" y="3837847"/>
                <a:ext cx="42416" cy="36273"/>
                <a:chOff x="4762623" y="3837847"/>
                <a:chExt cx="42416" cy="36273"/>
              </a:xfrm>
            </p:grpSpPr>
            <p:sp>
              <p:nvSpPr>
                <p:cNvPr id="8928" name="Google Shape;8928;p64"/>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29" name="Google Shape;8929;p64"/>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30" name="Google Shape;8930;p64"/>
              <p:cNvGrpSpPr/>
              <p:nvPr/>
            </p:nvGrpSpPr>
            <p:grpSpPr>
              <a:xfrm>
                <a:off x="4746044" y="4104966"/>
                <a:ext cx="33497" cy="28699"/>
                <a:chOff x="4746044" y="4104966"/>
                <a:chExt cx="33497" cy="28699"/>
              </a:xfrm>
            </p:grpSpPr>
            <p:sp>
              <p:nvSpPr>
                <p:cNvPr id="8931" name="Google Shape;8931;p64"/>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2" name="Google Shape;8932;p64"/>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33" name="Google Shape;8933;p64"/>
              <p:cNvGrpSpPr/>
              <p:nvPr/>
            </p:nvGrpSpPr>
            <p:grpSpPr>
              <a:xfrm>
                <a:off x="4859646" y="4162554"/>
                <a:ext cx="33591" cy="28762"/>
                <a:chOff x="4859646" y="4162554"/>
                <a:chExt cx="33591" cy="28762"/>
              </a:xfrm>
            </p:grpSpPr>
            <p:sp>
              <p:nvSpPr>
                <p:cNvPr id="8934" name="Google Shape;8934;p64"/>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5" name="Google Shape;8935;p64"/>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8936" name="Google Shape;8936;p64"/>
            <p:cNvGrpSpPr/>
            <p:nvPr/>
          </p:nvGrpSpPr>
          <p:grpSpPr>
            <a:xfrm>
              <a:off x="3597785" y="3274438"/>
              <a:ext cx="855610" cy="1122100"/>
              <a:chOff x="3597785" y="3274438"/>
              <a:chExt cx="855610" cy="1122100"/>
            </a:xfrm>
          </p:grpSpPr>
          <p:grpSp>
            <p:nvGrpSpPr>
              <p:cNvPr id="8937" name="Google Shape;8937;p64"/>
              <p:cNvGrpSpPr/>
              <p:nvPr/>
            </p:nvGrpSpPr>
            <p:grpSpPr>
              <a:xfrm>
                <a:off x="3617857" y="3284717"/>
                <a:ext cx="826785" cy="1099165"/>
                <a:chOff x="3617857" y="3284717"/>
                <a:chExt cx="826785" cy="1099165"/>
              </a:xfrm>
            </p:grpSpPr>
            <p:sp>
              <p:nvSpPr>
                <p:cNvPr id="8938" name="Google Shape;8938;p64"/>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39" name="Google Shape;8939;p64"/>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0" name="Google Shape;8940;p64"/>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1" name="Google Shape;8941;p64"/>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2" name="Google Shape;8942;p64"/>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3" name="Google Shape;8943;p64"/>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4" name="Google Shape;8944;p64"/>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5" name="Google Shape;8945;p64"/>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6" name="Google Shape;8946;p64"/>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7" name="Google Shape;8947;p64"/>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8" name="Google Shape;8948;p64"/>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49" name="Google Shape;8949;p64"/>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0" name="Google Shape;8950;p64"/>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1" name="Google Shape;8951;p64"/>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2" name="Google Shape;8952;p64"/>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3" name="Google Shape;8953;p64"/>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4" name="Google Shape;8954;p64"/>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5" name="Google Shape;8955;p64"/>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6" name="Google Shape;8956;p64"/>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7" name="Google Shape;8957;p64"/>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8" name="Google Shape;8958;p64"/>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59" name="Google Shape;8959;p64"/>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0" name="Google Shape;8960;p64"/>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1" name="Google Shape;8961;p64"/>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2" name="Google Shape;8962;p64"/>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3" name="Google Shape;8963;p64"/>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4" name="Google Shape;8964;p64"/>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5" name="Google Shape;8965;p64"/>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6" name="Google Shape;8966;p64"/>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7" name="Google Shape;8967;p64"/>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8" name="Google Shape;8968;p64"/>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69" name="Google Shape;8969;p64"/>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0" name="Google Shape;8970;p64"/>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1" name="Google Shape;8971;p64"/>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2" name="Google Shape;8972;p64"/>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3" name="Google Shape;8973;p64"/>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4" name="Google Shape;8974;p64"/>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5" name="Google Shape;8975;p64"/>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6" name="Google Shape;8976;p64"/>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7" name="Google Shape;8977;p64"/>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8" name="Google Shape;8978;p64"/>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79" name="Google Shape;8979;p64"/>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0" name="Google Shape;8980;p64"/>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1" name="Google Shape;8981;p64"/>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2" name="Google Shape;8982;p64"/>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3" name="Google Shape;8983;p64"/>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4" name="Google Shape;8984;p64"/>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5" name="Google Shape;8985;p64"/>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6" name="Google Shape;8986;p64"/>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7" name="Google Shape;8987;p64"/>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8" name="Google Shape;8988;p64"/>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89" name="Google Shape;8989;p64"/>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0" name="Google Shape;8990;p64"/>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1" name="Google Shape;8991;p64"/>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2" name="Google Shape;8992;p64"/>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3" name="Google Shape;8993;p64"/>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94" name="Google Shape;8994;p64"/>
              <p:cNvGrpSpPr/>
              <p:nvPr/>
            </p:nvGrpSpPr>
            <p:grpSpPr>
              <a:xfrm>
                <a:off x="4180904" y="4251758"/>
                <a:ext cx="37783" cy="32420"/>
                <a:chOff x="4180904" y="4251758"/>
                <a:chExt cx="37783" cy="32420"/>
              </a:xfrm>
            </p:grpSpPr>
            <p:sp>
              <p:nvSpPr>
                <p:cNvPr id="8995" name="Google Shape;8995;p64"/>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6" name="Google Shape;8996;p64"/>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8997" name="Google Shape;8997;p64"/>
              <p:cNvGrpSpPr/>
              <p:nvPr/>
            </p:nvGrpSpPr>
            <p:grpSpPr>
              <a:xfrm>
                <a:off x="4201644" y="4081324"/>
                <a:ext cx="37783" cy="32364"/>
                <a:chOff x="4201644" y="4081324"/>
                <a:chExt cx="37783" cy="32364"/>
              </a:xfrm>
            </p:grpSpPr>
            <p:sp>
              <p:nvSpPr>
                <p:cNvPr id="8998" name="Google Shape;8998;p64"/>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8999" name="Google Shape;8999;p64"/>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0" name="Google Shape;9000;p64"/>
              <p:cNvGrpSpPr/>
              <p:nvPr/>
            </p:nvGrpSpPr>
            <p:grpSpPr>
              <a:xfrm>
                <a:off x="4284416" y="3887428"/>
                <a:ext cx="37783" cy="32451"/>
                <a:chOff x="4284416" y="3887428"/>
                <a:chExt cx="37783" cy="32451"/>
              </a:xfrm>
            </p:grpSpPr>
            <p:sp>
              <p:nvSpPr>
                <p:cNvPr id="9001" name="Google Shape;9001;p64"/>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2" name="Google Shape;9002;p64"/>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3" name="Google Shape;9003;p64"/>
              <p:cNvGrpSpPr/>
              <p:nvPr/>
            </p:nvGrpSpPr>
            <p:grpSpPr>
              <a:xfrm>
                <a:off x="4223721" y="3860404"/>
                <a:ext cx="37870" cy="32364"/>
                <a:chOff x="4223721" y="3860404"/>
                <a:chExt cx="37870" cy="32364"/>
              </a:xfrm>
            </p:grpSpPr>
            <p:sp>
              <p:nvSpPr>
                <p:cNvPr id="9004" name="Google Shape;9004;p64"/>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5" name="Google Shape;9005;p64"/>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6" name="Google Shape;9006;p64"/>
              <p:cNvGrpSpPr/>
              <p:nvPr/>
            </p:nvGrpSpPr>
            <p:grpSpPr>
              <a:xfrm>
                <a:off x="4104889" y="3699242"/>
                <a:ext cx="37776" cy="32357"/>
                <a:chOff x="4104889" y="3699242"/>
                <a:chExt cx="37776" cy="32357"/>
              </a:xfrm>
            </p:grpSpPr>
            <p:sp>
              <p:nvSpPr>
                <p:cNvPr id="9007" name="Google Shape;9007;p64"/>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08" name="Google Shape;9008;p64"/>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09" name="Google Shape;9009;p64"/>
              <p:cNvGrpSpPr/>
              <p:nvPr/>
            </p:nvGrpSpPr>
            <p:grpSpPr>
              <a:xfrm>
                <a:off x="4143608" y="3475121"/>
                <a:ext cx="37878" cy="32420"/>
                <a:chOff x="4143608" y="3475121"/>
                <a:chExt cx="37878" cy="32420"/>
              </a:xfrm>
            </p:grpSpPr>
            <p:sp>
              <p:nvSpPr>
                <p:cNvPr id="9010" name="Google Shape;9010;p64"/>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1" name="Google Shape;9011;p64"/>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2" name="Google Shape;9012;p64"/>
              <p:cNvGrpSpPr/>
              <p:nvPr/>
            </p:nvGrpSpPr>
            <p:grpSpPr>
              <a:xfrm>
                <a:off x="4217248" y="3570893"/>
                <a:ext cx="37776" cy="32364"/>
                <a:chOff x="4217248" y="3570893"/>
                <a:chExt cx="37776" cy="32364"/>
              </a:xfrm>
            </p:grpSpPr>
            <p:sp>
              <p:nvSpPr>
                <p:cNvPr id="9013" name="Google Shape;9013;p64"/>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4" name="Google Shape;9014;p64"/>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5" name="Google Shape;9015;p64"/>
              <p:cNvGrpSpPr/>
              <p:nvPr/>
            </p:nvGrpSpPr>
            <p:grpSpPr>
              <a:xfrm>
                <a:off x="4255307" y="3431612"/>
                <a:ext cx="37776" cy="32451"/>
                <a:chOff x="4255307" y="3431612"/>
                <a:chExt cx="37776" cy="32451"/>
              </a:xfrm>
            </p:grpSpPr>
            <p:sp>
              <p:nvSpPr>
                <p:cNvPr id="9016" name="Google Shape;9016;p64"/>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17" name="Google Shape;9017;p64"/>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18" name="Google Shape;9018;p64"/>
              <p:cNvGrpSpPr/>
              <p:nvPr/>
            </p:nvGrpSpPr>
            <p:grpSpPr>
              <a:xfrm>
                <a:off x="3853052" y="3577398"/>
                <a:ext cx="37776" cy="32420"/>
                <a:chOff x="3853052" y="3577398"/>
                <a:chExt cx="37776" cy="32420"/>
              </a:xfrm>
            </p:grpSpPr>
            <p:sp>
              <p:nvSpPr>
                <p:cNvPr id="9019" name="Google Shape;9019;p64"/>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0" name="Google Shape;9020;p64"/>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21" name="Google Shape;9021;p64"/>
              <p:cNvGrpSpPr/>
              <p:nvPr/>
            </p:nvGrpSpPr>
            <p:grpSpPr>
              <a:xfrm>
                <a:off x="4039908" y="3412107"/>
                <a:ext cx="37776" cy="32357"/>
                <a:chOff x="4039908" y="3412107"/>
                <a:chExt cx="37776" cy="32357"/>
              </a:xfrm>
            </p:grpSpPr>
            <p:sp>
              <p:nvSpPr>
                <p:cNvPr id="9022" name="Google Shape;9022;p64"/>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3" name="Google Shape;9023;p64"/>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24" name="Google Shape;9024;p64"/>
              <p:cNvGrpSpPr/>
              <p:nvPr/>
            </p:nvGrpSpPr>
            <p:grpSpPr>
              <a:xfrm>
                <a:off x="4017360" y="3342061"/>
                <a:ext cx="37870" cy="32380"/>
                <a:chOff x="4017360" y="3342061"/>
                <a:chExt cx="37870" cy="32380"/>
              </a:xfrm>
            </p:grpSpPr>
            <p:sp>
              <p:nvSpPr>
                <p:cNvPr id="9025" name="Google Shape;9025;p64"/>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6" name="Google Shape;9026;p64"/>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027" name="Google Shape;9027;p64"/>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28" name="Google Shape;9028;p64"/>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029" name="Google Shape;9029;p64"/>
              <p:cNvGrpSpPr/>
              <p:nvPr/>
            </p:nvGrpSpPr>
            <p:grpSpPr>
              <a:xfrm>
                <a:off x="3750870" y="3418650"/>
                <a:ext cx="37776" cy="32380"/>
                <a:chOff x="3750870" y="3418650"/>
                <a:chExt cx="37776" cy="32380"/>
              </a:xfrm>
            </p:grpSpPr>
            <p:sp>
              <p:nvSpPr>
                <p:cNvPr id="9030" name="Google Shape;9030;p64"/>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1" name="Google Shape;9031;p64"/>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2" name="Google Shape;9032;p64"/>
              <p:cNvGrpSpPr/>
              <p:nvPr/>
            </p:nvGrpSpPr>
            <p:grpSpPr>
              <a:xfrm>
                <a:off x="3632509" y="3274438"/>
                <a:ext cx="37783" cy="32357"/>
                <a:chOff x="3632509" y="3274438"/>
                <a:chExt cx="37783" cy="32357"/>
              </a:xfrm>
            </p:grpSpPr>
            <p:sp>
              <p:nvSpPr>
                <p:cNvPr id="9033" name="Google Shape;9033;p64"/>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4" name="Google Shape;9034;p64"/>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5" name="Google Shape;9035;p64"/>
              <p:cNvGrpSpPr/>
              <p:nvPr/>
            </p:nvGrpSpPr>
            <p:grpSpPr>
              <a:xfrm>
                <a:off x="3906424" y="3297561"/>
                <a:ext cx="37776" cy="32451"/>
                <a:chOff x="3906424" y="3297561"/>
                <a:chExt cx="37776" cy="32451"/>
              </a:xfrm>
            </p:grpSpPr>
            <p:sp>
              <p:nvSpPr>
                <p:cNvPr id="9036" name="Google Shape;9036;p64"/>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37" name="Google Shape;9037;p64"/>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38" name="Google Shape;9038;p64"/>
              <p:cNvGrpSpPr/>
              <p:nvPr/>
            </p:nvGrpSpPr>
            <p:grpSpPr>
              <a:xfrm>
                <a:off x="3866084" y="3412107"/>
                <a:ext cx="37776" cy="32357"/>
                <a:chOff x="3866084" y="3412107"/>
                <a:chExt cx="37776" cy="32357"/>
              </a:xfrm>
            </p:grpSpPr>
            <p:sp>
              <p:nvSpPr>
                <p:cNvPr id="9039" name="Google Shape;9039;p64"/>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0" name="Google Shape;9040;p64"/>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1" name="Google Shape;9041;p64"/>
              <p:cNvGrpSpPr/>
              <p:nvPr/>
            </p:nvGrpSpPr>
            <p:grpSpPr>
              <a:xfrm>
                <a:off x="4023919" y="3766409"/>
                <a:ext cx="37783" cy="32357"/>
                <a:chOff x="4023919" y="3766409"/>
                <a:chExt cx="37783" cy="32357"/>
              </a:xfrm>
            </p:grpSpPr>
            <p:sp>
              <p:nvSpPr>
                <p:cNvPr id="9042" name="Google Shape;9042;p64"/>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3" name="Google Shape;9043;p64"/>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4" name="Google Shape;9044;p64"/>
              <p:cNvGrpSpPr/>
              <p:nvPr/>
            </p:nvGrpSpPr>
            <p:grpSpPr>
              <a:xfrm>
                <a:off x="3973882" y="3779449"/>
                <a:ext cx="37776" cy="32357"/>
                <a:chOff x="3973882" y="3779449"/>
                <a:chExt cx="37776" cy="32357"/>
              </a:xfrm>
            </p:grpSpPr>
            <p:sp>
              <p:nvSpPr>
                <p:cNvPr id="9045" name="Google Shape;9045;p64"/>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6" name="Google Shape;9046;p64"/>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47" name="Google Shape;9047;p64"/>
              <p:cNvGrpSpPr/>
              <p:nvPr/>
            </p:nvGrpSpPr>
            <p:grpSpPr>
              <a:xfrm>
                <a:off x="4073398" y="3838028"/>
                <a:ext cx="37776" cy="32380"/>
                <a:chOff x="4073398" y="3838028"/>
                <a:chExt cx="37776" cy="32380"/>
              </a:xfrm>
            </p:grpSpPr>
            <p:sp>
              <p:nvSpPr>
                <p:cNvPr id="9048" name="Google Shape;9048;p64"/>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49" name="Google Shape;9049;p64"/>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0" name="Google Shape;9050;p64"/>
              <p:cNvGrpSpPr/>
              <p:nvPr/>
            </p:nvGrpSpPr>
            <p:grpSpPr>
              <a:xfrm>
                <a:off x="4342672" y="4144496"/>
                <a:ext cx="37752" cy="32364"/>
                <a:chOff x="4342672" y="4144496"/>
                <a:chExt cx="37752" cy="32364"/>
              </a:xfrm>
            </p:grpSpPr>
            <p:sp>
              <p:nvSpPr>
                <p:cNvPr id="9051" name="Google Shape;9051;p64"/>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2" name="Google Shape;9052;p64"/>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3" name="Google Shape;9053;p64"/>
              <p:cNvGrpSpPr/>
              <p:nvPr/>
            </p:nvGrpSpPr>
            <p:grpSpPr>
              <a:xfrm>
                <a:off x="4406386" y="4056872"/>
                <a:ext cx="37783" cy="32364"/>
                <a:chOff x="4406386" y="4056872"/>
                <a:chExt cx="37783" cy="32364"/>
              </a:xfrm>
            </p:grpSpPr>
            <p:sp>
              <p:nvSpPr>
                <p:cNvPr id="9054" name="Google Shape;9054;p64"/>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5" name="Google Shape;9055;p64"/>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6" name="Google Shape;9056;p64"/>
              <p:cNvGrpSpPr/>
              <p:nvPr/>
            </p:nvGrpSpPr>
            <p:grpSpPr>
              <a:xfrm>
                <a:off x="4284416" y="4245254"/>
                <a:ext cx="37783" cy="32357"/>
                <a:chOff x="4284416" y="4245254"/>
                <a:chExt cx="37783" cy="32357"/>
              </a:xfrm>
            </p:grpSpPr>
            <p:sp>
              <p:nvSpPr>
                <p:cNvPr id="9057" name="Google Shape;9057;p64"/>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58" name="Google Shape;9058;p64"/>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59" name="Google Shape;9059;p64"/>
              <p:cNvGrpSpPr/>
              <p:nvPr/>
            </p:nvGrpSpPr>
            <p:grpSpPr>
              <a:xfrm>
                <a:off x="4219057" y="4331258"/>
                <a:ext cx="37776" cy="32364"/>
                <a:chOff x="4219057" y="4331258"/>
                <a:chExt cx="37776" cy="32364"/>
              </a:xfrm>
            </p:grpSpPr>
            <p:sp>
              <p:nvSpPr>
                <p:cNvPr id="9060" name="Google Shape;9060;p64"/>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1" name="Google Shape;9061;p64"/>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2" name="Google Shape;9062;p64"/>
              <p:cNvGrpSpPr/>
              <p:nvPr/>
            </p:nvGrpSpPr>
            <p:grpSpPr>
              <a:xfrm>
                <a:off x="4204122" y="4141688"/>
                <a:ext cx="33497" cy="28699"/>
                <a:chOff x="4204122" y="4141688"/>
                <a:chExt cx="33497" cy="28699"/>
              </a:xfrm>
            </p:grpSpPr>
            <p:sp>
              <p:nvSpPr>
                <p:cNvPr id="9063" name="Google Shape;9063;p64"/>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4" name="Google Shape;9064;p64"/>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5" name="Google Shape;9065;p64"/>
              <p:cNvGrpSpPr/>
              <p:nvPr/>
            </p:nvGrpSpPr>
            <p:grpSpPr>
              <a:xfrm>
                <a:off x="4301546" y="4003869"/>
                <a:ext cx="38916" cy="33324"/>
                <a:chOff x="4301546" y="4003869"/>
                <a:chExt cx="38916" cy="33324"/>
              </a:xfrm>
            </p:grpSpPr>
            <p:sp>
              <p:nvSpPr>
                <p:cNvPr id="9066" name="Google Shape;9066;p64"/>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67" name="Google Shape;9067;p64"/>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68" name="Google Shape;9068;p64"/>
              <p:cNvGrpSpPr/>
              <p:nvPr/>
            </p:nvGrpSpPr>
            <p:grpSpPr>
              <a:xfrm>
                <a:off x="4210681" y="3924669"/>
                <a:ext cx="36549" cy="31366"/>
                <a:chOff x="4210681" y="3924669"/>
                <a:chExt cx="36549" cy="31366"/>
              </a:xfrm>
            </p:grpSpPr>
            <p:sp>
              <p:nvSpPr>
                <p:cNvPr id="9069" name="Google Shape;9069;p64"/>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0" name="Google Shape;9070;p64"/>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1" name="Google Shape;9071;p64"/>
              <p:cNvGrpSpPr/>
              <p:nvPr/>
            </p:nvGrpSpPr>
            <p:grpSpPr>
              <a:xfrm>
                <a:off x="3987771" y="3628874"/>
                <a:ext cx="31499" cy="26993"/>
                <a:chOff x="3987771" y="3628874"/>
                <a:chExt cx="31499" cy="26993"/>
              </a:xfrm>
            </p:grpSpPr>
            <p:sp>
              <p:nvSpPr>
                <p:cNvPr id="9072" name="Google Shape;9072;p64"/>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3" name="Google Shape;9073;p64"/>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4" name="Google Shape;9074;p64"/>
              <p:cNvGrpSpPr/>
              <p:nvPr/>
            </p:nvGrpSpPr>
            <p:grpSpPr>
              <a:xfrm>
                <a:off x="4087382" y="3775674"/>
                <a:ext cx="31405" cy="26898"/>
                <a:chOff x="4087382" y="3775674"/>
                <a:chExt cx="31405" cy="26898"/>
              </a:xfrm>
            </p:grpSpPr>
            <p:sp>
              <p:nvSpPr>
                <p:cNvPr id="9075" name="Google Shape;9075;p64"/>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6" name="Google Shape;9076;p64"/>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77" name="Google Shape;9077;p64"/>
              <p:cNvGrpSpPr/>
              <p:nvPr/>
            </p:nvGrpSpPr>
            <p:grpSpPr>
              <a:xfrm>
                <a:off x="4118873" y="3856637"/>
                <a:ext cx="31405" cy="26906"/>
                <a:chOff x="4118873" y="3856637"/>
                <a:chExt cx="31405" cy="26906"/>
              </a:xfrm>
            </p:grpSpPr>
            <p:sp>
              <p:nvSpPr>
                <p:cNvPr id="9078" name="Google Shape;9078;p64"/>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79" name="Google Shape;9079;p64"/>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0" name="Google Shape;9080;p64"/>
              <p:cNvGrpSpPr/>
              <p:nvPr/>
            </p:nvGrpSpPr>
            <p:grpSpPr>
              <a:xfrm>
                <a:off x="4168541" y="3639523"/>
                <a:ext cx="31499" cy="26906"/>
                <a:chOff x="4168541" y="3639523"/>
                <a:chExt cx="31499" cy="26906"/>
              </a:xfrm>
            </p:grpSpPr>
            <p:sp>
              <p:nvSpPr>
                <p:cNvPr id="9081" name="Google Shape;9081;p64"/>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2" name="Google Shape;9082;p64"/>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3" name="Google Shape;9083;p64"/>
              <p:cNvGrpSpPr/>
              <p:nvPr/>
            </p:nvGrpSpPr>
            <p:grpSpPr>
              <a:xfrm>
                <a:off x="3965789" y="3393545"/>
                <a:ext cx="31405" cy="26945"/>
                <a:chOff x="3965789" y="3393545"/>
                <a:chExt cx="31405" cy="26945"/>
              </a:xfrm>
            </p:grpSpPr>
            <p:sp>
              <p:nvSpPr>
                <p:cNvPr id="9084" name="Google Shape;9084;p64"/>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5" name="Google Shape;9085;p64"/>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6" name="Google Shape;9086;p64"/>
              <p:cNvGrpSpPr/>
              <p:nvPr/>
            </p:nvGrpSpPr>
            <p:grpSpPr>
              <a:xfrm>
                <a:off x="3925166" y="3491008"/>
                <a:ext cx="31405" cy="27001"/>
                <a:chOff x="3925166" y="3491008"/>
                <a:chExt cx="31405" cy="27001"/>
              </a:xfrm>
            </p:grpSpPr>
            <p:sp>
              <p:nvSpPr>
                <p:cNvPr id="9087" name="Google Shape;9087;p64"/>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88" name="Google Shape;9088;p64"/>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89" name="Google Shape;9089;p64"/>
              <p:cNvGrpSpPr/>
              <p:nvPr/>
            </p:nvGrpSpPr>
            <p:grpSpPr>
              <a:xfrm>
                <a:off x="3682845" y="3340976"/>
                <a:ext cx="31397" cy="26898"/>
                <a:chOff x="3682845" y="3340976"/>
                <a:chExt cx="31397" cy="26898"/>
              </a:xfrm>
            </p:grpSpPr>
            <p:sp>
              <p:nvSpPr>
                <p:cNvPr id="9090" name="Google Shape;9090;p64"/>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1" name="Google Shape;9091;p64"/>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2" name="Google Shape;9092;p64"/>
              <p:cNvGrpSpPr/>
              <p:nvPr/>
            </p:nvGrpSpPr>
            <p:grpSpPr>
              <a:xfrm>
                <a:off x="3795393" y="3353725"/>
                <a:ext cx="31499" cy="26993"/>
                <a:chOff x="3795393" y="3353725"/>
                <a:chExt cx="31499" cy="26993"/>
              </a:xfrm>
            </p:grpSpPr>
            <p:sp>
              <p:nvSpPr>
                <p:cNvPr id="9093" name="Google Shape;9093;p64"/>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4" name="Google Shape;9094;p64"/>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5" name="Google Shape;9095;p64"/>
              <p:cNvGrpSpPr/>
              <p:nvPr/>
            </p:nvGrpSpPr>
            <p:grpSpPr>
              <a:xfrm>
                <a:off x="4176909" y="4363221"/>
                <a:ext cx="38924" cy="33316"/>
                <a:chOff x="4176909" y="4363221"/>
                <a:chExt cx="38924" cy="33316"/>
              </a:xfrm>
            </p:grpSpPr>
            <p:sp>
              <p:nvSpPr>
                <p:cNvPr id="9096" name="Google Shape;9096;p64"/>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097" name="Google Shape;9097;p64"/>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098" name="Google Shape;9098;p64"/>
              <p:cNvGrpSpPr/>
              <p:nvPr/>
            </p:nvGrpSpPr>
            <p:grpSpPr>
              <a:xfrm>
                <a:off x="4226191" y="4007660"/>
                <a:ext cx="33560" cy="28770"/>
                <a:chOff x="4226191" y="4007660"/>
                <a:chExt cx="33560" cy="28770"/>
              </a:xfrm>
            </p:grpSpPr>
            <p:sp>
              <p:nvSpPr>
                <p:cNvPr id="9099" name="Google Shape;9099;p64"/>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0" name="Google Shape;9100;p64"/>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1" name="Google Shape;9101;p64"/>
              <p:cNvGrpSpPr/>
              <p:nvPr/>
            </p:nvGrpSpPr>
            <p:grpSpPr>
              <a:xfrm>
                <a:off x="3597785" y="3377045"/>
                <a:ext cx="33591" cy="28699"/>
                <a:chOff x="3597785" y="3377045"/>
                <a:chExt cx="33591" cy="28699"/>
              </a:xfrm>
            </p:grpSpPr>
            <p:sp>
              <p:nvSpPr>
                <p:cNvPr id="9102" name="Google Shape;9102;p64"/>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3" name="Google Shape;9103;p64"/>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4" name="Google Shape;9104;p64"/>
              <p:cNvGrpSpPr/>
              <p:nvPr/>
            </p:nvGrpSpPr>
            <p:grpSpPr>
              <a:xfrm>
                <a:off x="3887870" y="3669796"/>
                <a:ext cx="33591" cy="28692"/>
                <a:chOff x="3887870" y="3669796"/>
                <a:chExt cx="33591" cy="28692"/>
              </a:xfrm>
            </p:grpSpPr>
            <p:sp>
              <p:nvSpPr>
                <p:cNvPr id="9105" name="Google Shape;9105;p64"/>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6" name="Google Shape;9106;p64"/>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07" name="Google Shape;9107;p64"/>
              <p:cNvGrpSpPr/>
              <p:nvPr/>
            </p:nvGrpSpPr>
            <p:grpSpPr>
              <a:xfrm>
                <a:off x="3818320" y="3481625"/>
                <a:ext cx="33497" cy="28770"/>
                <a:chOff x="3818320" y="3481625"/>
                <a:chExt cx="33497" cy="28770"/>
              </a:xfrm>
            </p:grpSpPr>
            <p:sp>
              <p:nvSpPr>
                <p:cNvPr id="9108" name="Google Shape;9108;p64"/>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09" name="Google Shape;9109;p64"/>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0" name="Google Shape;9110;p64"/>
              <p:cNvGrpSpPr/>
              <p:nvPr/>
            </p:nvGrpSpPr>
            <p:grpSpPr>
              <a:xfrm>
                <a:off x="4278139" y="4120948"/>
                <a:ext cx="37492" cy="32129"/>
                <a:chOff x="4278139" y="4120948"/>
                <a:chExt cx="37492" cy="32129"/>
              </a:xfrm>
            </p:grpSpPr>
            <p:sp>
              <p:nvSpPr>
                <p:cNvPr id="9111" name="Google Shape;9111;p64"/>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2" name="Google Shape;9112;p64"/>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3" name="Google Shape;9113;p64"/>
              <p:cNvGrpSpPr/>
              <p:nvPr/>
            </p:nvGrpSpPr>
            <p:grpSpPr>
              <a:xfrm>
                <a:off x="4419898" y="3977388"/>
                <a:ext cx="33497" cy="28692"/>
                <a:chOff x="4419898" y="3977388"/>
                <a:chExt cx="33497" cy="28692"/>
              </a:xfrm>
            </p:grpSpPr>
            <p:sp>
              <p:nvSpPr>
                <p:cNvPr id="9114" name="Google Shape;9114;p64"/>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5" name="Google Shape;9115;p64"/>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6" name="Google Shape;9116;p64"/>
              <p:cNvGrpSpPr/>
              <p:nvPr/>
            </p:nvGrpSpPr>
            <p:grpSpPr>
              <a:xfrm>
                <a:off x="4158930" y="4034684"/>
                <a:ext cx="33497" cy="28762"/>
                <a:chOff x="4158930" y="4034684"/>
                <a:chExt cx="33497" cy="28762"/>
              </a:xfrm>
            </p:grpSpPr>
            <p:sp>
              <p:nvSpPr>
                <p:cNvPr id="9117" name="Google Shape;9117;p64"/>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18" name="Google Shape;9118;p64"/>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19" name="Google Shape;9119;p64"/>
              <p:cNvGrpSpPr/>
              <p:nvPr/>
            </p:nvGrpSpPr>
            <p:grpSpPr>
              <a:xfrm>
                <a:off x="4134949" y="3957049"/>
                <a:ext cx="33497" cy="28770"/>
                <a:chOff x="4134949" y="3957049"/>
                <a:chExt cx="33497" cy="28770"/>
              </a:xfrm>
            </p:grpSpPr>
            <p:sp>
              <p:nvSpPr>
                <p:cNvPr id="9120" name="Google Shape;9120;p64"/>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1" name="Google Shape;9121;p64"/>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2" name="Google Shape;9122;p64"/>
              <p:cNvGrpSpPr/>
              <p:nvPr/>
            </p:nvGrpSpPr>
            <p:grpSpPr>
              <a:xfrm>
                <a:off x="4193653" y="4184403"/>
                <a:ext cx="43580" cy="37264"/>
                <a:chOff x="4193653" y="4184403"/>
                <a:chExt cx="43580" cy="37264"/>
              </a:xfrm>
            </p:grpSpPr>
            <p:sp>
              <p:nvSpPr>
                <p:cNvPr id="9123" name="Google Shape;9123;p64"/>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4" name="Google Shape;9124;p64"/>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5" name="Google Shape;9125;p64"/>
              <p:cNvGrpSpPr/>
              <p:nvPr/>
            </p:nvGrpSpPr>
            <p:grpSpPr>
              <a:xfrm>
                <a:off x="4343600" y="3943844"/>
                <a:ext cx="43580" cy="37312"/>
                <a:chOff x="4343600" y="3943844"/>
                <a:chExt cx="43580" cy="37312"/>
              </a:xfrm>
            </p:grpSpPr>
            <p:sp>
              <p:nvSpPr>
                <p:cNvPr id="9126" name="Google Shape;9126;p64"/>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27" name="Google Shape;9127;p64"/>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28" name="Google Shape;9128;p64"/>
              <p:cNvGrpSpPr/>
              <p:nvPr/>
            </p:nvGrpSpPr>
            <p:grpSpPr>
              <a:xfrm>
                <a:off x="4172339" y="3381693"/>
                <a:ext cx="31499" cy="27001"/>
                <a:chOff x="4172339" y="3381693"/>
                <a:chExt cx="31499" cy="27001"/>
              </a:xfrm>
            </p:grpSpPr>
            <p:sp>
              <p:nvSpPr>
                <p:cNvPr id="9129" name="Google Shape;9129;p64"/>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30" name="Google Shape;9130;p64"/>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9134"/>
        <p:cNvGrpSpPr/>
        <p:nvPr/>
      </p:nvGrpSpPr>
      <p:grpSpPr>
        <a:xfrm>
          <a:off x="0" y="0"/>
          <a:ext cx="0" cy="0"/>
          <a:chOff x="0" y="0"/>
          <a:chExt cx="0" cy="0"/>
        </a:xfrm>
      </p:grpSpPr>
      <p:grpSp>
        <p:nvGrpSpPr>
          <p:cNvPr id="9135" name="Google Shape;9135;p65"/>
          <p:cNvGrpSpPr/>
          <p:nvPr/>
        </p:nvGrpSpPr>
        <p:grpSpPr>
          <a:xfrm>
            <a:off x="994095" y="1558221"/>
            <a:ext cx="3323824" cy="1839835"/>
            <a:chOff x="2654821" y="2311071"/>
            <a:chExt cx="2279715" cy="1262120"/>
          </a:xfrm>
        </p:grpSpPr>
        <p:grpSp>
          <p:nvGrpSpPr>
            <p:cNvPr id="9136" name="Google Shape;9136;p65"/>
            <p:cNvGrpSpPr/>
            <p:nvPr/>
          </p:nvGrpSpPr>
          <p:grpSpPr>
            <a:xfrm>
              <a:off x="4034269" y="2840745"/>
              <a:ext cx="40212" cy="36437"/>
              <a:chOff x="4293400" y="2574725"/>
              <a:chExt cx="84425" cy="80100"/>
            </a:xfrm>
          </p:grpSpPr>
          <p:sp>
            <p:nvSpPr>
              <p:cNvPr id="9137" name="Google Shape;9137;p65"/>
              <p:cNvSpPr/>
              <p:nvPr/>
            </p:nvSpPr>
            <p:spPr>
              <a:xfrm>
                <a:off x="4293400" y="2574725"/>
                <a:ext cx="57150" cy="45250"/>
              </a:xfrm>
              <a:custGeom>
                <a:avLst/>
                <a:gdLst/>
                <a:ahLst/>
                <a:cxnLst/>
                <a:rect l="l" t="t" r="r" b="b"/>
                <a:pathLst>
                  <a:path w="2286" h="1810" extrusionOk="0">
                    <a:moveTo>
                      <a:pt x="2286" y="905"/>
                    </a:moveTo>
                    <a:lnTo>
                      <a:pt x="1857" y="476"/>
                    </a:lnTo>
                    <a:lnTo>
                      <a:pt x="0" y="0"/>
                    </a:lnTo>
                    <a:lnTo>
                      <a:pt x="95" y="834"/>
                    </a:lnTo>
                    <a:lnTo>
                      <a:pt x="952" y="1476"/>
                    </a:lnTo>
                    <a:lnTo>
                      <a:pt x="1952" y="1810"/>
                    </a:lnTo>
                    <a:close/>
                  </a:path>
                </a:pathLst>
              </a:custGeom>
              <a:solidFill>
                <a:srgbClr val="5F7D95"/>
              </a:solidFill>
              <a:ln>
                <a:noFill/>
              </a:ln>
            </p:spPr>
          </p:sp>
          <p:sp>
            <p:nvSpPr>
              <p:cNvPr id="9138" name="Google Shape;9138;p65"/>
              <p:cNvSpPr/>
              <p:nvPr/>
            </p:nvSpPr>
            <p:spPr>
              <a:xfrm>
                <a:off x="4299350" y="2589925"/>
                <a:ext cx="78475" cy="64900"/>
              </a:xfrm>
              <a:custGeom>
                <a:avLst/>
                <a:gdLst/>
                <a:ahLst/>
                <a:cxnLst/>
                <a:rect l="l" t="t" r="r" b="b"/>
                <a:pathLst>
                  <a:path w="3139" h="2596" extrusionOk="0">
                    <a:moveTo>
                      <a:pt x="2009" y="1"/>
                    </a:moveTo>
                    <a:lnTo>
                      <a:pt x="1820" y="252"/>
                    </a:lnTo>
                    <a:lnTo>
                      <a:pt x="1632" y="314"/>
                    </a:lnTo>
                    <a:lnTo>
                      <a:pt x="1590" y="419"/>
                    </a:lnTo>
                    <a:lnTo>
                      <a:pt x="1318" y="398"/>
                    </a:lnTo>
                    <a:lnTo>
                      <a:pt x="1255" y="273"/>
                    </a:lnTo>
                    <a:lnTo>
                      <a:pt x="983" y="63"/>
                    </a:lnTo>
                    <a:lnTo>
                      <a:pt x="837" y="42"/>
                    </a:lnTo>
                    <a:lnTo>
                      <a:pt x="795" y="63"/>
                    </a:lnTo>
                    <a:lnTo>
                      <a:pt x="753" y="252"/>
                    </a:lnTo>
                    <a:lnTo>
                      <a:pt x="900" y="314"/>
                    </a:lnTo>
                    <a:lnTo>
                      <a:pt x="983" y="461"/>
                    </a:lnTo>
                    <a:lnTo>
                      <a:pt x="963" y="670"/>
                    </a:lnTo>
                    <a:lnTo>
                      <a:pt x="753" y="566"/>
                    </a:lnTo>
                    <a:lnTo>
                      <a:pt x="544" y="524"/>
                    </a:lnTo>
                    <a:lnTo>
                      <a:pt x="209" y="356"/>
                    </a:lnTo>
                    <a:lnTo>
                      <a:pt x="0" y="419"/>
                    </a:lnTo>
                    <a:lnTo>
                      <a:pt x="0" y="524"/>
                    </a:lnTo>
                    <a:lnTo>
                      <a:pt x="105" y="628"/>
                    </a:lnTo>
                    <a:lnTo>
                      <a:pt x="314" y="670"/>
                    </a:lnTo>
                    <a:lnTo>
                      <a:pt x="419" y="796"/>
                    </a:lnTo>
                    <a:lnTo>
                      <a:pt x="377" y="921"/>
                    </a:lnTo>
                    <a:lnTo>
                      <a:pt x="377" y="1026"/>
                    </a:lnTo>
                    <a:lnTo>
                      <a:pt x="628" y="1214"/>
                    </a:lnTo>
                    <a:lnTo>
                      <a:pt x="628" y="1340"/>
                    </a:lnTo>
                    <a:lnTo>
                      <a:pt x="544" y="1423"/>
                    </a:lnTo>
                    <a:lnTo>
                      <a:pt x="628" y="1612"/>
                    </a:lnTo>
                    <a:lnTo>
                      <a:pt x="879" y="1737"/>
                    </a:lnTo>
                    <a:lnTo>
                      <a:pt x="1067" y="1737"/>
                    </a:lnTo>
                    <a:lnTo>
                      <a:pt x="1193" y="1863"/>
                    </a:lnTo>
                    <a:lnTo>
                      <a:pt x="1046" y="1884"/>
                    </a:lnTo>
                    <a:lnTo>
                      <a:pt x="1109" y="2051"/>
                    </a:lnTo>
                    <a:lnTo>
                      <a:pt x="1088" y="2093"/>
                    </a:lnTo>
                    <a:lnTo>
                      <a:pt x="1088" y="2239"/>
                    </a:lnTo>
                    <a:lnTo>
                      <a:pt x="1172" y="2260"/>
                    </a:lnTo>
                    <a:lnTo>
                      <a:pt x="1276" y="2198"/>
                    </a:lnTo>
                    <a:lnTo>
                      <a:pt x="1276" y="2156"/>
                    </a:lnTo>
                    <a:lnTo>
                      <a:pt x="1318" y="2093"/>
                    </a:lnTo>
                    <a:lnTo>
                      <a:pt x="1381" y="2072"/>
                    </a:lnTo>
                    <a:lnTo>
                      <a:pt x="1486" y="1946"/>
                    </a:lnTo>
                    <a:lnTo>
                      <a:pt x="1569" y="1926"/>
                    </a:lnTo>
                    <a:lnTo>
                      <a:pt x="1611" y="1821"/>
                    </a:lnTo>
                    <a:lnTo>
                      <a:pt x="1695" y="1821"/>
                    </a:lnTo>
                    <a:lnTo>
                      <a:pt x="1820" y="1737"/>
                    </a:lnTo>
                    <a:lnTo>
                      <a:pt x="1883" y="1737"/>
                    </a:lnTo>
                    <a:lnTo>
                      <a:pt x="1883" y="1758"/>
                    </a:lnTo>
                    <a:lnTo>
                      <a:pt x="1925" y="1758"/>
                    </a:lnTo>
                    <a:lnTo>
                      <a:pt x="1988" y="1863"/>
                    </a:lnTo>
                    <a:lnTo>
                      <a:pt x="2051" y="1946"/>
                    </a:lnTo>
                    <a:lnTo>
                      <a:pt x="2009" y="1988"/>
                    </a:lnTo>
                    <a:lnTo>
                      <a:pt x="2030" y="2051"/>
                    </a:lnTo>
                    <a:lnTo>
                      <a:pt x="2155" y="2135"/>
                    </a:lnTo>
                    <a:lnTo>
                      <a:pt x="1988" y="2260"/>
                    </a:lnTo>
                    <a:lnTo>
                      <a:pt x="2155" y="2470"/>
                    </a:lnTo>
                    <a:lnTo>
                      <a:pt x="2260" y="2511"/>
                    </a:lnTo>
                    <a:lnTo>
                      <a:pt x="2302" y="2574"/>
                    </a:lnTo>
                    <a:lnTo>
                      <a:pt x="2406" y="2595"/>
                    </a:lnTo>
                    <a:lnTo>
                      <a:pt x="2448" y="2574"/>
                    </a:lnTo>
                    <a:lnTo>
                      <a:pt x="2448" y="2365"/>
                    </a:lnTo>
                    <a:lnTo>
                      <a:pt x="2427" y="2302"/>
                    </a:lnTo>
                    <a:lnTo>
                      <a:pt x="2427" y="2198"/>
                    </a:lnTo>
                    <a:lnTo>
                      <a:pt x="2406" y="2072"/>
                    </a:lnTo>
                    <a:lnTo>
                      <a:pt x="2427" y="1967"/>
                    </a:lnTo>
                    <a:lnTo>
                      <a:pt x="2469" y="1946"/>
                    </a:lnTo>
                    <a:lnTo>
                      <a:pt x="2553" y="2030"/>
                    </a:lnTo>
                    <a:lnTo>
                      <a:pt x="2511" y="2135"/>
                    </a:lnTo>
                    <a:lnTo>
                      <a:pt x="2553" y="2198"/>
                    </a:lnTo>
                    <a:lnTo>
                      <a:pt x="2574" y="2135"/>
                    </a:lnTo>
                    <a:lnTo>
                      <a:pt x="2574" y="1946"/>
                    </a:lnTo>
                    <a:lnTo>
                      <a:pt x="2636" y="1884"/>
                    </a:lnTo>
                    <a:lnTo>
                      <a:pt x="2636" y="1779"/>
                    </a:lnTo>
                    <a:lnTo>
                      <a:pt x="2574" y="1737"/>
                    </a:lnTo>
                    <a:lnTo>
                      <a:pt x="2616" y="1633"/>
                    </a:lnTo>
                    <a:lnTo>
                      <a:pt x="2657" y="1549"/>
                    </a:lnTo>
                    <a:lnTo>
                      <a:pt x="2636" y="1444"/>
                    </a:lnTo>
                    <a:lnTo>
                      <a:pt x="2636" y="1298"/>
                    </a:lnTo>
                    <a:lnTo>
                      <a:pt x="2783" y="1151"/>
                    </a:lnTo>
                    <a:lnTo>
                      <a:pt x="2950" y="1130"/>
                    </a:lnTo>
                    <a:lnTo>
                      <a:pt x="3034" y="1089"/>
                    </a:lnTo>
                    <a:lnTo>
                      <a:pt x="3139" y="1089"/>
                    </a:lnTo>
                    <a:lnTo>
                      <a:pt x="3034" y="984"/>
                    </a:lnTo>
                    <a:lnTo>
                      <a:pt x="2888" y="900"/>
                    </a:lnTo>
                    <a:lnTo>
                      <a:pt x="2741" y="921"/>
                    </a:lnTo>
                    <a:lnTo>
                      <a:pt x="2616" y="817"/>
                    </a:lnTo>
                    <a:lnTo>
                      <a:pt x="2574" y="712"/>
                    </a:lnTo>
                    <a:lnTo>
                      <a:pt x="2406" y="586"/>
                    </a:lnTo>
                    <a:lnTo>
                      <a:pt x="2323" y="419"/>
                    </a:lnTo>
                    <a:lnTo>
                      <a:pt x="2323" y="314"/>
                    </a:lnTo>
                    <a:lnTo>
                      <a:pt x="2134" y="84"/>
                    </a:lnTo>
                    <a:lnTo>
                      <a:pt x="20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39" name="Google Shape;9139;p65"/>
            <p:cNvGrpSpPr/>
            <p:nvPr/>
          </p:nvGrpSpPr>
          <p:grpSpPr>
            <a:xfrm>
              <a:off x="3894606" y="2334874"/>
              <a:ext cx="913198" cy="518984"/>
              <a:chOff x="4000175" y="1462675"/>
              <a:chExt cx="1917275" cy="1140875"/>
            </a:xfrm>
          </p:grpSpPr>
          <p:sp>
            <p:nvSpPr>
              <p:cNvPr id="9140" name="Google Shape;9140;p65"/>
              <p:cNvSpPr/>
              <p:nvPr/>
            </p:nvSpPr>
            <p:spPr>
              <a:xfrm>
                <a:off x="4178050" y="2433300"/>
                <a:ext cx="60250" cy="65175"/>
              </a:xfrm>
              <a:custGeom>
                <a:avLst/>
                <a:gdLst/>
                <a:ahLst/>
                <a:cxnLst/>
                <a:rect l="l" t="t" r="r" b="b"/>
                <a:pathLst>
                  <a:path w="2410" h="2607" extrusionOk="0">
                    <a:moveTo>
                      <a:pt x="639" y="2410"/>
                    </a:moveTo>
                    <a:lnTo>
                      <a:pt x="1180" y="2607"/>
                    </a:lnTo>
                    <a:lnTo>
                      <a:pt x="2410" y="2017"/>
                    </a:lnTo>
                    <a:lnTo>
                      <a:pt x="2262" y="0"/>
                    </a:lnTo>
                    <a:lnTo>
                      <a:pt x="541" y="0"/>
                    </a:lnTo>
                    <a:lnTo>
                      <a:pt x="0" y="1771"/>
                    </a:lnTo>
                    <a:close/>
                  </a:path>
                </a:pathLst>
              </a:custGeom>
              <a:solidFill>
                <a:srgbClr val="5F7D95"/>
              </a:solidFill>
              <a:ln>
                <a:noFill/>
              </a:ln>
            </p:spPr>
          </p:sp>
          <p:grpSp>
            <p:nvGrpSpPr>
              <p:cNvPr id="9141" name="Google Shape;9141;p65"/>
              <p:cNvGrpSpPr/>
              <p:nvPr/>
            </p:nvGrpSpPr>
            <p:grpSpPr>
              <a:xfrm>
                <a:off x="4000175" y="1462675"/>
                <a:ext cx="1917275" cy="1140875"/>
                <a:chOff x="4000175" y="1462675"/>
                <a:chExt cx="1917275" cy="1140875"/>
              </a:xfrm>
            </p:grpSpPr>
            <p:sp>
              <p:nvSpPr>
                <p:cNvPr id="9142" name="Google Shape;9142;p65"/>
                <p:cNvSpPr/>
                <p:nvPr/>
              </p:nvSpPr>
              <p:spPr>
                <a:xfrm>
                  <a:off x="4000175" y="2000075"/>
                  <a:ext cx="1545875" cy="510000"/>
                </a:xfrm>
                <a:custGeom>
                  <a:avLst/>
                  <a:gdLst/>
                  <a:ahLst/>
                  <a:cxnLst/>
                  <a:rect l="l" t="t" r="r" b="b"/>
                  <a:pathLst>
                    <a:path w="61835" h="20400" extrusionOk="0">
                      <a:moveTo>
                        <a:pt x="1594" y="319"/>
                      </a:moveTo>
                      <a:lnTo>
                        <a:pt x="106" y="0"/>
                      </a:lnTo>
                      <a:lnTo>
                        <a:pt x="0" y="2444"/>
                      </a:lnTo>
                      <a:lnTo>
                        <a:pt x="1062" y="9031"/>
                      </a:lnTo>
                      <a:lnTo>
                        <a:pt x="3931" y="9775"/>
                      </a:lnTo>
                      <a:lnTo>
                        <a:pt x="2125" y="10200"/>
                      </a:lnTo>
                      <a:lnTo>
                        <a:pt x="531" y="10413"/>
                      </a:lnTo>
                      <a:lnTo>
                        <a:pt x="1487" y="13600"/>
                      </a:lnTo>
                      <a:lnTo>
                        <a:pt x="3931" y="17212"/>
                      </a:lnTo>
                      <a:lnTo>
                        <a:pt x="8393" y="18594"/>
                      </a:lnTo>
                      <a:lnTo>
                        <a:pt x="9987" y="18169"/>
                      </a:lnTo>
                      <a:lnTo>
                        <a:pt x="13281" y="20400"/>
                      </a:lnTo>
                      <a:lnTo>
                        <a:pt x="14343" y="18912"/>
                      </a:lnTo>
                      <a:lnTo>
                        <a:pt x="28793" y="17319"/>
                      </a:lnTo>
                      <a:lnTo>
                        <a:pt x="35699" y="16894"/>
                      </a:lnTo>
                      <a:lnTo>
                        <a:pt x="48342" y="16894"/>
                      </a:lnTo>
                      <a:lnTo>
                        <a:pt x="49617" y="15194"/>
                      </a:lnTo>
                      <a:lnTo>
                        <a:pt x="59285" y="20294"/>
                      </a:lnTo>
                      <a:lnTo>
                        <a:pt x="60135" y="19231"/>
                      </a:lnTo>
                      <a:lnTo>
                        <a:pt x="61835" y="18487"/>
                      </a:lnTo>
                      <a:lnTo>
                        <a:pt x="61092" y="13494"/>
                      </a:lnTo>
                      <a:lnTo>
                        <a:pt x="46323" y="3188"/>
                      </a:lnTo>
                      <a:lnTo>
                        <a:pt x="12962" y="10413"/>
                      </a:lnTo>
                      <a:lnTo>
                        <a:pt x="4569" y="7013"/>
                      </a:lnTo>
                      <a:lnTo>
                        <a:pt x="2444" y="3507"/>
                      </a:lnTo>
                      <a:lnTo>
                        <a:pt x="2019" y="1807"/>
                      </a:lnTo>
                      <a:close/>
                    </a:path>
                  </a:pathLst>
                </a:custGeom>
                <a:solidFill>
                  <a:srgbClr val="5F7D95"/>
                </a:solidFill>
                <a:ln>
                  <a:noFill/>
                </a:ln>
              </p:spPr>
            </p:sp>
            <p:sp>
              <p:nvSpPr>
                <p:cNvPr id="9143" name="Google Shape;9143;p65"/>
                <p:cNvSpPr/>
                <p:nvPr/>
              </p:nvSpPr>
              <p:spPr>
                <a:xfrm>
                  <a:off x="4624175" y="1521775"/>
                  <a:ext cx="58100" cy="73775"/>
                </a:xfrm>
                <a:custGeom>
                  <a:avLst/>
                  <a:gdLst/>
                  <a:ahLst/>
                  <a:cxnLst/>
                  <a:rect l="l" t="t" r="r" b="b"/>
                  <a:pathLst>
                    <a:path w="2324" h="2951" extrusionOk="0">
                      <a:moveTo>
                        <a:pt x="210" y="1"/>
                      </a:moveTo>
                      <a:lnTo>
                        <a:pt x="126" y="84"/>
                      </a:lnTo>
                      <a:lnTo>
                        <a:pt x="147" y="189"/>
                      </a:lnTo>
                      <a:lnTo>
                        <a:pt x="252" y="252"/>
                      </a:lnTo>
                      <a:lnTo>
                        <a:pt x="335" y="356"/>
                      </a:lnTo>
                      <a:lnTo>
                        <a:pt x="273" y="419"/>
                      </a:lnTo>
                      <a:lnTo>
                        <a:pt x="210" y="419"/>
                      </a:lnTo>
                      <a:lnTo>
                        <a:pt x="147" y="335"/>
                      </a:lnTo>
                      <a:lnTo>
                        <a:pt x="63" y="293"/>
                      </a:lnTo>
                      <a:lnTo>
                        <a:pt x="22" y="293"/>
                      </a:lnTo>
                      <a:lnTo>
                        <a:pt x="42" y="356"/>
                      </a:lnTo>
                      <a:lnTo>
                        <a:pt x="22" y="545"/>
                      </a:lnTo>
                      <a:lnTo>
                        <a:pt x="1" y="565"/>
                      </a:lnTo>
                      <a:lnTo>
                        <a:pt x="1" y="712"/>
                      </a:lnTo>
                      <a:lnTo>
                        <a:pt x="42" y="754"/>
                      </a:lnTo>
                      <a:lnTo>
                        <a:pt x="126" y="775"/>
                      </a:lnTo>
                      <a:lnTo>
                        <a:pt x="189" y="858"/>
                      </a:lnTo>
                      <a:lnTo>
                        <a:pt x="147" y="963"/>
                      </a:lnTo>
                      <a:lnTo>
                        <a:pt x="294" y="1256"/>
                      </a:lnTo>
                      <a:lnTo>
                        <a:pt x="356" y="1340"/>
                      </a:lnTo>
                      <a:lnTo>
                        <a:pt x="461" y="1340"/>
                      </a:lnTo>
                      <a:lnTo>
                        <a:pt x="398" y="1402"/>
                      </a:lnTo>
                      <a:lnTo>
                        <a:pt x="294" y="1444"/>
                      </a:lnTo>
                      <a:lnTo>
                        <a:pt x="231" y="1612"/>
                      </a:lnTo>
                      <a:lnTo>
                        <a:pt x="335" y="1821"/>
                      </a:lnTo>
                      <a:lnTo>
                        <a:pt x="398" y="1988"/>
                      </a:lnTo>
                      <a:lnTo>
                        <a:pt x="398" y="2114"/>
                      </a:lnTo>
                      <a:lnTo>
                        <a:pt x="440" y="2177"/>
                      </a:lnTo>
                      <a:lnTo>
                        <a:pt x="461" y="2281"/>
                      </a:lnTo>
                      <a:lnTo>
                        <a:pt x="419" y="2323"/>
                      </a:lnTo>
                      <a:lnTo>
                        <a:pt x="503" y="2511"/>
                      </a:lnTo>
                      <a:lnTo>
                        <a:pt x="545" y="2679"/>
                      </a:lnTo>
                      <a:lnTo>
                        <a:pt x="649" y="2762"/>
                      </a:lnTo>
                      <a:lnTo>
                        <a:pt x="649" y="2867"/>
                      </a:lnTo>
                      <a:lnTo>
                        <a:pt x="733" y="2951"/>
                      </a:lnTo>
                      <a:lnTo>
                        <a:pt x="879" y="2909"/>
                      </a:lnTo>
                      <a:lnTo>
                        <a:pt x="963" y="2742"/>
                      </a:lnTo>
                      <a:lnTo>
                        <a:pt x="1089" y="2553"/>
                      </a:lnTo>
                      <a:lnTo>
                        <a:pt x="1172" y="2511"/>
                      </a:lnTo>
                      <a:lnTo>
                        <a:pt x="1151" y="2428"/>
                      </a:lnTo>
                      <a:lnTo>
                        <a:pt x="1172" y="2323"/>
                      </a:lnTo>
                      <a:lnTo>
                        <a:pt x="1423" y="2135"/>
                      </a:lnTo>
                      <a:lnTo>
                        <a:pt x="1528" y="2114"/>
                      </a:lnTo>
                      <a:lnTo>
                        <a:pt x="1612" y="2177"/>
                      </a:lnTo>
                      <a:lnTo>
                        <a:pt x="1695" y="2177"/>
                      </a:lnTo>
                      <a:lnTo>
                        <a:pt x="1737" y="2072"/>
                      </a:lnTo>
                      <a:lnTo>
                        <a:pt x="1800" y="1988"/>
                      </a:lnTo>
                      <a:lnTo>
                        <a:pt x="1926" y="1926"/>
                      </a:lnTo>
                      <a:lnTo>
                        <a:pt x="2114" y="1779"/>
                      </a:lnTo>
                      <a:lnTo>
                        <a:pt x="2135" y="1674"/>
                      </a:lnTo>
                      <a:lnTo>
                        <a:pt x="2219" y="1612"/>
                      </a:lnTo>
                      <a:lnTo>
                        <a:pt x="2323" y="1382"/>
                      </a:lnTo>
                      <a:lnTo>
                        <a:pt x="2302" y="1256"/>
                      </a:lnTo>
                      <a:lnTo>
                        <a:pt x="2135" y="1068"/>
                      </a:lnTo>
                      <a:lnTo>
                        <a:pt x="2051" y="942"/>
                      </a:lnTo>
                      <a:lnTo>
                        <a:pt x="2051" y="837"/>
                      </a:lnTo>
                      <a:lnTo>
                        <a:pt x="1884" y="712"/>
                      </a:lnTo>
                      <a:lnTo>
                        <a:pt x="1779" y="712"/>
                      </a:lnTo>
                      <a:lnTo>
                        <a:pt x="1716" y="733"/>
                      </a:lnTo>
                      <a:lnTo>
                        <a:pt x="1633" y="670"/>
                      </a:lnTo>
                      <a:lnTo>
                        <a:pt x="1507" y="628"/>
                      </a:lnTo>
                      <a:lnTo>
                        <a:pt x="1382" y="503"/>
                      </a:lnTo>
                      <a:lnTo>
                        <a:pt x="1319" y="461"/>
                      </a:lnTo>
                      <a:lnTo>
                        <a:pt x="1298" y="524"/>
                      </a:lnTo>
                      <a:lnTo>
                        <a:pt x="1214" y="503"/>
                      </a:lnTo>
                      <a:lnTo>
                        <a:pt x="1193" y="419"/>
                      </a:lnTo>
                      <a:lnTo>
                        <a:pt x="1110" y="314"/>
                      </a:lnTo>
                      <a:lnTo>
                        <a:pt x="1047" y="314"/>
                      </a:lnTo>
                      <a:lnTo>
                        <a:pt x="1005" y="419"/>
                      </a:lnTo>
                      <a:lnTo>
                        <a:pt x="963" y="419"/>
                      </a:lnTo>
                      <a:lnTo>
                        <a:pt x="858" y="252"/>
                      </a:lnTo>
                      <a:lnTo>
                        <a:pt x="775" y="210"/>
                      </a:lnTo>
                      <a:lnTo>
                        <a:pt x="775" y="252"/>
                      </a:lnTo>
                      <a:lnTo>
                        <a:pt x="858" y="356"/>
                      </a:lnTo>
                      <a:lnTo>
                        <a:pt x="858" y="440"/>
                      </a:lnTo>
                      <a:lnTo>
                        <a:pt x="775" y="503"/>
                      </a:lnTo>
                      <a:lnTo>
                        <a:pt x="775" y="607"/>
                      </a:lnTo>
                      <a:lnTo>
                        <a:pt x="733" y="607"/>
                      </a:lnTo>
                      <a:lnTo>
                        <a:pt x="670" y="524"/>
                      </a:lnTo>
                      <a:lnTo>
                        <a:pt x="649" y="147"/>
                      </a:lnTo>
                      <a:lnTo>
                        <a:pt x="545" y="105"/>
                      </a:lnTo>
                      <a:lnTo>
                        <a:pt x="440" y="84"/>
                      </a:lnTo>
                      <a:lnTo>
                        <a:pt x="27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4" name="Google Shape;9144;p65"/>
                <p:cNvSpPr/>
                <p:nvPr/>
              </p:nvSpPr>
              <p:spPr>
                <a:xfrm>
                  <a:off x="4499150" y="1462675"/>
                  <a:ext cx="117200" cy="104100"/>
                </a:xfrm>
                <a:custGeom>
                  <a:avLst/>
                  <a:gdLst/>
                  <a:ahLst/>
                  <a:cxnLst/>
                  <a:rect l="l" t="t" r="r" b="b"/>
                  <a:pathLst>
                    <a:path w="4688" h="4164" extrusionOk="0">
                      <a:moveTo>
                        <a:pt x="398" y="0"/>
                      </a:moveTo>
                      <a:lnTo>
                        <a:pt x="357" y="63"/>
                      </a:lnTo>
                      <a:lnTo>
                        <a:pt x="336" y="168"/>
                      </a:lnTo>
                      <a:lnTo>
                        <a:pt x="357" y="251"/>
                      </a:lnTo>
                      <a:lnTo>
                        <a:pt x="357" y="398"/>
                      </a:lnTo>
                      <a:lnTo>
                        <a:pt x="252" y="523"/>
                      </a:lnTo>
                      <a:lnTo>
                        <a:pt x="147" y="712"/>
                      </a:lnTo>
                      <a:lnTo>
                        <a:pt x="22" y="879"/>
                      </a:lnTo>
                      <a:lnTo>
                        <a:pt x="1" y="984"/>
                      </a:lnTo>
                      <a:lnTo>
                        <a:pt x="22" y="1423"/>
                      </a:lnTo>
                      <a:lnTo>
                        <a:pt x="105" y="1507"/>
                      </a:lnTo>
                      <a:lnTo>
                        <a:pt x="210" y="1549"/>
                      </a:lnTo>
                      <a:lnTo>
                        <a:pt x="231" y="1653"/>
                      </a:lnTo>
                      <a:lnTo>
                        <a:pt x="189" y="1967"/>
                      </a:lnTo>
                      <a:lnTo>
                        <a:pt x="126" y="2093"/>
                      </a:lnTo>
                      <a:lnTo>
                        <a:pt x="105" y="2197"/>
                      </a:lnTo>
                      <a:lnTo>
                        <a:pt x="126" y="2281"/>
                      </a:lnTo>
                      <a:lnTo>
                        <a:pt x="189" y="2260"/>
                      </a:lnTo>
                      <a:lnTo>
                        <a:pt x="273" y="2155"/>
                      </a:lnTo>
                      <a:lnTo>
                        <a:pt x="419" y="2093"/>
                      </a:lnTo>
                      <a:lnTo>
                        <a:pt x="482" y="2155"/>
                      </a:lnTo>
                      <a:lnTo>
                        <a:pt x="503" y="2260"/>
                      </a:lnTo>
                      <a:lnTo>
                        <a:pt x="650" y="2385"/>
                      </a:lnTo>
                      <a:lnTo>
                        <a:pt x="754" y="2385"/>
                      </a:lnTo>
                      <a:lnTo>
                        <a:pt x="817" y="2344"/>
                      </a:lnTo>
                      <a:lnTo>
                        <a:pt x="901" y="2365"/>
                      </a:lnTo>
                      <a:cubicBezTo>
                        <a:pt x="859" y="2448"/>
                        <a:pt x="859" y="2511"/>
                        <a:pt x="859" y="2595"/>
                      </a:cubicBezTo>
                      <a:lnTo>
                        <a:pt x="838" y="2595"/>
                      </a:lnTo>
                      <a:lnTo>
                        <a:pt x="733" y="2657"/>
                      </a:lnTo>
                      <a:lnTo>
                        <a:pt x="629" y="2595"/>
                      </a:lnTo>
                      <a:lnTo>
                        <a:pt x="545" y="2595"/>
                      </a:lnTo>
                      <a:lnTo>
                        <a:pt x="440" y="2678"/>
                      </a:lnTo>
                      <a:lnTo>
                        <a:pt x="315" y="2678"/>
                      </a:lnTo>
                      <a:lnTo>
                        <a:pt x="294" y="2699"/>
                      </a:lnTo>
                      <a:lnTo>
                        <a:pt x="336" y="2783"/>
                      </a:lnTo>
                      <a:lnTo>
                        <a:pt x="482" y="2804"/>
                      </a:lnTo>
                      <a:lnTo>
                        <a:pt x="524" y="2909"/>
                      </a:lnTo>
                      <a:lnTo>
                        <a:pt x="650" y="2971"/>
                      </a:lnTo>
                      <a:lnTo>
                        <a:pt x="733" y="3076"/>
                      </a:lnTo>
                      <a:lnTo>
                        <a:pt x="901" y="3118"/>
                      </a:lnTo>
                      <a:lnTo>
                        <a:pt x="1110" y="3118"/>
                      </a:lnTo>
                      <a:lnTo>
                        <a:pt x="1173" y="3139"/>
                      </a:lnTo>
                      <a:lnTo>
                        <a:pt x="1131" y="3181"/>
                      </a:lnTo>
                      <a:lnTo>
                        <a:pt x="963" y="3222"/>
                      </a:lnTo>
                      <a:lnTo>
                        <a:pt x="838" y="3222"/>
                      </a:lnTo>
                      <a:lnTo>
                        <a:pt x="838" y="3285"/>
                      </a:lnTo>
                      <a:lnTo>
                        <a:pt x="942" y="3327"/>
                      </a:lnTo>
                      <a:lnTo>
                        <a:pt x="1068" y="3327"/>
                      </a:lnTo>
                      <a:lnTo>
                        <a:pt x="1173" y="3243"/>
                      </a:lnTo>
                      <a:lnTo>
                        <a:pt x="1319" y="3139"/>
                      </a:lnTo>
                      <a:lnTo>
                        <a:pt x="1382" y="3097"/>
                      </a:lnTo>
                      <a:lnTo>
                        <a:pt x="1445" y="2929"/>
                      </a:lnTo>
                      <a:lnTo>
                        <a:pt x="1528" y="2762"/>
                      </a:lnTo>
                      <a:lnTo>
                        <a:pt x="1486" y="2678"/>
                      </a:lnTo>
                      <a:lnTo>
                        <a:pt x="1256" y="2532"/>
                      </a:lnTo>
                      <a:lnTo>
                        <a:pt x="1152" y="2511"/>
                      </a:lnTo>
                      <a:lnTo>
                        <a:pt x="1152" y="2385"/>
                      </a:lnTo>
                      <a:lnTo>
                        <a:pt x="1256" y="2406"/>
                      </a:lnTo>
                      <a:lnTo>
                        <a:pt x="1382" y="2385"/>
                      </a:lnTo>
                      <a:lnTo>
                        <a:pt x="1570" y="2281"/>
                      </a:lnTo>
                      <a:lnTo>
                        <a:pt x="1654" y="2176"/>
                      </a:lnTo>
                      <a:lnTo>
                        <a:pt x="1654" y="2072"/>
                      </a:lnTo>
                      <a:lnTo>
                        <a:pt x="1779" y="1946"/>
                      </a:lnTo>
                      <a:lnTo>
                        <a:pt x="1968" y="1800"/>
                      </a:lnTo>
                      <a:lnTo>
                        <a:pt x="2114" y="1967"/>
                      </a:lnTo>
                      <a:lnTo>
                        <a:pt x="2010" y="2009"/>
                      </a:lnTo>
                      <a:lnTo>
                        <a:pt x="1968" y="2093"/>
                      </a:lnTo>
                      <a:lnTo>
                        <a:pt x="1968" y="2176"/>
                      </a:lnTo>
                      <a:lnTo>
                        <a:pt x="1800" y="2197"/>
                      </a:lnTo>
                      <a:lnTo>
                        <a:pt x="1696" y="2281"/>
                      </a:lnTo>
                      <a:lnTo>
                        <a:pt x="1654" y="2469"/>
                      </a:lnTo>
                      <a:lnTo>
                        <a:pt x="1654" y="2574"/>
                      </a:lnTo>
                      <a:lnTo>
                        <a:pt x="1758" y="2637"/>
                      </a:lnTo>
                      <a:lnTo>
                        <a:pt x="1821" y="2637"/>
                      </a:lnTo>
                      <a:lnTo>
                        <a:pt x="1884" y="2720"/>
                      </a:lnTo>
                      <a:lnTo>
                        <a:pt x="1758" y="2867"/>
                      </a:lnTo>
                      <a:lnTo>
                        <a:pt x="1717" y="2971"/>
                      </a:lnTo>
                      <a:lnTo>
                        <a:pt x="1779" y="3139"/>
                      </a:lnTo>
                      <a:lnTo>
                        <a:pt x="1758" y="3222"/>
                      </a:lnTo>
                      <a:lnTo>
                        <a:pt x="1570" y="3327"/>
                      </a:lnTo>
                      <a:lnTo>
                        <a:pt x="1549" y="3390"/>
                      </a:lnTo>
                      <a:lnTo>
                        <a:pt x="1675" y="3453"/>
                      </a:lnTo>
                      <a:lnTo>
                        <a:pt x="1738" y="3515"/>
                      </a:lnTo>
                      <a:lnTo>
                        <a:pt x="1779" y="3494"/>
                      </a:lnTo>
                      <a:lnTo>
                        <a:pt x="1758" y="3411"/>
                      </a:lnTo>
                      <a:lnTo>
                        <a:pt x="1779" y="3348"/>
                      </a:lnTo>
                      <a:lnTo>
                        <a:pt x="1884" y="3411"/>
                      </a:lnTo>
                      <a:lnTo>
                        <a:pt x="1989" y="3494"/>
                      </a:lnTo>
                      <a:lnTo>
                        <a:pt x="2093" y="3432"/>
                      </a:lnTo>
                      <a:lnTo>
                        <a:pt x="2177" y="3432"/>
                      </a:lnTo>
                      <a:lnTo>
                        <a:pt x="2240" y="3536"/>
                      </a:lnTo>
                      <a:lnTo>
                        <a:pt x="2323" y="3746"/>
                      </a:lnTo>
                      <a:lnTo>
                        <a:pt x="2407" y="3829"/>
                      </a:lnTo>
                      <a:lnTo>
                        <a:pt x="2533" y="3850"/>
                      </a:lnTo>
                      <a:lnTo>
                        <a:pt x="2658" y="3934"/>
                      </a:lnTo>
                      <a:lnTo>
                        <a:pt x="2763" y="3955"/>
                      </a:lnTo>
                      <a:lnTo>
                        <a:pt x="2909" y="3871"/>
                      </a:lnTo>
                      <a:lnTo>
                        <a:pt x="3056" y="3829"/>
                      </a:lnTo>
                      <a:lnTo>
                        <a:pt x="3139" y="3871"/>
                      </a:lnTo>
                      <a:lnTo>
                        <a:pt x="3286" y="3955"/>
                      </a:lnTo>
                      <a:lnTo>
                        <a:pt x="3579" y="3976"/>
                      </a:lnTo>
                      <a:lnTo>
                        <a:pt x="3683" y="3955"/>
                      </a:lnTo>
                      <a:lnTo>
                        <a:pt x="3767" y="3976"/>
                      </a:lnTo>
                      <a:lnTo>
                        <a:pt x="3872" y="3976"/>
                      </a:lnTo>
                      <a:lnTo>
                        <a:pt x="3955" y="4059"/>
                      </a:lnTo>
                      <a:lnTo>
                        <a:pt x="4060" y="4164"/>
                      </a:lnTo>
                      <a:lnTo>
                        <a:pt x="4165" y="4164"/>
                      </a:lnTo>
                      <a:lnTo>
                        <a:pt x="4269" y="4080"/>
                      </a:lnTo>
                      <a:lnTo>
                        <a:pt x="4395" y="3955"/>
                      </a:lnTo>
                      <a:lnTo>
                        <a:pt x="4541" y="3913"/>
                      </a:lnTo>
                      <a:lnTo>
                        <a:pt x="4688" y="3725"/>
                      </a:lnTo>
                      <a:lnTo>
                        <a:pt x="4688" y="3620"/>
                      </a:lnTo>
                      <a:lnTo>
                        <a:pt x="4541" y="3453"/>
                      </a:lnTo>
                      <a:lnTo>
                        <a:pt x="4479" y="3432"/>
                      </a:lnTo>
                      <a:lnTo>
                        <a:pt x="4332" y="3285"/>
                      </a:lnTo>
                      <a:lnTo>
                        <a:pt x="4186" y="3243"/>
                      </a:lnTo>
                      <a:lnTo>
                        <a:pt x="4060" y="3181"/>
                      </a:lnTo>
                      <a:lnTo>
                        <a:pt x="4018" y="3034"/>
                      </a:lnTo>
                      <a:lnTo>
                        <a:pt x="4102" y="3034"/>
                      </a:lnTo>
                      <a:lnTo>
                        <a:pt x="4186" y="3097"/>
                      </a:lnTo>
                      <a:lnTo>
                        <a:pt x="4290" y="3097"/>
                      </a:lnTo>
                      <a:lnTo>
                        <a:pt x="4290" y="3013"/>
                      </a:lnTo>
                      <a:lnTo>
                        <a:pt x="4165" y="2825"/>
                      </a:lnTo>
                      <a:lnTo>
                        <a:pt x="3976" y="2657"/>
                      </a:lnTo>
                      <a:lnTo>
                        <a:pt x="3976" y="2490"/>
                      </a:lnTo>
                      <a:lnTo>
                        <a:pt x="3955" y="2344"/>
                      </a:lnTo>
                      <a:lnTo>
                        <a:pt x="3851" y="2281"/>
                      </a:lnTo>
                      <a:lnTo>
                        <a:pt x="3851" y="2155"/>
                      </a:lnTo>
                      <a:lnTo>
                        <a:pt x="3788" y="2093"/>
                      </a:lnTo>
                      <a:lnTo>
                        <a:pt x="3746" y="2093"/>
                      </a:lnTo>
                      <a:lnTo>
                        <a:pt x="3370" y="1821"/>
                      </a:lnTo>
                      <a:lnTo>
                        <a:pt x="3160" y="1779"/>
                      </a:lnTo>
                      <a:lnTo>
                        <a:pt x="2972" y="1821"/>
                      </a:lnTo>
                      <a:lnTo>
                        <a:pt x="2951" y="1883"/>
                      </a:lnTo>
                      <a:lnTo>
                        <a:pt x="2972" y="1967"/>
                      </a:lnTo>
                      <a:lnTo>
                        <a:pt x="3139" y="2155"/>
                      </a:lnTo>
                      <a:lnTo>
                        <a:pt x="3139" y="2239"/>
                      </a:lnTo>
                      <a:lnTo>
                        <a:pt x="3077" y="2344"/>
                      </a:lnTo>
                      <a:lnTo>
                        <a:pt x="3077" y="2448"/>
                      </a:lnTo>
                      <a:lnTo>
                        <a:pt x="3056" y="2574"/>
                      </a:lnTo>
                      <a:lnTo>
                        <a:pt x="2972" y="2720"/>
                      </a:lnTo>
                      <a:lnTo>
                        <a:pt x="2930" y="2783"/>
                      </a:lnTo>
                      <a:lnTo>
                        <a:pt x="2909" y="2699"/>
                      </a:lnTo>
                      <a:lnTo>
                        <a:pt x="2951" y="2595"/>
                      </a:lnTo>
                      <a:lnTo>
                        <a:pt x="2972" y="2490"/>
                      </a:lnTo>
                      <a:lnTo>
                        <a:pt x="2930" y="2448"/>
                      </a:lnTo>
                      <a:lnTo>
                        <a:pt x="2972" y="2260"/>
                      </a:lnTo>
                      <a:lnTo>
                        <a:pt x="2930" y="2155"/>
                      </a:lnTo>
                      <a:lnTo>
                        <a:pt x="2742" y="1883"/>
                      </a:lnTo>
                      <a:lnTo>
                        <a:pt x="2595" y="1779"/>
                      </a:lnTo>
                      <a:lnTo>
                        <a:pt x="2386" y="1758"/>
                      </a:lnTo>
                      <a:lnTo>
                        <a:pt x="2323" y="1779"/>
                      </a:lnTo>
                      <a:lnTo>
                        <a:pt x="2282" y="1925"/>
                      </a:lnTo>
                      <a:lnTo>
                        <a:pt x="2240" y="1946"/>
                      </a:lnTo>
                      <a:cubicBezTo>
                        <a:pt x="2198" y="1883"/>
                        <a:pt x="2114" y="1841"/>
                        <a:pt x="2072" y="1821"/>
                      </a:cubicBezTo>
                      <a:lnTo>
                        <a:pt x="2114" y="1779"/>
                      </a:lnTo>
                      <a:lnTo>
                        <a:pt x="2177" y="1674"/>
                      </a:lnTo>
                      <a:lnTo>
                        <a:pt x="2177" y="1549"/>
                      </a:lnTo>
                      <a:lnTo>
                        <a:pt x="1989" y="1444"/>
                      </a:lnTo>
                      <a:lnTo>
                        <a:pt x="1800" y="1297"/>
                      </a:lnTo>
                      <a:lnTo>
                        <a:pt x="1696" y="1109"/>
                      </a:lnTo>
                      <a:lnTo>
                        <a:pt x="1696" y="984"/>
                      </a:lnTo>
                      <a:lnTo>
                        <a:pt x="1758" y="837"/>
                      </a:lnTo>
                      <a:lnTo>
                        <a:pt x="1758" y="733"/>
                      </a:lnTo>
                      <a:lnTo>
                        <a:pt x="1696" y="712"/>
                      </a:lnTo>
                      <a:lnTo>
                        <a:pt x="1403" y="712"/>
                      </a:lnTo>
                      <a:lnTo>
                        <a:pt x="1194" y="628"/>
                      </a:lnTo>
                      <a:lnTo>
                        <a:pt x="1047" y="523"/>
                      </a:lnTo>
                      <a:lnTo>
                        <a:pt x="817" y="251"/>
                      </a:lnTo>
                      <a:lnTo>
                        <a:pt x="650" y="105"/>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5" name="Google Shape;9145;p65"/>
                <p:cNvSpPr/>
                <p:nvPr/>
              </p:nvSpPr>
              <p:spPr>
                <a:xfrm>
                  <a:off x="4241800" y="1706950"/>
                  <a:ext cx="130800" cy="246400"/>
                </a:xfrm>
                <a:custGeom>
                  <a:avLst/>
                  <a:gdLst/>
                  <a:ahLst/>
                  <a:cxnLst/>
                  <a:rect l="l" t="t" r="r" b="b"/>
                  <a:pathLst>
                    <a:path w="5232" h="9856" extrusionOk="0">
                      <a:moveTo>
                        <a:pt x="4750" y="1"/>
                      </a:moveTo>
                      <a:lnTo>
                        <a:pt x="4625" y="63"/>
                      </a:lnTo>
                      <a:lnTo>
                        <a:pt x="4604" y="126"/>
                      </a:lnTo>
                      <a:lnTo>
                        <a:pt x="4520" y="105"/>
                      </a:lnTo>
                      <a:lnTo>
                        <a:pt x="4436" y="42"/>
                      </a:lnTo>
                      <a:lnTo>
                        <a:pt x="4332" y="63"/>
                      </a:lnTo>
                      <a:lnTo>
                        <a:pt x="4206" y="168"/>
                      </a:lnTo>
                      <a:lnTo>
                        <a:pt x="4185" y="273"/>
                      </a:lnTo>
                      <a:lnTo>
                        <a:pt x="4101" y="335"/>
                      </a:lnTo>
                      <a:lnTo>
                        <a:pt x="4018" y="356"/>
                      </a:lnTo>
                      <a:lnTo>
                        <a:pt x="3934" y="440"/>
                      </a:lnTo>
                      <a:lnTo>
                        <a:pt x="3934" y="524"/>
                      </a:lnTo>
                      <a:lnTo>
                        <a:pt x="3871" y="628"/>
                      </a:lnTo>
                      <a:lnTo>
                        <a:pt x="3871" y="670"/>
                      </a:lnTo>
                      <a:lnTo>
                        <a:pt x="3934" y="775"/>
                      </a:lnTo>
                      <a:lnTo>
                        <a:pt x="3934" y="858"/>
                      </a:lnTo>
                      <a:lnTo>
                        <a:pt x="3829" y="858"/>
                      </a:lnTo>
                      <a:lnTo>
                        <a:pt x="3788" y="900"/>
                      </a:lnTo>
                      <a:lnTo>
                        <a:pt x="3788" y="984"/>
                      </a:lnTo>
                      <a:lnTo>
                        <a:pt x="3725" y="1047"/>
                      </a:lnTo>
                      <a:lnTo>
                        <a:pt x="3662" y="1109"/>
                      </a:lnTo>
                      <a:lnTo>
                        <a:pt x="3453" y="1256"/>
                      </a:lnTo>
                      <a:lnTo>
                        <a:pt x="3369" y="1298"/>
                      </a:lnTo>
                      <a:lnTo>
                        <a:pt x="3306" y="1277"/>
                      </a:lnTo>
                      <a:lnTo>
                        <a:pt x="3202" y="1277"/>
                      </a:lnTo>
                      <a:lnTo>
                        <a:pt x="3139" y="1319"/>
                      </a:lnTo>
                      <a:lnTo>
                        <a:pt x="3034" y="1486"/>
                      </a:lnTo>
                      <a:lnTo>
                        <a:pt x="2951" y="1528"/>
                      </a:lnTo>
                      <a:lnTo>
                        <a:pt x="2888" y="1507"/>
                      </a:lnTo>
                      <a:lnTo>
                        <a:pt x="2867" y="1423"/>
                      </a:lnTo>
                      <a:lnTo>
                        <a:pt x="2825" y="1423"/>
                      </a:lnTo>
                      <a:lnTo>
                        <a:pt x="2783" y="1507"/>
                      </a:lnTo>
                      <a:lnTo>
                        <a:pt x="2825" y="1633"/>
                      </a:lnTo>
                      <a:lnTo>
                        <a:pt x="2783" y="1695"/>
                      </a:lnTo>
                      <a:lnTo>
                        <a:pt x="2762" y="1591"/>
                      </a:lnTo>
                      <a:lnTo>
                        <a:pt x="2721" y="1486"/>
                      </a:lnTo>
                      <a:lnTo>
                        <a:pt x="2532" y="1507"/>
                      </a:lnTo>
                      <a:lnTo>
                        <a:pt x="2323" y="1570"/>
                      </a:lnTo>
                      <a:lnTo>
                        <a:pt x="2260" y="1612"/>
                      </a:lnTo>
                      <a:lnTo>
                        <a:pt x="2197" y="1633"/>
                      </a:lnTo>
                      <a:lnTo>
                        <a:pt x="2156" y="1695"/>
                      </a:lnTo>
                      <a:lnTo>
                        <a:pt x="2218" y="1842"/>
                      </a:lnTo>
                      <a:lnTo>
                        <a:pt x="2260" y="1905"/>
                      </a:lnTo>
                      <a:lnTo>
                        <a:pt x="2260" y="1946"/>
                      </a:lnTo>
                      <a:lnTo>
                        <a:pt x="2218" y="1988"/>
                      </a:lnTo>
                      <a:lnTo>
                        <a:pt x="2135" y="2093"/>
                      </a:lnTo>
                      <a:lnTo>
                        <a:pt x="2093" y="2051"/>
                      </a:lnTo>
                      <a:lnTo>
                        <a:pt x="2093" y="2009"/>
                      </a:lnTo>
                      <a:lnTo>
                        <a:pt x="2135" y="1946"/>
                      </a:lnTo>
                      <a:lnTo>
                        <a:pt x="2135" y="1884"/>
                      </a:lnTo>
                      <a:lnTo>
                        <a:pt x="2051" y="1884"/>
                      </a:lnTo>
                      <a:lnTo>
                        <a:pt x="1946" y="2009"/>
                      </a:lnTo>
                      <a:lnTo>
                        <a:pt x="1884" y="2051"/>
                      </a:lnTo>
                      <a:lnTo>
                        <a:pt x="1884" y="2135"/>
                      </a:lnTo>
                      <a:lnTo>
                        <a:pt x="1946" y="2156"/>
                      </a:lnTo>
                      <a:lnTo>
                        <a:pt x="1905" y="2218"/>
                      </a:lnTo>
                      <a:lnTo>
                        <a:pt x="1842" y="2323"/>
                      </a:lnTo>
                      <a:lnTo>
                        <a:pt x="1716" y="2323"/>
                      </a:lnTo>
                      <a:lnTo>
                        <a:pt x="1632" y="2365"/>
                      </a:lnTo>
                      <a:lnTo>
                        <a:pt x="1612" y="2449"/>
                      </a:lnTo>
                      <a:lnTo>
                        <a:pt x="1507" y="2470"/>
                      </a:lnTo>
                      <a:lnTo>
                        <a:pt x="1465" y="2553"/>
                      </a:lnTo>
                      <a:lnTo>
                        <a:pt x="1423" y="2721"/>
                      </a:lnTo>
                      <a:lnTo>
                        <a:pt x="1465" y="2742"/>
                      </a:lnTo>
                      <a:lnTo>
                        <a:pt x="1528" y="2742"/>
                      </a:lnTo>
                      <a:lnTo>
                        <a:pt x="1465" y="2825"/>
                      </a:lnTo>
                      <a:lnTo>
                        <a:pt x="1277" y="2825"/>
                      </a:lnTo>
                      <a:lnTo>
                        <a:pt x="1214" y="2867"/>
                      </a:lnTo>
                      <a:lnTo>
                        <a:pt x="1193" y="3034"/>
                      </a:lnTo>
                      <a:lnTo>
                        <a:pt x="1214" y="3097"/>
                      </a:lnTo>
                      <a:lnTo>
                        <a:pt x="1277" y="3097"/>
                      </a:lnTo>
                      <a:lnTo>
                        <a:pt x="1360" y="3076"/>
                      </a:lnTo>
                      <a:lnTo>
                        <a:pt x="1381" y="3139"/>
                      </a:lnTo>
                      <a:lnTo>
                        <a:pt x="1360" y="3181"/>
                      </a:lnTo>
                      <a:lnTo>
                        <a:pt x="1360" y="3286"/>
                      </a:lnTo>
                      <a:lnTo>
                        <a:pt x="1277" y="3348"/>
                      </a:lnTo>
                      <a:lnTo>
                        <a:pt x="1193" y="3306"/>
                      </a:lnTo>
                      <a:lnTo>
                        <a:pt x="1068" y="3286"/>
                      </a:lnTo>
                      <a:lnTo>
                        <a:pt x="942" y="3348"/>
                      </a:lnTo>
                      <a:lnTo>
                        <a:pt x="900" y="3411"/>
                      </a:lnTo>
                      <a:lnTo>
                        <a:pt x="900" y="3495"/>
                      </a:lnTo>
                      <a:lnTo>
                        <a:pt x="858" y="3599"/>
                      </a:lnTo>
                      <a:lnTo>
                        <a:pt x="754" y="3683"/>
                      </a:lnTo>
                      <a:lnTo>
                        <a:pt x="670" y="3620"/>
                      </a:lnTo>
                      <a:lnTo>
                        <a:pt x="628" y="3558"/>
                      </a:lnTo>
                      <a:lnTo>
                        <a:pt x="586" y="3474"/>
                      </a:lnTo>
                      <a:lnTo>
                        <a:pt x="544" y="3495"/>
                      </a:lnTo>
                      <a:lnTo>
                        <a:pt x="524" y="3662"/>
                      </a:lnTo>
                      <a:lnTo>
                        <a:pt x="544" y="3788"/>
                      </a:lnTo>
                      <a:lnTo>
                        <a:pt x="649" y="3871"/>
                      </a:lnTo>
                      <a:lnTo>
                        <a:pt x="733" y="3830"/>
                      </a:lnTo>
                      <a:lnTo>
                        <a:pt x="754" y="3871"/>
                      </a:lnTo>
                      <a:lnTo>
                        <a:pt x="754" y="3934"/>
                      </a:lnTo>
                      <a:lnTo>
                        <a:pt x="691" y="4081"/>
                      </a:lnTo>
                      <a:lnTo>
                        <a:pt x="733" y="4122"/>
                      </a:lnTo>
                      <a:lnTo>
                        <a:pt x="796" y="4143"/>
                      </a:lnTo>
                      <a:lnTo>
                        <a:pt x="858" y="4081"/>
                      </a:lnTo>
                      <a:lnTo>
                        <a:pt x="900" y="4081"/>
                      </a:lnTo>
                      <a:lnTo>
                        <a:pt x="963" y="4102"/>
                      </a:lnTo>
                      <a:lnTo>
                        <a:pt x="1068" y="4102"/>
                      </a:lnTo>
                      <a:lnTo>
                        <a:pt x="1151" y="4039"/>
                      </a:lnTo>
                      <a:lnTo>
                        <a:pt x="1172" y="4081"/>
                      </a:lnTo>
                      <a:lnTo>
                        <a:pt x="1109" y="4143"/>
                      </a:lnTo>
                      <a:lnTo>
                        <a:pt x="1047" y="4185"/>
                      </a:lnTo>
                      <a:lnTo>
                        <a:pt x="900" y="4185"/>
                      </a:lnTo>
                      <a:lnTo>
                        <a:pt x="858" y="4248"/>
                      </a:lnTo>
                      <a:lnTo>
                        <a:pt x="775" y="4227"/>
                      </a:lnTo>
                      <a:lnTo>
                        <a:pt x="733" y="4311"/>
                      </a:lnTo>
                      <a:lnTo>
                        <a:pt x="754" y="4436"/>
                      </a:lnTo>
                      <a:lnTo>
                        <a:pt x="837" y="4499"/>
                      </a:lnTo>
                      <a:lnTo>
                        <a:pt x="900" y="4520"/>
                      </a:lnTo>
                      <a:lnTo>
                        <a:pt x="984" y="4499"/>
                      </a:lnTo>
                      <a:lnTo>
                        <a:pt x="1005" y="4520"/>
                      </a:lnTo>
                      <a:lnTo>
                        <a:pt x="984" y="4562"/>
                      </a:lnTo>
                      <a:lnTo>
                        <a:pt x="858" y="4625"/>
                      </a:lnTo>
                      <a:lnTo>
                        <a:pt x="733" y="4625"/>
                      </a:lnTo>
                      <a:lnTo>
                        <a:pt x="649" y="4666"/>
                      </a:lnTo>
                      <a:lnTo>
                        <a:pt x="649" y="4729"/>
                      </a:lnTo>
                      <a:lnTo>
                        <a:pt x="691" y="4771"/>
                      </a:lnTo>
                      <a:lnTo>
                        <a:pt x="796" y="4750"/>
                      </a:lnTo>
                      <a:lnTo>
                        <a:pt x="900" y="4750"/>
                      </a:lnTo>
                      <a:lnTo>
                        <a:pt x="900" y="4813"/>
                      </a:lnTo>
                      <a:lnTo>
                        <a:pt x="837" y="4834"/>
                      </a:lnTo>
                      <a:lnTo>
                        <a:pt x="733" y="4855"/>
                      </a:lnTo>
                      <a:lnTo>
                        <a:pt x="733" y="4897"/>
                      </a:lnTo>
                      <a:lnTo>
                        <a:pt x="754" y="4938"/>
                      </a:lnTo>
                      <a:lnTo>
                        <a:pt x="879" y="4959"/>
                      </a:lnTo>
                      <a:lnTo>
                        <a:pt x="984" y="5043"/>
                      </a:lnTo>
                      <a:lnTo>
                        <a:pt x="984" y="5085"/>
                      </a:lnTo>
                      <a:lnTo>
                        <a:pt x="858" y="5085"/>
                      </a:lnTo>
                      <a:lnTo>
                        <a:pt x="754" y="5043"/>
                      </a:lnTo>
                      <a:lnTo>
                        <a:pt x="649" y="5043"/>
                      </a:lnTo>
                      <a:lnTo>
                        <a:pt x="565" y="5085"/>
                      </a:lnTo>
                      <a:lnTo>
                        <a:pt x="544" y="5169"/>
                      </a:lnTo>
                      <a:lnTo>
                        <a:pt x="482" y="5210"/>
                      </a:lnTo>
                      <a:lnTo>
                        <a:pt x="482" y="5273"/>
                      </a:lnTo>
                      <a:lnTo>
                        <a:pt x="544" y="5315"/>
                      </a:lnTo>
                      <a:lnTo>
                        <a:pt x="524" y="5378"/>
                      </a:lnTo>
                      <a:lnTo>
                        <a:pt x="461" y="5399"/>
                      </a:lnTo>
                      <a:lnTo>
                        <a:pt x="419" y="5399"/>
                      </a:lnTo>
                      <a:lnTo>
                        <a:pt x="335" y="5483"/>
                      </a:lnTo>
                      <a:lnTo>
                        <a:pt x="314" y="5566"/>
                      </a:lnTo>
                      <a:lnTo>
                        <a:pt x="335" y="5608"/>
                      </a:lnTo>
                      <a:lnTo>
                        <a:pt x="314" y="5671"/>
                      </a:lnTo>
                      <a:lnTo>
                        <a:pt x="210" y="5692"/>
                      </a:lnTo>
                      <a:lnTo>
                        <a:pt x="210" y="5713"/>
                      </a:lnTo>
                      <a:lnTo>
                        <a:pt x="335" y="5838"/>
                      </a:lnTo>
                      <a:lnTo>
                        <a:pt x="440" y="5901"/>
                      </a:lnTo>
                      <a:lnTo>
                        <a:pt x="482" y="5880"/>
                      </a:lnTo>
                      <a:lnTo>
                        <a:pt x="524" y="5796"/>
                      </a:lnTo>
                      <a:lnTo>
                        <a:pt x="586" y="5734"/>
                      </a:lnTo>
                      <a:lnTo>
                        <a:pt x="754" y="5629"/>
                      </a:lnTo>
                      <a:lnTo>
                        <a:pt x="858" y="5587"/>
                      </a:lnTo>
                      <a:lnTo>
                        <a:pt x="858" y="5629"/>
                      </a:lnTo>
                      <a:lnTo>
                        <a:pt x="837" y="5629"/>
                      </a:lnTo>
                      <a:lnTo>
                        <a:pt x="796" y="5713"/>
                      </a:lnTo>
                      <a:lnTo>
                        <a:pt x="649" y="5817"/>
                      </a:lnTo>
                      <a:lnTo>
                        <a:pt x="586" y="5922"/>
                      </a:lnTo>
                      <a:lnTo>
                        <a:pt x="565" y="6027"/>
                      </a:lnTo>
                      <a:lnTo>
                        <a:pt x="586" y="6131"/>
                      </a:lnTo>
                      <a:lnTo>
                        <a:pt x="565" y="6194"/>
                      </a:lnTo>
                      <a:lnTo>
                        <a:pt x="565" y="6236"/>
                      </a:lnTo>
                      <a:lnTo>
                        <a:pt x="754" y="6236"/>
                      </a:lnTo>
                      <a:lnTo>
                        <a:pt x="837" y="6194"/>
                      </a:lnTo>
                      <a:lnTo>
                        <a:pt x="837" y="6257"/>
                      </a:lnTo>
                      <a:lnTo>
                        <a:pt x="775" y="6299"/>
                      </a:lnTo>
                      <a:lnTo>
                        <a:pt x="586" y="6299"/>
                      </a:lnTo>
                      <a:lnTo>
                        <a:pt x="524" y="6340"/>
                      </a:lnTo>
                      <a:lnTo>
                        <a:pt x="356" y="6445"/>
                      </a:lnTo>
                      <a:lnTo>
                        <a:pt x="356" y="6571"/>
                      </a:lnTo>
                      <a:lnTo>
                        <a:pt x="335" y="6654"/>
                      </a:lnTo>
                      <a:lnTo>
                        <a:pt x="356" y="6759"/>
                      </a:lnTo>
                      <a:lnTo>
                        <a:pt x="461" y="6759"/>
                      </a:lnTo>
                      <a:lnTo>
                        <a:pt x="524" y="6822"/>
                      </a:lnTo>
                      <a:lnTo>
                        <a:pt x="482" y="6863"/>
                      </a:lnTo>
                      <a:lnTo>
                        <a:pt x="377" y="6863"/>
                      </a:lnTo>
                      <a:lnTo>
                        <a:pt x="252" y="6884"/>
                      </a:lnTo>
                      <a:lnTo>
                        <a:pt x="147" y="7052"/>
                      </a:lnTo>
                      <a:lnTo>
                        <a:pt x="147" y="7177"/>
                      </a:lnTo>
                      <a:lnTo>
                        <a:pt x="210" y="7240"/>
                      </a:lnTo>
                      <a:lnTo>
                        <a:pt x="272" y="7198"/>
                      </a:lnTo>
                      <a:lnTo>
                        <a:pt x="440" y="7135"/>
                      </a:lnTo>
                      <a:lnTo>
                        <a:pt x="461" y="7177"/>
                      </a:lnTo>
                      <a:lnTo>
                        <a:pt x="356" y="7261"/>
                      </a:lnTo>
                      <a:lnTo>
                        <a:pt x="335" y="7366"/>
                      </a:lnTo>
                      <a:lnTo>
                        <a:pt x="377" y="7366"/>
                      </a:lnTo>
                      <a:lnTo>
                        <a:pt x="461" y="7282"/>
                      </a:lnTo>
                      <a:lnTo>
                        <a:pt x="544" y="7261"/>
                      </a:lnTo>
                      <a:lnTo>
                        <a:pt x="565" y="7303"/>
                      </a:lnTo>
                      <a:lnTo>
                        <a:pt x="482" y="7387"/>
                      </a:lnTo>
                      <a:lnTo>
                        <a:pt x="461" y="7470"/>
                      </a:lnTo>
                      <a:lnTo>
                        <a:pt x="544" y="7554"/>
                      </a:lnTo>
                      <a:lnTo>
                        <a:pt x="649" y="7554"/>
                      </a:lnTo>
                      <a:lnTo>
                        <a:pt x="565" y="7575"/>
                      </a:lnTo>
                      <a:lnTo>
                        <a:pt x="482" y="7575"/>
                      </a:lnTo>
                      <a:lnTo>
                        <a:pt x="419" y="7659"/>
                      </a:lnTo>
                      <a:lnTo>
                        <a:pt x="419" y="7721"/>
                      </a:lnTo>
                      <a:lnTo>
                        <a:pt x="461" y="7826"/>
                      </a:lnTo>
                      <a:lnTo>
                        <a:pt x="419" y="7889"/>
                      </a:lnTo>
                      <a:lnTo>
                        <a:pt x="356" y="7868"/>
                      </a:lnTo>
                      <a:lnTo>
                        <a:pt x="252" y="7889"/>
                      </a:lnTo>
                      <a:lnTo>
                        <a:pt x="168" y="7826"/>
                      </a:lnTo>
                      <a:lnTo>
                        <a:pt x="105" y="7826"/>
                      </a:lnTo>
                      <a:lnTo>
                        <a:pt x="0" y="7972"/>
                      </a:lnTo>
                      <a:lnTo>
                        <a:pt x="0" y="8077"/>
                      </a:lnTo>
                      <a:lnTo>
                        <a:pt x="168" y="8265"/>
                      </a:lnTo>
                      <a:lnTo>
                        <a:pt x="147" y="8391"/>
                      </a:lnTo>
                      <a:lnTo>
                        <a:pt x="168" y="8496"/>
                      </a:lnTo>
                      <a:lnTo>
                        <a:pt x="335" y="8621"/>
                      </a:lnTo>
                      <a:lnTo>
                        <a:pt x="335" y="8705"/>
                      </a:lnTo>
                      <a:lnTo>
                        <a:pt x="482" y="8830"/>
                      </a:lnTo>
                      <a:lnTo>
                        <a:pt x="586" y="8872"/>
                      </a:lnTo>
                      <a:lnTo>
                        <a:pt x="649" y="8851"/>
                      </a:lnTo>
                      <a:lnTo>
                        <a:pt x="733" y="8830"/>
                      </a:lnTo>
                      <a:lnTo>
                        <a:pt x="837" y="8663"/>
                      </a:lnTo>
                      <a:lnTo>
                        <a:pt x="796" y="8516"/>
                      </a:lnTo>
                      <a:lnTo>
                        <a:pt x="837" y="8412"/>
                      </a:lnTo>
                      <a:lnTo>
                        <a:pt x="900" y="8307"/>
                      </a:lnTo>
                      <a:lnTo>
                        <a:pt x="858" y="8433"/>
                      </a:lnTo>
                      <a:lnTo>
                        <a:pt x="858" y="8516"/>
                      </a:lnTo>
                      <a:lnTo>
                        <a:pt x="900" y="8600"/>
                      </a:lnTo>
                      <a:lnTo>
                        <a:pt x="963" y="8747"/>
                      </a:lnTo>
                      <a:lnTo>
                        <a:pt x="1047" y="8788"/>
                      </a:lnTo>
                      <a:lnTo>
                        <a:pt x="1109" y="8726"/>
                      </a:lnTo>
                      <a:lnTo>
                        <a:pt x="1109" y="8642"/>
                      </a:lnTo>
                      <a:lnTo>
                        <a:pt x="1172" y="8537"/>
                      </a:lnTo>
                      <a:lnTo>
                        <a:pt x="1193" y="8600"/>
                      </a:lnTo>
                      <a:lnTo>
                        <a:pt x="1172" y="8642"/>
                      </a:lnTo>
                      <a:lnTo>
                        <a:pt x="1172" y="8747"/>
                      </a:lnTo>
                      <a:lnTo>
                        <a:pt x="1277" y="8935"/>
                      </a:lnTo>
                      <a:lnTo>
                        <a:pt x="1402" y="9019"/>
                      </a:lnTo>
                      <a:lnTo>
                        <a:pt x="1507" y="9019"/>
                      </a:lnTo>
                      <a:lnTo>
                        <a:pt x="1591" y="8956"/>
                      </a:lnTo>
                      <a:lnTo>
                        <a:pt x="1632" y="8998"/>
                      </a:lnTo>
                      <a:lnTo>
                        <a:pt x="1612" y="9040"/>
                      </a:lnTo>
                      <a:lnTo>
                        <a:pt x="1570" y="9040"/>
                      </a:lnTo>
                      <a:lnTo>
                        <a:pt x="1528" y="9123"/>
                      </a:lnTo>
                      <a:lnTo>
                        <a:pt x="1444" y="9165"/>
                      </a:lnTo>
                      <a:lnTo>
                        <a:pt x="1423" y="9249"/>
                      </a:lnTo>
                      <a:lnTo>
                        <a:pt x="1528" y="9332"/>
                      </a:lnTo>
                      <a:lnTo>
                        <a:pt x="1528" y="9416"/>
                      </a:lnTo>
                      <a:lnTo>
                        <a:pt x="1444" y="9416"/>
                      </a:lnTo>
                      <a:lnTo>
                        <a:pt x="1381" y="9374"/>
                      </a:lnTo>
                      <a:lnTo>
                        <a:pt x="1381" y="9458"/>
                      </a:lnTo>
                      <a:lnTo>
                        <a:pt x="1423" y="9521"/>
                      </a:lnTo>
                      <a:lnTo>
                        <a:pt x="1612" y="9542"/>
                      </a:lnTo>
                      <a:lnTo>
                        <a:pt x="1716" y="9584"/>
                      </a:lnTo>
                      <a:lnTo>
                        <a:pt x="1821" y="9563"/>
                      </a:lnTo>
                      <a:lnTo>
                        <a:pt x="1967" y="9604"/>
                      </a:lnTo>
                      <a:lnTo>
                        <a:pt x="1967" y="9521"/>
                      </a:lnTo>
                      <a:lnTo>
                        <a:pt x="2051" y="9542"/>
                      </a:lnTo>
                      <a:lnTo>
                        <a:pt x="2072" y="9625"/>
                      </a:lnTo>
                      <a:lnTo>
                        <a:pt x="2135" y="9772"/>
                      </a:lnTo>
                      <a:lnTo>
                        <a:pt x="2218" y="9856"/>
                      </a:lnTo>
                      <a:lnTo>
                        <a:pt x="2281" y="9856"/>
                      </a:lnTo>
                      <a:lnTo>
                        <a:pt x="2365" y="9751"/>
                      </a:lnTo>
                      <a:lnTo>
                        <a:pt x="2344" y="9625"/>
                      </a:lnTo>
                      <a:lnTo>
                        <a:pt x="2177" y="9542"/>
                      </a:lnTo>
                      <a:lnTo>
                        <a:pt x="2135" y="9521"/>
                      </a:lnTo>
                      <a:lnTo>
                        <a:pt x="2177" y="9479"/>
                      </a:lnTo>
                      <a:lnTo>
                        <a:pt x="2260" y="9521"/>
                      </a:lnTo>
                      <a:lnTo>
                        <a:pt x="2365" y="9584"/>
                      </a:lnTo>
                      <a:lnTo>
                        <a:pt x="2428" y="9667"/>
                      </a:lnTo>
                      <a:lnTo>
                        <a:pt x="2469" y="9772"/>
                      </a:lnTo>
                      <a:lnTo>
                        <a:pt x="2532" y="9772"/>
                      </a:lnTo>
                      <a:lnTo>
                        <a:pt x="2553" y="9667"/>
                      </a:lnTo>
                      <a:lnTo>
                        <a:pt x="2595" y="9646"/>
                      </a:lnTo>
                      <a:lnTo>
                        <a:pt x="2679" y="9751"/>
                      </a:lnTo>
                      <a:lnTo>
                        <a:pt x="2804" y="9793"/>
                      </a:lnTo>
                      <a:lnTo>
                        <a:pt x="2888" y="9793"/>
                      </a:lnTo>
                      <a:lnTo>
                        <a:pt x="2888" y="9730"/>
                      </a:lnTo>
                      <a:lnTo>
                        <a:pt x="2783" y="9646"/>
                      </a:lnTo>
                      <a:lnTo>
                        <a:pt x="2783" y="9584"/>
                      </a:lnTo>
                      <a:lnTo>
                        <a:pt x="2846" y="9563"/>
                      </a:lnTo>
                      <a:lnTo>
                        <a:pt x="2951" y="9604"/>
                      </a:lnTo>
                      <a:lnTo>
                        <a:pt x="2993" y="9667"/>
                      </a:lnTo>
                      <a:lnTo>
                        <a:pt x="3013" y="9667"/>
                      </a:lnTo>
                      <a:lnTo>
                        <a:pt x="3055" y="9772"/>
                      </a:lnTo>
                      <a:lnTo>
                        <a:pt x="3118" y="9814"/>
                      </a:lnTo>
                      <a:lnTo>
                        <a:pt x="3181" y="9793"/>
                      </a:lnTo>
                      <a:lnTo>
                        <a:pt x="3202" y="9688"/>
                      </a:lnTo>
                      <a:lnTo>
                        <a:pt x="3160" y="9604"/>
                      </a:lnTo>
                      <a:lnTo>
                        <a:pt x="3076" y="9604"/>
                      </a:lnTo>
                      <a:lnTo>
                        <a:pt x="3013" y="9563"/>
                      </a:lnTo>
                      <a:lnTo>
                        <a:pt x="3055" y="9500"/>
                      </a:lnTo>
                      <a:lnTo>
                        <a:pt x="3097" y="9542"/>
                      </a:lnTo>
                      <a:lnTo>
                        <a:pt x="3160" y="9542"/>
                      </a:lnTo>
                      <a:lnTo>
                        <a:pt x="3223" y="9437"/>
                      </a:lnTo>
                      <a:lnTo>
                        <a:pt x="3265" y="9353"/>
                      </a:lnTo>
                      <a:lnTo>
                        <a:pt x="3265" y="9312"/>
                      </a:lnTo>
                      <a:lnTo>
                        <a:pt x="3118" y="9207"/>
                      </a:lnTo>
                      <a:lnTo>
                        <a:pt x="3055" y="9228"/>
                      </a:lnTo>
                      <a:lnTo>
                        <a:pt x="2951" y="9207"/>
                      </a:lnTo>
                      <a:lnTo>
                        <a:pt x="2867" y="9040"/>
                      </a:lnTo>
                      <a:lnTo>
                        <a:pt x="2762" y="9040"/>
                      </a:lnTo>
                      <a:lnTo>
                        <a:pt x="2574" y="8872"/>
                      </a:lnTo>
                      <a:lnTo>
                        <a:pt x="2490" y="8788"/>
                      </a:lnTo>
                      <a:lnTo>
                        <a:pt x="2365" y="8788"/>
                      </a:lnTo>
                      <a:lnTo>
                        <a:pt x="2239" y="8516"/>
                      </a:lnTo>
                      <a:lnTo>
                        <a:pt x="2030" y="8286"/>
                      </a:lnTo>
                      <a:lnTo>
                        <a:pt x="1946" y="8014"/>
                      </a:lnTo>
                      <a:lnTo>
                        <a:pt x="1842" y="7847"/>
                      </a:lnTo>
                      <a:lnTo>
                        <a:pt x="1842" y="7554"/>
                      </a:lnTo>
                      <a:lnTo>
                        <a:pt x="1758" y="7387"/>
                      </a:lnTo>
                      <a:lnTo>
                        <a:pt x="1716" y="7073"/>
                      </a:lnTo>
                      <a:lnTo>
                        <a:pt x="1695" y="7010"/>
                      </a:lnTo>
                      <a:lnTo>
                        <a:pt x="1737" y="6905"/>
                      </a:lnTo>
                      <a:lnTo>
                        <a:pt x="1737" y="6822"/>
                      </a:lnTo>
                      <a:lnTo>
                        <a:pt x="1632" y="6801"/>
                      </a:lnTo>
                      <a:lnTo>
                        <a:pt x="1549" y="6843"/>
                      </a:lnTo>
                      <a:lnTo>
                        <a:pt x="1486" y="6801"/>
                      </a:lnTo>
                      <a:lnTo>
                        <a:pt x="1507" y="6759"/>
                      </a:lnTo>
                      <a:lnTo>
                        <a:pt x="1653" y="6759"/>
                      </a:lnTo>
                      <a:lnTo>
                        <a:pt x="1800" y="6696"/>
                      </a:lnTo>
                      <a:lnTo>
                        <a:pt x="1821" y="6487"/>
                      </a:lnTo>
                      <a:lnTo>
                        <a:pt x="1800" y="6382"/>
                      </a:lnTo>
                      <a:lnTo>
                        <a:pt x="1695" y="6403"/>
                      </a:lnTo>
                      <a:lnTo>
                        <a:pt x="1591" y="6424"/>
                      </a:lnTo>
                      <a:lnTo>
                        <a:pt x="1632" y="6382"/>
                      </a:lnTo>
                      <a:lnTo>
                        <a:pt x="1800" y="6319"/>
                      </a:lnTo>
                      <a:lnTo>
                        <a:pt x="1821" y="6236"/>
                      </a:lnTo>
                      <a:lnTo>
                        <a:pt x="1779" y="6194"/>
                      </a:lnTo>
                      <a:lnTo>
                        <a:pt x="1570" y="6194"/>
                      </a:lnTo>
                      <a:lnTo>
                        <a:pt x="1423" y="6173"/>
                      </a:lnTo>
                      <a:lnTo>
                        <a:pt x="1423" y="6110"/>
                      </a:lnTo>
                      <a:lnTo>
                        <a:pt x="1507" y="6068"/>
                      </a:lnTo>
                      <a:lnTo>
                        <a:pt x="1465" y="6006"/>
                      </a:lnTo>
                      <a:lnTo>
                        <a:pt x="1465" y="5922"/>
                      </a:lnTo>
                      <a:lnTo>
                        <a:pt x="1507" y="5964"/>
                      </a:lnTo>
                      <a:lnTo>
                        <a:pt x="1570" y="6068"/>
                      </a:lnTo>
                      <a:lnTo>
                        <a:pt x="1674" y="6110"/>
                      </a:lnTo>
                      <a:lnTo>
                        <a:pt x="1821" y="6110"/>
                      </a:lnTo>
                      <a:lnTo>
                        <a:pt x="1842" y="6068"/>
                      </a:lnTo>
                      <a:lnTo>
                        <a:pt x="1925" y="6027"/>
                      </a:lnTo>
                      <a:lnTo>
                        <a:pt x="1988" y="5901"/>
                      </a:lnTo>
                      <a:lnTo>
                        <a:pt x="1988" y="5775"/>
                      </a:lnTo>
                      <a:lnTo>
                        <a:pt x="2051" y="5650"/>
                      </a:lnTo>
                      <a:lnTo>
                        <a:pt x="2093" y="5545"/>
                      </a:lnTo>
                      <a:lnTo>
                        <a:pt x="2009" y="5462"/>
                      </a:lnTo>
                      <a:lnTo>
                        <a:pt x="1946" y="5336"/>
                      </a:lnTo>
                      <a:lnTo>
                        <a:pt x="1842" y="5294"/>
                      </a:lnTo>
                      <a:lnTo>
                        <a:pt x="1779" y="5294"/>
                      </a:lnTo>
                      <a:lnTo>
                        <a:pt x="1716" y="5252"/>
                      </a:lnTo>
                      <a:lnTo>
                        <a:pt x="1800" y="5231"/>
                      </a:lnTo>
                      <a:lnTo>
                        <a:pt x="1884" y="5252"/>
                      </a:lnTo>
                      <a:lnTo>
                        <a:pt x="1946" y="5231"/>
                      </a:lnTo>
                      <a:lnTo>
                        <a:pt x="2009" y="5294"/>
                      </a:lnTo>
                      <a:lnTo>
                        <a:pt x="2009" y="5378"/>
                      </a:lnTo>
                      <a:lnTo>
                        <a:pt x="2051" y="5399"/>
                      </a:lnTo>
                      <a:lnTo>
                        <a:pt x="2114" y="5336"/>
                      </a:lnTo>
                      <a:lnTo>
                        <a:pt x="2051" y="5148"/>
                      </a:lnTo>
                      <a:lnTo>
                        <a:pt x="1925" y="4980"/>
                      </a:lnTo>
                      <a:lnTo>
                        <a:pt x="1821" y="4834"/>
                      </a:lnTo>
                      <a:lnTo>
                        <a:pt x="1842" y="4771"/>
                      </a:lnTo>
                      <a:lnTo>
                        <a:pt x="1925" y="4855"/>
                      </a:lnTo>
                      <a:lnTo>
                        <a:pt x="1946" y="4938"/>
                      </a:lnTo>
                      <a:lnTo>
                        <a:pt x="2051" y="4980"/>
                      </a:lnTo>
                      <a:lnTo>
                        <a:pt x="2156" y="5022"/>
                      </a:lnTo>
                      <a:lnTo>
                        <a:pt x="2197" y="4938"/>
                      </a:lnTo>
                      <a:lnTo>
                        <a:pt x="2197" y="4855"/>
                      </a:lnTo>
                      <a:lnTo>
                        <a:pt x="2135" y="4813"/>
                      </a:lnTo>
                      <a:lnTo>
                        <a:pt x="2135" y="4729"/>
                      </a:lnTo>
                      <a:lnTo>
                        <a:pt x="2218" y="4625"/>
                      </a:lnTo>
                      <a:lnTo>
                        <a:pt x="2218" y="4520"/>
                      </a:lnTo>
                      <a:lnTo>
                        <a:pt x="2135" y="4415"/>
                      </a:lnTo>
                      <a:lnTo>
                        <a:pt x="2009" y="4248"/>
                      </a:lnTo>
                      <a:lnTo>
                        <a:pt x="2093" y="4248"/>
                      </a:lnTo>
                      <a:lnTo>
                        <a:pt x="2197" y="4332"/>
                      </a:lnTo>
                      <a:lnTo>
                        <a:pt x="2260" y="4311"/>
                      </a:lnTo>
                      <a:lnTo>
                        <a:pt x="2323" y="4185"/>
                      </a:lnTo>
                      <a:lnTo>
                        <a:pt x="2302" y="4143"/>
                      </a:lnTo>
                      <a:lnTo>
                        <a:pt x="2218" y="4143"/>
                      </a:lnTo>
                      <a:lnTo>
                        <a:pt x="2218" y="3997"/>
                      </a:lnTo>
                      <a:lnTo>
                        <a:pt x="2302" y="3976"/>
                      </a:lnTo>
                      <a:lnTo>
                        <a:pt x="2407" y="4039"/>
                      </a:lnTo>
                      <a:lnTo>
                        <a:pt x="2553" y="4102"/>
                      </a:lnTo>
                      <a:lnTo>
                        <a:pt x="2616" y="4018"/>
                      </a:lnTo>
                      <a:lnTo>
                        <a:pt x="2532" y="3976"/>
                      </a:lnTo>
                      <a:lnTo>
                        <a:pt x="2532" y="3913"/>
                      </a:lnTo>
                      <a:lnTo>
                        <a:pt x="2616" y="3913"/>
                      </a:lnTo>
                      <a:lnTo>
                        <a:pt x="2679" y="3934"/>
                      </a:lnTo>
                      <a:lnTo>
                        <a:pt x="2762" y="3871"/>
                      </a:lnTo>
                      <a:lnTo>
                        <a:pt x="2762" y="3767"/>
                      </a:lnTo>
                      <a:lnTo>
                        <a:pt x="2741" y="3704"/>
                      </a:lnTo>
                      <a:lnTo>
                        <a:pt x="2762" y="3662"/>
                      </a:lnTo>
                      <a:lnTo>
                        <a:pt x="2930" y="3578"/>
                      </a:lnTo>
                      <a:lnTo>
                        <a:pt x="2951" y="3495"/>
                      </a:lnTo>
                      <a:lnTo>
                        <a:pt x="2846" y="3453"/>
                      </a:lnTo>
                      <a:lnTo>
                        <a:pt x="2783" y="3369"/>
                      </a:lnTo>
                      <a:lnTo>
                        <a:pt x="2846" y="3265"/>
                      </a:lnTo>
                      <a:lnTo>
                        <a:pt x="2888" y="3369"/>
                      </a:lnTo>
                      <a:lnTo>
                        <a:pt x="2972" y="3306"/>
                      </a:lnTo>
                      <a:lnTo>
                        <a:pt x="3139" y="3097"/>
                      </a:lnTo>
                      <a:lnTo>
                        <a:pt x="3181" y="2972"/>
                      </a:lnTo>
                      <a:lnTo>
                        <a:pt x="3265" y="2930"/>
                      </a:lnTo>
                      <a:lnTo>
                        <a:pt x="3285" y="2783"/>
                      </a:lnTo>
                      <a:lnTo>
                        <a:pt x="3453" y="2679"/>
                      </a:lnTo>
                      <a:lnTo>
                        <a:pt x="3516" y="2532"/>
                      </a:lnTo>
                      <a:lnTo>
                        <a:pt x="3599" y="2323"/>
                      </a:lnTo>
                      <a:lnTo>
                        <a:pt x="3683" y="2323"/>
                      </a:lnTo>
                      <a:lnTo>
                        <a:pt x="3892" y="2156"/>
                      </a:lnTo>
                      <a:lnTo>
                        <a:pt x="4122" y="1905"/>
                      </a:lnTo>
                      <a:lnTo>
                        <a:pt x="4311" y="1737"/>
                      </a:lnTo>
                      <a:lnTo>
                        <a:pt x="4394" y="1737"/>
                      </a:lnTo>
                      <a:lnTo>
                        <a:pt x="4541" y="1612"/>
                      </a:lnTo>
                      <a:lnTo>
                        <a:pt x="4729" y="1570"/>
                      </a:lnTo>
                      <a:lnTo>
                        <a:pt x="4834" y="1486"/>
                      </a:lnTo>
                      <a:lnTo>
                        <a:pt x="4980" y="1277"/>
                      </a:lnTo>
                      <a:lnTo>
                        <a:pt x="5064" y="1214"/>
                      </a:lnTo>
                      <a:lnTo>
                        <a:pt x="5127" y="1214"/>
                      </a:lnTo>
                      <a:lnTo>
                        <a:pt x="5190" y="1193"/>
                      </a:lnTo>
                      <a:lnTo>
                        <a:pt x="5190" y="1109"/>
                      </a:lnTo>
                      <a:lnTo>
                        <a:pt x="5169" y="1068"/>
                      </a:lnTo>
                      <a:lnTo>
                        <a:pt x="5231" y="963"/>
                      </a:lnTo>
                      <a:lnTo>
                        <a:pt x="5190" y="858"/>
                      </a:lnTo>
                      <a:lnTo>
                        <a:pt x="5190" y="691"/>
                      </a:lnTo>
                      <a:lnTo>
                        <a:pt x="5169" y="670"/>
                      </a:lnTo>
                      <a:lnTo>
                        <a:pt x="5085" y="670"/>
                      </a:lnTo>
                      <a:lnTo>
                        <a:pt x="5085" y="524"/>
                      </a:lnTo>
                      <a:lnTo>
                        <a:pt x="5148" y="377"/>
                      </a:lnTo>
                      <a:lnTo>
                        <a:pt x="5127" y="335"/>
                      </a:lnTo>
                      <a:lnTo>
                        <a:pt x="5022" y="314"/>
                      </a:lnTo>
                      <a:lnTo>
                        <a:pt x="4959" y="252"/>
                      </a:lnTo>
                      <a:lnTo>
                        <a:pt x="4855" y="231"/>
                      </a:lnTo>
                      <a:lnTo>
                        <a:pt x="4813" y="147"/>
                      </a:lnTo>
                      <a:lnTo>
                        <a:pt x="4813" y="42"/>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46" name="Google Shape;9146;p65"/>
                <p:cNvSpPr/>
                <p:nvPr/>
              </p:nvSpPr>
              <p:spPr>
                <a:xfrm>
                  <a:off x="4015475" y="1586100"/>
                  <a:ext cx="1901975" cy="1017450"/>
                </a:xfrm>
                <a:custGeom>
                  <a:avLst/>
                  <a:gdLst/>
                  <a:ahLst/>
                  <a:cxnLst/>
                  <a:rect l="l" t="t" r="r" b="b"/>
                  <a:pathLst>
                    <a:path w="76079" h="40698" extrusionOk="0">
                      <a:moveTo>
                        <a:pt x="27578" y="1"/>
                      </a:moveTo>
                      <a:lnTo>
                        <a:pt x="27431" y="126"/>
                      </a:lnTo>
                      <a:lnTo>
                        <a:pt x="27389" y="231"/>
                      </a:lnTo>
                      <a:lnTo>
                        <a:pt x="27285" y="273"/>
                      </a:lnTo>
                      <a:lnTo>
                        <a:pt x="27368" y="377"/>
                      </a:lnTo>
                      <a:lnTo>
                        <a:pt x="27264" y="482"/>
                      </a:lnTo>
                      <a:lnTo>
                        <a:pt x="27243" y="649"/>
                      </a:lnTo>
                      <a:lnTo>
                        <a:pt x="27285" y="796"/>
                      </a:lnTo>
                      <a:lnTo>
                        <a:pt x="27159" y="921"/>
                      </a:lnTo>
                      <a:lnTo>
                        <a:pt x="27138" y="1444"/>
                      </a:lnTo>
                      <a:lnTo>
                        <a:pt x="27264" y="1570"/>
                      </a:lnTo>
                      <a:lnTo>
                        <a:pt x="27264" y="1695"/>
                      </a:lnTo>
                      <a:lnTo>
                        <a:pt x="27159" y="1695"/>
                      </a:lnTo>
                      <a:lnTo>
                        <a:pt x="27180" y="1842"/>
                      </a:lnTo>
                      <a:lnTo>
                        <a:pt x="27285" y="1967"/>
                      </a:lnTo>
                      <a:lnTo>
                        <a:pt x="27389" y="1967"/>
                      </a:lnTo>
                      <a:lnTo>
                        <a:pt x="27536" y="2156"/>
                      </a:lnTo>
                      <a:lnTo>
                        <a:pt x="27682" y="2177"/>
                      </a:lnTo>
                      <a:lnTo>
                        <a:pt x="27536" y="2281"/>
                      </a:lnTo>
                      <a:lnTo>
                        <a:pt x="27578" y="2407"/>
                      </a:lnTo>
                      <a:lnTo>
                        <a:pt x="27578" y="2491"/>
                      </a:lnTo>
                      <a:lnTo>
                        <a:pt x="27787" y="2511"/>
                      </a:lnTo>
                      <a:lnTo>
                        <a:pt x="27912" y="2470"/>
                      </a:lnTo>
                      <a:lnTo>
                        <a:pt x="28101" y="2532"/>
                      </a:lnTo>
                      <a:lnTo>
                        <a:pt x="28289" y="2532"/>
                      </a:lnTo>
                      <a:lnTo>
                        <a:pt x="28331" y="2616"/>
                      </a:lnTo>
                      <a:lnTo>
                        <a:pt x="28226" y="2700"/>
                      </a:lnTo>
                      <a:lnTo>
                        <a:pt x="28122" y="2679"/>
                      </a:lnTo>
                      <a:lnTo>
                        <a:pt x="28059" y="2700"/>
                      </a:lnTo>
                      <a:lnTo>
                        <a:pt x="27933" y="2616"/>
                      </a:lnTo>
                      <a:lnTo>
                        <a:pt x="27661" y="2721"/>
                      </a:lnTo>
                      <a:lnTo>
                        <a:pt x="27578" y="2679"/>
                      </a:lnTo>
                      <a:lnTo>
                        <a:pt x="27473" y="2721"/>
                      </a:lnTo>
                      <a:lnTo>
                        <a:pt x="27368" y="2700"/>
                      </a:lnTo>
                      <a:lnTo>
                        <a:pt x="27264" y="2700"/>
                      </a:lnTo>
                      <a:lnTo>
                        <a:pt x="27201" y="2783"/>
                      </a:lnTo>
                      <a:lnTo>
                        <a:pt x="26950" y="2783"/>
                      </a:lnTo>
                      <a:lnTo>
                        <a:pt x="26887" y="2888"/>
                      </a:lnTo>
                      <a:lnTo>
                        <a:pt x="26908" y="2930"/>
                      </a:lnTo>
                      <a:lnTo>
                        <a:pt x="27034" y="2951"/>
                      </a:lnTo>
                      <a:lnTo>
                        <a:pt x="27054" y="3055"/>
                      </a:lnTo>
                      <a:lnTo>
                        <a:pt x="27201" y="3035"/>
                      </a:lnTo>
                      <a:lnTo>
                        <a:pt x="27264" y="3097"/>
                      </a:lnTo>
                      <a:lnTo>
                        <a:pt x="27410" y="3014"/>
                      </a:lnTo>
                      <a:lnTo>
                        <a:pt x="27515" y="3160"/>
                      </a:lnTo>
                      <a:lnTo>
                        <a:pt x="27661" y="3265"/>
                      </a:lnTo>
                      <a:lnTo>
                        <a:pt x="27787" y="3516"/>
                      </a:lnTo>
                      <a:lnTo>
                        <a:pt x="27682" y="3746"/>
                      </a:lnTo>
                      <a:lnTo>
                        <a:pt x="27410" y="4018"/>
                      </a:lnTo>
                      <a:lnTo>
                        <a:pt x="27515" y="3746"/>
                      </a:lnTo>
                      <a:lnTo>
                        <a:pt x="27431" y="3662"/>
                      </a:lnTo>
                      <a:lnTo>
                        <a:pt x="27431" y="3495"/>
                      </a:lnTo>
                      <a:lnTo>
                        <a:pt x="27243" y="3453"/>
                      </a:lnTo>
                      <a:lnTo>
                        <a:pt x="27180" y="3432"/>
                      </a:lnTo>
                      <a:lnTo>
                        <a:pt x="27180" y="3348"/>
                      </a:lnTo>
                      <a:lnTo>
                        <a:pt x="27117" y="3327"/>
                      </a:lnTo>
                      <a:lnTo>
                        <a:pt x="27013" y="3411"/>
                      </a:lnTo>
                      <a:lnTo>
                        <a:pt x="26845" y="3411"/>
                      </a:lnTo>
                      <a:lnTo>
                        <a:pt x="26720" y="3537"/>
                      </a:lnTo>
                      <a:lnTo>
                        <a:pt x="26845" y="3599"/>
                      </a:lnTo>
                      <a:lnTo>
                        <a:pt x="26803" y="3662"/>
                      </a:lnTo>
                      <a:lnTo>
                        <a:pt x="26657" y="3662"/>
                      </a:lnTo>
                      <a:lnTo>
                        <a:pt x="26741" y="3767"/>
                      </a:lnTo>
                      <a:lnTo>
                        <a:pt x="26720" y="3851"/>
                      </a:lnTo>
                      <a:lnTo>
                        <a:pt x="26552" y="3976"/>
                      </a:lnTo>
                      <a:lnTo>
                        <a:pt x="26531" y="3851"/>
                      </a:lnTo>
                      <a:lnTo>
                        <a:pt x="26490" y="3851"/>
                      </a:lnTo>
                      <a:lnTo>
                        <a:pt x="26406" y="3913"/>
                      </a:lnTo>
                      <a:lnTo>
                        <a:pt x="26448" y="4039"/>
                      </a:lnTo>
                      <a:lnTo>
                        <a:pt x="26406" y="4164"/>
                      </a:lnTo>
                      <a:lnTo>
                        <a:pt x="26301" y="4164"/>
                      </a:lnTo>
                      <a:lnTo>
                        <a:pt x="26280" y="3976"/>
                      </a:lnTo>
                      <a:lnTo>
                        <a:pt x="26176" y="3871"/>
                      </a:lnTo>
                      <a:lnTo>
                        <a:pt x="26134" y="3934"/>
                      </a:lnTo>
                      <a:lnTo>
                        <a:pt x="26176" y="4039"/>
                      </a:lnTo>
                      <a:lnTo>
                        <a:pt x="26071" y="4227"/>
                      </a:lnTo>
                      <a:lnTo>
                        <a:pt x="26008" y="4374"/>
                      </a:lnTo>
                      <a:lnTo>
                        <a:pt x="25883" y="4290"/>
                      </a:lnTo>
                      <a:lnTo>
                        <a:pt x="25883" y="4227"/>
                      </a:lnTo>
                      <a:lnTo>
                        <a:pt x="26008" y="3955"/>
                      </a:lnTo>
                      <a:lnTo>
                        <a:pt x="25966" y="3851"/>
                      </a:lnTo>
                      <a:lnTo>
                        <a:pt x="25820" y="3830"/>
                      </a:lnTo>
                      <a:lnTo>
                        <a:pt x="25506" y="3934"/>
                      </a:lnTo>
                      <a:lnTo>
                        <a:pt x="25401" y="3871"/>
                      </a:lnTo>
                      <a:lnTo>
                        <a:pt x="25255" y="4018"/>
                      </a:lnTo>
                      <a:lnTo>
                        <a:pt x="25150" y="3976"/>
                      </a:lnTo>
                      <a:lnTo>
                        <a:pt x="25046" y="3934"/>
                      </a:lnTo>
                      <a:lnTo>
                        <a:pt x="24878" y="3955"/>
                      </a:lnTo>
                      <a:lnTo>
                        <a:pt x="25025" y="4081"/>
                      </a:lnTo>
                      <a:lnTo>
                        <a:pt x="24941" y="4164"/>
                      </a:lnTo>
                      <a:lnTo>
                        <a:pt x="24920" y="4143"/>
                      </a:lnTo>
                      <a:lnTo>
                        <a:pt x="24878" y="4081"/>
                      </a:lnTo>
                      <a:lnTo>
                        <a:pt x="24837" y="4060"/>
                      </a:lnTo>
                      <a:lnTo>
                        <a:pt x="24774" y="4164"/>
                      </a:lnTo>
                      <a:lnTo>
                        <a:pt x="24732" y="4227"/>
                      </a:lnTo>
                      <a:lnTo>
                        <a:pt x="24732" y="4478"/>
                      </a:lnTo>
                      <a:lnTo>
                        <a:pt x="24816" y="4562"/>
                      </a:lnTo>
                      <a:lnTo>
                        <a:pt x="24941" y="4436"/>
                      </a:lnTo>
                      <a:lnTo>
                        <a:pt x="25025" y="4478"/>
                      </a:lnTo>
                      <a:lnTo>
                        <a:pt x="25192" y="4353"/>
                      </a:lnTo>
                      <a:lnTo>
                        <a:pt x="25276" y="4374"/>
                      </a:lnTo>
                      <a:lnTo>
                        <a:pt x="25255" y="4478"/>
                      </a:lnTo>
                      <a:lnTo>
                        <a:pt x="24941" y="4604"/>
                      </a:lnTo>
                      <a:lnTo>
                        <a:pt x="24878" y="4750"/>
                      </a:lnTo>
                      <a:lnTo>
                        <a:pt x="24753" y="4813"/>
                      </a:lnTo>
                      <a:lnTo>
                        <a:pt x="24502" y="4855"/>
                      </a:lnTo>
                      <a:lnTo>
                        <a:pt x="24460" y="4918"/>
                      </a:lnTo>
                      <a:lnTo>
                        <a:pt x="24523" y="5001"/>
                      </a:lnTo>
                      <a:lnTo>
                        <a:pt x="24313" y="5064"/>
                      </a:lnTo>
                      <a:lnTo>
                        <a:pt x="24209" y="5001"/>
                      </a:lnTo>
                      <a:lnTo>
                        <a:pt x="24146" y="5022"/>
                      </a:lnTo>
                      <a:lnTo>
                        <a:pt x="24125" y="5127"/>
                      </a:lnTo>
                      <a:lnTo>
                        <a:pt x="24041" y="5169"/>
                      </a:lnTo>
                      <a:lnTo>
                        <a:pt x="23895" y="5211"/>
                      </a:lnTo>
                      <a:lnTo>
                        <a:pt x="23832" y="5294"/>
                      </a:lnTo>
                      <a:lnTo>
                        <a:pt x="23916" y="5399"/>
                      </a:lnTo>
                      <a:lnTo>
                        <a:pt x="23874" y="5399"/>
                      </a:lnTo>
                      <a:lnTo>
                        <a:pt x="23832" y="5504"/>
                      </a:lnTo>
                      <a:lnTo>
                        <a:pt x="23790" y="5524"/>
                      </a:lnTo>
                      <a:lnTo>
                        <a:pt x="23728" y="5441"/>
                      </a:lnTo>
                      <a:lnTo>
                        <a:pt x="23686" y="5441"/>
                      </a:lnTo>
                      <a:lnTo>
                        <a:pt x="23581" y="5608"/>
                      </a:lnTo>
                      <a:lnTo>
                        <a:pt x="23602" y="5650"/>
                      </a:lnTo>
                      <a:lnTo>
                        <a:pt x="23560" y="5713"/>
                      </a:lnTo>
                      <a:lnTo>
                        <a:pt x="23560" y="5817"/>
                      </a:lnTo>
                      <a:lnTo>
                        <a:pt x="23456" y="5943"/>
                      </a:lnTo>
                      <a:lnTo>
                        <a:pt x="23477" y="6048"/>
                      </a:lnTo>
                      <a:lnTo>
                        <a:pt x="23309" y="6110"/>
                      </a:lnTo>
                      <a:lnTo>
                        <a:pt x="23142" y="6110"/>
                      </a:lnTo>
                      <a:lnTo>
                        <a:pt x="23037" y="6173"/>
                      </a:lnTo>
                      <a:lnTo>
                        <a:pt x="23037" y="6278"/>
                      </a:lnTo>
                      <a:lnTo>
                        <a:pt x="23100" y="6278"/>
                      </a:lnTo>
                      <a:lnTo>
                        <a:pt x="23163" y="6215"/>
                      </a:lnTo>
                      <a:lnTo>
                        <a:pt x="23414" y="6257"/>
                      </a:lnTo>
                      <a:lnTo>
                        <a:pt x="23372" y="6340"/>
                      </a:lnTo>
                      <a:lnTo>
                        <a:pt x="23246" y="6320"/>
                      </a:lnTo>
                      <a:lnTo>
                        <a:pt x="23204" y="6361"/>
                      </a:lnTo>
                      <a:lnTo>
                        <a:pt x="23288" y="6445"/>
                      </a:lnTo>
                      <a:lnTo>
                        <a:pt x="23267" y="6675"/>
                      </a:lnTo>
                      <a:lnTo>
                        <a:pt x="23163" y="6759"/>
                      </a:lnTo>
                      <a:lnTo>
                        <a:pt x="23184" y="6843"/>
                      </a:lnTo>
                      <a:lnTo>
                        <a:pt x="23163" y="6947"/>
                      </a:lnTo>
                      <a:lnTo>
                        <a:pt x="23037" y="6759"/>
                      </a:lnTo>
                      <a:lnTo>
                        <a:pt x="22932" y="6780"/>
                      </a:lnTo>
                      <a:lnTo>
                        <a:pt x="22786" y="6633"/>
                      </a:lnTo>
                      <a:lnTo>
                        <a:pt x="22723" y="6592"/>
                      </a:lnTo>
                      <a:lnTo>
                        <a:pt x="22681" y="6654"/>
                      </a:lnTo>
                      <a:lnTo>
                        <a:pt x="22765" y="6738"/>
                      </a:lnTo>
                      <a:lnTo>
                        <a:pt x="22765" y="6843"/>
                      </a:lnTo>
                      <a:lnTo>
                        <a:pt x="22723" y="6905"/>
                      </a:lnTo>
                      <a:lnTo>
                        <a:pt x="22786" y="7010"/>
                      </a:lnTo>
                      <a:lnTo>
                        <a:pt x="22891" y="6968"/>
                      </a:lnTo>
                      <a:lnTo>
                        <a:pt x="23079" y="7010"/>
                      </a:lnTo>
                      <a:lnTo>
                        <a:pt x="23204" y="7052"/>
                      </a:lnTo>
                      <a:lnTo>
                        <a:pt x="23246" y="7156"/>
                      </a:lnTo>
                      <a:lnTo>
                        <a:pt x="23351" y="7219"/>
                      </a:lnTo>
                      <a:lnTo>
                        <a:pt x="23456" y="7198"/>
                      </a:lnTo>
                      <a:lnTo>
                        <a:pt x="23497" y="7177"/>
                      </a:lnTo>
                      <a:lnTo>
                        <a:pt x="23560" y="7261"/>
                      </a:lnTo>
                      <a:lnTo>
                        <a:pt x="23414" y="7303"/>
                      </a:lnTo>
                      <a:lnTo>
                        <a:pt x="23288" y="7303"/>
                      </a:lnTo>
                      <a:lnTo>
                        <a:pt x="23184" y="7198"/>
                      </a:lnTo>
                      <a:lnTo>
                        <a:pt x="23142" y="7219"/>
                      </a:lnTo>
                      <a:lnTo>
                        <a:pt x="23100" y="7303"/>
                      </a:lnTo>
                      <a:lnTo>
                        <a:pt x="23058" y="7366"/>
                      </a:lnTo>
                      <a:lnTo>
                        <a:pt x="23184" y="7512"/>
                      </a:lnTo>
                      <a:lnTo>
                        <a:pt x="23267" y="7470"/>
                      </a:lnTo>
                      <a:lnTo>
                        <a:pt x="23456" y="7470"/>
                      </a:lnTo>
                      <a:lnTo>
                        <a:pt x="23497" y="7617"/>
                      </a:lnTo>
                      <a:lnTo>
                        <a:pt x="23581" y="7680"/>
                      </a:lnTo>
                      <a:lnTo>
                        <a:pt x="23623" y="7596"/>
                      </a:lnTo>
                      <a:lnTo>
                        <a:pt x="23811" y="7596"/>
                      </a:lnTo>
                      <a:lnTo>
                        <a:pt x="23790" y="7701"/>
                      </a:lnTo>
                      <a:lnTo>
                        <a:pt x="23937" y="7805"/>
                      </a:lnTo>
                      <a:lnTo>
                        <a:pt x="24083" y="7805"/>
                      </a:lnTo>
                      <a:lnTo>
                        <a:pt x="24146" y="7952"/>
                      </a:lnTo>
                      <a:lnTo>
                        <a:pt x="24083" y="8161"/>
                      </a:lnTo>
                      <a:lnTo>
                        <a:pt x="23832" y="8307"/>
                      </a:lnTo>
                      <a:lnTo>
                        <a:pt x="23769" y="8433"/>
                      </a:lnTo>
                      <a:lnTo>
                        <a:pt x="23769" y="8517"/>
                      </a:lnTo>
                      <a:lnTo>
                        <a:pt x="23979" y="8726"/>
                      </a:lnTo>
                      <a:lnTo>
                        <a:pt x="24104" y="8768"/>
                      </a:lnTo>
                      <a:lnTo>
                        <a:pt x="23895" y="8768"/>
                      </a:lnTo>
                      <a:lnTo>
                        <a:pt x="23665" y="8579"/>
                      </a:lnTo>
                      <a:lnTo>
                        <a:pt x="23665" y="8454"/>
                      </a:lnTo>
                      <a:lnTo>
                        <a:pt x="23769" y="8224"/>
                      </a:lnTo>
                      <a:lnTo>
                        <a:pt x="23832" y="8161"/>
                      </a:lnTo>
                      <a:lnTo>
                        <a:pt x="23832" y="8098"/>
                      </a:lnTo>
                      <a:lnTo>
                        <a:pt x="23895" y="7952"/>
                      </a:lnTo>
                      <a:lnTo>
                        <a:pt x="23832" y="7910"/>
                      </a:lnTo>
                      <a:lnTo>
                        <a:pt x="23456" y="8098"/>
                      </a:lnTo>
                      <a:lnTo>
                        <a:pt x="23246" y="8161"/>
                      </a:lnTo>
                      <a:lnTo>
                        <a:pt x="23184" y="8307"/>
                      </a:lnTo>
                      <a:lnTo>
                        <a:pt x="23058" y="8349"/>
                      </a:lnTo>
                      <a:lnTo>
                        <a:pt x="22953" y="8307"/>
                      </a:lnTo>
                      <a:lnTo>
                        <a:pt x="22828" y="8328"/>
                      </a:lnTo>
                      <a:lnTo>
                        <a:pt x="22660" y="8454"/>
                      </a:lnTo>
                      <a:lnTo>
                        <a:pt x="22221" y="8621"/>
                      </a:lnTo>
                      <a:lnTo>
                        <a:pt x="21907" y="8684"/>
                      </a:lnTo>
                      <a:lnTo>
                        <a:pt x="21782" y="8684"/>
                      </a:lnTo>
                      <a:lnTo>
                        <a:pt x="21614" y="8851"/>
                      </a:lnTo>
                      <a:lnTo>
                        <a:pt x="21468" y="8851"/>
                      </a:lnTo>
                      <a:lnTo>
                        <a:pt x="21384" y="8935"/>
                      </a:lnTo>
                      <a:lnTo>
                        <a:pt x="21510" y="9040"/>
                      </a:lnTo>
                      <a:lnTo>
                        <a:pt x="21510" y="9165"/>
                      </a:lnTo>
                      <a:lnTo>
                        <a:pt x="21489" y="9291"/>
                      </a:lnTo>
                      <a:lnTo>
                        <a:pt x="21572" y="9374"/>
                      </a:lnTo>
                      <a:lnTo>
                        <a:pt x="21677" y="9374"/>
                      </a:lnTo>
                      <a:lnTo>
                        <a:pt x="21698" y="9458"/>
                      </a:lnTo>
                      <a:lnTo>
                        <a:pt x="21635" y="9521"/>
                      </a:lnTo>
                      <a:lnTo>
                        <a:pt x="21844" y="9667"/>
                      </a:lnTo>
                      <a:lnTo>
                        <a:pt x="22012" y="9918"/>
                      </a:lnTo>
                      <a:lnTo>
                        <a:pt x="22012" y="10128"/>
                      </a:lnTo>
                      <a:lnTo>
                        <a:pt x="22054" y="10232"/>
                      </a:lnTo>
                      <a:lnTo>
                        <a:pt x="22116" y="10232"/>
                      </a:lnTo>
                      <a:lnTo>
                        <a:pt x="22137" y="10400"/>
                      </a:lnTo>
                      <a:lnTo>
                        <a:pt x="22305" y="10504"/>
                      </a:lnTo>
                      <a:lnTo>
                        <a:pt x="22430" y="10462"/>
                      </a:lnTo>
                      <a:lnTo>
                        <a:pt x="22828" y="10504"/>
                      </a:lnTo>
                      <a:lnTo>
                        <a:pt x="22953" y="10421"/>
                      </a:lnTo>
                      <a:lnTo>
                        <a:pt x="22953" y="10504"/>
                      </a:lnTo>
                      <a:lnTo>
                        <a:pt x="22995" y="10609"/>
                      </a:lnTo>
                      <a:lnTo>
                        <a:pt x="22995" y="10755"/>
                      </a:lnTo>
                      <a:lnTo>
                        <a:pt x="23184" y="10839"/>
                      </a:lnTo>
                      <a:lnTo>
                        <a:pt x="23288" y="10986"/>
                      </a:lnTo>
                      <a:lnTo>
                        <a:pt x="23581" y="10986"/>
                      </a:lnTo>
                      <a:lnTo>
                        <a:pt x="23790" y="11132"/>
                      </a:lnTo>
                      <a:lnTo>
                        <a:pt x="23874" y="11132"/>
                      </a:lnTo>
                      <a:lnTo>
                        <a:pt x="23979" y="11258"/>
                      </a:lnTo>
                      <a:lnTo>
                        <a:pt x="24000" y="11550"/>
                      </a:lnTo>
                      <a:lnTo>
                        <a:pt x="24041" y="11676"/>
                      </a:lnTo>
                      <a:lnTo>
                        <a:pt x="24000" y="11864"/>
                      </a:lnTo>
                      <a:lnTo>
                        <a:pt x="24125" y="12011"/>
                      </a:lnTo>
                      <a:lnTo>
                        <a:pt x="24230" y="12094"/>
                      </a:lnTo>
                      <a:lnTo>
                        <a:pt x="24418" y="12346"/>
                      </a:lnTo>
                      <a:lnTo>
                        <a:pt x="24502" y="12618"/>
                      </a:lnTo>
                      <a:lnTo>
                        <a:pt x="24648" y="12743"/>
                      </a:lnTo>
                      <a:lnTo>
                        <a:pt x="24711" y="12869"/>
                      </a:lnTo>
                      <a:lnTo>
                        <a:pt x="24585" y="13141"/>
                      </a:lnTo>
                      <a:lnTo>
                        <a:pt x="24502" y="13162"/>
                      </a:lnTo>
                      <a:lnTo>
                        <a:pt x="24418" y="13141"/>
                      </a:lnTo>
                      <a:lnTo>
                        <a:pt x="24418" y="13141"/>
                      </a:lnTo>
                      <a:lnTo>
                        <a:pt x="24523" y="13287"/>
                      </a:lnTo>
                      <a:lnTo>
                        <a:pt x="24732" y="13329"/>
                      </a:lnTo>
                      <a:lnTo>
                        <a:pt x="24837" y="13392"/>
                      </a:lnTo>
                      <a:lnTo>
                        <a:pt x="25046" y="13643"/>
                      </a:lnTo>
                      <a:lnTo>
                        <a:pt x="25255" y="13706"/>
                      </a:lnTo>
                      <a:lnTo>
                        <a:pt x="25276" y="13685"/>
                      </a:lnTo>
                      <a:lnTo>
                        <a:pt x="25360" y="13706"/>
                      </a:lnTo>
                      <a:lnTo>
                        <a:pt x="25548" y="13559"/>
                      </a:lnTo>
                      <a:lnTo>
                        <a:pt x="25736" y="13517"/>
                      </a:lnTo>
                      <a:lnTo>
                        <a:pt x="25945" y="13685"/>
                      </a:lnTo>
                      <a:lnTo>
                        <a:pt x="26092" y="13747"/>
                      </a:lnTo>
                      <a:lnTo>
                        <a:pt x="26197" y="13747"/>
                      </a:lnTo>
                      <a:lnTo>
                        <a:pt x="26280" y="13894"/>
                      </a:lnTo>
                      <a:lnTo>
                        <a:pt x="26301" y="14124"/>
                      </a:lnTo>
                      <a:lnTo>
                        <a:pt x="26238" y="13915"/>
                      </a:lnTo>
                      <a:lnTo>
                        <a:pt x="26176" y="13810"/>
                      </a:lnTo>
                      <a:lnTo>
                        <a:pt x="25987" y="13810"/>
                      </a:lnTo>
                      <a:lnTo>
                        <a:pt x="25757" y="13643"/>
                      </a:lnTo>
                      <a:lnTo>
                        <a:pt x="25611" y="13643"/>
                      </a:lnTo>
                      <a:lnTo>
                        <a:pt x="25443" y="13810"/>
                      </a:lnTo>
                      <a:lnTo>
                        <a:pt x="25443" y="13978"/>
                      </a:lnTo>
                      <a:lnTo>
                        <a:pt x="25464" y="14061"/>
                      </a:lnTo>
                      <a:lnTo>
                        <a:pt x="25234" y="13810"/>
                      </a:lnTo>
                      <a:lnTo>
                        <a:pt x="24983" y="13810"/>
                      </a:lnTo>
                      <a:lnTo>
                        <a:pt x="24857" y="13706"/>
                      </a:lnTo>
                      <a:lnTo>
                        <a:pt x="24857" y="13580"/>
                      </a:lnTo>
                      <a:lnTo>
                        <a:pt x="24753" y="13434"/>
                      </a:lnTo>
                      <a:lnTo>
                        <a:pt x="24565" y="13371"/>
                      </a:lnTo>
                      <a:lnTo>
                        <a:pt x="24397" y="13371"/>
                      </a:lnTo>
                      <a:lnTo>
                        <a:pt x="24188" y="13245"/>
                      </a:lnTo>
                      <a:lnTo>
                        <a:pt x="24230" y="13182"/>
                      </a:lnTo>
                      <a:lnTo>
                        <a:pt x="24230" y="13057"/>
                      </a:lnTo>
                      <a:lnTo>
                        <a:pt x="24313" y="13015"/>
                      </a:lnTo>
                      <a:lnTo>
                        <a:pt x="24272" y="12910"/>
                      </a:lnTo>
                      <a:lnTo>
                        <a:pt x="24230" y="12638"/>
                      </a:lnTo>
                      <a:lnTo>
                        <a:pt x="24167" y="12429"/>
                      </a:lnTo>
                      <a:lnTo>
                        <a:pt x="24083" y="12387"/>
                      </a:lnTo>
                      <a:lnTo>
                        <a:pt x="24021" y="12555"/>
                      </a:lnTo>
                      <a:lnTo>
                        <a:pt x="23958" y="12597"/>
                      </a:lnTo>
                      <a:lnTo>
                        <a:pt x="23979" y="12743"/>
                      </a:lnTo>
                      <a:lnTo>
                        <a:pt x="23895" y="12827"/>
                      </a:lnTo>
                      <a:lnTo>
                        <a:pt x="23916" y="12910"/>
                      </a:lnTo>
                      <a:lnTo>
                        <a:pt x="23895" y="13036"/>
                      </a:lnTo>
                      <a:lnTo>
                        <a:pt x="23811" y="13036"/>
                      </a:lnTo>
                      <a:lnTo>
                        <a:pt x="23769" y="12659"/>
                      </a:lnTo>
                      <a:lnTo>
                        <a:pt x="23853" y="12555"/>
                      </a:lnTo>
                      <a:lnTo>
                        <a:pt x="23811" y="12429"/>
                      </a:lnTo>
                      <a:lnTo>
                        <a:pt x="23644" y="12283"/>
                      </a:lnTo>
                      <a:lnTo>
                        <a:pt x="23644" y="12094"/>
                      </a:lnTo>
                      <a:lnTo>
                        <a:pt x="23560" y="11969"/>
                      </a:lnTo>
                      <a:lnTo>
                        <a:pt x="23560" y="11802"/>
                      </a:lnTo>
                      <a:lnTo>
                        <a:pt x="23707" y="11697"/>
                      </a:lnTo>
                      <a:lnTo>
                        <a:pt x="23707" y="11613"/>
                      </a:lnTo>
                      <a:lnTo>
                        <a:pt x="23686" y="11509"/>
                      </a:lnTo>
                      <a:lnTo>
                        <a:pt x="23707" y="11299"/>
                      </a:lnTo>
                      <a:lnTo>
                        <a:pt x="23581" y="11278"/>
                      </a:lnTo>
                      <a:lnTo>
                        <a:pt x="23539" y="11299"/>
                      </a:lnTo>
                      <a:lnTo>
                        <a:pt x="23456" y="11216"/>
                      </a:lnTo>
                      <a:lnTo>
                        <a:pt x="23225" y="11383"/>
                      </a:lnTo>
                      <a:lnTo>
                        <a:pt x="22912" y="11425"/>
                      </a:lnTo>
                      <a:lnTo>
                        <a:pt x="22744" y="11425"/>
                      </a:lnTo>
                      <a:lnTo>
                        <a:pt x="22514" y="11195"/>
                      </a:lnTo>
                      <a:lnTo>
                        <a:pt x="22388" y="11111"/>
                      </a:lnTo>
                      <a:lnTo>
                        <a:pt x="22347" y="11006"/>
                      </a:lnTo>
                      <a:lnTo>
                        <a:pt x="22012" y="10965"/>
                      </a:lnTo>
                      <a:lnTo>
                        <a:pt x="21886" y="10860"/>
                      </a:lnTo>
                      <a:lnTo>
                        <a:pt x="21761" y="10693"/>
                      </a:lnTo>
                      <a:lnTo>
                        <a:pt x="21363" y="10693"/>
                      </a:lnTo>
                      <a:lnTo>
                        <a:pt x="21259" y="10651"/>
                      </a:lnTo>
                      <a:lnTo>
                        <a:pt x="21133" y="10734"/>
                      </a:lnTo>
                      <a:lnTo>
                        <a:pt x="20987" y="10944"/>
                      </a:lnTo>
                      <a:lnTo>
                        <a:pt x="20966" y="11069"/>
                      </a:lnTo>
                      <a:lnTo>
                        <a:pt x="20924" y="11111"/>
                      </a:lnTo>
                      <a:lnTo>
                        <a:pt x="20861" y="11090"/>
                      </a:lnTo>
                      <a:lnTo>
                        <a:pt x="20840" y="11174"/>
                      </a:lnTo>
                      <a:lnTo>
                        <a:pt x="20924" y="11258"/>
                      </a:lnTo>
                      <a:lnTo>
                        <a:pt x="21091" y="11132"/>
                      </a:lnTo>
                      <a:lnTo>
                        <a:pt x="21300" y="11174"/>
                      </a:lnTo>
                      <a:lnTo>
                        <a:pt x="21405" y="11383"/>
                      </a:lnTo>
                      <a:lnTo>
                        <a:pt x="21280" y="11613"/>
                      </a:lnTo>
                      <a:lnTo>
                        <a:pt x="21133" y="11655"/>
                      </a:lnTo>
                      <a:lnTo>
                        <a:pt x="20861" y="11550"/>
                      </a:lnTo>
                      <a:lnTo>
                        <a:pt x="20715" y="11362"/>
                      </a:lnTo>
                      <a:lnTo>
                        <a:pt x="20610" y="11362"/>
                      </a:lnTo>
                      <a:lnTo>
                        <a:pt x="20443" y="11467"/>
                      </a:lnTo>
                      <a:lnTo>
                        <a:pt x="20401" y="11550"/>
                      </a:lnTo>
                      <a:lnTo>
                        <a:pt x="20317" y="11571"/>
                      </a:lnTo>
                      <a:lnTo>
                        <a:pt x="20505" y="11822"/>
                      </a:lnTo>
                      <a:lnTo>
                        <a:pt x="20568" y="11822"/>
                      </a:lnTo>
                      <a:lnTo>
                        <a:pt x="20631" y="11969"/>
                      </a:lnTo>
                      <a:lnTo>
                        <a:pt x="20840" y="12136"/>
                      </a:lnTo>
                      <a:lnTo>
                        <a:pt x="21028" y="12136"/>
                      </a:lnTo>
                      <a:lnTo>
                        <a:pt x="21112" y="12220"/>
                      </a:lnTo>
                      <a:lnTo>
                        <a:pt x="21405" y="12241"/>
                      </a:lnTo>
                      <a:lnTo>
                        <a:pt x="21489" y="12178"/>
                      </a:lnTo>
                      <a:lnTo>
                        <a:pt x="21531" y="12178"/>
                      </a:lnTo>
                      <a:lnTo>
                        <a:pt x="21572" y="12283"/>
                      </a:lnTo>
                      <a:lnTo>
                        <a:pt x="21782" y="12283"/>
                      </a:lnTo>
                      <a:lnTo>
                        <a:pt x="21824" y="12429"/>
                      </a:lnTo>
                      <a:lnTo>
                        <a:pt x="21907" y="12450"/>
                      </a:lnTo>
                      <a:lnTo>
                        <a:pt x="21928" y="12555"/>
                      </a:lnTo>
                      <a:lnTo>
                        <a:pt x="22158" y="12597"/>
                      </a:lnTo>
                      <a:lnTo>
                        <a:pt x="22263" y="12513"/>
                      </a:lnTo>
                      <a:lnTo>
                        <a:pt x="22200" y="12618"/>
                      </a:lnTo>
                      <a:lnTo>
                        <a:pt x="21949" y="12659"/>
                      </a:lnTo>
                      <a:lnTo>
                        <a:pt x="21803" y="12576"/>
                      </a:lnTo>
                      <a:lnTo>
                        <a:pt x="21698" y="12555"/>
                      </a:lnTo>
                      <a:lnTo>
                        <a:pt x="21531" y="12366"/>
                      </a:lnTo>
                      <a:lnTo>
                        <a:pt x="21426" y="12346"/>
                      </a:lnTo>
                      <a:lnTo>
                        <a:pt x="21321" y="12408"/>
                      </a:lnTo>
                      <a:lnTo>
                        <a:pt x="21196" y="12408"/>
                      </a:lnTo>
                      <a:lnTo>
                        <a:pt x="21091" y="12534"/>
                      </a:lnTo>
                      <a:lnTo>
                        <a:pt x="21049" y="12429"/>
                      </a:lnTo>
                      <a:lnTo>
                        <a:pt x="20945" y="12346"/>
                      </a:lnTo>
                      <a:lnTo>
                        <a:pt x="20840" y="12408"/>
                      </a:lnTo>
                      <a:lnTo>
                        <a:pt x="20631" y="12408"/>
                      </a:lnTo>
                      <a:lnTo>
                        <a:pt x="20464" y="12304"/>
                      </a:lnTo>
                      <a:lnTo>
                        <a:pt x="20338" y="12325"/>
                      </a:lnTo>
                      <a:lnTo>
                        <a:pt x="20296" y="12220"/>
                      </a:lnTo>
                      <a:lnTo>
                        <a:pt x="20401" y="12136"/>
                      </a:lnTo>
                      <a:lnTo>
                        <a:pt x="20401" y="12053"/>
                      </a:lnTo>
                      <a:lnTo>
                        <a:pt x="20296" y="11990"/>
                      </a:lnTo>
                      <a:lnTo>
                        <a:pt x="20296" y="11885"/>
                      </a:lnTo>
                      <a:lnTo>
                        <a:pt x="20108" y="11718"/>
                      </a:lnTo>
                      <a:lnTo>
                        <a:pt x="20024" y="11592"/>
                      </a:lnTo>
                      <a:lnTo>
                        <a:pt x="20087" y="11425"/>
                      </a:lnTo>
                      <a:lnTo>
                        <a:pt x="19982" y="11278"/>
                      </a:lnTo>
                      <a:lnTo>
                        <a:pt x="19982" y="11006"/>
                      </a:lnTo>
                      <a:lnTo>
                        <a:pt x="19836" y="10881"/>
                      </a:lnTo>
                      <a:lnTo>
                        <a:pt x="19836" y="10693"/>
                      </a:lnTo>
                      <a:lnTo>
                        <a:pt x="19794" y="10651"/>
                      </a:lnTo>
                      <a:lnTo>
                        <a:pt x="19710" y="10630"/>
                      </a:lnTo>
                      <a:lnTo>
                        <a:pt x="19689" y="10462"/>
                      </a:lnTo>
                      <a:lnTo>
                        <a:pt x="19522" y="10337"/>
                      </a:lnTo>
                      <a:lnTo>
                        <a:pt x="19459" y="10379"/>
                      </a:lnTo>
                      <a:lnTo>
                        <a:pt x="19689" y="10860"/>
                      </a:lnTo>
                      <a:lnTo>
                        <a:pt x="19752" y="11174"/>
                      </a:lnTo>
                      <a:lnTo>
                        <a:pt x="19710" y="11425"/>
                      </a:lnTo>
                      <a:lnTo>
                        <a:pt x="19522" y="11676"/>
                      </a:lnTo>
                      <a:lnTo>
                        <a:pt x="19396" y="11802"/>
                      </a:lnTo>
                      <a:lnTo>
                        <a:pt x="19396" y="11885"/>
                      </a:lnTo>
                      <a:lnTo>
                        <a:pt x="19480" y="11948"/>
                      </a:lnTo>
                      <a:lnTo>
                        <a:pt x="19501" y="12136"/>
                      </a:lnTo>
                      <a:lnTo>
                        <a:pt x="19417" y="12346"/>
                      </a:lnTo>
                      <a:lnTo>
                        <a:pt x="19417" y="12471"/>
                      </a:lnTo>
                      <a:lnTo>
                        <a:pt x="19627" y="12618"/>
                      </a:lnTo>
                      <a:lnTo>
                        <a:pt x="19899" y="12848"/>
                      </a:lnTo>
                      <a:lnTo>
                        <a:pt x="19940" y="12994"/>
                      </a:lnTo>
                      <a:lnTo>
                        <a:pt x="20108" y="12994"/>
                      </a:lnTo>
                      <a:lnTo>
                        <a:pt x="20233" y="13141"/>
                      </a:lnTo>
                      <a:lnTo>
                        <a:pt x="20338" y="13371"/>
                      </a:lnTo>
                      <a:lnTo>
                        <a:pt x="20317" y="13727"/>
                      </a:lnTo>
                      <a:lnTo>
                        <a:pt x="20275" y="13894"/>
                      </a:lnTo>
                      <a:lnTo>
                        <a:pt x="20422" y="14103"/>
                      </a:lnTo>
                      <a:lnTo>
                        <a:pt x="20380" y="14354"/>
                      </a:lnTo>
                      <a:lnTo>
                        <a:pt x="20464" y="14501"/>
                      </a:lnTo>
                      <a:lnTo>
                        <a:pt x="20673" y="14731"/>
                      </a:lnTo>
                      <a:lnTo>
                        <a:pt x="20715" y="14856"/>
                      </a:lnTo>
                      <a:lnTo>
                        <a:pt x="20673" y="15024"/>
                      </a:lnTo>
                      <a:lnTo>
                        <a:pt x="20736" y="15087"/>
                      </a:lnTo>
                      <a:lnTo>
                        <a:pt x="20882" y="15149"/>
                      </a:lnTo>
                      <a:lnTo>
                        <a:pt x="21070" y="15045"/>
                      </a:lnTo>
                      <a:lnTo>
                        <a:pt x="21280" y="15087"/>
                      </a:lnTo>
                      <a:lnTo>
                        <a:pt x="21363" y="15045"/>
                      </a:lnTo>
                      <a:lnTo>
                        <a:pt x="21384" y="14877"/>
                      </a:lnTo>
                      <a:lnTo>
                        <a:pt x="21510" y="14752"/>
                      </a:lnTo>
                      <a:lnTo>
                        <a:pt x="21677" y="14815"/>
                      </a:lnTo>
                      <a:lnTo>
                        <a:pt x="21782" y="14773"/>
                      </a:lnTo>
                      <a:lnTo>
                        <a:pt x="21991" y="14919"/>
                      </a:lnTo>
                      <a:lnTo>
                        <a:pt x="22116" y="14856"/>
                      </a:lnTo>
                      <a:lnTo>
                        <a:pt x="22200" y="14982"/>
                      </a:lnTo>
                      <a:lnTo>
                        <a:pt x="22451" y="15087"/>
                      </a:lnTo>
                      <a:lnTo>
                        <a:pt x="22640" y="15087"/>
                      </a:lnTo>
                      <a:lnTo>
                        <a:pt x="22765" y="15275"/>
                      </a:lnTo>
                      <a:lnTo>
                        <a:pt x="22765" y="15379"/>
                      </a:lnTo>
                      <a:lnTo>
                        <a:pt x="22953" y="15484"/>
                      </a:lnTo>
                      <a:lnTo>
                        <a:pt x="23016" y="15589"/>
                      </a:lnTo>
                      <a:lnTo>
                        <a:pt x="23037" y="15610"/>
                      </a:lnTo>
                      <a:lnTo>
                        <a:pt x="23058" y="15693"/>
                      </a:lnTo>
                      <a:lnTo>
                        <a:pt x="23142" y="15777"/>
                      </a:lnTo>
                      <a:lnTo>
                        <a:pt x="23058" y="15861"/>
                      </a:lnTo>
                      <a:lnTo>
                        <a:pt x="22953" y="15882"/>
                      </a:lnTo>
                      <a:lnTo>
                        <a:pt x="22953" y="16070"/>
                      </a:lnTo>
                      <a:lnTo>
                        <a:pt x="23037" y="16216"/>
                      </a:lnTo>
                      <a:lnTo>
                        <a:pt x="23121" y="16279"/>
                      </a:lnTo>
                      <a:lnTo>
                        <a:pt x="23079" y="16384"/>
                      </a:lnTo>
                      <a:lnTo>
                        <a:pt x="23163" y="16488"/>
                      </a:lnTo>
                      <a:lnTo>
                        <a:pt x="23288" y="16488"/>
                      </a:lnTo>
                      <a:lnTo>
                        <a:pt x="23372" y="16593"/>
                      </a:lnTo>
                      <a:lnTo>
                        <a:pt x="23518" y="16593"/>
                      </a:lnTo>
                      <a:lnTo>
                        <a:pt x="23602" y="16426"/>
                      </a:lnTo>
                      <a:lnTo>
                        <a:pt x="23665" y="16509"/>
                      </a:lnTo>
                      <a:lnTo>
                        <a:pt x="23769" y="16488"/>
                      </a:lnTo>
                      <a:lnTo>
                        <a:pt x="23832" y="16509"/>
                      </a:lnTo>
                      <a:lnTo>
                        <a:pt x="23790" y="16530"/>
                      </a:lnTo>
                      <a:lnTo>
                        <a:pt x="23728" y="16593"/>
                      </a:lnTo>
                      <a:lnTo>
                        <a:pt x="23560" y="16614"/>
                      </a:lnTo>
                      <a:lnTo>
                        <a:pt x="23456" y="16635"/>
                      </a:lnTo>
                      <a:lnTo>
                        <a:pt x="23288" y="16656"/>
                      </a:lnTo>
                      <a:lnTo>
                        <a:pt x="23142" y="16551"/>
                      </a:lnTo>
                      <a:lnTo>
                        <a:pt x="22995" y="16551"/>
                      </a:lnTo>
                      <a:lnTo>
                        <a:pt x="22932" y="16426"/>
                      </a:lnTo>
                      <a:lnTo>
                        <a:pt x="22974" y="16384"/>
                      </a:lnTo>
                      <a:lnTo>
                        <a:pt x="22953" y="16237"/>
                      </a:lnTo>
                      <a:lnTo>
                        <a:pt x="22849" y="16112"/>
                      </a:lnTo>
                      <a:lnTo>
                        <a:pt x="22828" y="15986"/>
                      </a:lnTo>
                      <a:lnTo>
                        <a:pt x="22723" y="15923"/>
                      </a:lnTo>
                      <a:lnTo>
                        <a:pt x="22744" y="15798"/>
                      </a:lnTo>
                      <a:lnTo>
                        <a:pt x="22619" y="15610"/>
                      </a:lnTo>
                      <a:lnTo>
                        <a:pt x="22556" y="15610"/>
                      </a:lnTo>
                      <a:lnTo>
                        <a:pt x="22430" y="15526"/>
                      </a:lnTo>
                      <a:lnTo>
                        <a:pt x="22242" y="15421"/>
                      </a:lnTo>
                      <a:lnTo>
                        <a:pt x="22242" y="15254"/>
                      </a:lnTo>
                      <a:lnTo>
                        <a:pt x="22054" y="15066"/>
                      </a:lnTo>
                      <a:lnTo>
                        <a:pt x="21907" y="15066"/>
                      </a:lnTo>
                      <a:lnTo>
                        <a:pt x="21677" y="15317"/>
                      </a:lnTo>
                      <a:lnTo>
                        <a:pt x="21510" y="15338"/>
                      </a:lnTo>
                      <a:lnTo>
                        <a:pt x="21405" y="15463"/>
                      </a:lnTo>
                      <a:lnTo>
                        <a:pt x="21217" y="15589"/>
                      </a:lnTo>
                      <a:lnTo>
                        <a:pt x="21259" y="15944"/>
                      </a:lnTo>
                      <a:lnTo>
                        <a:pt x="21321" y="16049"/>
                      </a:lnTo>
                      <a:lnTo>
                        <a:pt x="21572" y="16175"/>
                      </a:lnTo>
                      <a:lnTo>
                        <a:pt x="21761" y="16593"/>
                      </a:lnTo>
                      <a:lnTo>
                        <a:pt x="21719" y="16698"/>
                      </a:lnTo>
                      <a:lnTo>
                        <a:pt x="21531" y="17012"/>
                      </a:lnTo>
                      <a:lnTo>
                        <a:pt x="21510" y="17179"/>
                      </a:lnTo>
                      <a:lnTo>
                        <a:pt x="21614" y="17367"/>
                      </a:lnTo>
                      <a:lnTo>
                        <a:pt x="21510" y="17639"/>
                      </a:lnTo>
                      <a:lnTo>
                        <a:pt x="21510" y="17744"/>
                      </a:lnTo>
                      <a:lnTo>
                        <a:pt x="21363" y="17890"/>
                      </a:lnTo>
                      <a:lnTo>
                        <a:pt x="21363" y="17974"/>
                      </a:lnTo>
                      <a:lnTo>
                        <a:pt x="21259" y="18016"/>
                      </a:lnTo>
                      <a:lnTo>
                        <a:pt x="21175" y="18120"/>
                      </a:lnTo>
                      <a:lnTo>
                        <a:pt x="21175" y="18267"/>
                      </a:lnTo>
                      <a:lnTo>
                        <a:pt x="21259" y="18330"/>
                      </a:lnTo>
                      <a:lnTo>
                        <a:pt x="21259" y="18434"/>
                      </a:lnTo>
                      <a:lnTo>
                        <a:pt x="21070" y="18539"/>
                      </a:lnTo>
                      <a:lnTo>
                        <a:pt x="20840" y="18497"/>
                      </a:lnTo>
                      <a:lnTo>
                        <a:pt x="20798" y="18434"/>
                      </a:lnTo>
                      <a:lnTo>
                        <a:pt x="20589" y="18434"/>
                      </a:lnTo>
                      <a:lnTo>
                        <a:pt x="20380" y="18476"/>
                      </a:lnTo>
                      <a:lnTo>
                        <a:pt x="20212" y="18413"/>
                      </a:lnTo>
                      <a:lnTo>
                        <a:pt x="19794" y="18330"/>
                      </a:lnTo>
                      <a:lnTo>
                        <a:pt x="19627" y="18183"/>
                      </a:lnTo>
                      <a:lnTo>
                        <a:pt x="19585" y="18079"/>
                      </a:lnTo>
                      <a:lnTo>
                        <a:pt x="19396" y="18100"/>
                      </a:lnTo>
                      <a:lnTo>
                        <a:pt x="19334" y="18204"/>
                      </a:lnTo>
                      <a:lnTo>
                        <a:pt x="19313" y="18162"/>
                      </a:lnTo>
                      <a:lnTo>
                        <a:pt x="19229" y="18120"/>
                      </a:lnTo>
                      <a:lnTo>
                        <a:pt x="19313" y="17974"/>
                      </a:lnTo>
                      <a:lnTo>
                        <a:pt x="19480" y="17953"/>
                      </a:lnTo>
                      <a:lnTo>
                        <a:pt x="19794" y="17890"/>
                      </a:lnTo>
                      <a:lnTo>
                        <a:pt x="19836" y="17807"/>
                      </a:lnTo>
                      <a:lnTo>
                        <a:pt x="20108" y="17974"/>
                      </a:lnTo>
                      <a:lnTo>
                        <a:pt x="20171" y="17974"/>
                      </a:lnTo>
                      <a:lnTo>
                        <a:pt x="20212" y="17890"/>
                      </a:lnTo>
                      <a:lnTo>
                        <a:pt x="20338" y="17890"/>
                      </a:lnTo>
                      <a:lnTo>
                        <a:pt x="20338" y="17974"/>
                      </a:lnTo>
                      <a:lnTo>
                        <a:pt x="20150" y="18079"/>
                      </a:lnTo>
                      <a:lnTo>
                        <a:pt x="20254" y="18183"/>
                      </a:lnTo>
                      <a:lnTo>
                        <a:pt x="20464" y="18162"/>
                      </a:lnTo>
                      <a:lnTo>
                        <a:pt x="20547" y="18058"/>
                      </a:lnTo>
                      <a:lnTo>
                        <a:pt x="20673" y="17995"/>
                      </a:lnTo>
                      <a:lnTo>
                        <a:pt x="20673" y="17911"/>
                      </a:lnTo>
                      <a:lnTo>
                        <a:pt x="20568" y="17786"/>
                      </a:lnTo>
                      <a:lnTo>
                        <a:pt x="20568" y="17702"/>
                      </a:lnTo>
                      <a:lnTo>
                        <a:pt x="20694" y="17786"/>
                      </a:lnTo>
                      <a:lnTo>
                        <a:pt x="20756" y="17702"/>
                      </a:lnTo>
                      <a:lnTo>
                        <a:pt x="20756" y="17472"/>
                      </a:lnTo>
                      <a:lnTo>
                        <a:pt x="20882" y="17388"/>
                      </a:lnTo>
                      <a:lnTo>
                        <a:pt x="20861" y="17325"/>
                      </a:lnTo>
                      <a:lnTo>
                        <a:pt x="20777" y="17346"/>
                      </a:lnTo>
                      <a:lnTo>
                        <a:pt x="20756" y="17284"/>
                      </a:lnTo>
                      <a:lnTo>
                        <a:pt x="20882" y="17242"/>
                      </a:lnTo>
                      <a:lnTo>
                        <a:pt x="20882" y="17012"/>
                      </a:lnTo>
                      <a:lnTo>
                        <a:pt x="20840" y="16928"/>
                      </a:lnTo>
                      <a:lnTo>
                        <a:pt x="20903" y="16823"/>
                      </a:lnTo>
                      <a:lnTo>
                        <a:pt x="20903" y="16760"/>
                      </a:lnTo>
                      <a:lnTo>
                        <a:pt x="21008" y="16698"/>
                      </a:lnTo>
                      <a:lnTo>
                        <a:pt x="20987" y="16509"/>
                      </a:lnTo>
                      <a:lnTo>
                        <a:pt x="20861" y="16384"/>
                      </a:lnTo>
                      <a:lnTo>
                        <a:pt x="20777" y="16175"/>
                      </a:lnTo>
                      <a:lnTo>
                        <a:pt x="20798" y="16007"/>
                      </a:lnTo>
                      <a:lnTo>
                        <a:pt x="20798" y="15882"/>
                      </a:lnTo>
                      <a:lnTo>
                        <a:pt x="20861" y="15903"/>
                      </a:lnTo>
                      <a:lnTo>
                        <a:pt x="20861" y="15819"/>
                      </a:lnTo>
                      <a:lnTo>
                        <a:pt x="20673" y="15651"/>
                      </a:lnTo>
                      <a:lnTo>
                        <a:pt x="20589" y="15610"/>
                      </a:lnTo>
                      <a:lnTo>
                        <a:pt x="20526" y="15505"/>
                      </a:lnTo>
                      <a:lnTo>
                        <a:pt x="20338" y="15463"/>
                      </a:lnTo>
                      <a:lnTo>
                        <a:pt x="20108" y="15170"/>
                      </a:lnTo>
                      <a:lnTo>
                        <a:pt x="20045" y="14940"/>
                      </a:lnTo>
                      <a:lnTo>
                        <a:pt x="20003" y="14877"/>
                      </a:lnTo>
                      <a:lnTo>
                        <a:pt x="20045" y="14794"/>
                      </a:lnTo>
                      <a:lnTo>
                        <a:pt x="19919" y="14710"/>
                      </a:lnTo>
                      <a:lnTo>
                        <a:pt x="19836" y="14563"/>
                      </a:lnTo>
                      <a:lnTo>
                        <a:pt x="19899" y="14417"/>
                      </a:lnTo>
                      <a:lnTo>
                        <a:pt x="19710" y="14145"/>
                      </a:lnTo>
                      <a:lnTo>
                        <a:pt x="19710" y="13978"/>
                      </a:lnTo>
                      <a:lnTo>
                        <a:pt x="19585" y="13831"/>
                      </a:lnTo>
                      <a:lnTo>
                        <a:pt x="19606" y="13768"/>
                      </a:lnTo>
                      <a:lnTo>
                        <a:pt x="19606" y="13685"/>
                      </a:lnTo>
                      <a:lnTo>
                        <a:pt x="19501" y="13580"/>
                      </a:lnTo>
                      <a:lnTo>
                        <a:pt x="19438" y="13224"/>
                      </a:lnTo>
                      <a:lnTo>
                        <a:pt x="19375" y="13078"/>
                      </a:lnTo>
                      <a:lnTo>
                        <a:pt x="19229" y="12973"/>
                      </a:lnTo>
                      <a:lnTo>
                        <a:pt x="19292" y="12910"/>
                      </a:lnTo>
                      <a:lnTo>
                        <a:pt x="19250" y="12848"/>
                      </a:lnTo>
                      <a:lnTo>
                        <a:pt x="19166" y="12869"/>
                      </a:lnTo>
                      <a:lnTo>
                        <a:pt x="19166" y="12848"/>
                      </a:lnTo>
                      <a:lnTo>
                        <a:pt x="19041" y="12806"/>
                      </a:lnTo>
                      <a:lnTo>
                        <a:pt x="18957" y="12638"/>
                      </a:lnTo>
                      <a:lnTo>
                        <a:pt x="18831" y="12534"/>
                      </a:lnTo>
                      <a:lnTo>
                        <a:pt x="18769" y="12408"/>
                      </a:lnTo>
                      <a:lnTo>
                        <a:pt x="18852" y="12387"/>
                      </a:lnTo>
                      <a:lnTo>
                        <a:pt x="18873" y="12283"/>
                      </a:lnTo>
                      <a:lnTo>
                        <a:pt x="18831" y="12178"/>
                      </a:lnTo>
                      <a:lnTo>
                        <a:pt x="18852" y="12094"/>
                      </a:lnTo>
                      <a:lnTo>
                        <a:pt x="18790" y="11990"/>
                      </a:lnTo>
                      <a:lnTo>
                        <a:pt x="18852" y="11676"/>
                      </a:lnTo>
                      <a:lnTo>
                        <a:pt x="18769" y="11488"/>
                      </a:lnTo>
                      <a:lnTo>
                        <a:pt x="18769" y="11278"/>
                      </a:lnTo>
                      <a:lnTo>
                        <a:pt x="18727" y="11195"/>
                      </a:lnTo>
                      <a:lnTo>
                        <a:pt x="18727" y="11069"/>
                      </a:lnTo>
                      <a:lnTo>
                        <a:pt x="18643" y="10944"/>
                      </a:lnTo>
                      <a:lnTo>
                        <a:pt x="18748" y="10881"/>
                      </a:lnTo>
                      <a:lnTo>
                        <a:pt x="18685" y="10776"/>
                      </a:lnTo>
                      <a:lnTo>
                        <a:pt x="18559" y="10755"/>
                      </a:lnTo>
                      <a:lnTo>
                        <a:pt x="18413" y="10755"/>
                      </a:lnTo>
                      <a:lnTo>
                        <a:pt x="18057" y="10630"/>
                      </a:lnTo>
                      <a:lnTo>
                        <a:pt x="17932" y="10630"/>
                      </a:lnTo>
                      <a:lnTo>
                        <a:pt x="17890" y="10672"/>
                      </a:lnTo>
                      <a:lnTo>
                        <a:pt x="17785" y="10630"/>
                      </a:lnTo>
                      <a:lnTo>
                        <a:pt x="17681" y="10630"/>
                      </a:lnTo>
                      <a:lnTo>
                        <a:pt x="17534" y="10714"/>
                      </a:lnTo>
                      <a:lnTo>
                        <a:pt x="17388" y="10714"/>
                      </a:lnTo>
                      <a:lnTo>
                        <a:pt x="17262" y="10755"/>
                      </a:lnTo>
                      <a:lnTo>
                        <a:pt x="17220" y="10714"/>
                      </a:lnTo>
                      <a:lnTo>
                        <a:pt x="17262" y="10651"/>
                      </a:lnTo>
                      <a:lnTo>
                        <a:pt x="17158" y="10609"/>
                      </a:lnTo>
                      <a:lnTo>
                        <a:pt x="17053" y="10630"/>
                      </a:lnTo>
                      <a:lnTo>
                        <a:pt x="17074" y="10860"/>
                      </a:lnTo>
                      <a:lnTo>
                        <a:pt x="17053" y="11069"/>
                      </a:lnTo>
                      <a:lnTo>
                        <a:pt x="17158" y="11195"/>
                      </a:lnTo>
                      <a:lnTo>
                        <a:pt x="17116" y="11258"/>
                      </a:lnTo>
                      <a:lnTo>
                        <a:pt x="17074" y="11467"/>
                      </a:lnTo>
                      <a:lnTo>
                        <a:pt x="17158" y="11550"/>
                      </a:lnTo>
                      <a:lnTo>
                        <a:pt x="17158" y="11676"/>
                      </a:lnTo>
                      <a:lnTo>
                        <a:pt x="17199" y="11760"/>
                      </a:lnTo>
                      <a:lnTo>
                        <a:pt x="17158" y="11822"/>
                      </a:lnTo>
                      <a:lnTo>
                        <a:pt x="17158" y="12011"/>
                      </a:lnTo>
                      <a:lnTo>
                        <a:pt x="17220" y="12136"/>
                      </a:lnTo>
                      <a:lnTo>
                        <a:pt x="17158" y="12304"/>
                      </a:lnTo>
                      <a:lnTo>
                        <a:pt x="17158" y="12408"/>
                      </a:lnTo>
                      <a:lnTo>
                        <a:pt x="17199" y="12534"/>
                      </a:lnTo>
                      <a:lnTo>
                        <a:pt x="17178" y="12618"/>
                      </a:lnTo>
                      <a:lnTo>
                        <a:pt x="17053" y="12701"/>
                      </a:lnTo>
                      <a:lnTo>
                        <a:pt x="16844" y="13015"/>
                      </a:lnTo>
                      <a:lnTo>
                        <a:pt x="16760" y="13057"/>
                      </a:lnTo>
                      <a:lnTo>
                        <a:pt x="16781" y="13162"/>
                      </a:lnTo>
                      <a:lnTo>
                        <a:pt x="16865" y="13266"/>
                      </a:lnTo>
                      <a:lnTo>
                        <a:pt x="16802" y="13371"/>
                      </a:lnTo>
                      <a:lnTo>
                        <a:pt x="16781" y="13559"/>
                      </a:lnTo>
                      <a:lnTo>
                        <a:pt x="16906" y="13685"/>
                      </a:lnTo>
                      <a:lnTo>
                        <a:pt x="16990" y="13643"/>
                      </a:lnTo>
                      <a:lnTo>
                        <a:pt x="17074" y="13706"/>
                      </a:lnTo>
                      <a:lnTo>
                        <a:pt x="17158" y="13915"/>
                      </a:lnTo>
                      <a:lnTo>
                        <a:pt x="17283" y="13915"/>
                      </a:lnTo>
                      <a:lnTo>
                        <a:pt x="17388" y="14019"/>
                      </a:lnTo>
                      <a:lnTo>
                        <a:pt x="17304" y="13999"/>
                      </a:lnTo>
                      <a:lnTo>
                        <a:pt x="17220" y="14103"/>
                      </a:lnTo>
                      <a:lnTo>
                        <a:pt x="17220" y="14271"/>
                      </a:lnTo>
                      <a:lnTo>
                        <a:pt x="17409" y="14396"/>
                      </a:lnTo>
                      <a:lnTo>
                        <a:pt x="17409" y="14522"/>
                      </a:lnTo>
                      <a:lnTo>
                        <a:pt x="17325" y="14605"/>
                      </a:lnTo>
                      <a:lnTo>
                        <a:pt x="17262" y="14543"/>
                      </a:lnTo>
                      <a:lnTo>
                        <a:pt x="17262" y="14626"/>
                      </a:lnTo>
                      <a:lnTo>
                        <a:pt x="17367" y="14898"/>
                      </a:lnTo>
                      <a:lnTo>
                        <a:pt x="17430" y="14961"/>
                      </a:lnTo>
                      <a:lnTo>
                        <a:pt x="17492" y="15149"/>
                      </a:lnTo>
                      <a:lnTo>
                        <a:pt x="17534" y="15066"/>
                      </a:lnTo>
                      <a:lnTo>
                        <a:pt x="17639" y="15149"/>
                      </a:lnTo>
                      <a:lnTo>
                        <a:pt x="17764" y="15149"/>
                      </a:lnTo>
                      <a:lnTo>
                        <a:pt x="17911" y="15233"/>
                      </a:lnTo>
                      <a:lnTo>
                        <a:pt x="18015" y="15066"/>
                      </a:lnTo>
                      <a:lnTo>
                        <a:pt x="18057" y="15128"/>
                      </a:lnTo>
                      <a:lnTo>
                        <a:pt x="18057" y="15338"/>
                      </a:lnTo>
                      <a:lnTo>
                        <a:pt x="18141" y="15442"/>
                      </a:lnTo>
                      <a:lnTo>
                        <a:pt x="18183" y="15463"/>
                      </a:lnTo>
                      <a:lnTo>
                        <a:pt x="18434" y="15756"/>
                      </a:lnTo>
                      <a:lnTo>
                        <a:pt x="18559" y="15777"/>
                      </a:lnTo>
                      <a:lnTo>
                        <a:pt x="18643" y="15735"/>
                      </a:lnTo>
                      <a:lnTo>
                        <a:pt x="18748" y="15735"/>
                      </a:lnTo>
                      <a:lnTo>
                        <a:pt x="18769" y="15777"/>
                      </a:lnTo>
                      <a:lnTo>
                        <a:pt x="18873" y="15777"/>
                      </a:lnTo>
                      <a:lnTo>
                        <a:pt x="18769" y="15861"/>
                      </a:lnTo>
                      <a:lnTo>
                        <a:pt x="18769" y="16175"/>
                      </a:lnTo>
                      <a:lnTo>
                        <a:pt x="18748" y="16258"/>
                      </a:lnTo>
                      <a:lnTo>
                        <a:pt x="18811" y="16384"/>
                      </a:lnTo>
                      <a:lnTo>
                        <a:pt x="18790" y="16426"/>
                      </a:lnTo>
                      <a:lnTo>
                        <a:pt x="18706" y="16426"/>
                      </a:lnTo>
                      <a:lnTo>
                        <a:pt x="18748" y="16593"/>
                      </a:lnTo>
                      <a:lnTo>
                        <a:pt x="18748" y="16677"/>
                      </a:lnTo>
                      <a:lnTo>
                        <a:pt x="18601" y="16635"/>
                      </a:lnTo>
                      <a:lnTo>
                        <a:pt x="18476" y="16384"/>
                      </a:lnTo>
                      <a:lnTo>
                        <a:pt x="18329" y="16258"/>
                      </a:lnTo>
                      <a:lnTo>
                        <a:pt x="18141" y="16216"/>
                      </a:lnTo>
                      <a:lnTo>
                        <a:pt x="18057" y="16070"/>
                      </a:lnTo>
                      <a:lnTo>
                        <a:pt x="17932" y="15965"/>
                      </a:lnTo>
                      <a:lnTo>
                        <a:pt x="17618" y="15944"/>
                      </a:lnTo>
                      <a:lnTo>
                        <a:pt x="17304" y="15756"/>
                      </a:lnTo>
                      <a:lnTo>
                        <a:pt x="17116" y="15735"/>
                      </a:lnTo>
                      <a:lnTo>
                        <a:pt x="17095" y="15631"/>
                      </a:lnTo>
                      <a:lnTo>
                        <a:pt x="17011" y="15631"/>
                      </a:lnTo>
                      <a:lnTo>
                        <a:pt x="16906" y="15547"/>
                      </a:lnTo>
                      <a:lnTo>
                        <a:pt x="16760" y="15589"/>
                      </a:lnTo>
                      <a:lnTo>
                        <a:pt x="16655" y="15693"/>
                      </a:lnTo>
                      <a:lnTo>
                        <a:pt x="16593" y="15568"/>
                      </a:lnTo>
                      <a:lnTo>
                        <a:pt x="16614" y="15526"/>
                      </a:lnTo>
                      <a:lnTo>
                        <a:pt x="16593" y="15442"/>
                      </a:lnTo>
                      <a:lnTo>
                        <a:pt x="16237" y="15317"/>
                      </a:lnTo>
                      <a:lnTo>
                        <a:pt x="16070" y="15212"/>
                      </a:lnTo>
                      <a:lnTo>
                        <a:pt x="15526" y="15170"/>
                      </a:lnTo>
                      <a:lnTo>
                        <a:pt x="15086" y="15233"/>
                      </a:lnTo>
                      <a:lnTo>
                        <a:pt x="14982" y="15191"/>
                      </a:lnTo>
                      <a:lnTo>
                        <a:pt x="14877" y="15233"/>
                      </a:lnTo>
                      <a:lnTo>
                        <a:pt x="14772" y="15170"/>
                      </a:lnTo>
                      <a:lnTo>
                        <a:pt x="14710" y="15212"/>
                      </a:lnTo>
                      <a:lnTo>
                        <a:pt x="14605" y="15170"/>
                      </a:lnTo>
                      <a:lnTo>
                        <a:pt x="14521" y="15233"/>
                      </a:lnTo>
                      <a:lnTo>
                        <a:pt x="14584" y="15359"/>
                      </a:lnTo>
                      <a:lnTo>
                        <a:pt x="14584" y="15463"/>
                      </a:lnTo>
                      <a:lnTo>
                        <a:pt x="14458" y="15505"/>
                      </a:lnTo>
                      <a:lnTo>
                        <a:pt x="14458" y="15568"/>
                      </a:lnTo>
                      <a:lnTo>
                        <a:pt x="14521" y="15693"/>
                      </a:lnTo>
                      <a:lnTo>
                        <a:pt x="14605" y="15756"/>
                      </a:lnTo>
                      <a:lnTo>
                        <a:pt x="14668" y="15965"/>
                      </a:lnTo>
                      <a:lnTo>
                        <a:pt x="14710" y="16070"/>
                      </a:lnTo>
                      <a:lnTo>
                        <a:pt x="14751" y="15965"/>
                      </a:lnTo>
                      <a:lnTo>
                        <a:pt x="14814" y="15965"/>
                      </a:lnTo>
                      <a:lnTo>
                        <a:pt x="14919" y="16133"/>
                      </a:lnTo>
                      <a:lnTo>
                        <a:pt x="14919" y="16237"/>
                      </a:lnTo>
                      <a:lnTo>
                        <a:pt x="15044" y="16279"/>
                      </a:lnTo>
                      <a:lnTo>
                        <a:pt x="15212" y="16447"/>
                      </a:lnTo>
                      <a:lnTo>
                        <a:pt x="15044" y="16426"/>
                      </a:lnTo>
                      <a:lnTo>
                        <a:pt x="15002" y="16384"/>
                      </a:lnTo>
                      <a:lnTo>
                        <a:pt x="14919" y="16384"/>
                      </a:lnTo>
                      <a:lnTo>
                        <a:pt x="14877" y="16551"/>
                      </a:lnTo>
                      <a:lnTo>
                        <a:pt x="14772" y="16635"/>
                      </a:lnTo>
                      <a:lnTo>
                        <a:pt x="14605" y="16551"/>
                      </a:lnTo>
                      <a:lnTo>
                        <a:pt x="14521" y="16614"/>
                      </a:lnTo>
                      <a:lnTo>
                        <a:pt x="14521" y="16656"/>
                      </a:lnTo>
                      <a:lnTo>
                        <a:pt x="14668" y="16823"/>
                      </a:lnTo>
                      <a:lnTo>
                        <a:pt x="14710" y="16865"/>
                      </a:lnTo>
                      <a:lnTo>
                        <a:pt x="14710" y="16949"/>
                      </a:lnTo>
                      <a:lnTo>
                        <a:pt x="14668" y="17032"/>
                      </a:lnTo>
                      <a:lnTo>
                        <a:pt x="14375" y="17032"/>
                      </a:lnTo>
                      <a:lnTo>
                        <a:pt x="14291" y="16949"/>
                      </a:lnTo>
                      <a:lnTo>
                        <a:pt x="14312" y="16865"/>
                      </a:lnTo>
                      <a:lnTo>
                        <a:pt x="14270" y="16760"/>
                      </a:lnTo>
                      <a:lnTo>
                        <a:pt x="14375" y="16698"/>
                      </a:lnTo>
                      <a:lnTo>
                        <a:pt x="14375" y="16635"/>
                      </a:lnTo>
                      <a:lnTo>
                        <a:pt x="14270" y="16530"/>
                      </a:lnTo>
                      <a:lnTo>
                        <a:pt x="14186" y="16509"/>
                      </a:lnTo>
                      <a:lnTo>
                        <a:pt x="14270" y="16405"/>
                      </a:lnTo>
                      <a:lnTo>
                        <a:pt x="14249" y="16384"/>
                      </a:lnTo>
                      <a:lnTo>
                        <a:pt x="14165" y="16426"/>
                      </a:lnTo>
                      <a:lnTo>
                        <a:pt x="14103" y="16426"/>
                      </a:lnTo>
                      <a:lnTo>
                        <a:pt x="13956" y="16593"/>
                      </a:lnTo>
                      <a:lnTo>
                        <a:pt x="13873" y="16614"/>
                      </a:lnTo>
                      <a:lnTo>
                        <a:pt x="13768" y="16719"/>
                      </a:lnTo>
                      <a:lnTo>
                        <a:pt x="13768" y="16760"/>
                      </a:lnTo>
                      <a:lnTo>
                        <a:pt x="13642" y="16760"/>
                      </a:lnTo>
                      <a:lnTo>
                        <a:pt x="13580" y="16844"/>
                      </a:lnTo>
                      <a:lnTo>
                        <a:pt x="13580" y="16928"/>
                      </a:lnTo>
                      <a:lnTo>
                        <a:pt x="13517" y="16970"/>
                      </a:lnTo>
                      <a:lnTo>
                        <a:pt x="13245" y="16970"/>
                      </a:lnTo>
                      <a:lnTo>
                        <a:pt x="13161" y="16949"/>
                      </a:lnTo>
                      <a:lnTo>
                        <a:pt x="13119" y="16970"/>
                      </a:lnTo>
                      <a:lnTo>
                        <a:pt x="13036" y="16970"/>
                      </a:lnTo>
                      <a:lnTo>
                        <a:pt x="12952" y="16928"/>
                      </a:lnTo>
                      <a:lnTo>
                        <a:pt x="12805" y="17032"/>
                      </a:lnTo>
                      <a:lnTo>
                        <a:pt x="12785" y="17074"/>
                      </a:lnTo>
                      <a:lnTo>
                        <a:pt x="12680" y="17116"/>
                      </a:lnTo>
                      <a:lnTo>
                        <a:pt x="12575" y="17221"/>
                      </a:lnTo>
                      <a:lnTo>
                        <a:pt x="12575" y="17263"/>
                      </a:lnTo>
                      <a:lnTo>
                        <a:pt x="12638" y="17325"/>
                      </a:lnTo>
                      <a:lnTo>
                        <a:pt x="12617" y="17388"/>
                      </a:lnTo>
                      <a:lnTo>
                        <a:pt x="12638" y="17472"/>
                      </a:lnTo>
                      <a:lnTo>
                        <a:pt x="12617" y="17535"/>
                      </a:lnTo>
                      <a:lnTo>
                        <a:pt x="12513" y="17451"/>
                      </a:lnTo>
                      <a:lnTo>
                        <a:pt x="12471" y="17367"/>
                      </a:lnTo>
                      <a:lnTo>
                        <a:pt x="12408" y="17367"/>
                      </a:lnTo>
                      <a:lnTo>
                        <a:pt x="12282" y="17493"/>
                      </a:lnTo>
                      <a:lnTo>
                        <a:pt x="12220" y="17639"/>
                      </a:lnTo>
                      <a:lnTo>
                        <a:pt x="12220" y="17493"/>
                      </a:lnTo>
                      <a:lnTo>
                        <a:pt x="12094" y="17451"/>
                      </a:lnTo>
                      <a:lnTo>
                        <a:pt x="12010" y="17493"/>
                      </a:lnTo>
                      <a:lnTo>
                        <a:pt x="11948" y="17493"/>
                      </a:lnTo>
                      <a:lnTo>
                        <a:pt x="11864" y="17535"/>
                      </a:lnTo>
                      <a:lnTo>
                        <a:pt x="11759" y="17493"/>
                      </a:lnTo>
                      <a:lnTo>
                        <a:pt x="11738" y="17388"/>
                      </a:lnTo>
                      <a:lnTo>
                        <a:pt x="11864" y="17284"/>
                      </a:lnTo>
                      <a:lnTo>
                        <a:pt x="11969" y="17284"/>
                      </a:lnTo>
                      <a:lnTo>
                        <a:pt x="12010" y="17221"/>
                      </a:lnTo>
                      <a:lnTo>
                        <a:pt x="11948" y="17074"/>
                      </a:lnTo>
                      <a:lnTo>
                        <a:pt x="11969" y="17032"/>
                      </a:lnTo>
                      <a:lnTo>
                        <a:pt x="12052" y="16970"/>
                      </a:lnTo>
                      <a:lnTo>
                        <a:pt x="11906" y="16844"/>
                      </a:lnTo>
                      <a:lnTo>
                        <a:pt x="11864" y="16865"/>
                      </a:lnTo>
                      <a:lnTo>
                        <a:pt x="11780" y="16844"/>
                      </a:lnTo>
                      <a:lnTo>
                        <a:pt x="11759" y="16802"/>
                      </a:lnTo>
                      <a:lnTo>
                        <a:pt x="11969" y="16698"/>
                      </a:lnTo>
                      <a:lnTo>
                        <a:pt x="12052" y="16698"/>
                      </a:lnTo>
                      <a:lnTo>
                        <a:pt x="12157" y="16635"/>
                      </a:lnTo>
                      <a:lnTo>
                        <a:pt x="12115" y="16593"/>
                      </a:lnTo>
                      <a:lnTo>
                        <a:pt x="11906" y="16614"/>
                      </a:lnTo>
                      <a:lnTo>
                        <a:pt x="11592" y="16740"/>
                      </a:lnTo>
                      <a:lnTo>
                        <a:pt x="11529" y="16823"/>
                      </a:lnTo>
                      <a:lnTo>
                        <a:pt x="11571" y="16886"/>
                      </a:lnTo>
                      <a:lnTo>
                        <a:pt x="11592" y="16970"/>
                      </a:lnTo>
                      <a:lnTo>
                        <a:pt x="11655" y="17053"/>
                      </a:lnTo>
                      <a:lnTo>
                        <a:pt x="11592" y="17137"/>
                      </a:lnTo>
                      <a:lnTo>
                        <a:pt x="11529" y="17158"/>
                      </a:lnTo>
                      <a:lnTo>
                        <a:pt x="11425" y="17053"/>
                      </a:lnTo>
                      <a:lnTo>
                        <a:pt x="11445" y="17012"/>
                      </a:lnTo>
                      <a:lnTo>
                        <a:pt x="11487" y="16991"/>
                      </a:lnTo>
                      <a:lnTo>
                        <a:pt x="11466" y="16907"/>
                      </a:lnTo>
                      <a:lnTo>
                        <a:pt x="11445" y="16907"/>
                      </a:lnTo>
                      <a:lnTo>
                        <a:pt x="11236" y="17116"/>
                      </a:lnTo>
                      <a:lnTo>
                        <a:pt x="11236" y="17158"/>
                      </a:lnTo>
                      <a:lnTo>
                        <a:pt x="11320" y="17242"/>
                      </a:lnTo>
                      <a:lnTo>
                        <a:pt x="11383" y="17263"/>
                      </a:lnTo>
                      <a:lnTo>
                        <a:pt x="11383" y="17346"/>
                      </a:lnTo>
                      <a:lnTo>
                        <a:pt x="11257" y="17472"/>
                      </a:lnTo>
                      <a:lnTo>
                        <a:pt x="11215" y="17430"/>
                      </a:lnTo>
                      <a:lnTo>
                        <a:pt x="11257" y="17346"/>
                      </a:lnTo>
                      <a:lnTo>
                        <a:pt x="11236" y="17263"/>
                      </a:lnTo>
                      <a:lnTo>
                        <a:pt x="11173" y="17263"/>
                      </a:lnTo>
                      <a:lnTo>
                        <a:pt x="11173" y="17200"/>
                      </a:lnTo>
                      <a:lnTo>
                        <a:pt x="10943" y="17263"/>
                      </a:lnTo>
                      <a:lnTo>
                        <a:pt x="10922" y="17346"/>
                      </a:lnTo>
                      <a:lnTo>
                        <a:pt x="10755" y="17430"/>
                      </a:lnTo>
                      <a:lnTo>
                        <a:pt x="10629" y="17409"/>
                      </a:lnTo>
                      <a:lnTo>
                        <a:pt x="10546" y="17430"/>
                      </a:lnTo>
                      <a:lnTo>
                        <a:pt x="10546" y="17472"/>
                      </a:lnTo>
                      <a:lnTo>
                        <a:pt x="10316" y="17765"/>
                      </a:lnTo>
                      <a:lnTo>
                        <a:pt x="10274" y="17786"/>
                      </a:lnTo>
                      <a:lnTo>
                        <a:pt x="10064" y="18058"/>
                      </a:lnTo>
                      <a:lnTo>
                        <a:pt x="9960" y="18100"/>
                      </a:lnTo>
                      <a:lnTo>
                        <a:pt x="9876" y="18037"/>
                      </a:lnTo>
                      <a:lnTo>
                        <a:pt x="9813" y="18037"/>
                      </a:lnTo>
                      <a:lnTo>
                        <a:pt x="9876" y="18141"/>
                      </a:lnTo>
                      <a:lnTo>
                        <a:pt x="10023" y="18246"/>
                      </a:lnTo>
                      <a:lnTo>
                        <a:pt x="10064" y="18309"/>
                      </a:lnTo>
                      <a:lnTo>
                        <a:pt x="10064" y="18309"/>
                      </a:lnTo>
                      <a:lnTo>
                        <a:pt x="9876" y="18246"/>
                      </a:lnTo>
                      <a:lnTo>
                        <a:pt x="9813" y="18288"/>
                      </a:lnTo>
                      <a:lnTo>
                        <a:pt x="9500" y="18309"/>
                      </a:lnTo>
                      <a:lnTo>
                        <a:pt x="9458" y="18372"/>
                      </a:lnTo>
                      <a:lnTo>
                        <a:pt x="9541" y="18476"/>
                      </a:lnTo>
                      <a:lnTo>
                        <a:pt x="9541" y="18581"/>
                      </a:lnTo>
                      <a:lnTo>
                        <a:pt x="9458" y="18706"/>
                      </a:lnTo>
                      <a:lnTo>
                        <a:pt x="9500" y="18895"/>
                      </a:lnTo>
                      <a:lnTo>
                        <a:pt x="9458" y="19020"/>
                      </a:lnTo>
                      <a:lnTo>
                        <a:pt x="9248" y="19104"/>
                      </a:lnTo>
                      <a:lnTo>
                        <a:pt x="9228" y="19146"/>
                      </a:lnTo>
                      <a:lnTo>
                        <a:pt x="9081" y="19146"/>
                      </a:lnTo>
                      <a:lnTo>
                        <a:pt x="9039" y="19229"/>
                      </a:lnTo>
                      <a:lnTo>
                        <a:pt x="8956" y="19104"/>
                      </a:lnTo>
                      <a:lnTo>
                        <a:pt x="8809" y="19208"/>
                      </a:lnTo>
                      <a:lnTo>
                        <a:pt x="8579" y="19208"/>
                      </a:lnTo>
                      <a:lnTo>
                        <a:pt x="8328" y="18916"/>
                      </a:lnTo>
                      <a:lnTo>
                        <a:pt x="8098" y="18706"/>
                      </a:lnTo>
                      <a:lnTo>
                        <a:pt x="8014" y="18644"/>
                      </a:lnTo>
                      <a:lnTo>
                        <a:pt x="8014" y="18476"/>
                      </a:lnTo>
                      <a:lnTo>
                        <a:pt x="8056" y="18413"/>
                      </a:lnTo>
                      <a:lnTo>
                        <a:pt x="8098" y="18455"/>
                      </a:lnTo>
                      <a:lnTo>
                        <a:pt x="8160" y="18372"/>
                      </a:lnTo>
                      <a:lnTo>
                        <a:pt x="8119" y="18309"/>
                      </a:lnTo>
                      <a:lnTo>
                        <a:pt x="8181" y="18267"/>
                      </a:lnTo>
                      <a:lnTo>
                        <a:pt x="8370" y="18267"/>
                      </a:lnTo>
                      <a:lnTo>
                        <a:pt x="8412" y="18183"/>
                      </a:lnTo>
                      <a:lnTo>
                        <a:pt x="8621" y="18183"/>
                      </a:lnTo>
                      <a:lnTo>
                        <a:pt x="8642" y="18100"/>
                      </a:lnTo>
                      <a:lnTo>
                        <a:pt x="8495" y="17890"/>
                      </a:lnTo>
                      <a:lnTo>
                        <a:pt x="8474" y="17807"/>
                      </a:lnTo>
                      <a:lnTo>
                        <a:pt x="8328" y="17786"/>
                      </a:lnTo>
                      <a:lnTo>
                        <a:pt x="8202" y="17660"/>
                      </a:lnTo>
                      <a:lnTo>
                        <a:pt x="8202" y="17556"/>
                      </a:lnTo>
                      <a:lnTo>
                        <a:pt x="8077" y="17451"/>
                      </a:lnTo>
                      <a:lnTo>
                        <a:pt x="7763" y="17430"/>
                      </a:lnTo>
                      <a:lnTo>
                        <a:pt x="7554" y="17451"/>
                      </a:lnTo>
                      <a:lnTo>
                        <a:pt x="7449" y="17493"/>
                      </a:lnTo>
                      <a:lnTo>
                        <a:pt x="7323" y="17493"/>
                      </a:lnTo>
                      <a:lnTo>
                        <a:pt x="7072" y="17346"/>
                      </a:lnTo>
                      <a:lnTo>
                        <a:pt x="6947" y="17346"/>
                      </a:lnTo>
                      <a:lnTo>
                        <a:pt x="6947" y="17388"/>
                      </a:lnTo>
                      <a:lnTo>
                        <a:pt x="7240" y="17639"/>
                      </a:lnTo>
                      <a:lnTo>
                        <a:pt x="7386" y="17744"/>
                      </a:lnTo>
                      <a:lnTo>
                        <a:pt x="7470" y="17974"/>
                      </a:lnTo>
                      <a:lnTo>
                        <a:pt x="7470" y="18100"/>
                      </a:lnTo>
                      <a:lnTo>
                        <a:pt x="7533" y="18183"/>
                      </a:lnTo>
                      <a:lnTo>
                        <a:pt x="7470" y="18225"/>
                      </a:lnTo>
                      <a:lnTo>
                        <a:pt x="7470" y="18330"/>
                      </a:lnTo>
                      <a:lnTo>
                        <a:pt x="7491" y="18413"/>
                      </a:lnTo>
                      <a:lnTo>
                        <a:pt x="7449" y="18434"/>
                      </a:lnTo>
                      <a:lnTo>
                        <a:pt x="7449" y="18706"/>
                      </a:lnTo>
                      <a:lnTo>
                        <a:pt x="7386" y="18853"/>
                      </a:lnTo>
                      <a:lnTo>
                        <a:pt x="7449" y="18999"/>
                      </a:lnTo>
                      <a:lnTo>
                        <a:pt x="7595" y="18999"/>
                      </a:lnTo>
                      <a:lnTo>
                        <a:pt x="7742" y="19062"/>
                      </a:lnTo>
                      <a:lnTo>
                        <a:pt x="7805" y="19167"/>
                      </a:lnTo>
                      <a:lnTo>
                        <a:pt x="7784" y="19229"/>
                      </a:lnTo>
                      <a:lnTo>
                        <a:pt x="7805" y="19313"/>
                      </a:lnTo>
                      <a:lnTo>
                        <a:pt x="7784" y="19355"/>
                      </a:lnTo>
                      <a:lnTo>
                        <a:pt x="7784" y="19418"/>
                      </a:lnTo>
                      <a:lnTo>
                        <a:pt x="7847" y="19460"/>
                      </a:lnTo>
                      <a:lnTo>
                        <a:pt x="7784" y="19543"/>
                      </a:lnTo>
                      <a:lnTo>
                        <a:pt x="7784" y="19794"/>
                      </a:lnTo>
                      <a:lnTo>
                        <a:pt x="7742" y="19857"/>
                      </a:lnTo>
                      <a:lnTo>
                        <a:pt x="7805" y="20004"/>
                      </a:lnTo>
                      <a:lnTo>
                        <a:pt x="7847" y="20213"/>
                      </a:lnTo>
                      <a:lnTo>
                        <a:pt x="7763" y="20171"/>
                      </a:lnTo>
                      <a:lnTo>
                        <a:pt x="7700" y="20045"/>
                      </a:lnTo>
                      <a:lnTo>
                        <a:pt x="7575" y="19941"/>
                      </a:lnTo>
                      <a:lnTo>
                        <a:pt x="7449" y="20066"/>
                      </a:lnTo>
                      <a:lnTo>
                        <a:pt x="7470" y="19941"/>
                      </a:lnTo>
                      <a:lnTo>
                        <a:pt x="7428" y="19857"/>
                      </a:lnTo>
                      <a:lnTo>
                        <a:pt x="7240" y="19836"/>
                      </a:lnTo>
                      <a:lnTo>
                        <a:pt x="7072" y="19857"/>
                      </a:lnTo>
                      <a:lnTo>
                        <a:pt x="6968" y="19773"/>
                      </a:lnTo>
                      <a:lnTo>
                        <a:pt x="6821" y="19753"/>
                      </a:lnTo>
                      <a:lnTo>
                        <a:pt x="6738" y="19794"/>
                      </a:lnTo>
                      <a:lnTo>
                        <a:pt x="6612" y="20087"/>
                      </a:lnTo>
                      <a:lnTo>
                        <a:pt x="6424" y="20255"/>
                      </a:lnTo>
                      <a:lnTo>
                        <a:pt x="6298" y="20276"/>
                      </a:lnTo>
                      <a:lnTo>
                        <a:pt x="6194" y="20380"/>
                      </a:lnTo>
                      <a:lnTo>
                        <a:pt x="6173" y="20527"/>
                      </a:lnTo>
                      <a:lnTo>
                        <a:pt x="6026" y="20694"/>
                      </a:lnTo>
                      <a:lnTo>
                        <a:pt x="5963" y="20757"/>
                      </a:lnTo>
                      <a:lnTo>
                        <a:pt x="5963" y="20841"/>
                      </a:lnTo>
                      <a:lnTo>
                        <a:pt x="6005" y="21029"/>
                      </a:lnTo>
                      <a:lnTo>
                        <a:pt x="6277" y="21301"/>
                      </a:lnTo>
                      <a:lnTo>
                        <a:pt x="6424" y="21531"/>
                      </a:lnTo>
                      <a:lnTo>
                        <a:pt x="6340" y="21636"/>
                      </a:lnTo>
                      <a:lnTo>
                        <a:pt x="6277" y="21636"/>
                      </a:lnTo>
                      <a:lnTo>
                        <a:pt x="6277" y="21761"/>
                      </a:lnTo>
                      <a:lnTo>
                        <a:pt x="6173" y="21845"/>
                      </a:lnTo>
                      <a:lnTo>
                        <a:pt x="6110" y="21949"/>
                      </a:lnTo>
                      <a:lnTo>
                        <a:pt x="5963" y="21782"/>
                      </a:lnTo>
                      <a:lnTo>
                        <a:pt x="5587" y="21615"/>
                      </a:lnTo>
                      <a:lnTo>
                        <a:pt x="5461" y="21615"/>
                      </a:lnTo>
                      <a:lnTo>
                        <a:pt x="5398" y="21531"/>
                      </a:lnTo>
                      <a:lnTo>
                        <a:pt x="5189" y="21531"/>
                      </a:lnTo>
                      <a:lnTo>
                        <a:pt x="5085" y="21447"/>
                      </a:lnTo>
                      <a:lnTo>
                        <a:pt x="5022" y="21322"/>
                      </a:lnTo>
                      <a:lnTo>
                        <a:pt x="4854" y="21301"/>
                      </a:lnTo>
                      <a:lnTo>
                        <a:pt x="4729" y="21217"/>
                      </a:lnTo>
                      <a:lnTo>
                        <a:pt x="4603" y="21217"/>
                      </a:lnTo>
                      <a:lnTo>
                        <a:pt x="4562" y="21301"/>
                      </a:lnTo>
                      <a:lnTo>
                        <a:pt x="4603" y="21364"/>
                      </a:lnTo>
                      <a:lnTo>
                        <a:pt x="4562" y="21426"/>
                      </a:lnTo>
                      <a:lnTo>
                        <a:pt x="4603" y="21468"/>
                      </a:lnTo>
                      <a:lnTo>
                        <a:pt x="4520" y="21552"/>
                      </a:lnTo>
                      <a:lnTo>
                        <a:pt x="4415" y="21552"/>
                      </a:lnTo>
                      <a:lnTo>
                        <a:pt x="4499" y="21719"/>
                      </a:lnTo>
                      <a:lnTo>
                        <a:pt x="4520" y="21845"/>
                      </a:lnTo>
                      <a:lnTo>
                        <a:pt x="4666" y="21929"/>
                      </a:lnTo>
                      <a:lnTo>
                        <a:pt x="4771" y="22054"/>
                      </a:lnTo>
                      <a:lnTo>
                        <a:pt x="4917" y="22138"/>
                      </a:lnTo>
                      <a:lnTo>
                        <a:pt x="5022" y="22075"/>
                      </a:lnTo>
                      <a:lnTo>
                        <a:pt x="5085" y="22075"/>
                      </a:lnTo>
                      <a:lnTo>
                        <a:pt x="5168" y="22033"/>
                      </a:lnTo>
                      <a:lnTo>
                        <a:pt x="5189" y="22096"/>
                      </a:lnTo>
                      <a:lnTo>
                        <a:pt x="5336" y="22159"/>
                      </a:lnTo>
                      <a:lnTo>
                        <a:pt x="5336" y="22201"/>
                      </a:lnTo>
                      <a:lnTo>
                        <a:pt x="5273" y="22263"/>
                      </a:lnTo>
                      <a:lnTo>
                        <a:pt x="5357" y="22347"/>
                      </a:lnTo>
                      <a:lnTo>
                        <a:pt x="5357" y="22514"/>
                      </a:lnTo>
                      <a:lnTo>
                        <a:pt x="5273" y="22556"/>
                      </a:lnTo>
                      <a:lnTo>
                        <a:pt x="5168" y="22556"/>
                      </a:lnTo>
                      <a:lnTo>
                        <a:pt x="5043" y="22682"/>
                      </a:lnTo>
                      <a:lnTo>
                        <a:pt x="4980" y="22682"/>
                      </a:lnTo>
                      <a:lnTo>
                        <a:pt x="4875" y="22577"/>
                      </a:lnTo>
                      <a:lnTo>
                        <a:pt x="4729" y="22577"/>
                      </a:lnTo>
                      <a:lnTo>
                        <a:pt x="4645" y="22514"/>
                      </a:lnTo>
                      <a:lnTo>
                        <a:pt x="4457" y="22514"/>
                      </a:lnTo>
                      <a:lnTo>
                        <a:pt x="4415" y="22473"/>
                      </a:lnTo>
                      <a:lnTo>
                        <a:pt x="4415" y="22347"/>
                      </a:lnTo>
                      <a:lnTo>
                        <a:pt x="4310" y="22284"/>
                      </a:lnTo>
                      <a:lnTo>
                        <a:pt x="4227" y="22180"/>
                      </a:lnTo>
                      <a:lnTo>
                        <a:pt x="4185" y="22180"/>
                      </a:lnTo>
                      <a:lnTo>
                        <a:pt x="4080" y="22263"/>
                      </a:lnTo>
                      <a:lnTo>
                        <a:pt x="3829" y="22180"/>
                      </a:lnTo>
                      <a:lnTo>
                        <a:pt x="3787" y="22075"/>
                      </a:lnTo>
                      <a:lnTo>
                        <a:pt x="3725" y="22033"/>
                      </a:lnTo>
                      <a:lnTo>
                        <a:pt x="3787" y="21949"/>
                      </a:lnTo>
                      <a:lnTo>
                        <a:pt x="3766" y="21824"/>
                      </a:lnTo>
                      <a:lnTo>
                        <a:pt x="3766" y="21719"/>
                      </a:lnTo>
                      <a:lnTo>
                        <a:pt x="3662" y="21636"/>
                      </a:lnTo>
                      <a:lnTo>
                        <a:pt x="3662" y="21531"/>
                      </a:lnTo>
                      <a:lnTo>
                        <a:pt x="3494" y="21385"/>
                      </a:lnTo>
                      <a:lnTo>
                        <a:pt x="3494" y="21238"/>
                      </a:lnTo>
                      <a:lnTo>
                        <a:pt x="3411" y="21217"/>
                      </a:lnTo>
                      <a:lnTo>
                        <a:pt x="3453" y="21113"/>
                      </a:lnTo>
                      <a:lnTo>
                        <a:pt x="3515" y="21092"/>
                      </a:lnTo>
                      <a:lnTo>
                        <a:pt x="3557" y="20903"/>
                      </a:lnTo>
                      <a:lnTo>
                        <a:pt x="3557" y="20799"/>
                      </a:lnTo>
                      <a:lnTo>
                        <a:pt x="3515" y="20778"/>
                      </a:lnTo>
                      <a:lnTo>
                        <a:pt x="3515" y="20694"/>
                      </a:lnTo>
                      <a:lnTo>
                        <a:pt x="3578" y="20610"/>
                      </a:lnTo>
                      <a:lnTo>
                        <a:pt x="3515" y="20589"/>
                      </a:lnTo>
                      <a:lnTo>
                        <a:pt x="3390" y="20401"/>
                      </a:lnTo>
                      <a:lnTo>
                        <a:pt x="3139" y="20297"/>
                      </a:lnTo>
                      <a:lnTo>
                        <a:pt x="3055" y="20359"/>
                      </a:lnTo>
                      <a:lnTo>
                        <a:pt x="2992" y="20297"/>
                      </a:lnTo>
                      <a:lnTo>
                        <a:pt x="2930" y="20297"/>
                      </a:lnTo>
                      <a:lnTo>
                        <a:pt x="2867" y="20338"/>
                      </a:lnTo>
                      <a:lnTo>
                        <a:pt x="2741" y="20297"/>
                      </a:lnTo>
                      <a:lnTo>
                        <a:pt x="2783" y="20255"/>
                      </a:lnTo>
                      <a:lnTo>
                        <a:pt x="2888" y="20234"/>
                      </a:lnTo>
                      <a:lnTo>
                        <a:pt x="2930" y="20150"/>
                      </a:lnTo>
                      <a:lnTo>
                        <a:pt x="2783" y="20108"/>
                      </a:lnTo>
                      <a:lnTo>
                        <a:pt x="2783" y="20087"/>
                      </a:lnTo>
                      <a:lnTo>
                        <a:pt x="2867" y="20066"/>
                      </a:lnTo>
                      <a:lnTo>
                        <a:pt x="2783" y="20004"/>
                      </a:lnTo>
                      <a:lnTo>
                        <a:pt x="2720" y="20066"/>
                      </a:lnTo>
                      <a:lnTo>
                        <a:pt x="2532" y="20108"/>
                      </a:lnTo>
                      <a:lnTo>
                        <a:pt x="2511" y="20087"/>
                      </a:lnTo>
                      <a:lnTo>
                        <a:pt x="2553" y="20004"/>
                      </a:lnTo>
                      <a:lnTo>
                        <a:pt x="2658" y="19962"/>
                      </a:lnTo>
                      <a:lnTo>
                        <a:pt x="2637" y="19941"/>
                      </a:lnTo>
                      <a:lnTo>
                        <a:pt x="2448" y="19899"/>
                      </a:lnTo>
                      <a:lnTo>
                        <a:pt x="2427" y="19836"/>
                      </a:lnTo>
                      <a:lnTo>
                        <a:pt x="2302" y="19753"/>
                      </a:lnTo>
                      <a:lnTo>
                        <a:pt x="2260" y="19585"/>
                      </a:lnTo>
                      <a:lnTo>
                        <a:pt x="2134" y="19522"/>
                      </a:lnTo>
                      <a:lnTo>
                        <a:pt x="2155" y="19481"/>
                      </a:lnTo>
                      <a:lnTo>
                        <a:pt x="2260" y="19481"/>
                      </a:lnTo>
                      <a:lnTo>
                        <a:pt x="2302" y="19522"/>
                      </a:lnTo>
                      <a:lnTo>
                        <a:pt x="2448" y="19543"/>
                      </a:lnTo>
                      <a:lnTo>
                        <a:pt x="2469" y="19648"/>
                      </a:lnTo>
                      <a:lnTo>
                        <a:pt x="2720" y="19857"/>
                      </a:lnTo>
                      <a:lnTo>
                        <a:pt x="2783" y="19857"/>
                      </a:lnTo>
                      <a:lnTo>
                        <a:pt x="2825" y="19794"/>
                      </a:lnTo>
                      <a:lnTo>
                        <a:pt x="2950" y="19878"/>
                      </a:lnTo>
                      <a:lnTo>
                        <a:pt x="3139" y="19878"/>
                      </a:lnTo>
                      <a:lnTo>
                        <a:pt x="3160" y="19836"/>
                      </a:lnTo>
                      <a:lnTo>
                        <a:pt x="3243" y="19899"/>
                      </a:lnTo>
                      <a:lnTo>
                        <a:pt x="3160" y="19962"/>
                      </a:lnTo>
                      <a:lnTo>
                        <a:pt x="3202" y="19983"/>
                      </a:lnTo>
                      <a:lnTo>
                        <a:pt x="3202" y="20045"/>
                      </a:lnTo>
                      <a:lnTo>
                        <a:pt x="3306" y="20045"/>
                      </a:lnTo>
                      <a:lnTo>
                        <a:pt x="3369" y="19983"/>
                      </a:lnTo>
                      <a:lnTo>
                        <a:pt x="3557" y="19983"/>
                      </a:lnTo>
                      <a:lnTo>
                        <a:pt x="3494" y="20004"/>
                      </a:lnTo>
                      <a:lnTo>
                        <a:pt x="3599" y="20004"/>
                      </a:lnTo>
                      <a:lnTo>
                        <a:pt x="3704" y="19983"/>
                      </a:lnTo>
                      <a:lnTo>
                        <a:pt x="3704" y="20066"/>
                      </a:lnTo>
                      <a:lnTo>
                        <a:pt x="3871" y="20192"/>
                      </a:lnTo>
                      <a:lnTo>
                        <a:pt x="3934" y="20150"/>
                      </a:lnTo>
                      <a:lnTo>
                        <a:pt x="4038" y="20171"/>
                      </a:lnTo>
                      <a:lnTo>
                        <a:pt x="4080" y="20213"/>
                      </a:lnTo>
                      <a:lnTo>
                        <a:pt x="4227" y="20213"/>
                      </a:lnTo>
                      <a:lnTo>
                        <a:pt x="4331" y="20255"/>
                      </a:lnTo>
                      <a:lnTo>
                        <a:pt x="4415" y="20192"/>
                      </a:lnTo>
                      <a:lnTo>
                        <a:pt x="4541" y="20297"/>
                      </a:lnTo>
                      <a:lnTo>
                        <a:pt x="4729" y="20359"/>
                      </a:lnTo>
                      <a:lnTo>
                        <a:pt x="5064" y="20380"/>
                      </a:lnTo>
                      <a:lnTo>
                        <a:pt x="5336" y="20359"/>
                      </a:lnTo>
                      <a:lnTo>
                        <a:pt x="5357" y="20297"/>
                      </a:lnTo>
                      <a:lnTo>
                        <a:pt x="5545" y="20297"/>
                      </a:lnTo>
                      <a:lnTo>
                        <a:pt x="5608" y="20255"/>
                      </a:lnTo>
                      <a:lnTo>
                        <a:pt x="5796" y="20213"/>
                      </a:lnTo>
                      <a:lnTo>
                        <a:pt x="5963" y="20150"/>
                      </a:lnTo>
                      <a:lnTo>
                        <a:pt x="6173" y="19857"/>
                      </a:lnTo>
                      <a:lnTo>
                        <a:pt x="6194" y="19773"/>
                      </a:lnTo>
                      <a:lnTo>
                        <a:pt x="6319" y="19627"/>
                      </a:lnTo>
                      <a:lnTo>
                        <a:pt x="6319" y="19543"/>
                      </a:lnTo>
                      <a:lnTo>
                        <a:pt x="6340" y="19460"/>
                      </a:lnTo>
                      <a:lnTo>
                        <a:pt x="6382" y="19313"/>
                      </a:lnTo>
                      <a:lnTo>
                        <a:pt x="6382" y="19167"/>
                      </a:lnTo>
                      <a:lnTo>
                        <a:pt x="6382" y="19041"/>
                      </a:lnTo>
                      <a:lnTo>
                        <a:pt x="6319" y="18999"/>
                      </a:lnTo>
                      <a:lnTo>
                        <a:pt x="6277" y="18999"/>
                      </a:lnTo>
                      <a:lnTo>
                        <a:pt x="6173" y="18832"/>
                      </a:lnTo>
                      <a:lnTo>
                        <a:pt x="6089" y="18790"/>
                      </a:lnTo>
                      <a:lnTo>
                        <a:pt x="6068" y="18644"/>
                      </a:lnTo>
                      <a:lnTo>
                        <a:pt x="5963" y="18392"/>
                      </a:lnTo>
                      <a:lnTo>
                        <a:pt x="5859" y="18372"/>
                      </a:lnTo>
                      <a:lnTo>
                        <a:pt x="5817" y="18413"/>
                      </a:lnTo>
                      <a:lnTo>
                        <a:pt x="5691" y="18372"/>
                      </a:lnTo>
                      <a:lnTo>
                        <a:pt x="5691" y="18288"/>
                      </a:lnTo>
                      <a:lnTo>
                        <a:pt x="5461" y="18120"/>
                      </a:lnTo>
                      <a:lnTo>
                        <a:pt x="5461" y="18016"/>
                      </a:lnTo>
                      <a:lnTo>
                        <a:pt x="5336" y="17890"/>
                      </a:lnTo>
                      <a:lnTo>
                        <a:pt x="5273" y="17890"/>
                      </a:lnTo>
                      <a:lnTo>
                        <a:pt x="5294" y="17953"/>
                      </a:lnTo>
                      <a:lnTo>
                        <a:pt x="5378" y="18079"/>
                      </a:lnTo>
                      <a:lnTo>
                        <a:pt x="5294" y="18100"/>
                      </a:lnTo>
                      <a:lnTo>
                        <a:pt x="5168" y="17974"/>
                      </a:lnTo>
                      <a:lnTo>
                        <a:pt x="5085" y="17974"/>
                      </a:lnTo>
                      <a:lnTo>
                        <a:pt x="4938" y="17807"/>
                      </a:lnTo>
                      <a:lnTo>
                        <a:pt x="4875" y="17807"/>
                      </a:lnTo>
                      <a:lnTo>
                        <a:pt x="4875" y="17869"/>
                      </a:lnTo>
                      <a:lnTo>
                        <a:pt x="4917" y="17911"/>
                      </a:lnTo>
                      <a:lnTo>
                        <a:pt x="4834" y="17890"/>
                      </a:lnTo>
                      <a:lnTo>
                        <a:pt x="4708" y="17681"/>
                      </a:lnTo>
                      <a:lnTo>
                        <a:pt x="4603" y="17660"/>
                      </a:lnTo>
                      <a:lnTo>
                        <a:pt x="4520" y="17556"/>
                      </a:lnTo>
                      <a:lnTo>
                        <a:pt x="4122" y="17284"/>
                      </a:lnTo>
                      <a:lnTo>
                        <a:pt x="3515" y="16970"/>
                      </a:lnTo>
                      <a:lnTo>
                        <a:pt x="3390" y="16928"/>
                      </a:lnTo>
                      <a:lnTo>
                        <a:pt x="3369" y="16970"/>
                      </a:lnTo>
                      <a:lnTo>
                        <a:pt x="3243" y="16907"/>
                      </a:lnTo>
                      <a:lnTo>
                        <a:pt x="3097" y="16865"/>
                      </a:lnTo>
                      <a:lnTo>
                        <a:pt x="3097" y="16928"/>
                      </a:lnTo>
                      <a:lnTo>
                        <a:pt x="3034" y="16970"/>
                      </a:lnTo>
                      <a:lnTo>
                        <a:pt x="2930" y="16928"/>
                      </a:lnTo>
                      <a:lnTo>
                        <a:pt x="2762" y="16928"/>
                      </a:lnTo>
                      <a:lnTo>
                        <a:pt x="2678" y="16823"/>
                      </a:lnTo>
                      <a:lnTo>
                        <a:pt x="2574" y="16760"/>
                      </a:lnTo>
                      <a:lnTo>
                        <a:pt x="2574" y="16802"/>
                      </a:lnTo>
                      <a:lnTo>
                        <a:pt x="2637" y="16865"/>
                      </a:lnTo>
                      <a:lnTo>
                        <a:pt x="2616" y="16928"/>
                      </a:lnTo>
                      <a:lnTo>
                        <a:pt x="2532" y="16865"/>
                      </a:lnTo>
                      <a:lnTo>
                        <a:pt x="2406" y="16907"/>
                      </a:lnTo>
                      <a:lnTo>
                        <a:pt x="2344" y="16949"/>
                      </a:lnTo>
                      <a:lnTo>
                        <a:pt x="2365" y="17032"/>
                      </a:lnTo>
                      <a:lnTo>
                        <a:pt x="2302" y="17158"/>
                      </a:lnTo>
                      <a:lnTo>
                        <a:pt x="2155" y="17158"/>
                      </a:lnTo>
                      <a:lnTo>
                        <a:pt x="2239" y="17053"/>
                      </a:lnTo>
                      <a:lnTo>
                        <a:pt x="2323" y="17012"/>
                      </a:lnTo>
                      <a:lnTo>
                        <a:pt x="2260" y="16949"/>
                      </a:lnTo>
                      <a:lnTo>
                        <a:pt x="2197" y="16949"/>
                      </a:lnTo>
                      <a:lnTo>
                        <a:pt x="2218" y="16907"/>
                      </a:lnTo>
                      <a:lnTo>
                        <a:pt x="2239" y="16844"/>
                      </a:lnTo>
                      <a:lnTo>
                        <a:pt x="2197" y="16823"/>
                      </a:lnTo>
                      <a:lnTo>
                        <a:pt x="2134" y="16886"/>
                      </a:lnTo>
                      <a:lnTo>
                        <a:pt x="2030" y="17012"/>
                      </a:lnTo>
                      <a:lnTo>
                        <a:pt x="2030" y="16928"/>
                      </a:lnTo>
                      <a:lnTo>
                        <a:pt x="2030" y="16886"/>
                      </a:lnTo>
                      <a:lnTo>
                        <a:pt x="2009" y="16844"/>
                      </a:lnTo>
                      <a:lnTo>
                        <a:pt x="1946" y="16928"/>
                      </a:lnTo>
                      <a:lnTo>
                        <a:pt x="1925" y="16928"/>
                      </a:lnTo>
                      <a:lnTo>
                        <a:pt x="1925" y="16844"/>
                      </a:lnTo>
                      <a:lnTo>
                        <a:pt x="1821" y="16823"/>
                      </a:lnTo>
                      <a:lnTo>
                        <a:pt x="1716" y="16907"/>
                      </a:lnTo>
                      <a:lnTo>
                        <a:pt x="1695" y="16802"/>
                      </a:lnTo>
                      <a:lnTo>
                        <a:pt x="1632" y="16760"/>
                      </a:lnTo>
                      <a:lnTo>
                        <a:pt x="1569" y="16844"/>
                      </a:lnTo>
                      <a:lnTo>
                        <a:pt x="1528" y="16740"/>
                      </a:lnTo>
                      <a:lnTo>
                        <a:pt x="1528" y="16614"/>
                      </a:lnTo>
                      <a:lnTo>
                        <a:pt x="1590" y="16530"/>
                      </a:lnTo>
                      <a:lnTo>
                        <a:pt x="1590" y="16614"/>
                      </a:lnTo>
                      <a:lnTo>
                        <a:pt x="1674" y="16698"/>
                      </a:lnTo>
                      <a:lnTo>
                        <a:pt x="1800" y="16656"/>
                      </a:lnTo>
                      <a:lnTo>
                        <a:pt x="1883" y="16719"/>
                      </a:lnTo>
                      <a:lnTo>
                        <a:pt x="1988" y="16635"/>
                      </a:lnTo>
                      <a:lnTo>
                        <a:pt x="1988" y="16593"/>
                      </a:lnTo>
                      <a:lnTo>
                        <a:pt x="1904" y="16530"/>
                      </a:lnTo>
                      <a:lnTo>
                        <a:pt x="1883" y="16509"/>
                      </a:lnTo>
                      <a:lnTo>
                        <a:pt x="1800" y="16488"/>
                      </a:lnTo>
                      <a:lnTo>
                        <a:pt x="1737" y="16530"/>
                      </a:lnTo>
                      <a:lnTo>
                        <a:pt x="1695" y="16488"/>
                      </a:lnTo>
                      <a:lnTo>
                        <a:pt x="1632" y="16405"/>
                      </a:lnTo>
                      <a:lnTo>
                        <a:pt x="1528" y="16342"/>
                      </a:lnTo>
                      <a:lnTo>
                        <a:pt x="1423" y="16342"/>
                      </a:lnTo>
                      <a:lnTo>
                        <a:pt x="1402" y="16384"/>
                      </a:lnTo>
                      <a:lnTo>
                        <a:pt x="1465" y="16426"/>
                      </a:lnTo>
                      <a:lnTo>
                        <a:pt x="1486" y="16426"/>
                      </a:lnTo>
                      <a:lnTo>
                        <a:pt x="1486" y="16488"/>
                      </a:lnTo>
                      <a:lnTo>
                        <a:pt x="1402" y="16509"/>
                      </a:lnTo>
                      <a:lnTo>
                        <a:pt x="1360" y="16509"/>
                      </a:lnTo>
                      <a:lnTo>
                        <a:pt x="1360" y="16551"/>
                      </a:lnTo>
                      <a:lnTo>
                        <a:pt x="1465" y="16635"/>
                      </a:lnTo>
                      <a:lnTo>
                        <a:pt x="1402" y="16656"/>
                      </a:lnTo>
                      <a:lnTo>
                        <a:pt x="1318" y="16656"/>
                      </a:lnTo>
                      <a:lnTo>
                        <a:pt x="1277" y="16740"/>
                      </a:lnTo>
                      <a:lnTo>
                        <a:pt x="1256" y="16886"/>
                      </a:lnTo>
                      <a:lnTo>
                        <a:pt x="1193" y="16802"/>
                      </a:lnTo>
                      <a:lnTo>
                        <a:pt x="1193" y="16698"/>
                      </a:lnTo>
                      <a:lnTo>
                        <a:pt x="1151" y="16635"/>
                      </a:lnTo>
                      <a:lnTo>
                        <a:pt x="1005" y="16614"/>
                      </a:lnTo>
                      <a:lnTo>
                        <a:pt x="1005" y="16740"/>
                      </a:lnTo>
                      <a:lnTo>
                        <a:pt x="942" y="16823"/>
                      </a:lnTo>
                      <a:lnTo>
                        <a:pt x="795" y="16781"/>
                      </a:lnTo>
                      <a:lnTo>
                        <a:pt x="691" y="16781"/>
                      </a:lnTo>
                      <a:lnTo>
                        <a:pt x="691" y="16928"/>
                      </a:lnTo>
                      <a:lnTo>
                        <a:pt x="628" y="17053"/>
                      </a:lnTo>
                      <a:lnTo>
                        <a:pt x="481" y="17095"/>
                      </a:lnTo>
                      <a:lnTo>
                        <a:pt x="335" y="17242"/>
                      </a:lnTo>
                      <a:lnTo>
                        <a:pt x="335" y="17451"/>
                      </a:lnTo>
                      <a:lnTo>
                        <a:pt x="251" y="17451"/>
                      </a:lnTo>
                      <a:lnTo>
                        <a:pt x="105" y="17514"/>
                      </a:lnTo>
                      <a:lnTo>
                        <a:pt x="0" y="17556"/>
                      </a:lnTo>
                      <a:lnTo>
                        <a:pt x="105" y="17576"/>
                      </a:lnTo>
                      <a:lnTo>
                        <a:pt x="63" y="17744"/>
                      </a:lnTo>
                      <a:lnTo>
                        <a:pt x="21" y="17932"/>
                      </a:lnTo>
                      <a:lnTo>
                        <a:pt x="105" y="18037"/>
                      </a:lnTo>
                      <a:lnTo>
                        <a:pt x="209" y="18288"/>
                      </a:lnTo>
                      <a:lnTo>
                        <a:pt x="272" y="18288"/>
                      </a:lnTo>
                      <a:lnTo>
                        <a:pt x="440" y="18372"/>
                      </a:lnTo>
                      <a:lnTo>
                        <a:pt x="523" y="18497"/>
                      </a:lnTo>
                      <a:lnTo>
                        <a:pt x="565" y="18602"/>
                      </a:lnTo>
                      <a:lnTo>
                        <a:pt x="837" y="18769"/>
                      </a:lnTo>
                      <a:lnTo>
                        <a:pt x="900" y="18832"/>
                      </a:lnTo>
                      <a:lnTo>
                        <a:pt x="858" y="19020"/>
                      </a:lnTo>
                      <a:lnTo>
                        <a:pt x="753" y="19208"/>
                      </a:lnTo>
                      <a:lnTo>
                        <a:pt x="649" y="19460"/>
                      </a:lnTo>
                      <a:lnTo>
                        <a:pt x="774" y="19627"/>
                      </a:lnTo>
                      <a:lnTo>
                        <a:pt x="837" y="19773"/>
                      </a:lnTo>
                      <a:lnTo>
                        <a:pt x="1067" y="20234"/>
                      </a:lnTo>
                      <a:lnTo>
                        <a:pt x="1318" y="20820"/>
                      </a:lnTo>
                      <a:lnTo>
                        <a:pt x="1214" y="20861"/>
                      </a:lnTo>
                      <a:lnTo>
                        <a:pt x="1193" y="21217"/>
                      </a:lnTo>
                      <a:lnTo>
                        <a:pt x="1193" y="21322"/>
                      </a:lnTo>
                      <a:lnTo>
                        <a:pt x="1297" y="21343"/>
                      </a:lnTo>
                      <a:lnTo>
                        <a:pt x="1214" y="21447"/>
                      </a:lnTo>
                      <a:lnTo>
                        <a:pt x="1214" y="21636"/>
                      </a:lnTo>
                      <a:lnTo>
                        <a:pt x="1297" y="21740"/>
                      </a:lnTo>
                      <a:lnTo>
                        <a:pt x="1423" y="21761"/>
                      </a:lnTo>
                      <a:lnTo>
                        <a:pt x="1486" y="21866"/>
                      </a:lnTo>
                      <a:lnTo>
                        <a:pt x="1423" y="21929"/>
                      </a:lnTo>
                      <a:lnTo>
                        <a:pt x="1423" y="22138"/>
                      </a:lnTo>
                      <a:lnTo>
                        <a:pt x="1486" y="22263"/>
                      </a:lnTo>
                      <a:lnTo>
                        <a:pt x="1674" y="22389"/>
                      </a:lnTo>
                      <a:lnTo>
                        <a:pt x="1674" y="22577"/>
                      </a:lnTo>
                      <a:lnTo>
                        <a:pt x="1569" y="22745"/>
                      </a:lnTo>
                      <a:lnTo>
                        <a:pt x="1507" y="22912"/>
                      </a:lnTo>
                      <a:lnTo>
                        <a:pt x="1779" y="23289"/>
                      </a:lnTo>
                      <a:lnTo>
                        <a:pt x="1925" y="23330"/>
                      </a:lnTo>
                      <a:lnTo>
                        <a:pt x="2197" y="23623"/>
                      </a:lnTo>
                      <a:lnTo>
                        <a:pt x="2218" y="23812"/>
                      </a:lnTo>
                      <a:lnTo>
                        <a:pt x="2051" y="24230"/>
                      </a:lnTo>
                      <a:lnTo>
                        <a:pt x="1821" y="24628"/>
                      </a:lnTo>
                      <a:lnTo>
                        <a:pt x="1695" y="24900"/>
                      </a:lnTo>
                      <a:lnTo>
                        <a:pt x="1528" y="25151"/>
                      </a:lnTo>
                      <a:lnTo>
                        <a:pt x="1381" y="25402"/>
                      </a:lnTo>
                      <a:lnTo>
                        <a:pt x="1256" y="25486"/>
                      </a:lnTo>
                      <a:lnTo>
                        <a:pt x="984" y="25737"/>
                      </a:lnTo>
                      <a:lnTo>
                        <a:pt x="1005" y="25904"/>
                      </a:lnTo>
                      <a:cubicBezTo>
                        <a:pt x="1005" y="25883"/>
                        <a:pt x="1046" y="25883"/>
                        <a:pt x="1046" y="25883"/>
                      </a:cubicBezTo>
                      <a:cubicBezTo>
                        <a:pt x="1067" y="25883"/>
                        <a:pt x="1193" y="25799"/>
                        <a:pt x="1193" y="25799"/>
                      </a:cubicBezTo>
                      <a:lnTo>
                        <a:pt x="1318" y="25779"/>
                      </a:lnTo>
                      <a:lnTo>
                        <a:pt x="1256" y="25841"/>
                      </a:lnTo>
                      <a:lnTo>
                        <a:pt x="1297" y="25925"/>
                      </a:lnTo>
                      <a:lnTo>
                        <a:pt x="1297" y="26030"/>
                      </a:lnTo>
                      <a:lnTo>
                        <a:pt x="1172" y="25925"/>
                      </a:lnTo>
                      <a:lnTo>
                        <a:pt x="1151" y="26009"/>
                      </a:lnTo>
                      <a:lnTo>
                        <a:pt x="1277" y="26155"/>
                      </a:lnTo>
                      <a:lnTo>
                        <a:pt x="1402" y="26155"/>
                      </a:lnTo>
                      <a:lnTo>
                        <a:pt x="1486" y="26260"/>
                      </a:lnTo>
                      <a:lnTo>
                        <a:pt x="1611" y="26260"/>
                      </a:lnTo>
                      <a:lnTo>
                        <a:pt x="1674" y="26239"/>
                      </a:lnTo>
                      <a:lnTo>
                        <a:pt x="1779" y="26239"/>
                      </a:lnTo>
                      <a:lnTo>
                        <a:pt x="1883" y="26364"/>
                      </a:lnTo>
                      <a:lnTo>
                        <a:pt x="1800" y="26448"/>
                      </a:lnTo>
                      <a:lnTo>
                        <a:pt x="1611" y="26406"/>
                      </a:lnTo>
                      <a:lnTo>
                        <a:pt x="1528" y="26427"/>
                      </a:lnTo>
                      <a:lnTo>
                        <a:pt x="1507" y="26532"/>
                      </a:lnTo>
                      <a:lnTo>
                        <a:pt x="1381" y="26636"/>
                      </a:lnTo>
                      <a:lnTo>
                        <a:pt x="1277" y="26553"/>
                      </a:lnTo>
                      <a:lnTo>
                        <a:pt x="1214" y="26615"/>
                      </a:lnTo>
                      <a:lnTo>
                        <a:pt x="1214" y="26720"/>
                      </a:lnTo>
                      <a:lnTo>
                        <a:pt x="1109" y="26741"/>
                      </a:lnTo>
                      <a:lnTo>
                        <a:pt x="1067" y="26636"/>
                      </a:lnTo>
                      <a:lnTo>
                        <a:pt x="1005" y="26657"/>
                      </a:lnTo>
                      <a:lnTo>
                        <a:pt x="1005" y="26720"/>
                      </a:lnTo>
                      <a:lnTo>
                        <a:pt x="1067" y="26783"/>
                      </a:lnTo>
                      <a:lnTo>
                        <a:pt x="1046" y="26929"/>
                      </a:lnTo>
                      <a:lnTo>
                        <a:pt x="1088" y="26992"/>
                      </a:lnTo>
                      <a:lnTo>
                        <a:pt x="1088" y="27034"/>
                      </a:lnTo>
                      <a:lnTo>
                        <a:pt x="1067" y="27055"/>
                      </a:lnTo>
                      <a:lnTo>
                        <a:pt x="984" y="27159"/>
                      </a:lnTo>
                      <a:lnTo>
                        <a:pt x="942" y="27306"/>
                      </a:lnTo>
                      <a:lnTo>
                        <a:pt x="858" y="27369"/>
                      </a:lnTo>
                      <a:lnTo>
                        <a:pt x="795" y="27808"/>
                      </a:lnTo>
                      <a:lnTo>
                        <a:pt x="1067" y="28289"/>
                      </a:lnTo>
                      <a:lnTo>
                        <a:pt x="1067" y="28394"/>
                      </a:lnTo>
                      <a:lnTo>
                        <a:pt x="984" y="28457"/>
                      </a:lnTo>
                      <a:lnTo>
                        <a:pt x="1005" y="28561"/>
                      </a:lnTo>
                      <a:lnTo>
                        <a:pt x="942" y="28708"/>
                      </a:lnTo>
                      <a:lnTo>
                        <a:pt x="1046" y="28729"/>
                      </a:lnTo>
                      <a:lnTo>
                        <a:pt x="1067" y="28833"/>
                      </a:lnTo>
                      <a:lnTo>
                        <a:pt x="1046" y="28875"/>
                      </a:lnTo>
                      <a:lnTo>
                        <a:pt x="1088" y="28938"/>
                      </a:lnTo>
                      <a:lnTo>
                        <a:pt x="1109" y="29043"/>
                      </a:lnTo>
                      <a:lnTo>
                        <a:pt x="1088" y="29126"/>
                      </a:lnTo>
                      <a:lnTo>
                        <a:pt x="1172" y="29252"/>
                      </a:lnTo>
                      <a:lnTo>
                        <a:pt x="1193" y="29294"/>
                      </a:lnTo>
                      <a:lnTo>
                        <a:pt x="1256" y="29461"/>
                      </a:lnTo>
                      <a:lnTo>
                        <a:pt x="1318" y="29566"/>
                      </a:lnTo>
                      <a:lnTo>
                        <a:pt x="1360" y="29712"/>
                      </a:lnTo>
                      <a:lnTo>
                        <a:pt x="1402" y="29712"/>
                      </a:lnTo>
                      <a:lnTo>
                        <a:pt x="1507" y="29796"/>
                      </a:lnTo>
                      <a:lnTo>
                        <a:pt x="1632" y="29712"/>
                      </a:lnTo>
                      <a:lnTo>
                        <a:pt x="1737" y="29900"/>
                      </a:lnTo>
                      <a:lnTo>
                        <a:pt x="1883" y="29817"/>
                      </a:lnTo>
                      <a:lnTo>
                        <a:pt x="2009" y="29859"/>
                      </a:lnTo>
                      <a:lnTo>
                        <a:pt x="2113" y="30026"/>
                      </a:lnTo>
                      <a:lnTo>
                        <a:pt x="2260" y="29921"/>
                      </a:lnTo>
                      <a:lnTo>
                        <a:pt x="2427" y="29880"/>
                      </a:lnTo>
                      <a:lnTo>
                        <a:pt x="2511" y="29963"/>
                      </a:lnTo>
                      <a:lnTo>
                        <a:pt x="2574" y="29963"/>
                      </a:lnTo>
                      <a:lnTo>
                        <a:pt x="2846" y="30026"/>
                      </a:lnTo>
                      <a:lnTo>
                        <a:pt x="2867" y="30172"/>
                      </a:lnTo>
                      <a:lnTo>
                        <a:pt x="2825" y="30319"/>
                      </a:lnTo>
                      <a:lnTo>
                        <a:pt x="2930" y="30424"/>
                      </a:lnTo>
                      <a:lnTo>
                        <a:pt x="2930" y="30612"/>
                      </a:lnTo>
                      <a:lnTo>
                        <a:pt x="3055" y="30737"/>
                      </a:lnTo>
                      <a:lnTo>
                        <a:pt x="3139" y="30905"/>
                      </a:lnTo>
                      <a:lnTo>
                        <a:pt x="3285" y="31114"/>
                      </a:lnTo>
                      <a:lnTo>
                        <a:pt x="3390" y="31177"/>
                      </a:lnTo>
                      <a:lnTo>
                        <a:pt x="3453" y="31365"/>
                      </a:lnTo>
                      <a:lnTo>
                        <a:pt x="3620" y="31428"/>
                      </a:lnTo>
                      <a:lnTo>
                        <a:pt x="3829" y="31595"/>
                      </a:lnTo>
                      <a:lnTo>
                        <a:pt x="3871" y="31700"/>
                      </a:lnTo>
                      <a:lnTo>
                        <a:pt x="4018" y="31805"/>
                      </a:lnTo>
                      <a:lnTo>
                        <a:pt x="3934" y="31867"/>
                      </a:lnTo>
                      <a:lnTo>
                        <a:pt x="3829" y="32056"/>
                      </a:lnTo>
                      <a:lnTo>
                        <a:pt x="3557" y="32097"/>
                      </a:lnTo>
                      <a:lnTo>
                        <a:pt x="3411" y="31993"/>
                      </a:lnTo>
                      <a:lnTo>
                        <a:pt x="3369" y="32097"/>
                      </a:lnTo>
                      <a:lnTo>
                        <a:pt x="3369" y="32223"/>
                      </a:lnTo>
                      <a:lnTo>
                        <a:pt x="3474" y="32411"/>
                      </a:lnTo>
                      <a:lnTo>
                        <a:pt x="3453" y="32579"/>
                      </a:lnTo>
                      <a:lnTo>
                        <a:pt x="3578" y="32725"/>
                      </a:lnTo>
                      <a:lnTo>
                        <a:pt x="3578" y="32893"/>
                      </a:lnTo>
                      <a:lnTo>
                        <a:pt x="3683" y="32913"/>
                      </a:lnTo>
                      <a:lnTo>
                        <a:pt x="3808" y="32893"/>
                      </a:lnTo>
                      <a:lnTo>
                        <a:pt x="3808" y="32746"/>
                      </a:lnTo>
                      <a:lnTo>
                        <a:pt x="3892" y="32683"/>
                      </a:lnTo>
                      <a:lnTo>
                        <a:pt x="4185" y="32788"/>
                      </a:lnTo>
                      <a:lnTo>
                        <a:pt x="4457" y="32788"/>
                      </a:lnTo>
                      <a:lnTo>
                        <a:pt x="4624" y="32704"/>
                      </a:lnTo>
                      <a:lnTo>
                        <a:pt x="4750" y="32704"/>
                      </a:lnTo>
                      <a:lnTo>
                        <a:pt x="4834" y="32955"/>
                      </a:lnTo>
                      <a:lnTo>
                        <a:pt x="4959" y="33060"/>
                      </a:lnTo>
                      <a:lnTo>
                        <a:pt x="4875" y="33206"/>
                      </a:lnTo>
                      <a:lnTo>
                        <a:pt x="5043" y="33416"/>
                      </a:lnTo>
                      <a:lnTo>
                        <a:pt x="5357" y="33353"/>
                      </a:lnTo>
                      <a:lnTo>
                        <a:pt x="5461" y="33457"/>
                      </a:lnTo>
                      <a:lnTo>
                        <a:pt x="5482" y="33583"/>
                      </a:lnTo>
                      <a:lnTo>
                        <a:pt x="5587" y="33625"/>
                      </a:lnTo>
                      <a:lnTo>
                        <a:pt x="5587" y="33771"/>
                      </a:lnTo>
                      <a:lnTo>
                        <a:pt x="5650" y="33960"/>
                      </a:lnTo>
                      <a:lnTo>
                        <a:pt x="5901" y="34211"/>
                      </a:lnTo>
                      <a:lnTo>
                        <a:pt x="6005" y="34106"/>
                      </a:lnTo>
                      <a:lnTo>
                        <a:pt x="6173" y="34190"/>
                      </a:lnTo>
                      <a:lnTo>
                        <a:pt x="6298" y="34169"/>
                      </a:lnTo>
                      <a:lnTo>
                        <a:pt x="6424" y="34190"/>
                      </a:lnTo>
                      <a:lnTo>
                        <a:pt x="6612" y="34043"/>
                      </a:lnTo>
                      <a:lnTo>
                        <a:pt x="6696" y="34043"/>
                      </a:lnTo>
                      <a:lnTo>
                        <a:pt x="6821" y="34315"/>
                      </a:lnTo>
                      <a:lnTo>
                        <a:pt x="7010" y="34420"/>
                      </a:lnTo>
                      <a:lnTo>
                        <a:pt x="7051" y="34525"/>
                      </a:lnTo>
                      <a:lnTo>
                        <a:pt x="7135" y="34462"/>
                      </a:lnTo>
                      <a:lnTo>
                        <a:pt x="7344" y="34504"/>
                      </a:lnTo>
                      <a:lnTo>
                        <a:pt x="7491" y="34504"/>
                      </a:lnTo>
                      <a:lnTo>
                        <a:pt x="7595" y="34587"/>
                      </a:lnTo>
                      <a:lnTo>
                        <a:pt x="7742" y="34566"/>
                      </a:lnTo>
                      <a:lnTo>
                        <a:pt x="7888" y="34671"/>
                      </a:lnTo>
                      <a:lnTo>
                        <a:pt x="8077" y="34692"/>
                      </a:lnTo>
                      <a:lnTo>
                        <a:pt x="8160" y="34608"/>
                      </a:lnTo>
                      <a:lnTo>
                        <a:pt x="8202" y="34734"/>
                      </a:lnTo>
                      <a:lnTo>
                        <a:pt x="8286" y="34797"/>
                      </a:lnTo>
                      <a:lnTo>
                        <a:pt x="8286" y="34943"/>
                      </a:lnTo>
                      <a:lnTo>
                        <a:pt x="8181" y="35090"/>
                      </a:lnTo>
                      <a:lnTo>
                        <a:pt x="8056" y="35110"/>
                      </a:lnTo>
                      <a:lnTo>
                        <a:pt x="8014" y="35362"/>
                      </a:lnTo>
                      <a:lnTo>
                        <a:pt x="8181" y="35466"/>
                      </a:lnTo>
                      <a:lnTo>
                        <a:pt x="8202" y="35634"/>
                      </a:lnTo>
                      <a:lnTo>
                        <a:pt x="8119" y="35843"/>
                      </a:lnTo>
                      <a:lnTo>
                        <a:pt x="8160" y="35989"/>
                      </a:lnTo>
                      <a:lnTo>
                        <a:pt x="8056" y="36073"/>
                      </a:lnTo>
                      <a:lnTo>
                        <a:pt x="7763" y="36094"/>
                      </a:lnTo>
                      <a:lnTo>
                        <a:pt x="7637" y="36303"/>
                      </a:lnTo>
                      <a:lnTo>
                        <a:pt x="7554" y="36345"/>
                      </a:lnTo>
                      <a:lnTo>
                        <a:pt x="7533" y="36596"/>
                      </a:lnTo>
                      <a:lnTo>
                        <a:pt x="7554" y="36596"/>
                      </a:lnTo>
                      <a:lnTo>
                        <a:pt x="7658" y="36617"/>
                      </a:lnTo>
                      <a:lnTo>
                        <a:pt x="7784" y="36554"/>
                      </a:lnTo>
                      <a:lnTo>
                        <a:pt x="7951" y="36512"/>
                      </a:lnTo>
                      <a:lnTo>
                        <a:pt x="7972" y="36575"/>
                      </a:lnTo>
                      <a:lnTo>
                        <a:pt x="7951" y="36659"/>
                      </a:lnTo>
                      <a:lnTo>
                        <a:pt x="7637" y="36805"/>
                      </a:lnTo>
                      <a:lnTo>
                        <a:pt x="7491" y="36889"/>
                      </a:lnTo>
                      <a:lnTo>
                        <a:pt x="7554" y="36931"/>
                      </a:lnTo>
                      <a:lnTo>
                        <a:pt x="7637" y="36931"/>
                      </a:lnTo>
                      <a:lnTo>
                        <a:pt x="7554" y="37014"/>
                      </a:lnTo>
                      <a:lnTo>
                        <a:pt x="7428" y="36994"/>
                      </a:lnTo>
                      <a:lnTo>
                        <a:pt x="7240" y="37014"/>
                      </a:lnTo>
                      <a:lnTo>
                        <a:pt x="7323" y="37203"/>
                      </a:lnTo>
                      <a:lnTo>
                        <a:pt x="7386" y="37286"/>
                      </a:lnTo>
                      <a:lnTo>
                        <a:pt x="7449" y="37224"/>
                      </a:lnTo>
                      <a:lnTo>
                        <a:pt x="7470" y="37286"/>
                      </a:lnTo>
                      <a:lnTo>
                        <a:pt x="7575" y="37307"/>
                      </a:lnTo>
                      <a:lnTo>
                        <a:pt x="7575" y="37349"/>
                      </a:lnTo>
                      <a:lnTo>
                        <a:pt x="7491" y="37391"/>
                      </a:lnTo>
                      <a:lnTo>
                        <a:pt x="7449" y="37454"/>
                      </a:lnTo>
                      <a:lnTo>
                        <a:pt x="7365" y="37454"/>
                      </a:lnTo>
                      <a:lnTo>
                        <a:pt x="7323" y="37517"/>
                      </a:lnTo>
                      <a:lnTo>
                        <a:pt x="7323" y="37559"/>
                      </a:lnTo>
                      <a:lnTo>
                        <a:pt x="7177" y="37705"/>
                      </a:lnTo>
                      <a:lnTo>
                        <a:pt x="7177" y="37831"/>
                      </a:lnTo>
                      <a:lnTo>
                        <a:pt x="7240" y="37851"/>
                      </a:lnTo>
                      <a:lnTo>
                        <a:pt x="7219" y="38019"/>
                      </a:lnTo>
                      <a:lnTo>
                        <a:pt x="7114" y="37977"/>
                      </a:lnTo>
                      <a:lnTo>
                        <a:pt x="7072" y="38019"/>
                      </a:lnTo>
                      <a:lnTo>
                        <a:pt x="6968" y="37935"/>
                      </a:lnTo>
                      <a:lnTo>
                        <a:pt x="6842" y="37914"/>
                      </a:lnTo>
                      <a:lnTo>
                        <a:pt x="6842" y="37956"/>
                      </a:lnTo>
                      <a:lnTo>
                        <a:pt x="6905" y="38040"/>
                      </a:lnTo>
                      <a:lnTo>
                        <a:pt x="6821" y="38061"/>
                      </a:lnTo>
                      <a:lnTo>
                        <a:pt x="6738" y="38144"/>
                      </a:lnTo>
                      <a:lnTo>
                        <a:pt x="6863" y="38165"/>
                      </a:lnTo>
                      <a:lnTo>
                        <a:pt x="6947" y="38165"/>
                      </a:lnTo>
                      <a:lnTo>
                        <a:pt x="7114" y="38291"/>
                      </a:lnTo>
                      <a:lnTo>
                        <a:pt x="7114" y="38375"/>
                      </a:lnTo>
                      <a:lnTo>
                        <a:pt x="7240" y="38500"/>
                      </a:lnTo>
                      <a:lnTo>
                        <a:pt x="7449" y="38479"/>
                      </a:lnTo>
                      <a:lnTo>
                        <a:pt x="7679" y="38605"/>
                      </a:lnTo>
                      <a:lnTo>
                        <a:pt x="7847" y="38647"/>
                      </a:lnTo>
                      <a:lnTo>
                        <a:pt x="8202" y="38898"/>
                      </a:lnTo>
                      <a:lnTo>
                        <a:pt x="8286" y="39023"/>
                      </a:lnTo>
                      <a:lnTo>
                        <a:pt x="8391" y="39065"/>
                      </a:lnTo>
                      <a:lnTo>
                        <a:pt x="8412" y="39128"/>
                      </a:lnTo>
                      <a:lnTo>
                        <a:pt x="8516" y="39211"/>
                      </a:lnTo>
                      <a:lnTo>
                        <a:pt x="8600" y="39211"/>
                      </a:lnTo>
                      <a:lnTo>
                        <a:pt x="8621" y="39295"/>
                      </a:lnTo>
                      <a:lnTo>
                        <a:pt x="8725" y="39337"/>
                      </a:lnTo>
                      <a:lnTo>
                        <a:pt x="8788" y="39337"/>
                      </a:lnTo>
                      <a:lnTo>
                        <a:pt x="8893" y="39483"/>
                      </a:lnTo>
                      <a:lnTo>
                        <a:pt x="8997" y="39504"/>
                      </a:lnTo>
                      <a:lnTo>
                        <a:pt x="9039" y="39525"/>
                      </a:lnTo>
                      <a:lnTo>
                        <a:pt x="9102" y="39504"/>
                      </a:lnTo>
                      <a:lnTo>
                        <a:pt x="9248" y="39630"/>
                      </a:lnTo>
                      <a:lnTo>
                        <a:pt x="9248" y="39714"/>
                      </a:lnTo>
                      <a:lnTo>
                        <a:pt x="9374" y="39735"/>
                      </a:lnTo>
                      <a:lnTo>
                        <a:pt x="9520" y="39923"/>
                      </a:lnTo>
                      <a:lnTo>
                        <a:pt x="9583" y="40007"/>
                      </a:lnTo>
                      <a:lnTo>
                        <a:pt x="9625" y="40237"/>
                      </a:lnTo>
                      <a:lnTo>
                        <a:pt x="9730" y="40425"/>
                      </a:lnTo>
                      <a:lnTo>
                        <a:pt x="9688" y="40488"/>
                      </a:lnTo>
                      <a:lnTo>
                        <a:pt x="9730" y="40572"/>
                      </a:lnTo>
                      <a:cubicBezTo>
                        <a:pt x="9939" y="40572"/>
                        <a:pt x="10483" y="40572"/>
                        <a:pt x="10462" y="40446"/>
                      </a:cubicBezTo>
                      <a:lnTo>
                        <a:pt x="10420" y="40279"/>
                      </a:lnTo>
                      <a:lnTo>
                        <a:pt x="11090" y="40258"/>
                      </a:lnTo>
                      <a:cubicBezTo>
                        <a:pt x="11090" y="40258"/>
                        <a:pt x="11215" y="40383"/>
                        <a:pt x="11320" y="40383"/>
                      </a:cubicBezTo>
                      <a:cubicBezTo>
                        <a:pt x="11425" y="40383"/>
                        <a:pt x="11948" y="40153"/>
                        <a:pt x="11948" y="40153"/>
                      </a:cubicBezTo>
                      <a:cubicBezTo>
                        <a:pt x="11948" y="40153"/>
                        <a:pt x="12073" y="40174"/>
                        <a:pt x="12136" y="40279"/>
                      </a:cubicBezTo>
                      <a:cubicBezTo>
                        <a:pt x="12159" y="40337"/>
                        <a:pt x="12208" y="40350"/>
                        <a:pt x="12254" y="40350"/>
                      </a:cubicBezTo>
                      <a:cubicBezTo>
                        <a:pt x="12291" y="40350"/>
                        <a:pt x="12327" y="40341"/>
                        <a:pt x="12345" y="40341"/>
                      </a:cubicBezTo>
                      <a:lnTo>
                        <a:pt x="12345" y="40320"/>
                      </a:lnTo>
                      <a:lnTo>
                        <a:pt x="12492" y="40341"/>
                      </a:lnTo>
                      <a:lnTo>
                        <a:pt x="12764" y="40551"/>
                      </a:lnTo>
                      <a:lnTo>
                        <a:pt x="12826" y="40676"/>
                      </a:lnTo>
                      <a:lnTo>
                        <a:pt x="13098" y="40697"/>
                      </a:lnTo>
                      <a:lnTo>
                        <a:pt x="13140" y="40592"/>
                      </a:lnTo>
                      <a:lnTo>
                        <a:pt x="13308" y="40488"/>
                      </a:lnTo>
                      <a:lnTo>
                        <a:pt x="13496" y="40258"/>
                      </a:lnTo>
                      <a:lnTo>
                        <a:pt x="13433" y="40237"/>
                      </a:lnTo>
                      <a:lnTo>
                        <a:pt x="13119" y="39965"/>
                      </a:lnTo>
                      <a:lnTo>
                        <a:pt x="12910" y="39714"/>
                      </a:lnTo>
                      <a:lnTo>
                        <a:pt x="12889" y="39546"/>
                      </a:lnTo>
                      <a:lnTo>
                        <a:pt x="12805" y="39442"/>
                      </a:lnTo>
                      <a:lnTo>
                        <a:pt x="12805" y="39295"/>
                      </a:lnTo>
                      <a:lnTo>
                        <a:pt x="12785" y="39211"/>
                      </a:lnTo>
                      <a:lnTo>
                        <a:pt x="12764" y="39170"/>
                      </a:lnTo>
                      <a:lnTo>
                        <a:pt x="12680" y="39170"/>
                      </a:lnTo>
                      <a:lnTo>
                        <a:pt x="12680" y="39065"/>
                      </a:lnTo>
                      <a:lnTo>
                        <a:pt x="12722" y="39086"/>
                      </a:lnTo>
                      <a:lnTo>
                        <a:pt x="12764" y="38981"/>
                      </a:lnTo>
                      <a:lnTo>
                        <a:pt x="12805" y="38877"/>
                      </a:lnTo>
                      <a:lnTo>
                        <a:pt x="12722" y="38877"/>
                      </a:lnTo>
                      <a:lnTo>
                        <a:pt x="12680" y="38919"/>
                      </a:lnTo>
                      <a:lnTo>
                        <a:pt x="12554" y="38856"/>
                      </a:lnTo>
                      <a:lnTo>
                        <a:pt x="12554" y="38667"/>
                      </a:lnTo>
                      <a:lnTo>
                        <a:pt x="12450" y="38647"/>
                      </a:lnTo>
                      <a:lnTo>
                        <a:pt x="12366" y="38563"/>
                      </a:lnTo>
                      <a:lnTo>
                        <a:pt x="12282" y="38584"/>
                      </a:lnTo>
                      <a:lnTo>
                        <a:pt x="12178" y="38584"/>
                      </a:lnTo>
                      <a:lnTo>
                        <a:pt x="12136" y="38375"/>
                      </a:lnTo>
                      <a:lnTo>
                        <a:pt x="12157" y="38270"/>
                      </a:lnTo>
                      <a:lnTo>
                        <a:pt x="12199" y="38228"/>
                      </a:lnTo>
                      <a:lnTo>
                        <a:pt x="12199" y="38019"/>
                      </a:lnTo>
                      <a:lnTo>
                        <a:pt x="12261" y="37914"/>
                      </a:lnTo>
                      <a:lnTo>
                        <a:pt x="12282" y="37768"/>
                      </a:lnTo>
                      <a:lnTo>
                        <a:pt x="12345" y="37726"/>
                      </a:lnTo>
                      <a:lnTo>
                        <a:pt x="12366" y="37600"/>
                      </a:lnTo>
                      <a:lnTo>
                        <a:pt x="12408" y="37517"/>
                      </a:lnTo>
                      <a:lnTo>
                        <a:pt x="12408" y="37433"/>
                      </a:lnTo>
                      <a:lnTo>
                        <a:pt x="12471" y="37454"/>
                      </a:lnTo>
                      <a:lnTo>
                        <a:pt x="12513" y="37517"/>
                      </a:lnTo>
                      <a:lnTo>
                        <a:pt x="12575" y="37496"/>
                      </a:lnTo>
                      <a:lnTo>
                        <a:pt x="12596" y="37412"/>
                      </a:lnTo>
                      <a:lnTo>
                        <a:pt x="12659" y="37454"/>
                      </a:lnTo>
                      <a:lnTo>
                        <a:pt x="12701" y="37412"/>
                      </a:lnTo>
                      <a:lnTo>
                        <a:pt x="12785" y="37412"/>
                      </a:lnTo>
                      <a:lnTo>
                        <a:pt x="12868" y="37349"/>
                      </a:lnTo>
                      <a:lnTo>
                        <a:pt x="12826" y="37307"/>
                      </a:lnTo>
                      <a:lnTo>
                        <a:pt x="12764" y="37286"/>
                      </a:lnTo>
                      <a:lnTo>
                        <a:pt x="12805" y="37286"/>
                      </a:lnTo>
                      <a:cubicBezTo>
                        <a:pt x="12805" y="37286"/>
                        <a:pt x="12826" y="37307"/>
                        <a:pt x="12868" y="37307"/>
                      </a:cubicBezTo>
                      <a:cubicBezTo>
                        <a:pt x="12889" y="37307"/>
                        <a:pt x="12931" y="37286"/>
                        <a:pt x="12931" y="37286"/>
                      </a:cubicBezTo>
                      <a:lnTo>
                        <a:pt x="12994" y="37328"/>
                      </a:lnTo>
                      <a:lnTo>
                        <a:pt x="13036" y="37307"/>
                      </a:lnTo>
                      <a:lnTo>
                        <a:pt x="13015" y="37245"/>
                      </a:lnTo>
                      <a:lnTo>
                        <a:pt x="12847" y="37140"/>
                      </a:lnTo>
                      <a:lnTo>
                        <a:pt x="12931" y="37119"/>
                      </a:lnTo>
                      <a:lnTo>
                        <a:pt x="13036" y="37140"/>
                      </a:lnTo>
                      <a:lnTo>
                        <a:pt x="13098" y="37119"/>
                      </a:lnTo>
                      <a:lnTo>
                        <a:pt x="13161" y="37140"/>
                      </a:lnTo>
                      <a:lnTo>
                        <a:pt x="13161" y="37077"/>
                      </a:lnTo>
                      <a:lnTo>
                        <a:pt x="13119" y="37035"/>
                      </a:lnTo>
                      <a:lnTo>
                        <a:pt x="13161" y="37035"/>
                      </a:lnTo>
                      <a:lnTo>
                        <a:pt x="13161" y="36994"/>
                      </a:lnTo>
                      <a:lnTo>
                        <a:pt x="13119" y="36931"/>
                      </a:lnTo>
                      <a:lnTo>
                        <a:pt x="13203" y="36910"/>
                      </a:lnTo>
                      <a:lnTo>
                        <a:pt x="13203" y="36868"/>
                      </a:lnTo>
                      <a:lnTo>
                        <a:pt x="13203" y="36805"/>
                      </a:lnTo>
                      <a:lnTo>
                        <a:pt x="13057" y="36722"/>
                      </a:lnTo>
                      <a:lnTo>
                        <a:pt x="12910" y="36784"/>
                      </a:lnTo>
                      <a:lnTo>
                        <a:pt x="12701" y="36659"/>
                      </a:lnTo>
                      <a:lnTo>
                        <a:pt x="12701" y="36554"/>
                      </a:lnTo>
                      <a:lnTo>
                        <a:pt x="12910" y="36554"/>
                      </a:lnTo>
                      <a:lnTo>
                        <a:pt x="12680" y="36157"/>
                      </a:lnTo>
                      <a:lnTo>
                        <a:pt x="12408" y="35885"/>
                      </a:lnTo>
                      <a:lnTo>
                        <a:pt x="12052" y="35780"/>
                      </a:lnTo>
                      <a:lnTo>
                        <a:pt x="11989" y="35864"/>
                      </a:lnTo>
                      <a:lnTo>
                        <a:pt x="11822" y="35717"/>
                      </a:lnTo>
                      <a:lnTo>
                        <a:pt x="11843" y="35634"/>
                      </a:lnTo>
                      <a:lnTo>
                        <a:pt x="11738" y="35466"/>
                      </a:lnTo>
                      <a:lnTo>
                        <a:pt x="11508" y="35403"/>
                      </a:lnTo>
                      <a:lnTo>
                        <a:pt x="11571" y="35194"/>
                      </a:lnTo>
                      <a:lnTo>
                        <a:pt x="11634" y="34818"/>
                      </a:lnTo>
                      <a:lnTo>
                        <a:pt x="11550" y="34734"/>
                      </a:lnTo>
                      <a:lnTo>
                        <a:pt x="11529" y="34462"/>
                      </a:lnTo>
                      <a:lnTo>
                        <a:pt x="11634" y="34399"/>
                      </a:lnTo>
                      <a:lnTo>
                        <a:pt x="11780" y="34211"/>
                      </a:lnTo>
                      <a:lnTo>
                        <a:pt x="11780" y="34064"/>
                      </a:lnTo>
                      <a:lnTo>
                        <a:pt x="11864" y="33960"/>
                      </a:lnTo>
                      <a:lnTo>
                        <a:pt x="12178" y="34253"/>
                      </a:lnTo>
                      <a:lnTo>
                        <a:pt x="12199" y="34357"/>
                      </a:lnTo>
                      <a:lnTo>
                        <a:pt x="12387" y="34462"/>
                      </a:lnTo>
                      <a:lnTo>
                        <a:pt x="12575" y="34420"/>
                      </a:lnTo>
                      <a:lnTo>
                        <a:pt x="12554" y="34253"/>
                      </a:lnTo>
                      <a:lnTo>
                        <a:pt x="12617" y="34190"/>
                      </a:lnTo>
                      <a:lnTo>
                        <a:pt x="12492" y="33729"/>
                      </a:lnTo>
                      <a:lnTo>
                        <a:pt x="12680" y="33688"/>
                      </a:lnTo>
                      <a:lnTo>
                        <a:pt x="12868" y="33688"/>
                      </a:lnTo>
                      <a:lnTo>
                        <a:pt x="12868" y="33562"/>
                      </a:lnTo>
                      <a:lnTo>
                        <a:pt x="12785" y="33457"/>
                      </a:lnTo>
                      <a:lnTo>
                        <a:pt x="12805" y="33332"/>
                      </a:lnTo>
                      <a:lnTo>
                        <a:pt x="12994" y="33227"/>
                      </a:lnTo>
                      <a:lnTo>
                        <a:pt x="13077" y="33227"/>
                      </a:lnTo>
                      <a:lnTo>
                        <a:pt x="13119" y="33060"/>
                      </a:lnTo>
                      <a:lnTo>
                        <a:pt x="13203" y="32997"/>
                      </a:lnTo>
                      <a:lnTo>
                        <a:pt x="13329" y="33018"/>
                      </a:lnTo>
                      <a:lnTo>
                        <a:pt x="13349" y="32913"/>
                      </a:lnTo>
                      <a:lnTo>
                        <a:pt x="13329" y="32809"/>
                      </a:lnTo>
                      <a:lnTo>
                        <a:pt x="13349" y="32725"/>
                      </a:lnTo>
                      <a:lnTo>
                        <a:pt x="13538" y="32830"/>
                      </a:lnTo>
                      <a:lnTo>
                        <a:pt x="13663" y="32893"/>
                      </a:lnTo>
                      <a:lnTo>
                        <a:pt x="13642" y="32955"/>
                      </a:lnTo>
                      <a:lnTo>
                        <a:pt x="13559" y="33060"/>
                      </a:lnTo>
                      <a:lnTo>
                        <a:pt x="13621" y="33123"/>
                      </a:lnTo>
                      <a:lnTo>
                        <a:pt x="13726" y="33060"/>
                      </a:lnTo>
                      <a:lnTo>
                        <a:pt x="13747" y="32997"/>
                      </a:lnTo>
                      <a:lnTo>
                        <a:pt x="13831" y="32934"/>
                      </a:lnTo>
                      <a:lnTo>
                        <a:pt x="13831" y="33039"/>
                      </a:lnTo>
                      <a:lnTo>
                        <a:pt x="13914" y="32955"/>
                      </a:lnTo>
                      <a:lnTo>
                        <a:pt x="13935" y="32893"/>
                      </a:lnTo>
                      <a:lnTo>
                        <a:pt x="14040" y="32893"/>
                      </a:lnTo>
                      <a:lnTo>
                        <a:pt x="14165" y="32809"/>
                      </a:lnTo>
                      <a:lnTo>
                        <a:pt x="14270" y="32809"/>
                      </a:lnTo>
                      <a:lnTo>
                        <a:pt x="14312" y="32955"/>
                      </a:lnTo>
                      <a:lnTo>
                        <a:pt x="14458" y="33039"/>
                      </a:lnTo>
                      <a:lnTo>
                        <a:pt x="14668" y="32955"/>
                      </a:lnTo>
                      <a:lnTo>
                        <a:pt x="14772" y="32955"/>
                      </a:lnTo>
                      <a:lnTo>
                        <a:pt x="14814" y="33039"/>
                      </a:lnTo>
                      <a:lnTo>
                        <a:pt x="14898" y="33039"/>
                      </a:lnTo>
                      <a:lnTo>
                        <a:pt x="15002" y="33206"/>
                      </a:lnTo>
                      <a:lnTo>
                        <a:pt x="15128" y="33206"/>
                      </a:lnTo>
                      <a:lnTo>
                        <a:pt x="15233" y="33332"/>
                      </a:lnTo>
                      <a:lnTo>
                        <a:pt x="15400" y="33457"/>
                      </a:lnTo>
                      <a:lnTo>
                        <a:pt x="15463" y="33457"/>
                      </a:lnTo>
                      <a:lnTo>
                        <a:pt x="15526" y="33541"/>
                      </a:lnTo>
                      <a:lnTo>
                        <a:pt x="15526" y="33667"/>
                      </a:lnTo>
                      <a:lnTo>
                        <a:pt x="15609" y="33688"/>
                      </a:lnTo>
                      <a:lnTo>
                        <a:pt x="15672" y="33583"/>
                      </a:lnTo>
                      <a:lnTo>
                        <a:pt x="15672" y="33437"/>
                      </a:lnTo>
                      <a:lnTo>
                        <a:pt x="15777" y="33353"/>
                      </a:lnTo>
                      <a:lnTo>
                        <a:pt x="15860" y="33457"/>
                      </a:lnTo>
                      <a:lnTo>
                        <a:pt x="16070" y="33478"/>
                      </a:lnTo>
                      <a:lnTo>
                        <a:pt x="16153" y="33583"/>
                      </a:lnTo>
                      <a:lnTo>
                        <a:pt x="16258" y="33625"/>
                      </a:lnTo>
                      <a:lnTo>
                        <a:pt x="16383" y="33520"/>
                      </a:lnTo>
                      <a:lnTo>
                        <a:pt x="16383" y="33311"/>
                      </a:lnTo>
                      <a:lnTo>
                        <a:pt x="16509" y="33311"/>
                      </a:lnTo>
                      <a:lnTo>
                        <a:pt x="16509" y="33206"/>
                      </a:lnTo>
                      <a:lnTo>
                        <a:pt x="16614" y="33165"/>
                      </a:lnTo>
                      <a:lnTo>
                        <a:pt x="16697" y="33248"/>
                      </a:lnTo>
                      <a:lnTo>
                        <a:pt x="16760" y="33144"/>
                      </a:lnTo>
                      <a:lnTo>
                        <a:pt x="16886" y="33123"/>
                      </a:lnTo>
                      <a:lnTo>
                        <a:pt x="17032" y="33269"/>
                      </a:lnTo>
                      <a:lnTo>
                        <a:pt x="17074" y="33332"/>
                      </a:lnTo>
                      <a:lnTo>
                        <a:pt x="17220" y="33311"/>
                      </a:lnTo>
                      <a:lnTo>
                        <a:pt x="17199" y="33165"/>
                      </a:lnTo>
                      <a:lnTo>
                        <a:pt x="17283" y="33144"/>
                      </a:lnTo>
                      <a:lnTo>
                        <a:pt x="17409" y="33144"/>
                      </a:lnTo>
                      <a:lnTo>
                        <a:pt x="17451" y="33060"/>
                      </a:lnTo>
                      <a:lnTo>
                        <a:pt x="17597" y="33144"/>
                      </a:lnTo>
                      <a:lnTo>
                        <a:pt x="17660" y="33206"/>
                      </a:lnTo>
                      <a:lnTo>
                        <a:pt x="17639" y="33269"/>
                      </a:lnTo>
                      <a:lnTo>
                        <a:pt x="17555" y="33332"/>
                      </a:lnTo>
                      <a:lnTo>
                        <a:pt x="17660" y="33457"/>
                      </a:lnTo>
                      <a:lnTo>
                        <a:pt x="17764" y="33478"/>
                      </a:lnTo>
                      <a:lnTo>
                        <a:pt x="17827" y="33457"/>
                      </a:lnTo>
                      <a:lnTo>
                        <a:pt x="17911" y="33520"/>
                      </a:lnTo>
                      <a:lnTo>
                        <a:pt x="18078" y="33520"/>
                      </a:lnTo>
                      <a:lnTo>
                        <a:pt x="18287" y="33625"/>
                      </a:lnTo>
                      <a:lnTo>
                        <a:pt x="18434" y="33583"/>
                      </a:lnTo>
                      <a:lnTo>
                        <a:pt x="18476" y="33457"/>
                      </a:lnTo>
                      <a:lnTo>
                        <a:pt x="18476" y="33353"/>
                      </a:lnTo>
                      <a:lnTo>
                        <a:pt x="18539" y="33311"/>
                      </a:lnTo>
                      <a:lnTo>
                        <a:pt x="18706" y="33416"/>
                      </a:lnTo>
                      <a:lnTo>
                        <a:pt x="18873" y="33437"/>
                      </a:lnTo>
                      <a:lnTo>
                        <a:pt x="19062" y="33353"/>
                      </a:lnTo>
                      <a:lnTo>
                        <a:pt x="19103" y="33248"/>
                      </a:lnTo>
                      <a:lnTo>
                        <a:pt x="19083" y="32809"/>
                      </a:lnTo>
                      <a:lnTo>
                        <a:pt x="19020" y="32746"/>
                      </a:lnTo>
                      <a:lnTo>
                        <a:pt x="18852" y="32746"/>
                      </a:lnTo>
                      <a:lnTo>
                        <a:pt x="18748" y="32683"/>
                      </a:lnTo>
                      <a:lnTo>
                        <a:pt x="18706" y="32621"/>
                      </a:lnTo>
                      <a:lnTo>
                        <a:pt x="18580" y="32600"/>
                      </a:lnTo>
                      <a:lnTo>
                        <a:pt x="18497" y="32516"/>
                      </a:lnTo>
                      <a:lnTo>
                        <a:pt x="18371" y="32516"/>
                      </a:lnTo>
                      <a:lnTo>
                        <a:pt x="18371" y="32432"/>
                      </a:lnTo>
                      <a:lnTo>
                        <a:pt x="18350" y="32369"/>
                      </a:lnTo>
                      <a:lnTo>
                        <a:pt x="18371" y="32307"/>
                      </a:lnTo>
                      <a:lnTo>
                        <a:pt x="18476" y="32307"/>
                      </a:lnTo>
                      <a:lnTo>
                        <a:pt x="18497" y="32181"/>
                      </a:lnTo>
                      <a:lnTo>
                        <a:pt x="18580" y="32077"/>
                      </a:lnTo>
                      <a:lnTo>
                        <a:pt x="18559" y="31951"/>
                      </a:lnTo>
                      <a:lnTo>
                        <a:pt x="18476" y="31951"/>
                      </a:lnTo>
                      <a:lnTo>
                        <a:pt x="18476" y="31805"/>
                      </a:lnTo>
                      <a:lnTo>
                        <a:pt x="18601" y="31637"/>
                      </a:lnTo>
                      <a:lnTo>
                        <a:pt x="18748" y="31491"/>
                      </a:lnTo>
                      <a:lnTo>
                        <a:pt x="18978" y="31470"/>
                      </a:lnTo>
                      <a:lnTo>
                        <a:pt x="19083" y="31491"/>
                      </a:lnTo>
                      <a:lnTo>
                        <a:pt x="19166" y="31449"/>
                      </a:lnTo>
                      <a:lnTo>
                        <a:pt x="19166" y="31344"/>
                      </a:lnTo>
                      <a:lnTo>
                        <a:pt x="19062" y="31323"/>
                      </a:lnTo>
                      <a:lnTo>
                        <a:pt x="18978" y="31219"/>
                      </a:lnTo>
                      <a:lnTo>
                        <a:pt x="18873" y="31219"/>
                      </a:lnTo>
                      <a:lnTo>
                        <a:pt x="18790" y="31260"/>
                      </a:lnTo>
                      <a:lnTo>
                        <a:pt x="18685" y="31219"/>
                      </a:lnTo>
                      <a:lnTo>
                        <a:pt x="18539" y="31219"/>
                      </a:lnTo>
                      <a:lnTo>
                        <a:pt x="18539" y="31135"/>
                      </a:lnTo>
                      <a:lnTo>
                        <a:pt x="18580" y="31072"/>
                      </a:lnTo>
                      <a:lnTo>
                        <a:pt x="18748" y="31072"/>
                      </a:lnTo>
                      <a:lnTo>
                        <a:pt x="18685" y="30947"/>
                      </a:lnTo>
                      <a:lnTo>
                        <a:pt x="18539" y="30968"/>
                      </a:lnTo>
                      <a:lnTo>
                        <a:pt x="18434" y="30947"/>
                      </a:lnTo>
                      <a:lnTo>
                        <a:pt x="18476" y="30905"/>
                      </a:lnTo>
                      <a:lnTo>
                        <a:pt x="18434" y="30758"/>
                      </a:lnTo>
                      <a:lnTo>
                        <a:pt x="18476" y="30737"/>
                      </a:lnTo>
                      <a:lnTo>
                        <a:pt x="18601" y="30737"/>
                      </a:lnTo>
                      <a:lnTo>
                        <a:pt x="18664" y="30654"/>
                      </a:lnTo>
                      <a:lnTo>
                        <a:pt x="18748" y="30654"/>
                      </a:lnTo>
                      <a:lnTo>
                        <a:pt x="18769" y="30716"/>
                      </a:lnTo>
                      <a:lnTo>
                        <a:pt x="18894" y="30696"/>
                      </a:lnTo>
                      <a:lnTo>
                        <a:pt x="18999" y="30758"/>
                      </a:lnTo>
                      <a:lnTo>
                        <a:pt x="19062" y="30716"/>
                      </a:lnTo>
                      <a:lnTo>
                        <a:pt x="19062" y="30633"/>
                      </a:lnTo>
                      <a:lnTo>
                        <a:pt x="19166" y="30591"/>
                      </a:lnTo>
                      <a:lnTo>
                        <a:pt x="19271" y="30591"/>
                      </a:lnTo>
                      <a:lnTo>
                        <a:pt x="19334" y="30696"/>
                      </a:lnTo>
                      <a:lnTo>
                        <a:pt x="19396" y="30612"/>
                      </a:lnTo>
                      <a:lnTo>
                        <a:pt x="19396" y="30528"/>
                      </a:lnTo>
                      <a:lnTo>
                        <a:pt x="19606" y="30486"/>
                      </a:lnTo>
                      <a:lnTo>
                        <a:pt x="19731" y="30486"/>
                      </a:lnTo>
                      <a:lnTo>
                        <a:pt x="19899" y="30403"/>
                      </a:lnTo>
                      <a:lnTo>
                        <a:pt x="20045" y="30403"/>
                      </a:lnTo>
                      <a:lnTo>
                        <a:pt x="20066" y="30340"/>
                      </a:lnTo>
                      <a:lnTo>
                        <a:pt x="20233" y="30235"/>
                      </a:lnTo>
                      <a:lnTo>
                        <a:pt x="20359" y="30235"/>
                      </a:lnTo>
                      <a:lnTo>
                        <a:pt x="20443" y="30193"/>
                      </a:lnTo>
                      <a:lnTo>
                        <a:pt x="20526" y="30193"/>
                      </a:lnTo>
                      <a:lnTo>
                        <a:pt x="20589" y="30214"/>
                      </a:lnTo>
                      <a:lnTo>
                        <a:pt x="20652" y="30172"/>
                      </a:lnTo>
                      <a:lnTo>
                        <a:pt x="20652" y="30026"/>
                      </a:lnTo>
                      <a:lnTo>
                        <a:pt x="20736" y="29984"/>
                      </a:lnTo>
                      <a:lnTo>
                        <a:pt x="20861" y="29984"/>
                      </a:lnTo>
                      <a:lnTo>
                        <a:pt x="20882" y="29900"/>
                      </a:lnTo>
                      <a:lnTo>
                        <a:pt x="20966" y="29859"/>
                      </a:lnTo>
                      <a:lnTo>
                        <a:pt x="21008" y="29900"/>
                      </a:lnTo>
                      <a:lnTo>
                        <a:pt x="21091" y="29921"/>
                      </a:lnTo>
                      <a:lnTo>
                        <a:pt x="21196" y="29880"/>
                      </a:lnTo>
                      <a:lnTo>
                        <a:pt x="21321" y="29817"/>
                      </a:lnTo>
                      <a:lnTo>
                        <a:pt x="21572" y="29670"/>
                      </a:lnTo>
                      <a:lnTo>
                        <a:pt x="21614" y="29670"/>
                      </a:lnTo>
                      <a:lnTo>
                        <a:pt x="21677" y="29649"/>
                      </a:lnTo>
                      <a:lnTo>
                        <a:pt x="21803" y="29608"/>
                      </a:lnTo>
                      <a:lnTo>
                        <a:pt x="21886" y="29503"/>
                      </a:lnTo>
                      <a:lnTo>
                        <a:pt x="21949" y="29545"/>
                      </a:lnTo>
                      <a:lnTo>
                        <a:pt x="22116" y="29503"/>
                      </a:lnTo>
                      <a:lnTo>
                        <a:pt x="22116" y="29440"/>
                      </a:lnTo>
                      <a:lnTo>
                        <a:pt x="22054" y="29356"/>
                      </a:lnTo>
                      <a:lnTo>
                        <a:pt x="22116" y="29336"/>
                      </a:lnTo>
                      <a:lnTo>
                        <a:pt x="22284" y="29336"/>
                      </a:lnTo>
                      <a:lnTo>
                        <a:pt x="22305" y="29231"/>
                      </a:lnTo>
                      <a:lnTo>
                        <a:pt x="22409" y="29168"/>
                      </a:lnTo>
                      <a:lnTo>
                        <a:pt x="22472" y="29168"/>
                      </a:lnTo>
                      <a:lnTo>
                        <a:pt x="22556" y="29147"/>
                      </a:lnTo>
                      <a:lnTo>
                        <a:pt x="22681" y="29189"/>
                      </a:lnTo>
                      <a:lnTo>
                        <a:pt x="22849" y="29168"/>
                      </a:lnTo>
                      <a:lnTo>
                        <a:pt x="22974" y="29273"/>
                      </a:lnTo>
                      <a:lnTo>
                        <a:pt x="23100" y="29273"/>
                      </a:lnTo>
                      <a:lnTo>
                        <a:pt x="23246" y="29210"/>
                      </a:lnTo>
                      <a:lnTo>
                        <a:pt x="23372" y="29210"/>
                      </a:lnTo>
                      <a:lnTo>
                        <a:pt x="23414" y="29356"/>
                      </a:lnTo>
                      <a:lnTo>
                        <a:pt x="23477" y="29377"/>
                      </a:lnTo>
                      <a:lnTo>
                        <a:pt x="23539" y="29503"/>
                      </a:lnTo>
                      <a:lnTo>
                        <a:pt x="23602" y="29608"/>
                      </a:lnTo>
                      <a:lnTo>
                        <a:pt x="23686" y="29670"/>
                      </a:lnTo>
                      <a:lnTo>
                        <a:pt x="23686" y="29712"/>
                      </a:lnTo>
                      <a:lnTo>
                        <a:pt x="23665" y="29817"/>
                      </a:lnTo>
                      <a:lnTo>
                        <a:pt x="23686" y="29921"/>
                      </a:lnTo>
                      <a:lnTo>
                        <a:pt x="23686" y="29984"/>
                      </a:lnTo>
                      <a:lnTo>
                        <a:pt x="23602" y="30005"/>
                      </a:lnTo>
                      <a:lnTo>
                        <a:pt x="23665" y="30110"/>
                      </a:lnTo>
                      <a:lnTo>
                        <a:pt x="23749" y="30152"/>
                      </a:lnTo>
                      <a:lnTo>
                        <a:pt x="23874" y="30089"/>
                      </a:lnTo>
                      <a:lnTo>
                        <a:pt x="23937" y="30152"/>
                      </a:lnTo>
                      <a:lnTo>
                        <a:pt x="24000" y="30131"/>
                      </a:lnTo>
                      <a:lnTo>
                        <a:pt x="24021" y="30026"/>
                      </a:lnTo>
                      <a:lnTo>
                        <a:pt x="24104" y="30005"/>
                      </a:lnTo>
                      <a:lnTo>
                        <a:pt x="24125" y="30110"/>
                      </a:lnTo>
                      <a:lnTo>
                        <a:pt x="24209" y="30110"/>
                      </a:lnTo>
                      <a:lnTo>
                        <a:pt x="24230" y="30026"/>
                      </a:lnTo>
                      <a:lnTo>
                        <a:pt x="24188" y="29921"/>
                      </a:lnTo>
                      <a:lnTo>
                        <a:pt x="24209" y="29900"/>
                      </a:lnTo>
                      <a:lnTo>
                        <a:pt x="24418" y="30026"/>
                      </a:lnTo>
                      <a:lnTo>
                        <a:pt x="24439" y="30214"/>
                      </a:lnTo>
                      <a:lnTo>
                        <a:pt x="24523" y="30340"/>
                      </a:lnTo>
                      <a:lnTo>
                        <a:pt x="24606" y="30340"/>
                      </a:lnTo>
                      <a:lnTo>
                        <a:pt x="24669" y="30256"/>
                      </a:lnTo>
                      <a:lnTo>
                        <a:pt x="24627" y="30235"/>
                      </a:lnTo>
                      <a:lnTo>
                        <a:pt x="24606" y="30193"/>
                      </a:lnTo>
                      <a:lnTo>
                        <a:pt x="24732" y="30152"/>
                      </a:lnTo>
                      <a:lnTo>
                        <a:pt x="24941" y="30256"/>
                      </a:lnTo>
                      <a:lnTo>
                        <a:pt x="25025" y="30256"/>
                      </a:lnTo>
                      <a:lnTo>
                        <a:pt x="25088" y="30193"/>
                      </a:lnTo>
                      <a:lnTo>
                        <a:pt x="25150" y="30214"/>
                      </a:lnTo>
                      <a:lnTo>
                        <a:pt x="25088" y="30319"/>
                      </a:lnTo>
                      <a:lnTo>
                        <a:pt x="25025" y="30361"/>
                      </a:lnTo>
                      <a:lnTo>
                        <a:pt x="25025" y="30528"/>
                      </a:lnTo>
                      <a:lnTo>
                        <a:pt x="25088" y="30633"/>
                      </a:lnTo>
                      <a:lnTo>
                        <a:pt x="25171" y="30633"/>
                      </a:lnTo>
                      <a:lnTo>
                        <a:pt x="25255" y="30549"/>
                      </a:lnTo>
                      <a:lnTo>
                        <a:pt x="25381" y="30528"/>
                      </a:lnTo>
                      <a:lnTo>
                        <a:pt x="25611" y="30570"/>
                      </a:lnTo>
                      <a:lnTo>
                        <a:pt x="25673" y="30612"/>
                      </a:lnTo>
                      <a:lnTo>
                        <a:pt x="25757" y="30549"/>
                      </a:lnTo>
                      <a:lnTo>
                        <a:pt x="25715" y="30424"/>
                      </a:lnTo>
                      <a:lnTo>
                        <a:pt x="25820" y="30361"/>
                      </a:lnTo>
                      <a:lnTo>
                        <a:pt x="25987" y="30340"/>
                      </a:lnTo>
                      <a:lnTo>
                        <a:pt x="26092" y="30256"/>
                      </a:lnTo>
                      <a:lnTo>
                        <a:pt x="26134" y="30152"/>
                      </a:lnTo>
                      <a:lnTo>
                        <a:pt x="26217" y="30089"/>
                      </a:lnTo>
                      <a:lnTo>
                        <a:pt x="26217" y="30005"/>
                      </a:lnTo>
                      <a:lnTo>
                        <a:pt x="26343" y="29880"/>
                      </a:lnTo>
                      <a:lnTo>
                        <a:pt x="26448" y="29838"/>
                      </a:lnTo>
                      <a:lnTo>
                        <a:pt x="26531" y="29733"/>
                      </a:lnTo>
                      <a:lnTo>
                        <a:pt x="26657" y="29712"/>
                      </a:lnTo>
                      <a:lnTo>
                        <a:pt x="26824" y="29670"/>
                      </a:lnTo>
                      <a:lnTo>
                        <a:pt x="26866" y="29712"/>
                      </a:lnTo>
                      <a:lnTo>
                        <a:pt x="26866" y="29817"/>
                      </a:lnTo>
                      <a:lnTo>
                        <a:pt x="27138" y="29900"/>
                      </a:lnTo>
                      <a:lnTo>
                        <a:pt x="27054" y="29921"/>
                      </a:lnTo>
                      <a:lnTo>
                        <a:pt x="27117" y="30005"/>
                      </a:lnTo>
                      <a:lnTo>
                        <a:pt x="28163" y="30800"/>
                      </a:lnTo>
                      <a:lnTo>
                        <a:pt x="29565" y="32579"/>
                      </a:lnTo>
                      <a:lnTo>
                        <a:pt x="29712" y="32537"/>
                      </a:lnTo>
                      <a:lnTo>
                        <a:pt x="29816" y="32495"/>
                      </a:lnTo>
                      <a:lnTo>
                        <a:pt x="29837" y="32411"/>
                      </a:lnTo>
                      <a:lnTo>
                        <a:pt x="29816" y="32390"/>
                      </a:lnTo>
                      <a:lnTo>
                        <a:pt x="29816" y="32265"/>
                      </a:lnTo>
                      <a:lnTo>
                        <a:pt x="29879" y="32202"/>
                      </a:lnTo>
                      <a:lnTo>
                        <a:pt x="30047" y="32286"/>
                      </a:lnTo>
                      <a:lnTo>
                        <a:pt x="30026" y="32369"/>
                      </a:lnTo>
                      <a:lnTo>
                        <a:pt x="30026" y="32432"/>
                      </a:lnTo>
                      <a:lnTo>
                        <a:pt x="30151" y="32474"/>
                      </a:lnTo>
                      <a:lnTo>
                        <a:pt x="30214" y="32537"/>
                      </a:lnTo>
                      <a:lnTo>
                        <a:pt x="30319" y="32537"/>
                      </a:lnTo>
                      <a:lnTo>
                        <a:pt x="30402" y="32495"/>
                      </a:lnTo>
                      <a:lnTo>
                        <a:pt x="30507" y="32474"/>
                      </a:lnTo>
                      <a:lnTo>
                        <a:pt x="30674" y="32537"/>
                      </a:lnTo>
                      <a:lnTo>
                        <a:pt x="30800" y="32495"/>
                      </a:lnTo>
                      <a:lnTo>
                        <a:pt x="30904" y="32516"/>
                      </a:lnTo>
                      <a:lnTo>
                        <a:pt x="31009" y="32474"/>
                      </a:lnTo>
                      <a:lnTo>
                        <a:pt x="31030" y="32411"/>
                      </a:lnTo>
                      <a:lnTo>
                        <a:pt x="31009" y="32369"/>
                      </a:lnTo>
                      <a:lnTo>
                        <a:pt x="31030" y="32307"/>
                      </a:lnTo>
                      <a:lnTo>
                        <a:pt x="31218" y="32286"/>
                      </a:lnTo>
                      <a:lnTo>
                        <a:pt x="31427" y="32286"/>
                      </a:lnTo>
                      <a:lnTo>
                        <a:pt x="31616" y="32328"/>
                      </a:lnTo>
                      <a:lnTo>
                        <a:pt x="31783" y="32474"/>
                      </a:lnTo>
                      <a:lnTo>
                        <a:pt x="31888" y="32621"/>
                      </a:lnTo>
                      <a:lnTo>
                        <a:pt x="31951" y="32746"/>
                      </a:lnTo>
                      <a:lnTo>
                        <a:pt x="32013" y="32746"/>
                      </a:lnTo>
                      <a:lnTo>
                        <a:pt x="32139" y="32788"/>
                      </a:lnTo>
                      <a:lnTo>
                        <a:pt x="32264" y="32851"/>
                      </a:lnTo>
                      <a:lnTo>
                        <a:pt x="32327" y="32851"/>
                      </a:lnTo>
                      <a:lnTo>
                        <a:pt x="32390" y="32913"/>
                      </a:lnTo>
                      <a:lnTo>
                        <a:pt x="32390" y="32997"/>
                      </a:lnTo>
                      <a:lnTo>
                        <a:pt x="32369" y="33039"/>
                      </a:lnTo>
                      <a:lnTo>
                        <a:pt x="32369" y="33144"/>
                      </a:lnTo>
                      <a:lnTo>
                        <a:pt x="32390" y="33227"/>
                      </a:lnTo>
                      <a:lnTo>
                        <a:pt x="32453" y="33269"/>
                      </a:lnTo>
                      <a:lnTo>
                        <a:pt x="32474" y="33311"/>
                      </a:lnTo>
                      <a:lnTo>
                        <a:pt x="32536" y="33311"/>
                      </a:lnTo>
                      <a:lnTo>
                        <a:pt x="32641" y="33353"/>
                      </a:lnTo>
                      <a:lnTo>
                        <a:pt x="32704" y="33416"/>
                      </a:lnTo>
                      <a:lnTo>
                        <a:pt x="32746" y="33353"/>
                      </a:lnTo>
                      <a:lnTo>
                        <a:pt x="32850" y="33311"/>
                      </a:lnTo>
                      <a:lnTo>
                        <a:pt x="33101" y="33269"/>
                      </a:lnTo>
                      <a:lnTo>
                        <a:pt x="33227" y="33248"/>
                      </a:lnTo>
                      <a:lnTo>
                        <a:pt x="33290" y="33144"/>
                      </a:lnTo>
                      <a:lnTo>
                        <a:pt x="33394" y="33102"/>
                      </a:lnTo>
                      <a:lnTo>
                        <a:pt x="33436" y="33123"/>
                      </a:lnTo>
                      <a:lnTo>
                        <a:pt x="33394" y="33248"/>
                      </a:lnTo>
                      <a:lnTo>
                        <a:pt x="33415" y="33353"/>
                      </a:lnTo>
                      <a:lnTo>
                        <a:pt x="33499" y="33374"/>
                      </a:lnTo>
                      <a:lnTo>
                        <a:pt x="33624" y="33478"/>
                      </a:lnTo>
                      <a:lnTo>
                        <a:pt x="33792" y="33541"/>
                      </a:lnTo>
                      <a:lnTo>
                        <a:pt x="33813" y="33562"/>
                      </a:lnTo>
                      <a:lnTo>
                        <a:pt x="33896" y="33562"/>
                      </a:lnTo>
                      <a:lnTo>
                        <a:pt x="34001" y="33625"/>
                      </a:lnTo>
                      <a:lnTo>
                        <a:pt x="34043" y="33625"/>
                      </a:lnTo>
                      <a:lnTo>
                        <a:pt x="34043" y="33583"/>
                      </a:lnTo>
                      <a:lnTo>
                        <a:pt x="34127" y="33374"/>
                      </a:lnTo>
                      <a:lnTo>
                        <a:pt x="34231" y="33332"/>
                      </a:lnTo>
                      <a:lnTo>
                        <a:pt x="34482" y="33332"/>
                      </a:lnTo>
                      <a:lnTo>
                        <a:pt x="34524" y="33269"/>
                      </a:lnTo>
                      <a:lnTo>
                        <a:pt x="34629" y="33165"/>
                      </a:lnTo>
                      <a:lnTo>
                        <a:pt x="34796" y="33102"/>
                      </a:lnTo>
                      <a:lnTo>
                        <a:pt x="34796" y="32997"/>
                      </a:lnTo>
                      <a:lnTo>
                        <a:pt x="34859" y="32893"/>
                      </a:lnTo>
                      <a:lnTo>
                        <a:pt x="35005" y="32809"/>
                      </a:lnTo>
                      <a:lnTo>
                        <a:pt x="35005" y="32725"/>
                      </a:lnTo>
                      <a:lnTo>
                        <a:pt x="35110" y="32621"/>
                      </a:lnTo>
                      <a:lnTo>
                        <a:pt x="35215" y="32600"/>
                      </a:lnTo>
                      <a:lnTo>
                        <a:pt x="35298" y="32495"/>
                      </a:lnTo>
                      <a:lnTo>
                        <a:pt x="35361" y="32432"/>
                      </a:lnTo>
                      <a:lnTo>
                        <a:pt x="35298" y="32390"/>
                      </a:lnTo>
                      <a:lnTo>
                        <a:pt x="35298" y="32307"/>
                      </a:lnTo>
                      <a:lnTo>
                        <a:pt x="35319" y="32265"/>
                      </a:lnTo>
                      <a:lnTo>
                        <a:pt x="35508" y="32307"/>
                      </a:lnTo>
                      <a:lnTo>
                        <a:pt x="35591" y="32265"/>
                      </a:lnTo>
                      <a:lnTo>
                        <a:pt x="35633" y="32097"/>
                      </a:lnTo>
                      <a:lnTo>
                        <a:pt x="35717" y="32077"/>
                      </a:lnTo>
                      <a:lnTo>
                        <a:pt x="35926" y="32056"/>
                      </a:lnTo>
                      <a:lnTo>
                        <a:pt x="36031" y="32014"/>
                      </a:lnTo>
                      <a:lnTo>
                        <a:pt x="36261" y="32014"/>
                      </a:lnTo>
                      <a:lnTo>
                        <a:pt x="36345" y="31972"/>
                      </a:lnTo>
                      <a:lnTo>
                        <a:pt x="36365" y="31972"/>
                      </a:lnTo>
                      <a:lnTo>
                        <a:pt x="36449" y="32077"/>
                      </a:lnTo>
                      <a:lnTo>
                        <a:pt x="36449" y="32160"/>
                      </a:lnTo>
                      <a:lnTo>
                        <a:pt x="36533" y="32223"/>
                      </a:lnTo>
                      <a:lnTo>
                        <a:pt x="36658" y="32223"/>
                      </a:lnTo>
                      <a:lnTo>
                        <a:pt x="36700" y="32202"/>
                      </a:lnTo>
                      <a:lnTo>
                        <a:pt x="36805" y="32202"/>
                      </a:lnTo>
                      <a:lnTo>
                        <a:pt x="36889" y="32160"/>
                      </a:lnTo>
                      <a:lnTo>
                        <a:pt x="37077" y="32160"/>
                      </a:lnTo>
                      <a:lnTo>
                        <a:pt x="37098" y="32223"/>
                      </a:lnTo>
                      <a:lnTo>
                        <a:pt x="37119" y="32328"/>
                      </a:lnTo>
                      <a:lnTo>
                        <a:pt x="37161" y="32411"/>
                      </a:lnTo>
                      <a:lnTo>
                        <a:pt x="37453" y="32579"/>
                      </a:lnTo>
                      <a:lnTo>
                        <a:pt x="37537" y="32641"/>
                      </a:lnTo>
                      <a:lnTo>
                        <a:pt x="37746" y="32746"/>
                      </a:lnTo>
                      <a:lnTo>
                        <a:pt x="37830" y="32704"/>
                      </a:lnTo>
                      <a:lnTo>
                        <a:pt x="37935" y="32641"/>
                      </a:lnTo>
                      <a:lnTo>
                        <a:pt x="38060" y="32579"/>
                      </a:lnTo>
                      <a:lnTo>
                        <a:pt x="38165" y="32579"/>
                      </a:lnTo>
                      <a:lnTo>
                        <a:pt x="38269" y="32600"/>
                      </a:lnTo>
                      <a:lnTo>
                        <a:pt x="38353" y="32641"/>
                      </a:lnTo>
                      <a:lnTo>
                        <a:pt x="38437" y="32621"/>
                      </a:lnTo>
                      <a:lnTo>
                        <a:pt x="38688" y="32621"/>
                      </a:lnTo>
                      <a:lnTo>
                        <a:pt x="38793" y="32683"/>
                      </a:lnTo>
                      <a:lnTo>
                        <a:pt x="38897" y="32683"/>
                      </a:lnTo>
                      <a:lnTo>
                        <a:pt x="38939" y="32641"/>
                      </a:lnTo>
                      <a:lnTo>
                        <a:pt x="39044" y="32683"/>
                      </a:lnTo>
                      <a:lnTo>
                        <a:pt x="39211" y="32641"/>
                      </a:lnTo>
                      <a:lnTo>
                        <a:pt x="39316" y="32474"/>
                      </a:lnTo>
                      <a:lnTo>
                        <a:pt x="39274" y="32390"/>
                      </a:lnTo>
                      <a:lnTo>
                        <a:pt x="39169" y="32307"/>
                      </a:lnTo>
                      <a:lnTo>
                        <a:pt x="39169" y="32118"/>
                      </a:lnTo>
                      <a:lnTo>
                        <a:pt x="39190" y="31951"/>
                      </a:lnTo>
                      <a:lnTo>
                        <a:pt x="39169" y="31867"/>
                      </a:lnTo>
                      <a:lnTo>
                        <a:pt x="39065" y="31846"/>
                      </a:lnTo>
                      <a:lnTo>
                        <a:pt x="39002" y="31763"/>
                      </a:lnTo>
                      <a:lnTo>
                        <a:pt x="38834" y="31700"/>
                      </a:lnTo>
                      <a:lnTo>
                        <a:pt x="38772" y="31574"/>
                      </a:lnTo>
                      <a:lnTo>
                        <a:pt x="38772" y="31281"/>
                      </a:lnTo>
                      <a:lnTo>
                        <a:pt x="38876" y="31156"/>
                      </a:lnTo>
                      <a:lnTo>
                        <a:pt x="38876" y="31072"/>
                      </a:lnTo>
                      <a:lnTo>
                        <a:pt x="38939" y="30968"/>
                      </a:lnTo>
                      <a:lnTo>
                        <a:pt x="39044" y="30947"/>
                      </a:lnTo>
                      <a:lnTo>
                        <a:pt x="39086" y="30968"/>
                      </a:lnTo>
                      <a:lnTo>
                        <a:pt x="39148" y="30863"/>
                      </a:lnTo>
                      <a:lnTo>
                        <a:pt x="39106" y="30758"/>
                      </a:lnTo>
                      <a:lnTo>
                        <a:pt x="39148" y="30696"/>
                      </a:lnTo>
                      <a:lnTo>
                        <a:pt x="39211" y="30633"/>
                      </a:lnTo>
                      <a:lnTo>
                        <a:pt x="39316" y="30633"/>
                      </a:lnTo>
                      <a:lnTo>
                        <a:pt x="39399" y="30696"/>
                      </a:lnTo>
                      <a:lnTo>
                        <a:pt x="39567" y="30737"/>
                      </a:lnTo>
                      <a:lnTo>
                        <a:pt x="39713" y="30821"/>
                      </a:lnTo>
                      <a:lnTo>
                        <a:pt x="39734" y="30863"/>
                      </a:lnTo>
                      <a:lnTo>
                        <a:pt x="39881" y="30926"/>
                      </a:lnTo>
                      <a:lnTo>
                        <a:pt x="40236" y="30926"/>
                      </a:lnTo>
                      <a:lnTo>
                        <a:pt x="40320" y="30968"/>
                      </a:lnTo>
                      <a:lnTo>
                        <a:pt x="40362" y="31030"/>
                      </a:lnTo>
                      <a:lnTo>
                        <a:pt x="40529" y="31051"/>
                      </a:lnTo>
                      <a:lnTo>
                        <a:pt x="40613" y="31114"/>
                      </a:lnTo>
                      <a:lnTo>
                        <a:pt x="40718" y="31135"/>
                      </a:lnTo>
                      <a:lnTo>
                        <a:pt x="40948" y="31135"/>
                      </a:lnTo>
                      <a:lnTo>
                        <a:pt x="41031" y="31156"/>
                      </a:lnTo>
                      <a:lnTo>
                        <a:pt x="41073" y="31240"/>
                      </a:lnTo>
                      <a:lnTo>
                        <a:pt x="41073" y="31323"/>
                      </a:lnTo>
                      <a:lnTo>
                        <a:pt x="41136" y="31386"/>
                      </a:lnTo>
                      <a:lnTo>
                        <a:pt x="41136" y="31470"/>
                      </a:lnTo>
                      <a:lnTo>
                        <a:pt x="41178" y="31533"/>
                      </a:lnTo>
                      <a:lnTo>
                        <a:pt x="41241" y="31658"/>
                      </a:lnTo>
                      <a:lnTo>
                        <a:pt x="41241" y="31763"/>
                      </a:lnTo>
                      <a:lnTo>
                        <a:pt x="41303" y="31805"/>
                      </a:lnTo>
                      <a:lnTo>
                        <a:pt x="41387" y="31805"/>
                      </a:lnTo>
                      <a:lnTo>
                        <a:pt x="41492" y="31909"/>
                      </a:lnTo>
                      <a:lnTo>
                        <a:pt x="41513" y="31972"/>
                      </a:lnTo>
                      <a:lnTo>
                        <a:pt x="41680" y="32014"/>
                      </a:lnTo>
                      <a:lnTo>
                        <a:pt x="41868" y="32118"/>
                      </a:lnTo>
                      <a:lnTo>
                        <a:pt x="41931" y="32118"/>
                      </a:lnTo>
                      <a:lnTo>
                        <a:pt x="41994" y="32077"/>
                      </a:lnTo>
                      <a:lnTo>
                        <a:pt x="42182" y="32077"/>
                      </a:lnTo>
                      <a:lnTo>
                        <a:pt x="42245" y="32014"/>
                      </a:lnTo>
                      <a:lnTo>
                        <a:pt x="42329" y="32014"/>
                      </a:lnTo>
                      <a:lnTo>
                        <a:pt x="42412" y="32056"/>
                      </a:lnTo>
                      <a:lnTo>
                        <a:pt x="42496" y="32014"/>
                      </a:lnTo>
                      <a:lnTo>
                        <a:pt x="42601" y="31909"/>
                      </a:lnTo>
                      <a:lnTo>
                        <a:pt x="42747" y="31867"/>
                      </a:lnTo>
                      <a:lnTo>
                        <a:pt x="42977" y="31846"/>
                      </a:lnTo>
                      <a:lnTo>
                        <a:pt x="43124" y="31763"/>
                      </a:lnTo>
                      <a:lnTo>
                        <a:pt x="43270" y="31763"/>
                      </a:lnTo>
                      <a:lnTo>
                        <a:pt x="43396" y="31700"/>
                      </a:lnTo>
                      <a:lnTo>
                        <a:pt x="43542" y="31784"/>
                      </a:lnTo>
                      <a:lnTo>
                        <a:pt x="43710" y="31805"/>
                      </a:lnTo>
                      <a:lnTo>
                        <a:pt x="43961" y="31805"/>
                      </a:lnTo>
                      <a:lnTo>
                        <a:pt x="44065" y="31972"/>
                      </a:lnTo>
                      <a:lnTo>
                        <a:pt x="44275" y="32056"/>
                      </a:lnTo>
                      <a:lnTo>
                        <a:pt x="44421" y="32056"/>
                      </a:lnTo>
                      <a:lnTo>
                        <a:pt x="44547" y="32014"/>
                      </a:lnTo>
                      <a:lnTo>
                        <a:pt x="44609" y="32077"/>
                      </a:lnTo>
                      <a:lnTo>
                        <a:pt x="44651" y="32265"/>
                      </a:lnTo>
                      <a:lnTo>
                        <a:pt x="44756" y="32328"/>
                      </a:lnTo>
                      <a:lnTo>
                        <a:pt x="44840" y="32390"/>
                      </a:lnTo>
                      <a:lnTo>
                        <a:pt x="44923" y="32411"/>
                      </a:lnTo>
                      <a:lnTo>
                        <a:pt x="45028" y="32516"/>
                      </a:lnTo>
                      <a:lnTo>
                        <a:pt x="45112" y="32516"/>
                      </a:lnTo>
                      <a:lnTo>
                        <a:pt x="45363" y="32495"/>
                      </a:lnTo>
                      <a:lnTo>
                        <a:pt x="45593" y="32579"/>
                      </a:lnTo>
                      <a:lnTo>
                        <a:pt x="45948" y="32579"/>
                      </a:lnTo>
                      <a:lnTo>
                        <a:pt x="46095" y="32537"/>
                      </a:lnTo>
                      <a:lnTo>
                        <a:pt x="46158" y="32495"/>
                      </a:lnTo>
                      <a:lnTo>
                        <a:pt x="46283" y="32495"/>
                      </a:lnTo>
                      <a:lnTo>
                        <a:pt x="46388" y="32537"/>
                      </a:lnTo>
                      <a:lnTo>
                        <a:pt x="46472" y="32537"/>
                      </a:lnTo>
                      <a:lnTo>
                        <a:pt x="46534" y="32411"/>
                      </a:lnTo>
                      <a:lnTo>
                        <a:pt x="46744" y="32286"/>
                      </a:lnTo>
                      <a:lnTo>
                        <a:pt x="46890" y="32286"/>
                      </a:lnTo>
                      <a:lnTo>
                        <a:pt x="46953" y="32181"/>
                      </a:lnTo>
                      <a:lnTo>
                        <a:pt x="47329" y="32181"/>
                      </a:lnTo>
                      <a:lnTo>
                        <a:pt x="47434" y="32077"/>
                      </a:lnTo>
                      <a:lnTo>
                        <a:pt x="47455" y="31972"/>
                      </a:lnTo>
                      <a:lnTo>
                        <a:pt x="47455" y="31909"/>
                      </a:lnTo>
                      <a:lnTo>
                        <a:pt x="47539" y="31805"/>
                      </a:lnTo>
                      <a:lnTo>
                        <a:pt x="47664" y="31763"/>
                      </a:lnTo>
                      <a:lnTo>
                        <a:pt x="47748" y="31679"/>
                      </a:lnTo>
                      <a:lnTo>
                        <a:pt x="47790" y="31553"/>
                      </a:lnTo>
                      <a:lnTo>
                        <a:pt x="47873" y="31470"/>
                      </a:lnTo>
                      <a:lnTo>
                        <a:pt x="47978" y="31470"/>
                      </a:lnTo>
                      <a:lnTo>
                        <a:pt x="47999" y="31491"/>
                      </a:lnTo>
                      <a:lnTo>
                        <a:pt x="48187" y="31449"/>
                      </a:lnTo>
                      <a:lnTo>
                        <a:pt x="48292" y="31449"/>
                      </a:lnTo>
                      <a:lnTo>
                        <a:pt x="48417" y="31533"/>
                      </a:lnTo>
                      <a:lnTo>
                        <a:pt x="48501" y="31637"/>
                      </a:lnTo>
                      <a:lnTo>
                        <a:pt x="48585" y="31658"/>
                      </a:lnTo>
                      <a:lnTo>
                        <a:pt x="48689" y="31595"/>
                      </a:lnTo>
                      <a:lnTo>
                        <a:pt x="48731" y="31658"/>
                      </a:lnTo>
                      <a:lnTo>
                        <a:pt x="48836" y="31658"/>
                      </a:lnTo>
                      <a:lnTo>
                        <a:pt x="48982" y="31574"/>
                      </a:lnTo>
                      <a:lnTo>
                        <a:pt x="48982" y="31533"/>
                      </a:lnTo>
                      <a:lnTo>
                        <a:pt x="49150" y="31491"/>
                      </a:lnTo>
                      <a:lnTo>
                        <a:pt x="49359" y="31574"/>
                      </a:lnTo>
                      <a:lnTo>
                        <a:pt x="49422" y="31637"/>
                      </a:lnTo>
                      <a:lnTo>
                        <a:pt x="49464" y="31595"/>
                      </a:lnTo>
                      <a:lnTo>
                        <a:pt x="49547" y="31595"/>
                      </a:lnTo>
                      <a:lnTo>
                        <a:pt x="49568" y="31658"/>
                      </a:lnTo>
                      <a:lnTo>
                        <a:pt x="49673" y="31637"/>
                      </a:lnTo>
                      <a:lnTo>
                        <a:pt x="49840" y="31658"/>
                      </a:lnTo>
                      <a:lnTo>
                        <a:pt x="49924" y="31742"/>
                      </a:lnTo>
                      <a:lnTo>
                        <a:pt x="49966" y="31742"/>
                      </a:lnTo>
                      <a:lnTo>
                        <a:pt x="50259" y="31470"/>
                      </a:lnTo>
                      <a:lnTo>
                        <a:pt x="50384" y="31365"/>
                      </a:lnTo>
                      <a:lnTo>
                        <a:pt x="50594" y="31344"/>
                      </a:lnTo>
                      <a:lnTo>
                        <a:pt x="50677" y="31260"/>
                      </a:lnTo>
                      <a:lnTo>
                        <a:pt x="50698" y="31156"/>
                      </a:lnTo>
                      <a:lnTo>
                        <a:pt x="50677" y="31030"/>
                      </a:lnTo>
                      <a:lnTo>
                        <a:pt x="50614" y="31009"/>
                      </a:lnTo>
                      <a:lnTo>
                        <a:pt x="50573" y="31030"/>
                      </a:lnTo>
                      <a:lnTo>
                        <a:pt x="50510" y="31009"/>
                      </a:lnTo>
                      <a:lnTo>
                        <a:pt x="50468" y="31009"/>
                      </a:lnTo>
                      <a:lnTo>
                        <a:pt x="50468" y="30842"/>
                      </a:lnTo>
                      <a:lnTo>
                        <a:pt x="50489" y="30800"/>
                      </a:lnTo>
                      <a:lnTo>
                        <a:pt x="50489" y="30633"/>
                      </a:lnTo>
                      <a:lnTo>
                        <a:pt x="50447" y="30528"/>
                      </a:lnTo>
                      <a:lnTo>
                        <a:pt x="50468" y="30444"/>
                      </a:lnTo>
                      <a:lnTo>
                        <a:pt x="50552" y="30424"/>
                      </a:lnTo>
                      <a:lnTo>
                        <a:pt x="50552" y="30319"/>
                      </a:lnTo>
                      <a:lnTo>
                        <a:pt x="50468" y="30235"/>
                      </a:lnTo>
                      <a:lnTo>
                        <a:pt x="50447" y="30110"/>
                      </a:lnTo>
                      <a:lnTo>
                        <a:pt x="50468" y="30068"/>
                      </a:lnTo>
                      <a:lnTo>
                        <a:pt x="50405" y="29963"/>
                      </a:lnTo>
                      <a:lnTo>
                        <a:pt x="50405" y="29859"/>
                      </a:lnTo>
                      <a:lnTo>
                        <a:pt x="50489" y="29754"/>
                      </a:lnTo>
                      <a:lnTo>
                        <a:pt x="50573" y="29691"/>
                      </a:lnTo>
                      <a:lnTo>
                        <a:pt x="50594" y="29566"/>
                      </a:lnTo>
                      <a:lnTo>
                        <a:pt x="50677" y="29461"/>
                      </a:lnTo>
                      <a:lnTo>
                        <a:pt x="50761" y="29398"/>
                      </a:lnTo>
                      <a:lnTo>
                        <a:pt x="50761" y="29273"/>
                      </a:lnTo>
                      <a:lnTo>
                        <a:pt x="50719" y="29189"/>
                      </a:lnTo>
                      <a:lnTo>
                        <a:pt x="50719" y="29126"/>
                      </a:lnTo>
                      <a:lnTo>
                        <a:pt x="50656" y="29064"/>
                      </a:lnTo>
                      <a:lnTo>
                        <a:pt x="50594" y="28959"/>
                      </a:lnTo>
                      <a:lnTo>
                        <a:pt x="50510" y="28833"/>
                      </a:lnTo>
                      <a:lnTo>
                        <a:pt x="50447" y="28812"/>
                      </a:lnTo>
                      <a:lnTo>
                        <a:pt x="50363" y="28833"/>
                      </a:lnTo>
                      <a:lnTo>
                        <a:pt x="50238" y="28917"/>
                      </a:lnTo>
                      <a:lnTo>
                        <a:pt x="50175" y="28917"/>
                      </a:lnTo>
                      <a:lnTo>
                        <a:pt x="50154" y="28854"/>
                      </a:lnTo>
                      <a:lnTo>
                        <a:pt x="50154" y="28603"/>
                      </a:lnTo>
                      <a:lnTo>
                        <a:pt x="50175" y="28540"/>
                      </a:lnTo>
                      <a:lnTo>
                        <a:pt x="50175" y="28499"/>
                      </a:lnTo>
                      <a:lnTo>
                        <a:pt x="50238" y="28436"/>
                      </a:lnTo>
                      <a:lnTo>
                        <a:pt x="50259" y="28331"/>
                      </a:lnTo>
                      <a:lnTo>
                        <a:pt x="50342" y="28227"/>
                      </a:lnTo>
                      <a:lnTo>
                        <a:pt x="50342" y="28143"/>
                      </a:lnTo>
                      <a:lnTo>
                        <a:pt x="50384" y="28101"/>
                      </a:lnTo>
                      <a:lnTo>
                        <a:pt x="50552" y="28080"/>
                      </a:lnTo>
                      <a:lnTo>
                        <a:pt x="50614" y="28038"/>
                      </a:lnTo>
                      <a:lnTo>
                        <a:pt x="50698" y="28038"/>
                      </a:lnTo>
                      <a:lnTo>
                        <a:pt x="50719" y="28017"/>
                      </a:lnTo>
                      <a:lnTo>
                        <a:pt x="50803" y="28017"/>
                      </a:lnTo>
                      <a:lnTo>
                        <a:pt x="50886" y="27996"/>
                      </a:lnTo>
                      <a:lnTo>
                        <a:pt x="50928" y="27913"/>
                      </a:lnTo>
                      <a:lnTo>
                        <a:pt x="51033" y="27913"/>
                      </a:lnTo>
                      <a:lnTo>
                        <a:pt x="51117" y="27829"/>
                      </a:lnTo>
                      <a:lnTo>
                        <a:pt x="51242" y="27871"/>
                      </a:lnTo>
                      <a:lnTo>
                        <a:pt x="51451" y="27871"/>
                      </a:lnTo>
                      <a:lnTo>
                        <a:pt x="51514" y="27808"/>
                      </a:lnTo>
                      <a:lnTo>
                        <a:pt x="51556" y="27808"/>
                      </a:lnTo>
                      <a:lnTo>
                        <a:pt x="51598" y="27724"/>
                      </a:lnTo>
                      <a:lnTo>
                        <a:pt x="51744" y="27703"/>
                      </a:lnTo>
                      <a:lnTo>
                        <a:pt x="51765" y="27683"/>
                      </a:lnTo>
                      <a:lnTo>
                        <a:pt x="51849" y="27703"/>
                      </a:lnTo>
                      <a:lnTo>
                        <a:pt x="51933" y="27703"/>
                      </a:lnTo>
                      <a:lnTo>
                        <a:pt x="52016" y="27745"/>
                      </a:lnTo>
                      <a:lnTo>
                        <a:pt x="52184" y="27787"/>
                      </a:lnTo>
                      <a:lnTo>
                        <a:pt x="52267" y="27829"/>
                      </a:lnTo>
                      <a:lnTo>
                        <a:pt x="52288" y="27892"/>
                      </a:lnTo>
                      <a:lnTo>
                        <a:pt x="52435" y="27892"/>
                      </a:lnTo>
                      <a:lnTo>
                        <a:pt x="52498" y="27850"/>
                      </a:lnTo>
                      <a:lnTo>
                        <a:pt x="52539" y="27892"/>
                      </a:lnTo>
                      <a:lnTo>
                        <a:pt x="52644" y="27934"/>
                      </a:lnTo>
                      <a:lnTo>
                        <a:pt x="52686" y="27913"/>
                      </a:lnTo>
                      <a:lnTo>
                        <a:pt x="52686" y="27829"/>
                      </a:lnTo>
                      <a:lnTo>
                        <a:pt x="52749" y="27808"/>
                      </a:lnTo>
                      <a:lnTo>
                        <a:pt x="52790" y="27829"/>
                      </a:lnTo>
                      <a:lnTo>
                        <a:pt x="52874" y="27829"/>
                      </a:lnTo>
                      <a:lnTo>
                        <a:pt x="52916" y="27808"/>
                      </a:lnTo>
                      <a:lnTo>
                        <a:pt x="52979" y="27892"/>
                      </a:lnTo>
                      <a:lnTo>
                        <a:pt x="53021" y="27892"/>
                      </a:lnTo>
                      <a:lnTo>
                        <a:pt x="53104" y="27913"/>
                      </a:lnTo>
                      <a:lnTo>
                        <a:pt x="53125" y="27955"/>
                      </a:lnTo>
                      <a:lnTo>
                        <a:pt x="53104" y="28017"/>
                      </a:lnTo>
                      <a:lnTo>
                        <a:pt x="53125" y="28059"/>
                      </a:lnTo>
                      <a:lnTo>
                        <a:pt x="53188" y="28059"/>
                      </a:lnTo>
                      <a:lnTo>
                        <a:pt x="53209" y="28122"/>
                      </a:lnTo>
                      <a:lnTo>
                        <a:pt x="53272" y="28059"/>
                      </a:lnTo>
                      <a:lnTo>
                        <a:pt x="53335" y="28101"/>
                      </a:lnTo>
                      <a:lnTo>
                        <a:pt x="53376" y="28143"/>
                      </a:lnTo>
                      <a:lnTo>
                        <a:pt x="53335" y="28206"/>
                      </a:lnTo>
                      <a:lnTo>
                        <a:pt x="53376" y="28247"/>
                      </a:lnTo>
                      <a:lnTo>
                        <a:pt x="53481" y="28268"/>
                      </a:lnTo>
                      <a:lnTo>
                        <a:pt x="53523" y="28268"/>
                      </a:lnTo>
                      <a:lnTo>
                        <a:pt x="53586" y="28310"/>
                      </a:lnTo>
                      <a:lnTo>
                        <a:pt x="53586" y="28352"/>
                      </a:lnTo>
                      <a:lnTo>
                        <a:pt x="53627" y="28373"/>
                      </a:lnTo>
                      <a:lnTo>
                        <a:pt x="53690" y="28457"/>
                      </a:lnTo>
                      <a:lnTo>
                        <a:pt x="53690" y="28540"/>
                      </a:lnTo>
                      <a:lnTo>
                        <a:pt x="53711" y="28624"/>
                      </a:lnTo>
                      <a:lnTo>
                        <a:pt x="53711" y="28666"/>
                      </a:lnTo>
                      <a:lnTo>
                        <a:pt x="53732" y="28687"/>
                      </a:lnTo>
                      <a:lnTo>
                        <a:pt x="53899" y="28687"/>
                      </a:lnTo>
                      <a:lnTo>
                        <a:pt x="53920" y="28750"/>
                      </a:lnTo>
                      <a:lnTo>
                        <a:pt x="53899" y="28833"/>
                      </a:lnTo>
                      <a:lnTo>
                        <a:pt x="53899" y="28875"/>
                      </a:lnTo>
                      <a:lnTo>
                        <a:pt x="54025" y="28959"/>
                      </a:lnTo>
                      <a:lnTo>
                        <a:pt x="54067" y="29064"/>
                      </a:lnTo>
                      <a:lnTo>
                        <a:pt x="54151" y="29147"/>
                      </a:lnTo>
                      <a:lnTo>
                        <a:pt x="54171" y="29210"/>
                      </a:lnTo>
                      <a:lnTo>
                        <a:pt x="54234" y="29252"/>
                      </a:lnTo>
                      <a:lnTo>
                        <a:pt x="54255" y="29356"/>
                      </a:lnTo>
                      <a:lnTo>
                        <a:pt x="54339" y="29398"/>
                      </a:lnTo>
                      <a:lnTo>
                        <a:pt x="54339" y="29461"/>
                      </a:lnTo>
                      <a:lnTo>
                        <a:pt x="54318" y="29503"/>
                      </a:lnTo>
                      <a:lnTo>
                        <a:pt x="54339" y="29524"/>
                      </a:lnTo>
                      <a:lnTo>
                        <a:pt x="54381" y="29503"/>
                      </a:lnTo>
                      <a:lnTo>
                        <a:pt x="54443" y="29587"/>
                      </a:lnTo>
                      <a:lnTo>
                        <a:pt x="54464" y="29670"/>
                      </a:lnTo>
                      <a:lnTo>
                        <a:pt x="54569" y="29817"/>
                      </a:lnTo>
                      <a:lnTo>
                        <a:pt x="54778" y="29963"/>
                      </a:lnTo>
                      <a:lnTo>
                        <a:pt x="54799" y="30047"/>
                      </a:lnTo>
                      <a:lnTo>
                        <a:pt x="54841" y="30152"/>
                      </a:lnTo>
                      <a:lnTo>
                        <a:pt x="54883" y="30193"/>
                      </a:lnTo>
                      <a:lnTo>
                        <a:pt x="54883" y="30298"/>
                      </a:lnTo>
                      <a:lnTo>
                        <a:pt x="54967" y="30319"/>
                      </a:lnTo>
                      <a:lnTo>
                        <a:pt x="55008" y="30319"/>
                      </a:lnTo>
                      <a:lnTo>
                        <a:pt x="55050" y="30424"/>
                      </a:lnTo>
                      <a:lnTo>
                        <a:pt x="55050" y="30507"/>
                      </a:lnTo>
                      <a:lnTo>
                        <a:pt x="55092" y="30612"/>
                      </a:lnTo>
                      <a:lnTo>
                        <a:pt x="55218" y="30737"/>
                      </a:lnTo>
                      <a:lnTo>
                        <a:pt x="55322" y="30758"/>
                      </a:lnTo>
                      <a:lnTo>
                        <a:pt x="55385" y="30842"/>
                      </a:lnTo>
                      <a:lnTo>
                        <a:pt x="55469" y="30842"/>
                      </a:lnTo>
                      <a:lnTo>
                        <a:pt x="55511" y="30821"/>
                      </a:lnTo>
                      <a:lnTo>
                        <a:pt x="55573" y="30842"/>
                      </a:lnTo>
                      <a:lnTo>
                        <a:pt x="55615" y="30821"/>
                      </a:lnTo>
                      <a:lnTo>
                        <a:pt x="55741" y="30842"/>
                      </a:lnTo>
                      <a:lnTo>
                        <a:pt x="55803" y="30779"/>
                      </a:lnTo>
                      <a:lnTo>
                        <a:pt x="55887" y="30779"/>
                      </a:lnTo>
                      <a:lnTo>
                        <a:pt x="55887" y="30821"/>
                      </a:lnTo>
                      <a:lnTo>
                        <a:pt x="55824" y="30863"/>
                      </a:lnTo>
                      <a:lnTo>
                        <a:pt x="55845" y="30905"/>
                      </a:lnTo>
                      <a:lnTo>
                        <a:pt x="55992" y="30905"/>
                      </a:lnTo>
                      <a:lnTo>
                        <a:pt x="56034" y="30926"/>
                      </a:lnTo>
                      <a:lnTo>
                        <a:pt x="56055" y="30968"/>
                      </a:lnTo>
                      <a:lnTo>
                        <a:pt x="56138" y="31030"/>
                      </a:lnTo>
                      <a:lnTo>
                        <a:pt x="56159" y="30968"/>
                      </a:lnTo>
                      <a:lnTo>
                        <a:pt x="56222" y="30947"/>
                      </a:lnTo>
                      <a:lnTo>
                        <a:pt x="56264" y="30968"/>
                      </a:lnTo>
                      <a:lnTo>
                        <a:pt x="56306" y="30905"/>
                      </a:lnTo>
                      <a:lnTo>
                        <a:pt x="56348" y="30905"/>
                      </a:lnTo>
                      <a:lnTo>
                        <a:pt x="56410" y="30947"/>
                      </a:lnTo>
                      <a:lnTo>
                        <a:pt x="56431" y="31009"/>
                      </a:lnTo>
                      <a:lnTo>
                        <a:pt x="56473" y="31072"/>
                      </a:lnTo>
                      <a:lnTo>
                        <a:pt x="56536" y="31072"/>
                      </a:lnTo>
                      <a:lnTo>
                        <a:pt x="56557" y="31135"/>
                      </a:lnTo>
                      <a:lnTo>
                        <a:pt x="56620" y="31177"/>
                      </a:lnTo>
                      <a:lnTo>
                        <a:pt x="56640" y="31177"/>
                      </a:lnTo>
                      <a:lnTo>
                        <a:pt x="56682" y="31240"/>
                      </a:lnTo>
                      <a:lnTo>
                        <a:pt x="56724" y="31281"/>
                      </a:lnTo>
                      <a:lnTo>
                        <a:pt x="56850" y="31344"/>
                      </a:lnTo>
                      <a:lnTo>
                        <a:pt x="56871" y="31365"/>
                      </a:lnTo>
                      <a:lnTo>
                        <a:pt x="56933" y="31365"/>
                      </a:lnTo>
                      <a:lnTo>
                        <a:pt x="56975" y="31407"/>
                      </a:lnTo>
                      <a:lnTo>
                        <a:pt x="57059" y="31449"/>
                      </a:lnTo>
                      <a:lnTo>
                        <a:pt x="57122" y="31407"/>
                      </a:lnTo>
                      <a:lnTo>
                        <a:pt x="57184" y="31407"/>
                      </a:lnTo>
                      <a:lnTo>
                        <a:pt x="57247" y="31365"/>
                      </a:lnTo>
                      <a:lnTo>
                        <a:pt x="57289" y="31365"/>
                      </a:lnTo>
                      <a:lnTo>
                        <a:pt x="57352" y="31386"/>
                      </a:lnTo>
                      <a:lnTo>
                        <a:pt x="57352" y="31470"/>
                      </a:lnTo>
                      <a:lnTo>
                        <a:pt x="57289" y="31553"/>
                      </a:lnTo>
                      <a:lnTo>
                        <a:pt x="57289" y="31637"/>
                      </a:lnTo>
                      <a:lnTo>
                        <a:pt x="57289" y="31700"/>
                      </a:lnTo>
                      <a:lnTo>
                        <a:pt x="57394" y="31700"/>
                      </a:lnTo>
                      <a:lnTo>
                        <a:pt x="57436" y="31805"/>
                      </a:lnTo>
                      <a:lnTo>
                        <a:pt x="57456" y="31909"/>
                      </a:lnTo>
                      <a:lnTo>
                        <a:pt x="57436" y="32014"/>
                      </a:lnTo>
                      <a:lnTo>
                        <a:pt x="57394" y="32056"/>
                      </a:lnTo>
                      <a:lnTo>
                        <a:pt x="57394" y="32118"/>
                      </a:lnTo>
                      <a:lnTo>
                        <a:pt x="57498" y="32265"/>
                      </a:lnTo>
                      <a:lnTo>
                        <a:pt x="57561" y="32286"/>
                      </a:lnTo>
                      <a:lnTo>
                        <a:pt x="57645" y="32390"/>
                      </a:lnTo>
                      <a:lnTo>
                        <a:pt x="57666" y="32432"/>
                      </a:lnTo>
                      <a:lnTo>
                        <a:pt x="57749" y="32411"/>
                      </a:lnTo>
                      <a:lnTo>
                        <a:pt x="57812" y="32369"/>
                      </a:lnTo>
                      <a:lnTo>
                        <a:pt x="57896" y="32369"/>
                      </a:lnTo>
                      <a:lnTo>
                        <a:pt x="57938" y="32432"/>
                      </a:lnTo>
                      <a:lnTo>
                        <a:pt x="57980" y="32516"/>
                      </a:lnTo>
                      <a:lnTo>
                        <a:pt x="58042" y="32495"/>
                      </a:lnTo>
                      <a:lnTo>
                        <a:pt x="58105" y="32432"/>
                      </a:lnTo>
                      <a:lnTo>
                        <a:pt x="58189" y="32474"/>
                      </a:lnTo>
                      <a:lnTo>
                        <a:pt x="58231" y="32432"/>
                      </a:lnTo>
                      <a:lnTo>
                        <a:pt x="58398" y="32411"/>
                      </a:lnTo>
                      <a:lnTo>
                        <a:pt x="58461" y="32328"/>
                      </a:lnTo>
                      <a:lnTo>
                        <a:pt x="58524" y="32307"/>
                      </a:lnTo>
                      <a:lnTo>
                        <a:pt x="58524" y="32244"/>
                      </a:lnTo>
                      <a:lnTo>
                        <a:pt x="58544" y="32160"/>
                      </a:lnTo>
                      <a:lnTo>
                        <a:pt x="58628" y="32097"/>
                      </a:lnTo>
                      <a:lnTo>
                        <a:pt x="58628" y="31993"/>
                      </a:lnTo>
                      <a:lnTo>
                        <a:pt x="58649" y="31909"/>
                      </a:lnTo>
                      <a:lnTo>
                        <a:pt x="58837" y="31909"/>
                      </a:lnTo>
                      <a:lnTo>
                        <a:pt x="58858" y="31805"/>
                      </a:lnTo>
                      <a:lnTo>
                        <a:pt x="58921" y="31805"/>
                      </a:lnTo>
                      <a:lnTo>
                        <a:pt x="58963" y="31784"/>
                      </a:lnTo>
                      <a:lnTo>
                        <a:pt x="59005" y="31700"/>
                      </a:lnTo>
                      <a:lnTo>
                        <a:pt x="59047" y="31658"/>
                      </a:lnTo>
                      <a:lnTo>
                        <a:pt x="59151" y="31658"/>
                      </a:lnTo>
                      <a:lnTo>
                        <a:pt x="59214" y="31595"/>
                      </a:lnTo>
                      <a:lnTo>
                        <a:pt x="59319" y="31658"/>
                      </a:lnTo>
                      <a:lnTo>
                        <a:pt x="59361" y="31700"/>
                      </a:lnTo>
                      <a:lnTo>
                        <a:pt x="59465" y="31700"/>
                      </a:lnTo>
                      <a:lnTo>
                        <a:pt x="59486" y="31763"/>
                      </a:lnTo>
                      <a:lnTo>
                        <a:pt x="59549" y="31867"/>
                      </a:lnTo>
                      <a:lnTo>
                        <a:pt x="59486" y="31909"/>
                      </a:lnTo>
                      <a:lnTo>
                        <a:pt x="59528" y="31972"/>
                      </a:lnTo>
                      <a:lnTo>
                        <a:pt x="59633" y="32077"/>
                      </a:lnTo>
                      <a:lnTo>
                        <a:pt x="59633" y="32139"/>
                      </a:lnTo>
                      <a:lnTo>
                        <a:pt x="59674" y="32202"/>
                      </a:lnTo>
                      <a:lnTo>
                        <a:pt x="59758" y="32244"/>
                      </a:lnTo>
                      <a:lnTo>
                        <a:pt x="59737" y="32390"/>
                      </a:lnTo>
                      <a:lnTo>
                        <a:pt x="59737" y="32495"/>
                      </a:lnTo>
                      <a:lnTo>
                        <a:pt x="59695" y="32537"/>
                      </a:lnTo>
                      <a:lnTo>
                        <a:pt x="59633" y="32558"/>
                      </a:lnTo>
                      <a:lnTo>
                        <a:pt x="59549" y="32662"/>
                      </a:lnTo>
                      <a:lnTo>
                        <a:pt x="59549" y="32725"/>
                      </a:lnTo>
                      <a:lnTo>
                        <a:pt x="59591" y="32809"/>
                      </a:lnTo>
                      <a:lnTo>
                        <a:pt x="59633" y="32830"/>
                      </a:lnTo>
                      <a:lnTo>
                        <a:pt x="59633" y="32934"/>
                      </a:lnTo>
                      <a:lnTo>
                        <a:pt x="59591" y="33018"/>
                      </a:lnTo>
                      <a:lnTo>
                        <a:pt x="59633" y="33060"/>
                      </a:lnTo>
                      <a:lnTo>
                        <a:pt x="59674" y="33081"/>
                      </a:lnTo>
                      <a:lnTo>
                        <a:pt x="59674" y="33144"/>
                      </a:lnTo>
                      <a:lnTo>
                        <a:pt x="59695" y="33185"/>
                      </a:lnTo>
                      <a:lnTo>
                        <a:pt x="59695" y="33248"/>
                      </a:lnTo>
                      <a:lnTo>
                        <a:pt x="59674" y="33269"/>
                      </a:lnTo>
                      <a:lnTo>
                        <a:pt x="59653" y="33290"/>
                      </a:lnTo>
                      <a:lnTo>
                        <a:pt x="59653" y="33437"/>
                      </a:lnTo>
                      <a:lnTo>
                        <a:pt x="59695" y="33562"/>
                      </a:lnTo>
                      <a:lnTo>
                        <a:pt x="59737" y="33604"/>
                      </a:lnTo>
                      <a:lnTo>
                        <a:pt x="59737" y="33667"/>
                      </a:lnTo>
                      <a:lnTo>
                        <a:pt x="59674" y="33709"/>
                      </a:lnTo>
                      <a:lnTo>
                        <a:pt x="59653" y="33792"/>
                      </a:lnTo>
                      <a:lnTo>
                        <a:pt x="59674" y="33855"/>
                      </a:lnTo>
                      <a:lnTo>
                        <a:pt x="59674" y="33897"/>
                      </a:lnTo>
                      <a:lnTo>
                        <a:pt x="59695" y="33960"/>
                      </a:lnTo>
                      <a:lnTo>
                        <a:pt x="59633" y="34001"/>
                      </a:lnTo>
                      <a:lnTo>
                        <a:pt x="59591" y="34022"/>
                      </a:lnTo>
                      <a:lnTo>
                        <a:pt x="59633" y="34085"/>
                      </a:lnTo>
                      <a:lnTo>
                        <a:pt x="59653" y="34169"/>
                      </a:lnTo>
                      <a:lnTo>
                        <a:pt x="59633" y="34211"/>
                      </a:lnTo>
                      <a:lnTo>
                        <a:pt x="59570" y="34315"/>
                      </a:lnTo>
                      <a:lnTo>
                        <a:pt x="59591" y="34378"/>
                      </a:lnTo>
                      <a:lnTo>
                        <a:pt x="59633" y="34420"/>
                      </a:lnTo>
                      <a:lnTo>
                        <a:pt x="59591" y="34483"/>
                      </a:lnTo>
                      <a:lnTo>
                        <a:pt x="59591" y="34525"/>
                      </a:lnTo>
                      <a:lnTo>
                        <a:pt x="59633" y="34587"/>
                      </a:lnTo>
                      <a:lnTo>
                        <a:pt x="59653" y="34650"/>
                      </a:lnTo>
                      <a:lnTo>
                        <a:pt x="59591" y="34713"/>
                      </a:lnTo>
                      <a:lnTo>
                        <a:pt x="59549" y="34713"/>
                      </a:lnTo>
                      <a:lnTo>
                        <a:pt x="59486" y="34692"/>
                      </a:lnTo>
                      <a:lnTo>
                        <a:pt x="59130" y="34608"/>
                      </a:lnTo>
                      <a:lnTo>
                        <a:pt x="59047" y="34587"/>
                      </a:lnTo>
                      <a:lnTo>
                        <a:pt x="58942" y="34546"/>
                      </a:lnTo>
                      <a:lnTo>
                        <a:pt x="58900" y="34546"/>
                      </a:lnTo>
                      <a:lnTo>
                        <a:pt x="58796" y="34713"/>
                      </a:lnTo>
                      <a:lnTo>
                        <a:pt x="58754" y="34797"/>
                      </a:lnTo>
                      <a:lnTo>
                        <a:pt x="58712" y="34859"/>
                      </a:lnTo>
                      <a:lnTo>
                        <a:pt x="58628" y="34859"/>
                      </a:lnTo>
                      <a:lnTo>
                        <a:pt x="58544" y="34922"/>
                      </a:lnTo>
                      <a:lnTo>
                        <a:pt x="58524" y="34964"/>
                      </a:lnTo>
                      <a:lnTo>
                        <a:pt x="58586" y="35069"/>
                      </a:lnTo>
                      <a:lnTo>
                        <a:pt x="58712" y="35278"/>
                      </a:lnTo>
                      <a:lnTo>
                        <a:pt x="58733" y="35362"/>
                      </a:lnTo>
                      <a:lnTo>
                        <a:pt x="58754" y="35445"/>
                      </a:lnTo>
                      <a:lnTo>
                        <a:pt x="58837" y="35550"/>
                      </a:lnTo>
                      <a:lnTo>
                        <a:pt x="58837" y="35654"/>
                      </a:lnTo>
                      <a:lnTo>
                        <a:pt x="58837" y="35780"/>
                      </a:lnTo>
                      <a:lnTo>
                        <a:pt x="58837" y="35885"/>
                      </a:lnTo>
                      <a:lnTo>
                        <a:pt x="58837" y="36094"/>
                      </a:lnTo>
                      <a:lnTo>
                        <a:pt x="58921" y="36157"/>
                      </a:lnTo>
                      <a:lnTo>
                        <a:pt x="58921" y="36261"/>
                      </a:lnTo>
                      <a:lnTo>
                        <a:pt x="58921" y="36366"/>
                      </a:lnTo>
                      <a:lnTo>
                        <a:pt x="58900" y="36408"/>
                      </a:lnTo>
                      <a:lnTo>
                        <a:pt x="58900" y="36491"/>
                      </a:lnTo>
                      <a:lnTo>
                        <a:pt x="58921" y="36533"/>
                      </a:lnTo>
                      <a:lnTo>
                        <a:pt x="58921" y="36638"/>
                      </a:lnTo>
                      <a:lnTo>
                        <a:pt x="58858" y="36638"/>
                      </a:lnTo>
                      <a:lnTo>
                        <a:pt x="58733" y="36617"/>
                      </a:lnTo>
                      <a:lnTo>
                        <a:pt x="58649" y="36680"/>
                      </a:lnTo>
                      <a:lnTo>
                        <a:pt x="58649" y="36722"/>
                      </a:lnTo>
                      <a:lnTo>
                        <a:pt x="58691" y="36826"/>
                      </a:lnTo>
                      <a:lnTo>
                        <a:pt x="58733" y="36847"/>
                      </a:lnTo>
                      <a:lnTo>
                        <a:pt x="58733" y="36931"/>
                      </a:lnTo>
                      <a:lnTo>
                        <a:pt x="58733" y="36952"/>
                      </a:lnTo>
                      <a:lnTo>
                        <a:pt x="58837" y="37098"/>
                      </a:lnTo>
                      <a:lnTo>
                        <a:pt x="58858" y="37098"/>
                      </a:lnTo>
                      <a:lnTo>
                        <a:pt x="58921" y="36931"/>
                      </a:lnTo>
                      <a:lnTo>
                        <a:pt x="59068" y="36910"/>
                      </a:lnTo>
                      <a:lnTo>
                        <a:pt x="59130" y="36952"/>
                      </a:lnTo>
                      <a:lnTo>
                        <a:pt x="59172" y="36784"/>
                      </a:lnTo>
                      <a:lnTo>
                        <a:pt x="59256" y="36722"/>
                      </a:lnTo>
                      <a:lnTo>
                        <a:pt x="59256" y="36512"/>
                      </a:lnTo>
                      <a:lnTo>
                        <a:pt x="59361" y="36429"/>
                      </a:lnTo>
                      <a:lnTo>
                        <a:pt x="59361" y="36324"/>
                      </a:lnTo>
                      <a:lnTo>
                        <a:pt x="59381" y="36282"/>
                      </a:lnTo>
                      <a:lnTo>
                        <a:pt x="59528" y="36366"/>
                      </a:lnTo>
                      <a:lnTo>
                        <a:pt x="59653" y="36303"/>
                      </a:lnTo>
                      <a:lnTo>
                        <a:pt x="59695" y="36366"/>
                      </a:lnTo>
                      <a:lnTo>
                        <a:pt x="59695" y="36575"/>
                      </a:lnTo>
                      <a:lnTo>
                        <a:pt x="59884" y="36617"/>
                      </a:lnTo>
                      <a:lnTo>
                        <a:pt x="60072" y="36722"/>
                      </a:lnTo>
                      <a:lnTo>
                        <a:pt x="60114" y="36680"/>
                      </a:lnTo>
                      <a:lnTo>
                        <a:pt x="60197" y="36742"/>
                      </a:lnTo>
                      <a:lnTo>
                        <a:pt x="60323" y="36617"/>
                      </a:lnTo>
                      <a:lnTo>
                        <a:pt x="60490" y="36596"/>
                      </a:lnTo>
                      <a:lnTo>
                        <a:pt x="60511" y="36512"/>
                      </a:lnTo>
                      <a:lnTo>
                        <a:pt x="60595" y="36512"/>
                      </a:lnTo>
                      <a:lnTo>
                        <a:pt x="60679" y="36366"/>
                      </a:lnTo>
                      <a:lnTo>
                        <a:pt x="60846" y="36115"/>
                      </a:lnTo>
                      <a:lnTo>
                        <a:pt x="60825" y="36073"/>
                      </a:lnTo>
                      <a:lnTo>
                        <a:pt x="60951" y="36010"/>
                      </a:lnTo>
                      <a:lnTo>
                        <a:pt x="60951" y="35926"/>
                      </a:lnTo>
                      <a:lnTo>
                        <a:pt x="60909" y="35780"/>
                      </a:lnTo>
                      <a:lnTo>
                        <a:pt x="60993" y="35822"/>
                      </a:lnTo>
                      <a:lnTo>
                        <a:pt x="60993" y="35843"/>
                      </a:lnTo>
                      <a:lnTo>
                        <a:pt x="61118" y="35654"/>
                      </a:lnTo>
                      <a:lnTo>
                        <a:pt x="61055" y="35550"/>
                      </a:lnTo>
                      <a:lnTo>
                        <a:pt x="61118" y="35529"/>
                      </a:lnTo>
                      <a:lnTo>
                        <a:pt x="61118" y="35341"/>
                      </a:lnTo>
                      <a:lnTo>
                        <a:pt x="61223" y="35299"/>
                      </a:lnTo>
                      <a:lnTo>
                        <a:pt x="61223" y="35194"/>
                      </a:lnTo>
                      <a:lnTo>
                        <a:pt x="61369" y="35090"/>
                      </a:lnTo>
                      <a:lnTo>
                        <a:pt x="61411" y="35027"/>
                      </a:lnTo>
                      <a:lnTo>
                        <a:pt x="61348" y="34985"/>
                      </a:lnTo>
                      <a:lnTo>
                        <a:pt x="61369" y="34838"/>
                      </a:lnTo>
                      <a:lnTo>
                        <a:pt x="61453" y="34818"/>
                      </a:lnTo>
                      <a:lnTo>
                        <a:pt x="61557" y="34315"/>
                      </a:lnTo>
                      <a:lnTo>
                        <a:pt x="61683" y="34169"/>
                      </a:lnTo>
                      <a:lnTo>
                        <a:pt x="61683" y="34064"/>
                      </a:lnTo>
                      <a:lnTo>
                        <a:pt x="61829" y="33960"/>
                      </a:lnTo>
                      <a:lnTo>
                        <a:pt x="61850" y="33834"/>
                      </a:lnTo>
                      <a:lnTo>
                        <a:pt x="61976" y="33667"/>
                      </a:lnTo>
                      <a:lnTo>
                        <a:pt x="61976" y="33541"/>
                      </a:lnTo>
                      <a:lnTo>
                        <a:pt x="61934" y="33520"/>
                      </a:lnTo>
                      <a:lnTo>
                        <a:pt x="61892" y="33353"/>
                      </a:lnTo>
                      <a:lnTo>
                        <a:pt x="62039" y="33227"/>
                      </a:lnTo>
                      <a:lnTo>
                        <a:pt x="61976" y="32955"/>
                      </a:lnTo>
                      <a:lnTo>
                        <a:pt x="62081" y="32830"/>
                      </a:lnTo>
                      <a:lnTo>
                        <a:pt x="62081" y="32746"/>
                      </a:lnTo>
                      <a:lnTo>
                        <a:pt x="62039" y="32746"/>
                      </a:lnTo>
                      <a:lnTo>
                        <a:pt x="62101" y="32579"/>
                      </a:lnTo>
                      <a:lnTo>
                        <a:pt x="62101" y="32411"/>
                      </a:lnTo>
                      <a:lnTo>
                        <a:pt x="62206" y="32307"/>
                      </a:lnTo>
                      <a:lnTo>
                        <a:pt x="62206" y="32118"/>
                      </a:lnTo>
                      <a:lnTo>
                        <a:pt x="62185" y="32097"/>
                      </a:lnTo>
                      <a:lnTo>
                        <a:pt x="62164" y="31909"/>
                      </a:lnTo>
                      <a:lnTo>
                        <a:pt x="62248" y="31742"/>
                      </a:lnTo>
                      <a:lnTo>
                        <a:pt x="62248" y="31574"/>
                      </a:lnTo>
                      <a:lnTo>
                        <a:pt x="62394" y="31386"/>
                      </a:lnTo>
                      <a:lnTo>
                        <a:pt x="62394" y="31240"/>
                      </a:lnTo>
                      <a:lnTo>
                        <a:pt x="62353" y="31135"/>
                      </a:lnTo>
                      <a:lnTo>
                        <a:pt x="62353" y="30947"/>
                      </a:lnTo>
                      <a:lnTo>
                        <a:pt x="62394" y="30905"/>
                      </a:lnTo>
                      <a:lnTo>
                        <a:pt x="62394" y="30758"/>
                      </a:lnTo>
                      <a:lnTo>
                        <a:pt x="62311" y="30758"/>
                      </a:lnTo>
                      <a:lnTo>
                        <a:pt x="62269" y="30486"/>
                      </a:lnTo>
                      <a:lnTo>
                        <a:pt x="62269" y="30403"/>
                      </a:lnTo>
                      <a:lnTo>
                        <a:pt x="62248" y="30319"/>
                      </a:lnTo>
                      <a:lnTo>
                        <a:pt x="62248" y="30110"/>
                      </a:lnTo>
                      <a:lnTo>
                        <a:pt x="62081" y="29921"/>
                      </a:lnTo>
                      <a:lnTo>
                        <a:pt x="62039" y="29921"/>
                      </a:lnTo>
                      <a:lnTo>
                        <a:pt x="61976" y="29817"/>
                      </a:lnTo>
                      <a:lnTo>
                        <a:pt x="62039" y="29775"/>
                      </a:lnTo>
                      <a:lnTo>
                        <a:pt x="62101" y="29608"/>
                      </a:lnTo>
                      <a:lnTo>
                        <a:pt x="62101" y="29566"/>
                      </a:lnTo>
                      <a:lnTo>
                        <a:pt x="61997" y="29649"/>
                      </a:lnTo>
                      <a:lnTo>
                        <a:pt x="61892" y="29608"/>
                      </a:lnTo>
                      <a:lnTo>
                        <a:pt x="61788" y="29231"/>
                      </a:lnTo>
                      <a:lnTo>
                        <a:pt x="61788" y="29126"/>
                      </a:lnTo>
                      <a:lnTo>
                        <a:pt x="61767" y="29043"/>
                      </a:lnTo>
                      <a:lnTo>
                        <a:pt x="61746" y="28833"/>
                      </a:lnTo>
                      <a:lnTo>
                        <a:pt x="61788" y="28750"/>
                      </a:lnTo>
                      <a:lnTo>
                        <a:pt x="61683" y="28457"/>
                      </a:lnTo>
                      <a:lnTo>
                        <a:pt x="61767" y="28394"/>
                      </a:lnTo>
                      <a:lnTo>
                        <a:pt x="61725" y="28352"/>
                      </a:lnTo>
                      <a:lnTo>
                        <a:pt x="61746" y="28310"/>
                      </a:lnTo>
                      <a:lnTo>
                        <a:pt x="61746" y="28227"/>
                      </a:lnTo>
                      <a:lnTo>
                        <a:pt x="61683" y="28185"/>
                      </a:lnTo>
                      <a:lnTo>
                        <a:pt x="61746" y="28080"/>
                      </a:lnTo>
                      <a:lnTo>
                        <a:pt x="61683" y="27975"/>
                      </a:lnTo>
                      <a:lnTo>
                        <a:pt x="61683" y="27892"/>
                      </a:lnTo>
                      <a:lnTo>
                        <a:pt x="61767" y="27829"/>
                      </a:lnTo>
                      <a:lnTo>
                        <a:pt x="61662" y="27766"/>
                      </a:lnTo>
                      <a:lnTo>
                        <a:pt x="61641" y="27620"/>
                      </a:lnTo>
                      <a:lnTo>
                        <a:pt x="61683" y="27557"/>
                      </a:lnTo>
                      <a:lnTo>
                        <a:pt x="61662" y="27452"/>
                      </a:lnTo>
                      <a:lnTo>
                        <a:pt x="61578" y="27515"/>
                      </a:lnTo>
                      <a:lnTo>
                        <a:pt x="61474" y="27494"/>
                      </a:lnTo>
                      <a:lnTo>
                        <a:pt x="61348" y="27390"/>
                      </a:lnTo>
                      <a:lnTo>
                        <a:pt x="61348" y="27264"/>
                      </a:lnTo>
                      <a:lnTo>
                        <a:pt x="61411" y="27180"/>
                      </a:lnTo>
                      <a:lnTo>
                        <a:pt x="61411" y="27076"/>
                      </a:lnTo>
                      <a:lnTo>
                        <a:pt x="61244" y="26887"/>
                      </a:lnTo>
                      <a:lnTo>
                        <a:pt x="61160" y="26887"/>
                      </a:lnTo>
                      <a:lnTo>
                        <a:pt x="61055" y="26762"/>
                      </a:lnTo>
                      <a:lnTo>
                        <a:pt x="61139" y="26720"/>
                      </a:lnTo>
                      <a:lnTo>
                        <a:pt x="61139" y="26615"/>
                      </a:lnTo>
                      <a:lnTo>
                        <a:pt x="61202" y="26511"/>
                      </a:lnTo>
                      <a:lnTo>
                        <a:pt x="61097" y="26323"/>
                      </a:lnTo>
                      <a:lnTo>
                        <a:pt x="61013" y="26323"/>
                      </a:lnTo>
                      <a:lnTo>
                        <a:pt x="60930" y="26239"/>
                      </a:lnTo>
                      <a:lnTo>
                        <a:pt x="60825" y="26218"/>
                      </a:lnTo>
                      <a:lnTo>
                        <a:pt x="60804" y="26134"/>
                      </a:lnTo>
                      <a:lnTo>
                        <a:pt x="60532" y="26051"/>
                      </a:lnTo>
                      <a:lnTo>
                        <a:pt x="60490" y="25988"/>
                      </a:lnTo>
                      <a:lnTo>
                        <a:pt x="60323" y="25946"/>
                      </a:lnTo>
                      <a:lnTo>
                        <a:pt x="60260" y="25904"/>
                      </a:lnTo>
                      <a:lnTo>
                        <a:pt x="60197" y="25779"/>
                      </a:lnTo>
                      <a:lnTo>
                        <a:pt x="60114" y="25695"/>
                      </a:lnTo>
                      <a:lnTo>
                        <a:pt x="59988" y="25695"/>
                      </a:lnTo>
                      <a:lnTo>
                        <a:pt x="59863" y="25590"/>
                      </a:lnTo>
                      <a:lnTo>
                        <a:pt x="59737" y="25695"/>
                      </a:lnTo>
                      <a:lnTo>
                        <a:pt x="59633" y="25695"/>
                      </a:lnTo>
                      <a:lnTo>
                        <a:pt x="59570" y="25779"/>
                      </a:lnTo>
                      <a:lnTo>
                        <a:pt x="59486" y="25779"/>
                      </a:lnTo>
                      <a:lnTo>
                        <a:pt x="59444" y="25716"/>
                      </a:lnTo>
                      <a:lnTo>
                        <a:pt x="59444" y="25674"/>
                      </a:lnTo>
                      <a:lnTo>
                        <a:pt x="59340" y="25611"/>
                      </a:lnTo>
                      <a:lnTo>
                        <a:pt x="59235" y="25611"/>
                      </a:lnTo>
                      <a:lnTo>
                        <a:pt x="59277" y="25799"/>
                      </a:lnTo>
                      <a:lnTo>
                        <a:pt x="59381" y="25904"/>
                      </a:lnTo>
                      <a:lnTo>
                        <a:pt x="59340" y="26009"/>
                      </a:lnTo>
                      <a:lnTo>
                        <a:pt x="59381" y="26197"/>
                      </a:lnTo>
                      <a:lnTo>
                        <a:pt x="59340" y="26343"/>
                      </a:lnTo>
                      <a:lnTo>
                        <a:pt x="59256" y="26406"/>
                      </a:lnTo>
                      <a:lnTo>
                        <a:pt x="59256" y="26239"/>
                      </a:lnTo>
                      <a:lnTo>
                        <a:pt x="59277" y="26113"/>
                      </a:lnTo>
                      <a:lnTo>
                        <a:pt x="59214" y="25946"/>
                      </a:lnTo>
                      <a:lnTo>
                        <a:pt x="59151" y="26030"/>
                      </a:lnTo>
                      <a:lnTo>
                        <a:pt x="59172" y="26134"/>
                      </a:lnTo>
                      <a:lnTo>
                        <a:pt x="59130" y="26323"/>
                      </a:lnTo>
                      <a:lnTo>
                        <a:pt x="59005" y="26406"/>
                      </a:lnTo>
                      <a:lnTo>
                        <a:pt x="58733" y="26427"/>
                      </a:lnTo>
                      <a:lnTo>
                        <a:pt x="58712" y="26364"/>
                      </a:lnTo>
                      <a:lnTo>
                        <a:pt x="58816" y="26302"/>
                      </a:lnTo>
                      <a:lnTo>
                        <a:pt x="58858" y="26302"/>
                      </a:lnTo>
                      <a:lnTo>
                        <a:pt x="58858" y="26134"/>
                      </a:lnTo>
                      <a:lnTo>
                        <a:pt x="58921" y="26051"/>
                      </a:lnTo>
                      <a:lnTo>
                        <a:pt x="58963" y="26009"/>
                      </a:lnTo>
                      <a:lnTo>
                        <a:pt x="58837" y="26009"/>
                      </a:lnTo>
                      <a:lnTo>
                        <a:pt x="58796" y="26051"/>
                      </a:lnTo>
                      <a:lnTo>
                        <a:pt x="58733" y="26009"/>
                      </a:lnTo>
                      <a:lnTo>
                        <a:pt x="58649" y="26030"/>
                      </a:lnTo>
                      <a:lnTo>
                        <a:pt x="58607" y="26134"/>
                      </a:lnTo>
                      <a:lnTo>
                        <a:pt x="58524" y="26197"/>
                      </a:lnTo>
                      <a:lnTo>
                        <a:pt x="58503" y="26197"/>
                      </a:lnTo>
                      <a:lnTo>
                        <a:pt x="58419" y="26302"/>
                      </a:lnTo>
                      <a:lnTo>
                        <a:pt x="58272" y="26155"/>
                      </a:lnTo>
                      <a:lnTo>
                        <a:pt x="58293" y="26009"/>
                      </a:lnTo>
                      <a:lnTo>
                        <a:pt x="58231" y="25820"/>
                      </a:lnTo>
                      <a:lnTo>
                        <a:pt x="58105" y="25632"/>
                      </a:lnTo>
                      <a:lnTo>
                        <a:pt x="58105" y="25339"/>
                      </a:lnTo>
                      <a:lnTo>
                        <a:pt x="57980" y="25381"/>
                      </a:lnTo>
                      <a:lnTo>
                        <a:pt x="57917" y="25381"/>
                      </a:lnTo>
                      <a:lnTo>
                        <a:pt x="57812" y="25423"/>
                      </a:lnTo>
                      <a:lnTo>
                        <a:pt x="57749" y="25465"/>
                      </a:lnTo>
                      <a:lnTo>
                        <a:pt x="57603" y="25548"/>
                      </a:lnTo>
                      <a:lnTo>
                        <a:pt x="57498" y="25548"/>
                      </a:lnTo>
                      <a:lnTo>
                        <a:pt x="57394" y="25486"/>
                      </a:lnTo>
                      <a:lnTo>
                        <a:pt x="57289" y="25527"/>
                      </a:lnTo>
                      <a:lnTo>
                        <a:pt x="57184" y="25444"/>
                      </a:lnTo>
                      <a:lnTo>
                        <a:pt x="57143" y="25339"/>
                      </a:lnTo>
                      <a:lnTo>
                        <a:pt x="57184" y="25255"/>
                      </a:lnTo>
                      <a:lnTo>
                        <a:pt x="57226" y="25109"/>
                      </a:lnTo>
                      <a:lnTo>
                        <a:pt x="57331" y="24942"/>
                      </a:lnTo>
                      <a:lnTo>
                        <a:pt x="57477" y="24774"/>
                      </a:lnTo>
                      <a:lnTo>
                        <a:pt x="57477" y="24586"/>
                      </a:lnTo>
                      <a:lnTo>
                        <a:pt x="57666" y="24439"/>
                      </a:lnTo>
                      <a:lnTo>
                        <a:pt x="57666" y="24272"/>
                      </a:lnTo>
                      <a:lnTo>
                        <a:pt x="57708" y="24251"/>
                      </a:lnTo>
                      <a:lnTo>
                        <a:pt x="57708" y="24188"/>
                      </a:lnTo>
                      <a:lnTo>
                        <a:pt x="57812" y="24021"/>
                      </a:lnTo>
                      <a:lnTo>
                        <a:pt x="57854" y="23874"/>
                      </a:lnTo>
                      <a:lnTo>
                        <a:pt x="57917" y="23749"/>
                      </a:lnTo>
                      <a:lnTo>
                        <a:pt x="57875" y="23623"/>
                      </a:lnTo>
                      <a:lnTo>
                        <a:pt x="57917" y="23540"/>
                      </a:lnTo>
                      <a:lnTo>
                        <a:pt x="57917" y="23330"/>
                      </a:lnTo>
                      <a:lnTo>
                        <a:pt x="57980" y="23038"/>
                      </a:lnTo>
                      <a:lnTo>
                        <a:pt x="58021" y="23038"/>
                      </a:lnTo>
                      <a:lnTo>
                        <a:pt x="58063" y="22828"/>
                      </a:lnTo>
                      <a:lnTo>
                        <a:pt x="58168" y="22786"/>
                      </a:lnTo>
                      <a:lnTo>
                        <a:pt x="58126" y="22661"/>
                      </a:lnTo>
                      <a:lnTo>
                        <a:pt x="58293" y="22473"/>
                      </a:lnTo>
                      <a:lnTo>
                        <a:pt x="58314" y="22305"/>
                      </a:lnTo>
                      <a:lnTo>
                        <a:pt x="58419" y="22242"/>
                      </a:lnTo>
                      <a:lnTo>
                        <a:pt x="58377" y="22033"/>
                      </a:lnTo>
                      <a:lnTo>
                        <a:pt x="58419" y="21970"/>
                      </a:lnTo>
                      <a:lnTo>
                        <a:pt x="58419" y="21845"/>
                      </a:lnTo>
                      <a:lnTo>
                        <a:pt x="58503" y="21782"/>
                      </a:lnTo>
                      <a:lnTo>
                        <a:pt x="58544" y="21782"/>
                      </a:lnTo>
                      <a:lnTo>
                        <a:pt x="58544" y="21657"/>
                      </a:lnTo>
                      <a:lnTo>
                        <a:pt x="58503" y="21573"/>
                      </a:lnTo>
                      <a:lnTo>
                        <a:pt x="58503" y="21343"/>
                      </a:lnTo>
                      <a:lnTo>
                        <a:pt x="58482" y="21217"/>
                      </a:lnTo>
                      <a:lnTo>
                        <a:pt x="58544" y="21029"/>
                      </a:lnTo>
                      <a:lnTo>
                        <a:pt x="58712" y="20841"/>
                      </a:lnTo>
                      <a:lnTo>
                        <a:pt x="58754" y="20631"/>
                      </a:lnTo>
                      <a:lnTo>
                        <a:pt x="58607" y="20401"/>
                      </a:lnTo>
                      <a:lnTo>
                        <a:pt x="58628" y="20276"/>
                      </a:lnTo>
                      <a:lnTo>
                        <a:pt x="58733" y="20171"/>
                      </a:lnTo>
                      <a:lnTo>
                        <a:pt x="58754" y="20045"/>
                      </a:lnTo>
                      <a:lnTo>
                        <a:pt x="58963" y="19878"/>
                      </a:lnTo>
                      <a:lnTo>
                        <a:pt x="59005" y="19773"/>
                      </a:lnTo>
                      <a:lnTo>
                        <a:pt x="59068" y="19773"/>
                      </a:lnTo>
                      <a:lnTo>
                        <a:pt x="59151" y="19857"/>
                      </a:lnTo>
                      <a:lnTo>
                        <a:pt x="59277" y="19836"/>
                      </a:lnTo>
                      <a:lnTo>
                        <a:pt x="59486" y="19669"/>
                      </a:lnTo>
                      <a:lnTo>
                        <a:pt x="59674" y="19669"/>
                      </a:lnTo>
                      <a:lnTo>
                        <a:pt x="59842" y="19564"/>
                      </a:lnTo>
                      <a:lnTo>
                        <a:pt x="59967" y="19564"/>
                      </a:lnTo>
                      <a:lnTo>
                        <a:pt x="60072" y="19481"/>
                      </a:lnTo>
                      <a:lnTo>
                        <a:pt x="60177" y="19481"/>
                      </a:lnTo>
                      <a:lnTo>
                        <a:pt x="60281" y="19460"/>
                      </a:lnTo>
                      <a:lnTo>
                        <a:pt x="60323" y="19376"/>
                      </a:lnTo>
                      <a:lnTo>
                        <a:pt x="60428" y="19460"/>
                      </a:lnTo>
                      <a:lnTo>
                        <a:pt x="60386" y="19585"/>
                      </a:lnTo>
                      <a:lnTo>
                        <a:pt x="60469" y="19627"/>
                      </a:lnTo>
                      <a:lnTo>
                        <a:pt x="60574" y="19732"/>
                      </a:lnTo>
                      <a:lnTo>
                        <a:pt x="60616" y="19627"/>
                      </a:lnTo>
                      <a:lnTo>
                        <a:pt x="60721" y="19543"/>
                      </a:lnTo>
                      <a:lnTo>
                        <a:pt x="60574" y="19418"/>
                      </a:lnTo>
                      <a:lnTo>
                        <a:pt x="60574" y="19355"/>
                      </a:lnTo>
                      <a:lnTo>
                        <a:pt x="60700" y="19271"/>
                      </a:lnTo>
                      <a:lnTo>
                        <a:pt x="60909" y="19313"/>
                      </a:lnTo>
                      <a:lnTo>
                        <a:pt x="61013" y="19250"/>
                      </a:lnTo>
                      <a:lnTo>
                        <a:pt x="61244" y="19250"/>
                      </a:lnTo>
                      <a:lnTo>
                        <a:pt x="61306" y="19334"/>
                      </a:lnTo>
                      <a:lnTo>
                        <a:pt x="61348" y="19334"/>
                      </a:lnTo>
                      <a:lnTo>
                        <a:pt x="61432" y="19250"/>
                      </a:lnTo>
                      <a:lnTo>
                        <a:pt x="61516" y="19250"/>
                      </a:lnTo>
                      <a:lnTo>
                        <a:pt x="61474" y="19146"/>
                      </a:lnTo>
                      <a:lnTo>
                        <a:pt x="61557" y="19104"/>
                      </a:lnTo>
                      <a:lnTo>
                        <a:pt x="61746" y="19104"/>
                      </a:lnTo>
                      <a:lnTo>
                        <a:pt x="61829" y="19208"/>
                      </a:lnTo>
                      <a:lnTo>
                        <a:pt x="62039" y="19125"/>
                      </a:lnTo>
                      <a:lnTo>
                        <a:pt x="62039" y="19041"/>
                      </a:lnTo>
                      <a:lnTo>
                        <a:pt x="61955" y="18999"/>
                      </a:lnTo>
                      <a:lnTo>
                        <a:pt x="61892" y="19041"/>
                      </a:lnTo>
                      <a:lnTo>
                        <a:pt x="61767" y="18957"/>
                      </a:lnTo>
                      <a:lnTo>
                        <a:pt x="61850" y="18832"/>
                      </a:lnTo>
                      <a:lnTo>
                        <a:pt x="61871" y="18916"/>
                      </a:lnTo>
                      <a:lnTo>
                        <a:pt x="62039" y="18853"/>
                      </a:lnTo>
                      <a:lnTo>
                        <a:pt x="61871" y="18748"/>
                      </a:lnTo>
                      <a:lnTo>
                        <a:pt x="61871" y="18685"/>
                      </a:lnTo>
                      <a:lnTo>
                        <a:pt x="61955" y="18685"/>
                      </a:lnTo>
                      <a:lnTo>
                        <a:pt x="62101" y="18497"/>
                      </a:lnTo>
                      <a:lnTo>
                        <a:pt x="62269" y="18497"/>
                      </a:lnTo>
                      <a:lnTo>
                        <a:pt x="62353" y="18581"/>
                      </a:lnTo>
                      <a:lnTo>
                        <a:pt x="62457" y="18518"/>
                      </a:lnTo>
                      <a:lnTo>
                        <a:pt x="62666" y="18581"/>
                      </a:lnTo>
                      <a:lnTo>
                        <a:pt x="62813" y="18581"/>
                      </a:lnTo>
                      <a:lnTo>
                        <a:pt x="62813" y="18623"/>
                      </a:lnTo>
                      <a:lnTo>
                        <a:pt x="62897" y="18685"/>
                      </a:lnTo>
                      <a:lnTo>
                        <a:pt x="62959" y="18644"/>
                      </a:lnTo>
                      <a:lnTo>
                        <a:pt x="62918" y="18581"/>
                      </a:lnTo>
                      <a:lnTo>
                        <a:pt x="63106" y="18581"/>
                      </a:lnTo>
                      <a:lnTo>
                        <a:pt x="63252" y="18602"/>
                      </a:lnTo>
                      <a:lnTo>
                        <a:pt x="63357" y="18602"/>
                      </a:lnTo>
                      <a:lnTo>
                        <a:pt x="63462" y="18685"/>
                      </a:lnTo>
                      <a:lnTo>
                        <a:pt x="63462" y="18727"/>
                      </a:lnTo>
                      <a:lnTo>
                        <a:pt x="63629" y="18748"/>
                      </a:lnTo>
                      <a:lnTo>
                        <a:pt x="63734" y="18664"/>
                      </a:lnTo>
                      <a:lnTo>
                        <a:pt x="63796" y="18685"/>
                      </a:lnTo>
                      <a:lnTo>
                        <a:pt x="63838" y="18769"/>
                      </a:lnTo>
                      <a:lnTo>
                        <a:pt x="63629" y="18916"/>
                      </a:lnTo>
                      <a:lnTo>
                        <a:pt x="63441" y="18916"/>
                      </a:lnTo>
                      <a:lnTo>
                        <a:pt x="63378" y="18978"/>
                      </a:lnTo>
                      <a:lnTo>
                        <a:pt x="63378" y="19083"/>
                      </a:lnTo>
                      <a:lnTo>
                        <a:pt x="63273" y="19083"/>
                      </a:lnTo>
                      <a:lnTo>
                        <a:pt x="63252" y="19125"/>
                      </a:lnTo>
                      <a:lnTo>
                        <a:pt x="63315" y="19146"/>
                      </a:lnTo>
                      <a:lnTo>
                        <a:pt x="63378" y="19146"/>
                      </a:lnTo>
                      <a:lnTo>
                        <a:pt x="63545" y="19355"/>
                      </a:lnTo>
                      <a:lnTo>
                        <a:pt x="63587" y="19313"/>
                      </a:lnTo>
                      <a:lnTo>
                        <a:pt x="63775" y="19250"/>
                      </a:lnTo>
                      <a:lnTo>
                        <a:pt x="63859" y="19146"/>
                      </a:lnTo>
                      <a:lnTo>
                        <a:pt x="63838" y="19104"/>
                      </a:lnTo>
                      <a:lnTo>
                        <a:pt x="63964" y="19041"/>
                      </a:lnTo>
                      <a:lnTo>
                        <a:pt x="63880" y="18916"/>
                      </a:lnTo>
                      <a:lnTo>
                        <a:pt x="63964" y="18916"/>
                      </a:lnTo>
                      <a:lnTo>
                        <a:pt x="64089" y="19083"/>
                      </a:lnTo>
                      <a:lnTo>
                        <a:pt x="64173" y="19104"/>
                      </a:lnTo>
                      <a:lnTo>
                        <a:pt x="64215" y="19020"/>
                      </a:lnTo>
                      <a:lnTo>
                        <a:pt x="64173" y="18978"/>
                      </a:lnTo>
                      <a:lnTo>
                        <a:pt x="64257" y="18916"/>
                      </a:lnTo>
                      <a:lnTo>
                        <a:pt x="64298" y="18832"/>
                      </a:lnTo>
                      <a:lnTo>
                        <a:pt x="64319" y="18832"/>
                      </a:lnTo>
                      <a:lnTo>
                        <a:pt x="64319" y="18727"/>
                      </a:lnTo>
                      <a:lnTo>
                        <a:pt x="64298" y="18664"/>
                      </a:lnTo>
                      <a:lnTo>
                        <a:pt x="64382" y="18623"/>
                      </a:lnTo>
                      <a:lnTo>
                        <a:pt x="64466" y="18685"/>
                      </a:lnTo>
                      <a:lnTo>
                        <a:pt x="64529" y="18623"/>
                      </a:lnTo>
                      <a:lnTo>
                        <a:pt x="64591" y="18685"/>
                      </a:lnTo>
                      <a:lnTo>
                        <a:pt x="64612" y="18769"/>
                      </a:lnTo>
                      <a:lnTo>
                        <a:pt x="64696" y="18811"/>
                      </a:lnTo>
                      <a:lnTo>
                        <a:pt x="64842" y="18664"/>
                      </a:lnTo>
                      <a:lnTo>
                        <a:pt x="64780" y="18602"/>
                      </a:lnTo>
                      <a:lnTo>
                        <a:pt x="64780" y="18581"/>
                      </a:lnTo>
                      <a:lnTo>
                        <a:pt x="64842" y="18518"/>
                      </a:lnTo>
                      <a:lnTo>
                        <a:pt x="64926" y="18560"/>
                      </a:lnTo>
                      <a:lnTo>
                        <a:pt x="65010" y="18497"/>
                      </a:lnTo>
                      <a:lnTo>
                        <a:pt x="65094" y="18497"/>
                      </a:lnTo>
                      <a:lnTo>
                        <a:pt x="65114" y="18455"/>
                      </a:lnTo>
                      <a:lnTo>
                        <a:pt x="65010" y="18351"/>
                      </a:lnTo>
                      <a:lnTo>
                        <a:pt x="65031" y="18288"/>
                      </a:lnTo>
                      <a:lnTo>
                        <a:pt x="65031" y="18246"/>
                      </a:lnTo>
                      <a:lnTo>
                        <a:pt x="64926" y="18183"/>
                      </a:lnTo>
                      <a:lnTo>
                        <a:pt x="64884" y="18141"/>
                      </a:lnTo>
                      <a:lnTo>
                        <a:pt x="64884" y="18162"/>
                      </a:lnTo>
                      <a:lnTo>
                        <a:pt x="64884" y="18204"/>
                      </a:lnTo>
                      <a:lnTo>
                        <a:pt x="64822" y="18204"/>
                      </a:lnTo>
                      <a:lnTo>
                        <a:pt x="64717" y="18162"/>
                      </a:lnTo>
                      <a:lnTo>
                        <a:pt x="64696" y="18183"/>
                      </a:lnTo>
                      <a:lnTo>
                        <a:pt x="64696" y="18246"/>
                      </a:lnTo>
                      <a:lnTo>
                        <a:pt x="64591" y="18246"/>
                      </a:lnTo>
                      <a:lnTo>
                        <a:pt x="64529" y="18288"/>
                      </a:lnTo>
                      <a:lnTo>
                        <a:pt x="64466" y="18246"/>
                      </a:lnTo>
                      <a:lnTo>
                        <a:pt x="64487" y="18141"/>
                      </a:lnTo>
                      <a:lnTo>
                        <a:pt x="64529" y="18100"/>
                      </a:lnTo>
                      <a:lnTo>
                        <a:pt x="64382" y="17890"/>
                      </a:lnTo>
                      <a:lnTo>
                        <a:pt x="64487" y="17828"/>
                      </a:lnTo>
                      <a:lnTo>
                        <a:pt x="64382" y="17660"/>
                      </a:lnTo>
                      <a:lnTo>
                        <a:pt x="64424" y="17451"/>
                      </a:lnTo>
                      <a:lnTo>
                        <a:pt x="64424" y="17325"/>
                      </a:lnTo>
                      <a:lnTo>
                        <a:pt x="64508" y="17221"/>
                      </a:lnTo>
                      <a:lnTo>
                        <a:pt x="64508" y="17032"/>
                      </a:lnTo>
                      <a:lnTo>
                        <a:pt x="64612" y="16928"/>
                      </a:lnTo>
                      <a:lnTo>
                        <a:pt x="64612" y="16802"/>
                      </a:lnTo>
                      <a:lnTo>
                        <a:pt x="64591" y="16781"/>
                      </a:lnTo>
                      <a:lnTo>
                        <a:pt x="64717" y="16719"/>
                      </a:lnTo>
                      <a:lnTo>
                        <a:pt x="64591" y="16572"/>
                      </a:lnTo>
                      <a:lnTo>
                        <a:pt x="64633" y="16175"/>
                      </a:lnTo>
                      <a:lnTo>
                        <a:pt x="64738" y="16091"/>
                      </a:lnTo>
                      <a:lnTo>
                        <a:pt x="64633" y="15944"/>
                      </a:lnTo>
                      <a:lnTo>
                        <a:pt x="64612" y="15777"/>
                      </a:lnTo>
                      <a:lnTo>
                        <a:pt x="64529" y="15735"/>
                      </a:lnTo>
                      <a:lnTo>
                        <a:pt x="64529" y="15672"/>
                      </a:lnTo>
                      <a:lnTo>
                        <a:pt x="64633" y="15589"/>
                      </a:lnTo>
                      <a:lnTo>
                        <a:pt x="64612" y="15442"/>
                      </a:lnTo>
                      <a:lnTo>
                        <a:pt x="64696" y="15379"/>
                      </a:lnTo>
                      <a:lnTo>
                        <a:pt x="64822" y="15170"/>
                      </a:lnTo>
                      <a:lnTo>
                        <a:pt x="64947" y="15212"/>
                      </a:lnTo>
                      <a:lnTo>
                        <a:pt x="65031" y="15149"/>
                      </a:lnTo>
                      <a:lnTo>
                        <a:pt x="65114" y="15170"/>
                      </a:lnTo>
                      <a:lnTo>
                        <a:pt x="65156" y="15107"/>
                      </a:lnTo>
                      <a:lnTo>
                        <a:pt x="65366" y="15107"/>
                      </a:lnTo>
                      <a:lnTo>
                        <a:pt x="65407" y="15045"/>
                      </a:lnTo>
                      <a:lnTo>
                        <a:pt x="65470" y="15024"/>
                      </a:lnTo>
                      <a:lnTo>
                        <a:pt x="65512" y="14919"/>
                      </a:lnTo>
                      <a:lnTo>
                        <a:pt x="65554" y="14919"/>
                      </a:lnTo>
                      <a:lnTo>
                        <a:pt x="65617" y="14898"/>
                      </a:lnTo>
                      <a:lnTo>
                        <a:pt x="65742" y="14898"/>
                      </a:lnTo>
                      <a:lnTo>
                        <a:pt x="65763" y="15003"/>
                      </a:lnTo>
                      <a:lnTo>
                        <a:pt x="65826" y="14961"/>
                      </a:lnTo>
                      <a:lnTo>
                        <a:pt x="65868" y="14961"/>
                      </a:lnTo>
                      <a:lnTo>
                        <a:pt x="65951" y="15107"/>
                      </a:lnTo>
                      <a:lnTo>
                        <a:pt x="65993" y="15107"/>
                      </a:lnTo>
                      <a:lnTo>
                        <a:pt x="66098" y="14961"/>
                      </a:lnTo>
                      <a:lnTo>
                        <a:pt x="66098" y="14835"/>
                      </a:lnTo>
                      <a:lnTo>
                        <a:pt x="66182" y="14815"/>
                      </a:lnTo>
                      <a:lnTo>
                        <a:pt x="66203" y="14689"/>
                      </a:lnTo>
                      <a:lnTo>
                        <a:pt x="66265" y="14689"/>
                      </a:lnTo>
                      <a:lnTo>
                        <a:pt x="66286" y="14794"/>
                      </a:lnTo>
                      <a:lnTo>
                        <a:pt x="66412" y="14856"/>
                      </a:lnTo>
                      <a:lnTo>
                        <a:pt x="66412" y="15003"/>
                      </a:lnTo>
                      <a:lnTo>
                        <a:pt x="66391" y="15045"/>
                      </a:lnTo>
                      <a:lnTo>
                        <a:pt x="66454" y="15107"/>
                      </a:lnTo>
                      <a:lnTo>
                        <a:pt x="66475" y="15212"/>
                      </a:lnTo>
                      <a:lnTo>
                        <a:pt x="66391" y="15275"/>
                      </a:lnTo>
                      <a:lnTo>
                        <a:pt x="66454" y="15317"/>
                      </a:lnTo>
                      <a:lnTo>
                        <a:pt x="66475" y="15442"/>
                      </a:lnTo>
                      <a:lnTo>
                        <a:pt x="66454" y="15442"/>
                      </a:lnTo>
                      <a:lnTo>
                        <a:pt x="66454" y="15526"/>
                      </a:lnTo>
                      <a:lnTo>
                        <a:pt x="66475" y="15568"/>
                      </a:lnTo>
                      <a:lnTo>
                        <a:pt x="66412" y="15651"/>
                      </a:lnTo>
                      <a:lnTo>
                        <a:pt x="66391" y="15693"/>
                      </a:lnTo>
                      <a:lnTo>
                        <a:pt x="66412" y="15756"/>
                      </a:lnTo>
                      <a:lnTo>
                        <a:pt x="66516" y="15651"/>
                      </a:lnTo>
                      <a:lnTo>
                        <a:pt x="66558" y="15735"/>
                      </a:lnTo>
                      <a:lnTo>
                        <a:pt x="66663" y="15756"/>
                      </a:lnTo>
                      <a:lnTo>
                        <a:pt x="66684" y="15965"/>
                      </a:lnTo>
                      <a:lnTo>
                        <a:pt x="66726" y="15903"/>
                      </a:lnTo>
                      <a:lnTo>
                        <a:pt x="66726" y="15840"/>
                      </a:lnTo>
                      <a:lnTo>
                        <a:pt x="66830" y="15735"/>
                      </a:lnTo>
                      <a:lnTo>
                        <a:pt x="66914" y="15735"/>
                      </a:lnTo>
                      <a:lnTo>
                        <a:pt x="66977" y="15777"/>
                      </a:lnTo>
                      <a:lnTo>
                        <a:pt x="66872" y="15944"/>
                      </a:lnTo>
                      <a:lnTo>
                        <a:pt x="66977" y="16049"/>
                      </a:lnTo>
                      <a:lnTo>
                        <a:pt x="66998" y="16175"/>
                      </a:lnTo>
                      <a:lnTo>
                        <a:pt x="67081" y="15986"/>
                      </a:lnTo>
                      <a:lnTo>
                        <a:pt x="67144" y="15944"/>
                      </a:lnTo>
                      <a:lnTo>
                        <a:pt x="67144" y="15861"/>
                      </a:lnTo>
                      <a:lnTo>
                        <a:pt x="67207" y="15777"/>
                      </a:lnTo>
                      <a:lnTo>
                        <a:pt x="67207" y="15484"/>
                      </a:lnTo>
                      <a:lnTo>
                        <a:pt x="67291" y="15421"/>
                      </a:lnTo>
                      <a:lnTo>
                        <a:pt x="67207" y="15338"/>
                      </a:lnTo>
                      <a:lnTo>
                        <a:pt x="67311" y="15254"/>
                      </a:lnTo>
                      <a:lnTo>
                        <a:pt x="67311" y="15149"/>
                      </a:lnTo>
                      <a:lnTo>
                        <a:pt x="67249" y="15128"/>
                      </a:lnTo>
                      <a:lnTo>
                        <a:pt x="67249" y="15066"/>
                      </a:lnTo>
                      <a:lnTo>
                        <a:pt x="67311" y="15045"/>
                      </a:lnTo>
                      <a:lnTo>
                        <a:pt x="67332" y="14856"/>
                      </a:lnTo>
                      <a:lnTo>
                        <a:pt x="67249" y="14794"/>
                      </a:lnTo>
                      <a:lnTo>
                        <a:pt x="67311" y="14605"/>
                      </a:lnTo>
                      <a:lnTo>
                        <a:pt x="67395" y="14522"/>
                      </a:lnTo>
                      <a:lnTo>
                        <a:pt x="67542" y="14501"/>
                      </a:lnTo>
                      <a:lnTo>
                        <a:pt x="67604" y="14584"/>
                      </a:lnTo>
                      <a:lnTo>
                        <a:pt x="67667" y="14647"/>
                      </a:lnTo>
                      <a:lnTo>
                        <a:pt x="67730" y="14584"/>
                      </a:lnTo>
                      <a:lnTo>
                        <a:pt x="67646" y="14501"/>
                      </a:lnTo>
                      <a:lnTo>
                        <a:pt x="67688" y="14375"/>
                      </a:lnTo>
                      <a:lnTo>
                        <a:pt x="67521" y="14291"/>
                      </a:lnTo>
                      <a:lnTo>
                        <a:pt x="67479" y="14061"/>
                      </a:lnTo>
                      <a:lnTo>
                        <a:pt x="67395" y="13999"/>
                      </a:lnTo>
                      <a:lnTo>
                        <a:pt x="67395" y="13957"/>
                      </a:lnTo>
                      <a:lnTo>
                        <a:pt x="67291" y="13873"/>
                      </a:lnTo>
                      <a:lnTo>
                        <a:pt x="67270" y="13706"/>
                      </a:lnTo>
                      <a:lnTo>
                        <a:pt x="67311" y="13664"/>
                      </a:lnTo>
                      <a:lnTo>
                        <a:pt x="67291" y="13538"/>
                      </a:lnTo>
                      <a:lnTo>
                        <a:pt x="67165" y="13434"/>
                      </a:lnTo>
                      <a:lnTo>
                        <a:pt x="67186" y="13329"/>
                      </a:lnTo>
                      <a:lnTo>
                        <a:pt x="67123" y="13266"/>
                      </a:lnTo>
                      <a:lnTo>
                        <a:pt x="67291" y="13141"/>
                      </a:lnTo>
                      <a:lnTo>
                        <a:pt x="67416" y="13141"/>
                      </a:lnTo>
                      <a:lnTo>
                        <a:pt x="67521" y="13015"/>
                      </a:lnTo>
                      <a:lnTo>
                        <a:pt x="67688" y="13015"/>
                      </a:lnTo>
                      <a:lnTo>
                        <a:pt x="67730" y="12952"/>
                      </a:lnTo>
                      <a:lnTo>
                        <a:pt x="67897" y="13078"/>
                      </a:lnTo>
                      <a:lnTo>
                        <a:pt x="68044" y="13078"/>
                      </a:lnTo>
                      <a:lnTo>
                        <a:pt x="68107" y="13120"/>
                      </a:lnTo>
                      <a:lnTo>
                        <a:pt x="68211" y="13141"/>
                      </a:lnTo>
                      <a:lnTo>
                        <a:pt x="68274" y="13120"/>
                      </a:lnTo>
                      <a:lnTo>
                        <a:pt x="68127" y="13182"/>
                      </a:lnTo>
                      <a:lnTo>
                        <a:pt x="68211" y="13245"/>
                      </a:lnTo>
                      <a:lnTo>
                        <a:pt x="68065" y="13287"/>
                      </a:lnTo>
                      <a:lnTo>
                        <a:pt x="67939" y="13266"/>
                      </a:lnTo>
                      <a:lnTo>
                        <a:pt x="67793" y="13434"/>
                      </a:lnTo>
                      <a:lnTo>
                        <a:pt x="67793" y="13496"/>
                      </a:lnTo>
                      <a:lnTo>
                        <a:pt x="67835" y="13643"/>
                      </a:lnTo>
                      <a:lnTo>
                        <a:pt x="67835" y="13768"/>
                      </a:lnTo>
                      <a:lnTo>
                        <a:pt x="67918" y="13810"/>
                      </a:lnTo>
                      <a:lnTo>
                        <a:pt x="67939" y="13894"/>
                      </a:lnTo>
                      <a:lnTo>
                        <a:pt x="68065" y="14061"/>
                      </a:lnTo>
                      <a:lnTo>
                        <a:pt x="68065" y="14103"/>
                      </a:lnTo>
                      <a:lnTo>
                        <a:pt x="68107" y="14103"/>
                      </a:lnTo>
                      <a:lnTo>
                        <a:pt x="68065" y="14166"/>
                      </a:lnTo>
                      <a:lnTo>
                        <a:pt x="68211" y="14208"/>
                      </a:lnTo>
                      <a:lnTo>
                        <a:pt x="68232" y="14333"/>
                      </a:lnTo>
                      <a:lnTo>
                        <a:pt x="68232" y="14396"/>
                      </a:lnTo>
                      <a:lnTo>
                        <a:pt x="68169" y="14438"/>
                      </a:lnTo>
                      <a:lnTo>
                        <a:pt x="68211" y="14710"/>
                      </a:lnTo>
                      <a:lnTo>
                        <a:pt x="68253" y="14731"/>
                      </a:lnTo>
                      <a:lnTo>
                        <a:pt x="68316" y="14647"/>
                      </a:lnTo>
                      <a:lnTo>
                        <a:pt x="68358" y="14647"/>
                      </a:lnTo>
                      <a:lnTo>
                        <a:pt x="68441" y="14752"/>
                      </a:lnTo>
                      <a:lnTo>
                        <a:pt x="68483" y="14835"/>
                      </a:lnTo>
                      <a:lnTo>
                        <a:pt x="68420" y="15024"/>
                      </a:lnTo>
                      <a:lnTo>
                        <a:pt x="68420" y="15233"/>
                      </a:lnTo>
                      <a:lnTo>
                        <a:pt x="68483" y="15317"/>
                      </a:lnTo>
                      <a:lnTo>
                        <a:pt x="68567" y="15254"/>
                      </a:lnTo>
                      <a:lnTo>
                        <a:pt x="68672" y="15275"/>
                      </a:lnTo>
                      <a:lnTo>
                        <a:pt x="68692" y="15338"/>
                      </a:lnTo>
                      <a:lnTo>
                        <a:pt x="68672" y="15421"/>
                      </a:lnTo>
                      <a:lnTo>
                        <a:pt x="68588" y="15421"/>
                      </a:lnTo>
                      <a:lnTo>
                        <a:pt x="68483" y="15484"/>
                      </a:lnTo>
                      <a:lnTo>
                        <a:pt x="68462" y="15484"/>
                      </a:lnTo>
                      <a:lnTo>
                        <a:pt x="68337" y="15631"/>
                      </a:lnTo>
                      <a:lnTo>
                        <a:pt x="68316" y="15735"/>
                      </a:lnTo>
                      <a:lnTo>
                        <a:pt x="68169" y="15798"/>
                      </a:lnTo>
                      <a:lnTo>
                        <a:pt x="68148" y="15861"/>
                      </a:lnTo>
                      <a:lnTo>
                        <a:pt x="68065" y="15882"/>
                      </a:lnTo>
                      <a:lnTo>
                        <a:pt x="68065" y="15986"/>
                      </a:lnTo>
                      <a:lnTo>
                        <a:pt x="68023" y="16070"/>
                      </a:lnTo>
                      <a:lnTo>
                        <a:pt x="68065" y="16195"/>
                      </a:lnTo>
                      <a:lnTo>
                        <a:pt x="68148" y="16175"/>
                      </a:lnTo>
                      <a:lnTo>
                        <a:pt x="68148" y="16321"/>
                      </a:lnTo>
                      <a:lnTo>
                        <a:pt x="68044" y="16509"/>
                      </a:lnTo>
                      <a:lnTo>
                        <a:pt x="68065" y="16593"/>
                      </a:lnTo>
                      <a:lnTo>
                        <a:pt x="68127" y="16614"/>
                      </a:lnTo>
                      <a:lnTo>
                        <a:pt x="68107" y="16844"/>
                      </a:lnTo>
                      <a:lnTo>
                        <a:pt x="68127" y="17032"/>
                      </a:lnTo>
                      <a:lnTo>
                        <a:pt x="68065" y="17116"/>
                      </a:lnTo>
                      <a:lnTo>
                        <a:pt x="67939" y="17158"/>
                      </a:lnTo>
                      <a:lnTo>
                        <a:pt x="67918" y="17263"/>
                      </a:lnTo>
                      <a:lnTo>
                        <a:pt x="67960" y="17325"/>
                      </a:lnTo>
                      <a:lnTo>
                        <a:pt x="67939" y="17535"/>
                      </a:lnTo>
                      <a:lnTo>
                        <a:pt x="67918" y="17576"/>
                      </a:lnTo>
                      <a:lnTo>
                        <a:pt x="67939" y="17660"/>
                      </a:lnTo>
                      <a:lnTo>
                        <a:pt x="68044" y="17765"/>
                      </a:lnTo>
                      <a:lnTo>
                        <a:pt x="67960" y="17765"/>
                      </a:lnTo>
                      <a:lnTo>
                        <a:pt x="67939" y="17953"/>
                      </a:lnTo>
                      <a:lnTo>
                        <a:pt x="67960" y="17995"/>
                      </a:lnTo>
                      <a:lnTo>
                        <a:pt x="67960" y="18141"/>
                      </a:lnTo>
                      <a:lnTo>
                        <a:pt x="67855" y="18246"/>
                      </a:lnTo>
                      <a:lnTo>
                        <a:pt x="67939" y="18372"/>
                      </a:lnTo>
                      <a:lnTo>
                        <a:pt x="67939" y="18602"/>
                      </a:lnTo>
                      <a:lnTo>
                        <a:pt x="68023" y="18811"/>
                      </a:lnTo>
                      <a:lnTo>
                        <a:pt x="67835" y="19146"/>
                      </a:lnTo>
                      <a:lnTo>
                        <a:pt x="67939" y="19292"/>
                      </a:lnTo>
                      <a:lnTo>
                        <a:pt x="67835" y="19250"/>
                      </a:lnTo>
                      <a:lnTo>
                        <a:pt x="67625" y="19292"/>
                      </a:lnTo>
                      <a:lnTo>
                        <a:pt x="67625" y="19501"/>
                      </a:lnTo>
                      <a:lnTo>
                        <a:pt x="67646" y="19564"/>
                      </a:lnTo>
                      <a:lnTo>
                        <a:pt x="67521" y="19711"/>
                      </a:lnTo>
                      <a:lnTo>
                        <a:pt x="67291" y="19606"/>
                      </a:lnTo>
                      <a:lnTo>
                        <a:pt x="67186" y="19711"/>
                      </a:lnTo>
                      <a:lnTo>
                        <a:pt x="67186" y="19773"/>
                      </a:lnTo>
                      <a:lnTo>
                        <a:pt x="67332" y="19773"/>
                      </a:lnTo>
                      <a:lnTo>
                        <a:pt x="67542" y="20087"/>
                      </a:lnTo>
                      <a:lnTo>
                        <a:pt x="67542" y="20380"/>
                      </a:lnTo>
                      <a:lnTo>
                        <a:pt x="67500" y="20464"/>
                      </a:lnTo>
                      <a:lnTo>
                        <a:pt x="67542" y="20548"/>
                      </a:lnTo>
                      <a:lnTo>
                        <a:pt x="67437" y="20569"/>
                      </a:lnTo>
                      <a:lnTo>
                        <a:pt x="67416" y="20778"/>
                      </a:lnTo>
                      <a:lnTo>
                        <a:pt x="67291" y="20924"/>
                      </a:lnTo>
                      <a:lnTo>
                        <a:pt x="67270" y="21175"/>
                      </a:lnTo>
                      <a:lnTo>
                        <a:pt x="67374" y="21385"/>
                      </a:lnTo>
                      <a:lnTo>
                        <a:pt x="67416" y="21761"/>
                      </a:lnTo>
                      <a:lnTo>
                        <a:pt x="67583" y="22033"/>
                      </a:lnTo>
                      <a:lnTo>
                        <a:pt x="67583" y="22242"/>
                      </a:lnTo>
                      <a:lnTo>
                        <a:pt x="67835" y="22807"/>
                      </a:lnTo>
                      <a:lnTo>
                        <a:pt x="68148" y="23414"/>
                      </a:lnTo>
                      <a:lnTo>
                        <a:pt x="68462" y="23916"/>
                      </a:lnTo>
                      <a:lnTo>
                        <a:pt x="68630" y="24063"/>
                      </a:lnTo>
                      <a:lnTo>
                        <a:pt x="68630" y="24251"/>
                      </a:lnTo>
                      <a:lnTo>
                        <a:pt x="69048" y="24732"/>
                      </a:lnTo>
                      <a:lnTo>
                        <a:pt x="69488" y="25527"/>
                      </a:lnTo>
                      <a:lnTo>
                        <a:pt x="69697" y="25632"/>
                      </a:lnTo>
                      <a:lnTo>
                        <a:pt x="69843" y="25632"/>
                      </a:lnTo>
                      <a:lnTo>
                        <a:pt x="69927" y="25590"/>
                      </a:lnTo>
                      <a:lnTo>
                        <a:pt x="69927" y="25590"/>
                      </a:lnTo>
                      <a:lnTo>
                        <a:pt x="69885" y="25695"/>
                      </a:lnTo>
                      <a:lnTo>
                        <a:pt x="69780" y="25737"/>
                      </a:lnTo>
                      <a:lnTo>
                        <a:pt x="69697" y="25737"/>
                      </a:lnTo>
                      <a:lnTo>
                        <a:pt x="69843" y="25988"/>
                      </a:lnTo>
                      <a:lnTo>
                        <a:pt x="70052" y="26469"/>
                      </a:lnTo>
                      <a:lnTo>
                        <a:pt x="70094" y="26678"/>
                      </a:lnTo>
                      <a:lnTo>
                        <a:pt x="70220" y="26867"/>
                      </a:lnTo>
                      <a:lnTo>
                        <a:pt x="70450" y="26887"/>
                      </a:lnTo>
                      <a:lnTo>
                        <a:pt x="70471" y="26971"/>
                      </a:lnTo>
                      <a:lnTo>
                        <a:pt x="70471" y="27076"/>
                      </a:lnTo>
                      <a:lnTo>
                        <a:pt x="70513" y="27159"/>
                      </a:lnTo>
                      <a:lnTo>
                        <a:pt x="70471" y="27285"/>
                      </a:lnTo>
                      <a:lnTo>
                        <a:pt x="70617" y="27034"/>
                      </a:lnTo>
                      <a:lnTo>
                        <a:pt x="70659" y="26762"/>
                      </a:lnTo>
                      <a:lnTo>
                        <a:pt x="70680" y="26741"/>
                      </a:lnTo>
                      <a:lnTo>
                        <a:pt x="70680" y="26636"/>
                      </a:lnTo>
                      <a:lnTo>
                        <a:pt x="70827" y="26511"/>
                      </a:lnTo>
                      <a:lnTo>
                        <a:pt x="70848" y="26406"/>
                      </a:lnTo>
                      <a:lnTo>
                        <a:pt x="70827" y="26343"/>
                      </a:lnTo>
                      <a:lnTo>
                        <a:pt x="70868" y="26239"/>
                      </a:lnTo>
                      <a:lnTo>
                        <a:pt x="70931" y="25988"/>
                      </a:lnTo>
                      <a:lnTo>
                        <a:pt x="70868" y="25883"/>
                      </a:lnTo>
                      <a:lnTo>
                        <a:pt x="70889" y="25695"/>
                      </a:lnTo>
                      <a:lnTo>
                        <a:pt x="70994" y="25611"/>
                      </a:lnTo>
                      <a:lnTo>
                        <a:pt x="70889" y="25507"/>
                      </a:lnTo>
                      <a:lnTo>
                        <a:pt x="70848" y="25527"/>
                      </a:lnTo>
                      <a:lnTo>
                        <a:pt x="70764" y="25507"/>
                      </a:lnTo>
                      <a:lnTo>
                        <a:pt x="70827" y="25423"/>
                      </a:lnTo>
                      <a:lnTo>
                        <a:pt x="70743" y="25276"/>
                      </a:lnTo>
                      <a:lnTo>
                        <a:pt x="70785" y="25297"/>
                      </a:lnTo>
                      <a:lnTo>
                        <a:pt x="70848" y="25255"/>
                      </a:lnTo>
                      <a:lnTo>
                        <a:pt x="70743" y="25151"/>
                      </a:lnTo>
                      <a:lnTo>
                        <a:pt x="70764" y="25067"/>
                      </a:lnTo>
                      <a:lnTo>
                        <a:pt x="70785" y="24942"/>
                      </a:lnTo>
                      <a:lnTo>
                        <a:pt x="70659" y="24942"/>
                      </a:lnTo>
                      <a:lnTo>
                        <a:pt x="70576" y="24879"/>
                      </a:lnTo>
                      <a:lnTo>
                        <a:pt x="70638" y="24774"/>
                      </a:lnTo>
                      <a:lnTo>
                        <a:pt x="70743" y="24879"/>
                      </a:lnTo>
                      <a:lnTo>
                        <a:pt x="70889" y="24732"/>
                      </a:lnTo>
                      <a:lnTo>
                        <a:pt x="70973" y="24753"/>
                      </a:lnTo>
                      <a:lnTo>
                        <a:pt x="71078" y="24649"/>
                      </a:lnTo>
                      <a:lnTo>
                        <a:pt x="71182" y="24565"/>
                      </a:lnTo>
                      <a:lnTo>
                        <a:pt x="71203" y="24586"/>
                      </a:lnTo>
                      <a:lnTo>
                        <a:pt x="71350" y="24628"/>
                      </a:lnTo>
                      <a:lnTo>
                        <a:pt x="71266" y="24523"/>
                      </a:lnTo>
                      <a:lnTo>
                        <a:pt x="71099" y="24439"/>
                      </a:lnTo>
                      <a:lnTo>
                        <a:pt x="71099" y="24314"/>
                      </a:lnTo>
                      <a:lnTo>
                        <a:pt x="70952" y="24230"/>
                      </a:lnTo>
                      <a:lnTo>
                        <a:pt x="70848" y="23895"/>
                      </a:lnTo>
                      <a:lnTo>
                        <a:pt x="70931" y="23602"/>
                      </a:lnTo>
                      <a:lnTo>
                        <a:pt x="70827" y="23498"/>
                      </a:lnTo>
                      <a:lnTo>
                        <a:pt x="70889" y="23414"/>
                      </a:lnTo>
                      <a:lnTo>
                        <a:pt x="70931" y="23268"/>
                      </a:lnTo>
                      <a:lnTo>
                        <a:pt x="71036" y="23058"/>
                      </a:lnTo>
                      <a:lnTo>
                        <a:pt x="71078" y="23372"/>
                      </a:lnTo>
                      <a:lnTo>
                        <a:pt x="71161" y="23393"/>
                      </a:lnTo>
                      <a:lnTo>
                        <a:pt x="71350" y="23289"/>
                      </a:lnTo>
                      <a:lnTo>
                        <a:pt x="71371" y="23330"/>
                      </a:lnTo>
                      <a:lnTo>
                        <a:pt x="71705" y="23205"/>
                      </a:lnTo>
                      <a:lnTo>
                        <a:pt x="71705" y="23058"/>
                      </a:lnTo>
                      <a:lnTo>
                        <a:pt x="71789" y="22975"/>
                      </a:lnTo>
                      <a:lnTo>
                        <a:pt x="71664" y="22891"/>
                      </a:lnTo>
                      <a:lnTo>
                        <a:pt x="71454" y="22598"/>
                      </a:lnTo>
                      <a:lnTo>
                        <a:pt x="71371" y="22598"/>
                      </a:lnTo>
                      <a:lnTo>
                        <a:pt x="71078" y="22159"/>
                      </a:lnTo>
                      <a:lnTo>
                        <a:pt x="71078" y="22054"/>
                      </a:lnTo>
                      <a:lnTo>
                        <a:pt x="70994" y="21970"/>
                      </a:lnTo>
                      <a:lnTo>
                        <a:pt x="70973" y="21594"/>
                      </a:lnTo>
                      <a:lnTo>
                        <a:pt x="70994" y="21531"/>
                      </a:lnTo>
                      <a:lnTo>
                        <a:pt x="70952" y="21343"/>
                      </a:lnTo>
                      <a:lnTo>
                        <a:pt x="71036" y="21217"/>
                      </a:lnTo>
                      <a:lnTo>
                        <a:pt x="71036" y="21092"/>
                      </a:lnTo>
                      <a:lnTo>
                        <a:pt x="70889" y="21113"/>
                      </a:lnTo>
                      <a:lnTo>
                        <a:pt x="70868" y="21029"/>
                      </a:lnTo>
                      <a:lnTo>
                        <a:pt x="70973" y="20882"/>
                      </a:lnTo>
                      <a:lnTo>
                        <a:pt x="71078" y="20841"/>
                      </a:lnTo>
                      <a:lnTo>
                        <a:pt x="71078" y="20778"/>
                      </a:lnTo>
                      <a:lnTo>
                        <a:pt x="71078" y="20757"/>
                      </a:lnTo>
                      <a:lnTo>
                        <a:pt x="71161" y="20673"/>
                      </a:lnTo>
                      <a:lnTo>
                        <a:pt x="71182" y="20778"/>
                      </a:lnTo>
                      <a:lnTo>
                        <a:pt x="71182" y="20903"/>
                      </a:lnTo>
                      <a:lnTo>
                        <a:pt x="71140" y="21029"/>
                      </a:lnTo>
                      <a:lnTo>
                        <a:pt x="71140" y="21196"/>
                      </a:lnTo>
                      <a:lnTo>
                        <a:pt x="71308" y="21238"/>
                      </a:lnTo>
                      <a:lnTo>
                        <a:pt x="71475" y="21343"/>
                      </a:lnTo>
                      <a:lnTo>
                        <a:pt x="71559" y="21322"/>
                      </a:lnTo>
                      <a:lnTo>
                        <a:pt x="71559" y="21154"/>
                      </a:lnTo>
                      <a:lnTo>
                        <a:pt x="71601" y="21092"/>
                      </a:lnTo>
                      <a:lnTo>
                        <a:pt x="71496" y="20903"/>
                      </a:lnTo>
                      <a:lnTo>
                        <a:pt x="71245" y="20673"/>
                      </a:lnTo>
                      <a:lnTo>
                        <a:pt x="71245" y="20401"/>
                      </a:lnTo>
                      <a:lnTo>
                        <a:pt x="71099" y="20359"/>
                      </a:lnTo>
                      <a:lnTo>
                        <a:pt x="71078" y="20317"/>
                      </a:lnTo>
                      <a:lnTo>
                        <a:pt x="71057" y="20380"/>
                      </a:lnTo>
                      <a:lnTo>
                        <a:pt x="70973" y="20464"/>
                      </a:lnTo>
                      <a:lnTo>
                        <a:pt x="70973" y="20506"/>
                      </a:lnTo>
                      <a:lnTo>
                        <a:pt x="70931" y="20569"/>
                      </a:lnTo>
                      <a:lnTo>
                        <a:pt x="70785" y="20485"/>
                      </a:lnTo>
                      <a:lnTo>
                        <a:pt x="70785" y="20276"/>
                      </a:lnTo>
                      <a:lnTo>
                        <a:pt x="70722" y="20150"/>
                      </a:lnTo>
                      <a:lnTo>
                        <a:pt x="70617" y="19941"/>
                      </a:lnTo>
                      <a:lnTo>
                        <a:pt x="70680" y="19836"/>
                      </a:lnTo>
                      <a:lnTo>
                        <a:pt x="70743" y="19794"/>
                      </a:lnTo>
                      <a:lnTo>
                        <a:pt x="70722" y="19690"/>
                      </a:lnTo>
                      <a:lnTo>
                        <a:pt x="70785" y="19585"/>
                      </a:lnTo>
                      <a:lnTo>
                        <a:pt x="70722" y="19522"/>
                      </a:lnTo>
                      <a:lnTo>
                        <a:pt x="70743" y="19439"/>
                      </a:lnTo>
                      <a:lnTo>
                        <a:pt x="70743" y="19334"/>
                      </a:lnTo>
                      <a:lnTo>
                        <a:pt x="70659" y="19271"/>
                      </a:lnTo>
                      <a:lnTo>
                        <a:pt x="70555" y="19313"/>
                      </a:lnTo>
                      <a:lnTo>
                        <a:pt x="70366" y="19146"/>
                      </a:lnTo>
                      <a:lnTo>
                        <a:pt x="70241" y="19146"/>
                      </a:lnTo>
                      <a:lnTo>
                        <a:pt x="70157" y="19229"/>
                      </a:lnTo>
                      <a:lnTo>
                        <a:pt x="70157" y="19313"/>
                      </a:lnTo>
                      <a:lnTo>
                        <a:pt x="70304" y="19460"/>
                      </a:lnTo>
                      <a:lnTo>
                        <a:pt x="70262" y="19564"/>
                      </a:lnTo>
                      <a:lnTo>
                        <a:pt x="70220" y="19627"/>
                      </a:lnTo>
                      <a:lnTo>
                        <a:pt x="70094" y="19564"/>
                      </a:lnTo>
                      <a:lnTo>
                        <a:pt x="69927" y="19355"/>
                      </a:lnTo>
                      <a:lnTo>
                        <a:pt x="69822" y="19250"/>
                      </a:lnTo>
                      <a:lnTo>
                        <a:pt x="69739" y="19208"/>
                      </a:lnTo>
                      <a:lnTo>
                        <a:pt x="69801" y="19146"/>
                      </a:lnTo>
                      <a:lnTo>
                        <a:pt x="69697" y="18936"/>
                      </a:lnTo>
                      <a:lnTo>
                        <a:pt x="69697" y="18811"/>
                      </a:lnTo>
                      <a:lnTo>
                        <a:pt x="69697" y="18727"/>
                      </a:lnTo>
                      <a:lnTo>
                        <a:pt x="69634" y="18623"/>
                      </a:lnTo>
                      <a:lnTo>
                        <a:pt x="69697" y="18539"/>
                      </a:lnTo>
                      <a:lnTo>
                        <a:pt x="69634" y="18372"/>
                      </a:lnTo>
                      <a:lnTo>
                        <a:pt x="69718" y="18267"/>
                      </a:lnTo>
                      <a:lnTo>
                        <a:pt x="69718" y="18162"/>
                      </a:lnTo>
                      <a:lnTo>
                        <a:pt x="69739" y="18037"/>
                      </a:lnTo>
                      <a:lnTo>
                        <a:pt x="69739" y="17890"/>
                      </a:lnTo>
                      <a:lnTo>
                        <a:pt x="69697" y="17932"/>
                      </a:lnTo>
                      <a:lnTo>
                        <a:pt x="69592" y="17786"/>
                      </a:lnTo>
                      <a:lnTo>
                        <a:pt x="69613" y="17744"/>
                      </a:lnTo>
                      <a:lnTo>
                        <a:pt x="69697" y="17723"/>
                      </a:lnTo>
                      <a:lnTo>
                        <a:pt x="69801" y="17786"/>
                      </a:lnTo>
                      <a:lnTo>
                        <a:pt x="69801" y="17744"/>
                      </a:lnTo>
                      <a:lnTo>
                        <a:pt x="69718" y="17660"/>
                      </a:lnTo>
                      <a:lnTo>
                        <a:pt x="69634" y="17576"/>
                      </a:lnTo>
                      <a:lnTo>
                        <a:pt x="69676" y="17514"/>
                      </a:lnTo>
                      <a:lnTo>
                        <a:pt x="69718" y="17514"/>
                      </a:lnTo>
                      <a:lnTo>
                        <a:pt x="69697" y="17430"/>
                      </a:lnTo>
                      <a:lnTo>
                        <a:pt x="69613" y="17346"/>
                      </a:lnTo>
                      <a:lnTo>
                        <a:pt x="69488" y="17325"/>
                      </a:lnTo>
                      <a:lnTo>
                        <a:pt x="69467" y="17242"/>
                      </a:lnTo>
                      <a:lnTo>
                        <a:pt x="69508" y="17221"/>
                      </a:lnTo>
                      <a:lnTo>
                        <a:pt x="69488" y="17074"/>
                      </a:lnTo>
                      <a:lnTo>
                        <a:pt x="69383" y="16970"/>
                      </a:lnTo>
                      <a:lnTo>
                        <a:pt x="69404" y="16886"/>
                      </a:lnTo>
                      <a:lnTo>
                        <a:pt x="69425" y="16781"/>
                      </a:lnTo>
                      <a:lnTo>
                        <a:pt x="69488" y="16719"/>
                      </a:lnTo>
                      <a:lnTo>
                        <a:pt x="69404" y="16614"/>
                      </a:lnTo>
                      <a:lnTo>
                        <a:pt x="69425" y="16530"/>
                      </a:lnTo>
                      <a:lnTo>
                        <a:pt x="69508" y="16530"/>
                      </a:lnTo>
                      <a:lnTo>
                        <a:pt x="69613" y="16593"/>
                      </a:lnTo>
                      <a:lnTo>
                        <a:pt x="69697" y="16572"/>
                      </a:lnTo>
                      <a:lnTo>
                        <a:pt x="69739" y="16405"/>
                      </a:lnTo>
                      <a:lnTo>
                        <a:pt x="69822" y="16405"/>
                      </a:lnTo>
                      <a:lnTo>
                        <a:pt x="69885" y="16488"/>
                      </a:lnTo>
                      <a:lnTo>
                        <a:pt x="69927" y="16488"/>
                      </a:lnTo>
                      <a:lnTo>
                        <a:pt x="70011" y="16614"/>
                      </a:lnTo>
                      <a:lnTo>
                        <a:pt x="70136" y="16363"/>
                      </a:lnTo>
                      <a:lnTo>
                        <a:pt x="70011" y="16300"/>
                      </a:lnTo>
                      <a:lnTo>
                        <a:pt x="70032" y="16195"/>
                      </a:lnTo>
                      <a:lnTo>
                        <a:pt x="70115" y="16154"/>
                      </a:lnTo>
                      <a:lnTo>
                        <a:pt x="70241" y="15903"/>
                      </a:lnTo>
                      <a:lnTo>
                        <a:pt x="70241" y="15777"/>
                      </a:lnTo>
                      <a:lnTo>
                        <a:pt x="70324" y="15882"/>
                      </a:lnTo>
                      <a:lnTo>
                        <a:pt x="70429" y="15944"/>
                      </a:lnTo>
                      <a:lnTo>
                        <a:pt x="70429" y="16070"/>
                      </a:lnTo>
                      <a:lnTo>
                        <a:pt x="70555" y="16426"/>
                      </a:lnTo>
                      <a:lnTo>
                        <a:pt x="70638" y="16509"/>
                      </a:lnTo>
                      <a:lnTo>
                        <a:pt x="70680" y="16468"/>
                      </a:lnTo>
                      <a:lnTo>
                        <a:pt x="70722" y="16154"/>
                      </a:lnTo>
                      <a:lnTo>
                        <a:pt x="70743" y="16049"/>
                      </a:lnTo>
                      <a:lnTo>
                        <a:pt x="70722" y="15903"/>
                      </a:lnTo>
                      <a:lnTo>
                        <a:pt x="70785" y="15798"/>
                      </a:lnTo>
                      <a:lnTo>
                        <a:pt x="70722" y="15651"/>
                      </a:lnTo>
                      <a:lnTo>
                        <a:pt x="70827" y="15693"/>
                      </a:lnTo>
                      <a:lnTo>
                        <a:pt x="70889" y="15631"/>
                      </a:lnTo>
                      <a:lnTo>
                        <a:pt x="70952" y="15421"/>
                      </a:lnTo>
                      <a:lnTo>
                        <a:pt x="71057" y="15421"/>
                      </a:lnTo>
                      <a:lnTo>
                        <a:pt x="71182" y="15254"/>
                      </a:lnTo>
                      <a:lnTo>
                        <a:pt x="71308" y="15233"/>
                      </a:lnTo>
                      <a:lnTo>
                        <a:pt x="71371" y="15275"/>
                      </a:lnTo>
                      <a:lnTo>
                        <a:pt x="71559" y="15149"/>
                      </a:lnTo>
                      <a:lnTo>
                        <a:pt x="71705" y="15170"/>
                      </a:lnTo>
                      <a:lnTo>
                        <a:pt x="72019" y="15359"/>
                      </a:lnTo>
                      <a:lnTo>
                        <a:pt x="72040" y="15463"/>
                      </a:lnTo>
                      <a:lnTo>
                        <a:pt x="72124" y="15484"/>
                      </a:lnTo>
                      <a:lnTo>
                        <a:pt x="72229" y="15463"/>
                      </a:lnTo>
                      <a:lnTo>
                        <a:pt x="72291" y="15484"/>
                      </a:lnTo>
                      <a:lnTo>
                        <a:pt x="72229" y="15547"/>
                      </a:lnTo>
                      <a:lnTo>
                        <a:pt x="72396" y="15714"/>
                      </a:lnTo>
                      <a:lnTo>
                        <a:pt x="72438" y="15672"/>
                      </a:lnTo>
                      <a:lnTo>
                        <a:pt x="72542" y="15777"/>
                      </a:lnTo>
                      <a:lnTo>
                        <a:pt x="72668" y="15756"/>
                      </a:lnTo>
                      <a:lnTo>
                        <a:pt x="72752" y="15777"/>
                      </a:lnTo>
                      <a:lnTo>
                        <a:pt x="72752" y="15672"/>
                      </a:lnTo>
                      <a:lnTo>
                        <a:pt x="72647" y="15526"/>
                      </a:lnTo>
                      <a:lnTo>
                        <a:pt x="72710" y="15442"/>
                      </a:lnTo>
                      <a:lnTo>
                        <a:pt x="72668" y="15359"/>
                      </a:lnTo>
                      <a:lnTo>
                        <a:pt x="72605" y="15338"/>
                      </a:lnTo>
                      <a:lnTo>
                        <a:pt x="72605" y="15233"/>
                      </a:lnTo>
                      <a:lnTo>
                        <a:pt x="72668" y="15128"/>
                      </a:lnTo>
                      <a:lnTo>
                        <a:pt x="72731" y="14856"/>
                      </a:lnTo>
                      <a:lnTo>
                        <a:pt x="72814" y="14647"/>
                      </a:lnTo>
                      <a:lnTo>
                        <a:pt x="72773" y="14543"/>
                      </a:lnTo>
                      <a:lnTo>
                        <a:pt x="72919" y="14375"/>
                      </a:lnTo>
                      <a:lnTo>
                        <a:pt x="72856" y="14291"/>
                      </a:lnTo>
                      <a:lnTo>
                        <a:pt x="72940" y="14229"/>
                      </a:lnTo>
                      <a:lnTo>
                        <a:pt x="72856" y="14061"/>
                      </a:lnTo>
                      <a:lnTo>
                        <a:pt x="72773" y="13999"/>
                      </a:lnTo>
                      <a:lnTo>
                        <a:pt x="72773" y="13957"/>
                      </a:lnTo>
                      <a:lnTo>
                        <a:pt x="72940" y="13957"/>
                      </a:lnTo>
                      <a:lnTo>
                        <a:pt x="72982" y="13810"/>
                      </a:lnTo>
                      <a:lnTo>
                        <a:pt x="72814" y="13747"/>
                      </a:lnTo>
                      <a:lnTo>
                        <a:pt x="72752" y="13643"/>
                      </a:lnTo>
                      <a:lnTo>
                        <a:pt x="72835" y="13601"/>
                      </a:lnTo>
                      <a:lnTo>
                        <a:pt x="72877" y="13664"/>
                      </a:lnTo>
                      <a:lnTo>
                        <a:pt x="72961" y="13643"/>
                      </a:lnTo>
                      <a:lnTo>
                        <a:pt x="72982" y="13559"/>
                      </a:lnTo>
                      <a:lnTo>
                        <a:pt x="72940" y="13475"/>
                      </a:lnTo>
                      <a:lnTo>
                        <a:pt x="73065" y="13371"/>
                      </a:lnTo>
                      <a:lnTo>
                        <a:pt x="73065" y="13287"/>
                      </a:lnTo>
                      <a:lnTo>
                        <a:pt x="72982" y="13224"/>
                      </a:lnTo>
                      <a:lnTo>
                        <a:pt x="73065" y="13162"/>
                      </a:lnTo>
                      <a:lnTo>
                        <a:pt x="73149" y="13182"/>
                      </a:lnTo>
                      <a:lnTo>
                        <a:pt x="73191" y="13078"/>
                      </a:lnTo>
                      <a:lnTo>
                        <a:pt x="73233" y="13036"/>
                      </a:lnTo>
                      <a:lnTo>
                        <a:pt x="73170" y="12973"/>
                      </a:lnTo>
                      <a:lnTo>
                        <a:pt x="73275" y="12952"/>
                      </a:lnTo>
                      <a:lnTo>
                        <a:pt x="73400" y="12827"/>
                      </a:lnTo>
                      <a:lnTo>
                        <a:pt x="73358" y="12743"/>
                      </a:lnTo>
                      <a:lnTo>
                        <a:pt x="73379" y="12638"/>
                      </a:lnTo>
                      <a:lnTo>
                        <a:pt x="73421" y="12722"/>
                      </a:lnTo>
                      <a:lnTo>
                        <a:pt x="73526" y="12618"/>
                      </a:lnTo>
                      <a:lnTo>
                        <a:pt x="73463" y="12450"/>
                      </a:lnTo>
                      <a:lnTo>
                        <a:pt x="73463" y="12304"/>
                      </a:lnTo>
                      <a:lnTo>
                        <a:pt x="73568" y="12304"/>
                      </a:lnTo>
                      <a:lnTo>
                        <a:pt x="73589" y="12325"/>
                      </a:lnTo>
                      <a:lnTo>
                        <a:pt x="73651" y="12283"/>
                      </a:lnTo>
                      <a:lnTo>
                        <a:pt x="73819" y="12074"/>
                      </a:lnTo>
                      <a:lnTo>
                        <a:pt x="73756" y="12032"/>
                      </a:lnTo>
                      <a:lnTo>
                        <a:pt x="73756" y="11927"/>
                      </a:lnTo>
                      <a:lnTo>
                        <a:pt x="73861" y="11927"/>
                      </a:lnTo>
                      <a:lnTo>
                        <a:pt x="74070" y="11760"/>
                      </a:lnTo>
                      <a:lnTo>
                        <a:pt x="73986" y="11697"/>
                      </a:lnTo>
                      <a:lnTo>
                        <a:pt x="74028" y="11655"/>
                      </a:lnTo>
                      <a:lnTo>
                        <a:pt x="74174" y="11655"/>
                      </a:lnTo>
                      <a:lnTo>
                        <a:pt x="74342" y="11550"/>
                      </a:lnTo>
                      <a:lnTo>
                        <a:pt x="74300" y="11467"/>
                      </a:lnTo>
                      <a:lnTo>
                        <a:pt x="74321" y="11404"/>
                      </a:lnTo>
                      <a:lnTo>
                        <a:pt x="74405" y="11467"/>
                      </a:lnTo>
                      <a:lnTo>
                        <a:pt x="74426" y="11571"/>
                      </a:lnTo>
                      <a:lnTo>
                        <a:pt x="74530" y="11592"/>
                      </a:lnTo>
                      <a:lnTo>
                        <a:pt x="74614" y="11550"/>
                      </a:lnTo>
                      <a:lnTo>
                        <a:pt x="74739" y="11613"/>
                      </a:lnTo>
                      <a:lnTo>
                        <a:pt x="75158" y="11613"/>
                      </a:lnTo>
                      <a:lnTo>
                        <a:pt x="75242" y="11676"/>
                      </a:lnTo>
                      <a:lnTo>
                        <a:pt x="75283" y="11655"/>
                      </a:lnTo>
                      <a:lnTo>
                        <a:pt x="75242" y="11488"/>
                      </a:lnTo>
                      <a:lnTo>
                        <a:pt x="75137" y="11404"/>
                      </a:lnTo>
                      <a:lnTo>
                        <a:pt x="75137" y="11362"/>
                      </a:lnTo>
                      <a:lnTo>
                        <a:pt x="75221" y="11341"/>
                      </a:lnTo>
                      <a:lnTo>
                        <a:pt x="75221" y="10986"/>
                      </a:lnTo>
                      <a:lnTo>
                        <a:pt x="75053" y="10755"/>
                      </a:lnTo>
                      <a:lnTo>
                        <a:pt x="74928" y="10734"/>
                      </a:lnTo>
                      <a:lnTo>
                        <a:pt x="74760" y="10525"/>
                      </a:lnTo>
                      <a:lnTo>
                        <a:pt x="74844" y="10442"/>
                      </a:lnTo>
                      <a:lnTo>
                        <a:pt x="74677" y="10316"/>
                      </a:lnTo>
                      <a:lnTo>
                        <a:pt x="74426" y="10253"/>
                      </a:lnTo>
                      <a:lnTo>
                        <a:pt x="74153" y="10086"/>
                      </a:lnTo>
                      <a:lnTo>
                        <a:pt x="74049" y="9918"/>
                      </a:lnTo>
                      <a:lnTo>
                        <a:pt x="74028" y="10023"/>
                      </a:lnTo>
                      <a:lnTo>
                        <a:pt x="73944" y="10002"/>
                      </a:lnTo>
                      <a:lnTo>
                        <a:pt x="73902" y="10023"/>
                      </a:lnTo>
                      <a:lnTo>
                        <a:pt x="73881" y="10149"/>
                      </a:lnTo>
                      <a:lnTo>
                        <a:pt x="73735" y="10190"/>
                      </a:lnTo>
                      <a:lnTo>
                        <a:pt x="73693" y="10107"/>
                      </a:lnTo>
                      <a:lnTo>
                        <a:pt x="73693" y="9981"/>
                      </a:lnTo>
                      <a:lnTo>
                        <a:pt x="73819" y="9897"/>
                      </a:lnTo>
                      <a:lnTo>
                        <a:pt x="73735" y="9793"/>
                      </a:lnTo>
                      <a:lnTo>
                        <a:pt x="73777" y="9730"/>
                      </a:lnTo>
                      <a:lnTo>
                        <a:pt x="73840" y="9730"/>
                      </a:lnTo>
                      <a:lnTo>
                        <a:pt x="73923" y="9814"/>
                      </a:lnTo>
                      <a:lnTo>
                        <a:pt x="73693" y="9458"/>
                      </a:lnTo>
                      <a:lnTo>
                        <a:pt x="73526" y="9312"/>
                      </a:lnTo>
                      <a:lnTo>
                        <a:pt x="73526" y="9479"/>
                      </a:lnTo>
                      <a:lnTo>
                        <a:pt x="73526" y="9521"/>
                      </a:lnTo>
                      <a:lnTo>
                        <a:pt x="73463" y="9521"/>
                      </a:lnTo>
                      <a:lnTo>
                        <a:pt x="73254" y="9312"/>
                      </a:lnTo>
                      <a:lnTo>
                        <a:pt x="73254" y="9207"/>
                      </a:lnTo>
                      <a:lnTo>
                        <a:pt x="73358" y="9249"/>
                      </a:lnTo>
                      <a:lnTo>
                        <a:pt x="73296" y="9144"/>
                      </a:lnTo>
                      <a:lnTo>
                        <a:pt x="73003" y="8893"/>
                      </a:lnTo>
                      <a:lnTo>
                        <a:pt x="72961" y="8893"/>
                      </a:lnTo>
                      <a:lnTo>
                        <a:pt x="72982" y="8977"/>
                      </a:lnTo>
                      <a:lnTo>
                        <a:pt x="72940" y="9081"/>
                      </a:lnTo>
                      <a:lnTo>
                        <a:pt x="72773" y="9102"/>
                      </a:lnTo>
                      <a:lnTo>
                        <a:pt x="72647" y="8977"/>
                      </a:lnTo>
                      <a:lnTo>
                        <a:pt x="72521" y="8956"/>
                      </a:lnTo>
                      <a:lnTo>
                        <a:pt x="72375" y="8726"/>
                      </a:lnTo>
                      <a:lnTo>
                        <a:pt x="72375" y="8642"/>
                      </a:lnTo>
                      <a:lnTo>
                        <a:pt x="72312" y="8579"/>
                      </a:lnTo>
                      <a:lnTo>
                        <a:pt x="72208" y="8621"/>
                      </a:lnTo>
                      <a:lnTo>
                        <a:pt x="72019" y="8768"/>
                      </a:lnTo>
                      <a:lnTo>
                        <a:pt x="72019" y="8830"/>
                      </a:lnTo>
                      <a:lnTo>
                        <a:pt x="71915" y="8789"/>
                      </a:lnTo>
                      <a:lnTo>
                        <a:pt x="71831" y="8851"/>
                      </a:lnTo>
                      <a:lnTo>
                        <a:pt x="71831" y="9081"/>
                      </a:lnTo>
                      <a:lnTo>
                        <a:pt x="71894" y="9144"/>
                      </a:lnTo>
                      <a:lnTo>
                        <a:pt x="71894" y="9144"/>
                      </a:lnTo>
                      <a:lnTo>
                        <a:pt x="71789" y="9081"/>
                      </a:lnTo>
                      <a:lnTo>
                        <a:pt x="71705" y="8872"/>
                      </a:lnTo>
                      <a:lnTo>
                        <a:pt x="71747" y="8726"/>
                      </a:lnTo>
                      <a:lnTo>
                        <a:pt x="71580" y="8621"/>
                      </a:lnTo>
                      <a:lnTo>
                        <a:pt x="71517" y="8454"/>
                      </a:lnTo>
                      <a:lnTo>
                        <a:pt x="71475" y="8454"/>
                      </a:lnTo>
                      <a:lnTo>
                        <a:pt x="71580" y="8433"/>
                      </a:lnTo>
                      <a:lnTo>
                        <a:pt x="71685" y="8558"/>
                      </a:lnTo>
                      <a:lnTo>
                        <a:pt x="71685" y="8433"/>
                      </a:lnTo>
                      <a:lnTo>
                        <a:pt x="71810" y="8433"/>
                      </a:lnTo>
                      <a:lnTo>
                        <a:pt x="71915" y="8475"/>
                      </a:lnTo>
                      <a:lnTo>
                        <a:pt x="72061" y="8370"/>
                      </a:lnTo>
                      <a:lnTo>
                        <a:pt x="72019" y="8265"/>
                      </a:lnTo>
                      <a:lnTo>
                        <a:pt x="71705" y="8140"/>
                      </a:lnTo>
                      <a:lnTo>
                        <a:pt x="71622" y="8265"/>
                      </a:lnTo>
                      <a:lnTo>
                        <a:pt x="71475" y="8265"/>
                      </a:lnTo>
                      <a:lnTo>
                        <a:pt x="71329" y="8224"/>
                      </a:lnTo>
                      <a:lnTo>
                        <a:pt x="71475" y="8224"/>
                      </a:lnTo>
                      <a:lnTo>
                        <a:pt x="71580" y="8098"/>
                      </a:lnTo>
                      <a:lnTo>
                        <a:pt x="71685" y="8056"/>
                      </a:lnTo>
                      <a:lnTo>
                        <a:pt x="71789" y="8119"/>
                      </a:lnTo>
                      <a:lnTo>
                        <a:pt x="71936" y="8140"/>
                      </a:lnTo>
                      <a:lnTo>
                        <a:pt x="72061" y="8245"/>
                      </a:lnTo>
                      <a:lnTo>
                        <a:pt x="72229" y="8433"/>
                      </a:lnTo>
                      <a:lnTo>
                        <a:pt x="72354" y="8433"/>
                      </a:lnTo>
                      <a:lnTo>
                        <a:pt x="72417" y="8537"/>
                      </a:lnTo>
                      <a:lnTo>
                        <a:pt x="72480" y="8558"/>
                      </a:lnTo>
                      <a:lnTo>
                        <a:pt x="72626" y="8475"/>
                      </a:lnTo>
                      <a:lnTo>
                        <a:pt x="72668" y="8558"/>
                      </a:lnTo>
                      <a:lnTo>
                        <a:pt x="72940" y="8349"/>
                      </a:lnTo>
                      <a:lnTo>
                        <a:pt x="72961" y="8391"/>
                      </a:lnTo>
                      <a:lnTo>
                        <a:pt x="72940" y="8496"/>
                      </a:lnTo>
                      <a:lnTo>
                        <a:pt x="73045" y="8433"/>
                      </a:lnTo>
                      <a:lnTo>
                        <a:pt x="73045" y="8286"/>
                      </a:lnTo>
                      <a:lnTo>
                        <a:pt x="73170" y="8077"/>
                      </a:lnTo>
                      <a:lnTo>
                        <a:pt x="73149" y="8014"/>
                      </a:lnTo>
                      <a:lnTo>
                        <a:pt x="73149" y="7847"/>
                      </a:lnTo>
                      <a:lnTo>
                        <a:pt x="73086" y="7617"/>
                      </a:lnTo>
                      <a:lnTo>
                        <a:pt x="73191" y="7240"/>
                      </a:lnTo>
                      <a:lnTo>
                        <a:pt x="73191" y="7010"/>
                      </a:lnTo>
                      <a:lnTo>
                        <a:pt x="73086" y="6884"/>
                      </a:lnTo>
                      <a:lnTo>
                        <a:pt x="73045" y="6759"/>
                      </a:lnTo>
                      <a:lnTo>
                        <a:pt x="72877" y="6612"/>
                      </a:lnTo>
                      <a:lnTo>
                        <a:pt x="72793" y="6445"/>
                      </a:lnTo>
                      <a:lnTo>
                        <a:pt x="72856" y="6445"/>
                      </a:lnTo>
                      <a:lnTo>
                        <a:pt x="72961" y="6571"/>
                      </a:lnTo>
                      <a:lnTo>
                        <a:pt x="72982" y="6571"/>
                      </a:lnTo>
                      <a:lnTo>
                        <a:pt x="72940" y="6403"/>
                      </a:lnTo>
                      <a:lnTo>
                        <a:pt x="72773" y="6340"/>
                      </a:lnTo>
                      <a:lnTo>
                        <a:pt x="72647" y="6382"/>
                      </a:lnTo>
                      <a:lnTo>
                        <a:pt x="72417" y="6340"/>
                      </a:lnTo>
                      <a:lnTo>
                        <a:pt x="72103" y="5943"/>
                      </a:lnTo>
                      <a:lnTo>
                        <a:pt x="72019" y="5880"/>
                      </a:lnTo>
                      <a:lnTo>
                        <a:pt x="72040" y="5817"/>
                      </a:lnTo>
                      <a:lnTo>
                        <a:pt x="72208" y="5817"/>
                      </a:lnTo>
                      <a:lnTo>
                        <a:pt x="72249" y="5671"/>
                      </a:lnTo>
                      <a:lnTo>
                        <a:pt x="72166" y="5608"/>
                      </a:lnTo>
                      <a:lnTo>
                        <a:pt x="72040" y="5608"/>
                      </a:lnTo>
                      <a:lnTo>
                        <a:pt x="71998" y="5545"/>
                      </a:lnTo>
                      <a:lnTo>
                        <a:pt x="72061" y="5504"/>
                      </a:lnTo>
                      <a:lnTo>
                        <a:pt x="72019" y="5336"/>
                      </a:lnTo>
                      <a:lnTo>
                        <a:pt x="72040" y="5315"/>
                      </a:lnTo>
                      <a:lnTo>
                        <a:pt x="72166" y="5462"/>
                      </a:lnTo>
                      <a:lnTo>
                        <a:pt x="72354" y="5566"/>
                      </a:lnTo>
                      <a:lnTo>
                        <a:pt x="72375" y="5504"/>
                      </a:lnTo>
                      <a:lnTo>
                        <a:pt x="72312" y="5420"/>
                      </a:lnTo>
                      <a:lnTo>
                        <a:pt x="72312" y="5315"/>
                      </a:lnTo>
                      <a:lnTo>
                        <a:pt x="72270" y="5232"/>
                      </a:lnTo>
                      <a:lnTo>
                        <a:pt x="72333" y="5190"/>
                      </a:lnTo>
                      <a:lnTo>
                        <a:pt x="72375" y="5252"/>
                      </a:lnTo>
                      <a:lnTo>
                        <a:pt x="72417" y="5336"/>
                      </a:lnTo>
                      <a:lnTo>
                        <a:pt x="72521" y="5357"/>
                      </a:lnTo>
                      <a:lnTo>
                        <a:pt x="72563" y="5650"/>
                      </a:lnTo>
                      <a:lnTo>
                        <a:pt x="72542" y="5734"/>
                      </a:lnTo>
                      <a:lnTo>
                        <a:pt x="72835" y="5943"/>
                      </a:lnTo>
                      <a:lnTo>
                        <a:pt x="72940" y="5880"/>
                      </a:lnTo>
                      <a:lnTo>
                        <a:pt x="73065" y="5943"/>
                      </a:lnTo>
                      <a:lnTo>
                        <a:pt x="73065" y="6152"/>
                      </a:lnTo>
                      <a:lnTo>
                        <a:pt x="73170" y="6152"/>
                      </a:lnTo>
                      <a:lnTo>
                        <a:pt x="73379" y="5859"/>
                      </a:lnTo>
                      <a:lnTo>
                        <a:pt x="73421" y="5734"/>
                      </a:lnTo>
                      <a:lnTo>
                        <a:pt x="73379" y="5608"/>
                      </a:lnTo>
                      <a:lnTo>
                        <a:pt x="73400" y="5357"/>
                      </a:lnTo>
                      <a:lnTo>
                        <a:pt x="73379" y="5252"/>
                      </a:lnTo>
                      <a:lnTo>
                        <a:pt x="73421" y="5357"/>
                      </a:lnTo>
                      <a:lnTo>
                        <a:pt x="73421" y="5524"/>
                      </a:lnTo>
                      <a:lnTo>
                        <a:pt x="73505" y="5524"/>
                      </a:lnTo>
                      <a:lnTo>
                        <a:pt x="73609" y="5420"/>
                      </a:lnTo>
                      <a:lnTo>
                        <a:pt x="73798" y="5357"/>
                      </a:lnTo>
                      <a:lnTo>
                        <a:pt x="73819" y="5232"/>
                      </a:lnTo>
                      <a:lnTo>
                        <a:pt x="74007" y="5294"/>
                      </a:lnTo>
                      <a:lnTo>
                        <a:pt x="73986" y="5336"/>
                      </a:lnTo>
                      <a:lnTo>
                        <a:pt x="74007" y="5399"/>
                      </a:lnTo>
                      <a:lnTo>
                        <a:pt x="74300" y="5608"/>
                      </a:lnTo>
                      <a:lnTo>
                        <a:pt x="74342" y="5629"/>
                      </a:lnTo>
                      <a:lnTo>
                        <a:pt x="74405" y="5776"/>
                      </a:lnTo>
                      <a:lnTo>
                        <a:pt x="74405" y="5838"/>
                      </a:lnTo>
                      <a:lnTo>
                        <a:pt x="74446" y="5859"/>
                      </a:lnTo>
                      <a:lnTo>
                        <a:pt x="74698" y="5817"/>
                      </a:lnTo>
                      <a:lnTo>
                        <a:pt x="74739" y="5838"/>
                      </a:lnTo>
                      <a:lnTo>
                        <a:pt x="74739" y="5880"/>
                      </a:lnTo>
                      <a:lnTo>
                        <a:pt x="74760" y="5880"/>
                      </a:lnTo>
                      <a:lnTo>
                        <a:pt x="74865" y="5776"/>
                      </a:lnTo>
                      <a:lnTo>
                        <a:pt x="74823" y="5671"/>
                      </a:lnTo>
                      <a:lnTo>
                        <a:pt x="74844" y="5650"/>
                      </a:lnTo>
                      <a:lnTo>
                        <a:pt x="74928" y="5650"/>
                      </a:lnTo>
                      <a:lnTo>
                        <a:pt x="74886" y="5504"/>
                      </a:lnTo>
                      <a:lnTo>
                        <a:pt x="74970" y="5524"/>
                      </a:lnTo>
                      <a:lnTo>
                        <a:pt x="75032" y="5608"/>
                      </a:lnTo>
                      <a:lnTo>
                        <a:pt x="74990" y="5671"/>
                      </a:lnTo>
                      <a:lnTo>
                        <a:pt x="75095" y="5671"/>
                      </a:lnTo>
                      <a:lnTo>
                        <a:pt x="75200" y="5629"/>
                      </a:lnTo>
                      <a:lnTo>
                        <a:pt x="75472" y="5650"/>
                      </a:lnTo>
                      <a:lnTo>
                        <a:pt x="75555" y="5713"/>
                      </a:lnTo>
                      <a:lnTo>
                        <a:pt x="75618" y="5713"/>
                      </a:lnTo>
                      <a:lnTo>
                        <a:pt x="75660" y="5755"/>
                      </a:lnTo>
                      <a:lnTo>
                        <a:pt x="75702" y="5755"/>
                      </a:lnTo>
                      <a:lnTo>
                        <a:pt x="75786" y="5671"/>
                      </a:lnTo>
                      <a:lnTo>
                        <a:pt x="75723" y="5462"/>
                      </a:lnTo>
                      <a:lnTo>
                        <a:pt x="75786" y="5504"/>
                      </a:lnTo>
                      <a:lnTo>
                        <a:pt x="75911" y="5671"/>
                      </a:lnTo>
                      <a:lnTo>
                        <a:pt x="76078" y="5608"/>
                      </a:lnTo>
                      <a:lnTo>
                        <a:pt x="76078" y="5524"/>
                      </a:lnTo>
                      <a:lnTo>
                        <a:pt x="75995" y="5357"/>
                      </a:lnTo>
                      <a:lnTo>
                        <a:pt x="75869" y="5378"/>
                      </a:lnTo>
                      <a:lnTo>
                        <a:pt x="75744" y="5294"/>
                      </a:lnTo>
                      <a:lnTo>
                        <a:pt x="75806" y="5190"/>
                      </a:lnTo>
                      <a:lnTo>
                        <a:pt x="75911" y="5232"/>
                      </a:lnTo>
                      <a:lnTo>
                        <a:pt x="75995" y="5211"/>
                      </a:lnTo>
                      <a:lnTo>
                        <a:pt x="75995" y="5064"/>
                      </a:lnTo>
                      <a:lnTo>
                        <a:pt x="75890" y="5022"/>
                      </a:lnTo>
                      <a:lnTo>
                        <a:pt x="75806" y="4980"/>
                      </a:lnTo>
                      <a:lnTo>
                        <a:pt x="75744" y="5022"/>
                      </a:lnTo>
                      <a:lnTo>
                        <a:pt x="75744" y="5127"/>
                      </a:lnTo>
                      <a:lnTo>
                        <a:pt x="75681" y="5064"/>
                      </a:lnTo>
                      <a:lnTo>
                        <a:pt x="75555" y="5085"/>
                      </a:lnTo>
                      <a:lnTo>
                        <a:pt x="75576" y="4918"/>
                      </a:lnTo>
                      <a:lnTo>
                        <a:pt x="75493" y="4855"/>
                      </a:lnTo>
                      <a:lnTo>
                        <a:pt x="75388" y="4876"/>
                      </a:lnTo>
                      <a:lnTo>
                        <a:pt x="75388" y="4980"/>
                      </a:lnTo>
                      <a:lnTo>
                        <a:pt x="75346" y="4897"/>
                      </a:lnTo>
                      <a:lnTo>
                        <a:pt x="75346" y="4813"/>
                      </a:lnTo>
                      <a:lnTo>
                        <a:pt x="75472" y="4771"/>
                      </a:lnTo>
                      <a:lnTo>
                        <a:pt x="75451" y="4583"/>
                      </a:lnTo>
                      <a:lnTo>
                        <a:pt x="75367" y="4562"/>
                      </a:lnTo>
                      <a:lnTo>
                        <a:pt x="75493" y="4457"/>
                      </a:lnTo>
                      <a:lnTo>
                        <a:pt x="75430" y="4290"/>
                      </a:lnTo>
                      <a:lnTo>
                        <a:pt x="75451" y="4227"/>
                      </a:lnTo>
                      <a:lnTo>
                        <a:pt x="75283" y="4081"/>
                      </a:lnTo>
                      <a:lnTo>
                        <a:pt x="75158" y="4102"/>
                      </a:lnTo>
                      <a:lnTo>
                        <a:pt x="75032" y="4248"/>
                      </a:lnTo>
                      <a:lnTo>
                        <a:pt x="75053" y="4060"/>
                      </a:lnTo>
                      <a:lnTo>
                        <a:pt x="75158" y="4018"/>
                      </a:lnTo>
                      <a:lnTo>
                        <a:pt x="75053" y="3851"/>
                      </a:lnTo>
                      <a:lnTo>
                        <a:pt x="75053" y="3746"/>
                      </a:lnTo>
                      <a:lnTo>
                        <a:pt x="75011" y="3746"/>
                      </a:lnTo>
                      <a:lnTo>
                        <a:pt x="74928" y="3830"/>
                      </a:lnTo>
                      <a:lnTo>
                        <a:pt x="74865" y="3746"/>
                      </a:lnTo>
                      <a:lnTo>
                        <a:pt x="74739" y="3746"/>
                      </a:lnTo>
                      <a:lnTo>
                        <a:pt x="74593" y="3767"/>
                      </a:lnTo>
                      <a:lnTo>
                        <a:pt x="74718" y="3662"/>
                      </a:lnTo>
                      <a:lnTo>
                        <a:pt x="74865" y="3662"/>
                      </a:lnTo>
                      <a:lnTo>
                        <a:pt x="75011" y="3558"/>
                      </a:lnTo>
                      <a:lnTo>
                        <a:pt x="75053" y="3620"/>
                      </a:lnTo>
                      <a:lnTo>
                        <a:pt x="75158" y="3432"/>
                      </a:lnTo>
                      <a:lnTo>
                        <a:pt x="75283" y="3411"/>
                      </a:lnTo>
                      <a:lnTo>
                        <a:pt x="75325" y="3307"/>
                      </a:lnTo>
                      <a:lnTo>
                        <a:pt x="75242" y="3202"/>
                      </a:lnTo>
                      <a:lnTo>
                        <a:pt x="74970" y="3139"/>
                      </a:lnTo>
                      <a:lnTo>
                        <a:pt x="75158" y="3118"/>
                      </a:lnTo>
                      <a:lnTo>
                        <a:pt x="75346" y="3118"/>
                      </a:lnTo>
                      <a:lnTo>
                        <a:pt x="75388" y="3035"/>
                      </a:lnTo>
                      <a:lnTo>
                        <a:pt x="75346" y="2909"/>
                      </a:lnTo>
                      <a:lnTo>
                        <a:pt x="75221" y="2867"/>
                      </a:lnTo>
                      <a:lnTo>
                        <a:pt x="75137" y="2721"/>
                      </a:lnTo>
                      <a:lnTo>
                        <a:pt x="75032" y="2763"/>
                      </a:lnTo>
                      <a:lnTo>
                        <a:pt x="75011" y="2679"/>
                      </a:lnTo>
                      <a:lnTo>
                        <a:pt x="75053" y="2511"/>
                      </a:lnTo>
                      <a:lnTo>
                        <a:pt x="74949" y="2198"/>
                      </a:lnTo>
                      <a:lnTo>
                        <a:pt x="74970" y="2135"/>
                      </a:lnTo>
                      <a:lnTo>
                        <a:pt x="75032" y="2051"/>
                      </a:lnTo>
                      <a:lnTo>
                        <a:pt x="75032" y="1967"/>
                      </a:lnTo>
                      <a:lnTo>
                        <a:pt x="74928" y="1905"/>
                      </a:lnTo>
                      <a:lnTo>
                        <a:pt x="74823" y="2051"/>
                      </a:lnTo>
                      <a:lnTo>
                        <a:pt x="74718" y="2135"/>
                      </a:lnTo>
                      <a:lnTo>
                        <a:pt x="74718" y="1967"/>
                      </a:lnTo>
                      <a:lnTo>
                        <a:pt x="74614" y="1967"/>
                      </a:lnTo>
                      <a:lnTo>
                        <a:pt x="74614" y="2051"/>
                      </a:lnTo>
                      <a:lnTo>
                        <a:pt x="74530" y="2072"/>
                      </a:lnTo>
                      <a:lnTo>
                        <a:pt x="74509" y="2030"/>
                      </a:lnTo>
                      <a:lnTo>
                        <a:pt x="74530" y="1884"/>
                      </a:lnTo>
                      <a:lnTo>
                        <a:pt x="74174" y="1842"/>
                      </a:lnTo>
                      <a:lnTo>
                        <a:pt x="74091" y="1884"/>
                      </a:lnTo>
                      <a:lnTo>
                        <a:pt x="73923" y="1863"/>
                      </a:lnTo>
                      <a:lnTo>
                        <a:pt x="73819" y="1758"/>
                      </a:lnTo>
                      <a:lnTo>
                        <a:pt x="73798" y="1716"/>
                      </a:lnTo>
                      <a:lnTo>
                        <a:pt x="73693" y="1675"/>
                      </a:lnTo>
                      <a:lnTo>
                        <a:pt x="73651" y="1716"/>
                      </a:lnTo>
                      <a:lnTo>
                        <a:pt x="73589" y="1633"/>
                      </a:lnTo>
                      <a:lnTo>
                        <a:pt x="73484" y="1633"/>
                      </a:lnTo>
                      <a:lnTo>
                        <a:pt x="73379" y="1779"/>
                      </a:lnTo>
                      <a:lnTo>
                        <a:pt x="73275" y="1821"/>
                      </a:lnTo>
                      <a:lnTo>
                        <a:pt x="73233" y="1842"/>
                      </a:lnTo>
                      <a:lnTo>
                        <a:pt x="73170" y="1884"/>
                      </a:lnTo>
                      <a:lnTo>
                        <a:pt x="73296" y="1884"/>
                      </a:lnTo>
                      <a:lnTo>
                        <a:pt x="73254" y="1967"/>
                      </a:lnTo>
                      <a:lnTo>
                        <a:pt x="73128" y="2051"/>
                      </a:lnTo>
                      <a:lnTo>
                        <a:pt x="73065" y="2051"/>
                      </a:lnTo>
                      <a:lnTo>
                        <a:pt x="73086" y="2156"/>
                      </a:lnTo>
                      <a:lnTo>
                        <a:pt x="73191" y="2239"/>
                      </a:lnTo>
                      <a:lnTo>
                        <a:pt x="73170" y="2281"/>
                      </a:lnTo>
                      <a:lnTo>
                        <a:pt x="73065" y="2260"/>
                      </a:lnTo>
                      <a:lnTo>
                        <a:pt x="72982" y="2051"/>
                      </a:lnTo>
                      <a:lnTo>
                        <a:pt x="73024" y="1988"/>
                      </a:lnTo>
                      <a:lnTo>
                        <a:pt x="73024" y="1988"/>
                      </a:lnTo>
                      <a:lnTo>
                        <a:pt x="72940" y="2030"/>
                      </a:lnTo>
                      <a:lnTo>
                        <a:pt x="72773" y="2239"/>
                      </a:lnTo>
                      <a:lnTo>
                        <a:pt x="72710" y="2386"/>
                      </a:lnTo>
                      <a:lnTo>
                        <a:pt x="72605" y="2491"/>
                      </a:lnTo>
                      <a:lnTo>
                        <a:pt x="72626" y="2553"/>
                      </a:lnTo>
                      <a:lnTo>
                        <a:pt x="72773" y="2407"/>
                      </a:lnTo>
                      <a:lnTo>
                        <a:pt x="72856" y="2407"/>
                      </a:lnTo>
                      <a:lnTo>
                        <a:pt x="72919" y="2511"/>
                      </a:lnTo>
                      <a:lnTo>
                        <a:pt x="73024" y="2616"/>
                      </a:lnTo>
                      <a:lnTo>
                        <a:pt x="73233" y="2783"/>
                      </a:lnTo>
                      <a:lnTo>
                        <a:pt x="73254" y="2909"/>
                      </a:lnTo>
                      <a:lnTo>
                        <a:pt x="73170" y="2993"/>
                      </a:lnTo>
                      <a:lnTo>
                        <a:pt x="73191" y="3097"/>
                      </a:lnTo>
                      <a:lnTo>
                        <a:pt x="73358" y="3076"/>
                      </a:lnTo>
                      <a:lnTo>
                        <a:pt x="73505" y="2993"/>
                      </a:lnTo>
                      <a:lnTo>
                        <a:pt x="73589" y="3097"/>
                      </a:lnTo>
                      <a:lnTo>
                        <a:pt x="73589" y="3202"/>
                      </a:lnTo>
                      <a:lnTo>
                        <a:pt x="73672" y="3390"/>
                      </a:lnTo>
                      <a:lnTo>
                        <a:pt x="73672" y="3432"/>
                      </a:lnTo>
                      <a:lnTo>
                        <a:pt x="73568" y="3327"/>
                      </a:lnTo>
                      <a:lnTo>
                        <a:pt x="73484" y="3181"/>
                      </a:lnTo>
                      <a:lnTo>
                        <a:pt x="73400" y="3139"/>
                      </a:lnTo>
                      <a:lnTo>
                        <a:pt x="73358" y="3244"/>
                      </a:lnTo>
                      <a:lnTo>
                        <a:pt x="73379" y="3348"/>
                      </a:lnTo>
                      <a:lnTo>
                        <a:pt x="73442" y="3390"/>
                      </a:lnTo>
                      <a:lnTo>
                        <a:pt x="73400" y="3411"/>
                      </a:lnTo>
                      <a:lnTo>
                        <a:pt x="73296" y="3390"/>
                      </a:lnTo>
                      <a:lnTo>
                        <a:pt x="73191" y="3223"/>
                      </a:lnTo>
                      <a:lnTo>
                        <a:pt x="73045" y="3202"/>
                      </a:lnTo>
                      <a:lnTo>
                        <a:pt x="72940" y="3307"/>
                      </a:lnTo>
                      <a:lnTo>
                        <a:pt x="72856" y="3286"/>
                      </a:lnTo>
                      <a:lnTo>
                        <a:pt x="72835" y="3139"/>
                      </a:lnTo>
                      <a:lnTo>
                        <a:pt x="72877" y="3097"/>
                      </a:lnTo>
                      <a:lnTo>
                        <a:pt x="72814" y="2972"/>
                      </a:lnTo>
                      <a:lnTo>
                        <a:pt x="72710" y="2888"/>
                      </a:lnTo>
                      <a:lnTo>
                        <a:pt x="72668" y="2763"/>
                      </a:lnTo>
                      <a:lnTo>
                        <a:pt x="72459" y="2700"/>
                      </a:lnTo>
                      <a:lnTo>
                        <a:pt x="72291" y="2365"/>
                      </a:lnTo>
                      <a:lnTo>
                        <a:pt x="72187" y="2239"/>
                      </a:lnTo>
                      <a:lnTo>
                        <a:pt x="72208" y="2177"/>
                      </a:lnTo>
                      <a:lnTo>
                        <a:pt x="72124" y="2093"/>
                      </a:lnTo>
                      <a:lnTo>
                        <a:pt x="72019" y="2072"/>
                      </a:lnTo>
                      <a:lnTo>
                        <a:pt x="72019" y="2072"/>
                      </a:lnTo>
                      <a:lnTo>
                        <a:pt x="72040" y="2135"/>
                      </a:lnTo>
                      <a:lnTo>
                        <a:pt x="72019" y="2239"/>
                      </a:lnTo>
                      <a:lnTo>
                        <a:pt x="71977" y="2198"/>
                      </a:lnTo>
                      <a:lnTo>
                        <a:pt x="71915" y="2072"/>
                      </a:lnTo>
                      <a:lnTo>
                        <a:pt x="71685" y="1947"/>
                      </a:lnTo>
                      <a:lnTo>
                        <a:pt x="71559" y="1926"/>
                      </a:lnTo>
                      <a:lnTo>
                        <a:pt x="71454" y="1947"/>
                      </a:lnTo>
                      <a:lnTo>
                        <a:pt x="71475" y="2030"/>
                      </a:lnTo>
                      <a:lnTo>
                        <a:pt x="71580" y="2072"/>
                      </a:lnTo>
                      <a:lnTo>
                        <a:pt x="71789" y="2156"/>
                      </a:lnTo>
                      <a:lnTo>
                        <a:pt x="71622" y="2198"/>
                      </a:lnTo>
                      <a:lnTo>
                        <a:pt x="71413" y="2135"/>
                      </a:lnTo>
                      <a:lnTo>
                        <a:pt x="71308" y="2030"/>
                      </a:lnTo>
                      <a:lnTo>
                        <a:pt x="71350" y="1947"/>
                      </a:lnTo>
                      <a:lnTo>
                        <a:pt x="71287" y="1926"/>
                      </a:lnTo>
                      <a:lnTo>
                        <a:pt x="71099" y="1926"/>
                      </a:lnTo>
                      <a:lnTo>
                        <a:pt x="71161" y="1947"/>
                      </a:lnTo>
                      <a:lnTo>
                        <a:pt x="71161" y="1988"/>
                      </a:lnTo>
                      <a:lnTo>
                        <a:pt x="70994" y="2051"/>
                      </a:lnTo>
                      <a:lnTo>
                        <a:pt x="70931" y="1947"/>
                      </a:lnTo>
                      <a:lnTo>
                        <a:pt x="70952" y="1884"/>
                      </a:lnTo>
                      <a:lnTo>
                        <a:pt x="70764" y="1863"/>
                      </a:lnTo>
                      <a:lnTo>
                        <a:pt x="70722" y="1884"/>
                      </a:lnTo>
                      <a:lnTo>
                        <a:pt x="70743" y="1988"/>
                      </a:lnTo>
                      <a:lnTo>
                        <a:pt x="70638" y="1967"/>
                      </a:lnTo>
                      <a:lnTo>
                        <a:pt x="70576" y="1863"/>
                      </a:lnTo>
                      <a:lnTo>
                        <a:pt x="70429" y="1863"/>
                      </a:lnTo>
                      <a:lnTo>
                        <a:pt x="70471" y="1967"/>
                      </a:lnTo>
                      <a:lnTo>
                        <a:pt x="70471" y="1967"/>
                      </a:lnTo>
                      <a:lnTo>
                        <a:pt x="69990" y="1863"/>
                      </a:lnTo>
                      <a:lnTo>
                        <a:pt x="69843" y="1926"/>
                      </a:lnTo>
                      <a:lnTo>
                        <a:pt x="69676" y="1842"/>
                      </a:lnTo>
                      <a:lnTo>
                        <a:pt x="69676" y="1758"/>
                      </a:lnTo>
                      <a:lnTo>
                        <a:pt x="69508" y="1716"/>
                      </a:lnTo>
                      <a:lnTo>
                        <a:pt x="69488" y="1737"/>
                      </a:lnTo>
                      <a:lnTo>
                        <a:pt x="69488" y="1779"/>
                      </a:lnTo>
                      <a:lnTo>
                        <a:pt x="69425" y="1737"/>
                      </a:lnTo>
                      <a:lnTo>
                        <a:pt x="69320" y="1716"/>
                      </a:lnTo>
                      <a:lnTo>
                        <a:pt x="69216" y="1633"/>
                      </a:lnTo>
                      <a:lnTo>
                        <a:pt x="69153" y="1654"/>
                      </a:lnTo>
                      <a:lnTo>
                        <a:pt x="69174" y="1758"/>
                      </a:lnTo>
                      <a:lnTo>
                        <a:pt x="69006" y="1758"/>
                      </a:lnTo>
                      <a:lnTo>
                        <a:pt x="68860" y="1779"/>
                      </a:lnTo>
                      <a:lnTo>
                        <a:pt x="68839" y="1884"/>
                      </a:lnTo>
                      <a:lnTo>
                        <a:pt x="68651" y="1884"/>
                      </a:lnTo>
                      <a:lnTo>
                        <a:pt x="68316" y="1758"/>
                      </a:lnTo>
                      <a:lnTo>
                        <a:pt x="68337" y="1716"/>
                      </a:lnTo>
                      <a:lnTo>
                        <a:pt x="68546" y="1779"/>
                      </a:lnTo>
                      <a:lnTo>
                        <a:pt x="68651" y="1842"/>
                      </a:lnTo>
                      <a:lnTo>
                        <a:pt x="68672" y="1779"/>
                      </a:lnTo>
                      <a:lnTo>
                        <a:pt x="68337" y="1549"/>
                      </a:lnTo>
                      <a:lnTo>
                        <a:pt x="67939" y="1507"/>
                      </a:lnTo>
                      <a:lnTo>
                        <a:pt x="67793" y="1549"/>
                      </a:lnTo>
                      <a:lnTo>
                        <a:pt x="67730" y="1507"/>
                      </a:lnTo>
                      <a:lnTo>
                        <a:pt x="67793" y="1444"/>
                      </a:lnTo>
                      <a:lnTo>
                        <a:pt x="67688" y="1402"/>
                      </a:lnTo>
                      <a:lnTo>
                        <a:pt x="67542" y="1423"/>
                      </a:lnTo>
                      <a:lnTo>
                        <a:pt x="67604" y="1444"/>
                      </a:lnTo>
                      <a:lnTo>
                        <a:pt x="67521" y="1465"/>
                      </a:lnTo>
                      <a:lnTo>
                        <a:pt x="67395" y="1423"/>
                      </a:lnTo>
                      <a:lnTo>
                        <a:pt x="67019" y="1319"/>
                      </a:lnTo>
                      <a:lnTo>
                        <a:pt x="66851" y="1340"/>
                      </a:lnTo>
                      <a:lnTo>
                        <a:pt x="66788" y="1423"/>
                      </a:lnTo>
                      <a:lnTo>
                        <a:pt x="66705" y="1402"/>
                      </a:lnTo>
                      <a:lnTo>
                        <a:pt x="66663" y="1319"/>
                      </a:lnTo>
                      <a:lnTo>
                        <a:pt x="66558" y="1361"/>
                      </a:lnTo>
                      <a:lnTo>
                        <a:pt x="66349" y="1361"/>
                      </a:lnTo>
                      <a:lnTo>
                        <a:pt x="66244" y="1298"/>
                      </a:lnTo>
                      <a:lnTo>
                        <a:pt x="66161" y="1319"/>
                      </a:lnTo>
                      <a:lnTo>
                        <a:pt x="66014" y="1340"/>
                      </a:lnTo>
                      <a:lnTo>
                        <a:pt x="65951" y="1319"/>
                      </a:lnTo>
                      <a:lnTo>
                        <a:pt x="65847" y="1402"/>
                      </a:lnTo>
                      <a:lnTo>
                        <a:pt x="65826" y="1507"/>
                      </a:lnTo>
                      <a:lnTo>
                        <a:pt x="65763" y="1402"/>
                      </a:lnTo>
                      <a:lnTo>
                        <a:pt x="65303" y="1528"/>
                      </a:lnTo>
                      <a:lnTo>
                        <a:pt x="65303" y="1633"/>
                      </a:lnTo>
                      <a:lnTo>
                        <a:pt x="65198" y="1612"/>
                      </a:lnTo>
                      <a:lnTo>
                        <a:pt x="65135" y="1737"/>
                      </a:lnTo>
                      <a:lnTo>
                        <a:pt x="65094" y="1737"/>
                      </a:lnTo>
                      <a:lnTo>
                        <a:pt x="65031" y="1654"/>
                      </a:lnTo>
                      <a:lnTo>
                        <a:pt x="64884" y="1675"/>
                      </a:lnTo>
                      <a:lnTo>
                        <a:pt x="64884" y="1779"/>
                      </a:lnTo>
                      <a:lnTo>
                        <a:pt x="64801" y="1779"/>
                      </a:lnTo>
                      <a:lnTo>
                        <a:pt x="64696" y="1842"/>
                      </a:lnTo>
                      <a:lnTo>
                        <a:pt x="64529" y="1737"/>
                      </a:lnTo>
                      <a:lnTo>
                        <a:pt x="64403" y="1779"/>
                      </a:lnTo>
                      <a:lnTo>
                        <a:pt x="64403" y="1863"/>
                      </a:lnTo>
                      <a:lnTo>
                        <a:pt x="64152" y="1863"/>
                      </a:lnTo>
                      <a:lnTo>
                        <a:pt x="63838" y="1884"/>
                      </a:lnTo>
                      <a:lnTo>
                        <a:pt x="63754" y="1842"/>
                      </a:lnTo>
                      <a:lnTo>
                        <a:pt x="63482" y="1884"/>
                      </a:lnTo>
                      <a:lnTo>
                        <a:pt x="63462" y="1905"/>
                      </a:lnTo>
                      <a:lnTo>
                        <a:pt x="63629" y="2009"/>
                      </a:lnTo>
                      <a:lnTo>
                        <a:pt x="63692" y="2198"/>
                      </a:lnTo>
                      <a:lnTo>
                        <a:pt x="63775" y="2260"/>
                      </a:lnTo>
                      <a:lnTo>
                        <a:pt x="63796" y="2386"/>
                      </a:lnTo>
                      <a:lnTo>
                        <a:pt x="63880" y="2574"/>
                      </a:lnTo>
                      <a:lnTo>
                        <a:pt x="63838" y="2637"/>
                      </a:lnTo>
                      <a:lnTo>
                        <a:pt x="63838" y="2804"/>
                      </a:lnTo>
                      <a:lnTo>
                        <a:pt x="63880" y="2804"/>
                      </a:lnTo>
                      <a:lnTo>
                        <a:pt x="63985" y="2700"/>
                      </a:lnTo>
                      <a:lnTo>
                        <a:pt x="64194" y="2804"/>
                      </a:lnTo>
                      <a:lnTo>
                        <a:pt x="64257" y="2888"/>
                      </a:lnTo>
                      <a:lnTo>
                        <a:pt x="64319" y="2909"/>
                      </a:lnTo>
                      <a:lnTo>
                        <a:pt x="64529" y="3118"/>
                      </a:lnTo>
                      <a:lnTo>
                        <a:pt x="64570" y="3307"/>
                      </a:lnTo>
                      <a:lnTo>
                        <a:pt x="64717" y="3348"/>
                      </a:lnTo>
                      <a:lnTo>
                        <a:pt x="64822" y="3516"/>
                      </a:lnTo>
                      <a:lnTo>
                        <a:pt x="64822" y="3579"/>
                      </a:lnTo>
                      <a:lnTo>
                        <a:pt x="64842" y="3662"/>
                      </a:lnTo>
                      <a:lnTo>
                        <a:pt x="64801" y="3725"/>
                      </a:lnTo>
                      <a:lnTo>
                        <a:pt x="64884" y="3830"/>
                      </a:lnTo>
                      <a:lnTo>
                        <a:pt x="64822" y="3871"/>
                      </a:lnTo>
                      <a:lnTo>
                        <a:pt x="64738" y="3851"/>
                      </a:lnTo>
                      <a:lnTo>
                        <a:pt x="64612" y="3934"/>
                      </a:lnTo>
                      <a:lnTo>
                        <a:pt x="64633" y="4039"/>
                      </a:lnTo>
                      <a:lnTo>
                        <a:pt x="64508" y="4060"/>
                      </a:lnTo>
                      <a:lnTo>
                        <a:pt x="64403" y="4143"/>
                      </a:lnTo>
                      <a:lnTo>
                        <a:pt x="64215" y="4102"/>
                      </a:lnTo>
                      <a:lnTo>
                        <a:pt x="64152" y="4039"/>
                      </a:lnTo>
                      <a:lnTo>
                        <a:pt x="64152" y="3892"/>
                      </a:lnTo>
                      <a:lnTo>
                        <a:pt x="63964" y="3641"/>
                      </a:lnTo>
                      <a:lnTo>
                        <a:pt x="63880" y="3641"/>
                      </a:lnTo>
                      <a:lnTo>
                        <a:pt x="63838" y="3662"/>
                      </a:lnTo>
                      <a:lnTo>
                        <a:pt x="63566" y="3620"/>
                      </a:lnTo>
                      <a:lnTo>
                        <a:pt x="63378" y="3641"/>
                      </a:lnTo>
                      <a:lnTo>
                        <a:pt x="63315" y="3579"/>
                      </a:lnTo>
                      <a:lnTo>
                        <a:pt x="63148" y="3411"/>
                      </a:lnTo>
                      <a:lnTo>
                        <a:pt x="63148" y="3286"/>
                      </a:lnTo>
                      <a:lnTo>
                        <a:pt x="63043" y="3202"/>
                      </a:lnTo>
                      <a:lnTo>
                        <a:pt x="62897" y="3181"/>
                      </a:lnTo>
                      <a:lnTo>
                        <a:pt x="62855" y="3097"/>
                      </a:lnTo>
                      <a:lnTo>
                        <a:pt x="62813" y="2951"/>
                      </a:lnTo>
                      <a:lnTo>
                        <a:pt x="62625" y="2909"/>
                      </a:lnTo>
                      <a:lnTo>
                        <a:pt x="62583" y="2951"/>
                      </a:lnTo>
                      <a:lnTo>
                        <a:pt x="62583" y="3097"/>
                      </a:lnTo>
                      <a:lnTo>
                        <a:pt x="62583" y="3244"/>
                      </a:lnTo>
                      <a:lnTo>
                        <a:pt x="62604" y="3327"/>
                      </a:lnTo>
                      <a:lnTo>
                        <a:pt x="62478" y="3516"/>
                      </a:lnTo>
                      <a:lnTo>
                        <a:pt x="62415" y="3641"/>
                      </a:lnTo>
                      <a:lnTo>
                        <a:pt x="62332" y="3558"/>
                      </a:lnTo>
                      <a:lnTo>
                        <a:pt x="62311" y="3474"/>
                      </a:lnTo>
                      <a:lnTo>
                        <a:pt x="62269" y="3474"/>
                      </a:lnTo>
                      <a:lnTo>
                        <a:pt x="62164" y="3558"/>
                      </a:lnTo>
                      <a:lnTo>
                        <a:pt x="61913" y="3537"/>
                      </a:lnTo>
                      <a:lnTo>
                        <a:pt x="61704" y="3620"/>
                      </a:lnTo>
                      <a:lnTo>
                        <a:pt x="61641" y="3579"/>
                      </a:lnTo>
                      <a:lnTo>
                        <a:pt x="61474" y="3725"/>
                      </a:lnTo>
                      <a:lnTo>
                        <a:pt x="61327" y="3746"/>
                      </a:lnTo>
                      <a:lnTo>
                        <a:pt x="61223" y="3725"/>
                      </a:lnTo>
                      <a:lnTo>
                        <a:pt x="61118" y="3620"/>
                      </a:lnTo>
                      <a:lnTo>
                        <a:pt x="61034" y="3620"/>
                      </a:lnTo>
                      <a:lnTo>
                        <a:pt x="60972" y="3662"/>
                      </a:lnTo>
                      <a:lnTo>
                        <a:pt x="61013" y="3746"/>
                      </a:lnTo>
                      <a:lnTo>
                        <a:pt x="60804" y="3830"/>
                      </a:lnTo>
                      <a:lnTo>
                        <a:pt x="60700" y="3913"/>
                      </a:lnTo>
                      <a:lnTo>
                        <a:pt x="60449" y="3934"/>
                      </a:lnTo>
                      <a:lnTo>
                        <a:pt x="60323" y="4081"/>
                      </a:lnTo>
                      <a:lnTo>
                        <a:pt x="60323" y="4290"/>
                      </a:lnTo>
                      <a:lnTo>
                        <a:pt x="60323" y="4562"/>
                      </a:lnTo>
                      <a:lnTo>
                        <a:pt x="60532" y="4855"/>
                      </a:lnTo>
                      <a:lnTo>
                        <a:pt x="60553" y="5022"/>
                      </a:lnTo>
                      <a:lnTo>
                        <a:pt x="60407" y="4813"/>
                      </a:lnTo>
                      <a:lnTo>
                        <a:pt x="60281" y="4688"/>
                      </a:lnTo>
                      <a:lnTo>
                        <a:pt x="60177" y="4708"/>
                      </a:lnTo>
                      <a:lnTo>
                        <a:pt x="60030" y="4625"/>
                      </a:lnTo>
                      <a:lnTo>
                        <a:pt x="60072" y="4729"/>
                      </a:lnTo>
                      <a:lnTo>
                        <a:pt x="60177" y="4792"/>
                      </a:lnTo>
                      <a:lnTo>
                        <a:pt x="60218" y="4980"/>
                      </a:lnTo>
                      <a:lnTo>
                        <a:pt x="60218" y="5022"/>
                      </a:lnTo>
                      <a:lnTo>
                        <a:pt x="60072" y="4813"/>
                      </a:lnTo>
                      <a:lnTo>
                        <a:pt x="59967" y="4813"/>
                      </a:lnTo>
                      <a:lnTo>
                        <a:pt x="59925" y="4604"/>
                      </a:lnTo>
                      <a:lnTo>
                        <a:pt x="59758" y="4415"/>
                      </a:lnTo>
                      <a:lnTo>
                        <a:pt x="59674" y="4269"/>
                      </a:lnTo>
                      <a:lnTo>
                        <a:pt x="59570" y="4269"/>
                      </a:lnTo>
                      <a:lnTo>
                        <a:pt x="59612" y="4457"/>
                      </a:lnTo>
                      <a:lnTo>
                        <a:pt x="59591" y="4562"/>
                      </a:lnTo>
                      <a:lnTo>
                        <a:pt x="59549" y="4415"/>
                      </a:lnTo>
                      <a:lnTo>
                        <a:pt x="59402" y="4353"/>
                      </a:lnTo>
                      <a:lnTo>
                        <a:pt x="59256" y="4374"/>
                      </a:lnTo>
                      <a:lnTo>
                        <a:pt x="59256" y="4457"/>
                      </a:lnTo>
                      <a:lnTo>
                        <a:pt x="59172" y="4374"/>
                      </a:lnTo>
                      <a:lnTo>
                        <a:pt x="59026" y="4374"/>
                      </a:lnTo>
                      <a:lnTo>
                        <a:pt x="58879" y="4520"/>
                      </a:lnTo>
                      <a:lnTo>
                        <a:pt x="58754" y="4562"/>
                      </a:lnTo>
                      <a:lnTo>
                        <a:pt x="58837" y="4415"/>
                      </a:lnTo>
                      <a:lnTo>
                        <a:pt x="58837" y="4311"/>
                      </a:lnTo>
                      <a:lnTo>
                        <a:pt x="58712" y="4081"/>
                      </a:lnTo>
                      <a:lnTo>
                        <a:pt x="58712" y="3934"/>
                      </a:lnTo>
                      <a:lnTo>
                        <a:pt x="58649" y="3871"/>
                      </a:lnTo>
                      <a:lnTo>
                        <a:pt x="58649" y="3767"/>
                      </a:lnTo>
                      <a:lnTo>
                        <a:pt x="58544" y="3558"/>
                      </a:lnTo>
                      <a:lnTo>
                        <a:pt x="58335" y="3327"/>
                      </a:lnTo>
                      <a:lnTo>
                        <a:pt x="58105" y="3202"/>
                      </a:lnTo>
                      <a:lnTo>
                        <a:pt x="57875" y="2930"/>
                      </a:lnTo>
                      <a:lnTo>
                        <a:pt x="57310" y="2742"/>
                      </a:lnTo>
                      <a:lnTo>
                        <a:pt x="57038" y="2742"/>
                      </a:lnTo>
                      <a:lnTo>
                        <a:pt x="56892" y="2783"/>
                      </a:lnTo>
                      <a:lnTo>
                        <a:pt x="56661" y="2930"/>
                      </a:lnTo>
                      <a:lnTo>
                        <a:pt x="56661" y="2993"/>
                      </a:lnTo>
                      <a:lnTo>
                        <a:pt x="56536" y="2951"/>
                      </a:lnTo>
                      <a:lnTo>
                        <a:pt x="56327" y="3035"/>
                      </a:lnTo>
                      <a:lnTo>
                        <a:pt x="55887" y="3244"/>
                      </a:lnTo>
                      <a:lnTo>
                        <a:pt x="55720" y="3265"/>
                      </a:lnTo>
                      <a:lnTo>
                        <a:pt x="55531" y="3453"/>
                      </a:lnTo>
                      <a:lnTo>
                        <a:pt x="55427" y="3516"/>
                      </a:lnTo>
                      <a:lnTo>
                        <a:pt x="55197" y="3683"/>
                      </a:lnTo>
                      <a:lnTo>
                        <a:pt x="55071" y="3746"/>
                      </a:lnTo>
                      <a:lnTo>
                        <a:pt x="54946" y="3871"/>
                      </a:lnTo>
                      <a:lnTo>
                        <a:pt x="54757" y="3934"/>
                      </a:lnTo>
                      <a:lnTo>
                        <a:pt x="54590" y="3871"/>
                      </a:lnTo>
                      <a:lnTo>
                        <a:pt x="54360" y="3934"/>
                      </a:lnTo>
                      <a:lnTo>
                        <a:pt x="54213" y="3997"/>
                      </a:lnTo>
                      <a:lnTo>
                        <a:pt x="54339" y="3871"/>
                      </a:lnTo>
                      <a:lnTo>
                        <a:pt x="54527" y="3767"/>
                      </a:lnTo>
                      <a:lnTo>
                        <a:pt x="54548" y="3662"/>
                      </a:lnTo>
                      <a:lnTo>
                        <a:pt x="54381" y="3474"/>
                      </a:lnTo>
                      <a:lnTo>
                        <a:pt x="54109" y="3411"/>
                      </a:lnTo>
                      <a:lnTo>
                        <a:pt x="53837" y="3223"/>
                      </a:lnTo>
                      <a:lnTo>
                        <a:pt x="53753" y="3160"/>
                      </a:lnTo>
                      <a:lnTo>
                        <a:pt x="53711" y="3223"/>
                      </a:lnTo>
                      <a:lnTo>
                        <a:pt x="53607" y="3453"/>
                      </a:lnTo>
                      <a:lnTo>
                        <a:pt x="53607" y="3579"/>
                      </a:lnTo>
                      <a:lnTo>
                        <a:pt x="53544" y="3516"/>
                      </a:lnTo>
                      <a:lnTo>
                        <a:pt x="53502" y="3537"/>
                      </a:lnTo>
                      <a:lnTo>
                        <a:pt x="53439" y="3662"/>
                      </a:lnTo>
                      <a:lnTo>
                        <a:pt x="53376" y="3725"/>
                      </a:lnTo>
                      <a:lnTo>
                        <a:pt x="53335" y="3662"/>
                      </a:lnTo>
                      <a:lnTo>
                        <a:pt x="53397" y="3516"/>
                      </a:lnTo>
                      <a:lnTo>
                        <a:pt x="53439" y="3432"/>
                      </a:lnTo>
                      <a:lnTo>
                        <a:pt x="53397" y="3265"/>
                      </a:lnTo>
                      <a:lnTo>
                        <a:pt x="53272" y="3202"/>
                      </a:lnTo>
                      <a:lnTo>
                        <a:pt x="53125" y="3327"/>
                      </a:lnTo>
                      <a:lnTo>
                        <a:pt x="53167" y="3411"/>
                      </a:lnTo>
                      <a:lnTo>
                        <a:pt x="53083" y="3537"/>
                      </a:lnTo>
                      <a:lnTo>
                        <a:pt x="53000" y="3453"/>
                      </a:lnTo>
                      <a:lnTo>
                        <a:pt x="52979" y="3307"/>
                      </a:lnTo>
                      <a:lnTo>
                        <a:pt x="52916" y="3160"/>
                      </a:lnTo>
                      <a:lnTo>
                        <a:pt x="52874" y="3014"/>
                      </a:lnTo>
                      <a:lnTo>
                        <a:pt x="52770" y="3118"/>
                      </a:lnTo>
                      <a:lnTo>
                        <a:pt x="52560" y="3139"/>
                      </a:lnTo>
                      <a:lnTo>
                        <a:pt x="52246" y="3223"/>
                      </a:lnTo>
                      <a:lnTo>
                        <a:pt x="52163" y="3202"/>
                      </a:lnTo>
                      <a:lnTo>
                        <a:pt x="52267" y="3118"/>
                      </a:lnTo>
                      <a:lnTo>
                        <a:pt x="52246" y="3014"/>
                      </a:lnTo>
                      <a:lnTo>
                        <a:pt x="52246" y="2909"/>
                      </a:lnTo>
                      <a:lnTo>
                        <a:pt x="52226" y="2783"/>
                      </a:lnTo>
                      <a:lnTo>
                        <a:pt x="52246" y="2763"/>
                      </a:lnTo>
                      <a:lnTo>
                        <a:pt x="52456" y="2909"/>
                      </a:lnTo>
                      <a:lnTo>
                        <a:pt x="52560" y="2825"/>
                      </a:lnTo>
                      <a:lnTo>
                        <a:pt x="52581" y="2700"/>
                      </a:lnTo>
                      <a:lnTo>
                        <a:pt x="52393" y="2428"/>
                      </a:lnTo>
                      <a:lnTo>
                        <a:pt x="52016" y="2302"/>
                      </a:lnTo>
                      <a:lnTo>
                        <a:pt x="51702" y="2281"/>
                      </a:lnTo>
                      <a:lnTo>
                        <a:pt x="51347" y="2365"/>
                      </a:lnTo>
                      <a:lnTo>
                        <a:pt x="51033" y="2407"/>
                      </a:lnTo>
                      <a:lnTo>
                        <a:pt x="50824" y="2574"/>
                      </a:lnTo>
                      <a:lnTo>
                        <a:pt x="50886" y="3139"/>
                      </a:lnTo>
                      <a:lnTo>
                        <a:pt x="50866" y="3307"/>
                      </a:lnTo>
                      <a:lnTo>
                        <a:pt x="50907" y="3411"/>
                      </a:lnTo>
                      <a:lnTo>
                        <a:pt x="50803" y="3579"/>
                      </a:lnTo>
                      <a:lnTo>
                        <a:pt x="50803" y="3746"/>
                      </a:lnTo>
                      <a:lnTo>
                        <a:pt x="50656" y="3851"/>
                      </a:lnTo>
                      <a:lnTo>
                        <a:pt x="50552" y="3851"/>
                      </a:lnTo>
                      <a:lnTo>
                        <a:pt x="50489" y="3788"/>
                      </a:lnTo>
                      <a:lnTo>
                        <a:pt x="50489" y="3725"/>
                      </a:lnTo>
                      <a:lnTo>
                        <a:pt x="50363" y="3620"/>
                      </a:lnTo>
                      <a:lnTo>
                        <a:pt x="50447" y="3537"/>
                      </a:lnTo>
                      <a:lnTo>
                        <a:pt x="50510" y="3558"/>
                      </a:lnTo>
                      <a:lnTo>
                        <a:pt x="50594" y="3369"/>
                      </a:lnTo>
                      <a:lnTo>
                        <a:pt x="50552" y="3139"/>
                      </a:lnTo>
                      <a:lnTo>
                        <a:pt x="50405" y="3097"/>
                      </a:lnTo>
                      <a:lnTo>
                        <a:pt x="50342" y="2888"/>
                      </a:lnTo>
                      <a:lnTo>
                        <a:pt x="50405" y="2909"/>
                      </a:lnTo>
                      <a:lnTo>
                        <a:pt x="50510" y="2804"/>
                      </a:lnTo>
                      <a:lnTo>
                        <a:pt x="50510" y="2930"/>
                      </a:lnTo>
                      <a:lnTo>
                        <a:pt x="50614" y="3035"/>
                      </a:lnTo>
                      <a:lnTo>
                        <a:pt x="50698" y="3223"/>
                      </a:lnTo>
                      <a:lnTo>
                        <a:pt x="50719" y="3160"/>
                      </a:lnTo>
                      <a:lnTo>
                        <a:pt x="50698" y="2888"/>
                      </a:lnTo>
                      <a:lnTo>
                        <a:pt x="50656" y="2679"/>
                      </a:lnTo>
                      <a:lnTo>
                        <a:pt x="50259" y="2825"/>
                      </a:lnTo>
                      <a:lnTo>
                        <a:pt x="49945" y="3035"/>
                      </a:lnTo>
                      <a:lnTo>
                        <a:pt x="49945" y="3160"/>
                      </a:lnTo>
                      <a:lnTo>
                        <a:pt x="49757" y="3307"/>
                      </a:lnTo>
                      <a:lnTo>
                        <a:pt x="49652" y="3223"/>
                      </a:lnTo>
                      <a:lnTo>
                        <a:pt x="49673" y="3139"/>
                      </a:lnTo>
                      <a:lnTo>
                        <a:pt x="49777" y="3118"/>
                      </a:lnTo>
                      <a:lnTo>
                        <a:pt x="49673" y="2993"/>
                      </a:lnTo>
                      <a:lnTo>
                        <a:pt x="49757" y="2742"/>
                      </a:lnTo>
                      <a:lnTo>
                        <a:pt x="49882" y="2804"/>
                      </a:lnTo>
                      <a:lnTo>
                        <a:pt x="49945" y="2783"/>
                      </a:lnTo>
                      <a:lnTo>
                        <a:pt x="50070" y="2825"/>
                      </a:lnTo>
                      <a:lnTo>
                        <a:pt x="50468" y="2637"/>
                      </a:lnTo>
                      <a:lnTo>
                        <a:pt x="50614" y="2595"/>
                      </a:lnTo>
                      <a:lnTo>
                        <a:pt x="50342" y="2595"/>
                      </a:lnTo>
                      <a:lnTo>
                        <a:pt x="50175" y="2616"/>
                      </a:lnTo>
                      <a:lnTo>
                        <a:pt x="49945" y="2595"/>
                      </a:lnTo>
                      <a:lnTo>
                        <a:pt x="49443" y="2595"/>
                      </a:lnTo>
                      <a:lnTo>
                        <a:pt x="49338" y="2637"/>
                      </a:lnTo>
                      <a:lnTo>
                        <a:pt x="48669" y="2700"/>
                      </a:lnTo>
                      <a:lnTo>
                        <a:pt x="48271" y="2700"/>
                      </a:lnTo>
                      <a:lnTo>
                        <a:pt x="48041" y="2742"/>
                      </a:lnTo>
                      <a:lnTo>
                        <a:pt x="47769" y="2637"/>
                      </a:lnTo>
                      <a:lnTo>
                        <a:pt x="47539" y="2679"/>
                      </a:lnTo>
                      <a:lnTo>
                        <a:pt x="47371" y="2742"/>
                      </a:lnTo>
                      <a:lnTo>
                        <a:pt x="47518" y="2909"/>
                      </a:lnTo>
                      <a:lnTo>
                        <a:pt x="47685" y="2909"/>
                      </a:lnTo>
                      <a:lnTo>
                        <a:pt x="47790" y="2951"/>
                      </a:lnTo>
                      <a:lnTo>
                        <a:pt x="47894" y="2930"/>
                      </a:lnTo>
                      <a:lnTo>
                        <a:pt x="48041" y="3055"/>
                      </a:lnTo>
                      <a:lnTo>
                        <a:pt x="48041" y="3139"/>
                      </a:lnTo>
                      <a:lnTo>
                        <a:pt x="47832" y="3327"/>
                      </a:lnTo>
                      <a:lnTo>
                        <a:pt x="47685" y="3307"/>
                      </a:lnTo>
                      <a:lnTo>
                        <a:pt x="47518" y="3369"/>
                      </a:lnTo>
                      <a:lnTo>
                        <a:pt x="47476" y="3537"/>
                      </a:lnTo>
                      <a:lnTo>
                        <a:pt x="47434" y="3641"/>
                      </a:lnTo>
                      <a:lnTo>
                        <a:pt x="47560" y="3871"/>
                      </a:lnTo>
                      <a:lnTo>
                        <a:pt x="47769" y="3934"/>
                      </a:lnTo>
                      <a:lnTo>
                        <a:pt x="47790" y="3788"/>
                      </a:lnTo>
                      <a:lnTo>
                        <a:pt x="47936" y="3662"/>
                      </a:lnTo>
                      <a:lnTo>
                        <a:pt x="48145" y="3579"/>
                      </a:lnTo>
                      <a:lnTo>
                        <a:pt x="48104" y="3788"/>
                      </a:lnTo>
                      <a:lnTo>
                        <a:pt x="47894" y="3788"/>
                      </a:lnTo>
                      <a:lnTo>
                        <a:pt x="47999" y="3934"/>
                      </a:lnTo>
                      <a:lnTo>
                        <a:pt x="47978" y="3955"/>
                      </a:lnTo>
                      <a:lnTo>
                        <a:pt x="48041" y="4060"/>
                      </a:lnTo>
                      <a:lnTo>
                        <a:pt x="47894" y="4143"/>
                      </a:lnTo>
                      <a:lnTo>
                        <a:pt x="48041" y="4164"/>
                      </a:lnTo>
                      <a:lnTo>
                        <a:pt x="48166" y="4102"/>
                      </a:lnTo>
                      <a:lnTo>
                        <a:pt x="48208" y="4206"/>
                      </a:lnTo>
                      <a:lnTo>
                        <a:pt x="48187" y="4353"/>
                      </a:lnTo>
                      <a:lnTo>
                        <a:pt x="48313" y="4478"/>
                      </a:lnTo>
                      <a:lnTo>
                        <a:pt x="48459" y="4499"/>
                      </a:lnTo>
                      <a:lnTo>
                        <a:pt x="48627" y="4708"/>
                      </a:lnTo>
                      <a:lnTo>
                        <a:pt x="48606" y="4813"/>
                      </a:lnTo>
                      <a:lnTo>
                        <a:pt x="48522" y="4771"/>
                      </a:lnTo>
                      <a:lnTo>
                        <a:pt x="48397" y="4813"/>
                      </a:lnTo>
                      <a:lnTo>
                        <a:pt x="48459" y="4939"/>
                      </a:lnTo>
                      <a:lnTo>
                        <a:pt x="48376" y="5001"/>
                      </a:lnTo>
                      <a:lnTo>
                        <a:pt x="48313" y="4939"/>
                      </a:lnTo>
                      <a:lnTo>
                        <a:pt x="48250" y="4980"/>
                      </a:lnTo>
                      <a:lnTo>
                        <a:pt x="48187" y="4834"/>
                      </a:lnTo>
                      <a:lnTo>
                        <a:pt x="47999" y="4708"/>
                      </a:lnTo>
                      <a:lnTo>
                        <a:pt x="47936" y="4729"/>
                      </a:lnTo>
                      <a:lnTo>
                        <a:pt x="47978" y="4813"/>
                      </a:lnTo>
                      <a:lnTo>
                        <a:pt x="47873" y="4897"/>
                      </a:lnTo>
                      <a:lnTo>
                        <a:pt x="47790" y="4834"/>
                      </a:lnTo>
                      <a:lnTo>
                        <a:pt x="47727" y="4897"/>
                      </a:lnTo>
                      <a:lnTo>
                        <a:pt x="47769" y="5022"/>
                      </a:lnTo>
                      <a:lnTo>
                        <a:pt x="47790" y="5211"/>
                      </a:lnTo>
                      <a:lnTo>
                        <a:pt x="47936" y="5232"/>
                      </a:lnTo>
                      <a:lnTo>
                        <a:pt x="48083" y="5148"/>
                      </a:lnTo>
                      <a:lnTo>
                        <a:pt x="48187" y="5252"/>
                      </a:lnTo>
                      <a:lnTo>
                        <a:pt x="48104" y="5336"/>
                      </a:lnTo>
                      <a:lnTo>
                        <a:pt x="48250" y="5399"/>
                      </a:lnTo>
                      <a:lnTo>
                        <a:pt x="48145" y="5462"/>
                      </a:lnTo>
                      <a:lnTo>
                        <a:pt x="47978" y="5420"/>
                      </a:lnTo>
                      <a:lnTo>
                        <a:pt x="47978" y="5462"/>
                      </a:lnTo>
                      <a:lnTo>
                        <a:pt x="48145" y="5566"/>
                      </a:lnTo>
                      <a:lnTo>
                        <a:pt x="47873" y="5566"/>
                      </a:lnTo>
                      <a:lnTo>
                        <a:pt x="47832" y="5462"/>
                      </a:lnTo>
                      <a:lnTo>
                        <a:pt x="47643" y="5462"/>
                      </a:lnTo>
                      <a:lnTo>
                        <a:pt x="47560" y="5336"/>
                      </a:lnTo>
                      <a:lnTo>
                        <a:pt x="47434" y="5315"/>
                      </a:lnTo>
                      <a:lnTo>
                        <a:pt x="47308" y="5190"/>
                      </a:lnTo>
                      <a:lnTo>
                        <a:pt x="47120" y="5190"/>
                      </a:lnTo>
                      <a:lnTo>
                        <a:pt x="46995" y="5106"/>
                      </a:lnTo>
                      <a:lnTo>
                        <a:pt x="46890" y="5127"/>
                      </a:lnTo>
                      <a:lnTo>
                        <a:pt x="46827" y="5106"/>
                      </a:lnTo>
                      <a:lnTo>
                        <a:pt x="46430" y="5252"/>
                      </a:lnTo>
                      <a:lnTo>
                        <a:pt x="46409" y="5357"/>
                      </a:lnTo>
                      <a:lnTo>
                        <a:pt x="46367" y="5420"/>
                      </a:lnTo>
                      <a:lnTo>
                        <a:pt x="46430" y="5504"/>
                      </a:lnTo>
                      <a:lnTo>
                        <a:pt x="46409" y="5566"/>
                      </a:lnTo>
                      <a:lnTo>
                        <a:pt x="46492" y="5713"/>
                      </a:lnTo>
                      <a:lnTo>
                        <a:pt x="46472" y="5734"/>
                      </a:lnTo>
                      <a:lnTo>
                        <a:pt x="46367" y="5629"/>
                      </a:lnTo>
                      <a:lnTo>
                        <a:pt x="46283" y="5671"/>
                      </a:lnTo>
                      <a:lnTo>
                        <a:pt x="46179" y="5629"/>
                      </a:lnTo>
                      <a:lnTo>
                        <a:pt x="45739" y="5671"/>
                      </a:lnTo>
                      <a:lnTo>
                        <a:pt x="45530" y="5650"/>
                      </a:lnTo>
                      <a:lnTo>
                        <a:pt x="45384" y="5524"/>
                      </a:lnTo>
                      <a:lnTo>
                        <a:pt x="45258" y="5504"/>
                      </a:lnTo>
                      <a:lnTo>
                        <a:pt x="45132" y="5357"/>
                      </a:lnTo>
                      <a:lnTo>
                        <a:pt x="45049" y="5211"/>
                      </a:lnTo>
                      <a:lnTo>
                        <a:pt x="44944" y="5148"/>
                      </a:lnTo>
                      <a:lnTo>
                        <a:pt x="44944" y="5232"/>
                      </a:lnTo>
                      <a:lnTo>
                        <a:pt x="45028" y="5420"/>
                      </a:lnTo>
                      <a:lnTo>
                        <a:pt x="45049" y="5734"/>
                      </a:lnTo>
                      <a:lnTo>
                        <a:pt x="45216" y="6068"/>
                      </a:lnTo>
                      <a:lnTo>
                        <a:pt x="45342" y="6340"/>
                      </a:lnTo>
                      <a:lnTo>
                        <a:pt x="45446" y="6926"/>
                      </a:lnTo>
                      <a:lnTo>
                        <a:pt x="45425" y="7073"/>
                      </a:lnTo>
                      <a:lnTo>
                        <a:pt x="45342" y="7073"/>
                      </a:lnTo>
                      <a:lnTo>
                        <a:pt x="45258" y="6968"/>
                      </a:lnTo>
                      <a:lnTo>
                        <a:pt x="45237" y="6864"/>
                      </a:lnTo>
                      <a:lnTo>
                        <a:pt x="45132" y="6759"/>
                      </a:lnTo>
                      <a:lnTo>
                        <a:pt x="45070" y="6801"/>
                      </a:lnTo>
                      <a:lnTo>
                        <a:pt x="45132" y="6884"/>
                      </a:lnTo>
                      <a:lnTo>
                        <a:pt x="45112" y="6968"/>
                      </a:lnTo>
                      <a:lnTo>
                        <a:pt x="44923" y="6905"/>
                      </a:lnTo>
                      <a:lnTo>
                        <a:pt x="44756" y="6717"/>
                      </a:lnTo>
                      <a:lnTo>
                        <a:pt x="44505" y="6696"/>
                      </a:lnTo>
                      <a:lnTo>
                        <a:pt x="44379" y="6550"/>
                      </a:lnTo>
                      <a:lnTo>
                        <a:pt x="44275" y="6508"/>
                      </a:lnTo>
                      <a:lnTo>
                        <a:pt x="43898" y="6173"/>
                      </a:lnTo>
                      <a:lnTo>
                        <a:pt x="43877" y="6173"/>
                      </a:lnTo>
                      <a:lnTo>
                        <a:pt x="43793" y="6236"/>
                      </a:lnTo>
                      <a:lnTo>
                        <a:pt x="43689" y="6236"/>
                      </a:lnTo>
                      <a:lnTo>
                        <a:pt x="43647" y="6152"/>
                      </a:lnTo>
                      <a:lnTo>
                        <a:pt x="43877" y="5943"/>
                      </a:lnTo>
                      <a:lnTo>
                        <a:pt x="43982" y="5943"/>
                      </a:lnTo>
                      <a:lnTo>
                        <a:pt x="43898" y="5880"/>
                      </a:lnTo>
                      <a:lnTo>
                        <a:pt x="43772" y="5817"/>
                      </a:lnTo>
                      <a:lnTo>
                        <a:pt x="43647" y="5671"/>
                      </a:lnTo>
                      <a:lnTo>
                        <a:pt x="43626" y="5671"/>
                      </a:lnTo>
                      <a:lnTo>
                        <a:pt x="43647" y="5755"/>
                      </a:lnTo>
                      <a:lnTo>
                        <a:pt x="43751" y="5859"/>
                      </a:lnTo>
                      <a:lnTo>
                        <a:pt x="43751" y="5964"/>
                      </a:lnTo>
                      <a:lnTo>
                        <a:pt x="43626" y="6048"/>
                      </a:lnTo>
                      <a:lnTo>
                        <a:pt x="43417" y="5985"/>
                      </a:lnTo>
                      <a:lnTo>
                        <a:pt x="43207" y="5838"/>
                      </a:lnTo>
                      <a:lnTo>
                        <a:pt x="43145" y="5755"/>
                      </a:lnTo>
                      <a:lnTo>
                        <a:pt x="42935" y="5734"/>
                      </a:lnTo>
                      <a:lnTo>
                        <a:pt x="42894" y="5608"/>
                      </a:lnTo>
                      <a:lnTo>
                        <a:pt x="42789" y="5545"/>
                      </a:lnTo>
                      <a:lnTo>
                        <a:pt x="43040" y="5545"/>
                      </a:lnTo>
                      <a:lnTo>
                        <a:pt x="43270" y="5608"/>
                      </a:lnTo>
                      <a:lnTo>
                        <a:pt x="43375" y="5671"/>
                      </a:lnTo>
                      <a:lnTo>
                        <a:pt x="43521" y="5629"/>
                      </a:lnTo>
                      <a:lnTo>
                        <a:pt x="43626" y="5441"/>
                      </a:lnTo>
                      <a:lnTo>
                        <a:pt x="43626" y="5378"/>
                      </a:lnTo>
                      <a:lnTo>
                        <a:pt x="43542" y="5420"/>
                      </a:lnTo>
                      <a:lnTo>
                        <a:pt x="43521" y="5336"/>
                      </a:lnTo>
                      <a:lnTo>
                        <a:pt x="43417" y="5357"/>
                      </a:lnTo>
                      <a:lnTo>
                        <a:pt x="43459" y="5190"/>
                      </a:lnTo>
                      <a:lnTo>
                        <a:pt x="43333" y="5043"/>
                      </a:lnTo>
                      <a:lnTo>
                        <a:pt x="43249" y="5106"/>
                      </a:lnTo>
                      <a:lnTo>
                        <a:pt x="43228" y="5001"/>
                      </a:lnTo>
                      <a:lnTo>
                        <a:pt x="43145" y="4980"/>
                      </a:lnTo>
                      <a:lnTo>
                        <a:pt x="43061" y="5022"/>
                      </a:lnTo>
                      <a:lnTo>
                        <a:pt x="43019" y="5085"/>
                      </a:lnTo>
                      <a:lnTo>
                        <a:pt x="42831" y="5043"/>
                      </a:lnTo>
                      <a:lnTo>
                        <a:pt x="42810" y="4897"/>
                      </a:lnTo>
                      <a:lnTo>
                        <a:pt x="43019" y="4708"/>
                      </a:lnTo>
                      <a:lnTo>
                        <a:pt x="42998" y="4625"/>
                      </a:lnTo>
                      <a:lnTo>
                        <a:pt x="42894" y="4625"/>
                      </a:lnTo>
                      <a:lnTo>
                        <a:pt x="42726" y="4792"/>
                      </a:lnTo>
                      <a:lnTo>
                        <a:pt x="42705" y="4667"/>
                      </a:lnTo>
                      <a:lnTo>
                        <a:pt x="42768" y="4562"/>
                      </a:lnTo>
                      <a:lnTo>
                        <a:pt x="42726" y="4415"/>
                      </a:lnTo>
                      <a:lnTo>
                        <a:pt x="42663" y="4457"/>
                      </a:lnTo>
                      <a:lnTo>
                        <a:pt x="42622" y="4499"/>
                      </a:lnTo>
                      <a:lnTo>
                        <a:pt x="42601" y="4395"/>
                      </a:lnTo>
                      <a:lnTo>
                        <a:pt x="42496" y="4395"/>
                      </a:lnTo>
                      <a:lnTo>
                        <a:pt x="42454" y="4353"/>
                      </a:lnTo>
                      <a:lnTo>
                        <a:pt x="42391" y="4269"/>
                      </a:lnTo>
                      <a:lnTo>
                        <a:pt x="42433" y="4102"/>
                      </a:lnTo>
                      <a:lnTo>
                        <a:pt x="42391" y="4060"/>
                      </a:lnTo>
                      <a:lnTo>
                        <a:pt x="42308" y="4102"/>
                      </a:lnTo>
                      <a:lnTo>
                        <a:pt x="42224" y="4248"/>
                      </a:lnTo>
                      <a:lnTo>
                        <a:pt x="42203" y="4039"/>
                      </a:lnTo>
                      <a:lnTo>
                        <a:pt x="42099" y="3955"/>
                      </a:lnTo>
                      <a:lnTo>
                        <a:pt x="41994" y="4039"/>
                      </a:lnTo>
                      <a:lnTo>
                        <a:pt x="41910" y="4039"/>
                      </a:lnTo>
                      <a:lnTo>
                        <a:pt x="41868" y="3871"/>
                      </a:lnTo>
                      <a:lnTo>
                        <a:pt x="41764" y="3976"/>
                      </a:lnTo>
                      <a:lnTo>
                        <a:pt x="41701" y="3976"/>
                      </a:lnTo>
                      <a:lnTo>
                        <a:pt x="41680" y="4060"/>
                      </a:lnTo>
                      <a:lnTo>
                        <a:pt x="41659" y="3892"/>
                      </a:lnTo>
                      <a:lnTo>
                        <a:pt x="41659" y="3830"/>
                      </a:lnTo>
                      <a:lnTo>
                        <a:pt x="41492" y="3830"/>
                      </a:lnTo>
                      <a:lnTo>
                        <a:pt x="41408" y="3851"/>
                      </a:lnTo>
                      <a:lnTo>
                        <a:pt x="41366" y="3788"/>
                      </a:lnTo>
                      <a:lnTo>
                        <a:pt x="41199" y="3851"/>
                      </a:lnTo>
                      <a:lnTo>
                        <a:pt x="41094" y="3851"/>
                      </a:lnTo>
                      <a:lnTo>
                        <a:pt x="41073" y="3892"/>
                      </a:lnTo>
                      <a:lnTo>
                        <a:pt x="41136" y="3955"/>
                      </a:lnTo>
                      <a:lnTo>
                        <a:pt x="41178" y="4081"/>
                      </a:lnTo>
                      <a:lnTo>
                        <a:pt x="41115" y="4060"/>
                      </a:lnTo>
                      <a:lnTo>
                        <a:pt x="41052" y="4081"/>
                      </a:lnTo>
                      <a:lnTo>
                        <a:pt x="41052" y="4164"/>
                      </a:lnTo>
                      <a:lnTo>
                        <a:pt x="41031" y="4143"/>
                      </a:lnTo>
                      <a:lnTo>
                        <a:pt x="40885" y="4164"/>
                      </a:lnTo>
                      <a:lnTo>
                        <a:pt x="40843" y="4143"/>
                      </a:lnTo>
                      <a:lnTo>
                        <a:pt x="40885" y="4039"/>
                      </a:lnTo>
                      <a:lnTo>
                        <a:pt x="40969" y="3976"/>
                      </a:lnTo>
                      <a:lnTo>
                        <a:pt x="40927" y="3871"/>
                      </a:lnTo>
                      <a:lnTo>
                        <a:pt x="40822" y="3851"/>
                      </a:lnTo>
                      <a:lnTo>
                        <a:pt x="40822" y="3955"/>
                      </a:lnTo>
                      <a:lnTo>
                        <a:pt x="40738" y="3997"/>
                      </a:lnTo>
                      <a:lnTo>
                        <a:pt x="40655" y="3892"/>
                      </a:lnTo>
                      <a:lnTo>
                        <a:pt x="40550" y="3871"/>
                      </a:lnTo>
                      <a:lnTo>
                        <a:pt x="40446" y="3767"/>
                      </a:lnTo>
                      <a:lnTo>
                        <a:pt x="40425" y="3851"/>
                      </a:lnTo>
                      <a:lnTo>
                        <a:pt x="40341" y="3871"/>
                      </a:lnTo>
                      <a:lnTo>
                        <a:pt x="40194" y="3871"/>
                      </a:lnTo>
                      <a:lnTo>
                        <a:pt x="40132" y="3788"/>
                      </a:lnTo>
                      <a:lnTo>
                        <a:pt x="40111" y="3892"/>
                      </a:lnTo>
                      <a:lnTo>
                        <a:pt x="40027" y="3955"/>
                      </a:lnTo>
                      <a:lnTo>
                        <a:pt x="39902" y="3851"/>
                      </a:lnTo>
                      <a:lnTo>
                        <a:pt x="39818" y="3851"/>
                      </a:lnTo>
                      <a:lnTo>
                        <a:pt x="39860" y="3955"/>
                      </a:lnTo>
                      <a:lnTo>
                        <a:pt x="39881" y="3997"/>
                      </a:lnTo>
                      <a:lnTo>
                        <a:pt x="39755" y="4102"/>
                      </a:lnTo>
                      <a:lnTo>
                        <a:pt x="39692" y="4081"/>
                      </a:lnTo>
                      <a:lnTo>
                        <a:pt x="39671" y="3997"/>
                      </a:lnTo>
                      <a:lnTo>
                        <a:pt x="39609" y="4102"/>
                      </a:lnTo>
                      <a:lnTo>
                        <a:pt x="39630" y="4269"/>
                      </a:lnTo>
                      <a:lnTo>
                        <a:pt x="39713" y="4353"/>
                      </a:lnTo>
                      <a:lnTo>
                        <a:pt x="39734" y="4457"/>
                      </a:lnTo>
                      <a:lnTo>
                        <a:pt x="39797" y="4478"/>
                      </a:lnTo>
                      <a:lnTo>
                        <a:pt x="39818" y="4625"/>
                      </a:lnTo>
                      <a:lnTo>
                        <a:pt x="39964" y="4667"/>
                      </a:lnTo>
                      <a:lnTo>
                        <a:pt x="40006" y="4729"/>
                      </a:lnTo>
                      <a:lnTo>
                        <a:pt x="40006" y="4834"/>
                      </a:lnTo>
                      <a:lnTo>
                        <a:pt x="40111" y="4918"/>
                      </a:lnTo>
                      <a:lnTo>
                        <a:pt x="40132" y="5001"/>
                      </a:lnTo>
                      <a:lnTo>
                        <a:pt x="40069" y="5106"/>
                      </a:lnTo>
                      <a:lnTo>
                        <a:pt x="40006" y="5085"/>
                      </a:lnTo>
                      <a:lnTo>
                        <a:pt x="39985" y="5001"/>
                      </a:lnTo>
                      <a:lnTo>
                        <a:pt x="39818" y="5043"/>
                      </a:lnTo>
                      <a:lnTo>
                        <a:pt x="39713" y="5022"/>
                      </a:lnTo>
                      <a:lnTo>
                        <a:pt x="39609" y="5043"/>
                      </a:lnTo>
                      <a:lnTo>
                        <a:pt x="39671" y="5127"/>
                      </a:lnTo>
                      <a:lnTo>
                        <a:pt x="39588" y="5232"/>
                      </a:lnTo>
                      <a:lnTo>
                        <a:pt x="39462" y="5232"/>
                      </a:lnTo>
                      <a:lnTo>
                        <a:pt x="39378" y="5211"/>
                      </a:lnTo>
                      <a:lnTo>
                        <a:pt x="39127" y="5336"/>
                      </a:lnTo>
                      <a:lnTo>
                        <a:pt x="38751" y="5399"/>
                      </a:lnTo>
                      <a:lnTo>
                        <a:pt x="38625" y="5336"/>
                      </a:lnTo>
                      <a:lnTo>
                        <a:pt x="38437" y="5336"/>
                      </a:lnTo>
                      <a:lnTo>
                        <a:pt x="38416" y="5357"/>
                      </a:lnTo>
                      <a:lnTo>
                        <a:pt x="38311" y="5336"/>
                      </a:lnTo>
                      <a:lnTo>
                        <a:pt x="37788" y="5315"/>
                      </a:lnTo>
                      <a:lnTo>
                        <a:pt x="37621" y="5190"/>
                      </a:lnTo>
                      <a:lnTo>
                        <a:pt x="37579" y="4980"/>
                      </a:lnTo>
                      <a:lnTo>
                        <a:pt x="37663" y="4834"/>
                      </a:lnTo>
                      <a:lnTo>
                        <a:pt x="37705" y="4813"/>
                      </a:lnTo>
                      <a:lnTo>
                        <a:pt x="37705" y="4729"/>
                      </a:lnTo>
                      <a:lnTo>
                        <a:pt x="37558" y="4688"/>
                      </a:lnTo>
                      <a:lnTo>
                        <a:pt x="37370" y="4688"/>
                      </a:lnTo>
                      <a:lnTo>
                        <a:pt x="37035" y="4834"/>
                      </a:lnTo>
                      <a:lnTo>
                        <a:pt x="36554" y="4876"/>
                      </a:lnTo>
                      <a:lnTo>
                        <a:pt x="36156" y="4980"/>
                      </a:lnTo>
                      <a:lnTo>
                        <a:pt x="35926" y="5022"/>
                      </a:lnTo>
                      <a:lnTo>
                        <a:pt x="35884" y="5106"/>
                      </a:lnTo>
                      <a:lnTo>
                        <a:pt x="35801" y="5106"/>
                      </a:lnTo>
                      <a:lnTo>
                        <a:pt x="35738" y="5190"/>
                      </a:lnTo>
                      <a:lnTo>
                        <a:pt x="35612" y="5252"/>
                      </a:lnTo>
                      <a:lnTo>
                        <a:pt x="35466" y="5399"/>
                      </a:lnTo>
                      <a:lnTo>
                        <a:pt x="35529" y="5545"/>
                      </a:lnTo>
                      <a:lnTo>
                        <a:pt x="35612" y="5566"/>
                      </a:lnTo>
                      <a:lnTo>
                        <a:pt x="35717" y="5524"/>
                      </a:lnTo>
                      <a:lnTo>
                        <a:pt x="35780" y="5545"/>
                      </a:lnTo>
                      <a:lnTo>
                        <a:pt x="35717" y="5629"/>
                      </a:lnTo>
                      <a:lnTo>
                        <a:pt x="35654" y="5650"/>
                      </a:lnTo>
                      <a:lnTo>
                        <a:pt x="35549" y="5755"/>
                      </a:lnTo>
                      <a:lnTo>
                        <a:pt x="35549" y="5817"/>
                      </a:lnTo>
                      <a:lnTo>
                        <a:pt x="35508" y="5755"/>
                      </a:lnTo>
                      <a:lnTo>
                        <a:pt x="35487" y="5545"/>
                      </a:lnTo>
                      <a:lnTo>
                        <a:pt x="35319" y="5420"/>
                      </a:lnTo>
                      <a:lnTo>
                        <a:pt x="35298" y="5336"/>
                      </a:lnTo>
                      <a:lnTo>
                        <a:pt x="35319" y="5252"/>
                      </a:lnTo>
                      <a:lnTo>
                        <a:pt x="35194" y="5148"/>
                      </a:lnTo>
                      <a:lnTo>
                        <a:pt x="35110" y="5148"/>
                      </a:lnTo>
                      <a:lnTo>
                        <a:pt x="34880" y="4939"/>
                      </a:lnTo>
                      <a:lnTo>
                        <a:pt x="34817" y="4939"/>
                      </a:lnTo>
                      <a:lnTo>
                        <a:pt x="34817" y="5022"/>
                      </a:lnTo>
                      <a:lnTo>
                        <a:pt x="35005" y="5232"/>
                      </a:lnTo>
                      <a:lnTo>
                        <a:pt x="35026" y="5357"/>
                      </a:lnTo>
                      <a:lnTo>
                        <a:pt x="34922" y="5462"/>
                      </a:lnTo>
                      <a:lnTo>
                        <a:pt x="34733" y="5504"/>
                      </a:lnTo>
                      <a:lnTo>
                        <a:pt x="34650" y="5545"/>
                      </a:lnTo>
                      <a:lnTo>
                        <a:pt x="34482" y="5545"/>
                      </a:lnTo>
                      <a:lnTo>
                        <a:pt x="34168" y="5294"/>
                      </a:lnTo>
                      <a:lnTo>
                        <a:pt x="34168" y="5190"/>
                      </a:lnTo>
                      <a:lnTo>
                        <a:pt x="34231" y="5106"/>
                      </a:lnTo>
                      <a:lnTo>
                        <a:pt x="34210" y="5022"/>
                      </a:lnTo>
                      <a:lnTo>
                        <a:pt x="34043" y="5085"/>
                      </a:lnTo>
                      <a:lnTo>
                        <a:pt x="34043" y="5211"/>
                      </a:lnTo>
                      <a:lnTo>
                        <a:pt x="33959" y="5294"/>
                      </a:lnTo>
                      <a:lnTo>
                        <a:pt x="33750" y="5148"/>
                      </a:lnTo>
                      <a:lnTo>
                        <a:pt x="33604" y="5148"/>
                      </a:lnTo>
                      <a:lnTo>
                        <a:pt x="33499" y="5252"/>
                      </a:lnTo>
                      <a:lnTo>
                        <a:pt x="33520" y="5441"/>
                      </a:lnTo>
                      <a:lnTo>
                        <a:pt x="33436" y="5566"/>
                      </a:lnTo>
                      <a:lnTo>
                        <a:pt x="33520" y="5734"/>
                      </a:lnTo>
                      <a:lnTo>
                        <a:pt x="33645" y="5776"/>
                      </a:lnTo>
                      <a:lnTo>
                        <a:pt x="33813" y="5650"/>
                      </a:lnTo>
                      <a:lnTo>
                        <a:pt x="33834" y="5566"/>
                      </a:lnTo>
                      <a:lnTo>
                        <a:pt x="34043" y="5441"/>
                      </a:lnTo>
                      <a:lnTo>
                        <a:pt x="34106" y="5524"/>
                      </a:lnTo>
                      <a:lnTo>
                        <a:pt x="34064" y="5650"/>
                      </a:lnTo>
                      <a:lnTo>
                        <a:pt x="33855" y="5817"/>
                      </a:lnTo>
                      <a:lnTo>
                        <a:pt x="33938" y="5880"/>
                      </a:lnTo>
                      <a:lnTo>
                        <a:pt x="33855" y="6027"/>
                      </a:lnTo>
                      <a:lnTo>
                        <a:pt x="33729" y="6068"/>
                      </a:lnTo>
                      <a:lnTo>
                        <a:pt x="33604" y="5985"/>
                      </a:lnTo>
                      <a:lnTo>
                        <a:pt x="33604" y="6048"/>
                      </a:lnTo>
                      <a:lnTo>
                        <a:pt x="33645" y="6173"/>
                      </a:lnTo>
                      <a:lnTo>
                        <a:pt x="33583" y="6299"/>
                      </a:lnTo>
                      <a:lnTo>
                        <a:pt x="33394" y="6445"/>
                      </a:lnTo>
                      <a:lnTo>
                        <a:pt x="33436" y="6550"/>
                      </a:lnTo>
                      <a:lnTo>
                        <a:pt x="33394" y="6592"/>
                      </a:lnTo>
                      <a:lnTo>
                        <a:pt x="33311" y="6592"/>
                      </a:lnTo>
                      <a:lnTo>
                        <a:pt x="33164" y="6759"/>
                      </a:lnTo>
                      <a:lnTo>
                        <a:pt x="32955" y="6780"/>
                      </a:lnTo>
                      <a:lnTo>
                        <a:pt x="32746" y="6801"/>
                      </a:lnTo>
                      <a:lnTo>
                        <a:pt x="32683" y="6926"/>
                      </a:lnTo>
                      <a:lnTo>
                        <a:pt x="32746" y="7094"/>
                      </a:lnTo>
                      <a:lnTo>
                        <a:pt x="32913" y="7303"/>
                      </a:lnTo>
                      <a:lnTo>
                        <a:pt x="32997" y="7324"/>
                      </a:lnTo>
                      <a:lnTo>
                        <a:pt x="32913" y="7345"/>
                      </a:lnTo>
                      <a:lnTo>
                        <a:pt x="32767" y="7345"/>
                      </a:lnTo>
                      <a:lnTo>
                        <a:pt x="32746" y="7429"/>
                      </a:lnTo>
                      <a:lnTo>
                        <a:pt x="32767" y="7491"/>
                      </a:lnTo>
                      <a:lnTo>
                        <a:pt x="32704" y="7596"/>
                      </a:lnTo>
                      <a:lnTo>
                        <a:pt x="32599" y="7701"/>
                      </a:lnTo>
                      <a:lnTo>
                        <a:pt x="32495" y="7701"/>
                      </a:lnTo>
                      <a:lnTo>
                        <a:pt x="32474" y="7763"/>
                      </a:lnTo>
                      <a:lnTo>
                        <a:pt x="32495" y="7659"/>
                      </a:lnTo>
                      <a:lnTo>
                        <a:pt x="32599" y="7596"/>
                      </a:lnTo>
                      <a:lnTo>
                        <a:pt x="32683" y="7282"/>
                      </a:lnTo>
                      <a:lnTo>
                        <a:pt x="32599" y="7219"/>
                      </a:lnTo>
                      <a:lnTo>
                        <a:pt x="32599" y="7115"/>
                      </a:lnTo>
                      <a:lnTo>
                        <a:pt x="32662" y="7073"/>
                      </a:lnTo>
                      <a:lnTo>
                        <a:pt x="32662" y="6926"/>
                      </a:lnTo>
                      <a:lnTo>
                        <a:pt x="32599" y="6780"/>
                      </a:lnTo>
                      <a:lnTo>
                        <a:pt x="32662" y="6612"/>
                      </a:lnTo>
                      <a:lnTo>
                        <a:pt x="32767" y="6550"/>
                      </a:lnTo>
                      <a:lnTo>
                        <a:pt x="32808" y="6445"/>
                      </a:lnTo>
                      <a:lnTo>
                        <a:pt x="32767" y="6194"/>
                      </a:lnTo>
                      <a:lnTo>
                        <a:pt x="32746" y="6152"/>
                      </a:lnTo>
                      <a:lnTo>
                        <a:pt x="32788" y="6068"/>
                      </a:lnTo>
                      <a:lnTo>
                        <a:pt x="32871" y="6068"/>
                      </a:lnTo>
                      <a:lnTo>
                        <a:pt x="32913" y="6089"/>
                      </a:lnTo>
                      <a:lnTo>
                        <a:pt x="33080" y="6048"/>
                      </a:lnTo>
                      <a:lnTo>
                        <a:pt x="33185" y="5776"/>
                      </a:lnTo>
                      <a:lnTo>
                        <a:pt x="33164" y="5671"/>
                      </a:lnTo>
                      <a:lnTo>
                        <a:pt x="33101" y="5545"/>
                      </a:lnTo>
                      <a:lnTo>
                        <a:pt x="33185" y="5252"/>
                      </a:lnTo>
                      <a:lnTo>
                        <a:pt x="33269" y="5127"/>
                      </a:lnTo>
                      <a:lnTo>
                        <a:pt x="33373" y="4939"/>
                      </a:lnTo>
                      <a:lnTo>
                        <a:pt x="33311" y="4792"/>
                      </a:lnTo>
                      <a:lnTo>
                        <a:pt x="33290" y="4792"/>
                      </a:lnTo>
                      <a:lnTo>
                        <a:pt x="33206" y="4876"/>
                      </a:lnTo>
                      <a:lnTo>
                        <a:pt x="33122" y="4876"/>
                      </a:lnTo>
                      <a:lnTo>
                        <a:pt x="32997" y="4813"/>
                      </a:lnTo>
                      <a:lnTo>
                        <a:pt x="33122" y="4813"/>
                      </a:lnTo>
                      <a:lnTo>
                        <a:pt x="33269" y="4708"/>
                      </a:lnTo>
                      <a:lnTo>
                        <a:pt x="33373" y="4667"/>
                      </a:lnTo>
                      <a:lnTo>
                        <a:pt x="33415" y="4562"/>
                      </a:lnTo>
                      <a:lnTo>
                        <a:pt x="33394" y="4499"/>
                      </a:lnTo>
                      <a:lnTo>
                        <a:pt x="33436" y="4415"/>
                      </a:lnTo>
                      <a:lnTo>
                        <a:pt x="33520" y="4248"/>
                      </a:lnTo>
                      <a:lnTo>
                        <a:pt x="33499" y="4185"/>
                      </a:lnTo>
                      <a:lnTo>
                        <a:pt x="33541" y="4081"/>
                      </a:lnTo>
                      <a:lnTo>
                        <a:pt x="33708" y="3997"/>
                      </a:lnTo>
                      <a:lnTo>
                        <a:pt x="33708" y="3892"/>
                      </a:lnTo>
                      <a:lnTo>
                        <a:pt x="33624" y="3830"/>
                      </a:lnTo>
                      <a:lnTo>
                        <a:pt x="33624" y="3767"/>
                      </a:lnTo>
                      <a:lnTo>
                        <a:pt x="33708" y="3641"/>
                      </a:lnTo>
                      <a:lnTo>
                        <a:pt x="33687" y="3537"/>
                      </a:lnTo>
                      <a:lnTo>
                        <a:pt x="33729" y="3432"/>
                      </a:lnTo>
                      <a:lnTo>
                        <a:pt x="33792" y="3411"/>
                      </a:lnTo>
                      <a:lnTo>
                        <a:pt x="33855" y="3223"/>
                      </a:lnTo>
                      <a:lnTo>
                        <a:pt x="33855" y="3014"/>
                      </a:lnTo>
                      <a:lnTo>
                        <a:pt x="33813" y="2804"/>
                      </a:lnTo>
                      <a:lnTo>
                        <a:pt x="33708" y="2616"/>
                      </a:lnTo>
                      <a:lnTo>
                        <a:pt x="33729" y="2574"/>
                      </a:lnTo>
                      <a:lnTo>
                        <a:pt x="33708" y="2491"/>
                      </a:lnTo>
                      <a:lnTo>
                        <a:pt x="33645" y="2470"/>
                      </a:lnTo>
                      <a:lnTo>
                        <a:pt x="33604" y="2491"/>
                      </a:lnTo>
                      <a:lnTo>
                        <a:pt x="33520" y="2428"/>
                      </a:lnTo>
                      <a:lnTo>
                        <a:pt x="33478" y="2365"/>
                      </a:lnTo>
                      <a:lnTo>
                        <a:pt x="33436" y="2365"/>
                      </a:lnTo>
                      <a:lnTo>
                        <a:pt x="33394" y="2491"/>
                      </a:lnTo>
                      <a:lnTo>
                        <a:pt x="33332" y="2532"/>
                      </a:lnTo>
                      <a:lnTo>
                        <a:pt x="33290" y="2491"/>
                      </a:lnTo>
                      <a:lnTo>
                        <a:pt x="33206" y="2365"/>
                      </a:lnTo>
                      <a:lnTo>
                        <a:pt x="33227" y="2323"/>
                      </a:lnTo>
                      <a:lnTo>
                        <a:pt x="33185" y="2302"/>
                      </a:lnTo>
                      <a:lnTo>
                        <a:pt x="33018" y="2281"/>
                      </a:lnTo>
                      <a:lnTo>
                        <a:pt x="32955" y="2177"/>
                      </a:lnTo>
                      <a:lnTo>
                        <a:pt x="32976" y="2156"/>
                      </a:lnTo>
                      <a:lnTo>
                        <a:pt x="33122" y="2156"/>
                      </a:lnTo>
                      <a:lnTo>
                        <a:pt x="33332" y="2219"/>
                      </a:lnTo>
                      <a:lnTo>
                        <a:pt x="33415" y="2302"/>
                      </a:lnTo>
                      <a:lnTo>
                        <a:pt x="33478" y="2260"/>
                      </a:lnTo>
                      <a:lnTo>
                        <a:pt x="33520" y="2260"/>
                      </a:lnTo>
                      <a:lnTo>
                        <a:pt x="33583" y="2323"/>
                      </a:lnTo>
                      <a:lnTo>
                        <a:pt x="33604" y="2386"/>
                      </a:lnTo>
                      <a:lnTo>
                        <a:pt x="33645" y="2386"/>
                      </a:lnTo>
                      <a:lnTo>
                        <a:pt x="33645" y="2302"/>
                      </a:lnTo>
                      <a:lnTo>
                        <a:pt x="33541" y="2177"/>
                      </a:lnTo>
                      <a:lnTo>
                        <a:pt x="33541" y="2072"/>
                      </a:lnTo>
                      <a:lnTo>
                        <a:pt x="33478" y="1967"/>
                      </a:lnTo>
                      <a:lnTo>
                        <a:pt x="33394" y="1905"/>
                      </a:lnTo>
                      <a:lnTo>
                        <a:pt x="33332" y="1905"/>
                      </a:lnTo>
                      <a:lnTo>
                        <a:pt x="33290" y="1967"/>
                      </a:lnTo>
                      <a:lnTo>
                        <a:pt x="33206" y="1947"/>
                      </a:lnTo>
                      <a:lnTo>
                        <a:pt x="33185" y="1800"/>
                      </a:lnTo>
                      <a:lnTo>
                        <a:pt x="33018" y="1654"/>
                      </a:lnTo>
                      <a:lnTo>
                        <a:pt x="33018" y="1549"/>
                      </a:lnTo>
                      <a:lnTo>
                        <a:pt x="32955" y="1465"/>
                      </a:lnTo>
                      <a:lnTo>
                        <a:pt x="32892" y="1382"/>
                      </a:lnTo>
                      <a:lnTo>
                        <a:pt x="32808" y="1382"/>
                      </a:lnTo>
                      <a:lnTo>
                        <a:pt x="32704" y="1444"/>
                      </a:lnTo>
                      <a:lnTo>
                        <a:pt x="32704" y="1549"/>
                      </a:lnTo>
                      <a:lnTo>
                        <a:pt x="32808" y="1549"/>
                      </a:lnTo>
                      <a:lnTo>
                        <a:pt x="32892" y="1591"/>
                      </a:lnTo>
                      <a:lnTo>
                        <a:pt x="32871" y="1654"/>
                      </a:lnTo>
                      <a:lnTo>
                        <a:pt x="32788" y="1695"/>
                      </a:lnTo>
                      <a:lnTo>
                        <a:pt x="32788" y="1779"/>
                      </a:lnTo>
                      <a:lnTo>
                        <a:pt x="32746" y="1800"/>
                      </a:lnTo>
                      <a:lnTo>
                        <a:pt x="32536" y="1570"/>
                      </a:lnTo>
                      <a:lnTo>
                        <a:pt x="32536" y="1486"/>
                      </a:lnTo>
                      <a:lnTo>
                        <a:pt x="32474" y="1361"/>
                      </a:lnTo>
                      <a:lnTo>
                        <a:pt x="32369" y="1340"/>
                      </a:lnTo>
                      <a:lnTo>
                        <a:pt x="31930" y="1068"/>
                      </a:lnTo>
                      <a:lnTo>
                        <a:pt x="31825" y="1026"/>
                      </a:lnTo>
                      <a:lnTo>
                        <a:pt x="31804" y="1005"/>
                      </a:lnTo>
                      <a:lnTo>
                        <a:pt x="31532" y="1026"/>
                      </a:lnTo>
                      <a:lnTo>
                        <a:pt x="31511" y="921"/>
                      </a:lnTo>
                      <a:lnTo>
                        <a:pt x="31553" y="858"/>
                      </a:lnTo>
                      <a:lnTo>
                        <a:pt x="31532" y="796"/>
                      </a:lnTo>
                      <a:lnTo>
                        <a:pt x="31407" y="817"/>
                      </a:lnTo>
                      <a:lnTo>
                        <a:pt x="31344" y="754"/>
                      </a:lnTo>
                      <a:lnTo>
                        <a:pt x="31218" y="796"/>
                      </a:lnTo>
                      <a:lnTo>
                        <a:pt x="31135" y="858"/>
                      </a:lnTo>
                      <a:lnTo>
                        <a:pt x="31093" y="838"/>
                      </a:lnTo>
                      <a:lnTo>
                        <a:pt x="30988" y="942"/>
                      </a:lnTo>
                      <a:lnTo>
                        <a:pt x="30925" y="1047"/>
                      </a:lnTo>
                      <a:lnTo>
                        <a:pt x="30779" y="1047"/>
                      </a:lnTo>
                      <a:lnTo>
                        <a:pt x="30695" y="1026"/>
                      </a:lnTo>
                      <a:lnTo>
                        <a:pt x="30570" y="1172"/>
                      </a:lnTo>
                      <a:lnTo>
                        <a:pt x="30381" y="1235"/>
                      </a:lnTo>
                      <a:lnTo>
                        <a:pt x="30298" y="1256"/>
                      </a:lnTo>
                      <a:lnTo>
                        <a:pt x="30256" y="1214"/>
                      </a:lnTo>
                      <a:lnTo>
                        <a:pt x="30172" y="1214"/>
                      </a:lnTo>
                      <a:lnTo>
                        <a:pt x="30130" y="1256"/>
                      </a:lnTo>
                      <a:lnTo>
                        <a:pt x="30130" y="1361"/>
                      </a:lnTo>
                      <a:lnTo>
                        <a:pt x="30193" y="1382"/>
                      </a:lnTo>
                      <a:lnTo>
                        <a:pt x="30256" y="1382"/>
                      </a:lnTo>
                      <a:lnTo>
                        <a:pt x="30298" y="1549"/>
                      </a:lnTo>
                      <a:lnTo>
                        <a:pt x="30339" y="1758"/>
                      </a:lnTo>
                      <a:lnTo>
                        <a:pt x="30256" y="1905"/>
                      </a:lnTo>
                      <a:lnTo>
                        <a:pt x="30067" y="1905"/>
                      </a:lnTo>
                      <a:lnTo>
                        <a:pt x="29942" y="2051"/>
                      </a:lnTo>
                      <a:lnTo>
                        <a:pt x="29733" y="2093"/>
                      </a:lnTo>
                      <a:lnTo>
                        <a:pt x="29649" y="2072"/>
                      </a:lnTo>
                      <a:lnTo>
                        <a:pt x="29754" y="1988"/>
                      </a:lnTo>
                      <a:lnTo>
                        <a:pt x="29837" y="1967"/>
                      </a:lnTo>
                      <a:lnTo>
                        <a:pt x="29858" y="1842"/>
                      </a:lnTo>
                      <a:lnTo>
                        <a:pt x="29733" y="1591"/>
                      </a:lnTo>
                      <a:lnTo>
                        <a:pt x="29816" y="1444"/>
                      </a:lnTo>
                      <a:lnTo>
                        <a:pt x="29816" y="1340"/>
                      </a:lnTo>
                      <a:lnTo>
                        <a:pt x="29858" y="1256"/>
                      </a:lnTo>
                      <a:lnTo>
                        <a:pt x="29775" y="1068"/>
                      </a:lnTo>
                      <a:lnTo>
                        <a:pt x="29775" y="963"/>
                      </a:lnTo>
                      <a:lnTo>
                        <a:pt x="29628" y="817"/>
                      </a:lnTo>
                      <a:lnTo>
                        <a:pt x="29523" y="858"/>
                      </a:lnTo>
                      <a:lnTo>
                        <a:pt x="29440" y="817"/>
                      </a:lnTo>
                      <a:lnTo>
                        <a:pt x="29398" y="817"/>
                      </a:lnTo>
                      <a:lnTo>
                        <a:pt x="29356" y="942"/>
                      </a:lnTo>
                      <a:lnTo>
                        <a:pt x="29210" y="963"/>
                      </a:lnTo>
                      <a:lnTo>
                        <a:pt x="29147" y="921"/>
                      </a:lnTo>
                      <a:lnTo>
                        <a:pt x="29042" y="963"/>
                      </a:lnTo>
                      <a:lnTo>
                        <a:pt x="28938" y="1130"/>
                      </a:lnTo>
                      <a:lnTo>
                        <a:pt x="28707" y="1130"/>
                      </a:lnTo>
                      <a:lnTo>
                        <a:pt x="28707" y="1047"/>
                      </a:lnTo>
                      <a:lnTo>
                        <a:pt x="28791" y="921"/>
                      </a:lnTo>
                      <a:lnTo>
                        <a:pt x="28791" y="838"/>
                      </a:lnTo>
                      <a:lnTo>
                        <a:pt x="28707" y="817"/>
                      </a:lnTo>
                      <a:lnTo>
                        <a:pt x="28519" y="1110"/>
                      </a:lnTo>
                      <a:lnTo>
                        <a:pt x="28268" y="1214"/>
                      </a:lnTo>
                      <a:lnTo>
                        <a:pt x="28163" y="1172"/>
                      </a:lnTo>
                      <a:lnTo>
                        <a:pt x="28268" y="1026"/>
                      </a:lnTo>
                      <a:lnTo>
                        <a:pt x="28394" y="1005"/>
                      </a:lnTo>
                      <a:lnTo>
                        <a:pt x="28519" y="817"/>
                      </a:lnTo>
                      <a:lnTo>
                        <a:pt x="28498" y="691"/>
                      </a:lnTo>
                      <a:lnTo>
                        <a:pt x="28561" y="586"/>
                      </a:lnTo>
                      <a:lnTo>
                        <a:pt x="28561" y="524"/>
                      </a:lnTo>
                      <a:lnTo>
                        <a:pt x="28645" y="440"/>
                      </a:lnTo>
                      <a:lnTo>
                        <a:pt x="28645" y="398"/>
                      </a:lnTo>
                      <a:lnTo>
                        <a:pt x="28477" y="335"/>
                      </a:lnTo>
                      <a:lnTo>
                        <a:pt x="28414" y="294"/>
                      </a:lnTo>
                      <a:lnTo>
                        <a:pt x="28414" y="126"/>
                      </a:lnTo>
                      <a:lnTo>
                        <a:pt x="28373" y="105"/>
                      </a:lnTo>
                      <a:lnTo>
                        <a:pt x="28205" y="231"/>
                      </a:lnTo>
                      <a:lnTo>
                        <a:pt x="28059" y="210"/>
                      </a:lnTo>
                      <a:lnTo>
                        <a:pt x="27996" y="63"/>
                      </a:lnTo>
                      <a:lnTo>
                        <a:pt x="27891" y="63"/>
                      </a:lnTo>
                      <a:lnTo>
                        <a:pt x="27787" y="168"/>
                      </a:lnTo>
                      <a:lnTo>
                        <a:pt x="2766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147" name="Google Shape;9147;p65"/>
                <p:cNvSpPr/>
                <p:nvPr/>
              </p:nvSpPr>
              <p:spPr>
                <a:xfrm>
                  <a:off x="5538025" y="2213300"/>
                  <a:ext cx="94175" cy="208750"/>
                </a:xfrm>
                <a:custGeom>
                  <a:avLst/>
                  <a:gdLst/>
                  <a:ahLst/>
                  <a:cxnLst/>
                  <a:rect l="l" t="t" r="r" b="b"/>
                  <a:pathLst>
                    <a:path w="3767" h="8350" extrusionOk="0">
                      <a:moveTo>
                        <a:pt x="251" y="1"/>
                      </a:moveTo>
                      <a:lnTo>
                        <a:pt x="209" y="63"/>
                      </a:lnTo>
                      <a:lnTo>
                        <a:pt x="251" y="105"/>
                      </a:lnTo>
                      <a:lnTo>
                        <a:pt x="251" y="189"/>
                      </a:lnTo>
                      <a:lnTo>
                        <a:pt x="188" y="210"/>
                      </a:lnTo>
                      <a:lnTo>
                        <a:pt x="105" y="168"/>
                      </a:lnTo>
                      <a:lnTo>
                        <a:pt x="0" y="168"/>
                      </a:lnTo>
                      <a:lnTo>
                        <a:pt x="168" y="314"/>
                      </a:lnTo>
                      <a:lnTo>
                        <a:pt x="356" y="461"/>
                      </a:lnTo>
                      <a:lnTo>
                        <a:pt x="419" y="524"/>
                      </a:lnTo>
                      <a:lnTo>
                        <a:pt x="398" y="670"/>
                      </a:lnTo>
                      <a:lnTo>
                        <a:pt x="460" y="607"/>
                      </a:lnTo>
                      <a:lnTo>
                        <a:pt x="502" y="607"/>
                      </a:lnTo>
                      <a:lnTo>
                        <a:pt x="565" y="691"/>
                      </a:lnTo>
                      <a:lnTo>
                        <a:pt x="502" y="733"/>
                      </a:lnTo>
                      <a:lnTo>
                        <a:pt x="419" y="775"/>
                      </a:lnTo>
                      <a:lnTo>
                        <a:pt x="460" y="838"/>
                      </a:lnTo>
                      <a:lnTo>
                        <a:pt x="523" y="838"/>
                      </a:lnTo>
                      <a:lnTo>
                        <a:pt x="565" y="984"/>
                      </a:lnTo>
                      <a:lnTo>
                        <a:pt x="481" y="1026"/>
                      </a:lnTo>
                      <a:lnTo>
                        <a:pt x="377" y="1005"/>
                      </a:lnTo>
                      <a:lnTo>
                        <a:pt x="314" y="900"/>
                      </a:lnTo>
                      <a:lnTo>
                        <a:pt x="251" y="984"/>
                      </a:lnTo>
                      <a:lnTo>
                        <a:pt x="168" y="1130"/>
                      </a:lnTo>
                      <a:lnTo>
                        <a:pt x="272" y="1235"/>
                      </a:lnTo>
                      <a:lnTo>
                        <a:pt x="314" y="1382"/>
                      </a:lnTo>
                      <a:lnTo>
                        <a:pt x="419" y="1528"/>
                      </a:lnTo>
                      <a:lnTo>
                        <a:pt x="523" y="1716"/>
                      </a:lnTo>
                      <a:lnTo>
                        <a:pt x="523" y="1946"/>
                      </a:lnTo>
                      <a:lnTo>
                        <a:pt x="586" y="1988"/>
                      </a:lnTo>
                      <a:lnTo>
                        <a:pt x="607" y="2177"/>
                      </a:lnTo>
                      <a:lnTo>
                        <a:pt x="691" y="2470"/>
                      </a:lnTo>
                      <a:lnTo>
                        <a:pt x="774" y="2658"/>
                      </a:lnTo>
                      <a:lnTo>
                        <a:pt x="900" y="2700"/>
                      </a:lnTo>
                      <a:lnTo>
                        <a:pt x="900" y="2762"/>
                      </a:lnTo>
                      <a:lnTo>
                        <a:pt x="837" y="2804"/>
                      </a:lnTo>
                      <a:lnTo>
                        <a:pt x="1130" y="3097"/>
                      </a:lnTo>
                      <a:lnTo>
                        <a:pt x="1235" y="3118"/>
                      </a:lnTo>
                      <a:lnTo>
                        <a:pt x="1360" y="3307"/>
                      </a:lnTo>
                      <a:lnTo>
                        <a:pt x="1402" y="3516"/>
                      </a:lnTo>
                      <a:lnTo>
                        <a:pt x="1402" y="3641"/>
                      </a:lnTo>
                      <a:lnTo>
                        <a:pt x="1465" y="3809"/>
                      </a:lnTo>
                      <a:lnTo>
                        <a:pt x="1465" y="3934"/>
                      </a:lnTo>
                      <a:lnTo>
                        <a:pt x="1569" y="3976"/>
                      </a:lnTo>
                      <a:lnTo>
                        <a:pt x="1674" y="4123"/>
                      </a:lnTo>
                      <a:lnTo>
                        <a:pt x="1653" y="4143"/>
                      </a:lnTo>
                      <a:lnTo>
                        <a:pt x="1653" y="4227"/>
                      </a:lnTo>
                      <a:lnTo>
                        <a:pt x="1779" y="4436"/>
                      </a:lnTo>
                      <a:lnTo>
                        <a:pt x="1821" y="4562"/>
                      </a:lnTo>
                      <a:lnTo>
                        <a:pt x="1883" y="4708"/>
                      </a:lnTo>
                      <a:lnTo>
                        <a:pt x="1883" y="4918"/>
                      </a:lnTo>
                      <a:lnTo>
                        <a:pt x="1946" y="5001"/>
                      </a:lnTo>
                      <a:lnTo>
                        <a:pt x="1925" y="5106"/>
                      </a:lnTo>
                      <a:lnTo>
                        <a:pt x="1946" y="5315"/>
                      </a:lnTo>
                      <a:lnTo>
                        <a:pt x="2051" y="5524"/>
                      </a:lnTo>
                      <a:lnTo>
                        <a:pt x="2030" y="5608"/>
                      </a:lnTo>
                      <a:lnTo>
                        <a:pt x="2030" y="5755"/>
                      </a:lnTo>
                      <a:lnTo>
                        <a:pt x="2155" y="5859"/>
                      </a:lnTo>
                      <a:lnTo>
                        <a:pt x="2365" y="6131"/>
                      </a:lnTo>
                      <a:lnTo>
                        <a:pt x="2365" y="6257"/>
                      </a:lnTo>
                      <a:lnTo>
                        <a:pt x="2448" y="6424"/>
                      </a:lnTo>
                      <a:lnTo>
                        <a:pt x="2406" y="6654"/>
                      </a:lnTo>
                      <a:lnTo>
                        <a:pt x="2448" y="6843"/>
                      </a:lnTo>
                      <a:lnTo>
                        <a:pt x="2553" y="7010"/>
                      </a:lnTo>
                      <a:lnTo>
                        <a:pt x="2574" y="7156"/>
                      </a:lnTo>
                      <a:lnTo>
                        <a:pt x="2720" y="7324"/>
                      </a:lnTo>
                      <a:lnTo>
                        <a:pt x="2762" y="7408"/>
                      </a:lnTo>
                      <a:lnTo>
                        <a:pt x="2699" y="7596"/>
                      </a:lnTo>
                      <a:lnTo>
                        <a:pt x="2699" y="7847"/>
                      </a:lnTo>
                      <a:lnTo>
                        <a:pt x="2762" y="7993"/>
                      </a:lnTo>
                      <a:lnTo>
                        <a:pt x="2867" y="8098"/>
                      </a:lnTo>
                      <a:lnTo>
                        <a:pt x="2929" y="8244"/>
                      </a:lnTo>
                      <a:lnTo>
                        <a:pt x="3097" y="8349"/>
                      </a:lnTo>
                      <a:lnTo>
                        <a:pt x="3097" y="8349"/>
                      </a:lnTo>
                      <a:lnTo>
                        <a:pt x="3076" y="8224"/>
                      </a:lnTo>
                      <a:lnTo>
                        <a:pt x="3097" y="8098"/>
                      </a:lnTo>
                      <a:lnTo>
                        <a:pt x="3034" y="7993"/>
                      </a:lnTo>
                      <a:lnTo>
                        <a:pt x="3013" y="7847"/>
                      </a:lnTo>
                      <a:lnTo>
                        <a:pt x="3034" y="7680"/>
                      </a:lnTo>
                      <a:lnTo>
                        <a:pt x="3139" y="7575"/>
                      </a:lnTo>
                      <a:lnTo>
                        <a:pt x="3201" y="7596"/>
                      </a:lnTo>
                      <a:lnTo>
                        <a:pt x="3201" y="7680"/>
                      </a:lnTo>
                      <a:lnTo>
                        <a:pt x="3243" y="7721"/>
                      </a:lnTo>
                      <a:lnTo>
                        <a:pt x="3494" y="7700"/>
                      </a:lnTo>
                      <a:lnTo>
                        <a:pt x="3515" y="7638"/>
                      </a:lnTo>
                      <a:lnTo>
                        <a:pt x="3557" y="7638"/>
                      </a:lnTo>
                      <a:lnTo>
                        <a:pt x="3599" y="7700"/>
                      </a:lnTo>
                      <a:lnTo>
                        <a:pt x="3557" y="7721"/>
                      </a:lnTo>
                      <a:lnTo>
                        <a:pt x="3557" y="7826"/>
                      </a:lnTo>
                      <a:lnTo>
                        <a:pt x="3704" y="7952"/>
                      </a:lnTo>
                      <a:lnTo>
                        <a:pt x="3725" y="8056"/>
                      </a:lnTo>
                      <a:lnTo>
                        <a:pt x="3766" y="8119"/>
                      </a:lnTo>
                      <a:lnTo>
                        <a:pt x="3766" y="8035"/>
                      </a:lnTo>
                      <a:lnTo>
                        <a:pt x="3745" y="7993"/>
                      </a:lnTo>
                      <a:lnTo>
                        <a:pt x="3766" y="7847"/>
                      </a:lnTo>
                      <a:lnTo>
                        <a:pt x="3766" y="7721"/>
                      </a:lnTo>
                      <a:lnTo>
                        <a:pt x="3662" y="7638"/>
                      </a:lnTo>
                      <a:lnTo>
                        <a:pt x="3641" y="7491"/>
                      </a:lnTo>
                      <a:lnTo>
                        <a:pt x="3599" y="7387"/>
                      </a:lnTo>
                      <a:lnTo>
                        <a:pt x="3515" y="7428"/>
                      </a:lnTo>
                      <a:lnTo>
                        <a:pt x="3432" y="7428"/>
                      </a:lnTo>
                      <a:lnTo>
                        <a:pt x="3285" y="7324"/>
                      </a:lnTo>
                      <a:lnTo>
                        <a:pt x="3243" y="7156"/>
                      </a:lnTo>
                      <a:lnTo>
                        <a:pt x="3181" y="7010"/>
                      </a:lnTo>
                      <a:lnTo>
                        <a:pt x="3034" y="6905"/>
                      </a:lnTo>
                      <a:lnTo>
                        <a:pt x="2929" y="6884"/>
                      </a:lnTo>
                      <a:lnTo>
                        <a:pt x="2867" y="6780"/>
                      </a:lnTo>
                      <a:lnTo>
                        <a:pt x="2804" y="6571"/>
                      </a:lnTo>
                      <a:lnTo>
                        <a:pt x="2720" y="6424"/>
                      </a:lnTo>
                      <a:lnTo>
                        <a:pt x="2678" y="6278"/>
                      </a:lnTo>
                      <a:lnTo>
                        <a:pt x="2678" y="6089"/>
                      </a:lnTo>
                      <a:lnTo>
                        <a:pt x="2657" y="5859"/>
                      </a:lnTo>
                      <a:lnTo>
                        <a:pt x="2595" y="5755"/>
                      </a:lnTo>
                      <a:lnTo>
                        <a:pt x="2616" y="5545"/>
                      </a:lnTo>
                      <a:lnTo>
                        <a:pt x="2595" y="5441"/>
                      </a:lnTo>
                      <a:lnTo>
                        <a:pt x="2511" y="5294"/>
                      </a:lnTo>
                      <a:lnTo>
                        <a:pt x="2574" y="5211"/>
                      </a:lnTo>
                      <a:lnTo>
                        <a:pt x="2595" y="5127"/>
                      </a:lnTo>
                      <a:lnTo>
                        <a:pt x="2595" y="5085"/>
                      </a:lnTo>
                      <a:lnTo>
                        <a:pt x="2657" y="5043"/>
                      </a:lnTo>
                      <a:lnTo>
                        <a:pt x="2720" y="5085"/>
                      </a:lnTo>
                      <a:lnTo>
                        <a:pt x="2867" y="5043"/>
                      </a:lnTo>
                      <a:lnTo>
                        <a:pt x="2992" y="5043"/>
                      </a:lnTo>
                      <a:lnTo>
                        <a:pt x="3118" y="5127"/>
                      </a:lnTo>
                      <a:lnTo>
                        <a:pt x="3201" y="5315"/>
                      </a:lnTo>
                      <a:lnTo>
                        <a:pt x="3306" y="5336"/>
                      </a:lnTo>
                      <a:lnTo>
                        <a:pt x="3411" y="5420"/>
                      </a:lnTo>
                      <a:lnTo>
                        <a:pt x="3515" y="5566"/>
                      </a:lnTo>
                      <a:lnTo>
                        <a:pt x="3599" y="5608"/>
                      </a:lnTo>
                      <a:lnTo>
                        <a:pt x="3536" y="5483"/>
                      </a:lnTo>
                      <a:lnTo>
                        <a:pt x="3411" y="5315"/>
                      </a:lnTo>
                      <a:lnTo>
                        <a:pt x="3243" y="5211"/>
                      </a:lnTo>
                      <a:lnTo>
                        <a:pt x="3139" y="5022"/>
                      </a:lnTo>
                      <a:lnTo>
                        <a:pt x="3034" y="4897"/>
                      </a:lnTo>
                      <a:lnTo>
                        <a:pt x="3034" y="4813"/>
                      </a:lnTo>
                      <a:lnTo>
                        <a:pt x="2992" y="4771"/>
                      </a:lnTo>
                      <a:lnTo>
                        <a:pt x="2888" y="4562"/>
                      </a:lnTo>
                      <a:lnTo>
                        <a:pt x="2825" y="4436"/>
                      </a:lnTo>
                      <a:lnTo>
                        <a:pt x="2762" y="4395"/>
                      </a:lnTo>
                      <a:lnTo>
                        <a:pt x="2720" y="4269"/>
                      </a:lnTo>
                      <a:lnTo>
                        <a:pt x="2574" y="4060"/>
                      </a:lnTo>
                      <a:lnTo>
                        <a:pt x="2406" y="3809"/>
                      </a:lnTo>
                      <a:lnTo>
                        <a:pt x="2365" y="3641"/>
                      </a:lnTo>
                      <a:lnTo>
                        <a:pt x="2155" y="3390"/>
                      </a:lnTo>
                      <a:lnTo>
                        <a:pt x="2072" y="3181"/>
                      </a:lnTo>
                      <a:lnTo>
                        <a:pt x="1967" y="3118"/>
                      </a:lnTo>
                      <a:lnTo>
                        <a:pt x="1967" y="3014"/>
                      </a:lnTo>
                      <a:lnTo>
                        <a:pt x="1925" y="2888"/>
                      </a:lnTo>
                      <a:lnTo>
                        <a:pt x="1841" y="2867"/>
                      </a:lnTo>
                      <a:lnTo>
                        <a:pt x="1841" y="2909"/>
                      </a:lnTo>
                      <a:lnTo>
                        <a:pt x="1758" y="2909"/>
                      </a:lnTo>
                      <a:lnTo>
                        <a:pt x="1737" y="2867"/>
                      </a:lnTo>
                      <a:lnTo>
                        <a:pt x="1758" y="2762"/>
                      </a:lnTo>
                      <a:lnTo>
                        <a:pt x="1737" y="2679"/>
                      </a:lnTo>
                      <a:lnTo>
                        <a:pt x="1632" y="2616"/>
                      </a:lnTo>
                      <a:lnTo>
                        <a:pt x="1528" y="2490"/>
                      </a:lnTo>
                      <a:lnTo>
                        <a:pt x="1465" y="2344"/>
                      </a:lnTo>
                      <a:lnTo>
                        <a:pt x="1402" y="2260"/>
                      </a:lnTo>
                      <a:lnTo>
                        <a:pt x="1402" y="2135"/>
                      </a:lnTo>
                      <a:lnTo>
                        <a:pt x="1423" y="2030"/>
                      </a:lnTo>
                      <a:lnTo>
                        <a:pt x="1444" y="2051"/>
                      </a:lnTo>
                      <a:lnTo>
                        <a:pt x="1423" y="1884"/>
                      </a:lnTo>
                      <a:lnTo>
                        <a:pt x="1402" y="1716"/>
                      </a:lnTo>
                      <a:lnTo>
                        <a:pt x="1360" y="1570"/>
                      </a:lnTo>
                      <a:lnTo>
                        <a:pt x="1235" y="1528"/>
                      </a:lnTo>
                      <a:lnTo>
                        <a:pt x="1109" y="1382"/>
                      </a:lnTo>
                      <a:lnTo>
                        <a:pt x="1109" y="1319"/>
                      </a:lnTo>
                      <a:lnTo>
                        <a:pt x="1046" y="1256"/>
                      </a:lnTo>
                      <a:lnTo>
                        <a:pt x="1046" y="1193"/>
                      </a:lnTo>
                      <a:lnTo>
                        <a:pt x="1109" y="1193"/>
                      </a:lnTo>
                      <a:lnTo>
                        <a:pt x="1214" y="1298"/>
                      </a:lnTo>
                      <a:lnTo>
                        <a:pt x="1318" y="1444"/>
                      </a:lnTo>
                      <a:lnTo>
                        <a:pt x="1318" y="1444"/>
                      </a:lnTo>
                      <a:lnTo>
                        <a:pt x="1256" y="1298"/>
                      </a:lnTo>
                      <a:lnTo>
                        <a:pt x="1130" y="1110"/>
                      </a:lnTo>
                      <a:lnTo>
                        <a:pt x="1005" y="942"/>
                      </a:lnTo>
                      <a:lnTo>
                        <a:pt x="942" y="942"/>
                      </a:lnTo>
                      <a:lnTo>
                        <a:pt x="921" y="858"/>
                      </a:lnTo>
                      <a:lnTo>
                        <a:pt x="691" y="670"/>
                      </a:lnTo>
                      <a:lnTo>
                        <a:pt x="607" y="566"/>
                      </a:lnTo>
                      <a:lnTo>
                        <a:pt x="607" y="335"/>
                      </a:lnTo>
                      <a:lnTo>
                        <a:pt x="523" y="273"/>
                      </a:lnTo>
                      <a:lnTo>
                        <a:pt x="377" y="210"/>
                      </a:lnTo>
                      <a:lnTo>
                        <a:pt x="293" y="63"/>
                      </a:lnTo>
                      <a:lnTo>
                        <a:pt x="2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9148" name="Google Shape;9148;p65"/>
            <p:cNvGrpSpPr/>
            <p:nvPr/>
          </p:nvGrpSpPr>
          <p:grpSpPr>
            <a:xfrm>
              <a:off x="3875768" y="2846704"/>
              <a:ext cx="44796" cy="47366"/>
              <a:chOff x="3960625" y="2587825"/>
              <a:chExt cx="94050" cy="104125"/>
            </a:xfrm>
          </p:grpSpPr>
          <p:sp>
            <p:nvSpPr>
              <p:cNvPr id="9149" name="Google Shape;9149;p65"/>
              <p:cNvSpPr/>
              <p:nvPr/>
            </p:nvSpPr>
            <p:spPr>
              <a:xfrm>
                <a:off x="3960625" y="2587825"/>
                <a:ext cx="94050" cy="51200"/>
              </a:xfrm>
              <a:custGeom>
                <a:avLst/>
                <a:gdLst/>
                <a:ahLst/>
                <a:cxnLst/>
                <a:rect l="l" t="t" r="r" b="b"/>
                <a:pathLst>
                  <a:path w="3762" h="2048" extrusionOk="0">
                    <a:moveTo>
                      <a:pt x="190" y="2048"/>
                    </a:moveTo>
                    <a:lnTo>
                      <a:pt x="0" y="1762"/>
                    </a:lnTo>
                    <a:lnTo>
                      <a:pt x="309" y="1048"/>
                    </a:lnTo>
                    <a:lnTo>
                      <a:pt x="3762" y="0"/>
                    </a:lnTo>
                    <a:lnTo>
                      <a:pt x="3714" y="1072"/>
                    </a:lnTo>
                    <a:lnTo>
                      <a:pt x="2929" y="1143"/>
                    </a:lnTo>
                    <a:lnTo>
                      <a:pt x="2167" y="1000"/>
                    </a:lnTo>
                    <a:close/>
                  </a:path>
                </a:pathLst>
              </a:custGeom>
              <a:solidFill>
                <a:srgbClr val="5F7D95"/>
              </a:solidFill>
              <a:ln>
                <a:noFill/>
              </a:ln>
            </p:spPr>
          </p:sp>
          <p:sp>
            <p:nvSpPr>
              <p:cNvPr id="9150" name="Google Shape;9150;p65"/>
              <p:cNvSpPr/>
              <p:nvPr/>
            </p:nvSpPr>
            <p:spPr>
              <a:xfrm>
                <a:off x="3963000" y="2596725"/>
                <a:ext cx="86850" cy="95225"/>
              </a:xfrm>
              <a:custGeom>
                <a:avLst/>
                <a:gdLst/>
                <a:ahLst/>
                <a:cxnLst/>
                <a:rect l="l" t="t" r="r" b="b"/>
                <a:pathLst>
                  <a:path w="3474" h="3809" extrusionOk="0">
                    <a:moveTo>
                      <a:pt x="1549" y="2009"/>
                    </a:moveTo>
                    <a:lnTo>
                      <a:pt x="1632" y="2030"/>
                    </a:lnTo>
                    <a:lnTo>
                      <a:pt x="1695" y="2093"/>
                    </a:lnTo>
                    <a:lnTo>
                      <a:pt x="1674" y="2135"/>
                    </a:lnTo>
                    <a:lnTo>
                      <a:pt x="1674" y="2189"/>
                    </a:lnTo>
                    <a:lnTo>
                      <a:pt x="1674" y="2189"/>
                    </a:lnTo>
                    <a:cubicBezTo>
                      <a:pt x="1645" y="2167"/>
                      <a:pt x="1613" y="2146"/>
                      <a:pt x="1569" y="2135"/>
                    </a:cubicBezTo>
                    <a:cubicBezTo>
                      <a:pt x="1549" y="2114"/>
                      <a:pt x="1528" y="2114"/>
                      <a:pt x="1486" y="2114"/>
                    </a:cubicBezTo>
                    <a:lnTo>
                      <a:pt x="1549" y="2072"/>
                    </a:lnTo>
                    <a:lnTo>
                      <a:pt x="1549" y="2009"/>
                    </a:lnTo>
                    <a:close/>
                    <a:moveTo>
                      <a:pt x="3327" y="1"/>
                    </a:moveTo>
                    <a:lnTo>
                      <a:pt x="3201" y="105"/>
                    </a:lnTo>
                    <a:lnTo>
                      <a:pt x="3201" y="231"/>
                    </a:lnTo>
                    <a:lnTo>
                      <a:pt x="3243" y="335"/>
                    </a:lnTo>
                    <a:lnTo>
                      <a:pt x="3160" y="377"/>
                    </a:lnTo>
                    <a:lnTo>
                      <a:pt x="2929" y="356"/>
                    </a:lnTo>
                    <a:lnTo>
                      <a:pt x="2825" y="419"/>
                    </a:lnTo>
                    <a:lnTo>
                      <a:pt x="2720" y="356"/>
                    </a:lnTo>
                    <a:lnTo>
                      <a:pt x="2616" y="356"/>
                    </a:lnTo>
                    <a:lnTo>
                      <a:pt x="2532" y="419"/>
                    </a:lnTo>
                    <a:lnTo>
                      <a:pt x="2427" y="419"/>
                    </a:lnTo>
                    <a:lnTo>
                      <a:pt x="2406" y="314"/>
                    </a:lnTo>
                    <a:lnTo>
                      <a:pt x="2260" y="314"/>
                    </a:lnTo>
                    <a:lnTo>
                      <a:pt x="2113" y="273"/>
                    </a:lnTo>
                    <a:lnTo>
                      <a:pt x="2009" y="377"/>
                    </a:lnTo>
                    <a:lnTo>
                      <a:pt x="1862" y="419"/>
                    </a:lnTo>
                    <a:lnTo>
                      <a:pt x="1674" y="419"/>
                    </a:lnTo>
                    <a:lnTo>
                      <a:pt x="1632" y="377"/>
                    </a:lnTo>
                    <a:lnTo>
                      <a:pt x="1549" y="440"/>
                    </a:lnTo>
                    <a:lnTo>
                      <a:pt x="1444" y="440"/>
                    </a:lnTo>
                    <a:lnTo>
                      <a:pt x="1318" y="524"/>
                    </a:lnTo>
                    <a:lnTo>
                      <a:pt x="1025" y="524"/>
                    </a:lnTo>
                    <a:lnTo>
                      <a:pt x="900" y="586"/>
                    </a:lnTo>
                    <a:lnTo>
                      <a:pt x="900" y="649"/>
                    </a:lnTo>
                    <a:lnTo>
                      <a:pt x="732" y="691"/>
                    </a:lnTo>
                    <a:lnTo>
                      <a:pt x="502" y="838"/>
                    </a:lnTo>
                    <a:lnTo>
                      <a:pt x="481" y="984"/>
                    </a:lnTo>
                    <a:lnTo>
                      <a:pt x="398" y="1151"/>
                    </a:lnTo>
                    <a:lnTo>
                      <a:pt x="168" y="1214"/>
                    </a:lnTo>
                    <a:lnTo>
                      <a:pt x="168" y="1361"/>
                    </a:lnTo>
                    <a:lnTo>
                      <a:pt x="84" y="1507"/>
                    </a:lnTo>
                    <a:lnTo>
                      <a:pt x="0" y="1570"/>
                    </a:lnTo>
                    <a:lnTo>
                      <a:pt x="0" y="1716"/>
                    </a:lnTo>
                    <a:lnTo>
                      <a:pt x="209" y="1884"/>
                    </a:lnTo>
                    <a:lnTo>
                      <a:pt x="335" y="2072"/>
                    </a:lnTo>
                    <a:lnTo>
                      <a:pt x="398" y="2093"/>
                    </a:lnTo>
                    <a:lnTo>
                      <a:pt x="398" y="2135"/>
                    </a:lnTo>
                    <a:lnTo>
                      <a:pt x="544" y="2365"/>
                    </a:lnTo>
                    <a:lnTo>
                      <a:pt x="586" y="2532"/>
                    </a:lnTo>
                    <a:lnTo>
                      <a:pt x="649" y="2553"/>
                    </a:lnTo>
                    <a:lnTo>
                      <a:pt x="753" y="2449"/>
                    </a:lnTo>
                    <a:lnTo>
                      <a:pt x="837" y="2553"/>
                    </a:lnTo>
                    <a:lnTo>
                      <a:pt x="963" y="2595"/>
                    </a:lnTo>
                    <a:lnTo>
                      <a:pt x="1025" y="2511"/>
                    </a:lnTo>
                    <a:lnTo>
                      <a:pt x="1130" y="2511"/>
                    </a:lnTo>
                    <a:lnTo>
                      <a:pt x="1277" y="2595"/>
                    </a:lnTo>
                    <a:lnTo>
                      <a:pt x="1360" y="2532"/>
                    </a:lnTo>
                    <a:lnTo>
                      <a:pt x="1381" y="2616"/>
                    </a:lnTo>
                    <a:lnTo>
                      <a:pt x="1465" y="2616"/>
                    </a:lnTo>
                    <a:lnTo>
                      <a:pt x="1528" y="2658"/>
                    </a:lnTo>
                    <a:lnTo>
                      <a:pt x="1653" y="2700"/>
                    </a:lnTo>
                    <a:lnTo>
                      <a:pt x="1569" y="2742"/>
                    </a:lnTo>
                    <a:lnTo>
                      <a:pt x="1486" y="2825"/>
                    </a:lnTo>
                    <a:lnTo>
                      <a:pt x="1423" y="2762"/>
                    </a:lnTo>
                    <a:lnTo>
                      <a:pt x="1318" y="2742"/>
                    </a:lnTo>
                    <a:lnTo>
                      <a:pt x="1067" y="2595"/>
                    </a:lnTo>
                    <a:lnTo>
                      <a:pt x="963" y="2616"/>
                    </a:lnTo>
                    <a:lnTo>
                      <a:pt x="858" y="2658"/>
                    </a:lnTo>
                    <a:lnTo>
                      <a:pt x="753" y="2616"/>
                    </a:lnTo>
                    <a:lnTo>
                      <a:pt x="691" y="2721"/>
                    </a:lnTo>
                    <a:lnTo>
                      <a:pt x="628" y="2742"/>
                    </a:lnTo>
                    <a:lnTo>
                      <a:pt x="607" y="2846"/>
                    </a:lnTo>
                    <a:lnTo>
                      <a:pt x="732" y="2972"/>
                    </a:lnTo>
                    <a:lnTo>
                      <a:pt x="858" y="3035"/>
                    </a:lnTo>
                    <a:lnTo>
                      <a:pt x="1004" y="3139"/>
                    </a:lnTo>
                    <a:lnTo>
                      <a:pt x="1004" y="3223"/>
                    </a:lnTo>
                    <a:lnTo>
                      <a:pt x="942" y="3265"/>
                    </a:lnTo>
                    <a:lnTo>
                      <a:pt x="942" y="3369"/>
                    </a:lnTo>
                    <a:lnTo>
                      <a:pt x="1046" y="3495"/>
                    </a:lnTo>
                    <a:lnTo>
                      <a:pt x="1130" y="3579"/>
                    </a:lnTo>
                    <a:lnTo>
                      <a:pt x="1151" y="3495"/>
                    </a:lnTo>
                    <a:lnTo>
                      <a:pt x="1130" y="3453"/>
                    </a:lnTo>
                    <a:lnTo>
                      <a:pt x="1172" y="3348"/>
                    </a:lnTo>
                    <a:lnTo>
                      <a:pt x="1214" y="3474"/>
                    </a:lnTo>
                    <a:lnTo>
                      <a:pt x="1360" y="3537"/>
                    </a:lnTo>
                    <a:lnTo>
                      <a:pt x="1381" y="3599"/>
                    </a:lnTo>
                    <a:lnTo>
                      <a:pt x="1360" y="3704"/>
                    </a:lnTo>
                    <a:lnTo>
                      <a:pt x="1423" y="3788"/>
                    </a:lnTo>
                    <a:lnTo>
                      <a:pt x="1423" y="3746"/>
                    </a:lnTo>
                    <a:lnTo>
                      <a:pt x="1465" y="3599"/>
                    </a:lnTo>
                    <a:lnTo>
                      <a:pt x="1569" y="3599"/>
                    </a:lnTo>
                    <a:lnTo>
                      <a:pt x="1632" y="3704"/>
                    </a:lnTo>
                    <a:lnTo>
                      <a:pt x="1800" y="3809"/>
                    </a:lnTo>
                    <a:lnTo>
                      <a:pt x="1800" y="3809"/>
                    </a:lnTo>
                    <a:lnTo>
                      <a:pt x="1737" y="3704"/>
                    </a:lnTo>
                    <a:lnTo>
                      <a:pt x="1758" y="3641"/>
                    </a:lnTo>
                    <a:lnTo>
                      <a:pt x="1695" y="3537"/>
                    </a:lnTo>
                    <a:lnTo>
                      <a:pt x="1632" y="3348"/>
                    </a:lnTo>
                    <a:lnTo>
                      <a:pt x="1549" y="3244"/>
                    </a:lnTo>
                    <a:lnTo>
                      <a:pt x="1549" y="3181"/>
                    </a:lnTo>
                    <a:lnTo>
                      <a:pt x="1632" y="3181"/>
                    </a:lnTo>
                    <a:lnTo>
                      <a:pt x="1758" y="3265"/>
                    </a:lnTo>
                    <a:lnTo>
                      <a:pt x="1737" y="3327"/>
                    </a:lnTo>
                    <a:lnTo>
                      <a:pt x="1758" y="3369"/>
                    </a:lnTo>
                    <a:lnTo>
                      <a:pt x="1841" y="3286"/>
                    </a:lnTo>
                    <a:lnTo>
                      <a:pt x="1967" y="3348"/>
                    </a:lnTo>
                    <a:lnTo>
                      <a:pt x="1967" y="3286"/>
                    </a:lnTo>
                    <a:lnTo>
                      <a:pt x="1904" y="3244"/>
                    </a:lnTo>
                    <a:lnTo>
                      <a:pt x="1904" y="3181"/>
                    </a:lnTo>
                    <a:lnTo>
                      <a:pt x="1862" y="3181"/>
                    </a:lnTo>
                    <a:lnTo>
                      <a:pt x="1758" y="3139"/>
                    </a:lnTo>
                    <a:lnTo>
                      <a:pt x="1758" y="3076"/>
                    </a:lnTo>
                    <a:lnTo>
                      <a:pt x="1653" y="3014"/>
                    </a:lnTo>
                    <a:lnTo>
                      <a:pt x="1758" y="2951"/>
                    </a:lnTo>
                    <a:lnTo>
                      <a:pt x="1862" y="2951"/>
                    </a:lnTo>
                    <a:lnTo>
                      <a:pt x="1904" y="2909"/>
                    </a:lnTo>
                    <a:lnTo>
                      <a:pt x="2072" y="3014"/>
                    </a:lnTo>
                    <a:lnTo>
                      <a:pt x="2093" y="3055"/>
                    </a:lnTo>
                    <a:lnTo>
                      <a:pt x="2197" y="3076"/>
                    </a:lnTo>
                    <a:lnTo>
                      <a:pt x="2218" y="3035"/>
                    </a:lnTo>
                    <a:lnTo>
                      <a:pt x="2113" y="2909"/>
                    </a:lnTo>
                    <a:lnTo>
                      <a:pt x="2155" y="2762"/>
                    </a:lnTo>
                    <a:lnTo>
                      <a:pt x="2093" y="2700"/>
                    </a:lnTo>
                    <a:lnTo>
                      <a:pt x="1841" y="2532"/>
                    </a:lnTo>
                    <a:lnTo>
                      <a:pt x="1758" y="2511"/>
                    </a:lnTo>
                    <a:lnTo>
                      <a:pt x="1737" y="2490"/>
                    </a:lnTo>
                    <a:cubicBezTo>
                      <a:pt x="1758" y="2490"/>
                      <a:pt x="1779" y="2449"/>
                      <a:pt x="1800" y="2407"/>
                    </a:cubicBezTo>
                    <a:lnTo>
                      <a:pt x="1862" y="2449"/>
                    </a:lnTo>
                    <a:lnTo>
                      <a:pt x="1946" y="2490"/>
                    </a:lnTo>
                    <a:lnTo>
                      <a:pt x="1988" y="2553"/>
                    </a:lnTo>
                    <a:lnTo>
                      <a:pt x="2093" y="2616"/>
                    </a:lnTo>
                    <a:lnTo>
                      <a:pt x="2176" y="2616"/>
                    </a:lnTo>
                    <a:lnTo>
                      <a:pt x="2197" y="2658"/>
                    </a:lnTo>
                    <a:lnTo>
                      <a:pt x="2281" y="2762"/>
                    </a:lnTo>
                    <a:lnTo>
                      <a:pt x="2323" y="2825"/>
                    </a:lnTo>
                    <a:lnTo>
                      <a:pt x="2323" y="2867"/>
                    </a:lnTo>
                    <a:lnTo>
                      <a:pt x="2365" y="2930"/>
                    </a:lnTo>
                    <a:lnTo>
                      <a:pt x="2427" y="2972"/>
                    </a:lnTo>
                    <a:lnTo>
                      <a:pt x="2490" y="2951"/>
                    </a:lnTo>
                    <a:lnTo>
                      <a:pt x="2532" y="2972"/>
                    </a:lnTo>
                    <a:lnTo>
                      <a:pt x="2595" y="2867"/>
                    </a:lnTo>
                    <a:lnTo>
                      <a:pt x="2490" y="2867"/>
                    </a:lnTo>
                    <a:lnTo>
                      <a:pt x="2469" y="2888"/>
                    </a:lnTo>
                    <a:lnTo>
                      <a:pt x="2385" y="2825"/>
                    </a:lnTo>
                    <a:lnTo>
                      <a:pt x="2385" y="2742"/>
                    </a:lnTo>
                    <a:lnTo>
                      <a:pt x="2365" y="2679"/>
                    </a:lnTo>
                    <a:lnTo>
                      <a:pt x="2365" y="2637"/>
                    </a:lnTo>
                    <a:lnTo>
                      <a:pt x="2302" y="2553"/>
                    </a:lnTo>
                    <a:lnTo>
                      <a:pt x="2176" y="2428"/>
                    </a:lnTo>
                    <a:lnTo>
                      <a:pt x="2176" y="2449"/>
                    </a:lnTo>
                    <a:lnTo>
                      <a:pt x="2093" y="2449"/>
                    </a:lnTo>
                    <a:lnTo>
                      <a:pt x="2093" y="2428"/>
                    </a:lnTo>
                    <a:lnTo>
                      <a:pt x="1988" y="2365"/>
                    </a:lnTo>
                    <a:lnTo>
                      <a:pt x="1883" y="2344"/>
                    </a:lnTo>
                    <a:lnTo>
                      <a:pt x="1800" y="2239"/>
                    </a:lnTo>
                    <a:lnTo>
                      <a:pt x="1758" y="2239"/>
                    </a:lnTo>
                    <a:cubicBezTo>
                      <a:pt x="1730" y="2230"/>
                      <a:pt x="1706" y="2212"/>
                      <a:pt x="1680" y="2193"/>
                    </a:cubicBezTo>
                    <a:lnTo>
                      <a:pt x="1680" y="2193"/>
                    </a:lnTo>
                    <a:lnTo>
                      <a:pt x="1737" y="2156"/>
                    </a:lnTo>
                    <a:lnTo>
                      <a:pt x="1758" y="2030"/>
                    </a:lnTo>
                    <a:lnTo>
                      <a:pt x="1674" y="1946"/>
                    </a:lnTo>
                    <a:lnTo>
                      <a:pt x="1486" y="1737"/>
                    </a:lnTo>
                    <a:lnTo>
                      <a:pt x="1423" y="1695"/>
                    </a:lnTo>
                    <a:lnTo>
                      <a:pt x="1381" y="1612"/>
                    </a:lnTo>
                    <a:lnTo>
                      <a:pt x="1256" y="1507"/>
                    </a:lnTo>
                    <a:lnTo>
                      <a:pt x="1318" y="1465"/>
                    </a:lnTo>
                    <a:lnTo>
                      <a:pt x="1277" y="1235"/>
                    </a:lnTo>
                    <a:lnTo>
                      <a:pt x="1360" y="1130"/>
                    </a:lnTo>
                    <a:lnTo>
                      <a:pt x="1486" y="1089"/>
                    </a:lnTo>
                    <a:lnTo>
                      <a:pt x="1528" y="1193"/>
                    </a:lnTo>
                    <a:lnTo>
                      <a:pt x="1465" y="1193"/>
                    </a:lnTo>
                    <a:lnTo>
                      <a:pt x="1465" y="1256"/>
                    </a:lnTo>
                    <a:lnTo>
                      <a:pt x="1653" y="1319"/>
                    </a:lnTo>
                    <a:lnTo>
                      <a:pt x="1674" y="1465"/>
                    </a:lnTo>
                    <a:lnTo>
                      <a:pt x="1779" y="1570"/>
                    </a:lnTo>
                    <a:lnTo>
                      <a:pt x="1904" y="1570"/>
                    </a:lnTo>
                    <a:lnTo>
                      <a:pt x="1841" y="1507"/>
                    </a:lnTo>
                    <a:lnTo>
                      <a:pt x="1779" y="1423"/>
                    </a:lnTo>
                    <a:lnTo>
                      <a:pt x="1800" y="1361"/>
                    </a:lnTo>
                    <a:lnTo>
                      <a:pt x="1946" y="1402"/>
                    </a:lnTo>
                    <a:lnTo>
                      <a:pt x="2009" y="1528"/>
                    </a:lnTo>
                    <a:lnTo>
                      <a:pt x="2093" y="1570"/>
                    </a:lnTo>
                    <a:lnTo>
                      <a:pt x="2155" y="1486"/>
                    </a:lnTo>
                    <a:lnTo>
                      <a:pt x="2072" y="1423"/>
                    </a:lnTo>
                    <a:lnTo>
                      <a:pt x="1988" y="1402"/>
                    </a:lnTo>
                    <a:lnTo>
                      <a:pt x="1988" y="1361"/>
                    </a:lnTo>
                    <a:lnTo>
                      <a:pt x="2197" y="1361"/>
                    </a:lnTo>
                    <a:lnTo>
                      <a:pt x="2281" y="1423"/>
                    </a:lnTo>
                    <a:lnTo>
                      <a:pt x="2302" y="1402"/>
                    </a:lnTo>
                    <a:lnTo>
                      <a:pt x="2176" y="1298"/>
                    </a:lnTo>
                    <a:lnTo>
                      <a:pt x="2051" y="1277"/>
                    </a:lnTo>
                    <a:lnTo>
                      <a:pt x="1946" y="1151"/>
                    </a:lnTo>
                    <a:lnTo>
                      <a:pt x="1988" y="1068"/>
                    </a:lnTo>
                    <a:lnTo>
                      <a:pt x="2093" y="1089"/>
                    </a:lnTo>
                    <a:lnTo>
                      <a:pt x="2176" y="1047"/>
                    </a:lnTo>
                    <a:lnTo>
                      <a:pt x="2218" y="879"/>
                    </a:lnTo>
                    <a:lnTo>
                      <a:pt x="2302" y="858"/>
                    </a:lnTo>
                    <a:lnTo>
                      <a:pt x="2427" y="963"/>
                    </a:lnTo>
                    <a:lnTo>
                      <a:pt x="2532" y="963"/>
                    </a:lnTo>
                    <a:lnTo>
                      <a:pt x="2637" y="858"/>
                    </a:lnTo>
                    <a:lnTo>
                      <a:pt x="2637" y="796"/>
                    </a:lnTo>
                    <a:lnTo>
                      <a:pt x="2699" y="796"/>
                    </a:lnTo>
                    <a:lnTo>
                      <a:pt x="2783" y="879"/>
                    </a:lnTo>
                    <a:lnTo>
                      <a:pt x="3013" y="879"/>
                    </a:lnTo>
                    <a:lnTo>
                      <a:pt x="3201" y="942"/>
                    </a:lnTo>
                    <a:lnTo>
                      <a:pt x="3327" y="900"/>
                    </a:lnTo>
                    <a:lnTo>
                      <a:pt x="3348" y="566"/>
                    </a:lnTo>
                    <a:lnTo>
                      <a:pt x="3327" y="440"/>
                    </a:lnTo>
                    <a:lnTo>
                      <a:pt x="3473" y="335"/>
                    </a:lnTo>
                    <a:lnTo>
                      <a:pt x="3473" y="210"/>
                    </a:lnTo>
                    <a:lnTo>
                      <a:pt x="3369" y="147"/>
                    </a:lnTo>
                    <a:lnTo>
                      <a:pt x="34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51" name="Google Shape;9151;p65"/>
            <p:cNvGrpSpPr/>
            <p:nvPr/>
          </p:nvGrpSpPr>
          <p:grpSpPr>
            <a:xfrm>
              <a:off x="3782759" y="2807162"/>
              <a:ext cx="82686" cy="85487"/>
              <a:chOff x="3765350" y="2500900"/>
              <a:chExt cx="173600" cy="187925"/>
            </a:xfrm>
          </p:grpSpPr>
          <p:sp>
            <p:nvSpPr>
              <p:cNvPr id="9152" name="Google Shape;9152;p65"/>
              <p:cNvSpPr/>
              <p:nvPr/>
            </p:nvSpPr>
            <p:spPr>
              <a:xfrm>
                <a:off x="3765350" y="2500900"/>
                <a:ext cx="108950" cy="64300"/>
              </a:xfrm>
              <a:custGeom>
                <a:avLst/>
                <a:gdLst/>
                <a:ahLst/>
                <a:cxnLst/>
                <a:rect l="l" t="t" r="r" b="b"/>
                <a:pathLst>
                  <a:path w="4358" h="2572" extrusionOk="0">
                    <a:moveTo>
                      <a:pt x="1286" y="596"/>
                    </a:moveTo>
                    <a:lnTo>
                      <a:pt x="0" y="1072"/>
                    </a:lnTo>
                    <a:lnTo>
                      <a:pt x="429" y="2239"/>
                    </a:lnTo>
                    <a:lnTo>
                      <a:pt x="857" y="2572"/>
                    </a:lnTo>
                    <a:lnTo>
                      <a:pt x="2191" y="1215"/>
                    </a:lnTo>
                    <a:lnTo>
                      <a:pt x="4024" y="1072"/>
                    </a:lnTo>
                    <a:lnTo>
                      <a:pt x="4358" y="429"/>
                    </a:lnTo>
                    <a:lnTo>
                      <a:pt x="3120" y="0"/>
                    </a:lnTo>
                    <a:lnTo>
                      <a:pt x="2477" y="358"/>
                    </a:lnTo>
                    <a:close/>
                  </a:path>
                </a:pathLst>
              </a:custGeom>
              <a:solidFill>
                <a:srgbClr val="5F7D95"/>
              </a:solidFill>
              <a:ln>
                <a:noFill/>
              </a:ln>
            </p:spPr>
          </p:sp>
          <p:sp>
            <p:nvSpPr>
              <p:cNvPr id="9153" name="Google Shape;9153;p65"/>
              <p:cNvSpPr/>
              <p:nvPr/>
            </p:nvSpPr>
            <p:spPr>
              <a:xfrm>
                <a:off x="3797175" y="2609800"/>
                <a:ext cx="2625" cy="3700"/>
              </a:xfrm>
              <a:custGeom>
                <a:avLst/>
                <a:gdLst/>
                <a:ahLst/>
                <a:cxnLst/>
                <a:rect l="l" t="t" r="r" b="b"/>
                <a:pathLst>
                  <a:path w="105" h="148" extrusionOk="0">
                    <a:moveTo>
                      <a:pt x="42" y="1"/>
                    </a:moveTo>
                    <a:lnTo>
                      <a:pt x="21" y="43"/>
                    </a:lnTo>
                    <a:lnTo>
                      <a:pt x="0" y="84"/>
                    </a:lnTo>
                    <a:lnTo>
                      <a:pt x="0" y="147"/>
                    </a:lnTo>
                    <a:lnTo>
                      <a:pt x="21" y="147"/>
                    </a:lnTo>
                    <a:lnTo>
                      <a:pt x="42" y="105"/>
                    </a:lnTo>
                    <a:lnTo>
                      <a:pt x="105" y="22"/>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4" name="Google Shape;9154;p65"/>
              <p:cNvSpPr/>
              <p:nvPr/>
            </p:nvSpPr>
            <p:spPr>
              <a:xfrm>
                <a:off x="3796125" y="2610325"/>
                <a:ext cx="22525" cy="41875"/>
              </a:xfrm>
              <a:custGeom>
                <a:avLst/>
                <a:gdLst/>
                <a:ahLst/>
                <a:cxnLst/>
                <a:rect l="l" t="t" r="r" b="b"/>
                <a:pathLst>
                  <a:path w="901" h="1675" extrusionOk="0">
                    <a:moveTo>
                      <a:pt x="565" y="1"/>
                    </a:moveTo>
                    <a:lnTo>
                      <a:pt x="461" y="22"/>
                    </a:lnTo>
                    <a:lnTo>
                      <a:pt x="252" y="273"/>
                    </a:lnTo>
                    <a:lnTo>
                      <a:pt x="168" y="273"/>
                    </a:lnTo>
                    <a:lnTo>
                      <a:pt x="42" y="189"/>
                    </a:lnTo>
                    <a:lnTo>
                      <a:pt x="42" y="314"/>
                    </a:lnTo>
                    <a:lnTo>
                      <a:pt x="1" y="398"/>
                    </a:lnTo>
                    <a:lnTo>
                      <a:pt x="105" y="503"/>
                    </a:lnTo>
                    <a:lnTo>
                      <a:pt x="105" y="586"/>
                    </a:lnTo>
                    <a:lnTo>
                      <a:pt x="189" y="649"/>
                    </a:lnTo>
                    <a:lnTo>
                      <a:pt x="189" y="796"/>
                    </a:lnTo>
                    <a:lnTo>
                      <a:pt x="105" y="858"/>
                    </a:lnTo>
                    <a:lnTo>
                      <a:pt x="147" y="942"/>
                    </a:lnTo>
                    <a:lnTo>
                      <a:pt x="273" y="942"/>
                    </a:lnTo>
                    <a:lnTo>
                      <a:pt x="273" y="1005"/>
                    </a:lnTo>
                    <a:lnTo>
                      <a:pt x="189" y="1068"/>
                    </a:lnTo>
                    <a:lnTo>
                      <a:pt x="147" y="1277"/>
                    </a:lnTo>
                    <a:lnTo>
                      <a:pt x="189" y="1361"/>
                    </a:lnTo>
                    <a:lnTo>
                      <a:pt x="252" y="1591"/>
                    </a:lnTo>
                    <a:lnTo>
                      <a:pt x="314" y="1674"/>
                    </a:lnTo>
                    <a:lnTo>
                      <a:pt x="377" y="1654"/>
                    </a:lnTo>
                    <a:lnTo>
                      <a:pt x="419" y="1674"/>
                    </a:lnTo>
                    <a:lnTo>
                      <a:pt x="503" y="1654"/>
                    </a:lnTo>
                    <a:lnTo>
                      <a:pt x="524" y="1528"/>
                    </a:lnTo>
                    <a:lnTo>
                      <a:pt x="565" y="1444"/>
                    </a:lnTo>
                    <a:lnTo>
                      <a:pt x="670" y="1444"/>
                    </a:lnTo>
                    <a:lnTo>
                      <a:pt x="733" y="1528"/>
                    </a:lnTo>
                    <a:lnTo>
                      <a:pt x="796" y="1528"/>
                    </a:lnTo>
                    <a:lnTo>
                      <a:pt x="837" y="1444"/>
                    </a:lnTo>
                    <a:lnTo>
                      <a:pt x="837" y="1214"/>
                    </a:lnTo>
                    <a:lnTo>
                      <a:pt x="879" y="1151"/>
                    </a:lnTo>
                    <a:lnTo>
                      <a:pt x="837" y="921"/>
                    </a:lnTo>
                    <a:lnTo>
                      <a:pt x="900" y="712"/>
                    </a:lnTo>
                    <a:lnTo>
                      <a:pt x="733" y="586"/>
                    </a:lnTo>
                    <a:lnTo>
                      <a:pt x="879" y="503"/>
                    </a:lnTo>
                    <a:lnTo>
                      <a:pt x="879" y="419"/>
                    </a:lnTo>
                    <a:lnTo>
                      <a:pt x="837" y="294"/>
                    </a:lnTo>
                    <a:lnTo>
                      <a:pt x="775" y="189"/>
                    </a:lnTo>
                    <a:lnTo>
                      <a:pt x="691" y="63"/>
                    </a:lnTo>
                    <a:lnTo>
                      <a:pt x="670" y="84"/>
                    </a:lnTo>
                    <a:lnTo>
                      <a:pt x="56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5" name="Google Shape;9155;p65"/>
              <p:cNvSpPr/>
              <p:nvPr/>
            </p:nvSpPr>
            <p:spPr>
              <a:xfrm>
                <a:off x="3821225" y="2579475"/>
                <a:ext cx="6300" cy="4200"/>
              </a:xfrm>
              <a:custGeom>
                <a:avLst/>
                <a:gdLst/>
                <a:ahLst/>
                <a:cxnLst/>
                <a:rect l="l" t="t" r="r" b="b"/>
                <a:pathLst>
                  <a:path w="252" h="168" extrusionOk="0">
                    <a:moveTo>
                      <a:pt x="189" y="0"/>
                    </a:moveTo>
                    <a:lnTo>
                      <a:pt x="147" y="42"/>
                    </a:lnTo>
                    <a:lnTo>
                      <a:pt x="43" y="84"/>
                    </a:lnTo>
                    <a:lnTo>
                      <a:pt x="1" y="147"/>
                    </a:lnTo>
                    <a:lnTo>
                      <a:pt x="43" y="167"/>
                    </a:lnTo>
                    <a:lnTo>
                      <a:pt x="189" y="147"/>
                    </a:lnTo>
                    <a:lnTo>
                      <a:pt x="252" y="147"/>
                    </a:lnTo>
                    <a:lnTo>
                      <a:pt x="252" y="63"/>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6" name="Google Shape;9156;p65"/>
              <p:cNvSpPr/>
              <p:nvPr/>
            </p:nvSpPr>
            <p:spPr>
              <a:xfrm>
                <a:off x="3833800" y="2589400"/>
                <a:ext cx="1575" cy="1600"/>
              </a:xfrm>
              <a:custGeom>
                <a:avLst/>
                <a:gdLst/>
                <a:ahLst/>
                <a:cxnLst/>
                <a:rect l="l" t="t" r="r" b="b"/>
                <a:pathLst>
                  <a:path w="63" h="64" extrusionOk="0">
                    <a:moveTo>
                      <a:pt x="42" y="1"/>
                    </a:moveTo>
                    <a:lnTo>
                      <a:pt x="0" y="22"/>
                    </a:lnTo>
                    <a:lnTo>
                      <a:pt x="63" y="63"/>
                    </a:lnTo>
                    <a:lnTo>
                      <a:pt x="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57" name="Google Shape;9157;p65"/>
              <p:cNvSpPr/>
              <p:nvPr/>
            </p:nvSpPr>
            <p:spPr>
              <a:xfrm>
                <a:off x="3774675" y="2506225"/>
                <a:ext cx="164275" cy="182600"/>
              </a:xfrm>
              <a:custGeom>
                <a:avLst/>
                <a:gdLst/>
                <a:ahLst/>
                <a:cxnLst/>
                <a:rect l="l" t="t" r="r" b="b"/>
                <a:pathLst>
                  <a:path w="6571" h="7304" extrusionOk="0">
                    <a:moveTo>
                      <a:pt x="2595" y="1"/>
                    </a:moveTo>
                    <a:lnTo>
                      <a:pt x="2302" y="189"/>
                    </a:lnTo>
                    <a:lnTo>
                      <a:pt x="2114" y="105"/>
                    </a:lnTo>
                    <a:lnTo>
                      <a:pt x="2009" y="252"/>
                    </a:lnTo>
                    <a:lnTo>
                      <a:pt x="2072" y="419"/>
                    </a:lnTo>
                    <a:lnTo>
                      <a:pt x="1842" y="482"/>
                    </a:lnTo>
                    <a:lnTo>
                      <a:pt x="1800" y="691"/>
                    </a:lnTo>
                    <a:lnTo>
                      <a:pt x="1695" y="608"/>
                    </a:lnTo>
                    <a:lnTo>
                      <a:pt x="1591" y="608"/>
                    </a:lnTo>
                    <a:lnTo>
                      <a:pt x="1340" y="524"/>
                    </a:lnTo>
                    <a:lnTo>
                      <a:pt x="1340" y="691"/>
                    </a:lnTo>
                    <a:lnTo>
                      <a:pt x="1235" y="901"/>
                    </a:lnTo>
                    <a:lnTo>
                      <a:pt x="1172" y="796"/>
                    </a:lnTo>
                    <a:lnTo>
                      <a:pt x="1005" y="712"/>
                    </a:lnTo>
                    <a:lnTo>
                      <a:pt x="1026" y="587"/>
                    </a:lnTo>
                    <a:lnTo>
                      <a:pt x="900" y="503"/>
                    </a:lnTo>
                    <a:lnTo>
                      <a:pt x="691" y="880"/>
                    </a:lnTo>
                    <a:lnTo>
                      <a:pt x="524" y="796"/>
                    </a:lnTo>
                    <a:lnTo>
                      <a:pt x="294" y="942"/>
                    </a:lnTo>
                    <a:lnTo>
                      <a:pt x="168" y="901"/>
                    </a:lnTo>
                    <a:lnTo>
                      <a:pt x="105" y="942"/>
                    </a:lnTo>
                    <a:lnTo>
                      <a:pt x="126" y="1089"/>
                    </a:lnTo>
                    <a:lnTo>
                      <a:pt x="231" y="1193"/>
                    </a:lnTo>
                    <a:lnTo>
                      <a:pt x="210" y="1361"/>
                    </a:lnTo>
                    <a:lnTo>
                      <a:pt x="84" y="1403"/>
                    </a:lnTo>
                    <a:lnTo>
                      <a:pt x="1" y="1465"/>
                    </a:lnTo>
                    <a:lnTo>
                      <a:pt x="126" y="1633"/>
                    </a:lnTo>
                    <a:lnTo>
                      <a:pt x="168" y="1926"/>
                    </a:lnTo>
                    <a:lnTo>
                      <a:pt x="335" y="2051"/>
                    </a:lnTo>
                    <a:lnTo>
                      <a:pt x="524" y="2051"/>
                    </a:lnTo>
                    <a:lnTo>
                      <a:pt x="440" y="2240"/>
                    </a:lnTo>
                    <a:lnTo>
                      <a:pt x="503" y="2365"/>
                    </a:lnTo>
                    <a:lnTo>
                      <a:pt x="796" y="2302"/>
                    </a:lnTo>
                    <a:lnTo>
                      <a:pt x="900" y="2177"/>
                    </a:lnTo>
                    <a:lnTo>
                      <a:pt x="900" y="2072"/>
                    </a:lnTo>
                    <a:lnTo>
                      <a:pt x="1172" y="1926"/>
                    </a:lnTo>
                    <a:lnTo>
                      <a:pt x="1570" y="2030"/>
                    </a:lnTo>
                    <a:lnTo>
                      <a:pt x="1675" y="2093"/>
                    </a:lnTo>
                    <a:lnTo>
                      <a:pt x="1842" y="2156"/>
                    </a:lnTo>
                    <a:lnTo>
                      <a:pt x="1884" y="2261"/>
                    </a:lnTo>
                    <a:lnTo>
                      <a:pt x="1905" y="2302"/>
                    </a:lnTo>
                    <a:lnTo>
                      <a:pt x="1967" y="2386"/>
                    </a:lnTo>
                    <a:lnTo>
                      <a:pt x="2072" y="2574"/>
                    </a:lnTo>
                    <a:lnTo>
                      <a:pt x="2072" y="2679"/>
                    </a:lnTo>
                    <a:lnTo>
                      <a:pt x="2156" y="2721"/>
                    </a:lnTo>
                    <a:lnTo>
                      <a:pt x="2156" y="2888"/>
                    </a:lnTo>
                    <a:lnTo>
                      <a:pt x="2281" y="2930"/>
                    </a:lnTo>
                    <a:lnTo>
                      <a:pt x="2365" y="3035"/>
                    </a:lnTo>
                    <a:lnTo>
                      <a:pt x="2511" y="3202"/>
                    </a:lnTo>
                    <a:lnTo>
                      <a:pt x="2532" y="3307"/>
                    </a:lnTo>
                    <a:lnTo>
                      <a:pt x="2700" y="3307"/>
                    </a:lnTo>
                    <a:lnTo>
                      <a:pt x="2804" y="3432"/>
                    </a:lnTo>
                    <a:lnTo>
                      <a:pt x="2825" y="3537"/>
                    </a:lnTo>
                    <a:lnTo>
                      <a:pt x="2909" y="3558"/>
                    </a:lnTo>
                    <a:lnTo>
                      <a:pt x="3139" y="3851"/>
                    </a:lnTo>
                    <a:lnTo>
                      <a:pt x="3369" y="4018"/>
                    </a:lnTo>
                    <a:lnTo>
                      <a:pt x="3474" y="4039"/>
                    </a:lnTo>
                    <a:lnTo>
                      <a:pt x="3579" y="4081"/>
                    </a:lnTo>
                    <a:lnTo>
                      <a:pt x="3620" y="4186"/>
                    </a:lnTo>
                    <a:lnTo>
                      <a:pt x="3725" y="4186"/>
                    </a:lnTo>
                    <a:lnTo>
                      <a:pt x="3788" y="4123"/>
                    </a:lnTo>
                    <a:lnTo>
                      <a:pt x="3934" y="4165"/>
                    </a:lnTo>
                    <a:lnTo>
                      <a:pt x="4039" y="4165"/>
                    </a:lnTo>
                    <a:lnTo>
                      <a:pt x="4164" y="4395"/>
                    </a:lnTo>
                    <a:lnTo>
                      <a:pt x="4248" y="4458"/>
                    </a:lnTo>
                    <a:lnTo>
                      <a:pt x="4290" y="4416"/>
                    </a:lnTo>
                    <a:lnTo>
                      <a:pt x="4395" y="4458"/>
                    </a:lnTo>
                    <a:lnTo>
                      <a:pt x="4395" y="4520"/>
                    </a:lnTo>
                    <a:lnTo>
                      <a:pt x="4604" y="4520"/>
                    </a:lnTo>
                    <a:lnTo>
                      <a:pt x="4688" y="4625"/>
                    </a:lnTo>
                    <a:lnTo>
                      <a:pt x="4688" y="4730"/>
                    </a:lnTo>
                    <a:lnTo>
                      <a:pt x="4646" y="4792"/>
                    </a:lnTo>
                    <a:lnTo>
                      <a:pt x="4708" y="4834"/>
                    </a:lnTo>
                    <a:lnTo>
                      <a:pt x="4834" y="4834"/>
                    </a:lnTo>
                    <a:lnTo>
                      <a:pt x="4897" y="4939"/>
                    </a:lnTo>
                    <a:lnTo>
                      <a:pt x="5043" y="4981"/>
                    </a:lnTo>
                    <a:lnTo>
                      <a:pt x="5106" y="4939"/>
                    </a:lnTo>
                    <a:lnTo>
                      <a:pt x="5169" y="5002"/>
                    </a:lnTo>
                    <a:lnTo>
                      <a:pt x="5232" y="5190"/>
                    </a:lnTo>
                    <a:lnTo>
                      <a:pt x="5252" y="5357"/>
                    </a:lnTo>
                    <a:lnTo>
                      <a:pt x="5315" y="5441"/>
                    </a:lnTo>
                    <a:lnTo>
                      <a:pt x="5357" y="5650"/>
                    </a:lnTo>
                    <a:lnTo>
                      <a:pt x="5420" y="5755"/>
                    </a:lnTo>
                    <a:lnTo>
                      <a:pt x="5420" y="5859"/>
                    </a:lnTo>
                    <a:lnTo>
                      <a:pt x="5357" y="5943"/>
                    </a:lnTo>
                    <a:lnTo>
                      <a:pt x="5315" y="5943"/>
                    </a:lnTo>
                    <a:lnTo>
                      <a:pt x="5273" y="5964"/>
                    </a:lnTo>
                    <a:lnTo>
                      <a:pt x="5315" y="6069"/>
                    </a:lnTo>
                    <a:lnTo>
                      <a:pt x="5273" y="6173"/>
                    </a:lnTo>
                    <a:lnTo>
                      <a:pt x="5211" y="6257"/>
                    </a:lnTo>
                    <a:lnTo>
                      <a:pt x="5127" y="6278"/>
                    </a:lnTo>
                    <a:lnTo>
                      <a:pt x="5106" y="6341"/>
                    </a:lnTo>
                    <a:lnTo>
                      <a:pt x="5106" y="6362"/>
                    </a:lnTo>
                    <a:lnTo>
                      <a:pt x="5211" y="6466"/>
                    </a:lnTo>
                    <a:lnTo>
                      <a:pt x="5357" y="6445"/>
                    </a:lnTo>
                    <a:lnTo>
                      <a:pt x="5441" y="6341"/>
                    </a:lnTo>
                    <a:lnTo>
                      <a:pt x="5462" y="6194"/>
                    </a:lnTo>
                    <a:lnTo>
                      <a:pt x="5629" y="6069"/>
                    </a:lnTo>
                    <a:lnTo>
                      <a:pt x="5650" y="5818"/>
                    </a:lnTo>
                    <a:lnTo>
                      <a:pt x="5755" y="5713"/>
                    </a:lnTo>
                    <a:lnTo>
                      <a:pt x="5859" y="5671"/>
                    </a:lnTo>
                    <a:lnTo>
                      <a:pt x="5880" y="5608"/>
                    </a:lnTo>
                    <a:lnTo>
                      <a:pt x="5859" y="5546"/>
                    </a:lnTo>
                    <a:lnTo>
                      <a:pt x="5880" y="5399"/>
                    </a:lnTo>
                    <a:lnTo>
                      <a:pt x="5859" y="5336"/>
                    </a:lnTo>
                    <a:lnTo>
                      <a:pt x="5692" y="5190"/>
                    </a:lnTo>
                    <a:lnTo>
                      <a:pt x="5587" y="5190"/>
                    </a:lnTo>
                    <a:lnTo>
                      <a:pt x="5566" y="5127"/>
                    </a:lnTo>
                    <a:lnTo>
                      <a:pt x="5566" y="5043"/>
                    </a:lnTo>
                    <a:lnTo>
                      <a:pt x="5650" y="5002"/>
                    </a:lnTo>
                    <a:lnTo>
                      <a:pt x="5671" y="4918"/>
                    </a:lnTo>
                    <a:lnTo>
                      <a:pt x="5671" y="4834"/>
                    </a:lnTo>
                    <a:lnTo>
                      <a:pt x="5734" y="4771"/>
                    </a:lnTo>
                    <a:lnTo>
                      <a:pt x="5776" y="4625"/>
                    </a:lnTo>
                    <a:lnTo>
                      <a:pt x="5838" y="4604"/>
                    </a:lnTo>
                    <a:lnTo>
                      <a:pt x="5901" y="4604"/>
                    </a:lnTo>
                    <a:lnTo>
                      <a:pt x="6006" y="4667"/>
                    </a:lnTo>
                    <a:lnTo>
                      <a:pt x="6048" y="4709"/>
                    </a:lnTo>
                    <a:lnTo>
                      <a:pt x="6215" y="4709"/>
                    </a:lnTo>
                    <a:lnTo>
                      <a:pt x="6278" y="4730"/>
                    </a:lnTo>
                    <a:lnTo>
                      <a:pt x="6257" y="4813"/>
                    </a:lnTo>
                    <a:lnTo>
                      <a:pt x="6299" y="4918"/>
                    </a:lnTo>
                    <a:lnTo>
                      <a:pt x="6382" y="5022"/>
                    </a:lnTo>
                    <a:lnTo>
                      <a:pt x="6487" y="5085"/>
                    </a:lnTo>
                    <a:lnTo>
                      <a:pt x="6487" y="5043"/>
                    </a:lnTo>
                    <a:lnTo>
                      <a:pt x="6508" y="5022"/>
                    </a:lnTo>
                    <a:lnTo>
                      <a:pt x="6487" y="5002"/>
                    </a:lnTo>
                    <a:lnTo>
                      <a:pt x="6550" y="4918"/>
                    </a:lnTo>
                    <a:lnTo>
                      <a:pt x="6571" y="4771"/>
                    </a:lnTo>
                    <a:lnTo>
                      <a:pt x="6508" y="4688"/>
                    </a:lnTo>
                    <a:lnTo>
                      <a:pt x="6403" y="4604"/>
                    </a:lnTo>
                    <a:lnTo>
                      <a:pt x="6236" y="4562"/>
                    </a:lnTo>
                    <a:lnTo>
                      <a:pt x="6131" y="4416"/>
                    </a:lnTo>
                    <a:lnTo>
                      <a:pt x="5943" y="4290"/>
                    </a:lnTo>
                    <a:lnTo>
                      <a:pt x="5504" y="4060"/>
                    </a:lnTo>
                    <a:lnTo>
                      <a:pt x="5294" y="4018"/>
                    </a:lnTo>
                    <a:lnTo>
                      <a:pt x="5148" y="4018"/>
                    </a:lnTo>
                    <a:lnTo>
                      <a:pt x="5106" y="3914"/>
                    </a:lnTo>
                    <a:lnTo>
                      <a:pt x="5106" y="3851"/>
                    </a:lnTo>
                    <a:lnTo>
                      <a:pt x="5232" y="3746"/>
                    </a:lnTo>
                    <a:lnTo>
                      <a:pt x="5252" y="3662"/>
                    </a:lnTo>
                    <a:lnTo>
                      <a:pt x="5148" y="3621"/>
                    </a:lnTo>
                    <a:lnTo>
                      <a:pt x="5022" y="3642"/>
                    </a:lnTo>
                    <a:lnTo>
                      <a:pt x="4918" y="3621"/>
                    </a:lnTo>
                    <a:lnTo>
                      <a:pt x="4708" y="3621"/>
                    </a:lnTo>
                    <a:lnTo>
                      <a:pt x="4625" y="3558"/>
                    </a:lnTo>
                    <a:lnTo>
                      <a:pt x="4520" y="3537"/>
                    </a:lnTo>
                    <a:lnTo>
                      <a:pt x="4457" y="3453"/>
                    </a:lnTo>
                    <a:lnTo>
                      <a:pt x="4290" y="3328"/>
                    </a:lnTo>
                    <a:lnTo>
                      <a:pt x="4206" y="3202"/>
                    </a:lnTo>
                    <a:lnTo>
                      <a:pt x="4102" y="3097"/>
                    </a:lnTo>
                    <a:lnTo>
                      <a:pt x="4039" y="2993"/>
                    </a:lnTo>
                    <a:lnTo>
                      <a:pt x="4039" y="2867"/>
                    </a:lnTo>
                    <a:lnTo>
                      <a:pt x="3976" y="2825"/>
                    </a:lnTo>
                    <a:lnTo>
                      <a:pt x="3976" y="2721"/>
                    </a:lnTo>
                    <a:lnTo>
                      <a:pt x="3620" y="2365"/>
                    </a:lnTo>
                    <a:lnTo>
                      <a:pt x="3537" y="2261"/>
                    </a:lnTo>
                    <a:lnTo>
                      <a:pt x="3411" y="2177"/>
                    </a:lnTo>
                    <a:lnTo>
                      <a:pt x="3139" y="2051"/>
                    </a:lnTo>
                    <a:lnTo>
                      <a:pt x="3097" y="1968"/>
                    </a:lnTo>
                    <a:lnTo>
                      <a:pt x="3056" y="1821"/>
                    </a:lnTo>
                    <a:lnTo>
                      <a:pt x="3014" y="1654"/>
                    </a:lnTo>
                    <a:lnTo>
                      <a:pt x="3056" y="1612"/>
                    </a:lnTo>
                    <a:lnTo>
                      <a:pt x="3139" y="1465"/>
                    </a:lnTo>
                    <a:lnTo>
                      <a:pt x="3056" y="1361"/>
                    </a:lnTo>
                    <a:lnTo>
                      <a:pt x="3014" y="1235"/>
                    </a:lnTo>
                    <a:lnTo>
                      <a:pt x="3056" y="1152"/>
                    </a:lnTo>
                    <a:lnTo>
                      <a:pt x="3202" y="1131"/>
                    </a:lnTo>
                    <a:lnTo>
                      <a:pt x="3307" y="1026"/>
                    </a:lnTo>
                    <a:lnTo>
                      <a:pt x="3432" y="1026"/>
                    </a:lnTo>
                    <a:lnTo>
                      <a:pt x="3516" y="942"/>
                    </a:lnTo>
                    <a:lnTo>
                      <a:pt x="3579" y="901"/>
                    </a:lnTo>
                    <a:lnTo>
                      <a:pt x="3725" y="921"/>
                    </a:lnTo>
                    <a:lnTo>
                      <a:pt x="3683" y="712"/>
                    </a:lnTo>
                    <a:lnTo>
                      <a:pt x="3725" y="691"/>
                    </a:lnTo>
                    <a:lnTo>
                      <a:pt x="3662" y="587"/>
                    </a:lnTo>
                    <a:lnTo>
                      <a:pt x="3788" y="398"/>
                    </a:lnTo>
                    <a:lnTo>
                      <a:pt x="3725" y="315"/>
                    </a:lnTo>
                    <a:lnTo>
                      <a:pt x="3537" y="356"/>
                    </a:lnTo>
                    <a:lnTo>
                      <a:pt x="3202" y="273"/>
                    </a:lnTo>
                    <a:lnTo>
                      <a:pt x="2909" y="105"/>
                    </a:lnTo>
                    <a:lnTo>
                      <a:pt x="2930" y="1"/>
                    </a:lnTo>
                    <a:lnTo>
                      <a:pt x="2721" y="43"/>
                    </a:lnTo>
                    <a:lnTo>
                      <a:pt x="2595" y="1"/>
                    </a:lnTo>
                    <a:close/>
                    <a:moveTo>
                      <a:pt x="4960" y="6236"/>
                    </a:moveTo>
                    <a:lnTo>
                      <a:pt x="4813" y="6362"/>
                    </a:lnTo>
                    <a:lnTo>
                      <a:pt x="4750" y="6362"/>
                    </a:lnTo>
                    <a:lnTo>
                      <a:pt x="4625" y="6278"/>
                    </a:lnTo>
                    <a:lnTo>
                      <a:pt x="4499" y="6403"/>
                    </a:lnTo>
                    <a:lnTo>
                      <a:pt x="4227" y="6382"/>
                    </a:lnTo>
                    <a:lnTo>
                      <a:pt x="4018" y="6445"/>
                    </a:lnTo>
                    <a:lnTo>
                      <a:pt x="3872" y="6403"/>
                    </a:lnTo>
                    <a:lnTo>
                      <a:pt x="3767" y="6341"/>
                    </a:lnTo>
                    <a:lnTo>
                      <a:pt x="3641" y="6341"/>
                    </a:lnTo>
                    <a:lnTo>
                      <a:pt x="3558" y="6382"/>
                    </a:lnTo>
                    <a:lnTo>
                      <a:pt x="3495" y="6341"/>
                    </a:lnTo>
                    <a:lnTo>
                      <a:pt x="3369" y="6382"/>
                    </a:lnTo>
                    <a:lnTo>
                      <a:pt x="3348" y="6571"/>
                    </a:lnTo>
                    <a:lnTo>
                      <a:pt x="3474" y="6675"/>
                    </a:lnTo>
                    <a:lnTo>
                      <a:pt x="3600" y="6655"/>
                    </a:lnTo>
                    <a:lnTo>
                      <a:pt x="3809" y="6801"/>
                    </a:lnTo>
                    <a:lnTo>
                      <a:pt x="3955" y="6822"/>
                    </a:lnTo>
                    <a:lnTo>
                      <a:pt x="4060" y="6927"/>
                    </a:lnTo>
                    <a:lnTo>
                      <a:pt x="4311" y="7031"/>
                    </a:lnTo>
                    <a:lnTo>
                      <a:pt x="4374" y="7010"/>
                    </a:lnTo>
                    <a:lnTo>
                      <a:pt x="4478" y="7094"/>
                    </a:lnTo>
                    <a:lnTo>
                      <a:pt x="4499" y="7199"/>
                    </a:lnTo>
                    <a:lnTo>
                      <a:pt x="4750" y="7303"/>
                    </a:lnTo>
                    <a:lnTo>
                      <a:pt x="4855" y="7282"/>
                    </a:lnTo>
                    <a:lnTo>
                      <a:pt x="4855" y="7136"/>
                    </a:lnTo>
                    <a:lnTo>
                      <a:pt x="4918" y="7073"/>
                    </a:lnTo>
                    <a:lnTo>
                      <a:pt x="4918" y="6927"/>
                    </a:lnTo>
                    <a:lnTo>
                      <a:pt x="4813" y="6801"/>
                    </a:lnTo>
                    <a:lnTo>
                      <a:pt x="4918" y="6508"/>
                    </a:lnTo>
                    <a:lnTo>
                      <a:pt x="5022" y="6403"/>
                    </a:lnTo>
                    <a:lnTo>
                      <a:pt x="5022" y="6362"/>
                    </a:lnTo>
                    <a:lnTo>
                      <a:pt x="5043" y="6362"/>
                    </a:lnTo>
                    <a:lnTo>
                      <a:pt x="5043" y="6341"/>
                    </a:lnTo>
                    <a:lnTo>
                      <a:pt x="4960" y="6236"/>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58" name="Google Shape;9158;p65"/>
            <p:cNvGrpSpPr/>
            <p:nvPr/>
          </p:nvGrpSpPr>
          <p:grpSpPr>
            <a:xfrm>
              <a:off x="3775674" y="2798496"/>
              <a:ext cx="40545" cy="23564"/>
              <a:chOff x="3750475" y="2481850"/>
              <a:chExt cx="85125" cy="51800"/>
            </a:xfrm>
          </p:grpSpPr>
          <p:sp>
            <p:nvSpPr>
              <p:cNvPr id="9159" name="Google Shape;9159;p65"/>
              <p:cNvSpPr/>
              <p:nvPr/>
            </p:nvSpPr>
            <p:spPr>
              <a:xfrm>
                <a:off x="3762125" y="2492625"/>
                <a:ext cx="64900" cy="36650"/>
              </a:xfrm>
              <a:custGeom>
                <a:avLst/>
                <a:gdLst/>
                <a:ahLst/>
                <a:cxnLst/>
                <a:rect l="l" t="t" r="r" b="b"/>
                <a:pathLst>
                  <a:path w="2596" h="1466" extrusionOk="0">
                    <a:moveTo>
                      <a:pt x="1507" y="1"/>
                    </a:moveTo>
                    <a:lnTo>
                      <a:pt x="1361" y="64"/>
                    </a:lnTo>
                    <a:lnTo>
                      <a:pt x="1402" y="105"/>
                    </a:lnTo>
                    <a:lnTo>
                      <a:pt x="1340" y="189"/>
                    </a:lnTo>
                    <a:lnTo>
                      <a:pt x="1214" y="126"/>
                    </a:lnTo>
                    <a:lnTo>
                      <a:pt x="1109" y="189"/>
                    </a:lnTo>
                    <a:lnTo>
                      <a:pt x="1005" y="168"/>
                    </a:lnTo>
                    <a:lnTo>
                      <a:pt x="817" y="210"/>
                    </a:lnTo>
                    <a:lnTo>
                      <a:pt x="712" y="210"/>
                    </a:lnTo>
                    <a:lnTo>
                      <a:pt x="691" y="126"/>
                    </a:lnTo>
                    <a:lnTo>
                      <a:pt x="565" y="126"/>
                    </a:lnTo>
                    <a:lnTo>
                      <a:pt x="482" y="231"/>
                    </a:lnTo>
                    <a:lnTo>
                      <a:pt x="607" y="294"/>
                    </a:lnTo>
                    <a:lnTo>
                      <a:pt x="607" y="398"/>
                    </a:lnTo>
                    <a:lnTo>
                      <a:pt x="503" y="440"/>
                    </a:lnTo>
                    <a:lnTo>
                      <a:pt x="398" y="608"/>
                    </a:lnTo>
                    <a:lnTo>
                      <a:pt x="314" y="628"/>
                    </a:lnTo>
                    <a:lnTo>
                      <a:pt x="168" y="859"/>
                    </a:lnTo>
                    <a:lnTo>
                      <a:pt x="147" y="1047"/>
                    </a:lnTo>
                    <a:lnTo>
                      <a:pt x="147" y="1152"/>
                    </a:lnTo>
                    <a:lnTo>
                      <a:pt x="84" y="1152"/>
                    </a:lnTo>
                    <a:lnTo>
                      <a:pt x="0" y="1173"/>
                    </a:lnTo>
                    <a:lnTo>
                      <a:pt x="42" y="1277"/>
                    </a:lnTo>
                    <a:lnTo>
                      <a:pt x="147" y="1277"/>
                    </a:lnTo>
                    <a:lnTo>
                      <a:pt x="293" y="1235"/>
                    </a:lnTo>
                    <a:lnTo>
                      <a:pt x="252" y="1068"/>
                    </a:lnTo>
                    <a:lnTo>
                      <a:pt x="314" y="1026"/>
                    </a:lnTo>
                    <a:lnTo>
                      <a:pt x="482" y="1026"/>
                    </a:lnTo>
                    <a:lnTo>
                      <a:pt x="524" y="1131"/>
                    </a:lnTo>
                    <a:lnTo>
                      <a:pt x="586" y="1277"/>
                    </a:lnTo>
                    <a:lnTo>
                      <a:pt x="670" y="1340"/>
                    </a:lnTo>
                    <a:lnTo>
                      <a:pt x="670" y="1424"/>
                    </a:lnTo>
                    <a:lnTo>
                      <a:pt x="796" y="1465"/>
                    </a:lnTo>
                    <a:lnTo>
                      <a:pt x="1026" y="1319"/>
                    </a:lnTo>
                    <a:lnTo>
                      <a:pt x="1151" y="1361"/>
                    </a:lnTo>
                    <a:lnTo>
                      <a:pt x="1361" y="1026"/>
                    </a:lnTo>
                    <a:lnTo>
                      <a:pt x="1507" y="1110"/>
                    </a:lnTo>
                    <a:lnTo>
                      <a:pt x="1507" y="1235"/>
                    </a:lnTo>
                    <a:lnTo>
                      <a:pt x="1674" y="1319"/>
                    </a:lnTo>
                    <a:lnTo>
                      <a:pt x="1737" y="1445"/>
                    </a:lnTo>
                    <a:lnTo>
                      <a:pt x="1842" y="1235"/>
                    </a:lnTo>
                    <a:lnTo>
                      <a:pt x="1842" y="1068"/>
                    </a:lnTo>
                    <a:lnTo>
                      <a:pt x="2093" y="1131"/>
                    </a:lnTo>
                    <a:lnTo>
                      <a:pt x="2197" y="1131"/>
                    </a:lnTo>
                    <a:lnTo>
                      <a:pt x="2302" y="1214"/>
                    </a:lnTo>
                    <a:lnTo>
                      <a:pt x="2302" y="1005"/>
                    </a:lnTo>
                    <a:lnTo>
                      <a:pt x="2553" y="942"/>
                    </a:lnTo>
                    <a:lnTo>
                      <a:pt x="2490" y="754"/>
                    </a:lnTo>
                    <a:lnTo>
                      <a:pt x="2595" y="628"/>
                    </a:lnTo>
                    <a:lnTo>
                      <a:pt x="2553" y="524"/>
                    </a:lnTo>
                    <a:lnTo>
                      <a:pt x="2469" y="524"/>
                    </a:lnTo>
                    <a:lnTo>
                      <a:pt x="2365" y="628"/>
                    </a:lnTo>
                    <a:lnTo>
                      <a:pt x="2260" y="503"/>
                    </a:lnTo>
                    <a:lnTo>
                      <a:pt x="2177" y="524"/>
                    </a:lnTo>
                    <a:lnTo>
                      <a:pt x="2030" y="524"/>
                    </a:lnTo>
                    <a:lnTo>
                      <a:pt x="1988" y="440"/>
                    </a:lnTo>
                    <a:lnTo>
                      <a:pt x="2030" y="398"/>
                    </a:lnTo>
                    <a:lnTo>
                      <a:pt x="2030" y="294"/>
                    </a:lnTo>
                    <a:lnTo>
                      <a:pt x="1884" y="210"/>
                    </a:lnTo>
                    <a:lnTo>
                      <a:pt x="1737" y="84"/>
                    </a:lnTo>
                    <a:lnTo>
                      <a:pt x="1653" y="84"/>
                    </a:lnTo>
                    <a:lnTo>
                      <a:pt x="1612" y="126"/>
                    </a:lnTo>
                    <a:lnTo>
                      <a:pt x="1528" y="105"/>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0" name="Google Shape;9160;p65"/>
              <p:cNvSpPr/>
              <p:nvPr/>
            </p:nvSpPr>
            <p:spPr>
              <a:xfrm>
                <a:off x="3750475" y="2481850"/>
                <a:ext cx="85125" cy="51800"/>
              </a:xfrm>
              <a:custGeom>
                <a:avLst/>
                <a:gdLst/>
                <a:ahLst/>
                <a:cxnLst/>
                <a:rect l="l" t="t" r="r" b="b"/>
                <a:pathLst>
                  <a:path w="3405" h="2072" extrusionOk="0">
                    <a:moveTo>
                      <a:pt x="1095" y="286"/>
                    </a:moveTo>
                    <a:lnTo>
                      <a:pt x="0" y="1667"/>
                    </a:lnTo>
                    <a:lnTo>
                      <a:pt x="547" y="2072"/>
                    </a:lnTo>
                    <a:lnTo>
                      <a:pt x="1214" y="1858"/>
                    </a:lnTo>
                    <a:lnTo>
                      <a:pt x="1881" y="1262"/>
                    </a:lnTo>
                    <a:lnTo>
                      <a:pt x="2976" y="1286"/>
                    </a:lnTo>
                    <a:lnTo>
                      <a:pt x="3405" y="786"/>
                    </a:lnTo>
                    <a:lnTo>
                      <a:pt x="2167" y="0"/>
                    </a:lnTo>
                    <a:close/>
                  </a:path>
                </a:pathLst>
              </a:custGeom>
              <a:solidFill>
                <a:srgbClr val="5F7D95"/>
              </a:solidFill>
              <a:ln>
                <a:noFill/>
              </a:ln>
            </p:spPr>
          </p:sp>
        </p:grpSp>
        <p:grpSp>
          <p:nvGrpSpPr>
            <p:cNvPr id="9161" name="Google Shape;9161;p65"/>
            <p:cNvGrpSpPr/>
            <p:nvPr/>
          </p:nvGrpSpPr>
          <p:grpSpPr>
            <a:xfrm>
              <a:off x="3716946" y="2776024"/>
              <a:ext cx="81971" cy="76912"/>
              <a:chOff x="3627175" y="2432450"/>
              <a:chExt cx="172100" cy="169075"/>
            </a:xfrm>
          </p:grpSpPr>
          <p:sp>
            <p:nvSpPr>
              <p:cNvPr id="9162" name="Google Shape;9162;p65"/>
              <p:cNvSpPr/>
              <p:nvPr/>
            </p:nvSpPr>
            <p:spPr>
              <a:xfrm>
                <a:off x="3627175" y="2433000"/>
                <a:ext cx="164800" cy="156950"/>
              </a:xfrm>
              <a:custGeom>
                <a:avLst/>
                <a:gdLst/>
                <a:ahLst/>
                <a:cxnLst/>
                <a:rect l="l" t="t" r="r" b="b"/>
                <a:pathLst>
                  <a:path w="6592" h="6278" extrusionOk="0">
                    <a:moveTo>
                      <a:pt x="3829" y="0"/>
                    </a:moveTo>
                    <a:lnTo>
                      <a:pt x="3808" y="42"/>
                    </a:lnTo>
                    <a:lnTo>
                      <a:pt x="3599" y="105"/>
                    </a:lnTo>
                    <a:lnTo>
                      <a:pt x="3578" y="63"/>
                    </a:lnTo>
                    <a:lnTo>
                      <a:pt x="3390" y="168"/>
                    </a:lnTo>
                    <a:lnTo>
                      <a:pt x="3369" y="272"/>
                    </a:lnTo>
                    <a:lnTo>
                      <a:pt x="3390" y="398"/>
                    </a:lnTo>
                    <a:lnTo>
                      <a:pt x="3348" y="607"/>
                    </a:lnTo>
                    <a:lnTo>
                      <a:pt x="3181" y="796"/>
                    </a:lnTo>
                    <a:lnTo>
                      <a:pt x="3181" y="837"/>
                    </a:lnTo>
                    <a:lnTo>
                      <a:pt x="2992" y="900"/>
                    </a:lnTo>
                    <a:lnTo>
                      <a:pt x="2888" y="900"/>
                    </a:lnTo>
                    <a:lnTo>
                      <a:pt x="2783" y="879"/>
                    </a:lnTo>
                    <a:lnTo>
                      <a:pt x="2574" y="1005"/>
                    </a:lnTo>
                    <a:lnTo>
                      <a:pt x="2532" y="1089"/>
                    </a:lnTo>
                    <a:lnTo>
                      <a:pt x="2574" y="1151"/>
                    </a:lnTo>
                    <a:lnTo>
                      <a:pt x="2658" y="1193"/>
                    </a:lnTo>
                    <a:lnTo>
                      <a:pt x="2532" y="1298"/>
                    </a:lnTo>
                    <a:lnTo>
                      <a:pt x="2365" y="1319"/>
                    </a:lnTo>
                    <a:lnTo>
                      <a:pt x="2134" y="1298"/>
                    </a:lnTo>
                    <a:lnTo>
                      <a:pt x="2030" y="1235"/>
                    </a:lnTo>
                    <a:lnTo>
                      <a:pt x="1946" y="1298"/>
                    </a:lnTo>
                    <a:lnTo>
                      <a:pt x="1925" y="1214"/>
                    </a:lnTo>
                    <a:lnTo>
                      <a:pt x="1841" y="1151"/>
                    </a:lnTo>
                    <a:lnTo>
                      <a:pt x="1883" y="1047"/>
                    </a:lnTo>
                    <a:lnTo>
                      <a:pt x="1800" y="1026"/>
                    </a:lnTo>
                    <a:lnTo>
                      <a:pt x="1695" y="1047"/>
                    </a:lnTo>
                    <a:lnTo>
                      <a:pt x="1569" y="1047"/>
                    </a:lnTo>
                    <a:lnTo>
                      <a:pt x="1507" y="1026"/>
                    </a:lnTo>
                    <a:lnTo>
                      <a:pt x="1528" y="1151"/>
                    </a:lnTo>
                    <a:lnTo>
                      <a:pt x="1507" y="1214"/>
                    </a:lnTo>
                    <a:lnTo>
                      <a:pt x="1716" y="1402"/>
                    </a:lnTo>
                    <a:lnTo>
                      <a:pt x="1674" y="1444"/>
                    </a:lnTo>
                    <a:lnTo>
                      <a:pt x="1695" y="1528"/>
                    </a:lnTo>
                    <a:lnTo>
                      <a:pt x="1695" y="1633"/>
                    </a:lnTo>
                    <a:lnTo>
                      <a:pt x="1737" y="1716"/>
                    </a:lnTo>
                    <a:lnTo>
                      <a:pt x="1737" y="1821"/>
                    </a:lnTo>
                    <a:lnTo>
                      <a:pt x="1569" y="1779"/>
                    </a:lnTo>
                    <a:lnTo>
                      <a:pt x="1465" y="1821"/>
                    </a:lnTo>
                    <a:lnTo>
                      <a:pt x="1381" y="1779"/>
                    </a:lnTo>
                    <a:lnTo>
                      <a:pt x="1277" y="1821"/>
                    </a:lnTo>
                    <a:lnTo>
                      <a:pt x="1256" y="1758"/>
                    </a:lnTo>
                    <a:lnTo>
                      <a:pt x="1109" y="1863"/>
                    </a:lnTo>
                    <a:lnTo>
                      <a:pt x="963" y="1653"/>
                    </a:lnTo>
                    <a:lnTo>
                      <a:pt x="858" y="1633"/>
                    </a:lnTo>
                    <a:lnTo>
                      <a:pt x="733" y="1653"/>
                    </a:lnTo>
                    <a:lnTo>
                      <a:pt x="628" y="1758"/>
                    </a:lnTo>
                    <a:lnTo>
                      <a:pt x="565" y="1737"/>
                    </a:lnTo>
                    <a:lnTo>
                      <a:pt x="481" y="1779"/>
                    </a:lnTo>
                    <a:lnTo>
                      <a:pt x="440" y="1758"/>
                    </a:lnTo>
                    <a:lnTo>
                      <a:pt x="335" y="1758"/>
                    </a:lnTo>
                    <a:lnTo>
                      <a:pt x="251" y="1842"/>
                    </a:lnTo>
                    <a:lnTo>
                      <a:pt x="63" y="1863"/>
                    </a:lnTo>
                    <a:lnTo>
                      <a:pt x="0" y="1946"/>
                    </a:lnTo>
                    <a:lnTo>
                      <a:pt x="42" y="2030"/>
                    </a:lnTo>
                    <a:lnTo>
                      <a:pt x="147" y="1988"/>
                    </a:lnTo>
                    <a:lnTo>
                      <a:pt x="251" y="2030"/>
                    </a:lnTo>
                    <a:lnTo>
                      <a:pt x="272" y="2051"/>
                    </a:lnTo>
                    <a:lnTo>
                      <a:pt x="272" y="2051"/>
                    </a:lnTo>
                    <a:lnTo>
                      <a:pt x="147" y="2030"/>
                    </a:lnTo>
                    <a:lnTo>
                      <a:pt x="105" y="2051"/>
                    </a:lnTo>
                    <a:lnTo>
                      <a:pt x="126" y="2156"/>
                    </a:lnTo>
                    <a:lnTo>
                      <a:pt x="168" y="2072"/>
                    </a:lnTo>
                    <a:lnTo>
                      <a:pt x="230" y="2093"/>
                    </a:lnTo>
                    <a:lnTo>
                      <a:pt x="251" y="2177"/>
                    </a:lnTo>
                    <a:lnTo>
                      <a:pt x="209" y="2197"/>
                    </a:lnTo>
                    <a:lnTo>
                      <a:pt x="105" y="2239"/>
                    </a:lnTo>
                    <a:lnTo>
                      <a:pt x="105" y="2260"/>
                    </a:lnTo>
                    <a:lnTo>
                      <a:pt x="209" y="2260"/>
                    </a:lnTo>
                    <a:lnTo>
                      <a:pt x="230" y="2386"/>
                    </a:lnTo>
                    <a:lnTo>
                      <a:pt x="230" y="2469"/>
                    </a:lnTo>
                    <a:lnTo>
                      <a:pt x="335" y="2386"/>
                    </a:lnTo>
                    <a:lnTo>
                      <a:pt x="481" y="2386"/>
                    </a:lnTo>
                    <a:lnTo>
                      <a:pt x="670" y="2469"/>
                    </a:lnTo>
                    <a:lnTo>
                      <a:pt x="733" y="2511"/>
                    </a:lnTo>
                    <a:lnTo>
                      <a:pt x="774" y="2511"/>
                    </a:lnTo>
                    <a:lnTo>
                      <a:pt x="900" y="2595"/>
                    </a:lnTo>
                    <a:lnTo>
                      <a:pt x="1005" y="2511"/>
                    </a:lnTo>
                    <a:lnTo>
                      <a:pt x="1067" y="2553"/>
                    </a:lnTo>
                    <a:lnTo>
                      <a:pt x="1046" y="2595"/>
                    </a:lnTo>
                    <a:lnTo>
                      <a:pt x="1067" y="2658"/>
                    </a:lnTo>
                    <a:lnTo>
                      <a:pt x="1172" y="2595"/>
                    </a:lnTo>
                    <a:lnTo>
                      <a:pt x="1214" y="2658"/>
                    </a:lnTo>
                    <a:lnTo>
                      <a:pt x="1172" y="2762"/>
                    </a:lnTo>
                    <a:lnTo>
                      <a:pt x="1214" y="2825"/>
                    </a:lnTo>
                    <a:lnTo>
                      <a:pt x="1297" y="2825"/>
                    </a:lnTo>
                    <a:lnTo>
                      <a:pt x="1402" y="2783"/>
                    </a:lnTo>
                    <a:lnTo>
                      <a:pt x="1528" y="2783"/>
                    </a:lnTo>
                    <a:lnTo>
                      <a:pt x="1611" y="2888"/>
                    </a:lnTo>
                    <a:lnTo>
                      <a:pt x="1507" y="2825"/>
                    </a:lnTo>
                    <a:lnTo>
                      <a:pt x="1402" y="2825"/>
                    </a:lnTo>
                    <a:lnTo>
                      <a:pt x="1360" y="2930"/>
                    </a:lnTo>
                    <a:lnTo>
                      <a:pt x="1402" y="2972"/>
                    </a:lnTo>
                    <a:lnTo>
                      <a:pt x="1423" y="3076"/>
                    </a:lnTo>
                    <a:lnTo>
                      <a:pt x="1381" y="3181"/>
                    </a:lnTo>
                    <a:lnTo>
                      <a:pt x="1402" y="3244"/>
                    </a:lnTo>
                    <a:lnTo>
                      <a:pt x="1486" y="3244"/>
                    </a:lnTo>
                    <a:lnTo>
                      <a:pt x="1632" y="3432"/>
                    </a:lnTo>
                    <a:lnTo>
                      <a:pt x="1779" y="3453"/>
                    </a:lnTo>
                    <a:lnTo>
                      <a:pt x="1904" y="3537"/>
                    </a:lnTo>
                    <a:lnTo>
                      <a:pt x="1904" y="3641"/>
                    </a:lnTo>
                    <a:lnTo>
                      <a:pt x="1946" y="3725"/>
                    </a:lnTo>
                    <a:lnTo>
                      <a:pt x="1904" y="3830"/>
                    </a:lnTo>
                    <a:lnTo>
                      <a:pt x="1883" y="3850"/>
                    </a:lnTo>
                    <a:lnTo>
                      <a:pt x="1841" y="3934"/>
                    </a:lnTo>
                    <a:lnTo>
                      <a:pt x="1946" y="3955"/>
                    </a:lnTo>
                    <a:lnTo>
                      <a:pt x="2134" y="4081"/>
                    </a:lnTo>
                    <a:lnTo>
                      <a:pt x="2260" y="4436"/>
                    </a:lnTo>
                    <a:lnTo>
                      <a:pt x="2260" y="4436"/>
                    </a:lnTo>
                    <a:lnTo>
                      <a:pt x="2113" y="4269"/>
                    </a:lnTo>
                    <a:lnTo>
                      <a:pt x="2093" y="4143"/>
                    </a:lnTo>
                    <a:lnTo>
                      <a:pt x="1946" y="4081"/>
                    </a:lnTo>
                    <a:lnTo>
                      <a:pt x="1904" y="4122"/>
                    </a:lnTo>
                    <a:lnTo>
                      <a:pt x="1841" y="4394"/>
                    </a:lnTo>
                    <a:lnTo>
                      <a:pt x="1841" y="4604"/>
                    </a:lnTo>
                    <a:lnTo>
                      <a:pt x="1946" y="4687"/>
                    </a:lnTo>
                    <a:lnTo>
                      <a:pt x="1883" y="4750"/>
                    </a:lnTo>
                    <a:lnTo>
                      <a:pt x="1841" y="5127"/>
                    </a:lnTo>
                    <a:lnTo>
                      <a:pt x="1737" y="5482"/>
                    </a:lnTo>
                    <a:lnTo>
                      <a:pt x="1590" y="5545"/>
                    </a:lnTo>
                    <a:lnTo>
                      <a:pt x="1695" y="5608"/>
                    </a:lnTo>
                    <a:lnTo>
                      <a:pt x="1716" y="5629"/>
                    </a:lnTo>
                    <a:lnTo>
                      <a:pt x="1779" y="5629"/>
                    </a:lnTo>
                    <a:lnTo>
                      <a:pt x="1800" y="5754"/>
                    </a:lnTo>
                    <a:lnTo>
                      <a:pt x="1800" y="5859"/>
                    </a:lnTo>
                    <a:lnTo>
                      <a:pt x="1946" y="5838"/>
                    </a:lnTo>
                    <a:lnTo>
                      <a:pt x="2197" y="5922"/>
                    </a:lnTo>
                    <a:lnTo>
                      <a:pt x="2302" y="6047"/>
                    </a:lnTo>
                    <a:lnTo>
                      <a:pt x="2406" y="6006"/>
                    </a:lnTo>
                    <a:lnTo>
                      <a:pt x="2532" y="6131"/>
                    </a:lnTo>
                    <a:lnTo>
                      <a:pt x="2678" y="6131"/>
                    </a:lnTo>
                    <a:lnTo>
                      <a:pt x="2762" y="6152"/>
                    </a:lnTo>
                    <a:lnTo>
                      <a:pt x="2867" y="6047"/>
                    </a:lnTo>
                    <a:lnTo>
                      <a:pt x="3139" y="6047"/>
                    </a:lnTo>
                    <a:lnTo>
                      <a:pt x="3243" y="6110"/>
                    </a:lnTo>
                    <a:lnTo>
                      <a:pt x="3390" y="6068"/>
                    </a:lnTo>
                    <a:lnTo>
                      <a:pt x="3557" y="6173"/>
                    </a:lnTo>
                    <a:lnTo>
                      <a:pt x="3829" y="6152"/>
                    </a:lnTo>
                    <a:lnTo>
                      <a:pt x="4018" y="6257"/>
                    </a:lnTo>
                    <a:lnTo>
                      <a:pt x="4101" y="6278"/>
                    </a:lnTo>
                    <a:lnTo>
                      <a:pt x="4101" y="6236"/>
                    </a:lnTo>
                    <a:lnTo>
                      <a:pt x="4038" y="6068"/>
                    </a:lnTo>
                    <a:lnTo>
                      <a:pt x="4101" y="5859"/>
                    </a:lnTo>
                    <a:lnTo>
                      <a:pt x="4101" y="5796"/>
                    </a:lnTo>
                    <a:lnTo>
                      <a:pt x="4227" y="5650"/>
                    </a:lnTo>
                    <a:lnTo>
                      <a:pt x="4436" y="5441"/>
                    </a:lnTo>
                    <a:lnTo>
                      <a:pt x="4499" y="5441"/>
                    </a:lnTo>
                    <a:lnTo>
                      <a:pt x="4562" y="5503"/>
                    </a:lnTo>
                    <a:lnTo>
                      <a:pt x="4708" y="5503"/>
                    </a:lnTo>
                    <a:lnTo>
                      <a:pt x="4834" y="5587"/>
                    </a:lnTo>
                    <a:lnTo>
                      <a:pt x="4938" y="5587"/>
                    </a:lnTo>
                    <a:lnTo>
                      <a:pt x="5022" y="5524"/>
                    </a:lnTo>
                    <a:lnTo>
                      <a:pt x="5085" y="5503"/>
                    </a:lnTo>
                    <a:lnTo>
                      <a:pt x="5461" y="5734"/>
                    </a:lnTo>
                    <a:lnTo>
                      <a:pt x="5545" y="5817"/>
                    </a:lnTo>
                    <a:lnTo>
                      <a:pt x="5796" y="5817"/>
                    </a:lnTo>
                    <a:lnTo>
                      <a:pt x="5901" y="5734"/>
                    </a:lnTo>
                    <a:lnTo>
                      <a:pt x="5880" y="5692"/>
                    </a:lnTo>
                    <a:lnTo>
                      <a:pt x="5984" y="5545"/>
                    </a:lnTo>
                    <a:lnTo>
                      <a:pt x="6340" y="5294"/>
                    </a:lnTo>
                    <a:lnTo>
                      <a:pt x="6382" y="5273"/>
                    </a:lnTo>
                    <a:lnTo>
                      <a:pt x="6319" y="5169"/>
                    </a:lnTo>
                    <a:lnTo>
                      <a:pt x="6403" y="4980"/>
                    </a:lnTo>
                    <a:lnTo>
                      <a:pt x="6235" y="4980"/>
                    </a:lnTo>
                    <a:lnTo>
                      <a:pt x="6068" y="4855"/>
                    </a:lnTo>
                    <a:lnTo>
                      <a:pt x="6026" y="4562"/>
                    </a:lnTo>
                    <a:lnTo>
                      <a:pt x="5880" y="4394"/>
                    </a:lnTo>
                    <a:lnTo>
                      <a:pt x="5963" y="4332"/>
                    </a:lnTo>
                    <a:lnTo>
                      <a:pt x="6089" y="4290"/>
                    </a:lnTo>
                    <a:lnTo>
                      <a:pt x="6131" y="4122"/>
                    </a:lnTo>
                    <a:lnTo>
                      <a:pt x="6026" y="4018"/>
                    </a:lnTo>
                    <a:lnTo>
                      <a:pt x="6005" y="3850"/>
                    </a:lnTo>
                    <a:lnTo>
                      <a:pt x="6068" y="3809"/>
                    </a:lnTo>
                    <a:lnTo>
                      <a:pt x="6068" y="3725"/>
                    </a:lnTo>
                    <a:lnTo>
                      <a:pt x="5984" y="3662"/>
                    </a:lnTo>
                    <a:lnTo>
                      <a:pt x="5922" y="3516"/>
                    </a:lnTo>
                    <a:lnTo>
                      <a:pt x="5880" y="3411"/>
                    </a:lnTo>
                    <a:lnTo>
                      <a:pt x="5712" y="3411"/>
                    </a:lnTo>
                    <a:lnTo>
                      <a:pt x="5650" y="3453"/>
                    </a:lnTo>
                    <a:lnTo>
                      <a:pt x="5691" y="3620"/>
                    </a:lnTo>
                    <a:lnTo>
                      <a:pt x="5545" y="3662"/>
                    </a:lnTo>
                    <a:lnTo>
                      <a:pt x="5440" y="3662"/>
                    </a:lnTo>
                    <a:lnTo>
                      <a:pt x="5398" y="3558"/>
                    </a:lnTo>
                    <a:lnTo>
                      <a:pt x="5482" y="3537"/>
                    </a:lnTo>
                    <a:lnTo>
                      <a:pt x="5545" y="3537"/>
                    </a:lnTo>
                    <a:lnTo>
                      <a:pt x="5545" y="3432"/>
                    </a:lnTo>
                    <a:lnTo>
                      <a:pt x="5566" y="3244"/>
                    </a:lnTo>
                    <a:lnTo>
                      <a:pt x="5712" y="3013"/>
                    </a:lnTo>
                    <a:lnTo>
                      <a:pt x="5796" y="2993"/>
                    </a:lnTo>
                    <a:lnTo>
                      <a:pt x="5901" y="2825"/>
                    </a:lnTo>
                    <a:lnTo>
                      <a:pt x="6005" y="2783"/>
                    </a:lnTo>
                    <a:lnTo>
                      <a:pt x="6005" y="2679"/>
                    </a:lnTo>
                    <a:lnTo>
                      <a:pt x="5880" y="2616"/>
                    </a:lnTo>
                    <a:lnTo>
                      <a:pt x="5963" y="2511"/>
                    </a:lnTo>
                    <a:lnTo>
                      <a:pt x="6089" y="2511"/>
                    </a:lnTo>
                    <a:lnTo>
                      <a:pt x="6110" y="2595"/>
                    </a:lnTo>
                    <a:lnTo>
                      <a:pt x="6215" y="2595"/>
                    </a:lnTo>
                    <a:lnTo>
                      <a:pt x="6403" y="2553"/>
                    </a:lnTo>
                    <a:lnTo>
                      <a:pt x="6340" y="2449"/>
                    </a:lnTo>
                    <a:lnTo>
                      <a:pt x="6235" y="2365"/>
                    </a:lnTo>
                    <a:lnTo>
                      <a:pt x="6235" y="2197"/>
                    </a:lnTo>
                    <a:lnTo>
                      <a:pt x="6298" y="2030"/>
                    </a:lnTo>
                    <a:lnTo>
                      <a:pt x="6382" y="1946"/>
                    </a:lnTo>
                    <a:lnTo>
                      <a:pt x="6382" y="1842"/>
                    </a:lnTo>
                    <a:lnTo>
                      <a:pt x="6445" y="1674"/>
                    </a:lnTo>
                    <a:lnTo>
                      <a:pt x="6591" y="1549"/>
                    </a:lnTo>
                    <a:lnTo>
                      <a:pt x="6445" y="1465"/>
                    </a:lnTo>
                    <a:lnTo>
                      <a:pt x="6340" y="1465"/>
                    </a:lnTo>
                    <a:lnTo>
                      <a:pt x="6215" y="1402"/>
                    </a:lnTo>
                    <a:lnTo>
                      <a:pt x="6110" y="1444"/>
                    </a:lnTo>
                    <a:lnTo>
                      <a:pt x="6026" y="1402"/>
                    </a:lnTo>
                    <a:lnTo>
                      <a:pt x="5922" y="1402"/>
                    </a:lnTo>
                    <a:lnTo>
                      <a:pt x="5859" y="1444"/>
                    </a:lnTo>
                    <a:lnTo>
                      <a:pt x="5754" y="1361"/>
                    </a:lnTo>
                    <a:lnTo>
                      <a:pt x="5754" y="1298"/>
                    </a:lnTo>
                    <a:lnTo>
                      <a:pt x="5650" y="1214"/>
                    </a:lnTo>
                    <a:lnTo>
                      <a:pt x="5566" y="1235"/>
                    </a:lnTo>
                    <a:lnTo>
                      <a:pt x="5398" y="1193"/>
                    </a:lnTo>
                    <a:lnTo>
                      <a:pt x="5357" y="1089"/>
                    </a:lnTo>
                    <a:lnTo>
                      <a:pt x="5252" y="1089"/>
                    </a:lnTo>
                    <a:lnTo>
                      <a:pt x="5189" y="1130"/>
                    </a:lnTo>
                    <a:lnTo>
                      <a:pt x="5085" y="1047"/>
                    </a:lnTo>
                    <a:lnTo>
                      <a:pt x="4980" y="1026"/>
                    </a:lnTo>
                    <a:lnTo>
                      <a:pt x="4854" y="879"/>
                    </a:lnTo>
                    <a:lnTo>
                      <a:pt x="4771" y="837"/>
                    </a:lnTo>
                    <a:lnTo>
                      <a:pt x="4729" y="796"/>
                    </a:lnTo>
                    <a:lnTo>
                      <a:pt x="4645" y="796"/>
                    </a:lnTo>
                    <a:lnTo>
                      <a:pt x="4603" y="837"/>
                    </a:lnTo>
                    <a:lnTo>
                      <a:pt x="4457" y="775"/>
                    </a:lnTo>
                    <a:lnTo>
                      <a:pt x="4457" y="607"/>
                    </a:lnTo>
                    <a:lnTo>
                      <a:pt x="4394" y="586"/>
                    </a:lnTo>
                    <a:lnTo>
                      <a:pt x="4310" y="524"/>
                    </a:lnTo>
                    <a:lnTo>
                      <a:pt x="4227" y="524"/>
                    </a:lnTo>
                    <a:lnTo>
                      <a:pt x="4080" y="398"/>
                    </a:lnTo>
                    <a:lnTo>
                      <a:pt x="4038" y="293"/>
                    </a:lnTo>
                    <a:lnTo>
                      <a:pt x="3913" y="252"/>
                    </a:lnTo>
                    <a:lnTo>
                      <a:pt x="3892" y="63"/>
                    </a:lnTo>
                    <a:lnTo>
                      <a:pt x="38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3" name="Google Shape;9163;p65"/>
              <p:cNvSpPr/>
              <p:nvPr/>
            </p:nvSpPr>
            <p:spPr>
              <a:xfrm>
                <a:off x="3658200" y="2557475"/>
                <a:ext cx="70850" cy="44050"/>
              </a:xfrm>
              <a:custGeom>
                <a:avLst/>
                <a:gdLst/>
                <a:ahLst/>
                <a:cxnLst/>
                <a:rect l="l" t="t" r="r" b="b"/>
                <a:pathLst>
                  <a:path w="2834" h="1762" extrusionOk="0">
                    <a:moveTo>
                      <a:pt x="571" y="595"/>
                    </a:moveTo>
                    <a:lnTo>
                      <a:pt x="0" y="1119"/>
                    </a:lnTo>
                    <a:lnTo>
                      <a:pt x="1833" y="1762"/>
                    </a:lnTo>
                    <a:lnTo>
                      <a:pt x="2714" y="1476"/>
                    </a:lnTo>
                    <a:lnTo>
                      <a:pt x="2834" y="1071"/>
                    </a:lnTo>
                    <a:lnTo>
                      <a:pt x="1833" y="0"/>
                    </a:lnTo>
                    <a:close/>
                  </a:path>
                </a:pathLst>
              </a:custGeom>
              <a:solidFill>
                <a:srgbClr val="5F7D95"/>
              </a:solidFill>
              <a:ln>
                <a:noFill/>
              </a:ln>
            </p:spPr>
          </p:sp>
          <p:sp>
            <p:nvSpPr>
              <p:cNvPr id="9164" name="Google Shape;9164;p65"/>
              <p:cNvSpPr/>
              <p:nvPr/>
            </p:nvSpPr>
            <p:spPr>
              <a:xfrm>
                <a:off x="3719525" y="2432450"/>
                <a:ext cx="79750" cy="89900"/>
              </a:xfrm>
              <a:custGeom>
                <a:avLst/>
                <a:gdLst/>
                <a:ahLst/>
                <a:cxnLst/>
                <a:rect l="l" t="t" r="r" b="b"/>
                <a:pathLst>
                  <a:path w="3190" h="3596" extrusionOk="0">
                    <a:moveTo>
                      <a:pt x="0" y="167"/>
                    </a:moveTo>
                    <a:lnTo>
                      <a:pt x="261" y="0"/>
                    </a:lnTo>
                    <a:lnTo>
                      <a:pt x="1619" y="1095"/>
                    </a:lnTo>
                    <a:lnTo>
                      <a:pt x="2381" y="1286"/>
                    </a:lnTo>
                    <a:lnTo>
                      <a:pt x="3190" y="1429"/>
                    </a:lnTo>
                    <a:lnTo>
                      <a:pt x="2809" y="2595"/>
                    </a:lnTo>
                    <a:lnTo>
                      <a:pt x="2071" y="2429"/>
                    </a:lnTo>
                    <a:lnTo>
                      <a:pt x="1524" y="3596"/>
                    </a:lnTo>
                    <a:close/>
                  </a:path>
                </a:pathLst>
              </a:custGeom>
              <a:solidFill>
                <a:srgbClr val="5F7D95"/>
              </a:solidFill>
              <a:ln>
                <a:noFill/>
              </a:ln>
            </p:spPr>
          </p:sp>
        </p:grpSp>
        <p:grpSp>
          <p:nvGrpSpPr>
            <p:cNvPr id="9165" name="Google Shape;9165;p65"/>
            <p:cNvGrpSpPr/>
            <p:nvPr/>
          </p:nvGrpSpPr>
          <p:grpSpPr>
            <a:xfrm>
              <a:off x="3685682" y="2845624"/>
              <a:ext cx="29311" cy="45055"/>
              <a:chOff x="3561536" y="2585450"/>
              <a:chExt cx="61539" cy="99045"/>
            </a:xfrm>
          </p:grpSpPr>
          <p:sp>
            <p:nvSpPr>
              <p:cNvPr id="9166" name="Google Shape;9166;p65"/>
              <p:cNvSpPr/>
              <p:nvPr/>
            </p:nvSpPr>
            <p:spPr>
              <a:xfrm rot="192277">
                <a:off x="3564002" y="2593849"/>
                <a:ext cx="44498" cy="89472"/>
              </a:xfrm>
              <a:custGeom>
                <a:avLst/>
                <a:gdLst/>
                <a:ahLst/>
                <a:cxnLst/>
                <a:rect l="l" t="t" r="r" b="b"/>
                <a:pathLst>
                  <a:path w="1780" h="3579" extrusionOk="0">
                    <a:moveTo>
                      <a:pt x="628" y="1"/>
                    </a:moveTo>
                    <a:lnTo>
                      <a:pt x="356" y="22"/>
                    </a:lnTo>
                    <a:lnTo>
                      <a:pt x="377" y="147"/>
                    </a:lnTo>
                    <a:lnTo>
                      <a:pt x="461" y="357"/>
                    </a:lnTo>
                    <a:lnTo>
                      <a:pt x="440" y="712"/>
                    </a:lnTo>
                    <a:lnTo>
                      <a:pt x="440" y="775"/>
                    </a:lnTo>
                    <a:lnTo>
                      <a:pt x="419" y="943"/>
                    </a:lnTo>
                    <a:lnTo>
                      <a:pt x="482" y="1026"/>
                    </a:lnTo>
                    <a:lnTo>
                      <a:pt x="440" y="1131"/>
                    </a:lnTo>
                    <a:lnTo>
                      <a:pt x="356" y="1256"/>
                    </a:lnTo>
                    <a:lnTo>
                      <a:pt x="356" y="1445"/>
                    </a:lnTo>
                    <a:lnTo>
                      <a:pt x="231" y="1654"/>
                    </a:lnTo>
                    <a:lnTo>
                      <a:pt x="231" y="1759"/>
                    </a:lnTo>
                    <a:lnTo>
                      <a:pt x="64" y="1968"/>
                    </a:lnTo>
                    <a:lnTo>
                      <a:pt x="1" y="2303"/>
                    </a:lnTo>
                    <a:lnTo>
                      <a:pt x="1" y="2386"/>
                    </a:lnTo>
                    <a:lnTo>
                      <a:pt x="105" y="2386"/>
                    </a:lnTo>
                    <a:lnTo>
                      <a:pt x="168" y="2303"/>
                    </a:lnTo>
                    <a:lnTo>
                      <a:pt x="273" y="2219"/>
                    </a:lnTo>
                    <a:lnTo>
                      <a:pt x="252" y="2303"/>
                    </a:lnTo>
                    <a:lnTo>
                      <a:pt x="315" y="2344"/>
                    </a:lnTo>
                    <a:lnTo>
                      <a:pt x="126" y="2428"/>
                    </a:lnTo>
                    <a:lnTo>
                      <a:pt x="126" y="2554"/>
                    </a:lnTo>
                    <a:lnTo>
                      <a:pt x="168" y="2616"/>
                    </a:lnTo>
                    <a:lnTo>
                      <a:pt x="252" y="2533"/>
                    </a:lnTo>
                    <a:lnTo>
                      <a:pt x="419" y="2533"/>
                    </a:lnTo>
                    <a:lnTo>
                      <a:pt x="336" y="2616"/>
                    </a:lnTo>
                    <a:lnTo>
                      <a:pt x="377" y="2763"/>
                    </a:lnTo>
                    <a:lnTo>
                      <a:pt x="336" y="2909"/>
                    </a:lnTo>
                    <a:lnTo>
                      <a:pt x="336" y="3223"/>
                    </a:lnTo>
                    <a:lnTo>
                      <a:pt x="273" y="3432"/>
                    </a:lnTo>
                    <a:lnTo>
                      <a:pt x="231" y="3495"/>
                    </a:lnTo>
                    <a:lnTo>
                      <a:pt x="273" y="3537"/>
                    </a:lnTo>
                    <a:lnTo>
                      <a:pt x="440" y="3432"/>
                    </a:lnTo>
                    <a:lnTo>
                      <a:pt x="691" y="3495"/>
                    </a:lnTo>
                    <a:lnTo>
                      <a:pt x="796" y="3579"/>
                    </a:lnTo>
                    <a:lnTo>
                      <a:pt x="963" y="3474"/>
                    </a:lnTo>
                    <a:lnTo>
                      <a:pt x="1110" y="3474"/>
                    </a:lnTo>
                    <a:lnTo>
                      <a:pt x="1152" y="3432"/>
                    </a:lnTo>
                    <a:lnTo>
                      <a:pt x="1152" y="3286"/>
                    </a:lnTo>
                    <a:lnTo>
                      <a:pt x="1068" y="3160"/>
                    </a:lnTo>
                    <a:lnTo>
                      <a:pt x="1193" y="2909"/>
                    </a:lnTo>
                    <a:lnTo>
                      <a:pt x="1319" y="2805"/>
                    </a:lnTo>
                    <a:lnTo>
                      <a:pt x="1361" y="2658"/>
                    </a:lnTo>
                    <a:lnTo>
                      <a:pt x="1214" y="2658"/>
                    </a:lnTo>
                    <a:lnTo>
                      <a:pt x="1152" y="2512"/>
                    </a:lnTo>
                    <a:lnTo>
                      <a:pt x="1319" y="2323"/>
                    </a:lnTo>
                    <a:lnTo>
                      <a:pt x="1319" y="2093"/>
                    </a:lnTo>
                    <a:lnTo>
                      <a:pt x="1193" y="2010"/>
                    </a:lnTo>
                    <a:lnTo>
                      <a:pt x="1047" y="1717"/>
                    </a:lnTo>
                    <a:lnTo>
                      <a:pt x="1172" y="1696"/>
                    </a:lnTo>
                    <a:lnTo>
                      <a:pt x="1277" y="1696"/>
                    </a:lnTo>
                    <a:lnTo>
                      <a:pt x="1424" y="1487"/>
                    </a:lnTo>
                    <a:lnTo>
                      <a:pt x="1319" y="1382"/>
                    </a:lnTo>
                    <a:lnTo>
                      <a:pt x="1465" y="1277"/>
                    </a:lnTo>
                    <a:lnTo>
                      <a:pt x="1465" y="922"/>
                    </a:lnTo>
                    <a:lnTo>
                      <a:pt x="1424" y="754"/>
                    </a:lnTo>
                    <a:lnTo>
                      <a:pt x="1675" y="545"/>
                    </a:lnTo>
                    <a:lnTo>
                      <a:pt x="1737" y="545"/>
                    </a:lnTo>
                    <a:lnTo>
                      <a:pt x="1779" y="440"/>
                    </a:lnTo>
                    <a:lnTo>
                      <a:pt x="1675" y="252"/>
                    </a:lnTo>
                    <a:lnTo>
                      <a:pt x="1633" y="127"/>
                    </a:lnTo>
                    <a:lnTo>
                      <a:pt x="1382" y="85"/>
                    </a:lnTo>
                    <a:lnTo>
                      <a:pt x="1277" y="210"/>
                    </a:lnTo>
                    <a:lnTo>
                      <a:pt x="942" y="127"/>
                    </a:lnTo>
                    <a:lnTo>
                      <a:pt x="754" y="231"/>
                    </a:lnTo>
                    <a:lnTo>
                      <a:pt x="691" y="147"/>
                    </a:lnTo>
                    <a:lnTo>
                      <a:pt x="733" y="22"/>
                    </a:lnTo>
                    <a:lnTo>
                      <a:pt x="62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67" name="Google Shape;9167;p65"/>
              <p:cNvSpPr/>
              <p:nvPr/>
            </p:nvSpPr>
            <p:spPr>
              <a:xfrm>
                <a:off x="3580800" y="2585450"/>
                <a:ext cx="42275" cy="93450"/>
              </a:xfrm>
              <a:custGeom>
                <a:avLst/>
                <a:gdLst/>
                <a:ahLst/>
                <a:cxnLst/>
                <a:rect l="l" t="t" r="r" b="b"/>
                <a:pathLst>
                  <a:path w="1691" h="3738" extrusionOk="0">
                    <a:moveTo>
                      <a:pt x="453" y="0"/>
                    </a:moveTo>
                    <a:lnTo>
                      <a:pt x="0" y="547"/>
                    </a:lnTo>
                    <a:lnTo>
                      <a:pt x="0" y="3429"/>
                    </a:lnTo>
                    <a:lnTo>
                      <a:pt x="429" y="3738"/>
                    </a:lnTo>
                    <a:lnTo>
                      <a:pt x="1691" y="2714"/>
                    </a:lnTo>
                    <a:lnTo>
                      <a:pt x="1691" y="500"/>
                    </a:lnTo>
                    <a:close/>
                  </a:path>
                </a:pathLst>
              </a:custGeom>
              <a:solidFill>
                <a:srgbClr val="5F7D95"/>
              </a:solidFill>
              <a:ln>
                <a:noFill/>
              </a:ln>
            </p:spPr>
          </p:sp>
        </p:grpSp>
        <p:grpSp>
          <p:nvGrpSpPr>
            <p:cNvPr id="9168" name="Google Shape;9168;p65"/>
            <p:cNvGrpSpPr/>
            <p:nvPr/>
          </p:nvGrpSpPr>
          <p:grpSpPr>
            <a:xfrm>
              <a:off x="3849905" y="2572252"/>
              <a:ext cx="74339" cy="119559"/>
              <a:chOff x="3906325" y="1984500"/>
              <a:chExt cx="156075" cy="262825"/>
            </a:xfrm>
          </p:grpSpPr>
          <p:sp>
            <p:nvSpPr>
              <p:cNvPr id="9169" name="Google Shape;9169;p65"/>
              <p:cNvSpPr/>
              <p:nvPr/>
            </p:nvSpPr>
            <p:spPr>
              <a:xfrm>
                <a:off x="3906325" y="1984500"/>
                <a:ext cx="100825" cy="124200"/>
              </a:xfrm>
              <a:custGeom>
                <a:avLst/>
                <a:gdLst/>
                <a:ahLst/>
                <a:cxnLst/>
                <a:rect l="l" t="t" r="r" b="b"/>
                <a:pathLst>
                  <a:path w="4033" h="4968" extrusionOk="0">
                    <a:moveTo>
                      <a:pt x="2901" y="4968"/>
                    </a:moveTo>
                    <a:lnTo>
                      <a:pt x="1524" y="4673"/>
                    </a:lnTo>
                    <a:lnTo>
                      <a:pt x="0" y="1771"/>
                    </a:lnTo>
                    <a:lnTo>
                      <a:pt x="737" y="886"/>
                    </a:lnTo>
                    <a:lnTo>
                      <a:pt x="2508" y="1181"/>
                    </a:lnTo>
                    <a:lnTo>
                      <a:pt x="2655" y="345"/>
                    </a:lnTo>
                    <a:lnTo>
                      <a:pt x="3442" y="0"/>
                    </a:lnTo>
                    <a:lnTo>
                      <a:pt x="4033" y="443"/>
                    </a:lnTo>
                    <a:close/>
                  </a:path>
                </a:pathLst>
              </a:custGeom>
              <a:solidFill>
                <a:srgbClr val="5F7D95"/>
              </a:solidFill>
              <a:ln>
                <a:noFill/>
              </a:ln>
            </p:spPr>
          </p:sp>
          <p:sp>
            <p:nvSpPr>
              <p:cNvPr id="9170" name="Google Shape;9170;p65"/>
              <p:cNvSpPr/>
              <p:nvPr/>
            </p:nvSpPr>
            <p:spPr>
              <a:xfrm>
                <a:off x="3919575" y="1989950"/>
                <a:ext cx="142825" cy="257375"/>
              </a:xfrm>
              <a:custGeom>
                <a:avLst/>
                <a:gdLst/>
                <a:ahLst/>
                <a:cxnLst/>
                <a:rect l="l" t="t" r="r" b="b"/>
                <a:pathLst>
                  <a:path w="5713" h="10295" extrusionOk="0">
                    <a:moveTo>
                      <a:pt x="2867" y="0"/>
                    </a:moveTo>
                    <a:lnTo>
                      <a:pt x="2762" y="105"/>
                    </a:lnTo>
                    <a:lnTo>
                      <a:pt x="2762" y="147"/>
                    </a:lnTo>
                    <a:lnTo>
                      <a:pt x="2679" y="189"/>
                    </a:lnTo>
                    <a:lnTo>
                      <a:pt x="2532" y="147"/>
                    </a:lnTo>
                    <a:lnTo>
                      <a:pt x="2386" y="209"/>
                    </a:lnTo>
                    <a:lnTo>
                      <a:pt x="2386" y="293"/>
                    </a:lnTo>
                    <a:lnTo>
                      <a:pt x="2323" y="419"/>
                    </a:lnTo>
                    <a:lnTo>
                      <a:pt x="2239" y="461"/>
                    </a:lnTo>
                    <a:lnTo>
                      <a:pt x="2281" y="544"/>
                    </a:lnTo>
                    <a:lnTo>
                      <a:pt x="2260" y="628"/>
                    </a:lnTo>
                    <a:lnTo>
                      <a:pt x="2239" y="921"/>
                    </a:lnTo>
                    <a:lnTo>
                      <a:pt x="2281" y="1088"/>
                    </a:lnTo>
                    <a:lnTo>
                      <a:pt x="2344" y="1193"/>
                    </a:lnTo>
                    <a:lnTo>
                      <a:pt x="2281" y="1277"/>
                    </a:lnTo>
                    <a:lnTo>
                      <a:pt x="2177" y="1360"/>
                    </a:lnTo>
                    <a:lnTo>
                      <a:pt x="2072" y="1360"/>
                    </a:lnTo>
                    <a:lnTo>
                      <a:pt x="1967" y="1444"/>
                    </a:lnTo>
                    <a:lnTo>
                      <a:pt x="1905" y="1486"/>
                    </a:lnTo>
                    <a:lnTo>
                      <a:pt x="1821" y="1611"/>
                    </a:lnTo>
                    <a:lnTo>
                      <a:pt x="1674" y="1590"/>
                    </a:lnTo>
                    <a:lnTo>
                      <a:pt x="1507" y="1465"/>
                    </a:lnTo>
                    <a:lnTo>
                      <a:pt x="1381" y="1465"/>
                    </a:lnTo>
                    <a:lnTo>
                      <a:pt x="1298" y="1549"/>
                    </a:lnTo>
                    <a:lnTo>
                      <a:pt x="1151" y="1674"/>
                    </a:lnTo>
                    <a:lnTo>
                      <a:pt x="900" y="1674"/>
                    </a:lnTo>
                    <a:lnTo>
                      <a:pt x="733" y="1590"/>
                    </a:lnTo>
                    <a:lnTo>
                      <a:pt x="670" y="1465"/>
                    </a:lnTo>
                    <a:lnTo>
                      <a:pt x="607" y="1339"/>
                    </a:lnTo>
                    <a:lnTo>
                      <a:pt x="377" y="1130"/>
                    </a:lnTo>
                    <a:lnTo>
                      <a:pt x="293" y="984"/>
                    </a:lnTo>
                    <a:lnTo>
                      <a:pt x="189" y="963"/>
                    </a:lnTo>
                    <a:lnTo>
                      <a:pt x="105" y="1046"/>
                    </a:lnTo>
                    <a:lnTo>
                      <a:pt x="84" y="1151"/>
                    </a:lnTo>
                    <a:lnTo>
                      <a:pt x="105" y="1214"/>
                    </a:lnTo>
                    <a:lnTo>
                      <a:pt x="84" y="1256"/>
                    </a:lnTo>
                    <a:lnTo>
                      <a:pt x="42" y="1214"/>
                    </a:lnTo>
                    <a:lnTo>
                      <a:pt x="1" y="1256"/>
                    </a:lnTo>
                    <a:lnTo>
                      <a:pt x="105" y="1360"/>
                    </a:lnTo>
                    <a:lnTo>
                      <a:pt x="273" y="1423"/>
                    </a:lnTo>
                    <a:lnTo>
                      <a:pt x="482" y="1674"/>
                    </a:lnTo>
                    <a:lnTo>
                      <a:pt x="628" y="1779"/>
                    </a:lnTo>
                    <a:lnTo>
                      <a:pt x="879" y="1800"/>
                    </a:lnTo>
                    <a:lnTo>
                      <a:pt x="942" y="1841"/>
                    </a:lnTo>
                    <a:lnTo>
                      <a:pt x="1026" y="1883"/>
                    </a:lnTo>
                    <a:lnTo>
                      <a:pt x="1130" y="2009"/>
                    </a:lnTo>
                    <a:lnTo>
                      <a:pt x="1193" y="2113"/>
                    </a:lnTo>
                    <a:lnTo>
                      <a:pt x="1298" y="2113"/>
                    </a:lnTo>
                    <a:lnTo>
                      <a:pt x="1402" y="2239"/>
                    </a:lnTo>
                    <a:lnTo>
                      <a:pt x="1465" y="2239"/>
                    </a:lnTo>
                    <a:lnTo>
                      <a:pt x="1528" y="2323"/>
                    </a:lnTo>
                    <a:lnTo>
                      <a:pt x="1465" y="2427"/>
                    </a:lnTo>
                    <a:lnTo>
                      <a:pt x="1507" y="2574"/>
                    </a:lnTo>
                    <a:lnTo>
                      <a:pt x="1444" y="2720"/>
                    </a:lnTo>
                    <a:lnTo>
                      <a:pt x="1444" y="2825"/>
                    </a:lnTo>
                    <a:lnTo>
                      <a:pt x="1612" y="2825"/>
                    </a:lnTo>
                    <a:lnTo>
                      <a:pt x="1633" y="2950"/>
                    </a:lnTo>
                    <a:lnTo>
                      <a:pt x="1591" y="3034"/>
                    </a:lnTo>
                    <a:lnTo>
                      <a:pt x="1612" y="3181"/>
                    </a:lnTo>
                    <a:lnTo>
                      <a:pt x="1653" y="3285"/>
                    </a:lnTo>
                    <a:lnTo>
                      <a:pt x="1695" y="3494"/>
                    </a:lnTo>
                    <a:lnTo>
                      <a:pt x="1653" y="3599"/>
                    </a:lnTo>
                    <a:lnTo>
                      <a:pt x="1695" y="3683"/>
                    </a:lnTo>
                    <a:lnTo>
                      <a:pt x="1695" y="3913"/>
                    </a:lnTo>
                    <a:lnTo>
                      <a:pt x="1653" y="3997"/>
                    </a:lnTo>
                    <a:lnTo>
                      <a:pt x="1716" y="4143"/>
                    </a:lnTo>
                    <a:lnTo>
                      <a:pt x="1821" y="4185"/>
                    </a:lnTo>
                    <a:lnTo>
                      <a:pt x="1925" y="4394"/>
                    </a:lnTo>
                    <a:lnTo>
                      <a:pt x="1967" y="4478"/>
                    </a:lnTo>
                    <a:lnTo>
                      <a:pt x="1967" y="4603"/>
                    </a:lnTo>
                    <a:lnTo>
                      <a:pt x="1988" y="4645"/>
                    </a:lnTo>
                    <a:lnTo>
                      <a:pt x="2093" y="4645"/>
                    </a:lnTo>
                    <a:lnTo>
                      <a:pt x="2197" y="4750"/>
                    </a:lnTo>
                    <a:lnTo>
                      <a:pt x="2407" y="4750"/>
                    </a:lnTo>
                    <a:lnTo>
                      <a:pt x="2574" y="4875"/>
                    </a:lnTo>
                    <a:lnTo>
                      <a:pt x="2490" y="4938"/>
                    </a:lnTo>
                    <a:lnTo>
                      <a:pt x="2553" y="5022"/>
                    </a:lnTo>
                    <a:lnTo>
                      <a:pt x="2553" y="5189"/>
                    </a:lnTo>
                    <a:lnTo>
                      <a:pt x="2490" y="5231"/>
                    </a:lnTo>
                    <a:lnTo>
                      <a:pt x="2679" y="5378"/>
                    </a:lnTo>
                    <a:lnTo>
                      <a:pt x="2553" y="5357"/>
                    </a:lnTo>
                    <a:lnTo>
                      <a:pt x="2490" y="5378"/>
                    </a:lnTo>
                    <a:lnTo>
                      <a:pt x="2658" y="5524"/>
                    </a:lnTo>
                    <a:lnTo>
                      <a:pt x="2658" y="5587"/>
                    </a:lnTo>
                    <a:lnTo>
                      <a:pt x="2469" y="5482"/>
                    </a:lnTo>
                    <a:lnTo>
                      <a:pt x="2302" y="5482"/>
                    </a:lnTo>
                    <a:lnTo>
                      <a:pt x="2156" y="5587"/>
                    </a:lnTo>
                    <a:lnTo>
                      <a:pt x="2156" y="5691"/>
                    </a:lnTo>
                    <a:lnTo>
                      <a:pt x="2051" y="5796"/>
                    </a:lnTo>
                    <a:lnTo>
                      <a:pt x="2051" y="5880"/>
                    </a:lnTo>
                    <a:lnTo>
                      <a:pt x="1988" y="5901"/>
                    </a:lnTo>
                    <a:lnTo>
                      <a:pt x="1821" y="6089"/>
                    </a:lnTo>
                    <a:lnTo>
                      <a:pt x="1779" y="6277"/>
                    </a:lnTo>
                    <a:lnTo>
                      <a:pt x="1737" y="6298"/>
                    </a:lnTo>
                    <a:lnTo>
                      <a:pt x="1716" y="6256"/>
                    </a:lnTo>
                    <a:lnTo>
                      <a:pt x="1653" y="6256"/>
                    </a:lnTo>
                    <a:lnTo>
                      <a:pt x="1716" y="6361"/>
                    </a:lnTo>
                    <a:lnTo>
                      <a:pt x="1674" y="6445"/>
                    </a:lnTo>
                    <a:lnTo>
                      <a:pt x="1549" y="6445"/>
                    </a:lnTo>
                    <a:lnTo>
                      <a:pt x="1465" y="6549"/>
                    </a:lnTo>
                    <a:lnTo>
                      <a:pt x="1507" y="6717"/>
                    </a:lnTo>
                    <a:lnTo>
                      <a:pt x="1570" y="6759"/>
                    </a:lnTo>
                    <a:lnTo>
                      <a:pt x="1444" y="6717"/>
                    </a:lnTo>
                    <a:lnTo>
                      <a:pt x="1402" y="6654"/>
                    </a:lnTo>
                    <a:lnTo>
                      <a:pt x="1319" y="6696"/>
                    </a:lnTo>
                    <a:lnTo>
                      <a:pt x="1256" y="6821"/>
                    </a:lnTo>
                    <a:lnTo>
                      <a:pt x="1298" y="6884"/>
                    </a:lnTo>
                    <a:lnTo>
                      <a:pt x="1214" y="6842"/>
                    </a:lnTo>
                    <a:lnTo>
                      <a:pt x="1193" y="6905"/>
                    </a:lnTo>
                    <a:lnTo>
                      <a:pt x="1256" y="6968"/>
                    </a:lnTo>
                    <a:lnTo>
                      <a:pt x="1256" y="7031"/>
                    </a:lnTo>
                    <a:lnTo>
                      <a:pt x="1193" y="7114"/>
                    </a:lnTo>
                    <a:lnTo>
                      <a:pt x="1151" y="7156"/>
                    </a:lnTo>
                    <a:lnTo>
                      <a:pt x="1047" y="7219"/>
                    </a:lnTo>
                    <a:lnTo>
                      <a:pt x="1005" y="7177"/>
                    </a:lnTo>
                    <a:lnTo>
                      <a:pt x="984" y="7135"/>
                    </a:lnTo>
                    <a:lnTo>
                      <a:pt x="900" y="7114"/>
                    </a:lnTo>
                    <a:lnTo>
                      <a:pt x="817" y="7135"/>
                    </a:lnTo>
                    <a:lnTo>
                      <a:pt x="837" y="7240"/>
                    </a:lnTo>
                    <a:lnTo>
                      <a:pt x="796" y="7282"/>
                    </a:lnTo>
                    <a:lnTo>
                      <a:pt x="837" y="7386"/>
                    </a:lnTo>
                    <a:lnTo>
                      <a:pt x="796" y="7491"/>
                    </a:lnTo>
                    <a:lnTo>
                      <a:pt x="733" y="7533"/>
                    </a:lnTo>
                    <a:lnTo>
                      <a:pt x="691" y="7637"/>
                    </a:lnTo>
                    <a:lnTo>
                      <a:pt x="733" y="7742"/>
                    </a:lnTo>
                    <a:lnTo>
                      <a:pt x="775" y="7763"/>
                    </a:lnTo>
                    <a:lnTo>
                      <a:pt x="733" y="7867"/>
                    </a:lnTo>
                    <a:lnTo>
                      <a:pt x="775" y="7951"/>
                    </a:lnTo>
                    <a:lnTo>
                      <a:pt x="858" y="7909"/>
                    </a:lnTo>
                    <a:lnTo>
                      <a:pt x="900" y="7972"/>
                    </a:lnTo>
                    <a:lnTo>
                      <a:pt x="879" y="8098"/>
                    </a:lnTo>
                    <a:lnTo>
                      <a:pt x="837" y="8160"/>
                    </a:lnTo>
                    <a:lnTo>
                      <a:pt x="879" y="8265"/>
                    </a:lnTo>
                    <a:lnTo>
                      <a:pt x="837" y="8307"/>
                    </a:lnTo>
                    <a:lnTo>
                      <a:pt x="942" y="8495"/>
                    </a:lnTo>
                    <a:lnTo>
                      <a:pt x="1005" y="8537"/>
                    </a:lnTo>
                    <a:lnTo>
                      <a:pt x="942" y="8621"/>
                    </a:lnTo>
                    <a:lnTo>
                      <a:pt x="1026" y="8746"/>
                    </a:lnTo>
                    <a:lnTo>
                      <a:pt x="942" y="8788"/>
                    </a:lnTo>
                    <a:lnTo>
                      <a:pt x="984" y="8955"/>
                    </a:lnTo>
                    <a:lnTo>
                      <a:pt x="942" y="9039"/>
                    </a:lnTo>
                    <a:lnTo>
                      <a:pt x="942" y="9269"/>
                    </a:lnTo>
                    <a:lnTo>
                      <a:pt x="1005" y="9353"/>
                    </a:lnTo>
                    <a:lnTo>
                      <a:pt x="942" y="9479"/>
                    </a:lnTo>
                    <a:lnTo>
                      <a:pt x="942" y="9562"/>
                    </a:lnTo>
                    <a:lnTo>
                      <a:pt x="1005" y="9625"/>
                    </a:lnTo>
                    <a:lnTo>
                      <a:pt x="1151" y="9541"/>
                    </a:lnTo>
                    <a:lnTo>
                      <a:pt x="1214" y="9583"/>
                    </a:lnTo>
                    <a:lnTo>
                      <a:pt x="1235" y="9520"/>
                    </a:lnTo>
                    <a:lnTo>
                      <a:pt x="1361" y="9646"/>
                    </a:lnTo>
                    <a:lnTo>
                      <a:pt x="1444" y="9625"/>
                    </a:lnTo>
                    <a:lnTo>
                      <a:pt x="1528" y="9688"/>
                    </a:lnTo>
                    <a:lnTo>
                      <a:pt x="1674" y="9667"/>
                    </a:lnTo>
                    <a:lnTo>
                      <a:pt x="1737" y="9688"/>
                    </a:lnTo>
                    <a:lnTo>
                      <a:pt x="1674" y="9772"/>
                    </a:lnTo>
                    <a:lnTo>
                      <a:pt x="1737" y="9772"/>
                    </a:lnTo>
                    <a:lnTo>
                      <a:pt x="1863" y="9667"/>
                    </a:lnTo>
                    <a:lnTo>
                      <a:pt x="1863" y="9751"/>
                    </a:lnTo>
                    <a:lnTo>
                      <a:pt x="1779" y="9855"/>
                    </a:lnTo>
                    <a:lnTo>
                      <a:pt x="1946" y="10064"/>
                    </a:lnTo>
                    <a:lnTo>
                      <a:pt x="1967" y="10148"/>
                    </a:lnTo>
                    <a:lnTo>
                      <a:pt x="1946" y="10274"/>
                    </a:lnTo>
                    <a:lnTo>
                      <a:pt x="1967" y="10295"/>
                    </a:lnTo>
                    <a:lnTo>
                      <a:pt x="2030" y="10148"/>
                    </a:lnTo>
                    <a:lnTo>
                      <a:pt x="2114" y="10106"/>
                    </a:lnTo>
                    <a:lnTo>
                      <a:pt x="2135" y="10190"/>
                    </a:lnTo>
                    <a:lnTo>
                      <a:pt x="2239" y="10148"/>
                    </a:lnTo>
                    <a:lnTo>
                      <a:pt x="2323" y="10148"/>
                    </a:lnTo>
                    <a:lnTo>
                      <a:pt x="2490" y="10002"/>
                    </a:lnTo>
                    <a:lnTo>
                      <a:pt x="2595" y="10002"/>
                    </a:lnTo>
                    <a:lnTo>
                      <a:pt x="2825" y="9855"/>
                    </a:lnTo>
                    <a:lnTo>
                      <a:pt x="2867" y="9792"/>
                    </a:lnTo>
                    <a:lnTo>
                      <a:pt x="3014" y="9855"/>
                    </a:lnTo>
                    <a:lnTo>
                      <a:pt x="3118" y="9834"/>
                    </a:lnTo>
                    <a:lnTo>
                      <a:pt x="3223" y="9688"/>
                    </a:lnTo>
                    <a:lnTo>
                      <a:pt x="3244" y="9751"/>
                    </a:lnTo>
                    <a:lnTo>
                      <a:pt x="3202" y="9855"/>
                    </a:lnTo>
                    <a:lnTo>
                      <a:pt x="3244" y="9876"/>
                    </a:lnTo>
                    <a:lnTo>
                      <a:pt x="3306" y="9751"/>
                    </a:lnTo>
                    <a:lnTo>
                      <a:pt x="3348" y="9772"/>
                    </a:lnTo>
                    <a:lnTo>
                      <a:pt x="3306" y="9646"/>
                    </a:lnTo>
                    <a:lnTo>
                      <a:pt x="3348" y="9583"/>
                    </a:lnTo>
                    <a:lnTo>
                      <a:pt x="3411" y="9688"/>
                    </a:lnTo>
                    <a:lnTo>
                      <a:pt x="3453" y="9688"/>
                    </a:lnTo>
                    <a:lnTo>
                      <a:pt x="3495" y="9625"/>
                    </a:lnTo>
                    <a:lnTo>
                      <a:pt x="3537" y="9751"/>
                    </a:lnTo>
                    <a:lnTo>
                      <a:pt x="3620" y="9730"/>
                    </a:lnTo>
                    <a:lnTo>
                      <a:pt x="3620" y="9646"/>
                    </a:lnTo>
                    <a:lnTo>
                      <a:pt x="3662" y="9667"/>
                    </a:lnTo>
                    <a:lnTo>
                      <a:pt x="3704" y="9730"/>
                    </a:lnTo>
                    <a:lnTo>
                      <a:pt x="3767" y="9646"/>
                    </a:lnTo>
                    <a:lnTo>
                      <a:pt x="3934" y="9625"/>
                    </a:lnTo>
                    <a:lnTo>
                      <a:pt x="4018" y="9688"/>
                    </a:lnTo>
                    <a:lnTo>
                      <a:pt x="4206" y="9667"/>
                    </a:lnTo>
                    <a:lnTo>
                      <a:pt x="4206" y="9625"/>
                    </a:lnTo>
                    <a:lnTo>
                      <a:pt x="4143" y="9562"/>
                    </a:lnTo>
                    <a:lnTo>
                      <a:pt x="4206" y="9541"/>
                    </a:lnTo>
                    <a:lnTo>
                      <a:pt x="4269" y="9562"/>
                    </a:lnTo>
                    <a:lnTo>
                      <a:pt x="4311" y="9646"/>
                    </a:lnTo>
                    <a:lnTo>
                      <a:pt x="4415" y="9667"/>
                    </a:lnTo>
                    <a:lnTo>
                      <a:pt x="4457" y="9562"/>
                    </a:lnTo>
                    <a:lnTo>
                      <a:pt x="4436" y="9416"/>
                    </a:lnTo>
                    <a:lnTo>
                      <a:pt x="4687" y="9144"/>
                    </a:lnTo>
                    <a:lnTo>
                      <a:pt x="4876" y="9123"/>
                    </a:lnTo>
                    <a:lnTo>
                      <a:pt x="5043" y="8872"/>
                    </a:lnTo>
                    <a:lnTo>
                      <a:pt x="5190" y="8621"/>
                    </a:lnTo>
                    <a:lnTo>
                      <a:pt x="5315" y="8349"/>
                    </a:lnTo>
                    <a:lnTo>
                      <a:pt x="5566" y="7951"/>
                    </a:lnTo>
                    <a:lnTo>
                      <a:pt x="5713" y="7533"/>
                    </a:lnTo>
                    <a:lnTo>
                      <a:pt x="5692" y="7344"/>
                    </a:lnTo>
                    <a:lnTo>
                      <a:pt x="5420" y="7051"/>
                    </a:lnTo>
                    <a:lnTo>
                      <a:pt x="5273" y="7010"/>
                    </a:lnTo>
                    <a:lnTo>
                      <a:pt x="5001" y="6633"/>
                    </a:lnTo>
                    <a:lnTo>
                      <a:pt x="5064" y="6466"/>
                    </a:lnTo>
                    <a:lnTo>
                      <a:pt x="5169" y="6298"/>
                    </a:lnTo>
                    <a:lnTo>
                      <a:pt x="5169" y="6110"/>
                    </a:lnTo>
                    <a:lnTo>
                      <a:pt x="4980" y="5984"/>
                    </a:lnTo>
                    <a:lnTo>
                      <a:pt x="4938" y="5859"/>
                    </a:lnTo>
                    <a:lnTo>
                      <a:pt x="4938" y="5650"/>
                    </a:lnTo>
                    <a:lnTo>
                      <a:pt x="4980" y="5587"/>
                    </a:lnTo>
                    <a:lnTo>
                      <a:pt x="4938" y="5482"/>
                    </a:lnTo>
                    <a:lnTo>
                      <a:pt x="4792" y="5461"/>
                    </a:lnTo>
                    <a:lnTo>
                      <a:pt x="4729" y="5357"/>
                    </a:lnTo>
                    <a:lnTo>
                      <a:pt x="4729" y="5168"/>
                    </a:lnTo>
                    <a:lnTo>
                      <a:pt x="4792" y="5064"/>
                    </a:lnTo>
                    <a:lnTo>
                      <a:pt x="4687" y="5043"/>
                    </a:lnTo>
                    <a:lnTo>
                      <a:pt x="4687" y="4938"/>
                    </a:lnTo>
                    <a:lnTo>
                      <a:pt x="4729" y="4582"/>
                    </a:lnTo>
                    <a:lnTo>
                      <a:pt x="4834" y="4541"/>
                    </a:lnTo>
                    <a:lnTo>
                      <a:pt x="4562" y="3955"/>
                    </a:lnTo>
                    <a:lnTo>
                      <a:pt x="4332" y="3494"/>
                    </a:lnTo>
                    <a:lnTo>
                      <a:pt x="4269" y="3348"/>
                    </a:lnTo>
                    <a:lnTo>
                      <a:pt x="4143" y="3181"/>
                    </a:lnTo>
                    <a:lnTo>
                      <a:pt x="4248" y="2929"/>
                    </a:lnTo>
                    <a:lnTo>
                      <a:pt x="4353" y="2741"/>
                    </a:lnTo>
                    <a:lnTo>
                      <a:pt x="4415" y="2553"/>
                    </a:lnTo>
                    <a:lnTo>
                      <a:pt x="4332" y="2490"/>
                    </a:lnTo>
                    <a:lnTo>
                      <a:pt x="4060" y="2323"/>
                    </a:lnTo>
                    <a:lnTo>
                      <a:pt x="4018" y="2218"/>
                    </a:lnTo>
                    <a:lnTo>
                      <a:pt x="3934" y="2093"/>
                    </a:lnTo>
                    <a:lnTo>
                      <a:pt x="3767" y="2009"/>
                    </a:lnTo>
                    <a:lnTo>
                      <a:pt x="3704" y="2009"/>
                    </a:lnTo>
                    <a:lnTo>
                      <a:pt x="3599" y="1758"/>
                    </a:lnTo>
                    <a:lnTo>
                      <a:pt x="3516" y="1653"/>
                    </a:lnTo>
                    <a:lnTo>
                      <a:pt x="3558" y="1465"/>
                    </a:lnTo>
                    <a:lnTo>
                      <a:pt x="3599" y="1297"/>
                    </a:lnTo>
                    <a:lnTo>
                      <a:pt x="3495" y="1277"/>
                    </a:lnTo>
                    <a:lnTo>
                      <a:pt x="3599" y="1235"/>
                    </a:lnTo>
                    <a:lnTo>
                      <a:pt x="3746" y="1172"/>
                    </a:lnTo>
                    <a:lnTo>
                      <a:pt x="3725" y="942"/>
                    </a:lnTo>
                    <a:lnTo>
                      <a:pt x="3830" y="774"/>
                    </a:lnTo>
                    <a:lnTo>
                      <a:pt x="3850" y="649"/>
                    </a:lnTo>
                    <a:lnTo>
                      <a:pt x="3746" y="523"/>
                    </a:lnTo>
                    <a:lnTo>
                      <a:pt x="3725" y="419"/>
                    </a:lnTo>
                    <a:lnTo>
                      <a:pt x="3537" y="398"/>
                    </a:lnTo>
                    <a:lnTo>
                      <a:pt x="3411" y="335"/>
                    </a:lnTo>
                    <a:lnTo>
                      <a:pt x="3327" y="251"/>
                    </a:lnTo>
                    <a:lnTo>
                      <a:pt x="3202" y="84"/>
                    </a:lnTo>
                    <a:lnTo>
                      <a:pt x="309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71" name="Google Shape;9171;p65"/>
            <p:cNvGrpSpPr/>
            <p:nvPr/>
          </p:nvGrpSpPr>
          <p:grpSpPr>
            <a:xfrm>
              <a:off x="2654821" y="2414345"/>
              <a:ext cx="667570" cy="558731"/>
              <a:chOff x="1397225" y="1637375"/>
              <a:chExt cx="1401575" cy="1228250"/>
            </a:xfrm>
          </p:grpSpPr>
          <p:sp>
            <p:nvSpPr>
              <p:cNvPr id="9172" name="Google Shape;9172;p65"/>
              <p:cNvSpPr/>
              <p:nvPr/>
            </p:nvSpPr>
            <p:spPr>
              <a:xfrm>
                <a:off x="2050925" y="2362200"/>
                <a:ext cx="747875" cy="497225"/>
              </a:xfrm>
              <a:custGeom>
                <a:avLst/>
                <a:gdLst/>
                <a:ahLst/>
                <a:cxnLst/>
                <a:rect l="l" t="t" r="r" b="b"/>
                <a:pathLst>
                  <a:path w="29915" h="19889" extrusionOk="0">
                    <a:moveTo>
                      <a:pt x="107" y="1186"/>
                    </a:moveTo>
                    <a:lnTo>
                      <a:pt x="0" y="0"/>
                    </a:lnTo>
                    <a:lnTo>
                      <a:pt x="15577" y="1563"/>
                    </a:lnTo>
                    <a:lnTo>
                      <a:pt x="26519" y="5336"/>
                    </a:lnTo>
                    <a:lnTo>
                      <a:pt x="27435" y="5444"/>
                    </a:lnTo>
                    <a:lnTo>
                      <a:pt x="28783" y="4420"/>
                    </a:lnTo>
                    <a:lnTo>
                      <a:pt x="29753" y="4527"/>
                    </a:lnTo>
                    <a:lnTo>
                      <a:pt x="29915" y="6198"/>
                    </a:lnTo>
                    <a:lnTo>
                      <a:pt x="26465" y="6899"/>
                    </a:lnTo>
                    <a:lnTo>
                      <a:pt x="11157" y="16062"/>
                    </a:lnTo>
                    <a:lnTo>
                      <a:pt x="10295" y="18649"/>
                    </a:lnTo>
                    <a:lnTo>
                      <a:pt x="10295" y="19889"/>
                    </a:lnTo>
                    <a:lnTo>
                      <a:pt x="2803" y="15846"/>
                    </a:lnTo>
                    <a:lnTo>
                      <a:pt x="1347" y="14876"/>
                    </a:lnTo>
                    <a:lnTo>
                      <a:pt x="0" y="14607"/>
                    </a:lnTo>
                    <a:lnTo>
                      <a:pt x="916" y="11642"/>
                    </a:lnTo>
                    <a:lnTo>
                      <a:pt x="1725" y="3881"/>
                    </a:lnTo>
                    <a:close/>
                  </a:path>
                </a:pathLst>
              </a:custGeom>
              <a:solidFill>
                <a:srgbClr val="5F7D95"/>
              </a:solidFill>
              <a:ln>
                <a:noFill/>
              </a:ln>
            </p:spPr>
          </p:sp>
          <p:grpSp>
            <p:nvGrpSpPr>
              <p:cNvPr id="9173" name="Google Shape;9173;p65"/>
              <p:cNvGrpSpPr/>
              <p:nvPr/>
            </p:nvGrpSpPr>
            <p:grpSpPr>
              <a:xfrm>
                <a:off x="1397225" y="1637375"/>
                <a:ext cx="1398775" cy="1228250"/>
                <a:chOff x="1397225" y="1637375"/>
                <a:chExt cx="1398775" cy="1228250"/>
              </a:xfrm>
            </p:grpSpPr>
            <p:sp>
              <p:nvSpPr>
                <p:cNvPr id="9174" name="Google Shape;9174;p65"/>
                <p:cNvSpPr/>
                <p:nvPr/>
              </p:nvSpPr>
              <p:spPr>
                <a:xfrm>
                  <a:off x="1397225" y="1637375"/>
                  <a:ext cx="692600" cy="594250"/>
                </a:xfrm>
                <a:custGeom>
                  <a:avLst/>
                  <a:gdLst/>
                  <a:ahLst/>
                  <a:cxnLst/>
                  <a:rect l="l" t="t" r="r" b="b"/>
                  <a:pathLst>
                    <a:path w="27704" h="23770" extrusionOk="0">
                      <a:moveTo>
                        <a:pt x="14864" y="15547"/>
                      </a:moveTo>
                      <a:lnTo>
                        <a:pt x="14836" y="15589"/>
                      </a:lnTo>
                      <a:lnTo>
                        <a:pt x="14836" y="15568"/>
                      </a:lnTo>
                      <a:lnTo>
                        <a:pt x="14864" y="15547"/>
                      </a:lnTo>
                      <a:close/>
                      <a:moveTo>
                        <a:pt x="19460" y="16760"/>
                      </a:moveTo>
                      <a:lnTo>
                        <a:pt x="19523" y="16823"/>
                      </a:lnTo>
                      <a:lnTo>
                        <a:pt x="19460" y="16844"/>
                      </a:lnTo>
                      <a:lnTo>
                        <a:pt x="19460" y="16760"/>
                      </a:lnTo>
                      <a:close/>
                      <a:moveTo>
                        <a:pt x="23686" y="18497"/>
                      </a:moveTo>
                      <a:lnTo>
                        <a:pt x="23624" y="18644"/>
                      </a:lnTo>
                      <a:lnTo>
                        <a:pt x="23561" y="18853"/>
                      </a:lnTo>
                      <a:lnTo>
                        <a:pt x="23582" y="19020"/>
                      </a:lnTo>
                      <a:lnTo>
                        <a:pt x="23477" y="19229"/>
                      </a:lnTo>
                      <a:lnTo>
                        <a:pt x="23477" y="19355"/>
                      </a:lnTo>
                      <a:lnTo>
                        <a:pt x="23519" y="19439"/>
                      </a:lnTo>
                      <a:lnTo>
                        <a:pt x="23393" y="19355"/>
                      </a:lnTo>
                      <a:lnTo>
                        <a:pt x="23393" y="19543"/>
                      </a:lnTo>
                      <a:lnTo>
                        <a:pt x="23393" y="19564"/>
                      </a:lnTo>
                      <a:cubicBezTo>
                        <a:pt x="23352" y="19648"/>
                        <a:pt x="23310" y="19753"/>
                        <a:pt x="23310" y="19836"/>
                      </a:cubicBezTo>
                      <a:lnTo>
                        <a:pt x="23310" y="19962"/>
                      </a:lnTo>
                      <a:lnTo>
                        <a:pt x="23289" y="19941"/>
                      </a:lnTo>
                      <a:lnTo>
                        <a:pt x="23289" y="19836"/>
                      </a:lnTo>
                      <a:lnTo>
                        <a:pt x="23258" y="19791"/>
                      </a:lnTo>
                      <a:lnTo>
                        <a:pt x="23268" y="19773"/>
                      </a:lnTo>
                      <a:lnTo>
                        <a:pt x="23268" y="19627"/>
                      </a:lnTo>
                      <a:lnTo>
                        <a:pt x="23331" y="19543"/>
                      </a:lnTo>
                      <a:lnTo>
                        <a:pt x="23352" y="19250"/>
                      </a:lnTo>
                      <a:lnTo>
                        <a:pt x="23435" y="19020"/>
                      </a:lnTo>
                      <a:lnTo>
                        <a:pt x="23435" y="18790"/>
                      </a:lnTo>
                      <a:lnTo>
                        <a:pt x="23414" y="18623"/>
                      </a:lnTo>
                      <a:lnTo>
                        <a:pt x="23352" y="18539"/>
                      </a:lnTo>
                      <a:lnTo>
                        <a:pt x="23352" y="18518"/>
                      </a:lnTo>
                      <a:lnTo>
                        <a:pt x="23414" y="18539"/>
                      </a:lnTo>
                      <a:lnTo>
                        <a:pt x="23456" y="18685"/>
                      </a:lnTo>
                      <a:lnTo>
                        <a:pt x="23519" y="18706"/>
                      </a:lnTo>
                      <a:lnTo>
                        <a:pt x="23561" y="18581"/>
                      </a:lnTo>
                      <a:lnTo>
                        <a:pt x="23686" y="18497"/>
                      </a:lnTo>
                      <a:close/>
                      <a:moveTo>
                        <a:pt x="23204" y="19889"/>
                      </a:moveTo>
                      <a:lnTo>
                        <a:pt x="23184" y="19941"/>
                      </a:lnTo>
                      <a:lnTo>
                        <a:pt x="23142" y="20297"/>
                      </a:lnTo>
                      <a:lnTo>
                        <a:pt x="23038" y="20464"/>
                      </a:lnTo>
                      <a:lnTo>
                        <a:pt x="23017" y="20631"/>
                      </a:lnTo>
                      <a:lnTo>
                        <a:pt x="23121" y="20694"/>
                      </a:lnTo>
                      <a:lnTo>
                        <a:pt x="23080" y="20778"/>
                      </a:lnTo>
                      <a:lnTo>
                        <a:pt x="23121" y="20841"/>
                      </a:lnTo>
                      <a:lnTo>
                        <a:pt x="22996" y="20841"/>
                      </a:lnTo>
                      <a:lnTo>
                        <a:pt x="22912" y="20924"/>
                      </a:lnTo>
                      <a:lnTo>
                        <a:pt x="22912" y="21050"/>
                      </a:lnTo>
                      <a:cubicBezTo>
                        <a:pt x="22891" y="21050"/>
                        <a:pt x="22870" y="21092"/>
                        <a:pt x="22870" y="21134"/>
                      </a:cubicBezTo>
                      <a:lnTo>
                        <a:pt x="22870" y="21154"/>
                      </a:lnTo>
                      <a:lnTo>
                        <a:pt x="22847" y="21178"/>
                      </a:lnTo>
                      <a:lnTo>
                        <a:pt x="22847" y="21178"/>
                      </a:lnTo>
                      <a:lnTo>
                        <a:pt x="22849" y="21154"/>
                      </a:lnTo>
                      <a:lnTo>
                        <a:pt x="22849" y="20945"/>
                      </a:lnTo>
                      <a:lnTo>
                        <a:pt x="22828" y="20882"/>
                      </a:lnTo>
                      <a:cubicBezTo>
                        <a:pt x="22828" y="20820"/>
                        <a:pt x="22849" y="20778"/>
                        <a:pt x="22849" y="20736"/>
                      </a:cubicBezTo>
                      <a:lnTo>
                        <a:pt x="22891" y="20778"/>
                      </a:lnTo>
                      <a:lnTo>
                        <a:pt x="22954" y="20778"/>
                      </a:lnTo>
                      <a:lnTo>
                        <a:pt x="22954" y="20610"/>
                      </a:lnTo>
                      <a:lnTo>
                        <a:pt x="23017" y="20569"/>
                      </a:lnTo>
                      <a:lnTo>
                        <a:pt x="22954" y="20485"/>
                      </a:lnTo>
                      <a:lnTo>
                        <a:pt x="22828" y="20464"/>
                      </a:lnTo>
                      <a:lnTo>
                        <a:pt x="22828" y="20380"/>
                      </a:lnTo>
                      <a:lnTo>
                        <a:pt x="22703" y="20150"/>
                      </a:lnTo>
                      <a:lnTo>
                        <a:pt x="22703" y="20108"/>
                      </a:lnTo>
                      <a:lnTo>
                        <a:pt x="22828" y="20255"/>
                      </a:lnTo>
                      <a:lnTo>
                        <a:pt x="22912" y="20380"/>
                      </a:lnTo>
                      <a:lnTo>
                        <a:pt x="22996" y="20401"/>
                      </a:lnTo>
                      <a:lnTo>
                        <a:pt x="23038" y="20359"/>
                      </a:lnTo>
                      <a:lnTo>
                        <a:pt x="23017" y="20276"/>
                      </a:lnTo>
                      <a:lnTo>
                        <a:pt x="23121" y="20255"/>
                      </a:lnTo>
                      <a:lnTo>
                        <a:pt x="23121" y="20171"/>
                      </a:lnTo>
                      <a:lnTo>
                        <a:pt x="23059" y="20108"/>
                      </a:lnTo>
                      <a:cubicBezTo>
                        <a:pt x="23101" y="20066"/>
                        <a:pt x="23121" y="19983"/>
                        <a:pt x="23142" y="19941"/>
                      </a:cubicBezTo>
                      <a:lnTo>
                        <a:pt x="23163" y="19962"/>
                      </a:lnTo>
                      <a:lnTo>
                        <a:pt x="23204" y="19889"/>
                      </a:lnTo>
                      <a:close/>
                      <a:moveTo>
                        <a:pt x="23519" y="19836"/>
                      </a:moveTo>
                      <a:lnTo>
                        <a:pt x="23540" y="19962"/>
                      </a:lnTo>
                      <a:lnTo>
                        <a:pt x="23582" y="19962"/>
                      </a:lnTo>
                      <a:lnTo>
                        <a:pt x="23582" y="20087"/>
                      </a:lnTo>
                      <a:lnTo>
                        <a:pt x="23665" y="20171"/>
                      </a:lnTo>
                      <a:lnTo>
                        <a:pt x="23728" y="20108"/>
                      </a:lnTo>
                      <a:lnTo>
                        <a:pt x="23770" y="20150"/>
                      </a:lnTo>
                      <a:lnTo>
                        <a:pt x="23875" y="20087"/>
                      </a:lnTo>
                      <a:lnTo>
                        <a:pt x="24021" y="20087"/>
                      </a:lnTo>
                      <a:lnTo>
                        <a:pt x="24021" y="20108"/>
                      </a:lnTo>
                      <a:lnTo>
                        <a:pt x="23854" y="20213"/>
                      </a:lnTo>
                      <a:lnTo>
                        <a:pt x="23812" y="20255"/>
                      </a:lnTo>
                      <a:lnTo>
                        <a:pt x="23812" y="20297"/>
                      </a:lnTo>
                      <a:lnTo>
                        <a:pt x="23875" y="20359"/>
                      </a:lnTo>
                      <a:lnTo>
                        <a:pt x="23854" y="20401"/>
                      </a:lnTo>
                      <a:lnTo>
                        <a:pt x="23770" y="20401"/>
                      </a:lnTo>
                      <a:lnTo>
                        <a:pt x="23770" y="20464"/>
                      </a:lnTo>
                      <a:lnTo>
                        <a:pt x="23854" y="20590"/>
                      </a:lnTo>
                      <a:lnTo>
                        <a:pt x="23854" y="20694"/>
                      </a:lnTo>
                      <a:lnTo>
                        <a:pt x="23812" y="20715"/>
                      </a:lnTo>
                      <a:lnTo>
                        <a:pt x="23728" y="20631"/>
                      </a:lnTo>
                      <a:lnTo>
                        <a:pt x="23665" y="20548"/>
                      </a:lnTo>
                      <a:lnTo>
                        <a:pt x="23645" y="20610"/>
                      </a:lnTo>
                      <a:lnTo>
                        <a:pt x="23665" y="20694"/>
                      </a:lnTo>
                      <a:lnTo>
                        <a:pt x="23624" y="20757"/>
                      </a:lnTo>
                      <a:lnTo>
                        <a:pt x="23624" y="20903"/>
                      </a:lnTo>
                      <a:lnTo>
                        <a:pt x="23645" y="20924"/>
                      </a:lnTo>
                      <a:cubicBezTo>
                        <a:pt x="23629" y="20919"/>
                        <a:pt x="23614" y="20916"/>
                        <a:pt x="23601" y="20916"/>
                      </a:cubicBezTo>
                      <a:cubicBezTo>
                        <a:pt x="23562" y="20916"/>
                        <a:pt x="23535" y="20940"/>
                        <a:pt x="23519" y="20987"/>
                      </a:cubicBezTo>
                      <a:cubicBezTo>
                        <a:pt x="23456" y="21071"/>
                        <a:pt x="23414" y="21154"/>
                        <a:pt x="23373" y="21259"/>
                      </a:cubicBezTo>
                      <a:lnTo>
                        <a:pt x="23268" y="21154"/>
                      </a:lnTo>
                      <a:lnTo>
                        <a:pt x="23121" y="21154"/>
                      </a:lnTo>
                      <a:lnTo>
                        <a:pt x="23121" y="21238"/>
                      </a:lnTo>
                      <a:lnTo>
                        <a:pt x="23163" y="21322"/>
                      </a:lnTo>
                      <a:lnTo>
                        <a:pt x="23142" y="21426"/>
                      </a:lnTo>
                      <a:lnTo>
                        <a:pt x="23247" y="21468"/>
                      </a:lnTo>
                      <a:lnTo>
                        <a:pt x="23205" y="21552"/>
                      </a:lnTo>
                      <a:lnTo>
                        <a:pt x="23121" y="21552"/>
                      </a:lnTo>
                      <a:lnTo>
                        <a:pt x="23101" y="21531"/>
                      </a:lnTo>
                      <a:lnTo>
                        <a:pt x="23038" y="21615"/>
                      </a:lnTo>
                      <a:lnTo>
                        <a:pt x="23038" y="21531"/>
                      </a:lnTo>
                      <a:lnTo>
                        <a:pt x="23101" y="21447"/>
                      </a:lnTo>
                      <a:lnTo>
                        <a:pt x="22996" y="21322"/>
                      </a:lnTo>
                      <a:cubicBezTo>
                        <a:pt x="22996" y="21259"/>
                        <a:pt x="22996" y="21196"/>
                        <a:pt x="23017" y="21134"/>
                      </a:cubicBezTo>
                      <a:lnTo>
                        <a:pt x="23163" y="21050"/>
                      </a:lnTo>
                      <a:lnTo>
                        <a:pt x="23205" y="20882"/>
                      </a:lnTo>
                      <a:lnTo>
                        <a:pt x="23268" y="20903"/>
                      </a:lnTo>
                      <a:lnTo>
                        <a:pt x="23331" y="20841"/>
                      </a:lnTo>
                      <a:lnTo>
                        <a:pt x="23331" y="20736"/>
                      </a:lnTo>
                      <a:lnTo>
                        <a:pt x="23352" y="20673"/>
                      </a:lnTo>
                      <a:lnTo>
                        <a:pt x="23352" y="20276"/>
                      </a:lnTo>
                      <a:lnTo>
                        <a:pt x="23373" y="20171"/>
                      </a:lnTo>
                      <a:lnTo>
                        <a:pt x="23435" y="20401"/>
                      </a:lnTo>
                      <a:lnTo>
                        <a:pt x="23414" y="20673"/>
                      </a:lnTo>
                      <a:lnTo>
                        <a:pt x="23456" y="20694"/>
                      </a:lnTo>
                      <a:lnTo>
                        <a:pt x="23540" y="20527"/>
                      </a:lnTo>
                      <a:lnTo>
                        <a:pt x="23519" y="20108"/>
                      </a:lnTo>
                      <a:lnTo>
                        <a:pt x="23435" y="20004"/>
                      </a:lnTo>
                      <a:cubicBezTo>
                        <a:pt x="23456" y="19983"/>
                        <a:pt x="23456" y="19941"/>
                        <a:pt x="23498" y="19899"/>
                      </a:cubicBezTo>
                      <a:cubicBezTo>
                        <a:pt x="23519" y="19878"/>
                        <a:pt x="23519" y="19857"/>
                        <a:pt x="23519" y="19836"/>
                      </a:cubicBezTo>
                      <a:close/>
                      <a:moveTo>
                        <a:pt x="22808" y="1"/>
                      </a:moveTo>
                      <a:lnTo>
                        <a:pt x="22598" y="105"/>
                      </a:lnTo>
                      <a:lnTo>
                        <a:pt x="22556" y="168"/>
                      </a:lnTo>
                      <a:lnTo>
                        <a:pt x="22389" y="168"/>
                      </a:lnTo>
                      <a:lnTo>
                        <a:pt x="22264" y="231"/>
                      </a:lnTo>
                      <a:lnTo>
                        <a:pt x="22033" y="440"/>
                      </a:lnTo>
                      <a:lnTo>
                        <a:pt x="21866" y="503"/>
                      </a:lnTo>
                      <a:lnTo>
                        <a:pt x="21615" y="503"/>
                      </a:lnTo>
                      <a:lnTo>
                        <a:pt x="21448" y="398"/>
                      </a:lnTo>
                      <a:lnTo>
                        <a:pt x="21406" y="335"/>
                      </a:lnTo>
                      <a:lnTo>
                        <a:pt x="21406" y="398"/>
                      </a:lnTo>
                      <a:lnTo>
                        <a:pt x="21322" y="398"/>
                      </a:lnTo>
                      <a:lnTo>
                        <a:pt x="21217" y="294"/>
                      </a:lnTo>
                      <a:lnTo>
                        <a:pt x="21113" y="335"/>
                      </a:lnTo>
                      <a:lnTo>
                        <a:pt x="21092" y="419"/>
                      </a:lnTo>
                      <a:lnTo>
                        <a:pt x="21029" y="419"/>
                      </a:lnTo>
                      <a:lnTo>
                        <a:pt x="21008" y="335"/>
                      </a:lnTo>
                      <a:lnTo>
                        <a:pt x="21029" y="273"/>
                      </a:lnTo>
                      <a:lnTo>
                        <a:pt x="21134" y="210"/>
                      </a:lnTo>
                      <a:lnTo>
                        <a:pt x="21092" y="168"/>
                      </a:lnTo>
                      <a:lnTo>
                        <a:pt x="20945" y="210"/>
                      </a:lnTo>
                      <a:lnTo>
                        <a:pt x="20736" y="315"/>
                      </a:lnTo>
                      <a:lnTo>
                        <a:pt x="20590" y="398"/>
                      </a:lnTo>
                      <a:lnTo>
                        <a:pt x="20527" y="524"/>
                      </a:lnTo>
                      <a:lnTo>
                        <a:pt x="20569" y="628"/>
                      </a:lnTo>
                      <a:lnTo>
                        <a:pt x="20694" y="649"/>
                      </a:lnTo>
                      <a:lnTo>
                        <a:pt x="20611" y="733"/>
                      </a:lnTo>
                      <a:lnTo>
                        <a:pt x="20255" y="733"/>
                      </a:lnTo>
                      <a:lnTo>
                        <a:pt x="20088" y="859"/>
                      </a:lnTo>
                      <a:lnTo>
                        <a:pt x="19983" y="1131"/>
                      </a:lnTo>
                      <a:lnTo>
                        <a:pt x="19941" y="1319"/>
                      </a:lnTo>
                      <a:lnTo>
                        <a:pt x="19878" y="1319"/>
                      </a:lnTo>
                      <a:lnTo>
                        <a:pt x="19857" y="1256"/>
                      </a:lnTo>
                      <a:lnTo>
                        <a:pt x="19878" y="1068"/>
                      </a:lnTo>
                      <a:lnTo>
                        <a:pt x="20025" y="817"/>
                      </a:lnTo>
                      <a:lnTo>
                        <a:pt x="20025" y="733"/>
                      </a:lnTo>
                      <a:lnTo>
                        <a:pt x="19983" y="733"/>
                      </a:lnTo>
                      <a:lnTo>
                        <a:pt x="19732" y="1047"/>
                      </a:lnTo>
                      <a:lnTo>
                        <a:pt x="19585" y="1047"/>
                      </a:lnTo>
                      <a:lnTo>
                        <a:pt x="19523" y="1026"/>
                      </a:lnTo>
                      <a:lnTo>
                        <a:pt x="19439" y="921"/>
                      </a:lnTo>
                      <a:lnTo>
                        <a:pt x="19313" y="900"/>
                      </a:lnTo>
                      <a:lnTo>
                        <a:pt x="19230" y="900"/>
                      </a:lnTo>
                      <a:lnTo>
                        <a:pt x="19230" y="942"/>
                      </a:lnTo>
                      <a:lnTo>
                        <a:pt x="19418" y="1026"/>
                      </a:lnTo>
                      <a:lnTo>
                        <a:pt x="19460" y="1110"/>
                      </a:lnTo>
                      <a:lnTo>
                        <a:pt x="19418" y="1131"/>
                      </a:lnTo>
                      <a:lnTo>
                        <a:pt x="19251" y="1068"/>
                      </a:lnTo>
                      <a:lnTo>
                        <a:pt x="19062" y="1047"/>
                      </a:lnTo>
                      <a:lnTo>
                        <a:pt x="18832" y="1151"/>
                      </a:lnTo>
                      <a:lnTo>
                        <a:pt x="18539" y="1423"/>
                      </a:lnTo>
                      <a:lnTo>
                        <a:pt x="18204" y="1570"/>
                      </a:lnTo>
                      <a:lnTo>
                        <a:pt x="17974" y="1758"/>
                      </a:lnTo>
                      <a:lnTo>
                        <a:pt x="17744" y="1967"/>
                      </a:lnTo>
                      <a:lnTo>
                        <a:pt x="17451" y="2219"/>
                      </a:lnTo>
                      <a:lnTo>
                        <a:pt x="17263" y="2302"/>
                      </a:lnTo>
                      <a:lnTo>
                        <a:pt x="17158" y="2323"/>
                      </a:lnTo>
                      <a:lnTo>
                        <a:pt x="17012" y="2428"/>
                      </a:lnTo>
                      <a:lnTo>
                        <a:pt x="16865" y="2428"/>
                      </a:lnTo>
                      <a:lnTo>
                        <a:pt x="16698" y="2574"/>
                      </a:lnTo>
                      <a:lnTo>
                        <a:pt x="16510" y="2574"/>
                      </a:lnTo>
                      <a:lnTo>
                        <a:pt x="16426" y="2491"/>
                      </a:lnTo>
                      <a:lnTo>
                        <a:pt x="16238" y="2470"/>
                      </a:lnTo>
                      <a:lnTo>
                        <a:pt x="16091" y="2365"/>
                      </a:lnTo>
                      <a:lnTo>
                        <a:pt x="15986" y="2302"/>
                      </a:lnTo>
                      <a:lnTo>
                        <a:pt x="15798" y="2219"/>
                      </a:lnTo>
                      <a:lnTo>
                        <a:pt x="15714" y="2260"/>
                      </a:lnTo>
                      <a:lnTo>
                        <a:pt x="15589" y="2386"/>
                      </a:lnTo>
                      <a:lnTo>
                        <a:pt x="15380" y="2595"/>
                      </a:lnTo>
                      <a:lnTo>
                        <a:pt x="15338" y="2721"/>
                      </a:lnTo>
                      <a:lnTo>
                        <a:pt x="15233" y="2825"/>
                      </a:lnTo>
                      <a:lnTo>
                        <a:pt x="15170" y="2951"/>
                      </a:lnTo>
                      <a:lnTo>
                        <a:pt x="15087" y="2951"/>
                      </a:lnTo>
                      <a:lnTo>
                        <a:pt x="15024" y="2909"/>
                      </a:lnTo>
                      <a:lnTo>
                        <a:pt x="14940" y="2951"/>
                      </a:lnTo>
                      <a:lnTo>
                        <a:pt x="15045" y="3202"/>
                      </a:lnTo>
                      <a:lnTo>
                        <a:pt x="15170" y="3683"/>
                      </a:lnTo>
                      <a:lnTo>
                        <a:pt x="15296" y="4081"/>
                      </a:lnTo>
                      <a:lnTo>
                        <a:pt x="15359" y="4416"/>
                      </a:lnTo>
                      <a:lnTo>
                        <a:pt x="15338" y="4729"/>
                      </a:lnTo>
                      <a:lnTo>
                        <a:pt x="15191" y="4980"/>
                      </a:lnTo>
                      <a:lnTo>
                        <a:pt x="15087" y="5127"/>
                      </a:lnTo>
                      <a:lnTo>
                        <a:pt x="15087" y="5190"/>
                      </a:lnTo>
                      <a:lnTo>
                        <a:pt x="15296" y="5441"/>
                      </a:lnTo>
                      <a:lnTo>
                        <a:pt x="15442" y="5504"/>
                      </a:lnTo>
                      <a:lnTo>
                        <a:pt x="15442" y="5357"/>
                      </a:lnTo>
                      <a:lnTo>
                        <a:pt x="15484" y="5420"/>
                      </a:lnTo>
                      <a:lnTo>
                        <a:pt x="15589" y="5357"/>
                      </a:lnTo>
                      <a:lnTo>
                        <a:pt x="15673" y="5357"/>
                      </a:lnTo>
                      <a:lnTo>
                        <a:pt x="15589" y="5441"/>
                      </a:lnTo>
                      <a:lnTo>
                        <a:pt x="15589" y="5525"/>
                      </a:lnTo>
                      <a:lnTo>
                        <a:pt x="15882" y="5755"/>
                      </a:lnTo>
                      <a:lnTo>
                        <a:pt x="15798" y="5817"/>
                      </a:lnTo>
                      <a:lnTo>
                        <a:pt x="15673" y="5776"/>
                      </a:lnTo>
                      <a:lnTo>
                        <a:pt x="15652" y="5859"/>
                      </a:lnTo>
                      <a:lnTo>
                        <a:pt x="15610" y="6152"/>
                      </a:lnTo>
                      <a:lnTo>
                        <a:pt x="15610" y="6278"/>
                      </a:lnTo>
                      <a:lnTo>
                        <a:pt x="15673" y="6341"/>
                      </a:lnTo>
                      <a:lnTo>
                        <a:pt x="15756" y="6257"/>
                      </a:lnTo>
                      <a:lnTo>
                        <a:pt x="15882" y="6236"/>
                      </a:lnTo>
                      <a:lnTo>
                        <a:pt x="15986" y="6278"/>
                      </a:lnTo>
                      <a:lnTo>
                        <a:pt x="16028" y="6361"/>
                      </a:lnTo>
                      <a:lnTo>
                        <a:pt x="16196" y="6299"/>
                      </a:lnTo>
                      <a:lnTo>
                        <a:pt x="16384" y="6361"/>
                      </a:lnTo>
                      <a:lnTo>
                        <a:pt x="16530" y="6445"/>
                      </a:lnTo>
                      <a:lnTo>
                        <a:pt x="16384" y="6508"/>
                      </a:lnTo>
                      <a:lnTo>
                        <a:pt x="16405" y="6654"/>
                      </a:lnTo>
                      <a:lnTo>
                        <a:pt x="16384" y="6759"/>
                      </a:lnTo>
                      <a:lnTo>
                        <a:pt x="16196" y="6780"/>
                      </a:lnTo>
                      <a:lnTo>
                        <a:pt x="16217" y="6696"/>
                      </a:lnTo>
                      <a:lnTo>
                        <a:pt x="16112" y="6613"/>
                      </a:lnTo>
                      <a:lnTo>
                        <a:pt x="16028" y="6675"/>
                      </a:lnTo>
                      <a:lnTo>
                        <a:pt x="15882" y="6654"/>
                      </a:lnTo>
                      <a:lnTo>
                        <a:pt x="15819" y="6592"/>
                      </a:lnTo>
                      <a:lnTo>
                        <a:pt x="15777" y="6445"/>
                      </a:lnTo>
                      <a:lnTo>
                        <a:pt x="15673" y="6403"/>
                      </a:lnTo>
                      <a:lnTo>
                        <a:pt x="15610" y="6403"/>
                      </a:lnTo>
                      <a:lnTo>
                        <a:pt x="15484" y="6299"/>
                      </a:lnTo>
                      <a:lnTo>
                        <a:pt x="15505" y="6131"/>
                      </a:lnTo>
                      <a:lnTo>
                        <a:pt x="15652" y="5776"/>
                      </a:lnTo>
                      <a:lnTo>
                        <a:pt x="15610" y="5671"/>
                      </a:lnTo>
                      <a:lnTo>
                        <a:pt x="15568" y="5671"/>
                      </a:lnTo>
                      <a:lnTo>
                        <a:pt x="15463" y="5776"/>
                      </a:lnTo>
                      <a:lnTo>
                        <a:pt x="15463" y="6131"/>
                      </a:lnTo>
                      <a:lnTo>
                        <a:pt x="15401" y="6341"/>
                      </a:lnTo>
                      <a:lnTo>
                        <a:pt x="15296" y="6445"/>
                      </a:lnTo>
                      <a:lnTo>
                        <a:pt x="15296" y="6508"/>
                      </a:lnTo>
                      <a:lnTo>
                        <a:pt x="15380" y="6382"/>
                      </a:lnTo>
                      <a:lnTo>
                        <a:pt x="15463" y="6382"/>
                      </a:lnTo>
                      <a:lnTo>
                        <a:pt x="15505" y="6445"/>
                      </a:lnTo>
                      <a:lnTo>
                        <a:pt x="15652" y="6445"/>
                      </a:lnTo>
                      <a:lnTo>
                        <a:pt x="15694" y="6571"/>
                      </a:lnTo>
                      <a:lnTo>
                        <a:pt x="15694" y="6780"/>
                      </a:lnTo>
                      <a:lnTo>
                        <a:pt x="15589" y="6905"/>
                      </a:lnTo>
                      <a:lnTo>
                        <a:pt x="15442" y="6968"/>
                      </a:lnTo>
                      <a:lnTo>
                        <a:pt x="15442" y="6968"/>
                      </a:lnTo>
                      <a:lnTo>
                        <a:pt x="15589" y="6780"/>
                      </a:lnTo>
                      <a:lnTo>
                        <a:pt x="15589" y="6696"/>
                      </a:lnTo>
                      <a:lnTo>
                        <a:pt x="15505" y="6675"/>
                      </a:lnTo>
                      <a:lnTo>
                        <a:pt x="15463" y="6613"/>
                      </a:lnTo>
                      <a:lnTo>
                        <a:pt x="15380" y="6675"/>
                      </a:lnTo>
                      <a:lnTo>
                        <a:pt x="15191" y="6801"/>
                      </a:lnTo>
                      <a:lnTo>
                        <a:pt x="15191" y="6905"/>
                      </a:lnTo>
                      <a:lnTo>
                        <a:pt x="15087" y="6926"/>
                      </a:lnTo>
                      <a:lnTo>
                        <a:pt x="14982" y="6989"/>
                      </a:lnTo>
                      <a:lnTo>
                        <a:pt x="14961" y="6885"/>
                      </a:lnTo>
                      <a:lnTo>
                        <a:pt x="14898" y="6864"/>
                      </a:lnTo>
                      <a:lnTo>
                        <a:pt x="14752" y="6864"/>
                      </a:lnTo>
                      <a:lnTo>
                        <a:pt x="14668" y="6822"/>
                      </a:lnTo>
                      <a:lnTo>
                        <a:pt x="14647" y="6696"/>
                      </a:lnTo>
                      <a:lnTo>
                        <a:pt x="14564" y="6675"/>
                      </a:lnTo>
                      <a:lnTo>
                        <a:pt x="14522" y="6696"/>
                      </a:lnTo>
                      <a:lnTo>
                        <a:pt x="14417" y="6696"/>
                      </a:lnTo>
                      <a:lnTo>
                        <a:pt x="14417" y="6613"/>
                      </a:lnTo>
                      <a:lnTo>
                        <a:pt x="14334" y="6571"/>
                      </a:lnTo>
                      <a:lnTo>
                        <a:pt x="14250" y="6613"/>
                      </a:lnTo>
                      <a:lnTo>
                        <a:pt x="14208" y="6613"/>
                      </a:lnTo>
                      <a:lnTo>
                        <a:pt x="14208" y="6487"/>
                      </a:lnTo>
                      <a:lnTo>
                        <a:pt x="14145" y="6403"/>
                      </a:lnTo>
                      <a:lnTo>
                        <a:pt x="14145" y="6341"/>
                      </a:lnTo>
                      <a:lnTo>
                        <a:pt x="14250" y="6299"/>
                      </a:lnTo>
                      <a:lnTo>
                        <a:pt x="14396" y="6131"/>
                      </a:lnTo>
                      <a:lnTo>
                        <a:pt x="14459" y="6131"/>
                      </a:lnTo>
                      <a:lnTo>
                        <a:pt x="14543" y="6048"/>
                      </a:lnTo>
                      <a:lnTo>
                        <a:pt x="14543" y="5964"/>
                      </a:lnTo>
                      <a:lnTo>
                        <a:pt x="14396" y="5817"/>
                      </a:lnTo>
                      <a:lnTo>
                        <a:pt x="14313" y="5755"/>
                      </a:lnTo>
                      <a:lnTo>
                        <a:pt x="14208" y="5755"/>
                      </a:lnTo>
                      <a:lnTo>
                        <a:pt x="14020" y="5859"/>
                      </a:lnTo>
                      <a:lnTo>
                        <a:pt x="13915" y="5859"/>
                      </a:lnTo>
                      <a:lnTo>
                        <a:pt x="13810" y="5776"/>
                      </a:lnTo>
                      <a:lnTo>
                        <a:pt x="13706" y="5776"/>
                      </a:lnTo>
                      <a:lnTo>
                        <a:pt x="13371" y="5922"/>
                      </a:lnTo>
                      <a:lnTo>
                        <a:pt x="13329" y="5964"/>
                      </a:lnTo>
                      <a:lnTo>
                        <a:pt x="13392" y="6027"/>
                      </a:lnTo>
                      <a:lnTo>
                        <a:pt x="13517" y="6131"/>
                      </a:lnTo>
                      <a:lnTo>
                        <a:pt x="13497" y="6152"/>
                      </a:lnTo>
                      <a:lnTo>
                        <a:pt x="13392" y="6131"/>
                      </a:lnTo>
                      <a:lnTo>
                        <a:pt x="13287" y="6131"/>
                      </a:lnTo>
                      <a:lnTo>
                        <a:pt x="13225" y="6069"/>
                      </a:lnTo>
                      <a:lnTo>
                        <a:pt x="13120" y="6048"/>
                      </a:lnTo>
                      <a:lnTo>
                        <a:pt x="12911" y="6027"/>
                      </a:lnTo>
                      <a:lnTo>
                        <a:pt x="12701" y="6048"/>
                      </a:lnTo>
                      <a:lnTo>
                        <a:pt x="12639" y="6089"/>
                      </a:lnTo>
                      <a:lnTo>
                        <a:pt x="12639" y="6152"/>
                      </a:lnTo>
                      <a:lnTo>
                        <a:pt x="12534" y="6152"/>
                      </a:lnTo>
                      <a:lnTo>
                        <a:pt x="12492" y="6131"/>
                      </a:lnTo>
                      <a:lnTo>
                        <a:pt x="12429" y="6131"/>
                      </a:lnTo>
                      <a:lnTo>
                        <a:pt x="12262" y="6236"/>
                      </a:lnTo>
                      <a:lnTo>
                        <a:pt x="12262" y="6278"/>
                      </a:lnTo>
                      <a:lnTo>
                        <a:pt x="12178" y="6299"/>
                      </a:lnTo>
                      <a:lnTo>
                        <a:pt x="12011" y="6382"/>
                      </a:lnTo>
                      <a:lnTo>
                        <a:pt x="11865" y="6466"/>
                      </a:lnTo>
                      <a:lnTo>
                        <a:pt x="11802" y="6466"/>
                      </a:lnTo>
                      <a:lnTo>
                        <a:pt x="11823" y="6403"/>
                      </a:lnTo>
                      <a:lnTo>
                        <a:pt x="11844" y="6341"/>
                      </a:lnTo>
                      <a:lnTo>
                        <a:pt x="11739" y="6382"/>
                      </a:lnTo>
                      <a:lnTo>
                        <a:pt x="11634" y="6508"/>
                      </a:lnTo>
                      <a:lnTo>
                        <a:pt x="11634" y="6571"/>
                      </a:lnTo>
                      <a:lnTo>
                        <a:pt x="11802" y="6759"/>
                      </a:lnTo>
                      <a:lnTo>
                        <a:pt x="11948" y="6989"/>
                      </a:lnTo>
                      <a:lnTo>
                        <a:pt x="12116" y="7031"/>
                      </a:lnTo>
                      <a:lnTo>
                        <a:pt x="12241" y="7198"/>
                      </a:lnTo>
                      <a:lnTo>
                        <a:pt x="12367" y="7282"/>
                      </a:lnTo>
                      <a:lnTo>
                        <a:pt x="12429" y="7408"/>
                      </a:lnTo>
                      <a:lnTo>
                        <a:pt x="12534" y="7429"/>
                      </a:lnTo>
                      <a:lnTo>
                        <a:pt x="12660" y="7512"/>
                      </a:lnTo>
                      <a:lnTo>
                        <a:pt x="12597" y="7533"/>
                      </a:lnTo>
                      <a:lnTo>
                        <a:pt x="12429" y="7533"/>
                      </a:lnTo>
                      <a:lnTo>
                        <a:pt x="12388" y="7429"/>
                      </a:lnTo>
                      <a:lnTo>
                        <a:pt x="12262" y="7324"/>
                      </a:lnTo>
                      <a:lnTo>
                        <a:pt x="12178" y="7282"/>
                      </a:lnTo>
                      <a:lnTo>
                        <a:pt x="12137" y="7282"/>
                      </a:lnTo>
                      <a:lnTo>
                        <a:pt x="12011" y="7408"/>
                      </a:lnTo>
                      <a:lnTo>
                        <a:pt x="11885" y="7408"/>
                      </a:lnTo>
                      <a:lnTo>
                        <a:pt x="11802" y="7303"/>
                      </a:lnTo>
                      <a:lnTo>
                        <a:pt x="11906" y="7198"/>
                      </a:lnTo>
                      <a:lnTo>
                        <a:pt x="11906" y="7136"/>
                      </a:lnTo>
                      <a:lnTo>
                        <a:pt x="11823" y="7136"/>
                      </a:lnTo>
                      <a:lnTo>
                        <a:pt x="11739" y="7282"/>
                      </a:lnTo>
                      <a:lnTo>
                        <a:pt x="11781" y="7512"/>
                      </a:lnTo>
                      <a:lnTo>
                        <a:pt x="11802" y="7554"/>
                      </a:lnTo>
                      <a:lnTo>
                        <a:pt x="11802" y="7638"/>
                      </a:lnTo>
                      <a:lnTo>
                        <a:pt x="11676" y="7742"/>
                      </a:lnTo>
                      <a:lnTo>
                        <a:pt x="11593" y="7910"/>
                      </a:lnTo>
                      <a:lnTo>
                        <a:pt x="11572" y="8056"/>
                      </a:lnTo>
                      <a:lnTo>
                        <a:pt x="11593" y="8224"/>
                      </a:lnTo>
                      <a:lnTo>
                        <a:pt x="11802" y="8454"/>
                      </a:lnTo>
                      <a:lnTo>
                        <a:pt x="11990" y="8538"/>
                      </a:lnTo>
                      <a:lnTo>
                        <a:pt x="12116" y="8663"/>
                      </a:lnTo>
                      <a:lnTo>
                        <a:pt x="12199" y="8663"/>
                      </a:lnTo>
                      <a:lnTo>
                        <a:pt x="12346" y="8558"/>
                      </a:lnTo>
                      <a:lnTo>
                        <a:pt x="12492" y="8496"/>
                      </a:lnTo>
                      <a:lnTo>
                        <a:pt x="12639" y="8579"/>
                      </a:lnTo>
                      <a:lnTo>
                        <a:pt x="12890" y="8600"/>
                      </a:lnTo>
                      <a:lnTo>
                        <a:pt x="12994" y="8684"/>
                      </a:lnTo>
                      <a:lnTo>
                        <a:pt x="13015" y="8810"/>
                      </a:lnTo>
                      <a:lnTo>
                        <a:pt x="13078" y="8851"/>
                      </a:lnTo>
                      <a:lnTo>
                        <a:pt x="13141" y="8789"/>
                      </a:lnTo>
                      <a:lnTo>
                        <a:pt x="13141" y="8642"/>
                      </a:lnTo>
                      <a:lnTo>
                        <a:pt x="13162" y="8579"/>
                      </a:lnTo>
                      <a:lnTo>
                        <a:pt x="13266" y="8642"/>
                      </a:lnTo>
                      <a:lnTo>
                        <a:pt x="13266" y="8705"/>
                      </a:lnTo>
                      <a:lnTo>
                        <a:pt x="13162" y="8851"/>
                      </a:lnTo>
                      <a:lnTo>
                        <a:pt x="13162" y="8956"/>
                      </a:lnTo>
                      <a:lnTo>
                        <a:pt x="13204" y="8956"/>
                      </a:lnTo>
                      <a:lnTo>
                        <a:pt x="13371" y="8810"/>
                      </a:lnTo>
                      <a:lnTo>
                        <a:pt x="13413" y="8747"/>
                      </a:lnTo>
                      <a:lnTo>
                        <a:pt x="13601" y="8684"/>
                      </a:lnTo>
                      <a:lnTo>
                        <a:pt x="13831" y="8538"/>
                      </a:lnTo>
                      <a:lnTo>
                        <a:pt x="13999" y="8496"/>
                      </a:lnTo>
                      <a:lnTo>
                        <a:pt x="14082" y="8391"/>
                      </a:lnTo>
                      <a:lnTo>
                        <a:pt x="14124" y="8391"/>
                      </a:lnTo>
                      <a:lnTo>
                        <a:pt x="14145" y="8475"/>
                      </a:lnTo>
                      <a:lnTo>
                        <a:pt x="14208" y="8496"/>
                      </a:lnTo>
                      <a:lnTo>
                        <a:pt x="14396" y="8370"/>
                      </a:lnTo>
                      <a:lnTo>
                        <a:pt x="14543" y="8370"/>
                      </a:lnTo>
                      <a:lnTo>
                        <a:pt x="14606" y="8328"/>
                      </a:lnTo>
                      <a:lnTo>
                        <a:pt x="14543" y="8391"/>
                      </a:lnTo>
                      <a:lnTo>
                        <a:pt x="14417" y="8475"/>
                      </a:lnTo>
                      <a:lnTo>
                        <a:pt x="14417" y="8538"/>
                      </a:lnTo>
                      <a:lnTo>
                        <a:pt x="14459" y="8558"/>
                      </a:lnTo>
                      <a:lnTo>
                        <a:pt x="14354" y="8747"/>
                      </a:lnTo>
                      <a:lnTo>
                        <a:pt x="14208" y="8768"/>
                      </a:lnTo>
                      <a:lnTo>
                        <a:pt x="14145" y="8705"/>
                      </a:lnTo>
                      <a:lnTo>
                        <a:pt x="14082" y="8705"/>
                      </a:lnTo>
                      <a:lnTo>
                        <a:pt x="13915" y="8851"/>
                      </a:lnTo>
                      <a:lnTo>
                        <a:pt x="13915" y="8872"/>
                      </a:lnTo>
                      <a:lnTo>
                        <a:pt x="14041" y="8893"/>
                      </a:lnTo>
                      <a:lnTo>
                        <a:pt x="14124" y="8977"/>
                      </a:lnTo>
                      <a:lnTo>
                        <a:pt x="14124" y="9123"/>
                      </a:lnTo>
                      <a:lnTo>
                        <a:pt x="13936" y="9333"/>
                      </a:lnTo>
                      <a:lnTo>
                        <a:pt x="13915" y="9479"/>
                      </a:lnTo>
                      <a:lnTo>
                        <a:pt x="13873" y="9542"/>
                      </a:lnTo>
                      <a:lnTo>
                        <a:pt x="13831" y="9626"/>
                      </a:lnTo>
                      <a:lnTo>
                        <a:pt x="13873" y="9688"/>
                      </a:lnTo>
                      <a:lnTo>
                        <a:pt x="13894" y="9751"/>
                      </a:lnTo>
                      <a:lnTo>
                        <a:pt x="13873" y="9856"/>
                      </a:lnTo>
                      <a:lnTo>
                        <a:pt x="13748" y="10002"/>
                      </a:lnTo>
                      <a:lnTo>
                        <a:pt x="13643" y="10065"/>
                      </a:lnTo>
                      <a:lnTo>
                        <a:pt x="13538" y="10065"/>
                      </a:lnTo>
                      <a:lnTo>
                        <a:pt x="13476" y="10128"/>
                      </a:lnTo>
                      <a:lnTo>
                        <a:pt x="13371" y="10232"/>
                      </a:lnTo>
                      <a:lnTo>
                        <a:pt x="13287" y="10253"/>
                      </a:lnTo>
                      <a:lnTo>
                        <a:pt x="13162" y="10232"/>
                      </a:lnTo>
                      <a:lnTo>
                        <a:pt x="12994" y="10128"/>
                      </a:lnTo>
                      <a:lnTo>
                        <a:pt x="12953" y="10149"/>
                      </a:lnTo>
                      <a:lnTo>
                        <a:pt x="12890" y="10107"/>
                      </a:lnTo>
                      <a:lnTo>
                        <a:pt x="12806" y="10002"/>
                      </a:lnTo>
                      <a:lnTo>
                        <a:pt x="12785" y="10023"/>
                      </a:lnTo>
                      <a:lnTo>
                        <a:pt x="12681" y="10170"/>
                      </a:lnTo>
                      <a:lnTo>
                        <a:pt x="12555" y="10253"/>
                      </a:lnTo>
                      <a:lnTo>
                        <a:pt x="12471" y="10358"/>
                      </a:lnTo>
                      <a:lnTo>
                        <a:pt x="12241" y="10442"/>
                      </a:lnTo>
                      <a:lnTo>
                        <a:pt x="12157" y="10483"/>
                      </a:lnTo>
                      <a:lnTo>
                        <a:pt x="12053" y="10483"/>
                      </a:lnTo>
                      <a:lnTo>
                        <a:pt x="11948" y="10462"/>
                      </a:lnTo>
                      <a:lnTo>
                        <a:pt x="11760" y="10462"/>
                      </a:lnTo>
                      <a:lnTo>
                        <a:pt x="11634" y="10567"/>
                      </a:lnTo>
                      <a:lnTo>
                        <a:pt x="11509" y="10567"/>
                      </a:lnTo>
                      <a:lnTo>
                        <a:pt x="11425" y="10630"/>
                      </a:lnTo>
                      <a:lnTo>
                        <a:pt x="11425" y="10755"/>
                      </a:lnTo>
                      <a:lnTo>
                        <a:pt x="11341" y="10965"/>
                      </a:lnTo>
                      <a:lnTo>
                        <a:pt x="11279" y="11048"/>
                      </a:lnTo>
                      <a:lnTo>
                        <a:pt x="11279" y="10965"/>
                      </a:lnTo>
                      <a:lnTo>
                        <a:pt x="11132" y="10839"/>
                      </a:lnTo>
                      <a:lnTo>
                        <a:pt x="10986" y="10839"/>
                      </a:lnTo>
                      <a:lnTo>
                        <a:pt x="10902" y="10860"/>
                      </a:lnTo>
                      <a:lnTo>
                        <a:pt x="10923" y="10944"/>
                      </a:lnTo>
                      <a:lnTo>
                        <a:pt x="11007" y="10986"/>
                      </a:lnTo>
                      <a:lnTo>
                        <a:pt x="10965" y="11090"/>
                      </a:lnTo>
                      <a:lnTo>
                        <a:pt x="10902" y="11090"/>
                      </a:lnTo>
                      <a:lnTo>
                        <a:pt x="10860" y="10986"/>
                      </a:lnTo>
                      <a:lnTo>
                        <a:pt x="10756" y="10881"/>
                      </a:lnTo>
                      <a:lnTo>
                        <a:pt x="10693" y="10881"/>
                      </a:lnTo>
                      <a:lnTo>
                        <a:pt x="10546" y="11048"/>
                      </a:lnTo>
                      <a:lnTo>
                        <a:pt x="10484" y="11174"/>
                      </a:lnTo>
                      <a:lnTo>
                        <a:pt x="10400" y="11195"/>
                      </a:lnTo>
                      <a:lnTo>
                        <a:pt x="10337" y="11195"/>
                      </a:lnTo>
                      <a:lnTo>
                        <a:pt x="10065" y="11425"/>
                      </a:lnTo>
                      <a:lnTo>
                        <a:pt x="10023" y="11613"/>
                      </a:lnTo>
                      <a:lnTo>
                        <a:pt x="9960" y="11634"/>
                      </a:lnTo>
                      <a:lnTo>
                        <a:pt x="9835" y="11676"/>
                      </a:lnTo>
                      <a:lnTo>
                        <a:pt x="9730" y="11613"/>
                      </a:lnTo>
                      <a:lnTo>
                        <a:pt x="9709" y="11634"/>
                      </a:lnTo>
                      <a:lnTo>
                        <a:pt x="9814" y="11781"/>
                      </a:lnTo>
                      <a:lnTo>
                        <a:pt x="9772" y="11843"/>
                      </a:lnTo>
                      <a:lnTo>
                        <a:pt x="9709" y="11843"/>
                      </a:lnTo>
                      <a:lnTo>
                        <a:pt x="9647" y="11739"/>
                      </a:lnTo>
                      <a:lnTo>
                        <a:pt x="9605" y="11739"/>
                      </a:lnTo>
                      <a:lnTo>
                        <a:pt x="9542" y="11843"/>
                      </a:lnTo>
                      <a:lnTo>
                        <a:pt x="9416" y="12011"/>
                      </a:lnTo>
                      <a:lnTo>
                        <a:pt x="9416" y="12095"/>
                      </a:lnTo>
                      <a:lnTo>
                        <a:pt x="9521" y="12241"/>
                      </a:lnTo>
                      <a:lnTo>
                        <a:pt x="9542" y="12367"/>
                      </a:lnTo>
                      <a:lnTo>
                        <a:pt x="9521" y="12471"/>
                      </a:lnTo>
                      <a:lnTo>
                        <a:pt x="9458" y="12576"/>
                      </a:lnTo>
                      <a:lnTo>
                        <a:pt x="9500" y="12680"/>
                      </a:lnTo>
                      <a:lnTo>
                        <a:pt x="9563" y="12659"/>
                      </a:lnTo>
                      <a:lnTo>
                        <a:pt x="9647" y="12576"/>
                      </a:lnTo>
                      <a:lnTo>
                        <a:pt x="9668" y="12639"/>
                      </a:lnTo>
                      <a:lnTo>
                        <a:pt x="9709" y="12785"/>
                      </a:lnTo>
                      <a:lnTo>
                        <a:pt x="9647" y="12827"/>
                      </a:lnTo>
                      <a:lnTo>
                        <a:pt x="9605" y="12869"/>
                      </a:lnTo>
                      <a:lnTo>
                        <a:pt x="9626" y="12931"/>
                      </a:lnTo>
                      <a:lnTo>
                        <a:pt x="9709" y="12931"/>
                      </a:lnTo>
                      <a:lnTo>
                        <a:pt x="9751" y="12869"/>
                      </a:lnTo>
                      <a:lnTo>
                        <a:pt x="9835" y="12869"/>
                      </a:lnTo>
                      <a:lnTo>
                        <a:pt x="9856" y="12931"/>
                      </a:lnTo>
                      <a:lnTo>
                        <a:pt x="9856" y="12973"/>
                      </a:lnTo>
                      <a:lnTo>
                        <a:pt x="9981" y="12994"/>
                      </a:lnTo>
                      <a:lnTo>
                        <a:pt x="10086" y="13057"/>
                      </a:lnTo>
                      <a:lnTo>
                        <a:pt x="10232" y="13057"/>
                      </a:lnTo>
                      <a:lnTo>
                        <a:pt x="10337" y="12973"/>
                      </a:lnTo>
                      <a:lnTo>
                        <a:pt x="10379" y="12764"/>
                      </a:lnTo>
                      <a:lnTo>
                        <a:pt x="10463" y="12680"/>
                      </a:lnTo>
                      <a:lnTo>
                        <a:pt x="10672" y="12680"/>
                      </a:lnTo>
                      <a:lnTo>
                        <a:pt x="10756" y="12639"/>
                      </a:lnTo>
                      <a:lnTo>
                        <a:pt x="10651" y="12764"/>
                      </a:lnTo>
                      <a:lnTo>
                        <a:pt x="10546" y="12764"/>
                      </a:lnTo>
                      <a:lnTo>
                        <a:pt x="10358" y="12952"/>
                      </a:lnTo>
                      <a:lnTo>
                        <a:pt x="10337" y="13057"/>
                      </a:lnTo>
                      <a:lnTo>
                        <a:pt x="10253" y="13141"/>
                      </a:lnTo>
                      <a:lnTo>
                        <a:pt x="10358" y="13266"/>
                      </a:lnTo>
                      <a:lnTo>
                        <a:pt x="10358" y="13350"/>
                      </a:lnTo>
                      <a:lnTo>
                        <a:pt x="10191" y="13392"/>
                      </a:lnTo>
                      <a:lnTo>
                        <a:pt x="10149" y="13350"/>
                      </a:lnTo>
                      <a:lnTo>
                        <a:pt x="10149" y="13266"/>
                      </a:lnTo>
                      <a:lnTo>
                        <a:pt x="10086" y="13203"/>
                      </a:lnTo>
                      <a:lnTo>
                        <a:pt x="9981" y="13203"/>
                      </a:lnTo>
                      <a:lnTo>
                        <a:pt x="9940" y="13099"/>
                      </a:lnTo>
                      <a:lnTo>
                        <a:pt x="9772" y="13078"/>
                      </a:lnTo>
                      <a:lnTo>
                        <a:pt x="9730" y="12994"/>
                      </a:lnTo>
                      <a:lnTo>
                        <a:pt x="9647" y="13078"/>
                      </a:lnTo>
                      <a:lnTo>
                        <a:pt x="9542" y="13099"/>
                      </a:lnTo>
                      <a:lnTo>
                        <a:pt x="9521" y="13203"/>
                      </a:lnTo>
                      <a:lnTo>
                        <a:pt x="9437" y="13266"/>
                      </a:lnTo>
                      <a:lnTo>
                        <a:pt x="9312" y="13245"/>
                      </a:lnTo>
                      <a:lnTo>
                        <a:pt x="9291" y="13308"/>
                      </a:lnTo>
                      <a:lnTo>
                        <a:pt x="9333" y="13413"/>
                      </a:lnTo>
                      <a:lnTo>
                        <a:pt x="9396" y="13413"/>
                      </a:lnTo>
                      <a:lnTo>
                        <a:pt x="9312" y="13496"/>
                      </a:lnTo>
                      <a:lnTo>
                        <a:pt x="9291" y="13664"/>
                      </a:lnTo>
                      <a:lnTo>
                        <a:pt x="9312" y="13768"/>
                      </a:lnTo>
                      <a:lnTo>
                        <a:pt x="9396" y="13768"/>
                      </a:lnTo>
                      <a:lnTo>
                        <a:pt x="9396" y="13936"/>
                      </a:lnTo>
                      <a:lnTo>
                        <a:pt x="9416" y="13999"/>
                      </a:lnTo>
                      <a:lnTo>
                        <a:pt x="9416" y="14082"/>
                      </a:lnTo>
                      <a:lnTo>
                        <a:pt x="9521" y="14187"/>
                      </a:lnTo>
                      <a:lnTo>
                        <a:pt x="9521" y="14229"/>
                      </a:lnTo>
                      <a:lnTo>
                        <a:pt x="9396" y="14250"/>
                      </a:lnTo>
                      <a:lnTo>
                        <a:pt x="9354" y="14312"/>
                      </a:lnTo>
                      <a:lnTo>
                        <a:pt x="9730" y="14501"/>
                      </a:lnTo>
                      <a:lnTo>
                        <a:pt x="9877" y="14501"/>
                      </a:lnTo>
                      <a:lnTo>
                        <a:pt x="10065" y="14417"/>
                      </a:lnTo>
                      <a:lnTo>
                        <a:pt x="10170" y="14396"/>
                      </a:lnTo>
                      <a:lnTo>
                        <a:pt x="10232" y="14438"/>
                      </a:lnTo>
                      <a:lnTo>
                        <a:pt x="10295" y="14438"/>
                      </a:lnTo>
                      <a:lnTo>
                        <a:pt x="10463" y="14229"/>
                      </a:lnTo>
                      <a:lnTo>
                        <a:pt x="10463" y="14124"/>
                      </a:lnTo>
                      <a:lnTo>
                        <a:pt x="10400" y="14040"/>
                      </a:lnTo>
                      <a:lnTo>
                        <a:pt x="10400" y="13999"/>
                      </a:lnTo>
                      <a:lnTo>
                        <a:pt x="10567" y="13915"/>
                      </a:lnTo>
                      <a:lnTo>
                        <a:pt x="10714" y="13789"/>
                      </a:lnTo>
                      <a:lnTo>
                        <a:pt x="10986" y="13622"/>
                      </a:lnTo>
                      <a:lnTo>
                        <a:pt x="11090" y="13664"/>
                      </a:lnTo>
                      <a:lnTo>
                        <a:pt x="10986" y="13664"/>
                      </a:lnTo>
                      <a:lnTo>
                        <a:pt x="10756" y="13894"/>
                      </a:lnTo>
                      <a:lnTo>
                        <a:pt x="10588" y="13978"/>
                      </a:lnTo>
                      <a:lnTo>
                        <a:pt x="10588" y="14019"/>
                      </a:lnTo>
                      <a:lnTo>
                        <a:pt x="10693" y="14103"/>
                      </a:lnTo>
                      <a:lnTo>
                        <a:pt x="10693" y="14187"/>
                      </a:lnTo>
                      <a:lnTo>
                        <a:pt x="10588" y="14333"/>
                      </a:lnTo>
                      <a:lnTo>
                        <a:pt x="10463" y="14417"/>
                      </a:lnTo>
                      <a:lnTo>
                        <a:pt x="10442" y="14543"/>
                      </a:lnTo>
                      <a:lnTo>
                        <a:pt x="10463" y="14710"/>
                      </a:lnTo>
                      <a:lnTo>
                        <a:pt x="10442" y="14815"/>
                      </a:lnTo>
                      <a:lnTo>
                        <a:pt x="10442" y="14856"/>
                      </a:lnTo>
                      <a:lnTo>
                        <a:pt x="10442" y="14961"/>
                      </a:lnTo>
                      <a:lnTo>
                        <a:pt x="10463" y="15087"/>
                      </a:lnTo>
                      <a:lnTo>
                        <a:pt x="10295" y="15149"/>
                      </a:lnTo>
                      <a:lnTo>
                        <a:pt x="10232" y="15191"/>
                      </a:lnTo>
                      <a:lnTo>
                        <a:pt x="10191" y="15275"/>
                      </a:lnTo>
                      <a:lnTo>
                        <a:pt x="10044" y="15442"/>
                      </a:lnTo>
                      <a:lnTo>
                        <a:pt x="10002" y="15463"/>
                      </a:lnTo>
                      <a:lnTo>
                        <a:pt x="10044" y="15568"/>
                      </a:lnTo>
                      <a:lnTo>
                        <a:pt x="10044" y="15672"/>
                      </a:lnTo>
                      <a:lnTo>
                        <a:pt x="10107" y="15693"/>
                      </a:lnTo>
                      <a:lnTo>
                        <a:pt x="10212" y="15672"/>
                      </a:lnTo>
                      <a:lnTo>
                        <a:pt x="10274" y="15672"/>
                      </a:lnTo>
                      <a:lnTo>
                        <a:pt x="10316" y="15714"/>
                      </a:lnTo>
                      <a:lnTo>
                        <a:pt x="10253" y="15798"/>
                      </a:lnTo>
                      <a:lnTo>
                        <a:pt x="10128" y="15798"/>
                      </a:lnTo>
                      <a:lnTo>
                        <a:pt x="10065" y="15840"/>
                      </a:lnTo>
                      <a:lnTo>
                        <a:pt x="10086" y="15903"/>
                      </a:lnTo>
                      <a:lnTo>
                        <a:pt x="10065" y="15944"/>
                      </a:lnTo>
                      <a:lnTo>
                        <a:pt x="10086" y="16028"/>
                      </a:lnTo>
                      <a:lnTo>
                        <a:pt x="10023" y="16091"/>
                      </a:lnTo>
                      <a:lnTo>
                        <a:pt x="9940" y="16112"/>
                      </a:lnTo>
                      <a:lnTo>
                        <a:pt x="9835" y="16154"/>
                      </a:lnTo>
                      <a:lnTo>
                        <a:pt x="9751" y="16133"/>
                      </a:lnTo>
                      <a:lnTo>
                        <a:pt x="9709" y="16154"/>
                      </a:lnTo>
                      <a:lnTo>
                        <a:pt x="9772" y="16216"/>
                      </a:lnTo>
                      <a:lnTo>
                        <a:pt x="9877" y="16237"/>
                      </a:lnTo>
                      <a:lnTo>
                        <a:pt x="9960" y="16300"/>
                      </a:lnTo>
                      <a:lnTo>
                        <a:pt x="10086" y="16154"/>
                      </a:lnTo>
                      <a:lnTo>
                        <a:pt x="10337" y="16007"/>
                      </a:lnTo>
                      <a:lnTo>
                        <a:pt x="10379" y="16007"/>
                      </a:lnTo>
                      <a:lnTo>
                        <a:pt x="10463" y="16028"/>
                      </a:lnTo>
                      <a:lnTo>
                        <a:pt x="10546" y="15944"/>
                      </a:lnTo>
                      <a:lnTo>
                        <a:pt x="10714" y="15882"/>
                      </a:lnTo>
                      <a:lnTo>
                        <a:pt x="10693" y="15944"/>
                      </a:lnTo>
                      <a:lnTo>
                        <a:pt x="10630" y="16007"/>
                      </a:lnTo>
                      <a:lnTo>
                        <a:pt x="10630" y="16049"/>
                      </a:lnTo>
                      <a:lnTo>
                        <a:pt x="10693" y="16091"/>
                      </a:lnTo>
                      <a:lnTo>
                        <a:pt x="10714" y="16196"/>
                      </a:lnTo>
                      <a:lnTo>
                        <a:pt x="10693" y="16237"/>
                      </a:lnTo>
                      <a:lnTo>
                        <a:pt x="10776" y="16300"/>
                      </a:lnTo>
                      <a:lnTo>
                        <a:pt x="10881" y="16216"/>
                      </a:lnTo>
                      <a:lnTo>
                        <a:pt x="10944" y="16133"/>
                      </a:lnTo>
                      <a:lnTo>
                        <a:pt x="10986" y="16196"/>
                      </a:lnTo>
                      <a:lnTo>
                        <a:pt x="10965" y="16237"/>
                      </a:lnTo>
                      <a:lnTo>
                        <a:pt x="11049" y="16363"/>
                      </a:lnTo>
                      <a:lnTo>
                        <a:pt x="11069" y="16551"/>
                      </a:lnTo>
                      <a:lnTo>
                        <a:pt x="11049" y="16656"/>
                      </a:lnTo>
                      <a:lnTo>
                        <a:pt x="11090" y="16823"/>
                      </a:lnTo>
                      <a:lnTo>
                        <a:pt x="11153" y="16823"/>
                      </a:lnTo>
                      <a:lnTo>
                        <a:pt x="11195" y="16677"/>
                      </a:lnTo>
                      <a:lnTo>
                        <a:pt x="11195" y="16572"/>
                      </a:lnTo>
                      <a:lnTo>
                        <a:pt x="11300" y="16426"/>
                      </a:lnTo>
                      <a:lnTo>
                        <a:pt x="11321" y="16321"/>
                      </a:lnTo>
                      <a:lnTo>
                        <a:pt x="11467" y="16216"/>
                      </a:lnTo>
                      <a:lnTo>
                        <a:pt x="11488" y="16216"/>
                      </a:lnTo>
                      <a:lnTo>
                        <a:pt x="11593" y="16133"/>
                      </a:lnTo>
                      <a:lnTo>
                        <a:pt x="11739" y="16133"/>
                      </a:lnTo>
                      <a:lnTo>
                        <a:pt x="11593" y="16216"/>
                      </a:lnTo>
                      <a:lnTo>
                        <a:pt x="11425" y="16405"/>
                      </a:lnTo>
                      <a:lnTo>
                        <a:pt x="11425" y="16447"/>
                      </a:lnTo>
                      <a:lnTo>
                        <a:pt x="11572" y="16614"/>
                      </a:lnTo>
                      <a:lnTo>
                        <a:pt x="11634" y="16635"/>
                      </a:lnTo>
                      <a:lnTo>
                        <a:pt x="11802" y="16551"/>
                      </a:lnTo>
                      <a:lnTo>
                        <a:pt x="12032" y="16530"/>
                      </a:lnTo>
                      <a:lnTo>
                        <a:pt x="12137" y="16447"/>
                      </a:lnTo>
                      <a:lnTo>
                        <a:pt x="12220" y="16447"/>
                      </a:lnTo>
                      <a:lnTo>
                        <a:pt x="12429" y="16342"/>
                      </a:lnTo>
                      <a:lnTo>
                        <a:pt x="12513" y="16342"/>
                      </a:lnTo>
                      <a:lnTo>
                        <a:pt x="12429" y="16363"/>
                      </a:lnTo>
                      <a:lnTo>
                        <a:pt x="12304" y="16530"/>
                      </a:lnTo>
                      <a:lnTo>
                        <a:pt x="12304" y="16572"/>
                      </a:lnTo>
                      <a:lnTo>
                        <a:pt x="12220" y="16656"/>
                      </a:lnTo>
                      <a:lnTo>
                        <a:pt x="11906" y="16844"/>
                      </a:lnTo>
                      <a:lnTo>
                        <a:pt x="11781" y="16970"/>
                      </a:lnTo>
                      <a:lnTo>
                        <a:pt x="11676" y="17158"/>
                      </a:lnTo>
                      <a:lnTo>
                        <a:pt x="11634" y="17263"/>
                      </a:lnTo>
                      <a:lnTo>
                        <a:pt x="11697" y="17367"/>
                      </a:lnTo>
                      <a:lnTo>
                        <a:pt x="11802" y="17451"/>
                      </a:lnTo>
                      <a:lnTo>
                        <a:pt x="11613" y="17409"/>
                      </a:lnTo>
                      <a:lnTo>
                        <a:pt x="11530" y="17451"/>
                      </a:lnTo>
                      <a:lnTo>
                        <a:pt x="11425" y="17577"/>
                      </a:lnTo>
                      <a:lnTo>
                        <a:pt x="11383" y="17702"/>
                      </a:lnTo>
                      <a:lnTo>
                        <a:pt x="11216" y="17869"/>
                      </a:lnTo>
                      <a:lnTo>
                        <a:pt x="11153" y="17974"/>
                      </a:lnTo>
                      <a:lnTo>
                        <a:pt x="11174" y="18016"/>
                      </a:lnTo>
                      <a:lnTo>
                        <a:pt x="11216" y="18079"/>
                      </a:lnTo>
                      <a:lnTo>
                        <a:pt x="11195" y="18141"/>
                      </a:lnTo>
                      <a:lnTo>
                        <a:pt x="11111" y="18121"/>
                      </a:lnTo>
                      <a:lnTo>
                        <a:pt x="11090" y="18037"/>
                      </a:lnTo>
                      <a:lnTo>
                        <a:pt x="11007" y="18016"/>
                      </a:lnTo>
                      <a:lnTo>
                        <a:pt x="10944" y="18121"/>
                      </a:lnTo>
                      <a:lnTo>
                        <a:pt x="10776" y="18204"/>
                      </a:lnTo>
                      <a:lnTo>
                        <a:pt x="10839" y="18288"/>
                      </a:lnTo>
                      <a:lnTo>
                        <a:pt x="10776" y="18351"/>
                      </a:lnTo>
                      <a:lnTo>
                        <a:pt x="10693" y="18330"/>
                      </a:lnTo>
                      <a:lnTo>
                        <a:pt x="10672" y="18288"/>
                      </a:lnTo>
                      <a:lnTo>
                        <a:pt x="10630" y="18330"/>
                      </a:lnTo>
                      <a:lnTo>
                        <a:pt x="10358" y="18539"/>
                      </a:lnTo>
                      <a:lnTo>
                        <a:pt x="10274" y="18644"/>
                      </a:lnTo>
                      <a:lnTo>
                        <a:pt x="10316" y="18727"/>
                      </a:lnTo>
                      <a:lnTo>
                        <a:pt x="10253" y="18769"/>
                      </a:lnTo>
                      <a:lnTo>
                        <a:pt x="10170" y="18748"/>
                      </a:lnTo>
                      <a:lnTo>
                        <a:pt x="10170" y="18644"/>
                      </a:lnTo>
                      <a:lnTo>
                        <a:pt x="10023" y="18727"/>
                      </a:lnTo>
                      <a:lnTo>
                        <a:pt x="9898" y="18811"/>
                      </a:lnTo>
                      <a:lnTo>
                        <a:pt x="9793" y="18853"/>
                      </a:lnTo>
                      <a:lnTo>
                        <a:pt x="9751" y="18937"/>
                      </a:lnTo>
                      <a:lnTo>
                        <a:pt x="9647" y="18978"/>
                      </a:lnTo>
                      <a:lnTo>
                        <a:pt x="9500" y="18978"/>
                      </a:lnTo>
                      <a:lnTo>
                        <a:pt x="9333" y="19146"/>
                      </a:lnTo>
                      <a:lnTo>
                        <a:pt x="9082" y="19250"/>
                      </a:lnTo>
                      <a:lnTo>
                        <a:pt x="8893" y="19397"/>
                      </a:lnTo>
                      <a:lnTo>
                        <a:pt x="8810" y="19564"/>
                      </a:lnTo>
                      <a:lnTo>
                        <a:pt x="8810" y="19606"/>
                      </a:lnTo>
                      <a:lnTo>
                        <a:pt x="8872" y="19711"/>
                      </a:lnTo>
                      <a:lnTo>
                        <a:pt x="8872" y="19794"/>
                      </a:lnTo>
                      <a:lnTo>
                        <a:pt x="8852" y="19815"/>
                      </a:lnTo>
                      <a:lnTo>
                        <a:pt x="8768" y="19711"/>
                      </a:lnTo>
                      <a:lnTo>
                        <a:pt x="8747" y="19711"/>
                      </a:lnTo>
                      <a:lnTo>
                        <a:pt x="8705" y="19773"/>
                      </a:lnTo>
                      <a:lnTo>
                        <a:pt x="8747" y="19857"/>
                      </a:lnTo>
                      <a:lnTo>
                        <a:pt x="8684" y="19878"/>
                      </a:lnTo>
                      <a:lnTo>
                        <a:pt x="8621" y="19794"/>
                      </a:lnTo>
                      <a:lnTo>
                        <a:pt x="8705" y="19711"/>
                      </a:lnTo>
                      <a:cubicBezTo>
                        <a:pt x="8761" y="19673"/>
                        <a:pt x="8717" y="19603"/>
                        <a:pt x="8677" y="19603"/>
                      </a:cubicBezTo>
                      <a:cubicBezTo>
                        <a:pt x="8673" y="19603"/>
                        <a:pt x="8668" y="19604"/>
                        <a:pt x="8663" y="19606"/>
                      </a:cubicBezTo>
                      <a:lnTo>
                        <a:pt x="8600" y="19585"/>
                      </a:lnTo>
                      <a:lnTo>
                        <a:pt x="8496" y="19585"/>
                      </a:lnTo>
                      <a:lnTo>
                        <a:pt x="8454" y="19564"/>
                      </a:lnTo>
                      <a:lnTo>
                        <a:pt x="8349" y="19585"/>
                      </a:lnTo>
                      <a:lnTo>
                        <a:pt x="8161" y="19606"/>
                      </a:lnTo>
                      <a:lnTo>
                        <a:pt x="8056" y="19669"/>
                      </a:lnTo>
                      <a:lnTo>
                        <a:pt x="7973" y="19773"/>
                      </a:lnTo>
                      <a:lnTo>
                        <a:pt x="7826" y="19815"/>
                      </a:lnTo>
                      <a:lnTo>
                        <a:pt x="7680" y="19899"/>
                      </a:lnTo>
                      <a:lnTo>
                        <a:pt x="7554" y="20066"/>
                      </a:lnTo>
                      <a:lnTo>
                        <a:pt x="7575" y="20108"/>
                      </a:lnTo>
                      <a:lnTo>
                        <a:pt x="7533" y="20171"/>
                      </a:lnTo>
                      <a:lnTo>
                        <a:pt x="7471" y="20171"/>
                      </a:lnTo>
                      <a:lnTo>
                        <a:pt x="7345" y="20213"/>
                      </a:lnTo>
                      <a:lnTo>
                        <a:pt x="7261" y="20276"/>
                      </a:lnTo>
                      <a:lnTo>
                        <a:pt x="7261" y="20338"/>
                      </a:lnTo>
                      <a:lnTo>
                        <a:pt x="7219" y="20338"/>
                      </a:lnTo>
                      <a:lnTo>
                        <a:pt x="7115" y="20318"/>
                      </a:lnTo>
                      <a:lnTo>
                        <a:pt x="7010" y="20338"/>
                      </a:lnTo>
                      <a:lnTo>
                        <a:pt x="6989" y="20422"/>
                      </a:lnTo>
                      <a:lnTo>
                        <a:pt x="6947" y="20548"/>
                      </a:lnTo>
                      <a:lnTo>
                        <a:pt x="6947" y="20590"/>
                      </a:lnTo>
                      <a:cubicBezTo>
                        <a:pt x="6927" y="20590"/>
                        <a:pt x="6906" y="20610"/>
                        <a:pt x="6885" y="20610"/>
                      </a:cubicBezTo>
                      <a:lnTo>
                        <a:pt x="6843" y="20590"/>
                      </a:lnTo>
                      <a:lnTo>
                        <a:pt x="6906" y="20485"/>
                      </a:lnTo>
                      <a:lnTo>
                        <a:pt x="6822" y="20380"/>
                      </a:lnTo>
                      <a:lnTo>
                        <a:pt x="6675" y="20380"/>
                      </a:lnTo>
                      <a:lnTo>
                        <a:pt x="6634" y="20422"/>
                      </a:lnTo>
                      <a:lnTo>
                        <a:pt x="6571" y="20485"/>
                      </a:lnTo>
                      <a:lnTo>
                        <a:pt x="6466" y="20485"/>
                      </a:lnTo>
                      <a:lnTo>
                        <a:pt x="6403" y="20527"/>
                      </a:lnTo>
                      <a:lnTo>
                        <a:pt x="6299" y="20422"/>
                      </a:lnTo>
                      <a:lnTo>
                        <a:pt x="6257" y="20422"/>
                      </a:lnTo>
                      <a:lnTo>
                        <a:pt x="6152" y="20610"/>
                      </a:lnTo>
                      <a:lnTo>
                        <a:pt x="6090" y="20631"/>
                      </a:lnTo>
                      <a:lnTo>
                        <a:pt x="5985" y="20715"/>
                      </a:lnTo>
                      <a:lnTo>
                        <a:pt x="5943" y="20694"/>
                      </a:lnTo>
                      <a:lnTo>
                        <a:pt x="5880" y="20736"/>
                      </a:lnTo>
                      <a:lnTo>
                        <a:pt x="5859" y="20841"/>
                      </a:lnTo>
                      <a:lnTo>
                        <a:pt x="5880" y="20945"/>
                      </a:lnTo>
                      <a:lnTo>
                        <a:pt x="5943" y="20966"/>
                      </a:lnTo>
                      <a:cubicBezTo>
                        <a:pt x="5776" y="21029"/>
                        <a:pt x="5629" y="21071"/>
                        <a:pt x="5462" y="21154"/>
                      </a:cubicBezTo>
                      <a:lnTo>
                        <a:pt x="5441" y="21071"/>
                      </a:lnTo>
                      <a:lnTo>
                        <a:pt x="5378" y="21050"/>
                      </a:lnTo>
                      <a:lnTo>
                        <a:pt x="5378" y="21154"/>
                      </a:lnTo>
                      <a:lnTo>
                        <a:pt x="5378" y="21217"/>
                      </a:lnTo>
                      <a:cubicBezTo>
                        <a:pt x="5357" y="21217"/>
                        <a:pt x="5336" y="21238"/>
                        <a:pt x="5274" y="21238"/>
                      </a:cubicBezTo>
                      <a:lnTo>
                        <a:pt x="5232" y="21217"/>
                      </a:lnTo>
                      <a:lnTo>
                        <a:pt x="5169" y="21134"/>
                      </a:lnTo>
                      <a:lnTo>
                        <a:pt x="5064" y="21154"/>
                      </a:lnTo>
                      <a:lnTo>
                        <a:pt x="5064" y="21238"/>
                      </a:lnTo>
                      <a:lnTo>
                        <a:pt x="5127" y="21280"/>
                      </a:lnTo>
                      <a:cubicBezTo>
                        <a:pt x="5106" y="21322"/>
                        <a:pt x="5043" y="21322"/>
                        <a:pt x="5022" y="21343"/>
                      </a:cubicBezTo>
                      <a:lnTo>
                        <a:pt x="4960" y="21280"/>
                      </a:lnTo>
                      <a:lnTo>
                        <a:pt x="4960" y="21364"/>
                      </a:lnTo>
                      <a:cubicBezTo>
                        <a:pt x="4939" y="21385"/>
                        <a:pt x="4918" y="21385"/>
                        <a:pt x="4897" y="21385"/>
                      </a:cubicBezTo>
                      <a:lnTo>
                        <a:pt x="4855" y="21343"/>
                      </a:lnTo>
                      <a:lnTo>
                        <a:pt x="4730" y="21322"/>
                      </a:lnTo>
                      <a:lnTo>
                        <a:pt x="4688" y="21238"/>
                      </a:lnTo>
                      <a:lnTo>
                        <a:pt x="4583" y="21238"/>
                      </a:lnTo>
                      <a:lnTo>
                        <a:pt x="4478" y="21343"/>
                      </a:lnTo>
                      <a:lnTo>
                        <a:pt x="4478" y="21426"/>
                      </a:lnTo>
                      <a:lnTo>
                        <a:pt x="4541" y="21489"/>
                      </a:lnTo>
                      <a:cubicBezTo>
                        <a:pt x="4520" y="21489"/>
                        <a:pt x="4499" y="21531"/>
                        <a:pt x="4499" y="21531"/>
                      </a:cubicBezTo>
                      <a:lnTo>
                        <a:pt x="4395" y="21468"/>
                      </a:lnTo>
                      <a:lnTo>
                        <a:pt x="4290" y="21552"/>
                      </a:lnTo>
                      <a:lnTo>
                        <a:pt x="4290" y="21594"/>
                      </a:lnTo>
                      <a:cubicBezTo>
                        <a:pt x="4081" y="21678"/>
                        <a:pt x="3893" y="21761"/>
                        <a:pt x="3683" y="21845"/>
                      </a:cubicBezTo>
                      <a:lnTo>
                        <a:pt x="3704" y="21782"/>
                      </a:lnTo>
                      <a:lnTo>
                        <a:pt x="3809" y="21740"/>
                      </a:lnTo>
                      <a:lnTo>
                        <a:pt x="3746" y="21698"/>
                      </a:lnTo>
                      <a:lnTo>
                        <a:pt x="3704" y="21573"/>
                      </a:lnTo>
                      <a:lnTo>
                        <a:pt x="3600" y="21636"/>
                      </a:lnTo>
                      <a:lnTo>
                        <a:pt x="3432" y="21636"/>
                      </a:lnTo>
                      <a:lnTo>
                        <a:pt x="3453" y="21698"/>
                      </a:lnTo>
                      <a:lnTo>
                        <a:pt x="3390" y="21803"/>
                      </a:lnTo>
                      <a:lnTo>
                        <a:pt x="3286" y="21845"/>
                      </a:lnTo>
                      <a:lnTo>
                        <a:pt x="3160" y="21970"/>
                      </a:lnTo>
                      <a:lnTo>
                        <a:pt x="3160" y="22012"/>
                      </a:lnTo>
                      <a:cubicBezTo>
                        <a:pt x="2951" y="22096"/>
                        <a:pt x="2742" y="22159"/>
                        <a:pt x="2533" y="22201"/>
                      </a:cubicBezTo>
                      <a:lnTo>
                        <a:pt x="2512" y="22180"/>
                      </a:lnTo>
                      <a:lnTo>
                        <a:pt x="2386" y="22222"/>
                      </a:lnTo>
                      <a:lnTo>
                        <a:pt x="2407" y="22263"/>
                      </a:lnTo>
                      <a:cubicBezTo>
                        <a:pt x="2344" y="22263"/>
                        <a:pt x="2302" y="22284"/>
                        <a:pt x="2240" y="22284"/>
                      </a:cubicBezTo>
                      <a:cubicBezTo>
                        <a:pt x="2177" y="22305"/>
                        <a:pt x="2093" y="22305"/>
                        <a:pt x="2009" y="22326"/>
                      </a:cubicBezTo>
                      <a:lnTo>
                        <a:pt x="1926" y="22263"/>
                      </a:lnTo>
                      <a:lnTo>
                        <a:pt x="1821" y="22368"/>
                      </a:lnTo>
                      <a:lnTo>
                        <a:pt x="1821" y="22389"/>
                      </a:lnTo>
                      <a:cubicBezTo>
                        <a:pt x="1758" y="22410"/>
                        <a:pt x="1654" y="22410"/>
                        <a:pt x="1570" y="22431"/>
                      </a:cubicBezTo>
                      <a:cubicBezTo>
                        <a:pt x="1264" y="22480"/>
                        <a:pt x="957" y="22500"/>
                        <a:pt x="651" y="22500"/>
                      </a:cubicBezTo>
                      <a:cubicBezTo>
                        <a:pt x="434" y="22500"/>
                        <a:pt x="218" y="22490"/>
                        <a:pt x="1" y="22473"/>
                      </a:cubicBezTo>
                      <a:lnTo>
                        <a:pt x="1" y="22473"/>
                      </a:lnTo>
                      <a:cubicBezTo>
                        <a:pt x="332" y="22512"/>
                        <a:pt x="664" y="22527"/>
                        <a:pt x="990" y="22527"/>
                      </a:cubicBezTo>
                      <a:cubicBezTo>
                        <a:pt x="1179" y="22527"/>
                        <a:pt x="1365" y="22522"/>
                        <a:pt x="1549" y="22514"/>
                      </a:cubicBezTo>
                      <a:lnTo>
                        <a:pt x="1549" y="22535"/>
                      </a:lnTo>
                      <a:lnTo>
                        <a:pt x="1654" y="22577"/>
                      </a:lnTo>
                      <a:lnTo>
                        <a:pt x="1612" y="22514"/>
                      </a:lnTo>
                      <a:cubicBezTo>
                        <a:pt x="2093" y="22473"/>
                        <a:pt x="2533" y="22389"/>
                        <a:pt x="2972" y="22263"/>
                      </a:cubicBezTo>
                      <a:lnTo>
                        <a:pt x="2972" y="22263"/>
                      </a:lnTo>
                      <a:lnTo>
                        <a:pt x="2867" y="22368"/>
                      </a:lnTo>
                      <a:lnTo>
                        <a:pt x="3077" y="22368"/>
                      </a:lnTo>
                      <a:lnTo>
                        <a:pt x="3223" y="22222"/>
                      </a:lnTo>
                      <a:lnTo>
                        <a:pt x="3370" y="22222"/>
                      </a:lnTo>
                      <a:lnTo>
                        <a:pt x="3453" y="22159"/>
                      </a:lnTo>
                      <a:cubicBezTo>
                        <a:pt x="3579" y="22096"/>
                        <a:pt x="3746" y="22075"/>
                        <a:pt x="3872" y="22012"/>
                      </a:cubicBezTo>
                      <a:lnTo>
                        <a:pt x="3893" y="22054"/>
                      </a:lnTo>
                      <a:lnTo>
                        <a:pt x="4081" y="22054"/>
                      </a:lnTo>
                      <a:lnTo>
                        <a:pt x="4227" y="21991"/>
                      </a:lnTo>
                      <a:lnTo>
                        <a:pt x="4290" y="21719"/>
                      </a:lnTo>
                      <a:lnTo>
                        <a:pt x="4311" y="21803"/>
                      </a:lnTo>
                      <a:lnTo>
                        <a:pt x="4374" y="21845"/>
                      </a:lnTo>
                      <a:lnTo>
                        <a:pt x="4416" y="21740"/>
                      </a:lnTo>
                      <a:lnTo>
                        <a:pt x="4458" y="21657"/>
                      </a:lnTo>
                      <a:lnTo>
                        <a:pt x="4520" y="21678"/>
                      </a:lnTo>
                      <a:lnTo>
                        <a:pt x="4562" y="21740"/>
                      </a:lnTo>
                      <a:lnTo>
                        <a:pt x="4604" y="21719"/>
                      </a:lnTo>
                      <a:lnTo>
                        <a:pt x="4688" y="21615"/>
                      </a:lnTo>
                      <a:lnTo>
                        <a:pt x="4834" y="21531"/>
                      </a:lnTo>
                      <a:lnTo>
                        <a:pt x="4834" y="21468"/>
                      </a:lnTo>
                      <a:cubicBezTo>
                        <a:pt x="5043" y="21406"/>
                        <a:pt x="5253" y="21301"/>
                        <a:pt x="5462" y="21217"/>
                      </a:cubicBezTo>
                      <a:lnTo>
                        <a:pt x="5462" y="21217"/>
                      </a:lnTo>
                      <a:lnTo>
                        <a:pt x="5420" y="21238"/>
                      </a:lnTo>
                      <a:lnTo>
                        <a:pt x="5546" y="21238"/>
                      </a:lnTo>
                      <a:lnTo>
                        <a:pt x="5504" y="21196"/>
                      </a:lnTo>
                      <a:cubicBezTo>
                        <a:pt x="5839" y="21050"/>
                        <a:pt x="6173" y="20903"/>
                        <a:pt x="6508" y="20778"/>
                      </a:cubicBezTo>
                      <a:lnTo>
                        <a:pt x="6571" y="20799"/>
                      </a:lnTo>
                      <a:lnTo>
                        <a:pt x="6759" y="20778"/>
                      </a:lnTo>
                      <a:lnTo>
                        <a:pt x="6822" y="20694"/>
                      </a:lnTo>
                      <a:lnTo>
                        <a:pt x="6989" y="20715"/>
                      </a:lnTo>
                      <a:lnTo>
                        <a:pt x="6989" y="20673"/>
                      </a:lnTo>
                      <a:lnTo>
                        <a:pt x="6927" y="20610"/>
                      </a:lnTo>
                      <a:cubicBezTo>
                        <a:pt x="7031" y="20569"/>
                        <a:pt x="7136" y="20527"/>
                        <a:pt x="7240" y="20485"/>
                      </a:cubicBezTo>
                      <a:lnTo>
                        <a:pt x="7282" y="20485"/>
                      </a:lnTo>
                      <a:cubicBezTo>
                        <a:pt x="7324" y="20464"/>
                        <a:pt x="7387" y="20422"/>
                        <a:pt x="7429" y="20422"/>
                      </a:cubicBezTo>
                      <a:lnTo>
                        <a:pt x="7450" y="20485"/>
                      </a:lnTo>
                      <a:lnTo>
                        <a:pt x="7554" y="20485"/>
                      </a:lnTo>
                      <a:lnTo>
                        <a:pt x="7617" y="20380"/>
                      </a:lnTo>
                      <a:lnTo>
                        <a:pt x="7638" y="20464"/>
                      </a:lnTo>
                      <a:lnTo>
                        <a:pt x="7659" y="20464"/>
                      </a:lnTo>
                      <a:lnTo>
                        <a:pt x="7701" y="20380"/>
                      </a:lnTo>
                      <a:lnTo>
                        <a:pt x="7763" y="20318"/>
                      </a:lnTo>
                      <a:lnTo>
                        <a:pt x="7868" y="20318"/>
                      </a:lnTo>
                      <a:lnTo>
                        <a:pt x="7973" y="20255"/>
                      </a:lnTo>
                      <a:lnTo>
                        <a:pt x="8015" y="20171"/>
                      </a:lnTo>
                      <a:cubicBezTo>
                        <a:pt x="8077" y="20150"/>
                        <a:pt x="8161" y="20087"/>
                        <a:pt x="8224" y="20066"/>
                      </a:cubicBezTo>
                      <a:lnTo>
                        <a:pt x="8224" y="20066"/>
                      </a:lnTo>
                      <a:lnTo>
                        <a:pt x="8182" y="20108"/>
                      </a:lnTo>
                      <a:lnTo>
                        <a:pt x="8182" y="20213"/>
                      </a:lnTo>
                      <a:lnTo>
                        <a:pt x="8224" y="20255"/>
                      </a:lnTo>
                      <a:lnTo>
                        <a:pt x="8370" y="20150"/>
                      </a:lnTo>
                      <a:lnTo>
                        <a:pt x="8391" y="20066"/>
                      </a:lnTo>
                      <a:lnTo>
                        <a:pt x="8475" y="20045"/>
                      </a:lnTo>
                      <a:lnTo>
                        <a:pt x="8496" y="20087"/>
                      </a:lnTo>
                      <a:lnTo>
                        <a:pt x="8538" y="20045"/>
                      </a:lnTo>
                      <a:lnTo>
                        <a:pt x="8580" y="20045"/>
                      </a:lnTo>
                      <a:lnTo>
                        <a:pt x="8600" y="20108"/>
                      </a:lnTo>
                      <a:lnTo>
                        <a:pt x="8580" y="20192"/>
                      </a:lnTo>
                      <a:lnTo>
                        <a:pt x="8642" y="20192"/>
                      </a:lnTo>
                      <a:lnTo>
                        <a:pt x="8705" y="20087"/>
                      </a:lnTo>
                      <a:lnTo>
                        <a:pt x="8789" y="20087"/>
                      </a:lnTo>
                      <a:lnTo>
                        <a:pt x="8872" y="20004"/>
                      </a:lnTo>
                      <a:lnTo>
                        <a:pt x="8977" y="20004"/>
                      </a:lnTo>
                      <a:lnTo>
                        <a:pt x="9082" y="19857"/>
                      </a:lnTo>
                      <a:lnTo>
                        <a:pt x="9186" y="19794"/>
                      </a:lnTo>
                      <a:lnTo>
                        <a:pt x="9270" y="19836"/>
                      </a:lnTo>
                      <a:lnTo>
                        <a:pt x="9270" y="19899"/>
                      </a:lnTo>
                      <a:lnTo>
                        <a:pt x="9186" y="20004"/>
                      </a:lnTo>
                      <a:lnTo>
                        <a:pt x="9103" y="20150"/>
                      </a:lnTo>
                      <a:lnTo>
                        <a:pt x="9103" y="20192"/>
                      </a:lnTo>
                      <a:lnTo>
                        <a:pt x="9165" y="20192"/>
                      </a:lnTo>
                      <a:lnTo>
                        <a:pt x="9312" y="20045"/>
                      </a:lnTo>
                      <a:lnTo>
                        <a:pt x="9312" y="19857"/>
                      </a:lnTo>
                      <a:lnTo>
                        <a:pt x="9333" y="19836"/>
                      </a:lnTo>
                      <a:lnTo>
                        <a:pt x="9396" y="19899"/>
                      </a:lnTo>
                      <a:lnTo>
                        <a:pt x="9479" y="19857"/>
                      </a:lnTo>
                      <a:lnTo>
                        <a:pt x="9542" y="19878"/>
                      </a:lnTo>
                      <a:lnTo>
                        <a:pt x="9647" y="19878"/>
                      </a:lnTo>
                      <a:lnTo>
                        <a:pt x="9751" y="19753"/>
                      </a:lnTo>
                      <a:lnTo>
                        <a:pt x="9793" y="19753"/>
                      </a:lnTo>
                      <a:lnTo>
                        <a:pt x="9814" y="19773"/>
                      </a:lnTo>
                      <a:lnTo>
                        <a:pt x="9856" y="19648"/>
                      </a:lnTo>
                      <a:lnTo>
                        <a:pt x="9919" y="19585"/>
                      </a:lnTo>
                      <a:lnTo>
                        <a:pt x="9940" y="19627"/>
                      </a:lnTo>
                      <a:lnTo>
                        <a:pt x="9919" y="19690"/>
                      </a:lnTo>
                      <a:lnTo>
                        <a:pt x="9919" y="19794"/>
                      </a:lnTo>
                      <a:lnTo>
                        <a:pt x="9960" y="19773"/>
                      </a:lnTo>
                      <a:lnTo>
                        <a:pt x="10044" y="19669"/>
                      </a:lnTo>
                      <a:lnTo>
                        <a:pt x="10002" y="19648"/>
                      </a:lnTo>
                      <a:lnTo>
                        <a:pt x="10065" y="19564"/>
                      </a:lnTo>
                      <a:lnTo>
                        <a:pt x="10065" y="19522"/>
                      </a:lnTo>
                      <a:lnTo>
                        <a:pt x="9898" y="19522"/>
                      </a:lnTo>
                      <a:lnTo>
                        <a:pt x="9856" y="19481"/>
                      </a:lnTo>
                      <a:lnTo>
                        <a:pt x="10023" y="19439"/>
                      </a:lnTo>
                      <a:lnTo>
                        <a:pt x="10212" y="19334"/>
                      </a:lnTo>
                      <a:lnTo>
                        <a:pt x="10442" y="19334"/>
                      </a:lnTo>
                      <a:lnTo>
                        <a:pt x="10484" y="19271"/>
                      </a:lnTo>
                      <a:lnTo>
                        <a:pt x="10484" y="19209"/>
                      </a:lnTo>
                      <a:lnTo>
                        <a:pt x="10442" y="19209"/>
                      </a:lnTo>
                      <a:lnTo>
                        <a:pt x="10484" y="19167"/>
                      </a:lnTo>
                      <a:lnTo>
                        <a:pt x="10567" y="19146"/>
                      </a:lnTo>
                      <a:lnTo>
                        <a:pt x="10651" y="19104"/>
                      </a:lnTo>
                      <a:lnTo>
                        <a:pt x="10693" y="19104"/>
                      </a:lnTo>
                      <a:lnTo>
                        <a:pt x="10735" y="19209"/>
                      </a:lnTo>
                      <a:lnTo>
                        <a:pt x="10839" y="19209"/>
                      </a:lnTo>
                      <a:lnTo>
                        <a:pt x="10881" y="19125"/>
                      </a:lnTo>
                      <a:lnTo>
                        <a:pt x="10860" y="19104"/>
                      </a:lnTo>
                      <a:lnTo>
                        <a:pt x="10944" y="19020"/>
                      </a:lnTo>
                      <a:lnTo>
                        <a:pt x="10944" y="18916"/>
                      </a:lnTo>
                      <a:lnTo>
                        <a:pt x="10986" y="18853"/>
                      </a:lnTo>
                      <a:lnTo>
                        <a:pt x="11049" y="18916"/>
                      </a:lnTo>
                      <a:lnTo>
                        <a:pt x="11049" y="18999"/>
                      </a:lnTo>
                      <a:lnTo>
                        <a:pt x="11090" y="19041"/>
                      </a:lnTo>
                      <a:lnTo>
                        <a:pt x="11216" y="18957"/>
                      </a:lnTo>
                      <a:lnTo>
                        <a:pt x="11279" y="18895"/>
                      </a:lnTo>
                      <a:lnTo>
                        <a:pt x="11362" y="18895"/>
                      </a:lnTo>
                      <a:lnTo>
                        <a:pt x="11404" y="18790"/>
                      </a:lnTo>
                      <a:lnTo>
                        <a:pt x="11425" y="18748"/>
                      </a:lnTo>
                      <a:lnTo>
                        <a:pt x="11488" y="18811"/>
                      </a:lnTo>
                      <a:lnTo>
                        <a:pt x="11593" y="18790"/>
                      </a:lnTo>
                      <a:lnTo>
                        <a:pt x="11718" y="18623"/>
                      </a:lnTo>
                      <a:lnTo>
                        <a:pt x="11718" y="18539"/>
                      </a:lnTo>
                      <a:lnTo>
                        <a:pt x="11613" y="18539"/>
                      </a:lnTo>
                      <a:lnTo>
                        <a:pt x="11593" y="18518"/>
                      </a:lnTo>
                      <a:lnTo>
                        <a:pt x="11739" y="18413"/>
                      </a:lnTo>
                      <a:lnTo>
                        <a:pt x="11844" y="18393"/>
                      </a:lnTo>
                      <a:lnTo>
                        <a:pt x="11927" y="18288"/>
                      </a:lnTo>
                      <a:lnTo>
                        <a:pt x="11990" y="18288"/>
                      </a:lnTo>
                      <a:lnTo>
                        <a:pt x="12011" y="18330"/>
                      </a:lnTo>
                      <a:lnTo>
                        <a:pt x="12137" y="18204"/>
                      </a:lnTo>
                      <a:lnTo>
                        <a:pt x="12241" y="18141"/>
                      </a:lnTo>
                      <a:lnTo>
                        <a:pt x="12262" y="18079"/>
                      </a:lnTo>
                      <a:lnTo>
                        <a:pt x="12346" y="18037"/>
                      </a:lnTo>
                      <a:lnTo>
                        <a:pt x="12367" y="17995"/>
                      </a:lnTo>
                      <a:lnTo>
                        <a:pt x="12450" y="17995"/>
                      </a:lnTo>
                      <a:lnTo>
                        <a:pt x="12471" y="18079"/>
                      </a:lnTo>
                      <a:lnTo>
                        <a:pt x="12534" y="18100"/>
                      </a:lnTo>
                      <a:lnTo>
                        <a:pt x="12555" y="18016"/>
                      </a:lnTo>
                      <a:lnTo>
                        <a:pt x="12660" y="18016"/>
                      </a:lnTo>
                      <a:lnTo>
                        <a:pt x="12722" y="17995"/>
                      </a:lnTo>
                      <a:lnTo>
                        <a:pt x="12722" y="17911"/>
                      </a:lnTo>
                      <a:lnTo>
                        <a:pt x="12827" y="17890"/>
                      </a:lnTo>
                      <a:lnTo>
                        <a:pt x="12848" y="17828"/>
                      </a:lnTo>
                      <a:lnTo>
                        <a:pt x="12869" y="17869"/>
                      </a:lnTo>
                      <a:lnTo>
                        <a:pt x="13036" y="17890"/>
                      </a:lnTo>
                      <a:lnTo>
                        <a:pt x="13057" y="17786"/>
                      </a:lnTo>
                      <a:lnTo>
                        <a:pt x="13099" y="17786"/>
                      </a:lnTo>
                      <a:lnTo>
                        <a:pt x="13099" y="17849"/>
                      </a:lnTo>
                      <a:lnTo>
                        <a:pt x="13162" y="17849"/>
                      </a:lnTo>
                      <a:lnTo>
                        <a:pt x="13204" y="17786"/>
                      </a:lnTo>
                      <a:lnTo>
                        <a:pt x="13266" y="17849"/>
                      </a:lnTo>
                      <a:lnTo>
                        <a:pt x="13308" y="17807"/>
                      </a:lnTo>
                      <a:lnTo>
                        <a:pt x="13371" y="17660"/>
                      </a:lnTo>
                      <a:lnTo>
                        <a:pt x="13308" y="17660"/>
                      </a:lnTo>
                      <a:lnTo>
                        <a:pt x="13266" y="17681"/>
                      </a:lnTo>
                      <a:lnTo>
                        <a:pt x="13287" y="17597"/>
                      </a:lnTo>
                      <a:lnTo>
                        <a:pt x="13350" y="17556"/>
                      </a:lnTo>
                      <a:cubicBezTo>
                        <a:pt x="13371" y="17618"/>
                        <a:pt x="13392" y="17702"/>
                        <a:pt x="13455" y="17765"/>
                      </a:cubicBezTo>
                      <a:cubicBezTo>
                        <a:pt x="13517" y="17849"/>
                        <a:pt x="13392" y="17995"/>
                        <a:pt x="13308" y="18079"/>
                      </a:cubicBezTo>
                      <a:lnTo>
                        <a:pt x="13245" y="18183"/>
                      </a:lnTo>
                      <a:lnTo>
                        <a:pt x="13266" y="18225"/>
                      </a:lnTo>
                      <a:lnTo>
                        <a:pt x="13371" y="18309"/>
                      </a:lnTo>
                      <a:lnTo>
                        <a:pt x="13350" y="18413"/>
                      </a:lnTo>
                      <a:lnTo>
                        <a:pt x="13266" y="18351"/>
                      </a:lnTo>
                      <a:lnTo>
                        <a:pt x="13245" y="18393"/>
                      </a:lnTo>
                      <a:lnTo>
                        <a:pt x="13266" y="18497"/>
                      </a:lnTo>
                      <a:lnTo>
                        <a:pt x="13162" y="18623"/>
                      </a:lnTo>
                      <a:lnTo>
                        <a:pt x="13099" y="18602"/>
                      </a:lnTo>
                      <a:lnTo>
                        <a:pt x="13099" y="18351"/>
                      </a:lnTo>
                      <a:lnTo>
                        <a:pt x="13057" y="18330"/>
                      </a:lnTo>
                      <a:lnTo>
                        <a:pt x="12890" y="18351"/>
                      </a:lnTo>
                      <a:lnTo>
                        <a:pt x="12639" y="18497"/>
                      </a:lnTo>
                      <a:lnTo>
                        <a:pt x="12471" y="18602"/>
                      </a:lnTo>
                      <a:lnTo>
                        <a:pt x="12450" y="18665"/>
                      </a:lnTo>
                      <a:lnTo>
                        <a:pt x="12471" y="18727"/>
                      </a:lnTo>
                      <a:lnTo>
                        <a:pt x="12471" y="18853"/>
                      </a:lnTo>
                      <a:lnTo>
                        <a:pt x="12450" y="18957"/>
                      </a:lnTo>
                      <a:lnTo>
                        <a:pt x="12409" y="19041"/>
                      </a:lnTo>
                      <a:lnTo>
                        <a:pt x="12409" y="19146"/>
                      </a:lnTo>
                      <a:lnTo>
                        <a:pt x="12471" y="19188"/>
                      </a:lnTo>
                      <a:lnTo>
                        <a:pt x="12555" y="19167"/>
                      </a:lnTo>
                      <a:lnTo>
                        <a:pt x="12576" y="19125"/>
                      </a:lnTo>
                      <a:lnTo>
                        <a:pt x="12555" y="19083"/>
                      </a:lnTo>
                      <a:lnTo>
                        <a:pt x="12513" y="19062"/>
                      </a:lnTo>
                      <a:lnTo>
                        <a:pt x="12555" y="19020"/>
                      </a:lnTo>
                      <a:lnTo>
                        <a:pt x="12681" y="19020"/>
                      </a:lnTo>
                      <a:lnTo>
                        <a:pt x="12660" y="19062"/>
                      </a:lnTo>
                      <a:lnTo>
                        <a:pt x="12722" y="19125"/>
                      </a:lnTo>
                      <a:lnTo>
                        <a:pt x="12785" y="19041"/>
                      </a:lnTo>
                      <a:lnTo>
                        <a:pt x="12848" y="19041"/>
                      </a:lnTo>
                      <a:lnTo>
                        <a:pt x="12764" y="19146"/>
                      </a:lnTo>
                      <a:lnTo>
                        <a:pt x="12764" y="19188"/>
                      </a:lnTo>
                      <a:lnTo>
                        <a:pt x="12555" y="19355"/>
                      </a:lnTo>
                      <a:lnTo>
                        <a:pt x="12534" y="19397"/>
                      </a:lnTo>
                      <a:lnTo>
                        <a:pt x="12639" y="19439"/>
                      </a:lnTo>
                      <a:lnTo>
                        <a:pt x="12681" y="19355"/>
                      </a:lnTo>
                      <a:lnTo>
                        <a:pt x="12764" y="19292"/>
                      </a:lnTo>
                      <a:lnTo>
                        <a:pt x="12764" y="19229"/>
                      </a:lnTo>
                      <a:lnTo>
                        <a:pt x="12890" y="19146"/>
                      </a:lnTo>
                      <a:lnTo>
                        <a:pt x="12869" y="19083"/>
                      </a:lnTo>
                      <a:lnTo>
                        <a:pt x="12932" y="19041"/>
                      </a:lnTo>
                      <a:lnTo>
                        <a:pt x="12973" y="19041"/>
                      </a:lnTo>
                      <a:lnTo>
                        <a:pt x="13036" y="18916"/>
                      </a:lnTo>
                      <a:lnTo>
                        <a:pt x="13078" y="18937"/>
                      </a:lnTo>
                      <a:lnTo>
                        <a:pt x="13183" y="18916"/>
                      </a:lnTo>
                      <a:lnTo>
                        <a:pt x="13287" y="18937"/>
                      </a:lnTo>
                      <a:lnTo>
                        <a:pt x="13455" y="18832"/>
                      </a:lnTo>
                      <a:lnTo>
                        <a:pt x="13413" y="18748"/>
                      </a:lnTo>
                      <a:lnTo>
                        <a:pt x="13287" y="18706"/>
                      </a:lnTo>
                      <a:lnTo>
                        <a:pt x="13371" y="18665"/>
                      </a:lnTo>
                      <a:lnTo>
                        <a:pt x="13497" y="18665"/>
                      </a:lnTo>
                      <a:lnTo>
                        <a:pt x="13580" y="18769"/>
                      </a:lnTo>
                      <a:lnTo>
                        <a:pt x="13664" y="18769"/>
                      </a:lnTo>
                      <a:lnTo>
                        <a:pt x="13727" y="18665"/>
                      </a:lnTo>
                      <a:lnTo>
                        <a:pt x="13685" y="18539"/>
                      </a:lnTo>
                      <a:lnTo>
                        <a:pt x="13580" y="18518"/>
                      </a:lnTo>
                      <a:lnTo>
                        <a:pt x="13622" y="18455"/>
                      </a:lnTo>
                      <a:lnTo>
                        <a:pt x="13706" y="18455"/>
                      </a:lnTo>
                      <a:lnTo>
                        <a:pt x="13789" y="18497"/>
                      </a:lnTo>
                      <a:lnTo>
                        <a:pt x="13852" y="18455"/>
                      </a:lnTo>
                      <a:lnTo>
                        <a:pt x="13894" y="18518"/>
                      </a:lnTo>
                      <a:lnTo>
                        <a:pt x="13957" y="18539"/>
                      </a:lnTo>
                      <a:lnTo>
                        <a:pt x="14041" y="18413"/>
                      </a:lnTo>
                      <a:lnTo>
                        <a:pt x="14020" y="18330"/>
                      </a:lnTo>
                      <a:lnTo>
                        <a:pt x="13957" y="18309"/>
                      </a:lnTo>
                      <a:lnTo>
                        <a:pt x="13957" y="18225"/>
                      </a:lnTo>
                      <a:lnTo>
                        <a:pt x="14062" y="18225"/>
                      </a:lnTo>
                      <a:lnTo>
                        <a:pt x="14166" y="18204"/>
                      </a:lnTo>
                      <a:lnTo>
                        <a:pt x="14124" y="18079"/>
                      </a:lnTo>
                      <a:lnTo>
                        <a:pt x="14041" y="18037"/>
                      </a:lnTo>
                      <a:lnTo>
                        <a:pt x="13957" y="18079"/>
                      </a:lnTo>
                      <a:lnTo>
                        <a:pt x="14041" y="17995"/>
                      </a:lnTo>
                      <a:cubicBezTo>
                        <a:pt x="14062" y="17974"/>
                        <a:pt x="14041" y="17932"/>
                        <a:pt x="14041" y="17932"/>
                      </a:cubicBezTo>
                      <a:lnTo>
                        <a:pt x="14145" y="17828"/>
                      </a:lnTo>
                      <a:lnTo>
                        <a:pt x="14166" y="17911"/>
                      </a:lnTo>
                      <a:lnTo>
                        <a:pt x="14229" y="17911"/>
                      </a:lnTo>
                      <a:lnTo>
                        <a:pt x="14313" y="17807"/>
                      </a:lnTo>
                      <a:lnTo>
                        <a:pt x="14354" y="17869"/>
                      </a:lnTo>
                      <a:lnTo>
                        <a:pt x="14438" y="17828"/>
                      </a:lnTo>
                      <a:lnTo>
                        <a:pt x="14417" y="17765"/>
                      </a:lnTo>
                      <a:lnTo>
                        <a:pt x="14334" y="17723"/>
                      </a:lnTo>
                      <a:lnTo>
                        <a:pt x="14396" y="17660"/>
                      </a:lnTo>
                      <a:lnTo>
                        <a:pt x="14438" y="17597"/>
                      </a:lnTo>
                      <a:lnTo>
                        <a:pt x="14396" y="17514"/>
                      </a:lnTo>
                      <a:lnTo>
                        <a:pt x="14313" y="17556"/>
                      </a:lnTo>
                      <a:lnTo>
                        <a:pt x="14292" y="17597"/>
                      </a:lnTo>
                      <a:lnTo>
                        <a:pt x="14229" y="17597"/>
                      </a:lnTo>
                      <a:lnTo>
                        <a:pt x="14250" y="17493"/>
                      </a:lnTo>
                      <a:lnTo>
                        <a:pt x="14208" y="17472"/>
                      </a:lnTo>
                      <a:lnTo>
                        <a:pt x="14103" y="17493"/>
                      </a:lnTo>
                      <a:lnTo>
                        <a:pt x="14041" y="17577"/>
                      </a:lnTo>
                      <a:lnTo>
                        <a:pt x="14103" y="17618"/>
                      </a:lnTo>
                      <a:lnTo>
                        <a:pt x="14041" y="17723"/>
                      </a:lnTo>
                      <a:lnTo>
                        <a:pt x="13999" y="17702"/>
                      </a:lnTo>
                      <a:lnTo>
                        <a:pt x="13978" y="17786"/>
                      </a:lnTo>
                      <a:lnTo>
                        <a:pt x="13894" y="17765"/>
                      </a:lnTo>
                      <a:lnTo>
                        <a:pt x="13831" y="17807"/>
                      </a:lnTo>
                      <a:lnTo>
                        <a:pt x="13873" y="17869"/>
                      </a:lnTo>
                      <a:lnTo>
                        <a:pt x="13999" y="17995"/>
                      </a:lnTo>
                      <a:lnTo>
                        <a:pt x="13831" y="18141"/>
                      </a:lnTo>
                      <a:lnTo>
                        <a:pt x="13831" y="18079"/>
                      </a:lnTo>
                      <a:lnTo>
                        <a:pt x="13727" y="17995"/>
                      </a:lnTo>
                      <a:lnTo>
                        <a:pt x="13685" y="18037"/>
                      </a:lnTo>
                      <a:lnTo>
                        <a:pt x="13706" y="18121"/>
                      </a:lnTo>
                      <a:lnTo>
                        <a:pt x="13685" y="18225"/>
                      </a:lnTo>
                      <a:lnTo>
                        <a:pt x="13622" y="18204"/>
                      </a:lnTo>
                      <a:lnTo>
                        <a:pt x="13580" y="18225"/>
                      </a:lnTo>
                      <a:lnTo>
                        <a:pt x="13517" y="18330"/>
                      </a:lnTo>
                      <a:lnTo>
                        <a:pt x="13434" y="18351"/>
                      </a:lnTo>
                      <a:lnTo>
                        <a:pt x="13434" y="18288"/>
                      </a:lnTo>
                      <a:lnTo>
                        <a:pt x="13497" y="18225"/>
                      </a:lnTo>
                      <a:lnTo>
                        <a:pt x="13497" y="18121"/>
                      </a:lnTo>
                      <a:lnTo>
                        <a:pt x="13413" y="18079"/>
                      </a:lnTo>
                      <a:lnTo>
                        <a:pt x="13371" y="18079"/>
                      </a:lnTo>
                      <a:cubicBezTo>
                        <a:pt x="13413" y="17995"/>
                        <a:pt x="13476" y="17911"/>
                        <a:pt x="13559" y="17849"/>
                      </a:cubicBezTo>
                      <a:lnTo>
                        <a:pt x="13559" y="17807"/>
                      </a:lnTo>
                      <a:cubicBezTo>
                        <a:pt x="13497" y="17702"/>
                        <a:pt x="13476" y="17597"/>
                        <a:pt x="13434" y="17493"/>
                      </a:cubicBezTo>
                      <a:lnTo>
                        <a:pt x="13476" y="17493"/>
                      </a:lnTo>
                      <a:lnTo>
                        <a:pt x="13517" y="17535"/>
                      </a:lnTo>
                      <a:lnTo>
                        <a:pt x="13538" y="17493"/>
                      </a:lnTo>
                      <a:lnTo>
                        <a:pt x="13497" y="17409"/>
                      </a:lnTo>
                      <a:lnTo>
                        <a:pt x="13413" y="17388"/>
                      </a:lnTo>
                      <a:lnTo>
                        <a:pt x="13476" y="17367"/>
                      </a:lnTo>
                      <a:lnTo>
                        <a:pt x="13580" y="17388"/>
                      </a:lnTo>
                      <a:lnTo>
                        <a:pt x="13706" y="17263"/>
                      </a:lnTo>
                      <a:lnTo>
                        <a:pt x="13831" y="17263"/>
                      </a:lnTo>
                      <a:lnTo>
                        <a:pt x="13936" y="17158"/>
                      </a:lnTo>
                      <a:lnTo>
                        <a:pt x="14020" y="17137"/>
                      </a:lnTo>
                      <a:lnTo>
                        <a:pt x="14145" y="16991"/>
                      </a:lnTo>
                      <a:lnTo>
                        <a:pt x="14145" y="16844"/>
                      </a:lnTo>
                      <a:lnTo>
                        <a:pt x="14103" y="16781"/>
                      </a:lnTo>
                      <a:lnTo>
                        <a:pt x="14082" y="16781"/>
                      </a:lnTo>
                      <a:lnTo>
                        <a:pt x="14020" y="16656"/>
                      </a:lnTo>
                      <a:lnTo>
                        <a:pt x="13957" y="16635"/>
                      </a:lnTo>
                      <a:lnTo>
                        <a:pt x="13810" y="16635"/>
                      </a:lnTo>
                      <a:lnTo>
                        <a:pt x="13831" y="16530"/>
                      </a:lnTo>
                      <a:lnTo>
                        <a:pt x="13831" y="16426"/>
                      </a:lnTo>
                      <a:lnTo>
                        <a:pt x="13999" y="16363"/>
                      </a:lnTo>
                      <a:lnTo>
                        <a:pt x="14020" y="16321"/>
                      </a:lnTo>
                      <a:lnTo>
                        <a:pt x="14103" y="16300"/>
                      </a:lnTo>
                      <a:lnTo>
                        <a:pt x="14124" y="16216"/>
                      </a:lnTo>
                      <a:lnTo>
                        <a:pt x="14103" y="16216"/>
                      </a:lnTo>
                      <a:lnTo>
                        <a:pt x="14145" y="16154"/>
                      </a:lnTo>
                      <a:lnTo>
                        <a:pt x="14250" y="16196"/>
                      </a:lnTo>
                      <a:lnTo>
                        <a:pt x="14417" y="16091"/>
                      </a:lnTo>
                      <a:lnTo>
                        <a:pt x="14522" y="16175"/>
                      </a:lnTo>
                      <a:lnTo>
                        <a:pt x="14647" y="16091"/>
                      </a:lnTo>
                      <a:lnTo>
                        <a:pt x="14626" y="16175"/>
                      </a:lnTo>
                      <a:lnTo>
                        <a:pt x="14647" y="16216"/>
                      </a:lnTo>
                      <a:lnTo>
                        <a:pt x="14731" y="16216"/>
                      </a:lnTo>
                      <a:lnTo>
                        <a:pt x="14857" y="16091"/>
                      </a:lnTo>
                      <a:lnTo>
                        <a:pt x="14836" y="16028"/>
                      </a:lnTo>
                      <a:lnTo>
                        <a:pt x="14773" y="16007"/>
                      </a:lnTo>
                      <a:lnTo>
                        <a:pt x="14752" y="15965"/>
                      </a:lnTo>
                      <a:lnTo>
                        <a:pt x="14794" y="15924"/>
                      </a:lnTo>
                      <a:lnTo>
                        <a:pt x="14919" y="15986"/>
                      </a:lnTo>
                      <a:lnTo>
                        <a:pt x="15129" y="15924"/>
                      </a:lnTo>
                      <a:lnTo>
                        <a:pt x="15170" y="15777"/>
                      </a:lnTo>
                      <a:lnTo>
                        <a:pt x="15129" y="15631"/>
                      </a:lnTo>
                      <a:lnTo>
                        <a:pt x="14961" y="15526"/>
                      </a:lnTo>
                      <a:lnTo>
                        <a:pt x="14891" y="15526"/>
                      </a:lnTo>
                      <a:lnTo>
                        <a:pt x="14919" y="15505"/>
                      </a:lnTo>
                      <a:lnTo>
                        <a:pt x="15066" y="15505"/>
                      </a:lnTo>
                      <a:lnTo>
                        <a:pt x="15150" y="15589"/>
                      </a:lnTo>
                      <a:lnTo>
                        <a:pt x="15296" y="15589"/>
                      </a:lnTo>
                      <a:lnTo>
                        <a:pt x="15401" y="15484"/>
                      </a:lnTo>
                      <a:lnTo>
                        <a:pt x="15401" y="15400"/>
                      </a:lnTo>
                      <a:lnTo>
                        <a:pt x="15673" y="15275"/>
                      </a:lnTo>
                      <a:lnTo>
                        <a:pt x="15798" y="15149"/>
                      </a:lnTo>
                      <a:lnTo>
                        <a:pt x="15924" y="15149"/>
                      </a:lnTo>
                      <a:lnTo>
                        <a:pt x="15986" y="15087"/>
                      </a:lnTo>
                      <a:lnTo>
                        <a:pt x="15986" y="15003"/>
                      </a:lnTo>
                      <a:lnTo>
                        <a:pt x="16217" y="14836"/>
                      </a:lnTo>
                      <a:lnTo>
                        <a:pt x="16426" y="14794"/>
                      </a:lnTo>
                      <a:lnTo>
                        <a:pt x="16656" y="14584"/>
                      </a:lnTo>
                      <a:lnTo>
                        <a:pt x="16844" y="14564"/>
                      </a:lnTo>
                      <a:lnTo>
                        <a:pt x="17033" y="14333"/>
                      </a:lnTo>
                      <a:lnTo>
                        <a:pt x="16949" y="14480"/>
                      </a:lnTo>
                      <a:lnTo>
                        <a:pt x="16949" y="14626"/>
                      </a:lnTo>
                      <a:lnTo>
                        <a:pt x="17012" y="14647"/>
                      </a:lnTo>
                      <a:lnTo>
                        <a:pt x="17075" y="14668"/>
                      </a:lnTo>
                      <a:lnTo>
                        <a:pt x="17116" y="14731"/>
                      </a:lnTo>
                      <a:lnTo>
                        <a:pt x="17263" y="14564"/>
                      </a:lnTo>
                      <a:lnTo>
                        <a:pt x="17367" y="14522"/>
                      </a:lnTo>
                      <a:lnTo>
                        <a:pt x="17598" y="14438"/>
                      </a:lnTo>
                      <a:lnTo>
                        <a:pt x="17681" y="14354"/>
                      </a:lnTo>
                      <a:lnTo>
                        <a:pt x="17681" y="14354"/>
                      </a:lnTo>
                      <a:lnTo>
                        <a:pt x="17639" y="14480"/>
                      </a:lnTo>
                      <a:lnTo>
                        <a:pt x="17451" y="14584"/>
                      </a:lnTo>
                      <a:lnTo>
                        <a:pt x="17326" y="14584"/>
                      </a:lnTo>
                      <a:lnTo>
                        <a:pt x="17054" y="14856"/>
                      </a:lnTo>
                      <a:lnTo>
                        <a:pt x="17033" y="14961"/>
                      </a:lnTo>
                      <a:lnTo>
                        <a:pt x="17158" y="15149"/>
                      </a:lnTo>
                      <a:lnTo>
                        <a:pt x="17179" y="15275"/>
                      </a:lnTo>
                      <a:lnTo>
                        <a:pt x="17054" y="15191"/>
                      </a:lnTo>
                      <a:lnTo>
                        <a:pt x="16949" y="15191"/>
                      </a:lnTo>
                      <a:lnTo>
                        <a:pt x="16886" y="15212"/>
                      </a:lnTo>
                      <a:lnTo>
                        <a:pt x="16823" y="15212"/>
                      </a:lnTo>
                      <a:lnTo>
                        <a:pt x="16719" y="15149"/>
                      </a:lnTo>
                      <a:lnTo>
                        <a:pt x="16698" y="14982"/>
                      </a:lnTo>
                      <a:lnTo>
                        <a:pt x="16510" y="15066"/>
                      </a:lnTo>
                      <a:lnTo>
                        <a:pt x="16405" y="15066"/>
                      </a:lnTo>
                      <a:lnTo>
                        <a:pt x="16238" y="15170"/>
                      </a:lnTo>
                      <a:lnTo>
                        <a:pt x="16091" y="15170"/>
                      </a:lnTo>
                      <a:lnTo>
                        <a:pt x="15986" y="15275"/>
                      </a:lnTo>
                      <a:lnTo>
                        <a:pt x="15986" y="15380"/>
                      </a:lnTo>
                      <a:lnTo>
                        <a:pt x="16007" y="15421"/>
                      </a:lnTo>
                      <a:lnTo>
                        <a:pt x="15903" y="15610"/>
                      </a:lnTo>
                      <a:lnTo>
                        <a:pt x="15777" y="15693"/>
                      </a:lnTo>
                      <a:lnTo>
                        <a:pt x="15714" y="15840"/>
                      </a:lnTo>
                      <a:lnTo>
                        <a:pt x="15380" y="16133"/>
                      </a:lnTo>
                      <a:lnTo>
                        <a:pt x="15296" y="16237"/>
                      </a:lnTo>
                      <a:lnTo>
                        <a:pt x="15296" y="16321"/>
                      </a:lnTo>
                      <a:lnTo>
                        <a:pt x="15401" y="16468"/>
                      </a:lnTo>
                      <a:lnTo>
                        <a:pt x="15463" y="16405"/>
                      </a:lnTo>
                      <a:lnTo>
                        <a:pt x="15505" y="16405"/>
                      </a:lnTo>
                      <a:lnTo>
                        <a:pt x="15610" y="16321"/>
                      </a:lnTo>
                      <a:lnTo>
                        <a:pt x="15694" y="16342"/>
                      </a:lnTo>
                      <a:lnTo>
                        <a:pt x="15694" y="16405"/>
                      </a:lnTo>
                      <a:lnTo>
                        <a:pt x="15484" y="16551"/>
                      </a:lnTo>
                      <a:lnTo>
                        <a:pt x="15401" y="16551"/>
                      </a:lnTo>
                      <a:lnTo>
                        <a:pt x="15359" y="16656"/>
                      </a:lnTo>
                      <a:lnTo>
                        <a:pt x="15254" y="16614"/>
                      </a:lnTo>
                      <a:lnTo>
                        <a:pt x="15170" y="16614"/>
                      </a:lnTo>
                      <a:lnTo>
                        <a:pt x="15087" y="16635"/>
                      </a:lnTo>
                      <a:lnTo>
                        <a:pt x="15087" y="16740"/>
                      </a:lnTo>
                      <a:lnTo>
                        <a:pt x="15024" y="16719"/>
                      </a:lnTo>
                      <a:lnTo>
                        <a:pt x="14919" y="16740"/>
                      </a:lnTo>
                      <a:lnTo>
                        <a:pt x="14919" y="16865"/>
                      </a:lnTo>
                      <a:lnTo>
                        <a:pt x="15066" y="17053"/>
                      </a:lnTo>
                      <a:lnTo>
                        <a:pt x="15129" y="17032"/>
                      </a:lnTo>
                      <a:lnTo>
                        <a:pt x="15170" y="16949"/>
                      </a:lnTo>
                      <a:lnTo>
                        <a:pt x="15233" y="17032"/>
                      </a:lnTo>
                      <a:lnTo>
                        <a:pt x="15275" y="16886"/>
                      </a:lnTo>
                      <a:lnTo>
                        <a:pt x="15359" y="16886"/>
                      </a:lnTo>
                      <a:lnTo>
                        <a:pt x="15359" y="16991"/>
                      </a:lnTo>
                      <a:lnTo>
                        <a:pt x="15442" y="16949"/>
                      </a:lnTo>
                      <a:lnTo>
                        <a:pt x="15463" y="16865"/>
                      </a:lnTo>
                      <a:lnTo>
                        <a:pt x="15526" y="16823"/>
                      </a:lnTo>
                      <a:lnTo>
                        <a:pt x="15652" y="16740"/>
                      </a:lnTo>
                      <a:lnTo>
                        <a:pt x="15652" y="16614"/>
                      </a:lnTo>
                      <a:lnTo>
                        <a:pt x="15714" y="16530"/>
                      </a:lnTo>
                      <a:lnTo>
                        <a:pt x="15714" y="16572"/>
                      </a:lnTo>
                      <a:lnTo>
                        <a:pt x="15673" y="16635"/>
                      </a:lnTo>
                      <a:lnTo>
                        <a:pt x="15714" y="16719"/>
                      </a:lnTo>
                      <a:lnTo>
                        <a:pt x="15840" y="16719"/>
                      </a:lnTo>
                      <a:lnTo>
                        <a:pt x="16028" y="16572"/>
                      </a:lnTo>
                      <a:lnTo>
                        <a:pt x="16175" y="16572"/>
                      </a:lnTo>
                      <a:lnTo>
                        <a:pt x="16196" y="16656"/>
                      </a:lnTo>
                      <a:lnTo>
                        <a:pt x="16258" y="16614"/>
                      </a:lnTo>
                      <a:lnTo>
                        <a:pt x="16321" y="16405"/>
                      </a:lnTo>
                      <a:lnTo>
                        <a:pt x="16447" y="16321"/>
                      </a:lnTo>
                      <a:lnTo>
                        <a:pt x="16510" y="16321"/>
                      </a:lnTo>
                      <a:lnTo>
                        <a:pt x="16363" y="16468"/>
                      </a:lnTo>
                      <a:lnTo>
                        <a:pt x="16363" y="16551"/>
                      </a:lnTo>
                      <a:lnTo>
                        <a:pt x="16447" y="16509"/>
                      </a:lnTo>
                      <a:lnTo>
                        <a:pt x="16572" y="16342"/>
                      </a:lnTo>
                      <a:lnTo>
                        <a:pt x="16656" y="16154"/>
                      </a:lnTo>
                      <a:lnTo>
                        <a:pt x="16740" y="16112"/>
                      </a:lnTo>
                      <a:lnTo>
                        <a:pt x="16740" y="16196"/>
                      </a:lnTo>
                      <a:lnTo>
                        <a:pt x="16656" y="16321"/>
                      </a:lnTo>
                      <a:lnTo>
                        <a:pt x="16656" y="16363"/>
                      </a:lnTo>
                      <a:lnTo>
                        <a:pt x="16782" y="16237"/>
                      </a:lnTo>
                      <a:lnTo>
                        <a:pt x="16844" y="16321"/>
                      </a:lnTo>
                      <a:lnTo>
                        <a:pt x="16844" y="16405"/>
                      </a:lnTo>
                      <a:lnTo>
                        <a:pt x="16970" y="16426"/>
                      </a:lnTo>
                      <a:lnTo>
                        <a:pt x="17033" y="16468"/>
                      </a:lnTo>
                      <a:lnTo>
                        <a:pt x="17095" y="16405"/>
                      </a:lnTo>
                      <a:lnTo>
                        <a:pt x="17158" y="16258"/>
                      </a:lnTo>
                      <a:lnTo>
                        <a:pt x="17305" y="16237"/>
                      </a:lnTo>
                      <a:lnTo>
                        <a:pt x="17409" y="16154"/>
                      </a:lnTo>
                      <a:lnTo>
                        <a:pt x="17347" y="16133"/>
                      </a:lnTo>
                      <a:lnTo>
                        <a:pt x="17367" y="16007"/>
                      </a:lnTo>
                      <a:lnTo>
                        <a:pt x="17577" y="15924"/>
                      </a:lnTo>
                      <a:lnTo>
                        <a:pt x="17598" y="15840"/>
                      </a:lnTo>
                      <a:lnTo>
                        <a:pt x="17598" y="15735"/>
                      </a:lnTo>
                      <a:lnTo>
                        <a:pt x="17493" y="15777"/>
                      </a:lnTo>
                      <a:lnTo>
                        <a:pt x="17409" y="15714"/>
                      </a:lnTo>
                      <a:lnTo>
                        <a:pt x="17284" y="15693"/>
                      </a:lnTo>
                      <a:lnTo>
                        <a:pt x="17347" y="15610"/>
                      </a:lnTo>
                      <a:lnTo>
                        <a:pt x="17451" y="15610"/>
                      </a:lnTo>
                      <a:lnTo>
                        <a:pt x="17514" y="15631"/>
                      </a:lnTo>
                      <a:lnTo>
                        <a:pt x="17577" y="15568"/>
                      </a:lnTo>
                      <a:lnTo>
                        <a:pt x="17577" y="15463"/>
                      </a:lnTo>
                      <a:lnTo>
                        <a:pt x="17472" y="15505"/>
                      </a:lnTo>
                      <a:lnTo>
                        <a:pt x="17367" y="15400"/>
                      </a:lnTo>
                      <a:lnTo>
                        <a:pt x="17367" y="15317"/>
                      </a:lnTo>
                      <a:lnTo>
                        <a:pt x="17514" y="15296"/>
                      </a:lnTo>
                      <a:lnTo>
                        <a:pt x="17598" y="15275"/>
                      </a:lnTo>
                      <a:lnTo>
                        <a:pt x="17660" y="15296"/>
                      </a:lnTo>
                      <a:lnTo>
                        <a:pt x="17681" y="15254"/>
                      </a:lnTo>
                      <a:lnTo>
                        <a:pt x="17619" y="15108"/>
                      </a:lnTo>
                      <a:lnTo>
                        <a:pt x="17807" y="15045"/>
                      </a:lnTo>
                      <a:lnTo>
                        <a:pt x="17911" y="15108"/>
                      </a:lnTo>
                      <a:lnTo>
                        <a:pt x="17995" y="15087"/>
                      </a:lnTo>
                      <a:lnTo>
                        <a:pt x="18121" y="15087"/>
                      </a:lnTo>
                      <a:lnTo>
                        <a:pt x="17911" y="15254"/>
                      </a:lnTo>
                      <a:lnTo>
                        <a:pt x="17911" y="15359"/>
                      </a:lnTo>
                      <a:lnTo>
                        <a:pt x="17932" y="15526"/>
                      </a:lnTo>
                      <a:lnTo>
                        <a:pt x="17995" y="15526"/>
                      </a:lnTo>
                      <a:lnTo>
                        <a:pt x="18079" y="15317"/>
                      </a:lnTo>
                      <a:lnTo>
                        <a:pt x="18142" y="15275"/>
                      </a:lnTo>
                      <a:lnTo>
                        <a:pt x="18204" y="15275"/>
                      </a:lnTo>
                      <a:lnTo>
                        <a:pt x="18183" y="15359"/>
                      </a:lnTo>
                      <a:lnTo>
                        <a:pt x="18121" y="15421"/>
                      </a:lnTo>
                      <a:lnTo>
                        <a:pt x="18142" y="15505"/>
                      </a:lnTo>
                      <a:lnTo>
                        <a:pt x="18288" y="15400"/>
                      </a:lnTo>
                      <a:lnTo>
                        <a:pt x="18309" y="15317"/>
                      </a:lnTo>
                      <a:lnTo>
                        <a:pt x="18393" y="15400"/>
                      </a:lnTo>
                      <a:lnTo>
                        <a:pt x="18497" y="15317"/>
                      </a:lnTo>
                      <a:lnTo>
                        <a:pt x="18539" y="15317"/>
                      </a:lnTo>
                      <a:lnTo>
                        <a:pt x="18644" y="15254"/>
                      </a:lnTo>
                      <a:lnTo>
                        <a:pt x="18769" y="15212"/>
                      </a:lnTo>
                      <a:lnTo>
                        <a:pt x="18874" y="15254"/>
                      </a:lnTo>
                      <a:lnTo>
                        <a:pt x="18853" y="15296"/>
                      </a:lnTo>
                      <a:lnTo>
                        <a:pt x="18727" y="15296"/>
                      </a:lnTo>
                      <a:lnTo>
                        <a:pt x="18602" y="15421"/>
                      </a:lnTo>
                      <a:lnTo>
                        <a:pt x="18686" y="15421"/>
                      </a:lnTo>
                      <a:lnTo>
                        <a:pt x="18623" y="15505"/>
                      </a:lnTo>
                      <a:lnTo>
                        <a:pt x="18686" y="15568"/>
                      </a:lnTo>
                      <a:lnTo>
                        <a:pt x="18895" y="15610"/>
                      </a:lnTo>
                      <a:lnTo>
                        <a:pt x="18958" y="15693"/>
                      </a:lnTo>
                      <a:lnTo>
                        <a:pt x="18958" y="15735"/>
                      </a:lnTo>
                      <a:lnTo>
                        <a:pt x="18832" y="15631"/>
                      </a:lnTo>
                      <a:lnTo>
                        <a:pt x="18686" y="15610"/>
                      </a:lnTo>
                      <a:lnTo>
                        <a:pt x="18581" y="15672"/>
                      </a:lnTo>
                      <a:lnTo>
                        <a:pt x="18581" y="15777"/>
                      </a:lnTo>
                      <a:lnTo>
                        <a:pt x="18644" y="15798"/>
                      </a:lnTo>
                      <a:lnTo>
                        <a:pt x="18748" y="15735"/>
                      </a:lnTo>
                      <a:lnTo>
                        <a:pt x="18832" y="15819"/>
                      </a:lnTo>
                      <a:lnTo>
                        <a:pt x="18790" y="15840"/>
                      </a:lnTo>
                      <a:lnTo>
                        <a:pt x="18644" y="15840"/>
                      </a:lnTo>
                      <a:lnTo>
                        <a:pt x="18644" y="15924"/>
                      </a:lnTo>
                      <a:lnTo>
                        <a:pt x="18811" y="15986"/>
                      </a:lnTo>
                      <a:lnTo>
                        <a:pt x="18853" y="16049"/>
                      </a:lnTo>
                      <a:lnTo>
                        <a:pt x="18790" y="16091"/>
                      </a:lnTo>
                      <a:lnTo>
                        <a:pt x="18707" y="16112"/>
                      </a:lnTo>
                      <a:lnTo>
                        <a:pt x="18707" y="16154"/>
                      </a:lnTo>
                      <a:lnTo>
                        <a:pt x="18811" y="16154"/>
                      </a:lnTo>
                      <a:lnTo>
                        <a:pt x="18916" y="16112"/>
                      </a:lnTo>
                      <a:lnTo>
                        <a:pt x="19020" y="16196"/>
                      </a:lnTo>
                      <a:lnTo>
                        <a:pt x="19125" y="16237"/>
                      </a:lnTo>
                      <a:lnTo>
                        <a:pt x="19271" y="16196"/>
                      </a:lnTo>
                      <a:lnTo>
                        <a:pt x="19334" y="16258"/>
                      </a:lnTo>
                      <a:lnTo>
                        <a:pt x="19334" y="16321"/>
                      </a:lnTo>
                      <a:lnTo>
                        <a:pt x="19251" y="16363"/>
                      </a:lnTo>
                      <a:lnTo>
                        <a:pt x="19271" y="16447"/>
                      </a:lnTo>
                      <a:lnTo>
                        <a:pt x="19334" y="16468"/>
                      </a:lnTo>
                      <a:lnTo>
                        <a:pt x="19355" y="16551"/>
                      </a:lnTo>
                      <a:lnTo>
                        <a:pt x="19439" y="16572"/>
                      </a:lnTo>
                      <a:lnTo>
                        <a:pt x="19523" y="16488"/>
                      </a:lnTo>
                      <a:lnTo>
                        <a:pt x="19481" y="16426"/>
                      </a:lnTo>
                      <a:lnTo>
                        <a:pt x="19523" y="16384"/>
                      </a:lnTo>
                      <a:lnTo>
                        <a:pt x="19648" y="16384"/>
                      </a:lnTo>
                      <a:lnTo>
                        <a:pt x="19564" y="16488"/>
                      </a:lnTo>
                      <a:lnTo>
                        <a:pt x="19564" y="16551"/>
                      </a:lnTo>
                      <a:lnTo>
                        <a:pt x="19418" y="16719"/>
                      </a:lnTo>
                      <a:lnTo>
                        <a:pt x="19443" y="16744"/>
                      </a:lnTo>
                      <a:lnTo>
                        <a:pt x="19376" y="16760"/>
                      </a:lnTo>
                      <a:lnTo>
                        <a:pt x="19418" y="16844"/>
                      </a:lnTo>
                      <a:lnTo>
                        <a:pt x="19690" y="16907"/>
                      </a:lnTo>
                      <a:lnTo>
                        <a:pt x="19774" y="16865"/>
                      </a:lnTo>
                      <a:lnTo>
                        <a:pt x="19857" y="16907"/>
                      </a:lnTo>
                      <a:lnTo>
                        <a:pt x="20108" y="16907"/>
                      </a:lnTo>
                      <a:lnTo>
                        <a:pt x="20234" y="16865"/>
                      </a:lnTo>
                      <a:lnTo>
                        <a:pt x="20297" y="16907"/>
                      </a:lnTo>
                      <a:lnTo>
                        <a:pt x="20297" y="16970"/>
                      </a:lnTo>
                      <a:lnTo>
                        <a:pt x="20380" y="16970"/>
                      </a:lnTo>
                      <a:lnTo>
                        <a:pt x="20443" y="17053"/>
                      </a:lnTo>
                      <a:lnTo>
                        <a:pt x="20527" y="17116"/>
                      </a:lnTo>
                      <a:lnTo>
                        <a:pt x="20548" y="17179"/>
                      </a:lnTo>
                      <a:lnTo>
                        <a:pt x="20652" y="17179"/>
                      </a:lnTo>
                      <a:lnTo>
                        <a:pt x="20820" y="17116"/>
                      </a:lnTo>
                      <a:lnTo>
                        <a:pt x="20841" y="17074"/>
                      </a:lnTo>
                      <a:lnTo>
                        <a:pt x="20904" y="17116"/>
                      </a:lnTo>
                      <a:lnTo>
                        <a:pt x="20904" y="17179"/>
                      </a:lnTo>
                      <a:lnTo>
                        <a:pt x="20820" y="17263"/>
                      </a:lnTo>
                      <a:lnTo>
                        <a:pt x="20715" y="17284"/>
                      </a:lnTo>
                      <a:lnTo>
                        <a:pt x="20736" y="17346"/>
                      </a:lnTo>
                      <a:lnTo>
                        <a:pt x="20904" y="17388"/>
                      </a:lnTo>
                      <a:lnTo>
                        <a:pt x="20924" y="17493"/>
                      </a:lnTo>
                      <a:lnTo>
                        <a:pt x="21008" y="17577"/>
                      </a:lnTo>
                      <a:lnTo>
                        <a:pt x="21176" y="17639"/>
                      </a:lnTo>
                      <a:lnTo>
                        <a:pt x="21385" y="17577"/>
                      </a:lnTo>
                      <a:lnTo>
                        <a:pt x="21468" y="17556"/>
                      </a:lnTo>
                      <a:lnTo>
                        <a:pt x="21489" y="17597"/>
                      </a:lnTo>
                      <a:lnTo>
                        <a:pt x="21573" y="17535"/>
                      </a:lnTo>
                      <a:lnTo>
                        <a:pt x="21740" y="17430"/>
                      </a:lnTo>
                      <a:lnTo>
                        <a:pt x="21782" y="17430"/>
                      </a:lnTo>
                      <a:lnTo>
                        <a:pt x="21740" y="17493"/>
                      </a:lnTo>
                      <a:lnTo>
                        <a:pt x="21636" y="17577"/>
                      </a:lnTo>
                      <a:lnTo>
                        <a:pt x="21594" y="17786"/>
                      </a:lnTo>
                      <a:lnTo>
                        <a:pt x="21552" y="17911"/>
                      </a:lnTo>
                      <a:lnTo>
                        <a:pt x="21468" y="17911"/>
                      </a:lnTo>
                      <a:lnTo>
                        <a:pt x="21343" y="17849"/>
                      </a:lnTo>
                      <a:lnTo>
                        <a:pt x="21280" y="17869"/>
                      </a:lnTo>
                      <a:lnTo>
                        <a:pt x="21364" y="17995"/>
                      </a:lnTo>
                      <a:lnTo>
                        <a:pt x="21385" y="18100"/>
                      </a:lnTo>
                      <a:lnTo>
                        <a:pt x="21468" y="18162"/>
                      </a:lnTo>
                      <a:lnTo>
                        <a:pt x="21573" y="18121"/>
                      </a:lnTo>
                      <a:lnTo>
                        <a:pt x="21657" y="18162"/>
                      </a:lnTo>
                      <a:lnTo>
                        <a:pt x="21636" y="18225"/>
                      </a:lnTo>
                      <a:lnTo>
                        <a:pt x="21552" y="18225"/>
                      </a:lnTo>
                      <a:lnTo>
                        <a:pt x="21552" y="18288"/>
                      </a:lnTo>
                      <a:lnTo>
                        <a:pt x="21720" y="18434"/>
                      </a:lnTo>
                      <a:lnTo>
                        <a:pt x="21761" y="18413"/>
                      </a:lnTo>
                      <a:lnTo>
                        <a:pt x="21887" y="18434"/>
                      </a:lnTo>
                      <a:lnTo>
                        <a:pt x="21950" y="18330"/>
                      </a:lnTo>
                      <a:lnTo>
                        <a:pt x="22075" y="18100"/>
                      </a:lnTo>
                      <a:lnTo>
                        <a:pt x="22033" y="18288"/>
                      </a:lnTo>
                      <a:lnTo>
                        <a:pt x="22033" y="18413"/>
                      </a:lnTo>
                      <a:lnTo>
                        <a:pt x="21992" y="18497"/>
                      </a:lnTo>
                      <a:lnTo>
                        <a:pt x="21950" y="18518"/>
                      </a:lnTo>
                      <a:lnTo>
                        <a:pt x="21866" y="18623"/>
                      </a:lnTo>
                      <a:lnTo>
                        <a:pt x="21887" y="18706"/>
                      </a:lnTo>
                      <a:lnTo>
                        <a:pt x="21971" y="18748"/>
                      </a:lnTo>
                      <a:lnTo>
                        <a:pt x="21929" y="18811"/>
                      </a:lnTo>
                      <a:lnTo>
                        <a:pt x="21929" y="19062"/>
                      </a:lnTo>
                      <a:lnTo>
                        <a:pt x="21971" y="19125"/>
                      </a:lnTo>
                      <a:lnTo>
                        <a:pt x="22054" y="19125"/>
                      </a:lnTo>
                      <a:lnTo>
                        <a:pt x="22033" y="19229"/>
                      </a:lnTo>
                      <a:lnTo>
                        <a:pt x="22054" y="19334"/>
                      </a:lnTo>
                      <a:lnTo>
                        <a:pt x="22243" y="19522"/>
                      </a:lnTo>
                      <a:lnTo>
                        <a:pt x="22284" y="19543"/>
                      </a:lnTo>
                      <a:lnTo>
                        <a:pt x="22284" y="19585"/>
                      </a:lnTo>
                      <a:lnTo>
                        <a:pt x="22347" y="19543"/>
                      </a:lnTo>
                      <a:lnTo>
                        <a:pt x="22389" y="19627"/>
                      </a:lnTo>
                      <a:lnTo>
                        <a:pt x="22473" y="19585"/>
                      </a:lnTo>
                      <a:lnTo>
                        <a:pt x="22452" y="19543"/>
                      </a:lnTo>
                      <a:lnTo>
                        <a:pt x="22473" y="19481"/>
                      </a:lnTo>
                      <a:lnTo>
                        <a:pt x="22515" y="19543"/>
                      </a:lnTo>
                      <a:lnTo>
                        <a:pt x="22598" y="19564"/>
                      </a:lnTo>
                      <a:lnTo>
                        <a:pt x="22661" y="19481"/>
                      </a:lnTo>
                      <a:lnTo>
                        <a:pt x="22577" y="19334"/>
                      </a:lnTo>
                      <a:lnTo>
                        <a:pt x="22515" y="19334"/>
                      </a:lnTo>
                      <a:lnTo>
                        <a:pt x="22473" y="19355"/>
                      </a:lnTo>
                      <a:lnTo>
                        <a:pt x="22452" y="19334"/>
                      </a:lnTo>
                      <a:lnTo>
                        <a:pt x="22515" y="19229"/>
                      </a:lnTo>
                      <a:lnTo>
                        <a:pt x="22515" y="19146"/>
                      </a:lnTo>
                      <a:lnTo>
                        <a:pt x="22494" y="19062"/>
                      </a:lnTo>
                      <a:lnTo>
                        <a:pt x="22410" y="19041"/>
                      </a:lnTo>
                      <a:lnTo>
                        <a:pt x="22410" y="18999"/>
                      </a:lnTo>
                      <a:lnTo>
                        <a:pt x="22473" y="18937"/>
                      </a:lnTo>
                      <a:lnTo>
                        <a:pt x="22494" y="18811"/>
                      </a:lnTo>
                      <a:lnTo>
                        <a:pt x="22577" y="18811"/>
                      </a:lnTo>
                      <a:lnTo>
                        <a:pt x="22577" y="18916"/>
                      </a:lnTo>
                      <a:lnTo>
                        <a:pt x="22598" y="18999"/>
                      </a:lnTo>
                      <a:lnTo>
                        <a:pt x="22682" y="18895"/>
                      </a:lnTo>
                      <a:lnTo>
                        <a:pt x="22703" y="18957"/>
                      </a:lnTo>
                      <a:lnTo>
                        <a:pt x="22766" y="19041"/>
                      </a:lnTo>
                      <a:lnTo>
                        <a:pt x="22703" y="19146"/>
                      </a:lnTo>
                      <a:lnTo>
                        <a:pt x="22724" y="19229"/>
                      </a:lnTo>
                      <a:lnTo>
                        <a:pt x="22787" y="19250"/>
                      </a:lnTo>
                      <a:lnTo>
                        <a:pt x="22891" y="19146"/>
                      </a:lnTo>
                      <a:lnTo>
                        <a:pt x="22933" y="19146"/>
                      </a:lnTo>
                      <a:lnTo>
                        <a:pt x="22912" y="19229"/>
                      </a:lnTo>
                      <a:lnTo>
                        <a:pt x="22828" y="19313"/>
                      </a:lnTo>
                      <a:lnTo>
                        <a:pt x="22828" y="19376"/>
                      </a:lnTo>
                      <a:lnTo>
                        <a:pt x="22870" y="19481"/>
                      </a:lnTo>
                      <a:lnTo>
                        <a:pt x="22808" y="19627"/>
                      </a:lnTo>
                      <a:lnTo>
                        <a:pt x="22828" y="19669"/>
                      </a:lnTo>
                      <a:lnTo>
                        <a:pt x="22891" y="19669"/>
                      </a:lnTo>
                      <a:lnTo>
                        <a:pt x="22891" y="19857"/>
                      </a:lnTo>
                      <a:cubicBezTo>
                        <a:pt x="22891" y="19899"/>
                        <a:pt x="22870" y="19983"/>
                        <a:pt x="22870" y="20045"/>
                      </a:cubicBezTo>
                      <a:lnTo>
                        <a:pt x="22828" y="20087"/>
                      </a:lnTo>
                      <a:lnTo>
                        <a:pt x="22808" y="20004"/>
                      </a:lnTo>
                      <a:lnTo>
                        <a:pt x="22870" y="19941"/>
                      </a:lnTo>
                      <a:lnTo>
                        <a:pt x="22870" y="19857"/>
                      </a:lnTo>
                      <a:lnTo>
                        <a:pt x="22766" y="19794"/>
                      </a:lnTo>
                      <a:lnTo>
                        <a:pt x="22598" y="19836"/>
                      </a:lnTo>
                      <a:lnTo>
                        <a:pt x="22577" y="19878"/>
                      </a:lnTo>
                      <a:lnTo>
                        <a:pt x="22515" y="19899"/>
                      </a:lnTo>
                      <a:lnTo>
                        <a:pt x="22473" y="19794"/>
                      </a:lnTo>
                      <a:lnTo>
                        <a:pt x="22410" y="19941"/>
                      </a:lnTo>
                      <a:lnTo>
                        <a:pt x="22452" y="20066"/>
                      </a:lnTo>
                      <a:lnTo>
                        <a:pt x="22515" y="20108"/>
                      </a:lnTo>
                      <a:lnTo>
                        <a:pt x="22473" y="20192"/>
                      </a:lnTo>
                      <a:lnTo>
                        <a:pt x="22410" y="20150"/>
                      </a:lnTo>
                      <a:lnTo>
                        <a:pt x="22368" y="20255"/>
                      </a:lnTo>
                      <a:lnTo>
                        <a:pt x="22452" y="20401"/>
                      </a:lnTo>
                      <a:lnTo>
                        <a:pt x="22410" y="20506"/>
                      </a:lnTo>
                      <a:lnTo>
                        <a:pt x="22494" y="20569"/>
                      </a:lnTo>
                      <a:lnTo>
                        <a:pt x="22410" y="20631"/>
                      </a:lnTo>
                      <a:lnTo>
                        <a:pt x="22515" y="20778"/>
                      </a:lnTo>
                      <a:lnTo>
                        <a:pt x="22619" y="20778"/>
                      </a:lnTo>
                      <a:lnTo>
                        <a:pt x="22703" y="20694"/>
                      </a:lnTo>
                      <a:lnTo>
                        <a:pt x="22703" y="20569"/>
                      </a:lnTo>
                      <a:lnTo>
                        <a:pt x="22619" y="20401"/>
                      </a:lnTo>
                      <a:lnTo>
                        <a:pt x="22661" y="20297"/>
                      </a:lnTo>
                      <a:lnTo>
                        <a:pt x="22787" y="20527"/>
                      </a:lnTo>
                      <a:lnTo>
                        <a:pt x="22787" y="20631"/>
                      </a:lnTo>
                      <a:lnTo>
                        <a:pt x="22787" y="20694"/>
                      </a:lnTo>
                      <a:cubicBezTo>
                        <a:pt x="22766" y="20694"/>
                        <a:pt x="22724" y="20694"/>
                        <a:pt x="22724" y="20715"/>
                      </a:cubicBezTo>
                      <a:lnTo>
                        <a:pt x="22724" y="20736"/>
                      </a:lnTo>
                      <a:lnTo>
                        <a:pt x="22682" y="20799"/>
                      </a:lnTo>
                      <a:lnTo>
                        <a:pt x="22577" y="20841"/>
                      </a:lnTo>
                      <a:lnTo>
                        <a:pt x="22598" y="20924"/>
                      </a:lnTo>
                      <a:lnTo>
                        <a:pt x="22682" y="21008"/>
                      </a:lnTo>
                      <a:lnTo>
                        <a:pt x="22598" y="21092"/>
                      </a:lnTo>
                      <a:lnTo>
                        <a:pt x="22598" y="21196"/>
                      </a:lnTo>
                      <a:lnTo>
                        <a:pt x="22536" y="21259"/>
                      </a:lnTo>
                      <a:lnTo>
                        <a:pt x="22431" y="21301"/>
                      </a:lnTo>
                      <a:lnTo>
                        <a:pt x="22431" y="21343"/>
                      </a:lnTo>
                      <a:lnTo>
                        <a:pt x="22577" y="21364"/>
                      </a:lnTo>
                      <a:lnTo>
                        <a:pt x="22536" y="21426"/>
                      </a:lnTo>
                      <a:lnTo>
                        <a:pt x="22494" y="21447"/>
                      </a:lnTo>
                      <a:lnTo>
                        <a:pt x="22494" y="21531"/>
                      </a:lnTo>
                      <a:lnTo>
                        <a:pt x="22536" y="21531"/>
                      </a:lnTo>
                      <a:lnTo>
                        <a:pt x="22619" y="21510"/>
                      </a:lnTo>
                      <a:lnTo>
                        <a:pt x="22640" y="21552"/>
                      </a:lnTo>
                      <a:lnTo>
                        <a:pt x="22598" y="21615"/>
                      </a:lnTo>
                      <a:lnTo>
                        <a:pt x="22515" y="21636"/>
                      </a:lnTo>
                      <a:lnTo>
                        <a:pt x="22473" y="21719"/>
                      </a:lnTo>
                      <a:lnTo>
                        <a:pt x="22494" y="21866"/>
                      </a:lnTo>
                      <a:lnTo>
                        <a:pt x="22536" y="21929"/>
                      </a:lnTo>
                      <a:lnTo>
                        <a:pt x="22515" y="21991"/>
                      </a:lnTo>
                      <a:lnTo>
                        <a:pt x="22536" y="22075"/>
                      </a:lnTo>
                      <a:lnTo>
                        <a:pt x="22598" y="22054"/>
                      </a:lnTo>
                      <a:lnTo>
                        <a:pt x="22619" y="21970"/>
                      </a:lnTo>
                      <a:lnTo>
                        <a:pt x="22640" y="21845"/>
                      </a:lnTo>
                      <a:lnTo>
                        <a:pt x="22703" y="21678"/>
                      </a:lnTo>
                      <a:lnTo>
                        <a:pt x="22745" y="21615"/>
                      </a:lnTo>
                      <a:lnTo>
                        <a:pt x="22787" y="21406"/>
                      </a:lnTo>
                      <a:lnTo>
                        <a:pt x="22828" y="21343"/>
                      </a:lnTo>
                      <a:lnTo>
                        <a:pt x="22844" y="21204"/>
                      </a:lnTo>
                      <a:lnTo>
                        <a:pt x="22870" y="21217"/>
                      </a:lnTo>
                      <a:cubicBezTo>
                        <a:pt x="22870" y="21301"/>
                        <a:pt x="22870" y="21364"/>
                        <a:pt x="22891" y="21447"/>
                      </a:cubicBezTo>
                      <a:lnTo>
                        <a:pt x="22870" y="21426"/>
                      </a:lnTo>
                      <a:lnTo>
                        <a:pt x="22808" y="21510"/>
                      </a:lnTo>
                      <a:lnTo>
                        <a:pt x="22808" y="21636"/>
                      </a:lnTo>
                      <a:lnTo>
                        <a:pt x="22870" y="21678"/>
                      </a:lnTo>
                      <a:lnTo>
                        <a:pt x="22787" y="21782"/>
                      </a:lnTo>
                      <a:lnTo>
                        <a:pt x="22891" y="21845"/>
                      </a:lnTo>
                      <a:lnTo>
                        <a:pt x="22891" y="21929"/>
                      </a:lnTo>
                      <a:lnTo>
                        <a:pt x="22828" y="21970"/>
                      </a:lnTo>
                      <a:lnTo>
                        <a:pt x="22766" y="21929"/>
                      </a:lnTo>
                      <a:lnTo>
                        <a:pt x="22703" y="21991"/>
                      </a:lnTo>
                      <a:lnTo>
                        <a:pt x="22703" y="22054"/>
                      </a:lnTo>
                      <a:lnTo>
                        <a:pt x="22661" y="22138"/>
                      </a:lnTo>
                      <a:lnTo>
                        <a:pt x="22619" y="22201"/>
                      </a:lnTo>
                      <a:lnTo>
                        <a:pt x="22682" y="22263"/>
                      </a:lnTo>
                      <a:lnTo>
                        <a:pt x="22766" y="22054"/>
                      </a:lnTo>
                      <a:lnTo>
                        <a:pt x="22787" y="22096"/>
                      </a:lnTo>
                      <a:lnTo>
                        <a:pt x="22724" y="22201"/>
                      </a:lnTo>
                      <a:lnTo>
                        <a:pt x="22828" y="22180"/>
                      </a:lnTo>
                      <a:lnTo>
                        <a:pt x="22891" y="22096"/>
                      </a:lnTo>
                      <a:lnTo>
                        <a:pt x="22891" y="21991"/>
                      </a:lnTo>
                      <a:lnTo>
                        <a:pt x="23017" y="21845"/>
                      </a:lnTo>
                      <a:cubicBezTo>
                        <a:pt x="23017" y="21929"/>
                        <a:pt x="23017" y="21991"/>
                        <a:pt x="23038" y="22075"/>
                      </a:cubicBezTo>
                      <a:lnTo>
                        <a:pt x="23017" y="22096"/>
                      </a:lnTo>
                      <a:lnTo>
                        <a:pt x="23080" y="22159"/>
                      </a:lnTo>
                      <a:cubicBezTo>
                        <a:pt x="23101" y="22201"/>
                        <a:pt x="23101" y="22284"/>
                        <a:pt x="23121" y="22326"/>
                      </a:cubicBezTo>
                      <a:lnTo>
                        <a:pt x="23080" y="22473"/>
                      </a:lnTo>
                      <a:lnTo>
                        <a:pt x="23080" y="22556"/>
                      </a:lnTo>
                      <a:lnTo>
                        <a:pt x="23038" y="22640"/>
                      </a:lnTo>
                      <a:lnTo>
                        <a:pt x="22933" y="22682"/>
                      </a:lnTo>
                      <a:lnTo>
                        <a:pt x="22912" y="22724"/>
                      </a:lnTo>
                      <a:lnTo>
                        <a:pt x="22933" y="22786"/>
                      </a:lnTo>
                      <a:lnTo>
                        <a:pt x="23017" y="22745"/>
                      </a:lnTo>
                      <a:lnTo>
                        <a:pt x="23101" y="22786"/>
                      </a:lnTo>
                      <a:lnTo>
                        <a:pt x="23101" y="22828"/>
                      </a:lnTo>
                      <a:lnTo>
                        <a:pt x="22996" y="22912"/>
                      </a:lnTo>
                      <a:lnTo>
                        <a:pt x="22996" y="22954"/>
                      </a:lnTo>
                      <a:lnTo>
                        <a:pt x="22975" y="23038"/>
                      </a:lnTo>
                      <a:lnTo>
                        <a:pt x="22912" y="23038"/>
                      </a:lnTo>
                      <a:lnTo>
                        <a:pt x="22870" y="23100"/>
                      </a:lnTo>
                      <a:lnTo>
                        <a:pt x="22891" y="23142"/>
                      </a:lnTo>
                      <a:lnTo>
                        <a:pt x="22975" y="23142"/>
                      </a:lnTo>
                      <a:lnTo>
                        <a:pt x="23017" y="23205"/>
                      </a:lnTo>
                      <a:lnTo>
                        <a:pt x="23038" y="23142"/>
                      </a:lnTo>
                      <a:lnTo>
                        <a:pt x="23121" y="23121"/>
                      </a:lnTo>
                      <a:lnTo>
                        <a:pt x="23184" y="23163"/>
                      </a:lnTo>
                      <a:lnTo>
                        <a:pt x="23101" y="23226"/>
                      </a:lnTo>
                      <a:lnTo>
                        <a:pt x="23080" y="23268"/>
                      </a:lnTo>
                      <a:lnTo>
                        <a:pt x="23121" y="23351"/>
                      </a:lnTo>
                      <a:lnTo>
                        <a:pt x="23038" y="23435"/>
                      </a:lnTo>
                      <a:lnTo>
                        <a:pt x="23017" y="23519"/>
                      </a:lnTo>
                      <a:lnTo>
                        <a:pt x="23121" y="23582"/>
                      </a:lnTo>
                      <a:lnTo>
                        <a:pt x="23101" y="23686"/>
                      </a:lnTo>
                      <a:lnTo>
                        <a:pt x="23142" y="23749"/>
                      </a:lnTo>
                      <a:lnTo>
                        <a:pt x="23247" y="23749"/>
                      </a:lnTo>
                      <a:lnTo>
                        <a:pt x="23310" y="23686"/>
                      </a:lnTo>
                      <a:lnTo>
                        <a:pt x="23247" y="23623"/>
                      </a:lnTo>
                      <a:lnTo>
                        <a:pt x="23310" y="23561"/>
                      </a:lnTo>
                      <a:lnTo>
                        <a:pt x="23247" y="23519"/>
                      </a:lnTo>
                      <a:lnTo>
                        <a:pt x="23205" y="23519"/>
                      </a:lnTo>
                      <a:lnTo>
                        <a:pt x="23247" y="23435"/>
                      </a:lnTo>
                      <a:lnTo>
                        <a:pt x="23331" y="23414"/>
                      </a:lnTo>
                      <a:lnTo>
                        <a:pt x="23435" y="23331"/>
                      </a:lnTo>
                      <a:lnTo>
                        <a:pt x="23435" y="23247"/>
                      </a:lnTo>
                      <a:lnTo>
                        <a:pt x="23393" y="23226"/>
                      </a:lnTo>
                      <a:lnTo>
                        <a:pt x="23310" y="23226"/>
                      </a:lnTo>
                      <a:lnTo>
                        <a:pt x="23310" y="23205"/>
                      </a:lnTo>
                      <a:lnTo>
                        <a:pt x="23414" y="23121"/>
                      </a:lnTo>
                      <a:lnTo>
                        <a:pt x="23393" y="23017"/>
                      </a:lnTo>
                      <a:lnTo>
                        <a:pt x="23247" y="22912"/>
                      </a:lnTo>
                      <a:lnTo>
                        <a:pt x="23310" y="22807"/>
                      </a:lnTo>
                      <a:lnTo>
                        <a:pt x="23331" y="22828"/>
                      </a:lnTo>
                      <a:lnTo>
                        <a:pt x="23414" y="22828"/>
                      </a:lnTo>
                      <a:lnTo>
                        <a:pt x="23414" y="22766"/>
                      </a:lnTo>
                      <a:lnTo>
                        <a:pt x="23310" y="22661"/>
                      </a:lnTo>
                      <a:lnTo>
                        <a:pt x="23373" y="22661"/>
                      </a:lnTo>
                      <a:lnTo>
                        <a:pt x="23373" y="22473"/>
                      </a:lnTo>
                      <a:lnTo>
                        <a:pt x="23247" y="22389"/>
                      </a:lnTo>
                      <a:lnTo>
                        <a:pt x="23226" y="22410"/>
                      </a:lnTo>
                      <a:lnTo>
                        <a:pt x="23142" y="22347"/>
                      </a:lnTo>
                      <a:lnTo>
                        <a:pt x="23163" y="22305"/>
                      </a:lnTo>
                      <a:lnTo>
                        <a:pt x="23163" y="22284"/>
                      </a:lnTo>
                      <a:lnTo>
                        <a:pt x="23247" y="22180"/>
                      </a:lnTo>
                      <a:lnTo>
                        <a:pt x="23205" y="22096"/>
                      </a:lnTo>
                      <a:cubicBezTo>
                        <a:pt x="23205" y="22054"/>
                        <a:pt x="23226" y="21991"/>
                        <a:pt x="23226" y="21950"/>
                      </a:cubicBezTo>
                      <a:lnTo>
                        <a:pt x="23226" y="21887"/>
                      </a:lnTo>
                      <a:lnTo>
                        <a:pt x="23268" y="21929"/>
                      </a:lnTo>
                      <a:lnTo>
                        <a:pt x="23352" y="21866"/>
                      </a:lnTo>
                      <a:lnTo>
                        <a:pt x="23310" y="21761"/>
                      </a:lnTo>
                      <a:lnTo>
                        <a:pt x="23352" y="21719"/>
                      </a:lnTo>
                      <a:lnTo>
                        <a:pt x="23352" y="21573"/>
                      </a:lnTo>
                      <a:lnTo>
                        <a:pt x="23414" y="21552"/>
                      </a:lnTo>
                      <a:lnTo>
                        <a:pt x="23435" y="21719"/>
                      </a:lnTo>
                      <a:lnTo>
                        <a:pt x="23477" y="21678"/>
                      </a:lnTo>
                      <a:lnTo>
                        <a:pt x="23519" y="21657"/>
                      </a:lnTo>
                      <a:lnTo>
                        <a:pt x="23519" y="21678"/>
                      </a:lnTo>
                      <a:lnTo>
                        <a:pt x="23519" y="21719"/>
                      </a:lnTo>
                      <a:lnTo>
                        <a:pt x="23477" y="21761"/>
                      </a:lnTo>
                      <a:lnTo>
                        <a:pt x="23477" y="21845"/>
                      </a:lnTo>
                      <a:lnTo>
                        <a:pt x="23540" y="21887"/>
                      </a:lnTo>
                      <a:lnTo>
                        <a:pt x="23665" y="21866"/>
                      </a:lnTo>
                      <a:lnTo>
                        <a:pt x="23749" y="21761"/>
                      </a:lnTo>
                      <a:lnTo>
                        <a:pt x="23728" y="21719"/>
                      </a:lnTo>
                      <a:cubicBezTo>
                        <a:pt x="23749" y="21657"/>
                        <a:pt x="23770" y="21573"/>
                        <a:pt x="23791" y="21510"/>
                      </a:cubicBezTo>
                      <a:lnTo>
                        <a:pt x="23833" y="21531"/>
                      </a:lnTo>
                      <a:lnTo>
                        <a:pt x="23854" y="21636"/>
                      </a:lnTo>
                      <a:lnTo>
                        <a:pt x="23958" y="21719"/>
                      </a:lnTo>
                      <a:lnTo>
                        <a:pt x="24000" y="21719"/>
                      </a:lnTo>
                      <a:lnTo>
                        <a:pt x="23937" y="21740"/>
                      </a:lnTo>
                      <a:lnTo>
                        <a:pt x="23854" y="21740"/>
                      </a:lnTo>
                      <a:lnTo>
                        <a:pt x="23833" y="21782"/>
                      </a:lnTo>
                      <a:cubicBezTo>
                        <a:pt x="23749" y="21824"/>
                        <a:pt x="23665" y="21866"/>
                        <a:pt x="23665" y="21970"/>
                      </a:cubicBezTo>
                      <a:cubicBezTo>
                        <a:pt x="23665" y="22054"/>
                        <a:pt x="23665" y="22096"/>
                        <a:pt x="23686" y="22180"/>
                      </a:cubicBezTo>
                      <a:lnTo>
                        <a:pt x="23665" y="22159"/>
                      </a:lnTo>
                      <a:lnTo>
                        <a:pt x="23665" y="22138"/>
                      </a:lnTo>
                      <a:lnTo>
                        <a:pt x="23645" y="22159"/>
                      </a:lnTo>
                      <a:cubicBezTo>
                        <a:pt x="23624" y="22159"/>
                        <a:pt x="23603" y="22138"/>
                        <a:pt x="23561" y="22138"/>
                      </a:cubicBezTo>
                      <a:lnTo>
                        <a:pt x="23624" y="22075"/>
                      </a:lnTo>
                      <a:lnTo>
                        <a:pt x="23645" y="21991"/>
                      </a:lnTo>
                      <a:lnTo>
                        <a:pt x="23456" y="21970"/>
                      </a:lnTo>
                      <a:lnTo>
                        <a:pt x="23352" y="22075"/>
                      </a:lnTo>
                      <a:lnTo>
                        <a:pt x="23414" y="22180"/>
                      </a:lnTo>
                      <a:lnTo>
                        <a:pt x="23435" y="22180"/>
                      </a:lnTo>
                      <a:cubicBezTo>
                        <a:pt x="23414" y="22201"/>
                        <a:pt x="23414" y="22222"/>
                        <a:pt x="23414" y="22263"/>
                      </a:cubicBezTo>
                      <a:cubicBezTo>
                        <a:pt x="23435" y="22284"/>
                        <a:pt x="23435" y="22326"/>
                        <a:pt x="23456" y="22368"/>
                      </a:cubicBezTo>
                      <a:cubicBezTo>
                        <a:pt x="23498" y="22389"/>
                        <a:pt x="23519" y="22431"/>
                        <a:pt x="23540" y="22494"/>
                      </a:cubicBezTo>
                      <a:lnTo>
                        <a:pt x="23561" y="22494"/>
                      </a:lnTo>
                      <a:cubicBezTo>
                        <a:pt x="23561" y="22494"/>
                        <a:pt x="23561" y="22514"/>
                        <a:pt x="23582" y="22514"/>
                      </a:cubicBezTo>
                      <a:cubicBezTo>
                        <a:pt x="23624" y="22577"/>
                        <a:pt x="23665" y="22577"/>
                        <a:pt x="23686" y="22598"/>
                      </a:cubicBezTo>
                      <a:lnTo>
                        <a:pt x="23665" y="22619"/>
                      </a:lnTo>
                      <a:lnTo>
                        <a:pt x="23540" y="22724"/>
                      </a:lnTo>
                      <a:lnTo>
                        <a:pt x="23540" y="22828"/>
                      </a:lnTo>
                      <a:lnTo>
                        <a:pt x="23603" y="22933"/>
                      </a:lnTo>
                      <a:lnTo>
                        <a:pt x="23728" y="22828"/>
                      </a:lnTo>
                      <a:lnTo>
                        <a:pt x="23812" y="22682"/>
                      </a:lnTo>
                      <a:lnTo>
                        <a:pt x="23812" y="22619"/>
                      </a:lnTo>
                      <a:lnTo>
                        <a:pt x="23875" y="22598"/>
                      </a:lnTo>
                      <a:lnTo>
                        <a:pt x="24021" y="22473"/>
                      </a:lnTo>
                      <a:lnTo>
                        <a:pt x="24042" y="22514"/>
                      </a:lnTo>
                      <a:lnTo>
                        <a:pt x="24251" y="22514"/>
                      </a:lnTo>
                      <a:lnTo>
                        <a:pt x="24168" y="22619"/>
                      </a:lnTo>
                      <a:lnTo>
                        <a:pt x="24189" y="22640"/>
                      </a:lnTo>
                      <a:lnTo>
                        <a:pt x="24314" y="22640"/>
                      </a:lnTo>
                      <a:lnTo>
                        <a:pt x="24314" y="22703"/>
                      </a:lnTo>
                      <a:lnTo>
                        <a:pt x="24209" y="22807"/>
                      </a:lnTo>
                      <a:cubicBezTo>
                        <a:pt x="24189" y="22807"/>
                        <a:pt x="24168" y="22828"/>
                        <a:pt x="24147" y="22828"/>
                      </a:cubicBezTo>
                      <a:lnTo>
                        <a:pt x="24168" y="22724"/>
                      </a:lnTo>
                      <a:lnTo>
                        <a:pt x="24105" y="22598"/>
                      </a:lnTo>
                      <a:lnTo>
                        <a:pt x="23979" y="22598"/>
                      </a:lnTo>
                      <a:lnTo>
                        <a:pt x="23979" y="22640"/>
                      </a:lnTo>
                      <a:lnTo>
                        <a:pt x="23875" y="22703"/>
                      </a:lnTo>
                      <a:lnTo>
                        <a:pt x="23833" y="22849"/>
                      </a:lnTo>
                      <a:lnTo>
                        <a:pt x="23833" y="22912"/>
                      </a:lnTo>
                      <a:lnTo>
                        <a:pt x="23728" y="23017"/>
                      </a:lnTo>
                      <a:lnTo>
                        <a:pt x="23749" y="23100"/>
                      </a:lnTo>
                      <a:lnTo>
                        <a:pt x="23937" y="23017"/>
                      </a:lnTo>
                      <a:cubicBezTo>
                        <a:pt x="23937" y="23038"/>
                        <a:pt x="23958" y="23038"/>
                        <a:pt x="23958" y="23038"/>
                      </a:cubicBezTo>
                      <a:lnTo>
                        <a:pt x="23854" y="23121"/>
                      </a:lnTo>
                      <a:lnTo>
                        <a:pt x="23770" y="23247"/>
                      </a:lnTo>
                      <a:lnTo>
                        <a:pt x="23833" y="23310"/>
                      </a:lnTo>
                      <a:lnTo>
                        <a:pt x="24000" y="23163"/>
                      </a:lnTo>
                      <a:lnTo>
                        <a:pt x="24063" y="23100"/>
                      </a:lnTo>
                      <a:cubicBezTo>
                        <a:pt x="24084" y="23121"/>
                        <a:pt x="24105" y="23121"/>
                        <a:pt x="24147" y="23142"/>
                      </a:cubicBezTo>
                      <a:lnTo>
                        <a:pt x="24147" y="23163"/>
                      </a:lnTo>
                      <a:lnTo>
                        <a:pt x="24168" y="23226"/>
                      </a:lnTo>
                      <a:lnTo>
                        <a:pt x="24189" y="23268"/>
                      </a:lnTo>
                      <a:lnTo>
                        <a:pt x="24000" y="23268"/>
                      </a:lnTo>
                      <a:lnTo>
                        <a:pt x="23937" y="23351"/>
                      </a:lnTo>
                      <a:lnTo>
                        <a:pt x="23937" y="23414"/>
                      </a:lnTo>
                      <a:lnTo>
                        <a:pt x="24000" y="23414"/>
                      </a:lnTo>
                      <a:lnTo>
                        <a:pt x="24063" y="23372"/>
                      </a:lnTo>
                      <a:lnTo>
                        <a:pt x="24168" y="23372"/>
                      </a:lnTo>
                      <a:lnTo>
                        <a:pt x="24168" y="23414"/>
                      </a:lnTo>
                      <a:lnTo>
                        <a:pt x="24063" y="23477"/>
                      </a:lnTo>
                      <a:lnTo>
                        <a:pt x="23937" y="23477"/>
                      </a:lnTo>
                      <a:lnTo>
                        <a:pt x="23875" y="23540"/>
                      </a:lnTo>
                      <a:lnTo>
                        <a:pt x="23854" y="23665"/>
                      </a:lnTo>
                      <a:lnTo>
                        <a:pt x="23896" y="23770"/>
                      </a:lnTo>
                      <a:lnTo>
                        <a:pt x="23979" y="23728"/>
                      </a:lnTo>
                      <a:lnTo>
                        <a:pt x="24000" y="23644"/>
                      </a:lnTo>
                      <a:lnTo>
                        <a:pt x="24084" y="23644"/>
                      </a:lnTo>
                      <a:lnTo>
                        <a:pt x="24189" y="23582"/>
                      </a:lnTo>
                      <a:lnTo>
                        <a:pt x="24314" y="23435"/>
                      </a:lnTo>
                      <a:lnTo>
                        <a:pt x="24461" y="23247"/>
                      </a:lnTo>
                      <a:lnTo>
                        <a:pt x="24502" y="23017"/>
                      </a:lnTo>
                      <a:lnTo>
                        <a:pt x="24628" y="22745"/>
                      </a:lnTo>
                      <a:lnTo>
                        <a:pt x="24691" y="22724"/>
                      </a:lnTo>
                      <a:lnTo>
                        <a:pt x="24691" y="22703"/>
                      </a:lnTo>
                      <a:lnTo>
                        <a:pt x="24691" y="22661"/>
                      </a:lnTo>
                      <a:lnTo>
                        <a:pt x="24670" y="22661"/>
                      </a:lnTo>
                      <a:lnTo>
                        <a:pt x="24712" y="22619"/>
                      </a:lnTo>
                      <a:lnTo>
                        <a:pt x="24712" y="22577"/>
                      </a:lnTo>
                      <a:lnTo>
                        <a:pt x="24753" y="22514"/>
                      </a:lnTo>
                      <a:lnTo>
                        <a:pt x="24712" y="22473"/>
                      </a:lnTo>
                      <a:lnTo>
                        <a:pt x="24670" y="22452"/>
                      </a:lnTo>
                      <a:lnTo>
                        <a:pt x="24670" y="22347"/>
                      </a:lnTo>
                      <a:lnTo>
                        <a:pt x="24607" y="22242"/>
                      </a:lnTo>
                      <a:lnTo>
                        <a:pt x="24481" y="22159"/>
                      </a:lnTo>
                      <a:lnTo>
                        <a:pt x="24398" y="22096"/>
                      </a:lnTo>
                      <a:lnTo>
                        <a:pt x="24377" y="22033"/>
                      </a:lnTo>
                      <a:lnTo>
                        <a:pt x="24272" y="21866"/>
                      </a:lnTo>
                      <a:lnTo>
                        <a:pt x="24189" y="21845"/>
                      </a:lnTo>
                      <a:lnTo>
                        <a:pt x="24084" y="21845"/>
                      </a:lnTo>
                      <a:lnTo>
                        <a:pt x="24084" y="21782"/>
                      </a:lnTo>
                      <a:lnTo>
                        <a:pt x="24126" y="21740"/>
                      </a:lnTo>
                      <a:lnTo>
                        <a:pt x="24084" y="21657"/>
                      </a:lnTo>
                      <a:lnTo>
                        <a:pt x="24042" y="21615"/>
                      </a:lnTo>
                      <a:lnTo>
                        <a:pt x="24021" y="21531"/>
                      </a:lnTo>
                      <a:lnTo>
                        <a:pt x="24063" y="21468"/>
                      </a:lnTo>
                      <a:lnTo>
                        <a:pt x="24126" y="21447"/>
                      </a:lnTo>
                      <a:lnTo>
                        <a:pt x="24084" y="21406"/>
                      </a:lnTo>
                      <a:lnTo>
                        <a:pt x="24021" y="21343"/>
                      </a:lnTo>
                      <a:lnTo>
                        <a:pt x="23958" y="21343"/>
                      </a:lnTo>
                      <a:lnTo>
                        <a:pt x="23958" y="21259"/>
                      </a:lnTo>
                      <a:lnTo>
                        <a:pt x="24063" y="21217"/>
                      </a:lnTo>
                      <a:lnTo>
                        <a:pt x="24042" y="20799"/>
                      </a:lnTo>
                      <a:lnTo>
                        <a:pt x="24042" y="20380"/>
                      </a:lnTo>
                      <a:lnTo>
                        <a:pt x="24084" y="20025"/>
                      </a:lnTo>
                      <a:lnTo>
                        <a:pt x="24063" y="19941"/>
                      </a:lnTo>
                      <a:lnTo>
                        <a:pt x="24063" y="19836"/>
                      </a:lnTo>
                      <a:lnTo>
                        <a:pt x="24126" y="19732"/>
                      </a:lnTo>
                      <a:lnTo>
                        <a:pt x="24084" y="19627"/>
                      </a:lnTo>
                      <a:lnTo>
                        <a:pt x="24042" y="19543"/>
                      </a:lnTo>
                      <a:lnTo>
                        <a:pt x="24021" y="19334"/>
                      </a:lnTo>
                      <a:lnTo>
                        <a:pt x="23875" y="19167"/>
                      </a:lnTo>
                      <a:lnTo>
                        <a:pt x="23833" y="18957"/>
                      </a:lnTo>
                      <a:lnTo>
                        <a:pt x="23854" y="18853"/>
                      </a:lnTo>
                      <a:lnTo>
                        <a:pt x="23728" y="18518"/>
                      </a:lnTo>
                      <a:lnTo>
                        <a:pt x="23749" y="18434"/>
                      </a:lnTo>
                      <a:lnTo>
                        <a:pt x="23833" y="18288"/>
                      </a:lnTo>
                      <a:lnTo>
                        <a:pt x="23812" y="18204"/>
                      </a:lnTo>
                      <a:lnTo>
                        <a:pt x="23812" y="18100"/>
                      </a:lnTo>
                      <a:lnTo>
                        <a:pt x="23665" y="17995"/>
                      </a:lnTo>
                      <a:lnTo>
                        <a:pt x="23498" y="17995"/>
                      </a:lnTo>
                      <a:lnTo>
                        <a:pt x="23289" y="18058"/>
                      </a:lnTo>
                      <a:lnTo>
                        <a:pt x="23226" y="18079"/>
                      </a:lnTo>
                      <a:lnTo>
                        <a:pt x="23017" y="18162"/>
                      </a:lnTo>
                      <a:lnTo>
                        <a:pt x="22891" y="18288"/>
                      </a:lnTo>
                      <a:lnTo>
                        <a:pt x="22724" y="18518"/>
                      </a:lnTo>
                      <a:lnTo>
                        <a:pt x="22598" y="18602"/>
                      </a:lnTo>
                      <a:lnTo>
                        <a:pt x="22410" y="18623"/>
                      </a:lnTo>
                      <a:lnTo>
                        <a:pt x="22201" y="18644"/>
                      </a:lnTo>
                      <a:lnTo>
                        <a:pt x="22159" y="18644"/>
                      </a:lnTo>
                      <a:lnTo>
                        <a:pt x="22159" y="18581"/>
                      </a:lnTo>
                      <a:lnTo>
                        <a:pt x="22264" y="18413"/>
                      </a:lnTo>
                      <a:lnTo>
                        <a:pt x="22201" y="18267"/>
                      </a:lnTo>
                      <a:lnTo>
                        <a:pt x="22054" y="17597"/>
                      </a:lnTo>
                      <a:lnTo>
                        <a:pt x="21950" y="17325"/>
                      </a:lnTo>
                      <a:lnTo>
                        <a:pt x="21887" y="17179"/>
                      </a:lnTo>
                      <a:lnTo>
                        <a:pt x="22033" y="16928"/>
                      </a:lnTo>
                      <a:lnTo>
                        <a:pt x="21740" y="16886"/>
                      </a:lnTo>
                      <a:lnTo>
                        <a:pt x="21531" y="17032"/>
                      </a:lnTo>
                      <a:lnTo>
                        <a:pt x="21406" y="16970"/>
                      </a:lnTo>
                      <a:lnTo>
                        <a:pt x="21029" y="16970"/>
                      </a:lnTo>
                      <a:lnTo>
                        <a:pt x="27704" y="4792"/>
                      </a:lnTo>
                      <a:lnTo>
                        <a:pt x="27683" y="4729"/>
                      </a:lnTo>
                      <a:lnTo>
                        <a:pt x="27536" y="4708"/>
                      </a:lnTo>
                      <a:lnTo>
                        <a:pt x="27474" y="4729"/>
                      </a:lnTo>
                      <a:lnTo>
                        <a:pt x="27411" y="4667"/>
                      </a:lnTo>
                      <a:lnTo>
                        <a:pt x="27369" y="4416"/>
                      </a:lnTo>
                      <a:lnTo>
                        <a:pt x="27306" y="4290"/>
                      </a:lnTo>
                      <a:lnTo>
                        <a:pt x="27222" y="4248"/>
                      </a:lnTo>
                      <a:lnTo>
                        <a:pt x="27202" y="4102"/>
                      </a:lnTo>
                      <a:lnTo>
                        <a:pt x="27118" y="3955"/>
                      </a:lnTo>
                      <a:lnTo>
                        <a:pt x="27076" y="3892"/>
                      </a:lnTo>
                      <a:lnTo>
                        <a:pt x="26867" y="3892"/>
                      </a:lnTo>
                      <a:lnTo>
                        <a:pt x="26846" y="3934"/>
                      </a:lnTo>
                      <a:lnTo>
                        <a:pt x="26678" y="3892"/>
                      </a:lnTo>
                      <a:lnTo>
                        <a:pt x="26532" y="3934"/>
                      </a:lnTo>
                      <a:lnTo>
                        <a:pt x="26448" y="3872"/>
                      </a:lnTo>
                      <a:lnTo>
                        <a:pt x="26386" y="3892"/>
                      </a:lnTo>
                      <a:lnTo>
                        <a:pt x="26344" y="3872"/>
                      </a:lnTo>
                      <a:lnTo>
                        <a:pt x="26323" y="3892"/>
                      </a:lnTo>
                      <a:lnTo>
                        <a:pt x="26239" y="3892"/>
                      </a:lnTo>
                      <a:lnTo>
                        <a:pt x="26239" y="3872"/>
                      </a:lnTo>
                      <a:lnTo>
                        <a:pt x="26281" y="3872"/>
                      </a:lnTo>
                      <a:lnTo>
                        <a:pt x="26281" y="3830"/>
                      </a:lnTo>
                      <a:lnTo>
                        <a:pt x="26176" y="3746"/>
                      </a:lnTo>
                      <a:lnTo>
                        <a:pt x="26114" y="3767"/>
                      </a:lnTo>
                      <a:lnTo>
                        <a:pt x="26030" y="3746"/>
                      </a:lnTo>
                      <a:lnTo>
                        <a:pt x="26051" y="3725"/>
                      </a:lnTo>
                      <a:lnTo>
                        <a:pt x="26114" y="3683"/>
                      </a:lnTo>
                      <a:lnTo>
                        <a:pt x="26051" y="3641"/>
                      </a:lnTo>
                      <a:lnTo>
                        <a:pt x="25967" y="3641"/>
                      </a:lnTo>
                      <a:lnTo>
                        <a:pt x="25904" y="3620"/>
                      </a:lnTo>
                      <a:lnTo>
                        <a:pt x="25904" y="3558"/>
                      </a:lnTo>
                      <a:lnTo>
                        <a:pt x="25821" y="3474"/>
                      </a:lnTo>
                      <a:lnTo>
                        <a:pt x="25737" y="3411"/>
                      </a:lnTo>
                      <a:lnTo>
                        <a:pt x="25716" y="3411"/>
                      </a:lnTo>
                      <a:lnTo>
                        <a:pt x="25653" y="3369"/>
                      </a:lnTo>
                      <a:lnTo>
                        <a:pt x="25611" y="3369"/>
                      </a:lnTo>
                      <a:lnTo>
                        <a:pt x="25549" y="3432"/>
                      </a:lnTo>
                      <a:lnTo>
                        <a:pt x="25549" y="3369"/>
                      </a:lnTo>
                      <a:lnTo>
                        <a:pt x="25528" y="3328"/>
                      </a:lnTo>
                      <a:lnTo>
                        <a:pt x="25444" y="3265"/>
                      </a:lnTo>
                      <a:lnTo>
                        <a:pt x="25381" y="3369"/>
                      </a:lnTo>
                      <a:lnTo>
                        <a:pt x="25318" y="3328"/>
                      </a:lnTo>
                      <a:lnTo>
                        <a:pt x="25318" y="3244"/>
                      </a:lnTo>
                      <a:lnTo>
                        <a:pt x="25381" y="3223"/>
                      </a:lnTo>
                      <a:lnTo>
                        <a:pt x="25339" y="3160"/>
                      </a:lnTo>
                      <a:lnTo>
                        <a:pt x="25277" y="3139"/>
                      </a:lnTo>
                      <a:lnTo>
                        <a:pt x="25193" y="3160"/>
                      </a:lnTo>
                      <a:lnTo>
                        <a:pt x="25193" y="3160"/>
                      </a:lnTo>
                      <a:lnTo>
                        <a:pt x="25214" y="3118"/>
                      </a:lnTo>
                      <a:lnTo>
                        <a:pt x="25214" y="3056"/>
                      </a:lnTo>
                      <a:lnTo>
                        <a:pt x="25109" y="3014"/>
                      </a:lnTo>
                      <a:lnTo>
                        <a:pt x="25025" y="2909"/>
                      </a:lnTo>
                      <a:lnTo>
                        <a:pt x="25067" y="2888"/>
                      </a:lnTo>
                      <a:lnTo>
                        <a:pt x="25025" y="2825"/>
                      </a:lnTo>
                      <a:lnTo>
                        <a:pt x="24963" y="2804"/>
                      </a:lnTo>
                      <a:lnTo>
                        <a:pt x="24900" y="2846"/>
                      </a:lnTo>
                      <a:lnTo>
                        <a:pt x="24691" y="3056"/>
                      </a:lnTo>
                      <a:lnTo>
                        <a:pt x="24461" y="3202"/>
                      </a:lnTo>
                      <a:lnTo>
                        <a:pt x="24670" y="3035"/>
                      </a:lnTo>
                      <a:lnTo>
                        <a:pt x="24795" y="2846"/>
                      </a:lnTo>
                      <a:lnTo>
                        <a:pt x="24921" y="2721"/>
                      </a:lnTo>
                      <a:lnTo>
                        <a:pt x="24963" y="2595"/>
                      </a:lnTo>
                      <a:lnTo>
                        <a:pt x="24879" y="2532"/>
                      </a:lnTo>
                      <a:lnTo>
                        <a:pt x="24712" y="2428"/>
                      </a:lnTo>
                      <a:lnTo>
                        <a:pt x="24586" y="2428"/>
                      </a:lnTo>
                      <a:lnTo>
                        <a:pt x="24440" y="2491"/>
                      </a:lnTo>
                      <a:lnTo>
                        <a:pt x="24356" y="2491"/>
                      </a:lnTo>
                      <a:lnTo>
                        <a:pt x="24293" y="2512"/>
                      </a:lnTo>
                      <a:lnTo>
                        <a:pt x="24147" y="2532"/>
                      </a:lnTo>
                      <a:lnTo>
                        <a:pt x="23979" y="2721"/>
                      </a:lnTo>
                      <a:lnTo>
                        <a:pt x="23854" y="2825"/>
                      </a:lnTo>
                      <a:lnTo>
                        <a:pt x="23854" y="2825"/>
                      </a:lnTo>
                      <a:lnTo>
                        <a:pt x="23958" y="2700"/>
                      </a:lnTo>
                      <a:lnTo>
                        <a:pt x="23937" y="2532"/>
                      </a:lnTo>
                      <a:lnTo>
                        <a:pt x="23958" y="2407"/>
                      </a:lnTo>
                      <a:lnTo>
                        <a:pt x="23958" y="2302"/>
                      </a:lnTo>
                      <a:lnTo>
                        <a:pt x="23770" y="2198"/>
                      </a:lnTo>
                      <a:lnTo>
                        <a:pt x="23770" y="2156"/>
                      </a:lnTo>
                      <a:lnTo>
                        <a:pt x="23875" y="2093"/>
                      </a:lnTo>
                      <a:lnTo>
                        <a:pt x="23979" y="2093"/>
                      </a:lnTo>
                      <a:lnTo>
                        <a:pt x="23979" y="2051"/>
                      </a:lnTo>
                      <a:lnTo>
                        <a:pt x="23707" y="1884"/>
                      </a:lnTo>
                      <a:lnTo>
                        <a:pt x="23665" y="1800"/>
                      </a:lnTo>
                      <a:lnTo>
                        <a:pt x="23728" y="1737"/>
                      </a:lnTo>
                      <a:lnTo>
                        <a:pt x="23875" y="1654"/>
                      </a:lnTo>
                      <a:lnTo>
                        <a:pt x="23958" y="1570"/>
                      </a:lnTo>
                      <a:lnTo>
                        <a:pt x="23917" y="1486"/>
                      </a:lnTo>
                      <a:lnTo>
                        <a:pt x="23854" y="1361"/>
                      </a:lnTo>
                      <a:lnTo>
                        <a:pt x="23812" y="1361"/>
                      </a:lnTo>
                      <a:lnTo>
                        <a:pt x="23749" y="1382"/>
                      </a:lnTo>
                      <a:lnTo>
                        <a:pt x="23707" y="1319"/>
                      </a:lnTo>
                      <a:lnTo>
                        <a:pt x="23624" y="1256"/>
                      </a:lnTo>
                      <a:lnTo>
                        <a:pt x="23519" y="1256"/>
                      </a:lnTo>
                      <a:lnTo>
                        <a:pt x="23393" y="1214"/>
                      </a:lnTo>
                      <a:lnTo>
                        <a:pt x="23331" y="1172"/>
                      </a:lnTo>
                      <a:lnTo>
                        <a:pt x="23247" y="1214"/>
                      </a:lnTo>
                      <a:lnTo>
                        <a:pt x="23121" y="1214"/>
                      </a:lnTo>
                      <a:lnTo>
                        <a:pt x="23080" y="1319"/>
                      </a:lnTo>
                      <a:lnTo>
                        <a:pt x="23080" y="1361"/>
                      </a:lnTo>
                      <a:lnTo>
                        <a:pt x="22996" y="1256"/>
                      </a:lnTo>
                      <a:lnTo>
                        <a:pt x="23038" y="1151"/>
                      </a:lnTo>
                      <a:lnTo>
                        <a:pt x="23101" y="1131"/>
                      </a:lnTo>
                      <a:lnTo>
                        <a:pt x="23101" y="1026"/>
                      </a:lnTo>
                      <a:lnTo>
                        <a:pt x="23142" y="942"/>
                      </a:lnTo>
                      <a:lnTo>
                        <a:pt x="23205" y="921"/>
                      </a:lnTo>
                      <a:lnTo>
                        <a:pt x="23205" y="817"/>
                      </a:lnTo>
                      <a:lnTo>
                        <a:pt x="23226" y="712"/>
                      </a:lnTo>
                      <a:lnTo>
                        <a:pt x="23205" y="649"/>
                      </a:lnTo>
                      <a:lnTo>
                        <a:pt x="23184" y="649"/>
                      </a:lnTo>
                      <a:lnTo>
                        <a:pt x="23038" y="796"/>
                      </a:lnTo>
                      <a:lnTo>
                        <a:pt x="23017" y="900"/>
                      </a:lnTo>
                      <a:lnTo>
                        <a:pt x="22996" y="900"/>
                      </a:lnTo>
                      <a:lnTo>
                        <a:pt x="22912" y="838"/>
                      </a:lnTo>
                      <a:lnTo>
                        <a:pt x="22808" y="900"/>
                      </a:lnTo>
                      <a:lnTo>
                        <a:pt x="22787" y="942"/>
                      </a:lnTo>
                      <a:lnTo>
                        <a:pt x="22808" y="1047"/>
                      </a:lnTo>
                      <a:lnTo>
                        <a:pt x="22724" y="1131"/>
                      </a:lnTo>
                      <a:lnTo>
                        <a:pt x="22682" y="1131"/>
                      </a:lnTo>
                      <a:lnTo>
                        <a:pt x="22661" y="1068"/>
                      </a:lnTo>
                      <a:lnTo>
                        <a:pt x="22598" y="1214"/>
                      </a:lnTo>
                      <a:lnTo>
                        <a:pt x="22598" y="1319"/>
                      </a:lnTo>
                      <a:lnTo>
                        <a:pt x="22556" y="1172"/>
                      </a:lnTo>
                      <a:lnTo>
                        <a:pt x="22556" y="1047"/>
                      </a:lnTo>
                      <a:lnTo>
                        <a:pt x="22598" y="942"/>
                      </a:lnTo>
                      <a:lnTo>
                        <a:pt x="22556" y="921"/>
                      </a:lnTo>
                      <a:lnTo>
                        <a:pt x="22473" y="1005"/>
                      </a:lnTo>
                      <a:lnTo>
                        <a:pt x="22452" y="1068"/>
                      </a:lnTo>
                      <a:lnTo>
                        <a:pt x="22368" y="1110"/>
                      </a:lnTo>
                      <a:lnTo>
                        <a:pt x="22410" y="921"/>
                      </a:lnTo>
                      <a:lnTo>
                        <a:pt x="22368" y="817"/>
                      </a:lnTo>
                      <a:lnTo>
                        <a:pt x="22264" y="817"/>
                      </a:lnTo>
                      <a:lnTo>
                        <a:pt x="22284" y="733"/>
                      </a:lnTo>
                      <a:lnTo>
                        <a:pt x="22410" y="628"/>
                      </a:lnTo>
                      <a:lnTo>
                        <a:pt x="22515" y="607"/>
                      </a:lnTo>
                      <a:lnTo>
                        <a:pt x="22661" y="712"/>
                      </a:lnTo>
                      <a:lnTo>
                        <a:pt x="22808" y="628"/>
                      </a:lnTo>
                      <a:lnTo>
                        <a:pt x="22912" y="607"/>
                      </a:lnTo>
                      <a:lnTo>
                        <a:pt x="23017" y="503"/>
                      </a:lnTo>
                      <a:lnTo>
                        <a:pt x="23017" y="440"/>
                      </a:lnTo>
                      <a:lnTo>
                        <a:pt x="23038" y="398"/>
                      </a:lnTo>
                      <a:lnTo>
                        <a:pt x="23017" y="335"/>
                      </a:lnTo>
                      <a:lnTo>
                        <a:pt x="22891" y="294"/>
                      </a:lnTo>
                      <a:lnTo>
                        <a:pt x="22828" y="294"/>
                      </a:lnTo>
                      <a:lnTo>
                        <a:pt x="22828" y="189"/>
                      </a:lnTo>
                      <a:lnTo>
                        <a:pt x="22787" y="126"/>
                      </a:lnTo>
                      <a:lnTo>
                        <a:pt x="22766" y="105"/>
                      </a:lnTo>
                      <a:lnTo>
                        <a:pt x="22787" y="84"/>
                      </a:lnTo>
                      <a:lnTo>
                        <a:pt x="22828" y="63"/>
                      </a:lnTo>
                      <a:lnTo>
                        <a:pt x="228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75" name="Google Shape;9175;p65"/>
                <p:cNvSpPr/>
                <p:nvPr/>
              </p:nvSpPr>
              <p:spPr>
                <a:xfrm>
                  <a:off x="1979950" y="2384350"/>
                  <a:ext cx="816050" cy="481275"/>
                </a:xfrm>
                <a:custGeom>
                  <a:avLst/>
                  <a:gdLst/>
                  <a:ahLst/>
                  <a:cxnLst/>
                  <a:rect l="l" t="t" r="r" b="b"/>
                  <a:pathLst>
                    <a:path w="32642" h="19251" extrusionOk="0">
                      <a:moveTo>
                        <a:pt x="2846" y="1"/>
                      </a:moveTo>
                      <a:lnTo>
                        <a:pt x="2909" y="210"/>
                      </a:lnTo>
                      <a:lnTo>
                        <a:pt x="3035" y="273"/>
                      </a:lnTo>
                      <a:lnTo>
                        <a:pt x="2993" y="356"/>
                      </a:lnTo>
                      <a:lnTo>
                        <a:pt x="2909" y="440"/>
                      </a:lnTo>
                      <a:lnTo>
                        <a:pt x="2930" y="545"/>
                      </a:lnTo>
                      <a:lnTo>
                        <a:pt x="2993" y="586"/>
                      </a:lnTo>
                      <a:lnTo>
                        <a:pt x="2972" y="649"/>
                      </a:lnTo>
                      <a:lnTo>
                        <a:pt x="2909" y="733"/>
                      </a:lnTo>
                      <a:lnTo>
                        <a:pt x="2951" y="775"/>
                      </a:lnTo>
                      <a:lnTo>
                        <a:pt x="2951" y="858"/>
                      </a:lnTo>
                      <a:lnTo>
                        <a:pt x="2993" y="900"/>
                      </a:lnTo>
                      <a:lnTo>
                        <a:pt x="2909" y="1047"/>
                      </a:lnTo>
                      <a:lnTo>
                        <a:pt x="2825" y="1089"/>
                      </a:lnTo>
                      <a:lnTo>
                        <a:pt x="2763" y="1256"/>
                      </a:lnTo>
                      <a:lnTo>
                        <a:pt x="2721" y="1298"/>
                      </a:lnTo>
                      <a:lnTo>
                        <a:pt x="2721" y="1423"/>
                      </a:lnTo>
                      <a:lnTo>
                        <a:pt x="2637" y="1486"/>
                      </a:lnTo>
                      <a:lnTo>
                        <a:pt x="2616" y="1591"/>
                      </a:lnTo>
                      <a:lnTo>
                        <a:pt x="2470" y="1674"/>
                      </a:lnTo>
                      <a:lnTo>
                        <a:pt x="2386" y="1633"/>
                      </a:lnTo>
                      <a:lnTo>
                        <a:pt x="2344" y="1570"/>
                      </a:lnTo>
                      <a:lnTo>
                        <a:pt x="2428" y="1465"/>
                      </a:lnTo>
                      <a:lnTo>
                        <a:pt x="2449" y="1507"/>
                      </a:lnTo>
                      <a:lnTo>
                        <a:pt x="2532" y="1465"/>
                      </a:lnTo>
                      <a:lnTo>
                        <a:pt x="2553" y="1528"/>
                      </a:lnTo>
                      <a:lnTo>
                        <a:pt x="2595" y="1486"/>
                      </a:lnTo>
                      <a:lnTo>
                        <a:pt x="2595" y="1361"/>
                      </a:lnTo>
                      <a:lnTo>
                        <a:pt x="2658" y="1214"/>
                      </a:lnTo>
                      <a:lnTo>
                        <a:pt x="2742" y="1151"/>
                      </a:lnTo>
                      <a:lnTo>
                        <a:pt x="2742" y="1047"/>
                      </a:lnTo>
                      <a:lnTo>
                        <a:pt x="2700" y="1068"/>
                      </a:lnTo>
                      <a:lnTo>
                        <a:pt x="2553" y="1172"/>
                      </a:lnTo>
                      <a:lnTo>
                        <a:pt x="2512" y="1214"/>
                      </a:lnTo>
                      <a:lnTo>
                        <a:pt x="2428" y="1214"/>
                      </a:lnTo>
                      <a:lnTo>
                        <a:pt x="2428" y="1172"/>
                      </a:lnTo>
                      <a:lnTo>
                        <a:pt x="2532" y="1068"/>
                      </a:lnTo>
                      <a:lnTo>
                        <a:pt x="2658" y="1005"/>
                      </a:lnTo>
                      <a:lnTo>
                        <a:pt x="2700" y="963"/>
                      </a:lnTo>
                      <a:lnTo>
                        <a:pt x="2658" y="879"/>
                      </a:lnTo>
                      <a:lnTo>
                        <a:pt x="2616" y="879"/>
                      </a:lnTo>
                      <a:lnTo>
                        <a:pt x="2532" y="900"/>
                      </a:lnTo>
                      <a:lnTo>
                        <a:pt x="2470" y="796"/>
                      </a:lnTo>
                      <a:lnTo>
                        <a:pt x="2407" y="754"/>
                      </a:lnTo>
                      <a:lnTo>
                        <a:pt x="2135" y="754"/>
                      </a:lnTo>
                      <a:lnTo>
                        <a:pt x="2009" y="649"/>
                      </a:lnTo>
                      <a:lnTo>
                        <a:pt x="1716" y="419"/>
                      </a:lnTo>
                      <a:lnTo>
                        <a:pt x="1696" y="440"/>
                      </a:lnTo>
                      <a:lnTo>
                        <a:pt x="1675" y="545"/>
                      </a:lnTo>
                      <a:lnTo>
                        <a:pt x="1591" y="754"/>
                      </a:lnTo>
                      <a:lnTo>
                        <a:pt x="1591" y="858"/>
                      </a:lnTo>
                      <a:lnTo>
                        <a:pt x="1654" y="1068"/>
                      </a:lnTo>
                      <a:lnTo>
                        <a:pt x="1591" y="1382"/>
                      </a:lnTo>
                      <a:lnTo>
                        <a:pt x="1612" y="1507"/>
                      </a:lnTo>
                      <a:lnTo>
                        <a:pt x="1591" y="1674"/>
                      </a:lnTo>
                      <a:lnTo>
                        <a:pt x="1612" y="1737"/>
                      </a:lnTo>
                      <a:lnTo>
                        <a:pt x="1675" y="1737"/>
                      </a:lnTo>
                      <a:lnTo>
                        <a:pt x="1696" y="1800"/>
                      </a:lnTo>
                      <a:lnTo>
                        <a:pt x="1654" y="1884"/>
                      </a:lnTo>
                      <a:lnTo>
                        <a:pt x="1591" y="1884"/>
                      </a:lnTo>
                      <a:lnTo>
                        <a:pt x="1570" y="1946"/>
                      </a:lnTo>
                      <a:lnTo>
                        <a:pt x="1591" y="2009"/>
                      </a:lnTo>
                      <a:lnTo>
                        <a:pt x="1696" y="2030"/>
                      </a:lnTo>
                      <a:lnTo>
                        <a:pt x="1654" y="2135"/>
                      </a:lnTo>
                      <a:lnTo>
                        <a:pt x="1654" y="2239"/>
                      </a:lnTo>
                      <a:lnTo>
                        <a:pt x="1591" y="2323"/>
                      </a:lnTo>
                      <a:lnTo>
                        <a:pt x="1549" y="2302"/>
                      </a:lnTo>
                      <a:lnTo>
                        <a:pt x="1507" y="2344"/>
                      </a:lnTo>
                      <a:lnTo>
                        <a:pt x="1507" y="2428"/>
                      </a:lnTo>
                      <a:lnTo>
                        <a:pt x="1675" y="2449"/>
                      </a:lnTo>
                      <a:lnTo>
                        <a:pt x="1821" y="2470"/>
                      </a:lnTo>
                      <a:lnTo>
                        <a:pt x="1926" y="2553"/>
                      </a:lnTo>
                      <a:lnTo>
                        <a:pt x="2072" y="2553"/>
                      </a:lnTo>
                      <a:lnTo>
                        <a:pt x="2114" y="2637"/>
                      </a:lnTo>
                      <a:lnTo>
                        <a:pt x="2135" y="2783"/>
                      </a:lnTo>
                      <a:lnTo>
                        <a:pt x="2093" y="2658"/>
                      </a:lnTo>
                      <a:lnTo>
                        <a:pt x="1988" y="2574"/>
                      </a:lnTo>
                      <a:lnTo>
                        <a:pt x="1905" y="2616"/>
                      </a:lnTo>
                      <a:lnTo>
                        <a:pt x="1821" y="2553"/>
                      </a:lnTo>
                      <a:lnTo>
                        <a:pt x="1612" y="2532"/>
                      </a:lnTo>
                      <a:lnTo>
                        <a:pt x="1570" y="2470"/>
                      </a:lnTo>
                      <a:lnTo>
                        <a:pt x="1507" y="2511"/>
                      </a:lnTo>
                      <a:lnTo>
                        <a:pt x="1507" y="2616"/>
                      </a:lnTo>
                      <a:lnTo>
                        <a:pt x="1403" y="2763"/>
                      </a:lnTo>
                      <a:lnTo>
                        <a:pt x="1403" y="2846"/>
                      </a:lnTo>
                      <a:lnTo>
                        <a:pt x="1403" y="2930"/>
                      </a:lnTo>
                      <a:lnTo>
                        <a:pt x="1340" y="3076"/>
                      </a:lnTo>
                      <a:lnTo>
                        <a:pt x="1277" y="3202"/>
                      </a:lnTo>
                      <a:lnTo>
                        <a:pt x="1131" y="3558"/>
                      </a:lnTo>
                      <a:lnTo>
                        <a:pt x="1089" y="3809"/>
                      </a:lnTo>
                      <a:lnTo>
                        <a:pt x="942" y="4102"/>
                      </a:lnTo>
                      <a:lnTo>
                        <a:pt x="921" y="4415"/>
                      </a:lnTo>
                      <a:lnTo>
                        <a:pt x="838" y="4541"/>
                      </a:lnTo>
                      <a:lnTo>
                        <a:pt x="733" y="4667"/>
                      </a:lnTo>
                      <a:lnTo>
                        <a:pt x="649" y="4855"/>
                      </a:lnTo>
                      <a:lnTo>
                        <a:pt x="608" y="4939"/>
                      </a:lnTo>
                      <a:lnTo>
                        <a:pt x="566" y="5043"/>
                      </a:lnTo>
                      <a:lnTo>
                        <a:pt x="419" y="5231"/>
                      </a:lnTo>
                      <a:lnTo>
                        <a:pt x="356" y="5336"/>
                      </a:lnTo>
                      <a:lnTo>
                        <a:pt x="398" y="5566"/>
                      </a:lnTo>
                      <a:lnTo>
                        <a:pt x="336" y="5776"/>
                      </a:lnTo>
                      <a:lnTo>
                        <a:pt x="336" y="5922"/>
                      </a:lnTo>
                      <a:lnTo>
                        <a:pt x="419" y="6027"/>
                      </a:lnTo>
                      <a:lnTo>
                        <a:pt x="356" y="6110"/>
                      </a:lnTo>
                      <a:lnTo>
                        <a:pt x="336" y="6194"/>
                      </a:lnTo>
                      <a:lnTo>
                        <a:pt x="398" y="6340"/>
                      </a:lnTo>
                      <a:lnTo>
                        <a:pt x="356" y="6592"/>
                      </a:lnTo>
                      <a:lnTo>
                        <a:pt x="315" y="6717"/>
                      </a:lnTo>
                      <a:lnTo>
                        <a:pt x="231" y="6759"/>
                      </a:lnTo>
                      <a:lnTo>
                        <a:pt x="252" y="6843"/>
                      </a:lnTo>
                      <a:lnTo>
                        <a:pt x="294" y="6864"/>
                      </a:lnTo>
                      <a:lnTo>
                        <a:pt x="231" y="7031"/>
                      </a:lnTo>
                      <a:lnTo>
                        <a:pt x="84" y="7136"/>
                      </a:lnTo>
                      <a:lnTo>
                        <a:pt x="1" y="7261"/>
                      </a:lnTo>
                      <a:lnTo>
                        <a:pt x="1" y="7387"/>
                      </a:lnTo>
                      <a:lnTo>
                        <a:pt x="105" y="7554"/>
                      </a:lnTo>
                      <a:lnTo>
                        <a:pt x="210" y="7763"/>
                      </a:lnTo>
                      <a:lnTo>
                        <a:pt x="210" y="7993"/>
                      </a:lnTo>
                      <a:lnTo>
                        <a:pt x="189" y="8119"/>
                      </a:lnTo>
                      <a:lnTo>
                        <a:pt x="126" y="8203"/>
                      </a:lnTo>
                      <a:lnTo>
                        <a:pt x="126" y="8286"/>
                      </a:lnTo>
                      <a:lnTo>
                        <a:pt x="147" y="8370"/>
                      </a:lnTo>
                      <a:lnTo>
                        <a:pt x="189" y="8496"/>
                      </a:lnTo>
                      <a:lnTo>
                        <a:pt x="126" y="8579"/>
                      </a:lnTo>
                      <a:lnTo>
                        <a:pt x="105" y="8642"/>
                      </a:lnTo>
                      <a:lnTo>
                        <a:pt x="126" y="8726"/>
                      </a:lnTo>
                      <a:lnTo>
                        <a:pt x="356" y="9102"/>
                      </a:lnTo>
                      <a:lnTo>
                        <a:pt x="398" y="9207"/>
                      </a:lnTo>
                      <a:lnTo>
                        <a:pt x="356" y="9270"/>
                      </a:lnTo>
                      <a:lnTo>
                        <a:pt x="398" y="9353"/>
                      </a:lnTo>
                      <a:lnTo>
                        <a:pt x="524" y="9479"/>
                      </a:lnTo>
                      <a:lnTo>
                        <a:pt x="545" y="9542"/>
                      </a:lnTo>
                      <a:lnTo>
                        <a:pt x="628" y="9542"/>
                      </a:lnTo>
                      <a:lnTo>
                        <a:pt x="628" y="9437"/>
                      </a:lnTo>
                      <a:lnTo>
                        <a:pt x="628" y="9312"/>
                      </a:lnTo>
                      <a:lnTo>
                        <a:pt x="712" y="9333"/>
                      </a:lnTo>
                      <a:lnTo>
                        <a:pt x="733" y="9312"/>
                      </a:lnTo>
                      <a:lnTo>
                        <a:pt x="733" y="9353"/>
                      </a:lnTo>
                      <a:lnTo>
                        <a:pt x="838" y="9353"/>
                      </a:lnTo>
                      <a:lnTo>
                        <a:pt x="859" y="9416"/>
                      </a:lnTo>
                      <a:lnTo>
                        <a:pt x="984" y="9437"/>
                      </a:lnTo>
                      <a:lnTo>
                        <a:pt x="880" y="9437"/>
                      </a:lnTo>
                      <a:lnTo>
                        <a:pt x="817" y="9479"/>
                      </a:lnTo>
                      <a:lnTo>
                        <a:pt x="754" y="9437"/>
                      </a:lnTo>
                      <a:lnTo>
                        <a:pt x="712" y="9437"/>
                      </a:lnTo>
                      <a:lnTo>
                        <a:pt x="712" y="9521"/>
                      </a:lnTo>
                      <a:lnTo>
                        <a:pt x="754" y="9542"/>
                      </a:lnTo>
                      <a:lnTo>
                        <a:pt x="754" y="9688"/>
                      </a:lnTo>
                      <a:lnTo>
                        <a:pt x="817" y="9793"/>
                      </a:lnTo>
                      <a:lnTo>
                        <a:pt x="838" y="9835"/>
                      </a:lnTo>
                      <a:lnTo>
                        <a:pt x="733" y="9793"/>
                      </a:lnTo>
                      <a:lnTo>
                        <a:pt x="670" y="9688"/>
                      </a:lnTo>
                      <a:lnTo>
                        <a:pt x="649" y="9646"/>
                      </a:lnTo>
                      <a:lnTo>
                        <a:pt x="608" y="9688"/>
                      </a:lnTo>
                      <a:lnTo>
                        <a:pt x="608" y="9772"/>
                      </a:lnTo>
                      <a:lnTo>
                        <a:pt x="545" y="9835"/>
                      </a:lnTo>
                      <a:lnTo>
                        <a:pt x="566" y="9877"/>
                      </a:lnTo>
                      <a:lnTo>
                        <a:pt x="545" y="9981"/>
                      </a:lnTo>
                      <a:lnTo>
                        <a:pt x="545" y="10086"/>
                      </a:lnTo>
                      <a:lnTo>
                        <a:pt x="608" y="10107"/>
                      </a:lnTo>
                      <a:lnTo>
                        <a:pt x="628" y="10211"/>
                      </a:lnTo>
                      <a:lnTo>
                        <a:pt x="733" y="10274"/>
                      </a:lnTo>
                      <a:lnTo>
                        <a:pt x="775" y="10358"/>
                      </a:lnTo>
                      <a:lnTo>
                        <a:pt x="775" y="10421"/>
                      </a:lnTo>
                      <a:lnTo>
                        <a:pt x="712" y="10504"/>
                      </a:lnTo>
                      <a:lnTo>
                        <a:pt x="649" y="10504"/>
                      </a:lnTo>
                      <a:lnTo>
                        <a:pt x="649" y="10567"/>
                      </a:lnTo>
                      <a:lnTo>
                        <a:pt x="670" y="10672"/>
                      </a:lnTo>
                      <a:lnTo>
                        <a:pt x="670" y="10797"/>
                      </a:lnTo>
                      <a:lnTo>
                        <a:pt x="712" y="10839"/>
                      </a:lnTo>
                      <a:lnTo>
                        <a:pt x="775" y="10923"/>
                      </a:lnTo>
                      <a:lnTo>
                        <a:pt x="817" y="11111"/>
                      </a:lnTo>
                      <a:lnTo>
                        <a:pt x="942" y="11362"/>
                      </a:lnTo>
                      <a:lnTo>
                        <a:pt x="1026" y="11509"/>
                      </a:lnTo>
                      <a:lnTo>
                        <a:pt x="1068" y="11530"/>
                      </a:lnTo>
                      <a:lnTo>
                        <a:pt x="1047" y="11571"/>
                      </a:lnTo>
                      <a:lnTo>
                        <a:pt x="1047" y="11613"/>
                      </a:lnTo>
                      <a:lnTo>
                        <a:pt x="1152" y="11718"/>
                      </a:lnTo>
                      <a:lnTo>
                        <a:pt x="1172" y="11843"/>
                      </a:lnTo>
                      <a:lnTo>
                        <a:pt x="1152" y="11990"/>
                      </a:lnTo>
                      <a:lnTo>
                        <a:pt x="1131" y="12094"/>
                      </a:lnTo>
                      <a:lnTo>
                        <a:pt x="1089" y="12136"/>
                      </a:lnTo>
                      <a:lnTo>
                        <a:pt x="1131" y="12199"/>
                      </a:lnTo>
                      <a:lnTo>
                        <a:pt x="1172" y="12262"/>
                      </a:lnTo>
                      <a:lnTo>
                        <a:pt x="1382" y="12262"/>
                      </a:lnTo>
                      <a:lnTo>
                        <a:pt x="1486" y="12283"/>
                      </a:lnTo>
                      <a:lnTo>
                        <a:pt x="1591" y="12346"/>
                      </a:lnTo>
                      <a:lnTo>
                        <a:pt x="1675" y="12366"/>
                      </a:lnTo>
                      <a:lnTo>
                        <a:pt x="1821" y="12366"/>
                      </a:lnTo>
                      <a:lnTo>
                        <a:pt x="1884" y="12450"/>
                      </a:lnTo>
                      <a:lnTo>
                        <a:pt x="1884" y="12555"/>
                      </a:lnTo>
                      <a:lnTo>
                        <a:pt x="2030" y="12618"/>
                      </a:lnTo>
                      <a:lnTo>
                        <a:pt x="2135" y="12618"/>
                      </a:lnTo>
                      <a:lnTo>
                        <a:pt x="2281" y="12680"/>
                      </a:lnTo>
                      <a:lnTo>
                        <a:pt x="2302" y="12722"/>
                      </a:lnTo>
                      <a:lnTo>
                        <a:pt x="2302" y="12827"/>
                      </a:lnTo>
                      <a:lnTo>
                        <a:pt x="2344" y="12869"/>
                      </a:lnTo>
                      <a:lnTo>
                        <a:pt x="2407" y="12827"/>
                      </a:lnTo>
                      <a:lnTo>
                        <a:pt x="2470" y="12827"/>
                      </a:lnTo>
                      <a:lnTo>
                        <a:pt x="2616" y="12973"/>
                      </a:lnTo>
                      <a:lnTo>
                        <a:pt x="2805" y="13245"/>
                      </a:lnTo>
                      <a:lnTo>
                        <a:pt x="2825" y="13434"/>
                      </a:lnTo>
                      <a:lnTo>
                        <a:pt x="2805" y="13559"/>
                      </a:lnTo>
                      <a:lnTo>
                        <a:pt x="2805" y="13664"/>
                      </a:lnTo>
                      <a:lnTo>
                        <a:pt x="4185" y="13643"/>
                      </a:lnTo>
                      <a:lnTo>
                        <a:pt x="4206" y="13706"/>
                      </a:lnTo>
                      <a:lnTo>
                        <a:pt x="4206" y="13747"/>
                      </a:lnTo>
                      <a:lnTo>
                        <a:pt x="6131" y="14647"/>
                      </a:lnTo>
                      <a:lnTo>
                        <a:pt x="7784" y="14689"/>
                      </a:lnTo>
                      <a:lnTo>
                        <a:pt x="7826" y="14480"/>
                      </a:lnTo>
                      <a:lnTo>
                        <a:pt x="8747" y="14501"/>
                      </a:lnTo>
                      <a:lnTo>
                        <a:pt x="8872" y="14584"/>
                      </a:lnTo>
                      <a:lnTo>
                        <a:pt x="8935" y="14710"/>
                      </a:lnTo>
                      <a:lnTo>
                        <a:pt x="8998" y="14773"/>
                      </a:lnTo>
                      <a:lnTo>
                        <a:pt x="9019" y="14815"/>
                      </a:lnTo>
                      <a:lnTo>
                        <a:pt x="9082" y="14815"/>
                      </a:lnTo>
                      <a:lnTo>
                        <a:pt x="9123" y="14898"/>
                      </a:lnTo>
                      <a:lnTo>
                        <a:pt x="9103" y="14961"/>
                      </a:lnTo>
                      <a:lnTo>
                        <a:pt x="9207" y="14982"/>
                      </a:lnTo>
                      <a:lnTo>
                        <a:pt x="9270" y="15066"/>
                      </a:lnTo>
                      <a:lnTo>
                        <a:pt x="9270" y="15107"/>
                      </a:lnTo>
                      <a:lnTo>
                        <a:pt x="9228" y="15170"/>
                      </a:lnTo>
                      <a:lnTo>
                        <a:pt x="9312" y="15191"/>
                      </a:lnTo>
                      <a:lnTo>
                        <a:pt x="9395" y="15233"/>
                      </a:lnTo>
                      <a:lnTo>
                        <a:pt x="9437" y="15317"/>
                      </a:lnTo>
                      <a:lnTo>
                        <a:pt x="9458" y="15442"/>
                      </a:lnTo>
                      <a:lnTo>
                        <a:pt x="9500" y="15484"/>
                      </a:lnTo>
                      <a:lnTo>
                        <a:pt x="9521" y="15505"/>
                      </a:lnTo>
                      <a:lnTo>
                        <a:pt x="9542" y="15526"/>
                      </a:lnTo>
                      <a:lnTo>
                        <a:pt x="9626" y="15610"/>
                      </a:lnTo>
                      <a:lnTo>
                        <a:pt x="9626" y="15693"/>
                      </a:lnTo>
                      <a:lnTo>
                        <a:pt x="9605" y="15714"/>
                      </a:lnTo>
                      <a:lnTo>
                        <a:pt x="9521" y="15735"/>
                      </a:lnTo>
                      <a:lnTo>
                        <a:pt x="9521" y="15756"/>
                      </a:lnTo>
                      <a:lnTo>
                        <a:pt x="9626" y="15903"/>
                      </a:lnTo>
                      <a:lnTo>
                        <a:pt x="9709" y="15965"/>
                      </a:lnTo>
                      <a:lnTo>
                        <a:pt x="9730" y="16070"/>
                      </a:lnTo>
                      <a:lnTo>
                        <a:pt x="9730" y="16112"/>
                      </a:lnTo>
                      <a:lnTo>
                        <a:pt x="9751" y="16112"/>
                      </a:lnTo>
                      <a:lnTo>
                        <a:pt x="9793" y="16133"/>
                      </a:lnTo>
                      <a:lnTo>
                        <a:pt x="9835" y="16133"/>
                      </a:lnTo>
                      <a:lnTo>
                        <a:pt x="9877" y="16154"/>
                      </a:lnTo>
                      <a:lnTo>
                        <a:pt x="9919" y="16216"/>
                      </a:lnTo>
                      <a:lnTo>
                        <a:pt x="9919" y="16237"/>
                      </a:lnTo>
                      <a:lnTo>
                        <a:pt x="9960" y="16279"/>
                      </a:lnTo>
                      <a:lnTo>
                        <a:pt x="10023" y="16279"/>
                      </a:lnTo>
                      <a:lnTo>
                        <a:pt x="10149" y="16342"/>
                      </a:lnTo>
                      <a:lnTo>
                        <a:pt x="10170" y="16384"/>
                      </a:lnTo>
                      <a:lnTo>
                        <a:pt x="10253" y="16426"/>
                      </a:lnTo>
                      <a:lnTo>
                        <a:pt x="10379" y="16467"/>
                      </a:lnTo>
                      <a:lnTo>
                        <a:pt x="10400" y="16530"/>
                      </a:lnTo>
                      <a:lnTo>
                        <a:pt x="10463" y="16530"/>
                      </a:lnTo>
                      <a:lnTo>
                        <a:pt x="10504" y="16488"/>
                      </a:lnTo>
                      <a:lnTo>
                        <a:pt x="10504" y="16467"/>
                      </a:lnTo>
                      <a:lnTo>
                        <a:pt x="10609" y="16384"/>
                      </a:lnTo>
                      <a:lnTo>
                        <a:pt x="10672" y="16384"/>
                      </a:lnTo>
                      <a:lnTo>
                        <a:pt x="10672" y="16342"/>
                      </a:lnTo>
                      <a:lnTo>
                        <a:pt x="10672" y="16321"/>
                      </a:lnTo>
                      <a:lnTo>
                        <a:pt x="10714" y="16237"/>
                      </a:lnTo>
                      <a:lnTo>
                        <a:pt x="10797" y="16070"/>
                      </a:lnTo>
                      <a:lnTo>
                        <a:pt x="10839" y="16028"/>
                      </a:lnTo>
                      <a:lnTo>
                        <a:pt x="10923" y="16007"/>
                      </a:lnTo>
                      <a:lnTo>
                        <a:pt x="10965" y="16007"/>
                      </a:lnTo>
                      <a:lnTo>
                        <a:pt x="10986" y="16028"/>
                      </a:lnTo>
                      <a:lnTo>
                        <a:pt x="11027" y="16028"/>
                      </a:lnTo>
                      <a:lnTo>
                        <a:pt x="11069" y="15944"/>
                      </a:lnTo>
                      <a:lnTo>
                        <a:pt x="11174" y="15944"/>
                      </a:lnTo>
                      <a:lnTo>
                        <a:pt x="11279" y="15965"/>
                      </a:lnTo>
                      <a:lnTo>
                        <a:pt x="11383" y="15944"/>
                      </a:lnTo>
                      <a:lnTo>
                        <a:pt x="11404" y="15965"/>
                      </a:lnTo>
                      <a:lnTo>
                        <a:pt x="11425" y="16007"/>
                      </a:lnTo>
                      <a:lnTo>
                        <a:pt x="11509" y="16007"/>
                      </a:lnTo>
                      <a:lnTo>
                        <a:pt x="11592" y="16028"/>
                      </a:lnTo>
                      <a:lnTo>
                        <a:pt x="11634" y="16133"/>
                      </a:lnTo>
                      <a:lnTo>
                        <a:pt x="11739" y="16216"/>
                      </a:lnTo>
                      <a:lnTo>
                        <a:pt x="11844" y="16363"/>
                      </a:lnTo>
                      <a:lnTo>
                        <a:pt x="11864" y="16467"/>
                      </a:lnTo>
                      <a:lnTo>
                        <a:pt x="11927" y="16530"/>
                      </a:lnTo>
                      <a:lnTo>
                        <a:pt x="11927" y="16593"/>
                      </a:lnTo>
                      <a:lnTo>
                        <a:pt x="11927" y="16760"/>
                      </a:lnTo>
                      <a:lnTo>
                        <a:pt x="12011" y="16781"/>
                      </a:lnTo>
                      <a:lnTo>
                        <a:pt x="12032" y="16865"/>
                      </a:lnTo>
                      <a:lnTo>
                        <a:pt x="12116" y="17074"/>
                      </a:lnTo>
                      <a:lnTo>
                        <a:pt x="12157" y="17095"/>
                      </a:lnTo>
                      <a:lnTo>
                        <a:pt x="12178" y="17179"/>
                      </a:lnTo>
                      <a:lnTo>
                        <a:pt x="12262" y="17221"/>
                      </a:lnTo>
                      <a:lnTo>
                        <a:pt x="12283" y="17325"/>
                      </a:lnTo>
                      <a:lnTo>
                        <a:pt x="12346" y="17430"/>
                      </a:lnTo>
                      <a:lnTo>
                        <a:pt x="12450" y="17514"/>
                      </a:lnTo>
                      <a:lnTo>
                        <a:pt x="12429" y="17618"/>
                      </a:lnTo>
                      <a:lnTo>
                        <a:pt x="12429" y="17723"/>
                      </a:lnTo>
                      <a:lnTo>
                        <a:pt x="12429" y="17786"/>
                      </a:lnTo>
                      <a:lnTo>
                        <a:pt x="12429" y="17807"/>
                      </a:lnTo>
                      <a:lnTo>
                        <a:pt x="12555" y="18141"/>
                      </a:lnTo>
                      <a:lnTo>
                        <a:pt x="12534" y="18309"/>
                      </a:lnTo>
                      <a:lnTo>
                        <a:pt x="12576" y="18351"/>
                      </a:lnTo>
                      <a:lnTo>
                        <a:pt x="12597" y="18351"/>
                      </a:lnTo>
                      <a:lnTo>
                        <a:pt x="12660" y="18372"/>
                      </a:lnTo>
                      <a:lnTo>
                        <a:pt x="12743" y="18372"/>
                      </a:lnTo>
                      <a:lnTo>
                        <a:pt x="12806" y="18413"/>
                      </a:lnTo>
                      <a:lnTo>
                        <a:pt x="12911" y="18518"/>
                      </a:lnTo>
                      <a:lnTo>
                        <a:pt x="13099" y="18560"/>
                      </a:lnTo>
                      <a:lnTo>
                        <a:pt x="13204" y="18644"/>
                      </a:lnTo>
                      <a:lnTo>
                        <a:pt x="13308" y="18644"/>
                      </a:lnTo>
                      <a:lnTo>
                        <a:pt x="13329" y="18727"/>
                      </a:lnTo>
                      <a:lnTo>
                        <a:pt x="13392" y="18748"/>
                      </a:lnTo>
                      <a:lnTo>
                        <a:pt x="13476" y="18581"/>
                      </a:lnTo>
                      <a:lnTo>
                        <a:pt x="13496" y="18455"/>
                      </a:lnTo>
                      <a:lnTo>
                        <a:pt x="13476" y="18372"/>
                      </a:lnTo>
                      <a:lnTo>
                        <a:pt x="13476" y="18120"/>
                      </a:lnTo>
                      <a:lnTo>
                        <a:pt x="13413" y="18037"/>
                      </a:lnTo>
                      <a:lnTo>
                        <a:pt x="13496" y="17911"/>
                      </a:lnTo>
                      <a:lnTo>
                        <a:pt x="13538" y="17723"/>
                      </a:lnTo>
                      <a:lnTo>
                        <a:pt x="13622" y="17618"/>
                      </a:lnTo>
                      <a:lnTo>
                        <a:pt x="13580" y="17409"/>
                      </a:lnTo>
                      <a:lnTo>
                        <a:pt x="13685" y="17367"/>
                      </a:lnTo>
                      <a:lnTo>
                        <a:pt x="13789" y="17284"/>
                      </a:lnTo>
                      <a:lnTo>
                        <a:pt x="13727" y="17200"/>
                      </a:lnTo>
                      <a:lnTo>
                        <a:pt x="13831" y="17074"/>
                      </a:lnTo>
                      <a:lnTo>
                        <a:pt x="13894" y="17095"/>
                      </a:lnTo>
                      <a:lnTo>
                        <a:pt x="13999" y="17053"/>
                      </a:lnTo>
                      <a:lnTo>
                        <a:pt x="13957" y="16907"/>
                      </a:lnTo>
                      <a:lnTo>
                        <a:pt x="13957" y="16907"/>
                      </a:lnTo>
                      <a:lnTo>
                        <a:pt x="14040" y="16970"/>
                      </a:lnTo>
                      <a:lnTo>
                        <a:pt x="14145" y="16907"/>
                      </a:lnTo>
                      <a:lnTo>
                        <a:pt x="14103" y="16865"/>
                      </a:lnTo>
                      <a:lnTo>
                        <a:pt x="14208" y="16781"/>
                      </a:lnTo>
                      <a:lnTo>
                        <a:pt x="14250" y="16802"/>
                      </a:lnTo>
                      <a:lnTo>
                        <a:pt x="14312" y="16781"/>
                      </a:lnTo>
                      <a:lnTo>
                        <a:pt x="14375" y="16865"/>
                      </a:lnTo>
                      <a:lnTo>
                        <a:pt x="14271" y="16949"/>
                      </a:lnTo>
                      <a:lnTo>
                        <a:pt x="14354" y="16949"/>
                      </a:lnTo>
                      <a:lnTo>
                        <a:pt x="14459" y="16844"/>
                      </a:lnTo>
                      <a:lnTo>
                        <a:pt x="14543" y="16844"/>
                      </a:lnTo>
                      <a:lnTo>
                        <a:pt x="14794" y="16739"/>
                      </a:lnTo>
                      <a:lnTo>
                        <a:pt x="14982" y="16551"/>
                      </a:lnTo>
                      <a:lnTo>
                        <a:pt x="15066" y="16551"/>
                      </a:lnTo>
                      <a:lnTo>
                        <a:pt x="15108" y="16488"/>
                      </a:lnTo>
                      <a:lnTo>
                        <a:pt x="15087" y="16384"/>
                      </a:lnTo>
                      <a:lnTo>
                        <a:pt x="15108" y="16258"/>
                      </a:lnTo>
                      <a:lnTo>
                        <a:pt x="15045" y="16112"/>
                      </a:lnTo>
                      <a:lnTo>
                        <a:pt x="15087" y="16175"/>
                      </a:lnTo>
                      <a:lnTo>
                        <a:pt x="15170" y="16175"/>
                      </a:lnTo>
                      <a:lnTo>
                        <a:pt x="15275" y="16070"/>
                      </a:lnTo>
                      <a:lnTo>
                        <a:pt x="15275" y="16028"/>
                      </a:lnTo>
                      <a:lnTo>
                        <a:pt x="15317" y="16133"/>
                      </a:lnTo>
                      <a:lnTo>
                        <a:pt x="15254" y="16237"/>
                      </a:lnTo>
                      <a:lnTo>
                        <a:pt x="15275" y="16321"/>
                      </a:lnTo>
                      <a:lnTo>
                        <a:pt x="15275" y="16426"/>
                      </a:lnTo>
                      <a:lnTo>
                        <a:pt x="15401" y="16384"/>
                      </a:lnTo>
                      <a:lnTo>
                        <a:pt x="15484" y="16258"/>
                      </a:lnTo>
                      <a:lnTo>
                        <a:pt x="15568" y="16258"/>
                      </a:lnTo>
                      <a:lnTo>
                        <a:pt x="15631" y="16216"/>
                      </a:lnTo>
                      <a:lnTo>
                        <a:pt x="15840" y="16154"/>
                      </a:lnTo>
                      <a:lnTo>
                        <a:pt x="16007" y="16154"/>
                      </a:lnTo>
                      <a:lnTo>
                        <a:pt x="16258" y="16237"/>
                      </a:lnTo>
                      <a:lnTo>
                        <a:pt x="16321" y="16279"/>
                      </a:lnTo>
                      <a:lnTo>
                        <a:pt x="16635" y="16321"/>
                      </a:lnTo>
                      <a:lnTo>
                        <a:pt x="16740" y="16279"/>
                      </a:lnTo>
                      <a:lnTo>
                        <a:pt x="16740" y="16237"/>
                      </a:lnTo>
                      <a:lnTo>
                        <a:pt x="16740" y="16154"/>
                      </a:lnTo>
                      <a:lnTo>
                        <a:pt x="16844" y="16133"/>
                      </a:lnTo>
                      <a:lnTo>
                        <a:pt x="16928" y="16154"/>
                      </a:lnTo>
                      <a:lnTo>
                        <a:pt x="16865" y="16216"/>
                      </a:lnTo>
                      <a:lnTo>
                        <a:pt x="16928" y="16237"/>
                      </a:lnTo>
                      <a:lnTo>
                        <a:pt x="16991" y="16216"/>
                      </a:lnTo>
                      <a:lnTo>
                        <a:pt x="17053" y="16258"/>
                      </a:lnTo>
                      <a:lnTo>
                        <a:pt x="17053" y="16342"/>
                      </a:lnTo>
                      <a:lnTo>
                        <a:pt x="17074" y="16384"/>
                      </a:lnTo>
                      <a:lnTo>
                        <a:pt x="17200" y="16363"/>
                      </a:lnTo>
                      <a:lnTo>
                        <a:pt x="17242" y="16426"/>
                      </a:lnTo>
                      <a:lnTo>
                        <a:pt x="17158" y="16488"/>
                      </a:lnTo>
                      <a:lnTo>
                        <a:pt x="17095" y="16551"/>
                      </a:lnTo>
                      <a:lnTo>
                        <a:pt x="17179" y="16572"/>
                      </a:lnTo>
                      <a:lnTo>
                        <a:pt x="17263" y="16551"/>
                      </a:lnTo>
                      <a:lnTo>
                        <a:pt x="17346" y="16593"/>
                      </a:lnTo>
                      <a:lnTo>
                        <a:pt x="17493" y="16656"/>
                      </a:lnTo>
                      <a:lnTo>
                        <a:pt x="17556" y="16572"/>
                      </a:lnTo>
                      <a:lnTo>
                        <a:pt x="17618" y="16530"/>
                      </a:lnTo>
                      <a:lnTo>
                        <a:pt x="17723" y="16593"/>
                      </a:lnTo>
                      <a:lnTo>
                        <a:pt x="17786" y="16656"/>
                      </a:lnTo>
                      <a:lnTo>
                        <a:pt x="17870" y="16635"/>
                      </a:lnTo>
                      <a:lnTo>
                        <a:pt x="17870" y="16467"/>
                      </a:lnTo>
                      <a:lnTo>
                        <a:pt x="17807" y="16363"/>
                      </a:lnTo>
                      <a:lnTo>
                        <a:pt x="17911" y="16363"/>
                      </a:lnTo>
                      <a:lnTo>
                        <a:pt x="18016" y="16488"/>
                      </a:lnTo>
                      <a:lnTo>
                        <a:pt x="18100" y="16530"/>
                      </a:lnTo>
                      <a:lnTo>
                        <a:pt x="18142" y="16593"/>
                      </a:lnTo>
                      <a:lnTo>
                        <a:pt x="18204" y="16593"/>
                      </a:lnTo>
                      <a:lnTo>
                        <a:pt x="18288" y="16635"/>
                      </a:lnTo>
                      <a:lnTo>
                        <a:pt x="18288" y="16760"/>
                      </a:lnTo>
                      <a:lnTo>
                        <a:pt x="18309" y="16677"/>
                      </a:lnTo>
                      <a:lnTo>
                        <a:pt x="18414" y="16656"/>
                      </a:lnTo>
                      <a:lnTo>
                        <a:pt x="18414" y="16635"/>
                      </a:lnTo>
                      <a:lnTo>
                        <a:pt x="18288" y="16530"/>
                      </a:lnTo>
                      <a:lnTo>
                        <a:pt x="18100" y="16447"/>
                      </a:lnTo>
                      <a:lnTo>
                        <a:pt x="18037" y="16363"/>
                      </a:lnTo>
                      <a:lnTo>
                        <a:pt x="18037" y="16258"/>
                      </a:lnTo>
                      <a:lnTo>
                        <a:pt x="18225" y="16175"/>
                      </a:lnTo>
                      <a:lnTo>
                        <a:pt x="18288" y="16154"/>
                      </a:lnTo>
                      <a:lnTo>
                        <a:pt x="18183" y="16112"/>
                      </a:lnTo>
                      <a:lnTo>
                        <a:pt x="18121" y="16049"/>
                      </a:lnTo>
                      <a:lnTo>
                        <a:pt x="18100" y="16049"/>
                      </a:lnTo>
                      <a:lnTo>
                        <a:pt x="18016" y="16112"/>
                      </a:lnTo>
                      <a:lnTo>
                        <a:pt x="17932" y="16154"/>
                      </a:lnTo>
                      <a:lnTo>
                        <a:pt x="17932" y="16070"/>
                      </a:lnTo>
                      <a:lnTo>
                        <a:pt x="18037" y="15944"/>
                      </a:lnTo>
                      <a:lnTo>
                        <a:pt x="18246" y="15861"/>
                      </a:lnTo>
                      <a:lnTo>
                        <a:pt x="18330" y="15798"/>
                      </a:lnTo>
                      <a:lnTo>
                        <a:pt x="18665" y="15735"/>
                      </a:lnTo>
                      <a:lnTo>
                        <a:pt x="18811" y="15756"/>
                      </a:lnTo>
                      <a:lnTo>
                        <a:pt x="18874" y="15735"/>
                      </a:lnTo>
                      <a:lnTo>
                        <a:pt x="18958" y="15735"/>
                      </a:lnTo>
                      <a:lnTo>
                        <a:pt x="19020" y="15651"/>
                      </a:lnTo>
                      <a:lnTo>
                        <a:pt x="19062" y="15547"/>
                      </a:lnTo>
                      <a:lnTo>
                        <a:pt x="19146" y="15547"/>
                      </a:lnTo>
                      <a:lnTo>
                        <a:pt x="19125" y="15631"/>
                      </a:lnTo>
                      <a:lnTo>
                        <a:pt x="19125" y="15714"/>
                      </a:lnTo>
                      <a:lnTo>
                        <a:pt x="19250" y="15819"/>
                      </a:lnTo>
                      <a:lnTo>
                        <a:pt x="19334" y="15756"/>
                      </a:lnTo>
                      <a:lnTo>
                        <a:pt x="19481" y="15756"/>
                      </a:lnTo>
                      <a:lnTo>
                        <a:pt x="19585" y="15735"/>
                      </a:lnTo>
                      <a:lnTo>
                        <a:pt x="19648" y="15798"/>
                      </a:lnTo>
                      <a:lnTo>
                        <a:pt x="19815" y="15756"/>
                      </a:lnTo>
                      <a:lnTo>
                        <a:pt x="19878" y="15798"/>
                      </a:lnTo>
                      <a:lnTo>
                        <a:pt x="20004" y="15714"/>
                      </a:lnTo>
                      <a:lnTo>
                        <a:pt x="20108" y="15714"/>
                      </a:lnTo>
                      <a:lnTo>
                        <a:pt x="20129" y="15735"/>
                      </a:lnTo>
                      <a:lnTo>
                        <a:pt x="20087" y="15756"/>
                      </a:lnTo>
                      <a:lnTo>
                        <a:pt x="19962" y="15756"/>
                      </a:lnTo>
                      <a:lnTo>
                        <a:pt x="19920" y="15798"/>
                      </a:lnTo>
                      <a:lnTo>
                        <a:pt x="20087" y="15819"/>
                      </a:lnTo>
                      <a:lnTo>
                        <a:pt x="20213" y="15819"/>
                      </a:lnTo>
                      <a:lnTo>
                        <a:pt x="20318" y="15903"/>
                      </a:lnTo>
                      <a:lnTo>
                        <a:pt x="20401" y="15944"/>
                      </a:lnTo>
                      <a:lnTo>
                        <a:pt x="20338" y="15861"/>
                      </a:lnTo>
                      <a:lnTo>
                        <a:pt x="20338" y="15819"/>
                      </a:lnTo>
                      <a:lnTo>
                        <a:pt x="20401" y="15819"/>
                      </a:lnTo>
                      <a:lnTo>
                        <a:pt x="20422" y="15861"/>
                      </a:lnTo>
                      <a:lnTo>
                        <a:pt x="20527" y="15944"/>
                      </a:lnTo>
                      <a:lnTo>
                        <a:pt x="20506" y="16007"/>
                      </a:lnTo>
                      <a:lnTo>
                        <a:pt x="20443" y="15944"/>
                      </a:lnTo>
                      <a:lnTo>
                        <a:pt x="20422" y="15965"/>
                      </a:lnTo>
                      <a:lnTo>
                        <a:pt x="20548" y="16049"/>
                      </a:lnTo>
                      <a:lnTo>
                        <a:pt x="20610" y="16133"/>
                      </a:lnTo>
                      <a:lnTo>
                        <a:pt x="20652" y="16175"/>
                      </a:lnTo>
                      <a:lnTo>
                        <a:pt x="20631" y="16216"/>
                      </a:lnTo>
                      <a:lnTo>
                        <a:pt x="20610" y="16154"/>
                      </a:lnTo>
                      <a:lnTo>
                        <a:pt x="20590" y="16216"/>
                      </a:lnTo>
                      <a:lnTo>
                        <a:pt x="20610" y="16258"/>
                      </a:lnTo>
                      <a:lnTo>
                        <a:pt x="20799" y="16237"/>
                      </a:lnTo>
                      <a:lnTo>
                        <a:pt x="20903" y="16216"/>
                      </a:lnTo>
                      <a:lnTo>
                        <a:pt x="21029" y="16070"/>
                      </a:lnTo>
                      <a:lnTo>
                        <a:pt x="21113" y="16070"/>
                      </a:lnTo>
                      <a:lnTo>
                        <a:pt x="21113" y="16049"/>
                      </a:lnTo>
                      <a:lnTo>
                        <a:pt x="21175" y="15965"/>
                      </a:lnTo>
                      <a:lnTo>
                        <a:pt x="21280" y="15965"/>
                      </a:lnTo>
                      <a:lnTo>
                        <a:pt x="21364" y="16007"/>
                      </a:lnTo>
                      <a:lnTo>
                        <a:pt x="21489" y="16049"/>
                      </a:lnTo>
                      <a:lnTo>
                        <a:pt x="21552" y="16258"/>
                      </a:lnTo>
                      <a:lnTo>
                        <a:pt x="21636" y="16321"/>
                      </a:lnTo>
                      <a:lnTo>
                        <a:pt x="21657" y="16321"/>
                      </a:lnTo>
                      <a:lnTo>
                        <a:pt x="21678" y="16447"/>
                      </a:lnTo>
                      <a:lnTo>
                        <a:pt x="21761" y="16488"/>
                      </a:lnTo>
                      <a:lnTo>
                        <a:pt x="21803" y="16488"/>
                      </a:lnTo>
                      <a:lnTo>
                        <a:pt x="21803" y="16551"/>
                      </a:lnTo>
                      <a:lnTo>
                        <a:pt x="21866" y="16635"/>
                      </a:lnTo>
                      <a:lnTo>
                        <a:pt x="21950" y="16656"/>
                      </a:lnTo>
                      <a:lnTo>
                        <a:pt x="22012" y="16781"/>
                      </a:lnTo>
                      <a:lnTo>
                        <a:pt x="21991" y="16907"/>
                      </a:lnTo>
                      <a:lnTo>
                        <a:pt x="21908" y="17179"/>
                      </a:lnTo>
                      <a:lnTo>
                        <a:pt x="21803" y="17409"/>
                      </a:lnTo>
                      <a:lnTo>
                        <a:pt x="21803" y="17493"/>
                      </a:lnTo>
                      <a:lnTo>
                        <a:pt x="21887" y="17597"/>
                      </a:lnTo>
                      <a:lnTo>
                        <a:pt x="21908" y="17576"/>
                      </a:lnTo>
                      <a:lnTo>
                        <a:pt x="21971" y="17493"/>
                      </a:lnTo>
                      <a:lnTo>
                        <a:pt x="21971" y="17430"/>
                      </a:lnTo>
                      <a:lnTo>
                        <a:pt x="21991" y="17388"/>
                      </a:lnTo>
                      <a:lnTo>
                        <a:pt x="22075" y="17430"/>
                      </a:lnTo>
                      <a:lnTo>
                        <a:pt x="22096" y="17535"/>
                      </a:lnTo>
                      <a:lnTo>
                        <a:pt x="21950" y="17744"/>
                      </a:lnTo>
                      <a:lnTo>
                        <a:pt x="21971" y="17807"/>
                      </a:lnTo>
                      <a:lnTo>
                        <a:pt x="21991" y="17911"/>
                      </a:lnTo>
                      <a:lnTo>
                        <a:pt x="22054" y="18016"/>
                      </a:lnTo>
                      <a:lnTo>
                        <a:pt x="22075" y="18058"/>
                      </a:lnTo>
                      <a:lnTo>
                        <a:pt x="22117" y="18037"/>
                      </a:lnTo>
                      <a:lnTo>
                        <a:pt x="22159" y="18141"/>
                      </a:lnTo>
                      <a:lnTo>
                        <a:pt x="22201" y="18100"/>
                      </a:lnTo>
                      <a:lnTo>
                        <a:pt x="22201" y="18058"/>
                      </a:lnTo>
                      <a:lnTo>
                        <a:pt x="22222" y="18100"/>
                      </a:lnTo>
                      <a:lnTo>
                        <a:pt x="22368" y="18058"/>
                      </a:lnTo>
                      <a:lnTo>
                        <a:pt x="22368" y="18058"/>
                      </a:lnTo>
                      <a:lnTo>
                        <a:pt x="22263" y="18141"/>
                      </a:lnTo>
                      <a:lnTo>
                        <a:pt x="22222" y="18246"/>
                      </a:lnTo>
                      <a:lnTo>
                        <a:pt x="22201" y="18309"/>
                      </a:lnTo>
                      <a:lnTo>
                        <a:pt x="22201" y="18351"/>
                      </a:lnTo>
                      <a:lnTo>
                        <a:pt x="22368" y="18455"/>
                      </a:lnTo>
                      <a:lnTo>
                        <a:pt x="22368" y="18581"/>
                      </a:lnTo>
                      <a:lnTo>
                        <a:pt x="22368" y="18748"/>
                      </a:lnTo>
                      <a:lnTo>
                        <a:pt x="22410" y="18769"/>
                      </a:lnTo>
                      <a:lnTo>
                        <a:pt x="22494" y="18769"/>
                      </a:lnTo>
                      <a:lnTo>
                        <a:pt x="22535" y="18853"/>
                      </a:lnTo>
                      <a:lnTo>
                        <a:pt x="22515" y="18957"/>
                      </a:lnTo>
                      <a:lnTo>
                        <a:pt x="22682" y="19062"/>
                      </a:lnTo>
                      <a:lnTo>
                        <a:pt x="22598" y="19083"/>
                      </a:lnTo>
                      <a:lnTo>
                        <a:pt x="22724" y="19146"/>
                      </a:lnTo>
                      <a:lnTo>
                        <a:pt x="22787" y="19188"/>
                      </a:lnTo>
                      <a:lnTo>
                        <a:pt x="22891" y="19250"/>
                      </a:lnTo>
                      <a:lnTo>
                        <a:pt x="22996" y="19188"/>
                      </a:lnTo>
                      <a:lnTo>
                        <a:pt x="23100" y="19167"/>
                      </a:lnTo>
                      <a:lnTo>
                        <a:pt x="23100" y="18999"/>
                      </a:lnTo>
                      <a:lnTo>
                        <a:pt x="23163" y="18895"/>
                      </a:lnTo>
                      <a:lnTo>
                        <a:pt x="23226" y="18769"/>
                      </a:lnTo>
                      <a:lnTo>
                        <a:pt x="23331" y="18560"/>
                      </a:lnTo>
                      <a:lnTo>
                        <a:pt x="23310" y="18455"/>
                      </a:lnTo>
                      <a:lnTo>
                        <a:pt x="23351" y="18413"/>
                      </a:lnTo>
                      <a:lnTo>
                        <a:pt x="23351" y="18225"/>
                      </a:lnTo>
                      <a:lnTo>
                        <a:pt x="23331" y="18162"/>
                      </a:lnTo>
                      <a:lnTo>
                        <a:pt x="23414" y="18120"/>
                      </a:lnTo>
                      <a:lnTo>
                        <a:pt x="23351" y="17932"/>
                      </a:lnTo>
                      <a:lnTo>
                        <a:pt x="23247" y="17848"/>
                      </a:lnTo>
                      <a:lnTo>
                        <a:pt x="23205" y="17493"/>
                      </a:lnTo>
                      <a:lnTo>
                        <a:pt x="23142" y="17430"/>
                      </a:lnTo>
                      <a:lnTo>
                        <a:pt x="23163" y="17263"/>
                      </a:lnTo>
                      <a:lnTo>
                        <a:pt x="23205" y="17116"/>
                      </a:lnTo>
                      <a:lnTo>
                        <a:pt x="23163" y="17011"/>
                      </a:lnTo>
                      <a:lnTo>
                        <a:pt x="23100" y="16907"/>
                      </a:lnTo>
                      <a:lnTo>
                        <a:pt x="23038" y="16656"/>
                      </a:lnTo>
                      <a:lnTo>
                        <a:pt x="22996" y="16551"/>
                      </a:lnTo>
                      <a:lnTo>
                        <a:pt x="22954" y="16279"/>
                      </a:lnTo>
                      <a:lnTo>
                        <a:pt x="22912" y="16133"/>
                      </a:lnTo>
                      <a:lnTo>
                        <a:pt x="22933" y="15903"/>
                      </a:lnTo>
                      <a:lnTo>
                        <a:pt x="22912" y="15714"/>
                      </a:lnTo>
                      <a:lnTo>
                        <a:pt x="22933" y="15379"/>
                      </a:lnTo>
                      <a:lnTo>
                        <a:pt x="22933" y="15170"/>
                      </a:lnTo>
                      <a:lnTo>
                        <a:pt x="23038" y="15003"/>
                      </a:lnTo>
                      <a:lnTo>
                        <a:pt x="23121" y="14856"/>
                      </a:lnTo>
                      <a:lnTo>
                        <a:pt x="23226" y="14815"/>
                      </a:lnTo>
                      <a:lnTo>
                        <a:pt x="23268" y="14752"/>
                      </a:lnTo>
                      <a:lnTo>
                        <a:pt x="23331" y="14752"/>
                      </a:lnTo>
                      <a:lnTo>
                        <a:pt x="23414" y="14605"/>
                      </a:lnTo>
                      <a:lnTo>
                        <a:pt x="23414" y="14543"/>
                      </a:lnTo>
                      <a:lnTo>
                        <a:pt x="23372" y="14501"/>
                      </a:lnTo>
                      <a:lnTo>
                        <a:pt x="23414" y="14480"/>
                      </a:lnTo>
                      <a:lnTo>
                        <a:pt x="23540" y="14480"/>
                      </a:lnTo>
                      <a:lnTo>
                        <a:pt x="23561" y="14396"/>
                      </a:lnTo>
                      <a:lnTo>
                        <a:pt x="23665" y="14396"/>
                      </a:lnTo>
                      <a:lnTo>
                        <a:pt x="23686" y="14354"/>
                      </a:lnTo>
                      <a:lnTo>
                        <a:pt x="23875" y="14333"/>
                      </a:lnTo>
                      <a:lnTo>
                        <a:pt x="23937" y="14250"/>
                      </a:lnTo>
                      <a:lnTo>
                        <a:pt x="24063" y="14250"/>
                      </a:lnTo>
                      <a:lnTo>
                        <a:pt x="24084" y="14187"/>
                      </a:lnTo>
                      <a:lnTo>
                        <a:pt x="24168" y="14187"/>
                      </a:lnTo>
                      <a:lnTo>
                        <a:pt x="24209" y="14229"/>
                      </a:lnTo>
                      <a:lnTo>
                        <a:pt x="24314" y="14082"/>
                      </a:lnTo>
                      <a:lnTo>
                        <a:pt x="24314" y="14040"/>
                      </a:lnTo>
                      <a:lnTo>
                        <a:pt x="24377" y="14040"/>
                      </a:lnTo>
                      <a:lnTo>
                        <a:pt x="24481" y="13957"/>
                      </a:lnTo>
                      <a:lnTo>
                        <a:pt x="24481" y="13873"/>
                      </a:lnTo>
                      <a:lnTo>
                        <a:pt x="24691" y="13601"/>
                      </a:lnTo>
                      <a:lnTo>
                        <a:pt x="24795" y="13496"/>
                      </a:lnTo>
                      <a:lnTo>
                        <a:pt x="24984" y="13496"/>
                      </a:lnTo>
                      <a:lnTo>
                        <a:pt x="25025" y="13517"/>
                      </a:lnTo>
                      <a:lnTo>
                        <a:pt x="25088" y="13517"/>
                      </a:lnTo>
                      <a:lnTo>
                        <a:pt x="25193" y="13329"/>
                      </a:lnTo>
                      <a:lnTo>
                        <a:pt x="25465" y="13099"/>
                      </a:lnTo>
                      <a:lnTo>
                        <a:pt x="25737" y="12931"/>
                      </a:lnTo>
                      <a:lnTo>
                        <a:pt x="25862" y="12910"/>
                      </a:lnTo>
                      <a:lnTo>
                        <a:pt x="25925" y="12890"/>
                      </a:lnTo>
                      <a:lnTo>
                        <a:pt x="25988" y="12890"/>
                      </a:lnTo>
                      <a:lnTo>
                        <a:pt x="25988" y="12910"/>
                      </a:lnTo>
                      <a:lnTo>
                        <a:pt x="26092" y="12910"/>
                      </a:lnTo>
                      <a:lnTo>
                        <a:pt x="26197" y="12785"/>
                      </a:lnTo>
                      <a:lnTo>
                        <a:pt x="26155" y="12785"/>
                      </a:lnTo>
                      <a:lnTo>
                        <a:pt x="26134" y="12722"/>
                      </a:lnTo>
                      <a:lnTo>
                        <a:pt x="26030" y="12827"/>
                      </a:lnTo>
                      <a:lnTo>
                        <a:pt x="25883" y="12806"/>
                      </a:lnTo>
                      <a:lnTo>
                        <a:pt x="25820" y="12722"/>
                      </a:lnTo>
                      <a:lnTo>
                        <a:pt x="25925" y="12785"/>
                      </a:lnTo>
                      <a:lnTo>
                        <a:pt x="26051" y="12701"/>
                      </a:lnTo>
                      <a:lnTo>
                        <a:pt x="26030" y="12680"/>
                      </a:lnTo>
                      <a:lnTo>
                        <a:pt x="26092" y="12618"/>
                      </a:lnTo>
                      <a:lnTo>
                        <a:pt x="26051" y="12555"/>
                      </a:lnTo>
                      <a:lnTo>
                        <a:pt x="25925" y="12513"/>
                      </a:lnTo>
                      <a:lnTo>
                        <a:pt x="25862" y="12471"/>
                      </a:lnTo>
                      <a:lnTo>
                        <a:pt x="25946" y="12471"/>
                      </a:lnTo>
                      <a:lnTo>
                        <a:pt x="26030" y="12492"/>
                      </a:lnTo>
                      <a:lnTo>
                        <a:pt x="26092" y="12471"/>
                      </a:lnTo>
                      <a:lnTo>
                        <a:pt x="26092" y="12387"/>
                      </a:lnTo>
                      <a:lnTo>
                        <a:pt x="26155" y="12513"/>
                      </a:lnTo>
                      <a:lnTo>
                        <a:pt x="26239" y="12492"/>
                      </a:lnTo>
                      <a:lnTo>
                        <a:pt x="26302" y="12555"/>
                      </a:lnTo>
                      <a:lnTo>
                        <a:pt x="26364" y="12513"/>
                      </a:lnTo>
                      <a:lnTo>
                        <a:pt x="26385" y="12408"/>
                      </a:lnTo>
                      <a:lnTo>
                        <a:pt x="26511" y="12304"/>
                      </a:lnTo>
                      <a:lnTo>
                        <a:pt x="26553" y="12304"/>
                      </a:lnTo>
                      <a:lnTo>
                        <a:pt x="26574" y="12199"/>
                      </a:lnTo>
                      <a:lnTo>
                        <a:pt x="26553" y="12094"/>
                      </a:lnTo>
                      <a:lnTo>
                        <a:pt x="26511" y="12094"/>
                      </a:lnTo>
                      <a:lnTo>
                        <a:pt x="26448" y="12241"/>
                      </a:lnTo>
                      <a:lnTo>
                        <a:pt x="26448" y="12283"/>
                      </a:lnTo>
                      <a:lnTo>
                        <a:pt x="26385" y="12262"/>
                      </a:lnTo>
                      <a:lnTo>
                        <a:pt x="26364" y="12094"/>
                      </a:lnTo>
                      <a:lnTo>
                        <a:pt x="26344" y="12074"/>
                      </a:lnTo>
                      <a:lnTo>
                        <a:pt x="26092" y="12094"/>
                      </a:lnTo>
                      <a:lnTo>
                        <a:pt x="25967" y="12157"/>
                      </a:lnTo>
                      <a:lnTo>
                        <a:pt x="25988" y="12074"/>
                      </a:lnTo>
                      <a:lnTo>
                        <a:pt x="25988" y="11927"/>
                      </a:lnTo>
                      <a:lnTo>
                        <a:pt x="26051" y="11885"/>
                      </a:lnTo>
                      <a:lnTo>
                        <a:pt x="26092" y="11990"/>
                      </a:lnTo>
                      <a:lnTo>
                        <a:pt x="26176" y="12032"/>
                      </a:lnTo>
                      <a:lnTo>
                        <a:pt x="26239" y="11969"/>
                      </a:lnTo>
                      <a:lnTo>
                        <a:pt x="26385" y="11948"/>
                      </a:lnTo>
                      <a:lnTo>
                        <a:pt x="26406" y="11885"/>
                      </a:lnTo>
                      <a:lnTo>
                        <a:pt x="26490" y="11885"/>
                      </a:lnTo>
                      <a:lnTo>
                        <a:pt x="26511" y="11843"/>
                      </a:lnTo>
                      <a:lnTo>
                        <a:pt x="26490" y="11718"/>
                      </a:lnTo>
                      <a:lnTo>
                        <a:pt x="26448" y="11655"/>
                      </a:lnTo>
                      <a:lnTo>
                        <a:pt x="26469" y="11613"/>
                      </a:lnTo>
                      <a:lnTo>
                        <a:pt x="26511" y="11634"/>
                      </a:lnTo>
                      <a:lnTo>
                        <a:pt x="26574" y="11530"/>
                      </a:lnTo>
                      <a:lnTo>
                        <a:pt x="26511" y="11425"/>
                      </a:lnTo>
                      <a:lnTo>
                        <a:pt x="26469" y="11362"/>
                      </a:lnTo>
                      <a:lnTo>
                        <a:pt x="26385" y="11404"/>
                      </a:lnTo>
                      <a:lnTo>
                        <a:pt x="26302" y="11362"/>
                      </a:lnTo>
                      <a:lnTo>
                        <a:pt x="26260" y="11237"/>
                      </a:lnTo>
                      <a:lnTo>
                        <a:pt x="26176" y="11237"/>
                      </a:lnTo>
                      <a:lnTo>
                        <a:pt x="26092" y="11195"/>
                      </a:lnTo>
                      <a:lnTo>
                        <a:pt x="26030" y="11111"/>
                      </a:lnTo>
                      <a:lnTo>
                        <a:pt x="26030" y="11111"/>
                      </a:lnTo>
                      <a:lnTo>
                        <a:pt x="26092" y="11153"/>
                      </a:lnTo>
                      <a:lnTo>
                        <a:pt x="26260" y="11153"/>
                      </a:lnTo>
                      <a:lnTo>
                        <a:pt x="26302" y="11257"/>
                      </a:lnTo>
                      <a:lnTo>
                        <a:pt x="26385" y="11299"/>
                      </a:lnTo>
                      <a:lnTo>
                        <a:pt x="26406" y="11216"/>
                      </a:lnTo>
                      <a:lnTo>
                        <a:pt x="26281" y="11090"/>
                      </a:lnTo>
                      <a:lnTo>
                        <a:pt x="26385" y="11111"/>
                      </a:lnTo>
                      <a:lnTo>
                        <a:pt x="26406" y="11048"/>
                      </a:lnTo>
                      <a:lnTo>
                        <a:pt x="26448" y="11027"/>
                      </a:lnTo>
                      <a:lnTo>
                        <a:pt x="26406" y="10944"/>
                      </a:lnTo>
                      <a:lnTo>
                        <a:pt x="26281" y="10881"/>
                      </a:lnTo>
                      <a:lnTo>
                        <a:pt x="26239" y="10713"/>
                      </a:lnTo>
                      <a:lnTo>
                        <a:pt x="26281" y="10734"/>
                      </a:lnTo>
                      <a:lnTo>
                        <a:pt x="26344" y="10839"/>
                      </a:lnTo>
                      <a:lnTo>
                        <a:pt x="26406" y="10839"/>
                      </a:lnTo>
                      <a:lnTo>
                        <a:pt x="26448" y="10734"/>
                      </a:lnTo>
                      <a:lnTo>
                        <a:pt x="26448" y="10630"/>
                      </a:lnTo>
                      <a:lnTo>
                        <a:pt x="26344" y="10588"/>
                      </a:lnTo>
                      <a:lnTo>
                        <a:pt x="26197" y="10421"/>
                      </a:lnTo>
                      <a:lnTo>
                        <a:pt x="26092" y="10379"/>
                      </a:lnTo>
                      <a:lnTo>
                        <a:pt x="26030" y="10274"/>
                      </a:lnTo>
                      <a:lnTo>
                        <a:pt x="25946" y="10253"/>
                      </a:lnTo>
                      <a:lnTo>
                        <a:pt x="25946" y="10149"/>
                      </a:lnTo>
                      <a:lnTo>
                        <a:pt x="26030" y="10044"/>
                      </a:lnTo>
                      <a:lnTo>
                        <a:pt x="25967" y="10149"/>
                      </a:lnTo>
                      <a:lnTo>
                        <a:pt x="25988" y="10190"/>
                      </a:lnTo>
                      <a:lnTo>
                        <a:pt x="26051" y="10211"/>
                      </a:lnTo>
                      <a:lnTo>
                        <a:pt x="26134" y="10316"/>
                      </a:lnTo>
                      <a:lnTo>
                        <a:pt x="26239" y="10358"/>
                      </a:lnTo>
                      <a:lnTo>
                        <a:pt x="26364" y="10504"/>
                      </a:lnTo>
                      <a:lnTo>
                        <a:pt x="26385" y="10504"/>
                      </a:lnTo>
                      <a:lnTo>
                        <a:pt x="26406" y="10274"/>
                      </a:lnTo>
                      <a:lnTo>
                        <a:pt x="26406" y="10169"/>
                      </a:lnTo>
                      <a:lnTo>
                        <a:pt x="26406" y="10086"/>
                      </a:lnTo>
                      <a:lnTo>
                        <a:pt x="26385" y="10044"/>
                      </a:lnTo>
                      <a:lnTo>
                        <a:pt x="26406" y="9856"/>
                      </a:lnTo>
                      <a:lnTo>
                        <a:pt x="26448" y="9793"/>
                      </a:lnTo>
                      <a:lnTo>
                        <a:pt x="26409" y="9728"/>
                      </a:lnTo>
                      <a:lnTo>
                        <a:pt x="26409" y="9728"/>
                      </a:lnTo>
                      <a:lnTo>
                        <a:pt x="26490" y="9667"/>
                      </a:lnTo>
                      <a:lnTo>
                        <a:pt x="26616" y="9563"/>
                      </a:lnTo>
                      <a:lnTo>
                        <a:pt x="26657" y="9458"/>
                      </a:lnTo>
                      <a:lnTo>
                        <a:pt x="26657" y="9437"/>
                      </a:lnTo>
                      <a:lnTo>
                        <a:pt x="26678" y="9458"/>
                      </a:lnTo>
                      <a:lnTo>
                        <a:pt x="26657" y="9584"/>
                      </a:lnTo>
                      <a:lnTo>
                        <a:pt x="26678" y="9625"/>
                      </a:lnTo>
                      <a:lnTo>
                        <a:pt x="26574" y="9667"/>
                      </a:lnTo>
                      <a:lnTo>
                        <a:pt x="26511" y="9793"/>
                      </a:lnTo>
                      <a:lnTo>
                        <a:pt x="26595" y="9960"/>
                      </a:lnTo>
                      <a:lnTo>
                        <a:pt x="26574" y="10107"/>
                      </a:lnTo>
                      <a:lnTo>
                        <a:pt x="26490" y="10253"/>
                      </a:lnTo>
                      <a:lnTo>
                        <a:pt x="26490" y="10358"/>
                      </a:lnTo>
                      <a:lnTo>
                        <a:pt x="26595" y="10462"/>
                      </a:lnTo>
                      <a:lnTo>
                        <a:pt x="26616" y="10400"/>
                      </a:lnTo>
                      <a:lnTo>
                        <a:pt x="26657" y="10462"/>
                      </a:lnTo>
                      <a:lnTo>
                        <a:pt x="26699" y="10462"/>
                      </a:lnTo>
                      <a:lnTo>
                        <a:pt x="26699" y="10483"/>
                      </a:lnTo>
                      <a:lnTo>
                        <a:pt x="26678" y="10525"/>
                      </a:lnTo>
                      <a:lnTo>
                        <a:pt x="26699" y="10609"/>
                      </a:lnTo>
                      <a:lnTo>
                        <a:pt x="26825" y="10609"/>
                      </a:lnTo>
                      <a:lnTo>
                        <a:pt x="26762" y="10672"/>
                      </a:lnTo>
                      <a:lnTo>
                        <a:pt x="26762" y="10693"/>
                      </a:lnTo>
                      <a:lnTo>
                        <a:pt x="26699" y="10797"/>
                      </a:lnTo>
                      <a:lnTo>
                        <a:pt x="26699" y="10881"/>
                      </a:lnTo>
                      <a:lnTo>
                        <a:pt x="26657" y="10985"/>
                      </a:lnTo>
                      <a:lnTo>
                        <a:pt x="26616" y="11111"/>
                      </a:lnTo>
                      <a:lnTo>
                        <a:pt x="26616" y="11216"/>
                      </a:lnTo>
                      <a:lnTo>
                        <a:pt x="26657" y="11153"/>
                      </a:lnTo>
                      <a:lnTo>
                        <a:pt x="26678" y="11111"/>
                      </a:lnTo>
                      <a:lnTo>
                        <a:pt x="26783" y="10902"/>
                      </a:lnTo>
                      <a:lnTo>
                        <a:pt x="26804" y="10944"/>
                      </a:lnTo>
                      <a:lnTo>
                        <a:pt x="26804" y="11006"/>
                      </a:lnTo>
                      <a:lnTo>
                        <a:pt x="26825" y="10944"/>
                      </a:lnTo>
                      <a:lnTo>
                        <a:pt x="26825" y="10881"/>
                      </a:lnTo>
                      <a:lnTo>
                        <a:pt x="26909" y="10776"/>
                      </a:lnTo>
                      <a:lnTo>
                        <a:pt x="26992" y="10525"/>
                      </a:lnTo>
                      <a:lnTo>
                        <a:pt x="27118" y="10462"/>
                      </a:lnTo>
                      <a:lnTo>
                        <a:pt x="27222" y="10253"/>
                      </a:lnTo>
                      <a:lnTo>
                        <a:pt x="27222" y="10086"/>
                      </a:lnTo>
                      <a:lnTo>
                        <a:pt x="27139" y="9897"/>
                      </a:lnTo>
                      <a:lnTo>
                        <a:pt x="27097" y="9856"/>
                      </a:lnTo>
                      <a:lnTo>
                        <a:pt x="27076" y="9688"/>
                      </a:lnTo>
                      <a:lnTo>
                        <a:pt x="27013" y="9625"/>
                      </a:lnTo>
                      <a:lnTo>
                        <a:pt x="27013" y="9521"/>
                      </a:lnTo>
                      <a:lnTo>
                        <a:pt x="27076" y="9416"/>
                      </a:lnTo>
                      <a:lnTo>
                        <a:pt x="27181" y="9312"/>
                      </a:lnTo>
                      <a:lnTo>
                        <a:pt x="27306" y="9249"/>
                      </a:lnTo>
                      <a:lnTo>
                        <a:pt x="27118" y="9458"/>
                      </a:lnTo>
                      <a:lnTo>
                        <a:pt x="27076" y="9542"/>
                      </a:lnTo>
                      <a:lnTo>
                        <a:pt x="27118" y="9625"/>
                      </a:lnTo>
                      <a:lnTo>
                        <a:pt x="27243" y="9751"/>
                      </a:lnTo>
                      <a:lnTo>
                        <a:pt x="27327" y="9730"/>
                      </a:lnTo>
                      <a:lnTo>
                        <a:pt x="27390" y="9772"/>
                      </a:lnTo>
                      <a:lnTo>
                        <a:pt x="27327" y="9939"/>
                      </a:lnTo>
                      <a:lnTo>
                        <a:pt x="27327" y="9939"/>
                      </a:lnTo>
                      <a:lnTo>
                        <a:pt x="27411" y="9877"/>
                      </a:lnTo>
                      <a:lnTo>
                        <a:pt x="27432" y="9897"/>
                      </a:lnTo>
                      <a:lnTo>
                        <a:pt x="27515" y="9793"/>
                      </a:lnTo>
                      <a:lnTo>
                        <a:pt x="27515" y="9730"/>
                      </a:lnTo>
                      <a:lnTo>
                        <a:pt x="27557" y="9730"/>
                      </a:lnTo>
                      <a:lnTo>
                        <a:pt x="27620" y="9646"/>
                      </a:lnTo>
                      <a:lnTo>
                        <a:pt x="27704" y="9625"/>
                      </a:lnTo>
                      <a:lnTo>
                        <a:pt x="27745" y="9458"/>
                      </a:lnTo>
                      <a:lnTo>
                        <a:pt x="27808" y="9374"/>
                      </a:lnTo>
                      <a:lnTo>
                        <a:pt x="27850" y="9374"/>
                      </a:lnTo>
                      <a:lnTo>
                        <a:pt x="27913" y="9270"/>
                      </a:lnTo>
                      <a:lnTo>
                        <a:pt x="27934" y="9207"/>
                      </a:lnTo>
                      <a:lnTo>
                        <a:pt x="27934" y="9144"/>
                      </a:lnTo>
                      <a:lnTo>
                        <a:pt x="27976" y="9040"/>
                      </a:lnTo>
                      <a:lnTo>
                        <a:pt x="27976" y="8998"/>
                      </a:lnTo>
                      <a:lnTo>
                        <a:pt x="28038" y="8914"/>
                      </a:lnTo>
                      <a:lnTo>
                        <a:pt x="28017" y="8830"/>
                      </a:lnTo>
                      <a:lnTo>
                        <a:pt x="27955" y="8789"/>
                      </a:lnTo>
                      <a:lnTo>
                        <a:pt x="27913" y="8705"/>
                      </a:lnTo>
                      <a:lnTo>
                        <a:pt x="28059" y="8621"/>
                      </a:lnTo>
                      <a:lnTo>
                        <a:pt x="28059" y="8537"/>
                      </a:lnTo>
                      <a:lnTo>
                        <a:pt x="28164" y="8475"/>
                      </a:lnTo>
                      <a:lnTo>
                        <a:pt x="28248" y="8433"/>
                      </a:lnTo>
                      <a:lnTo>
                        <a:pt x="28436" y="8328"/>
                      </a:lnTo>
                      <a:lnTo>
                        <a:pt x="28561" y="8328"/>
                      </a:lnTo>
                      <a:lnTo>
                        <a:pt x="28750" y="8203"/>
                      </a:lnTo>
                      <a:lnTo>
                        <a:pt x="28813" y="8203"/>
                      </a:lnTo>
                      <a:lnTo>
                        <a:pt x="28854" y="8224"/>
                      </a:lnTo>
                      <a:lnTo>
                        <a:pt x="29085" y="8203"/>
                      </a:lnTo>
                      <a:lnTo>
                        <a:pt x="29189" y="8265"/>
                      </a:lnTo>
                      <a:lnTo>
                        <a:pt x="29336" y="8203"/>
                      </a:lnTo>
                      <a:lnTo>
                        <a:pt x="29587" y="8203"/>
                      </a:lnTo>
                      <a:lnTo>
                        <a:pt x="29629" y="8182"/>
                      </a:lnTo>
                      <a:lnTo>
                        <a:pt x="29608" y="8119"/>
                      </a:lnTo>
                      <a:lnTo>
                        <a:pt x="29608" y="7972"/>
                      </a:lnTo>
                      <a:lnTo>
                        <a:pt x="29608" y="7847"/>
                      </a:lnTo>
                      <a:lnTo>
                        <a:pt x="29733" y="7952"/>
                      </a:lnTo>
                      <a:lnTo>
                        <a:pt x="29733" y="8077"/>
                      </a:lnTo>
                      <a:lnTo>
                        <a:pt x="29712" y="8161"/>
                      </a:lnTo>
                      <a:lnTo>
                        <a:pt x="29796" y="8161"/>
                      </a:lnTo>
                      <a:lnTo>
                        <a:pt x="29901" y="8056"/>
                      </a:lnTo>
                      <a:lnTo>
                        <a:pt x="30005" y="7868"/>
                      </a:lnTo>
                      <a:lnTo>
                        <a:pt x="30047" y="7972"/>
                      </a:lnTo>
                      <a:lnTo>
                        <a:pt x="30047" y="8056"/>
                      </a:lnTo>
                      <a:lnTo>
                        <a:pt x="30131" y="8077"/>
                      </a:lnTo>
                      <a:lnTo>
                        <a:pt x="30382" y="7952"/>
                      </a:lnTo>
                      <a:lnTo>
                        <a:pt x="30466" y="7805"/>
                      </a:lnTo>
                      <a:lnTo>
                        <a:pt x="30424" y="7596"/>
                      </a:lnTo>
                      <a:lnTo>
                        <a:pt x="30361" y="7638"/>
                      </a:lnTo>
                      <a:lnTo>
                        <a:pt x="30361" y="7742"/>
                      </a:lnTo>
                      <a:lnTo>
                        <a:pt x="30319" y="7868"/>
                      </a:lnTo>
                      <a:lnTo>
                        <a:pt x="30152" y="7868"/>
                      </a:lnTo>
                      <a:lnTo>
                        <a:pt x="30131" y="7763"/>
                      </a:lnTo>
                      <a:lnTo>
                        <a:pt x="30068" y="7575"/>
                      </a:lnTo>
                      <a:lnTo>
                        <a:pt x="29922" y="7491"/>
                      </a:lnTo>
                      <a:lnTo>
                        <a:pt x="29922" y="7449"/>
                      </a:lnTo>
                      <a:lnTo>
                        <a:pt x="30131" y="7261"/>
                      </a:lnTo>
                      <a:lnTo>
                        <a:pt x="30131" y="7177"/>
                      </a:lnTo>
                      <a:lnTo>
                        <a:pt x="30047" y="7177"/>
                      </a:lnTo>
                      <a:lnTo>
                        <a:pt x="30047" y="7115"/>
                      </a:lnTo>
                      <a:lnTo>
                        <a:pt x="30131" y="7052"/>
                      </a:lnTo>
                      <a:lnTo>
                        <a:pt x="30152" y="6968"/>
                      </a:lnTo>
                      <a:lnTo>
                        <a:pt x="30214" y="6905"/>
                      </a:lnTo>
                      <a:lnTo>
                        <a:pt x="30277" y="6696"/>
                      </a:lnTo>
                      <a:lnTo>
                        <a:pt x="30486" y="6529"/>
                      </a:lnTo>
                      <a:lnTo>
                        <a:pt x="30570" y="6382"/>
                      </a:lnTo>
                      <a:lnTo>
                        <a:pt x="30633" y="6382"/>
                      </a:lnTo>
                      <a:lnTo>
                        <a:pt x="30696" y="6278"/>
                      </a:lnTo>
                      <a:lnTo>
                        <a:pt x="30696" y="6340"/>
                      </a:lnTo>
                      <a:lnTo>
                        <a:pt x="30779" y="6382"/>
                      </a:lnTo>
                      <a:lnTo>
                        <a:pt x="30842" y="6299"/>
                      </a:lnTo>
                      <a:lnTo>
                        <a:pt x="30905" y="6173"/>
                      </a:lnTo>
                      <a:lnTo>
                        <a:pt x="30905" y="6299"/>
                      </a:lnTo>
                      <a:lnTo>
                        <a:pt x="30989" y="6299"/>
                      </a:lnTo>
                      <a:lnTo>
                        <a:pt x="31051" y="6173"/>
                      </a:lnTo>
                      <a:lnTo>
                        <a:pt x="31093" y="6215"/>
                      </a:lnTo>
                      <a:lnTo>
                        <a:pt x="31156" y="6173"/>
                      </a:lnTo>
                      <a:lnTo>
                        <a:pt x="31261" y="6006"/>
                      </a:lnTo>
                      <a:lnTo>
                        <a:pt x="31407" y="5796"/>
                      </a:lnTo>
                      <a:lnTo>
                        <a:pt x="31386" y="5922"/>
                      </a:lnTo>
                      <a:lnTo>
                        <a:pt x="31407" y="6006"/>
                      </a:lnTo>
                      <a:lnTo>
                        <a:pt x="31512" y="6006"/>
                      </a:lnTo>
                      <a:lnTo>
                        <a:pt x="31616" y="5880"/>
                      </a:lnTo>
                      <a:lnTo>
                        <a:pt x="31742" y="5880"/>
                      </a:lnTo>
                      <a:lnTo>
                        <a:pt x="31784" y="6006"/>
                      </a:lnTo>
                      <a:lnTo>
                        <a:pt x="31846" y="6006"/>
                      </a:lnTo>
                      <a:lnTo>
                        <a:pt x="31951" y="5880"/>
                      </a:lnTo>
                      <a:lnTo>
                        <a:pt x="32035" y="5922"/>
                      </a:lnTo>
                      <a:lnTo>
                        <a:pt x="32098" y="5901"/>
                      </a:lnTo>
                      <a:lnTo>
                        <a:pt x="32202" y="5817"/>
                      </a:lnTo>
                      <a:lnTo>
                        <a:pt x="32307" y="5817"/>
                      </a:lnTo>
                      <a:lnTo>
                        <a:pt x="32432" y="5755"/>
                      </a:lnTo>
                      <a:lnTo>
                        <a:pt x="32474" y="5817"/>
                      </a:lnTo>
                      <a:lnTo>
                        <a:pt x="32558" y="5796"/>
                      </a:lnTo>
                      <a:lnTo>
                        <a:pt x="32642" y="5713"/>
                      </a:lnTo>
                      <a:lnTo>
                        <a:pt x="32537" y="5650"/>
                      </a:lnTo>
                      <a:lnTo>
                        <a:pt x="32474" y="5713"/>
                      </a:lnTo>
                      <a:lnTo>
                        <a:pt x="32411" y="5650"/>
                      </a:lnTo>
                      <a:lnTo>
                        <a:pt x="32453" y="5504"/>
                      </a:lnTo>
                      <a:lnTo>
                        <a:pt x="32223" y="5378"/>
                      </a:lnTo>
                      <a:lnTo>
                        <a:pt x="32202" y="5357"/>
                      </a:lnTo>
                      <a:lnTo>
                        <a:pt x="32223" y="5294"/>
                      </a:lnTo>
                      <a:lnTo>
                        <a:pt x="32223" y="5252"/>
                      </a:lnTo>
                      <a:lnTo>
                        <a:pt x="32223" y="5169"/>
                      </a:lnTo>
                      <a:lnTo>
                        <a:pt x="32244" y="5085"/>
                      </a:lnTo>
                      <a:lnTo>
                        <a:pt x="32202" y="5022"/>
                      </a:lnTo>
                      <a:lnTo>
                        <a:pt x="32139" y="4959"/>
                      </a:lnTo>
                      <a:lnTo>
                        <a:pt x="32098" y="4939"/>
                      </a:lnTo>
                      <a:lnTo>
                        <a:pt x="32118" y="4855"/>
                      </a:lnTo>
                      <a:lnTo>
                        <a:pt x="32244" y="4123"/>
                      </a:lnTo>
                      <a:lnTo>
                        <a:pt x="32244" y="3934"/>
                      </a:lnTo>
                      <a:lnTo>
                        <a:pt x="32014" y="3725"/>
                      </a:lnTo>
                      <a:lnTo>
                        <a:pt x="31951" y="3788"/>
                      </a:lnTo>
                      <a:lnTo>
                        <a:pt x="31805" y="3725"/>
                      </a:lnTo>
                      <a:lnTo>
                        <a:pt x="31700" y="3767"/>
                      </a:lnTo>
                      <a:lnTo>
                        <a:pt x="31616" y="3683"/>
                      </a:lnTo>
                      <a:lnTo>
                        <a:pt x="31533" y="3662"/>
                      </a:lnTo>
                      <a:lnTo>
                        <a:pt x="31512" y="3662"/>
                      </a:lnTo>
                      <a:lnTo>
                        <a:pt x="31407" y="3767"/>
                      </a:lnTo>
                      <a:lnTo>
                        <a:pt x="31365" y="3830"/>
                      </a:lnTo>
                      <a:lnTo>
                        <a:pt x="31156" y="4081"/>
                      </a:lnTo>
                      <a:lnTo>
                        <a:pt x="31072" y="4206"/>
                      </a:lnTo>
                      <a:lnTo>
                        <a:pt x="31072" y="4311"/>
                      </a:lnTo>
                      <a:lnTo>
                        <a:pt x="30905" y="4395"/>
                      </a:lnTo>
                      <a:lnTo>
                        <a:pt x="30905" y="4520"/>
                      </a:lnTo>
                      <a:lnTo>
                        <a:pt x="30863" y="4625"/>
                      </a:lnTo>
                      <a:lnTo>
                        <a:pt x="30696" y="4813"/>
                      </a:lnTo>
                      <a:lnTo>
                        <a:pt x="30633" y="4834"/>
                      </a:lnTo>
                      <a:lnTo>
                        <a:pt x="30445" y="5043"/>
                      </a:lnTo>
                      <a:lnTo>
                        <a:pt x="30424" y="5127"/>
                      </a:lnTo>
                      <a:lnTo>
                        <a:pt x="30340" y="5169"/>
                      </a:lnTo>
                      <a:lnTo>
                        <a:pt x="30235" y="5148"/>
                      </a:lnTo>
                      <a:lnTo>
                        <a:pt x="30173" y="5148"/>
                      </a:lnTo>
                      <a:lnTo>
                        <a:pt x="30131" y="5190"/>
                      </a:lnTo>
                      <a:lnTo>
                        <a:pt x="30068" y="5190"/>
                      </a:lnTo>
                      <a:lnTo>
                        <a:pt x="29942" y="5336"/>
                      </a:lnTo>
                      <a:lnTo>
                        <a:pt x="28269" y="5294"/>
                      </a:lnTo>
                      <a:lnTo>
                        <a:pt x="28059" y="5336"/>
                      </a:lnTo>
                      <a:lnTo>
                        <a:pt x="27955" y="5441"/>
                      </a:lnTo>
                      <a:lnTo>
                        <a:pt x="27829" y="5483"/>
                      </a:lnTo>
                      <a:lnTo>
                        <a:pt x="27704" y="5566"/>
                      </a:lnTo>
                      <a:lnTo>
                        <a:pt x="27453" y="5817"/>
                      </a:lnTo>
                      <a:lnTo>
                        <a:pt x="27285" y="5859"/>
                      </a:lnTo>
                      <a:lnTo>
                        <a:pt x="27181" y="5922"/>
                      </a:lnTo>
                      <a:lnTo>
                        <a:pt x="26699" y="6299"/>
                      </a:lnTo>
                      <a:lnTo>
                        <a:pt x="25611" y="6612"/>
                      </a:lnTo>
                      <a:lnTo>
                        <a:pt x="25569" y="6864"/>
                      </a:lnTo>
                      <a:lnTo>
                        <a:pt x="25318" y="6968"/>
                      </a:lnTo>
                      <a:lnTo>
                        <a:pt x="23331" y="7491"/>
                      </a:lnTo>
                      <a:lnTo>
                        <a:pt x="23247" y="7324"/>
                      </a:lnTo>
                      <a:lnTo>
                        <a:pt x="23351" y="7177"/>
                      </a:lnTo>
                      <a:lnTo>
                        <a:pt x="23561" y="7073"/>
                      </a:lnTo>
                      <a:lnTo>
                        <a:pt x="23665" y="6947"/>
                      </a:lnTo>
                      <a:lnTo>
                        <a:pt x="23728" y="6822"/>
                      </a:lnTo>
                      <a:lnTo>
                        <a:pt x="23770" y="6696"/>
                      </a:lnTo>
                      <a:lnTo>
                        <a:pt x="23833" y="5922"/>
                      </a:lnTo>
                      <a:lnTo>
                        <a:pt x="23456" y="4143"/>
                      </a:lnTo>
                      <a:lnTo>
                        <a:pt x="23100" y="3871"/>
                      </a:lnTo>
                      <a:lnTo>
                        <a:pt x="22954" y="3683"/>
                      </a:lnTo>
                      <a:lnTo>
                        <a:pt x="20652" y="2616"/>
                      </a:lnTo>
                      <a:lnTo>
                        <a:pt x="20548" y="2553"/>
                      </a:lnTo>
                      <a:lnTo>
                        <a:pt x="20422" y="2511"/>
                      </a:lnTo>
                      <a:lnTo>
                        <a:pt x="20380" y="2449"/>
                      </a:lnTo>
                      <a:lnTo>
                        <a:pt x="20087" y="2449"/>
                      </a:lnTo>
                      <a:lnTo>
                        <a:pt x="20066" y="2344"/>
                      </a:lnTo>
                      <a:lnTo>
                        <a:pt x="19983" y="2302"/>
                      </a:lnTo>
                      <a:lnTo>
                        <a:pt x="19899" y="2344"/>
                      </a:lnTo>
                      <a:lnTo>
                        <a:pt x="19711" y="2344"/>
                      </a:lnTo>
                      <a:lnTo>
                        <a:pt x="19606" y="2323"/>
                      </a:lnTo>
                      <a:lnTo>
                        <a:pt x="19543" y="2239"/>
                      </a:lnTo>
                      <a:lnTo>
                        <a:pt x="19439" y="2198"/>
                      </a:lnTo>
                      <a:lnTo>
                        <a:pt x="19230" y="2135"/>
                      </a:lnTo>
                      <a:lnTo>
                        <a:pt x="19167" y="2009"/>
                      </a:lnTo>
                      <a:lnTo>
                        <a:pt x="19083" y="2009"/>
                      </a:lnTo>
                      <a:lnTo>
                        <a:pt x="18958" y="1905"/>
                      </a:lnTo>
                      <a:lnTo>
                        <a:pt x="18853" y="1905"/>
                      </a:lnTo>
                      <a:lnTo>
                        <a:pt x="18769" y="1884"/>
                      </a:lnTo>
                      <a:lnTo>
                        <a:pt x="18644" y="1905"/>
                      </a:lnTo>
                      <a:lnTo>
                        <a:pt x="18623" y="1926"/>
                      </a:lnTo>
                      <a:lnTo>
                        <a:pt x="18560" y="1842"/>
                      </a:lnTo>
                      <a:lnTo>
                        <a:pt x="18434" y="1821"/>
                      </a:lnTo>
                      <a:lnTo>
                        <a:pt x="18414" y="1800"/>
                      </a:lnTo>
                      <a:lnTo>
                        <a:pt x="18309" y="1737"/>
                      </a:lnTo>
                      <a:lnTo>
                        <a:pt x="18288" y="1716"/>
                      </a:lnTo>
                      <a:lnTo>
                        <a:pt x="18204" y="1633"/>
                      </a:lnTo>
                      <a:lnTo>
                        <a:pt x="18204" y="1612"/>
                      </a:lnTo>
                      <a:lnTo>
                        <a:pt x="18079" y="1507"/>
                      </a:lnTo>
                      <a:lnTo>
                        <a:pt x="17932" y="1507"/>
                      </a:lnTo>
                      <a:lnTo>
                        <a:pt x="17807" y="1486"/>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9176" name="Google Shape;9176;p65"/>
            <p:cNvGrpSpPr/>
            <p:nvPr/>
          </p:nvGrpSpPr>
          <p:grpSpPr>
            <a:xfrm>
              <a:off x="3230417" y="3103734"/>
              <a:ext cx="282982" cy="280332"/>
              <a:chOff x="2605700" y="3152850"/>
              <a:chExt cx="594125" cy="616250"/>
            </a:xfrm>
          </p:grpSpPr>
          <p:sp>
            <p:nvSpPr>
              <p:cNvPr id="9177" name="Google Shape;9177;p65"/>
              <p:cNvSpPr/>
              <p:nvPr/>
            </p:nvSpPr>
            <p:spPr>
              <a:xfrm>
                <a:off x="2605700" y="3152850"/>
                <a:ext cx="379825" cy="616250"/>
              </a:xfrm>
              <a:custGeom>
                <a:avLst/>
                <a:gdLst/>
                <a:ahLst/>
                <a:cxnLst/>
                <a:rect l="l" t="t" r="r" b="b"/>
                <a:pathLst>
                  <a:path w="15193" h="24650" extrusionOk="0">
                    <a:moveTo>
                      <a:pt x="14024" y="2338"/>
                    </a:moveTo>
                    <a:lnTo>
                      <a:pt x="8818" y="0"/>
                    </a:lnTo>
                    <a:lnTo>
                      <a:pt x="4037" y="1594"/>
                    </a:lnTo>
                    <a:lnTo>
                      <a:pt x="0" y="7225"/>
                    </a:lnTo>
                    <a:lnTo>
                      <a:pt x="2018" y="11156"/>
                    </a:lnTo>
                    <a:lnTo>
                      <a:pt x="7331" y="12325"/>
                    </a:lnTo>
                    <a:lnTo>
                      <a:pt x="10518" y="17531"/>
                    </a:lnTo>
                    <a:lnTo>
                      <a:pt x="11049" y="22843"/>
                    </a:lnTo>
                    <a:lnTo>
                      <a:pt x="13705" y="24650"/>
                    </a:lnTo>
                    <a:lnTo>
                      <a:pt x="15193" y="18700"/>
                    </a:lnTo>
                    <a:lnTo>
                      <a:pt x="12218" y="5844"/>
                    </a:lnTo>
                    <a:close/>
                  </a:path>
                </a:pathLst>
              </a:custGeom>
              <a:solidFill>
                <a:srgbClr val="5F7D95"/>
              </a:solidFill>
              <a:ln>
                <a:noFill/>
              </a:ln>
            </p:spPr>
          </p:sp>
          <p:sp>
            <p:nvSpPr>
              <p:cNvPr id="9178" name="Google Shape;9178;p65"/>
              <p:cNvSpPr/>
              <p:nvPr/>
            </p:nvSpPr>
            <p:spPr>
              <a:xfrm>
                <a:off x="2632775" y="3168475"/>
                <a:ext cx="567050" cy="590050"/>
              </a:xfrm>
              <a:custGeom>
                <a:avLst/>
                <a:gdLst/>
                <a:ahLst/>
                <a:cxnLst/>
                <a:rect l="l" t="t" r="r" b="b"/>
                <a:pathLst>
                  <a:path w="22682" h="23602" extrusionOk="0">
                    <a:moveTo>
                      <a:pt x="13852" y="21070"/>
                    </a:moveTo>
                    <a:lnTo>
                      <a:pt x="13894" y="21091"/>
                    </a:lnTo>
                    <a:lnTo>
                      <a:pt x="13977" y="21217"/>
                    </a:lnTo>
                    <a:lnTo>
                      <a:pt x="14103" y="21384"/>
                    </a:lnTo>
                    <a:lnTo>
                      <a:pt x="14166" y="21384"/>
                    </a:lnTo>
                    <a:lnTo>
                      <a:pt x="14208" y="21342"/>
                    </a:lnTo>
                    <a:lnTo>
                      <a:pt x="14228" y="21384"/>
                    </a:lnTo>
                    <a:lnTo>
                      <a:pt x="14228" y="21489"/>
                    </a:lnTo>
                    <a:lnTo>
                      <a:pt x="14187" y="21489"/>
                    </a:lnTo>
                    <a:lnTo>
                      <a:pt x="14124" y="21698"/>
                    </a:lnTo>
                    <a:lnTo>
                      <a:pt x="13998" y="21928"/>
                    </a:lnTo>
                    <a:lnTo>
                      <a:pt x="13873" y="21928"/>
                    </a:lnTo>
                    <a:lnTo>
                      <a:pt x="13852" y="22075"/>
                    </a:lnTo>
                    <a:lnTo>
                      <a:pt x="13789" y="22158"/>
                    </a:lnTo>
                    <a:lnTo>
                      <a:pt x="13768" y="22158"/>
                    </a:lnTo>
                    <a:lnTo>
                      <a:pt x="13643" y="22242"/>
                    </a:lnTo>
                    <a:lnTo>
                      <a:pt x="13559" y="22326"/>
                    </a:lnTo>
                    <a:lnTo>
                      <a:pt x="13559" y="22367"/>
                    </a:lnTo>
                    <a:lnTo>
                      <a:pt x="13454" y="22388"/>
                    </a:lnTo>
                    <a:lnTo>
                      <a:pt x="13392" y="22451"/>
                    </a:lnTo>
                    <a:lnTo>
                      <a:pt x="13392" y="22472"/>
                    </a:lnTo>
                    <a:lnTo>
                      <a:pt x="13329" y="22347"/>
                    </a:lnTo>
                    <a:lnTo>
                      <a:pt x="13371" y="22242"/>
                    </a:lnTo>
                    <a:lnTo>
                      <a:pt x="13454" y="22179"/>
                    </a:lnTo>
                    <a:lnTo>
                      <a:pt x="13454" y="22116"/>
                    </a:lnTo>
                    <a:lnTo>
                      <a:pt x="13559" y="22012"/>
                    </a:lnTo>
                    <a:lnTo>
                      <a:pt x="13559" y="21928"/>
                    </a:lnTo>
                    <a:lnTo>
                      <a:pt x="13601" y="21970"/>
                    </a:lnTo>
                    <a:lnTo>
                      <a:pt x="13684" y="21970"/>
                    </a:lnTo>
                    <a:lnTo>
                      <a:pt x="13789" y="21865"/>
                    </a:lnTo>
                    <a:lnTo>
                      <a:pt x="13789" y="21761"/>
                    </a:lnTo>
                    <a:lnTo>
                      <a:pt x="13810" y="21740"/>
                    </a:lnTo>
                    <a:lnTo>
                      <a:pt x="13810" y="21614"/>
                    </a:lnTo>
                    <a:lnTo>
                      <a:pt x="13873" y="21551"/>
                    </a:lnTo>
                    <a:lnTo>
                      <a:pt x="13915" y="21551"/>
                    </a:lnTo>
                    <a:lnTo>
                      <a:pt x="13977" y="21447"/>
                    </a:lnTo>
                    <a:lnTo>
                      <a:pt x="13956" y="21384"/>
                    </a:lnTo>
                    <a:lnTo>
                      <a:pt x="13894" y="21300"/>
                    </a:lnTo>
                    <a:lnTo>
                      <a:pt x="13894" y="21112"/>
                    </a:lnTo>
                    <a:lnTo>
                      <a:pt x="13852" y="21070"/>
                    </a:lnTo>
                    <a:close/>
                    <a:moveTo>
                      <a:pt x="7617" y="0"/>
                    </a:moveTo>
                    <a:lnTo>
                      <a:pt x="7617" y="147"/>
                    </a:lnTo>
                    <a:lnTo>
                      <a:pt x="7575" y="272"/>
                    </a:lnTo>
                    <a:lnTo>
                      <a:pt x="7282" y="481"/>
                    </a:lnTo>
                    <a:lnTo>
                      <a:pt x="7094" y="502"/>
                    </a:lnTo>
                    <a:lnTo>
                      <a:pt x="6842" y="607"/>
                    </a:lnTo>
                    <a:lnTo>
                      <a:pt x="6738" y="565"/>
                    </a:lnTo>
                    <a:lnTo>
                      <a:pt x="6570" y="586"/>
                    </a:lnTo>
                    <a:lnTo>
                      <a:pt x="6382" y="732"/>
                    </a:lnTo>
                    <a:lnTo>
                      <a:pt x="6215" y="795"/>
                    </a:lnTo>
                    <a:lnTo>
                      <a:pt x="6152" y="732"/>
                    </a:lnTo>
                    <a:lnTo>
                      <a:pt x="5901" y="774"/>
                    </a:lnTo>
                    <a:lnTo>
                      <a:pt x="5692" y="774"/>
                    </a:lnTo>
                    <a:lnTo>
                      <a:pt x="5503" y="670"/>
                    </a:lnTo>
                    <a:lnTo>
                      <a:pt x="5315" y="628"/>
                    </a:lnTo>
                    <a:lnTo>
                      <a:pt x="5169" y="586"/>
                    </a:lnTo>
                    <a:lnTo>
                      <a:pt x="5169" y="586"/>
                    </a:lnTo>
                    <a:lnTo>
                      <a:pt x="5231" y="711"/>
                    </a:lnTo>
                    <a:lnTo>
                      <a:pt x="5378" y="774"/>
                    </a:lnTo>
                    <a:lnTo>
                      <a:pt x="5503" y="879"/>
                    </a:lnTo>
                    <a:lnTo>
                      <a:pt x="5545" y="984"/>
                    </a:lnTo>
                    <a:lnTo>
                      <a:pt x="5399" y="1235"/>
                    </a:lnTo>
                    <a:lnTo>
                      <a:pt x="5420" y="1297"/>
                    </a:lnTo>
                    <a:lnTo>
                      <a:pt x="5441" y="1339"/>
                    </a:lnTo>
                    <a:lnTo>
                      <a:pt x="5420" y="1528"/>
                    </a:lnTo>
                    <a:lnTo>
                      <a:pt x="5692" y="1611"/>
                    </a:lnTo>
                    <a:lnTo>
                      <a:pt x="5859" y="1569"/>
                    </a:lnTo>
                    <a:lnTo>
                      <a:pt x="6047" y="1611"/>
                    </a:lnTo>
                    <a:lnTo>
                      <a:pt x="6047" y="1716"/>
                    </a:lnTo>
                    <a:lnTo>
                      <a:pt x="5922" y="1758"/>
                    </a:lnTo>
                    <a:lnTo>
                      <a:pt x="5650" y="1820"/>
                    </a:lnTo>
                    <a:lnTo>
                      <a:pt x="5608" y="1862"/>
                    </a:lnTo>
                    <a:lnTo>
                      <a:pt x="5545" y="1925"/>
                    </a:lnTo>
                    <a:lnTo>
                      <a:pt x="5503" y="2072"/>
                    </a:lnTo>
                    <a:lnTo>
                      <a:pt x="5210" y="2239"/>
                    </a:lnTo>
                    <a:lnTo>
                      <a:pt x="5106" y="2344"/>
                    </a:lnTo>
                    <a:lnTo>
                      <a:pt x="4897" y="2469"/>
                    </a:lnTo>
                    <a:lnTo>
                      <a:pt x="4771" y="2616"/>
                    </a:lnTo>
                    <a:lnTo>
                      <a:pt x="4541" y="2616"/>
                    </a:lnTo>
                    <a:lnTo>
                      <a:pt x="4394" y="2595"/>
                    </a:lnTo>
                    <a:lnTo>
                      <a:pt x="4164" y="2406"/>
                    </a:lnTo>
                    <a:lnTo>
                      <a:pt x="3955" y="2260"/>
                    </a:lnTo>
                    <a:lnTo>
                      <a:pt x="3809" y="2281"/>
                    </a:lnTo>
                    <a:lnTo>
                      <a:pt x="3809" y="2134"/>
                    </a:lnTo>
                    <a:lnTo>
                      <a:pt x="3767" y="1988"/>
                    </a:lnTo>
                    <a:lnTo>
                      <a:pt x="3662" y="1883"/>
                    </a:lnTo>
                    <a:lnTo>
                      <a:pt x="3641" y="1820"/>
                    </a:lnTo>
                    <a:lnTo>
                      <a:pt x="3495" y="1862"/>
                    </a:lnTo>
                    <a:lnTo>
                      <a:pt x="3390" y="1988"/>
                    </a:lnTo>
                    <a:lnTo>
                      <a:pt x="3306" y="1988"/>
                    </a:lnTo>
                    <a:lnTo>
                      <a:pt x="3244" y="1946"/>
                    </a:lnTo>
                    <a:lnTo>
                      <a:pt x="3139" y="1946"/>
                    </a:lnTo>
                    <a:lnTo>
                      <a:pt x="3076" y="2030"/>
                    </a:lnTo>
                    <a:lnTo>
                      <a:pt x="2407" y="2030"/>
                    </a:lnTo>
                    <a:lnTo>
                      <a:pt x="2386" y="2197"/>
                    </a:lnTo>
                    <a:lnTo>
                      <a:pt x="2448" y="2344"/>
                    </a:lnTo>
                    <a:lnTo>
                      <a:pt x="2658" y="2385"/>
                    </a:lnTo>
                    <a:lnTo>
                      <a:pt x="2720" y="2553"/>
                    </a:lnTo>
                    <a:lnTo>
                      <a:pt x="2679" y="2616"/>
                    </a:lnTo>
                    <a:lnTo>
                      <a:pt x="2762" y="2699"/>
                    </a:lnTo>
                    <a:lnTo>
                      <a:pt x="2720" y="2804"/>
                    </a:lnTo>
                    <a:lnTo>
                      <a:pt x="2595" y="2720"/>
                    </a:lnTo>
                    <a:lnTo>
                      <a:pt x="2197" y="2867"/>
                    </a:lnTo>
                    <a:lnTo>
                      <a:pt x="2239" y="3180"/>
                    </a:lnTo>
                    <a:lnTo>
                      <a:pt x="2344" y="3306"/>
                    </a:lnTo>
                    <a:lnTo>
                      <a:pt x="2553" y="3452"/>
                    </a:lnTo>
                    <a:lnTo>
                      <a:pt x="2679" y="3724"/>
                    </a:lnTo>
                    <a:lnTo>
                      <a:pt x="2679" y="3913"/>
                    </a:lnTo>
                    <a:lnTo>
                      <a:pt x="2679" y="3976"/>
                    </a:lnTo>
                    <a:lnTo>
                      <a:pt x="2365" y="5189"/>
                    </a:lnTo>
                    <a:lnTo>
                      <a:pt x="2260" y="5503"/>
                    </a:lnTo>
                    <a:lnTo>
                      <a:pt x="2281" y="5545"/>
                    </a:lnTo>
                    <a:lnTo>
                      <a:pt x="2239" y="5629"/>
                    </a:lnTo>
                    <a:lnTo>
                      <a:pt x="2093" y="5608"/>
                    </a:lnTo>
                    <a:lnTo>
                      <a:pt x="2093" y="5587"/>
                    </a:lnTo>
                    <a:lnTo>
                      <a:pt x="1967" y="5503"/>
                    </a:lnTo>
                    <a:lnTo>
                      <a:pt x="1821" y="5503"/>
                    </a:lnTo>
                    <a:lnTo>
                      <a:pt x="1758" y="5482"/>
                    </a:lnTo>
                    <a:lnTo>
                      <a:pt x="1716" y="5545"/>
                    </a:lnTo>
                    <a:lnTo>
                      <a:pt x="1319" y="5691"/>
                    </a:lnTo>
                    <a:lnTo>
                      <a:pt x="1026" y="5733"/>
                    </a:lnTo>
                    <a:lnTo>
                      <a:pt x="942" y="5817"/>
                    </a:lnTo>
                    <a:lnTo>
                      <a:pt x="879" y="5838"/>
                    </a:lnTo>
                    <a:lnTo>
                      <a:pt x="733" y="5963"/>
                    </a:lnTo>
                    <a:lnTo>
                      <a:pt x="607" y="6026"/>
                    </a:lnTo>
                    <a:lnTo>
                      <a:pt x="503" y="6110"/>
                    </a:lnTo>
                    <a:lnTo>
                      <a:pt x="523" y="6256"/>
                    </a:lnTo>
                    <a:lnTo>
                      <a:pt x="482" y="6340"/>
                    </a:lnTo>
                    <a:lnTo>
                      <a:pt x="503" y="6424"/>
                    </a:lnTo>
                    <a:lnTo>
                      <a:pt x="356" y="6570"/>
                    </a:lnTo>
                    <a:lnTo>
                      <a:pt x="398" y="6779"/>
                    </a:lnTo>
                    <a:lnTo>
                      <a:pt x="461" y="6884"/>
                    </a:lnTo>
                    <a:lnTo>
                      <a:pt x="356" y="6968"/>
                    </a:lnTo>
                    <a:lnTo>
                      <a:pt x="272" y="6947"/>
                    </a:lnTo>
                    <a:lnTo>
                      <a:pt x="105" y="7051"/>
                    </a:lnTo>
                    <a:lnTo>
                      <a:pt x="105" y="7156"/>
                    </a:lnTo>
                    <a:lnTo>
                      <a:pt x="63" y="7198"/>
                    </a:lnTo>
                    <a:lnTo>
                      <a:pt x="84" y="7282"/>
                    </a:lnTo>
                    <a:lnTo>
                      <a:pt x="63" y="7407"/>
                    </a:lnTo>
                    <a:lnTo>
                      <a:pt x="0" y="7512"/>
                    </a:lnTo>
                    <a:lnTo>
                      <a:pt x="63" y="7616"/>
                    </a:lnTo>
                    <a:lnTo>
                      <a:pt x="42" y="7700"/>
                    </a:lnTo>
                    <a:lnTo>
                      <a:pt x="189" y="7846"/>
                    </a:lnTo>
                    <a:lnTo>
                      <a:pt x="482" y="8307"/>
                    </a:lnTo>
                    <a:lnTo>
                      <a:pt x="314" y="8474"/>
                    </a:lnTo>
                    <a:lnTo>
                      <a:pt x="691" y="8453"/>
                    </a:lnTo>
                    <a:lnTo>
                      <a:pt x="879" y="8474"/>
                    </a:lnTo>
                    <a:lnTo>
                      <a:pt x="1005" y="8662"/>
                    </a:lnTo>
                    <a:lnTo>
                      <a:pt x="1026" y="8830"/>
                    </a:lnTo>
                    <a:lnTo>
                      <a:pt x="1256" y="8830"/>
                    </a:lnTo>
                    <a:lnTo>
                      <a:pt x="1549" y="8851"/>
                    </a:lnTo>
                    <a:lnTo>
                      <a:pt x="1779" y="8621"/>
                    </a:lnTo>
                    <a:lnTo>
                      <a:pt x="1988" y="8474"/>
                    </a:lnTo>
                    <a:lnTo>
                      <a:pt x="2051" y="8537"/>
                    </a:lnTo>
                    <a:lnTo>
                      <a:pt x="2030" y="8662"/>
                    </a:lnTo>
                    <a:lnTo>
                      <a:pt x="1967" y="8725"/>
                    </a:lnTo>
                    <a:lnTo>
                      <a:pt x="1967" y="8934"/>
                    </a:lnTo>
                    <a:lnTo>
                      <a:pt x="1988" y="9269"/>
                    </a:lnTo>
                    <a:lnTo>
                      <a:pt x="1988" y="9395"/>
                    </a:lnTo>
                    <a:lnTo>
                      <a:pt x="2072" y="9478"/>
                    </a:lnTo>
                    <a:lnTo>
                      <a:pt x="2176" y="9458"/>
                    </a:lnTo>
                    <a:lnTo>
                      <a:pt x="2281" y="9416"/>
                    </a:lnTo>
                    <a:lnTo>
                      <a:pt x="2469" y="9416"/>
                    </a:lnTo>
                    <a:lnTo>
                      <a:pt x="2511" y="9458"/>
                    </a:lnTo>
                    <a:lnTo>
                      <a:pt x="3076" y="9458"/>
                    </a:lnTo>
                    <a:lnTo>
                      <a:pt x="3223" y="9353"/>
                    </a:lnTo>
                    <a:lnTo>
                      <a:pt x="3306" y="9353"/>
                    </a:lnTo>
                    <a:lnTo>
                      <a:pt x="3432" y="9248"/>
                    </a:lnTo>
                    <a:lnTo>
                      <a:pt x="3557" y="9248"/>
                    </a:lnTo>
                    <a:lnTo>
                      <a:pt x="3725" y="9186"/>
                    </a:lnTo>
                    <a:lnTo>
                      <a:pt x="3829" y="8934"/>
                    </a:lnTo>
                    <a:lnTo>
                      <a:pt x="4081" y="8746"/>
                    </a:lnTo>
                    <a:lnTo>
                      <a:pt x="4269" y="8725"/>
                    </a:lnTo>
                    <a:lnTo>
                      <a:pt x="4457" y="8621"/>
                    </a:lnTo>
                    <a:lnTo>
                      <a:pt x="4583" y="8621"/>
                    </a:lnTo>
                    <a:lnTo>
                      <a:pt x="4687" y="8683"/>
                    </a:lnTo>
                    <a:lnTo>
                      <a:pt x="4813" y="8621"/>
                    </a:lnTo>
                    <a:lnTo>
                      <a:pt x="4897" y="8662"/>
                    </a:lnTo>
                    <a:lnTo>
                      <a:pt x="4876" y="8788"/>
                    </a:lnTo>
                    <a:lnTo>
                      <a:pt x="4959" y="8997"/>
                    </a:lnTo>
                    <a:lnTo>
                      <a:pt x="5085" y="9374"/>
                    </a:lnTo>
                    <a:lnTo>
                      <a:pt x="5169" y="9646"/>
                    </a:lnTo>
                    <a:lnTo>
                      <a:pt x="5106" y="9751"/>
                    </a:lnTo>
                    <a:lnTo>
                      <a:pt x="5210" y="9960"/>
                    </a:lnTo>
                    <a:lnTo>
                      <a:pt x="5357" y="10002"/>
                    </a:lnTo>
                    <a:lnTo>
                      <a:pt x="5399" y="10190"/>
                    </a:lnTo>
                    <a:lnTo>
                      <a:pt x="5524" y="10274"/>
                    </a:lnTo>
                    <a:lnTo>
                      <a:pt x="5713" y="10357"/>
                    </a:lnTo>
                    <a:lnTo>
                      <a:pt x="5838" y="10462"/>
                    </a:lnTo>
                    <a:lnTo>
                      <a:pt x="5901" y="10420"/>
                    </a:lnTo>
                    <a:lnTo>
                      <a:pt x="6131" y="10357"/>
                    </a:lnTo>
                    <a:lnTo>
                      <a:pt x="6340" y="10587"/>
                    </a:lnTo>
                    <a:lnTo>
                      <a:pt x="6508" y="10525"/>
                    </a:lnTo>
                    <a:lnTo>
                      <a:pt x="6717" y="10755"/>
                    </a:lnTo>
                    <a:lnTo>
                      <a:pt x="6822" y="10755"/>
                    </a:lnTo>
                    <a:lnTo>
                      <a:pt x="7073" y="10839"/>
                    </a:lnTo>
                    <a:lnTo>
                      <a:pt x="7240" y="10880"/>
                    </a:lnTo>
                    <a:lnTo>
                      <a:pt x="7261" y="11048"/>
                    </a:lnTo>
                    <a:lnTo>
                      <a:pt x="7366" y="11069"/>
                    </a:lnTo>
                    <a:lnTo>
                      <a:pt x="7512" y="11152"/>
                    </a:lnTo>
                    <a:lnTo>
                      <a:pt x="7868" y="11131"/>
                    </a:lnTo>
                    <a:lnTo>
                      <a:pt x="8098" y="11257"/>
                    </a:lnTo>
                    <a:lnTo>
                      <a:pt x="8140" y="11362"/>
                    </a:lnTo>
                    <a:lnTo>
                      <a:pt x="8119" y="11634"/>
                    </a:lnTo>
                    <a:lnTo>
                      <a:pt x="8182" y="11843"/>
                    </a:lnTo>
                    <a:lnTo>
                      <a:pt x="8098" y="11968"/>
                    </a:lnTo>
                    <a:lnTo>
                      <a:pt x="8307" y="12324"/>
                    </a:lnTo>
                    <a:lnTo>
                      <a:pt x="8286" y="12596"/>
                    </a:lnTo>
                    <a:lnTo>
                      <a:pt x="9290" y="12617"/>
                    </a:lnTo>
                    <a:lnTo>
                      <a:pt x="9353" y="12973"/>
                    </a:lnTo>
                    <a:lnTo>
                      <a:pt x="9332" y="13224"/>
                    </a:lnTo>
                    <a:lnTo>
                      <a:pt x="9604" y="13287"/>
                    </a:lnTo>
                    <a:lnTo>
                      <a:pt x="9897" y="13810"/>
                    </a:lnTo>
                    <a:lnTo>
                      <a:pt x="9918" y="14103"/>
                    </a:lnTo>
                    <a:lnTo>
                      <a:pt x="9646" y="14688"/>
                    </a:lnTo>
                    <a:lnTo>
                      <a:pt x="9667" y="14772"/>
                    </a:lnTo>
                    <a:lnTo>
                      <a:pt x="9583" y="14856"/>
                    </a:lnTo>
                    <a:lnTo>
                      <a:pt x="9646" y="14919"/>
                    </a:lnTo>
                    <a:lnTo>
                      <a:pt x="9604" y="15044"/>
                    </a:lnTo>
                    <a:lnTo>
                      <a:pt x="9751" y="15149"/>
                    </a:lnTo>
                    <a:lnTo>
                      <a:pt x="9751" y="15337"/>
                    </a:lnTo>
                    <a:lnTo>
                      <a:pt x="9855" y="15525"/>
                    </a:lnTo>
                    <a:lnTo>
                      <a:pt x="9793" y="15860"/>
                    </a:lnTo>
                    <a:lnTo>
                      <a:pt x="9814" y="15986"/>
                    </a:lnTo>
                    <a:lnTo>
                      <a:pt x="9772" y="16111"/>
                    </a:lnTo>
                    <a:lnTo>
                      <a:pt x="9814" y="16258"/>
                    </a:lnTo>
                    <a:lnTo>
                      <a:pt x="10023" y="16216"/>
                    </a:lnTo>
                    <a:lnTo>
                      <a:pt x="10107" y="16279"/>
                    </a:lnTo>
                    <a:lnTo>
                      <a:pt x="10379" y="16258"/>
                    </a:lnTo>
                    <a:lnTo>
                      <a:pt x="10525" y="16300"/>
                    </a:lnTo>
                    <a:lnTo>
                      <a:pt x="10797" y="16195"/>
                    </a:lnTo>
                    <a:lnTo>
                      <a:pt x="10923" y="16300"/>
                    </a:lnTo>
                    <a:lnTo>
                      <a:pt x="11027" y="16321"/>
                    </a:lnTo>
                    <a:lnTo>
                      <a:pt x="11069" y="16467"/>
                    </a:lnTo>
                    <a:lnTo>
                      <a:pt x="11236" y="17095"/>
                    </a:lnTo>
                    <a:lnTo>
                      <a:pt x="11341" y="17304"/>
                    </a:lnTo>
                    <a:lnTo>
                      <a:pt x="11446" y="17325"/>
                    </a:lnTo>
                    <a:lnTo>
                      <a:pt x="11676" y="17199"/>
                    </a:lnTo>
                    <a:lnTo>
                      <a:pt x="11801" y="17241"/>
                    </a:lnTo>
                    <a:lnTo>
                      <a:pt x="11885" y="17325"/>
                    </a:lnTo>
                    <a:lnTo>
                      <a:pt x="11969" y="17346"/>
                    </a:lnTo>
                    <a:lnTo>
                      <a:pt x="11906" y="17450"/>
                    </a:lnTo>
                    <a:lnTo>
                      <a:pt x="11885" y="17994"/>
                    </a:lnTo>
                    <a:lnTo>
                      <a:pt x="11864" y="18057"/>
                    </a:lnTo>
                    <a:lnTo>
                      <a:pt x="11822" y="18078"/>
                    </a:lnTo>
                    <a:lnTo>
                      <a:pt x="11822" y="18162"/>
                    </a:lnTo>
                    <a:lnTo>
                      <a:pt x="11801" y="18204"/>
                    </a:lnTo>
                    <a:lnTo>
                      <a:pt x="11801" y="18287"/>
                    </a:lnTo>
                    <a:lnTo>
                      <a:pt x="11906" y="18204"/>
                    </a:lnTo>
                    <a:lnTo>
                      <a:pt x="12178" y="18245"/>
                    </a:lnTo>
                    <a:lnTo>
                      <a:pt x="12178" y="18350"/>
                    </a:lnTo>
                    <a:lnTo>
                      <a:pt x="12283" y="18580"/>
                    </a:lnTo>
                    <a:lnTo>
                      <a:pt x="12283" y="18769"/>
                    </a:lnTo>
                    <a:lnTo>
                      <a:pt x="12303" y="18999"/>
                    </a:lnTo>
                    <a:lnTo>
                      <a:pt x="12324" y="19208"/>
                    </a:lnTo>
                    <a:lnTo>
                      <a:pt x="12303" y="19292"/>
                    </a:lnTo>
                    <a:lnTo>
                      <a:pt x="12199" y="19292"/>
                    </a:lnTo>
                    <a:lnTo>
                      <a:pt x="12073" y="19354"/>
                    </a:lnTo>
                    <a:lnTo>
                      <a:pt x="12031" y="19417"/>
                    </a:lnTo>
                    <a:lnTo>
                      <a:pt x="11969" y="19501"/>
                    </a:lnTo>
                    <a:lnTo>
                      <a:pt x="11927" y="19459"/>
                    </a:lnTo>
                    <a:lnTo>
                      <a:pt x="11697" y="19626"/>
                    </a:lnTo>
                    <a:lnTo>
                      <a:pt x="11655" y="19710"/>
                    </a:lnTo>
                    <a:lnTo>
                      <a:pt x="11571" y="19731"/>
                    </a:lnTo>
                    <a:lnTo>
                      <a:pt x="11362" y="19919"/>
                    </a:lnTo>
                    <a:lnTo>
                      <a:pt x="11278" y="19940"/>
                    </a:lnTo>
                    <a:lnTo>
                      <a:pt x="11278" y="20066"/>
                    </a:lnTo>
                    <a:lnTo>
                      <a:pt x="11195" y="20087"/>
                    </a:lnTo>
                    <a:lnTo>
                      <a:pt x="11132" y="20087"/>
                    </a:lnTo>
                    <a:lnTo>
                      <a:pt x="10943" y="20338"/>
                    </a:lnTo>
                    <a:lnTo>
                      <a:pt x="10923" y="20401"/>
                    </a:lnTo>
                    <a:lnTo>
                      <a:pt x="10923" y="20547"/>
                    </a:lnTo>
                    <a:lnTo>
                      <a:pt x="10839" y="20568"/>
                    </a:lnTo>
                    <a:lnTo>
                      <a:pt x="10776" y="20652"/>
                    </a:lnTo>
                    <a:lnTo>
                      <a:pt x="10671" y="20861"/>
                    </a:lnTo>
                    <a:lnTo>
                      <a:pt x="10609" y="20924"/>
                    </a:lnTo>
                    <a:lnTo>
                      <a:pt x="10504" y="21091"/>
                    </a:lnTo>
                    <a:lnTo>
                      <a:pt x="10504" y="21133"/>
                    </a:lnTo>
                    <a:lnTo>
                      <a:pt x="10399" y="21217"/>
                    </a:lnTo>
                    <a:lnTo>
                      <a:pt x="10358" y="21279"/>
                    </a:lnTo>
                    <a:lnTo>
                      <a:pt x="10441" y="21279"/>
                    </a:lnTo>
                    <a:lnTo>
                      <a:pt x="10504" y="21300"/>
                    </a:lnTo>
                    <a:lnTo>
                      <a:pt x="10776" y="21217"/>
                    </a:lnTo>
                    <a:lnTo>
                      <a:pt x="10923" y="21300"/>
                    </a:lnTo>
                    <a:lnTo>
                      <a:pt x="11048" y="21489"/>
                    </a:lnTo>
                    <a:lnTo>
                      <a:pt x="11153" y="21530"/>
                    </a:lnTo>
                    <a:lnTo>
                      <a:pt x="11236" y="21698"/>
                    </a:lnTo>
                    <a:lnTo>
                      <a:pt x="11362" y="21928"/>
                    </a:lnTo>
                    <a:lnTo>
                      <a:pt x="11446" y="21928"/>
                    </a:lnTo>
                    <a:lnTo>
                      <a:pt x="11550" y="21803"/>
                    </a:lnTo>
                    <a:lnTo>
                      <a:pt x="11592" y="21803"/>
                    </a:lnTo>
                    <a:lnTo>
                      <a:pt x="11718" y="22012"/>
                    </a:lnTo>
                    <a:lnTo>
                      <a:pt x="11885" y="22075"/>
                    </a:lnTo>
                    <a:lnTo>
                      <a:pt x="12011" y="22116"/>
                    </a:lnTo>
                    <a:lnTo>
                      <a:pt x="12136" y="22242"/>
                    </a:lnTo>
                    <a:lnTo>
                      <a:pt x="12136" y="22388"/>
                    </a:lnTo>
                    <a:lnTo>
                      <a:pt x="12241" y="22367"/>
                    </a:lnTo>
                    <a:lnTo>
                      <a:pt x="12492" y="22472"/>
                    </a:lnTo>
                    <a:lnTo>
                      <a:pt x="12617" y="22639"/>
                    </a:lnTo>
                    <a:lnTo>
                      <a:pt x="12743" y="22849"/>
                    </a:lnTo>
                    <a:lnTo>
                      <a:pt x="12868" y="22911"/>
                    </a:lnTo>
                    <a:lnTo>
                      <a:pt x="12848" y="23079"/>
                    </a:lnTo>
                    <a:lnTo>
                      <a:pt x="12743" y="23225"/>
                    </a:lnTo>
                    <a:lnTo>
                      <a:pt x="12806" y="23414"/>
                    </a:lnTo>
                    <a:lnTo>
                      <a:pt x="12827" y="23476"/>
                    </a:lnTo>
                    <a:lnTo>
                      <a:pt x="12848" y="23497"/>
                    </a:lnTo>
                    <a:lnTo>
                      <a:pt x="12931" y="23581"/>
                    </a:lnTo>
                    <a:lnTo>
                      <a:pt x="12952" y="23602"/>
                    </a:lnTo>
                    <a:lnTo>
                      <a:pt x="13161" y="23414"/>
                    </a:lnTo>
                    <a:lnTo>
                      <a:pt x="13245" y="23225"/>
                    </a:lnTo>
                    <a:lnTo>
                      <a:pt x="13350" y="22849"/>
                    </a:lnTo>
                    <a:lnTo>
                      <a:pt x="13433" y="22577"/>
                    </a:lnTo>
                    <a:lnTo>
                      <a:pt x="13454" y="22535"/>
                    </a:lnTo>
                    <a:lnTo>
                      <a:pt x="13426" y="22507"/>
                    </a:lnTo>
                    <a:lnTo>
                      <a:pt x="13426" y="22507"/>
                    </a:lnTo>
                    <a:lnTo>
                      <a:pt x="13496" y="22535"/>
                    </a:lnTo>
                    <a:lnTo>
                      <a:pt x="13873" y="22242"/>
                    </a:lnTo>
                    <a:lnTo>
                      <a:pt x="14061" y="22033"/>
                    </a:lnTo>
                    <a:lnTo>
                      <a:pt x="14312" y="21551"/>
                    </a:lnTo>
                    <a:lnTo>
                      <a:pt x="14417" y="21321"/>
                    </a:lnTo>
                    <a:lnTo>
                      <a:pt x="14521" y="21028"/>
                    </a:lnTo>
                    <a:lnTo>
                      <a:pt x="14793" y="20547"/>
                    </a:lnTo>
                    <a:lnTo>
                      <a:pt x="15044" y="20233"/>
                    </a:lnTo>
                    <a:lnTo>
                      <a:pt x="15107" y="20129"/>
                    </a:lnTo>
                    <a:lnTo>
                      <a:pt x="15065" y="20087"/>
                    </a:lnTo>
                    <a:lnTo>
                      <a:pt x="15065" y="20024"/>
                    </a:lnTo>
                    <a:lnTo>
                      <a:pt x="15128" y="19982"/>
                    </a:lnTo>
                    <a:lnTo>
                      <a:pt x="15170" y="19857"/>
                    </a:lnTo>
                    <a:lnTo>
                      <a:pt x="15254" y="19815"/>
                    </a:lnTo>
                    <a:lnTo>
                      <a:pt x="15233" y="19710"/>
                    </a:lnTo>
                    <a:lnTo>
                      <a:pt x="15254" y="19626"/>
                    </a:lnTo>
                    <a:lnTo>
                      <a:pt x="15233" y="19606"/>
                    </a:lnTo>
                    <a:lnTo>
                      <a:pt x="15296" y="19585"/>
                    </a:lnTo>
                    <a:lnTo>
                      <a:pt x="15296" y="19480"/>
                    </a:lnTo>
                    <a:lnTo>
                      <a:pt x="15191" y="19313"/>
                    </a:lnTo>
                    <a:lnTo>
                      <a:pt x="15191" y="19229"/>
                    </a:lnTo>
                    <a:lnTo>
                      <a:pt x="15212" y="19166"/>
                    </a:lnTo>
                    <a:lnTo>
                      <a:pt x="15191" y="19082"/>
                    </a:lnTo>
                    <a:lnTo>
                      <a:pt x="15149" y="18915"/>
                    </a:lnTo>
                    <a:lnTo>
                      <a:pt x="15107" y="18748"/>
                    </a:lnTo>
                    <a:lnTo>
                      <a:pt x="15149" y="18685"/>
                    </a:lnTo>
                    <a:lnTo>
                      <a:pt x="15316" y="18664"/>
                    </a:lnTo>
                    <a:lnTo>
                      <a:pt x="15296" y="18559"/>
                    </a:lnTo>
                    <a:lnTo>
                      <a:pt x="15212" y="18497"/>
                    </a:lnTo>
                    <a:lnTo>
                      <a:pt x="15337" y="18476"/>
                    </a:lnTo>
                    <a:lnTo>
                      <a:pt x="15337" y="18371"/>
                    </a:lnTo>
                    <a:lnTo>
                      <a:pt x="15212" y="18308"/>
                    </a:lnTo>
                    <a:lnTo>
                      <a:pt x="15316" y="18287"/>
                    </a:lnTo>
                    <a:lnTo>
                      <a:pt x="15379" y="18183"/>
                    </a:lnTo>
                    <a:lnTo>
                      <a:pt x="15442" y="18245"/>
                    </a:lnTo>
                    <a:lnTo>
                      <a:pt x="15630" y="18057"/>
                    </a:lnTo>
                    <a:lnTo>
                      <a:pt x="15735" y="17973"/>
                    </a:lnTo>
                    <a:lnTo>
                      <a:pt x="15735" y="17932"/>
                    </a:lnTo>
                    <a:lnTo>
                      <a:pt x="15881" y="17785"/>
                    </a:lnTo>
                    <a:lnTo>
                      <a:pt x="16070" y="17681"/>
                    </a:lnTo>
                    <a:lnTo>
                      <a:pt x="16300" y="17429"/>
                    </a:lnTo>
                    <a:lnTo>
                      <a:pt x="16509" y="17409"/>
                    </a:lnTo>
                    <a:lnTo>
                      <a:pt x="16614" y="17304"/>
                    </a:lnTo>
                    <a:lnTo>
                      <a:pt x="16739" y="17199"/>
                    </a:lnTo>
                    <a:lnTo>
                      <a:pt x="16844" y="17199"/>
                    </a:lnTo>
                    <a:lnTo>
                      <a:pt x="16928" y="17241"/>
                    </a:lnTo>
                    <a:lnTo>
                      <a:pt x="17011" y="17283"/>
                    </a:lnTo>
                    <a:lnTo>
                      <a:pt x="17011" y="17199"/>
                    </a:lnTo>
                    <a:lnTo>
                      <a:pt x="17095" y="17032"/>
                    </a:lnTo>
                    <a:lnTo>
                      <a:pt x="17325" y="16885"/>
                    </a:lnTo>
                    <a:lnTo>
                      <a:pt x="17430" y="16865"/>
                    </a:lnTo>
                    <a:lnTo>
                      <a:pt x="17430" y="16802"/>
                    </a:lnTo>
                    <a:lnTo>
                      <a:pt x="17367" y="16781"/>
                    </a:lnTo>
                    <a:lnTo>
                      <a:pt x="17304" y="16739"/>
                    </a:lnTo>
                    <a:lnTo>
                      <a:pt x="17262" y="16676"/>
                    </a:lnTo>
                    <a:lnTo>
                      <a:pt x="17346" y="16634"/>
                    </a:lnTo>
                    <a:lnTo>
                      <a:pt x="17513" y="16572"/>
                    </a:lnTo>
                    <a:lnTo>
                      <a:pt x="17576" y="16593"/>
                    </a:lnTo>
                    <a:lnTo>
                      <a:pt x="17681" y="16593"/>
                    </a:lnTo>
                    <a:lnTo>
                      <a:pt x="17765" y="16530"/>
                    </a:lnTo>
                    <a:lnTo>
                      <a:pt x="17869" y="16530"/>
                    </a:lnTo>
                    <a:lnTo>
                      <a:pt x="17869" y="16593"/>
                    </a:lnTo>
                    <a:lnTo>
                      <a:pt x="17744" y="16676"/>
                    </a:lnTo>
                    <a:lnTo>
                      <a:pt x="17576" y="16697"/>
                    </a:lnTo>
                    <a:lnTo>
                      <a:pt x="17555" y="16718"/>
                    </a:lnTo>
                    <a:lnTo>
                      <a:pt x="17618" y="16739"/>
                    </a:lnTo>
                    <a:lnTo>
                      <a:pt x="17848" y="16676"/>
                    </a:lnTo>
                    <a:lnTo>
                      <a:pt x="18099" y="16572"/>
                    </a:lnTo>
                    <a:lnTo>
                      <a:pt x="18078" y="16509"/>
                    </a:lnTo>
                    <a:lnTo>
                      <a:pt x="18162" y="16467"/>
                    </a:lnTo>
                    <a:lnTo>
                      <a:pt x="18246" y="16467"/>
                    </a:lnTo>
                    <a:lnTo>
                      <a:pt x="18204" y="16509"/>
                    </a:lnTo>
                    <a:cubicBezTo>
                      <a:pt x="18204" y="16509"/>
                      <a:pt x="18204" y="16613"/>
                      <a:pt x="18246" y="16613"/>
                    </a:cubicBezTo>
                    <a:lnTo>
                      <a:pt x="18392" y="16634"/>
                    </a:lnTo>
                    <a:lnTo>
                      <a:pt x="18497" y="16593"/>
                    </a:lnTo>
                    <a:lnTo>
                      <a:pt x="18664" y="16593"/>
                    </a:lnTo>
                    <a:lnTo>
                      <a:pt x="18832" y="16613"/>
                    </a:lnTo>
                    <a:lnTo>
                      <a:pt x="18936" y="16551"/>
                    </a:lnTo>
                    <a:lnTo>
                      <a:pt x="18936" y="16488"/>
                    </a:lnTo>
                    <a:lnTo>
                      <a:pt x="18915" y="16467"/>
                    </a:lnTo>
                    <a:lnTo>
                      <a:pt x="18936" y="16404"/>
                    </a:lnTo>
                    <a:lnTo>
                      <a:pt x="19208" y="16237"/>
                    </a:lnTo>
                    <a:lnTo>
                      <a:pt x="19418" y="16153"/>
                    </a:lnTo>
                    <a:lnTo>
                      <a:pt x="19522" y="16069"/>
                    </a:lnTo>
                    <a:lnTo>
                      <a:pt x="19543" y="15986"/>
                    </a:lnTo>
                    <a:lnTo>
                      <a:pt x="19522" y="15944"/>
                    </a:lnTo>
                    <a:lnTo>
                      <a:pt x="19418" y="15735"/>
                    </a:lnTo>
                    <a:lnTo>
                      <a:pt x="19501" y="15567"/>
                    </a:lnTo>
                    <a:lnTo>
                      <a:pt x="19564" y="15463"/>
                    </a:lnTo>
                    <a:lnTo>
                      <a:pt x="19564" y="15358"/>
                    </a:lnTo>
                    <a:lnTo>
                      <a:pt x="19627" y="15316"/>
                    </a:lnTo>
                    <a:lnTo>
                      <a:pt x="19731" y="15232"/>
                    </a:lnTo>
                    <a:lnTo>
                      <a:pt x="19752" y="15128"/>
                    </a:lnTo>
                    <a:lnTo>
                      <a:pt x="19731" y="15107"/>
                    </a:lnTo>
                    <a:lnTo>
                      <a:pt x="19878" y="14835"/>
                    </a:lnTo>
                    <a:lnTo>
                      <a:pt x="20087" y="14584"/>
                    </a:lnTo>
                    <a:lnTo>
                      <a:pt x="20087" y="14479"/>
                    </a:lnTo>
                    <a:lnTo>
                      <a:pt x="20045" y="14103"/>
                    </a:lnTo>
                    <a:lnTo>
                      <a:pt x="20003" y="14082"/>
                    </a:lnTo>
                    <a:lnTo>
                      <a:pt x="20066" y="13872"/>
                    </a:lnTo>
                    <a:lnTo>
                      <a:pt x="20129" y="13789"/>
                    </a:lnTo>
                    <a:lnTo>
                      <a:pt x="20129" y="13726"/>
                    </a:lnTo>
                    <a:lnTo>
                      <a:pt x="20317" y="13580"/>
                    </a:lnTo>
                    <a:lnTo>
                      <a:pt x="20338" y="13496"/>
                    </a:lnTo>
                    <a:lnTo>
                      <a:pt x="20275" y="13287"/>
                    </a:lnTo>
                    <a:lnTo>
                      <a:pt x="20359" y="13036"/>
                    </a:lnTo>
                    <a:lnTo>
                      <a:pt x="20338" y="12826"/>
                    </a:lnTo>
                    <a:lnTo>
                      <a:pt x="20359" y="12659"/>
                    </a:lnTo>
                    <a:lnTo>
                      <a:pt x="20359" y="12596"/>
                    </a:lnTo>
                    <a:lnTo>
                      <a:pt x="20422" y="12387"/>
                    </a:lnTo>
                    <a:lnTo>
                      <a:pt x="20359" y="11592"/>
                    </a:lnTo>
                    <a:lnTo>
                      <a:pt x="20359" y="11445"/>
                    </a:lnTo>
                    <a:lnTo>
                      <a:pt x="20422" y="11341"/>
                    </a:lnTo>
                    <a:lnTo>
                      <a:pt x="20422" y="11236"/>
                    </a:lnTo>
                    <a:lnTo>
                      <a:pt x="20359" y="11278"/>
                    </a:lnTo>
                    <a:lnTo>
                      <a:pt x="20275" y="11194"/>
                    </a:lnTo>
                    <a:lnTo>
                      <a:pt x="20275" y="11131"/>
                    </a:lnTo>
                    <a:lnTo>
                      <a:pt x="20359" y="10985"/>
                    </a:lnTo>
                    <a:lnTo>
                      <a:pt x="20338" y="10859"/>
                    </a:lnTo>
                    <a:lnTo>
                      <a:pt x="20359" y="10776"/>
                    </a:lnTo>
                    <a:lnTo>
                      <a:pt x="20443" y="10755"/>
                    </a:lnTo>
                    <a:lnTo>
                      <a:pt x="20464" y="10629"/>
                    </a:lnTo>
                    <a:lnTo>
                      <a:pt x="20380" y="10504"/>
                    </a:lnTo>
                    <a:lnTo>
                      <a:pt x="20234" y="10420"/>
                    </a:lnTo>
                    <a:lnTo>
                      <a:pt x="20275" y="10399"/>
                    </a:lnTo>
                    <a:lnTo>
                      <a:pt x="20317" y="10336"/>
                    </a:lnTo>
                    <a:lnTo>
                      <a:pt x="20338" y="10399"/>
                    </a:lnTo>
                    <a:lnTo>
                      <a:pt x="20422" y="10441"/>
                    </a:lnTo>
                    <a:lnTo>
                      <a:pt x="20485" y="10462"/>
                    </a:lnTo>
                    <a:lnTo>
                      <a:pt x="20526" y="10336"/>
                    </a:lnTo>
                    <a:lnTo>
                      <a:pt x="20589" y="10336"/>
                    </a:lnTo>
                    <a:lnTo>
                      <a:pt x="20631" y="10420"/>
                    </a:lnTo>
                    <a:lnTo>
                      <a:pt x="20673" y="10441"/>
                    </a:lnTo>
                    <a:lnTo>
                      <a:pt x="20631" y="10525"/>
                    </a:lnTo>
                    <a:lnTo>
                      <a:pt x="20547" y="10567"/>
                    </a:lnTo>
                    <a:lnTo>
                      <a:pt x="20526" y="10650"/>
                    </a:lnTo>
                    <a:lnTo>
                      <a:pt x="20568" y="10650"/>
                    </a:lnTo>
                    <a:lnTo>
                      <a:pt x="20673" y="10546"/>
                    </a:lnTo>
                    <a:lnTo>
                      <a:pt x="20840" y="10462"/>
                    </a:lnTo>
                    <a:lnTo>
                      <a:pt x="21008" y="10190"/>
                    </a:lnTo>
                    <a:lnTo>
                      <a:pt x="21091" y="9981"/>
                    </a:lnTo>
                    <a:lnTo>
                      <a:pt x="21112" y="9834"/>
                    </a:lnTo>
                    <a:lnTo>
                      <a:pt x="21196" y="9771"/>
                    </a:lnTo>
                    <a:lnTo>
                      <a:pt x="21280" y="9562"/>
                    </a:lnTo>
                    <a:lnTo>
                      <a:pt x="21363" y="9374"/>
                    </a:lnTo>
                    <a:lnTo>
                      <a:pt x="21677" y="9165"/>
                    </a:lnTo>
                    <a:lnTo>
                      <a:pt x="21698" y="9060"/>
                    </a:lnTo>
                    <a:lnTo>
                      <a:pt x="21803" y="9039"/>
                    </a:lnTo>
                    <a:lnTo>
                      <a:pt x="21887" y="8934"/>
                    </a:lnTo>
                    <a:lnTo>
                      <a:pt x="22138" y="8683"/>
                    </a:lnTo>
                    <a:lnTo>
                      <a:pt x="22368" y="8370"/>
                    </a:lnTo>
                    <a:lnTo>
                      <a:pt x="22431" y="8307"/>
                    </a:lnTo>
                    <a:lnTo>
                      <a:pt x="22556" y="7993"/>
                    </a:lnTo>
                    <a:lnTo>
                      <a:pt x="22577" y="7846"/>
                    </a:lnTo>
                    <a:lnTo>
                      <a:pt x="22661" y="7742"/>
                    </a:lnTo>
                    <a:lnTo>
                      <a:pt x="22661" y="7637"/>
                    </a:lnTo>
                    <a:lnTo>
                      <a:pt x="22577" y="7533"/>
                    </a:lnTo>
                    <a:lnTo>
                      <a:pt x="22619" y="7449"/>
                    </a:lnTo>
                    <a:lnTo>
                      <a:pt x="22682" y="7449"/>
                    </a:lnTo>
                    <a:lnTo>
                      <a:pt x="22661" y="7156"/>
                    </a:lnTo>
                    <a:lnTo>
                      <a:pt x="22577" y="7093"/>
                    </a:lnTo>
                    <a:lnTo>
                      <a:pt x="22556" y="6968"/>
                    </a:lnTo>
                    <a:lnTo>
                      <a:pt x="22347" y="6528"/>
                    </a:lnTo>
                    <a:lnTo>
                      <a:pt x="22347" y="6361"/>
                    </a:lnTo>
                    <a:lnTo>
                      <a:pt x="22326" y="6193"/>
                    </a:lnTo>
                    <a:lnTo>
                      <a:pt x="21949" y="6026"/>
                    </a:lnTo>
                    <a:lnTo>
                      <a:pt x="21740" y="6026"/>
                    </a:lnTo>
                    <a:lnTo>
                      <a:pt x="21594" y="6110"/>
                    </a:lnTo>
                    <a:lnTo>
                      <a:pt x="21489" y="5942"/>
                    </a:lnTo>
                    <a:lnTo>
                      <a:pt x="21342" y="5921"/>
                    </a:lnTo>
                    <a:lnTo>
                      <a:pt x="21217" y="5796"/>
                    </a:lnTo>
                    <a:lnTo>
                      <a:pt x="21070" y="5712"/>
                    </a:lnTo>
                    <a:lnTo>
                      <a:pt x="20966" y="5691"/>
                    </a:lnTo>
                    <a:lnTo>
                      <a:pt x="20694" y="5398"/>
                    </a:lnTo>
                    <a:lnTo>
                      <a:pt x="20485" y="5105"/>
                    </a:lnTo>
                    <a:lnTo>
                      <a:pt x="20380" y="5085"/>
                    </a:lnTo>
                    <a:lnTo>
                      <a:pt x="20254" y="4959"/>
                    </a:lnTo>
                    <a:lnTo>
                      <a:pt x="20129" y="4959"/>
                    </a:lnTo>
                    <a:lnTo>
                      <a:pt x="19773" y="4687"/>
                    </a:lnTo>
                    <a:lnTo>
                      <a:pt x="19627" y="4687"/>
                    </a:lnTo>
                    <a:lnTo>
                      <a:pt x="19438" y="4603"/>
                    </a:lnTo>
                    <a:lnTo>
                      <a:pt x="19334" y="4666"/>
                    </a:lnTo>
                    <a:lnTo>
                      <a:pt x="19187" y="4666"/>
                    </a:lnTo>
                    <a:lnTo>
                      <a:pt x="19083" y="4603"/>
                    </a:lnTo>
                    <a:lnTo>
                      <a:pt x="18978" y="4666"/>
                    </a:lnTo>
                    <a:lnTo>
                      <a:pt x="18915" y="4750"/>
                    </a:lnTo>
                    <a:lnTo>
                      <a:pt x="18832" y="4666"/>
                    </a:lnTo>
                    <a:lnTo>
                      <a:pt x="18685" y="4561"/>
                    </a:lnTo>
                    <a:lnTo>
                      <a:pt x="18685" y="4666"/>
                    </a:lnTo>
                    <a:lnTo>
                      <a:pt x="18602" y="4624"/>
                    </a:lnTo>
                    <a:lnTo>
                      <a:pt x="18581" y="4687"/>
                    </a:lnTo>
                    <a:lnTo>
                      <a:pt x="18581" y="4750"/>
                    </a:lnTo>
                    <a:lnTo>
                      <a:pt x="18476" y="4666"/>
                    </a:lnTo>
                    <a:lnTo>
                      <a:pt x="18455" y="4624"/>
                    </a:lnTo>
                    <a:lnTo>
                      <a:pt x="18371" y="4582"/>
                    </a:lnTo>
                    <a:lnTo>
                      <a:pt x="18371" y="4582"/>
                    </a:lnTo>
                    <a:lnTo>
                      <a:pt x="18392" y="4645"/>
                    </a:lnTo>
                    <a:lnTo>
                      <a:pt x="18371" y="4666"/>
                    </a:lnTo>
                    <a:lnTo>
                      <a:pt x="18183" y="4582"/>
                    </a:lnTo>
                    <a:lnTo>
                      <a:pt x="18141" y="4582"/>
                    </a:lnTo>
                    <a:lnTo>
                      <a:pt x="17995" y="4561"/>
                    </a:lnTo>
                    <a:lnTo>
                      <a:pt x="17702" y="4394"/>
                    </a:lnTo>
                    <a:lnTo>
                      <a:pt x="17555" y="4394"/>
                    </a:lnTo>
                    <a:lnTo>
                      <a:pt x="17555" y="4436"/>
                    </a:lnTo>
                    <a:lnTo>
                      <a:pt x="17597" y="4478"/>
                    </a:lnTo>
                    <a:lnTo>
                      <a:pt x="17555" y="4520"/>
                    </a:lnTo>
                    <a:lnTo>
                      <a:pt x="17472" y="4478"/>
                    </a:lnTo>
                    <a:lnTo>
                      <a:pt x="17451" y="4520"/>
                    </a:lnTo>
                    <a:lnTo>
                      <a:pt x="17430" y="4561"/>
                    </a:lnTo>
                    <a:lnTo>
                      <a:pt x="17325" y="4603"/>
                    </a:lnTo>
                    <a:lnTo>
                      <a:pt x="17262" y="4666"/>
                    </a:lnTo>
                    <a:lnTo>
                      <a:pt x="17241" y="4792"/>
                    </a:lnTo>
                    <a:lnTo>
                      <a:pt x="17200" y="4687"/>
                    </a:lnTo>
                    <a:lnTo>
                      <a:pt x="17158" y="4603"/>
                    </a:lnTo>
                    <a:lnTo>
                      <a:pt x="17116" y="4645"/>
                    </a:lnTo>
                    <a:lnTo>
                      <a:pt x="17116" y="4750"/>
                    </a:lnTo>
                    <a:lnTo>
                      <a:pt x="17011" y="4917"/>
                    </a:lnTo>
                    <a:lnTo>
                      <a:pt x="17011" y="5085"/>
                    </a:lnTo>
                    <a:lnTo>
                      <a:pt x="16990" y="4917"/>
                    </a:lnTo>
                    <a:lnTo>
                      <a:pt x="17011" y="4771"/>
                    </a:lnTo>
                    <a:lnTo>
                      <a:pt x="16990" y="4645"/>
                    </a:lnTo>
                    <a:lnTo>
                      <a:pt x="17032" y="4457"/>
                    </a:lnTo>
                    <a:lnTo>
                      <a:pt x="17095" y="4394"/>
                    </a:lnTo>
                    <a:lnTo>
                      <a:pt x="17032" y="4373"/>
                    </a:lnTo>
                    <a:lnTo>
                      <a:pt x="16928" y="4373"/>
                    </a:lnTo>
                    <a:lnTo>
                      <a:pt x="17053" y="4248"/>
                    </a:lnTo>
                    <a:lnTo>
                      <a:pt x="16907" y="4059"/>
                    </a:lnTo>
                    <a:lnTo>
                      <a:pt x="16823" y="3913"/>
                    </a:lnTo>
                    <a:lnTo>
                      <a:pt x="16739" y="3913"/>
                    </a:lnTo>
                    <a:lnTo>
                      <a:pt x="16614" y="3871"/>
                    </a:lnTo>
                    <a:lnTo>
                      <a:pt x="16530" y="3976"/>
                    </a:lnTo>
                    <a:lnTo>
                      <a:pt x="16467" y="4017"/>
                    </a:lnTo>
                    <a:lnTo>
                      <a:pt x="16425" y="3934"/>
                    </a:lnTo>
                    <a:lnTo>
                      <a:pt x="16384" y="3913"/>
                    </a:lnTo>
                    <a:lnTo>
                      <a:pt x="16363" y="3829"/>
                    </a:lnTo>
                    <a:lnTo>
                      <a:pt x="16279" y="3766"/>
                    </a:lnTo>
                    <a:lnTo>
                      <a:pt x="16195" y="3766"/>
                    </a:lnTo>
                    <a:lnTo>
                      <a:pt x="16153" y="3724"/>
                    </a:lnTo>
                    <a:lnTo>
                      <a:pt x="16070" y="3704"/>
                    </a:lnTo>
                    <a:lnTo>
                      <a:pt x="16007" y="3745"/>
                    </a:lnTo>
                    <a:lnTo>
                      <a:pt x="16007" y="3704"/>
                    </a:lnTo>
                    <a:lnTo>
                      <a:pt x="15965" y="3662"/>
                    </a:lnTo>
                    <a:lnTo>
                      <a:pt x="15902" y="3599"/>
                    </a:lnTo>
                    <a:lnTo>
                      <a:pt x="15840" y="3620"/>
                    </a:lnTo>
                    <a:lnTo>
                      <a:pt x="15693" y="3599"/>
                    </a:lnTo>
                    <a:lnTo>
                      <a:pt x="15526" y="3494"/>
                    </a:lnTo>
                    <a:lnTo>
                      <a:pt x="15463" y="3494"/>
                    </a:lnTo>
                    <a:lnTo>
                      <a:pt x="15442" y="3536"/>
                    </a:lnTo>
                    <a:lnTo>
                      <a:pt x="15337" y="3452"/>
                    </a:lnTo>
                    <a:lnTo>
                      <a:pt x="15254" y="3452"/>
                    </a:lnTo>
                    <a:lnTo>
                      <a:pt x="15233" y="3536"/>
                    </a:lnTo>
                    <a:lnTo>
                      <a:pt x="15170" y="3536"/>
                    </a:lnTo>
                    <a:lnTo>
                      <a:pt x="15149" y="3452"/>
                    </a:lnTo>
                    <a:lnTo>
                      <a:pt x="15024" y="3452"/>
                    </a:lnTo>
                    <a:lnTo>
                      <a:pt x="14919" y="3515"/>
                    </a:lnTo>
                    <a:lnTo>
                      <a:pt x="14856" y="3620"/>
                    </a:lnTo>
                    <a:lnTo>
                      <a:pt x="14856" y="3704"/>
                    </a:lnTo>
                    <a:lnTo>
                      <a:pt x="14731" y="3829"/>
                    </a:lnTo>
                    <a:lnTo>
                      <a:pt x="14584" y="3934"/>
                    </a:lnTo>
                    <a:lnTo>
                      <a:pt x="14375" y="4059"/>
                    </a:lnTo>
                    <a:lnTo>
                      <a:pt x="14270" y="4185"/>
                    </a:lnTo>
                    <a:lnTo>
                      <a:pt x="14208" y="4352"/>
                    </a:lnTo>
                    <a:lnTo>
                      <a:pt x="14187" y="4499"/>
                    </a:lnTo>
                    <a:lnTo>
                      <a:pt x="14124" y="4582"/>
                    </a:lnTo>
                    <a:lnTo>
                      <a:pt x="14019" y="4687"/>
                    </a:lnTo>
                    <a:lnTo>
                      <a:pt x="14019" y="4771"/>
                    </a:lnTo>
                    <a:lnTo>
                      <a:pt x="14061" y="4896"/>
                    </a:lnTo>
                    <a:lnTo>
                      <a:pt x="14019" y="5105"/>
                    </a:lnTo>
                    <a:lnTo>
                      <a:pt x="13998" y="4980"/>
                    </a:lnTo>
                    <a:lnTo>
                      <a:pt x="13915" y="4854"/>
                    </a:lnTo>
                    <a:lnTo>
                      <a:pt x="13915" y="4750"/>
                    </a:lnTo>
                    <a:lnTo>
                      <a:pt x="13998" y="4645"/>
                    </a:lnTo>
                    <a:lnTo>
                      <a:pt x="14103" y="4561"/>
                    </a:lnTo>
                    <a:lnTo>
                      <a:pt x="14082" y="4394"/>
                    </a:lnTo>
                    <a:lnTo>
                      <a:pt x="14124" y="4269"/>
                    </a:lnTo>
                    <a:lnTo>
                      <a:pt x="14124" y="4185"/>
                    </a:lnTo>
                    <a:lnTo>
                      <a:pt x="14061" y="4185"/>
                    </a:lnTo>
                    <a:lnTo>
                      <a:pt x="13915" y="4248"/>
                    </a:lnTo>
                    <a:lnTo>
                      <a:pt x="13768" y="4185"/>
                    </a:lnTo>
                    <a:lnTo>
                      <a:pt x="13643" y="4185"/>
                    </a:lnTo>
                    <a:lnTo>
                      <a:pt x="13538" y="4227"/>
                    </a:lnTo>
                    <a:lnTo>
                      <a:pt x="13454" y="4164"/>
                    </a:lnTo>
                    <a:lnTo>
                      <a:pt x="13538" y="4164"/>
                    </a:lnTo>
                    <a:lnTo>
                      <a:pt x="13643" y="4080"/>
                    </a:lnTo>
                    <a:lnTo>
                      <a:pt x="13747" y="4059"/>
                    </a:lnTo>
                    <a:lnTo>
                      <a:pt x="13915" y="4080"/>
                    </a:lnTo>
                    <a:lnTo>
                      <a:pt x="14019" y="4059"/>
                    </a:lnTo>
                    <a:lnTo>
                      <a:pt x="14103" y="3955"/>
                    </a:lnTo>
                    <a:lnTo>
                      <a:pt x="14166" y="3955"/>
                    </a:lnTo>
                    <a:lnTo>
                      <a:pt x="14208" y="4017"/>
                    </a:lnTo>
                    <a:lnTo>
                      <a:pt x="14270" y="3976"/>
                    </a:lnTo>
                    <a:lnTo>
                      <a:pt x="14375" y="3934"/>
                    </a:lnTo>
                    <a:lnTo>
                      <a:pt x="14521" y="3871"/>
                    </a:lnTo>
                    <a:lnTo>
                      <a:pt x="14521" y="3745"/>
                    </a:lnTo>
                    <a:lnTo>
                      <a:pt x="14689" y="3557"/>
                    </a:lnTo>
                    <a:lnTo>
                      <a:pt x="14689" y="3432"/>
                    </a:lnTo>
                    <a:lnTo>
                      <a:pt x="14731" y="3348"/>
                    </a:lnTo>
                    <a:lnTo>
                      <a:pt x="14731" y="3243"/>
                    </a:lnTo>
                    <a:lnTo>
                      <a:pt x="14584" y="3222"/>
                    </a:lnTo>
                    <a:lnTo>
                      <a:pt x="14438" y="3118"/>
                    </a:lnTo>
                    <a:lnTo>
                      <a:pt x="14333" y="3118"/>
                    </a:lnTo>
                    <a:lnTo>
                      <a:pt x="14187" y="3222"/>
                    </a:lnTo>
                    <a:lnTo>
                      <a:pt x="14061" y="3222"/>
                    </a:lnTo>
                    <a:lnTo>
                      <a:pt x="13852" y="3139"/>
                    </a:lnTo>
                    <a:lnTo>
                      <a:pt x="13643" y="3118"/>
                    </a:lnTo>
                    <a:lnTo>
                      <a:pt x="13475" y="3285"/>
                    </a:lnTo>
                    <a:lnTo>
                      <a:pt x="13475" y="3348"/>
                    </a:lnTo>
                    <a:lnTo>
                      <a:pt x="13538" y="3390"/>
                    </a:lnTo>
                    <a:lnTo>
                      <a:pt x="13559" y="3432"/>
                    </a:lnTo>
                    <a:lnTo>
                      <a:pt x="13475" y="3432"/>
                    </a:lnTo>
                    <a:lnTo>
                      <a:pt x="13433" y="3452"/>
                    </a:lnTo>
                    <a:lnTo>
                      <a:pt x="13371" y="3557"/>
                    </a:lnTo>
                    <a:lnTo>
                      <a:pt x="13350" y="3494"/>
                    </a:lnTo>
                    <a:lnTo>
                      <a:pt x="13287" y="3452"/>
                    </a:lnTo>
                    <a:lnTo>
                      <a:pt x="13161" y="3515"/>
                    </a:lnTo>
                    <a:lnTo>
                      <a:pt x="13036" y="3704"/>
                    </a:lnTo>
                    <a:lnTo>
                      <a:pt x="12848" y="3913"/>
                    </a:lnTo>
                    <a:lnTo>
                      <a:pt x="12973" y="3724"/>
                    </a:lnTo>
                    <a:lnTo>
                      <a:pt x="12973" y="3599"/>
                    </a:lnTo>
                    <a:lnTo>
                      <a:pt x="13015" y="3515"/>
                    </a:lnTo>
                    <a:lnTo>
                      <a:pt x="13015" y="3432"/>
                    </a:lnTo>
                    <a:lnTo>
                      <a:pt x="12952" y="3432"/>
                    </a:lnTo>
                    <a:lnTo>
                      <a:pt x="12848" y="3536"/>
                    </a:lnTo>
                    <a:lnTo>
                      <a:pt x="12806" y="3662"/>
                    </a:lnTo>
                    <a:lnTo>
                      <a:pt x="12743" y="3829"/>
                    </a:lnTo>
                    <a:lnTo>
                      <a:pt x="12638" y="3871"/>
                    </a:lnTo>
                    <a:lnTo>
                      <a:pt x="12722" y="3704"/>
                    </a:lnTo>
                    <a:lnTo>
                      <a:pt x="12743" y="3557"/>
                    </a:lnTo>
                    <a:lnTo>
                      <a:pt x="12952" y="3306"/>
                    </a:lnTo>
                    <a:lnTo>
                      <a:pt x="13015" y="3118"/>
                    </a:lnTo>
                    <a:lnTo>
                      <a:pt x="13078" y="3013"/>
                    </a:lnTo>
                    <a:lnTo>
                      <a:pt x="13182" y="2971"/>
                    </a:lnTo>
                    <a:lnTo>
                      <a:pt x="13329" y="2888"/>
                    </a:lnTo>
                    <a:lnTo>
                      <a:pt x="13392" y="2867"/>
                    </a:lnTo>
                    <a:lnTo>
                      <a:pt x="13496" y="2699"/>
                    </a:lnTo>
                    <a:lnTo>
                      <a:pt x="13768" y="2448"/>
                    </a:lnTo>
                    <a:lnTo>
                      <a:pt x="13789" y="2364"/>
                    </a:lnTo>
                    <a:lnTo>
                      <a:pt x="13852" y="2302"/>
                    </a:lnTo>
                    <a:lnTo>
                      <a:pt x="13789" y="2239"/>
                    </a:lnTo>
                    <a:lnTo>
                      <a:pt x="13810" y="2155"/>
                    </a:lnTo>
                    <a:lnTo>
                      <a:pt x="13852" y="2134"/>
                    </a:lnTo>
                    <a:lnTo>
                      <a:pt x="13852" y="2030"/>
                    </a:lnTo>
                    <a:lnTo>
                      <a:pt x="13747" y="1946"/>
                    </a:lnTo>
                    <a:lnTo>
                      <a:pt x="13601" y="1946"/>
                    </a:lnTo>
                    <a:lnTo>
                      <a:pt x="13580" y="1988"/>
                    </a:lnTo>
                    <a:lnTo>
                      <a:pt x="13538" y="1883"/>
                    </a:lnTo>
                    <a:lnTo>
                      <a:pt x="13454" y="1674"/>
                    </a:lnTo>
                    <a:lnTo>
                      <a:pt x="13329" y="1360"/>
                    </a:lnTo>
                    <a:lnTo>
                      <a:pt x="13224" y="1214"/>
                    </a:lnTo>
                    <a:lnTo>
                      <a:pt x="13140" y="1004"/>
                    </a:lnTo>
                    <a:lnTo>
                      <a:pt x="13140" y="879"/>
                    </a:lnTo>
                    <a:lnTo>
                      <a:pt x="13120" y="732"/>
                    </a:lnTo>
                    <a:lnTo>
                      <a:pt x="13057" y="691"/>
                    </a:lnTo>
                    <a:lnTo>
                      <a:pt x="13036" y="586"/>
                    </a:lnTo>
                    <a:lnTo>
                      <a:pt x="12952" y="460"/>
                    </a:lnTo>
                    <a:lnTo>
                      <a:pt x="12931" y="481"/>
                    </a:lnTo>
                    <a:lnTo>
                      <a:pt x="12931" y="565"/>
                    </a:lnTo>
                    <a:lnTo>
                      <a:pt x="12868" y="628"/>
                    </a:lnTo>
                    <a:lnTo>
                      <a:pt x="12743" y="711"/>
                    </a:lnTo>
                    <a:lnTo>
                      <a:pt x="12701" y="795"/>
                    </a:lnTo>
                    <a:lnTo>
                      <a:pt x="12555" y="984"/>
                    </a:lnTo>
                    <a:lnTo>
                      <a:pt x="12408" y="1151"/>
                    </a:lnTo>
                    <a:lnTo>
                      <a:pt x="12408" y="1256"/>
                    </a:lnTo>
                    <a:lnTo>
                      <a:pt x="12303" y="1507"/>
                    </a:lnTo>
                    <a:lnTo>
                      <a:pt x="12199" y="1653"/>
                    </a:lnTo>
                    <a:lnTo>
                      <a:pt x="12115" y="1779"/>
                    </a:lnTo>
                    <a:lnTo>
                      <a:pt x="12011" y="1820"/>
                    </a:lnTo>
                    <a:lnTo>
                      <a:pt x="11969" y="1862"/>
                    </a:lnTo>
                    <a:lnTo>
                      <a:pt x="11927" y="1967"/>
                    </a:lnTo>
                    <a:lnTo>
                      <a:pt x="11822" y="2051"/>
                    </a:lnTo>
                    <a:lnTo>
                      <a:pt x="11759" y="2030"/>
                    </a:lnTo>
                    <a:lnTo>
                      <a:pt x="11759" y="1862"/>
                    </a:lnTo>
                    <a:lnTo>
                      <a:pt x="11697" y="1841"/>
                    </a:lnTo>
                    <a:lnTo>
                      <a:pt x="11676" y="1779"/>
                    </a:lnTo>
                    <a:lnTo>
                      <a:pt x="11613" y="1779"/>
                    </a:lnTo>
                    <a:lnTo>
                      <a:pt x="11550" y="1820"/>
                    </a:lnTo>
                    <a:lnTo>
                      <a:pt x="11487" y="1883"/>
                    </a:lnTo>
                    <a:lnTo>
                      <a:pt x="11383" y="1862"/>
                    </a:lnTo>
                    <a:lnTo>
                      <a:pt x="11299" y="1779"/>
                    </a:lnTo>
                    <a:lnTo>
                      <a:pt x="11299" y="1737"/>
                    </a:lnTo>
                    <a:lnTo>
                      <a:pt x="11278" y="1716"/>
                    </a:lnTo>
                    <a:lnTo>
                      <a:pt x="11257" y="1611"/>
                    </a:lnTo>
                    <a:lnTo>
                      <a:pt x="11236" y="1548"/>
                    </a:lnTo>
                    <a:lnTo>
                      <a:pt x="11153" y="1528"/>
                    </a:lnTo>
                    <a:lnTo>
                      <a:pt x="11048" y="1423"/>
                    </a:lnTo>
                    <a:lnTo>
                      <a:pt x="10881" y="1423"/>
                    </a:lnTo>
                    <a:lnTo>
                      <a:pt x="10776" y="1465"/>
                    </a:lnTo>
                    <a:lnTo>
                      <a:pt x="10546" y="1465"/>
                    </a:lnTo>
                    <a:lnTo>
                      <a:pt x="10420" y="1444"/>
                    </a:lnTo>
                    <a:lnTo>
                      <a:pt x="10316" y="1528"/>
                    </a:lnTo>
                    <a:lnTo>
                      <a:pt x="10295" y="1632"/>
                    </a:lnTo>
                    <a:lnTo>
                      <a:pt x="10399" y="1737"/>
                    </a:lnTo>
                    <a:lnTo>
                      <a:pt x="10420" y="1820"/>
                    </a:lnTo>
                    <a:lnTo>
                      <a:pt x="10462" y="1946"/>
                    </a:lnTo>
                    <a:lnTo>
                      <a:pt x="10441" y="1988"/>
                    </a:lnTo>
                    <a:lnTo>
                      <a:pt x="10337" y="1988"/>
                    </a:lnTo>
                    <a:lnTo>
                      <a:pt x="10190" y="1946"/>
                    </a:lnTo>
                    <a:lnTo>
                      <a:pt x="10148" y="1925"/>
                    </a:lnTo>
                    <a:lnTo>
                      <a:pt x="9918" y="1925"/>
                    </a:lnTo>
                    <a:lnTo>
                      <a:pt x="9814" y="1946"/>
                    </a:lnTo>
                    <a:lnTo>
                      <a:pt x="9772" y="1883"/>
                    </a:lnTo>
                    <a:lnTo>
                      <a:pt x="9604" y="1883"/>
                    </a:lnTo>
                    <a:lnTo>
                      <a:pt x="9479" y="1946"/>
                    </a:lnTo>
                    <a:lnTo>
                      <a:pt x="9395" y="2134"/>
                    </a:lnTo>
                    <a:lnTo>
                      <a:pt x="9165" y="2134"/>
                    </a:lnTo>
                    <a:lnTo>
                      <a:pt x="9039" y="2155"/>
                    </a:lnTo>
                    <a:lnTo>
                      <a:pt x="8998" y="2197"/>
                    </a:lnTo>
                    <a:lnTo>
                      <a:pt x="8935" y="2302"/>
                    </a:lnTo>
                    <a:lnTo>
                      <a:pt x="8788" y="2302"/>
                    </a:lnTo>
                    <a:lnTo>
                      <a:pt x="8767" y="2281"/>
                    </a:lnTo>
                    <a:lnTo>
                      <a:pt x="8684" y="2302"/>
                    </a:lnTo>
                    <a:lnTo>
                      <a:pt x="8621" y="2385"/>
                    </a:lnTo>
                    <a:lnTo>
                      <a:pt x="8537" y="2364"/>
                    </a:lnTo>
                    <a:lnTo>
                      <a:pt x="8307" y="2176"/>
                    </a:lnTo>
                    <a:lnTo>
                      <a:pt x="8223" y="2072"/>
                    </a:lnTo>
                    <a:lnTo>
                      <a:pt x="8223" y="1988"/>
                    </a:lnTo>
                    <a:lnTo>
                      <a:pt x="8098" y="1862"/>
                    </a:lnTo>
                    <a:lnTo>
                      <a:pt x="7993" y="1758"/>
                    </a:lnTo>
                    <a:lnTo>
                      <a:pt x="7993" y="1653"/>
                    </a:lnTo>
                    <a:lnTo>
                      <a:pt x="8014" y="1569"/>
                    </a:lnTo>
                    <a:lnTo>
                      <a:pt x="7993" y="1528"/>
                    </a:lnTo>
                    <a:lnTo>
                      <a:pt x="8014" y="1423"/>
                    </a:lnTo>
                    <a:lnTo>
                      <a:pt x="8056" y="1339"/>
                    </a:lnTo>
                    <a:lnTo>
                      <a:pt x="8056" y="1214"/>
                    </a:lnTo>
                    <a:lnTo>
                      <a:pt x="8161" y="1025"/>
                    </a:lnTo>
                    <a:lnTo>
                      <a:pt x="8202" y="879"/>
                    </a:lnTo>
                    <a:lnTo>
                      <a:pt x="8307" y="732"/>
                    </a:lnTo>
                    <a:lnTo>
                      <a:pt x="8307" y="691"/>
                    </a:lnTo>
                    <a:lnTo>
                      <a:pt x="8202" y="691"/>
                    </a:lnTo>
                    <a:lnTo>
                      <a:pt x="8140" y="607"/>
                    </a:lnTo>
                    <a:lnTo>
                      <a:pt x="8119" y="523"/>
                    </a:lnTo>
                    <a:lnTo>
                      <a:pt x="7993" y="523"/>
                    </a:lnTo>
                    <a:lnTo>
                      <a:pt x="7889" y="481"/>
                    </a:lnTo>
                    <a:lnTo>
                      <a:pt x="7930" y="398"/>
                    </a:lnTo>
                    <a:lnTo>
                      <a:pt x="8014" y="293"/>
                    </a:lnTo>
                    <a:lnTo>
                      <a:pt x="8014" y="147"/>
                    </a:lnTo>
                    <a:lnTo>
                      <a:pt x="7910" y="0"/>
                    </a:lnTo>
                    <a:lnTo>
                      <a:pt x="7784" y="0"/>
                    </a:lnTo>
                    <a:lnTo>
                      <a:pt x="7721" y="63"/>
                    </a:lnTo>
                    <a:lnTo>
                      <a:pt x="76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grpSp>
        <p:grpSp>
          <p:nvGrpSpPr>
            <p:cNvPr id="9179" name="Google Shape;9179;p65"/>
            <p:cNvGrpSpPr/>
            <p:nvPr/>
          </p:nvGrpSpPr>
          <p:grpSpPr>
            <a:xfrm>
              <a:off x="3265985" y="3226989"/>
              <a:ext cx="87151" cy="346202"/>
              <a:chOff x="2680375" y="3423800"/>
              <a:chExt cx="182975" cy="761050"/>
            </a:xfrm>
          </p:grpSpPr>
          <p:sp>
            <p:nvSpPr>
              <p:cNvPr id="9180" name="Google Shape;9180;p65"/>
              <p:cNvSpPr/>
              <p:nvPr/>
            </p:nvSpPr>
            <p:spPr>
              <a:xfrm>
                <a:off x="2698650" y="3423800"/>
                <a:ext cx="164700" cy="703875"/>
              </a:xfrm>
              <a:custGeom>
                <a:avLst/>
                <a:gdLst/>
                <a:ahLst/>
                <a:cxnLst/>
                <a:rect l="l" t="t" r="r" b="b"/>
                <a:pathLst>
                  <a:path w="6588" h="28155" extrusionOk="0">
                    <a:moveTo>
                      <a:pt x="319" y="4568"/>
                    </a:moveTo>
                    <a:lnTo>
                      <a:pt x="107" y="1274"/>
                    </a:lnTo>
                    <a:lnTo>
                      <a:pt x="319" y="0"/>
                    </a:lnTo>
                    <a:lnTo>
                      <a:pt x="6588" y="4356"/>
                    </a:lnTo>
                    <a:lnTo>
                      <a:pt x="4994" y="7331"/>
                    </a:lnTo>
                    <a:lnTo>
                      <a:pt x="1913" y="16149"/>
                    </a:lnTo>
                    <a:lnTo>
                      <a:pt x="2656" y="24330"/>
                    </a:lnTo>
                    <a:lnTo>
                      <a:pt x="4144" y="28155"/>
                    </a:lnTo>
                    <a:lnTo>
                      <a:pt x="1700" y="27836"/>
                    </a:lnTo>
                    <a:lnTo>
                      <a:pt x="532" y="25605"/>
                    </a:lnTo>
                    <a:lnTo>
                      <a:pt x="1063" y="22736"/>
                    </a:lnTo>
                    <a:lnTo>
                      <a:pt x="0" y="17530"/>
                    </a:lnTo>
                    <a:lnTo>
                      <a:pt x="638" y="14024"/>
                    </a:lnTo>
                    <a:lnTo>
                      <a:pt x="213" y="11793"/>
                    </a:lnTo>
                    <a:lnTo>
                      <a:pt x="744" y="7756"/>
                    </a:lnTo>
                    <a:close/>
                  </a:path>
                </a:pathLst>
              </a:custGeom>
              <a:solidFill>
                <a:srgbClr val="5F7D95"/>
              </a:solidFill>
              <a:ln>
                <a:noFill/>
              </a:ln>
            </p:spPr>
          </p:sp>
          <p:sp>
            <p:nvSpPr>
              <p:cNvPr id="9181" name="Google Shape;9181;p65"/>
              <p:cNvSpPr/>
              <p:nvPr/>
            </p:nvSpPr>
            <p:spPr>
              <a:xfrm>
                <a:off x="2680375" y="3510050"/>
                <a:ext cx="137075" cy="674800"/>
              </a:xfrm>
              <a:custGeom>
                <a:avLst/>
                <a:gdLst/>
                <a:ahLst/>
                <a:cxnLst/>
                <a:rect l="l" t="t" r="r" b="b"/>
                <a:pathLst>
                  <a:path w="5483" h="26992" extrusionOk="0">
                    <a:moveTo>
                      <a:pt x="984" y="23016"/>
                    </a:moveTo>
                    <a:lnTo>
                      <a:pt x="984" y="23121"/>
                    </a:lnTo>
                    <a:lnTo>
                      <a:pt x="1026" y="23058"/>
                    </a:lnTo>
                    <a:lnTo>
                      <a:pt x="1088" y="23016"/>
                    </a:lnTo>
                    <a:close/>
                    <a:moveTo>
                      <a:pt x="1047" y="0"/>
                    </a:moveTo>
                    <a:lnTo>
                      <a:pt x="984" y="105"/>
                    </a:lnTo>
                    <a:lnTo>
                      <a:pt x="963" y="209"/>
                    </a:lnTo>
                    <a:lnTo>
                      <a:pt x="1068" y="314"/>
                    </a:lnTo>
                    <a:lnTo>
                      <a:pt x="1005" y="419"/>
                    </a:lnTo>
                    <a:lnTo>
                      <a:pt x="900" y="502"/>
                    </a:lnTo>
                    <a:lnTo>
                      <a:pt x="837" y="461"/>
                    </a:lnTo>
                    <a:lnTo>
                      <a:pt x="691" y="544"/>
                    </a:lnTo>
                    <a:lnTo>
                      <a:pt x="565" y="628"/>
                    </a:lnTo>
                    <a:lnTo>
                      <a:pt x="628" y="670"/>
                    </a:lnTo>
                    <a:lnTo>
                      <a:pt x="628" y="837"/>
                    </a:lnTo>
                    <a:lnTo>
                      <a:pt x="586" y="963"/>
                    </a:lnTo>
                    <a:lnTo>
                      <a:pt x="628" y="1130"/>
                    </a:lnTo>
                    <a:lnTo>
                      <a:pt x="733" y="1549"/>
                    </a:lnTo>
                    <a:lnTo>
                      <a:pt x="733" y="1695"/>
                    </a:lnTo>
                    <a:lnTo>
                      <a:pt x="691" y="1800"/>
                    </a:lnTo>
                    <a:lnTo>
                      <a:pt x="649" y="1883"/>
                    </a:lnTo>
                    <a:lnTo>
                      <a:pt x="691" y="2093"/>
                    </a:lnTo>
                    <a:lnTo>
                      <a:pt x="775" y="2302"/>
                    </a:lnTo>
                    <a:lnTo>
                      <a:pt x="858" y="2490"/>
                    </a:lnTo>
                    <a:lnTo>
                      <a:pt x="858" y="2762"/>
                    </a:lnTo>
                    <a:lnTo>
                      <a:pt x="837" y="2846"/>
                    </a:lnTo>
                    <a:lnTo>
                      <a:pt x="796" y="2909"/>
                    </a:lnTo>
                    <a:lnTo>
                      <a:pt x="837" y="3327"/>
                    </a:lnTo>
                    <a:lnTo>
                      <a:pt x="837" y="3432"/>
                    </a:lnTo>
                    <a:lnTo>
                      <a:pt x="754" y="3474"/>
                    </a:lnTo>
                    <a:lnTo>
                      <a:pt x="670" y="3536"/>
                    </a:lnTo>
                    <a:lnTo>
                      <a:pt x="670" y="3766"/>
                    </a:lnTo>
                    <a:lnTo>
                      <a:pt x="691" y="3829"/>
                    </a:lnTo>
                    <a:lnTo>
                      <a:pt x="775" y="3766"/>
                    </a:lnTo>
                    <a:lnTo>
                      <a:pt x="837" y="3829"/>
                    </a:lnTo>
                    <a:lnTo>
                      <a:pt x="754" y="3892"/>
                    </a:lnTo>
                    <a:lnTo>
                      <a:pt x="754" y="4499"/>
                    </a:lnTo>
                    <a:lnTo>
                      <a:pt x="837" y="4729"/>
                    </a:lnTo>
                    <a:lnTo>
                      <a:pt x="858" y="4917"/>
                    </a:lnTo>
                    <a:lnTo>
                      <a:pt x="837" y="5064"/>
                    </a:lnTo>
                    <a:lnTo>
                      <a:pt x="733" y="5231"/>
                    </a:lnTo>
                    <a:lnTo>
                      <a:pt x="733" y="5399"/>
                    </a:lnTo>
                    <a:lnTo>
                      <a:pt x="837" y="5566"/>
                    </a:lnTo>
                    <a:lnTo>
                      <a:pt x="796" y="5712"/>
                    </a:lnTo>
                    <a:lnTo>
                      <a:pt x="796" y="5984"/>
                    </a:lnTo>
                    <a:lnTo>
                      <a:pt x="754" y="6089"/>
                    </a:lnTo>
                    <a:lnTo>
                      <a:pt x="754" y="6256"/>
                    </a:lnTo>
                    <a:lnTo>
                      <a:pt x="775" y="6340"/>
                    </a:lnTo>
                    <a:lnTo>
                      <a:pt x="775" y="6403"/>
                    </a:lnTo>
                    <a:lnTo>
                      <a:pt x="670" y="6570"/>
                    </a:lnTo>
                    <a:lnTo>
                      <a:pt x="670" y="6717"/>
                    </a:lnTo>
                    <a:lnTo>
                      <a:pt x="628" y="6821"/>
                    </a:lnTo>
                    <a:lnTo>
                      <a:pt x="649" y="7010"/>
                    </a:lnTo>
                    <a:lnTo>
                      <a:pt x="628" y="7093"/>
                    </a:lnTo>
                    <a:lnTo>
                      <a:pt x="524" y="7303"/>
                    </a:lnTo>
                    <a:lnTo>
                      <a:pt x="524" y="7407"/>
                    </a:lnTo>
                    <a:lnTo>
                      <a:pt x="628" y="7554"/>
                    </a:lnTo>
                    <a:lnTo>
                      <a:pt x="649" y="7721"/>
                    </a:lnTo>
                    <a:lnTo>
                      <a:pt x="733" y="7826"/>
                    </a:lnTo>
                    <a:lnTo>
                      <a:pt x="649" y="7867"/>
                    </a:lnTo>
                    <a:lnTo>
                      <a:pt x="586" y="8014"/>
                    </a:lnTo>
                    <a:lnTo>
                      <a:pt x="670" y="8119"/>
                    </a:lnTo>
                    <a:lnTo>
                      <a:pt x="586" y="8202"/>
                    </a:lnTo>
                    <a:lnTo>
                      <a:pt x="524" y="8244"/>
                    </a:lnTo>
                    <a:lnTo>
                      <a:pt x="524" y="8391"/>
                    </a:lnTo>
                    <a:lnTo>
                      <a:pt x="544" y="8537"/>
                    </a:lnTo>
                    <a:lnTo>
                      <a:pt x="544" y="8663"/>
                    </a:lnTo>
                    <a:lnTo>
                      <a:pt x="670" y="8997"/>
                    </a:lnTo>
                    <a:lnTo>
                      <a:pt x="670" y="9186"/>
                    </a:lnTo>
                    <a:lnTo>
                      <a:pt x="628" y="9228"/>
                    </a:lnTo>
                    <a:lnTo>
                      <a:pt x="628" y="9332"/>
                    </a:lnTo>
                    <a:lnTo>
                      <a:pt x="754" y="9520"/>
                    </a:lnTo>
                    <a:lnTo>
                      <a:pt x="754" y="9730"/>
                    </a:lnTo>
                    <a:lnTo>
                      <a:pt x="733" y="9855"/>
                    </a:lnTo>
                    <a:lnTo>
                      <a:pt x="733" y="9918"/>
                    </a:lnTo>
                    <a:lnTo>
                      <a:pt x="754" y="10023"/>
                    </a:lnTo>
                    <a:lnTo>
                      <a:pt x="733" y="10106"/>
                    </a:lnTo>
                    <a:lnTo>
                      <a:pt x="691" y="10211"/>
                    </a:lnTo>
                    <a:lnTo>
                      <a:pt x="733" y="10253"/>
                    </a:lnTo>
                    <a:lnTo>
                      <a:pt x="858" y="10441"/>
                    </a:lnTo>
                    <a:lnTo>
                      <a:pt x="879" y="10546"/>
                    </a:lnTo>
                    <a:lnTo>
                      <a:pt x="837" y="10650"/>
                    </a:lnTo>
                    <a:lnTo>
                      <a:pt x="754" y="10692"/>
                    </a:lnTo>
                    <a:lnTo>
                      <a:pt x="670" y="10860"/>
                    </a:lnTo>
                    <a:lnTo>
                      <a:pt x="670" y="10901"/>
                    </a:lnTo>
                    <a:lnTo>
                      <a:pt x="733" y="10964"/>
                    </a:lnTo>
                    <a:lnTo>
                      <a:pt x="670" y="11090"/>
                    </a:lnTo>
                    <a:lnTo>
                      <a:pt x="586" y="11173"/>
                    </a:lnTo>
                    <a:lnTo>
                      <a:pt x="586" y="11278"/>
                    </a:lnTo>
                    <a:lnTo>
                      <a:pt x="565" y="11466"/>
                    </a:lnTo>
                    <a:lnTo>
                      <a:pt x="524" y="11571"/>
                    </a:lnTo>
                    <a:lnTo>
                      <a:pt x="524" y="11676"/>
                    </a:lnTo>
                    <a:lnTo>
                      <a:pt x="482" y="11717"/>
                    </a:lnTo>
                    <a:lnTo>
                      <a:pt x="482" y="11843"/>
                    </a:lnTo>
                    <a:lnTo>
                      <a:pt x="419" y="11927"/>
                    </a:lnTo>
                    <a:lnTo>
                      <a:pt x="419" y="11989"/>
                    </a:lnTo>
                    <a:lnTo>
                      <a:pt x="461" y="12052"/>
                    </a:lnTo>
                    <a:lnTo>
                      <a:pt x="377" y="12157"/>
                    </a:lnTo>
                    <a:lnTo>
                      <a:pt x="377" y="12324"/>
                    </a:lnTo>
                    <a:lnTo>
                      <a:pt x="377" y="12429"/>
                    </a:lnTo>
                    <a:lnTo>
                      <a:pt x="314" y="12471"/>
                    </a:lnTo>
                    <a:lnTo>
                      <a:pt x="314" y="12575"/>
                    </a:lnTo>
                    <a:lnTo>
                      <a:pt x="272" y="12659"/>
                    </a:lnTo>
                    <a:lnTo>
                      <a:pt x="272" y="12743"/>
                    </a:lnTo>
                    <a:lnTo>
                      <a:pt x="314" y="12847"/>
                    </a:lnTo>
                    <a:lnTo>
                      <a:pt x="314" y="12952"/>
                    </a:lnTo>
                    <a:lnTo>
                      <a:pt x="231" y="13057"/>
                    </a:lnTo>
                    <a:lnTo>
                      <a:pt x="147" y="13057"/>
                    </a:lnTo>
                    <a:lnTo>
                      <a:pt x="63" y="12994"/>
                    </a:lnTo>
                    <a:lnTo>
                      <a:pt x="0" y="13015"/>
                    </a:lnTo>
                    <a:lnTo>
                      <a:pt x="0" y="13098"/>
                    </a:lnTo>
                    <a:lnTo>
                      <a:pt x="21" y="13224"/>
                    </a:lnTo>
                    <a:lnTo>
                      <a:pt x="21" y="13412"/>
                    </a:lnTo>
                    <a:lnTo>
                      <a:pt x="105" y="13517"/>
                    </a:lnTo>
                    <a:lnTo>
                      <a:pt x="231" y="13621"/>
                    </a:lnTo>
                    <a:lnTo>
                      <a:pt x="252" y="13747"/>
                    </a:lnTo>
                    <a:lnTo>
                      <a:pt x="231" y="13914"/>
                    </a:lnTo>
                    <a:lnTo>
                      <a:pt x="398" y="14228"/>
                    </a:lnTo>
                    <a:lnTo>
                      <a:pt x="440" y="14312"/>
                    </a:lnTo>
                    <a:lnTo>
                      <a:pt x="524" y="14375"/>
                    </a:lnTo>
                    <a:lnTo>
                      <a:pt x="524" y="14563"/>
                    </a:lnTo>
                    <a:lnTo>
                      <a:pt x="461" y="14835"/>
                    </a:lnTo>
                    <a:lnTo>
                      <a:pt x="419" y="14856"/>
                    </a:lnTo>
                    <a:lnTo>
                      <a:pt x="440" y="14940"/>
                    </a:lnTo>
                    <a:lnTo>
                      <a:pt x="419" y="15002"/>
                    </a:lnTo>
                    <a:lnTo>
                      <a:pt x="356" y="14982"/>
                    </a:lnTo>
                    <a:lnTo>
                      <a:pt x="314" y="14982"/>
                    </a:lnTo>
                    <a:lnTo>
                      <a:pt x="272" y="15086"/>
                    </a:lnTo>
                    <a:lnTo>
                      <a:pt x="314" y="15191"/>
                    </a:lnTo>
                    <a:lnTo>
                      <a:pt x="377" y="15254"/>
                    </a:lnTo>
                    <a:lnTo>
                      <a:pt x="335" y="15484"/>
                    </a:lnTo>
                    <a:lnTo>
                      <a:pt x="356" y="15588"/>
                    </a:lnTo>
                    <a:lnTo>
                      <a:pt x="314" y="15672"/>
                    </a:lnTo>
                    <a:lnTo>
                      <a:pt x="356" y="15714"/>
                    </a:lnTo>
                    <a:lnTo>
                      <a:pt x="335" y="15798"/>
                    </a:lnTo>
                    <a:lnTo>
                      <a:pt x="314" y="15818"/>
                    </a:lnTo>
                    <a:lnTo>
                      <a:pt x="335" y="15881"/>
                    </a:lnTo>
                    <a:lnTo>
                      <a:pt x="524" y="16153"/>
                    </a:lnTo>
                    <a:lnTo>
                      <a:pt x="565" y="16216"/>
                    </a:lnTo>
                    <a:lnTo>
                      <a:pt x="565" y="16362"/>
                    </a:lnTo>
                    <a:lnTo>
                      <a:pt x="524" y="16342"/>
                    </a:lnTo>
                    <a:lnTo>
                      <a:pt x="377" y="16342"/>
                    </a:lnTo>
                    <a:lnTo>
                      <a:pt x="314" y="16425"/>
                    </a:lnTo>
                    <a:lnTo>
                      <a:pt x="314" y="16467"/>
                    </a:lnTo>
                    <a:lnTo>
                      <a:pt x="356" y="16530"/>
                    </a:lnTo>
                    <a:lnTo>
                      <a:pt x="356" y="16614"/>
                    </a:lnTo>
                    <a:lnTo>
                      <a:pt x="314" y="16655"/>
                    </a:lnTo>
                    <a:lnTo>
                      <a:pt x="272" y="16739"/>
                    </a:lnTo>
                    <a:lnTo>
                      <a:pt x="314" y="16823"/>
                    </a:lnTo>
                    <a:lnTo>
                      <a:pt x="335" y="16844"/>
                    </a:lnTo>
                    <a:lnTo>
                      <a:pt x="377" y="16969"/>
                    </a:lnTo>
                    <a:lnTo>
                      <a:pt x="419" y="17304"/>
                    </a:lnTo>
                    <a:lnTo>
                      <a:pt x="356" y="17451"/>
                    </a:lnTo>
                    <a:lnTo>
                      <a:pt x="482" y="17492"/>
                    </a:lnTo>
                    <a:lnTo>
                      <a:pt x="670" y="17471"/>
                    </a:lnTo>
                    <a:lnTo>
                      <a:pt x="670" y="17409"/>
                    </a:lnTo>
                    <a:lnTo>
                      <a:pt x="670" y="17283"/>
                    </a:lnTo>
                    <a:lnTo>
                      <a:pt x="733" y="17199"/>
                    </a:lnTo>
                    <a:lnTo>
                      <a:pt x="837" y="17241"/>
                    </a:lnTo>
                    <a:lnTo>
                      <a:pt x="858" y="17199"/>
                    </a:lnTo>
                    <a:lnTo>
                      <a:pt x="733" y="17095"/>
                    </a:lnTo>
                    <a:lnTo>
                      <a:pt x="775" y="17053"/>
                    </a:lnTo>
                    <a:lnTo>
                      <a:pt x="649" y="16927"/>
                    </a:lnTo>
                    <a:lnTo>
                      <a:pt x="649" y="16844"/>
                    </a:lnTo>
                    <a:lnTo>
                      <a:pt x="733" y="16844"/>
                    </a:lnTo>
                    <a:lnTo>
                      <a:pt x="837" y="16886"/>
                    </a:lnTo>
                    <a:lnTo>
                      <a:pt x="837" y="16865"/>
                    </a:lnTo>
                    <a:lnTo>
                      <a:pt x="775" y="16823"/>
                    </a:lnTo>
                    <a:lnTo>
                      <a:pt x="649" y="16718"/>
                    </a:lnTo>
                    <a:lnTo>
                      <a:pt x="775" y="16739"/>
                    </a:lnTo>
                    <a:lnTo>
                      <a:pt x="775" y="16634"/>
                    </a:lnTo>
                    <a:lnTo>
                      <a:pt x="754" y="16572"/>
                    </a:lnTo>
                    <a:lnTo>
                      <a:pt x="754" y="16425"/>
                    </a:lnTo>
                    <a:lnTo>
                      <a:pt x="733" y="16362"/>
                    </a:lnTo>
                    <a:cubicBezTo>
                      <a:pt x="733" y="16321"/>
                      <a:pt x="754" y="16258"/>
                      <a:pt x="775" y="16237"/>
                    </a:cubicBezTo>
                    <a:lnTo>
                      <a:pt x="837" y="16258"/>
                    </a:lnTo>
                    <a:lnTo>
                      <a:pt x="879" y="16237"/>
                    </a:lnTo>
                    <a:cubicBezTo>
                      <a:pt x="879" y="16342"/>
                      <a:pt x="900" y="16467"/>
                      <a:pt x="900" y="16572"/>
                    </a:cubicBezTo>
                    <a:lnTo>
                      <a:pt x="1068" y="17764"/>
                    </a:lnTo>
                    <a:lnTo>
                      <a:pt x="1047" y="17785"/>
                    </a:lnTo>
                    <a:lnTo>
                      <a:pt x="1068" y="17869"/>
                    </a:lnTo>
                    <a:lnTo>
                      <a:pt x="1068" y="18036"/>
                    </a:lnTo>
                    <a:lnTo>
                      <a:pt x="1005" y="18078"/>
                    </a:lnTo>
                    <a:lnTo>
                      <a:pt x="1047" y="18120"/>
                    </a:lnTo>
                    <a:lnTo>
                      <a:pt x="1047" y="18287"/>
                    </a:lnTo>
                    <a:lnTo>
                      <a:pt x="1005" y="18350"/>
                    </a:lnTo>
                    <a:lnTo>
                      <a:pt x="1047" y="18434"/>
                    </a:lnTo>
                    <a:lnTo>
                      <a:pt x="1047" y="18455"/>
                    </a:lnTo>
                    <a:cubicBezTo>
                      <a:pt x="1047" y="18643"/>
                      <a:pt x="1005" y="18852"/>
                      <a:pt x="963" y="19041"/>
                    </a:cubicBezTo>
                    <a:cubicBezTo>
                      <a:pt x="921" y="19187"/>
                      <a:pt x="900" y="19334"/>
                      <a:pt x="858" y="19459"/>
                    </a:cubicBezTo>
                    <a:lnTo>
                      <a:pt x="796" y="19480"/>
                    </a:lnTo>
                    <a:lnTo>
                      <a:pt x="691" y="19564"/>
                    </a:lnTo>
                    <a:lnTo>
                      <a:pt x="649" y="19564"/>
                    </a:lnTo>
                    <a:lnTo>
                      <a:pt x="649" y="19501"/>
                    </a:lnTo>
                    <a:lnTo>
                      <a:pt x="754" y="19480"/>
                    </a:lnTo>
                    <a:lnTo>
                      <a:pt x="837" y="19438"/>
                    </a:lnTo>
                    <a:lnTo>
                      <a:pt x="837" y="19271"/>
                    </a:lnTo>
                    <a:lnTo>
                      <a:pt x="775" y="19250"/>
                    </a:lnTo>
                    <a:lnTo>
                      <a:pt x="670" y="19292"/>
                    </a:lnTo>
                    <a:lnTo>
                      <a:pt x="461" y="19292"/>
                    </a:lnTo>
                    <a:lnTo>
                      <a:pt x="377" y="19271"/>
                    </a:lnTo>
                    <a:lnTo>
                      <a:pt x="293" y="19292"/>
                    </a:lnTo>
                    <a:lnTo>
                      <a:pt x="293" y="19375"/>
                    </a:lnTo>
                    <a:lnTo>
                      <a:pt x="356" y="19501"/>
                    </a:lnTo>
                    <a:lnTo>
                      <a:pt x="398" y="19501"/>
                    </a:lnTo>
                    <a:lnTo>
                      <a:pt x="440" y="19585"/>
                    </a:lnTo>
                    <a:lnTo>
                      <a:pt x="356" y="19585"/>
                    </a:lnTo>
                    <a:lnTo>
                      <a:pt x="335" y="19689"/>
                    </a:lnTo>
                    <a:lnTo>
                      <a:pt x="252" y="19752"/>
                    </a:lnTo>
                    <a:lnTo>
                      <a:pt x="189" y="19857"/>
                    </a:lnTo>
                    <a:lnTo>
                      <a:pt x="42" y="19919"/>
                    </a:lnTo>
                    <a:lnTo>
                      <a:pt x="42" y="20003"/>
                    </a:lnTo>
                    <a:lnTo>
                      <a:pt x="189" y="20192"/>
                    </a:lnTo>
                    <a:lnTo>
                      <a:pt x="272" y="20192"/>
                    </a:lnTo>
                    <a:lnTo>
                      <a:pt x="335" y="20129"/>
                    </a:lnTo>
                    <a:lnTo>
                      <a:pt x="335" y="20066"/>
                    </a:lnTo>
                    <a:lnTo>
                      <a:pt x="231" y="20024"/>
                    </a:lnTo>
                    <a:lnTo>
                      <a:pt x="231" y="19982"/>
                    </a:lnTo>
                    <a:lnTo>
                      <a:pt x="272" y="19878"/>
                    </a:lnTo>
                    <a:lnTo>
                      <a:pt x="440" y="19878"/>
                    </a:lnTo>
                    <a:lnTo>
                      <a:pt x="461" y="19857"/>
                    </a:lnTo>
                    <a:lnTo>
                      <a:pt x="482" y="19982"/>
                    </a:lnTo>
                    <a:lnTo>
                      <a:pt x="586" y="20066"/>
                    </a:lnTo>
                    <a:lnTo>
                      <a:pt x="712" y="20066"/>
                    </a:lnTo>
                    <a:lnTo>
                      <a:pt x="754" y="20003"/>
                    </a:lnTo>
                    <a:lnTo>
                      <a:pt x="754" y="20003"/>
                    </a:lnTo>
                    <a:cubicBezTo>
                      <a:pt x="670" y="20317"/>
                      <a:pt x="649" y="20631"/>
                      <a:pt x="649" y="20924"/>
                    </a:cubicBezTo>
                    <a:lnTo>
                      <a:pt x="586" y="20966"/>
                    </a:lnTo>
                    <a:lnTo>
                      <a:pt x="649" y="21008"/>
                    </a:lnTo>
                    <a:lnTo>
                      <a:pt x="649" y="21154"/>
                    </a:lnTo>
                    <a:lnTo>
                      <a:pt x="565" y="21028"/>
                    </a:lnTo>
                    <a:lnTo>
                      <a:pt x="461" y="21008"/>
                    </a:lnTo>
                    <a:lnTo>
                      <a:pt x="440" y="21049"/>
                    </a:lnTo>
                    <a:lnTo>
                      <a:pt x="440" y="21133"/>
                    </a:lnTo>
                    <a:lnTo>
                      <a:pt x="461" y="21259"/>
                    </a:lnTo>
                    <a:lnTo>
                      <a:pt x="565" y="21280"/>
                    </a:lnTo>
                    <a:lnTo>
                      <a:pt x="649" y="21342"/>
                    </a:lnTo>
                    <a:lnTo>
                      <a:pt x="649" y="21384"/>
                    </a:lnTo>
                    <a:lnTo>
                      <a:pt x="691" y="21552"/>
                    </a:lnTo>
                    <a:lnTo>
                      <a:pt x="754" y="21572"/>
                    </a:lnTo>
                    <a:cubicBezTo>
                      <a:pt x="754" y="21635"/>
                      <a:pt x="775" y="21656"/>
                      <a:pt x="796" y="21698"/>
                    </a:cubicBezTo>
                    <a:lnTo>
                      <a:pt x="670" y="21656"/>
                    </a:lnTo>
                    <a:lnTo>
                      <a:pt x="649" y="21635"/>
                    </a:lnTo>
                    <a:lnTo>
                      <a:pt x="586" y="21677"/>
                    </a:lnTo>
                    <a:lnTo>
                      <a:pt x="649" y="21865"/>
                    </a:lnTo>
                    <a:lnTo>
                      <a:pt x="649" y="21949"/>
                    </a:lnTo>
                    <a:lnTo>
                      <a:pt x="691" y="21970"/>
                    </a:lnTo>
                    <a:lnTo>
                      <a:pt x="796" y="21803"/>
                    </a:lnTo>
                    <a:lnTo>
                      <a:pt x="858" y="21782"/>
                    </a:lnTo>
                    <a:cubicBezTo>
                      <a:pt x="879" y="21844"/>
                      <a:pt x="900" y="21886"/>
                      <a:pt x="921" y="21970"/>
                    </a:cubicBezTo>
                    <a:lnTo>
                      <a:pt x="921" y="22012"/>
                    </a:lnTo>
                    <a:lnTo>
                      <a:pt x="816" y="22054"/>
                    </a:lnTo>
                    <a:lnTo>
                      <a:pt x="921" y="22284"/>
                    </a:lnTo>
                    <a:lnTo>
                      <a:pt x="963" y="22409"/>
                    </a:lnTo>
                    <a:cubicBezTo>
                      <a:pt x="963" y="22493"/>
                      <a:pt x="984" y="22577"/>
                      <a:pt x="1005" y="22640"/>
                    </a:cubicBezTo>
                    <a:lnTo>
                      <a:pt x="984" y="22681"/>
                    </a:lnTo>
                    <a:lnTo>
                      <a:pt x="984" y="22744"/>
                    </a:lnTo>
                    <a:lnTo>
                      <a:pt x="921" y="22807"/>
                    </a:lnTo>
                    <a:lnTo>
                      <a:pt x="1005" y="22849"/>
                    </a:lnTo>
                    <a:lnTo>
                      <a:pt x="1026" y="22932"/>
                    </a:lnTo>
                    <a:lnTo>
                      <a:pt x="1068" y="22932"/>
                    </a:lnTo>
                    <a:cubicBezTo>
                      <a:pt x="1068" y="22953"/>
                      <a:pt x="1068" y="22995"/>
                      <a:pt x="1088" y="23016"/>
                    </a:cubicBezTo>
                    <a:cubicBezTo>
                      <a:pt x="1130" y="23163"/>
                      <a:pt x="1193" y="23330"/>
                      <a:pt x="1235" y="23456"/>
                    </a:cubicBezTo>
                    <a:lnTo>
                      <a:pt x="1277" y="23518"/>
                    </a:lnTo>
                    <a:cubicBezTo>
                      <a:pt x="1277" y="23539"/>
                      <a:pt x="1277" y="23539"/>
                      <a:pt x="1298" y="23560"/>
                    </a:cubicBezTo>
                    <a:lnTo>
                      <a:pt x="1235" y="23665"/>
                    </a:lnTo>
                    <a:lnTo>
                      <a:pt x="1193" y="23728"/>
                    </a:lnTo>
                    <a:lnTo>
                      <a:pt x="1235" y="23749"/>
                    </a:lnTo>
                    <a:lnTo>
                      <a:pt x="1381" y="23728"/>
                    </a:lnTo>
                    <a:lnTo>
                      <a:pt x="1444" y="23874"/>
                    </a:lnTo>
                    <a:lnTo>
                      <a:pt x="1423" y="23874"/>
                    </a:lnTo>
                    <a:lnTo>
                      <a:pt x="1444" y="23937"/>
                    </a:lnTo>
                    <a:lnTo>
                      <a:pt x="1486" y="23958"/>
                    </a:lnTo>
                    <a:lnTo>
                      <a:pt x="1423" y="24000"/>
                    </a:lnTo>
                    <a:lnTo>
                      <a:pt x="1402" y="24062"/>
                    </a:lnTo>
                    <a:lnTo>
                      <a:pt x="1423" y="24146"/>
                    </a:lnTo>
                    <a:lnTo>
                      <a:pt x="1486" y="24167"/>
                    </a:lnTo>
                    <a:lnTo>
                      <a:pt x="1549" y="24188"/>
                    </a:lnTo>
                    <a:lnTo>
                      <a:pt x="1507" y="24104"/>
                    </a:lnTo>
                    <a:lnTo>
                      <a:pt x="1549" y="24083"/>
                    </a:lnTo>
                    <a:cubicBezTo>
                      <a:pt x="1612" y="24167"/>
                      <a:pt x="1653" y="24272"/>
                      <a:pt x="1716" y="24355"/>
                    </a:cubicBezTo>
                    <a:lnTo>
                      <a:pt x="1716" y="24397"/>
                    </a:lnTo>
                    <a:lnTo>
                      <a:pt x="1653" y="24460"/>
                    </a:lnTo>
                    <a:lnTo>
                      <a:pt x="1695" y="24481"/>
                    </a:lnTo>
                    <a:lnTo>
                      <a:pt x="1737" y="24460"/>
                    </a:lnTo>
                    <a:lnTo>
                      <a:pt x="1758" y="24418"/>
                    </a:lnTo>
                    <a:cubicBezTo>
                      <a:pt x="1967" y="24753"/>
                      <a:pt x="2218" y="25004"/>
                      <a:pt x="2469" y="25234"/>
                    </a:cubicBezTo>
                    <a:lnTo>
                      <a:pt x="2449" y="25234"/>
                    </a:lnTo>
                    <a:lnTo>
                      <a:pt x="2365" y="25192"/>
                    </a:lnTo>
                    <a:lnTo>
                      <a:pt x="2260" y="25150"/>
                    </a:lnTo>
                    <a:lnTo>
                      <a:pt x="2156" y="25150"/>
                    </a:lnTo>
                    <a:lnTo>
                      <a:pt x="2072" y="25109"/>
                    </a:lnTo>
                    <a:lnTo>
                      <a:pt x="1946" y="24983"/>
                    </a:lnTo>
                    <a:lnTo>
                      <a:pt x="1863" y="24920"/>
                    </a:lnTo>
                    <a:lnTo>
                      <a:pt x="1842" y="24983"/>
                    </a:lnTo>
                    <a:lnTo>
                      <a:pt x="1863" y="25088"/>
                    </a:lnTo>
                    <a:lnTo>
                      <a:pt x="1946" y="25213"/>
                    </a:lnTo>
                    <a:lnTo>
                      <a:pt x="2072" y="25234"/>
                    </a:lnTo>
                    <a:lnTo>
                      <a:pt x="2239" y="25318"/>
                    </a:lnTo>
                    <a:lnTo>
                      <a:pt x="2281" y="25401"/>
                    </a:lnTo>
                    <a:lnTo>
                      <a:pt x="2365" y="25401"/>
                    </a:lnTo>
                    <a:lnTo>
                      <a:pt x="2428" y="25360"/>
                    </a:lnTo>
                    <a:lnTo>
                      <a:pt x="2574" y="25422"/>
                    </a:lnTo>
                    <a:lnTo>
                      <a:pt x="2679" y="25464"/>
                    </a:lnTo>
                    <a:lnTo>
                      <a:pt x="2783" y="25464"/>
                    </a:lnTo>
                    <a:cubicBezTo>
                      <a:pt x="2804" y="25464"/>
                      <a:pt x="2846" y="25506"/>
                      <a:pt x="2846" y="25527"/>
                    </a:cubicBezTo>
                    <a:lnTo>
                      <a:pt x="2804" y="25527"/>
                    </a:lnTo>
                    <a:lnTo>
                      <a:pt x="2700" y="25569"/>
                    </a:lnTo>
                    <a:lnTo>
                      <a:pt x="2658" y="25548"/>
                    </a:lnTo>
                    <a:lnTo>
                      <a:pt x="2595" y="25506"/>
                    </a:lnTo>
                    <a:lnTo>
                      <a:pt x="2532" y="25506"/>
                    </a:lnTo>
                    <a:lnTo>
                      <a:pt x="2490" y="25548"/>
                    </a:lnTo>
                    <a:lnTo>
                      <a:pt x="2490" y="25611"/>
                    </a:lnTo>
                    <a:lnTo>
                      <a:pt x="2595" y="25653"/>
                    </a:lnTo>
                    <a:lnTo>
                      <a:pt x="2658" y="25757"/>
                    </a:lnTo>
                    <a:lnTo>
                      <a:pt x="2762" y="25799"/>
                    </a:lnTo>
                    <a:lnTo>
                      <a:pt x="2867" y="25925"/>
                    </a:lnTo>
                    <a:lnTo>
                      <a:pt x="2951" y="25945"/>
                    </a:lnTo>
                    <a:lnTo>
                      <a:pt x="3076" y="25925"/>
                    </a:lnTo>
                    <a:lnTo>
                      <a:pt x="3118" y="25945"/>
                    </a:lnTo>
                    <a:lnTo>
                      <a:pt x="3118" y="26029"/>
                    </a:lnTo>
                    <a:lnTo>
                      <a:pt x="3202" y="26092"/>
                    </a:lnTo>
                    <a:lnTo>
                      <a:pt x="3285" y="26071"/>
                    </a:lnTo>
                    <a:lnTo>
                      <a:pt x="3265" y="26029"/>
                    </a:lnTo>
                    <a:lnTo>
                      <a:pt x="3327" y="25945"/>
                    </a:lnTo>
                    <a:lnTo>
                      <a:pt x="3327" y="25883"/>
                    </a:lnTo>
                    <a:lnTo>
                      <a:pt x="3285" y="25862"/>
                    </a:lnTo>
                    <a:lnTo>
                      <a:pt x="3327" y="25841"/>
                    </a:lnTo>
                    <a:lnTo>
                      <a:pt x="3411" y="25841"/>
                    </a:lnTo>
                    <a:lnTo>
                      <a:pt x="3369" y="25757"/>
                    </a:lnTo>
                    <a:lnTo>
                      <a:pt x="3285" y="25736"/>
                    </a:lnTo>
                    <a:lnTo>
                      <a:pt x="3160" y="25757"/>
                    </a:lnTo>
                    <a:lnTo>
                      <a:pt x="3118" y="25715"/>
                    </a:lnTo>
                    <a:lnTo>
                      <a:pt x="3118" y="25715"/>
                    </a:lnTo>
                    <a:cubicBezTo>
                      <a:pt x="3141" y="25721"/>
                      <a:pt x="3164" y="25724"/>
                      <a:pt x="3189" y="25724"/>
                    </a:cubicBezTo>
                    <a:cubicBezTo>
                      <a:pt x="3256" y="25724"/>
                      <a:pt x="3329" y="25704"/>
                      <a:pt x="3390" y="25673"/>
                    </a:cubicBezTo>
                    <a:lnTo>
                      <a:pt x="3411" y="25715"/>
                    </a:lnTo>
                    <a:lnTo>
                      <a:pt x="3578" y="25736"/>
                    </a:lnTo>
                    <a:lnTo>
                      <a:pt x="3683" y="25778"/>
                    </a:lnTo>
                    <a:lnTo>
                      <a:pt x="3746" y="25778"/>
                    </a:lnTo>
                    <a:lnTo>
                      <a:pt x="3829" y="25841"/>
                    </a:lnTo>
                    <a:lnTo>
                      <a:pt x="3892" y="25778"/>
                    </a:lnTo>
                    <a:lnTo>
                      <a:pt x="3955" y="25653"/>
                    </a:lnTo>
                    <a:lnTo>
                      <a:pt x="3913" y="25464"/>
                    </a:lnTo>
                    <a:lnTo>
                      <a:pt x="3934" y="25401"/>
                    </a:lnTo>
                    <a:lnTo>
                      <a:pt x="3934" y="25318"/>
                    </a:lnTo>
                    <a:lnTo>
                      <a:pt x="3955" y="25150"/>
                    </a:lnTo>
                    <a:lnTo>
                      <a:pt x="3955" y="25109"/>
                    </a:lnTo>
                    <a:cubicBezTo>
                      <a:pt x="4018" y="25213"/>
                      <a:pt x="4060" y="25318"/>
                      <a:pt x="4143" y="25422"/>
                    </a:cubicBezTo>
                    <a:lnTo>
                      <a:pt x="4122" y="25527"/>
                    </a:lnTo>
                    <a:lnTo>
                      <a:pt x="4060" y="25632"/>
                    </a:lnTo>
                    <a:lnTo>
                      <a:pt x="4122" y="25736"/>
                    </a:lnTo>
                    <a:lnTo>
                      <a:pt x="4060" y="25820"/>
                    </a:lnTo>
                    <a:lnTo>
                      <a:pt x="4060" y="25883"/>
                    </a:lnTo>
                    <a:lnTo>
                      <a:pt x="4164" y="25945"/>
                    </a:lnTo>
                    <a:lnTo>
                      <a:pt x="4269" y="25966"/>
                    </a:lnTo>
                    <a:lnTo>
                      <a:pt x="4332" y="25987"/>
                    </a:lnTo>
                    <a:lnTo>
                      <a:pt x="4373" y="25945"/>
                    </a:lnTo>
                    <a:lnTo>
                      <a:pt x="4248" y="25841"/>
                    </a:lnTo>
                    <a:lnTo>
                      <a:pt x="4332" y="25757"/>
                    </a:lnTo>
                    <a:lnTo>
                      <a:pt x="4562" y="26155"/>
                    </a:lnTo>
                    <a:lnTo>
                      <a:pt x="4562" y="26155"/>
                    </a:lnTo>
                    <a:lnTo>
                      <a:pt x="4520" y="26134"/>
                    </a:lnTo>
                    <a:lnTo>
                      <a:pt x="4332" y="26050"/>
                    </a:lnTo>
                    <a:lnTo>
                      <a:pt x="4227" y="25987"/>
                    </a:lnTo>
                    <a:lnTo>
                      <a:pt x="4206" y="26029"/>
                    </a:lnTo>
                    <a:lnTo>
                      <a:pt x="4248" y="26071"/>
                    </a:lnTo>
                    <a:lnTo>
                      <a:pt x="4520" y="26197"/>
                    </a:lnTo>
                    <a:lnTo>
                      <a:pt x="4541" y="26259"/>
                    </a:lnTo>
                    <a:lnTo>
                      <a:pt x="4436" y="26259"/>
                    </a:lnTo>
                    <a:lnTo>
                      <a:pt x="4436" y="26322"/>
                    </a:lnTo>
                    <a:lnTo>
                      <a:pt x="4373" y="26322"/>
                    </a:lnTo>
                    <a:lnTo>
                      <a:pt x="4353" y="26238"/>
                    </a:lnTo>
                    <a:lnTo>
                      <a:pt x="4227" y="26155"/>
                    </a:lnTo>
                    <a:lnTo>
                      <a:pt x="4206" y="26176"/>
                    </a:lnTo>
                    <a:lnTo>
                      <a:pt x="4206" y="26259"/>
                    </a:lnTo>
                    <a:lnTo>
                      <a:pt x="4122" y="26259"/>
                    </a:lnTo>
                    <a:lnTo>
                      <a:pt x="3934" y="26280"/>
                    </a:lnTo>
                    <a:lnTo>
                      <a:pt x="3892" y="26322"/>
                    </a:lnTo>
                    <a:lnTo>
                      <a:pt x="3934" y="26364"/>
                    </a:lnTo>
                    <a:lnTo>
                      <a:pt x="3913" y="26385"/>
                    </a:lnTo>
                    <a:lnTo>
                      <a:pt x="3809" y="26364"/>
                    </a:lnTo>
                    <a:lnTo>
                      <a:pt x="3704" y="26385"/>
                    </a:lnTo>
                    <a:lnTo>
                      <a:pt x="3725" y="26448"/>
                    </a:lnTo>
                    <a:lnTo>
                      <a:pt x="3850" y="26469"/>
                    </a:lnTo>
                    <a:lnTo>
                      <a:pt x="3955" y="26469"/>
                    </a:lnTo>
                    <a:lnTo>
                      <a:pt x="3997" y="26427"/>
                    </a:lnTo>
                    <a:lnTo>
                      <a:pt x="4018" y="26385"/>
                    </a:lnTo>
                    <a:lnTo>
                      <a:pt x="4101" y="26427"/>
                    </a:lnTo>
                    <a:lnTo>
                      <a:pt x="4206" y="26490"/>
                    </a:lnTo>
                    <a:lnTo>
                      <a:pt x="4248" y="26469"/>
                    </a:lnTo>
                    <a:lnTo>
                      <a:pt x="4269" y="26531"/>
                    </a:lnTo>
                    <a:lnTo>
                      <a:pt x="4269" y="26573"/>
                    </a:lnTo>
                    <a:lnTo>
                      <a:pt x="4353" y="26636"/>
                    </a:lnTo>
                    <a:lnTo>
                      <a:pt x="4269" y="26678"/>
                    </a:lnTo>
                    <a:lnTo>
                      <a:pt x="4227" y="26782"/>
                    </a:lnTo>
                    <a:lnTo>
                      <a:pt x="4269" y="26866"/>
                    </a:lnTo>
                    <a:lnTo>
                      <a:pt x="4353" y="26866"/>
                    </a:lnTo>
                    <a:lnTo>
                      <a:pt x="4436" y="26887"/>
                    </a:lnTo>
                    <a:lnTo>
                      <a:pt x="4541" y="26992"/>
                    </a:lnTo>
                    <a:lnTo>
                      <a:pt x="4625" y="26992"/>
                    </a:lnTo>
                    <a:lnTo>
                      <a:pt x="4646" y="26971"/>
                    </a:lnTo>
                    <a:lnTo>
                      <a:pt x="4562" y="26908"/>
                    </a:lnTo>
                    <a:lnTo>
                      <a:pt x="4457" y="26845"/>
                    </a:lnTo>
                    <a:lnTo>
                      <a:pt x="4436" y="26782"/>
                    </a:lnTo>
                    <a:lnTo>
                      <a:pt x="4457" y="26782"/>
                    </a:lnTo>
                    <a:lnTo>
                      <a:pt x="4541" y="26803"/>
                    </a:lnTo>
                    <a:lnTo>
                      <a:pt x="4625" y="26762"/>
                    </a:lnTo>
                    <a:lnTo>
                      <a:pt x="4646" y="26699"/>
                    </a:lnTo>
                    <a:lnTo>
                      <a:pt x="4562" y="26678"/>
                    </a:lnTo>
                    <a:lnTo>
                      <a:pt x="4520" y="26636"/>
                    </a:lnTo>
                    <a:lnTo>
                      <a:pt x="4750" y="26531"/>
                    </a:lnTo>
                    <a:lnTo>
                      <a:pt x="4855" y="26469"/>
                    </a:lnTo>
                    <a:lnTo>
                      <a:pt x="4938" y="26490"/>
                    </a:lnTo>
                    <a:cubicBezTo>
                      <a:pt x="4959" y="26531"/>
                      <a:pt x="4959" y="26552"/>
                      <a:pt x="4980" y="26552"/>
                    </a:cubicBezTo>
                    <a:lnTo>
                      <a:pt x="5001" y="26552"/>
                    </a:lnTo>
                    <a:lnTo>
                      <a:pt x="5001" y="26531"/>
                    </a:lnTo>
                    <a:lnTo>
                      <a:pt x="5294" y="26594"/>
                    </a:lnTo>
                    <a:lnTo>
                      <a:pt x="5357" y="26573"/>
                    </a:lnTo>
                    <a:lnTo>
                      <a:pt x="5357" y="26510"/>
                    </a:lnTo>
                    <a:lnTo>
                      <a:pt x="5482" y="26510"/>
                    </a:lnTo>
                    <a:lnTo>
                      <a:pt x="5420" y="26322"/>
                    </a:lnTo>
                    <a:lnTo>
                      <a:pt x="5357" y="26322"/>
                    </a:lnTo>
                    <a:lnTo>
                      <a:pt x="5252" y="26238"/>
                    </a:lnTo>
                    <a:lnTo>
                      <a:pt x="5106" y="26176"/>
                    </a:lnTo>
                    <a:lnTo>
                      <a:pt x="5106" y="26113"/>
                    </a:lnTo>
                    <a:lnTo>
                      <a:pt x="5273" y="26218"/>
                    </a:lnTo>
                    <a:lnTo>
                      <a:pt x="5399" y="26238"/>
                    </a:lnTo>
                    <a:lnTo>
                      <a:pt x="5148" y="25171"/>
                    </a:lnTo>
                    <a:lnTo>
                      <a:pt x="5106" y="25171"/>
                    </a:lnTo>
                    <a:lnTo>
                      <a:pt x="5106" y="25129"/>
                    </a:lnTo>
                    <a:lnTo>
                      <a:pt x="4959" y="24481"/>
                    </a:lnTo>
                    <a:lnTo>
                      <a:pt x="4792" y="24544"/>
                    </a:lnTo>
                    <a:lnTo>
                      <a:pt x="4750" y="24585"/>
                    </a:lnTo>
                    <a:lnTo>
                      <a:pt x="4666" y="24502"/>
                    </a:lnTo>
                    <a:lnTo>
                      <a:pt x="4583" y="24481"/>
                    </a:lnTo>
                    <a:lnTo>
                      <a:pt x="4562" y="24544"/>
                    </a:lnTo>
                    <a:cubicBezTo>
                      <a:pt x="4562" y="24502"/>
                      <a:pt x="4541" y="24502"/>
                      <a:pt x="4541" y="24481"/>
                    </a:cubicBezTo>
                    <a:lnTo>
                      <a:pt x="4541" y="24334"/>
                    </a:lnTo>
                    <a:lnTo>
                      <a:pt x="4625" y="24272"/>
                    </a:lnTo>
                    <a:lnTo>
                      <a:pt x="4750" y="24251"/>
                    </a:lnTo>
                    <a:lnTo>
                      <a:pt x="4897" y="24334"/>
                    </a:lnTo>
                    <a:lnTo>
                      <a:pt x="4980" y="24272"/>
                    </a:lnTo>
                    <a:lnTo>
                      <a:pt x="5001" y="24272"/>
                    </a:lnTo>
                    <a:lnTo>
                      <a:pt x="4855" y="24146"/>
                    </a:lnTo>
                    <a:lnTo>
                      <a:pt x="4520" y="23937"/>
                    </a:lnTo>
                    <a:lnTo>
                      <a:pt x="4457" y="23874"/>
                    </a:lnTo>
                    <a:lnTo>
                      <a:pt x="3725" y="23874"/>
                    </a:lnTo>
                    <a:lnTo>
                      <a:pt x="3306" y="23958"/>
                    </a:lnTo>
                    <a:lnTo>
                      <a:pt x="3202" y="23895"/>
                    </a:lnTo>
                    <a:lnTo>
                      <a:pt x="2930" y="23874"/>
                    </a:lnTo>
                    <a:lnTo>
                      <a:pt x="2846" y="23644"/>
                    </a:lnTo>
                    <a:lnTo>
                      <a:pt x="2783" y="23435"/>
                    </a:lnTo>
                    <a:lnTo>
                      <a:pt x="2658" y="23330"/>
                    </a:lnTo>
                    <a:lnTo>
                      <a:pt x="2637" y="22995"/>
                    </a:lnTo>
                    <a:lnTo>
                      <a:pt x="2637" y="22828"/>
                    </a:lnTo>
                    <a:lnTo>
                      <a:pt x="2511" y="22828"/>
                    </a:lnTo>
                    <a:lnTo>
                      <a:pt x="2323" y="22912"/>
                    </a:lnTo>
                    <a:lnTo>
                      <a:pt x="2218" y="23016"/>
                    </a:lnTo>
                    <a:lnTo>
                      <a:pt x="2093" y="23016"/>
                    </a:lnTo>
                    <a:lnTo>
                      <a:pt x="1842" y="22577"/>
                    </a:lnTo>
                    <a:cubicBezTo>
                      <a:pt x="1821" y="22493"/>
                      <a:pt x="1800" y="22409"/>
                      <a:pt x="1800" y="22326"/>
                    </a:cubicBezTo>
                    <a:lnTo>
                      <a:pt x="1884" y="21844"/>
                    </a:lnTo>
                    <a:lnTo>
                      <a:pt x="2009" y="21656"/>
                    </a:lnTo>
                    <a:lnTo>
                      <a:pt x="2218" y="21447"/>
                    </a:lnTo>
                    <a:lnTo>
                      <a:pt x="2260" y="21154"/>
                    </a:lnTo>
                    <a:lnTo>
                      <a:pt x="2218" y="20840"/>
                    </a:lnTo>
                    <a:lnTo>
                      <a:pt x="2135" y="20610"/>
                    </a:lnTo>
                    <a:lnTo>
                      <a:pt x="2197" y="20338"/>
                    </a:lnTo>
                    <a:lnTo>
                      <a:pt x="2302" y="20212"/>
                    </a:lnTo>
                    <a:lnTo>
                      <a:pt x="2197" y="19961"/>
                    </a:lnTo>
                    <a:lnTo>
                      <a:pt x="2218" y="19815"/>
                    </a:lnTo>
                    <a:lnTo>
                      <a:pt x="2323" y="19710"/>
                    </a:lnTo>
                    <a:lnTo>
                      <a:pt x="2239" y="19480"/>
                    </a:lnTo>
                    <a:lnTo>
                      <a:pt x="2197" y="19166"/>
                    </a:lnTo>
                    <a:lnTo>
                      <a:pt x="2114" y="19020"/>
                    </a:lnTo>
                    <a:lnTo>
                      <a:pt x="2114" y="18915"/>
                    </a:lnTo>
                    <a:lnTo>
                      <a:pt x="2260" y="18769"/>
                    </a:lnTo>
                    <a:lnTo>
                      <a:pt x="2260" y="18643"/>
                    </a:lnTo>
                    <a:lnTo>
                      <a:pt x="2135" y="18434"/>
                    </a:lnTo>
                    <a:lnTo>
                      <a:pt x="1946" y="18308"/>
                    </a:lnTo>
                    <a:lnTo>
                      <a:pt x="1821" y="18308"/>
                    </a:lnTo>
                    <a:lnTo>
                      <a:pt x="1800" y="18329"/>
                    </a:lnTo>
                    <a:lnTo>
                      <a:pt x="1716" y="18246"/>
                    </a:lnTo>
                    <a:lnTo>
                      <a:pt x="1779" y="18141"/>
                    </a:lnTo>
                    <a:lnTo>
                      <a:pt x="2030" y="18141"/>
                    </a:lnTo>
                    <a:lnTo>
                      <a:pt x="2156" y="17995"/>
                    </a:lnTo>
                    <a:lnTo>
                      <a:pt x="2156" y="17869"/>
                    </a:lnTo>
                    <a:lnTo>
                      <a:pt x="2093" y="17827"/>
                    </a:lnTo>
                    <a:lnTo>
                      <a:pt x="2009" y="17890"/>
                    </a:lnTo>
                    <a:lnTo>
                      <a:pt x="1905" y="17869"/>
                    </a:lnTo>
                    <a:lnTo>
                      <a:pt x="1842" y="17597"/>
                    </a:lnTo>
                    <a:lnTo>
                      <a:pt x="1737" y="17367"/>
                    </a:lnTo>
                    <a:lnTo>
                      <a:pt x="1737" y="17199"/>
                    </a:lnTo>
                    <a:lnTo>
                      <a:pt x="1737" y="17032"/>
                    </a:lnTo>
                    <a:lnTo>
                      <a:pt x="1570" y="16969"/>
                    </a:lnTo>
                    <a:lnTo>
                      <a:pt x="1570" y="16948"/>
                    </a:lnTo>
                    <a:cubicBezTo>
                      <a:pt x="1528" y="16865"/>
                      <a:pt x="1528" y="16760"/>
                      <a:pt x="1507" y="16676"/>
                    </a:cubicBezTo>
                    <a:lnTo>
                      <a:pt x="1486" y="16362"/>
                    </a:lnTo>
                    <a:lnTo>
                      <a:pt x="1612" y="16300"/>
                    </a:lnTo>
                    <a:lnTo>
                      <a:pt x="1633" y="16132"/>
                    </a:lnTo>
                    <a:lnTo>
                      <a:pt x="1591" y="16028"/>
                    </a:lnTo>
                    <a:lnTo>
                      <a:pt x="1486" y="15986"/>
                    </a:lnTo>
                    <a:lnTo>
                      <a:pt x="1423" y="15714"/>
                    </a:lnTo>
                    <a:lnTo>
                      <a:pt x="1402" y="15358"/>
                    </a:lnTo>
                    <a:lnTo>
                      <a:pt x="1423" y="14940"/>
                    </a:lnTo>
                    <a:lnTo>
                      <a:pt x="1319" y="14751"/>
                    </a:lnTo>
                    <a:lnTo>
                      <a:pt x="1298" y="14542"/>
                    </a:lnTo>
                    <a:lnTo>
                      <a:pt x="1507" y="14249"/>
                    </a:lnTo>
                    <a:lnTo>
                      <a:pt x="1528" y="13935"/>
                    </a:lnTo>
                    <a:lnTo>
                      <a:pt x="1695" y="13852"/>
                    </a:lnTo>
                    <a:lnTo>
                      <a:pt x="1779" y="13747"/>
                    </a:lnTo>
                    <a:lnTo>
                      <a:pt x="1423" y="13077"/>
                    </a:lnTo>
                    <a:lnTo>
                      <a:pt x="1486" y="12847"/>
                    </a:lnTo>
                    <a:lnTo>
                      <a:pt x="1486" y="12680"/>
                    </a:lnTo>
                    <a:lnTo>
                      <a:pt x="1486" y="12282"/>
                    </a:lnTo>
                    <a:lnTo>
                      <a:pt x="1612" y="12052"/>
                    </a:lnTo>
                    <a:lnTo>
                      <a:pt x="1737" y="11927"/>
                    </a:lnTo>
                    <a:lnTo>
                      <a:pt x="1716" y="11717"/>
                    </a:lnTo>
                    <a:lnTo>
                      <a:pt x="1612" y="11529"/>
                    </a:lnTo>
                    <a:lnTo>
                      <a:pt x="1528" y="11445"/>
                    </a:lnTo>
                    <a:lnTo>
                      <a:pt x="1674" y="11278"/>
                    </a:lnTo>
                    <a:lnTo>
                      <a:pt x="1633" y="11027"/>
                    </a:lnTo>
                    <a:lnTo>
                      <a:pt x="1737" y="10797"/>
                    </a:lnTo>
                    <a:lnTo>
                      <a:pt x="1842" y="10776"/>
                    </a:lnTo>
                    <a:lnTo>
                      <a:pt x="1884" y="10504"/>
                    </a:lnTo>
                    <a:lnTo>
                      <a:pt x="1821" y="10064"/>
                    </a:lnTo>
                    <a:lnTo>
                      <a:pt x="1737" y="9981"/>
                    </a:lnTo>
                    <a:lnTo>
                      <a:pt x="1674" y="9646"/>
                    </a:lnTo>
                    <a:lnTo>
                      <a:pt x="1591" y="9458"/>
                    </a:lnTo>
                    <a:lnTo>
                      <a:pt x="1444" y="9248"/>
                    </a:lnTo>
                    <a:lnTo>
                      <a:pt x="1423" y="9144"/>
                    </a:lnTo>
                    <a:lnTo>
                      <a:pt x="1319" y="9018"/>
                    </a:lnTo>
                    <a:lnTo>
                      <a:pt x="1277" y="8725"/>
                    </a:lnTo>
                    <a:lnTo>
                      <a:pt x="1298" y="8516"/>
                    </a:lnTo>
                    <a:lnTo>
                      <a:pt x="1444" y="8453"/>
                    </a:lnTo>
                    <a:lnTo>
                      <a:pt x="1444" y="8160"/>
                    </a:lnTo>
                    <a:lnTo>
                      <a:pt x="1528" y="8056"/>
                    </a:lnTo>
                    <a:lnTo>
                      <a:pt x="1528" y="7784"/>
                    </a:lnTo>
                    <a:lnTo>
                      <a:pt x="1423" y="7616"/>
                    </a:lnTo>
                    <a:lnTo>
                      <a:pt x="1402" y="7240"/>
                    </a:lnTo>
                    <a:lnTo>
                      <a:pt x="1486" y="7156"/>
                    </a:lnTo>
                    <a:lnTo>
                      <a:pt x="1528" y="6738"/>
                    </a:lnTo>
                    <a:lnTo>
                      <a:pt x="1633" y="6591"/>
                    </a:lnTo>
                    <a:lnTo>
                      <a:pt x="1800" y="6194"/>
                    </a:lnTo>
                    <a:lnTo>
                      <a:pt x="1946" y="6047"/>
                    </a:lnTo>
                    <a:lnTo>
                      <a:pt x="2051" y="5984"/>
                    </a:lnTo>
                    <a:lnTo>
                      <a:pt x="2135" y="5880"/>
                    </a:lnTo>
                    <a:lnTo>
                      <a:pt x="2093" y="5838"/>
                    </a:lnTo>
                    <a:lnTo>
                      <a:pt x="2093" y="5671"/>
                    </a:lnTo>
                    <a:lnTo>
                      <a:pt x="2030" y="5587"/>
                    </a:lnTo>
                    <a:lnTo>
                      <a:pt x="1946" y="5545"/>
                    </a:lnTo>
                    <a:lnTo>
                      <a:pt x="1988" y="5440"/>
                    </a:lnTo>
                    <a:lnTo>
                      <a:pt x="2093" y="5357"/>
                    </a:lnTo>
                    <a:lnTo>
                      <a:pt x="2093" y="5210"/>
                    </a:lnTo>
                    <a:lnTo>
                      <a:pt x="1946" y="5043"/>
                    </a:lnTo>
                    <a:lnTo>
                      <a:pt x="1925" y="4854"/>
                    </a:lnTo>
                    <a:lnTo>
                      <a:pt x="2009" y="4729"/>
                    </a:lnTo>
                    <a:lnTo>
                      <a:pt x="1988" y="4624"/>
                    </a:lnTo>
                    <a:lnTo>
                      <a:pt x="1842" y="4520"/>
                    </a:lnTo>
                    <a:lnTo>
                      <a:pt x="1905" y="4373"/>
                    </a:lnTo>
                    <a:lnTo>
                      <a:pt x="2574" y="3997"/>
                    </a:lnTo>
                    <a:lnTo>
                      <a:pt x="2741" y="3348"/>
                    </a:lnTo>
                    <a:lnTo>
                      <a:pt x="2658" y="3181"/>
                    </a:lnTo>
                    <a:lnTo>
                      <a:pt x="2553" y="3222"/>
                    </a:lnTo>
                    <a:lnTo>
                      <a:pt x="2511" y="3285"/>
                    </a:lnTo>
                    <a:lnTo>
                      <a:pt x="2344" y="3285"/>
                    </a:lnTo>
                    <a:lnTo>
                      <a:pt x="1925" y="2134"/>
                    </a:lnTo>
                    <a:lnTo>
                      <a:pt x="1633" y="1883"/>
                    </a:lnTo>
                    <a:lnTo>
                      <a:pt x="1570" y="1779"/>
                    </a:lnTo>
                    <a:lnTo>
                      <a:pt x="1695" y="1465"/>
                    </a:lnTo>
                    <a:lnTo>
                      <a:pt x="1633" y="1360"/>
                    </a:lnTo>
                    <a:lnTo>
                      <a:pt x="1716" y="1193"/>
                    </a:lnTo>
                    <a:lnTo>
                      <a:pt x="1695" y="1130"/>
                    </a:lnTo>
                    <a:lnTo>
                      <a:pt x="1423" y="921"/>
                    </a:lnTo>
                    <a:lnTo>
                      <a:pt x="1360" y="774"/>
                    </a:lnTo>
                    <a:lnTo>
                      <a:pt x="1319" y="607"/>
                    </a:lnTo>
                    <a:lnTo>
                      <a:pt x="1298" y="544"/>
                    </a:lnTo>
                    <a:lnTo>
                      <a:pt x="1319" y="440"/>
                    </a:lnTo>
                    <a:lnTo>
                      <a:pt x="1298" y="335"/>
                    </a:lnTo>
                    <a:lnTo>
                      <a:pt x="1256" y="293"/>
                    </a:lnTo>
                    <a:lnTo>
                      <a:pt x="1151" y="189"/>
                    </a:lnTo>
                    <a:lnTo>
                      <a:pt x="1151" y="21"/>
                    </a:lnTo>
                    <a:lnTo>
                      <a:pt x="1109" y="21"/>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182" name="Google Shape;9182;p65"/>
            <p:cNvGrpSpPr/>
            <p:nvPr/>
          </p:nvGrpSpPr>
          <p:grpSpPr>
            <a:xfrm>
              <a:off x="3855466" y="3289811"/>
              <a:ext cx="112514" cy="94210"/>
              <a:chOff x="3918000" y="3561900"/>
              <a:chExt cx="236225" cy="207100"/>
            </a:xfrm>
          </p:grpSpPr>
          <p:sp>
            <p:nvSpPr>
              <p:cNvPr id="9183" name="Google Shape;9183;p65"/>
              <p:cNvSpPr/>
              <p:nvPr/>
            </p:nvSpPr>
            <p:spPr>
              <a:xfrm>
                <a:off x="3925800" y="3561900"/>
                <a:ext cx="228425" cy="170000"/>
              </a:xfrm>
              <a:custGeom>
                <a:avLst/>
                <a:gdLst/>
                <a:ahLst/>
                <a:cxnLst/>
                <a:rect l="l" t="t" r="r" b="b"/>
                <a:pathLst>
                  <a:path w="9137" h="6800" extrusionOk="0">
                    <a:moveTo>
                      <a:pt x="0" y="4356"/>
                    </a:moveTo>
                    <a:lnTo>
                      <a:pt x="1381" y="1594"/>
                    </a:lnTo>
                    <a:lnTo>
                      <a:pt x="7012" y="0"/>
                    </a:lnTo>
                    <a:lnTo>
                      <a:pt x="9137" y="532"/>
                    </a:lnTo>
                    <a:lnTo>
                      <a:pt x="8500" y="2444"/>
                    </a:lnTo>
                    <a:lnTo>
                      <a:pt x="6906" y="5206"/>
                    </a:lnTo>
                    <a:lnTo>
                      <a:pt x="3719" y="6800"/>
                    </a:lnTo>
                    <a:close/>
                  </a:path>
                </a:pathLst>
              </a:custGeom>
              <a:solidFill>
                <a:srgbClr val="5F7D95"/>
              </a:solidFill>
              <a:ln>
                <a:noFill/>
              </a:ln>
            </p:spPr>
          </p:sp>
          <p:sp>
            <p:nvSpPr>
              <p:cNvPr id="9184" name="Google Shape;9184;p65"/>
              <p:cNvSpPr/>
              <p:nvPr/>
            </p:nvSpPr>
            <p:spPr>
              <a:xfrm>
                <a:off x="3918000" y="3569675"/>
                <a:ext cx="229150" cy="199325"/>
              </a:xfrm>
              <a:custGeom>
                <a:avLst/>
                <a:gdLst/>
                <a:ahLst/>
                <a:cxnLst/>
                <a:rect l="l" t="t" r="r" b="b"/>
                <a:pathLst>
                  <a:path w="9166" h="7973" extrusionOk="0">
                    <a:moveTo>
                      <a:pt x="6696" y="3976"/>
                    </a:moveTo>
                    <a:lnTo>
                      <a:pt x="6738" y="4018"/>
                    </a:lnTo>
                    <a:lnTo>
                      <a:pt x="6780" y="3997"/>
                    </a:lnTo>
                    <a:lnTo>
                      <a:pt x="6843" y="4039"/>
                    </a:lnTo>
                    <a:lnTo>
                      <a:pt x="6926" y="4018"/>
                    </a:lnTo>
                    <a:lnTo>
                      <a:pt x="7052" y="4122"/>
                    </a:lnTo>
                    <a:lnTo>
                      <a:pt x="7136" y="4353"/>
                    </a:lnTo>
                    <a:lnTo>
                      <a:pt x="7136" y="4499"/>
                    </a:lnTo>
                    <a:lnTo>
                      <a:pt x="7094" y="4583"/>
                    </a:lnTo>
                    <a:lnTo>
                      <a:pt x="6989" y="4625"/>
                    </a:lnTo>
                    <a:lnTo>
                      <a:pt x="6989" y="4708"/>
                    </a:lnTo>
                    <a:lnTo>
                      <a:pt x="7031" y="4750"/>
                    </a:lnTo>
                    <a:lnTo>
                      <a:pt x="7031" y="4834"/>
                    </a:lnTo>
                    <a:lnTo>
                      <a:pt x="6926" y="4918"/>
                    </a:lnTo>
                    <a:lnTo>
                      <a:pt x="6843" y="4876"/>
                    </a:lnTo>
                    <a:lnTo>
                      <a:pt x="6738" y="4918"/>
                    </a:lnTo>
                    <a:lnTo>
                      <a:pt x="6675" y="4959"/>
                    </a:lnTo>
                    <a:lnTo>
                      <a:pt x="6571" y="5001"/>
                    </a:lnTo>
                    <a:lnTo>
                      <a:pt x="6508" y="5127"/>
                    </a:lnTo>
                    <a:lnTo>
                      <a:pt x="6466" y="5169"/>
                    </a:lnTo>
                    <a:lnTo>
                      <a:pt x="6424" y="5231"/>
                    </a:lnTo>
                    <a:lnTo>
                      <a:pt x="6320" y="5231"/>
                    </a:lnTo>
                    <a:lnTo>
                      <a:pt x="6194" y="5169"/>
                    </a:lnTo>
                    <a:lnTo>
                      <a:pt x="6152" y="5106"/>
                    </a:lnTo>
                    <a:lnTo>
                      <a:pt x="6069" y="5022"/>
                    </a:lnTo>
                    <a:lnTo>
                      <a:pt x="6069" y="4918"/>
                    </a:lnTo>
                    <a:lnTo>
                      <a:pt x="5985" y="4834"/>
                    </a:lnTo>
                    <a:lnTo>
                      <a:pt x="5964" y="4771"/>
                    </a:lnTo>
                    <a:lnTo>
                      <a:pt x="5880" y="4708"/>
                    </a:lnTo>
                    <a:lnTo>
                      <a:pt x="5838" y="4604"/>
                    </a:lnTo>
                    <a:lnTo>
                      <a:pt x="5901" y="4541"/>
                    </a:lnTo>
                    <a:lnTo>
                      <a:pt x="6069" y="4415"/>
                    </a:lnTo>
                    <a:lnTo>
                      <a:pt x="6110" y="4248"/>
                    </a:lnTo>
                    <a:lnTo>
                      <a:pt x="6257" y="4164"/>
                    </a:lnTo>
                    <a:lnTo>
                      <a:pt x="6466" y="4122"/>
                    </a:lnTo>
                    <a:lnTo>
                      <a:pt x="6508" y="4081"/>
                    </a:lnTo>
                    <a:lnTo>
                      <a:pt x="6592" y="4018"/>
                    </a:lnTo>
                    <a:lnTo>
                      <a:pt x="6613" y="3976"/>
                    </a:lnTo>
                    <a:close/>
                    <a:moveTo>
                      <a:pt x="7659" y="1"/>
                    </a:moveTo>
                    <a:lnTo>
                      <a:pt x="7470" y="21"/>
                    </a:lnTo>
                    <a:lnTo>
                      <a:pt x="7387" y="21"/>
                    </a:lnTo>
                    <a:lnTo>
                      <a:pt x="7345" y="63"/>
                    </a:lnTo>
                    <a:lnTo>
                      <a:pt x="7240" y="63"/>
                    </a:lnTo>
                    <a:lnTo>
                      <a:pt x="7178" y="126"/>
                    </a:lnTo>
                    <a:lnTo>
                      <a:pt x="7178" y="168"/>
                    </a:lnTo>
                    <a:lnTo>
                      <a:pt x="7157" y="252"/>
                    </a:lnTo>
                    <a:lnTo>
                      <a:pt x="7073" y="273"/>
                    </a:lnTo>
                    <a:lnTo>
                      <a:pt x="7010" y="356"/>
                    </a:lnTo>
                    <a:lnTo>
                      <a:pt x="6843" y="356"/>
                    </a:lnTo>
                    <a:lnTo>
                      <a:pt x="6822" y="335"/>
                    </a:lnTo>
                    <a:lnTo>
                      <a:pt x="6717" y="356"/>
                    </a:lnTo>
                    <a:lnTo>
                      <a:pt x="6592" y="461"/>
                    </a:lnTo>
                    <a:lnTo>
                      <a:pt x="6529" y="524"/>
                    </a:lnTo>
                    <a:lnTo>
                      <a:pt x="6445" y="565"/>
                    </a:lnTo>
                    <a:lnTo>
                      <a:pt x="6424" y="628"/>
                    </a:lnTo>
                    <a:lnTo>
                      <a:pt x="6341" y="649"/>
                    </a:lnTo>
                    <a:lnTo>
                      <a:pt x="6299" y="691"/>
                    </a:lnTo>
                    <a:lnTo>
                      <a:pt x="6236" y="733"/>
                    </a:lnTo>
                    <a:lnTo>
                      <a:pt x="6173" y="754"/>
                    </a:lnTo>
                    <a:lnTo>
                      <a:pt x="6006" y="963"/>
                    </a:lnTo>
                    <a:lnTo>
                      <a:pt x="5985" y="1089"/>
                    </a:lnTo>
                    <a:lnTo>
                      <a:pt x="6006" y="1151"/>
                    </a:lnTo>
                    <a:lnTo>
                      <a:pt x="6006" y="1214"/>
                    </a:lnTo>
                    <a:lnTo>
                      <a:pt x="5922" y="1256"/>
                    </a:lnTo>
                    <a:lnTo>
                      <a:pt x="5901" y="1298"/>
                    </a:lnTo>
                    <a:lnTo>
                      <a:pt x="5859" y="1319"/>
                    </a:lnTo>
                    <a:lnTo>
                      <a:pt x="5776" y="1402"/>
                    </a:lnTo>
                    <a:lnTo>
                      <a:pt x="5755" y="1486"/>
                    </a:lnTo>
                    <a:lnTo>
                      <a:pt x="5713" y="1507"/>
                    </a:lnTo>
                    <a:lnTo>
                      <a:pt x="5692" y="1570"/>
                    </a:lnTo>
                    <a:lnTo>
                      <a:pt x="5608" y="1570"/>
                    </a:lnTo>
                    <a:lnTo>
                      <a:pt x="5545" y="1612"/>
                    </a:lnTo>
                    <a:lnTo>
                      <a:pt x="5399" y="1633"/>
                    </a:lnTo>
                    <a:lnTo>
                      <a:pt x="5357" y="1737"/>
                    </a:lnTo>
                    <a:lnTo>
                      <a:pt x="5357" y="1905"/>
                    </a:lnTo>
                    <a:lnTo>
                      <a:pt x="5294" y="1967"/>
                    </a:lnTo>
                    <a:lnTo>
                      <a:pt x="5294" y="2030"/>
                    </a:lnTo>
                    <a:lnTo>
                      <a:pt x="5273" y="2135"/>
                    </a:lnTo>
                    <a:lnTo>
                      <a:pt x="5294" y="2197"/>
                    </a:lnTo>
                    <a:lnTo>
                      <a:pt x="5169" y="2260"/>
                    </a:lnTo>
                    <a:lnTo>
                      <a:pt x="5085" y="2239"/>
                    </a:lnTo>
                    <a:lnTo>
                      <a:pt x="5043" y="2197"/>
                    </a:lnTo>
                    <a:lnTo>
                      <a:pt x="4834" y="2197"/>
                    </a:lnTo>
                    <a:lnTo>
                      <a:pt x="4709" y="2218"/>
                    </a:lnTo>
                    <a:lnTo>
                      <a:pt x="4604" y="2197"/>
                    </a:lnTo>
                    <a:lnTo>
                      <a:pt x="4520" y="2218"/>
                    </a:lnTo>
                    <a:lnTo>
                      <a:pt x="4311" y="2093"/>
                    </a:lnTo>
                    <a:lnTo>
                      <a:pt x="4227" y="2093"/>
                    </a:lnTo>
                    <a:lnTo>
                      <a:pt x="4185" y="2009"/>
                    </a:lnTo>
                    <a:lnTo>
                      <a:pt x="3997" y="1988"/>
                    </a:lnTo>
                    <a:lnTo>
                      <a:pt x="3872" y="2009"/>
                    </a:lnTo>
                    <a:lnTo>
                      <a:pt x="3704" y="2135"/>
                    </a:lnTo>
                    <a:lnTo>
                      <a:pt x="3621" y="2365"/>
                    </a:lnTo>
                    <a:lnTo>
                      <a:pt x="3516" y="2469"/>
                    </a:lnTo>
                    <a:lnTo>
                      <a:pt x="3349" y="2553"/>
                    </a:lnTo>
                    <a:lnTo>
                      <a:pt x="3286" y="2637"/>
                    </a:lnTo>
                    <a:lnTo>
                      <a:pt x="3181" y="2721"/>
                    </a:lnTo>
                    <a:lnTo>
                      <a:pt x="3056" y="2742"/>
                    </a:lnTo>
                    <a:lnTo>
                      <a:pt x="2972" y="2783"/>
                    </a:lnTo>
                    <a:lnTo>
                      <a:pt x="2846" y="2762"/>
                    </a:lnTo>
                    <a:lnTo>
                      <a:pt x="2763" y="2825"/>
                    </a:lnTo>
                    <a:lnTo>
                      <a:pt x="2616" y="2783"/>
                    </a:lnTo>
                    <a:lnTo>
                      <a:pt x="2449" y="2825"/>
                    </a:lnTo>
                    <a:lnTo>
                      <a:pt x="2449" y="2721"/>
                    </a:lnTo>
                    <a:lnTo>
                      <a:pt x="2532" y="2532"/>
                    </a:lnTo>
                    <a:lnTo>
                      <a:pt x="2532" y="2365"/>
                    </a:lnTo>
                    <a:lnTo>
                      <a:pt x="2365" y="2051"/>
                    </a:lnTo>
                    <a:lnTo>
                      <a:pt x="2323" y="1905"/>
                    </a:lnTo>
                    <a:lnTo>
                      <a:pt x="2135" y="1779"/>
                    </a:lnTo>
                    <a:lnTo>
                      <a:pt x="2051" y="3871"/>
                    </a:lnTo>
                    <a:lnTo>
                      <a:pt x="1821" y="3871"/>
                    </a:lnTo>
                    <a:lnTo>
                      <a:pt x="1675" y="3934"/>
                    </a:lnTo>
                    <a:lnTo>
                      <a:pt x="1612" y="4039"/>
                    </a:lnTo>
                    <a:lnTo>
                      <a:pt x="1528" y="4081"/>
                    </a:lnTo>
                    <a:lnTo>
                      <a:pt x="1486" y="4122"/>
                    </a:lnTo>
                    <a:lnTo>
                      <a:pt x="1486" y="4248"/>
                    </a:lnTo>
                    <a:lnTo>
                      <a:pt x="1403" y="4227"/>
                    </a:lnTo>
                    <a:lnTo>
                      <a:pt x="1319" y="4227"/>
                    </a:lnTo>
                    <a:lnTo>
                      <a:pt x="1277" y="4143"/>
                    </a:lnTo>
                    <a:lnTo>
                      <a:pt x="1193" y="4143"/>
                    </a:lnTo>
                    <a:lnTo>
                      <a:pt x="1152" y="4206"/>
                    </a:lnTo>
                    <a:lnTo>
                      <a:pt x="1047" y="4185"/>
                    </a:lnTo>
                    <a:lnTo>
                      <a:pt x="984" y="4143"/>
                    </a:lnTo>
                    <a:lnTo>
                      <a:pt x="880" y="4185"/>
                    </a:lnTo>
                    <a:lnTo>
                      <a:pt x="754" y="4102"/>
                    </a:lnTo>
                    <a:lnTo>
                      <a:pt x="566" y="4039"/>
                    </a:lnTo>
                    <a:lnTo>
                      <a:pt x="482" y="3871"/>
                    </a:lnTo>
                    <a:lnTo>
                      <a:pt x="545" y="3725"/>
                    </a:lnTo>
                    <a:lnTo>
                      <a:pt x="440" y="3725"/>
                    </a:lnTo>
                    <a:lnTo>
                      <a:pt x="356" y="3599"/>
                    </a:lnTo>
                    <a:lnTo>
                      <a:pt x="231" y="3662"/>
                    </a:lnTo>
                    <a:lnTo>
                      <a:pt x="168" y="3767"/>
                    </a:lnTo>
                    <a:lnTo>
                      <a:pt x="210" y="3788"/>
                    </a:lnTo>
                    <a:lnTo>
                      <a:pt x="210" y="3871"/>
                    </a:lnTo>
                    <a:lnTo>
                      <a:pt x="64" y="3892"/>
                    </a:lnTo>
                    <a:lnTo>
                      <a:pt x="1" y="3934"/>
                    </a:lnTo>
                    <a:lnTo>
                      <a:pt x="22" y="4122"/>
                    </a:lnTo>
                    <a:lnTo>
                      <a:pt x="210" y="4248"/>
                    </a:lnTo>
                    <a:lnTo>
                      <a:pt x="336" y="4625"/>
                    </a:lnTo>
                    <a:lnTo>
                      <a:pt x="336" y="4771"/>
                    </a:lnTo>
                    <a:lnTo>
                      <a:pt x="461" y="5085"/>
                    </a:lnTo>
                    <a:lnTo>
                      <a:pt x="545" y="5441"/>
                    </a:lnTo>
                    <a:lnTo>
                      <a:pt x="691" y="5650"/>
                    </a:lnTo>
                    <a:lnTo>
                      <a:pt x="691" y="5775"/>
                    </a:lnTo>
                    <a:lnTo>
                      <a:pt x="859" y="6027"/>
                    </a:lnTo>
                    <a:lnTo>
                      <a:pt x="859" y="6110"/>
                    </a:lnTo>
                    <a:lnTo>
                      <a:pt x="900" y="6299"/>
                    </a:lnTo>
                    <a:lnTo>
                      <a:pt x="880" y="6487"/>
                    </a:lnTo>
                    <a:lnTo>
                      <a:pt x="796" y="6550"/>
                    </a:lnTo>
                    <a:lnTo>
                      <a:pt x="754" y="6550"/>
                    </a:lnTo>
                    <a:lnTo>
                      <a:pt x="691" y="6508"/>
                    </a:lnTo>
                    <a:lnTo>
                      <a:pt x="649" y="6550"/>
                    </a:lnTo>
                    <a:lnTo>
                      <a:pt x="649" y="6717"/>
                    </a:lnTo>
                    <a:lnTo>
                      <a:pt x="733" y="6863"/>
                    </a:lnTo>
                    <a:lnTo>
                      <a:pt x="838" y="6968"/>
                    </a:lnTo>
                    <a:lnTo>
                      <a:pt x="942" y="7156"/>
                    </a:lnTo>
                    <a:lnTo>
                      <a:pt x="859" y="7282"/>
                    </a:lnTo>
                    <a:lnTo>
                      <a:pt x="880" y="7449"/>
                    </a:lnTo>
                    <a:lnTo>
                      <a:pt x="838" y="7554"/>
                    </a:lnTo>
                    <a:lnTo>
                      <a:pt x="838" y="7659"/>
                    </a:lnTo>
                    <a:lnTo>
                      <a:pt x="900" y="7700"/>
                    </a:lnTo>
                    <a:lnTo>
                      <a:pt x="900" y="7596"/>
                    </a:lnTo>
                    <a:lnTo>
                      <a:pt x="1005" y="7533"/>
                    </a:lnTo>
                    <a:lnTo>
                      <a:pt x="1152" y="7554"/>
                    </a:lnTo>
                    <a:lnTo>
                      <a:pt x="1172" y="7679"/>
                    </a:lnTo>
                    <a:lnTo>
                      <a:pt x="1110" y="7721"/>
                    </a:lnTo>
                    <a:lnTo>
                      <a:pt x="1172" y="7742"/>
                    </a:lnTo>
                    <a:lnTo>
                      <a:pt x="1256" y="7679"/>
                    </a:lnTo>
                    <a:lnTo>
                      <a:pt x="1361" y="7742"/>
                    </a:lnTo>
                    <a:lnTo>
                      <a:pt x="1361" y="7868"/>
                    </a:lnTo>
                    <a:lnTo>
                      <a:pt x="1403" y="7847"/>
                    </a:lnTo>
                    <a:lnTo>
                      <a:pt x="1696" y="7972"/>
                    </a:lnTo>
                    <a:lnTo>
                      <a:pt x="1737" y="7951"/>
                    </a:lnTo>
                    <a:lnTo>
                      <a:pt x="1800" y="7972"/>
                    </a:lnTo>
                    <a:lnTo>
                      <a:pt x="1821" y="7889"/>
                    </a:lnTo>
                    <a:lnTo>
                      <a:pt x="1926" y="7868"/>
                    </a:lnTo>
                    <a:lnTo>
                      <a:pt x="2051" y="7742"/>
                    </a:lnTo>
                    <a:lnTo>
                      <a:pt x="2198" y="7763"/>
                    </a:lnTo>
                    <a:lnTo>
                      <a:pt x="2219" y="7721"/>
                    </a:lnTo>
                    <a:lnTo>
                      <a:pt x="2344" y="7721"/>
                    </a:lnTo>
                    <a:lnTo>
                      <a:pt x="2512" y="7763"/>
                    </a:lnTo>
                    <a:lnTo>
                      <a:pt x="2574" y="7742"/>
                    </a:lnTo>
                    <a:lnTo>
                      <a:pt x="2721" y="7742"/>
                    </a:lnTo>
                    <a:lnTo>
                      <a:pt x="2742" y="7679"/>
                    </a:lnTo>
                    <a:lnTo>
                      <a:pt x="2784" y="7638"/>
                    </a:lnTo>
                    <a:lnTo>
                      <a:pt x="2867" y="7596"/>
                    </a:lnTo>
                    <a:lnTo>
                      <a:pt x="2930" y="7638"/>
                    </a:lnTo>
                    <a:lnTo>
                      <a:pt x="2951" y="7533"/>
                    </a:lnTo>
                    <a:lnTo>
                      <a:pt x="3035" y="7470"/>
                    </a:lnTo>
                    <a:lnTo>
                      <a:pt x="3349" y="7470"/>
                    </a:lnTo>
                    <a:lnTo>
                      <a:pt x="3474" y="7554"/>
                    </a:lnTo>
                    <a:lnTo>
                      <a:pt x="3558" y="7533"/>
                    </a:lnTo>
                    <a:lnTo>
                      <a:pt x="3558" y="7470"/>
                    </a:lnTo>
                    <a:lnTo>
                      <a:pt x="3725" y="7449"/>
                    </a:lnTo>
                    <a:lnTo>
                      <a:pt x="3997" y="7533"/>
                    </a:lnTo>
                    <a:lnTo>
                      <a:pt x="4081" y="7575"/>
                    </a:lnTo>
                    <a:lnTo>
                      <a:pt x="4353" y="7638"/>
                    </a:lnTo>
                    <a:lnTo>
                      <a:pt x="4395" y="7596"/>
                    </a:lnTo>
                    <a:lnTo>
                      <a:pt x="4353" y="7533"/>
                    </a:lnTo>
                    <a:lnTo>
                      <a:pt x="4437" y="7449"/>
                    </a:lnTo>
                    <a:lnTo>
                      <a:pt x="4541" y="7449"/>
                    </a:lnTo>
                    <a:lnTo>
                      <a:pt x="4667" y="7491"/>
                    </a:lnTo>
                    <a:lnTo>
                      <a:pt x="4876" y="7491"/>
                    </a:lnTo>
                    <a:lnTo>
                      <a:pt x="4876" y="7470"/>
                    </a:lnTo>
                    <a:lnTo>
                      <a:pt x="4813" y="7387"/>
                    </a:lnTo>
                    <a:lnTo>
                      <a:pt x="4855" y="7303"/>
                    </a:lnTo>
                    <a:lnTo>
                      <a:pt x="5022" y="7240"/>
                    </a:lnTo>
                    <a:lnTo>
                      <a:pt x="5190" y="7240"/>
                    </a:lnTo>
                    <a:lnTo>
                      <a:pt x="5253" y="7303"/>
                    </a:lnTo>
                    <a:lnTo>
                      <a:pt x="5378" y="7303"/>
                    </a:lnTo>
                    <a:lnTo>
                      <a:pt x="5504" y="7219"/>
                    </a:lnTo>
                    <a:lnTo>
                      <a:pt x="5713" y="7156"/>
                    </a:lnTo>
                    <a:lnTo>
                      <a:pt x="5713" y="7135"/>
                    </a:lnTo>
                    <a:lnTo>
                      <a:pt x="5859" y="7073"/>
                    </a:lnTo>
                    <a:lnTo>
                      <a:pt x="5922" y="6968"/>
                    </a:lnTo>
                    <a:lnTo>
                      <a:pt x="6320" y="6717"/>
                    </a:lnTo>
                    <a:lnTo>
                      <a:pt x="6424" y="6612"/>
                    </a:lnTo>
                    <a:lnTo>
                      <a:pt x="6424" y="6591"/>
                    </a:lnTo>
                    <a:lnTo>
                      <a:pt x="6508" y="6591"/>
                    </a:lnTo>
                    <a:lnTo>
                      <a:pt x="7115" y="5985"/>
                    </a:lnTo>
                    <a:lnTo>
                      <a:pt x="7136" y="5922"/>
                    </a:lnTo>
                    <a:lnTo>
                      <a:pt x="7198" y="5922"/>
                    </a:lnTo>
                    <a:lnTo>
                      <a:pt x="7282" y="5796"/>
                    </a:lnTo>
                    <a:lnTo>
                      <a:pt x="7387" y="5755"/>
                    </a:lnTo>
                    <a:lnTo>
                      <a:pt x="7429" y="5587"/>
                    </a:lnTo>
                    <a:lnTo>
                      <a:pt x="7596" y="5399"/>
                    </a:lnTo>
                    <a:lnTo>
                      <a:pt x="7847" y="5022"/>
                    </a:lnTo>
                    <a:lnTo>
                      <a:pt x="7910" y="4834"/>
                    </a:lnTo>
                    <a:lnTo>
                      <a:pt x="8014" y="4834"/>
                    </a:lnTo>
                    <a:lnTo>
                      <a:pt x="8077" y="4708"/>
                    </a:lnTo>
                    <a:lnTo>
                      <a:pt x="8077" y="4646"/>
                    </a:lnTo>
                    <a:lnTo>
                      <a:pt x="8182" y="4520"/>
                    </a:lnTo>
                    <a:lnTo>
                      <a:pt x="8266" y="4394"/>
                    </a:lnTo>
                    <a:lnTo>
                      <a:pt x="8391" y="4311"/>
                    </a:lnTo>
                    <a:lnTo>
                      <a:pt x="8433" y="4227"/>
                    </a:lnTo>
                    <a:lnTo>
                      <a:pt x="8538" y="4185"/>
                    </a:lnTo>
                    <a:lnTo>
                      <a:pt x="8579" y="4122"/>
                    </a:lnTo>
                    <a:lnTo>
                      <a:pt x="8621" y="4122"/>
                    </a:lnTo>
                    <a:lnTo>
                      <a:pt x="8789" y="3934"/>
                    </a:lnTo>
                    <a:lnTo>
                      <a:pt x="8810" y="3830"/>
                    </a:lnTo>
                    <a:lnTo>
                      <a:pt x="8893" y="3725"/>
                    </a:lnTo>
                    <a:lnTo>
                      <a:pt x="8935" y="3516"/>
                    </a:lnTo>
                    <a:lnTo>
                      <a:pt x="9019" y="3348"/>
                    </a:lnTo>
                    <a:lnTo>
                      <a:pt x="9040" y="3160"/>
                    </a:lnTo>
                    <a:lnTo>
                      <a:pt x="9123" y="2951"/>
                    </a:lnTo>
                    <a:lnTo>
                      <a:pt x="9103" y="2951"/>
                    </a:lnTo>
                    <a:lnTo>
                      <a:pt x="9165" y="2846"/>
                    </a:lnTo>
                    <a:lnTo>
                      <a:pt x="9165" y="2825"/>
                    </a:lnTo>
                    <a:lnTo>
                      <a:pt x="9061" y="2825"/>
                    </a:lnTo>
                    <a:lnTo>
                      <a:pt x="8935" y="2762"/>
                    </a:lnTo>
                    <a:lnTo>
                      <a:pt x="8830" y="2762"/>
                    </a:lnTo>
                    <a:lnTo>
                      <a:pt x="8768" y="2825"/>
                    </a:lnTo>
                    <a:lnTo>
                      <a:pt x="8768" y="2909"/>
                    </a:lnTo>
                    <a:lnTo>
                      <a:pt x="8726" y="3014"/>
                    </a:lnTo>
                    <a:lnTo>
                      <a:pt x="8663" y="3034"/>
                    </a:lnTo>
                    <a:lnTo>
                      <a:pt x="8454" y="3034"/>
                    </a:lnTo>
                    <a:lnTo>
                      <a:pt x="8266" y="2930"/>
                    </a:lnTo>
                    <a:lnTo>
                      <a:pt x="8182" y="2804"/>
                    </a:lnTo>
                    <a:lnTo>
                      <a:pt x="8140" y="2742"/>
                    </a:lnTo>
                    <a:lnTo>
                      <a:pt x="8098" y="2658"/>
                    </a:lnTo>
                    <a:lnTo>
                      <a:pt x="8161" y="2532"/>
                    </a:lnTo>
                    <a:lnTo>
                      <a:pt x="8286" y="2281"/>
                    </a:lnTo>
                    <a:lnTo>
                      <a:pt x="8307" y="2177"/>
                    </a:lnTo>
                    <a:lnTo>
                      <a:pt x="8412" y="2114"/>
                    </a:lnTo>
                    <a:lnTo>
                      <a:pt x="8579" y="2197"/>
                    </a:lnTo>
                    <a:lnTo>
                      <a:pt x="8663" y="2260"/>
                    </a:lnTo>
                    <a:lnTo>
                      <a:pt x="8768" y="2323"/>
                    </a:lnTo>
                    <a:lnTo>
                      <a:pt x="8768" y="2135"/>
                    </a:lnTo>
                    <a:lnTo>
                      <a:pt x="8768" y="1988"/>
                    </a:lnTo>
                    <a:lnTo>
                      <a:pt x="8810" y="1800"/>
                    </a:lnTo>
                    <a:lnTo>
                      <a:pt x="8810" y="1361"/>
                    </a:lnTo>
                    <a:lnTo>
                      <a:pt x="8789" y="1214"/>
                    </a:lnTo>
                    <a:lnTo>
                      <a:pt x="8747" y="1109"/>
                    </a:lnTo>
                    <a:lnTo>
                      <a:pt x="8747" y="1005"/>
                    </a:lnTo>
                    <a:lnTo>
                      <a:pt x="8747" y="984"/>
                    </a:lnTo>
                    <a:lnTo>
                      <a:pt x="8747" y="733"/>
                    </a:lnTo>
                    <a:lnTo>
                      <a:pt x="8684" y="586"/>
                    </a:lnTo>
                    <a:lnTo>
                      <a:pt x="8642" y="440"/>
                    </a:lnTo>
                    <a:lnTo>
                      <a:pt x="8621" y="273"/>
                    </a:lnTo>
                    <a:lnTo>
                      <a:pt x="8517" y="168"/>
                    </a:lnTo>
                    <a:lnTo>
                      <a:pt x="8328" y="126"/>
                    </a:lnTo>
                    <a:lnTo>
                      <a:pt x="8182" y="147"/>
                    </a:lnTo>
                    <a:lnTo>
                      <a:pt x="8098" y="168"/>
                    </a:lnTo>
                    <a:lnTo>
                      <a:pt x="8056" y="147"/>
                    </a:lnTo>
                    <a:lnTo>
                      <a:pt x="7910" y="105"/>
                    </a:lnTo>
                    <a:lnTo>
                      <a:pt x="7847" y="105"/>
                    </a:lnTo>
                    <a:lnTo>
                      <a:pt x="7784" y="21"/>
                    </a:lnTo>
                    <a:lnTo>
                      <a:pt x="765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185" name="Google Shape;9185;p65"/>
            <p:cNvSpPr/>
            <p:nvPr/>
          </p:nvSpPr>
          <p:spPr>
            <a:xfrm>
              <a:off x="3292646" y="3020419"/>
              <a:ext cx="18695" cy="5482"/>
            </a:xfrm>
            <a:custGeom>
              <a:avLst/>
              <a:gdLst/>
              <a:ahLst/>
              <a:cxnLst/>
              <a:rect l="l" t="t" r="r" b="b"/>
              <a:pathLst>
                <a:path w="1570" h="482" extrusionOk="0">
                  <a:moveTo>
                    <a:pt x="189" y="0"/>
                  </a:moveTo>
                  <a:lnTo>
                    <a:pt x="126" y="84"/>
                  </a:lnTo>
                  <a:lnTo>
                    <a:pt x="21" y="147"/>
                  </a:lnTo>
                  <a:lnTo>
                    <a:pt x="21" y="209"/>
                  </a:lnTo>
                  <a:lnTo>
                    <a:pt x="0" y="272"/>
                  </a:lnTo>
                  <a:lnTo>
                    <a:pt x="42" y="377"/>
                  </a:lnTo>
                  <a:lnTo>
                    <a:pt x="314" y="377"/>
                  </a:lnTo>
                  <a:lnTo>
                    <a:pt x="398" y="398"/>
                  </a:lnTo>
                  <a:lnTo>
                    <a:pt x="607" y="356"/>
                  </a:lnTo>
                  <a:lnTo>
                    <a:pt x="691" y="377"/>
                  </a:lnTo>
                  <a:lnTo>
                    <a:pt x="837" y="293"/>
                  </a:lnTo>
                  <a:cubicBezTo>
                    <a:pt x="1026" y="398"/>
                    <a:pt x="1235" y="356"/>
                    <a:pt x="1423" y="481"/>
                  </a:cubicBezTo>
                  <a:lnTo>
                    <a:pt x="1570" y="460"/>
                  </a:lnTo>
                  <a:lnTo>
                    <a:pt x="1528" y="398"/>
                  </a:lnTo>
                  <a:lnTo>
                    <a:pt x="1444" y="460"/>
                  </a:lnTo>
                  <a:lnTo>
                    <a:pt x="1444" y="440"/>
                  </a:lnTo>
                  <a:cubicBezTo>
                    <a:pt x="1360" y="377"/>
                    <a:pt x="1318" y="356"/>
                    <a:pt x="1235" y="335"/>
                  </a:cubicBezTo>
                  <a:lnTo>
                    <a:pt x="1277" y="293"/>
                  </a:lnTo>
                  <a:lnTo>
                    <a:pt x="1130" y="251"/>
                  </a:lnTo>
                  <a:lnTo>
                    <a:pt x="1046" y="335"/>
                  </a:lnTo>
                  <a:cubicBezTo>
                    <a:pt x="1005" y="335"/>
                    <a:pt x="942" y="335"/>
                    <a:pt x="921" y="293"/>
                  </a:cubicBezTo>
                  <a:lnTo>
                    <a:pt x="921" y="272"/>
                  </a:lnTo>
                  <a:lnTo>
                    <a:pt x="1046" y="147"/>
                  </a:lnTo>
                  <a:lnTo>
                    <a:pt x="942" y="105"/>
                  </a:lnTo>
                  <a:lnTo>
                    <a:pt x="921" y="42"/>
                  </a:lnTo>
                  <a:lnTo>
                    <a:pt x="837" y="0"/>
                  </a:lnTo>
                  <a:lnTo>
                    <a:pt x="607"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86" name="Google Shape;9186;p65"/>
            <p:cNvSpPr/>
            <p:nvPr/>
          </p:nvSpPr>
          <p:spPr>
            <a:xfrm>
              <a:off x="3260258" y="3010662"/>
              <a:ext cx="26423" cy="16661"/>
            </a:xfrm>
            <a:custGeom>
              <a:avLst/>
              <a:gdLst/>
              <a:ahLst/>
              <a:cxnLst/>
              <a:rect l="l" t="t" r="r" b="b"/>
              <a:pathLst>
                <a:path w="2219" h="1465" extrusionOk="0">
                  <a:moveTo>
                    <a:pt x="481" y="0"/>
                  </a:moveTo>
                  <a:lnTo>
                    <a:pt x="293" y="42"/>
                  </a:lnTo>
                  <a:lnTo>
                    <a:pt x="230" y="147"/>
                  </a:lnTo>
                  <a:lnTo>
                    <a:pt x="230" y="209"/>
                  </a:lnTo>
                  <a:lnTo>
                    <a:pt x="189" y="314"/>
                  </a:lnTo>
                  <a:lnTo>
                    <a:pt x="230" y="398"/>
                  </a:lnTo>
                  <a:lnTo>
                    <a:pt x="189" y="523"/>
                  </a:lnTo>
                  <a:lnTo>
                    <a:pt x="105" y="586"/>
                  </a:lnTo>
                  <a:lnTo>
                    <a:pt x="84" y="607"/>
                  </a:lnTo>
                  <a:lnTo>
                    <a:pt x="126" y="733"/>
                  </a:lnTo>
                  <a:lnTo>
                    <a:pt x="126" y="837"/>
                  </a:lnTo>
                  <a:lnTo>
                    <a:pt x="126" y="900"/>
                  </a:lnTo>
                  <a:lnTo>
                    <a:pt x="0" y="1046"/>
                  </a:lnTo>
                  <a:lnTo>
                    <a:pt x="0" y="1109"/>
                  </a:lnTo>
                  <a:lnTo>
                    <a:pt x="63" y="1130"/>
                  </a:lnTo>
                  <a:lnTo>
                    <a:pt x="126" y="1256"/>
                  </a:lnTo>
                  <a:lnTo>
                    <a:pt x="84" y="1339"/>
                  </a:lnTo>
                  <a:lnTo>
                    <a:pt x="189" y="1402"/>
                  </a:lnTo>
                  <a:lnTo>
                    <a:pt x="230" y="1444"/>
                  </a:lnTo>
                  <a:lnTo>
                    <a:pt x="293" y="1465"/>
                  </a:lnTo>
                  <a:lnTo>
                    <a:pt x="377" y="1318"/>
                  </a:lnTo>
                  <a:lnTo>
                    <a:pt x="502" y="1130"/>
                  </a:lnTo>
                  <a:lnTo>
                    <a:pt x="502" y="1088"/>
                  </a:lnTo>
                  <a:lnTo>
                    <a:pt x="544" y="984"/>
                  </a:lnTo>
                  <a:lnTo>
                    <a:pt x="607" y="1046"/>
                  </a:lnTo>
                  <a:lnTo>
                    <a:pt x="691" y="1046"/>
                  </a:lnTo>
                  <a:lnTo>
                    <a:pt x="753" y="921"/>
                  </a:lnTo>
                  <a:lnTo>
                    <a:pt x="837" y="984"/>
                  </a:lnTo>
                  <a:lnTo>
                    <a:pt x="837" y="1088"/>
                  </a:lnTo>
                  <a:lnTo>
                    <a:pt x="921" y="1130"/>
                  </a:lnTo>
                  <a:lnTo>
                    <a:pt x="1067" y="1088"/>
                  </a:lnTo>
                  <a:lnTo>
                    <a:pt x="1235" y="942"/>
                  </a:lnTo>
                  <a:lnTo>
                    <a:pt x="1381" y="900"/>
                  </a:lnTo>
                  <a:lnTo>
                    <a:pt x="1569" y="921"/>
                  </a:lnTo>
                  <a:lnTo>
                    <a:pt x="1674" y="900"/>
                  </a:lnTo>
                  <a:lnTo>
                    <a:pt x="1758" y="942"/>
                  </a:lnTo>
                  <a:lnTo>
                    <a:pt x="1883" y="984"/>
                  </a:lnTo>
                  <a:lnTo>
                    <a:pt x="2072" y="1005"/>
                  </a:lnTo>
                  <a:lnTo>
                    <a:pt x="2093" y="921"/>
                  </a:lnTo>
                  <a:lnTo>
                    <a:pt x="2176" y="921"/>
                  </a:lnTo>
                  <a:lnTo>
                    <a:pt x="2218" y="816"/>
                  </a:lnTo>
                  <a:lnTo>
                    <a:pt x="2176" y="733"/>
                  </a:lnTo>
                  <a:lnTo>
                    <a:pt x="1946" y="607"/>
                  </a:lnTo>
                  <a:lnTo>
                    <a:pt x="1862" y="607"/>
                  </a:lnTo>
                  <a:lnTo>
                    <a:pt x="1695" y="565"/>
                  </a:lnTo>
                  <a:lnTo>
                    <a:pt x="1632" y="565"/>
                  </a:lnTo>
                  <a:lnTo>
                    <a:pt x="1465" y="502"/>
                  </a:lnTo>
                  <a:lnTo>
                    <a:pt x="1277" y="398"/>
                  </a:lnTo>
                  <a:lnTo>
                    <a:pt x="1172" y="398"/>
                  </a:lnTo>
                  <a:lnTo>
                    <a:pt x="1256" y="377"/>
                  </a:lnTo>
                  <a:lnTo>
                    <a:pt x="1423" y="419"/>
                  </a:lnTo>
                  <a:lnTo>
                    <a:pt x="1674" y="419"/>
                  </a:lnTo>
                  <a:lnTo>
                    <a:pt x="1779" y="398"/>
                  </a:lnTo>
                  <a:lnTo>
                    <a:pt x="1695" y="356"/>
                  </a:lnTo>
                  <a:lnTo>
                    <a:pt x="1632" y="356"/>
                  </a:lnTo>
                  <a:lnTo>
                    <a:pt x="1444" y="314"/>
                  </a:lnTo>
                  <a:lnTo>
                    <a:pt x="1360" y="147"/>
                  </a:lnTo>
                  <a:lnTo>
                    <a:pt x="1256" y="147"/>
                  </a:lnTo>
                  <a:lnTo>
                    <a:pt x="1214" y="168"/>
                  </a:lnTo>
                  <a:lnTo>
                    <a:pt x="1130" y="105"/>
                  </a:lnTo>
                  <a:lnTo>
                    <a:pt x="649" y="0"/>
                  </a:lnTo>
                  <a:lnTo>
                    <a:pt x="586" y="42"/>
                  </a:lnTo>
                  <a:lnTo>
                    <a:pt x="48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87" name="Google Shape;9187;p65"/>
            <p:cNvSpPr/>
            <p:nvPr/>
          </p:nvSpPr>
          <p:spPr>
            <a:xfrm>
              <a:off x="3408744" y="2329870"/>
              <a:ext cx="289769" cy="354333"/>
            </a:xfrm>
            <a:custGeom>
              <a:avLst/>
              <a:gdLst/>
              <a:ahLst/>
              <a:cxnLst/>
              <a:rect l="l" t="t" r="r" b="b"/>
              <a:pathLst>
                <a:path w="24335" h="31157" extrusionOk="0">
                  <a:moveTo>
                    <a:pt x="19167" y="16300"/>
                  </a:moveTo>
                  <a:lnTo>
                    <a:pt x="19161" y="16311"/>
                  </a:lnTo>
                  <a:lnTo>
                    <a:pt x="19167" y="16321"/>
                  </a:lnTo>
                  <a:lnTo>
                    <a:pt x="19167" y="16300"/>
                  </a:lnTo>
                  <a:close/>
                  <a:moveTo>
                    <a:pt x="16572" y="17849"/>
                  </a:moveTo>
                  <a:lnTo>
                    <a:pt x="16593" y="17870"/>
                  </a:lnTo>
                  <a:lnTo>
                    <a:pt x="16509" y="17870"/>
                  </a:lnTo>
                  <a:lnTo>
                    <a:pt x="16509" y="17849"/>
                  </a:lnTo>
                  <a:close/>
                  <a:moveTo>
                    <a:pt x="4771" y="22933"/>
                  </a:moveTo>
                  <a:lnTo>
                    <a:pt x="4813" y="22996"/>
                  </a:lnTo>
                  <a:lnTo>
                    <a:pt x="4792" y="23038"/>
                  </a:lnTo>
                  <a:lnTo>
                    <a:pt x="4750" y="23038"/>
                  </a:lnTo>
                  <a:lnTo>
                    <a:pt x="4688" y="23059"/>
                  </a:lnTo>
                  <a:lnTo>
                    <a:pt x="4709" y="23142"/>
                  </a:lnTo>
                  <a:lnTo>
                    <a:pt x="4792" y="23205"/>
                  </a:lnTo>
                  <a:lnTo>
                    <a:pt x="4960" y="23205"/>
                  </a:lnTo>
                  <a:lnTo>
                    <a:pt x="4981" y="23163"/>
                  </a:lnTo>
                  <a:lnTo>
                    <a:pt x="4960" y="23121"/>
                  </a:lnTo>
                  <a:lnTo>
                    <a:pt x="4960" y="23059"/>
                  </a:lnTo>
                  <a:lnTo>
                    <a:pt x="5001" y="23038"/>
                  </a:lnTo>
                  <a:lnTo>
                    <a:pt x="5127" y="23059"/>
                  </a:lnTo>
                  <a:lnTo>
                    <a:pt x="5169" y="23121"/>
                  </a:lnTo>
                  <a:lnTo>
                    <a:pt x="5106" y="23163"/>
                  </a:lnTo>
                  <a:lnTo>
                    <a:pt x="4960" y="23226"/>
                  </a:lnTo>
                  <a:lnTo>
                    <a:pt x="4750" y="23226"/>
                  </a:lnTo>
                  <a:lnTo>
                    <a:pt x="4750" y="23268"/>
                  </a:lnTo>
                  <a:lnTo>
                    <a:pt x="4855" y="23435"/>
                  </a:lnTo>
                  <a:lnTo>
                    <a:pt x="4981" y="23519"/>
                  </a:lnTo>
                  <a:lnTo>
                    <a:pt x="5064" y="23540"/>
                  </a:lnTo>
                  <a:lnTo>
                    <a:pt x="5085" y="23519"/>
                  </a:lnTo>
                  <a:lnTo>
                    <a:pt x="5190" y="23477"/>
                  </a:lnTo>
                  <a:lnTo>
                    <a:pt x="5211" y="23540"/>
                  </a:lnTo>
                  <a:lnTo>
                    <a:pt x="5190" y="23561"/>
                  </a:lnTo>
                  <a:lnTo>
                    <a:pt x="5127" y="23561"/>
                  </a:lnTo>
                  <a:lnTo>
                    <a:pt x="5064" y="23582"/>
                  </a:lnTo>
                  <a:lnTo>
                    <a:pt x="4897" y="23540"/>
                  </a:lnTo>
                  <a:lnTo>
                    <a:pt x="4771" y="23477"/>
                  </a:lnTo>
                  <a:lnTo>
                    <a:pt x="4646" y="23352"/>
                  </a:lnTo>
                  <a:lnTo>
                    <a:pt x="4541" y="23310"/>
                  </a:lnTo>
                  <a:lnTo>
                    <a:pt x="4436" y="23310"/>
                  </a:lnTo>
                  <a:lnTo>
                    <a:pt x="4332" y="23205"/>
                  </a:lnTo>
                  <a:lnTo>
                    <a:pt x="4185" y="23142"/>
                  </a:lnTo>
                  <a:lnTo>
                    <a:pt x="4164" y="23121"/>
                  </a:lnTo>
                  <a:lnTo>
                    <a:pt x="4081" y="23121"/>
                  </a:lnTo>
                  <a:lnTo>
                    <a:pt x="4018" y="23142"/>
                  </a:lnTo>
                  <a:lnTo>
                    <a:pt x="3913" y="23142"/>
                  </a:lnTo>
                  <a:lnTo>
                    <a:pt x="3892" y="23132"/>
                  </a:lnTo>
                  <a:lnTo>
                    <a:pt x="3892" y="23132"/>
                  </a:lnTo>
                  <a:lnTo>
                    <a:pt x="3913" y="23121"/>
                  </a:lnTo>
                  <a:lnTo>
                    <a:pt x="3976" y="23121"/>
                  </a:lnTo>
                  <a:lnTo>
                    <a:pt x="4123" y="23100"/>
                  </a:lnTo>
                  <a:lnTo>
                    <a:pt x="4164" y="23038"/>
                  </a:lnTo>
                  <a:lnTo>
                    <a:pt x="4185" y="23038"/>
                  </a:lnTo>
                  <a:lnTo>
                    <a:pt x="4185" y="23100"/>
                  </a:lnTo>
                  <a:lnTo>
                    <a:pt x="4248" y="23121"/>
                  </a:lnTo>
                  <a:lnTo>
                    <a:pt x="4332" y="23121"/>
                  </a:lnTo>
                  <a:lnTo>
                    <a:pt x="4436" y="23247"/>
                  </a:lnTo>
                  <a:lnTo>
                    <a:pt x="4478" y="23268"/>
                  </a:lnTo>
                  <a:lnTo>
                    <a:pt x="4562" y="23226"/>
                  </a:lnTo>
                  <a:lnTo>
                    <a:pt x="4604" y="23142"/>
                  </a:lnTo>
                  <a:lnTo>
                    <a:pt x="4604" y="23059"/>
                  </a:lnTo>
                  <a:lnTo>
                    <a:pt x="4583" y="23017"/>
                  </a:lnTo>
                  <a:lnTo>
                    <a:pt x="4583" y="22954"/>
                  </a:lnTo>
                  <a:lnTo>
                    <a:pt x="4688" y="22954"/>
                  </a:lnTo>
                  <a:lnTo>
                    <a:pt x="4709" y="22933"/>
                  </a:lnTo>
                  <a:close/>
                  <a:moveTo>
                    <a:pt x="4269" y="25193"/>
                  </a:moveTo>
                  <a:lnTo>
                    <a:pt x="4290" y="25277"/>
                  </a:lnTo>
                  <a:lnTo>
                    <a:pt x="4395" y="25297"/>
                  </a:lnTo>
                  <a:lnTo>
                    <a:pt x="4436" y="25339"/>
                  </a:lnTo>
                  <a:lnTo>
                    <a:pt x="4353" y="25339"/>
                  </a:lnTo>
                  <a:lnTo>
                    <a:pt x="4290" y="25318"/>
                  </a:lnTo>
                  <a:lnTo>
                    <a:pt x="4123" y="25318"/>
                  </a:lnTo>
                  <a:lnTo>
                    <a:pt x="4060" y="25381"/>
                  </a:lnTo>
                  <a:lnTo>
                    <a:pt x="4039" y="25318"/>
                  </a:lnTo>
                  <a:lnTo>
                    <a:pt x="3976" y="25339"/>
                  </a:lnTo>
                  <a:lnTo>
                    <a:pt x="3955" y="25444"/>
                  </a:lnTo>
                  <a:lnTo>
                    <a:pt x="3913" y="25486"/>
                  </a:lnTo>
                  <a:lnTo>
                    <a:pt x="3851" y="25528"/>
                  </a:lnTo>
                  <a:lnTo>
                    <a:pt x="3725" y="25549"/>
                  </a:lnTo>
                  <a:lnTo>
                    <a:pt x="3641" y="25611"/>
                  </a:lnTo>
                  <a:lnTo>
                    <a:pt x="3725" y="25528"/>
                  </a:lnTo>
                  <a:lnTo>
                    <a:pt x="3830" y="25507"/>
                  </a:lnTo>
                  <a:lnTo>
                    <a:pt x="3872" y="25444"/>
                  </a:lnTo>
                  <a:lnTo>
                    <a:pt x="3913" y="25381"/>
                  </a:lnTo>
                  <a:lnTo>
                    <a:pt x="3955" y="25318"/>
                  </a:lnTo>
                  <a:lnTo>
                    <a:pt x="4018" y="25318"/>
                  </a:lnTo>
                  <a:lnTo>
                    <a:pt x="4227" y="25193"/>
                  </a:lnTo>
                  <a:close/>
                  <a:moveTo>
                    <a:pt x="16614" y="1"/>
                  </a:moveTo>
                  <a:lnTo>
                    <a:pt x="16530" y="22"/>
                  </a:lnTo>
                  <a:lnTo>
                    <a:pt x="16489" y="84"/>
                  </a:lnTo>
                  <a:lnTo>
                    <a:pt x="16489" y="168"/>
                  </a:lnTo>
                  <a:lnTo>
                    <a:pt x="16509" y="273"/>
                  </a:lnTo>
                  <a:lnTo>
                    <a:pt x="16509" y="336"/>
                  </a:lnTo>
                  <a:lnTo>
                    <a:pt x="16468" y="398"/>
                  </a:lnTo>
                  <a:lnTo>
                    <a:pt x="16405" y="336"/>
                  </a:lnTo>
                  <a:lnTo>
                    <a:pt x="16384" y="210"/>
                  </a:lnTo>
                  <a:lnTo>
                    <a:pt x="16321" y="126"/>
                  </a:lnTo>
                  <a:lnTo>
                    <a:pt x="16279" y="126"/>
                  </a:lnTo>
                  <a:lnTo>
                    <a:pt x="16216" y="84"/>
                  </a:lnTo>
                  <a:lnTo>
                    <a:pt x="16175" y="64"/>
                  </a:lnTo>
                  <a:lnTo>
                    <a:pt x="16154" y="105"/>
                  </a:lnTo>
                  <a:lnTo>
                    <a:pt x="16112" y="210"/>
                  </a:lnTo>
                  <a:lnTo>
                    <a:pt x="16070" y="273"/>
                  </a:lnTo>
                  <a:lnTo>
                    <a:pt x="15986" y="231"/>
                  </a:lnTo>
                  <a:lnTo>
                    <a:pt x="15903" y="273"/>
                  </a:lnTo>
                  <a:lnTo>
                    <a:pt x="15882" y="377"/>
                  </a:lnTo>
                  <a:lnTo>
                    <a:pt x="15924" y="440"/>
                  </a:lnTo>
                  <a:lnTo>
                    <a:pt x="15965" y="503"/>
                  </a:lnTo>
                  <a:lnTo>
                    <a:pt x="15882" y="587"/>
                  </a:lnTo>
                  <a:lnTo>
                    <a:pt x="15777" y="712"/>
                  </a:lnTo>
                  <a:lnTo>
                    <a:pt x="15777" y="754"/>
                  </a:lnTo>
                  <a:lnTo>
                    <a:pt x="15861" y="796"/>
                  </a:lnTo>
                  <a:lnTo>
                    <a:pt x="15882" y="838"/>
                  </a:lnTo>
                  <a:lnTo>
                    <a:pt x="15840" y="901"/>
                  </a:lnTo>
                  <a:lnTo>
                    <a:pt x="15777" y="901"/>
                  </a:lnTo>
                  <a:lnTo>
                    <a:pt x="15631" y="817"/>
                  </a:lnTo>
                  <a:lnTo>
                    <a:pt x="15421" y="817"/>
                  </a:lnTo>
                  <a:lnTo>
                    <a:pt x="15380" y="963"/>
                  </a:lnTo>
                  <a:lnTo>
                    <a:pt x="15421" y="1131"/>
                  </a:lnTo>
                  <a:lnTo>
                    <a:pt x="15484" y="1277"/>
                  </a:lnTo>
                  <a:lnTo>
                    <a:pt x="15631" y="1340"/>
                  </a:lnTo>
                  <a:lnTo>
                    <a:pt x="15672" y="1382"/>
                  </a:lnTo>
                  <a:lnTo>
                    <a:pt x="15672" y="1445"/>
                  </a:lnTo>
                  <a:lnTo>
                    <a:pt x="15547" y="1403"/>
                  </a:lnTo>
                  <a:lnTo>
                    <a:pt x="15421" y="1340"/>
                  </a:lnTo>
                  <a:lnTo>
                    <a:pt x="15317" y="1152"/>
                  </a:lnTo>
                  <a:lnTo>
                    <a:pt x="15128" y="1026"/>
                  </a:lnTo>
                  <a:lnTo>
                    <a:pt x="15045" y="963"/>
                  </a:lnTo>
                  <a:lnTo>
                    <a:pt x="15024" y="1026"/>
                  </a:lnTo>
                  <a:lnTo>
                    <a:pt x="15045" y="1068"/>
                  </a:lnTo>
                  <a:lnTo>
                    <a:pt x="15045" y="1173"/>
                  </a:lnTo>
                  <a:lnTo>
                    <a:pt x="15066" y="1256"/>
                  </a:lnTo>
                  <a:lnTo>
                    <a:pt x="15128" y="1340"/>
                  </a:lnTo>
                  <a:lnTo>
                    <a:pt x="15128" y="1465"/>
                  </a:lnTo>
                  <a:lnTo>
                    <a:pt x="15045" y="1549"/>
                  </a:lnTo>
                  <a:lnTo>
                    <a:pt x="15045" y="1382"/>
                  </a:lnTo>
                  <a:lnTo>
                    <a:pt x="15003" y="1256"/>
                  </a:lnTo>
                  <a:lnTo>
                    <a:pt x="14919" y="1110"/>
                  </a:lnTo>
                  <a:lnTo>
                    <a:pt x="14919" y="1026"/>
                  </a:lnTo>
                  <a:lnTo>
                    <a:pt x="14836" y="921"/>
                  </a:lnTo>
                  <a:lnTo>
                    <a:pt x="14731" y="859"/>
                  </a:lnTo>
                  <a:lnTo>
                    <a:pt x="14647" y="984"/>
                  </a:lnTo>
                  <a:lnTo>
                    <a:pt x="14605" y="1068"/>
                  </a:lnTo>
                  <a:lnTo>
                    <a:pt x="14543" y="984"/>
                  </a:lnTo>
                  <a:lnTo>
                    <a:pt x="14605" y="921"/>
                  </a:lnTo>
                  <a:lnTo>
                    <a:pt x="14605" y="859"/>
                  </a:lnTo>
                  <a:lnTo>
                    <a:pt x="14522" y="817"/>
                  </a:lnTo>
                  <a:lnTo>
                    <a:pt x="14501" y="733"/>
                  </a:lnTo>
                  <a:lnTo>
                    <a:pt x="14480" y="691"/>
                  </a:lnTo>
                  <a:lnTo>
                    <a:pt x="14375" y="691"/>
                  </a:lnTo>
                  <a:lnTo>
                    <a:pt x="14292" y="733"/>
                  </a:lnTo>
                  <a:lnTo>
                    <a:pt x="14271" y="712"/>
                  </a:lnTo>
                  <a:lnTo>
                    <a:pt x="14292" y="628"/>
                  </a:lnTo>
                  <a:lnTo>
                    <a:pt x="14375" y="545"/>
                  </a:lnTo>
                  <a:lnTo>
                    <a:pt x="14271" y="566"/>
                  </a:lnTo>
                  <a:lnTo>
                    <a:pt x="14166" y="670"/>
                  </a:lnTo>
                  <a:lnTo>
                    <a:pt x="14124" y="754"/>
                  </a:lnTo>
                  <a:lnTo>
                    <a:pt x="14020" y="817"/>
                  </a:lnTo>
                  <a:lnTo>
                    <a:pt x="13957" y="838"/>
                  </a:lnTo>
                  <a:lnTo>
                    <a:pt x="13852" y="984"/>
                  </a:lnTo>
                  <a:lnTo>
                    <a:pt x="13810" y="984"/>
                  </a:lnTo>
                  <a:lnTo>
                    <a:pt x="13768" y="880"/>
                  </a:lnTo>
                  <a:lnTo>
                    <a:pt x="13685" y="817"/>
                  </a:lnTo>
                  <a:lnTo>
                    <a:pt x="13643" y="817"/>
                  </a:lnTo>
                  <a:lnTo>
                    <a:pt x="13601" y="880"/>
                  </a:lnTo>
                  <a:lnTo>
                    <a:pt x="13580" y="963"/>
                  </a:lnTo>
                  <a:lnTo>
                    <a:pt x="13601" y="1089"/>
                  </a:lnTo>
                  <a:lnTo>
                    <a:pt x="13768" y="1193"/>
                  </a:lnTo>
                  <a:lnTo>
                    <a:pt x="13768" y="1256"/>
                  </a:lnTo>
                  <a:lnTo>
                    <a:pt x="13685" y="1256"/>
                  </a:lnTo>
                  <a:lnTo>
                    <a:pt x="13643" y="1382"/>
                  </a:lnTo>
                  <a:lnTo>
                    <a:pt x="13643" y="1507"/>
                  </a:lnTo>
                  <a:lnTo>
                    <a:pt x="13768" y="1591"/>
                  </a:lnTo>
                  <a:lnTo>
                    <a:pt x="13852" y="1570"/>
                  </a:lnTo>
                  <a:lnTo>
                    <a:pt x="13915" y="1507"/>
                  </a:lnTo>
                  <a:lnTo>
                    <a:pt x="14103" y="1507"/>
                  </a:lnTo>
                  <a:lnTo>
                    <a:pt x="14229" y="1675"/>
                  </a:lnTo>
                  <a:lnTo>
                    <a:pt x="14333" y="1717"/>
                  </a:lnTo>
                  <a:lnTo>
                    <a:pt x="14396" y="1800"/>
                  </a:lnTo>
                  <a:lnTo>
                    <a:pt x="14375" y="1863"/>
                  </a:lnTo>
                  <a:lnTo>
                    <a:pt x="14375" y="1926"/>
                  </a:lnTo>
                  <a:lnTo>
                    <a:pt x="14396" y="2072"/>
                  </a:lnTo>
                  <a:lnTo>
                    <a:pt x="14333" y="2219"/>
                  </a:lnTo>
                  <a:lnTo>
                    <a:pt x="14333" y="2302"/>
                  </a:lnTo>
                  <a:lnTo>
                    <a:pt x="14417" y="2407"/>
                  </a:lnTo>
                  <a:lnTo>
                    <a:pt x="14417" y="2533"/>
                  </a:lnTo>
                  <a:lnTo>
                    <a:pt x="14438" y="2616"/>
                  </a:lnTo>
                  <a:lnTo>
                    <a:pt x="14543" y="2700"/>
                  </a:lnTo>
                  <a:lnTo>
                    <a:pt x="14626" y="2700"/>
                  </a:lnTo>
                  <a:lnTo>
                    <a:pt x="14710" y="2784"/>
                  </a:lnTo>
                  <a:lnTo>
                    <a:pt x="14836" y="2846"/>
                  </a:lnTo>
                  <a:lnTo>
                    <a:pt x="14836" y="2909"/>
                  </a:lnTo>
                  <a:lnTo>
                    <a:pt x="14856" y="2993"/>
                  </a:lnTo>
                  <a:lnTo>
                    <a:pt x="14731" y="2888"/>
                  </a:lnTo>
                  <a:lnTo>
                    <a:pt x="14584" y="2805"/>
                  </a:lnTo>
                  <a:lnTo>
                    <a:pt x="14417" y="2805"/>
                  </a:lnTo>
                  <a:lnTo>
                    <a:pt x="14333" y="2742"/>
                  </a:lnTo>
                  <a:lnTo>
                    <a:pt x="14312" y="2679"/>
                  </a:lnTo>
                  <a:lnTo>
                    <a:pt x="14312" y="2533"/>
                  </a:lnTo>
                  <a:lnTo>
                    <a:pt x="14271" y="2323"/>
                  </a:lnTo>
                  <a:lnTo>
                    <a:pt x="14312" y="2219"/>
                  </a:lnTo>
                  <a:lnTo>
                    <a:pt x="14312" y="2114"/>
                  </a:lnTo>
                  <a:lnTo>
                    <a:pt x="14208" y="2009"/>
                  </a:lnTo>
                  <a:lnTo>
                    <a:pt x="14208" y="1926"/>
                  </a:lnTo>
                  <a:lnTo>
                    <a:pt x="14166" y="1779"/>
                  </a:lnTo>
                  <a:lnTo>
                    <a:pt x="14103" y="1737"/>
                  </a:lnTo>
                  <a:lnTo>
                    <a:pt x="14020" y="1696"/>
                  </a:lnTo>
                  <a:lnTo>
                    <a:pt x="13957" y="1654"/>
                  </a:lnTo>
                  <a:lnTo>
                    <a:pt x="13852" y="1633"/>
                  </a:lnTo>
                  <a:lnTo>
                    <a:pt x="13748" y="1675"/>
                  </a:lnTo>
                  <a:lnTo>
                    <a:pt x="13601" y="1696"/>
                  </a:lnTo>
                  <a:lnTo>
                    <a:pt x="13538" y="1675"/>
                  </a:lnTo>
                  <a:lnTo>
                    <a:pt x="13476" y="1675"/>
                  </a:lnTo>
                  <a:lnTo>
                    <a:pt x="13434" y="1863"/>
                  </a:lnTo>
                  <a:lnTo>
                    <a:pt x="13476" y="1905"/>
                  </a:lnTo>
                  <a:lnTo>
                    <a:pt x="13476" y="2009"/>
                  </a:lnTo>
                  <a:lnTo>
                    <a:pt x="13434" y="2072"/>
                  </a:lnTo>
                  <a:lnTo>
                    <a:pt x="13266" y="1989"/>
                  </a:lnTo>
                  <a:lnTo>
                    <a:pt x="13078" y="1779"/>
                  </a:lnTo>
                  <a:lnTo>
                    <a:pt x="13036" y="1779"/>
                  </a:lnTo>
                  <a:lnTo>
                    <a:pt x="12973" y="1821"/>
                  </a:lnTo>
                  <a:lnTo>
                    <a:pt x="12931" y="1821"/>
                  </a:lnTo>
                  <a:lnTo>
                    <a:pt x="12869" y="1758"/>
                  </a:lnTo>
                  <a:lnTo>
                    <a:pt x="12701" y="1717"/>
                  </a:lnTo>
                  <a:lnTo>
                    <a:pt x="12639" y="1779"/>
                  </a:lnTo>
                  <a:lnTo>
                    <a:pt x="12639" y="1884"/>
                  </a:lnTo>
                  <a:lnTo>
                    <a:pt x="12701" y="2009"/>
                  </a:lnTo>
                  <a:lnTo>
                    <a:pt x="12639" y="2093"/>
                  </a:lnTo>
                  <a:lnTo>
                    <a:pt x="12701" y="2198"/>
                  </a:lnTo>
                  <a:lnTo>
                    <a:pt x="12743" y="2344"/>
                  </a:lnTo>
                  <a:lnTo>
                    <a:pt x="12722" y="2491"/>
                  </a:lnTo>
                  <a:lnTo>
                    <a:pt x="12743" y="2533"/>
                  </a:lnTo>
                  <a:lnTo>
                    <a:pt x="12764" y="2700"/>
                  </a:lnTo>
                  <a:lnTo>
                    <a:pt x="12743" y="2742"/>
                  </a:lnTo>
                  <a:lnTo>
                    <a:pt x="12743" y="2846"/>
                  </a:lnTo>
                  <a:lnTo>
                    <a:pt x="12827" y="3014"/>
                  </a:lnTo>
                  <a:lnTo>
                    <a:pt x="12848" y="3118"/>
                  </a:lnTo>
                  <a:lnTo>
                    <a:pt x="12827" y="3265"/>
                  </a:lnTo>
                  <a:lnTo>
                    <a:pt x="12827" y="3349"/>
                  </a:lnTo>
                  <a:lnTo>
                    <a:pt x="12911" y="3453"/>
                  </a:lnTo>
                  <a:lnTo>
                    <a:pt x="12931" y="3579"/>
                  </a:lnTo>
                  <a:lnTo>
                    <a:pt x="12931" y="3662"/>
                  </a:lnTo>
                  <a:lnTo>
                    <a:pt x="13057" y="3767"/>
                  </a:lnTo>
                  <a:lnTo>
                    <a:pt x="13120" y="3851"/>
                  </a:lnTo>
                  <a:lnTo>
                    <a:pt x="13120" y="3955"/>
                  </a:lnTo>
                  <a:lnTo>
                    <a:pt x="13162" y="3997"/>
                  </a:lnTo>
                  <a:lnTo>
                    <a:pt x="13245" y="3997"/>
                  </a:lnTo>
                  <a:lnTo>
                    <a:pt x="13245" y="4060"/>
                  </a:lnTo>
                  <a:lnTo>
                    <a:pt x="13266" y="4123"/>
                  </a:lnTo>
                  <a:lnTo>
                    <a:pt x="13371" y="4186"/>
                  </a:lnTo>
                  <a:lnTo>
                    <a:pt x="13392" y="4206"/>
                  </a:lnTo>
                  <a:lnTo>
                    <a:pt x="13371" y="4227"/>
                  </a:lnTo>
                  <a:lnTo>
                    <a:pt x="13266" y="4227"/>
                  </a:lnTo>
                  <a:lnTo>
                    <a:pt x="13224" y="4206"/>
                  </a:lnTo>
                  <a:lnTo>
                    <a:pt x="13141" y="4206"/>
                  </a:lnTo>
                  <a:lnTo>
                    <a:pt x="13078" y="4165"/>
                  </a:lnTo>
                  <a:lnTo>
                    <a:pt x="13078" y="4081"/>
                  </a:lnTo>
                  <a:lnTo>
                    <a:pt x="13057" y="4018"/>
                  </a:lnTo>
                  <a:lnTo>
                    <a:pt x="12973" y="3997"/>
                  </a:lnTo>
                  <a:lnTo>
                    <a:pt x="12911" y="4018"/>
                  </a:lnTo>
                  <a:lnTo>
                    <a:pt x="12848" y="4018"/>
                  </a:lnTo>
                  <a:lnTo>
                    <a:pt x="12827" y="3976"/>
                  </a:lnTo>
                  <a:lnTo>
                    <a:pt x="12827" y="3872"/>
                  </a:lnTo>
                  <a:lnTo>
                    <a:pt x="12806" y="3851"/>
                  </a:lnTo>
                  <a:lnTo>
                    <a:pt x="12743" y="3893"/>
                  </a:lnTo>
                  <a:lnTo>
                    <a:pt x="12659" y="4060"/>
                  </a:lnTo>
                  <a:lnTo>
                    <a:pt x="12534" y="4102"/>
                  </a:lnTo>
                  <a:lnTo>
                    <a:pt x="12450" y="4102"/>
                  </a:lnTo>
                  <a:lnTo>
                    <a:pt x="12325" y="3997"/>
                  </a:lnTo>
                  <a:lnTo>
                    <a:pt x="12220" y="3997"/>
                  </a:lnTo>
                  <a:lnTo>
                    <a:pt x="12178" y="3914"/>
                  </a:lnTo>
                  <a:lnTo>
                    <a:pt x="12178" y="3809"/>
                  </a:lnTo>
                  <a:lnTo>
                    <a:pt x="12199" y="3683"/>
                  </a:lnTo>
                  <a:lnTo>
                    <a:pt x="12115" y="3495"/>
                  </a:lnTo>
                  <a:lnTo>
                    <a:pt x="12074" y="3453"/>
                  </a:lnTo>
                  <a:lnTo>
                    <a:pt x="12032" y="3328"/>
                  </a:lnTo>
                  <a:lnTo>
                    <a:pt x="12032" y="3244"/>
                  </a:lnTo>
                  <a:lnTo>
                    <a:pt x="12095" y="3181"/>
                  </a:lnTo>
                  <a:lnTo>
                    <a:pt x="12115" y="3139"/>
                  </a:lnTo>
                  <a:lnTo>
                    <a:pt x="12095" y="2867"/>
                  </a:lnTo>
                  <a:lnTo>
                    <a:pt x="12011" y="2742"/>
                  </a:lnTo>
                  <a:lnTo>
                    <a:pt x="11906" y="2595"/>
                  </a:lnTo>
                  <a:lnTo>
                    <a:pt x="11906" y="2491"/>
                  </a:lnTo>
                  <a:lnTo>
                    <a:pt x="11802" y="2240"/>
                  </a:lnTo>
                  <a:lnTo>
                    <a:pt x="11760" y="2135"/>
                  </a:lnTo>
                  <a:lnTo>
                    <a:pt x="11676" y="2093"/>
                  </a:lnTo>
                  <a:lnTo>
                    <a:pt x="11655" y="2009"/>
                  </a:lnTo>
                  <a:lnTo>
                    <a:pt x="11571" y="1989"/>
                  </a:lnTo>
                  <a:lnTo>
                    <a:pt x="11467" y="1968"/>
                  </a:lnTo>
                  <a:lnTo>
                    <a:pt x="11383" y="1905"/>
                  </a:lnTo>
                  <a:lnTo>
                    <a:pt x="11279" y="1926"/>
                  </a:lnTo>
                  <a:lnTo>
                    <a:pt x="11237" y="1989"/>
                  </a:lnTo>
                  <a:lnTo>
                    <a:pt x="11237" y="2114"/>
                  </a:lnTo>
                  <a:lnTo>
                    <a:pt x="11195" y="2177"/>
                  </a:lnTo>
                  <a:lnTo>
                    <a:pt x="11237" y="2240"/>
                  </a:lnTo>
                  <a:lnTo>
                    <a:pt x="11195" y="2323"/>
                  </a:lnTo>
                  <a:lnTo>
                    <a:pt x="11132" y="2533"/>
                  </a:lnTo>
                  <a:lnTo>
                    <a:pt x="11132" y="2658"/>
                  </a:lnTo>
                  <a:lnTo>
                    <a:pt x="11153" y="2825"/>
                  </a:lnTo>
                  <a:lnTo>
                    <a:pt x="11195" y="2867"/>
                  </a:lnTo>
                  <a:lnTo>
                    <a:pt x="11174" y="3035"/>
                  </a:lnTo>
                  <a:lnTo>
                    <a:pt x="11132" y="3181"/>
                  </a:lnTo>
                  <a:lnTo>
                    <a:pt x="11153" y="3286"/>
                  </a:lnTo>
                  <a:lnTo>
                    <a:pt x="11153" y="3495"/>
                  </a:lnTo>
                  <a:lnTo>
                    <a:pt x="11090" y="3537"/>
                  </a:lnTo>
                  <a:lnTo>
                    <a:pt x="11048" y="3474"/>
                  </a:lnTo>
                  <a:lnTo>
                    <a:pt x="10986" y="3453"/>
                  </a:lnTo>
                  <a:lnTo>
                    <a:pt x="10944" y="3495"/>
                  </a:lnTo>
                  <a:lnTo>
                    <a:pt x="10860" y="3474"/>
                  </a:lnTo>
                  <a:lnTo>
                    <a:pt x="10839" y="3453"/>
                  </a:lnTo>
                  <a:lnTo>
                    <a:pt x="10755" y="3432"/>
                  </a:lnTo>
                  <a:lnTo>
                    <a:pt x="10630" y="3390"/>
                  </a:lnTo>
                  <a:lnTo>
                    <a:pt x="10546" y="3328"/>
                  </a:lnTo>
                  <a:lnTo>
                    <a:pt x="10504" y="3328"/>
                  </a:lnTo>
                  <a:lnTo>
                    <a:pt x="10462" y="3349"/>
                  </a:lnTo>
                  <a:lnTo>
                    <a:pt x="10504" y="3432"/>
                  </a:lnTo>
                  <a:lnTo>
                    <a:pt x="10567" y="3495"/>
                  </a:lnTo>
                  <a:lnTo>
                    <a:pt x="10567" y="3558"/>
                  </a:lnTo>
                  <a:lnTo>
                    <a:pt x="10546" y="3600"/>
                  </a:lnTo>
                  <a:lnTo>
                    <a:pt x="10525" y="3662"/>
                  </a:lnTo>
                  <a:lnTo>
                    <a:pt x="10462" y="3662"/>
                  </a:lnTo>
                  <a:lnTo>
                    <a:pt x="10442" y="3641"/>
                  </a:lnTo>
                  <a:lnTo>
                    <a:pt x="10358" y="3641"/>
                  </a:lnTo>
                  <a:lnTo>
                    <a:pt x="10316" y="3579"/>
                  </a:lnTo>
                  <a:lnTo>
                    <a:pt x="10316" y="3432"/>
                  </a:lnTo>
                  <a:lnTo>
                    <a:pt x="10232" y="3286"/>
                  </a:lnTo>
                  <a:lnTo>
                    <a:pt x="10211" y="3160"/>
                  </a:lnTo>
                  <a:lnTo>
                    <a:pt x="10190" y="3056"/>
                  </a:lnTo>
                  <a:lnTo>
                    <a:pt x="10107" y="2972"/>
                  </a:lnTo>
                  <a:lnTo>
                    <a:pt x="10107" y="2909"/>
                  </a:lnTo>
                  <a:lnTo>
                    <a:pt x="10044" y="2825"/>
                  </a:lnTo>
                  <a:lnTo>
                    <a:pt x="9981" y="2909"/>
                  </a:lnTo>
                  <a:lnTo>
                    <a:pt x="10023" y="2993"/>
                  </a:lnTo>
                  <a:lnTo>
                    <a:pt x="9981" y="3035"/>
                  </a:lnTo>
                  <a:lnTo>
                    <a:pt x="9981" y="3118"/>
                  </a:lnTo>
                  <a:lnTo>
                    <a:pt x="9939" y="3202"/>
                  </a:lnTo>
                  <a:lnTo>
                    <a:pt x="9898" y="3244"/>
                  </a:lnTo>
                  <a:lnTo>
                    <a:pt x="9814" y="3265"/>
                  </a:lnTo>
                  <a:lnTo>
                    <a:pt x="9772" y="3369"/>
                  </a:lnTo>
                  <a:lnTo>
                    <a:pt x="9667" y="3537"/>
                  </a:lnTo>
                  <a:lnTo>
                    <a:pt x="9584" y="3621"/>
                  </a:lnTo>
                  <a:lnTo>
                    <a:pt x="9584" y="3662"/>
                  </a:lnTo>
                  <a:lnTo>
                    <a:pt x="9521" y="3725"/>
                  </a:lnTo>
                  <a:lnTo>
                    <a:pt x="9458" y="3851"/>
                  </a:lnTo>
                  <a:lnTo>
                    <a:pt x="9395" y="3851"/>
                  </a:lnTo>
                  <a:lnTo>
                    <a:pt x="9374" y="3788"/>
                  </a:lnTo>
                  <a:lnTo>
                    <a:pt x="9395" y="3683"/>
                  </a:lnTo>
                  <a:lnTo>
                    <a:pt x="9479" y="3579"/>
                  </a:lnTo>
                  <a:lnTo>
                    <a:pt x="9500" y="3474"/>
                  </a:lnTo>
                  <a:lnTo>
                    <a:pt x="9563" y="3432"/>
                  </a:lnTo>
                  <a:lnTo>
                    <a:pt x="9667" y="3369"/>
                  </a:lnTo>
                  <a:lnTo>
                    <a:pt x="9709" y="3244"/>
                  </a:lnTo>
                  <a:lnTo>
                    <a:pt x="9793" y="3160"/>
                  </a:lnTo>
                  <a:lnTo>
                    <a:pt x="9814" y="3077"/>
                  </a:lnTo>
                  <a:lnTo>
                    <a:pt x="9814" y="3035"/>
                  </a:lnTo>
                  <a:lnTo>
                    <a:pt x="9772" y="2993"/>
                  </a:lnTo>
                  <a:lnTo>
                    <a:pt x="9793" y="2930"/>
                  </a:lnTo>
                  <a:lnTo>
                    <a:pt x="9877" y="2909"/>
                  </a:lnTo>
                  <a:lnTo>
                    <a:pt x="9898" y="2825"/>
                  </a:lnTo>
                  <a:lnTo>
                    <a:pt x="9898" y="2742"/>
                  </a:lnTo>
                  <a:lnTo>
                    <a:pt x="9939" y="2637"/>
                  </a:lnTo>
                  <a:lnTo>
                    <a:pt x="10023" y="2470"/>
                  </a:lnTo>
                  <a:lnTo>
                    <a:pt x="10023" y="2365"/>
                  </a:lnTo>
                  <a:lnTo>
                    <a:pt x="10086" y="2198"/>
                  </a:lnTo>
                  <a:lnTo>
                    <a:pt x="10107" y="1947"/>
                  </a:lnTo>
                  <a:lnTo>
                    <a:pt x="10086" y="1863"/>
                  </a:lnTo>
                  <a:lnTo>
                    <a:pt x="9918" y="1842"/>
                  </a:lnTo>
                  <a:lnTo>
                    <a:pt x="9814" y="1863"/>
                  </a:lnTo>
                  <a:lnTo>
                    <a:pt x="9709" y="1947"/>
                  </a:lnTo>
                  <a:lnTo>
                    <a:pt x="9605" y="1884"/>
                  </a:lnTo>
                  <a:lnTo>
                    <a:pt x="9521" y="1863"/>
                  </a:lnTo>
                  <a:lnTo>
                    <a:pt x="9479" y="1884"/>
                  </a:lnTo>
                  <a:lnTo>
                    <a:pt x="9500" y="1968"/>
                  </a:lnTo>
                  <a:lnTo>
                    <a:pt x="9584" y="2051"/>
                  </a:lnTo>
                  <a:lnTo>
                    <a:pt x="9584" y="2198"/>
                  </a:lnTo>
                  <a:lnTo>
                    <a:pt x="9563" y="2281"/>
                  </a:lnTo>
                  <a:lnTo>
                    <a:pt x="9500" y="2219"/>
                  </a:lnTo>
                  <a:lnTo>
                    <a:pt x="9479" y="2093"/>
                  </a:lnTo>
                  <a:lnTo>
                    <a:pt x="9395" y="2009"/>
                  </a:lnTo>
                  <a:lnTo>
                    <a:pt x="9312" y="1989"/>
                  </a:lnTo>
                  <a:lnTo>
                    <a:pt x="9165" y="2114"/>
                  </a:lnTo>
                  <a:lnTo>
                    <a:pt x="9165" y="2219"/>
                  </a:lnTo>
                  <a:lnTo>
                    <a:pt x="9207" y="2302"/>
                  </a:lnTo>
                  <a:lnTo>
                    <a:pt x="9165" y="2386"/>
                  </a:lnTo>
                  <a:lnTo>
                    <a:pt x="9061" y="2386"/>
                  </a:lnTo>
                  <a:lnTo>
                    <a:pt x="9061" y="2323"/>
                  </a:lnTo>
                  <a:lnTo>
                    <a:pt x="9061" y="2219"/>
                  </a:lnTo>
                  <a:lnTo>
                    <a:pt x="9040" y="2114"/>
                  </a:lnTo>
                  <a:lnTo>
                    <a:pt x="8956" y="2072"/>
                  </a:lnTo>
                  <a:lnTo>
                    <a:pt x="8747" y="2072"/>
                  </a:lnTo>
                  <a:lnTo>
                    <a:pt x="8538" y="2156"/>
                  </a:lnTo>
                  <a:lnTo>
                    <a:pt x="8307" y="2156"/>
                  </a:lnTo>
                  <a:lnTo>
                    <a:pt x="8140" y="2093"/>
                  </a:lnTo>
                  <a:lnTo>
                    <a:pt x="8056" y="2093"/>
                  </a:lnTo>
                  <a:lnTo>
                    <a:pt x="7994" y="2114"/>
                  </a:lnTo>
                  <a:lnTo>
                    <a:pt x="7910" y="2093"/>
                  </a:lnTo>
                  <a:lnTo>
                    <a:pt x="7805" y="2093"/>
                  </a:lnTo>
                  <a:lnTo>
                    <a:pt x="7701" y="2177"/>
                  </a:lnTo>
                  <a:lnTo>
                    <a:pt x="7680" y="2219"/>
                  </a:lnTo>
                  <a:lnTo>
                    <a:pt x="7722" y="2302"/>
                  </a:lnTo>
                  <a:lnTo>
                    <a:pt x="7722" y="2386"/>
                  </a:lnTo>
                  <a:lnTo>
                    <a:pt x="7784" y="2491"/>
                  </a:lnTo>
                  <a:lnTo>
                    <a:pt x="7805" y="2533"/>
                  </a:lnTo>
                  <a:lnTo>
                    <a:pt x="7784" y="2616"/>
                  </a:lnTo>
                  <a:lnTo>
                    <a:pt x="7722" y="2784"/>
                  </a:lnTo>
                  <a:lnTo>
                    <a:pt x="7742" y="2930"/>
                  </a:lnTo>
                  <a:lnTo>
                    <a:pt x="7889" y="3118"/>
                  </a:lnTo>
                  <a:lnTo>
                    <a:pt x="7889" y="3223"/>
                  </a:lnTo>
                  <a:lnTo>
                    <a:pt x="7910" y="3432"/>
                  </a:lnTo>
                  <a:lnTo>
                    <a:pt x="7889" y="3453"/>
                  </a:lnTo>
                  <a:lnTo>
                    <a:pt x="7826" y="3411"/>
                  </a:lnTo>
                  <a:lnTo>
                    <a:pt x="7784" y="3307"/>
                  </a:lnTo>
                  <a:lnTo>
                    <a:pt x="7638" y="3160"/>
                  </a:lnTo>
                  <a:lnTo>
                    <a:pt x="7596" y="3118"/>
                  </a:lnTo>
                  <a:lnTo>
                    <a:pt x="7596" y="2909"/>
                  </a:lnTo>
                  <a:lnTo>
                    <a:pt x="7617" y="2700"/>
                  </a:lnTo>
                  <a:lnTo>
                    <a:pt x="7617" y="2595"/>
                  </a:lnTo>
                  <a:lnTo>
                    <a:pt x="7512" y="2428"/>
                  </a:lnTo>
                  <a:lnTo>
                    <a:pt x="7512" y="2323"/>
                  </a:lnTo>
                  <a:lnTo>
                    <a:pt x="7491" y="2281"/>
                  </a:lnTo>
                  <a:lnTo>
                    <a:pt x="7429" y="2261"/>
                  </a:lnTo>
                  <a:lnTo>
                    <a:pt x="7303" y="2302"/>
                  </a:lnTo>
                  <a:lnTo>
                    <a:pt x="7177" y="2386"/>
                  </a:lnTo>
                  <a:lnTo>
                    <a:pt x="7010" y="2407"/>
                  </a:lnTo>
                  <a:lnTo>
                    <a:pt x="6947" y="2470"/>
                  </a:lnTo>
                  <a:lnTo>
                    <a:pt x="6905" y="2595"/>
                  </a:lnTo>
                  <a:lnTo>
                    <a:pt x="6947" y="2700"/>
                  </a:lnTo>
                  <a:lnTo>
                    <a:pt x="6905" y="2825"/>
                  </a:lnTo>
                  <a:lnTo>
                    <a:pt x="6843" y="2930"/>
                  </a:lnTo>
                  <a:lnTo>
                    <a:pt x="6801" y="2993"/>
                  </a:lnTo>
                  <a:lnTo>
                    <a:pt x="6843" y="3035"/>
                  </a:lnTo>
                  <a:lnTo>
                    <a:pt x="6885" y="3035"/>
                  </a:lnTo>
                  <a:lnTo>
                    <a:pt x="6947" y="3056"/>
                  </a:lnTo>
                  <a:lnTo>
                    <a:pt x="6947" y="3202"/>
                  </a:lnTo>
                  <a:lnTo>
                    <a:pt x="6885" y="3307"/>
                  </a:lnTo>
                  <a:lnTo>
                    <a:pt x="6738" y="3411"/>
                  </a:lnTo>
                  <a:lnTo>
                    <a:pt x="6633" y="3411"/>
                  </a:lnTo>
                  <a:lnTo>
                    <a:pt x="6592" y="3453"/>
                  </a:lnTo>
                  <a:lnTo>
                    <a:pt x="6571" y="3558"/>
                  </a:lnTo>
                  <a:lnTo>
                    <a:pt x="6529" y="3621"/>
                  </a:lnTo>
                  <a:lnTo>
                    <a:pt x="6487" y="3683"/>
                  </a:lnTo>
                  <a:lnTo>
                    <a:pt x="6529" y="3767"/>
                  </a:lnTo>
                  <a:lnTo>
                    <a:pt x="6487" y="3830"/>
                  </a:lnTo>
                  <a:lnTo>
                    <a:pt x="6424" y="3830"/>
                  </a:lnTo>
                  <a:lnTo>
                    <a:pt x="6382" y="3851"/>
                  </a:lnTo>
                  <a:lnTo>
                    <a:pt x="6236" y="3872"/>
                  </a:lnTo>
                  <a:lnTo>
                    <a:pt x="6131" y="3830"/>
                  </a:lnTo>
                  <a:lnTo>
                    <a:pt x="6089" y="3767"/>
                  </a:lnTo>
                  <a:lnTo>
                    <a:pt x="6089" y="3683"/>
                  </a:lnTo>
                  <a:lnTo>
                    <a:pt x="6048" y="3662"/>
                  </a:lnTo>
                  <a:lnTo>
                    <a:pt x="5985" y="3662"/>
                  </a:lnTo>
                  <a:lnTo>
                    <a:pt x="5964" y="3621"/>
                  </a:lnTo>
                  <a:lnTo>
                    <a:pt x="5943" y="3537"/>
                  </a:lnTo>
                  <a:lnTo>
                    <a:pt x="5838" y="3537"/>
                  </a:lnTo>
                  <a:lnTo>
                    <a:pt x="5797" y="3579"/>
                  </a:lnTo>
                  <a:lnTo>
                    <a:pt x="5755" y="3641"/>
                  </a:lnTo>
                  <a:lnTo>
                    <a:pt x="5671" y="3641"/>
                  </a:lnTo>
                  <a:lnTo>
                    <a:pt x="5629" y="3662"/>
                  </a:lnTo>
                  <a:lnTo>
                    <a:pt x="5629" y="3830"/>
                  </a:lnTo>
                  <a:lnTo>
                    <a:pt x="5608" y="3893"/>
                  </a:lnTo>
                  <a:lnTo>
                    <a:pt x="5608" y="3997"/>
                  </a:lnTo>
                  <a:lnTo>
                    <a:pt x="5650" y="4165"/>
                  </a:lnTo>
                  <a:lnTo>
                    <a:pt x="5629" y="4353"/>
                  </a:lnTo>
                  <a:lnTo>
                    <a:pt x="5566" y="4416"/>
                  </a:lnTo>
                  <a:lnTo>
                    <a:pt x="5525" y="4416"/>
                  </a:lnTo>
                  <a:lnTo>
                    <a:pt x="5545" y="4206"/>
                  </a:lnTo>
                  <a:lnTo>
                    <a:pt x="5545" y="4060"/>
                  </a:lnTo>
                  <a:lnTo>
                    <a:pt x="5525" y="3976"/>
                  </a:lnTo>
                  <a:lnTo>
                    <a:pt x="5525" y="3767"/>
                  </a:lnTo>
                  <a:lnTo>
                    <a:pt x="5504" y="3662"/>
                  </a:lnTo>
                  <a:lnTo>
                    <a:pt x="5462" y="3641"/>
                  </a:lnTo>
                  <a:lnTo>
                    <a:pt x="5420" y="3662"/>
                  </a:lnTo>
                  <a:lnTo>
                    <a:pt x="5336" y="3662"/>
                  </a:lnTo>
                  <a:lnTo>
                    <a:pt x="5253" y="3767"/>
                  </a:lnTo>
                  <a:lnTo>
                    <a:pt x="5190" y="3788"/>
                  </a:lnTo>
                  <a:lnTo>
                    <a:pt x="5085" y="3872"/>
                  </a:lnTo>
                  <a:lnTo>
                    <a:pt x="5043" y="3955"/>
                  </a:lnTo>
                  <a:lnTo>
                    <a:pt x="5043" y="4039"/>
                  </a:lnTo>
                  <a:lnTo>
                    <a:pt x="4918" y="4186"/>
                  </a:lnTo>
                  <a:lnTo>
                    <a:pt x="4876" y="4206"/>
                  </a:lnTo>
                  <a:lnTo>
                    <a:pt x="4834" y="4165"/>
                  </a:lnTo>
                  <a:lnTo>
                    <a:pt x="4729" y="4165"/>
                  </a:lnTo>
                  <a:lnTo>
                    <a:pt x="4688" y="4186"/>
                  </a:lnTo>
                  <a:lnTo>
                    <a:pt x="4688" y="4248"/>
                  </a:lnTo>
                  <a:lnTo>
                    <a:pt x="4771" y="4269"/>
                  </a:lnTo>
                  <a:lnTo>
                    <a:pt x="4792" y="4290"/>
                  </a:lnTo>
                  <a:lnTo>
                    <a:pt x="4709" y="4311"/>
                  </a:lnTo>
                  <a:lnTo>
                    <a:pt x="4562" y="4311"/>
                  </a:lnTo>
                  <a:lnTo>
                    <a:pt x="4478" y="4353"/>
                  </a:lnTo>
                  <a:lnTo>
                    <a:pt x="4416" y="4416"/>
                  </a:lnTo>
                  <a:lnTo>
                    <a:pt x="4248" y="4478"/>
                  </a:lnTo>
                  <a:lnTo>
                    <a:pt x="4248" y="4520"/>
                  </a:lnTo>
                  <a:lnTo>
                    <a:pt x="4185" y="4583"/>
                  </a:lnTo>
                  <a:lnTo>
                    <a:pt x="4081" y="4625"/>
                  </a:lnTo>
                  <a:lnTo>
                    <a:pt x="3997" y="4625"/>
                  </a:lnTo>
                  <a:lnTo>
                    <a:pt x="3976" y="4688"/>
                  </a:lnTo>
                  <a:lnTo>
                    <a:pt x="3976" y="4771"/>
                  </a:lnTo>
                  <a:lnTo>
                    <a:pt x="4039" y="4813"/>
                  </a:lnTo>
                  <a:lnTo>
                    <a:pt x="3997" y="4876"/>
                  </a:lnTo>
                  <a:lnTo>
                    <a:pt x="3955" y="4897"/>
                  </a:lnTo>
                  <a:lnTo>
                    <a:pt x="3892" y="4939"/>
                  </a:lnTo>
                  <a:lnTo>
                    <a:pt x="3851" y="5022"/>
                  </a:lnTo>
                  <a:lnTo>
                    <a:pt x="3767" y="5043"/>
                  </a:lnTo>
                  <a:lnTo>
                    <a:pt x="3746" y="5127"/>
                  </a:lnTo>
                  <a:lnTo>
                    <a:pt x="3746" y="5169"/>
                  </a:lnTo>
                  <a:lnTo>
                    <a:pt x="3767" y="5211"/>
                  </a:lnTo>
                  <a:lnTo>
                    <a:pt x="3767" y="5294"/>
                  </a:lnTo>
                  <a:lnTo>
                    <a:pt x="3767" y="5336"/>
                  </a:lnTo>
                  <a:lnTo>
                    <a:pt x="3830" y="5357"/>
                  </a:lnTo>
                  <a:lnTo>
                    <a:pt x="3892" y="5357"/>
                  </a:lnTo>
                  <a:lnTo>
                    <a:pt x="3976" y="5420"/>
                  </a:lnTo>
                  <a:lnTo>
                    <a:pt x="4039" y="5420"/>
                  </a:lnTo>
                  <a:lnTo>
                    <a:pt x="4081" y="5357"/>
                  </a:lnTo>
                  <a:lnTo>
                    <a:pt x="4144" y="5357"/>
                  </a:lnTo>
                  <a:lnTo>
                    <a:pt x="4248" y="5441"/>
                  </a:lnTo>
                  <a:lnTo>
                    <a:pt x="4269" y="5525"/>
                  </a:lnTo>
                  <a:lnTo>
                    <a:pt x="4353" y="5525"/>
                  </a:lnTo>
                  <a:lnTo>
                    <a:pt x="4457" y="5441"/>
                  </a:lnTo>
                  <a:lnTo>
                    <a:pt x="4499" y="5441"/>
                  </a:lnTo>
                  <a:lnTo>
                    <a:pt x="4604" y="5462"/>
                  </a:lnTo>
                  <a:lnTo>
                    <a:pt x="4792" y="5462"/>
                  </a:lnTo>
                  <a:lnTo>
                    <a:pt x="4834" y="5441"/>
                  </a:lnTo>
                  <a:lnTo>
                    <a:pt x="4834" y="5336"/>
                  </a:lnTo>
                  <a:lnTo>
                    <a:pt x="4918" y="5253"/>
                  </a:lnTo>
                  <a:lnTo>
                    <a:pt x="4939" y="5253"/>
                  </a:lnTo>
                  <a:lnTo>
                    <a:pt x="4939" y="5357"/>
                  </a:lnTo>
                  <a:lnTo>
                    <a:pt x="4981" y="5378"/>
                  </a:lnTo>
                  <a:lnTo>
                    <a:pt x="4939" y="5441"/>
                  </a:lnTo>
                  <a:lnTo>
                    <a:pt x="4813" y="5483"/>
                  </a:lnTo>
                  <a:lnTo>
                    <a:pt x="4709" y="5566"/>
                  </a:lnTo>
                  <a:lnTo>
                    <a:pt x="4562" y="5546"/>
                  </a:lnTo>
                  <a:lnTo>
                    <a:pt x="4457" y="5566"/>
                  </a:lnTo>
                  <a:lnTo>
                    <a:pt x="4416" y="5629"/>
                  </a:lnTo>
                  <a:lnTo>
                    <a:pt x="4416" y="5671"/>
                  </a:lnTo>
                  <a:lnTo>
                    <a:pt x="4520" y="5755"/>
                  </a:lnTo>
                  <a:lnTo>
                    <a:pt x="4667" y="5755"/>
                  </a:lnTo>
                  <a:lnTo>
                    <a:pt x="4688" y="5776"/>
                  </a:lnTo>
                  <a:lnTo>
                    <a:pt x="4667" y="5859"/>
                  </a:lnTo>
                  <a:lnTo>
                    <a:pt x="4520" y="5943"/>
                  </a:lnTo>
                  <a:lnTo>
                    <a:pt x="4290" y="5943"/>
                  </a:lnTo>
                  <a:lnTo>
                    <a:pt x="4206" y="6048"/>
                  </a:lnTo>
                  <a:lnTo>
                    <a:pt x="4206" y="6152"/>
                  </a:lnTo>
                  <a:lnTo>
                    <a:pt x="4290" y="6194"/>
                  </a:lnTo>
                  <a:lnTo>
                    <a:pt x="4269" y="6299"/>
                  </a:lnTo>
                  <a:lnTo>
                    <a:pt x="4185" y="6320"/>
                  </a:lnTo>
                  <a:lnTo>
                    <a:pt x="4081" y="6487"/>
                  </a:lnTo>
                  <a:lnTo>
                    <a:pt x="4039" y="6571"/>
                  </a:lnTo>
                  <a:lnTo>
                    <a:pt x="3892" y="6613"/>
                  </a:lnTo>
                  <a:lnTo>
                    <a:pt x="3788" y="6738"/>
                  </a:lnTo>
                  <a:lnTo>
                    <a:pt x="3725" y="6843"/>
                  </a:lnTo>
                  <a:lnTo>
                    <a:pt x="3620" y="6947"/>
                  </a:lnTo>
                  <a:lnTo>
                    <a:pt x="3620" y="7010"/>
                  </a:lnTo>
                  <a:lnTo>
                    <a:pt x="3537" y="7031"/>
                  </a:lnTo>
                  <a:lnTo>
                    <a:pt x="3453" y="7031"/>
                  </a:lnTo>
                  <a:lnTo>
                    <a:pt x="3348" y="6947"/>
                  </a:lnTo>
                  <a:lnTo>
                    <a:pt x="3307" y="6906"/>
                  </a:lnTo>
                  <a:lnTo>
                    <a:pt x="3202" y="6885"/>
                  </a:lnTo>
                  <a:lnTo>
                    <a:pt x="3139" y="6822"/>
                  </a:lnTo>
                  <a:lnTo>
                    <a:pt x="3014" y="6801"/>
                  </a:lnTo>
                  <a:lnTo>
                    <a:pt x="2888" y="6822"/>
                  </a:lnTo>
                  <a:lnTo>
                    <a:pt x="2784" y="6885"/>
                  </a:lnTo>
                  <a:lnTo>
                    <a:pt x="2679" y="6843"/>
                  </a:lnTo>
                  <a:lnTo>
                    <a:pt x="2616" y="6822"/>
                  </a:lnTo>
                  <a:lnTo>
                    <a:pt x="2512" y="6843"/>
                  </a:lnTo>
                  <a:lnTo>
                    <a:pt x="2344" y="6843"/>
                  </a:lnTo>
                  <a:lnTo>
                    <a:pt x="2177" y="6927"/>
                  </a:lnTo>
                  <a:lnTo>
                    <a:pt x="2156" y="7010"/>
                  </a:lnTo>
                  <a:lnTo>
                    <a:pt x="2198" y="7052"/>
                  </a:lnTo>
                  <a:lnTo>
                    <a:pt x="2177" y="7115"/>
                  </a:lnTo>
                  <a:lnTo>
                    <a:pt x="2156" y="7052"/>
                  </a:lnTo>
                  <a:lnTo>
                    <a:pt x="2072" y="7052"/>
                  </a:lnTo>
                  <a:lnTo>
                    <a:pt x="1654" y="7157"/>
                  </a:lnTo>
                  <a:lnTo>
                    <a:pt x="1549" y="7157"/>
                  </a:lnTo>
                  <a:lnTo>
                    <a:pt x="1486" y="7199"/>
                  </a:lnTo>
                  <a:lnTo>
                    <a:pt x="1465" y="7199"/>
                  </a:lnTo>
                  <a:lnTo>
                    <a:pt x="1382" y="7157"/>
                  </a:lnTo>
                  <a:lnTo>
                    <a:pt x="1319" y="7219"/>
                  </a:lnTo>
                  <a:lnTo>
                    <a:pt x="1277" y="7261"/>
                  </a:lnTo>
                  <a:lnTo>
                    <a:pt x="1214" y="7303"/>
                  </a:lnTo>
                  <a:lnTo>
                    <a:pt x="1172" y="7261"/>
                  </a:lnTo>
                  <a:lnTo>
                    <a:pt x="1172" y="7240"/>
                  </a:lnTo>
                  <a:lnTo>
                    <a:pt x="1110" y="7219"/>
                  </a:lnTo>
                  <a:lnTo>
                    <a:pt x="1026" y="7219"/>
                  </a:lnTo>
                  <a:lnTo>
                    <a:pt x="942" y="7261"/>
                  </a:lnTo>
                  <a:lnTo>
                    <a:pt x="859" y="7261"/>
                  </a:lnTo>
                  <a:lnTo>
                    <a:pt x="817" y="7240"/>
                  </a:lnTo>
                  <a:lnTo>
                    <a:pt x="733" y="7240"/>
                  </a:lnTo>
                  <a:lnTo>
                    <a:pt x="691" y="7303"/>
                  </a:lnTo>
                  <a:lnTo>
                    <a:pt x="607" y="7324"/>
                  </a:lnTo>
                  <a:lnTo>
                    <a:pt x="607" y="7366"/>
                  </a:lnTo>
                  <a:lnTo>
                    <a:pt x="607" y="7429"/>
                  </a:lnTo>
                  <a:lnTo>
                    <a:pt x="419" y="7512"/>
                  </a:lnTo>
                  <a:lnTo>
                    <a:pt x="315" y="7512"/>
                  </a:lnTo>
                  <a:lnTo>
                    <a:pt x="294" y="7554"/>
                  </a:lnTo>
                  <a:lnTo>
                    <a:pt x="335" y="7638"/>
                  </a:lnTo>
                  <a:lnTo>
                    <a:pt x="419" y="7638"/>
                  </a:lnTo>
                  <a:lnTo>
                    <a:pt x="482" y="7659"/>
                  </a:lnTo>
                  <a:lnTo>
                    <a:pt x="482" y="7722"/>
                  </a:lnTo>
                  <a:lnTo>
                    <a:pt x="398" y="7722"/>
                  </a:lnTo>
                  <a:lnTo>
                    <a:pt x="377" y="7680"/>
                  </a:lnTo>
                  <a:lnTo>
                    <a:pt x="335" y="7722"/>
                  </a:lnTo>
                  <a:lnTo>
                    <a:pt x="294" y="7784"/>
                  </a:lnTo>
                  <a:lnTo>
                    <a:pt x="189" y="7847"/>
                  </a:lnTo>
                  <a:lnTo>
                    <a:pt x="105" y="7868"/>
                  </a:lnTo>
                  <a:lnTo>
                    <a:pt x="168" y="7931"/>
                  </a:lnTo>
                  <a:lnTo>
                    <a:pt x="273" y="7973"/>
                  </a:lnTo>
                  <a:lnTo>
                    <a:pt x="315" y="8035"/>
                  </a:lnTo>
                  <a:lnTo>
                    <a:pt x="419" y="8266"/>
                  </a:lnTo>
                  <a:lnTo>
                    <a:pt x="482" y="8307"/>
                  </a:lnTo>
                  <a:lnTo>
                    <a:pt x="587" y="8307"/>
                  </a:lnTo>
                  <a:lnTo>
                    <a:pt x="628" y="8349"/>
                  </a:lnTo>
                  <a:lnTo>
                    <a:pt x="649" y="8391"/>
                  </a:lnTo>
                  <a:lnTo>
                    <a:pt x="607" y="8454"/>
                  </a:lnTo>
                  <a:lnTo>
                    <a:pt x="545" y="8496"/>
                  </a:lnTo>
                  <a:lnTo>
                    <a:pt x="524" y="8559"/>
                  </a:lnTo>
                  <a:lnTo>
                    <a:pt x="587" y="8621"/>
                  </a:lnTo>
                  <a:lnTo>
                    <a:pt x="691" y="8663"/>
                  </a:lnTo>
                  <a:lnTo>
                    <a:pt x="817" y="8621"/>
                  </a:lnTo>
                  <a:lnTo>
                    <a:pt x="921" y="8559"/>
                  </a:lnTo>
                  <a:lnTo>
                    <a:pt x="963" y="8496"/>
                  </a:lnTo>
                  <a:lnTo>
                    <a:pt x="1005" y="8475"/>
                  </a:lnTo>
                  <a:lnTo>
                    <a:pt x="1047" y="8496"/>
                  </a:lnTo>
                  <a:lnTo>
                    <a:pt x="1068" y="8559"/>
                  </a:lnTo>
                  <a:lnTo>
                    <a:pt x="1005" y="8684"/>
                  </a:lnTo>
                  <a:lnTo>
                    <a:pt x="900" y="8726"/>
                  </a:lnTo>
                  <a:lnTo>
                    <a:pt x="796" y="8768"/>
                  </a:lnTo>
                  <a:lnTo>
                    <a:pt x="754" y="8810"/>
                  </a:lnTo>
                  <a:lnTo>
                    <a:pt x="796" y="8893"/>
                  </a:lnTo>
                  <a:lnTo>
                    <a:pt x="900" y="8914"/>
                  </a:lnTo>
                  <a:lnTo>
                    <a:pt x="963" y="8872"/>
                  </a:lnTo>
                  <a:lnTo>
                    <a:pt x="1110" y="8810"/>
                  </a:lnTo>
                  <a:lnTo>
                    <a:pt x="1151" y="8831"/>
                  </a:lnTo>
                  <a:lnTo>
                    <a:pt x="1151" y="8872"/>
                  </a:lnTo>
                  <a:lnTo>
                    <a:pt x="963" y="8935"/>
                  </a:lnTo>
                  <a:lnTo>
                    <a:pt x="838" y="8998"/>
                  </a:lnTo>
                  <a:lnTo>
                    <a:pt x="817" y="9040"/>
                  </a:lnTo>
                  <a:lnTo>
                    <a:pt x="1005" y="9228"/>
                  </a:lnTo>
                  <a:lnTo>
                    <a:pt x="1131" y="9291"/>
                  </a:lnTo>
                  <a:lnTo>
                    <a:pt x="1277" y="9291"/>
                  </a:lnTo>
                  <a:lnTo>
                    <a:pt x="1340" y="9228"/>
                  </a:lnTo>
                  <a:lnTo>
                    <a:pt x="1361" y="9103"/>
                  </a:lnTo>
                  <a:lnTo>
                    <a:pt x="1319" y="9040"/>
                  </a:lnTo>
                  <a:lnTo>
                    <a:pt x="1277" y="8998"/>
                  </a:lnTo>
                  <a:lnTo>
                    <a:pt x="1319" y="8977"/>
                  </a:lnTo>
                  <a:lnTo>
                    <a:pt x="1361" y="8977"/>
                  </a:lnTo>
                  <a:lnTo>
                    <a:pt x="1444" y="9082"/>
                  </a:lnTo>
                  <a:lnTo>
                    <a:pt x="1465" y="9103"/>
                  </a:lnTo>
                  <a:lnTo>
                    <a:pt x="1465" y="9144"/>
                  </a:lnTo>
                  <a:lnTo>
                    <a:pt x="1570" y="9207"/>
                  </a:lnTo>
                  <a:lnTo>
                    <a:pt x="1758" y="9228"/>
                  </a:lnTo>
                  <a:lnTo>
                    <a:pt x="1884" y="9228"/>
                  </a:lnTo>
                  <a:lnTo>
                    <a:pt x="1988" y="9144"/>
                  </a:lnTo>
                  <a:lnTo>
                    <a:pt x="2051" y="9123"/>
                  </a:lnTo>
                  <a:lnTo>
                    <a:pt x="2114" y="9144"/>
                  </a:lnTo>
                  <a:lnTo>
                    <a:pt x="2114" y="9228"/>
                  </a:lnTo>
                  <a:lnTo>
                    <a:pt x="2177" y="9291"/>
                  </a:lnTo>
                  <a:lnTo>
                    <a:pt x="2219" y="9291"/>
                  </a:lnTo>
                  <a:lnTo>
                    <a:pt x="2281" y="9312"/>
                  </a:lnTo>
                  <a:lnTo>
                    <a:pt x="2302" y="9458"/>
                  </a:lnTo>
                  <a:lnTo>
                    <a:pt x="2260" y="9458"/>
                  </a:lnTo>
                  <a:lnTo>
                    <a:pt x="2114" y="9542"/>
                  </a:lnTo>
                  <a:lnTo>
                    <a:pt x="2114" y="9626"/>
                  </a:lnTo>
                  <a:lnTo>
                    <a:pt x="2156" y="9667"/>
                  </a:lnTo>
                  <a:lnTo>
                    <a:pt x="2156" y="9730"/>
                  </a:lnTo>
                  <a:lnTo>
                    <a:pt x="2072" y="9667"/>
                  </a:lnTo>
                  <a:lnTo>
                    <a:pt x="2051" y="9647"/>
                  </a:lnTo>
                  <a:lnTo>
                    <a:pt x="1968" y="9626"/>
                  </a:lnTo>
                  <a:lnTo>
                    <a:pt x="1884" y="9542"/>
                  </a:lnTo>
                  <a:lnTo>
                    <a:pt x="1696" y="9458"/>
                  </a:lnTo>
                  <a:lnTo>
                    <a:pt x="1465" y="9458"/>
                  </a:lnTo>
                  <a:lnTo>
                    <a:pt x="1319" y="9437"/>
                  </a:lnTo>
                  <a:lnTo>
                    <a:pt x="1110" y="9500"/>
                  </a:lnTo>
                  <a:lnTo>
                    <a:pt x="1110" y="9542"/>
                  </a:lnTo>
                  <a:lnTo>
                    <a:pt x="1214" y="9626"/>
                  </a:lnTo>
                  <a:lnTo>
                    <a:pt x="1361" y="9647"/>
                  </a:lnTo>
                  <a:lnTo>
                    <a:pt x="1486" y="9667"/>
                  </a:lnTo>
                  <a:lnTo>
                    <a:pt x="1654" y="9772"/>
                  </a:lnTo>
                  <a:lnTo>
                    <a:pt x="1842" y="9856"/>
                  </a:lnTo>
                  <a:lnTo>
                    <a:pt x="1947" y="9856"/>
                  </a:lnTo>
                  <a:lnTo>
                    <a:pt x="2009" y="9877"/>
                  </a:lnTo>
                  <a:lnTo>
                    <a:pt x="1884" y="9940"/>
                  </a:lnTo>
                  <a:lnTo>
                    <a:pt x="1654" y="9940"/>
                  </a:lnTo>
                  <a:lnTo>
                    <a:pt x="1444" y="9814"/>
                  </a:lnTo>
                  <a:lnTo>
                    <a:pt x="1361" y="9751"/>
                  </a:lnTo>
                  <a:lnTo>
                    <a:pt x="1214" y="9751"/>
                  </a:lnTo>
                  <a:lnTo>
                    <a:pt x="1005" y="9647"/>
                  </a:lnTo>
                  <a:lnTo>
                    <a:pt x="796" y="9647"/>
                  </a:lnTo>
                  <a:lnTo>
                    <a:pt x="649" y="9563"/>
                  </a:lnTo>
                  <a:lnTo>
                    <a:pt x="482" y="9521"/>
                  </a:lnTo>
                  <a:lnTo>
                    <a:pt x="294" y="9605"/>
                  </a:lnTo>
                  <a:lnTo>
                    <a:pt x="294" y="9730"/>
                  </a:lnTo>
                  <a:lnTo>
                    <a:pt x="231" y="9667"/>
                  </a:lnTo>
                  <a:lnTo>
                    <a:pt x="168" y="9667"/>
                  </a:lnTo>
                  <a:lnTo>
                    <a:pt x="105" y="9730"/>
                  </a:lnTo>
                  <a:lnTo>
                    <a:pt x="63" y="9730"/>
                  </a:lnTo>
                  <a:lnTo>
                    <a:pt x="1" y="9814"/>
                  </a:lnTo>
                  <a:lnTo>
                    <a:pt x="1" y="9877"/>
                  </a:lnTo>
                  <a:lnTo>
                    <a:pt x="1" y="9960"/>
                  </a:lnTo>
                  <a:lnTo>
                    <a:pt x="63" y="9940"/>
                  </a:lnTo>
                  <a:lnTo>
                    <a:pt x="105" y="9940"/>
                  </a:lnTo>
                  <a:lnTo>
                    <a:pt x="147" y="9960"/>
                  </a:lnTo>
                  <a:lnTo>
                    <a:pt x="63" y="10023"/>
                  </a:lnTo>
                  <a:lnTo>
                    <a:pt x="22" y="10086"/>
                  </a:lnTo>
                  <a:lnTo>
                    <a:pt x="63" y="10191"/>
                  </a:lnTo>
                  <a:lnTo>
                    <a:pt x="189" y="10253"/>
                  </a:lnTo>
                  <a:lnTo>
                    <a:pt x="273" y="10170"/>
                  </a:lnTo>
                  <a:lnTo>
                    <a:pt x="315" y="10149"/>
                  </a:lnTo>
                  <a:lnTo>
                    <a:pt x="377" y="10149"/>
                  </a:lnTo>
                  <a:lnTo>
                    <a:pt x="440" y="10023"/>
                  </a:lnTo>
                  <a:lnTo>
                    <a:pt x="503" y="9981"/>
                  </a:lnTo>
                  <a:lnTo>
                    <a:pt x="587" y="9981"/>
                  </a:lnTo>
                  <a:lnTo>
                    <a:pt x="524" y="10044"/>
                  </a:lnTo>
                  <a:lnTo>
                    <a:pt x="482" y="10170"/>
                  </a:lnTo>
                  <a:lnTo>
                    <a:pt x="398" y="10232"/>
                  </a:lnTo>
                  <a:lnTo>
                    <a:pt x="315" y="10274"/>
                  </a:lnTo>
                  <a:lnTo>
                    <a:pt x="356" y="10442"/>
                  </a:lnTo>
                  <a:lnTo>
                    <a:pt x="503" y="10588"/>
                  </a:lnTo>
                  <a:lnTo>
                    <a:pt x="566" y="10546"/>
                  </a:lnTo>
                  <a:lnTo>
                    <a:pt x="607" y="10546"/>
                  </a:lnTo>
                  <a:lnTo>
                    <a:pt x="775" y="10609"/>
                  </a:lnTo>
                  <a:lnTo>
                    <a:pt x="879" y="10609"/>
                  </a:lnTo>
                  <a:lnTo>
                    <a:pt x="879" y="10672"/>
                  </a:lnTo>
                  <a:lnTo>
                    <a:pt x="817" y="10756"/>
                  </a:lnTo>
                  <a:lnTo>
                    <a:pt x="733" y="10797"/>
                  </a:lnTo>
                  <a:lnTo>
                    <a:pt x="712" y="10776"/>
                  </a:lnTo>
                  <a:lnTo>
                    <a:pt x="545" y="10776"/>
                  </a:lnTo>
                  <a:lnTo>
                    <a:pt x="482" y="10797"/>
                  </a:lnTo>
                  <a:lnTo>
                    <a:pt x="419" y="10881"/>
                  </a:lnTo>
                  <a:lnTo>
                    <a:pt x="273" y="10881"/>
                  </a:lnTo>
                  <a:lnTo>
                    <a:pt x="210" y="10923"/>
                  </a:lnTo>
                  <a:lnTo>
                    <a:pt x="210" y="11069"/>
                  </a:lnTo>
                  <a:lnTo>
                    <a:pt x="294" y="11174"/>
                  </a:lnTo>
                  <a:lnTo>
                    <a:pt x="335" y="11237"/>
                  </a:lnTo>
                  <a:lnTo>
                    <a:pt x="419" y="11425"/>
                  </a:lnTo>
                  <a:lnTo>
                    <a:pt x="545" y="11488"/>
                  </a:lnTo>
                  <a:lnTo>
                    <a:pt x="503" y="11509"/>
                  </a:lnTo>
                  <a:lnTo>
                    <a:pt x="503" y="11530"/>
                  </a:lnTo>
                  <a:lnTo>
                    <a:pt x="587" y="11592"/>
                  </a:lnTo>
                  <a:lnTo>
                    <a:pt x="670" y="11697"/>
                  </a:lnTo>
                  <a:lnTo>
                    <a:pt x="754" y="11760"/>
                  </a:lnTo>
                  <a:lnTo>
                    <a:pt x="859" y="11823"/>
                  </a:lnTo>
                  <a:lnTo>
                    <a:pt x="963" y="11927"/>
                  </a:lnTo>
                  <a:lnTo>
                    <a:pt x="1047" y="11969"/>
                  </a:lnTo>
                  <a:lnTo>
                    <a:pt x="1068" y="11948"/>
                  </a:lnTo>
                  <a:lnTo>
                    <a:pt x="1068" y="11864"/>
                  </a:lnTo>
                  <a:lnTo>
                    <a:pt x="1047" y="11718"/>
                  </a:lnTo>
                  <a:lnTo>
                    <a:pt x="1047" y="11634"/>
                  </a:lnTo>
                  <a:lnTo>
                    <a:pt x="1110" y="11592"/>
                  </a:lnTo>
                  <a:lnTo>
                    <a:pt x="1131" y="11488"/>
                  </a:lnTo>
                  <a:lnTo>
                    <a:pt x="1131" y="11404"/>
                  </a:lnTo>
                  <a:lnTo>
                    <a:pt x="1172" y="11383"/>
                  </a:lnTo>
                  <a:lnTo>
                    <a:pt x="1214" y="11383"/>
                  </a:lnTo>
                  <a:lnTo>
                    <a:pt x="1235" y="11488"/>
                  </a:lnTo>
                  <a:lnTo>
                    <a:pt x="1277" y="11592"/>
                  </a:lnTo>
                  <a:lnTo>
                    <a:pt x="1277" y="11655"/>
                  </a:lnTo>
                  <a:lnTo>
                    <a:pt x="1319" y="11718"/>
                  </a:lnTo>
                  <a:lnTo>
                    <a:pt x="1340" y="11697"/>
                  </a:lnTo>
                  <a:lnTo>
                    <a:pt x="1361" y="11634"/>
                  </a:lnTo>
                  <a:lnTo>
                    <a:pt x="1444" y="11634"/>
                  </a:lnTo>
                  <a:lnTo>
                    <a:pt x="1549" y="11551"/>
                  </a:lnTo>
                  <a:lnTo>
                    <a:pt x="1570" y="11592"/>
                  </a:lnTo>
                  <a:lnTo>
                    <a:pt x="1654" y="11592"/>
                  </a:lnTo>
                  <a:lnTo>
                    <a:pt x="1675" y="11634"/>
                  </a:lnTo>
                  <a:lnTo>
                    <a:pt x="1612" y="11718"/>
                  </a:lnTo>
                  <a:lnTo>
                    <a:pt x="1549" y="11823"/>
                  </a:lnTo>
                  <a:lnTo>
                    <a:pt x="1549" y="11927"/>
                  </a:lnTo>
                  <a:lnTo>
                    <a:pt x="1633" y="11948"/>
                  </a:lnTo>
                  <a:lnTo>
                    <a:pt x="1675" y="11927"/>
                  </a:lnTo>
                  <a:lnTo>
                    <a:pt x="1737" y="11739"/>
                  </a:lnTo>
                  <a:lnTo>
                    <a:pt x="1758" y="11655"/>
                  </a:lnTo>
                  <a:lnTo>
                    <a:pt x="1842" y="11697"/>
                  </a:lnTo>
                  <a:lnTo>
                    <a:pt x="1926" y="11823"/>
                  </a:lnTo>
                  <a:lnTo>
                    <a:pt x="1968" y="11844"/>
                  </a:lnTo>
                  <a:lnTo>
                    <a:pt x="2051" y="11802"/>
                  </a:lnTo>
                  <a:lnTo>
                    <a:pt x="2051" y="11718"/>
                  </a:lnTo>
                  <a:lnTo>
                    <a:pt x="2093" y="11634"/>
                  </a:lnTo>
                  <a:lnTo>
                    <a:pt x="2198" y="11634"/>
                  </a:lnTo>
                  <a:lnTo>
                    <a:pt x="2240" y="11655"/>
                  </a:lnTo>
                  <a:lnTo>
                    <a:pt x="2240" y="11760"/>
                  </a:lnTo>
                  <a:lnTo>
                    <a:pt x="2177" y="11864"/>
                  </a:lnTo>
                  <a:lnTo>
                    <a:pt x="2177" y="11969"/>
                  </a:lnTo>
                  <a:lnTo>
                    <a:pt x="2240" y="11927"/>
                  </a:lnTo>
                  <a:lnTo>
                    <a:pt x="2344" y="11844"/>
                  </a:lnTo>
                  <a:lnTo>
                    <a:pt x="2386" y="11739"/>
                  </a:lnTo>
                  <a:lnTo>
                    <a:pt x="2470" y="11655"/>
                  </a:lnTo>
                  <a:lnTo>
                    <a:pt x="2595" y="11634"/>
                  </a:lnTo>
                  <a:lnTo>
                    <a:pt x="2700" y="11655"/>
                  </a:lnTo>
                  <a:lnTo>
                    <a:pt x="2784" y="11739"/>
                  </a:lnTo>
                  <a:lnTo>
                    <a:pt x="2909" y="11802"/>
                  </a:lnTo>
                  <a:lnTo>
                    <a:pt x="3076" y="11927"/>
                  </a:lnTo>
                  <a:lnTo>
                    <a:pt x="3181" y="11948"/>
                  </a:lnTo>
                  <a:lnTo>
                    <a:pt x="3223" y="11906"/>
                  </a:lnTo>
                  <a:lnTo>
                    <a:pt x="3286" y="11906"/>
                  </a:lnTo>
                  <a:lnTo>
                    <a:pt x="3390" y="12011"/>
                  </a:lnTo>
                  <a:lnTo>
                    <a:pt x="3516" y="12116"/>
                  </a:lnTo>
                  <a:lnTo>
                    <a:pt x="3495" y="12220"/>
                  </a:lnTo>
                  <a:lnTo>
                    <a:pt x="3495" y="12241"/>
                  </a:lnTo>
                  <a:lnTo>
                    <a:pt x="3537" y="12241"/>
                  </a:lnTo>
                  <a:lnTo>
                    <a:pt x="3558" y="12220"/>
                  </a:lnTo>
                  <a:lnTo>
                    <a:pt x="3620" y="12241"/>
                  </a:lnTo>
                  <a:lnTo>
                    <a:pt x="3662" y="12325"/>
                  </a:lnTo>
                  <a:lnTo>
                    <a:pt x="3746" y="12367"/>
                  </a:lnTo>
                  <a:lnTo>
                    <a:pt x="3809" y="12429"/>
                  </a:lnTo>
                  <a:lnTo>
                    <a:pt x="3830" y="12492"/>
                  </a:lnTo>
                  <a:lnTo>
                    <a:pt x="3851" y="12534"/>
                  </a:lnTo>
                  <a:lnTo>
                    <a:pt x="3913" y="12534"/>
                  </a:lnTo>
                  <a:lnTo>
                    <a:pt x="3913" y="12471"/>
                  </a:lnTo>
                  <a:lnTo>
                    <a:pt x="3955" y="12471"/>
                  </a:lnTo>
                  <a:lnTo>
                    <a:pt x="4018" y="12492"/>
                  </a:lnTo>
                  <a:lnTo>
                    <a:pt x="4039" y="12576"/>
                  </a:lnTo>
                  <a:lnTo>
                    <a:pt x="4164" y="12681"/>
                  </a:lnTo>
                  <a:lnTo>
                    <a:pt x="4248" y="12785"/>
                  </a:lnTo>
                  <a:lnTo>
                    <a:pt x="4290" y="12806"/>
                  </a:lnTo>
                  <a:lnTo>
                    <a:pt x="4353" y="12869"/>
                  </a:lnTo>
                  <a:lnTo>
                    <a:pt x="4332" y="12953"/>
                  </a:lnTo>
                  <a:lnTo>
                    <a:pt x="4353" y="12973"/>
                  </a:lnTo>
                  <a:lnTo>
                    <a:pt x="4353" y="13015"/>
                  </a:lnTo>
                  <a:lnTo>
                    <a:pt x="4290" y="13078"/>
                  </a:lnTo>
                  <a:lnTo>
                    <a:pt x="4248" y="13183"/>
                  </a:lnTo>
                  <a:lnTo>
                    <a:pt x="4164" y="13225"/>
                  </a:lnTo>
                  <a:lnTo>
                    <a:pt x="4164" y="13266"/>
                  </a:lnTo>
                  <a:lnTo>
                    <a:pt x="4269" y="13266"/>
                  </a:lnTo>
                  <a:lnTo>
                    <a:pt x="4290" y="13287"/>
                  </a:lnTo>
                  <a:lnTo>
                    <a:pt x="4269" y="13329"/>
                  </a:lnTo>
                  <a:lnTo>
                    <a:pt x="4227" y="13371"/>
                  </a:lnTo>
                  <a:lnTo>
                    <a:pt x="4123" y="13476"/>
                  </a:lnTo>
                  <a:lnTo>
                    <a:pt x="4081" y="13497"/>
                  </a:lnTo>
                  <a:lnTo>
                    <a:pt x="4081" y="13538"/>
                  </a:lnTo>
                  <a:lnTo>
                    <a:pt x="4144" y="13601"/>
                  </a:lnTo>
                  <a:lnTo>
                    <a:pt x="4185" y="13685"/>
                  </a:lnTo>
                  <a:lnTo>
                    <a:pt x="4185" y="13727"/>
                  </a:lnTo>
                  <a:lnTo>
                    <a:pt x="4374" y="13894"/>
                  </a:lnTo>
                  <a:lnTo>
                    <a:pt x="4416" y="13957"/>
                  </a:lnTo>
                  <a:lnTo>
                    <a:pt x="4416" y="14061"/>
                  </a:lnTo>
                  <a:lnTo>
                    <a:pt x="4457" y="14124"/>
                  </a:lnTo>
                  <a:lnTo>
                    <a:pt x="4416" y="14166"/>
                  </a:lnTo>
                  <a:lnTo>
                    <a:pt x="4416" y="14250"/>
                  </a:lnTo>
                  <a:lnTo>
                    <a:pt x="4478" y="14333"/>
                  </a:lnTo>
                  <a:lnTo>
                    <a:pt x="4520" y="14333"/>
                  </a:lnTo>
                  <a:lnTo>
                    <a:pt x="4562" y="14354"/>
                  </a:lnTo>
                  <a:lnTo>
                    <a:pt x="4583" y="14438"/>
                  </a:lnTo>
                  <a:lnTo>
                    <a:pt x="4667" y="14543"/>
                  </a:lnTo>
                  <a:lnTo>
                    <a:pt x="4709" y="14585"/>
                  </a:lnTo>
                  <a:lnTo>
                    <a:pt x="4709" y="14668"/>
                  </a:lnTo>
                  <a:lnTo>
                    <a:pt x="4688" y="14752"/>
                  </a:lnTo>
                  <a:lnTo>
                    <a:pt x="4604" y="14773"/>
                  </a:lnTo>
                  <a:lnTo>
                    <a:pt x="4520" y="14857"/>
                  </a:lnTo>
                  <a:lnTo>
                    <a:pt x="4499" y="14940"/>
                  </a:lnTo>
                  <a:lnTo>
                    <a:pt x="4457" y="15003"/>
                  </a:lnTo>
                  <a:lnTo>
                    <a:pt x="4395" y="15003"/>
                  </a:lnTo>
                  <a:lnTo>
                    <a:pt x="4290" y="15087"/>
                  </a:lnTo>
                  <a:lnTo>
                    <a:pt x="4269" y="15149"/>
                  </a:lnTo>
                  <a:lnTo>
                    <a:pt x="4311" y="15170"/>
                  </a:lnTo>
                  <a:lnTo>
                    <a:pt x="4374" y="15149"/>
                  </a:lnTo>
                  <a:lnTo>
                    <a:pt x="4416" y="15087"/>
                  </a:lnTo>
                  <a:lnTo>
                    <a:pt x="4478" y="15087"/>
                  </a:lnTo>
                  <a:lnTo>
                    <a:pt x="4583" y="14982"/>
                  </a:lnTo>
                  <a:lnTo>
                    <a:pt x="4688" y="14982"/>
                  </a:lnTo>
                  <a:lnTo>
                    <a:pt x="4667" y="15108"/>
                  </a:lnTo>
                  <a:lnTo>
                    <a:pt x="4625" y="15170"/>
                  </a:lnTo>
                  <a:lnTo>
                    <a:pt x="4667" y="15254"/>
                  </a:lnTo>
                  <a:lnTo>
                    <a:pt x="4667" y="15317"/>
                  </a:lnTo>
                  <a:lnTo>
                    <a:pt x="4709" y="15421"/>
                  </a:lnTo>
                  <a:lnTo>
                    <a:pt x="4729" y="15526"/>
                  </a:lnTo>
                  <a:lnTo>
                    <a:pt x="4688" y="15631"/>
                  </a:lnTo>
                  <a:lnTo>
                    <a:pt x="4688" y="15694"/>
                  </a:lnTo>
                  <a:lnTo>
                    <a:pt x="4709" y="15777"/>
                  </a:lnTo>
                  <a:lnTo>
                    <a:pt x="4709" y="15798"/>
                  </a:lnTo>
                  <a:lnTo>
                    <a:pt x="4667" y="15735"/>
                  </a:lnTo>
                  <a:lnTo>
                    <a:pt x="4604" y="15777"/>
                  </a:lnTo>
                  <a:lnTo>
                    <a:pt x="4625" y="15903"/>
                  </a:lnTo>
                  <a:lnTo>
                    <a:pt x="4688" y="16007"/>
                  </a:lnTo>
                  <a:lnTo>
                    <a:pt x="4688" y="16049"/>
                  </a:lnTo>
                  <a:lnTo>
                    <a:pt x="4667" y="16049"/>
                  </a:lnTo>
                  <a:lnTo>
                    <a:pt x="4604" y="16112"/>
                  </a:lnTo>
                  <a:lnTo>
                    <a:pt x="4625" y="16196"/>
                  </a:lnTo>
                  <a:lnTo>
                    <a:pt x="4667" y="16238"/>
                  </a:lnTo>
                  <a:lnTo>
                    <a:pt x="4729" y="16238"/>
                  </a:lnTo>
                  <a:lnTo>
                    <a:pt x="4792" y="16300"/>
                  </a:lnTo>
                  <a:lnTo>
                    <a:pt x="4792" y="16342"/>
                  </a:lnTo>
                  <a:lnTo>
                    <a:pt x="4729" y="16405"/>
                  </a:lnTo>
                  <a:lnTo>
                    <a:pt x="4729" y="16468"/>
                  </a:lnTo>
                  <a:lnTo>
                    <a:pt x="4667" y="16551"/>
                  </a:lnTo>
                  <a:lnTo>
                    <a:pt x="4604" y="16572"/>
                  </a:lnTo>
                  <a:lnTo>
                    <a:pt x="4520" y="16551"/>
                  </a:lnTo>
                  <a:lnTo>
                    <a:pt x="4478" y="16572"/>
                  </a:lnTo>
                  <a:lnTo>
                    <a:pt x="4478" y="16635"/>
                  </a:lnTo>
                  <a:lnTo>
                    <a:pt x="4562" y="16656"/>
                  </a:lnTo>
                  <a:lnTo>
                    <a:pt x="4625" y="16656"/>
                  </a:lnTo>
                  <a:lnTo>
                    <a:pt x="4688" y="16719"/>
                  </a:lnTo>
                  <a:lnTo>
                    <a:pt x="4729" y="16719"/>
                  </a:lnTo>
                  <a:lnTo>
                    <a:pt x="4813" y="16740"/>
                  </a:lnTo>
                  <a:lnTo>
                    <a:pt x="4855" y="16782"/>
                  </a:lnTo>
                  <a:lnTo>
                    <a:pt x="4855" y="16886"/>
                  </a:lnTo>
                  <a:lnTo>
                    <a:pt x="4876" y="17033"/>
                  </a:lnTo>
                  <a:lnTo>
                    <a:pt x="4771" y="17137"/>
                  </a:lnTo>
                  <a:lnTo>
                    <a:pt x="4750" y="17200"/>
                  </a:lnTo>
                  <a:lnTo>
                    <a:pt x="4792" y="17263"/>
                  </a:lnTo>
                  <a:lnTo>
                    <a:pt x="4709" y="17409"/>
                  </a:lnTo>
                  <a:lnTo>
                    <a:pt x="4604" y="17472"/>
                  </a:lnTo>
                  <a:lnTo>
                    <a:pt x="4541" y="17472"/>
                  </a:lnTo>
                  <a:lnTo>
                    <a:pt x="4478" y="17409"/>
                  </a:lnTo>
                  <a:lnTo>
                    <a:pt x="4436" y="17409"/>
                  </a:lnTo>
                  <a:lnTo>
                    <a:pt x="4332" y="17493"/>
                  </a:lnTo>
                  <a:lnTo>
                    <a:pt x="4290" y="17577"/>
                  </a:lnTo>
                  <a:lnTo>
                    <a:pt x="4332" y="17598"/>
                  </a:lnTo>
                  <a:lnTo>
                    <a:pt x="4374" y="17598"/>
                  </a:lnTo>
                  <a:lnTo>
                    <a:pt x="4541" y="17618"/>
                  </a:lnTo>
                  <a:lnTo>
                    <a:pt x="4583" y="17577"/>
                  </a:lnTo>
                  <a:lnTo>
                    <a:pt x="4604" y="17556"/>
                  </a:lnTo>
                  <a:lnTo>
                    <a:pt x="4646" y="17577"/>
                  </a:lnTo>
                  <a:lnTo>
                    <a:pt x="4646" y="17618"/>
                  </a:lnTo>
                  <a:lnTo>
                    <a:pt x="4667" y="17660"/>
                  </a:lnTo>
                  <a:lnTo>
                    <a:pt x="4604" y="17702"/>
                  </a:lnTo>
                  <a:lnTo>
                    <a:pt x="4562" y="17702"/>
                  </a:lnTo>
                  <a:lnTo>
                    <a:pt x="4541" y="17723"/>
                  </a:lnTo>
                  <a:lnTo>
                    <a:pt x="4541" y="17807"/>
                  </a:lnTo>
                  <a:lnTo>
                    <a:pt x="4499" y="17828"/>
                  </a:lnTo>
                  <a:lnTo>
                    <a:pt x="4436" y="17828"/>
                  </a:lnTo>
                  <a:lnTo>
                    <a:pt x="4290" y="17932"/>
                  </a:lnTo>
                  <a:lnTo>
                    <a:pt x="4185" y="17995"/>
                  </a:lnTo>
                  <a:lnTo>
                    <a:pt x="4185" y="18037"/>
                  </a:lnTo>
                  <a:lnTo>
                    <a:pt x="4269" y="18121"/>
                  </a:lnTo>
                  <a:lnTo>
                    <a:pt x="4395" y="18142"/>
                  </a:lnTo>
                  <a:lnTo>
                    <a:pt x="4499" y="18121"/>
                  </a:lnTo>
                  <a:lnTo>
                    <a:pt x="4583" y="18016"/>
                  </a:lnTo>
                  <a:lnTo>
                    <a:pt x="4646" y="17911"/>
                  </a:lnTo>
                  <a:lnTo>
                    <a:pt x="4688" y="17870"/>
                  </a:lnTo>
                  <a:lnTo>
                    <a:pt x="4709" y="17870"/>
                  </a:lnTo>
                  <a:lnTo>
                    <a:pt x="4709" y="17911"/>
                  </a:lnTo>
                  <a:lnTo>
                    <a:pt x="4604" y="18079"/>
                  </a:lnTo>
                  <a:lnTo>
                    <a:pt x="4478" y="18204"/>
                  </a:lnTo>
                  <a:lnTo>
                    <a:pt x="4436" y="18183"/>
                  </a:lnTo>
                  <a:lnTo>
                    <a:pt x="4269" y="18204"/>
                  </a:lnTo>
                  <a:lnTo>
                    <a:pt x="4227" y="18225"/>
                  </a:lnTo>
                  <a:lnTo>
                    <a:pt x="4164" y="18309"/>
                  </a:lnTo>
                  <a:lnTo>
                    <a:pt x="4144" y="18288"/>
                  </a:lnTo>
                  <a:lnTo>
                    <a:pt x="4039" y="18288"/>
                  </a:lnTo>
                  <a:lnTo>
                    <a:pt x="3934" y="18330"/>
                  </a:lnTo>
                  <a:lnTo>
                    <a:pt x="3934" y="18393"/>
                  </a:lnTo>
                  <a:lnTo>
                    <a:pt x="3955" y="18414"/>
                  </a:lnTo>
                  <a:lnTo>
                    <a:pt x="3976" y="18455"/>
                  </a:lnTo>
                  <a:lnTo>
                    <a:pt x="3955" y="18539"/>
                  </a:lnTo>
                  <a:lnTo>
                    <a:pt x="4018" y="18665"/>
                  </a:lnTo>
                  <a:lnTo>
                    <a:pt x="4039" y="18665"/>
                  </a:lnTo>
                  <a:lnTo>
                    <a:pt x="4060" y="18602"/>
                  </a:lnTo>
                  <a:lnTo>
                    <a:pt x="4123" y="18602"/>
                  </a:lnTo>
                  <a:lnTo>
                    <a:pt x="4164" y="18644"/>
                  </a:lnTo>
                  <a:lnTo>
                    <a:pt x="4185" y="18707"/>
                  </a:lnTo>
                  <a:lnTo>
                    <a:pt x="4185" y="18769"/>
                  </a:lnTo>
                  <a:lnTo>
                    <a:pt x="4248" y="18832"/>
                  </a:lnTo>
                  <a:lnTo>
                    <a:pt x="4374" y="18832"/>
                  </a:lnTo>
                  <a:lnTo>
                    <a:pt x="4457" y="18769"/>
                  </a:lnTo>
                  <a:lnTo>
                    <a:pt x="4478" y="18748"/>
                  </a:lnTo>
                  <a:lnTo>
                    <a:pt x="4541" y="18748"/>
                  </a:lnTo>
                  <a:lnTo>
                    <a:pt x="4646" y="18727"/>
                  </a:lnTo>
                  <a:lnTo>
                    <a:pt x="4688" y="18665"/>
                  </a:lnTo>
                  <a:lnTo>
                    <a:pt x="4709" y="18560"/>
                  </a:lnTo>
                  <a:lnTo>
                    <a:pt x="4688" y="18497"/>
                  </a:lnTo>
                  <a:lnTo>
                    <a:pt x="4646" y="18434"/>
                  </a:lnTo>
                  <a:lnTo>
                    <a:pt x="4750" y="18434"/>
                  </a:lnTo>
                  <a:lnTo>
                    <a:pt x="4750" y="18393"/>
                  </a:lnTo>
                  <a:lnTo>
                    <a:pt x="4771" y="18225"/>
                  </a:lnTo>
                  <a:lnTo>
                    <a:pt x="4813" y="18309"/>
                  </a:lnTo>
                  <a:lnTo>
                    <a:pt x="4876" y="18351"/>
                  </a:lnTo>
                  <a:lnTo>
                    <a:pt x="4918" y="18351"/>
                  </a:lnTo>
                  <a:lnTo>
                    <a:pt x="4981" y="18288"/>
                  </a:lnTo>
                  <a:lnTo>
                    <a:pt x="4981" y="18121"/>
                  </a:lnTo>
                  <a:lnTo>
                    <a:pt x="4981" y="18016"/>
                  </a:lnTo>
                  <a:lnTo>
                    <a:pt x="4918" y="17911"/>
                  </a:lnTo>
                  <a:lnTo>
                    <a:pt x="4897" y="17828"/>
                  </a:lnTo>
                  <a:lnTo>
                    <a:pt x="4918" y="17618"/>
                  </a:lnTo>
                  <a:lnTo>
                    <a:pt x="4960" y="17577"/>
                  </a:lnTo>
                  <a:lnTo>
                    <a:pt x="4981" y="17577"/>
                  </a:lnTo>
                  <a:lnTo>
                    <a:pt x="4981" y="17660"/>
                  </a:lnTo>
                  <a:lnTo>
                    <a:pt x="4960" y="17723"/>
                  </a:lnTo>
                  <a:lnTo>
                    <a:pt x="4981" y="17828"/>
                  </a:lnTo>
                  <a:lnTo>
                    <a:pt x="5022" y="17932"/>
                  </a:lnTo>
                  <a:lnTo>
                    <a:pt x="5022" y="18079"/>
                  </a:lnTo>
                  <a:lnTo>
                    <a:pt x="5001" y="18204"/>
                  </a:lnTo>
                  <a:lnTo>
                    <a:pt x="5001" y="18309"/>
                  </a:lnTo>
                  <a:lnTo>
                    <a:pt x="5064" y="18309"/>
                  </a:lnTo>
                  <a:lnTo>
                    <a:pt x="5085" y="18288"/>
                  </a:lnTo>
                  <a:lnTo>
                    <a:pt x="5169" y="18225"/>
                  </a:lnTo>
                  <a:lnTo>
                    <a:pt x="5169" y="18183"/>
                  </a:lnTo>
                  <a:lnTo>
                    <a:pt x="5273" y="18037"/>
                  </a:lnTo>
                  <a:lnTo>
                    <a:pt x="5378" y="17995"/>
                  </a:lnTo>
                  <a:lnTo>
                    <a:pt x="5420" y="17995"/>
                  </a:lnTo>
                  <a:lnTo>
                    <a:pt x="5420" y="18016"/>
                  </a:lnTo>
                  <a:lnTo>
                    <a:pt x="5336" y="18079"/>
                  </a:lnTo>
                  <a:lnTo>
                    <a:pt x="5294" y="18121"/>
                  </a:lnTo>
                  <a:lnTo>
                    <a:pt x="5232" y="18246"/>
                  </a:lnTo>
                  <a:lnTo>
                    <a:pt x="5169" y="18330"/>
                  </a:lnTo>
                  <a:lnTo>
                    <a:pt x="5169" y="18393"/>
                  </a:lnTo>
                  <a:lnTo>
                    <a:pt x="5211" y="18414"/>
                  </a:lnTo>
                  <a:lnTo>
                    <a:pt x="5294" y="18414"/>
                  </a:lnTo>
                  <a:lnTo>
                    <a:pt x="5336" y="18434"/>
                  </a:lnTo>
                  <a:lnTo>
                    <a:pt x="5399" y="18518"/>
                  </a:lnTo>
                  <a:lnTo>
                    <a:pt x="5483" y="18539"/>
                  </a:lnTo>
                  <a:lnTo>
                    <a:pt x="5587" y="18518"/>
                  </a:lnTo>
                  <a:lnTo>
                    <a:pt x="5650" y="18455"/>
                  </a:lnTo>
                  <a:lnTo>
                    <a:pt x="5713" y="18455"/>
                  </a:lnTo>
                  <a:lnTo>
                    <a:pt x="5734" y="18497"/>
                  </a:lnTo>
                  <a:lnTo>
                    <a:pt x="5734" y="18539"/>
                  </a:lnTo>
                  <a:lnTo>
                    <a:pt x="5608" y="18623"/>
                  </a:lnTo>
                  <a:lnTo>
                    <a:pt x="5420" y="18665"/>
                  </a:lnTo>
                  <a:lnTo>
                    <a:pt x="5294" y="18665"/>
                  </a:lnTo>
                  <a:lnTo>
                    <a:pt x="5211" y="18727"/>
                  </a:lnTo>
                  <a:lnTo>
                    <a:pt x="5169" y="18769"/>
                  </a:lnTo>
                  <a:lnTo>
                    <a:pt x="5169" y="18832"/>
                  </a:lnTo>
                  <a:lnTo>
                    <a:pt x="5190" y="18853"/>
                  </a:lnTo>
                  <a:lnTo>
                    <a:pt x="5315" y="18832"/>
                  </a:lnTo>
                  <a:lnTo>
                    <a:pt x="5378" y="18853"/>
                  </a:lnTo>
                  <a:lnTo>
                    <a:pt x="5420" y="18832"/>
                  </a:lnTo>
                  <a:lnTo>
                    <a:pt x="5504" y="18769"/>
                  </a:lnTo>
                  <a:lnTo>
                    <a:pt x="5629" y="18769"/>
                  </a:lnTo>
                  <a:lnTo>
                    <a:pt x="5650" y="18811"/>
                  </a:lnTo>
                  <a:lnTo>
                    <a:pt x="5629" y="18853"/>
                  </a:lnTo>
                  <a:lnTo>
                    <a:pt x="5545" y="18874"/>
                  </a:lnTo>
                  <a:lnTo>
                    <a:pt x="5483" y="18937"/>
                  </a:lnTo>
                  <a:lnTo>
                    <a:pt x="5336" y="18937"/>
                  </a:lnTo>
                  <a:lnTo>
                    <a:pt x="5294" y="19020"/>
                  </a:lnTo>
                  <a:lnTo>
                    <a:pt x="5273" y="19083"/>
                  </a:lnTo>
                  <a:lnTo>
                    <a:pt x="5211" y="19146"/>
                  </a:lnTo>
                  <a:lnTo>
                    <a:pt x="5211" y="19188"/>
                  </a:lnTo>
                  <a:lnTo>
                    <a:pt x="5273" y="19188"/>
                  </a:lnTo>
                  <a:lnTo>
                    <a:pt x="5420" y="19062"/>
                  </a:lnTo>
                  <a:lnTo>
                    <a:pt x="5483" y="19041"/>
                  </a:lnTo>
                  <a:lnTo>
                    <a:pt x="5545" y="19041"/>
                  </a:lnTo>
                  <a:lnTo>
                    <a:pt x="5587" y="19020"/>
                  </a:lnTo>
                  <a:lnTo>
                    <a:pt x="5629" y="19020"/>
                  </a:lnTo>
                  <a:lnTo>
                    <a:pt x="5692" y="19083"/>
                  </a:lnTo>
                  <a:lnTo>
                    <a:pt x="5692" y="19146"/>
                  </a:lnTo>
                  <a:lnTo>
                    <a:pt x="5650" y="19188"/>
                  </a:lnTo>
                  <a:lnTo>
                    <a:pt x="5587" y="19146"/>
                  </a:lnTo>
                  <a:lnTo>
                    <a:pt x="5525" y="19125"/>
                  </a:lnTo>
                  <a:lnTo>
                    <a:pt x="5399" y="19167"/>
                  </a:lnTo>
                  <a:lnTo>
                    <a:pt x="5378" y="19230"/>
                  </a:lnTo>
                  <a:lnTo>
                    <a:pt x="5399" y="19271"/>
                  </a:lnTo>
                  <a:lnTo>
                    <a:pt x="5587" y="19271"/>
                  </a:lnTo>
                  <a:lnTo>
                    <a:pt x="5650" y="19230"/>
                  </a:lnTo>
                  <a:lnTo>
                    <a:pt x="5713" y="19230"/>
                  </a:lnTo>
                  <a:lnTo>
                    <a:pt x="5797" y="19334"/>
                  </a:lnTo>
                  <a:lnTo>
                    <a:pt x="5797" y="19397"/>
                  </a:lnTo>
                  <a:lnTo>
                    <a:pt x="5734" y="19439"/>
                  </a:lnTo>
                  <a:lnTo>
                    <a:pt x="5525" y="19355"/>
                  </a:lnTo>
                  <a:lnTo>
                    <a:pt x="5420" y="19292"/>
                  </a:lnTo>
                  <a:lnTo>
                    <a:pt x="5399" y="19355"/>
                  </a:lnTo>
                  <a:lnTo>
                    <a:pt x="5420" y="19439"/>
                  </a:lnTo>
                  <a:lnTo>
                    <a:pt x="5525" y="19502"/>
                  </a:lnTo>
                  <a:lnTo>
                    <a:pt x="5629" y="19648"/>
                  </a:lnTo>
                  <a:lnTo>
                    <a:pt x="5692" y="19753"/>
                  </a:lnTo>
                  <a:lnTo>
                    <a:pt x="5629" y="19753"/>
                  </a:lnTo>
                  <a:lnTo>
                    <a:pt x="5545" y="19648"/>
                  </a:lnTo>
                  <a:lnTo>
                    <a:pt x="5525" y="19648"/>
                  </a:lnTo>
                  <a:lnTo>
                    <a:pt x="5504" y="19690"/>
                  </a:lnTo>
                  <a:lnTo>
                    <a:pt x="5525" y="19774"/>
                  </a:lnTo>
                  <a:lnTo>
                    <a:pt x="5650" y="19878"/>
                  </a:lnTo>
                  <a:lnTo>
                    <a:pt x="5797" y="19983"/>
                  </a:lnTo>
                  <a:lnTo>
                    <a:pt x="5797" y="20025"/>
                  </a:lnTo>
                  <a:lnTo>
                    <a:pt x="5734" y="20025"/>
                  </a:lnTo>
                  <a:lnTo>
                    <a:pt x="5734" y="20087"/>
                  </a:lnTo>
                  <a:lnTo>
                    <a:pt x="5692" y="20087"/>
                  </a:lnTo>
                  <a:lnTo>
                    <a:pt x="5587" y="19983"/>
                  </a:lnTo>
                  <a:lnTo>
                    <a:pt x="5545" y="19983"/>
                  </a:lnTo>
                  <a:lnTo>
                    <a:pt x="5545" y="20025"/>
                  </a:lnTo>
                  <a:lnTo>
                    <a:pt x="5650" y="20171"/>
                  </a:lnTo>
                  <a:lnTo>
                    <a:pt x="5713" y="20213"/>
                  </a:lnTo>
                  <a:lnTo>
                    <a:pt x="5755" y="20213"/>
                  </a:lnTo>
                  <a:lnTo>
                    <a:pt x="5817" y="20192"/>
                  </a:lnTo>
                  <a:lnTo>
                    <a:pt x="5838" y="20213"/>
                  </a:lnTo>
                  <a:lnTo>
                    <a:pt x="5797" y="20297"/>
                  </a:lnTo>
                  <a:lnTo>
                    <a:pt x="5734" y="20318"/>
                  </a:lnTo>
                  <a:lnTo>
                    <a:pt x="5629" y="20276"/>
                  </a:lnTo>
                  <a:lnTo>
                    <a:pt x="5545" y="20192"/>
                  </a:lnTo>
                  <a:lnTo>
                    <a:pt x="5441" y="20108"/>
                  </a:lnTo>
                  <a:lnTo>
                    <a:pt x="5378" y="20004"/>
                  </a:lnTo>
                  <a:lnTo>
                    <a:pt x="5294" y="19795"/>
                  </a:lnTo>
                  <a:lnTo>
                    <a:pt x="5232" y="19711"/>
                  </a:lnTo>
                  <a:lnTo>
                    <a:pt x="5169" y="19690"/>
                  </a:lnTo>
                  <a:lnTo>
                    <a:pt x="5085" y="19648"/>
                  </a:lnTo>
                  <a:lnTo>
                    <a:pt x="4981" y="19606"/>
                  </a:lnTo>
                  <a:lnTo>
                    <a:pt x="4876" y="19606"/>
                  </a:lnTo>
                  <a:lnTo>
                    <a:pt x="4813" y="19585"/>
                  </a:lnTo>
                  <a:lnTo>
                    <a:pt x="4750" y="19585"/>
                  </a:lnTo>
                  <a:lnTo>
                    <a:pt x="4646" y="19564"/>
                  </a:lnTo>
                  <a:lnTo>
                    <a:pt x="4541" y="19460"/>
                  </a:lnTo>
                  <a:lnTo>
                    <a:pt x="4436" y="19460"/>
                  </a:lnTo>
                  <a:lnTo>
                    <a:pt x="4353" y="19439"/>
                  </a:lnTo>
                  <a:lnTo>
                    <a:pt x="4290" y="19460"/>
                  </a:lnTo>
                  <a:lnTo>
                    <a:pt x="4185" y="19460"/>
                  </a:lnTo>
                  <a:lnTo>
                    <a:pt x="4060" y="19564"/>
                  </a:lnTo>
                  <a:lnTo>
                    <a:pt x="4060" y="19606"/>
                  </a:lnTo>
                  <a:lnTo>
                    <a:pt x="4123" y="19669"/>
                  </a:lnTo>
                  <a:lnTo>
                    <a:pt x="4185" y="19753"/>
                  </a:lnTo>
                  <a:lnTo>
                    <a:pt x="4248" y="19878"/>
                  </a:lnTo>
                  <a:lnTo>
                    <a:pt x="4248" y="19962"/>
                  </a:lnTo>
                  <a:lnTo>
                    <a:pt x="4353" y="20067"/>
                  </a:lnTo>
                  <a:lnTo>
                    <a:pt x="4499" y="20108"/>
                  </a:lnTo>
                  <a:lnTo>
                    <a:pt x="4709" y="20192"/>
                  </a:lnTo>
                  <a:lnTo>
                    <a:pt x="4855" y="20276"/>
                  </a:lnTo>
                  <a:lnTo>
                    <a:pt x="4897" y="20380"/>
                  </a:lnTo>
                  <a:lnTo>
                    <a:pt x="4897" y="20422"/>
                  </a:lnTo>
                  <a:lnTo>
                    <a:pt x="4981" y="20443"/>
                  </a:lnTo>
                  <a:lnTo>
                    <a:pt x="5064" y="20443"/>
                  </a:lnTo>
                  <a:lnTo>
                    <a:pt x="5127" y="20527"/>
                  </a:lnTo>
                  <a:lnTo>
                    <a:pt x="5211" y="20548"/>
                  </a:lnTo>
                  <a:lnTo>
                    <a:pt x="5273" y="20527"/>
                  </a:lnTo>
                  <a:lnTo>
                    <a:pt x="5315" y="20590"/>
                  </a:lnTo>
                  <a:lnTo>
                    <a:pt x="5399" y="20590"/>
                  </a:lnTo>
                  <a:lnTo>
                    <a:pt x="5441" y="20548"/>
                  </a:lnTo>
                  <a:lnTo>
                    <a:pt x="5504" y="20631"/>
                  </a:lnTo>
                  <a:lnTo>
                    <a:pt x="5608" y="20631"/>
                  </a:lnTo>
                  <a:lnTo>
                    <a:pt x="5692" y="20548"/>
                  </a:lnTo>
                  <a:lnTo>
                    <a:pt x="5797" y="20548"/>
                  </a:lnTo>
                  <a:lnTo>
                    <a:pt x="5838" y="20590"/>
                  </a:lnTo>
                  <a:lnTo>
                    <a:pt x="5838" y="20652"/>
                  </a:lnTo>
                  <a:lnTo>
                    <a:pt x="5755" y="20652"/>
                  </a:lnTo>
                  <a:lnTo>
                    <a:pt x="5692" y="20694"/>
                  </a:lnTo>
                  <a:lnTo>
                    <a:pt x="5692" y="20736"/>
                  </a:lnTo>
                  <a:lnTo>
                    <a:pt x="5755" y="20736"/>
                  </a:lnTo>
                  <a:lnTo>
                    <a:pt x="5817" y="20820"/>
                  </a:lnTo>
                  <a:lnTo>
                    <a:pt x="5734" y="20862"/>
                  </a:lnTo>
                  <a:lnTo>
                    <a:pt x="5734" y="20903"/>
                  </a:lnTo>
                  <a:lnTo>
                    <a:pt x="5650" y="20924"/>
                  </a:lnTo>
                  <a:lnTo>
                    <a:pt x="5608" y="20966"/>
                  </a:lnTo>
                  <a:lnTo>
                    <a:pt x="5504" y="21029"/>
                  </a:lnTo>
                  <a:lnTo>
                    <a:pt x="5483" y="21071"/>
                  </a:lnTo>
                  <a:lnTo>
                    <a:pt x="5504" y="21113"/>
                  </a:lnTo>
                  <a:lnTo>
                    <a:pt x="5608" y="21113"/>
                  </a:lnTo>
                  <a:lnTo>
                    <a:pt x="5692" y="21134"/>
                  </a:lnTo>
                  <a:lnTo>
                    <a:pt x="5713" y="21175"/>
                  </a:lnTo>
                  <a:lnTo>
                    <a:pt x="5629" y="21175"/>
                  </a:lnTo>
                  <a:lnTo>
                    <a:pt x="5587" y="21217"/>
                  </a:lnTo>
                  <a:lnTo>
                    <a:pt x="5545" y="21175"/>
                  </a:lnTo>
                  <a:lnTo>
                    <a:pt x="5504" y="21238"/>
                  </a:lnTo>
                  <a:lnTo>
                    <a:pt x="5420" y="21364"/>
                  </a:lnTo>
                  <a:lnTo>
                    <a:pt x="5378" y="21364"/>
                  </a:lnTo>
                  <a:lnTo>
                    <a:pt x="5315" y="21427"/>
                  </a:lnTo>
                  <a:lnTo>
                    <a:pt x="5315" y="21468"/>
                  </a:lnTo>
                  <a:lnTo>
                    <a:pt x="5399" y="21489"/>
                  </a:lnTo>
                  <a:lnTo>
                    <a:pt x="5441" y="21489"/>
                  </a:lnTo>
                  <a:lnTo>
                    <a:pt x="5504" y="21468"/>
                  </a:lnTo>
                  <a:lnTo>
                    <a:pt x="5525" y="21489"/>
                  </a:lnTo>
                  <a:lnTo>
                    <a:pt x="5545" y="21552"/>
                  </a:lnTo>
                  <a:lnTo>
                    <a:pt x="5608" y="21552"/>
                  </a:lnTo>
                  <a:lnTo>
                    <a:pt x="5650" y="21573"/>
                  </a:lnTo>
                  <a:lnTo>
                    <a:pt x="5650" y="21636"/>
                  </a:lnTo>
                  <a:lnTo>
                    <a:pt x="5545" y="21657"/>
                  </a:lnTo>
                  <a:lnTo>
                    <a:pt x="5483" y="21678"/>
                  </a:lnTo>
                  <a:lnTo>
                    <a:pt x="5483" y="21699"/>
                  </a:lnTo>
                  <a:lnTo>
                    <a:pt x="5608" y="21699"/>
                  </a:lnTo>
                  <a:lnTo>
                    <a:pt x="5650" y="21761"/>
                  </a:lnTo>
                  <a:lnTo>
                    <a:pt x="5650" y="21803"/>
                  </a:lnTo>
                  <a:lnTo>
                    <a:pt x="5608" y="21803"/>
                  </a:lnTo>
                  <a:lnTo>
                    <a:pt x="5545" y="21782"/>
                  </a:lnTo>
                  <a:lnTo>
                    <a:pt x="5525" y="21803"/>
                  </a:lnTo>
                  <a:lnTo>
                    <a:pt x="5483" y="21803"/>
                  </a:lnTo>
                  <a:lnTo>
                    <a:pt x="5420" y="21761"/>
                  </a:lnTo>
                  <a:lnTo>
                    <a:pt x="5336" y="21761"/>
                  </a:lnTo>
                  <a:lnTo>
                    <a:pt x="5232" y="21740"/>
                  </a:lnTo>
                  <a:lnTo>
                    <a:pt x="5232" y="21678"/>
                  </a:lnTo>
                  <a:lnTo>
                    <a:pt x="5273" y="21657"/>
                  </a:lnTo>
                  <a:lnTo>
                    <a:pt x="5211" y="21552"/>
                  </a:lnTo>
                  <a:lnTo>
                    <a:pt x="5190" y="21531"/>
                  </a:lnTo>
                  <a:lnTo>
                    <a:pt x="5127" y="21552"/>
                  </a:lnTo>
                  <a:lnTo>
                    <a:pt x="5127" y="21657"/>
                  </a:lnTo>
                  <a:lnTo>
                    <a:pt x="5064" y="21866"/>
                  </a:lnTo>
                  <a:lnTo>
                    <a:pt x="5001" y="21950"/>
                  </a:lnTo>
                  <a:lnTo>
                    <a:pt x="5022" y="21992"/>
                  </a:lnTo>
                  <a:lnTo>
                    <a:pt x="5085" y="21992"/>
                  </a:lnTo>
                  <a:lnTo>
                    <a:pt x="5169" y="21950"/>
                  </a:lnTo>
                  <a:lnTo>
                    <a:pt x="5190" y="21950"/>
                  </a:lnTo>
                  <a:lnTo>
                    <a:pt x="5169" y="21992"/>
                  </a:lnTo>
                  <a:lnTo>
                    <a:pt x="5085" y="22054"/>
                  </a:lnTo>
                  <a:lnTo>
                    <a:pt x="5022" y="22096"/>
                  </a:lnTo>
                  <a:lnTo>
                    <a:pt x="4981" y="22117"/>
                  </a:lnTo>
                  <a:lnTo>
                    <a:pt x="4981" y="22180"/>
                  </a:lnTo>
                  <a:lnTo>
                    <a:pt x="4855" y="22159"/>
                  </a:lnTo>
                  <a:lnTo>
                    <a:pt x="4750" y="22159"/>
                  </a:lnTo>
                  <a:lnTo>
                    <a:pt x="4646" y="22180"/>
                  </a:lnTo>
                  <a:lnTo>
                    <a:pt x="4604" y="22159"/>
                  </a:lnTo>
                  <a:lnTo>
                    <a:pt x="4478" y="22159"/>
                  </a:lnTo>
                  <a:lnTo>
                    <a:pt x="4395" y="22180"/>
                  </a:lnTo>
                  <a:lnTo>
                    <a:pt x="4248" y="22264"/>
                  </a:lnTo>
                  <a:lnTo>
                    <a:pt x="4123" y="22284"/>
                  </a:lnTo>
                  <a:lnTo>
                    <a:pt x="4144" y="22305"/>
                  </a:lnTo>
                  <a:lnTo>
                    <a:pt x="4248" y="22284"/>
                  </a:lnTo>
                  <a:lnTo>
                    <a:pt x="4290" y="22284"/>
                  </a:lnTo>
                  <a:lnTo>
                    <a:pt x="4248" y="22326"/>
                  </a:lnTo>
                  <a:lnTo>
                    <a:pt x="4185" y="22368"/>
                  </a:lnTo>
                  <a:lnTo>
                    <a:pt x="4227" y="22410"/>
                  </a:lnTo>
                  <a:lnTo>
                    <a:pt x="4290" y="22431"/>
                  </a:lnTo>
                  <a:lnTo>
                    <a:pt x="4353" y="22515"/>
                  </a:lnTo>
                  <a:lnTo>
                    <a:pt x="4457" y="22494"/>
                  </a:lnTo>
                  <a:lnTo>
                    <a:pt x="4541" y="22515"/>
                  </a:lnTo>
                  <a:lnTo>
                    <a:pt x="4583" y="22494"/>
                  </a:lnTo>
                  <a:lnTo>
                    <a:pt x="4709" y="22494"/>
                  </a:lnTo>
                  <a:lnTo>
                    <a:pt x="4750" y="22473"/>
                  </a:lnTo>
                  <a:lnTo>
                    <a:pt x="4667" y="22410"/>
                  </a:lnTo>
                  <a:lnTo>
                    <a:pt x="4646" y="22389"/>
                  </a:lnTo>
                  <a:lnTo>
                    <a:pt x="4688" y="22326"/>
                  </a:lnTo>
                  <a:lnTo>
                    <a:pt x="4855" y="22326"/>
                  </a:lnTo>
                  <a:lnTo>
                    <a:pt x="4918" y="22305"/>
                  </a:lnTo>
                  <a:lnTo>
                    <a:pt x="5001" y="22305"/>
                  </a:lnTo>
                  <a:lnTo>
                    <a:pt x="5001" y="22326"/>
                  </a:lnTo>
                  <a:lnTo>
                    <a:pt x="4960" y="22368"/>
                  </a:lnTo>
                  <a:lnTo>
                    <a:pt x="4918" y="22431"/>
                  </a:lnTo>
                  <a:lnTo>
                    <a:pt x="4918" y="22515"/>
                  </a:lnTo>
                  <a:lnTo>
                    <a:pt x="4792" y="22577"/>
                  </a:lnTo>
                  <a:lnTo>
                    <a:pt x="4792" y="22619"/>
                  </a:lnTo>
                  <a:lnTo>
                    <a:pt x="4813" y="22682"/>
                  </a:lnTo>
                  <a:lnTo>
                    <a:pt x="5064" y="22849"/>
                  </a:lnTo>
                  <a:lnTo>
                    <a:pt x="5169" y="22933"/>
                  </a:lnTo>
                  <a:lnTo>
                    <a:pt x="5169" y="22954"/>
                  </a:lnTo>
                  <a:lnTo>
                    <a:pt x="5085" y="22954"/>
                  </a:lnTo>
                  <a:lnTo>
                    <a:pt x="5064" y="22933"/>
                  </a:lnTo>
                  <a:lnTo>
                    <a:pt x="4960" y="22891"/>
                  </a:lnTo>
                  <a:lnTo>
                    <a:pt x="4813" y="22808"/>
                  </a:lnTo>
                  <a:lnTo>
                    <a:pt x="4771" y="22745"/>
                  </a:lnTo>
                  <a:lnTo>
                    <a:pt x="4667" y="22745"/>
                  </a:lnTo>
                  <a:lnTo>
                    <a:pt x="4604" y="22787"/>
                  </a:lnTo>
                  <a:lnTo>
                    <a:pt x="4541" y="22808"/>
                  </a:lnTo>
                  <a:lnTo>
                    <a:pt x="4332" y="22682"/>
                  </a:lnTo>
                  <a:lnTo>
                    <a:pt x="4290" y="22598"/>
                  </a:lnTo>
                  <a:lnTo>
                    <a:pt x="4248" y="22515"/>
                  </a:lnTo>
                  <a:lnTo>
                    <a:pt x="4227" y="22515"/>
                  </a:lnTo>
                  <a:lnTo>
                    <a:pt x="4248" y="22619"/>
                  </a:lnTo>
                  <a:lnTo>
                    <a:pt x="4269" y="22703"/>
                  </a:lnTo>
                  <a:lnTo>
                    <a:pt x="4248" y="22724"/>
                  </a:lnTo>
                  <a:lnTo>
                    <a:pt x="4144" y="22619"/>
                  </a:lnTo>
                  <a:lnTo>
                    <a:pt x="4039" y="22494"/>
                  </a:lnTo>
                  <a:lnTo>
                    <a:pt x="3913" y="22431"/>
                  </a:lnTo>
                  <a:lnTo>
                    <a:pt x="3851" y="22473"/>
                  </a:lnTo>
                  <a:lnTo>
                    <a:pt x="3872" y="22515"/>
                  </a:lnTo>
                  <a:lnTo>
                    <a:pt x="3955" y="22536"/>
                  </a:lnTo>
                  <a:lnTo>
                    <a:pt x="3976" y="22619"/>
                  </a:lnTo>
                  <a:lnTo>
                    <a:pt x="4123" y="22745"/>
                  </a:lnTo>
                  <a:lnTo>
                    <a:pt x="4164" y="22808"/>
                  </a:lnTo>
                  <a:lnTo>
                    <a:pt x="4227" y="22808"/>
                  </a:lnTo>
                  <a:lnTo>
                    <a:pt x="4290" y="22828"/>
                  </a:lnTo>
                  <a:lnTo>
                    <a:pt x="4332" y="22891"/>
                  </a:lnTo>
                  <a:lnTo>
                    <a:pt x="4164" y="22891"/>
                  </a:lnTo>
                  <a:lnTo>
                    <a:pt x="4060" y="22828"/>
                  </a:lnTo>
                  <a:lnTo>
                    <a:pt x="3976" y="22787"/>
                  </a:lnTo>
                  <a:lnTo>
                    <a:pt x="3934" y="22787"/>
                  </a:lnTo>
                  <a:lnTo>
                    <a:pt x="3913" y="22849"/>
                  </a:lnTo>
                  <a:lnTo>
                    <a:pt x="3913" y="22912"/>
                  </a:lnTo>
                  <a:lnTo>
                    <a:pt x="3851" y="22954"/>
                  </a:lnTo>
                  <a:lnTo>
                    <a:pt x="3830" y="22954"/>
                  </a:lnTo>
                  <a:lnTo>
                    <a:pt x="3830" y="23017"/>
                  </a:lnTo>
                  <a:lnTo>
                    <a:pt x="3767" y="23059"/>
                  </a:lnTo>
                  <a:lnTo>
                    <a:pt x="3725" y="23100"/>
                  </a:lnTo>
                  <a:lnTo>
                    <a:pt x="3600" y="23247"/>
                  </a:lnTo>
                  <a:lnTo>
                    <a:pt x="3600" y="23310"/>
                  </a:lnTo>
                  <a:lnTo>
                    <a:pt x="3627" y="23324"/>
                  </a:lnTo>
                  <a:lnTo>
                    <a:pt x="3627" y="23324"/>
                  </a:lnTo>
                  <a:lnTo>
                    <a:pt x="3558" y="23352"/>
                  </a:lnTo>
                  <a:lnTo>
                    <a:pt x="3495" y="23414"/>
                  </a:lnTo>
                  <a:lnTo>
                    <a:pt x="3390" y="23456"/>
                  </a:lnTo>
                  <a:lnTo>
                    <a:pt x="3328" y="23561"/>
                  </a:lnTo>
                  <a:lnTo>
                    <a:pt x="3328" y="23644"/>
                  </a:lnTo>
                  <a:lnTo>
                    <a:pt x="3348" y="23665"/>
                  </a:lnTo>
                  <a:lnTo>
                    <a:pt x="3432" y="23624"/>
                  </a:lnTo>
                  <a:lnTo>
                    <a:pt x="3537" y="23582"/>
                  </a:lnTo>
                  <a:lnTo>
                    <a:pt x="3600" y="23624"/>
                  </a:lnTo>
                  <a:lnTo>
                    <a:pt x="3620" y="23644"/>
                  </a:lnTo>
                  <a:lnTo>
                    <a:pt x="3725" y="23644"/>
                  </a:lnTo>
                  <a:lnTo>
                    <a:pt x="3913" y="23582"/>
                  </a:lnTo>
                  <a:lnTo>
                    <a:pt x="4060" y="23582"/>
                  </a:lnTo>
                  <a:lnTo>
                    <a:pt x="4185" y="23644"/>
                  </a:lnTo>
                  <a:lnTo>
                    <a:pt x="4185" y="23686"/>
                  </a:lnTo>
                  <a:lnTo>
                    <a:pt x="4144" y="23728"/>
                  </a:lnTo>
                  <a:lnTo>
                    <a:pt x="4018" y="23686"/>
                  </a:lnTo>
                  <a:lnTo>
                    <a:pt x="3934" y="23728"/>
                  </a:lnTo>
                  <a:lnTo>
                    <a:pt x="3558" y="23686"/>
                  </a:lnTo>
                  <a:lnTo>
                    <a:pt x="3453" y="23686"/>
                  </a:lnTo>
                  <a:lnTo>
                    <a:pt x="3432" y="23728"/>
                  </a:lnTo>
                  <a:lnTo>
                    <a:pt x="3286" y="23728"/>
                  </a:lnTo>
                  <a:lnTo>
                    <a:pt x="3286" y="23770"/>
                  </a:lnTo>
                  <a:lnTo>
                    <a:pt x="3307" y="23791"/>
                  </a:lnTo>
                  <a:lnTo>
                    <a:pt x="3411" y="23791"/>
                  </a:lnTo>
                  <a:lnTo>
                    <a:pt x="3432" y="23833"/>
                  </a:lnTo>
                  <a:lnTo>
                    <a:pt x="3390" y="23854"/>
                  </a:lnTo>
                  <a:lnTo>
                    <a:pt x="3307" y="23833"/>
                  </a:lnTo>
                  <a:lnTo>
                    <a:pt x="3202" y="23833"/>
                  </a:lnTo>
                  <a:lnTo>
                    <a:pt x="3202" y="23854"/>
                  </a:lnTo>
                  <a:lnTo>
                    <a:pt x="3244" y="23896"/>
                  </a:lnTo>
                  <a:lnTo>
                    <a:pt x="3348" y="23896"/>
                  </a:lnTo>
                  <a:lnTo>
                    <a:pt x="3620" y="23979"/>
                  </a:lnTo>
                  <a:lnTo>
                    <a:pt x="3704" y="23979"/>
                  </a:lnTo>
                  <a:lnTo>
                    <a:pt x="3746" y="23958"/>
                  </a:lnTo>
                  <a:lnTo>
                    <a:pt x="3830" y="23958"/>
                  </a:lnTo>
                  <a:lnTo>
                    <a:pt x="3851" y="23979"/>
                  </a:lnTo>
                  <a:lnTo>
                    <a:pt x="3851" y="24063"/>
                  </a:lnTo>
                  <a:lnTo>
                    <a:pt x="3872" y="24147"/>
                  </a:lnTo>
                  <a:lnTo>
                    <a:pt x="3830" y="24168"/>
                  </a:lnTo>
                  <a:lnTo>
                    <a:pt x="3746" y="24147"/>
                  </a:lnTo>
                  <a:lnTo>
                    <a:pt x="3725" y="24168"/>
                  </a:lnTo>
                  <a:lnTo>
                    <a:pt x="3704" y="24147"/>
                  </a:lnTo>
                  <a:lnTo>
                    <a:pt x="3600" y="24168"/>
                  </a:lnTo>
                  <a:lnTo>
                    <a:pt x="3600" y="24209"/>
                  </a:lnTo>
                  <a:lnTo>
                    <a:pt x="3620" y="24251"/>
                  </a:lnTo>
                  <a:lnTo>
                    <a:pt x="3662" y="24251"/>
                  </a:lnTo>
                  <a:lnTo>
                    <a:pt x="3746" y="24272"/>
                  </a:lnTo>
                  <a:lnTo>
                    <a:pt x="3767" y="24293"/>
                  </a:lnTo>
                  <a:lnTo>
                    <a:pt x="3662" y="24356"/>
                  </a:lnTo>
                  <a:lnTo>
                    <a:pt x="3600" y="24356"/>
                  </a:lnTo>
                  <a:lnTo>
                    <a:pt x="3495" y="24293"/>
                  </a:lnTo>
                  <a:lnTo>
                    <a:pt x="3390" y="24335"/>
                  </a:lnTo>
                  <a:lnTo>
                    <a:pt x="3390" y="24377"/>
                  </a:lnTo>
                  <a:lnTo>
                    <a:pt x="3411" y="24460"/>
                  </a:lnTo>
                  <a:lnTo>
                    <a:pt x="3453" y="24481"/>
                  </a:lnTo>
                  <a:lnTo>
                    <a:pt x="3516" y="24460"/>
                  </a:lnTo>
                  <a:lnTo>
                    <a:pt x="3620" y="24460"/>
                  </a:lnTo>
                  <a:lnTo>
                    <a:pt x="3704" y="24502"/>
                  </a:lnTo>
                  <a:lnTo>
                    <a:pt x="3725" y="24565"/>
                  </a:lnTo>
                  <a:lnTo>
                    <a:pt x="3495" y="24565"/>
                  </a:lnTo>
                  <a:lnTo>
                    <a:pt x="3432" y="24586"/>
                  </a:lnTo>
                  <a:lnTo>
                    <a:pt x="3348" y="24544"/>
                  </a:lnTo>
                  <a:lnTo>
                    <a:pt x="3307" y="24544"/>
                  </a:lnTo>
                  <a:lnTo>
                    <a:pt x="3244" y="24607"/>
                  </a:lnTo>
                  <a:lnTo>
                    <a:pt x="3244" y="24816"/>
                  </a:lnTo>
                  <a:lnTo>
                    <a:pt x="3223" y="24879"/>
                  </a:lnTo>
                  <a:lnTo>
                    <a:pt x="3244" y="24921"/>
                  </a:lnTo>
                  <a:lnTo>
                    <a:pt x="3328" y="24921"/>
                  </a:lnTo>
                  <a:lnTo>
                    <a:pt x="3558" y="24816"/>
                  </a:lnTo>
                  <a:lnTo>
                    <a:pt x="3620" y="24774"/>
                  </a:lnTo>
                  <a:lnTo>
                    <a:pt x="3809" y="24712"/>
                  </a:lnTo>
                  <a:lnTo>
                    <a:pt x="3913" y="24670"/>
                  </a:lnTo>
                  <a:lnTo>
                    <a:pt x="3976" y="24544"/>
                  </a:lnTo>
                  <a:lnTo>
                    <a:pt x="4123" y="24398"/>
                  </a:lnTo>
                  <a:lnTo>
                    <a:pt x="4395" y="24272"/>
                  </a:lnTo>
                  <a:lnTo>
                    <a:pt x="4541" y="24230"/>
                  </a:lnTo>
                  <a:lnTo>
                    <a:pt x="4604" y="24251"/>
                  </a:lnTo>
                  <a:lnTo>
                    <a:pt x="4604" y="24293"/>
                  </a:lnTo>
                  <a:lnTo>
                    <a:pt x="4562" y="24335"/>
                  </a:lnTo>
                  <a:lnTo>
                    <a:pt x="4478" y="24335"/>
                  </a:lnTo>
                  <a:lnTo>
                    <a:pt x="4332" y="24377"/>
                  </a:lnTo>
                  <a:lnTo>
                    <a:pt x="4144" y="24460"/>
                  </a:lnTo>
                  <a:lnTo>
                    <a:pt x="3955" y="24670"/>
                  </a:lnTo>
                  <a:lnTo>
                    <a:pt x="3872" y="24774"/>
                  </a:lnTo>
                  <a:lnTo>
                    <a:pt x="3725" y="24795"/>
                  </a:lnTo>
                  <a:lnTo>
                    <a:pt x="3641" y="24816"/>
                  </a:lnTo>
                  <a:lnTo>
                    <a:pt x="3495" y="24921"/>
                  </a:lnTo>
                  <a:lnTo>
                    <a:pt x="3328" y="24984"/>
                  </a:lnTo>
                  <a:lnTo>
                    <a:pt x="3244" y="25005"/>
                  </a:lnTo>
                  <a:lnTo>
                    <a:pt x="3223" y="25067"/>
                  </a:lnTo>
                  <a:lnTo>
                    <a:pt x="3307" y="25067"/>
                  </a:lnTo>
                  <a:lnTo>
                    <a:pt x="3348" y="25025"/>
                  </a:lnTo>
                  <a:lnTo>
                    <a:pt x="3411" y="25067"/>
                  </a:lnTo>
                  <a:lnTo>
                    <a:pt x="3411" y="25109"/>
                  </a:lnTo>
                  <a:lnTo>
                    <a:pt x="3516" y="25067"/>
                  </a:lnTo>
                  <a:lnTo>
                    <a:pt x="3558" y="25005"/>
                  </a:lnTo>
                  <a:lnTo>
                    <a:pt x="3620" y="25005"/>
                  </a:lnTo>
                  <a:lnTo>
                    <a:pt x="3704" y="25088"/>
                  </a:lnTo>
                  <a:lnTo>
                    <a:pt x="3746" y="25088"/>
                  </a:lnTo>
                  <a:lnTo>
                    <a:pt x="3830" y="25025"/>
                  </a:lnTo>
                  <a:lnTo>
                    <a:pt x="3934" y="24963"/>
                  </a:lnTo>
                  <a:lnTo>
                    <a:pt x="4018" y="24963"/>
                  </a:lnTo>
                  <a:lnTo>
                    <a:pt x="4039" y="24984"/>
                  </a:lnTo>
                  <a:lnTo>
                    <a:pt x="4018" y="25025"/>
                  </a:lnTo>
                  <a:lnTo>
                    <a:pt x="3934" y="25025"/>
                  </a:lnTo>
                  <a:lnTo>
                    <a:pt x="3851" y="25109"/>
                  </a:lnTo>
                  <a:lnTo>
                    <a:pt x="3767" y="25130"/>
                  </a:lnTo>
                  <a:lnTo>
                    <a:pt x="3662" y="25130"/>
                  </a:lnTo>
                  <a:lnTo>
                    <a:pt x="3620" y="25088"/>
                  </a:lnTo>
                  <a:lnTo>
                    <a:pt x="3558" y="25109"/>
                  </a:lnTo>
                  <a:lnTo>
                    <a:pt x="3516" y="25172"/>
                  </a:lnTo>
                  <a:lnTo>
                    <a:pt x="3390" y="25214"/>
                  </a:lnTo>
                  <a:lnTo>
                    <a:pt x="3348" y="25235"/>
                  </a:lnTo>
                  <a:lnTo>
                    <a:pt x="3432" y="25297"/>
                  </a:lnTo>
                  <a:lnTo>
                    <a:pt x="3495" y="25297"/>
                  </a:lnTo>
                  <a:lnTo>
                    <a:pt x="3600" y="25339"/>
                  </a:lnTo>
                  <a:lnTo>
                    <a:pt x="3516" y="25423"/>
                  </a:lnTo>
                  <a:lnTo>
                    <a:pt x="3516" y="25486"/>
                  </a:lnTo>
                  <a:lnTo>
                    <a:pt x="3600" y="25507"/>
                  </a:lnTo>
                  <a:lnTo>
                    <a:pt x="3558" y="25549"/>
                  </a:lnTo>
                  <a:lnTo>
                    <a:pt x="3600" y="25611"/>
                  </a:lnTo>
                  <a:lnTo>
                    <a:pt x="3537" y="25611"/>
                  </a:lnTo>
                  <a:lnTo>
                    <a:pt x="3453" y="25695"/>
                  </a:lnTo>
                  <a:lnTo>
                    <a:pt x="3495" y="25758"/>
                  </a:lnTo>
                  <a:lnTo>
                    <a:pt x="3537" y="25758"/>
                  </a:lnTo>
                  <a:lnTo>
                    <a:pt x="3600" y="25716"/>
                  </a:lnTo>
                  <a:lnTo>
                    <a:pt x="3620" y="25716"/>
                  </a:lnTo>
                  <a:lnTo>
                    <a:pt x="3641" y="25821"/>
                  </a:lnTo>
                  <a:lnTo>
                    <a:pt x="3641" y="25904"/>
                  </a:lnTo>
                  <a:lnTo>
                    <a:pt x="3558" y="25946"/>
                  </a:lnTo>
                  <a:lnTo>
                    <a:pt x="3558" y="26113"/>
                  </a:lnTo>
                  <a:lnTo>
                    <a:pt x="3620" y="26176"/>
                  </a:lnTo>
                  <a:lnTo>
                    <a:pt x="3704" y="26176"/>
                  </a:lnTo>
                  <a:lnTo>
                    <a:pt x="3767" y="26134"/>
                  </a:lnTo>
                  <a:lnTo>
                    <a:pt x="3809" y="26051"/>
                  </a:lnTo>
                  <a:lnTo>
                    <a:pt x="3851" y="26072"/>
                  </a:lnTo>
                  <a:lnTo>
                    <a:pt x="3913" y="26030"/>
                  </a:lnTo>
                  <a:lnTo>
                    <a:pt x="3955" y="26030"/>
                  </a:lnTo>
                  <a:lnTo>
                    <a:pt x="4018" y="26072"/>
                  </a:lnTo>
                  <a:lnTo>
                    <a:pt x="3976" y="26113"/>
                  </a:lnTo>
                  <a:lnTo>
                    <a:pt x="3872" y="26176"/>
                  </a:lnTo>
                  <a:lnTo>
                    <a:pt x="3809" y="26176"/>
                  </a:lnTo>
                  <a:lnTo>
                    <a:pt x="3641" y="26239"/>
                  </a:lnTo>
                  <a:lnTo>
                    <a:pt x="3558" y="26281"/>
                  </a:lnTo>
                  <a:lnTo>
                    <a:pt x="3558" y="26365"/>
                  </a:lnTo>
                  <a:lnTo>
                    <a:pt x="3537" y="26448"/>
                  </a:lnTo>
                  <a:lnTo>
                    <a:pt x="3620" y="26490"/>
                  </a:lnTo>
                  <a:lnTo>
                    <a:pt x="3558" y="26553"/>
                  </a:lnTo>
                  <a:lnTo>
                    <a:pt x="3537" y="26657"/>
                  </a:lnTo>
                  <a:lnTo>
                    <a:pt x="3558" y="26783"/>
                  </a:lnTo>
                  <a:lnTo>
                    <a:pt x="3620" y="26783"/>
                  </a:lnTo>
                  <a:lnTo>
                    <a:pt x="3704" y="26637"/>
                  </a:lnTo>
                  <a:lnTo>
                    <a:pt x="3746" y="26595"/>
                  </a:lnTo>
                  <a:lnTo>
                    <a:pt x="3872" y="26469"/>
                  </a:lnTo>
                  <a:lnTo>
                    <a:pt x="3934" y="26469"/>
                  </a:lnTo>
                  <a:lnTo>
                    <a:pt x="3976" y="26385"/>
                  </a:lnTo>
                  <a:lnTo>
                    <a:pt x="4060" y="26365"/>
                  </a:lnTo>
                  <a:lnTo>
                    <a:pt x="4060" y="26385"/>
                  </a:lnTo>
                  <a:lnTo>
                    <a:pt x="4018" y="26448"/>
                  </a:lnTo>
                  <a:lnTo>
                    <a:pt x="4018" y="26490"/>
                  </a:lnTo>
                  <a:lnTo>
                    <a:pt x="4039" y="26532"/>
                  </a:lnTo>
                  <a:lnTo>
                    <a:pt x="4123" y="26490"/>
                  </a:lnTo>
                  <a:lnTo>
                    <a:pt x="4248" y="26365"/>
                  </a:lnTo>
                  <a:lnTo>
                    <a:pt x="4269" y="26323"/>
                  </a:lnTo>
                  <a:lnTo>
                    <a:pt x="4332" y="26385"/>
                  </a:lnTo>
                  <a:lnTo>
                    <a:pt x="4374" y="26385"/>
                  </a:lnTo>
                  <a:lnTo>
                    <a:pt x="4436" y="26344"/>
                  </a:lnTo>
                  <a:lnTo>
                    <a:pt x="4499" y="26344"/>
                  </a:lnTo>
                  <a:lnTo>
                    <a:pt x="4499" y="26365"/>
                  </a:lnTo>
                  <a:lnTo>
                    <a:pt x="4436" y="26448"/>
                  </a:lnTo>
                  <a:lnTo>
                    <a:pt x="4436" y="26637"/>
                  </a:lnTo>
                  <a:lnTo>
                    <a:pt x="4478" y="26657"/>
                  </a:lnTo>
                  <a:lnTo>
                    <a:pt x="4541" y="26741"/>
                  </a:lnTo>
                  <a:lnTo>
                    <a:pt x="4499" y="26762"/>
                  </a:lnTo>
                  <a:lnTo>
                    <a:pt x="4436" y="26741"/>
                  </a:lnTo>
                  <a:lnTo>
                    <a:pt x="4332" y="26637"/>
                  </a:lnTo>
                  <a:lnTo>
                    <a:pt x="4269" y="26553"/>
                  </a:lnTo>
                  <a:lnTo>
                    <a:pt x="4227" y="26553"/>
                  </a:lnTo>
                  <a:lnTo>
                    <a:pt x="4164" y="26574"/>
                  </a:lnTo>
                  <a:lnTo>
                    <a:pt x="4081" y="26574"/>
                  </a:lnTo>
                  <a:lnTo>
                    <a:pt x="4060" y="26637"/>
                  </a:lnTo>
                  <a:lnTo>
                    <a:pt x="4123" y="26678"/>
                  </a:lnTo>
                  <a:lnTo>
                    <a:pt x="4164" y="26678"/>
                  </a:lnTo>
                  <a:lnTo>
                    <a:pt x="4248" y="26783"/>
                  </a:lnTo>
                  <a:lnTo>
                    <a:pt x="4290" y="26804"/>
                  </a:lnTo>
                  <a:lnTo>
                    <a:pt x="4269" y="26867"/>
                  </a:lnTo>
                  <a:lnTo>
                    <a:pt x="4185" y="26783"/>
                  </a:lnTo>
                  <a:lnTo>
                    <a:pt x="4144" y="26762"/>
                  </a:lnTo>
                  <a:lnTo>
                    <a:pt x="4060" y="26762"/>
                  </a:lnTo>
                  <a:lnTo>
                    <a:pt x="3955" y="26888"/>
                  </a:lnTo>
                  <a:lnTo>
                    <a:pt x="3872" y="26950"/>
                  </a:lnTo>
                  <a:lnTo>
                    <a:pt x="3704" y="26950"/>
                  </a:lnTo>
                  <a:lnTo>
                    <a:pt x="3662" y="26971"/>
                  </a:lnTo>
                  <a:lnTo>
                    <a:pt x="3725" y="26992"/>
                  </a:lnTo>
                  <a:lnTo>
                    <a:pt x="3830" y="26992"/>
                  </a:lnTo>
                  <a:lnTo>
                    <a:pt x="3892" y="26971"/>
                  </a:lnTo>
                  <a:lnTo>
                    <a:pt x="4060" y="26950"/>
                  </a:lnTo>
                  <a:lnTo>
                    <a:pt x="4164" y="26888"/>
                  </a:lnTo>
                  <a:lnTo>
                    <a:pt x="4248" y="26909"/>
                  </a:lnTo>
                  <a:lnTo>
                    <a:pt x="4353" y="26909"/>
                  </a:lnTo>
                  <a:lnTo>
                    <a:pt x="4311" y="26950"/>
                  </a:lnTo>
                  <a:lnTo>
                    <a:pt x="4248" y="27013"/>
                  </a:lnTo>
                  <a:lnTo>
                    <a:pt x="4102" y="27013"/>
                  </a:lnTo>
                  <a:lnTo>
                    <a:pt x="3976" y="27055"/>
                  </a:lnTo>
                  <a:lnTo>
                    <a:pt x="3767" y="27055"/>
                  </a:lnTo>
                  <a:lnTo>
                    <a:pt x="3662" y="27076"/>
                  </a:lnTo>
                  <a:lnTo>
                    <a:pt x="3641" y="27160"/>
                  </a:lnTo>
                  <a:lnTo>
                    <a:pt x="3662" y="27222"/>
                  </a:lnTo>
                  <a:lnTo>
                    <a:pt x="3767" y="27264"/>
                  </a:lnTo>
                  <a:lnTo>
                    <a:pt x="3872" y="27222"/>
                  </a:lnTo>
                  <a:lnTo>
                    <a:pt x="3892" y="27264"/>
                  </a:lnTo>
                  <a:lnTo>
                    <a:pt x="3830" y="27306"/>
                  </a:lnTo>
                  <a:lnTo>
                    <a:pt x="3725" y="27306"/>
                  </a:lnTo>
                  <a:lnTo>
                    <a:pt x="3662" y="27390"/>
                  </a:lnTo>
                  <a:lnTo>
                    <a:pt x="3683" y="27473"/>
                  </a:lnTo>
                  <a:lnTo>
                    <a:pt x="3767" y="27515"/>
                  </a:lnTo>
                  <a:lnTo>
                    <a:pt x="3830" y="27473"/>
                  </a:lnTo>
                  <a:lnTo>
                    <a:pt x="3851" y="27411"/>
                  </a:lnTo>
                  <a:lnTo>
                    <a:pt x="3934" y="27411"/>
                  </a:lnTo>
                  <a:lnTo>
                    <a:pt x="3976" y="27432"/>
                  </a:lnTo>
                  <a:lnTo>
                    <a:pt x="4060" y="27432"/>
                  </a:lnTo>
                  <a:lnTo>
                    <a:pt x="4144" y="27411"/>
                  </a:lnTo>
                  <a:lnTo>
                    <a:pt x="4185" y="27390"/>
                  </a:lnTo>
                  <a:lnTo>
                    <a:pt x="4227" y="27411"/>
                  </a:lnTo>
                  <a:lnTo>
                    <a:pt x="4164" y="27473"/>
                  </a:lnTo>
                  <a:lnTo>
                    <a:pt x="4039" y="27515"/>
                  </a:lnTo>
                  <a:lnTo>
                    <a:pt x="3976" y="27494"/>
                  </a:lnTo>
                  <a:lnTo>
                    <a:pt x="3913" y="27473"/>
                  </a:lnTo>
                  <a:lnTo>
                    <a:pt x="3851" y="27473"/>
                  </a:lnTo>
                  <a:lnTo>
                    <a:pt x="3913" y="27515"/>
                  </a:lnTo>
                  <a:lnTo>
                    <a:pt x="3976" y="27515"/>
                  </a:lnTo>
                  <a:lnTo>
                    <a:pt x="4039" y="27536"/>
                  </a:lnTo>
                  <a:lnTo>
                    <a:pt x="3976" y="27578"/>
                  </a:lnTo>
                  <a:lnTo>
                    <a:pt x="3851" y="27578"/>
                  </a:lnTo>
                  <a:lnTo>
                    <a:pt x="3746" y="27641"/>
                  </a:lnTo>
                  <a:lnTo>
                    <a:pt x="3809" y="27704"/>
                  </a:lnTo>
                  <a:lnTo>
                    <a:pt x="3851" y="27704"/>
                  </a:lnTo>
                  <a:lnTo>
                    <a:pt x="3913" y="27683"/>
                  </a:lnTo>
                  <a:lnTo>
                    <a:pt x="4039" y="27683"/>
                  </a:lnTo>
                  <a:lnTo>
                    <a:pt x="4081" y="27704"/>
                  </a:lnTo>
                  <a:lnTo>
                    <a:pt x="4144" y="27704"/>
                  </a:lnTo>
                  <a:lnTo>
                    <a:pt x="4081" y="27746"/>
                  </a:lnTo>
                  <a:lnTo>
                    <a:pt x="3955" y="27787"/>
                  </a:lnTo>
                  <a:lnTo>
                    <a:pt x="3872" y="27746"/>
                  </a:lnTo>
                  <a:lnTo>
                    <a:pt x="3809" y="27787"/>
                  </a:lnTo>
                  <a:lnTo>
                    <a:pt x="3767" y="27829"/>
                  </a:lnTo>
                  <a:lnTo>
                    <a:pt x="3809" y="27892"/>
                  </a:lnTo>
                  <a:lnTo>
                    <a:pt x="3851" y="27892"/>
                  </a:lnTo>
                  <a:lnTo>
                    <a:pt x="3934" y="27829"/>
                  </a:lnTo>
                  <a:lnTo>
                    <a:pt x="4018" y="27829"/>
                  </a:lnTo>
                  <a:lnTo>
                    <a:pt x="4081" y="27892"/>
                  </a:lnTo>
                  <a:lnTo>
                    <a:pt x="4081" y="27934"/>
                  </a:lnTo>
                  <a:lnTo>
                    <a:pt x="3934" y="27997"/>
                  </a:lnTo>
                  <a:lnTo>
                    <a:pt x="3892" y="28038"/>
                  </a:lnTo>
                  <a:lnTo>
                    <a:pt x="3955" y="28143"/>
                  </a:lnTo>
                  <a:lnTo>
                    <a:pt x="3997" y="28143"/>
                  </a:lnTo>
                  <a:lnTo>
                    <a:pt x="4039" y="28122"/>
                  </a:lnTo>
                  <a:lnTo>
                    <a:pt x="4102" y="28122"/>
                  </a:lnTo>
                  <a:lnTo>
                    <a:pt x="4164" y="28206"/>
                  </a:lnTo>
                  <a:lnTo>
                    <a:pt x="4185" y="28143"/>
                  </a:lnTo>
                  <a:lnTo>
                    <a:pt x="4227" y="28122"/>
                  </a:lnTo>
                  <a:lnTo>
                    <a:pt x="4269" y="28143"/>
                  </a:lnTo>
                  <a:lnTo>
                    <a:pt x="4248" y="28206"/>
                  </a:lnTo>
                  <a:lnTo>
                    <a:pt x="4206" y="28248"/>
                  </a:lnTo>
                  <a:lnTo>
                    <a:pt x="4269" y="28310"/>
                  </a:lnTo>
                  <a:lnTo>
                    <a:pt x="4164" y="28436"/>
                  </a:lnTo>
                  <a:lnTo>
                    <a:pt x="4144" y="28436"/>
                  </a:lnTo>
                  <a:lnTo>
                    <a:pt x="4081" y="28520"/>
                  </a:lnTo>
                  <a:lnTo>
                    <a:pt x="4039" y="28582"/>
                  </a:lnTo>
                  <a:lnTo>
                    <a:pt x="4039" y="28624"/>
                  </a:lnTo>
                  <a:lnTo>
                    <a:pt x="4102" y="28624"/>
                  </a:lnTo>
                  <a:lnTo>
                    <a:pt x="4164" y="28582"/>
                  </a:lnTo>
                  <a:lnTo>
                    <a:pt x="4248" y="28624"/>
                  </a:lnTo>
                  <a:lnTo>
                    <a:pt x="4269" y="28687"/>
                  </a:lnTo>
                  <a:lnTo>
                    <a:pt x="4227" y="28750"/>
                  </a:lnTo>
                  <a:lnTo>
                    <a:pt x="4227" y="28771"/>
                  </a:lnTo>
                  <a:lnTo>
                    <a:pt x="4290" y="28771"/>
                  </a:lnTo>
                  <a:lnTo>
                    <a:pt x="4353" y="28792"/>
                  </a:lnTo>
                  <a:lnTo>
                    <a:pt x="4353" y="28854"/>
                  </a:lnTo>
                  <a:lnTo>
                    <a:pt x="4290" y="28896"/>
                  </a:lnTo>
                  <a:lnTo>
                    <a:pt x="4353" y="28959"/>
                  </a:lnTo>
                  <a:lnTo>
                    <a:pt x="4332" y="29043"/>
                  </a:lnTo>
                  <a:lnTo>
                    <a:pt x="4248" y="29085"/>
                  </a:lnTo>
                  <a:lnTo>
                    <a:pt x="4206" y="29147"/>
                  </a:lnTo>
                  <a:lnTo>
                    <a:pt x="4311" y="29147"/>
                  </a:lnTo>
                  <a:lnTo>
                    <a:pt x="4374" y="29085"/>
                  </a:lnTo>
                  <a:lnTo>
                    <a:pt x="4395" y="29043"/>
                  </a:lnTo>
                  <a:lnTo>
                    <a:pt x="4520" y="28980"/>
                  </a:lnTo>
                  <a:lnTo>
                    <a:pt x="4562" y="29001"/>
                  </a:lnTo>
                  <a:lnTo>
                    <a:pt x="4499" y="29064"/>
                  </a:lnTo>
                  <a:lnTo>
                    <a:pt x="4541" y="29106"/>
                  </a:lnTo>
                  <a:lnTo>
                    <a:pt x="4457" y="29168"/>
                  </a:lnTo>
                  <a:lnTo>
                    <a:pt x="4395" y="29210"/>
                  </a:lnTo>
                  <a:lnTo>
                    <a:pt x="4332" y="29210"/>
                  </a:lnTo>
                  <a:lnTo>
                    <a:pt x="4248" y="29252"/>
                  </a:lnTo>
                  <a:lnTo>
                    <a:pt x="4185" y="29294"/>
                  </a:lnTo>
                  <a:lnTo>
                    <a:pt x="4248" y="29357"/>
                  </a:lnTo>
                  <a:lnTo>
                    <a:pt x="4332" y="29294"/>
                  </a:lnTo>
                  <a:lnTo>
                    <a:pt x="4374" y="29252"/>
                  </a:lnTo>
                  <a:lnTo>
                    <a:pt x="4478" y="29273"/>
                  </a:lnTo>
                  <a:lnTo>
                    <a:pt x="4499" y="29294"/>
                  </a:lnTo>
                  <a:lnTo>
                    <a:pt x="4457" y="29357"/>
                  </a:lnTo>
                  <a:lnTo>
                    <a:pt x="4332" y="29398"/>
                  </a:lnTo>
                  <a:lnTo>
                    <a:pt x="4332" y="29503"/>
                  </a:lnTo>
                  <a:lnTo>
                    <a:pt x="4269" y="29566"/>
                  </a:lnTo>
                  <a:lnTo>
                    <a:pt x="4185" y="29587"/>
                  </a:lnTo>
                  <a:lnTo>
                    <a:pt x="4164" y="29629"/>
                  </a:lnTo>
                  <a:lnTo>
                    <a:pt x="4248" y="29691"/>
                  </a:lnTo>
                  <a:lnTo>
                    <a:pt x="4374" y="29670"/>
                  </a:lnTo>
                  <a:lnTo>
                    <a:pt x="4457" y="29608"/>
                  </a:lnTo>
                  <a:lnTo>
                    <a:pt x="4562" y="29587"/>
                  </a:lnTo>
                  <a:lnTo>
                    <a:pt x="4625" y="29587"/>
                  </a:lnTo>
                  <a:lnTo>
                    <a:pt x="4667" y="29629"/>
                  </a:lnTo>
                  <a:lnTo>
                    <a:pt x="4625" y="29691"/>
                  </a:lnTo>
                  <a:lnTo>
                    <a:pt x="4562" y="29691"/>
                  </a:lnTo>
                  <a:lnTo>
                    <a:pt x="4416" y="29733"/>
                  </a:lnTo>
                  <a:lnTo>
                    <a:pt x="4416" y="29775"/>
                  </a:lnTo>
                  <a:lnTo>
                    <a:pt x="4499" y="29775"/>
                  </a:lnTo>
                  <a:lnTo>
                    <a:pt x="4541" y="29817"/>
                  </a:lnTo>
                  <a:lnTo>
                    <a:pt x="4457" y="29901"/>
                  </a:lnTo>
                  <a:lnTo>
                    <a:pt x="4478" y="29984"/>
                  </a:lnTo>
                  <a:lnTo>
                    <a:pt x="4562" y="30005"/>
                  </a:lnTo>
                  <a:lnTo>
                    <a:pt x="4688" y="29901"/>
                  </a:lnTo>
                  <a:lnTo>
                    <a:pt x="4750" y="29880"/>
                  </a:lnTo>
                  <a:lnTo>
                    <a:pt x="4771" y="29901"/>
                  </a:lnTo>
                  <a:lnTo>
                    <a:pt x="4855" y="29984"/>
                  </a:lnTo>
                  <a:lnTo>
                    <a:pt x="4855" y="30089"/>
                  </a:lnTo>
                  <a:lnTo>
                    <a:pt x="4918" y="30131"/>
                  </a:lnTo>
                  <a:lnTo>
                    <a:pt x="4918" y="30152"/>
                  </a:lnTo>
                  <a:lnTo>
                    <a:pt x="4876" y="30214"/>
                  </a:lnTo>
                  <a:lnTo>
                    <a:pt x="4792" y="30214"/>
                  </a:lnTo>
                  <a:lnTo>
                    <a:pt x="4750" y="30298"/>
                  </a:lnTo>
                  <a:lnTo>
                    <a:pt x="4771" y="30340"/>
                  </a:lnTo>
                  <a:lnTo>
                    <a:pt x="4918" y="30361"/>
                  </a:lnTo>
                  <a:lnTo>
                    <a:pt x="4981" y="30340"/>
                  </a:lnTo>
                  <a:lnTo>
                    <a:pt x="4960" y="30298"/>
                  </a:lnTo>
                  <a:lnTo>
                    <a:pt x="4960" y="30235"/>
                  </a:lnTo>
                  <a:lnTo>
                    <a:pt x="5001" y="30214"/>
                  </a:lnTo>
                  <a:lnTo>
                    <a:pt x="5064" y="30235"/>
                  </a:lnTo>
                  <a:lnTo>
                    <a:pt x="5127" y="30194"/>
                  </a:lnTo>
                  <a:lnTo>
                    <a:pt x="5211" y="30152"/>
                  </a:lnTo>
                  <a:lnTo>
                    <a:pt x="5273" y="30214"/>
                  </a:lnTo>
                  <a:lnTo>
                    <a:pt x="5315" y="30235"/>
                  </a:lnTo>
                  <a:lnTo>
                    <a:pt x="5378" y="30214"/>
                  </a:lnTo>
                  <a:lnTo>
                    <a:pt x="5420" y="30131"/>
                  </a:lnTo>
                  <a:lnTo>
                    <a:pt x="5483" y="30089"/>
                  </a:lnTo>
                  <a:lnTo>
                    <a:pt x="5545" y="30089"/>
                  </a:lnTo>
                  <a:lnTo>
                    <a:pt x="5629" y="30047"/>
                  </a:lnTo>
                  <a:lnTo>
                    <a:pt x="5713" y="30089"/>
                  </a:lnTo>
                  <a:lnTo>
                    <a:pt x="5755" y="30026"/>
                  </a:lnTo>
                  <a:lnTo>
                    <a:pt x="5755" y="29984"/>
                  </a:lnTo>
                  <a:lnTo>
                    <a:pt x="5713" y="29922"/>
                  </a:lnTo>
                  <a:lnTo>
                    <a:pt x="5713" y="29880"/>
                  </a:lnTo>
                  <a:lnTo>
                    <a:pt x="5755" y="29838"/>
                  </a:lnTo>
                  <a:lnTo>
                    <a:pt x="5817" y="29880"/>
                  </a:lnTo>
                  <a:lnTo>
                    <a:pt x="5859" y="29942"/>
                  </a:lnTo>
                  <a:lnTo>
                    <a:pt x="5859" y="30047"/>
                  </a:lnTo>
                  <a:lnTo>
                    <a:pt x="5797" y="30131"/>
                  </a:lnTo>
                  <a:lnTo>
                    <a:pt x="5734" y="30152"/>
                  </a:lnTo>
                  <a:lnTo>
                    <a:pt x="5692" y="30214"/>
                  </a:lnTo>
                  <a:lnTo>
                    <a:pt x="5713" y="30235"/>
                  </a:lnTo>
                  <a:lnTo>
                    <a:pt x="5838" y="30194"/>
                  </a:lnTo>
                  <a:lnTo>
                    <a:pt x="6027" y="30089"/>
                  </a:lnTo>
                  <a:lnTo>
                    <a:pt x="6131" y="29922"/>
                  </a:lnTo>
                  <a:lnTo>
                    <a:pt x="6173" y="29922"/>
                  </a:lnTo>
                  <a:lnTo>
                    <a:pt x="6215" y="30005"/>
                  </a:lnTo>
                  <a:lnTo>
                    <a:pt x="6215" y="30110"/>
                  </a:lnTo>
                  <a:lnTo>
                    <a:pt x="6131" y="30131"/>
                  </a:lnTo>
                  <a:lnTo>
                    <a:pt x="6048" y="30194"/>
                  </a:lnTo>
                  <a:lnTo>
                    <a:pt x="5964" y="30256"/>
                  </a:lnTo>
                  <a:lnTo>
                    <a:pt x="5859" y="30298"/>
                  </a:lnTo>
                  <a:lnTo>
                    <a:pt x="5838" y="30319"/>
                  </a:lnTo>
                  <a:lnTo>
                    <a:pt x="5859" y="30340"/>
                  </a:lnTo>
                  <a:lnTo>
                    <a:pt x="5964" y="30319"/>
                  </a:lnTo>
                  <a:lnTo>
                    <a:pt x="6110" y="30235"/>
                  </a:lnTo>
                  <a:lnTo>
                    <a:pt x="6131" y="30256"/>
                  </a:lnTo>
                  <a:lnTo>
                    <a:pt x="6027" y="30361"/>
                  </a:lnTo>
                  <a:lnTo>
                    <a:pt x="5943" y="30403"/>
                  </a:lnTo>
                  <a:lnTo>
                    <a:pt x="5943" y="30507"/>
                  </a:lnTo>
                  <a:lnTo>
                    <a:pt x="5797" y="30612"/>
                  </a:lnTo>
                  <a:lnTo>
                    <a:pt x="5755" y="30654"/>
                  </a:lnTo>
                  <a:lnTo>
                    <a:pt x="5817" y="30654"/>
                  </a:lnTo>
                  <a:lnTo>
                    <a:pt x="5859" y="30612"/>
                  </a:lnTo>
                  <a:lnTo>
                    <a:pt x="5901" y="30612"/>
                  </a:lnTo>
                  <a:lnTo>
                    <a:pt x="5901" y="30633"/>
                  </a:lnTo>
                  <a:lnTo>
                    <a:pt x="5922" y="30738"/>
                  </a:lnTo>
                  <a:lnTo>
                    <a:pt x="5943" y="30654"/>
                  </a:lnTo>
                  <a:lnTo>
                    <a:pt x="6027" y="30612"/>
                  </a:lnTo>
                  <a:lnTo>
                    <a:pt x="6048" y="30549"/>
                  </a:lnTo>
                  <a:lnTo>
                    <a:pt x="6110" y="30549"/>
                  </a:lnTo>
                  <a:lnTo>
                    <a:pt x="6131" y="30570"/>
                  </a:lnTo>
                  <a:lnTo>
                    <a:pt x="6048" y="30654"/>
                  </a:lnTo>
                  <a:lnTo>
                    <a:pt x="6027" y="30738"/>
                  </a:lnTo>
                  <a:lnTo>
                    <a:pt x="6048" y="30759"/>
                  </a:lnTo>
                  <a:lnTo>
                    <a:pt x="6131" y="30738"/>
                  </a:lnTo>
                  <a:lnTo>
                    <a:pt x="6173" y="30654"/>
                  </a:lnTo>
                  <a:lnTo>
                    <a:pt x="6236" y="30654"/>
                  </a:lnTo>
                  <a:lnTo>
                    <a:pt x="6320" y="30633"/>
                  </a:lnTo>
                  <a:lnTo>
                    <a:pt x="6236" y="30738"/>
                  </a:lnTo>
                  <a:lnTo>
                    <a:pt x="6215" y="30842"/>
                  </a:lnTo>
                  <a:lnTo>
                    <a:pt x="6110" y="30926"/>
                  </a:lnTo>
                  <a:lnTo>
                    <a:pt x="6110" y="30989"/>
                  </a:lnTo>
                  <a:lnTo>
                    <a:pt x="6131" y="31031"/>
                  </a:lnTo>
                  <a:lnTo>
                    <a:pt x="6236" y="30947"/>
                  </a:lnTo>
                  <a:lnTo>
                    <a:pt x="6320" y="30738"/>
                  </a:lnTo>
                  <a:lnTo>
                    <a:pt x="6382" y="30675"/>
                  </a:lnTo>
                  <a:lnTo>
                    <a:pt x="6424" y="30717"/>
                  </a:lnTo>
                  <a:lnTo>
                    <a:pt x="6320" y="30863"/>
                  </a:lnTo>
                  <a:lnTo>
                    <a:pt x="6320" y="30947"/>
                  </a:lnTo>
                  <a:lnTo>
                    <a:pt x="6257" y="31031"/>
                  </a:lnTo>
                  <a:lnTo>
                    <a:pt x="6236" y="31135"/>
                  </a:lnTo>
                  <a:lnTo>
                    <a:pt x="6278" y="31156"/>
                  </a:lnTo>
                  <a:lnTo>
                    <a:pt x="6341" y="31093"/>
                  </a:lnTo>
                  <a:lnTo>
                    <a:pt x="6341" y="31031"/>
                  </a:lnTo>
                  <a:lnTo>
                    <a:pt x="6361" y="30968"/>
                  </a:lnTo>
                  <a:lnTo>
                    <a:pt x="6424" y="30968"/>
                  </a:lnTo>
                  <a:lnTo>
                    <a:pt x="6487" y="30989"/>
                  </a:lnTo>
                  <a:lnTo>
                    <a:pt x="6487" y="30842"/>
                  </a:lnTo>
                  <a:lnTo>
                    <a:pt x="6550" y="30842"/>
                  </a:lnTo>
                  <a:lnTo>
                    <a:pt x="6592" y="30759"/>
                  </a:lnTo>
                  <a:lnTo>
                    <a:pt x="6654" y="30759"/>
                  </a:lnTo>
                  <a:lnTo>
                    <a:pt x="6654" y="30821"/>
                  </a:lnTo>
                  <a:lnTo>
                    <a:pt x="6633" y="30821"/>
                  </a:lnTo>
                  <a:lnTo>
                    <a:pt x="6592" y="30926"/>
                  </a:lnTo>
                  <a:lnTo>
                    <a:pt x="6592" y="30968"/>
                  </a:lnTo>
                  <a:lnTo>
                    <a:pt x="6759" y="30968"/>
                  </a:lnTo>
                  <a:lnTo>
                    <a:pt x="7010" y="31093"/>
                  </a:lnTo>
                  <a:lnTo>
                    <a:pt x="7052" y="31093"/>
                  </a:lnTo>
                  <a:lnTo>
                    <a:pt x="7052" y="31051"/>
                  </a:lnTo>
                  <a:lnTo>
                    <a:pt x="7094" y="30989"/>
                  </a:lnTo>
                  <a:lnTo>
                    <a:pt x="7157" y="30968"/>
                  </a:lnTo>
                  <a:lnTo>
                    <a:pt x="7157" y="30926"/>
                  </a:lnTo>
                  <a:lnTo>
                    <a:pt x="7094" y="30884"/>
                  </a:lnTo>
                  <a:lnTo>
                    <a:pt x="7073" y="30863"/>
                  </a:lnTo>
                  <a:lnTo>
                    <a:pt x="6989" y="30863"/>
                  </a:lnTo>
                  <a:lnTo>
                    <a:pt x="6968" y="30884"/>
                  </a:lnTo>
                  <a:lnTo>
                    <a:pt x="6968" y="30842"/>
                  </a:lnTo>
                  <a:lnTo>
                    <a:pt x="6989" y="30821"/>
                  </a:lnTo>
                  <a:lnTo>
                    <a:pt x="6989" y="30759"/>
                  </a:lnTo>
                  <a:lnTo>
                    <a:pt x="6885" y="30717"/>
                  </a:lnTo>
                  <a:lnTo>
                    <a:pt x="6696" y="30633"/>
                  </a:lnTo>
                  <a:lnTo>
                    <a:pt x="6675" y="30570"/>
                  </a:lnTo>
                  <a:lnTo>
                    <a:pt x="6696" y="30549"/>
                  </a:lnTo>
                  <a:lnTo>
                    <a:pt x="6780" y="30570"/>
                  </a:lnTo>
                  <a:lnTo>
                    <a:pt x="6843" y="30549"/>
                  </a:lnTo>
                  <a:lnTo>
                    <a:pt x="6864" y="30549"/>
                  </a:lnTo>
                  <a:lnTo>
                    <a:pt x="6885" y="30612"/>
                  </a:lnTo>
                  <a:lnTo>
                    <a:pt x="6968" y="30675"/>
                  </a:lnTo>
                  <a:lnTo>
                    <a:pt x="7052" y="30738"/>
                  </a:lnTo>
                  <a:lnTo>
                    <a:pt x="7115" y="30738"/>
                  </a:lnTo>
                  <a:lnTo>
                    <a:pt x="7219" y="30675"/>
                  </a:lnTo>
                  <a:lnTo>
                    <a:pt x="7303" y="30633"/>
                  </a:lnTo>
                  <a:lnTo>
                    <a:pt x="7324" y="30570"/>
                  </a:lnTo>
                  <a:lnTo>
                    <a:pt x="7261" y="30549"/>
                  </a:lnTo>
                  <a:lnTo>
                    <a:pt x="7157" y="30549"/>
                  </a:lnTo>
                  <a:lnTo>
                    <a:pt x="7094" y="30528"/>
                  </a:lnTo>
                  <a:lnTo>
                    <a:pt x="7094" y="30466"/>
                  </a:lnTo>
                  <a:lnTo>
                    <a:pt x="7219" y="30466"/>
                  </a:lnTo>
                  <a:lnTo>
                    <a:pt x="7303" y="30424"/>
                  </a:lnTo>
                  <a:lnTo>
                    <a:pt x="7303" y="30403"/>
                  </a:lnTo>
                  <a:lnTo>
                    <a:pt x="7219" y="30340"/>
                  </a:lnTo>
                  <a:lnTo>
                    <a:pt x="7157" y="30319"/>
                  </a:lnTo>
                  <a:lnTo>
                    <a:pt x="7157" y="30298"/>
                  </a:lnTo>
                  <a:lnTo>
                    <a:pt x="7198" y="30298"/>
                  </a:lnTo>
                  <a:lnTo>
                    <a:pt x="7219" y="30256"/>
                  </a:lnTo>
                  <a:lnTo>
                    <a:pt x="7198" y="30235"/>
                  </a:lnTo>
                  <a:lnTo>
                    <a:pt x="7094" y="30214"/>
                  </a:lnTo>
                  <a:lnTo>
                    <a:pt x="7052" y="30152"/>
                  </a:lnTo>
                  <a:lnTo>
                    <a:pt x="7073" y="30131"/>
                  </a:lnTo>
                  <a:lnTo>
                    <a:pt x="7157" y="30152"/>
                  </a:lnTo>
                  <a:lnTo>
                    <a:pt x="7261" y="30194"/>
                  </a:lnTo>
                  <a:lnTo>
                    <a:pt x="7408" y="30152"/>
                  </a:lnTo>
                  <a:lnTo>
                    <a:pt x="7491" y="30110"/>
                  </a:lnTo>
                  <a:lnTo>
                    <a:pt x="7512" y="30047"/>
                  </a:lnTo>
                  <a:lnTo>
                    <a:pt x="7491" y="30005"/>
                  </a:lnTo>
                  <a:lnTo>
                    <a:pt x="7387" y="29984"/>
                  </a:lnTo>
                  <a:lnTo>
                    <a:pt x="7198" y="29942"/>
                  </a:lnTo>
                  <a:lnTo>
                    <a:pt x="7115" y="29901"/>
                  </a:lnTo>
                  <a:lnTo>
                    <a:pt x="7115" y="29880"/>
                  </a:lnTo>
                  <a:lnTo>
                    <a:pt x="7177" y="29880"/>
                  </a:lnTo>
                  <a:lnTo>
                    <a:pt x="7261" y="29901"/>
                  </a:lnTo>
                  <a:lnTo>
                    <a:pt x="7408" y="29901"/>
                  </a:lnTo>
                  <a:lnTo>
                    <a:pt x="7491" y="29838"/>
                  </a:lnTo>
                  <a:lnTo>
                    <a:pt x="7491" y="29775"/>
                  </a:lnTo>
                  <a:lnTo>
                    <a:pt x="7408" y="29712"/>
                  </a:lnTo>
                  <a:lnTo>
                    <a:pt x="7324" y="29691"/>
                  </a:lnTo>
                  <a:lnTo>
                    <a:pt x="7303" y="29629"/>
                  </a:lnTo>
                  <a:lnTo>
                    <a:pt x="7366" y="29629"/>
                  </a:lnTo>
                  <a:lnTo>
                    <a:pt x="7408" y="29670"/>
                  </a:lnTo>
                  <a:lnTo>
                    <a:pt x="7429" y="29712"/>
                  </a:lnTo>
                  <a:lnTo>
                    <a:pt x="7512" y="29691"/>
                  </a:lnTo>
                  <a:lnTo>
                    <a:pt x="7575" y="29629"/>
                  </a:lnTo>
                  <a:lnTo>
                    <a:pt x="7575" y="29587"/>
                  </a:lnTo>
                  <a:lnTo>
                    <a:pt x="7512" y="29566"/>
                  </a:lnTo>
                  <a:lnTo>
                    <a:pt x="7429" y="29503"/>
                  </a:lnTo>
                  <a:lnTo>
                    <a:pt x="7429" y="29482"/>
                  </a:lnTo>
                  <a:lnTo>
                    <a:pt x="7491" y="29461"/>
                  </a:lnTo>
                  <a:lnTo>
                    <a:pt x="7512" y="29503"/>
                  </a:lnTo>
                  <a:lnTo>
                    <a:pt x="7575" y="29524"/>
                  </a:lnTo>
                  <a:lnTo>
                    <a:pt x="7638" y="29461"/>
                  </a:lnTo>
                  <a:lnTo>
                    <a:pt x="7638" y="29419"/>
                  </a:lnTo>
                  <a:lnTo>
                    <a:pt x="7533" y="29398"/>
                  </a:lnTo>
                  <a:lnTo>
                    <a:pt x="7470" y="29357"/>
                  </a:lnTo>
                  <a:lnTo>
                    <a:pt x="7429" y="29294"/>
                  </a:lnTo>
                  <a:lnTo>
                    <a:pt x="7491" y="29294"/>
                  </a:lnTo>
                  <a:lnTo>
                    <a:pt x="7575" y="29357"/>
                  </a:lnTo>
                  <a:lnTo>
                    <a:pt x="7638" y="29357"/>
                  </a:lnTo>
                  <a:lnTo>
                    <a:pt x="7701" y="29398"/>
                  </a:lnTo>
                  <a:lnTo>
                    <a:pt x="7742" y="29398"/>
                  </a:lnTo>
                  <a:lnTo>
                    <a:pt x="7784" y="29315"/>
                  </a:lnTo>
                  <a:lnTo>
                    <a:pt x="7784" y="29273"/>
                  </a:lnTo>
                  <a:lnTo>
                    <a:pt x="7826" y="29210"/>
                  </a:lnTo>
                  <a:lnTo>
                    <a:pt x="7826" y="29168"/>
                  </a:lnTo>
                  <a:lnTo>
                    <a:pt x="7805" y="29106"/>
                  </a:lnTo>
                  <a:lnTo>
                    <a:pt x="7826" y="29001"/>
                  </a:lnTo>
                  <a:lnTo>
                    <a:pt x="7826" y="28959"/>
                  </a:lnTo>
                  <a:lnTo>
                    <a:pt x="7742" y="28854"/>
                  </a:lnTo>
                  <a:lnTo>
                    <a:pt x="7617" y="28750"/>
                  </a:lnTo>
                  <a:lnTo>
                    <a:pt x="7512" y="28729"/>
                  </a:lnTo>
                  <a:lnTo>
                    <a:pt x="7470" y="28666"/>
                  </a:lnTo>
                  <a:lnTo>
                    <a:pt x="7470" y="28645"/>
                  </a:lnTo>
                  <a:lnTo>
                    <a:pt x="7533" y="28645"/>
                  </a:lnTo>
                  <a:lnTo>
                    <a:pt x="7596" y="28666"/>
                  </a:lnTo>
                  <a:lnTo>
                    <a:pt x="7722" y="28771"/>
                  </a:lnTo>
                  <a:lnTo>
                    <a:pt x="7805" y="28854"/>
                  </a:lnTo>
                  <a:lnTo>
                    <a:pt x="7889" y="28854"/>
                  </a:lnTo>
                  <a:lnTo>
                    <a:pt x="7910" y="28834"/>
                  </a:lnTo>
                  <a:lnTo>
                    <a:pt x="7889" y="28687"/>
                  </a:lnTo>
                  <a:lnTo>
                    <a:pt x="7826" y="28582"/>
                  </a:lnTo>
                  <a:lnTo>
                    <a:pt x="7701" y="28562"/>
                  </a:lnTo>
                  <a:lnTo>
                    <a:pt x="7533" y="28478"/>
                  </a:lnTo>
                  <a:lnTo>
                    <a:pt x="7491" y="28457"/>
                  </a:lnTo>
                  <a:lnTo>
                    <a:pt x="7491" y="28415"/>
                  </a:lnTo>
                  <a:lnTo>
                    <a:pt x="7533" y="28415"/>
                  </a:lnTo>
                  <a:lnTo>
                    <a:pt x="7596" y="28436"/>
                  </a:lnTo>
                  <a:lnTo>
                    <a:pt x="7638" y="28478"/>
                  </a:lnTo>
                  <a:lnTo>
                    <a:pt x="7742" y="28478"/>
                  </a:lnTo>
                  <a:lnTo>
                    <a:pt x="7805" y="28415"/>
                  </a:lnTo>
                  <a:lnTo>
                    <a:pt x="7826" y="28352"/>
                  </a:lnTo>
                  <a:lnTo>
                    <a:pt x="7826" y="28269"/>
                  </a:lnTo>
                  <a:lnTo>
                    <a:pt x="7847" y="28269"/>
                  </a:lnTo>
                  <a:lnTo>
                    <a:pt x="7910" y="28310"/>
                  </a:lnTo>
                  <a:lnTo>
                    <a:pt x="7910" y="28331"/>
                  </a:lnTo>
                  <a:lnTo>
                    <a:pt x="7910" y="28373"/>
                  </a:lnTo>
                  <a:lnTo>
                    <a:pt x="8014" y="28436"/>
                  </a:lnTo>
                  <a:lnTo>
                    <a:pt x="8056" y="28436"/>
                  </a:lnTo>
                  <a:lnTo>
                    <a:pt x="8119" y="28478"/>
                  </a:lnTo>
                  <a:lnTo>
                    <a:pt x="8161" y="28478"/>
                  </a:lnTo>
                  <a:lnTo>
                    <a:pt x="8203" y="28436"/>
                  </a:lnTo>
                  <a:lnTo>
                    <a:pt x="8245" y="28373"/>
                  </a:lnTo>
                  <a:lnTo>
                    <a:pt x="8266" y="28352"/>
                  </a:lnTo>
                  <a:lnTo>
                    <a:pt x="8245" y="28310"/>
                  </a:lnTo>
                  <a:lnTo>
                    <a:pt x="8161" y="28269"/>
                  </a:lnTo>
                  <a:lnTo>
                    <a:pt x="8014" y="28269"/>
                  </a:lnTo>
                  <a:lnTo>
                    <a:pt x="7994" y="28248"/>
                  </a:lnTo>
                  <a:lnTo>
                    <a:pt x="7994" y="28227"/>
                  </a:lnTo>
                  <a:lnTo>
                    <a:pt x="7994" y="28164"/>
                  </a:lnTo>
                  <a:lnTo>
                    <a:pt x="7931" y="28122"/>
                  </a:lnTo>
                  <a:lnTo>
                    <a:pt x="7931" y="28059"/>
                  </a:lnTo>
                  <a:lnTo>
                    <a:pt x="7994" y="28018"/>
                  </a:lnTo>
                  <a:lnTo>
                    <a:pt x="8014" y="28018"/>
                  </a:lnTo>
                  <a:lnTo>
                    <a:pt x="8056" y="28059"/>
                  </a:lnTo>
                  <a:lnTo>
                    <a:pt x="8056" y="28143"/>
                  </a:lnTo>
                  <a:lnTo>
                    <a:pt x="8119" y="28206"/>
                  </a:lnTo>
                  <a:lnTo>
                    <a:pt x="8245" y="28206"/>
                  </a:lnTo>
                  <a:lnTo>
                    <a:pt x="8307" y="28164"/>
                  </a:lnTo>
                  <a:lnTo>
                    <a:pt x="8307" y="28122"/>
                  </a:lnTo>
                  <a:lnTo>
                    <a:pt x="8266" y="28059"/>
                  </a:lnTo>
                  <a:lnTo>
                    <a:pt x="8161" y="28018"/>
                  </a:lnTo>
                  <a:lnTo>
                    <a:pt x="8098" y="27955"/>
                  </a:lnTo>
                  <a:lnTo>
                    <a:pt x="8056" y="27850"/>
                  </a:lnTo>
                  <a:lnTo>
                    <a:pt x="8098" y="27850"/>
                  </a:lnTo>
                  <a:lnTo>
                    <a:pt x="8140" y="27913"/>
                  </a:lnTo>
                  <a:lnTo>
                    <a:pt x="8245" y="27955"/>
                  </a:lnTo>
                  <a:lnTo>
                    <a:pt x="8307" y="27997"/>
                  </a:lnTo>
                  <a:lnTo>
                    <a:pt x="8370" y="28059"/>
                  </a:lnTo>
                  <a:lnTo>
                    <a:pt x="8412" y="28038"/>
                  </a:lnTo>
                  <a:lnTo>
                    <a:pt x="8412" y="27997"/>
                  </a:lnTo>
                  <a:lnTo>
                    <a:pt x="8370" y="27934"/>
                  </a:lnTo>
                  <a:lnTo>
                    <a:pt x="8266" y="27892"/>
                  </a:lnTo>
                  <a:lnTo>
                    <a:pt x="8203" y="27829"/>
                  </a:lnTo>
                  <a:lnTo>
                    <a:pt x="8203" y="27746"/>
                  </a:lnTo>
                  <a:lnTo>
                    <a:pt x="8245" y="27704"/>
                  </a:lnTo>
                  <a:lnTo>
                    <a:pt x="8266" y="27641"/>
                  </a:lnTo>
                  <a:lnTo>
                    <a:pt x="8328" y="27641"/>
                  </a:lnTo>
                  <a:lnTo>
                    <a:pt x="8349" y="27704"/>
                  </a:lnTo>
                  <a:lnTo>
                    <a:pt x="8475" y="27808"/>
                  </a:lnTo>
                  <a:lnTo>
                    <a:pt x="8558" y="27808"/>
                  </a:lnTo>
                  <a:lnTo>
                    <a:pt x="8621" y="27787"/>
                  </a:lnTo>
                  <a:lnTo>
                    <a:pt x="8684" y="27787"/>
                  </a:lnTo>
                  <a:lnTo>
                    <a:pt x="8768" y="27746"/>
                  </a:lnTo>
                  <a:lnTo>
                    <a:pt x="8789" y="27683"/>
                  </a:lnTo>
                  <a:lnTo>
                    <a:pt x="8768" y="27641"/>
                  </a:lnTo>
                  <a:lnTo>
                    <a:pt x="8684" y="27620"/>
                  </a:lnTo>
                  <a:lnTo>
                    <a:pt x="8621" y="27578"/>
                  </a:lnTo>
                  <a:lnTo>
                    <a:pt x="8517" y="27515"/>
                  </a:lnTo>
                  <a:lnTo>
                    <a:pt x="8454" y="27515"/>
                  </a:lnTo>
                  <a:lnTo>
                    <a:pt x="8370" y="27494"/>
                  </a:lnTo>
                  <a:lnTo>
                    <a:pt x="8412" y="27432"/>
                  </a:lnTo>
                  <a:lnTo>
                    <a:pt x="8433" y="27411"/>
                  </a:lnTo>
                  <a:lnTo>
                    <a:pt x="8517" y="27411"/>
                  </a:lnTo>
                  <a:lnTo>
                    <a:pt x="8579" y="27494"/>
                  </a:lnTo>
                  <a:lnTo>
                    <a:pt x="8642" y="27515"/>
                  </a:lnTo>
                  <a:lnTo>
                    <a:pt x="8684" y="27515"/>
                  </a:lnTo>
                  <a:lnTo>
                    <a:pt x="8768" y="27620"/>
                  </a:lnTo>
                  <a:lnTo>
                    <a:pt x="8851" y="27641"/>
                  </a:lnTo>
                  <a:lnTo>
                    <a:pt x="8893" y="27620"/>
                  </a:lnTo>
                  <a:lnTo>
                    <a:pt x="8935" y="27578"/>
                  </a:lnTo>
                  <a:lnTo>
                    <a:pt x="8935" y="27515"/>
                  </a:lnTo>
                  <a:lnTo>
                    <a:pt x="8935" y="27411"/>
                  </a:lnTo>
                  <a:lnTo>
                    <a:pt x="8893" y="27369"/>
                  </a:lnTo>
                  <a:lnTo>
                    <a:pt x="8851" y="27327"/>
                  </a:lnTo>
                  <a:lnTo>
                    <a:pt x="8851" y="27306"/>
                  </a:lnTo>
                  <a:lnTo>
                    <a:pt x="8956" y="27306"/>
                  </a:lnTo>
                  <a:lnTo>
                    <a:pt x="8977" y="27222"/>
                  </a:lnTo>
                  <a:lnTo>
                    <a:pt x="8977" y="27181"/>
                  </a:lnTo>
                  <a:lnTo>
                    <a:pt x="8935" y="27181"/>
                  </a:lnTo>
                  <a:lnTo>
                    <a:pt x="8872" y="27201"/>
                  </a:lnTo>
                  <a:lnTo>
                    <a:pt x="8830" y="27160"/>
                  </a:lnTo>
                  <a:lnTo>
                    <a:pt x="8768" y="27097"/>
                  </a:lnTo>
                  <a:lnTo>
                    <a:pt x="8684" y="27097"/>
                  </a:lnTo>
                  <a:lnTo>
                    <a:pt x="8558" y="27013"/>
                  </a:lnTo>
                  <a:lnTo>
                    <a:pt x="8538" y="26992"/>
                  </a:lnTo>
                  <a:lnTo>
                    <a:pt x="8579" y="26950"/>
                  </a:lnTo>
                  <a:lnTo>
                    <a:pt x="8684" y="26950"/>
                  </a:lnTo>
                  <a:lnTo>
                    <a:pt x="8789" y="26971"/>
                  </a:lnTo>
                  <a:lnTo>
                    <a:pt x="8872" y="26971"/>
                  </a:lnTo>
                  <a:lnTo>
                    <a:pt x="8893" y="26909"/>
                  </a:lnTo>
                  <a:lnTo>
                    <a:pt x="8956" y="26909"/>
                  </a:lnTo>
                  <a:lnTo>
                    <a:pt x="9040" y="26971"/>
                  </a:lnTo>
                  <a:lnTo>
                    <a:pt x="9061" y="26867"/>
                  </a:lnTo>
                  <a:lnTo>
                    <a:pt x="9040" y="26699"/>
                  </a:lnTo>
                  <a:lnTo>
                    <a:pt x="8998" y="26595"/>
                  </a:lnTo>
                  <a:lnTo>
                    <a:pt x="8956" y="26553"/>
                  </a:lnTo>
                  <a:lnTo>
                    <a:pt x="8935" y="26469"/>
                  </a:lnTo>
                  <a:lnTo>
                    <a:pt x="8935" y="26427"/>
                  </a:lnTo>
                  <a:lnTo>
                    <a:pt x="8977" y="26365"/>
                  </a:lnTo>
                  <a:lnTo>
                    <a:pt x="8956" y="26260"/>
                  </a:lnTo>
                  <a:lnTo>
                    <a:pt x="8956" y="26218"/>
                  </a:lnTo>
                  <a:lnTo>
                    <a:pt x="8977" y="26155"/>
                  </a:lnTo>
                  <a:lnTo>
                    <a:pt x="8998" y="26176"/>
                  </a:lnTo>
                  <a:lnTo>
                    <a:pt x="9040" y="26239"/>
                  </a:lnTo>
                  <a:lnTo>
                    <a:pt x="9102" y="26260"/>
                  </a:lnTo>
                  <a:lnTo>
                    <a:pt x="9102" y="26218"/>
                  </a:lnTo>
                  <a:lnTo>
                    <a:pt x="9165" y="26176"/>
                  </a:lnTo>
                  <a:lnTo>
                    <a:pt x="9207" y="26218"/>
                  </a:lnTo>
                  <a:lnTo>
                    <a:pt x="9249" y="26344"/>
                  </a:lnTo>
                  <a:lnTo>
                    <a:pt x="9291" y="26365"/>
                  </a:lnTo>
                  <a:lnTo>
                    <a:pt x="9374" y="26365"/>
                  </a:lnTo>
                  <a:lnTo>
                    <a:pt x="9479" y="26239"/>
                  </a:lnTo>
                  <a:lnTo>
                    <a:pt x="9521" y="26113"/>
                  </a:lnTo>
                  <a:lnTo>
                    <a:pt x="9521" y="26009"/>
                  </a:lnTo>
                  <a:lnTo>
                    <a:pt x="9500" y="25925"/>
                  </a:lnTo>
                  <a:lnTo>
                    <a:pt x="9500" y="25862"/>
                  </a:lnTo>
                  <a:lnTo>
                    <a:pt x="9563" y="25841"/>
                  </a:lnTo>
                  <a:lnTo>
                    <a:pt x="9605" y="25841"/>
                  </a:lnTo>
                  <a:lnTo>
                    <a:pt x="9626" y="25800"/>
                  </a:lnTo>
                  <a:lnTo>
                    <a:pt x="9667" y="25758"/>
                  </a:lnTo>
                  <a:lnTo>
                    <a:pt x="9688" y="25821"/>
                  </a:lnTo>
                  <a:lnTo>
                    <a:pt x="9730" y="25883"/>
                  </a:lnTo>
                  <a:lnTo>
                    <a:pt x="9814" y="25883"/>
                  </a:lnTo>
                  <a:lnTo>
                    <a:pt x="9877" y="25841"/>
                  </a:lnTo>
                  <a:lnTo>
                    <a:pt x="9877" y="25800"/>
                  </a:lnTo>
                  <a:lnTo>
                    <a:pt x="9877" y="25737"/>
                  </a:lnTo>
                  <a:lnTo>
                    <a:pt x="9898" y="25737"/>
                  </a:lnTo>
                  <a:lnTo>
                    <a:pt x="9918" y="25800"/>
                  </a:lnTo>
                  <a:lnTo>
                    <a:pt x="9939" y="25883"/>
                  </a:lnTo>
                  <a:lnTo>
                    <a:pt x="9981" y="25925"/>
                  </a:lnTo>
                  <a:lnTo>
                    <a:pt x="10044" y="25862"/>
                  </a:lnTo>
                  <a:lnTo>
                    <a:pt x="10107" y="25821"/>
                  </a:lnTo>
                  <a:lnTo>
                    <a:pt x="10149" y="25800"/>
                  </a:lnTo>
                  <a:lnTo>
                    <a:pt x="10211" y="25841"/>
                  </a:lnTo>
                  <a:lnTo>
                    <a:pt x="10295" y="25841"/>
                  </a:lnTo>
                  <a:lnTo>
                    <a:pt x="10358" y="25800"/>
                  </a:lnTo>
                  <a:lnTo>
                    <a:pt x="10400" y="25716"/>
                  </a:lnTo>
                  <a:lnTo>
                    <a:pt x="10421" y="25674"/>
                  </a:lnTo>
                  <a:lnTo>
                    <a:pt x="10421" y="25632"/>
                  </a:lnTo>
                  <a:lnTo>
                    <a:pt x="10358" y="25549"/>
                  </a:lnTo>
                  <a:lnTo>
                    <a:pt x="10316" y="25423"/>
                  </a:lnTo>
                  <a:lnTo>
                    <a:pt x="10295" y="25339"/>
                  </a:lnTo>
                  <a:lnTo>
                    <a:pt x="10337" y="25297"/>
                  </a:lnTo>
                  <a:lnTo>
                    <a:pt x="10358" y="25318"/>
                  </a:lnTo>
                  <a:lnTo>
                    <a:pt x="10400" y="25423"/>
                  </a:lnTo>
                  <a:lnTo>
                    <a:pt x="10442" y="25423"/>
                  </a:lnTo>
                  <a:lnTo>
                    <a:pt x="10525" y="25339"/>
                  </a:lnTo>
                  <a:lnTo>
                    <a:pt x="10546" y="25256"/>
                  </a:lnTo>
                  <a:lnTo>
                    <a:pt x="10609" y="25193"/>
                  </a:lnTo>
                  <a:lnTo>
                    <a:pt x="10630" y="25130"/>
                  </a:lnTo>
                  <a:lnTo>
                    <a:pt x="10546" y="25046"/>
                  </a:lnTo>
                  <a:lnTo>
                    <a:pt x="10546" y="25005"/>
                  </a:lnTo>
                  <a:lnTo>
                    <a:pt x="10609" y="24942"/>
                  </a:lnTo>
                  <a:lnTo>
                    <a:pt x="10651" y="24921"/>
                  </a:lnTo>
                  <a:lnTo>
                    <a:pt x="10672" y="24942"/>
                  </a:lnTo>
                  <a:lnTo>
                    <a:pt x="10672" y="24984"/>
                  </a:lnTo>
                  <a:lnTo>
                    <a:pt x="10735" y="25046"/>
                  </a:lnTo>
                  <a:lnTo>
                    <a:pt x="10839" y="25088"/>
                  </a:lnTo>
                  <a:lnTo>
                    <a:pt x="10881" y="25109"/>
                  </a:lnTo>
                  <a:lnTo>
                    <a:pt x="10839" y="25172"/>
                  </a:lnTo>
                  <a:lnTo>
                    <a:pt x="10755" y="25214"/>
                  </a:lnTo>
                  <a:lnTo>
                    <a:pt x="10714" y="25318"/>
                  </a:lnTo>
                  <a:lnTo>
                    <a:pt x="10714" y="25402"/>
                  </a:lnTo>
                  <a:lnTo>
                    <a:pt x="10839" y="25549"/>
                  </a:lnTo>
                  <a:lnTo>
                    <a:pt x="10881" y="25590"/>
                  </a:lnTo>
                  <a:lnTo>
                    <a:pt x="10923" y="25507"/>
                  </a:lnTo>
                  <a:lnTo>
                    <a:pt x="10923" y="25444"/>
                  </a:lnTo>
                  <a:lnTo>
                    <a:pt x="10944" y="25381"/>
                  </a:lnTo>
                  <a:lnTo>
                    <a:pt x="10965" y="25277"/>
                  </a:lnTo>
                  <a:lnTo>
                    <a:pt x="10986" y="25277"/>
                  </a:lnTo>
                  <a:lnTo>
                    <a:pt x="11027" y="25318"/>
                  </a:lnTo>
                  <a:lnTo>
                    <a:pt x="10986" y="25402"/>
                  </a:lnTo>
                  <a:lnTo>
                    <a:pt x="10986" y="25444"/>
                  </a:lnTo>
                  <a:lnTo>
                    <a:pt x="11048" y="25549"/>
                  </a:lnTo>
                  <a:lnTo>
                    <a:pt x="11132" y="25590"/>
                  </a:lnTo>
                  <a:lnTo>
                    <a:pt x="11195" y="25528"/>
                  </a:lnTo>
                  <a:lnTo>
                    <a:pt x="11279" y="25528"/>
                  </a:lnTo>
                  <a:lnTo>
                    <a:pt x="11299" y="25486"/>
                  </a:lnTo>
                  <a:lnTo>
                    <a:pt x="11299" y="25423"/>
                  </a:lnTo>
                  <a:lnTo>
                    <a:pt x="11341" y="25381"/>
                  </a:lnTo>
                  <a:lnTo>
                    <a:pt x="11362" y="25381"/>
                  </a:lnTo>
                  <a:lnTo>
                    <a:pt x="11383" y="25402"/>
                  </a:lnTo>
                  <a:lnTo>
                    <a:pt x="11362" y="25444"/>
                  </a:lnTo>
                  <a:lnTo>
                    <a:pt x="11362" y="25507"/>
                  </a:lnTo>
                  <a:lnTo>
                    <a:pt x="11404" y="25549"/>
                  </a:lnTo>
                  <a:lnTo>
                    <a:pt x="11488" y="25549"/>
                  </a:lnTo>
                  <a:lnTo>
                    <a:pt x="11571" y="25444"/>
                  </a:lnTo>
                  <a:lnTo>
                    <a:pt x="11718" y="25339"/>
                  </a:lnTo>
                  <a:lnTo>
                    <a:pt x="11781" y="25339"/>
                  </a:lnTo>
                  <a:lnTo>
                    <a:pt x="11823" y="25318"/>
                  </a:lnTo>
                  <a:lnTo>
                    <a:pt x="11823" y="25235"/>
                  </a:lnTo>
                  <a:lnTo>
                    <a:pt x="11781" y="25172"/>
                  </a:lnTo>
                  <a:lnTo>
                    <a:pt x="11718" y="25130"/>
                  </a:lnTo>
                  <a:lnTo>
                    <a:pt x="11676" y="25088"/>
                  </a:lnTo>
                  <a:lnTo>
                    <a:pt x="11697" y="25067"/>
                  </a:lnTo>
                  <a:lnTo>
                    <a:pt x="11760" y="25067"/>
                  </a:lnTo>
                  <a:lnTo>
                    <a:pt x="11781" y="25109"/>
                  </a:lnTo>
                  <a:lnTo>
                    <a:pt x="11885" y="25172"/>
                  </a:lnTo>
                  <a:lnTo>
                    <a:pt x="11927" y="25172"/>
                  </a:lnTo>
                  <a:lnTo>
                    <a:pt x="11927" y="25088"/>
                  </a:lnTo>
                  <a:lnTo>
                    <a:pt x="11990" y="25088"/>
                  </a:lnTo>
                  <a:lnTo>
                    <a:pt x="12011" y="25130"/>
                  </a:lnTo>
                  <a:lnTo>
                    <a:pt x="12011" y="25193"/>
                  </a:lnTo>
                  <a:lnTo>
                    <a:pt x="12032" y="25214"/>
                  </a:lnTo>
                  <a:lnTo>
                    <a:pt x="12095" y="25193"/>
                  </a:lnTo>
                  <a:lnTo>
                    <a:pt x="12220" y="25046"/>
                  </a:lnTo>
                  <a:lnTo>
                    <a:pt x="12241" y="25025"/>
                  </a:lnTo>
                  <a:lnTo>
                    <a:pt x="12241" y="25005"/>
                  </a:lnTo>
                  <a:lnTo>
                    <a:pt x="12283" y="24921"/>
                  </a:lnTo>
                  <a:lnTo>
                    <a:pt x="12304" y="24879"/>
                  </a:lnTo>
                  <a:lnTo>
                    <a:pt x="12346" y="24837"/>
                  </a:lnTo>
                  <a:lnTo>
                    <a:pt x="12346" y="24837"/>
                  </a:lnTo>
                  <a:lnTo>
                    <a:pt x="12325" y="24900"/>
                  </a:lnTo>
                  <a:lnTo>
                    <a:pt x="12346" y="24942"/>
                  </a:lnTo>
                  <a:lnTo>
                    <a:pt x="12387" y="24984"/>
                  </a:lnTo>
                  <a:lnTo>
                    <a:pt x="12429" y="24942"/>
                  </a:lnTo>
                  <a:lnTo>
                    <a:pt x="12513" y="24837"/>
                  </a:lnTo>
                  <a:lnTo>
                    <a:pt x="12534" y="24774"/>
                  </a:lnTo>
                  <a:lnTo>
                    <a:pt x="12513" y="24691"/>
                  </a:lnTo>
                  <a:lnTo>
                    <a:pt x="12513" y="24607"/>
                  </a:lnTo>
                  <a:lnTo>
                    <a:pt x="12639" y="24481"/>
                  </a:lnTo>
                  <a:lnTo>
                    <a:pt x="12722" y="24460"/>
                  </a:lnTo>
                  <a:lnTo>
                    <a:pt x="12764" y="24398"/>
                  </a:lnTo>
                  <a:lnTo>
                    <a:pt x="12743" y="24356"/>
                  </a:lnTo>
                  <a:lnTo>
                    <a:pt x="12722" y="24293"/>
                  </a:lnTo>
                  <a:lnTo>
                    <a:pt x="12722" y="24272"/>
                  </a:lnTo>
                  <a:lnTo>
                    <a:pt x="12764" y="24293"/>
                  </a:lnTo>
                  <a:lnTo>
                    <a:pt x="12827" y="24314"/>
                  </a:lnTo>
                  <a:lnTo>
                    <a:pt x="12869" y="24314"/>
                  </a:lnTo>
                  <a:lnTo>
                    <a:pt x="12911" y="24251"/>
                  </a:lnTo>
                  <a:lnTo>
                    <a:pt x="12869" y="24188"/>
                  </a:lnTo>
                  <a:lnTo>
                    <a:pt x="12827" y="24147"/>
                  </a:lnTo>
                  <a:lnTo>
                    <a:pt x="12869" y="24168"/>
                  </a:lnTo>
                  <a:lnTo>
                    <a:pt x="12931" y="24209"/>
                  </a:lnTo>
                  <a:lnTo>
                    <a:pt x="12931" y="24168"/>
                  </a:lnTo>
                  <a:lnTo>
                    <a:pt x="12952" y="24084"/>
                  </a:lnTo>
                  <a:lnTo>
                    <a:pt x="13036" y="24084"/>
                  </a:lnTo>
                  <a:lnTo>
                    <a:pt x="13120" y="24042"/>
                  </a:lnTo>
                  <a:lnTo>
                    <a:pt x="13120" y="23958"/>
                  </a:lnTo>
                  <a:lnTo>
                    <a:pt x="13120" y="23937"/>
                  </a:lnTo>
                  <a:lnTo>
                    <a:pt x="13141" y="23875"/>
                  </a:lnTo>
                  <a:lnTo>
                    <a:pt x="13224" y="23875"/>
                  </a:lnTo>
                  <a:lnTo>
                    <a:pt x="13266" y="23854"/>
                  </a:lnTo>
                  <a:lnTo>
                    <a:pt x="13350" y="23749"/>
                  </a:lnTo>
                  <a:lnTo>
                    <a:pt x="13434" y="23707"/>
                  </a:lnTo>
                  <a:lnTo>
                    <a:pt x="13476" y="23707"/>
                  </a:lnTo>
                  <a:lnTo>
                    <a:pt x="13496" y="23728"/>
                  </a:lnTo>
                  <a:lnTo>
                    <a:pt x="13580" y="23707"/>
                  </a:lnTo>
                  <a:lnTo>
                    <a:pt x="13643" y="23624"/>
                  </a:lnTo>
                  <a:lnTo>
                    <a:pt x="13664" y="23477"/>
                  </a:lnTo>
                  <a:lnTo>
                    <a:pt x="13643" y="23352"/>
                  </a:lnTo>
                  <a:lnTo>
                    <a:pt x="13580" y="23352"/>
                  </a:lnTo>
                  <a:lnTo>
                    <a:pt x="13559" y="23331"/>
                  </a:lnTo>
                  <a:lnTo>
                    <a:pt x="13580" y="23247"/>
                  </a:lnTo>
                  <a:lnTo>
                    <a:pt x="13580" y="23142"/>
                  </a:lnTo>
                  <a:lnTo>
                    <a:pt x="13559" y="23059"/>
                  </a:lnTo>
                  <a:lnTo>
                    <a:pt x="13496" y="23017"/>
                  </a:lnTo>
                  <a:lnTo>
                    <a:pt x="13476" y="22912"/>
                  </a:lnTo>
                  <a:lnTo>
                    <a:pt x="13455" y="22870"/>
                  </a:lnTo>
                  <a:lnTo>
                    <a:pt x="13455" y="22787"/>
                  </a:lnTo>
                  <a:lnTo>
                    <a:pt x="13496" y="22787"/>
                  </a:lnTo>
                  <a:lnTo>
                    <a:pt x="13559" y="22808"/>
                  </a:lnTo>
                  <a:lnTo>
                    <a:pt x="13580" y="22912"/>
                  </a:lnTo>
                  <a:lnTo>
                    <a:pt x="13643" y="22996"/>
                  </a:lnTo>
                  <a:lnTo>
                    <a:pt x="13643" y="23080"/>
                  </a:lnTo>
                  <a:lnTo>
                    <a:pt x="13685" y="23184"/>
                  </a:lnTo>
                  <a:lnTo>
                    <a:pt x="13748" y="23205"/>
                  </a:lnTo>
                  <a:lnTo>
                    <a:pt x="13789" y="23247"/>
                  </a:lnTo>
                  <a:lnTo>
                    <a:pt x="13768" y="23331"/>
                  </a:lnTo>
                  <a:lnTo>
                    <a:pt x="13789" y="23414"/>
                  </a:lnTo>
                  <a:lnTo>
                    <a:pt x="13873" y="23456"/>
                  </a:lnTo>
                  <a:lnTo>
                    <a:pt x="13915" y="23456"/>
                  </a:lnTo>
                  <a:lnTo>
                    <a:pt x="13915" y="23414"/>
                  </a:lnTo>
                  <a:lnTo>
                    <a:pt x="13957" y="23352"/>
                  </a:lnTo>
                  <a:lnTo>
                    <a:pt x="13999" y="23352"/>
                  </a:lnTo>
                  <a:lnTo>
                    <a:pt x="14061" y="23435"/>
                  </a:lnTo>
                  <a:lnTo>
                    <a:pt x="14229" y="23435"/>
                  </a:lnTo>
                  <a:lnTo>
                    <a:pt x="14292" y="23393"/>
                  </a:lnTo>
                  <a:lnTo>
                    <a:pt x="14312" y="23414"/>
                  </a:lnTo>
                  <a:lnTo>
                    <a:pt x="14375" y="23414"/>
                  </a:lnTo>
                  <a:lnTo>
                    <a:pt x="14438" y="23352"/>
                  </a:lnTo>
                  <a:lnTo>
                    <a:pt x="14480" y="23289"/>
                  </a:lnTo>
                  <a:lnTo>
                    <a:pt x="14522" y="23289"/>
                  </a:lnTo>
                  <a:lnTo>
                    <a:pt x="14522" y="23226"/>
                  </a:lnTo>
                  <a:lnTo>
                    <a:pt x="14584" y="23205"/>
                  </a:lnTo>
                  <a:lnTo>
                    <a:pt x="14626" y="23226"/>
                  </a:lnTo>
                  <a:lnTo>
                    <a:pt x="14731" y="23352"/>
                  </a:lnTo>
                  <a:lnTo>
                    <a:pt x="14752" y="23414"/>
                  </a:lnTo>
                  <a:lnTo>
                    <a:pt x="14815" y="23414"/>
                  </a:lnTo>
                  <a:lnTo>
                    <a:pt x="14856" y="23352"/>
                  </a:lnTo>
                  <a:lnTo>
                    <a:pt x="14919" y="23331"/>
                  </a:lnTo>
                  <a:lnTo>
                    <a:pt x="14919" y="23226"/>
                  </a:lnTo>
                  <a:lnTo>
                    <a:pt x="14940" y="23226"/>
                  </a:lnTo>
                  <a:lnTo>
                    <a:pt x="14961" y="23247"/>
                  </a:lnTo>
                  <a:lnTo>
                    <a:pt x="15024" y="23247"/>
                  </a:lnTo>
                  <a:lnTo>
                    <a:pt x="15024" y="23205"/>
                  </a:lnTo>
                  <a:lnTo>
                    <a:pt x="15066" y="23205"/>
                  </a:lnTo>
                  <a:lnTo>
                    <a:pt x="15108" y="23226"/>
                  </a:lnTo>
                  <a:lnTo>
                    <a:pt x="15170" y="23226"/>
                  </a:lnTo>
                  <a:lnTo>
                    <a:pt x="15212" y="23184"/>
                  </a:lnTo>
                  <a:lnTo>
                    <a:pt x="15212" y="23121"/>
                  </a:lnTo>
                  <a:lnTo>
                    <a:pt x="15254" y="23100"/>
                  </a:lnTo>
                  <a:lnTo>
                    <a:pt x="15338" y="23100"/>
                  </a:lnTo>
                  <a:lnTo>
                    <a:pt x="15359" y="23080"/>
                  </a:lnTo>
                  <a:lnTo>
                    <a:pt x="15359" y="23017"/>
                  </a:lnTo>
                  <a:lnTo>
                    <a:pt x="15380" y="23017"/>
                  </a:lnTo>
                  <a:lnTo>
                    <a:pt x="15380" y="23080"/>
                  </a:lnTo>
                  <a:lnTo>
                    <a:pt x="15442" y="23100"/>
                  </a:lnTo>
                  <a:lnTo>
                    <a:pt x="15484" y="23038"/>
                  </a:lnTo>
                  <a:lnTo>
                    <a:pt x="15526" y="22975"/>
                  </a:lnTo>
                  <a:lnTo>
                    <a:pt x="15547" y="22975"/>
                  </a:lnTo>
                  <a:lnTo>
                    <a:pt x="15589" y="23038"/>
                  </a:lnTo>
                  <a:lnTo>
                    <a:pt x="15652" y="23080"/>
                  </a:lnTo>
                  <a:lnTo>
                    <a:pt x="15693" y="22975"/>
                  </a:lnTo>
                  <a:lnTo>
                    <a:pt x="15735" y="22975"/>
                  </a:lnTo>
                  <a:lnTo>
                    <a:pt x="15756" y="23017"/>
                  </a:lnTo>
                  <a:lnTo>
                    <a:pt x="15798" y="23038"/>
                  </a:lnTo>
                  <a:lnTo>
                    <a:pt x="15861" y="23038"/>
                  </a:lnTo>
                  <a:lnTo>
                    <a:pt x="15882" y="22975"/>
                  </a:lnTo>
                  <a:lnTo>
                    <a:pt x="15944" y="22933"/>
                  </a:lnTo>
                  <a:lnTo>
                    <a:pt x="16007" y="22933"/>
                  </a:lnTo>
                  <a:lnTo>
                    <a:pt x="16112" y="22891"/>
                  </a:lnTo>
                  <a:lnTo>
                    <a:pt x="16175" y="22891"/>
                  </a:lnTo>
                  <a:lnTo>
                    <a:pt x="16196" y="22933"/>
                  </a:lnTo>
                  <a:lnTo>
                    <a:pt x="16258" y="22933"/>
                  </a:lnTo>
                  <a:lnTo>
                    <a:pt x="16279" y="22870"/>
                  </a:lnTo>
                  <a:lnTo>
                    <a:pt x="16321" y="22808"/>
                  </a:lnTo>
                  <a:lnTo>
                    <a:pt x="16426" y="22808"/>
                  </a:lnTo>
                  <a:lnTo>
                    <a:pt x="16468" y="22766"/>
                  </a:lnTo>
                  <a:lnTo>
                    <a:pt x="16572" y="22724"/>
                  </a:lnTo>
                  <a:lnTo>
                    <a:pt x="16614" y="22703"/>
                  </a:lnTo>
                  <a:lnTo>
                    <a:pt x="16614" y="22661"/>
                  </a:lnTo>
                  <a:lnTo>
                    <a:pt x="16572" y="22577"/>
                  </a:lnTo>
                  <a:lnTo>
                    <a:pt x="16572" y="22515"/>
                  </a:lnTo>
                  <a:lnTo>
                    <a:pt x="16719" y="22577"/>
                  </a:lnTo>
                  <a:lnTo>
                    <a:pt x="16802" y="22619"/>
                  </a:lnTo>
                  <a:lnTo>
                    <a:pt x="16823" y="22682"/>
                  </a:lnTo>
                  <a:lnTo>
                    <a:pt x="16886" y="22703"/>
                  </a:lnTo>
                  <a:lnTo>
                    <a:pt x="16991" y="22619"/>
                  </a:lnTo>
                  <a:lnTo>
                    <a:pt x="16991" y="22536"/>
                  </a:lnTo>
                  <a:lnTo>
                    <a:pt x="16928" y="22515"/>
                  </a:lnTo>
                  <a:lnTo>
                    <a:pt x="16928" y="22473"/>
                  </a:lnTo>
                  <a:lnTo>
                    <a:pt x="17012" y="22431"/>
                  </a:lnTo>
                  <a:lnTo>
                    <a:pt x="17033" y="22494"/>
                  </a:lnTo>
                  <a:lnTo>
                    <a:pt x="17116" y="22515"/>
                  </a:lnTo>
                  <a:lnTo>
                    <a:pt x="17158" y="22410"/>
                  </a:lnTo>
                  <a:lnTo>
                    <a:pt x="17137" y="22326"/>
                  </a:lnTo>
                  <a:lnTo>
                    <a:pt x="17137" y="22264"/>
                  </a:lnTo>
                  <a:lnTo>
                    <a:pt x="17200" y="22264"/>
                  </a:lnTo>
                  <a:lnTo>
                    <a:pt x="17221" y="22305"/>
                  </a:lnTo>
                  <a:lnTo>
                    <a:pt x="17305" y="22326"/>
                  </a:lnTo>
                  <a:lnTo>
                    <a:pt x="17346" y="22284"/>
                  </a:lnTo>
                  <a:lnTo>
                    <a:pt x="17409" y="22264"/>
                  </a:lnTo>
                  <a:lnTo>
                    <a:pt x="17451" y="22264"/>
                  </a:lnTo>
                  <a:lnTo>
                    <a:pt x="17451" y="22180"/>
                  </a:lnTo>
                  <a:lnTo>
                    <a:pt x="17430" y="22117"/>
                  </a:lnTo>
                  <a:lnTo>
                    <a:pt x="17451" y="22096"/>
                  </a:lnTo>
                  <a:lnTo>
                    <a:pt x="17514" y="22117"/>
                  </a:lnTo>
                  <a:lnTo>
                    <a:pt x="17556" y="22180"/>
                  </a:lnTo>
                  <a:lnTo>
                    <a:pt x="17639" y="22159"/>
                  </a:lnTo>
                  <a:lnTo>
                    <a:pt x="17681" y="22096"/>
                  </a:lnTo>
                  <a:lnTo>
                    <a:pt x="17681" y="22012"/>
                  </a:lnTo>
                  <a:lnTo>
                    <a:pt x="17660" y="21992"/>
                  </a:lnTo>
                  <a:lnTo>
                    <a:pt x="17660" y="21950"/>
                  </a:lnTo>
                  <a:lnTo>
                    <a:pt x="17681" y="21908"/>
                  </a:lnTo>
                  <a:lnTo>
                    <a:pt x="17786" y="21908"/>
                  </a:lnTo>
                  <a:lnTo>
                    <a:pt x="17849" y="21950"/>
                  </a:lnTo>
                  <a:lnTo>
                    <a:pt x="17869" y="21887"/>
                  </a:lnTo>
                  <a:lnTo>
                    <a:pt x="17890" y="21845"/>
                  </a:lnTo>
                  <a:lnTo>
                    <a:pt x="17953" y="21866"/>
                  </a:lnTo>
                  <a:lnTo>
                    <a:pt x="17995" y="21908"/>
                  </a:lnTo>
                  <a:lnTo>
                    <a:pt x="18058" y="21950"/>
                  </a:lnTo>
                  <a:lnTo>
                    <a:pt x="18079" y="21908"/>
                  </a:lnTo>
                  <a:lnTo>
                    <a:pt x="18079" y="21866"/>
                  </a:lnTo>
                  <a:lnTo>
                    <a:pt x="18037" y="21803"/>
                  </a:lnTo>
                  <a:lnTo>
                    <a:pt x="18037" y="21761"/>
                  </a:lnTo>
                  <a:lnTo>
                    <a:pt x="18100" y="21699"/>
                  </a:lnTo>
                  <a:lnTo>
                    <a:pt x="18162" y="21740"/>
                  </a:lnTo>
                  <a:lnTo>
                    <a:pt x="18288" y="21699"/>
                  </a:lnTo>
                  <a:lnTo>
                    <a:pt x="18393" y="21636"/>
                  </a:lnTo>
                  <a:lnTo>
                    <a:pt x="18455" y="21531"/>
                  </a:lnTo>
                  <a:lnTo>
                    <a:pt x="18455" y="21489"/>
                  </a:lnTo>
                  <a:lnTo>
                    <a:pt x="18309" y="21552"/>
                  </a:lnTo>
                  <a:lnTo>
                    <a:pt x="18183" y="21552"/>
                  </a:lnTo>
                  <a:lnTo>
                    <a:pt x="18141" y="21531"/>
                  </a:lnTo>
                  <a:lnTo>
                    <a:pt x="17890" y="21531"/>
                  </a:lnTo>
                  <a:lnTo>
                    <a:pt x="17765" y="21489"/>
                  </a:lnTo>
                  <a:lnTo>
                    <a:pt x="17639" y="21447"/>
                  </a:lnTo>
                  <a:lnTo>
                    <a:pt x="17472" y="21427"/>
                  </a:lnTo>
                  <a:lnTo>
                    <a:pt x="17325" y="21280"/>
                  </a:lnTo>
                  <a:lnTo>
                    <a:pt x="17263" y="21238"/>
                  </a:lnTo>
                  <a:lnTo>
                    <a:pt x="17221" y="21238"/>
                  </a:lnTo>
                  <a:lnTo>
                    <a:pt x="17095" y="21301"/>
                  </a:lnTo>
                  <a:lnTo>
                    <a:pt x="17053" y="21259"/>
                  </a:lnTo>
                  <a:lnTo>
                    <a:pt x="17095" y="21217"/>
                  </a:lnTo>
                  <a:lnTo>
                    <a:pt x="17095" y="21175"/>
                  </a:lnTo>
                  <a:lnTo>
                    <a:pt x="17033" y="21238"/>
                  </a:lnTo>
                  <a:lnTo>
                    <a:pt x="16886" y="21343"/>
                  </a:lnTo>
                  <a:lnTo>
                    <a:pt x="16802" y="21385"/>
                  </a:lnTo>
                  <a:lnTo>
                    <a:pt x="16635" y="21385"/>
                  </a:lnTo>
                  <a:lnTo>
                    <a:pt x="16593" y="21427"/>
                  </a:lnTo>
                  <a:lnTo>
                    <a:pt x="16530" y="21385"/>
                  </a:lnTo>
                  <a:lnTo>
                    <a:pt x="16489" y="21364"/>
                  </a:lnTo>
                  <a:cubicBezTo>
                    <a:pt x="16489" y="21364"/>
                    <a:pt x="16426" y="21385"/>
                    <a:pt x="16405" y="21385"/>
                  </a:cubicBezTo>
                  <a:lnTo>
                    <a:pt x="16321" y="21385"/>
                  </a:lnTo>
                  <a:lnTo>
                    <a:pt x="16196" y="21531"/>
                  </a:lnTo>
                  <a:lnTo>
                    <a:pt x="16154" y="21594"/>
                  </a:lnTo>
                  <a:lnTo>
                    <a:pt x="16091" y="21531"/>
                  </a:lnTo>
                  <a:lnTo>
                    <a:pt x="16049" y="21489"/>
                  </a:lnTo>
                  <a:lnTo>
                    <a:pt x="15861" y="21489"/>
                  </a:lnTo>
                  <a:lnTo>
                    <a:pt x="15777" y="21468"/>
                  </a:lnTo>
                  <a:lnTo>
                    <a:pt x="15735" y="21489"/>
                  </a:lnTo>
                  <a:lnTo>
                    <a:pt x="15672" y="21447"/>
                  </a:lnTo>
                  <a:lnTo>
                    <a:pt x="15735" y="21364"/>
                  </a:lnTo>
                  <a:lnTo>
                    <a:pt x="15840" y="21364"/>
                  </a:lnTo>
                  <a:lnTo>
                    <a:pt x="15882" y="21427"/>
                  </a:lnTo>
                  <a:lnTo>
                    <a:pt x="15965" y="21447"/>
                  </a:lnTo>
                  <a:lnTo>
                    <a:pt x="16049" y="21385"/>
                  </a:lnTo>
                  <a:lnTo>
                    <a:pt x="16175" y="21364"/>
                  </a:lnTo>
                  <a:lnTo>
                    <a:pt x="16258" y="21280"/>
                  </a:lnTo>
                  <a:lnTo>
                    <a:pt x="16321" y="21280"/>
                  </a:lnTo>
                  <a:lnTo>
                    <a:pt x="16426" y="21322"/>
                  </a:lnTo>
                  <a:lnTo>
                    <a:pt x="16530" y="21280"/>
                  </a:lnTo>
                  <a:lnTo>
                    <a:pt x="16572" y="21238"/>
                  </a:lnTo>
                  <a:lnTo>
                    <a:pt x="16530" y="21175"/>
                  </a:lnTo>
                  <a:lnTo>
                    <a:pt x="16489" y="21175"/>
                  </a:lnTo>
                  <a:lnTo>
                    <a:pt x="16468" y="21134"/>
                  </a:lnTo>
                  <a:lnTo>
                    <a:pt x="16405" y="21134"/>
                  </a:lnTo>
                  <a:lnTo>
                    <a:pt x="16300" y="21155"/>
                  </a:lnTo>
                  <a:lnTo>
                    <a:pt x="16216" y="21134"/>
                  </a:lnTo>
                  <a:lnTo>
                    <a:pt x="16049" y="21134"/>
                  </a:lnTo>
                  <a:lnTo>
                    <a:pt x="15944" y="21155"/>
                  </a:lnTo>
                  <a:lnTo>
                    <a:pt x="15840" y="21155"/>
                  </a:lnTo>
                  <a:lnTo>
                    <a:pt x="15693" y="21134"/>
                  </a:lnTo>
                  <a:lnTo>
                    <a:pt x="15672" y="21071"/>
                  </a:lnTo>
                  <a:lnTo>
                    <a:pt x="15631" y="21050"/>
                  </a:lnTo>
                  <a:lnTo>
                    <a:pt x="15526" y="21071"/>
                  </a:lnTo>
                  <a:lnTo>
                    <a:pt x="15380" y="21071"/>
                  </a:lnTo>
                  <a:lnTo>
                    <a:pt x="15212" y="21175"/>
                  </a:lnTo>
                  <a:lnTo>
                    <a:pt x="15170" y="21155"/>
                  </a:lnTo>
                  <a:lnTo>
                    <a:pt x="15212" y="21071"/>
                  </a:lnTo>
                  <a:lnTo>
                    <a:pt x="15275" y="21008"/>
                  </a:lnTo>
                  <a:lnTo>
                    <a:pt x="15463" y="21008"/>
                  </a:lnTo>
                  <a:lnTo>
                    <a:pt x="15672" y="20903"/>
                  </a:lnTo>
                  <a:lnTo>
                    <a:pt x="15756" y="20841"/>
                  </a:lnTo>
                  <a:lnTo>
                    <a:pt x="15756" y="20757"/>
                  </a:lnTo>
                  <a:lnTo>
                    <a:pt x="15777" y="20715"/>
                  </a:lnTo>
                  <a:lnTo>
                    <a:pt x="15861" y="20715"/>
                  </a:lnTo>
                  <a:lnTo>
                    <a:pt x="15903" y="20694"/>
                  </a:lnTo>
                  <a:lnTo>
                    <a:pt x="15965" y="20611"/>
                  </a:lnTo>
                  <a:lnTo>
                    <a:pt x="15944" y="20548"/>
                  </a:lnTo>
                  <a:lnTo>
                    <a:pt x="15882" y="20506"/>
                  </a:lnTo>
                  <a:lnTo>
                    <a:pt x="15798" y="20485"/>
                  </a:lnTo>
                  <a:lnTo>
                    <a:pt x="15777" y="20443"/>
                  </a:lnTo>
                  <a:lnTo>
                    <a:pt x="15861" y="20401"/>
                  </a:lnTo>
                  <a:lnTo>
                    <a:pt x="15903" y="20401"/>
                  </a:lnTo>
                  <a:lnTo>
                    <a:pt x="15903" y="20422"/>
                  </a:lnTo>
                  <a:lnTo>
                    <a:pt x="15986" y="20443"/>
                  </a:lnTo>
                  <a:lnTo>
                    <a:pt x="16007" y="20422"/>
                  </a:lnTo>
                  <a:lnTo>
                    <a:pt x="15986" y="20380"/>
                  </a:lnTo>
                  <a:lnTo>
                    <a:pt x="15965" y="20339"/>
                  </a:lnTo>
                  <a:lnTo>
                    <a:pt x="15965" y="20234"/>
                  </a:lnTo>
                  <a:lnTo>
                    <a:pt x="16007" y="20276"/>
                  </a:lnTo>
                  <a:lnTo>
                    <a:pt x="16049" y="20318"/>
                  </a:lnTo>
                  <a:lnTo>
                    <a:pt x="16049" y="20401"/>
                  </a:lnTo>
                  <a:lnTo>
                    <a:pt x="16091" y="20506"/>
                  </a:lnTo>
                  <a:lnTo>
                    <a:pt x="16175" y="20548"/>
                  </a:lnTo>
                  <a:lnTo>
                    <a:pt x="16279" y="20527"/>
                  </a:lnTo>
                  <a:lnTo>
                    <a:pt x="16405" y="20527"/>
                  </a:lnTo>
                  <a:lnTo>
                    <a:pt x="16698" y="20401"/>
                  </a:lnTo>
                  <a:lnTo>
                    <a:pt x="16781" y="20401"/>
                  </a:lnTo>
                  <a:lnTo>
                    <a:pt x="16844" y="20380"/>
                  </a:lnTo>
                  <a:lnTo>
                    <a:pt x="16907" y="20297"/>
                  </a:lnTo>
                  <a:lnTo>
                    <a:pt x="16991" y="20276"/>
                  </a:lnTo>
                  <a:lnTo>
                    <a:pt x="17033" y="20171"/>
                  </a:lnTo>
                  <a:lnTo>
                    <a:pt x="16991" y="20067"/>
                  </a:lnTo>
                  <a:lnTo>
                    <a:pt x="16949" y="19983"/>
                  </a:lnTo>
                  <a:lnTo>
                    <a:pt x="16907" y="19983"/>
                  </a:lnTo>
                  <a:lnTo>
                    <a:pt x="16802" y="19920"/>
                  </a:lnTo>
                  <a:lnTo>
                    <a:pt x="16530" y="19857"/>
                  </a:lnTo>
                  <a:lnTo>
                    <a:pt x="16489" y="19857"/>
                  </a:lnTo>
                  <a:lnTo>
                    <a:pt x="16384" y="19899"/>
                  </a:lnTo>
                  <a:lnTo>
                    <a:pt x="16321" y="19857"/>
                  </a:lnTo>
                  <a:lnTo>
                    <a:pt x="16321" y="19732"/>
                  </a:lnTo>
                  <a:lnTo>
                    <a:pt x="16300" y="19690"/>
                  </a:lnTo>
                  <a:lnTo>
                    <a:pt x="16196" y="19753"/>
                  </a:lnTo>
                  <a:lnTo>
                    <a:pt x="16112" y="19753"/>
                  </a:lnTo>
                  <a:lnTo>
                    <a:pt x="16007" y="19815"/>
                  </a:lnTo>
                  <a:lnTo>
                    <a:pt x="15944" y="19815"/>
                  </a:lnTo>
                  <a:lnTo>
                    <a:pt x="15861" y="19774"/>
                  </a:lnTo>
                  <a:lnTo>
                    <a:pt x="15861" y="19690"/>
                  </a:lnTo>
                  <a:lnTo>
                    <a:pt x="15944" y="19753"/>
                  </a:lnTo>
                  <a:lnTo>
                    <a:pt x="16007" y="19690"/>
                  </a:lnTo>
                  <a:lnTo>
                    <a:pt x="16070" y="19648"/>
                  </a:lnTo>
                  <a:lnTo>
                    <a:pt x="16196" y="19648"/>
                  </a:lnTo>
                  <a:lnTo>
                    <a:pt x="16216" y="19585"/>
                  </a:lnTo>
                  <a:lnTo>
                    <a:pt x="16175" y="19523"/>
                  </a:lnTo>
                  <a:lnTo>
                    <a:pt x="16091" y="19418"/>
                  </a:lnTo>
                  <a:lnTo>
                    <a:pt x="16049" y="19376"/>
                  </a:lnTo>
                  <a:lnTo>
                    <a:pt x="15944" y="19376"/>
                  </a:lnTo>
                  <a:lnTo>
                    <a:pt x="15965" y="19355"/>
                  </a:lnTo>
                  <a:lnTo>
                    <a:pt x="16070" y="19292"/>
                  </a:lnTo>
                  <a:lnTo>
                    <a:pt x="16070" y="19251"/>
                  </a:lnTo>
                  <a:lnTo>
                    <a:pt x="16070" y="19146"/>
                  </a:lnTo>
                  <a:lnTo>
                    <a:pt x="16091" y="19104"/>
                  </a:lnTo>
                  <a:lnTo>
                    <a:pt x="16154" y="19167"/>
                  </a:lnTo>
                  <a:lnTo>
                    <a:pt x="16175" y="19313"/>
                  </a:lnTo>
                  <a:lnTo>
                    <a:pt x="16216" y="19355"/>
                  </a:lnTo>
                  <a:lnTo>
                    <a:pt x="16216" y="19418"/>
                  </a:lnTo>
                  <a:lnTo>
                    <a:pt x="16363" y="19543"/>
                  </a:lnTo>
                  <a:lnTo>
                    <a:pt x="16363" y="19585"/>
                  </a:lnTo>
                  <a:lnTo>
                    <a:pt x="16426" y="19669"/>
                  </a:lnTo>
                  <a:lnTo>
                    <a:pt x="16489" y="19690"/>
                  </a:lnTo>
                  <a:lnTo>
                    <a:pt x="16572" y="19669"/>
                  </a:lnTo>
                  <a:lnTo>
                    <a:pt x="16614" y="19648"/>
                  </a:lnTo>
                  <a:lnTo>
                    <a:pt x="16698" y="19690"/>
                  </a:lnTo>
                  <a:lnTo>
                    <a:pt x="16802" y="19669"/>
                  </a:lnTo>
                  <a:lnTo>
                    <a:pt x="16886" y="19648"/>
                  </a:lnTo>
                  <a:lnTo>
                    <a:pt x="16928" y="19690"/>
                  </a:lnTo>
                  <a:lnTo>
                    <a:pt x="16928" y="19774"/>
                  </a:lnTo>
                  <a:lnTo>
                    <a:pt x="17116" y="20004"/>
                  </a:lnTo>
                  <a:lnTo>
                    <a:pt x="17200" y="20067"/>
                  </a:lnTo>
                  <a:lnTo>
                    <a:pt x="17221" y="20004"/>
                  </a:lnTo>
                  <a:lnTo>
                    <a:pt x="17325" y="19983"/>
                  </a:lnTo>
                  <a:lnTo>
                    <a:pt x="17346" y="19983"/>
                  </a:lnTo>
                  <a:lnTo>
                    <a:pt x="17367" y="20025"/>
                  </a:lnTo>
                  <a:lnTo>
                    <a:pt x="17346" y="20108"/>
                  </a:lnTo>
                  <a:lnTo>
                    <a:pt x="17325" y="20213"/>
                  </a:lnTo>
                  <a:lnTo>
                    <a:pt x="17346" y="20339"/>
                  </a:lnTo>
                  <a:lnTo>
                    <a:pt x="17409" y="20422"/>
                  </a:lnTo>
                  <a:lnTo>
                    <a:pt x="17451" y="20527"/>
                  </a:lnTo>
                  <a:lnTo>
                    <a:pt x="17472" y="20715"/>
                  </a:lnTo>
                  <a:lnTo>
                    <a:pt x="17535" y="20757"/>
                  </a:lnTo>
                  <a:lnTo>
                    <a:pt x="17618" y="20841"/>
                  </a:lnTo>
                  <a:lnTo>
                    <a:pt x="17681" y="21029"/>
                  </a:lnTo>
                  <a:lnTo>
                    <a:pt x="17828" y="21134"/>
                  </a:lnTo>
                  <a:lnTo>
                    <a:pt x="17869" y="21175"/>
                  </a:lnTo>
                  <a:lnTo>
                    <a:pt x="17953" y="21155"/>
                  </a:lnTo>
                  <a:lnTo>
                    <a:pt x="18037" y="21134"/>
                  </a:lnTo>
                  <a:lnTo>
                    <a:pt x="18100" y="21134"/>
                  </a:lnTo>
                  <a:lnTo>
                    <a:pt x="18141" y="21113"/>
                  </a:lnTo>
                  <a:lnTo>
                    <a:pt x="18141" y="21029"/>
                  </a:lnTo>
                  <a:lnTo>
                    <a:pt x="18141" y="20903"/>
                  </a:lnTo>
                  <a:lnTo>
                    <a:pt x="18141" y="20757"/>
                  </a:lnTo>
                  <a:lnTo>
                    <a:pt x="18162" y="20652"/>
                  </a:lnTo>
                  <a:lnTo>
                    <a:pt x="18183" y="20611"/>
                  </a:lnTo>
                  <a:lnTo>
                    <a:pt x="18204" y="20611"/>
                  </a:lnTo>
                  <a:lnTo>
                    <a:pt x="18246" y="20652"/>
                  </a:lnTo>
                  <a:lnTo>
                    <a:pt x="18204" y="20736"/>
                  </a:lnTo>
                  <a:lnTo>
                    <a:pt x="18204" y="20820"/>
                  </a:lnTo>
                  <a:lnTo>
                    <a:pt x="18267" y="20924"/>
                  </a:lnTo>
                  <a:lnTo>
                    <a:pt x="18204" y="21008"/>
                  </a:lnTo>
                  <a:lnTo>
                    <a:pt x="18204" y="21071"/>
                  </a:lnTo>
                  <a:lnTo>
                    <a:pt x="18267" y="21113"/>
                  </a:lnTo>
                  <a:lnTo>
                    <a:pt x="18309" y="21071"/>
                  </a:lnTo>
                  <a:lnTo>
                    <a:pt x="18393" y="21050"/>
                  </a:lnTo>
                  <a:lnTo>
                    <a:pt x="18455" y="21071"/>
                  </a:lnTo>
                  <a:lnTo>
                    <a:pt x="18476" y="21134"/>
                  </a:lnTo>
                  <a:lnTo>
                    <a:pt x="18455" y="21175"/>
                  </a:lnTo>
                  <a:lnTo>
                    <a:pt x="18476" y="21217"/>
                  </a:lnTo>
                  <a:lnTo>
                    <a:pt x="18581" y="21217"/>
                  </a:lnTo>
                  <a:lnTo>
                    <a:pt x="18623" y="21155"/>
                  </a:lnTo>
                  <a:lnTo>
                    <a:pt x="18623" y="21071"/>
                  </a:lnTo>
                  <a:lnTo>
                    <a:pt x="18602" y="21008"/>
                  </a:lnTo>
                  <a:lnTo>
                    <a:pt x="18602" y="20820"/>
                  </a:lnTo>
                  <a:lnTo>
                    <a:pt x="18623" y="20736"/>
                  </a:lnTo>
                  <a:lnTo>
                    <a:pt x="18623" y="20631"/>
                  </a:lnTo>
                  <a:lnTo>
                    <a:pt x="18665" y="20590"/>
                  </a:lnTo>
                  <a:lnTo>
                    <a:pt x="18623" y="20527"/>
                  </a:lnTo>
                  <a:lnTo>
                    <a:pt x="18581" y="20527"/>
                  </a:lnTo>
                  <a:lnTo>
                    <a:pt x="18602" y="20485"/>
                  </a:lnTo>
                  <a:lnTo>
                    <a:pt x="18623" y="20422"/>
                  </a:lnTo>
                  <a:lnTo>
                    <a:pt x="18602" y="20401"/>
                  </a:lnTo>
                  <a:lnTo>
                    <a:pt x="18497" y="20443"/>
                  </a:lnTo>
                  <a:lnTo>
                    <a:pt x="18497" y="20401"/>
                  </a:lnTo>
                  <a:lnTo>
                    <a:pt x="18518" y="20339"/>
                  </a:lnTo>
                  <a:lnTo>
                    <a:pt x="18623" y="20318"/>
                  </a:lnTo>
                  <a:lnTo>
                    <a:pt x="18685" y="20276"/>
                  </a:lnTo>
                  <a:lnTo>
                    <a:pt x="18685" y="20171"/>
                  </a:lnTo>
                  <a:lnTo>
                    <a:pt x="18665" y="20108"/>
                  </a:lnTo>
                  <a:lnTo>
                    <a:pt x="18602" y="20129"/>
                  </a:lnTo>
                  <a:lnTo>
                    <a:pt x="18581" y="20087"/>
                  </a:lnTo>
                  <a:lnTo>
                    <a:pt x="18623" y="20004"/>
                  </a:lnTo>
                  <a:lnTo>
                    <a:pt x="18685" y="19899"/>
                  </a:lnTo>
                  <a:lnTo>
                    <a:pt x="18685" y="19857"/>
                  </a:lnTo>
                  <a:lnTo>
                    <a:pt x="18623" y="19857"/>
                  </a:lnTo>
                  <a:lnTo>
                    <a:pt x="18560" y="19899"/>
                  </a:lnTo>
                  <a:lnTo>
                    <a:pt x="18476" y="20025"/>
                  </a:lnTo>
                  <a:lnTo>
                    <a:pt x="18455" y="20171"/>
                  </a:lnTo>
                  <a:lnTo>
                    <a:pt x="18393" y="20192"/>
                  </a:lnTo>
                  <a:lnTo>
                    <a:pt x="18393" y="20129"/>
                  </a:lnTo>
                  <a:lnTo>
                    <a:pt x="18413" y="20004"/>
                  </a:lnTo>
                  <a:lnTo>
                    <a:pt x="18413" y="19962"/>
                  </a:lnTo>
                  <a:lnTo>
                    <a:pt x="18393" y="19899"/>
                  </a:lnTo>
                  <a:lnTo>
                    <a:pt x="18393" y="19857"/>
                  </a:lnTo>
                  <a:lnTo>
                    <a:pt x="18413" y="19774"/>
                  </a:lnTo>
                  <a:lnTo>
                    <a:pt x="18497" y="19690"/>
                  </a:lnTo>
                  <a:lnTo>
                    <a:pt x="18581" y="19648"/>
                  </a:lnTo>
                  <a:lnTo>
                    <a:pt x="18602" y="19564"/>
                  </a:lnTo>
                  <a:lnTo>
                    <a:pt x="18560" y="19502"/>
                  </a:lnTo>
                  <a:lnTo>
                    <a:pt x="18476" y="19502"/>
                  </a:lnTo>
                  <a:lnTo>
                    <a:pt x="18413" y="19564"/>
                  </a:lnTo>
                  <a:lnTo>
                    <a:pt x="18393" y="19606"/>
                  </a:lnTo>
                  <a:lnTo>
                    <a:pt x="18372" y="19648"/>
                  </a:lnTo>
                  <a:lnTo>
                    <a:pt x="18393" y="19543"/>
                  </a:lnTo>
                  <a:lnTo>
                    <a:pt x="18413" y="19481"/>
                  </a:lnTo>
                  <a:lnTo>
                    <a:pt x="18393" y="19460"/>
                  </a:lnTo>
                  <a:lnTo>
                    <a:pt x="18351" y="19481"/>
                  </a:lnTo>
                  <a:lnTo>
                    <a:pt x="18246" y="19564"/>
                  </a:lnTo>
                  <a:lnTo>
                    <a:pt x="18162" y="19648"/>
                  </a:lnTo>
                  <a:lnTo>
                    <a:pt x="18162" y="19606"/>
                  </a:lnTo>
                  <a:lnTo>
                    <a:pt x="18183" y="19543"/>
                  </a:lnTo>
                  <a:lnTo>
                    <a:pt x="18246" y="19460"/>
                  </a:lnTo>
                  <a:lnTo>
                    <a:pt x="18288" y="19397"/>
                  </a:lnTo>
                  <a:lnTo>
                    <a:pt x="18351" y="19292"/>
                  </a:lnTo>
                  <a:lnTo>
                    <a:pt x="18351" y="19271"/>
                  </a:lnTo>
                  <a:lnTo>
                    <a:pt x="18288" y="19230"/>
                  </a:lnTo>
                  <a:lnTo>
                    <a:pt x="18267" y="19167"/>
                  </a:lnTo>
                  <a:lnTo>
                    <a:pt x="18204" y="19167"/>
                  </a:lnTo>
                  <a:lnTo>
                    <a:pt x="18162" y="19125"/>
                  </a:lnTo>
                  <a:lnTo>
                    <a:pt x="18141" y="19041"/>
                  </a:lnTo>
                  <a:lnTo>
                    <a:pt x="18079" y="19020"/>
                  </a:lnTo>
                  <a:lnTo>
                    <a:pt x="17995" y="18937"/>
                  </a:lnTo>
                  <a:lnTo>
                    <a:pt x="17953" y="18937"/>
                  </a:lnTo>
                  <a:lnTo>
                    <a:pt x="17932" y="18916"/>
                  </a:lnTo>
                  <a:lnTo>
                    <a:pt x="17869" y="18916"/>
                  </a:lnTo>
                  <a:lnTo>
                    <a:pt x="17869" y="18853"/>
                  </a:lnTo>
                  <a:lnTo>
                    <a:pt x="17849" y="18811"/>
                  </a:lnTo>
                  <a:lnTo>
                    <a:pt x="17660" y="18665"/>
                  </a:lnTo>
                  <a:lnTo>
                    <a:pt x="17639" y="18623"/>
                  </a:lnTo>
                  <a:lnTo>
                    <a:pt x="17535" y="18560"/>
                  </a:lnTo>
                  <a:lnTo>
                    <a:pt x="17430" y="18560"/>
                  </a:lnTo>
                  <a:lnTo>
                    <a:pt x="17325" y="18602"/>
                  </a:lnTo>
                  <a:lnTo>
                    <a:pt x="17242" y="18707"/>
                  </a:lnTo>
                  <a:lnTo>
                    <a:pt x="17242" y="18644"/>
                  </a:lnTo>
                  <a:lnTo>
                    <a:pt x="17221" y="18560"/>
                  </a:lnTo>
                  <a:lnTo>
                    <a:pt x="17053" y="18518"/>
                  </a:lnTo>
                  <a:lnTo>
                    <a:pt x="16949" y="18518"/>
                  </a:lnTo>
                  <a:lnTo>
                    <a:pt x="16844" y="18539"/>
                  </a:lnTo>
                  <a:lnTo>
                    <a:pt x="16823" y="18518"/>
                  </a:lnTo>
                  <a:lnTo>
                    <a:pt x="16907" y="18434"/>
                  </a:lnTo>
                  <a:lnTo>
                    <a:pt x="16949" y="18476"/>
                  </a:lnTo>
                  <a:lnTo>
                    <a:pt x="17137" y="18476"/>
                  </a:lnTo>
                  <a:lnTo>
                    <a:pt x="17221" y="18497"/>
                  </a:lnTo>
                  <a:lnTo>
                    <a:pt x="17325" y="18497"/>
                  </a:lnTo>
                  <a:lnTo>
                    <a:pt x="17430" y="18476"/>
                  </a:lnTo>
                  <a:lnTo>
                    <a:pt x="17472" y="18393"/>
                  </a:lnTo>
                  <a:lnTo>
                    <a:pt x="17514" y="18204"/>
                  </a:lnTo>
                  <a:lnTo>
                    <a:pt x="17472" y="18121"/>
                  </a:lnTo>
                  <a:lnTo>
                    <a:pt x="17451" y="18100"/>
                  </a:lnTo>
                  <a:lnTo>
                    <a:pt x="17409" y="18100"/>
                  </a:lnTo>
                  <a:lnTo>
                    <a:pt x="17263" y="17995"/>
                  </a:lnTo>
                  <a:lnTo>
                    <a:pt x="17221" y="17974"/>
                  </a:lnTo>
                  <a:lnTo>
                    <a:pt x="17158" y="17974"/>
                  </a:lnTo>
                  <a:lnTo>
                    <a:pt x="17053" y="18058"/>
                  </a:lnTo>
                  <a:lnTo>
                    <a:pt x="17012" y="18058"/>
                  </a:lnTo>
                  <a:lnTo>
                    <a:pt x="16928" y="18079"/>
                  </a:lnTo>
                  <a:lnTo>
                    <a:pt x="16886" y="18162"/>
                  </a:lnTo>
                  <a:lnTo>
                    <a:pt x="16844" y="18162"/>
                  </a:lnTo>
                  <a:lnTo>
                    <a:pt x="16844" y="18079"/>
                  </a:lnTo>
                  <a:lnTo>
                    <a:pt x="16823" y="18016"/>
                  </a:lnTo>
                  <a:lnTo>
                    <a:pt x="16781" y="18016"/>
                  </a:lnTo>
                  <a:lnTo>
                    <a:pt x="16635" y="18058"/>
                  </a:lnTo>
                  <a:lnTo>
                    <a:pt x="16593" y="18079"/>
                  </a:lnTo>
                  <a:lnTo>
                    <a:pt x="16530" y="18079"/>
                  </a:lnTo>
                  <a:lnTo>
                    <a:pt x="16572" y="18058"/>
                  </a:lnTo>
                  <a:lnTo>
                    <a:pt x="16677" y="17995"/>
                  </a:lnTo>
                  <a:lnTo>
                    <a:pt x="16781" y="17974"/>
                  </a:lnTo>
                  <a:lnTo>
                    <a:pt x="16802" y="17911"/>
                  </a:lnTo>
                  <a:lnTo>
                    <a:pt x="16781" y="17870"/>
                  </a:lnTo>
                  <a:lnTo>
                    <a:pt x="16719" y="17849"/>
                  </a:lnTo>
                  <a:lnTo>
                    <a:pt x="16677" y="17870"/>
                  </a:lnTo>
                  <a:lnTo>
                    <a:pt x="16719" y="17807"/>
                  </a:lnTo>
                  <a:lnTo>
                    <a:pt x="16781" y="17807"/>
                  </a:lnTo>
                  <a:lnTo>
                    <a:pt x="16823" y="17849"/>
                  </a:lnTo>
                  <a:lnTo>
                    <a:pt x="16928" y="17953"/>
                  </a:lnTo>
                  <a:lnTo>
                    <a:pt x="17012" y="17974"/>
                  </a:lnTo>
                  <a:lnTo>
                    <a:pt x="17095" y="17953"/>
                  </a:lnTo>
                  <a:lnTo>
                    <a:pt x="17200" y="17870"/>
                  </a:lnTo>
                  <a:lnTo>
                    <a:pt x="17367" y="17870"/>
                  </a:lnTo>
                  <a:lnTo>
                    <a:pt x="17430" y="17786"/>
                  </a:lnTo>
                  <a:lnTo>
                    <a:pt x="17472" y="17765"/>
                  </a:lnTo>
                  <a:lnTo>
                    <a:pt x="17514" y="17702"/>
                  </a:lnTo>
                  <a:lnTo>
                    <a:pt x="17472" y="17639"/>
                  </a:lnTo>
                  <a:lnTo>
                    <a:pt x="17409" y="17577"/>
                  </a:lnTo>
                  <a:lnTo>
                    <a:pt x="17263" y="17556"/>
                  </a:lnTo>
                  <a:lnTo>
                    <a:pt x="17200" y="17493"/>
                  </a:lnTo>
                  <a:lnTo>
                    <a:pt x="17137" y="17451"/>
                  </a:lnTo>
                  <a:lnTo>
                    <a:pt x="17033" y="17451"/>
                  </a:lnTo>
                  <a:lnTo>
                    <a:pt x="16928" y="17430"/>
                  </a:lnTo>
                  <a:lnTo>
                    <a:pt x="16844" y="17451"/>
                  </a:lnTo>
                  <a:lnTo>
                    <a:pt x="16823" y="17493"/>
                  </a:lnTo>
                  <a:lnTo>
                    <a:pt x="16740" y="17556"/>
                  </a:lnTo>
                  <a:lnTo>
                    <a:pt x="16677" y="17535"/>
                  </a:lnTo>
                  <a:lnTo>
                    <a:pt x="16593" y="17493"/>
                  </a:lnTo>
                  <a:lnTo>
                    <a:pt x="16489" y="17493"/>
                  </a:lnTo>
                  <a:lnTo>
                    <a:pt x="16468" y="17556"/>
                  </a:lnTo>
                  <a:lnTo>
                    <a:pt x="16426" y="17598"/>
                  </a:lnTo>
                  <a:lnTo>
                    <a:pt x="16384" y="17577"/>
                  </a:lnTo>
                  <a:lnTo>
                    <a:pt x="16321" y="17535"/>
                  </a:lnTo>
                  <a:lnTo>
                    <a:pt x="16300" y="17535"/>
                  </a:lnTo>
                  <a:lnTo>
                    <a:pt x="16279" y="17472"/>
                  </a:lnTo>
                  <a:lnTo>
                    <a:pt x="16321" y="17430"/>
                  </a:lnTo>
                  <a:lnTo>
                    <a:pt x="16426" y="17388"/>
                  </a:lnTo>
                  <a:lnTo>
                    <a:pt x="16572" y="17430"/>
                  </a:lnTo>
                  <a:lnTo>
                    <a:pt x="16740" y="17430"/>
                  </a:lnTo>
                  <a:lnTo>
                    <a:pt x="16802" y="17367"/>
                  </a:lnTo>
                  <a:lnTo>
                    <a:pt x="16802" y="17326"/>
                  </a:lnTo>
                  <a:lnTo>
                    <a:pt x="16740" y="17221"/>
                  </a:lnTo>
                  <a:lnTo>
                    <a:pt x="16635" y="17137"/>
                  </a:lnTo>
                  <a:lnTo>
                    <a:pt x="16530" y="17074"/>
                  </a:lnTo>
                  <a:lnTo>
                    <a:pt x="16489" y="17012"/>
                  </a:lnTo>
                  <a:lnTo>
                    <a:pt x="16489" y="16907"/>
                  </a:lnTo>
                  <a:lnTo>
                    <a:pt x="16509" y="16865"/>
                  </a:lnTo>
                  <a:lnTo>
                    <a:pt x="16572" y="16907"/>
                  </a:lnTo>
                  <a:lnTo>
                    <a:pt x="16593" y="16949"/>
                  </a:lnTo>
                  <a:lnTo>
                    <a:pt x="16593" y="17012"/>
                  </a:lnTo>
                  <a:lnTo>
                    <a:pt x="16677" y="17054"/>
                  </a:lnTo>
                  <a:lnTo>
                    <a:pt x="16802" y="17158"/>
                  </a:lnTo>
                  <a:lnTo>
                    <a:pt x="16823" y="17221"/>
                  </a:lnTo>
                  <a:lnTo>
                    <a:pt x="16886" y="17242"/>
                  </a:lnTo>
                  <a:lnTo>
                    <a:pt x="16928" y="17242"/>
                  </a:lnTo>
                  <a:lnTo>
                    <a:pt x="17012" y="17326"/>
                  </a:lnTo>
                  <a:lnTo>
                    <a:pt x="17095" y="17326"/>
                  </a:lnTo>
                  <a:lnTo>
                    <a:pt x="17200" y="17284"/>
                  </a:lnTo>
                  <a:lnTo>
                    <a:pt x="17263" y="17242"/>
                  </a:lnTo>
                  <a:lnTo>
                    <a:pt x="17346" y="17221"/>
                  </a:lnTo>
                  <a:lnTo>
                    <a:pt x="17409" y="17158"/>
                  </a:lnTo>
                  <a:lnTo>
                    <a:pt x="17472" y="17116"/>
                  </a:lnTo>
                  <a:lnTo>
                    <a:pt x="17556" y="17074"/>
                  </a:lnTo>
                  <a:lnTo>
                    <a:pt x="17606" y="17074"/>
                  </a:lnTo>
                  <a:lnTo>
                    <a:pt x="17618" y="17116"/>
                  </a:lnTo>
                  <a:lnTo>
                    <a:pt x="17618" y="17074"/>
                  </a:lnTo>
                  <a:lnTo>
                    <a:pt x="17618" y="17033"/>
                  </a:lnTo>
                  <a:lnTo>
                    <a:pt x="17577" y="16970"/>
                  </a:lnTo>
                  <a:lnTo>
                    <a:pt x="17588" y="17010"/>
                  </a:lnTo>
                  <a:lnTo>
                    <a:pt x="17472" y="16844"/>
                  </a:lnTo>
                  <a:lnTo>
                    <a:pt x="17409" y="16802"/>
                  </a:lnTo>
                  <a:lnTo>
                    <a:pt x="17409" y="16740"/>
                  </a:lnTo>
                  <a:lnTo>
                    <a:pt x="17430" y="16719"/>
                  </a:lnTo>
                  <a:lnTo>
                    <a:pt x="17472" y="16719"/>
                  </a:lnTo>
                  <a:lnTo>
                    <a:pt x="17535" y="16761"/>
                  </a:lnTo>
                  <a:lnTo>
                    <a:pt x="17535" y="16823"/>
                  </a:lnTo>
                  <a:lnTo>
                    <a:pt x="17577" y="16865"/>
                  </a:lnTo>
                  <a:lnTo>
                    <a:pt x="17681" y="17074"/>
                  </a:lnTo>
                  <a:lnTo>
                    <a:pt x="17869" y="17284"/>
                  </a:lnTo>
                  <a:lnTo>
                    <a:pt x="17890" y="17326"/>
                  </a:lnTo>
                  <a:lnTo>
                    <a:pt x="17932" y="17263"/>
                  </a:lnTo>
                  <a:lnTo>
                    <a:pt x="17932" y="17179"/>
                  </a:lnTo>
                  <a:lnTo>
                    <a:pt x="17953" y="17012"/>
                  </a:lnTo>
                  <a:lnTo>
                    <a:pt x="17953" y="16907"/>
                  </a:lnTo>
                  <a:lnTo>
                    <a:pt x="17995" y="16844"/>
                  </a:lnTo>
                  <a:lnTo>
                    <a:pt x="18058" y="16844"/>
                  </a:lnTo>
                  <a:lnTo>
                    <a:pt x="18100" y="16865"/>
                  </a:lnTo>
                  <a:lnTo>
                    <a:pt x="18100" y="16949"/>
                  </a:lnTo>
                  <a:lnTo>
                    <a:pt x="18141" y="17012"/>
                  </a:lnTo>
                  <a:lnTo>
                    <a:pt x="18183" y="17012"/>
                  </a:lnTo>
                  <a:lnTo>
                    <a:pt x="18372" y="17074"/>
                  </a:lnTo>
                  <a:lnTo>
                    <a:pt x="18518" y="17179"/>
                  </a:lnTo>
                  <a:lnTo>
                    <a:pt x="18602" y="17221"/>
                  </a:lnTo>
                  <a:lnTo>
                    <a:pt x="18665" y="17179"/>
                  </a:lnTo>
                  <a:lnTo>
                    <a:pt x="18706" y="17179"/>
                  </a:lnTo>
                  <a:lnTo>
                    <a:pt x="18769" y="17221"/>
                  </a:lnTo>
                  <a:lnTo>
                    <a:pt x="18769" y="17263"/>
                  </a:lnTo>
                  <a:lnTo>
                    <a:pt x="18602" y="17284"/>
                  </a:lnTo>
                  <a:lnTo>
                    <a:pt x="18581" y="17326"/>
                  </a:lnTo>
                  <a:lnTo>
                    <a:pt x="18476" y="17221"/>
                  </a:lnTo>
                  <a:lnTo>
                    <a:pt x="18288" y="17116"/>
                  </a:lnTo>
                  <a:lnTo>
                    <a:pt x="18246" y="17074"/>
                  </a:lnTo>
                  <a:lnTo>
                    <a:pt x="18204" y="17054"/>
                  </a:lnTo>
                  <a:lnTo>
                    <a:pt x="18162" y="17054"/>
                  </a:lnTo>
                  <a:lnTo>
                    <a:pt x="18121" y="17074"/>
                  </a:lnTo>
                  <a:lnTo>
                    <a:pt x="18121" y="17137"/>
                  </a:lnTo>
                  <a:lnTo>
                    <a:pt x="18183" y="17221"/>
                  </a:lnTo>
                  <a:lnTo>
                    <a:pt x="18413" y="17430"/>
                  </a:lnTo>
                  <a:lnTo>
                    <a:pt x="18518" y="17535"/>
                  </a:lnTo>
                  <a:lnTo>
                    <a:pt x="18685" y="17598"/>
                  </a:lnTo>
                  <a:lnTo>
                    <a:pt x="18790" y="17681"/>
                  </a:lnTo>
                  <a:lnTo>
                    <a:pt x="18832" y="17702"/>
                  </a:lnTo>
                  <a:lnTo>
                    <a:pt x="18916" y="17681"/>
                  </a:lnTo>
                  <a:lnTo>
                    <a:pt x="18937" y="17639"/>
                  </a:lnTo>
                  <a:lnTo>
                    <a:pt x="18999" y="17556"/>
                  </a:lnTo>
                  <a:lnTo>
                    <a:pt x="19125" y="17556"/>
                  </a:lnTo>
                  <a:lnTo>
                    <a:pt x="19167" y="17493"/>
                  </a:lnTo>
                  <a:lnTo>
                    <a:pt x="19167" y="17430"/>
                  </a:lnTo>
                  <a:lnTo>
                    <a:pt x="19250" y="17367"/>
                  </a:lnTo>
                  <a:lnTo>
                    <a:pt x="19313" y="17367"/>
                  </a:lnTo>
                  <a:lnTo>
                    <a:pt x="19376" y="17388"/>
                  </a:lnTo>
                  <a:lnTo>
                    <a:pt x="19460" y="17430"/>
                  </a:lnTo>
                  <a:lnTo>
                    <a:pt x="19564" y="17388"/>
                  </a:lnTo>
                  <a:lnTo>
                    <a:pt x="19669" y="17388"/>
                  </a:lnTo>
                  <a:lnTo>
                    <a:pt x="19690" y="17346"/>
                  </a:lnTo>
                  <a:lnTo>
                    <a:pt x="19732" y="17221"/>
                  </a:lnTo>
                  <a:lnTo>
                    <a:pt x="19732" y="17116"/>
                  </a:lnTo>
                  <a:lnTo>
                    <a:pt x="19774" y="17033"/>
                  </a:lnTo>
                  <a:lnTo>
                    <a:pt x="19857" y="16907"/>
                  </a:lnTo>
                  <a:lnTo>
                    <a:pt x="19857" y="16823"/>
                  </a:lnTo>
                  <a:lnTo>
                    <a:pt x="19836" y="16761"/>
                  </a:lnTo>
                  <a:lnTo>
                    <a:pt x="19753" y="16740"/>
                  </a:lnTo>
                  <a:lnTo>
                    <a:pt x="19648" y="16761"/>
                  </a:lnTo>
                  <a:lnTo>
                    <a:pt x="19627" y="16802"/>
                  </a:lnTo>
                  <a:lnTo>
                    <a:pt x="19585" y="16761"/>
                  </a:lnTo>
                  <a:lnTo>
                    <a:pt x="19543" y="16761"/>
                  </a:lnTo>
                  <a:lnTo>
                    <a:pt x="19522" y="16802"/>
                  </a:lnTo>
                  <a:lnTo>
                    <a:pt x="19439" y="16740"/>
                  </a:lnTo>
                  <a:lnTo>
                    <a:pt x="19376" y="16656"/>
                  </a:lnTo>
                  <a:lnTo>
                    <a:pt x="19334" y="16614"/>
                  </a:lnTo>
                  <a:lnTo>
                    <a:pt x="19313" y="16530"/>
                  </a:lnTo>
                  <a:lnTo>
                    <a:pt x="19271" y="16530"/>
                  </a:lnTo>
                  <a:lnTo>
                    <a:pt x="19250" y="16614"/>
                  </a:lnTo>
                  <a:lnTo>
                    <a:pt x="19250" y="16719"/>
                  </a:lnTo>
                  <a:lnTo>
                    <a:pt x="19313" y="16740"/>
                  </a:lnTo>
                  <a:lnTo>
                    <a:pt x="19313" y="16823"/>
                  </a:lnTo>
                  <a:lnTo>
                    <a:pt x="19250" y="16907"/>
                  </a:lnTo>
                  <a:lnTo>
                    <a:pt x="19229" y="17012"/>
                  </a:lnTo>
                  <a:lnTo>
                    <a:pt x="19209" y="16949"/>
                  </a:lnTo>
                  <a:lnTo>
                    <a:pt x="19229" y="16823"/>
                  </a:lnTo>
                  <a:lnTo>
                    <a:pt x="19209" y="16719"/>
                  </a:lnTo>
                  <a:lnTo>
                    <a:pt x="19146" y="16698"/>
                  </a:lnTo>
                  <a:lnTo>
                    <a:pt x="19125" y="16551"/>
                  </a:lnTo>
                  <a:lnTo>
                    <a:pt x="19062" y="16530"/>
                  </a:lnTo>
                  <a:lnTo>
                    <a:pt x="19041" y="16489"/>
                  </a:lnTo>
                  <a:lnTo>
                    <a:pt x="19041" y="16447"/>
                  </a:lnTo>
                  <a:lnTo>
                    <a:pt x="19104" y="16426"/>
                  </a:lnTo>
                  <a:lnTo>
                    <a:pt x="19161" y="16311"/>
                  </a:lnTo>
                  <a:lnTo>
                    <a:pt x="19146" y="16279"/>
                  </a:lnTo>
                  <a:lnTo>
                    <a:pt x="19104" y="16238"/>
                  </a:lnTo>
                  <a:lnTo>
                    <a:pt x="19146" y="16217"/>
                  </a:lnTo>
                  <a:lnTo>
                    <a:pt x="19229" y="16217"/>
                  </a:lnTo>
                  <a:lnTo>
                    <a:pt x="19271" y="16175"/>
                  </a:lnTo>
                  <a:lnTo>
                    <a:pt x="19313" y="16091"/>
                  </a:lnTo>
                  <a:lnTo>
                    <a:pt x="19313" y="15966"/>
                  </a:lnTo>
                  <a:lnTo>
                    <a:pt x="19271" y="15903"/>
                  </a:lnTo>
                  <a:lnTo>
                    <a:pt x="19271" y="15861"/>
                  </a:lnTo>
                  <a:lnTo>
                    <a:pt x="19334" y="15861"/>
                  </a:lnTo>
                  <a:lnTo>
                    <a:pt x="19376" y="15903"/>
                  </a:lnTo>
                  <a:lnTo>
                    <a:pt x="19439" y="15986"/>
                  </a:lnTo>
                  <a:lnTo>
                    <a:pt x="19481" y="16007"/>
                  </a:lnTo>
                  <a:lnTo>
                    <a:pt x="19564" y="16007"/>
                  </a:lnTo>
                  <a:lnTo>
                    <a:pt x="19648" y="15966"/>
                  </a:lnTo>
                  <a:lnTo>
                    <a:pt x="19732" y="15986"/>
                  </a:lnTo>
                  <a:lnTo>
                    <a:pt x="19794" y="16028"/>
                  </a:lnTo>
                  <a:lnTo>
                    <a:pt x="19899" y="16070"/>
                  </a:lnTo>
                  <a:lnTo>
                    <a:pt x="20046" y="16175"/>
                  </a:lnTo>
                  <a:lnTo>
                    <a:pt x="20046" y="16238"/>
                  </a:lnTo>
                  <a:lnTo>
                    <a:pt x="20066" y="16321"/>
                  </a:lnTo>
                  <a:lnTo>
                    <a:pt x="20108" y="16384"/>
                  </a:lnTo>
                  <a:lnTo>
                    <a:pt x="20150" y="16447"/>
                  </a:lnTo>
                  <a:lnTo>
                    <a:pt x="20192" y="16489"/>
                  </a:lnTo>
                  <a:lnTo>
                    <a:pt x="20318" y="16405"/>
                  </a:lnTo>
                  <a:lnTo>
                    <a:pt x="20422" y="16238"/>
                  </a:lnTo>
                  <a:lnTo>
                    <a:pt x="20485" y="16133"/>
                  </a:lnTo>
                  <a:lnTo>
                    <a:pt x="20422" y="16091"/>
                  </a:lnTo>
                  <a:lnTo>
                    <a:pt x="20401" y="15986"/>
                  </a:lnTo>
                  <a:lnTo>
                    <a:pt x="20464" y="15924"/>
                  </a:lnTo>
                  <a:lnTo>
                    <a:pt x="20464" y="15882"/>
                  </a:lnTo>
                  <a:lnTo>
                    <a:pt x="20359" y="15861"/>
                  </a:lnTo>
                  <a:lnTo>
                    <a:pt x="20276" y="15903"/>
                  </a:lnTo>
                  <a:lnTo>
                    <a:pt x="20255" y="15966"/>
                  </a:lnTo>
                  <a:lnTo>
                    <a:pt x="20108" y="15882"/>
                  </a:lnTo>
                  <a:lnTo>
                    <a:pt x="20046" y="15777"/>
                  </a:lnTo>
                  <a:lnTo>
                    <a:pt x="19899" y="15756"/>
                  </a:lnTo>
                  <a:lnTo>
                    <a:pt x="19857" y="15777"/>
                  </a:lnTo>
                  <a:lnTo>
                    <a:pt x="19794" y="15714"/>
                  </a:lnTo>
                  <a:lnTo>
                    <a:pt x="19794" y="15673"/>
                  </a:lnTo>
                  <a:lnTo>
                    <a:pt x="19857" y="15673"/>
                  </a:lnTo>
                  <a:lnTo>
                    <a:pt x="19899" y="15589"/>
                  </a:lnTo>
                  <a:lnTo>
                    <a:pt x="19941" y="15401"/>
                  </a:lnTo>
                  <a:lnTo>
                    <a:pt x="19962" y="15380"/>
                  </a:lnTo>
                  <a:lnTo>
                    <a:pt x="19962" y="15296"/>
                  </a:lnTo>
                  <a:lnTo>
                    <a:pt x="19836" y="15254"/>
                  </a:lnTo>
                  <a:lnTo>
                    <a:pt x="19774" y="15254"/>
                  </a:lnTo>
                  <a:lnTo>
                    <a:pt x="19669" y="15359"/>
                  </a:lnTo>
                  <a:lnTo>
                    <a:pt x="19564" y="15380"/>
                  </a:lnTo>
                  <a:lnTo>
                    <a:pt x="19460" y="15359"/>
                  </a:lnTo>
                  <a:lnTo>
                    <a:pt x="19439" y="15296"/>
                  </a:lnTo>
                  <a:lnTo>
                    <a:pt x="19418" y="15191"/>
                  </a:lnTo>
                  <a:lnTo>
                    <a:pt x="19376" y="15149"/>
                  </a:lnTo>
                  <a:lnTo>
                    <a:pt x="19376" y="15066"/>
                  </a:lnTo>
                  <a:lnTo>
                    <a:pt x="19460" y="15129"/>
                  </a:lnTo>
                  <a:lnTo>
                    <a:pt x="19481" y="15170"/>
                  </a:lnTo>
                  <a:lnTo>
                    <a:pt x="19460" y="15233"/>
                  </a:lnTo>
                  <a:lnTo>
                    <a:pt x="19481" y="15296"/>
                  </a:lnTo>
                  <a:lnTo>
                    <a:pt x="19564" y="15359"/>
                  </a:lnTo>
                  <a:lnTo>
                    <a:pt x="19648" y="15359"/>
                  </a:lnTo>
                  <a:lnTo>
                    <a:pt x="19753" y="15254"/>
                  </a:lnTo>
                  <a:lnTo>
                    <a:pt x="19836" y="15233"/>
                  </a:lnTo>
                  <a:lnTo>
                    <a:pt x="19941" y="15233"/>
                  </a:lnTo>
                  <a:lnTo>
                    <a:pt x="19983" y="15275"/>
                  </a:lnTo>
                  <a:lnTo>
                    <a:pt x="20046" y="15275"/>
                  </a:lnTo>
                  <a:lnTo>
                    <a:pt x="20066" y="15233"/>
                  </a:lnTo>
                  <a:lnTo>
                    <a:pt x="20046" y="15170"/>
                  </a:lnTo>
                  <a:lnTo>
                    <a:pt x="19836" y="14961"/>
                  </a:lnTo>
                  <a:lnTo>
                    <a:pt x="19669" y="14836"/>
                  </a:lnTo>
                  <a:lnTo>
                    <a:pt x="19522" y="14836"/>
                  </a:lnTo>
                  <a:lnTo>
                    <a:pt x="19355" y="14752"/>
                  </a:lnTo>
                  <a:lnTo>
                    <a:pt x="19271" y="14647"/>
                  </a:lnTo>
                  <a:lnTo>
                    <a:pt x="19271" y="14564"/>
                  </a:lnTo>
                  <a:lnTo>
                    <a:pt x="19271" y="14522"/>
                  </a:lnTo>
                  <a:lnTo>
                    <a:pt x="19334" y="14564"/>
                  </a:lnTo>
                  <a:lnTo>
                    <a:pt x="19376" y="14668"/>
                  </a:lnTo>
                  <a:lnTo>
                    <a:pt x="19460" y="14731"/>
                  </a:lnTo>
                  <a:lnTo>
                    <a:pt x="19585" y="14731"/>
                  </a:lnTo>
                  <a:lnTo>
                    <a:pt x="19627" y="14668"/>
                  </a:lnTo>
                  <a:lnTo>
                    <a:pt x="19627" y="14626"/>
                  </a:lnTo>
                  <a:lnTo>
                    <a:pt x="19522" y="14522"/>
                  </a:lnTo>
                  <a:lnTo>
                    <a:pt x="19481" y="14459"/>
                  </a:lnTo>
                  <a:lnTo>
                    <a:pt x="19481" y="14438"/>
                  </a:lnTo>
                  <a:lnTo>
                    <a:pt x="19522" y="14438"/>
                  </a:lnTo>
                  <a:lnTo>
                    <a:pt x="19564" y="14459"/>
                  </a:lnTo>
                  <a:lnTo>
                    <a:pt x="19690" y="14626"/>
                  </a:lnTo>
                  <a:lnTo>
                    <a:pt x="19753" y="14731"/>
                  </a:lnTo>
                  <a:lnTo>
                    <a:pt x="19753" y="14773"/>
                  </a:lnTo>
                  <a:lnTo>
                    <a:pt x="19857" y="14857"/>
                  </a:lnTo>
                  <a:lnTo>
                    <a:pt x="19962" y="14940"/>
                  </a:lnTo>
                  <a:lnTo>
                    <a:pt x="20087" y="15087"/>
                  </a:lnTo>
                  <a:lnTo>
                    <a:pt x="20171" y="15129"/>
                  </a:lnTo>
                  <a:lnTo>
                    <a:pt x="20213" y="15087"/>
                  </a:lnTo>
                  <a:lnTo>
                    <a:pt x="20276" y="15129"/>
                  </a:lnTo>
                  <a:lnTo>
                    <a:pt x="20297" y="15170"/>
                  </a:lnTo>
                  <a:lnTo>
                    <a:pt x="20213" y="15233"/>
                  </a:lnTo>
                  <a:lnTo>
                    <a:pt x="20276" y="15296"/>
                  </a:lnTo>
                  <a:lnTo>
                    <a:pt x="20318" y="15359"/>
                  </a:lnTo>
                  <a:lnTo>
                    <a:pt x="20380" y="15359"/>
                  </a:lnTo>
                  <a:lnTo>
                    <a:pt x="20422" y="15275"/>
                  </a:lnTo>
                  <a:lnTo>
                    <a:pt x="20485" y="15087"/>
                  </a:lnTo>
                  <a:lnTo>
                    <a:pt x="20506" y="15045"/>
                  </a:lnTo>
                  <a:lnTo>
                    <a:pt x="20527" y="14982"/>
                  </a:lnTo>
                  <a:lnTo>
                    <a:pt x="20506" y="14877"/>
                  </a:lnTo>
                  <a:lnTo>
                    <a:pt x="20506" y="14836"/>
                  </a:lnTo>
                  <a:lnTo>
                    <a:pt x="20506" y="14710"/>
                  </a:lnTo>
                  <a:lnTo>
                    <a:pt x="20464" y="14626"/>
                  </a:lnTo>
                  <a:lnTo>
                    <a:pt x="20464" y="14564"/>
                  </a:lnTo>
                  <a:lnTo>
                    <a:pt x="20464" y="14543"/>
                  </a:lnTo>
                  <a:lnTo>
                    <a:pt x="20506" y="14564"/>
                  </a:lnTo>
                  <a:lnTo>
                    <a:pt x="20590" y="14605"/>
                  </a:lnTo>
                  <a:lnTo>
                    <a:pt x="20610" y="14605"/>
                  </a:lnTo>
                  <a:lnTo>
                    <a:pt x="20590" y="14543"/>
                  </a:lnTo>
                  <a:lnTo>
                    <a:pt x="20506" y="14459"/>
                  </a:lnTo>
                  <a:lnTo>
                    <a:pt x="20464" y="14354"/>
                  </a:lnTo>
                  <a:lnTo>
                    <a:pt x="20401" y="14313"/>
                  </a:lnTo>
                  <a:lnTo>
                    <a:pt x="20318" y="14292"/>
                  </a:lnTo>
                  <a:lnTo>
                    <a:pt x="19962" y="14292"/>
                  </a:lnTo>
                  <a:lnTo>
                    <a:pt x="19920" y="14208"/>
                  </a:lnTo>
                  <a:lnTo>
                    <a:pt x="19836" y="14145"/>
                  </a:lnTo>
                  <a:lnTo>
                    <a:pt x="19648" y="14145"/>
                  </a:lnTo>
                  <a:lnTo>
                    <a:pt x="19564" y="14187"/>
                  </a:lnTo>
                  <a:lnTo>
                    <a:pt x="19502" y="14187"/>
                  </a:lnTo>
                  <a:lnTo>
                    <a:pt x="19460" y="14124"/>
                  </a:lnTo>
                  <a:lnTo>
                    <a:pt x="19439" y="14103"/>
                  </a:lnTo>
                  <a:lnTo>
                    <a:pt x="19460" y="14041"/>
                  </a:lnTo>
                  <a:lnTo>
                    <a:pt x="19502" y="14103"/>
                  </a:lnTo>
                  <a:lnTo>
                    <a:pt x="19543" y="14124"/>
                  </a:lnTo>
                  <a:lnTo>
                    <a:pt x="19669" y="14103"/>
                  </a:lnTo>
                  <a:lnTo>
                    <a:pt x="19836" y="14082"/>
                  </a:lnTo>
                  <a:lnTo>
                    <a:pt x="19878" y="14124"/>
                  </a:lnTo>
                  <a:lnTo>
                    <a:pt x="19941" y="14103"/>
                  </a:lnTo>
                  <a:lnTo>
                    <a:pt x="20025" y="14082"/>
                  </a:lnTo>
                  <a:lnTo>
                    <a:pt x="20087" y="14103"/>
                  </a:lnTo>
                  <a:lnTo>
                    <a:pt x="20150" y="14124"/>
                  </a:lnTo>
                  <a:lnTo>
                    <a:pt x="20192" y="14103"/>
                  </a:lnTo>
                  <a:lnTo>
                    <a:pt x="20234" y="14082"/>
                  </a:lnTo>
                  <a:lnTo>
                    <a:pt x="20234" y="14020"/>
                  </a:lnTo>
                  <a:lnTo>
                    <a:pt x="20234" y="13915"/>
                  </a:lnTo>
                  <a:lnTo>
                    <a:pt x="20234" y="13873"/>
                  </a:lnTo>
                  <a:lnTo>
                    <a:pt x="20171" y="13831"/>
                  </a:lnTo>
                  <a:lnTo>
                    <a:pt x="20129" y="13873"/>
                  </a:lnTo>
                  <a:lnTo>
                    <a:pt x="20066" y="13894"/>
                  </a:lnTo>
                  <a:lnTo>
                    <a:pt x="19983" y="13873"/>
                  </a:lnTo>
                  <a:lnTo>
                    <a:pt x="19857" y="13873"/>
                  </a:lnTo>
                  <a:lnTo>
                    <a:pt x="19815" y="13810"/>
                  </a:lnTo>
                  <a:lnTo>
                    <a:pt x="19711" y="13706"/>
                  </a:lnTo>
                  <a:lnTo>
                    <a:pt x="19606" y="13727"/>
                  </a:lnTo>
                  <a:lnTo>
                    <a:pt x="19564" y="13789"/>
                  </a:lnTo>
                  <a:lnTo>
                    <a:pt x="19543" y="13789"/>
                  </a:lnTo>
                  <a:lnTo>
                    <a:pt x="19543" y="13685"/>
                  </a:lnTo>
                  <a:lnTo>
                    <a:pt x="19543" y="13601"/>
                  </a:lnTo>
                  <a:lnTo>
                    <a:pt x="19522" y="13538"/>
                  </a:lnTo>
                  <a:lnTo>
                    <a:pt x="19313" y="13538"/>
                  </a:lnTo>
                  <a:lnTo>
                    <a:pt x="19229" y="13497"/>
                  </a:lnTo>
                  <a:lnTo>
                    <a:pt x="19250" y="13455"/>
                  </a:lnTo>
                  <a:lnTo>
                    <a:pt x="19313" y="13455"/>
                  </a:lnTo>
                  <a:lnTo>
                    <a:pt x="19418" y="13476"/>
                  </a:lnTo>
                  <a:lnTo>
                    <a:pt x="19460" y="13455"/>
                  </a:lnTo>
                  <a:lnTo>
                    <a:pt x="19460" y="13392"/>
                  </a:lnTo>
                  <a:lnTo>
                    <a:pt x="19439" y="13371"/>
                  </a:lnTo>
                  <a:lnTo>
                    <a:pt x="19481" y="13308"/>
                  </a:lnTo>
                  <a:lnTo>
                    <a:pt x="19460" y="13266"/>
                  </a:lnTo>
                  <a:lnTo>
                    <a:pt x="19439" y="13204"/>
                  </a:lnTo>
                  <a:lnTo>
                    <a:pt x="19481" y="13162"/>
                  </a:lnTo>
                  <a:lnTo>
                    <a:pt x="19460" y="13078"/>
                  </a:lnTo>
                  <a:lnTo>
                    <a:pt x="19460" y="12994"/>
                  </a:lnTo>
                  <a:lnTo>
                    <a:pt x="19522" y="12973"/>
                  </a:lnTo>
                  <a:lnTo>
                    <a:pt x="19543" y="12994"/>
                  </a:lnTo>
                  <a:lnTo>
                    <a:pt x="19543" y="13078"/>
                  </a:lnTo>
                  <a:lnTo>
                    <a:pt x="19585" y="13141"/>
                  </a:lnTo>
                  <a:lnTo>
                    <a:pt x="19648" y="13162"/>
                  </a:lnTo>
                  <a:lnTo>
                    <a:pt x="19732" y="13078"/>
                  </a:lnTo>
                  <a:lnTo>
                    <a:pt x="19857" y="12953"/>
                  </a:lnTo>
                  <a:lnTo>
                    <a:pt x="19941" y="12932"/>
                  </a:lnTo>
                  <a:lnTo>
                    <a:pt x="19941" y="12890"/>
                  </a:lnTo>
                  <a:lnTo>
                    <a:pt x="19899" y="12869"/>
                  </a:lnTo>
                  <a:lnTo>
                    <a:pt x="19794" y="12848"/>
                  </a:lnTo>
                  <a:lnTo>
                    <a:pt x="19732" y="12848"/>
                  </a:lnTo>
                  <a:lnTo>
                    <a:pt x="19690" y="12827"/>
                  </a:lnTo>
                  <a:lnTo>
                    <a:pt x="19774" y="12785"/>
                  </a:lnTo>
                  <a:lnTo>
                    <a:pt x="19878" y="12785"/>
                  </a:lnTo>
                  <a:lnTo>
                    <a:pt x="19941" y="12827"/>
                  </a:lnTo>
                  <a:lnTo>
                    <a:pt x="19983" y="12827"/>
                  </a:lnTo>
                  <a:lnTo>
                    <a:pt x="19983" y="12764"/>
                  </a:lnTo>
                  <a:lnTo>
                    <a:pt x="19962" y="12743"/>
                  </a:lnTo>
                  <a:lnTo>
                    <a:pt x="20046" y="12722"/>
                  </a:lnTo>
                  <a:lnTo>
                    <a:pt x="20150" y="12722"/>
                  </a:lnTo>
                  <a:lnTo>
                    <a:pt x="20213" y="12785"/>
                  </a:lnTo>
                  <a:lnTo>
                    <a:pt x="20276" y="12827"/>
                  </a:lnTo>
                  <a:lnTo>
                    <a:pt x="20318" y="12785"/>
                  </a:lnTo>
                  <a:lnTo>
                    <a:pt x="20380" y="12827"/>
                  </a:lnTo>
                  <a:lnTo>
                    <a:pt x="20422" y="12890"/>
                  </a:lnTo>
                  <a:lnTo>
                    <a:pt x="20401" y="12973"/>
                  </a:lnTo>
                  <a:lnTo>
                    <a:pt x="20422" y="13036"/>
                  </a:lnTo>
                  <a:lnTo>
                    <a:pt x="20506" y="13057"/>
                  </a:lnTo>
                  <a:lnTo>
                    <a:pt x="20527" y="13036"/>
                  </a:lnTo>
                  <a:lnTo>
                    <a:pt x="20590" y="13057"/>
                  </a:lnTo>
                  <a:lnTo>
                    <a:pt x="20631" y="13141"/>
                  </a:lnTo>
                  <a:lnTo>
                    <a:pt x="20778" y="13183"/>
                  </a:lnTo>
                  <a:lnTo>
                    <a:pt x="20820" y="13266"/>
                  </a:lnTo>
                  <a:lnTo>
                    <a:pt x="20841" y="13287"/>
                  </a:lnTo>
                  <a:lnTo>
                    <a:pt x="20882" y="13245"/>
                  </a:lnTo>
                  <a:lnTo>
                    <a:pt x="20903" y="13141"/>
                  </a:lnTo>
                  <a:lnTo>
                    <a:pt x="20945" y="13057"/>
                  </a:lnTo>
                  <a:lnTo>
                    <a:pt x="21008" y="12890"/>
                  </a:lnTo>
                  <a:lnTo>
                    <a:pt x="21008" y="12848"/>
                  </a:lnTo>
                  <a:lnTo>
                    <a:pt x="21029" y="12722"/>
                  </a:lnTo>
                  <a:lnTo>
                    <a:pt x="21050" y="12555"/>
                  </a:lnTo>
                  <a:lnTo>
                    <a:pt x="21092" y="12513"/>
                  </a:lnTo>
                  <a:lnTo>
                    <a:pt x="21092" y="12429"/>
                  </a:lnTo>
                  <a:lnTo>
                    <a:pt x="21050" y="12346"/>
                  </a:lnTo>
                  <a:lnTo>
                    <a:pt x="20987" y="12304"/>
                  </a:lnTo>
                  <a:lnTo>
                    <a:pt x="20924" y="12241"/>
                  </a:lnTo>
                  <a:lnTo>
                    <a:pt x="20882" y="12241"/>
                  </a:lnTo>
                  <a:lnTo>
                    <a:pt x="20841" y="12199"/>
                  </a:lnTo>
                  <a:lnTo>
                    <a:pt x="20841" y="12136"/>
                  </a:lnTo>
                  <a:lnTo>
                    <a:pt x="20757" y="12136"/>
                  </a:lnTo>
                  <a:lnTo>
                    <a:pt x="20694" y="12220"/>
                  </a:lnTo>
                  <a:lnTo>
                    <a:pt x="20590" y="12325"/>
                  </a:lnTo>
                  <a:lnTo>
                    <a:pt x="20506" y="12346"/>
                  </a:lnTo>
                  <a:lnTo>
                    <a:pt x="20464" y="12304"/>
                  </a:lnTo>
                  <a:lnTo>
                    <a:pt x="20485" y="12241"/>
                  </a:lnTo>
                  <a:lnTo>
                    <a:pt x="20485" y="12157"/>
                  </a:lnTo>
                  <a:lnTo>
                    <a:pt x="20485" y="12136"/>
                  </a:lnTo>
                  <a:lnTo>
                    <a:pt x="20380" y="12116"/>
                  </a:lnTo>
                  <a:lnTo>
                    <a:pt x="20297" y="12116"/>
                  </a:lnTo>
                  <a:lnTo>
                    <a:pt x="20276" y="12053"/>
                  </a:lnTo>
                  <a:lnTo>
                    <a:pt x="20338" y="12032"/>
                  </a:lnTo>
                  <a:lnTo>
                    <a:pt x="20338" y="12011"/>
                  </a:lnTo>
                  <a:lnTo>
                    <a:pt x="20255" y="11948"/>
                  </a:lnTo>
                  <a:lnTo>
                    <a:pt x="20213" y="11906"/>
                  </a:lnTo>
                  <a:lnTo>
                    <a:pt x="20255" y="11885"/>
                  </a:lnTo>
                  <a:lnTo>
                    <a:pt x="20276" y="11906"/>
                  </a:lnTo>
                  <a:lnTo>
                    <a:pt x="20359" y="11927"/>
                  </a:lnTo>
                  <a:lnTo>
                    <a:pt x="20359" y="11885"/>
                  </a:lnTo>
                  <a:lnTo>
                    <a:pt x="20297" y="11802"/>
                  </a:lnTo>
                  <a:lnTo>
                    <a:pt x="20276" y="11718"/>
                  </a:lnTo>
                  <a:lnTo>
                    <a:pt x="20297" y="11676"/>
                  </a:lnTo>
                  <a:lnTo>
                    <a:pt x="20359" y="11634"/>
                  </a:lnTo>
                  <a:lnTo>
                    <a:pt x="20380" y="11676"/>
                  </a:lnTo>
                  <a:lnTo>
                    <a:pt x="20443" y="11697"/>
                  </a:lnTo>
                  <a:lnTo>
                    <a:pt x="20464" y="11739"/>
                  </a:lnTo>
                  <a:lnTo>
                    <a:pt x="20590" y="11885"/>
                  </a:lnTo>
                  <a:lnTo>
                    <a:pt x="20673" y="11927"/>
                  </a:lnTo>
                  <a:lnTo>
                    <a:pt x="20757" y="11906"/>
                  </a:lnTo>
                  <a:lnTo>
                    <a:pt x="20799" y="11844"/>
                  </a:lnTo>
                  <a:lnTo>
                    <a:pt x="20757" y="11718"/>
                  </a:lnTo>
                  <a:lnTo>
                    <a:pt x="20652" y="11613"/>
                  </a:lnTo>
                  <a:lnTo>
                    <a:pt x="20569" y="11572"/>
                  </a:lnTo>
                  <a:lnTo>
                    <a:pt x="20464" y="11530"/>
                  </a:lnTo>
                  <a:lnTo>
                    <a:pt x="20443" y="11404"/>
                  </a:lnTo>
                  <a:lnTo>
                    <a:pt x="20380" y="11320"/>
                  </a:lnTo>
                  <a:lnTo>
                    <a:pt x="20338" y="11258"/>
                  </a:lnTo>
                  <a:lnTo>
                    <a:pt x="20255" y="11216"/>
                  </a:lnTo>
                  <a:lnTo>
                    <a:pt x="20171" y="11174"/>
                  </a:lnTo>
                  <a:lnTo>
                    <a:pt x="20171" y="11111"/>
                  </a:lnTo>
                  <a:lnTo>
                    <a:pt x="20234" y="11069"/>
                  </a:lnTo>
                  <a:lnTo>
                    <a:pt x="20234" y="11007"/>
                  </a:lnTo>
                  <a:lnTo>
                    <a:pt x="20192" y="10986"/>
                  </a:lnTo>
                  <a:lnTo>
                    <a:pt x="20192" y="10944"/>
                  </a:lnTo>
                  <a:lnTo>
                    <a:pt x="20255" y="10881"/>
                  </a:lnTo>
                  <a:lnTo>
                    <a:pt x="20297" y="10881"/>
                  </a:lnTo>
                  <a:lnTo>
                    <a:pt x="20359" y="10860"/>
                  </a:lnTo>
                  <a:lnTo>
                    <a:pt x="20443" y="10881"/>
                  </a:lnTo>
                  <a:lnTo>
                    <a:pt x="20485" y="10944"/>
                  </a:lnTo>
                  <a:lnTo>
                    <a:pt x="20401" y="10986"/>
                  </a:lnTo>
                  <a:lnTo>
                    <a:pt x="20464" y="10986"/>
                  </a:lnTo>
                  <a:lnTo>
                    <a:pt x="20548" y="11048"/>
                  </a:lnTo>
                  <a:lnTo>
                    <a:pt x="20548" y="11090"/>
                  </a:lnTo>
                  <a:lnTo>
                    <a:pt x="20569" y="11174"/>
                  </a:lnTo>
                  <a:lnTo>
                    <a:pt x="20652" y="11195"/>
                  </a:lnTo>
                  <a:lnTo>
                    <a:pt x="20757" y="11111"/>
                  </a:lnTo>
                  <a:lnTo>
                    <a:pt x="20799" y="10986"/>
                  </a:lnTo>
                  <a:lnTo>
                    <a:pt x="20820" y="10860"/>
                  </a:lnTo>
                  <a:lnTo>
                    <a:pt x="20882" y="10776"/>
                  </a:lnTo>
                  <a:lnTo>
                    <a:pt x="20903" y="10735"/>
                  </a:lnTo>
                  <a:lnTo>
                    <a:pt x="20882" y="10588"/>
                  </a:lnTo>
                  <a:lnTo>
                    <a:pt x="20966" y="10525"/>
                  </a:lnTo>
                  <a:lnTo>
                    <a:pt x="21029" y="10463"/>
                  </a:lnTo>
                  <a:lnTo>
                    <a:pt x="21071" y="10316"/>
                  </a:lnTo>
                  <a:lnTo>
                    <a:pt x="21029" y="10212"/>
                  </a:lnTo>
                  <a:lnTo>
                    <a:pt x="20987" y="10128"/>
                  </a:lnTo>
                  <a:lnTo>
                    <a:pt x="21029" y="9919"/>
                  </a:lnTo>
                  <a:lnTo>
                    <a:pt x="21092" y="9751"/>
                  </a:lnTo>
                  <a:lnTo>
                    <a:pt x="21092" y="9605"/>
                  </a:lnTo>
                  <a:lnTo>
                    <a:pt x="21175" y="9521"/>
                  </a:lnTo>
                  <a:lnTo>
                    <a:pt x="21175" y="9437"/>
                  </a:lnTo>
                  <a:lnTo>
                    <a:pt x="21196" y="9312"/>
                  </a:lnTo>
                  <a:lnTo>
                    <a:pt x="21196" y="9165"/>
                  </a:lnTo>
                  <a:lnTo>
                    <a:pt x="21280" y="9082"/>
                  </a:lnTo>
                  <a:lnTo>
                    <a:pt x="21343" y="8956"/>
                  </a:lnTo>
                  <a:lnTo>
                    <a:pt x="21531" y="8684"/>
                  </a:lnTo>
                  <a:lnTo>
                    <a:pt x="21615" y="8538"/>
                  </a:lnTo>
                  <a:lnTo>
                    <a:pt x="21761" y="8391"/>
                  </a:lnTo>
                  <a:lnTo>
                    <a:pt x="21824" y="8287"/>
                  </a:lnTo>
                  <a:lnTo>
                    <a:pt x="21908" y="8224"/>
                  </a:lnTo>
                  <a:lnTo>
                    <a:pt x="21950" y="8077"/>
                  </a:lnTo>
                  <a:lnTo>
                    <a:pt x="22075" y="7973"/>
                  </a:lnTo>
                  <a:lnTo>
                    <a:pt x="22117" y="7952"/>
                  </a:lnTo>
                  <a:lnTo>
                    <a:pt x="22075" y="7910"/>
                  </a:lnTo>
                  <a:lnTo>
                    <a:pt x="22012" y="7847"/>
                  </a:lnTo>
                  <a:lnTo>
                    <a:pt x="21908" y="7826"/>
                  </a:lnTo>
                  <a:lnTo>
                    <a:pt x="21845" y="7763"/>
                  </a:lnTo>
                  <a:lnTo>
                    <a:pt x="21803" y="7722"/>
                  </a:lnTo>
                  <a:lnTo>
                    <a:pt x="21719" y="7743"/>
                  </a:lnTo>
                  <a:lnTo>
                    <a:pt x="21552" y="7805"/>
                  </a:lnTo>
                  <a:lnTo>
                    <a:pt x="21406" y="7847"/>
                  </a:lnTo>
                  <a:lnTo>
                    <a:pt x="21280" y="7910"/>
                  </a:lnTo>
                  <a:lnTo>
                    <a:pt x="21196" y="8015"/>
                  </a:lnTo>
                  <a:lnTo>
                    <a:pt x="21092" y="8056"/>
                  </a:lnTo>
                  <a:lnTo>
                    <a:pt x="21071" y="8119"/>
                  </a:lnTo>
                  <a:lnTo>
                    <a:pt x="21008" y="8140"/>
                  </a:lnTo>
                  <a:lnTo>
                    <a:pt x="20903" y="8077"/>
                  </a:lnTo>
                  <a:lnTo>
                    <a:pt x="20862" y="8035"/>
                  </a:lnTo>
                  <a:lnTo>
                    <a:pt x="20862" y="7973"/>
                  </a:lnTo>
                  <a:lnTo>
                    <a:pt x="20924" y="7973"/>
                  </a:lnTo>
                  <a:lnTo>
                    <a:pt x="20987" y="7952"/>
                  </a:lnTo>
                  <a:lnTo>
                    <a:pt x="20987" y="7847"/>
                  </a:lnTo>
                  <a:lnTo>
                    <a:pt x="20966" y="7805"/>
                  </a:lnTo>
                  <a:lnTo>
                    <a:pt x="20882" y="7805"/>
                  </a:lnTo>
                  <a:lnTo>
                    <a:pt x="20820" y="7763"/>
                  </a:lnTo>
                  <a:lnTo>
                    <a:pt x="20903" y="7743"/>
                  </a:lnTo>
                  <a:lnTo>
                    <a:pt x="20966" y="7701"/>
                  </a:lnTo>
                  <a:lnTo>
                    <a:pt x="21071" y="7617"/>
                  </a:lnTo>
                  <a:lnTo>
                    <a:pt x="21134" y="7491"/>
                  </a:lnTo>
                  <a:lnTo>
                    <a:pt x="21238" y="7408"/>
                  </a:lnTo>
                  <a:lnTo>
                    <a:pt x="21322" y="7408"/>
                  </a:lnTo>
                  <a:lnTo>
                    <a:pt x="21447" y="7429"/>
                  </a:lnTo>
                  <a:lnTo>
                    <a:pt x="21698" y="7617"/>
                  </a:lnTo>
                  <a:lnTo>
                    <a:pt x="21761" y="7659"/>
                  </a:lnTo>
                  <a:lnTo>
                    <a:pt x="21970" y="7659"/>
                  </a:lnTo>
                  <a:lnTo>
                    <a:pt x="22075" y="7638"/>
                  </a:lnTo>
                  <a:lnTo>
                    <a:pt x="22180" y="7659"/>
                  </a:lnTo>
                  <a:lnTo>
                    <a:pt x="22389" y="7617"/>
                  </a:lnTo>
                  <a:lnTo>
                    <a:pt x="22494" y="7554"/>
                  </a:lnTo>
                  <a:lnTo>
                    <a:pt x="22494" y="7491"/>
                  </a:lnTo>
                  <a:lnTo>
                    <a:pt x="22473" y="7429"/>
                  </a:lnTo>
                  <a:lnTo>
                    <a:pt x="22515" y="7429"/>
                  </a:lnTo>
                  <a:lnTo>
                    <a:pt x="22598" y="7408"/>
                  </a:lnTo>
                  <a:lnTo>
                    <a:pt x="22682" y="7324"/>
                  </a:lnTo>
                  <a:lnTo>
                    <a:pt x="22682" y="7240"/>
                  </a:lnTo>
                  <a:lnTo>
                    <a:pt x="22640" y="7178"/>
                  </a:lnTo>
                  <a:lnTo>
                    <a:pt x="22535" y="7136"/>
                  </a:lnTo>
                  <a:lnTo>
                    <a:pt x="22473" y="7094"/>
                  </a:lnTo>
                  <a:lnTo>
                    <a:pt x="22431" y="7073"/>
                  </a:lnTo>
                  <a:lnTo>
                    <a:pt x="22347" y="7073"/>
                  </a:lnTo>
                  <a:lnTo>
                    <a:pt x="22263" y="7136"/>
                  </a:lnTo>
                  <a:lnTo>
                    <a:pt x="22222" y="7136"/>
                  </a:lnTo>
                  <a:lnTo>
                    <a:pt x="22138" y="7073"/>
                  </a:lnTo>
                  <a:lnTo>
                    <a:pt x="21908" y="7073"/>
                  </a:lnTo>
                  <a:lnTo>
                    <a:pt x="21761" y="7031"/>
                  </a:lnTo>
                  <a:lnTo>
                    <a:pt x="21657" y="6989"/>
                  </a:lnTo>
                  <a:lnTo>
                    <a:pt x="21594" y="6989"/>
                  </a:lnTo>
                  <a:lnTo>
                    <a:pt x="21510" y="7010"/>
                  </a:lnTo>
                  <a:lnTo>
                    <a:pt x="21196" y="7010"/>
                  </a:lnTo>
                  <a:lnTo>
                    <a:pt x="21092" y="6968"/>
                  </a:lnTo>
                  <a:lnTo>
                    <a:pt x="21196" y="6968"/>
                  </a:lnTo>
                  <a:lnTo>
                    <a:pt x="21301" y="6989"/>
                  </a:lnTo>
                  <a:lnTo>
                    <a:pt x="21406" y="6927"/>
                  </a:lnTo>
                  <a:lnTo>
                    <a:pt x="21531" y="6906"/>
                  </a:lnTo>
                  <a:lnTo>
                    <a:pt x="21636" y="6927"/>
                  </a:lnTo>
                  <a:lnTo>
                    <a:pt x="21740" y="6968"/>
                  </a:lnTo>
                  <a:lnTo>
                    <a:pt x="21782" y="6927"/>
                  </a:lnTo>
                  <a:lnTo>
                    <a:pt x="21845" y="6885"/>
                  </a:lnTo>
                  <a:lnTo>
                    <a:pt x="21950" y="6885"/>
                  </a:lnTo>
                  <a:lnTo>
                    <a:pt x="21991" y="6822"/>
                  </a:lnTo>
                  <a:lnTo>
                    <a:pt x="22054" y="6801"/>
                  </a:lnTo>
                  <a:lnTo>
                    <a:pt x="22138" y="6822"/>
                  </a:lnTo>
                  <a:lnTo>
                    <a:pt x="22180" y="6822"/>
                  </a:lnTo>
                  <a:lnTo>
                    <a:pt x="22201" y="6780"/>
                  </a:lnTo>
                  <a:lnTo>
                    <a:pt x="22242" y="6759"/>
                  </a:lnTo>
                  <a:lnTo>
                    <a:pt x="22284" y="6759"/>
                  </a:lnTo>
                  <a:lnTo>
                    <a:pt x="22305" y="6780"/>
                  </a:lnTo>
                  <a:lnTo>
                    <a:pt x="22368" y="6801"/>
                  </a:lnTo>
                  <a:lnTo>
                    <a:pt x="22410" y="6822"/>
                  </a:lnTo>
                  <a:lnTo>
                    <a:pt x="22515" y="6822"/>
                  </a:lnTo>
                  <a:lnTo>
                    <a:pt x="22619" y="6864"/>
                  </a:lnTo>
                  <a:lnTo>
                    <a:pt x="22703" y="6906"/>
                  </a:lnTo>
                  <a:lnTo>
                    <a:pt x="22891" y="6906"/>
                  </a:lnTo>
                  <a:lnTo>
                    <a:pt x="22996" y="6822"/>
                  </a:lnTo>
                  <a:lnTo>
                    <a:pt x="23184" y="6759"/>
                  </a:lnTo>
                  <a:lnTo>
                    <a:pt x="23331" y="6759"/>
                  </a:lnTo>
                  <a:lnTo>
                    <a:pt x="23351" y="6675"/>
                  </a:lnTo>
                  <a:lnTo>
                    <a:pt x="23351" y="6592"/>
                  </a:lnTo>
                  <a:lnTo>
                    <a:pt x="23310" y="6571"/>
                  </a:lnTo>
                  <a:lnTo>
                    <a:pt x="23247" y="6487"/>
                  </a:lnTo>
                  <a:lnTo>
                    <a:pt x="23247" y="6445"/>
                  </a:lnTo>
                  <a:lnTo>
                    <a:pt x="23226" y="6403"/>
                  </a:lnTo>
                  <a:lnTo>
                    <a:pt x="23226" y="6362"/>
                  </a:lnTo>
                  <a:lnTo>
                    <a:pt x="23289" y="6257"/>
                  </a:lnTo>
                  <a:lnTo>
                    <a:pt x="23351" y="6194"/>
                  </a:lnTo>
                  <a:lnTo>
                    <a:pt x="23414" y="6194"/>
                  </a:lnTo>
                  <a:lnTo>
                    <a:pt x="23561" y="6299"/>
                  </a:lnTo>
                  <a:lnTo>
                    <a:pt x="23644" y="6341"/>
                  </a:lnTo>
                  <a:lnTo>
                    <a:pt x="23707" y="6299"/>
                  </a:lnTo>
                  <a:lnTo>
                    <a:pt x="23749" y="6236"/>
                  </a:lnTo>
                  <a:lnTo>
                    <a:pt x="23854" y="6069"/>
                  </a:lnTo>
                  <a:lnTo>
                    <a:pt x="23958" y="5985"/>
                  </a:lnTo>
                  <a:lnTo>
                    <a:pt x="24042" y="5964"/>
                  </a:lnTo>
                  <a:lnTo>
                    <a:pt x="24063" y="5922"/>
                  </a:lnTo>
                  <a:lnTo>
                    <a:pt x="24167" y="5838"/>
                  </a:lnTo>
                  <a:lnTo>
                    <a:pt x="24272" y="5776"/>
                  </a:lnTo>
                  <a:lnTo>
                    <a:pt x="24335" y="5713"/>
                  </a:lnTo>
                  <a:lnTo>
                    <a:pt x="24335" y="5566"/>
                  </a:lnTo>
                  <a:lnTo>
                    <a:pt x="24272" y="5420"/>
                  </a:lnTo>
                  <a:lnTo>
                    <a:pt x="24188" y="5336"/>
                  </a:lnTo>
                  <a:lnTo>
                    <a:pt x="24167" y="5253"/>
                  </a:lnTo>
                  <a:lnTo>
                    <a:pt x="24021" y="5127"/>
                  </a:lnTo>
                  <a:lnTo>
                    <a:pt x="24021" y="5085"/>
                  </a:lnTo>
                  <a:lnTo>
                    <a:pt x="23958" y="5002"/>
                  </a:lnTo>
                  <a:lnTo>
                    <a:pt x="23854" y="4939"/>
                  </a:lnTo>
                  <a:lnTo>
                    <a:pt x="23812" y="4939"/>
                  </a:lnTo>
                  <a:lnTo>
                    <a:pt x="23728" y="4876"/>
                  </a:lnTo>
                  <a:lnTo>
                    <a:pt x="23623" y="4813"/>
                  </a:lnTo>
                  <a:lnTo>
                    <a:pt x="23498" y="4813"/>
                  </a:lnTo>
                  <a:lnTo>
                    <a:pt x="23331" y="4771"/>
                  </a:lnTo>
                  <a:lnTo>
                    <a:pt x="23184" y="4688"/>
                  </a:lnTo>
                  <a:lnTo>
                    <a:pt x="23038" y="4667"/>
                  </a:lnTo>
                  <a:lnTo>
                    <a:pt x="22975" y="4688"/>
                  </a:lnTo>
                  <a:lnTo>
                    <a:pt x="22828" y="4688"/>
                  </a:lnTo>
                  <a:lnTo>
                    <a:pt x="22682" y="4730"/>
                  </a:lnTo>
                  <a:lnTo>
                    <a:pt x="22619" y="4792"/>
                  </a:lnTo>
                  <a:lnTo>
                    <a:pt x="22515" y="4834"/>
                  </a:lnTo>
                  <a:lnTo>
                    <a:pt x="22410" y="4792"/>
                  </a:lnTo>
                  <a:lnTo>
                    <a:pt x="22389" y="4730"/>
                  </a:lnTo>
                  <a:lnTo>
                    <a:pt x="22347" y="4771"/>
                  </a:lnTo>
                  <a:lnTo>
                    <a:pt x="22305" y="4834"/>
                  </a:lnTo>
                  <a:lnTo>
                    <a:pt x="22347" y="4918"/>
                  </a:lnTo>
                  <a:lnTo>
                    <a:pt x="22347" y="5022"/>
                  </a:lnTo>
                  <a:lnTo>
                    <a:pt x="22284" y="5106"/>
                  </a:lnTo>
                  <a:lnTo>
                    <a:pt x="22242" y="5106"/>
                  </a:lnTo>
                  <a:lnTo>
                    <a:pt x="22242" y="5148"/>
                  </a:lnTo>
                  <a:lnTo>
                    <a:pt x="22263" y="5211"/>
                  </a:lnTo>
                  <a:lnTo>
                    <a:pt x="22242" y="5294"/>
                  </a:lnTo>
                  <a:lnTo>
                    <a:pt x="22138" y="5336"/>
                  </a:lnTo>
                  <a:lnTo>
                    <a:pt x="22033" y="5336"/>
                  </a:lnTo>
                  <a:lnTo>
                    <a:pt x="21970" y="5253"/>
                  </a:lnTo>
                  <a:lnTo>
                    <a:pt x="21970" y="5190"/>
                  </a:lnTo>
                  <a:lnTo>
                    <a:pt x="21929" y="5148"/>
                  </a:lnTo>
                  <a:lnTo>
                    <a:pt x="21866" y="5211"/>
                  </a:lnTo>
                  <a:lnTo>
                    <a:pt x="21866" y="5315"/>
                  </a:lnTo>
                  <a:lnTo>
                    <a:pt x="21887" y="5336"/>
                  </a:lnTo>
                  <a:lnTo>
                    <a:pt x="21845" y="5420"/>
                  </a:lnTo>
                  <a:lnTo>
                    <a:pt x="21824" y="5525"/>
                  </a:lnTo>
                  <a:lnTo>
                    <a:pt x="21782" y="5566"/>
                  </a:lnTo>
                  <a:lnTo>
                    <a:pt x="21782" y="5504"/>
                  </a:lnTo>
                  <a:lnTo>
                    <a:pt x="21824" y="5441"/>
                  </a:lnTo>
                  <a:lnTo>
                    <a:pt x="21782" y="5315"/>
                  </a:lnTo>
                  <a:lnTo>
                    <a:pt x="21740" y="5232"/>
                  </a:lnTo>
                  <a:lnTo>
                    <a:pt x="21761" y="5148"/>
                  </a:lnTo>
                  <a:lnTo>
                    <a:pt x="21761" y="5064"/>
                  </a:lnTo>
                  <a:lnTo>
                    <a:pt x="21719" y="5002"/>
                  </a:lnTo>
                  <a:lnTo>
                    <a:pt x="21719" y="4918"/>
                  </a:lnTo>
                  <a:lnTo>
                    <a:pt x="21657" y="4939"/>
                  </a:lnTo>
                  <a:lnTo>
                    <a:pt x="21636" y="5002"/>
                  </a:lnTo>
                  <a:lnTo>
                    <a:pt x="21552" y="5064"/>
                  </a:lnTo>
                  <a:lnTo>
                    <a:pt x="21552" y="5148"/>
                  </a:lnTo>
                  <a:lnTo>
                    <a:pt x="21531" y="5253"/>
                  </a:lnTo>
                  <a:lnTo>
                    <a:pt x="21364" y="5420"/>
                  </a:lnTo>
                  <a:lnTo>
                    <a:pt x="21301" y="5483"/>
                  </a:lnTo>
                  <a:lnTo>
                    <a:pt x="21217" y="5483"/>
                  </a:lnTo>
                  <a:lnTo>
                    <a:pt x="21154" y="5546"/>
                  </a:lnTo>
                  <a:lnTo>
                    <a:pt x="21050" y="5629"/>
                  </a:lnTo>
                  <a:lnTo>
                    <a:pt x="20945" y="5629"/>
                  </a:lnTo>
                  <a:lnTo>
                    <a:pt x="20841" y="5734"/>
                  </a:lnTo>
                  <a:lnTo>
                    <a:pt x="20694" y="5818"/>
                  </a:lnTo>
                  <a:lnTo>
                    <a:pt x="20422" y="5818"/>
                  </a:lnTo>
                  <a:lnTo>
                    <a:pt x="20422" y="5859"/>
                  </a:lnTo>
                  <a:lnTo>
                    <a:pt x="20359" y="5901"/>
                  </a:lnTo>
                  <a:lnTo>
                    <a:pt x="20255" y="5901"/>
                  </a:lnTo>
                  <a:lnTo>
                    <a:pt x="20171" y="5880"/>
                  </a:lnTo>
                  <a:lnTo>
                    <a:pt x="20087" y="5943"/>
                  </a:lnTo>
                  <a:lnTo>
                    <a:pt x="19711" y="6131"/>
                  </a:lnTo>
                  <a:lnTo>
                    <a:pt x="19522" y="6278"/>
                  </a:lnTo>
                  <a:lnTo>
                    <a:pt x="19502" y="6382"/>
                  </a:lnTo>
                  <a:lnTo>
                    <a:pt x="19439" y="6403"/>
                  </a:lnTo>
                  <a:lnTo>
                    <a:pt x="19229" y="6571"/>
                  </a:lnTo>
                  <a:lnTo>
                    <a:pt x="19125" y="6675"/>
                  </a:lnTo>
                  <a:lnTo>
                    <a:pt x="19104" y="6613"/>
                  </a:lnTo>
                  <a:lnTo>
                    <a:pt x="19083" y="6613"/>
                  </a:lnTo>
                  <a:lnTo>
                    <a:pt x="18978" y="6696"/>
                  </a:lnTo>
                  <a:lnTo>
                    <a:pt x="18895" y="6822"/>
                  </a:lnTo>
                  <a:lnTo>
                    <a:pt x="18790" y="6968"/>
                  </a:lnTo>
                  <a:lnTo>
                    <a:pt x="18769" y="7031"/>
                  </a:lnTo>
                  <a:lnTo>
                    <a:pt x="18727" y="7094"/>
                  </a:lnTo>
                  <a:lnTo>
                    <a:pt x="18706" y="7031"/>
                  </a:lnTo>
                  <a:lnTo>
                    <a:pt x="18748" y="6906"/>
                  </a:lnTo>
                  <a:lnTo>
                    <a:pt x="18748" y="6801"/>
                  </a:lnTo>
                  <a:lnTo>
                    <a:pt x="18748" y="6696"/>
                  </a:lnTo>
                  <a:lnTo>
                    <a:pt x="18853" y="6696"/>
                  </a:lnTo>
                  <a:lnTo>
                    <a:pt x="18895" y="6654"/>
                  </a:lnTo>
                  <a:lnTo>
                    <a:pt x="19020" y="6550"/>
                  </a:lnTo>
                  <a:lnTo>
                    <a:pt x="19104" y="6508"/>
                  </a:lnTo>
                  <a:lnTo>
                    <a:pt x="19209" y="6403"/>
                  </a:lnTo>
                  <a:lnTo>
                    <a:pt x="19355" y="6278"/>
                  </a:lnTo>
                  <a:lnTo>
                    <a:pt x="19418" y="6194"/>
                  </a:lnTo>
                  <a:lnTo>
                    <a:pt x="19522" y="6152"/>
                  </a:lnTo>
                  <a:lnTo>
                    <a:pt x="19627" y="5985"/>
                  </a:lnTo>
                  <a:lnTo>
                    <a:pt x="19669" y="5922"/>
                  </a:lnTo>
                  <a:lnTo>
                    <a:pt x="19648" y="5838"/>
                  </a:lnTo>
                  <a:lnTo>
                    <a:pt x="19669" y="5776"/>
                  </a:lnTo>
                  <a:lnTo>
                    <a:pt x="19690" y="5818"/>
                  </a:lnTo>
                  <a:lnTo>
                    <a:pt x="19753" y="5838"/>
                  </a:lnTo>
                  <a:lnTo>
                    <a:pt x="19836" y="5755"/>
                  </a:lnTo>
                  <a:lnTo>
                    <a:pt x="19941" y="5713"/>
                  </a:lnTo>
                  <a:lnTo>
                    <a:pt x="19941" y="5629"/>
                  </a:lnTo>
                  <a:lnTo>
                    <a:pt x="20004" y="5504"/>
                  </a:lnTo>
                  <a:lnTo>
                    <a:pt x="20066" y="5462"/>
                  </a:lnTo>
                  <a:lnTo>
                    <a:pt x="20150" y="5504"/>
                  </a:lnTo>
                  <a:lnTo>
                    <a:pt x="20213" y="5420"/>
                  </a:lnTo>
                  <a:lnTo>
                    <a:pt x="20297" y="5399"/>
                  </a:lnTo>
                  <a:lnTo>
                    <a:pt x="20318" y="5420"/>
                  </a:lnTo>
                  <a:lnTo>
                    <a:pt x="20401" y="5420"/>
                  </a:lnTo>
                  <a:lnTo>
                    <a:pt x="20715" y="5127"/>
                  </a:lnTo>
                  <a:lnTo>
                    <a:pt x="20778" y="5022"/>
                  </a:lnTo>
                  <a:lnTo>
                    <a:pt x="20799" y="4897"/>
                  </a:lnTo>
                  <a:lnTo>
                    <a:pt x="20882" y="4709"/>
                  </a:lnTo>
                  <a:lnTo>
                    <a:pt x="20987" y="4583"/>
                  </a:lnTo>
                  <a:lnTo>
                    <a:pt x="20987" y="4458"/>
                  </a:lnTo>
                  <a:lnTo>
                    <a:pt x="20987" y="4269"/>
                  </a:lnTo>
                  <a:lnTo>
                    <a:pt x="20945" y="4165"/>
                  </a:lnTo>
                  <a:lnTo>
                    <a:pt x="20882" y="4144"/>
                  </a:lnTo>
                  <a:lnTo>
                    <a:pt x="20736" y="4165"/>
                  </a:lnTo>
                  <a:lnTo>
                    <a:pt x="20590" y="4165"/>
                  </a:lnTo>
                  <a:lnTo>
                    <a:pt x="20464" y="4102"/>
                  </a:lnTo>
                  <a:lnTo>
                    <a:pt x="20318" y="4102"/>
                  </a:lnTo>
                  <a:lnTo>
                    <a:pt x="20255" y="4165"/>
                  </a:lnTo>
                  <a:lnTo>
                    <a:pt x="20213" y="4248"/>
                  </a:lnTo>
                  <a:lnTo>
                    <a:pt x="20255" y="4290"/>
                  </a:lnTo>
                  <a:lnTo>
                    <a:pt x="20213" y="4353"/>
                  </a:lnTo>
                  <a:lnTo>
                    <a:pt x="20213" y="4499"/>
                  </a:lnTo>
                  <a:lnTo>
                    <a:pt x="20171" y="4646"/>
                  </a:lnTo>
                  <a:lnTo>
                    <a:pt x="20066" y="4792"/>
                  </a:lnTo>
                  <a:lnTo>
                    <a:pt x="20004" y="4730"/>
                  </a:lnTo>
                  <a:lnTo>
                    <a:pt x="19941" y="4709"/>
                  </a:lnTo>
                  <a:lnTo>
                    <a:pt x="19899" y="4709"/>
                  </a:lnTo>
                  <a:lnTo>
                    <a:pt x="19857" y="4771"/>
                  </a:lnTo>
                  <a:lnTo>
                    <a:pt x="19794" y="4792"/>
                  </a:lnTo>
                  <a:lnTo>
                    <a:pt x="19732" y="4730"/>
                  </a:lnTo>
                  <a:lnTo>
                    <a:pt x="19669" y="4730"/>
                  </a:lnTo>
                  <a:cubicBezTo>
                    <a:pt x="19669" y="4730"/>
                    <a:pt x="19481" y="4688"/>
                    <a:pt x="19481" y="4646"/>
                  </a:cubicBezTo>
                  <a:lnTo>
                    <a:pt x="19271" y="4646"/>
                  </a:lnTo>
                  <a:lnTo>
                    <a:pt x="19167" y="4709"/>
                  </a:lnTo>
                  <a:lnTo>
                    <a:pt x="19020" y="4730"/>
                  </a:lnTo>
                  <a:lnTo>
                    <a:pt x="18895" y="4792"/>
                  </a:lnTo>
                  <a:lnTo>
                    <a:pt x="18832" y="4750"/>
                  </a:lnTo>
                  <a:lnTo>
                    <a:pt x="18832" y="4709"/>
                  </a:lnTo>
                  <a:lnTo>
                    <a:pt x="18853" y="4625"/>
                  </a:lnTo>
                  <a:lnTo>
                    <a:pt x="18853" y="4541"/>
                  </a:lnTo>
                  <a:lnTo>
                    <a:pt x="18895" y="4478"/>
                  </a:lnTo>
                  <a:lnTo>
                    <a:pt x="18916" y="4478"/>
                  </a:lnTo>
                  <a:lnTo>
                    <a:pt x="18957" y="4499"/>
                  </a:lnTo>
                  <a:lnTo>
                    <a:pt x="19020" y="4499"/>
                  </a:lnTo>
                  <a:lnTo>
                    <a:pt x="19146" y="4437"/>
                  </a:lnTo>
                  <a:lnTo>
                    <a:pt x="19439" y="4416"/>
                  </a:lnTo>
                  <a:lnTo>
                    <a:pt x="19481" y="4395"/>
                  </a:lnTo>
                  <a:lnTo>
                    <a:pt x="19543" y="4290"/>
                  </a:lnTo>
                  <a:lnTo>
                    <a:pt x="19564" y="4206"/>
                  </a:lnTo>
                  <a:lnTo>
                    <a:pt x="19648" y="4165"/>
                  </a:lnTo>
                  <a:lnTo>
                    <a:pt x="19669" y="4102"/>
                  </a:lnTo>
                  <a:lnTo>
                    <a:pt x="19627" y="4060"/>
                  </a:lnTo>
                  <a:lnTo>
                    <a:pt x="19627" y="3997"/>
                  </a:lnTo>
                  <a:lnTo>
                    <a:pt x="19313" y="3997"/>
                  </a:lnTo>
                  <a:lnTo>
                    <a:pt x="19125" y="3955"/>
                  </a:lnTo>
                  <a:lnTo>
                    <a:pt x="19020" y="3893"/>
                  </a:lnTo>
                  <a:lnTo>
                    <a:pt x="18937" y="3872"/>
                  </a:lnTo>
                  <a:lnTo>
                    <a:pt x="18685" y="3893"/>
                  </a:lnTo>
                  <a:lnTo>
                    <a:pt x="18560" y="3872"/>
                  </a:lnTo>
                  <a:lnTo>
                    <a:pt x="18455" y="3830"/>
                  </a:lnTo>
                  <a:lnTo>
                    <a:pt x="18288" y="3830"/>
                  </a:lnTo>
                  <a:lnTo>
                    <a:pt x="18162" y="3851"/>
                  </a:lnTo>
                  <a:lnTo>
                    <a:pt x="18100" y="3830"/>
                  </a:lnTo>
                  <a:lnTo>
                    <a:pt x="17995" y="3788"/>
                  </a:lnTo>
                  <a:lnTo>
                    <a:pt x="17932" y="3788"/>
                  </a:lnTo>
                  <a:lnTo>
                    <a:pt x="17849" y="3893"/>
                  </a:lnTo>
                  <a:lnTo>
                    <a:pt x="17849" y="3976"/>
                  </a:lnTo>
                  <a:lnTo>
                    <a:pt x="17765" y="4039"/>
                  </a:lnTo>
                  <a:lnTo>
                    <a:pt x="17744" y="4039"/>
                  </a:lnTo>
                  <a:lnTo>
                    <a:pt x="17765" y="3955"/>
                  </a:lnTo>
                  <a:lnTo>
                    <a:pt x="17765" y="3934"/>
                  </a:lnTo>
                  <a:lnTo>
                    <a:pt x="17681" y="3934"/>
                  </a:lnTo>
                  <a:lnTo>
                    <a:pt x="17451" y="3997"/>
                  </a:lnTo>
                  <a:lnTo>
                    <a:pt x="17305" y="4060"/>
                  </a:lnTo>
                  <a:lnTo>
                    <a:pt x="17221" y="4144"/>
                  </a:lnTo>
                  <a:lnTo>
                    <a:pt x="17158" y="4186"/>
                  </a:lnTo>
                  <a:lnTo>
                    <a:pt x="17053" y="4186"/>
                  </a:lnTo>
                  <a:lnTo>
                    <a:pt x="16949" y="4206"/>
                  </a:lnTo>
                  <a:lnTo>
                    <a:pt x="16886" y="4269"/>
                  </a:lnTo>
                  <a:lnTo>
                    <a:pt x="16781" y="4290"/>
                  </a:lnTo>
                  <a:lnTo>
                    <a:pt x="16698" y="4374"/>
                  </a:lnTo>
                  <a:lnTo>
                    <a:pt x="16698" y="4458"/>
                  </a:lnTo>
                  <a:lnTo>
                    <a:pt x="16635" y="4520"/>
                  </a:lnTo>
                  <a:lnTo>
                    <a:pt x="16593" y="4520"/>
                  </a:lnTo>
                  <a:lnTo>
                    <a:pt x="16530" y="4458"/>
                  </a:lnTo>
                  <a:lnTo>
                    <a:pt x="16530" y="4374"/>
                  </a:lnTo>
                  <a:lnTo>
                    <a:pt x="16509" y="4290"/>
                  </a:lnTo>
                  <a:lnTo>
                    <a:pt x="16468" y="4248"/>
                  </a:lnTo>
                  <a:lnTo>
                    <a:pt x="16468" y="4165"/>
                  </a:lnTo>
                  <a:lnTo>
                    <a:pt x="16509" y="4081"/>
                  </a:lnTo>
                  <a:lnTo>
                    <a:pt x="16593" y="4081"/>
                  </a:lnTo>
                  <a:lnTo>
                    <a:pt x="16698" y="4039"/>
                  </a:lnTo>
                  <a:lnTo>
                    <a:pt x="16802" y="4039"/>
                  </a:lnTo>
                  <a:lnTo>
                    <a:pt x="16886" y="3997"/>
                  </a:lnTo>
                  <a:lnTo>
                    <a:pt x="16928" y="3955"/>
                  </a:lnTo>
                  <a:lnTo>
                    <a:pt x="17012" y="3934"/>
                  </a:lnTo>
                  <a:lnTo>
                    <a:pt x="17158" y="3893"/>
                  </a:lnTo>
                  <a:lnTo>
                    <a:pt x="17263" y="3851"/>
                  </a:lnTo>
                  <a:lnTo>
                    <a:pt x="17346" y="3788"/>
                  </a:lnTo>
                  <a:lnTo>
                    <a:pt x="17472" y="3788"/>
                  </a:lnTo>
                  <a:lnTo>
                    <a:pt x="17556" y="3746"/>
                  </a:lnTo>
                  <a:lnTo>
                    <a:pt x="17577" y="3662"/>
                  </a:lnTo>
                  <a:lnTo>
                    <a:pt x="17556" y="3621"/>
                  </a:lnTo>
                  <a:lnTo>
                    <a:pt x="17514" y="3558"/>
                  </a:lnTo>
                  <a:lnTo>
                    <a:pt x="17346" y="3558"/>
                  </a:lnTo>
                  <a:lnTo>
                    <a:pt x="17346" y="3516"/>
                  </a:lnTo>
                  <a:lnTo>
                    <a:pt x="17430" y="3516"/>
                  </a:lnTo>
                  <a:lnTo>
                    <a:pt x="17451" y="3537"/>
                  </a:lnTo>
                  <a:lnTo>
                    <a:pt x="17535" y="3537"/>
                  </a:lnTo>
                  <a:lnTo>
                    <a:pt x="17577" y="3558"/>
                  </a:lnTo>
                  <a:lnTo>
                    <a:pt x="17618" y="3662"/>
                  </a:lnTo>
                  <a:lnTo>
                    <a:pt x="17639" y="3662"/>
                  </a:lnTo>
                  <a:lnTo>
                    <a:pt x="17660" y="3641"/>
                  </a:lnTo>
                  <a:lnTo>
                    <a:pt x="17765" y="3579"/>
                  </a:lnTo>
                  <a:lnTo>
                    <a:pt x="17890" y="3621"/>
                  </a:lnTo>
                  <a:lnTo>
                    <a:pt x="17974" y="3579"/>
                  </a:lnTo>
                  <a:lnTo>
                    <a:pt x="18058" y="3537"/>
                  </a:lnTo>
                  <a:lnTo>
                    <a:pt x="18141" y="3516"/>
                  </a:lnTo>
                  <a:lnTo>
                    <a:pt x="18246" y="3537"/>
                  </a:lnTo>
                  <a:lnTo>
                    <a:pt x="18351" y="3537"/>
                  </a:lnTo>
                  <a:lnTo>
                    <a:pt x="18455" y="3516"/>
                  </a:lnTo>
                  <a:lnTo>
                    <a:pt x="18518" y="3537"/>
                  </a:lnTo>
                  <a:lnTo>
                    <a:pt x="18602" y="3579"/>
                  </a:lnTo>
                  <a:lnTo>
                    <a:pt x="18769" y="3579"/>
                  </a:lnTo>
                  <a:lnTo>
                    <a:pt x="18790" y="3621"/>
                  </a:lnTo>
                  <a:lnTo>
                    <a:pt x="18832" y="3621"/>
                  </a:lnTo>
                  <a:lnTo>
                    <a:pt x="18978" y="3725"/>
                  </a:lnTo>
                  <a:lnTo>
                    <a:pt x="19041" y="3746"/>
                  </a:lnTo>
                  <a:lnTo>
                    <a:pt x="19146" y="3725"/>
                  </a:lnTo>
                  <a:lnTo>
                    <a:pt x="19209" y="3662"/>
                  </a:lnTo>
                  <a:lnTo>
                    <a:pt x="19292" y="3662"/>
                  </a:lnTo>
                  <a:lnTo>
                    <a:pt x="19355" y="3683"/>
                  </a:lnTo>
                  <a:lnTo>
                    <a:pt x="19439" y="3683"/>
                  </a:lnTo>
                  <a:lnTo>
                    <a:pt x="19502" y="3725"/>
                  </a:lnTo>
                  <a:lnTo>
                    <a:pt x="19564" y="3725"/>
                  </a:lnTo>
                  <a:lnTo>
                    <a:pt x="19732" y="3662"/>
                  </a:lnTo>
                  <a:lnTo>
                    <a:pt x="19815" y="3621"/>
                  </a:lnTo>
                  <a:lnTo>
                    <a:pt x="19920" y="3621"/>
                  </a:lnTo>
                  <a:lnTo>
                    <a:pt x="19983" y="3662"/>
                  </a:lnTo>
                  <a:lnTo>
                    <a:pt x="20046" y="3662"/>
                  </a:lnTo>
                  <a:lnTo>
                    <a:pt x="20129" y="3621"/>
                  </a:lnTo>
                  <a:lnTo>
                    <a:pt x="20234" y="3641"/>
                  </a:lnTo>
                  <a:lnTo>
                    <a:pt x="20338" y="3641"/>
                  </a:lnTo>
                  <a:lnTo>
                    <a:pt x="20338" y="3579"/>
                  </a:lnTo>
                  <a:lnTo>
                    <a:pt x="20276" y="3558"/>
                  </a:lnTo>
                  <a:lnTo>
                    <a:pt x="20276" y="3516"/>
                  </a:lnTo>
                  <a:lnTo>
                    <a:pt x="20297" y="3474"/>
                  </a:lnTo>
                  <a:lnTo>
                    <a:pt x="20359" y="3537"/>
                  </a:lnTo>
                  <a:lnTo>
                    <a:pt x="20401" y="3579"/>
                  </a:lnTo>
                  <a:lnTo>
                    <a:pt x="20485" y="3579"/>
                  </a:lnTo>
                  <a:lnTo>
                    <a:pt x="20548" y="3558"/>
                  </a:lnTo>
                  <a:lnTo>
                    <a:pt x="20694" y="3558"/>
                  </a:lnTo>
                  <a:lnTo>
                    <a:pt x="20903" y="3474"/>
                  </a:lnTo>
                  <a:lnTo>
                    <a:pt x="21008" y="3432"/>
                  </a:lnTo>
                  <a:lnTo>
                    <a:pt x="21029" y="3369"/>
                  </a:lnTo>
                  <a:lnTo>
                    <a:pt x="21029" y="3328"/>
                  </a:lnTo>
                  <a:lnTo>
                    <a:pt x="21092" y="3307"/>
                  </a:lnTo>
                  <a:lnTo>
                    <a:pt x="21134" y="3328"/>
                  </a:lnTo>
                  <a:lnTo>
                    <a:pt x="21217" y="3307"/>
                  </a:lnTo>
                  <a:lnTo>
                    <a:pt x="21322" y="3223"/>
                  </a:lnTo>
                  <a:lnTo>
                    <a:pt x="21406" y="3202"/>
                  </a:lnTo>
                  <a:lnTo>
                    <a:pt x="21406" y="3118"/>
                  </a:lnTo>
                  <a:lnTo>
                    <a:pt x="21426" y="3056"/>
                  </a:lnTo>
                  <a:lnTo>
                    <a:pt x="21489" y="3035"/>
                  </a:lnTo>
                  <a:lnTo>
                    <a:pt x="21489" y="2930"/>
                  </a:lnTo>
                  <a:lnTo>
                    <a:pt x="21447" y="2888"/>
                  </a:lnTo>
                  <a:lnTo>
                    <a:pt x="21343" y="2805"/>
                  </a:lnTo>
                  <a:lnTo>
                    <a:pt x="21217" y="2742"/>
                  </a:lnTo>
                  <a:lnTo>
                    <a:pt x="21113" y="2637"/>
                  </a:lnTo>
                  <a:lnTo>
                    <a:pt x="21092" y="2574"/>
                  </a:lnTo>
                  <a:lnTo>
                    <a:pt x="21029" y="2512"/>
                  </a:lnTo>
                  <a:lnTo>
                    <a:pt x="20882" y="2491"/>
                  </a:lnTo>
                  <a:lnTo>
                    <a:pt x="20799" y="2407"/>
                  </a:lnTo>
                  <a:lnTo>
                    <a:pt x="20778" y="2323"/>
                  </a:lnTo>
                  <a:lnTo>
                    <a:pt x="20715" y="2302"/>
                  </a:lnTo>
                  <a:lnTo>
                    <a:pt x="20694" y="2323"/>
                  </a:lnTo>
                  <a:lnTo>
                    <a:pt x="20610" y="2365"/>
                  </a:lnTo>
                  <a:lnTo>
                    <a:pt x="20569" y="2323"/>
                  </a:lnTo>
                  <a:lnTo>
                    <a:pt x="20548" y="2261"/>
                  </a:lnTo>
                  <a:lnTo>
                    <a:pt x="20485" y="2198"/>
                  </a:lnTo>
                  <a:lnTo>
                    <a:pt x="20255" y="2198"/>
                  </a:lnTo>
                  <a:lnTo>
                    <a:pt x="20171" y="2219"/>
                  </a:lnTo>
                  <a:lnTo>
                    <a:pt x="20171" y="2302"/>
                  </a:lnTo>
                  <a:lnTo>
                    <a:pt x="20171" y="2365"/>
                  </a:lnTo>
                  <a:lnTo>
                    <a:pt x="20129" y="2302"/>
                  </a:lnTo>
                  <a:lnTo>
                    <a:pt x="20066" y="2302"/>
                  </a:lnTo>
                  <a:lnTo>
                    <a:pt x="19920" y="2386"/>
                  </a:lnTo>
                  <a:lnTo>
                    <a:pt x="19836" y="2407"/>
                  </a:lnTo>
                  <a:lnTo>
                    <a:pt x="19711" y="2365"/>
                  </a:lnTo>
                  <a:lnTo>
                    <a:pt x="19606" y="2365"/>
                  </a:lnTo>
                  <a:lnTo>
                    <a:pt x="19522" y="2323"/>
                  </a:lnTo>
                  <a:lnTo>
                    <a:pt x="19460" y="2261"/>
                  </a:lnTo>
                  <a:lnTo>
                    <a:pt x="19460" y="2177"/>
                  </a:lnTo>
                  <a:lnTo>
                    <a:pt x="19522" y="2177"/>
                  </a:lnTo>
                  <a:lnTo>
                    <a:pt x="19564" y="2219"/>
                  </a:lnTo>
                  <a:lnTo>
                    <a:pt x="19669" y="2261"/>
                  </a:lnTo>
                  <a:lnTo>
                    <a:pt x="19711" y="2219"/>
                  </a:lnTo>
                  <a:lnTo>
                    <a:pt x="19711" y="2177"/>
                  </a:lnTo>
                  <a:lnTo>
                    <a:pt x="19606" y="2093"/>
                  </a:lnTo>
                  <a:lnTo>
                    <a:pt x="19606" y="2009"/>
                  </a:lnTo>
                  <a:lnTo>
                    <a:pt x="19627" y="1989"/>
                  </a:lnTo>
                  <a:lnTo>
                    <a:pt x="19669" y="2072"/>
                  </a:lnTo>
                  <a:lnTo>
                    <a:pt x="19774" y="2114"/>
                  </a:lnTo>
                  <a:lnTo>
                    <a:pt x="19857" y="2156"/>
                  </a:lnTo>
                  <a:lnTo>
                    <a:pt x="20025" y="2093"/>
                  </a:lnTo>
                  <a:lnTo>
                    <a:pt x="20171" y="1968"/>
                  </a:lnTo>
                  <a:lnTo>
                    <a:pt x="20171" y="1884"/>
                  </a:lnTo>
                  <a:lnTo>
                    <a:pt x="20150" y="1842"/>
                  </a:lnTo>
                  <a:lnTo>
                    <a:pt x="20087" y="1800"/>
                  </a:lnTo>
                  <a:lnTo>
                    <a:pt x="20087" y="1758"/>
                  </a:lnTo>
                  <a:lnTo>
                    <a:pt x="20150" y="1696"/>
                  </a:lnTo>
                  <a:lnTo>
                    <a:pt x="20150" y="1675"/>
                  </a:lnTo>
                  <a:lnTo>
                    <a:pt x="20046" y="1591"/>
                  </a:lnTo>
                  <a:lnTo>
                    <a:pt x="19962" y="1486"/>
                  </a:lnTo>
                  <a:lnTo>
                    <a:pt x="19920" y="1465"/>
                  </a:lnTo>
                  <a:lnTo>
                    <a:pt x="19857" y="1486"/>
                  </a:lnTo>
                  <a:lnTo>
                    <a:pt x="19774" y="1570"/>
                  </a:lnTo>
                  <a:lnTo>
                    <a:pt x="19627" y="1654"/>
                  </a:lnTo>
                  <a:lnTo>
                    <a:pt x="19439" y="1654"/>
                  </a:lnTo>
                  <a:lnTo>
                    <a:pt x="19334" y="1737"/>
                  </a:lnTo>
                  <a:lnTo>
                    <a:pt x="19292" y="1737"/>
                  </a:lnTo>
                  <a:lnTo>
                    <a:pt x="19229" y="1675"/>
                  </a:lnTo>
                  <a:lnTo>
                    <a:pt x="19188" y="1654"/>
                  </a:lnTo>
                  <a:lnTo>
                    <a:pt x="19104" y="1675"/>
                  </a:lnTo>
                  <a:lnTo>
                    <a:pt x="19020" y="1696"/>
                  </a:lnTo>
                  <a:lnTo>
                    <a:pt x="18937" y="1675"/>
                  </a:lnTo>
                  <a:lnTo>
                    <a:pt x="18874" y="1633"/>
                  </a:lnTo>
                  <a:lnTo>
                    <a:pt x="18769" y="1591"/>
                  </a:lnTo>
                  <a:lnTo>
                    <a:pt x="18685" y="1549"/>
                  </a:lnTo>
                  <a:lnTo>
                    <a:pt x="18581" y="1528"/>
                  </a:lnTo>
                  <a:lnTo>
                    <a:pt x="18476" y="1445"/>
                  </a:lnTo>
                  <a:lnTo>
                    <a:pt x="18309" y="1424"/>
                  </a:lnTo>
                  <a:lnTo>
                    <a:pt x="18100" y="1445"/>
                  </a:lnTo>
                  <a:lnTo>
                    <a:pt x="17995" y="1465"/>
                  </a:lnTo>
                  <a:lnTo>
                    <a:pt x="17849" y="1528"/>
                  </a:lnTo>
                  <a:lnTo>
                    <a:pt x="17723" y="1549"/>
                  </a:lnTo>
                  <a:lnTo>
                    <a:pt x="17577" y="1570"/>
                  </a:lnTo>
                  <a:lnTo>
                    <a:pt x="17472" y="1549"/>
                  </a:lnTo>
                  <a:lnTo>
                    <a:pt x="17346" y="1570"/>
                  </a:lnTo>
                  <a:lnTo>
                    <a:pt x="17325" y="1591"/>
                  </a:lnTo>
                  <a:lnTo>
                    <a:pt x="17346" y="1737"/>
                  </a:lnTo>
                  <a:lnTo>
                    <a:pt x="17346" y="1800"/>
                  </a:lnTo>
                  <a:lnTo>
                    <a:pt x="17305" y="1800"/>
                  </a:lnTo>
                  <a:lnTo>
                    <a:pt x="17242" y="1779"/>
                  </a:lnTo>
                  <a:lnTo>
                    <a:pt x="17158" y="1654"/>
                  </a:lnTo>
                  <a:lnTo>
                    <a:pt x="17137" y="1570"/>
                  </a:lnTo>
                  <a:lnTo>
                    <a:pt x="17095" y="1549"/>
                  </a:lnTo>
                  <a:lnTo>
                    <a:pt x="17012" y="1570"/>
                  </a:lnTo>
                  <a:lnTo>
                    <a:pt x="16698" y="1570"/>
                  </a:lnTo>
                  <a:cubicBezTo>
                    <a:pt x="16698" y="1570"/>
                    <a:pt x="16593" y="1633"/>
                    <a:pt x="16572" y="1633"/>
                  </a:cubicBezTo>
                  <a:lnTo>
                    <a:pt x="16489" y="1737"/>
                  </a:lnTo>
                  <a:lnTo>
                    <a:pt x="16426" y="1884"/>
                  </a:lnTo>
                  <a:lnTo>
                    <a:pt x="16384" y="1968"/>
                  </a:lnTo>
                  <a:lnTo>
                    <a:pt x="16363" y="1968"/>
                  </a:lnTo>
                  <a:lnTo>
                    <a:pt x="16363" y="1905"/>
                  </a:lnTo>
                  <a:lnTo>
                    <a:pt x="16405" y="1800"/>
                  </a:lnTo>
                  <a:lnTo>
                    <a:pt x="16426" y="1737"/>
                  </a:lnTo>
                  <a:lnTo>
                    <a:pt x="16405" y="1696"/>
                  </a:lnTo>
                  <a:lnTo>
                    <a:pt x="16321" y="1737"/>
                  </a:lnTo>
                  <a:lnTo>
                    <a:pt x="16196" y="1737"/>
                  </a:lnTo>
                  <a:lnTo>
                    <a:pt x="16154" y="1779"/>
                  </a:lnTo>
                  <a:lnTo>
                    <a:pt x="16154" y="1842"/>
                  </a:lnTo>
                  <a:lnTo>
                    <a:pt x="16112" y="1884"/>
                  </a:lnTo>
                  <a:lnTo>
                    <a:pt x="16112" y="1989"/>
                  </a:lnTo>
                  <a:lnTo>
                    <a:pt x="16049" y="2009"/>
                  </a:lnTo>
                  <a:lnTo>
                    <a:pt x="16007" y="1968"/>
                  </a:lnTo>
                  <a:lnTo>
                    <a:pt x="16007" y="1905"/>
                  </a:lnTo>
                  <a:lnTo>
                    <a:pt x="16070" y="1842"/>
                  </a:lnTo>
                  <a:lnTo>
                    <a:pt x="16070" y="1675"/>
                  </a:lnTo>
                  <a:lnTo>
                    <a:pt x="16091" y="1591"/>
                  </a:lnTo>
                  <a:lnTo>
                    <a:pt x="16300" y="1465"/>
                  </a:lnTo>
                  <a:lnTo>
                    <a:pt x="16426" y="1382"/>
                  </a:lnTo>
                  <a:lnTo>
                    <a:pt x="16593" y="1382"/>
                  </a:lnTo>
                  <a:lnTo>
                    <a:pt x="16719" y="1424"/>
                  </a:lnTo>
                  <a:lnTo>
                    <a:pt x="16823" y="1424"/>
                  </a:lnTo>
                  <a:lnTo>
                    <a:pt x="16844" y="1382"/>
                  </a:lnTo>
                  <a:lnTo>
                    <a:pt x="17116" y="1382"/>
                  </a:lnTo>
                  <a:lnTo>
                    <a:pt x="17200" y="1340"/>
                  </a:lnTo>
                  <a:lnTo>
                    <a:pt x="17221" y="1256"/>
                  </a:lnTo>
                  <a:lnTo>
                    <a:pt x="17158" y="1256"/>
                  </a:lnTo>
                  <a:lnTo>
                    <a:pt x="17095" y="1173"/>
                  </a:lnTo>
                  <a:lnTo>
                    <a:pt x="17095" y="1068"/>
                  </a:lnTo>
                  <a:lnTo>
                    <a:pt x="17200" y="1005"/>
                  </a:lnTo>
                  <a:lnTo>
                    <a:pt x="17263" y="963"/>
                  </a:lnTo>
                  <a:lnTo>
                    <a:pt x="17346" y="963"/>
                  </a:lnTo>
                  <a:lnTo>
                    <a:pt x="17367" y="1026"/>
                  </a:lnTo>
                  <a:lnTo>
                    <a:pt x="17346" y="1068"/>
                  </a:lnTo>
                  <a:lnTo>
                    <a:pt x="17305" y="1068"/>
                  </a:lnTo>
                  <a:lnTo>
                    <a:pt x="17346" y="1152"/>
                  </a:lnTo>
                  <a:lnTo>
                    <a:pt x="17346" y="1256"/>
                  </a:lnTo>
                  <a:lnTo>
                    <a:pt x="17409" y="1340"/>
                  </a:lnTo>
                  <a:lnTo>
                    <a:pt x="17556" y="1340"/>
                  </a:lnTo>
                  <a:lnTo>
                    <a:pt x="17681" y="1277"/>
                  </a:lnTo>
                  <a:lnTo>
                    <a:pt x="17765" y="1277"/>
                  </a:lnTo>
                  <a:lnTo>
                    <a:pt x="17869" y="1319"/>
                  </a:lnTo>
                  <a:lnTo>
                    <a:pt x="17953" y="1277"/>
                  </a:lnTo>
                  <a:lnTo>
                    <a:pt x="18141" y="1214"/>
                  </a:lnTo>
                  <a:lnTo>
                    <a:pt x="18267" y="1214"/>
                  </a:lnTo>
                  <a:lnTo>
                    <a:pt x="18309" y="1256"/>
                  </a:lnTo>
                  <a:lnTo>
                    <a:pt x="18393" y="1256"/>
                  </a:lnTo>
                  <a:lnTo>
                    <a:pt x="18455" y="1214"/>
                  </a:lnTo>
                  <a:lnTo>
                    <a:pt x="18581" y="1214"/>
                  </a:lnTo>
                  <a:lnTo>
                    <a:pt x="18685" y="1256"/>
                  </a:lnTo>
                  <a:lnTo>
                    <a:pt x="18769" y="1256"/>
                  </a:lnTo>
                  <a:lnTo>
                    <a:pt x="18853" y="1277"/>
                  </a:lnTo>
                  <a:lnTo>
                    <a:pt x="19083" y="1382"/>
                  </a:lnTo>
                  <a:lnTo>
                    <a:pt x="19209" y="1382"/>
                  </a:lnTo>
                  <a:lnTo>
                    <a:pt x="19313" y="1361"/>
                  </a:lnTo>
                  <a:lnTo>
                    <a:pt x="19439" y="1361"/>
                  </a:lnTo>
                  <a:lnTo>
                    <a:pt x="19481" y="1277"/>
                  </a:lnTo>
                  <a:lnTo>
                    <a:pt x="19564" y="1235"/>
                  </a:lnTo>
                  <a:lnTo>
                    <a:pt x="19669" y="1256"/>
                  </a:lnTo>
                  <a:lnTo>
                    <a:pt x="19774" y="1256"/>
                  </a:lnTo>
                  <a:lnTo>
                    <a:pt x="19836" y="1173"/>
                  </a:lnTo>
                  <a:lnTo>
                    <a:pt x="19836" y="1131"/>
                  </a:lnTo>
                  <a:lnTo>
                    <a:pt x="19669" y="1026"/>
                  </a:lnTo>
                  <a:lnTo>
                    <a:pt x="19585" y="963"/>
                  </a:lnTo>
                  <a:lnTo>
                    <a:pt x="19543" y="859"/>
                  </a:lnTo>
                  <a:lnTo>
                    <a:pt x="19439" y="796"/>
                  </a:lnTo>
                  <a:lnTo>
                    <a:pt x="19250" y="733"/>
                  </a:lnTo>
                  <a:lnTo>
                    <a:pt x="19167" y="649"/>
                  </a:lnTo>
                  <a:lnTo>
                    <a:pt x="19062" y="628"/>
                  </a:lnTo>
                  <a:lnTo>
                    <a:pt x="18957" y="649"/>
                  </a:lnTo>
                  <a:lnTo>
                    <a:pt x="18916" y="608"/>
                  </a:lnTo>
                  <a:lnTo>
                    <a:pt x="18853" y="545"/>
                  </a:lnTo>
                  <a:lnTo>
                    <a:pt x="18727" y="587"/>
                  </a:lnTo>
                  <a:lnTo>
                    <a:pt x="18685" y="524"/>
                  </a:lnTo>
                  <a:lnTo>
                    <a:pt x="18455" y="503"/>
                  </a:lnTo>
                  <a:lnTo>
                    <a:pt x="18309" y="398"/>
                  </a:lnTo>
                  <a:lnTo>
                    <a:pt x="18246" y="398"/>
                  </a:lnTo>
                  <a:lnTo>
                    <a:pt x="18058" y="294"/>
                  </a:lnTo>
                  <a:lnTo>
                    <a:pt x="17995" y="294"/>
                  </a:lnTo>
                  <a:lnTo>
                    <a:pt x="17995" y="315"/>
                  </a:lnTo>
                  <a:lnTo>
                    <a:pt x="17932" y="336"/>
                  </a:lnTo>
                  <a:lnTo>
                    <a:pt x="17765" y="231"/>
                  </a:lnTo>
                  <a:lnTo>
                    <a:pt x="17744" y="168"/>
                  </a:lnTo>
                  <a:lnTo>
                    <a:pt x="17681" y="105"/>
                  </a:lnTo>
                  <a:lnTo>
                    <a:pt x="17597" y="126"/>
                  </a:lnTo>
                  <a:lnTo>
                    <a:pt x="17535" y="126"/>
                  </a:lnTo>
                  <a:lnTo>
                    <a:pt x="17472" y="84"/>
                  </a:lnTo>
                  <a:lnTo>
                    <a:pt x="17263" y="84"/>
                  </a:lnTo>
                  <a:lnTo>
                    <a:pt x="17158" y="22"/>
                  </a:lnTo>
                  <a:lnTo>
                    <a:pt x="17074" y="84"/>
                  </a:lnTo>
                  <a:lnTo>
                    <a:pt x="17033" y="84"/>
                  </a:lnTo>
                  <a:lnTo>
                    <a:pt x="17012" y="64"/>
                  </a:lnTo>
                  <a:lnTo>
                    <a:pt x="16928" y="1"/>
                  </a:lnTo>
                  <a:lnTo>
                    <a:pt x="16740" y="22"/>
                  </a:lnTo>
                  <a:lnTo>
                    <a:pt x="166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grpSp>
          <p:nvGrpSpPr>
            <p:cNvPr id="9188" name="Google Shape;9188;p65"/>
            <p:cNvGrpSpPr/>
            <p:nvPr/>
          </p:nvGrpSpPr>
          <p:grpSpPr>
            <a:xfrm>
              <a:off x="2905224" y="2311071"/>
              <a:ext cx="596721" cy="528992"/>
              <a:chOff x="1922950" y="1410350"/>
              <a:chExt cx="1252825" cy="1162875"/>
            </a:xfrm>
          </p:grpSpPr>
          <p:sp>
            <p:nvSpPr>
              <p:cNvPr id="9189" name="Google Shape;9189;p65"/>
              <p:cNvSpPr/>
              <p:nvPr/>
            </p:nvSpPr>
            <p:spPr>
              <a:xfrm>
                <a:off x="1988325" y="2333100"/>
                <a:ext cx="52325" cy="65925"/>
              </a:xfrm>
              <a:custGeom>
                <a:avLst/>
                <a:gdLst/>
                <a:ahLst/>
                <a:cxnLst/>
                <a:rect l="l" t="t" r="r" b="b"/>
                <a:pathLst>
                  <a:path w="2093" h="2637" extrusionOk="0">
                    <a:moveTo>
                      <a:pt x="210" y="0"/>
                    </a:moveTo>
                    <a:lnTo>
                      <a:pt x="189" y="63"/>
                    </a:lnTo>
                    <a:lnTo>
                      <a:pt x="1" y="21"/>
                    </a:lnTo>
                    <a:lnTo>
                      <a:pt x="63" y="188"/>
                    </a:lnTo>
                    <a:lnTo>
                      <a:pt x="105" y="209"/>
                    </a:lnTo>
                    <a:lnTo>
                      <a:pt x="168" y="335"/>
                    </a:lnTo>
                    <a:lnTo>
                      <a:pt x="440" y="377"/>
                    </a:lnTo>
                    <a:lnTo>
                      <a:pt x="314" y="439"/>
                    </a:lnTo>
                    <a:lnTo>
                      <a:pt x="189" y="439"/>
                    </a:lnTo>
                    <a:lnTo>
                      <a:pt x="105" y="544"/>
                    </a:lnTo>
                    <a:lnTo>
                      <a:pt x="168" y="607"/>
                    </a:lnTo>
                    <a:lnTo>
                      <a:pt x="105" y="732"/>
                    </a:lnTo>
                    <a:lnTo>
                      <a:pt x="126" y="774"/>
                    </a:lnTo>
                    <a:lnTo>
                      <a:pt x="273" y="732"/>
                    </a:lnTo>
                    <a:lnTo>
                      <a:pt x="293" y="837"/>
                    </a:lnTo>
                    <a:lnTo>
                      <a:pt x="419" y="837"/>
                    </a:lnTo>
                    <a:lnTo>
                      <a:pt x="419" y="942"/>
                    </a:lnTo>
                    <a:lnTo>
                      <a:pt x="524" y="1025"/>
                    </a:lnTo>
                    <a:lnTo>
                      <a:pt x="649" y="963"/>
                    </a:lnTo>
                    <a:lnTo>
                      <a:pt x="503" y="1130"/>
                    </a:lnTo>
                    <a:lnTo>
                      <a:pt x="545" y="1276"/>
                    </a:lnTo>
                    <a:lnTo>
                      <a:pt x="649" y="1255"/>
                    </a:lnTo>
                    <a:lnTo>
                      <a:pt x="649" y="1151"/>
                    </a:lnTo>
                    <a:lnTo>
                      <a:pt x="817" y="1109"/>
                    </a:lnTo>
                    <a:lnTo>
                      <a:pt x="817" y="1109"/>
                    </a:lnTo>
                    <a:lnTo>
                      <a:pt x="754" y="1235"/>
                    </a:lnTo>
                    <a:lnTo>
                      <a:pt x="691" y="1339"/>
                    </a:lnTo>
                    <a:lnTo>
                      <a:pt x="691" y="1423"/>
                    </a:lnTo>
                    <a:lnTo>
                      <a:pt x="733" y="1423"/>
                    </a:lnTo>
                    <a:lnTo>
                      <a:pt x="796" y="1548"/>
                    </a:lnTo>
                    <a:lnTo>
                      <a:pt x="963" y="1528"/>
                    </a:lnTo>
                    <a:lnTo>
                      <a:pt x="963" y="1632"/>
                    </a:lnTo>
                    <a:lnTo>
                      <a:pt x="1047" y="1632"/>
                    </a:lnTo>
                    <a:lnTo>
                      <a:pt x="1068" y="1737"/>
                    </a:lnTo>
                    <a:lnTo>
                      <a:pt x="1047" y="1820"/>
                    </a:lnTo>
                    <a:lnTo>
                      <a:pt x="1172" y="1967"/>
                    </a:lnTo>
                    <a:lnTo>
                      <a:pt x="1256" y="1883"/>
                    </a:lnTo>
                    <a:lnTo>
                      <a:pt x="1319" y="1946"/>
                    </a:lnTo>
                    <a:lnTo>
                      <a:pt x="1423" y="1946"/>
                    </a:lnTo>
                    <a:lnTo>
                      <a:pt x="1256" y="2113"/>
                    </a:lnTo>
                    <a:lnTo>
                      <a:pt x="1465" y="2323"/>
                    </a:lnTo>
                    <a:lnTo>
                      <a:pt x="1549" y="2364"/>
                    </a:lnTo>
                    <a:lnTo>
                      <a:pt x="1591" y="2427"/>
                    </a:lnTo>
                    <a:lnTo>
                      <a:pt x="1946" y="2636"/>
                    </a:lnTo>
                    <a:lnTo>
                      <a:pt x="1988" y="2595"/>
                    </a:lnTo>
                    <a:lnTo>
                      <a:pt x="2093" y="2616"/>
                    </a:lnTo>
                    <a:lnTo>
                      <a:pt x="2009" y="2302"/>
                    </a:lnTo>
                    <a:lnTo>
                      <a:pt x="2051" y="2176"/>
                    </a:lnTo>
                    <a:lnTo>
                      <a:pt x="2009" y="2072"/>
                    </a:lnTo>
                    <a:lnTo>
                      <a:pt x="2009" y="1820"/>
                    </a:lnTo>
                    <a:lnTo>
                      <a:pt x="1946" y="1695"/>
                    </a:lnTo>
                    <a:lnTo>
                      <a:pt x="1674" y="1548"/>
                    </a:lnTo>
                    <a:lnTo>
                      <a:pt x="1653" y="1214"/>
                    </a:lnTo>
                    <a:lnTo>
                      <a:pt x="1528" y="1004"/>
                    </a:lnTo>
                    <a:lnTo>
                      <a:pt x="1486" y="774"/>
                    </a:lnTo>
                    <a:lnTo>
                      <a:pt x="1444" y="732"/>
                    </a:lnTo>
                    <a:lnTo>
                      <a:pt x="1319" y="711"/>
                    </a:lnTo>
                    <a:lnTo>
                      <a:pt x="1130" y="607"/>
                    </a:lnTo>
                    <a:lnTo>
                      <a:pt x="1005" y="607"/>
                    </a:lnTo>
                    <a:lnTo>
                      <a:pt x="858" y="544"/>
                    </a:lnTo>
                    <a:lnTo>
                      <a:pt x="817" y="439"/>
                    </a:lnTo>
                    <a:lnTo>
                      <a:pt x="628" y="377"/>
                    </a:lnTo>
                    <a:lnTo>
                      <a:pt x="545" y="251"/>
                    </a:lnTo>
                    <a:lnTo>
                      <a:pt x="524" y="167"/>
                    </a:lnTo>
                    <a:lnTo>
                      <a:pt x="398" y="167"/>
                    </a:lnTo>
                    <a:lnTo>
                      <a:pt x="314" y="21"/>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0" name="Google Shape;9190;p65"/>
              <p:cNvSpPr/>
              <p:nvPr/>
            </p:nvSpPr>
            <p:spPr>
              <a:xfrm>
                <a:off x="1953800" y="2242075"/>
                <a:ext cx="23050" cy="54425"/>
              </a:xfrm>
              <a:custGeom>
                <a:avLst/>
                <a:gdLst/>
                <a:ahLst/>
                <a:cxnLst/>
                <a:rect l="l" t="t" r="r" b="b"/>
                <a:pathLst>
                  <a:path w="922" h="2177" extrusionOk="0">
                    <a:moveTo>
                      <a:pt x="210" y="0"/>
                    </a:moveTo>
                    <a:lnTo>
                      <a:pt x="21" y="314"/>
                    </a:lnTo>
                    <a:lnTo>
                      <a:pt x="42" y="523"/>
                    </a:lnTo>
                    <a:lnTo>
                      <a:pt x="1" y="628"/>
                    </a:lnTo>
                    <a:lnTo>
                      <a:pt x="1" y="733"/>
                    </a:lnTo>
                    <a:lnTo>
                      <a:pt x="105" y="754"/>
                    </a:lnTo>
                    <a:lnTo>
                      <a:pt x="189" y="837"/>
                    </a:lnTo>
                    <a:lnTo>
                      <a:pt x="189" y="942"/>
                    </a:lnTo>
                    <a:lnTo>
                      <a:pt x="126" y="921"/>
                    </a:lnTo>
                    <a:lnTo>
                      <a:pt x="21" y="900"/>
                    </a:lnTo>
                    <a:lnTo>
                      <a:pt x="21" y="984"/>
                    </a:lnTo>
                    <a:lnTo>
                      <a:pt x="105" y="1047"/>
                    </a:lnTo>
                    <a:lnTo>
                      <a:pt x="21" y="1193"/>
                    </a:lnTo>
                    <a:lnTo>
                      <a:pt x="105" y="1214"/>
                    </a:lnTo>
                    <a:lnTo>
                      <a:pt x="210" y="1339"/>
                    </a:lnTo>
                    <a:lnTo>
                      <a:pt x="84" y="1319"/>
                    </a:lnTo>
                    <a:lnTo>
                      <a:pt x="21" y="1402"/>
                    </a:lnTo>
                    <a:lnTo>
                      <a:pt x="42" y="1507"/>
                    </a:lnTo>
                    <a:lnTo>
                      <a:pt x="210" y="1528"/>
                    </a:lnTo>
                    <a:lnTo>
                      <a:pt x="147" y="1611"/>
                    </a:lnTo>
                    <a:lnTo>
                      <a:pt x="189" y="1758"/>
                    </a:lnTo>
                    <a:lnTo>
                      <a:pt x="356" y="2135"/>
                    </a:lnTo>
                    <a:lnTo>
                      <a:pt x="503" y="2176"/>
                    </a:lnTo>
                    <a:lnTo>
                      <a:pt x="565" y="2072"/>
                    </a:lnTo>
                    <a:lnTo>
                      <a:pt x="524" y="1988"/>
                    </a:lnTo>
                    <a:lnTo>
                      <a:pt x="440" y="1988"/>
                    </a:lnTo>
                    <a:lnTo>
                      <a:pt x="398" y="1863"/>
                    </a:lnTo>
                    <a:lnTo>
                      <a:pt x="335" y="1653"/>
                    </a:lnTo>
                    <a:lnTo>
                      <a:pt x="356" y="1507"/>
                    </a:lnTo>
                    <a:lnTo>
                      <a:pt x="314" y="1402"/>
                    </a:lnTo>
                    <a:lnTo>
                      <a:pt x="398" y="1235"/>
                    </a:lnTo>
                    <a:lnTo>
                      <a:pt x="545" y="1235"/>
                    </a:lnTo>
                    <a:lnTo>
                      <a:pt x="524" y="1109"/>
                    </a:lnTo>
                    <a:lnTo>
                      <a:pt x="419" y="1109"/>
                    </a:lnTo>
                    <a:lnTo>
                      <a:pt x="335" y="1130"/>
                    </a:lnTo>
                    <a:lnTo>
                      <a:pt x="231" y="1130"/>
                    </a:lnTo>
                    <a:lnTo>
                      <a:pt x="314" y="1026"/>
                    </a:lnTo>
                    <a:lnTo>
                      <a:pt x="419" y="1026"/>
                    </a:lnTo>
                    <a:lnTo>
                      <a:pt x="545" y="921"/>
                    </a:lnTo>
                    <a:lnTo>
                      <a:pt x="565" y="733"/>
                    </a:lnTo>
                    <a:lnTo>
                      <a:pt x="670" y="607"/>
                    </a:lnTo>
                    <a:lnTo>
                      <a:pt x="712" y="419"/>
                    </a:lnTo>
                    <a:lnTo>
                      <a:pt x="921" y="210"/>
                    </a:lnTo>
                    <a:lnTo>
                      <a:pt x="858" y="189"/>
                    </a:lnTo>
                    <a:lnTo>
                      <a:pt x="670" y="272"/>
                    </a:lnTo>
                    <a:lnTo>
                      <a:pt x="545" y="461"/>
                    </a:lnTo>
                    <a:lnTo>
                      <a:pt x="461" y="628"/>
                    </a:lnTo>
                    <a:lnTo>
                      <a:pt x="335" y="670"/>
                    </a:lnTo>
                    <a:lnTo>
                      <a:pt x="335" y="586"/>
                    </a:lnTo>
                    <a:lnTo>
                      <a:pt x="252" y="523"/>
                    </a:lnTo>
                    <a:lnTo>
                      <a:pt x="461" y="461"/>
                    </a:lnTo>
                    <a:lnTo>
                      <a:pt x="565" y="377"/>
                    </a:lnTo>
                    <a:lnTo>
                      <a:pt x="607" y="231"/>
                    </a:lnTo>
                    <a:lnTo>
                      <a:pt x="607" y="168"/>
                    </a:lnTo>
                    <a:lnTo>
                      <a:pt x="503" y="105"/>
                    </a:lnTo>
                    <a:lnTo>
                      <a:pt x="440" y="189"/>
                    </a:lnTo>
                    <a:lnTo>
                      <a:pt x="356" y="210"/>
                    </a:lnTo>
                    <a:lnTo>
                      <a:pt x="398"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1" name="Google Shape;9191;p65"/>
              <p:cNvSpPr/>
              <p:nvPr/>
            </p:nvSpPr>
            <p:spPr>
              <a:xfrm>
                <a:off x="2552225" y="1885325"/>
                <a:ext cx="48150" cy="48675"/>
              </a:xfrm>
              <a:custGeom>
                <a:avLst/>
                <a:gdLst/>
                <a:ahLst/>
                <a:cxnLst/>
                <a:rect l="l" t="t" r="r" b="b"/>
                <a:pathLst>
                  <a:path w="1926" h="1947" extrusionOk="0">
                    <a:moveTo>
                      <a:pt x="1402" y="0"/>
                    </a:moveTo>
                    <a:lnTo>
                      <a:pt x="1256" y="21"/>
                    </a:lnTo>
                    <a:lnTo>
                      <a:pt x="1067" y="189"/>
                    </a:lnTo>
                    <a:lnTo>
                      <a:pt x="984" y="356"/>
                    </a:lnTo>
                    <a:lnTo>
                      <a:pt x="1046" y="544"/>
                    </a:lnTo>
                    <a:lnTo>
                      <a:pt x="942" y="524"/>
                    </a:lnTo>
                    <a:lnTo>
                      <a:pt x="900" y="356"/>
                    </a:lnTo>
                    <a:lnTo>
                      <a:pt x="858" y="356"/>
                    </a:lnTo>
                    <a:lnTo>
                      <a:pt x="837" y="503"/>
                    </a:lnTo>
                    <a:lnTo>
                      <a:pt x="753" y="503"/>
                    </a:lnTo>
                    <a:lnTo>
                      <a:pt x="795" y="607"/>
                    </a:lnTo>
                    <a:lnTo>
                      <a:pt x="753" y="712"/>
                    </a:lnTo>
                    <a:lnTo>
                      <a:pt x="649" y="712"/>
                    </a:lnTo>
                    <a:lnTo>
                      <a:pt x="586" y="816"/>
                    </a:lnTo>
                    <a:lnTo>
                      <a:pt x="419" y="775"/>
                    </a:lnTo>
                    <a:lnTo>
                      <a:pt x="335" y="837"/>
                    </a:lnTo>
                    <a:lnTo>
                      <a:pt x="251" y="816"/>
                    </a:lnTo>
                    <a:lnTo>
                      <a:pt x="0" y="963"/>
                    </a:lnTo>
                    <a:lnTo>
                      <a:pt x="21" y="1088"/>
                    </a:lnTo>
                    <a:lnTo>
                      <a:pt x="147" y="1235"/>
                    </a:lnTo>
                    <a:lnTo>
                      <a:pt x="230" y="1172"/>
                    </a:lnTo>
                    <a:lnTo>
                      <a:pt x="209" y="1088"/>
                    </a:lnTo>
                    <a:lnTo>
                      <a:pt x="251" y="1026"/>
                    </a:lnTo>
                    <a:lnTo>
                      <a:pt x="356" y="1130"/>
                    </a:lnTo>
                    <a:lnTo>
                      <a:pt x="314" y="1277"/>
                    </a:lnTo>
                    <a:lnTo>
                      <a:pt x="440" y="1381"/>
                    </a:lnTo>
                    <a:lnTo>
                      <a:pt x="523" y="1256"/>
                    </a:lnTo>
                    <a:lnTo>
                      <a:pt x="544" y="1340"/>
                    </a:lnTo>
                    <a:lnTo>
                      <a:pt x="523" y="1423"/>
                    </a:lnTo>
                    <a:lnTo>
                      <a:pt x="649" y="1591"/>
                    </a:lnTo>
                    <a:lnTo>
                      <a:pt x="753" y="1612"/>
                    </a:lnTo>
                    <a:lnTo>
                      <a:pt x="795" y="1779"/>
                    </a:lnTo>
                    <a:lnTo>
                      <a:pt x="879" y="1863"/>
                    </a:lnTo>
                    <a:lnTo>
                      <a:pt x="963" y="1716"/>
                    </a:lnTo>
                    <a:lnTo>
                      <a:pt x="984" y="1821"/>
                    </a:lnTo>
                    <a:lnTo>
                      <a:pt x="1109" y="1946"/>
                    </a:lnTo>
                    <a:lnTo>
                      <a:pt x="1214" y="1925"/>
                    </a:lnTo>
                    <a:lnTo>
                      <a:pt x="1318" y="1925"/>
                    </a:lnTo>
                    <a:lnTo>
                      <a:pt x="1423" y="1821"/>
                    </a:lnTo>
                    <a:lnTo>
                      <a:pt x="1507" y="1800"/>
                    </a:lnTo>
                    <a:lnTo>
                      <a:pt x="1632" y="1695"/>
                    </a:lnTo>
                    <a:lnTo>
                      <a:pt x="1695" y="1800"/>
                    </a:lnTo>
                    <a:lnTo>
                      <a:pt x="1737" y="1758"/>
                    </a:lnTo>
                    <a:lnTo>
                      <a:pt x="1925" y="1653"/>
                    </a:lnTo>
                    <a:lnTo>
                      <a:pt x="1925" y="1549"/>
                    </a:lnTo>
                    <a:lnTo>
                      <a:pt x="1800" y="1591"/>
                    </a:lnTo>
                    <a:lnTo>
                      <a:pt x="1716" y="1507"/>
                    </a:lnTo>
                    <a:lnTo>
                      <a:pt x="1841" y="1277"/>
                    </a:lnTo>
                    <a:lnTo>
                      <a:pt x="1883" y="1151"/>
                    </a:lnTo>
                    <a:lnTo>
                      <a:pt x="1737" y="1235"/>
                    </a:lnTo>
                    <a:lnTo>
                      <a:pt x="1674" y="1402"/>
                    </a:lnTo>
                    <a:lnTo>
                      <a:pt x="1674" y="1277"/>
                    </a:lnTo>
                    <a:lnTo>
                      <a:pt x="1737" y="1026"/>
                    </a:lnTo>
                    <a:lnTo>
                      <a:pt x="1695" y="649"/>
                    </a:lnTo>
                    <a:lnTo>
                      <a:pt x="1528" y="544"/>
                    </a:lnTo>
                    <a:lnTo>
                      <a:pt x="1528" y="419"/>
                    </a:lnTo>
                    <a:lnTo>
                      <a:pt x="1423" y="419"/>
                    </a:lnTo>
                    <a:lnTo>
                      <a:pt x="1360" y="524"/>
                    </a:lnTo>
                    <a:lnTo>
                      <a:pt x="1360" y="398"/>
                    </a:lnTo>
                    <a:lnTo>
                      <a:pt x="1423" y="314"/>
                    </a:lnTo>
                    <a:lnTo>
                      <a:pt x="1381" y="210"/>
                    </a:lnTo>
                    <a:lnTo>
                      <a:pt x="1402" y="105"/>
                    </a:lnTo>
                    <a:lnTo>
                      <a:pt x="14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2" name="Google Shape;9192;p65"/>
              <p:cNvSpPr/>
              <p:nvPr/>
            </p:nvSpPr>
            <p:spPr>
              <a:xfrm>
                <a:off x="2722750" y="1634775"/>
                <a:ext cx="145950" cy="133925"/>
              </a:xfrm>
              <a:custGeom>
                <a:avLst/>
                <a:gdLst/>
                <a:ahLst/>
                <a:cxnLst/>
                <a:rect l="l" t="t" r="r" b="b"/>
                <a:pathLst>
                  <a:path w="5838" h="5357" extrusionOk="0">
                    <a:moveTo>
                      <a:pt x="502" y="0"/>
                    </a:moveTo>
                    <a:lnTo>
                      <a:pt x="440" y="84"/>
                    </a:lnTo>
                    <a:lnTo>
                      <a:pt x="230" y="105"/>
                    </a:lnTo>
                    <a:lnTo>
                      <a:pt x="210" y="126"/>
                    </a:lnTo>
                    <a:lnTo>
                      <a:pt x="147" y="126"/>
                    </a:lnTo>
                    <a:lnTo>
                      <a:pt x="105" y="230"/>
                    </a:lnTo>
                    <a:lnTo>
                      <a:pt x="189" y="335"/>
                    </a:lnTo>
                    <a:lnTo>
                      <a:pt x="230" y="439"/>
                    </a:lnTo>
                    <a:lnTo>
                      <a:pt x="147" y="439"/>
                    </a:lnTo>
                    <a:lnTo>
                      <a:pt x="21" y="272"/>
                    </a:lnTo>
                    <a:lnTo>
                      <a:pt x="0" y="398"/>
                    </a:lnTo>
                    <a:lnTo>
                      <a:pt x="21" y="502"/>
                    </a:lnTo>
                    <a:lnTo>
                      <a:pt x="147" y="544"/>
                    </a:lnTo>
                    <a:lnTo>
                      <a:pt x="251" y="732"/>
                    </a:lnTo>
                    <a:lnTo>
                      <a:pt x="356" y="732"/>
                    </a:lnTo>
                    <a:lnTo>
                      <a:pt x="293" y="816"/>
                    </a:lnTo>
                    <a:lnTo>
                      <a:pt x="210" y="816"/>
                    </a:lnTo>
                    <a:lnTo>
                      <a:pt x="189" y="921"/>
                    </a:lnTo>
                    <a:lnTo>
                      <a:pt x="314" y="1109"/>
                    </a:lnTo>
                    <a:lnTo>
                      <a:pt x="440" y="1151"/>
                    </a:lnTo>
                    <a:lnTo>
                      <a:pt x="419" y="1235"/>
                    </a:lnTo>
                    <a:lnTo>
                      <a:pt x="398" y="1172"/>
                    </a:lnTo>
                    <a:lnTo>
                      <a:pt x="210" y="1151"/>
                    </a:lnTo>
                    <a:lnTo>
                      <a:pt x="210" y="1235"/>
                    </a:lnTo>
                    <a:lnTo>
                      <a:pt x="147" y="1255"/>
                    </a:lnTo>
                    <a:lnTo>
                      <a:pt x="105" y="1360"/>
                    </a:lnTo>
                    <a:lnTo>
                      <a:pt x="251" y="1276"/>
                    </a:lnTo>
                    <a:lnTo>
                      <a:pt x="335" y="1360"/>
                    </a:lnTo>
                    <a:lnTo>
                      <a:pt x="523" y="1276"/>
                    </a:lnTo>
                    <a:lnTo>
                      <a:pt x="544" y="1360"/>
                    </a:lnTo>
                    <a:lnTo>
                      <a:pt x="649" y="1381"/>
                    </a:lnTo>
                    <a:lnTo>
                      <a:pt x="670" y="1465"/>
                    </a:lnTo>
                    <a:lnTo>
                      <a:pt x="837" y="1590"/>
                    </a:lnTo>
                    <a:lnTo>
                      <a:pt x="879" y="1590"/>
                    </a:lnTo>
                    <a:lnTo>
                      <a:pt x="879" y="1527"/>
                    </a:lnTo>
                    <a:lnTo>
                      <a:pt x="942" y="1548"/>
                    </a:lnTo>
                    <a:lnTo>
                      <a:pt x="1046" y="1486"/>
                    </a:lnTo>
                    <a:lnTo>
                      <a:pt x="1130" y="1527"/>
                    </a:lnTo>
                    <a:lnTo>
                      <a:pt x="1151" y="1590"/>
                    </a:lnTo>
                    <a:lnTo>
                      <a:pt x="1130" y="1674"/>
                    </a:lnTo>
                    <a:lnTo>
                      <a:pt x="1130" y="1883"/>
                    </a:lnTo>
                    <a:lnTo>
                      <a:pt x="1067" y="2051"/>
                    </a:lnTo>
                    <a:lnTo>
                      <a:pt x="1067" y="2113"/>
                    </a:lnTo>
                    <a:lnTo>
                      <a:pt x="1151" y="2260"/>
                    </a:lnTo>
                    <a:lnTo>
                      <a:pt x="1088" y="2385"/>
                    </a:lnTo>
                    <a:lnTo>
                      <a:pt x="1088" y="2469"/>
                    </a:lnTo>
                    <a:lnTo>
                      <a:pt x="1067" y="2595"/>
                    </a:lnTo>
                    <a:lnTo>
                      <a:pt x="879" y="2699"/>
                    </a:lnTo>
                    <a:lnTo>
                      <a:pt x="754" y="2741"/>
                    </a:lnTo>
                    <a:lnTo>
                      <a:pt x="733" y="2825"/>
                    </a:lnTo>
                    <a:lnTo>
                      <a:pt x="628" y="2992"/>
                    </a:lnTo>
                    <a:lnTo>
                      <a:pt x="628" y="3055"/>
                    </a:lnTo>
                    <a:lnTo>
                      <a:pt x="523" y="3118"/>
                    </a:lnTo>
                    <a:lnTo>
                      <a:pt x="461" y="3222"/>
                    </a:lnTo>
                    <a:lnTo>
                      <a:pt x="461" y="3348"/>
                    </a:lnTo>
                    <a:lnTo>
                      <a:pt x="544" y="3369"/>
                    </a:lnTo>
                    <a:lnTo>
                      <a:pt x="544" y="3452"/>
                    </a:lnTo>
                    <a:lnTo>
                      <a:pt x="440" y="3473"/>
                    </a:lnTo>
                    <a:lnTo>
                      <a:pt x="419" y="3578"/>
                    </a:lnTo>
                    <a:lnTo>
                      <a:pt x="461" y="3641"/>
                    </a:lnTo>
                    <a:lnTo>
                      <a:pt x="398" y="3745"/>
                    </a:lnTo>
                    <a:lnTo>
                      <a:pt x="356" y="3850"/>
                    </a:lnTo>
                    <a:lnTo>
                      <a:pt x="419" y="3955"/>
                    </a:lnTo>
                    <a:lnTo>
                      <a:pt x="502" y="3976"/>
                    </a:lnTo>
                    <a:lnTo>
                      <a:pt x="502" y="4059"/>
                    </a:lnTo>
                    <a:lnTo>
                      <a:pt x="565" y="4143"/>
                    </a:lnTo>
                    <a:lnTo>
                      <a:pt x="628" y="4143"/>
                    </a:lnTo>
                    <a:lnTo>
                      <a:pt x="649" y="4038"/>
                    </a:lnTo>
                    <a:lnTo>
                      <a:pt x="670" y="3955"/>
                    </a:lnTo>
                    <a:lnTo>
                      <a:pt x="733" y="3996"/>
                    </a:lnTo>
                    <a:lnTo>
                      <a:pt x="774" y="3996"/>
                    </a:lnTo>
                    <a:lnTo>
                      <a:pt x="879" y="3871"/>
                    </a:lnTo>
                    <a:lnTo>
                      <a:pt x="942" y="3892"/>
                    </a:lnTo>
                    <a:lnTo>
                      <a:pt x="879" y="4059"/>
                    </a:lnTo>
                    <a:lnTo>
                      <a:pt x="774" y="4080"/>
                    </a:lnTo>
                    <a:lnTo>
                      <a:pt x="754" y="4143"/>
                    </a:lnTo>
                    <a:lnTo>
                      <a:pt x="816" y="4185"/>
                    </a:lnTo>
                    <a:lnTo>
                      <a:pt x="816" y="4268"/>
                    </a:lnTo>
                    <a:lnTo>
                      <a:pt x="921" y="4394"/>
                    </a:lnTo>
                    <a:lnTo>
                      <a:pt x="1026" y="4352"/>
                    </a:lnTo>
                    <a:lnTo>
                      <a:pt x="1067" y="4394"/>
                    </a:lnTo>
                    <a:lnTo>
                      <a:pt x="1193" y="4415"/>
                    </a:lnTo>
                    <a:lnTo>
                      <a:pt x="1256" y="4352"/>
                    </a:lnTo>
                    <a:lnTo>
                      <a:pt x="1402" y="4310"/>
                    </a:lnTo>
                    <a:lnTo>
                      <a:pt x="1381" y="4164"/>
                    </a:lnTo>
                    <a:lnTo>
                      <a:pt x="1465" y="4164"/>
                    </a:lnTo>
                    <a:lnTo>
                      <a:pt x="1507" y="4101"/>
                    </a:lnTo>
                    <a:lnTo>
                      <a:pt x="1507" y="4185"/>
                    </a:lnTo>
                    <a:lnTo>
                      <a:pt x="1486" y="4206"/>
                    </a:lnTo>
                    <a:lnTo>
                      <a:pt x="1507" y="4310"/>
                    </a:lnTo>
                    <a:lnTo>
                      <a:pt x="1570" y="4289"/>
                    </a:lnTo>
                    <a:lnTo>
                      <a:pt x="1653" y="4143"/>
                    </a:lnTo>
                    <a:lnTo>
                      <a:pt x="1695" y="4080"/>
                    </a:lnTo>
                    <a:lnTo>
                      <a:pt x="1716" y="4143"/>
                    </a:lnTo>
                    <a:lnTo>
                      <a:pt x="1695" y="4268"/>
                    </a:lnTo>
                    <a:lnTo>
                      <a:pt x="1570" y="4478"/>
                    </a:lnTo>
                    <a:lnTo>
                      <a:pt x="1486" y="4520"/>
                    </a:lnTo>
                    <a:lnTo>
                      <a:pt x="1486" y="4624"/>
                    </a:lnTo>
                    <a:lnTo>
                      <a:pt x="1611" y="4666"/>
                    </a:lnTo>
                    <a:lnTo>
                      <a:pt x="1695" y="4729"/>
                    </a:lnTo>
                    <a:lnTo>
                      <a:pt x="1800" y="4729"/>
                    </a:lnTo>
                    <a:lnTo>
                      <a:pt x="1821" y="4771"/>
                    </a:lnTo>
                    <a:lnTo>
                      <a:pt x="1967" y="4792"/>
                    </a:lnTo>
                    <a:lnTo>
                      <a:pt x="1988" y="4708"/>
                    </a:lnTo>
                    <a:lnTo>
                      <a:pt x="2114" y="4708"/>
                    </a:lnTo>
                    <a:lnTo>
                      <a:pt x="2072" y="4771"/>
                    </a:lnTo>
                    <a:lnTo>
                      <a:pt x="2093" y="4833"/>
                    </a:lnTo>
                    <a:lnTo>
                      <a:pt x="2176" y="4833"/>
                    </a:lnTo>
                    <a:lnTo>
                      <a:pt x="2239" y="4917"/>
                    </a:lnTo>
                    <a:lnTo>
                      <a:pt x="2323" y="4875"/>
                    </a:lnTo>
                    <a:lnTo>
                      <a:pt x="2302" y="4792"/>
                    </a:lnTo>
                    <a:lnTo>
                      <a:pt x="2281" y="4708"/>
                    </a:lnTo>
                    <a:lnTo>
                      <a:pt x="2344" y="4603"/>
                    </a:lnTo>
                    <a:lnTo>
                      <a:pt x="2386" y="4687"/>
                    </a:lnTo>
                    <a:lnTo>
                      <a:pt x="2344" y="4792"/>
                    </a:lnTo>
                    <a:lnTo>
                      <a:pt x="2386" y="4917"/>
                    </a:lnTo>
                    <a:lnTo>
                      <a:pt x="2448" y="4917"/>
                    </a:lnTo>
                    <a:lnTo>
                      <a:pt x="2490" y="4792"/>
                    </a:lnTo>
                    <a:lnTo>
                      <a:pt x="2532" y="4729"/>
                    </a:lnTo>
                    <a:lnTo>
                      <a:pt x="2616" y="4708"/>
                    </a:lnTo>
                    <a:lnTo>
                      <a:pt x="2616" y="4792"/>
                    </a:lnTo>
                    <a:lnTo>
                      <a:pt x="2553" y="4833"/>
                    </a:lnTo>
                    <a:lnTo>
                      <a:pt x="2553" y="4917"/>
                    </a:lnTo>
                    <a:lnTo>
                      <a:pt x="2720" y="4917"/>
                    </a:lnTo>
                    <a:lnTo>
                      <a:pt x="2804" y="4875"/>
                    </a:lnTo>
                    <a:lnTo>
                      <a:pt x="2867" y="4687"/>
                    </a:lnTo>
                    <a:lnTo>
                      <a:pt x="2909" y="4792"/>
                    </a:lnTo>
                    <a:lnTo>
                      <a:pt x="2846" y="4833"/>
                    </a:lnTo>
                    <a:lnTo>
                      <a:pt x="2846" y="4938"/>
                    </a:lnTo>
                    <a:lnTo>
                      <a:pt x="2971" y="4917"/>
                    </a:lnTo>
                    <a:lnTo>
                      <a:pt x="3013" y="4771"/>
                    </a:lnTo>
                    <a:lnTo>
                      <a:pt x="3055" y="4687"/>
                    </a:lnTo>
                    <a:lnTo>
                      <a:pt x="3055" y="4687"/>
                    </a:lnTo>
                    <a:lnTo>
                      <a:pt x="3034" y="4917"/>
                    </a:lnTo>
                    <a:lnTo>
                      <a:pt x="3055" y="5001"/>
                    </a:lnTo>
                    <a:lnTo>
                      <a:pt x="3160" y="5001"/>
                    </a:lnTo>
                    <a:lnTo>
                      <a:pt x="3327" y="5105"/>
                    </a:lnTo>
                    <a:lnTo>
                      <a:pt x="3432" y="5043"/>
                    </a:lnTo>
                    <a:lnTo>
                      <a:pt x="3495" y="5022"/>
                    </a:lnTo>
                    <a:lnTo>
                      <a:pt x="3536" y="5105"/>
                    </a:lnTo>
                    <a:lnTo>
                      <a:pt x="3662" y="5084"/>
                    </a:lnTo>
                    <a:lnTo>
                      <a:pt x="3746" y="5022"/>
                    </a:lnTo>
                    <a:lnTo>
                      <a:pt x="3746" y="4896"/>
                    </a:lnTo>
                    <a:lnTo>
                      <a:pt x="3850" y="4792"/>
                    </a:lnTo>
                    <a:lnTo>
                      <a:pt x="3892" y="4729"/>
                    </a:lnTo>
                    <a:lnTo>
                      <a:pt x="3850" y="4603"/>
                    </a:lnTo>
                    <a:lnTo>
                      <a:pt x="3871" y="4520"/>
                    </a:lnTo>
                    <a:lnTo>
                      <a:pt x="3913" y="4520"/>
                    </a:lnTo>
                    <a:lnTo>
                      <a:pt x="3955" y="4666"/>
                    </a:lnTo>
                    <a:lnTo>
                      <a:pt x="3997" y="4687"/>
                    </a:lnTo>
                    <a:lnTo>
                      <a:pt x="3997" y="4729"/>
                    </a:lnTo>
                    <a:lnTo>
                      <a:pt x="3913" y="4812"/>
                    </a:lnTo>
                    <a:lnTo>
                      <a:pt x="3871" y="4980"/>
                    </a:lnTo>
                    <a:lnTo>
                      <a:pt x="3892" y="5210"/>
                    </a:lnTo>
                    <a:lnTo>
                      <a:pt x="3997" y="5252"/>
                    </a:lnTo>
                    <a:lnTo>
                      <a:pt x="4101" y="5210"/>
                    </a:lnTo>
                    <a:lnTo>
                      <a:pt x="4122" y="5315"/>
                    </a:lnTo>
                    <a:lnTo>
                      <a:pt x="4227" y="5315"/>
                    </a:lnTo>
                    <a:lnTo>
                      <a:pt x="4269" y="5357"/>
                    </a:lnTo>
                    <a:lnTo>
                      <a:pt x="4373" y="5357"/>
                    </a:lnTo>
                    <a:lnTo>
                      <a:pt x="4583" y="5231"/>
                    </a:lnTo>
                    <a:lnTo>
                      <a:pt x="4687" y="5210"/>
                    </a:lnTo>
                    <a:lnTo>
                      <a:pt x="4855" y="5315"/>
                    </a:lnTo>
                    <a:lnTo>
                      <a:pt x="4938" y="5294"/>
                    </a:lnTo>
                    <a:lnTo>
                      <a:pt x="5022" y="5336"/>
                    </a:lnTo>
                    <a:lnTo>
                      <a:pt x="5064" y="5252"/>
                    </a:lnTo>
                    <a:lnTo>
                      <a:pt x="5064" y="5210"/>
                    </a:lnTo>
                    <a:lnTo>
                      <a:pt x="5147" y="5084"/>
                    </a:lnTo>
                    <a:lnTo>
                      <a:pt x="5231" y="5043"/>
                    </a:lnTo>
                    <a:lnTo>
                      <a:pt x="5231" y="5001"/>
                    </a:lnTo>
                    <a:lnTo>
                      <a:pt x="5168" y="4875"/>
                    </a:lnTo>
                    <a:lnTo>
                      <a:pt x="5168" y="4729"/>
                    </a:lnTo>
                    <a:lnTo>
                      <a:pt x="5231" y="4812"/>
                    </a:lnTo>
                    <a:lnTo>
                      <a:pt x="5231" y="4896"/>
                    </a:lnTo>
                    <a:lnTo>
                      <a:pt x="5336" y="5022"/>
                    </a:lnTo>
                    <a:lnTo>
                      <a:pt x="5378" y="4938"/>
                    </a:lnTo>
                    <a:lnTo>
                      <a:pt x="5524" y="4938"/>
                    </a:lnTo>
                    <a:lnTo>
                      <a:pt x="5566" y="4980"/>
                    </a:lnTo>
                    <a:lnTo>
                      <a:pt x="5587" y="4896"/>
                    </a:lnTo>
                    <a:lnTo>
                      <a:pt x="5566" y="4792"/>
                    </a:lnTo>
                    <a:lnTo>
                      <a:pt x="5566" y="4708"/>
                    </a:lnTo>
                    <a:lnTo>
                      <a:pt x="5524" y="4666"/>
                    </a:lnTo>
                    <a:lnTo>
                      <a:pt x="5378" y="4687"/>
                    </a:lnTo>
                    <a:lnTo>
                      <a:pt x="5252" y="4708"/>
                    </a:lnTo>
                    <a:lnTo>
                      <a:pt x="5231" y="4603"/>
                    </a:lnTo>
                    <a:lnTo>
                      <a:pt x="5273" y="4582"/>
                    </a:lnTo>
                    <a:lnTo>
                      <a:pt x="5336" y="4603"/>
                    </a:lnTo>
                    <a:lnTo>
                      <a:pt x="5461" y="4561"/>
                    </a:lnTo>
                    <a:lnTo>
                      <a:pt x="5545" y="4457"/>
                    </a:lnTo>
                    <a:lnTo>
                      <a:pt x="5587" y="4520"/>
                    </a:lnTo>
                    <a:lnTo>
                      <a:pt x="5671" y="4499"/>
                    </a:lnTo>
                    <a:lnTo>
                      <a:pt x="5733" y="4394"/>
                    </a:lnTo>
                    <a:lnTo>
                      <a:pt x="5691" y="4310"/>
                    </a:lnTo>
                    <a:lnTo>
                      <a:pt x="5775" y="4206"/>
                    </a:lnTo>
                    <a:lnTo>
                      <a:pt x="5754" y="4143"/>
                    </a:lnTo>
                    <a:lnTo>
                      <a:pt x="5796" y="4143"/>
                    </a:lnTo>
                    <a:lnTo>
                      <a:pt x="5838" y="4080"/>
                    </a:lnTo>
                    <a:lnTo>
                      <a:pt x="5691" y="4038"/>
                    </a:lnTo>
                    <a:lnTo>
                      <a:pt x="5566" y="4059"/>
                    </a:lnTo>
                    <a:lnTo>
                      <a:pt x="5629" y="3976"/>
                    </a:lnTo>
                    <a:lnTo>
                      <a:pt x="5691" y="3955"/>
                    </a:lnTo>
                    <a:lnTo>
                      <a:pt x="5691" y="3850"/>
                    </a:lnTo>
                    <a:lnTo>
                      <a:pt x="5587" y="3766"/>
                    </a:lnTo>
                    <a:lnTo>
                      <a:pt x="5357" y="3766"/>
                    </a:lnTo>
                    <a:lnTo>
                      <a:pt x="5336" y="3724"/>
                    </a:lnTo>
                    <a:lnTo>
                      <a:pt x="5336" y="3641"/>
                    </a:lnTo>
                    <a:lnTo>
                      <a:pt x="5378" y="3620"/>
                    </a:lnTo>
                    <a:lnTo>
                      <a:pt x="5357" y="3515"/>
                    </a:lnTo>
                    <a:lnTo>
                      <a:pt x="5168" y="3348"/>
                    </a:lnTo>
                    <a:lnTo>
                      <a:pt x="5106" y="3348"/>
                    </a:lnTo>
                    <a:lnTo>
                      <a:pt x="5001" y="3432"/>
                    </a:lnTo>
                    <a:lnTo>
                      <a:pt x="4834" y="3432"/>
                    </a:lnTo>
                    <a:lnTo>
                      <a:pt x="4687" y="3452"/>
                    </a:lnTo>
                    <a:lnTo>
                      <a:pt x="4478" y="3327"/>
                    </a:lnTo>
                    <a:lnTo>
                      <a:pt x="4436" y="3243"/>
                    </a:lnTo>
                    <a:lnTo>
                      <a:pt x="4394" y="3222"/>
                    </a:lnTo>
                    <a:lnTo>
                      <a:pt x="4290" y="3264"/>
                    </a:lnTo>
                    <a:lnTo>
                      <a:pt x="4206" y="3264"/>
                    </a:lnTo>
                    <a:lnTo>
                      <a:pt x="4122" y="3306"/>
                    </a:lnTo>
                    <a:lnTo>
                      <a:pt x="4018" y="3306"/>
                    </a:lnTo>
                    <a:lnTo>
                      <a:pt x="3976" y="3411"/>
                    </a:lnTo>
                    <a:lnTo>
                      <a:pt x="3913" y="3348"/>
                    </a:lnTo>
                    <a:lnTo>
                      <a:pt x="3808" y="3264"/>
                    </a:lnTo>
                    <a:lnTo>
                      <a:pt x="3704" y="3327"/>
                    </a:lnTo>
                    <a:lnTo>
                      <a:pt x="3578" y="3348"/>
                    </a:lnTo>
                    <a:lnTo>
                      <a:pt x="3578" y="3411"/>
                    </a:lnTo>
                    <a:lnTo>
                      <a:pt x="3536" y="3452"/>
                    </a:lnTo>
                    <a:lnTo>
                      <a:pt x="3536" y="3369"/>
                    </a:lnTo>
                    <a:lnTo>
                      <a:pt x="3474" y="3327"/>
                    </a:lnTo>
                    <a:lnTo>
                      <a:pt x="3369" y="3348"/>
                    </a:lnTo>
                    <a:lnTo>
                      <a:pt x="3139" y="3327"/>
                    </a:lnTo>
                    <a:lnTo>
                      <a:pt x="3076" y="3348"/>
                    </a:lnTo>
                    <a:lnTo>
                      <a:pt x="3160" y="3432"/>
                    </a:lnTo>
                    <a:lnTo>
                      <a:pt x="3160" y="3536"/>
                    </a:lnTo>
                    <a:lnTo>
                      <a:pt x="3264" y="3620"/>
                    </a:lnTo>
                    <a:lnTo>
                      <a:pt x="3139" y="3578"/>
                    </a:lnTo>
                    <a:lnTo>
                      <a:pt x="3076" y="3515"/>
                    </a:lnTo>
                    <a:lnTo>
                      <a:pt x="3013" y="3473"/>
                    </a:lnTo>
                    <a:lnTo>
                      <a:pt x="2867" y="3536"/>
                    </a:lnTo>
                    <a:lnTo>
                      <a:pt x="2804" y="3473"/>
                    </a:lnTo>
                    <a:lnTo>
                      <a:pt x="2930" y="3432"/>
                    </a:lnTo>
                    <a:lnTo>
                      <a:pt x="2930" y="3348"/>
                    </a:lnTo>
                    <a:lnTo>
                      <a:pt x="2804" y="3222"/>
                    </a:lnTo>
                    <a:lnTo>
                      <a:pt x="2825" y="3139"/>
                    </a:lnTo>
                    <a:lnTo>
                      <a:pt x="2762" y="3097"/>
                    </a:lnTo>
                    <a:lnTo>
                      <a:pt x="2637" y="3160"/>
                    </a:lnTo>
                    <a:lnTo>
                      <a:pt x="2658" y="3243"/>
                    </a:lnTo>
                    <a:lnTo>
                      <a:pt x="2637" y="3306"/>
                    </a:lnTo>
                    <a:lnTo>
                      <a:pt x="2532" y="3264"/>
                    </a:lnTo>
                    <a:lnTo>
                      <a:pt x="2595" y="3201"/>
                    </a:lnTo>
                    <a:lnTo>
                      <a:pt x="2553" y="3139"/>
                    </a:lnTo>
                    <a:lnTo>
                      <a:pt x="2448" y="3097"/>
                    </a:lnTo>
                    <a:lnTo>
                      <a:pt x="2406" y="3139"/>
                    </a:lnTo>
                    <a:lnTo>
                      <a:pt x="2323" y="3139"/>
                    </a:lnTo>
                    <a:lnTo>
                      <a:pt x="2344" y="3034"/>
                    </a:lnTo>
                    <a:lnTo>
                      <a:pt x="2344" y="2992"/>
                    </a:lnTo>
                    <a:lnTo>
                      <a:pt x="2323" y="2888"/>
                    </a:lnTo>
                    <a:lnTo>
                      <a:pt x="2218" y="2908"/>
                    </a:lnTo>
                    <a:lnTo>
                      <a:pt x="2093" y="3034"/>
                    </a:lnTo>
                    <a:lnTo>
                      <a:pt x="2114" y="3160"/>
                    </a:lnTo>
                    <a:lnTo>
                      <a:pt x="2030" y="3160"/>
                    </a:lnTo>
                    <a:lnTo>
                      <a:pt x="1988" y="3055"/>
                    </a:lnTo>
                    <a:lnTo>
                      <a:pt x="2030" y="2992"/>
                    </a:lnTo>
                    <a:lnTo>
                      <a:pt x="2030" y="2908"/>
                    </a:lnTo>
                    <a:lnTo>
                      <a:pt x="2093" y="2720"/>
                    </a:lnTo>
                    <a:lnTo>
                      <a:pt x="2009" y="2636"/>
                    </a:lnTo>
                    <a:lnTo>
                      <a:pt x="1883" y="2699"/>
                    </a:lnTo>
                    <a:lnTo>
                      <a:pt x="1883" y="2636"/>
                    </a:lnTo>
                    <a:lnTo>
                      <a:pt x="1988" y="2616"/>
                    </a:lnTo>
                    <a:lnTo>
                      <a:pt x="2030" y="2490"/>
                    </a:lnTo>
                    <a:lnTo>
                      <a:pt x="2009" y="2385"/>
                    </a:lnTo>
                    <a:lnTo>
                      <a:pt x="1925" y="2427"/>
                    </a:lnTo>
                    <a:lnTo>
                      <a:pt x="1862" y="2385"/>
                    </a:lnTo>
                    <a:lnTo>
                      <a:pt x="1800" y="2427"/>
                    </a:lnTo>
                    <a:lnTo>
                      <a:pt x="1695" y="2427"/>
                    </a:lnTo>
                    <a:lnTo>
                      <a:pt x="1758" y="2385"/>
                    </a:lnTo>
                    <a:lnTo>
                      <a:pt x="1758" y="2323"/>
                    </a:lnTo>
                    <a:lnTo>
                      <a:pt x="1653" y="2323"/>
                    </a:lnTo>
                    <a:lnTo>
                      <a:pt x="1590" y="2406"/>
                    </a:lnTo>
                    <a:lnTo>
                      <a:pt x="1444" y="2427"/>
                    </a:lnTo>
                    <a:lnTo>
                      <a:pt x="1444" y="2364"/>
                    </a:lnTo>
                    <a:lnTo>
                      <a:pt x="1507" y="2323"/>
                    </a:lnTo>
                    <a:lnTo>
                      <a:pt x="1570" y="2218"/>
                    </a:lnTo>
                    <a:lnTo>
                      <a:pt x="1590" y="2155"/>
                    </a:lnTo>
                    <a:lnTo>
                      <a:pt x="1674" y="2155"/>
                    </a:lnTo>
                    <a:lnTo>
                      <a:pt x="1779" y="2260"/>
                    </a:lnTo>
                    <a:lnTo>
                      <a:pt x="1925" y="2260"/>
                    </a:lnTo>
                    <a:lnTo>
                      <a:pt x="1904" y="2197"/>
                    </a:lnTo>
                    <a:lnTo>
                      <a:pt x="1800" y="2071"/>
                    </a:lnTo>
                    <a:lnTo>
                      <a:pt x="1695" y="2071"/>
                    </a:lnTo>
                    <a:lnTo>
                      <a:pt x="1758" y="2009"/>
                    </a:lnTo>
                    <a:lnTo>
                      <a:pt x="1611" y="1883"/>
                    </a:lnTo>
                    <a:lnTo>
                      <a:pt x="1507" y="1841"/>
                    </a:lnTo>
                    <a:lnTo>
                      <a:pt x="1570" y="1799"/>
                    </a:lnTo>
                    <a:lnTo>
                      <a:pt x="1590" y="1737"/>
                    </a:lnTo>
                    <a:lnTo>
                      <a:pt x="1653" y="1737"/>
                    </a:lnTo>
                    <a:lnTo>
                      <a:pt x="1695" y="1841"/>
                    </a:lnTo>
                    <a:lnTo>
                      <a:pt x="1800" y="1967"/>
                    </a:lnTo>
                    <a:lnTo>
                      <a:pt x="1967" y="1988"/>
                    </a:lnTo>
                    <a:lnTo>
                      <a:pt x="2030" y="2092"/>
                    </a:lnTo>
                    <a:lnTo>
                      <a:pt x="2114" y="2009"/>
                    </a:lnTo>
                    <a:lnTo>
                      <a:pt x="2176" y="2092"/>
                    </a:lnTo>
                    <a:lnTo>
                      <a:pt x="2344" y="2155"/>
                    </a:lnTo>
                    <a:lnTo>
                      <a:pt x="2448" y="2155"/>
                    </a:lnTo>
                    <a:lnTo>
                      <a:pt x="2511" y="2051"/>
                    </a:lnTo>
                    <a:lnTo>
                      <a:pt x="2490" y="1904"/>
                    </a:lnTo>
                    <a:lnTo>
                      <a:pt x="2239" y="1758"/>
                    </a:lnTo>
                    <a:lnTo>
                      <a:pt x="2134" y="1653"/>
                    </a:lnTo>
                    <a:lnTo>
                      <a:pt x="2072" y="1653"/>
                    </a:lnTo>
                    <a:lnTo>
                      <a:pt x="2030" y="1548"/>
                    </a:lnTo>
                    <a:lnTo>
                      <a:pt x="1925" y="1444"/>
                    </a:lnTo>
                    <a:lnTo>
                      <a:pt x="1883" y="1444"/>
                    </a:lnTo>
                    <a:lnTo>
                      <a:pt x="1821" y="1381"/>
                    </a:lnTo>
                    <a:lnTo>
                      <a:pt x="1883" y="1318"/>
                    </a:lnTo>
                    <a:lnTo>
                      <a:pt x="1967" y="1339"/>
                    </a:lnTo>
                    <a:lnTo>
                      <a:pt x="2030" y="1444"/>
                    </a:lnTo>
                    <a:lnTo>
                      <a:pt x="2114" y="1444"/>
                    </a:lnTo>
                    <a:lnTo>
                      <a:pt x="2134" y="1548"/>
                    </a:lnTo>
                    <a:lnTo>
                      <a:pt x="2197" y="1548"/>
                    </a:lnTo>
                    <a:lnTo>
                      <a:pt x="2239" y="1465"/>
                    </a:lnTo>
                    <a:lnTo>
                      <a:pt x="2197" y="1276"/>
                    </a:lnTo>
                    <a:lnTo>
                      <a:pt x="2072" y="1130"/>
                    </a:lnTo>
                    <a:lnTo>
                      <a:pt x="1988" y="1130"/>
                    </a:lnTo>
                    <a:lnTo>
                      <a:pt x="1967" y="1109"/>
                    </a:lnTo>
                    <a:lnTo>
                      <a:pt x="1821" y="1109"/>
                    </a:lnTo>
                    <a:lnTo>
                      <a:pt x="1695" y="1172"/>
                    </a:lnTo>
                    <a:lnTo>
                      <a:pt x="1590" y="1172"/>
                    </a:lnTo>
                    <a:lnTo>
                      <a:pt x="1486" y="1109"/>
                    </a:lnTo>
                    <a:lnTo>
                      <a:pt x="1402" y="1130"/>
                    </a:lnTo>
                    <a:lnTo>
                      <a:pt x="1360" y="1025"/>
                    </a:lnTo>
                    <a:lnTo>
                      <a:pt x="1235" y="1214"/>
                    </a:lnTo>
                    <a:lnTo>
                      <a:pt x="1067" y="1276"/>
                    </a:lnTo>
                    <a:lnTo>
                      <a:pt x="1046" y="1381"/>
                    </a:lnTo>
                    <a:lnTo>
                      <a:pt x="963" y="1423"/>
                    </a:lnTo>
                    <a:lnTo>
                      <a:pt x="963" y="1339"/>
                    </a:lnTo>
                    <a:lnTo>
                      <a:pt x="1046" y="1235"/>
                    </a:lnTo>
                    <a:lnTo>
                      <a:pt x="1088" y="1235"/>
                    </a:lnTo>
                    <a:lnTo>
                      <a:pt x="1339" y="1004"/>
                    </a:lnTo>
                    <a:lnTo>
                      <a:pt x="1360" y="921"/>
                    </a:lnTo>
                    <a:lnTo>
                      <a:pt x="1298" y="816"/>
                    </a:lnTo>
                    <a:lnTo>
                      <a:pt x="1298" y="544"/>
                    </a:lnTo>
                    <a:lnTo>
                      <a:pt x="1339" y="523"/>
                    </a:lnTo>
                    <a:lnTo>
                      <a:pt x="1256" y="419"/>
                    </a:lnTo>
                    <a:lnTo>
                      <a:pt x="1193" y="481"/>
                    </a:lnTo>
                    <a:lnTo>
                      <a:pt x="1088" y="481"/>
                    </a:lnTo>
                    <a:lnTo>
                      <a:pt x="1026" y="419"/>
                    </a:lnTo>
                    <a:lnTo>
                      <a:pt x="1026" y="314"/>
                    </a:lnTo>
                    <a:lnTo>
                      <a:pt x="1026" y="230"/>
                    </a:lnTo>
                    <a:lnTo>
                      <a:pt x="816" y="188"/>
                    </a:lnTo>
                    <a:lnTo>
                      <a:pt x="733" y="84"/>
                    </a:lnTo>
                    <a:lnTo>
                      <a:pt x="628" y="84"/>
                    </a:lnTo>
                    <a:lnTo>
                      <a:pt x="50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3" name="Google Shape;9193;p65"/>
              <p:cNvSpPr/>
              <p:nvPr/>
            </p:nvSpPr>
            <p:spPr>
              <a:xfrm>
                <a:off x="2687175" y="1694400"/>
                <a:ext cx="33500" cy="37675"/>
              </a:xfrm>
              <a:custGeom>
                <a:avLst/>
                <a:gdLst/>
                <a:ahLst/>
                <a:cxnLst/>
                <a:rect l="l" t="t" r="r" b="b"/>
                <a:pathLst>
                  <a:path w="1340" h="1507" extrusionOk="0">
                    <a:moveTo>
                      <a:pt x="796" y="0"/>
                    </a:moveTo>
                    <a:lnTo>
                      <a:pt x="670" y="21"/>
                    </a:lnTo>
                    <a:lnTo>
                      <a:pt x="607" y="84"/>
                    </a:lnTo>
                    <a:lnTo>
                      <a:pt x="691" y="147"/>
                    </a:lnTo>
                    <a:lnTo>
                      <a:pt x="691" y="231"/>
                    </a:lnTo>
                    <a:lnTo>
                      <a:pt x="628" y="210"/>
                    </a:lnTo>
                    <a:lnTo>
                      <a:pt x="565" y="147"/>
                    </a:lnTo>
                    <a:lnTo>
                      <a:pt x="461" y="126"/>
                    </a:lnTo>
                    <a:lnTo>
                      <a:pt x="419" y="210"/>
                    </a:lnTo>
                    <a:lnTo>
                      <a:pt x="524" y="210"/>
                    </a:lnTo>
                    <a:lnTo>
                      <a:pt x="565" y="251"/>
                    </a:lnTo>
                    <a:lnTo>
                      <a:pt x="524" y="293"/>
                    </a:lnTo>
                    <a:lnTo>
                      <a:pt x="398" y="314"/>
                    </a:lnTo>
                    <a:lnTo>
                      <a:pt x="356" y="335"/>
                    </a:lnTo>
                    <a:lnTo>
                      <a:pt x="398" y="440"/>
                    </a:lnTo>
                    <a:lnTo>
                      <a:pt x="419" y="461"/>
                    </a:lnTo>
                    <a:lnTo>
                      <a:pt x="419" y="523"/>
                    </a:lnTo>
                    <a:lnTo>
                      <a:pt x="293" y="461"/>
                    </a:lnTo>
                    <a:lnTo>
                      <a:pt x="168" y="503"/>
                    </a:lnTo>
                    <a:lnTo>
                      <a:pt x="84" y="565"/>
                    </a:lnTo>
                    <a:lnTo>
                      <a:pt x="42" y="712"/>
                    </a:lnTo>
                    <a:lnTo>
                      <a:pt x="0" y="733"/>
                    </a:lnTo>
                    <a:lnTo>
                      <a:pt x="0" y="754"/>
                    </a:lnTo>
                    <a:lnTo>
                      <a:pt x="63" y="754"/>
                    </a:lnTo>
                    <a:lnTo>
                      <a:pt x="42" y="837"/>
                    </a:lnTo>
                    <a:lnTo>
                      <a:pt x="42" y="879"/>
                    </a:lnTo>
                    <a:lnTo>
                      <a:pt x="63" y="921"/>
                    </a:lnTo>
                    <a:lnTo>
                      <a:pt x="147" y="816"/>
                    </a:lnTo>
                    <a:lnTo>
                      <a:pt x="168" y="837"/>
                    </a:lnTo>
                    <a:lnTo>
                      <a:pt x="105" y="963"/>
                    </a:lnTo>
                    <a:lnTo>
                      <a:pt x="147" y="1026"/>
                    </a:lnTo>
                    <a:lnTo>
                      <a:pt x="210" y="1067"/>
                    </a:lnTo>
                    <a:lnTo>
                      <a:pt x="272" y="1047"/>
                    </a:lnTo>
                    <a:lnTo>
                      <a:pt x="293" y="1067"/>
                    </a:lnTo>
                    <a:lnTo>
                      <a:pt x="314" y="1151"/>
                    </a:lnTo>
                    <a:lnTo>
                      <a:pt x="356" y="1151"/>
                    </a:lnTo>
                    <a:lnTo>
                      <a:pt x="398" y="1088"/>
                    </a:lnTo>
                    <a:lnTo>
                      <a:pt x="461" y="1130"/>
                    </a:lnTo>
                    <a:lnTo>
                      <a:pt x="461" y="1256"/>
                    </a:lnTo>
                    <a:lnTo>
                      <a:pt x="482" y="1298"/>
                    </a:lnTo>
                    <a:lnTo>
                      <a:pt x="586" y="1277"/>
                    </a:lnTo>
                    <a:lnTo>
                      <a:pt x="607" y="1402"/>
                    </a:lnTo>
                    <a:lnTo>
                      <a:pt x="712" y="1402"/>
                    </a:lnTo>
                    <a:lnTo>
                      <a:pt x="837" y="1486"/>
                    </a:lnTo>
                    <a:lnTo>
                      <a:pt x="942" y="1486"/>
                    </a:lnTo>
                    <a:lnTo>
                      <a:pt x="1005" y="1507"/>
                    </a:lnTo>
                    <a:lnTo>
                      <a:pt x="1026" y="1486"/>
                    </a:lnTo>
                    <a:lnTo>
                      <a:pt x="1005" y="1402"/>
                    </a:lnTo>
                    <a:lnTo>
                      <a:pt x="1088" y="1381"/>
                    </a:lnTo>
                    <a:lnTo>
                      <a:pt x="1151" y="1235"/>
                    </a:lnTo>
                    <a:lnTo>
                      <a:pt x="1130" y="1088"/>
                    </a:lnTo>
                    <a:lnTo>
                      <a:pt x="1214" y="942"/>
                    </a:lnTo>
                    <a:lnTo>
                      <a:pt x="1235" y="921"/>
                    </a:lnTo>
                    <a:lnTo>
                      <a:pt x="1319" y="712"/>
                    </a:lnTo>
                    <a:lnTo>
                      <a:pt x="1319" y="565"/>
                    </a:lnTo>
                    <a:lnTo>
                      <a:pt x="1340" y="523"/>
                    </a:lnTo>
                    <a:lnTo>
                      <a:pt x="1319" y="419"/>
                    </a:lnTo>
                    <a:lnTo>
                      <a:pt x="1235" y="335"/>
                    </a:lnTo>
                    <a:lnTo>
                      <a:pt x="1235" y="210"/>
                    </a:lnTo>
                    <a:lnTo>
                      <a:pt x="1193" y="147"/>
                    </a:lnTo>
                    <a:lnTo>
                      <a:pt x="1151" y="42"/>
                    </a:lnTo>
                    <a:lnTo>
                      <a:pt x="1005" y="0"/>
                    </a:lnTo>
                    <a:lnTo>
                      <a:pt x="900" y="42"/>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4" name="Google Shape;9194;p65"/>
              <p:cNvSpPr/>
              <p:nvPr/>
            </p:nvSpPr>
            <p:spPr>
              <a:xfrm>
                <a:off x="2605050" y="1520200"/>
                <a:ext cx="42400" cy="26175"/>
              </a:xfrm>
              <a:custGeom>
                <a:avLst/>
                <a:gdLst/>
                <a:ahLst/>
                <a:cxnLst/>
                <a:rect l="l" t="t" r="r" b="b"/>
                <a:pathLst>
                  <a:path w="1696" h="1047" extrusionOk="0">
                    <a:moveTo>
                      <a:pt x="1570" y="1"/>
                    </a:moveTo>
                    <a:lnTo>
                      <a:pt x="1486" y="64"/>
                    </a:lnTo>
                    <a:lnTo>
                      <a:pt x="1256" y="64"/>
                    </a:lnTo>
                    <a:lnTo>
                      <a:pt x="1130" y="168"/>
                    </a:lnTo>
                    <a:lnTo>
                      <a:pt x="963" y="168"/>
                    </a:lnTo>
                    <a:lnTo>
                      <a:pt x="921" y="189"/>
                    </a:lnTo>
                    <a:lnTo>
                      <a:pt x="816" y="105"/>
                    </a:lnTo>
                    <a:lnTo>
                      <a:pt x="712" y="84"/>
                    </a:lnTo>
                    <a:lnTo>
                      <a:pt x="356" y="189"/>
                    </a:lnTo>
                    <a:lnTo>
                      <a:pt x="126" y="189"/>
                    </a:lnTo>
                    <a:lnTo>
                      <a:pt x="105" y="273"/>
                    </a:lnTo>
                    <a:lnTo>
                      <a:pt x="0" y="377"/>
                    </a:lnTo>
                    <a:lnTo>
                      <a:pt x="0" y="482"/>
                    </a:lnTo>
                    <a:lnTo>
                      <a:pt x="105" y="461"/>
                    </a:lnTo>
                    <a:lnTo>
                      <a:pt x="231" y="461"/>
                    </a:lnTo>
                    <a:lnTo>
                      <a:pt x="314" y="419"/>
                    </a:lnTo>
                    <a:lnTo>
                      <a:pt x="398" y="461"/>
                    </a:lnTo>
                    <a:lnTo>
                      <a:pt x="503" y="461"/>
                    </a:lnTo>
                    <a:lnTo>
                      <a:pt x="565" y="503"/>
                    </a:lnTo>
                    <a:lnTo>
                      <a:pt x="503" y="587"/>
                    </a:lnTo>
                    <a:lnTo>
                      <a:pt x="544" y="712"/>
                    </a:lnTo>
                    <a:lnTo>
                      <a:pt x="628" y="817"/>
                    </a:lnTo>
                    <a:lnTo>
                      <a:pt x="712" y="712"/>
                    </a:lnTo>
                    <a:lnTo>
                      <a:pt x="712" y="628"/>
                    </a:lnTo>
                    <a:lnTo>
                      <a:pt x="754" y="587"/>
                    </a:lnTo>
                    <a:lnTo>
                      <a:pt x="858" y="712"/>
                    </a:lnTo>
                    <a:lnTo>
                      <a:pt x="837" y="838"/>
                    </a:lnTo>
                    <a:lnTo>
                      <a:pt x="984" y="1005"/>
                    </a:lnTo>
                    <a:lnTo>
                      <a:pt x="1088" y="984"/>
                    </a:lnTo>
                    <a:lnTo>
                      <a:pt x="1151" y="1047"/>
                    </a:lnTo>
                    <a:lnTo>
                      <a:pt x="1360" y="1047"/>
                    </a:lnTo>
                    <a:lnTo>
                      <a:pt x="1465" y="942"/>
                    </a:lnTo>
                    <a:lnTo>
                      <a:pt x="1591" y="900"/>
                    </a:lnTo>
                    <a:lnTo>
                      <a:pt x="1674" y="670"/>
                    </a:lnTo>
                    <a:lnTo>
                      <a:pt x="1591" y="503"/>
                    </a:lnTo>
                    <a:lnTo>
                      <a:pt x="1695" y="356"/>
                    </a:lnTo>
                    <a:lnTo>
                      <a:pt x="1695" y="273"/>
                    </a:lnTo>
                    <a:lnTo>
                      <a:pt x="1612" y="147"/>
                    </a:lnTo>
                    <a:lnTo>
                      <a:pt x="1653" y="64"/>
                    </a:lnTo>
                    <a:lnTo>
                      <a:pt x="157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5" name="Google Shape;9195;p65"/>
              <p:cNvSpPr/>
              <p:nvPr/>
            </p:nvSpPr>
            <p:spPr>
              <a:xfrm>
                <a:off x="2443425" y="1547400"/>
                <a:ext cx="109875" cy="60700"/>
              </a:xfrm>
              <a:custGeom>
                <a:avLst/>
                <a:gdLst/>
                <a:ahLst/>
                <a:cxnLst/>
                <a:rect l="l" t="t" r="r" b="b"/>
                <a:pathLst>
                  <a:path w="4395" h="2428" extrusionOk="0">
                    <a:moveTo>
                      <a:pt x="4268" y="1"/>
                    </a:moveTo>
                    <a:lnTo>
                      <a:pt x="4185" y="43"/>
                    </a:lnTo>
                    <a:lnTo>
                      <a:pt x="4059" y="105"/>
                    </a:lnTo>
                    <a:lnTo>
                      <a:pt x="4059" y="252"/>
                    </a:lnTo>
                    <a:lnTo>
                      <a:pt x="4038" y="336"/>
                    </a:lnTo>
                    <a:lnTo>
                      <a:pt x="4059" y="377"/>
                    </a:lnTo>
                    <a:lnTo>
                      <a:pt x="3955" y="419"/>
                    </a:lnTo>
                    <a:lnTo>
                      <a:pt x="3934" y="315"/>
                    </a:lnTo>
                    <a:lnTo>
                      <a:pt x="3892" y="315"/>
                    </a:lnTo>
                    <a:lnTo>
                      <a:pt x="3871" y="377"/>
                    </a:lnTo>
                    <a:lnTo>
                      <a:pt x="3829" y="440"/>
                    </a:lnTo>
                    <a:lnTo>
                      <a:pt x="3766" y="357"/>
                    </a:lnTo>
                    <a:lnTo>
                      <a:pt x="3745" y="168"/>
                    </a:lnTo>
                    <a:lnTo>
                      <a:pt x="3641" y="64"/>
                    </a:lnTo>
                    <a:lnTo>
                      <a:pt x="3578" y="64"/>
                    </a:lnTo>
                    <a:lnTo>
                      <a:pt x="3557" y="126"/>
                    </a:lnTo>
                    <a:lnTo>
                      <a:pt x="3432" y="126"/>
                    </a:lnTo>
                    <a:lnTo>
                      <a:pt x="3306" y="64"/>
                    </a:lnTo>
                    <a:lnTo>
                      <a:pt x="3222" y="64"/>
                    </a:lnTo>
                    <a:lnTo>
                      <a:pt x="2992" y="43"/>
                    </a:lnTo>
                    <a:lnTo>
                      <a:pt x="2846" y="126"/>
                    </a:lnTo>
                    <a:lnTo>
                      <a:pt x="2804" y="231"/>
                    </a:lnTo>
                    <a:lnTo>
                      <a:pt x="2741" y="315"/>
                    </a:lnTo>
                    <a:lnTo>
                      <a:pt x="2699" y="273"/>
                    </a:lnTo>
                    <a:lnTo>
                      <a:pt x="2636" y="273"/>
                    </a:lnTo>
                    <a:lnTo>
                      <a:pt x="2364" y="482"/>
                    </a:lnTo>
                    <a:lnTo>
                      <a:pt x="2281" y="566"/>
                    </a:lnTo>
                    <a:lnTo>
                      <a:pt x="2197" y="566"/>
                    </a:lnTo>
                    <a:lnTo>
                      <a:pt x="2051" y="670"/>
                    </a:lnTo>
                    <a:lnTo>
                      <a:pt x="1946" y="691"/>
                    </a:lnTo>
                    <a:lnTo>
                      <a:pt x="1862" y="775"/>
                    </a:lnTo>
                    <a:lnTo>
                      <a:pt x="1841" y="859"/>
                    </a:lnTo>
                    <a:lnTo>
                      <a:pt x="1653" y="859"/>
                    </a:lnTo>
                    <a:lnTo>
                      <a:pt x="1590" y="880"/>
                    </a:lnTo>
                    <a:lnTo>
                      <a:pt x="1465" y="859"/>
                    </a:lnTo>
                    <a:lnTo>
                      <a:pt x="1423" y="901"/>
                    </a:lnTo>
                    <a:lnTo>
                      <a:pt x="1339" y="901"/>
                    </a:lnTo>
                    <a:lnTo>
                      <a:pt x="1151" y="1068"/>
                    </a:lnTo>
                    <a:lnTo>
                      <a:pt x="1025" y="1152"/>
                    </a:lnTo>
                    <a:lnTo>
                      <a:pt x="900" y="1089"/>
                    </a:lnTo>
                    <a:lnTo>
                      <a:pt x="795" y="1152"/>
                    </a:lnTo>
                    <a:lnTo>
                      <a:pt x="523" y="1193"/>
                    </a:lnTo>
                    <a:lnTo>
                      <a:pt x="398" y="1382"/>
                    </a:lnTo>
                    <a:lnTo>
                      <a:pt x="314" y="1382"/>
                    </a:lnTo>
                    <a:lnTo>
                      <a:pt x="167" y="1403"/>
                    </a:lnTo>
                    <a:lnTo>
                      <a:pt x="105" y="1528"/>
                    </a:lnTo>
                    <a:lnTo>
                      <a:pt x="209" y="1528"/>
                    </a:lnTo>
                    <a:lnTo>
                      <a:pt x="272" y="1591"/>
                    </a:lnTo>
                    <a:lnTo>
                      <a:pt x="167" y="1591"/>
                    </a:lnTo>
                    <a:lnTo>
                      <a:pt x="126" y="1633"/>
                    </a:lnTo>
                    <a:lnTo>
                      <a:pt x="209" y="1717"/>
                    </a:lnTo>
                    <a:lnTo>
                      <a:pt x="188" y="1779"/>
                    </a:lnTo>
                    <a:lnTo>
                      <a:pt x="0" y="1842"/>
                    </a:lnTo>
                    <a:lnTo>
                      <a:pt x="0" y="1905"/>
                    </a:lnTo>
                    <a:lnTo>
                      <a:pt x="126" y="1926"/>
                    </a:lnTo>
                    <a:lnTo>
                      <a:pt x="230" y="1905"/>
                    </a:lnTo>
                    <a:lnTo>
                      <a:pt x="293" y="1821"/>
                    </a:lnTo>
                    <a:lnTo>
                      <a:pt x="377" y="1800"/>
                    </a:lnTo>
                    <a:lnTo>
                      <a:pt x="481" y="1842"/>
                    </a:lnTo>
                    <a:lnTo>
                      <a:pt x="586" y="1989"/>
                    </a:lnTo>
                    <a:lnTo>
                      <a:pt x="586" y="2114"/>
                    </a:lnTo>
                    <a:lnTo>
                      <a:pt x="691" y="2156"/>
                    </a:lnTo>
                    <a:lnTo>
                      <a:pt x="732" y="2114"/>
                    </a:lnTo>
                    <a:lnTo>
                      <a:pt x="732" y="2009"/>
                    </a:lnTo>
                    <a:lnTo>
                      <a:pt x="753" y="1989"/>
                    </a:lnTo>
                    <a:lnTo>
                      <a:pt x="816" y="1821"/>
                    </a:lnTo>
                    <a:lnTo>
                      <a:pt x="858" y="1821"/>
                    </a:lnTo>
                    <a:lnTo>
                      <a:pt x="1004" y="1779"/>
                    </a:lnTo>
                    <a:lnTo>
                      <a:pt x="1067" y="1800"/>
                    </a:lnTo>
                    <a:lnTo>
                      <a:pt x="1046" y="1884"/>
                    </a:lnTo>
                    <a:lnTo>
                      <a:pt x="942" y="1926"/>
                    </a:lnTo>
                    <a:lnTo>
                      <a:pt x="900" y="2093"/>
                    </a:lnTo>
                    <a:lnTo>
                      <a:pt x="942" y="2156"/>
                    </a:lnTo>
                    <a:lnTo>
                      <a:pt x="858" y="2240"/>
                    </a:lnTo>
                    <a:lnTo>
                      <a:pt x="816" y="2323"/>
                    </a:lnTo>
                    <a:lnTo>
                      <a:pt x="858" y="2407"/>
                    </a:lnTo>
                    <a:lnTo>
                      <a:pt x="921" y="2323"/>
                    </a:lnTo>
                    <a:lnTo>
                      <a:pt x="1004" y="2344"/>
                    </a:lnTo>
                    <a:lnTo>
                      <a:pt x="1004" y="2428"/>
                    </a:lnTo>
                    <a:lnTo>
                      <a:pt x="1046" y="2428"/>
                    </a:lnTo>
                    <a:lnTo>
                      <a:pt x="1235" y="2323"/>
                    </a:lnTo>
                    <a:lnTo>
                      <a:pt x="1318" y="2219"/>
                    </a:lnTo>
                    <a:lnTo>
                      <a:pt x="1381" y="2240"/>
                    </a:lnTo>
                    <a:lnTo>
                      <a:pt x="1444" y="2135"/>
                    </a:lnTo>
                    <a:lnTo>
                      <a:pt x="1444" y="2009"/>
                    </a:lnTo>
                    <a:lnTo>
                      <a:pt x="1527" y="2009"/>
                    </a:lnTo>
                    <a:lnTo>
                      <a:pt x="1590" y="1905"/>
                    </a:lnTo>
                    <a:lnTo>
                      <a:pt x="1590" y="1779"/>
                    </a:lnTo>
                    <a:lnTo>
                      <a:pt x="1653" y="1717"/>
                    </a:lnTo>
                    <a:lnTo>
                      <a:pt x="1674" y="1779"/>
                    </a:lnTo>
                    <a:lnTo>
                      <a:pt x="1653" y="1842"/>
                    </a:lnTo>
                    <a:lnTo>
                      <a:pt x="1674" y="1926"/>
                    </a:lnTo>
                    <a:lnTo>
                      <a:pt x="1653" y="2051"/>
                    </a:lnTo>
                    <a:lnTo>
                      <a:pt x="1674" y="2198"/>
                    </a:lnTo>
                    <a:lnTo>
                      <a:pt x="1737" y="2198"/>
                    </a:lnTo>
                    <a:lnTo>
                      <a:pt x="1841" y="2051"/>
                    </a:lnTo>
                    <a:lnTo>
                      <a:pt x="1862" y="1926"/>
                    </a:lnTo>
                    <a:lnTo>
                      <a:pt x="1883" y="1884"/>
                    </a:lnTo>
                    <a:lnTo>
                      <a:pt x="1967" y="1842"/>
                    </a:lnTo>
                    <a:lnTo>
                      <a:pt x="2092" y="1696"/>
                    </a:lnTo>
                    <a:lnTo>
                      <a:pt x="2113" y="1570"/>
                    </a:lnTo>
                    <a:lnTo>
                      <a:pt x="2092" y="1465"/>
                    </a:lnTo>
                    <a:lnTo>
                      <a:pt x="2155" y="1361"/>
                    </a:lnTo>
                    <a:lnTo>
                      <a:pt x="2197" y="1486"/>
                    </a:lnTo>
                    <a:lnTo>
                      <a:pt x="2406" y="1361"/>
                    </a:lnTo>
                    <a:lnTo>
                      <a:pt x="2469" y="1193"/>
                    </a:lnTo>
                    <a:lnTo>
                      <a:pt x="2490" y="1089"/>
                    </a:lnTo>
                    <a:lnTo>
                      <a:pt x="2595" y="1068"/>
                    </a:lnTo>
                    <a:lnTo>
                      <a:pt x="2636" y="1047"/>
                    </a:lnTo>
                    <a:lnTo>
                      <a:pt x="2720" y="1089"/>
                    </a:lnTo>
                    <a:lnTo>
                      <a:pt x="2825" y="984"/>
                    </a:lnTo>
                    <a:lnTo>
                      <a:pt x="2888" y="1047"/>
                    </a:lnTo>
                    <a:lnTo>
                      <a:pt x="2825" y="1256"/>
                    </a:lnTo>
                    <a:lnTo>
                      <a:pt x="2678" y="1403"/>
                    </a:lnTo>
                    <a:lnTo>
                      <a:pt x="2636" y="1507"/>
                    </a:lnTo>
                    <a:lnTo>
                      <a:pt x="2574" y="1591"/>
                    </a:lnTo>
                    <a:lnTo>
                      <a:pt x="2574" y="1633"/>
                    </a:lnTo>
                    <a:lnTo>
                      <a:pt x="2469" y="1696"/>
                    </a:lnTo>
                    <a:lnTo>
                      <a:pt x="2323" y="1926"/>
                    </a:lnTo>
                    <a:lnTo>
                      <a:pt x="2323" y="1989"/>
                    </a:lnTo>
                    <a:lnTo>
                      <a:pt x="2385" y="2093"/>
                    </a:lnTo>
                    <a:lnTo>
                      <a:pt x="2364" y="2198"/>
                    </a:lnTo>
                    <a:lnTo>
                      <a:pt x="2427" y="2219"/>
                    </a:lnTo>
                    <a:lnTo>
                      <a:pt x="2532" y="2261"/>
                    </a:lnTo>
                    <a:lnTo>
                      <a:pt x="2616" y="2198"/>
                    </a:lnTo>
                    <a:lnTo>
                      <a:pt x="2720" y="2135"/>
                    </a:lnTo>
                    <a:lnTo>
                      <a:pt x="2741" y="2030"/>
                    </a:lnTo>
                    <a:lnTo>
                      <a:pt x="2741" y="1926"/>
                    </a:lnTo>
                    <a:lnTo>
                      <a:pt x="2825" y="1842"/>
                    </a:lnTo>
                    <a:lnTo>
                      <a:pt x="2888" y="1737"/>
                    </a:lnTo>
                    <a:lnTo>
                      <a:pt x="2950" y="1737"/>
                    </a:lnTo>
                    <a:lnTo>
                      <a:pt x="3013" y="1717"/>
                    </a:lnTo>
                    <a:lnTo>
                      <a:pt x="3097" y="1779"/>
                    </a:lnTo>
                    <a:lnTo>
                      <a:pt x="3201" y="1779"/>
                    </a:lnTo>
                    <a:lnTo>
                      <a:pt x="3243" y="1717"/>
                    </a:lnTo>
                    <a:lnTo>
                      <a:pt x="3432" y="1717"/>
                    </a:lnTo>
                    <a:lnTo>
                      <a:pt x="3515" y="1612"/>
                    </a:lnTo>
                    <a:lnTo>
                      <a:pt x="3557" y="1403"/>
                    </a:lnTo>
                    <a:lnTo>
                      <a:pt x="3662" y="1256"/>
                    </a:lnTo>
                    <a:lnTo>
                      <a:pt x="3662" y="1152"/>
                    </a:lnTo>
                    <a:lnTo>
                      <a:pt x="3683" y="1089"/>
                    </a:lnTo>
                    <a:lnTo>
                      <a:pt x="3766" y="1214"/>
                    </a:lnTo>
                    <a:lnTo>
                      <a:pt x="3871" y="1256"/>
                    </a:lnTo>
                    <a:lnTo>
                      <a:pt x="3892" y="1193"/>
                    </a:lnTo>
                    <a:lnTo>
                      <a:pt x="3892" y="1110"/>
                    </a:lnTo>
                    <a:lnTo>
                      <a:pt x="3787" y="963"/>
                    </a:lnTo>
                    <a:lnTo>
                      <a:pt x="3787" y="880"/>
                    </a:lnTo>
                    <a:lnTo>
                      <a:pt x="3934" y="775"/>
                    </a:lnTo>
                    <a:lnTo>
                      <a:pt x="4038" y="754"/>
                    </a:lnTo>
                    <a:lnTo>
                      <a:pt x="4143" y="691"/>
                    </a:lnTo>
                    <a:lnTo>
                      <a:pt x="4206" y="733"/>
                    </a:lnTo>
                    <a:lnTo>
                      <a:pt x="4289" y="733"/>
                    </a:lnTo>
                    <a:lnTo>
                      <a:pt x="4394" y="587"/>
                    </a:lnTo>
                    <a:lnTo>
                      <a:pt x="4373" y="524"/>
                    </a:lnTo>
                    <a:lnTo>
                      <a:pt x="4352" y="273"/>
                    </a:lnTo>
                    <a:lnTo>
                      <a:pt x="4373" y="231"/>
                    </a:lnTo>
                    <a:lnTo>
                      <a:pt x="4352" y="168"/>
                    </a:lnTo>
                    <a:lnTo>
                      <a:pt x="4352" y="22"/>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6" name="Google Shape;9196;p65"/>
              <p:cNvSpPr/>
              <p:nvPr/>
            </p:nvSpPr>
            <p:spPr>
              <a:xfrm>
                <a:off x="2580975" y="1547400"/>
                <a:ext cx="48150" cy="32475"/>
              </a:xfrm>
              <a:custGeom>
                <a:avLst/>
                <a:gdLst/>
                <a:ahLst/>
                <a:cxnLst/>
                <a:rect l="l" t="t" r="r" b="b"/>
                <a:pathLst>
                  <a:path w="1926" h="1299" extrusionOk="0">
                    <a:moveTo>
                      <a:pt x="796" y="1"/>
                    </a:moveTo>
                    <a:lnTo>
                      <a:pt x="524" y="43"/>
                    </a:lnTo>
                    <a:lnTo>
                      <a:pt x="440" y="43"/>
                    </a:lnTo>
                    <a:lnTo>
                      <a:pt x="336" y="126"/>
                    </a:lnTo>
                    <a:lnTo>
                      <a:pt x="231" y="168"/>
                    </a:lnTo>
                    <a:lnTo>
                      <a:pt x="210" y="315"/>
                    </a:lnTo>
                    <a:lnTo>
                      <a:pt x="64" y="419"/>
                    </a:lnTo>
                    <a:lnTo>
                      <a:pt x="64" y="524"/>
                    </a:lnTo>
                    <a:lnTo>
                      <a:pt x="1" y="629"/>
                    </a:lnTo>
                    <a:lnTo>
                      <a:pt x="22" y="754"/>
                    </a:lnTo>
                    <a:lnTo>
                      <a:pt x="22" y="880"/>
                    </a:lnTo>
                    <a:lnTo>
                      <a:pt x="106" y="880"/>
                    </a:lnTo>
                    <a:lnTo>
                      <a:pt x="231" y="963"/>
                    </a:lnTo>
                    <a:lnTo>
                      <a:pt x="315" y="1110"/>
                    </a:lnTo>
                    <a:lnTo>
                      <a:pt x="231" y="1193"/>
                    </a:lnTo>
                    <a:lnTo>
                      <a:pt x="252" y="1214"/>
                    </a:lnTo>
                    <a:lnTo>
                      <a:pt x="378" y="1214"/>
                    </a:lnTo>
                    <a:lnTo>
                      <a:pt x="524" y="1256"/>
                    </a:lnTo>
                    <a:lnTo>
                      <a:pt x="566" y="1214"/>
                    </a:lnTo>
                    <a:lnTo>
                      <a:pt x="691" y="1298"/>
                    </a:lnTo>
                    <a:lnTo>
                      <a:pt x="838" y="1298"/>
                    </a:lnTo>
                    <a:lnTo>
                      <a:pt x="943" y="1256"/>
                    </a:lnTo>
                    <a:lnTo>
                      <a:pt x="1068" y="1256"/>
                    </a:lnTo>
                    <a:lnTo>
                      <a:pt x="1110" y="1152"/>
                    </a:lnTo>
                    <a:lnTo>
                      <a:pt x="1110" y="1089"/>
                    </a:lnTo>
                    <a:lnTo>
                      <a:pt x="1215" y="1068"/>
                    </a:lnTo>
                    <a:lnTo>
                      <a:pt x="1256" y="984"/>
                    </a:lnTo>
                    <a:lnTo>
                      <a:pt x="1403" y="796"/>
                    </a:lnTo>
                    <a:lnTo>
                      <a:pt x="1382" y="733"/>
                    </a:lnTo>
                    <a:lnTo>
                      <a:pt x="1319" y="754"/>
                    </a:lnTo>
                    <a:lnTo>
                      <a:pt x="1215" y="733"/>
                    </a:lnTo>
                    <a:lnTo>
                      <a:pt x="1215" y="670"/>
                    </a:lnTo>
                    <a:lnTo>
                      <a:pt x="1361" y="545"/>
                    </a:lnTo>
                    <a:lnTo>
                      <a:pt x="1466" y="545"/>
                    </a:lnTo>
                    <a:lnTo>
                      <a:pt x="1738" y="440"/>
                    </a:lnTo>
                    <a:lnTo>
                      <a:pt x="1821" y="461"/>
                    </a:lnTo>
                    <a:lnTo>
                      <a:pt x="1926" y="273"/>
                    </a:lnTo>
                    <a:lnTo>
                      <a:pt x="1905" y="231"/>
                    </a:lnTo>
                    <a:lnTo>
                      <a:pt x="1779" y="210"/>
                    </a:lnTo>
                    <a:lnTo>
                      <a:pt x="1717" y="147"/>
                    </a:lnTo>
                    <a:lnTo>
                      <a:pt x="1591" y="126"/>
                    </a:lnTo>
                    <a:lnTo>
                      <a:pt x="1424" y="126"/>
                    </a:lnTo>
                    <a:lnTo>
                      <a:pt x="1403" y="105"/>
                    </a:lnTo>
                    <a:lnTo>
                      <a:pt x="1256" y="43"/>
                    </a:lnTo>
                    <a:lnTo>
                      <a:pt x="1173" y="64"/>
                    </a:lnTo>
                    <a:lnTo>
                      <a:pt x="1047" y="64"/>
                    </a:lnTo>
                    <a:lnTo>
                      <a:pt x="963" y="43"/>
                    </a:lnTo>
                    <a:lnTo>
                      <a:pt x="859" y="43"/>
                    </a:lnTo>
                    <a:lnTo>
                      <a:pt x="79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7" name="Google Shape;9197;p65"/>
              <p:cNvSpPr/>
              <p:nvPr/>
            </p:nvSpPr>
            <p:spPr>
              <a:xfrm>
                <a:off x="2474800" y="1600250"/>
                <a:ext cx="142825" cy="88425"/>
              </a:xfrm>
              <a:custGeom>
                <a:avLst/>
                <a:gdLst/>
                <a:ahLst/>
                <a:cxnLst/>
                <a:rect l="l" t="t" r="r" b="b"/>
                <a:pathLst>
                  <a:path w="5713" h="3537" extrusionOk="0">
                    <a:moveTo>
                      <a:pt x="2177" y="0"/>
                    </a:moveTo>
                    <a:lnTo>
                      <a:pt x="1863" y="84"/>
                    </a:lnTo>
                    <a:lnTo>
                      <a:pt x="1800" y="126"/>
                    </a:lnTo>
                    <a:lnTo>
                      <a:pt x="1863" y="188"/>
                    </a:lnTo>
                    <a:lnTo>
                      <a:pt x="1863" y="293"/>
                    </a:lnTo>
                    <a:lnTo>
                      <a:pt x="1988" y="356"/>
                    </a:lnTo>
                    <a:lnTo>
                      <a:pt x="2051" y="460"/>
                    </a:lnTo>
                    <a:lnTo>
                      <a:pt x="1967" y="439"/>
                    </a:lnTo>
                    <a:lnTo>
                      <a:pt x="1842" y="335"/>
                    </a:lnTo>
                    <a:lnTo>
                      <a:pt x="1758" y="335"/>
                    </a:lnTo>
                    <a:lnTo>
                      <a:pt x="1695" y="293"/>
                    </a:lnTo>
                    <a:lnTo>
                      <a:pt x="1591" y="293"/>
                    </a:lnTo>
                    <a:lnTo>
                      <a:pt x="1465" y="335"/>
                    </a:lnTo>
                    <a:lnTo>
                      <a:pt x="1381" y="335"/>
                    </a:lnTo>
                    <a:lnTo>
                      <a:pt x="1319" y="398"/>
                    </a:lnTo>
                    <a:lnTo>
                      <a:pt x="1256" y="502"/>
                    </a:lnTo>
                    <a:lnTo>
                      <a:pt x="1130" y="607"/>
                    </a:lnTo>
                    <a:lnTo>
                      <a:pt x="1214" y="711"/>
                    </a:lnTo>
                    <a:lnTo>
                      <a:pt x="1444" y="753"/>
                    </a:lnTo>
                    <a:lnTo>
                      <a:pt x="1549" y="753"/>
                    </a:lnTo>
                    <a:lnTo>
                      <a:pt x="1653" y="837"/>
                    </a:lnTo>
                    <a:lnTo>
                      <a:pt x="1737" y="837"/>
                    </a:lnTo>
                    <a:lnTo>
                      <a:pt x="1758" y="879"/>
                    </a:lnTo>
                    <a:lnTo>
                      <a:pt x="1695" y="921"/>
                    </a:lnTo>
                    <a:lnTo>
                      <a:pt x="1570" y="879"/>
                    </a:lnTo>
                    <a:lnTo>
                      <a:pt x="1319" y="858"/>
                    </a:lnTo>
                    <a:lnTo>
                      <a:pt x="1109" y="879"/>
                    </a:lnTo>
                    <a:lnTo>
                      <a:pt x="1026" y="858"/>
                    </a:lnTo>
                    <a:lnTo>
                      <a:pt x="921" y="879"/>
                    </a:lnTo>
                    <a:lnTo>
                      <a:pt x="754" y="1046"/>
                    </a:lnTo>
                    <a:lnTo>
                      <a:pt x="607" y="1193"/>
                    </a:lnTo>
                    <a:lnTo>
                      <a:pt x="628" y="1256"/>
                    </a:lnTo>
                    <a:lnTo>
                      <a:pt x="754" y="1256"/>
                    </a:lnTo>
                    <a:lnTo>
                      <a:pt x="942" y="1297"/>
                    </a:lnTo>
                    <a:lnTo>
                      <a:pt x="1068" y="1276"/>
                    </a:lnTo>
                    <a:lnTo>
                      <a:pt x="1214" y="1276"/>
                    </a:lnTo>
                    <a:lnTo>
                      <a:pt x="1256" y="1339"/>
                    </a:lnTo>
                    <a:lnTo>
                      <a:pt x="1340" y="1381"/>
                    </a:lnTo>
                    <a:lnTo>
                      <a:pt x="1214" y="1486"/>
                    </a:lnTo>
                    <a:lnTo>
                      <a:pt x="1068" y="1486"/>
                    </a:lnTo>
                    <a:lnTo>
                      <a:pt x="963" y="1569"/>
                    </a:lnTo>
                    <a:lnTo>
                      <a:pt x="837" y="1548"/>
                    </a:lnTo>
                    <a:lnTo>
                      <a:pt x="712" y="1465"/>
                    </a:lnTo>
                    <a:lnTo>
                      <a:pt x="503" y="1465"/>
                    </a:lnTo>
                    <a:lnTo>
                      <a:pt x="419" y="1444"/>
                    </a:lnTo>
                    <a:lnTo>
                      <a:pt x="314" y="1465"/>
                    </a:lnTo>
                    <a:lnTo>
                      <a:pt x="84" y="1611"/>
                    </a:lnTo>
                    <a:lnTo>
                      <a:pt x="126" y="1674"/>
                    </a:lnTo>
                    <a:lnTo>
                      <a:pt x="126" y="1800"/>
                    </a:lnTo>
                    <a:lnTo>
                      <a:pt x="0" y="1800"/>
                    </a:lnTo>
                    <a:lnTo>
                      <a:pt x="0" y="1862"/>
                    </a:lnTo>
                    <a:lnTo>
                      <a:pt x="189" y="1988"/>
                    </a:lnTo>
                    <a:lnTo>
                      <a:pt x="314" y="2134"/>
                    </a:lnTo>
                    <a:lnTo>
                      <a:pt x="377" y="2134"/>
                    </a:lnTo>
                    <a:lnTo>
                      <a:pt x="398" y="2030"/>
                    </a:lnTo>
                    <a:lnTo>
                      <a:pt x="482" y="2072"/>
                    </a:lnTo>
                    <a:lnTo>
                      <a:pt x="419" y="2134"/>
                    </a:lnTo>
                    <a:lnTo>
                      <a:pt x="544" y="2239"/>
                    </a:lnTo>
                    <a:lnTo>
                      <a:pt x="544" y="2385"/>
                    </a:lnTo>
                    <a:lnTo>
                      <a:pt x="649" y="2427"/>
                    </a:lnTo>
                    <a:lnTo>
                      <a:pt x="733" y="2344"/>
                    </a:lnTo>
                    <a:lnTo>
                      <a:pt x="733" y="2218"/>
                    </a:lnTo>
                    <a:lnTo>
                      <a:pt x="796" y="2239"/>
                    </a:lnTo>
                    <a:lnTo>
                      <a:pt x="900" y="2239"/>
                    </a:lnTo>
                    <a:lnTo>
                      <a:pt x="837" y="2323"/>
                    </a:lnTo>
                    <a:lnTo>
                      <a:pt x="837" y="2427"/>
                    </a:lnTo>
                    <a:lnTo>
                      <a:pt x="963" y="2511"/>
                    </a:lnTo>
                    <a:lnTo>
                      <a:pt x="1068" y="2490"/>
                    </a:lnTo>
                    <a:lnTo>
                      <a:pt x="1109" y="2406"/>
                    </a:lnTo>
                    <a:lnTo>
                      <a:pt x="1277" y="2323"/>
                    </a:lnTo>
                    <a:lnTo>
                      <a:pt x="1319" y="2197"/>
                    </a:lnTo>
                    <a:lnTo>
                      <a:pt x="1340" y="2176"/>
                    </a:lnTo>
                    <a:lnTo>
                      <a:pt x="1423" y="2281"/>
                    </a:lnTo>
                    <a:lnTo>
                      <a:pt x="1465" y="2197"/>
                    </a:lnTo>
                    <a:lnTo>
                      <a:pt x="1591" y="2176"/>
                    </a:lnTo>
                    <a:lnTo>
                      <a:pt x="1674" y="2176"/>
                    </a:lnTo>
                    <a:lnTo>
                      <a:pt x="1549" y="2281"/>
                    </a:lnTo>
                    <a:lnTo>
                      <a:pt x="1423" y="2344"/>
                    </a:lnTo>
                    <a:lnTo>
                      <a:pt x="1423" y="2448"/>
                    </a:lnTo>
                    <a:lnTo>
                      <a:pt x="1570" y="2511"/>
                    </a:lnTo>
                    <a:lnTo>
                      <a:pt x="1674" y="2490"/>
                    </a:lnTo>
                    <a:lnTo>
                      <a:pt x="1737" y="2532"/>
                    </a:lnTo>
                    <a:lnTo>
                      <a:pt x="1842" y="2511"/>
                    </a:lnTo>
                    <a:lnTo>
                      <a:pt x="1946" y="2490"/>
                    </a:lnTo>
                    <a:lnTo>
                      <a:pt x="2009" y="2406"/>
                    </a:lnTo>
                    <a:lnTo>
                      <a:pt x="2093" y="2490"/>
                    </a:lnTo>
                    <a:lnTo>
                      <a:pt x="2093" y="2553"/>
                    </a:lnTo>
                    <a:lnTo>
                      <a:pt x="2260" y="2553"/>
                    </a:lnTo>
                    <a:lnTo>
                      <a:pt x="2407" y="2490"/>
                    </a:lnTo>
                    <a:lnTo>
                      <a:pt x="2407" y="2553"/>
                    </a:lnTo>
                    <a:lnTo>
                      <a:pt x="2574" y="2553"/>
                    </a:lnTo>
                    <a:lnTo>
                      <a:pt x="2637" y="2490"/>
                    </a:lnTo>
                    <a:lnTo>
                      <a:pt x="2700" y="2532"/>
                    </a:lnTo>
                    <a:lnTo>
                      <a:pt x="2616" y="2595"/>
                    </a:lnTo>
                    <a:lnTo>
                      <a:pt x="2595" y="2657"/>
                    </a:lnTo>
                    <a:lnTo>
                      <a:pt x="2323" y="2657"/>
                    </a:lnTo>
                    <a:lnTo>
                      <a:pt x="2218" y="2741"/>
                    </a:lnTo>
                    <a:lnTo>
                      <a:pt x="2156" y="2720"/>
                    </a:lnTo>
                    <a:lnTo>
                      <a:pt x="2009" y="2720"/>
                    </a:lnTo>
                    <a:lnTo>
                      <a:pt x="1842" y="2657"/>
                    </a:lnTo>
                    <a:lnTo>
                      <a:pt x="1653" y="2657"/>
                    </a:lnTo>
                    <a:lnTo>
                      <a:pt x="1486" y="2741"/>
                    </a:lnTo>
                    <a:lnTo>
                      <a:pt x="1381" y="2741"/>
                    </a:lnTo>
                    <a:lnTo>
                      <a:pt x="1256" y="2720"/>
                    </a:lnTo>
                    <a:lnTo>
                      <a:pt x="1172" y="2762"/>
                    </a:lnTo>
                    <a:lnTo>
                      <a:pt x="1005" y="2720"/>
                    </a:lnTo>
                    <a:lnTo>
                      <a:pt x="837" y="2762"/>
                    </a:lnTo>
                    <a:lnTo>
                      <a:pt x="816" y="2950"/>
                    </a:lnTo>
                    <a:lnTo>
                      <a:pt x="837" y="3034"/>
                    </a:lnTo>
                    <a:lnTo>
                      <a:pt x="796" y="3160"/>
                    </a:lnTo>
                    <a:lnTo>
                      <a:pt x="921" y="3285"/>
                    </a:lnTo>
                    <a:lnTo>
                      <a:pt x="963" y="3390"/>
                    </a:lnTo>
                    <a:lnTo>
                      <a:pt x="1130" y="3432"/>
                    </a:lnTo>
                    <a:lnTo>
                      <a:pt x="1319" y="3494"/>
                    </a:lnTo>
                    <a:lnTo>
                      <a:pt x="1465" y="3494"/>
                    </a:lnTo>
                    <a:lnTo>
                      <a:pt x="1633" y="3452"/>
                    </a:lnTo>
                    <a:lnTo>
                      <a:pt x="1779" y="3452"/>
                    </a:lnTo>
                    <a:lnTo>
                      <a:pt x="1800" y="3536"/>
                    </a:lnTo>
                    <a:lnTo>
                      <a:pt x="1946" y="3536"/>
                    </a:lnTo>
                    <a:lnTo>
                      <a:pt x="2072" y="3473"/>
                    </a:lnTo>
                    <a:lnTo>
                      <a:pt x="2093" y="3473"/>
                    </a:lnTo>
                    <a:lnTo>
                      <a:pt x="2218" y="3452"/>
                    </a:lnTo>
                    <a:lnTo>
                      <a:pt x="2260" y="3369"/>
                    </a:lnTo>
                    <a:lnTo>
                      <a:pt x="2386" y="3369"/>
                    </a:lnTo>
                    <a:lnTo>
                      <a:pt x="2428" y="3348"/>
                    </a:lnTo>
                    <a:lnTo>
                      <a:pt x="2469" y="3243"/>
                    </a:lnTo>
                    <a:lnTo>
                      <a:pt x="2532" y="3222"/>
                    </a:lnTo>
                    <a:lnTo>
                      <a:pt x="2616" y="3222"/>
                    </a:lnTo>
                    <a:lnTo>
                      <a:pt x="2679" y="3139"/>
                    </a:lnTo>
                    <a:lnTo>
                      <a:pt x="2741" y="3180"/>
                    </a:lnTo>
                    <a:lnTo>
                      <a:pt x="2909" y="3180"/>
                    </a:lnTo>
                    <a:lnTo>
                      <a:pt x="2930" y="3222"/>
                    </a:lnTo>
                    <a:lnTo>
                      <a:pt x="3055" y="3222"/>
                    </a:lnTo>
                    <a:lnTo>
                      <a:pt x="3118" y="3160"/>
                    </a:lnTo>
                    <a:lnTo>
                      <a:pt x="3306" y="3076"/>
                    </a:lnTo>
                    <a:lnTo>
                      <a:pt x="3369" y="3076"/>
                    </a:lnTo>
                    <a:lnTo>
                      <a:pt x="3453" y="3055"/>
                    </a:lnTo>
                    <a:lnTo>
                      <a:pt x="3453" y="2971"/>
                    </a:lnTo>
                    <a:lnTo>
                      <a:pt x="3537" y="3013"/>
                    </a:lnTo>
                    <a:lnTo>
                      <a:pt x="3557" y="3076"/>
                    </a:lnTo>
                    <a:lnTo>
                      <a:pt x="3516" y="3160"/>
                    </a:lnTo>
                    <a:lnTo>
                      <a:pt x="3516" y="3222"/>
                    </a:lnTo>
                    <a:lnTo>
                      <a:pt x="3662" y="3264"/>
                    </a:lnTo>
                    <a:lnTo>
                      <a:pt x="3746" y="3243"/>
                    </a:lnTo>
                    <a:lnTo>
                      <a:pt x="3767" y="3160"/>
                    </a:lnTo>
                    <a:lnTo>
                      <a:pt x="3892" y="3118"/>
                    </a:lnTo>
                    <a:lnTo>
                      <a:pt x="3934" y="3118"/>
                    </a:lnTo>
                    <a:lnTo>
                      <a:pt x="3955" y="3180"/>
                    </a:lnTo>
                    <a:lnTo>
                      <a:pt x="3871" y="3264"/>
                    </a:lnTo>
                    <a:lnTo>
                      <a:pt x="3892" y="3348"/>
                    </a:lnTo>
                    <a:lnTo>
                      <a:pt x="4039" y="3390"/>
                    </a:lnTo>
                    <a:lnTo>
                      <a:pt x="4206" y="3369"/>
                    </a:lnTo>
                    <a:lnTo>
                      <a:pt x="4394" y="3285"/>
                    </a:lnTo>
                    <a:lnTo>
                      <a:pt x="4478" y="3285"/>
                    </a:lnTo>
                    <a:lnTo>
                      <a:pt x="4583" y="3264"/>
                    </a:lnTo>
                    <a:lnTo>
                      <a:pt x="4666" y="3327"/>
                    </a:lnTo>
                    <a:lnTo>
                      <a:pt x="4708" y="3285"/>
                    </a:lnTo>
                    <a:lnTo>
                      <a:pt x="4708" y="3243"/>
                    </a:lnTo>
                    <a:lnTo>
                      <a:pt x="4771" y="3222"/>
                    </a:lnTo>
                    <a:lnTo>
                      <a:pt x="4834" y="3222"/>
                    </a:lnTo>
                    <a:lnTo>
                      <a:pt x="4876" y="3139"/>
                    </a:lnTo>
                    <a:lnTo>
                      <a:pt x="4876" y="3055"/>
                    </a:lnTo>
                    <a:lnTo>
                      <a:pt x="4980" y="2971"/>
                    </a:lnTo>
                    <a:lnTo>
                      <a:pt x="5085" y="2971"/>
                    </a:lnTo>
                    <a:lnTo>
                      <a:pt x="5190" y="2804"/>
                    </a:lnTo>
                    <a:lnTo>
                      <a:pt x="5190" y="2720"/>
                    </a:lnTo>
                    <a:lnTo>
                      <a:pt x="5210" y="2657"/>
                    </a:lnTo>
                    <a:lnTo>
                      <a:pt x="5294" y="2657"/>
                    </a:lnTo>
                    <a:lnTo>
                      <a:pt x="5399" y="2616"/>
                    </a:lnTo>
                    <a:lnTo>
                      <a:pt x="5524" y="2490"/>
                    </a:lnTo>
                    <a:lnTo>
                      <a:pt x="5650" y="2218"/>
                    </a:lnTo>
                    <a:lnTo>
                      <a:pt x="5713" y="2072"/>
                    </a:lnTo>
                    <a:lnTo>
                      <a:pt x="5650" y="1967"/>
                    </a:lnTo>
                    <a:lnTo>
                      <a:pt x="5566" y="1779"/>
                    </a:lnTo>
                    <a:lnTo>
                      <a:pt x="5441" y="1695"/>
                    </a:lnTo>
                    <a:lnTo>
                      <a:pt x="5357" y="1695"/>
                    </a:lnTo>
                    <a:lnTo>
                      <a:pt x="5190" y="1820"/>
                    </a:lnTo>
                    <a:lnTo>
                      <a:pt x="5190" y="1925"/>
                    </a:lnTo>
                    <a:lnTo>
                      <a:pt x="5106" y="2072"/>
                    </a:lnTo>
                    <a:lnTo>
                      <a:pt x="5127" y="2092"/>
                    </a:lnTo>
                    <a:lnTo>
                      <a:pt x="5106" y="2134"/>
                    </a:lnTo>
                    <a:lnTo>
                      <a:pt x="5022" y="2134"/>
                    </a:lnTo>
                    <a:lnTo>
                      <a:pt x="4918" y="2239"/>
                    </a:lnTo>
                    <a:lnTo>
                      <a:pt x="4897" y="2197"/>
                    </a:lnTo>
                    <a:lnTo>
                      <a:pt x="4980" y="2009"/>
                    </a:lnTo>
                    <a:lnTo>
                      <a:pt x="5001" y="1883"/>
                    </a:lnTo>
                    <a:lnTo>
                      <a:pt x="4834" y="1800"/>
                    </a:lnTo>
                    <a:lnTo>
                      <a:pt x="4771" y="1820"/>
                    </a:lnTo>
                    <a:lnTo>
                      <a:pt x="4687" y="1904"/>
                    </a:lnTo>
                    <a:lnTo>
                      <a:pt x="4499" y="2009"/>
                    </a:lnTo>
                    <a:lnTo>
                      <a:pt x="4457" y="2113"/>
                    </a:lnTo>
                    <a:lnTo>
                      <a:pt x="4394" y="2030"/>
                    </a:lnTo>
                    <a:lnTo>
                      <a:pt x="4415" y="1925"/>
                    </a:lnTo>
                    <a:lnTo>
                      <a:pt x="4583" y="1800"/>
                    </a:lnTo>
                    <a:lnTo>
                      <a:pt x="4771" y="1695"/>
                    </a:lnTo>
                    <a:lnTo>
                      <a:pt x="4834" y="1569"/>
                    </a:lnTo>
                    <a:lnTo>
                      <a:pt x="4813" y="1507"/>
                    </a:lnTo>
                    <a:lnTo>
                      <a:pt x="4666" y="1507"/>
                    </a:lnTo>
                    <a:lnTo>
                      <a:pt x="4562" y="1548"/>
                    </a:lnTo>
                    <a:lnTo>
                      <a:pt x="4499" y="1548"/>
                    </a:lnTo>
                    <a:lnTo>
                      <a:pt x="4499" y="1486"/>
                    </a:lnTo>
                    <a:lnTo>
                      <a:pt x="4583" y="1402"/>
                    </a:lnTo>
                    <a:lnTo>
                      <a:pt x="4771" y="1276"/>
                    </a:lnTo>
                    <a:lnTo>
                      <a:pt x="4813" y="1276"/>
                    </a:lnTo>
                    <a:lnTo>
                      <a:pt x="4876" y="1235"/>
                    </a:lnTo>
                    <a:lnTo>
                      <a:pt x="4876" y="942"/>
                    </a:lnTo>
                    <a:lnTo>
                      <a:pt x="4834" y="921"/>
                    </a:lnTo>
                    <a:lnTo>
                      <a:pt x="4834" y="753"/>
                    </a:lnTo>
                    <a:lnTo>
                      <a:pt x="4876" y="649"/>
                    </a:lnTo>
                    <a:lnTo>
                      <a:pt x="4876" y="565"/>
                    </a:lnTo>
                    <a:lnTo>
                      <a:pt x="4938" y="502"/>
                    </a:lnTo>
                    <a:lnTo>
                      <a:pt x="5022" y="502"/>
                    </a:lnTo>
                    <a:lnTo>
                      <a:pt x="5085" y="419"/>
                    </a:lnTo>
                    <a:lnTo>
                      <a:pt x="5022" y="335"/>
                    </a:lnTo>
                    <a:lnTo>
                      <a:pt x="5043" y="251"/>
                    </a:lnTo>
                    <a:lnTo>
                      <a:pt x="4897" y="188"/>
                    </a:lnTo>
                    <a:lnTo>
                      <a:pt x="4813" y="188"/>
                    </a:lnTo>
                    <a:lnTo>
                      <a:pt x="4562" y="419"/>
                    </a:lnTo>
                    <a:lnTo>
                      <a:pt x="4415" y="460"/>
                    </a:lnTo>
                    <a:lnTo>
                      <a:pt x="4374" y="565"/>
                    </a:lnTo>
                    <a:lnTo>
                      <a:pt x="4394" y="628"/>
                    </a:lnTo>
                    <a:lnTo>
                      <a:pt x="4290" y="628"/>
                    </a:lnTo>
                    <a:lnTo>
                      <a:pt x="4248" y="607"/>
                    </a:lnTo>
                    <a:lnTo>
                      <a:pt x="4143" y="649"/>
                    </a:lnTo>
                    <a:lnTo>
                      <a:pt x="4039" y="816"/>
                    </a:lnTo>
                    <a:lnTo>
                      <a:pt x="4081" y="942"/>
                    </a:lnTo>
                    <a:lnTo>
                      <a:pt x="4081" y="1067"/>
                    </a:lnTo>
                    <a:lnTo>
                      <a:pt x="4143" y="1130"/>
                    </a:lnTo>
                    <a:lnTo>
                      <a:pt x="4206" y="1297"/>
                    </a:lnTo>
                    <a:lnTo>
                      <a:pt x="4143" y="1465"/>
                    </a:lnTo>
                    <a:lnTo>
                      <a:pt x="4039" y="1465"/>
                    </a:lnTo>
                    <a:lnTo>
                      <a:pt x="3871" y="1507"/>
                    </a:lnTo>
                    <a:lnTo>
                      <a:pt x="3788" y="1507"/>
                    </a:lnTo>
                    <a:lnTo>
                      <a:pt x="3746" y="1569"/>
                    </a:lnTo>
                    <a:lnTo>
                      <a:pt x="3788" y="1674"/>
                    </a:lnTo>
                    <a:lnTo>
                      <a:pt x="3788" y="1758"/>
                    </a:lnTo>
                    <a:lnTo>
                      <a:pt x="3892" y="1883"/>
                    </a:lnTo>
                    <a:lnTo>
                      <a:pt x="3955" y="2072"/>
                    </a:lnTo>
                    <a:lnTo>
                      <a:pt x="3767" y="2134"/>
                    </a:lnTo>
                    <a:lnTo>
                      <a:pt x="3788" y="2197"/>
                    </a:lnTo>
                    <a:lnTo>
                      <a:pt x="3829" y="2239"/>
                    </a:lnTo>
                    <a:lnTo>
                      <a:pt x="3746" y="2281"/>
                    </a:lnTo>
                    <a:lnTo>
                      <a:pt x="3662" y="2134"/>
                    </a:lnTo>
                    <a:lnTo>
                      <a:pt x="3453" y="2092"/>
                    </a:lnTo>
                    <a:lnTo>
                      <a:pt x="3411" y="2113"/>
                    </a:lnTo>
                    <a:lnTo>
                      <a:pt x="3265" y="2092"/>
                    </a:lnTo>
                    <a:lnTo>
                      <a:pt x="3244" y="2009"/>
                    </a:lnTo>
                    <a:lnTo>
                      <a:pt x="3202" y="1967"/>
                    </a:lnTo>
                    <a:lnTo>
                      <a:pt x="3118" y="2030"/>
                    </a:lnTo>
                    <a:lnTo>
                      <a:pt x="2993" y="2092"/>
                    </a:lnTo>
                    <a:lnTo>
                      <a:pt x="2930" y="2030"/>
                    </a:lnTo>
                    <a:lnTo>
                      <a:pt x="2930" y="1820"/>
                    </a:lnTo>
                    <a:lnTo>
                      <a:pt x="3034" y="1758"/>
                    </a:lnTo>
                    <a:lnTo>
                      <a:pt x="3118" y="1507"/>
                    </a:lnTo>
                    <a:lnTo>
                      <a:pt x="3034" y="1507"/>
                    </a:lnTo>
                    <a:lnTo>
                      <a:pt x="2909" y="1465"/>
                    </a:lnTo>
                    <a:lnTo>
                      <a:pt x="2804" y="1486"/>
                    </a:lnTo>
                    <a:lnTo>
                      <a:pt x="2783" y="1402"/>
                    </a:lnTo>
                    <a:lnTo>
                      <a:pt x="2888" y="1381"/>
                    </a:lnTo>
                    <a:lnTo>
                      <a:pt x="2993" y="1402"/>
                    </a:lnTo>
                    <a:lnTo>
                      <a:pt x="3034" y="1339"/>
                    </a:lnTo>
                    <a:lnTo>
                      <a:pt x="3013" y="1088"/>
                    </a:lnTo>
                    <a:lnTo>
                      <a:pt x="2909" y="963"/>
                    </a:lnTo>
                    <a:lnTo>
                      <a:pt x="2951" y="879"/>
                    </a:lnTo>
                    <a:lnTo>
                      <a:pt x="3013" y="858"/>
                    </a:lnTo>
                    <a:lnTo>
                      <a:pt x="3034" y="774"/>
                    </a:lnTo>
                    <a:lnTo>
                      <a:pt x="2951" y="711"/>
                    </a:lnTo>
                    <a:lnTo>
                      <a:pt x="2951" y="649"/>
                    </a:lnTo>
                    <a:lnTo>
                      <a:pt x="2909" y="565"/>
                    </a:lnTo>
                    <a:lnTo>
                      <a:pt x="2825" y="565"/>
                    </a:lnTo>
                    <a:lnTo>
                      <a:pt x="2783" y="523"/>
                    </a:lnTo>
                    <a:lnTo>
                      <a:pt x="2700" y="565"/>
                    </a:lnTo>
                    <a:lnTo>
                      <a:pt x="2490" y="565"/>
                    </a:lnTo>
                    <a:lnTo>
                      <a:pt x="2428" y="502"/>
                    </a:lnTo>
                    <a:lnTo>
                      <a:pt x="2532" y="335"/>
                    </a:lnTo>
                    <a:lnTo>
                      <a:pt x="2616" y="293"/>
                    </a:lnTo>
                    <a:lnTo>
                      <a:pt x="2574" y="126"/>
                    </a:lnTo>
                    <a:lnTo>
                      <a:pt x="2469" y="21"/>
                    </a:lnTo>
                    <a:lnTo>
                      <a:pt x="2281" y="21"/>
                    </a:lnTo>
                    <a:lnTo>
                      <a:pt x="217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8" name="Google Shape;9198;p65"/>
              <p:cNvSpPr/>
              <p:nvPr/>
            </p:nvSpPr>
            <p:spPr>
              <a:xfrm>
                <a:off x="2638000" y="1637900"/>
                <a:ext cx="69075" cy="67500"/>
              </a:xfrm>
              <a:custGeom>
                <a:avLst/>
                <a:gdLst/>
                <a:ahLst/>
                <a:cxnLst/>
                <a:rect l="l" t="t" r="r" b="b"/>
                <a:pathLst>
                  <a:path w="2763" h="2700" extrusionOk="0">
                    <a:moveTo>
                      <a:pt x="1884" y="1"/>
                    </a:moveTo>
                    <a:lnTo>
                      <a:pt x="1758" y="84"/>
                    </a:lnTo>
                    <a:lnTo>
                      <a:pt x="1654" y="84"/>
                    </a:lnTo>
                    <a:lnTo>
                      <a:pt x="1612" y="126"/>
                    </a:lnTo>
                    <a:lnTo>
                      <a:pt x="1507" y="126"/>
                    </a:lnTo>
                    <a:lnTo>
                      <a:pt x="1423" y="189"/>
                    </a:lnTo>
                    <a:lnTo>
                      <a:pt x="1423" y="335"/>
                    </a:lnTo>
                    <a:lnTo>
                      <a:pt x="1403" y="398"/>
                    </a:lnTo>
                    <a:lnTo>
                      <a:pt x="1423" y="545"/>
                    </a:lnTo>
                    <a:lnTo>
                      <a:pt x="1528" y="649"/>
                    </a:lnTo>
                    <a:lnTo>
                      <a:pt x="1549" y="733"/>
                    </a:lnTo>
                    <a:lnTo>
                      <a:pt x="1549" y="733"/>
                    </a:lnTo>
                    <a:lnTo>
                      <a:pt x="1444" y="691"/>
                    </a:lnTo>
                    <a:lnTo>
                      <a:pt x="1361" y="691"/>
                    </a:lnTo>
                    <a:lnTo>
                      <a:pt x="1340" y="733"/>
                    </a:lnTo>
                    <a:lnTo>
                      <a:pt x="1528" y="858"/>
                    </a:lnTo>
                    <a:lnTo>
                      <a:pt x="1528" y="963"/>
                    </a:lnTo>
                    <a:lnTo>
                      <a:pt x="1423" y="1005"/>
                    </a:lnTo>
                    <a:lnTo>
                      <a:pt x="1403" y="1151"/>
                    </a:lnTo>
                    <a:lnTo>
                      <a:pt x="1444" y="1235"/>
                    </a:lnTo>
                    <a:lnTo>
                      <a:pt x="1340" y="1319"/>
                    </a:lnTo>
                    <a:lnTo>
                      <a:pt x="1235" y="1256"/>
                    </a:lnTo>
                    <a:lnTo>
                      <a:pt x="1235" y="1214"/>
                    </a:lnTo>
                    <a:lnTo>
                      <a:pt x="1256" y="1110"/>
                    </a:lnTo>
                    <a:lnTo>
                      <a:pt x="1235" y="796"/>
                    </a:lnTo>
                    <a:lnTo>
                      <a:pt x="1151" y="712"/>
                    </a:lnTo>
                    <a:lnTo>
                      <a:pt x="1131" y="628"/>
                    </a:lnTo>
                    <a:lnTo>
                      <a:pt x="1151" y="586"/>
                    </a:lnTo>
                    <a:lnTo>
                      <a:pt x="1151" y="482"/>
                    </a:lnTo>
                    <a:lnTo>
                      <a:pt x="1110" y="419"/>
                    </a:lnTo>
                    <a:lnTo>
                      <a:pt x="1089" y="314"/>
                    </a:lnTo>
                    <a:lnTo>
                      <a:pt x="1026" y="273"/>
                    </a:lnTo>
                    <a:lnTo>
                      <a:pt x="900" y="314"/>
                    </a:lnTo>
                    <a:lnTo>
                      <a:pt x="879" y="377"/>
                    </a:lnTo>
                    <a:lnTo>
                      <a:pt x="775" y="461"/>
                    </a:lnTo>
                    <a:lnTo>
                      <a:pt x="733" y="524"/>
                    </a:lnTo>
                    <a:lnTo>
                      <a:pt x="796" y="566"/>
                    </a:lnTo>
                    <a:lnTo>
                      <a:pt x="838" y="566"/>
                    </a:lnTo>
                    <a:lnTo>
                      <a:pt x="900" y="628"/>
                    </a:lnTo>
                    <a:lnTo>
                      <a:pt x="796" y="670"/>
                    </a:lnTo>
                    <a:lnTo>
                      <a:pt x="775" y="733"/>
                    </a:lnTo>
                    <a:lnTo>
                      <a:pt x="670" y="796"/>
                    </a:lnTo>
                    <a:lnTo>
                      <a:pt x="628" y="942"/>
                    </a:lnTo>
                    <a:lnTo>
                      <a:pt x="733" y="984"/>
                    </a:lnTo>
                    <a:lnTo>
                      <a:pt x="733" y="1026"/>
                    </a:lnTo>
                    <a:lnTo>
                      <a:pt x="607" y="1068"/>
                    </a:lnTo>
                    <a:lnTo>
                      <a:pt x="587" y="1172"/>
                    </a:lnTo>
                    <a:lnTo>
                      <a:pt x="628" y="1256"/>
                    </a:lnTo>
                    <a:lnTo>
                      <a:pt x="670" y="1361"/>
                    </a:lnTo>
                    <a:lnTo>
                      <a:pt x="607" y="1423"/>
                    </a:lnTo>
                    <a:lnTo>
                      <a:pt x="566" y="1382"/>
                    </a:lnTo>
                    <a:lnTo>
                      <a:pt x="566" y="1235"/>
                    </a:lnTo>
                    <a:lnTo>
                      <a:pt x="503" y="1214"/>
                    </a:lnTo>
                    <a:lnTo>
                      <a:pt x="503" y="1110"/>
                    </a:lnTo>
                    <a:lnTo>
                      <a:pt x="461" y="1130"/>
                    </a:lnTo>
                    <a:lnTo>
                      <a:pt x="294" y="1130"/>
                    </a:lnTo>
                    <a:lnTo>
                      <a:pt x="273" y="1214"/>
                    </a:lnTo>
                    <a:lnTo>
                      <a:pt x="335" y="1256"/>
                    </a:lnTo>
                    <a:lnTo>
                      <a:pt x="252" y="1298"/>
                    </a:lnTo>
                    <a:lnTo>
                      <a:pt x="168" y="1235"/>
                    </a:lnTo>
                    <a:lnTo>
                      <a:pt x="84" y="1298"/>
                    </a:lnTo>
                    <a:lnTo>
                      <a:pt x="1" y="1256"/>
                    </a:lnTo>
                    <a:lnTo>
                      <a:pt x="1" y="1402"/>
                    </a:lnTo>
                    <a:lnTo>
                      <a:pt x="63" y="1444"/>
                    </a:lnTo>
                    <a:lnTo>
                      <a:pt x="147" y="1444"/>
                    </a:lnTo>
                    <a:lnTo>
                      <a:pt x="189" y="1465"/>
                    </a:lnTo>
                    <a:lnTo>
                      <a:pt x="252" y="1444"/>
                    </a:lnTo>
                    <a:lnTo>
                      <a:pt x="356" y="1444"/>
                    </a:lnTo>
                    <a:lnTo>
                      <a:pt x="419" y="1465"/>
                    </a:lnTo>
                    <a:lnTo>
                      <a:pt x="503" y="1444"/>
                    </a:lnTo>
                    <a:lnTo>
                      <a:pt x="628" y="1507"/>
                    </a:lnTo>
                    <a:lnTo>
                      <a:pt x="796" y="1465"/>
                    </a:lnTo>
                    <a:lnTo>
                      <a:pt x="879" y="1528"/>
                    </a:lnTo>
                    <a:lnTo>
                      <a:pt x="984" y="1528"/>
                    </a:lnTo>
                    <a:lnTo>
                      <a:pt x="1444" y="1612"/>
                    </a:lnTo>
                    <a:lnTo>
                      <a:pt x="1507" y="1654"/>
                    </a:lnTo>
                    <a:lnTo>
                      <a:pt x="1423" y="1695"/>
                    </a:lnTo>
                    <a:lnTo>
                      <a:pt x="1298" y="1674"/>
                    </a:lnTo>
                    <a:lnTo>
                      <a:pt x="1151" y="1674"/>
                    </a:lnTo>
                    <a:lnTo>
                      <a:pt x="1047" y="1737"/>
                    </a:lnTo>
                    <a:lnTo>
                      <a:pt x="879" y="1758"/>
                    </a:lnTo>
                    <a:lnTo>
                      <a:pt x="921" y="1758"/>
                    </a:lnTo>
                    <a:lnTo>
                      <a:pt x="984" y="1800"/>
                    </a:lnTo>
                    <a:lnTo>
                      <a:pt x="921" y="1842"/>
                    </a:lnTo>
                    <a:lnTo>
                      <a:pt x="754" y="1779"/>
                    </a:lnTo>
                    <a:lnTo>
                      <a:pt x="670" y="1758"/>
                    </a:lnTo>
                    <a:lnTo>
                      <a:pt x="587" y="1800"/>
                    </a:lnTo>
                    <a:lnTo>
                      <a:pt x="607" y="1863"/>
                    </a:lnTo>
                    <a:lnTo>
                      <a:pt x="587" y="1905"/>
                    </a:lnTo>
                    <a:lnTo>
                      <a:pt x="524" y="1863"/>
                    </a:lnTo>
                    <a:lnTo>
                      <a:pt x="482" y="1863"/>
                    </a:lnTo>
                    <a:lnTo>
                      <a:pt x="503" y="1905"/>
                    </a:lnTo>
                    <a:lnTo>
                      <a:pt x="503" y="1967"/>
                    </a:lnTo>
                    <a:lnTo>
                      <a:pt x="566" y="2009"/>
                    </a:lnTo>
                    <a:lnTo>
                      <a:pt x="649" y="2051"/>
                    </a:lnTo>
                    <a:lnTo>
                      <a:pt x="607" y="2114"/>
                    </a:lnTo>
                    <a:lnTo>
                      <a:pt x="670" y="2198"/>
                    </a:lnTo>
                    <a:lnTo>
                      <a:pt x="607" y="2198"/>
                    </a:lnTo>
                    <a:lnTo>
                      <a:pt x="566" y="2114"/>
                    </a:lnTo>
                    <a:lnTo>
                      <a:pt x="503" y="2114"/>
                    </a:lnTo>
                    <a:lnTo>
                      <a:pt x="461" y="2218"/>
                    </a:lnTo>
                    <a:lnTo>
                      <a:pt x="461" y="2281"/>
                    </a:lnTo>
                    <a:lnTo>
                      <a:pt x="440" y="2323"/>
                    </a:lnTo>
                    <a:lnTo>
                      <a:pt x="440" y="2428"/>
                    </a:lnTo>
                    <a:lnTo>
                      <a:pt x="503" y="2491"/>
                    </a:lnTo>
                    <a:lnTo>
                      <a:pt x="607" y="2491"/>
                    </a:lnTo>
                    <a:lnTo>
                      <a:pt x="670" y="2532"/>
                    </a:lnTo>
                    <a:lnTo>
                      <a:pt x="712" y="2532"/>
                    </a:lnTo>
                    <a:lnTo>
                      <a:pt x="775" y="2470"/>
                    </a:lnTo>
                    <a:lnTo>
                      <a:pt x="900" y="2407"/>
                    </a:lnTo>
                    <a:lnTo>
                      <a:pt x="817" y="2511"/>
                    </a:lnTo>
                    <a:lnTo>
                      <a:pt x="859" y="2595"/>
                    </a:lnTo>
                    <a:lnTo>
                      <a:pt x="921" y="2595"/>
                    </a:lnTo>
                    <a:lnTo>
                      <a:pt x="1005" y="2511"/>
                    </a:lnTo>
                    <a:lnTo>
                      <a:pt x="1026" y="2574"/>
                    </a:lnTo>
                    <a:lnTo>
                      <a:pt x="1068" y="2679"/>
                    </a:lnTo>
                    <a:lnTo>
                      <a:pt x="1382" y="2700"/>
                    </a:lnTo>
                    <a:lnTo>
                      <a:pt x="1444" y="2595"/>
                    </a:lnTo>
                    <a:lnTo>
                      <a:pt x="1423" y="2511"/>
                    </a:lnTo>
                    <a:lnTo>
                      <a:pt x="1444" y="2407"/>
                    </a:lnTo>
                    <a:lnTo>
                      <a:pt x="1507" y="2365"/>
                    </a:lnTo>
                    <a:lnTo>
                      <a:pt x="1528" y="2407"/>
                    </a:lnTo>
                    <a:lnTo>
                      <a:pt x="1528" y="2511"/>
                    </a:lnTo>
                    <a:lnTo>
                      <a:pt x="1570" y="2616"/>
                    </a:lnTo>
                    <a:lnTo>
                      <a:pt x="1612" y="2574"/>
                    </a:lnTo>
                    <a:lnTo>
                      <a:pt x="1612" y="2470"/>
                    </a:lnTo>
                    <a:lnTo>
                      <a:pt x="1612" y="2407"/>
                    </a:lnTo>
                    <a:lnTo>
                      <a:pt x="1654" y="2323"/>
                    </a:lnTo>
                    <a:lnTo>
                      <a:pt x="1675" y="2281"/>
                    </a:lnTo>
                    <a:lnTo>
                      <a:pt x="1570" y="2302"/>
                    </a:lnTo>
                    <a:lnTo>
                      <a:pt x="1486" y="2344"/>
                    </a:lnTo>
                    <a:lnTo>
                      <a:pt x="1528" y="2239"/>
                    </a:lnTo>
                    <a:lnTo>
                      <a:pt x="1633" y="2198"/>
                    </a:lnTo>
                    <a:lnTo>
                      <a:pt x="1695" y="2135"/>
                    </a:lnTo>
                    <a:lnTo>
                      <a:pt x="1758" y="2072"/>
                    </a:lnTo>
                    <a:lnTo>
                      <a:pt x="1758" y="1988"/>
                    </a:lnTo>
                    <a:lnTo>
                      <a:pt x="1821" y="1967"/>
                    </a:lnTo>
                    <a:lnTo>
                      <a:pt x="1905" y="1988"/>
                    </a:lnTo>
                    <a:lnTo>
                      <a:pt x="1905" y="2072"/>
                    </a:lnTo>
                    <a:lnTo>
                      <a:pt x="1905" y="2156"/>
                    </a:lnTo>
                    <a:lnTo>
                      <a:pt x="1947" y="2093"/>
                    </a:lnTo>
                    <a:lnTo>
                      <a:pt x="2072" y="1926"/>
                    </a:lnTo>
                    <a:lnTo>
                      <a:pt x="2072" y="1863"/>
                    </a:lnTo>
                    <a:lnTo>
                      <a:pt x="1947" y="1779"/>
                    </a:lnTo>
                    <a:lnTo>
                      <a:pt x="1947" y="1737"/>
                    </a:lnTo>
                    <a:lnTo>
                      <a:pt x="1988" y="1674"/>
                    </a:lnTo>
                    <a:lnTo>
                      <a:pt x="2051" y="1716"/>
                    </a:lnTo>
                    <a:lnTo>
                      <a:pt x="2135" y="1716"/>
                    </a:lnTo>
                    <a:lnTo>
                      <a:pt x="2156" y="1612"/>
                    </a:lnTo>
                    <a:lnTo>
                      <a:pt x="2156" y="1549"/>
                    </a:lnTo>
                    <a:lnTo>
                      <a:pt x="2260" y="1423"/>
                    </a:lnTo>
                    <a:lnTo>
                      <a:pt x="2281" y="1340"/>
                    </a:lnTo>
                    <a:lnTo>
                      <a:pt x="2407" y="1214"/>
                    </a:lnTo>
                    <a:lnTo>
                      <a:pt x="2511" y="1151"/>
                    </a:lnTo>
                    <a:lnTo>
                      <a:pt x="2553" y="1089"/>
                    </a:lnTo>
                    <a:lnTo>
                      <a:pt x="2511" y="942"/>
                    </a:lnTo>
                    <a:lnTo>
                      <a:pt x="2616" y="775"/>
                    </a:lnTo>
                    <a:lnTo>
                      <a:pt x="2742" y="691"/>
                    </a:lnTo>
                    <a:lnTo>
                      <a:pt x="2763" y="586"/>
                    </a:lnTo>
                    <a:lnTo>
                      <a:pt x="2700" y="482"/>
                    </a:lnTo>
                    <a:lnTo>
                      <a:pt x="2595" y="461"/>
                    </a:lnTo>
                    <a:lnTo>
                      <a:pt x="2553" y="356"/>
                    </a:lnTo>
                    <a:lnTo>
                      <a:pt x="2595" y="356"/>
                    </a:lnTo>
                    <a:lnTo>
                      <a:pt x="2616" y="294"/>
                    </a:lnTo>
                    <a:lnTo>
                      <a:pt x="2595" y="252"/>
                    </a:lnTo>
                    <a:lnTo>
                      <a:pt x="2616" y="168"/>
                    </a:lnTo>
                    <a:lnTo>
                      <a:pt x="2595" y="84"/>
                    </a:lnTo>
                    <a:lnTo>
                      <a:pt x="2511" y="84"/>
                    </a:lnTo>
                    <a:lnTo>
                      <a:pt x="2553" y="147"/>
                    </a:lnTo>
                    <a:lnTo>
                      <a:pt x="2553" y="252"/>
                    </a:lnTo>
                    <a:lnTo>
                      <a:pt x="2470" y="273"/>
                    </a:lnTo>
                    <a:lnTo>
                      <a:pt x="2386" y="189"/>
                    </a:lnTo>
                    <a:lnTo>
                      <a:pt x="2302" y="273"/>
                    </a:lnTo>
                    <a:lnTo>
                      <a:pt x="2302" y="461"/>
                    </a:lnTo>
                    <a:lnTo>
                      <a:pt x="2260" y="503"/>
                    </a:lnTo>
                    <a:lnTo>
                      <a:pt x="2198" y="503"/>
                    </a:lnTo>
                    <a:lnTo>
                      <a:pt x="2156" y="566"/>
                    </a:lnTo>
                    <a:lnTo>
                      <a:pt x="2093" y="566"/>
                    </a:lnTo>
                    <a:lnTo>
                      <a:pt x="2093" y="482"/>
                    </a:lnTo>
                    <a:lnTo>
                      <a:pt x="2177" y="398"/>
                    </a:lnTo>
                    <a:lnTo>
                      <a:pt x="2219" y="168"/>
                    </a:lnTo>
                    <a:lnTo>
                      <a:pt x="2156" y="105"/>
                    </a:lnTo>
                    <a:lnTo>
                      <a:pt x="2072" y="126"/>
                    </a:lnTo>
                    <a:lnTo>
                      <a:pt x="1988" y="84"/>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199" name="Google Shape;9199;p65"/>
              <p:cNvSpPr/>
              <p:nvPr/>
            </p:nvSpPr>
            <p:spPr>
              <a:xfrm>
                <a:off x="2686125" y="1510800"/>
                <a:ext cx="62275" cy="87900"/>
              </a:xfrm>
              <a:custGeom>
                <a:avLst/>
                <a:gdLst/>
                <a:ahLst/>
                <a:cxnLst/>
                <a:rect l="l" t="t" r="r" b="b"/>
                <a:pathLst>
                  <a:path w="2491" h="3516" extrusionOk="0">
                    <a:moveTo>
                      <a:pt x="1026" y="0"/>
                    </a:moveTo>
                    <a:lnTo>
                      <a:pt x="921" y="63"/>
                    </a:lnTo>
                    <a:lnTo>
                      <a:pt x="879" y="147"/>
                    </a:lnTo>
                    <a:lnTo>
                      <a:pt x="754" y="230"/>
                    </a:lnTo>
                    <a:lnTo>
                      <a:pt x="733" y="335"/>
                    </a:lnTo>
                    <a:lnTo>
                      <a:pt x="607" y="481"/>
                    </a:lnTo>
                    <a:lnTo>
                      <a:pt x="607" y="586"/>
                    </a:lnTo>
                    <a:lnTo>
                      <a:pt x="712" y="649"/>
                    </a:lnTo>
                    <a:lnTo>
                      <a:pt x="754" y="586"/>
                    </a:lnTo>
                    <a:lnTo>
                      <a:pt x="879" y="565"/>
                    </a:lnTo>
                    <a:lnTo>
                      <a:pt x="921" y="628"/>
                    </a:lnTo>
                    <a:lnTo>
                      <a:pt x="775" y="753"/>
                    </a:lnTo>
                    <a:lnTo>
                      <a:pt x="649" y="837"/>
                    </a:lnTo>
                    <a:lnTo>
                      <a:pt x="545" y="984"/>
                    </a:lnTo>
                    <a:lnTo>
                      <a:pt x="545" y="1046"/>
                    </a:lnTo>
                    <a:lnTo>
                      <a:pt x="712" y="963"/>
                    </a:lnTo>
                    <a:lnTo>
                      <a:pt x="858" y="837"/>
                    </a:lnTo>
                    <a:lnTo>
                      <a:pt x="942" y="837"/>
                    </a:lnTo>
                    <a:lnTo>
                      <a:pt x="1026" y="774"/>
                    </a:lnTo>
                    <a:lnTo>
                      <a:pt x="1068" y="858"/>
                    </a:lnTo>
                    <a:lnTo>
                      <a:pt x="1047" y="984"/>
                    </a:lnTo>
                    <a:lnTo>
                      <a:pt x="963" y="984"/>
                    </a:lnTo>
                    <a:lnTo>
                      <a:pt x="838" y="1109"/>
                    </a:lnTo>
                    <a:lnTo>
                      <a:pt x="775" y="1193"/>
                    </a:lnTo>
                    <a:lnTo>
                      <a:pt x="838" y="1276"/>
                    </a:lnTo>
                    <a:lnTo>
                      <a:pt x="984" y="1256"/>
                    </a:lnTo>
                    <a:lnTo>
                      <a:pt x="1089" y="1297"/>
                    </a:lnTo>
                    <a:lnTo>
                      <a:pt x="963" y="1381"/>
                    </a:lnTo>
                    <a:lnTo>
                      <a:pt x="817" y="1465"/>
                    </a:lnTo>
                    <a:lnTo>
                      <a:pt x="712" y="1402"/>
                    </a:lnTo>
                    <a:lnTo>
                      <a:pt x="712" y="1486"/>
                    </a:lnTo>
                    <a:lnTo>
                      <a:pt x="838" y="1528"/>
                    </a:lnTo>
                    <a:lnTo>
                      <a:pt x="838" y="1590"/>
                    </a:lnTo>
                    <a:lnTo>
                      <a:pt x="649" y="1779"/>
                    </a:lnTo>
                    <a:lnTo>
                      <a:pt x="607" y="1779"/>
                    </a:lnTo>
                    <a:lnTo>
                      <a:pt x="545" y="1611"/>
                    </a:lnTo>
                    <a:lnTo>
                      <a:pt x="440" y="1569"/>
                    </a:lnTo>
                    <a:lnTo>
                      <a:pt x="335" y="1423"/>
                    </a:lnTo>
                    <a:lnTo>
                      <a:pt x="126" y="1528"/>
                    </a:lnTo>
                    <a:lnTo>
                      <a:pt x="126" y="1590"/>
                    </a:lnTo>
                    <a:lnTo>
                      <a:pt x="1" y="1800"/>
                    </a:lnTo>
                    <a:lnTo>
                      <a:pt x="105" y="1925"/>
                    </a:lnTo>
                    <a:lnTo>
                      <a:pt x="105" y="2051"/>
                    </a:lnTo>
                    <a:lnTo>
                      <a:pt x="189" y="2093"/>
                    </a:lnTo>
                    <a:lnTo>
                      <a:pt x="294" y="2009"/>
                    </a:lnTo>
                    <a:lnTo>
                      <a:pt x="356" y="2009"/>
                    </a:lnTo>
                    <a:lnTo>
                      <a:pt x="545" y="2051"/>
                    </a:lnTo>
                    <a:lnTo>
                      <a:pt x="733" y="2051"/>
                    </a:lnTo>
                    <a:lnTo>
                      <a:pt x="754" y="2113"/>
                    </a:lnTo>
                    <a:lnTo>
                      <a:pt x="942" y="2051"/>
                    </a:lnTo>
                    <a:lnTo>
                      <a:pt x="942" y="2134"/>
                    </a:lnTo>
                    <a:lnTo>
                      <a:pt x="838" y="2155"/>
                    </a:lnTo>
                    <a:lnTo>
                      <a:pt x="775" y="2239"/>
                    </a:lnTo>
                    <a:lnTo>
                      <a:pt x="817" y="2344"/>
                    </a:lnTo>
                    <a:lnTo>
                      <a:pt x="963" y="2323"/>
                    </a:lnTo>
                    <a:lnTo>
                      <a:pt x="1089" y="2427"/>
                    </a:lnTo>
                    <a:lnTo>
                      <a:pt x="1172" y="2616"/>
                    </a:lnTo>
                    <a:lnTo>
                      <a:pt x="1256" y="2616"/>
                    </a:lnTo>
                    <a:lnTo>
                      <a:pt x="1298" y="2657"/>
                    </a:lnTo>
                    <a:lnTo>
                      <a:pt x="1256" y="2741"/>
                    </a:lnTo>
                    <a:lnTo>
                      <a:pt x="1256" y="2867"/>
                    </a:lnTo>
                    <a:lnTo>
                      <a:pt x="1068" y="3201"/>
                    </a:lnTo>
                    <a:lnTo>
                      <a:pt x="1130" y="3390"/>
                    </a:lnTo>
                    <a:lnTo>
                      <a:pt x="1172" y="3494"/>
                    </a:lnTo>
                    <a:lnTo>
                      <a:pt x="1256" y="3494"/>
                    </a:lnTo>
                    <a:lnTo>
                      <a:pt x="1361" y="3473"/>
                    </a:lnTo>
                    <a:lnTo>
                      <a:pt x="1403" y="3515"/>
                    </a:lnTo>
                    <a:lnTo>
                      <a:pt x="1486" y="3515"/>
                    </a:lnTo>
                    <a:lnTo>
                      <a:pt x="1654" y="3411"/>
                    </a:lnTo>
                    <a:lnTo>
                      <a:pt x="1654" y="3348"/>
                    </a:lnTo>
                    <a:lnTo>
                      <a:pt x="1758" y="3285"/>
                    </a:lnTo>
                    <a:lnTo>
                      <a:pt x="1821" y="3160"/>
                    </a:lnTo>
                    <a:lnTo>
                      <a:pt x="1863" y="3034"/>
                    </a:lnTo>
                    <a:lnTo>
                      <a:pt x="1884" y="2846"/>
                    </a:lnTo>
                    <a:lnTo>
                      <a:pt x="1988" y="2678"/>
                    </a:lnTo>
                    <a:lnTo>
                      <a:pt x="1905" y="2657"/>
                    </a:lnTo>
                    <a:lnTo>
                      <a:pt x="1905" y="2574"/>
                    </a:lnTo>
                    <a:lnTo>
                      <a:pt x="1988" y="2532"/>
                    </a:lnTo>
                    <a:lnTo>
                      <a:pt x="2072" y="2365"/>
                    </a:lnTo>
                    <a:lnTo>
                      <a:pt x="2135" y="2365"/>
                    </a:lnTo>
                    <a:lnTo>
                      <a:pt x="2219" y="2260"/>
                    </a:lnTo>
                    <a:lnTo>
                      <a:pt x="2344" y="2197"/>
                    </a:lnTo>
                    <a:lnTo>
                      <a:pt x="2386" y="2030"/>
                    </a:lnTo>
                    <a:lnTo>
                      <a:pt x="2386" y="1925"/>
                    </a:lnTo>
                    <a:lnTo>
                      <a:pt x="2491" y="1841"/>
                    </a:lnTo>
                    <a:lnTo>
                      <a:pt x="2491" y="1800"/>
                    </a:lnTo>
                    <a:lnTo>
                      <a:pt x="2428" y="1695"/>
                    </a:lnTo>
                    <a:lnTo>
                      <a:pt x="2407" y="1569"/>
                    </a:lnTo>
                    <a:lnTo>
                      <a:pt x="2344" y="1569"/>
                    </a:lnTo>
                    <a:lnTo>
                      <a:pt x="2239" y="1507"/>
                    </a:lnTo>
                    <a:lnTo>
                      <a:pt x="2114" y="1507"/>
                    </a:lnTo>
                    <a:lnTo>
                      <a:pt x="2093" y="1465"/>
                    </a:lnTo>
                    <a:lnTo>
                      <a:pt x="2135" y="1360"/>
                    </a:lnTo>
                    <a:lnTo>
                      <a:pt x="2302" y="1276"/>
                    </a:lnTo>
                    <a:lnTo>
                      <a:pt x="2302" y="1193"/>
                    </a:lnTo>
                    <a:lnTo>
                      <a:pt x="2239" y="1109"/>
                    </a:lnTo>
                    <a:lnTo>
                      <a:pt x="2239" y="984"/>
                    </a:lnTo>
                    <a:lnTo>
                      <a:pt x="2281" y="879"/>
                    </a:lnTo>
                    <a:lnTo>
                      <a:pt x="2177" y="774"/>
                    </a:lnTo>
                    <a:lnTo>
                      <a:pt x="2093" y="774"/>
                    </a:lnTo>
                    <a:lnTo>
                      <a:pt x="1967" y="858"/>
                    </a:lnTo>
                    <a:lnTo>
                      <a:pt x="1779" y="900"/>
                    </a:lnTo>
                    <a:lnTo>
                      <a:pt x="1758" y="984"/>
                    </a:lnTo>
                    <a:lnTo>
                      <a:pt x="1675" y="1088"/>
                    </a:lnTo>
                    <a:lnTo>
                      <a:pt x="1591" y="1067"/>
                    </a:lnTo>
                    <a:lnTo>
                      <a:pt x="1570" y="963"/>
                    </a:lnTo>
                    <a:lnTo>
                      <a:pt x="1695" y="900"/>
                    </a:lnTo>
                    <a:lnTo>
                      <a:pt x="1758" y="837"/>
                    </a:lnTo>
                    <a:lnTo>
                      <a:pt x="1758" y="670"/>
                    </a:lnTo>
                    <a:lnTo>
                      <a:pt x="1800" y="460"/>
                    </a:lnTo>
                    <a:lnTo>
                      <a:pt x="1758" y="356"/>
                    </a:lnTo>
                    <a:lnTo>
                      <a:pt x="1695" y="272"/>
                    </a:lnTo>
                    <a:lnTo>
                      <a:pt x="1654" y="168"/>
                    </a:lnTo>
                    <a:lnTo>
                      <a:pt x="1507" y="105"/>
                    </a:lnTo>
                    <a:lnTo>
                      <a:pt x="1403" y="147"/>
                    </a:lnTo>
                    <a:lnTo>
                      <a:pt x="1277" y="105"/>
                    </a:lnTo>
                    <a:lnTo>
                      <a:pt x="1130" y="230"/>
                    </a:lnTo>
                    <a:lnTo>
                      <a:pt x="1047" y="209"/>
                    </a:lnTo>
                    <a:lnTo>
                      <a:pt x="1047" y="21"/>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0" name="Google Shape;9200;p65"/>
              <p:cNvSpPr/>
              <p:nvPr/>
            </p:nvSpPr>
            <p:spPr>
              <a:xfrm>
                <a:off x="2799125" y="1455875"/>
                <a:ext cx="96775" cy="158525"/>
              </a:xfrm>
              <a:custGeom>
                <a:avLst/>
                <a:gdLst/>
                <a:ahLst/>
                <a:cxnLst/>
                <a:rect l="l" t="t" r="r" b="b"/>
                <a:pathLst>
                  <a:path w="3871" h="6341" extrusionOk="0">
                    <a:moveTo>
                      <a:pt x="2385" y="0"/>
                    </a:moveTo>
                    <a:lnTo>
                      <a:pt x="2385" y="126"/>
                    </a:lnTo>
                    <a:lnTo>
                      <a:pt x="2302" y="272"/>
                    </a:lnTo>
                    <a:lnTo>
                      <a:pt x="2385" y="356"/>
                    </a:lnTo>
                    <a:lnTo>
                      <a:pt x="2490" y="356"/>
                    </a:lnTo>
                    <a:lnTo>
                      <a:pt x="2595" y="314"/>
                    </a:lnTo>
                    <a:lnTo>
                      <a:pt x="2741" y="377"/>
                    </a:lnTo>
                    <a:lnTo>
                      <a:pt x="2783" y="460"/>
                    </a:lnTo>
                    <a:lnTo>
                      <a:pt x="2888" y="481"/>
                    </a:lnTo>
                    <a:lnTo>
                      <a:pt x="2888" y="565"/>
                    </a:lnTo>
                    <a:lnTo>
                      <a:pt x="2699" y="733"/>
                    </a:lnTo>
                    <a:lnTo>
                      <a:pt x="2616" y="733"/>
                    </a:lnTo>
                    <a:lnTo>
                      <a:pt x="2490" y="649"/>
                    </a:lnTo>
                    <a:lnTo>
                      <a:pt x="2385" y="649"/>
                    </a:lnTo>
                    <a:lnTo>
                      <a:pt x="2281" y="628"/>
                    </a:lnTo>
                    <a:lnTo>
                      <a:pt x="2281" y="628"/>
                    </a:lnTo>
                    <a:lnTo>
                      <a:pt x="2323" y="733"/>
                    </a:lnTo>
                    <a:lnTo>
                      <a:pt x="2406" y="753"/>
                    </a:lnTo>
                    <a:lnTo>
                      <a:pt x="2323" y="837"/>
                    </a:lnTo>
                    <a:lnTo>
                      <a:pt x="2218" y="858"/>
                    </a:lnTo>
                    <a:lnTo>
                      <a:pt x="2072" y="691"/>
                    </a:lnTo>
                    <a:lnTo>
                      <a:pt x="1904" y="774"/>
                    </a:lnTo>
                    <a:lnTo>
                      <a:pt x="1862" y="942"/>
                    </a:lnTo>
                    <a:lnTo>
                      <a:pt x="1779" y="1005"/>
                    </a:lnTo>
                    <a:lnTo>
                      <a:pt x="1779" y="1088"/>
                    </a:lnTo>
                    <a:lnTo>
                      <a:pt x="1883" y="1109"/>
                    </a:lnTo>
                    <a:lnTo>
                      <a:pt x="1904" y="1256"/>
                    </a:lnTo>
                    <a:lnTo>
                      <a:pt x="2051" y="1318"/>
                    </a:lnTo>
                    <a:lnTo>
                      <a:pt x="2051" y="1381"/>
                    </a:lnTo>
                    <a:lnTo>
                      <a:pt x="1946" y="1381"/>
                    </a:lnTo>
                    <a:lnTo>
                      <a:pt x="1946" y="1465"/>
                    </a:lnTo>
                    <a:lnTo>
                      <a:pt x="1988" y="1528"/>
                    </a:lnTo>
                    <a:lnTo>
                      <a:pt x="1988" y="1611"/>
                    </a:lnTo>
                    <a:lnTo>
                      <a:pt x="1904" y="1590"/>
                    </a:lnTo>
                    <a:lnTo>
                      <a:pt x="1841" y="1528"/>
                    </a:lnTo>
                    <a:lnTo>
                      <a:pt x="1695" y="1507"/>
                    </a:lnTo>
                    <a:lnTo>
                      <a:pt x="1590" y="1423"/>
                    </a:lnTo>
                    <a:lnTo>
                      <a:pt x="1528" y="1402"/>
                    </a:lnTo>
                    <a:lnTo>
                      <a:pt x="1423" y="1486"/>
                    </a:lnTo>
                    <a:lnTo>
                      <a:pt x="1381" y="1569"/>
                    </a:lnTo>
                    <a:lnTo>
                      <a:pt x="1465" y="1674"/>
                    </a:lnTo>
                    <a:lnTo>
                      <a:pt x="1423" y="1779"/>
                    </a:lnTo>
                    <a:lnTo>
                      <a:pt x="1360" y="1737"/>
                    </a:lnTo>
                    <a:lnTo>
                      <a:pt x="1360" y="1674"/>
                    </a:lnTo>
                    <a:lnTo>
                      <a:pt x="1276" y="1611"/>
                    </a:lnTo>
                    <a:lnTo>
                      <a:pt x="1151" y="1569"/>
                    </a:lnTo>
                    <a:lnTo>
                      <a:pt x="1109" y="1569"/>
                    </a:lnTo>
                    <a:lnTo>
                      <a:pt x="1025" y="1486"/>
                    </a:lnTo>
                    <a:lnTo>
                      <a:pt x="942" y="1465"/>
                    </a:lnTo>
                    <a:lnTo>
                      <a:pt x="921" y="1528"/>
                    </a:lnTo>
                    <a:lnTo>
                      <a:pt x="963" y="1674"/>
                    </a:lnTo>
                    <a:lnTo>
                      <a:pt x="963" y="1800"/>
                    </a:lnTo>
                    <a:lnTo>
                      <a:pt x="1004" y="1946"/>
                    </a:lnTo>
                    <a:lnTo>
                      <a:pt x="1109" y="2009"/>
                    </a:lnTo>
                    <a:lnTo>
                      <a:pt x="1235" y="2030"/>
                    </a:lnTo>
                    <a:lnTo>
                      <a:pt x="1276" y="2093"/>
                    </a:lnTo>
                    <a:lnTo>
                      <a:pt x="1256" y="2113"/>
                    </a:lnTo>
                    <a:lnTo>
                      <a:pt x="1130" y="2113"/>
                    </a:lnTo>
                    <a:lnTo>
                      <a:pt x="1256" y="2197"/>
                    </a:lnTo>
                    <a:lnTo>
                      <a:pt x="1318" y="2260"/>
                    </a:lnTo>
                    <a:lnTo>
                      <a:pt x="1423" y="2344"/>
                    </a:lnTo>
                    <a:lnTo>
                      <a:pt x="1548" y="2344"/>
                    </a:lnTo>
                    <a:lnTo>
                      <a:pt x="1632" y="2260"/>
                    </a:lnTo>
                    <a:lnTo>
                      <a:pt x="1674" y="2260"/>
                    </a:lnTo>
                    <a:lnTo>
                      <a:pt x="1674" y="2344"/>
                    </a:lnTo>
                    <a:lnTo>
                      <a:pt x="1590" y="2427"/>
                    </a:lnTo>
                    <a:lnTo>
                      <a:pt x="1548" y="2616"/>
                    </a:lnTo>
                    <a:lnTo>
                      <a:pt x="1486" y="2616"/>
                    </a:lnTo>
                    <a:lnTo>
                      <a:pt x="1339" y="2469"/>
                    </a:lnTo>
                    <a:lnTo>
                      <a:pt x="1025" y="2427"/>
                    </a:lnTo>
                    <a:lnTo>
                      <a:pt x="921" y="2260"/>
                    </a:lnTo>
                    <a:lnTo>
                      <a:pt x="837" y="2239"/>
                    </a:lnTo>
                    <a:lnTo>
                      <a:pt x="795" y="2155"/>
                    </a:lnTo>
                    <a:lnTo>
                      <a:pt x="753" y="2155"/>
                    </a:lnTo>
                    <a:lnTo>
                      <a:pt x="712" y="2302"/>
                    </a:lnTo>
                    <a:lnTo>
                      <a:pt x="712" y="2344"/>
                    </a:lnTo>
                    <a:lnTo>
                      <a:pt x="649" y="2406"/>
                    </a:lnTo>
                    <a:lnTo>
                      <a:pt x="712" y="2574"/>
                    </a:lnTo>
                    <a:lnTo>
                      <a:pt x="628" y="2637"/>
                    </a:lnTo>
                    <a:lnTo>
                      <a:pt x="544" y="2616"/>
                    </a:lnTo>
                    <a:lnTo>
                      <a:pt x="544" y="2762"/>
                    </a:lnTo>
                    <a:lnTo>
                      <a:pt x="502" y="2783"/>
                    </a:lnTo>
                    <a:lnTo>
                      <a:pt x="502" y="3034"/>
                    </a:lnTo>
                    <a:lnTo>
                      <a:pt x="586" y="3097"/>
                    </a:lnTo>
                    <a:lnTo>
                      <a:pt x="732" y="3097"/>
                    </a:lnTo>
                    <a:lnTo>
                      <a:pt x="837" y="3160"/>
                    </a:lnTo>
                    <a:lnTo>
                      <a:pt x="942" y="3139"/>
                    </a:lnTo>
                    <a:lnTo>
                      <a:pt x="942" y="3181"/>
                    </a:lnTo>
                    <a:lnTo>
                      <a:pt x="858" y="3243"/>
                    </a:lnTo>
                    <a:lnTo>
                      <a:pt x="753" y="3181"/>
                    </a:lnTo>
                    <a:lnTo>
                      <a:pt x="586" y="3181"/>
                    </a:lnTo>
                    <a:lnTo>
                      <a:pt x="523" y="3160"/>
                    </a:lnTo>
                    <a:lnTo>
                      <a:pt x="419" y="3181"/>
                    </a:lnTo>
                    <a:lnTo>
                      <a:pt x="272" y="3369"/>
                    </a:lnTo>
                    <a:lnTo>
                      <a:pt x="230" y="3473"/>
                    </a:lnTo>
                    <a:lnTo>
                      <a:pt x="314" y="3557"/>
                    </a:lnTo>
                    <a:lnTo>
                      <a:pt x="293" y="3599"/>
                    </a:lnTo>
                    <a:lnTo>
                      <a:pt x="209" y="3620"/>
                    </a:lnTo>
                    <a:lnTo>
                      <a:pt x="209" y="3725"/>
                    </a:lnTo>
                    <a:lnTo>
                      <a:pt x="293" y="3787"/>
                    </a:lnTo>
                    <a:lnTo>
                      <a:pt x="335" y="3725"/>
                    </a:lnTo>
                    <a:lnTo>
                      <a:pt x="502" y="3725"/>
                    </a:lnTo>
                    <a:lnTo>
                      <a:pt x="586" y="3662"/>
                    </a:lnTo>
                    <a:lnTo>
                      <a:pt x="628" y="3704"/>
                    </a:lnTo>
                    <a:lnTo>
                      <a:pt x="628" y="3787"/>
                    </a:lnTo>
                    <a:lnTo>
                      <a:pt x="523" y="3808"/>
                    </a:lnTo>
                    <a:lnTo>
                      <a:pt x="440" y="3913"/>
                    </a:lnTo>
                    <a:lnTo>
                      <a:pt x="502" y="3976"/>
                    </a:lnTo>
                    <a:lnTo>
                      <a:pt x="586" y="3976"/>
                    </a:lnTo>
                    <a:lnTo>
                      <a:pt x="691" y="3892"/>
                    </a:lnTo>
                    <a:lnTo>
                      <a:pt x="753" y="3892"/>
                    </a:lnTo>
                    <a:lnTo>
                      <a:pt x="858" y="3808"/>
                    </a:lnTo>
                    <a:lnTo>
                      <a:pt x="858" y="3871"/>
                    </a:lnTo>
                    <a:lnTo>
                      <a:pt x="816" y="3934"/>
                    </a:lnTo>
                    <a:lnTo>
                      <a:pt x="858" y="3976"/>
                    </a:lnTo>
                    <a:lnTo>
                      <a:pt x="1046" y="3976"/>
                    </a:lnTo>
                    <a:lnTo>
                      <a:pt x="1067" y="4018"/>
                    </a:lnTo>
                    <a:lnTo>
                      <a:pt x="963" y="4038"/>
                    </a:lnTo>
                    <a:lnTo>
                      <a:pt x="963" y="4122"/>
                    </a:lnTo>
                    <a:lnTo>
                      <a:pt x="1067" y="4143"/>
                    </a:lnTo>
                    <a:lnTo>
                      <a:pt x="1172" y="4122"/>
                    </a:lnTo>
                    <a:lnTo>
                      <a:pt x="1318" y="4206"/>
                    </a:lnTo>
                    <a:lnTo>
                      <a:pt x="1590" y="4290"/>
                    </a:lnTo>
                    <a:lnTo>
                      <a:pt x="1632" y="4331"/>
                    </a:lnTo>
                    <a:lnTo>
                      <a:pt x="1381" y="4310"/>
                    </a:lnTo>
                    <a:lnTo>
                      <a:pt x="1276" y="4331"/>
                    </a:lnTo>
                    <a:lnTo>
                      <a:pt x="1130" y="4227"/>
                    </a:lnTo>
                    <a:lnTo>
                      <a:pt x="963" y="4290"/>
                    </a:lnTo>
                    <a:lnTo>
                      <a:pt x="963" y="4352"/>
                    </a:lnTo>
                    <a:lnTo>
                      <a:pt x="1130" y="4415"/>
                    </a:lnTo>
                    <a:lnTo>
                      <a:pt x="1339" y="4436"/>
                    </a:lnTo>
                    <a:lnTo>
                      <a:pt x="1569" y="4436"/>
                    </a:lnTo>
                    <a:lnTo>
                      <a:pt x="1653" y="4499"/>
                    </a:lnTo>
                    <a:lnTo>
                      <a:pt x="1423" y="4541"/>
                    </a:lnTo>
                    <a:lnTo>
                      <a:pt x="1339" y="4520"/>
                    </a:lnTo>
                    <a:lnTo>
                      <a:pt x="1109" y="4499"/>
                    </a:lnTo>
                    <a:lnTo>
                      <a:pt x="942" y="4457"/>
                    </a:lnTo>
                    <a:lnTo>
                      <a:pt x="900" y="4394"/>
                    </a:lnTo>
                    <a:lnTo>
                      <a:pt x="753" y="4352"/>
                    </a:lnTo>
                    <a:lnTo>
                      <a:pt x="607" y="4206"/>
                    </a:lnTo>
                    <a:lnTo>
                      <a:pt x="544" y="4248"/>
                    </a:lnTo>
                    <a:lnTo>
                      <a:pt x="481" y="4331"/>
                    </a:lnTo>
                    <a:lnTo>
                      <a:pt x="293" y="4352"/>
                    </a:lnTo>
                    <a:lnTo>
                      <a:pt x="209" y="4415"/>
                    </a:lnTo>
                    <a:lnTo>
                      <a:pt x="188" y="4624"/>
                    </a:lnTo>
                    <a:lnTo>
                      <a:pt x="314" y="4729"/>
                    </a:lnTo>
                    <a:lnTo>
                      <a:pt x="314" y="4854"/>
                    </a:lnTo>
                    <a:lnTo>
                      <a:pt x="272" y="4917"/>
                    </a:lnTo>
                    <a:lnTo>
                      <a:pt x="188" y="4729"/>
                    </a:lnTo>
                    <a:lnTo>
                      <a:pt x="126" y="4729"/>
                    </a:lnTo>
                    <a:lnTo>
                      <a:pt x="63" y="4980"/>
                    </a:lnTo>
                    <a:lnTo>
                      <a:pt x="84" y="5126"/>
                    </a:lnTo>
                    <a:lnTo>
                      <a:pt x="168" y="5147"/>
                    </a:lnTo>
                    <a:lnTo>
                      <a:pt x="188" y="5126"/>
                    </a:lnTo>
                    <a:lnTo>
                      <a:pt x="272" y="5126"/>
                    </a:lnTo>
                    <a:lnTo>
                      <a:pt x="335" y="5252"/>
                    </a:lnTo>
                    <a:lnTo>
                      <a:pt x="419" y="5273"/>
                    </a:lnTo>
                    <a:lnTo>
                      <a:pt x="335" y="5294"/>
                    </a:lnTo>
                    <a:lnTo>
                      <a:pt x="272" y="5336"/>
                    </a:lnTo>
                    <a:lnTo>
                      <a:pt x="188" y="5231"/>
                    </a:lnTo>
                    <a:lnTo>
                      <a:pt x="21" y="5252"/>
                    </a:lnTo>
                    <a:lnTo>
                      <a:pt x="0" y="5461"/>
                    </a:lnTo>
                    <a:lnTo>
                      <a:pt x="63" y="5503"/>
                    </a:lnTo>
                    <a:lnTo>
                      <a:pt x="126" y="5482"/>
                    </a:lnTo>
                    <a:lnTo>
                      <a:pt x="84" y="5566"/>
                    </a:lnTo>
                    <a:lnTo>
                      <a:pt x="84" y="5817"/>
                    </a:lnTo>
                    <a:lnTo>
                      <a:pt x="168" y="5754"/>
                    </a:lnTo>
                    <a:lnTo>
                      <a:pt x="230" y="5775"/>
                    </a:lnTo>
                    <a:lnTo>
                      <a:pt x="230" y="5963"/>
                    </a:lnTo>
                    <a:lnTo>
                      <a:pt x="398" y="6005"/>
                    </a:lnTo>
                    <a:lnTo>
                      <a:pt x="628" y="6173"/>
                    </a:lnTo>
                    <a:lnTo>
                      <a:pt x="732" y="6110"/>
                    </a:lnTo>
                    <a:lnTo>
                      <a:pt x="795" y="6005"/>
                    </a:lnTo>
                    <a:lnTo>
                      <a:pt x="753" y="5922"/>
                    </a:lnTo>
                    <a:lnTo>
                      <a:pt x="921" y="5922"/>
                    </a:lnTo>
                    <a:lnTo>
                      <a:pt x="942" y="6026"/>
                    </a:lnTo>
                    <a:lnTo>
                      <a:pt x="921" y="6131"/>
                    </a:lnTo>
                    <a:lnTo>
                      <a:pt x="942" y="6235"/>
                    </a:lnTo>
                    <a:lnTo>
                      <a:pt x="1004" y="6214"/>
                    </a:lnTo>
                    <a:lnTo>
                      <a:pt x="1067" y="5963"/>
                    </a:lnTo>
                    <a:lnTo>
                      <a:pt x="1067" y="5712"/>
                    </a:lnTo>
                    <a:lnTo>
                      <a:pt x="1130" y="5566"/>
                    </a:lnTo>
                    <a:lnTo>
                      <a:pt x="1256" y="5440"/>
                    </a:lnTo>
                    <a:lnTo>
                      <a:pt x="1318" y="5294"/>
                    </a:lnTo>
                    <a:lnTo>
                      <a:pt x="1318" y="5461"/>
                    </a:lnTo>
                    <a:lnTo>
                      <a:pt x="1172" y="5670"/>
                    </a:lnTo>
                    <a:lnTo>
                      <a:pt x="1151" y="5817"/>
                    </a:lnTo>
                    <a:lnTo>
                      <a:pt x="1172" y="5922"/>
                    </a:lnTo>
                    <a:lnTo>
                      <a:pt x="1130" y="6131"/>
                    </a:lnTo>
                    <a:lnTo>
                      <a:pt x="1172" y="6235"/>
                    </a:lnTo>
                    <a:lnTo>
                      <a:pt x="1151" y="6319"/>
                    </a:lnTo>
                    <a:lnTo>
                      <a:pt x="1214" y="6340"/>
                    </a:lnTo>
                    <a:lnTo>
                      <a:pt x="1256" y="6298"/>
                    </a:lnTo>
                    <a:lnTo>
                      <a:pt x="1339" y="6173"/>
                    </a:lnTo>
                    <a:lnTo>
                      <a:pt x="1528" y="5984"/>
                    </a:lnTo>
                    <a:lnTo>
                      <a:pt x="1590" y="5691"/>
                    </a:lnTo>
                    <a:lnTo>
                      <a:pt x="1674" y="5650"/>
                    </a:lnTo>
                    <a:lnTo>
                      <a:pt x="1674" y="5754"/>
                    </a:lnTo>
                    <a:lnTo>
                      <a:pt x="1632" y="5880"/>
                    </a:lnTo>
                    <a:lnTo>
                      <a:pt x="1632" y="5963"/>
                    </a:lnTo>
                    <a:lnTo>
                      <a:pt x="1737" y="5984"/>
                    </a:lnTo>
                    <a:lnTo>
                      <a:pt x="1862" y="5859"/>
                    </a:lnTo>
                    <a:lnTo>
                      <a:pt x="1946" y="5775"/>
                    </a:lnTo>
                    <a:lnTo>
                      <a:pt x="1946" y="5670"/>
                    </a:lnTo>
                    <a:lnTo>
                      <a:pt x="1841" y="5650"/>
                    </a:lnTo>
                    <a:lnTo>
                      <a:pt x="1841" y="5608"/>
                    </a:lnTo>
                    <a:lnTo>
                      <a:pt x="1946" y="5566"/>
                    </a:lnTo>
                    <a:lnTo>
                      <a:pt x="1946" y="5398"/>
                    </a:lnTo>
                    <a:lnTo>
                      <a:pt x="1904" y="5336"/>
                    </a:lnTo>
                    <a:lnTo>
                      <a:pt x="1904" y="5231"/>
                    </a:lnTo>
                    <a:lnTo>
                      <a:pt x="2072" y="5126"/>
                    </a:lnTo>
                    <a:lnTo>
                      <a:pt x="2113" y="4938"/>
                    </a:lnTo>
                    <a:lnTo>
                      <a:pt x="2218" y="4875"/>
                    </a:lnTo>
                    <a:lnTo>
                      <a:pt x="2281" y="4813"/>
                    </a:lnTo>
                    <a:lnTo>
                      <a:pt x="2281" y="4917"/>
                    </a:lnTo>
                    <a:lnTo>
                      <a:pt x="2281" y="4959"/>
                    </a:lnTo>
                    <a:lnTo>
                      <a:pt x="2197" y="4980"/>
                    </a:lnTo>
                    <a:lnTo>
                      <a:pt x="2113" y="5168"/>
                    </a:lnTo>
                    <a:lnTo>
                      <a:pt x="2051" y="5294"/>
                    </a:lnTo>
                    <a:lnTo>
                      <a:pt x="2009" y="5461"/>
                    </a:lnTo>
                    <a:lnTo>
                      <a:pt x="2072" y="5566"/>
                    </a:lnTo>
                    <a:lnTo>
                      <a:pt x="2092" y="5691"/>
                    </a:lnTo>
                    <a:lnTo>
                      <a:pt x="2155" y="5650"/>
                    </a:lnTo>
                    <a:lnTo>
                      <a:pt x="2260" y="5461"/>
                    </a:lnTo>
                    <a:lnTo>
                      <a:pt x="2469" y="5273"/>
                    </a:lnTo>
                    <a:lnTo>
                      <a:pt x="2532" y="5147"/>
                    </a:lnTo>
                    <a:lnTo>
                      <a:pt x="2532" y="4980"/>
                    </a:lnTo>
                    <a:lnTo>
                      <a:pt x="2616" y="4875"/>
                    </a:lnTo>
                    <a:lnTo>
                      <a:pt x="2699" y="4854"/>
                    </a:lnTo>
                    <a:lnTo>
                      <a:pt x="2699" y="4917"/>
                    </a:lnTo>
                    <a:lnTo>
                      <a:pt x="2678" y="4959"/>
                    </a:lnTo>
                    <a:lnTo>
                      <a:pt x="2678" y="5085"/>
                    </a:lnTo>
                    <a:lnTo>
                      <a:pt x="2741" y="5064"/>
                    </a:lnTo>
                    <a:lnTo>
                      <a:pt x="2888" y="4875"/>
                    </a:lnTo>
                    <a:lnTo>
                      <a:pt x="2971" y="4875"/>
                    </a:lnTo>
                    <a:lnTo>
                      <a:pt x="3139" y="4917"/>
                    </a:lnTo>
                    <a:lnTo>
                      <a:pt x="3327" y="4854"/>
                    </a:lnTo>
                    <a:lnTo>
                      <a:pt x="3432" y="4834"/>
                    </a:lnTo>
                    <a:lnTo>
                      <a:pt x="3494" y="4750"/>
                    </a:lnTo>
                    <a:lnTo>
                      <a:pt x="3620" y="4729"/>
                    </a:lnTo>
                    <a:lnTo>
                      <a:pt x="3662" y="4624"/>
                    </a:lnTo>
                    <a:lnTo>
                      <a:pt x="3662" y="4541"/>
                    </a:lnTo>
                    <a:lnTo>
                      <a:pt x="3683" y="4457"/>
                    </a:lnTo>
                    <a:lnTo>
                      <a:pt x="3620" y="4394"/>
                    </a:lnTo>
                    <a:lnTo>
                      <a:pt x="3662" y="4227"/>
                    </a:lnTo>
                    <a:lnTo>
                      <a:pt x="3662" y="3976"/>
                    </a:lnTo>
                    <a:lnTo>
                      <a:pt x="3620" y="3976"/>
                    </a:lnTo>
                    <a:lnTo>
                      <a:pt x="3536" y="4122"/>
                    </a:lnTo>
                    <a:lnTo>
                      <a:pt x="3411" y="4290"/>
                    </a:lnTo>
                    <a:lnTo>
                      <a:pt x="3348" y="4290"/>
                    </a:lnTo>
                    <a:lnTo>
                      <a:pt x="3348" y="4206"/>
                    </a:lnTo>
                    <a:lnTo>
                      <a:pt x="3432" y="4101"/>
                    </a:lnTo>
                    <a:lnTo>
                      <a:pt x="3536" y="4018"/>
                    </a:lnTo>
                    <a:lnTo>
                      <a:pt x="3557" y="3934"/>
                    </a:lnTo>
                    <a:lnTo>
                      <a:pt x="3432" y="3829"/>
                    </a:lnTo>
                    <a:lnTo>
                      <a:pt x="3411" y="3725"/>
                    </a:lnTo>
                    <a:lnTo>
                      <a:pt x="3348" y="3725"/>
                    </a:lnTo>
                    <a:lnTo>
                      <a:pt x="3306" y="3766"/>
                    </a:lnTo>
                    <a:lnTo>
                      <a:pt x="3264" y="3829"/>
                    </a:lnTo>
                    <a:lnTo>
                      <a:pt x="3201" y="3787"/>
                    </a:lnTo>
                    <a:lnTo>
                      <a:pt x="3097" y="3808"/>
                    </a:lnTo>
                    <a:lnTo>
                      <a:pt x="3013" y="3871"/>
                    </a:lnTo>
                    <a:lnTo>
                      <a:pt x="2909" y="3829"/>
                    </a:lnTo>
                    <a:lnTo>
                      <a:pt x="2950" y="3787"/>
                    </a:lnTo>
                    <a:lnTo>
                      <a:pt x="3222" y="3683"/>
                    </a:lnTo>
                    <a:lnTo>
                      <a:pt x="3327" y="3662"/>
                    </a:lnTo>
                    <a:lnTo>
                      <a:pt x="3536" y="3453"/>
                    </a:lnTo>
                    <a:lnTo>
                      <a:pt x="3578" y="3390"/>
                    </a:lnTo>
                    <a:lnTo>
                      <a:pt x="3725" y="3160"/>
                    </a:lnTo>
                    <a:lnTo>
                      <a:pt x="3766" y="2971"/>
                    </a:lnTo>
                    <a:lnTo>
                      <a:pt x="3725" y="2950"/>
                    </a:lnTo>
                    <a:lnTo>
                      <a:pt x="3641" y="2971"/>
                    </a:lnTo>
                    <a:lnTo>
                      <a:pt x="3578" y="3034"/>
                    </a:lnTo>
                    <a:lnTo>
                      <a:pt x="3536" y="2950"/>
                    </a:lnTo>
                    <a:lnTo>
                      <a:pt x="3578" y="2888"/>
                    </a:lnTo>
                    <a:lnTo>
                      <a:pt x="3641" y="2846"/>
                    </a:lnTo>
                    <a:lnTo>
                      <a:pt x="3725" y="2867"/>
                    </a:lnTo>
                    <a:lnTo>
                      <a:pt x="3766" y="2783"/>
                    </a:lnTo>
                    <a:lnTo>
                      <a:pt x="3766" y="2657"/>
                    </a:lnTo>
                    <a:lnTo>
                      <a:pt x="3871" y="2553"/>
                    </a:lnTo>
                    <a:lnTo>
                      <a:pt x="3871" y="2427"/>
                    </a:lnTo>
                    <a:lnTo>
                      <a:pt x="3850" y="2365"/>
                    </a:lnTo>
                    <a:lnTo>
                      <a:pt x="3850" y="2302"/>
                    </a:lnTo>
                    <a:lnTo>
                      <a:pt x="3745" y="2260"/>
                    </a:lnTo>
                    <a:lnTo>
                      <a:pt x="3641" y="2302"/>
                    </a:lnTo>
                    <a:lnTo>
                      <a:pt x="3494" y="2553"/>
                    </a:lnTo>
                    <a:lnTo>
                      <a:pt x="3494" y="2678"/>
                    </a:lnTo>
                    <a:lnTo>
                      <a:pt x="3557" y="2762"/>
                    </a:lnTo>
                    <a:lnTo>
                      <a:pt x="3473" y="2846"/>
                    </a:lnTo>
                    <a:lnTo>
                      <a:pt x="3432" y="2888"/>
                    </a:lnTo>
                    <a:lnTo>
                      <a:pt x="3369" y="2867"/>
                    </a:lnTo>
                    <a:lnTo>
                      <a:pt x="3411" y="2825"/>
                    </a:lnTo>
                    <a:lnTo>
                      <a:pt x="3348" y="2762"/>
                    </a:lnTo>
                    <a:lnTo>
                      <a:pt x="3348" y="2657"/>
                    </a:lnTo>
                    <a:lnTo>
                      <a:pt x="3453" y="2448"/>
                    </a:lnTo>
                    <a:lnTo>
                      <a:pt x="3432" y="2344"/>
                    </a:lnTo>
                    <a:lnTo>
                      <a:pt x="3453" y="2302"/>
                    </a:lnTo>
                    <a:lnTo>
                      <a:pt x="3473" y="2323"/>
                    </a:lnTo>
                    <a:lnTo>
                      <a:pt x="3557" y="2302"/>
                    </a:lnTo>
                    <a:lnTo>
                      <a:pt x="3536" y="2134"/>
                    </a:lnTo>
                    <a:lnTo>
                      <a:pt x="3453" y="2030"/>
                    </a:lnTo>
                    <a:lnTo>
                      <a:pt x="3348" y="2030"/>
                    </a:lnTo>
                    <a:lnTo>
                      <a:pt x="3222" y="2051"/>
                    </a:lnTo>
                    <a:lnTo>
                      <a:pt x="3160" y="2155"/>
                    </a:lnTo>
                    <a:lnTo>
                      <a:pt x="3139" y="2113"/>
                    </a:lnTo>
                    <a:lnTo>
                      <a:pt x="3118" y="2051"/>
                    </a:lnTo>
                    <a:lnTo>
                      <a:pt x="3139" y="1904"/>
                    </a:lnTo>
                    <a:lnTo>
                      <a:pt x="3055" y="1737"/>
                    </a:lnTo>
                    <a:lnTo>
                      <a:pt x="3097" y="1507"/>
                    </a:lnTo>
                    <a:lnTo>
                      <a:pt x="3097" y="1318"/>
                    </a:lnTo>
                    <a:lnTo>
                      <a:pt x="3139" y="1193"/>
                    </a:lnTo>
                    <a:lnTo>
                      <a:pt x="3160" y="1005"/>
                    </a:lnTo>
                    <a:lnTo>
                      <a:pt x="3139" y="858"/>
                    </a:lnTo>
                    <a:lnTo>
                      <a:pt x="3243" y="670"/>
                    </a:lnTo>
                    <a:lnTo>
                      <a:pt x="3243" y="523"/>
                    </a:lnTo>
                    <a:lnTo>
                      <a:pt x="3139" y="419"/>
                    </a:lnTo>
                    <a:lnTo>
                      <a:pt x="3118" y="272"/>
                    </a:lnTo>
                    <a:lnTo>
                      <a:pt x="2950" y="147"/>
                    </a:lnTo>
                    <a:lnTo>
                      <a:pt x="2909" y="63"/>
                    </a:lnTo>
                    <a:lnTo>
                      <a:pt x="2741" y="0"/>
                    </a:lnTo>
                    <a:lnTo>
                      <a:pt x="2699" y="21"/>
                    </a:lnTo>
                    <a:lnTo>
                      <a:pt x="2699" y="105"/>
                    </a:lnTo>
                    <a:lnTo>
                      <a:pt x="2678" y="126"/>
                    </a:lnTo>
                    <a:lnTo>
                      <a:pt x="251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1" name="Google Shape;9201;p65"/>
              <p:cNvSpPr/>
              <p:nvPr/>
            </p:nvSpPr>
            <p:spPr>
              <a:xfrm>
                <a:off x="2744725" y="1557875"/>
                <a:ext cx="36625" cy="48150"/>
              </a:xfrm>
              <a:custGeom>
                <a:avLst/>
                <a:gdLst/>
                <a:ahLst/>
                <a:cxnLst/>
                <a:rect l="l" t="t" r="r" b="b"/>
                <a:pathLst>
                  <a:path w="1465" h="1926" extrusionOk="0">
                    <a:moveTo>
                      <a:pt x="711" y="0"/>
                    </a:moveTo>
                    <a:lnTo>
                      <a:pt x="586" y="105"/>
                    </a:lnTo>
                    <a:lnTo>
                      <a:pt x="502" y="168"/>
                    </a:lnTo>
                    <a:lnTo>
                      <a:pt x="502" y="356"/>
                    </a:lnTo>
                    <a:lnTo>
                      <a:pt x="419" y="419"/>
                    </a:lnTo>
                    <a:lnTo>
                      <a:pt x="356" y="377"/>
                    </a:lnTo>
                    <a:lnTo>
                      <a:pt x="272" y="544"/>
                    </a:lnTo>
                    <a:lnTo>
                      <a:pt x="272" y="733"/>
                    </a:lnTo>
                    <a:lnTo>
                      <a:pt x="188" y="837"/>
                    </a:lnTo>
                    <a:lnTo>
                      <a:pt x="272" y="963"/>
                    </a:lnTo>
                    <a:lnTo>
                      <a:pt x="147" y="963"/>
                    </a:lnTo>
                    <a:lnTo>
                      <a:pt x="167" y="1005"/>
                    </a:lnTo>
                    <a:lnTo>
                      <a:pt x="272" y="1088"/>
                    </a:lnTo>
                    <a:lnTo>
                      <a:pt x="398" y="1256"/>
                    </a:lnTo>
                    <a:lnTo>
                      <a:pt x="377" y="1360"/>
                    </a:lnTo>
                    <a:lnTo>
                      <a:pt x="356" y="1360"/>
                    </a:lnTo>
                    <a:lnTo>
                      <a:pt x="209" y="1256"/>
                    </a:lnTo>
                    <a:lnTo>
                      <a:pt x="84" y="1256"/>
                    </a:lnTo>
                    <a:lnTo>
                      <a:pt x="63" y="1318"/>
                    </a:lnTo>
                    <a:lnTo>
                      <a:pt x="0" y="1402"/>
                    </a:lnTo>
                    <a:lnTo>
                      <a:pt x="105" y="1465"/>
                    </a:lnTo>
                    <a:lnTo>
                      <a:pt x="147" y="1590"/>
                    </a:lnTo>
                    <a:lnTo>
                      <a:pt x="188" y="1632"/>
                    </a:lnTo>
                    <a:lnTo>
                      <a:pt x="105" y="1737"/>
                    </a:lnTo>
                    <a:lnTo>
                      <a:pt x="105" y="1883"/>
                    </a:lnTo>
                    <a:lnTo>
                      <a:pt x="251" y="1821"/>
                    </a:lnTo>
                    <a:lnTo>
                      <a:pt x="272" y="1737"/>
                    </a:lnTo>
                    <a:lnTo>
                      <a:pt x="356" y="1737"/>
                    </a:lnTo>
                    <a:lnTo>
                      <a:pt x="377" y="1883"/>
                    </a:lnTo>
                    <a:lnTo>
                      <a:pt x="460" y="1883"/>
                    </a:lnTo>
                    <a:lnTo>
                      <a:pt x="607" y="1842"/>
                    </a:lnTo>
                    <a:lnTo>
                      <a:pt x="711" y="1883"/>
                    </a:lnTo>
                    <a:lnTo>
                      <a:pt x="837" y="1779"/>
                    </a:lnTo>
                    <a:lnTo>
                      <a:pt x="900" y="1821"/>
                    </a:lnTo>
                    <a:lnTo>
                      <a:pt x="900" y="1925"/>
                    </a:lnTo>
                    <a:lnTo>
                      <a:pt x="983" y="1925"/>
                    </a:lnTo>
                    <a:lnTo>
                      <a:pt x="1025" y="1883"/>
                    </a:lnTo>
                    <a:lnTo>
                      <a:pt x="1235" y="1737"/>
                    </a:lnTo>
                    <a:lnTo>
                      <a:pt x="1235" y="1632"/>
                    </a:lnTo>
                    <a:lnTo>
                      <a:pt x="1214" y="1465"/>
                    </a:lnTo>
                    <a:lnTo>
                      <a:pt x="1151" y="1465"/>
                    </a:lnTo>
                    <a:lnTo>
                      <a:pt x="1109" y="1402"/>
                    </a:lnTo>
                    <a:lnTo>
                      <a:pt x="1193" y="1360"/>
                    </a:lnTo>
                    <a:lnTo>
                      <a:pt x="1297" y="1381"/>
                    </a:lnTo>
                    <a:lnTo>
                      <a:pt x="1339" y="1298"/>
                    </a:lnTo>
                    <a:lnTo>
                      <a:pt x="1465" y="1214"/>
                    </a:lnTo>
                    <a:lnTo>
                      <a:pt x="1423" y="984"/>
                    </a:lnTo>
                    <a:lnTo>
                      <a:pt x="1360" y="900"/>
                    </a:lnTo>
                    <a:lnTo>
                      <a:pt x="1360" y="837"/>
                    </a:lnTo>
                    <a:lnTo>
                      <a:pt x="1235" y="837"/>
                    </a:lnTo>
                    <a:lnTo>
                      <a:pt x="1193" y="691"/>
                    </a:lnTo>
                    <a:lnTo>
                      <a:pt x="1193" y="649"/>
                    </a:lnTo>
                    <a:lnTo>
                      <a:pt x="1130" y="586"/>
                    </a:lnTo>
                    <a:lnTo>
                      <a:pt x="1109" y="482"/>
                    </a:lnTo>
                    <a:lnTo>
                      <a:pt x="1046" y="461"/>
                    </a:lnTo>
                    <a:lnTo>
                      <a:pt x="1004" y="377"/>
                    </a:lnTo>
                    <a:lnTo>
                      <a:pt x="1025" y="272"/>
                    </a:lnTo>
                    <a:lnTo>
                      <a:pt x="983" y="168"/>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2" name="Google Shape;9202;p65"/>
              <p:cNvSpPr/>
              <p:nvPr/>
            </p:nvSpPr>
            <p:spPr>
              <a:xfrm>
                <a:off x="2789175" y="1410350"/>
                <a:ext cx="386600" cy="302375"/>
              </a:xfrm>
              <a:custGeom>
                <a:avLst/>
                <a:gdLst/>
                <a:ahLst/>
                <a:cxnLst/>
                <a:rect l="l" t="t" r="r" b="b"/>
                <a:pathLst>
                  <a:path w="15464" h="12095" extrusionOk="0">
                    <a:moveTo>
                      <a:pt x="9625" y="1"/>
                    </a:moveTo>
                    <a:lnTo>
                      <a:pt x="9521" y="105"/>
                    </a:lnTo>
                    <a:lnTo>
                      <a:pt x="9416" y="105"/>
                    </a:lnTo>
                    <a:lnTo>
                      <a:pt x="9353" y="168"/>
                    </a:lnTo>
                    <a:lnTo>
                      <a:pt x="9416" y="252"/>
                    </a:lnTo>
                    <a:lnTo>
                      <a:pt x="9521" y="273"/>
                    </a:lnTo>
                    <a:lnTo>
                      <a:pt x="9584" y="315"/>
                    </a:lnTo>
                    <a:lnTo>
                      <a:pt x="9458" y="315"/>
                    </a:lnTo>
                    <a:lnTo>
                      <a:pt x="9395" y="377"/>
                    </a:lnTo>
                    <a:lnTo>
                      <a:pt x="9458" y="461"/>
                    </a:lnTo>
                    <a:lnTo>
                      <a:pt x="9584" y="566"/>
                    </a:lnTo>
                    <a:lnTo>
                      <a:pt x="9563" y="629"/>
                    </a:lnTo>
                    <a:lnTo>
                      <a:pt x="9521" y="691"/>
                    </a:lnTo>
                    <a:lnTo>
                      <a:pt x="9625" y="796"/>
                    </a:lnTo>
                    <a:lnTo>
                      <a:pt x="9709" y="817"/>
                    </a:lnTo>
                    <a:lnTo>
                      <a:pt x="9709" y="880"/>
                    </a:lnTo>
                    <a:lnTo>
                      <a:pt x="9605" y="901"/>
                    </a:lnTo>
                    <a:lnTo>
                      <a:pt x="9605" y="942"/>
                    </a:lnTo>
                    <a:lnTo>
                      <a:pt x="9395" y="712"/>
                    </a:lnTo>
                    <a:lnTo>
                      <a:pt x="9353" y="712"/>
                    </a:lnTo>
                    <a:lnTo>
                      <a:pt x="9312" y="796"/>
                    </a:lnTo>
                    <a:lnTo>
                      <a:pt x="9312" y="901"/>
                    </a:lnTo>
                    <a:lnTo>
                      <a:pt x="9270" y="880"/>
                    </a:lnTo>
                    <a:lnTo>
                      <a:pt x="9249" y="691"/>
                    </a:lnTo>
                    <a:lnTo>
                      <a:pt x="9270" y="566"/>
                    </a:lnTo>
                    <a:lnTo>
                      <a:pt x="9186" y="419"/>
                    </a:lnTo>
                    <a:lnTo>
                      <a:pt x="9186" y="273"/>
                    </a:lnTo>
                    <a:lnTo>
                      <a:pt x="9123" y="210"/>
                    </a:lnTo>
                    <a:lnTo>
                      <a:pt x="9081" y="252"/>
                    </a:lnTo>
                    <a:lnTo>
                      <a:pt x="8956" y="147"/>
                    </a:lnTo>
                    <a:lnTo>
                      <a:pt x="8872" y="105"/>
                    </a:lnTo>
                    <a:lnTo>
                      <a:pt x="8851" y="252"/>
                    </a:lnTo>
                    <a:lnTo>
                      <a:pt x="8872" y="461"/>
                    </a:lnTo>
                    <a:lnTo>
                      <a:pt x="8851" y="670"/>
                    </a:lnTo>
                    <a:lnTo>
                      <a:pt x="8893" y="817"/>
                    </a:lnTo>
                    <a:lnTo>
                      <a:pt x="8935" y="984"/>
                    </a:lnTo>
                    <a:lnTo>
                      <a:pt x="8935" y="1047"/>
                    </a:lnTo>
                    <a:lnTo>
                      <a:pt x="8935" y="1193"/>
                    </a:lnTo>
                    <a:lnTo>
                      <a:pt x="8872" y="1235"/>
                    </a:lnTo>
                    <a:lnTo>
                      <a:pt x="8830" y="1131"/>
                    </a:lnTo>
                    <a:lnTo>
                      <a:pt x="8788" y="984"/>
                    </a:lnTo>
                    <a:lnTo>
                      <a:pt x="8747" y="901"/>
                    </a:lnTo>
                    <a:lnTo>
                      <a:pt x="8747" y="775"/>
                    </a:lnTo>
                    <a:lnTo>
                      <a:pt x="8726" y="629"/>
                    </a:lnTo>
                    <a:lnTo>
                      <a:pt x="8684" y="482"/>
                    </a:lnTo>
                    <a:lnTo>
                      <a:pt x="8475" y="357"/>
                    </a:lnTo>
                    <a:lnTo>
                      <a:pt x="8412" y="357"/>
                    </a:lnTo>
                    <a:lnTo>
                      <a:pt x="8370" y="482"/>
                    </a:lnTo>
                    <a:lnTo>
                      <a:pt x="8349" y="524"/>
                    </a:lnTo>
                    <a:lnTo>
                      <a:pt x="8370" y="691"/>
                    </a:lnTo>
                    <a:lnTo>
                      <a:pt x="8558" y="817"/>
                    </a:lnTo>
                    <a:lnTo>
                      <a:pt x="8558" y="901"/>
                    </a:lnTo>
                    <a:lnTo>
                      <a:pt x="8370" y="880"/>
                    </a:lnTo>
                    <a:lnTo>
                      <a:pt x="8328" y="838"/>
                    </a:lnTo>
                    <a:lnTo>
                      <a:pt x="8244" y="838"/>
                    </a:lnTo>
                    <a:lnTo>
                      <a:pt x="8161" y="921"/>
                    </a:lnTo>
                    <a:lnTo>
                      <a:pt x="8244" y="1131"/>
                    </a:lnTo>
                    <a:lnTo>
                      <a:pt x="8224" y="1193"/>
                    </a:lnTo>
                    <a:lnTo>
                      <a:pt x="8077" y="1235"/>
                    </a:lnTo>
                    <a:lnTo>
                      <a:pt x="8035" y="1340"/>
                    </a:lnTo>
                    <a:lnTo>
                      <a:pt x="7952" y="1403"/>
                    </a:lnTo>
                    <a:lnTo>
                      <a:pt x="7910" y="1319"/>
                    </a:lnTo>
                    <a:lnTo>
                      <a:pt x="7910" y="1214"/>
                    </a:lnTo>
                    <a:lnTo>
                      <a:pt x="7847" y="1214"/>
                    </a:lnTo>
                    <a:lnTo>
                      <a:pt x="7784" y="1361"/>
                    </a:lnTo>
                    <a:lnTo>
                      <a:pt x="7700" y="1403"/>
                    </a:lnTo>
                    <a:lnTo>
                      <a:pt x="7680" y="1131"/>
                    </a:lnTo>
                    <a:lnTo>
                      <a:pt x="7700" y="984"/>
                    </a:lnTo>
                    <a:lnTo>
                      <a:pt x="7700" y="921"/>
                    </a:lnTo>
                    <a:lnTo>
                      <a:pt x="7491" y="838"/>
                    </a:lnTo>
                    <a:lnTo>
                      <a:pt x="7470" y="775"/>
                    </a:lnTo>
                    <a:lnTo>
                      <a:pt x="7533" y="691"/>
                    </a:lnTo>
                    <a:lnTo>
                      <a:pt x="7554" y="608"/>
                    </a:lnTo>
                    <a:lnTo>
                      <a:pt x="7470" y="566"/>
                    </a:lnTo>
                    <a:lnTo>
                      <a:pt x="7261" y="524"/>
                    </a:lnTo>
                    <a:lnTo>
                      <a:pt x="7219" y="482"/>
                    </a:lnTo>
                    <a:lnTo>
                      <a:pt x="7073" y="524"/>
                    </a:lnTo>
                    <a:lnTo>
                      <a:pt x="7031" y="629"/>
                    </a:lnTo>
                    <a:lnTo>
                      <a:pt x="7115" y="712"/>
                    </a:lnTo>
                    <a:lnTo>
                      <a:pt x="7115" y="921"/>
                    </a:lnTo>
                    <a:lnTo>
                      <a:pt x="7073" y="984"/>
                    </a:lnTo>
                    <a:lnTo>
                      <a:pt x="6968" y="942"/>
                    </a:lnTo>
                    <a:lnTo>
                      <a:pt x="6864" y="984"/>
                    </a:lnTo>
                    <a:lnTo>
                      <a:pt x="6780" y="901"/>
                    </a:lnTo>
                    <a:lnTo>
                      <a:pt x="6654" y="901"/>
                    </a:lnTo>
                    <a:lnTo>
                      <a:pt x="6633" y="1026"/>
                    </a:lnTo>
                    <a:lnTo>
                      <a:pt x="6675" y="1089"/>
                    </a:lnTo>
                    <a:lnTo>
                      <a:pt x="6738" y="1193"/>
                    </a:lnTo>
                    <a:lnTo>
                      <a:pt x="6801" y="1256"/>
                    </a:lnTo>
                    <a:lnTo>
                      <a:pt x="6801" y="1403"/>
                    </a:lnTo>
                    <a:lnTo>
                      <a:pt x="6864" y="1465"/>
                    </a:lnTo>
                    <a:lnTo>
                      <a:pt x="6905" y="1465"/>
                    </a:lnTo>
                    <a:lnTo>
                      <a:pt x="7010" y="1633"/>
                    </a:lnTo>
                    <a:lnTo>
                      <a:pt x="7010" y="1779"/>
                    </a:lnTo>
                    <a:lnTo>
                      <a:pt x="6968" y="1842"/>
                    </a:lnTo>
                    <a:lnTo>
                      <a:pt x="6989" y="1717"/>
                    </a:lnTo>
                    <a:lnTo>
                      <a:pt x="6947" y="1717"/>
                    </a:lnTo>
                    <a:lnTo>
                      <a:pt x="6843" y="1842"/>
                    </a:lnTo>
                    <a:lnTo>
                      <a:pt x="6780" y="1758"/>
                    </a:lnTo>
                    <a:lnTo>
                      <a:pt x="6780" y="1654"/>
                    </a:lnTo>
                    <a:lnTo>
                      <a:pt x="6801" y="1633"/>
                    </a:lnTo>
                    <a:lnTo>
                      <a:pt x="6780" y="1549"/>
                    </a:lnTo>
                    <a:lnTo>
                      <a:pt x="6738" y="1612"/>
                    </a:lnTo>
                    <a:lnTo>
                      <a:pt x="6654" y="1612"/>
                    </a:lnTo>
                    <a:lnTo>
                      <a:pt x="6654" y="1758"/>
                    </a:lnTo>
                    <a:lnTo>
                      <a:pt x="6592" y="1842"/>
                    </a:lnTo>
                    <a:lnTo>
                      <a:pt x="6571" y="1758"/>
                    </a:lnTo>
                    <a:lnTo>
                      <a:pt x="6508" y="1675"/>
                    </a:lnTo>
                    <a:lnTo>
                      <a:pt x="6550" y="1570"/>
                    </a:lnTo>
                    <a:lnTo>
                      <a:pt x="6550" y="1424"/>
                    </a:lnTo>
                    <a:lnTo>
                      <a:pt x="6445" y="1298"/>
                    </a:lnTo>
                    <a:lnTo>
                      <a:pt x="6382" y="1298"/>
                    </a:lnTo>
                    <a:lnTo>
                      <a:pt x="6257" y="1465"/>
                    </a:lnTo>
                    <a:lnTo>
                      <a:pt x="6215" y="1507"/>
                    </a:lnTo>
                    <a:lnTo>
                      <a:pt x="6215" y="1633"/>
                    </a:lnTo>
                    <a:lnTo>
                      <a:pt x="6257" y="1717"/>
                    </a:lnTo>
                    <a:lnTo>
                      <a:pt x="6215" y="1758"/>
                    </a:lnTo>
                    <a:lnTo>
                      <a:pt x="6131" y="1675"/>
                    </a:lnTo>
                    <a:lnTo>
                      <a:pt x="6152" y="1612"/>
                    </a:lnTo>
                    <a:lnTo>
                      <a:pt x="6110" y="1528"/>
                    </a:lnTo>
                    <a:lnTo>
                      <a:pt x="6131" y="1424"/>
                    </a:lnTo>
                    <a:lnTo>
                      <a:pt x="6110" y="1298"/>
                    </a:lnTo>
                    <a:lnTo>
                      <a:pt x="5985" y="1235"/>
                    </a:lnTo>
                    <a:lnTo>
                      <a:pt x="5985" y="1089"/>
                    </a:lnTo>
                    <a:lnTo>
                      <a:pt x="5985" y="984"/>
                    </a:lnTo>
                    <a:lnTo>
                      <a:pt x="5943" y="984"/>
                    </a:lnTo>
                    <a:lnTo>
                      <a:pt x="5796" y="1110"/>
                    </a:lnTo>
                    <a:lnTo>
                      <a:pt x="5713" y="1131"/>
                    </a:lnTo>
                    <a:lnTo>
                      <a:pt x="5692" y="1256"/>
                    </a:lnTo>
                    <a:lnTo>
                      <a:pt x="5713" y="1340"/>
                    </a:lnTo>
                    <a:lnTo>
                      <a:pt x="5692" y="1403"/>
                    </a:lnTo>
                    <a:lnTo>
                      <a:pt x="5692" y="1465"/>
                    </a:lnTo>
                    <a:lnTo>
                      <a:pt x="5608" y="1528"/>
                    </a:lnTo>
                    <a:lnTo>
                      <a:pt x="5608" y="1445"/>
                    </a:lnTo>
                    <a:lnTo>
                      <a:pt x="5629" y="1403"/>
                    </a:lnTo>
                    <a:lnTo>
                      <a:pt x="5608" y="1340"/>
                    </a:lnTo>
                    <a:lnTo>
                      <a:pt x="5524" y="1424"/>
                    </a:lnTo>
                    <a:lnTo>
                      <a:pt x="5462" y="1570"/>
                    </a:lnTo>
                    <a:lnTo>
                      <a:pt x="5399" y="1612"/>
                    </a:lnTo>
                    <a:lnTo>
                      <a:pt x="5399" y="1340"/>
                    </a:lnTo>
                    <a:lnTo>
                      <a:pt x="5420" y="1256"/>
                    </a:lnTo>
                    <a:lnTo>
                      <a:pt x="5420" y="1193"/>
                    </a:lnTo>
                    <a:lnTo>
                      <a:pt x="5336" y="1152"/>
                    </a:lnTo>
                    <a:lnTo>
                      <a:pt x="5273" y="1214"/>
                    </a:lnTo>
                    <a:lnTo>
                      <a:pt x="5022" y="1214"/>
                    </a:lnTo>
                    <a:lnTo>
                      <a:pt x="4876" y="1319"/>
                    </a:lnTo>
                    <a:lnTo>
                      <a:pt x="4771" y="1298"/>
                    </a:lnTo>
                    <a:lnTo>
                      <a:pt x="4646" y="1361"/>
                    </a:lnTo>
                    <a:lnTo>
                      <a:pt x="4583" y="1465"/>
                    </a:lnTo>
                    <a:lnTo>
                      <a:pt x="4457" y="1465"/>
                    </a:lnTo>
                    <a:lnTo>
                      <a:pt x="4353" y="1528"/>
                    </a:lnTo>
                    <a:lnTo>
                      <a:pt x="4332" y="1654"/>
                    </a:lnTo>
                    <a:lnTo>
                      <a:pt x="4248" y="1612"/>
                    </a:lnTo>
                    <a:lnTo>
                      <a:pt x="4227" y="1633"/>
                    </a:lnTo>
                    <a:lnTo>
                      <a:pt x="4248" y="1737"/>
                    </a:lnTo>
                    <a:lnTo>
                      <a:pt x="4290" y="1758"/>
                    </a:lnTo>
                    <a:lnTo>
                      <a:pt x="4269" y="1863"/>
                    </a:lnTo>
                    <a:lnTo>
                      <a:pt x="4290" y="1968"/>
                    </a:lnTo>
                    <a:lnTo>
                      <a:pt x="4415" y="1947"/>
                    </a:lnTo>
                    <a:lnTo>
                      <a:pt x="4478" y="1863"/>
                    </a:lnTo>
                    <a:lnTo>
                      <a:pt x="4478" y="1779"/>
                    </a:lnTo>
                    <a:lnTo>
                      <a:pt x="4604" y="1758"/>
                    </a:lnTo>
                    <a:lnTo>
                      <a:pt x="4667" y="1717"/>
                    </a:lnTo>
                    <a:lnTo>
                      <a:pt x="4708" y="1675"/>
                    </a:lnTo>
                    <a:lnTo>
                      <a:pt x="4750" y="1821"/>
                    </a:lnTo>
                    <a:lnTo>
                      <a:pt x="4813" y="1758"/>
                    </a:lnTo>
                    <a:lnTo>
                      <a:pt x="4855" y="1654"/>
                    </a:lnTo>
                    <a:lnTo>
                      <a:pt x="4897" y="1633"/>
                    </a:lnTo>
                    <a:lnTo>
                      <a:pt x="4876" y="1779"/>
                    </a:lnTo>
                    <a:lnTo>
                      <a:pt x="4918" y="1842"/>
                    </a:lnTo>
                    <a:lnTo>
                      <a:pt x="5064" y="1842"/>
                    </a:lnTo>
                    <a:lnTo>
                      <a:pt x="4939" y="1884"/>
                    </a:lnTo>
                    <a:lnTo>
                      <a:pt x="4771" y="1926"/>
                    </a:lnTo>
                    <a:lnTo>
                      <a:pt x="4604" y="2051"/>
                    </a:lnTo>
                    <a:lnTo>
                      <a:pt x="4478" y="2093"/>
                    </a:lnTo>
                    <a:lnTo>
                      <a:pt x="4499" y="2198"/>
                    </a:lnTo>
                    <a:lnTo>
                      <a:pt x="4499" y="2281"/>
                    </a:lnTo>
                    <a:lnTo>
                      <a:pt x="4583" y="2281"/>
                    </a:lnTo>
                    <a:lnTo>
                      <a:pt x="4667" y="2198"/>
                    </a:lnTo>
                    <a:lnTo>
                      <a:pt x="4771" y="2198"/>
                    </a:lnTo>
                    <a:lnTo>
                      <a:pt x="4918" y="2156"/>
                    </a:lnTo>
                    <a:lnTo>
                      <a:pt x="5127" y="2135"/>
                    </a:lnTo>
                    <a:lnTo>
                      <a:pt x="5378" y="2072"/>
                    </a:lnTo>
                    <a:lnTo>
                      <a:pt x="5420" y="2135"/>
                    </a:lnTo>
                    <a:lnTo>
                      <a:pt x="5420" y="2198"/>
                    </a:lnTo>
                    <a:lnTo>
                      <a:pt x="5336" y="2240"/>
                    </a:lnTo>
                    <a:lnTo>
                      <a:pt x="5273" y="2177"/>
                    </a:lnTo>
                    <a:lnTo>
                      <a:pt x="5169" y="2177"/>
                    </a:lnTo>
                    <a:lnTo>
                      <a:pt x="5064" y="2261"/>
                    </a:lnTo>
                    <a:lnTo>
                      <a:pt x="4876" y="2261"/>
                    </a:lnTo>
                    <a:lnTo>
                      <a:pt x="4708" y="2386"/>
                    </a:lnTo>
                    <a:lnTo>
                      <a:pt x="4562" y="2386"/>
                    </a:lnTo>
                    <a:lnTo>
                      <a:pt x="4541" y="2449"/>
                    </a:lnTo>
                    <a:lnTo>
                      <a:pt x="4604" y="2554"/>
                    </a:lnTo>
                    <a:lnTo>
                      <a:pt x="4708" y="2554"/>
                    </a:lnTo>
                    <a:lnTo>
                      <a:pt x="4813" y="2616"/>
                    </a:lnTo>
                    <a:lnTo>
                      <a:pt x="4750" y="2658"/>
                    </a:lnTo>
                    <a:lnTo>
                      <a:pt x="4562" y="2658"/>
                    </a:lnTo>
                    <a:lnTo>
                      <a:pt x="4478" y="2574"/>
                    </a:lnTo>
                    <a:lnTo>
                      <a:pt x="4415" y="2574"/>
                    </a:lnTo>
                    <a:lnTo>
                      <a:pt x="4353" y="2616"/>
                    </a:lnTo>
                    <a:lnTo>
                      <a:pt x="4353" y="2763"/>
                    </a:lnTo>
                    <a:lnTo>
                      <a:pt x="4290" y="2826"/>
                    </a:lnTo>
                    <a:lnTo>
                      <a:pt x="4332" y="2909"/>
                    </a:lnTo>
                    <a:lnTo>
                      <a:pt x="4415" y="2972"/>
                    </a:lnTo>
                    <a:lnTo>
                      <a:pt x="4562" y="2909"/>
                    </a:lnTo>
                    <a:lnTo>
                      <a:pt x="4750" y="3014"/>
                    </a:lnTo>
                    <a:lnTo>
                      <a:pt x="4897" y="2993"/>
                    </a:lnTo>
                    <a:lnTo>
                      <a:pt x="4918" y="3035"/>
                    </a:lnTo>
                    <a:lnTo>
                      <a:pt x="5022" y="3035"/>
                    </a:lnTo>
                    <a:lnTo>
                      <a:pt x="5169" y="3139"/>
                    </a:lnTo>
                    <a:lnTo>
                      <a:pt x="5231" y="3139"/>
                    </a:lnTo>
                    <a:lnTo>
                      <a:pt x="5315" y="3118"/>
                    </a:lnTo>
                    <a:lnTo>
                      <a:pt x="5462" y="3139"/>
                    </a:lnTo>
                    <a:lnTo>
                      <a:pt x="5545" y="3139"/>
                    </a:lnTo>
                    <a:lnTo>
                      <a:pt x="5713" y="3035"/>
                    </a:lnTo>
                    <a:lnTo>
                      <a:pt x="5943" y="3035"/>
                    </a:lnTo>
                    <a:lnTo>
                      <a:pt x="6110" y="3014"/>
                    </a:lnTo>
                    <a:lnTo>
                      <a:pt x="6173" y="2972"/>
                    </a:lnTo>
                    <a:lnTo>
                      <a:pt x="6236" y="2930"/>
                    </a:lnTo>
                    <a:lnTo>
                      <a:pt x="6320" y="2930"/>
                    </a:lnTo>
                    <a:lnTo>
                      <a:pt x="6320" y="2993"/>
                    </a:lnTo>
                    <a:lnTo>
                      <a:pt x="6278" y="3077"/>
                    </a:lnTo>
                    <a:lnTo>
                      <a:pt x="6068" y="3098"/>
                    </a:lnTo>
                    <a:lnTo>
                      <a:pt x="5838" y="3139"/>
                    </a:lnTo>
                    <a:lnTo>
                      <a:pt x="5755" y="3202"/>
                    </a:lnTo>
                    <a:lnTo>
                      <a:pt x="5650" y="3223"/>
                    </a:lnTo>
                    <a:lnTo>
                      <a:pt x="5629" y="3244"/>
                    </a:lnTo>
                    <a:lnTo>
                      <a:pt x="5462" y="3223"/>
                    </a:lnTo>
                    <a:lnTo>
                      <a:pt x="5336" y="3286"/>
                    </a:lnTo>
                    <a:lnTo>
                      <a:pt x="5231" y="3286"/>
                    </a:lnTo>
                    <a:lnTo>
                      <a:pt x="5190" y="3223"/>
                    </a:lnTo>
                    <a:lnTo>
                      <a:pt x="5085" y="3223"/>
                    </a:lnTo>
                    <a:lnTo>
                      <a:pt x="4897" y="3118"/>
                    </a:lnTo>
                    <a:lnTo>
                      <a:pt x="4562" y="3118"/>
                    </a:lnTo>
                    <a:lnTo>
                      <a:pt x="4499" y="3077"/>
                    </a:lnTo>
                    <a:lnTo>
                      <a:pt x="4374" y="3098"/>
                    </a:lnTo>
                    <a:lnTo>
                      <a:pt x="4269" y="3077"/>
                    </a:lnTo>
                    <a:lnTo>
                      <a:pt x="4227" y="3118"/>
                    </a:lnTo>
                    <a:lnTo>
                      <a:pt x="4248" y="3286"/>
                    </a:lnTo>
                    <a:lnTo>
                      <a:pt x="4290" y="3328"/>
                    </a:lnTo>
                    <a:lnTo>
                      <a:pt x="4290" y="3516"/>
                    </a:lnTo>
                    <a:lnTo>
                      <a:pt x="4353" y="3642"/>
                    </a:lnTo>
                    <a:lnTo>
                      <a:pt x="4395" y="3704"/>
                    </a:lnTo>
                    <a:lnTo>
                      <a:pt x="4478" y="3725"/>
                    </a:lnTo>
                    <a:lnTo>
                      <a:pt x="4646" y="3934"/>
                    </a:lnTo>
                    <a:lnTo>
                      <a:pt x="4708" y="3976"/>
                    </a:lnTo>
                    <a:lnTo>
                      <a:pt x="4771" y="3955"/>
                    </a:lnTo>
                    <a:lnTo>
                      <a:pt x="4897" y="3767"/>
                    </a:lnTo>
                    <a:lnTo>
                      <a:pt x="5106" y="3662"/>
                    </a:lnTo>
                    <a:lnTo>
                      <a:pt x="5315" y="3537"/>
                    </a:lnTo>
                    <a:lnTo>
                      <a:pt x="5441" y="3432"/>
                    </a:lnTo>
                    <a:lnTo>
                      <a:pt x="5503" y="3349"/>
                    </a:lnTo>
                    <a:lnTo>
                      <a:pt x="5545" y="3349"/>
                    </a:lnTo>
                    <a:lnTo>
                      <a:pt x="5817" y="3411"/>
                    </a:lnTo>
                    <a:lnTo>
                      <a:pt x="6027" y="3390"/>
                    </a:lnTo>
                    <a:lnTo>
                      <a:pt x="6173" y="3390"/>
                    </a:lnTo>
                    <a:lnTo>
                      <a:pt x="6320" y="3495"/>
                    </a:lnTo>
                    <a:lnTo>
                      <a:pt x="6571" y="3516"/>
                    </a:lnTo>
                    <a:lnTo>
                      <a:pt x="6780" y="3516"/>
                    </a:lnTo>
                    <a:lnTo>
                      <a:pt x="6864" y="3558"/>
                    </a:lnTo>
                    <a:lnTo>
                      <a:pt x="6843" y="3600"/>
                    </a:lnTo>
                    <a:lnTo>
                      <a:pt x="6654" y="3621"/>
                    </a:lnTo>
                    <a:lnTo>
                      <a:pt x="6550" y="3600"/>
                    </a:lnTo>
                    <a:lnTo>
                      <a:pt x="6361" y="3558"/>
                    </a:lnTo>
                    <a:lnTo>
                      <a:pt x="6152" y="3453"/>
                    </a:lnTo>
                    <a:lnTo>
                      <a:pt x="6047" y="3453"/>
                    </a:lnTo>
                    <a:lnTo>
                      <a:pt x="5964" y="3495"/>
                    </a:lnTo>
                    <a:lnTo>
                      <a:pt x="5734" y="3453"/>
                    </a:lnTo>
                    <a:lnTo>
                      <a:pt x="5608" y="3432"/>
                    </a:lnTo>
                    <a:lnTo>
                      <a:pt x="5545" y="3516"/>
                    </a:lnTo>
                    <a:lnTo>
                      <a:pt x="5399" y="3600"/>
                    </a:lnTo>
                    <a:lnTo>
                      <a:pt x="5294" y="3725"/>
                    </a:lnTo>
                    <a:lnTo>
                      <a:pt x="5106" y="3830"/>
                    </a:lnTo>
                    <a:lnTo>
                      <a:pt x="5022" y="3976"/>
                    </a:lnTo>
                    <a:lnTo>
                      <a:pt x="4939" y="4060"/>
                    </a:lnTo>
                    <a:lnTo>
                      <a:pt x="4918" y="4123"/>
                    </a:lnTo>
                    <a:lnTo>
                      <a:pt x="5064" y="4227"/>
                    </a:lnTo>
                    <a:lnTo>
                      <a:pt x="5190" y="4227"/>
                    </a:lnTo>
                    <a:lnTo>
                      <a:pt x="5190" y="4290"/>
                    </a:lnTo>
                    <a:lnTo>
                      <a:pt x="5294" y="4395"/>
                    </a:lnTo>
                    <a:lnTo>
                      <a:pt x="5503" y="4395"/>
                    </a:lnTo>
                    <a:lnTo>
                      <a:pt x="5755" y="4478"/>
                    </a:lnTo>
                    <a:lnTo>
                      <a:pt x="5943" y="4478"/>
                    </a:lnTo>
                    <a:lnTo>
                      <a:pt x="6110" y="4332"/>
                    </a:lnTo>
                    <a:lnTo>
                      <a:pt x="6131" y="4144"/>
                    </a:lnTo>
                    <a:lnTo>
                      <a:pt x="6278" y="4081"/>
                    </a:lnTo>
                    <a:lnTo>
                      <a:pt x="6382" y="4123"/>
                    </a:lnTo>
                    <a:lnTo>
                      <a:pt x="6257" y="4165"/>
                    </a:lnTo>
                    <a:lnTo>
                      <a:pt x="6257" y="4269"/>
                    </a:lnTo>
                    <a:lnTo>
                      <a:pt x="6361" y="4290"/>
                    </a:lnTo>
                    <a:lnTo>
                      <a:pt x="6508" y="4248"/>
                    </a:lnTo>
                    <a:lnTo>
                      <a:pt x="6654" y="4269"/>
                    </a:lnTo>
                    <a:lnTo>
                      <a:pt x="6780" y="4186"/>
                    </a:lnTo>
                    <a:lnTo>
                      <a:pt x="6884" y="4227"/>
                    </a:lnTo>
                    <a:lnTo>
                      <a:pt x="6780" y="4332"/>
                    </a:lnTo>
                    <a:lnTo>
                      <a:pt x="6571" y="4353"/>
                    </a:lnTo>
                    <a:lnTo>
                      <a:pt x="6466" y="4374"/>
                    </a:lnTo>
                    <a:lnTo>
                      <a:pt x="6320" y="4374"/>
                    </a:lnTo>
                    <a:lnTo>
                      <a:pt x="6152" y="4541"/>
                    </a:lnTo>
                    <a:lnTo>
                      <a:pt x="6173" y="4604"/>
                    </a:lnTo>
                    <a:lnTo>
                      <a:pt x="6257" y="4646"/>
                    </a:lnTo>
                    <a:lnTo>
                      <a:pt x="6445" y="4604"/>
                    </a:lnTo>
                    <a:lnTo>
                      <a:pt x="6571" y="4771"/>
                    </a:lnTo>
                    <a:lnTo>
                      <a:pt x="7010" y="4771"/>
                    </a:lnTo>
                    <a:lnTo>
                      <a:pt x="7156" y="4750"/>
                    </a:lnTo>
                    <a:lnTo>
                      <a:pt x="7554" y="4583"/>
                    </a:lnTo>
                    <a:lnTo>
                      <a:pt x="7680" y="4562"/>
                    </a:lnTo>
                    <a:lnTo>
                      <a:pt x="7889" y="4395"/>
                    </a:lnTo>
                    <a:lnTo>
                      <a:pt x="7847" y="4353"/>
                    </a:lnTo>
                    <a:lnTo>
                      <a:pt x="7805" y="4353"/>
                    </a:lnTo>
                    <a:lnTo>
                      <a:pt x="7952" y="4165"/>
                    </a:lnTo>
                    <a:lnTo>
                      <a:pt x="8056" y="4165"/>
                    </a:lnTo>
                    <a:lnTo>
                      <a:pt x="8140" y="4039"/>
                    </a:lnTo>
                    <a:lnTo>
                      <a:pt x="8161" y="4060"/>
                    </a:lnTo>
                    <a:lnTo>
                      <a:pt x="8224" y="4165"/>
                    </a:lnTo>
                    <a:lnTo>
                      <a:pt x="8265" y="4165"/>
                    </a:lnTo>
                    <a:lnTo>
                      <a:pt x="8265" y="4060"/>
                    </a:lnTo>
                    <a:lnTo>
                      <a:pt x="8579" y="3830"/>
                    </a:lnTo>
                    <a:lnTo>
                      <a:pt x="8788" y="3809"/>
                    </a:lnTo>
                    <a:lnTo>
                      <a:pt x="9123" y="3662"/>
                    </a:lnTo>
                    <a:lnTo>
                      <a:pt x="9123" y="3746"/>
                    </a:lnTo>
                    <a:lnTo>
                      <a:pt x="8851" y="3872"/>
                    </a:lnTo>
                    <a:lnTo>
                      <a:pt x="8684" y="3872"/>
                    </a:lnTo>
                    <a:lnTo>
                      <a:pt x="8370" y="4060"/>
                    </a:lnTo>
                    <a:lnTo>
                      <a:pt x="8328" y="4227"/>
                    </a:lnTo>
                    <a:lnTo>
                      <a:pt x="8203" y="4332"/>
                    </a:lnTo>
                    <a:lnTo>
                      <a:pt x="8056" y="4332"/>
                    </a:lnTo>
                    <a:lnTo>
                      <a:pt x="8014" y="4478"/>
                    </a:lnTo>
                    <a:lnTo>
                      <a:pt x="7952" y="4541"/>
                    </a:lnTo>
                    <a:lnTo>
                      <a:pt x="7952" y="4583"/>
                    </a:lnTo>
                    <a:lnTo>
                      <a:pt x="8244" y="4562"/>
                    </a:lnTo>
                    <a:lnTo>
                      <a:pt x="8328" y="4604"/>
                    </a:lnTo>
                    <a:lnTo>
                      <a:pt x="8454" y="4604"/>
                    </a:lnTo>
                    <a:lnTo>
                      <a:pt x="8579" y="4688"/>
                    </a:lnTo>
                    <a:lnTo>
                      <a:pt x="8558" y="4750"/>
                    </a:lnTo>
                    <a:lnTo>
                      <a:pt x="8663" y="4792"/>
                    </a:lnTo>
                    <a:lnTo>
                      <a:pt x="8747" y="4792"/>
                    </a:lnTo>
                    <a:lnTo>
                      <a:pt x="8788" y="4855"/>
                    </a:lnTo>
                    <a:lnTo>
                      <a:pt x="8663" y="4876"/>
                    </a:lnTo>
                    <a:lnTo>
                      <a:pt x="8558" y="4918"/>
                    </a:lnTo>
                    <a:lnTo>
                      <a:pt x="8433" y="4813"/>
                    </a:lnTo>
                    <a:lnTo>
                      <a:pt x="8224" y="4750"/>
                    </a:lnTo>
                    <a:lnTo>
                      <a:pt x="7952" y="4771"/>
                    </a:lnTo>
                    <a:lnTo>
                      <a:pt x="7554" y="4813"/>
                    </a:lnTo>
                    <a:lnTo>
                      <a:pt x="7408" y="4876"/>
                    </a:lnTo>
                    <a:lnTo>
                      <a:pt x="7303" y="4876"/>
                    </a:lnTo>
                    <a:lnTo>
                      <a:pt x="7303" y="4918"/>
                    </a:lnTo>
                    <a:lnTo>
                      <a:pt x="7324" y="4981"/>
                    </a:lnTo>
                    <a:lnTo>
                      <a:pt x="7512" y="5022"/>
                    </a:lnTo>
                    <a:lnTo>
                      <a:pt x="7680" y="5022"/>
                    </a:lnTo>
                    <a:lnTo>
                      <a:pt x="7784" y="5085"/>
                    </a:lnTo>
                    <a:lnTo>
                      <a:pt x="7784" y="5169"/>
                    </a:lnTo>
                    <a:lnTo>
                      <a:pt x="7638" y="5190"/>
                    </a:lnTo>
                    <a:lnTo>
                      <a:pt x="7533" y="5106"/>
                    </a:lnTo>
                    <a:lnTo>
                      <a:pt x="7324" y="5085"/>
                    </a:lnTo>
                    <a:lnTo>
                      <a:pt x="7219" y="5002"/>
                    </a:lnTo>
                    <a:lnTo>
                      <a:pt x="7115" y="4981"/>
                    </a:lnTo>
                    <a:lnTo>
                      <a:pt x="6947" y="5064"/>
                    </a:lnTo>
                    <a:lnTo>
                      <a:pt x="6696" y="5085"/>
                    </a:lnTo>
                    <a:lnTo>
                      <a:pt x="6508" y="5002"/>
                    </a:lnTo>
                    <a:lnTo>
                      <a:pt x="6361" y="5002"/>
                    </a:lnTo>
                    <a:lnTo>
                      <a:pt x="6215" y="4960"/>
                    </a:lnTo>
                    <a:lnTo>
                      <a:pt x="6131" y="4897"/>
                    </a:lnTo>
                    <a:lnTo>
                      <a:pt x="5922" y="4918"/>
                    </a:lnTo>
                    <a:lnTo>
                      <a:pt x="5859" y="5064"/>
                    </a:lnTo>
                    <a:lnTo>
                      <a:pt x="5922" y="5169"/>
                    </a:lnTo>
                    <a:lnTo>
                      <a:pt x="5922" y="5587"/>
                    </a:lnTo>
                    <a:lnTo>
                      <a:pt x="5943" y="5629"/>
                    </a:lnTo>
                    <a:lnTo>
                      <a:pt x="5838" y="5755"/>
                    </a:lnTo>
                    <a:lnTo>
                      <a:pt x="5838" y="5839"/>
                    </a:lnTo>
                    <a:lnTo>
                      <a:pt x="5922" y="5901"/>
                    </a:lnTo>
                    <a:lnTo>
                      <a:pt x="5985" y="6006"/>
                    </a:lnTo>
                    <a:lnTo>
                      <a:pt x="6131" y="6006"/>
                    </a:lnTo>
                    <a:lnTo>
                      <a:pt x="6236" y="6069"/>
                    </a:lnTo>
                    <a:lnTo>
                      <a:pt x="6110" y="6048"/>
                    </a:lnTo>
                    <a:lnTo>
                      <a:pt x="6027" y="6111"/>
                    </a:lnTo>
                    <a:lnTo>
                      <a:pt x="5985" y="6173"/>
                    </a:lnTo>
                    <a:lnTo>
                      <a:pt x="5964" y="6069"/>
                    </a:lnTo>
                    <a:lnTo>
                      <a:pt x="5859" y="5964"/>
                    </a:lnTo>
                    <a:lnTo>
                      <a:pt x="5817" y="5964"/>
                    </a:lnTo>
                    <a:lnTo>
                      <a:pt x="5796" y="6027"/>
                    </a:lnTo>
                    <a:lnTo>
                      <a:pt x="5713" y="5922"/>
                    </a:lnTo>
                    <a:lnTo>
                      <a:pt x="5692" y="5734"/>
                    </a:lnTo>
                    <a:lnTo>
                      <a:pt x="5692" y="5525"/>
                    </a:lnTo>
                    <a:lnTo>
                      <a:pt x="5629" y="5232"/>
                    </a:lnTo>
                    <a:lnTo>
                      <a:pt x="5503" y="5085"/>
                    </a:lnTo>
                    <a:lnTo>
                      <a:pt x="5503" y="4981"/>
                    </a:lnTo>
                    <a:lnTo>
                      <a:pt x="5231" y="4792"/>
                    </a:lnTo>
                    <a:lnTo>
                      <a:pt x="5169" y="4792"/>
                    </a:lnTo>
                    <a:lnTo>
                      <a:pt x="5001" y="4688"/>
                    </a:lnTo>
                    <a:lnTo>
                      <a:pt x="4980" y="4583"/>
                    </a:lnTo>
                    <a:lnTo>
                      <a:pt x="4876" y="4541"/>
                    </a:lnTo>
                    <a:lnTo>
                      <a:pt x="4708" y="4583"/>
                    </a:lnTo>
                    <a:lnTo>
                      <a:pt x="4353" y="4981"/>
                    </a:lnTo>
                    <a:lnTo>
                      <a:pt x="4290" y="5106"/>
                    </a:lnTo>
                    <a:lnTo>
                      <a:pt x="4290" y="5211"/>
                    </a:lnTo>
                    <a:lnTo>
                      <a:pt x="4374" y="5274"/>
                    </a:lnTo>
                    <a:lnTo>
                      <a:pt x="4499" y="5315"/>
                    </a:lnTo>
                    <a:lnTo>
                      <a:pt x="4562" y="5441"/>
                    </a:lnTo>
                    <a:lnTo>
                      <a:pt x="4562" y="5525"/>
                    </a:lnTo>
                    <a:lnTo>
                      <a:pt x="4541" y="5546"/>
                    </a:lnTo>
                    <a:lnTo>
                      <a:pt x="4457" y="5420"/>
                    </a:lnTo>
                    <a:lnTo>
                      <a:pt x="4374" y="5399"/>
                    </a:lnTo>
                    <a:lnTo>
                      <a:pt x="4290" y="5336"/>
                    </a:lnTo>
                    <a:lnTo>
                      <a:pt x="4248" y="5378"/>
                    </a:lnTo>
                    <a:lnTo>
                      <a:pt x="4164" y="5399"/>
                    </a:lnTo>
                    <a:lnTo>
                      <a:pt x="4143" y="5483"/>
                    </a:lnTo>
                    <a:lnTo>
                      <a:pt x="4185" y="5608"/>
                    </a:lnTo>
                    <a:lnTo>
                      <a:pt x="4269" y="5650"/>
                    </a:lnTo>
                    <a:lnTo>
                      <a:pt x="4332" y="5818"/>
                    </a:lnTo>
                    <a:lnTo>
                      <a:pt x="4353" y="6131"/>
                    </a:lnTo>
                    <a:lnTo>
                      <a:pt x="4269" y="6278"/>
                    </a:lnTo>
                    <a:lnTo>
                      <a:pt x="4269" y="6445"/>
                    </a:lnTo>
                    <a:lnTo>
                      <a:pt x="4185" y="6634"/>
                    </a:lnTo>
                    <a:lnTo>
                      <a:pt x="4185" y="6759"/>
                    </a:lnTo>
                    <a:lnTo>
                      <a:pt x="4227" y="6780"/>
                    </a:lnTo>
                    <a:lnTo>
                      <a:pt x="4290" y="6759"/>
                    </a:lnTo>
                    <a:lnTo>
                      <a:pt x="4290" y="6759"/>
                    </a:lnTo>
                    <a:lnTo>
                      <a:pt x="4269" y="6906"/>
                    </a:lnTo>
                    <a:lnTo>
                      <a:pt x="4185" y="7052"/>
                    </a:lnTo>
                    <a:lnTo>
                      <a:pt x="4143" y="6968"/>
                    </a:lnTo>
                    <a:lnTo>
                      <a:pt x="4123" y="6864"/>
                    </a:lnTo>
                    <a:lnTo>
                      <a:pt x="4018" y="6780"/>
                    </a:lnTo>
                    <a:lnTo>
                      <a:pt x="3934" y="6864"/>
                    </a:lnTo>
                    <a:lnTo>
                      <a:pt x="3934" y="7052"/>
                    </a:lnTo>
                    <a:lnTo>
                      <a:pt x="4081" y="7303"/>
                    </a:lnTo>
                    <a:lnTo>
                      <a:pt x="4248" y="7282"/>
                    </a:lnTo>
                    <a:lnTo>
                      <a:pt x="4353" y="7324"/>
                    </a:lnTo>
                    <a:lnTo>
                      <a:pt x="4395" y="7408"/>
                    </a:lnTo>
                    <a:lnTo>
                      <a:pt x="4583" y="7408"/>
                    </a:lnTo>
                    <a:lnTo>
                      <a:pt x="4792" y="7491"/>
                    </a:lnTo>
                    <a:lnTo>
                      <a:pt x="4876" y="7408"/>
                    </a:lnTo>
                    <a:lnTo>
                      <a:pt x="5001" y="7324"/>
                    </a:lnTo>
                    <a:lnTo>
                      <a:pt x="5001" y="7261"/>
                    </a:lnTo>
                    <a:lnTo>
                      <a:pt x="5085" y="7219"/>
                    </a:lnTo>
                    <a:lnTo>
                      <a:pt x="5085" y="7303"/>
                    </a:lnTo>
                    <a:lnTo>
                      <a:pt x="5022" y="7408"/>
                    </a:lnTo>
                    <a:lnTo>
                      <a:pt x="5022" y="7533"/>
                    </a:lnTo>
                    <a:lnTo>
                      <a:pt x="4980" y="7596"/>
                    </a:lnTo>
                    <a:lnTo>
                      <a:pt x="4876" y="7533"/>
                    </a:lnTo>
                    <a:lnTo>
                      <a:pt x="4646" y="7533"/>
                    </a:lnTo>
                    <a:lnTo>
                      <a:pt x="4541" y="7575"/>
                    </a:lnTo>
                    <a:lnTo>
                      <a:pt x="4541" y="7680"/>
                    </a:lnTo>
                    <a:lnTo>
                      <a:pt x="4583" y="7701"/>
                    </a:lnTo>
                    <a:lnTo>
                      <a:pt x="4708" y="7701"/>
                    </a:lnTo>
                    <a:lnTo>
                      <a:pt x="4750" y="7784"/>
                    </a:lnTo>
                    <a:lnTo>
                      <a:pt x="4646" y="7784"/>
                    </a:lnTo>
                    <a:lnTo>
                      <a:pt x="4646" y="7952"/>
                    </a:lnTo>
                    <a:lnTo>
                      <a:pt x="4478" y="7722"/>
                    </a:lnTo>
                    <a:lnTo>
                      <a:pt x="4395" y="7722"/>
                    </a:lnTo>
                    <a:lnTo>
                      <a:pt x="4353" y="7617"/>
                    </a:lnTo>
                    <a:lnTo>
                      <a:pt x="4290" y="7533"/>
                    </a:lnTo>
                    <a:lnTo>
                      <a:pt x="4039" y="7366"/>
                    </a:lnTo>
                    <a:lnTo>
                      <a:pt x="3976" y="7366"/>
                    </a:lnTo>
                    <a:lnTo>
                      <a:pt x="3830" y="7199"/>
                    </a:lnTo>
                    <a:lnTo>
                      <a:pt x="3830" y="7178"/>
                    </a:lnTo>
                    <a:lnTo>
                      <a:pt x="3725" y="7178"/>
                    </a:lnTo>
                    <a:lnTo>
                      <a:pt x="3620" y="7261"/>
                    </a:lnTo>
                    <a:lnTo>
                      <a:pt x="3516" y="7261"/>
                    </a:lnTo>
                    <a:lnTo>
                      <a:pt x="3432" y="7303"/>
                    </a:lnTo>
                    <a:lnTo>
                      <a:pt x="3286" y="7261"/>
                    </a:lnTo>
                    <a:lnTo>
                      <a:pt x="3034" y="7303"/>
                    </a:lnTo>
                    <a:lnTo>
                      <a:pt x="2972" y="7282"/>
                    </a:lnTo>
                    <a:lnTo>
                      <a:pt x="2783" y="7471"/>
                    </a:lnTo>
                    <a:lnTo>
                      <a:pt x="2700" y="7617"/>
                    </a:lnTo>
                    <a:lnTo>
                      <a:pt x="2700" y="7743"/>
                    </a:lnTo>
                    <a:lnTo>
                      <a:pt x="2595" y="7784"/>
                    </a:lnTo>
                    <a:lnTo>
                      <a:pt x="2490" y="7847"/>
                    </a:lnTo>
                    <a:lnTo>
                      <a:pt x="2365" y="7910"/>
                    </a:lnTo>
                    <a:lnTo>
                      <a:pt x="2344" y="7994"/>
                    </a:lnTo>
                    <a:lnTo>
                      <a:pt x="2198" y="8098"/>
                    </a:lnTo>
                    <a:lnTo>
                      <a:pt x="2177" y="8224"/>
                    </a:lnTo>
                    <a:lnTo>
                      <a:pt x="2260" y="8224"/>
                    </a:lnTo>
                    <a:lnTo>
                      <a:pt x="2281" y="8307"/>
                    </a:lnTo>
                    <a:lnTo>
                      <a:pt x="2177" y="8307"/>
                    </a:lnTo>
                    <a:lnTo>
                      <a:pt x="2093" y="8349"/>
                    </a:lnTo>
                    <a:lnTo>
                      <a:pt x="2260" y="8475"/>
                    </a:lnTo>
                    <a:lnTo>
                      <a:pt x="2407" y="8517"/>
                    </a:lnTo>
                    <a:lnTo>
                      <a:pt x="2511" y="8433"/>
                    </a:lnTo>
                    <a:lnTo>
                      <a:pt x="2490" y="8349"/>
                    </a:lnTo>
                    <a:lnTo>
                      <a:pt x="2658" y="8370"/>
                    </a:lnTo>
                    <a:lnTo>
                      <a:pt x="2825" y="8245"/>
                    </a:lnTo>
                    <a:lnTo>
                      <a:pt x="2825" y="8349"/>
                    </a:lnTo>
                    <a:lnTo>
                      <a:pt x="2700" y="8412"/>
                    </a:lnTo>
                    <a:lnTo>
                      <a:pt x="2616" y="8538"/>
                    </a:lnTo>
                    <a:lnTo>
                      <a:pt x="2616" y="8621"/>
                    </a:lnTo>
                    <a:lnTo>
                      <a:pt x="2783" y="8621"/>
                    </a:lnTo>
                    <a:lnTo>
                      <a:pt x="2888" y="8642"/>
                    </a:lnTo>
                    <a:lnTo>
                      <a:pt x="3014" y="8475"/>
                    </a:lnTo>
                    <a:lnTo>
                      <a:pt x="3202" y="8349"/>
                    </a:lnTo>
                    <a:lnTo>
                      <a:pt x="3307" y="8119"/>
                    </a:lnTo>
                    <a:lnTo>
                      <a:pt x="3453" y="7931"/>
                    </a:lnTo>
                    <a:lnTo>
                      <a:pt x="3558" y="7910"/>
                    </a:lnTo>
                    <a:lnTo>
                      <a:pt x="3558" y="7910"/>
                    </a:lnTo>
                    <a:lnTo>
                      <a:pt x="3537" y="7994"/>
                    </a:lnTo>
                    <a:lnTo>
                      <a:pt x="3453" y="8035"/>
                    </a:lnTo>
                    <a:lnTo>
                      <a:pt x="3307" y="8245"/>
                    </a:lnTo>
                    <a:lnTo>
                      <a:pt x="3348" y="8349"/>
                    </a:lnTo>
                    <a:lnTo>
                      <a:pt x="3244" y="8349"/>
                    </a:lnTo>
                    <a:lnTo>
                      <a:pt x="3181" y="8454"/>
                    </a:lnTo>
                    <a:lnTo>
                      <a:pt x="3202" y="8538"/>
                    </a:lnTo>
                    <a:lnTo>
                      <a:pt x="3286" y="8538"/>
                    </a:lnTo>
                    <a:lnTo>
                      <a:pt x="3223" y="8580"/>
                    </a:lnTo>
                    <a:lnTo>
                      <a:pt x="3139" y="8580"/>
                    </a:lnTo>
                    <a:lnTo>
                      <a:pt x="3034" y="8684"/>
                    </a:lnTo>
                    <a:lnTo>
                      <a:pt x="3076" y="8747"/>
                    </a:lnTo>
                    <a:lnTo>
                      <a:pt x="3202" y="8747"/>
                    </a:lnTo>
                    <a:lnTo>
                      <a:pt x="3118" y="8789"/>
                    </a:lnTo>
                    <a:lnTo>
                      <a:pt x="2993" y="8747"/>
                    </a:lnTo>
                    <a:lnTo>
                      <a:pt x="2888" y="8747"/>
                    </a:lnTo>
                    <a:lnTo>
                      <a:pt x="2804" y="8789"/>
                    </a:lnTo>
                    <a:lnTo>
                      <a:pt x="2721" y="8831"/>
                    </a:lnTo>
                    <a:lnTo>
                      <a:pt x="2679" y="8872"/>
                    </a:lnTo>
                    <a:lnTo>
                      <a:pt x="2721" y="8977"/>
                    </a:lnTo>
                    <a:lnTo>
                      <a:pt x="2804" y="8977"/>
                    </a:lnTo>
                    <a:lnTo>
                      <a:pt x="2867" y="8935"/>
                    </a:lnTo>
                    <a:lnTo>
                      <a:pt x="2909" y="8956"/>
                    </a:lnTo>
                    <a:lnTo>
                      <a:pt x="3014" y="8956"/>
                    </a:lnTo>
                    <a:lnTo>
                      <a:pt x="3014" y="9040"/>
                    </a:lnTo>
                    <a:lnTo>
                      <a:pt x="2930" y="9040"/>
                    </a:lnTo>
                    <a:lnTo>
                      <a:pt x="2825" y="8998"/>
                    </a:lnTo>
                    <a:lnTo>
                      <a:pt x="2783" y="9040"/>
                    </a:lnTo>
                    <a:lnTo>
                      <a:pt x="2783" y="9082"/>
                    </a:lnTo>
                    <a:lnTo>
                      <a:pt x="2888" y="9103"/>
                    </a:lnTo>
                    <a:lnTo>
                      <a:pt x="2867" y="9144"/>
                    </a:lnTo>
                    <a:lnTo>
                      <a:pt x="2783" y="9186"/>
                    </a:lnTo>
                    <a:lnTo>
                      <a:pt x="2700" y="9186"/>
                    </a:lnTo>
                    <a:lnTo>
                      <a:pt x="2700" y="9249"/>
                    </a:lnTo>
                    <a:lnTo>
                      <a:pt x="2783" y="9396"/>
                    </a:lnTo>
                    <a:lnTo>
                      <a:pt x="2867" y="9396"/>
                    </a:lnTo>
                    <a:lnTo>
                      <a:pt x="2909" y="9312"/>
                    </a:lnTo>
                    <a:lnTo>
                      <a:pt x="3034" y="9207"/>
                    </a:lnTo>
                    <a:lnTo>
                      <a:pt x="3014" y="9312"/>
                    </a:lnTo>
                    <a:lnTo>
                      <a:pt x="2909" y="9396"/>
                    </a:lnTo>
                    <a:lnTo>
                      <a:pt x="2825" y="9479"/>
                    </a:lnTo>
                    <a:lnTo>
                      <a:pt x="2804" y="9563"/>
                    </a:lnTo>
                    <a:lnTo>
                      <a:pt x="2972" y="9626"/>
                    </a:lnTo>
                    <a:lnTo>
                      <a:pt x="3097" y="9626"/>
                    </a:lnTo>
                    <a:lnTo>
                      <a:pt x="3118" y="9605"/>
                    </a:lnTo>
                    <a:lnTo>
                      <a:pt x="3181" y="9605"/>
                    </a:lnTo>
                    <a:lnTo>
                      <a:pt x="3244" y="9668"/>
                    </a:lnTo>
                    <a:lnTo>
                      <a:pt x="3432" y="9584"/>
                    </a:lnTo>
                    <a:lnTo>
                      <a:pt x="3620" y="9416"/>
                    </a:lnTo>
                    <a:lnTo>
                      <a:pt x="3620" y="9396"/>
                    </a:lnTo>
                    <a:lnTo>
                      <a:pt x="3725" y="9312"/>
                    </a:lnTo>
                    <a:lnTo>
                      <a:pt x="3934" y="9103"/>
                    </a:lnTo>
                    <a:lnTo>
                      <a:pt x="3934" y="9040"/>
                    </a:lnTo>
                    <a:lnTo>
                      <a:pt x="4018" y="8956"/>
                    </a:lnTo>
                    <a:lnTo>
                      <a:pt x="4081" y="8956"/>
                    </a:lnTo>
                    <a:lnTo>
                      <a:pt x="4018" y="9040"/>
                    </a:lnTo>
                    <a:lnTo>
                      <a:pt x="3976" y="9144"/>
                    </a:lnTo>
                    <a:lnTo>
                      <a:pt x="3809" y="9354"/>
                    </a:lnTo>
                    <a:lnTo>
                      <a:pt x="3599" y="9479"/>
                    </a:lnTo>
                    <a:lnTo>
                      <a:pt x="3453" y="9626"/>
                    </a:lnTo>
                    <a:lnTo>
                      <a:pt x="3307" y="9709"/>
                    </a:lnTo>
                    <a:lnTo>
                      <a:pt x="3223" y="9793"/>
                    </a:lnTo>
                    <a:lnTo>
                      <a:pt x="3286" y="9877"/>
                    </a:lnTo>
                    <a:lnTo>
                      <a:pt x="3223" y="9898"/>
                    </a:lnTo>
                    <a:lnTo>
                      <a:pt x="3076" y="9772"/>
                    </a:lnTo>
                    <a:lnTo>
                      <a:pt x="2825" y="9772"/>
                    </a:lnTo>
                    <a:lnTo>
                      <a:pt x="2825" y="9835"/>
                    </a:lnTo>
                    <a:lnTo>
                      <a:pt x="2783" y="9814"/>
                    </a:lnTo>
                    <a:lnTo>
                      <a:pt x="2700" y="9688"/>
                    </a:lnTo>
                    <a:lnTo>
                      <a:pt x="2490" y="9584"/>
                    </a:lnTo>
                    <a:lnTo>
                      <a:pt x="2407" y="9605"/>
                    </a:lnTo>
                    <a:lnTo>
                      <a:pt x="2365" y="9563"/>
                    </a:lnTo>
                    <a:lnTo>
                      <a:pt x="2407" y="9416"/>
                    </a:lnTo>
                    <a:lnTo>
                      <a:pt x="2407" y="9082"/>
                    </a:lnTo>
                    <a:lnTo>
                      <a:pt x="2365" y="8872"/>
                    </a:lnTo>
                    <a:lnTo>
                      <a:pt x="2239" y="8726"/>
                    </a:lnTo>
                    <a:lnTo>
                      <a:pt x="2156" y="8726"/>
                    </a:lnTo>
                    <a:lnTo>
                      <a:pt x="2030" y="8663"/>
                    </a:lnTo>
                    <a:lnTo>
                      <a:pt x="1946" y="8684"/>
                    </a:lnTo>
                    <a:lnTo>
                      <a:pt x="1821" y="8684"/>
                    </a:lnTo>
                    <a:lnTo>
                      <a:pt x="1737" y="8726"/>
                    </a:lnTo>
                    <a:lnTo>
                      <a:pt x="1633" y="8747"/>
                    </a:lnTo>
                    <a:lnTo>
                      <a:pt x="1633" y="8831"/>
                    </a:lnTo>
                    <a:lnTo>
                      <a:pt x="1654" y="8935"/>
                    </a:lnTo>
                    <a:lnTo>
                      <a:pt x="1633" y="8977"/>
                    </a:lnTo>
                    <a:lnTo>
                      <a:pt x="1612" y="9165"/>
                    </a:lnTo>
                    <a:lnTo>
                      <a:pt x="1654" y="9249"/>
                    </a:lnTo>
                    <a:lnTo>
                      <a:pt x="1716" y="9249"/>
                    </a:lnTo>
                    <a:lnTo>
                      <a:pt x="1716" y="9312"/>
                    </a:lnTo>
                    <a:lnTo>
                      <a:pt x="1612" y="9396"/>
                    </a:lnTo>
                    <a:lnTo>
                      <a:pt x="1570" y="9458"/>
                    </a:lnTo>
                    <a:lnTo>
                      <a:pt x="1654" y="9563"/>
                    </a:lnTo>
                    <a:lnTo>
                      <a:pt x="1737" y="9563"/>
                    </a:lnTo>
                    <a:lnTo>
                      <a:pt x="1758" y="9500"/>
                    </a:lnTo>
                    <a:lnTo>
                      <a:pt x="1884" y="9563"/>
                    </a:lnTo>
                    <a:lnTo>
                      <a:pt x="1863" y="9584"/>
                    </a:lnTo>
                    <a:lnTo>
                      <a:pt x="1737" y="9584"/>
                    </a:lnTo>
                    <a:lnTo>
                      <a:pt x="1737" y="9605"/>
                    </a:lnTo>
                    <a:lnTo>
                      <a:pt x="1821" y="9668"/>
                    </a:lnTo>
                    <a:lnTo>
                      <a:pt x="1821" y="9709"/>
                    </a:lnTo>
                    <a:lnTo>
                      <a:pt x="1737" y="9772"/>
                    </a:lnTo>
                    <a:lnTo>
                      <a:pt x="1716" y="9793"/>
                    </a:lnTo>
                    <a:lnTo>
                      <a:pt x="1779" y="9814"/>
                    </a:lnTo>
                    <a:lnTo>
                      <a:pt x="1842" y="9877"/>
                    </a:lnTo>
                    <a:lnTo>
                      <a:pt x="1946" y="9877"/>
                    </a:lnTo>
                    <a:lnTo>
                      <a:pt x="1967" y="9898"/>
                    </a:lnTo>
                    <a:lnTo>
                      <a:pt x="1926" y="9940"/>
                    </a:lnTo>
                    <a:lnTo>
                      <a:pt x="1821" y="9940"/>
                    </a:lnTo>
                    <a:lnTo>
                      <a:pt x="1779" y="9981"/>
                    </a:lnTo>
                    <a:lnTo>
                      <a:pt x="1654" y="9877"/>
                    </a:lnTo>
                    <a:lnTo>
                      <a:pt x="1612" y="9898"/>
                    </a:lnTo>
                    <a:lnTo>
                      <a:pt x="1570" y="9940"/>
                    </a:lnTo>
                    <a:lnTo>
                      <a:pt x="1507" y="9940"/>
                    </a:lnTo>
                    <a:lnTo>
                      <a:pt x="1444" y="9835"/>
                    </a:lnTo>
                    <a:lnTo>
                      <a:pt x="1361" y="9814"/>
                    </a:lnTo>
                    <a:lnTo>
                      <a:pt x="1298" y="9877"/>
                    </a:lnTo>
                    <a:lnTo>
                      <a:pt x="1110" y="9877"/>
                    </a:lnTo>
                    <a:lnTo>
                      <a:pt x="984" y="9793"/>
                    </a:lnTo>
                    <a:lnTo>
                      <a:pt x="879" y="9793"/>
                    </a:lnTo>
                    <a:lnTo>
                      <a:pt x="817" y="9835"/>
                    </a:lnTo>
                    <a:lnTo>
                      <a:pt x="817" y="9919"/>
                    </a:lnTo>
                    <a:lnTo>
                      <a:pt x="733" y="9940"/>
                    </a:lnTo>
                    <a:lnTo>
                      <a:pt x="628" y="9981"/>
                    </a:lnTo>
                    <a:lnTo>
                      <a:pt x="586" y="10044"/>
                    </a:lnTo>
                    <a:lnTo>
                      <a:pt x="419" y="10086"/>
                    </a:lnTo>
                    <a:lnTo>
                      <a:pt x="377" y="10107"/>
                    </a:lnTo>
                    <a:lnTo>
                      <a:pt x="273" y="10128"/>
                    </a:lnTo>
                    <a:lnTo>
                      <a:pt x="189" y="10212"/>
                    </a:lnTo>
                    <a:lnTo>
                      <a:pt x="168" y="10316"/>
                    </a:lnTo>
                    <a:lnTo>
                      <a:pt x="168" y="10358"/>
                    </a:lnTo>
                    <a:lnTo>
                      <a:pt x="147" y="10442"/>
                    </a:lnTo>
                    <a:lnTo>
                      <a:pt x="1" y="10525"/>
                    </a:lnTo>
                    <a:lnTo>
                      <a:pt x="1" y="10609"/>
                    </a:lnTo>
                    <a:lnTo>
                      <a:pt x="42" y="10651"/>
                    </a:lnTo>
                    <a:lnTo>
                      <a:pt x="42" y="10818"/>
                    </a:lnTo>
                    <a:lnTo>
                      <a:pt x="63" y="10860"/>
                    </a:lnTo>
                    <a:lnTo>
                      <a:pt x="189" y="10860"/>
                    </a:lnTo>
                    <a:lnTo>
                      <a:pt x="252" y="10735"/>
                    </a:lnTo>
                    <a:lnTo>
                      <a:pt x="294" y="10735"/>
                    </a:lnTo>
                    <a:lnTo>
                      <a:pt x="273" y="10756"/>
                    </a:lnTo>
                    <a:lnTo>
                      <a:pt x="210" y="10860"/>
                    </a:lnTo>
                    <a:lnTo>
                      <a:pt x="273" y="10881"/>
                    </a:lnTo>
                    <a:lnTo>
                      <a:pt x="356" y="10818"/>
                    </a:lnTo>
                    <a:lnTo>
                      <a:pt x="356" y="10651"/>
                    </a:lnTo>
                    <a:lnTo>
                      <a:pt x="398" y="10421"/>
                    </a:lnTo>
                    <a:lnTo>
                      <a:pt x="482" y="10400"/>
                    </a:lnTo>
                    <a:lnTo>
                      <a:pt x="566" y="10337"/>
                    </a:lnTo>
                    <a:lnTo>
                      <a:pt x="419" y="10567"/>
                    </a:lnTo>
                    <a:lnTo>
                      <a:pt x="419" y="10672"/>
                    </a:lnTo>
                    <a:lnTo>
                      <a:pt x="398" y="10714"/>
                    </a:lnTo>
                    <a:lnTo>
                      <a:pt x="377" y="10839"/>
                    </a:lnTo>
                    <a:lnTo>
                      <a:pt x="314" y="10944"/>
                    </a:lnTo>
                    <a:lnTo>
                      <a:pt x="377" y="10986"/>
                    </a:lnTo>
                    <a:lnTo>
                      <a:pt x="419" y="10986"/>
                    </a:lnTo>
                    <a:lnTo>
                      <a:pt x="503" y="11069"/>
                    </a:lnTo>
                    <a:lnTo>
                      <a:pt x="607" y="11069"/>
                    </a:lnTo>
                    <a:lnTo>
                      <a:pt x="628" y="10965"/>
                    </a:lnTo>
                    <a:lnTo>
                      <a:pt x="607" y="10944"/>
                    </a:lnTo>
                    <a:lnTo>
                      <a:pt x="670" y="10839"/>
                    </a:lnTo>
                    <a:lnTo>
                      <a:pt x="691" y="10735"/>
                    </a:lnTo>
                    <a:lnTo>
                      <a:pt x="733" y="10672"/>
                    </a:lnTo>
                    <a:lnTo>
                      <a:pt x="733" y="10756"/>
                    </a:lnTo>
                    <a:lnTo>
                      <a:pt x="775" y="10818"/>
                    </a:lnTo>
                    <a:lnTo>
                      <a:pt x="712" y="10944"/>
                    </a:lnTo>
                    <a:lnTo>
                      <a:pt x="712" y="11028"/>
                    </a:lnTo>
                    <a:lnTo>
                      <a:pt x="712" y="11090"/>
                    </a:lnTo>
                    <a:lnTo>
                      <a:pt x="796" y="11195"/>
                    </a:lnTo>
                    <a:lnTo>
                      <a:pt x="838" y="11237"/>
                    </a:lnTo>
                    <a:lnTo>
                      <a:pt x="921" y="11153"/>
                    </a:lnTo>
                    <a:lnTo>
                      <a:pt x="900" y="11069"/>
                    </a:lnTo>
                    <a:lnTo>
                      <a:pt x="900" y="11048"/>
                    </a:lnTo>
                    <a:lnTo>
                      <a:pt x="921" y="11028"/>
                    </a:lnTo>
                    <a:lnTo>
                      <a:pt x="1005" y="11028"/>
                    </a:lnTo>
                    <a:lnTo>
                      <a:pt x="1047" y="10965"/>
                    </a:lnTo>
                    <a:lnTo>
                      <a:pt x="1026" y="10860"/>
                    </a:lnTo>
                    <a:lnTo>
                      <a:pt x="984" y="10818"/>
                    </a:lnTo>
                    <a:lnTo>
                      <a:pt x="984" y="10735"/>
                    </a:lnTo>
                    <a:lnTo>
                      <a:pt x="1026" y="10756"/>
                    </a:lnTo>
                    <a:lnTo>
                      <a:pt x="1110" y="10923"/>
                    </a:lnTo>
                    <a:lnTo>
                      <a:pt x="1110" y="10986"/>
                    </a:lnTo>
                    <a:lnTo>
                      <a:pt x="1047" y="11090"/>
                    </a:lnTo>
                    <a:lnTo>
                      <a:pt x="1005" y="11090"/>
                    </a:lnTo>
                    <a:lnTo>
                      <a:pt x="942" y="11195"/>
                    </a:lnTo>
                    <a:lnTo>
                      <a:pt x="984" y="11258"/>
                    </a:lnTo>
                    <a:lnTo>
                      <a:pt x="1026" y="11258"/>
                    </a:lnTo>
                    <a:lnTo>
                      <a:pt x="1089" y="11279"/>
                    </a:lnTo>
                    <a:lnTo>
                      <a:pt x="1110" y="11341"/>
                    </a:lnTo>
                    <a:lnTo>
                      <a:pt x="1151" y="11341"/>
                    </a:lnTo>
                    <a:lnTo>
                      <a:pt x="1340" y="11446"/>
                    </a:lnTo>
                    <a:lnTo>
                      <a:pt x="1402" y="11446"/>
                    </a:lnTo>
                    <a:lnTo>
                      <a:pt x="1402" y="11551"/>
                    </a:lnTo>
                    <a:lnTo>
                      <a:pt x="1612" y="11551"/>
                    </a:lnTo>
                    <a:lnTo>
                      <a:pt x="1674" y="11593"/>
                    </a:lnTo>
                    <a:lnTo>
                      <a:pt x="1737" y="11572"/>
                    </a:lnTo>
                    <a:lnTo>
                      <a:pt x="1779" y="11488"/>
                    </a:lnTo>
                    <a:lnTo>
                      <a:pt x="1716" y="11362"/>
                    </a:lnTo>
                    <a:lnTo>
                      <a:pt x="1654" y="11174"/>
                    </a:lnTo>
                    <a:lnTo>
                      <a:pt x="1716" y="11048"/>
                    </a:lnTo>
                    <a:lnTo>
                      <a:pt x="1758" y="10986"/>
                    </a:lnTo>
                    <a:lnTo>
                      <a:pt x="1779" y="11048"/>
                    </a:lnTo>
                    <a:lnTo>
                      <a:pt x="1821" y="11174"/>
                    </a:lnTo>
                    <a:lnTo>
                      <a:pt x="1821" y="11279"/>
                    </a:lnTo>
                    <a:lnTo>
                      <a:pt x="1842" y="11341"/>
                    </a:lnTo>
                    <a:lnTo>
                      <a:pt x="1926" y="11341"/>
                    </a:lnTo>
                    <a:lnTo>
                      <a:pt x="1946" y="11279"/>
                    </a:lnTo>
                    <a:lnTo>
                      <a:pt x="2030" y="11279"/>
                    </a:lnTo>
                    <a:lnTo>
                      <a:pt x="2051" y="11237"/>
                    </a:lnTo>
                    <a:lnTo>
                      <a:pt x="2072" y="11153"/>
                    </a:lnTo>
                    <a:lnTo>
                      <a:pt x="2135" y="11090"/>
                    </a:lnTo>
                    <a:lnTo>
                      <a:pt x="2156" y="10965"/>
                    </a:lnTo>
                    <a:lnTo>
                      <a:pt x="2177" y="10923"/>
                    </a:lnTo>
                    <a:lnTo>
                      <a:pt x="2198" y="10923"/>
                    </a:lnTo>
                    <a:lnTo>
                      <a:pt x="2260" y="11048"/>
                    </a:lnTo>
                    <a:lnTo>
                      <a:pt x="2239" y="11090"/>
                    </a:lnTo>
                    <a:lnTo>
                      <a:pt x="2177" y="11195"/>
                    </a:lnTo>
                    <a:lnTo>
                      <a:pt x="2156" y="11279"/>
                    </a:lnTo>
                    <a:lnTo>
                      <a:pt x="2198" y="11341"/>
                    </a:lnTo>
                    <a:lnTo>
                      <a:pt x="2198" y="11404"/>
                    </a:lnTo>
                    <a:lnTo>
                      <a:pt x="2302" y="11488"/>
                    </a:lnTo>
                    <a:lnTo>
                      <a:pt x="2386" y="11446"/>
                    </a:lnTo>
                    <a:lnTo>
                      <a:pt x="2490" y="11279"/>
                    </a:lnTo>
                    <a:lnTo>
                      <a:pt x="2449" y="11174"/>
                    </a:lnTo>
                    <a:lnTo>
                      <a:pt x="2470" y="11028"/>
                    </a:lnTo>
                    <a:lnTo>
                      <a:pt x="2574" y="10944"/>
                    </a:lnTo>
                    <a:lnTo>
                      <a:pt x="2679" y="10923"/>
                    </a:lnTo>
                    <a:lnTo>
                      <a:pt x="2574" y="11028"/>
                    </a:lnTo>
                    <a:lnTo>
                      <a:pt x="2553" y="11132"/>
                    </a:lnTo>
                    <a:lnTo>
                      <a:pt x="2595" y="11237"/>
                    </a:lnTo>
                    <a:lnTo>
                      <a:pt x="2511" y="11446"/>
                    </a:lnTo>
                    <a:lnTo>
                      <a:pt x="2511" y="11509"/>
                    </a:lnTo>
                    <a:lnTo>
                      <a:pt x="2595" y="11593"/>
                    </a:lnTo>
                    <a:lnTo>
                      <a:pt x="2700" y="11572"/>
                    </a:lnTo>
                    <a:lnTo>
                      <a:pt x="2783" y="11593"/>
                    </a:lnTo>
                    <a:lnTo>
                      <a:pt x="2867" y="11572"/>
                    </a:lnTo>
                    <a:lnTo>
                      <a:pt x="2867" y="11446"/>
                    </a:lnTo>
                    <a:lnTo>
                      <a:pt x="2930" y="11362"/>
                    </a:lnTo>
                    <a:lnTo>
                      <a:pt x="2909" y="11279"/>
                    </a:lnTo>
                    <a:lnTo>
                      <a:pt x="2825" y="11132"/>
                    </a:lnTo>
                    <a:lnTo>
                      <a:pt x="2909" y="10944"/>
                    </a:lnTo>
                    <a:lnTo>
                      <a:pt x="2909" y="10818"/>
                    </a:lnTo>
                    <a:lnTo>
                      <a:pt x="2972" y="10923"/>
                    </a:lnTo>
                    <a:lnTo>
                      <a:pt x="2930" y="11028"/>
                    </a:lnTo>
                    <a:lnTo>
                      <a:pt x="2909" y="11090"/>
                    </a:lnTo>
                    <a:lnTo>
                      <a:pt x="2993" y="11258"/>
                    </a:lnTo>
                    <a:lnTo>
                      <a:pt x="3076" y="11279"/>
                    </a:lnTo>
                    <a:lnTo>
                      <a:pt x="3118" y="11300"/>
                    </a:lnTo>
                    <a:lnTo>
                      <a:pt x="3034" y="11341"/>
                    </a:lnTo>
                    <a:lnTo>
                      <a:pt x="2993" y="11488"/>
                    </a:lnTo>
                    <a:lnTo>
                      <a:pt x="3014" y="11551"/>
                    </a:lnTo>
                    <a:lnTo>
                      <a:pt x="3181" y="11593"/>
                    </a:lnTo>
                    <a:lnTo>
                      <a:pt x="3244" y="11551"/>
                    </a:lnTo>
                    <a:lnTo>
                      <a:pt x="3348" y="11697"/>
                    </a:lnTo>
                    <a:lnTo>
                      <a:pt x="3348" y="11802"/>
                    </a:lnTo>
                    <a:lnTo>
                      <a:pt x="3286" y="11906"/>
                    </a:lnTo>
                    <a:lnTo>
                      <a:pt x="3181" y="11990"/>
                    </a:lnTo>
                    <a:lnTo>
                      <a:pt x="3223" y="12011"/>
                    </a:lnTo>
                    <a:lnTo>
                      <a:pt x="3286" y="12095"/>
                    </a:lnTo>
                    <a:lnTo>
                      <a:pt x="3369" y="12095"/>
                    </a:lnTo>
                    <a:lnTo>
                      <a:pt x="3495" y="12074"/>
                    </a:lnTo>
                    <a:lnTo>
                      <a:pt x="3537" y="12095"/>
                    </a:lnTo>
                    <a:lnTo>
                      <a:pt x="3725" y="11927"/>
                    </a:lnTo>
                    <a:lnTo>
                      <a:pt x="3830" y="11969"/>
                    </a:lnTo>
                    <a:lnTo>
                      <a:pt x="3871" y="11990"/>
                    </a:lnTo>
                    <a:lnTo>
                      <a:pt x="4039" y="11823"/>
                    </a:lnTo>
                    <a:lnTo>
                      <a:pt x="4123" y="11802"/>
                    </a:lnTo>
                    <a:lnTo>
                      <a:pt x="4227" y="11655"/>
                    </a:lnTo>
                    <a:lnTo>
                      <a:pt x="4290" y="11593"/>
                    </a:lnTo>
                    <a:lnTo>
                      <a:pt x="4332" y="11613"/>
                    </a:lnTo>
                    <a:lnTo>
                      <a:pt x="4290" y="11781"/>
                    </a:lnTo>
                    <a:lnTo>
                      <a:pt x="4269" y="11906"/>
                    </a:lnTo>
                    <a:lnTo>
                      <a:pt x="4290" y="11927"/>
                    </a:lnTo>
                    <a:lnTo>
                      <a:pt x="4395" y="11865"/>
                    </a:lnTo>
                    <a:lnTo>
                      <a:pt x="4478" y="11718"/>
                    </a:lnTo>
                    <a:lnTo>
                      <a:pt x="4583" y="11655"/>
                    </a:lnTo>
                    <a:lnTo>
                      <a:pt x="4687" y="11655"/>
                    </a:lnTo>
                    <a:lnTo>
                      <a:pt x="4813" y="11446"/>
                    </a:lnTo>
                    <a:lnTo>
                      <a:pt x="4876" y="11237"/>
                    </a:lnTo>
                    <a:lnTo>
                      <a:pt x="4855" y="11153"/>
                    </a:lnTo>
                    <a:lnTo>
                      <a:pt x="4876" y="11048"/>
                    </a:lnTo>
                    <a:lnTo>
                      <a:pt x="4792" y="11028"/>
                    </a:lnTo>
                    <a:lnTo>
                      <a:pt x="4750" y="11048"/>
                    </a:lnTo>
                    <a:lnTo>
                      <a:pt x="4667" y="11048"/>
                    </a:lnTo>
                    <a:lnTo>
                      <a:pt x="4541" y="11132"/>
                    </a:lnTo>
                    <a:lnTo>
                      <a:pt x="4478" y="11195"/>
                    </a:lnTo>
                    <a:lnTo>
                      <a:pt x="4374" y="11195"/>
                    </a:lnTo>
                    <a:lnTo>
                      <a:pt x="4457" y="11090"/>
                    </a:lnTo>
                    <a:lnTo>
                      <a:pt x="4478" y="11028"/>
                    </a:lnTo>
                    <a:lnTo>
                      <a:pt x="4374" y="11048"/>
                    </a:lnTo>
                    <a:lnTo>
                      <a:pt x="4353" y="10986"/>
                    </a:lnTo>
                    <a:lnTo>
                      <a:pt x="4374" y="10923"/>
                    </a:lnTo>
                    <a:lnTo>
                      <a:pt x="4457" y="10923"/>
                    </a:lnTo>
                    <a:lnTo>
                      <a:pt x="4499" y="10735"/>
                    </a:lnTo>
                    <a:lnTo>
                      <a:pt x="4562" y="10651"/>
                    </a:lnTo>
                    <a:lnTo>
                      <a:pt x="4541" y="10546"/>
                    </a:lnTo>
                    <a:lnTo>
                      <a:pt x="4395" y="10463"/>
                    </a:lnTo>
                    <a:lnTo>
                      <a:pt x="4185" y="10525"/>
                    </a:lnTo>
                    <a:lnTo>
                      <a:pt x="4060" y="10630"/>
                    </a:lnTo>
                    <a:lnTo>
                      <a:pt x="4123" y="10504"/>
                    </a:lnTo>
                    <a:lnTo>
                      <a:pt x="4039" y="10358"/>
                    </a:lnTo>
                    <a:lnTo>
                      <a:pt x="3892" y="10295"/>
                    </a:lnTo>
                    <a:lnTo>
                      <a:pt x="3830" y="10316"/>
                    </a:lnTo>
                    <a:lnTo>
                      <a:pt x="3767" y="10358"/>
                    </a:lnTo>
                    <a:lnTo>
                      <a:pt x="3725" y="10358"/>
                    </a:lnTo>
                    <a:lnTo>
                      <a:pt x="3599" y="10525"/>
                    </a:lnTo>
                    <a:lnTo>
                      <a:pt x="3495" y="10525"/>
                    </a:lnTo>
                    <a:lnTo>
                      <a:pt x="3558" y="10337"/>
                    </a:lnTo>
                    <a:lnTo>
                      <a:pt x="3453" y="10232"/>
                    </a:lnTo>
                    <a:lnTo>
                      <a:pt x="3809" y="10232"/>
                    </a:lnTo>
                    <a:lnTo>
                      <a:pt x="3830" y="10191"/>
                    </a:lnTo>
                    <a:lnTo>
                      <a:pt x="3725" y="10044"/>
                    </a:lnTo>
                    <a:lnTo>
                      <a:pt x="3767" y="9981"/>
                    </a:lnTo>
                    <a:lnTo>
                      <a:pt x="3830" y="9793"/>
                    </a:lnTo>
                    <a:lnTo>
                      <a:pt x="3830" y="9709"/>
                    </a:lnTo>
                    <a:lnTo>
                      <a:pt x="3934" y="9605"/>
                    </a:lnTo>
                    <a:lnTo>
                      <a:pt x="3934" y="9668"/>
                    </a:lnTo>
                    <a:lnTo>
                      <a:pt x="3955" y="9730"/>
                    </a:lnTo>
                    <a:lnTo>
                      <a:pt x="3934" y="9835"/>
                    </a:lnTo>
                    <a:lnTo>
                      <a:pt x="3871" y="9898"/>
                    </a:lnTo>
                    <a:lnTo>
                      <a:pt x="3934" y="10128"/>
                    </a:lnTo>
                    <a:lnTo>
                      <a:pt x="4164" y="10421"/>
                    </a:lnTo>
                    <a:lnTo>
                      <a:pt x="4332" y="10442"/>
                    </a:lnTo>
                    <a:lnTo>
                      <a:pt x="4353" y="10421"/>
                    </a:lnTo>
                    <a:lnTo>
                      <a:pt x="4478" y="10421"/>
                    </a:lnTo>
                    <a:lnTo>
                      <a:pt x="4771" y="10546"/>
                    </a:lnTo>
                    <a:lnTo>
                      <a:pt x="4813" y="10525"/>
                    </a:lnTo>
                    <a:lnTo>
                      <a:pt x="4897" y="10358"/>
                    </a:lnTo>
                    <a:lnTo>
                      <a:pt x="4980" y="10295"/>
                    </a:lnTo>
                    <a:lnTo>
                      <a:pt x="5022" y="10295"/>
                    </a:lnTo>
                    <a:lnTo>
                      <a:pt x="4980" y="10358"/>
                    </a:lnTo>
                    <a:lnTo>
                      <a:pt x="5064" y="10400"/>
                    </a:lnTo>
                    <a:lnTo>
                      <a:pt x="5169" y="10337"/>
                    </a:lnTo>
                    <a:lnTo>
                      <a:pt x="5190" y="10253"/>
                    </a:lnTo>
                    <a:lnTo>
                      <a:pt x="5211" y="10212"/>
                    </a:lnTo>
                    <a:lnTo>
                      <a:pt x="5273" y="10253"/>
                    </a:lnTo>
                    <a:lnTo>
                      <a:pt x="5399" y="10212"/>
                    </a:lnTo>
                    <a:lnTo>
                      <a:pt x="5399" y="10086"/>
                    </a:lnTo>
                    <a:lnTo>
                      <a:pt x="5545" y="9981"/>
                    </a:lnTo>
                    <a:lnTo>
                      <a:pt x="5545" y="9877"/>
                    </a:lnTo>
                    <a:lnTo>
                      <a:pt x="5524" y="9835"/>
                    </a:lnTo>
                    <a:lnTo>
                      <a:pt x="5420" y="9835"/>
                    </a:lnTo>
                    <a:lnTo>
                      <a:pt x="5524" y="9730"/>
                    </a:lnTo>
                    <a:lnTo>
                      <a:pt x="5545" y="9521"/>
                    </a:lnTo>
                    <a:lnTo>
                      <a:pt x="5713" y="9500"/>
                    </a:lnTo>
                    <a:lnTo>
                      <a:pt x="5943" y="9563"/>
                    </a:lnTo>
                    <a:lnTo>
                      <a:pt x="6027" y="9626"/>
                    </a:lnTo>
                    <a:lnTo>
                      <a:pt x="6173" y="9626"/>
                    </a:lnTo>
                    <a:lnTo>
                      <a:pt x="6278" y="9563"/>
                    </a:lnTo>
                    <a:lnTo>
                      <a:pt x="6382" y="9563"/>
                    </a:lnTo>
                    <a:lnTo>
                      <a:pt x="6466" y="9668"/>
                    </a:lnTo>
                    <a:lnTo>
                      <a:pt x="6571" y="9626"/>
                    </a:lnTo>
                    <a:lnTo>
                      <a:pt x="6675" y="9521"/>
                    </a:lnTo>
                    <a:lnTo>
                      <a:pt x="6759" y="9479"/>
                    </a:lnTo>
                    <a:lnTo>
                      <a:pt x="6759" y="9396"/>
                    </a:lnTo>
                    <a:lnTo>
                      <a:pt x="6633" y="9396"/>
                    </a:lnTo>
                    <a:lnTo>
                      <a:pt x="6278" y="9207"/>
                    </a:lnTo>
                    <a:lnTo>
                      <a:pt x="6257" y="9144"/>
                    </a:lnTo>
                    <a:lnTo>
                      <a:pt x="6340" y="9082"/>
                    </a:lnTo>
                    <a:lnTo>
                      <a:pt x="6445" y="9103"/>
                    </a:lnTo>
                    <a:lnTo>
                      <a:pt x="6487" y="9165"/>
                    </a:lnTo>
                    <a:lnTo>
                      <a:pt x="6592" y="9144"/>
                    </a:lnTo>
                    <a:lnTo>
                      <a:pt x="6780" y="9291"/>
                    </a:lnTo>
                    <a:lnTo>
                      <a:pt x="6864" y="9270"/>
                    </a:lnTo>
                    <a:lnTo>
                      <a:pt x="6989" y="9165"/>
                    </a:lnTo>
                    <a:lnTo>
                      <a:pt x="7073" y="9144"/>
                    </a:lnTo>
                    <a:lnTo>
                      <a:pt x="7115" y="9061"/>
                    </a:lnTo>
                    <a:lnTo>
                      <a:pt x="7094" y="8935"/>
                    </a:lnTo>
                    <a:lnTo>
                      <a:pt x="6968" y="8831"/>
                    </a:lnTo>
                    <a:lnTo>
                      <a:pt x="6884" y="8831"/>
                    </a:lnTo>
                    <a:lnTo>
                      <a:pt x="6864" y="8747"/>
                    </a:lnTo>
                    <a:lnTo>
                      <a:pt x="6738" y="8684"/>
                    </a:lnTo>
                    <a:lnTo>
                      <a:pt x="6738" y="8642"/>
                    </a:lnTo>
                    <a:lnTo>
                      <a:pt x="6864" y="8663"/>
                    </a:lnTo>
                    <a:lnTo>
                      <a:pt x="6947" y="8684"/>
                    </a:lnTo>
                    <a:lnTo>
                      <a:pt x="6968" y="8768"/>
                    </a:lnTo>
                    <a:lnTo>
                      <a:pt x="7031" y="8789"/>
                    </a:lnTo>
                    <a:lnTo>
                      <a:pt x="7156" y="8789"/>
                    </a:lnTo>
                    <a:lnTo>
                      <a:pt x="7198" y="8852"/>
                    </a:lnTo>
                    <a:lnTo>
                      <a:pt x="7387" y="8726"/>
                    </a:lnTo>
                    <a:lnTo>
                      <a:pt x="7428" y="8726"/>
                    </a:lnTo>
                    <a:lnTo>
                      <a:pt x="7470" y="8538"/>
                    </a:lnTo>
                    <a:lnTo>
                      <a:pt x="7596" y="8328"/>
                    </a:lnTo>
                    <a:lnTo>
                      <a:pt x="7596" y="8224"/>
                    </a:lnTo>
                    <a:lnTo>
                      <a:pt x="7512" y="8161"/>
                    </a:lnTo>
                    <a:lnTo>
                      <a:pt x="7387" y="8056"/>
                    </a:lnTo>
                    <a:lnTo>
                      <a:pt x="7198" y="8056"/>
                    </a:lnTo>
                    <a:lnTo>
                      <a:pt x="7094" y="8119"/>
                    </a:lnTo>
                    <a:lnTo>
                      <a:pt x="7094" y="8035"/>
                    </a:lnTo>
                    <a:lnTo>
                      <a:pt x="7219" y="7994"/>
                    </a:lnTo>
                    <a:lnTo>
                      <a:pt x="7366" y="7994"/>
                    </a:lnTo>
                    <a:lnTo>
                      <a:pt x="7387" y="7931"/>
                    </a:lnTo>
                    <a:lnTo>
                      <a:pt x="7198" y="7784"/>
                    </a:lnTo>
                    <a:lnTo>
                      <a:pt x="7115" y="7743"/>
                    </a:lnTo>
                    <a:lnTo>
                      <a:pt x="7010" y="7743"/>
                    </a:lnTo>
                    <a:lnTo>
                      <a:pt x="6968" y="7722"/>
                    </a:lnTo>
                    <a:lnTo>
                      <a:pt x="6947" y="7743"/>
                    </a:lnTo>
                    <a:lnTo>
                      <a:pt x="6843" y="7784"/>
                    </a:lnTo>
                    <a:lnTo>
                      <a:pt x="6801" y="7743"/>
                    </a:lnTo>
                    <a:lnTo>
                      <a:pt x="6780" y="7784"/>
                    </a:lnTo>
                    <a:lnTo>
                      <a:pt x="6675" y="7784"/>
                    </a:lnTo>
                    <a:lnTo>
                      <a:pt x="6675" y="7701"/>
                    </a:lnTo>
                    <a:lnTo>
                      <a:pt x="6696" y="7638"/>
                    </a:lnTo>
                    <a:lnTo>
                      <a:pt x="6487" y="7533"/>
                    </a:lnTo>
                    <a:lnTo>
                      <a:pt x="6466" y="7491"/>
                    </a:lnTo>
                    <a:lnTo>
                      <a:pt x="6466" y="7491"/>
                    </a:lnTo>
                    <a:lnTo>
                      <a:pt x="6571" y="7533"/>
                    </a:lnTo>
                    <a:lnTo>
                      <a:pt x="6759" y="7575"/>
                    </a:lnTo>
                    <a:lnTo>
                      <a:pt x="6843" y="7617"/>
                    </a:lnTo>
                    <a:lnTo>
                      <a:pt x="6801" y="7701"/>
                    </a:lnTo>
                    <a:lnTo>
                      <a:pt x="6801" y="7701"/>
                    </a:lnTo>
                    <a:lnTo>
                      <a:pt x="6989" y="7638"/>
                    </a:lnTo>
                    <a:lnTo>
                      <a:pt x="7198" y="7638"/>
                    </a:lnTo>
                    <a:lnTo>
                      <a:pt x="7324" y="7743"/>
                    </a:lnTo>
                    <a:lnTo>
                      <a:pt x="7366" y="7722"/>
                    </a:lnTo>
                    <a:lnTo>
                      <a:pt x="7387" y="7596"/>
                    </a:lnTo>
                    <a:lnTo>
                      <a:pt x="7115" y="7512"/>
                    </a:lnTo>
                    <a:lnTo>
                      <a:pt x="6905" y="7491"/>
                    </a:lnTo>
                    <a:lnTo>
                      <a:pt x="6759" y="7429"/>
                    </a:lnTo>
                    <a:lnTo>
                      <a:pt x="6780" y="7387"/>
                    </a:lnTo>
                    <a:lnTo>
                      <a:pt x="6884" y="7366"/>
                    </a:lnTo>
                    <a:lnTo>
                      <a:pt x="6989" y="7429"/>
                    </a:lnTo>
                    <a:lnTo>
                      <a:pt x="7219" y="7491"/>
                    </a:lnTo>
                    <a:lnTo>
                      <a:pt x="7408" y="7491"/>
                    </a:lnTo>
                    <a:lnTo>
                      <a:pt x="7470" y="7596"/>
                    </a:lnTo>
                    <a:lnTo>
                      <a:pt x="7470" y="7722"/>
                    </a:lnTo>
                    <a:lnTo>
                      <a:pt x="7491" y="7805"/>
                    </a:lnTo>
                    <a:lnTo>
                      <a:pt x="7638" y="7910"/>
                    </a:lnTo>
                    <a:lnTo>
                      <a:pt x="7805" y="7952"/>
                    </a:lnTo>
                    <a:lnTo>
                      <a:pt x="7889" y="8035"/>
                    </a:lnTo>
                    <a:lnTo>
                      <a:pt x="7910" y="8035"/>
                    </a:lnTo>
                    <a:lnTo>
                      <a:pt x="7993" y="7994"/>
                    </a:lnTo>
                    <a:lnTo>
                      <a:pt x="7952" y="7847"/>
                    </a:lnTo>
                    <a:lnTo>
                      <a:pt x="7993" y="7743"/>
                    </a:lnTo>
                    <a:lnTo>
                      <a:pt x="7952" y="7701"/>
                    </a:lnTo>
                    <a:lnTo>
                      <a:pt x="8056" y="7617"/>
                    </a:lnTo>
                    <a:lnTo>
                      <a:pt x="7993" y="7575"/>
                    </a:lnTo>
                    <a:lnTo>
                      <a:pt x="7680" y="7491"/>
                    </a:lnTo>
                    <a:lnTo>
                      <a:pt x="7554" y="7512"/>
                    </a:lnTo>
                    <a:lnTo>
                      <a:pt x="7512" y="7512"/>
                    </a:lnTo>
                    <a:lnTo>
                      <a:pt x="7408" y="7408"/>
                    </a:lnTo>
                    <a:lnTo>
                      <a:pt x="7282" y="7387"/>
                    </a:lnTo>
                    <a:lnTo>
                      <a:pt x="7198" y="7282"/>
                    </a:lnTo>
                    <a:lnTo>
                      <a:pt x="7115" y="7282"/>
                    </a:lnTo>
                    <a:lnTo>
                      <a:pt x="7073" y="7324"/>
                    </a:lnTo>
                    <a:lnTo>
                      <a:pt x="6989" y="7324"/>
                    </a:lnTo>
                    <a:lnTo>
                      <a:pt x="7010" y="7219"/>
                    </a:lnTo>
                    <a:lnTo>
                      <a:pt x="6864" y="7178"/>
                    </a:lnTo>
                    <a:lnTo>
                      <a:pt x="6843" y="7094"/>
                    </a:lnTo>
                    <a:lnTo>
                      <a:pt x="6947" y="7073"/>
                    </a:lnTo>
                    <a:lnTo>
                      <a:pt x="6989" y="7115"/>
                    </a:lnTo>
                    <a:lnTo>
                      <a:pt x="7094" y="7157"/>
                    </a:lnTo>
                    <a:lnTo>
                      <a:pt x="7156" y="7073"/>
                    </a:lnTo>
                    <a:lnTo>
                      <a:pt x="7115" y="7010"/>
                    </a:lnTo>
                    <a:lnTo>
                      <a:pt x="7156" y="6968"/>
                    </a:lnTo>
                    <a:lnTo>
                      <a:pt x="7219" y="7052"/>
                    </a:lnTo>
                    <a:lnTo>
                      <a:pt x="7219" y="7178"/>
                    </a:lnTo>
                    <a:lnTo>
                      <a:pt x="7324" y="7219"/>
                    </a:lnTo>
                    <a:lnTo>
                      <a:pt x="7638" y="7303"/>
                    </a:lnTo>
                    <a:lnTo>
                      <a:pt x="7700" y="7261"/>
                    </a:lnTo>
                    <a:lnTo>
                      <a:pt x="7554" y="7052"/>
                    </a:lnTo>
                    <a:lnTo>
                      <a:pt x="7408" y="6989"/>
                    </a:lnTo>
                    <a:lnTo>
                      <a:pt x="7303" y="6947"/>
                    </a:lnTo>
                    <a:lnTo>
                      <a:pt x="7303" y="6864"/>
                    </a:lnTo>
                    <a:lnTo>
                      <a:pt x="7324" y="6801"/>
                    </a:lnTo>
                    <a:lnTo>
                      <a:pt x="7408" y="6906"/>
                    </a:lnTo>
                    <a:lnTo>
                      <a:pt x="7554" y="6906"/>
                    </a:lnTo>
                    <a:lnTo>
                      <a:pt x="7638" y="6968"/>
                    </a:lnTo>
                    <a:lnTo>
                      <a:pt x="7680" y="7073"/>
                    </a:lnTo>
                    <a:lnTo>
                      <a:pt x="7721" y="7052"/>
                    </a:lnTo>
                    <a:lnTo>
                      <a:pt x="7805" y="7157"/>
                    </a:lnTo>
                    <a:lnTo>
                      <a:pt x="7910" y="7199"/>
                    </a:lnTo>
                    <a:lnTo>
                      <a:pt x="7952" y="7261"/>
                    </a:lnTo>
                    <a:lnTo>
                      <a:pt x="8014" y="7282"/>
                    </a:lnTo>
                    <a:lnTo>
                      <a:pt x="8077" y="7178"/>
                    </a:lnTo>
                    <a:lnTo>
                      <a:pt x="8203" y="7178"/>
                    </a:lnTo>
                    <a:lnTo>
                      <a:pt x="8307" y="7282"/>
                    </a:lnTo>
                    <a:lnTo>
                      <a:pt x="8349" y="7261"/>
                    </a:lnTo>
                    <a:lnTo>
                      <a:pt x="8349" y="7157"/>
                    </a:lnTo>
                    <a:lnTo>
                      <a:pt x="8412" y="7157"/>
                    </a:lnTo>
                    <a:lnTo>
                      <a:pt x="8516" y="7261"/>
                    </a:lnTo>
                    <a:lnTo>
                      <a:pt x="8642" y="7261"/>
                    </a:lnTo>
                    <a:lnTo>
                      <a:pt x="8684" y="7199"/>
                    </a:lnTo>
                    <a:lnTo>
                      <a:pt x="8684" y="6885"/>
                    </a:lnTo>
                    <a:lnTo>
                      <a:pt x="8433" y="6634"/>
                    </a:lnTo>
                    <a:lnTo>
                      <a:pt x="8349" y="6634"/>
                    </a:lnTo>
                    <a:lnTo>
                      <a:pt x="8307" y="6655"/>
                    </a:lnTo>
                    <a:lnTo>
                      <a:pt x="8224" y="6634"/>
                    </a:lnTo>
                    <a:lnTo>
                      <a:pt x="8244" y="6571"/>
                    </a:lnTo>
                    <a:lnTo>
                      <a:pt x="8433" y="6550"/>
                    </a:lnTo>
                    <a:lnTo>
                      <a:pt x="8516" y="6571"/>
                    </a:lnTo>
                    <a:lnTo>
                      <a:pt x="8558" y="6550"/>
                    </a:lnTo>
                    <a:lnTo>
                      <a:pt x="8642" y="6592"/>
                    </a:lnTo>
                    <a:lnTo>
                      <a:pt x="8642" y="6696"/>
                    </a:lnTo>
                    <a:lnTo>
                      <a:pt x="8684" y="6759"/>
                    </a:lnTo>
                    <a:lnTo>
                      <a:pt x="8851" y="6780"/>
                    </a:lnTo>
                    <a:lnTo>
                      <a:pt x="8851" y="6968"/>
                    </a:lnTo>
                    <a:lnTo>
                      <a:pt x="8893" y="7052"/>
                    </a:lnTo>
                    <a:lnTo>
                      <a:pt x="8998" y="7052"/>
                    </a:lnTo>
                    <a:lnTo>
                      <a:pt x="9060" y="7094"/>
                    </a:lnTo>
                    <a:lnTo>
                      <a:pt x="9353" y="7115"/>
                    </a:lnTo>
                    <a:lnTo>
                      <a:pt x="9500" y="7115"/>
                    </a:lnTo>
                    <a:lnTo>
                      <a:pt x="9688" y="6947"/>
                    </a:lnTo>
                    <a:lnTo>
                      <a:pt x="9709" y="6864"/>
                    </a:lnTo>
                    <a:lnTo>
                      <a:pt x="9605" y="6801"/>
                    </a:lnTo>
                    <a:lnTo>
                      <a:pt x="9563" y="6843"/>
                    </a:lnTo>
                    <a:lnTo>
                      <a:pt x="9500" y="6780"/>
                    </a:lnTo>
                    <a:lnTo>
                      <a:pt x="9563" y="6759"/>
                    </a:lnTo>
                    <a:lnTo>
                      <a:pt x="9709" y="6696"/>
                    </a:lnTo>
                    <a:lnTo>
                      <a:pt x="9835" y="6738"/>
                    </a:lnTo>
                    <a:lnTo>
                      <a:pt x="9981" y="6675"/>
                    </a:lnTo>
                    <a:lnTo>
                      <a:pt x="10002" y="6571"/>
                    </a:lnTo>
                    <a:lnTo>
                      <a:pt x="9918" y="6466"/>
                    </a:lnTo>
                    <a:lnTo>
                      <a:pt x="9625" y="6466"/>
                    </a:lnTo>
                    <a:lnTo>
                      <a:pt x="9395" y="6424"/>
                    </a:lnTo>
                    <a:lnTo>
                      <a:pt x="9416" y="6362"/>
                    </a:lnTo>
                    <a:lnTo>
                      <a:pt x="9521" y="6362"/>
                    </a:lnTo>
                    <a:lnTo>
                      <a:pt x="9563" y="6257"/>
                    </a:lnTo>
                    <a:lnTo>
                      <a:pt x="9605" y="6278"/>
                    </a:lnTo>
                    <a:lnTo>
                      <a:pt x="9625" y="6383"/>
                    </a:lnTo>
                    <a:lnTo>
                      <a:pt x="9709" y="6383"/>
                    </a:lnTo>
                    <a:lnTo>
                      <a:pt x="9772" y="6341"/>
                    </a:lnTo>
                    <a:lnTo>
                      <a:pt x="9981" y="6424"/>
                    </a:lnTo>
                    <a:lnTo>
                      <a:pt x="10044" y="6362"/>
                    </a:lnTo>
                    <a:lnTo>
                      <a:pt x="10149" y="6445"/>
                    </a:lnTo>
                    <a:lnTo>
                      <a:pt x="10211" y="6445"/>
                    </a:lnTo>
                    <a:lnTo>
                      <a:pt x="10316" y="6320"/>
                    </a:lnTo>
                    <a:lnTo>
                      <a:pt x="10295" y="6236"/>
                    </a:lnTo>
                    <a:lnTo>
                      <a:pt x="10149" y="6152"/>
                    </a:lnTo>
                    <a:lnTo>
                      <a:pt x="10211" y="6048"/>
                    </a:lnTo>
                    <a:lnTo>
                      <a:pt x="10253" y="6006"/>
                    </a:lnTo>
                    <a:lnTo>
                      <a:pt x="10232" y="5839"/>
                    </a:lnTo>
                    <a:lnTo>
                      <a:pt x="10316" y="5901"/>
                    </a:lnTo>
                    <a:lnTo>
                      <a:pt x="10316" y="6006"/>
                    </a:lnTo>
                    <a:lnTo>
                      <a:pt x="10253" y="6069"/>
                    </a:lnTo>
                    <a:lnTo>
                      <a:pt x="10295" y="6152"/>
                    </a:lnTo>
                    <a:lnTo>
                      <a:pt x="10358" y="6173"/>
                    </a:lnTo>
                    <a:lnTo>
                      <a:pt x="10441" y="6111"/>
                    </a:lnTo>
                    <a:lnTo>
                      <a:pt x="10734" y="6111"/>
                    </a:lnTo>
                    <a:lnTo>
                      <a:pt x="10776" y="6027"/>
                    </a:lnTo>
                    <a:lnTo>
                      <a:pt x="10923" y="5922"/>
                    </a:lnTo>
                    <a:lnTo>
                      <a:pt x="10881" y="5797"/>
                    </a:lnTo>
                    <a:lnTo>
                      <a:pt x="10944" y="5755"/>
                    </a:lnTo>
                    <a:lnTo>
                      <a:pt x="11048" y="5755"/>
                    </a:lnTo>
                    <a:lnTo>
                      <a:pt x="11132" y="5650"/>
                    </a:lnTo>
                    <a:lnTo>
                      <a:pt x="11216" y="5692"/>
                    </a:lnTo>
                    <a:lnTo>
                      <a:pt x="11299" y="5629"/>
                    </a:lnTo>
                    <a:lnTo>
                      <a:pt x="11550" y="5608"/>
                    </a:lnTo>
                    <a:lnTo>
                      <a:pt x="11613" y="5483"/>
                    </a:lnTo>
                    <a:lnTo>
                      <a:pt x="11822" y="5420"/>
                    </a:lnTo>
                    <a:lnTo>
                      <a:pt x="11927" y="5336"/>
                    </a:lnTo>
                    <a:lnTo>
                      <a:pt x="12073" y="5336"/>
                    </a:lnTo>
                    <a:lnTo>
                      <a:pt x="12136" y="5315"/>
                    </a:lnTo>
                    <a:lnTo>
                      <a:pt x="12262" y="5315"/>
                    </a:lnTo>
                    <a:lnTo>
                      <a:pt x="12429" y="5232"/>
                    </a:lnTo>
                    <a:lnTo>
                      <a:pt x="12555" y="5106"/>
                    </a:lnTo>
                    <a:lnTo>
                      <a:pt x="12659" y="5085"/>
                    </a:lnTo>
                    <a:lnTo>
                      <a:pt x="12743" y="4960"/>
                    </a:lnTo>
                    <a:lnTo>
                      <a:pt x="12952" y="4918"/>
                    </a:lnTo>
                    <a:lnTo>
                      <a:pt x="13036" y="4876"/>
                    </a:lnTo>
                    <a:lnTo>
                      <a:pt x="13224" y="4771"/>
                    </a:lnTo>
                    <a:lnTo>
                      <a:pt x="13308" y="4604"/>
                    </a:lnTo>
                    <a:lnTo>
                      <a:pt x="13371" y="4458"/>
                    </a:lnTo>
                    <a:lnTo>
                      <a:pt x="13182" y="4458"/>
                    </a:lnTo>
                    <a:lnTo>
                      <a:pt x="13057" y="4478"/>
                    </a:lnTo>
                    <a:lnTo>
                      <a:pt x="12973" y="4437"/>
                    </a:lnTo>
                    <a:lnTo>
                      <a:pt x="12848" y="4458"/>
                    </a:lnTo>
                    <a:lnTo>
                      <a:pt x="12659" y="4646"/>
                    </a:lnTo>
                    <a:lnTo>
                      <a:pt x="12387" y="4667"/>
                    </a:lnTo>
                    <a:lnTo>
                      <a:pt x="11927" y="4709"/>
                    </a:lnTo>
                    <a:lnTo>
                      <a:pt x="11801" y="4688"/>
                    </a:lnTo>
                    <a:lnTo>
                      <a:pt x="11488" y="4688"/>
                    </a:lnTo>
                    <a:lnTo>
                      <a:pt x="11299" y="4771"/>
                    </a:lnTo>
                    <a:lnTo>
                      <a:pt x="11299" y="4667"/>
                    </a:lnTo>
                    <a:lnTo>
                      <a:pt x="11174" y="4667"/>
                    </a:lnTo>
                    <a:lnTo>
                      <a:pt x="11216" y="4562"/>
                    </a:lnTo>
                    <a:lnTo>
                      <a:pt x="11362" y="4562"/>
                    </a:lnTo>
                    <a:lnTo>
                      <a:pt x="11446" y="4583"/>
                    </a:lnTo>
                    <a:lnTo>
                      <a:pt x="11550" y="4541"/>
                    </a:lnTo>
                    <a:lnTo>
                      <a:pt x="11571" y="4604"/>
                    </a:lnTo>
                    <a:lnTo>
                      <a:pt x="11718" y="4604"/>
                    </a:lnTo>
                    <a:lnTo>
                      <a:pt x="11906" y="4583"/>
                    </a:lnTo>
                    <a:lnTo>
                      <a:pt x="12032" y="4583"/>
                    </a:lnTo>
                    <a:lnTo>
                      <a:pt x="12346" y="4541"/>
                    </a:lnTo>
                    <a:lnTo>
                      <a:pt x="12848" y="4332"/>
                    </a:lnTo>
                    <a:lnTo>
                      <a:pt x="12931" y="4269"/>
                    </a:lnTo>
                    <a:lnTo>
                      <a:pt x="12848" y="4186"/>
                    </a:lnTo>
                    <a:lnTo>
                      <a:pt x="12638" y="4144"/>
                    </a:lnTo>
                    <a:lnTo>
                      <a:pt x="12262" y="4081"/>
                    </a:lnTo>
                    <a:lnTo>
                      <a:pt x="12199" y="3976"/>
                    </a:lnTo>
                    <a:lnTo>
                      <a:pt x="12199" y="3976"/>
                    </a:lnTo>
                    <a:lnTo>
                      <a:pt x="12346" y="4060"/>
                    </a:lnTo>
                    <a:lnTo>
                      <a:pt x="12450" y="4039"/>
                    </a:lnTo>
                    <a:lnTo>
                      <a:pt x="12450" y="3976"/>
                    </a:lnTo>
                    <a:lnTo>
                      <a:pt x="12325" y="3851"/>
                    </a:lnTo>
                    <a:lnTo>
                      <a:pt x="12304" y="3725"/>
                    </a:lnTo>
                    <a:lnTo>
                      <a:pt x="12408" y="3851"/>
                    </a:lnTo>
                    <a:lnTo>
                      <a:pt x="12597" y="4060"/>
                    </a:lnTo>
                    <a:lnTo>
                      <a:pt x="12638" y="4060"/>
                    </a:lnTo>
                    <a:lnTo>
                      <a:pt x="12722" y="4018"/>
                    </a:lnTo>
                    <a:lnTo>
                      <a:pt x="12764" y="4081"/>
                    </a:lnTo>
                    <a:lnTo>
                      <a:pt x="12973" y="4081"/>
                    </a:lnTo>
                    <a:lnTo>
                      <a:pt x="13057" y="4144"/>
                    </a:lnTo>
                    <a:lnTo>
                      <a:pt x="13141" y="4144"/>
                    </a:lnTo>
                    <a:lnTo>
                      <a:pt x="13287" y="4165"/>
                    </a:lnTo>
                    <a:lnTo>
                      <a:pt x="13371" y="4123"/>
                    </a:lnTo>
                    <a:lnTo>
                      <a:pt x="13308" y="4081"/>
                    </a:lnTo>
                    <a:lnTo>
                      <a:pt x="13162" y="4060"/>
                    </a:lnTo>
                    <a:lnTo>
                      <a:pt x="13162" y="3976"/>
                    </a:lnTo>
                    <a:lnTo>
                      <a:pt x="13350" y="4018"/>
                    </a:lnTo>
                    <a:lnTo>
                      <a:pt x="13475" y="4060"/>
                    </a:lnTo>
                    <a:lnTo>
                      <a:pt x="13601" y="4165"/>
                    </a:lnTo>
                    <a:lnTo>
                      <a:pt x="13664" y="4144"/>
                    </a:lnTo>
                    <a:lnTo>
                      <a:pt x="13706" y="4018"/>
                    </a:lnTo>
                    <a:lnTo>
                      <a:pt x="13810" y="4081"/>
                    </a:lnTo>
                    <a:lnTo>
                      <a:pt x="13978" y="4081"/>
                    </a:lnTo>
                    <a:lnTo>
                      <a:pt x="14124" y="4039"/>
                    </a:lnTo>
                    <a:lnTo>
                      <a:pt x="14229" y="4018"/>
                    </a:lnTo>
                    <a:lnTo>
                      <a:pt x="14354" y="3914"/>
                    </a:lnTo>
                    <a:lnTo>
                      <a:pt x="14710" y="3746"/>
                    </a:lnTo>
                    <a:lnTo>
                      <a:pt x="14794" y="3662"/>
                    </a:lnTo>
                    <a:lnTo>
                      <a:pt x="14794" y="3621"/>
                    </a:lnTo>
                    <a:lnTo>
                      <a:pt x="14877" y="3600"/>
                    </a:lnTo>
                    <a:lnTo>
                      <a:pt x="15003" y="3621"/>
                    </a:lnTo>
                    <a:lnTo>
                      <a:pt x="15045" y="3558"/>
                    </a:lnTo>
                    <a:lnTo>
                      <a:pt x="15275" y="3432"/>
                    </a:lnTo>
                    <a:lnTo>
                      <a:pt x="15400" y="3181"/>
                    </a:lnTo>
                    <a:lnTo>
                      <a:pt x="15463" y="2909"/>
                    </a:lnTo>
                    <a:lnTo>
                      <a:pt x="15442" y="2721"/>
                    </a:lnTo>
                    <a:lnTo>
                      <a:pt x="15379" y="2595"/>
                    </a:lnTo>
                    <a:lnTo>
                      <a:pt x="15233" y="2512"/>
                    </a:lnTo>
                    <a:lnTo>
                      <a:pt x="15149" y="2512"/>
                    </a:lnTo>
                    <a:lnTo>
                      <a:pt x="15128" y="2554"/>
                    </a:lnTo>
                    <a:lnTo>
                      <a:pt x="15024" y="2554"/>
                    </a:lnTo>
                    <a:lnTo>
                      <a:pt x="14961" y="2658"/>
                    </a:lnTo>
                    <a:lnTo>
                      <a:pt x="14877" y="2700"/>
                    </a:lnTo>
                    <a:lnTo>
                      <a:pt x="14835" y="2658"/>
                    </a:lnTo>
                    <a:lnTo>
                      <a:pt x="14961" y="2470"/>
                    </a:lnTo>
                    <a:lnTo>
                      <a:pt x="15003" y="2386"/>
                    </a:lnTo>
                    <a:lnTo>
                      <a:pt x="15107" y="2302"/>
                    </a:lnTo>
                    <a:lnTo>
                      <a:pt x="15128" y="2156"/>
                    </a:lnTo>
                    <a:lnTo>
                      <a:pt x="15066" y="2051"/>
                    </a:lnTo>
                    <a:lnTo>
                      <a:pt x="15024" y="2030"/>
                    </a:lnTo>
                    <a:lnTo>
                      <a:pt x="15107" y="1968"/>
                    </a:lnTo>
                    <a:lnTo>
                      <a:pt x="15170" y="1737"/>
                    </a:lnTo>
                    <a:lnTo>
                      <a:pt x="15066" y="1717"/>
                    </a:lnTo>
                    <a:lnTo>
                      <a:pt x="14940" y="1737"/>
                    </a:lnTo>
                    <a:lnTo>
                      <a:pt x="14919" y="1842"/>
                    </a:lnTo>
                    <a:lnTo>
                      <a:pt x="14856" y="1884"/>
                    </a:lnTo>
                    <a:lnTo>
                      <a:pt x="14794" y="1926"/>
                    </a:lnTo>
                    <a:lnTo>
                      <a:pt x="14731" y="1863"/>
                    </a:lnTo>
                    <a:lnTo>
                      <a:pt x="14794" y="1779"/>
                    </a:lnTo>
                    <a:lnTo>
                      <a:pt x="14794" y="1717"/>
                    </a:lnTo>
                    <a:lnTo>
                      <a:pt x="14835" y="1633"/>
                    </a:lnTo>
                    <a:lnTo>
                      <a:pt x="14814" y="1570"/>
                    </a:lnTo>
                    <a:lnTo>
                      <a:pt x="14689" y="1654"/>
                    </a:lnTo>
                    <a:lnTo>
                      <a:pt x="14626" y="1779"/>
                    </a:lnTo>
                    <a:lnTo>
                      <a:pt x="14584" y="1821"/>
                    </a:lnTo>
                    <a:lnTo>
                      <a:pt x="14522" y="1758"/>
                    </a:lnTo>
                    <a:lnTo>
                      <a:pt x="14584" y="1633"/>
                    </a:lnTo>
                    <a:lnTo>
                      <a:pt x="14542" y="1549"/>
                    </a:lnTo>
                    <a:lnTo>
                      <a:pt x="14417" y="1549"/>
                    </a:lnTo>
                    <a:lnTo>
                      <a:pt x="14270" y="1633"/>
                    </a:lnTo>
                    <a:lnTo>
                      <a:pt x="14208" y="1737"/>
                    </a:lnTo>
                    <a:lnTo>
                      <a:pt x="14082" y="1737"/>
                    </a:lnTo>
                    <a:lnTo>
                      <a:pt x="14019" y="1779"/>
                    </a:lnTo>
                    <a:lnTo>
                      <a:pt x="13978" y="1884"/>
                    </a:lnTo>
                    <a:lnTo>
                      <a:pt x="13894" y="1884"/>
                    </a:lnTo>
                    <a:lnTo>
                      <a:pt x="13789" y="1842"/>
                    </a:lnTo>
                    <a:lnTo>
                      <a:pt x="13580" y="1821"/>
                    </a:lnTo>
                    <a:lnTo>
                      <a:pt x="13308" y="1821"/>
                    </a:lnTo>
                    <a:lnTo>
                      <a:pt x="13496" y="1758"/>
                    </a:lnTo>
                    <a:lnTo>
                      <a:pt x="13559" y="1717"/>
                    </a:lnTo>
                    <a:lnTo>
                      <a:pt x="13643" y="1737"/>
                    </a:lnTo>
                    <a:lnTo>
                      <a:pt x="13747" y="1737"/>
                    </a:lnTo>
                    <a:lnTo>
                      <a:pt x="13894" y="1654"/>
                    </a:lnTo>
                    <a:lnTo>
                      <a:pt x="14019" y="1633"/>
                    </a:lnTo>
                    <a:lnTo>
                      <a:pt x="14124" y="1507"/>
                    </a:lnTo>
                    <a:lnTo>
                      <a:pt x="14333" y="1403"/>
                    </a:lnTo>
                    <a:lnTo>
                      <a:pt x="14396" y="1340"/>
                    </a:lnTo>
                    <a:lnTo>
                      <a:pt x="14354" y="1298"/>
                    </a:lnTo>
                    <a:lnTo>
                      <a:pt x="14270" y="1298"/>
                    </a:lnTo>
                    <a:lnTo>
                      <a:pt x="14061" y="1152"/>
                    </a:lnTo>
                    <a:lnTo>
                      <a:pt x="14019" y="1089"/>
                    </a:lnTo>
                    <a:lnTo>
                      <a:pt x="13978" y="1089"/>
                    </a:lnTo>
                    <a:lnTo>
                      <a:pt x="13873" y="1131"/>
                    </a:lnTo>
                    <a:lnTo>
                      <a:pt x="13810" y="1193"/>
                    </a:lnTo>
                    <a:lnTo>
                      <a:pt x="13747" y="1152"/>
                    </a:lnTo>
                    <a:lnTo>
                      <a:pt x="13706" y="1089"/>
                    </a:lnTo>
                    <a:lnTo>
                      <a:pt x="13789" y="1005"/>
                    </a:lnTo>
                    <a:lnTo>
                      <a:pt x="13768" y="921"/>
                    </a:lnTo>
                    <a:lnTo>
                      <a:pt x="13601" y="942"/>
                    </a:lnTo>
                    <a:lnTo>
                      <a:pt x="13538" y="1047"/>
                    </a:lnTo>
                    <a:lnTo>
                      <a:pt x="13454" y="1026"/>
                    </a:lnTo>
                    <a:lnTo>
                      <a:pt x="13454" y="901"/>
                    </a:lnTo>
                    <a:lnTo>
                      <a:pt x="13308" y="942"/>
                    </a:lnTo>
                    <a:lnTo>
                      <a:pt x="13266" y="1005"/>
                    </a:lnTo>
                    <a:lnTo>
                      <a:pt x="13224" y="921"/>
                    </a:lnTo>
                    <a:lnTo>
                      <a:pt x="13287" y="838"/>
                    </a:lnTo>
                    <a:lnTo>
                      <a:pt x="13245" y="775"/>
                    </a:lnTo>
                    <a:lnTo>
                      <a:pt x="13308" y="775"/>
                    </a:lnTo>
                    <a:lnTo>
                      <a:pt x="13371" y="691"/>
                    </a:lnTo>
                    <a:lnTo>
                      <a:pt x="13287" y="608"/>
                    </a:lnTo>
                    <a:lnTo>
                      <a:pt x="13078" y="587"/>
                    </a:lnTo>
                    <a:lnTo>
                      <a:pt x="12910" y="503"/>
                    </a:lnTo>
                    <a:lnTo>
                      <a:pt x="12785" y="524"/>
                    </a:lnTo>
                    <a:lnTo>
                      <a:pt x="12659" y="629"/>
                    </a:lnTo>
                    <a:lnTo>
                      <a:pt x="12638" y="733"/>
                    </a:lnTo>
                    <a:lnTo>
                      <a:pt x="12597" y="775"/>
                    </a:lnTo>
                    <a:lnTo>
                      <a:pt x="12513" y="670"/>
                    </a:lnTo>
                    <a:lnTo>
                      <a:pt x="12638" y="524"/>
                    </a:lnTo>
                    <a:lnTo>
                      <a:pt x="12659" y="461"/>
                    </a:lnTo>
                    <a:lnTo>
                      <a:pt x="12513" y="461"/>
                    </a:lnTo>
                    <a:lnTo>
                      <a:pt x="12387" y="377"/>
                    </a:lnTo>
                    <a:lnTo>
                      <a:pt x="12262" y="377"/>
                    </a:lnTo>
                    <a:lnTo>
                      <a:pt x="12199" y="482"/>
                    </a:lnTo>
                    <a:lnTo>
                      <a:pt x="12011" y="608"/>
                    </a:lnTo>
                    <a:lnTo>
                      <a:pt x="11885" y="733"/>
                    </a:lnTo>
                    <a:lnTo>
                      <a:pt x="11801" y="775"/>
                    </a:lnTo>
                    <a:lnTo>
                      <a:pt x="11781" y="712"/>
                    </a:lnTo>
                    <a:lnTo>
                      <a:pt x="11822" y="587"/>
                    </a:lnTo>
                    <a:lnTo>
                      <a:pt x="11822" y="419"/>
                    </a:lnTo>
                    <a:lnTo>
                      <a:pt x="11781" y="377"/>
                    </a:lnTo>
                    <a:lnTo>
                      <a:pt x="11739" y="273"/>
                    </a:lnTo>
                    <a:lnTo>
                      <a:pt x="11592" y="189"/>
                    </a:lnTo>
                    <a:lnTo>
                      <a:pt x="11467" y="210"/>
                    </a:lnTo>
                    <a:lnTo>
                      <a:pt x="11341" y="189"/>
                    </a:lnTo>
                    <a:lnTo>
                      <a:pt x="11278" y="85"/>
                    </a:lnTo>
                    <a:lnTo>
                      <a:pt x="11153" y="64"/>
                    </a:lnTo>
                    <a:lnTo>
                      <a:pt x="10985" y="105"/>
                    </a:lnTo>
                    <a:lnTo>
                      <a:pt x="10881" y="85"/>
                    </a:lnTo>
                    <a:lnTo>
                      <a:pt x="10818" y="64"/>
                    </a:lnTo>
                    <a:lnTo>
                      <a:pt x="10734" y="1"/>
                    </a:lnTo>
                    <a:lnTo>
                      <a:pt x="10651" y="64"/>
                    </a:lnTo>
                    <a:lnTo>
                      <a:pt x="10630" y="210"/>
                    </a:lnTo>
                    <a:lnTo>
                      <a:pt x="10734" y="461"/>
                    </a:lnTo>
                    <a:lnTo>
                      <a:pt x="10651" y="670"/>
                    </a:lnTo>
                    <a:lnTo>
                      <a:pt x="10651" y="817"/>
                    </a:lnTo>
                    <a:lnTo>
                      <a:pt x="10609" y="880"/>
                    </a:lnTo>
                    <a:lnTo>
                      <a:pt x="10525" y="838"/>
                    </a:lnTo>
                    <a:lnTo>
                      <a:pt x="10400" y="880"/>
                    </a:lnTo>
                    <a:lnTo>
                      <a:pt x="10337" y="817"/>
                    </a:lnTo>
                    <a:lnTo>
                      <a:pt x="10421" y="733"/>
                    </a:lnTo>
                    <a:lnTo>
                      <a:pt x="10358" y="566"/>
                    </a:lnTo>
                    <a:lnTo>
                      <a:pt x="10421" y="461"/>
                    </a:lnTo>
                    <a:lnTo>
                      <a:pt x="10441" y="315"/>
                    </a:lnTo>
                    <a:lnTo>
                      <a:pt x="10400" y="273"/>
                    </a:lnTo>
                    <a:lnTo>
                      <a:pt x="10232" y="398"/>
                    </a:lnTo>
                    <a:lnTo>
                      <a:pt x="10232" y="461"/>
                    </a:lnTo>
                    <a:lnTo>
                      <a:pt x="10149" y="482"/>
                    </a:lnTo>
                    <a:lnTo>
                      <a:pt x="10107" y="419"/>
                    </a:lnTo>
                    <a:lnTo>
                      <a:pt x="10149" y="273"/>
                    </a:lnTo>
                    <a:lnTo>
                      <a:pt x="10107" y="210"/>
                    </a:lnTo>
                    <a:lnTo>
                      <a:pt x="10044" y="252"/>
                    </a:lnTo>
                    <a:lnTo>
                      <a:pt x="9981" y="398"/>
                    </a:lnTo>
                    <a:lnTo>
                      <a:pt x="9897" y="398"/>
                    </a:lnTo>
                    <a:lnTo>
                      <a:pt x="9877" y="357"/>
                    </a:lnTo>
                    <a:lnTo>
                      <a:pt x="9918" y="252"/>
                    </a:lnTo>
                    <a:lnTo>
                      <a:pt x="9918" y="105"/>
                    </a:lnTo>
                    <a:lnTo>
                      <a:pt x="9897" y="64"/>
                    </a:lnTo>
                    <a:lnTo>
                      <a:pt x="962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3" name="Google Shape;9203;p65"/>
              <p:cNvSpPr/>
              <p:nvPr/>
            </p:nvSpPr>
            <p:spPr>
              <a:xfrm>
                <a:off x="2905300" y="2401625"/>
                <a:ext cx="91575" cy="98875"/>
              </a:xfrm>
              <a:custGeom>
                <a:avLst/>
                <a:gdLst/>
                <a:ahLst/>
                <a:cxnLst/>
                <a:rect l="l" t="t" r="r" b="b"/>
                <a:pathLst>
                  <a:path w="3663" h="3955" extrusionOk="0">
                    <a:moveTo>
                      <a:pt x="2909" y="2155"/>
                    </a:moveTo>
                    <a:lnTo>
                      <a:pt x="2872" y="2165"/>
                    </a:lnTo>
                    <a:lnTo>
                      <a:pt x="2872" y="2165"/>
                    </a:lnTo>
                    <a:lnTo>
                      <a:pt x="2878" y="2166"/>
                    </a:lnTo>
                    <a:lnTo>
                      <a:pt x="2878" y="2166"/>
                    </a:lnTo>
                    <a:lnTo>
                      <a:pt x="2930" y="2155"/>
                    </a:lnTo>
                    <a:close/>
                    <a:moveTo>
                      <a:pt x="2323" y="0"/>
                    </a:moveTo>
                    <a:lnTo>
                      <a:pt x="2260" y="42"/>
                    </a:lnTo>
                    <a:lnTo>
                      <a:pt x="2219" y="84"/>
                    </a:lnTo>
                    <a:lnTo>
                      <a:pt x="2135" y="84"/>
                    </a:lnTo>
                    <a:lnTo>
                      <a:pt x="2072" y="147"/>
                    </a:lnTo>
                    <a:lnTo>
                      <a:pt x="2009" y="188"/>
                    </a:lnTo>
                    <a:lnTo>
                      <a:pt x="1905" y="188"/>
                    </a:lnTo>
                    <a:lnTo>
                      <a:pt x="1779" y="293"/>
                    </a:lnTo>
                    <a:lnTo>
                      <a:pt x="1675" y="377"/>
                    </a:lnTo>
                    <a:lnTo>
                      <a:pt x="1675" y="460"/>
                    </a:lnTo>
                    <a:lnTo>
                      <a:pt x="1612" y="460"/>
                    </a:lnTo>
                    <a:lnTo>
                      <a:pt x="1570" y="419"/>
                    </a:lnTo>
                    <a:lnTo>
                      <a:pt x="1570" y="460"/>
                    </a:lnTo>
                    <a:lnTo>
                      <a:pt x="1591" y="481"/>
                    </a:lnTo>
                    <a:lnTo>
                      <a:pt x="1591" y="523"/>
                    </a:lnTo>
                    <a:lnTo>
                      <a:pt x="1528" y="586"/>
                    </a:lnTo>
                    <a:lnTo>
                      <a:pt x="1423" y="670"/>
                    </a:lnTo>
                    <a:lnTo>
                      <a:pt x="1382" y="691"/>
                    </a:lnTo>
                    <a:lnTo>
                      <a:pt x="1402" y="711"/>
                    </a:lnTo>
                    <a:lnTo>
                      <a:pt x="1382" y="774"/>
                    </a:lnTo>
                    <a:lnTo>
                      <a:pt x="1319" y="774"/>
                    </a:lnTo>
                    <a:lnTo>
                      <a:pt x="1319" y="816"/>
                    </a:lnTo>
                    <a:lnTo>
                      <a:pt x="1382" y="837"/>
                    </a:lnTo>
                    <a:lnTo>
                      <a:pt x="1319" y="879"/>
                    </a:lnTo>
                    <a:lnTo>
                      <a:pt x="1256" y="879"/>
                    </a:lnTo>
                    <a:lnTo>
                      <a:pt x="1193" y="942"/>
                    </a:lnTo>
                    <a:lnTo>
                      <a:pt x="1193" y="1004"/>
                    </a:lnTo>
                    <a:lnTo>
                      <a:pt x="1214" y="1004"/>
                    </a:lnTo>
                    <a:lnTo>
                      <a:pt x="1256" y="1025"/>
                    </a:lnTo>
                    <a:lnTo>
                      <a:pt x="1193" y="1046"/>
                    </a:lnTo>
                    <a:lnTo>
                      <a:pt x="1151" y="1046"/>
                    </a:lnTo>
                    <a:lnTo>
                      <a:pt x="1089" y="1151"/>
                    </a:lnTo>
                    <a:lnTo>
                      <a:pt x="1068" y="1214"/>
                    </a:lnTo>
                    <a:lnTo>
                      <a:pt x="942" y="1402"/>
                    </a:lnTo>
                    <a:lnTo>
                      <a:pt x="942" y="1444"/>
                    </a:lnTo>
                    <a:lnTo>
                      <a:pt x="984" y="1507"/>
                    </a:lnTo>
                    <a:lnTo>
                      <a:pt x="984" y="1548"/>
                    </a:lnTo>
                    <a:lnTo>
                      <a:pt x="963" y="1548"/>
                    </a:lnTo>
                    <a:lnTo>
                      <a:pt x="942" y="1527"/>
                    </a:lnTo>
                    <a:lnTo>
                      <a:pt x="900" y="1527"/>
                    </a:lnTo>
                    <a:lnTo>
                      <a:pt x="796" y="1569"/>
                    </a:lnTo>
                    <a:lnTo>
                      <a:pt x="754" y="1653"/>
                    </a:lnTo>
                    <a:lnTo>
                      <a:pt x="754" y="1716"/>
                    </a:lnTo>
                    <a:lnTo>
                      <a:pt x="796" y="1716"/>
                    </a:lnTo>
                    <a:lnTo>
                      <a:pt x="858" y="1758"/>
                    </a:lnTo>
                    <a:lnTo>
                      <a:pt x="838" y="1779"/>
                    </a:lnTo>
                    <a:lnTo>
                      <a:pt x="838" y="1841"/>
                    </a:lnTo>
                    <a:lnTo>
                      <a:pt x="775" y="1883"/>
                    </a:lnTo>
                    <a:lnTo>
                      <a:pt x="649" y="1862"/>
                    </a:lnTo>
                    <a:lnTo>
                      <a:pt x="628" y="1883"/>
                    </a:lnTo>
                    <a:lnTo>
                      <a:pt x="628" y="1946"/>
                    </a:lnTo>
                    <a:lnTo>
                      <a:pt x="545" y="2030"/>
                    </a:lnTo>
                    <a:lnTo>
                      <a:pt x="482" y="2134"/>
                    </a:lnTo>
                    <a:lnTo>
                      <a:pt x="440" y="2197"/>
                    </a:lnTo>
                    <a:lnTo>
                      <a:pt x="419" y="2197"/>
                    </a:lnTo>
                    <a:lnTo>
                      <a:pt x="419" y="2134"/>
                    </a:lnTo>
                    <a:lnTo>
                      <a:pt x="377" y="2197"/>
                    </a:lnTo>
                    <a:lnTo>
                      <a:pt x="335" y="2134"/>
                    </a:lnTo>
                    <a:lnTo>
                      <a:pt x="356" y="2072"/>
                    </a:lnTo>
                    <a:lnTo>
                      <a:pt x="440" y="2030"/>
                    </a:lnTo>
                    <a:lnTo>
                      <a:pt x="461" y="1967"/>
                    </a:lnTo>
                    <a:lnTo>
                      <a:pt x="440" y="1988"/>
                    </a:lnTo>
                    <a:lnTo>
                      <a:pt x="356" y="2051"/>
                    </a:lnTo>
                    <a:lnTo>
                      <a:pt x="231" y="2134"/>
                    </a:lnTo>
                    <a:lnTo>
                      <a:pt x="168" y="2260"/>
                    </a:lnTo>
                    <a:lnTo>
                      <a:pt x="231" y="2260"/>
                    </a:lnTo>
                    <a:lnTo>
                      <a:pt x="314" y="2239"/>
                    </a:lnTo>
                    <a:lnTo>
                      <a:pt x="461" y="2197"/>
                    </a:lnTo>
                    <a:lnTo>
                      <a:pt x="586" y="2197"/>
                    </a:lnTo>
                    <a:lnTo>
                      <a:pt x="524" y="2281"/>
                    </a:lnTo>
                    <a:lnTo>
                      <a:pt x="419" y="2406"/>
                    </a:lnTo>
                    <a:lnTo>
                      <a:pt x="335" y="2511"/>
                    </a:lnTo>
                    <a:lnTo>
                      <a:pt x="210" y="2595"/>
                    </a:lnTo>
                    <a:lnTo>
                      <a:pt x="105" y="2699"/>
                    </a:lnTo>
                    <a:lnTo>
                      <a:pt x="22" y="2699"/>
                    </a:lnTo>
                    <a:lnTo>
                      <a:pt x="1" y="2762"/>
                    </a:lnTo>
                    <a:lnTo>
                      <a:pt x="22" y="2804"/>
                    </a:lnTo>
                    <a:lnTo>
                      <a:pt x="1" y="2888"/>
                    </a:lnTo>
                    <a:lnTo>
                      <a:pt x="22" y="2929"/>
                    </a:lnTo>
                    <a:lnTo>
                      <a:pt x="63" y="2929"/>
                    </a:lnTo>
                    <a:lnTo>
                      <a:pt x="168" y="2971"/>
                    </a:lnTo>
                    <a:lnTo>
                      <a:pt x="314" y="2929"/>
                    </a:lnTo>
                    <a:lnTo>
                      <a:pt x="377" y="2888"/>
                    </a:lnTo>
                    <a:lnTo>
                      <a:pt x="482" y="2888"/>
                    </a:lnTo>
                    <a:lnTo>
                      <a:pt x="566" y="2825"/>
                    </a:lnTo>
                    <a:lnTo>
                      <a:pt x="586" y="2783"/>
                    </a:lnTo>
                    <a:lnTo>
                      <a:pt x="586" y="2804"/>
                    </a:lnTo>
                    <a:lnTo>
                      <a:pt x="545" y="2888"/>
                    </a:lnTo>
                    <a:lnTo>
                      <a:pt x="670" y="2908"/>
                    </a:lnTo>
                    <a:lnTo>
                      <a:pt x="754" y="2888"/>
                    </a:lnTo>
                    <a:lnTo>
                      <a:pt x="796" y="2929"/>
                    </a:lnTo>
                    <a:lnTo>
                      <a:pt x="963" y="2929"/>
                    </a:lnTo>
                    <a:lnTo>
                      <a:pt x="1047" y="2908"/>
                    </a:lnTo>
                    <a:lnTo>
                      <a:pt x="1068" y="2971"/>
                    </a:lnTo>
                    <a:lnTo>
                      <a:pt x="1110" y="3013"/>
                    </a:lnTo>
                    <a:lnTo>
                      <a:pt x="1214" y="3013"/>
                    </a:lnTo>
                    <a:lnTo>
                      <a:pt x="1256" y="2992"/>
                    </a:lnTo>
                    <a:lnTo>
                      <a:pt x="1277" y="3013"/>
                    </a:lnTo>
                    <a:lnTo>
                      <a:pt x="1361" y="3013"/>
                    </a:lnTo>
                    <a:lnTo>
                      <a:pt x="1402" y="2992"/>
                    </a:lnTo>
                    <a:lnTo>
                      <a:pt x="1402" y="2950"/>
                    </a:lnTo>
                    <a:lnTo>
                      <a:pt x="1486" y="2950"/>
                    </a:lnTo>
                    <a:lnTo>
                      <a:pt x="1507" y="2992"/>
                    </a:lnTo>
                    <a:lnTo>
                      <a:pt x="1570" y="2992"/>
                    </a:lnTo>
                    <a:lnTo>
                      <a:pt x="1591" y="2929"/>
                    </a:lnTo>
                    <a:lnTo>
                      <a:pt x="1633" y="2929"/>
                    </a:lnTo>
                    <a:lnTo>
                      <a:pt x="1695" y="2971"/>
                    </a:lnTo>
                    <a:lnTo>
                      <a:pt x="1716" y="2908"/>
                    </a:lnTo>
                    <a:lnTo>
                      <a:pt x="1716" y="2867"/>
                    </a:lnTo>
                    <a:lnTo>
                      <a:pt x="1716" y="2783"/>
                    </a:lnTo>
                    <a:lnTo>
                      <a:pt x="1737" y="2804"/>
                    </a:lnTo>
                    <a:lnTo>
                      <a:pt x="1779" y="2762"/>
                    </a:lnTo>
                    <a:lnTo>
                      <a:pt x="1821" y="2762"/>
                    </a:lnTo>
                    <a:lnTo>
                      <a:pt x="1800" y="2783"/>
                    </a:lnTo>
                    <a:lnTo>
                      <a:pt x="1779" y="2888"/>
                    </a:lnTo>
                    <a:lnTo>
                      <a:pt x="1800" y="2908"/>
                    </a:lnTo>
                    <a:lnTo>
                      <a:pt x="1821" y="2867"/>
                    </a:lnTo>
                    <a:lnTo>
                      <a:pt x="1884" y="2783"/>
                    </a:lnTo>
                    <a:lnTo>
                      <a:pt x="1905" y="2783"/>
                    </a:lnTo>
                    <a:lnTo>
                      <a:pt x="1905" y="2867"/>
                    </a:lnTo>
                    <a:lnTo>
                      <a:pt x="1884" y="2908"/>
                    </a:lnTo>
                    <a:lnTo>
                      <a:pt x="1884" y="2971"/>
                    </a:lnTo>
                    <a:lnTo>
                      <a:pt x="1947" y="2929"/>
                    </a:lnTo>
                    <a:lnTo>
                      <a:pt x="1988" y="2929"/>
                    </a:lnTo>
                    <a:lnTo>
                      <a:pt x="1988" y="2971"/>
                    </a:lnTo>
                    <a:lnTo>
                      <a:pt x="1884" y="3034"/>
                    </a:lnTo>
                    <a:lnTo>
                      <a:pt x="1779" y="3097"/>
                    </a:lnTo>
                    <a:lnTo>
                      <a:pt x="1800" y="3118"/>
                    </a:lnTo>
                    <a:lnTo>
                      <a:pt x="1821" y="3097"/>
                    </a:lnTo>
                    <a:lnTo>
                      <a:pt x="1884" y="3097"/>
                    </a:lnTo>
                    <a:lnTo>
                      <a:pt x="1905" y="3118"/>
                    </a:lnTo>
                    <a:lnTo>
                      <a:pt x="1947" y="3118"/>
                    </a:lnTo>
                    <a:lnTo>
                      <a:pt x="1988" y="3139"/>
                    </a:lnTo>
                    <a:lnTo>
                      <a:pt x="2030" y="3118"/>
                    </a:lnTo>
                    <a:lnTo>
                      <a:pt x="2114" y="3097"/>
                    </a:lnTo>
                    <a:lnTo>
                      <a:pt x="2135" y="3013"/>
                    </a:lnTo>
                    <a:lnTo>
                      <a:pt x="2135" y="2971"/>
                    </a:lnTo>
                    <a:lnTo>
                      <a:pt x="2198" y="2992"/>
                    </a:lnTo>
                    <a:lnTo>
                      <a:pt x="2260" y="3013"/>
                    </a:lnTo>
                    <a:lnTo>
                      <a:pt x="2323" y="3076"/>
                    </a:lnTo>
                    <a:lnTo>
                      <a:pt x="2365" y="3034"/>
                    </a:lnTo>
                    <a:lnTo>
                      <a:pt x="2428" y="3013"/>
                    </a:lnTo>
                    <a:lnTo>
                      <a:pt x="2511" y="3013"/>
                    </a:lnTo>
                    <a:lnTo>
                      <a:pt x="2449" y="3076"/>
                    </a:lnTo>
                    <a:lnTo>
                      <a:pt x="2449" y="3097"/>
                    </a:lnTo>
                    <a:lnTo>
                      <a:pt x="2344" y="3139"/>
                    </a:lnTo>
                    <a:lnTo>
                      <a:pt x="2239" y="3139"/>
                    </a:lnTo>
                    <a:lnTo>
                      <a:pt x="2198" y="3201"/>
                    </a:lnTo>
                    <a:lnTo>
                      <a:pt x="2198" y="3243"/>
                    </a:lnTo>
                    <a:lnTo>
                      <a:pt x="2156" y="3285"/>
                    </a:lnTo>
                    <a:lnTo>
                      <a:pt x="2135" y="3327"/>
                    </a:lnTo>
                    <a:lnTo>
                      <a:pt x="2051" y="3327"/>
                    </a:lnTo>
                    <a:lnTo>
                      <a:pt x="2009" y="3348"/>
                    </a:lnTo>
                    <a:lnTo>
                      <a:pt x="1988" y="3411"/>
                    </a:lnTo>
                    <a:lnTo>
                      <a:pt x="1926" y="3432"/>
                    </a:lnTo>
                    <a:lnTo>
                      <a:pt x="1821" y="3452"/>
                    </a:lnTo>
                    <a:lnTo>
                      <a:pt x="1737" y="3515"/>
                    </a:lnTo>
                    <a:lnTo>
                      <a:pt x="1716" y="3557"/>
                    </a:lnTo>
                    <a:lnTo>
                      <a:pt x="1737" y="3599"/>
                    </a:lnTo>
                    <a:lnTo>
                      <a:pt x="1779" y="3620"/>
                    </a:lnTo>
                    <a:lnTo>
                      <a:pt x="1842" y="3620"/>
                    </a:lnTo>
                    <a:lnTo>
                      <a:pt x="1884" y="3557"/>
                    </a:lnTo>
                    <a:lnTo>
                      <a:pt x="1905" y="3536"/>
                    </a:lnTo>
                    <a:lnTo>
                      <a:pt x="1947" y="3536"/>
                    </a:lnTo>
                    <a:lnTo>
                      <a:pt x="1947" y="3599"/>
                    </a:lnTo>
                    <a:lnTo>
                      <a:pt x="1988" y="3620"/>
                    </a:lnTo>
                    <a:lnTo>
                      <a:pt x="2051" y="3599"/>
                    </a:lnTo>
                    <a:lnTo>
                      <a:pt x="2114" y="3536"/>
                    </a:lnTo>
                    <a:lnTo>
                      <a:pt x="2135" y="3494"/>
                    </a:lnTo>
                    <a:lnTo>
                      <a:pt x="2156" y="3494"/>
                    </a:lnTo>
                    <a:lnTo>
                      <a:pt x="2198" y="3432"/>
                    </a:lnTo>
                    <a:lnTo>
                      <a:pt x="2219" y="3348"/>
                    </a:lnTo>
                    <a:lnTo>
                      <a:pt x="2260" y="3327"/>
                    </a:lnTo>
                    <a:lnTo>
                      <a:pt x="2365" y="3222"/>
                    </a:lnTo>
                    <a:lnTo>
                      <a:pt x="2428" y="3201"/>
                    </a:lnTo>
                    <a:lnTo>
                      <a:pt x="2470" y="3222"/>
                    </a:lnTo>
                    <a:lnTo>
                      <a:pt x="2553" y="3222"/>
                    </a:lnTo>
                    <a:lnTo>
                      <a:pt x="2511" y="3285"/>
                    </a:lnTo>
                    <a:lnTo>
                      <a:pt x="2553" y="3285"/>
                    </a:lnTo>
                    <a:lnTo>
                      <a:pt x="2616" y="3243"/>
                    </a:lnTo>
                    <a:lnTo>
                      <a:pt x="2658" y="3118"/>
                    </a:lnTo>
                    <a:lnTo>
                      <a:pt x="2721" y="3013"/>
                    </a:lnTo>
                    <a:lnTo>
                      <a:pt x="2721" y="2908"/>
                    </a:lnTo>
                    <a:lnTo>
                      <a:pt x="2742" y="2888"/>
                    </a:lnTo>
                    <a:lnTo>
                      <a:pt x="2763" y="2888"/>
                    </a:lnTo>
                    <a:lnTo>
                      <a:pt x="2825" y="2929"/>
                    </a:lnTo>
                    <a:lnTo>
                      <a:pt x="2846" y="2929"/>
                    </a:lnTo>
                    <a:lnTo>
                      <a:pt x="2888" y="2971"/>
                    </a:lnTo>
                    <a:lnTo>
                      <a:pt x="2888" y="3076"/>
                    </a:lnTo>
                    <a:lnTo>
                      <a:pt x="2867" y="3139"/>
                    </a:lnTo>
                    <a:lnTo>
                      <a:pt x="2846" y="3222"/>
                    </a:lnTo>
                    <a:lnTo>
                      <a:pt x="2867" y="3285"/>
                    </a:lnTo>
                    <a:lnTo>
                      <a:pt x="2846" y="3327"/>
                    </a:lnTo>
                    <a:lnTo>
                      <a:pt x="2763" y="3411"/>
                    </a:lnTo>
                    <a:lnTo>
                      <a:pt x="2721" y="3557"/>
                    </a:lnTo>
                    <a:lnTo>
                      <a:pt x="2721" y="3641"/>
                    </a:lnTo>
                    <a:lnTo>
                      <a:pt x="2679" y="3662"/>
                    </a:lnTo>
                    <a:lnTo>
                      <a:pt x="2679" y="3745"/>
                    </a:lnTo>
                    <a:lnTo>
                      <a:pt x="2742" y="3766"/>
                    </a:lnTo>
                    <a:lnTo>
                      <a:pt x="2825" y="3724"/>
                    </a:lnTo>
                    <a:lnTo>
                      <a:pt x="2888" y="3557"/>
                    </a:lnTo>
                    <a:lnTo>
                      <a:pt x="2951" y="3557"/>
                    </a:lnTo>
                    <a:lnTo>
                      <a:pt x="3035" y="3452"/>
                    </a:lnTo>
                    <a:lnTo>
                      <a:pt x="3076" y="3411"/>
                    </a:lnTo>
                    <a:lnTo>
                      <a:pt x="3097" y="3432"/>
                    </a:lnTo>
                    <a:lnTo>
                      <a:pt x="3202" y="3432"/>
                    </a:lnTo>
                    <a:lnTo>
                      <a:pt x="3202" y="3494"/>
                    </a:lnTo>
                    <a:lnTo>
                      <a:pt x="3139" y="3515"/>
                    </a:lnTo>
                    <a:lnTo>
                      <a:pt x="3035" y="3620"/>
                    </a:lnTo>
                    <a:lnTo>
                      <a:pt x="3035" y="3704"/>
                    </a:lnTo>
                    <a:lnTo>
                      <a:pt x="2993" y="3766"/>
                    </a:lnTo>
                    <a:lnTo>
                      <a:pt x="3035" y="3808"/>
                    </a:lnTo>
                    <a:lnTo>
                      <a:pt x="3035" y="3913"/>
                    </a:lnTo>
                    <a:lnTo>
                      <a:pt x="3076" y="3955"/>
                    </a:lnTo>
                    <a:lnTo>
                      <a:pt x="3097" y="3871"/>
                    </a:lnTo>
                    <a:lnTo>
                      <a:pt x="3160" y="3829"/>
                    </a:lnTo>
                    <a:lnTo>
                      <a:pt x="3202" y="3829"/>
                    </a:lnTo>
                    <a:lnTo>
                      <a:pt x="3265" y="3913"/>
                    </a:lnTo>
                    <a:lnTo>
                      <a:pt x="3307" y="3934"/>
                    </a:lnTo>
                    <a:lnTo>
                      <a:pt x="3390" y="3871"/>
                    </a:lnTo>
                    <a:lnTo>
                      <a:pt x="3390" y="3829"/>
                    </a:lnTo>
                    <a:lnTo>
                      <a:pt x="3411" y="3829"/>
                    </a:lnTo>
                    <a:lnTo>
                      <a:pt x="3453" y="3766"/>
                    </a:lnTo>
                    <a:lnTo>
                      <a:pt x="3453" y="3704"/>
                    </a:lnTo>
                    <a:lnTo>
                      <a:pt x="3474" y="3704"/>
                    </a:lnTo>
                    <a:lnTo>
                      <a:pt x="3495" y="3641"/>
                    </a:lnTo>
                    <a:lnTo>
                      <a:pt x="3474" y="3599"/>
                    </a:lnTo>
                    <a:lnTo>
                      <a:pt x="3495" y="3494"/>
                    </a:lnTo>
                    <a:lnTo>
                      <a:pt x="3599" y="3348"/>
                    </a:lnTo>
                    <a:lnTo>
                      <a:pt x="3662" y="3243"/>
                    </a:lnTo>
                    <a:lnTo>
                      <a:pt x="3662" y="3097"/>
                    </a:lnTo>
                    <a:lnTo>
                      <a:pt x="3662" y="3034"/>
                    </a:lnTo>
                    <a:lnTo>
                      <a:pt x="3620" y="3034"/>
                    </a:lnTo>
                    <a:lnTo>
                      <a:pt x="3620" y="3097"/>
                    </a:lnTo>
                    <a:lnTo>
                      <a:pt x="3579" y="3180"/>
                    </a:lnTo>
                    <a:lnTo>
                      <a:pt x="3495" y="3222"/>
                    </a:lnTo>
                    <a:lnTo>
                      <a:pt x="3411" y="3306"/>
                    </a:lnTo>
                    <a:lnTo>
                      <a:pt x="3369" y="3327"/>
                    </a:lnTo>
                    <a:lnTo>
                      <a:pt x="3348" y="3243"/>
                    </a:lnTo>
                    <a:lnTo>
                      <a:pt x="3369" y="3180"/>
                    </a:lnTo>
                    <a:lnTo>
                      <a:pt x="3369" y="3097"/>
                    </a:lnTo>
                    <a:lnTo>
                      <a:pt x="3474" y="3013"/>
                    </a:lnTo>
                    <a:lnTo>
                      <a:pt x="3495" y="2971"/>
                    </a:lnTo>
                    <a:lnTo>
                      <a:pt x="3579" y="2888"/>
                    </a:lnTo>
                    <a:lnTo>
                      <a:pt x="3599" y="2888"/>
                    </a:lnTo>
                    <a:lnTo>
                      <a:pt x="3662" y="2867"/>
                    </a:lnTo>
                    <a:lnTo>
                      <a:pt x="3620" y="2804"/>
                    </a:lnTo>
                    <a:lnTo>
                      <a:pt x="3579" y="2867"/>
                    </a:lnTo>
                    <a:lnTo>
                      <a:pt x="3516" y="2867"/>
                    </a:lnTo>
                    <a:lnTo>
                      <a:pt x="3453" y="2888"/>
                    </a:lnTo>
                    <a:lnTo>
                      <a:pt x="3390" y="2888"/>
                    </a:lnTo>
                    <a:lnTo>
                      <a:pt x="3307" y="2929"/>
                    </a:lnTo>
                    <a:lnTo>
                      <a:pt x="3286" y="2992"/>
                    </a:lnTo>
                    <a:lnTo>
                      <a:pt x="3181" y="3076"/>
                    </a:lnTo>
                    <a:lnTo>
                      <a:pt x="3181" y="3118"/>
                    </a:lnTo>
                    <a:lnTo>
                      <a:pt x="3139" y="3180"/>
                    </a:lnTo>
                    <a:lnTo>
                      <a:pt x="3055" y="3097"/>
                    </a:lnTo>
                    <a:lnTo>
                      <a:pt x="3055" y="3034"/>
                    </a:lnTo>
                    <a:lnTo>
                      <a:pt x="3035" y="2971"/>
                    </a:lnTo>
                    <a:lnTo>
                      <a:pt x="3035" y="2888"/>
                    </a:lnTo>
                    <a:lnTo>
                      <a:pt x="3076" y="2929"/>
                    </a:lnTo>
                    <a:lnTo>
                      <a:pt x="3097" y="2929"/>
                    </a:lnTo>
                    <a:lnTo>
                      <a:pt x="3181" y="2825"/>
                    </a:lnTo>
                    <a:lnTo>
                      <a:pt x="3139" y="2825"/>
                    </a:lnTo>
                    <a:lnTo>
                      <a:pt x="3055" y="2804"/>
                    </a:lnTo>
                    <a:lnTo>
                      <a:pt x="3181" y="2804"/>
                    </a:lnTo>
                    <a:lnTo>
                      <a:pt x="3076" y="2783"/>
                    </a:lnTo>
                    <a:lnTo>
                      <a:pt x="3035" y="2720"/>
                    </a:lnTo>
                    <a:lnTo>
                      <a:pt x="3035" y="2678"/>
                    </a:lnTo>
                    <a:lnTo>
                      <a:pt x="3055" y="2657"/>
                    </a:lnTo>
                    <a:lnTo>
                      <a:pt x="3160" y="2657"/>
                    </a:lnTo>
                    <a:lnTo>
                      <a:pt x="3181" y="2616"/>
                    </a:lnTo>
                    <a:lnTo>
                      <a:pt x="3265" y="2553"/>
                    </a:lnTo>
                    <a:lnTo>
                      <a:pt x="3286" y="2448"/>
                    </a:lnTo>
                    <a:lnTo>
                      <a:pt x="3369" y="2448"/>
                    </a:lnTo>
                    <a:lnTo>
                      <a:pt x="3390" y="2469"/>
                    </a:lnTo>
                    <a:lnTo>
                      <a:pt x="3495" y="2406"/>
                    </a:lnTo>
                    <a:lnTo>
                      <a:pt x="3516" y="2344"/>
                    </a:lnTo>
                    <a:lnTo>
                      <a:pt x="3516" y="2260"/>
                    </a:lnTo>
                    <a:lnTo>
                      <a:pt x="3495" y="2197"/>
                    </a:lnTo>
                    <a:lnTo>
                      <a:pt x="3411" y="2281"/>
                    </a:lnTo>
                    <a:lnTo>
                      <a:pt x="3369" y="2302"/>
                    </a:lnTo>
                    <a:lnTo>
                      <a:pt x="3348" y="2281"/>
                    </a:lnTo>
                    <a:lnTo>
                      <a:pt x="3286" y="2281"/>
                    </a:lnTo>
                    <a:lnTo>
                      <a:pt x="3286" y="2344"/>
                    </a:lnTo>
                    <a:lnTo>
                      <a:pt x="3286" y="2406"/>
                    </a:lnTo>
                    <a:lnTo>
                      <a:pt x="3244" y="2448"/>
                    </a:lnTo>
                    <a:lnTo>
                      <a:pt x="3181" y="2448"/>
                    </a:lnTo>
                    <a:lnTo>
                      <a:pt x="3097" y="2490"/>
                    </a:lnTo>
                    <a:lnTo>
                      <a:pt x="3055" y="2511"/>
                    </a:lnTo>
                    <a:lnTo>
                      <a:pt x="3055" y="2574"/>
                    </a:lnTo>
                    <a:lnTo>
                      <a:pt x="2993" y="2595"/>
                    </a:lnTo>
                    <a:lnTo>
                      <a:pt x="3035" y="2553"/>
                    </a:lnTo>
                    <a:lnTo>
                      <a:pt x="3035" y="2469"/>
                    </a:lnTo>
                    <a:lnTo>
                      <a:pt x="2993" y="2490"/>
                    </a:lnTo>
                    <a:lnTo>
                      <a:pt x="2951" y="2490"/>
                    </a:lnTo>
                    <a:lnTo>
                      <a:pt x="2993" y="2469"/>
                    </a:lnTo>
                    <a:lnTo>
                      <a:pt x="3055" y="2406"/>
                    </a:lnTo>
                    <a:lnTo>
                      <a:pt x="3076" y="2385"/>
                    </a:lnTo>
                    <a:lnTo>
                      <a:pt x="3035" y="2364"/>
                    </a:lnTo>
                    <a:lnTo>
                      <a:pt x="3076" y="2302"/>
                    </a:lnTo>
                    <a:lnTo>
                      <a:pt x="3097" y="2239"/>
                    </a:lnTo>
                    <a:lnTo>
                      <a:pt x="3055" y="2197"/>
                    </a:lnTo>
                    <a:lnTo>
                      <a:pt x="2993" y="2260"/>
                    </a:lnTo>
                    <a:lnTo>
                      <a:pt x="3035" y="2197"/>
                    </a:lnTo>
                    <a:lnTo>
                      <a:pt x="3035" y="2155"/>
                    </a:lnTo>
                    <a:lnTo>
                      <a:pt x="2993" y="2155"/>
                    </a:lnTo>
                    <a:lnTo>
                      <a:pt x="2930" y="2176"/>
                    </a:lnTo>
                    <a:lnTo>
                      <a:pt x="2878" y="2166"/>
                    </a:lnTo>
                    <a:lnTo>
                      <a:pt x="2878" y="2166"/>
                    </a:lnTo>
                    <a:lnTo>
                      <a:pt x="2825" y="2176"/>
                    </a:lnTo>
                    <a:lnTo>
                      <a:pt x="2872" y="2165"/>
                    </a:lnTo>
                    <a:lnTo>
                      <a:pt x="2872" y="2165"/>
                    </a:lnTo>
                    <a:lnTo>
                      <a:pt x="2825" y="2155"/>
                    </a:lnTo>
                    <a:lnTo>
                      <a:pt x="2909" y="2155"/>
                    </a:lnTo>
                    <a:lnTo>
                      <a:pt x="2993" y="2113"/>
                    </a:lnTo>
                    <a:lnTo>
                      <a:pt x="3035" y="2072"/>
                    </a:lnTo>
                    <a:lnTo>
                      <a:pt x="3076" y="2072"/>
                    </a:lnTo>
                    <a:lnTo>
                      <a:pt x="3139" y="2051"/>
                    </a:lnTo>
                    <a:lnTo>
                      <a:pt x="3139" y="1967"/>
                    </a:lnTo>
                    <a:lnTo>
                      <a:pt x="3181" y="1904"/>
                    </a:lnTo>
                    <a:lnTo>
                      <a:pt x="3181" y="1862"/>
                    </a:lnTo>
                    <a:lnTo>
                      <a:pt x="3097" y="1800"/>
                    </a:lnTo>
                    <a:lnTo>
                      <a:pt x="2993" y="1716"/>
                    </a:lnTo>
                    <a:lnTo>
                      <a:pt x="2888" y="1716"/>
                    </a:lnTo>
                    <a:lnTo>
                      <a:pt x="2783" y="1737"/>
                    </a:lnTo>
                    <a:lnTo>
                      <a:pt x="2742" y="1737"/>
                    </a:lnTo>
                    <a:lnTo>
                      <a:pt x="2742" y="1779"/>
                    </a:lnTo>
                    <a:lnTo>
                      <a:pt x="2679" y="1862"/>
                    </a:lnTo>
                    <a:lnTo>
                      <a:pt x="2658" y="1946"/>
                    </a:lnTo>
                    <a:lnTo>
                      <a:pt x="2679" y="1841"/>
                    </a:lnTo>
                    <a:lnTo>
                      <a:pt x="2658" y="1820"/>
                    </a:lnTo>
                    <a:lnTo>
                      <a:pt x="2679" y="1758"/>
                    </a:lnTo>
                    <a:lnTo>
                      <a:pt x="2742" y="1674"/>
                    </a:lnTo>
                    <a:lnTo>
                      <a:pt x="2721" y="1674"/>
                    </a:lnTo>
                    <a:lnTo>
                      <a:pt x="2637" y="1737"/>
                    </a:lnTo>
                    <a:lnTo>
                      <a:pt x="2574" y="1779"/>
                    </a:lnTo>
                    <a:lnTo>
                      <a:pt x="2553" y="1862"/>
                    </a:lnTo>
                    <a:lnTo>
                      <a:pt x="2532" y="1841"/>
                    </a:lnTo>
                    <a:lnTo>
                      <a:pt x="2491" y="1862"/>
                    </a:lnTo>
                    <a:lnTo>
                      <a:pt x="2449" y="1883"/>
                    </a:lnTo>
                    <a:lnTo>
                      <a:pt x="2428" y="1862"/>
                    </a:lnTo>
                    <a:lnTo>
                      <a:pt x="2344" y="1925"/>
                    </a:lnTo>
                    <a:lnTo>
                      <a:pt x="2323" y="2030"/>
                    </a:lnTo>
                    <a:lnTo>
                      <a:pt x="2239" y="2072"/>
                    </a:lnTo>
                    <a:lnTo>
                      <a:pt x="2239" y="2072"/>
                    </a:lnTo>
                    <a:lnTo>
                      <a:pt x="2281" y="2030"/>
                    </a:lnTo>
                    <a:lnTo>
                      <a:pt x="2323" y="1883"/>
                    </a:lnTo>
                    <a:lnTo>
                      <a:pt x="2365" y="1779"/>
                    </a:lnTo>
                    <a:lnTo>
                      <a:pt x="2344" y="1758"/>
                    </a:lnTo>
                    <a:lnTo>
                      <a:pt x="2281" y="1779"/>
                    </a:lnTo>
                    <a:lnTo>
                      <a:pt x="2260" y="1841"/>
                    </a:lnTo>
                    <a:lnTo>
                      <a:pt x="2219" y="1883"/>
                    </a:lnTo>
                    <a:lnTo>
                      <a:pt x="2177" y="1841"/>
                    </a:lnTo>
                    <a:lnTo>
                      <a:pt x="2239" y="1779"/>
                    </a:lnTo>
                    <a:lnTo>
                      <a:pt x="2260" y="1737"/>
                    </a:lnTo>
                    <a:lnTo>
                      <a:pt x="2260" y="1716"/>
                    </a:lnTo>
                    <a:lnTo>
                      <a:pt x="2177" y="1737"/>
                    </a:lnTo>
                    <a:lnTo>
                      <a:pt x="2072" y="1820"/>
                    </a:lnTo>
                    <a:lnTo>
                      <a:pt x="2030" y="1820"/>
                    </a:lnTo>
                    <a:lnTo>
                      <a:pt x="2009" y="1737"/>
                    </a:lnTo>
                    <a:lnTo>
                      <a:pt x="1967" y="1737"/>
                    </a:lnTo>
                    <a:lnTo>
                      <a:pt x="1905" y="1820"/>
                    </a:lnTo>
                    <a:lnTo>
                      <a:pt x="1842" y="1820"/>
                    </a:lnTo>
                    <a:lnTo>
                      <a:pt x="1842" y="1779"/>
                    </a:lnTo>
                    <a:lnTo>
                      <a:pt x="1947" y="1737"/>
                    </a:lnTo>
                    <a:lnTo>
                      <a:pt x="2009" y="1632"/>
                    </a:lnTo>
                    <a:lnTo>
                      <a:pt x="2030" y="1548"/>
                    </a:lnTo>
                    <a:lnTo>
                      <a:pt x="1947" y="1548"/>
                    </a:lnTo>
                    <a:lnTo>
                      <a:pt x="1863" y="1611"/>
                    </a:lnTo>
                    <a:lnTo>
                      <a:pt x="1863" y="1611"/>
                    </a:lnTo>
                    <a:lnTo>
                      <a:pt x="1926" y="1527"/>
                    </a:lnTo>
                    <a:lnTo>
                      <a:pt x="2009" y="1444"/>
                    </a:lnTo>
                    <a:lnTo>
                      <a:pt x="2114" y="1444"/>
                    </a:lnTo>
                    <a:lnTo>
                      <a:pt x="2156" y="1423"/>
                    </a:lnTo>
                    <a:lnTo>
                      <a:pt x="2239" y="1381"/>
                    </a:lnTo>
                    <a:lnTo>
                      <a:pt x="2281" y="1339"/>
                    </a:lnTo>
                    <a:lnTo>
                      <a:pt x="2281" y="1276"/>
                    </a:lnTo>
                    <a:lnTo>
                      <a:pt x="2260" y="1318"/>
                    </a:lnTo>
                    <a:lnTo>
                      <a:pt x="2156" y="1339"/>
                    </a:lnTo>
                    <a:lnTo>
                      <a:pt x="2114" y="1318"/>
                    </a:lnTo>
                    <a:lnTo>
                      <a:pt x="2030" y="1235"/>
                    </a:lnTo>
                    <a:lnTo>
                      <a:pt x="1967" y="1235"/>
                    </a:lnTo>
                    <a:lnTo>
                      <a:pt x="1926" y="1255"/>
                    </a:lnTo>
                    <a:lnTo>
                      <a:pt x="1967" y="1151"/>
                    </a:lnTo>
                    <a:lnTo>
                      <a:pt x="2009" y="1130"/>
                    </a:lnTo>
                    <a:lnTo>
                      <a:pt x="2009" y="1109"/>
                    </a:lnTo>
                    <a:lnTo>
                      <a:pt x="1947" y="1130"/>
                    </a:lnTo>
                    <a:lnTo>
                      <a:pt x="1863" y="1193"/>
                    </a:lnTo>
                    <a:lnTo>
                      <a:pt x="1821" y="1255"/>
                    </a:lnTo>
                    <a:lnTo>
                      <a:pt x="1737" y="1339"/>
                    </a:lnTo>
                    <a:lnTo>
                      <a:pt x="1695" y="1360"/>
                    </a:lnTo>
                    <a:lnTo>
                      <a:pt x="1654" y="1423"/>
                    </a:lnTo>
                    <a:lnTo>
                      <a:pt x="1591" y="1465"/>
                    </a:lnTo>
                    <a:lnTo>
                      <a:pt x="1528" y="1548"/>
                    </a:lnTo>
                    <a:lnTo>
                      <a:pt x="1528" y="1444"/>
                    </a:lnTo>
                    <a:lnTo>
                      <a:pt x="1549" y="1360"/>
                    </a:lnTo>
                    <a:lnTo>
                      <a:pt x="1612" y="1297"/>
                    </a:lnTo>
                    <a:lnTo>
                      <a:pt x="1612" y="1235"/>
                    </a:lnTo>
                    <a:lnTo>
                      <a:pt x="1654" y="1130"/>
                    </a:lnTo>
                    <a:lnTo>
                      <a:pt x="1737" y="1046"/>
                    </a:lnTo>
                    <a:lnTo>
                      <a:pt x="1737" y="1004"/>
                    </a:lnTo>
                    <a:lnTo>
                      <a:pt x="1800" y="942"/>
                    </a:lnTo>
                    <a:lnTo>
                      <a:pt x="1821" y="921"/>
                    </a:lnTo>
                    <a:lnTo>
                      <a:pt x="1863" y="816"/>
                    </a:lnTo>
                    <a:lnTo>
                      <a:pt x="1947" y="774"/>
                    </a:lnTo>
                    <a:lnTo>
                      <a:pt x="2009" y="711"/>
                    </a:lnTo>
                    <a:lnTo>
                      <a:pt x="2051" y="691"/>
                    </a:lnTo>
                    <a:lnTo>
                      <a:pt x="2072" y="670"/>
                    </a:lnTo>
                    <a:lnTo>
                      <a:pt x="2072" y="607"/>
                    </a:lnTo>
                    <a:lnTo>
                      <a:pt x="2114" y="565"/>
                    </a:lnTo>
                    <a:lnTo>
                      <a:pt x="2135" y="481"/>
                    </a:lnTo>
                    <a:lnTo>
                      <a:pt x="2135" y="523"/>
                    </a:lnTo>
                    <a:lnTo>
                      <a:pt x="2114" y="586"/>
                    </a:lnTo>
                    <a:lnTo>
                      <a:pt x="2135" y="628"/>
                    </a:lnTo>
                    <a:lnTo>
                      <a:pt x="2219" y="523"/>
                    </a:lnTo>
                    <a:lnTo>
                      <a:pt x="2323" y="419"/>
                    </a:lnTo>
                    <a:lnTo>
                      <a:pt x="2344" y="377"/>
                    </a:lnTo>
                    <a:lnTo>
                      <a:pt x="2323" y="314"/>
                    </a:lnTo>
                    <a:lnTo>
                      <a:pt x="2260" y="314"/>
                    </a:lnTo>
                    <a:lnTo>
                      <a:pt x="2219" y="377"/>
                    </a:lnTo>
                    <a:lnTo>
                      <a:pt x="2177" y="293"/>
                    </a:lnTo>
                    <a:lnTo>
                      <a:pt x="2156" y="272"/>
                    </a:lnTo>
                    <a:lnTo>
                      <a:pt x="2177" y="209"/>
                    </a:lnTo>
                    <a:lnTo>
                      <a:pt x="2239" y="188"/>
                    </a:lnTo>
                    <a:lnTo>
                      <a:pt x="2323" y="209"/>
                    </a:lnTo>
                    <a:lnTo>
                      <a:pt x="2386" y="272"/>
                    </a:lnTo>
                    <a:lnTo>
                      <a:pt x="2449" y="251"/>
                    </a:lnTo>
                    <a:lnTo>
                      <a:pt x="2491" y="188"/>
                    </a:lnTo>
                    <a:lnTo>
                      <a:pt x="2491" y="42"/>
                    </a:lnTo>
                    <a:lnTo>
                      <a:pt x="2428" y="42"/>
                    </a:lnTo>
                    <a:lnTo>
                      <a:pt x="2365" y="63"/>
                    </a:lnTo>
                    <a:lnTo>
                      <a:pt x="2365" y="105"/>
                    </a:lnTo>
                    <a:lnTo>
                      <a:pt x="2323" y="105"/>
                    </a:lnTo>
                    <a:lnTo>
                      <a:pt x="2323" y="63"/>
                    </a:lnTo>
                    <a:lnTo>
                      <a:pt x="23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4" name="Google Shape;9204;p65"/>
              <p:cNvSpPr/>
              <p:nvPr/>
            </p:nvSpPr>
            <p:spPr>
              <a:xfrm>
                <a:off x="1922950" y="1659350"/>
                <a:ext cx="1050900" cy="913875"/>
              </a:xfrm>
              <a:custGeom>
                <a:avLst/>
                <a:gdLst/>
                <a:ahLst/>
                <a:cxnLst/>
                <a:rect l="l" t="t" r="r" b="b"/>
                <a:pathLst>
                  <a:path w="42036" h="36555" extrusionOk="0">
                    <a:moveTo>
                      <a:pt x="4310" y="26929"/>
                    </a:moveTo>
                    <a:lnTo>
                      <a:pt x="4310" y="27055"/>
                    </a:lnTo>
                    <a:lnTo>
                      <a:pt x="4268" y="27159"/>
                    </a:lnTo>
                    <a:lnTo>
                      <a:pt x="4101" y="27264"/>
                    </a:lnTo>
                    <a:lnTo>
                      <a:pt x="4076" y="27268"/>
                    </a:lnTo>
                    <a:lnTo>
                      <a:pt x="4076" y="27268"/>
                    </a:lnTo>
                    <a:lnTo>
                      <a:pt x="4101" y="27243"/>
                    </a:lnTo>
                    <a:lnTo>
                      <a:pt x="4185" y="27117"/>
                    </a:lnTo>
                    <a:lnTo>
                      <a:pt x="4289" y="27034"/>
                    </a:lnTo>
                    <a:lnTo>
                      <a:pt x="4310" y="26929"/>
                    </a:lnTo>
                    <a:close/>
                    <a:moveTo>
                      <a:pt x="40508" y="27473"/>
                    </a:moveTo>
                    <a:lnTo>
                      <a:pt x="40299" y="27557"/>
                    </a:lnTo>
                    <a:lnTo>
                      <a:pt x="40090" y="27599"/>
                    </a:lnTo>
                    <a:lnTo>
                      <a:pt x="40132" y="27536"/>
                    </a:lnTo>
                    <a:lnTo>
                      <a:pt x="40404" y="27473"/>
                    </a:lnTo>
                    <a:close/>
                    <a:moveTo>
                      <a:pt x="19459" y="0"/>
                    </a:moveTo>
                    <a:lnTo>
                      <a:pt x="19187" y="105"/>
                    </a:lnTo>
                    <a:lnTo>
                      <a:pt x="18810" y="105"/>
                    </a:lnTo>
                    <a:lnTo>
                      <a:pt x="18727" y="63"/>
                    </a:lnTo>
                    <a:lnTo>
                      <a:pt x="18392" y="84"/>
                    </a:lnTo>
                    <a:lnTo>
                      <a:pt x="18308" y="63"/>
                    </a:lnTo>
                    <a:lnTo>
                      <a:pt x="18120" y="105"/>
                    </a:lnTo>
                    <a:lnTo>
                      <a:pt x="18078" y="210"/>
                    </a:lnTo>
                    <a:lnTo>
                      <a:pt x="18120" y="272"/>
                    </a:lnTo>
                    <a:lnTo>
                      <a:pt x="18078" y="377"/>
                    </a:lnTo>
                    <a:lnTo>
                      <a:pt x="18078" y="524"/>
                    </a:lnTo>
                    <a:lnTo>
                      <a:pt x="18036" y="775"/>
                    </a:lnTo>
                    <a:lnTo>
                      <a:pt x="18120" y="879"/>
                    </a:lnTo>
                    <a:lnTo>
                      <a:pt x="18036" y="942"/>
                    </a:lnTo>
                    <a:lnTo>
                      <a:pt x="17911" y="942"/>
                    </a:lnTo>
                    <a:lnTo>
                      <a:pt x="17764" y="1109"/>
                    </a:lnTo>
                    <a:lnTo>
                      <a:pt x="17701" y="1214"/>
                    </a:lnTo>
                    <a:lnTo>
                      <a:pt x="17471" y="1298"/>
                    </a:lnTo>
                    <a:lnTo>
                      <a:pt x="17367" y="1444"/>
                    </a:lnTo>
                    <a:lnTo>
                      <a:pt x="17095" y="1633"/>
                    </a:lnTo>
                    <a:lnTo>
                      <a:pt x="16990" y="1674"/>
                    </a:lnTo>
                    <a:lnTo>
                      <a:pt x="16990" y="1758"/>
                    </a:lnTo>
                    <a:lnTo>
                      <a:pt x="17074" y="1925"/>
                    </a:lnTo>
                    <a:lnTo>
                      <a:pt x="17074" y="2072"/>
                    </a:lnTo>
                    <a:lnTo>
                      <a:pt x="16760" y="2030"/>
                    </a:lnTo>
                    <a:lnTo>
                      <a:pt x="16739" y="1946"/>
                    </a:lnTo>
                    <a:lnTo>
                      <a:pt x="16718" y="2135"/>
                    </a:lnTo>
                    <a:lnTo>
                      <a:pt x="16613" y="2281"/>
                    </a:lnTo>
                    <a:lnTo>
                      <a:pt x="16530" y="2302"/>
                    </a:lnTo>
                    <a:lnTo>
                      <a:pt x="16509" y="2365"/>
                    </a:lnTo>
                    <a:lnTo>
                      <a:pt x="16300" y="2407"/>
                    </a:lnTo>
                    <a:lnTo>
                      <a:pt x="16237" y="2574"/>
                    </a:lnTo>
                    <a:lnTo>
                      <a:pt x="16132" y="2595"/>
                    </a:lnTo>
                    <a:lnTo>
                      <a:pt x="16028" y="2700"/>
                    </a:lnTo>
                    <a:lnTo>
                      <a:pt x="15944" y="2700"/>
                    </a:lnTo>
                    <a:lnTo>
                      <a:pt x="15923" y="2804"/>
                    </a:lnTo>
                    <a:lnTo>
                      <a:pt x="15776" y="2888"/>
                    </a:lnTo>
                    <a:lnTo>
                      <a:pt x="15672" y="2993"/>
                    </a:lnTo>
                    <a:lnTo>
                      <a:pt x="15588" y="2972"/>
                    </a:lnTo>
                    <a:lnTo>
                      <a:pt x="15588" y="3076"/>
                    </a:lnTo>
                    <a:lnTo>
                      <a:pt x="15776" y="3139"/>
                    </a:lnTo>
                    <a:lnTo>
                      <a:pt x="15986" y="3139"/>
                    </a:lnTo>
                    <a:lnTo>
                      <a:pt x="15986" y="3244"/>
                    </a:lnTo>
                    <a:lnTo>
                      <a:pt x="15839" y="3202"/>
                    </a:lnTo>
                    <a:lnTo>
                      <a:pt x="15944" y="3516"/>
                    </a:lnTo>
                    <a:lnTo>
                      <a:pt x="16028" y="3599"/>
                    </a:lnTo>
                    <a:lnTo>
                      <a:pt x="16007" y="3725"/>
                    </a:lnTo>
                    <a:lnTo>
                      <a:pt x="15944" y="3871"/>
                    </a:lnTo>
                    <a:lnTo>
                      <a:pt x="16007" y="4018"/>
                    </a:lnTo>
                    <a:lnTo>
                      <a:pt x="15902" y="4185"/>
                    </a:lnTo>
                    <a:lnTo>
                      <a:pt x="15902" y="4394"/>
                    </a:lnTo>
                    <a:lnTo>
                      <a:pt x="15902" y="4457"/>
                    </a:lnTo>
                    <a:lnTo>
                      <a:pt x="15986" y="4457"/>
                    </a:lnTo>
                    <a:lnTo>
                      <a:pt x="16028" y="4478"/>
                    </a:lnTo>
                    <a:lnTo>
                      <a:pt x="16111" y="4394"/>
                    </a:lnTo>
                    <a:lnTo>
                      <a:pt x="16237" y="4374"/>
                    </a:lnTo>
                    <a:lnTo>
                      <a:pt x="16341" y="4394"/>
                    </a:lnTo>
                    <a:lnTo>
                      <a:pt x="16509" y="4374"/>
                    </a:lnTo>
                    <a:lnTo>
                      <a:pt x="16676" y="4227"/>
                    </a:lnTo>
                    <a:lnTo>
                      <a:pt x="16760" y="4185"/>
                    </a:lnTo>
                    <a:lnTo>
                      <a:pt x="16760" y="4143"/>
                    </a:lnTo>
                    <a:lnTo>
                      <a:pt x="16864" y="4060"/>
                    </a:lnTo>
                    <a:lnTo>
                      <a:pt x="16927" y="4143"/>
                    </a:lnTo>
                    <a:lnTo>
                      <a:pt x="16927" y="4269"/>
                    </a:lnTo>
                    <a:lnTo>
                      <a:pt x="16844" y="4353"/>
                    </a:lnTo>
                    <a:lnTo>
                      <a:pt x="16927" y="4457"/>
                    </a:lnTo>
                    <a:lnTo>
                      <a:pt x="17032" y="4457"/>
                    </a:lnTo>
                    <a:lnTo>
                      <a:pt x="17178" y="4374"/>
                    </a:lnTo>
                    <a:lnTo>
                      <a:pt x="17346" y="4374"/>
                    </a:lnTo>
                    <a:lnTo>
                      <a:pt x="17450" y="4248"/>
                    </a:lnTo>
                    <a:lnTo>
                      <a:pt x="17597" y="4081"/>
                    </a:lnTo>
                    <a:lnTo>
                      <a:pt x="17576" y="4018"/>
                    </a:lnTo>
                    <a:lnTo>
                      <a:pt x="17701" y="3850"/>
                    </a:lnTo>
                    <a:lnTo>
                      <a:pt x="17722" y="3767"/>
                    </a:lnTo>
                    <a:lnTo>
                      <a:pt x="17890" y="3620"/>
                    </a:lnTo>
                    <a:lnTo>
                      <a:pt x="18015" y="3557"/>
                    </a:lnTo>
                    <a:lnTo>
                      <a:pt x="18036" y="3453"/>
                    </a:lnTo>
                    <a:lnTo>
                      <a:pt x="18099" y="3306"/>
                    </a:lnTo>
                    <a:lnTo>
                      <a:pt x="18204" y="3453"/>
                    </a:lnTo>
                    <a:lnTo>
                      <a:pt x="18350" y="3453"/>
                    </a:lnTo>
                    <a:lnTo>
                      <a:pt x="18497" y="3348"/>
                    </a:lnTo>
                    <a:lnTo>
                      <a:pt x="18643" y="3327"/>
                    </a:lnTo>
                    <a:lnTo>
                      <a:pt x="18706" y="3181"/>
                    </a:lnTo>
                    <a:lnTo>
                      <a:pt x="18769" y="3181"/>
                    </a:lnTo>
                    <a:lnTo>
                      <a:pt x="18873" y="3076"/>
                    </a:lnTo>
                    <a:lnTo>
                      <a:pt x="18936" y="2909"/>
                    </a:lnTo>
                    <a:lnTo>
                      <a:pt x="19124" y="2867"/>
                    </a:lnTo>
                    <a:lnTo>
                      <a:pt x="19187" y="2846"/>
                    </a:lnTo>
                    <a:lnTo>
                      <a:pt x="19250" y="2888"/>
                    </a:lnTo>
                    <a:lnTo>
                      <a:pt x="19333" y="2846"/>
                    </a:lnTo>
                    <a:lnTo>
                      <a:pt x="19543" y="2846"/>
                    </a:lnTo>
                    <a:lnTo>
                      <a:pt x="19668" y="2762"/>
                    </a:lnTo>
                    <a:lnTo>
                      <a:pt x="19773" y="2762"/>
                    </a:lnTo>
                    <a:lnTo>
                      <a:pt x="20024" y="2658"/>
                    </a:lnTo>
                    <a:lnTo>
                      <a:pt x="20233" y="2616"/>
                    </a:lnTo>
                    <a:lnTo>
                      <a:pt x="20296" y="2595"/>
                    </a:lnTo>
                    <a:cubicBezTo>
                      <a:pt x="20338" y="2679"/>
                      <a:pt x="20442" y="2741"/>
                      <a:pt x="20526" y="2762"/>
                    </a:cubicBezTo>
                    <a:lnTo>
                      <a:pt x="20401" y="2783"/>
                    </a:lnTo>
                    <a:lnTo>
                      <a:pt x="19877" y="2993"/>
                    </a:lnTo>
                    <a:lnTo>
                      <a:pt x="19752" y="3097"/>
                    </a:lnTo>
                    <a:lnTo>
                      <a:pt x="19438" y="3181"/>
                    </a:lnTo>
                    <a:lnTo>
                      <a:pt x="19020" y="3369"/>
                    </a:lnTo>
                    <a:lnTo>
                      <a:pt x="18852" y="3495"/>
                    </a:lnTo>
                    <a:lnTo>
                      <a:pt x="18852" y="3578"/>
                    </a:lnTo>
                    <a:lnTo>
                      <a:pt x="18957" y="3578"/>
                    </a:lnTo>
                    <a:lnTo>
                      <a:pt x="19020" y="3620"/>
                    </a:lnTo>
                    <a:lnTo>
                      <a:pt x="18915" y="3704"/>
                    </a:lnTo>
                    <a:lnTo>
                      <a:pt x="18831" y="3704"/>
                    </a:lnTo>
                    <a:lnTo>
                      <a:pt x="18643" y="3850"/>
                    </a:lnTo>
                    <a:lnTo>
                      <a:pt x="18497" y="3850"/>
                    </a:lnTo>
                    <a:lnTo>
                      <a:pt x="18413" y="3934"/>
                    </a:lnTo>
                    <a:lnTo>
                      <a:pt x="18392" y="4039"/>
                    </a:lnTo>
                    <a:lnTo>
                      <a:pt x="18225" y="4143"/>
                    </a:lnTo>
                    <a:lnTo>
                      <a:pt x="18162" y="4227"/>
                    </a:lnTo>
                    <a:lnTo>
                      <a:pt x="18162" y="4353"/>
                    </a:lnTo>
                    <a:lnTo>
                      <a:pt x="18225" y="4311"/>
                    </a:lnTo>
                    <a:lnTo>
                      <a:pt x="18308" y="4374"/>
                    </a:lnTo>
                    <a:lnTo>
                      <a:pt x="18266" y="4457"/>
                    </a:lnTo>
                    <a:lnTo>
                      <a:pt x="18287" y="4478"/>
                    </a:lnTo>
                    <a:lnTo>
                      <a:pt x="18371" y="4457"/>
                    </a:lnTo>
                    <a:lnTo>
                      <a:pt x="18476" y="4415"/>
                    </a:lnTo>
                    <a:lnTo>
                      <a:pt x="18580" y="4415"/>
                    </a:lnTo>
                    <a:lnTo>
                      <a:pt x="18643" y="4457"/>
                    </a:lnTo>
                    <a:lnTo>
                      <a:pt x="18622" y="4541"/>
                    </a:lnTo>
                    <a:lnTo>
                      <a:pt x="18497" y="4583"/>
                    </a:lnTo>
                    <a:lnTo>
                      <a:pt x="18371" y="4520"/>
                    </a:lnTo>
                    <a:lnTo>
                      <a:pt x="18287" y="4562"/>
                    </a:lnTo>
                    <a:lnTo>
                      <a:pt x="18308" y="4666"/>
                    </a:lnTo>
                    <a:lnTo>
                      <a:pt x="18517" y="4771"/>
                    </a:lnTo>
                    <a:lnTo>
                      <a:pt x="18601" y="4729"/>
                    </a:lnTo>
                    <a:lnTo>
                      <a:pt x="18622" y="4646"/>
                    </a:lnTo>
                    <a:lnTo>
                      <a:pt x="18685" y="4646"/>
                    </a:lnTo>
                    <a:lnTo>
                      <a:pt x="18727" y="4687"/>
                    </a:lnTo>
                    <a:lnTo>
                      <a:pt x="18685" y="4771"/>
                    </a:lnTo>
                    <a:lnTo>
                      <a:pt x="18789" y="4771"/>
                    </a:lnTo>
                    <a:lnTo>
                      <a:pt x="18957" y="4792"/>
                    </a:lnTo>
                    <a:lnTo>
                      <a:pt x="19145" y="4750"/>
                    </a:lnTo>
                    <a:lnTo>
                      <a:pt x="19250" y="4750"/>
                    </a:lnTo>
                    <a:lnTo>
                      <a:pt x="19417" y="4834"/>
                    </a:lnTo>
                    <a:lnTo>
                      <a:pt x="19543" y="4792"/>
                    </a:lnTo>
                    <a:lnTo>
                      <a:pt x="19647" y="4855"/>
                    </a:lnTo>
                    <a:lnTo>
                      <a:pt x="19689" y="4959"/>
                    </a:lnTo>
                    <a:lnTo>
                      <a:pt x="19773" y="4959"/>
                    </a:lnTo>
                    <a:lnTo>
                      <a:pt x="19752" y="5001"/>
                    </a:lnTo>
                    <a:lnTo>
                      <a:pt x="19668" y="5001"/>
                    </a:lnTo>
                    <a:lnTo>
                      <a:pt x="19522" y="4897"/>
                    </a:lnTo>
                    <a:lnTo>
                      <a:pt x="19313" y="4897"/>
                    </a:lnTo>
                    <a:lnTo>
                      <a:pt x="19250" y="4959"/>
                    </a:lnTo>
                    <a:lnTo>
                      <a:pt x="19375" y="5001"/>
                    </a:lnTo>
                    <a:lnTo>
                      <a:pt x="19417" y="5064"/>
                    </a:lnTo>
                    <a:lnTo>
                      <a:pt x="19229" y="5064"/>
                    </a:lnTo>
                    <a:lnTo>
                      <a:pt x="19145" y="4980"/>
                    </a:lnTo>
                    <a:lnTo>
                      <a:pt x="18894" y="5001"/>
                    </a:lnTo>
                    <a:lnTo>
                      <a:pt x="18810" y="5064"/>
                    </a:lnTo>
                    <a:lnTo>
                      <a:pt x="18727" y="5001"/>
                    </a:lnTo>
                    <a:lnTo>
                      <a:pt x="18643" y="5001"/>
                    </a:lnTo>
                    <a:lnTo>
                      <a:pt x="18580" y="5043"/>
                    </a:lnTo>
                    <a:lnTo>
                      <a:pt x="18497" y="5043"/>
                    </a:lnTo>
                    <a:lnTo>
                      <a:pt x="18225" y="5064"/>
                    </a:lnTo>
                    <a:lnTo>
                      <a:pt x="18183" y="5085"/>
                    </a:lnTo>
                    <a:lnTo>
                      <a:pt x="17973" y="5127"/>
                    </a:lnTo>
                    <a:lnTo>
                      <a:pt x="17953" y="5273"/>
                    </a:lnTo>
                    <a:lnTo>
                      <a:pt x="17973" y="5587"/>
                    </a:lnTo>
                    <a:lnTo>
                      <a:pt x="17994" y="5629"/>
                    </a:lnTo>
                    <a:lnTo>
                      <a:pt x="17994" y="5754"/>
                    </a:lnTo>
                    <a:lnTo>
                      <a:pt x="17953" y="5796"/>
                    </a:lnTo>
                    <a:lnTo>
                      <a:pt x="17953" y="5859"/>
                    </a:lnTo>
                    <a:lnTo>
                      <a:pt x="17994" y="5922"/>
                    </a:lnTo>
                    <a:lnTo>
                      <a:pt x="18099" y="5901"/>
                    </a:lnTo>
                    <a:lnTo>
                      <a:pt x="18141" y="5901"/>
                    </a:lnTo>
                    <a:lnTo>
                      <a:pt x="18225" y="5943"/>
                    </a:lnTo>
                    <a:lnTo>
                      <a:pt x="18329" y="5943"/>
                    </a:lnTo>
                    <a:lnTo>
                      <a:pt x="18371" y="5901"/>
                    </a:lnTo>
                    <a:lnTo>
                      <a:pt x="18392" y="5901"/>
                    </a:lnTo>
                    <a:lnTo>
                      <a:pt x="18476" y="5922"/>
                    </a:lnTo>
                    <a:lnTo>
                      <a:pt x="18517" y="5964"/>
                    </a:lnTo>
                    <a:lnTo>
                      <a:pt x="18559" y="5943"/>
                    </a:lnTo>
                    <a:lnTo>
                      <a:pt x="18622" y="6006"/>
                    </a:lnTo>
                    <a:lnTo>
                      <a:pt x="18622" y="6047"/>
                    </a:lnTo>
                    <a:lnTo>
                      <a:pt x="18706" y="6068"/>
                    </a:lnTo>
                    <a:lnTo>
                      <a:pt x="18789" y="6047"/>
                    </a:lnTo>
                    <a:lnTo>
                      <a:pt x="18852" y="6047"/>
                    </a:lnTo>
                    <a:lnTo>
                      <a:pt x="18915" y="6110"/>
                    </a:lnTo>
                    <a:lnTo>
                      <a:pt x="19041" y="6110"/>
                    </a:lnTo>
                    <a:lnTo>
                      <a:pt x="19124" y="6068"/>
                    </a:lnTo>
                    <a:lnTo>
                      <a:pt x="19229" y="6131"/>
                    </a:lnTo>
                    <a:lnTo>
                      <a:pt x="19333" y="6068"/>
                    </a:lnTo>
                    <a:lnTo>
                      <a:pt x="19417" y="6110"/>
                    </a:lnTo>
                    <a:lnTo>
                      <a:pt x="19543" y="6110"/>
                    </a:lnTo>
                    <a:lnTo>
                      <a:pt x="19647" y="6068"/>
                    </a:lnTo>
                    <a:lnTo>
                      <a:pt x="19752" y="6131"/>
                    </a:lnTo>
                    <a:lnTo>
                      <a:pt x="19773" y="6215"/>
                    </a:lnTo>
                    <a:lnTo>
                      <a:pt x="19857" y="6152"/>
                    </a:lnTo>
                    <a:lnTo>
                      <a:pt x="19877" y="6257"/>
                    </a:lnTo>
                    <a:lnTo>
                      <a:pt x="19982" y="6340"/>
                    </a:lnTo>
                    <a:lnTo>
                      <a:pt x="19982" y="6382"/>
                    </a:lnTo>
                    <a:lnTo>
                      <a:pt x="20003" y="6445"/>
                    </a:lnTo>
                    <a:lnTo>
                      <a:pt x="20108" y="6445"/>
                    </a:lnTo>
                    <a:lnTo>
                      <a:pt x="20191" y="6466"/>
                    </a:lnTo>
                    <a:lnTo>
                      <a:pt x="20212" y="6550"/>
                    </a:lnTo>
                    <a:lnTo>
                      <a:pt x="20275" y="6570"/>
                    </a:lnTo>
                    <a:lnTo>
                      <a:pt x="20359" y="6654"/>
                    </a:lnTo>
                    <a:lnTo>
                      <a:pt x="20317" y="6696"/>
                    </a:lnTo>
                    <a:lnTo>
                      <a:pt x="20317" y="6780"/>
                    </a:lnTo>
                    <a:lnTo>
                      <a:pt x="20422" y="6884"/>
                    </a:lnTo>
                    <a:lnTo>
                      <a:pt x="20589" y="6989"/>
                    </a:lnTo>
                    <a:lnTo>
                      <a:pt x="20589" y="7052"/>
                    </a:lnTo>
                    <a:lnTo>
                      <a:pt x="20568" y="7073"/>
                    </a:lnTo>
                    <a:lnTo>
                      <a:pt x="20589" y="7114"/>
                    </a:lnTo>
                    <a:lnTo>
                      <a:pt x="20526" y="7094"/>
                    </a:lnTo>
                    <a:lnTo>
                      <a:pt x="20317" y="7052"/>
                    </a:lnTo>
                    <a:lnTo>
                      <a:pt x="20170" y="6989"/>
                    </a:lnTo>
                    <a:lnTo>
                      <a:pt x="20087" y="7010"/>
                    </a:lnTo>
                    <a:lnTo>
                      <a:pt x="20003" y="6989"/>
                    </a:lnTo>
                    <a:lnTo>
                      <a:pt x="19982" y="7010"/>
                    </a:lnTo>
                    <a:lnTo>
                      <a:pt x="19898" y="7010"/>
                    </a:lnTo>
                    <a:lnTo>
                      <a:pt x="19836" y="6905"/>
                    </a:lnTo>
                    <a:lnTo>
                      <a:pt x="19752" y="6905"/>
                    </a:lnTo>
                    <a:lnTo>
                      <a:pt x="19689" y="6801"/>
                    </a:lnTo>
                    <a:lnTo>
                      <a:pt x="19647" y="6780"/>
                    </a:lnTo>
                    <a:lnTo>
                      <a:pt x="19522" y="6801"/>
                    </a:lnTo>
                    <a:lnTo>
                      <a:pt x="19438" y="6780"/>
                    </a:lnTo>
                    <a:lnTo>
                      <a:pt x="19375" y="6738"/>
                    </a:lnTo>
                    <a:lnTo>
                      <a:pt x="19250" y="6675"/>
                    </a:lnTo>
                    <a:lnTo>
                      <a:pt x="19229" y="6591"/>
                    </a:lnTo>
                    <a:lnTo>
                      <a:pt x="19166" y="6591"/>
                    </a:lnTo>
                    <a:lnTo>
                      <a:pt x="19124" y="6570"/>
                    </a:lnTo>
                    <a:lnTo>
                      <a:pt x="18999" y="6570"/>
                    </a:lnTo>
                    <a:lnTo>
                      <a:pt x="18936" y="6550"/>
                    </a:lnTo>
                    <a:lnTo>
                      <a:pt x="18685" y="6550"/>
                    </a:lnTo>
                    <a:lnTo>
                      <a:pt x="18517" y="6529"/>
                    </a:lnTo>
                    <a:lnTo>
                      <a:pt x="18413" y="6487"/>
                    </a:lnTo>
                    <a:lnTo>
                      <a:pt x="17973" y="6487"/>
                    </a:lnTo>
                    <a:lnTo>
                      <a:pt x="17890" y="6529"/>
                    </a:lnTo>
                    <a:lnTo>
                      <a:pt x="17764" y="6550"/>
                    </a:lnTo>
                    <a:lnTo>
                      <a:pt x="17701" y="6633"/>
                    </a:lnTo>
                    <a:lnTo>
                      <a:pt x="17701" y="6801"/>
                    </a:lnTo>
                    <a:lnTo>
                      <a:pt x="17597" y="6968"/>
                    </a:lnTo>
                    <a:lnTo>
                      <a:pt x="17639" y="7156"/>
                    </a:lnTo>
                    <a:lnTo>
                      <a:pt x="17597" y="7219"/>
                    </a:lnTo>
                    <a:lnTo>
                      <a:pt x="17639" y="7282"/>
                    </a:lnTo>
                    <a:lnTo>
                      <a:pt x="17701" y="7303"/>
                    </a:lnTo>
                    <a:lnTo>
                      <a:pt x="17681" y="7366"/>
                    </a:lnTo>
                    <a:lnTo>
                      <a:pt x="17639" y="7387"/>
                    </a:lnTo>
                    <a:lnTo>
                      <a:pt x="17701" y="7617"/>
                    </a:lnTo>
                    <a:lnTo>
                      <a:pt x="17785" y="7700"/>
                    </a:lnTo>
                    <a:lnTo>
                      <a:pt x="17806" y="7742"/>
                    </a:lnTo>
                    <a:lnTo>
                      <a:pt x="17973" y="7847"/>
                    </a:lnTo>
                    <a:lnTo>
                      <a:pt x="18015" y="7910"/>
                    </a:lnTo>
                    <a:lnTo>
                      <a:pt x="18120" y="7889"/>
                    </a:lnTo>
                    <a:lnTo>
                      <a:pt x="18183" y="7951"/>
                    </a:lnTo>
                    <a:lnTo>
                      <a:pt x="18266" y="7993"/>
                    </a:lnTo>
                    <a:lnTo>
                      <a:pt x="18392" y="7931"/>
                    </a:lnTo>
                    <a:lnTo>
                      <a:pt x="18476" y="7931"/>
                    </a:lnTo>
                    <a:lnTo>
                      <a:pt x="18538" y="8014"/>
                    </a:lnTo>
                    <a:lnTo>
                      <a:pt x="18685" y="8014"/>
                    </a:lnTo>
                    <a:lnTo>
                      <a:pt x="18748" y="8140"/>
                    </a:lnTo>
                    <a:lnTo>
                      <a:pt x="18831" y="8161"/>
                    </a:lnTo>
                    <a:lnTo>
                      <a:pt x="18852" y="8223"/>
                    </a:lnTo>
                    <a:lnTo>
                      <a:pt x="18727" y="8265"/>
                    </a:lnTo>
                    <a:lnTo>
                      <a:pt x="18727" y="8349"/>
                    </a:lnTo>
                    <a:lnTo>
                      <a:pt x="18685" y="8412"/>
                    </a:lnTo>
                    <a:lnTo>
                      <a:pt x="18685" y="8454"/>
                    </a:lnTo>
                    <a:lnTo>
                      <a:pt x="18622" y="8537"/>
                    </a:lnTo>
                    <a:lnTo>
                      <a:pt x="18497" y="8621"/>
                    </a:lnTo>
                    <a:lnTo>
                      <a:pt x="18497" y="8663"/>
                    </a:lnTo>
                    <a:lnTo>
                      <a:pt x="18434" y="8747"/>
                    </a:lnTo>
                    <a:lnTo>
                      <a:pt x="18517" y="8788"/>
                    </a:lnTo>
                    <a:lnTo>
                      <a:pt x="18517" y="8935"/>
                    </a:lnTo>
                    <a:lnTo>
                      <a:pt x="18580" y="9060"/>
                    </a:lnTo>
                    <a:lnTo>
                      <a:pt x="18580" y="9144"/>
                    </a:lnTo>
                    <a:lnTo>
                      <a:pt x="18434" y="9165"/>
                    </a:lnTo>
                    <a:lnTo>
                      <a:pt x="18497" y="9207"/>
                    </a:lnTo>
                    <a:lnTo>
                      <a:pt x="18685" y="9249"/>
                    </a:lnTo>
                    <a:lnTo>
                      <a:pt x="18748" y="9207"/>
                    </a:lnTo>
                    <a:lnTo>
                      <a:pt x="18810" y="9207"/>
                    </a:lnTo>
                    <a:lnTo>
                      <a:pt x="18831" y="9270"/>
                    </a:lnTo>
                    <a:lnTo>
                      <a:pt x="18894" y="9207"/>
                    </a:lnTo>
                    <a:lnTo>
                      <a:pt x="18936" y="9207"/>
                    </a:lnTo>
                    <a:lnTo>
                      <a:pt x="18999" y="9249"/>
                    </a:lnTo>
                    <a:lnTo>
                      <a:pt x="19145" y="9249"/>
                    </a:lnTo>
                    <a:lnTo>
                      <a:pt x="19333" y="9311"/>
                    </a:lnTo>
                    <a:lnTo>
                      <a:pt x="19417" y="9249"/>
                    </a:lnTo>
                    <a:lnTo>
                      <a:pt x="19564" y="9249"/>
                    </a:lnTo>
                    <a:lnTo>
                      <a:pt x="19585" y="9291"/>
                    </a:lnTo>
                    <a:lnTo>
                      <a:pt x="19626" y="9291"/>
                    </a:lnTo>
                    <a:lnTo>
                      <a:pt x="19668" y="9270"/>
                    </a:lnTo>
                    <a:lnTo>
                      <a:pt x="19752" y="9249"/>
                    </a:lnTo>
                    <a:lnTo>
                      <a:pt x="19794" y="9270"/>
                    </a:lnTo>
                    <a:lnTo>
                      <a:pt x="19836" y="9353"/>
                    </a:lnTo>
                    <a:lnTo>
                      <a:pt x="19877" y="9353"/>
                    </a:lnTo>
                    <a:lnTo>
                      <a:pt x="19940" y="9311"/>
                    </a:lnTo>
                    <a:lnTo>
                      <a:pt x="19982" y="9353"/>
                    </a:lnTo>
                    <a:lnTo>
                      <a:pt x="20003" y="9416"/>
                    </a:lnTo>
                    <a:lnTo>
                      <a:pt x="20066" y="9416"/>
                    </a:lnTo>
                    <a:lnTo>
                      <a:pt x="20108" y="9374"/>
                    </a:lnTo>
                    <a:lnTo>
                      <a:pt x="20254" y="9353"/>
                    </a:lnTo>
                    <a:lnTo>
                      <a:pt x="20296" y="9270"/>
                    </a:lnTo>
                    <a:lnTo>
                      <a:pt x="20401" y="9249"/>
                    </a:lnTo>
                    <a:lnTo>
                      <a:pt x="20484" y="9249"/>
                    </a:lnTo>
                    <a:lnTo>
                      <a:pt x="20589" y="9144"/>
                    </a:lnTo>
                    <a:lnTo>
                      <a:pt x="20714" y="9081"/>
                    </a:lnTo>
                    <a:lnTo>
                      <a:pt x="20819" y="9060"/>
                    </a:lnTo>
                    <a:lnTo>
                      <a:pt x="20840" y="8998"/>
                    </a:lnTo>
                    <a:lnTo>
                      <a:pt x="20924" y="8998"/>
                    </a:lnTo>
                    <a:lnTo>
                      <a:pt x="21028" y="9039"/>
                    </a:lnTo>
                    <a:lnTo>
                      <a:pt x="21112" y="9039"/>
                    </a:lnTo>
                    <a:lnTo>
                      <a:pt x="21196" y="9081"/>
                    </a:lnTo>
                    <a:lnTo>
                      <a:pt x="21405" y="9081"/>
                    </a:lnTo>
                    <a:lnTo>
                      <a:pt x="21635" y="8935"/>
                    </a:lnTo>
                    <a:lnTo>
                      <a:pt x="21656" y="8851"/>
                    </a:lnTo>
                    <a:lnTo>
                      <a:pt x="21719" y="8851"/>
                    </a:lnTo>
                    <a:lnTo>
                      <a:pt x="21740" y="8893"/>
                    </a:lnTo>
                    <a:lnTo>
                      <a:pt x="21761" y="8851"/>
                    </a:lnTo>
                    <a:lnTo>
                      <a:pt x="21844" y="8788"/>
                    </a:lnTo>
                    <a:lnTo>
                      <a:pt x="21844" y="8726"/>
                    </a:lnTo>
                    <a:lnTo>
                      <a:pt x="21865" y="8663"/>
                    </a:lnTo>
                    <a:lnTo>
                      <a:pt x="21928" y="8684"/>
                    </a:lnTo>
                    <a:lnTo>
                      <a:pt x="21991" y="8684"/>
                    </a:lnTo>
                    <a:lnTo>
                      <a:pt x="22054" y="8642"/>
                    </a:lnTo>
                    <a:lnTo>
                      <a:pt x="22054" y="8579"/>
                    </a:lnTo>
                    <a:lnTo>
                      <a:pt x="22095" y="8621"/>
                    </a:lnTo>
                    <a:lnTo>
                      <a:pt x="22158" y="8621"/>
                    </a:lnTo>
                    <a:lnTo>
                      <a:pt x="22179" y="8663"/>
                    </a:lnTo>
                    <a:lnTo>
                      <a:pt x="22179" y="8726"/>
                    </a:lnTo>
                    <a:lnTo>
                      <a:pt x="22242" y="8767"/>
                    </a:lnTo>
                    <a:lnTo>
                      <a:pt x="22158" y="8830"/>
                    </a:lnTo>
                    <a:lnTo>
                      <a:pt x="22158" y="8893"/>
                    </a:lnTo>
                    <a:lnTo>
                      <a:pt x="22095" y="8977"/>
                    </a:lnTo>
                    <a:lnTo>
                      <a:pt x="22054" y="8998"/>
                    </a:lnTo>
                    <a:lnTo>
                      <a:pt x="22054" y="9060"/>
                    </a:lnTo>
                    <a:lnTo>
                      <a:pt x="22137" y="9081"/>
                    </a:lnTo>
                    <a:lnTo>
                      <a:pt x="22200" y="9165"/>
                    </a:lnTo>
                    <a:lnTo>
                      <a:pt x="22242" y="9144"/>
                    </a:lnTo>
                    <a:lnTo>
                      <a:pt x="22305" y="9144"/>
                    </a:lnTo>
                    <a:lnTo>
                      <a:pt x="22409" y="9186"/>
                    </a:lnTo>
                    <a:lnTo>
                      <a:pt x="22409" y="9207"/>
                    </a:lnTo>
                    <a:cubicBezTo>
                      <a:pt x="22367" y="9207"/>
                      <a:pt x="22305" y="9249"/>
                      <a:pt x="22263" y="9270"/>
                    </a:cubicBezTo>
                    <a:lnTo>
                      <a:pt x="22242" y="9270"/>
                    </a:lnTo>
                    <a:cubicBezTo>
                      <a:pt x="22137" y="9291"/>
                      <a:pt x="22054" y="9353"/>
                      <a:pt x="21949" y="9374"/>
                    </a:cubicBezTo>
                    <a:cubicBezTo>
                      <a:pt x="21886" y="9374"/>
                      <a:pt x="21865" y="9395"/>
                      <a:pt x="21844" y="9458"/>
                    </a:cubicBezTo>
                    <a:lnTo>
                      <a:pt x="21551" y="9521"/>
                    </a:lnTo>
                    <a:lnTo>
                      <a:pt x="21133" y="9563"/>
                    </a:lnTo>
                    <a:lnTo>
                      <a:pt x="21007" y="9521"/>
                    </a:lnTo>
                    <a:lnTo>
                      <a:pt x="20903" y="9521"/>
                    </a:lnTo>
                    <a:lnTo>
                      <a:pt x="20735" y="9730"/>
                    </a:lnTo>
                    <a:lnTo>
                      <a:pt x="20631" y="9793"/>
                    </a:lnTo>
                    <a:lnTo>
                      <a:pt x="20589" y="9876"/>
                    </a:lnTo>
                    <a:lnTo>
                      <a:pt x="20673" y="9918"/>
                    </a:lnTo>
                    <a:lnTo>
                      <a:pt x="20735" y="9876"/>
                    </a:lnTo>
                    <a:lnTo>
                      <a:pt x="20798" y="9876"/>
                    </a:lnTo>
                    <a:lnTo>
                      <a:pt x="20777" y="9981"/>
                    </a:lnTo>
                    <a:lnTo>
                      <a:pt x="20694" y="10023"/>
                    </a:lnTo>
                    <a:lnTo>
                      <a:pt x="20714" y="10086"/>
                    </a:lnTo>
                    <a:lnTo>
                      <a:pt x="20882" y="10107"/>
                    </a:lnTo>
                    <a:lnTo>
                      <a:pt x="20903" y="10148"/>
                    </a:lnTo>
                    <a:lnTo>
                      <a:pt x="21028" y="10127"/>
                    </a:lnTo>
                    <a:lnTo>
                      <a:pt x="21028" y="10044"/>
                    </a:lnTo>
                    <a:lnTo>
                      <a:pt x="20945" y="9981"/>
                    </a:lnTo>
                    <a:lnTo>
                      <a:pt x="20945" y="9897"/>
                    </a:lnTo>
                    <a:lnTo>
                      <a:pt x="21028" y="9876"/>
                    </a:lnTo>
                    <a:lnTo>
                      <a:pt x="21049" y="9918"/>
                    </a:lnTo>
                    <a:lnTo>
                      <a:pt x="21133" y="9918"/>
                    </a:lnTo>
                    <a:lnTo>
                      <a:pt x="21238" y="10002"/>
                    </a:lnTo>
                    <a:lnTo>
                      <a:pt x="21321" y="9981"/>
                    </a:lnTo>
                    <a:lnTo>
                      <a:pt x="21342" y="9876"/>
                    </a:lnTo>
                    <a:lnTo>
                      <a:pt x="21426" y="9814"/>
                    </a:lnTo>
                    <a:lnTo>
                      <a:pt x="21426" y="9918"/>
                    </a:lnTo>
                    <a:lnTo>
                      <a:pt x="21530" y="10023"/>
                    </a:lnTo>
                    <a:lnTo>
                      <a:pt x="21551" y="9981"/>
                    </a:lnTo>
                    <a:lnTo>
                      <a:pt x="21551" y="9897"/>
                    </a:lnTo>
                    <a:lnTo>
                      <a:pt x="21656" y="9897"/>
                    </a:lnTo>
                    <a:lnTo>
                      <a:pt x="21677" y="9814"/>
                    </a:lnTo>
                    <a:lnTo>
                      <a:pt x="21761" y="9814"/>
                    </a:lnTo>
                    <a:lnTo>
                      <a:pt x="21886" y="9772"/>
                    </a:lnTo>
                    <a:cubicBezTo>
                      <a:pt x="21932" y="9802"/>
                      <a:pt x="21989" y="9822"/>
                      <a:pt x="22041" y="9822"/>
                    </a:cubicBezTo>
                    <a:cubicBezTo>
                      <a:pt x="22060" y="9822"/>
                      <a:pt x="22079" y="9819"/>
                      <a:pt x="22095" y="9814"/>
                    </a:cubicBezTo>
                    <a:cubicBezTo>
                      <a:pt x="22116" y="9814"/>
                      <a:pt x="22132" y="9808"/>
                      <a:pt x="22142" y="9803"/>
                    </a:cubicBezTo>
                    <a:lnTo>
                      <a:pt x="22142" y="9803"/>
                    </a:lnTo>
                    <a:lnTo>
                      <a:pt x="22095" y="9835"/>
                    </a:lnTo>
                    <a:lnTo>
                      <a:pt x="22158" y="9918"/>
                    </a:lnTo>
                    <a:lnTo>
                      <a:pt x="22033" y="10044"/>
                    </a:lnTo>
                    <a:lnTo>
                      <a:pt x="21949" y="10002"/>
                    </a:lnTo>
                    <a:lnTo>
                      <a:pt x="21886" y="10044"/>
                    </a:lnTo>
                    <a:lnTo>
                      <a:pt x="21782" y="10044"/>
                    </a:lnTo>
                    <a:lnTo>
                      <a:pt x="21740" y="10002"/>
                    </a:lnTo>
                    <a:lnTo>
                      <a:pt x="21656" y="10002"/>
                    </a:lnTo>
                    <a:lnTo>
                      <a:pt x="21551" y="10190"/>
                    </a:lnTo>
                    <a:lnTo>
                      <a:pt x="21572" y="10316"/>
                    </a:lnTo>
                    <a:lnTo>
                      <a:pt x="21572" y="10462"/>
                    </a:lnTo>
                    <a:lnTo>
                      <a:pt x="21551" y="10316"/>
                    </a:lnTo>
                    <a:lnTo>
                      <a:pt x="21510" y="10316"/>
                    </a:lnTo>
                    <a:lnTo>
                      <a:pt x="21468" y="10232"/>
                    </a:lnTo>
                    <a:lnTo>
                      <a:pt x="21405" y="10232"/>
                    </a:lnTo>
                    <a:lnTo>
                      <a:pt x="21342" y="10337"/>
                    </a:lnTo>
                    <a:lnTo>
                      <a:pt x="21196" y="10379"/>
                    </a:lnTo>
                    <a:lnTo>
                      <a:pt x="21133" y="10400"/>
                    </a:lnTo>
                    <a:lnTo>
                      <a:pt x="21133" y="10316"/>
                    </a:lnTo>
                    <a:lnTo>
                      <a:pt x="21091" y="10316"/>
                    </a:lnTo>
                    <a:lnTo>
                      <a:pt x="21007" y="10420"/>
                    </a:lnTo>
                    <a:lnTo>
                      <a:pt x="20924" y="10441"/>
                    </a:lnTo>
                    <a:lnTo>
                      <a:pt x="20882" y="10400"/>
                    </a:lnTo>
                    <a:lnTo>
                      <a:pt x="20798" y="10400"/>
                    </a:lnTo>
                    <a:lnTo>
                      <a:pt x="20735" y="10483"/>
                    </a:lnTo>
                    <a:lnTo>
                      <a:pt x="20735" y="10504"/>
                    </a:lnTo>
                    <a:lnTo>
                      <a:pt x="20589" y="10525"/>
                    </a:lnTo>
                    <a:lnTo>
                      <a:pt x="20505" y="10588"/>
                    </a:lnTo>
                    <a:lnTo>
                      <a:pt x="20505" y="10692"/>
                    </a:lnTo>
                    <a:lnTo>
                      <a:pt x="20526" y="10797"/>
                    </a:lnTo>
                    <a:lnTo>
                      <a:pt x="20422" y="11069"/>
                    </a:lnTo>
                    <a:lnTo>
                      <a:pt x="20380" y="11278"/>
                    </a:lnTo>
                    <a:lnTo>
                      <a:pt x="20380" y="11362"/>
                    </a:lnTo>
                    <a:lnTo>
                      <a:pt x="20484" y="11446"/>
                    </a:lnTo>
                    <a:lnTo>
                      <a:pt x="20463" y="11488"/>
                    </a:lnTo>
                    <a:lnTo>
                      <a:pt x="20359" y="11529"/>
                    </a:lnTo>
                    <a:lnTo>
                      <a:pt x="20359" y="11592"/>
                    </a:lnTo>
                    <a:lnTo>
                      <a:pt x="20422" y="11697"/>
                    </a:lnTo>
                    <a:lnTo>
                      <a:pt x="20422" y="11801"/>
                    </a:lnTo>
                    <a:lnTo>
                      <a:pt x="20380" y="11864"/>
                    </a:lnTo>
                    <a:lnTo>
                      <a:pt x="20359" y="11801"/>
                    </a:lnTo>
                    <a:lnTo>
                      <a:pt x="20275" y="11864"/>
                    </a:lnTo>
                    <a:lnTo>
                      <a:pt x="20212" y="11843"/>
                    </a:lnTo>
                    <a:lnTo>
                      <a:pt x="20254" y="11760"/>
                    </a:lnTo>
                    <a:lnTo>
                      <a:pt x="20296" y="11739"/>
                    </a:lnTo>
                    <a:lnTo>
                      <a:pt x="20296" y="11634"/>
                    </a:lnTo>
                    <a:lnTo>
                      <a:pt x="20212" y="11634"/>
                    </a:lnTo>
                    <a:lnTo>
                      <a:pt x="20087" y="11864"/>
                    </a:lnTo>
                    <a:lnTo>
                      <a:pt x="20066" y="12115"/>
                    </a:lnTo>
                    <a:lnTo>
                      <a:pt x="20108" y="12408"/>
                    </a:lnTo>
                    <a:lnTo>
                      <a:pt x="20108" y="12785"/>
                    </a:lnTo>
                    <a:lnTo>
                      <a:pt x="20087" y="12408"/>
                    </a:lnTo>
                    <a:lnTo>
                      <a:pt x="20045" y="12220"/>
                    </a:lnTo>
                    <a:lnTo>
                      <a:pt x="19982" y="12178"/>
                    </a:lnTo>
                    <a:lnTo>
                      <a:pt x="20045" y="12073"/>
                    </a:lnTo>
                    <a:lnTo>
                      <a:pt x="20045" y="11990"/>
                    </a:lnTo>
                    <a:lnTo>
                      <a:pt x="19898" y="11906"/>
                    </a:lnTo>
                    <a:lnTo>
                      <a:pt x="19961" y="11780"/>
                    </a:lnTo>
                    <a:lnTo>
                      <a:pt x="19961" y="11571"/>
                    </a:lnTo>
                    <a:lnTo>
                      <a:pt x="19877" y="11446"/>
                    </a:lnTo>
                    <a:lnTo>
                      <a:pt x="19877" y="11236"/>
                    </a:lnTo>
                    <a:lnTo>
                      <a:pt x="19961" y="11111"/>
                    </a:lnTo>
                    <a:lnTo>
                      <a:pt x="20045" y="10923"/>
                    </a:lnTo>
                    <a:lnTo>
                      <a:pt x="20045" y="10755"/>
                    </a:lnTo>
                    <a:lnTo>
                      <a:pt x="20003" y="10755"/>
                    </a:lnTo>
                    <a:lnTo>
                      <a:pt x="19961" y="10839"/>
                    </a:lnTo>
                    <a:lnTo>
                      <a:pt x="19940" y="10964"/>
                    </a:lnTo>
                    <a:lnTo>
                      <a:pt x="19857" y="11048"/>
                    </a:lnTo>
                    <a:lnTo>
                      <a:pt x="19836" y="11027"/>
                    </a:lnTo>
                    <a:lnTo>
                      <a:pt x="19794" y="10902"/>
                    </a:lnTo>
                    <a:lnTo>
                      <a:pt x="19877" y="10713"/>
                    </a:lnTo>
                    <a:lnTo>
                      <a:pt x="19898" y="10609"/>
                    </a:lnTo>
                    <a:lnTo>
                      <a:pt x="19836" y="10546"/>
                    </a:lnTo>
                    <a:lnTo>
                      <a:pt x="19752" y="10630"/>
                    </a:lnTo>
                    <a:lnTo>
                      <a:pt x="19731" y="10609"/>
                    </a:lnTo>
                    <a:lnTo>
                      <a:pt x="19689" y="10546"/>
                    </a:lnTo>
                    <a:lnTo>
                      <a:pt x="19731" y="10483"/>
                    </a:lnTo>
                    <a:lnTo>
                      <a:pt x="19731" y="10337"/>
                    </a:lnTo>
                    <a:lnTo>
                      <a:pt x="19668" y="10337"/>
                    </a:lnTo>
                    <a:lnTo>
                      <a:pt x="19668" y="10295"/>
                    </a:lnTo>
                    <a:lnTo>
                      <a:pt x="19689" y="10232"/>
                    </a:lnTo>
                    <a:lnTo>
                      <a:pt x="19689" y="10127"/>
                    </a:lnTo>
                    <a:lnTo>
                      <a:pt x="19585" y="10169"/>
                    </a:lnTo>
                    <a:lnTo>
                      <a:pt x="19271" y="10274"/>
                    </a:lnTo>
                    <a:lnTo>
                      <a:pt x="19103" y="10379"/>
                    </a:lnTo>
                    <a:lnTo>
                      <a:pt x="19041" y="10337"/>
                    </a:lnTo>
                    <a:lnTo>
                      <a:pt x="19041" y="10295"/>
                    </a:lnTo>
                    <a:lnTo>
                      <a:pt x="18999" y="10295"/>
                    </a:lnTo>
                    <a:lnTo>
                      <a:pt x="18915" y="10379"/>
                    </a:lnTo>
                    <a:lnTo>
                      <a:pt x="18831" y="10379"/>
                    </a:lnTo>
                    <a:lnTo>
                      <a:pt x="18789" y="10295"/>
                    </a:lnTo>
                    <a:lnTo>
                      <a:pt x="18622" y="10420"/>
                    </a:lnTo>
                    <a:lnTo>
                      <a:pt x="18622" y="10337"/>
                    </a:lnTo>
                    <a:lnTo>
                      <a:pt x="18517" y="10295"/>
                    </a:lnTo>
                    <a:lnTo>
                      <a:pt x="18476" y="10295"/>
                    </a:lnTo>
                    <a:lnTo>
                      <a:pt x="18476" y="10337"/>
                    </a:lnTo>
                    <a:lnTo>
                      <a:pt x="18308" y="10337"/>
                    </a:lnTo>
                    <a:lnTo>
                      <a:pt x="18078" y="10232"/>
                    </a:lnTo>
                    <a:lnTo>
                      <a:pt x="17890" y="10232"/>
                    </a:lnTo>
                    <a:lnTo>
                      <a:pt x="17701" y="10127"/>
                    </a:lnTo>
                    <a:lnTo>
                      <a:pt x="17555" y="10127"/>
                    </a:lnTo>
                    <a:lnTo>
                      <a:pt x="17555" y="10023"/>
                    </a:lnTo>
                    <a:lnTo>
                      <a:pt x="17429" y="9918"/>
                    </a:lnTo>
                    <a:lnTo>
                      <a:pt x="17346" y="9981"/>
                    </a:lnTo>
                    <a:lnTo>
                      <a:pt x="17241" y="9897"/>
                    </a:lnTo>
                    <a:lnTo>
                      <a:pt x="17220" y="9772"/>
                    </a:lnTo>
                    <a:lnTo>
                      <a:pt x="17116" y="9709"/>
                    </a:lnTo>
                    <a:lnTo>
                      <a:pt x="17053" y="9667"/>
                    </a:lnTo>
                    <a:lnTo>
                      <a:pt x="17157" y="9646"/>
                    </a:lnTo>
                    <a:lnTo>
                      <a:pt x="17283" y="9646"/>
                    </a:lnTo>
                    <a:lnTo>
                      <a:pt x="17283" y="9500"/>
                    </a:lnTo>
                    <a:lnTo>
                      <a:pt x="17388" y="9437"/>
                    </a:lnTo>
                    <a:lnTo>
                      <a:pt x="17367" y="9353"/>
                    </a:lnTo>
                    <a:lnTo>
                      <a:pt x="17471" y="9353"/>
                    </a:lnTo>
                    <a:lnTo>
                      <a:pt x="17639" y="9395"/>
                    </a:lnTo>
                    <a:lnTo>
                      <a:pt x="17681" y="9374"/>
                    </a:lnTo>
                    <a:lnTo>
                      <a:pt x="17681" y="9332"/>
                    </a:lnTo>
                    <a:lnTo>
                      <a:pt x="17806" y="9332"/>
                    </a:lnTo>
                    <a:lnTo>
                      <a:pt x="18078" y="9395"/>
                    </a:lnTo>
                    <a:lnTo>
                      <a:pt x="18183" y="9291"/>
                    </a:lnTo>
                    <a:lnTo>
                      <a:pt x="18183" y="9165"/>
                    </a:lnTo>
                    <a:lnTo>
                      <a:pt x="18225" y="9060"/>
                    </a:lnTo>
                    <a:lnTo>
                      <a:pt x="18183" y="8935"/>
                    </a:lnTo>
                    <a:lnTo>
                      <a:pt x="18183" y="8809"/>
                    </a:lnTo>
                    <a:lnTo>
                      <a:pt x="18120" y="8705"/>
                    </a:lnTo>
                    <a:lnTo>
                      <a:pt x="18078" y="8537"/>
                    </a:lnTo>
                    <a:lnTo>
                      <a:pt x="17994" y="8516"/>
                    </a:lnTo>
                    <a:lnTo>
                      <a:pt x="17973" y="8433"/>
                    </a:lnTo>
                    <a:lnTo>
                      <a:pt x="17806" y="8286"/>
                    </a:lnTo>
                    <a:lnTo>
                      <a:pt x="17764" y="8286"/>
                    </a:lnTo>
                    <a:lnTo>
                      <a:pt x="17743" y="8349"/>
                    </a:lnTo>
                    <a:lnTo>
                      <a:pt x="17681" y="8349"/>
                    </a:lnTo>
                    <a:lnTo>
                      <a:pt x="17660" y="8286"/>
                    </a:lnTo>
                    <a:lnTo>
                      <a:pt x="17492" y="8203"/>
                    </a:lnTo>
                    <a:lnTo>
                      <a:pt x="17492" y="8244"/>
                    </a:lnTo>
                    <a:lnTo>
                      <a:pt x="17597" y="8328"/>
                    </a:lnTo>
                    <a:lnTo>
                      <a:pt x="17576" y="8391"/>
                    </a:lnTo>
                    <a:lnTo>
                      <a:pt x="17639" y="8454"/>
                    </a:lnTo>
                    <a:lnTo>
                      <a:pt x="17576" y="8558"/>
                    </a:lnTo>
                    <a:lnTo>
                      <a:pt x="17492" y="8454"/>
                    </a:lnTo>
                    <a:lnTo>
                      <a:pt x="17492" y="8349"/>
                    </a:lnTo>
                    <a:lnTo>
                      <a:pt x="17388" y="8349"/>
                    </a:lnTo>
                    <a:lnTo>
                      <a:pt x="17220" y="8244"/>
                    </a:lnTo>
                    <a:lnTo>
                      <a:pt x="17178" y="8182"/>
                    </a:lnTo>
                    <a:lnTo>
                      <a:pt x="17137" y="8223"/>
                    </a:lnTo>
                    <a:lnTo>
                      <a:pt x="17053" y="8182"/>
                    </a:lnTo>
                    <a:lnTo>
                      <a:pt x="17011" y="8077"/>
                    </a:lnTo>
                    <a:lnTo>
                      <a:pt x="16906" y="7993"/>
                    </a:lnTo>
                    <a:lnTo>
                      <a:pt x="16739" y="7993"/>
                    </a:lnTo>
                    <a:lnTo>
                      <a:pt x="16551" y="7805"/>
                    </a:lnTo>
                    <a:lnTo>
                      <a:pt x="16404" y="7721"/>
                    </a:lnTo>
                    <a:lnTo>
                      <a:pt x="16383" y="7617"/>
                    </a:lnTo>
                    <a:lnTo>
                      <a:pt x="15902" y="7345"/>
                    </a:lnTo>
                    <a:lnTo>
                      <a:pt x="15776" y="7135"/>
                    </a:lnTo>
                    <a:lnTo>
                      <a:pt x="15776" y="6968"/>
                    </a:lnTo>
                    <a:lnTo>
                      <a:pt x="15672" y="6717"/>
                    </a:lnTo>
                    <a:lnTo>
                      <a:pt x="15672" y="6612"/>
                    </a:lnTo>
                    <a:lnTo>
                      <a:pt x="15567" y="6612"/>
                    </a:lnTo>
                    <a:lnTo>
                      <a:pt x="15442" y="6508"/>
                    </a:lnTo>
                    <a:lnTo>
                      <a:pt x="15337" y="6508"/>
                    </a:lnTo>
                    <a:lnTo>
                      <a:pt x="15253" y="6424"/>
                    </a:lnTo>
                    <a:lnTo>
                      <a:pt x="15149" y="6403"/>
                    </a:lnTo>
                    <a:lnTo>
                      <a:pt x="15065" y="6319"/>
                    </a:lnTo>
                    <a:lnTo>
                      <a:pt x="14940" y="6361"/>
                    </a:lnTo>
                    <a:lnTo>
                      <a:pt x="14793" y="6487"/>
                    </a:lnTo>
                    <a:lnTo>
                      <a:pt x="14688" y="6696"/>
                    </a:lnTo>
                    <a:lnTo>
                      <a:pt x="14584" y="6738"/>
                    </a:lnTo>
                    <a:lnTo>
                      <a:pt x="14479" y="6801"/>
                    </a:lnTo>
                    <a:lnTo>
                      <a:pt x="14375" y="6801"/>
                    </a:lnTo>
                    <a:lnTo>
                      <a:pt x="14312" y="6738"/>
                    </a:lnTo>
                    <a:lnTo>
                      <a:pt x="14144" y="6696"/>
                    </a:lnTo>
                    <a:lnTo>
                      <a:pt x="14061" y="6633"/>
                    </a:lnTo>
                    <a:lnTo>
                      <a:pt x="14144" y="6529"/>
                    </a:lnTo>
                    <a:lnTo>
                      <a:pt x="14207" y="6466"/>
                    </a:lnTo>
                    <a:lnTo>
                      <a:pt x="14270" y="6466"/>
                    </a:lnTo>
                    <a:lnTo>
                      <a:pt x="14375" y="6361"/>
                    </a:lnTo>
                    <a:lnTo>
                      <a:pt x="14458" y="6319"/>
                    </a:lnTo>
                    <a:lnTo>
                      <a:pt x="14479" y="6257"/>
                    </a:lnTo>
                    <a:lnTo>
                      <a:pt x="14458" y="6215"/>
                    </a:lnTo>
                    <a:lnTo>
                      <a:pt x="14375" y="6236"/>
                    </a:lnTo>
                    <a:lnTo>
                      <a:pt x="14333" y="6194"/>
                    </a:lnTo>
                    <a:lnTo>
                      <a:pt x="14354" y="6110"/>
                    </a:lnTo>
                    <a:lnTo>
                      <a:pt x="14458" y="6006"/>
                    </a:lnTo>
                    <a:lnTo>
                      <a:pt x="14437" y="5943"/>
                    </a:lnTo>
                    <a:lnTo>
                      <a:pt x="14542" y="5838"/>
                    </a:lnTo>
                    <a:lnTo>
                      <a:pt x="14542" y="5754"/>
                    </a:lnTo>
                    <a:lnTo>
                      <a:pt x="14521" y="5629"/>
                    </a:lnTo>
                    <a:lnTo>
                      <a:pt x="14375" y="5650"/>
                    </a:lnTo>
                    <a:lnTo>
                      <a:pt x="14375" y="5734"/>
                    </a:lnTo>
                    <a:lnTo>
                      <a:pt x="14165" y="5880"/>
                    </a:lnTo>
                    <a:lnTo>
                      <a:pt x="14061" y="5838"/>
                    </a:lnTo>
                    <a:lnTo>
                      <a:pt x="14165" y="6047"/>
                    </a:lnTo>
                    <a:lnTo>
                      <a:pt x="14103" y="6131"/>
                    </a:lnTo>
                    <a:lnTo>
                      <a:pt x="14061" y="6026"/>
                    </a:lnTo>
                    <a:lnTo>
                      <a:pt x="13914" y="6026"/>
                    </a:lnTo>
                    <a:lnTo>
                      <a:pt x="13810" y="6131"/>
                    </a:lnTo>
                    <a:lnTo>
                      <a:pt x="13893" y="6152"/>
                    </a:lnTo>
                    <a:lnTo>
                      <a:pt x="13851" y="6298"/>
                    </a:lnTo>
                    <a:lnTo>
                      <a:pt x="13747" y="6236"/>
                    </a:lnTo>
                    <a:lnTo>
                      <a:pt x="13642" y="6319"/>
                    </a:lnTo>
                    <a:lnTo>
                      <a:pt x="13684" y="6403"/>
                    </a:lnTo>
                    <a:lnTo>
                      <a:pt x="13789" y="6403"/>
                    </a:lnTo>
                    <a:lnTo>
                      <a:pt x="13831" y="6466"/>
                    </a:lnTo>
                    <a:lnTo>
                      <a:pt x="13642" y="6570"/>
                    </a:lnTo>
                    <a:lnTo>
                      <a:pt x="13579" y="6424"/>
                    </a:lnTo>
                    <a:lnTo>
                      <a:pt x="13433" y="6361"/>
                    </a:lnTo>
                    <a:lnTo>
                      <a:pt x="13391" y="6236"/>
                    </a:lnTo>
                    <a:lnTo>
                      <a:pt x="13391" y="5713"/>
                    </a:lnTo>
                    <a:lnTo>
                      <a:pt x="13496" y="5503"/>
                    </a:lnTo>
                    <a:lnTo>
                      <a:pt x="13475" y="5148"/>
                    </a:lnTo>
                    <a:lnTo>
                      <a:pt x="13538" y="5001"/>
                    </a:lnTo>
                    <a:lnTo>
                      <a:pt x="13517" y="4562"/>
                    </a:lnTo>
                    <a:lnTo>
                      <a:pt x="13517" y="4625"/>
                    </a:lnTo>
                    <a:lnTo>
                      <a:pt x="13370" y="4687"/>
                    </a:lnTo>
                    <a:lnTo>
                      <a:pt x="13266" y="4855"/>
                    </a:lnTo>
                    <a:lnTo>
                      <a:pt x="13349" y="4938"/>
                    </a:lnTo>
                    <a:lnTo>
                      <a:pt x="13287" y="5001"/>
                    </a:lnTo>
                    <a:lnTo>
                      <a:pt x="13349" y="5148"/>
                    </a:lnTo>
                    <a:lnTo>
                      <a:pt x="13307" y="5315"/>
                    </a:lnTo>
                    <a:lnTo>
                      <a:pt x="13245" y="5294"/>
                    </a:lnTo>
                    <a:lnTo>
                      <a:pt x="13161" y="5210"/>
                    </a:lnTo>
                    <a:lnTo>
                      <a:pt x="13119" y="5294"/>
                    </a:lnTo>
                    <a:lnTo>
                      <a:pt x="13119" y="5378"/>
                    </a:lnTo>
                    <a:lnTo>
                      <a:pt x="13056" y="5315"/>
                    </a:lnTo>
                    <a:lnTo>
                      <a:pt x="12952" y="5399"/>
                    </a:lnTo>
                    <a:lnTo>
                      <a:pt x="12952" y="5482"/>
                    </a:lnTo>
                    <a:lnTo>
                      <a:pt x="12889" y="5482"/>
                    </a:lnTo>
                    <a:lnTo>
                      <a:pt x="12638" y="5608"/>
                    </a:lnTo>
                    <a:lnTo>
                      <a:pt x="12491" y="5775"/>
                    </a:lnTo>
                    <a:lnTo>
                      <a:pt x="12429" y="5692"/>
                    </a:lnTo>
                    <a:lnTo>
                      <a:pt x="12429" y="5587"/>
                    </a:lnTo>
                    <a:lnTo>
                      <a:pt x="12575" y="5524"/>
                    </a:lnTo>
                    <a:lnTo>
                      <a:pt x="12596" y="5420"/>
                    </a:lnTo>
                    <a:lnTo>
                      <a:pt x="12491" y="5420"/>
                    </a:lnTo>
                    <a:lnTo>
                      <a:pt x="12387" y="5482"/>
                    </a:lnTo>
                    <a:lnTo>
                      <a:pt x="12178" y="5482"/>
                    </a:lnTo>
                    <a:lnTo>
                      <a:pt x="12052" y="5566"/>
                    </a:lnTo>
                    <a:lnTo>
                      <a:pt x="11780" y="5566"/>
                    </a:lnTo>
                    <a:lnTo>
                      <a:pt x="11424" y="5817"/>
                    </a:lnTo>
                    <a:lnTo>
                      <a:pt x="11257" y="5880"/>
                    </a:lnTo>
                    <a:lnTo>
                      <a:pt x="11111" y="6089"/>
                    </a:lnTo>
                    <a:lnTo>
                      <a:pt x="11090" y="5985"/>
                    </a:lnTo>
                    <a:lnTo>
                      <a:pt x="11215" y="5796"/>
                    </a:lnTo>
                    <a:lnTo>
                      <a:pt x="11173" y="5713"/>
                    </a:lnTo>
                    <a:lnTo>
                      <a:pt x="10985" y="5817"/>
                    </a:lnTo>
                    <a:lnTo>
                      <a:pt x="10964" y="5775"/>
                    </a:lnTo>
                    <a:lnTo>
                      <a:pt x="10880" y="5796"/>
                    </a:lnTo>
                    <a:lnTo>
                      <a:pt x="10797" y="5838"/>
                    </a:lnTo>
                    <a:lnTo>
                      <a:pt x="10734" y="5775"/>
                    </a:lnTo>
                    <a:lnTo>
                      <a:pt x="10629" y="5796"/>
                    </a:lnTo>
                    <a:lnTo>
                      <a:pt x="10587" y="5880"/>
                    </a:lnTo>
                    <a:lnTo>
                      <a:pt x="10315" y="6047"/>
                    </a:lnTo>
                    <a:lnTo>
                      <a:pt x="10211" y="6047"/>
                    </a:lnTo>
                    <a:lnTo>
                      <a:pt x="10022" y="6110"/>
                    </a:lnTo>
                    <a:lnTo>
                      <a:pt x="9897" y="6257"/>
                    </a:lnTo>
                    <a:lnTo>
                      <a:pt x="9939" y="6361"/>
                    </a:lnTo>
                    <a:lnTo>
                      <a:pt x="9834" y="6340"/>
                    </a:lnTo>
                    <a:lnTo>
                      <a:pt x="9792" y="6403"/>
                    </a:lnTo>
                    <a:lnTo>
                      <a:pt x="9688" y="6361"/>
                    </a:lnTo>
                    <a:lnTo>
                      <a:pt x="9657" y="6408"/>
                    </a:lnTo>
                    <a:lnTo>
                      <a:pt x="9657" y="6408"/>
                    </a:lnTo>
                    <a:lnTo>
                      <a:pt x="9583" y="6319"/>
                    </a:lnTo>
                    <a:lnTo>
                      <a:pt x="9625" y="6215"/>
                    </a:lnTo>
                    <a:lnTo>
                      <a:pt x="9709" y="6215"/>
                    </a:lnTo>
                    <a:lnTo>
                      <a:pt x="9792" y="6110"/>
                    </a:lnTo>
                    <a:lnTo>
                      <a:pt x="9897" y="6026"/>
                    </a:lnTo>
                    <a:lnTo>
                      <a:pt x="9939" y="6068"/>
                    </a:lnTo>
                    <a:lnTo>
                      <a:pt x="10022" y="6026"/>
                    </a:lnTo>
                    <a:lnTo>
                      <a:pt x="10043" y="5943"/>
                    </a:lnTo>
                    <a:lnTo>
                      <a:pt x="10169" y="5838"/>
                    </a:lnTo>
                    <a:lnTo>
                      <a:pt x="10211" y="5901"/>
                    </a:lnTo>
                    <a:lnTo>
                      <a:pt x="10462" y="5796"/>
                    </a:lnTo>
                    <a:lnTo>
                      <a:pt x="10546" y="5650"/>
                    </a:lnTo>
                    <a:lnTo>
                      <a:pt x="10671" y="5608"/>
                    </a:lnTo>
                    <a:lnTo>
                      <a:pt x="10880" y="5629"/>
                    </a:lnTo>
                    <a:lnTo>
                      <a:pt x="10901" y="5587"/>
                    </a:lnTo>
                    <a:lnTo>
                      <a:pt x="11090" y="5587"/>
                    </a:lnTo>
                    <a:lnTo>
                      <a:pt x="11278" y="5503"/>
                    </a:lnTo>
                    <a:lnTo>
                      <a:pt x="11320" y="5587"/>
                    </a:lnTo>
                    <a:lnTo>
                      <a:pt x="11383" y="5587"/>
                    </a:lnTo>
                    <a:lnTo>
                      <a:pt x="11445" y="5524"/>
                    </a:lnTo>
                    <a:lnTo>
                      <a:pt x="11529" y="5524"/>
                    </a:lnTo>
                    <a:lnTo>
                      <a:pt x="11675" y="5503"/>
                    </a:lnTo>
                    <a:lnTo>
                      <a:pt x="11738" y="5399"/>
                    </a:lnTo>
                    <a:lnTo>
                      <a:pt x="11989" y="5315"/>
                    </a:lnTo>
                    <a:lnTo>
                      <a:pt x="12240" y="5231"/>
                    </a:lnTo>
                    <a:lnTo>
                      <a:pt x="12261" y="5127"/>
                    </a:lnTo>
                    <a:lnTo>
                      <a:pt x="12324" y="5127"/>
                    </a:lnTo>
                    <a:lnTo>
                      <a:pt x="12366" y="5085"/>
                    </a:lnTo>
                    <a:lnTo>
                      <a:pt x="12324" y="5022"/>
                    </a:lnTo>
                    <a:lnTo>
                      <a:pt x="12324" y="4918"/>
                    </a:lnTo>
                    <a:lnTo>
                      <a:pt x="12240" y="4876"/>
                    </a:lnTo>
                    <a:lnTo>
                      <a:pt x="12219" y="4918"/>
                    </a:lnTo>
                    <a:lnTo>
                      <a:pt x="12219" y="5001"/>
                    </a:lnTo>
                    <a:lnTo>
                      <a:pt x="12115" y="5022"/>
                    </a:lnTo>
                    <a:lnTo>
                      <a:pt x="12073" y="4980"/>
                    </a:lnTo>
                    <a:lnTo>
                      <a:pt x="12031" y="4980"/>
                    </a:lnTo>
                    <a:lnTo>
                      <a:pt x="12010" y="4938"/>
                    </a:lnTo>
                    <a:lnTo>
                      <a:pt x="11885" y="4938"/>
                    </a:lnTo>
                    <a:lnTo>
                      <a:pt x="11696" y="5001"/>
                    </a:lnTo>
                    <a:lnTo>
                      <a:pt x="11634" y="5106"/>
                    </a:lnTo>
                    <a:lnTo>
                      <a:pt x="11571" y="5169"/>
                    </a:lnTo>
                    <a:lnTo>
                      <a:pt x="11508" y="5085"/>
                    </a:lnTo>
                    <a:lnTo>
                      <a:pt x="11466" y="5085"/>
                    </a:lnTo>
                    <a:lnTo>
                      <a:pt x="11362" y="5169"/>
                    </a:lnTo>
                    <a:lnTo>
                      <a:pt x="11090" y="5252"/>
                    </a:lnTo>
                    <a:lnTo>
                      <a:pt x="10755" y="5273"/>
                    </a:lnTo>
                    <a:lnTo>
                      <a:pt x="10692" y="5210"/>
                    </a:lnTo>
                    <a:lnTo>
                      <a:pt x="10629" y="5210"/>
                    </a:lnTo>
                    <a:lnTo>
                      <a:pt x="10650" y="5273"/>
                    </a:lnTo>
                    <a:lnTo>
                      <a:pt x="10587" y="5315"/>
                    </a:lnTo>
                    <a:lnTo>
                      <a:pt x="10483" y="5294"/>
                    </a:lnTo>
                    <a:lnTo>
                      <a:pt x="10420" y="5294"/>
                    </a:lnTo>
                    <a:lnTo>
                      <a:pt x="10357" y="5420"/>
                    </a:lnTo>
                    <a:lnTo>
                      <a:pt x="10211" y="5587"/>
                    </a:lnTo>
                    <a:lnTo>
                      <a:pt x="10148" y="5524"/>
                    </a:lnTo>
                    <a:lnTo>
                      <a:pt x="10043" y="5524"/>
                    </a:lnTo>
                    <a:lnTo>
                      <a:pt x="10022" y="5503"/>
                    </a:lnTo>
                    <a:lnTo>
                      <a:pt x="9897" y="5503"/>
                    </a:lnTo>
                    <a:lnTo>
                      <a:pt x="9813" y="5566"/>
                    </a:lnTo>
                    <a:lnTo>
                      <a:pt x="9730" y="5566"/>
                    </a:lnTo>
                    <a:lnTo>
                      <a:pt x="9688" y="5629"/>
                    </a:lnTo>
                    <a:lnTo>
                      <a:pt x="9583" y="5671"/>
                    </a:lnTo>
                    <a:lnTo>
                      <a:pt x="9478" y="5734"/>
                    </a:lnTo>
                    <a:lnTo>
                      <a:pt x="9311" y="5817"/>
                    </a:lnTo>
                    <a:lnTo>
                      <a:pt x="9123" y="5880"/>
                    </a:lnTo>
                    <a:lnTo>
                      <a:pt x="9081" y="5985"/>
                    </a:lnTo>
                    <a:lnTo>
                      <a:pt x="9081" y="6152"/>
                    </a:lnTo>
                    <a:lnTo>
                      <a:pt x="9102" y="6466"/>
                    </a:lnTo>
                    <a:lnTo>
                      <a:pt x="9081" y="6633"/>
                    </a:lnTo>
                    <a:lnTo>
                      <a:pt x="9018" y="6612"/>
                    </a:lnTo>
                    <a:lnTo>
                      <a:pt x="8955" y="6654"/>
                    </a:lnTo>
                    <a:lnTo>
                      <a:pt x="8704" y="6863"/>
                    </a:lnTo>
                    <a:lnTo>
                      <a:pt x="8788" y="6759"/>
                    </a:lnTo>
                    <a:lnTo>
                      <a:pt x="8893" y="6633"/>
                    </a:lnTo>
                    <a:lnTo>
                      <a:pt x="8914" y="6550"/>
                    </a:lnTo>
                    <a:lnTo>
                      <a:pt x="8872" y="6529"/>
                    </a:lnTo>
                    <a:lnTo>
                      <a:pt x="8872" y="6445"/>
                    </a:lnTo>
                    <a:lnTo>
                      <a:pt x="8746" y="6257"/>
                    </a:lnTo>
                    <a:lnTo>
                      <a:pt x="8662" y="6257"/>
                    </a:lnTo>
                    <a:lnTo>
                      <a:pt x="8600" y="6173"/>
                    </a:lnTo>
                    <a:lnTo>
                      <a:pt x="8537" y="6152"/>
                    </a:lnTo>
                    <a:lnTo>
                      <a:pt x="8537" y="6006"/>
                    </a:lnTo>
                    <a:lnTo>
                      <a:pt x="8390" y="5817"/>
                    </a:lnTo>
                    <a:lnTo>
                      <a:pt x="8370" y="5817"/>
                    </a:lnTo>
                    <a:lnTo>
                      <a:pt x="8286" y="5796"/>
                    </a:lnTo>
                    <a:lnTo>
                      <a:pt x="8265" y="5692"/>
                    </a:lnTo>
                    <a:lnTo>
                      <a:pt x="8181" y="5629"/>
                    </a:lnTo>
                    <a:lnTo>
                      <a:pt x="8139" y="5671"/>
                    </a:lnTo>
                    <a:lnTo>
                      <a:pt x="8035" y="5587"/>
                    </a:lnTo>
                    <a:lnTo>
                      <a:pt x="7846" y="5378"/>
                    </a:lnTo>
                    <a:lnTo>
                      <a:pt x="7805" y="5190"/>
                    </a:lnTo>
                    <a:lnTo>
                      <a:pt x="7805" y="5001"/>
                    </a:lnTo>
                    <a:lnTo>
                      <a:pt x="7763" y="4980"/>
                    </a:lnTo>
                    <a:lnTo>
                      <a:pt x="7721" y="5043"/>
                    </a:lnTo>
                    <a:lnTo>
                      <a:pt x="7658" y="5001"/>
                    </a:lnTo>
                    <a:lnTo>
                      <a:pt x="7616" y="4876"/>
                    </a:lnTo>
                    <a:lnTo>
                      <a:pt x="7658" y="4750"/>
                    </a:lnTo>
                    <a:lnTo>
                      <a:pt x="7637" y="4729"/>
                    </a:lnTo>
                    <a:lnTo>
                      <a:pt x="7658" y="4646"/>
                    </a:lnTo>
                    <a:lnTo>
                      <a:pt x="7533" y="4520"/>
                    </a:lnTo>
                    <a:lnTo>
                      <a:pt x="7533" y="4415"/>
                    </a:lnTo>
                    <a:lnTo>
                      <a:pt x="7428" y="4332"/>
                    </a:lnTo>
                    <a:lnTo>
                      <a:pt x="7386" y="4332"/>
                    </a:lnTo>
                    <a:lnTo>
                      <a:pt x="7323" y="4248"/>
                    </a:lnTo>
                    <a:lnTo>
                      <a:pt x="7219" y="4164"/>
                    </a:lnTo>
                    <a:lnTo>
                      <a:pt x="7114" y="4164"/>
                    </a:lnTo>
                    <a:lnTo>
                      <a:pt x="6800" y="3934"/>
                    </a:lnTo>
                    <a:lnTo>
                      <a:pt x="6717" y="3934"/>
                    </a:lnTo>
                    <a:lnTo>
                      <a:pt x="6696" y="3850"/>
                    </a:lnTo>
                    <a:lnTo>
                      <a:pt x="0" y="16091"/>
                    </a:lnTo>
                    <a:lnTo>
                      <a:pt x="377" y="16091"/>
                    </a:lnTo>
                    <a:lnTo>
                      <a:pt x="502" y="16153"/>
                    </a:lnTo>
                    <a:lnTo>
                      <a:pt x="711" y="16007"/>
                    </a:lnTo>
                    <a:lnTo>
                      <a:pt x="1004" y="16049"/>
                    </a:lnTo>
                    <a:lnTo>
                      <a:pt x="858" y="16300"/>
                    </a:lnTo>
                    <a:lnTo>
                      <a:pt x="921" y="16446"/>
                    </a:lnTo>
                    <a:lnTo>
                      <a:pt x="1025" y="16718"/>
                    </a:lnTo>
                    <a:lnTo>
                      <a:pt x="1172" y="17388"/>
                    </a:lnTo>
                    <a:lnTo>
                      <a:pt x="1235" y="17534"/>
                    </a:lnTo>
                    <a:lnTo>
                      <a:pt x="1130" y="17702"/>
                    </a:lnTo>
                    <a:lnTo>
                      <a:pt x="1130" y="17765"/>
                    </a:lnTo>
                    <a:lnTo>
                      <a:pt x="1172" y="17765"/>
                    </a:lnTo>
                    <a:lnTo>
                      <a:pt x="1381" y="17744"/>
                    </a:lnTo>
                    <a:lnTo>
                      <a:pt x="1569" y="17723"/>
                    </a:lnTo>
                    <a:lnTo>
                      <a:pt x="1695" y="17639"/>
                    </a:lnTo>
                    <a:lnTo>
                      <a:pt x="1862" y="17409"/>
                    </a:lnTo>
                    <a:lnTo>
                      <a:pt x="1988" y="17283"/>
                    </a:lnTo>
                    <a:lnTo>
                      <a:pt x="2197" y="17200"/>
                    </a:lnTo>
                    <a:lnTo>
                      <a:pt x="2260" y="17179"/>
                    </a:lnTo>
                    <a:lnTo>
                      <a:pt x="2469" y="17116"/>
                    </a:lnTo>
                    <a:lnTo>
                      <a:pt x="2636" y="17116"/>
                    </a:lnTo>
                    <a:lnTo>
                      <a:pt x="2783" y="17221"/>
                    </a:lnTo>
                    <a:lnTo>
                      <a:pt x="2783" y="17325"/>
                    </a:lnTo>
                    <a:lnTo>
                      <a:pt x="2804" y="17409"/>
                    </a:lnTo>
                    <a:lnTo>
                      <a:pt x="2720" y="17555"/>
                    </a:lnTo>
                    <a:lnTo>
                      <a:pt x="2699" y="17639"/>
                    </a:lnTo>
                    <a:lnTo>
                      <a:pt x="2825" y="17974"/>
                    </a:lnTo>
                    <a:lnTo>
                      <a:pt x="2804" y="18078"/>
                    </a:lnTo>
                    <a:lnTo>
                      <a:pt x="2846" y="18288"/>
                    </a:lnTo>
                    <a:lnTo>
                      <a:pt x="2992" y="18455"/>
                    </a:lnTo>
                    <a:lnTo>
                      <a:pt x="3013" y="18664"/>
                    </a:lnTo>
                    <a:lnTo>
                      <a:pt x="3055" y="18748"/>
                    </a:lnTo>
                    <a:lnTo>
                      <a:pt x="3097" y="18853"/>
                    </a:lnTo>
                    <a:lnTo>
                      <a:pt x="3034" y="18957"/>
                    </a:lnTo>
                    <a:lnTo>
                      <a:pt x="3034" y="19062"/>
                    </a:lnTo>
                    <a:lnTo>
                      <a:pt x="3055" y="19146"/>
                    </a:lnTo>
                    <a:lnTo>
                      <a:pt x="3013" y="19501"/>
                    </a:lnTo>
                    <a:lnTo>
                      <a:pt x="3013" y="19920"/>
                    </a:lnTo>
                    <a:lnTo>
                      <a:pt x="3034" y="20338"/>
                    </a:lnTo>
                    <a:lnTo>
                      <a:pt x="2929" y="20380"/>
                    </a:lnTo>
                    <a:lnTo>
                      <a:pt x="2929" y="20464"/>
                    </a:lnTo>
                    <a:lnTo>
                      <a:pt x="2971" y="20464"/>
                    </a:lnTo>
                    <a:lnTo>
                      <a:pt x="3055" y="20527"/>
                    </a:lnTo>
                    <a:lnTo>
                      <a:pt x="3076" y="20568"/>
                    </a:lnTo>
                    <a:lnTo>
                      <a:pt x="3034" y="20589"/>
                    </a:lnTo>
                    <a:lnTo>
                      <a:pt x="2971" y="20652"/>
                    </a:lnTo>
                    <a:lnTo>
                      <a:pt x="3013" y="20736"/>
                    </a:lnTo>
                    <a:lnTo>
                      <a:pt x="3055" y="20778"/>
                    </a:lnTo>
                    <a:lnTo>
                      <a:pt x="3076" y="20861"/>
                    </a:lnTo>
                    <a:lnTo>
                      <a:pt x="3055" y="20903"/>
                    </a:lnTo>
                    <a:lnTo>
                      <a:pt x="3055" y="20966"/>
                    </a:lnTo>
                    <a:lnTo>
                      <a:pt x="3160" y="20966"/>
                    </a:lnTo>
                    <a:lnTo>
                      <a:pt x="3243" y="20987"/>
                    </a:lnTo>
                    <a:lnTo>
                      <a:pt x="3348" y="21154"/>
                    </a:lnTo>
                    <a:lnTo>
                      <a:pt x="3369" y="21217"/>
                    </a:lnTo>
                    <a:lnTo>
                      <a:pt x="3452" y="21280"/>
                    </a:lnTo>
                    <a:lnTo>
                      <a:pt x="3578" y="21363"/>
                    </a:lnTo>
                    <a:lnTo>
                      <a:pt x="3641" y="21468"/>
                    </a:lnTo>
                    <a:lnTo>
                      <a:pt x="3641" y="21573"/>
                    </a:lnTo>
                    <a:lnTo>
                      <a:pt x="3683" y="21594"/>
                    </a:lnTo>
                    <a:lnTo>
                      <a:pt x="3704" y="21635"/>
                    </a:lnTo>
                    <a:lnTo>
                      <a:pt x="3683" y="21698"/>
                    </a:lnTo>
                    <a:lnTo>
                      <a:pt x="3683" y="21740"/>
                    </a:lnTo>
                    <a:lnTo>
                      <a:pt x="3641" y="21782"/>
                    </a:lnTo>
                    <a:lnTo>
                      <a:pt x="3641" y="21845"/>
                    </a:lnTo>
                    <a:lnTo>
                      <a:pt x="3641" y="21887"/>
                    </a:lnTo>
                    <a:lnTo>
                      <a:pt x="3662" y="21907"/>
                    </a:lnTo>
                    <a:lnTo>
                      <a:pt x="3599" y="22033"/>
                    </a:lnTo>
                    <a:lnTo>
                      <a:pt x="3452" y="22326"/>
                    </a:lnTo>
                    <a:lnTo>
                      <a:pt x="3432" y="22514"/>
                    </a:lnTo>
                    <a:lnTo>
                      <a:pt x="3285" y="22661"/>
                    </a:lnTo>
                    <a:lnTo>
                      <a:pt x="3285" y="22744"/>
                    </a:lnTo>
                    <a:lnTo>
                      <a:pt x="3327" y="22744"/>
                    </a:lnTo>
                    <a:lnTo>
                      <a:pt x="3494" y="22535"/>
                    </a:lnTo>
                    <a:lnTo>
                      <a:pt x="3536" y="22410"/>
                    </a:lnTo>
                    <a:lnTo>
                      <a:pt x="3662" y="22305"/>
                    </a:lnTo>
                    <a:lnTo>
                      <a:pt x="3683" y="22347"/>
                    </a:lnTo>
                    <a:lnTo>
                      <a:pt x="3766" y="22368"/>
                    </a:lnTo>
                    <a:lnTo>
                      <a:pt x="3766" y="22431"/>
                    </a:lnTo>
                    <a:lnTo>
                      <a:pt x="3599" y="22514"/>
                    </a:lnTo>
                    <a:lnTo>
                      <a:pt x="3557" y="22619"/>
                    </a:lnTo>
                    <a:lnTo>
                      <a:pt x="3390" y="22786"/>
                    </a:lnTo>
                    <a:lnTo>
                      <a:pt x="3390" y="22828"/>
                    </a:lnTo>
                    <a:lnTo>
                      <a:pt x="3473" y="22828"/>
                    </a:lnTo>
                    <a:lnTo>
                      <a:pt x="3432" y="22870"/>
                    </a:lnTo>
                    <a:lnTo>
                      <a:pt x="3285" y="22849"/>
                    </a:lnTo>
                    <a:lnTo>
                      <a:pt x="3222" y="22870"/>
                    </a:lnTo>
                    <a:lnTo>
                      <a:pt x="3160" y="23037"/>
                    </a:lnTo>
                    <a:lnTo>
                      <a:pt x="3055" y="23142"/>
                    </a:lnTo>
                    <a:lnTo>
                      <a:pt x="3076" y="23268"/>
                    </a:lnTo>
                    <a:lnTo>
                      <a:pt x="3034" y="23247"/>
                    </a:lnTo>
                    <a:lnTo>
                      <a:pt x="2971" y="23184"/>
                    </a:lnTo>
                    <a:lnTo>
                      <a:pt x="2908" y="23247"/>
                    </a:lnTo>
                    <a:lnTo>
                      <a:pt x="2908" y="23393"/>
                    </a:lnTo>
                    <a:lnTo>
                      <a:pt x="3013" y="23393"/>
                    </a:lnTo>
                    <a:lnTo>
                      <a:pt x="3034" y="23477"/>
                    </a:lnTo>
                    <a:lnTo>
                      <a:pt x="2971" y="23665"/>
                    </a:lnTo>
                    <a:lnTo>
                      <a:pt x="2950" y="23937"/>
                    </a:lnTo>
                    <a:lnTo>
                      <a:pt x="3013" y="24125"/>
                    </a:lnTo>
                    <a:lnTo>
                      <a:pt x="3076" y="24293"/>
                    </a:lnTo>
                    <a:lnTo>
                      <a:pt x="3160" y="24314"/>
                    </a:lnTo>
                    <a:lnTo>
                      <a:pt x="3180" y="24230"/>
                    </a:lnTo>
                    <a:lnTo>
                      <a:pt x="3264" y="24146"/>
                    </a:lnTo>
                    <a:lnTo>
                      <a:pt x="3452" y="24104"/>
                    </a:lnTo>
                    <a:lnTo>
                      <a:pt x="3557" y="24021"/>
                    </a:lnTo>
                    <a:lnTo>
                      <a:pt x="3662" y="23895"/>
                    </a:lnTo>
                    <a:lnTo>
                      <a:pt x="3704" y="23895"/>
                    </a:lnTo>
                    <a:lnTo>
                      <a:pt x="3704" y="24021"/>
                    </a:lnTo>
                    <a:lnTo>
                      <a:pt x="3662" y="24125"/>
                    </a:lnTo>
                    <a:lnTo>
                      <a:pt x="3599" y="24146"/>
                    </a:lnTo>
                    <a:lnTo>
                      <a:pt x="3536" y="24251"/>
                    </a:lnTo>
                    <a:lnTo>
                      <a:pt x="3536" y="24314"/>
                    </a:lnTo>
                    <a:lnTo>
                      <a:pt x="3641" y="24397"/>
                    </a:lnTo>
                    <a:lnTo>
                      <a:pt x="3704" y="24460"/>
                    </a:lnTo>
                    <a:lnTo>
                      <a:pt x="3808" y="24460"/>
                    </a:lnTo>
                    <a:lnTo>
                      <a:pt x="3892" y="24502"/>
                    </a:lnTo>
                    <a:lnTo>
                      <a:pt x="3955" y="24544"/>
                    </a:lnTo>
                    <a:lnTo>
                      <a:pt x="3808" y="24502"/>
                    </a:lnTo>
                    <a:lnTo>
                      <a:pt x="3683" y="24502"/>
                    </a:lnTo>
                    <a:lnTo>
                      <a:pt x="3578" y="24439"/>
                    </a:lnTo>
                    <a:lnTo>
                      <a:pt x="3432" y="24439"/>
                    </a:lnTo>
                    <a:lnTo>
                      <a:pt x="3369" y="24523"/>
                    </a:lnTo>
                    <a:lnTo>
                      <a:pt x="3369" y="24607"/>
                    </a:lnTo>
                    <a:lnTo>
                      <a:pt x="3432" y="24669"/>
                    </a:lnTo>
                    <a:lnTo>
                      <a:pt x="3452" y="24920"/>
                    </a:lnTo>
                    <a:lnTo>
                      <a:pt x="3494" y="24983"/>
                    </a:lnTo>
                    <a:lnTo>
                      <a:pt x="3557" y="24983"/>
                    </a:lnTo>
                    <a:lnTo>
                      <a:pt x="3641" y="24941"/>
                    </a:lnTo>
                    <a:lnTo>
                      <a:pt x="3683" y="24983"/>
                    </a:lnTo>
                    <a:lnTo>
                      <a:pt x="3641" y="25046"/>
                    </a:lnTo>
                    <a:lnTo>
                      <a:pt x="3599" y="25088"/>
                    </a:lnTo>
                    <a:lnTo>
                      <a:pt x="3683" y="25151"/>
                    </a:lnTo>
                    <a:lnTo>
                      <a:pt x="3683" y="25192"/>
                    </a:lnTo>
                    <a:lnTo>
                      <a:pt x="3662" y="25255"/>
                    </a:lnTo>
                    <a:lnTo>
                      <a:pt x="3557" y="25234"/>
                    </a:lnTo>
                    <a:lnTo>
                      <a:pt x="3411" y="25276"/>
                    </a:lnTo>
                    <a:lnTo>
                      <a:pt x="3264" y="25381"/>
                    </a:lnTo>
                    <a:lnTo>
                      <a:pt x="3243" y="25423"/>
                    </a:lnTo>
                    <a:lnTo>
                      <a:pt x="3306" y="25485"/>
                    </a:lnTo>
                    <a:lnTo>
                      <a:pt x="3452" y="25423"/>
                    </a:lnTo>
                    <a:lnTo>
                      <a:pt x="3536" y="25465"/>
                    </a:lnTo>
                    <a:lnTo>
                      <a:pt x="3452" y="25485"/>
                    </a:lnTo>
                    <a:lnTo>
                      <a:pt x="3432" y="25548"/>
                    </a:lnTo>
                    <a:lnTo>
                      <a:pt x="3515" y="25632"/>
                    </a:lnTo>
                    <a:lnTo>
                      <a:pt x="3662" y="25590"/>
                    </a:lnTo>
                    <a:lnTo>
                      <a:pt x="3829" y="25465"/>
                    </a:lnTo>
                    <a:lnTo>
                      <a:pt x="3934" y="25297"/>
                    </a:lnTo>
                    <a:lnTo>
                      <a:pt x="4038" y="25297"/>
                    </a:lnTo>
                    <a:lnTo>
                      <a:pt x="4143" y="25213"/>
                    </a:lnTo>
                    <a:lnTo>
                      <a:pt x="4164" y="25109"/>
                    </a:lnTo>
                    <a:lnTo>
                      <a:pt x="4185" y="25088"/>
                    </a:lnTo>
                    <a:lnTo>
                      <a:pt x="4206" y="25172"/>
                    </a:lnTo>
                    <a:lnTo>
                      <a:pt x="4143" y="25339"/>
                    </a:lnTo>
                    <a:lnTo>
                      <a:pt x="4038" y="25402"/>
                    </a:lnTo>
                    <a:lnTo>
                      <a:pt x="3913" y="25465"/>
                    </a:lnTo>
                    <a:lnTo>
                      <a:pt x="3892" y="25548"/>
                    </a:lnTo>
                    <a:lnTo>
                      <a:pt x="3955" y="25611"/>
                    </a:lnTo>
                    <a:lnTo>
                      <a:pt x="4038" y="25590"/>
                    </a:lnTo>
                    <a:lnTo>
                      <a:pt x="4164" y="25590"/>
                    </a:lnTo>
                    <a:lnTo>
                      <a:pt x="4268" y="25611"/>
                    </a:lnTo>
                    <a:lnTo>
                      <a:pt x="4122" y="25611"/>
                    </a:lnTo>
                    <a:lnTo>
                      <a:pt x="4017" y="25674"/>
                    </a:lnTo>
                    <a:lnTo>
                      <a:pt x="4017" y="25820"/>
                    </a:lnTo>
                    <a:lnTo>
                      <a:pt x="4059" y="25967"/>
                    </a:lnTo>
                    <a:lnTo>
                      <a:pt x="4017" y="25988"/>
                    </a:lnTo>
                    <a:lnTo>
                      <a:pt x="3976" y="25904"/>
                    </a:lnTo>
                    <a:lnTo>
                      <a:pt x="3976" y="25757"/>
                    </a:lnTo>
                    <a:lnTo>
                      <a:pt x="3913" y="25674"/>
                    </a:lnTo>
                    <a:lnTo>
                      <a:pt x="3850" y="25716"/>
                    </a:lnTo>
                    <a:lnTo>
                      <a:pt x="3578" y="25904"/>
                    </a:lnTo>
                    <a:lnTo>
                      <a:pt x="3536" y="25988"/>
                    </a:lnTo>
                    <a:lnTo>
                      <a:pt x="3369" y="26071"/>
                    </a:lnTo>
                    <a:lnTo>
                      <a:pt x="3327" y="26134"/>
                    </a:lnTo>
                    <a:lnTo>
                      <a:pt x="3348" y="26218"/>
                    </a:lnTo>
                    <a:lnTo>
                      <a:pt x="3348" y="26301"/>
                    </a:lnTo>
                    <a:lnTo>
                      <a:pt x="3369" y="26322"/>
                    </a:lnTo>
                    <a:lnTo>
                      <a:pt x="3452" y="26281"/>
                    </a:lnTo>
                    <a:lnTo>
                      <a:pt x="3557" y="26218"/>
                    </a:lnTo>
                    <a:lnTo>
                      <a:pt x="3599" y="26113"/>
                    </a:lnTo>
                    <a:lnTo>
                      <a:pt x="3662" y="26134"/>
                    </a:lnTo>
                    <a:lnTo>
                      <a:pt x="3704" y="26197"/>
                    </a:lnTo>
                    <a:lnTo>
                      <a:pt x="3892" y="26218"/>
                    </a:lnTo>
                    <a:lnTo>
                      <a:pt x="3871" y="26239"/>
                    </a:lnTo>
                    <a:lnTo>
                      <a:pt x="3766" y="26218"/>
                    </a:lnTo>
                    <a:lnTo>
                      <a:pt x="3599" y="26218"/>
                    </a:lnTo>
                    <a:lnTo>
                      <a:pt x="3536" y="26281"/>
                    </a:lnTo>
                    <a:lnTo>
                      <a:pt x="3536" y="26322"/>
                    </a:lnTo>
                    <a:lnTo>
                      <a:pt x="3557" y="26385"/>
                    </a:lnTo>
                    <a:lnTo>
                      <a:pt x="3473" y="26406"/>
                    </a:lnTo>
                    <a:lnTo>
                      <a:pt x="3432" y="26385"/>
                    </a:lnTo>
                    <a:lnTo>
                      <a:pt x="3264" y="26427"/>
                    </a:lnTo>
                    <a:lnTo>
                      <a:pt x="3264" y="26490"/>
                    </a:lnTo>
                    <a:lnTo>
                      <a:pt x="3390" y="26490"/>
                    </a:lnTo>
                    <a:lnTo>
                      <a:pt x="3473" y="26532"/>
                    </a:lnTo>
                    <a:lnTo>
                      <a:pt x="3578" y="26532"/>
                    </a:lnTo>
                    <a:lnTo>
                      <a:pt x="3515" y="26594"/>
                    </a:lnTo>
                    <a:lnTo>
                      <a:pt x="3390" y="26594"/>
                    </a:lnTo>
                    <a:lnTo>
                      <a:pt x="3327" y="26532"/>
                    </a:lnTo>
                    <a:lnTo>
                      <a:pt x="3222" y="26553"/>
                    </a:lnTo>
                    <a:lnTo>
                      <a:pt x="3180" y="26657"/>
                    </a:lnTo>
                    <a:lnTo>
                      <a:pt x="3243" y="26720"/>
                    </a:lnTo>
                    <a:lnTo>
                      <a:pt x="3327" y="26720"/>
                    </a:lnTo>
                    <a:lnTo>
                      <a:pt x="3452" y="26699"/>
                    </a:lnTo>
                    <a:lnTo>
                      <a:pt x="3536" y="26741"/>
                    </a:lnTo>
                    <a:lnTo>
                      <a:pt x="3683" y="26741"/>
                    </a:lnTo>
                    <a:lnTo>
                      <a:pt x="3662" y="26804"/>
                    </a:lnTo>
                    <a:lnTo>
                      <a:pt x="3557" y="26825"/>
                    </a:lnTo>
                    <a:lnTo>
                      <a:pt x="3452" y="26804"/>
                    </a:lnTo>
                    <a:lnTo>
                      <a:pt x="3432" y="26825"/>
                    </a:lnTo>
                    <a:lnTo>
                      <a:pt x="3452" y="26845"/>
                    </a:lnTo>
                    <a:lnTo>
                      <a:pt x="3662" y="26845"/>
                    </a:lnTo>
                    <a:lnTo>
                      <a:pt x="3662" y="26908"/>
                    </a:lnTo>
                    <a:lnTo>
                      <a:pt x="3536" y="26929"/>
                    </a:lnTo>
                    <a:lnTo>
                      <a:pt x="3390" y="26908"/>
                    </a:lnTo>
                    <a:lnTo>
                      <a:pt x="3327" y="26845"/>
                    </a:lnTo>
                    <a:lnTo>
                      <a:pt x="3264" y="26908"/>
                    </a:lnTo>
                    <a:lnTo>
                      <a:pt x="3327" y="27013"/>
                    </a:lnTo>
                    <a:lnTo>
                      <a:pt x="3452" y="27076"/>
                    </a:lnTo>
                    <a:lnTo>
                      <a:pt x="3473" y="27013"/>
                    </a:lnTo>
                    <a:lnTo>
                      <a:pt x="3557" y="27013"/>
                    </a:lnTo>
                    <a:lnTo>
                      <a:pt x="3641" y="27055"/>
                    </a:lnTo>
                    <a:lnTo>
                      <a:pt x="3787" y="27034"/>
                    </a:lnTo>
                    <a:lnTo>
                      <a:pt x="3850" y="27076"/>
                    </a:lnTo>
                    <a:lnTo>
                      <a:pt x="3766" y="27117"/>
                    </a:lnTo>
                    <a:lnTo>
                      <a:pt x="3766" y="27159"/>
                    </a:lnTo>
                    <a:lnTo>
                      <a:pt x="3871" y="27159"/>
                    </a:lnTo>
                    <a:lnTo>
                      <a:pt x="3892" y="27243"/>
                    </a:lnTo>
                    <a:lnTo>
                      <a:pt x="4026" y="27276"/>
                    </a:lnTo>
                    <a:lnTo>
                      <a:pt x="3976" y="27285"/>
                    </a:lnTo>
                    <a:lnTo>
                      <a:pt x="3871" y="27285"/>
                    </a:lnTo>
                    <a:lnTo>
                      <a:pt x="3787" y="27369"/>
                    </a:lnTo>
                    <a:lnTo>
                      <a:pt x="3787" y="27431"/>
                    </a:lnTo>
                    <a:lnTo>
                      <a:pt x="3871" y="27473"/>
                    </a:lnTo>
                    <a:lnTo>
                      <a:pt x="3913" y="27431"/>
                    </a:lnTo>
                    <a:lnTo>
                      <a:pt x="3976" y="27389"/>
                    </a:lnTo>
                    <a:lnTo>
                      <a:pt x="3996" y="27452"/>
                    </a:lnTo>
                    <a:lnTo>
                      <a:pt x="4017" y="27452"/>
                    </a:lnTo>
                    <a:lnTo>
                      <a:pt x="4080" y="27369"/>
                    </a:lnTo>
                    <a:lnTo>
                      <a:pt x="4185" y="27306"/>
                    </a:lnTo>
                    <a:lnTo>
                      <a:pt x="4185" y="27369"/>
                    </a:lnTo>
                    <a:lnTo>
                      <a:pt x="4164" y="27410"/>
                    </a:lnTo>
                    <a:lnTo>
                      <a:pt x="4164" y="27473"/>
                    </a:lnTo>
                    <a:lnTo>
                      <a:pt x="4206" y="27494"/>
                    </a:lnTo>
                    <a:lnTo>
                      <a:pt x="4289" y="27557"/>
                    </a:lnTo>
                    <a:lnTo>
                      <a:pt x="4373" y="27557"/>
                    </a:lnTo>
                    <a:lnTo>
                      <a:pt x="4499" y="27369"/>
                    </a:lnTo>
                    <a:lnTo>
                      <a:pt x="4520" y="27159"/>
                    </a:lnTo>
                    <a:lnTo>
                      <a:pt x="4582" y="27055"/>
                    </a:lnTo>
                    <a:lnTo>
                      <a:pt x="4645" y="27034"/>
                    </a:lnTo>
                    <a:lnTo>
                      <a:pt x="4645" y="27097"/>
                    </a:lnTo>
                    <a:lnTo>
                      <a:pt x="4603" y="27159"/>
                    </a:lnTo>
                    <a:lnTo>
                      <a:pt x="4603" y="27306"/>
                    </a:lnTo>
                    <a:lnTo>
                      <a:pt x="4499" y="27473"/>
                    </a:lnTo>
                    <a:lnTo>
                      <a:pt x="4415" y="27557"/>
                    </a:lnTo>
                    <a:lnTo>
                      <a:pt x="4436" y="27599"/>
                    </a:lnTo>
                    <a:lnTo>
                      <a:pt x="4582" y="27599"/>
                    </a:lnTo>
                    <a:lnTo>
                      <a:pt x="4687" y="27578"/>
                    </a:lnTo>
                    <a:lnTo>
                      <a:pt x="4708" y="27599"/>
                    </a:lnTo>
                    <a:lnTo>
                      <a:pt x="4624" y="27682"/>
                    </a:lnTo>
                    <a:lnTo>
                      <a:pt x="4582" y="27808"/>
                    </a:lnTo>
                    <a:lnTo>
                      <a:pt x="4415" y="27913"/>
                    </a:lnTo>
                    <a:lnTo>
                      <a:pt x="4415" y="27975"/>
                    </a:lnTo>
                    <a:lnTo>
                      <a:pt x="4499" y="28122"/>
                    </a:lnTo>
                    <a:lnTo>
                      <a:pt x="4624" y="28185"/>
                    </a:lnTo>
                    <a:lnTo>
                      <a:pt x="4708" y="28122"/>
                    </a:lnTo>
                    <a:lnTo>
                      <a:pt x="4792" y="28122"/>
                    </a:lnTo>
                    <a:lnTo>
                      <a:pt x="4812" y="28226"/>
                    </a:lnTo>
                    <a:lnTo>
                      <a:pt x="4875" y="28331"/>
                    </a:lnTo>
                    <a:lnTo>
                      <a:pt x="4875" y="28415"/>
                    </a:lnTo>
                    <a:lnTo>
                      <a:pt x="4812" y="28415"/>
                    </a:lnTo>
                    <a:lnTo>
                      <a:pt x="4771" y="28310"/>
                    </a:lnTo>
                    <a:lnTo>
                      <a:pt x="4708" y="28310"/>
                    </a:lnTo>
                    <a:lnTo>
                      <a:pt x="4708" y="28415"/>
                    </a:lnTo>
                    <a:lnTo>
                      <a:pt x="4812" y="28561"/>
                    </a:lnTo>
                    <a:lnTo>
                      <a:pt x="4938" y="28498"/>
                    </a:lnTo>
                    <a:lnTo>
                      <a:pt x="5085" y="28436"/>
                    </a:lnTo>
                    <a:lnTo>
                      <a:pt x="5147" y="28352"/>
                    </a:lnTo>
                    <a:lnTo>
                      <a:pt x="5147" y="28352"/>
                    </a:lnTo>
                    <a:lnTo>
                      <a:pt x="5126" y="28519"/>
                    </a:lnTo>
                    <a:lnTo>
                      <a:pt x="5022" y="28750"/>
                    </a:lnTo>
                    <a:lnTo>
                      <a:pt x="5043" y="28938"/>
                    </a:lnTo>
                    <a:lnTo>
                      <a:pt x="5126" y="28959"/>
                    </a:lnTo>
                    <a:lnTo>
                      <a:pt x="20087" y="30444"/>
                    </a:lnTo>
                    <a:lnTo>
                      <a:pt x="20212" y="30507"/>
                    </a:lnTo>
                    <a:lnTo>
                      <a:pt x="20359" y="30507"/>
                    </a:lnTo>
                    <a:lnTo>
                      <a:pt x="20484" y="30612"/>
                    </a:lnTo>
                    <a:lnTo>
                      <a:pt x="20484" y="30674"/>
                    </a:lnTo>
                    <a:lnTo>
                      <a:pt x="20568" y="30737"/>
                    </a:lnTo>
                    <a:lnTo>
                      <a:pt x="20589" y="30779"/>
                    </a:lnTo>
                    <a:lnTo>
                      <a:pt x="20694" y="30821"/>
                    </a:lnTo>
                    <a:lnTo>
                      <a:pt x="20714" y="30842"/>
                    </a:lnTo>
                    <a:lnTo>
                      <a:pt x="20840" y="30884"/>
                    </a:lnTo>
                    <a:lnTo>
                      <a:pt x="20903" y="30946"/>
                    </a:lnTo>
                    <a:lnTo>
                      <a:pt x="20945" y="30946"/>
                    </a:lnTo>
                    <a:lnTo>
                      <a:pt x="21049" y="30926"/>
                    </a:lnTo>
                    <a:lnTo>
                      <a:pt x="21133" y="30946"/>
                    </a:lnTo>
                    <a:lnTo>
                      <a:pt x="21238" y="30946"/>
                    </a:lnTo>
                    <a:lnTo>
                      <a:pt x="21363" y="31051"/>
                    </a:lnTo>
                    <a:lnTo>
                      <a:pt x="21447" y="31051"/>
                    </a:lnTo>
                    <a:lnTo>
                      <a:pt x="21510" y="31198"/>
                    </a:lnTo>
                    <a:lnTo>
                      <a:pt x="21719" y="31239"/>
                    </a:lnTo>
                    <a:lnTo>
                      <a:pt x="21823" y="31260"/>
                    </a:lnTo>
                    <a:lnTo>
                      <a:pt x="21886" y="31344"/>
                    </a:lnTo>
                    <a:lnTo>
                      <a:pt x="21970" y="31407"/>
                    </a:lnTo>
                    <a:lnTo>
                      <a:pt x="22158" y="31407"/>
                    </a:lnTo>
                    <a:lnTo>
                      <a:pt x="22263" y="31344"/>
                    </a:lnTo>
                    <a:lnTo>
                      <a:pt x="22305" y="31407"/>
                    </a:lnTo>
                    <a:lnTo>
                      <a:pt x="22367" y="31511"/>
                    </a:lnTo>
                    <a:lnTo>
                      <a:pt x="22618" y="31532"/>
                    </a:lnTo>
                    <a:lnTo>
                      <a:pt x="22681" y="31574"/>
                    </a:lnTo>
                    <a:lnTo>
                      <a:pt x="22807" y="31616"/>
                    </a:lnTo>
                    <a:lnTo>
                      <a:pt x="22890" y="31658"/>
                    </a:lnTo>
                    <a:lnTo>
                      <a:pt x="25192" y="32725"/>
                    </a:lnTo>
                    <a:lnTo>
                      <a:pt x="25339" y="32913"/>
                    </a:lnTo>
                    <a:lnTo>
                      <a:pt x="25694" y="33206"/>
                    </a:lnTo>
                    <a:lnTo>
                      <a:pt x="26050" y="34985"/>
                    </a:lnTo>
                    <a:lnTo>
                      <a:pt x="26008" y="35738"/>
                    </a:lnTo>
                    <a:lnTo>
                      <a:pt x="25945" y="35864"/>
                    </a:lnTo>
                    <a:lnTo>
                      <a:pt x="25903" y="36010"/>
                    </a:lnTo>
                    <a:lnTo>
                      <a:pt x="25820" y="36136"/>
                    </a:lnTo>
                    <a:lnTo>
                      <a:pt x="25611" y="36240"/>
                    </a:lnTo>
                    <a:lnTo>
                      <a:pt x="25506" y="36366"/>
                    </a:lnTo>
                    <a:lnTo>
                      <a:pt x="25611" y="36554"/>
                    </a:lnTo>
                    <a:lnTo>
                      <a:pt x="27598" y="36031"/>
                    </a:lnTo>
                    <a:lnTo>
                      <a:pt x="27849" y="35947"/>
                    </a:lnTo>
                    <a:lnTo>
                      <a:pt x="27912" y="35654"/>
                    </a:lnTo>
                    <a:lnTo>
                      <a:pt x="28979" y="35340"/>
                    </a:lnTo>
                    <a:lnTo>
                      <a:pt x="29461" y="34985"/>
                    </a:lnTo>
                    <a:lnTo>
                      <a:pt x="29565" y="34901"/>
                    </a:lnTo>
                    <a:lnTo>
                      <a:pt x="29712" y="34880"/>
                    </a:lnTo>
                    <a:lnTo>
                      <a:pt x="29984" y="34650"/>
                    </a:lnTo>
                    <a:lnTo>
                      <a:pt x="30088" y="34545"/>
                    </a:lnTo>
                    <a:lnTo>
                      <a:pt x="30214" y="34483"/>
                    </a:lnTo>
                    <a:lnTo>
                      <a:pt x="30318" y="34378"/>
                    </a:lnTo>
                    <a:lnTo>
                      <a:pt x="30528" y="34357"/>
                    </a:lnTo>
                    <a:lnTo>
                      <a:pt x="32202" y="34378"/>
                    </a:lnTo>
                    <a:lnTo>
                      <a:pt x="32327" y="34252"/>
                    </a:lnTo>
                    <a:lnTo>
                      <a:pt x="32390" y="34252"/>
                    </a:lnTo>
                    <a:lnTo>
                      <a:pt x="32432" y="34190"/>
                    </a:lnTo>
                    <a:lnTo>
                      <a:pt x="32515" y="34190"/>
                    </a:lnTo>
                    <a:lnTo>
                      <a:pt x="32620" y="34231"/>
                    </a:lnTo>
                    <a:lnTo>
                      <a:pt x="32704" y="34169"/>
                    </a:lnTo>
                    <a:lnTo>
                      <a:pt x="32725" y="34085"/>
                    </a:lnTo>
                    <a:lnTo>
                      <a:pt x="32913" y="33876"/>
                    </a:lnTo>
                    <a:lnTo>
                      <a:pt x="32976" y="33855"/>
                    </a:lnTo>
                    <a:lnTo>
                      <a:pt x="33143" y="33667"/>
                    </a:lnTo>
                    <a:lnTo>
                      <a:pt x="33185" y="33541"/>
                    </a:lnTo>
                    <a:lnTo>
                      <a:pt x="33227" y="33415"/>
                    </a:lnTo>
                    <a:lnTo>
                      <a:pt x="33373" y="33332"/>
                    </a:lnTo>
                    <a:lnTo>
                      <a:pt x="33373" y="33227"/>
                    </a:lnTo>
                    <a:lnTo>
                      <a:pt x="33478" y="33102"/>
                    </a:lnTo>
                    <a:lnTo>
                      <a:pt x="33687" y="32871"/>
                    </a:lnTo>
                    <a:lnTo>
                      <a:pt x="33750" y="32767"/>
                    </a:lnTo>
                    <a:lnTo>
                      <a:pt x="33854" y="32662"/>
                    </a:lnTo>
                    <a:lnTo>
                      <a:pt x="33875" y="32662"/>
                    </a:lnTo>
                    <a:lnTo>
                      <a:pt x="33959" y="32704"/>
                    </a:lnTo>
                    <a:lnTo>
                      <a:pt x="34022" y="32788"/>
                    </a:lnTo>
                    <a:lnTo>
                      <a:pt x="34168" y="32767"/>
                    </a:lnTo>
                    <a:lnTo>
                      <a:pt x="34315" y="32809"/>
                    </a:lnTo>
                    <a:lnTo>
                      <a:pt x="34378" y="32767"/>
                    </a:lnTo>
                    <a:lnTo>
                      <a:pt x="34608" y="32976"/>
                    </a:lnTo>
                    <a:lnTo>
                      <a:pt x="34608" y="33143"/>
                    </a:lnTo>
                    <a:lnTo>
                      <a:pt x="34482" y="33876"/>
                    </a:lnTo>
                    <a:lnTo>
                      <a:pt x="34440" y="33959"/>
                    </a:lnTo>
                    <a:lnTo>
                      <a:pt x="34503" y="33959"/>
                    </a:lnTo>
                    <a:lnTo>
                      <a:pt x="34524" y="34043"/>
                    </a:lnTo>
                    <a:lnTo>
                      <a:pt x="34587" y="34085"/>
                    </a:lnTo>
                    <a:lnTo>
                      <a:pt x="34587" y="34190"/>
                    </a:lnTo>
                    <a:lnTo>
                      <a:pt x="34587" y="34252"/>
                    </a:lnTo>
                    <a:lnTo>
                      <a:pt x="34587" y="34294"/>
                    </a:lnTo>
                    <a:lnTo>
                      <a:pt x="34545" y="34357"/>
                    </a:lnTo>
                    <a:lnTo>
                      <a:pt x="34587" y="34378"/>
                    </a:lnTo>
                    <a:lnTo>
                      <a:pt x="34733" y="34399"/>
                    </a:lnTo>
                    <a:lnTo>
                      <a:pt x="34859" y="34378"/>
                    </a:lnTo>
                    <a:lnTo>
                      <a:pt x="34901" y="34462"/>
                    </a:lnTo>
                    <a:lnTo>
                      <a:pt x="34963" y="34483"/>
                    </a:lnTo>
                    <a:lnTo>
                      <a:pt x="35026" y="34399"/>
                    </a:lnTo>
                    <a:lnTo>
                      <a:pt x="35110" y="34462"/>
                    </a:lnTo>
                    <a:lnTo>
                      <a:pt x="35235" y="34441"/>
                    </a:lnTo>
                    <a:lnTo>
                      <a:pt x="35277" y="34336"/>
                    </a:lnTo>
                    <a:lnTo>
                      <a:pt x="35382" y="34231"/>
                    </a:lnTo>
                    <a:lnTo>
                      <a:pt x="35382" y="34231"/>
                    </a:lnTo>
                    <a:lnTo>
                      <a:pt x="35319" y="34336"/>
                    </a:lnTo>
                    <a:lnTo>
                      <a:pt x="35340" y="34336"/>
                    </a:lnTo>
                    <a:lnTo>
                      <a:pt x="35319" y="34378"/>
                    </a:lnTo>
                    <a:lnTo>
                      <a:pt x="35361" y="34399"/>
                    </a:lnTo>
                    <a:lnTo>
                      <a:pt x="35633" y="34336"/>
                    </a:lnTo>
                    <a:lnTo>
                      <a:pt x="35675" y="34252"/>
                    </a:lnTo>
                    <a:lnTo>
                      <a:pt x="35842" y="34252"/>
                    </a:lnTo>
                    <a:lnTo>
                      <a:pt x="35968" y="34127"/>
                    </a:lnTo>
                    <a:lnTo>
                      <a:pt x="36072" y="34085"/>
                    </a:lnTo>
                    <a:lnTo>
                      <a:pt x="36198" y="33918"/>
                    </a:lnTo>
                    <a:lnTo>
                      <a:pt x="36198" y="33980"/>
                    </a:lnTo>
                    <a:lnTo>
                      <a:pt x="36282" y="33939"/>
                    </a:lnTo>
                    <a:lnTo>
                      <a:pt x="36282" y="33980"/>
                    </a:lnTo>
                    <a:lnTo>
                      <a:pt x="36156" y="34127"/>
                    </a:lnTo>
                    <a:lnTo>
                      <a:pt x="36051" y="34148"/>
                    </a:lnTo>
                    <a:lnTo>
                      <a:pt x="35947" y="34294"/>
                    </a:lnTo>
                    <a:lnTo>
                      <a:pt x="36072" y="34336"/>
                    </a:lnTo>
                    <a:lnTo>
                      <a:pt x="36156" y="34231"/>
                    </a:lnTo>
                    <a:lnTo>
                      <a:pt x="36261" y="34231"/>
                    </a:lnTo>
                    <a:lnTo>
                      <a:pt x="36323" y="34273"/>
                    </a:lnTo>
                    <a:lnTo>
                      <a:pt x="36575" y="34294"/>
                    </a:lnTo>
                    <a:lnTo>
                      <a:pt x="36742" y="34294"/>
                    </a:lnTo>
                    <a:lnTo>
                      <a:pt x="36616" y="34357"/>
                    </a:lnTo>
                    <a:lnTo>
                      <a:pt x="36470" y="34378"/>
                    </a:lnTo>
                    <a:lnTo>
                      <a:pt x="36365" y="34399"/>
                    </a:lnTo>
                    <a:lnTo>
                      <a:pt x="36323" y="34483"/>
                    </a:lnTo>
                    <a:lnTo>
                      <a:pt x="36323" y="34545"/>
                    </a:lnTo>
                    <a:lnTo>
                      <a:pt x="36261" y="34483"/>
                    </a:lnTo>
                    <a:lnTo>
                      <a:pt x="36219" y="34378"/>
                    </a:lnTo>
                    <a:lnTo>
                      <a:pt x="36156" y="34357"/>
                    </a:lnTo>
                    <a:lnTo>
                      <a:pt x="35968" y="34399"/>
                    </a:lnTo>
                    <a:lnTo>
                      <a:pt x="35779" y="34545"/>
                    </a:lnTo>
                    <a:lnTo>
                      <a:pt x="35549" y="34587"/>
                    </a:lnTo>
                    <a:lnTo>
                      <a:pt x="35340" y="34713"/>
                    </a:lnTo>
                    <a:lnTo>
                      <a:pt x="35319" y="34817"/>
                    </a:lnTo>
                    <a:lnTo>
                      <a:pt x="35173" y="34922"/>
                    </a:lnTo>
                    <a:lnTo>
                      <a:pt x="35110" y="35110"/>
                    </a:lnTo>
                    <a:lnTo>
                      <a:pt x="35110" y="35236"/>
                    </a:lnTo>
                    <a:lnTo>
                      <a:pt x="35131" y="35340"/>
                    </a:lnTo>
                    <a:lnTo>
                      <a:pt x="35152" y="35445"/>
                    </a:lnTo>
                    <a:lnTo>
                      <a:pt x="35215" y="35424"/>
                    </a:lnTo>
                    <a:lnTo>
                      <a:pt x="35256" y="35445"/>
                    </a:lnTo>
                    <a:lnTo>
                      <a:pt x="35256" y="35592"/>
                    </a:lnTo>
                    <a:lnTo>
                      <a:pt x="35361" y="35654"/>
                    </a:lnTo>
                    <a:lnTo>
                      <a:pt x="35403" y="35612"/>
                    </a:lnTo>
                    <a:lnTo>
                      <a:pt x="35466" y="35654"/>
                    </a:lnTo>
                    <a:lnTo>
                      <a:pt x="35507" y="35612"/>
                    </a:lnTo>
                    <a:lnTo>
                      <a:pt x="35507" y="35508"/>
                    </a:lnTo>
                    <a:lnTo>
                      <a:pt x="35570" y="35487"/>
                    </a:lnTo>
                    <a:lnTo>
                      <a:pt x="35654" y="35487"/>
                    </a:lnTo>
                    <a:lnTo>
                      <a:pt x="35779" y="35382"/>
                    </a:lnTo>
                    <a:lnTo>
                      <a:pt x="35884" y="35340"/>
                    </a:lnTo>
                    <a:lnTo>
                      <a:pt x="36031" y="35131"/>
                    </a:lnTo>
                    <a:lnTo>
                      <a:pt x="36219" y="35006"/>
                    </a:lnTo>
                    <a:lnTo>
                      <a:pt x="36177" y="34964"/>
                    </a:lnTo>
                    <a:lnTo>
                      <a:pt x="36240" y="34817"/>
                    </a:lnTo>
                    <a:lnTo>
                      <a:pt x="36323" y="34817"/>
                    </a:lnTo>
                    <a:lnTo>
                      <a:pt x="36386" y="34755"/>
                    </a:lnTo>
                    <a:lnTo>
                      <a:pt x="36428" y="34755"/>
                    </a:lnTo>
                    <a:lnTo>
                      <a:pt x="36491" y="34880"/>
                    </a:lnTo>
                    <a:lnTo>
                      <a:pt x="36637" y="34901"/>
                    </a:lnTo>
                    <a:lnTo>
                      <a:pt x="36637" y="34859"/>
                    </a:lnTo>
                    <a:lnTo>
                      <a:pt x="36721" y="34859"/>
                    </a:lnTo>
                    <a:lnTo>
                      <a:pt x="36909" y="34755"/>
                    </a:lnTo>
                    <a:lnTo>
                      <a:pt x="37077" y="34692"/>
                    </a:lnTo>
                    <a:lnTo>
                      <a:pt x="37286" y="34650"/>
                    </a:lnTo>
                    <a:lnTo>
                      <a:pt x="37391" y="34650"/>
                    </a:lnTo>
                    <a:lnTo>
                      <a:pt x="37663" y="34483"/>
                    </a:lnTo>
                    <a:lnTo>
                      <a:pt x="37809" y="34441"/>
                    </a:lnTo>
                    <a:lnTo>
                      <a:pt x="37914" y="34441"/>
                    </a:lnTo>
                    <a:lnTo>
                      <a:pt x="37997" y="34462"/>
                    </a:lnTo>
                    <a:lnTo>
                      <a:pt x="38081" y="34399"/>
                    </a:lnTo>
                    <a:lnTo>
                      <a:pt x="38018" y="34357"/>
                    </a:lnTo>
                    <a:lnTo>
                      <a:pt x="37935" y="34357"/>
                    </a:lnTo>
                    <a:lnTo>
                      <a:pt x="37830" y="34294"/>
                    </a:lnTo>
                    <a:lnTo>
                      <a:pt x="37872" y="34294"/>
                    </a:lnTo>
                    <a:lnTo>
                      <a:pt x="37956" y="34273"/>
                    </a:lnTo>
                    <a:lnTo>
                      <a:pt x="37956" y="34231"/>
                    </a:lnTo>
                    <a:lnTo>
                      <a:pt x="37663" y="34169"/>
                    </a:lnTo>
                    <a:lnTo>
                      <a:pt x="37537" y="34148"/>
                    </a:lnTo>
                    <a:lnTo>
                      <a:pt x="37558" y="34085"/>
                    </a:lnTo>
                    <a:lnTo>
                      <a:pt x="37537" y="33980"/>
                    </a:lnTo>
                    <a:lnTo>
                      <a:pt x="37370" y="34085"/>
                    </a:lnTo>
                    <a:lnTo>
                      <a:pt x="37349" y="34148"/>
                    </a:lnTo>
                    <a:lnTo>
                      <a:pt x="37160" y="34106"/>
                    </a:lnTo>
                    <a:lnTo>
                      <a:pt x="37139" y="34064"/>
                    </a:lnTo>
                    <a:lnTo>
                      <a:pt x="36993" y="34022"/>
                    </a:lnTo>
                    <a:lnTo>
                      <a:pt x="36930" y="34043"/>
                    </a:lnTo>
                    <a:lnTo>
                      <a:pt x="36826" y="33980"/>
                    </a:lnTo>
                    <a:lnTo>
                      <a:pt x="36637" y="33980"/>
                    </a:lnTo>
                    <a:lnTo>
                      <a:pt x="36491" y="33876"/>
                    </a:lnTo>
                    <a:lnTo>
                      <a:pt x="36616" y="33834"/>
                    </a:lnTo>
                    <a:lnTo>
                      <a:pt x="36637" y="33750"/>
                    </a:lnTo>
                    <a:lnTo>
                      <a:pt x="36491" y="33750"/>
                    </a:lnTo>
                    <a:lnTo>
                      <a:pt x="36428" y="33708"/>
                    </a:lnTo>
                    <a:lnTo>
                      <a:pt x="36323" y="33708"/>
                    </a:lnTo>
                    <a:lnTo>
                      <a:pt x="36282" y="33541"/>
                    </a:lnTo>
                    <a:lnTo>
                      <a:pt x="36219" y="33499"/>
                    </a:lnTo>
                    <a:lnTo>
                      <a:pt x="36219" y="33332"/>
                    </a:lnTo>
                    <a:lnTo>
                      <a:pt x="36261" y="33227"/>
                    </a:lnTo>
                    <a:lnTo>
                      <a:pt x="36177" y="33143"/>
                    </a:lnTo>
                    <a:lnTo>
                      <a:pt x="36261" y="33039"/>
                    </a:lnTo>
                    <a:lnTo>
                      <a:pt x="36261" y="32997"/>
                    </a:lnTo>
                    <a:lnTo>
                      <a:pt x="36051" y="32997"/>
                    </a:lnTo>
                    <a:lnTo>
                      <a:pt x="36114" y="32913"/>
                    </a:lnTo>
                    <a:lnTo>
                      <a:pt x="36198" y="32913"/>
                    </a:lnTo>
                    <a:lnTo>
                      <a:pt x="36365" y="32620"/>
                    </a:lnTo>
                    <a:lnTo>
                      <a:pt x="36470" y="32558"/>
                    </a:lnTo>
                    <a:lnTo>
                      <a:pt x="36428" y="32474"/>
                    </a:lnTo>
                    <a:lnTo>
                      <a:pt x="36365" y="32474"/>
                    </a:lnTo>
                    <a:lnTo>
                      <a:pt x="36323" y="32411"/>
                    </a:lnTo>
                    <a:lnTo>
                      <a:pt x="36219" y="32411"/>
                    </a:lnTo>
                    <a:lnTo>
                      <a:pt x="36114" y="32495"/>
                    </a:lnTo>
                    <a:lnTo>
                      <a:pt x="35989" y="32558"/>
                    </a:lnTo>
                    <a:lnTo>
                      <a:pt x="35947" y="32474"/>
                    </a:lnTo>
                    <a:lnTo>
                      <a:pt x="35905" y="32369"/>
                    </a:lnTo>
                    <a:lnTo>
                      <a:pt x="35675" y="32307"/>
                    </a:lnTo>
                    <a:lnTo>
                      <a:pt x="35528" y="32286"/>
                    </a:lnTo>
                    <a:lnTo>
                      <a:pt x="35361" y="32307"/>
                    </a:lnTo>
                    <a:lnTo>
                      <a:pt x="35528" y="32244"/>
                    </a:lnTo>
                    <a:lnTo>
                      <a:pt x="35654" y="32265"/>
                    </a:lnTo>
                    <a:lnTo>
                      <a:pt x="35779" y="32244"/>
                    </a:lnTo>
                    <a:lnTo>
                      <a:pt x="35863" y="32181"/>
                    </a:lnTo>
                    <a:lnTo>
                      <a:pt x="35989" y="32244"/>
                    </a:lnTo>
                    <a:lnTo>
                      <a:pt x="36093" y="32307"/>
                    </a:lnTo>
                    <a:lnTo>
                      <a:pt x="36219" y="32307"/>
                    </a:lnTo>
                    <a:lnTo>
                      <a:pt x="36386" y="32202"/>
                    </a:lnTo>
                    <a:lnTo>
                      <a:pt x="36470" y="32202"/>
                    </a:lnTo>
                    <a:lnTo>
                      <a:pt x="36575" y="32097"/>
                    </a:lnTo>
                    <a:lnTo>
                      <a:pt x="36700" y="32076"/>
                    </a:lnTo>
                    <a:lnTo>
                      <a:pt x="36784" y="31867"/>
                    </a:lnTo>
                    <a:lnTo>
                      <a:pt x="36721" y="31825"/>
                    </a:lnTo>
                    <a:lnTo>
                      <a:pt x="36805" y="31783"/>
                    </a:lnTo>
                    <a:lnTo>
                      <a:pt x="36742" y="31721"/>
                    </a:lnTo>
                    <a:lnTo>
                      <a:pt x="36616" y="31658"/>
                    </a:lnTo>
                    <a:lnTo>
                      <a:pt x="36533" y="31658"/>
                    </a:lnTo>
                    <a:lnTo>
                      <a:pt x="36575" y="31637"/>
                    </a:lnTo>
                    <a:lnTo>
                      <a:pt x="36575" y="31616"/>
                    </a:lnTo>
                    <a:lnTo>
                      <a:pt x="36742" y="31637"/>
                    </a:lnTo>
                    <a:lnTo>
                      <a:pt x="36742" y="31574"/>
                    </a:lnTo>
                    <a:lnTo>
                      <a:pt x="36512" y="31449"/>
                    </a:lnTo>
                    <a:lnTo>
                      <a:pt x="36303" y="31365"/>
                    </a:lnTo>
                    <a:lnTo>
                      <a:pt x="35905" y="31365"/>
                    </a:lnTo>
                    <a:lnTo>
                      <a:pt x="35800" y="31428"/>
                    </a:lnTo>
                    <a:lnTo>
                      <a:pt x="35675" y="31428"/>
                    </a:lnTo>
                    <a:lnTo>
                      <a:pt x="35319" y="31553"/>
                    </a:lnTo>
                    <a:lnTo>
                      <a:pt x="35026" y="31616"/>
                    </a:lnTo>
                    <a:lnTo>
                      <a:pt x="34859" y="31679"/>
                    </a:lnTo>
                    <a:lnTo>
                      <a:pt x="34712" y="31721"/>
                    </a:lnTo>
                    <a:lnTo>
                      <a:pt x="34440" y="31867"/>
                    </a:lnTo>
                    <a:lnTo>
                      <a:pt x="34064" y="32139"/>
                    </a:lnTo>
                    <a:lnTo>
                      <a:pt x="33771" y="32390"/>
                    </a:lnTo>
                    <a:lnTo>
                      <a:pt x="33666" y="32453"/>
                    </a:lnTo>
                    <a:lnTo>
                      <a:pt x="33541" y="32579"/>
                    </a:lnTo>
                    <a:lnTo>
                      <a:pt x="33373" y="32767"/>
                    </a:lnTo>
                    <a:lnTo>
                      <a:pt x="33185" y="32892"/>
                    </a:lnTo>
                    <a:lnTo>
                      <a:pt x="32934" y="33018"/>
                    </a:lnTo>
                    <a:lnTo>
                      <a:pt x="32641" y="33143"/>
                    </a:lnTo>
                    <a:lnTo>
                      <a:pt x="32515" y="33143"/>
                    </a:lnTo>
                    <a:lnTo>
                      <a:pt x="32704" y="33102"/>
                    </a:lnTo>
                    <a:lnTo>
                      <a:pt x="33018" y="32976"/>
                    </a:lnTo>
                    <a:lnTo>
                      <a:pt x="33038" y="32892"/>
                    </a:lnTo>
                    <a:lnTo>
                      <a:pt x="33290" y="32725"/>
                    </a:lnTo>
                    <a:lnTo>
                      <a:pt x="33373" y="32599"/>
                    </a:lnTo>
                    <a:lnTo>
                      <a:pt x="33436" y="32453"/>
                    </a:lnTo>
                    <a:lnTo>
                      <a:pt x="33541" y="32411"/>
                    </a:lnTo>
                    <a:lnTo>
                      <a:pt x="33666" y="32286"/>
                    </a:lnTo>
                    <a:lnTo>
                      <a:pt x="33813" y="32202"/>
                    </a:lnTo>
                    <a:lnTo>
                      <a:pt x="33875" y="31993"/>
                    </a:lnTo>
                    <a:lnTo>
                      <a:pt x="34106" y="31888"/>
                    </a:lnTo>
                    <a:lnTo>
                      <a:pt x="34231" y="31679"/>
                    </a:lnTo>
                    <a:lnTo>
                      <a:pt x="34294" y="31658"/>
                    </a:lnTo>
                    <a:lnTo>
                      <a:pt x="34315" y="31595"/>
                    </a:lnTo>
                    <a:lnTo>
                      <a:pt x="34440" y="31532"/>
                    </a:lnTo>
                    <a:lnTo>
                      <a:pt x="34545" y="31491"/>
                    </a:lnTo>
                    <a:lnTo>
                      <a:pt x="34608" y="31386"/>
                    </a:lnTo>
                    <a:lnTo>
                      <a:pt x="34712" y="31344"/>
                    </a:lnTo>
                    <a:lnTo>
                      <a:pt x="34754" y="31386"/>
                    </a:lnTo>
                    <a:lnTo>
                      <a:pt x="34838" y="31365"/>
                    </a:lnTo>
                    <a:lnTo>
                      <a:pt x="34922" y="31239"/>
                    </a:lnTo>
                    <a:lnTo>
                      <a:pt x="35131" y="31239"/>
                    </a:lnTo>
                    <a:lnTo>
                      <a:pt x="35235" y="31177"/>
                    </a:lnTo>
                    <a:lnTo>
                      <a:pt x="35424" y="31177"/>
                    </a:lnTo>
                    <a:lnTo>
                      <a:pt x="35487" y="31072"/>
                    </a:lnTo>
                    <a:lnTo>
                      <a:pt x="35528" y="30946"/>
                    </a:lnTo>
                    <a:lnTo>
                      <a:pt x="35570" y="30905"/>
                    </a:lnTo>
                    <a:lnTo>
                      <a:pt x="35570" y="30821"/>
                    </a:lnTo>
                    <a:lnTo>
                      <a:pt x="35696" y="30758"/>
                    </a:lnTo>
                    <a:lnTo>
                      <a:pt x="35905" y="30591"/>
                    </a:lnTo>
                    <a:lnTo>
                      <a:pt x="36010" y="30549"/>
                    </a:lnTo>
                    <a:lnTo>
                      <a:pt x="36072" y="30507"/>
                    </a:lnTo>
                    <a:lnTo>
                      <a:pt x="36010" y="30444"/>
                    </a:lnTo>
                    <a:lnTo>
                      <a:pt x="36072" y="30382"/>
                    </a:lnTo>
                    <a:lnTo>
                      <a:pt x="36156" y="30319"/>
                    </a:lnTo>
                    <a:lnTo>
                      <a:pt x="36261" y="30423"/>
                    </a:lnTo>
                    <a:lnTo>
                      <a:pt x="36386" y="30486"/>
                    </a:lnTo>
                    <a:lnTo>
                      <a:pt x="36616" y="30444"/>
                    </a:lnTo>
                    <a:lnTo>
                      <a:pt x="36805" y="30528"/>
                    </a:lnTo>
                    <a:lnTo>
                      <a:pt x="36888" y="30528"/>
                    </a:lnTo>
                    <a:lnTo>
                      <a:pt x="36951" y="30549"/>
                    </a:lnTo>
                    <a:lnTo>
                      <a:pt x="37098" y="30486"/>
                    </a:lnTo>
                    <a:lnTo>
                      <a:pt x="37160" y="30549"/>
                    </a:lnTo>
                    <a:lnTo>
                      <a:pt x="37265" y="30549"/>
                    </a:lnTo>
                    <a:lnTo>
                      <a:pt x="37349" y="30507"/>
                    </a:lnTo>
                    <a:lnTo>
                      <a:pt x="37474" y="30591"/>
                    </a:lnTo>
                    <a:lnTo>
                      <a:pt x="37663" y="30612"/>
                    </a:lnTo>
                    <a:lnTo>
                      <a:pt x="37746" y="30570"/>
                    </a:lnTo>
                    <a:lnTo>
                      <a:pt x="37788" y="30570"/>
                    </a:lnTo>
                    <a:lnTo>
                      <a:pt x="37893" y="30633"/>
                    </a:lnTo>
                    <a:lnTo>
                      <a:pt x="38039" y="30674"/>
                    </a:lnTo>
                    <a:lnTo>
                      <a:pt x="38081" y="30633"/>
                    </a:lnTo>
                    <a:lnTo>
                      <a:pt x="38248" y="30716"/>
                    </a:lnTo>
                    <a:lnTo>
                      <a:pt x="38311" y="30716"/>
                    </a:lnTo>
                    <a:lnTo>
                      <a:pt x="38416" y="30674"/>
                    </a:lnTo>
                    <a:lnTo>
                      <a:pt x="38500" y="30695"/>
                    </a:lnTo>
                    <a:lnTo>
                      <a:pt x="38479" y="30737"/>
                    </a:lnTo>
                    <a:lnTo>
                      <a:pt x="38583" y="30779"/>
                    </a:lnTo>
                    <a:lnTo>
                      <a:pt x="38834" y="30695"/>
                    </a:lnTo>
                    <a:lnTo>
                      <a:pt x="38897" y="30695"/>
                    </a:lnTo>
                    <a:lnTo>
                      <a:pt x="39023" y="30633"/>
                    </a:lnTo>
                    <a:lnTo>
                      <a:pt x="39085" y="30674"/>
                    </a:lnTo>
                    <a:lnTo>
                      <a:pt x="39253" y="30674"/>
                    </a:lnTo>
                    <a:lnTo>
                      <a:pt x="39336" y="30716"/>
                    </a:lnTo>
                    <a:lnTo>
                      <a:pt x="39441" y="30674"/>
                    </a:lnTo>
                    <a:lnTo>
                      <a:pt x="39462" y="30591"/>
                    </a:lnTo>
                    <a:lnTo>
                      <a:pt x="39608" y="30591"/>
                    </a:lnTo>
                    <a:lnTo>
                      <a:pt x="39671" y="30528"/>
                    </a:lnTo>
                    <a:lnTo>
                      <a:pt x="39734" y="30570"/>
                    </a:lnTo>
                    <a:lnTo>
                      <a:pt x="39818" y="30465"/>
                    </a:lnTo>
                    <a:lnTo>
                      <a:pt x="39922" y="30402"/>
                    </a:lnTo>
                    <a:lnTo>
                      <a:pt x="39943" y="30361"/>
                    </a:lnTo>
                    <a:lnTo>
                      <a:pt x="40048" y="30382"/>
                    </a:lnTo>
                    <a:lnTo>
                      <a:pt x="40132" y="30214"/>
                    </a:lnTo>
                    <a:lnTo>
                      <a:pt x="40132" y="30110"/>
                    </a:lnTo>
                    <a:lnTo>
                      <a:pt x="40194" y="30110"/>
                    </a:lnTo>
                    <a:lnTo>
                      <a:pt x="40278" y="30047"/>
                    </a:lnTo>
                    <a:lnTo>
                      <a:pt x="40299" y="29963"/>
                    </a:lnTo>
                    <a:lnTo>
                      <a:pt x="40257" y="29942"/>
                    </a:lnTo>
                    <a:lnTo>
                      <a:pt x="40278" y="29879"/>
                    </a:lnTo>
                    <a:lnTo>
                      <a:pt x="40383" y="29879"/>
                    </a:lnTo>
                    <a:lnTo>
                      <a:pt x="40487" y="29858"/>
                    </a:lnTo>
                    <a:lnTo>
                      <a:pt x="40487" y="29775"/>
                    </a:lnTo>
                    <a:lnTo>
                      <a:pt x="40508" y="29754"/>
                    </a:lnTo>
                    <a:lnTo>
                      <a:pt x="40571" y="29838"/>
                    </a:lnTo>
                    <a:lnTo>
                      <a:pt x="40696" y="29858"/>
                    </a:lnTo>
                    <a:lnTo>
                      <a:pt x="40801" y="29775"/>
                    </a:lnTo>
                    <a:lnTo>
                      <a:pt x="40822" y="29838"/>
                    </a:lnTo>
                    <a:lnTo>
                      <a:pt x="40906" y="29838"/>
                    </a:lnTo>
                    <a:lnTo>
                      <a:pt x="40989" y="29775"/>
                    </a:lnTo>
                    <a:lnTo>
                      <a:pt x="41031" y="29838"/>
                    </a:lnTo>
                    <a:lnTo>
                      <a:pt x="41136" y="29796"/>
                    </a:lnTo>
                    <a:lnTo>
                      <a:pt x="41178" y="29754"/>
                    </a:lnTo>
                    <a:lnTo>
                      <a:pt x="41241" y="29754"/>
                    </a:lnTo>
                    <a:lnTo>
                      <a:pt x="41324" y="29649"/>
                    </a:lnTo>
                    <a:lnTo>
                      <a:pt x="41387" y="29649"/>
                    </a:lnTo>
                    <a:lnTo>
                      <a:pt x="41492" y="29545"/>
                    </a:lnTo>
                    <a:lnTo>
                      <a:pt x="41617" y="29545"/>
                    </a:lnTo>
                    <a:lnTo>
                      <a:pt x="41764" y="29440"/>
                    </a:lnTo>
                    <a:lnTo>
                      <a:pt x="41826" y="29356"/>
                    </a:lnTo>
                    <a:lnTo>
                      <a:pt x="41910" y="29356"/>
                    </a:lnTo>
                    <a:lnTo>
                      <a:pt x="41931" y="29252"/>
                    </a:lnTo>
                    <a:lnTo>
                      <a:pt x="41973" y="29147"/>
                    </a:lnTo>
                    <a:lnTo>
                      <a:pt x="41910" y="29126"/>
                    </a:lnTo>
                    <a:lnTo>
                      <a:pt x="41805" y="29147"/>
                    </a:lnTo>
                    <a:lnTo>
                      <a:pt x="41722" y="29105"/>
                    </a:lnTo>
                    <a:lnTo>
                      <a:pt x="41764" y="29105"/>
                    </a:lnTo>
                    <a:lnTo>
                      <a:pt x="41868" y="29126"/>
                    </a:lnTo>
                    <a:lnTo>
                      <a:pt x="41952" y="29105"/>
                    </a:lnTo>
                    <a:lnTo>
                      <a:pt x="41868" y="29001"/>
                    </a:lnTo>
                    <a:lnTo>
                      <a:pt x="41764" y="29001"/>
                    </a:lnTo>
                    <a:lnTo>
                      <a:pt x="41617" y="28917"/>
                    </a:lnTo>
                    <a:lnTo>
                      <a:pt x="41554" y="28812"/>
                    </a:lnTo>
                    <a:lnTo>
                      <a:pt x="41554" y="28812"/>
                    </a:lnTo>
                    <a:lnTo>
                      <a:pt x="41701" y="28896"/>
                    </a:lnTo>
                    <a:lnTo>
                      <a:pt x="41805" y="28833"/>
                    </a:lnTo>
                    <a:lnTo>
                      <a:pt x="41826" y="28729"/>
                    </a:lnTo>
                    <a:lnTo>
                      <a:pt x="41910" y="28708"/>
                    </a:lnTo>
                    <a:lnTo>
                      <a:pt x="41952" y="28603"/>
                    </a:lnTo>
                    <a:lnTo>
                      <a:pt x="41764" y="28540"/>
                    </a:lnTo>
                    <a:lnTo>
                      <a:pt x="41847" y="28478"/>
                    </a:lnTo>
                    <a:lnTo>
                      <a:pt x="41931" y="28498"/>
                    </a:lnTo>
                    <a:lnTo>
                      <a:pt x="42015" y="28415"/>
                    </a:lnTo>
                    <a:lnTo>
                      <a:pt x="41973" y="28331"/>
                    </a:lnTo>
                    <a:lnTo>
                      <a:pt x="41826" y="28268"/>
                    </a:lnTo>
                    <a:lnTo>
                      <a:pt x="41805" y="28164"/>
                    </a:lnTo>
                    <a:lnTo>
                      <a:pt x="41847" y="28122"/>
                    </a:lnTo>
                    <a:lnTo>
                      <a:pt x="41952" y="28185"/>
                    </a:lnTo>
                    <a:lnTo>
                      <a:pt x="41931" y="28101"/>
                    </a:lnTo>
                    <a:lnTo>
                      <a:pt x="41764" y="28017"/>
                    </a:lnTo>
                    <a:lnTo>
                      <a:pt x="41617" y="28017"/>
                    </a:lnTo>
                    <a:lnTo>
                      <a:pt x="41638" y="27954"/>
                    </a:lnTo>
                    <a:lnTo>
                      <a:pt x="41701" y="27913"/>
                    </a:lnTo>
                    <a:lnTo>
                      <a:pt x="41659" y="27871"/>
                    </a:lnTo>
                    <a:lnTo>
                      <a:pt x="41533" y="27871"/>
                    </a:lnTo>
                    <a:lnTo>
                      <a:pt x="41387" y="27954"/>
                    </a:lnTo>
                    <a:lnTo>
                      <a:pt x="41345" y="28059"/>
                    </a:lnTo>
                    <a:lnTo>
                      <a:pt x="41303" y="28101"/>
                    </a:lnTo>
                    <a:lnTo>
                      <a:pt x="41241" y="27996"/>
                    </a:lnTo>
                    <a:lnTo>
                      <a:pt x="41094" y="27996"/>
                    </a:lnTo>
                    <a:lnTo>
                      <a:pt x="41157" y="27913"/>
                    </a:lnTo>
                    <a:lnTo>
                      <a:pt x="41220" y="27913"/>
                    </a:lnTo>
                    <a:lnTo>
                      <a:pt x="41345" y="27808"/>
                    </a:lnTo>
                    <a:lnTo>
                      <a:pt x="41387" y="27703"/>
                    </a:lnTo>
                    <a:lnTo>
                      <a:pt x="41303" y="27536"/>
                    </a:lnTo>
                    <a:lnTo>
                      <a:pt x="41115" y="27473"/>
                    </a:lnTo>
                    <a:lnTo>
                      <a:pt x="40885" y="27494"/>
                    </a:lnTo>
                    <a:lnTo>
                      <a:pt x="40801" y="27536"/>
                    </a:lnTo>
                    <a:lnTo>
                      <a:pt x="40822" y="27557"/>
                    </a:lnTo>
                    <a:lnTo>
                      <a:pt x="40969" y="27557"/>
                    </a:lnTo>
                    <a:lnTo>
                      <a:pt x="41010" y="27578"/>
                    </a:lnTo>
                    <a:lnTo>
                      <a:pt x="40885" y="27578"/>
                    </a:lnTo>
                    <a:lnTo>
                      <a:pt x="40717" y="27557"/>
                    </a:lnTo>
                    <a:lnTo>
                      <a:pt x="40550" y="27641"/>
                    </a:lnTo>
                    <a:lnTo>
                      <a:pt x="40404" y="27661"/>
                    </a:lnTo>
                    <a:lnTo>
                      <a:pt x="40299" y="27787"/>
                    </a:lnTo>
                    <a:lnTo>
                      <a:pt x="40257" y="27892"/>
                    </a:lnTo>
                    <a:lnTo>
                      <a:pt x="40173" y="27892"/>
                    </a:lnTo>
                    <a:lnTo>
                      <a:pt x="40048" y="27996"/>
                    </a:lnTo>
                    <a:lnTo>
                      <a:pt x="39860" y="27996"/>
                    </a:lnTo>
                    <a:lnTo>
                      <a:pt x="39755" y="28205"/>
                    </a:lnTo>
                    <a:lnTo>
                      <a:pt x="39671" y="28205"/>
                    </a:lnTo>
                    <a:lnTo>
                      <a:pt x="39629" y="28268"/>
                    </a:lnTo>
                    <a:lnTo>
                      <a:pt x="39567" y="28268"/>
                    </a:lnTo>
                    <a:lnTo>
                      <a:pt x="39525" y="28185"/>
                    </a:lnTo>
                    <a:lnTo>
                      <a:pt x="39608" y="28101"/>
                    </a:lnTo>
                    <a:lnTo>
                      <a:pt x="39671" y="28122"/>
                    </a:lnTo>
                    <a:lnTo>
                      <a:pt x="39713" y="28059"/>
                    </a:lnTo>
                    <a:lnTo>
                      <a:pt x="39462" y="27871"/>
                    </a:lnTo>
                    <a:lnTo>
                      <a:pt x="39441" y="27808"/>
                    </a:lnTo>
                    <a:lnTo>
                      <a:pt x="39357" y="27787"/>
                    </a:lnTo>
                    <a:lnTo>
                      <a:pt x="39399" y="27745"/>
                    </a:lnTo>
                    <a:lnTo>
                      <a:pt x="39399" y="27641"/>
                    </a:lnTo>
                    <a:lnTo>
                      <a:pt x="39525" y="27850"/>
                    </a:lnTo>
                    <a:lnTo>
                      <a:pt x="39734" y="27975"/>
                    </a:lnTo>
                    <a:lnTo>
                      <a:pt x="39776" y="27913"/>
                    </a:lnTo>
                    <a:lnTo>
                      <a:pt x="39818" y="27808"/>
                    </a:lnTo>
                    <a:lnTo>
                      <a:pt x="39943" y="27808"/>
                    </a:lnTo>
                    <a:lnTo>
                      <a:pt x="40027" y="27745"/>
                    </a:lnTo>
                    <a:lnTo>
                      <a:pt x="40194" y="27641"/>
                    </a:lnTo>
                    <a:lnTo>
                      <a:pt x="40404" y="27578"/>
                    </a:lnTo>
                    <a:lnTo>
                      <a:pt x="40613" y="27557"/>
                    </a:lnTo>
                    <a:lnTo>
                      <a:pt x="40592" y="27494"/>
                    </a:lnTo>
                    <a:lnTo>
                      <a:pt x="40508" y="27473"/>
                    </a:lnTo>
                    <a:lnTo>
                      <a:pt x="40613" y="27473"/>
                    </a:lnTo>
                    <a:lnTo>
                      <a:pt x="40717" y="27369"/>
                    </a:lnTo>
                    <a:lnTo>
                      <a:pt x="40906" y="27285"/>
                    </a:lnTo>
                    <a:lnTo>
                      <a:pt x="40969" y="27348"/>
                    </a:lnTo>
                    <a:lnTo>
                      <a:pt x="41199" y="27285"/>
                    </a:lnTo>
                    <a:lnTo>
                      <a:pt x="41199" y="27243"/>
                    </a:lnTo>
                    <a:lnTo>
                      <a:pt x="41387" y="27222"/>
                    </a:lnTo>
                    <a:lnTo>
                      <a:pt x="41282" y="27117"/>
                    </a:lnTo>
                    <a:lnTo>
                      <a:pt x="41010" y="27034"/>
                    </a:lnTo>
                    <a:lnTo>
                      <a:pt x="41073" y="26971"/>
                    </a:lnTo>
                    <a:lnTo>
                      <a:pt x="41136" y="26971"/>
                    </a:lnTo>
                    <a:lnTo>
                      <a:pt x="41199" y="26866"/>
                    </a:lnTo>
                    <a:lnTo>
                      <a:pt x="41115" y="26845"/>
                    </a:lnTo>
                    <a:lnTo>
                      <a:pt x="40969" y="26908"/>
                    </a:lnTo>
                    <a:lnTo>
                      <a:pt x="40885" y="27013"/>
                    </a:lnTo>
                    <a:lnTo>
                      <a:pt x="40759" y="26929"/>
                    </a:lnTo>
                    <a:lnTo>
                      <a:pt x="40613" y="26950"/>
                    </a:lnTo>
                    <a:lnTo>
                      <a:pt x="40592" y="26866"/>
                    </a:lnTo>
                    <a:lnTo>
                      <a:pt x="40676" y="26845"/>
                    </a:lnTo>
                    <a:lnTo>
                      <a:pt x="40676" y="26657"/>
                    </a:lnTo>
                    <a:lnTo>
                      <a:pt x="40696" y="26615"/>
                    </a:lnTo>
                    <a:lnTo>
                      <a:pt x="40550" y="26720"/>
                    </a:lnTo>
                    <a:lnTo>
                      <a:pt x="40550" y="26657"/>
                    </a:lnTo>
                    <a:lnTo>
                      <a:pt x="40592" y="26615"/>
                    </a:lnTo>
                    <a:lnTo>
                      <a:pt x="40550" y="26594"/>
                    </a:lnTo>
                    <a:lnTo>
                      <a:pt x="40341" y="26762"/>
                    </a:lnTo>
                    <a:lnTo>
                      <a:pt x="40257" y="26845"/>
                    </a:lnTo>
                    <a:lnTo>
                      <a:pt x="40194" y="26845"/>
                    </a:lnTo>
                    <a:lnTo>
                      <a:pt x="40278" y="26762"/>
                    </a:lnTo>
                    <a:lnTo>
                      <a:pt x="40445" y="26636"/>
                    </a:lnTo>
                    <a:lnTo>
                      <a:pt x="40383" y="26594"/>
                    </a:lnTo>
                    <a:lnTo>
                      <a:pt x="40236" y="26657"/>
                    </a:lnTo>
                    <a:lnTo>
                      <a:pt x="40194" y="26636"/>
                    </a:lnTo>
                    <a:lnTo>
                      <a:pt x="40257" y="26594"/>
                    </a:lnTo>
                    <a:lnTo>
                      <a:pt x="40341" y="26532"/>
                    </a:lnTo>
                    <a:lnTo>
                      <a:pt x="40341" y="26490"/>
                    </a:lnTo>
                    <a:lnTo>
                      <a:pt x="40194" y="26511"/>
                    </a:lnTo>
                    <a:lnTo>
                      <a:pt x="40090" y="26615"/>
                    </a:lnTo>
                    <a:lnTo>
                      <a:pt x="39985" y="26741"/>
                    </a:lnTo>
                    <a:lnTo>
                      <a:pt x="39943" y="26720"/>
                    </a:lnTo>
                    <a:lnTo>
                      <a:pt x="39985" y="26615"/>
                    </a:lnTo>
                    <a:lnTo>
                      <a:pt x="40090" y="26532"/>
                    </a:lnTo>
                    <a:lnTo>
                      <a:pt x="40090" y="26490"/>
                    </a:lnTo>
                    <a:lnTo>
                      <a:pt x="40027" y="26490"/>
                    </a:lnTo>
                    <a:lnTo>
                      <a:pt x="39818" y="26699"/>
                    </a:lnTo>
                    <a:lnTo>
                      <a:pt x="39713" y="26720"/>
                    </a:lnTo>
                    <a:lnTo>
                      <a:pt x="39608" y="26636"/>
                    </a:lnTo>
                    <a:lnTo>
                      <a:pt x="39734" y="26657"/>
                    </a:lnTo>
                    <a:lnTo>
                      <a:pt x="39839" y="26594"/>
                    </a:lnTo>
                    <a:lnTo>
                      <a:pt x="40027" y="26343"/>
                    </a:lnTo>
                    <a:lnTo>
                      <a:pt x="40152" y="26281"/>
                    </a:lnTo>
                    <a:lnTo>
                      <a:pt x="40069" y="26197"/>
                    </a:lnTo>
                    <a:lnTo>
                      <a:pt x="40090" y="26092"/>
                    </a:lnTo>
                    <a:lnTo>
                      <a:pt x="40069" y="26071"/>
                    </a:lnTo>
                    <a:lnTo>
                      <a:pt x="39964" y="26218"/>
                    </a:lnTo>
                    <a:lnTo>
                      <a:pt x="39922" y="26218"/>
                    </a:lnTo>
                    <a:lnTo>
                      <a:pt x="39922" y="26176"/>
                    </a:lnTo>
                    <a:lnTo>
                      <a:pt x="39964" y="26092"/>
                    </a:lnTo>
                    <a:lnTo>
                      <a:pt x="39964" y="25925"/>
                    </a:lnTo>
                    <a:lnTo>
                      <a:pt x="39880" y="25904"/>
                    </a:lnTo>
                    <a:lnTo>
                      <a:pt x="39860" y="25883"/>
                    </a:lnTo>
                    <a:lnTo>
                      <a:pt x="39755" y="25967"/>
                    </a:lnTo>
                    <a:lnTo>
                      <a:pt x="39734" y="25904"/>
                    </a:lnTo>
                    <a:lnTo>
                      <a:pt x="39755" y="25820"/>
                    </a:lnTo>
                    <a:lnTo>
                      <a:pt x="39734" y="25799"/>
                    </a:lnTo>
                    <a:lnTo>
                      <a:pt x="39650" y="25799"/>
                    </a:lnTo>
                    <a:lnTo>
                      <a:pt x="39713" y="25757"/>
                    </a:lnTo>
                    <a:lnTo>
                      <a:pt x="39650" y="25695"/>
                    </a:lnTo>
                    <a:lnTo>
                      <a:pt x="39650" y="25611"/>
                    </a:lnTo>
                    <a:lnTo>
                      <a:pt x="39608" y="25611"/>
                    </a:lnTo>
                    <a:lnTo>
                      <a:pt x="39441" y="25653"/>
                    </a:lnTo>
                    <a:lnTo>
                      <a:pt x="39441" y="25695"/>
                    </a:lnTo>
                    <a:lnTo>
                      <a:pt x="39357" y="25716"/>
                    </a:lnTo>
                    <a:lnTo>
                      <a:pt x="39148" y="25674"/>
                    </a:lnTo>
                    <a:lnTo>
                      <a:pt x="39316" y="25674"/>
                    </a:lnTo>
                    <a:lnTo>
                      <a:pt x="39357" y="25590"/>
                    </a:lnTo>
                    <a:lnTo>
                      <a:pt x="39504" y="25569"/>
                    </a:lnTo>
                    <a:lnTo>
                      <a:pt x="39525" y="25506"/>
                    </a:lnTo>
                    <a:lnTo>
                      <a:pt x="39462" y="25444"/>
                    </a:lnTo>
                    <a:lnTo>
                      <a:pt x="39357" y="25339"/>
                    </a:lnTo>
                    <a:lnTo>
                      <a:pt x="39357" y="25234"/>
                    </a:lnTo>
                    <a:lnTo>
                      <a:pt x="39211" y="25151"/>
                    </a:lnTo>
                    <a:lnTo>
                      <a:pt x="39357" y="25151"/>
                    </a:lnTo>
                    <a:lnTo>
                      <a:pt x="39525" y="25234"/>
                    </a:lnTo>
                    <a:lnTo>
                      <a:pt x="39650" y="25234"/>
                    </a:lnTo>
                    <a:lnTo>
                      <a:pt x="39650" y="25151"/>
                    </a:lnTo>
                    <a:lnTo>
                      <a:pt x="39546" y="25088"/>
                    </a:lnTo>
                    <a:lnTo>
                      <a:pt x="39567" y="25046"/>
                    </a:lnTo>
                    <a:lnTo>
                      <a:pt x="39650" y="25067"/>
                    </a:lnTo>
                    <a:lnTo>
                      <a:pt x="39776" y="24962"/>
                    </a:lnTo>
                    <a:lnTo>
                      <a:pt x="39860" y="24920"/>
                    </a:lnTo>
                    <a:lnTo>
                      <a:pt x="39880" y="24816"/>
                    </a:lnTo>
                    <a:lnTo>
                      <a:pt x="39776" y="24711"/>
                    </a:lnTo>
                    <a:lnTo>
                      <a:pt x="39713" y="24732"/>
                    </a:lnTo>
                    <a:lnTo>
                      <a:pt x="39608" y="24711"/>
                    </a:lnTo>
                    <a:lnTo>
                      <a:pt x="39671" y="24648"/>
                    </a:lnTo>
                    <a:lnTo>
                      <a:pt x="39713" y="24565"/>
                    </a:lnTo>
                    <a:lnTo>
                      <a:pt x="39650" y="24523"/>
                    </a:lnTo>
                    <a:lnTo>
                      <a:pt x="39525" y="24523"/>
                    </a:lnTo>
                    <a:lnTo>
                      <a:pt x="39462" y="24502"/>
                    </a:lnTo>
                    <a:lnTo>
                      <a:pt x="39399" y="24523"/>
                    </a:lnTo>
                    <a:lnTo>
                      <a:pt x="39316" y="24439"/>
                    </a:lnTo>
                    <a:lnTo>
                      <a:pt x="39420" y="24439"/>
                    </a:lnTo>
                    <a:lnTo>
                      <a:pt x="39462" y="24397"/>
                    </a:lnTo>
                    <a:lnTo>
                      <a:pt x="39546" y="24418"/>
                    </a:lnTo>
                    <a:lnTo>
                      <a:pt x="39650" y="24314"/>
                    </a:lnTo>
                    <a:lnTo>
                      <a:pt x="39608" y="24125"/>
                    </a:lnTo>
                    <a:lnTo>
                      <a:pt x="39504" y="24021"/>
                    </a:lnTo>
                    <a:lnTo>
                      <a:pt x="39441" y="24104"/>
                    </a:lnTo>
                    <a:lnTo>
                      <a:pt x="39336" y="24084"/>
                    </a:lnTo>
                    <a:lnTo>
                      <a:pt x="39253" y="24146"/>
                    </a:lnTo>
                    <a:lnTo>
                      <a:pt x="39295" y="24042"/>
                    </a:lnTo>
                    <a:lnTo>
                      <a:pt x="39420" y="23979"/>
                    </a:lnTo>
                    <a:lnTo>
                      <a:pt x="39504" y="23979"/>
                    </a:lnTo>
                    <a:lnTo>
                      <a:pt x="39504" y="23874"/>
                    </a:lnTo>
                    <a:lnTo>
                      <a:pt x="39399" y="23832"/>
                    </a:lnTo>
                    <a:lnTo>
                      <a:pt x="39316" y="23874"/>
                    </a:lnTo>
                    <a:lnTo>
                      <a:pt x="39190" y="23874"/>
                    </a:lnTo>
                    <a:lnTo>
                      <a:pt x="39002" y="23937"/>
                    </a:lnTo>
                    <a:lnTo>
                      <a:pt x="39002" y="23937"/>
                    </a:lnTo>
                    <a:lnTo>
                      <a:pt x="39148" y="23728"/>
                    </a:lnTo>
                    <a:lnTo>
                      <a:pt x="39253" y="23728"/>
                    </a:lnTo>
                    <a:lnTo>
                      <a:pt x="39357" y="23686"/>
                    </a:lnTo>
                    <a:lnTo>
                      <a:pt x="39357" y="23623"/>
                    </a:lnTo>
                    <a:lnTo>
                      <a:pt x="39441" y="23560"/>
                    </a:lnTo>
                    <a:lnTo>
                      <a:pt x="39420" y="23519"/>
                    </a:lnTo>
                    <a:lnTo>
                      <a:pt x="39295" y="23581"/>
                    </a:lnTo>
                    <a:lnTo>
                      <a:pt x="39106" y="23581"/>
                    </a:lnTo>
                    <a:lnTo>
                      <a:pt x="38939" y="23665"/>
                    </a:lnTo>
                    <a:lnTo>
                      <a:pt x="38939" y="23665"/>
                    </a:lnTo>
                    <a:lnTo>
                      <a:pt x="39002" y="23581"/>
                    </a:lnTo>
                    <a:lnTo>
                      <a:pt x="38981" y="23498"/>
                    </a:lnTo>
                    <a:lnTo>
                      <a:pt x="39023" y="23414"/>
                    </a:lnTo>
                    <a:lnTo>
                      <a:pt x="39106" y="23477"/>
                    </a:lnTo>
                    <a:lnTo>
                      <a:pt x="39295" y="23477"/>
                    </a:lnTo>
                    <a:lnTo>
                      <a:pt x="39399" y="23351"/>
                    </a:lnTo>
                    <a:lnTo>
                      <a:pt x="39399" y="23205"/>
                    </a:lnTo>
                    <a:lnTo>
                      <a:pt x="39295" y="23268"/>
                    </a:lnTo>
                    <a:lnTo>
                      <a:pt x="39211" y="23247"/>
                    </a:lnTo>
                    <a:lnTo>
                      <a:pt x="39316" y="23142"/>
                    </a:lnTo>
                    <a:lnTo>
                      <a:pt x="39336" y="23037"/>
                    </a:lnTo>
                    <a:lnTo>
                      <a:pt x="39253" y="22996"/>
                    </a:lnTo>
                    <a:lnTo>
                      <a:pt x="39002" y="23079"/>
                    </a:lnTo>
                    <a:lnTo>
                      <a:pt x="38918" y="23037"/>
                    </a:lnTo>
                    <a:lnTo>
                      <a:pt x="38981" y="22954"/>
                    </a:lnTo>
                    <a:lnTo>
                      <a:pt x="39106" y="22975"/>
                    </a:lnTo>
                    <a:lnTo>
                      <a:pt x="39211" y="22954"/>
                    </a:lnTo>
                    <a:lnTo>
                      <a:pt x="39295" y="22828"/>
                    </a:lnTo>
                    <a:lnTo>
                      <a:pt x="39211" y="22765"/>
                    </a:lnTo>
                    <a:lnTo>
                      <a:pt x="39211" y="22682"/>
                    </a:lnTo>
                    <a:lnTo>
                      <a:pt x="39127" y="22765"/>
                    </a:lnTo>
                    <a:lnTo>
                      <a:pt x="39085" y="22765"/>
                    </a:lnTo>
                    <a:lnTo>
                      <a:pt x="39044" y="22682"/>
                    </a:lnTo>
                    <a:lnTo>
                      <a:pt x="38981" y="22619"/>
                    </a:lnTo>
                    <a:lnTo>
                      <a:pt x="39044" y="22577"/>
                    </a:lnTo>
                    <a:lnTo>
                      <a:pt x="39106" y="22640"/>
                    </a:lnTo>
                    <a:lnTo>
                      <a:pt x="39148" y="22577"/>
                    </a:lnTo>
                    <a:lnTo>
                      <a:pt x="39148" y="22452"/>
                    </a:lnTo>
                    <a:lnTo>
                      <a:pt x="39044" y="22347"/>
                    </a:lnTo>
                    <a:lnTo>
                      <a:pt x="39023" y="22242"/>
                    </a:lnTo>
                    <a:lnTo>
                      <a:pt x="39106" y="22200"/>
                    </a:lnTo>
                    <a:lnTo>
                      <a:pt x="39106" y="22096"/>
                    </a:lnTo>
                    <a:lnTo>
                      <a:pt x="39023" y="22096"/>
                    </a:lnTo>
                    <a:lnTo>
                      <a:pt x="39044" y="22033"/>
                    </a:lnTo>
                    <a:lnTo>
                      <a:pt x="39085" y="21928"/>
                    </a:lnTo>
                    <a:lnTo>
                      <a:pt x="39002" y="21928"/>
                    </a:lnTo>
                    <a:lnTo>
                      <a:pt x="38918" y="21907"/>
                    </a:lnTo>
                    <a:lnTo>
                      <a:pt x="38918" y="21887"/>
                    </a:lnTo>
                    <a:lnTo>
                      <a:pt x="38981" y="21887"/>
                    </a:lnTo>
                    <a:lnTo>
                      <a:pt x="39044" y="21803"/>
                    </a:lnTo>
                    <a:lnTo>
                      <a:pt x="38981" y="21740"/>
                    </a:lnTo>
                    <a:lnTo>
                      <a:pt x="38981" y="21677"/>
                    </a:lnTo>
                    <a:lnTo>
                      <a:pt x="39044" y="21615"/>
                    </a:lnTo>
                    <a:lnTo>
                      <a:pt x="39023" y="21573"/>
                    </a:lnTo>
                    <a:lnTo>
                      <a:pt x="38918" y="21615"/>
                    </a:lnTo>
                    <a:lnTo>
                      <a:pt x="38918" y="21615"/>
                    </a:lnTo>
                    <a:lnTo>
                      <a:pt x="39023" y="21531"/>
                    </a:lnTo>
                    <a:lnTo>
                      <a:pt x="38981" y="21489"/>
                    </a:lnTo>
                    <a:lnTo>
                      <a:pt x="38876" y="21510"/>
                    </a:lnTo>
                    <a:lnTo>
                      <a:pt x="38772" y="21635"/>
                    </a:lnTo>
                    <a:lnTo>
                      <a:pt x="38792" y="21719"/>
                    </a:lnTo>
                    <a:lnTo>
                      <a:pt x="38730" y="21824"/>
                    </a:lnTo>
                    <a:lnTo>
                      <a:pt x="38604" y="21949"/>
                    </a:lnTo>
                    <a:lnTo>
                      <a:pt x="38604" y="22033"/>
                    </a:lnTo>
                    <a:lnTo>
                      <a:pt x="38520" y="22096"/>
                    </a:lnTo>
                    <a:lnTo>
                      <a:pt x="38520" y="22200"/>
                    </a:lnTo>
                    <a:lnTo>
                      <a:pt x="38458" y="22117"/>
                    </a:lnTo>
                    <a:lnTo>
                      <a:pt x="38395" y="22138"/>
                    </a:lnTo>
                    <a:lnTo>
                      <a:pt x="38311" y="22326"/>
                    </a:lnTo>
                    <a:lnTo>
                      <a:pt x="38311" y="22410"/>
                    </a:lnTo>
                    <a:lnTo>
                      <a:pt x="38416" y="22410"/>
                    </a:lnTo>
                    <a:lnTo>
                      <a:pt x="38479" y="22472"/>
                    </a:lnTo>
                    <a:lnTo>
                      <a:pt x="38479" y="22556"/>
                    </a:lnTo>
                    <a:lnTo>
                      <a:pt x="38374" y="22452"/>
                    </a:lnTo>
                    <a:lnTo>
                      <a:pt x="38311" y="22452"/>
                    </a:lnTo>
                    <a:lnTo>
                      <a:pt x="38290" y="22535"/>
                    </a:lnTo>
                    <a:lnTo>
                      <a:pt x="38207" y="22640"/>
                    </a:lnTo>
                    <a:lnTo>
                      <a:pt x="38144" y="22682"/>
                    </a:lnTo>
                    <a:lnTo>
                      <a:pt x="38102" y="22849"/>
                    </a:lnTo>
                    <a:lnTo>
                      <a:pt x="37997" y="22870"/>
                    </a:lnTo>
                    <a:lnTo>
                      <a:pt x="37935" y="22975"/>
                    </a:lnTo>
                    <a:lnTo>
                      <a:pt x="37935" y="23037"/>
                    </a:lnTo>
                    <a:lnTo>
                      <a:pt x="37872" y="23037"/>
                    </a:lnTo>
                    <a:lnTo>
                      <a:pt x="37872" y="23205"/>
                    </a:lnTo>
                    <a:lnTo>
                      <a:pt x="37788" y="23393"/>
                    </a:lnTo>
                    <a:lnTo>
                      <a:pt x="37788" y="23393"/>
                    </a:lnTo>
                    <a:lnTo>
                      <a:pt x="37830" y="23268"/>
                    </a:lnTo>
                    <a:lnTo>
                      <a:pt x="37788" y="23100"/>
                    </a:lnTo>
                    <a:lnTo>
                      <a:pt x="37725" y="23037"/>
                    </a:lnTo>
                    <a:lnTo>
                      <a:pt x="37558" y="23142"/>
                    </a:lnTo>
                    <a:lnTo>
                      <a:pt x="37474" y="23247"/>
                    </a:lnTo>
                    <a:lnTo>
                      <a:pt x="37453" y="23351"/>
                    </a:lnTo>
                    <a:lnTo>
                      <a:pt x="37349" y="23372"/>
                    </a:lnTo>
                    <a:lnTo>
                      <a:pt x="37307" y="23414"/>
                    </a:lnTo>
                    <a:lnTo>
                      <a:pt x="37265" y="23372"/>
                    </a:lnTo>
                    <a:lnTo>
                      <a:pt x="37202" y="23372"/>
                    </a:lnTo>
                    <a:lnTo>
                      <a:pt x="37098" y="23456"/>
                    </a:lnTo>
                    <a:lnTo>
                      <a:pt x="36993" y="23456"/>
                    </a:lnTo>
                    <a:lnTo>
                      <a:pt x="36847" y="23560"/>
                    </a:lnTo>
                    <a:lnTo>
                      <a:pt x="36826" y="23686"/>
                    </a:lnTo>
                    <a:lnTo>
                      <a:pt x="36700" y="23832"/>
                    </a:lnTo>
                    <a:lnTo>
                      <a:pt x="36742" y="23728"/>
                    </a:lnTo>
                    <a:lnTo>
                      <a:pt x="36742" y="23623"/>
                    </a:lnTo>
                    <a:lnTo>
                      <a:pt x="36784" y="23581"/>
                    </a:lnTo>
                    <a:lnTo>
                      <a:pt x="36784" y="23351"/>
                    </a:lnTo>
                    <a:lnTo>
                      <a:pt x="36805" y="23247"/>
                    </a:lnTo>
                    <a:lnTo>
                      <a:pt x="36784" y="23247"/>
                    </a:lnTo>
                    <a:lnTo>
                      <a:pt x="36365" y="23456"/>
                    </a:lnTo>
                    <a:lnTo>
                      <a:pt x="36198" y="23770"/>
                    </a:lnTo>
                    <a:lnTo>
                      <a:pt x="36072" y="23812"/>
                    </a:lnTo>
                    <a:lnTo>
                      <a:pt x="36156" y="23707"/>
                    </a:lnTo>
                    <a:lnTo>
                      <a:pt x="36177" y="23581"/>
                    </a:lnTo>
                    <a:lnTo>
                      <a:pt x="36303" y="23393"/>
                    </a:lnTo>
                    <a:lnTo>
                      <a:pt x="36303" y="23268"/>
                    </a:lnTo>
                    <a:lnTo>
                      <a:pt x="36323" y="23142"/>
                    </a:lnTo>
                    <a:lnTo>
                      <a:pt x="36282" y="23037"/>
                    </a:lnTo>
                    <a:lnTo>
                      <a:pt x="36177" y="22933"/>
                    </a:lnTo>
                    <a:lnTo>
                      <a:pt x="36072" y="22933"/>
                    </a:lnTo>
                    <a:lnTo>
                      <a:pt x="36093" y="23058"/>
                    </a:lnTo>
                    <a:lnTo>
                      <a:pt x="36072" y="23058"/>
                    </a:lnTo>
                    <a:lnTo>
                      <a:pt x="35968" y="22975"/>
                    </a:lnTo>
                    <a:lnTo>
                      <a:pt x="35842" y="22765"/>
                    </a:lnTo>
                    <a:lnTo>
                      <a:pt x="36051" y="22870"/>
                    </a:lnTo>
                    <a:lnTo>
                      <a:pt x="36093" y="22849"/>
                    </a:lnTo>
                    <a:lnTo>
                      <a:pt x="35989" y="22807"/>
                    </a:lnTo>
                    <a:lnTo>
                      <a:pt x="35863" y="22598"/>
                    </a:lnTo>
                    <a:lnTo>
                      <a:pt x="35842" y="22577"/>
                    </a:lnTo>
                    <a:lnTo>
                      <a:pt x="35968" y="22431"/>
                    </a:lnTo>
                    <a:lnTo>
                      <a:pt x="35989" y="22347"/>
                    </a:lnTo>
                    <a:lnTo>
                      <a:pt x="36093" y="22179"/>
                    </a:lnTo>
                    <a:lnTo>
                      <a:pt x="36093" y="21970"/>
                    </a:lnTo>
                    <a:lnTo>
                      <a:pt x="35947" y="21845"/>
                    </a:lnTo>
                    <a:lnTo>
                      <a:pt x="35738" y="21803"/>
                    </a:lnTo>
                    <a:lnTo>
                      <a:pt x="35466" y="21656"/>
                    </a:lnTo>
                    <a:lnTo>
                      <a:pt x="35466" y="21656"/>
                    </a:lnTo>
                    <a:lnTo>
                      <a:pt x="35759" y="21761"/>
                    </a:lnTo>
                    <a:lnTo>
                      <a:pt x="36010" y="21803"/>
                    </a:lnTo>
                    <a:lnTo>
                      <a:pt x="36051" y="21615"/>
                    </a:lnTo>
                    <a:lnTo>
                      <a:pt x="36093" y="21531"/>
                    </a:lnTo>
                    <a:lnTo>
                      <a:pt x="36114" y="21698"/>
                    </a:lnTo>
                    <a:lnTo>
                      <a:pt x="36177" y="21594"/>
                    </a:lnTo>
                    <a:lnTo>
                      <a:pt x="36093" y="21363"/>
                    </a:lnTo>
                    <a:lnTo>
                      <a:pt x="36198" y="21196"/>
                    </a:lnTo>
                    <a:lnTo>
                      <a:pt x="36365" y="21175"/>
                    </a:lnTo>
                    <a:lnTo>
                      <a:pt x="36386" y="20987"/>
                    </a:lnTo>
                    <a:lnTo>
                      <a:pt x="36386" y="20778"/>
                    </a:lnTo>
                    <a:lnTo>
                      <a:pt x="36303" y="20778"/>
                    </a:lnTo>
                    <a:lnTo>
                      <a:pt x="36282" y="20966"/>
                    </a:lnTo>
                    <a:lnTo>
                      <a:pt x="36156" y="21071"/>
                    </a:lnTo>
                    <a:lnTo>
                      <a:pt x="36093" y="20987"/>
                    </a:lnTo>
                    <a:lnTo>
                      <a:pt x="36114" y="20778"/>
                    </a:lnTo>
                    <a:lnTo>
                      <a:pt x="35968" y="20715"/>
                    </a:lnTo>
                    <a:lnTo>
                      <a:pt x="35842" y="20778"/>
                    </a:lnTo>
                    <a:lnTo>
                      <a:pt x="35779" y="20715"/>
                    </a:lnTo>
                    <a:lnTo>
                      <a:pt x="35696" y="20757"/>
                    </a:lnTo>
                    <a:lnTo>
                      <a:pt x="35528" y="20589"/>
                    </a:lnTo>
                    <a:lnTo>
                      <a:pt x="35424" y="20652"/>
                    </a:lnTo>
                    <a:lnTo>
                      <a:pt x="35424" y="20547"/>
                    </a:lnTo>
                    <a:lnTo>
                      <a:pt x="35319" y="20652"/>
                    </a:lnTo>
                    <a:lnTo>
                      <a:pt x="35319" y="20547"/>
                    </a:lnTo>
                    <a:lnTo>
                      <a:pt x="35173" y="20401"/>
                    </a:lnTo>
                    <a:lnTo>
                      <a:pt x="35277" y="20401"/>
                    </a:lnTo>
                    <a:lnTo>
                      <a:pt x="35340" y="20296"/>
                    </a:lnTo>
                    <a:lnTo>
                      <a:pt x="35445" y="20380"/>
                    </a:lnTo>
                    <a:lnTo>
                      <a:pt x="35466" y="20296"/>
                    </a:lnTo>
                    <a:lnTo>
                      <a:pt x="35361" y="20171"/>
                    </a:lnTo>
                    <a:lnTo>
                      <a:pt x="35277" y="20255"/>
                    </a:lnTo>
                    <a:lnTo>
                      <a:pt x="35173" y="20171"/>
                    </a:lnTo>
                    <a:lnTo>
                      <a:pt x="35277" y="20150"/>
                    </a:lnTo>
                    <a:lnTo>
                      <a:pt x="35235" y="20024"/>
                    </a:lnTo>
                    <a:lnTo>
                      <a:pt x="35110" y="19920"/>
                    </a:lnTo>
                    <a:lnTo>
                      <a:pt x="35026" y="19962"/>
                    </a:lnTo>
                    <a:lnTo>
                      <a:pt x="35026" y="19878"/>
                    </a:lnTo>
                    <a:lnTo>
                      <a:pt x="35110" y="19773"/>
                    </a:lnTo>
                    <a:lnTo>
                      <a:pt x="35110" y="19606"/>
                    </a:lnTo>
                    <a:lnTo>
                      <a:pt x="35005" y="19606"/>
                    </a:lnTo>
                    <a:lnTo>
                      <a:pt x="34859" y="19501"/>
                    </a:lnTo>
                    <a:lnTo>
                      <a:pt x="34859" y="19397"/>
                    </a:lnTo>
                    <a:lnTo>
                      <a:pt x="34650" y="19229"/>
                    </a:lnTo>
                    <a:lnTo>
                      <a:pt x="34503" y="19313"/>
                    </a:lnTo>
                    <a:lnTo>
                      <a:pt x="34398" y="19313"/>
                    </a:lnTo>
                    <a:lnTo>
                      <a:pt x="34336" y="19397"/>
                    </a:lnTo>
                    <a:lnTo>
                      <a:pt x="34210" y="19334"/>
                    </a:lnTo>
                    <a:lnTo>
                      <a:pt x="34210" y="19480"/>
                    </a:lnTo>
                    <a:lnTo>
                      <a:pt x="34126" y="19376"/>
                    </a:lnTo>
                    <a:lnTo>
                      <a:pt x="34043" y="19376"/>
                    </a:lnTo>
                    <a:lnTo>
                      <a:pt x="34001" y="19292"/>
                    </a:lnTo>
                    <a:lnTo>
                      <a:pt x="33896" y="19292"/>
                    </a:lnTo>
                    <a:lnTo>
                      <a:pt x="33729" y="19397"/>
                    </a:lnTo>
                    <a:lnTo>
                      <a:pt x="33562" y="19397"/>
                    </a:lnTo>
                    <a:lnTo>
                      <a:pt x="33708" y="19334"/>
                    </a:lnTo>
                    <a:lnTo>
                      <a:pt x="33729" y="19229"/>
                    </a:lnTo>
                    <a:lnTo>
                      <a:pt x="33603" y="19229"/>
                    </a:lnTo>
                    <a:lnTo>
                      <a:pt x="33352" y="19104"/>
                    </a:lnTo>
                    <a:lnTo>
                      <a:pt x="33164" y="18999"/>
                    </a:lnTo>
                    <a:lnTo>
                      <a:pt x="32976" y="18999"/>
                    </a:lnTo>
                    <a:lnTo>
                      <a:pt x="32913" y="18957"/>
                    </a:lnTo>
                    <a:lnTo>
                      <a:pt x="32829" y="18978"/>
                    </a:lnTo>
                    <a:lnTo>
                      <a:pt x="32746" y="18978"/>
                    </a:lnTo>
                    <a:lnTo>
                      <a:pt x="32662" y="19062"/>
                    </a:lnTo>
                    <a:lnTo>
                      <a:pt x="32662" y="19125"/>
                    </a:lnTo>
                    <a:lnTo>
                      <a:pt x="32578" y="19125"/>
                    </a:lnTo>
                    <a:lnTo>
                      <a:pt x="32536" y="19104"/>
                    </a:lnTo>
                    <a:lnTo>
                      <a:pt x="32453" y="19166"/>
                    </a:lnTo>
                    <a:lnTo>
                      <a:pt x="32453" y="19313"/>
                    </a:lnTo>
                    <a:lnTo>
                      <a:pt x="32369" y="19480"/>
                    </a:lnTo>
                    <a:lnTo>
                      <a:pt x="32369" y="19690"/>
                    </a:lnTo>
                    <a:lnTo>
                      <a:pt x="32453" y="19794"/>
                    </a:lnTo>
                    <a:lnTo>
                      <a:pt x="32515" y="19794"/>
                    </a:lnTo>
                    <a:lnTo>
                      <a:pt x="32515" y="19836"/>
                    </a:lnTo>
                    <a:lnTo>
                      <a:pt x="32557" y="19857"/>
                    </a:lnTo>
                    <a:lnTo>
                      <a:pt x="32557" y="20003"/>
                    </a:lnTo>
                    <a:lnTo>
                      <a:pt x="32515" y="20045"/>
                    </a:lnTo>
                    <a:lnTo>
                      <a:pt x="32432" y="20045"/>
                    </a:lnTo>
                    <a:lnTo>
                      <a:pt x="32411" y="20171"/>
                    </a:lnTo>
                    <a:lnTo>
                      <a:pt x="32243" y="20380"/>
                    </a:lnTo>
                    <a:lnTo>
                      <a:pt x="32013" y="20568"/>
                    </a:lnTo>
                    <a:lnTo>
                      <a:pt x="32013" y="20652"/>
                    </a:lnTo>
                    <a:lnTo>
                      <a:pt x="32055" y="20673"/>
                    </a:lnTo>
                    <a:lnTo>
                      <a:pt x="32243" y="20652"/>
                    </a:lnTo>
                    <a:lnTo>
                      <a:pt x="32327" y="20652"/>
                    </a:lnTo>
                    <a:lnTo>
                      <a:pt x="32243" y="20694"/>
                    </a:lnTo>
                    <a:lnTo>
                      <a:pt x="32202" y="20861"/>
                    </a:lnTo>
                    <a:lnTo>
                      <a:pt x="32202" y="20903"/>
                    </a:lnTo>
                    <a:lnTo>
                      <a:pt x="32327" y="20945"/>
                    </a:lnTo>
                    <a:lnTo>
                      <a:pt x="32222" y="20966"/>
                    </a:lnTo>
                    <a:lnTo>
                      <a:pt x="32139" y="21050"/>
                    </a:lnTo>
                    <a:lnTo>
                      <a:pt x="32160" y="21112"/>
                    </a:lnTo>
                    <a:lnTo>
                      <a:pt x="32222" y="21175"/>
                    </a:lnTo>
                    <a:lnTo>
                      <a:pt x="32118" y="21301"/>
                    </a:lnTo>
                    <a:lnTo>
                      <a:pt x="32118" y="21363"/>
                    </a:lnTo>
                    <a:lnTo>
                      <a:pt x="32264" y="21363"/>
                    </a:lnTo>
                    <a:lnTo>
                      <a:pt x="32306" y="21426"/>
                    </a:lnTo>
                    <a:lnTo>
                      <a:pt x="32160" y="21635"/>
                    </a:lnTo>
                    <a:lnTo>
                      <a:pt x="32034" y="21698"/>
                    </a:lnTo>
                    <a:lnTo>
                      <a:pt x="32034" y="21824"/>
                    </a:lnTo>
                    <a:lnTo>
                      <a:pt x="32097" y="21887"/>
                    </a:lnTo>
                    <a:lnTo>
                      <a:pt x="32013" y="21845"/>
                    </a:lnTo>
                    <a:lnTo>
                      <a:pt x="31930" y="21719"/>
                    </a:lnTo>
                    <a:lnTo>
                      <a:pt x="31888" y="21719"/>
                    </a:lnTo>
                    <a:lnTo>
                      <a:pt x="31741" y="21887"/>
                    </a:lnTo>
                    <a:lnTo>
                      <a:pt x="31741" y="21928"/>
                    </a:lnTo>
                    <a:lnTo>
                      <a:pt x="31804" y="21949"/>
                    </a:lnTo>
                    <a:lnTo>
                      <a:pt x="31804" y="22033"/>
                    </a:lnTo>
                    <a:lnTo>
                      <a:pt x="31720" y="22117"/>
                    </a:lnTo>
                    <a:lnTo>
                      <a:pt x="31616" y="22117"/>
                    </a:lnTo>
                    <a:lnTo>
                      <a:pt x="31302" y="22431"/>
                    </a:lnTo>
                    <a:lnTo>
                      <a:pt x="31197" y="22472"/>
                    </a:lnTo>
                    <a:lnTo>
                      <a:pt x="31113" y="22724"/>
                    </a:lnTo>
                    <a:lnTo>
                      <a:pt x="31155" y="22786"/>
                    </a:lnTo>
                    <a:lnTo>
                      <a:pt x="31260" y="22828"/>
                    </a:lnTo>
                    <a:lnTo>
                      <a:pt x="31281" y="22954"/>
                    </a:lnTo>
                    <a:lnTo>
                      <a:pt x="31406" y="23037"/>
                    </a:lnTo>
                    <a:lnTo>
                      <a:pt x="31595" y="23288"/>
                    </a:lnTo>
                    <a:lnTo>
                      <a:pt x="31616" y="23602"/>
                    </a:lnTo>
                    <a:lnTo>
                      <a:pt x="31595" y="23937"/>
                    </a:lnTo>
                    <a:lnTo>
                      <a:pt x="31678" y="24125"/>
                    </a:lnTo>
                    <a:lnTo>
                      <a:pt x="31637" y="24251"/>
                    </a:lnTo>
                    <a:lnTo>
                      <a:pt x="31637" y="24460"/>
                    </a:lnTo>
                    <a:lnTo>
                      <a:pt x="31595" y="24523"/>
                    </a:lnTo>
                    <a:lnTo>
                      <a:pt x="31490" y="24816"/>
                    </a:lnTo>
                    <a:lnTo>
                      <a:pt x="31427" y="24962"/>
                    </a:lnTo>
                    <a:lnTo>
                      <a:pt x="31490" y="24962"/>
                    </a:lnTo>
                    <a:lnTo>
                      <a:pt x="31511" y="24858"/>
                    </a:lnTo>
                    <a:lnTo>
                      <a:pt x="31595" y="24816"/>
                    </a:lnTo>
                    <a:lnTo>
                      <a:pt x="31595" y="24962"/>
                    </a:lnTo>
                    <a:lnTo>
                      <a:pt x="31699" y="25088"/>
                    </a:lnTo>
                    <a:lnTo>
                      <a:pt x="31616" y="25192"/>
                    </a:lnTo>
                    <a:lnTo>
                      <a:pt x="31511" y="25192"/>
                    </a:lnTo>
                    <a:lnTo>
                      <a:pt x="31469" y="25151"/>
                    </a:lnTo>
                    <a:lnTo>
                      <a:pt x="31385" y="25151"/>
                    </a:lnTo>
                    <a:lnTo>
                      <a:pt x="31218" y="25402"/>
                    </a:lnTo>
                    <a:lnTo>
                      <a:pt x="31093" y="25465"/>
                    </a:lnTo>
                    <a:lnTo>
                      <a:pt x="31072" y="25569"/>
                    </a:lnTo>
                    <a:lnTo>
                      <a:pt x="30800" y="25674"/>
                    </a:lnTo>
                    <a:lnTo>
                      <a:pt x="30737" y="25757"/>
                    </a:lnTo>
                    <a:lnTo>
                      <a:pt x="30737" y="25799"/>
                    </a:lnTo>
                    <a:lnTo>
                      <a:pt x="30360" y="25925"/>
                    </a:lnTo>
                    <a:lnTo>
                      <a:pt x="30130" y="26029"/>
                    </a:lnTo>
                    <a:lnTo>
                      <a:pt x="30067" y="26092"/>
                    </a:lnTo>
                    <a:lnTo>
                      <a:pt x="29942" y="26092"/>
                    </a:lnTo>
                    <a:lnTo>
                      <a:pt x="29837" y="26176"/>
                    </a:lnTo>
                    <a:lnTo>
                      <a:pt x="29607" y="26197"/>
                    </a:lnTo>
                    <a:lnTo>
                      <a:pt x="29440" y="26281"/>
                    </a:lnTo>
                    <a:lnTo>
                      <a:pt x="29481" y="26322"/>
                    </a:lnTo>
                    <a:lnTo>
                      <a:pt x="29481" y="26427"/>
                    </a:lnTo>
                    <a:lnTo>
                      <a:pt x="29523" y="26511"/>
                    </a:lnTo>
                    <a:lnTo>
                      <a:pt x="29523" y="26615"/>
                    </a:lnTo>
                    <a:lnTo>
                      <a:pt x="29586" y="26699"/>
                    </a:lnTo>
                    <a:lnTo>
                      <a:pt x="29523" y="26720"/>
                    </a:lnTo>
                    <a:lnTo>
                      <a:pt x="29544" y="26804"/>
                    </a:lnTo>
                    <a:lnTo>
                      <a:pt x="29607" y="26825"/>
                    </a:lnTo>
                    <a:lnTo>
                      <a:pt x="29523" y="26866"/>
                    </a:lnTo>
                    <a:lnTo>
                      <a:pt x="29586" y="26971"/>
                    </a:lnTo>
                    <a:lnTo>
                      <a:pt x="29523" y="27013"/>
                    </a:lnTo>
                    <a:lnTo>
                      <a:pt x="29544" y="27117"/>
                    </a:lnTo>
                    <a:lnTo>
                      <a:pt x="29502" y="27159"/>
                    </a:lnTo>
                    <a:lnTo>
                      <a:pt x="29481" y="27348"/>
                    </a:lnTo>
                    <a:lnTo>
                      <a:pt x="29502" y="27452"/>
                    </a:lnTo>
                    <a:lnTo>
                      <a:pt x="29419" y="27745"/>
                    </a:lnTo>
                    <a:lnTo>
                      <a:pt x="29440" y="27808"/>
                    </a:lnTo>
                    <a:lnTo>
                      <a:pt x="29502" y="27850"/>
                    </a:lnTo>
                    <a:lnTo>
                      <a:pt x="29502" y="27913"/>
                    </a:lnTo>
                    <a:lnTo>
                      <a:pt x="29544" y="27975"/>
                    </a:lnTo>
                    <a:lnTo>
                      <a:pt x="29440" y="28101"/>
                    </a:lnTo>
                    <a:lnTo>
                      <a:pt x="29440" y="28226"/>
                    </a:lnTo>
                    <a:lnTo>
                      <a:pt x="29523" y="28268"/>
                    </a:lnTo>
                    <a:lnTo>
                      <a:pt x="29544" y="28436"/>
                    </a:lnTo>
                    <a:lnTo>
                      <a:pt x="29607" y="28498"/>
                    </a:lnTo>
                    <a:lnTo>
                      <a:pt x="29481" y="28624"/>
                    </a:lnTo>
                    <a:lnTo>
                      <a:pt x="29419" y="28791"/>
                    </a:lnTo>
                    <a:lnTo>
                      <a:pt x="29377" y="28812"/>
                    </a:lnTo>
                    <a:lnTo>
                      <a:pt x="29314" y="28791"/>
                    </a:lnTo>
                    <a:lnTo>
                      <a:pt x="29314" y="28896"/>
                    </a:lnTo>
                    <a:lnTo>
                      <a:pt x="29377" y="28959"/>
                    </a:lnTo>
                    <a:lnTo>
                      <a:pt x="29314" y="29042"/>
                    </a:lnTo>
                    <a:lnTo>
                      <a:pt x="29293" y="29231"/>
                    </a:lnTo>
                    <a:lnTo>
                      <a:pt x="29314" y="29356"/>
                    </a:lnTo>
                    <a:lnTo>
                      <a:pt x="29419" y="29482"/>
                    </a:lnTo>
                    <a:lnTo>
                      <a:pt x="29523" y="29545"/>
                    </a:lnTo>
                    <a:lnTo>
                      <a:pt x="29335" y="29524"/>
                    </a:lnTo>
                    <a:lnTo>
                      <a:pt x="29209" y="29419"/>
                    </a:lnTo>
                    <a:lnTo>
                      <a:pt x="29230" y="29252"/>
                    </a:lnTo>
                    <a:lnTo>
                      <a:pt x="29189" y="29042"/>
                    </a:lnTo>
                    <a:lnTo>
                      <a:pt x="29105" y="29022"/>
                    </a:lnTo>
                    <a:lnTo>
                      <a:pt x="29084" y="28959"/>
                    </a:lnTo>
                    <a:lnTo>
                      <a:pt x="29105" y="28854"/>
                    </a:lnTo>
                    <a:lnTo>
                      <a:pt x="29063" y="28854"/>
                    </a:lnTo>
                    <a:lnTo>
                      <a:pt x="28875" y="29105"/>
                    </a:lnTo>
                    <a:lnTo>
                      <a:pt x="28875" y="29210"/>
                    </a:lnTo>
                    <a:lnTo>
                      <a:pt x="28854" y="29314"/>
                    </a:lnTo>
                    <a:lnTo>
                      <a:pt x="28749" y="29314"/>
                    </a:lnTo>
                    <a:lnTo>
                      <a:pt x="28644" y="29210"/>
                    </a:lnTo>
                    <a:lnTo>
                      <a:pt x="28477" y="29147"/>
                    </a:lnTo>
                    <a:lnTo>
                      <a:pt x="28352" y="29252"/>
                    </a:lnTo>
                    <a:lnTo>
                      <a:pt x="28184" y="29335"/>
                    </a:lnTo>
                    <a:lnTo>
                      <a:pt x="28184" y="29335"/>
                    </a:lnTo>
                    <a:lnTo>
                      <a:pt x="28393" y="29147"/>
                    </a:lnTo>
                    <a:lnTo>
                      <a:pt x="28456" y="29001"/>
                    </a:lnTo>
                    <a:lnTo>
                      <a:pt x="28435" y="28917"/>
                    </a:lnTo>
                    <a:lnTo>
                      <a:pt x="28393" y="28729"/>
                    </a:lnTo>
                    <a:lnTo>
                      <a:pt x="28331" y="28624"/>
                    </a:lnTo>
                    <a:lnTo>
                      <a:pt x="28289" y="28540"/>
                    </a:lnTo>
                    <a:lnTo>
                      <a:pt x="28268" y="28540"/>
                    </a:lnTo>
                    <a:lnTo>
                      <a:pt x="28142" y="28478"/>
                    </a:lnTo>
                    <a:lnTo>
                      <a:pt x="28038" y="28415"/>
                    </a:lnTo>
                    <a:lnTo>
                      <a:pt x="28038" y="28331"/>
                    </a:lnTo>
                    <a:lnTo>
                      <a:pt x="28017" y="28289"/>
                    </a:lnTo>
                    <a:lnTo>
                      <a:pt x="28038" y="28185"/>
                    </a:lnTo>
                    <a:lnTo>
                      <a:pt x="27954" y="28080"/>
                    </a:lnTo>
                    <a:lnTo>
                      <a:pt x="27870" y="28017"/>
                    </a:lnTo>
                    <a:lnTo>
                      <a:pt x="27870" y="27892"/>
                    </a:lnTo>
                    <a:lnTo>
                      <a:pt x="27766" y="27808"/>
                    </a:lnTo>
                    <a:lnTo>
                      <a:pt x="27724" y="27703"/>
                    </a:lnTo>
                    <a:lnTo>
                      <a:pt x="27766" y="27473"/>
                    </a:lnTo>
                    <a:lnTo>
                      <a:pt x="27870" y="27369"/>
                    </a:lnTo>
                    <a:lnTo>
                      <a:pt x="27933" y="27222"/>
                    </a:lnTo>
                    <a:lnTo>
                      <a:pt x="27933" y="27117"/>
                    </a:lnTo>
                    <a:lnTo>
                      <a:pt x="28080" y="26866"/>
                    </a:lnTo>
                    <a:lnTo>
                      <a:pt x="28080" y="26615"/>
                    </a:lnTo>
                    <a:lnTo>
                      <a:pt x="28059" y="26594"/>
                    </a:lnTo>
                    <a:lnTo>
                      <a:pt x="28038" y="26448"/>
                    </a:lnTo>
                    <a:lnTo>
                      <a:pt x="28121" y="26301"/>
                    </a:lnTo>
                    <a:lnTo>
                      <a:pt x="28184" y="26197"/>
                    </a:lnTo>
                    <a:lnTo>
                      <a:pt x="28184" y="26092"/>
                    </a:lnTo>
                    <a:lnTo>
                      <a:pt x="28352" y="25799"/>
                    </a:lnTo>
                    <a:lnTo>
                      <a:pt x="28331" y="25611"/>
                    </a:lnTo>
                    <a:lnTo>
                      <a:pt x="28268" y="25611"/>
                    </a:lnTo>
                    <a:lnTo>
                      <a:pt x="28247" y="25653"/>
                    </a:lnTo>
                    <a:lnTo>
                      <a:pt x="28247" y="25590"/>
                    </a:lnTo>
                    <a:lnTo>
                      <a:pt x="28163" y="25590"/>
                    </a:lnTo>
                    <a:lnTo>
                      <a:pt x="28038" y="25653"/>
                    </a:lnTo>
                    <a:lnTo>
                      <a:pt x="27849" y="25611"/>
                    </a:lnTo>
                    <a:lnTo>
                      <a:pt x="27661" y="25569"/>
                    </a:lnTo>
                    <a:lnTo>
                      <a:pt x="27619" y="25569"/>
                    </a:lnTo>
                    <a:lnTo>
                      <a:pt x="27556" y="25506"/>
                    </a:lnTo>
                    <a:lnTo>
                      <a:pt x="27326" y="25506"/>
                    </a:lnTo>
                    <a:lnTo>
                      <a:pt x="27201" y="25548"/>
                    </a:lnTo>
                    <a:lnTo>
                      <a:pt x="27138" y="25506"/>
                    </a:lnTo>
                    <a:lnTo>
                      <a:pt x="26971" y="25506"/>
                    </a:lnTo>
                    <a:lnTo>
                      <a:pt x="26929" y="25485"/>
                    </a:lnTo>
                    <a:lnTo>
                      <a:pt x="26971" y="25444"/>
                    </a:lnTo>
                    <a:lnTo>
                      <a:pt x="26803" y="25297"/>
                    </a:lnTo>
                    <a:lnTo>
                      <a:pt x="26782" y="25234"/>
                    </a:lnTo>
                    <a:lnTo>
                      <a:pt x="26594" y="25046"/>
                    </a:lnTo>
                    <a:lnTo>
                      <a:pt x="26510" y="25025"/>
                    </a:lnTo>
                    <a:lnTo>
                      <a:pt x="26343" y="24879"/>
                    </a:lnTo>
                    <a:lnTo>
                      <a:pt x="26259" y="24858"/>
                    </a:lnTo>
                    <a:lnTo>
                      <a:pt x="26029" y="24711"/>
                    </a:lnTo>
                    <a:lnTo>
                      <a:pt x="25966" y="24648"/>
                    </a:lnTo>
                    <a:lnTo>
                      <a:pt x="25903" y="24753"/>
                    </a:lnTo>
                    <a:lnTo>
                      <a:pt x="25903" y="24711"/>
                    </a:lnTo>
                    <a:lnTo>
                      <a:pt x="25820" y="24523"/>
                    </a:lnTo>
                    <a:lnTo>
                      <a:pt x="25736" y="24439"/>
                    </a:lnTo>
                    <a:lnTo>
                      <a:pt x="25736" y="24335"/>
                    </a:lnTo>
                    <a:lnTo>
                      <a:pt x="25631" y="24293"/>
                    </a:lnTo>
                    <a:lnTo>
                      <a:pt x="25527" y="24104"/>
                    </a:lnTo>
                    <a:lnTo>
                      <a:pt x="25443" y="24084"/>
                    </a:lnTo>
                    <a:lnTo>
                      <a:pt x="25255" y="23895"/>
                    </a:lnTo>
                    <a:lnTo>
                      <a:pt x="25150" y="23874"/>
                    </a:lnTo>
                    <a:lnTo>
                      <a:pt x="25087" y="23812"/>
                    </a:lnTo>
                    <a:lnTo>
                      <a:pt x="24815" y="23728"/>
                    </a:lnTo>
                    <a:lnTo>
                      <a:pt x="24627" y="23581"/>
                    </a:lnTo>
                    <a:lnTo>
                      <a:pt x="24376" y="23393"/>
                    </a:lnTo>
                    <a:lnTo>
                      <a:pt x="24167" y="23414"/>
                    </a:lnTo>
                    <a:lnTo>
                      <a:pt x="23748" y="23560"/>
                    </a:lnTo>
                    <a:lnTo>
                      <a:pt x="23330" y="23686"/>
                    </a:lnTo>
                    <a:lnTo>
                      <a:pt x="23142" y="23686"/>
                    </a:lnTo>
                    <a:lnTo>
                      <a:pt x="23016" y="23623"/>
                    </a:lnTo>
                    <a:lnTo>
                      <a:pt x="23016" y="23623"/>
                    </a:lnTo>
                    <a:lnTo>
                      <a:pt x="23142" y="23665"/>
                    </a:lnTo>
                    <a:lnTo>
                      <a:pt x="23330" y="23602"/>
                    </a:lnTo>
                    <a:lnTo>
                      <a:pt x="23665" y="23268"/>
                    </a:lnTo>
                    <a:lnTo>
                      <a:pt x="23727" y="23163"/>
                    </a:lnTo>
                    <a:lnTo>
                      <a:pt x="23665" y="22933"/>
                    </a:lnTo>
                    <a:lnTo>
                      <a:pt x="23581" y="22828"/>
                    </a:lnTo>
                    <a:lnTo>
                      <a:pt x="23665" y="22577"/>
                    </a:lnTo>
                    <a:lnTo>
                      <a:pt x="23665" y="22347"/>
                    </a:lnTo>
                    <a:lnTo>
                      <a:pt x="23581" y="22200"/>
                    </a:lnTo>
                    <a:lnTo>
                      <a:pt x="23581" y="22054"/>
                    </a:lnTo>
                    <a:lnTo>
                      <a:pt x="23644" y="21928"/>
                    </a:lnTo>
                    <a:lnTo>
                      <a:pt x="23644" y="21824"/>
                    </a:lnTo>
                    <a:lnTo>
                      <a:pt x="23539" y="21782"/>
                    </a:lnTo>
                    <a:lnTo>
                      <a:pt x="23204" y="21782"/>
                    </a:lnTo>
                    <a:lnTo>
                      <a:pt x="23037" y="22054"/>
                    </a:lnTo>
                    <a:lnTo>
                      <a:pt x="22828" y="22305"/>
                    </a:lnTo>
                    <a:lnTo>
                      <a:pt x="22577" y="22326"/>
                    </a:lnTo>
                    <a:lnTo>
                      <a:pt x="22409" y="22452"/>
                    </a:lnTo>
                    <a:lnTo>
                      <a:pt x="22472" y="22347"/>
                    </a:lnTo>
                    <a:lnTo>
                      <a:pt x="22786" y="22263"/>
                    </a:lnTo>
                    <a:lnTo>
                      <a:pt x="22932" y="22117"/>
                    </a:lnTo>
                    <a:lnTo>
                      <a:pt x="23037" y="21845"/>
                    </a:lnTo>
                    <a:lnTo>
                      <a:pt x="22995" y="21824"/>
                    </a:lnTo>
                    <a:lnTo>
                      <a:pt x="22995" y="21677"/>
                    </a:lnTo>
                    <a:lnTo>
                      <a:pt x="22932" y="21594"/>
                    </a:lnTo>
                    <a:lnTo>
                      <a:pt x="22953" y="21489"/>
                    </a:lnTo>
                    <a:lnTo>
                      <a:pt x="22932" y="21405"/>
                    </a:lnTo>
                    <a:lnTo>
                      <a:pt x="22807" y="21384"/>
                    </a:lnTo>
                    <a:lnTo>
                      <a:pt x="22849" y="21322"/>
                    </a:lnTo>
                    <a:lnTo>
                      <a:pt x="22953" y="21301"/>
                    </a:lnTo>
                    <a:lnTo>
                      <a:pt x="22995" y="21196"/>
                    </a:lnTo>
                    <a:lnTo>
                      <a:pt x="23100" y="21008"/>
                    </a:lnTo>
                    <a:lnTo>
                      <a:pt x="23100" y="20861"/>
                    </a:lnTo>
                    <a:lnTo>
                      <a:pt x="23037" y="20799"/>
                    </a:lnTo>
                    <a:lnTo>
                      <a:pt x="23121" y="20568"/>
                    </a:lnTo>
                    <a:lnTo>
                      <a:pt x="23204" y="20527"/>
                    </a:lnTo>
                    <a:lnTo>
                      <a:pt x="23246" y="20359"/>
                    </a:lnTo>
                    <a:lnTo>
                      <a:pt x="23330" y="20255"/>
                    </a:lnTo>
                    <a:lnTo>
                      <a:pt x="23372" y="20045"/>
                    </a:lnTo>
                    <a:lnTo>
                      <a:pt x="23476" y="19941"/>
                    </a:lnTo>
                    <a:lnTo>
                      <a:pt x="23435" y="19815"/>
                    </a:lnTo>
                    <a:lnTo>
                      <a:pt x="23435" y="19731"/>
                    </a:lnTo>
                    <a:lnTo>
                      <a:pt x="23560" y="19815"/>
                    </a:lnTo>
                    <a:lnTo>
                      <a:pt x="23665" y="19711"/>
                    </a:lnTo>
                    <a:lnTo>
                      <a:pt x="23665" y="19606"/>
                    </a:lnTo>
                    <a:lnTo>
                      <a:pt x="23790" y="19585"/>
                    </a:lnTo>
                    <a:lnTo>
                      <a:pt x="23958" y="19397"/>
                    </a:lnTo>
                    <a:lnTo>
                      <a:pt x="24062" y="19334"/>
                    </a:lnTo>
                    <a:lnTo>
                      <a:pt x="24041" y="19229"/>
                    </a:lnTo>
                    <a:lnTo>
                      <a:pt x="24125" y="19166"/>
                    </a:lnTo>
                    <a:lnTo>
                      <a:pt x="24188" y="19166"/>
                    </a:lnTo>
                    <a:lnTo>
                      <a:pt x="24230" y="19083"/>
                    </a:lnTo>
                    <a:lnTo>
                      <a:pt x="24167" y="18999"/>
                    </a:lnTo>
                    <a:lnTo>
                      <a:pt x="24292" y="18915"/>
                    </a:lnTo>
                    <a:lnTo>
                      <a:pt x="24376" y="18769"/>
                    </a:lnTo>
                    <a:lnTo>
                      <a:pt x="24481" y="18769"/>
                    </a:lnTo>
                    <a:lnTo>
                      <a:pt x="24481" y="18706"/>
                    </a:lnTo>
                    <a:lnTo>
                      <a:pt x="24543" y="18664"/>
                    </a:lnTo>
                    <a:lnTo>
                      <a:pt x="24397" y="18560"/>
                    </a:lnTo>
                    <a:lnTo>
                      <a:pt x="24460" y="18539"/>
                    </a:lnTo>
                    <a:lnTo>
                      <a:pt x="24460" y="18455"/>
                    </a:lnTo>
                    <a:lnTo>
                      <a:pt x="24543" y="18476"/>
                    </a:lnTo>
                    <a:lnTo>
                      <a:pt x="24669" y="18581"/>
                    </a:lnTo>
                    <a:lnTo>
                      <a:pt x="24690" y="18643"/>
                    </a:lnTo>
                    <a:lnTo>
                      <a:pt x="24753" y="18602"/>
                    </a:lnTo>
                    <a:lnTo>
                      <a:pt x="24711" y="18539"/>
                    </a:lnTo>
                    <a:lnTo>
                      <a:pt x="24606" y="18476"/>
                    </a:lnTo>
                    <a:lnTo>
                      <a:pt x="24795" y="18392"/>
                    </a:lnTo>
                    <a:lnTo>
                      <a:pt x="24836" y="18330"/>
                    </a:lnTo>
                    <a:lnTo>
                      <a:pt x="24983" y="18330"/>
                    </a:lnTo>
                    <a:lnTo>
                      <a:pt x="25004" y="18350"/>
                    </a:lnTo>
                    <a:lnTo>
                      <a:pt x="25025" y="18267"/>
                    </a:lnTo>
                    <a:lnTo>
                      <a:pt x="25004" y="18225"/>
                    </a:lnTo>
                    <a:lnTo>
                      <a:pt x="25087" y="18225"/>
                    </a:lnTo>
                    <a:lnTo>
                      <a:pt x="25108" y="18350"/>
                    </a:lnTo>
                    <a:lnTo>
                      <a:pt x="25192" y="18246"/>
                    </a:lnTo>
                    <a:lnTo>
                      <a:pt x="25192" y="18225"/>
                    </a:lnTo>
                    <a:lnTo>
                      <a:pt x="25108" y="18162"/>
                    </a:lnTo>
                    <a:lnTo>
                      <a:pt x="25108" y="18058"/>
                    </a:lnTo>
                    <a:lnTo>
                      <a:pt x="25150" y="18120"/>
                    </a:lnTo>
                    <a:lnTo>
                      <a:pt x="25359" y="18162"/>
                    </a:lnTo>
                    <a:lnTo>
                      <a:pt x="25339" y="18078"/>
                    </a:lnTo>
                    <a:lnTo>
                      <a:pt x="25234" y="18037"/>
                    </a:lnTo>
                    <a:lnTo>
                      <a:pt x="25213" y="17953"/>
                    </a:lnTo>
                    <a:lnTo>
                      <a:pt x="25255" y="17932"/>
                    </a:lnTo>
                    <a:lnTo>
                      <a:pt x="25297" y="17848"/>
                    </a:lnTo>
                    <a:lnTo>
                      <a:pt x="25318" y="18016"/>
                    </a:lnTo>
                    <a:lnTo>
                      <a:pt x="25422" y="17974"/>
                    </a:lnTo>
                    <a:lnTo>
                      <a:pt x="25506" y="18016"/>
                    </a:lnTo>
                    <a:lnTo>
                      <a:pt x="25590" y="17953"/>
                    </a:lnTo>
                    <a:lnTo>
                      <a:pt x="25464" y="17744"/>
                    </a:lnTo>
                    <a:lnTo>
                      <a:pt x="25401" y="17514"/>
                    </a:lnTo>
                    <a:lnTo>
                      <a:pt x="25297" y="17388"/>
                    </a:lnTo>
                    <a:lnTo>
                      <a:pt x="25297" y="17283"/>
                    </a:lnTo>
                    <a:lnTo>
                      <a:pt x="25255" y="17200"/>
                    </a:lnTo>
                    <a:lnTo>
                      <a:pt x="25297" y="17137"/>
                    </a:lnTo>
                    <a:lnTo>
                      <a:pt x="25359" y="17221"/>
                    </a:lnTo>
                    <a:lnTo>
                      <a:pt x="25422" y="17409"/>
                    </a:lnTo>
                    <a:lnTo>
                      <a:pt x="25569" y="17597"/>
                    </a:lnTo>
                    <a:lnTo>
                      <a:pt x="25841" y="17639"/>
                    </a:lnTo>
                    <a:lnTo>
                      <a:pt x="25945" y="17723"/>
                    </a:lnTo>
                    <a:lnTo>
                      <a:pt x="26071" y="17723"/>
                    </a:lnTo>
                    <a:lnTo>
                      <a:pt x="26155" y="17660"/>
                    </a:lnTo>
                    <a:lnTo>
                      <a:pt x="26259" y="17660"/>
                    </a:lnTo>
                    <a:lnTo>
                      <a:pt x="26406" y="17514"/>
                    </a:lnTo>
                    <a:lnTo>
                      <a:pt x="26448" y="17242"/>
                    </a:lnTo>
                    <a:lnTo>
                      <a:pt x="26238" y="16990"/>
                    </a:lnTo>
                    <a:lnTo>
                      <a:pt x="26196" y="16823"/>
                    </a:lnTo>
                    <a:lnTo>
                      <a:pt x="26134" y="16739"/>
                    </a:lnTo>
                    <a:lnTo>
                      <a:pt x="26071" y="16739"/>
                    </a:lnTo>
                    <a:lnTo>
                      <a:pt x="25945" y="16886"/>
                    </a:lnTo>
                    <a:lnTo>
                      <a:pt x="25715" y="16907"/>
                    </a:lnTo>
                    <a:lnTo>
                      <a:pt x="25652" y="16928"/>
                    </a:lnTo>
                    <a:lnTo>
                      <a:pt x="25652" y="16907"/>
                    </a:lnTo>
                    <a:lnTo>
                      <a:pt x="25631" y="16823"/>
                    </a:lnTo>
                    <a:lnTo>
                      <a:pt x="25715" y="16865"/>
                    </a:lnTo>
                    <a:lnTo>
                      <a:pt x="25841" y="16823"/>
                    </a:lnTo>
                    <a:lnTo>
                      <a:pt x="25966" y="16718"/>
                    </a:lnTo>
                    <a:lnTo>
                      <a:pt x="25945" y="16677"/>
                    </a:lnTo>
                    <a:lnTo>
                      <a:pt x="25736" y="16551"/>
                    </a:lnTo>
                    <a:lnTo>
                      <a:pt x="25506" y="16300"/>
                    </a:lnTo>
                    <a:lnTo>
                      <a:pt x="25443" y="16300"/>
                    </a:lnTo>
                    <a:lnTo>
                      <a:pt x="25422" y="16363"/>
                    </a:lnTo>
                    <a:lnTo>
                      <a:pt x="25464" y="16446"/>
                    </a:lnTo>
                    <a:lnTo>
                      <a:pt x="25443" y="16488"/>
                    </a:lnTo>
                    <a:lnTo>
                      <a:pt x="25339" y="16405"/>
                    </a:lnTo>
                    <a:lnTo>
                      <a:pt x="25297" y="16258"/>
                    </a:lnTo>
                    <a:lnTo>
                      <a:pt x="25401" y="16279"/>
                    </a:lnTo>
                    <a:lnTo>
                      <a:pt x="25401" y="16091"/>
                    </a:lnTo>
                    <a:lnTo>
                      <a:pt x="25443" y="16195"/>
                    </a:lnTo>
                    <a:lnTo>
                      <a:pt x="25611" y="16342"/>
                    </a:lnTo>
                    <a:lnTo>
                      <a:pt x="25694" y="16363"/>
                    </a:lnTo>
                    <a:lnTo>
                      <a:pt x="25757" y="16551"/>
                    </a:lnTo>
                    <a:lnTo>
                      <a:pt x="25966" y="16677"/>
                    </a:lnTo>
                    <a:lnTo>
                      <a:pt x="26217" y="16760"/>
                    </a:lnTo>
                    <a:lnTo>
                      <a:pt x="26322" y="16907"/>
                    </a:lnTo>
                    <a:lnTo>
                      <a:pt x="26427" y="16970"/>
                    </a:lnTo>
                    <a:lnTo>
                      <a:pt x="26448" y="17032"/>
                    </a:lnTo>
                    <a:lnTo>
                      <a:pt x="26573" y="17095"/>
                    </a:lnTo>
                    <a:lnTo>
                      <a:pt x="26636" y="17137"/>
                    </a:lnTo>
                    <a:lnTo>
                      <a:pt x="26636" y="17011"/>
                    </a:lnTo>
                    <a:lnTo>
                      <a:pt x="26740" y="16970"/>
                    </a:lnTo>
                    <a:lnTo>
                      <a:pt x="26657" y="16907"/>
                    </a:lnTo>
                    <a:lnTo>
                      <a:pt x="26678" y="16802"/>
                    </a:lnTo>
                    <a:lnTo>
                      <a:pt x="26761" y="16928"/>
                    </a:lnTo>
                    <a:lnTo>
                      <a:pt x="26782" y="17011"/>
                    </a:lnTo>
                    <a:lnTo>
                      <a:pt x="26866" y="17032"/>
                    </a:lnTo>
                    <a:lnTo>
                      <a:pt x="26992" y="16865"/>
                    </a:lnTo>
                    <a:lnTo>
                      <a:pt x="26992" y="16656"/>
                    </a:lnTo>
                    <a:lnTo>
                      <a:pt x="26950" y="16572"/>
                    </a:lnTo>
                    <a:lnTo>
                      <a:pt x="26992" y="16405"/>
                    </a:lnTo>
                    <a:lnTo>
                      <a:pt x="27054" y="16593"/>
                    </a:lnTo>
                    <a:lnTo>
                      <a:pt x="27054" y="16698"/>
                    </a:lnTo>
                    <a:lnTo>
                      <a:pt x="27117" y="16467"/>
                    </a:lnTo>
                    <a:lnTo>
                      <a:pt x="27222" y="16405"/>
                    </a:lnTo>
                    <a:lnTo>
                      <a:pt x="27264" y="16467"/>
                    </a:lnTo>
                    <a:lnTo>
                      <a:pt x="27284" y="16488"/>
                    </a:lnTo>
                    <a:lnTo>
                      <a:pt x="27201" y="16593"/>
                    </a:lnTo>
                    <a:lnTo>
                      <a:pt x="27264" y="16614"/>
                    </a:lnTo>
                    <a:lnTo>
                      <a:pt x="27284" y="16698"/>
                    </a:lnTo>
                    <a:lnTo>
                      <a:pt x="27368" y="16614"/>
                    </a:lnTo>
                    <a:lnTo>
                      <a:pt x="27431" y="16656"/>
                    </a:lnTo>
                    <a:lnTo>
                      <a:pt x="27577" y="16802"/>
                    </a:lnTo>
                    <a:lnTo>
                      <a:pt x="27598" y="16760"/>
                    </a:lnTo>
                    <a:lnTo>
                      <a:pt x="27682" y="16760"/>
                    </a:lnTo>
                    <a:lnTo>
                      <a:pt x="27724" y="16802"/>
                    </a:lnTo>
                    <a:lnTo>
                      <a:pt x="27828" y="16781"/>
                    </a:lnTo>
                    <a:lnTo>
                      <a:pt x="27933" y="16593"/>
                    </a:lnTo>
                    <a:lnTo>
                      <a:pt x="28100" y="16509"/>
                    </a:lnTo>
                    <a:lnTo>
                      <a:pt x="28456" y="16153"/>
                    </a:lnTo>
                    <a:lnTo>
                      <a:pt x="28477" y="16070"/>
                    </a:lnTo>
                    <a:lnTo>
                      <a:pt x="28540" y="16049"/>
                    </a:lnTo>
                    <a:lnTo>
                      <a:pt x="28561" y="16091"/>
                    </a:lnTo>
                    <a:lnTo>
                      <a:pt x="28728" y="15881"/>
                    </a:lnTo>
                    <a:lnTo>
                      <a:pt x="28833" y="15840"/>
                    </a:lnTo>
                    <a:lnTo>
                      <a:pt x="28958" y="15735"/>
                    </a:lnTo>
                    <a:lnTo>
                      <a:pt x="29000" y="15672"/>
                    </a:lnTo>
                    <a:lnTo>
                      <a:pt x="28979" y="15547"/>
                    </a:lnTo>
                    <a:lnTo>
                      <a:pt x="28561" y="15442"/>
                    </a:lnTo>
                    <a:lnTo>
                      <a:pt x="28331" y="15400"/>
                    </a:lnTo>
                    <a:lnTo>
                      <a:pt x="28121" y="15317"/>
                    </a:lnTo>
                    <a:lnTo>
                      <a:pt x="28038" y="15128"/>
                    </a:lnTo>
                    <a:lnTo>
                      <a:pt x="27912" y="14898"/>
                    </a:lnTo>
                    <a:lnTo>
                      <a:pt x="27849" y="14898"/>
                    </a:lnTo>
                    <a:lnTo>
                      <a:pt x="27828" y="14710"/>
                    </a:lnTo>
                    <a:lnTo>
                      <a:pt x="27808" y="14689"/>
                    </a:lnTo>
                    <a:lnTo>
                      <a:pt x="27828" y="14626"/>
                    </a:lnTo>
                    <a:lnTo>
                      <a:pt x="27870" y="14626"/>
                    </a:lnTo>
                    <a:lnTo>
                      <a:pt x="27912" y="14563"/>
                    </a:lnTo>
                    <a:lnTo>
                      <a:pt x="27828" y="14501"/>
                    </a:lnTo>
                    <a:lnTo>
                      <a:pt x="27598" y="14501"/>
                    </a:lnTo>
                    <a:lnTo>
                      <a:pt x="27326" y="14417"/>
                    </a:lnTo>
                    <a:lnTo>
                      <a:pt x="27243" y="14417"/>
                    </a:lnTo>
                    <a:lnTo>
                      <a:pt x="27201" y="14480"/>
                    </a:lnTo>
                    <a:lnTo>
                      <a:pt x="27117" y="14396"/>
                    </a:lnTo>
                    <a:lnTo>
                      <a:pt x="27117" y="14312"/>
                    </a:lnTo>
                    <a:lnTo>
                      <a:pt x="27222" y="14354"/>
                    </a:lnTo>
                    <a:lnTo>
                      <a:pt x="27494" y="14375"/>
                    </a:lnTo>
                    <a:lnTo>
                      <a:pt x="27640" y="14480"/>
                    </a:lnTo>
                    <a:lnTo>
                      <a:pt x="27870" y="14480"/>
                    </a:lnTo>
                    <a:lnTo>
                      <a:pt x="28017" y="14584"/>
                    </a:lnTo>
                    <a:lnTo>
                      <a:pt x="28142" y="14814"/>
                    </a:lnTo>
                    <a:lnTo>
                      <a:pt x="28247" y="14835"/>
                    </a:lnTo>
                    <a:lnTo>
                      <a:pt x="28289" y="14898"/>
                    </a:lnTo>
                    <a:lnTo>
                      <a:pt x="28247" y="14919"/>
                    </a:lnTo>
                    <a:lnTo>
                      <a:pt x="28184" y="14919"/>
                    </a:lnTo>
                    <a:lnTo>
                      <a:pt x="28184" y="14982"/>
                    </a:lnTo>
                    <a:lnTo>
                      <a:pt x="28372" y="15045"/>
                    </a:lnTo>
                    <a:lnTo>
                      <a:pt x="28435" y="15191"/>
                    </a:lnTo>
                    <a:lnTo>
                      <a:pt x="28498" y="15296"/>
                    </a:lnTo>
                    <a:lnTo>
                      <a:pt x="28875" y="15358"/>
                    </a:lnTo>
                    <a:lnTo>
                      <a:pt x="28979" y="15317"/>
                    </a:lnTo>
                    <a:lnTo>
                      <a:pt x="29021" y="15191"/>
                    </a:lnTo>
                    <a:lnTo>
                      <a:pt x="29105" y="15128"/>
                    </a:lnTo>
                    <a:lnTo>
                      <a:pt x="29189" y="15149"/>
                    </a:lnTo>
                    <a:lnTo>
                      <a:pt x="29314" y="15003"/>
                    </a:lnTo>
                    <a:lnTo>
                      <a:pt x="29335" y="14982"/>
                    </a:lnTo>
                    <a:lnTo>
                      <a:pt x="29502" y="15128"/>
                    </a:lnTo>
                    <a:lnTo>
                      <a:pt x="29481" y="15149"/>
                    </a:lnTo>
                    <a:lnTo>
                      <a:pt x="29377" y="15317"/>
                    </a:lnTo>
                    <a:lnTo>
                      <a:pt x="29377" y="15400"/>
                    </a:lnTo>
                    <a:lnTo>
                      <a:pt x="29293" y="15505"/>
                    </a:lnTo>
                    <a:lnTo>
                      <a:pt x="29293" y="15568"/>
                    </a:lnTo>
                    <a:lnTo>
                      <a:pt x="29189" y="15756"/>
                    </a:lnTo>
                    <a:lnTo>
                      <a:pt x="29230" y="15840"/>
                    </a:lnTo>
                    <a:lnTo>
                      <a:pt x="29189" y="15861"/>
                    </a:lnTo>
                    <a:lnTo>
                      <a:pt x="29168" y="15965"/>
                    </a:lnTo>
                    <a:lnTo>
                      <a:pt x="29168" y="16070"/>
                    </a:lnTo>
                    <a:lnTo>
                      <a:pt x="29000" y="16195"/>
                    </a:lnTo>
                    <a:lnTo>
                      <a:pt x="28958" y="16300"/>
                    </a:lnTo>
                    <a:lnTo>
                      <a:pt x="28958" y="16467"/>
                    </a:lnTo>
                    <a:lnTo>
                      <a:pt x="28916" y="16509"/>
                    </a:lnTo>
                    <a:lnTo>
                      <a:pt x="28916" y="16677"/>
                    </a:lnTo>
                    <a:lnTo>
                      <a:pt x="28854" y="16760"/>
                    </a:lnTo>
                    <a:lnTo>
                      <a:pt x="28707" y="16760"/>
                    </a:lnTo>
                    <a:lnTo>
                      <a:pt x="28540" y="16823"/>
                    </a:lnTo>
                    <a:lnTo>
                      <a:pt x="28540" y="16928"/>
                    </a:lnTo>
                    <a:lnTo>
                      <a:pt x="28477" y="17116"/>
                    </a:lnTo>
                    <a:lnTo>
                      <a:pt x="28498" y="17242"/>
                    </a:lnTo>
                    <a:lnTo>
                      <a:pt x="28561" y="17242"/>
                    </a:lnTo>
                    <a:lnTo>
                      <a:pt x="28582" y="17137"/>
                    </a:lnTo>
                    <a:lnTo>
                      <a:pt x="28644" y="17116"/>
                    </a:lnTo>
                    <a:lnTo>
                      <a:pt x="28686" y="17137"/>
                    </a:lnTo>
                    <a:lnTo>
                      <a:pt x="28770" y="17200"/>
                    </a:lnTo>
                    <a:lnTo>
                      <a:pt x="28854" y="17200"/>
                    </a:lnTo>
                    <a:lnTo>
                      <a:pt x="28896" y="17179"/>
                    </a:lnTo>
                    <a:lnTo>
                      <a:pt x="28958" y="17179"/>
                    </a:lnTo>
                    <a:lnTo>
                      <a:pt x="29000" y="17221"/>
                    </a:lnTo>
                    <a:lnTo>
                      <a:pt x="29021" y="17304"/>
                    </a:lnTo>
                    <a:lnTo>
                      <a:pt x="28958" y="17409"/>
                    </a:lnTo>
                    <a:lnTo>
                      <a:pt x="28979" y="17514"/>
                    </a:lnTo>
                    <a:lnTo>
                      <a:pt x="28896" y="17597"/>
                    </a:lnTo>
                    <a:lnTo>
                      <a:pt x="28896" y="17744"/>
                    </a:lnTo>
                    <a:lnTo>
                      <a:pt x="28916" y="17806"/>
                    </a:lnTo>
                    <a:lnTo>
                      <a:pt x="28979" y="17765"/>
                    </a:lnTo>
                    <a:lnTo>
                      <a:pt x="29021" y="17806"/>
                    </a:lnTo>
                    <a:lnTo>
                      <a:pt x="29105" y="17806"/>
                    </a:lnTo>
                    <a:lnTo>
                      <a:pt x="29168" y="17744"/>
                    </a:lnTo>
                    <a:lnTo>
                      <a:pt x="29272" y="17744"/>
                    </a:lnTo>
                    <a:lnTo>
                      <a:pt x="29293" y="17702"/>
                    </a:lnTo>
                    <a:lnTo>
                      <a:pt x="29377" y="17639"/>
                    </a:lnTo>
                    <a:lnTo>
                      <a:pt x="29440" y="17639"/>
                    </a:lnTo>
                    <a:lnTo>
                      <a:pt x="29544" y="17555"/>
                    </a:lnTo>
                    <a:lnTo>
                      <a:pt x="29586" y="17430"/>
                    </a:lnTo>
                    <a:lnTo>
                      <a:pt x="29649" y="17346"/>
                    </a:lnTo>
                    <a:lnTo>
                      <a:pt x="29712" y="17283"/>
                    </a:lnTo>
                    <a:lnTo>
                      <a:pt x="29753" y="17283"/>
                    </a:lnTo>
                    <a:lnTo>
                      <a:pt x="29816" y="17325"/>
                    </a:lnTo>
                    <a:lnTo>
                      <a:pt x="29900" y="17283"/>
                    </a:lnTo>
                    <a:lnTo>
                      <a:pt x="29942" y="17242"/>
                    </a:lnTo>
                    <a:lnTo>
                      <a:pt x="30025" y="17242"/>
                    </a:lnTo>
                    <a:lnTo>
                      <a:pt x="30067" y="17095"/>
                    </a:lnTo>
                    <a:lnTo>
                      <a:pt x="30067" y="16970"/>
                    </a:lnTo>
                    <a:lnTo>
                      <a:pt x="30172" y="16886"/>
                    </a:lnTo>
                    <a:lnTo>
                      <a:pt x="30214" y="16802"/>
                    </a:lnTo>
                    <a:lnTo>
                      <a:pt x="30277" y="16802"/>
                    </a:lnTo>
                    <a:lnTo>
                      <a:pt x="30339" y="16865"/>
                    </a:lnTo>
                    <a:lnTo>
                      <a:pt x="30381" y="16802"/>
                    </a:lnTo>
                    <a:lnTo>
                      <a:pt x="30444" y="16781"/>
                    </a:lnTo>
                    <a:lnTo>
                      <a:pt x="30486" y="16802"/>
                    </a:lnTo>
                    <a:lnTo>
                      <a:pt x="30528" y="16907"/>
                    </a:lnTo>
                    <a:lnTo>
                      <a:pt x="30444" y="16970"/>
                    </a:lnTo>
                    <a:lnTo>
                      <a:pt x="30381" y="17011"/>
                    </a:lnTo>
                    <a:lnTo>
                      <a:pt x="30465" y="17074"/>
                    </a:lnTo>
                    <a:lnTo>
                      <a:pt x="30632" y="17074"/>
                    </a:lnTo>
                    <a:lnTo>
                      <a:pt x="30695" y="17095"/>
                    </a:lnTo>
                    <a:lnTo>
                      <a:pt x="30737" y="17179"/>
                    </a:lnTo>
                    <a:lnTo>
                      <a:pt x="30653" y="17283"/>
                    </a:lnTo>
                    <a:lnTo>
                      <a:pt x="30569" y="17304"/>
                    </a:lnTo>
                    <a:lnTo>
                      <a:pt x="30569" y="17430"/>
                    </a:lnTo>
                    <a:lnTo>
                      <a:pt x="30653" y="17451"/>
                    </a:lnTo>
                    <a:lnTo>
                      <a:pt x="30695" y="17430"/>
                    </a:lnTo>
                    <a:lnTo>
                      <a:pt x="30779" y="17430"/>
                    </a:lnTo>
                    <a:lnTo>
                      <a:pt x="30800" y="17451"/>
                    </a:lnTo>
                    <a:lnTo>
                      <a:pt x="30883" y="17430"/>
                    </a:lnTo>
                    <a:lnTo>
                      <a:pt x="30904" y="17514"/>
                    </a:lnTo>
                    <a:lnTo>
                      <a:pt x="31009" y="17514"/>
                    </a:lnTo>
                    <a:lnTo>
                      <a:pt x="31072" y="17555"/>
                    </a:lnTo>
                    <a:lnTo>
                      <a:pt x="31113" y="17555"/>
                    </a:lnTo>
                    <a:lnTo>
                      <a:pt x="31260" y="17639"/>
                    </a:lnTo>
                    <a:lnTo>
                      <a:pt x="31302" y="17618"/>
                    </a:lnTo>
                    <a:lnTo>
                      <a:pt x="31365" y="17493"/>
                    </a:lnTo>
                    <a:lnTo>
                      <a:pt x="31406" y="17451"/>
                    </a:lnTo>
                    <a:lnTo>
                      <a:pt x="31490" y="17346"/>
                    </a:lnTo>
                    <a:lnTo>
                      <a:pt x="31595" y="17346"/>
                    </a:lnTo>
                    <a:lnTo>
                      <a:pt x="31616" y="17304"/>
                    </a:lnTo>
                    <a:lnTo>
                      <a:pt x="31532" y="17283"/>
                    </a:lnTo>
                    <a:lnTo>
                      <a:pt x="31490" y="17200"/>
                    </a:lnTo>
                    <a:lnTo>
                      <a:pt x="31574" y="17179"/>
                    </a:lnTo>
                    <a:lnTo>
                      <a:pt x="31595" y="17095"/>
                    </a:lnTo>
                    <a:lnTo>
                      <a:pt x="31511" y="17053"/>
                    </a:lnTo>
                    <a:lnTo>
                      <a:pt x="31469" y="16990"/>
                    </a:lnTo>
                    <a:lnTo>
                      <a:pt x="31406" y="17011"/>
                    </a:lnTo>
                    <a:lnTo>
                      <a:pt x="31406" y="17095"/>
                    </a:lnTo>
                    <a:lnTo>
                      <a:pt x="31365" y="17116"/>
                    </a:lnTo>
                    <a:lnTo>
                      <a:pt x="31302" y="17095"/>
                    </a:lnTo>
                    <a:lnTo>
                      <a:pt x="31197" y="17032"/>
                    </a:lnTo>
                    <a:lnTo>
                      <a:pt x="31197" y="16970"/>
                    </a:lnTo>
                    <a:lnTo>
                      <a:pt x="31155" y="16990"/>
                    </a:lnTo>
                    <a:lnTo>
                      <a:pt x="31072" y="17074"/>
                    </a:lnTo>
                    <a:lnTo>
                      <a:pt x="30883" y="17074"/>
                    </a:lnTo>
                    <a:lnTo>
                      <a:pt x="30800" y="17011"/>
                    </a:lnTo>
                    <a:lnTo>
                      <a:pt x="30904" y="16970"/>
                    </a:lnTo>
                    <a:lnTo>
                      <a:pt x="30988" y="16970"/>
                    </a:lnTo>
                    <a:lnTo>
                      <a:pt x="31072" y="16907"/>
                    </a:lnTo>
                    <a:lnTo>
                      <a:pt x="31072" y="16823"/>
                    </a:lnTo>
                    <a:lnTo>
                      <a:pt x="31051" y="16802"/>
                    </a:lnTo>
                    <a:lnTo>
                      <a:pt x="31051" y="16677"/>
                    </a:lnTo>
                    <a:lnTo>
                      <a:pt x="31072" y="16593"/>
                    </a:lnTo>
                    <a:lnTo>
                      <a:pt x="31072" y="16551"/>
                    </a:lnTo>
                    <a:lnTo>
                      <a:pt x="31009" y="16488"/>
                    </a:lnTo>
                    <a:lnTo>
                      <a:pt x="31009" y="16405"/>
                    </a:lnTo>
                    <a:lnTo>
                      <a:pt x="30862" y="16258"/>
                    </a:lnTo>
                    <a:lnTo>
                      <a:pt x="30737" y="16195"/>
                    </a:lnTo>
                    <a:lnTo>
                      <a:pt x="30737" y="16153"/>
                    </a:lnTo>
                    <a:lnTo>
                      <a:pt x="30695" y="16028"/>
                    </a:lnTo>
                    <a:lnTo>
                      <a:pt x="30632" y="16028"/>
                    </a:lnTo>
                    <a:lnTo>
                      <a:pt x="30590" y="15944"/>
                    </a:lnTo>
                    <a:lnTo>
                      <a:pt x="30632" y="15819"/>
                    </a:lnTo>
                    <a:lnTo>
                      <a:pt x="30590" y="15735"/>
                    </a:lnTo>
                    <a:lnTo>
                      <a:pt x="30465" y="15735"/>
                    </a:lnTo>
                    <a:lnTo>
                      <a:pt x="30277" y="15651"/>
                    </a:lnTo>
                    <a:lnTo>
                      <a:pt x="30235" y="15547"/>
                    </a:lnTo>
                    <a:lnTo>
                      <a:pt x="30277" y="15505"/>
                    </a:lnTo>
                    <a:lnTo>
                      <a:pt x="30277" y="15442"/>
                    </a:lnTo>
                    <a:lnTo>
                      <a:pt x="30214" y="15358"/>
                    </a:lnTo>
                    <a:lnTo>
                      <a:pt x="30172" y="15296"/>
                    </a:lnTo>
                    <a:lnTo>
                      <a:pt x="30151" y="15296"/>
                    </a:lnTo>
                    <a:lnTo>
                      <a:pt x="30046" y="15421"/>
                    </a:lnTo>
                    <a:lnTo>
                      <a:pt x="30025" y="15526"/>
                    </a:lnTo>
                    <a:lnTo>
                      <a:pt x="29963" y="15568"/>
                    </a:lnTo>
                    <a:lnTo>
                      <a:pt x="29921" y="15526"/>
                    </a:lnTo>
                    <a:lnTo>
                      <a:pt x="29921" y="15400"/>
                    </a:lnTo>
                    <a:lnTo>
                      <a:pt x="29858" y="15296"/>
                    </a:lnTo>
                    <a:lnTo>
                      <a:pt x="29900" y="15212"/>
                    </a:lnTo>
                    <a:lnTo>
                      <a:pt x="30025" y="15212"/>
                    </a:lnTo>
                    <a:lnTo>
                      <a:pt x="30005" y="15128"/>
                    </a:lnTo>
                    <a:lnTo>
                      <a:pt x="30025" y="15024"/>
                    </a:lnTo>
                    <a:lnTo>
                      <a:pt x="30005" y="14919"/>
                    </a:lnTo>
                    <a:lnTo>
                      <a:pt x="29900" y="14940"/>
                    </a:lnTo>
                    <a:lnTo>
                      <a:pt x="29900" y="14877"/>
                    </a:lnTo>
                    <a:lnTo>
                      <a:pt x="29963" y="14773"/>
                    </a:lnTo>
                    <a:lnTo>
                      <a:pt x="29921" y="14731"/>
                    </a:lnTo>
                    <a:lnTo>
                      <a:pt x="29712" y="14814"/>
                    </a:lnTo>
                    <a:cubicBezTo>
                      <a:pt x="29691" y="14773"/>
                      <a:pt x="29628" y="14731"/>
                      <a:pt x="29607" y="14689"/>
                    </a:cubicBezTo>
                    <a:lnTo>
                      <a:pt x="29712" y="14605"/>
                    </a:lnTo>
                    <a:lnTo>
                      <a:pt x="29795" y="14584"/>
                    </a:lnTo>
                    <a:lnTo>
                      <a:pt x="29858" y="14417"/>
                    </a:lnTo>
                    <a:lnTo>
                      <a:pt x="29816" y="14312"/>
                    </a:lnTo>
                    <a:lnTo>
                      <a:pt x="29691" y="14291"/>
                    </a:lnTo>
                    <a:lnTo>
                      <a:pt x="29628" y="14208"/>
                    </a:lnTo>
                    <a:lnTo>
                      <a:pt x="29628" y="14103"/>
                    </a:lnTo>
                    <a:lnTo>
                      <a:pt x="29691" y="14082"/>
                    </a:lnTo>
                    <a:lnTo>
                      <a:pt x="29649" y="13998"/>
                    </a:lnTo>
                    <a:lnTo>
                      <a:pt x="29691" y="13915"/>
                    </a:lnTo>
                    <a:lnTo>
                      <a:pt x="29816" y="13998"/>
                    </a:lnTo>
                    <a:lnTo>
                      <a:pt x="29921" y="13977"/>
                    </a:lnTo>
                    <a:lnTo>
                      <a:pt x="30025" y="14061"/>
                    </a:lnTo>
                    <a:lnTo>
                      <a:pt x="30151" y="14061"/>
                    </a:lnTo>
                    <a:lnTo>
                      <a:pt x="30318" y="13977"/>
                    </a:lnTo>
                    <a:lnTo>
                      <a:pt x="30318" y="14019"/>
                    </a:lnTo>
                    <a:lnTo>
                      <a:pt x="30360" y="14061"/>
                    </a:lnTo>
                    <a:lnTo>
                      <a:pt x="30339" y="14082"/>
                    </a:lnTo>
                    <a:lnTo>
                      <a:pt x="30277" y="14249"/>
                    </a:lnTo>
                    <a:lnTo>
                      <a:pt x="30277" y="14312"/>
                    </a:lnTo>
                    <a:lnTo>
                      <a:pt x="30360" y="14291"/>
                    </a:lnTo>
                    <a:lnTo>
                      <a:pt x="30381" y="14354"/>
                    </a:lnTo>
                    <a:lnTo>
                      <a:pt x="30465" y="14375"/>
                    </a:lnTo>
                    <a:lnTo>
                      <a:pt x="30590" y="14459"/>
                    </a:lnTo>
                    <a:lnTo>
                      <a:pt x="30632" y="14354"/>
                    </a:lnTo>
                    <a:lnTo>
                      <a:pt x="30528" y="14249"/>
                    </a:lnTo>
                    <a:lnTo>
                      <a:pt x="30590" y="14145"/>
                    </a:lnTo>
                    <a:lnTo>
                      <a:pt x="30632" y="14208"/>
                    </a:lnTo>
                    <a:lnTo>
                      <a:pt x="30695" y="14249"/>
                    </a:lnTo>
                    <a:lnTo>
                      <a:pt x="30737" y="14354"/>
                    </a:lnTo>
                    <a:lnTo>
                      <a:pt x="30904" y="14501"/>
                    </a:lnTo>
                    <a:lnTo>
                      <a:pt x="30967" y="14501"/>
                    </a:lnTo>
                    <a:lnTo>
                      <a:pt x="30967" y="14417"/>
                    </a:lnTo>
                    <a:lnTo>
                      <a:pt x="30946" y="14375"/>
                    </a:lnTo>
                    <a:lnTo>
                      <a:pt x="30988" y="14291"/>
                    </a:lnTo>
                    <a:lnTo>
                      <a:pt x="30967" y="14145"/>
                    </a:lnTo>
                    <a:lnTo>
                      <a:pt x="30904" y="14103"/>
                    </a:lnTo>
                    <a:lnTo>
                      <a:pt x="30946" y="13957"/>
                    </a:lnTo>
                    <a:lnTo>
                      <a:pt x="30862" y="13768"/>
                    </a:lnTo>
                    <a:lnTo>
                      <a:pt x="30758" y="13726"/>
                    </a:lnTo>
                    <a:lnTo>
                      <a:pt x="30758" y="13622"/>
                    </a:lnTo>
                    <a:lnTo>
                      <a:pt x="30695" y="13580"/>
                    </a:lnTo>
                    <a:lnTo>
                      <a:pt x="30549" y="13685"/>
                    </a:lnTo>
                    <a:lnTo>
                      <a:pt x="30486" y="13685"/>
                    </a:lnTo>
                    <a:lnTo>
                      <a:pt x="30590" y="13538"/>
                    </a:lnTo>
                    <a:lnTo>
                      <a:pt x="30695" y="13538"/>
                    </a:lnTo>
                    <a:lnTo>
                      <a:pt x="30737" y="13559"/>
                    </a:lnTo>
                    <a:lnTo>
                      <a:pt x="30841" y="13517"/>
                    </a:lnTo>
                    <a:lnTo>
                      <a:pt x="30925" y="13622"/>
                    </a:lnTo>
                    <a:lnTo>
                      <a:pt x="30967" y="13643"/>
                    </a:lnTo>
                    <a:lnTo>
                      <a:pt x="30967" y="13873"/>
                    </a:lnTo>
                    <a:lnTo>
                      <a:pt x="31009" y="13873"/>
                    </a:lnTo>
                    <a:lnTo>
                      <a:pt x="31155" y="13768"/>
                    </a:lnTo>
                    <a:lnTo>
                      <a:pt x="31051" y="13936"/>
                    </a:lnTo>
                    <a:lnTo>
                      <a:pt x="31051" y="13998"/>
                    </a:lnTo>
                    <a:lnTo>
                      <a:pt x="30967" y="14040"/>
                    </a:lnTo>
                    <a:lnTo>
                      <a:pt x="30967" y="14082"/>
                    </a:lnTo>
                    <a:lnTo>
                      <a:pt x="31051" y="14166"/>
                    </a:lnTo>
                    <a:lnTo>
                      <a:pt x="31072" y="14291"/>
                    </a:lnTo>
                    <a:lnTo>
                      <a:pt x="31009" y="14375"/>
                    </a:lnTo>
                    <a:lnTo>
                      <a:pt x="31072" y="14417"/>
                    </a:lnTo>
                    <a:lnTo>
                      <a:pt x="31365" y="14354"/>
                    </a:lnTo>
                    <a:lnTo>
                      <a:pt x="31406" y="14249"/>
                    </a:lnTo>
                    <a:lnTo>
                      <a:pt x="31511" y="14249"/>
                    </a:lnTo>
                    <a:lnTo>
                      <a:pt x="31574" y="14270"/>
                    </a:lnTo>
                    <a:lnTo>
                      <a:pt x="31720" y="14082"/>
                    </a:lnTo>
                    <a:lnTo>
                      <a:pt x="31804" y="14082"/>
                    </a:lnTo>
                    <a:lnTo>
                      <a:pt x="31846" y="13998"/>
                    </a:lnTo>
                    <a:lnTo>
                      <a:pt x="31950" y="13936"/>
                    </a:lnTo>
                    <a:lnTo>
                      <a:pt x="31992" y="13789"/>
                    </a:lnTo>
                    <a:lnTo>
                      <a:pt x="32055" y="13747"/>
                    </a:lnTo>
                    <a:lnTo>
                      <a:pt x="32243" y="13747"/>
                    </a:lnTo>
                    <a:lnTo>
                      <a:pt x="32348" y="13789"/>
                    </a:lnTo>
                    <a:lnTo>
                      <a:pt x="32411" y="13726"/>
                    </a:lnTo>
                    <a:lnTo>
                      <a:pt x="32369" y="13622"/>
                    </a:lnTo>
                    <a:lnTo>
                      <a:pt x="32536" y="13475"/>
                    </a:lnTo>
                    <a:lnTo>
                      <a:pt x="32557" y="13413"/>
                    </a:lnTo>
                    <a:lnTo>
                      <a:pt x="32620" y="13371"/>
                    </a:lnTo>
                    <a:lnTo>
                      <a:pt x="32641" y="13245"/>
                    </a:lnTo>
                    <a:lnTo>
                      <a:pt x="32515" y="13015"/>
                    </a:lnTo>
                    <a:lnTo>
                      <a:pt x="32536" y="12931"/>
                    </a:lnTo>
                    <a:lnTo>
                      <a:pt x="32411" y="12827"/>
                    </a:lnTo>
                    <a:lnTo>
                      <a:pt x="32369" y="12701"/>
                    </a:lnTo>
                    <a:lnTo>
                      <a:pt x="32432" y="12596"/>
                    </a:lnTo>
                    <a:lnTo>
                      <a:pt x="32557" y="12534"/>
                    </a:lnTo>
                    <a:lnTo>
                      <a:pt x="32578" y="12471"/>
                    </a:lnTo>
                    <a:lnTo>
                      <a:pt x="32557" y="12471"/>
                    </a:lnTo>
                    <a:lnTo>
                      <a:pt x="32474" y="12534"/>
                    </a:lnTo>
                    <a:lnTo>
                      <a:pt x="32453" y="12534"/>
                    </a:lnTo>
                    <a:lnTo>
                      <a:pt x="32453" y="12471"/>
                    </a:lnTo>
                    <a:lnTo>
                      <a:pt x="32536" y="12366"/>
                    </a:lnTo>
                    <a:lnTo>
                      <a:pt x="32432" y="12366"/>
                    </a:lnTo>
                    <a:lnTo>
                      <a:pt x="32515" y="12283"/>
                    </a:lnTo>
                    <a:lnTo>
                      <a:pt x="32536" y="12199"/>
                    </a:lnTo>
                    <a:lnTo>
                      <a:pt x="32453" y="12157"/>
                    </a:lnTo>
                    <a:lnTo>
                      <a:pt x="32348" y="12115"/>
                    </a:lnTo>
                    <a:lnTo>
                      <a:pt x="32411" y="12094"/>
                    </a:lnTo>
                    <a:lnTo>
                      <a:pt x="32411" y="11990"/>
                    </a:lnTo>
                    <a:lnTo>
                      <a:pt x="32474" y="11990"/>
                    </a:lnTo>
                    <a:lnTo>
                      <a:pt x="32515" y="12052"/>
                    </a:lnTo>
                    <a:lnTo>
                      <a:pt x="32620" y="12052"/>
                    </a:lnTo>
                    <a:lnTo>
                      <a:pt x="32683" y="12157"/>
                    </a:lnTo>
                    <a:lnTo>
                      <a:pt x="32766" y="12178"/>
                    </a:lnTo>
                    <a:lnTo>
                      <a:pt x="32829" y="12094"/>
                    </a:lnTo>
                    <a:lnTo>
                      <a:pt x="32892" y="12115"/>
                    </a:lnTo>
                    <a:lnTo>
                      <a:pt x="33059" y="12073"/>
                    </a:lnTo>
                    <a:lnTo>
                      <a:pt x="33185" y="11990"/>
                    </a:lnTo>
                    <a:lnTo>
                      <a:pt x="33143" y="11948"/>
                    </a:lnTo>
                    <a:lnTo>
                      <a:pt x="33206" y="11843"/>
                    </a:lnTo>
                    <a:lnTo>
                      <a:pt x="33185" y="11801"/>
                    </a:lnTo>
                    <a:lnTo>
                      <a:pt x="33143" y="11801"/>
                    </a:lnTo>
                    <a:lnTo>
                      <a:pt x="33143" y="11739"/>
                    </a:lnTo>
                    <a:lnTo>
                      <a:pt x="33080" y="11697"/>
                    </a:lnTo>
                    <a:lnTo>
                      <a:pt x="32934" y="11697"/>
                    </a:lnTo>
                    <a:lnTo>
                      <a:pt x="32997" y="11655"/>
                    </a:lnTo>
                    <a:lnTo>
                      <a:pt x="33101" y="11634"/>
                    </a:lnTo>
                    <a:lnTo>
                      <a:pt x="33290" y="11488"/>
                    </a:lnTo>
                    <a:lnTo>
                      <a:pt x="33373" y="11383"/>
                    </a:lnTo>
                    <a:lnTo>
                      <a:pt x="33352" y="11341"/>
                    </a:lnTo>
                    <a:lnTo>
                      <a:pt x="33290" y="11320"/>
                    </a:lnTo>
                    <a:lnTo>
                      <a:pt x="33269" y="11236"/>
                    </a:lnTo>
                    <a:lnTo>
                      <a:pt x="33080" y="11174"/>
                    </a:lnTo>
                    <a:lnTo>
                      <a:pt x="32976" y="11216"/>
                    </a:lnTo>
                    <a:lnTo>
                      <a:pt x="32934" y="11174"/>
                    </a:lnTo>
                    <a:lnTo>
                      <a:pt x="33038" y="11153"/>
                    </a:lnTo>
                    <a:lnTo>
                      <a:pt x="33038" y="11027"/>
                    </a:lnTo>
                    <a:lnTo>
                      <a:pt x="32808" y="10860"/>
                    </a:lnTo>
                    <a:lnTo>
                      <a:pt x="32808" y="10818"/>
                    </a:lnTo>
                    <a:lnTo>
                      <a:pt x="32871" y="10818"/>
                    </a:lnTo>
                    <a:lnTo>
                      <a:pt x="32955" y="10902"/>
                    </a:lnTo>
                    <a:lnTo>
                      <a:pt x="33038" y="10860"/>
                    </a:lnTo>
                    <a:lnTo>
                      <a:pt x="32955" y="10797"/>
                    </a:lnTo>
                    <a:lnTo>
                      <a:pt x="33018" y="10755"/>
                    </a:lnTo>
                    <a:lnTo>
                      <a:pt x="33018" y="10713"/>
                    </a:lnTo>
                    <a:lnTo>
                      <a:pt x="32871" y="10651"/>
                    </a:lnTo>
                    <a:lnTo>
                      <a:pt x="32766" y="10588"/>
                    </a:lnTo>
                    <a:lnTo>
                      <a:pt x="32662" y="10651"/>
                    </a:lnTo>
                    <a:lnTo>
                      <a:pt x="32515" y="10588"/>
                    </a:lnTo>
                    <a:cubicBezTo>
                      <a:pt x="32536" y="10546"/>
                      <a:pt x="32536" y="10525"/>
                      <a:pt x="32536" y="10504"/>
                    </a:cubicBezTo>
                    <a:lnTo>
                      <a:pt x="32599" y="10504"/>
                    </a:lnTo>
                    <a:lnTo>
                      <a:pt x="32620" y="10483"/>
                    </a:lnTo>
                    <a:lnTo>
                      <a:pt x="32599" y="10420"/>
                    </a:lnTo>
                    <a:lnTo>
                      <a:pt x="32536" y="10420"/>
                    </a:lnTo>
                    <a:cubicBezTo>
                      <a:pt x="32536" y="10400"/>
                      <a:pt x="32536" y="10339"/>
                      <a:pt x="32517" y="10317"/>
                    </a:cubicBezTo>
                    <a:lnTo>
                      <a:pt x="32517" y="10317"/>
                    </a:lnTo>
                    <a:cubicBezTo>
                      <a:pt x="32518" y="10308"/>
                      <a:pt x="32523" y="10287"/>
                      <a:pt x="32536" y="10274"/>
                    </a:cubicBezTo>
                    <a:cubicBezTo>
                      <a:pt x="32536" y="10274"/>
                      <a:pt x="32536" y="10232"/>
                      <a:pt x="32557" y="10232"/>
                    </a:cubicBezTo>
                    <a:lnTo>
                      <a:pt x="32641" y="10316"/>
                    </a:lnTo>
                    <a:lnTo>
                      <a:pt x="32746" y="10274"/>
                    </a:lnTo>
                    <a:lnTo>
                      <a:pt x="32934" y="10232"/>
                    </a:lnTo>
                    <a:lnTo>
                      <a:pt x="32976" y="10337"/>
                    </a:lnTo>
                    <a:lnTo>
                      <a:pt x="33080" y="10379"/>
                    </a:lnTo>
                    <a:lnTo>
                      <a:pt x="33143" y="10441"/>
                    </a:lnTo>
                    <a:lnTo>
                      <a:pt x="33185" y="10420"/>
                    </a:lnTo>
                    <a:lnTo>
                      <a:pt x="33352" y="10525"/>
                    </a:lnTo>
                    <a:lnTo>
                      <a:pt x="33394" y="10483"/>
                    </a:lnTo>
                    <a:lnTo>
                      <a:pt x="33457" y="10504"/>
                    </a:lnTo>
                    <a:lnTo>
                      <a:pt x="33499" y="10420"/>
                    </a:lnTo>
                    <a:lnTo>
                      <a:pt x="33478" y="10337"/>
                    </a:lnTo>
                    <a:lnTo>
                      <a:pt x="33394" y="10295"/>
                    </a:lnTo>
                    <a:lnTo>
                      <a:pt x="33310" y="10190"/>
                    </a:lnTo>
                    <a:lnTo>
                      <a:pt x="33269" y="10107"/>
                    </a:lnTo>
                    <a:lnTo>
                      <a:pt x="33059" y="9918"/>
                    </a:lnTo>
                    <a:lnTo>
                      <a:pt x="33038" y="9855"/>
                    </a:lnTo>
                    <a:lnTo>
                      <a:pt x="33038" y="9855"/>
                    </a:lnTo>
                    <a:lnTo>
                      <a:pt x="33101" y="9897"/>
                    </a:lnTo>
                    <a:lnTo>
                      <a:pt x="33143" y="9960"/>
                    </a:lnTo>
                    <a:lnTo>
                      <a:pt x="33206" y="9981"/>
                    </a:lnTo>
                    <a:lnTo>
                      <a:pt x="33310" y="10107"/>
                    </a:lnTo>
                    <a:lnTo>
                      <a:pt x="33394" y="10127"/>
                    </a:lnTo>
                    <a:lnTo>
                      <a:pt x="33415" y="10190"/>
                    </a:lnTo>
                    <a:lnTo>
                      <a:pt x="33499" y="10295"/>
                    </a:lnTo>
                    <a:lnTo>
                      <a:pt x="33603" y="10400"/>
                    </a:lnTo>
                    <a:lnTo>
                      <a:pt x="33624" y="10462"/>
                    </a:lnTo>
                    <a:lnTo>
                      <a:pt x="33687" y="10504"/>
                    </a:lnTo>
                    <a:lnTo>
                      <a:pt x="33792" y="10609"/>
                    </a:lnTo>
                    <a:lnTo>
                      <a:pt x="33834" y="10713"/>
                    </a:lnTo>
                    <a:lnTo>
                      <a:pt x="33938" y="10713"/>
                    </a:lnTo>
                    <a:lnTo>
                      <a:pt x="33980" y="10672"/>
                    </a:lnTo>
                    <a:lnTo>
                      <a:pt x="33917" y="10546"/>
                    </a:lnTo>
                    <a:lnTo>
                      <a:pt x="33834" y="10337"/>
                    </a:lnTo>
                    <a:lnTo>
                      <a:pt x="34001" y="10358"/>
                    </a:lnTo>
                    <a:lnTo>
                      <a:pt x="34189" y="10462"/>
                    </a:lnTo>
                    <a:lnTo>
                      <a:pt x="34357" y="10462"/>
                    </a:lnTo>
                    <a:lnTo>
                      <a:pt x="34357" y="10567"/>
                    </a:lnTo>
                    <a:lnTo>
                      <a:pt x="34336" y="10630"/>
                    </a:lnTo>
                    <a:lnTo>
                      <a:pt x="34440" y="10713"/>
                    </a:lnTo>
                    <a:lnTo>
                      <a:pt x="34545" y="10713"/>
                    </a:lnTo>
                    <a:lnTo>
                      <a:pt x="34566" y="10734"/>
                    </a:lnTo>
                    <a:lnTo>
                      <a:pt x="34838" y="10734"/>
                    </a:lnTo>
                    <a:lnTo>
                      <a:pt x="34922" y="10672"/>
                    </a:lnTo>
                    <a:lnTo>
                      <a:pt x="34984" y="10546"/>
                    </a:lnTo>
                    <a:lnTo>
                      <a:pt x="34984" y="10441"/>
                    </a:lnTo>
                    <a:lnTo>
                      <a:pt x="35026" y="10337"/>
                    </a:lnTo>
                    <a:lnTo>
                      <a:pt x="34963" y="10295"/>
                    </a:lnTo>
                    <a:lnTo>
                      <a:pt x="34880" y="10086"/>
                    </a:lnTo>
                    <a:lnTo>
                      <a:pt x="34838" y="10086"/>
                    </a:lnTo>
                    <a:lnTo>
                      <a:pt x="34754" y="9939"/>
                    </a:lnTo>
                    <a:lnTo>
                      <a:pt x="34775" y="9814"/>
                    </a:lnTo>
                    <a:lnTo>
                      <a:pt x="34838" y="9793"/>
                    </a:lnTo>
                    <a:lnTo>
                      <a:pt x="34838" y="9709"/>
                    </a:lnTo>
                    <a:lnTo>
                      <a:pt x="34859" y="9688"/>
                    </a:lnTo>
                    <a:lnTo>
                      <a:pt x="34922" y="9730"/>
                    </a:lnTo>
                    <a:lnTo>
                      <a:pt x="34943" y="9835"/>
                    </a:lnTo>
                    <a:lnTo>
                      <a:pt x="34984" y="9730"/>
                    </a:lnTo>
                    <a:lnTo>
                      <a:pt x="34984" y="9583"/>
                    </a:lnTo>
                    <a:lnTo>
                      <a:pt x="35047" y="9542"/>
                    </a:lnTo>
                    <a:lnTo>
                      <a:pt x="35089" y="9500"/>
                    </a:lnTo>
                    <a:lnTo>
                      <a:pt x="35089" y="9604"/>
                    </a:lnTo>
                    <a:lnTo>
                      <a:pt x="35131" y="9667"/>
                    </a:lnTo>
                    <a:lnTo>
                      <a:pt x="35089" y="9709"/>
                    </a:lnTo>
                    <a:lnTo>
                      <a:pt x="34984" y="9772"/>
                    </a:lnTo>
                    <a:lnTo>
                      <a:pt x="34963" y="9897"/>
                    </a:lnTo>
                    <a:lnTo>
                      <a:pt x="35026" y="9918"/>
                    </a:lnTo>
                    <a:lnTo>
                      <a:pt x="35068" y="10002"/>
                    </a:lnTo>
                    <a:lnTo>
                      <a:pt x="35068" y="10086"/>
                    </a:lnTo>
                    <a:lnTo>
                      <a:pt x="35194" y="10232"/>
                    </a:lnTo>
                    <a:lnTo>
                      <a:pt x="35256" y="10274"/>
                    </a:lnTo>
                    <a:lnTo>
                      <a:pt x="35256" y="10190"/>
                    </a:lnTo>
                    <a:lnTo>
                      <a:pt x="35298" y="10169"/>
                    </a:lnTo>
                    <a:lnTo>
                      <a:pt x="35361" y="10211"/>
                    </a:lnTo>
                    <a:lnTo>
                      <a:pt x="35466" y="10169"/>
                    </a:lnTo>
                    <a:lnTo>
                      <a:pt x="35487" y="10211"/>
                    </a:lnTo>
                    <a:lnTo>
                      <a:pt x="35466" y="10253"/>
                    </a:lnTo>
                    <a:lnTo>
                      <a:pt x="35466" y="10358"/>
                    </a:lnTo>
                    <a:lnTo>
                      <a:pt x="35403" y="10525"/>
                    </a:lnTo>
                    <a:lnTo>
                      <a:pt x="35403" y="10567"/>
                    </a:lnTo>
                    <a:lnTo>
                      <a:pt x="35298" y="10734"/>
                    </a:lnTo>
                    <a:lnTo>
                      <a:pt x="35235" y="10923"/>
                    </a:lnTo>
                    <a:lnTo>
                      <a:pt x="35235" y="10964"/>
                    </a:lnTo>
                    <a:lnTo>
                      <a:pt x="35256" y="10964"/>
                    </a:lnTo>
                    <a:lnTo>
                      <a:pt x="35298" y="10860"/>
                    </a:lnTo>
                    <a:lnTo>
                      <a:pt x="35403" y="10902"/>
                    </a:lnTo>
                    <a:lnTo>
                      <a:pt x="35403" y="10923"/>
                    </a:lnTo>
                    <a:lnTo>
                      <a:pt x="35487" y="10923"/>
                    </a:lnTo>
                    <a:lnTo>
                      <a:pt x="35549" y="11006"/>
                    </a:lnTo>
                    <a:lnTo>
                      <a:pt x="35696" y="11027"/>
                    </a:lnTo>
                    <a:lnTo>
                      <a:pt x="35591" y="11069"/>
                    </a:lnTo>
                    <a:lnTo>
                      <a:pt x="35570" y="11132"/>
                    </a:lnTo>
                    <a:lnTo>
                      <a:pt x="35507" y="11153"/>
                    </a:lnTo>
                    <a:lnTo>
                      <a:pt x="35466" y="11111"/>
                    </a:lnTo>
                    <a:lnTo>
                      <a:pt x="35382" y="11132"/>
                    </a:lnTo>
                    <a:lnTo>
                      <a:pt x="35403" y="11216"/>
                    </a:lnTo>
                    <a:lnTo>
                      <a:pt x="35466" y="11236"/>
                    </a:lnTo>
                    <a:lnTo>
                      <a:pt x="35487" y="11257"/>
                    </a:lnTo>
                    <a:lnTo>
                      <a:pt x="35591" y="11257"/>
                    </a:lnTo>
                    <a:lnTo>
                      <a:pt x="35591" y="11341"/>
                    </a:lnTo>
                    <a:lnTo>
                      <a:pt x="35612" y="11383"/>
                    </a:lnTo>
                    <a:lnTo>
                      <a:pt x="35612" y="11467"/>
                    </a:lnTo>
                    <a:lnTo>
                      <a:pt x="35675" y="11550"/>
                    </a:lnTo>
                    <a:lnTo>
                      <a:pt x="35779" y="11571"/>
                    </a:lnTo>
                    <a:lnTo>
                      <a:pt x="35821" y="11655"/>
                    </a:lnTo>
                    <a:lnTo>
                      <a:pt x="35863" y="11739"/>
                    </a:lnTo>
                    <a:lnTo>
                      <a:pt x="35821" y="11843"/>
                    </a:lnTo>
                    <a:lnTo>
                      <a:pt x="35759" y="11906"/>
                    </a:lnTo>
                    <a:lnTo>
                      <a:pt x="35675" y="11906"/>
                    </a:lnTo>
                    <a:lnTo>
                      <a:pt x="35612" y="11948"/>
                    </a:lnTo>
                    <a:lnTo>
                      <a:pt x="35570" y="11906"/>
                    </a:lnTo>
                    <a:lnTo>
                      <a:pt x="35487" y="11885"/>
                    </a:lnTo>
                    <a:lnTo>
                      <a:pt x="35445" y="11906"/>
                    </a:lnTo>
                    <a:lnTo>
                      <a:pt x="35361" y="12011"/>
                    </a:lnTo>
                    <a:lnTo>
                      <a:pt x="35403" y="12052"/>
                    </a:lnTo>
                    <a:lnTo>
                      <a:pt x="35403" y="12094"/>
                    </a:lnTo>
                    <a:lnTo>
                      <a:pt x="35361" y="12178"/>
                    </a:lnTo>
                    <a:lnTo>
                      <a:pt x="35382" y="12220"/>
                    </a:lnTo>
                    <a:lnTo>
                      <a:pt x="35445" y="12220"/>
                    </a:lnTo>
                    <a:lnTo>
                      <a:pt x="35466" y="12199"/>
                    </a:lnTo>
                    <a:lnTo>
                      <a:pt x="35549" y="12178"/>
                    </a:lnTo>
                    <a:lnTo>
                      <a:pt x="35654" y="12178"/>
                    </a:lnTo>
                    <a:lnTo>
                      <a:pt x="35717" y="12115"/>
                    </a:lnTo>
                    <a:lnTo>
                      <a:pt x="35800" y="12115"/>
                    </a:lnTo>
                    <a:lnTo>
                      <a:pt x="35863" y="12011"/>
                    </a:lnTo>
                    <a:lnTo>
                      <a:pt x="35905" y="11990"/>
                    </a:lnTo>
                    <a:lnTo>
                      <a:pt x="35926" y="12115"/>
                    </a:lnTo>
                    <a:lnTo>
                      <a:pt x="35989" y="12157"/>
                    </a:lnTo>
                    <a:lnTo>
                      <a:pt x="36072" y="12094"/>
                    </a:lnTo>
                    <a:lnTo>
                      <a:pt x="36135" y="11969"/>
                    </a:lnTo>
                    <a:lnTo>
                      <a:pt x="36240" y="11885"/>
                    </a:lnTo>
                    <a:lnTo>
                      <a:pt x="36303" y="11948"/>
                    </a:lnTo>
                    <a:lnTo>
                      <a:pt x="36303" y="11990"/>
                    </a:lnTo>
                    <a:lnTo>
                      <a:pt x="36219" y="12011"/>
                    </a:lnTo>
                    <a:lnTo>
                      <a:pt x="36177" y="12073"/>
                    </a:lnTo>
                    <a:lnTo>
                      <a:pt x="36219" y="12094"/>
                    </a:lnTo>
                    <a:lnTo>
                      <a:pt x="36219" y="12157"/>
                    </a:lnTo>
                    <a:lnTo>
                      <a:pt x="36093" y="12199"/>
                    </a:lnTo>
                    <a:lnTo>
                      <a:pt x="36072" y="12220"/>
                    </a:lnTo>
                    <a:lnTo>
                      <a:pt x="36219" y="12199"/>
                    </a:lnTo>
                    <a:lnTo>
                      <a:pt x="36240" y="12283"/>
                    </a:lnTo>
                    <a:lnTo>
                      <a:pt x="36135" y="12366"/>
                    </a:lnTo>
                    <a:lnTo>
                      <a:pt x="36177" y="12492"/>
                    </a:lnTo>
                    <a:lnTo>
                      <a:pt x="36219" y="12513"/>
                    </a:lnTo>
                    <a:lnTo>
                      <a:pt x="36282" y="12617"/>
                    </a:lnTo>
                    <a:lnTo>
                      <a:pt x="36407" y="12596"/>
                    </a:lnTo>
                    <a:lnTo>
                      <a:pt x="36428" y="12534"/>
                    </a:lnTo>
                    <a:lnTo>
                      <a:pt x="36407" y="12471"/>
                    </a:lnTo>
                    <a:lnTo>
                      <a:pt x="36407" y="12387"/>
                    </a:lnTo>
                    <a:lnTo>
                      <a:pt x="36449" y="12366"/>
                    </a:lnTo>
                    <a:lnTo>
                      <a:pt x="36595" y="12471"/>
                    </a:lnTo>
                    <a:lnTo>
                      <a:pt x="36595" y="12534"/>
                    </a:lnTo>
                    <a:lnTo>
                      <a:pt x="36533" y="12638"/>
                    </a:lnTo>
                    <a:lnTo>
                      <a:pt x="36616" y="12701"/>
                    </a:lnTo>
                    <a:lnTo>
                      <a:pt x="36637" y="12743"/>
                    </a:lnTo>
                    <a:lnTo>
                      <a:pt x="36491" y="12827"/>
                    </a:lnTo>
                    <a:lnTo>
                      <a:pt x="36449" y="12889"/>
                    </a:lnTo>
                    <a:lnTo>
                      <a:pt x="36533" y="12952"/>
                    </a:lnTo>
                    <a:lnTo>
                      <a:pt x="36763" y="12952"/>
                    </a:lnTo>
                    <a:lnTo>
                      <a:pt x="36826" y="12994"/>
                    </a:lnTo>
                    <a:lnTo>
                      <a:pt x="36826" y="13099"/>
                    </a:lnTo>
                    <a:lnTo>
                      <a:pt x="36826" y="13161"/>
                    </a:lnTo>
                    <a:lnTo>
                      <a:pt x="36867" y="13140"/>
                    </a:lnTo>
                    <a:lnTo>
                      <a:pt x="36867" y="13057"/>
                    </a:lnTo>
                    <a:lnTo>
                      <a:pt x="36930" y="12994"/>
                    </a:lnTo>
                    <a:lnTo>
                      <a:pt x="36972" y="12994"/>
                    </a:lnTo>
                    <a:lnTo>
                      <a:pt x="36972" y="13057"/>
                    </a:lnTo>
                    <a:lnTo>
                      <a:pt x="36930" y="13161"/>
                    </a:lnTo>
                    <a:lnTo>
                      <a:pt x="36930" y="13245"/>
                    </a:lnTo>
                    <a:lnTo>
                      <a:pt x="36847" y="13266"/>
                    </a:lnTo>
                    <a:lnTo>
                      <a:pt x="36805" y="13433"/>
                    </a:lnTo>
                    <a:lnTo>
                      <a:pt x="36805" y="13475"/>
                    </a:lnTo>
                    <a:lnTo>
                      <a:pt x="36867" y="13517"/>
                    </a:lnTo>
                    <a:lnTo>
                      <a:pt x="36867" y="13622"/>
                    </a:lnTo>
                    <a:lnTo>
                      <a:pt x="36826" y="13726"/>
                    </a:lnTo>
                    <a:lnTo>
                      <a:pt x="36826" y="13831"/>
                    </a:lnTo>
                    <a:lnTo>
                      <a:pt x="36847" y="13852"/>
                    </a:lnTo>
                    <a:lnTo>
                      <a:pt x="36847" y="13873"/>
                    </a:lnTo>
                    <a:lnTo>
                      <a:pt x="36826" y="14082"/>
                    </a:lnTo>
                    <a:lnTo>
                      <a:pt x="36763" y="14166"/>
                    </a:lnTo>
                    <a:lnTo>
                      <a:pt x="36826" y="14270"/>
                    </a:lnTo>
                    <a:lnTo>
                      <a:pt x="36805" y="14354"/>
                    </a:lnTo>
                    <a:lnTo>
                      <a:pt x="36637" y="14396"/>
                    </a:lnTo>
                    <a:lnTo>
                      <a:pt x="36491" y="14375"/>
                    </a:lnTo>
                    <a:lnTo>
                      <a:pt x="36428" y="14396"/>
                    </a:lnTo>
                    <a:lnTo>
                      <a:pt x="36407" y="14480"/>
                    </a:lnTo>
                    <a:lnTo>
                      <a:pt x="36198" y="14626"/>
                    </a:lnTo>
                    <a:lnTo>
                      <a:pt x="36198" y="14710"/>
                    </a:lnTo>
                    <a:lnTo>
                      <a:pt x="36344" y="14793"/>
                    </a:lnTo>
                    <a:lnTo>
                      <a:pt x="36303" y="14793"/>
                    </a:lnTo>
                    <a:lnTo>
                      <a:pt x="36219" y="14814"/>
                    </a:lnTo>
                    <a:lnTo>
                      <a:pt x="36303" y="14814"/>
                    </a:lnTo>
                    <a:lnTo>
                      <a:pt x="36177" y="14982"/>
                    </a:lnTo>
                    <a:lnTo>
                      <a:pt x="36093" y="15024"/>
                    </a:lnTo>
                    <a:lnTo>
                      <a:pt x="35884" y="15149"/>
                    </a:lnTo>
                    <a:lnTo>
                      <a:pt x="35738" y="15296"/>
                    </a:lnTo>
                    <a:lnTo>
                      <a:pt x="35675" y="15296"/>
                    </a:lnTo>
                    <a:lnTo>
                      <a:pt x="35633" y="15337"/>
                    </a:lnTo>
                    <a:lnTo>
                      <a:pt x="35591" y="15463"/>
                    </a:lnTo>
                    <a:lnTo>
                      <a:pt x="35675" y="15568"/>
                    </a:lnTo>
                    <a:lnTo>
                      <a:pt x="35696" y="15672"/>
                    </a:lnTo>
                    <a:lnTo>
                      <a:pt x="35800" y="15840"/>
                    </a:lnTo>
                    <a:lnTo>
                      <a:pt x="35842" y="16133"/>
                    </a:lnTo>
                    <a:lnTo>
                      <a:pt x="35779" y="16174"/>
                    </a:lnTo>
                    <a:lnTo>
                      <a:pt x="35738" y="16153"/>
                    </a:lnTo>
                    <a:lnTo>
                      <a:pt x="35675" y="16195"/>
                    </a:lnTo>
                    <a:lnTo>
                      <a:pt x="35654" y="16300"/>
                    </a:lnTo>
                    <a:lnTo>
                      <a:pt x="35633" y="16195"/>
                    </a:lnTo>
                    <a:lnTo>
                      <a:pt x="35633" y="16049"/>
                    </a:lnTo>
                    <a:lnTo>
                      <a:pt x="35570" y="15986"/>
                    </a:lnTo>
                    <a:lnTo>
                      <a:pt x="35466" y="16049"/>
                    </a:lnTo>
                    <a:lnTo>
                      <a:pt x="35424" y="16153"/>
                    </a:lnTo>
                    <a:lnTo>
                      <a:pt x="35319" y="16216"/>
                    </a:lnTo>
                    <a:lnTo>
                      <a:pt x="35235" y="16174"/>
                    </a:lnTo>
                    <a:lnTo>
                      <a:pt x="35256" y="16112"/>
                    </a:lnTo>
                    <a:lnTo>
                      <a:pt x="35256" y="16070"/>
                    </a:lnTo>
                    <a:lnTo>
                      <a:pt x="35047" y="16070"/>
                    </a:lnTo>
                    <a:lnTo>
                      <a:pt x="35005" y="16174"/>
                    </a:lnTo>
                    <a:lnTo>
                      <a:pt x="34922" y="16258"/>
                    </a:lnTo>
                    <a:lnTo>
                      <a:pt x="34796" y="16216"/>
                    </a:lnTo>
                    <a:lnTo>
                      <a:pt x="34712" y="16216"/>
                    </a:lnTo>
                    <a:lnTo>
                      <a:pt x="34650" y="16174"/>
                    </a:lnTo>
                    <a:lnTo>
                      <a:pt x="34587" y="16174"/>
                    </a:lnTo>
                    <a:lnTo>
                      <a:pt x="34503" y="16258"/>
                    </a:lnTo>
                    <a:lnTo>
                      <a:pt x="34357" y="16195"/>
                    </a:lnTo>
                    <a:lnTo>
                      <a:pt x="34315" y="16174"/>
                    </a:lnTo>
                    <a:lnTo>
                      <a:pt x="34231" y="16070"/>
                    </a:lnTo>
                    <a:lnTo>
                      <a:pt x="34106" y="15986"/>
                    </a:lnTo>
                    <a:lnTo>
                      <a:pt x="33980" y="15965"/>
                    </a:lnTo>
                    <a:lnTo>
                      <a:pt x="33834" y="15777"/>
                    </a:lnTo>
                    <a:lnTo>
                      <a:pt x="33813" y="15840"/>
                    </a:lnTo>
                    <a:lnTo>
                      <a:pt x="33813" y="15902"/>
                    </a:lnTo>
                    <a:lnTo>
                      <a:pt x="33792" y="15965"/>
                    </a:lnTo>
                    <a:lnTo>
                      <a:pt x="33750" y="15944"/>
                    </a:lnTo>
                    <a:lnTo>
                      <a:pt x="33708" y="15965"/>
                    </a:lnTo>
                    <a:lnTo>
                      <a:pt x="33708" y="16049"/>
                    </a:lnTo>
                    <a:lnTo>
                      <a:pt x="33771" y="16112"/>
                    </a:lnTo>
                    <a:lnTo>
                      <a:pt x="33750" y="16195"/>
                    </a:lnTo>
                    <a:lnTo>
                      <a:pt x="33687" y="16195"/>
                    </a:lnTo>
                    <a:lnTo>
                      <a:pt x="33582" y="16216"/>
                    </a:lnTo>
                    <a:lnTo>
                      <a:pt x="33499" y="16300"/>
                    </a:lnTo>
                    <a:lnTo>
                      <a:pt x="33373" y="16300"/>
                    </a:lnTo>
                    <a:lnTo>
                      <a:pt x="33290" y="16384"/>
                    </a:lnTo>
                    <a:lnTo>
                      <a:pt x="33290" y="16488"/>
                    </a:lnTo>
                    <a:lnTo>
                      <a:pt x="33206" y="16530"/>
                    </a:lnTo>
                    <a:lnTo>
                      <a:pt x="33164" y="16677"/>
                    </a:lnTo>
                    <a:lnTo>
                      <a:pt x="33248" y="16886"/>
                    </a:lnTo>
                    <a:lnTo>
                      <a:pt x="33352" y="16990"/>
                    </a:lnTo>
                    <a:lnTo>
                      <a:pt x="33394" y="16949"/>
                    </a:lnTo>
                    <a:lnTo>
                      <a:pt x="33499" y="17095"/>
                    </a:lnTo>
                    <a:lnTo>
                      <a:pt x="33478" y="17158"/>
                    </a:lnTo>
                    <a:lnTo>
                      <a:pt x="33666" y="17158"/>
                    </a:lnTo>
                    <a:lnTo>
                      <a:pt x="33771" y="17200"/>
                    </a:lnTo>
                    <a:lnTo>
                      <a:pt x="33813" y="17137"/>
                    </a:lnTo>
                    <a:lnTo>
                      <a:pt x="33917" y="17137"/>
                    </a:lnTo>
                    <a:lnTo>
                      <a:pt x="33980" y="17095"/>
                    </a:lnTo>
                    <a:lnTo>
                      <a:pt x="34106" y="17095"/>
                    </a:lnTo>
                    <a:lnTo>
                      <a:pt x="34189" y="17053"/>
                    </a:lnTo>
                    <a:lnTo>
                      <a:pt x="34273" y="17095"/>
                    </a:lnTo>
                    <a:lnTo>
                      <a:pt x="34315" y="17032"/>
                    </a:lnTo>
                    <a:lnTo>
                      <a:pt x="34315" y="16928"/>
                    </a:lnTo>
                    <a:lnTo>
                      <a:pt x="34336" y="16865"/>
                    </a:lnTo>
                    <a:lnTo>
                      <a:pt x="34398" y="16865"/>
                    </a:lnTo>
                    <a:lnTo>
                      <a:pt x="34503" y="17032"/>
                    </a:lnTo>
                    <a:lnTo>
                      <a:pt x="34587" y="17032"/>
                    </a:lnTo>
                    <a:lnTo>
                      <a:pt x="34650" y="17116"/>
                    </a:lnTo>
                    <a:lnTo>
                      <a:pt x="34796" y="17137"/>
                    </a:lnTo>
                    <a:lnTo>
                      <a:pt x="34817" y="17074"/>
                    </a:lnTo>
                    <a:lnTo>
                      <a:pt x="34901" y="16970"/>
                    </a:lnTo>
                    <a:lnTo>
                      <a:pt x="34943" y="16970"/>
                    </a:lnTo>
                    <a:lnTo>
                      <a:pt x="35026" y="16886"/>
                    </a:lnTo>
                    <a:lnTo>
                      <a:pt x="35131" y="16865"/>
                    </a:lnTo>
                    <a:lnTo>
                      <a:pt x="35110" y="16928"/>
                    </a:lnTo>
                    <a:lnTo>
                      <a:pt x="35110" y="17032"/>
                    </a:lnTo>
                    <a:lnTo>
                      <a:pt x="35026" y="17137"/>
                    </a:lnTo>
                    <a:lnTo>
                      <a:pt x="35026" y="17262"/>
                    </a:lnTo>
                    <a:lnTo>
                      <a:pt x="35131" y="17221"/>
                    </a:lnTo>
                    <a:lnTo>
                      <a:pt x="35173" y="17032"/>
                    </a:lnTo>
                    <a:lnTo>
                      <a:pt x="35215" y="17074"/>
                    </a:lnTo>
                    <a:lnTo>
                      <a:pt x="35256" y="17032"/>
                    </a:lnTo>
                    <a:lnTo>
                      <a:pt x="35340" y="17074"/>
                    </a:lnTo>
                    <a:lnTo>
                      <a:pt x="35256" y="17200"/>
                    </a:lnTo>
                    <a:lnTo>
                      <a:pt x="35277" y="17283"/>
                    </a:lnTo>
                    <a:lnTo>
                      <a:pt x="35277" y="17179"/>
                    </a:lnTo>
                    <a:lnTo>
                      <a:pt x="35466" y="17011"/>
                    </a:lnTo>
                    <a:lnTo>
                      <a:pt x="35487" y="17074"/>
                    </a:lnTo>
                    <a:lnTo>
                      <a:pt x="35361" y="17179"/>
                    </a:lnTo>
                    <a:lnTo>
                      <a:pt x="35361" y="17242"/>
                    </a:lnTo>
                    <a:lnTo>
                      <a:pt x="35445" y="17304"/>
                    </a:lnTo>
                    <a:lnTo>
                      <a:pt x="35487" y="17451"/>
                    </a:lnTo>
                    <a:lnTo>
                      <a:pt x="35487" y="17555"/>
                    </a:lnTo>
                    <a:lnTo>
                      <a:pt x="35507" y="17660"/>
                    </a:lnTo>
                    <a:lnTo>
                      <a:pt x="35612" y="17639"/>
                    </a:lnTo>
                    <a:lnTo>
                      <a:pt x="35612" y="17765"/>
                    </a:lnTo>
                    <a:lnTo>
                      <a:pt x="35675" y="17827"/>
                    </a:lnTo>
                    <a:lnTo>
                      <a:pt x="35759" y="17681"/>
                    </a:lnTo>
                    <a:lnTo>
                      <a:pt x="35717" y="17869"/>
                    </a:lnTo>
                    <a:lnTo>
                      <a:pt x="35654" y="17953"/>
                    </a:lnTo>
                    <a:lnTo>
                      <a:pt x="35759" y="18058"/>
                    </a:lnTo>
                    <a:lnTo>
                      <a:pt x="35759" y="17974"/>
                    </a:lnTo>
                    <a:lnTo>
                      <a:pt x="35800" y="17869"/>
                    </a:lnTo>
                    <a:lnTo>
                      <a:pt x="35863" y="17848"/>
                    </a:lnTo>
                    <a:lnTo>
                      <a:pt x="35863" y="17848"/>
                    </a:lnTo>
                    <a:lnTo>
                      <a:pt x="35821" y="17890"/>
                    </a:lnTo>
                    <a:lnTo>
                      <a:pt x="35863" y="18037"/>
                    </a:lnTo>
                    <a:lnTo>
                      <a:pt x="35926" y="18162"/>
                    </a:lnTo>
                    <a:lnTo>
                      <a:pt x="36093" y="18141"/>
                    </a:lnTo>
                    <a:lnTo>
                      <a:pt x="36031" y="18183"/>
                    </a:lnTo>
                    <a:lnTo>
                      <a:pt x="35821" y="18309"/>
                    </a:lnTo>
                    <a:lnTo>
                      <a:pt x="35675" y="18309"/>
                    </a:lnTo>
                    <a:lnTo>
                      <a:pt x="35654" y="18371"/>
                    </a:lnTo>
                    <a:lnTo>
                      <a:pt x="35759" y="18413"/>
                    </a:lnTo>
                    <a:lnTo>
                      <a:pt x="35759" y="18560"/>
                    </a:lnTo>
                    <a:lnTo>
                      <a:pt x="35821" y="18664"/>
                    </a:lnTo>
                    <a:lnTo>
                      <a:pt x="35905" y="18727"/>
                    </a:lnTo>
                    <a:lnTo>
                      <a:pt x="35989" y="18727"/>
                    </a:lnTo>
                    <a:lnTo>
                      <a:pt x="35989" y="18790"/>
                    </a:lnTo>
                    <a:lnTo>
                      <a:pt x="36093" y="18874"/>
                    </a:lnTo>
                    <a:lnTo>
                      <a:pt x="36156" y="18915"/>
                    </a:lnTo>
                    <a:lnTo>
                      <a:pt x="36219" y="18915"/>
                    </a:lnTo>
                    <a:lnTo>
                      <a:pt x="36407" y="19041"/>
                    </a:lnTo>
                    <a:lnTo>
                      <a:pt x="36512" y="19041"/>
                    </a:lnTo>
                    <a:lnTo>
                      <a:pt x="36512" y="19104"/>
                    </a:lnTo>
                    <a:lnTo>
                      <a:pt x="36575" y="19125"/>
                    </a:lnTo>
                    <a:lnTo>
                      <a:pt x="36595" y="19083"/>
                    </a:lnTo>
                    <a:lnTo>
                      <a:pt x="36616" y="19041"/>
                    </a:lnTo>
                    <a:lnTo>
                      <a:pt x="36721" y="19104"/>
                    </a:lnTo>
                    <a:lnTo>
                      <a:pt x="36679" y="19125"/>
                    </a:lnTo>
                    <a:lnTo>
                      <a:pt x="36616" y="19187"/>
                    </a:lnTo>
                    <a:lnTo>
                      <a:pt x="36679" y="19292"/>
                    </a:lnTo>
                    <a:lnTo>
                      <a:pt x="36742" y="19334"/>
                    </a:lnTo>
                    <a:lnTo>
                      <a:pt x="36805" y="19334"/>
                    </a:lnTo>
                    <a:lnTo>
                      <a:pt x="36805" y="19418"/>
                    </a:lnTo>
                    <a:lnTo>
                      <a:pt x="36930" y="19543"/>
                    </a:lnTo>
                    <a:lnTo>
                      <a:pt x="37014" y="19543"/>
                    </a:lnTo>
                    <a:lnTo>
                      <a:pt x="37056" y="19606"/>
                    </a:lnTo>
                    <a:lnTo>
                      <a:pt x="37098" y="19648"/>
                    </a:lnTo>
                    <a:lnTo>
                      <a:pt x="37265" y="19731"/>
                    </a:lnTo>
                    <a:lnTo>
                      <a:pt x="37328" y="19711"/>
                    </a:lnTo>
                    <a:lnTo>
                      <a:pt x="37370" y="19731"/>
                    </a:lnTo>
                    <a:lnTo>
                      <a:pt x="37453" y="19731"/>
                    </a:lnTo>
                    <a:lnTo>
                      <a:pt x="37537" y="19773"/>
                    </a:lnTo>
                    <a:lnTo>
                      <a:pt x="37558" y="19857"/>
                    </a:lnTo>
                    <a:lnTo>
                      <a:pt x="37725" y="19983"/>
                    </a:lnTo>
                    <a:lnTo>
                      <a:pt x="37788" y="19983"/>
                    </a:lnTo>
                    <a:lnTo>
                      <a:pt x="37872" y="20045"/>
                    </a:lnTo>
                    <a:lnTo>
                      <a:pt x="38060" y="20087"/>
                    </a:lnTo>
                    <a:lnTo>
                      <a:pt x="38165" y="20150"/>
                    </a:lnTo>
                    <a:lnTo>
                      <a:pt x="38269" y="20150"/>
                    </a:lnTo>
                    <a:lnTo>
                      <a:pt x="38290" y="20129"/>
                    </a:lnTo>
                    <a:lnTo>
                      <a:pt x="38290" y="20066"/>
                    </a:lnTo>
                    <a:lnTo>
                      <a:pt x="38207" y="19983"/>
                    </a:lnTo>
                    <a:lnTo>
                      <a:pt x="38165" y="19920"/>
                    </a:lnTo>
                    <a:lnTo>
                      <a:pt x="38207" y="19857"/>
                    </a:lnTo>
                    <a:lnTo>
                      <a:pt x="38290" y="19878"/>
                    </a:lnTo>
                    <a:lnTo>
                      <a:pt x="38311" y="19815"/>
                    </a:lnTo>
                    <a:lnTo>
                      <a:pt x="38290" y="19752"/>
                    </a:lnTo>
                    <a:lnTo>
                      <a:pt x="38248" y="19773"/>
                    </a:lnTo>
                    <a:lnTo>
                      <a:pt x="38207" y="19731"/>
                    </a:lnTo>
                    <a:lnTo>
                      <a:pt x="38248" y="19606"/>
                    </a:lnTo>
                    <a:lnTo>
                      <a:pt x="38207" y="19564"/>
                    </a:lnTo>
                    <a:lnTo>
                      <a:pt x="38102" y="19669"/>
                    </a:lnTo>
                    <a:lnTo>
                      <a:pt x="38102" y="19627"/>
                    </a:lnTo>
                    <a:lnTo>
                      <a:pt x="38081" y="19543"/>
                    </a:lnTo>
                    <a:lnTo>
                      <a:pt x="38018" y="19543"/>
                    </a:lnTo>
                    <a:lnTo>
                      <a:pt x="38123" y="19439"/>
                    </a:lnTo>
                    <a:lnTo>
                      <a:pt x="38102" y="19313"/>
                    </a:lnTo>
                    <a:lnTo>
                      <a:pt x="38060" y="19292"/>
                    </a:lnTo>
                    <a:lnTo>
                      <a:pt x="37956" y="19292"/>
                    </a:lnTo>
                    <a:lnTo>
                      <a:pt x="37976" y="19187"/>
                    </a:lnTo>
                    <a:lnTo>
                      <a:pt x="37935" y="19083"/>
                    </a:lnTo>
                    <a:lnTo>
                      <a:pt x="37893" y="18999"/>
                    </a:lnTo>
                    <a:lnTo>
                      <a:pt x="37788" y="18999"/>
                    </a:lnTo>
                    <a:lnTo>
                      <a:pt x="37851" y="18915"/>
                    </a:lnTo>
                    <a:lnTo>
                      <a:pt x="37767" y="18894"/>
                    </a:lnTo>
                    <a:lnTo>
                      <a:pt x="37725" y="18894"/>
                    </a:lnTo>
                    <a:lnTo>
                      <a:pt x="37746" y="18832"/>
                    </a:lnTo>
                    <a:lnTo>
                      <a:pt x="37663" y="18727"/>
                    </a:lnTo>
                    <a:lnTo>
                      <a:pt x="37663" y="18748"/>
                    </a:lnTo>
                    <a:lnTo>
                      <a:pt x="37621" y="18748"/>
                    </a:lnTo>
                    <a:lnTo>
                      <a:pt x="37621" y="18602"/>
                    </a:lnTo>
                    <a:lnTo>
                      <a:pt x="37621" y="18539"/>
                    </a:lnTo>
                    <a:lnTo>
                      <a:pt x="37621" y="18476"/>
                    </a:lnTo>
                    <a:lnTo>
                      <a:pt x="37453" y="18350"/>
                    </a:lnTo>
                    <a:lnTo>
                      <a:pt x="37432" y="18225"/>
                    </a:lnTo>
                    <a:lnTo>
                      <a:pt x="37432" y="18120"/>
                    </a:lnTo>
                    <a:lnTo>
                      <a:pt x="37516" y="18162"/>
                    </a:lnTo>
                    <a:lnTo>
                      <a:pt x="37558" y="18078"/>
                    </a:lnTo>
                    <a:lnTo>
                      <a:pt x="37663" y="18120"/>
                    </a:lnTo>
                    <a:lnTo>
                      <a:pt x="37663" y="18225"/>
                    </a:lnTo>
                    <a:lnTo>
                      <a:pt x="37746" y="18371"/>
                    </a:lnTo>
                    <a:lnTo>
                      <a:pt x="37872" y="18434"/>
                    </a:lnTo>
                    <a:lnTo>
                      <a:pt x="37935" y="18476"/>
                    </a:lnTo>
                    <a:lnTo>
                      <a:pt x="37935" y="18560"/>
                    </a:lnTo>
                    <a:lnTo>
                      <a:pt x="37976" y="18602"/>
                    </a:lnTo>
                    <a:lnTo>
                      <a:pt x="37976" y="18539"/>
                    </a:lnTo>
                    <a:lnTo>
                      <a:pt x="37935" y="18392"/>
                    </a:lnTo>
                    <a:lnTo>
                      <a:pt x="37935" y="18350"/>
                    </a:lnTo>
                    <a:lnTo>
                      <a:pt x="37976" y="18309"/>
                    </a:lnTo>
                    <a:lnTo>
                      <a:pt x="38018" y="18392"/>
                    </a:lnTo>
                    <a:lnTo>
                      <a:pt x="38018" y="18455"/>
                    </a:lnTo>
                    <a:lnTo>
                      <a:pt x="38081" y="18497"/>
                    </a:lnTo>
                    <a:lnTo>
                      <a:pt x="38123" y="18685"/>
                    </a:lnTo>
                    <a:lnTo>
                      <a:pt x="38207" y="18706"/>
                    </a:lnTo>
                    <a:lnTo>
                      <a:pt x="38207" y="18769"/>
                    </a:lnTo>
                    <a:lnTo>
                      <a:pt x="38290" y="18832"/>
                    </a:lnTo>
                    <a:lnTo>
                      <a:pt x="38374" y="19020"/>
                    </a:lnTo>
                    <a:lnTo>
                      <a:pt x="38416" y="18936"/>
                    </a:lnTo>
                    <a:lnTo>
                      <a:pt x="38395" y="18832"/>
                    </a:lnTo>
                    <a:lnTo>
                      <a:pt x="38395" y="18664"/>
                    </a:lnTo>
                    <a:lnTo>
                      <a:pt x="38416" y="18560"/>
                    </a:lnTo>
                    <a:lnTo>
                      <a:pt x="38416" y="18643"/>
                    </a:lnTo>
                    <a:lnTo>
                      <a:pt x="38479" y="18811"/>
                    </a:lnTo>
                    <a:lnTo>
                      <a:pt x="38479" y="18915"/>
                    </a:lnTo>
                    <a:lnTo>
                      <a:pt x="38479" y="18999"/>
                    </a:lnTo>
                    <a:lnTo>
                      <a:pt x="38520" y="19020"/>
                    </a:lnTo>
                    <a:lnTo>
                      <a:pt x="38604" y="19083"/>
                    </a:lnTo>
                    <a:lnTo>
                      <a:pt x="38625" y="18999"/>
                    </a:lnTo>
                    <a:lnTo>
                      <a:pt x="38583" y="18957"/>
                    </a:lnTo>
                    <a:lnTo>
                      <a:pt x="38583" y="18894"/>
                    </a:lnTo>
                    <a:lnTo>
                      <a:pt x="38667" y="18915"/>
                    </a:lnTo>
                    <a:lnTo>
                      <a:pt x="38688" y="19020"/>
                    </a:lnTo>
                    <a:lnTo>
                      <a:pt x="38688" y="19104"/>
                    </a:lnTo>
                    <a:lnTo>
                      <a:pt x="38709" y="19125"/>
                    </a:lnTo>
                    <a:lnTo>
                      <a:pt x="38709" y="19062"/>
                    </a:lnTo>
                    <a:lnTo>
                      <a:pt x="38772" y="19020"/>
                    </a:lnTo>
                    <a:lnTo>
                      <a:pt x="38772" y="19187"/>
                    </a:lnTo>
                    <a:lnTo>
                      <a:pt x="38813" y="19271"/>
                    </a:lnTo>
                    <a:lnTo>
                      <a:pt x="38897" y="19271"/>
                    </a:lnTo>
                    <a:lnTo>
                      <a:pt x="38939" y="19208"/>
                    </a:lnTo>
                    <a:lnTo>
                      <a:pt x="38939" y="19313"/>
                    </a:lnTo>
                    <a:lnTo>
                      <a:pt x="38918" y="19376"/>
                    </a:lnTo>
                    <a:lnTo>
                      <a:pt x="38981" y="19543"/>
                    </a:lnTo>
                    <a:lnTo>
                      <a:pt x="39023" y="19627"/>
                    </a:lnTo>
                    <a:lnTo>
                      <a:pt x="39127" y="19627"/>
                    </a:lnTo>
                    <a:lnTo>
                      <a:pt x="39127" y="19543"/>
                    </a:lnTo>
                    <a:lnTo>
                      <a:pt x="39106" y="19522"/>
                    </a:lnTo>
                    <a:lnTo>
                      <a:pt x="39106" y="19397"/>
                    </a:lnTo>
                    <a:lnTo>
                      <a:pt x="39044" y="19187"/>
                    </a:lnTo>
                    <a:lnTo>
                      <a:pt x="39127" y="19187"/>
                    </a:lnTo>
                    <a:lnTo>
                      <a:pt x="39169" y="19271"/>
                    </a:lnTo>
                    <a:lnTo>
                      <a:pt x="39274" y="19292"/>
                    </a:lnTo>
                    <a:lnTo>
                      <a:pt x="39316" y="19271"/>
                    </a:lnTo>
                    <a:lnTo>
                      <a:pt x="39253" y="19166"/>
                    </a:lnTo>
                    <a:lnTo>
                      <a:pt x="39295" y="19083"/>
                    </a:lnTo>
                    <a:lnTo>
                      <a:pt x="39295" y="18894"/>
                    </a:lnTo>
                    <a:lnTo>
                      <a:pt x="39211" y="18706"/>
                    </a:lnTo>
                    <a:lnTo>
                      <a:pt x="39232" y="18560"/>
                    </a:lnTo>
                    <a:lnTo>
                      <a:pt x="39232" y="18392"/>
                    </a:lnTo>
                    <a:lnTo>
                      <a:pt x="39253" y="18560"/>
                    </a:lnTo>
                    <a:lnTo>
                      <a:pt x="39232" y="18664"/>
                    </a:lnTo>
                    <a:lnTo>
                      <a:pt x="39253" y="18790"/>
                    </a:lnTo>
                    <a:lnTo>
                      <a:pt x="39420" y="18957"/>
                    </a:lnTo>
                    <a:lnTo>
                      <a:pt x="39441" y="18894"/>
                    </a:lnTo>
                    <a:lnTo>
                      <a:pt x="39420" y="18769"/>
                    </a:lnTo>
                    <a:lnTo>
                      <a:pt x="39462" y="18664"/>
                    </a:lnTo>
                    <a:lnTo>
                      <a:pt x="39462" y="18497"/>
                    </a:lnTo>
                    <a:lnTo>
                      <a:pt x="39546" y="18455"/>
                    </a:lnTo>
                    <a:lnTo>
                      <a:pt x="39525" y="18434"/>
                    </a:lnTo>
                    <a:lnTo>
                      <a:pt x="39399" y="18246"/>
                    </a:lnTo>
                    <a:lnTo>
                      <a:pt x="39357" y="18120"/>
                    </a:lnTo>
                    <a:lnTo>
                      <a:pt x="39316" y="18078"/>
                    </a:lnTo>
                    <a:lnTo>
                      <a:pt x="39336" y="18016"/>
                    </a:lnTo>
                    <a:lnTo>
                      <a:pt x="39253" y="17869"/>
                    </a:lnTo>
                    <a:lnTo>
                      <a:pt x="39190" y="17786"/>
                    </a:lnTo>
                    <a:lnTo>
                      <a:pt x="39316" y="17765"/>
                    </a:lnTo>
                    <a:lnTo>
                      <a:pt x="39336" y="17723"/>
                    </a:lnTo>
                    <a:lnTo>
                      <a:pt x="39420" y="17639"/>
                    </a:lnTo>
                    <a:lnTo>
                      <a:pt x="39357" y="17576"/>
                    </a:lnTo>
                    <a:lnTo>
                      <a:pt x="39295" y="17618"/>
                    </a:lnTo>
                    <a:lnTo>
                      <a:pt x="39148" y="17639"/>
                    </a:lnTo>
                    <a:lnTo>
                      <a:pt x="39106" y="17597"/>
                    </a:lnTo>
                    <a:lnTo>
                      <a:pt x="39127" y="17555"/>
                    </a:lnTo>
                    <a:lnTo>
                      <a:pt x="39148" y="17514"/>
                    </a:lnTo>
                    <a:lnTo>
                      <a:pt x="39232" y="17430"/>
                    </a:lnTo>
                    <a:lnTo>
                      <a:pt x="39253" y="17325"/>
                    </a:lnTo>
                    <a:lnTo>
                      <a:pt x="39211" y="17242"/>
                    </a:lnTo>
                    <a:lnTo>
                      <a:pt x="39148" y="17242"/>
                    </a:lnTo>
                    <a:lnTo>
                      <a:pt x="39148" y="17304"/>
                    </a:lnTo>
                    <a:lnTo>
                      <a:pt x="39106" y="17388"/>
                    </a:lnTo>
                    <a:lnTo>
                      <a:pt x="39106" y="17304"/>
                    </a:lnTo>
                    <a:lnTo>
                      <a:pt x="39085" y="17325"/>
                    </a:lnTo>
                    <a:lnTo>
                      <a:pt x="38939" y="17346"/>
                    </a:lnTo>
                    <a:lnTo>
                      <a:pt x="38918" y="17304"/>
                    </a:lnTo>
                    <a:lnTo>
                      <a:pt x="39002" y="17242"/>
                    </a:lnTo>
                    <a:lnTo>
                      <a:pt x="39023" y="17200"/>
                    </a:lnTo>
                    <a:lnTo>
                      <a:pt x="38981" y="17137"/>
                    </a:lnTo>
                    <a:lnTo>
                      <a:pt x="38939" y="17032"/>
                    </a:lnTo>
                    <a:lnTo>
                      <a:pt x="38876" y="16990"/>
                    </a:lnTo>
                    <a:lnTo>
                      <a:pt x="38813" y="17011"/>
                    </a:lnTo>
                    <a:lnTo>
                      <a:pt x="38813" y="17116"/>
                    </a:lnTo>
                    <a:lnTo>
                      <a:pt x="38792" y="17179"/>
                    </a:lnTo>
                    <a:lnTo>
                      <a:pt x="38772" y="17137"/>
                    </a:lnTo>
                    <a:lnTo>
                      <a:pt x="38772" y="17011"/>
                    </a:lnTo>
                    <a:lnTo>
                      <a:pt x="38730" y="16928"/>
                    </a:lnTo>
                    <a:lnTo>
                      <a:pt x="38688" y="16928"/>
                    </a:lnTo>
                    <a:lnTo>
                      <a:pt x="38709" y="16865"/>
                    </a:lnTo>
                    <a:lnTo>
                      <a:pt x="38667" y="16865"/>
                    </a:lnTo>
                    <a:lnTo>
                      <a:pt x="38667" y="16823"/>
                    </a:lnTo>
                    <a:lnTo>
                      <a:pt x="38688" y="16823"/>
                    </a:lnTo>
                    <a:lnTo>
                      <a:pt x="38667" y="16760"/>
                    </a:lnTo>
                    <a:lnTo>
                      <a:pt x="38604" y="16718"/>
                    </a:lnTo>
                    <a:lnTo>
                      <a:pt x="38625" y="16677"/>
                    </a:lnTo>
                    <a:lnTo>
                      <a:pt x="38730" y="16677"/>
                    </a:lnTo>
                    <a:lnTo>
                      <a:pt x="38792" y="16656"/>
                    </a:lnTo>
                    <a:lnTo>
                      <a:pt x="38730" y="16593"/>
                    </a:lnTo>
                    <a:lnTo>
                      <a:pt x="38625" y="16593"/>
                    </a:lnTo>
                    <a:lnTo>
                      <a:pt x="38583" y="16572"/>
                    </a:lnTo>
                    <a:lnTo>
                      <a:pt x="38625" y="16488"/>
                    </a:lnTo>
                    <a:lnTo>
                      <a:pt x="38730" y="16446"/>
                    </a:lnTo>
                    <a:lnTo>
                      <a:pt x="38730" y="16405"/>
                    </a:lnTo>
                    <a:lnTo>
                      <a:pt x="38688" y="16363"/>
                    </a:lnTo>
                    <a:lnTo>
                      <a:pt x="38520" y="16363"/>
                    </a:lnTo>
                    <a:lnTo>
                      <a:pt x="38500" y="16405"/>
                    </a:lnTo>
                    <a:lnTo>
                      <a:pt x="38458" y="16488"/>
                    </a:lnTo>
                    <a:lnTo>
                      <a:pt x="38248" y="16530"/>
                    </a:lnTo>
                    <a:lnTo>
                      <a:pt x="38353" y="16467"/>
                    </a:lnTo>
                    <a:lnTo>
                      <a:pt x="38500" y="16321"/>
                    </a:lnTo>
                    <a:lnTo>
                      <a:pt x="38562" y="16216"/>
                    </a:lnTo>
                    <a:lnTo>
                      <a:pt x="38562" y="16174"/>
                    </a:lnTo>
                    <a:lnTo>
                      <a:pt x="38458" y="16174"/>
                    </a:lnTo>
                    <a:lnTo>
                      <a:pt x="38395" y="16153"/>
                    </a:lnTo>
                    <a:lnTo>
                      <a:pt x="38458" y="16091"/>
                    </a:lnTo>
                    <a:lnTo>
                      <a:pt x="38416" y="16049"/>
                    </a:lnTo>
                    <a:lnTo>
                      <a:pt x="38374" y="16070"/>
                    </a:lnTo>
                    <a:lnTo>
                      <a:pt x="38374" y="15986"/>
                    </a:lnTo>
                    <a:lnTo>
                      <a:pt x="38416" y="15923"/>
                    </a:lnTo>
                    <a:lnTo>
                      <a:pt x="38416" y="15819"/>
                    </a:lnTo>
                    <a:lnTo>
                      <a:pt x="38290" y="15777"/>
                    </a:lnTo>
                    <a:lnTo>
                      <a:pt x="38207" y="15756"/>
                    </a:lnTo>
                    <a:lnTo>
                      <a:pt x="38081" y="15756"/>
                    </a:lnTo>
                    <a:lnTo>
                      <a:pt x="38039" y="15693"/>
                    </a:lnTo>
                    <a:lnTo>
                      <a:pt x="38165" y="15693"/>
                    </a:lnTo>
                    <a:lnTo>
                      <a:pt x="38269" y="15672"/>
                    </a:lnTo>
                    <a:lnTo>
                      <a:pt x="38311" y="15630"/>
                    </a:lnTo>
                    <a:lnTo>
                      <a:pt x="38374" y="15693"/>
                    </a:lnTo>
                    <a:lnTo>
                      <a:pt x="38395" y="15756"/>
                    </a:lnTo>
                    <a:lnTo>
                      <a:pt x="38500" y="15756"/>
                    </a:lnTo>
                    <a:lnTo>
                      <a:pt x="38604" y="15798"/>
                    </a:lnTo>
                    <a:lnTo>
                      <a:pt x="38625" y="15881"/>
                    </a:lnTo>
                    <a:lnTo>
                      <a:pt x="38604" y="15965"/>
                    </a:lnTo>
                    <a:lnTo>
                      <a:pt x="38625" y="16049"/>
                    </a:lnTo>
                    <a:lnTo>
                      <a:pt x="38730" y="16174"/>
                    </a:lnTo>
                    <a:lnTo>
                      <a:pt x="38772" y="16174"/>
                    </a:lnTo>
                    <a:lnTo>
                      <a:pt x="38792" y="16070"/>
                    </a:lnTo>
                    <a:lnTo>
                      <a:pt x="38834" y="16133"/>
                    </a:lnTo>
                    <a:lnTo>
                      <a:pt x="38981" y="16153"/>
                    </a:lnTo>
                    <a:lnTo>
                      <a:pt x="39023" y="16133"/>
                    </a:lnTo>
                    <a:lnTo>
                      <a:pt x="39023" y="16070"/>
                    </a:lnTo>
                    <a:lnTo>
                      <a:pt x="38981" y="16049"/>
                    </a:lnTo>
                    <a:lnTo>
                      <a:pt x="38981" y="15965"/>
                    </a:lnTo>
                    <a:lnTo>
                      <a:pt x="38939" y="15861"/>
                    </a:lnTo>
                    <a:lnTo>
                      <a:pt x="38876" y="15777"/>
                    </a:lnTo>
                    <a:lnTo>
                      <a:pt x="38792" y="15756"/>
                    </a:lnTo>
                    <a:lnTo>
                      <a:pt x="38813" y="15672"/>
                    </a:lnTo>
                    <a:lnTo>
                      <a:pt x="38813" y="15589"/>
                    </a:lnTo>
                    <a:lnTo>
                      <a:pt x="38772" y="15547"/>
                    </a:lnTo>
                    <a:lnTo>
                      <a:pt x="38792" y="15526"/>
                    </a:lnTo>
                    <a:lnTo>
                      <a:pt x="38834" y="15547"/>
                    </a:lnTo>
                    <a:lnTo>
                      <a:pt x="38876" y="15651"/>
                    </a:lnTo>
                    <a:lnTo>
                      <a:pt x="38918" y="15693"/>
                    </a:lnTo>
                    <a:lnTo>
                      <a:pt x="39002" y="15672"/>
                    </a:lnTo>
                    <a:lnTo>
                      <a:pt x="38981" y="15651"/>
                    </a:lnTo>
                    <a:lnTo>
                      <a:pt x="39002" y="15630"/>
                    </a:lnTo>
                    <a:lnTo>
                      <a:pt x="39085" y="15651"/>
                    </a:lnTo>
                    <a:lnTo>
                      <a:pt x="39044" y="15547"/>
                    </a:lnTo>
                    <a:lnTo>
                      <a:pt x="39002" y="15442"/>
                    </a:lnTo>
                    <a:lnTo>
                      <a:pt x="38897" y="15379"/>
                    </a:lnTo>
                    <a:lnTo>
                      <a:pt x="39002" y="15379"/>
                    </a:lnTo>
                    <a:lnTo>
                      <a:pt x="39044" y="15442"/>
                    </a:lnTo>
                    <a:lnTo>
                      <a:pt x="39106" y="15484"/>
                    </a:lnTo>
                    <a:lnTo>
                      <a:pt x="39190" y="15463"/>
                    </a:lnTo>
                    <a:lnTo>
                      <a:pt x="39148" y="15421"/>
                    </a:lnTo>
                    <a:lnTo>
                      <a:pt x="39148" y="15337"/>
                    </a:lnTo>
                    <a:lnTo>
                      <a:pt x="39190" y="15337"/>
                    </a:lnTo>
                    <a:lnTo>
                      <a:pt x="39232" y="15379"/>
                    </a:lnTo>
                    <a:lnTo>
                      <a:pt x="39295" y="15421"/>
                    </a:lnTo>
                    <a:lnTo>
                      <a:pt x="39295" y="15463"/>
                    </a:lnTo>
                    <a:lnTo>
                      <a:pt x="39232" y="15484"/>
                    </a:lnTo>
                    <a:lnTo>
                      <a:pt x="39232" y="15589"/>
                    </a:lnTo>
                    <a:lnTo>
                      <a:pt x="39232" y="15630"/>
                    </a:lnTo>
                    <a:lnTo>
                      <a:pt x="39295" y="15630"/>
                    </a:lnTo>
                    <a:lnTo>
                      <a:pt x="39336" y="15651"/>
                    </a:lnTo>
                    <a:lnTo>
                      <a:pt x="39336" y="15693"/>
                    </a:lnTo>
                    <a:lnTo>
                      <a:pt x="39295" y="15735"/>
                    </a:lnTo>
                    <a:lnTo>
                      <a:pt x="39253" y="15777"/>
                    </a:lnTo>
                    <a:lnTo>
                      <a:pt x="39316" y="15798"/>
                    </a:lnTo>
                    <a:lnTo>
                      <a:pt x="39357" y="15777"/>
                    </a:lnTo>
                    <a:lnTo>
                      <a:pt x="39399" y="15798"/>
                    </a:lnTo>
                    <a:lnTo>
                      <a:pt x="39357" y="15881"/>
                    </a:lnTo>
                    <a:lnTo>
                      <a:pt x="39399" y="15944"/>
                    </a:lnTo>
                    <a:lnTo>
                      <a:pt x="39441" y="15965"/>
                    </a:lnTo>
                    <a:lnTo>
                      <a:pt x="39525" y="15944"/>
                    </a:lnTo>
                    <a:lnTo>
                      <a:pt x="39734" y="15798"/>
                    </a:lnTo>
                    <a:lnTo>
                      <a:pt x="39818" y="15672"/>
                    </a:lnTo>
                    <a:lnTo>
                      <a:pt x="39818" y="15756"/>
                    </a:lnTo>
                    <a:lnTo>
                      <a:pt x="39755" y="15798"/>
                    </a:lnTo>
                    <a:lnTo>
                      <a:pt x="39734" y="15861"/>
                    </a:lnTo>
                    <a:lnTo>
                      <a:pt x="39629" y="15902"/>
                    </a:lnTo>
                    <a:lnTo>
                      <a:pt x="39462" y="16070"/>
                    </a:lnTo>
                    <a:lnTo>
                      <a:pt x="39462" y="16112"/>
                    </a:lnTo>
                    <a:lnTo>
                      <a:pt x="39546" y="16153"/>
                    </a:lnTo>
                    <a:lnTo>
                      <a:pt x="39650" y="16112"/>
                    </a:lnTo>
                    <a:lnTo>
                      <a:pt x="39818" y="16007"/>
                    </a:lnTo>
                    <a:lnTo>
                      <a:pt x="39880" y="16007"/>
                    </a:lnTo>
                    <a:lnTo>
                      <a:pt x="40027" y="15965"/>
                    </a:lnTo>
                    <a:lnTo>
                      <a:pt x="40069" y="15881"/>
                    </a:lnTo>
                    <a:lnTo>
                      <a:pt x="40132" y="15861"/>
                    </a:lnTo>
                    <a:lnTo>
                      <a:pt x="40236" y="15777"/>
                    </a:lnTo>
                    <a:lnTo>
                      <a:pt x="40278" y="15777"/>
                    </a:lnTo>
                    <a:lnTo>
                      <a:pt x="40278" y="15840"/>
                    </a:lnTo>
                    <a:lnTo>
                      <a:pt x="40236" y="15861"/>
                    </a:lnTo>
                    <a:lnTo>
                      <a:pt x="40152" y="15965"/>
                    </a:lnTo>
                    <a:lnTo>
                      <a:pt x="40090" y="16070"/>
                    </a:lnTo>
                    <a:lnTo>
                      <a:pt x="40027" y="16112"/>
                    </a:lnTo>
                    <a:lnTo>
                      <a:pt x="39943" y="16195"/>
                    </a:lnTo>
                    <a:lnTo>
                      <a:pt x="39839" y="16216"/>
                    </a:lnTo>
                    <a:lnTo>
                      <a:pt x="39776" y="16258"/>
                    </a:lnTo>
                    <a:lnTo>
                      <a:pt x="39713" y="16384"/>
                    </a:lnTo>
                    <a:lnTo>
                      <a:pt x="39713" y="16426"/>
                    </a:lnTo>
                    <a:lnTo>
                      <a:pt x="39734" y="16467"/>
                    </a:lnTo>
                    <a:lnTo>
                      <a:pt x="39776" y="16426"/>
                    </a:lnTo>
                    <a:lnTo>
                      <a:pt x="39860" y="16426"/>
                    </a:lnTo>
                    <a:lnTo>
                      <a:pt x="39943" y="16467"/>
                    </a:lnTo>
                    <a:lnTo>
                      <a:pt x="39860" y="16488"/>
                    </a:lnTo>
                    <a:lnTo>
                      <a:pt x="39776" y="16509"/>
                    </a:lnTo>
                    <a:lnTo>
                      <a:pt x="39734" y="16551"/>
                    </a:lnTo>
                    <a:lnTo>
                      <a:pt x="39734" y="16593"/>
                    </a:lnTo>
                    <a:lnTo>
                      <a:pt x="39776" y="16614"/>
                    </a:lnTo>
                    <a:lnTo>
                      <a:pt x="39860" y="16593"/>
                    </a:lnTo>
                    <a:lnTo>
                      <a:pt x="39922" y="16572"/>
                    </a:lnTo>
                    <a:lnTo>
                      <a:pt x="39839" y="16677"/>
                    </a:lnTo>
                    <a:lnTo>
                      <a:pt x="39755" y="16698"/>
                    </a:lnTo>
                    <a:lnTo>
                      <a:pt x="39734" y="16739"/>
                    </a:lnTo>
                    <a:lnTo>
                      <a:pt x="39755" y="16781"/>
                    </a:lnTo>
                    <a:lnTo>
                      <a:pt x="39839" y="16802"/>
                    </a:lnTo>
                    <a:lnTo>
                      <a:pt x="39922" y="16781"/>
                    </a:lnTo>
                    <a:lnTo>
                      <a:pt x="39985" y="16781"/>
                    </a:lnTo>
                    <a:lnTo>
                      <a:pt x="40027" y="16802"/>
                    </a:lnTo>
                    <a:lnTo>
                      <a:pt x="39964" y="16823"/>
                    </a:lnTo>
                    <a:lnTo>
                      <a:pt x="39964" y="16865"/>
                    </a:lnTo>
                    <a:lnTo>
                      <a:pt x="39860" y="16907"/>
                    </a:lnTo>
                    <a:lnTo>
                      <a:pt x="39839" y="16970"/>
                    </a:lnTo>
                    <a:lnTo>
                      <a:pt x="39860" y="17032"/>
                    </a:lnTo>
                    <a:lnTo>
                      <a:pt x="39922" y="17116"/>
                    </a:lnTo>
                    <a:lnTo>
                      <a:pt x="39922" y="17200"/>
                    </a:lnTo>
                    <a:lnTo>
                      <a:pt x="39943" y="17221"/>
                    </a:lnTo>
                    <a:lnTo>
                      <a:pt x="39985" y="17137"/>
                    </a:lnTo>
                    <a:lnTo>
                      <a:pt x="40048" y="17032"/>
                    </a:lnTo>
                    <a:lnTo>
                      <a:pt x="40090" y="16990"/>
                    </a:lnTo>
                    <a:lnTo>
                      <a:pt x="40132" y="16990"/>
                    </a:lnTo>
                    <a:lnTo>
                      <a:pt x="40090" y="17032"/>
                    </a:lnTo>
                    <a:lnTo>
                      <a:pt x="40090" y="17095"/>
                    </a:lnTo>
                    <a:lnTo>
                      <a:pt x="40048" y="17116"/>
                    </a:lnTo>
                    <a:lnTo>
                      <a:pt x="40048" y="17137"/>
                    </a:lnTo>
                    <a:lnTo>
                      <a:pt x="40090" y="17200"/>
                    </a:lnTo>
                    <a:lnTo>
                      <a:pt x="40069" y="17242"/>
                    </a:lnTo>
                    <a:lnTo>
                      <a:pt x="40132" y="17304"/>
                    </a:lnTo>
                    <a:lnTo>
                      <a:pt x="40152" y="17304"/>
                    </a:lnTo>
                    <a:lnTo>
                      <a:pt x="40173" y="17242"/>
                    </a:lnTo>
                    <a:lnTo>
                      <a:pt x="40257" y="17221"/>
                    </a:lnTo>
                    <a:lnTo>
                      <a:pt x="40278" y="17221"/>
                    </a:lnTo>
                    <a:lnTo>
                      <a:pt x="40278" y="17283"/>
                    </a:lnTo>
                    <a:lnTo>
                      <a:pt x="40236" y="17325"/>
                    </a:lnTo>
                    <a:lnTo>
                      <a:pt x="40236" y="17346"/>
                    </a:lnTo>
                    <a:lnTo>
                      <a:pt x="40278" y="17388"/>
                    </a:lnTo>
                    <a:lnTo>
                      <a:pt x="40278" y="17430"/>
                    </a:lnTo>
                    <a:lnTo>
                      <a:pt x="40299" y="17451"/>
                    </a:lnTo>
                    <a:lnTo>
                      <a:pt x="40299" y="17514"/>
                    </a:lnTo>
                    <a:lnTo>
                      <a:pt x="40362" y="17534"/>
                    </a:lnTo>
                    <a:lnTo>
                      <a:pt x="40383" y="17493"/>
                    </a:lnTo>
                    <a:lnTo>
                      <a:pt x="40487" y="17451"/>
                    </a:lnTo>
                    <a:lnTo>
                      <a:pt x="40508" y="17388"/>
                    </a:lnTo>
                    <a:lnTo>
                      <a:pt x="40508" y="17325"/>
                    </a:lnTo>
                    <a:lnTo>
                      <a:pt x="40445" y="17242"/>
                    </a:lnTo>
                    <a:lnTo>
                      <a:pt x="40466" y="17242"/>
                    </a:lnTo>
                    <a:lnTo>
                      <a:pt x="40508" y="17283"/>
                    </a:lnTo>
                    <a:lnTo>
                      <a:pt x="40550" y="17283"/>
                    </a:lnTo>
                    <a:lnTo>
                      <a:pt x="40550" y="17221"/>
                    </a:lnTo>
                    <a:lnTo>
                      <a:pt x="40508" y="17137"/>
                    </a:lnTo>
                    <a:lnTo>
                      <a:pt x="40508" y="17095"/>
                    </a:lnTo>
                    <a:lnTo>
                      <a:pt x="40571" y="17074"/>
                    </a:lnTo>
                    <a:lnTo>
                      <a:pt x="40571" y="16990"/>
                    </a:lnTo>
                    <a:lnTo>
                      <a:pt x="40571" y="16928"/>
                    </a:lnTo>
                    <a:lnTo>
                      <a:pt x="40508" y="16928"/>
                    </a:lnTo>
                    <a:lnTo>
                      <a:pt x="40466" y="16886"/>
                    </a:lnTo>
                    <a:lnTo>
                      <a:pt x="40466" y="16865"/>
                    </a:lnTo>
                    <a:lnTo>
                      <a:pt x="40487" y="16886"/>
                    </a:lnTo>
                    <a:lnTo>
                      <a:pt x="40571" y="16907"/>
                    </a:lnTo>
                    <a:lnTo>
                      <a:pt x="40613" y="16865"/>
                    </a:lnTo>
                    <a:lnTo>
                      <a:pt x="40592" y="16802"/>
                    </a:lnTo>
                    <a:lnTo>
                      <a:pt x="40550" y="16802"/>
                    </a:lnTo>
                    <a:lnTo>
                      <a:pt x="40508" y="16781"/>
                    </a:lnTo>
                    <a:lnTo>
                      <a:pt x="40592" y="16781"/>
                    </a:lnTo>
                    <a:lnTo>
                      <a:pt x="40655" y="16718"/>
                    </a:lnTo>
                    <a:lnTo>
                      <a:pt x="40655" y="16572"/>
                    </a:lnTo>
                    <a:lnTo>
                      <a:pt x="40676" y="16509"/>
                    </a:lnTo>
                    <a:lnTo>
                      <a:pt x="40696" y="16572"/>
                    </a:lnTo>
                    <a:lnTo>
                      <a:pt x="40696" y="16656"/>
                    </a:lnTo>
                    <a:lnTo>
                      <a:pt x="40717" y="16718"/>
                    </a:lnTo>
                    <a:lnTo>
                      <a:pt x="40696" y="16802"/>
                    </a:lnTo>
                    <a:lnTo>
                      <a:pt x="40759" y="16823"/>
                    </a:lnTo>
                    <a:lnTo>
                      <a:pt x="40822" y="16802"/>
                    </a:lnTo>
                    <a:lnTo>
                      <a:pt x="40864" y="16760"/>
                    </a:lnTo>
                    <a:lnTo>
                      <a:pt x="40906" y="16718"/>
                    </a:lnTo>
                    <a:lnTo>
                      <a:pt x="40906" y="16823"/>
                    </a:lnTo>
                    <a:lnTo>
                      <a:pt x="40927" y="16865"/>
                    </a:lnTo>
                    <a:lnTo>
                      <a:pt x="40989" y="16865"/>
                    </a:lnTo>
                    <a:lnTo>
                      <a:pt x="41010" y="16823"/>
                    </a:lnTo>
                    <a:lnTo>
                      <a:pt x="41010" y="16698"/>
                    </a:lnTo>
                    <a:lnTo>
                      <a:pt x="41010" y="16593"/>
                    </a:lnTo>
                    <a:lnTo>
                      <a:pt x="40969" y="16572"/>
                    </a:lnTo>
                    <a:lnTo>
                      <a:pt x="40927" y="16551"/>
                    </a:lnTo>
                    <a:lnTo>
                      <a:pt x="41010" y="16572"/>
                    </a:lnTo>
                    <a:lnTo>
                      <a:pt x="41094" y="16614"/>
                    </a:lnTo>
                    <a:lnTo>
                      <a:pt x="41115" y="16698"/>
                    </a:lnTo>
                    <a:lnTo>
                      <a:pt x="41178" y="16698"/>
                    </a:lnTo>
                    <a:lnTo>
                      <a:pt x="41199" y="16656"/>
                    </a:lnTo>
                    <a:lnTo>
                      <a:pt x="41199" y="16509"/>
                    </a:lnTo>
                    <a:lnTo>
                      <a:pt x="41136" y="16446"/>
                    </a:lnTo>
                    <a:lnTo>
                      <a:pt x="41031" y="16363"/>
                    </a:lnTo>
                    <a:lnTo>
                      <a:pt x="41010" y="16300"/>
                    </a:lnTo>
                    <a:lnTo>
                      <a:pt x="41031" y="16300"/>
                    </a:lnTo>
                    <a:lnTo>
                      <a:pt x="41094" y="16363"/>
                    </a:lnTo>
                    <a:lnTo>
                      <a:pt x="41199" y="16446"/>
                    </a:lnTo>
                    <a:lnTo>
                      <a:pt x="41220" y="16509"/>
                    </a:lnTo>
                    <a:lnTo>
                      <a:pt x="41387" y="16509"/>
                    </a:lnTo>
                    <a:lnTo>
                      <a:pt x="41408" y="16446"/>
                    </a:lnTo>
                    <a:lnTo>
                      <a:pt x="41387" y="16384"/>
                    </a:lnTo>
                    <a:lnTo>
                      <a:pt x="41324" y="16363"/>
                    </a:lnTo>
                    <a:lnTo>
                      <a:pt x="41282" y="16300"/>
                    </a:lnTo>
                    <a:lnTo>
                      <a:pt x="41178" y="16300"/>
                    </a:lnTo>
                    <a:lnTo>
                      <a:pt x="41115" y="16258"/>
                    </a:lnTo>
                    <a:lnTo>
                      <a:pt x="41136" y="16153"/>
                    </a:lnTo>
                    <a:lnTo>
                      <a:pt x="41178" y="16195"/>
                    </a:lnTo>
                    <a:lnTo>
                      <a:pt x="41241" y="16258"/>
                    </a:lnTo>
                    <a:lnTo>
                      <a:pt x="41324" y="16258"/>
                    </a:lnTo>
                    <a:lnTo>
                      <a:pt x="41345" y="16195"/>
                    </a:lnTo>
                    <a:lnTo>
                      <a:pt x="41324" y="16133"/>
                    </a:lnTo>
                    <a:lnTo>
                      <a:pt x="41282" y="16091"/>
                    </a:lnTo>
                    <a:lnTo>
                      <a:pt x="41282" y="16049"/>
                    </a:lnTo>
                    <a:lnTo>
                      <a:pt x="41324" y="16028"/>
                    </a:lnTo>
                    <a:lnTo>
                      <a:pt x="41345" y="16049"/>
                    </a:lnTo>
                    <a:lnTo>
                      <a:pt x="41429" y="16091"/>
                    </a:lnTo>
                    <a:lnTo>
                      <a:pt x="41429" y="16153"/>
                    </a:lnTo>
                    <a:lnTo>
                      <a:pt x="41408" y="16237"/>
                    </a:lnTo>
                    <a:lnTo>
                      <a:pt x="41513" y="16258"/>
                    </a:lnTo>
                    <a:lnTo>
                      <a:pt x="41617" y="16279"/>
                    </a:lnTo>
                    <a:lnTo>
                      <a:pt x="41701" y="16258"/>
                    </a:lnTo>
                    <a:lnTo>
                      <a:pt x="41764" y="16258"/>
                    </a:lnTo>
                    <a:lnTo>
                      <a:pt x="41826" y="16174"/>
                    </a:lnTo>
                    <a:lnTo>
                      <a:pt x="41826" y="16133"/>
                    </a:lnTo>
                    <a:lnTo>
                      <a:pt x="41638" y="16133"/>
                    </a:lnTo>
                    <a:lnTo>
                      <a:pt x="41617" y="16091"/>
                    </a:lnTo>
                    <a:lnTo>
                      <a:pt x="41659" y="16049"/>
                    </a:lnTo>
                    <a:lnTo>
                      <a:pt x="41743" y="16070"/>
                    </a:lnTo>
                    <a:lnTo>
                      <a:pt x="41805" y="16049"/>
                    </a:lnTo>
                    <a:lnTo>
                      <a:pt x="41764" y="15986"/>
                    </a:lnTo>
                    <a:lnTo>
                      <a:pt x="41722" y="15965"/>
                    </a:lnTo>
                    <a:lnTo>
                      <a:pt x="41743" y="15944"/>
                    </a:lnTo>
                    <a:lnTo>
                      <a:pt x="41722" y="15881"/>
                    </a:lnTo>
                    <a:lnTo>
                      <a:pt x="41659" y="15861"/>
                    </a:lnTo>
                    <a:lnTo>
                      <a:pt x="41596" y="15881"/>
                    </a:lnTo>
                    <a:lnTo>
                      <a:pt x="41638" y="15819"/>
                    </a:lnTo>
                    <a:lnTo>
                      <a:pt x="41701" y="15756"/>
                    </a:lnTo>
                    <a:lnTo>
                      <a:pt x="41722" y="15777"/>
                    </a:lnTo>
                    <a:lnTo>
                      <a:pt x="41764" y="15819"/>
                    </a:lnTo>
                    <a:lnTo>
                      <a:pt x="41826" y="15881"/>
                    </a:lnTo>
                    <a:lnTo>
                      <a:pt x="41826" y="15965"/>
                    </a:lnTo>
                    <a:lnTo>
                      <a:pt x="41952" y="15965"/>
                    </a:lnTo>
                    <a:lnTo>
                      <a:pt x="42015" y="15944"/>
                    </a:lnTo>
                    <a:lnTo>
                      <a:pt x="42036" y="15923"/>
                    </a:lnTo>
                    <a:lnTo>
                      <a:pt x="42015" y="15840"/>
                    </a:lnTo>
                    <a:lnTo>
                      <a:pt x="41931" y="15777"/>
                    </a:lnTo>
                    <a:lnTo>
                      <a:pt x="41931" y="15714"/>
                    </a:lnTo>
                    <a:lnTo>
                      <a:pt x="41910" y="15651"/>
                    </a:lnTo>
                    <a:lnTo>
                      <a:pt x="41805" y="15651"/>
                    </a:lnTo>
                    <a:lnTo>
                      <a:pt x="41847" y="15547"/>
                    </a:lnTo>
                    <a:lnTo>
                      <a:pt x="41805" y="15463"/>
                    </a:lnTo>
                    <a:lnTo>
                      <a:pt x="41701" y="15463"/>
                    </a:lnTo>
                    <a:lnTo>
                      <a:pt x="41743" y="15400"/>
                    </a:lnTo>
                    <a:lnTo>
                      <a:pt x="41722" y="15358"/>
                    </a:lnTo>
                    <a:lnTo>
                      <a:pt x="41596" y="15442"/>
                    </a:lnTo>
                    <a:lnTo>
                      <a:pt x="41533" y="15526"/>
                    </a:lnTo>
                    <a:lnTo>
                      <a:pt x="41554" y="15651"/>
                    </a:lnTo>
                    <a:lnTo>
                      <a:pt x="41533" y="15651"/>
                    </a:lnTo>
                    <a:lnTo>
                      <a:pt x="41492" y="15609"/>
                    </a:lnTo>
                    <a:lnTo>
                      <a:pt x="41492" y="15442"/>
                    </a:lnTo>
                    <a:lnTo>
                      <a:pt x="41450" y="15421"/>
                    </a:lnTo>
                    <a:lnTo>
                      <a:pt x="41408" y="15442"/>
                    </a:lnTo>
                    <a:lnTo>
                      <a:pt x="41408" y="15526"/>
                    </a:lnTo>
                    <a:lnTo>
                      <a:pt x="41324" y="15651"/>
                    </a:lnTo>
                    <a:lnTo>
                      <a:pt x="41282" y="15714"/>
                    </a:lnTo>
                    <a:lnTo>
                      <a:pt x="41282" y="15714"/>
                    </a:lnTo>
                    <a:lnTo>
                      <a:pt x="41303" y="15630"/>
                    </a:lnTo>
                    <a:lnTo>
                      <a:pt x="41303" y="15505"/>
                    </a:lnTo>
                    <a:lnTo>
                      <a:pt x="41387" y="15358"/>
                    </a:lnTo>
                    <a:lnTo>
                      <a:pt x="41387" y="15296"/>
                    </a:lnTo>
                    <a:lnTo>
                      <a:pt x="41282" y="15317"/>
                    </a:lnTo>
                    <a:lnTo>
                      <a:pt x="41178" y="15442"/>
                    </a:lnTo>
                    <a:lnTo>
                      <a:pt x="41178" y="15505"/>
                    </a:lnTo>
                    <a:lnTo>
                      <a:pt x="41094" y="15568"/>
                    </a:lnTo>
                    <a:lnTo>
                      <a:pt x="41010" y="15568"/>
                    </a:lnTo>
                    <a:lnTo>
                      <a:pt x="41010" y="15505"/>
                    </a:lnTo>
                    <a:lnTo>
                      <a:pt x="41073" y="15400"/>
                    </a:lnTo>
                    <a:lnTo>
                      <a:pt x="41199" y="15337"/>
                    </a:lnTo>
                    <a:lnTo>
                      <a:pt x="41241" y="15233"/>
                    </a:lnTo>
                    <a:lnTo>
                      <a:pt x="41303" y="15149"/>
                    </a:lnTo>
                    <a:lnTo>
                      <a:pt x="41345" y="15149"/>
                    </a:lnTo>
                    <a:lnTo>
                      <a:pt x="41429" y="15086"/>
                    </a:lnTo>
                    <a:lnTo>
                      <a:pt x="41450" y="15024"/>
                    </a:lnTo>
                    <a:lnTo>
                      <a:pt x="41387" y="15003"/>
                    </a:lnTo>
                    <a:lnTo>
                      <a:pt x="41282" y="15086"/>
                    </a:lnTo>
                    <a:lnTo>
                      <a:pt x="41199" y="15149"/>
                    </a:lnTo>
                    <a:lnTo>
                      <a:pt x="41115" y="15191"/>
                    </a:lnTo>
                    <a:lnTo>
                      <a:pt x="41010" y="15296"/>
                    </a:lnTo>
                    <a:lnTo>
                      <a:pt x="41073" y="15191"/>
                    </a:lnTo>
                    <a:lnTo>
                      <a:pt x="41136" y="15086"/>
                    </a:lnTo>
                    <a:lnTo>
                      <a:pt x="41115" y="15086"/>
                    </a:lnTo>
                    <a:lnTo>
                      <a:pt x="41010" y="15107"/>
                    </a:lnTo>
                    <a:lnTo>
                      <a:pt x="40969" y="15149"/>
                    </a:lnTo>
                    <a:lnTo>
                      <a:pt x="40801" y="15128"/>
                    </a:lnTo>
                    <a:lnTo>
                      <a:pt x="40696" y="15128"/>
                    </a:lnTo>
                    <a:lnTo>
                      <a:pt x="40655" y="15086"/>
                    </a:lnTo>
                    <a:lnTo>
                      <a:pt x="40759" y="15086"/>
                    </a:lnTo>
                    <a:lnTo>
                      <a:pt x="40969" y="15024"/>
                    </a:lnTo>
                    <a:lnTo>
                      <a:pt x="40864" y="14982"/>
                    </a:lnTo>
                    <a:lnTo>
                      <a:pt x="40780" y="14919"/>
                    </a:lnTo>
                    <a:lnTo>
                      <a:pt x="40864" y="14919"/>
                    </a:lnTo>
                    <a:lnTo>
                      <a:pt x="40927" y="14898"/>
                    </a:lnTo>
                    <a:lnTo>
                      <a:pt x="40885" y="14793"/>
                    </a:lnTo>
                    <a:lnTo>
                      <a:pt x="40801" y="14773"/>
                    </a:lnTo>
                    <a:lnTo>
                      <a:pt x="40801" y="14731"/>
                    </a:lnTo>
                    <a:lnTo>
                      <a:pt x="40885" y="14689"/>
                    </a:lnTo>
                    <a:lnTo>
                      <a:pt x="40885" y="14605"/>
                    </a:lnTo>
                    <a:lnTo>
                      <a:pt x="40864" y="14480"/>
                    </a:lnTo>
                    <a:lnTo>
                      <a:pt x="40822" y="14417"/>
                    </a:lnTo>
                    <a:lnTo>
                      <a:pt x="40696" y="14480"/>
                    </a:lnTo>
                    <a:lnTo>
                      <a:pt x="40655" y="14521"/>
                    </a:lnTo>
                    <a:lnTo>
                      <a:pt x="40592" y="14501"/>
                    </a:lnTo>
                    <a:lnTo>
                      <a:pt x="40571" y="14521"/>
                    </a:lnTo>
                    <a:lnTo>
                      <a:pt x="40550" y="14501"/>
                    </a:lnTo>
                    <a:lnTo>
                      <a:pt x="40592" y="14417"/>
                    </a:lnTo>
                    <a:lnTo>
                      <a:pt x="40613" y="14312"/>
                    </a:lnTo>
                    <a:lnTo>
                      <a:pt x="40759" y="14291"/>
                    </a:lnTo>
                    <a:lnTo>
                      <a:pt x="40801" y="14249"/>
                    </a:lnTo>
                    <a:lnTo>
                      <a:pt x="40801" y="14103"/>
                    </a:lnTo>
                    <a:lnTo>
                      <a:pt x="40780" y="14061"/>
                    </a:lnTo>
                    <a:lnTo>
                      <a:pt x="40696" y="14145"/>
                    </a:lnTo>
                    <a:lnTo>
                      <a:pt x="40571" y="14249"/>
                    </a:lnTo>
                    <a:lnTo>
                      <a:pt x="40508" y="14312"/>
                    </a:lnTo>
                    <a:lnTo>
                      <a:pt x="40445" y="14375"/>
                    </a:lnTo>
                    <a:lnTo>
                      <a:pt x="40445" y="14480"/>
                    </a:lnTo>
                    <a:lnTo>
                      <a:pt x="40445" y="14563"/>
                    </a:lnTo>
                    <a:lnTo>
                      <a:pt x="40278" y="14291"/>
                    </a:lnTo>
                    <a:lnTo>
                      <a:pt x="40278" y="14187"/>
                    </a:lnTo>
                    <a:lnTo>
                      <a:pt x="40278" y="14082"/>
                    </a:lnTo>
                    <a:lnTo>
                      <a:pt x="40341" y="13998"/>
                    </a:lnTo>
                    <a:lnTo>
                      <a:pt x="40424" y="13873"/>
                    </a:lnTo>
                    <a:lnTo>
                      <a:pt x="40466" y="13789"/>
                    </a:lnTo>
                    <a:lnTo>
                      <a:pt x="40424" y="13768"/>
                    </a:lnTo>
                    <a:lnTo>
                      <a:pt x="40362" y="13831"/>
                    </a:lnTo>
                    <a:lnTo>
                      <a:pt x="40299" y="13894"/>
                    </a:lnTo>
                    <a:lnTo>
                      <a:pt x="40299" y="13936"/>
                    </a:lnTo>
                    <a:lnTo>
                      <a:pt x="40194" y="13977"/>
                    </a:lnTo>
                    <a:lnTo>
                      <a:pt x="40152" y="14061"/>
                    </a:lnTo>
                    <a:lnTo>
                      <a:pt x="40152" y="14103"/>
                    </a:lnTo>
                    <a:lnTo>
                      <a:pt x="40069" y="14249"/>
                    </a:lnTo>
                    <a:lnTo>
                      <a:pt x="40027" y="14270"/>
                    </a:lnTo>
                    <a:lnTo>
                      <a:pt x="40027" y="14187"/>
                    </a:lnTo>
                    <a:lnTo>
                      <a:pt x="40069" y="14082"/>
                    </a:lnTo>
                    <a:lnTo>
                      <a:pt x="40173" y="13894"/>
                    </a:lnTo>
                    <a:lnTo>
                      <a:pt x="40215" y="13852"/>
                    </a:lnTo>
                    <a:lnTo>
                      <a:pt x="40194" y="13768"/>
                    </a:lnTo>
                    <a:lnTo>
                      <a:pt x="40111" y="13768"/>
                    </a:lnTo>
                    <a:lnTo>
                      <a:pt x="40048" y="13852"/>
                    </a:lnTo>
                    <a:lnTo>
                      <a:pt x="40048" y="13936"/>
                    </a:lnTo>
                    <a:lnTo>
                      <a:pt x="40006" y="13957"/>
                    </a:lnTo>
                    <a:lnTo>
                      <a:pt x="40006" y="13873"/>
                    </a:lnTo>
                    <a:lnTo>
                      <a:pt x="40069" y="13747"/>
                    </a:lnTo>
                    <a:lnTo>
                      <a:pt x="40090" y="13685"/>
                    </a:lnTo>
                    <a:lnTo>
                      <a:pt x="40048" y="13622"/>
                    </a:lnTo>
                    <a:lnTo>
                      <a:pt x="39943" y="13580"/>
                    </a:lnTo>
                    <a:lnTo>
                      <a:pt x="39964" y="13559"/>
                    </a:lnTo>
                    <a:lnTo>
                      <a:pt x="39901" y="13517"/>
                    </a:lnTo>
                    <a:lnTo>
                      <a:pt x="39776" y="13517"/>
                    </a:lnTo>
                    <a:lnTo>
                      <a:pt x="39692" y="13538"/>
                    </a:lnTo>
                    <a:lnTo>
                      <a:pt x="39734" y="13454"/>
                    </a:lnTo>
                    <a:lnTo>
                      <a:pt x="39818" y="13433"/>
                    </a:lnTo>
                    <a:lnTo>
                      <a:pt x="39713" y="13413"/>
                    </a:lnTo>
                    <a:lnTo>
                      <a:pt x="39567" y="13413"/>
                    </a:lnTo>
                    <a:lnTo>
                      <a:pt x="39504" y="13517"/>
                    </a:lnTo>
                    <a:lnTo>
                      <a:pt x="39504" y="13433"/>
                    </a:lnTo>
                    <a:lnTo>
                      <a:pt x="39671" y="13350"/>
                    </a:lnTo>
                    <a:lnTo>
                      <a:pt x="39818" y="13329"/>
                    </a:lnTo>
                    <a:lnTo>
                      <a:pt x="39860" y="13371"/>
                    </a:lnTo>
                    <a:lnTo>
                      <a:pt x="39964" y="13392"/>
                    </a:lnTo>
                    <a:lnTo>
                      <a:pt x="39985" y="13350"/>
                    </a:lnTo>
                    <a:lnTo>
                      <a:pt x="40027" y="13266"/>
                    </a:lnTo>
                    <a:lnTo>
                      <a:pt x="39943" y="13266"/>
                    </a:lnTo>
                    <a:lnTo>
                      <a:pt x="39839" y="13245"/>
                    </a:lnTo>
                    <a:lnTo>
                      <a:pt x="39734" y="13182"/>
                    </a:lnTo>
                    <a:lnTo>
                      <a:pt x="39650" y="13182"/>
                    </a:lnTo>
                    <a:lnTo>
                      <a:pt x="39650" y="13287"/>
                    </a:lnTo>
                    <a:lnTo>
                      <a:pt x="39608" y="13287"/>
                    </a:lnTo>
                    <a:lnTo>
                      <a:pt x="39608" y="13245"/>
                    </a:lnTo>
                    <a:lnTo>
                      <a:pt x="39629" y="13182"/>
                    </a:lnTo>
                    <a:lnTo>
                      <a:pt x="39629" y="13140"/>
                    </a:lnTo>
                    <a:lnTo>
                      <a:pt x="39525" y="13140"/>
                    </a:lnTo>
                    <a:lnTo>
                      <a:pt x="39525" y="13182"/>
                    </a:lnTo>
                    <a:lnTo>
                      <a:pt x="39462" y="13224"/>
                    </a:lnTo>
                    <a:lnTo>
                      <a:pt x="39441" y="13161"/>
                    </a:lnTo>
                    <a:lnTo>
                      <a:pt x="39441" y="13078"/>
                    </a:lnTo>
                    <a:lnTo>
                      <a:pt x="39399" y="13057"/>
                    </a:lnTo>
                    <a:lnTo>
                      <a:pt x="39357" y="13078"/>
                    </a:lnTo>
                    <a:lnTo>
                      <a:pt x="39316" y="13036"/>
                    </a:lnTo>
                    <a:lnTo>
                      <a:pt x="39232" y="12994"/>
                    </a:lnTo>
                    <a:lnTo>
                      <a:pt x="39148" y="12994"/>
                    </a:lnTo>
                    <a:lnTo>
                      <a:pt x="39232" y="12910"/>
                    </a:lnTo>
                    <a:lnTo>
                      <a:pt x="39295" y="12868"/>
                    </a:lnTo>
                    <a:lnTo>
                      <a:pt x="39441" y="12973"/>
                    </a:lnTo>
                    <a:lnTo>
                      <a:pt x="39504" y="12973"/>
                    </a:lnTo>
                    <a:lnTo>
                      <a:pt x="39462" y="12931"/>
                    </a:lnTo>
                    <a:lnTo>
                      <a:pt x="39169" y="12764"/>
                    </a:lnTo>
                    <a:lnTo>
                      <a:pt x="39044" y="12743"/>
                    </a:lnTo>
                    <a:lnTo>
                      <a:pt x="39023" y="12722"/>
                    </a:lnTo>
                    <a:lnTo>
                      <a:pt x="39106" y="12722"/>
                    </a:lnTo>
                    <a:lnTo>
                      <a:pt x="39316" y="12806"/>
                    </a:lnTo>
                    <a:lnTo>
                      <a:pt x="39441" y="12806"/>
                    </a:lnTo>
                    <a:lnTo>
                      <a:pt x="39650" y="12848"/>
                    </a:lnTo>
                    <a:lnTo>
                      <a:pt x="39692" y="12848"/>
                    </a:lnTo>
                    <a:lnTo>
                      <a:pt x="39671" y="12806"/>
                    </a:lnTo>
                    <a:lnTo>
                      <a:pt x="39671" y="12722"/>
                    </a:lnTo>
                    <a:lnTo>
                      <a:pt x="39629" y="12659"/>
                    </a:lnTo>
                    <a:lnTo>
                      <a:pt x="39546" y="12638"/>
                    </a:lnTo>
                    <a:lnTo>
                      <a:pt x="39462" y="12596"/>
                    </a:lnTo>
                    <a:lnTo>
                      <a:pt x="39483" y="12555"/>
                    </a:lnTo>
                    <a:lnTo>
                      <a:pt x="39546" y="12555"/>
                    </a:lnTo>
                    <a:lnTo>
                      <a:pt x="39567" y="12617"/>
                    </a:lnTo>
                    <a:lnTo>
                      <a:pt x="39629" y="12638"/>
                    </a:lnTo>
                    <a:lnTo>
                      <a:pt x="39671" y="12617"/>
                    </a:lnTo>
                    <a:lnTo>
                      <a:pt x="39776" y="12617"/>
                    </a:lnTo>
                    <a:lnTo>
                      <a:pt x="39797" y="12596"/>
                    </a:lnTo>
                    <a:lnTo>
                      <a:pt x="39797" y="12534"/>
                    </a:lnTo>
                    <a:lnTo>
                      <a:pt x="39734" y="12513"/>
                    </a:lnTo>
                    <a:lnTo>
                      <a:pt x="39734" y="12450"/>
                    </a:lnTo>
                    <a:lnTo>
                      <a:pt x="39671" y="12387"/>
                    </a:lnTo>
                    <a:lnTo>
                      <a:pt x="39588" y="12408"/>
                    </a:lnTo>
                    <a:lnTo>
                      <a:pt x="39525" y="12450"/>
                    </a:lnTo>
                    <a:lnTo>
                      <a:pt x="39378" y="12450"/>
                    </a:lnTo>
                    <a:lnTo>
                      <a:pt x="39357" y="12513"/>
                    </a:lnTo>
                    <a:lnTo>
                      <a:pt x="39316" y="12513"/>
                    </a:lnTo>
                    <a:lnTo>
                      <a:pt x="39274" y="12429"/>
                    </a:lnTo>
                    <a:lnTo>
                      <a:pt x="39378" y="12387"/>
                    </a:lnTo>
                    <a:lnTo>
                      <a:pt x="39525" y="12387"/>
                    </a:lnTo>
                    <a:lnTo>
                      <a:pt x="39567" y="12345"/>
                    </a:lnTo>
                    <a:lnTo>
                      <a:pt x="39692" y="12345"/>
                    </a:lnTo>
                    <a:lnTo>
                      <a:pt x="39734" y="12304"/>
                    </a:lnTo>
                    <a:lnTo>
                      <a:pt x="39650" y="12283"/>
                    </a:lnTo>
                    <a:lnTo>
                      <a:pt x="39546" y="12241"/>
                    </a:lnTo>
                    <a:lnTo>
                      <a:pt x="39525" y="12199"/>
                    </a:lnTo>
                    <a:lnTo>
                      <a:pt x="39588" y="12241"/>
                    </a:lnTo>
                    <a:lnTo>
                      <a:pt x="39776" y="12241"/>
                    </a:lnTo>
                    <a:lnTo>
                      <a:pt x="39839" y="12283"/>
                    </a:lnTo>
                    <a:lnTo>
                      <a:pt x="39964" y="12429"/>
                    </a:lnTo>
                    <a:lnTo>
                      <a:pt x="40048" y="12450"/>
                    </a:lnTo>
                    <a:lnTo>
                      <a:pt x="40090" y="12429"/>
                    </a:lnTo>
                    <a:lnTo>
                      <a:pt x="40111" y="12492"/>
                    </a:lnTo>
                    <a:lnTo>
                      <a:pt x="40173" y="12513"/>
                    </a:lnTo>
                    <a:lnTo>
                      <a:pt x="40215" y="12450"/>
                    </a:lnTo>
                    <a:lnTo>
                      <a:pt x="40278" y="12450"/>
                    </a:lnTo>
                    <a:lnTo>
                      <a:pt x="40320" y="12555"/>
                    </a:lnTo>
                    <a:lnTo>
                      <a:pt x="40404" y="12555"/>
                    </a:lnTo>
                    <a:lnTo>
                      <a:pt x="40466" y="12534"/>
                    </a:lnTo>
                    <a:lnTo>
                      <a:pt x="40466" y="12408"/>
                    </a:lnTo>
                    <a:lnTo>
                      <a:pt x="40404" y="12324"/>
                    </a:lnTo>
                    <a:lnTo>
                      <a:pt x="40383" y="12241"/>
                    </a:lnTo>
                    <a:lnTo>
                      <a:pt x="40278" y="12199"/>
                    </a:lnTo>
                    <a:lnTo>
                      <a:pt x="40194" y="12136"/>
                    </a:lnTo>
                    <a:lnTo>
                      <a:pt x="40152" y="12115"/>
                    </a:lnTo>
                    <a:lnTo>
                      <a:pt x="40090" y="12136"/>
                    </a:lnTo>
                    <a:lnTo>
                      <a:pt x="40048" y="12178"/>
                    </a:lnTo>
                    <a:lnTo>
                      <a:pt x="39964" y="12115"/>
                    </a:lnTo>
                    <a:lnTo>
                      <a:pt x="39797" y="11990"/>
                    </a:lnTo>
                    <a:lnTo>
                      <a:pt x="39692" y="11969"/>
                    </a:lnTo>
                    <a:lnTo>
                      <a:pt x="39483" y="11990"/>
                    </a:lnTo>
                    <a:lnTo>
                      <a:pt x="39420" y="11969"/>
                    </a:lnTo>
                    <a:lnTo>
                      <a:pt x="39588" y="11927"/>
                    </a:lnTo>
                    <a:lnTo>
                      <a:pt x="39671" y="11864"/>
                    </a:lnTo>
                    <a:lnTo>
                      <a:pt x="39755" y="11864"/>
                    </a:lnTo>
                    <a:lnTo>
                      <a:pt x="39776" y="11885"/>
                    </a:lnTo>
                    <a:lnTo>
                      <a:pt x="39860" y="11885"/>
                    </a:lnTo>
                    <a:lnTo>
                      <a:pt x="39943" y="11822"/>
                    </a:lnTo>
                    <a:lnTo>
                      <a:pt x="40006" y="11780"/>
                    </a:lnTo>
                    <a:lnTo>
                      <a:pt x="40173" y="11780"/>
                    </a:lnTo>
                    <a:lnTo>
                      <a:pt x="40257" y="11822"/>
                    </a:lnTo>
                    <a:lnTo>
                      <a:pt x="40383" y="11822"/>
                    </a:lnTo>
                    <a:lnTo>
                      <a:pt x="40424" y="11760"/>
                    </a:lnTo>
                    <a:lnTo>
                      <a:pt x="40466" y="11676"/>
                    </a:lnTo>
                    <a:lnTo>
                      <a:pt x="40404" y="11592"/>
                    </a:lnTo>
                    <a:lnTo>
                      <a:pt x="40383" y="11467"/>
                    </a:lnTo>
                    <a:lnTo>
                      <a:pt x="40278" y="11236"/>
                    </a:lnTo>
                    <a:lnTo>
                      <a:pt x="40257" y="11090"/>
                    </a:lnTo>
                    <a:lnTo>
                      <a:pt x="40194" y="11132"/>
                    </a:lnTo>
                    <a:lnTo>
                      <a:pt x="40173" y="11090"/>
                    </a:lnTo>
                    <a:lnTo>
                      <a:pt x="40090" y="11132"/>
                    </a:lnTo>
                    <a:lnTo>
                      <a:pt x="40090" y="11174"/>
                    </a:lnTo>
                    <a:lnTo>
                      <a:pt x="40048" y="11278"/>
                    </a:lnTo>
                    <a:lnTo>
                      <a:pt x="40069" y="11299"/>
                    </a:lnTo>
                    <a:lnTo>
                      <a:pt x="40069" y="11383"/>
                    </a:lnTo>
                    <a:lnTo>
                      <a:pt x="40006" y="11404"/>
                    </a:lnTo>
                    <a:lnTo>
                      <a:pt x="39901" y="11467"/>
                    </a:lnTo>
                    <a:lnTo>
                      <a:pt x="39839" y="11550"/>
                    </a:lnTo>
                    <a:lnTo>
                      <a:pt x="39734" y="11508"/>
                    </a:lnTo>
                    <a:lnTo>
                      <a:pt x="39650" y="11488"/>
                    </a:lnTo>
                    <a:lnTo>
                      <a:pt x="39546" y="11508"/>
                    </a:lnTo>
                    <a:lnTo>
                      <a:pt x="39462" y="11613"/>
                    </a:lnTo>
                    <a:lnTo>
                      <a:pt x="39357" y="11718"/>
                    </a:lnTo>
                    <a:lnTo>
                      <a:pt x="39316" y="11697"/>
                    </a:lnTo>
                    <a:lnTo>
                      <a:pt x="39232" y="11676"/>
                    </a:lnTo>
                    <a:lnTo>
                      <a:pt x="39127" y="11697"/>
                    </a:lnTo>
                    <a:lnTo>
                      <a:pt x="39085" y="11697"/>
                    </a:lnTo>
                    <a:lnTo>
                      <a:pt x="39190" y="11592"/>
                    </a:lnTo>
                    <a:lnTo>
                      <a:pt x="39232" y="11571"/>
                    </a:lnTo>
                    <a:lnTo>
                      <a:pt x="39316" y="11613"/>
                    </a:lnTo>
                    <a:lnTo>
                      <a:pt x="39420" y="11571"/>
                    </a:lnTo>
                    <a:lnTo>
                      <a:pt x="39462" y="11467"/>
                    </a:lnTo>
                    <a:lnTo>
                      <a:pt x="39546" y="11404"/>
                    </a:lnTo>
                    <a:lnTo>
                      <a:pt x="39588" y="11404"/>
                    </a:lnTo>
                    <a:lnTo>
                      <a:pt x="39692" y="11362"/>
                    </a:lnTo>
                    <a:lnTo>
                      <a:pt x="39776" y="11299"/>
                    </a:lnTo>
                    <a:lnTo>
                      <a:pt x="39776" y="11174"/>
                    </a:lnTo>
                    <a:lnTo>
                      <a:pt x="39776" y="11132"/>
                    </a:lnTo>
                    <a:lnTo>
                      <a:pt x="39692" y="11132"/>
                    </a:lnTo>
                    <a:lnTo>
                      <a:pt x="39629" y="11153"/>
                    </a:lnTo>
                    <a:lnTo>
                      <a:pt x="39546" y="11132"/>
                    </a:lnTo>
                    <a:lnTo>
                      <a:pt x="39420" y="11132"/>
                    </a:lnTo>
                    <a:lnTo>
                      <a:pt x="39253" y="11278"/>
                    </a:lnTo>
                    <a:lnTo>
                      <a:pt x="39148" y="11383"/>
                    </a:lnTo>
                    <a:lnTo>
                      <a:pt x="38960" y="11404"/>
                    </a:lnTo>
                    <a:lnTo>
                      <a:pt x="39023" y="11362"/>
                    </a:lnTo>
                    <a:lnTo>
                      <a:pt x="39148" y="11341"/>
                    </a:lnTo>
                    <a:lnTo>
                      <a:pt x="39169" y="11257"/>
                    </a:lnTo>
                    <a:lnTo>
                      <a:pt x="39127" y="11236"/>
                    </a:lnTo>
                    <a:lnTo>
                      <a:pt x="39023" y="11236"/>
                    </a:lnTo>
                    <a:lnTo>
                      <a:pt x="39190" y="11153"/>
                    </a:lnTo>
                    <a:lnTo>
                      <a:pt x="39295" y="11153"/>
                    </a:lnTo>
                    <a:lnTo>
                      <a:pt x="39441" y="11048"/>
                    </a:lnTo>
                    <a:lnTo>
                      <a:pt x="39567" y="11048"/>
                    </a:lnTo>
                    <a:lnTo>
                      <a:pt x="39650" y="11027"/>
                    </a:lnTo>
                    <a:lnTo>
                      <a:pt x="39839" y="11027"/>
                    </a:lnTo>
                    <a:lnTo>
                      <a:pt x="39922" y="10944"/>
                    </a:lnTo>
                    <a:lnTo>
                      <a:pt x="39964" y="10881"/>
                    </a:lnTo>
                    <a:lnTo>
                      <a:pt x="39985" y="10839"/>
                    </a:lnTo>
                    <a:lnTo>
                      <a:pt x="40069" y="10818"/>
                    </a:lnTo>
                    <a:lnTo>
                      <a:pt x="40069" y="10923"/>
                    </a:lnTo>
                    <a:lnTo>
                      <a:pt x="40132" y="10944"/>
                    </a:lnTo>
                    <a:lnTo>
                      <a:pt x="40236" y="10839"/>
                    </a:lnTo>
                    <a:lnTo>
                      <a:pt x="40257" y="10734"/>
                    </a:lnTo>
                    <a:lnTo>
                      <a:pt x="40236" y="10672"/>
                    </a:lnTo>
                    <a:lnTo>
                      <a:pt x="40152" y="10630"/>
                    </a:lnTo>
                    <a:lnTo>
                      <a:pt x="40090" y="10525"/>
                    </a:lnTo>
                    <a:lnTo>
                      <a:pt x="39964" y="10400"/>
                    </a:lnTo>
                    <a:lnTo>
                      <a:pt x="39922" y="10295"/>
                    </a:lnTo>
                    <a:lnTo>
                      <a:pt x="39839" y="10295"/>
                    </a:lnTo>
                    <a:lnTo>
                      <a:pt x="39755" y="10337"/>
                    </a:lnTo>
                    <a:lnTo>
                      <a:pt x="39713" y="10400"/>
                    </a:lnTo>
                    <a:lnTo>
                      <a:pt x="39629" y="10420"/>
                    </a:lnTo>
                    <a:lnTo>
                      <a:pt x="39525" y="10504"/>
                    </a:lnTo>
                    <a:lnTo>
                      <a:pt x="39420" y="10504"/>
                    </a:lnTo>
                    <a:lnTo>
                      <a:pt x="39336" y="10567"/>
                    </a:lnTo>
                    <a:lnTo>
                      <a:pt x="39316" y="10546"/>
                    </a:lnTo>
                    <a:lnTo>
                      <a:pt x="39336" y="10441"/>
                    </a:lnTo>
                    <a:lnTo>
                      <a:pt x="39420" y="10400"/>
                    </a:lnTo>
                    <a:lnTo>
                      <a:pt x="39525" y="10400"/>
                    </a:lnTo>
                    <a:lnTo>
                      <a:pt x="39650" y="10253"/>
                    </a:lnTo>
                    <a:lnTo>
                      <a:pt x="39713" y="10190"/>
                    </a:lnTo>
                    <a:lnTo>
                      <a:pt x="39713" y="10127"/>
                    </a:lnTo>
                    <a:lnTo>
                      <a:pt x="39629" y="10148"/>
                    </a:lnTo>
                    <a:lnTo>
                      <a:pt x="39462" y="10211"/>
                    </a:lnTo>
                    <a:lnTo>
                      <a:pt x="39316" y="10316"/>
                    </a:lnTo>
                    <a:lnTo>
                      <a:pt x="39253" y="10316"/>
                    </a:lnTo>
                    <a:lnTo>
                      <a:pt x="39211" y="10358"/>
                    </a:lnTo>
                    <a:lnTo>
                      <a:pt x="39169" y="10441"/>
                    </a:lnTo>
                    <a:lnTo>
                      <a:pt x="39106" y="10630"/>
                    </a:lnTo>
                    <a:lnTo>
                      <a:pt x="38918" y="10839"/>
                    </a:lnTo>
                    <a:lnTo>
                      <a:pt x="38730" y="10944"/>
                    </a:lnTo>
                    <a:lnTo>
                      <a:pt x="38730" y="10923"/>
                    </a:lnTo>
                    <a:lnTo>
                      <a:pt x="38813" y="10839"/>
                    </a:lnTo>
                    <a:lnTo>
                      <a:pt x="38939" y="10713"/>
                    </a:lnTo>
                    <a:lnTo>
                      <a:pt x="39023" y="10567"/>
                    </a:lnTo>
                    <a:lnTo>
                      <a:pt x="39064" y="10525"/>
                    </a:lnTo>
                    <a:lnTo>
                      <a:pt x="39064" y="10462"/>
                    </a:lnTo>
                    <a:lnTo>
                      <a:pt x="39023" y="10462"/>
                    </a:lnTo>
                    <a:lnTo>
                      <a:pt x="39002" y="10441"/>
                    </a:lnTo>
                    <a:lnTo>
                      <a:pt x="38939" y="10462"/>
                    </a:lnTo>
                    <a:lnTo>
                      <a:pt x="38855" y="10609"/>
                    </a:lnTo>
                    <a:lnTo>
                      <a:pt x="38730" y="10734"/>
                    </a:lnTo>
                    <a:lnTo>
                      <a:pt x="38688" y="10734"/>
                    </a:lnTo>
                    <a:lnTo>
                      <a:pt x="38709" y="10651"/>
                    </a:lnTo>
                    <a:lnTo>
                      <a:pt x="38730" y="10567"/>
                    </a:lnTo>
                    <a:lnTo>
                      <a:pt x="38834" y="10462"/>
                    </a:lnTo>
                    <a:lnTo>
                      <a:pt x="38876" y="10400"/>
                    </a:lnTo>
                    <a:lnTo>
                      <a:pt x="38918" y="10316"/>
                    </a:lnTo>
                    <a:lnTo>
                      <a:pt x="39002" y="10316"/>
                    </a:lnTo>
                    <a:lnTo>
                      <a:pt x="39044" y="10337"/>
                    </a:lnTo>
                    <a:lnTo>
                      <a:pt x="39148" y="10337"/>
                    </a:lnTo>
                    <a:lnTo>
                      <a:pt x="39190" y="10295"/>
                    </a:lnTo>
                    <a:lnTo>
                      <a:pt x="39253" y="10211"/>
                    </a:lnTo>
                    <a:lnTo>
                      <a:pt x="39357" y="10148"/>
                    </a:lnTo>
                    <a:lnTo>
                      <a:pt x="39462" y="10023"/>
                    </a:lnTo>
                    <a:lnTo>
                      <a:pt x="39525" y="9918"/>
                    </a:lnTo>
                    <a:lnTo>
                      <a:pt x="39483" y="9814"/>
                    </a:lnTo>
                    <a:lnTo>
                      <a:pt x="39525" y="9730"/>
                    </a:lnTo>
                    <a:lnTo>
                      <a:pt x="39483" y="9709"/>
                    </a:lnTo>
                    <a:lnTo>
                      <a:pt x="39336" y="9793"/>
                    </a:lnTo>
                    <a:lnTo>
                      <a:pt x="39274" y="9876"/>
                    </a:lnTo>
                    <a:lnTo>
                      <a:pt x="39274" y="9981"/>
                    </a:lnTo>
                    <a:lnTo>
                      <a:pt x="39253" y="10107"/>
                    </a:lnTo>
                    <a:lnTo>
                      <a:pt x="39211" y="10127"/>
                    </a:lnTo>
                    <a:lnTo>
                      <a:pt x="39232" y="10086"/>
                    </a:lnTo>
                    <a:lnTo>
                      <a:pt x="39232" y="10023"/>
                    </a:lnTo>
                    <a:lnTo>
                      <a:pt x="39148" y="9981"/>
                    </a:lnTo>
                    <a:lnTo>
                      <a:pt x="39044" y="9981"/>
                    </a:lnTo>
                    <a:lnTo>
                      <a:pt x="38939" y="10044"/>
                    </a:lnTo>
                    <a:lnTo>
                      <a:pt x="38855" y="10023"/>
                    </a:lnTo>
                    <a:lnTo>
                      <a:pt x="38730" y="10044"/>
                    </a:lnTo>
                    <a:lnTo>
                      <a:pt x="38625" y="10107"/>
                    </a:lnTo>
                    <a:lnTo>
                      <a:pt x="38500" y="10107"/>
                    </a:lnTo>
                    <a:lnTo>
                      <a:pt x="38583" y="10044"/>
                    </a:lnTo>
                    <a:lnTo>
                      <a:pt x="38688" y="10002"/>
                    </a:lnTo>
                    <a:lnTo>
                      <a:pt x="38772" y="9897"/>
                    </a:lnTo>
                    <a:lnTo>
                      <a:pt x="38730" y="9814"/>
                    </a:lnTo>
                    <a:lnTo>
                      <a:pt x="38688" y="9814"/>
                    </a:lnTo>
                    <a:lnTo>
                      <a:pt x="38541" y="9835"/>
                    </a:lnTo>
                    <a:lnTo>
                      <a:pt x="38604" y="9772"/>
                    </a:lnTo>
                    <a:lnTo>
                      <a:pt x="38688" y="9772"/>
                    </a:lnTo>
                    <a:lnTo>
                      <a:pt x="38772" y="9709"/>
                    </a:lnTo>
                    <a:lnTo>
                      <a:pt x="38813" y="9604"/>
                    </a:lnTo>
                    <a:lnTo>
                      <a:pt x="38897" y="9583"/>
                    </a:lnTo>
                    <a:lnTo>
                      <a:pt x="38939" y="9521"/>
                    </a:lnTo>
                    <a:lnTo>
                      <a:pt x="39002" y="9521"/>
                    </a:lnTo>
                    <a:lnTo>
                      <a:pt x="39106" y="9604"/>
                    </a:lnTo>
                    <a:lnTo>
                      <a:pt x="39169" y="9667"/>
                    </a:lnTo>
                    <a:lnTo>
                      <a:pt x="39253" y="9667"/>
                    </a:lnTo>
                    <a:lnTo>
                      <a:pt x="39357" y="9521"/>
                    </a:lnTo>
                    <a:lnTo>
                      <a:pt x="39441" y="9458"/>
                    </a:lnTo>
                    <a:lnTo>
                      <a:pt x="39441" y="9395"/>
                    </a:lnTo>
                    <a:lnTo>
                      <a:pt x="39336" y="9270"/>
                    </a:lnTo>
                    <a:lnTo>
                      <a:pt x="39316" y="9165"/>
                    </a:lnTo>
                    <a:lnTo>
                      <a:pt x="39274" y="9060"/>
                    </a:lnTo>
                    <a:lnTo>
                      <a:pt x="39169" y="8956"/>
                    </a:lnTo>
                    <a:lnTo>
                      <a:pt x="39106" y="8893"/>
                    </a:lnTo>
                    <a:lnTo>
                      <a:pt x="39023" y="8726"/>
                    </a:lnTo>
                    <a:lnTo>
                      <a:pt x="38960" y="8747"/>
                    </a:lnTo>
                    <a:lnTo>
                      <a:pt x="38960" y="8830"/>
                    </a:lnTo>
                    <a:lnTo>
                      <a:pt x="38918" y="8893"/>
                    </a:lnTo>
                    <a:lnTo>
                      <a:pt x="38855" y="8935"/>
                    </a:lnTo>
                    <a:lnTo>
                      <a:pt x="38834" y="8977"/>
                    </a:lnTo>
                    <a:lnTo>
                      <a:pt x="38834" y="9060"/>
                    </a:lnTo>
                    <a:lnTo>
                      <a:pt x="38751" y="9102"/>
                    </a:lnTo>
                    <a:lnTo>
                      <a:pt x="38709" y="9186"/>
                    </a:lnTo>
                    <a:lnTo>
                      <a:pt x="38709" y="9291"/>
                    </a:lnTo>
                    <a:lnTo>
                      <a:pt x="38583" y="9353"/>
                    </a:lnTo>
                    <a:lnTo>
                      <a:pt x="38500" y="9458"/>
                    </a:lnTo>
                    <a:lnTo>
                      <a:pt x="38479" y="9542"/>
                    </a:lnTo>
                    <a:lnTo>
                      <a:pt x="38416" y="9604"/>
                    </a:lnTo>
                    <a:lnTo>
                      <a:pt x="38374" y="9583"/>
                    </a:lnTo>
                    <a:lnTo>
                      <a:pt x="38395" y="9458"/>
                    </a:lnTo>
                    <a:lnTo>
                      <a:pt x="38500" y="9291"/>
                    </a:lnTo>
                    <a:lnTo>
                      <a:pt x="38583" y="9270"/>
                    </a:lnTo>
                    <a:lnTo>
                      <a:pt x="38583" y="9228"/>
                    </a:lnTo>
                    <a:lnTo>
                      <a:pt x="38541" y="9186"/>
                    </a:lnTo>
                    <a:lnTo>
                      <a:pt x="38500" y="9123"/>
                    </a:lnTo>
                    <a:lnTo>
                      <a:pt x="38186" y="9332"/>
                    </a:lnTo>
                    <a:lnTo>
                      <a:pt x="38060" y="9500"/>
                    </a:lnTo>
                    <a:lnTo>
                      <a:pt x="37997" y="9583"/>
                    </a:lnTo>
                    <a:lnTo>
                      <a:pt x="37893" y="9604"/>
                    </a:lnTo>
                    <a:lnTo>
                      <a:pt x="37893" y="9583"/>
                    </a:lnTo>
                    <a:lnTo>
                      <a:pt x="37956" y="9542"/>
                    </a:lnTo>
                    <a:lnTo>
                      <a:pt x="38039" y="9374"/>
                    </a:lnTo>
                    <a:lnTo>
                      <a:pt x="38060" y="9291"/>
                    </a:lnTo>
                    <a:lnTo>
                      <a:pt x="38186" y="9165"/>
                    </a:lnTo>
                    <a:lnTo>
                      <a:pt x="38248" y="9081"/>
                    </a:lnTo>
                    <a:lnTo>
                      <a:pt x="38207" y="9019"/>
                    </a:lnTo>
                    <a:lnTo>
                      <a:pt x="38207" y="8935"/>
                    </a:lnTo>
                    <a:lnTo>
                      <a:pt x="38081" y="9019"/>
                    </a:lnTo>
                    <a:lnTo>
                      <a:pt x="37935" y="9144"/>
                    </a:lnTo>
                    <a:lnTo>
                      <a:pt x="37893" y="9249"/>
                    </a:lnTo>
                    <a:lnTo>
                      <a:pt x="37809" y="9353"/>
                    </a:lnTo>
                    <a:lnTo>
                      <a:pt x="37788" y="9332"/>
                    </a:lnTo>
                    <a:lnTo>
                      <a:pt x="37809" y="9228"/>
                    </a:lnTo>
                    <a:lnTo>
                      <a:pt x="37872" y="9123"/>
                    </a:lnTo>
                    <a:lnTo>
                      <a:pt x="37809" y="9081"/>
                    </a:lnTo>
                    <a:lnTo>
                      <a:pt x="37809" y="9039"/>
                    </a:lnTo>
                    <a:lnTo>
                      <a:pt x="37893" y="9019"/>
                    </a:lnTo>
                    <a:lnTo>
                      <a:pt x="38081" y="8872"/>
                    </a:lnTo>
                    <a:lnTo>
                      <a:pt x="38269" y="8726"/>
                    </a:lnTo>
                    <a:lnTo>
                      <a:pt x="38269" y="8642"/>
                    </a:lnTo>
                    <a:lnTo>
                      <a:pt x="38186" y="8642"/>
                    </a:lnTo>
                    <a:lnTo>
                      <a:pt x="38060" y="8726"/>
                    </a:lnTo>
                    <a:lnTo>
                      <a:pt x="38018" y="8809"/>
                    </a:lnTo>
                    <a:lnTo>
                      <a:pt x="37914" y="8851"/>
                    </a:lnTo>
                    <a:lnTo>
                      <a:pt x="37914" y="8809"/>
                    </a:lnTo>
                    <a:lnTo>
                      <a:pt x="37893" y="8747"/>
                    </a:lnTo>
                    <a:lnTo>
                      <a:pt x="37704" y="8872"/>
                    </a:lnTo>
                    <a:lnTo>
                      <a:pt x="37642" y="8977"/>
                    </a:lnTo>
                    <a:lnTo>
                      <a:pt x="37558" y="9165"/>
                    </a:lnTo>
                    <a:lnTo>
                      <a:pt x="37432" y="9249"/>
                    </a:lnTo>
                    <a:lnTo>
                      <a:pt x="37349" y="9249"/>
                    </a:lnTo>
                    <a:lnTo>
                      <a:pt x="37432" y="9165"/>
                    </a:lnTo>
                    <a:lnTo>
                      <a:pt x="37558" y="9060"/>
                    </a:lnTo>
                    <a:lnTo>
                      <a:pt x="37600" y="8956"/>
                    </a:lnTo>
                    <a:lnTo>
                      <a:pt x="37579" y="8935"/>
                    </a:lnTo>
                    <a:lnTo>
                      <a:pt x="37495" y="8935"/>
                    </a:lnTo>
                    <a:lnTo>
                      <a:pt x="37600" y="8851"/>
                    </a:lnTo>
                    <a:lnTo>
                      <a:pt x="37746" y="8830"/>
                    </a:lnTo>
                    <a:lnTo>
                      <a:pt x="37788" y="8767"/>
                    </a:lnTo>
                    <a:lnTo>
                      <a:pt x="37767" y="8726"/>
                    </a:lnTo>
                    <a:lnTo>
                      <a:pt x="37683" y="8747"/>
                    </a:lnTo>
                    <a:lnTo>
                      <a:pt x="37558" y="8767"/>
                    </a:lnTo>
                    <a:lnTo>
                      <a:pt x="37474" y="8851"/>
                    </a:lnTo>
                    <a:lnTo>
                      <a:pt x="37391" y="8830"/>
                    </a:lnTo>
                    <a:lnTo>
                      <a:pt x="37600" y="8726"/>
                    </a:lnTo>
                    <a:lnTo>
                      <a:pt x="37579" y="8663"/>
                    </a:lnTo>
                    <a:lnTo>
                      <a:pt x="37474" y="8663"/>
                    </a:lnTo>
                    <a:lnTo>
                      <a:pt x="37537" y="8600"/>
                    </a:lnTo>
                    <a:lnTo>
                      <a:pt x="37642" y="8600"/>
                    </a:lnTo>
                    <a:lnTo>
                      <a:pt x="37683" y="8642"/>
                    </a:lnTo>
                    <a:lnTo>
                      <a:pt x="37809" y="8642"/>
                    </a:lnTo>
                    <a:lnTo>
                      <a:pt x="37872" y="8537"/>
                    </a:lnTo>
                    <a:lnTo>
                      <a:pt x="37997" y="8495"/>
                    </a:lnTo>
                    <a:lnTo>
                      <a:pt x="37997" y="8412"/>
                    </a:lnTo>
                    <a:lnTo>
                      <a:pt x="38060" y="8328"/>
                    </a:lnTo>
                    <a:lnTo>
                      <a:pt x="38060" y="8286"/>
                    </a:lnTo>
                    <a:lnTo>
                      <a:pt x="37976" y="8286"/>
                    </a:lnTo>
                    <a:lnTo>
                      <a:pt x="37914" y="8223"/>
                    </a:lnTo>
                    <a:lnTo>
                      <a:pt x="37809" y="8203"/>
                    </a:lnTo>
                    <a:lnTo>
                      <a:pt x="37683" y="8307"/>
                    </a:lnTo>
                    <a:lnTo>
                      <a:pt x="37537" y="8349"/>
                    </a:lnTo>
                    <a:lnTo>
                      <a:pt x="37453" y="8495"/>
                    </a:lnTo>
                    <a:lnTo>
                      <a:pt x="37244" y="8705"/>
                    </a:lnTo>
                    <a:lnTo>
                      <a:pt x="37181" y="8705"/>
                    </a:lnTo>
                    <a:lnTo>
                      <a:pt x="37223" y="8621"/>
                    </a:lnTo>
                    <a:lnTo>
                      <a:pt x="37265" y="8621"/>
                    </a:lnTo>
                    <a:lnTo>
                      <a:pt x="37370" y="8537"/>
                    </a:lnTo>
                    <a:lnTo>
                      <a:pt x="37495" y="8349"/>
                    </a:lnTo>
                    <a:lnTo>
                      <a:pt x="37642" y="8286"/>
                    </a:lnTo>
                    <a:lnTo>
                      <a:pt x="37704" y="8203"/>
                    </a:lnTo>
                    <a:lnTo>
                      <a:pt x="37683" y="8140"/>
                    </a:lnTo>
                    <a:lnTo>
                      <a:pt x="37495" y="8140"/>
                    </a:lnTo>
                    <a:lnTo>
                      <a:pt x="37328" y="8286"/>
                    </a:lnTo>
                    <a:lnTo>
                      <a:pt x="37495" y="8119"/>
                    </a:lnTo>
                    <a:lnTo>
                      <a:pt x="37663" y="8077"/>
                    </a:lnTo>
                    <a:lnTo>
                      <a:pt x="37767" y="8098"/>
                    </a:lnTo>
                    <a:lnTo>
                      <a:pt x="37851" y="8119"/>
                    </a:lnTo>
                    <a:lnTo>
                      <a:pt x="37956" y="8014"/>
                    </a:lnTo>
                    <a:lnTo>
                      <a:pt x="37956" y="7931"/>
                    </a:lnTo>
                    <a:lnTo>
                      <a:pt x="37914" y="7889"/>
                    </a:lnTo>
                    <a:lnTo>
                      <a:pt x="37914" y="7805"/>
                    </a:lnTo>
                    <a:lnTo>
                      <a:pt x="37914" y="7721"/>
                    </a:lnTo>
                    <a:lnTo>
                      <a:pt x="37788" y="7679"/>
                    </a:lnTo>
                    <a:lnTo>
                      <a:pt x="37746" y="7596"/>
                    </a:lnTo>
                    <a:lnTo>
                      <a:pt x="37642" y="7575"/>
                    </a:lnTo>
                    <a:lnTo>
                      <a:pt x="37600" y="7617"/>
                    </a:lnTo>
                    <a:lnTo>
                      <a:pt x="37558" y="7617"/>
                    </a:lnTo>
                    <a:lnTo>
                      <a:pt x="37558" y="7533"/>
                    </a:lnTo>
                    <a:lnTo>
                      <a:pt x="37474" y="7512"/>
                    </a:lnTo>
                    <a:lnTo>
                      <a:pt x="37391" y="7428"/>
                    </a:lnTo>
                    <a:lnTo>
                      <a:pt x="37391" y="7366"/>
                    </a:lnTo>
                    <a:lnTo>
                      <a:pt x="37244" y="7282"/>
                    </a:lnTo>
                    <a:lnTo>
                      <a:pt x="37181" y="7282"/>
                    </a:lnTo>
                    <a:lnTo>
                      <a:pt x="37139" y="7219"/>
                    </a:lnTo>
                    <a:lnTo>
                      <a:pt x="37014" y="7219"/>
                    </a:lnTo>
                    <a:lnTo>
                      <a:pt x="36826" y="7261"/>
                    </a:lnTo>
                    <a:lnTo>
                      <a:pt x="36721" y="7366"/>
                    </a:lnTo>
                    <a:lnTo>
                      <a:pt x="36595" y="7366"/>
                    </a:lnTo>
                    <a:lnTo>
                      <a:pt x="36491" y="7533"/>
                    </a:lnTo>
                    <a:lnTo>
                      <a:pt x="36512" y="7596"/>
                    </a:lnTo>
                    <a:lnTo>
                      <a:pt x="36595" y="7617"/>
                    </a:lnTo>
                    <a:lnTo>
                      <a:pt x="36805" y="7805"/>
                    </a:lnTo>
                    <a:lnTo>
                      <a:pt x="36826" y="7847"/>
                    </a:lnTo>
                    <a:lnTo>
                      <a:pt x="36909" y="7889"/>
                    </a:lnTo>
                    <a:lnTo>
                      <a:pt x="36951" y="7993"/>
                    </a:lnTo>
                    <a:lnTo>
                      <a:pt x="36909" y="7993"/>
                    </a:lnTo>
                    <a:lnTo>
                      <a:pt x="36826" y="7931"/>
                    </a:lnTo>
                    <a:lnTo>
                      <a:pt x="36700" y="7931"/>
                    </a:lnTo>
                    <a:lnTo>
                      <a:pt x="36700" y="7847"/>
                    </a:lnTo>
                    <a:lnTo>
                      <a:pt x="36512" y="7679"/>
                    </a:lnTo>
                    <a:lnTo>
                      <a:pt x="36428" y="7700"/>
                    </a:lnTo>
                    <a:lnTo>
                      <a:pt x="36386" y="7721"/>
                    </a:lnTo>
                    <a:lnTo>
                      <a:pt x="36386" y="7721"/>
                    </a:lnTo>
                    <a:lnTo>
                      <a:pt x="36407" y="7638"/>
                    </a:lnTo>
                    <a:lnTo>
                      <a:pt x="36428" y="7533"/>
                    </a:lnTo>
                    <a:lnTo>
                      <a:pt x="36303" y="7491"/>
                    </a:lnTo>
                    <a:lnTo>
                      <a:pt x="36240" y="7512"/>
                    </a:lnTo>
                    <a:lnTo>
                      <a:pt x="36240" y="7721"/>
                    </a:lnTo>
                    <a:lnTo>
                      <a:pt x="36303" y="7826"/>
                    </a:lnTo>
                    <a:lnTo>
                      <a:pt x="36323" y="7951"/>
                    </a:lnTo>
                    <a:lnTo>
                      <a:pt x="36303" y="8035"/>
                    </a:lnTo>
                    <a:lnTo>
                      <a:pt x="36303" y="7931"/>
                    </a:lnTo>
                    <a:lnTo>
                      <a:pt x="36219" y="7784"/>
                    </a:lnTo>
                    <a:lnTo>
                      <a:pt x="36135" y="7889"/>
                    </a:lnTo>
                    <a:lnTo>
                      <a:pt x="36093" y="7993"/>
                    </a:lnTo>
                    <a:lnTo>
                      <a:pt x="36135" y="8056"/>
                    </a:lnTo>
                    <a:lnTo>
                      <a:pt x="36072" y="8119"/>
                    </a:lnTo>
                    <a:lnTo>
                      <a:pt x="35968" y="8056"/>
                    </a:lnTo>
                    <a:lnTo>
                      <a:pt x="35863" y="8035"/>
                    </a:lnTo>
                    <a:lnTo>
                      <a:pt x="35905" y="7951"/>
                    </a:lnTo>
                    <a:lnTo>
                      <a:pt x="36010" y="7889"/>
                    </a:lnTo>
                    <a:lnTo>
                      <a:pt x="36135" y="7700"/>
                    </a:lnTo>
                    <a:lnTo>
                      <a:pt x="36177" y="7596"/>
                    </a:lnTo>
                    <a:lnTo>
                      <a:pt x="36093" y="7512"/>
                    </a:lnTo>
                    <a:lnTo>
                      <a:pt x="36072" y="7407"/>
                    </a:lnTo>
                    <a:lnTo>
                      <a:pt x="35926" y="7533"/>
                    </a:lnTo>
                    <a:lnTo>
                      <a:pt x="35884" y="7596"/>
                    </a:lnTo>
                    <a:lnTo>
                      <a:pt x="35863" y="7533"/>
                    </a:lnTo>
                    <a:lnTo>
                      <a:pt x="35884" y="7407"/>
                    </a:lnTo>
                    <a:lnTo>
                      <a:pt x="35779" y="7387"/>
                    </a:lnTo>
                    <a:lnTo>
                      <a:pt x="35717" y="7407"/>
                    </a:lnTo>
                    <a:lnTo>
                      <a:pt x="35696" y="7491"/>
                    </a:lnTo>
                    <a:lnTo>
                      <a:pt x="35717" y="7617"/>
                    </a:lnTo>
                    <a:lnTo>
                      <a:pt x="35717" y="7742"/>
                    </a:lnTo>
                    <a:lnTo>
                      <a:pt x="35675" y="7700"/>
                    </a:lnTo>
                    <a:lnTo>
                      <a:pt x="35675" y="7533"/>
                    </a:lnTo>
                    <a:lnTo>
                      <a:pt x="35654" y="7512"/>
                    </a:lnTo>
                    <a:lnTo>
                      <a:pt x="35591" y="7617"/>
                    </a:lnTo>
                    <a:lnTo>
                      <a:pt x="35487" y="7638"/>
                    </a:lnTo>
                    <a:lnTo>
                      <a:pt x="35487" y="7721"/>
                    </a:lnTo>
                    <a:lnTo>
                      <a:pt x="35403" y="7826"/>
                    </a:lnTo>
                    <a:lnTo>
                      <a:pt x="35340" y="7847"/>
                    </a:lnTo>
                    <a:lnTo>
                      <a:pt x="35277" y="7931"/>
                    </a:lnTo>
                    <a:lnTo>
                      <a:pt x="35173" y="7931"/>
                    </a:lnTo>
                    <a:lnTo>
                      <a:pt x="35256" y="7847"/>
                    </a:lnTo>
                    <a:lnTo>
                      <a:pt x="35256" y="7784"/>
                    </a:lnTo>
                    <a:lnTo>
                      <a:pt x="35194" y="7721"/>
                    </a:lnTo>
                    <a:lnTo>
                      <a:pt x="35152" y="7721"/>
                    </a:lnTo>
                    <a:lnTo>
                      <a:pt x="35152" y="7679"/>
                    </a:lnTo>
                    <a:lnTo>
                      <a:pt x="35235" y="7679"/>
                    </a:lnTo>
                    <a:lnTo>
                      <a:pt x="35277" y="7700"/>
                    </a:lnTo>
                    <a:lnTo>
                      <a:pt x="35298" y="7638"/>
                    </a:lnTo>
                    <a:lnTo>
                      <a:pt x="35298" y="7596"/>
                    </a:lnTo>
                    <a:lnTo>
                      <a:pt x="35298" y="7554"/>
                    </a:lnTo>
                    <a:lnTo>
                      <a:pt x="35403" y="7491"/>
                    </a:lnTo>
                    <a:lnTo>
                      <a:pt x="35570" y="7345"/>
                    </a:lnTo>
                    <a:lnTo>
                      <a:pt x="35591" y="7261"/>
                    </a:lnTo>
                    <a:lnTo>
                      <a:pt x="35675" y="7177"/>
                    </a:lnTo>
                    <a:lnTo>
                      <a:pt x="35570" y="7177"/>
                    </a:lnTo>
                    <a:lnTo>
                      <a:pt x="35403" y="7282"/>
                    </a:lnTo>
                    <a:lnTo>
                      <a:pt x="35277" y="7407"/>
                    </a:lnTo>
                    <a:lnTo>
                      <a:pt x="35194" y="7407"/>
                    </a:lnTo>
                    <a:lnTo>
                      <a:pt x="35277" y="7324"/>
                    </a:lnTo>
                    <a:lnTo>
                      <a:pt x="35361" y="7219"/>
                    </a:lnTo>
                    <a:lnTo>
                      <a:pt x="35445" y="7156"/>
                    </a:lnTo>
                    <a:lnTo>
                      <a:pt x="35549" y="7114"/>
                    </a:lnTo>
                    <a:lnTo>
                      <a:pt x="35612" y="7052"/>
                    </a:lnTo>
                    <a:lnTo>
                      <a:pt x="35696" y="7052"/>
                    </a:lnTo>
                    <a:lnTo>
                      <a:pt x="35779" y="6905"/>
                    </a:lnTo>
                    <a:lnTo>
                      <a:pt x="35779" y="6863"/>
                    </a:lnTo>
                    <a:lnTo>
                      <a:pt x="35696" y="6780"/>
                    </a:lnTo>
                    <a:lnTo>
                      <a:pt x="35696" y="6675"/>
                    </a:lnTo>
                    <a:lnTo>
                      <a:pt x="35717" y="6591"/>
                    </a:lnTo>
                    <a:lnTo>
                      <a:pt x="35884" y="6424"/>
                    </a:lnTo>
                    <a:lnTo>
                      <a:pt x="35905" y="6361"/>
                    </a:lnTo>
                    <a:lnTo>
                      <a:pt x="35863" y="6257"/>
                    </a:lnTo>
                    <a:lnTo>
                      <a:pt x="35842" y="6194"/>
                    </a:lnTo>
                    <a:lnTo>
                      <a:pt x="35800" y="6131"/>
                    </a:lnTo>
                    <a:lnTo>
                      <a:pt x="35884" y="6006"/>
                    </a:lnTo>
                    <a:lnTo>
                      <a:pt x="35968" y="5922"/>
                    </a:lnTo>
                    <a:lnTo>
                      <a:pt x="35989" y="5838"/>
                    </a:lnTo>
                    <a:lnTo>
                      <a:pt x="36010" y="5587"/>
                    </a:lnTo>
                    <a:lnTo>
                      <a:pt x="36051" y="5524"/>
                    </a:lnTo>
                    <a:lnTo>
                      <a:pt x="36010" y="5462"/>
                    </a:lnTo>
                    <a:lnTo>
                      <a:pt x="35842" y="5399"/>
                    </a:lnTo>
                    <a:lnTo>
                      <a:pt x="35654" y="5399"/>
                    </a:lnTo>
                    <a:lnTo>
                      <a:pt x="35487" y="5357"/>
                    </a:lnTo>
                    <a:lnTo>
                      <a:pt x="35361" y="5420"/>
                    </a:lnTo>
                    <a:lnTo>
                      <a:pt x="35235" y="5420"/>
                    </a:lnTo>
                    <a:lnTo>
                      <a:pt x="35068" y="5503"/>
                    </a:lnTo>
                    <a:lnTo>
                      <a:pt x="34796" y="5587"/>
                    </a:lnTo>
                    <a:lnTo>
                      <a:pt x="34754" y="5671"/>
                    </a:lnTo>
                    <a:lnTo>
                      <a:pt x="34859" y="5796"/>
                    </a:lnTo>
                    <a:lnTo>
                      <a:pt x="34859" y="5880"/>
                    </a:lnTo>
                    <a:lnTo>
                      <a:pt x="34817" y="5922"/>
                    </a:lnTo>
                    <a:lnTo>
                      <a:pt x="34754" y="5775"/>
                    </a:lnTo>
                    <a:lnTo>
                      <a:pt x="34712" y="5713"/>
                    </a:lnTo>
                    <a:lnTo>
                      <a:pt x="34650" y="5587"/>
                    </a:lnTo>
                    <a:lnTo>
                      <a:pt x="34524" y="5587"/>
                    </a:lnTo>
                    <a:lnTo>
                      <a:pt x="34440" y="5671"/>
                    </a:lnTo>
                    <a:lnTo>
                      <a:pt x="34440" y="5734"/>
                    </a:lnTo>
                    <a:lnTo>
                      <a:pt x="34398" y="5796"/>
                    </a:lnTo>
                    <a:lnTo>
                      <a:pt x="34378" y="5713"/>
                    </a:lnTo>
                    <a:lnTo>
                      <a:pt x="34398" y="5608"/>
                    </a:lnTo>
                    <a:lnTo>
                      <a:pt x="34336" y="5587"/>
                    </a:lnTo>
                    <a:lnTo>
                      <a:pt x="34189" y="5608"/>
                    </a:lnTo>
                    <a:lnTo>
                      <a:pt x="34126" y="5713"/>
                    </a:lnTo>
                    <a:lnTo>
                      <a:pt x="34126" y="5796"/>
                    </a:lnTo>
                    <a:lnTo>
                      <a:pt x="34273" y="5901"/>
                    </a:lnTo>
                    <a:lnTo>
                      <a:pt x="34378" y="6047"/>
                    </a:lnTo>
                    <a:lnTo>
                      <a:pt x="34503" y="6131"/>
                    </a:lnTo>
                    <a:lnTo>
                      <a:pt x="34440" y="6131"/>
                    </a:lnTo>
                    <a:lnTo>
                      <a:pt x="34294" y="6047"/>
                    </a:lnTo>
                    <a:lnTo>
                      <a:pt x="34106" y="5880"/>
                    </a:lnTo>
                    <a:lnTo>
                      <a:pt x="34064" y="5880"/>
                    </a:lnTo>
                    <a:lnTo>
                      <a:pt x="34022" y="5922"/>
                    </a:lnTo>
                    <a:lnTo>
                      <a:pt x="33854" y="5922"/>
                    </a:lnTo>
                    <a:lnTo>
                      <a:pt x="33813" y="5943"/>
                    </a:lnTo>
                    <a:lnTo>
                      <a:pt x="33875" y="6006"/>
                    </a:lnTo>
                    <a:lnTo>
                      <a:pt x="34001" y="6006"/>
                    </a:lnTo>
                    <a:lnTo>
                      <a:pt x="34022" y="6047"/>
                    </a:lnTo>
                    <a:lnTo>
                      <a:pt x="34064" y="6152"/>
                    </a:lnTo>
                    <a:lnTo>
                      <a:pt x="34210" y="6257"/>
                    </a:lnTo>
                    <a:lnTo>
                      <a:pt x="34231" y="6340"/>
                    </a:lnTo>
                    <a:lnTo>
                      <a:pt x="34315" y="6424"/>
                    </a:lnTo>
                    <a:lnTo>
                      <a:pt x="34210" y="6424"/>
                    </a:lnTo>
                    <a:lnTo>
                      <a:pt x="34126" y="6319"/>
                    </a:lnTo>
                    <a:lnTo>
                      <a:pt x="33980" y="6236"/>
                    </a:lnTo>
                    <a:lnTo>
                      <a:pt x="33980" y="6152"/>
                    </a:lnTo>
                    <a:lnTo>
                      <a:pt x="33875" y="6047"/>
                    </a:lnTo>
                    <a:lnTo>
                      <a:pt x="33750" y="6047"/>
                    </a:lnTo>
                    <a:lnTo>
                      <a:pt x="33666" y="6131"/>
                    </a:lnTo>
                    <a:lnTo>
                      <a:pt x="33666" y="6215"/>
                    </a:lnTo>
                    <a:lnTo>
                      <a:pt x="33582" y="6361"/>
                    </a:lnTo>
                    <a:lnTo>
                      <a:pt x="33541" y="6529"/>
                    </a:lnTo>
                    <a:lnTo>
                      <a:pt x="33603" y="6633"/>
                    </a:lnTo>
                    <a:lnTo>
                      <a:pt x="33478" y="6675"/>
                    </a:lnTo>
                    <a:lnTo>
                      <a:pt x="33478" y="6759"/>
                    </a:lnTo>
                    <a:lnTo>
                      <a:pt x="33541" y="6822"/>
                    </a:lnTo>
                    <a:lnTo>
                      <a:pt x="33562" y="6926"/>
                    </a:lnTo>
                    <a:lnTo>
                      <a:pt x="33645" y="6926"/>
                    </a:lnTo>
                    <a:lnTo>
                      <a:pt x="33813" y="6780"/>
                    </a:lnTo>
                    <a:lnTo>
                      <a:pt x="33896" y="6780"/>
                    </a:lnTo>
                    <a:lnTo>
                      <a:pt x="33917" y="6842"/>
                    </a:lnTo>
                    <a:lnTo>
                      <a:pt x="33813" y="6863"/>
                    </a:lnTo>
                    <a:lnTo>
                      <a:pt x="33771" y="6884"/>
                    </a:lnTo>
                    <a:lnTo>
                      <a:pt x="33771" y="6947"/>
                    </a:lnTo>
                    <a:lnTo>
                      <a:pt x="33687" y="6947"/>
                    </a:lnTo>
                    <a:lnTo>
                      <a:pt x="33603" y="7052"/>
                    </a:lnTo>
                    <a:lnTo>
                      <a:pt x="33603" y="7156"/>
                    </a:lnTo>
                    <a:lnTo>
                      <a:pt x="33541" y="7240"/>
                    </a:lnTo>
                    <a:lnTo>
                      <a:pt x="33478" y="7177"/>
                    </a:lnTo>
                    <a:lnTo>
                      <a:pt x="33499" y="7094"/>
                    </a:lnTo>
                    <a:lnTo>
                      <a:pt x="33436" y="6947"/>
                    </a:lnTo>
                    <a:lnTo>
                      <a:pt x="33352" y="6926"/>
                    </a:lnTo>
                    <a:lnTo>
                      <a:pt x="33290" y="7031"/>
                    </a:lnTo>
                    <a:lnTo>
                      <a:pt x="33331" y="7094"/>
                    </a:lnTo>
                    <a:lnTo>
                      <a:pt x="33269" y="7177"/>
                    </a:lnTo>
                    <a:lnTo>
                      <a:pt x="33164" y="7198"/>
                    </a:lnTo>
                    <a:lnTo>
                      <a:pt x="33122" y="7261"/>
                    </a:lnTo>
                    <a:lnTo>
                      <a:pt x="33080" y="7177"/>
                    </a:lnTo>
                    <a:lnTo>
                      <a:pt x="33038" y="7198"/>
                    </a:lnTo>
                    <a:lnTo>
                      <a:pt x="33059" y="7303"/>
                    </a:lnTo>
                    <a:lnTo>
                      <a:pt x="33122" y="7407"/>
                    </a:lnTo>
                    <a:lnTo>
                      <a:pt x="33122" y="7554"/>
                    </a:lnTo>
                    <a:lnTo>
                      <a:pt x="33143" y="7575"/>
                    </a:lnTo>
                    <a:lnTo>
                      <a:pt x="33143" y="7700"/>
                    </a:lnTo>
                    <a:lnTo>
                      <a:pt x="33227" y="7721"/>
                    </a:lnTo>
                    <a:lnTo>
                      <a:pt x="33290" y="7784"/>
                    </a:lnTo>
                    <a:lnTo>
                      <a:pt x="33269" y="7868"/>
                    </a:lnTo>
                    <a:lnTo>
                      <a:pt x="33290" y="7931"/>
                    </a:lnTo>
                    <a:lnTo>
                      <a:pt x="33290" y="8035"/>
                    </a:lnTo>
                    <a:lnTo>
                      <a:pt x="33185" y="8119"/>
                    </a:lnTo>
                    <a:lnTo>
                      <a:pt x="33143" y="8203"/>
                    </a:lnTo>
                    <a:lnTo>
                      <a:pt x="33122" y="8412"/>
                    </a:lnTo>
                    <a:lnTo>
                      <a:pt x="33059" y="8454"/>
                    </a:lnTo>
                    <a:lnTo>
                      <a:pt x="32934" y="8663"/>
                    </a:lnTo>
                    <a:lnTo>
                      <a:pt x="32934" y="8747"/>
                    </a:lnTo>
                    <a:lnTo>
                      <a:pt x="32808" y="8872"/>
                    </a:lnTo>
                    <a:lnTo>
                      <a:pt x="32829" y="8830"/>
                    </a:lnTo>
                    <a:lnTo>
                      <a:pt x="32829" y="8726"/>
                    </a:lnTo>
                    <a:lnTo>
                      <a:pt x="32871" y="8558"/>
                    </a:lnTo>
                    <a:lnTo>
                      <a:pt x="32955" y="8495"/>
                    </a:lnTo>
                    <a:lnTo>
                      <a:pt x="32934" y="8433"/>
                    </a:lnTo>
                    <a:lnTo>
                      <a:pt x="32913" y="8454"/>
                    </a:lnTo>
                    <a:lnTo>
                      <a:pt x="32829" y="8454"/>
                    </a:lnTo>
                    <a:lnTo>
                      <a:pt x="32746" y="8391"/>
                    </a:lnTo>
                    <a:lnTo>
                      <a:pt x="32704" y="8349"/>
                    </a:lnTo>
                    <a:lnTo>
                      <a:pt x="32746" y="8328"/>
                    </a:lnTo>
                    <a:lnTo>
                      <a:pt x="32829" y="8307"/>
                    </a:lnTo>
                    <a:lnTo>
                      <a:pt x="32913" y="8307"/>
                    </a:lnTo>
                    <a:lnTo>
                      <a:pt x="32913" y="8244"/>
                    </a:lnTo>
                    <a:lnTo>
                      <a:pt x="32955" y="8244"/>
                    </a:lnTo>
                    <a:lnTo>
                      <a:pt x="32976" y="8349"/>
                    </a:lnTo>
                    <a:lnTo>
                      <a:pt x="33038" y="8244"/>
                    </a:lnTo>
                    <a:lnTo>
                      <a:pt x="33038" y="8140"/>
                    </a:lnTo>
                    <a:lnTo>
                      <a:pt x="32934" y="8098"/>
                    </a:lnTo>
                    <a:lnTo>
                      <a:pt x="32913" y="8035"/>
                    </a:lnTo>
                    <a:lnTo>
                      <a:pt x="32808" y="7910"/>
                    </a:lnTo>
                    <a:lnTo>
                      <a:pt x="32808" y="7763"/>
                    </a:lnTo>
                    <a:lnTo>
                      <a:pt x="32746" y="7679"/>
                    </a:lnTo>
                    <a:lnTo>
                      <a:pt x="32725" y="7512"/>
                    </a:lnTo>
                    <a:lnTo>
                      <a:pt x="32704" y="7491"/>
                    </a:lnTo>
                    <a:lnTo>
                      <a:pt x="32704" y="7407"/>
                    </a:lnTo>
                    <a:lnTo>
                      <a:pt x="32746" y="7366"/>
                    </a:lnTo>
                    <a:lnTo>
                      <a:pt x="32829" y="7198"/>
                    </a:lnTo>
                    <a:lnTo>
                      <a:pt x="32829" y="7094"/>
                    </a:lnTo>
                    <a:lnTo>
                      <a:pt x="32934" y="6989"/>
                    </a:lnTo>
                    <a:lnTo>
                      <a:pt x="33018" y="6884"/>
                    </a:lnTo>
                    <a:lnTo>
                      <a:pt x="33122" y="6842"/>
                    </a:lnTo>
                    <a:lnTo>
                      <a:pt x="33122" y="6738"/>
                    </a:lnTo>
                    <a:lnTo>
                      <a:pt x="33059" y="6654"/>
                    </a:lnTo>
                    <a:lnTo>
                      <a:pt x="33018" y="6550"/>
                    </a:lnTo>
                    <a:lnTo>
                      <a:pt x="33038" y="6424"/>
                    </a:lnTo>
                    <a:lnTo>
                      <a:pt x="33143" y="6215"/>
                    </a:lnTo>
                    <a:lnTo>
                      <a:pt x="33227" y="6173"/>
                    </a:lnTo>
                    <a:lnTo>
                      <a:pt x="33394" y="6068"/>
                    </a:lnTo>
                    <a:lnTo>
                      <a:pt x="33603" y="5817"/>
                    </a:lnTo>
                    <a:lnTo>
                      <a:pt x="33813" y="5608"/>
                    </a:lnTo>
                    <a:lnTo>
                      <a:pt x="33959" y="5587"/>
                    </a:lnTo>
                    <a:lnTo>
                      <a:pt x="34064" y="5441"/>
                    </a:lnTo>
                    <a:lnTo>
                      <a:pt x="34106" y="5378"/>
                    </a:lnTo>
                    <a:lnTo>
                      <a:pt x="34210" y="5378"/>
                    </a:lnTo>
                    <a:lnTo>
                      <a:pt x="34398" y="5294"/>
                    </a:lnTo>
                    <a:lnTo>
                      <a:pt x="34545" y="5231"/>
                    </a:lnTo>
                    <a:lnTo>
                      <a:pt x="34587" y="5169"/>
                    </a:lnTo>
                    <a:lnTo>
                      <a:pt x="34545" y="5085"/>
                    </a:lnTo>
                    <a:lnTo>
                      <a:pt x="34315" y="4980"/>
                    </a:lnTo>
                    <a:lnTo>
                      <a:pt x="34189" y="4897"/>
                    </a:lnTo>
                    <a:lnTo>
                      <a:pt x="34001" y="4897"/>
                    </a:lnTo>
                    <a:lnTo>
                      <a:pt x="33959" y="4876"/>
                    </a:lnTo>
                    <a:lnTo>
                      <a:pt x="33875" y="4897"/>
                    </a:lnTo>
                    <a:lnTo>
                      <a:pt x="33708" y="4876"/>
                    </a:lnTo>
                    <a:lnTo>
                      <a:pt x="33645" y="4897"/>
                    </a:lnTo>
                    <a:lnTo>
                      <a:pt x="33436" y="4897"/>
                    </a:lnTo>
                    <a:lnTo>
                      <a:pt x="33122" y="5001"/>
                    </a:lnTo>
                    <a:lnTo>
                      <a:pt x="32934" y="5190"/>
                    </a:lnTo>
                    <a:lnTo>
                      <a:pt x="32725" y="5273"/>
                    </a:lnTo>
                    <a:lnTo>
                      <a:pt x="32704" y="5378"/>
                    </a:lnTo>
                    <a:lnTo>
                      <a:pt x="32725" y="5482"/>
                    </a:lnTo>
                    <a:lnTo>
                      <a:pt x="32641" y="5441"/>
                    </a:lnTo>
                    <a:lnTo>
                      <a:pt x="32557" y="5441"/>
                    </a:lnTo>
                    <a:lnTo>
                      <a:pt x="32494" y="5545"/>
                    </a:lnTo>
                    <a:lnTo>
                      <a:pt x="32348" y="5545"/>
                    </a:lnTo>
                    <a:lnTo>
                      <a:pt x="32243" y="5692"/>
                    </a:lnTo>
                    <a:lnTo>
                      <a:pt x="32243" y="5796"/>
                    </a:lnTo>
                    <a:lnTo>
                      <a:pt x="32181" y="5796"/>
                    </a:lnTo>
                    <a:lnTo>
                      <a:pt x="32034" y="6006"/>
                    </a:lnTo>
                    <a:lnTo>
                      <a:pt x="32097" y="6068"/>
                    </a:lnTo>
                    <a:lnTo>
                      <a:pt x="32034" y="6152"/>
                    </a:lnTo>
                    <a:lnTo>
                      <a:pt x="31992" y="6068"/>
                    </a:lnTo>
                    <a:lnTo>
                      <a:pt x="31930" y="6068"/>
                    </a:lnTo>
                    <a:lnTo>
                      <a:pt x="31888" y="6257"/>
                    </a:lnTo>
                    <a:lnTo>
                      <a:pt x="31762" y="6257"/>
                    </a:lnTo>
                    <a:lnTo>
                      <a:pt x="31678" y="6361"/>
                    </a:lnTo>
                    <a:lnTo>
                      <a:pt x="31616" y="6424"/>
                    </a:lnTo>
                    <a:lnTo>
                      <a:pt x="31553" y="6570"/>
                    </a:lnTo>
                    <a:lnTo>
                      <a:pt x="31448" y="6759"/>
                    </a:lnTo>
                    <a:lnTo>
                      <a:pt x="31448" y="6863"/>
                    </a:lnTo>
                    <a:lnTo>
                      <a:pt x="31490" y="6842"/>
                    </a:lnTo>
                    <a:lnTo>
                      <a:pt x="31511" y="6842"/>
                    </a:lnTo>
                    <a:lnTo>
                      <a:pt x="31490" y="6905"/>
                    </a:lnTo>
                    <a:lnTo>
                      <a:pt x="31406" y="6905"/>
                    </a:lnTo>
                    <a:lnTo>
                      <a:pt x="31260" y="6989"/>
                    </a:lnTo>
                    <a:lnTo>
                      <a:pt x="31239" y="7094"/>
                    </a:lnTo>
                    <a:lnTo>
                      <a:pt x="31155" y="7114"/>
                    </a:lnTo>
                    <a:lnTo>
                      <a:pt x="31134" y="7198"/>
                    </a:lnTo>
                    <a:lnTo>
                      <a:pt x="31134" y="7407"/>
                    </a:lnTo>
                    <a:lnTo>
                      <a:pt x="31072" y="7512"/>
                    </a:lnTo>
                    <a:lnTo>
                      <a:pt x="30988" y="7512"/>
                    </a:lnTo>
                    <a:lnTo>
                      <a:pt x="30967" y="7659"/>
                    </a:lnTo>
                    <a:lnTo>
                      <a:pt x="30967" y="7721"/>
                    </a:lnTo>
                    <a:lnTo>
                      <a:pt x="30862" y="7784"/>
                    </a:lnTo>
                    <a:lnTo>
                      <a:pt x="30821" y="7972"/>
                    </a:lnTo>
                    <a:lnTo>
                      <a:pt x="30862" y="8077"/>
                    </a:lnTo>
                    <a:lnTo>
                      <a:pt x="31072" y="8182"/>
                    </a:lnTo>
                    <a:lnTo>
                      <a:pt x="31176" y="8182"/>
                    </a:lnTo>
                    <a:lnTo>
                      <a:pt x="31302" y="8244"/>
                    </a:lnTo>
                    <a:lnTo>
                      <a:pt x="31385" y="8244"/>
                    </a:lnTo>
                    <a:lnTo>
                      <a:pt x="31511" y="8328"/>
                    </a:lnTo>
                    <a:lnTo>
                      <a:pt x="31678" y="8328"/>
                    </a:lnTo>
                    <a:lnTo>
                      <a:pt x="31699" y="8495"/>
                    </a:lnTo>
                    <a:lnTo>
                      <a:pt x="31867" y="8558"/>
                    </a:lnTo>
                    <a:lnTo>
                      <a:pt x="31888" y="8642"/>
                    </a:lnTo>
                    <a:lnTo>
                      <a:pt x="31971" y="8705"/>
                    </a:lnTo>
                    <a:lnTo>
                      <a:pt x="31804" y="8705"/>
                    </a:lnTo>
                    <a:lnTo>
                      <a:pt x="31762" y="8726"/>
                    </a:lnTo>
                    <a:lnTo>
                      <a:pt x="31574" y="8726"/>
                    </a:lnTo>
                    <a:lnTo>
                      <a:pt x="31365" y="8642"/>
                    </a:lnTo>
                    <a:lnTo>
                      <a:pt x="31344" y="8537"/>
                    </a:lnTo>
                    <a:lnTo>
                      <a:pt x="31239" y="8454"/>
                    </a:lnTo>
                    <a:lnTo>
                      <a:pt x="31051" y="8454"/>
                    </a:lnTo>
                    <a:lnTo>
                      <a:pt x="30988" y="8412"/>
                    </a:lnTo>
                    <a:lnTo>
                      <a:pt x="30883" y="8391"/>
                    </a:lnTo>
                    <a:lnTo>
                      <a:pt x="30862" y="8433"/>
                    </a:lnTo>
                    <a:lnTo>
                      <a:pt x="30925" y="8558"/>
                    </a:lnTo>
                    <a:lnTo>
                      <a:pt x="30925" y="8642"/>
                    </a:lnTo>
                    <a:lnTo>
                      <a:pt x="30841" y="8642"/>
                    </a:lnTo>
                    <a:lnTo>
                      <a:pt x="30821" y="8726"/>
                    </a:lnTo>
                    <a:lnTo>
                      <a:pt x="30862" y="8914"/>
                    </a:lnTo>
                    <a:lnTo>
                      <a:pt x="30883" y="9039"/>
                    </a:lnTo>
                    <a:lnTo>
                      <a:pt x="30862" y="9165"/>
                    </a:lnTo>
                    <a:lnTo>
                      <a:pt x="30883" y="9270"/>
                    </a:lnTo>
                    <a:lnTo>
                      <a:pt x="31030" y="9353"/>
                    </a:lnTo>
                    <a:lnTo>
                      <a:pt x="31134" y="9458"/>
                    </a:lnTo>
                    <a:lnTo>
                      <a:pt x="31134" y="9500"/>
                    </a:lnTo>
                    <a:lnTo>
                      <a:pt x="31072" y="9458"/>
                    </a:lnTo>
                    <a:lnTo>
                      <a:pt x="31051" y="9458"/>
                    </a:lnTo>
                    <a:lnTo>
                      <a:pt x="31072" y="9563"/>
                    </a:lnTo>
                    <a:lnTo>
                      <a:pt x="31155" y="9667"/>
                    </a:lnTo>
                    <a:lnTo>
                      <a:pt x="31197" y="9667"/>
                    </a:lnTo>
                    <a:lnTo>
                      <a:pt x="31197" y="9583"/>
                    </a:lnTo>
                    <a:lnTo>
                      <a:pt x="31281" y="9563"/>
                    </a:lnTo>
                    <a:lnTo>
                      <a:pt x="31385" y="9583"/>
                    </a:lnTo>
                    <a:lnTo>
                      <a:pt x="31469" y="9667"/>
                    </a:lnTo>
                    <a:lnTo>
                      <a:pt x="31553" y="9688"/>
                    </a:lnTo>
                    <a:lnTo>
                      <a:pt x="31574" y="9646"/>
                    </a:lnTo>
                    <a:lnTo>
                      <a:pt x="31553" y="9583"/>
                    </a:lnTo>
                    <a:lnTo>
                      <a:pt x="31574" y="9500"/>
                    </a:lnTo>
                    <a:lnTo>
                      <a:pt x="31616" y="9479"/>
                    </a:lnTo>
                    <a:lnTo>
                      <a:pt x="31678" y="9542"/>
                    </a:lnTo>
                    <a:lnTo>
                      <a:pt x="31657" y="9646"/>
                    </a:lnTo>
                    <a:lnTo>
                      <a:pt x="31678" y="9709"/>
                    </a:lnTo>
                    <a:lnTo>
                      <a:pt x="31720" y="9709"/>
                    </a:lnTo>
                    <a:lnTo>
                      <a:pt x="31783" y="9583"/>
                    </a:lnTo>
                    <a:lnTo>
                      <a:pt x="31909" y="9563"/>
                    </a:lnTo>
                    <a:lnTo>
                      <a:pt x="31992" y="9479"/>
                    </a:lnTo>
                    <a:lnTo>
                      <a:pt x="32013" y="9500"/>
                    </a:lnTo>
                    <a:lnTo>
                      <a:pt x="31971" y="9583"/>
                    </a:lnTo>
                    <a:lnTo>
                      <a:pt x="31783" y="9688"/>
                    </a:lnTo>
                    <a:lnTo>
                      <a:pt x="31762" y="9793"/>
                    </a:lnTo>
                    <a:lnTo>
                      <a:pt x="31867" y="9876"/>
                    </a:lnTo>
                    <a:lnTo>
                      <a:pt x="31888" y="10023"/>
                    </a:lnTo>
                    <a:lnTo>
                      <a:pt x="32013" y="10169"/>
                    </a:lnTo>
                    <a:lnTo>
                      <a:pt x="32181" y="10169"/>
                    </a:lnTo>
                    <a:lnTo>
                      <a:pt x="32222" y="10107"/>
                    </a:lnTo>
                    <a:lnTo>
                      <a:pt x="32118" y="10023"/>
                    </a:lnTo>
                    <a:lnTo>
                      <a:pt x="32181" y="10002"/>
                    </a:lnTo>
                    <a:lnTo>
                      <a:pt x="32285" y="10023"/>
                    </a:lnTo>
                    <a:lnTo>
                      <a:pt x="32348" y="10107"/>
                    </a:lnTo>
                    <a:lnTo>
                      <a:pt x="32411" y="10086"/>
                    </a:lnTo>
                    <a:lnTo>
                      <a:pt x="32494" y="10002"/>
                    </a:lnTo>
                    <a:lnTo>
                      <a:pt x="32599" y="9897"/>
                    </a:lnTo>
                    <a:lnTo>
                      <a:pt x="32662" y="9897"/>
                    </a:lnTo>
                    <a:lnTo>
                      <a:pt x="32662" y="9960"/>
                    </a:lnTo>
                    <a:lnTo>
                      <a:pt x="32599" y="9981"/>
                    </a:lnTo>
                    <a:lnTo>
                      <a:pt x="32432" y="10127"/>
                    </a:lnTo>
                    <a:lnTo>
                      <a:pt x="32432" y="10211"/>
                    </a:lnTo>
                    <a:lnTo>
                      <a:pt x="32453" y="10232"/>
                    </a:lnTo>
                    <a:cubicBezTo>
                      <a:pt x="32411" y="10295"/>
                      <a:pt x="32390" y="10379"/>
                      <a:pt x="32348" y="10441"/>
                    </a:cubicBezTo>
                    <a:lnTo>
                      <a:pt x="32306" y="10441"/>
                    </a:lnTo>
                    <a:lnTo>
                      <a:pt x="32222" y="10504"/>
                    </a:lnTo>
                    <a:lnTo>
                      <a:pt x="32139" y="10504"/>
                    </a:lnTo>
                    <a:lnTo>
                      <a:pt x="32097" y="10420"/>
                    </a:lnTo>
                    <a:lnTo>
                      <a:pt x="31992" y="10400"/>
                    </a:lnTo>
                    <a:lnTo>
                      <a:pt x="32013" y="10441"/>
                    </a:lnTo>
                    <a:lnTo>
                      <a:pt x="32097" y="10504"/>
                    </a:lnTo>
                    <a:lnTo>
                      <a:pt x="32076" y="10609"/>
                    </a:lnTo>
                    <a:lnTo>
                      <a:pt x="31971" y="10609"/>
                    </a:lnTo>
                    <a:lnTo>
                      <a:pt x="31971" y="10630"/>
                    </a:lnTo>
                    <a:lnTo>
                      <a:pt x="31992" y="10692"/>
                    </a:lnTo>
                    <a:lnTo>
                      <a:pt x="31909" y="10755"/>
                    </a:lnTo>
                    <a:lnTo>
                      <a:pt x="31909" y="10839"/>
                    </a:lnTo>
                    <a:lnTo>
                      <a:pt x="31971" y="10923"/>
                    </a:lnTo>
                    <a:lnTo>
                      <a:pt x="31888" y="10923"/>
                    </a:lnTo>
                    <a:lnTo>
                      <a:pt x="31888" y="11027"/>
                    </a:lnTo>
                    <a:lnTo>
                      <a:pt x="31804" y="11111"/>
                    </a:lnTo>
                    <a:lnTo>
                      <a:pt x="31804" y="11278"/>
                    </a:lnTo>
                    <a:lnTo>
                      <a:pt x="31867" y="11278"/>
                    </a:lnTo>
                    <a:lnTo>
                      <a:pt x="31909" y="11383"/>
                    </a:lnTo>
                    <a:lnTo>
                      <a:pt x="31950" y="11383"/>
                    </a:lnTo>
                    <a:lnTo>
                      <a:pt x="32013" y="11488"/>
                    </a:lnTo>
                    <a:lnTo>
                      <a:pt x="31950" y="11508"/>
                    </a:lnTo>
                    <a:lnTo>
                      <a:pt x="31888" y="11508"/>
                    </a:lnTo>
                    <a:lnTo>
                      <a:pt x="31825" y="11571"/>
                    </a:lnTo>
                    <a:lnTo>
                      <a:pt x="31783" y="11508"/>
                    </a:lnTo>
                    <a:lnTo>
                      <a:pt x="31637" y="11550"/>
                    </a:lnTo>
                    <a:lnTo>
                      <a:pt x="31595" y="11634"/>
                    </a:lnTo>
                    <a:lnTo>
                      <a:pt x="31699" y="11739"/>
                    </a:lnTo>
                    <a:lnTo>
                      <a:pt x="31741" y="11739"/>
                    </a:lnTo>
                    <a:lnTo>
                      <a:pt x="31741" y="11801"/>
                    </a:lnTo>
                    <a:lnTo>
                      <a:pt x="31637" y="11843"/>
                    </a:lnTo>
                    <a:lnTo>
                      <a:pt x="31595" y="11780"/>
                    </a:lnTo>
                    <a:lnTo>
                      <a:pt x="31511" y="11864"/>
                    </a:lnTo>
                    <a:lnTo>
                      <a:pt x="31427" y="11739"/>
                    </a:lnTo>
                    <a:lnTo>
                      <a:pt x="31323" y="11801"/>
                    </a:lnTo>
                    <a:lnTo>
                      <a:pt x="31218" y="12011"/>
                    </a:lnTo>
                    <a:lnTo>
                      <a:pt x="31113" y="12262"/>
                    </a:lnTo>
                    <a:lnTo>
                      <a:pt x="30988" y="12492"/>
                    </a:lnTo>
                    <a:lnTo>
                      <a:pt x="30779" y="12638"/>
                    </a:lnTo>
                    <a:lnTo>
                      <a:pt x="30737" y="12743"/>
                    </a:lnTo>
                    <a:lnTo>
                      <a:pt x="30674" y="12743"/>
                    </a:lnTo>
                    <a:lnTo>
                      <a:pt x="30569" y="12910"/>
                    </a:lnTo>
                    <a:lnTo>
                      <a:pt x="30465" y="12952"/>
                    </a:lnTo>
                    <a:lnTo>
                      <a:pt x="30444" y="13140"/>
                    </a:lnTo>
                    <a:lnTo>
                      <a:pt x="30360" y="13224"/>
                    </a:lnTo>
                    <a:lnTo>
                      <a:pt x="30339" y="13350"/>
                    </a:lnTo>
                    <a:lnTo>
                      <a:pt x="30277" y="13350"/>
                    </a:lnTo>
                    <a:lnTo>
                      <a:pt x="30235" y="13224"/>
                    </a:lnTo>
                    <a:lnTo>
                      <a:pt x="30151" y="13224"/>
                    </a:lnTo>
                    <a:lnTo>
                      <a:pt x="30067" y="13308"/>
                    </a:lnTo>
                    <a:lnTo>
                      <a:pt x="30109" y="13350"/>
                    </a:lnTo>
                    <a:lnTo>
                      <a:pt x="30130" y="13475"/>
                    </a:lnTo>
                    <a:lnTo>
                      <a:pt x="30046" y="13475"/>
                    </a:lnTo>
                    <a:lnTo>
                      <a:pt x="29963" y="13413"/>
                    </a:lnTo>
                    <a:lnTo>
                      <a:pt x="30005" y="13308"/>
                    </a:lnTo>
                    <a:lnTo>
                      <a:pt x="29921" y="13140"/>
                    </a:lnTo>
                    <a:lnTo>
                      <a:pt x="29837" y="12743"/>
                    </a:lnTo>
                    <a:lnTo>
                      <a:pt x="29837" y="12576"/>
                    </a:lnTo>
                    <a:lnTo>
                      <a:pt x="29816" y="12492"/>
                    </a:lnTo>
                    <a:lnTo>
                      <a:pt x="29858" y="12366"/>
                    </a:lnTo>
                    <a:lnTo>
                      <a:pt x="29942" y="12262"/>
                    </a:lnTo>
                    <a:lnTo>
                      <a:pt x="29921" y="12115"/>
                    </a:lnTo>
                    <a:lnTo>
                      <a:pt x="29963" y="12011"/>
                    </a:lnTo>
                    <a:lnTo>
                      <a:pt x="30046" y="11969"/>
                    </a:lnTo>
                    <a:lnTo>
                      <a:pt x="30130" y="12011"/>
                    </a:lnTo>
                    <a:lnTo>
                      <a:pt x="30214" y="11990"/>
                    </a:lnTo>
                    <a:lnTo>
                      <a:pt x="30277" y="11885"/>
                    </a:lnTo>
                    <a:lnTo>
                      <a:pt x="30256" y="11655"/>
                    </a:lnTo>
                    <a:lnTo>
                      <a:pt x="30318" y="11550"/>
                    </a:lnTo>
                    <a:lnTo>
                      <a:pt x="30318" y="11153"/>
                    </a:lnTo>
                    <a:lnTo>
                      <a:pt x="30214" y="11027"/>
                    </a:lnTo>
                    <a:lnTo>
                      <a:pt x="30172" y="10860"/>
                    </a:lnTo>
                    <a:lnTo>
                      <a:pt x="30109" y="10692"/>
                    </a:lnTo>
                    <a:lnTo>
                      <a:pt x="30067" y="10588"/>
                    </a:lnTo>
                    <a:lnTo>
                      <a:pt x="30025" y="10525"/>
                    </a:lnTo>
                    <a:lnTo>
                      <a:pt x="29963" y="10525"/>
                    </a:lnTo>
                    <a:lnTo>
                      <a:pt x="29921" y="10630"/>
                    </a:lnTo>
                    <a:lnTo>
                      <a:pt x="29795" y="10839"/>
                    </a:lnTo>
                    <a:lnTo>
                      <a:pt x="29628" y="10964"/>
                    </a:lnTo>
                    <a:lnTo>
                      <a:pt x="29607" y="11069"/>
                    </a:lnTo>
                    <a:lnTo>
                      <a:pt x="29607" y="11278"/>
                    </a:lnTo>
                    <a:lnTo>
                      <a:pt x="29544" y="11341"/>
                    </a:lnTo>
                    <a:lnTo>
                      <a:pt x="29481" y="11278"/>
                    </a:lnTo>
                    <a:lnTo>
                      <a:pt x="29398" y="11362"/>
                    </a:lnTo>
                    <a:lnTo>
                      <a:pt x="29419" y="11383"/>
                    </a:lnTo>
                    <a:lnTo>
                      <a:pt x="29398" y="11446"/>
                    </a:lnTo>
                    <a:lnTo>
                      <a:pt x="29230" y="11529"/>
                    </a:lnTo>
                    <a:lnTo>
                      <a:pt x="29189" y="11592"/>
                    </a:lnTo>
                    <a:lnTo>
                      <a:pt x="29084" y="11697"/>
                    </a:lnTo>
                    <a:lnTo>
                      <a:pt x="29000" y="11697"/>
                    </a:lnTo>
                    <a:lnTo>
                      <a:pt x="29000" y="11634"/>
                    </a:lnTo>
                    <a:lnTo>
                      <a:pt x="29084" y="11592"/>
                    </a:lnTo>
                    <a:lnTo>
                      <a:pt x="29084" y="11467"/>
                    </a:lnTo>
                    <a:lnTo>
                      <a:pt x="29042" y="11425"/>
                    </a:lnTo>
                    <a:lnTo>
                      <a:pt x="29147" y="11278"/>
                    </a:lnTo>
                    <a:lnTo>
                      <a:pt x="29168" y="11174"/>
                    </a:lnTo>
                    <a:lnTo>
                      <a:pt x="29168" y="11069"/>
                    </a:lnTo>
                    <a:lnTo>
                      <a:pt x="29251" y="11027"/>
                    </a:lnTo>
                    <a:lnTo>
                      <a:pt x="29251" y="10923"/>
                    </a:lnTo>
                    <a:lnTo>
                      <a:pt x="29209" y="10902"/>
                    </a:lnTo>
                    <a:lnTo>
                      <a:pt x="29251" y="10755"/>
                    </a:lnTo>
                    <a:lnTo>
                      <a:pt x="29147" y="10609"/>
                    </a:lnTo>
                    <a:lnTo>
                      <a:pt x="29147" y="10525"/>
                    </a:lnTo>
                    <a:lnTo>
                      <a:pt x="29084" y="10420"/>
                    </a:lnTo>
                    <a:lnTo>
                      <a:pt x="29084" y="10379"/>
                    </a:lnTo>
                    <a:lnTo>
                      <a:pt x="29147" y="10400"/>
                    </a:lnTo>
                    <a:lnTo>
                      <a:pt x="29189" y="10400"/>
                    </a:lnTo>
                    <a:lnTo>
                      <a:pt x="29209" y="10525"/>
                    </a:lnTo>
                    <a:lnTo>
                      <a:pt x="29272" y="10504"/>
                    </a:lnTo>
                    <a:lnTo>
                      <a:pt x="29377" y="10379"/>
                    </a:lnTo>
                    <a:lnTo>
                      <a:pt x="29481" y="10379"/>
                    </a:lnTo>
                    <a:lnTo>
                      <a:pt x="29565" y="10295"/>
                    </a:lnTo>
                    <a:lnTo>
                      <a:pt x="29481" y="10232"/>
                    </a:lnTo>
                    <a:lnTo>
                      <a:pt x="29377" y="10316"/>
                    </a:lnTo>
                    <a:lnTo>
                      <a:pt x="29293" y="10232"/>
                    </a:lnTo>
                    <a:lnTo>
                      <a:pt x="29189" y="10211"/>
                    </a:lnTo>
                    <a:lnTo>
                      <a:pt x="29189" y="10107"/>
                    </a:lnTo>
                    <a:lnTo>
                      <a:pt x="29230" y="10065"/>
                    </a:lnTo>
                    <a:lnTo>
                      <a:pt x="29209" y="10002"/>
                    </a:lnTo>
                    <a:lnTo>
                      <a:pt x="29126" y="10023"/>
                    </a:lnTo>
                    <a:lnTo>
                      <a:pt x="29105" y="10107"/>
                    </a:lnTo>
                    <a:lnTo>
                      <a:pt x="28958" y="10169"/>
                    </a:lnTo>
                    <a:lnTo>
                      <a:pt x="28854" y="10065"/>
                    </a:lnTo>
                    <a:lnTo>
                      <a:pt x="28854" y="9939"/>
                    </a:lnTo>
                    <a:lnTo>
                      <a:pt x="28770" y="9918"/>
                    </a:lnTo>
                    <a:lnTo>
                      <a:pt x="28665" y="9939"/>
                    </a:lnTo>
                    <a:lnTo>
                      <a:pt x="28603" y="9897"/>
                    </a:lnTo>
                    <a:lnTo>
                      <a:pt x="28644" y="9793"/>
                    </a:lnTo>
                    <a:lnTo>
                      <a:pt x="28707" y="9772"/>
                    </a:lnTo>
                    <a:lnTo>
                      <a:pt x="28749" y="9709"/>
                    </a:lnTo>
                    <a:lnTo>
                      <a:pt x="28812" y="9709"/>
                    </a:lnTo>
                    <a:lnTo>
                      <a:pt x="29126" y="9500"/>
                    </a:lnTo>
                    <a:lnTo>
                      <a:pt x="29168" y="9458"/>
                    </a:lnTo>
                    <a:lnTo>
                      <a:pt x="29042" y="9332"/>
                    </a:lnTo>
                    <a:lnTo>
                      <a:pt x="28875" y="9353"/>
                    </a:lnTo>
                    <a:lnTo>
                      <a:pt x="28875" y="9332"/>
                    </a:lnTo>
                    <a:lnTo>
                      <a:pt x="28979" y="9270"/>
                    </a:lnTo>
                    <a:lnTo>
                      <a:pt x="29042" y="9144"/>
                    </a:lnTo>
                    <a:lnTo>
                      <a:pt x="29168" y="9081"/>
                    </a:lnTo>
                    <a:lnTo>
                      <a:pt x="29147" y="9228"/>
                    </a:lnTo>
                    <a:lnTo>
                      <a:pt x="29189" y="9332"/>
                    </a:lnTo>
                    <a:lnTo>
                      <a:pt x="29293" y="9291"/>
                    </a:lnTo>
                    <a:lnTo>
                      <a:pt x="29377" y="9332"/>
                    </a:lnTo>
                    <a:lnTo>
                      <a:pt x="29461" y="9249"/>
                    </a:lnTo>
                    <a:lnTo>
                      <a:pt x="29461" y="9144"/>
                    </a:lnTo>
                    <a:lnTo>
                      <a:pt x="29377" y="9039"/>
                    </a:lnTo>
                    <a:lnTo>
                      <a:pt x="29293" y="9019"/>
                    </a:lnTo>
                    <a:lnTo>
                      <a:pt x="29293" y="8935"/>
                    </a:lnTo>
                    <a:lnTo>
                      <a:pt x="29314" y="8830"/>
                    </a:lnTo>
                    <a:lnTo>
                      <a:pt x="29293" y="8726"/>
                    </a:lnTo>
                    <a:lnTo>
                      <a:pt x="29314" y="8663"/>
                    </a:lnTo>
                    <a:lnTo>
                      <a:pt x="29314" y="8600"/>
                    </a:lnTo>
                    <a:lnTo>
                      <a:pt x="29209" y="8454"/>
                    </a:lnTo>
                    <a:lnTo>
                      <a:pt x="29272" y="8349"/>
                    </a:lnTo>
                    <a:lnTo>
                      <a:pt x="29209" y="8244"/>
                    </a:lnTo>
                    <a:lnTo>
                      <a:pt x="29272" y="8223"/>
                    </a:lnTo>
                    <a:lnTo>
                      <a:pt x="29272" y="8077"/>
                    </a:lnTo>
                    <a:lnTo>
                      <a:pt x="29356" y="7931"/>
                    </a:lnTo>
                    <a:lnTo>
                      <a:pt x="29356" y="7847"/>
                    </a:lnTo>
                    <a:lnTo>
                      <a:pt x="29419" y="7742"/>
                    </a:lnTo>
                    <a:lnTo>
                      <a:pt x="29419" y="7700"/>
                    </a:lnTo>
                    <a:lnTo>
                      <a:pt x="29356" y="7659"/>
                    </a:lnTo>
                    <a:lnTo>
                      <a:pt x="29377" y="7449"/>
                    </a:lnTo>
                    <a:lnTo>
                      <a:pt x="29356" y="7324"/>
                    </a:lnTo>
                    <a:lnTo>
                      <a:pt x="29251" y="7261"/>
                    </a:lnTo>
                    <a:lnTo>
                      <a:pt x="29272" y="7177"/>
                    </a:lnTo>
                    <a:lnTo>
                      <a:pt x="29251" y="7073"/>
                    </a:lnTo>
                    <a:lnTo>
                      <a:pt x="29293" y="7052"/>
                    </a:lnTo>
                    <a:lnTo>
                      <a:pt x="29335" y="6947"/>
                    </a:lnTo>
                    <a:lnTo>
                      <a:pt x="29272" y="6884"/>
                    </a:lnTo>
                    <a:lnTo>
                      <a:pt x="29230" y="6863"/>
                    </a:lnTo>
                    <a:cubicBezTo>
                      <a:pt x="29272" y="6842"/>
                      <a:pt x="29293" y="6801"/>
                      <a:pt x="29293" y="6759"/>
                    </a:cubicBezTo>
                    <a:cubicBezTo>
                      <a:pt x="29314" y="6696"/>
                      <a:pt x="29335" y="6654"/>
                      <a:pt x="29335" y="6591"/>
                    </a:cubicBezTo>
                    <a:lnTo>
                      <a:pt x="29377" y="6550"/>
                    </a:lnTo>
                    <a:lnTo>
                      <a:pt x="29377" y="6445"/>
                    </a:lnTo>
                    <a:lnTo>
                      <a:pt x="29440" y="6445"/>
                    </a:lnTo>
                    <a:lnTo>
                      <a:pt x="29523" y="6361"/>
                    </a:lnTo>
                    <a:lnTo>
                      <a:pt x="29586" y="6257"/>
                    </a:lnTo>
                    <a:lnTo>
                      <a:pt x="29649" y="6215"/>
                    </a:lnTo>
                    <a:lnTo>
                      <a:pt x="29753" y="6215"/>
                    </a:lnTo>
                    <a:lnTo>
                      <a:pt x="29816" y="6131"/>
                    </a:lnTo>
                    <a:lnTo>
                      <a:pt x="29900" y="6068"/>
                    </a:lnTo>
                    <a:lnTo>
                      <a:pt x="29942" y="5964"/>
                    </a:lnTo>
                    <a:lnTo>
                      <a:pt x="29942" y="5838"/>
                    </a:lnTo>
                    <a:lnTo>
                      <a:pt x="29900" y="5796"/>
                    </a:lnTo>
                    <a:lnTo>
                      <a:pt x="29963" y="5713"/>
                    </a:lnTo>
                    <a:lnTo>
                      <a:pt x="30005" y="5629"/>
                    </a:lnTo>
                    <a:lnTo>
                      <a:pt x="29795" y="5629"/>
                    </a:lnTo>
                    <a:lnTo>
                      <a:pt x="29733" y="5587"/>
                    </a:lnTo>
                    <a:lnTo>
                      <a:pt x="29753" y="5503"/>
                    </a:lnTo>
                    <a:lnTo>
                      <a:pt x="29837" y="5503"/>
                    </a:lnTo>
                    <a:lnTo>
                      <a:pt x="29921" y="5545"/>
                    </a:lnTo>
                    <a:lnTo>
                      <a:pt x="30025" y="5545"/>
                    </a:lnTo>
                    <a:lnTo>
                      <a:pt x="30130" y="5587"/>
                    </a:lnTo>
                    <a:lnTo>
                      <a:pt x="30214" y="5524"/>
                    </a:lnTo>
                    <a:lnTo>
                      <a:pt x="30297" y="5545"/>
                    </a:lnTo>
                    <a:lnTo>
                      <a:pt x="30318" y="5650"/>
                    </a:lnTo>
                    <a:lnTo>
                      <a:pt x="30465" y="5796"/>
                    </a:lnTo>
                    <a:lnTo>
                      <a:pt x="30549" y="5796"/>
                    </a:lnTo>
                    <a:lnTo>
                      <a:pt x="30569" y="5838"/>
                    </a:lnTo>
                    <a:lnTo>
                      <a:pt x="30653" y="5859"/>
                    </a:lnTo>
                    <a:lnTo>
                      <a:pt x="30779" y="5817"/>
                    </a:lnTo>
                    <a:lnTo>
                      <a:pt x="30988" y="5692"/>
                    </a:lnTo>
                    <a:lnTo>
                      <a:pt x="31134" y="5524"/>
                    </a:lnTo>
                    <a:lnTo>
                      <a:pt x="31302" y="5399"/>
                    </a:lnTo>
                    <a:lnTo>
                      <a:pt x="31365" y="5315"/>
                    </a:lnTo>
                    <a:lnTo>
                      <a:pt x="31302" y="5294"/>
                    </a:lnTo>
                    <a:lnTo>
                      <a:pt x="31344" y="5231"/>
                    </a:lnTo>
                    <a:lnTo>
                      <a:pt x="31469" y="5231"/>
                    </a:lnTo>
                    <a:lnTo>
                      <a:pt x="31595" y="5085"/>
                    </a:lnTo>
                    <a:lnTo>
                      <a:pt x="31825" y="4897"/>
                    </a:lnTo>
                    <a:lnTo>
                      <a:pt x="31825" y="4855"/>
                    </a:lnTo>
                    <a:lnTo>
                      <a:pt x="31930" y="4834"/>
                    </a:lnTo>
                    <a:lnTo>
                      <a:pt x="32013" y="4687"/>
                    </a:lnTo>
                    <a:lnTo>
                      <a:pt x="32181" y="4541"/>
                    </a:lnTo>
                    <a:lnTo>
                      <a:pt x="32222" y="4415"/>
                    </a:lnTo>
                    <a:lnTo>
                      <a:pt x="32285" y="4415"/>
                    </a:lnTo>
                    <a:lnTo>
                      <a:pt x="32327" y="4436"/>
                    </a:lnTo>
                    <a:lnTo>
                      <a:pt x="32327" y="4436"/>
                    </a:lnTo>
                    <a:lnTo>
                      <a:pt x="32306" y="4353"/>
                    </a:lnTo>
                    <a:lnTo>
                      <a:pt x="32222" y="4311"/>
                    </a:lnTo>
                    <a:lnTo>
                      <a:pt x="32222" y="4227"/>
                    </a:lnTo>
                    <a:lnTo>
                      <a:pt x="32076" y="4122"/>
                    </a:lnTo>
                    <a:lnTo>
                      <a:pt x="31804" y="4081"/>
                    </a:lnTo>
                    <a:lnTo>
                      <a:pt x="31657" y="4060"/>
                    </a:lnTo>
                    <a:lnTo>
                      <a:pt x="31574" y="4081"/>
                    </a:lnTo>
                    <a:lnTo>
                      <a:pt x="31511" y="4060"/>
                    </a:lnTo>
                    <a:lnTo>
                      <a:pt x="31511" y="3976"/>
                    </a:lnTo>
                    <a:lnTo>
                      <a:pt x="31469" y="3871"/>
                    </a:lnTo>
                    <a:lnTo>
                      <a:pt x="31406" y="3871"/>
                    </a:lnTo>
                    <a:lnTo>
                      <a:pt x="31385" y="3850"/>
                    </a:lnTo>
                    <a:lnTo>
                      <a:pt x="31281" y="3829"/>
                    </a:lnTo>
                    <a:lnTo>
                      <a:pt x="31197" y="3704"/>
                    </a:lnTo>
                    <a:lnTo>
                      <a:pt x="31051" y="3704"/>
                    </a:lnTo>
                    <a:lnTo>
                      <a:pt x="30967" y="3788"/>
                    </a:lnTo>
                    <a:lnTo>
                      <a:pt x="30946" y="3704"/>
                    </a:lnTo>
                    <a:lnTo>
                      <a:pt x="30841" y="3704"/>
                    </a:lnTo>
                    <a:lnTo>
                      <a:pt x="30779" y="3641"/>
                    </a:lnTo>
                    <a:lnTo>
                      <a:pt x="30674" y="3662"/>
                    </a:lnTo>
                    <a:lnTo>
                      <a:pt x="30507" y="3662"/>
                    </a:lnTo>
                    <a:lnTo>
                      <a:pt x="30235" y="3725"/>
                    </a:lnTo>
                    <a:lnTo>
                      <a:pt x="30130" y="3871"/>
                    </a:lnTo>
                    <a:lnTo>
                      <a:pt x="30214" y="3976"/>
                    </a:lnTo>
                    <a:lnTo>
                      <a:pt x="30130" y="4018"/>
                    </a:lnTo>
                    <a:lnTo>
                      <a:pt x="30109" y="4060"/>
                    </a:lnTo>
                    <a:lnTo>
                      <a:pt x="30193" y="4164"/>
                    </a:lnTo>
                    <a:lnTo>
                      <a:pt x="30214" y="4290"/>
                    </a:lnTo>
                    <a:lnTo>
                      <a:pt x="30088" y="4290"/>
                    </a:lnTo>
                    <a:lnTo>
                      <a:pt x="30046" y="4185"/>
                    </a:lnTo>
                    <a:lnTo>
                      <a:pt x="29984" y="4060"/>
                    </a:lnTo>
                    <a:lnTo>
                      <a:pt x="29900" y="4039"/>
                    </a:lnTo>
                    <a:lnTo>
                      <a:pt x="29816" y="4164"/>
                    </a:lnTo>
                    <a:lnTo>
                      <a:pt x="29837" y="4227"/>
                    </a:lnTo>
                    <a:lnTo>
                      <a:pt x="29837" y="4290"/>
                    </a:lnTo>
                    <a:lnTo>
                      <a:pt x="29733" y="4332"/>
                    </a:lnTo>
                    <a:lnTo>
                      <a:pt x="29712" y="4478"/>
                    </a:lnTo>
                    <a:lnTo>
                      <a:pt x="29565" y="4646"/>
                    </a:lnTo>
                    <a:lnTo>
                      <a:pt x="29523" y="4771"/>
                    </a:lnTo>
                    <a:lnTo>
                      <a:pt x="29502" y="4855"/>
                    </a:lnTo>
                    <a:lnTo>
                      <a:pt x="29565" y="4876"/>
                    </a:lnTo>
                    <a:lnTo>
                      <a:pt x="29461" y="4959"/>
                    </a:lnTo>
                    <a:lnTo>
                      <a:pt x="29461" y="5064"/>
                    </a:lnTo>
                    <a:lnTo>
                      <a:pt x="29377" y="5106"/>
                    </a:lnTo>
                    <a:lnTo>
                      <a:pt x="29272" y="5357"/>
                    </a:lnTo>
                    <a:lnTo>
                      <a:pt x="29272" y="5482"/>
                    </a:lnTo>
                    <a:lnTo>
                      <a:pt x="29209" y="5566"/>
                    </a:lnTo>
                    <a:lnTo>
                      <a:pt x="29293" y="5629"/>
                    </a:lnTo>
                    <a:lnTo>
                      <a:pt x="29293" y="5713"/>
                    </a:lnTo>
                    <a:lnTo>
                      <a:pt x="29251" y="5734"/>
                    </a:lnTo>
                    <a:lnTo>
                      <a:pt x="29251" y="5838"/>
                    </a:lnTo>
                    <a:lnTo>
                      <a:pt x="29189" y="6026"/>
                    </a:lnTo>
                    <a:lnTo>
                      <a:pt x="29063" y="6215"/>
                    </a:lnTo>
                    <a:lnTo>
                      <a:pt x="29084" y="6257"/>
                    </a:lnTo>
                    <a:lnTo>
                      <a:pt x="29189" y="6257"/>
                    </a:lnTo>
                    <a:lnTo>
                      <a:pt x="29209" y="6319"/>
                    </a:lnTo>
                    <a:cubicBezTo>
                      <a:pt x="29189" y="6319"/>
                      <a:pt x="29168" y="6340"/>
                      <a:pt x="29168" y="6340"/>
                    </a:cubicBezTo>
                    <a:lnTo>
                      <a:pt x="29105" y="6319"/>
                    </a:lnTo>
                    <a:lnTo>
                      <a:pt x="29042" y="6361"/>
                    </a:lnTo>
                    <a:lnTo>
                      <a:pt x="28958" y="6508"/>
                    </a:lnTo>
                    <a:lnTo>
                      <a:pt x="29042" y="6508"/>
                    </a:lnTo>
                    <a:cubicBezTo>
                      <a:pt x="29000" y="6529"/>
                      <a:pt x="28979" y="6550"/>
                      <a:pt x="28979" y="6612"/>
                    </a:cubicBezTo>
                    <a:lnTo>
                      <a:pt x="28875" y="6570"/>
                    </a:lnTo>
                    <a:lnTo>
                      <a:pt x="28791" y="6633"/>
                    </a:lnTo>
                    <a:lnTo>
                      <a:pt x="28791" y="6738"/>
                    </a:lnTo>
                    <a:lnTo>
                      <a:pt x="28644" y="6842"/>
                    </a:lnTo>
                    <a:lnTo>
                      <a:pt x="28582" y="6884"/>
                    </a:lnTo>
                    <a:cubicBezTo>
                      <a:pt x="28665" y="6612"/>
                      <a:pt x="28728" y="6257"/>
                      <a:pt x="28749" y="5943"/>
                    </a:cubicBezTo>
                    <a:lnTo>
                      <a:pt x="28937" y="5838"/>
                    </a:lnTo>
                    <a:lnTo>
                      <a:pt x="28937" y="5734"/>
                    </a:lnTo>
                    <a:lnTo>
                      <a:pt x="29000" y="5566"/>
                    </a:lnTo>
                    <a:lnTo>
                      <a:pt x="29000" y="5399"/>
                    </a:lnTo>
                    <a:lnTo>
                      <a:pt x="29063" y="5315"/>
                    </a:lnTo>
                    <a:lnTo>
                      <a:pt x="28979" y="5315"/>
                    </a:lnTo>
                    <a:lnTo>
                      <a:pt x="28937" y="5378"/>
                    </a:lnTo>
                    <a:lnTo>
                      <a:pt x="28791" y="5420"/>
                    </a:lnTo>
                    <a:lnTo>
                      <a:pt x="28728" y="5545"/>
                    </a:lnTo>
                    <a:lnTo>
                      <a:pt x="28686" y="5503"/>
                    </a:lnTo>
                    <a:lnTo>
                      <a:pt x="28686" y="5399"/>
                    </a:lnTo>
                    <a:lnTo>
                      <a:pt x="28770" y="5357"/>
                    </a:lnTo>
                    <a:lnTo>
                      <a:pt x="28770" y="5231"/>
                    </a:lnTo>
                    <a:lnTo>
                      <a:pt x="28749" y="5169"/>
                    </a:lnTo>
                    <a:lnTo>
                      <a:pt x="28665" y="5127"/>
                    </a:lnTo>
                    <a:lnTo>
                      <a:pt x="28749" y="5127"/>
                    </a:lnTo>
                    <a:lnTo>
                      <a:pt x="28791" y="5106"/>
                    </a:lnTo>
                    <a:lnTo>
                      <a:pt x="28770" y="4980"/>
                    </a:lnTo>
                    <a:lnTo>
                      <a:pt x="28582" y="4876"/>
                    </a:lnTo>
                    <a:lnTo>
                      <a:pt x="28540" y="4897"/>
                    </a:lnTo>
                    <a:lnTo>
                      <a:pt x="28352" y="4918"/>
                    </a:lnTo>
                    <a:lnTo>
                      <a:pt x="28331" y="4980"/>
                    </a:lnTo>
                    <a:lnTo>
                      <a:pt x="28247" y="4980"/>
                    </a:lnTo>
                    <a:lnTo>
                      <a:pt x="28247" y="4897"/>
                    </a:lnTo>
                    <a:lnTo>
                      <a:pt x="28331" y="4771"/>
                    </a:lnTo>
                    <a:lnTo>
                      <a:pt x="28414" y="4771"/>
                    </a:lnTo>
                    <a:lnTo>
                      <a:pt x="28540" y="4666"/>
                    </a:lnTo>
                    <a:lnTo>
                      <a:pt x="28749" y="4604"/>
                    </a:lnTo>
                    <a:lnTo>
                      <a:pt x="28791" y="4562"/>
                    </a:lnTo>
                    <a:lnTo>
                      <a:pt x="28937" y="4541"/>
                    </a:lnTo>
                    <a:lnTo>
                      <a:pt x="29000" y="4541"/>
                    </a:lnTo>
                    <a:lnTo>
                      <a:pt x="29063" y="4583"/>
                    </a:lnTo>
                    <a:lnTo>
                      <a:pt x="29105" y="4562"/>
                    </a:lnTo>
                    <a:lnTo>
                      <a:pt x="29147" y="4394"/>
                    </a:lnTo>
                    <a:lnTo>
                      <a:pt x="29189" y="4332"/>
                    </a:lnTo>
                    <a:lnTo>
                      <a:pt x="29063" y="4248"/>
                    </a:lnTo>
                    <a:lnTo>
                      <a:pt x="29042" y="4185"/>
                    </a:lnTo>
                    <a:lnTo>
                      <a:pt x="29105" y="4164"/>
                    </a:lnTo>
                    <a:lnTo>
                      <a:pt x="29168" y="4122"/>
                    </a:lnTo>
                    <a:lnTo>
                      <a:pt x="29189" y="4164"/>
                    </a:lnTo>
                    <a:lnTo>
                      <a:pt x="29272" y="4185"/>
                    </a:lnTo>
                    <a:lnTo>
                      <a:pt x="29419" y="4122"/>
                    </a:lnTo>
                    <a:lnTo>
                      <a:pt x="29481" y="4039"/>
                    </a:lnTo>
                    <a:lnTo>
                      <a:pt x="29461" y="3955"/>
                    </a:lnTo>
                    <a:lnTo>
                      <a:pt x="29481" y="3913"/>
                    </a:lnTo>
                    <a:lnTo>
                      <a:pt x="29461" y="3829"/>
                    </a:lnTo>
                    <a:lnTo>
                      <a:pt x="29377" y="3850"/>
                    </a:lnTo>
                    <a:lnTo>
                      <a:pt x="29293" y="3746"/>
                    </a:lnTo>
                    <a:lnTo>
                      <a:pt x="29042" y="3746"/>
                    </a:lnTo>
                    <a:lnTo>
                      <a:pt x="28958" y="3725"/>
                    </a:lnTo>
                    <a:lnTo>
                      <a:pt x="28896" y="3767"/>
                    </a:lnTo>
                    <a:lnTo>
                      <a:pt x="28770" y="3767"/>
                    </a:lnTo>
                    <a:lnTo>
                      <a:pt x="28665" y="3725"/>
                    </a:lnTo>
                    <a:lnTo>
                      <a:pt x="28582" y="3746"/>
                    </a:lnTo>
                    <a:lnTo>
                      <a:pt x="28519" y="3641"/>
                    </a:lnTo>
                    <a:lnTo>
                      <a:pt x="28435" y="3599"/>
                    </a:lnTo>
                    <a:lnTo>
                      <a:pt x="28435" y="3516"/>
                    </a:lnTo>
                    <a:lnTo>
                      <a:pt x="28477" y="3453"/>
                    </a:lnTo>
                    <a:lnTo>
                      <a:pt x="28456" y="3411"/>
                    </a:lnTo>
                    <a:lnTo>
                      <a:pt x="28310" y="3390"/>
                    </a:lnTo>
                    <a:lnTo>
                      <a:pt x="28226" y="3432"/>
                    </a:lnTo>
                    <a:lnTo>
                      <a:pt x="28163" y="3495"/>
                    </a:lnTo>
                    <a:lnTo>
                      <a:pt x="28226" y="3537"/>
                    </a:lnTo>
                    <a:lnTo>
                      <a:pt x="28331" y="3537"/>
                    </a:lnTo>
                    <a:lnTo>
                      <a:pt x="28268" y="3641"/>
                    </a:lnTo>
                    <a:lnTo>
                      <a:pt x="28142" y="3620"/>
                    </a:lnTo>
                    <a:lnTo>
                      <a:pt x="28059" y="3495"/>
                    </a:lnTo>
                    <a:lnTo>
                      <a:pt x="28017" y="3516"/>
                    </a:lnTo>
                    <a:lnTo>
                      <a:pt x="27954" y="3495"/>
                    </a:lnTo>
                    <a:lnTo>
                      <a:pt x="27849" y="3537"/>
                    </a:lnTo>
                    <a:lnTo>
                      <a:pt x="27828" y="3641"/>
                    </a:lnTo>
                    <a:lnTo>
                      <a:pt x="27787" y="3662"/>
                    </a:lnTo>
                    <a:lnTo>
                      <a:pt x="27808" y="3767"/>
                    </a:lnTo>
                    <a:lnTo>
                      <a:pt x="27808" y="3871"/>
                    </a:lnTo>
                    <a:lnTo>
                      <a:pt x="27891" y="3934"/>
                    </a:lnTo>
                    <a:lnTo>
                      <a:pt x="27891" y="4060"/>
                    </a:lnTo>
                    <a:lnTo>
                      <a:pt x="27828" y="4122"/>
                    </a:lnTo>
                    <a:lnTo>
                      <a:pt x="27808" y="4248"/>
                    </a:lnTo>
                    <a:lnTo>
                      <a:pt x="27787" y="4248"/>
                    </a:lnTo>
                    <a:lnTo>
                      <a:pt x="27745" y="4018"/>
                    </a:lnTo>
                    <a:lnTo>
                      <a:pt x="27703" y="3913"/>
                    </a:lnTo>
                    <a:lnTo>
                      <a:pt x="27619" y="3850"/>
                    </a:lnTo>
                    <a:lnTo>
                      <a:pt x="27598" y="3934"/>
                    </a:lnTo>
                    <a:lnTo>
                      <a:pt x="27515" y="3934"/>
                    </a:lnTo>
                    <a:lnTo>
                      <a:pt x="27431" y="4018"/>
                    </a:lnTo>
                    <a:lnTo>
                      <a:pt x="27431" y="4143"/>
                    </a:lnTo>
                    <a:lnTo>
                      <a:pt x="27515" y="4248"/>
                    </a:lnTo>
                    <a:lnTo>
                      <a:pt x="27515" y="4332"/>
                    </a:lnTo>
                    <a:lnTo>
                      <a:pt x="27619" y="4457"/>
                    </a:lnTo>
                    <a:lnTo>
                      <a:pt x="27745" y="4457"/>
                    </a:lnTo>
                    <a:lnTo>
                      <a:pt x="27808" y="4353"/>
                    </a:lnTo>
                    <a:lnTo>
                      <a:pt x="27828" y="4353"/>
                    </a:lnTo>
                    <a:lnTo>
                      <a:pt x="27849" y="4457"/>
                    </a:lnTo>
                    <a:lnTo>
                      <a:pt x="27933" y="4583"/>
                    </a:lnTo>
                    <a:lnTo>
                      <a:pt x="27933" y="4666"/>
                    </a:lnTo>
                    <a:lnTo>
                      <a:pt x="27849" y="4666"/>
                    </a:lnTo>
                    <a:lnTo>
                      <a:pt x="27808" y="4562"/>
                    </a:lnTo>
                    <a:lnTo>
                      <a:pt x="27724" y="4541"/>
                    </a:lnTo>
                    <a:lnTo>
                      <a:pt x="27619" y="4562"/>
                    </a:lnTo>
                    <a:lnTo>
                      <a:pt x="27577" y="4604"/>
                    </a:lnTo>
                    <a:lnTo>
                      <a:pt x="27619" y="4708"/>
                    </a:lnTo>
                    <a:lnTo>
                      <a:pt x="27598" y="4792"/>
                    </a:lnTo>
                    <a:lnTo>
                      <a:pt x="27515" y="4876"/>
                    </a:lnTo>
                    <a:lnTo>
                      <a:pt x="27536" y="4959"/>
                    </a:lnTo>
                    <a:lnTo>
                      <a:pt x="27473" y="5085"/>
                    </a:lnTo>
                    <a:lnTo>
                      <a:pt x="27410" y="5127"/>
                    </a:lnTo>
                    <a:lnTo>
                      <a:pt x="27431" y="5231"/>
                    </a:lnTo>
                    <a:lnTo>
                      <a:pt x="27389" y="5294"/>
                    </a:lnTo>
                    <a:lnTo>
                      <a:pt x="27284" y="5273"/>
                    </a:lnTo>
                    <a:lnTo>
                      <a:pt x="27201" y="5169"/>
                    </a:lnTo>
                    <a:lnTo>
                      <a:pt x="27201" y="5064"/>
                    </a:lnTo>
                    <a:lnTo>
                      <a:pt x="27075" y="4897"/>
                    </a:lnTo>
                    <a:lnTo>
                      <a:pt x="27075" y="4792"/>
                    </a:lnTo>
                    <a:lnTo>
                      <a:pt x="27054" y="4708"/>
                    </a:lnTo>
                    <a:lnTo>
                      <a:pt x="26950" y="4687"/>
                    </a:lnTo>
                    <a:lnTo>
                      <a:pt x="26950" y="4646"/>
                    </a:lnTo>
                    <a:lnTo>
                      <a:pt x="26992" y="4604"/>
                    </a:lnTo>
                    <a:lnTo>
                      <a:pt x="27033" y="4562"/>
                    </a:lnTo>
                    <a:lnTo>
                      <a:pt x="26992" y="4478"/>
                    </a:lnTo>
                    <a:lnTo>
                      <a:pt x="26887" y="4457"/>
                    </a:lnTo>
                    <a:lnTo>
                      <a:pt x="26740" y="4499"/>
                    </a:lnTo>
                    <a:lnTo>
                      <a:pt x="26699" y="4457"/>
                    </a:lnTo>
                    <a:lnTo>
                      <a:pt x="26657" y="4478"/>
                    </a:lnTo>
                    <a:lnTo>
                      <a:pt x="26594" y="4562"/>
                    </a:lnTo>
                    <a:lnTo>
                      <a:pt x="26489" y="4604"/>
                    </a:lnTo>
                    <a:lnTo>
                      <a:pt x="26364" y="4792"/>
                    </a:lnTo>
                    <a:lnTo>
                      <a:pt x="26427" y="4876"/>
                    </a:lnTo>
                    <a:lnTo>
                      <a:pt x="26427" y="5064"/>
                    </a:lnTo>
                    <a:lnTo>
                      <a:pt x="26385" y="5127"/>
                    </a:lnTo>
                    <a:lnTo>
                      <a:pt x="26448" y="5210"/>
                    </a:lnTo>
                    <a:lnTo>
                      <a:pt x="26427" y="5378"/>
                    </a:lnTo>
                    <a:lnTo>
                      <a:pt x="26322" y="5420"/>
                    </a:lnTo>
                    <a:lnTo>
                      <a:pt x="26322" y="5545"/>
                    </a:lnTo>
                    <a:lnTo>
                      <a:pt x="26364" y="5608"/>
                    </a:lnTo>
                    <a:lnTo>
                      <a:pt x="26448" y="5587"/>
                    </a:lnTo>
                    <a:lnTo>
                      <a:pt x="26489" y="5629"/>
                    </a:lnTo>
                    <a:lnTo>
                      <a:pt x="26573" y="5587"/>
                    </a:lnTo>
                    <a:lnTo>
                      <a:pt x="26636" y="5608"/>
                    </a:lnTo>
                    <a:lnTo>
                      <a:pt x="26636" y="5734"/>
                    </a:lnTo>
                    <a:lnTo>
                      <a:pt x="26657" y="5796"/>
                    </a:lnTo>
                    <a:lnTo>
                      <a:pt x="26699" y="5796"/>
                    </a:lnTo>
                    <a:lnTo>
                      <a:pt x="26782" y="5922"/>
                    </a:lnTo>
                    <a:lnTo>
                      <a:pt x="26782" y="6110"/>
                    </a:lnTo>
                    <a:lnTo>
                      <a:pt x="26887" y="6236"/>
                    </a:lnTo>
                    <a:lnTo>
                      <a:pt x="26887" y="6319"/>
                    </a:lnTo>
                    <a:lnTo>
                      <a:pt x="26929" y="6424"/>
                    </a:lnTo>
                    <a:lnTo>
                      <a:pt x="27012" y="6466"/>
                    </a:lnTo>
                    <a:lnTo>
                      <a:pt x="26992" y="6550"/>
                    </a:lnTo>
                    <a:lnTo>
                      <a:pt x="27012" y="6696"/>
                    </a:lnTo>
                    <a:lnTo>
                      <a:pt x="26929" y="6842"/>
                    </a:lnTo>
                    <a:lnTo>
                      <a:pt x="27012" y="6905"/>
                    </a:lnTo>
                    <a:lnTo>
                      <a:pt x="27033" y="7052"/>
                    </a:lnTo>
                    <a:lnTo>
                      <a:pt x="27012" y="7156"/>
                    </a:lnTo>
                    <a:lnTo>
                      <a:pt x="27033" y="7198"/>
                    </a:lnTo>
                    <a:lnTo>
                      <a:pt x="27117" y="7156"/>
                    </a:lnTo>
                    <a:lnTo>
                      <a:pt x="27180" y="7198"/>
                    </a:lnTo>
                    <a:lnTo>
                      <a:pt x="27180" y="7324"/>
                    </a:lnTo>
                    <a:lnTo>
                      <a:pt x="27264" y="7387"/>
                    </a:lnTo>
                    <a:lnTo>
                      <a:pt x="27410" y="7324"/>
                    </a:lnTo>
                    <a:lnTo>
                      <a:pt x="27452" y="7198"/>
                    </a:lnTo>
                    <a:lnTo>
                      <a:pt x="27598" y="7114"/>
                    </a:lnTo>
                    <a:lnTo>
                      <a:pt x="27619" y="7010"/>
                    </a:lnTo>
                    <a:lnTo>
                      <a:pt x="27556" y="6968"/>
                    </a:lnTo>
                    <a:lnTo>
                      <a:pt x="27494" y="6759"/>
                    </a:lnTo>
                    <a:lnTo>
                      <a:pt x="27515" y="6654"/>
                    </a:lnTo>
                    <a:lnTo>
                      <a:pt x="27703" y="6466"/>
                    </a:lnTo>
                    <a:lnTo>
                      <a:pt x="27703" y="6550"/>
                    </a:lnTo>
                    <a:lnTo>
                      <a:pt x="27598" y="6675"/>
                    </a:lnTo>
                    <a:lnTo>
                      <a:pt x="27640" y="6905"/>
                    </a:lnTo>
                    <a:lnTo>
                      <a:pt x="27724" y="6947"/>
                    </a:lnTo>
                    <a:lnTo>
                      <a:pt x="27828" y="6884"/>
                    </a:lnTo>
                    <a:lnTo>
                      <a:pt x="27954" y="6968"/>
                    </a:lnTo>
                    <a:lnTo>
                      <a:pt x="28121" y="6905"/>
                    </a:lnTo>
                    <a:lnTo>
                      <a:pt x="28121" y="6842"/>
                    </a:lnTo>
                    <a:lnTo>
                      <a:pt x="28247" y="6780"/>
                    </a:lnTo>
                    <a:lnTo>
                      <a:pt x="28352" y="6780"/>
                    </a:lnTo>
                    <a:lnTo>
                      <a:pt x="28435" y="6738"/>
                    </a:lnTo>
                    <a:lnTo>
                      <a:pt x="28477" y="6780"/>
                    </a:lnTo>
                    <a:lnTo>
                      <a:pt x="28498" y="6759"/>
                    </a:lnTo>
                    <a:lnTo>
                      <a:pt x="28498" y="6759"/>
                    </a:lnTo>
                    <a:cubicBezTo>
                      <a:pt x="28477" y="6863"/>
                      <a:pt x="28456" y="6989"/>
                      <a:pt x="28456" y="7094"/>
                    </a:cubicBezTo>
                    <a:lnTo>
                      <a:pt x="28435" y="7114"/>
                    </a:lnTo>
                    <a:lnTo>
                      <a:pt x="28456" y="7156"/>
                    </a:lnTo>
                    <a:lnTo>
                      <a:pt x="28456" y="7219"/>
                    </a:lnTo>
                    <a:cubicBezTo>
                      <a:pt x="28456" y="7283"/>
                      <a:pt x="28503" y="7308"/>
                      <a:pt x="28554" y="7308"/>
                    </a:cubicBezTo>
                    <a:cubicBezTo>
                      <a:pt x="28586" y="7308"/>
                      <a:pt x="28620" y="7298"/>
                      <a:pt x="28644" y="7282"/>
                    </a:cubicBezTo>
                    <a:lnTo>
                      <a:pt x="28707" y="7282"/>
                    </a:lnTo>
                    <a:lnTo>
                      <a:pt x="28707" y="7324"/>
                    </a:lnTo>
                    <a:lnTo>
                      <a:pt x="28582" y="7533"/>
                    </a:lnTo>
                    <a:lnTo>
                      <a:pt x="28561" y="7617"/>
                    </a:lnTo>
                    <a:lnTo>
                      <a:pt x="28456" y="7679"/>
                    </a:lnTo>
                    <a:lnTo>
                      <a:pt x="28477" y="7596"/>
                    </a:lnTo>
                    <a:lnTo>
                      <a:pt x="28435" y="7533"/>
                    </a:lnTo>
                    <a:lnTo>
                      <a:pt x="28477" y="7407"/>
                    </a:lnTo>
                    <a:lnTo>
                      <a:pt x="28393" y="7324"/>
                    </a:lnTo>
                    <a:lnTo>
                      <a:pt x="28268" y="7387"/>
                    </a:lnTo>
                    <a:lnTo>
                      <a:pt x="28184" y="7512"/>
                    </a:lnTo>
                    <a:lnTo>
                      <a:pt x="28121" y="7512"/>
                    </a:lnTo>
                    <a:lnTo>
                      <a:pt x="28038" y="7679"/>
                    </a:lnTo>
                    <a:lnTo>
                      <a:pt x="27954" y="7700"/>
                    </a:lnTo>
                    <a:lnTo>
                      <a:pt x="27870" y="7910"/>
                    </a:lnTo>
                    <a:lnTo>
                      <a:pt x="27724" y="8056"/>
                    </a:lnTo>
                    <a:lnTo>
                      <a:pt x="27703" y="8203"/>
                    </a:lnTo>
                    <a:lnTo>
                      <a:pt x="27745" y="8328"/>
                    </a:lnTo>
                    <a:lnTo>
                      <a:pt x="27745" y="8412"/>
                    </a:lnTo>
                    <a:lnTo>
                      <a:pt x="27808" y="8433"/>
                    </a:lnTo>
                    <a:lnTo>
                      <a:pt x="27870" y="8370"/>
                    </a:lnTo>
                    <a:lnTo>
                      <a:pt x="27933" y="8370"/>
                    </a:lnTo>
                    <a:lnTo>
                      <a:pt x="27933" y="8454"/>
                    </a:lnTo>
                    <a:lnTo>
                      <a:pt x="27828" y="8537"/>
                    </a:lnTo>
                    <a:lnTo>
                      <a:pt x="27828" y="8579"/>
                    </a:lnTo>
                    <a:lnTo>
                      <a:pt x="27724" y="8579"/>
                    </a:lnTo>
                    <a:lnTo>
                      <a:pt x="27619" y="8642"/>
                    </a:lnTo>
                    <a:lnTo>
                      <a:pt x="27431" y="8830"/>
                    </a:lnTo>
                    <a:lnTo>
                      <a:pt x="27347" y="8935"/>
                    </a:lnTo>
                    <a:lnTo>
                      <a:pt x="27326" y="9207"/>
                    </a:lnTo>
                    <a:lnTo>
                      <a:pt x="27389" y="9311"/>
                    </a:lnTo>
                    <a:lnTo>
                      <a:pt x="27389" y="9395"/>
                    </a:lnTo>
                    <a:lnTo>
                      <a:pt x="27326" y="9500"/>
                    </a:lnTo>
                    <a:lnTo>
                      <a:pt x="27347" y="9563"/>
                    </a:lnTo>
                    <a:lnTo>
                      <a:pt x="27389" y="9625"/>
                    </a:lnTo>
                    <a:lnTo>
                      <a:pt x="27452" y="9625"/>
                    </a:lnTo>
                    <a:lnTo>
                      <a:pt x="27515" y="9667"/>
                    </a:lnTo>
                    <a:lnTo>
                      <a:pt x="27536" y="9793"/>
                    </a:lnTo>
                    <a:lnTo>
                      <a:pt x="27640" y="9835"/>
                    </a:lnTo>
                    <a:lnTo>
                      <a:pt x="27703" y="9939"/>
                    </a:lnTo>
                    <a:lnTo>
                      <a:pt x="27745" y="9939"/>
                    </a:lnTo>
                    <a:lnTo>
                      <a:pt x="27828" y="9814"/>
                    </a:lnTo>
                    <a:lnTo>
                      <a:pt x="27808" y="9939"/>
                    </a:lnTo>
                    <a:lnTo>
                      <a:pt x="27849" y="10107"/>
                    </a:lnTo>
                    <a:lnTo>
                      <a:pt x="28017" y="10127"/>
                    </a:lnTo>
                    <a:lnTo>
                      <a:pt x="28080" y="10190"/>
                    </a:lnTo>
                    <a:lnTo>
                      <a:pt x="28184" y="10190"/>
                    </a:lnTo>
                    <a:lnTo>
                      <a:pt x="28331" y="10211"/>
                    </a:lnTo>
                    <a:lnTo>
                      <a:pt x="28331" y="10295"/>
                    </a:lnTo>
                    <a:lnTo>
                      <a:pt x="28226" y="10504"/>
                    </a:lnTo>
                    <a:lnTo>
                      <a:pt x="28121" y="10546"/>
                    </a:lnTo>
                    <a:lnTo>
                      <a:pt x="28080" y="10525"/>
                    </a:lnTo>
                    <a:lnTo>
                      <a:pt x="28121" y="10420"/>
                    </a:lnTo>
                    <a:lnTo>
                      <a:pt x="28226" y="10379"/>
                    </a:lnTo>
                    <a:lnTo>
                      <a:pt x="28080" y="10337"/>
                    </a:lnTo>
                    <a:lnTo>
                      <a:pt x="27954" y="10379"/>
                    </a:lnTo>
                    <a:lnTo>
                      <a:pt x="27849" y="10504"/>
                    </a:lnTo>
                    <a:lnTo>
                      <a:pt x="27912" y="10546"/>
                    </a:lnTo>
                    <a:lnTo>
                      <a:pt x="27912" y="10630"/>
                    </a:lnTo>
                    <a:lnTo>
                      <a:pt x="27745" y="10713"/>
                    </a:lnTo>
                    <a:lnTo>
                      <a:pt x="27661" y="10797"/>
                    </a:lnTo>
                    <a:lnTo>
                      <a:pt x="27598" y="10797"/>
                    </a:lnTo>
                    <a:lnTo>
                      <a:pt x="27515" y="10944"/>
                    </a:lnTo>
                    <a:lnTo>
                      <a:pt x="27536" y="11006"/>
                    </a:lnTo>
                    <a:lnTo>
                      <a:pt x="27619" y="11006"/>
                    </a:lnTo>
                    <a:lnTo>
                      <a:pt x="27661" y="11048"/>
                    </a:lnTo>
                    <a:lnTo>
                      <a:pt x="27766" y="11027"/>
                    </a:lnTo>
                    <a:lnTo>
                      <a:pt x="27828" y="10923"/>
                    </a:lnTo>
                    <a:lnTo>
                      <a:pt x="27808" y="10860"/>
                    </a:lnTo>
                    <a:lnTo>
                      <a:pt x="27870" y="10839"/>
                    </a:lnTo>
                    <a:lnTo>
                      <a:pt x="27954" y="10797"/>
                    </a:lnTo>
                    <a:lnTo>
                      <a:pt x="28017" y="10839"/>
                    </a:lnTo>
                    <a:lnTo>
                      <a:pt x="27975" y="10944"/>
                    </a:lnTo>
                    <a:lnTo>
                      <a:pt x="27912" y="11069"/>
                    </a:lnTo>
                    <a:lnTo>
                      <a:pt x="27870" y="11236"/>
                    </a:lnTo>
                    <a:lnTo>
                      <a:pt x="27870" y="11320"/>
                    </a:lnTo>
                    <a:lnTo>
                      <a:pt x="27808" y="11383"/>
                    </a:lnTo>
                    <a:lnTo>
                      <a:pt x="27640" y="11425"/>
                    </a:lnTo>
                    <a:lnTo>
                      <a:pt x="27536" y="11529"/>
                    </a:lnTo>
                    <a:lnTo>
                      <a:pt x="27452" y="11550"/>
                    </a:lnTo>
                    <a:lnTo>
                      <a:pt x="27452" y="11592"/>
                    </a:lnTo>
                    <a:lnTo>
                      <a:pt x="27410" y="11697"/>
                    </a:lnTo>
                    <a:lnTo>
                      <a:pt x="27138" y="11801"/>
                    </a:lnTo>
                    <a:lnTo>
                      <a:pt x="27075" y="11906"/>
                    </a:lnTo>
                    <a:lnTo>
                      <a:pt x="26971" y="11948"/>
                    </a:lnTo>
                    <a:lnTo>
                      <a:pt x="26929" y="11885"/>
                    </a:lnTo>
                    <a:lnTo>
                      <a:pt x="26887" y="11885"/>
                    </a:lnTo>
                    <a:lnTo>
                      <a:pt x="26866" y="11843"/>
                    </a:lnTo>
                    <a:lnTo>
                      <a:pt x="26803" y="11906"/>
                    </a:lnTo>
                    <a:lnTo>
                      <a:pt x="26720" y="11948"/>
                    </a:lnTo>
                    <a:lnTo>
                      <a:pt x="26720" y="11948"/>
                    </a:lnTo>
                    <a:lnTo>
                      <a:pt x="26761" y="11885"/>
                    </a:lnTo>
                    <a:lnTo>
                      <a:pt x="26720" y="11843"/>
                    </a:lnTo>
                    <a:lnTo>
                      <a:pt x="26615" y="11948"/>
                    </a:lnTo>
                    <a:lnTo>
                      <a:pt x="26573" y="12094"/>
                    </a:lnTo>
                    <a:lnTo>
                      <a:pt x="26468" y="12262"/>
                    </a:lnTo>
                    <a:lnTo>
                      <a:pt x="26448" y="12304"/>
                    </a:lnTo>
                    <a:lnTo>
                      <a:pt x="26489" y="12387"/>
                    </a:lnTo>
                    <a:lnTo>
                      <a:pt x="26489" y="12471"/>
                    </a:lnTo>
                    <a:lnTo>
                      <a:pt x="26406" y="12617"/>
                    </a:lnTo>
                    <a:lnTo>
                      <a:pt x="26406" y="12701"/>
                    </a:lnTo>
                    <a:lnTo>
                      <a:pt x="26468" y="12785"/>
                    </a:lnTo>
                    <a:lnTo>
                      <a:pt x="26385" y="12827"/>
                    </a:lnTo>
                    <a:lnTo>
                      <a:pt x="26343" y="12952"/>
                    </a:lnTo>
                    <a:lnTo>
                      <a:pt x="26364" y="12952"/>
                    </a:lnTo>
                    <a:lnTo>
                      <a:pt x="26448" y="12931"/>
                    </a:lnTo>
                    <a:lnTo>
                      <a:pt x="26489" y="12848"/>
                    </a:lnTo>
                    <a:lnTo>
                      <a:pt x="26594" y="12889"/>
                    </a:lnTo>
                    <a:lnTo>
                      <a:pt x="26699" y="12806"/>
                    </a:lnTo>
                    <a:lnTo>
                      <a:pt x="26615" y="12910"/>
                    </a:lnTo>
                    <a:lnTo>
                      <a:pt x="26510" y="12910"/>
                    </a:lnTo>
                    <a:lnTo>
                      <a:pt x="26406" y="13015"/>
                    </a:lnTo>
                    <a:lnTo>
                      <a:pt x="26259" y="13057"/>
                    </a:lnTo>
                    <a:lnTo>
                      <a:pt x="26259" y="13203"/>
                    </a:lnTo>
                    <a:lnTo>
                      <a:pt x="26176" y="13266"/>
                    </a:lnTo>
                    <a:lnTo>
                      <a:pt x="26071" y="13203"/>
                    </a:lnTo>
                    <a:lnTo>
                      <a:pt x="25945" y="13203"/>
                    </a:lnTo>
                    <a:lnTo>
                      <a:pt x="25862" y="13120"/>
                    </a:lnTo>
                    <a:lnTo>
                      <a:pt x="25778" y="13161"/>
                    </a:lnTo>
                    <a:lnTo>
                      <a:pt x="25820" y="13350"/>
                    </a:lnTo>
                    <a:lnTo>
                      <a:pt x="25631" y="13245"/>
                    </a:lnTo>
                    <a:lnTo>
                      <a:pt x="25694" y="12994"/>
                    </a:lnTo>
                    <a:lnTo>
                      <a:pt x="25631" y="12827"/>
                    </a:lnTo>
                    <a:lnTo>
                      <a:pt x="25548" y="12722"/>
                    </a:lnTo>
                    <a:lnTo>
                      <a:pt x="25590" y="12555"/>
                    </a:lnTo>
                    <a:lnTo>
                      <a:pt x="25631" y="12555"/>
                    </a:lnTo>
                    <a:lnTo>
                      <a:pt x="25673" y="12722"/>
                    </a:lnTo>
                    <a:lnTo>
                      <a:pt x="25820" y="12638"/>
                    </a:lnTo>
                    <a:lnTo>
                      <a:pt x="25862" y="12743"/>
                    </a:lnTo>
                    <a:lnTo>
                      <a:pt x="25987" y="12806"/>
                    </a:lnTo>
                    <a:lnTo>
                      <a:pt x="26071" y="12722"/>
                    </a:lnTo>
                    <a:lnTo>
                      <a:pt x="26071" y="12638"/>
                    </a:lnTo>
                    <a:lnTo>
                      <a:pt x="26134" y="12492"/>
                    </a:lnTo>
                    <a:lnTo>
                      <a:pt x="26029" y="12513"/>
                    </a:lnTo>
                    <a:lnTo>
                      <a:pt x="25945" y="12492"/>
                    </a:lnTo>
                    <a:lnTo>
                      <a:pt x="26029" y="12429"/>
                    </a:lnTo>
                    <a:lnTo>
                      <a:pt x="26092" y="12304"/>
                    </a:lnTo>
                    <a:lnTo>
                      <a:pt x="26029" y="12304"/>
                    </a:lnTo>
                    <a:lnTo>
                      <a:pt x="25945" y="12387"/>
                    </a:lnTo>
                    <a:lnTo>
                      <a:pt x="25778" y="12429"/>
                    </a:lnTo>
                    <a:lnTo>
                      <a:pt x="25778" y="12345"/>
                    </a:lnTo>
                    <a:lnTo>
                      <a:pt x="25924" y="12283"/>
                    </a:lnTo>
                    <a:lnTo>
                      <a:pt x="25924" y="12178"/>
                    </a:lnTo>
                    <a:lnTo>
                      <a:pt x="25841" y="12178"/>
                    </a:lnTo>
                    <a:lnTo>
                      <a:pt x="25736" y="12220"/>
                    </a:lnTo>
                    <a:lnTo>
                      <a:pt x="25736" y="12136"/>
                    </a:lnTo>
                    <a:lnTo>
                      <a:pt x="25778" y="11969"/>
                    </a:lnTo>
                    <a:lnTo>
                      <a:pt x="25862" y="11864"/>
                    </a:lnTo>
                    <a:lnTo>
                      <a:pt x="25883" y="11969"/>
                    </a:lnTo>
                    <a:lnTo>
                      <a:pt x="25945" y="11906"/>
                    </a:lnTo>
                    <a:lnTo>
                      <a:pt x="25945" y="11822"/>
                    </a:lnTo>
                    <a:lnTo>
                      <a:pt x="26092" y="11676"/>
                    </a:lnTo>
                    <a:lnTo>
                      <a:pt x="26092" y="11592"/>
                    </a:lnTo>
                    <a:lnTo>
                      <a:pt x="26280" y="11488"/>
                    </a:lnTo>
                    <a:lnTo>
                      <a:pt x="26280" y="11362"/>
                    </a:lnTo>
                    <a:lnTo>
                      <a:pt x="26364" y="11299"/>
                    </a:lnTo>
                    <a:lnTo>
                      <a:pt x="26448" y="11278"/>
                    </a:lnTo>
                    <a:lnTo>
                      <a:pt x="26448" y="11236"/>
                    </a:lnTo>
                    <a:lnTo>
                      <a:pt x="26343" y="11236"/>
                    </a:lnTo>
                    <a:lnTo>
                      <a:pt x="26196" y="11257"/>
                    </a:lnTo>
                    <a:lnTo>
                      <a:pt x="26155" y="11425"/>
                    </a:lnTo>
                    <a:lnTo>
                      <a:pt x="26029" y="11488"/>
                    </a:lnTo>
                    <a:lnTo>
                      <a:pt x="25945" y="11467"/>
                    </a:lnTo>
                    <a:lnTo>
                      <a:pt x="25966" y="11425"/>
                    </a:lnTo>
                    <a:lnTo>
                      <a:pt x="26113" y="11362"/>
                    </a:lnTo>
                    <a:lnTo>
                      <a:pt x="26134" y="11257"/>
                    </a:lnTo>
                    <a:lnTo>
                      <a:pt x="26050" y="11216"/>
                    </a:lnTo>
                    <a:lnTo>
                      <a:pt x="25966" y="11236"/>
                    </a:lnTo>
                    <a:lnTo>
                      <a:pt x="25883" y="11153"/>
                    </a:lnTo>
                    <a:lnTo>
                      <a:pt x="25924" y="11069"/>
                    </a:lnTo>
                    <a:lnTo>
                      <a:pt x="25945" y="10944"/>
                    </a:lnTo>
                    <a:lnTo>
                      <a:pt x="25862" y="10860"/>
                    </a:lnTo>
                    <a:lnTo>
                      <a:pt x="25820" y="10902"/>
                    </a:lnTo>
                    <a:lnTo>
                      <a:pt x="25778" y="10964"/>
                    </a:lnTo>
                    <a:lnTo>
                      <a:pt x="25778" y="10902"/>
                    </a:lnTo>
                    <a:lnTo>
                      <a:pt x="25820" y="10818"/>
                    </a:lnTo>
                    <a:lnTo>
                      <a:pt x="25757" y="10713"/>
                    </a:lnTo>
                    <a:lnTo>
                      <a:pt x="25652" y="10713"/>
                    </a:lnTo>
                    <a:lnTo>
                      <a:pt x="25631" y="10902"/>
                    </a:lnTo>
                    <a:lnTo>
                      <a:pt x="25527" y="10964"/>
                    </a:lnTo>
                    <a:lnTo>
                      <a:pt x="25506" y="11027"/>
                    </a:lnTo>
                    <a:lnTo>
                      <a:pt x="25443" y="10985"/>
                    </a:lnTo>
                    <a:lnTo>
                      <a:pt x="25443" y="10923"/>
                    </a:lnTo>
                    <a:lnTo>
                      <a:pt x="25401" y="10839"/>
                    </a:lnTo>
                    <a:lnTo>
                      <a:pt x="25318" y="10839"/>
                    </a:lnTo>
                    <a:lnTo>
                      <a:pt x="25297" y="10923"/>
                    </a:lnTo>
                    <a:lnTo>
                      <a:pt x="25318" y="10964"/>
                    </a:lnTo>
                    <a:lnTo>
                      <a:pt x="25297" y="11027"/>
                    </a:lnTo>
                    <a:lnTo>
                      <a:pt x="25339" y="11132"/>
                    </a:lnTo>
                    <a:lnTo>
                      <a:pt x="25339" y="11195"/>
                    </a:lnTo>
                    <a:lnTo>
                      <a:pt x="25297" y="11257"/>
                    </a:lnTo>
                    <a:lnTo>
                      <a:pt x="25234" y="11195"/>
                    </a:lnTo>
                    <a:lnTo>
                      <a:pt x="25234" y="11132"/>
                    </a:lnTo>
                    <a:lnTo>
                      <a:pt x="25192" y="11132"/>
                    </a:lnTo>
                    <a:lnTo>
                      <a:pt x="25171" y="11195"/>
                    </a:lnTo>
                    <a:lnTo>
                      <a:pt x="25213" y="11446"/>
                    </a:lnTo>
                    <a:lnTo>
                      <a:pt x="25234" y="11592"/>
                    </a:lnTo>
                    <a:lnTo>
                      <a:pt x="25401" y="11676"/>
                    </a:lnTo>
                    <a:lnTo>
                      <a:pt x="25443" y="11760"/>
                    </a:lnTo>
                    <a:lnTo>
                      <a:pt x="25443" y="11990"/>
                    </a:lnTo>
                    <a:lnTo>
                      <a:pt x="25422" y="11864"/>
                    </a:lnTo>
                    <a:lnTo>
                      <a:pt x="25339" y="11801"/>
                    </a:lnTo>
                    <a:lnTo>
                      <a:pt x="25192" y="11613"/>
                    </a:lnTo>
                    <a:lnTo>
                      <a:pt x="25171" y="11467"/>
                    </a:lnTo>
                    <a:lnTo>
                      <a:pt x="25108" y="11278"/>
                    </a:lnTo>
                    <a:lnTo>
                      <a:pt x="25025" y="11278"/>
                    </a:lnTo>
                    <a:lnTo>
                      <a:pt x="24983" y="11341"/>
                    </a:lnTo>
                    <a:lnTo>
                      <a:pt x="25004" y="11488"/>
                    </a:lnTo>
                    <a:lnTo>
                      <a:pt x="25087" y="11592"/>
                    </a:lnTo>
                    <a:lnTo>
                      <a:pt x="25108" y="11718"/>
                    </a:lnTo>
                    <a:lnTo>
                      <a:pt x="25067" y="11760"/>
                    </a:lnTo>
                    <a:lnTo>
                      <a:pt x="24983" y="11655"/>
                    </a:lnTo>
                    <a:lnTo>
                      <a:pt x="24774" y="11697"/>
                    </a:lnTo>
                    <a:lnTo>
                      <a:pt x="24711" y="11760"/>
                    </a:lnTo>
                    <a:lnTo>
                      <a:pt x="24648" y="11676"/>
                    </a:lnTo>
                    <a:lnTo>
                      <a:pt x="24564" y="11655"/>
                    </a:lnTo>
                    <a:lnTo>
                      <a:pt x="24376" y="11488"/>
                    </a:lnTo>
                    <a:lnTo>
                      <a:pt x="24146" y="11488"/>
                    </a:lnTo>
                    <a:lnTo>
                      <a:pt x="24125" y="11404"/>
                    </a:lnTo>
                    <a:lnTo>
                      <a:pt x="24083" y="11404"/>
                    </a:lnTo>
                    <a:lnTo>
                      <a:pt x="23937" y="11488"/>
                    </a:lnTo>
                    <a:lnTo>
                      <a:pt x="23874" y="11571"/>
                    </a:lnTo>
                    <a:lnTo>
                      <a:pt x="23707" y="11571"/>
                    </a:lnTo>
                    <a:lnTo>
                      <a:pt x="23560" y="11655"/>
                    </a:lnTo>
                    <a:lnTo>
                      <a:pt x="23435" y="11550"/>
                    </a:lnTo>
                    <a:lnTo>
                      <a:pt x="23414" y="11550"/>
                    </a:lnTo>
                    <a:lnTo>
                      <a:pt x="23393" y="11446"/>
                    </a:lnTo>
                    <a:lnTo>
                      <a:pt x="23330" y="11404"/>
                    </a:lnTo>
                    <a:lnTo>
                      <a:pt x="23204" y="11488"/>
                    </a:lnTo>
                    <a:lnTo>
                      <a:pt x="23204" y="11404"/>
                    </a:lnTo>
                    <a:lnTo>
                      <a:pt x="23037" y="11257"/>
                    </a:lnTo>
                    <a:lnTo>
                      <a:pt x="23016" y="11174"/>
                    </a:lnTo>
                    <a:lnTo>
                      <a:pt x="22974" y="11153"/>
                    </a:lnTo>
                    <a:lnTo>
                      <a:pt x="22974" y="11069"/>
                    </a:lnTo>
                    <a:lnTo>
                      <a:pt x="22995" y="11027"/>
                    </a:lnTo>
                    <a:lnTo>
                      <a:pt x="22932" y="10944"/>
                    </a:lnTo>
                    <a:lnTo>
                      <a:pt x="22890" y="10964"/>
                    </a:lnTo>
                    <a:lnTo>
                      <a:pt x="22870" y="10944"/>
                    </a:lnTo>
                    <a:lnTo>
                      <a:pt x="22870" y="10860"/>
                    </a:lnTo>
                    <a:lnTo>
                      <a:pt x="22807" y="10839"/>
                    </a:lnTo>
                    <a:lnTo>
                      <a:pt x="22702" y="10881"/>
                    </a:lnTo>
                    <a:lnTo>
                      <a:pt x="22577" y="10881"/>
                    </a:lnTo>
                    <a:lnTo>
                      <a:pt x="22493" y="10818"/>
                    </a:lnTo>
                    <a:lnTo>
                      <a:pt x="22451" y="10818"/>
                    </a:lnTo>
                    <a:lnTo>
                      <a:pt x="22409" y="10755"/>
                    </a:lnTo>
                    <a:lnTo>
                      <a:pt x="22305" y="10713"/>
                    </a:lnTo>
                    <a:lnTo>
                      <a:pt x="22200" y="10713"/>
                    </a:lnTo>
                    <a:lnTo>
                      <a:pt x="22263" y="10630"/>
                    </a:lnTo>
                    <a:lnTo>
                      <a:pt x="22263" y="10546"/>
                    </a:lnTo>
                    <a:lnTo>
                      <a:pt x="22346" y="10462"/>
                    </a:lnTo>
                    <a:lnTo>
                      <a:pt x="22346" y="10420"/>
                    </a:lnTo>
                    <a:lnTo>
                      <a:pt x="22263" y="10400"/>
                    </a:lnTo>
                    <a:lnTo>
                      <a:pt x="22179" y="10400"/>
                    </a:lnTo>
                    <a:lnTo>
                      <a:pt x="22158" y="10148"/>
                    </a:lnTo>
                    <a:lnTo>
                      <a:pt x="22095" y="10127"/>
                    </a:lnTo>
                    <a:lnTo>
                      <a:pt x="22095" y="10086"/>
                    </a:lnTo>
                    <a:lnTo>
                      <a:pt x="22179" y="10023"/>
                    </a:lnTo>
                    <a:lnTo>
                      <a:pt x="22200" y="9981"/>
                    </a:lnTo>
                    <a:lnTo>
                      <a:pt x="22158" y="9939"/>
                    </a:lnTo>
                    <a:lnTo>
                      <a:pt x="22179" y="9876"/>
                    </a:lnTo>
                    <a:lnTo>
                      <a:pt x="22179" y="9772"/>
                    </a:lnTo>
                    <a:cubicBezTo>
                      <a:pt x="22284" y="9709"/>
                      <a:pt x="22388" y="9688"/>
                      <a:pt x="22493" y="9604"/>
                    </a:cubicBezTo>
                    <a:lnTo>
                      <a:pt x="22514" y="9625"/>
                    </a:lnTo>
                    <a:lnTo>
                      <a:pt x="22598" y="9604"/>
                    </a:lnTo>
                    <a:lnTo>
                      <a:pt x="22681" y="9500"/>
                    </a:lnTo>
                    <a:lnTo>
                      <a:pt x="22702" y="9500"/>
                    </a:lnTo>
                    <a:lnTo>
                      <a:pt x="22702" y="9604"/>
                    </a:lnTo>
                    <a:lnTo>
                      <a:pt x="22765" y="9709"/>
                    </a:lnTo>
                    <a:lnTo>
                      <a:pt x="22828" y="9730"/>
                    </a:lnTo>
                    <a:lnTo>
                      <a:pt x="22911" y="9688"/>
                    </a:lnTo>
                    <a:lnTo>
                      <a:pt x="22995" y="9709"/>
                    </a:lnTo>
                    <a:lnTo>
                      <a:pt x="23037" y="9793"/>
                    </a:lnTo>
                    <a:lnTo>
                      <a:pt x="23121" y="9793"/>
                    </a:lnTo>
                    <a:lnTo>
                      <a:pt x="23183" y="9835"/>
                    </a:lnTo>
                    <a:lnTo>
                      <a:pt x="23225" y="9835"/>
                    </a:lnTo>
                    <a:lnTo>
                      <a:pt x="23225" y="9730"/>
                    </a:lnTo>
                    <a:lnTo>
                      <a:pt x="23288" y="9730"/>
                    </a:lnTo>
                    <a:lnTo>
                      <a:pt x="23351" y="9709"/>
                    </a:lnTo>
                    <a:lnTo>
                      <a:pt x="23414" y="9730"/>
                    </a:lnTo>
                    <a:lnTo>
                      <a:pt x="23414" y="9814"/>
                    </a:lnTo>
                    <a:lnTo>
                      <a:pt x="23455" y="9835"/>
                    </a:lnTo>
                    <a:lnTo>
                      <a:pt x="23539" y="9814"/>
                    </a:lnTo>
                    <a:lnTo>
                      <a:pt x="23602" y="9730"/>
                    </a:lnTo>
                    <a:lnTo>
                      <a:pt x="23644" y="9772"/>
                    </a:lnTo>
                    <a:lnTo>
                      <a:pt x="23665" y="9835"/>
                    </a:lnTo>
                    <a:lnTo>
                      <a:pt x="23727" y="9835"/>
                    </a:lnTo>
                    <a:lnTo>
                      <a:pt x="23748" y="9793"/>
                    </a:lnTo>
                    <a:lnTo>
                      <a:pt x="23769" y="9793"/>
                    </a:lnTo>
                    <a:lnTo>
                      <a:pt x="23832" y="9709"/>
                    </a:lnTo>
                    <a:lnTo>
                      <a:pt x="23916" y="9709"/>
                    </a:lnTo>
                    <a:lnTo>
                      <a:pt x="23937" y="9772"/>
                    </a:lnTo>
                    <a:lnTo>
                      <a:pt x="23979" y="9793"/>
                    </a:lnTo>
                    <a:lnTo>
                      <a:pt x="24041" y="9772"/>
                    </a:lnTo>
                    <a:lnTo>
                      <a:pt x="24041" y="9709"/>
                    </a:lnTo>
                    <a:lnTo>
                      <a:pt x="24020" y="9667"/>
                    </a:lnTo>
                    <a:lnTo>
                      <a:pt x="24083" y="9583"/>
                    </a:lnTo>
                    <a:lnTo>
                      <a:pt x="24083" y="9521"/>
                    </a:lnTo>
                    <a:lnTo>
                      <a:pt x="24146" y="9458"/>
                    </a:lnTo>
                    <a:lnTo>
                      <a:pt x="24146" y="9374"/>
                    </a:lnTo>
                    <a:lnTo>
                      <a:pt x="24062" y="9374"/>
                    </a:lnTo>
                    <a:lnTo>
                      <a:pt x="24041" y="9291"/>
                    </a:lnTo>
                    <a:lnTo>
                      <a:pt x="24062" y="9186"/>
                    </a:lnTo>
                    <a:lnTo>
                      <a:pt x="24146" y="9165"/>
                    </a:lnTo>
                    <a:lnTo>
                      <a:pt x="24146" y="9060"/>
                    </a:lnTo>
                    <a:lnTo>
                      <a:pt x="24041" y="8998"/>
                    </a:lnTo>
                    <a:lnTo>
                      <a:pt x="23958" y="9039"/>
                    </a:lnTo>
                    <a:lnTo>
                      <a:pt x="23958" y="9102"/>
                    </a:lnTo>
                    <a:lnTo>
                      <a:pt x="23916" y="9165"/>
                    </a:lnTo>
                    <a:lnTo>
                      <a:pt x="23832" y="9102"/>
                    </a:lnTo>
                    <a:lnTo>
                      <a:pt x="23707" y="9102"/>
                    </a:lnTo>
                    <a:lnTo>
                      <a:pt x="23560" y="9249"/>
                    </a:lnTo>
                    <a:lnTo>
                      <a:pt x="23455" y="9311"/>
                    </a:lnTo>
                    <a:lnTo>
                      <a:pt x="23455" y="9270"/>
                    </a:lnTo>
                    <a:lnTo>
                      <a:pt x="23602" y="9186"/>
                    </a:lnTo>
                    <a:lnTo>
                      <a:pt x="23644" y="9102"/>
                    </a:lnTo>
                    <a:lnTo>
                      <a:pt x="23644" y="8977"/>
                    </a:lnTo>
                    <a:lnTo>
                      <a:pt x="23602" y="9060"/>
                    </a:lnTo>
                    <a:lnTo>
                      <a:pt x="23539" y="9039"/>
                    </a:lnTo>
                    <a:lnTo>
                      <a:pt x="23539" y="8935"/>
                    </a:lnTo>
                    <a:lnTo>
                      <a:pt x="23644" y="8851"/>
                    </a:lnTo>
                    <a:lnTo>
                      <a:pt x="23560" y="8726"/>
                    </a:lnTo>
                    <a:lnTo>
                      <a:pt x="23644" y="8642"/>
                    </a:lnTo>
                    <a:lnTo>
                      <a:pt x="23727" y="8642"/>
                    </a:lnTo>
                    <a:lnTo>
                      <a:pt x="23707" y="8684"/>
                    </a:lnTo>
                    <a:lnTo>
                      <a:pt x="23748" y="8851"/>
                    </a:lnTo>
                    <a:lnTo>
                      <a:pt x="23832" y="8935"/>
                    </a:lnTo>
                    <a:lnTo>
                      <a:pt x="23874" y="8893"/>
                    </a:lnTo>
                    <a:lnTo>
                      <a:pt x="23979" y="8893"/>
                    </a:lnTo>
                    <a:lnTo>
                      <a:pt x="24041" y="8767"/>
                    </a:lnTo>
                    <a:lnTo>
                      <a:pt x="23979" y="8726"/>
                    </a:lnTo>
                    <a:lnTo>
                      <a:pt x="23979" y="8663"/>
                    </a:lnTo>
                    <a:lnTo>
                      <a:pt x="24062" y="8663"/>
                    </a:lnTo>
                    <a:lnTo>
                      <a:pt x="24083" y="8726"/>
                    </a:lnTo>
                    <a:lnTo>
                      <a:pt x="24146" y="8684"/>
                    </a:lnTo>
                    <a:lnTo>
                      <a:pt x="24251" y="8621"/>
                    </a:lnTo>
                    <a:lnTo>
                      <a:pt x="24271" y="8475"/>
                    </a:lnTo>
                    <a:lnTo>
                      <a:pt x="24292" y="8579"/>
                    </a:lnTo>
                    <a:lnTo>
                      <a:pt x="24355" y="8579"/>
                    </a:lnTo>
                    <a:lnTo>
                      <a:pt x="24460" y="8516"/>
                    </a:lnTo>
                    <a:lnTo>
                      <a:pt x="24376" y="8684"/>
                    </a:lnTo>
                    <a:lnTo>
                      <a:pt x="24376" y="8851"/>
                    </a:lnTo>
                    <a:lnTo>
                      <a:pt x="24439" y="8830"/>
                    </a:lnTo>
                    <a:lnTo>
                      <a:pt x="24481" y="8851"/>
                    </a:lnTo>
                    <a:lnTo>
                      <a:pt x="24439" y="8935"/>
                    </a:lnTo>
                    <a:lnTo>
                      <a:pt x="24502" y="8935"/>
                    </a:lnTo>
                    <a:lnTo>
                      <a:pt x="24564" y="8788"/>
                    </a:lnTo>
                    <a:lnTo>
                      <a:pt x="24606" y="8747"/>
                    </a:lnTo>
                    <a:lnTo>
                      <a:pt x="24690" y="8579"/>
                    </a:lnTo>
                    <a:lnTo>
                      <a:pt x="24774" y="8558"/>
                    </a:lnTo>
                    <a:lnTo>
                      <a:pt x="24753" y="8684"/>
                    </a:lnTo>
                    <a:lnTo>
                      <a:pt x="24648" y="8788"/>
                    </a:lnTo>
                    <a:lnTo>
                      <a:pt x="24669" y="8977"/>
                    </a:lnTo>
                    <a:lnTo>
                      <a:pt x="24753" y="8977"/>
                    </a:lnTo>
                    <a:lnTo>
                      <a:pt x="24815" y="9039"/>
                    </a:lnTo>
                    <a:lnTo>
                      <a:pt x="24878" y="8956"/>
                    </a:lnTo>
                    <a:lnTo>
                      <a:pt x="25004" y="8851"/>
                    </a:lnTo>
                    <a:lnTo>
                      <a:pt x="25067" y="8684"/>
                    </a:lnTo>
                    <a:lnTo>
                      <a:pt x="25108" y="8558"/>
                    </a:lnTo>
                    <a:lnTo>
                      <a:pt x="25087" y="8433"/>
                    </a:lnTo>
                    <a:lnTo>
                      <a:pt x="25129" y="8370"/>
                    </a:lnTo>
                    <a:lnTo>
                      <a:pt x="25108" y="8328"/>
                    </a:lnTo>
                    <a:lnTo>
                      <a:pt x="25025" y="8328"/>
                    </a:lnTo>
                    <a:lnTo>
                      <a:pt x="24983" y="8307"/>
                    </a:lnTo>
                    <a:lnTo>
                      <a:pt x="24899" y="8349"/>
                    </a:lnTo>
                    <a:lnTo>
                      <a:pt x="24899" y="8223"/>
                    </a:lnTo>
                    <a:lnTo>
                      <a:pt x="24941" y="8203"/>
                    </a:lnTo>
                    <a:lnTo>
                      <a:pt x="24920" y="8140"/>
                    </a:lnTo>
                    <a:lnTo>
                      <a:pt x="24815" y="8140"/>
                    </a:lnTo>
                    <a:lnTo>
                      <a:pt x="24795" y="8098"/>
                    </a:lnTo>
                    <a:lnTo>
                      <a:pt x="24690" y="8014"/>
                    </a:lnTo>
                    <a:lnTo>
                      <a:pt x="24690" y="7931"/>
                    </a:lnTo>
                    <a:lnTo>
                      <a:pt x="24606" y="7742"/>
                    </a:lnTo>
                    <a:lnTo>
                      <a:pt x="24585" y="7617"/>
                    </a:lnTo>
                    <a:lnTo>
                      <a:pt x="24627" y="7491"/>
                    </a:lnTo>
                    <a:lnTo>
                      <a:pt x="24585" y="7324"/>
                    </a:lnTo>
                    <a:lnTo>
                      <a:pt x="24502" y="7470"/>
                    </a:lnTo>
                    <a:lnTo>
                      <a:pt x="24502" y="7575"/>
                    </a:lnTo>
                    <a:lnTo>
                      <a:pt x="24418" y="7428"/>
                    </a:lnTo>
                    <a:lnTo>
                      <a:pt x="24292" y="7366"/>
                    </a:lnTo>
                    <a:lnTo>
                      <a:pt x="24271" y="7114"/>
                    </a:lnTo>
                    <a:lnTo>
                      <a:pt x="24188" y="7073"/>
                    </a:lnTo>
                    <a:lnTo>
                      <a:pt x="24167" y="6884"/>
                    </a:lnTo>
                    <a:lnTo>
                      <a:pt x="24083" y="6780"/>
                    </a:lnTo>
                    <a:lnTo>
                      <a:pt x="24083" y="6675"/>
                    </a:lnTo>
                    <a:lnTo>
                      <a:pt x="24041" y="6591"/>
                    </a:lnTo>
                    <a:lnTo>
                      <a:pt x="24041" y="6529"/>
                    </a:lnTo>
                    <a:lnTo>
                      <a:pt x="24146" y="6529"/>
                    </a:lnTo>
                    <a:lnTo>
                      <a:pt x="24167" y="6382"/>
                    </a:lnTo>
                    <a:lnTo>
                      <a:pt x="24251" y="6382"/>
                    </a:lnTo>
                    <a:lnTo>
                      <a:pt x="24271" y="6424"/>
                    </a:lnTo>
                    <a:lnTo>
                      <a:pt x="24355" y="6361"/>
                    </a:lnTo>
                    <a:lnTo>
                      <a:pt x="24355" y="6257"/>
                    </a:lnTo>
                    <a:lnTo>
                      <a:pt x="24460" y="6026"/>
                    </a:lnTo>
                    <a:lnTo>
                      <a:pt x="24460" y="5922"/>
                    </a:lnTo>
                    <a:lnTo>
                      <a:pt x="24481" y="5880"/>
                    </a:lnTo>
                    <a:lnTo>
                      <a:pt x="24397" y="5692"/>
                    </a:lnTo>
                    <a:lnTo>
                      <a:pt x="24460" y="5566"/>
                    </a:lnTo>
                    <a:lnTo>
                      <a:pt x="24523" y="5566"/>
                    </a:lnTo>
                    <a:lnTo>
                      <a:pt x="24523" y="5399"/>
                    </a:lnTo>
                    <a:lnTo>
                      <a:pt x="24627" y="5252"/>
                    </a:lnTo>
                    <a:lnTo>
                      <a:pt x="24627" y="5148"/>
                    </a:lnTo>
                    <a:lnTo>
                      <a:pt x="24690" y="5064"/>
                    </a:lnTo>
                    <a:lnTo>
                      <a:pt x="24690" y="4855"/>
                    </a:lnTo>
                    <a:lnTo>
                      <a:pt x="24774" y="4834"/>
                    </a:lnTo>
                    <a:lnTo>
                      <a:pt x="24774" y="4729"/>
                    </a:lnTo>
                    <a:lnTo>
                      <a:pt x="24899" y="4583"/>
                    </a:lnTo>
                    <a:lnTo>
                      <a:pt x="24899" y="4478"/>
                    </a:lnTo>
                    <a:cubicBezTo>
                      <a:pt x="24918" y="4516"/>
                      <a:pt x="24966" y="4536"/>
                      <a:pt x="25020" y="4536"/>
                    </a:cubicBezTo>
                    <a:cubicBezTo>
                      <a:pt x="25085" y="4536"/>
                      <a:pt x="25158" y="4505"/>
                      <a:pt x="25192" y="4436"/>
                    </a:cubicBezTo>
                    <a:lnTo>
                      <a:pt x="25255" y="4122"/>
                    </a:lnTo>
                    <a:lnTo>
                      <a:pt x="25359" y="4122"/>
                    </a:lnTo>
                    <a:lnTo>
                      <a:pt x="25506" y="3955"/>
                    </a:lnTo>
                    <a:lnTo>
                      <a:pt x="25652" y="3892"/>
                    </a:lnTo>
                    <a:lnTo>
                      <a:pt x="25820" y="3725"/>
                    </a:lnTo>
                    <a:lnTo>
                      <a:pt x="25862" y="3725"/>
                    </a:lnTo>
                    <a:lnTo>
                      <a:pt x="25987" y="3599"/>
                    </a:lnTo>
                    <a:lnTo>
                      <a:pt x="25987" y="3516"/>
                    </a:lnTo>
                    <a:lnTo>
                      <a:pt x="26050" y="3474"/>
                    </a:lnTo>
                    <a:lnTo>
                      <a:pt x="26050" y="3390"/>
                    </a:lnTo>
                    <a:lnTo>
                      <a:pt x="25966" y="3285"/>
                    </a:lnTo>
                    <a:lnTo>
                      <a:pt x="25987" y="3223"/>
                    </a:lnTo>
                    <a:lnTo>
                      <a:pt x="25987" y="3160"/>
                    </a:lnTo>
                    <a:lnTo>
                      <a:pt x="25883" y="2993"/>
                    </a:lnTo>
                    <a:lnTo>
                      <a:pt x="25820" y="2993"/>
                    </a:lnTo>
                    <a:lnTo>
                      <a:pt x="25736" y="3013"/>
                    </a:lnTo>
                    <a:lnTo>
                      <a:pt x="25631" y="2972"/>
                    </a:lnTo>
                    <a:lnTo>
                      <a:pt x="25548" y="2993"/>
                    </a:lnTo>
                    <a:lnTo>
                      <a:pt x="25443" y="2909"/>
                    </a:lnTo>
                    <a:lnTo>
                      <a:pt x="25359" y="2909"/>
                    </a:lnTo>
                    <a:lnTo>
                      <a:pt x="25297" y="2846"/>
                    </a:lnTo>
                    <a:lnTo>
                      <a:pt x="25129" y="2867"/>
                    </a:lnTo>
                    <a:lnTo>
                      <a:pt x="25025" y="2972"/>
                    </a:lnTo>
                    <a:lnTo>
                      <a:pt x="24941" y="2993"/>
                    </a:lnTo>
                    <a:lnTo>
                      <a:pt x="24774" y="3118"/>
                    </a:lnTo>
                    <a:lnTo>
                      <a:pt x="24774" y="3181"/>
                    </a:lnTo>
                    <a:lnTo>
                      <a:pt x="24878" y="3265"/>
                    </a:lnTo>
                    <a:lnTo>
                      <a:pt x="24941" y="3390"/>
                    </a:lnTo>
                    <a:lnTo>
                      <a:pt x="24941" y="3516"/>
                    </a:lnTo>
                    <a:lnTo>
                      <a:pt x="24983" y="3641"/>
                    </a:lnTo>
                    <a:lnTo>
                      <a:pt x="24941" y="3704"/>
                    </a:lnTo>
                    <a:lnTo>
                      <a:pt x="24941" y="3809"/>
                    </a:lnTo>
                    <a:lnTo>
                      <a:pt x="25025" y="3913"/>
                    </a:lnTo>
                    <a:lnTo>
                      <a:pt x="25025" y="3934"/>
                    </a:lnTo>
                    <a:lnTo>
                      <a:pt x="25004" y="3955"/>
                    </a:lnTo>
                    <a:cubicBezTo>
                      <a:pt x="24983" y="4018"/>
                      <a:pt x="24941" y="4081"/>
                      <a:pt x="24920" y="4143"/>
                    </a:cubicBezTo>
                    <a:lnTo>
                      <a:pt x="24899" y="4081"/>
                    </a:lnTo>
                    <a:lnTo>
                      <a:pt x="24920" y="4018"/>
                    </a:lnTo>
                    <a:lnTo>
                      <a:pt x="24920" y="3934"/>
                    </a:lnTo>
                    <a:lnTo>
                      <a:pt x="24815" y="3871"/>
                    </a:lnTo>
                    <a:lnTo>
                      <a:pt x="24774" y="3725"/>
                    </a:lnTo>
                    <a:lnTo>
                      <a:pt x="24795" y="3662"/>
                    </a:lnTo>
                    <a:lnTo>
                      <a:pt x="24711" y="3495"/>
                    </a:lnTo>
                    <a:lnTo>
                      <a:pt x="24606" y="3474"/>
                    </a:lnTo>
                    <a:lnTo>
                      <a:pt x="24564" y="3411"/>
                    </a:lnTo>
                    <a:lnTo>
                      <a:pt x="24502" y="3411"/>
                    </a:lnTo>
                    <a:lnTo>
                      <a:pt x="24481" y="3578"/>
                    </a:lnTo>
                    <a:lnTo>
                      <a:pt x="24418" y="3578"/>
                    </a:lnTo>
                    <a:lnTo>
                      <a:pt x="24292" y="3369"/>
                    </a:lnTo>
                    <a:lnTo>
                      <a:pt x="24209" y="3369"/>
                    </a:lnTo>
                    <a:lnTo>
                      <a:pt x="24146" y="3285"/>
                    </a:lnTo>
                    <a:lnTo>
                      <a:pt x="24062" y="3327"/>
                    </a:lnTo>
                    <a:lnTo>
                      <a:pt x="24083" y="3495"/>
                    </a:lnTo>
                    <a:lnTo>
                      <a:pt x="24041" y="3516"/>
                    </a:lnTo>
                    <a:lnTo>
                      <a:pt x="23958" y="3495"/>
                    </a:lnTo>
                    <a:lnTo>
                      <a:pt x="23895" y="3620"/>
                    </a:lnTo>
                    <a:lnTo>
                      <a:pt x="23895" y="3704"/>
                    </a:lnTo>
                    <a:lnTo>
                      <a:pt x="23832" y="3746"/>
                    </a:lnTo>
                    <a:lnTo>
                      <a:pt x="23748" y="4039"/>
                    </a:lnTo>
                    <a:lnTo>
                      <a:pt x="23748" y="4143"/>
                    </a:lnTo>
                    <a:lnTo>
                      <a:pt x="23686" y="4227"/>
                    </a:lnTo>
                    <a:lnTo>
                      <a:pt x="23686" y="4353"/>
                    </a:lnTo>
                    <a:lnTo>
                      <a:pt x="23665" y="4374"/>
                    </a:lnTo>
                    <a:lnTo>
                      <a:pt x="23665" y="4478"/>
                    </a:lnTo>
                    <a:lnTo>
                      <a:pt x="23581" y="4541"/>
                    </a:lnTo>
                    <a:lnTo>
                      <a:pt x="23581" y="4771"/>
                    </a:lnTo>
                    <a:lnTo>
                      <a:pt x="23518" y="4813"/>
                    </a:lnTo>
                    <a:lnTo>
                      <a:pt x="23455" y="4792"/>
                    </a:lnTo>
                    <a:lnTo>
                      <a:pt x="23372" y="4980"/>
                    </a:lnTo>
                    <a:lnTo>
                      <a:pt x="23414" y="5064"/>
                    </a:lnTo>
                    <a:lnTo>
                      <a:pt x="23372" y="5169"/>
                    </a:lnTo>
                    <a:lnTo>
                      <a:pt x="23372" y="5273"/>
                    </a:lnTo>
                    <a:lnTo>
                      <a:pt x="23309" y="5378"/>
                    </a:lnTo>
                    <a:lnTo>
                      <a:pt x="23351" y="5462"/>
                    </a:lnTo>
                    <a:lnTo>
                      <a:pt x="23330" y="5524"/>
                    </a:lnTo>
                    <a:lnTo>
                      <a:pt x="23204" y="5524"/>
                    </a:lnTo>
                    <a:lnTo>
                      <a:pt x="23246" y="5587"/>
                    </a:lnTo>
                    <a:lnTo>
                      <a:pt x="23351" y="5629"/>
                    </a:lnTo>
                    <a:lnTo>
                      <a:pt x="23351" y="5734"/>
                    </a:lnTo>
                    <a:lnTo>
                      <a:pt x="23267" y="5713"/>
                    </a:lnTo>
                    <a:lnTo>
                      <a:pt x="23204" y="5734"/>
                    </a:lnTo>
                    <a:lnTo>
                      <a:pt x="23121" y="5796"/>
                    </a:lnTo>
                    <a:lnTo>
                      <a:pt x="23037" y="5754"/>
                    </a:lnTo>
                    <a:lnTo>
                      <a:pt x="22995" y="5817"/>
                    </a:lnTo>
                    <a:lnTo>
                      <a:pt x="22995" y="5922"/>
                    </a:lnTo>
                    <a:lnTo>
                      <a:pt x="22932" y="5964"/>
                    </a:lnTo>
                    <a:lnTo>
                      <a:pt x="22849" y="5922"/>
                    </a:lnTo>
                    <a:lnTo>
                      <a:pt x="22849" y="5817"/>
                    </a:lnTo>
                    <a:lnTo>
                      <a:pt x="22890" y="5734"/>
                    </a:lnTo>
                    <a:lnTo>
                      <a:pt x="22828" y="5650"/>
                    </a:lnTo>
                    <a:lnTo>
                      <a:pt x="22828" y="5482"/>
                    </a:lnTo>
                    <a:lnTo>
                      <a:pt x="22911" y="5294"/>
                    </a:lnTo>
                    <a:lnTo>
                      <a:pt x="22932" y="5169"/>
                    </a:lnTo>
                    <a:lnTo>
                      <a:pt x="23016" y="5085"/>
                    </a:lnTo>
                    <a:lnTo>
                      <a:pt x="23016" y="4980"/>
                    </a:lnTo>
                    <a:lnTo>
                      <a:pt x="23037" y="4876"/>
                    </a:lnTo>
                    <a:lnTo>
                      <a:pt x="23100" y="4646"/>
                    </a:lnTo>
                    <a:lnTo>
                      <a:pt x="23225" y="4562"/>
                    </a:lnTo>
                    <a:lnTo>
                      <a:pt x="23225" y="4436"/>
                    </a:lnTo>
                    <a:lnTo>
                      <a:pt x="23100" y="4436"/>
                    </a:lnTo>
                    <a:lnTo>
                      <a:pt x="23100" y="4353"/>
                    </a:lnTo>
                    <a:lnTo>
                      <a:pt x="23163" y="4269"/>
                    </a:lnTo>
                    <a:lnTo>
                      <a:pt x="23163" y="4039"/>
                    </a:lnTo>
                    <a:lnTo>
                      <a:pt x="23121" y="3976"/>
                    </a:lnTo>
                    <a:lnTo>
                      <a:pt x="23058" y="3850"/>
                    </a:lnTo>
                    <a:lnTo>
                      <a:pt x="23100" y="3809"/>
                    </a:lnTo>
                    <a:lnTo>
                      <a:pt x="23100" y="3662"/>
                    </a:lnTo>
                    <a:lnTo>
                      <a:pt x="23016" y="3662"/>
                    </a:lnTo>
                    <a:lnTo>
                      <a:pt x="22911" y="3537"/>
                    </a:lnTo>
                    <a:lnTo>
                      <a:pt x="22744" y="3599"/>
                    </a:lnTo>
                    <a:lnTo>
                      <a:pt x="22723" y="3725"/>
                    </a:lnTo>
                    <a:lnTo>
                      <a:pt x="22828" y="3809"/>
                    </a:lnTo>
                    <a:lnTo>
                      <a:pt x="22828" y="3913"/>
                    </a:lnTo>
                    <a:lnTo>
                      <a:pt x="22890" y="3976"/>
                    </a:lnTo>
                    <a:lnTo>
                      <a:pt x="22890" y="4060"/>
                    </a:lnTo>
                    <a:lnTo>
                      <a:pt x="22807" y="4060"/>
                    </a:lnTo>
                    <a:lnTo>
                      <a:pt x="22786" y="3955"/>
                    </a:lnTo>
                    <a:lnTo>
                      <a:pt x="22702" y="3955"/>
                    </a:lnTo>
                    <a:lnTo>
                      <a:pt x="22639" y="4081"/>
                    </a:lnTo>
                    <a:lnTo>
                      <a:pt x="22702" y="4122"/>
                    </a:lnTo>
                    <a:lnTo>
                      <a:pt x="22723" y="4227"/>
                    </a:lnTo>
                    <a:lnTo>
                      <a:pt x="22786" y="4353"/>
                    </a:lnTo>
                    <a:lnTo>
                      <a:pt x="22723" y="4394"/>
                    </a:lnTo>
                    <a:lnTo>
                      <a:pt x="22702" y="4353"/>
                    </a:lnTo>
                    <a:lnTo>
                      <a:pt x="22639" y="4290"/>
                    </a:lnTo>
                    <a:lnTo>
                      <a:pt x="22618" y="4436"/>
                    </a:lnTo>
                    <a:lnTo>
                      <a:pt x="22514" y="4353"/>
                    </a:lnTo>
                    <a:lnTo>
                      <a:pt x="22514" y="4248"/>
                    </a:lnTo>
                    <a:lnTo>
                      <a:pt x="22430" y="4248"/>
                    </a:lnTo>
                    <a:lnTo>
                      <a:pt x="22388" y="4353"/>
                    </a:lnTo>
                    <a:lnTo>
                      <a:pt x="22326" y="4332"/>
                    </a:lnTo>
                    <a:lnTo>
                      <a:pt x="22326" y="4185"/>
                    </a:lnTo>
                    <a:lnTo>
                      <a:pt x="22409" y="4122"/>
                    </a:lnTo>
                    <a:lnTo>
                      <a:pt x="22388" y="4081"/>
                    </a:lnTo>
                    <a:lnTo>
                      <a:pt x="22221" y="4143"/>
                    </a:lnTo>
                    <a:lnTo>
                      <a:pt x="22095" y="4269"/>
                    </a:lnTo>
                    <a:lnTo>
                      <a:pt x="22012" y="4143"/>
                    </a:lnTo>
                    <a:lnTo>
                      <a:pt x="21949" y="4143"/>
                    </a:lnTo>
                    <a:lnTo>
                      <a:pt x="21865" y="4227"/>
                    </a:lnTo>
                    <a:lnTo>
                      <a:pt x="21740" y="4227"/>
                    </a:lnTo>
                    <a:lnTo>
                      <a:pt x="21698" y="4164"/>
                    </a:lnTo>
                    <a:lnTo>
                      <a:pt x="21572" y="4185"/>
                    </a:lnTo>
                    <a:lnTo>
                      <a:pt x="21530" y="4143"/>
                    </a:lnTo>
                    <a:lnTo>
                      <a:pt x="21635" y="4060"/>
                    </a:lnTo>
                    <a:lnTo>
                      <a:pt x="21782" y="4039"/>
                    </a:lnTo>
                    <a:lnTo>
                      <a:pt x="21865" y="4060"/>
                    </a:lnTo>
                    <a:lnTo>
                      <a:pt x="21991" y="4039"/>
                    </a:lnTo>
                    <a:lnTo>
                      <a:pt x="21991" y="3955"/>
                    </a:lnTo>
                    <a:lnTo>
                      <a:pt x="22074" y="3934"/>
                    </a:lnTo>
                    <a:lnTo>
                      <a:pt x="22158" y="3955"/>
                    </a:lnTo>
                    <a:lnTo>
                      <a:pt x="22263" y="3850"/>
                    </a:lnTo>
                    <a:lnTo>
                      <a:pt x="22263" y="3746"/>
                    </a:lnTo>
                    <a:lnTo>
                      <a:pt x="22284" y="3662"/>
                    </a:lnTo>
                    <a:lnTo>
                      <a:pt x="22200" y="3599"/>
                    </a:lnTo>
                    <a:lnTo>
                      <a:pt x="22095" y="3411"/>
                    </a:lnTo>
                    <a:lnTo>
                      <a:pt x="21970" y="3348"/>
                    </a:lnTo>
                    <a:lnTo>
                      <a:pt x="21949" y="3285"/>
                    </a:lnTo>
                    <a:lnTo>
                      <a:pt x="21761" y="3118"/>
                    </a:lnTo>
                    <a:lnTo>
                      <a:pt x="21740" y="3076"/>
                    </a:lnTo>
                    <a:lnTo>
                      <a:pt x="21635" y="3076"/>
                    </a:lnTo>
                    <a:lnTo>
                      <a:pt x="21489" y="3139"/>
                    </a:lnTo>
                    <a:lnTo>
                      <a:pt x="21426" y="3139"/>
                    </a:lnTo>
                    <a:lnTo>
                      <a:pt x="21238" y="3327"/>
                    </a:lnTo>
                    <a:lnTo>
                      <a:pt x="21279" y="3390"/>
                    </a:lnTo>
                    <a:lnTo>
                      <a:pt x="21279" y="3453"/>
                    </a:lnTo>
                    <a:lnTo>
                      <a:pt x="21217" y="3495"/>
                    </a:lnTo>
                    <a:lnTo>
                      <a:pt x="21133" y="3516"/>
                    </a:lnTo>
                    <a:lnTo>
                      <a:pt x="21133" y="3453"/>
                    </a:lnTo>
                    <a:lnTo>
                      <a:pt x="21049" y="3495"/>
                    </a:lnTo>
                    <a:lnTo>
                      <a:pt x="20966" y="3432"/>
                    </a:lnTo>
                    <a:lnTo>
                      <a:pt x="20861" y="3432"/>
                    </a:lnTo>
                    <a:lnTo>
                      <a:pt x="20819" y="3495"/>
                    </a:lnTo>
                    <a:lnTo>
                      <a:pt x="20714" y="3495"/>
                    </a:lnTo>
                    <a:lnTo>
                      <a:pt x="20652" y="3432"/>
                    </a:lnTo>
                    <a:lnTo>
                      <a:pt x="20714" y="3390"/>
                    </a:lnTo>
                    <a:lnTo>
                      <a:pt x="20861" y="3348"/>
                    </a:lnTo>
                    <a:lnTo>
                      <a:pt x="20924" y="3244"/>
                    </a:lnTo>
                    <a:lnTo>
                      <a:pt x="21028" y="3223"/>
                    </a:lnTo>
                    <a:lnTo>
                      <a:pt x="21112" y="3244"/>
                    </a:lnTo>
                    <a:lnTo>
                      <a:pt x="21175" y="3139"/>
                    </a:lnTo>
                    <a:lnTo>
                      <a:pt x="21175" y="3013"/>
                    </a:lnTo>
                    <a:lnTo>
                      <a:pt x="21238" y="2972"/>
                    </a:lnTo>
                    <a:lnTo>
                      <a:pt x="21321" y="2972"/>
                    </a:lnTo>
                    <a:lnTo>
                      <a:pt x="21384" y="2804"/>
                    </a:lnTo>
                    <a:lnTo>
                      <a:pt x="21384" y="2616"/>
                    </a:lnTo>
                    <a:lnTo>
                      <a:pt x="21426" y="2553"/>
                    </a:lnTo>
                    <a:lnTo>
                      <a:pt x="21384" y="2449"/>
                    </a:lnTo>
                    <a:lnTo>
                      <a:pt x="21279" y="2449"/>
                    </a:lnTo>
                    <a:lnTo>
                      <a:pt x="21112" y="2490"/>
                    </a:lnTo>
                    <a:lnTo>
                      <a:pt x="20903" y="2553"/>
                    </a:lnTo>
                    <a:lnTo>
                      <a:pt x="20694" y="2616"/>
                    </a:lnTo>
                    <a:lnTo>
                      <a:pt x="20547" y="2658"/>
                    </a:lnTo>
                    <a:cubicBezTo>
                      <a:pt x="20652" y="2616"/>
                      <a:pt x="20798" y="2574"/>
                      <a:pt x="20903" y="2511"/>
                    </a:cubicBezTo>
                    <a:cubicBezTo>
                      <a:pt x="20945" y="2511"/>
                      <a:pt x="21028" y="2490"/>
                      <a:pt x="21070" y="2490"/>
                    </a:cubicBezTo>
                    <a:cubicBezTo>
                      <a:pt x="21217" y="2469"/>
                      <a:pt x="21238" y="2344"/>
                      <a:pt x="21175" y="2239"/>
                    </a:cubicBezTo>
                    <a:lnTo>
                      <a:pt x="21238" y="2177"/>
                    </a:lnTo>
                    <a:lnTo>
                      <a:pt x="21217" y="2072"/>
                    </a:lnTo>
                    <a:lnTo>
                      <a:pt x="21217" y="1967"/>
                    </a:lnTo>
                    <a:lnTo>
                      <a:pt x="21154" y="1884"/>
                    </a:lnTo>
                    <a:lnTo>
                      <a:pt x="21217" y="1842"/>
                    </a:lnTo>
                    <a:lnTo>
                      <a:pt x="21217" y="1674"/>
                    </a:lnTo>
                    <a:lnTo>
                      <a:pt x="21133" y="1507"/>
                    </a:lnTo>
                    <a:lnTo>
                      <a:pt x="21175" y="1402"/>
                    </a:lnTo>
                    <a:lnTo>
                      <a:pt x="21154" y="1109"/>
                    </a:lnTo>
                    <a:lnTo>
                      <a:pt x="20945" y="879"/>
                    </a:lnTo>
                    <a:lnTo>
                      <a:pt x="20924" y="775"/>
                    </a:lnTo>
                    <a:lnTo>
                      <a:pt x="20840" y="733"/>
                    </a:lnTo>
                    <a:lnTo>
                      <a:pt x="20694" y="796"/>
                    </a:lnTo>
                    <a:lnTo>
                      <a:pt x="20526" y="775"/>
                    </a:lnTo>
                    <a:lnTo>
                      <a:pt x="20442" y="837"/>
                    </a:lnTo>
                    <a:lnTo>
                      <a:pt x="20442" y="984"/>
                    </a:lnTo>
                    <a:lnTo>
                      <a:pt x="20212" y="1109"/>
                    </a:lnTo>
                    <a:lnTo>
                      <a:pt x="20212" y="1047"/>
                    </a:lnTo>
                    <a:lnTo>
                      <a:pt x="20380" y="900"/>
                    </a:lnTo>
                    <a:lnTo>
                      <a:pt x="20422" y="754"/>
                    </a:lnTo>
                    <a:lnTo>
                      <a:pt x="20317" y="670"/>
                    </a:lnTo>
                    <a:lnTo>
                      <a:pt x="20212" y="712"/>
                    </a:lnTo>
                    <a:lnTo>
                      <a:pt x="20129" y="733"/>
                    </a:lnTo>
                    <a:lnTo>
                      <a:pt x="20212" y="670"/>
                    </a:lnTo>
                    <a:lnTo>
                      <a:pt x="20191" y="586"/>
                    </a:lnTo>
                    <a:lnTo>
                      <a:pt x="19898" y="419"/>
                    </a:lnTo>
                    <a:lnTo>
                      <a:pt x="19815" y="293"/>
                    </a:lnTo>
                    <a:lnTo>
                      <a:pt x="19752" y="252"/>
                    </a:lnTo>
                    <a:lnTo>
                      <a:pt x="19773" y="105"/>
                    </a:lnTo>
                    <a:lnTo>
                      <a:pt x="1945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grpSp>
        <p:sp>
          <p:nvSpPr>
            <p:cNvPr id="9205" name="Google Shape;9205;p65"/>
            <p:cNvSpPr/>
            <p:nvPr/>
          </p:nvSpPr>
          <p:spPr>
            <a:xfrm>
              <a:off x="3216902" y="3020658"/>
              <a:ext cx="15456" cy="5959"/>
            </a:xfrm>
            <a:custGeom>
              <a:avLst/>
              <a:gdLst/>
              <a:ahLst/>
              <a:cxnLst/>
              <a:rect l="l" t="t" r="r" b="b"/>
              <a:pathLst>
                <a:path w="1298" h="524" extrusionOk="0">
                  <a:moveTo>
                    <a:pt x="503" y="0"/>
                  </a:moveTo>
                  <a:lnTo>
                    <a:pt x="293" y="42"/>
                  </a:lnTo>
                  <a:lnTo>
                    <a:pt x="168" y="21"/>
                  </a:lnTo>
                  <a:lnTo>
                    <a:pt x="63" y="42"/>
                  </a:lnTo>
                  <a:lnTo>
                    <a:pt x="1" y="147"/>
                  </a:lnTo>
                  <a:lnTo>
                    <a:pt x="105" y="230"/>
                  </a:lnTo>
                  <a:lnTo>
                    <a:pt x="189" y="209"/>
                  </a:lnTo>
                  <a:lnTo>
                    <a:pt x="252" y="230"/>
                  </a:lnTo>
                  <a:lnTo>
                    <a:pt x="314" y="377"/>
                  </a:lnTo>
                  <a:lnTo>
                    <a:pt x="398" y="439"/>
                  </a:lnTo>
                  <a:lnTo>
                    <a:pt x="524" y="439"/>
                  </a:lnTo>
                  <a:lnTo>
                    <a:pt x="607" y="523"/>
                  </a:lnTo>
                  <a:lnTo>
                    <a:pt x="775" y="523"/>
                  </a:lnTo>
                  <a:lnTo>
                    <a:pt x="775" y="377"/>
                  </a:lnTo>
                  <a:lnTo>
                    <a:pt x="879" y="377"/>
                  </a:lnTo>
                  <a:lnTo>
                    <a:pt x="900" y="439"/>
                  </a:lnTo>
                  <a:lnTo>
                    <a:pt x="984" y="439"/>
                  </a:lnTo>
                  <a:lnTo>
                    <a:pt x="1005" y="335"/>
                  </a:lnTo>
                  <a:lnTo>
                    <a:pt x="1089" y="377"/>
                  </a:lnTo>
                  <a:lnTo>
                    <a:pt x="1298" y="377"/>
                  </a:lnTo>
                  <a:lnTo>
                    <a:pt x="1298" y="335"/>
                  </a:lnTo>
                  <a:lnTo>
                    <a:pt x="1193" y="230"/>
                  </a:lnTo>
                  <a:lnTo>
                    <a:pt x="1047" y="209"/>
                  </a:lnTo>
                  <a:lnTo>
                    <a:pt x="942" y="21"/>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6" name="Google Shape;9206;p65"/>
            <p:cNvSpPr/>
            <p:nvPr/>
          </p:nvSpPr>
          <p:spPr>
            <a:xfrm>
              <a:off x="3243063" y="3010423"/>
              <a:ext cx="19695" cy="13340"/>
            </a:xfrm>
            <a:custGeom>
              <a:avLst/>
              <a:gdLst/>
              <a:ahLst/>
              <a:cxnLst/>
              <a:rect l="l" t="t" r="r" b="b"/>
              <a:pathLst>
                <a:path w="1654" h="1173" extrusionOk="0">
                  <a:moveTo>
                    <a:pt x="1089" y="0"/>
                  </a:moveTo>
                  <a:lnTo>
                    <a:pt x="1005" y="63"/>
                  </a:lnTo>
                  <a:lnTo>
                    <a:pt x="900" y="21"/>
                  </a:lnTo>
                  <a:lnTo>
                    <a:pt x="691" y="21"/>
                  </a:lnTo>
                  <a:lnTo>
                    <a:pt x="649" y="84"/>
                  </a:lnTo>
                  <a:lnTo>
                    <a:pt x="754" y="168"/>
                  </a:lnTo>
                  <a:lnTo>
                    <a:pt x="1068" y="272"/>
                  </a:lnTo>
                  <a:lnTo>
                    <a:pt x="1047" y="314"/>
                  </a:lnTo>
                  <a:lnTo>
                    <a:pt x="1109" y="398"/>
                  </a:lnTo>
                  <a:lnTo>
                    <a:pt x="1047" y="544"/>
                  </a:lnTo>
                  <a:lnTo>
                    <a:pt x="1109" y="649"/>
                  </a:lnTo>
                  <a:lnTo>
                    <a:pt x="1214" y="691"/>
                  </a:lnTo>
                  <a:lnTo>
                    <a:pt x="1340" y="795"/>
                  </a:lnTo>
                  <a:lnTo>
                    <a:pt x="1319" y="858"/>
                  </a:lnTo>
                  <a:lnTo>
                    <a:pt x="1068" y="858"/>
                  </a:lnTo>
                  <a:lnTo>
                    <a:pt x="1026" y="900"/>
                  </a:lnTo>
                  <a:lnTo>
                    <a:pt x="921" y="858"/>
                  </a:lnTo>
                  <a:lnTo>
                    <a:pt x="796" y="858"/>
                  </a:lnTo>
                  <a:lnTo>
                    <a:pt x="649" y="816"/>
                  </a:lnTo>
                  <a:lnTo>
                    <a:pt x="524" y="858"/>
                  </a:lnTo>
                  <a:lnTo>
                    <a:pt x="524" y="816"/>
                  </a:lnTo>
                  <a:lnTo>
                    <a:pt x="482" y="795"/>
                  </a:lnTo>
                  <a:lnTo>
                    <a:pt x="293" y="837"/>
                  </a:lnTo>
                  <a:lnTo>
                    <a:pt x="189" y="733"/>
                  </a:lnTo>
                  <a:lnTo>
                    <a:pt x="63" y="795"/>
                  </a:lnTo>
                  <a:lnTo>
                    <a:pt x="0" y="858"/>
                  </a:lnTo>
                  <a:lnTo>
                    <a:pt x="63" y="963"/>
                  </a:lnTo>
                  <a:lnTo>
                    <a:pt x="189" y="1005"/>
                  </a:lnTo>
                  <a:lnTo>
                    <a:pt x="314" y="1151"/>
                  </a:lnTo>
                  <a:lnTo>
                    <a:pt x="377" y="1172"/>
                  </a:lnTo>
                  <a:lnTo>
                    <a:pt x="377" y="1067"/>
                  </a:lnTo>
                  <a:lnTo>
                    <a:pt x="419" y="1026"/>
                  </a:lnTo>
                  <a:lnTo>
                    <a:pt x="691" y="1026"/>
                  </a:lnTo>
                  <a:lnTo>
                    <a:pt x="796" y="1067"/>
                  </a:lnTo>
                  <a:lnTo>
                    <a:pt x="1109" y="1067"/>
                  </a:lnTo>
                  <a:lnTo>
                    <a:pt x="1151" y="1047"/>
                  </a:lnTo>
                  <a:lnTo>
                    <a:pt x="1256" y="1109"/>
                  </a:lnTo>
                  <a:lnTo>
                    <a:pt x="1340" y="1109"/>
                  </a:lnTo>
                  <a:lnTo>
                    <a:pt x="1340" y="1047"/>
                  </a:lnTo>
                  <a:lnTo>
                    <a:pt x="1570" y="921"/>
                  </a:lnTo>
                  <a:lnTo>
                    <a:pt x="1570" y="837"/>
                  </a:lnTo>
                  <a:lnTo>
                    <a:pt x="1570" y="733"/>
                  </a:lnTo>
                  <a:lnTo>
                    <a:pt x="1528" y="607"/>
                  </a:lnTo>
                  <a:lnTo>
                    <a:pt x="1549" y="544"/>
                  </a:lnTo>
                  <a:lnTo>
                    <a:pt x="1633" y="502"/>
                  </a:lnTo>
                  <a:lnTo>
                    <a:pt x="1653" y="377"/>
                  </a:lnTo>
                  <a:lnTo>
                    <a:pt x="1612" y="293"/>
                  </a:lnTo>
                  <a:lnTo>
                    <a:pt x="1653" y="189"/>
                  </a:lnTo>
                  <a:lnTo>
                    <a:pt x="1633" y="126"/>
                  </a:lnTo>
                  <a:lnTo>
                    <a:pt x="1528" y="105"/>
                  </a:lnTo>
                  <a:lnTo>
                    <a:pt x="1423" y="126"/>
                  </a:lnTo>
                  <a:lnTo>
                    <a:pt x="1319" y="21"/>
                  </a:lnTo>
                  <a:lnTo>
                    <a:pt x="10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7" name="Google Shape;9207;p65"/>
            <p:cNvSpPr/>
            <p:nvPr/>
          </p:nvSpPr>
          <p:spPr>
            <a:xfrm>
              <a:off x="3173297" y="2986859"/>
              <a:ext cx="73267" cy="24997"/>
            </a:xfrm>
            <a:custGeom>
              <a:avLst/>
              <a:gdLst/>
              <a:ahLst/>
              <a:cxnLst/>
              <a:rect l="l" t="t" r="r" b="b"/>
              <a:pathLst>
                <a:path w="6153" h="2198" extrusionOk="0">
                  <a:moveTo>
                    <a:pt x="1570" y="1"/>
                  </a:moveTo>
                  <a:lnTo>
                    <a:pt x="1445" y="106"/>
                  </a:lnTo>
                  <a:lnTo>
                    <a:pt x="1131" y="106"/>
                  </a:lnTo>
                  <a:lnTo>
                    <a:pt x="901" y="168"/>
                  </a:lnTo>
                  <a:lnTo>
                    <a:pt x="817" y="252"/>
                  </a:lnTo>
                  <a:lnTo>
                    <a:pt x="566" y="315"/>
                  </a:lnTo>
                  <a:lnTo>
                    <a:pt x="482" y="419"/>
                  </a:lnTo>
                  <a:lnTo>
                    <a:pt x="377" y="482"/>
                  </a:lnTo>
                  <a:lnTo>
                    <a:pt x="357" y="608"/>
                  </a:lnTo>
                  <a:lnTo>
                    <a:pt x="419" y="712"/>
                  </a:lnTo>
                  <a:lnTo>
                    <a:pt x="398" y="775"/>
                  </a:lnTo>
                  <a:lnTo>
                    <a:pt x="294" y="712"/>
                  </a:lnTo>
                  <a:lnTo>
                    <a:pt x="85" y="817"/>
                  </a:lnTo>
                  <a:lnTo>
                    <a:pt x="1" y="796"/>
                  </a:lnTo>
                  <a:lnTo>
                    <a:pt x="1" y="880"/>
                  </a:lnTo>
                  <a:lnTo>
                    <a:pt x="105" y="922"/>
                  </a:lnTo>
                  <a:lnTo>
                    <a:pt x="252" y="796"/>
                  </a:lnTo>
                  <a:lnTo>
                    <a:pt x="273" y="817"/>
                  </a:lnTo>
                  <a:lnTo>
                    <a:pt x="273" y="922"/>
                  </a:lnTo>
                  <a:lnTo>
                    <a:pt x="419" y="817"/>
                  </a:lnTo>
                  <a:lnTo>
                    <a:pt x="524" y="817"/>
                  </a:lnTo>
                  <a:lnTo>
                    <a:pt x="629" y="629"/>
                  </a:lnTo>
                  <a:lnTo>
                    <a:pt x="796" y="670"/>
                  </a:lnTo>
                  <a:lnTo>
                    <a:pt x="838" y="608"/>
                  </a:lnTo>
                  <a:lnTo>
                    <a:pt x="922" y="691"/>
                  </a:lnTo>
                  <a:lnTo>
                    <a:pt x="1026" y="670"/>
                  </a:lnTo>
                  <a:lnTo>
                    <a:pt x="1214" y="461"/>
                  </a:lnTo>
                  <a:lnTo>
                    <a:pt x="1319" y="419"/>
                  </a:lnTo>
                  <a:lnTo>
                    <a:pt x="1361" y="357"/>
                  </a:lnTo>
                  <a:lnTo>
                    <a:pt x="1528" y="378"/>
                  </a:lnTo>
                  <a:lnTo>
                    <a:pt x="1654" y="378"/>
                  </a:lnTo>
                  <a:lnTo>
                    <a:pt x="1884" y="398"/>
                  </a:lnTo>
                  <a:lnTo>
                    <a:pt x="1968" y="461"/>
                  </a:lnTo>
                  <a:lnTo>
                    <a:pt x="1884" y="503"/>
                  </a:lnTo>
                  <a:lnTo>
                    <a:pt x="1758" y="503"/>
                  </a:lnTo>
                  <a:lnTo>
                    <a:pt x="1675" y="566"/>
                  </a:lnTo>
                  <a:lnTo>
                    <a:pt x="1758" y="629"/>
                  </a:lnTo>
                  <a:lnTo>
                    <a:pt x="2093" y="691"/>
                  </a:lnTo>
                  <a:lnTo>
                    <a:pt x="2177" y="670"/>
                  </a:lnTo>
                  <a:lnTo>
                    <a:pt x="2282" y="670"/>
                  </a:lnTo>
                  <a:lnTo>
                    <a:pt x="2386" y="733"/>
                  </a:lnTo>
                  <a:lnTo>
                    <a:pt x="2554" y="775"/>
                  </a:lnTo>
                  <a:lnTo>
                    <a:pt x="2616" y="775"/>
                  </a:lnTo>
                  <a:lnTo>
                    <a:pt x="2658" y="691"/>
                  </a:lnTo>
                  <a:lnTo>
                    <a:pt x="2721" y="775"/>
                  </a:lnTo>
                  <a:lnTo>
                    <a:pt x="2763" y="817"/>
                  </a:lnTo>
                  <a:lnTo>
                    <a:pt x="2930" y="942"/>
                  </a:lnTo>
                  <a:lnTo>
                    <a:pt x="3077" y="984"/>
                  </a:lnTo>
                  <a:lnTo>
                    <a:pt x="3139" y="942"/>
                  </a:lnTo>
                  <a:lnTo>
                    <a:pt x="3244" y="1026"/>
                  </a:lnTo>
                  <a:lnTo>
                    <a:pt x="3349" y="1005"/>
                  </a:lnTo>
                  <a:lnTo>
                    <a:pt x="3432" y="1047"/>
                  </a:lnTo>
                  <a:lnTo>
                    <a:pt x="3600" y="1005"/>
                  </a:lnTo>
                  <a:lnTo>
                    <a:pt x="3663" y="1026"/>
                  </a:lnTo>
                  <a:lnTo>
                    <a:pt x="3746" y="1361"/>
                  </a:lnTo>
                  <a:lnTo>
                    <a:pt x="3955" y="1570"/>
                  </a:lnTo>
                  <a:lnTo>
                    <a:pt x="4039" y="1612"/>
                  </a:lnTo>
                  <a:lnTo>
                    <a:pt x="4081" y="1549"/>
                  </a:lnTo>
                  <a:lnTo>
                    <a:pt x="4227" y="1633"/>
                  </a:lnTo>
                  <a:lnTo>
                    <a:pt x="4437" y="1633"/>
                  </a:lnTo>
                  <a:lnTo>
                    <a:pt x="4458" y="1675"/>
                  </a:lnTo>
                  <a:lnTo>
                    <a:pt x="4541" y="1738"/>
                  </a:lnTo>
                  <a:lnTo>
                    <a:pt x="4541" y="1842"/>
                  </a:lnTo>
                  <a:lnTo>
                    <a:pt x="4374" y="1863"/>
                  </a:lnTo>
                  <a:lnTo>
                    <a:pt x="4186" y="2051"/>
                  </a:lnTo>
                  <a:lnTo>
                    <a:pt x="4186" y="2156"/>
                  </a:lnTo>
                  <a:lnTo>
                    <a:pt x="4374" y="2177"/>
                  </a:lnTo>
                  <a:lnTo>
                    <a:pt x="4541" y="2135"/>
                  </a:lnTo>
                  <a:lnTo>
                    <a:pt x="4604" y="2156"/>
                  </a:lnTo>
                  <a:lnTo>
                    <a:pt x="4897" y="2093"/>
                  </a:lnTo>
                  <a:lnTo>
                    <a:pt x="5064" y="2093"/>
                  </a:lnTo>
                  <a:lnTo>
                    <a:pt x="5274" y="2198"/>
                  </a:lnTo>
                  <a:lnTo>
                    <a:pt x="5546" y="2135"/>
                  </a:lnTo>
                  <a:lnTo>
                    <a:pt x="5587" y="2072"/>
                  </a:lnTo>
                  <a:lnTo>
                    <a:pt x="5650" y="2072"/>
                  </a:lnTo>
                  <a:lnTo>
                    <a:pt x="5734" y="2030"/>
                  </a:lnTo>
                  <a:lnTo>
                    <a:pt x="5943" y="2051"/>
                  </a:lnTo>
                  <a:lnTo>
                    <a:pt x="6069" y="1989"/>
                  </a:lnTo>
                  <a:lnTo>
                    <a:pt x="6152" y="1884"/>
                  </a:lnTo>
                  <a:lnTo>
                    <a:pt x="6111" y="1842"/>
                  </a:lnTo>
                  <a:lnTo>
                    <a:pt x="6006" y="1821"/>
                  </a:lnTo>
                  <a:lnTo>
                    <a:pt x="5922" y="1654"/>
                  </a:lnTo>
                  <a:lnTo>
                    <a:pt x="5692" y="1549"/>
                  </a:lnTo>
                  <a:lnTo>
                    <a:pt x="5378" y="1549"/>
                  </a:lnTo>
                  <a:lnTo>
                    <a:pt x="5295" y="1528"/>
                  </a:lnTo>
                  <a:lnTo>
                    <a:pt x="5336" y="1466"/>
                  </a:lnTo>
                  <a:lnTo>
                    <a:pt x="5399" y="1319"/>
                  </a:lnTo>
                  <a:lnTo>
                    <a:pt x="5315" y="1298"/>
                  </a:lnTo>
                  <a:lnTo>
                    <a:pt x="5232" y="1340"/>
                  </a:lnTo>
                  <a:lnTo>
                    <a:pt x="5127" y="1340"/>
                  </a:lnTo>
                  <a:lnTo>
                    <a:pt x="4918" y="1194"/>
                  </a:lnTo>
                  <a:lnTo>
                    <a:pt x="4855" y="1235"/>
                  </a:lnTo>
                  <a:lnTo>
                    <a:pt x="4771" y="1152"/>
                  </a:lnTo>
                  <a:lnTo>
                    <a:pt x="4604" y="1026"/>
                  </a:lnTo>
                  <a:lnTo>
                    <a:pt x="4541" y="1131"/>
                  </a:lnTo>
                  <a:lnTo>
                    <a:pt x="4479" y="1089"/>
                  </a:lnTo>
                  <a:lnTo>
                    <a:pt x="4499" y="1005"/>
                  </a:lnTo>
                  <a:lnTo>
                    <a:pt x="4437" y="984"/>
                  </a:lnTo>
                  <a:lnTo>
                    <a:pt x="4395" y="1047"/>
                  </a:lnTo>
                  <a:lnTo>
                    <a:pt x="4332" y="984"/>
                  </a:lnTo>
                  <a:lnTo>
                    <a:pt x="4123" y="922"/>
                  </a:lnTo>
                  <a:lnTo>
                    <a:pt x="3955" y="796"/>
                  </a:lnTo>
                  <a:lnTo>
                    <a:pt x="3830" y="712"/>
                  </a:lnTo>
                  <a:lnTo>
                    <a:pt x="3704" y="587"/>
                  </a:lnTo>
                  <a:lnTo>
                    <a:pt x="3349" y="587"/>
                  </a:lnTo>
                  <a:lnTo>
                    <a:pt x="3244" y="524"/>
                  </a:lnTo>
                  <a:lnTo>
                    <a:pt x="3202" y="398"/>
                  </a:lnTo>
                  <a:lnTo>
                    <a:pt x="3077" y="252"/>
                  </a:lnTo>
                  <a:lnTo>
                    <a:pt x="2972" y="273"/>
                  </a:lnTo>
                  <a:lnTo>
                    <a:pt x="2909" y="210"/>
                  </a:lnTo>
                  <a:lnTo>
                    <a:pt x="2491" y="147"/>
                  </a:lnTo>
                  <a:lnTo>
                    <a:pt x="2365" y="210"/>
                  </a:lnTo>
                  <a:lnTo>
                    <a:pt x="2177" y="168"/>
                  </a:lnTo>
                  <a:lnTo>
                    <a:pt x="2072" y="43"/>
                  </a:lnTo>
                  <a:lnTo>
                    <a:pt x="182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8" name="Google Shape;9208;p65"/>
            <p:cNvSpPr/>
            <p:nvPr/>
          </p:nvSpPr>
          <p:spPr>
            <a:xfrm>
              <a:off x="3371128" y="3527019"/>
              <a:ext cx="18695" cy="10247"/>
            </a:xfrm>
            <a:custGeom>
              <a:avLst/>
              <a:gdLst/>
              <a:ahLst/>
              <a:cxnLst/>
              <a:rect l="l" t="t" r="r" b="b"/>
              <a:pathLst>
                <a:path w="1570" h="901" extrusionOk="0">
                  <a:moveTo>
                    <a:pt x="1025" y="0"/>
                  </a:moveTo>
                  <a:lnTo>
                    <a:pt x="984" y="84"/>
                  </a:lnTo>
                  <a:lnTo>
                    <a:pt x="921" y="105"/>
                  </a:lnTo>
                  <a:lnTo>
                    <a:pt x="942" y="189"/>
                  </a:lnTo>
                  <a:lnTo>
                    <a:pt x="921" y="252"/>
                  </a:lnTo>
                  <a:lnTo>
                    <a:pt x="691" y="314"/>
                  </a:lnTo>
                  <a:lnTo>
                    <a:pt x="733" y="273"/>
                  </a:lnTo>
                  <a:lnTo>
                    <a:pt x="774" y="126"/>
                  </a:lnTo>
                  <a:lnTo>
                    <a:pt x="733" y="63"/>
                  </a:lnTo>
                  <a:lnTo>
                    <a:pt x="649" y="84"/>
                  </a:lnTo>
                  <a:lnTo>
                    <a:pt x="607" y="168"/>
                  </a:lnTo>
                  <a:lnTo>
                    <a:pt x="544" y="168"/>
                  </a:lnTo>
                  <a:lnTo>
                    <a:pt x="461" y="84"/>
                  </a:lnTo>
                  <a:lnTo>
                    <a:pt x="377" y="84"/>
                  </a:lnTo>
                  <a:lnTo>
                    <a:pt x="377" y="252"/>
                  </a:lnTo>
                  <a:lnTo>
                    <a:pt x="272" y="210"/>
                  </a:lnTo>
                  <a:lnTo>
                    <a:pt x="168" y="105"/>
                  </a:lnTo>
                  <a:lnTo>
                    <a:pt x="105" y="168"/>
                  </a:lnTo>
                  <a:lnTo>
                    <a:pt x="230" y="356"/>
                  </a:lnTo>
                  <a:lnTo>
                    <a:pt x="377" y="377"/>
                  </a:lnTo>
                  <a:lnTo>
                    <a:pt x="377" y="419"/>
                  </a:lnTo>
                  <a:lnTo>
                    <a:pt x="230" y="419"/>
                  </a:lnTo>
                  <a:lnTo>
                    <a:pt x="168" y="482"/>
                  </a:lnTo>
                  <a:lnTo>
                    <a:pt x="189" y="565"/>
                  </a:lnTo>
                  <a:lnTo>
                    <a:pt x="84" y="670"/>
                  </a:lnTo>
                  <a:lnTo>
                    <a:pt x="0" y="670"/>
                  </a:lnTo>
                  <a:lnTo>
                    <a:pt x="0" y="712"/>
                  </a:lnTo>
                  <a:lnTo>
                    <a:pt x="126" y="796"/>
                  </a:lnTo>
                  <a:lnTo>
                    <a:pt x="189" y="712"/>
                  </a:lnTo>
                  <a:lnTo>
                    <a:pt x="293" y="796"/>
                  </a:lnTo>
                  <a:lnTo>
                    <a:pt x="377" y="691"/>
                  </a:lnTo>
                  <a:lnTo>
                    <a:pt x="230" y="628"/>
                  </a:lnTo>
                  <a:lnTo>
                    <a:pt x="335" y="586"/>
                  </a:lnTo>
                  <a:lnTo>
                    <a:pt x="523" y="607"/>
                  </a:lnTo>
                  <a:lnTo>
                    <a:pt x="649" y="565"/>
                  </a:lnTo>
                  <a:lnTo>
                    <a:pt x="649" y="461"/>
                  </a:lnTo>
                  <a:cubicBezTo>
                    <a:pt x="649" y="461"/>
                    <a:pt x="667" y="470"/>
                    <a:pt x="680" y="470"/>
                  </a:cubicBezTo>
                  <a:cubicBezTo>
                    <a:pt x="686" y="470"/>
                    <a:pt x="691" y="468"/>
                    <a:pt x="691" y="461"/>
                  </a:cubicBezTo>
                  <a:cubicBezTo>
                    <a:pt x="795" y="398"/>
                    <a:pt x="900" y="377"/>
                    <a:pt x="1005" y="314"/>
                  </a:cubicBezTo>
                  <a:lnTo>
                    <a:pt x="1046" y="398"/>
                  </a:lnTo>
                  <a:lnTo>
                    <a:pt x="1025" y="461"/>
                  </a:lnTo>
                  <a:lnTo>
                    <a:pt x="942" y="419"/>
                  </a:lnTo>
                  <a:lnTo>
                    <a:pt x="858" y="461"/>
                  </a:lnTo>
                  <a:lnTo>
                    <a:pt x="691" y="712"/>
                  </a:lnTo>
                  <a:lnTo>
                    <a:pt x="753" y="733"/>
                  </a:lnTo>
                  <a:lnTo>
                    <a:pt x="837" y="879"/>
                  </a:lnTo>
                  <a:lnTo>
                    <a:pt x="921" y="900"/>
                  </a:lnTo>
                  <a:lnTo>
                    <a:pt x="921" y="837"/>
                  </a:lnTo>
                  <a:lnTo>
                    <a:pt x="837" y="733"/>
                  </a:lnTo>
                  <a:lnTo>
                    <a:pt x="858" y="712"/>
                  </a:lnTo>
                  <a:lnTo>
                    <a:pt x="963" y="775"/>
                  </a:lnTo>
                  <a:lnTo>
                    <a:pt x="1025" y="733"/>
                  </a:lnTo>
                  <a:lnTo>
                    <a:pt x="963" y="691"/>
                  </a:lnTo>
                  <a:lnTo>
                    <a:pt x="963" y="607"/>
                  </a:lnTo>
                  <a:lnTo>
                    <a:pt x="1067" y="628"/>
                  </a:lnTo>
                  <a:lnTo>
                    <a:pt x="1172" y="607"/>
                  </a:lnTo>
                  <a:lnTo>
                    <a:pt x="1172" y="586"/>
                  </a:lnTo>
                  <a:lnTo>
                    <a:pt x="1088" y="586"/>
                  </a:lnTo>
                  <a:lnTo>
                    <a:pt x="1046" y="524"/>
                  </a:lnTo>
                  <a:lnTo>
                    <a:pt x="1088" y="503"/>
                  </a:lnTo>
                  <a:lnTo>
                    <a:pt x="1193" y="524"/>
                  </a:lnTo>
                  <a:lnTo>
                    <a:pt x="1339" y="503"/>
                  </a:lnTo>
                  <a:lnTo>
                    <a:pt x="1444" y="419"/>
                  </a:lnTo>
                  <a:lnTo>
                    <a:pt x="1549" y="398"/>
                  </a:lnTo>
                  <a:lnTo>
                    <a:pt x="1507" y="314"/>
                  </a:lnTo>
                  <a:lnTo>
                    <a:pt x="1465" y="293"/>
                  </a:lnTo>
                  <a:lnTo>
                    <a:pt x="1444" y="273"/>
                  </a:lnTo>
                  <a:lnTo>
                    <a:pt x="1486" y="210"/>
                  </a:lnTo>
                  <a:lnTo>
                    <a:pt x="1569" y="189"/>
                  </a:lnTo>
                  <a:lnTo>
                    <a:pt x="1528" y="126"/>
                  </a:lnTo>
                  <a:lnTo>
                    <a:pt x="1381" y="105"/>
                  </a:lnTo>
                  <a:lnTo>
                    <a:pt x="1318" y="126"/>
                  </a:lnTo>
                  <a:lnTo>
                    <a:pt x="1339" y="189"/>
                  </a:lnTo>
                  <a:lnTo>
                    <a:pt x="1256" y="210"/>
                  </a:lnTo>
                  <a:lnTo>
                    <a:pt x="1172" y="105"/>
                  </a:lnTo>
                  <a:lnTo>
                    <a:pt x="1172" y="42"/>
                  </a:lnTo>
                  <a:lnTo>
                    <a:pt x="102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09" name="Google Shape;9209;p65"/>
            <p:cNvSpPr/>
            <p:nvPr/>
          </p:nvSpPr>
          <p:spPr>
            <a:xfrm>
              <a:off x="3183264" y="3080853"/>
              <a:ext cx="38140" cy="16672"/>
            </a:xfrm>
            <a:custGeom>
              <a:avLst/>
              <a:gdLst/>
              <a:ahLst/>
              <a:cxnLst/>
              <a:rect l="l" t="t" r="r" b="b"/>
              <a:pathLst>
                <a:path w="3203" h="1466" extrusionOk="0">
                  <a:moveTo>
                    <a:pt x="2072" y="1"/>
                  </a:moveTo>
                  <a:lnTo>
                    <a:pt x="2030" y="43"/>
                  </a:lnTo>
                  <a:lnTo>
                    <a:pt x="1863" y="147"/>
                  </a:lnTo>
                  <a:lnTo>
                    <a:pt x="1675" y="189"/>
                  </a:lnTo>
                  <a:lnTo>
                    <a:pt x="1319" y="377"/>
                  </a:lnTo>
                  <a:lnTo>
                    <a:pt x="1214" y="461"/>
                  </a:lnTo>
                  <a:lnTo>
                    <a:pt x="1131" y="482"/>
                  </a:lnTo>
                  <a:lnTo>
                    <a:pt x="921" y="482"/>
                  </a:lnTo>
                  <a:lnTo>
                    <a:pt x="733" y="315"/>
                  </a:lnTo>
                  <a:lnTo>
                    <a:pt x="608" y="273"/>
                  </a:lnTo>
                  <a:lnTo>
                    <a:pt x="566" y="294"/>
                  </a:lnTo>
                  <a:lnTo>
                    <a:pt x="629" y="356"/>
                  </a:lnTo>
                  <a:lnTo>
                    <a:pt x="629" y="398"/>
                  </a:lnTo>
                  <a:lnTo>
                    <a:pt x="566" y="419"/>
                  </a:lnTo>
                  <a:lnTo>
                    <a:pt x="461" y="377"/>
                  </a:lnTo>
                  <a:lnTo>
                    <a:pt x="419" y="315"/>
                  </a:lnTo>
                  <a:lnTo>
                    <a:pt x="461" y="294"/>
                  </a:lnTo>
                  <a:lnTo>
                    <a:pt x="482" y="294"/>
                  </a:lnTo>
                  <a:lnTo>
                    <a:pt x="461" y="252"/>
                  </a:lnTo>
                  <a:lnTo>
                    <a:pt x="398" y="252"/>
                  </a:lnTo>
                  <a:lnTo>
                    <a:pt x="315" y="210"/>
                  </a:lnTo>
                  <a:lnTo>
                    <a:pt x="273" y="168"/>
                  </a:lnTo>
                  <a:lnTo>
                    <a:pt x="252" y="84"/>
                  </a:lnTo>
                  <a:lnTo>
                    <a:pt x="147" y="84"/>
                  </a:lnTo>
                  <a:lnTo>
                    <a:pt x="85" y="147"/>
                  </a:lnTo>
                  <a:lnTo>
                    <a:pt x="85" y="252"/>
                  </a:lnTo>
                  <a:lnTo>
                    <a:pt x="43" y="315"/>
                  </a:lnTo>
                  <a:lnTo>
                    <a:pt x="1" y="398"/>
                  </a:lnTo>
                  <a:lnTo>
                    <a:pt x="85" y="419"/>
                  </a:lnTo>
                  <a:lnTo>
                    <a:pt x="147" y="524"/>
                  </a:lnTo>
                  <a:lnTo>
                    <a:pt x="64" y="587"/>
                  </a:lnTo>
                  <a:lnTo>
                    <a:pt x="43" y="691"/>
                  </a:lnTo>
                  <a:lnTo>
                    <a:pt x="43" y="733"/>
                  </a:lnTo>
                  <a:lnTo>
                    <a:pt x="64" y="796"/>
                  </a:lnTo>
                  <a:lnTo>
                    <a:pt x="168" y="796"/>
                  </a:lnTo>
                  <a:lnTo>
                    <a:pt x="252" y="817"/>
                  </a:lnTo>
                  <a:lnTo>
                    <a:pt x="357" y="796"/>
                  </a:lnTo>
                  <a:lnTo>
                    <a:pt x="398" y="733"/>
                  </a:lnTo>
                  <a:lnTo>
                    <a:pt x="461" y="796"/>
                  </a:lnTo>
                  <a:lnTo>
                    <a:pt x="461" y="838"/>
                  </a:lnTo>
                  <a:lnTo>
                    <a:pt x="524" y="880"/>
                  </a:lnTo>
                  <a:lnTo>
                    <a:pt x="733" y="900"/>
                  </a:lnTo>
                  <a:lnTo>
                    <a:pt x="775" y="1026"/>
                  </a:lnTo>
                  <a:lnTo>
                    <a:pt x="817" y="1193"/>
                  </a:lnTo>
                  <a:lnTo>
                    <a:pt x="921" y="1235"/>
                  </a:lnTo>
                  <a:lnTo>
                    <a:pt x="1026" y="1235"/>
                  </a:lnTo>
                  <a:lnTo>
                    <a:pt x="1047" y="1152"/>
                  </a:lnTo>
                  <a:lnTo>
                    <a:pt x="1005" y="1131"/>
                  </a:lnTo>
                  <a:lnTo>
                    <a:pt x="1047" y="1047"/>
                  </a:lnTo>
                  <a:lnTo>
                    <a:pt x="1131" y="1089"/>
                  </a:lnTo>
                  <a:lnTo>
                    <a:pt x="1152" y="1131"/>
                  </a:lnTo>
                  <a:lnTo>
                    <a:pt x="1131" y="1193"/>
                  </a:lnTo>
                  <a:lnTo>
                    <a:pt x="1152" y="1319"/>
                  </a:lnTo>
                  <a:lnTo>
                    <a:pt x="1152" y="1403"/>
                  </a:lnTo>
                  <a:lnTo>
                    <a:pt x="1193" y="1444"/>
                  </a:lnTo>
                  <a:lnTo>
                    <a:pt x="1340" y="1465"/>
                  </a:lnTo>
                  <a:lnTo>
                    <a:pt x="1424" y="1361"/>
                  </a:lnTo>
                  <a:lnTo>
                    <a:pt x="1507" y="1298"/>
                  </a:lnTo>
                  <a:lnTo>
                    <a:pt x="1612" y="1319"/>
                  </a:lnTo>
                  <a:lnTo>
                    <a:pt x="1654" y="1298"/>
                  </a:lnTo>
                  <a:lnTo>
                    <a:pt x="1654" y="1152"/>
                  </a:lnTo>
                  <a:lnTo>
                    <a:pt x="1570" y="1089"/>
                  </a:lnTo>
                  <a:lnTo>
                    <a:pt x="1465" y="1026"/>
                  </a:lnTo>
                  <a:lnTo>
                    <a:pt x="1445" y="921"/>
                  </a:lnTo>
                  <a:lnTo>
                    <a:pt x="1445" y="880"/>
                  </a:lnTo>
                  <a:lnTo>
                    <a:pt x="1549" y="817"/>
                  </a:lnTo>
                  <a:lnTo>
                    <a:pt x="1737" y="775"/>
                  </a:lnTo>
                  <a:lnTo>
                    <a:pt x="1884" y="628"/>
                  </a:lnTo>
                  <a:lnTo>
                    <a:pt x="1884" y="587"/>
                  </a:lnTo>
                  <a:lnTo>
                    <a:pt x="1863" y="566"/>
                  </a:lnTo>
                  <a:lnTo>
                    <a:pt x="1863" y="419"/>
                  </a:lnTo>
                  <a:lnTo>
                    <a:pt x="2051" y="356"/>
                  </a:lnTo>
                  <a:lnTo>
                    <a:pt x="2177" y="315"/>
                  </a:lnTo>
                  <a:lnTo>
                    <a:pt x="2261" y="377"/>
                  </a:lnTo>
                  <a:lnTo>
                    <a:pt x="2365" y="482"/>
                  </a:lnTo>
                  <a:lnTo>
                    <a:pt x="2449" y="482"/>
                  </a:lnTo>
                  <a:lnTo>
                    <a:pt x="2553" y="608"/>
                  </a:lnTo>
                  <a:lnTo>
                    <a:pt x="2574" y="712"/>
                  </a:lnTo>
                  <a:lnTo>
                    <a:pt x="2616" y="775"/>
                  </a:lnTo>
                  <a:lnTo>
                    <a:pt x="2679" y="733"/>
                  </a:lnTo>
                  <a:lnTo>
                    <a:pt x="2763" y="670"/>
                  </a:lnTo>
                  <a:lnTo>
                    <a:pt x="2805" y="670"/>
                  </a:lnTo>
                  <a:lnTo>
                    <a:pt x="2826" y="733"/>
                  </a:lnTo>
                  <a:lnTo>
                    <a:pt x="2784" y="796"/>
                  </a:lnTo>
                  <a:lnTo>
                    <a:pt x="2721" y="796"/>
                  </a:lnTo>
                  <a:lnTo>
                    <a:pt x="2616" y="942"/>
                  </a:lnTo>
                  <a:lnTo>
                    <a:pt x="2595" y="984"/>
                  </a:lnTo>
                  <a:lnTo>
                    <a:pt x="2616" y="1131"/>
                  </a:lnTo>
                  <a:lnTo>
                    <a:pt x="2763" y="1319"/>
                  </a:lnTo>
                  <a:lnTo>
                    <a:pt x="2888" y="1424"/>
                  </a:lnTo>
                  <a:lnTo>
                    <a:pt x="2972" y="1235"/>
                  </a:lnTo>
                  <a:lnTo>
                    <a:pt x="3014" y="1235"/>
                  </a:lnTo>
                  <a:lnTo>
                    <a:pt x="3098" y="1193"/>
                  </a:lnTo>
                  <a:lnTo>
                    <a:pt x="3118" y="1047"/>
                  </a:lnTo>
                  <a:lnTo>
                    <a:pt x="3202" y="900"/>
                  </a:lnTo>
                  <a:lnTo>
                    <a:pt x="3139" y="733"/>
                  </a:lnTo>
                  <a:lnTo>
                    <a:pt x="3139" y="691"/>
                  </a:lnTo>
                  <a:lnTo>
                    <a:pt x="3181" y="587"/>
                  </a:lnTo>
                  <a:lnTo>
                    <a:pt x="3118" y="524"/>
                  </a:lnTo>
                  <a:lnTo>
                    <a:pt x="3035" y="482"/>
                  </a:lnTo>
                  <a:lnTo>
                    <a:pt x="3014" y="419"/>
                  </a:lnTo>
                  <a:lnTo>
                    <a:pt x="2909" y="294"/>
                  </a:lnTo>
                  <a:lnTo>
                    <a:pt x="2679" y="168"/>
                  </a:lnTo>
                  <a:lnTo>
                    <a:pt x="2512" y="147"/>
                  </a:lnTo>
                  <a:lnTo>
                    <a:pt x="2281" y="147"/>
                  </a:lnTo>
                  <a:lnTo>
                    <a:pt x="2198" y="105"/>
                  </a:lnTo>
                  <a:lnTo>
                    <a:pt x="2156" y="63"/>
                  </a:lnTo>
                  <a:lnTo>
                    <a:pt x="207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0" name="Google Shape;9210;p65"/>
            <p:cNvSpPr/>
            <p:nvPr/>
          </p:nvSpPr>
          <p:spPr>
            <a:xfrm>
              <a:off x="3163092" y="3070629"/>
              <a:ext cx="23172" cy="20709"/>
            </a:xfrm>
            <a:custGeom>
              <a:avLst/>
              <a:gdLst/>
              <a:ahLst/>
              <a:cxnLst/>
              <a:rect l="l" t="t" r="r" b="b"/>
              <a:pathLst>
                <a:path w="1946" h="1821" extrusionOk="0">
                  <a:moveTo>
                    <a:pt x="293" y="0"/>
                  </a:moveTo>
                  <a:lnTo>
                    <a:pt x="105" y="21"/>
                  </a:lnTo>
                  <a:lnTo>
                    <a:pt x="105" y="42"/>
                  </a:lnTo>
                  <a:lnTo>
                    <a:pt x="63" y="63"/>
                  </a:lnTo>
                  <a:lnTo>
                    <a:pt x="84" y="63"/>
                  </a:lnTo>
                  <a:lnTo>
                    <a:pt x="63" y="209"/>
                  </a:lnTo>
                  <a:lnTo>
                    <a:pt x="0" y="230"/>
                  </a:lnTo>
                  <a:lnTo>
                    <a:pt x="63" y="251"/>
                  </a:lnTo>
                  <a:lnTo>
                    <a:pt x="126" y="272"/>
                  </a:lnTo>
                  <a:lnTo>
                    <a:pt x="167" y="377"/>
                  </a:lnTo>
                  <a:lnTo>
                    <a:pt x="63" y="460"/>
                  </a:lnTo>
                  <a:lnTo>
                    <a:pt x="0" y="586"/>
                  </a:lnTo>
                  <a:lnTo>
                    <a:pt x="21" y="690"/>
                  </a:lnTo>
                  <a:lnTo>
                    <a:pt x="188" y="837"/>
                  </a:lnTo>
                  <a:lnTo>
                    <a:pt x="335" y="837"/>
                  </a:lnTo>
                  <a:lnTo>
                    <a:pt x="418" y="879"/>
                  </a:lnTo>
                  <a:lnTo>
                    <a:pt x="481" y="983"/>
                  </a:lnTo>
                  <a:lnTo>
                    <a:pt x="523" y="983"/>
                  </a:lnTo>
                  <a:lnTo>
                    <a:pt x="607" y="879"/>
                  </a:lnTo>
                  <a:lnTo>
                    <a:pt x="586" y="774"/>
                  </a:lnTo>
                  <a:lnTo>
                    <a:pt x="418" y="670"/>
                  </a:lnTo>
                  <a:lnTo>
                    <a:pt x="377" y="586"/>
                  </a:lnTo>
                  <a:lnTo>
                    <a:pt x="418" y="565"/>
                  </a:lnTo>
                  <a:lnTo>
                    <a:pt x="523" y="649"/>
                  </a:lnTo>
                  <a:lnTo>
                    <a:pt x="628" y="690"/>
                  </a:lnTo>
                  <a:lnTo>
                    <a:pt x="649" y="774"/>
                  </a:lnTo>
                  <a:lnTo>
                    <a:pt x="753" y="858"/>
                  </a:lnTo>
                  <a:lnTo>
                    <a:pt x="795" y="983"/>
                  </a:lnTo>
                  <a:lnTo>
                    <a:pt x="921" y="1067"/>
                  </a:lnTo>
                  <a:lnTo>
                    <a:pt x="1025" y="1151"/>
                  </a:lnTo>
                  <a:lnTo>
                    <a:pt x="1109" y="1193"/>
                  </a:lnTo>
                  <a:lnTo>
                    <a:pt x="1234" y="1318"/>
                  </a:lnTo>
                  <a:lnTo>
                    <a:pt x="1255" y="1402"/>
                  </a:lnTo>
                  <a:lnTo>
                    <a:pt x="1172" y="1486"/>
                  </a:lnTo>
                  <a:lnTo>
                    <a:pt x="1172" y="1569"/>
                  </a:lnTo>
                  <a:lnTo>
                    <a:pt x="1234" y="1632"/>
                  </a:lnTo>
                  <a:lnTo>
                    <a:pt x="1360" y="1695"/>
                  </a:lnTo>
                  <a:lnTo>
                    <a:pt x="1444" y="1737"/>
                  </a:lnTo>
                  <a:lnTo>
                    <a:pt x="1486" y="1716"/>
                  </a:lnTo>
                  <a:lnTo>
                    <a:pt x="1527" y="1632"/>
                  </a:lnTo>
                  <a:lnTo>
                    <a:pt x="1465" y="1569"/>
                  </a:lnTo>
                  <a:lnTo>
                    <a:pt x="1360" y="1507"/>
                  </a:lnTo>
                  <a:lnTo>
                    <a:pt x="1360" y="1486"/>
                  </a:lnTo>
                  <a:lnTo>
                    <a:pt x="1381" y="1465"/>
                  </a:lnTo>
                  <a:lnTo>
                    <a:pt x="1465" y="1507"/>
                  </a:lnTo>
                  <a:lnTo>
                    <a:pt x="1548" y="1632"/>
                  </a:lnTo>
                  <a:lnTo>
                    <a:pt x="1548" y="1737"/>
                  </a:lnTo>
                  <a:lnTo>
                    <a:pt x="1590" y="1737"/>
                  </a:lnTo>
                  <a:lnTo>
                    <a:pt x="1632" y="1779"/>
                  </a:lnTo>
                  <a:lnTo>
                    <a:pt x="1674" y="1820"/>
                  </a:lnTo>
                  <a:lnTo>
                    <a:pt x="1737" y="1820"/>
                  </a:lnTo>
                  <a:lnTo>
                    <a:pt x="1758" y="1779"/>
                  </a:lnTo>
                  <a:lnTo>
                    <a:pt x="1758" y="1695"/>
                  </a:lnTo>
                  <a:lnTo>
                    <a:pt x="1737" y="1632"/>
                  </a:lnTo>
                  <a:lnTo>
                    <a:pt x="1737" y="1590"/>
                  </a:lnTo>
                  <a:lnTo>
                    <a:pt x="1758" y="1486"/>
                  </a:lnTo>
                  <a:lnTo>
                    <a:pt x="1841" y="1423"/>
                  </a:lnTo>
                  <a:lnTo>
                    <a:pt x="1779" y="1318"/>
                  </a:lnTo>
                  <a:lnTo>
                    <a:pt x="1695" y="1297"/>
                  </a:lnTo>
                  <a:lnTo>
                    <a:pt x="1737" y="1214"/>
                  </a:lnTo>
                  <a:lnTo>
                    <a:pt x="1779" y="1151"/>
                  </a:lnTo>
                  <a:lnTo>
                    <a:pt x="1779" y="1046"/>
                  </a:lnTo>
                  <a:lnTo>
                    <a:pt x="1841" y="983"/>
                  </a:lnTo>
                  <a:lnTo>
                    <a:pt x="1946" y="983"/>
                  </a:lnTo>
                  <a:lnTo>
                    <a:pt x="1946" y="962"/>
                  </a:lnTo>
                  <a:lnTo>
                    <a:pt x="1862" y="900"/>
                  </a:lnTo>
                  <a:lnTo>
                    <a:pt x="1758" y="879"/>
                  </a:lnTo>
                  <a:lnTo>
                    <a:pt x="1695" y="795"/>
                  </a:lnTo>
                  <a:lnTo>
                    <a:pt x="1653" y="732"/>
                  </a:lnTo>
                  <a:lnTo>
                    <a:pt x="1548" y="586"/>
                  </a:lnTo>
                  <a:lnTo>
                    <a:pt x="1465" y="481"/>
                  </a:lnTo>
                  <a:lnTo>
                    <a:pt x="1465" y="356"/>
                  </a:lnTo>
                  <a:lnTo>
                    <a:pt x="1423" y="251"/>
                  </a:lnTo>
                  <a:lnTo>
                    <a:pt x="1360" y="272"/>
                  </a:lnTo>
                  <a:lnTo>
                    <a:pt x="1339" y="335"/>
                  </a:lnTo>
                  <a:lnTo>
                    <a:pt x="1234" y="335"/>
                  </a:lnTo>
                  <a:lnTo>
                    <a:pt x="1255" y="272"/>
                  </a:lnTo>
                  <a:lnTo>
                    <a:pt x="1172" y="272"/>
                  </a:lnTo>
                  <a:lnTo>
                    <a:pt x="1130" y="314"/>
                  </a:lnTo>
                  <a:lnTo>
                    <a:pt x="1025" y="209"/>
                  </a:lnTo>
                  <a:lnTo>
                    <a:pt x="1025" y="146"/>
                  </a:lnTo>
                  <a:lnTo>
                    <a:pt x="942" y="126"/>
                  </a:lnTo>
                  <a:lnTo>
                    <a:pt x="858" y="42"/>
                  </a:lnTo>
                  <a:lnTo>
                    <a:pt x="711" y="42"/>
                  </a:lnTo>
                  <a:lnTo>
                    <a:pt x="607" y="63"/>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1" name="Google Shape;9211;p65"/>
            <p:cNvSpPr/>
            <p:nvPr/>
          </p:nvSpPr>
          <p:spPr>
            <a:xfrm>
              <a:off x="3150875" y="3043494"/>
              <a:ext cx="32150" cy="30467"/>
            </a:xfrm>
            <a:custGeom>
              <a:avLst/>
              <a:gdLst/>
              <a:ahLst/>
              <a:cxnLst/>
              <a:rect l="l" t="t" r="r" b="b"/>
              <a:pathLst>
                <a:path w="2700" h="2679" extrusionOk="0">
                  <a:moveTo>
                    <a:pt x="2470" y="1"/>
                  </a:moveTo>
                  <a:lnTo>
                    <a:pt x="2407" y="22"/>
                  </a:lnTo>
                  <a:lnTo>
                    <a:pt x="2386" y="105"/>
                  </a:lnTo>
                  <a:lnTo>
                    <a:pt x="2302" y="126"/>
                  </a:lnTo>
                  <a:lnTo>
                    <a:pt x="2198" y="210"/>
                  </a:lnTo>
                  <a:lnTo>
                    <a:pt x="2093" y="210"/>
                  </a:lnTo>
                  <a:lnTo>
                    <a:pt x="2072" y="294"/>
                  </a:lnTo>
                  <a:lnTo>
                    <a:pt x="1988" y="252"/>
                  </a:lnTo>
                  <a:lnTo>
                    <a:pt x="1884" y="294"/>
                  </a:lnTo>
                  <a:lnTo>
                    <a:pt x="1863" y="231"/>
                  </a:lnTo>
                  <a:lnTo>
                    <a:pt x="1779" y="189"/>
                  </a:lnTo>
                  <a:lnTo>
                    <a:pt x="1737" y="189"/>
                  </a:lnTo>
                  <a:lnTo>
                    <a:pt x="1696" y="294"/>
                  </a:lnTo>
                  <a:lnTo>
                    <a:pt x="1591" y="294"/>
                  </a:lnTo>
                  <a:lnTo>
                    <a:pt x="1528" y="419"/>
                  </a:lnTo>
                  <a:lnTo>
                    <a:pt x="1528" y="461"/>
                  </a:lnTo>
                  <a:lnTo>
                    <a:pt x="1465" y="503"/>
                  </a:lnTo>
                  <a:lnTo>
                    <a:pt x="1361" y="587"/>
                  </a:lnTo>
                  <a:lnTo>
                    <a:pt x="1235" y="649"/>
                  </a:lnTo>
                  <a:lnTo>
                    <a:pt x="1214" y="691"/>
                  </a:lnTo>
                  <a:lnTo>
                    <a:pt x="1131" y="670"/>
                  </a:lnTo>
                  <a:lnTo>
                    <a:pt x="1068" y="691"/>
                  </a:lnTo>
                  <a:lnTo>
                    <a:pt x="1005" y="649"/>
                  </a:lnTo>
                  <a:lnTo>
                    <a:pt x="859" y="628"/>
                  </a:lnTo>
                  <a:lnTo>
                    <a:pt x="691" y="733"/>
                  </a:lnTo>
                  <a:lnTo>
                    <a:pt x="503" y="754"/>
                  </a:lnTo>
                  <a:lnTo>
                    <a:pt x="503" y="859"/>
                  </a:lnTo>
                  <a:lnTo>
                    <a:pt x="503" y="942"/>
                  </a:lnTo>
                  <a:lnTo>
                    <a:pt x="482" y="1089"/>
                  </a:lnTo>
                  <a:lnTo>
                    <a:pt x="419" y="1172"/>
                  </a:lnTo>
                  <a:lnTo>
                    <a:pt x="294" y="1172"/>
                  </a:lnTo>
                  <a:lnTo>
                    <a:pt x="189" y="1193"/>
                  </a:lnTo>
                  <a:lnTo>
                    <a:pt x="189" y="1256"/>
                  </a:lnTo>
                  <a:lnTo>
                    <a:pt x="126" y="1256"/>
                  </a:lnTo>
                  <a:lnTo>
                    <a:pt x="22" y="1214"/>
                  </a:lnTo>
                  <a:lnTo>
                    <a:pt x="1" y="1256"/>
                  </a:lnTo>
                  <a:lnTo>
                    <a:pt x="210" y="1507"/>
                  </a:lnTo>
                  <a:lnTo>
                    <a:pt x="315" y="1591"/>
                  </a:lnTo>
                  <a:lnTo>
                    <a:pt x="315" y="1675"/>
                  </a:lnTo>
                  <a:lnTo>
                    <a:pt x="482" y="1821"/>
                  </a:lnTo>
                  <a:lnTo>
                    <a:pt x="628" y="2030"/>
                  </a:lnTo>
                  <a:lnTo>
                    <a:pt x="900" y="2323"/>
                  </a:lnTo>
                  <a:lnTo>
                    <a:pt x="963" y="2323"/>
                  </a:lnTo>
                  <a:lnTo>
                    <a:pt x="1026" y="2344"/>
                  </a:lnTo>
                  <a:lnTo>
                    <a:pt x="1068" y="2323"/>
                  </a:lnTo>
                  <a:lnTo>
                    <a:pt x="1068" y="2407"/>
                  </a:lnTo>
                  <a:lnTo>
                    <a:pt x="1131" y="2407"/>
                  </a:lnTo>
                  <a:lnTo>
                    <a:pt x="1319" y="2386"/>
                  </a:lnTo>
                  <a:lnTo>
                    <a:pt x="1633" y="2449"/>
                  </a:lnTo>
                  <a:lnTo>
                    <a:pt x="1737" y="2428"/>
                  </a:lnTo>
                  <a:lnTo>
                    <a:pt x="1884" y="2428"/>
                  </a:lnTo>
                  <a:lnTo>
                    <a:pt x="1947" y="2512"/>
                  </a:lnTo>
                  <a:lnTo>
                    <a:pt x="2009" y="2532"/>
                  </a:lnTo>
                  <a:lnTo>
                    <a:pt x="2009" y="2595"/>
                  </a:lnTo>
                  <a:lnTo>
                    <a:pt x="2156" y="2679"/>
                  </a:lnTo>
                  <a:lnTo>
                    <a:pt x="2198" y="2658"/>
                  </a:lnTo>
                  <a:lnTo>
                    <a:pt x="2260" y="2658"/>
                  </a:lnTo>
                  <a:lnTo>
                    <a:pt x="2302" y="2637"/>
                  </a:lnTo>
                  <a:lnTo>
                    <a:pt x="2281" y="2553"/>
                  </a:lnTo>
                  <a:lnTo>
                    <a:pt x="2219" y="2470"/>
                  </a:lnTo>
                  <a:lnTo>
                    <a:pt x="2198" y="2344"/>
                  </a:lnTo>
                  <a:lnTo>
                    <a:pt x="2281" y="2219"/>
                  </a:lnTo>
                  <a:lnTo>
                    <a:pt x="2302" y="2135"/>
                  </a:lnTo>
                  <a:lnTo>
                    <a:pt x="2302" y="2009"/>
                  </a:lnTo>
                  <a:lnTo>
                    <a:pt x="2281" y="2093"/>
                  </a:lnTo>
                  <a:lnTo>
                    <a:pt x="2260" y="2135"/>
                  </a:lnTo>
                  <a:lnTo>
                    <a:pt x="2198" y="2156"/>
                  </a:lnTo>
                  <a:lnTo>
                    <a:pt x="2198" y="2093"/>
                  </a:lnTo>
                  <a:lnTo>
                    <a:pt x="2219" y="2009"/>
                  </a:lnTo>
                  <a:lnTo>
                    <a:pt x="2281" y="1884"/>
                  </a:lnTo>
                  <a:lnTo>
                    <a:pt x="2260" y="1800"/>
                  </a:lnTo>
                  <a:lnTo>
                    <a:pt x="2260" y="1716"/>
                  </a:lnTo>
                  <a:lnTo>
                    <a:pt x="2344" y="1528"/>
                  </a:lnTo>
                  <a:lnTo>
                    <a:pt x="2386" y="1528"/>
                  </a:lnTo>
                  <a:lnTo>
                    <a:pt x="2365" y="1591"/>
                  </a:lnTo>
                  <a:lnTo>
                    <a:pt x="2365" y="1675"/>
                  </a:lnTo>
                  <a:lnTo>
                    <a:pt x="2365" y="1800"/>
                  </a:lnTo>
                  <a:lnTo>
                    <a:pt x="2386" y="1800"/>
                  </a:lnTo>
                  <a:lnTo>
                    <a:pt x="2428" y="1716"/>
                  </a:lnTo>
                  <a:lnTo>
                    <a:pt x="2470" y="1486"/>
                  </a:lnTo>
                  <a:lnTo>
                    <a:pt x="2470" y="1214"/>
                  </a:lnTo>
                  <a:lnTo>
                    <a:pt x="2491" y="1172"/>
                  </a:lnTo>
                  <a:lnTo>
                    <a:pt x="2428" y="1089"/>
                  </a:lnTo>
                  <a:lnTo>
                    <a:pt x="2407" y="1068"/>
                  </a:lnTo>
                  <a:lnTo>
                    <a:pt x="2407" y="1005"/>
                  </a:lnTo>
                  <a:lnTo>
                    <a:pt x="2470" y="963"/>
                  </a:lnTo>
                  <a:lnTo>
                    <a:pt x="2491" y="963"/>
                  </a:lnTo>
                  <a:lnTo>
                    <a:pt x="2512" y="984"/>
                  </a:lnTo>
                  <a:lnTo>
                    <a:pt x="2533" y="838"/>
                  </a:lnTo>
                  <a:lnTo>
                    <a:pt x="2637" y="691"/>
                  </a:lnTo>
                  <a:lnTo>
                    <a:pt x="2700" y="628"/>
                  </a:lnTo>
                  <a:lnTo>
                    <a:pt x="2700" y="566"/>
                  </a:lnTo>
                  <a:lnTo>
                    <a:pt x="2637" y="524"/>
                  </a:lnTo>
                  <a:lnTo>
                    <a:pt x="2637" y="461"/>
                  </a:lnTo>
                  <a:lnTo>
                    <a:pt x="2679" y="377"/>
                  </a:lnTo>
                  <a:lnTo>
                    <a:pt x="2637" y="273"/>
                  </a:lnTo>
                  <a:lnTo>
                    <a:pt x="2637" y="126"/>
                  </a:lnTo>
                  <a:lnTo>
                    <a:pt x="2679" y="63"/>
                  </a:lnTo>
                  <a:lnTo>
                    <a:pt x="2700" y="43"/>
                  </a:lnTo>
                  <a:lnTo>
                    <a:pt x="2533" y="43"/>
                  </a:lnTo>
                  <a:lnTo>
                    <a:pt x="25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2" name="Google Shape;9212;p65"/>
            <p:cNvSpPr/>
            <p:nvPr/>
          </p:nvSpPr>
          <p:spPr>
            <a:xfrm>
              <a:off x="3140409" y="3037308"/>
              <a:ext cx="43617" cy="20948"/>
            </a:xfrm>
            <a:custGeom>
              <a:avLst/>
              <a:gdLst/>
              <a:ahLst/>
              <a:cxnLst/>
              <a:rect l="l" t="t" r="r" b="b"/>
              <a:pathLst>
                <a:path w="3663" h="1842" extrusionOk="0">
                  <a:moveTo>
                    <a:pt x="1926" y="1"/>
                  </a:moveTo>
                  <a:lnTo>
                    <a:pt x="1905" y="43"/>
                  </a:lnTo>
                  <a:lnTo>
                    <a:pt x="1968" y="105"/>
                  </a:lnTo>
                  <a:lnTo>
                    <a:pt x="1863" y="126"/>
                  </a:lnTo>
                  <a:lnTo>
                    <a:pt x="1800" y="168"/>
                  </a:lnTo>
                  <a:lnTo>
                    <a:pt x="1696" y="147"/>
                  </a:lnTo>
                  <a:lnTo>
                    <a:pt x="1507" y="168"/>
                  </a:lnTo>
                  <a:lnTo>
                    <a:pt x="943" y="168"/>
                  </a:lnTo>
                  <a:lnTo>
                    <a:pt x="775" y="252"/>
                  </a:lnTo>
                  <a:lnTo>
                    <a:pt x="712" y="210"/>
                  </a:lnTo>
                  <a:lnTo>
                    <a:pt x="712" y="252"/>
                  </a:lnTo>
                  <a:lnTo>
                    <a:pt x="629" y="315"/>
                  </a:lnTo>
                  <a:lnTo>
                    <a:pt x="566" y="419"/>
                  </a:lnTo>
                  <a:lnTo>
                    <a:pt x="419" y="482"/>
                  </a:lnTo>
                  <a:lnTo>
                    <a:pt x="336" y="482"/>
                  </a:lnTo>
                  <a:lnTo>
                    <a:pt x="189" y="649"/>
                  </a:lnTo>
                  <a:lnTo>
                    <a:pt x="106" y="754"/>
                  </a:lnTo>
                  <a:lnTo>
                    <a:pt x="126" y="838"/>
                  </a:lnTo>
                  <a:lnTo>
                    <a:pt x="43" y="984"/>
                  </a:lnTo>
                  <a:lnTo>
                    <a:pt x="1" y="1047"/>
                  </a:lnTo>
                  <a:lnTo>
                    <a:pt x="43" y="1005"/>
                  </a:lnTo>
                  <a:lnTo>
                    <a:pt x="126" y="1047"/>
                  </a:lnTo>
                  <a:lnTo>
                    <a:pt x="147" y="1068"/>
                  </a:lnTo>
                  <a:lnTo>
                    <a:pt x="210" y="1089"/>
                  </a:lnTo>
                  <a:lnTo>
                    <a:pt x="252" y="1151"/>
                  </a:lnTo>
                  <a:lnTo>
                    <a:pt x="399" y="1110"/>
                  </a:lnTo>
                  <a:lnTo>
                    <a:pt x="503" y="1151"/>
                  </a:lnTo>
                  <a:lnTo>
                    <a:pt x="566" y="1256"/>
                  </a:lnTo>
                  <a:lnTo>
                    <a:pt x="608" y="1298"/>
                  </a:lnTo>
                  <a:lnTo>
                    <a:pt x="650" y="1361"/>
                  </a:lnTo>
                  <a:lnTo>
                    <a:pt x="671" y="1298"/>
                  </a:lnTo>
                  <a:lnTo>
                    <a:pt x="712" y="1256"/>
                  </a:lnTo>
                  <a:lnTo>
                    <a:pt x="817" y="1214"/>
                  </a:lnTo>
                  <a:lnTo>
                    <a:pt x="859" y="1256"/>
                  </a:lnTo>
                  <a:lnTo>
                    <a:pt x="943" y="1277"/>
                  </a:lnTo>
                  <a:lnTo>
                    <a:pt x="943" y="1382"/>
                  </a:lnTo>
                  <a:lnTo>
                    <a:pt x="922" y="1486"/>
                  </a:lnTo>
                  <a:lnTo>
                    <a:pt x="922" y="1507"/>
                  </a:lnTo>
                  <a:lnTo>
                    <a:pt x="880" y="1612"/>
                  </a:lnTo>
                  <a:lnTo>
                    <a:pt x="922" y="1675"/>
                  </a:lnTo>
                  <a:lnTo>
                    <a:pt x="963" y="1696"/>
                  </a:lnTo>
                  <a:lnTo>
                    <a:pt x="984" y="1716"/>
                  </a:lnTo>
                  <a:lnTo>
                    <a:pt x="1047" y="1716"/>
                  </a:lnTo>
                  <a:lnTo>
                    <a:pt x="1068" y="1696"/>
                  </a:lnTo>
                  <a:lnTo>
                    <a:pt x="1131" y="1716"/>
                  </a:lnTo>
                  <a:lnTo>
                    <a:pt x="1131" y="1800"/>
                  </a:lnTo>
                  <a:lnTo>
                    <a:pt x="1152" y="1842"/>
                  </a:lnTo>
                  <a:lnTo>
                    <a:pt x="1256" y="1821"/>
                  </a:lnTo>
                  <a:lnTo>
                    <a:pt x="1382" y="1821"/>
                  </a:lnTo>
                  <a:lnTo>
                    <a:pt x="1445" y="1737"/>
                  </a:lnTo>
                  <a:lnTo>
                    <a:pt x="1445" y="1591"/>
                  </a:lnTo>
                  <a:lnTo>
                    <a:pt x="1445" y="1507"/>
                  </a:lnTo>
                  <a:lnTo>
                    <a:pt x="1445" y="1403"/>
                  </a:lnTo>
                  <a:lnTo>
                    <a:pt x="1612" y="1382"/>
                  </a:lnTo>
                  <a:lnTo>
                    <a:pt x="1800" y="1277"/>
                  </a:lnTo>
                  <a:lnTo>
                    <a:pt x="1926" y="1298"/>
                  </a:lnTo>
                  <a:lnTo>
                    <a:pt x="2010" y="1361"/>
                  </a:lnTo>
                  <a:lnTo>
                    <a:pt x="2072" y="1361"/>
                  </a:lnTo>
                  <a:lnTo>
                    <a:pt x="2135" y="1382"/>
                  </a:lnTo>
                  <a:lnTo>
                    <a:pt x="2177" y="1298"/>
                  </a:lnTo>
                  <a:lnTo>
                    <a:pt x="2303" y="1277"/>
                  </a:lnTo>
                  <a:lnTo>
                    <a:pt x="2407" y="1151"/>
                  </a:lnTo>
                  <a:lnTo>
                    <a:pt x="2449" y="1110"/>
                  </a:lnTo>
                  <a:lnTo>
                    <a:pt x="2491" y="1068"/>
                  </a:lnTo>
                  <a:lnTo>
                    <a:pt x="2554" y="900"/>
                  </a:lnTo>
                  <a:lnTo>
                    <a:pt x="2658" y="900"/>
                  </a:lnTo>
                  <a:lnTo>
                    <a:pt x="2700" y="796"/>
                  </a:lnTo>
                  <a:lnTo>
                    <a:pt x="2742" y="796"/>
                  </a:lnTo>
                  <a:lnTo>
                    <a:pt x="2826" y="879"/>
                  </a:lnTo>
                  <a:lnTo>
                    <a:pt x="2847" y="900"/>
                  </a:lnTo>
                  <a:lnTo>
                    <a:pt x="2951" y="900"/>
                  </a:lnTo>
                  <a:lnTo>
                    <a:pt x="3035" y="942"/>
                  </a:lnTo>
                  <a:lnTo>
                    <a:pt x="3056" y="859"/>
                  </a:lnTo>
                  <a:lnTo>
                    <a:pt x="3139" y="859"/>
                  </a:lnTo>
                  <a:lnTo>
                    <a:pt x="3244" y="775"/>
                  </a:lnTo>
                  <a:lnTo>
                    <a:pt x="3328" y="754"/>
                  </a:lnTo>
                  <a:lnTo>
                    <a:pt x="3349" y="670"/>
                  </a:lnTo>
                  <a:lnTo>
                    <a:pt x="3391" y="649"/>
                  </a:lnTo>
                  <a:lnTo>
                    <a:pt x="3453" y="649"/>
                  </a:lnTo>
                  <a:lnTo>
                    <a:pt x="3474" y="670"/>
                  </a:lnTo>
                  <a:lnTo>
                    <a:pt x="3642" y="670"/>
                  </a:lnTo>
                  <a:lnTo>
                    <a:pt x="3663" y="628"/>
                  </a:lnTo>
                  <a:lnTo>
                    <a:pt x="3642" y="566"/>
                  </a:lnTo>
                  <a:lnTo>
                    <a:pt x="3495" y="461"/>
                  </a:lnTo>
                  <a:lnTo>
                    <a:pt x="3370" y="419"/>
                  </a:lnTo>
                  <a:lnTo>
                    <a:pt x="3370" y="419"/>
                  </a:lnTo>
                  <a:lnTo>
                    <a:pt x="3432" y="524"/>
                  </a:lnTo>
                  <a:lnTo>
                    <a:pt x="3286" y="524"/>
                  </a:lnTo>
                  <a:lnTo>
                    <a:pt x="3139" y="482"/>
                  </a:lnTo>
                  <a:lnTo>
                    <a:pt x="3077" y="461"/>
                  </a:lnTo>
                  <a:lnTo>
                    <a:pt x="2972" y="440"/>
                  </a:lnTo>
                  <a:lnTo>
                    <a:pt x="2867" y="440"/>
                  </a:lnTo>
                  <a:lnTo>
                    <a:pt x="2909" y="377"/>
                  </a:lnTo>
                  <a:lnTo>
                    <a:pt x="2972" y="377"/>
                  </a:lnTo>
                  <a:lnTo>
                    <a:pt x="2972" y="315"/>
                  </a:lnTo>
                  <a:lnTo>
                    <a:pt x="3035" y="315"/>
                  </a:lnTo>
                  <a:lnTo>
                    <a:pt x="3119" y="335"/>
                  </a:lnTo>
                  <a:lnTo>
                    <a:pt x="3265" y="377"/>
                  </a:lnTo>
                  <a:lnTo>
                    <a:pt x="3286" y="356"/>
                  </a:lnTo>
                  <a:lnTo>
                    <a:pt x="3181" y="273"/>
                  </a:lnTo>
                  <a:lnTo>
                    <a:pt x="3035" y="210"/>
                  </a:lnTo>
                  <a:lnTo>
                    <a:pt x="2951" y="168"/>
                  </a:lnTo>
                  <a:lnTo>
                    <a:pt x="2847" y="210"/>
                  </a:lnTo>
                  <a:lnTo>
                    <a:pt x="2805" y="168"/>
                  </a:lnTo>
                  <a:lnTo>
                    <a:pt x="2763" y="252"/>
                  </a:lnTo>
                  <a:lnTo>
                    <a:pt x="2700" y="210"/>
                  </a:lnTo>
                  <a:lnTo>
                    <a:pt x="2428" y="168"/>
                  </a:lnTo>
                  <a:lnTo>
                    <a:pt x="2198" y="147"/>
                  </a:lnTo>
                  <a:lnTo>
                    <a:pt x="2072" y="43"/>
                  </a:lnTo>
                  <a:lnTo>
                    <a:pt x="1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3" name="Google Shape;9213;p65"/>
            <p:cNvSpPr/>
            <p:nvPr/>
          </p:nvSpPr>
          <p:spPr>
            <a:xfrm>
              <a:off x="3134431" y="3048737"/>
              <a:ext cx="17206" cy="9519"/>
            </a:xfrm>
            <a:custGeom>
              <a:avLst/>
              <a:gdLst/>
              <a:ahLst/>
              <a:cxnLst/>
              <a:rect l="l" t="t" r="r" b="b"/>
              <a:pathLst>
                <a:path w="1445" h="837" extrusionOk="0">
                  <a:moveTo>
                    <a:pt x="545" y="0"/>
                  </a:moveTo>
                  <a:lnTo>
                    <a:pt x="503" y="42"/>
                  </a:lnTo>
                  <a:lnTo>
                    <a:pt x="398" y="105"/>
                  </a:lnTo>
                  <a:lnTo>
                    <a:pt x="398" y="167"/>
                  </a:lnTo>
                  <a:lnTo>
                    <a:pt x="294" y="188"/>
                  </a:lnTo>
                  <a:lnTo>
                    <a:pt x="168" y="251"/>
                  </a:lnTo>
                  <a:lnTo>
                    <a:pt x="64" y="356"/>
                  </a:lnTo>
                  <a:lnTo>
                    <a:pt x="64" y="398"/>
                  </a:lnTo>
                  <a:lnTo>
                    <a:pt x="1" y="481"/>
                  </a:lnTo>
                  <a:lnTo>
                    <a:pt x="168" y="481"/>
                  </a:lnTo>
                  <a:lnTo>
                    <a:pt x="273" y="586"/>
                  </a:lnTo>
                  <a:lnTo>
                    <a:pt x="398" y="607"/>
                  </a:lnTo>
                  <a:lnTo>
                    <a:pt x="440" y="607"/>
                  </a:lnTo>
                  <a:lnTo>
                    <a:pt x="649" y="691"/>
                  </a:lnTo>
                  <a:lnTo>
                    <a:pt x="838" y="795"/>
                  </a:lnTo>
                  <a:lnTo>
                    <a:pt x="859" y="732"/>
                  </a:lnTo>
                  <a:lnTo>
                    <a:pt x="796" y="691"/>
                  </a:lnTo>
                  <a:lnTo>
                    <a:pt x="817" y="670"/>
                  </a:lnTo>
                  <a:lnTo>
                    <a:pt x="921" y="670"/>
                  </a:lnTo>
                  <a:lnTo>
                    <a:pt x="1005" y="795"/>
                  </a:lnTo>
                  <a:lnTo>
                    <a:pt x="1068" y="837"/>
                  </a:lnTo>
                  <a:lnTo>
                    <a:pt x="1340" y="837"/>
                  </a:lnTo>
                  <a:lnTo>
                    <a:pt x="1424" y="732"/>
                  </a:lnTo>
                  <a:lnTo>
                    <a:pt x="1382" y="691"/>
                  </a:lnTo>
                  <a:lnTo>
                    <a:pt x="1424" y="670"/>
                  </a:lnTo>
                  <a:lnTo>
                    <a:pt x="1382" y="607"/>
                  </a:lnTo>
                  <a:lnTo>
                    <a:pt x="1424" y="502"/>
                  </a:lnTo>
                  <a:lnTo>
                    <a:pt x="1424" y="481"/>
                  </a:lnTo>
                  <a:lnTo>
                    <a:pt x="1445" y="377"/>
                  </a:lnTo>
                  <a:lnTo>
                    <a:pt x="1445" y="272"/>
                  </a:lnTo>
                  <a:lnTo>
                    <a:pt x="1361" y="251"/>
                  </a:lnTo>
                  <a:lnTo>
                    <a:pt x="1319" y="209"/>
                  </a:lnTo>
                  <a:lnTo>
                    <a:pt x="1214" y="251"/>
                  </a:lnTo>
                  <a:lnTo>
                    <a:pt x="1173" y="293"/>
                  </a:lnTo>
                  <a:lnTo>
                    <a:pt x="1152" y="356"/>
                  </a:lnTo>
                  <a:lnTo>
                    <a:pt x="1110" y="293"/>
                  </a:lnTo>
                  <a:lnTo>
                    <a:pt x="1068" y="251"/>
                  </a:lnTo>
                  <a:lnTo>
                    <a:pt x="1005" y="146"/>
                  </a:lnTo>
                  <a:lnTo>
                    <a:pt x="901" y="105"/>
                  </a:lnTo>
                  <a:lnTo>
                    <a:pt x="754" y="146"/>
                  </a:lnTo>
                  <a:lnTo>
                    <a:pt x="712" y="84"/>
                  </a:lnTo>
                  <a:lnTo>
                    <a:pt x="649" y="63"/>
                  </a:lnTo>
                  <a:lnTo>
                    <a:pt x="628" y="42"/>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4" name="Google Shape;9214;p65"/>
            <p:cNvSpPr/>
            <p:nvPr/>
          </p:nvSpPr>
          <p:spPr>
            <a:xfrm>
              <a:off x="3142159" y="3021841"/>
              <a:ext cx="7978" cy="16672"/>
            </a:xfrm>
            <a:custGeom>
              <a:avLst/>
              <a:gdLst/>
              <a:ahLst/>
              <a:cxnLst/>
              <a:rect l="l" t="t" r="r" b="b"/>
              <a:pathLst>
                <a:path w="670" h="1466" extrusionOk="0">
                  <a:moveTo>
                    <a:pt x="398" y="1"/>
                  </a:moveTo>
                  <a:lnTo>
                    <a:pt x="377" y="43"/>
                  </a:lnTo>
                  <a:lnTo>
                    <a:pt x="356" y="147"/>
                  </a:lnTo>
                  <a:lnTo>
                    <a:pt x="272" y="231"/>
                  </a:lnTo>
                  <a:lnTo>
                    <a:pt x="272" y="252"/>
                  </a:lnTo>
                  <a:lnTo>
                    <a:pt x="210" y="273"/>
                  </a:lnTo>
                  <a:lnTo>
                    <a:pt x="189" y="315"/>
                  </a:lnTo>
                  <a:lnTo>
                    <a:pt x="168" y="273"/>
                  </a:lnTo>
                  <a:lnTo>
                    <a:pt x="168" y="231"/>
                  </a:lnTo>
                  <a:lnTo>
                    <a:pt x="84" y="231"/>
                  </a:lnTo>
                  <a:lnTo>
                    <a:pt x="42" y="273"/>
                  </a:lnTo>
                  <a:lnTo>
                    <a:pt x="0" y="356"/>
                  </a:lnTo>
                  <a:lnTo>
                    <a:pt x="0" y="1423"/>
                  </a:lnTo>
                  <a:lnTo>
                    <a:pt x="84" y="1423"/>
                  </a:lnTo>
                  <a:lnTo>
                    <a:pt x="105" y="1465"/>
                  </a:lnTo>
                  <a:lnTo>
                    <a:pt x="168" y="1465"/>
                  </a:lnTo>
                  <a:lnTo>
                    <a:pt x="210" y="1361"/>
                  </a:lnTo>
                  <a:lnTo>
                    <a:pt x="314" y="1256"/>
                  </a:lnTo>
                  <a:lnTo>
                    <a:pt x="398" y="1298"/>
                  </a:lnTo>
                  <a:lnTo>
                    <a:pt x="565" y="1068"/>
                  </a:lnTo>
                  <a:lnTo>
                    <a:pt x="607" y="900"/>
                  </a:lnTo>
                  <a:lnTo>
                    <a:pt x="607" y="733"/>
                  </a:lnTo>
                  <a:lnTo>
                    <a:pt x="565" y="670"/>
                  </a:lnTo>
                  <a:lnTo>
                    <a:pt x="586" y="482"/>
                  </a:lnTo>
                  <a:lnTo>
                    <a:pt x="628" y="377"/>
                  </a:lnTo>
                  <a:lnTo>
                    <a:pt x="670" y="105"/>
                  </a:lnTo>
                  <a:lnTo>
                    <a:pt x="670" y="43"/>
                  </a:lnTo>
                  <a:lnTo>
                    <a:pt x="670" y="1"/>
                  </a:lnTo>
                  <a:lnTo>
                    <a:pt x="586" y="1"/>
                  </a:lnTo>
                  <a:lnTo>
                    <a:pt x="524" y="43"/>
                  </a:lnTo>
                  <a:lnTo>
                    <a:pt x="5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5" name="Google Shape;9215;p65"/>
            <p:cNvSpPr/>
            <p:nvPr/>
          </p:nvSpPr>
          <p:spPr>
            <a:xfrm>
              <a:off x="3120487" y="3025651"/>
              <a:ext cx="28411" cy="28568"/>
            </a:xfrm>
            <a:custGeom>
              <a:avLst/>
              <a:gdLst/>
              <a:ahLst/>
              <a:cxnLst/>
              <a:rect l="l" t="t" r="r" b="b"/>
              <a:pathLst>
                <a:path w="2386" h="2512" extrusionOk="0">
                  <a:moveTo>
                    <a:pt x="837" y="0"/>
                  </a:moveTo>
                  <a:lnTo>
                    <a:pt x="816" y="314"/>
                  </a:lnTo>
                  <a:lnTo>
                    <a:pt x="565" y="335"/>
                  </a:lnTo>
                  <a:lnTo>
                    <a:pt x="649" y="419"/>
                  </a:lnTo>
                  <a:lnTo>
                    <a:pt x="670" y="461"/>
                  </a:lnTo>
                  <a:lnTo>
                    <a:pt x="774" y="565"/>
                  </a:lnTo>
                  <a:lnTo>
                    <a:pt x="858" y="649"/>
                  </a:lnTo>
                  <a:lnTo>
                    <a:pt x="942" y="649"/>
                  </a:lnTo>
                  <a:lnTo>
                    <a:pt x="963" y="712"/>
                  </a:lnTo>
                  <a:lnTo>
                    <a:pt x="983" y="816"/>
                  </a:lnTo>
                  <a:lnTo>
                    <a:pt x="1025" y="837"/>
                  </a:lnTo>
                  <a:lnTo>
                    <a:pt x="1130" y="858"/>
                  </a:lnTo>
                  <a:lnTo>
                    <a:pt x="1193" y="879"/>
                  </a:lnTo>
                  <a:lnTo>
                    <a:pt x="1193" y="963"/>
                  </a:lnTo>
                  <a:lnTo>
                    <a:pt x="1130" y="1026"/>
                  </a:lnTo>
                  <a:lnTo>
                    <a:pt x="398" y="1026"/>
                  </a:lnTo>
                  <a:lnTo>
                    <a:pt x="42" y="1570"/>
                  </a:lnTo>
                  <a:lnTo>
                    <a:pt x="42" y="1674"/>
                  </a:lnTo>
                  <a:lnTo>
                    <a:pt x="84" y="1695"/>
                  </a:lnTo>
                  <a:lnTo>
                    <a:pt x="42" y="1758"/>
                  </a:lnTo>
                  <a:lnTo>
                    <a:pt x="84" y="1800"/>
                  </a:lnTo>
                  <a:lnTo>
                    <a:pt x="105" y="1821"/>
                  </a:lnTo>
                  <a:lnTo>
                    <a:pt x="105" y="1863"/>
                  </a:lnTo>
                  <a:lnTo>
                    <a:pt x="42" y="1904"/>
                  </a:lnTo>
                  <a:lnTo>
                    <a:pt x="21" y="1967"/>
                  </a:lnTo>
                  <a:lnTo>
                    <a:pt x="0" y="1988"/>
                  </a:lnTo>
                  <a:lnTo>
                    <a:pt x="105" y="2093"/>
                  </a:lnTo>
                  <a:lnTo>
                    <a:pt x="147" y="2218"/>
                  </a:lnTo>
                  <a:lnTo>
                    <a:pt x="251" y="2218"/>
                  </a:lnTo>
                  <a:lnTo>
                    <a:pt x="335" y="2323"/>
                  </a:lnTo>
                  <a:lnTo>
                    <a:pt x="628" y="2428"/>
                  </a:lnTo>
                  <a:lnTo>
                    <a:pt x="942" y="2428"/>
                  </a:lnTo>
                  <a:lnTo>
                    <a:pt x="1172" y="2511"/>
                  </a:lnTo>
                  <a:lnTo>
                    <a:pt x="1235" y="2428"/>
                  </a:lnTo>
                  <a:lnTo>
                    <a:pt x="1235" y="2386"/>
                  </a:lnTo>
                  <a:lnTo>
                    <a:pt x="1339" y="2281"/>
                  </a:lnTo>
                  <a:lnTo>
                    <a:pt x="1465" y="2218"/>
                  </a:lnTo>
                  <a:lnTo>
                    <a:pt x="1569" y="2197"/>
                  </a:lnTo>
                  <a:lnTo>
                    <a:pt x="1569" y="2135"/>
                  </a:lnTo>
                  <a:lnTo>
                    <a:pt x="1716" y="2009"/>
                  </a:lnTo>
                  <a:lnTo>
                    <a:pt x="1799" y="1863"/>
                  </a:lnTo>
                  <a:lnTo>
                    <a:pt x="1779" y="1779"/>
                  </a:lnTo>
                  <a:lnTo>
                    <a:pt x="1862" y="1674"/>
                  </a:lnTo>
                  <a:lnTo>
                    <a:pt x="2009" y="1507"/>
                  </a:lnTo>
                  <a:lnTo>
                    <a:pt x="2092" y="1507"/>
                  </a:lnTo>
                  <a:lnTo>
                    <a:pt x="2239" y="1444"/>
                  </a:lnTo>
                  <a:lnTo>
                    <a:pt x="2302" y="1340"/>
                  </a:lnTo>
                  <a:lnTo>
                    <a:pt x="2385" y="1277"/>
                  </a:lnTo>
                  <a:lnTo>
                    <a:pt x="2385" y="1235"/>
                  </a:lnTo>
                  <a:lnTo>
                    <a:pt x="2344" y="1172"/>
                  </a:lnTo>
                  <a:lnTo>
                    <a:pt x="2239" y="1172"/>
                  </a:lnTo>
                  <a:lnTo>
                    <a:pt x="2218" y="1256"/>
                  </a:lnTo>
                  <a:lnTo>
                    <a:pt x="2113" y="1172"/>
                  </a:lnTo>
                  <a:lnTo>
                    <a:pt x="2030" y="1172"/>
                  </a:lnTo>
                  <a:lnTo>
                    <a:pt x="1988" y="1130"/>
                  </a:lnTo>
                  <a:lnTo>
                    <a:pt x="1925" y="1130"/>
                  </a:lnTo>
                  <a:lnTo>
                    <a:pt x="1904" y="1088"/>
                  </a:lnTo>
                  <a:lnTo>
                    <a:pt x="1820" y="1088"/>
                  </a:lnTo>
                  <a:lnTo>
                    <a:pt x="1820" y="21"/>
                  </a:lnTo>
                  <a:lnTo>
                    <a:pt x="8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6" name="Google Shape;9216;p65"/>
            <p:cNvSpPr/>
            <p:nvPr/>
          </p:nvSpPr>
          <p:spPr>
            <a:xfrm>
              <a:off x="2965761" y="2909287"/>
              <a:ext cx="196343" cy="138983"/>
            </a:xfrm>
            <a:custGeom>
              <a:avLst/>
              <a:gdLst/>
              <a:ahLst/>
              <a:cxnLst/>
              <a:rect l="l" t="t" r="r" b="b"/>
              <a:pathLst>
                <a:path w="16489" h="12221" extrusionOk="0">
                  <a:moveTo>
                    <a:pt x="1381" y="1"/>
                  </a:moveTo>
                  <a:lnTo>
                    <a:pt x="1" y="22"/>
                  </a:lnTo>
                  <a:lnTo>
                    <a:pt x="21" y="168"/>
                  </a:lnTo>
                  <a:lnTo>
                    <a:pt x="105" y="482"/>
                  </a:lnTo>
                  <a:lnTo>
                    <a:pt x="168" y="587"/>
                  </a:lnTo>
                  <a:lnTo>
                    <a:pt x="231" y="691"/>
                  </a:lnTo>
                  <a:lnTo>
                    <a:pt x="168" y="712"/>
                  </a:lnTo>
                  <a:lnTo>
                    <a:pt x="168" y="796"/>
                  </a:lnTo>
                  <a:lnTo>
                    <a:pt x="189" y="901"/>
                  </a:lnTo>
                  <a:lnTo>
                    <a:pt x="356" y="1110"/>
                  </a:lnTo>
                  <a:lnTo>
                    <a:pt x="356" y="1152"/>
                  </a:lnTo>
                  <a:lnTo>
                    <a:pt x="314" y="1173"/>
                  </a:lnTo>
                  <a:lnTo>
                    <a:pt x="335" y="1256"/>
                  </a:lnTo>
                  <a:lnTo>
                    <a:pt x="461" y="1361"/>
                  </a:lnTo>
                  <a:lnTo>
                    <a:pt x="482" y="1486"/>
                  </a:lnTo>
                  <a:lnTo>
                    <a:pt x="440" y="1549"/>
                  </a:lnTo>
                  <a:lnTo>
                    <a:pt x="440" y="1654"/>
                  </a:lnTo>
                  <a:lnTo>
                    <a:pt x="524" y="1696"/>
                  </a:lnTo>
                  <a:lnTo>
                    <a:pt x="545" y="1779"/>
                  </a:lnTo>
                  <a:lnTo>
                    <a:pt x="545" y="1968"/>
                  </a:lnTo>
                  <a:lnTo>
                    <a:pt x="586" y="2114"/>
                  </a:lnTo>
                  <a:lnTo>
                    <a:pt x="691" y="2219"/>
                  </a:lnTo>
                  <a:lnTo>
                    <a:pt x="754" y="2219"/>
                  </a:lnTo>
                  <a:lnTo>
                    <a:pt x="942" y="2386"/>
                  </a:lnTo>
                  <a:lnTo>
                    <a:pt x="1005" y="2512"/>
                  </a:lnTo>
                  <a:lnTo>
                    <a:pt x="1047" y="2595"/>
                  </a:lnTo>
                  <a:lnTo>
                    <a:pt x="1172" y="2721"/>
                  </a:lnTo>
                  <a:lnTo>
                    <a:pt x="1214" y="2909"/>
                  </a:lnTo>
                  <a:lnTo>
                    <a:pt x="1277" y="2930"/>
                  </a:lnTo>
                  <a:lnTo>
                    <a:pt x="1361" y="3056"/>
                  </a:lnTo>
                  <a:lnTo>
                    <a:pt x="1298" y="3139"/>
                  </a:lnTo>
                  <a:lnTo>
                    <a:pt x="1277" y="3202"/>
                  </a:lnTo>
                  <a:lnTo>
                    <a:pt x="1319" y="3265"/>
                  </a:lnTo>
                  <a:lnTo>
                    <a:pt x="1298" y="3349"/>
                  </a:lnTo>
                  <a:lnTo>
                    <a:pt x="1214" y="3328"/>
                  </a:lnTo>
                  <a:lnTo>
                    <a:pt x="1172" y="3411"/>
                  </a:lnTo>
                  <a:lnTo>
                    <a:pt x="1193" y="3432"/>
                  </a:lnTo>
                  <a:lnTo>
                    <a:pt x="1277" y="3432"/>
                  </a:lnTo>
                  <a:lnTo>
                    <a:pt x="1277" y="3516"/>
                  </a:lnTo>
                  <a:lnTo>
                    <a:pt x="1214" y="3558"/>
                  </a:lnTo>
                  <a:lnTo>
                    <a:pt x="1151" y="3516"/>
                  </a:lnTo>
                  <a:lnTo>
                    <a:pt x="1005" y="3516"/>
                  </a:lnTo>
                  <a:lnTo>
                    <a:pt x="900" y="3453"/>
                  </a:lnTo>
                  <a:lnTo>
                    <a:pt x="775" y="3474"/>
                  </a:lnTo>
                  <a:lnTo>
                    <a:pt x="712" y="3516"/>
                  </a:lnTo>
                  <a:lnTo>
                    <a:pt x="858" y="3662"/>
                  </a:lnTo>
                  <a:lnTo>
                    <a:pt x="963" y="3725"/>
                  </a:lnTo>
                  <a:lnTo>
                    <a:pt x="963" y="3830"/>
                  </a:lnTo>
                  <a:lnTo>
                    <a:pt x="1005" y="3934"/>
                  </a:lnTo>
                  <a:lnTo>
                    <a:pt x="1109" y="3955"/>
                  </a:lnTo>
                  <a:lnTo>
                    <a:pt x="1235" y="4039"/>
                  </a:lnTo>
                  <a:lnTo>
                    <a:pt x="1235" y="4081"/>
                  </a:lnTo>
                  <a:lnTo>
                    <a:pt x="1319" y="4081"/>
                  </a:lnTo>
                  <a:lnTo>
                    <a:pt x="1402" y="4102"/>
                  </a:lnTo>
                  <a:lnTo>
                    <a:pt x="1381" y="4144"/>
                  </a:lnTo>
                  <a:lnTo>
                    <a:pt x="1423" y="4206"/>
                  </a:lnTo>
                  <a:lnTo>
                    <a:pt x="1507" y="4186"/>
                  </a:lnTo>
                  <a:lnTo>
                    <a:pt x="1591" y="4186"/>
                  </a:lnTo>
                  <a:lnTo>
                    <a:pt x="1674" y="4081"/>
                  </a:lnTo>
                  <a:lnTo>
                    <a:pt x="1716" y="4081"/>
                  </a:lnTo>
                  <a:lnTo>
                    <a:pt x="1695" y="4186"/>
                  </a:lnTo>
                  <a:lnTo>
                    <a:pt x="1716" y="4374"/>
                  </a:lnTo>
                  <a:lnTo>
                    <a:pt x="1905" y="4562"/>
                  </a:lnTo>
                  <a:lnTo>
                    <a:pt x="2009" y="4583"/>
                  </a:lnTo>
                  <a:lnTo>
                    <a:pt x="2051" y="4583"/>
                  </a:lnTo>
                  <a:lnTo>
                    <a:pt x="2114" y="4667"/>
                  </a:lnTo>
                  <a:lnTo>
                    <a:pt x="2197" y="4897"/>
                  </a:lnTo>
                  <a:lnTo>
                    <a:pt x="2197" y="5127"/>
                  </a:lnTo>
                  <a:lnTo>
                    <a:pt x="2156" y="5315"/>
                  </a:lnTo>
                  <a:lnTo>
                    <a:pt x="2051" y="5462"/>
                  </a:lnTo>
                  <a:lnTo>
                    <a:pt x="2093" y="5546"/>
                  </a:lnTo>
                  <a:lnTo>
                    <a:pt x="2197" y="5650"/>
                  </a:lnTo>
                  <a:lnTo>
                    <a:pt x="2239" y="5629"/>
                  </a:lnTo>
                  <a:lnTo>
                    <a:pt x="2260" y="5713"/>
                  </a:lnTo>
                  <a:lnTo>
                    <a:pt x="2407" y="5734"/>
                  </a:lnTo>
                  <a:lnTo>
                    <a:pt x="2449" y="5859"/>
                  </a:lnTo>
                  <a:lnTo>
                    <a:pt x="2679" y="6131"/>
                  </a:lnTo>
                  <a:lnTo>
                    <a:pt x="2762" y="6152"/>
                  </a:lnTo>
                  <a:lnTo>
                    <a:pt x="2804" y="6236"/>
                  </a:lnTo>
                  <a:lnTo>
                    <a:pt x="2888" y="6341"/>
                  </a:lnTo>
                  <a:lnTo>
                    <a:pt x="3034" y="6362"/>
                  </a:lnTo>
                  <a:lnTo>
                    <a:pt x="3076" y="6445"/>
                  </a:lnTo>
                  <a:lnTo>
                    <a:pt x="3076" y="6571"/>
                  </a:lnTo>
                  <a:lnTo>
                    <a:pt x="3160" y="6655"/>
                  </a:lnTo>
                  <a:lnTo>
                    <a:pt x="3160" y="6717"/>
                  </a:lnTo>
                  <a:lnTo>
                    <a:pt x="3202" y="6822"/>
                  </a:lnTo>
                  <a:lnTo>
                    <a:pt x="3286" y="6864"/>
                  </a:lnTo>
                  <a:lnTo>
                    <a:pt x="3474" y="6780"/>
                  </a:lnTo>
                  <a:lnTo>
                    <a:pt x="3578" y="6613"/>
                  </a:lnTo>
                  <a:lnTo>
                    <a:pt x="3578" y="6487"/>
                  </a:lnTo>
                  <a:lnTo>
                    <a:pt x="3495" y="6445"/>
                  </a:lnTo>
                  <a:lnTo>
                    <a:pt x="3474" y="6341"/>
                  </a:lnTo>
                  <a:lnTo>
                    <a:pt x="3411" y="6278"/>
                  </a:lnTo>
                  <a:lnTo>
                    <a:pt x="3390" y="6173"/>
                  </a:lnTo>
                  <a:lnTo>
                    <a:pt x="3286" y="6131"/>
                  </a:lnTo>
                  <a:lnTo>
                    <a:pt x="3265" y="6048"/>
                  </a:lnTo>
                  <a:lnTo>
                    <a:pt x="3202" y="5964"/>
                  </a:lnTo>
                  <a:lnTo>
                    <a:pt x="3139" y="5943"/>
                  </a:lnTo>
                  <a:lnTo>
                    <a:pt x="3097" y="5964"/>
                  </a:lnTo>
                  <a:lnTo>
                    <a:pt x="3097" y="6048"/>
                  </a:lnTo>
                  <a:lnTo>
                    <a:pt x="3055" y="6069"/>
                  </a:lnTo>
                  <a:lnTo>
                    <a:pt x="3055" y="5985"/>
                  </a:lnTo>
                  <a:lnTo>
                    <a:pt x="2972" y="5943"/>
                  </a:lnTo>
                  <a:lnTo>
                    <a:pt x="2867" y="5818"/>
                  </a:lnTo>
                  <a:lnTo>
                    <a:pt x="2846" y="5734"/>
                  </a:lnTo>
                  <a:lnTo>
                    <a:pt x="2888" y="5629"/>
                  </a:lnTo>
                  <a:lnTo>
                    <a:pt x="2888" y="5504"/>
                  </a:lnTo>
                  <a:lnTo>
                    <a:pt x="2804" y="5399"/>
                  </a:lnTo>
                  <a:lnTo>
                    <a:pt x="2846" y="5294"/>
                  </a:lnTo>
                  <a:lnTo>
                    <a:pt x="2846" y="5232"/>
                  </a:lnTo>
                  <a:lnTo>
                    <a:pt x="2783" y="5148"/>
                  </a:lnTo>
                  <a:lnTo>
                    <a:pt x="2783" y="5085"/>
                  </a:lnTo>
                  <a:lnTo>
                    <a:pt x="2721" y="5002"/>
                  </a:lnTo>
                  <a:lnTo>
                    <a:pt x="2721" y="4897"/>
                  </a:lnTo>
                  <a:lnTo>
                    <a:pt x="2679" y="4834"/>
                  </a:lnTo>
                  <a:lnTo>
                    <a:pt x="2679" y="4688"/>
                  </a:lnTo>
                  <a:lnTo>
                    <a:pt x="2721" y="4604"/>
                  </a:lnTo>
                  <a:lnTo>
                    <a:pt x="2658" y="4395"/>
                  </a:lnTo>
                  <a:lnTo>
                    <a:pt x="2616" y="4290"/>
                  </a:lnTo>
                  <a:lnTo>
                    <a:pt x="2553" y="4206"/>
                  </a:lnTo>
                  <a:lnTo>
                    <a:pt x="2532" y="4186"/>
                  </a:lnTo>
                  <a:lnTo>
                    <a:pt x="2532" y="4248"/>
                  </a:lnTo>
                  <a:lnTo>
                    <a:pt x="2532" y="4290"/>
                  </a:lnTo>
                  <a:lnTo>
                    <a:pt x="2469" y="4353"/>
                  </a:lnTo>
                  <a:lnTo>
                    <a:pt x="2365" y="4186"/>
                  </a:lnTo>
                  <a:lnTo>
                    <a:pt x="2365" y="4102"/>
                  </a:lnTo>
                  <a:lnTo>
                    <a:pt x="2407" y="4039"/>
                  </a:lnTo>
                  <a:lnTo>
                    <a:pt x="2365" y="3976"/>
                  </a:lnTo>
                  <a:lnTo>
                    <a:pt x="2323" y="3955"/>
                  </a:lnTo>
                  <a:lnTo>
                    <a:pt x="2281" y="3746"/>
                  </a:lnTo>
                  <a:lnTo>
                    <a:pt x="2197" y="3579"/>
                  </a:lnTo>
                  <a:lnTo>
                    <a:pt x="2135" y="3558"/>
                  </a:lnTo>
                  <a:lnTo>
                    <a:pt x="2030" y="3453"/>
                  </a:lnTo>
                  <a:lnTo>
                    <a:pt x="2030" y="3328"/>
                  </a:lnTo>
                  <a:lnTo>
                    <a:pt x="2051" y="3202"/>
                  </a:lnTo>
                  <a:lnTo>
                    <a:pt x="1946" y="3056"/>
                  </a:lnTo>
                  <a:lnTo>
                    <a:pt x="1884" y="3035"/>
                  </a:lnTo>
                  <a:lnTo>
                    <a:pt x="1821" y="2993"/>
                  </a:lnTo>
                  <a:lnTo>
                    <a:pt x="1821" y="2846"/>
                  </a:lnTo>
                  <a:lnTo>
                    <a:pt x="1737" y="2784"/>
                  </a:lnTo>
                  <a:lnTo>
                    <a:pt x="1633" y="2742"/>
                  </a:lnTo>
                  <a:lnTo>
                    <a:pt x="1612" y="2637"/>
                  </a:lnTo>
                  <a:lnTo>
                    <a:pt x="1633" y="2574"/>
                  </a:lnTo>
                  <a:lnTo>
                    <a:pt x="1612" y="2407"/>
                  </a:lnTo>
                  <a:lnTo>
                    <a:pt x="1465" y="2302"/>
                  </a:lnTo>
                  <a:lnTo>
                    <a:pt x="1402" y="2219"/>
                  </a:lnTo>
                  <a:lnTo>
                    <a:pt x="1319" y="2198"/>
                  </a:lnTo>
                  <a:lnTo>
                    <a:pt x="1319" y="2093"/>
                  </a:lnTo>
                  <a:lnTo>
                    <a:pt x="1235" y="1947"/>
                  </a:lnTo>
                  <a:lnTo>
                    <a:pt x="1193" y="1863"/>
                  </a:lnTo>
                  <a:lnTo>
                    <a:pt x="1235" y="1779"/>
                  </a:lnTo>
                  <a:lnTo>
                    <a:pt x="1214" y="1361"/>
                  </a:lnTo>
                  <a:lnTo>
                    <a:pt x="1193" y="1131"/>
                  </a:lnTo>
                  <a:lnTo>
                    <a:pt x="1235" y="1005"/>
                  </a:lnTo>
                  <a:lnTo>
                    <a:pt x="1298" y="796"/>
                  </a:lnTo>
                  <a:lnTo>
                    <a:pt x="1277" y="691"/>
                  </a:lnTo>
                  <a:lnTo>
                    <a:pt x="1235" y="545"/>
                  </a:lnTo>
                  <a:lnTo>
                    <a:pt x="1319" y="691"/>
                  </a:lnTo>
                  <a:lnTo>
                    <a:pt x="1486" y="754"/>
                  </a:lnTo>
                  <a:lnTo>
                    <a:pt x="1570" y="921"/>
                  </a:lnTo>
                  <a:lnTo>
                    <a:pt x="1633" y="963"/>
                  </a:lnTo>
                  <a:lnTo>
                    <a:pt x="1737" y="963"/>
                  </a:lnTo>
                  <a:lnTo>
                    <a:pt x="1800" y="921"/>
                  </a:lnTo>
                  <a:lnTo>
                    <a:pt x="1884" y="1026"/>
                  </a:lnTo>
                  <a:lnTo>
                    <a:pt x="1925" y="1068"/>
                  </a:lnTo>
                  <a:lnTo>
                    <a:pt x="2030" y="1068"/>
                  </a:lnTo>
                  <a:lnTo>
                    <a:pt x="2156" y="1152"/>
                  </a:lnTo>
                  <a:lnTo>
                    <a:pt x="2156" y="1214"/>
                  </a:lnTo>
                  <a:lnTo>
                    <a:pt x="2093" y="1319"/>
                  </a:lnTo>
                  <a:lnTo>
                    <a:pt x="2093" y="1382"/>
                  </a:lnTo>
                  <a:lnTo>
                    <a:pt x="2135" y="1549"/>
                  </a:lnTo>
                  <a:lnTo>
                    <a:pt x="2156" y="1737"/>
                  </a:lnTo>
                  <a:lnTo>
                    <a:pt x="2218" y="1842"/>
                  </a:lnTo>
                  <a:lnTo>
                    <a:pt x="2239" y="1968"/>
                  </a:lnTo>
                  <a:lnTo>
                    <a:pt x="2218" y="2051"/>
                  </a:lnTo>
                  <a:lnTo>
                    <a:pt x="2239" y="2156"/>
                  </a:lnTo>
                  <a:lnTo>
                    <a:pt x="2407" y="2323"/>
                  </a:lnTo>
                  <a:lnTo>
                    <a:pt x="2365" y="2386"/>
                  </a:lnTo>
                  <a:lnTo>
                    <a:pt x="2344" y="2470"/>
                  </a:lnTo>
                  <a:lnTo>
                    <a:pt x="2407" y="2533"/>
                  </a:lnTo>
                  <a:lnTo>
                    <a:pt x="2428" y="2533"/>
                  </a:lnTo>
                  <a:lnTo>
                    <a:pt x="2469" y="2595"/>
                  </a:lnTo>
                  <a:lnTo>
                    <a:pt x="2532" y="2784"/>
                  </a:lnTo>
                  <a:lnTo>
                    <a:pt x="2616" y="2805"/>
                  </a:lnTo>
                  <a:lnTo>
                    <a:pt x="2658" y="2909"/>
                  </a:lnTo>
                  <a:lnTo>
                    <a:pt x="2658" y="3035"/>
                  </a:lnTo>
                  <a:lnTo>
                    <a:pt x="2721" y="3097"/>
                  </a:lnTo>
                  <a:lnTo>
                    <a:pt x="2783" y="3118"/>
                  </a:lnTo>
                  <a:lnTo>
                    <a:pt x="2846" y="3244"/>
                  </a:lnTo>
                  <a:lnTo>
                    <a:pt x="2867" y="3349"/>
                  </a:lnTo>
                  <a:lnTo>
                    <a:pt x="2951" y="3411"/>
                  </a:lnTo>
                  <a:lnTo>
                    <a:pt x="2972" y="3453"/>
                  </a:lnTo>
                  <a:lnTo>
                    <a:pt x="3055" y="3453"/>
                  </a:lnTo>
                  <a:lnTo>
                    <a:pt x="3097" y="3516"/>
                  </a:lnTo>
                  <a:lnTo>
                    <a:pt x="3181" y="3453"/>
                  </a:lnTo>
                  <a:lnTo>
                    <a:pt x="3244" y="3516"/>
                  </a:lnTo>
                  <a:lnTo>
                    <a:pt x="3244" y="3642"/>
                  </a:lnTo>
                  <a:lnTo>
                    <a:pt x="3181" y="3725"/>
                  </a:lnTo>
                  <a:lnTo>
                    <a:pt x="3202" y="3872"/>
                  </a:lnTo>
                  <a:lnTo>
                    <a:pt x="3390" y="4060"/>
                  </a:lnTo>
                  <a:lnTo>
                    <a:pt x="3474" y="4039"/>
                  </a:lnTo>
                  <a:lnTo>
                    <a:pt x="3558" y="4060"/>
                  </a:lnTo>
                  <a:lnTo>
                    <a:pt x="3516" y="4165"/>
                  </a:lnTo>
                  <a:lnTo>
                    <a:pt x="3578" y="4269"/>
                  </a:lnTo>
                  <a:lnTo>
                    <a:pt x="3683" y="4290"/>
                  </a:lnTo>
                  <a:lnTo>
                    <a:pt x="3767" y="4290"/>
                  </a:lnTo>
                  <a:lnTo>
                    <a:pt x="3850" y="4395"/>
                  </a:lnTo>
                  <a:lnTo>
                    <a:pt x="3892" y="4499"/>
                  </a:lnTo>
                  <a:lnTo>
                    <a:pt x="3976" y="4520"/>
                  </a:lnTo>
                  <a:lnTo>
                    <a:pt x="3997" y="4499"/>
                  </a:lnTo>
                  <a:lnTo>
                    <a:pt x="4018" y="4520"/>
                  </a:lnTo>
                  <a:lnTo>
                    <a:pt x="4039" y="4604"/>
                  </a:lnTo>
                  <a:lnTo>
                    <a:pt x="3997" y="4667"/>
                  </a:lnTo>
                  <a:lnTo>
                    <a:pt x="3934" y="4604"/>
                  </a:lnTo>
                  <a:lnTo>
                    <a:pt x="3850" y="4625"/>
                  </a:lnTo>
                  <a:lnTo>
                    <a:pt x="3767" y="4730"/>
                  </a:lnTo>
                  <a:lnTo>
                    <a:pt x="3704" y="4897"/>
                  </a:lnTo>
                  <a:lnTo>
                    <a:pt x="3725" y="5002"/>
                  </a:lnTo>
                  <a:lnTo>
                    <a:pt x="3809" y="5085"/>
                  </a:lnTo>
                  <a:lnTo>
                    <a:pt x="3913" y="5085"/>
                  </a:lnTo>
                  <a:lnTo>
                    <a:pt x="3997" y="5148"/>
                  </a:lnTo>
                  <a:lnTo>
                    <a:pt x="4206" y="5315"/>
                  </a:lnTo>
                  <a:lnTo>
                    <a:pt x="4353" y="5357"/>
                  </a:lnTo>
                  <a:lnTo>
                    <a:pt x="4415" y="5357"/>
                  </a:lnTo>
                  <a:lnTo>
                    <a:pt x="4436" y="5420"/>
                  </a:lnTo>
                  <a:lnTo>
                    <a:pt x="4499" y="5525"/>
                  </a:lnTo>
                  <a:lnTo>
                    <a:pt x="4541" y="5608"/>
                  </a:lnTo>
                  <a:lnTo>
                    <a:pt x="4499" y="5713"/>
                  </a:lnTo>
                  <a:lnTo>
                    <a:pt x="4415" y="5734"/>
                  </a:lnTo>
                  <a:lnTo>
                    <a:pt x="4436" y="5776"/>
                  </a:lnTo>
                  <a:lnTo>
                    <a:pt x="4520" y="5838"/>
                  </a:lnTo>
                  <a:lnTo>
                    <a:pt x="4708" y="5880"/>
                  </a:lnTo>
                  <a:lnTo>
                    <a:pt x="4708" y="5964"/>
                  </a:lnTo>
                  <a:lnTo>
                    <a:pt x="4750" y="5985"/>
                  </a:lnTo>
                  <a:lnTo>
                    <a:pt x="4897" y="6131"/>
                  </a:lnTo>
                  <a:lnTo>
                    <a:pt x="5085" y="6362"/>
                  </a:lnTo>
                  <a:lnTo>
                    <a:pt x="5231" y="6592"/>
                  </a:lnTo>
                  <a:lnTo>
                    <a:pt x="5399" y="6801"/>
                  </a:lnTo>
                  <a:lnTo>
                    <a:pt x="5399" y="6906"/>
                  </a:lnTo>
                  <a:lnTo>
                    <a:pt x="5608" y="7178"/>
                  </a:lnTo>
                  <a:lnTo>
                    <a:pt x="5650" y="7282"/>
                  </a:lnTo>
                  <a:lnTo>
                    <a:pt x="5587" y="7408"/>
                  </a:lnTo>
                  <a:lnTo>
                    <a:pt x="5650" y="7491"/>
                  </a:lnTo>
                  <a:lnTo>
                    <a:pt x="5692" y="7638"/>
                  </a:lnTo>
                  <a:lnTo>
                    <a:pt x="5817" y="7952"/>
                  </a:lnTo>
                  <a:lnTo>
                    <a:pt x="5817" y="8077"/>
                  </a:lnTo>
                  <a:lnTo>
                    <a:pt x="5775" y="8182"/>
                  </a:lnTo>
                  <a:lnTo>
                    <a:pt x="5650" y="8287"/>
                  </a:lnTo>
                  <a:lnTo>
                    <a:pt x="5608" y="8370"/>
                  </a:lnTo>
                  <a:lnTo>
                    <a:pt x="5671" y="8370"/>
                  </a:lnTo>
                  <a:lnTo>
                    <a:pt x="5754" y="8454"/>
                  </a:lnTo>
                  <a:lnTo>
                    <a:pt x="5692" y="8496"/>
                  </a:lnTo>
                  <a:lnTo>
                    <a:pt x="5566" y="8496"/>
                  </a:lnTo>
                  <a:lnTo>
                    <a:pt x="5482" y="8538"/>
                  </a:lnTo>
                  <a:lnTo>
                    <a:pt x="5482" y="8579"/>
                  </a:lnTo>
                  <a:lnTo>
                    <a:pt x="5566" y="8789"/>
                  </a:lnTo>
                  <a:lnTo>
                    <a:pt x="5650" y="8872"/>
                  </a:lnTo>
                  <a:lnTo>
                    <a:pt x="5650" y="8956"/>
                  </a:lnTo>
                  <a:lnTo>
                    <a:pt x="5754" y="9103"/>
                  </a:lnTo>
                  <a:lnTo>
                    <a:pt x="5796" y="9228"/>
                  </a:lnTo>
                  <a:lnTo>
                    <a:pt x="5859" y="9291"/>
                  </a:lnTo>
                  <a:lnTo>
                    <a:pt x="5922" y="9291"/>
                  </a:lnTo>
                  <a:lnTo>
                    <a:pt x="5943" y="9333"/>
                  </a:lnTo>
                  <a:lnTo>
                    <a:pt x="6131" y="9395"/>
                  </a:lnTo>
                  <a:lnTo>
                    <a:pt x="6278" y="9375"/>
                  </a:lnTo>
                  <a:lnTo>
                    <a:pt x="6340" y="9375"/>
                  </a:lnTo>
                  <a:lnTo>
                    <a:pt x="6299" y="9437"/>
                  </a:lnTo>
                  <a:lnTo>
                    <a:pt x="6299" y="9500"/>
                  </a:lnTo>
                  <a:lnTo>
                    <a:pt x="6424" y="9542"/>
                  </a:lnTo>
                  <a:lnTo>
                    <a:pt x="6591" y="9688"/>
                  </a:lnTo>
                  <a:lnTo>
                    <a:pt x="6696" y="9835"/>
                  </a:lnTo>
                  <a:lnTo>
                    <a:pt x="6759" y="9960"/>
                  </a:lnTo>
                  <a:lnTo>
                    <a:pt x="6863" y="10023"/>
                  </a:lnTo>
                  <a:lnTo>
                    <a:pt x="6926" y="10002"/>
                  </a:lnTo>
                  <a:lnTo>
                    <a:pt x="7031" y="10044"/>
                  </a:lnTo>
                  <a:lnTo>
                    <a:pt x="7115" y="10044"/>
                  </a:lnTo>
                  <a:lnTo>
                    <a:pt x="7345" y="10149"/>
                  </a:lnTo>
                  <a:lnTo>
                    <a:pt x="7428" y="10149"/>
                  </a:lnTo>
                  <a:lnTo>
                    <a:pt x="7449" y="10107"/>
                  </a:lnTo>
                  <a:lnTo>
                    <a:pt x="7512" y="10107"/>
                  </a:lnTo>
                  <a:lnTo>
                    <a:pt x="7575" y="10170"/>
                  </a:lnTo>
                  <a:lnTo>
                    <a:pt x="7847" y="10442"/>
                  </a:lnTo>
                  <a:lnTo>
                    <a:pt x="7910" y="10442"/>
                  </a:lnTo>
                  <a:lnTo>
                    <a:pt x="8098" y="10630"/>
                  </a:lnTo>
                  <a:lnTo>
                    <a:pt x="8328" y="10735"/>
                  </a:lnTo>
                  <a:lnTo>
                    <a:pt x="8621" y="10756"/>
                  </a:lnTo>
                  <a:lnTo>
                    <a:pt x="8747" y="10839"/>
                  </a:lnTo>
                  <a:lnTo>
                    <a:pt x="8830" y="10965"/>
                  </a:lnTo>
                  <a:lnTo>
                    <a:pt x="8998" y="10965"/>
                  </a:lnTo>
                  <a:lnTo>
                    <a:pt x="9144" y="11048"/>
                  </a:lnTo>
                  <a:lnTo>
                    <a:pt x="9228" y="10986"/>
                  </a:lnTo>
                  <a:lnTo>
                    <a:pt x="9249" y="11007"/>
                  </a:lnTo>
                  <a:lnTo>
                    <a:pt x="9332" y="11153"/>
                  </a:lnTo>
                  <a:lnTo>
                    <a:pt x="9479" y="11216"/>
                  </a:lnTo>
                  <a:lnTo>
                    <a:pt x="9625" y="11216"/>
                  </a:lnTo>
                  <a:lnTo>
                    <a:pt x="9730" y="11279"/>
                  </a:lnTo>
                  <a:lnTo>
                    <a:pt x="9960" y="11362"/>
                  </a:lnTo>
                  <a:lnTo>
                    <a:pt x="10148" y="11362"/>
                  </a:lnTo>
                  <a:lnTo>
                    <a:pt x="10295" y="11467"/>
                  </a:lnTo>
                  <a:lnTo>
                    <a:pt x="10588" y="11572"/>
                  </a:lnTo>
                  <a:lnTo>
                    <a:pt x="10692" y="11530"/>
                  </a:lnTo>
                  <a:lnTo>
                    <a:pt x="11006" y="11404"/>
                  </a:lnTo>
                  <a:lnTo>
                    <a:pt x="11111" y="11404"/>
                  </a:lnTo>
                  <a:lnTo>
                    <a:pt x="11299" y="11300"/>
                  </a:lnTo>
                  <a:lnTo>
                    <a:pt x="11404" y="11279"/>
                  </a:lnTo>
                  <a:lnTo>
                    <a:pt x="11613" y="11279"/>
                  </a:lnTo>
                  <a:lnTo>
                    <a:pt x="11613" y="11258"/>
                  </a:lnTo>
                  <a:lnTo>
                    <a:pt x="11467" y="11216"/>
                  </a:lnTo>
                  <a:lnTo>
                    <a:pt x="11404" y="11216"/>
                  </a:lnTo>
                  <a:lnTo>
                    <a:pt x="11404" y="11174"/>
                  </a:lnTo>
                  <a:lnTo>
                    <a:pt x="11529" y="11090"/>
                  </a:lnTo>
                  <a:lnTo>
                    <a:pt x="11550" y="11111"/>
                  </a:lnTo>
                  <a:lnTo>
                    <a:pt x="11550" y="11195"/>
                  </a:lnTo>
                  <a:lnTo>
                    <a:pt x="11634" y="11153"/>
                  </a:lnTo>
                  <a:lnTo>
                    <a:pt x="11718" y="11153"/>
                  </a:lnTo>
                  <a:lnTo>
                    <a:pt x="11718" y="11195"/>
                  </a:lnTo>
                  <a:lnTo>
                    <a:pt x="11655" y="11195"/>
                  </a:lnTo>
                  <a:lnTo>
                    <a:pt x="11634" y="11216"/>
                  </a:lnTo>
                  <a:lnTo>
                    <a:pt x="11655" y="11258"/>
                  </a:lnTo>
                  <a:lnTo>
                    <a:pt x="11760" y="11258"/>
                  </a:lnTo>
                  <a:lnTo>
                    <a:pt x="11864" y="11279"/>
                  </a:lnTo>
                  <a:lnTo>
                    <a:pt x="12032" y="11404"/>
                  </a:lnTo>
                  <a:lnTo>
                    <a:pt x="12094" y="11467"/>
                  </a:lnTo>
                  <a:lnTo>
                    <a:pt x="12094" y="11425"/>
                  </a:lnTo>
                  <a:lnTo>
                    <a:pt x="11969" y="11300"/>
                  </a:lnTo>
                  <a:lnTo>
                    <a:pt x="11780" y="11216"/>
                  </a:lnTo>
                  <a:lnTo>
                    <a:pt x="11780" y="11174"/>
                  </a:lnTo>
                  <a:lnTo>
                    <a:pt x="11822" y="11174"/>
                  </a:lnTo>
                  <a:lnTo>
                    <a:pt x="11843" y="11195"/>
                  </a:lnTo>
                  <a:lnTo>
                    <a:pt x="11948" y="11216"/>
                  </a:lnTo>
                  <a:lnTo>
                    <a:pt x="12053" y="11300"/>
                  </a:lnTo>
                  <a:lnTo>
                    <a:pt x="12157" y="11425"/>
                  </a:lnTo>
                  <a:lnTo>
                    <a:pt x="12157" y="11488"/>
                  </a:lnTo>
                  <a:lnTo>
                    <a:pt x="12199" y="11530"/>
                  </a:lnTo>
                  <a:lnTo>
                    <a:pt x="12597" y="11885"/>
                  </a:lnTo>
                  <a:lnTo>
                    <a:pt x="12722" y="11906"/>
                  </a:lnTo>
                  <a:lnTo>
                    <a:pt x="12764" y="11990"/>
                  </a:lnTo>
                  <a:lnTo>
                    <a:pt x="12910" y="12116"/>
                  </a:lnTo>
                  <a:lnTo>
                    <a:pt x="12994" y="12220"/>
                  </a:lnTo>
                  <a:lnTo>
                    <a:pt x="13015" y="12199"/>
                  </a:lnTo>
                  <a:lnTo>
                    <a:pt x="13036" y="12136"/>
                  </a:lnTo>
                  <a:lnTo>
                    <a:pt x="13099" y="12095"/>
                  </a:lnTo>
                  <a:lnTo>
                    <a:pt x="13099" y="12053"/>
                  </a:lnTo>
                  <a:lnTo>
                    <a:pt x="13078" y="12032"/>
                  </a:lnTo>
                  <a:lnTo>
                    <a:pt x="13036" y="11990"/>
                  </a:lnTo>
                  <a:lnTo>
                    <a:pt x="13078" y="11927"/>
                  </a:lnTo>
                  <a:lnTo>
                    <a:pt x="13036" y="11906"/>
                  </a:lnTo>
                  <a:lnTo>
                    <a:pt x="13036" y="11802"/>
                  </a:lnTo>
                  <a:lnTo>
                    <a:pt x="13392" y="11258"/>
                  </a:lnTo>
                  <a:lnTo>
                    <a:pt x="14124" y="11258"/>
                  </a:lnTo>
                  <a:lnTo>
                    <a:pt x="14187" y="11195"/>
                  </a:lnTo>
                  <a:lnTo>
                    <a:pt x="14187" y="11111"/>
                  </a:lnTo>
                  <a:lnTo>
                    <a:pt x="14124" y="11090"/>
                  </a:lnTo>
                  <a:lnTo>
                    <a:pt x="14019" y="11069"/>
                  </a:lnTo>
                  <a:lnTo>
                    <a:pt x="13977" y="11048"/>
                  </a:lnTo>
                  <a:lnTo>
                    <a:pt x="13957" y="10944"/>
                  </a:lnTo>
                  <a:lnTo>
                    <a:pt x="13936" y="10881"/>
                  </a:lnTo>
                  <a:lnTo>
                    <a:pt x="13852" y="10881"/>
                  </a:lnTo>
                  <a:lnTo>
                    <a:pt x="13768" y="10797"/>
                  </a:lnTo>
                  <a:lnTo>
                    <a:pt x="13664" y="10693"/>
                  </a:lnTo>
                  <a:lnTo>
                    <a:pt x="13643" y="10651"/>
                  </a:lnTo>
                  <a:lnTo>
                    <a:pt x="13559" y="10567"/>
                  </a:lnTo>
                  <a:lnTo>
                    <a:pt x="13810" y="10546"/>
                  </a:lnTo>
                  <a:lnTo>
                    <a:pt x="13831" y="10232"/>
                  </a:lnTo>
                  <a:lnTo>
                    <a:pt x="14814" y="10253"/>
                  </a:lnTo>
                  <a:lnTo>
                    <a:pt x="14856" y="10170"/>
                  </a:lnTo>
                  <a:lnTo>
                    <a:pt x="14898" y="10128"/>
                  </a:lnTo>
                  <a:lnTo>
                    <a:pt x="14982" y="10128"/>
                  </a:lnTo>
                  <a:lnTo>
                    <a:pt x="14982" y="10170"/>
                  </a:lnTo>
                  <a:lnTo>
                    <a:pt x="15003" y="10212"/>
                  </a:lnTo>
                  <a:lnTo>
                    <a:pt x="15024" y="10170"/>
                  </a:lnTo>
                  <a:lnTo>
                    <a:pt x="15086" y="10149"/>
                  </a:lnTo>
                  <a:lnTo>
                    <a:pt x="15086" y="10128"/>
                  </a:lnTo>
                  <a:lnTo>
                    <a:pt x="15170" y="10044"/>
                  </a:lnTo>
                  <a:lnTo>
                    <a:pt x="15191" y="9940"/>
                  </a:lnTo>
                  <a:lnTo>
                    <a:pt x="15212" y="9898"/>
                  </a:lnTo>
                  <a:lnTo>
                    <a:pt x="15317" y="9898"/>
                  </a:lnTo>
                  <a:lnTo>
                    <a:pt x="15421" y="9793"/>
                  </a:lnTo>
                  <a:lnTo>
                    <a:pt x="15526" y="9647"/>
                  </a:lnTo>
                  <a:lnTo>
                    <a:pt x="15610" y="9626"/>
                  </a:lnTo>
                  <a:lnTo>
                    <a:pt x="15610" y="9626"/>
                  </a:lnTo>
                  <a:lnTo>
                    <a:pt x="15589" y="9730"/>
                  </a:lnTo>
                  <a:lnTo>
                    <a:pt x="15526" y="9793"/>
                  </a:lnTo>
                  <a:lnTo>
                    <a:pt x="15547" y="9835"/>
                  </a:lnTo>
                  <a:lnTo>
                    <a:pt x="15651" y="9919"/>
                  </a:lnTo>
                  <a:lnTo>
                    <a:pt x="15714" y="10023"/>
                  </a:lnTo>
                  <a:lnTo>
                    <a:pt x="15735" y="10002"/>
                  </a:lnTo>
                  <a:lnTo>
                    <a:pt x="15840" y="9814"/>
                  </a:lnTo>
                  <a:lnTo>
                    <a:pt x="15944" y="9437"/>
                  </a:lnTo>
                  <a:lnTo>
                    <a:pt x="16007" y="9333"/>
                  </a:lnTo>
                  <a:lnTo>
                    <a:pt x="15944" y="9375"/>
                  </a:lnTo>
                  <a:lnTo>
                    <a:pt x="15902" y="9416"/>
                  </a:lnTo>
                  <a:lnTo>
                    <a:pt x="15840" y="9395"/>
                  </a:lnTo>
                  <a:lnTo>
                    <a:pt x="15840" y="9333"/>
                  </a:lnTo>
                  <a:lnTo>
                    <a:pt x="15965" y="9207"/>
                  </a:lnTo>
                  <a:lnTo>
                    <a:pt x="16007" y="9123"/>
                  </a:lnTo>
                  <a:lnTo>
                    <a:pt x="15902" y="9123"/>
                  </a:lnTo>
                  <a:lnTo>
                    <a:pt x="15819" y="9061"/>
                  </a:lnTo>
                  <a:lnTo>
                    <a:pt x="15840" y="9019"/>
                  </a:lnTo>
                  <a:lnTo>
                    <a:pt x="15965" y="8956"/>
                  </a:lnTo>
                  <a:lnTo>
                    <a:pt x="15965" y="8789"/>
                  </a:lnTo>
                  <a:lnTo>
                    <a:pt x="16028" y="8705"/>
                  </a:lnTo>
                  <a:lnTo>
                    <a:pt x="16279" y="8475"/>
                  </a:lnTo>
                  <a:lnTo>
                    <a:pt x="16426" y="8266"/>
                  </a:lnTo>
                  <a:lnTo>
                    <a:pt x="16488" y="8119"/>
                  </a:lnTo>
                  <a:lnTo>
                    <a:pt x="16488" y="8015"/>
                  </a:lnTo>
                  <a:lnTo>
                    <a:pt x="16321" y="7763"/>
                  </a:lnTo>
                  <a:lnTo>
                    <a:pt x="16216" y="7805"/>
                  </a:lnTo>
                  <a:lnTo>
                    <a:pt x="16237" y="7847"/>
                  </a:lnTo>
                  <a:lnTo>
                    <a:pt x="16174" y="7868"/>
                  </a:lnTo>
                  <a:lnTo>
                    <a:pt x="15923" y="7826"/>
                  </a:lnTo>
                  <a:lnTo>
                    <a:pt x="15693" y="7826"/>
                  </a:lnTo>
                  <a:lnTo>
                    <a:pt x="15693" y="7868"/>
                  </a:lnTo>
                  <a:lnTo>
                    <a:pt x="15547" y="7952"/>
                  </a:lnTo>
                  <a:lnTo>
                    <a:pt x="15505" y="7910"/>
                  </a:lnTo>
                  <a:lnTo>
                    <a:pt x="15379" y="7931"/>
                  </a:lnTo>
                  <a:lnTo>
                    <a:pt x="15275" y="8035"/>
                  </a:lnTo>
                  <a:lnTo>
                    <a:pt x="14793" y="8035"/>
                  </a:lnTo>
                  <a:lnTo>
                    <a:pt x="14396" y="8119"/>
                  </a:lnTo>
                  <a:lnTo>
                    <a:pt x="14396" y="8182"/>
                  </a:lnTo>
                  <a:lnTo>
                    <a:pt x="14501" y="8224"/>
                  </a:lnTo>
                  <a:lnTo>
                    <a:pt x="14291" y="8454"/>
                  </a:lnTo>
                  <a:lnTo>
                    <a:pt x="14270" y="8810"/>
                  </a:lnTo>
                  <a:lnTo>
                    <a:pt x="14291" y="8851"/>
                  </a:lnTo>
                  <a:lnTo>
                    <a:pt x="14082" y="9082"/>
                  </a:lnTo>
                  <a:lnTo>
                    <a:pt x="14082" y="9270"/>
                  </a:lnTo>
                  <a:lnTo>
                    <a:pt x="13957" y="9395"/>
                  </a:lnTo>
                  <a:lnTo>
                    <a:pt x="13873" y="9416"/>
                  </a:lnTo>
                  <a:lnTo>
                    <a:pt x="13622" y="9542"/>
                  </a:lnTo>
                  <a:lnTo>
                    <a:pt x="13643" y="9584"/>
                  </a:lnTo>
                  <a:lnTo>
                    <a:pt x="13747" y="9500"/>
                  </a:lnTo>
                  <a:lnTo>
                    <a:pt x="13726" y="9605"/>
                  </a:lnTo>
                  <a:lnTo>
                    <a:pt x="13726" y="9793"/>
                  </a:lnTo>
                  <a:lnTo>
                    <a:pt x="13622" y="9919"/>
                  </a:lnTo>
                  <a:lnTo>
                    <a:pt x="13538" y="9919"/>
                  </a:lnTo>
                  <a:lnTo>
                    <a:pt x="13517" y="9960"/>
                  </a:lnTo>
                  <a:lnTo>
                    <a:pt x="13454" y="9919"/>
                  </a:lnTo>
                  <a:lnTo>
                    <a:pt x="13329" y="9835"/>
                  </a:lnTo>
                  <a:lnTo>
                    <a:pt x="13350" y="9793"/>
                  </a:lnTo>
                  <a:lnTo>
                    <a:pt x="13454" y="9730"/>
                  </a:lnTo>
                  <a:lnTo>
                    <a:pt x="13308" y="9688"/>
                  </a:lnTo>
                  <a:lnTo>
                    <a:pt x="13245" y="9730"/>
                  </a:lnTo>
                  <a:lnTo>
                    <a:pt x="13120" y="9709"/>
                  </a:lnTo>
                  <a:lnTo>
                    <a:pt x="12973" y="9709"/>
                  </a:lnTo>
                  <a:lnTo>
                    <a:pt x="12869" y="9793"/>
                  </a:lnTo>
                  <a:lnTo>
                    <a:pt x="12722" y="9814"/>
                  </a:lnTo>
                  <a:lnTo>
                    <a:pt x="12513" y="9814"/>
                  </a:lnTo>
                  <a:lnTo>
                    <a:pt x="12492" y="9856"/>
                  </a:lnTo>
                  <a:lnTo>
                    <a:pt x="12262" y="10002"/>
                  </a:lnTo>
                  <a:lnTo>
                    <a:pt x="12178" y="10002"/>
                  </a:lnTo>
                  <a:lnTo>
                    <a:pt x="12157" y="9940"/>
                  </a:lnTo>
                  <a:lnTo>
                    <a:pt x="11948" y="10002"/>
                  </a:lnTo>
                  <a:lnTo>
                    <a:pt x="11822" y="10044"/>
                  </a:lnTo>
                  <a:lnTo>
                    <a:pt x="11760" y="9919"/>
                  </a:lnTo>
                  <a:lnTo>
                    <a:pt x="11634" y="9730"/>
                  </a:lnTo>
                  <a:lnTo>
                    <a:pt x="11467" y="9647"/>
                  </a:lnTo>
                  <a:lnTo>
                    <a:pt x="11425" y="9605"/>
                  </a:lnTo>
                  <a:lnTo>
                    <a:pt x="11257" y="9605"/>
                  </a:lnTo>
                  <a:lnTo>
                    <a:pt x="11216" y="9626"/>
                  </a:lnTo>
                  <a:lnTo>
                    <a:pt x="11132" y="9521"/>
                  </a:lnTo>
                  <a:lnTo>
                    <a:pt x="10902" y="9270"/>
                  </a:lnTo>
                  <a:lnTo>
                    <a:pt x="10881" y="9165"/>
                  </a:lnTo>
                  <a:lnTo>
                    <a:pt x="10881" y="9082"/>
                  </a:lnTo>
                  <a:lnTo>
                    <a:pt x="10776" y="8914"/>
                  </a:lnTo>
                  <a:lnTo>
                    <a:pt x="10713" y="8789"/>
                  </a:lnTo>
                  <a:lnTo>
                    <a:pt x="10400" y="8454"/>
                  </a:lnTo>
                  <a:lnTo>
                    <a:pt x="10379" y="8328"/>
                  </a:lnTo>
                  <a:lnTo>
                    <a:pt x="10316" y="8245"/>
                  </a:lnTo>
                  <a:lnTo>
                    <a:pt x="10358" y="8161"/>
                  </a:lnTo>
                  <a:lnTo>
                    <a:pt x="10316" y="8077"/>
                  </a:lnTo>
                  <a:lnTo>
                    <a:pt x="10253" y="7847"/>
                  </a:lnTo>
                  <a:lnTo>
                    <a:pt x="10169" y="7763"/>
                  </a:lnTo>
                  <a:lnTo>
                    <a:pt x="10190" y="7638"/>
                  </a:lnTo>
                  <a:lnTo>
                    <a:pt x="10316" y="7805"/>
                  </a:lnTo>
                  <a:lnTo>
                    <a:pt x="10316" y="8015"/>
                  </a:lnTo>
                  <a:lnTo>
                    <a:pt x="10379" y="7973"/>
                  </a:lnTo>
                  <a:lnTo>
                    <a:pt x="10379" y="7805"/>
                  </a:lnTo>
                  <a:lnTo>
                    <a:pt x="10211" y="7554"/>
                  </a:lnTo>
                  <a:lnTo>
                    <a:pt x="10253" y="7429"/>
                  </a:lnTo>
                  <a:lnTo>
                    <a:pt x="10190" y="7219"/>
                  </a:lnTo>
                  <a:lnTo>
                    <a:pt x="10169" y="7115"/>
                  </a:lnTo>
                  <a:lnTo>
                    <a:pt x="10253" y="7010"/>
                  </a:lnTo>
                  <a:lnTo>
                    <a:pt x="10295" y="6717"/>
                  </a:lnTo>
                  <a:lnTo>
                    <a:pt x="10253" y="6571"/>
                  </a:lnTo>
                  <a:lnTo>
                    <a:pt x="10316" y="6278"/>
                  </a:lnTo>
                  <a:lnTo>
                    <a:pt x="10316" y="6173"/>
                  </a:lnTo>
                  <a:lnTo>
                    <a:pt x="10358" y="6090"/>
                  </a:lnTo>
                  <a:lnTo>
                    <a:pt x="10316" y="6048"/>
                  </a:lnTo>
                  <a:lnTo>
                    <a:pt x="10316" y="5922"/>
                  </a:lnTo>
                  <a:lnTo>
                    <a:pt x="10379" y="5859"/>
                  </a:lnTo>
                  <a:lnTo>
                    <a:pt x="10400" y="5713"/>
                  </a:lnTo>
                  <a:lnTo>
                    <a:pt x="10420" y="5650"/>
                  </a:lnTo>
                  <a:lnTo>
                    <a:pt x="10358" y="5608"/>
                  </a:lnTo>
                  <a:lnTo>
                    <a:pt x="10420" y="5504"/>
                  </a:lnTo>
                  <a:lnTo>
                    <a:pt x="10420" y="5336"/>
                  </a:lnTo>
                  <a:lnTo>
                    <a:pt x="10525" y="5336"/>
                  </a:lnTo>
                  <a:lnTo>
                    <a:pt x="10504" y="5441"/>
                  </a:lnTo>
                  <a:lnTo>
                    <a:pt x="10504" y="5525"/>
                  </a:lnTo>
                  <a:lnTo>
                    <a:pt x="10567" y="5504"/>
                  </a:lnTo>
                  <a:lnTo>
                    <a:pt x="10588" y="5399"/>
                  </a:lnTo>
                  <a:lnTo>
                    <a:pt x="10672" y="5294"/>
                  </a:lnTo>
                  <a:lnTo>
                    <a:pt x="10692" y="5148"/>
                  </a:lnTo>
                  <a:lnTo>
                    <a:pt x="10734" y="5106"/>
                  </a:lnTo>
                  <a:lnTo>
                    <a:pt x="10776" y="4939"/>
                  </a:lnTo>
                  <a:lnTo>
                    <a:pt x="10776" y="4897"/>
                  </a:lnTo>
                  <a:lnTo>
                    <a:pt x="10692" y="4939"/>
                  </a:lnTo>
                  <a:lnTo>
                    <a:pt x="10672" y="5127"/>
                  </a:lnTo>
                  <a:lnTo>
                    <a:pt x="10567" y="5190"/>
                  </a:lnTo>
                  <a:lnTo>
                    <a:pt x="10588" y="5106"/>
                  </a:lnTo>
                  <a:lnTo>
                    <a:pt x="10525" y="5085"/>
                  </a:lnTo>
                  <a:lnTo>
                    <a:pt x="10504" y="5002"/>
                  </a:lnTo>
                  <a:lnTo>
                    <a:pt x="10400" y="5002"/>
                  </a:lnTo>
                  <a:lnTo>
                    <a:pt x="10295" y="4918"/>
                  </a:lnTo>
                  <a:lnTo>
                    <a:pt x="10107" y="4876"/>
                  </a:lnTo>
                  <a:lnTo>
                    <a:pt x="10002" y="4771"/>
                  </a:lnTo>
                  <a:lnTo>
                    <a:pt x="9939" y="4730"/>
                  </a:lnTo>
                  <a:lnTo>
                    <a:pt x="9856" y="4730"/>
                  </a:lnTo>
                  <a:lnTo>
                    <a:pt x="9793" y="4709"/>
                  </a:lnTo>
                  <a:lnTo>
                    <a:pt x="9772" y="4709"/>
                  </a:lnTo>
                  <a:lnTo>
                    <a:pt x="9730" y="4667"/>
                  </a:lnTo>
                  <a:lnTo>
                    <a:pt x="9751" y="4499"/>
                  </a:lnTo>
                  <a:lnTo>
                    <a:pt x="9625" y="4165"/>
                  </a:lnTo>
                  <a:lnTo>
                    <a:pt x="9625" y="4144"/>
                  </a:lnTo>
                  <a:lnTo>
                    <a:pt x="9625" y="4081"/>
                  </a:lnTo>
                  <a:lnTo>
                    <a:pt x="9625" y="3976"/>
                  </a:lnTo>
                  <a:lnTo>
                    <a:pt x="9646" y="3872"/>
                  </a:lnTo>
                  <a:lnTo>
                    <a:pt x="9542" y="3788"/>
                  </a:lnTo>
                  <a:lnTo>
                    <a:pt x="9479" y="3683"/>
                  </a:lnTo>
                  <a:lnTo>
                    <a:pt x="9458" y="3579"/>
                  </a:lnTo>
                  <a:lnTo>
                    <a:pt x="9374" y="3537"/>
                  </a:lnTo>
                  <a:lnTo>
                    <a:pt x="9353" y="3453"/>
                  </a:lnTo>
                  <a:lnTo>
                    <a:pt x="9312" y="3432"/>
                  </a:lnTo>
                  <a:lnTo>
                    <a:pt x="9228" y="3223"/>
                  </a:lnTo>
                  <a:lnTo>
                    <a:pt x="9207" y="3139"/>
                  </a:lnTo>
                  <a:lnTo>
                    <a:pt x="9123" y="3118"/>
                  </a:lnTo>
                  <a:lnTo>
                    <a:pt x="9123" y="2951"/>
                  </a:lnTo>
                  <a:lnTo>
                    <a:pt x="9123" y="2888"/>
                  </a:lnTo>
                  <a:lnTo>
                    <a:pt x="9060" y="2825"/>
                  </a:lnTo>
                  <a:lnTo>
                    <a:pt x="9040" y="2721"/>
                  </a:lnTo>
                  <a:lnTo>
                    <a:pt x="8935" y="2574"/>
                  </a:lnTo>
                  <a:lnTo>
                    <a:pt x="8830" y="2491"/>
                  </a:lnTo>
                  <a:lnTo>
                    <a:pt x="8788" y="2386"/>
                  </a:lnTo>
                  <a:lnTo>
                    <a:pt x="8705" y="2365"/>
                  </a:lnTo>
                  <a:lnTo>
                    <a:pt x="8621" y="2365"/>
                  </a:lnTo>
                  <a:lnTo>
                    <a:pt x="8600" y="2323"/>
                  </a:lnTo>
                  <a:lnTo>
                    <a:pt x="8579" y="2302"/>
                  </a:lnTo>
                  <a:lnTo>
                    <a:pt x="8475" y="2323"/>
                  </a:lnTo>
                  <a:lnTo>
                    <a:pt x="8370" y="2302"/>
                  </a:lnTo>
                  <a:lnTo>
                    <a:pt x="8265" y="2302"/>
                  </a:lnTo>
                  <a:lnTo>
                    <a:pt x="8223" y="2386"/>
                  </a:lnTo>
                  <a:lnTo>
                    <a:pt x="8182" y="2386"/>
                  </a:lnTo>
                  <a:lnTo>
                    <a:pt x="8161" y="2365"/>
                  </a:lnTo>
                  <a:lnTo>
                    <a:pt x="8119" y="2365"/>
                  </a:lnTo>
                  <a:lnTo>
                    <a:pt x="8035" y="2386"/>
                  </a:lnTo>
                  <a:lnTo>
                    <a:pt x="7993" y="2428"/>
                  </a:lnTo>
                  <a:lnTo>
                    <a:pt x="7910" y="2595"/>
                  </a:lnTo>
                  <a:lnTo>
                    <a:pt x="7868" y="2679"/>
                  </a:lnTo>
                  <a:lnTo>
                    <a:pt x="7868" y="2700"/>
                  </a:lnTo>
                  <a:lnTo>
                    <a:pt x="7868" y="2742"/>
                  </a:lnTo>
                  <a:lnTo>
                    <a:pt x="7805" y="2742"/>
                  </a:lnTo>
                  <a:lnTo>
                    <a:pt x="7700" y="2825"/>
                  </a:lnTo>
                  <a:lnTo>
                    <a:pt x="7700" y="2846"/>
                  </a:lnTo>
                  <a:lnTo>
                    <a:pt x="7659" y="2888"/>
                  </a:lnTo>
                  <a:lnTo>
                    <a:pt x="7596" y="2888"/>
                  </a:lnTo>
                  <a:lnTo>
                    <a:pt x="7575" y="2825"/>
                  </a:lnTo>
                  <a:lnTo>
                    <a:pt x="7449" y="2784"/>
                  </a:lnTo>
                  <a:lnTo>
                    <a:pt x="7366" y="2742"/>
                  </a:lnTo>
                  <a:lnTo>
                    <a:pt x="7345" y="2700"/>
                  </a:lnTo>
                  <a:lnTo>
                    <a:pt x="7219" y="2637"/>
                  </a:lnTo>
                  <a:lnTo>
                    <a:pt x="7156" y="2637"/>
                  </a:lnTo>
                  <a:lnTo>
                    <a:pt x="7115" y="2595"/>
                  </a:lnTo>
                  <a:lnTo>
                    <a:pt x="7115" y="2574"/>
                  </a:lnTo>
                  <a:lnTo>
                    <a:pt x="7073" y="2512"/>
                  </a:lnTo>
                  <a:lnTo>
                    <a:pt x="7031" y="2491"/>
                  </a:lnTo>
                  <a:lnTo>
                    <a:pt x="6989" y="2491"/>
                  </a:lnTo>
                  <a:lnTo>
                    <a:pt x="6947" y="2470"/>
                  </a:lnTo>
                  <a:lnTo>
                    <a:pt x="6926" y="2470"/>
                  </a:lnTo>
                  <a:lnTo>
                    <a:pt x="6926" y="2428"/>
                  </a:lnTo>
                  <a:lnTo>
                    <a:pt x="6905" y="2323"/>
                  </a:lnTo>
                  <a:lnTo>
                    <a:pt x="6822" y="2261"/>
                  </a:lnTo>
                  <a:lnTo>
                    <a:pt x="6717" y="2114"/>
                  </a:lnTo>
                  <a:lnTo>
                    <a:pt x="6717" y="2093"/>
                  </a:lnTo>
                  <a:lnTo>
                    <a:pt x="6801" y="2072"/>
                  </a:lnTo>
                  <a:lnTo>
                    <a:pt x="6822" y="2051"/>
                  </a:lnTo>
                  <a:lnTo>
                    <a:pt x="6822" y="1968"/>
                  </a:lnTo>
                  <a:lnTo>
                    <a:pt x="6738" y="1884"/>
                  </a:lnTo>
                  <a:lnTo>
                    <a:pt x="6717" y="1863"/>
                  </a:lnTo>
                  <a:lnTo>
                    <a:pt x="6696" y="1842"/>
                  </a:lnTo>
                  <a:lnTo>
                    <a:pt x="6654" y="1800"/>
                  </a:lnTo>
                  <a:lnTo>
                    <a:pt x="6633" y="1675"/>
                  </a:lnTo>
                  <a:lnTo>
                    <a:pt x="6591" y="1591"/>
                  </a:lnTo>
                  <a:lnTo>
                    <a:pt x="6508" y="1549"/>
                  </a:lnTo>
                  <a:lnTo>
                    <a:pt x="6424" y="1528"/>
                  </a:lnTo>
                  <a:lnTo>
                    <a:pt x="6466" y="1465"/>
                  </a:lnTo>
                  <a:lnTo>
                    <a:pt x="6466" y="1424"/>
                  </a:lnTo>
                  <a:lnTo>
                    <a:pt x="6403" y="1340"/>
                  </a:lnTo>
                  <a:lnTo>
                    <a:pt x="6299" y="1319"/>
                  </a:lnTo>
                  <a:lnTo>
                    <a:pt x="6319" y="1256"/>
                  </a:lnTo>
                  <a:lnTo>
                    <a:pt x="6278" y="1173"/>
                  </a:lnTo>
                  <a:lnTo>
                    <a:pt x="6215" y="1173"/>
                  </a:lnTo>
                  <a:lnTo>
                    <a:pt x="6194" y="1131"/>
                  </a:lnTo>
                  <a:lnTo>
                    <a:pt x="6131" y="1068"/>
                  </a:lnTo>
                  <a:lnTo>
                    <a:pt x="6068" y="942"/>
                  </a:lnTo>
                  <a:lnTo>
                    <a:pt x="5943" y="859"/>
                  </a:lnTo>
                  <a:lnTo>
                    <a:pt x="5022" y="838"/>
                  </a:lnTo>
                  <a:lnTo>
                    <a:pt x="4980" y="1047"/>
                  </a:lnTo>
                  <a:lnTo>
                    <a:pt x="3327" y="1005"/>
                  </a:lnTo>
                  <a:lnTo>
                    <a:pt x="1402" y="105"/>
                  </a:lnTo>
                  <a:lnTo>
                    <a:pt x="1402" y="64"/>
                  </a:lnTo>
                  <a:lnTo>
                    <a:pt x="138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7" name="Google Shape;9217;p65"/>
            <p:cNvSpPr/>
            <p:nvPr/>
          </p:nvSpPr>
          <p:spPr>
            <a:xfrm>
              <a:off x="3378594" y="3107749"/>
              <a:ext cx="19445" cy="26657"/>
            </a:xfrm>
            <a:custGeom>
              <a:avLst/>
              <a:gdLst/>
              <a:ahLst/>
              <a:cxnLst/>
              <a:rect l="l" t="t" r="r" b="b"/>
              <a:pathLst>
                <a:path w="1633" h="2344" extrusionOk="0">
                  <a:moveTo>
                    <a:pt x="336" y="0"/>
                  </a:moveTo>
                  <a:lnTo>
                    <a:pt x="231" y="84"/>
                  </a:lnTo>
                  <a:lnTo>
                    <a:pt x="126" y="147"/>
                  </a:lnTo>
                  <a:lnTo>
                    <a:pt x="85" y="209"/>
                  </a:lnTo>
                  <a:lnTo>
                    <a:pt x="1" y="314"/>
                  </a:lnTo>
                  <a:lnTo>
                    <a:pt x="1" y="460"/>
                  </a:lnTo>
                  <a:lnTo>
                    <a:pt x="64" y="607"/>
                  </a:lnTo>
                  <a:lnTo>
                    <a:pt x="22" y="732"/>
                  </a:lnTo>
                  <a:lnTo>
                    <a:pt x="22" y="816"/>
                  </a:lnTo>
                  <a:lnTo>
                    <a:pt x="126" y="879"/>
                  </a:lnTo>
                  <a:lnTo>
                    <a:pt x="189" y="963"/>
                  </a:lnTo>
                  <a:lnTo>
                    <a:pt x="231" y="1067"/>
                  </a:lnTo>
                  <a:lnTo>
                    <a:pt x="273" y="1193"/>
                  </a:lnTo>
                  <a:lnTo>
                    <a:pt x="294" y="1256"/>
                  </a:lnTo>
                  <a:lnTo>
                    <a:pt x="273" y="1360"/>
                  </a:lnTo>
                  <a:lnTo>
                    <a:pt x="189" y="1444"/>
                  </a:lnTo>
                  <a:lnTo>
                    <a:pt x="189" y="1590"/>
                  </a:lnTo>
                  <a:lnTo>
                    <a:pt x="231" y="1653"/>
                  </a:lnTo>
                  <a:lnTo>
                    <a:pt x="189" y="1779"/>
                  </a:lnTo>
                  <a:lnTo>
                    <a:pt x="64" y="1883"/>
                  </a:lnTo>
                  <a:lnTo>
                    <a:pt x="1" y="1883"/>
                  </a:lnTo>
                  <a:lnTo>
                    <a:pt x="22" y="1925"/>
                  </a:lnTo>
                  <a:lnTo>
                    <a:pt x="85" y="2009"/>
                  </a:lnTo>
                  <a:lnTo>
                    <a:pt x="106" y="2030"/>
                  </a:lnTo>
                  <a:lnTo>
                    <a:pt x="106" y="2113"/>
                  </a:lnTo>
                  <a:lnTo>
                    <a:pt x="189" y="2197"/>
                  </a:lnTo>
                  <a:lnTo>
                    <a:pt x="294" y="2218"/>
                  </a:lnTo>
                  <a:lnTo>
                    <a:pt x="336" y="2134"/>
                  </a:lnTo>
                  <a:lnTo>
                    <a:pt x="419" y="2113"/>
                  </a:lnTo>
                  <a:lnTo>
                    <a:pt x="503" y="2113"/>
                  </a:lnTo>
                  <a:lnTo>
                    <a:pt x="503" y="2176"/>
                  </a:lnTo>
                  <a:lnTo>
                    <a:pt x="545" y="2197"/>
                  </a:lnTo>
                  <a:lnTo>
                    <a:pt x="545" y="2323"/>
                  </a:lnTo>
                  <a:lnTo>
                    <a:pt x="608" y="2344"/>
                  </a:lnTo>
                  <a:lnTo>
                    <a:pt x="712" y="2281"/>
                  </a:lnTo>
                  <a:lnTo>
                    <a:pt x="733" y="2197"/>
                  </a:lnTo>
                  <a:lnTo>
                    <a:pt x="817" y="2134"/>
                  </a:lnTo>
                  <a:lnTo>
                    <a:pt x="880" y="2113"/>
                  </a:lnTo>
                  <a:lnTo>
                    <a:pt x="963" y="1988"/>
                  </a:lnTo>
                  <a:lnTo>
                    <a:pt x="1068" y="1820"/>
                  </a:lnTo>
                  <a:lnTo>
                    <a:pt x="1173" y="1590"/>
                  </a:lnTo>
                  <a:lnTo>
                    <a:pt x="1173" y="1486"/>
                  </a:lnTo>
                  <a:lnTo>
                    <a:pt x="1340" y="1297"/>
                  </a:lnTo>
                  <a:lnTo>
                    <a:pt x="1466" y="1130"/>
                  </a:lnTo>
                  <a:lnTo>
                    <a:pt x="1528" y="1046"/>
                  </a:lnTo>
                  <a:lnTo>
                    <a:pt x="1633" y="921"/>
                  </a:lnTo>
                  <a:lnTo>
                    <a:pt x="1591" y="774"/>
                  </a:lnTo>
                  <a:lnTo>
                    <a:pt x="1487" y="649"/>
                  </a:lnTo>
                  <a:lnTo>
                    <a:pt x="1466" y="711"/>
                  </a:lnTo>
                  <a:lnTo>
                    <a:pt x="1382" y="649"/>
                  </a:lnTo>
                  <a:lnTo>
                    <a:pt x="1361" y="544"/>
                  </a:lnTo>
                  <a:lnTo>
                    <a:pt x="1173" y="335"/>
                  </a:lnTo>
                  <a:lnTo>
                    <a:pt x="1131" y="335"/>
                  </a:lnTo>
                  <a:lnTo>
                    <a:pt x="963" y="209"/>
                  </a:lnTo>
                  <a:lnTo>
                    <a:pt x="650" y="105"/>
                  </a:lnTo>
                  <a:lnTo>
                    <a:pt x="524" y="21"/>
                  </a:lnTo>
                  <a:lnTo>
                    <a:pt x="33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8" name="Google Shape;9218;p65"/>
            <p:cNvSpPr/>
            <p:nvPr/>
          </p:nvSpPr>
          <p:spPr>
            <a:xfrm>
              <a:off x="3354434" y="3105122"/>
              <a:ext cx="27661" cy="28807"/>
            </a:xfrm>
            <a:custGeom>
              <a:avLst/>
              <a:gdLst/>
              <a:ahLst/>
              <a:cxnLst/>
              <a:rect l="l" t="t" r="r" b="b"/>
              <a:pathLst>
                <a:path w="2323" h="2533" extrusionOk="0">
                  <a:moveTo>
                    <a:pt x="1632" y="1"/>
                  </a:moveTo>
                  <a:lnTo>
                    <a:pt x="1528" y="43"/>
                  </a:lnTo>
                  <a:lnTo>
                    <a:pt x="1339" y="22"/>
                  </a:lnTo>
                  <a:lnTo>
                    <a:pt x="1151" y="64"/>
                  </a:lnTo>
                  <a:lnTo>
                    <a:pt x="963" y="22"/>
                  </a:lnTo>
                  <a:lnTo>
                    <a:pt x="691" y="22"/>
                  </a:lnTo>
                  <a:lnTo>
                    <a:pt x="544" y="64"/>
                  </a:lnTo>
                  <a:lnTo>
                    <a:pt x="544" y="210"/>
                  </a:lnTo>
                  <a:lnTo>
                    <a:pt x="482" y="336"/>
                  </a:lnTo>
                  <a:lnTo>
                    <a:pt x="523" y="419"/>
                  </a:lnTo>
                  <a:lnTo>
                    <a:pt x="440" y="524"/>
                  </a:lnTo>
                  <a:lnTo>
                    <a:pt x="335" y="566"/>
                  </a:lnTo>
                  <a:lnTo>
                    <a:pt x="168" y="566"/>
                  </a:lnTo>
                  <a:lnTo>
                    <a:pt x="105" y="691"/>
                  </a:lnTo>
                  <a:lnTo>
                    <a:pt x="105" y="838"/>
                  </a:lnTo>
                  <a:lnTo>
                    <a:pt x="0" y="1068"/>
                  </a:lnTo>
                  <a:lnTo>
                    <a:pt x="21" y="1152"/>
                  </a:lnTo>
                  <a:lnTo>
                    <a:pt x="126" y="1194"/>
                  </a:lnTo>
                  <a:lnTo>
                    <a:pt x="168" y="1277"/>
                  </a:lnTo>
                  <a:lnTo>
                    <a:pt x="210" y="1319"/>
                  </a:lnTo>
                  <a:lnTo>
                    <a:pt x="272" y="1424"/>
                  </a:lnTo>
                  <a:lnTo>
                    <a:pt x="272" y="1507"/>
                  </a:lnTo>
                  <a:lnTo>
                    <a:pt x="335" y="1570"/>
                  </a:lnTo>
                  <a:lnTo>
                    <a:pt x="419" y="1570"/>
                  </a:lnTo>
                  <a:lnTo>
                    <a:pt x="461" y="1591"/>
                  </a:lnTo>
                  <a:lnTo>
                    <a:pt x="482" y="1696"/>
                  </a:lnTo>
                  <a:lnTo>
                    <a:pt x="523" y="1842"/>
                  </a:lnTo>
                  <a:lnTo>
                    <a:pt x="523" y="1989"/>
                  </a:lnTo>
                  <a:lnTo>
                    <a:pt x="586" y="2010"/>
                  </a:lnTo>
                  <a:lnTo>
                    <a:pt x="670" y="2135"/>
                  </a:lnTo>
                  <a:lnTo>
                    <a:pt x="691" y="2219"/>
                  </a:lnTo>
                  <a:lnTo>
                    <a:pt x="795" y="2261"/>
                  </a:lnTo>
                  <a:lnTo>
                    <a:pt x="795" y="2323"/>
                  </a:lnTo>
                  <a:lnTo>
                    <a:pt x="858" y="2407"/>
                  </a:lnTo>
                  <a:lnTo>
                    <a:pt x="942" y="2449"/>
                  </a:lnTo>
                  <a:lnTo>
                    <a:pt x="984" y="2449"/>
                  </a:lnTo>
                  <a:lnTo>
                    <a:pt x="1005" y="2470"/>
                  </a:lnTo>
                  <a:lnTo>
                    <a:pt x="1172" y="2533"/>
                  </a:lnTo>
                  <a:lnTo>
                    <a:pt x="1256" y="2533"/>
                  </a:lnTo>
                  <a:lnTo>
                    <a:pt x="1277" y="2470"/>
                  </a:lnTo>
                  <a:lnTo>
                    <a:pt x="1214" y="2344"/>
                  </a:lnTo>
                  <a:lnTo>
                    <a:pt x="1193" y="2303"/>
                  </a:lnTo>
                  <a:lnTo>
                    <a:pt x="1088" y="2198"/>
                  </a:lnTo>
                  <a:lnTo>
                    <a:pt x="1109" y="2093"/>
                  </a:lnTo>
                  <a:lnTo>
                    <a:pt x="1214" y="2010"/>
                  </a:lnTo>
                  <a:lnTo>
                    <a:pt x="1339" y="2031"/>
                  </a:lnTo>
                  <a:lnTo>
                    <a:pt x="1591" y="2031"/>
                  </a:lnTo>
                  <a:lnTo>
                    <a:pt x="1695" y="1989"/>
                  </a:lnTo>
                  <a:lnTo>
                    <a:pt x="1842" y="1989"/>
                  </a:lnTo>
                  <a:lnTo>
                    <a:pt x="1946" y="2093"/>
                  </a:lnTo>
                  <a:lnTo>
                    <a:pt x="2030" y="2114"/>
                  </a:lnTo>
                  <a:lnTo>
                    <a:pt x="2093" y="2114"/>
                  </a:lnTo>
                  <a:lnTo>
                    <a:pt x="2218" y="2010"/>
                  </a:lnTo>
                  <a:lnTo>
                    <a:pt x="2260" y="1884"/>
                  </a:lnTo>
                  <a:lnTo>
                    <a:pt x="2218" y="1821"/>
                  </a:lnTo>
                  <a:lnTo>
                    <a:pt x="2218" y="1675"/>
                  </a:lnTo>
                  <a:lnTo>
                    <a:pt x="2302" y="1591"/>
                  </a:lnTo>
                  <a:lnTo>
                    <a:pt x="2323" y="1487"/>
                  </a:lnTo>
                  <a:lnTo>
                    <a:pt x="2302" y="1424"/>
                  </a:lnTo>
                  <a:lnTo>
                    <a:pt x="2260" y="1298"/>
                  </a:lnTo>
                  <a:lnTo>
                    <a:pt x="2218" y="1194"/>
                  </a:lnTo>
                  <a:lnTo>
                    <a:pt x="2155" y="1110"/>
                  </a:lnTo>
                  <a:lnTo>
                    <a:pt x="2051" y="1047"/>
                  </a:lnTo>
                  <a:lnTo>
                    <a:pt x="2051" y="963"/>
                  </a:lnTo>
                  <a:lnTo>
                    <a:pt x="2093" y="838"/>
                  </a:lnTo>
                  <a:lnTo>
                    <a:pt x="2030" y="691"/>
                  </a:lnTo>
                  <a:lnTo>
                    <a:pt x="2030" y="545"/>
                  </a:lnTo>
                  <a:lnTo>
                    <a:pt x="2114" y="440"/>
                  </a:lnTo>
                  <a:lnTo>
                    <a:pt x="2155" y="378"/>
                  </a:lnTo>
                  <a:lnTo>
                    <a:pt x="2260" y="231"/>
                  </a:lnTo>
                  <a:lnTo>
                    <a:pt x="2260" y="147"/>
                  </a:lnTo>
                  <a:lnTo>
                    <a:pt x="2135" y="106"/>
                  </a:lnTo>
                  <a:lnTo>
                    <a:pt x="1946" y="6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19" name="Google Shape;9219;p65"/>
            <p:cNvSpPr/>
            <p:nvPr/>
          </p:nvSpPr>
          <p:spPr>
            <a:xfrm>
              <a:off x="3331012" y="3088711"/>
              <a:ext cx="34639" cy="49743"/>
            </a:xfrm>
            <a:custGeom>
              <a:avLst/>
              <a:gdLst/>
              <a:ahLst/>
              <a:cxnLst/>
              <a:rect l="l" t="t" r="r" b="b"/>
              <a:pathLst>
                <a:path w="2909" h="4374" extrusionOk="0">
                  <a:moveTo>
                    <a:pt x="879" y="0"/>
                  </a:moveTo>
                  <a:lnTo>
                    <a:pt x="858" y="84"/>
                  </a:lnTo>
                  <a:lnTo>
                    <a:pt x="712" y="251"/>
                  </a:lnTo>
                  <a:lnTo>
                    <a:pt x="565" y="356"/>
                  </a:lnTo>
                  <a:lnTo>
                    <a:pt x="503" y="335"/>
                  </a:lnTo>
                  <a:lnTo>
                    <a:pt x="335" y="544"/>
                  </a:lnTo>
                  <a:lnTo>
                    <a:pt x="356" y="628"/>
                  </a:lnTo>
                  <a:lnTo>
                    <a:pt x="419" y="733"/>
                  </a:lnTo>
                  <a:lnTo>
                    <a:pt x="565" y="753"/>
                  </a:lnTo>
                  <a:lnTo>
                    <a:pt x="649" y="837"/>
                  </a:lnTo>
                  <a:lnTo>
                    <a:pt x="649" y="963"/>
                  </a:lnTo>
                  <a:lnTo>
                    <a:pt x="461" y="1046"/>
                  </a:lnTo>
                  <a:lnTo>
                    <a:pt x="398" y="1025"/>
                  </a:lnTo>
                  <a:lnTo>
                    <a:pt x="293" y="1046"/>
                  </a:lnTo>
                  <a:lnTo>
                    <a:pt x="210" y="1025"/>
                  </a:lnTo>
                  <a:lnTo>
                    <a:pt x="126" y="1088"/>
                  </a:lnTo>
                  <a:lnTo>
                    <a:pt x="105" y="1277"/>
                  </a:lnTo>
                  <a:lnTo>
                    <a:pt x="1" y="1381"/>
                  </a:lnTo>
                  <a:lnTo>
                    <a:pt x="42" y="1507"/>
                  </a:lnTo>
                  <a:lnTo>
                    <a:pt x="189" y="1716"/>
                  </a:lnTo>
                  <a:lnTo>
                    <a:pt x="419" y="1904"/>
                  </a:lnTo>
                  <a:lnTo>
                    <a:pt x="419" y="1925"/>
                  </a:lnTo>
                  <a:lnTo>
                    <a:pt x="461" y="1925"/>
                  </a:lnTo>
                  <a:lnTo>
                    <a:pt x="524" y="1988"/>
                  </a:lnTo>
                  <a:lnTo>
                    <a:pt x="565" y="1925"/>
                  </a:lnTo>
                  <a:lnTo>
                    <a:pt x="712" y="1967"/>
                  </a:lnTo>
                  <a:lnTo>
                    <a:pt x="817" y="2072"/>
                  </a:lnTo>
                  <a:lnTo>
                    <a:pt x="817" y="2218"/>
                  </a:lnTo>
                  <a:lnTo>
                    <a:pt x="733" y="2344"/>
                  </a:lnTo>
                  <a:lnTo>
                    <a:pt x="670" y="2406"/>
                  </a:lnTo>
                  <a:lnTo>
                    <a:pt x="775" y="2448"/>
                  </a:lnTo>
                  <a:lnTo>
                    <a:pt x="879" y="2448"/>
                  </a:lnTo>
                  <a:lnTo>
                    <a:pt x="942" y="2532"/>
                  </a:lnTo>
                  <a:lnTo>
                    <a:pt x="984" y="2616"/>
                  </a:lnTo>
                  <a:lnTo>
                    <a:pt x="1089" y="2616"/>
                  </a:lnTo>
                  <a:lnTo>
                    <a:pt x="1089" y="2657"/>
                  </a:lnTo>
                  <a:lnTo>
                    <a:pt x="984" y="2804"/>
                  </a:lnTo>
                  <a:lnTo>
                    <a:pt x="963" y="2950"/>
                  </a:lnTo>
                  <a:lnTo>
                    <a:pt x="837" y="3160"/>
                  </a:lnTo>
                  <a:lnTo>
                    <a:pt x="858" y="3264"/>
                  </a:lnTo>
                  <a:lnTo>
                    <a:pt x="817" y="3369"/>
                  </a:lnTo>
                  <a:lnTo>
                    <a:pt x="817" y="3474"/>
                  </a:lnTo>
                  <a:lnTo>
                    <a:pt x="837" y="3536"/>
                  </a:lnTo>
                  <a:lnTo>
                    <a:pt x="817" y="3599"/>
                  </a:lnTo>
                  <a:lnTo>
                    <a:pt x="817" y="3704"/>
                  </a:lnTo>
                  <a:lnTo>
                    <a:pt x="921" y="3808"/>
                  </a:lnTo>
                  <a:lnTo>
                    <a:pt x="1047" y="3955"/>
                  </a:lnTo>
                  <a:lnTo>
                    <a:pt x="1047" y="4018"/>
                  </a:lnTo>
                  <a:lnTo>
                    <a:pt x="1130" y="4122"/>
                  </a:lnTo>
                  <a:lnTo>
                    <a:pt x="1361" y="4331"/>
                  </a:lnTo>
                  <a:lnTo>
                    <a:pt x="1444" y="4373"/>
                  </a:lnTo>
                  <a:lnTo>
                    <a:pt x="1507" y="4290"/>
                  </a:lnTo>
                  <a:lnTo>
                    <a:pt x="1591" y="4269"/>
                  </a:lnTo>
                  <a:lnTo>
                    <a:pt x="1612" y="4290"/>
                  </a:lnTo>
                  <a:lnTo>
                    <a:pt x="1758" y="4290"/>
                  </a:lnTo>
                  <a:lnTo>
                    <a:pt x="1821" y="4185"/>
                  </a:lnTo>
                  <a:lnTo>
                    <a:pt x="1863" y="4122"/>
                  </a:lnTo>
                  <a:lnTo>
                    <a:pt x="1967" y="4101"/>
                  </a:lnTo>
                  <a:lnTo>
                    <a:pt x="2198" y="4101"/>
                  </a:lnTo>
                  <a:lnTo>
                    <a:pt x="2260" y="3913"/>
                  </a:lnTo>
                  <a:lnTo>
                    <a:pt x="2386" y="3871"/>
                  </a:lnTo>
                  <a:lnTo>
                    <a:pt x="2553" y="3871"/>
                  </a:lnTo>
                  <a:lnTo>
                    <a:pt x="2616" y="3913"/>
                  </a:lnTo>
                  <a:lnTo>
                    <a:pt x="2721" y="3892"/>
                  </a:lnTo>
                  <a:lnTo>
                    <a:pt x="2909" y="3892"/>
                  </a:lnTo>
                  <a:lnTo>
                    <a:pt x="2825" y="3850"/>
                  </a:lnTo>
                  <a:lnTo>
                    <a:pt x="2762" y="3766"/>
                  </a:lnTo>
                  <a:lnTo>
                    <a:pt x="2762" y="3704"/>
                  </a:lnTo>
                  <a:lnTo>
                    <a:pt x="2658" y="3662"/>
                  </a:lnTo>
                  <a:lnTo>
                    <a:pt x="2637" y="3578"/>
                  </a:lnTo>
                  <a:lnTo>
                    <a:pt x="2553" y="3453"/>
                  </a:lnTo>
                  <a:lnTo>
                    <a:pt x="2490" y="3432"/>
                  </a:lnTo>
                  <a:lnTo>
                    <a:pt x="2490" y="3285"/>
                  </a:lnTo>
                  <a:lnTo>
                    <a:pt x="2449" y="3139"/>
                  </a:lnTo>
                  <a:lnTo>
                    <a:pt x="2428" y="3034"/>
                  </a:lnTo>
                  <a:lnTo>
                    <a:pt x="2386" y="3013"/>
                  </a:lnTo>
                  <a:lnTo>
                    <a:pt x="2302" y="3013"/>
                  </a:lnTo>
                  <a:lnTo>
                    <a:pt x="2239" y="2950"/>
                  </a:lnTo>
                  <a:lnTo>
                    <a:pt x="2239" y="2867"/>
                  </a:lnTo>
                  <a:lnTo>
                    <a:pt x="2177" y="2762"/>
                  </a:lnTo>
                  <a:lnTo>
                    <a:pt x="2135" y="2720"/>
                  </a:lnTo>
                  <a:lnTo>
                    <a:pt x="2093" y="2637"/>
                  </a:lnTo>
                  <a:lnTo>
                    <a:pt x="1988" y="2595"/>
                  </a:lnTo>
                  <a:lnTo>
                    <a:pt x="1967" y="2511"/>
                  </a:lnTo>
                  <a:lnTo>
                    <a:pt x="2072" y="2281"/>
                  </a:lnTo>
                  <a:lnTo>
                    <a:pt x="2072" y="2134"/>
                  </a:lnTo>
                  <a:lnTo>
                    <a:pt x="2135" y="2009"/>
                  </a:lnTo>
                  <a:lnTo>
                    <a:pt x="2302" y="2009"/>
                  </a:lnTo>
                  <a:lnTo>
                    <a:pt x="2407" y="1967"/>
                  </a:lnTo>
                  <a:lnTo>
                    <a:pt x="2490" y="1862"/>
                  </a:lnTo>
                  <a:lnTo>
                    <a:pt x="2449" y="1779"/>
                  </a:lnTo>
                  <a:lnTo>
                    <a:pt x="2511" y="1653"/>
                  </a:lnTo>
                  <a:lnTo>
                    <a:pt x="2449" y="1549"/>
                  </a:lnTo>
                  <a:lnTo>
                    <a:pt x="2449" y="1381"/>
                  </a:lnTo>
                  <a:lnTo>
                    <a:pt x="2428" y="1297"/>
                  </a:lnTo>
                  <a:lnTo>
                    <a:pt x="2218" y="1256"/>
                  </a:lnTo>
                  <a:lnTo>
                    <a:pt x="2009" y="1046"/>
                  </a:lnTo>
                  <a:lnTo>
                    <a:pt x="1905" y="963"/>
                  </a:lnTo>
                  <a:lnTo>
                    <a:pt x="1863" y="984"/>
                  </a:lnTo>
                  <a:lnTo>
                    <a:pt x="1716" y="1046"/>
                  </a:lnTo>
                  <a:lnTo>
                    <a:pt x="1653" y="1130"/>
                  </a:lnTo>
                  <a:lnTo>
                    <a:pt x="1612" y="1235"/>
                  </a:lnTo>
                  <a:lnTo>
                    <a:pt x="1591" y="1088"/>
                  </a:lnTo>
                  <a:lnTo>
                    <a:pt x="1612" y="921"/>
                  </a:lnTo>
                  <a:lnTo>
                    <a:pt x="1674" y="816"/>
                  </a:lnTo>
                  <a:lnTo>
                    <a:pt x="1612" y="628"/>
                  </a:lnTo>
                  <a:lnTo>
                    <a:pt x="1507" y="565"/>
                  </a:lnTo>
                  <a:lnTo>
                    <a:pt x="1298" y="419"/>
                  </a:lnTo>
                  <a:lnTo>
                    <a:pt x="1151" y="251"/>
                  </a:lnTo>
                  <a:lnTo>
                    <a:pt x="1130" y="147"/>
                  </a:lnTo>
                  <a:lnTo>
                    <a:pt x="1026" y="42"/>
                  </a:lnTo>
                  <a:lnTo>
                    <a:pt x="921" y="21"/>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0" name="Google Shape;9220;p65"/>
            <p:cNvSpPr/>
            <p:nvPr/>
          </p:nvSpPr>
          <p:spPr>
            <a:xfrm>
              <a:off x="3250041" y="3063487"/>
              <a:ext cx="91450" cy="78538"/>
            </a:xfrm>
            <a:custGeom>
              <a:avLst/>
              <a:gdLst/>
              <a:ahLst/>
              <a:cxnLst/>
              <a:rect l="l" t="t" r="r" b="b"/>
              <a:pathLst>
                <a:path w="7680" h="6906" extrusionOk="0">
                  <a:moveTo>
                    <a:pt x="1988" y="0"/>
                  </a:moveTo>
                  <a:lnTo>
                    <a:pt x="1821" y="63"/>
                  </a:lnTo>
                  <a:lnTo>
                    <a:pt x="1674" y="251"/>
                  </a:lnTo>
                  <a:lnTo>
                    <a:pt x="1695" y="377"/>
                  </a:lnTo>
                  <a:lnTo>
                    <a:pt x="1758" y="440"/>
                  </a:lnTo>
                  <a:lnTo>
                    <a:pt x="1863" y="356"/>
                  </a:lnTo>
                  <a:lnTo>
                    <a:pt x="1967" y="377"/>
                  </a:lnTo>
                  <a:lnTo>
                    <a:pt x="2072" y="461"/>
                  </a:lnTo>
                  <a:lnTo>
                    <a:pt x="2030" y="544"/>
                  </a:lnTo>
                  <a:lnTo>
                    <a:pt x="1925" y="565"/>
                  </a:lnTo>
                  <a:lnTo>
                    <a:pt x="1821" y="523"/>
                  </a:lnTo>
                  <a:lnTo>
                    <a:pt x="1779" y="482"/>
                  </a:lnTo>
                  <a:lnTo>
                    <a:pt x="1758" y="523"/>
                  </a:lnTo>
                  <a:lnTo>
                    <a:pt x="1758" y="565"/>
                  </a:lnTo>
                  <a:lnTo>
                    <a:pt x="1611" y="649"/>
                  </a:lnTo>
                  <a:lnTo>
                    <a:pt x="1360" y="670"/>
                  </a:lnTo>
                  <a:lnTo>
                    <a:pt x="1088" y="774"/>
                  </a:lnTo>
                  <a:lnTo>
                    <a:pt x="1026" y="879"/>
                  </a:lnTo>
                  <a:lnTo>
                    <a:pt x="1026" y="984"/>
                  </a:lnTo>
                  <a:lnTo>
                    <a:pt x="1088" y="1088"/>
                  </a:lnTo>
                  <a:lnTo>
                    <a:pt x="1088" y="1318"/>
                  </a:lnTo>
                  <a:lnTo>
                    <a:pt x="1130" y="1486"/>
                  </a:lnTo>
                  <a:lnTo>
                    <a:pt x="1151" y="1611"/>
                  </a:lnTo>
                  <a:lnTo>
                    <a:pt x="1067" y="1800"/>
                  </a:lnTo>
                  <a:lnTo>
                    <a:pt x="879" y="1925"/>
                  </a:lnTo>
                  <a:lnTo>
                    <a:pt x="775" y="1904"/>
                  </a:lnTo>
                  <a:lnTo>
                    <a:pt x="775" y="1737"/>
                  </a:lnTo>
                  <a:lnTo>
                    <a:pt x="649" y="1611"/>
                  </a:lnTo>
                  <a:lnTo>
                    <a:pt x="628" y="1486"/>
                  </a:lnTo>
                  <a:lnTo>
                    <a:pt x="733" y="1402"/>
                  </a:lnTo>
                  <a:lnTo>
                    <a:pt x="754" y="1318"/>
                  </a:lnTo>
                  <a:lnTo>
                    <a:pt x="963" y="1109"/>
                  </a:lnTo>
                  <a:lnTo>
                    <a:pt x="963" y="942"/>
                  </a:lnTo>
                  <a:lnTo>
                    <a:pt x="879" y="795"/>
                  </a:lnTo>
                  <a:lnTo>
                    <a:pt x="921" y="754"/>
                  </a:lnTo>
                  <a:lnTo>
                    <a:pt x="879" y="670"/>
                  </a:lnTo>
                  <a:lnTo>
                    <a:pt x="816" y="628"/>
                  </a:lnTo>
                  <a:lnTo>
                    <a:pt x="754" y="523"/>
                  </a:lnTo>
                  <a:lnTo>
                    <a:pt x="775" y="440"/>
                  </a:lnTo>
                  <a:lnTo>
                    <a:pt x="921" y="377"/>
                  </a:lnTo>
                  <a:lnTo>
                    <a:pt x="1067" y="356"/>
                  </a:lnTo>
                  <a:lnTo>
                    <a:pt x="1172" y="210"/>
                  </a:lnTo>
                  <a:lnTo>
                    <a:pt x="1130" y="210"/>
                  </a:lnTo>
                  <a:lnTo>
                    <a:pt x="1088" y="230"/>
                  </a:lnTo>
                  <a:lnTo>
                    <a:pt x="775" y="356"/>
                  </a:lnTo>
                  <a:lnTo>
                    <a:pt x="628" y="628"/>
                  </a:lnTo>
                  <a:lnTo>
                    <a:pt x="565" y="670"/>
                  </a:lnTo>
                  <a:lnTo>
                    <a:pt x="461" y="691"/>
                  </a:lnTo>
                  <a:lnTo>
                    <a:pt x="356" y="837"/>
                  </a:lnTo>
                  <a:lnTo>
                    <a:pt x="293" y="900"/>
                  </a:lnTo>
                  <a:lnTo>
                    <a:pt x="105" y="1172"/>
                  </a:lnTo>
                  <a:lnTo>
                    <a:pt x="84" y="1298"/>
                  </a:lnTo>
                  <a:lnTo>
                    <a:pt x="105" y="1402"/>
                  </a:lnTo>
                  <a:lnTo>
                    <a:pt x="84" y="1590"/>
                  </a:lnTo>
                  <a:lnTo>
                    <a:pt x="0" y="1779"/>
                  </a:lnTo>
                  <a:lnTo>
                    <a:pt x="0" y="1821"/>
                  </a:lnTo>
                  <a:lnTo>
                    <a:pt x="147" y="1821"/>
                  </a:lnTo>
                  <a:lnTo>
                    <a:pt x="398" y="2239"/>
                  </a:lnTo>
                  <a:lnTo>
                    <a:pt x="503" y="2407"/>
                  </a:lnTo>
                  <a:lnTo>
                    <a:pt x="523" y="2511"/>
                  </a:lnTo>
                  <a:lnTo>
                    <a:pt x="461" y="2637"/>
                  </a:lnTo>
                  <a:lnTo>
                    <a:pt x="461" y="2720"/>
                  </a:lnTo>
                  <a:lnTo>
                    <a:pt x="440" y="2762"/>
                  </a:lnTo>
                  <a:lnTo>
                    <a:pt x="440" y="2867"/>
                  </a:lnTo>
                  <a:lnTo>
                    <a:pt x="565" y="2971"/>
                  </a:lnTo>
                  <a:lnTo>
                    <a:pt x="733" y="3034"/>
                  </a:lnTo>
                  <a:lnTo>
                    <a:pt x="837" y="3055"/>
                  </a:lnTo>
                  <a:lnTo>
                    <a:pt x="963" y="3097"/>
                  </a:lnTo>
                  <a:lnTo>
                    <a:pt x="1047" y="3055"/>
                  </a:lnTo>
                  <a:lnTo>
                    <a:pt x="1193" y="3055"/>
                  </a:lnTo>
                  <a:lnTo>
                    <a:pt x="1339" y="3097"/>
                  </a:lnTo>
                  <a:lnTo>
                    <a:pt x="1381" y="3076"/>
                  </a:lnTo>
                  <a:lnTo>
                    <a:pt x="1549" y="3055"/>
                  </a:lnTo>
                  <a:lnTo>
                    <a:pt x="1716" y="3076"/>
                  </a:lnTo>
                  <a:lnTo>
                    <a:pt x="1821" y="3139"/>
                  </a:lnTo>
                  <a:lnTo>
                    <a:pt x="2281" y="3557"/>
                  </a:lnTo>
                  <a:lnTo>
                    <a:pt x="2427" y="3515"/>
                  </a:lnTo>
                  <a:lnTo>
                    <a:pt x="2448" y="3557"/>
                  </a:lnTo>
                  <a:lnTo>
                    <a:pt x="2511" y="3515"/>
                  </a:lnTo>
                  <a:lnTo>
                    <a:pt x="2637" y="3578"/>
                  </a:lnTo>
                  <a:lnTo>
                    <a:pt x="2699" y="3599"/>
                  </a:lnTo>
                  <a:lnTo>
                    <a:pt x="2825" y="3557"/>
                  </a:lnTo>
                  <a:lnTo>
                    <a:pt x="2930" y="3557"/>
                  </a:lnTo>
                  <a:lnTo>
                    <a:pt x="3076" y="3578"/>
                  </a:lnTo>
                  <a:lnTo>
                    <a:pt x="3118" y="3515"/>
                  </a:lnTo>
                  <a:lnTo>
                    <a:pt x="3223" y="3515"/>
                  </a:lnTo>
                  <a:lnTo>
                    <a:pt x="3285" y="3578"/>
                  </a:lnTo>
                  <a:lnTo>
                    <a:pt x="3348" y="3808"/>
                  </a:lnTo>
                  <a:lnTo>
                    <a:pt x="3285" y="3892"/>
                  </a:lnTo>
                  <a:lnTo>
                    <a:pt x="3285" y="3997"/>
                  </a:lnTo>
                  <a:lnTo>
                    <a:pt x="3264" y="4080"/>
                  </a:lnTo>
                  <a:lnTo>
                    <a:pt x="3118" y="4101"/>
                  </a:lnTo>
                  <a:lnTo>
                    <a:pt x="3055" y="4185"/>
                  </a:lnTo>
                  <a:lnTo>
                    <a:pt x="3076" y="4394"/>
                  </a:lnTo>
                  <a:lnTo>
                    <a:pt x="3118" y="4457"/>
                  </a:lnTo>
                  <a:lnTo>
                    <a:pt x="3055" y="4624"/>
                  </a:lnTo>
                  <a:lnTo>
                    <a:pt x="3055" y="4813"/>
                  </a:lnTo>
                  <a:lnTo>
                    <a:pt x="3139" y="4875"/>
                  </a:lnTo>
                  <a:lnTo>
                    <a:pt x="3139" y="4959"/>
                  </a:lnTo>
                  <a:lnTo>
                    <a:pt x="3244" y="5252"/>
                  </a:lnTo>
                  <a:lnTo>
                    <a:pt x="3055" y="5587"/>
                  </a:lnTo>
                  <a:lnTo>
                    <a:pt x="3076" y="5692"/>
                  </a:lnTo>
                  <a:lnTo>
                    <a:pt x="3139" y="5692"/>
                  </a:lnTo>
                  <a:lnTo>
                    <a:pt x="3223" y="5671"/>
                  </a:lnTo>
                  <a:lnTo>
                    <a:pt x="3223" y="5692"/>
                  </a:lnTo>
                  <a:lnTo>
                    <a:pt x="3244" y="5775"/>
                  </a:lnTo>
                  <a:lnTo>
                    <a:pt x="3327" y="5817"/>
                  </a:lnTo>
                  <a:lnTo>
                    <a:pt x="3369" y="5922"/>
                  </a:lnTo>
                  <a:lnTo>
                    <a:pt x="3348" y="5984"/>
                  </a:lnTo>
                  <a:lnTo>
                    <a:pt x="3390" y="6131"/>
                  </a:lnTo>
                  <a:lnTo>
                    <a:pt x="3536" y="6424"/>
                  </a:lnTo>
                  <a:lnTo>
                    <a:pt x="3536" y="6528"/>
                  </a:lnTo>
                  <a:lnTo>
                    <a:pt x="3746" y="6696"/>
                  </a:lnTo>
                  <a:lnTo>
                    <a:pt x="3976" y="6863"/>
                  </a:lnTo>
                  <a:lnTo>
                    <a:pt x="4101" y="6905"/>
                  </a:lnTo>
                  <a:lnTo>
                    <a:pt x="4332" y="6863"/>
                  </a:lnTo>
                  <a:lnTo>
                    <a:pt x="4478" y="6717"/>
                  </a:lnTo>
                  <a:lnTo>
                    <a:pt x="4687" y="6591"/>
                  </a:lnTo>
                  <a:lnTo>
                    <a:pt x="4750" y="6487"/>
                  </a:lnTo>
                  <a:lnTo>
                    <a:pt x="5064" y="6319"/>
                  </a:lnTo>
                  <a:lnTo>
                    <a:pt x="5127" y="6173"/>
                  </a:lnTo>
                  <a:lnTo>
                    <a:pt x="5168" y="6110"/>
                  </a:lnTo>
                  <a:lnTo>
                    <a:pt x="5210" y="6068"/>
                  </a:lnTo>
                  <a:lnTo>
                    <a:pt x="5482" y="6005"/>
                  </a:lnTo>
                  <a:lnTo>
                    <a:pt x="5629" y="5964"/>
                  </a:lnTo>
                  <a:lnTo>
                    <a:pt x="5587" y="5817"/>
                  </a:lnTo>
                  <a:lnTo>
                    <a:pt x="5440" y="5796"/>
                  </a:lnTo>
                  <a:lnTo>
                    <a:pt x="5252" y="5817"/>
                  </a:lnTo>
                  <a:lnTo>
                    <a:pt x="4959" y="5712"/>
                  </a:lnTo>
                  <a:lnTo>
                    <a:pt x="5022" y="5545"/>
                  </a:lnTo>
                  <a:lnTo>
                    <a:pt x="5001" y="5482"/>
                  </a:lnTo>
                  <a:lnTo>
                    <a:pt x="4938" y="5440"/>
                  </a:lnTo>
                  <a:lnTo>
                    <a:pt x="5127" y="5168"/>
                  </a:lnTo>
                  <a:lnTo>
                    <a:pt x="5064" y="5064"/>
                  </a:lnTo>
                  <a:lnTo>
                    <a:pt x="4938" y="4938"/>
                  </a:lnTo>
                  <a:lnTo>
                    <a:pt x="4834" y="4917"/>
                  </a:lnTo>
                  <a:lnTo>
                    <a:pt x="4750" y="4750"/>
                  </a:lnTo>
                  <a:lnTo>
                    <a:pt x="4917" y="4813"/>
                  </a:lnTo>
                  <a:lnTo>
                    <a:pt x="5106" y="4834"/>
                  </a:lnTo>
                  <a:lnTo>
                    <a:pt x="5273" y="4938"/>
                  </a:lnTo>
                  <a:lnTo>
                    <a:pt x="5461" y="4938"/>
                  </a:lnTo>
                  <a:lnTo>
                    <a:pt x="5733" y="4875"/>
                  </a:lnTo>
                  <a:lnTo>
                    <a:pt x="5796" y="4938"/>
                  </a:lnTo>
                  <a:lnTo>
                    <a:pt x="5985" y="4875"/>
                  </a:lnTo>
                  <a:lnTo>
                    <a:pt x="6173" y="4708"/>
                  </a:lnTo>
                  <a:lnTo>
                    <a:pt x="6319" y="4708"/>
                  </a:lnTo>
                  <a:lnTo>
                    <a:pt x="6424" y="4729"/>
                  </a:lnTo>
                  <a:lnTo>
                    <a:pt x="6675" y="4624"/>
                  </a:lnTo>
                  <a:lnTo>
                    <a:pt x="6884" y="4624"/>
                  </a:lnTo>
                  <a:lnTo>
                    <a:pt x="7156" y="4394"/>
                  </a:lnTo>
                  <a:lnTo>
                    <a:pt x="7219" y="4248"/>
                  </a:lnTo>
                  <a:lnTo>
                    <a:pt x="7219" y="4143"/>
                  </a:lnTo>
                  <a:lnTo>
                    <a:pt x="7219" y="4122"/>
                  </a:lnTo>
                  <a:lnTo>
                    <a:pt x="6989" y="3934"/>
                  </a:lnTo>
                  <a:lnTo>
                    <a:pt x="6842" y="3725"/>
                  </a:lnTo>
                  <a:lnTo>
                    <a:pt x="6801" y="3599"/>
                  </a:lnTo>
                  <a:lnTo>
                    <a:pt x="6905" y="3495"/>
                  </a:lnTo>
                  <a:lnTo>
                    <a:pt x="6926" y="3306"/>
                  </a:lnTo>
                  <a:lnTo>
                    <a:pt x="7010" y="3243"/>
                  </a:lnTo>
                  <a:lnTo>
                    <a:pt x="7093" y="3264"/>
                  </a:lnTo>
                  <a:lnTo>
                    <a:pt x="7198" y="3243"/>
                  </a:lnTo>
                  <a:lnTo>
                    <a:pt x="7261" y="3264"/>
                  </a:lnTo>
                  <a:lnTo>
                    <a:pt x="7449" y="3181"/>
                  </a:lnTo>
                  <a:lnTo>
                    <a:pt x="7449" y="3055"/>
                  </a:lnTo>
                  <a:lnTo>
                    <a:pt x="7365" y="2971"/>
                  </a:lnTo>
                  <a:lnTo>
                    <a:pt x="7219" y="2951"/>
                  </a:lnTo>
                  <a:lnTo>
                    <a:pt x="7156" y="2846"/>
                  </a:lnTo>
                  <a:lnTo>
                    <a:pt x="7135" y="2762"/>
                  </a:lnTo>
                  <a:lnTo>
                    <a:pt x="7303" y="2553"/>
                  </a:lnTo>
                  <a:lnTo>
                    <a:pt x="7365" y="2574"/>
                  </a:lnTo>
                  <a:lnTo>
                    <a:pt x="7512" y="2469"/>
                  </a:lnTo>
                  <a:lnTo>
                    <a:pt x="7658" y="2302"/>
                  </a:lnTo>
                  <a:lnTo>
                    <a:pt x="7679" y="2218"/>
                  </a:lnTo>
                  <a:lnTo>
                    <a:pt x="7658" y="2218"/>
                  </a:lnTo>
                  <a:lnTo>
                    <a:pt x="7428" y="2114"/>
                  </a:lnTo>
                  <a:lnTo>
                    <a:pt x="7345" y="2114"/>
                  </a:lnTo>
                  <a:lnTo>
                    <a:pt x="7261" y="2135"/>
                  </a:lnTo>
                  <a:lnTo>
                    <a:pt x="7156" y="2114"/>
                  </a:lnTo>
                  <a:lnTo>
                    <a:pt x="7093" y="2114"/>
                  </a:lnTo>
                  <a:lnTo>
                    <a:pt x="7010" y="2155"/>
                  </a:lnTo>
                  <a:lnTo>
                    <a:pt x="6821" y="2197"/>
                  </a:lnTo>
                  <a:lnTo>
                    <a:pt x="6675" y="2155"/>
                  </a:lnTo>
                  <a:lnTo>
                    <a:pt x="6612" y="2155"/>
                  </a:lnTo>
                  <a:lnTo>
                    <a:pt x="6717" y="2135"/>
                  </a:lnTo>
                  <a:lnTo>
                    <a:pt x="6801" y="2135"/>
                  </a:lnTo>
                  <a:lnTo>
                    <a:pt x="6884" y="2093"/>
                  </a:lnTo>
                  <a:lnTo>
                    <a:pt x="6926" y="2009"/>
                  </a:lnTo>
                  <a:lnTo>
                    <a:pt x="7052" y="1904"/>
                  </a:lnTo>
                  <a:lnTo>
                    <a:pt x="7093" y="1842"/>
                  </a:lnTo>
                  <a:lnTo>
                    <a:pt x="7010" y="1800"/>
                  </a:lnTo>
                  <a:lnTo>
                    <a:pt x="7010" y="1779"/>
                  </a:lnTo>
                  <a:lnTo>
                    <a:pt x="6989" y="1674"/>
                  </a:lnTo>
                  <a:lnTo>
                    <a:pt x="6821" y="1590"/>
                  </a:lnTo>
                  <a:lnTo>
                    <a:pt x="6612" y="1528"/>
                  </a:lnTo>
                  <a:lnTo>
                    <a:pt x="6570" y="1486"/>
                  </a:lnTo>
                  <a:lnTo>
                    <a:pt x="6487" y="1423"/>
                  </a:lnTo>
                  <a:lnTo>
                    <a:pt x="6382" y="1423"/>
                  </a:lnTo>
                  <a:lnTo>
                    <a:pt x="6361" y="1381"/>
                  </a:lnTo>
                  <a:lnTo>
                    <a:pt x="6215" y="1318"/>
                  </a:lnTo>
                  <a:lnTo>
                    <a:pt x="6173" y="1318"/>
                  </a:lnTo>
                  <a:lnTo>
                    <a:pt x="6173" y="1423"/>
                  </a:lnTo>
                  <a:lnTo>
                    <a:pt x="6089" y="1318"/>
                  </a:lnTo>
                  <a:lnTo>
                    <a:pt x="6047" y="1214"/>
                  </a:lnTo>
                  <a:lnTo>
                    <a:pt x="5943" y="1172"/>
                  </a:lnTo>
                  <a:lnTo>
                    <a:pt x="5901" y="1088"/>
                  </a:lnTo>
                  <a:lnTo>
                    <a:pt x="5964" y="1046"/>
                  </a:lnTo>
                  <a:lnTo>
                    <a:pt x="6215" y="1067"/>
                  </a:lnTo>
                  <a:lnTo>
                    <a:pt x="6319" y="984"/>
                  </a:lnTo>
                  <a:lnTo>
                    <a:pt x="6487" y="984"/>
                  </a:lnTo>
                  <a:lnTo>
                    <a:pt x="6487" y="879"/>
                  </a:lnTo>
                  <a:lnTo>
                    <a:pt x="6361" y="900"/>
                  </a:lnTo>
                  <a:lnTo>
                    <a:pt x="6089" y="858"/>
                  </a:lnTo>
                  <a:lnTo>
                    <a:pt x="5901" y="879"/>
                  </a:lnTo>
                  <a:lnTo>
                    <a:pt x="5775" y="879"/>
                  </a:lnTo>
                  <a:lnTo>
                    <a:pt x="5524" y="963"/>
                  </a:lnTo>
                  <a:lnTo>
                    <a:pt x="5440" y="942"/>
                  </a:lnTo>
                  <a:lnTo>
                    <a:pt x="5336" y="942"/>
                  </a:lnTo>
                  <a:lnTo>
                    <a:pt x="5127" y="1088"/>
                  </a:lnTo>
                  <a:lnTo>
                    <a:pt x="5022" y="1109"/>
                  </a:lnTo>
                  <a:lnTo>
                    <a:pt x="4896" y="1172"/>
                  </a:lnTo>
                  <a:lnTo>
                    <a:pt x="4834" y="1256"/>
                  </a:lnTo>
                  <a:lnTo>
                    <a:pt x="4645" y="1277"/>
                  </a:lnTo>
                  <a:lnTo>
                    <a:pt x="4604" y="1298"/>
                  </a:lnTo>
                  <a:lnTo>
                    <a:pt x="4520" y="1277"/>
                  </a:lnTo>
                  <a:lnTo>
                    <a:pt x="4269" y="1088"/>
                  </a:lnTo>
                  <a:lnTo>
                    <a:pt x="4206" y="984"/>
                  </a:lnTo>
                  <a:lnTo>
                    <a:pt x="3871" y="984"/>
                  </a:lnTo>
                  <a:lnTo>
                    <a:pt x="3327" y="1088"/>
                  </a:lnTo>
                  <a:lnTo>
                    <a:pt x="3055" y="1088"/>
                  </a:lnTo>
                  <a:lnTo>
                    <a:pt x="2951" y="1046"/>
                  </a:lnTo>
                  <a:lnTo>
                    <a:pt x="2909" y="963"/>
                  </a:lnTo>
                  <a:lnTo>
                    <a:pt x="2909" y="858"/>
                  </a:lnTo>
                  <a:lnTo>
                    <a:pt x="2972" y="858"/>
                  </a:lnTo>
                  <a:lnTo>
                    <a:pt x="2951" y="733"/>
                  </a:lnTo>
                  <a:lnTo>
                    <a:pt x="2846" y="565"/>
                  </a:lnTo>
                  <a:lnTo>
                    <a:pt x="2741" y="544"/>
                  </a:lnTo>
                  <a:lnTo>
                    <a:pt x="2448" y="565"/>
                  </a:lnTo>
                  <a:lnTo>
                    <a:pt x="2323" y="482"/>
                  </a:lnTo>
                  <a:lnTo>
                    <a:pt x="2239" y="482"/>
                  </a:lnTo>
                  <a:lnTo>
                    <a:pt x="2176" y="523"/>
                  </a:lnTo>
                  <a:lnTo>
                    <a:pt x="2072" y="356"/>
                  </a:lnTo>
                  <a:lnTo>
                    <a:pt x="2072" y="210"/>
                  </a:lnTo>
                  <a:lnTo>
                    <a:pt x="2030" y="21"/>
                  </a:lnTo>
                  <a:lnTo>
                    <a:pt x="19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1" name="Google Shape;9221;p65"/>
            <p:cNvSpPr/>
            <p:nvPr/>
          </p:nvSpPr>
          <p:spPr>
            <a:xfrm>
              <a:off x="3209425" y="3061815"/>
              <a:ext cx="82733" cy="112565"/>
            </a:xfrm>
            <a:custGeom>
              <a:avLst/>
              <a:gdLst/>
              <a:ahLst/>
              <a:cxnLst/>
              <a:rect l="l" t="t" r="r" b="b"/>
              <a:pathLst>
                <a:path w="6948" h="9898" extrusionOk="0">
                  <a:moveTo>
                    <a:pt x="4353" y="1"/>
                  </a:moveTo>
                  <a:lnTo>
                    <a:pt x="4332" y="64"/>
                  </a:lnTo>
                  <a:lnTo>
                    <a:pt x="4290" y="105"/>
                  </a:lnTo>
                  <a:lnTo>
                    <a:pt x="4227" y="147"/>
                  </a:lnTo>
                  <a:lnTo>
                    <a:pt x="4165" y="168"/>
                  </a:lnTo>
                  <a:lnTo>
                    <a:pt x="4060" y="168"/>
                  </a:lnTo>
                  <a:lnTo>
                    <a:pt x="3976" y="189"/>
                  </a:lnTo>
                  <a:lnTo>
                    <a:pt x="3955" y="252"/>
                  </a:lnTo>
                  <a:lnTo>
                    <a:pt x="3976" y="294"/>
                  </a:lnTo>
                  <a:lnTo>
                    <a:pt x="3955" y="357"/>
                  </a:lnTo>
                  <a:lnTo>
                    <a:pt x="3809" y="419"/>
                  </a:lnTo>
                  <a:lnTo>
                    <a:pt x="3621" y="566"/>
                  </a:lnTo>
                  <a:lnTo>
                    <a:pt x="3495" y="670"/>
                  </a:lnTo>
                  <a:lnTo>
                    <a:pt x="3328" y="691"/>
                  </a:lnTo>
                  <a:lnTo>
                    <a:pt x="2972" y="691"/>
                  </a:lnTo>
                  <a:lnTo>
                    <a:pt x="2867" y="733"/>
                  </a:lnTo>
                  <a:lnTo>
                    <a:pt x="2867" y="817"/>
                  </a:lnTo>
                  <a:lnTo>
                    <a:pt x="2888" y="901"/>
                  </a:lnTo>
                  <a:lnTo>
                    <a:pt x="2888" y="1005"/>
                  </a:lnTo>
                  <a:lnTo>
                    <a:pt x="2805" y="1089"/>
                  </a:lnTo>
                  <a:lnTo>
                    <a:pt x="2721" y="1047"/>
                  </a:lnTo>
                  <a:lnTo>
                    <a:pt x="2763" y="942"/>
                  </a:lnTo>
                  <a:lnTo>
                    <a:pt x="2763" y="921"/>
                  </a:lnTo>
                  <a:lnTo>
                    <a:pt x="2825" y="901"/>
                  </a:lnTo>
                  <a:lnTo>
                    <a:pt x="2700" y="880"/>
                  </a:lnTo>
                  <a:lnTo>
                    <a:pt x="2574" y="817"/>
                  </a:lnTo>
                  <a:lnTo>
                    <a:pt x="2491" y="817"/>
                  </a:lnTo>
                  <a:lnTo>
                    <a:pt x="2302" y="942"/>
                  </a:lnTo>
                  <a:lnTo>
                    <a:pt x="2261" y="1026"/>
                  </a:lnTo>
                  <a:lnTo>
                    <a:pt x="2135" y="1152"/>
                  </a:lnTo>
                  <a:lnTo>
                    <a:pt x="1968" y="1465"/>
                  </a:lnTo>
                  <a:lnTo>
                    <a:pt x="1947" y="1549"/>
                  </a:lnTo>
                  <a:lnTo>
                    <a:pt x="1947" y="1549"/>
                  </a:lnTo>
                  <a:lnTo>
                    <a:pt x="1989" y="1528"/>
                  </a:lnTo>
                  <a:lnTo>
                    <a:pt x="2051" y="1570"/>
                  </a:lnTo>
                  <a:lnTo>
                    <a:pt x="2051" y="1654"/>
                  </a:lnTo>
                  <a:lnTo>
                    <a:pt x="2030" y="1758"/>
                  </a:lnTo>
                  <a:lnTo>
                    <a:pt x="1947" y="1821"/>
                  </a:lnTo>
                  <a:lnTo>
                    <a:pt x="1842" y="1821"/>
                  </a:lnTo>
                  <a:lnTo>
                    <a:pt x="1737" y="1863"/>
                  </a:lnTo>
                  <a:lnTo>
                    <a:pt x="1612" y="1989"/>
                  </a:lnTo>
                  <a:lnTo>
                    <a:pt x="1528" y="2051"/>
                  </a:lnTo>
                  <a:lnTo>
                    <a:pt x="1424" y="2198"/>
                  </a:lnTo>
                  <a:lnTo>
                    <a:pt x="1340" y="2198"/>
                  </a:lnTo>
                  <a:lnTo>
                    <a:pt x="1256" y="2240"/>
                  </a:lnTo>
                  <a:lnTo>
                    <a:pt x="1298" y="2344"/>
                  </a:lnTo>
                  <a:lnTo>
                    <a:pt x="1403" y="2449"/>
                  </a:lnTo>
                  <a:lnTo>
                    <a:pt x="1403" y="2574"/>
                  </a:lnTo>
                  <a:lnTo>
                    <a:pt x="1340" y="2700"/>
                  </a:lnTo>
                  <a:lnTo>
                    <a:pt x="1256" y="2700"/>
                  </a:lnTo>
                  <a:lnTo>
                    <a:pt x="1152" y="2616"/>
                  </a:lnTo>
                  <a:lnTo>
                    <a:pt x="1193" y="2574"/>
                  </a:lnTo>
                  <a:lnTo>
                    <a:pt x="1214" y="2512"/>
                  </a:lnTo>
                  <a:lnTo>
                    <a:pt x="1131" y="2470"/>
                  </a:lnTo>
                  <a:lnTo>
                    <a:pt x="1089" y="2365"/>
                  </a:lnTo>
                  <a:lnTo>
                    <a:pt x="984" y="2261"/>
                  </a:lnTo>
                  <a:lnTo>
                    <a:pt x="942" y="2365"/>
                  </a:lnTo>
                  <a:lnTo>
                    <a:pt x="942" y="2407"/>
                  </a:lnTo>
                  <a:lnTo>
                    <a:pt x="1005" y="2574"/>
                  </a:lnTo>
                  <a:lnTo>
                    <a:pt x="921" y="2721"/>
                  </a:lnTo>
                  <a:lnTo>
                    <a:pt x="901" y="2867"/>
                  </a:lnTo>
                  <a:lnTo>
                    <a:pt x="817" y="2909"/>
                  </a:lnTo>
                  <a:lnTo>
                    <a:pt x="775" y="2909"/>
                  </a:lnTo>
                  <a:lnTo>
                    <a:pt x="691" y="3098"/>
                  </a:lnTo>
                  <a:lnTo>
                    <a:pt x="712" y="3118"/>
                  </a:lnTo>
                  <a:lnTo>
                    <a:pt x="733" y="3244"/>
                  </a:lnTo>
                  <a:lnTo>
                    <a:pt x="733" y="3390"/>
                  </a:lnTo>
                  <a:lnTo>
                    <a:pt x="880" y="3516"/>
                  </a:lnTo>
                  <a:lnTo>
                    <a:pt x="901" y="3516"/>
                  </a:lnTo>
                  <a:lnTo>
                    <a:pt x="942" y="3495"/>
                  </a:lnTo>
                  <a:lnTo>
                    <a:pt x="1005" y="3537"/>
                  </a:lnTo>
                  <a:lnTo>
                    <a:pt x="1005" y="3662"/>
                  </a:lnTo>
                  <a:lnTo>
                    <a:pt x="921" y="3746"/>
                  </a:lnTo>
                  <a:lnTo>
                    <a:pt x="921" y="3809"/>
                  </a:lnTo>
                  <a:lnTo>
                    <a:pt x="1005" y="3872"/>
                  </a:lnTo>
                  <a:lnTo>
                    <a:pt x="1005" y="4039"/>
                  </a:lnTo>
                  <a:lnTo>
                    <a:pt x="921" y="4081"/>
                  </a:lnTo>
                  <a:lnTo>
                    <a:pt x="880" y="4165"/>
                  </a:lnTo>
                  <a:lnTo>
                    <a:pt x="921" y="4186"/>
                  </a:lnTo>
                  <a:lnTo>
                    <a:pt x="984" y="4290"/>
                  </a:lnTo>
                  <a:lnTo>
                    <a:pt x="942" y="4478"/>
                  </a:lnTo>
                  <a:lnTo>
                    <a:pt x="984" y="4771"/>
                  </a:lnTo>
                  <a:lnTo>
                    <a:pt x="901" y="4855"/>
                  </a:lnTo>
                  <a:lnTo>
                    <a:pt x="880" y="4918"/>
                  </a:lnTo>
                  <a:lnTo>
                    <a:pt x="942" y="5022"/>
                  </a:lnTo>
                  <a:lnTo>
                    <a:pt x="1047" y="4981"/>
                  </a:lnTo>
                  <a:lnTo>
                    <a:pt x="1047" y="4981"/>
                  </a:lnTo>
                  <a:lnTo>
                    <a:pt x="1026" y="5064"/>
                  </a:lnTo>
                  <a:lnTo>
                    <a:pt x="1089" y="5127"/>
                  </a:lnTo>
                  <a:lnTo>
                    <a:pt x="1152" y="5127"/>
                  </a:lnTo>
                  <a:lnTo>
                    <a:pt x="1152" y="5190"/>
                  </a:lnTo>
                  <a:lnTo>
                    <a:pt x="1110" y="5274"/>
                  </a:lnTo>
                  <a:lnTo>
                    <a:pt x="1047" y="5378"/>
                  </a:lnTo>
                  <a:lnTo>
                    <a:pt x="817" y="5608"/>
                  </a:lnTo>
                  <a:lnTo>
                    <a:pt x="775" y="5713"/>
                  </a:lnTo>
                  <a:lnTo>
                    <a:pt x="608" y="5859"/>
                  </a:lnTo>
                  <a:lnTo>
                    <a:pt x="398" y="5922"/>
                  </a:lnTo>
                  <a:lnTo>
                    <a:pt x="210" y="6048"/>
                  </a:lnTo>
                  <a:lnTo>
                    <a:pt x="64" y="6278"/>
                  </a:lnTo>
                  <a:lnTo>
                    <a:pt x="43" y="6466"/>
                  </a:lnTo>
                  <a:lnTo>
                    <a:pt x="1" y="6571"/>
                  </a:lnTo>
                  <a:lnTo>
                    <a:pt x="189" y="6655"/>
                  </a:lnTo>
                  <a:lnTo>
                    <a:pt x="377" y="6780"/>
                  </a:lnTo>
                  <a:lnTo>
                    <a:pt x="629" y="6947"/>
                  </a:lnTo>
                  <a:lnTo>
                    <a:pt x="733" y="6947"/>
                  </a:lnTo>
                  <a:lnTo>
                    <a:pt x="880" y="7094"/>
                  </a:lnTo>
                  <a:lnTo>
                    <a:pt x="838" y="7178"/>
                  </a:lnTo>
                  <a:lnTo>
                    <a:pt x="880" y="7261"/>
                  </a:lnTo>
                  <a:lnTo>
                    <a:pt x="1047" y="7282"/>
                  </a:lnTo>
                  <a:lnTo>
                    <a:pt x="1256" y="7366"/>
                  </a:lnTo>
                  <a:lnTo>
                    <a:pt x="1319" y="7408"/>
                  </a:lnTo>
                  <a:lnTo>
                    <a:pt x="1507" y="7471"/>
                  </a:lnTo>
                  <a:lnTo>
                    <a:pt x="1570" y="7387"/>
                  </a:lnTo>
                  <a:lnTo>
                    <a:pt x="1570" y="7282"/>
                  </a:lnTo>
                  <a:lnTo>
                    <a:pt x="1654" y="7199"/>
                  </a:lnTo>
                  <a:lnTo>
                    <a:pt x="1717" y="7199"/>
                  </a:lnTo>
                  <a:lnTo>
                    <a:pt x="1863" y="7282"/>
                  </a:lnTo>
                  <a:lnTo>
                    <a:pt x="1968" y="7303"/>
                  </a:lnTo>
                  <a:lnTo>
                    <a:pt x="1989" y="7387"/>
                  </a:lnTo>
                  <a:lnTo>
                    <a:pt x="2072" y="7429"/>
                  </a:lnTo>
                  <a:lnTo>
                    <a:pt x="2135" y="7429"/>
                  </a:lnTo>
                  <a:lnTo>
                    <a:pt x="2177" y="7512"/>
                  </a:lnTo>
                  <a:lnTo>
                    <a:pt x="2386" y="7575"/>
                  </a:lnTo>
                  <a:lnTo>
                    <a:pt x="2512" y="7596"/>
                  </a:lnTo>
                  <a:lnTo>
                    <a:pt x="2553" y="7638"/>
                  </a:lnTo>
                  <a:lnTo>
                    <a:pt x="2700" y="7805"/>
                  </a:lnTo>
                  <a:lnTo>
                    <a:pt x="2700" y="7910"/>
                  </a:lnTo>
                  <a:lnTo>
                    <a:pt x="2805" y="8098"/>
                  </a:lnTo>
                  <a:lnTo>
                    <a:pt x="2888" y="8098"/>
                  </a:lnTo>
                  <a:lnTo>
                    <a:pt x="3139" y="8203"/>
                  </a:lnTo>
                  <a:lnTo>
                    <a:pt x="3244" y="8349"/>
                  </a:lnTo>
                  <a:lnTo>
                    <a:pt x="3244" y="8517"/>
                  </a:lnTo>
                  <a:lnTo>
                    <a:pt x="3307" y="8517"/>
                  </a:lnTo>
                  <a:lnTo>
                    <a:pt x="3411" y="8559"/>
                  </a:lnTo>
                  <a:lnTo>
                    <a:pt x="3432" y="8684"/>
                  </a:lnTo>
                  <a:lnTo>
                    <a:pt x="3411" y="8768"/>
                  </a:lnTo>
                  <a:lnTo>
                    <a:pt x="3432" y="8852"/>
                  </a:lnTo>
                  <a:lnTo>
                    <a:pt x="3537" y="8872"/>
                  </a:lnTo>
                  <a:lnTo>
                    <a:pt x="3662" y="8852"/>
                  </a:lnTo>
                  <a:lnTo>
                    <a:pt x="3767" y="8872"/>
                  </a:lnTo>
                  <a:lnTo>
                    <a:pt x="3914" y="8872"/>
                  </a:lnTo>
                  <a:lnTo>
                    <a:pt x="3955" y="8831"/>
                  </a:lnTo>
                  <a:lnTo>
                    <a:pt x="4144" y="8747"/>
                  </a:lnTo>
                  <a:lnTo>
                    <a:pt x="4290" y="8768"/>
                  </a:lnTo>
                  <a:lnTo>
                    <a:pt x="4458" y="8852"/>
                  </a:lnTo>
                  <a:lnTo>
                    <a:pt x="4646" y="8747"/>
                  </a:lnTo>
                  <a:lnTo>
                    <a:pt x="4750" y="8747"/>
                  </a:lnTo>
                  <a:lnTo>
                    <a:pt x="4792" y="8831"/>
                  </a:lnTo>
                  <a:lnTo>
                    <a:pt x="4876" y="8831"/>
                  </a:lnTo>
                  <a:lnTo>
                    <a:pt x="4981" y="8872"/>
                  </a:lnTo>
                  <a:lnTo>
                    <a:pt x="5064" y="8956"/>
                  </a:lnTo>
                  <a:lnTo>
                    <a:pt x="5169" y="8935"/>
                  </a:lnTo>
                  <a:lnTo>
                    <a:pt x="5169" y="8998"/>
                  </a:lnTo>
                  <a:lnTo>
                    <a:pt x="4792" y="9626"/>
                  </a:lnTo>
                  <a:lnTo>
                    <a:pt x="4813" y="9709"/>
                  </a:lnTo>
                  <a:lnTo>
                    <a:pt x="4960" y="9688"/>
                  </a:lnTo>
                  <a:lnTo>
                    <a:pt x="5085" y="9688"/>
                  </a:lnTo>
                  <a:lnTo>
                    <a:pt x="5190" y="9772"/>
                  </a:lnTo>
                  <a:lnTo>
                    <a:pt x="5211" y="9898"/>
                  </a:lnTo>
                  <a:lnTo>
                    <a:pt x="5294" y="9584"/>
                  </a:lnTo>
                  <a:lnTo>
                    <a:pt x="5629" y="8370"/>
                  </a:lnTo>
                  <a:lnTo>
                    <a:pt x="5629" y="8308"/>
                  </a:lnTo>
                  <a:lnTo>
                    <a:pt x="5629" y="8098"/>
                  </a:lnTo>
                  <a:lnTo>
                    <a:pt x="5504" y="7847"/>
                  </a:lnTo>
                  <a:lnTo>
                    <a:pt x="5294" y="7680"/>
                  </a:lnTo>
                  <a:lnTo>
                    <a:pt x="5190" y="7533"/>
                  </a:lnTo>
                  <a:lnTo>
                    <a:pt x="5169" y="7219"/>
                  </a:lnTo>
                  <a:lnTo>
                    <a:pt x="5546" y="7094"/>
                  </a:lnTo>
                  <a:lnTo>
                    <a:pt x="5692" y="7199"/>
                  </a:lnTo>
                  <a:lnTo>
                    <a:pt x="5713" y="7094"/>
                  </a:lnTo>
                  <a:lnTo>
                    <a:pt x="5650" y="7010"/>
                  </a:lnTo>
                  <a:lnTo>
                    <a:pt x="5713" y="6968"/>
                  </a:lnTo>
                  <a:lnTo>
                    <a:pt x="5629" y="6801"/>
                  </a:lnTo>
                  <a:lnTo>
                    <a:pt x="5420" y="6738"/>
                  </a:lnTo>
                  <a:lnTo>
                    <a:pt x="5336" y="6592"/>
                  </a:lnTo>
                  <a:lnTo>
                    <a:pt x="5399" y="6424"/>
                  </a:lnTo>
                  <a:lnTo>
                    <a:pt x="6048" y="6424"/>
                  </a:lnTo>
                  <a:lnTo>
                    <a:pt x="6131" y="6341"/>
                  </a:lnTo>
                  <a:lnTo>
                    <a:pt x="6236" y="6341"/>
                  </a:lnTo>
                  <a:lnTo>
                    <a:pt x="6278" y="6383"/>
                  </a:lnTo>
                  <a:lnTo>
                    <a:pt x="6362" y="6383"/>
                  </a:lnTo>
                  <a:lnTo>
                    <a:pt x="6466" y="6257"/>
                  </a:lnTo>
                  <a:lnTo>
                    <a:pt x="6634" y="6215"/>
                  </a:lnTo>
                  <a:lnTo>
                    <a:pt x="6675" y="6320"/>
                  </a:lnTo>
                  <a:lnTo>
                    <a:pt x="6759" y="6424"/>
                  </a:lnTo>
                  <a:lnTo>
                    <a:pt x="6780" y="6550"/>
                  </a:lnTo>
                  <a:lnTo>
                    <a:pt x="6780" y="6696"/>
                  </a:lnTo>
                  <a:lnTo>
                    <a:pt x="6947" y="6675"/>
                  </a:lnTo>
                  <a:lnTo>
                    <a:pt x="6947" y="6571"/>
                  </a:lnTo>
                  <a:lnTo>
                    <a:pt x="6801" y="6278"/>
                  </a:lnTo>
                  <a:lnTo>
                    <a:pt x="6759" y="6131"/>
                  </a:lnTo>
                  <a:lnTo>
                    <a:pt x="6780" y="6069"/>
                  </a:lnTo>
                  <a:lnTo>
                    <a:pt x="6738" y="5964"/>
                  </a:lnTo>
                  <a:lnTo>
                    <a:pt x="6655" y="5922"/>
                  </a:lnTo>
                  <a:lnTo>
                    <a:pt x="6634" y="5839"/>
                  </a:lnTo>
                  <a:lnTo>
                    <a:pt x="6634" y="5818"/>
                  </a:lnTo>
                  <a:lnTo>
                    <a:pt x="6550" y="5839"/>
                  </a:lnTo>
                  <a:lnTo>
                    <a:pt x="6487" y="5839"/>
                  </a:lnTo>
                  <a:lnTo>
                    <a:pt x="6466" y="5734"/>
                  </a:lnTo>
                  <a:lnTo>
                    <a:pt x="6655" y="5399"/>
                  </a:lnTo>
                  <a:lnTo>
                    <a:pt x="6550" y="5106"/>
                  </a:lnTo>
                  <a:lnTo>
                    <a:pt x="6550" y="5022"/>
                  </a:lnTo>
                  <a:lnTo>
                    <a:pt x="6466" y="4960"/>
                  </a:lnTo>
                  <a:lnTo>
                    <a:pt x="6466" y="4771"/>
                  </a:lnTo>
                  <a:lnTo>
                    <a:pt x="6529" y="4604"/>
                  </a:lnTo>
                  <a:lnTo>
                    <a:pt x="6487" y="4541"/>
                  </a:lnTo>
                  <a:lnTo>
                    <a:pt x="6466" y="4332"/>
                  </a:lnTo>
                  <a:lnTo>
                    <a:pt x="6529" y="4248"/>
                  </a:lnTo>
                  <a:lnTo>
                    <a:pt x="6675" y="4227"/>
                  </a:lnTo>
                  <a:lnTo>
                    <a:pt x="6696" y="4144"/>
                  </a:lnTo>
                  <a:lnTo>
                    <a:pt x="6696" y="4039"/>
                  </a:lnTo>
                  <a:lnTo>
                    <a:pt x="6759" y="3955"/>
                  </a:lnTo>
                  <a:lnTo>
                    <a:pt x="6696" y="3725"/>
                  </a:lnTo>
                  <a:lnTo>
                    <a:pt x="6634" y="3662"/>
                  </a:lnTo>
                  <a:lnTo>
                    <a:pt x="6529" y="3662"/>
                  </a:lnTo>
                  <a:lnTo>
                    <a:pt x="6487" y="3725"/>
                  </a:lnTo>
                  <a:lnTo>
                    <a:pt x="6341" y="3704"/>
                  </a:lnTo>
                  <a:lnTo>
                    <a:pt x="6236" y="3704"/>
                  </a:lnTo>
                  <a:lnTo>
                    <a:pt x="6110" y="3746"/>
                  </a:lnTo>
                  <a:lnTo>
                    <a:pt x="6048" y="3725"/>
                  </a:lnTo>
                  <a:lnTo>
                    <a:pt x="5922" y="3662"/>
                  </a:lnTo>
                  <a:lnTo>
                    <a:pt x="5859" y="3704"/>
                  </a:lnTo>
                  <a:lnTo>
                    <a:pt x="5838" y="3662"/>
                  </a:lnTo>
                  <a:lnTo>
                    <a:pt x="5692" y="3704"/>
                  </a:lnTo>
                  <a:lnTo>
                    <a:pt x="5232" y="3286"/>
                  </a:lnTo>
                  <a:lnTo>
                    <a:pt x="5127" y="3223"/>
                  </a:lnTo>
                  <a:lnTo>
                    <a:pt x="4960" y="3202"/>
                  </a:lnTo>
                  <a:lnTo>
                    <a:pt x="4792" y="3223"/>
                  </a:lnTo>
                  <a:lnTo>
                    <a:pt x="4750" y="3244"/>
                  </a:lnTo>
                  <a:lnTo>
                    <a:pt x="4604" y="3202"/>
                  </a:lnTo>
                  <a:lnTo>
                    <a:pt x="4458" y="3202"/>
                  </a:lnTo>
                  <a:lnTo>
                    <a:pt x="4374" y="3244"/>
                  </a:lnTo>
                  <a:lnTo>
                    <a:pt x="4248" y="3202"/>
                  </a:lnTo>
                  <a:lnTo>
                    <a:pt x="4144" y="3181"/>
                  </a:lnTo>
                  <a:lnTo>
                    <a:pt x="3976" y="3118"/>
                  </a:lnTo>
                  <a:lnTo>
                    <a:pt x="3851" y="3014"/>
                  </a:lnTo>
                  <a:lnTo>
                    <a:pt x="3851" y="2909"/>
                  </a:lnTo>
                  <a:lnTo>
                    <a:pt x="3872" y="2867"/>
                  </a:lnTo>
                  <a:lnTo>
                    <a:pt x="3872" y="2784"/>
                  </a:lnTo>
                  <a:lnTo>
                    <a:pt x="3934" y="2658"/>
                  </a:lnTo>
                  <a:lnTo>
                    <a:pt x="3914" y="2554"/>
                  </a:lnTo>
                  <a:lnTo>
                    <a:pt x="3809" y="2386"/>
                  </a:lnTo>
                  <a:lnTo>
                    <a:pt x="3558" y="1968"/>
                  </a:lnTo>
                  <a:lnTo>
                    <a:pt x="3411" y="1968"/>
                  </a:lnTo>
                  <a:lnTo>
                    <a:pt x="3411" y="1926"/>
                  </a:lnTo>
                  <a:lnTo>
                    <a:pt x="3495" y="1737"/>
                  </a:lnTo>
                  <a:lnTo>
                    <a:pt x="3516" y="1549"/>
                  </a:lnTo>
                  <a:lnTo>
                    <a:pt x="3495" y="1445"/>
                  </a:lnTo>
                  <a:lnTo>
                    <a:pt x="3516" y="1319"/>
                  </a:lnTo>
                  <a:lnTo>
                    <a:pt x="3704" y="1047"/>
                  </a:lnTo>
                  <a:lnTo>
                    <a:pt x="3767" y="984"/>
                  </a:lnTo>
                  <a:lnTo>
                    <a:pt x="3872" y="838"/>
                  </a:lnTo>
                  <a:lnTo>
                    <a:pt x="3976" y="817"/>
                  </a:lnTo>
                  <a:lnTo>
                    <a:pt x="4039" y="775"/>
                  </a:lnTo>
                  <a:lnTo>
                    <a:pt x="4186" y="503"/>
                  </a:lnTo>
                  <a:lnTo>
                    <a:pt x="4499" y="377"/>
                  </a:lnTo>
                  <a:lnTo>
                    <a:pt x="4541" y="357"/>
                  </a:lnTo>
                  <a:lnTo>
                    <a:pt x="4604" y="357"/>
                  </a:lnTo>
                  <a:lnTo>
                    <a:pt x="4667" y="294"/>
                  </a:lnTo>
                  <a:lnTo>
                    <a:pt x="4688" y="210"/>
                  </a:lnTo>
                  <a:lnTo>
                    <a:pt x="4646" y="147"/>
                  </a:lnTo>
                  <a:lnTo>
                    <a:pt x="4437" y="43"/>
                  </a:lnTo>
                  <a:lnTo>
                    <a:pt x="43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2" name="Google Shape;9222;p65"/>
            <p:cNvSpPr/>
            <p:nvPr/>
          </p:nvSpPr>
          <p:spPr>
            <a:xfrm>
              <a:off x="3195231" y="3136533"/>
              <a:ext cx="40867" cy="42852"/>
            </a:xfrm>
            <a:custGeom>
              <a:avLst/>
              <a:gdLst/>
              <a:ahLst/>
              <a:cxnLst/>
              <a:rect l="l" t="t" r="r" b="b"/>
              <a:pathLst>
                <a:path w="3432" h="3768" extrusionOk="0">
                  <a:moveTo>
                    <a:pt x="1193" y="1"/>
                  </a:moveTo>
                  <a:lnTo>
                    <a:pt x="1172" y="168"/>
                  </a:lnTo>
                  <a:lnTo>
                    <a:pt x="1025" y="168"/>
                  </a:lnTo>
                  <a:lnTo>
                    <a:pt x="732" y="336"/>
                  </a:lnTo>
                  <a:lnTo>
                    <a:pt x="607" y="377"/>
                  </a:lnTo>
                  <a:lnTo>
                    <a:pt x="440" y="440"/>
                  </a:lnTo>
                  <a:lnTo>
                    <a:pt x="523" y="587"/>
                  </a:lnTo>
                  <a:lnTo>
                    <a:pt x="523" y="649"/>
                  </a:lnTo>
                  <a:lnTo>
                    <a:pt x="565" y="733"/>
                  </a:lnTo>
                  <a:lnTo>
                    <a:pt x="544" y="901"/>
                  </a:lnTo>
                  <a:lnTo>
                    <a:pt x="335" y="1131"/>
                  </a:lnTo>
                  <a:lnTo>
                    <a:pt x="314" y="1235"/>
                  </a:lnTo>
                  <a:lnTo>
                    <a:pt x="356" y="1277"/>
                  </a:lnTo>
                  <a:lnTo>
                    <a:pt x="251" y="1445"/>
                  </a:lnTo>
                  <a:lnTo>
                    <a:pt x="126" y="1465"/>
                  </a:lnTo>
                  <a:lnTo>
                    <a:pt x="21" y="1591"/>
                  </a:lnTo>
                  <a:lnTo>
                    <a:pt x="84" y="1696"/>
                  </a:lnTo>
                  <a:lnTo>
                    <a:pt x="126" y="1800"/>
                  </a:lnTo>
                  <a:lnTo>
                    <a:pt x="105" y="1905"/>
                  </a:lnTo>
                  <a:lnTo>
                    <a:pt x="126" y="2072"/>
                  </a:lnTo>
                  <a:lnTo>
                    <a:pt x="84" y="2198"/>
                  </a:lnTo>
                  <a:lnTo>
                    <a:pt x="0" y="2261"/>
                  </a:lnTo>
                  <a:lnTo>
                    <a:pt x="84" y="2323"/>
                  </a:lnTo>
                  <a:lnTo>
                    <a:pt x="209" y="2386"/>
                  </a:lnTo>
                  <a:lnTo>
                    <a:pt x="314" y="2491"/>
                  </a:lnTo>
                  <a:lnTo>
                    <a:pt x="419" y="2574"/>
                  </a:lnTo>
                  <a:lnTo>
                    <a:pt x="440" y="2533"/>
                  </a:lnTo>
                  <a:lnTo>
                    <a:pt x="502" y="2386"/>
                  </a:lnTo>
                  <a:lnTo>
                    <a:pt x="544" y="2323"/>
                  </a:lnTo>
                  <a:lnTo>
                    <a:pt x="628" y="2219"/>
                  </a:lnTo>
                  <a:lnTo>
                    <a:pt x="628" y="2323"/>
                  </a:lnTo>
                  <a:lnTo>
                    <a:pt x="649" y="2428"/>
                  </a:lnTo>
                  <a:lnTo>
                    <a:pt x="649" y="2365"/>
                  </a:lnTo>
                  <a:lnTo>
                    <a:pt x="649" y="2282"/>
                  </a:lnTo>
                  <a:lnTo>
                    <a:pt x="712" y="2282"/>
                  </a:lnTo>
                  <a:lnTo>
                    <a:pt x="732" y="2428"/>
                  </a:lnTo>
                  <a:lnTo>
                    <a:pt x="712" y="2595"/>
                  </a:lnTo>
                  <a:lnTo>
                    <a:pt x="712" y="2700"/>
                  </a:lnTo>
                  <a:lnTo>
                    <a:pt x="649" y="2826"/>
                  </a:lnTo>
                  <a:lnTo>
                    <a:pt x="502" y="2951"/>
                  </a:lnTo>
                  <a:lnTo>
                    <a:pt x="544" y="2993"/>
                  </a:lnTo>
                  <a:lnTo>
                    <a:pt x="607" y="3139"/>
                  </a:lnTo>
                  <a:lnTo>
                    <a:pt x="502" y="3202"/>
                  </a:lnTo>
                  <a:lnTo>
                    <a:pt x="398" y="3328"/>
                  </a:lnTo>
                  <a:lnTo>
                    <a:pt x="419" y="3432"/>
                  </a:lnTo>
                  <a:lnTo>
                    <a:pt x="523" y="3432"/>
                  </a:lnTo>
                  <a:lnTo>
                    <a:pt x="649" y="3370"/>
                  </a:lnTo>
                  <a:lnTo>
                    <a:pt x="712" y="3453"/>
                  </a:lnTo>
                  <a:lnTo>
                    <a:pt x="879" y="3516"/>
                  </a:lnTo>
                  <a:lnTo>
                    <a:pt x="984" y="3537"/>
                  </a:lnTo>
                  <a:lnTo>
                    <a:pt x="1151" y="3767"/>
                  </a:lnTo>
                  <a:lnTo>
                    <a:pt x="1235" y="3767"/>
                  </a:lnTo>
                  <a:lnTo>
                    <a:pt x="1339" y="3662"/>
                  </a:lnTo>
                  <a:lnTo>
                    <a:pt x="1779" y="2721"/>
                  </a:lnTo>
                  <a:lnTo>
                    <a:pt x="1883" y="2637"/>
                  </a:lnTo>
                  <a:lnTo>
                    <a:pt x="2448" y="2470"/>
                  </a:lnTo>
                  <a:lnTo>
                    <a:pt x="2720" y="2282"/>
                  </a:lnTo>
                  <a:lnTo>
                    <a:pt x="3118" y="1905"/>
                  </a:lnTo>
                  <a:lnTo>
                    <a:pt x="3264" y="1549"/>
                  </a:lnTo>
                  <a:lnTo>
                    <a:pt x="3369" y="1549"/>
                  </a:lnTo>
                  <a:lnTo>
                    <a:pt x="3390" y="1486"/>
                  </a:lnTo>
                  <a:lnTo>
                    <a:pt x="3432" y="1361"/>
                  </a:lnTo>
                  <a:lnTo>
                    <a:pt x="3390" y="1235"/>
                  </a:lnTo>
                  <a:lnTo>
                    <a:pt x="3285" y="1026"/>
                  </a:lnTo>
                  <a:lnTo>
                    <a:pt x="3285" y="963"/>
                  </a:lnTo>
                  <a:lnTo>
                    <a:pt x="3264" y="859"/>
                  </a:lnTo>
                  <a:lnTo>
                    <a:pt x="3181" y="817"/>
                  </a:lnTo>
                  <a:lnTo>
                    <a:pt x="3160" y="733"/>
                  </a:lnTo>
                  <a:lnTo>
                    <a:pt x="3055" y="712"/>
                  </a:lnTo>
                  <a:lnTo>
                    <a:pt x="2909" y="629"/>
                  </a:lnTo>
                  <a:lnTo>
                    <a:pt x="2846" y="629"/>
                  </a:lnTo>
                  <a:lnTo>
                    <a:pt x="2762" y="712"/>
                  </a:lnTo>
                  <a:lnTo>
                    <a:pt x="2762" y="817"/>
                  </a:lnTo>
                  <a:lnTo>
                    <a:pt x="2699" y="901"/>
                  </a:lnTo>
                  <a:lnTo>
                    <a:pt x="2511" y="838"/>
                  </a:lnTo>
                  <a:lnTo>
                    <a:pt x="2448" y="796"/>
                  </a:lnTo>
                  <a:lnTo>
                    <a:pt x="2239" y="712"/>
                  </a:lnTo>
                  <a:lnTo>
                    <a:pt x="2072" y="691"/>
                  </a:lnTo>
                  <a:lnTo>
                    <a:pt x="2030" y="608"/>
                  </a:lnTo>
                  <a:lnTo>
                    <a:pt x="2072" y="524"/>
                  </a:lnTo>
                  <a:lnTo>
                    <a:pt x="1925" y="377"/>
                  </a:lnTo>
                  <a:lnTo>
                    <a:pt x="1821" y="377"/>
                  </a:lnTo>
                  <a:lnTo>
                    <a:pt x="1569" y="210"/>
                  </a:lnTo>
                  <a:lnTo>
                    <a:pt x="1381" y="85"/>
                  </a:lnTo>
                  <a:lnTo>
                    <a:pt x="11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3" name="Google Shape;9223;p65"/>
            <p:cNvSpPr/>
            <p:nvPr/>
          </p:nvSpPr>
          <p:spPr>
            <a:xfrm>
              <a:off x="3192980" y="3146290"/>
              <a:ext cx="88711" cy="124938"/>
            </a:xfrm>
            <a:custGeom>
              <a:avLst/>
              <a:gdLst/>
              <a:ahLst/>
              <a:cxnLst/>
              <a:rect l="l" t="t" r="r" b="b"/>
              <a:pathLst>
                <a:path w="7450" h="10986" extrusionOk="0">
                  <a:moveTo>
                    <a:pt x="3453" y="1"/>
                  </a:moveTo>
                  <a:lnTo>
                    <a:pt x="3474" y="105"/>
                  </a:lnTo>
                  <a:lnTo>
                    <a:pt x="3474" y="168"/>
                  </a:lnTo>
                  <a:lnTo>
                    <a:pt x="3579" y="377"/>
                  </a:lnTo>
                  <a:lnTo>
                    <a:pt x="3621" y="503"/>
                  </a:lnTo>
                  <a:lnTo>
                    <a:pt x="3579" y="628"/>
                  </a:lnTo>
                  <a:lnTo>
                    <a:pt x="3558" y="691"/>
                  </a:lnTo>
                  <a:lnTo>
                    <a:pt x="3453" y="691"/>
                  </a:lnTo>
                  <a:lnTo>
                    <a:pt x="3307" y="1047"/>
                  </a:lnTo>
                  <a:lnTo>
                    <a:pt x="2909" y="1424"/>
                  </a:lnTo>
                  <a:lnTo>
                    <a:pt x="2637" y="1612"/>
                  </a:lnTo>
                  <a:lnTo>
                    <a:pt x="2072" y="1779"/>
                  </a:lnTo>
                  <a:lnTo>
                    <a:pt x="1968" y="1863"/>
                  </a:lnTo>
                  <a:lnTo>
                    <a:pt x="1528" y="2804"/>
                  </a:lnTo>
                  <a:lnTo>
                    <a:pt x="1424" y="2909"/>
                  </a:lnTo>
                  <a:lnTo>
                    <a:pt x="1340" y="2909"/>
                  </a:lnTo>
                  <a:lnTo>
                    <a:pt x="1173" y="2679"/>
                  </a:lnTo>
                  <a:lnTo>
                    <a:pt x="1068" y="2658"/>
                  </a:lnTo>
                  <a:lnTo>
                    <a:pt x="901" y="2595"/>
                  </a:lnTo>
                  <a:lnTo>
                    <a:pt x="838" y="2512"/>
                  </a:lnTo>
                  <a:lnTo>
                    <a:pt x="712" y="2574"/>
                  </a:lnTo>
                  <a:lnTo>
                    <a:pt x="608" y="2574"/>
                  </a:lnTo>
                  <a:lnTo>
                    <a:pt x="587" y="2470"/>
                  </a:lnTo>
                  <a:lnTo>
                    <a:pt x="691" y="2344"/>
                  </a:lnTo>
                  <a:lnTo>
                    <a:pt x="796" y="2281"/>
                  </a:lnTo>
                  <a:lnTo>
                    <a:pt x="733" y="2135"/>
                  </a:lnTo>
                  <a:lnTo>
                    <a:pt x="691" y="2093"/>
                  </a:lnTo>
                  <a:lnTo>
                    <a:pt x="398" y="2240"/>
                  </a:lnTo>
                  <a:lnTo>
                    <a:pt x="294" y="2344"/>
                  </a:lnTo>
                  <a:lnTo>
                    <a:pt x="105" y="2512"/>
                  </a:lnTo>
                  <a:lnTo>
                    <a:pt x="64" y="2679"/>
                  </a:lnTo>
                  <a:lnTo>
                    <a:pt x="1" y="2784"/>
                  </a:lnTo>
                  <a:lnTo>
                    <a:pt x="22" y="2825"/>
                  </a:lnTo>
                  <a:lnTo>
                    <a:pt x="105" y="2909"/>
                  </a:lnTo>
                  <a:lnTo>
                    <a:pt x="126" y="2993"/>
                  </a:lnTo>
                  <a:lnTo>
                    <a:pt x="64" y="3035"/>
                  </a:lnTo>
                  <a:lnTo>
                    <a:pt x="64" y="3097"/>
                  </a:lnTo>
                  <a:lnTo>
                    <a:pt x="189" y="3202"/>
                  </a:lnTo>
                  <a:lnTo>
                    <a:pt x="273" y="3348"/>
                  </a:lnTo>
                  <a:lnTo>
                    <a:pt x="231" y="3495"/>
                  </a:lnTo>
                  <a:lnTo>
                    <a:pt x="168" y="3495"/>
                  </a:lnTo>
                  <a:lnTo>
                    <a:pt x="85" y="3516"/>
                  </a:lnTo>
                  <a:lnTo>
                    <a:pt x="22" y="3621"/>
                  </a:lnTo>
                  <a:lnTo>
                    <a:pt x="126" y="3704"/>
                  </a:lnTo>
                  <a:lnTo>
                    <a:pt x="231" y="3746"/>
                  </a:lnTo>
                  <a:lnTo>
                    <a:pt x="419" y="3872"/>
                  </a:lnTo>
                  <a:lnTo>
                    <a:pt x="587" y="3913"/>
                  </a:lnTo>
                  <a:lnTo>
                    <a:pt x="817" y="4060"/>
                  </a:lnTo>
                  <a:lnTo>
                    <a:pt x="921" y="4081"/>
                  </a:lnTo>
                  <a:lnTo>
                    <a:pt x="963" y="4185"/>
                  </a:lnTo>
                  <a:lnTo>
                    <a:pt x="1068" y="4374"/>
                  </a:lnTo>
                  <a:lnTo>
                    <a:pt x="1110" y="4541"/>
                  </a:lnTo>
                  <a:lnTo>
                    <a:pt x="1173" y="4667"/>
                  </a:lnTo>
                  <a:lnTo>
                    <a:pt x="1424" y="4771"/>
                  </a:lnTo>
                  <a:lnTo>
                    <a:pt x="1486" y="4960"/>
                  </a:lnTo>
                  <a:lnTo>
                    <a:pt x="1549" y="5106"/>
                  </a:lnTo>
                  <a:lnTo>
                    <a:pt x="1591" y="5211"/>
                  </a:lnTo>
                  <a:lnTo>
                    <a:pt x="1633" y="5399"/>
                  </a:lnTo>
                  <a:lnTo>
                    <a:pt x="1696" y="5525"/>
                  </a:lnTo>
                  <a:lnTo>
                    <a:pt x="1800" y="5587"/>
                  </a:lnTo>
                  <a:lnTo>
                    <a:pt x="1905" y="5797"/>
                  </a:lnTo>
                  <a:lnTo>
                    <a:pt x="1905" y="5922"/>
                  </a:lnTo>
                  <a:lnTo>
                    <a:pt x="1884" y="5964"/>
                  </a:lnTo>
                  <a:lnTo>
                    <a:pt x="1989" y="6152"/>
                  </a:lnTo>
                  <a:lnTo>
                    <a:pt x="2177" y="6382"/>
                  </a:lnTo>
                  <a:lnTo>
                    <a:pt x="2219" y="6487"/>
                  </a:lnTo>
                  <a:lnTo>
                    <a:pt x="2198" y="6592"/>
                  </a:lnTo>
                  <a:lnTo>
                    <a:pt x="2219" y="6675"/>
                  </a:lnTo>
                  <a:lnTo>
                    <a:pt x="2302" y="6696"/>
                  </a:lnTo>
                  <a:lnTo>
                    <a:pt x="2491" y="6885"/>
                  </a:lnTo>
                  <a:lnTo>
                    <a:pt x="2533" y="6989"/>
                  </a:lnTo>
                  <a:lnTo>
                    <a:pt x="2574" y="7157"/>
                  </a:lnTo>
                  <a:lnTo>
                    <a:pt x="2616" y="7219"/>
                  </a:lnTo>
                  <a:lnTo>
                    <a:pt x="2784" y="7282"/>
                  </a:lnTo>
                  <a:lnTo>
                    <a:pt x="2805" y="7408"/>
                  </a:lnTo>
                  <a:lnTo>
                    <a:pt x="2951" y="7680"/>
                  </a:lnTo>
                  <a:lnTo>
                    <a:pt x="3014" y="7805"/>
                  </a:lnTo>
                  <a:lnTo>
                    <a:pt x="3202" y="8056"/>
                  </a:lnTo>
                  <a:lnTo>
                    <a:pt x="3202" y="8203"/>
                  </a:lnTo>
                  <a:lnTo>
                    <a:pt x="3139" y="8203"/>
                  </a:lnTo>
                  <a:lnTo>
                    <a:pt x="3098" y="8161"/>
                  </a:lnTo>
                  <a:lnTo>
                    <a:pt x="3098" y="8224"/>
                  </a:lnTo>
                  <a:lnTo>
                    <a:pt x="3118" y="8328"/>
                  </a:lnTo>
                  <a:lnTo>
                    <a:pt x="3118" y="8412"/>
                  </a:lnTo>
                  <a:lnTo>
                    <a:pt x="3160" y="8412"/>
                  </a:lnTo>
                  <a:lnTo>
                    <a:pt x="3244" y="8454"/>
                  </a:lnTo>
                  <a:lnTo>
                    <a:pt x="3265" y="8538"/>
                  </a:lnTo>
                  <a:lnTo>
                    <a:pt x="3244" y="8579"/>
                  </a:lnTo>
                  <a:lnTo>
                    <a:pt x="3432" y="8726"/>
                  </a:lnTo>
                  <a:lnTo>
                    <a:pt x="3621" y="8789"/>
                  </a:lnTo>
                  <a:lnTo>
                    <a:pt x="3642" y="8872"/>
                  </a:lnTo>
                  <a:lnTo>
                    <a:pt x="3725" y="8977"/>
                  </a:lnTo>
                  <a:lnTo>
                    <a:pt x="3830" y="8998"/>
                  </a:lnTo>
                  <a:lnTo>
                    <a:pt x="3872" y="9061"/>
                  </a:lnTo>
                  <a:lnTo>
                    <a:pt x="3893" y="9165"/>
                  </a:lnTo>
                  <a:lnTo>
                    <a:pt x="3976" y="9207"/>
                  </a:lnTo>
                  <a:lnTo>
                    <a:pt x="4165" y="9186"/>
                  </a:lnTo>
                  <a:lnTo>
                    <a:pt x="4206" y="9144"/>
                  </a:lnTo>
                  <a:lnTo>
                    <a:pt x="4186" y="9207"/>
                  </a:lnTo>
                  <a:lnTo>
                    <a:pt x="4269" y="9354"/>
                  </a:lnTo>
                  <a:lnTo>
                    <a:pt x="4458" y="9416"/>
                  </a:lnTo>
                  <a:lnTo>
                    <a:pt x="4562" y="9500"/>
                  </a:lnTo>
                  <a:lnTo>
                    <a:pt x="4562" y="9605"/>
                  </a:lnTo>
                  <a:lnTo>
                    <a:pt x="4667" y="9667"/>
                  </a:lnTo>
                  <a:lnTo>
                    <a:pt x="4792" y="9709"/>
                  </a:lnTo>
                  <a:lnTo>
                    <a:pt x="4834" y="9688"/>
                  </a:lnTo>
                  <a:lnTo>
                    <a:pt x="4939" y="9709"/>
                  </a:lnTo>
                  <a:lnTo>
                    <a:pt x="5148" y="9835"/>
                  </a:lnTo>
                  <a:lnTo>
                    <a:pt x="5315" y="9919"/>
                  </a:lnTo>
                  <a:lnTo>
                    <a:pt x="5420" y="9919"/>
                  </a:lnTo>
                  <a:lnTo>
                    <a:pt x="5462" y="9939"/>
                  </a:lnTo>
                  <a:lnTo>
                    <a:pt x="5504" y="10023"/>
                  </a:lnTo>
                  <a:lnTo>
                    <a:pt x="5650" y="10128"/>
                  </a:lnTo>
                  <a:lnTo>
                    <a:pt x="5755" y="10191"/>
                  </a:lnTo>
                  <a:lnTo>
                    <a:pt x="5859" y="10316"/>
                  </a:lnTo>
                  <a:lnTo>
                    <a:pt x="5943" y="10337"/>
                  </a:lnTo>
                  <a:lnTo>
                    <a:pt x="5985" y="10421"/>
                  </a:lnTo>
                  <a:lnTo>
                    <a:pt x="5964" y="10463"/>
                  </a:lnTo>
                  <a:lnTo>
                    <a:pt x="5964" y="10546"/>
                  </a:lnTo>
                  <a:lnTo>
                    <a:pt x="6090" y="10567"/>
                  </a:lnTo>
                  <a:lnTo>
                    <a:pt x="6236" y="10630"/>
                  </a:lnTo>
                  <a:lnTo>
                    <a:pt x="6403" y="10776"/>
                  </a:lnTo>
                  <a:lnTo>
                    <a:pt x="6550" y="10944"/>
                  </a:lnTo>
                  <a:lnTo>
                    <a:pt x="6655" y="10965"/>
                  </a:lnTo>
                  <a:lnTo>
                    <a:pt x="6675" y="10986"/>
                  </a:lnTo>
                  <a:lnTo>
                    <a:pt x="6801" y="10923"/>
                  </a:lnTo>
                  <a:lnTo>
                    <a:pt x="6927" y="10839"/>
                  </a:lnTo>
                  <a:lnTo>
                    <a:pt x="7010" y="10839"/>
                  </a:lnTo>
                  <a:lnTo>
                    <a:pt x="7115" y="10776"/>
                  </a:lnTo>
                  <a:lnTo>
                    <a:pt x="7178" y="10672"/>
                  </a:lnTo>
                  <a:lnTo>
                    <a:pt x="7073" y="10567"/>
                  </a:lnTo>
                  <a:lnTo>
                    <a:pt x="7094" y="10463"/>
                  </a:lnTo>
                  <a:lnTo>
                    <a:pt x="7136" y="10400"/>
                  </a:lnTo>
                  <a:lnTo>
                    <a:pt x="7240" y="10421"/>
                  </a:lnTo>
                  <a:lnTo>
                    <a:pt x="7219" y="10337"/>
                  </a:lnTo>
                  <a:lnTo>
                    <a:pt x="7136" y="10316"/>
                  </a:lnTo>
                  <a:lnTo>
                    <a:pt x="7094" y="10253"/>
                  </a:lnTo>
                  <a:lnTo>
                    <a:pt x="7199" y="10086"/>
                  </a:lnTo>
                  <a:lnTo>
                    <a:pt x="7324" y="10002"/>
                  </a:lnTo>
                  <a:lnTo>
                    <a:pt x="7429" y="9835"/>
                  </a:lnTo>
                  <a:lnTo>
                    <a:pt x="7450" y="9709"/>
                  </a:lnTo>
                  <a:lnTo>
                    <a:pt x="7282" y="9312"/>
                  </a:lnTo>
                  <a:lnTo>
                    <a:pt x="7324" y="9207"/>
                  </a:lnTo>
                  <a:lnTo>
                    <a:pt x="7324" y="9082"/>
                  </a:lnTo>
                  <a:lnTo>
                    <a:pt x="7303" y="8998"/>
                  </a:lnTo>
                  <a:lnTo>
                    <a:pt x="7282" y="8872"/>
                  </a:lnTo>
                  <a:lnTo>
                    <a:pt x="7324" y="8789"/>
                  </a:lnTo>
                  <a:lnTo>
                    <a:pt x="7387" y="8621"/>
                  </a:lnTo>
                  <a:lnTo>
                    <a:pt x="7345" y="8245"/>
                  </a:lnTo>
                  <a:lnTo>
                    <a:pt x="7303" y="8098"/>
                  </a:lnTo>
                  <a:lnTo>
                    <a:pt x="7387" y="7910"/>
                  </a:lnTo>
                  <a:lnTo>
                    <a:pt x="7387" y="7491"/>
                  </a:lnTo>
                  <a:lnTo>
                    <a:pt x="7450" y="7324"/>
                  </a:lnTo>
                  <a:lnTo>
                    <a:pt x="7450" y="7261"/>
                  </a:lnTo>
                  <a:lnTo>
                    <a:pt x="6927" y="6487"/>
                  </a:lnTo>
                  <a:lnTo>
                    <a:pt x="6906" y="6487"/>
                  </a:lnTo>
                  <a:lnTo>
                    <a:pt x="6864" y="6466"/>
                  </a:lnTo>
                  <a:lnTo>
                    <a:pt x="6675" y="6466"/>
                  </a:lnTo>
                  <a:lnTo>
                    <a:pt x="6571" y="6529"/>
                  </a:lnTo>
                  <a:lnTo>
                    <a:pt x="6445" y="6529"/>
                  </a:lnTo>
                  <a:lnTo>
                    <a:pt x="6383" y="6466"/>
                  </a:lnTo>
                  <a:lnTo>
                    <a:pt x="6362" y="6341"/>
                  </a:lnTo>
                  <a:lnTo>
                    <a:pt x="6341" y="6006"/>
                  </a:lnTo>
                  <a:lnTo>
                    <a:pt x="6341" y="5797"/>
                  </a:lnTo>
                  <a:lnTo>
                    <a:pt x="6383" y="5734"/>
                  </a:lnTo>
                  <a:lnTo>
                    <a:pt x="6403" y="5608"/>
                  </a:lnTo>
                  <a:lnTo>
                    <a:pt x="6362" y="5545"/>
                  </a:lnTo>
                  <a:lnTo>
                    <a:pt x="6152" y="5650"/>
                  </a:lnTo>
                  <a:lnTo>
                    <a:pt x="5922" y="5901"/>
                  </a:lnTo>
                  <a:lnTo>
                    <a:pt x="5608" y="5859"/>
                  </a:lnTo>
                  <a:lnTo>
                    <a:pt x="5357" y="5859"/>
                  </a:lnTo>
                  <a:lnTo>
                    <a:pt x="5315" y="5713"/>
                  </a:lnTo>
                  <a:lnTo>
                    <a:pt x="5211" y="5525"/>
                  </a:lnTo>
                  <a:lnTo>
                    <a:pt x="5023" y="5483"/>
                  </a:lnTo>
                  <a:lnTo>
                    <a:pt x="4688" y="5525"/>
                  </a:lnTo>
                  <a:lnTo>
                    <a:pt x="4813" y="5336"/>
                  </a:lnTo>
                  <a:lnTo>
                    <a:pt x="4520" y="4876"/>
                  </a:lnTo>
                  <a:lnTo>
                    <a:pt x="4374" y="4709"/>
                  </a:lnTo>
                  <a:lnTo>
                    <a:pt x="4395" y="4646"/>
                  </a:lnTo>
                  <a:lnTo>
                    <a:pt x="4374" y="4541"/>
                  </a:lnTo>
                  <a:lnTo>
                    <a:pt x="4416" y="4437"/>
                  </a:lnTo>
                  <a:lnTo>
                    <a:pt x="4416" y="4290"/>
                  </a:lnTo>
                  <a:lnTo>
                    <a:pt x="4395" y="4227"/>
                  </a:lnTo>
                  <a:lnTo>
                    <a:pt x="4458" y="4165"/>
                  </a:lnTo>
                  <a:lnTo>
                    <a:pt x="4458" y="4039"/>
                  </a:lnTo>
                  <a:lnTo>
                    <a:pt x="4625" y="3934"/>
                  </a:lnTo>
                  <a:lnTo>
                    <a:pt x="4709" y="3955"/>
                  </a:lnTo>
                  <a:lnTo>
                    <a:pt x="4792" y="3851"/>
                  </a:lnTo>
                  <a:lnTo>
                    <a:pt x="4730" y="3746"/>
                  </a:lnTo>
                  <a:lnTo>
                    <a:pt x="4688" y="3558"/>
                  </a:lnTo>
                  <a:lnTo>
                    <a:pt x="4834" y="3411"/>
                  </a:lnTo>
                  <a:lnTo>
                    <a:pt x="4813" y="3307"/>
                  </a:lnTo>
                  <a:lnTo>
                    <a:pt x="4897" y="3223"/>
                  </a:lnTo>
                  <a:lnTo>
                    <a:pt x="4876" y="3076"/>
                  </a:lnTo>
                  <a:lnTo>
                    <a:pt x="4981" y="3014"/>
                  </a:lnTo>
                  <a:lnTo>
                    <a:pt x="5106" y="2930"/>
                  </a:lnTo>
                  <a:lnTo>
                    <a:pt x="5232" y="2825"/>
                  </a:lnTo>
                  <a:lnTo>
                    <a:pt x="5295" y="2804"/>
                  </a:lnTo>
                  <a:lnTo>
                    <a:pt x="5357" y="2721"/>
                  </a:lnTo>
                  <a:lnTo>
                    <a:pt x="5650" y="2679"/>
                  </a:lnTo>
                  <a:lnTo>
                    <a:pt x="6069" y="2553"/>
                  </a:lnTo>
                  <a:lnTo>
                    <a:pt x="6090" y="2449"/>
                  </a:lnTo>
                  <a:lnTo>
                    <a:pt x="6152" y="2470"/>
                  </a:lnTo>
                  <a:lnTo>
                    <a:pt x="6299" y="2470"/>
                  </a:lnTo>
                  <a:lnTo>
                    <a:pt x="6445" y="2553"/>
                  </a:lnTo>
                  <a:lnTo>
                    <a:pt x="6445" y="2574"/>
                  </a:lnTo>
                  <a:lnTo>
                    <a:pt x="6550" y="2595"/>
                  </a:lnTo>
                  <a:lnTo>
                    <a:pt x="6592" y="2512"/>
                  </a:lnTo>
                  <a:lnTo>
                    <a:pt x="6592" y="2470"/>
                  </a:lnTo>
                  <a:lnTo>
                    <a:pt x="6571" y="2344"/>
                  </a:lnTo>
                  <a:lnTo>
                    <a:pt x="6466" y="2260"/>
                  </a:lnTo>
                  <a:lnTo>
                    <a:pt x="6341" y="2260"/>
                  </a:lnTo>
                  <a:lnTo>
                    <a:pt x="6194" y="2281"/>
                  </a:lnTo>
                  <a:lnTo>
                    <a:pt x="6173" y="2198"/>
                  </a:lnTo>
                  <a:lnTo>
                    <a:pt x="6550" y="1570"/>
                  </a:lnTo>
                  <a:lnTo>
                    <a:pt x="6550" y="1507"/>
                  </a:lnTo>
                  <a:lnTo>
                    <a:pt x="6445" y="1528"/>
                  </a:lnTo>
                  <a:lnTo>
                    <a:pt x="6362" y="1444"/>
                  </a:lnTo>
                  <a:lnTo>
                    <a:pt x="6257" y="1403"/>
                  </a:lnTo>
                  <a:lnTo>
                    <a:pt x="6173" y="1403"/>
                  </a:lnTo>
                  <a:lnTo>
                    <a:pt x="6131" y="1319"/>
                  </a:lnTo>
                  <a:lnTo>
                    <a:pt x="6027" y="1319"/>
                  </a:lnTo>
                  <a:lnTo>
                    <a:pt x="5839" y="1424"/>
                  </a:lnTo>
                  <a:lnTo>
                    <a:pt x="5671" y="1340"/>
                  </a:lnTo>
                  <a:lnTo>
                    <a:pt x="5525" y="1319"/>
                  </a:lnTo>
                  <a:lnTo>
                    <a:pt x="5336" y="1403"/>
                  </a:lnTo>
                  <a:lnTo>
                    <a:pt x="5295" y="1444"/>
                  </a:lnTo>
                  <a:lnTo>
                    <a:pt x="5148" y="1444"/>
                  </a:lnTo>
                  <a:lnTo>
                    <a:pt x="5043" y="1424"/>
                  </a:lnTo>
                  <a:lnTo>
                    <a:pt x="4918" y="1444"/>
                  </a:lnTo>
                  <a:lnTo>
                    <a:pt x="4813" y="1424"/>
                  </a:lnTo>
                  <a:lnTo>
                    <a:pt x="4792" y="1340"/>
                  </a:lnTo>
                  <a:lnTo>
                    <a:pt x="4813" y="1256"/>
                  </a:lnTo>
                  <a:lnTo>
                    <a:pt x="4792" y="1131"/>
                  </a:lnTo>
                  <a:lnTo>
                    <a:pt x="4688" y="1089"/>
                  </a:lnTo>
                  <a:lnTo>
                    <a:pt x="4625" y="1089"/>
                  </a:lnTo>
                  <a:lnTo>
                    <a:pt x="4625" y="921"/>
                  </a:lnTo>
                  <a:lnTo>
                    <a:pt x="4520" y="775"/>
                  </a:lnTo>
                  <a:lnTo>
                    <a:pt x="4269" y="670"/>
                  </a:lnTo>
                  <a:lnTo>
                    <a:pt x="4186" y="670"/>
                  </a:lnTo>
                  <a:lnTo>
                    <a:pt x="4081" y="482"/>
                  </a:lnTo>
                  <a:lnTo>
                    <a:pt x="4081" y="377"/>
                  </a:lnTo>
                  <a:lnTo>
                    <a:pt x="3934" y="210"/>
                  </a:lnTo>
                  <a:lnTo>
                    <a:pt x="3893" y="168"/>
                  </a:lnTo>
                  <a:lnTo>
                    <a:pt x="3767" y="147"/>
                  </a:lnTo>
                  <a:lnTo>
                    <a:pt x="3558" y="84"/>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4" name="Google Shape;9224;p65"/>
            <p:cNvSpPr/>
            <p:nvPr/>
          </p:nvSpPr>
          <p:spPr>
            <a:xfrm>
              <a:off x="3275452" y="3211250"/>
              <a:ext cx="85722" cy="91389"/>
            </a:xfrm>
            <a:custGeom>
              <a:avLst/>
              <a:gdLst/>
              <a:ahLst/>
              <a:cxnLst/>
              <a:rect l="l" t="t" r="r" b="b"/>
              <a:pathLst>
                <a:path w="7199" h="8036" extrusionOk="0">
                  <a:moveTo>
                    <a:pt x="1967" y="1"/>
                  </a:moveTo>
                  <a:lnTo>
                    <a:pt x="1779" y="85"/>
                  </a:lnTo>
                  <a:lnTo>
                    <a:pt x="1612" y="126"/>
                  </a:lnTo>
                  <a:lnTo>
                    <a:pt x="1319" y="294"/>
                  </a:lnTo>
                  <a:lnTo>
                    <a:pt x="1235" y="545"/>
                  </a:lnTo>
                  <a:lnTo>
                    <a:pt x="1047" y="608"/>
                  </a:lnTo>
                  <a:lnTo>
                    <a:pt x="921" y="608"/>
                  </a:lnTo>
                  <a:lnTo>
                    <a:pt x="796" y="712"/>
                  </a:lnTo>
                  <a:lnTo>
                    <a:pt x="712" y="712"/>
                  </a:lnTo>
                  <a:lnTo>
                    <a:pt x="524" y="775"/>
                  </a:lnTo>
                  <a:lnTo>
                    <a:pt x="1" y="775"/>
                  </a:lnTo>
                  <a:lnTo>
                    <a:pt x="524" y="1549"/>
                  </a:lnTo>
                  <a:lnTo>
                    <a:pt x="524" y="1612"/>
                  </a:lnTo>
                  <a:lnTo>
                    <a:pt x="461" y="1779"/>
                  </a:lnTo>
                  <a:lnTo>
                    <a:pt x="461" y="2198"/>
                  </a:lnTo>
                  <a:lnTo>
                    <a:pt x="377" y="2386"/>
                  </a:lnTo>
                  <a:lnTo>
                    <a:pt x="419" y="2533"/>
                  </a:lnTo>
                  <a:lnTo>
                    <a:pt x="461" y="2909"/>
                  </a:lnTo>
                  <a:lnTo>
                    <a:pt x="398" y="3077"/>
                  </a:lnTo>
                  <a:lnTo>
                    <a:pt x="356" y="3160"/>
                  </a:lnTo>
                  <a:lnTo>
                    <a:pt x="377" y="3286"/>
                  </a:lnTo>
                  <a:lnTo>
                    <a:pt x="398" y="3370"/>
                  </a:lnTo>
                  <a:lnTo>
                    <a:pt x="398" y="3495"/>
                  </a:lnTo>
                  <a:lnTo>
                    <a:pt x="356" y="3600"/>
                  </a:lnTo>
                  <a:lnTo>
                    <a:pt x="524" y="3997"/>
                  </a:lnTo>
                  <a:lnTo>
                    <a:pt x="503" y="4123"/>
                  </a:lnTo>
                  <a:lnTo>
                    <a:pt x="398" y="4290"/>
                  </a:lnTo>
                  <a:lnTo>
                    <a:pt x="273" y="4374"/>
                  </a:lnTo>
                  <a:lnTo>
                    <a:pt x="168" y="4541"/>
                  </a:lnTo>
                  <a:lnTo>
                    <a:pt x="210" y="4604"/>
                  </a:lnTo>
                  <a:lnTo>
                    <a:pt x="293" y="4625"/>
                  </a:lnTo>
                  <a:lnTo>
                    <a:pt x="314" y="4709"/>
                  </a:lnTo>
                  <a:lnTo>
                    <a:pt x="356" y="4709"/>
                  </a:lnTo>
                  <a:lnTo>
                    <a:pt x="356" y="4834"/>
                  </a:lnTo>
                  <a:lnTo>
                    <a:pt x="482" y="4939"/>
                  </a:lnTo>
                  <a:lnTo>
                    <a:pt x="524" y="5002"/>
                  </a:lnTo>
                  <a:lnTo>
                    <a:pt x="565" y="5127"/>
                  </a:lnTo>
                  <a:lnTo>
                    <a:pt x="524" y="5232"/>
                  </a:lnTo>
                  <a:lnTo>
                    <a:pt x="524" y="5274"/>
                  </a:lnTo>
                  <a:lnTo>
                    <a:pt x="586" y="5483"/>
                  </a:lnTo>
                  <a:lnTo>
                    <a:pt x="670" y="5629"/>
                  </a:lnTo>
                  <a:lnTo>
                    <a:pt x="921" y="5839"/>
                  </a:lnTo>
                  <a:lnTo>
                    <a:pt x="942" y="5901"/>
                  </a:lnTo>
                  <a:lnTo>
                    <a:pt x="879" y="6090"/>
                  </a:lnTo>
                  <a:lnTo>
                    <a:pt x="921" y="6194"/>
                  </a:lnTo>
                  <a:lnTo>
                    <a:pt x="775" y="6508"/>
                  </a:lnTo>
                  <a:lnTo>
                    <a:pt x="879" y="6613"/>
                  </a:lnTo>
                  <a:lnTo>
                    <a:pt x="1130" y="6885"/>
                  </a:lnTo>
                  <a:lnTo>
                    <a:pt x="1570" y="8036"/>
                  </a:lnTo>
                  <a:lnTo>
                    <a:pt x="1737" y="8036"/>
                  </a:lnTo>
                  <a:lnTo>
                    <a:pt x="1758" y="7952"/>
                  </a:lnTo>
                  <a:lnTo>
                    <a:pt x="1863" y="7931"/>
                  </a:lnTo>
                  <a:lnTo>
                    <a:pt x="1863" y="7952"/>
                  </a:lnTo>
                  <a:lnTo>
                    <a:pt x="1946" y="7847"/>
                  </a:lnTo>
                  <a:lnTo>
                    <a:pt x="2051" y="7638"/>
                  </a:lnTo>
                  <a:lnTo>
                    <a:pt x="2260" y="7408"/>
                  </a:lnTo>
                  <a:lnTo>
                    <a:pt x="2407" y="7345"/>
                  </a:lnTo>
                  <a:lnTo>
                    <a:pt x="2553" y="7471"/>
                  </a:lnTo>
                  <a:lnTo>
                    <a:pt x="2721" y="7450"/>
                  </a:lnTo>
                  <a:lnTo>
                    <a:pt x="2804" y="7429"/>
                  </a:lnTo>
                  <a:lnTo>
                    <a:pt x="2930" y="7471"/>
                  </a:lnTo>
                  <a:lnTo>
                    <a:pt x="3139" y="7429"/>
                  </a:lnTo>
                  <a:lnTo>
                    <a:pt x="3244" y="7450"/>
                  </a:lnTo>
                  <a:lnTo>
                    <a:pt x="3286" y="7575"/>
                  </a:lnTo>
                  <a:lnTo>
                    <a:pt x="3348" y="7847"/>
                  </a:lnTo>
                  <a:lnTo>
                    <a:pt x="3411" y="7889"/>
                  </a:lnTo>
                  <a:lnTo>
                    <a:pt x="3453" y="7847"/>
                  </a:lnTo>
                  <a:lnTo>
                    <a:pt x="3453" y="7743"/>
                  </a:lnTo>
                  <a:lnTo>
                    <a:pt x="3516" y="7617"/>
                  </a:lnTo>
                  <a:lnTo>
                    <a:pt x="3516" y="7512"/>
                  </a:lnTo>
                  <a:lnTo>
                    <a:pt x="3620" y="7366"/>
                  </a:lnTo>
                  <a:lnTo>
                    <a:pt x="4227" y="7366"/>
                  </a:lnTo>
                  <a:lnTo>
                    <a:pt x="4353" y="7471"/>
                  </a:lnTo>
                  <a:lnTo>
                    <a:pt x="4374" y="7303"/>
                  </a:lnTo>
                  <a:lnTo>
                    <a:pt x="4541" y="6989"/>
                  </a:lnTo>
                  <a:lnTo>
                    <a:pt x="4562" y="6822"/>
                  </a:lnTo>
                  <a:lnTo>
                    <a:pt x="4541" y="6675"/>
                  </a:lnTo>
                  <a:lnTo>
                    <a:pt x="4478" y="6592"/>
                  </a:lnTo>
                  <a:lnTo>
                    <a:pt x="4667" y="6299"/>
                  </a:lnTo>
                  <a:lnTo>
                    <a:pt x="4750" y="6090"/>
                  </a:lnTo>
                  <a:lnTo>
                    <a:pt x="4750" y="5985"/>
                  </a:lnTo>
                  <a:lnTo>
                    <a:pt x="4876" y="5901"/>
                  </a:lnTo>
                  <a:lnTo>
                    <a:pt x="5650" y="5692"/>
                  </a:lnTo>
                  <a:lnTo>
                    <a:pt x="6319" y="5692"/>
                  </a:lnTo>
                  <a:lnTo>
                    <a:pt x="6696" y="5985"/>
                  </a:lnTo>
                  <a:lnTo>
                    <a:pt x="6780" y="5985"/>
                  </a:lnTo>
                  <a:lnTo>
                    <a:pt x="6864" y="6069"/>
                  </a:lnTo>
                  <a:lnTo>
                    <a:pt x="6926" y="5964"/>
                  </a:lnTo>
                  <a:lnTo>
                    <a:pt x="6905" y="5880"/>
                  </a:lnTo>
                  <a:lnTo>
                    <a:pt x="7198" y="5315"/>
                  </a:lnTo>
                  <a:lnTo>
                    <a:pt x="7177" y="5043"/>
                  </a:lnTo>
                  <a:lnTo>
                    <a:pt x="6884" y="4499"/>
                  </a:lnTo>
                  <a:lnTo>
                    <a:pt x="6571" y="4437"/>
                  </a:lnTo>
                  <a:lnTo>
                    <a:pt x="6591" y="4207"/>
                  </a:lnTo>
                  <a:lnTo>
                    <a:pt x="6550" y="3851"/>
                  </a:lnTo>
                  <a:lnTo>
                    <a:pt x="5524" y="3809"/>
                  </a:lnTo>
                  <a:lnTo>
                    <a:pt x="5545" y="3558"/>
                  </a:lnTo>
                  <a:lnTo>
                    <a:pt x="5315" y="3181"/>
                  </a:lnTo>
                  <a:lnTo>
                    <a:pt x="5399" y="3056"/>
                  </a:lnTo>
                  <a:lnTo>
                    <a:pt x="5336" y="2846"/>
                  </a:lnTo>
                  <a:lnTo>
                    <a:pt x="5378" y="2554"/>
                  </a:lnTo>
                  <a:lnTo>
                    <a:pt x="5315" y="2491"/>
                  </a:lnTo>
                  <a:lnTo>
                    <a:pt x="5106" y="2323"/>
                  </a:lnTo>
                  <a:lnTo>
                    <a:pt x="4771" y="2386"/>
                  </a:lnTo>
                  <a:lnTo>
                    <a:pt x="4604" y="2302"/>
                  </a:lnTo>
                  <a:lnTo>
                    <a:pt x="4499" y="2240"/>
                  </a:lnTo>
                  <a:lnTo>
                    <a:pt x="4457" y="2093"/>
                  </a:lnTo>
                  <a:lnTo>
                    <a:pt x="4290" y="2030"/>
                  </a:lnTo>
                  <a:lnTo>
                    <a:pt x="4060" y="1968"/>
                  </a:lnTo>
                  <a:lnTo>
                    <a:pt x="3955" y="1968"/>
                  </a:lnTo>
                  <a:lnTo>
                    <a:pt x="3746" y="1717"/>
                  </a:lnTo>
                  <a:lnTo>
                    <a:pt x="3620" y="1779"/>
                  </a:lnTo>
                  <a:lnTo>
                    <a:pt x="3411" y="1570"/>
                  </a:lnTo>
                  <a:lnTo>
                    <a:pt x="3181" y="1612"/>
                  </a:lnTo>
                  <a:lnTo>
                    <a:pt x="3118" y="1696"/>
                  </a:lnTo>
                  <a:lnTo>
                    <a:pt x="2993" y="1570"/>
                  </a:lnTo>
                  <a:lnTo>
                    <a:pt x="2804" y="1466"/>
                  </a:lnTo>
                  <a:lnTo>
                    <a:pt x="2679" y="1382"/>
                  </a:lnTo>
                  <a:lnTo>
                    <a:pt x="2616" y="1235"/>
                  </a:lnTo>
                  <a:lnTo>
                    <a:pt x="2490" y="1152"/>
                  </a:lnTo>
                  <a:lnTo>
                    <a:pt x="2407" y="942"/>
                  </a:lnTo>
                  <a:lnTo>
                    <a:pt x="2449" y="838"/>
                  </a:lnTo>
                  <a:lnTo>
                    <a:pt x="2386" y="545"/>
                  </a:lnTo>
                  <a:lnTo>
                    <a:pt x="2470" y="398"/>
                  </a:lnTo>
                  <a:lnTo>
                    <a:pt x="2407" y="189"/>
                  </a:lnTo>
                  <a:lnTo>
                    <a:pt x="2407" y="43"/>
                  </a:lnTo>
                  <a:lnTo>
                    <a:pt x="2365" y="1"/>
                  </a:lnTo>
                  <a:lnTo>
                    <a:pt x="2239" y="85"/>
                  </a:lnTo>
                  <a:lnTo>
                    <a:pt x="20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225" name="Google Shape;9225;p65"/>
            <p:cNvSpPr/>
            <p:nvPr/>
          </p:nvSpPr>
          <p:spPr>
            <a:xfrm>
              <a:off x="3327273" y="3275982"/>
              <a:ext cx="58811" cy="59262"/>
            </a:xfrm>
            <a:custGeom>
              <a:avLst/>
              <a:gdLst/>
              <a:ahLst/>
              <a:cxnLst/>
              <a:rect l="l" t="t" r="r" b="b"/>
              <a:pathLst>
                <a:path w="4939" h="5211" extrusionOk="0">
                  <a:moveTo>
                    <a:pt x="1298" y="0"/>
                  </a:moveTo>
                  <a:lnTo>
                    <a:pt x="524" y="209"/>
                  </a:lnTo>
                  <a:lnTo>
                    <a:pt x="398" y="293"/>
                  </a:lnTo>
                  <a:lnTo>
                    <a:pt x="398" y="398"/>
                  </a:lnTo>
                  <a:lnTo>
                    <a:pt x="315" y="607"/>
                  </a:lnTo>
                  <a:lnTo>
                    <a:pt x="126" y="900"/>
                  </a:lnTo>
                  <a:lnTo>
                    <a:pt x="189" y="983"/>
                  </a:lnTo>
                  <a:lnTo>
                    <a:pt x="210" y="1130"/>
                  </a:lnTo>
                  <a:lnTo>
                    <a:pt x="189" y="1297"/>
                  </a:lnTo>
                  <a:lnTo>
                    <a:pt x="22" y="1611"/>
                  </a:lnTo>
                  <a:lnTo>
                    <a:pt x="1" y="1779"/>
                  </a:lnTo>
                  <a:lnTo>
                    <a:pt x="1" y="1820"/>
                  </a:lnTo>
                  <a:lnTo>
                    <a:pt x="126" y="1946"/>
                  </a:lnTo>
                  <a:lnTo>
                    <a:pt x="231" y="1967"/>
                  </a:lnTo>
                  <a:lnTo>
                    <a:pt x="398" y="2239"/>
                  </a:lnTo>
                  <a:lnTo>
                    <a:pt x="754" y="2595"/>
                  </a:lnTo>
                  <a:lnTo>
                    <a:pt x="879" y="2595"/>
                  </a:lnTo>
                  <a:lnTo>
                    <a:pt x="1026" y="2720"/>
                  </a:lnTo>
                  <a:lnTo>
                    <a:pt x="1131" y="2888"/>
                  </a:lnTo>
                  <a:lnTo>
                    <a:pt x="1465" y="2971"/>
                  </a:lnTo>
                  <a:lnTo>
                    <a:pt x="1695" y="3097"/>
                  </a:lnTo>
                  <a:lnTo>
                    <a:pt x="1800" y="3097"/>
                  </a:lnTo>
                  <a:lnTo>
                    <a:pt x="2030" y="3327"/>
                  </a:lnTo>
                  <a:lnTo>
                    <a:pt x="2302" y="3452"/>
                  </a:lnTo>
                  <a:lnTo>
                    <a:pt x="2637" y="3515"/>
                  </a:lnTo>
                  <a:lnTo>
                    <a:pt x="2804" y="3641"/>
                  </a:lnTo>
                  <a:lnTo>
                    <a:pt x="2951" y="3808"/>
                  </a:lnTo>
                  <a:lnTo>
                    <a:pt x="3035" y="3934"/>
                  </a:lnTo>
                  <a:lnTo>
                    <a:pt x="2972" y="4059"/>
                  </a:lnTo>
                  <a:lnTo>
                    <a:pt x="2909" y="4185"/>
                  </a:lnTo>
                  <a:lnTo>
                    <a:pt x="2804" y="4269"/>
                  </a:lnTo>
                  <a:lnTo>
                    <a:pt x="2742" y="4373"/>
                  </a:lnTo>
                  <a:lnTo>
                    <a:pt x="2763" y="4478"/>
                  </a:lnTo>
                  <a:lnTo>
                    <a:pt x="2700" y="4708"/>
                  </a:lnTo>
                  <a:lnTo>
                    <a:pt x="2512" y="4896"/>
                  </a:lnTo>
                  <a:lnTo>
                    <a:pt x="2491" y="5022"/>
                  </a:lnTo>
                  <a:lnTo>
                    <a:pt x="2574" y="5022"/>
                  </a:lnTo>
                  <a:lnTo>
                    <a:pt x="2972" y="4959"/>
                  </a:lnTo>
                  <a:lnTo>
                    <a:pt x="3328" y="5064"/>
                  </a:lnTo>
                  <a:lnTo>
                    <a:pt x="3579" y="5210"/>
                  </a:lnTo>
                  <a:lnTo>
                    <a:pt x="3704" y="5168"/>
                  </a:lnTo>
                  <a:lnTo>
                    <a:pt x="3788" y="5168"/>
                  </a:lnTo>
                  <a:lnTo>
                    <a:pt x="3851" y="5210"/>
                  </a:lnTo>
                  <a:lnTo>
                    <a:pt x="3955" y="5064"/>
                  </a:lnTo>
                  <a:lnTo>
                    <a:pt x="3997" y="5022"/>
                  </a:lnTo>
                  <a:lnTo>
                    <a:pt x="4123" y="5085"/>
                  </a:lnTo>
                  <a:lnTo>
                    <a:pt x="4227" y="4959"/>
                  </a:lnTo>
                  <a:lnTo>
                    <a:pt x="4290" y="4792"/>
                  </a:lnTo>
                  <a:lnTo>
                    <a:pt x="4541" y="4603"/>
                  </a:lnTo>
                  <a:lnTo>
                    <a:pt x="4583" y="4478"/>
                  </a:lnTo>
                  <a:lnTo>
                    <a:pt x="4646" y="4352"/>
                  </a:lnTo>
                  <a:lnTo>
                    <a:pt x="4750" y="4248"/>
                  </a:lnTo>
                  <a:lnTo>
                    <a:pt x="4792" y="4038"/>
                  </a:lnTo>
                  <a:lnTo>
                    <a:pt x="4750" y="3976"/>
                  </a:lnTo>
                  <a:lnTo>
                    <a:pt x="4750" y="3829"/>
                  </a:lnTo>
                  <a:lnTo>
                    <a:pt x="4813" y="3808"/>
                  </a:lnTo>
                  <a:lnTo>
                    <a:pt x="4813" y="3724"/>
                  </a:lnTo>
                  <a:lnTo>
                    <a:pt x="4813" y="3662"/>
                  </a:lnTo>
                  <a:lnTo>
                    <a:pt x="4813" y="3599"/>
                  </a:lnTo>
                  <a:lnTo>
                    <a:pt x="4834" y="3599"/>
                  </a:lnTo>
                  <a:lnTo>
                    <a:pt x="4855" y="3515"/>
                  </a:lnTo>
                  <a:lnTo>
                    <a:pt x="4855" y="2971"/>
                  </a:lnTo>
                  <a:lnTo>
                    <a:pt x="4939" y="2888"/>
                  </a:lnTo>
                  <a:lnTo>
                    <a:pt x="4834" y="2867"/>
                  </a:lnTo>
                  <a:lnTo>
                    <a:pt x="4750" y="2783"/>
                  </a:lnTo>
                  <a:lnTo>
                    <a:pt x="4625" y="2720"/>
                  </a:lnTo>
                  <a:lnTo>
                    <a:pt x="4395" y="2867"/>
                  </a:lnTo>
                  <a:lnTo>
                    <a:pt x="4290" y="2825"/>
                  </a:lnTo>
                  <a:lnTo>
                    <a:pt x="4206" y="2616"/>
                  </a:lnTo>
                  <a:lnTo>
                    <a:pt x="4060" y="1988"/>
                  </a:lnTo>
                  <a:lnTo>
                    <a:pt x="4018" y="1862"/>
                  </a:lnTo>
                  <a:lnTo>
                    <a:pt x="3892" y="1820"/>
                  </a:lnTo>
                  <a:lnTo>
                    <a:pt x="3767" y="1716"/>
                  </a:lnTo>
                  <a:lnTo>
                    <a:pt x="3495" y="1841"/>
                  </a:lnTo>
                  <a:lnTo>
                    <a:pt x="3328" y="1758"/>
                  </a:lnTo>
                  <a:lnTo>
                    <a:pt x="3056" y="1779"/>
                  </a:lnTo>
                  <a:lnTo>
                    <a:pt x="2972" y="1737"/>
                  </a:lnTo>
                  <a:lnTo>
                    <a:pt x="2763" y="1758"/>
                  </a:lnTo>
                  <a:lnTo>
                    <a:pt x="2721" y="1632"/>
                  </a:lnTo>
                  <a:lnTo>
                    <a:pt x="2763" y="1528"/>
                  </a:lnTo>
                  <a:lnTo>
                    <a:pt x="2721" y="1360"/>
                  </a:lnTo>
                  <a:lnTo>
                    <a:pt x="2763" y="1025"/>
                  </a:lnTo>
                  <a:lnTo>
                    <a:pt x="2658" y="837"/>
                  </a:lnTo>
                  <a:lnTo>
                    <a:pt x="2658" y="670"/>
                  </a:lnTo>
                  <a:lnTo>
                    <a:pt x="2512" y="565"/>
                  </a:lnTo>
                  <a:lnTo>
                    <a:pt x="2553" y="419"/>
                  </a:lnTo>
                  <a:lnTo>
                    <a:pt x="2428" y="293"/>
                  </a:lnTo>
                  <a:lnTo>
                    <a:pt x="2344" y="293"/>
                  </a:lnTo>
                  <a:lnTo>
                    <a:pt x="196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226" name="Google Shape;9226;p65"/>
            <p:cNvSpPr/>
            <p:nvPr/>
          </p:nvSpPr>
          <p:spPr>
            <a:xfrm>
              <a:off x="3363150" y="3352838"/>
              <a:ext cx="34889" cy="37848"/>
            </a:xfrm>
            <a:custGeom>
              <a:avLst/>
              <a:gdLst/>
              <a:ahLst/>
              <a:cxnLst/>
              <a:rect l="l" t="t" r="r" b="b"/>
              <a:pathLst>
                <a:path w="2930" h="3328" extrusionOk="0">
                  <a:moveTo>
                    <a:pt x="754" y="0"/>
                  </a:moveTo>
                  <a:lnTo>
                    <a:pt x="440" y="63"/>
                  </a:lnTo>
                  <a:lnTo>
                    <a:pt x="377" y="42"/>
                  </a:lnTo>
                  <a:lnTo>
                    <a:pt x="315" y="42"/>
                  </a:lnTo>
                  <a:lnTo>
                    <a:pt x="273" y="63"/>
                  </a:lnTo>
                  <a:lnTo>
                    <a:pt x="231" y="210"/>
                  </a:lnTo>
                  <a:lnTo>
                    <a:pt x="126" y="335"/>
                  </a:lnTo>
                  <a:lnTo>
                    <a:pt x="168" y="524"/>
                  </a:lnTo>
                  <a:lnTo>
                    <a:pt x="126" y="586"/>
                  </a:lnTo>
                  <a:lnTo>
                    <a:pt x="147" y="712"/>
                  </a:lnTo>
                  <a:lnTo>
                    <a:pt x="147" y="963"/>
                  </a:lnTo>
                  <a:lnTo>
                    <a:pt x="84" y="1047"/>
                  </a:lnTo>
                  <a:lnTo>
                    <a:pt x="84" y="1151"/>
                  </a:lnTo>
                  <a:lnTo>
                    <a:pt x="43" y="1277"/>
                  </a:lnTo>
                  <a:lnTo>
                    <a:pt x="84" y="1465"/>
                  </a:lnTo>
                  <a:lnTo>
                    <a:pt x="43" y="1507"/>
                  </a:lnTo>
                  <a:lnTo>
                    <a:pt x="63" y="1779"/>
                  </a:lnTo>
                  <a:lnTo>
                    <a:pt x="126" y="1967"/>
                  </a:lnTo>
                  <a:lnTo>
                    <a:pt x="84" y="2030"/>
                  </a:lnTo>
                  <a:lnTo>
                    <a:pt x="22" y="2114"/>
                  </a:lnTo>
                  <a:lnTo>
                    <a:pt x="1" y="2156"/>
                  </a:lnTo>
                  <a:lnTo>
                    <a:pt x="1" y="2428"/>
                  </a:lnTo>
                  <a:lnTo>
                    <a:pt x="63" y="2637"/>
                  </a:lnTo>
                  <a:lnTo>
                    <a:pt x="231" y="2867"/>
                  </a:lnTo>
                  <a:lnTo>
                    <a:pt x="315" y="2867"/>
                  </a:lnTo>
                  <a:lnTo>
                    <a:pt x="461" y="3034"/>
                  </a:lnTo>
                  <a:lnTo>
                    <a:pt x="545" y="3055"/>
                  </a:lnTo>
                  <a:lnTo>
                    <a:pt x="796" y="3034"/>
                  </a:lnTo>
                  <a:lnTo>
                    <a:pt x="963" y="3055"/>
                  </a:lnTo>
                  <a:lnTo>
                    <a:pt x="1089" y="3139"/>
                  </a:lnTo>
                  <a:lnTo>
                    <a:pt x="1172" y="3160"/>
                  </a:lnTo>
                  <a:lnTo>
                    <a:pt x="1277" y="3160"/>
                  </a:lnTo>
                  <a:lnTo>
                    <a:pt x="1298" y="3181"/>
                  </a:lnTo>
                  <a:lnTo>
                    <a:pt x="1277" y="3244"/>
                  </a:lnTo>
                  <a:lnTo>
                    <a:pt x="1277" y="3285"/>
                  </a:lnTo>
                  <a:lnTo>
                    <a:pt x="1382" y="3285"/>
                  </a:lnTo>
                  <a:lnTo>
                    <a:pt x="1507" y="3202"/>
                  </a:lnTo>
                  <a:lnTo>
                    <a:pt x="1654" y="3181"/>
                  </a:lnTo>
                  <a:lnTo>
                    <a:pt x="1800" y="3244"/>
                  </a:lnTo>
                  <a:lnTo>
                    <a:pt x="1842" y="3264"/>
                  </a:lnTo>
                  <a:lnTo>
                    <a:pt x="1926" y="3264"/>
                  </a:lnTo>
                  <a:lnTo>
                    <a:pt x="2009" y="3285"/>
                  </a:lnTo>
                  <a:lnTo>
                    <a:pt x="2093" y="3327"/>
                  </a:lnTo>
                  <a:lnTo>
                    <a:pt x="2135" y="3264"/>
                  </a:lnTo>
                  <a:lnTo>
                    <a:pt x="2156" y="3181"/>
                  </a:lnTo>
                  <a:lnTo>
                    <a:pt x="2177" y="3181"/>
                  </a:lnTo>
                  <a:lnTo>
                    <a:pt x="2239" y="3202"/>
                  </a:lnTo>
                  <a:lnTo>
                    <a:pt x="2449" y="3139"/>
                  </a:lnTo>
                  <a:lnTo>
                    <a:pt x="2574" y="2972"/>
                  </a:lnTo>
                  <a:lnTo>
                    <a:pt x="2637" y="2930"/>
                  </a:lnTo>
                  <a:lnTo>
                    <a:pt x="2616" y="2909"/>
                  </a:lnTo>
                  <a:lnTo>
                    <a:pt x="2658" y="2804"/>
                  </a:lnTo>
                  <a:lnTo>
                    <a:pt x="2784" y="2720"/>
                  </a:lnTo>
                  <a:lnTo>
                    <a:pt x="2784" y="2532"/>
                  </a:lnTo>
                  <a:lnTo>
                    <a:pt x="2867" y="2428"/>
                  </a:lnTo>
                  <a:lnTo>
                    <a:pt x="2930" y="2407"/>
                  </a:lnTo>
                  <a:lnTo>
                    <a:pt x="2888" y="2386"/>
                  </a:lnTo>
                  <a:lnTo>
                    <a:pt x="2825" y="2281"/>
                  </a:lnTo>
                  <a:lnTo>
                    <a:pt x="2784" y="2239"/>
                  </a:lnTo>
                  <a:lnTo>
                    <a:pt x="2784" y="2218"/>
                  </a:lnTo>
                  <a:lnTo>
                    <a:pt x="2742" y="2030"/>
                  </a:lnTo>
                  <a:lnTo>
                    <a:pt x="2846" y="1884"/>
                  </a:lnTo>
                  <a:lnTo>
                    <a:pt x="2867" y="1716"/>
                  </a:lnTo>
                  <a:lnTo>
                    <a:pt x="2742" y="1612"/>
                  </a:lnTo>
                  <a:lnTo>
                    <a:pt x="2574" y="1402"/>
                  </a:lnTo>
                  <a:lnTo>
                    <a:pt x="2449" y="1256"/>
                  </a:lnTo>
                  <a:lnTo>
                    <a:pt x="2239" y="1151"/>
                  </a:lnTo>
                  <a:lnTo>
                    <a:pt x="2114" y="1172"/>
                  </a:lnTo>
                  <a:lnTo>
                    <a:pt x="2114" y="1026"/>
                  </a:lnTo>
                  <a:lnTo>
                    <a:pt x="1988" y="879"/>
                  </a:lnTo>
                  <a:lnTo>
                    <a:pt x="1842" y="858"/>
                  </a:lnTo>
                  <a:lnTo>
                    <a:pt x="1695" y="775"/>
                  </a:lnTo>
                  <a:lnTo>
                    <a:pt x="1570" y="565"/>
                  </a:lnTo>
                  <a:lnTo>
                    <a:pt x="1486" y="565"/>
                  </a:lnTo>
                  <a:lnTo>
                    <a:pt x="1382" y="670"/>
                  </a:lnTo>
                  <a:lnTo>
                    <a:pt x="1319" y="670"/>
                  </a:lnTo>
                  <a:lnTo>
                    <a:pt x="1172" y="461"/>
                  </a:lnTo>
                  <a:lnTo>
                    <a:pt x="1110" y="314"/>
                  </a:lnTo>
                  <a:lnTo>
                    <a:pt x="984" y="251"/>
                  </a:lnTo>
                  <a:lnTo>
                    <a:pt x="859" y="63"/>
                  </a:lnTo>
                  <a:lnTo>
                    <a:pt x="75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27" name="Google Shape;9227;p65"/>
            <p:cNvGrpSpPr/>
            <p:nvPr/>
          </p:nvGrpSpPr>
          <p:grpSpPr>
            <a:xfrm>
              <a:off x="3280929" y="3294542"/>
              <a:ext cx="109894" cy="272224"/>
              <a:chOff x="2711750" y="3572300"/>
              <a:chExt cx="230725" cy="598425"/>
            </a:xfrm>
          </p:grpSpPr>
          <p:sp>
            <p:nvSpPr>
              <p:cNvPr id="9228" name="Google Shape;9228;p65"/>
              <p:cNvSpPr/>
              <p:nvPr/>
            </p:nvSpPr>
            <p:spPr>
              <a:xfrm>
                <a:off x="2711750" y="3572300"/>
                <a:ext cx="230725" cy="538800"/>
              </a:xfrm>
              <a:custGeom>
                <a:avLst/>
                <a:gdLst/>
                <a:ahLst/>
                <a:cxnLst/>
                <a:rect l="l" t="t" r="r" b="b"/>
                <a:pathLst>
                  <a:path w="9229" h="21552" extrusionOk="0">
                    <a:moveTo>
                      <a:pt x="1947" y="0"/>
                    </a:moveTo>
                    <a:lnTo>
                      <a:pt x="1800" y="42"/>
                    </a:lnTo>
                    <a:lnTo>
                      <a:pt x="1570" y="293"/>
                    </a:lnTo>
                    <a:lnTo>
                      <a:pt x="1466" y="502"/>
                    </a:lnTo>
                    <a:lnTo>
                      <a:pt x="1382" y="607"/>
                    </a:lnTo>
                    <a:lnTo>
                      <a:pt x="1466" y="753"/>
                    </a:lnTo>
                    <a:lnTo>
                      <a:pt x="1298" y="1402"/>
                    </a:lnTo>
                    <a:lnTo>
                      <a:pt x="629" y="1779"/>
                    </a:lnTo>
                    <a:lnTo>
                      <a:pt x="566" y="1925"/>
                    </a:lnTo>
                    <a:lnTo>
                      <a:pt x="691" y="2030"/>
                    </a:lnTo>
                    <a:lnTo>
                      <a:pt x="733" y="2134"/>
                    </a:lnTo>
                    <a:lnTo>
                      <a:pt x="650" y="2281"/>
                    </a:lnTo>
                    <a:lnTo>
                      <a:pt x="670" y="2448"/>
                    </a:lnTo>
                    <a:lnTo>
                      <a:pt x="796" y="2616"/>
                    </a:lnTo>
                    <a:lnTo>
                      <a:pt x="796" y="2762"/>
                    </a:lnTo>
                    <a:lnTo>
                      <a:pt x="691" y="2846"/>
                    </a:lnTo>
                    <a:lnTo>
                      <a:pt x="670" y="2950"/>
                    </a:lnTo>
                    <a:lnTo>
                      <a:pt x="754" y="3013"/>
                    </a:lnTo>
                    <a:lnTo>
                      <a:pt x="796" y="3076"/>
                    </a:lnTo>
                    <a:lnTo>
                      <a:pt x="796" y="3243"/>
                    </a:lnTo>
                    <a:lnTo>
                      <a:pt x="859" y="3285"/>
                    </a:lnTo>
                    <a:lnTo>
                      <a:pt x="775" y="3390"/>
                    </a:lnTo>
                    <a:lnTo>
                      <a:pt x="670" y="3453"/>
                    </a:lnTo>
                    <a:lnTo>
                      <a:pt x="524" y="3599"/>
                    </a:lnTo>
                    <a:lnTo>
                      <a:pt x="357" y="3997"/>
                    </a:lnTo>
                    <a:lnTo>
                      <a:pt x="252" y="4164"/>
                    </a:lnTo>
                    <a:lnTo>
                      <a:pt x="210" y="4582"/>
                    </a:lnTo>
                    <a:lnTo>
                      <a:pt x="126" y="4645"/>
                    </a:lnTo>
                    <a:lnTo>
                      <a:pt x="147" y="5022"/>
                    </a:lnTo>
                    <a:lnTo>
                      <a:pt x="252" y="5210"/>
                    </a:lnTo>
                    <a:lnTo>
                      <a:pt x="252" y="5461"/>
                    </a:lnTo>
                    <a:lnTo>
                      <a:pt x="168" y="5566"/>
                    </a:lnTo>
                    <a:lnTo>
                      <a:pt x="168" y="5859"/>
                    </a:lnTo>
                    <a:lnTo>
                      <a:pt x="22" y="5942"/>
                    </a:lnTo>
                    <a:lnTo>
                      <a:pt x="1" y="6152"/>
                    </a:lnTo>
                    <a:lnTo>
                      <a:pt x="43" y="6424"/>
                    </a:lnTo>
                    <a:lnTo>
                      <a:pt x="147" y="6570"/>
                    </a:lnTo>
                    <a:lnTo>
                      <a:pt x="168" y="6675"/>
                    </a:lnTo>
                    <a:lnTo>
                      <a:pt x="315" y="6884"/>
                    </a:lnTo>
                    <a:lnTo>
                      <a:pt x="378" y="7051"/>
                    </a:lnTo>
                    <a:lnTo>
                      <a:pt x="461" y="7407"/>
                    </a:lnTo>
                    <a:lnTo>
                      <a:pt x="545" y="7470"/>
                    </a:lnTo>
                    <a:lnTo>
                      <a:pt x="587" y="7930"/>
                    </a:lnTo>
                    <a:lnTo>
                      <a:pt x="566" y="8181"/>
                    </a:lnTo>
                    <a:lnTo>
                      <a:pt x="461" y="8202"/>
                    </a:lnTo>
                    <a:lnTo>
                      <a:pt x="357" y="8453"/>
                    </a:lnTo>
                    <a:lnTo>
                      <a:pt x="378" y="8683"/>
                    </a:lnTo>
                    <a:lnTo>
                      <a:pt x="252" y="8872"/>
                    </a:lnTo>
                    <a:lnTo>
                      <a:pt x="336" y="8935"/>
                    </a:lnTo>
                    <a:lnTo>
                      <a:pt x="440" y="9123"/>
                    </a:lnTo>
                    <a:lnTo>
                      <a:pt x="461" y="9332"/>
                    </a:lnTo>
                    <a:lnTo>
                      <a:pt x="336" y="9458"/>
                    </a:lnTo>
                    <a:lnTo>
                      <a:pt x="210" y="9709"/>
                    </a:lnTo>
                    <a:lnTo>
                      <a:pt x="210" y="10085"/>
                    </a:lnTo>
                    <a:lnTo>
                      <a:pt x="210" y="10253"/>
                    </a:lnTo>
                    <a:lnTo>
                      <a:pt x="147" y="10483"/>
                    </a:lnTo>
                    <a:lnTo>
                      <a:pt x="482" y="11173"/>
                    </a:lnTo>
                    <a:lnTo>
                      <a:pt x="419" y="11278"/>
                    </a:lnTo>
                    <a:lnTo>
                      <a:pt x="252" y="11341"/>
                    </a:lnTo>
                    <a:lnTo>
                      <a:pt x="231" y="11655"/>
                    </a:lnTo>
                    <a:lnTo>
                      <a:pt x="22" y="11948"/>
                    </a:lnTo>
                    <a:lnTo>
                      <a:pt x="43" y="12157"/>
                    </a:lnTo>
                    <a:lnTo>
                      <a:pt x="147" y="12345"/>
                    </a:lnTo>
                    <a:lnTo>
                      <a:pt x="126" y="12764"/>
                    </a:lnTo>
                    <a:lnTo>
                      <a:pt x="147" y="13119"/>
                    </a:lnTo>
                    <a:lnTo>
                      <a:pt x="210" y="13391"/>
                    </a:lnTo>
                    <a:lnTo>
                      <a:pt x="315" y="13433"/>
                    </a:lnTo>
                    <a:lnTo>
                      <a:pt x="357" y="13538"/>
                    </a:lnTo>
                    <a:lnTo>
                      <a:pt x="336" y="13705"/>
                    </a:lnTo>
                    <a:lnTo>
                      <a:pt x="210" y="13789"/>
                    </a:lnTo>
                    <a:lnTo>
                      <a:pt x="231" y="14103"/>
                    </a:lnTo>
                    <a:cubicBezTo>
                      <a:pt x="252" y="14165"/>
                      <a:pt x="252" y="14270"/>
                      <a:pt x="273" y="14354"/>
                    </a:cubicBezTo>
                    <a:lnTo>
                      <a:pt x="273" y="14375"/>
                    </a:lnTo>
                    <a:lnTo>
                      <a:pt x="461" y="14437"/>
                    </a:lnTo>
                    <a:lnTo>
                      <a:pt x="461" y="14626"/>
                    </a:lnTo>
                    <a:lnTo>
                      <a:pt x="461" y="14772"/>
                    </a:lnTo>
                    <a:lnTo>
                      <a:pt x="566" y="15002"/>
                    </a:lnTo>
                    <a:lnTo>
                      <a:pt x="608" y="15274"/>
                    </a:lnTo>
                    <a:lnTo>
                      <a:pt x="712" y="15295"/>
                    </a:lnTo>
                    <a:lnTo>
                      <a:pt x="796" y="15253"/>
                    </a:lnTo>
                    <a:lnTo>
                      <a:pt x="880" y="15274"/>
                    </a:lnTo>
                    <a:lnTo>
                      <a:pt x="880" y="15400"/>
                    </a:lnTo>
                    <a:lnTo>
                      <a:pt x="754" y="15567"/>
                    </a:lnTo>
                    <a:lnTo>
                      <a:pt x="482" y="15567"/>
                    </a:lnTo>
                    <a:lnTo>
                      <a:pt x="440" y="15672"/>
                    </a:lnTo>
                    <a:lnTo>
                      <a:pt x="524" y="15735"/>
                    </a:lnTo>
                    <a:lnTo>
                      <a:pt x="545" y="15714"/>
                    </a:lnTo>
                    <a:lnTo>
                      <a:pt x="670" y="15714"/>
                    </a:lnTo>
                    <a:lnTo>
                      <a:pt x="859" y="15839"/>
                    </a:lnTo>
                    <a:lnTo>
                      <a:pt x="984" y="16049"/>
                    </a:lnTo>
                    <a:lnTo>
                      <a:pt x="984" y="16195"/>
                    </a:lnTo>
                    <a:lnTo>
                      <a:pt x="838" y="16321"/>
                    </a:lnTo>
                    <a:lnTo>
                      <a:pt x="838" y="16425"/>
                    </a:lnTo>
                    <a:lnTo>
                      <a:pt x="901" y="16572"/>
                    </a:lnTo>
                    <a:lnTo>
                      <a:pt x="963" y="16885"/>
                    </a:lnTo>
                    <a:lnTo>
                      <a:pt x="1047" y="17137"/>
                    </a:lnTo>
                    <a:lnTo>
                      <a:pt x="942" y="17241"/>
                    </a:lnTo>
                    <a:lnTo>
                      <a:pt x="901" y="17367"/>
                    </a:lnTo>
                    <a:lnTo>
                      <a:pt x="1005" y="17618"/>
                    </a:lnTo>
                    <a:lnTo>
                      <a:pt x="901" y="17764"/>
                    </a:lnTo>
                    <a:lnTo>
                      <a:pt x="859" y="18015"/>
                    </a:lnTo>
                    <a:lnTo>
                      <a:pt x="942" y="18246"/>
                    </a:lnTo>
                    <a:lnTo>
                      <a:pt x="984" y="18559"/>
                    </a:lnTo>
                    <a:lnTo>
                      <a:pt x="942" y="18852"/>
                    </a:lnTo>
                    <a:lnTo>
                      <a:pt x="733" y="19062"/>
                    </a:lnTo>
                    <a:lnTo>
                      <a:pt x="587" y="19250"/>
                    </a:lnTo>
                    <a:lnTo>
                      <a:pt x="524" y="19752"/>
                    </a:lnTo>
                    <a:cubicBezTo>
                      <a:pt x="545" y="19815"/>
                      <a:pt x="545" y="19898"/>
                      <a:pt x="566" y="19982"/>
                    </a:cubicBezTo>
                    <a:lnTo>
                      <a:pt x="796" y="20422"/>
                    </a:lnTo>
                    <a:lnTo>
                      <a:pt x="942" y="20422"/>
                    </a:lnTo>
                    <a:lnTo>
                      <a:pt x="1047" y="20317"/>
                    </a:lnTo>
                    <a:lnTo>
                      <a:pt x="1214" y="20233"/>
                    </a:lnTo>
                    <a:lnTo>
                      <a:pt x="1361" y="20233"/>
                    </a:lnTo>
                    <a:lnTo>
                      <a:pt x="1361" y="20401"/>
                    </a:lnTo>
                    <a:lnTo>
                      <a:pt x="1382" y="20735"/>
                    </a:lnTo>
                    <a:lnTo>
                      <a:pt x="1507" y="20840"/>
                    </a:lnTo>
                    <a:lnTo>
                      <a:pt x="1570" y="21049"/>
                    </a:lnTo>
                    <a:lnTo>
                      <a:pt x="1633" y="21279"/>
                    </a:lnTo>
                    <a:lnTo>
                      <a:pt x="1926" y="21321"/>
                    </a:lnTo>
                    <a:lnTo>
                      <a:pt x="2030" y="21363"/>
                    </a:lnTo>
                    <a:lnTo>
                      <a:pt x="2449" y="21279"/>
                    </a:lnTo>
                    <a:lnTo>
                      <a:pt x="3181" y="21279"/>
                    </a:lnTo>
                    <a:lnTo>
                      <a:pt x="3244" y="21342"/>
                    </a:lnTo>
                    <a:lnTo>
                      <a:pt x="3370" y="21363"/>
                    </a:lnTo>
                    <a:lnTo>
                      <a:pt x="3516" y="21489"/>
                    </a:lnTo>
                    <a:lnTo>
                      <a:pt x="3663" y="21551"/>
                    </a:lnTo>
                    <a:lnTo>
                      <a:pt x="3704" y="21551"/>
                    </a:lnTo>
                    <a:lnTo>
                      <a:pt x="3704" y="21447"/>
                    </a:lnTo>
                    <a:lnTo>
                      <a:pt x="3600" y="21363"/>
                    </a:lnTo>
                    <a:lnTo>
                      <a:pt x="3411" y="21238"/>
                    </a:lnTo>
                    <a:lnTo>
                      <a:pt x="3391" y="21133"/>
                    </a:lnTo>
                    <a:lnTo>
                      <a:pt x="3286" y="21028"/>
                    </a:lnTo>
                    <a:lnTo>
                      <a:pt x="3202" y="21049"/>
                    </a:lnTo>
                    <a:lnTo>
                      <a:pt x="3160" y="21007"/>
                    </a:lnTo>
                    <a:lnTo>
                      <a:pt x="3244" y="20945"/>
                    </a:lnTo>
                    <a:lnTo>
                      <a:pt x="3265" y="20861"/>
                    </a:lnTo>
                    <a:lnTo>
                      <a:pt x="3244" y="20840"/>
                    </a:lnTo>
                    <a:lnTo>
                      <a:pt x="3244" y="20756"/>
                    </a:lnTo>
                    <a:lnTo>
                      <a:pt x="3139" y="20505"/>
                    </a:lnTo>
                    <a:lnTo>
                      <a:pt x="3035" y="20317"/>
                    </a:lnTo>
                    <a:lnTo>
                      <a:pt x="2993" y="20129"/>
                    </a:lnTo>
                    <a:lnTo>
                      <a:pt x="3077" y="19961"/>
                    </a:lnTo>
                    <a:lnTo>
                      <a:pt x="3202" y="19857"/>
                    </a:lnTo>
                    <a:lnTo>
                      <a:pt x="3265" y="19752"/>
                    </a:lnTo>
                    <a:lnTo>
                      <a:pt x="3202" y="19689"/>
                    </a:lnTo>
                    <a:lnTo>
                      <a:pt x="3202" y="19585"/>
                    </a:lnTo>
                    <a:lnTo>
                      <a:pt x="3160" y="19501"/>
                    </a:lnTo>
                    <a:lnTo>
                      <a:pt x="3244" y="19564"/>
                    </a:lnTo>
                    <a:lnTo>
                      <a:pt x="3307" y="19647"/>
                    </a:lnTo>
                    <a:lnTo>
                      <a:pt x="3391" y="19668"/>
                    </a:lnTo>
                    <a:lnTo>
                      <a:pt x="3516" y="19564"/>
                    </a:lnTo>
                    <a:lnTo>
                      <a:pt x="3558" y="19480"/>
                    </a:lnTo>
                    <a:lnTo>
                      <a:pt x="3663" y="19354"/>
                    </a:lnTo>
                    <a:lnTo>
                      <a:pt x="3683" y="19250"/>
                    </a:lnTo>
                    <a:lnTo>
                      <a:pt x="3663" y="19062"/>
                    </a:lnTo>
                    <a:lnTo>
                      <a:pt x="3579" y="19041"/>
                    </a:lnTo>
                    <a:lnTo>
                      <a:pt x="3516" y="19082"/>
                    </a:lnTo>
                    <a:lnTo>
                      <a:pt x="3516" y="19082"/>
                    </a:lnTo>
                    <a:lnTo>
                      <a:pt x="3558" y="19020"/>
                    </a:lnTo>
                    <a:lnTo>
                      <a:pt x="3663" y="18915"/>
                    </a:lnTo>
                    <a:lnTo>
                      <a:pt x="3704" y="18769"/>
                    </a:lnTo>
                    <a:lnTo>
                      <a:pt x="3725" y="18643"/>
                    </a:lnTo>
                    <a:lnTo>
                      <a:pt x="3872" y="18518"/>
                    </a:lnTo>
                    <a:lnTo>
                      <a:pt x="3976" y="18518"/>
                    </a:lnTo>
                    <a:lnTo>
                      <a:pt x="4018" y="18392"/>
                    </a:lnTo>
                    <a:lnTo>
                      <a:pt x="4102" y="18287"/>
                    </a:lnTo>
                    <a:lnTo>
                      <a:pt x="4144" y="18246"/>
                    </a:lnTo>
                    <a:lnTo>
                      <a:pt x="4186" y="18141"/>
                    </a:lnTo>
                    <a:lnTo>
                      <a:pt x="4248" y="18099"/>
                    </a:lnTo>
                    <a:lnTo>
                      <a:pt x="4332" y="17994"/>
                    </a:lnTo>
                    <a:lnTo>
                      <a:pt x="4311" y="17932"/>
                    </a:lnTo>
                    <a:lnTo>
                      <a:pt x="4311" y="17869"/>
                    </a:lnTo>
                    <a:lnTo>
                      <a:pt x="4395" y="17806"/>
                    </a:lnTo>
                    <a:lnTo>
                      <a:pt x="4290" y="17702"/>
                    </a:lnTo>
                    <a:lnTo>
                      <a:pt x="4207" y="17702"/>
                    </a:lnTo>
                    <a:lnTo>
                      <a:pt x="4311" y="17597"/>
                    </a:lnTo>
                    <a:lnTo>
                      <a:pt x="4311" y="17492"/>
                    </a:lnTo>
                    <a:lnTo>
                      <a:pt x="4227" y="17367"/>
                    </a:lnTo>
                    <a:lnTo>
                      <a:pt x="4227" y="17423"/>
                    </a:lnTo>
                    <a:lnTo>
                      <a:pt x="4186" y="17409"/>
                    </a:lnTo>
                    <a:lnTo>
                      <a:pt x="4123" y="17429"/>
                    </a:lnTo>
                    <a:lnTo>
                      <a:pt x="4018" y="17429"/>
                    </a:lnTo>
                    <a:lnTo>
                      <a:pt x="3830" y="17471"/>
                    </a:lnTo>
                    <a:lnTo>
                      <a:pt x="3600" y="17262"/>
                    </a:lnTo>
                    <a:lnTo>
                      <a:pt x="3453" y="17137"/>
                    </a:lnTo>
                    <a:lnTo>
                      <a:pt x="3370" y="17095"/>
                    </a:lnTo>
                    <a:lnTo>
                      <a:pt x="3265" y="16990"/>
                    </a:lnTo>
                    <a:lnTo>
                      <a:pt x="3139" y="16781"/>
                    </a:lnTo>
                    <a:lnTo>
                      <a:pt x="3139" y="16655"/>
                    </a:lnTo>
                    <a:lnTo>
                      <a:pt x="3056" y="16551"/>
                    </a:lnTo>
                    <a:lnTo>
                      <a:pt x="3056" y="16467"/>
                    </a:lnTo>
                    <a:lnTo>
                      <a:pt x="3181" y="16362"/>
                    </a:lnTo>
                    <a:lnTo>
                      <a:pt x="3244" y="16258"/>
                    </a:lnTo>
                    <a:lnTo>
                      <a:pt x="3286" y="16132"/>
                    </a:lnTo>
                    <a:lnTo>
                      <a:pt x="3370" y="16111"/>
                    </a:lnTo>
                    <a:lnTo>
                      <a:pt x="3474" y="16007"/>
                    </a:lnTo>
                    <a:lnTo>
                      <a:pt x="3600" y="15986"/>
                    </a:lnTo>
                    <a:lnTo>
                      <a:pt x="3704" y="15881"/>
                    </a:lnTo>
                    <a:lnTo>
                      <a:pt x="3872" y="15839"/>
                    </a:lnTo>
                    <a:lnTo>
                      <a:pt x="3976" y="15881"/>
                    </a:lnTo>
                    <a:lnTo>
                      <a:pt x="4144" y="15839"/>
                    </a:lnTo>
                    <a:lnTo>
                      <a:pt x="4144" y="15797"/>
                    </a:lnTo>
                    <a:lnTo>
                      <a:pt x="4102" y="15735"/>
                    </a:lnTo>
                    <a:lnTo>
                      <a:pt x="3997" y="15693"/>
                    </a:lnTo>
                    <a:lnTo>
                      <a:pt x="4018" y="15630"/>
                    </a:lnTo>
                    <a:lnTo>
                      <a:pt x="4039" y="15567"/>
                    </a:lnTo>
                    <a:lnTo>
                      <a:pt x="4207" y="15463"/>
                    </a:lnTo>
                    <a:lnTo>
                      <a:pt x="4186" y="15421"/>
                    </a:lnTo>
                    <a:lnTo>
                      <a:pt x="4227" y="15358"/>
                    </a:lnTo>
                    <a:lnTo>
                      <a:pt x="4227" y="15295"/>
                    </a:lnTo>
                    <a:lnTo>
                      <a:pt x="4102" y="15128"/>
                    </a:lnTo>
                    <a:lnTo>
                      <a:pt x="4123" y="15065"/>
                    </a:lnTo>
                    <a:lnTo>
                      <a:pt x="4123" y="14981"/>
                    </a:lnTo>
                    <a:lnTo>
                      <a:pt x="4018" y="14940"/>
                    </a:lnTo>
                    <a:lnTo>
                      <a:pt x="3997" y="14772"/>
                    </a:lnTo>
                    <a:lnTo>
                      <a:pt x="4081" y="14668"/>
                    </a:lnTo>
                    <a:lnTo>
                      <a:pt x="4123" y="14563"/>
                    </a:lnTo>
                    <a:lnTo>
                      <a:pt x="4081" y="14521"/>
                    </a:lnTo>
                    <a:lnTo>
                      <a:pt x="4144" y="14437"/>
                    </a:lnTo>
                    <a:lnTo>
                      <a:pt x="4332" y="14354"/>
                    </a:lnTo>
                    <a:lnTo>
                      <a:pt x="4458" y="14249"/>
                    </a:lnTo>
                    <a:lnTo>
                      <a:pt x="4458" y="14207"/>
                    </a:lnTo>
                    <a:lnTo>
                      <a:pt x="4311" y="14144"/>
                    </a:lnTo>
                    <a:lnTo>
                      <a:pt x="4207" y="14144"/>
                    </a:lnTo>
                    <a:lnTo>
                      <a:pt x="4144" y="14061"/>
                    </a:lnTo>
                    <a:lnTo>
                      <a:pt x="4186" y="14019"/>
                    </a:lnTo>
                    <a:lnTo>
                      <a:pt x="4290" y="13935"/>
                    </a:lnTo>
                    <a:lnTo>
                      <a:pt x="4437" y="13893"/>
                    </a:lnTo>
                    <a:lnTo>
                      <a:pt x="4562" y="13956"/>
                    </a:lnTo>
                    <a:lnTo>
                      <a:pt x="4562" y="14040"/>
                    </a:lnTo>
                    <a:lnTo>
                      <a:pt x="4541" y="14082"/>
                    </a:lnTo>
                    <a:lnTo>
                      <a:pt x="4604" y="14186"/>
                    </a:lnTo>
                    <a:lnTo>
                      <a:pt x="4667" y="14228"/>
                    </a:lnTo>
                    <a:lnTo>
                      <a:pt x="4918" y="14082"/>
                    </a:lnTo>
                    <a:lnTo>
                      <a:pt x="4939" y="13998"/>
                    </a:lnTo>
                    <a:lnTo>
                      <a:pt x="4876" y="13852"/>
                    </a:lnTo>
                    <a:lnTo>
                      <a:pt x="4813" y="13747"/>
                    </a:lnTo>
                    <a:lnTo>
                      <a:pt x="4855" y="13726"/>
                    </a:lnTo>
                    <a:lnTo>
                      <a:pt x="4876" y="13621"/>
                    </a:lnTo>
                    <a:lnTo>
                      <a:pt x="4813" y="13496"/>
                    </a:lnTo>
                    <a:lnTo>
                      <a:pt x="4730" y="13496"/>
                    </a:lnTo>
                    <a:lnTo>
                      <a:pt x="4625" y="13559"/>
                    </a:lnTo>
                    <a:lnTo>
                      <a:pt x="4541" y="13559"/>
                    </a:lnTo>
                    <a:lnTo>
                      <a:pt x="4499" y="13621"/>
                    </a:lnTo>
                    <a:lnTo>
                      <a:pt x="4520" y="13642"/>
                    </a:lnTo>
                    <a:lnTo>
                      <a:pt x="4625" y="13684"/>
                    </a:lnTo>
                    <a:lnTo>
                      <a:pt x="4625" y="13726"/>
                    </a:lnTo>
                    <a:lnTo>
                      <a:pt x="4437" y="13789"/>
                    </a:lnTo>
                    <a:lnTo>
                      <a:pt x="4353" y="13747"/>
                    </a:lnTo>
                    <a:lnTo>
                      <a:pt x="4416" y="13705"/>
                    </a:lnTo>
                    <a:lnTo>
                      <a:pt x="4499" y="13684"/>
                    </a:lnTo>
                    <a:lnTo>
                      <a:pt x="4437" y="13642"/>
                    </a:lnTo>
                    <a:lnTo>
                      <a:pt x="4248" y="13642"/>
                    </a:lnTo>
                    <a:lnTo>
                      <a:pt x="4123" y="13580"/>
                    </a:lnTo>
                    <a:lnTo>
                      <a:pt x="4102" y="13475"/>
                    </a:lnTo>
                    <a:lnTo>
                      <a:pt x="4102" y="13203"/>
                    </a:lnTo>
                    <a:lnTo>
                      <a:pt x="4039" y="12994"/>
                    </a:lnTo>
                    <a:lnTo>
                      <a:pt x="3914" y="12889"/>
                    </a:lnTo>
                    <a:lnTo>
                      <a:pt x="3914" y="12680"/>
                    </a:lnTo>
                    <a:lnTo>
                      <a:pt x="4018" y="12575"/>
                    </a:lnTo>
                    <a:lnTo>
                      <a:pt x="4102" y="12575"/>
                    </a:lnTo>
                    <a:lnTo>
                      <a:pt x="4081" y="12659"/>
                    </a:lnTo>
                    <a:lnTo>
                      <a:pt x="4102" y="12680"/>
                    </a:lnTo>
                    <a:lnTo>
                      <a:pt x="4227" y="12680"/>
                    </a:lnTo>
                    <a:lnTo>
                      <a:pt x="4437" y="12764"/>
                    </a:lnTo>
                    <a:lnTo>
                      <a:pt x="4646" y="12910"/>
                    </a:lnTo>
                    <a:lnTo>
                      <a:pt x="4834" y="12973"/>
                    </a:lnTo>
                    <a:lnTo>
                      <a:pt x="5148" y="12973"/>
                    </a:lnTo>
                    <a:lnTo>
                      <a:pt x="5336" y="12847"/>
                    </a:lnTo>
                    <a:lnTo>
                      <a:pt x="5295" y="12805"/>
                    </a:lnTo>
                    <a:lnTo>
                      <a:pt x="5441" y="12701"/>
                    </a:lnTo>
                    <a:lnTo>
                      <a:pt x="5462" y="12596"/>
                    </a:lnTo>
                    <a:lnTo>
                      <a:pt x="5441" y="12533"/>
                    </a:lnTo>
                    <a:lnTo>
                      <a:pt x="5462" y="12471"/>
                    </a:lnTo>
                    <a:lnTo>
                      <a:pt x="5483" y="12366"/>
                    </a:lnTo>
                    <a:lnTo>
                      <a:pt x="5378" y="12345"/>
                    </a:lnTo>
                    <a:lnTo>
                      <a:pt x="5295" y="12220"/>
                    </a:lnTo>
                    <a:lnTo>
                      <a:pt x="5295" y="12115"/>
                    </a:lnTo>
                    <a:lnTo>
                      <a:pt x="5357" y="12031"/>
                    </a:lnTo>
                    <a:lnTo>
                      <a:pt x="5336" y="11968"/>
                    </a:lnTo>
                    <a:lnTo>
                      <a:pt x="5441" y="11864"/>
                    </a:lnTo>
                    <a:lnTo>
                      <a:pt x="5441" y="11843"/>
                    </a:lnTo>
                    <a:lnTo>
                      <a:pt x="5483" y="11843"/>
                    </a:lnTo>
                    <a:lnTo>
                      <a:pt x="5504" y="11759"/>
                    </a:lnTo>
                    <a:lnTo>
                      <a:pt x="5483" y="11655"/>
                    </a:lnTo>
                    <a:lnTo>
                      <a:pt x="5378" y="11655"/>
                    </a:lnTo>
                    <a:lnTo>
                      <a:pt x="5378" y="11613"/>
                    </a:lnTo>
                    <a:lnTo>
                      <a:pt x="5336" y="11529"/>
                    </a:lnTo>
                    <a:lnTo>
                      <a:pt x="5336" y="11320"/>
                    </a:lnTo>
                    <a:lnTo>
                      <a:pt x="5295" y="11236"/>
                    </a:lnTo>
                    <a:lnTo>
                      <a:pt x="5295" y="11131"/>
                    </a:lnTo>
                    <a:lnTo>
                      <a:pt x="5336" y="11111"/>
                    </a:lnTo>
                    <a:lnTo>
                      <a:pt x="5378" y="11194"/>
                    </a:lnTo>
                    <a:lnTo>
                      <a:pt x="5462" y="11194"/>
                    </a:lnTo>
                    <a:lnTo>
                      <a:pt x="5608" y="11236"/>
                    </a:lnTo>
                    <a:lnTo>
                      <a:pt x="5755" y="11320"/>
                    </a:lnTo>
                    <a:lnTo>
                      <a:pt x="5859" y="11320"/>
                    </a:lnTo>
                    <a:lnTo>
                      <a:pt x="6027" y="11299"/>
                    </a:lnTo>
                    <a:lnTo>
                      <a:pt x="6215" y="11320"/>
                    </a:lnTo>
                    <a:lnTo>
                      <a:pt x="6445" y="11320"/>
                    </a:lnTo>
                    <a:lnTo>
                      <a:pt x="6843" y="11215"/>
                    </a:lnTo>
                    <a:lnTo>
                      <a:pt x="7178" y="11069"/>
                    </a:lnTo>
                    <a:lnTo>
                      <a:pt x="7220" y="10985"/>
                    </a:lnTo>
                    <a:lnTo>
                      <a:pt x="7261" y="11027"/>
                    </a:lnTo>
                    <a:lnTo>
                      <a:pt x="7492" y="10964"/>
                    </a:lnTo>
                    <a:lnTo>
                      <a:pt x="7805" y="10776"/>
                    </a:lnTo>
                    <a:lnTo>
                      <a:pt x="7868" y="10671"/>
                    </a:lnTo>
                    <a:lnTo>
                      <a:pt x="7826" y="10546"/>
                    </a:lnTo>
                    <a:lnTo>
                      <a:pt x="7889" y="10357"/>
                    </a:lnTo>
                    <a:lnTo>
                      <a:pt x="7931" y="10336"/>
                    </a:lnTo>
                    <a:lnTo>
                      <a:pt x="7973" y="10378"/>
                    </a:lnTo>
                    <a:lnTo>
                      <a:pt x="8015" y="10336"/>
                    </a:lnTo>
                    <a:lnTo>
                      <a:pt x="8077" y="10148"/>
                    </a:lnTo>
                    <a:lnTo>
                      <a:pt x="8182" y="9960"/>
                    </a:lnTo>
                    <a:lnTo>
                      <a:pt x="8203" y="9855"/>
                    </a:lnTo>
                    <a:lnTo>
                      <a:pt x="8203" y="9625"/>
                    </a:lnTo>
                    <a:lnTo>
                      <a:pt x="8182" y="9520"/>
                    </a:lnTo>
                    <a:lnTo>
                      <a:pt x="8140" y="9520"/>
                    </a:lnTo>
                    <a:lnTo>
                      <a:pt x="8077" y="9604"/>
                    </a:lnTo>
                    <a:lnTo>
                      <a:pt x="7931" y="9604"/>
                    </a:lnTo>
                    <a:lnTo>
                      <a:pt x="7784" y="9499"/>
                    </a:lnTo>
                    <a:lnTo>
                      <a:pt x="7701" y="9332"/>
                    </a:lnTo>
                    <a:lnTo>
                      <a:pt x="7701" y="9248"/>
                    </a:lnTo>
                    <a:lnTo>
                      <a:pt x="7826" y="8976"/>
                    </a:lnTo>
                    <a:lnTo>
                      <a:pt x="7826" y="8872"/>
                    </a:lnTo>
                    <a:lnTo>
                      <a:pt x="7764" y="8788"/>
                    </a:lnTo>
                    <a:lnTo>
                      <a:pt x="7471" y="8558"/>
                    </a:lnTo>
                    <a:lnTo>
                      <a:pt x="7240" y="8453"/>
                    </a:lnTo>
                    <a:lnTo>
                      <a:pt x="6989" y="8265"/>
                    </a:lnTo>
                    <a:lnTo>
                      <a:pt x="6948" y="8160"/>
                    </a:lnTo>
                    <a:lnTo>
                      <a:pt x="6968" y="8139"/>
                    </a:lnTo>
                    <a:lnTo>
                      <a:pt x="6968" y="8035"/>
                    </a:lnTo>
                    <a:lnTo>
                      <a:pt x="6885" y="7951"/>
                    </a:lnTo>
                    <a:lnTo>
                      <a:pt x="6927" y="7888"/>
                    </a:lnTo>
                    <a:lnTo>
                      <a:pt x="6864" y="7679"/>
                    </a:lnTo>
                    <a:lnTo>
                      <a:pt x="6885" y="7449"/>
                    </a:lnTo>
                    <a:lnTo>
                      <a:pt x="6927" y="7240"/>
                    </a:lnTo>
                    <a:lnTo>
                      <a:pt x="7010" y="7156"/>
                    </a:lnTo>
                    <a:lnTo>
                      <a:pt x="7031" y="7093"/>
                    </a:lnTo>
                    <a:lnTo>
                      <a:pt x="6968" y="6905"/>
                    </a:lnTo>
                    <a:lnTo>
                      <a:pt x="6948" y="6633"/>
                    </a:lnTo>
                    <a:lnTo>
                      <a:pt x="7010" y="6591"/>
                    </a:lnTo>
                    <a:lnTo>
                      <a:pt x="6948" y="6403"/>
                    </a:lnTo>
                    <a:lnTo>
                      <a:pt x="7031" y="6277"/>
                    </a:lnTo>
                    <a:lnTo>
                      <a:pt x="7031" y="6173"/>
                    </a:lnTo>
                    <a:lnTo>
                      <a:pt x="7073" y="6089"/>
                    </a:lnTo>
                    <a:lnTo>
                      <a:pt x="7115" y="5838"/>
                    </a:lnTo>
                    <a:lnTo>
                      <a:pt x="7073" y="5733"/>
                    </a:lnTo>
                    <a:lnTo>
                      <a:pt x="7136" y="5650"/>
                    </a:lnTo>
                    <a:lnTo>
                      <a:pt x="7115" y="5461"/>
                    </a:lnTo>
                    <a:lnTo>
                      <a:pt x="7220" y="5336"/>
                    </a:lnTo>
                    <a:lnTo>
                      <a:pt x="7261" y="5210"/>
                    </a:lnTo>
                    <a:lnTo>
                      <a:pt x="7261" y="5168"/>
                    </a:lnTo>
                    <a:lnTo>
                      <a:pt x="7282" y="5126"/>
                    </a:lnTo>
                    <a:lnTo>
                      <a:pt x="7387" y="5043"/>
                    </a:lnTo>
                    <a:lnTo>
                      <a:pt x="7387" y="5001"/>
                    </a:lnTo>
                    <a:lnTo>
                      <a:pt x="7492" y="4833"/>
                    </a:lnTo>
                    <a:lnTo>
                      <a:pt x="7575" y="4750"/>
                    </a:lnTo>
                    <a:lnTo>
                      <a:pt x="7680" y="4541"/>
                    </a:lnTo>
                    <a:lnTo>
                      <a:pt x="7722" y="4478"/>
                    </a:lnTo>
                    <a:lnTo>
                      <a:pt x="7805" y="4436"/>
                    </a:lnTo>
                    <a:lnTo>
                      <a:pt x="7805" y="4310"/>
                    </a:lnTo>
                    <a:lnTo>
                      <a:pt x="7826" y="4227"/>
                    </a:lnTo>
                    <a:lnTo>
                      <a:pt x="8015" y="3997"/>
                    </a:lnTo>
                    <a:lnTo>
                      <a:pt x="8098" y="3997"/>
                    </a:lnTo>
                    <a:lnTo>
                      <a:pt x="8182" y="3976"/>
                    </a:lnTo>
                    <a:lnTo>
                      <a:pt x="8182" y="3850"/>
                    </a:lnTo>
                    <a:lnTo>
                      <a:pt x="8266" y="3808"/>
                    </a:lnTo>
                    <a:lnTo>
                      <a:pt x="8475" y="3641"/>
                    </a:lnTo>
                    <a:lnTo>
                      <a:pt x="8538" y="3599"/>
                    </a:lnTo>
                    <a:lnTo>
                      <a:pt x="8600" y="3536"/>
                    </a:lnTo>
                    <a:lnTo>
                      <a:pt x="8831" y="3369"/>
                    </a:lnTo>
                    <a:lnTo>
                      <a:pt x="8852" y="3390"/>
                    </a:lnTo>
                    <a:lnTo>
                      <a:pt x="8935" y="3327"/>
                    </a:lnTo>
                    <a:lnTo>
                      <a:pt x="8956" y="3264"/>
                    </a:lnTo>
                    <a:lnTo>
                      <a:pt x="9103" y="3181"/>
                    </a:lnTo>
                    <a:lnTo>
                      <a:pt x="9207" y="3181"/>
                    </a:lnTo>
                    <a:lnTo>
                      <a:pt x="9228" y="3118"/>
                    </a:lnTo>
                    <a:lnTo>
                      <a:pt x="9207" y="2909"/>
                    </a:lnTo>
                    <a:lnTo>
                      <a:pt x="9165" y="2657"/>
                    </a:lnTo>
                    <a:lnTo>
                      <a:pt x="9165" y="2490"/>
                    </a:lnTo>
                    <a:lnTo>
                      <a:pt x="9061" y="2239"/>
                    </a:lnTo>
                    <a:lnTo>
                      <a:pt x="9061" y="2134"/>
                    </a:lnTo>
                    <a:lnTo>
                      <a:pt x="8810" y="2113"/>
                    </a:lnTo>
                    <a:lnTo>
                      <a:pt x="8705" y="2197"/>
                    </a:lnTo>
                    <a:lnTo>
                      <a:pt x="8684" y="2218"/>
                    </a:lnTo>
                    <a:lnTo>
                      <a:pt x="8684" y="2385"/>
                    </a:lnTo>
                    <a:lnTo>
                      <a:pt x="8705" y="2427"/>
                    </a:lnTo>
                    <a:lnTo>
                      <a:pt x="8705" y="2637"/>
                    </a:lnTo>
                    <a:lnTo>
                      <a:pt x="8600" y="2720"/>
                    </a:lnTo>
                    <a:lnTo>
                      <a:pt x="8517" y="2846"/>
                    </a:lnTo>
                    <a:lnTo>
                      <a:pt x="8496" y="2971"/>
                    </a:lnTo>
                    <a:lnTo>
                      <a:pt x="8224" y="3160"/>
                    </a:lnTo>
                    <a:lnTo>
                      <a:pt x="8182" y="3327"/>
                    </a:lnTo>
                    <a:lnTo>
                      <a:pt x="8077" y="3453"/>
                    </a:lnTo>
                    <a:lnTo>
                      <a:pt x="7952" y="3432"/>
                    </a:lnTo>
                    <a:lnTo>
                      <a:pt x="7889" y="3453"/>
                    </a:lnTo>
                    <a:lnTo>
                      <a:pt x="7784" y="3599"/>
                    </a:lnTo>
                    <a:lnTo>
                      <a:pt x="7743" y="3557"/>
                    </a:lnTo>
                    <a:lnTo>
                      <a:pt x="7659" y="3557"/>
                    </a:lnTo>
                    <a:lnTo>
                      <a:pt x="7533" y="3599"/>
                    </a:lnTo>
                    <a:lnTo>
                      <a:pt x="7282" y="3453"/>
                    </a:lnTo>
                    <a:lnTo>
                      <a:pt x="6948" y="3348"/>
                    </a:lnTo>
                    <a:lnTo>
                      <a:pt x="6529" y="3390"/>
                    </a:lnTo>
                    <a:lnTo>
                      <a:pt x="6424" y="3390"/>
                    </a:lnTo>
                    <a:lnTo>
                      <a:pt x="6445" y="3264"/>
                    </a:lnTo>
                    <a:lnTo>
                      <a:pt x="6634" y="3076"/>
                    </a:lnTo>
                    <a:lnTo>
                      <a:pt x="6717" y="2846"/>
                    </a:lnTo>
                    <a:lnTo>
                      <a:pt x="6696" y="2720"/>
                    </a:lnTo>
                    <a:lnTo>
                      <a:pt x="6738" y="2616"/>
                    </a:lnTo>
                    <a:lnTo>
                      <a:pt x="6843" y="2532"/>
                    </a:lnTo>
                    <a:lnTo>
                      <a:pt x="6927" y="2406"/>
                    </a:lnTo>
                    <a:lnTo>
                      <a:pt x="6948" y="2281"/>
                    </a:lnTo>
                    <a:lnTo>
                      <a:pt x="6864" y="2134"/>
                    </a:lnTo>
                    <a:lnTo>
                      <a:pt x="6696" y="2009"/>
                    </a:lnTo>
                    <a:lnTo>
                      <a:pt x="6550" y="1862"/>
                    </a:lnTo>
                    <a:lnTo>
                      <a:pt x="6215" y="1800"/>
                    </a:lnTo>
                    <a:lnTo>
                      <a:pt x="5964" y="1674"/>
                    </a:lnTo>
                    <a:lnTo>
                      <a:pt x="5692" y="1465"/>
                    </a:lnTo>
                    <a:lnTo>
                      <a:pt x="5587" y="1444"/>
                    </a:lnTo>
                    <a:lnTo>
                      <a:pt x="5357" y="1339"/>
                    </a:lnTo>
                    <a:lnTo>
                      <a:pt x="5023" y="1256"/>
                    </a:lnTo>
                    <a:lnTo>
                      <a:pt x="4939" y="1088"/>
                    </a:lnTo>
                    <a:lnTo>
                      <a:pt x="4813" y="963"/>
                    </a:lnTo>
                    <a:lnTo>
                      <a:pt x="4667" y="942"/>
                    </a:lnTo>
                    <a:lnTo>
                      <a:pt x="4311" y="565"/>
                    </a:lnTo>
                    <a:lnTo>
                      <a:pt x="4186" y="314"/>
                    </a:lnTo>
                    <a:lnTo>
                      <a:pt x="4081" y="293"/>
                    </a:lnTo>
                    <a:lnTo>
                      <a:pt x="3935" y="147"/>
                    </a:lnTo>
                    <a:lnTo>
                      <a:pt x="3914" y="126"/>
                    </a:lnTo>
                    <a:lnTo>
                      <a:pt x="3809" y="21"/>
                    </a:lnTo>
                    <a:lnTo>
                      <a:pt x="3181" y="21"/>
                    </a:lnTo>
                    <a:lnTo>
                      <a:pt x="3077" y="147"/>
                    </a:lnTo>
                    <a:lnTo>
                      <a:pt x="3077" y="251"/>
                    </a:lnTo>
                    <a:lnTo>
                      <a:pt x="2993" y="356"/>
                    </a:lnTo>
                    <a:lnTo>
                      <a:pt x="2993" y="460"/>
                    </a:lnTo>
                    <a:lnTo>
                      <a:pt x="2951" y="544"/>
                    </a:lnTo>
                    <a:lnTo>
                      <a:pt x="2888" y="460"/>
                    </a:lnTo>
                    <a:lnTo>
                      <a:pt x="2826" y="230"/>
                    </a:lnTo>
                    <a:lnTo>
                      <a:pt x="2784" y="84"/>
                    </a:lnTo>
                    <a:lnTo>
                      <a:pt x="2679" y="42"/>
                    </a:lnTo>
                    <a:lnTo>
                      <a:pt x="2470" y="105"/>
                    </a:lnTo>
                    <a:lnTo>
                      <a:pt x="2344" y="84"/>
                    </a:lnTo>
                    <a:lnTo>
                      <a:pt x="2240" y="105"/>
                    </a:lnTo>
                    <a:lnTo>
                      <a:pt x="2093" y="126"/>
                    </a:lnTo>
                    <a:lnTo>
                      <a:pt x="19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29" name="Google Shape;9229;p65"/>
              <p:cNvSpPr/>
              <p:nvPr/>
            </p:nvSpPr>
            <p:spPr>
              <a:xfrm>
                <a:off x="2804875" y="4134625"/>
                <a:ext cx="51800" cy="36100"/>
              </a:xfrm>
              <a:custGeom>
                <a:avLst/>
                <a:gdLst/>
                <a:ahLst/>
                <a:cxnLst/>
                <a:rect l="l" t="t" r="r" b="b"/>
                <a:pathLst>
                  <a:path w="2072" h="1444" extrusionOk="0">
                    <a:moveTo>
                      <a:pt x="0" y="0"/>
                    </a:moveTo>
                    <a:lnTo>
                      <a:pt x="272" y="1067"/>
                    </a:lnTo>
                    <a:lnTo>
                      <a:pt x="314" y="1067"/>
                    </a:lnTo>
                    <a:lnTo>
                      <a:pt x="502" y="1046"/>
                    </a:lnTo>
                    <a:lnTo>
                      <a:pt x="670" y="1046"/>
                    </a:lnTo>
                    <a:lnTo>
                      <a:pt x="816" y="1004"/>
                    </a:lnTo>
                    <a:lnTo>
                      <a:pt x="816" y="1046"/>
                    </a:lnTo>
                    <a:lnTo>
                      <a:pt x="712" y="1067"/>
                    </a:lnTo>
                    <a:lnTo>
                      <a:pt x="565" y="1130"/>
                    </a:lnTo>
                    <a:lnTo>
                      <a:pt x="293" y="1130"/>
                    </a:lnTo>
                    <a:lnTo>
                      <a:pt x="356" y="1360"/>
                    </a:lnTo>
                    <a:lnTo>
                      <a:pt x="398" y="1360"/>
                    </a:lnTo>
                    <a:lnTo>
                      <a:pt x="607" y="1276"/>
                    </a:lnTo>
                    <a:lnTo>
                      <a:pt x="837" y="1297"/>
                    </a:lnTo>
                    <a:lnTo>
                      <a:pt x="1005" y="1276"/>
                    </a:lnTo>
                    <a:lnTo>
                      <a:pt x="1235" y="1297"/>
                    </a:lnTo>
                    <a:lnTo>
                      <a:pt x="1360" y="1381"/>
                    </a:lnTo>
                    <a:lnTo>
                      <a:pt x="1507" y="1444"/>
                    </a:lnTo>
                    <a:lnTo>
                      <a:pt x="1632" y="1402"/>
                    </a:lnTo>
                    <a:lnTo>
                      <a:pt x="1737" y="1297"/>
                    </a:lnTo>
                    <a:lnTo>
                      <a:pt x="1758" y="1193"/>
                    </a:lnTo>
                    <a:lnTo>
                      <a:pt x="1883" y="1151"/>
                    </a:lnTo>
                    <a:lnTo>
                      <a:pt x="1946" y="1193"/>
                    </a:lnTo>
                    <a:lnTo>
                      <a:pt x="2072" y="1130"/>
                    </a:lnTo>
                    <a:lnTo>
                      <a:pt x="2072" y="1004"/>
                    </a:lnTo>
                    <a:lnTo>
                      <a:pt x="1967" y="983"/>
                    </a:lnTo>
                    <a:lnTo>
                      <a:pt x="1758" y="1046"/>
                    </a:lnTo>
                    <a:lnTo>
                      <a:pt x="1632" y="1004"/>
                    </a:lnTo>
                    <a:lnTo>
                      <a:pt x="1507" y="879"/>
                    </a:lnTo>
                    <a:lnTo>
                      <a:pt x="1318" y="837"/>
                    </a:lnTo>
                    <a:lnTo>
                      <a:pt x="1256" y="774"/>
                    </a:lnTo>
                    <a:lnTo>
                      <a:pt x="816" y="628"/>
                    </a:lnTo>
                    <a:lnTo>
                      <a:pt x="691" y="607"/>
                    </a:lnTo>
                    <a:lnTo>
                      <a:pt x="691" y="460"/>
                    </a:lnTo>
                    <a:lnTo>
                      <a:pt x="565" y="335"/>
                    </a:lnTo>
                    <a:lnTo>
                      <a:pt x="398" y="314"/>
                    </a:lnTo>
                    <a:lnTo>
                      <a:pt x="314" y="126"/>
                    </a:lnTo>
                    <a:lnTo>
                      <a:pt x="272" y="21"/>
                    </a:lnTo>
                    <a:lnTo>
                      <a:pt x="105" y="42"/>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30" name="Google Shape;9230;p65"/>
            <p:cNvSpPr/>
            <p:nvPr/>
          </p:nvSpPr>
          <p:spPr>
            <a:xfrm>
              <a:off x="4563295" y="2964728"/>
              <a:ext cx="12467" cy="27863"/>
            </a:xfrm>
            <a:custGeom>
              <a:avLst/>
              <a:gdLst/>
              <a:ahLst/>
              <a:cxnLst/>
              <a:rect l="l" t="t" r="r" b="b"/>
              <a:pathLst>
                <a:path w="1047" h="2450" extrusionOk="0">
                  <a:moveTo>
                    <a:pt x="691" y="1"/>
                  </a:moveTo>
                  <a:lnTo>
                    <a:pt x="628" y="43"/>
                  </a:lnTo>
                  <a:lnTo>
                    <a:pt x="628" y="127"/>
                  </a:lnTo>
                  <a:lnTo>
                    <a:pt x="524" y="147"/>
                  </a:lnTo>
                  <a:lnTo>
                    <a:pt x="398" y="315"/>
                  </a:lnTo>
                  <a:lnTo>
                    <a:pt x="294" y="482"/>
                  </a:lnTo>
                  <a:lnTo>
                    <a:pt x="315" y="545"/>
                  </a:lnTo>
                  <a:lnTo>
                    <a:pt x="294" y="629"/>
                  </a:lnTo>
                  <a:lnTo>
                    <a:pt x="231" y="671"/>
                  </a:lnTo>
                  <a:lnTo>
                    <a:pt x="105" y="880"/>
                  </a:lnTo>
                  <a:lnTo>
                    <a:pt x="63" y="1110"/>
                  </a:lnTo>
                  <a:lnTo>
                    <a:pt x="1" y="1152"/>
                  </a:lnTo>
                  <a:lnTo>
                    <a:pt x="63" y="1194"/>
                  </a:lnTo>
                  <a:lnTo>
                    <a:pt x="63" y="1424"/>
                  </a:lnTo>
                  <a:lnTo>
                    <a:pt x="84" y="1675"/>
                  </a:lnTo>
                  <a:lnTo>
                    <a:pt x="126" y="1696"/>
                  </a:lnTo>
                  <a:lnTo>
                    <a:pt x="168" y="1780"/>
                  </a:lnTo>
                  <a:lnTo>
                    <a:pt x="126" y="1780"/>
                  </a:lnTo>
                  <a:lnTo>
                    <a:pt x="105" y="1842"/>
                  </a:lnTo>
                  <a:lnTo>
                    <a:pt x="189" y="1947"/>
                  </a:lnTo>
                  <a:lnTo>
                    <a:pt x="231" y="1947"/>
                  </a:lnTo>
                  <a:lnTo>
                    <a:pt x="273" y="2031"/>
                  </a:lnTo>
                  <a:lnTo>
                    <a:pt x="419" y="2093"/>
                  </a:lnTo>
                  <a:lnTo>
                    <a:pt x="503" y="2219"/>
                  </a:lnTo>
                  <a:lnTo>
                    <a:pt x="503" y="2344"/>
                  </a:lnTo>
                  <a:lnTo>
                    <a:pt x="503" y="2449"/>
                  </a:lnTo>
                  <a:lnTo>
                    <a:pt x="587" y="2407"/>
                  </a:lnTo>
                  <a:lnTo>
                    <a:pt x="691" y="2449"/>
                  </a:lnTo>
                  <a:lnTo>
                    <a:pt x="691" y="2449"/>
                  </a:lnTo>
                  <a:lnTo>
                    <a:pt x="649" y="2324"/>
                  </a:lnTo>
                  <a:lnTo>
                    <a:pt x="691" y="2198"/>
                  </a:lnTo>
                  <a:lnTo>
                    <a:pt x="628" y="2010"/>
                  </a:lnTo>
                  <a:lnTo>
                    <a:pt x="712" y="1884"/>
                  </a:lnTo>
                  <a:lnTo>
                    <a:pt x="859" y="1675"/>
                  </a:lnTo>
                  <a:lnTo>
                    <a:pt x="859" y="1528"/>
                  </a:lnTo>
                  <a:lnTo>
                    <a:pt x="880" y="1487"/>
                  </a:lnTo>
                  <a:lnTo>
                    <a:pt x="838" y="1466"/>
                  </a:lnTo>
                  <a:lnTo>
                    <a:pt x="880" y="1256"/>
                  </a:lnTo>
                  <a:lnTo>
                    <a:pt x="880" y="1089"/>
                  </a:lnTo>
                  <a:lnTo>
                    <a:pt x="859" y="943"/>
                  </a:lnTo>
                  <a:lnTo>
                    <a:pt x="942" y="796"/>
                  </a:lnTo>
                  <a:lnTo>
                    <a:pt x="963" y="524"/>
                  </a:lnTo>
                  <a:lnTo>
                    <a:pt x="1005" y="357"/>
                  </a:lnTo>
                  <a:lnTo>
                    <a:pt x="1047" y="336"/>
                  </a:lnTo>
                  <a:lnTo>
                    <a:pt x="1026" y="252"/>
                  </a:lnTo>
                  <a:lnTo>
                    <a:pt x="921" y="168"/>
                  </a:lnTo>
                  <a:lnTo>
                    <a:pt x="880" y="168"/>
                  </a:lnTo>
                  <a:lnTo>
                    <a:pt x="817" y="43"/>
                  </a:lnTo>
                  <a:lnTo>
                    <a:pt x="69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31" name="Google Shape;9231;p65"/>
            <p:cNvGrpSpPr/>
            <p:nvPr/>
          </p:nvGrpSpPr>
          <p:grpSpPr>
            <a:xfrm>
              <a:off x="3790439" y="2408636"/>
              <a:ext cx="73017" cy="75684"/>
              <a:chOff x="3781475" y="1624825"/>
              <a:chExt cx="153300" cy="166375"/>
            </a:xfrm>
          </p:grpSpPr>
          <p:sp>
            <p:nvSpPr>
              <p:cNvPr id="9232" name="Google Shape;9232;p65"/>
              <p:cNvSpPr/>
              <p:nvPr/>
            </p:nvSpPr>
            <p:spPr>
              <a:xfrm>
                <a:off x="3845300" y="1624825"/>
                <a:ext cx="89475" cy="60700"/>
              </a:xfrm>
              <a:custGeom>
                <a:avLst/>
                <a:gdLst/>
                <a:ahLst/>
                <a:cxnLst/>
                <a:rect l="l" t="t" r="r" b="b"/>
                <a:pathLst>
                  <a:path w="3579" h="2428" extrusionOk="0">
                    <a:moveTo>
                      <a:pt x="1695" y="1"/>
                    </a:moveTo>
                    <a:lnTo>
                      <a:pt x="1674" y="84"/>
                    </a:lnTo>
                    <a:lnTo>
                      <a:pt x="1716" y="168"/>
                    </a:lnTo>
                    <a:lnTo>
                      <a:pt x="1758" y="252"/>
                    </a:lnTo>
                    <a:lnTo>
                      <a:pt x="1674" y="210"/>
                    </a:lnTo>
                    <a:lnTo>
                      <a:pt x="1611" y="168"/>
                    </a:lnTo>
                    <a:lnTo>
                      <a:pt x="1570" y="189"/>
                    </a:lnTo>
                    <a:lnTo>
                      <a:pt x="1570" y="293"/>
                    </a:lnTo>
                    <a:lnTo>
                      <a:pt x="1653" y="377"/>
                    </a:lnTo>
                    <a:lnTo>
                      <a:pt x="1653" y="482"/>
                    </a:lnTo>
                    <a:lnTo>
                      <a:pt x="1611" y="586"/>
                    </a:lnTo>
                    <a:lnTo>
                      <a:pt x="1611" y="712"/>
                    </a:lnTo>
                    <a:lnTo>
                      <a:pt x="1674" y="879"/>
                    </a:lnTo>
                    <a:lnTo>
                      <a:pt x="1653" y="984"/>
                    </a:lnTo>
                    <a:lnTo>
                      <a:pt x="1591" y="984"/>
                    </a:lnTo>
                    <a:lnTo>
                      <a:pt x="1570" y="879"/>
                    </a:lnTo>
                    <a:lnTo>
                      <a:pt x="1465" y="796"/>
                    </a:lnTo>
                    <a:lnTo>
                      <a:pt x="1360" y="733"/>
                    </a:lnTo>
                    <a:lnTo>
                      <a:pt x="1339" y="670"/>
                    </a:lnTo>
                    <a:lnTo>
                      <a:pt x="1381" y="586"/>
                    </a:lnTo>
                    <a:lnTo>
                      <a:pt x="1381" y="524"/>
                    </a:lnTo>
                    <a:lnTo>
                      <a:pt x="1298" y="503"/>
                    </a:lnTo>
                    <a:lnTo>
                      <a:pt x="1193" y="565"/>
                    </a:lnTo>
                    <a:lnTo>
                      <a:pt x="1151" y="565"/>
                    </a:lnTo>
                    <a:lnTo>
                      <a:pt x="1130" y="607"/>
                    </a:lnTo>
                    <a:lnTo>
                      <a:pt x="1026" y="670"/>
                    </a:lnTo>
                    <a:lnTo>
                      <a:pt x="942" y="628"/>
                    </a:lnTo>
                    <a:lnTo>
                      <a:pt x="942" y="586"/>
                    </a:lnTo>
                    <a:lnTo>
                      <a:pt x="942" y="524"/>
                    </a:lnTo>
                    <a:lnTo>
                      <a:pt x="879" y="524"/>
                    </a:lnTo>
                    <a:lnTo>
                      <a:pt x="816" y="461"/>
                    </a:lnTo>
                    <a:lnTo>
                      <a:pt x="775" y="356"/>
                    </a:lnTo>
                    <a:lnTo>
                      <a:pt x="712" y="314"/>
                    </a:lnTo>
                    <a:lnTo>
                      <a:pt x="649" y="356"/>
                    </a:lnTo>
                    <a:lnTo>
                      <a:pt x="565" y="273"/>
                    </a:lnTo>
                    <a:lnTo>
                      <a:pt x="607" y="189"/>
                    </a:lnTo>
                    <a:lnTo>
                      <a:pt x="565" y="84"/>
                    </a:lnTo>
                    <a:lnTo>
                      <a:pt x="523" y="63"/>
                    </a:lnTo>
                    <a:lnTo>
                      <a:pt x="461" y="147"/>
                    </a:lnTo>
                    <a:lnTo>
                      <a:pt x="440" y="293"/>
                    </a:lnTo>
                    <a:lnTo>
                      <a:pt x="461" y="419"/>
                    </a:lnTo>
                    <a:lnTo>
                      <a:pt x="544" y="565"/>
                    </a:lnTo>
                    <a:lnTo>
                      <a:pt x="565" y="712"/>
                    </a:lnTo>
                    <a:lnTo>
                      <a:pt x="523" y="733"/>
                    </a:lnTo>
                    <a:lnTo>
                      <a:pt x="440" y="649"/>
                    </a:lnTo>
                    <a:lnTo>
                      <a:pt x="419" y="545"/>
                    </a:lnTo>
                    <a:lnTo>
                      <a:pt x="398" y="524"/>
                    </a:lnTo>
                    <a:lnTo>
                      <a:pt x="398" y="628"/>
                    </a:lnTo>
                    <a:lnTo>
                      <a:pt x="419" y="754"/>
                    </a:lnTo>
                    <a:lnTo>
                      <a:pt x="461" y="837"/>
                    </a:lnTo>
                    <a:lnTo>
                      <a:pt x="461" y="921"/>
                    </a:lnTo>
                    <a:lnTo>
                      <a:pt x="440" y="1005"/>
                    </a:lnTo>
                    <a:lnTo>
                      <a:pt x="419" y="984"/>
                    </a:lnTo>
                    <a:lnTo>
                      <a:pt x="356" y="837"/>
                    </a:lnTo>
                    <a:lnTo>
                      <a:pt x="314" y="796"/>
                    </a:lnTo>
                    <a:lnTo>
                      <a:pt x="105" y="817"/>
                    </a:lnTo>
                    <a:lnTo>
                      <a:pt x="21" y="775"/>
                    </a:lnTo>
                    <a:lnTo>
                      <a:pt x="0" y="775"/>
                    </a:lnTo>
                    <a:lnTo>
                      <a:pt x="63" y="879"/>
                    </a:lnTo>
                    <a:lnTo>
                      <a:pt x="126" y="879"/>
                    </a:lnTo>
                    <a:lnTo>
                      <a:pt x="189" y="921"/>
                    </a:lnTo>
                    <a:lnTo>
                      <a:pt x="168" y="984"/>
                    </a:lnTo>
                    <a:lnTo>
                      <a:pt x="189" y="1026"/>
                    </a:lnTo>
                    <a:lnTo>
                      <a:pt x="293" y="1026"/>
                    </a:lnTo>
                    <a:lnTo>
                      <a:pt x="314" y="1068"/>
                    </a:lnTo>
                    <a:lnTo>
                      <a:pt x="168" y="1172"/>
                    </a:lnTo>
                    <a:lnTo>
                      <a:pt x="168" y="1235"/>
                    </a:lnTo>
                    <a:lnTo>
                      <a:pt x="293" y="1423"/>
                    </a:lnTo>
                    <a:lnTo>
                      <a:pt x="377" y="1444"/>
                    </a:lnTo>
                    <a:lnTo>
                      <a:pt x="461" y="1486"/>
                    </a:lnTo>
                    <a:lnTo>
                      <a:pt x="607" y="1486"/>
                    </a:lnTo>
                    <a:lnTo>
                      <a:pt x="691" y="1465"/>
                    </a:lnTo>
                    <a:lnTo>
                      <a:pt x="754" y="1528"/>
                    </a:lnTo>
                    <a:lnTo>
                      <a:pt x="816" y="1528"/>
                    </a:lnTo>
                    <a:lnTo>
                      <a:pt x="942" y="1444"/>
                    </a:lnTo>
                    <a:lnTo>
                      <a:pt x="1026" y="1423"/>
                    </a:lnTo>
                    <a:lnTo>
                      <a:pt x="1235" y="1381"/>
                    </a:lnTo>
                    <a:lnTo>
                      <a:pt x="1381" y="1381"/>
                    </a:lnTo>
                    <a:lnTo>
                      <a:pt x="1465" y="1340"/>
                    </a:lnTo>
                    <a:lnTo>
                      <a:pt x="1528" y="1340"/>
                    </a:lnTo>
                    <a:lnTo>
                      <a:pt x="1570" y="1361"/>
                    </a:lnTo>
                    <a:lnTo>
                      <a:pt x="1570" y="1423"/>
                    </a:lnTo>
                    <a:lnTo>
                      <a:pt x="1549" y="1465"/>
                    </a:lnTo>
                    <a:lnTo>
                      <a:pt x="1507" y="1549"/>
                    </a:lnTo>
                    <a:lnTo>
                      <a:pt x="1465" y="1570"/>
                    </a:lnTo>
                    <a:lnTo>
                      <a:pt x="1339" y="1549"/>
                    </a:lnTo>
                    <a:lnTo>
                      <a:pt x="1214" y="1549"/>
                    </a:lnTo>
                    <a:lnTo>
                      <a:pt x="1109" y="1528"/>
                    </a:lnTo>
                    <a:lnTo>
                      <a:pt x="1067" y="1570"/>
                    </a:lnTo>
                    <a:lnTo>
                      <a:pt x="1130" y="1591"/>
                    </a:lnTo>
                    <a:lnTo>
                      <a:pt x="1298" y="1653"/>
                    </a:lnTo>
                    <a:lnTo>
                      <a:pt x="1360" y="1695"/>
                    </a:lnTo>
                    <a:lnTo>
                      <a:pt x="1360" y="1758"/>
                    </a:lnTo>
                    <a:lnTo>
                      <a:pt x="1298" y="1758"/>
                    </a:lnTo>
                    <a:lnTo>
                      <a:pt x="1172" y="1695"/>
                    </a:lnTo>
                    <a:lnTo>
                      <a:pt x="1151" y="1758"/>
                    </a:lnTo>
                    <a:lnTo>
                      <a:pt x="1088" y="1758"/>
                    </a:lnTo>
                    <a:lnTo>
                      <a:pt x="984" y="1674"/>
                    </a:lnTo>
                    <a:lnTo>
                      <a:pt x="900" y="1653"/>
                    </a:lnTo>
                    <a:lnTo>
                      <a:pt x="754" y="1695"/>
                    </a:lnTo>
                    <a:lnTo>
                      <a:pt x="754" y="1758"/>
                    </a:lnTo>
                    <a:lnTo>
                      <a:pt x="837" y="1779"/>
                    </a:lnTo>
                    <a:lnTo>
                      <a:pt x="1047" y="1967"/>
                    </a:lnTo>
                    <a:lnTo>
                      <a:pt x="1130" y="1988"/>
                    </a:lnTo>
                    <a:lnTo>
                      <a:pt x="1235" y="1946"/>
                    </a:lnTo>
                    <a:lnTo>
                      <a:pt x="1277" y="1967"/>
                    </a:lnTo>
                    <a:lnTo>
                      <a:pt x="1339" y="2072"/>
                    </a:lnTo>
                    <a:lnTo>
                      <a:pt x="1339" y="2156"/>
                    </a:lnTo>
                    <a:lnTo>
                      <a:pt x="1423" y="2177"/>
                    </a:lnTo>
                    <a:lnTo>
                      <a:pt x="1507" y="2156"/>
                    </a:lnTo>
                    <a:lnTo>
                      <a:pt x="1674" y="2156"/>
                    </a:lnTo>
                    <a:lnTo>
                      <a:pt x="1842" y="2093"/>
                    </a:lnTo>
                    <a:lnTo>
                      <a:pt x="1946" y="2093"/>
                    </a:lnTo>
                    <a:lnTo>
                      <a:pt x="2093" y="2072"/>
                    </a:lnTo>
                    <a:lnTo>
                      <a:pt x="2093" y="2114"/>
                    </a:lnTo>
                    <a:lnTo>
                      <a:pt x="2072" y="2218"/>
                    </a:lnTo>
                    <a:lnTo>
                      <a:pt x="2093" y="2323"/>
                    </a:lnTo>
                    <a:lnTo>
                      <a:pt x="2218" y="2407"/>
                    </a:lnTo>
                    <a:lnTo>
                      <a:pt x="2365" y="2428"/>
                    </a:lnTo>
                    <a:lnTo>
                      <a:pt x="2532" y="2386"/>
                    </a:lnTo>
                    <a:lnTo>
                      <a:pt x="2574" y="2323"/>
                    </a:lnTo>
                    <a:lnTo>
                      <a:pt x="2532" y="2281"/>
                    </a:lnTo>
                    <a:lnTo>
                      <a:pt x="2532" y="2218"/>
                    </a:lnTo>
                    <a:lnTo>
                      <a:pt x="2595" y="2156"/>
                    </a:lnTo>
                    <a:lnTo>
                      <a:pt x="2699" y="2051"/>
                    </a:lnTo>
                    <a:lnTo>
                      <a:pt x="2783" y="2009"/>
                    </a:lnTo>
                    <a:lnTo>
                      <a:pt x="2846" y="2072"/>
                    </a:lnTo>
                    <a:lnTo>
                      <a:pt x="2930" y="2114"/>
                    </a:lnTo>
                    <a:lnTo>
                      <a:pt x="3034" y="2114"/>
                    </a:lnTo>
                    <a:lnTo>
                      <a:pt x="3160" y="2051"/>
                    </a:lnTo>
                    <a:lnTo>
                      <a:pt x="3202" y="1988"/>
                    </a:lnTo>
                    <a:lnTo>
                      <a:pt x="3160" y="1842"/>
                    </a:lnTo>
                    <a:lnTo>
                      <a:pt x="3139" y="1758"/>
                    </a:lnTo>
                    <a:lnTo>
                      <a:pt x="3181" y="1674"/>
                    </a:lnTo>
                    <a:lnTo>
                      <a:pt x="3264" y="1591"/>
                    </a:lnTo>
                    <a:lnTo>
                      <a:pt x="3348" y="1423"/>
                    </a:lnTo>
                    <a:lnTo>
                      <a:pt x="3432" y="1319"/>
                    </a:lnTo>
                    <a:lnTo>
                      <a:pt x="3557" y="1172"/>
                    </a:lnTo>
                    <a:lnTo>
                      <a:pt x="3578" y="1068"/>
                    </a:lnTo>
                    <a:lnTo>
                      <a:pt x="3578" y="1005"/>
                    </a:lnTo>
                    <a:lnTo>
                      <a:pt x="3557" y="900"/>
                    </a:lnTo>
                    <a:lnTo>
                      <a:pt x="3536" y="817"/>
                    </a:lnTo>
                    <a:lnTo>
                      <a:pt x="3557" y="754"/>
                    </a:lnTo>
                    <a:lnTo>
                      <a:pt x="3557" y="712"/>
                    </a:lnTo>
                    <a:lnTo>
                      <a:pt x="3516" y="691"/>
                    </a:lnTo>
                    <a:lnTo>
                      <a:pt x="3348" y="691"/>
                    </a:lnTo>
                    <a:lnTo>
                      <a:pt x="3264" y="607"/>
                    </a:lnTo>
                    <a:lnTo>
                      <a:pt x="3223" y="607"/>
                    </a:lnTo>
                    <a:lnTo>
                      <a:pt x="3034" y="628"/>
                    </a:lnTo>
                    <a:lnTo>
                      <a:pt x="2930" y="607"/>
                    </a:lnTo>
                    <a:lnTo>
                      <a:pt x="2846" y="545"/>
                    </a:lnTo>
                    <a:lnTo>
                      <a:pt x="2741" y="545"/>
                    </a:lnTo>
                    <a:lnTo>
                      <a:pt x="2679" y="503"/>
                    </a:lnTo>
                    <a:lnTo>
                      <a:pt x="2679" y="440"/>
                    </a:lnTo>
                    <a:lnTo>
                      <a:pt x="2637" y="419"/>
                    </a:lnTo>
                    <a:lnTo>
                      <a:pt x="2532" y="482"/>
                    </a:lnTo>
                    <a:lnTo>
                      <a:pt x="2532" y="419"/>
                    </a:lnTo>
                    <a:lnTo>
                      <a:pt x="2532" y="335"/>
                    </a:lnTo>
                    <a:lnTo>
                      <a:pt x="2532" y="293"/>
                    </a:lnTo>
                    <a:lnTo>
                      <a:pt x="2490" y="335"/>
                    </a:lnTo>
                    <a:lnTo>
                      <a:pt x="2469" y="440"/>
                    </a:lnTo>
                    <a:lnTo>
                      <a:pt x="2407" y="482"/>
                    </a:lnTo>
                    <a:lnTo>
                      <a:pt x="2386" y="335"/>
                    </a:lnTo>
                    <a:lnTo>
                      <a:pt x="2344" y="335"/>
                    </a:lnTo>
                    <a:lnTo>
                      <a:pt x="2302" y="398"/>
                    </a:lnTo>
                    <a:lnTo>
                      <a:pt x="2323" y="440"/>
                    </a:lnTo>
                    <a:lnTo>
                      <a:pt x="2302" y="503"/>
                    </a:lnTo>
                    <a:lnTo>
                      <a:pt x="2093" y="503"/>
                    </a:lnTo>
                    <a:lnTo>
                      <a:pt x="2093" y="607"/>
                    </a:lnTo>
                    <a:lnTo>
                      <a:pt x="2072" y="691"/>
                    </a:lnTo>
                    <a:lnTo>
                      <a:pt x="1988" y="670"/>
                    </a:lnTo>
                    <a:lnTo>
                      <a:pt x="1967" y="586"/>
                    </a:lnTo>
                    <a:lnTo>
                      <a:pt x="1925" y="586"/>
                    </a:lnTo>
                    <a:lnTo>
                      <a:pt x="1925" y="670"/>
                    </a:lnTo>
                    <a:lnTo>
                      <a:pt x="1904" y="733"/>
                    </a:lnTo>
                    <a:lnTo>
                      <a:pt x="1883" y="691"/>
                    </a:lnTo>
                    <a:lnTo>
                      <a:pt x="1883" y="607"/>
                    </a:lnTo>
                    <a:lnTo>
                      <a:pt x="1904" y="482"/>
                    </a:lnTo>
                    <a:lnTo>
                      <a:pt x="1904" y="252"/>
                    </a:lnTo>
                    <a:lnTo>
                      <a:pt x="1883" y="168"/>
                    </a:lnTo>
                    <a:lnTo>
                      <a:pt x="1779" y="84"/>
                    </a:lnTo>
                    <a:lnTo>
                      <a:pt x="17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3" name="Google Shape;9233;p65"/>
              <p:cNvSpPr/>
              <p:nvPr/>
            </p:nvSpPr>
            <p:spPr>
              <a:xfrm>
                <a:off x="3875625" y="1704850"/>
                <a:ext cx="21475" cy="18350"/>
              </a:xfrm>
              <a:custGeom>
                <a:avLst/>
                <a:gdLst/>
                <a:ahLst/>
                <a:cxnLst/>
                <a:rect l="l" t="t" r="r" b="b"/>
                <a:pathLst>
                  <a:path w="859" h="734" extrusionOk="0">
                    <a:moveTo>
                      <a:pt x="650" y="1"/>
                    </a:moveTo>
                    <a:lnTo>
                      <a:pt x="587" y="43"/>
                    </a:lnTo>
                    <a:lnTo>
                      <a:pt x="419" y="126"/>
                    </a:lnTo>
                    <a:lnTo>
                      <a:pt x="419" y="43"/>
                    </a:lnTo>
                    <a:lnTo>
                      <a:pt x="357" y="43"/>
                    </a:lnTo>
                    <a:lnTo>
                      <a:pt x="273" y="105"/>
                    </a:lnTo>
                    <a:lnTo>
                      <a:pt x="252" y="147"/>
                    </a:lnTo>
                    <a:lnTo>
                      <a:pt x="231" y="210"/>
                    </a:lnTo>
                    <a:lnTo>
                      <a:pt x="126" y="189"/>
                    </a:lnTo>
                    <a:lnTo>
                      <a:pt x="64" y="252"/>
                    </a:lnTo>
                    <a:lnTo>
                      <a:pt x="1" y="315"/>
                    </a:lnTo>
                    <a:lnTo>
                      <a:pt x="64" y="357"/>
                    </a:lnTo>
                    <a:lnTo>
                      <a:pt x="210" y="357"/>
                    </a:lnTo>
                    <a:lnTo>
                      <a:pt x="252" y="461"/>
                    </a:lnTo>
                    <a:lnTo>
                      <a:pt x="273" y="524"/>
                    </a:lnTo>
                    <a:lnTo>
                      <a:pt x="273" y="608"/>
                    </a:lnTo>
                    <a:lnTo>
                      <a:pt x="336" y="629"/>
                    </a:lnTo>
                    <a:lnTo>
                      <a:pt x="273" y="712"/>
                    </a:lnTo>
                    <a:lnTo>
                      <a:pt x="357" y="712"/>
                    </a:lnTo>
                    <a:lnTo>
                      <a:pt x="419" y="733"/>
                    </a:lnTo>
                    <a:lnTo>
                      <a:pt x="440" y="670"/>
                    </a:lnTo>
                    <a:lnTo>
                      <a:pt x="587" y="608"/>
                    </a:lnTo>
                    <a:lnTo>
                      <a:pt x="670" y="608"/>
                    </a:lnTo>
                    <a:lnTo>
                      <a:pt x="754" y="524"/>
                    </a:lnTo>
                    <a:lnTo>
                      <a:pt x="733" y="461"/>
                    </a:lnTo>
                    <a:lnTo>
                      <a:pt x="754" y="315"/>
                    </a:lnTo>
                    <a:lnTo>
                      <a:pt x="796" y="294"/>
                    </a:lnTo>
                    <a:lnTo>
                      <a:pt x="859" y="189"/>
                    </a:lnTo>
                    <a:lnTo>
                      <a:pt x="796" y="105"/>
                    </a:lnTo>
                    <a:lnTo>
                      <a:pt x="733" y="85"/>
                    </a:lnTo>
                    <a:lnTo>
                      <a:pt x="670" y="22"/>
                    </a:lnTo>
                    <a:lnTo>
                      <a:pt x="6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4" name="Google Shape;9234;p65"/>
              <p:cNvSpPr/>
              <p:nvPr/>
            </p:nvSpPr>
            <p:spPr>
              <a:xfrm>
                <a:off x="3883475" y="1716375"/>
                <a:ext cx="39275" cy="43425"/>
              </a:xfrm>
              <a:custGeom>
                <a:avLst/>
                <a:gdLst/>
                <a:ahLst/>
                <a:cxnLst/>
                <a:rect l="l" t="t" r="r" b="b"/>
                <a:pathLst>
                  <a:path w="1571" h="1737" extrusionOk="0">
                    <a:moveTo>
                      <a:pt x="796" y="0"/>
                    </a:moveTo>
                    <a:lnTo>
                      <a:pt x="649" y="105"/>
                    </a:lnTo>
                    <a:lnTo>
                      <a:pt x="482" y="251"/>
                    </a:lnTo>
                    <a:lnTo>
                      <a:pt x="377" y="251"/>
                    </a:lnTo>
                    <a:lnTo>
                      <a:pt x="147" y="293"/>
                    </a:lnTo>
                    <a:lnTo>
                      <a:pt x="43" y="398"/>
                    </a:lnTo>
                    <a:lnTo>
                      <a:pt x="1" y="502"/>
                    </a:lnTo>
                    <a:lnTo>
                      <a:pt x="105" y="565"/>
                    </a:lnTo>
                    <a:lnTo>
                      <a:pt x="168" y="670"/>
                    </a:lnTo>
                    <a:lnTo>
                      <a:pt x="273" y="670"/>
                    </a:lnTo>
                    <a:lnTo>
                      <a:pt x="315" y="712"/>
                    </a:lnTo>
                    <a:lnTo>
                      <a:pt x="273" y="795"/>
                    </a:lnTo>
                    <a:lnTo>
                      <a:pt x="273" y="900"/>
                    </a:lnTo>
                    <a:lnTo>
                      <a:pt x="168" y="1046"/>
                    </a:lnTo>
                    <a:lnTo>
                      <a:pt x="147" y="1235"/>
                    </a:lnTo>
                    <a:lnTo>
                      <a:pt x="64" y="1297"/>
                    </a:lnTo>
                    <a:lnTo>
                      <a:pt x="105" y="1402"/>
                    </a:lnTo>
                    <a:lnTo>
                      <a:pt x="43" y="1444"/>
                    </a:lnTo>
                    <a:lnTo>
                      <a:pt x="64" y="1548"/>
                    </a:lnTo>
                    <a:lnTo>
                      <a:pt x="126" y="1548"/>
                    </a:lnTo>
                    <a:lnTo>
                      <a:pt x="210" y="1507"/>
                    </a:lnTo>
                    <a:lnTo>
                      <a:pt x="315" y="1465"/>
                    </a:lnTo>
                    <a:lnTo>
                      <a:pt x="440" y="1402"/>
                    </a:lnTo>
                    <a:lnTo>
                      <a:pt x="524" y="1402"/>
                    </a:lnTo>
                    <a:lnTo>
                      <a:pt x="587" y="1318"/>
                    </a:lnTo>
                    <a:lnTo>
                      <a:pt x="649" y="1193"/>
                    </a:lnTo>
                    <a:lnTo>
                      <a:pt x="691" y="1151"/>
                    </a:lnTo>
                    <a:lnTo>
                      <a:pt x="796" y="1151"/>
                    </a:lnTo>
                    <a:lnTo>
                      <a:pt x="838" y="1130"/>
                    </a:lnTo>
                    <a:lnTo>
                      <a:pt x="838" y="1235"/>
                    </a:lnTo>
                    <a:lnTo>
                      <a:pt x="796" y="1423"/>
                    </a:lnTo>
                    <a:lnTo>
                      <a:pt x="796" y="1548"/>
                    </a:lnTo>
                    <a:lnTo>
                      <a:pt x="754" y="1632"/>
                    </a:lnTo>
                    <a:lnTo>
                      <a:pt x="775" y="1737"/>
                    </a:lnTo>
                    <a:lnTo>
                      <a:pt x="859" y="1737"/>
                    </a:lnTo>
                    <a:lnTo>
                      <a:pt x="942" y="1653"/>
                    </a:lnTo>
                    <a:lnTo>
                      <a:pt x="942" y="1569"/>
                    </a:lnTo>
                    <a:lnTo>
                      <a:pt x="984" y="1465"/>
                    </a:lnTo>
                    <a:lnTo>
                      <a:pt x="1089" y="1423"/>
                    </a:lnTo>
                    <a:lnTo>
                      <a:pt x="1193" y="1402"/>
                    </a:lnTo>
                    <a:lnTo>
                      <a:pt x="1277" y="1151"/>
                    </a:lnTo>
                    <a:lnTo>
                      <a:pt x="1277" y="1046"/>
                    </a:lnTo>
                    <a:lnTo>
                      <a:pt x="1382" y="900"/>
                    </a:lnTo>
                    <a:lnTo>
                      <a:pt x="1507" y="837"/>
                    </a:lnTo>
                    <a:lnTo>
                      <a:pt x="1570" y="795"/>
                    </a:lnTo>
                    <a:lnTo>
                      <a:pt x="1465" y="732"/>
                    </a:lnTo>
                    <a:lnTo>
                      <a:pt x="1403" y="691"/>
                    </a:lnTo>
                    <a:lnTo>
                      <a:pt x="1298" y="628"/>
                    </a:lnTo>
                    <a:lnTo>
                      <a:pt x="1172" y="712"/>
                    </a:lnTo>
                    <a:lnTo>
                      <a:pt x="1089" y="774"/>
                    </a:lnTo>
                    <a:lnTo>
                      <a:pt x="963" y="691"/>
                    </a:lnTo>
                    <a:lnTo>
                      <a:pt x="838" y="565"/>
                    </a:lnTo>
                    <a:lnTo>
                      <a:pt x="796" y="398"/>
                    </a:lnTo>
                    <a:lnTo>
                      <a:pt x="838" y="356"/>
                    </a:lnTo>
                    <a:lnTo>
                      <a:pt x="942" y="314"/>
                    </a:lnTo>
                    <a:lnTo>
                      <a:pt x="942" y="272"/>
                    </a:lnTo>
                    <a:lnTo>
                      <a:pt x="859" y="147"/>
                    </a:lnTo>
                    <a:lnTo>
                      <a:pt x="79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5" name="Google Shape;9235;p65"/>
              <p:cNvSpPr/>
              <p:nvPr/>
            </p:nvSpPr>
            <p:spPr>
              <a:xfrm>
                <a:off x="3781475" y="1649925"/>
                <a:ext cx="102550" cy="141275"/>
              </a:xfrm>
              <a:custGeom>
                <a:avLst/>
                <a:gdLst/>
                <a:ahLst/>
                <a:cxnLst/>
                <a:rect l="l" t="t" r="r" b="b"/>
                <a:pathLst>
                  <a:path w="4102" h="5651" extrusionOk="0">
                    <a:moveTo>
                      <a:pt x="1988" y="1"/>
                    </a:moveTo>
                    <a:lnTo>
                      <a:pt x="1926" y="22"/>
                    </a:lnTo>
                    <a:lnTo>
                      <a:pt x="1842" y="126"/>
                    </a:lnTo>
                    <a:lnTo>
                      <a:pt x="1884" y="315"/>
                    </a:lnTo>
                    <a:lnTo>
                      <a:pt x="1821" y="419"/>
                    </a:lnTo>
                    <a:lnTo>
                      <a:pt x="1821" y="524"/>
                    </a:lnTo>
                    <a:lnTo>
                      <a:pt x="1800" y="629"/>
                    </a:lnTo>
                    <a:lnTo>
                      <a:pt x="1842" y="649"/>
                    </a:lnTo>
                    <a:lnTo>
                      <a:pt x="1884" y="733"/>
                    </a:lnTo>
                    <a:lnTo>
                      <a:pt x="1884" y="1068"/>
                    </a:lnTo>
                    <a:lnTo>
                      <a:pt x="1884" y="1235"/>
                    </a:lnTo>
                    <a:lnTo>
                      <a:pt x="1926" y="1361"/>
                    </a:lnTo>
                    <a:lnTo>
                      <a:pt x="2030" y="1507"/>
                    </a:lnTo>
                    <a:lnTo>
                      <a:pt x="2030" y="1654"/>
                    </a:lnTo>
                    <a:lnTo>
                      <a:pt x="2135" y="1779"/>
                    </a:lnTo>
                    <a:lnTo>
                      <a:pt x="2135" y="1863"/>
                    </a:lnTo>
                    <a:lnTo>
                      <a:pt x="2051" y="1863"/>
                    </a:lnTo>
                    <a:lnTo>
                      <a:pt x="2009" y="1800"/>
                    </a:lnTo>
                    <a:lnTo>
                      <a:pt x="1926" y="1612"/>
                    </a:lnTo>
                    <a:lnTo>
                      <a:pt x="1842" y="1507"/>
                    </a:lnTo>
                    <a:lnTo>
                      <a:pt x="1800" y="1507"/>
                    </a:lnTo>
                    <a:lnTo>
                      <a:pt x="1716" y="1570"/>
                    </a:lnTo>
                    <a:lnTo>
                      <a:pt x="1675" y="1549"/>
                    </a:lnTo>
                    <a:lnTo>
                      <a:pt x="1675" y="1486"/>
                    </a:lnTo>
                    <a:lnTo>
                      <a:pt x="1737" y="1403"/>
                    </a:lnTo>
                    <a:lnTo>
                      <a:pt x="1779" y="1361"/>
                    </a:lnTo>
                    <a:lnTo>
                      <a:pt x="1779" y="1256"/>
                    </a:lnTo>
                    <a:lnTo>
                      <a:pt x="1695" y="1026"/>
                    </a:lnTo>
                    <a:lnTo>
                      <a:pt x="1695" y="817"/>
                    </a:lnTo>
                    <a:lnTo>
                      <a:pt x="1675" y="733"/>
                    </a:lnTo>
                    <a:lnTo>
                      <a:pt x="1528" y="649"/>
                    </a:lnTo>
                    <a:lnTo>
                      <a:pt x="1465" y="524"/>
                    </a:lnTo>
                    <a:lnTo>
                      <a:pt x="1382" y="503"/>
                    </a:lnTo>
                    <a:lnTo>
                      <a:pt x="1319" y="545"/>
                    </a:lnTo>
                    <a:lnTo>
                      <a:pt x="1319" y="670"/>
                    </a:lnTo>
                    <a:lnTo>
                      <a:pt x="1193" y="838"/>
                    </a:lnTo>
                    <a:lnTo>
                      <a:pt x="1172" y="963"/>
                    </a:lnTo>
                    <a:lnTo>
                      <a:pt x="1193" y="1089"/>
                    </a:lnTo>
                    <a:lnTo>
                      <a:pt x="1256" y="1235"/>
                    </a:lnTo>
                    <a:lnTo>
                      <a:pt x="1277" y="1403"/>
                    </a:lnTo>
                    <a:lnTo>
                      <a:pt x="1214" y="1382"/>
                    </a:lnTo>
                    <a:lnTo>
                      <a:pt x="1172" y="1298"/>
                    </a:lnTo>
                    <a:lnTo>
                      <a:pt x="1151" y="1173"/>
                    </a:lnTo>
                    <a:lnTo>
                      <a:pt x="1172" y="1089"/>
                    </a:lnTo>
                    <a:lnTo>
                      <a:pt x="1110" y="1068"/>
                    </a:lnTo>
                    <a:lnTo>
                      <a:pt x="1068" y="984"/>
                    </a:lnTo>
                    <a:lnTo>
                      <a:pt x="1047" y="984"/>
                    </a:lnTo>
                    <a:lnTo>
                      <a:pt x="984" y="1047"/>
                    </a:lnTo>
                    <a:lnTo>
                      <a:pt x="942" y="1026"/>
                    </a:lnTo>
                    <a:lnTo>
                      <a:pt x="942" y="942"/>
                    </a:lnTo>
                    <a:lnTo>
                      <a:pt x="1047" y="859"/>
                    </a:lnTo>
                    <a:lnTo>
                      <a:pt x="1047" y="838"/>
                    </a:lnTo>
                    <a:lnTo>
                      <a:pt x="984" y="817"/>
                    </a:lnTo>
                    <a:lnTo>
                      <a:pt x="859" y="859"/>
                    </a:lnTo>
                    <a:lnTo>
                      <a:pt x="775" y="921"/>
                    </a:lnTo>
                    <a:lnTo>
                      <a:pt x="691" y="859"/>
                    </a:lnTo>
                    <a:lnTo>
                      <a:pt x="733" y="817"/>
                    </a:lnTo>
                    <a:lnTo>
                      <a:pt x="775" y="775"/>
                    </a:lnTo>
                    <a:lnTo>
                      <a:pt x="796" y="733"/>
                    </a:lnTo>
                    <a:lnTo>
                      <a:pt x="900" y="629"/>
                    </a:lnTo>
                    <a:lnTo>
                      <a:pt x="984" y="629"/>
                    </a:lnTo>
                    <a:lnTo>
                      <a:pt x="1005" y="649"/>
                    </a:lnTo>
                    <a:lnTo>
                      <a:pt x="1089" y="670"/>
                    </a:lnTo>
                    <a:lnTo>
                      <a:pt x="1151" y="608"/>
                    </a:lnTo>
                    <a:lnTo>
                      <a:pt x="1172" y="524"/>
                    </a:lnTo>
                    <a:lnTo>
                      <a:pt x="1089" y="398"/>
                    </a:lnTo>
                    <a:lnTo>
                      <a:pt x="1047" y="336"/>
                    </a:lnTo>
                    <a:lnTo>
                      <a:pt x="900" y="357"/>
                    </a:lnTo>
                    <a:lnTo>
                      <a:pt x="670" y="545"/>
                    </a:lnTo>
                    <a:lnTo>
                      <a:pt x="587" y="566"/>
                    </a:lnTo>
                    <a:lnTo>
                      <a:pt x="545" y="545"/>
                    </a:lnTo>
                    <a:lnTo>
                      <a:pt x="545" y="461"/>
                    </a:lnTo>
                    <a:lnTo>
                      <a:pt x="461" y="419"/>
                    </a:lnTo>
                    <a:lnTo>
                      <a:pt x="419" y="440"/>
                    </a:lnTo>
                    <a:lnTo>
                      <a:pt x="419" y="566"/>
                    </a:lnTo>
                    <a:lnTo>
                      <a:pt x="545" y="712"/>
                    </a:lnTo>
                    <a:lnTo>
                      <a:pt x="524" y="754"/>
                    </a:lnTo>
                    <a:lnTo>
                      <a:pt x="419" y="754"/>
                    </a:lnTo>
                    <a:lnTo>
                      <a:pt x="377" y="649"/>
                    </a:lnTo>
                    <a:lnTo>
                      <a:pt x="315" y="503"/>
                    </a:lnTo>
                    <a:lnTo>
                      <a:pt x="231" y="503"/>
                    </a:lnTo>
                    <a:lnTo>
                      <a:pt x="126" y="608"/>
                    </a:lnTo>
                    <a:lnTo>
                      <a:pt x="147" y="733"/>
                    </a:lnTo>
                    <a:lnTo>
                      <a:pt x="168" y="775"/>
                    </a:lnTo>
                    <a:lnTo>
                      <a:pt x="168" y="880"/>
                    </a:lnTo>
                    <a:lnTo>
                      <a:pt x="147" y="880"/>
                    </a:lnTo>
                    <a:lnTo>
                      <a:pt x="43" y="963"/>
                    </a:lnTo>
                    <a:lnTo>
                      <a:pt x="1" y="984"/>
                    </a:lnTo>
                    <a:lnTo>
                      <a:pt x="1" y="1089"/>
                    </a:lnTo>
                    <a:lnTo>
                      <a:pt x="22" y="1235"/>
                    </a:lnTo>
                    <a:lnTo>
                      <a:pt x="43" y="1361"/>
                    </a:lnTo>
                    <a:lnTo>
                      <a:pt x="147" y="1549"/>
                    </a:lnTo>
                    <a:lnTo>
                      <a:pt x="147" y="1612"/>
                    </a:lnTo>
                    <a:lnTo>
                      <a:pt x="231" y="1591"/>
                    </a:lnTo>
                    <a:lnTo>
                      <a:pt x="273" y="1507"/>
                    </a:lnTo>
                    <a:lnTo>
                      <a:pt x="273" y="1403"/>
                    </a:lnTo>
                    <a:lnTo>
                      <a:pt x="273" y="1298"/>
                    </a:lnTo>
                    <a:lnTo>
                      <a:pt x="335" y="1277"/>
                    </a:lnTo>
                    <a:lnTo>
                      <a:pt x="419" y="1361"/>
                    </a:lnTo>
                    <a:lnTo>
                      <a:pt x="461" y="1298"/>
                    </a:lnTo>
                    <a:lnTo>
                      <a:pt x="482" y="1340"/>
                    </a:lnTo>
                    <a:lnTo>
                      <a:pt x="440" y="1445"/>
                    </a:lnTo>
                    <a:lnTo>
                      <a:pt x="419" y="1591"/>
                    </a:lnTo>
                    <a:lnTo>
                      <a:pt x="377" y="1612"/>
                    </a:lnTo>
                    <a:lnTo>
                      <a:pt x="377" y="1675"/>
                    </a:lnTo>
                    <a:lnTo>
                      <a:pt x="482" y="1779"/>
                    </a:lnTo>
                    <a:lnTo>
                      <a:pt x="482" y="1800"/>
                    </a:lnTo>
                    <a:lnTo>
                      <a:pt x="545" y="1821"/>
                    </a:lnTo>
                    <a:lnTo>
                      <a:pt x="628" y="1821"/>
                    </a:lnTo>
                    <a:lnTo>
                      <a:pt x="649" y="1863"/>
                    </a:lnTo>
                    <a:lnTo>
                      <a:pt x="649" y="1926"/>
                    </a:lnTo>
                    <a:lnTo>
                      <a:pt x="545" y="2010"/>
                    </a:lnTo>
                    <a:lnTo>
                      <a:pt x="482" y="2010"/>
                    </a:lnTo>
                    <a:lnTo>
                      <a:pt x="482" y="1968"/>
                    </a:lnTo>
                    <a:lnTo>
                      <a:pt x="461" y="1905"/>
                    </a:lnTo>
                    <a:lnTo>
                      <a:pt x="315" y="1800"/>
                    </a:lnTo>
                    <a:lnTo>
                      <a:pt x="273" y="1821"/>
                    </a:lnTo>
                    <a:lnTo>
                      <a:pt x="273" y="1884"/>
                    </a:lnTo>
                    <a:lnTo>
                      <a:pt x="335" y="1989"/>
                    </a:lnTo>
                    <a:lnTo>
                      <a:pt x="419" y="2030"/>
                    </a:lnTo>
                    <a:lnTo>
                      <a:pt x="482" y="2093"/>
                    </a:lnTo>
                    <a:lnTo>
                      <a:pt x="482" y="2114"/>
                    </a:lnTo>
                    <a:lnTo>
                      <a:pt x="440" y="2177"/>
                    </a:lnTo>
                    <a:lnTo>
                      <a:pt x="482" y="2240"/>
                    </a:lnTo>
                    <a:lnTo>
                      <a:pt x="587" y="2302"/>
                    </a:lnTo>
                    <a:lnTo>
                      <a:pt x="670" y="2344"/>
                    </a:lnTo>
                    <a:lnTo>
                      <a:pt x="691" y="2428"/>
                    </a:lnTo>
                    <a:lnTo>
                      <a:pt x="775" y="2449"/>
                    </a:lnTo>
                    <a:lnTo>
                      <a:pt x="900" y="2449"/>
                    </a:lnTo>
                    <a:lnTo>
                      <a:pt x="942" y="2491"/>
                    </a:lnTo>
                    <a:lnTo>
                      <a:pt x="879" y="2533"/>
                    </a:lnTo>
                    <a:lnTo>
                      <a:pt x="754" y="2533"/>
                    </a:lnTo>
                    <a:lnTo>
                      <a:pt x="754" y="2637"/>
                    </a:lnTo>
                    <a:lnTo>
                      <a:pt x="796" y="2742"/>
                    </a:lnTo>
                    <a:lnTo>
                      <a:pt x="859" y="2742"/>
                    </a:lnTo>
                    <a:lnTo>
                      <a:pt x="942" y="2763"/>
                    </a:lnTo>
                    <a:lnTo>
                      <a:pt x="1068" y="2909"/>
                    </a:lnTo>
                    <a:lnTo>
                      <a:pt x="1110" y="2972"/>
                    </a:lnTo>
                    <a:lnTo>
                      <a:pt x="1068" y="3035"/>
                    </a:lnTo>
                    <a:lnTo>
                      <a:pt x="1068" y="3077"/>
                    </a:lnTo>
                    <a:lnTo>
                      <a:pt x="1382" y="3077"/>
                    </a:lnTo>
                    <a:lnTo>
                      <a:pt x="1465" y="3014"/>
                    </a:lnTo>
                    <a:lnTo>
                      <a:pt x="1465" y="2930"/>
                    </a:lnTo>
                    <a:lnTo>
                      <a:pt x="1507" y="2805"/>
                    </a:lnTo>
                    <a:lnTo>
                      <a:pt x="1591" y="2763"/>
                    </a:lnTo>
                    <a:lnTo>
                      <a:pt x="1675" y="2805"/>
                    </a:lnTo>
                    <a:lnTo>
                      <a:pt x="1675" y="2721"/>
                    </a:lnTo>
                    <a:lnTo>
                      <a:pt x="1612" y="2616"/>
                    </a:lnTo>
                    <a:lnTo>
                      <a:pt x="1570" y="2512"/>
                    </a:lnTo>
                    <a:lnTo>
                      <a:pt x="1570" y="2386"/>
                    </a:lnTo>
                    <a:lnTo>
                      <a:pt x="1528" y="2302"/>
                    </a:lnTo>
                    <a:lnTo>
                      <a:pt x="1528" y="2219"/>
                    </a:lnTo>
                    <a:lnTo>
                      <a:pt x="1591" y="2198"/>
                    </a:lnTo>
                    <a:lnTo>
                      <a:pt x="1633" y="2219"/>
                    </a:lnTo>
                    <a:lnTo>
                      <a:pt x="1695" y="2323"/>
                    </a:lnTo>
                    <a:lnTo>
                      <a:pt x="1675" y="2344"/>
                    </a:lnTo>
                    <a:lnTo>
                      <a:pt x="1695" y="2428"/>
                    </a:lnTo>
                    <a:lnTo>
                      <a:pt x="1779" y="2344"/>
                    </a:lnTo>
                    <a:lnTo>
                      <a:pt x="1779" y="2282"/>
                    </a:lnTo>
                    <a:lnTo>
                      <a:pt x="1737" y="2093"/>
                    </a:lnTo>
                    <a:lnTo>
                      <a:pt x="1800" y="2010"/>
                    </a:lnTo>
                    <a:lnTo>
                      <a:pt x="1821" y="2010"/>
                    </a:lnTo>
                    <a:lnTo>
                      <a:pt x="1884" y="2093"/>
                    </a:lnTo>
                    <a:lnTo>
                      <a:pt x="1884" y="2219"/>
                    </a:lnTo>
                    <a:lnTo>
                      <a:pt x="1926" y="2282"/>
                    </a:lnTo>
                    <a:lnTo>
                      <a:pt x="1926" y="2344"/>
                    </a:lnTo>
                    <a:lnTo>
                      <a:pt x="1842" y="2428"/>
                    </a:lnTo>
                    <a:lnTo>
                      <a:pt x="1842" y="2491"/>
                    </a:lnTo>
                    <a:lnTo>
                      <a:pt x="1884" y="2637"/>
                    </a:lnTo>
                    <a:lnTo>
                      <a:pt x="1926" y="2658"/>
                    </a:lnTo>
                    <a:lnTo>
                      <a:pt x="2009" y="2637"/>
                    </a:lnTo>
                    <a:lnTo>
                      <a:pt x="2156" y="2491"/>
                    </a:lnTo>
                    <a:lnTo>
                      <a:pt x="2219" y="2344"/>
                    </a:lnTo>
                    <a:lnTo>
                      <a:pt x="2219" y="2240"/>
                    </a:lnTo>
                    <a:lnTo>
                      <a:pt x="2239" y="2177"/>
                    </a:lnTo>
                    <a:lnTo>
                      <a:pt x="2302" y="2198"/>
                    </a:lnTo>
                    <a:lnTo>
                      <a:pt x="2344" y="2282"/>
                    </a:lnTo>
                    <a:lnTo>
                      <a:pt x="2323" y="2407"/>
                    </a:lnTo>
                    <a:lnTo>
                      <a:pt x="2260" y="2512"/>
                    </a:lnTo>
                    <a:lnTo>
                      <a:pt x="2260" y="2595"/>
                    </a:lnTo>
                    <a:lnTo>
                      <a:pt x="2344" y="2637"/>
                    </a:lnTo>
                    <a:lnTo>
                      <a:pt x="2449" y="2616"/>
                    </a:lnTo>
                    <a:lnTo>
                      <a:pt x="2532" y="2533"/>
                    </a:lnTo>
                    <a:lnTo>
                      <a:pt x="2574" y="2533"/>
                    </a:lnTo>
                    <a:lnTo>
                      <a:pt x="2574" y="2595"/>
                    </a:lnTo>
                    <a:lnTo>
                      <a:pt x="2532" y="2637"/>
                    </a:lnTo>
                    <a:lnTo>
                      <a:pt x="2428" y="2658"/>
                    </a:lnTo>
                    <a:lnTo>
                      <a:pt x="2344" y="2763"/>
                    </a:lnTo>
                    <a:lnTo>
                      <a:pt x="2156" y="2763"/>
                    </a:lnTo>
                    <a:lnTo>
                      <a:pt x="2009" y="2826"/>
                    </a:lnTo>
                    <a:lnTo>
                      <a:pt x="1988" y="2867"/>
                    </a:lnTo>
                    <a:lnTo>
                      <a:pt x="2009" y="2951"/>
                    </a:lnTo>
                    <a:lnTo>
                      <a:pt x="1884" y="3014"/>
                    </a:lnTo>
                    <a:lnTo>
                      <a:pt x="1800" y="3118"/>
                    </a:lnTo>
                    <a:lnTo>
                      <a:pt x="1716" y="3181"/>
                    </a:lnTo>
                    <a:lnTo>
                      <a:pt x="1675" y="3181"/>
                    </a:lnTo>
                    <a:lnTo>
                      <a:pt x="1570" y="3244"/>
                    </a:lnTo>
                    <a:lnTo>
                      <a:pt x="1570" y="3328"/>
                    </a:lnTo>
                    <a:lnTo>
                      <a:pt x="1507" y="3349"/>
                    </a:lnTo>
                    <a:lnTo>
                      <a:pt x="1486" y="3265"/>
                    </a:lnTo>
                    <a:lnTo>
                      <a:pt x="1465" y="3223"/>
                    </a:lnTo>
                    <a:lnTo>
                      <a:pt x="1382" y="3265"/>
                    </a:lnTo>
                    <a:lnTo>
                      <a:pt x="1298" y="3286"/>
                    </a:lnTo>
                    <a:lnTo>
                      <a:pt x="1298" y="3349"/>
                    </a:lnTo>
                    <a:lnTo>
                      <a:pt x="1277" y="3390"/>
                    </a:lnTo>
                    <a:lnTo>
                      <a:pt x="1319" y="3579"/>
                    </a:lnTo>
                    <a:lnTo>
                      <a:pt x="1319" y="3704"/>
                    </a:lnTo>
                    <a:lnTo>
                      <a:pt x="1361" y="3746"/>
                    </a:lnTo>
                    <a:lnTo>
                      <a:pt x="1465" y="3746"/>
                    </a:lnTo>
                    <a:lnTo>
                      <a:pt x="1528" y="3704"/>
                    </a:lnTo>
                    <a:lnTo>
                      <a:pt x="1633" y="3683"/>
                    </a:lnTo>
                    <a:lnTo>
                      <a:pt x="1695" y="3662"/>
                    </a:lnTo>
                    <a:lnTo>
                      <a:pt x="1779" y="3662"/>
                    </a:lnTo>
                    <a:lnTo>
                      <a:pt x="1842" y="3642"/>
                    </a:lnTo>
                    <a:lnTo>
                      <a:pt x="1926" y="3537"/>
                    </a:lnTo>
                    <a:lnTo>
                      <a:pt x="1988" y="3537"/>
                    </a:lnTo>
                    <a:lnTo>
                      <a:pt x="2009" y="3495"/>
                    </a:lnTo>
                    <a:lnTo>
                      <a:pt x="2114" y="3495"/>
                    </a:lnTo>
                    <a:lnTo>
                      <a:pt x="2135" y="3537"/>
                    </a:lnTo>
                    <a:lnTo>
                      <a:pt x="2428" y="3537"/>
                    </a:lnTo>
                    <a:lnTo>
                      <a:pt x="2470" y="3474"/>
                    </a:lnTo>
                    <a:lnTo>
                      <a:pt x="2553" y="3432"/>
                    </a:lnTo>
                    <a:lnTo>
                      <a:pt x="2616" y="3432"/>
                    </a:lnTo>
                    <a:lnTo>
                      <a:pt x="2616" y="3495"/>
                    </a:lnTo>
                    <a:lnTo>
                      <a:pt x="2553" y="3537"/>
                    </a:lnTo>
                    <a:lnTo>
                      <a:pt x="2532" y="3600"/>
                    </a:lnTo>
                    <a:lnTo>
                      <a:pt x="2449" y="3600"/>
                    </a:lnTo>
                    <a:lnTo>
                      <a:pt x="2407" y="3642"/>
                    </a:lnTo>
                    <a:lnTo>
                      <a:pt x="2239" y="3642"/>
                    </a:lnTo>
                    <a:lnTo>
                      <a:pt x="2135" y="3683"/>
                    </a:lnTo>
                    <a:lnTo>
                      <a:pt x="1947" y="3767"/>
                    </a:lnTo>
                    <a:lnTo>
                      <a:pt x="1884" y="3767"/>
                    </a:lnTo>
                    <a:lnTo>
                      <a:pt x="1800" y="3788"/>
                    </a:lnTo>
                    <a:lnTo>
                      <a:pt x="1800" y="3809"/>
                    </a:lnTo>
                    <a:lnTo>
                      <a:pt x="1905" y="3872"/>
                    </a:lnTo>
                    <a:lnTo>
                      <a:pt x="2051" y="3893"/>
                    </a:lnTo>
                    <a:lnTo>
                      <a:pt x="2135" y="3893"/>
                    </a:lnTo>
                    <a:lnTo>
                      <a:pt x="2239" y="3976"/>
                    </a:lnTo>
                    <a:lnTo>
                      <a:pt x="2239" y="4018"/>
                    </a:lnTo>
                    <a:lnTo>
                      <a:pt x="2030" y="4018"/>
                    </a:lnTo>
                    <a:lnTo>
                      <a:pt x="1947" y="4060"/>
                    </a:lnTo>
                    <a:lnTo>
                      <a:pt x="1905" y="4018"/>
                    </a:lnTo>
                    <a:lnTo>
                      <a:pt x="1800" y="3997"/>
                    </a:lnTo>
                    <a:lnTo>
                      <a:pt x="1779" y="4060"/>
                    </a:lnTo>
                    <a:lnTo>
                      <a:pt x="1737" y="4060"/>
                    </a:lnTo>
                    <a:lnTo>
                      <a:pt x="1695" y="3997"/>
                    </a:lnTo>
                    <a:lnTo>
                      <a:pt x="1633" y="3914"/>
                    </a:lnTo>
                    <a:lnTo>
                      <a:pt x="1570" y="3893"/>
                    </a:lnTo>
                    <a:lnTo>
                      <a:pt x="1423" y="3997"/>
                    </a:lnTo>
                    <a:lnTo>
                      <a:pt x="1423" y="4018"/>
                    </a:lnTo>
                    <a:lnTo>
                      <a:pt x="1486" y="4102"/>
                    </a:lnTo>
                    <a:lnTo>
                      <a:pt x="1507" y="4165"/>
                    </a:lnTo>
                    <a:lnTo>
                      <a:pt x="1486" y="4227"/>
                    </a:lnTo>
                    <a:lnTo>
                      <a:pt x="1507" y="4227"/>
                    </a:lnTo>
                    <a:lnTo>
                      <a:pt x="1486" y="4290"/>
                    </a:lnTo>
                    <a:lnTo>
                      <a:pt x="1507" y="4332"/>
                    </a:lnTo>
                    <a:lnTo>
                      <a:pt x="1591" y="4395"/>
                    </a:lnTo>
                    <a:lnTo>
                      <a:pt x="1591" y="4437"/>
                    </a:lnTo>
                    <a:lnTo>
                      <a:pt x="1612" y="4499"/>
                    </a:lnTo>
                    <a:lnTo>
                      <a:pt x="1633" y="4478"/>
                    </a:lnTo>
                    <a:lnTo>
                      <a:pt x="1716" y="4541"/>
                    </a:lnTo>
                    <a:lnTo>
                      <a:pt x="1716" y="4604"/>
                    </a:lnTo>
                    <a:lnTo>
                      <a:pt x="1779" y="4688"/>
                    </a:lnTo>
                    <a:lnTo>
                      <a:pt x="1800" y="4646"/>
                    </a:lnTo>
                    <a:lnTo>
                      <a:pt x="1884" y="4688"/>
                    </a:lnTo>
                    <a:lnTo>
                      <a:pt x="1926" y="4751"/>
                    </a:lnTo>
                    <a:lnTo>
                      <a:pt x="1988" y="4792"/>
                    </a:lnTo>
                    <a:lnTo>
                      <a:pt x="1988" y="4855"/>
                    </a:lnTo>
                    <a:lnTo>
                      <a:pt x="2114" y="4960"/>
                    </a:lnTo>
                    <a:lnTo>
                      <a:pt x="2239" y="4918"/>
                    </a:lnTo>
                    <a:lnTo>
                      <a:pt x="2260" y="4834"/>
                    </a:lnTo>
                    <a:lnTo>
                      <a:pt x="2323" y="4834"/>
                    </a:lnTo>
                    <a:lnTo>
                      <a:pt x="2344" y="4897"/>
                    </a:lnTo>
                    <a:lnTo>
                      <a:pt x="2428" y="4855"/>
                    </a:lnTo>
                    <a:lnTo>
                      <a:pt x="2449" y="4897"/>
                    </a:lnTo>
                    <a:lnTo>
                      <a:pt x="2449" y="4960"/>
                    </a:lnTo>
                    <a:lnTo>
                      <a:pt x="2407" y="5023"/>
                    </a:lnTo>
                    <a:lnTo>
                      <a:pt x="2344" y="5023"/>
                    </a:lnTo>
                    <a:lnTo>
                      <a:pt x="2239" y="5106"/>
                    </a:lnTo>
                    <a:lnTo>
                      <a:pt x="2239" y="5148"/>
                    </a:lnTo>
                    <a:lnTo>
                      <a:pt x="2428" y="5336"/>
                    </a:lnTo>
                    <a:lnTo>
                      <a:pt x="2470" y="5357"/>
                    </a:lnTo>
                    <a:lnTo>
                      <a:pt x="2532" y="5420"/>
                    </a:lnTo>
                    <a:lnTo>
                      <a:pt x="2512" y="5567"/>
                    </a:lnTo>
                    <a:lnTo>
                      <a:pt x="2532" y="5650"/>
                    </a:lnTo>
                    <a:lnTo>
                      <a:pt x="2574" y="5650"/>
                    </a:lnTo>
                    <a:lnTo>
                      <a:pt x="2616" y="5587"/>
                    </a:lnTo>
                    <a:lnTo>
                      <a:pt x="2658" y="5567"/>
                    </a:lnTo>
                    <a:lnTo>
                      <a:pt x="2721" y="5650"/>
                    </a:lnTo>
                    <a:lnTo>
                      <a:pt x="2784" y="5629"/>
                    </a:lnTo>
                    <a:lnTo>
                      <a:pt x="2867" y="5525"/>
                    </a:lnTo>
                    <a:lnTo>
                      <a:pt x="2888" y="5420"/>
                    </a:lnTo>
                    <a:lnTo>
                      <a:pt x="2930" y="5357"/>
                    </a:lnTo>
                    <a:lnTo>
                      <a:pt x="2930" y="5315"/>
                    </a:lnTo>
                    <a:lnTo>
                      <a:pt x="2867" y="5148"/>
                    </a:lnTo>
                    <a:lnTo>
                      <a:pt x="2846" y="5023"/>
                    </a:lnTo>
                    <a:lnTo>
                      <a:pt x="2888" y="4939"/>
                    </a:lnTo>
                    <a:lnTo>
                      <a:pt x="2951" y="4855"/>
                    </a:lnTo>
                    <a:lnTo>
                      <a:pt x="2951" y="4499"/>
                    </a:lnTo>
                    <a:lnTo>
                      <a:pt x="2972" y="4395"/>
                    </a:lnTo>
                    <a:lnTo>
                      <a:pt x="2972" y="4311"/>
                    </a:lnTo>
                    <a:lnTo>
                      <a:pt x="3056" y="4227"/>
                    </a:lnTo>
                    <a:lnTo>
                      <a:pt x="3056" y="4206"/>
                    </a:lnTo>
                    <a:lnTo>
                      <a:pt x="2972" y="4165"/>
                    </a:lnTo>
                    <a:lnTo>
                      <a:pt x="3056" y="4060"/>
                    </a:lnTo>
                    <a:lnTo>
                      <a:pt x="3181" y="4081"/>
                    </a:lnTo>
                    <a:lnTo>
                      <a:pt x="3202" y="4081"/>
                    </a:lnTo>
                    <a:lnTo>
                      <a:pt x="3244" y="3976"/>
                    </a:lnTo>
                    <a:lnTo>
                      <a:pt x="3244" y="3809"/>
                    </a:lnTo>
                    <a:lnTo>
                      <a:pt x="3265" y="3683"/>
                    </a:lnTo>
                    <a:lnTo>
                      <a:pt x="3265" y="3558"/>
                    </a:lnTo>
                    <a:lnTo>
                      <a:pt x="3181" y="3432"/>
                    </a:lnTo>
                    <a:lnTo>
                      <a:pt x="3181" y="3286"/>
                    </a:lnTo>
                    <a:lnTo>
                      <a:pt x="3244" y="3265"/>
                    </a:lnTo>
                    <a:lnTo>
                      <a:pt x="3348" y="3328"/>
                    </a:lnTo>
                    <a:lnTo>
                      <a:pt x="3390" y="3223"/>
                    </a:lnTo>
                    <a:lnTo>
                      <a:pt x="3369" y="3181"/>
                    </a:lnTo>
                    <a:lnTo>
                      <a:pt x="3369" y="3056"/>
                    </a:lnTo>
                    <a:lnTo>
                      <a:pt x="3390" y="2951"/>
                    </a:lnTo>
                    <a:lnTo>
                      <a:pt x="3369" y="2742"/>
                    </a:lnTo>
                    <a:lnTo>
                      <a:pt x="3348" y="2616"/>
                    </a:lnTo>
                    <a:lnTo>
                      <a:pt x="3369" y="2554"/>
                    </a:lnTo>
                    <a:lnTo>
                      <a:pt x="3495" y="2449"/>
                    </a:lnTo>
                    <a:lnTo>
                      <a:pt x="3495" y="2386"/>
                    </a:lnTo>
                    <a:lnTo>
                      <a:pt x="3474" y="2323"/>
                    </a:lnTo>
                    <a:lnTo>
                      <a:pt x="3474" y="2282"/>
                    </a:lnTo>
                    <a:lnTo>
                      <a:pt x="3579" y="2282"/>
                    </a:lnTo>
                    <a:lnTo>
                      <a:pt x="3725" y="2135"/>
                    </a:lnTo>
                    <a:lnTo>
                      <a:pt x="3830" y="2135"/>
                    </a:lnTo>
                    <a:lnTo>
                      <a:pt x="3934" y="2114"/>
                    </a:lnTo>
                    <a:lnTo>
                      <a:pt x="3997" y="2219"/>
                    </a:lnTo>
                    <a:lnTo>
                      <a:pt x="4039" y="2198"/>
                    </a:lnTo>
                    <a:lnTo>
                      <a:pt x="4081" y="2114"/>
                    </a:lnTo>
                    <a:lnTo>
                      <a:pt x="4102" y="2072"/>
                    </a:lnTo>
                    <a:lnTo>
                      <a:pt x="4102" y="1926"/>
                    </a:lnTo>
                    <a:lnTo>
                      <a:pt x="4018" y="1905"/>
                    </a:lnTo>
                    <a:lnTo>
                      <a:pt x="3767" y="1821"/>
                    </a:lnTo>
                    <a:lnTo>
                      <a:pt x="3662" y="1779"/>
                    </a:lnTo>
                    <a:lnTo>
                      <a:pt x="3495" y="1612"/>
                    </a:lnTo>
                    <a:lnTo>
                      <a:pt x="3411" y="1570"/>
                    </a:lnTo>
                    <a:lnTo>
                      <a:pt x="3286" y="1382"/>
                    </a:lnTo>
                    <a:lnTo>
                      <a:pt x="3244" y="1361"/>
                    </a:lnTo>
                    <a:lnTo>
                      <a:pt x="3097" y="1361"/>
                    </a:lnTo>
                    <a:lnTo>
                      <a:pt x="3056" y="1277"/>
                    </a:lnTo>
                    <a:lnTo>
                      <a:pt x="3056" y="1193"/>
                    </a:lnTo>
                    <a:lnTo>
                      <a:pt x="2972" y="942"/>
                    </a:lnTo>
                    <a:lnTo>
                      <a:pt x="2888" y="733"/>
                    </a:lnTo>
                    <a:lnTo>
                      <a:pt x="2742" y="608"/>
                    </a:lnTo>
                    <a:lnTo>
                      <a:pt x="2658" y="670"/>
                    </a:lnTo>
                    <a:lnTo>
                      <a:pt x="2637" y="775"/>
                    </a:lnTo>
                    <a:lnTo>
                      <a:pt x="2658" y="984"/>
                    </a:lnTo>
                    <a:lnTo>
                      <a:pt x="2658" y="1131"/>
                    </a:lnTo>
                    <a:lnTo>
                      <a:pt x="2574" y="1193"/>
                    </a:lnTo>
                    <a:lnTo>
                      <a:pt x="2553" y="1173"/>
                    </a:lnTo>
                    <a:lnTo>
                      <a:pt x="2553" y="1131"/>
                    </a:lnTo>
                    <a:lnTo>
                      <a:pt x="2553" y="963"/>
                    </a:lnTo>
                    <a:lnTo>
                      <a:pt x="2553" y="733"/>
                    </a:lnTo>
                    <a:lnTo>
                      <a:pt x="2616" y="670"/>
                    </a:lnTo>
                    <a:lnTo>
                      <a:pt x="2616" y="545"/>
                    </a:lnTo>
                    <a:lnTo>
                      <a:pt x="2553" y="419"/>
                    </a:lnTo>
                    <a:lnTo>
                      <a:pt x="2449" y="231"/>
                    </a:lnTo>
                    <a:lnTo>
                      <a:pt x="2344" y="189"/>
                    </a:lnTo>
                    <a:lnTo>
                      <a:pt x="2260" y="231"/>
                    </a:lnTo>
                    <a:lnTo>
                      <a:pt x="2219" y="315"/>
                    </a:lnTo>
                    <a:lnTo>
                      <a:pt x="2156" y="294"/>
                    </a:lnTo>
                    <a:lnTo>
                      <a:pt x="2135" y="147"/>
                    </a:lnTo>
                    <a:lnTo>
                      <a:pt x="20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36" name="Google Shape;9236;p65"/>
            <p:cNvSpPr/>
            <p:nvPr/>
          </p:nvSpPr>
          <p:spPr>
            <a:xfrm>
              <a:off x="4614379" y="2777935"/>
              <a:ext cx="83472" cy="139700"/>
            </a:xfrm>
            <a:custGeom>
              <a:avLst/>
              <a:gdLst/>
              <a:ahLst/>
              <a:cxnLst/>
              <a:rect l="l" t="t" r="r" b="b"/>
              <a:pathLst>
                <a:path w="7010" h="12284" extrusionOk="0">
                  <a:moveTo>
                    <a:pt x="4122" y="1"/>
                  </a:moveTo>
                  <a:lnTo>
                    <a:pt x="4122" y="43"/>
                  </a:lnTo>
                  <a:lnTo>
                    <a:pt x="4080" y="126"/>
                  </a:lnTo>
                  <a:lnTo>
                    <a:pt x="4017" y="126"/>
                  </a:lnTo>
                  <a:lnTo>
                    <a:pt x="3996" y="147"/>
                  </a:lnTo>
                  <a:lnTo>
                    <a:pt x="4059" y="231"/>
                  </a:lnTo>
                  <a:lnTo>
                    <a:pt x="4080" y="357"/>
                  </a:lnTo>
                  <a:lnTo>
                    <a:pt x="4289" y="671"/>
                  </a:lnTo>
                  <a:lnTo>
                    <a:pt x="4331" y="796"/>
                  </a:lnTo>
                  <a:lnTo>
                    <a:pt x="4331" y="1005"/>
                  </a:lnTo>
                  <a:lnTo>
                    <a:pt x="4310" y="1089"/>
                  </a:lnTo>
                  <a:lnTo>
                    <a:pt x="4373" y="1277"/>
                  </a:lnTo>
                  <a:lnTo>
                    <a:pt x="4415" y="1382"/>
                  </a:lnTo>
                  <a:lnTo>
                    <a:pt x="4415" y="1424"/>
                  </a:lnTo>
                  <a:lnTo>
                    <a:pt x="4373" y="1424"/>
                  </a:lnTo>
                  <a:lnTo>
                    <a:pt x="4289" y="1528"/>
                  </a:lnTo>
                  <a:lnTo>
                    <a:pt x="4310" y="1633"/>
                  </a:lnTo>
                  <a:lnTo>
                    <a:pt x="4373" y="1738"/>
                  </a:lnTo>
                  <a:lnTo>
                    <a:pt x="4394" y="1800"/>
                  </a:lnTo>
                  <a:lnTo>
                    <a:pt x="4457" y="1821"/>
                  </a:lnTo>
                  <a:lnTo>
                    <a:pt x="4478" y="1905"/>
                  </a:lnTo>
                  <a:lnTo>
                    <a:pt x="4457" y="1926"/>
                  </a:lnTo>
                  <a:lnTo>
                    <a:pt x="4457" y="2010"/>
                  </a:lnTo>
                  <a:lnTo>
                    <a:pt x="4394" y="2051"/>
                  </a:lnTo>
                  <a:lnTo>
                    <a:pt x="4206" y="2031"/>
                  </a:lnTo>
                  <a:lnTo>
                    <a:pt x="4017" y="1926"/>
                  </a:lnTo>
                  <a:lnTo>
                    <a:pt x="3955" y="1947"/>
                  </a:lnTo>
                  <a:lnTo>
                    <a:pt x="3892" y="2031"/>
                  </a:lnTo>
                  <a:lnTo>
                    <a:pt x="3913" y="2093"/>
                  </a:lnTo>
                  <a:lnTo>
                    <a:pt x="3976" y="2093"/>
                  </a:lnTo>
                  <a:lnTo>
                    <a:pt x="4080" y="2156"/>
                  </a:lnTo>
                  <a:lnTo>
                    <a:pt x="4080" y="2219"/>
                  </a:lnTo>
                  <a:lnTo>
                    <a:pt x="4017" y="2261"/>
                  </a:lnTo>
                  <a:lnTo>
                    <a:pt x="3976" y="2365"/>
                  </a:lnTo>
                  <a:lnTo>
                    <a:pt x="3892" y="2407"/>
                  </a:lnTo>
                  <a:lnTo>
                    <a:pt x="3871" y="2449"/>
                  </a:lnTo>
                  <a:lnTo>
                    <a:pt x="3787" y="2470"/>
                  </a:lnTo>
                  <a:lnTo>
                    <a:pt x="3745" y="2575"/>
                  </a:lnTo>
                  <a:lnTo>
                    <a:pt x="3766" y="2679"/>
                  </a:lnTo>
                  <a:lnTo>
                    <a:pt x="3766" y="2847"/>
                  </a:lnTo>
                  <a:lnTo>
                    <a:pt x="3787" y="2930"/>
                  </a:lnTo>
                  <a:lnTo>
                    <a:pt x="3871" y="2930"/>
                  </a:lnTo>
                  <a:lnTo>
                    <a:pt x="3976" y="2993"/>
                  </a:lnTo>
                  <a:lnTo>
                    <a:pt x="4059" y="3077"/>
                  </a:lnTo>
                  <a:lnTo>
                    <a:pt x="4122" y="3286"/>
                  </a:lnTo>
                  <a:lnTo>
                    <a:pt x="4164" y="3495"/>
                  </a:lnTo>
                  <a:lnTo>
                    <a:pt x="4122" y="3516"/>
                  </a:lnTo>
                  <a:lnTo>
                    <a:pt x="4185" y="3621"/>
                  </a:lnTo>
                  <a:lnTo>
                    <a:pt x="4289" y="3684"/>
                  </a:lnTo>
                  <a:lnTo>
                    <a:pt x="4415" y="3516"/>
                  </a:lnTo>
                  <a:lnTo>
                    <a:pt x="4478" y="3412"/>
                  </a:lnTo>
                  <a:lnTo>
                    <a:pt x="4478" y="3349"/>
                  </a:lnTo>
                  <a:lnTo>
                    <a:pt x="4520" y="3286"/>
                  </a:lnTo>
                  <a:lnTo>
                    <a:pt x="4540" y="3286"/>
                  </a:lnTo>
                  <a:cubicBezTo>
                    <a:pt x="4624" y="3370"/>
                    <a:pt x="4708" y="3453"/>
                    <a:pt x="4729" y="3558"/>
                  </a:cubicBezTo>
                  <a:lnTo>
                    <a:pt x="4729" y="3579"/>
                  </a:lnTo>
                  <a:lnTo>
                    <a:pt x="4687" y="3704"/>
                  </a:lnTo>
                  <a:lnTo>
                    <a:pt x="4687" y="3809"/>
                  </a:lnTo>
                  <a:lnTo>
                    <a:pt x="4729" y="3872"/>
                  </a:lnTo>
                  <a:lnTo>
                    <a:pt x="4792" y="3830"/>
                  </a:lnTo>
                  <a:lnTo>
                    <a:pt x="4917" y="3725"/>
                  </a:lnTo>
                  <a:lnTo>
                    <a:pt x="4980" y="3872"/>
                  </a:lnTo>
                  <a:lnTo>
                    <a:pt x="4917" y="3976"/>
                  </a:lnTo>
                  <a:lnTo>
                    <a:pt x="4833" y="4018"/>
                  </a:lnTo>
                  <a:lnTo>
                    <a:pt x="4771" y="3976"/>
                  </a:lnTo>
                  <a:lnTo>
                    <a:pt x="4792" y="4102"/>
                  </a:lnTo>
                  <a:lnTo>
                    <a:pt x="4729" y="4144"/>
                  </a:lnTo>
                  <a:lnTo>
                    <a:pt x="4666" y="4123"/>
                  </a:lnTo>
                  <a:lnTo>
                    <a:pt x="4624" y="4018"/>
                  </a:lnTo>
                  <a:lnTo>
                    <a:pt x="4603" y="3914"/>
                  </a:lnTo>
                  <a:lnTo>
                    <a:pt x="4582" y="3872"/>
                  </a:lnTo>
                  <a:lnTo>
                    <a:pt x="4499" y="3893"/>
                  </a:lnTo>
                  <a:lnTo>
                    <a:pt x="4457" y="3872"/>
                  </a:lnTo>
                  <a:lnTo>
                    <a:pt x="4415" y="3976"/>
                  </a:lnTo>
                  <a:lnTo>
                    <a:pt x="4478" y="4123"/>
                  </a:lnTo>
                  <a:lnTo>
                    <a:pt x="4478" y="4228"/>
                  </a:lnTo>
                  <a:lnTo>
                    <a:pt x="4394" y="4248"/>
                  </a:lnTo>
                  <a:lnTo>
                    <a:pt x="4310" y="4353"/>
                  </a:lnTo>
                  <a:lnTo>
                    <a:pt x="4310" y="4416"/>
                  </a:lnTo>
                  <a:lnTo>
                    <a:pt x="4457" y="4562"/>
                  </a:lnTo>
                  <a:lnTo>
                    <a:pt x="4499" y="4646"/>
                  </a:lnTo>
                  <a:lnTo>
                    <a:pt x="4457" y="4813"/>
                  </a:lnTo>
                  <a:lnTo>
                    <a:pt x="4373" y="4855"/>
                  </a:lnTo>
                  <a:lnTo>
                    <a:pt x="4289" y="4834"/>
                  </a:lnTo>
                  <a:lnTo>
                    <a:pt x="4268" y="4876"/>
                  </a:lnTo>
                  <a:lnTo>
                    <a:pt x="4352" y="4981"/>
                  </a:lnTo>
                  <a:lnTo>
                    <a:pt x="4415" y="4960"/>
                  </a:lnTo>
                  <a:lnTo>
                    <a:pt x="4499" y="4876"/>
                  </a:lnTo>
                  <a:lnTo>
                    <a:pt x="4603" y="5148"/>
                  </a:lnTo>
                  <a:lnTo>
                    <a:pt x="4666" y="5441"/>
                  </a:lnTo>
                  <a:lnTo>
                    <a:pt x="4624" y="5588"/>
                  </a:lnTo>
                  <a:lnTo>
                    <a:pt x="4624" y="5860"/>
                  </a:lnTo>
                  <a:lnTo>
                    <a:pt x="4520" y="6236"/>
                  </a:lnTo>
                  <a:lnTo>
                    <a:pt x="4561" y="6404"/>
                  </a:lnTo>
                  <a:lnTo>
                    <a:pt x="4499" y="6592"/>
                  </a:lnTo>
                  <a:lnTo>
                    <a:pt x="4373" y="6655"/>
                  </a:lnTo>
                  <a:lnTo>
                    <a:pt x="4310" y="6843"/>
                  </a:lnTo>
                  <a:lnTo>
                    <a:pt x="4310" y="7031"/>
                  </a:lnTo>
                  <a:lnTo>
                    <a:pt x="4248" y="7136"/>
                  </a:lnTo>
                  <a:lnTo>
                    <a:pt x="4206" y="7241"/>
                  </a:lnTo>
                  <a:lnTo>
                    <a:pt x="4080" y="7366"/>
                  </a:lnTo>
                  <a:lnTo>
                    <a:pt x="3829" y="7533"/>
                  </a:lnTo>
                  <a:lnTo>
                    <a:pt x="3724" y="7554"/>
                  </a:lnTo>
                  <a:lnTo>
                    <a:pt x="3662" y="7659"/>
                  </a:lnTo>
                  <a:lnTo>
                    <a:pt x="3536" y="7575"/>
                  </a:lnTo>
                  <a:lnTo>
                    <a:pt x="3411" y="7429"/>
                  </a:lnTo>
                  <a:lnTo>
                    <a:pt x="3411" y="7345"/>
                  </a:lnTo>
                  <a:lnTo>
                    <a:pt x="3452" y="7324"/>
                  </a:lnTo>
                  <a:lnTo>
                    <a:pt x="3515" y="7220"/>
                  </a:lnTo>
                  <a:lnTo>
                    <a:pt x="3515" y="7157"/>
                  </a:lnTo>
                  <a:lnTo>
                    <a:pt x="3578" y="7073"/>
                  </a:lnTo>
                  <a:lnTo>
                    <a:pt x="3578" y="7052"/>
                  </a:lnTo>
                  <a:lnTo>
                    <a:pt x="3452" y="7073"/>
                  </a:lnTo>
                  <a:lnTo>
                    <a:pt x="3348" y="7178"/>
                  </a:lnTo>
                  <a:lnTo>
                    <a:pt x="3222" y="7241"/>
                  </a:lnTo>
                  <a:lnTo>
                    <a:pt x="3201" y="7345"/>
                  </a:lnTo>
                  <a:lnTo>
                    <a:pt x="3264" y="7471"/>
                  </a:lnTo>
                  <a:lnTo>
                    <a:pt x="3306" y="7722"/>
                  </a:lnTo>
                  <a:lnTo>
                    <a:pt x="3264" y="7868"/>
                  </a:lnTo>
                  <a:lnTo>
                    <a:pt x="3139" y="7994"/>
                  </a:lnTo>
                  <a:lnTo>
                    <a:pt x="3139" y="8077"/>
                  </a:lnTo>
                  <a:lnTo>
                    <a:pt x="3076" y="8119"/>
                  </a:lnTo>
                  <a:lnTo>
                    <a:pt x="3055" y="8329"/>
                  </a:lnTo>
                  <a:lnTo>
                    <a:pt x="3118" y="8391"/>
                  </a:lnTo>
                  <a:lnTo>
                    <a:pt x="3118" y="8475"/>
                  </a:lnTo>
                  <a:lnTo>
                    <a:pt x="3076" y="8496"/>
                  </a:lnTo>
                  <a:lnTo>
                    <a:pt x="3118" y="8517"/>
                  </a:lnTo>
                  <a:lnTo>
                    <a:pt x="3076" y="8601"/>
                  </a:lnTo>
                  <a:lnTo>
                    <a:pt x="3034" y="8601"/>
                  </a:lnTo>
                  <a:lnTo>
                    <a:pt x="3055" y="8642"/>
                  </a:lnTo>
                  <a:lnTo>
                    <a:pt x="2992" y="8684"/>
                  </a:lnTo>
                  <a:lnTo>
                    <a:pt x="2929" y="8621"/>
                  </a:lnTo>
                  <a:lnTo>
                    <a:pt x="2846" y="8684"/>
                  </a:lnTo>
                  <a:lnTo>
                    <a:pt x="2804" y="8642"/>
                  </a:lnTo>
                  <a:lnTo>
                    <a:pt x="2762" y="8517"/>
                  </a:lnTo>
                  <a:lnTo>
                    <a:pt x="2741" y="8496"/>
                  </a:lnTo>
                  <a:lnTo>
                    <a:pt x="2657" y="8538"/>
                  </a:lnTo>
                  <a:lnTo>
                    <a:pt x="2595" y="8538"/>
                  </a:lnTo>
                  <a:lnTo>
                    <a:pt x="2553" y="8517"/>
                  </a:lnTo>
                  <a:lnTo>
                    <a:pt x="2302" y="8601"/>
                  </a:lnTo>
                  <a:lnTo>
                    <a:pt x="2176" y="8642"/>
                  </a:lnTo>
                  <a:lnTo>
                    <a:pt x="2030" y="8705"/>
                  </a:lnTo>
                  <a:lnTo>
                    <a:pt x="1883" y="8705"/>
                  </a:lnTo>
                  <a:lnTo>
                    <a:pt x="1758" y="8747"/>
                  </a:lnTo>
                  <a:lnTo>
                    <a:pt x="1695" y="8726"/>
                  </a:lnTo>
                  <a:lnTo>
                    <a:pt x="1569" y="8747"/>
                  </a:lnTo>
                  <a:lnTo>
                    <a:pt x="1360" y="8914"/>
                  </a:lnTo>
                  <a:lnTo>
                    <a:pt x="1297" y="9040"/>
                  </a:lnTo>
                  <a:lnTo>
                    <a:pt x="1235" y="9082"/>
                  </a:lnTo>
                  <a:lnTo>
                    <a:pt x="1193" y="9165"/>
                  </a:lnTo>
                  <a:lnTo>
                    <a:pt x="1046" y="9354"/>
                  </a:lnTo>
                  <a:lnTo>
                    <a:pt x="942" y="9375"/>
                  </a:lnTo>
                  <a:lnTo>
                    <a:pt x="858" y="9479"/>
                  </a:lnTo>
                  <a:lnTo>
                    <a:pt x="837" y="9563"/>
                  </a:lnTo>
                  <a:lnTo>
                    <a:pt x="753" y="9647"/>
                  </a:lnTo>
                  <a:lnTo>
                    <a:pt x="607" y="9668"/>
                  </a:lnTo>
                  <a:lnTo>
                    <a:pt x="544" y="9751"/>
                  </a:lnTo>
                  <a:lnTo>
                    <a:pt x="565" y="9940"/>
                  </a:lnTo>
                  <a:lnTo>
                    <a:pt x="628" y="9961"/>
                  </a:lnTo>
                  <a:lnTo>
                    <a:pt x="649" y="10002"/>
                  </a:lnTo>
                  <a:lnTo>
                    <a:pt x="628" y="10065"/>
                  </a:lnTo>
                  <a:lnTo>
                    <a:pt x="607" y="10044"/>
                  </a:lnTo>
                  <a:lnTo>
                    <a:pt x="481" y="10149"/>
                  </a:lnTo>
                  <a:lnTo>
                    <a:pt x="439" y="10212"/>
                  </a:lnTo>
                  <a:lnTo>
                    <a:pt x="377" y="10274"/>
                  </a:lnTo>
                  <a:lnTo>
                    <a:pt x="272" y="10379"/>
                  </a:lnTo>
                  <a:lnTo>
                    <a:pt x="209" y="10463"/>
                  </a:lnTo>
                  <a:lnTo>
                    <a:pt x="105" y="10463"/>
                  </a:lnTo>
                  <a:lnTo>
                    <a:pt x="0" y="10505"/>
                  </a:lnTo>
                  <a:lnTo>
                    <a:pt x="105" y="10505"/>
                  </a:lnTo>
                  <a:lnTo>
                    <a:pt x="167" y="10609"/>
                  </a:lnTo>
                  <a:lnTo>
                    <a:pt x="209" y="10735"/>
                  </a:lnTo>
                  <a:lnTo>
                    <a:pt x="167" y="10777"/>
                  </a:lnTo>
                  <a:lnTo>
                    <a:pt x="126" y="10693"/>
                  </a:lnTo>
                  <a:lnTo>
                    <a:pt x="84" y="10609"/>
                  </a:lnTo>
                  <a:lnTo>
                    <a:pt x="63" y="10714"/>
                  </a:lnTo>
                  <a:lnTo>
                    <a:pt x="84" y="10818"/>
                  </a:lnTo>
                  <a:lnTo>
                    <a:pt x="167" y="10839"/>
                  </a:lnTo>
                  <a:lnTo>
                    <a:pt x="167" y="10923"/>
                  </a:lnTo>
                  <a:lnTo>
                    <a:pt x="126" y="11007"/>
                  </a:lnTo>
                  <a:lnTo>
                    <a:pt x="126" y="11007"/>
                  </a:lnTo>
                  <a:lnTo>
                    <a:pt x="188" y="10965"/>
                  </a:lnTo>
                  <a:lnTo>
                    <a:pt x="230" y="10902"/>
                  </a:lnTo>
                  <a:lnTo>
                    <a:pt x="314" y="10860"/>
                  </a:lnTo>
                  <a:lnTo>
                    <a:pt x="377" y="10902"/>
                  </a:lnTo>
                  <a:lnTo>
                    <a:pt x="314" y="10944"/>
                  </a:lnTo>
                  <a:lnTo>
                    <a:pt x="377" y="10965"/>
                  </a:lnTo>
                  <a:lnTo>
                    <a:pt x="439" y="10944"/>
                  </a:lnTo>
                  <a:lnTo>
                    <a:pt x="439" y="10839"/>
                  </a:lnTo>
                  <a:lnTo>
                    <a:pt x="398" y="10798"/>
                  </a:lnTo>
                  <a:lnTo>
                    <a:pt x="293" y="10818"/>
                  </a:lnTo>
                  <a:lnTo>
                    <a:pt x="293" y="10777"/>
                  </a:lnTo>
                  <a:lnTo>
                    <a:pt x="314" y="10714"/>
                  </a:lnTo>
                  <a:lnTo>
                    <a:pt x="293" y="10630"/>
                  </a:lnTo>
                  <a:lnTo>
                    <a:pt x="335" y="10588"/>
                  </a:lnTo>
                  <a:lnTo>
                    <a:pt x="439" y="10609"/>
                  </a:lnTo>
                  <a:lnTo>
                    <a:pt x="544" y="10798"/>
                  </a:lnTo>
                  <a:lnTo>
                    <a:pt x="586" y="10923"/>
                  </a:lnTo>
                  <a:lnTo>
                    <a:pt x="628" y="10986"/>
                  </a:lnTo>
                  <a:lnTo>
                    <a:pt x="628" y="11153"/>
                  </a:lnTo>
                  <a:lnTo>
                    <a:pt x="544" y="11342"/>
                  </a:lnTo>
                  <a:lnTo>
                    <a:pt x="439" y="11342"/>
                  </a:lnTo>
                  <a:lnTo>
                    <a:pt x="481" y="11383"/>
                  </a:lnTo>
                  <a:lnTo>
                    <a:pt x="544" y="11551"/>
                  </a:lnTo>
                  <a:lnTo>
                    <a:pt x="586" y="11760"/>
                  </a:lnTo>
                  <a:lnTo>
                    <a:pt x="691" y="11865"/>
                  </a:lnTo>
                  <a:lnTo>
                    <a:pt x="691" y="11969"/>
                  </a:lnTo>
                  <a:lnTo>
                    <a:pt x="628" y="12011"/>
                  </a:lnTo>
                  <a:lnTo>
                    <a:pt x="711" y="12095"/>
                  </a:lnTo>
                  <a:lnTo>
                    <a:pt x="795" y="12095"/>
                  </a:lnTo>
                  <a:lnTo>
                    <a:pt x="858" y="12158"/>
                  </a:lnTo>
                  <a:lnTo>
                    <a:pt x="900" y="12095"/>
                  </a:lnTo>
                  <a:lnTo>
                    <a:pt x="900" y="12053"/>
                  </a:lnTo>
                  <a:lnTo>
                    <a:pt x="816" y="11906"/>
                  </a:lnTo>
                  <a:lnTo>
                    <a:pt x="816" y="11739"/>
                  </a:lnTo>
                  <a:lnTo>
                    <a:pt x="858" y="11676"/>
                  </a:lnTo>
                  <a:lnTo>
                    <a:pt x="921" y="11739"/>
                  </a:lnTo>
                  <a:lnTo>
                    <a:pt x="900" y="11781"/>
                  </a:lnTo>
                  <a:lnTo>
                    <a:pt x="900" y="11844"/>
                  </a:lnTo>
                  <a:lnTo>
                    <a:pt x="963" y="11948"/>
                  </a:lnTo>
                  <a:lnTo>
                    <a:pt x="1004" y="12095"/>
                  </a:lnTo>
                  <a:lnTo>
                    <a:pt x="963" y="12199"/>
                  </a:lnTo>
                  <a:lnTo>
                    <a:pt x="1004" y="12283"/>
                  </a:lnTo>
                  <a:lnTo>
                    <a:pt x="1109" y="12220"/>
                  </a:lnTo>
                  <a:lnTo>
                    <a:pt x="1214" y="12074"/>
                  </a:lnTo>
                  <a:lnTo>
                    <a:pt x="1109" y="11969"/>
                  </a:lnTo>
                  <a:lnTo>
                    <a:pt x="1109" y="11906"/>
                  </a:lnTo>
                  <a:lnTo>
                    <a:pt x="1151" y="11886"/>
                  </a:lnTo>
                  <a:lnTo>
                    <a:pt x="1235" y="11906"/>
                  </a:lnTo>
                  <a:lnTo>
                    <a:pt x="1276" y="11948"/>
                  </a:lnTo>
                  <a:lnTo>
                    <a:pt x="1318" y="11844"/>
                  </a:lnTo>
                  <a:lnTo>
                    <a:pt x="1318" y="11655"/>
                  </a:lnTo>
                  <a:lnTo>
                    <a:pt x="1276" y="11572"/>
                  </a:lnTo>
                  <a:lnTo>
                    <a:pt x="1276" y="11237"/>
                  </a:lnTo>
                  <a:lnTo>
                    <a:pt x="1276" y="11049"/>
                  </a:lnTo>
                  <a:lnTo>
                    <a:pt x="1339" y="10944"/>
                  </a:lnTo>
                  <a:lnTo>
                    <a:pt x="1444" y="10839"/>
                  </a:lnTo>
                  <a:lnTo>
                    <a:pt x="1423" y="10777"/>
                  </a:lnTo>
                  <a:lnTo>
                    <a:pt x="1360" y="10735"/>
                  </a:lnTo>
                  <a:lnTo>
                    <a:pt x="1360" y="10630"/>
                  </a:lnTo>
                  <a:lnTo>
                    <a:pt x="1318" y="10630"/>
                  </a:lnTo>
                  <a:lnTo>
                    <a:pt x="1339" y="10567"/>
                  </a:lnTo>
                  <a:lnTo>
                    <a:pt x="1151" y="10567"/>
                  </a:lnTo>
                  <a:lnTo>
                    <a:pt x="1130" y="10505"/>
                  </a:lnTo>
                  <a:lnTo>
                    <a:pt x="1235" y="10463"/>
                  </a:lnTo>
                  <a:lnTo>
                    <a:pt x="1255" y="10379"/>
                  </a:lnTo>
                  <a:lnTo>
                    <a:pt x="1235" y="10212"/>
                  </a:lnTo>
                  <a:lnTo>
                    <a:pt x="1151" y="10170"/>
                  </a:lnTo>
                  <a:lnTo>
                    <a:pt x="1067" y="10191"/>
                  </a:lnTo>
                  <a:lnTo>
                    <a:pt x="1067" y="10212"/>
                  </a:lnTo>
                  <a:lnTo>
                    <a:pt x="1004" y="10274"/>
                  </a:lnTo>
                  <a:lnTo>
                    <a:pt x="921" y="10274"/>
                  </a:lnTo>
                  <a:lnTo>
                    <a:pt x="795" y="10149"/>
                  </a:lnTo>
                  <a:lnTo>
                    <a:pt x="816" y="10065"/>
                  </a:lnTo>
                  <a:lnTo>
                    <a:pt x="1004" y="9982"/>
                  </a:lnTo>
                  <a:lnTo>
                    <a:pt x="1151" y="9961"/>
                  </a:lnTo>
                  <a:lnTo>
                    <a:pt x="1339" y="10002"/>
                  </a:lnTo>
                  <a:lnTo>
                    <a:pt x="1423" y="10065"/>
                  </a:lnTo>
                  <a:lnTo>
                    <a:pt x="1444" y="10002"/>
                  </a:lnTo>
                  <a:lnTo>
                    <a:pt x="1444" y="9940"/>
                  </a:lnTo>
                  <a:lnTo>
                    <a:pt x="1444" y="9835"/>
                  </a:lnTo>
                  <a:lnTo>
                    <a:pt x="1423" y="9751"/>
                  </a:lnTo>
                  <a:lnTo>
                    <a:pt x="1444" y="9689"/>
                  </a:lnTo>
                  <a:lnTo>
                    <a:pt x="1527" y="9689"/>
                  </a:lnTo>
                  <a:lnTo>
                    <a:pt x="1569" y="9772"/>
                  </a:lnTo>
                  <a:lnTo>
                    <a:pt x="1653" y="9772"/>
                  </a:lnTo>
                  <a:lnTo>
                    <a:pt x="1758" y="9730"/>
                  </a:lnTo>
                  <a:lnTo>
                    <a:pt x="1946" y="9689"/>
                  </a:lnTo>
                  <a:lnTo>
                    <a:pt x="2113" y="9647"/>
                  </a:lnTo>
                  <a:lnTo>
                    <a:pt x="2218" y="9647"/>
                  </a:lnTo>
                  <a:lnTo>
                    <a:pt x="2281" y="9668"/>
                  </a:lnTo>
                  <a:lnTo>
                    <a:pt x="2323" y="9647"/>
                  </a:lnTo>
                  <a:cubicBezTo>
                    <a:pt x="2323" y="9668"/>
                    <a:pt x="2364" y="9730"/>
                    <a:pt x="2364" y="9751"/>
                  </a:cubicBezTo>
                  <a:lnTo>
                    <a:pt x="2218" y="9856"/>
                  </a:lnTo>
                  <a:lnTo>
                    <a:pt x="2218" y="9940"/>
                  </a:lnTo>
                  <a:lnTo>
                    <a:pt x="2155" y="9877"/>
                  </a:lnTo>
                  <a:lnTo>
                    <a:pt x="2051" y="9898"/>
                  </a:lnTo>
                  <a:lnTo>
                    <a:pt x="1967" y="9961"/>
                  </a:lnTo>
                  <a:lnTo>
                    <a:pt x="1904" y="9940"/>
                  </a:lnTo>
                  <a:lnTo>
                    <a:pt x="1841" y="9772"/>
                  </a:lnTo>
                  <a:lnTo>
                    <a:pt x="1779" y="9772"/>
                  </a:lnTo>
                  <a:lnTo>
                    <a:pt x="1632" y="9961"/>
                  </a:lnTo>
                  <a:lnTo>
                    <a:pt x="1632" y="10065"/>
                  </a:lnTo>
                  <a:lnTo>
                    <a:pt x="1527" y="10128"/>
                  </a:lnTo>
                  <a:lnTo>
                    <a:pt x="1486" y="10233"/>
                  </a:lnTo>
                  <a:lnTo>
                    <a:pt x="1653" y="10295"/>
                  </a:lnTo>
                  <a:lnTo>
                    <a:pt x="1674" y="10400"/>
                  </a:lnTo>
                  <a:lnTo>
                    <a:pt x="1653" y="10421"/>
                  </a:lnTo>
                  <a:lnTo>
                    <a:pt x="1653" y="10484"/>
                  </a:lnTo>
                  <a:lnTo>
                    <a:pt x="1737" y="10609"/>
                  </a:lnTo>
                  <a:lnTo>
                    <a:pt x="1862" y="10630"/>
                  </a:lnTo>
                  <a:lnTo>
                    <a:pt x="1862" y="10714"/>
                  </a:lnTo>
                  <a:lnTo>
                    <a:pt x="1904" y="10735"/>
                  </a:lnTo>
                  <a:lnTo>
                    <a:pt x="1946" y="10693"/>
                  </a:lnTo>
                  <a:lnTo>
                    <a:pt x="2009" y="10714"/>
                  </a:lnTo>
                  <a:lnTo>
                    <a:pt x="2072" y="10693"/>
                  </a:lnTo>
                  <a:lnTo>
                    <a:pt x="2072" y="10609"/>
                  </a:lnTo>
                  <a:lnTo>
                    <a:pt x="1967" y="10505"/>
                  </a:lnTo>
                  <a:lnTo>
                    <a:pt x="2009" y="10400"/>
                  </a:lnTo>
                  <a:lnTo>
                    <a:pt x="2072" y="10254"/>
                  </a:lnTo>
                  <a:lnTo>
                    <a:pt x="2197" y="10170"/>
                  </a:lnTo>
                  <a:lnTo>
                    <a:pt x="2218" y="10107"/>
                  </a:lnTo>
                  <a:lnTo>
                    <a:pt x="2364" y="10149"/>
                  </a:lnTo>
                  <a:lnTo>
                    <a:pt x="2511" y="10254"/>
                  </a:lnTo>
                  <a:lnTo>
                    <a:pt x="2574" y="10316"/>
                  </a:lnTo>
                  <a:lnTo>
                    <a:pt x="2636" y="10295"/>
                  </a:lnTo>
                  <a:lnTo>
                    <a:pt x="2699" y="10086"/>
                  </a:lnTo>
                  <a:lnTo>
                    <a:pt x="2825" y="9961"/>
                  </a:lnTo>
                  <a:lnTo>
                    <a:pt x="2825" y="9877"/>
                  </a:lnTo>
                  <a:lnTo>
                    <a:pt x="2783" y="9814"/>
                  </a:lnTo>
                  <a:lnTo>
                    <a:pt x="2741" y="9751"/>
                  </a:lnTo>
                  <a:lnTo>
                    <a:pt x="2616" y="9647"/>
                  </a:lnTo>
                  <a:lnTo>
                    <a:pt x="2532" y="9647"/>
                  </a:lnTo>
                  <a:lnTo>
                    <a:pt x="2469" y="9584"/>
                  </a:lnTo>
                  <a:lnTo>
                    <a:pt x="2302" y="9584"/>
                  </a:lnTo>
                  <a:cubicBezTo>
                    <a:pt x="2302" y="9563"/>
                    <a:pt x="2302" y="9521"/>
                    <a:pt x="2281" y="9479"/>
                  </a:cubicBezTo>
                  <a:lnTo>
                    <a:pt x="2281" y="9458"/>
                  </a:lnTo>
                  <a:lnTo>
                    <a:pt x="2406" y="9375"/>
                  </a:lnTo>
                  <a:lnTo>
                    <a:pt x="2427" y="9333"/>
                  </a:lnTo>
                  <a:lnTo>
                    <a:pt x="2574" y="9228"/>
                  </a:lnTo>
                  <a:lnTo>
                    <a:pt x="2699" y="9165"/>
                  </a:lnTo>
                  <a:lnTo>
                    <a:pt x="2888" y="9207"/>
                  </a:lnTo>
                  <a:lnTo>
                    <a:pt x="2992" y="9165"/>
                  </a:lnTo>
                  <a:lnTo>
                    <a:pt x="3034" y="9228"/>
                  </a:lnTo>
                  <a:lnTo>
                    <a:pt x="3034" y="9333"/>
                  </a:lnTo>
                  <a:lnTo>
                    <a:pt x="2950" y="9458"/>
                  </a:lnTo>
                  <a:lnTo>
                    <a:pt x="2929" y="9563"/>
                  </a:lnTo>
                  <a:lnTo>
                    <a:pt x="2992" y="9584"/>
                  </a:lnTo>
                  <a:lnTo>
                    <a:pt x="2992" y="9689"/>
                  </a:lnTo>
                  <a:lnTo>
                    <a:pt x="2992" y="9793"/>
                  </a:lnTo>
                  <a:lnTo>
                    <a:pt x="2950" y="9856"/>
                  </a:lnTo>
                  <a:lnTo>
                    <a:pt x="2992" y="9961"/>
                  </a:lnTo>
                  <a:lnTo>
                    <a:pt x="3097" y="10002"/>
                  </a:lnTo>
                  <a:lnTo>
                    <a:pt x="3243" y="10170"/>
                  </a:lnTo>
                  <a:lnTo>
                    <a:pt x="3348" y="10191"/>
                  </a:lnTo>
                  <a:lnTo>
                    <a:pt x="3432" y="10170"/>
                  </a:lnTo>
                  <a:lnTo>
                    <a:pt x="3536" y="10002"/>
                  </a:lnTo>
                  <a:lnTo>
                    <a:pt x="3536" y="9898"/>
                  </a:lnTo>
                  <a:lnTo>
                    <a:pt x="3578" y="9856"/>
                  </a:lnTo>
                  <a:lnTo>
                    <a:pt x="3620" y="9793"/>
                  </a:lnTo>
                  <a:lnTo>
                    <a:pt x="3578" y="9710"/>
                  </a:lnTo>
                  <a:lnTo>
                    <a:pt x="3662" y="9584"/>
                  </a:lnTo>
                  <a:lnTo>
                    <a:pt x="3766" y="9563"/>
                  </a:lnTo>
                  <a:lnTo>
                    <a:pt x="3850" y="9563"/>
                  </a:lnTo>
                  <a:lnTo>
                    <a:pt x="3871" y="9500"/>
                  </a:lnTo>
                  <a:lnTo>
                    <a:pt x="3850" y="9458"/>
                  </a:lnTo>
                  <a:lnTo>
                    <a:pt x="3829" y="9333"/>
                  </a:lnTo>
                  <a:lnTo>
                    <a:pt x="3620" y="9249"/>
                  </a:lnTo>
                  <a:lnTo>
                    <a:pt x="3578" y="9186"/>
                  </a:lnTo>
                  <a:lnTo>
                    <a:pt x="3641" y="9040"/>
                  </a:lnTo>
                  <a:lnTo>
                    <a:pt x="3724" y="8977"/>
                  </a:lnTo>
                  <a:lnTo>
                    <a:pt x="3766" y="8956"/>
                  </a:lnTo>
                  <a:lnTo>
                    <a:pt x="3745" y="9019"/>
                  </a:lnTo>
                  <a:lnTo>
                    <a:pt x="3745" y="9145"/>
                  </a:lnTo>
                  <a:lnTo>
                    <a:pt x="3787" y="9165"/>
                  </a:lnTo>
                  <a:lnTo>
                    <a:pt x="3850" y="9145"/>
                  </a:lnTo>
                  <a:lnTo>
                    <a:pt x="3871" y="9124"/>
                  </a:lnTo>
                  <a:lnTo>
                    <a:pt x="3955" y="9145"/>
                  </a:lnTo>
                  <a:lnTo>
                    <a:pt x="3996" y="9186"/>
                  </a:lnTo>
                  <a:lnTo>
                    <a:pt x="4059" y="9165"/>
                  </a:lnTo>
                  <a:lnTo>
                    <a:pt x="4101" y="9165"/>
                  </a:lnTo>
                  <a:lnTo>
                    <a:pt x="4080" y="9228"/>
                  </a:lnTo>
                  <a:lnTo>
                    <a:pt x="3976" y="9249"/>
                  </a:lnTo>
                  <a:lnTo>
                    <a:pt x="3976" y="9270"/>
                  </a:lnTo>
                  <a:lnTo>
                    <a:pt x="3996" y="9291"/>
                  </a:lnTo>
                  <a:lnTo>
                    <a:pt x="4080" y="9270"/>
                  </a:lnTo>
                  <a:lnTo>
                    <a:pt x="4206" y="9186"/>
                  </a:lnTo>
                  <a:lnTo>
                    <a:pt x="4499" y="9228"/>
                  </a:lnTo>
                  <a:lnTo>
                    <a:pt x="4666" y="9186"/>
                  </a:lnTo>
                  <a:lnTo>
                    <a:pt x="4603" y="9165"/>
                  </a:lnTo>
                  <a:lnTo>
                    <a:pt x="4582" y="9061"/>
                  </a:lnTo>
                  <a:lnTo>
                    <a:pt x="4603" y="8935"/>
                  </a:lnTo>
                  <a:lnTo>
                    <a:pt x="4729" y="8873"/>
                  </a:lnTo>
                  <a:lnTo>
                    <a:pt x="4833" y="8914"/>
                  </a:lnTo>
                  <a:lnTo>
                    <a:pt x="4875" y="9019"/>
                  </a:lnTo>
                  <a:lnTo>
                    <a:pt x="4833" y="9124"/>
                  </a:lnTo>
                  <a:lnTo>
                    <a:pt x="4896" y="9186"/>
                  </a:lnTo>
                  <a:lnTo>
                    <a:pt x="4980" y="9186"/>
                  </a:lnTo>
                  <a:lnTo>
                    <a:pt x="5043" y="9061"/>
                  </a:lnTo>
                  <a:lnTo>
                    <a:pt x="4980" y="8852"/>
                  </a:lnTo>
                  <a:lnTo>
                    <a:pt x="5001" y="8726"/>
                  </a:lnTo>
                  <a:lnTo>
                    <a:pt x="5126" y="8621"/>
                  </a:lnTo>
                  <a:lnTo>
                    <a:pt x="5210" y="8621"/>
                  </a:lnTo>
                  <a:lnTo>
                    <a:pt x="5231" y="8559"/>
                  </a:lnTo>
                  <a:lnTo>
                    <a:pt x="5189" y="8496"/>
                  </a:lnTo>
                  <a:lnTo>
                    <a:pt x="5210" y="8349"/>
                  </a:lnTo>
                  <a:lnTo>
                    <a:pt x="5294" y="8308"/>
                  </a:lnTo>
                  <a:lnTo>
                    <a:pt x="5398" y="8329"/>
                  </a:lnTo>
                  <a:lnTo>
                    <a:pt x="5419" y="8391"/>
                  </a:lnTo>
                  <a:lnTo>
                    <a:pt x="5357" y="8454"/>
                  </a:lnTo>
                  <a:lnTo>
                    <a:pt x="5336" y="8621"/>
                  </a:lnTo>
                  <a:lnTo>
                    <a:pt x="5357" y="8956"/>
                  </a:lnTo>
                  <a:lnTo>
                    <a:pt x="5419" y="8998"/>
                  </a:lnTo>
                  <a:lnTo>
                    <a:pt x="5503" y="8935"/>
                  </a:lnTo>
                  <a:lnTo>
                    <a:pt x="5545" y="8831"/>
                  </a:lnTo>
                  <a:lnTo>
                    <a:pt x="5649" y="8831"/>
                  </a:lnTo>
                  <a:lnTo>
                    <a:pt x="5754" y="8726"/>
                  </a:lnTo>
                  <a:lnTo>
                    <a:pt x="5817" y="8580"/>
                  </a:lnTo>
                  <a:lnTo>
                    <a:pt x="5775" y="8475"/>
                  </a:lnTo>
                  <a:lnTo>
                    <a:pt x="5921" y="8370"/>
                  </a:lnTo>
                  <a:lnTo>
                    <a:pt x="5880" y="8287"/>
                  </a:lnTo>
                  <a:lnTo>
                    <a:pt x="5838" y="8224"/>
                  </a:lnTo>
                  <a:lnTo>
                    <a:pt x="5712" y="8057"/>
                  </a:lnTo>
                  <a:lnTo>
                    <a:pt x="5649" y="7910"/>
                  </a:lnTo>
                  <a:lnTo>
                    <a:pt x="5629" y="7638"/>
                  </a:lnTo>
                  <a:lnTo>
                    <a:pt x="5670" y="7324"/>
                  </a:lnTo>
                  <a:lnTo>
                    <a:pt x="5670" y="7115"/>
                  </a:lnTo>
                  <a:lnTo>
                    <a:pt x="5566" y="6717"/>
                  </a:lnTo>
                  <a:lnTo>
                    <a:pt x="5440" y="6529"/>
                  </a:lnTo>
                  <a:lnTo>
                    <a:pt x="5440" y="6383"/>
                  </a:lnTo>
                  <a:lnTo>
                    <a:pt x="5461" y="6194"/>
                  </a:lnTo>
                  <a:lnTo>
                    <a:pt x="5649" y="6111"/>
                  </a:lnTo>
                  <a:lnTo>
                    <a:pt x="5733" y="6111"/>
                  </a:lnTo>
                  <a:lnTo>
                    <a:pt x="5775" y="6194"/>
                  </a:lnTo>
                  <a:lnTo>
                    <a:pt x="5817" y="6132"/>
                  </a:lnTo>
                  <a:lnTo>
                    <a:pt x="5775" y="6006"/>
                  </a:lnTo>
                  <a:lnTo>
                    <a:pt x="5754" y="5922"/>
                  </a:lnTo>
                  <a:lnTo>
                    <a:pt x="5733" y="5880"/>
                  </a:lnTo>
                  <a:lnTo>
                    <a:pt x="5712" y="5776"/>
                  </a:lnTo>
                  <a:lnTo>
                    <a:pt x="5712" y="5713"/>
                  </a:lnTo>
                  <a:lnTo>
                    <a:pt x="5712" y="5650"/>
                  </a:lnTo>
                  <a:lnTo>
                    <a:pt x="5754" y="5567"/>
                  </a:lnTo>
                  <a:lnTo>
                    <a:pt x="5754" y="5546"/>
                  </a:lnTo>
                  <a:lnTo>
                    <a:pt x="5754" y="5462"/>
                  </a:lnTo>
                  <a:lnTo>
                    <a:pt x="5733" y="5399"/>
                  </a:lnTo>
                  <a:lnTo>
                    <a:pt x="5733" y="5274"/>
                  </a:lnTo>
                  <a:lnTo>
                    <a:pt x="5754" y="5190"/>
                  </a:lnTo>
                  <a:lnTo>
                    <a:pt x="5712" y="5127"/>
                  </a:lnTo>
                  <a:lnTo>
                    <a:pt x="5670" y="4876"/>
                  </a:lnTo>
                  <a:lnTo>
                    <a:pt x="5566" y="4709"/>
                  </a:lnTo>
                  <a:lnTo>
                    <a:pt x="5545" y="4709"/>
                  </a:lnTo>
                  <a:lnTo>
                    <a:pt x="5503" y="4667"/>
                  </a:lnTo>
                  <a:lnTo>
                    <a:pt x="5503" y="4437"/>
                  </a:lnTo>
                  <a:lnTo>
                    <a:pt x="5398" y="4332"/>
                  </a:lnTo>
                  <a:lnTo>
                    <a:pt x="5147" y="4081"/>
                  </a:lnTo>
                  <a:lnTo>
                    <a:pt x="5105" y="3976"/>
                  </a:lnTo>
                  <a:lnTo>
                    <a:pt x="5043" y="3788"/>
                  </a:lnTo>
                  <a:lnTo>
                    <a:pt x="5043" y="3600"/>
                  </a:lnTo>
                  <a:lnTo>
                    <a:pt x="5043" y="3558"/>
                  </a:lnTo>
                  <a:lnTo>
                    <a:pt x="4980" y="3600"/>
                  </a:lnTo>
                  <a:lnTo>
                    <a:pt x="4917" y="3600"/>
                  </a:lnTo>
                  <a:lnTo>
                    <a:pt x="4896" y="3579"/>
                  </a:lnTo>
                  <a:lnTo>
                    <a:pt x="4896" y="3558"/>
                  </a:lnTo>
                  <a:cubicBezTo>
                    <a:pt x="4854" y="3474"/>
                    <a:pt x="4812" y="3412"/>
                    <a:pt x="4750" y="3349"/>
                  </a:cubicBezTo>
                  <a:lnTo>
                    <a:pt x="4792" y="3265"/>
                  </a:lnTo>
                  <a:lnTo>
                    <a:pt x="4854" y="3160"/>
                  </a:lnTo>
                  <a:lnTo>
                    <a:pt x="4812" y="3077"/>
                  </a:lnTo>
                  <a:lnTo>
                    <a:pt x="4687" y="3077"/>
                  </a:lnTo>
                  <a:lnTo>
                    <a:pt x="4540" y="3056"/>
                  </a:lnTo>
                  <a:lnTo>
                    <a:pt x="4394" y="2888"/>
                  </a:lnTo>
                  <a:lnTo>
                    <a:pt x="4268" y="2930"/>
                  </a:lnTo>
                  <a:lnTo>
                    <a:pt x="4122" y="2847"/>
                  </a:lnTo>
                  <a:lnTo>
                    <a:pt x="4101" y="2763"/>
                  </a:lnTo>
                  <a:lnTo>
                    <a:pt x="4101" y="2658"/>
                  </a:lnTo>
                  <a:lnTo>
                    <a:pt x="4185" y="2575"/>
                  </a:lnTo>
                  <a:lnTo>
                    <a:pt x="4268" y="2575"/>
                  </a:lnTo>
                  <a:lnTo>
                    <a:pt x="4415" y="2679"/>
                  </a:lnTo>
                  <a:lnTo>
                    <a:pt x="4478" y="2721"/>
                  </a:lnTo>
                  <a:lnTo>
                    <a:pt x="4603" y="2533"/>
                  </a:lnTo>
                  <a:lnTo>
                    <a:pt x="4729" y="2428"/>
                  </a:lnTo>
                  <a:lnTo>
                    <a:pt x="4833" y="2428"/>
                  </a:lnTo>
                  <a:lnTo>
                    <a:pt x="4896" y="2470"/>
                  </a:lnTo>
                  <a:lnTo>
                    <a:pt x="4959" y="2512"/>
                  </a:lnTo>
                  <a:lnTo>
                    <a:pt x="5064" y="2470"/>
                  </a:lnTo>
                  <a:lnTo>
                    <a:pt x="5168" y="2575"/>
                  </a:lnTo>
                  <a:lnTo>
                    <a:pt x="5336" y="2721"/>
                  </a:lnTo>
                  <a:lnTo>
                    <a:pt x="5524" y="2784"/>
                  </a:lnTo>
                  <a:lnTo>
                    <a:pt x="5691" y="2847"/>
                  </a:lnTo>
                  <a:lnTo>
                    <a:pt x="5754" y="2930"/>
                  </a:lnTo>
                  <a:lnTo>
                    <a:pt x="5859" y="2972"/>
                  </a:lnTo>
                  <a:lnTo>
                    <a:pt x="5859" y="2888"/>
                  </a:lnTo>
                  <a:lnTo>
                    <a:pt x="5880" y="2784"/>
                  </a:lnTo>
                  <a:lnTo>
                    <a:pt x="5859" y="2658"/>
                  </a:lnTo>
                  <a:lnTo>
                    <a:pt x="5880" y="2470"/>
                  </a:lnTo>
                  <a:lnTo>
                    <a:pt x="5942" y="2240"/>
                  </a:lnTo>
                  <a:lnTo>
                    <a:pt x="6089" y="2031"/>
                  </a:lnTo>
                  <a:lnTo>
                    <a:pt x="6193" y="2010"/>
                  </a:lnTo>
                  <a:lnTo>
                    <a:pt x="6298" y="2031"/>
                  </a:lnTo>
                  <a:lnTo>
                    <a:pt x="6465" y="2031"/>
                  </a:lnTo>
                  <a:lnTo>
                    <a:pt x="6465" y="1989"/>
                  </a:lnTo>
                  <a:lnTo>
                    <a:pt x="6528" y="1926"/>
                  </a:lnTo>
                  <a:lnTo>
                    <a:pt x="6591" y="1947"/>
                  </a:lnTo>
                  <a:lnTo>
                    <a:pt x="6675" y="1947"/>
                  </a:lnTo>
                  <a:lnTo>
                    <a:pt x="6717" y="1905"/>
                  </a:lnTo>
                  <a:lnTo>
                    <a:pt x="6737" y="1821"/>
                  </a:lnTo>
                  <a:lnTo>
                    <a:pt x="6842" y="1779"/>
                  </a:lnTo>
                  <a:lnTo>
                    <a:pt x="6926" y="1717"/>
                  </a:lnTo>
                  <a:lnTo>
                    <a:pt x="6926" y="1612"/>
                  </a:lnTo>
                  <a:lnTo>
                    <a:pt x="6989" y="1591"/>
                  </a:lnTo>
                  <a:lnTo>
                    <a:pt x="7009" y="1507"/>
                  </a:lnTo>
                  <a:lnTo>
                    <a:pt x="6926" y="1507"/>
                  </a:lnTo>
                  <a:lnTo>
                    <a:pt x="6863" y="1591"/>
                  </a:lnTo>
                  <a:lnTo>
                    <a:pt x="6800" y="1675"/>
                  </a:lnTo>
                  <a:lnTo>
                    <a:pt x="6717" y="1675"/>
                  </a:lnTo>
                  <a:lnTo>
                    <a:pt x="6717" y="1612"/>
                  </a:lnTo>
                  <a:lnTo>
                    <a:pt x="6717" y="1528"/>
                  </a:lnTo>
                  <a:lnTo>
                    <a:pt x="6612" y="1403"/>
                  </a:lnTo>
                  <a:lnTo>
                    <a:pt x="6486" y="1319"/>
                  </a:lnTo>
                  <a:lnTo>
                    <a:pt x="6445" y="1277"/>
                  </a:lnTo>
                  <a:lnTo>
                    <a:pt x="6445" y="1110"/>
                  </a:lnTo>
                  <a:lnTo>
                    <a:pt x="6486" y="943"/>
                  </a:lnTo>
                  <a:lnTo>
                    <a:pt x="6486" y="838"/>
                  </a:lnTo>
                  <a:lnTo>
                    <a:pt x="6465" y="775"/>
                  </a:lnTo>
                  <a:lnTo>
                    <a:pt x="6445" y="796"/>
                  </a:lnTo>
                  <a:lnTo>
                    <a:pt x="6403" y="901"/>
                  </a:lnTo>
                  <a:lnTo>
                    <a:pt x="6298" y="1047"/>
                  </a:lnTo>
                  <a:lnTo>
                    <a:pt x="6131" y="1173"/>
                  </a:lnTo>
                  <a:lnTo>
                    <a:pt x="5963" y="1194"/>
                  </a:lnTo>
                  <a:lnTo>
                    <a:pt x="5901" y="1173"/>
                  </a:lnTo>
                  <a:lnTo>
                    <a:pt x="5838" y="1194"/>
                  </a:lnTo>
                  <a:lnTo>
                    <a:pt x="5733" y="1089"/>
                  </a:lnTo>
                  <a:lnTo>
                    <a:pt x="5608" y="1068"/>
                  </a:lnTo>
                  <a:lnTo>
                    <a:pt x="5419" y="984"/>
                  </a:lnTo>
                  <a:lnTo>
                    <a:pt x="5315" y="880"/>
                  </a:lnTo>
                  <a:lnTo>
                    <a:pt x="5210" y="859"/>
                  </a:lnTo>
                  <a:lnTo>
                    <a:pt x="5147" y="775"/>
                  </a:lnTo>
                  <a:lnTo>
                    <a:pt x="5001" y="671"/>
                  </a:lnTo>
                  <a:lnTo>
                    <a:pt x="4729" y="419"/>
                  </a:lnTo>
                  <a:lnTo>
                    <a:pt x="4645" y="252"/>
                  </a:lnTo>
                  <a:lnTo>
                    <a:pt x="4499" y="231"/>
                  </a:lnTo>
                  <a:lnTo>
                    <a:pt x="4310" y="64"/>
                  </a:lnTo>
                  <a:lnTo>
                    <a:pt x="42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7" name="Google Shape;9237;p65"/>
            <p:cNvSpPr/>
            <p:nvPr/>
          </p:nvSpPr>
          <p:spPr>
            <a:xfrm>
              <a:off x="4580490" y="2850992"/>
              <a:ext cx="28661" cy="38087"/>
            </a:xfrm>
            <a:custGeom>
              <a:avLst/>
              <a:gdLst/>
              <a:ahLst/>
              <a:cxnLst/>
              <a:rect l="l" t="t" r="r" b="b"/>
              <a:pathLst>
                <a:path w="2407" h="3349" extrusionOk="0">
                  <a:moveTo>
                    <a:pt x="1256" y="1"/>
                  </a:moveTo>
                  <a:lnTo>
                    <a:pt x="1005" y="126"/>
                  </a:lnTo>
                  <a:lnTo>
                    <a:pt x="628" y="189"/>
                  </a:lnTo>
                  <a:lnTo>
                    <a:pt x="419" y="377"/>
                  </a:lnTo>
                  <a:lnTo>
                    <a:pt x="210" y="419"/>
                  </a:lnTo>
                  <a:lnTo>
                    <a:pt x="21" y="586"/>
                  </a:lnTo>
                  <a:lnTo>
                    <a:pt x="0" y="712"/>
                  </a:lnTo>
                  <a:lnTo>
                    <a:pt x="0" y="733"/>
                  </a:lnTo>
                  <a:lnTo>
                    <a:pt x="105" y="649"/>
                  </a:lnTo>
                  <a:lnTo>
                    <a:pt x="293" y="691"/>
                  </a:lnTo>
                  <a:lnTo>
                    <a:pt x="210" y="712"/>
                  </a:lnTo>
                  <a:lnTo>
                    <a:pt x="419" y="921"/>
                  </a:lnTo>
                  <a:lnTo>
                    <a:pt x="565" y="1130"/>
                  </a:lnTo>
                  <a:lnTo>
                    <a:pt x="649" y="1130"/>
                  </a:lnTo>
                  <a:lnTo>
                    <a:pt x="607" y="1214"/>
                  </a:lnTo>
                  <a:lnTo>
                    <a:pt x="712" y="1319"/>
                  </a:lnTo>
                  <a:lnTo>
                    <a:pt x="733" y="1423"/>
                  </a:lnTo>
                  <a:lnTo>
                    <a:pt x="544" y="1361"/>
                  </a:lnTo>
                  <a:lnTo>
                    <a:pt x="524" y="1277"/>
                  </a:lnTo>
                  <a:lnTo>
                    <a:pt x="461" y="1381"/>
                  </a:lnTo>
                  <a:lnTo>
                    <a:pt x="398" y="1361"/>
                  </a:lnTo>
                  <a:lnTo>
                    <a:pt x="252" y="1549"/>
                  </a:lnTo>
                  <a:lnTo>
                    <a:pt x="524" y="1653"/>
                  </a:lnTo>
                  <a:lnTo>
                    <a:pt x="607" y="1633"/>
                  </a:lnTo>
                  <a:lnTo>
                    <a:pt x="649" y="1758"/>
                  </a:lnTo>
                  <a:lnTo>
                    <a:pt x="649" y="1988"/>
                  </a:lnTo>
                  <a:lnTo>
                    <a:pt x="712" y="2051"/>
                  </a:lnTo>
                  <a:lnTo>
                    <a:pt x="754" y="2009"/>
                  </a:lnTo>
                  <a:lnTo>
                    <a:pt x="858" y="2197"/>
                  </a:lnTo>
                  <a:lnTo>
                    <a:pt x="670" y="2323"/>
                  </a:lnTo>
                  <a:lnTo>
                    <a:pt x="670" y="2386"/>
                  </a:lnTo>
                  <a:lnTo>
                    <a:pt x="754" y="2469"/>
                  </a:lnTo>
                  <a:lnTo>
                    <a:pt x="754" y="2574"/>
                  </a:lnTo>
                  <a:lnTo>
                    <a:pt x="670" y="2595"/>
                  </a:lnTo>
                  <a:lnTo>
                    <a:pt x="670" y="2700"/>
                  </a:lnTo>
                  <a:lnTo>
                    <a:pt x="733" y="2804"/>
                  </a:lnTo>
                  <a:lnTo>
                    <a:pt x="670" y="2804"/>
                  </a:lnTo>
                  <a:lnTo>
                    <a:pt x="816" y="3097"/>
                  </a:lnTo>
                  <a:lnTo>
                    <a:pt x="879" y="3097"/>
                  </a:lnTo>
                  <a:lnTo>
                    <a:pt x="921" y="3223"/>
                  </a:lnTo>
                  <a:lnTo>
                    <a:pt x="963" y="3244"/>
                  </a:lnTo>
                  <a:lnTo>
                    <a:pt x="963" y="3348"/>
                  </a:lnTo>
                  <a:lnTo>
                    <a:pt x="1047" y="3306"/>
                  </a:lnTo>
                  <a:lnTo>
                    <a:pt x="1047" y="3139"/>
                  </a:lnTo>
                  <a:lnTo>
                    <a:pt x="1088" y="3223"/>
                  </a:lnTo>
                  <a:lnTo>
                    <a:pt x="1172" y="3118"/>
                  </a:lnTo>
                  <a:lnTo>
                    <a:pt x="1444" y="2888"/>
                  </a:lnTo>
                  <a:lnTo>
                    <a:pt x="1549" y="2846"/>
                  </a:lnTo>
                  <a:lnTo>
                    <a:pt x="1570" y="2909"/>
                  </a:lnTo>
                  <a:lnTo>
                    <a:pt x="1653" y="2825"/>
                  </a:lnTo>
                  <a:lnTo>
                    <a:pt x="1695" y="2825"/>
                  </a:lnTo>
                  <a:lnTo>
                    <a:pt x="1758" y="2930"/>
                  </a:lnTo>
                  <a:lnTo>
                    <a:pt x="1863" y="2909"/>
                  </a:lnTo>
                  <a:lnTo>
                    <a:pt x="1905" y="2951"/>
                  </a:lnTo>
                  <a:lnTo>
                    <a:pt x="1967" y="2909"/>
                  </a:lnTo>
                  <a:lnTo>
                    <a:pt x="1925" y="2825"/>
                  </a:lnTo>
                  <a:lnTo>
                    <a:pt x="2072" y="2741"/>
                  </a:lnTo>
                  <a:lnTo>
                    <a:pt x="2197" y="2741"/>
                  </a:lnTo>
                  <a:lnTo>
                    <a:pt x="2344" y="2532"/>
                  </a:lnTo>
                  <a:lnTo>
                    <a:pt x="2323" y="2490"/>
                  </a:lnTo>
                  <a:lnTo>
                    <a:pt x="2407" y="2428"/>
                  </a:lnTo>
                  <a:lnTo>
                    <a:pt x="2344" y="1988"/>
                  </a:lnTo>
                  <a:lnTo>
                    <a:pt x="2323" y="1988"/>
                  </a:lnTo>
                  <a:lnTo>
                    <a:pt x="2281" y="2009"/>
                  </a:lnTo>
                  <a:lnTo>
                    <a:pt x="2281" y="1884"/>
                  </a:lnTo>
                  <a:lnTo>
                    <a:pt x="2197" y="1486"/>
                  </a:lnTo>
                  <a:lnTo>
                    <a:pt x="2114" y="1381"/>
                  </a:lnTo>
                  <a:lnTo>
                    <a:pt x="2114" y="1130"/>
                  </a:lnTo>
                  <a:lnTo>
                    <a:pt x="1779" y="712"/>
                  </a:lnTo>
                  <a:lnTo>
                    <a:pt x="1465" y="398"/>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8" name="Google Shape;9238;p65"/>
            <p:cNvSpPr/>
            <p:nvPr/>
          </p:nvSpPr>
          <p:spPr>
            <a:xfrm>
              <a:off x="4566534" y="2807208"/>
              <a:ext cx="32650" cy="53553"/>
            </a:xfrm>
            <a:custGeom>
              <a:avLst/>
              <a:gdLst/>
              <a:ahLst/>
              <a:cxnLst/>
              <a:rect l="l" t="t" r="r" b="b"/>
              <a:pathLst>
                <a:path w="2742" h="4709" extrusionOk="0">
                  <a:moveTo>
                    <a:pt x="2260" y="1"/>
                  </a:moveTo>
                  <a:lnTo>
                    <a:pt x="2177" y="42"/>
                  </a:lnTo>
                  <a:lnTo>
                    <a:pt x="2177" y="168"/>
                  </a:lnTo>
                  <a:lnTo>
                    <a:pt x="2177" y="273"/>
                  </a:lnTo>
                  <a:lnTo>
                    <a:pt x="2240" y="377"/>
                  </a:lnTo>
                  <a:lnTo>
                    <a:pt x="2177" y="482"/>
                  </a:lnTo>
                  <a:lnTo>
                    <a:pt x="2093" y="482"/>
                  </a:lnTo>
                  <a:lnTo>
                    <a:pt x="1988" y="607"/>
                  </a:lnTo>
                  <a:lnTo>
                    <a:pt x="1988" y="733"/>
                  </a:lnTo>
                  <a:lnTo>
                    <a:pt x="1737" y="921"/>
                  </a:lnTo>
                  <a:lnTo>
                    <a:pt x="1612" y="921"/>
                  </a:lnTo>
                  <a:lnTo>
                    <a:pt x="1528" y="1005"/>
                  </a:lnTo>
                  <a:lnTo>
                    <a:pt x="1633" y="1089"/>
                  </a:lnTo>
                  <a:lnTo>
                    <a:pt x="1779" y="1214"/>
                  </a:lnTo>
                  <a:lnTo>
                    <a:pt x="1779" y="1298"/>
                  </a:lnTo>
                  <a:lnTo>
                    <a:pt x="1716" y="1444"/>
                  </a:lnTo>
                  <a:lnTo>
                    <a:pt x="1570" y="1423"/>
                  </a:lnTo>
                  <a:lnTo>
                    <a:pt x="1319" y="1444"/>
                  </a:lnTo>
                  <a:lnTo>
                    <a:pt x="1193" y="1402"/>
                  </a:lnTo>
                  <a:lnTo>
                    <a:pt x="1089" y="1444"/>
                  </a:lnTo>
                  <a:lnTo>
                    <a:pt x="1005" y="1361"/>
                  </a:lnTo>
                  <a:lnTo>
                    <a:pt x="942" y="1319"/>
                  </a:lnTo>
                  <a:lnTo>
                    <a:pt x="838" y="1151"/>
                  </a:lnTo>
                  <a:lnTo>
                    <a:pt x="691" y="1298"/>
                  </a:lnTo>
                  <a:lnTo>
                    <a:pt x="691" y="1465"/>
                  </a:lnTo>
                  <a:lnTo>
                    <a:pt x="691" y="1528"/>
                  </a:lnTo>
                  <a:lnTo>
                    <a:pt x="649" y="1633"/>
                  </a:lnTo>
                  <a:lnTo>
                    <a:pt x="566" y="1926"/>
                  </a:lnTo>
                  <a:lnTo>
                    <a:pt x="461" y="1967"/>
                  </a:lnTo>
                  <a:lnTo>
                    <a:pt x="356" y="2156"/>
                  </a:lnTo>
                  <a:lnTo>
                    <a:pt x="210" y="2260"/>
                  </a:lnTo>
                  <a:lnTo>
                    <a:pt x="210" y="2365"/>
                  </a:lnTo>
                  <a:lnTo>
                    <a:pt x="147" y="2511"/>
                  </a:lnTo>
                  <a:lnTo>
                    <a:pt x="1" y="2616"/>
                  </a:lnTo>
                  <a:lnTo>
                    <a:pt x="1" y="2972"/>
                  </a:lnTo>
                  <a:lnTo>
                    <a:pt x="22" y="3014"/>
                  </a:lnTo>
                  <a:lnTo>
                    <a:pt x="43" y="2993"/>
                  </a:lnTo>
                  <a:lnTo>
                    <a:pt x="84" y="3202"/>
                  </a:lnTo>
                  <a:lnTo>
                    <a:pt x="168" y="3139"/>
                  </a:lnTo>
                  <a:lnTo>
                    <a:pt x="168" y="3034"/>
                  </a:lnTo>
                  <a:lnTo>
                    <a:pt x="315" y="3118"/>
                  </a:lnTo>
                  <a:lnTo>
                    <a:pt x="356" y="3202"/>
                  </a:lnTo>
                  <a:lnTo>
                    <a:pt x="545" y="3181"/>
                  </a:lnTo>
                  <a:lnTo>
                    <a:pt x="587" y="3097"/>
                  </a:lnTo>
                  <a:lnTo>
                    <a:pt x="670" y="3097"/>
                  </a:lnTo>
                  <a:lnTo>
                    <a:pt x="649" y="3181"/>
                  </a:lnTo>
                  <a:lnTo>
                    <a:pt x="566" y="3223"/>
                  </a:lnTo>
                  <a:lnTo>
                    <a:pt x="649" y="3348"/>
                  </a:lnTo>
                  <a:lnTo>
                    <a:pt x="524" y="3558"/>
                  </a:lnTo>
                  <a:lnTo>
                    <a:pt x="524" y="3851"/>
                  </a:lnTo>
                  <a:lnTo>
                    <a:pt x="545" y="3913"/>
                  </a:lnTo>
                  <a:lnTo>
                    <a:pt x="775" y="3913"/>
                  </a:lnTo>
                  <a:lnTo>
                    <a:pt x="880" y="3851"/>
                  </a:lnTo>
                  <a:lnTo>
                    <a:pt x="754" y="3955"/>
                  </a:lnTo>
                  <a:lnTo>
                    <a:pt x="608" y="3955"/>
                  </a:lnTo>
                  <a:lnTo>
                    <a:pt x="545" y="4143"/>
                  </a:lnTo>
                  <a:lnTo>
                    <a:pt x="524" y="4374"/>
                  </a:lnTo>
                  <a:lnTo>
                    <a:pt x="482" y="4478"/>
                  </a:lnTo>
                  <a:lnTo>
                    <a:pt x="545" y="4478"/>
                  </a:lnTo>
                  <a:lnTo>
                    <a:pt x="649" y="4436"/>
                  </a:lnTo>
                  <a:lnTo>
                    <a:pt x="775" y="4478"/>
                  </a:lnTo>
                  <a:lnTo>
                    <a:pt x="670" y="4646"/>
                  </a:lnTo>
                  <a:lnTo>
                    <a:pt x="691" y="4708"/>
                  </a:lnTo>
                  <a:lnTo>
                    <a:pt x="838" y="4604"/>
                  </a:lnTo>
                  <a:lnTo>
                    <a:pt x="900" y="4667"/>
                  </a:lnTo>
                  <a:lnTo>
                    <a:pt x="1005" y="4541"/>
                  </a:lnTo>
                  <a:lnTo>
                    <a:pt x="963" y="4478"/>
                  </a:lnTo>
                  <a:lnTo>
                    <a:pt x="1047" y="4436"/>
                  </a:lnTo>
                  <a:lnTo>
                    <a:pt x="1172" y="4562"/>
                  </a:lnTo>
                  <a:lnTo>
                    <a:pt x="1193" y="4436"/>
                  </a:lnTo>
                  <a:lnTo>
                    <a:pt x="1382" y="4269"/>
                  </a:lnTo>
                  <a:lnTo>
                    <a:pt x="1591" y="4227"/>
                  </a:lnTo>
                  <a:lnTo>
                    <a:pt x="1800" y="4039"/>
                  </a:lnTo>
                  <a:lnTo>
                    <a:pt x="2177" y="3976"/>
                  </a:lnTo>
                  <a:lnTo>
                    <a:pt x="2428" y="3851"/>
                  </a:lnTo>
                  <a:lnTo>
                    <a:pt x="2344" y="3725"/>
                  </a:lnTo>
                  <a:lnTo>
                    <a:pt x="1926" y="3495"/>
                  </a:lnTo>
                  <a:lnTo>
                    <a:pt x="1884" y="3390"/>
                  </a:lnTo>
                  <a:lnTo>
                    <a:pt x="1654" y="3348"/>
                  </a:lnTo>
                  <a:lnTo>
                    <a:pt x="1612" y="3202"/>
                  </a:lnTo>
                  <a:lnTo>
                    <a:pt x="1654" y="3118"/>
                  </a:lnTo>
                  <a:lnTo>
                    <a:pt x="1633" y="2993"/>
                  </a:lnTo>
                  <a:lnTo>
                    <a:pt x="1633" y="2867"/>
                  </a:lnTo>
                  <a:lnTo>
                    <a:pt x="1800" y="2762"/>
                  </a:lnTo>
                  <a:lnTo>
                    <a:pt x="1821" y="2616"/>
                  </a:lnTo>
                  <a:lnTo>
                    <a:pt x="1947" y="2574"/>
                  </a:lnTo>
                  <a:lnTo>
                    <a:pt x="2051" y="2574"/>
                  </a:lnTo>
                  <a:lnTo>
                    <a:pt x="2093" y="2490"/>
                  </a:lnTo>
                  <a:lnTo>
                    <a:pt x="2156" y="2449"/>
                  </a:lnTo>
                  <a:lnTo>
                    <a:pt x="2135" y="2344"/>
                  </a:lnTo>
                  <a:lnTo>
                    <a:pt x="2428" y="2051"/>
                  </a:lnTo>
                  <a:lnTo>
                    <a:pt x="2407" y="1988"/>
                  </a:lnTo>
                  <a:lnTo>
                    <a:pt x="2553" y="1863"/>
                  </a:lnTo>
                  <a:lnTo>
                    <a:pt x="2574" y="1737"/>
                  </a:lnTo>
                  <a:lnTo>
                    <a:pt x="2512" y="1654"/>
                  </a:lnTo>
                  <a:lnTo>
                    <a:pt x="2512" y="1361"/>
                  </a:lnTo>
                  <a:lnTo>
                    <a:pt x="2365" y="1256"/>
                  </a:lnTo>
                  <a:lnTo>
                    <a:pt x="2365" y="1110"/>
                  </a:lnTo>
                  <a:lnTo>
                    <a:pt x="2449" y="817"/>
                  </a:lnTo>
                  <a:lnTo>
                    <a:pt x="2449" y="691"/>
                  </a:lnTo>
                  <a:lnTo>
                    <a:pt x="2532" y="691"/>
                  </a:lnTo>
                  <a:lnTo>
                    <a:pt x="2721" y="482"/>
                  </a:lnTo>
                  <a:lnTo>
                    <a:pt x="2742" y="482"/>
                  </a:lnTo>
                  <a:lnTo>
                    <a:pt x="2637" y="356"/>
                  </a:lnTo>
                  <a:lnTo>
                    <a:pt x="2616" y="293"/>
                  </a:lnTo>
                  <a:lnTo>
                    <a:pt x="2428" y="273"/>
                  </a:lnTo>
                  <a:lnTo>
                    <a:pt x="2365" y="189"/>
                  </a:lnTo>
                  <a:lnTo>
                    <a:pt x="2365" y="84"/>
                  </a:lnTo>
                  <a:lnTo>
                    <a:pt x="226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39" name="Google Shape;9239;p65"/>
            <p:cNvSpPr/>
            <p:nvPr/>
          </p:nvSpPr>
          <p:spPr>
            <a:xfrm>
              <a:off x="4301938" y="2737722"/>
              <a:ext cx="211787" cy="95438"/>
            </a:xfrm>
            <a:custGeom>
              <a:avLst/>
              <a:gdLst/>
              <a:ahLst/>
              <a:cxnLst/>
              <a:rect l="l" t="t" r="r" b="b"/>
              <a:pathLst>
                <a:path w="17786" h="8392" extrusionOk="0">
                  <a:moveTo>
                    <a:pt x="5232" y="1"/>
                  </a:moveTo>
                  <a:lnTo>
                    <a:pt x="5169" y="85"/>
                  </a:lnTo>
                  <a:lnTo>
                    <a:pt x="5169" y="147"/>
                  </a:lnTo>
                  <a:lnTo>
                    <a:pt x="5190" y="252"/>
                  </a:lnTo>
                  <a:lnTo>
                    <a:pt x="5169" y="336"/>
                  </a:lnTo>
                  <a:lnTo>
                    <a:pt x="5085" y="336"/>
                  </a:lnTo>
                  <a:lnTo>
                    <a:pt x="5002" y="357"/>
                  </a:lnTo>
                  <a:lnTo>
                    <a:pt x="4918" y="461"/>
                  </a:lnTo>
                  <a:lnTo>
                    <a:pt x="4918" y="545"/>
                  </a:lnTo>
                  <a:lnTo>
                    <a:pt x="4813" y="670"/>
                  </a:lnTo>
                  <a:lnTo>
                    <a:pt x="4813" y="963"/>
                  </a:lnTo>
                  <a:lnTo>
                    <a:pt x="4855" y="1089"/>
                  </a:lnTo>
                  <a:lnTo>
                    <a:pt x="5023" y="1152"/>
                  </a:lnTo>
                  <a:lnTo>
                    <a:pt x="5085" y="1214"/>
                  </a:lnTo>
                  <a:lnTo>
                    <a:pt x="5190" y="1256"/>
                  </a:lnTo>
                  <a:lnTo>
                    <a:pt x="5211" y="1340"/>
                  </a:lnTo>
                  <a:lnTo>
                    <a:pt x="5190" y="1507"/>
                  </a:lnTo>
                  <a:lnTo>
                    <a:pt x="5190" y="1696"/>
                  </a:lnTo>
                  <a:lnTo>
                    <a:pt x="5295" y="1779"/>
                  </a:lnTo>
                  <a:lnTo>
                    <a:pt x="5378" y="1863"/>
                  </a:lnTo>
                  <a:lnTo>
                    <a:pt x="5232" y="2010"/>
                  </a:lnTo>
                  <a:lnTo>
                    <a:pt x="5043" y="2030"/>
                  </a:lnTo>
                  <a:lnTo>
                    <a:pt x="4960" y="2010"/>
                  </a:lnTo>
                  <a:lnTo>
                    <a:pt x="4918" y="2072"/>
                  </a:lnTo>
                  <a:lnTo>
                    <a:pt x="4813" y="2072"/>
                  </a:lnTo>
                  <a:lnTo>
                    <a:pt x="4709" y="2010"/>
                  </a:lnTo>
                  <a:lnTo>
                    <a:pt x="4479" y="2010"/>
                  </a:lnTo>
                  <a:lnTo>
                    <a:pt x="4374" y="2030"/>
                  </a:lnTo>
                  <a:lnTo>
                    <a:pt x="4290" y="1989"/>
                  </a:lnTo>
                  <a:lnTo>
                    <a:pt x="4186" y="1968"/>
                  </a:lnTo>
                  <a:lnTo>
                    <a:pt x="4081" y="1968"/>
                  </a:lnTo>
                  <a:lnTo>
                    <a:pt x="3955" y="2072"/>
                  </a:lnTo>
                  <a:lnTo>
                    <a:pt x="3851" y="2093"/>
                  </a:lnTo>
                  <a:lnTo>
                    <a:pt x="3767" y="2135"/>
                  </a:lnTo>
                  <a:lnTo>
                    <a:pt x="3558" y="2030"/>
                  </a:lnTo>
                  <a:lnTo>
                    <a:pt x="3453" y="1968"/>
                  </a:lnTo>
                  <a:lnTo>
                    <a:pt x="3181" y="1800"/>
                  </a:lnTo>
                  <a:lnTo>
                    <a:pt x="3139" y="1717"/>
                  </a:lnTo>
                  <a:lnTo>
                    <a:pt x="3118" y="1612"/>
                  </a:lnTo>
                  <a:lnTo>
                    <a:pt x="3077" y="1549"/>
                  </a:lnTo>
                  <a:lnTo>
                    <a:pt x="2888" y="1549"/>
                  </a:lnTo>
                  <a:lnTo>
                    <a:pt x="2805" y="1591"/>
                  </a:lnTo>
                  <a:lnTo>
                    <a:pt x="2700" y="1591"/>
                  </a:lnTo>
                  <a:lnTo>
                    <a:pt x="2658" y="1612"/>
                  </a:lnTo>
                  <a:lnTo>
                    <a:pt x="2512" y="1612"/>
                  </a:lnTo>
                  <a:lnTo>
                    <a:pt x="2470" y="1549"/>
                  </a:lnTo>
                  <a:lnTo>
                    <a:pt x="2428" y="1486"/>
                  </a:lnTo>
                  <a:lnTo>
                    <a:pt x="2365" y="1382"/>
                  </a:lnTo>
                  <a:lnTo>
                    <a:pt x="2344" y="1382"/>
                  </a:lnTo>
                  <a:lnTo>
                    <a:pt x="2261" y="1445"/>
                  </a:lnTo>
                  <a:lnTo>
                    <a:pt x="2030" y="1445"/>
                  </a:lnTo>
                  <a:lnTo>
                    <a:pt x="1905" y="1466"/>
                  </a:lnTo>
                  <a:lnTo>
                    <a:pt x="1717" y="1486"/>
                  </a:lnTo>
                  <a:lnTo>
                    <a:pt x="1633" y="1549"/>
                  </a:lnTo>
                  <a:lnTo>
                    <a:pt x="1549" y="1675"/>
                  </a:lnTo>
                  <a:lnTo>
                    <a:pt x="1466" y="1717"/>
                  </a:lnTo>
                  <a:lnTo>
                    <a:pt x="1298" y="1675"/>
                  </a:lnTo>
                  <a:lnTo>
                    <a:pt x="1256" y="1717"/>
                  </a:lnTo>
                  <a:lnTo>
                    <a:pt x="1256" y="1800"/>
                  </a:lnTo>
                  <a:lnTo>
                    <a:pt x="1319" y="1863"/>
                  </a:lnTo>
                  <a:lnTo>
                    <a:pt x="1256" y="1884"/>
                  </a:lnTo>
                  <a:lnTo>
                    <a:pt x="1193" y="2010"/>
                  </a:lnTo>
                  <a:lnTo>
                    <a:pt x="1110" y="2030"/>
                  </a:lnTo>
                  <a:lnTo>
                    <a:pt x="1005" y="2114"/>
                  </a:lnTo>
                  <a:lnTo>
                    <a:pt x="1005" y="2198"/>
                  </a:lnTo>
                  <a:lnTo>
                    <a:pt x="838" y="2282"/>
                  </a:lnTo>
                  <a:lnTo>
                    <a:pt x="817" y="2386"/>
                  </a:lnTo>
                  <a:lnTo>
                    <a:pt x="796" y="2512"/>
                  </a:lnTo>
                  <a:lnTo>
                    <a:pt x="608" y="2554"/>
                  </a:lnTo>
                  <a:lnTo>
                    <a:pt x="503" y="2658"/>
                  </a:lnTo>
                  <a:lnTo>
                    <a:pt x="482" y="2742"/>
                  </a:lnTo>
                  <a:lnTo>
                    <a:pt x="210" y="2721"/>
                  </a:lnTo>
                  <a:lnTo>
                    <a:pt x="105" y="2763"/>
                  </a:lnTo>
                  <a:lnTo>
                    <a:pt x="1" y="2972"/>
                  </a:lnTo>
                  <a:lnTo>
                    <a:pt x="1" y="3014"/>
                  </a:lnTo>
                  <a:lnTo>
                    <a:pt x="43" y="3056"/>
                  </a:lnTo>
                  <a:lnTo>
                    <a:pt x="43" y="3181"/>
                  </a:lnTo>
                  <a:lnTo>
                    <a:pt x="64" y="3223"/>
                  </a:lnTo>
                  <a:lnTo>
                    <a:pt x="105" y="3286"/>
                  </a:lnTo>
                  <a:lnTo>
                    <a:pt x="147" y="3286"/>
                  </a:lnTo>
                  <a:lnTo>
                    <a:pt x="147" y="3244"/>
                  </a:lnTo>
                  <a:lnTo>
                    <a:pt x="168" y="3244"/>
                  </a:lnTo>
                  <a:lnTo>
                    <a:pt x="189" y="3286"/>
                  </a:lnTo>
                  <a:lnTo>
                    <a:pt x="189" y="3370"/>
                  </a:lnTo>
                  <a:lnTo>
                    <a:pt x="210" y="3453"/>
                  </a:lnTo>
                  <a:lnTo>
                    <a:pt x="294" y="3495"/>
                  </a:lnTo>
                  <a:lnTo>
                    <a:pt x="336" y="3537"/>
                  </a:lnTo>
                  <a:lnTo>
                    <a:pt x="461" y="3642"/>
                  </a:lnTo>
                  <a:lnTo>
                    <a:pt x="566" y="3704"/>
                  </a:lnTo>
                  <a:lnTo>
                    <a:pt x="629" y="3788"/>
                  </a:lnTo>
                  <a:lnTo>
                    <a:pt x="629" y="3851"/>
                  </a:lnTo>
                  <a:lnTo>
                    <a:pt x="670" y="3914"/>
                  </a:lnTo>
                  <a:lnTo>
                    <a:pt x="796" y="3997"/>
                  </a:lnTo>
                  <a:lnTo>
                    <a:pt x="838" y="3997"/>
                  </a:lnTo>
                  <a:lnTo>
                    <a:pt x="859" y="3914"/>
                  </a:lnTo>
                  <a:lnTo>
                    <a:pt x="901" y="3872"/>
                  </a:lnTo>
                  <a:lnTo>
                    <a:pt x="1026" y="3809"/>
                  </a:lnTo>
                  <a:lnTo>
                    <a:pt x="1131" y="3809"/>
                  </a:lnTo>
                  <a:lnTo>
                    <a:pt x="1152" y="3872"/>
                  </a:lnTo>
                  <a:lnTo>
                    <a:pt x="1235" y="3976"/>
                  </a:lnTo>
                  <a:lnTo>
                    <a:pt x="1319" y="3997"/>
                  </a:lnTo>
                  <a:lnTo>
                    <a:pt x="1361" y="3976"/>
                  </a:lnTo>
                  <a:lnTo>
                    <a:pt x="1424" y="3914"/>
                  </a:lnTo>
                  <a:lnTo>
                    <a:pt x="1528" y="3914"/>
                  </a:lnTo>
                  <a:lnTo>
                    <a:pt x="1612" y="3955"/>
                  </a:lnTo>
                  <a:lnTo>
                    <a:pt x="1654" y="4018"/>
                  </a:lnTo>
                  <a:lnTo>
                    <a:pt x="1738" y="4060"/>
                  </a:lnTo>
                  <a:lnTo>
                    <a:pt x="1842" y="4123"/>
                  </a:lnTo>
                  <a:lnTo>
                    <a:pt x="1884" y="4207"/>
                  </a:lnTo>
                  <a:lnTo>
                    <a:pt x="1905" y="4311"/>
                  </a:lnTo>
                  <a:lnTo>
                    <a:pt x="1947" y="4416"/>
                  </a:lnTo>
                  <a:lnTo>
                    <a:pt x="1989" y="4499"/>
                  </a:lnTo>
                  <a:lnTo>
                    <a:pt x="2051" y="4604"/>
                  </a:lnTo>
                  <a:lnTo>
                    <a:pt x="2135" y="4646"/>
                  </a:lnTo>
                  <a:lnTo>
                    <a:pt x="2198" y="4709"/>
                  </a:lnTo>
                  <a:lnTo>
                    <a:pt x="2282" y="4834"/>
                  </a:lnTo>
                  <a:lnTo>
                    <a:pt x="2344" y="4897"/>
                  </a:lnTo>
                  <a:lnTo>
                    <a:pt x="2344" y="5023"/>
                  </a:lnTo>
                  <a:lnTo>
                    <a:pt x="2302" y="5106"/>
                  </a:lnTo>
                  <a:lnTo>
                    <a:pt x="2344" y="5232"/>
                  </a:lnTo>
                  <a:lnTo>
                    <a:pt x="2407" y="5315"/>
                  </a:lnTo>
                  <a:lnTo>
                    <a:pt x="2365" y="5420"/>
                  </a:lnTo>
                  <a:lnTo>
                    <a:pt x="2282" y="5483"/>
                  </a:lnTo>
                  <a:lnTo>
                    <a:pt x="2261" y="5546"/>
                  </a:lnTo>
                  <a:lnTo>
                    <a:pt x="2261" y="5629"/>
                  </a:lnTo>
                  <a:lnTo>
                    <a:pt x="2282" y="5734"/>
                  </a:lnTo>
                  <a:lnTo>
                    <a:pt x="2407" y="5901"/>
                  </a:lnTo>
                  <a:lnTo>
                    <a:pt x="2512" y="5985"/>
                  </a:lnTo>
                  <a:lnTo>
                    <a:pt x="3098" y="6111"/>
                  </a:lnTo>
                  <a:lnTo>
                    <a:pt x="3349" y="6090"/>
                  </a:lnTo>
                  <a:lnTo>
                    <a:pt x="3516" y="6090"/>
                  </a:lnTo>
                  <a:lnTo>
                    <a:pt x="3558" y="6048"/>
                  </a:lnTo>
                  <a:lnTo>
                    <a:pt x="3600" y="6048"/>
                  </a:lnTo>
                  <a:lnTo>
                    <a:pt x="3976" y="6111"/>
                  </a:lnTo>
                  <a:lnTo>
                    <a:pt x="4165" y="6257"/>
                  </a:lnTo>
                  <a:lnTo>
                    <a:pt x="4227" y="6299"/>
                  </a:lnTo>
                  <a:lnTo>
                    <a:pt x="4332" y="6320"/>
                  </a:lnTo>
                  <a:lnTo>
                    <a:pt x="4437" y="6320"/>
                  </a:lnTo>
                  <a:lnTo>
                    <a:pt x="4646" y="6487"/>
                  </a:lnTo>
                  <a:lnTo>
                    <a:pt x="4792" y="6571"/>
                  </a:lnTo>
                  <a:lnTo>
                    <a:pt x="5023" y="6571"/>
                  </a:lnTo>
                  <a:lnTo>
                    <a:pt x="5043" y="6675"/>
                  </a:lnTo>
                  <a:lnTo>
                    <a:pt x="5085" y="6738"/>
                  </a:lnTo>
                  <a:lnTo>
                    <a:pt x="5127" y="6738"/>
                  </a:lnTo>
                  <a:lnTo>
                    <a:pt x="5211" y="6780"/>
                  </a:lnTo>
                  <a:lnTo>
                    <a:pt x="5315" y="6885"/>
                  </a:lnTo>
                  <a:lnTo>
                    <a:pt x="5315" y="6948"/>
                  </a:lnTo>
                  <a:lnTo>
                    <a:pt x="5378" y="7115"/>
                  </a:lnTo>
                  <a:lnTo>
                    <a:pt x="5483" y="7240"/>
                  </a:lnTo>
                  <a:lnTo>
                    <a:pt x="5608" y="7408"/>
                  </a:lnTo>
                  <a:lnTo>
                    <a:pt x="5650" y="7533"/>
                  </a:lnTo>
                  <a:lnTo>
                    <a:pt x="5797" y="7784"/>
                  </a:lnTo>
                  <a:lnTo>
                    <a:pt x="5901" y="7826"/>
                  </a:lnTo>
                  <a:lnTo>
                    <a:pt x="6006" y="7784"/>
                  </a:lnTo>
                  <a:lnTo>
                    <a:pt x="6236" y="7764"/>
                  </a:lnTo>
                  <a:lnTo>
                    <a:pt x="6487" y="7784"/>
                  </a:lnTo>
                  <a:lnTo>
                    <a:pt x="6843" y="7764"/>
                  </a:lnTo>
                  <a:lnTo>
                    <a:pt x="7324" y="7826"/>
                  </a:lnTo>
                  <a:lnTo>
                    <a:pt x="7596" y="7784"/>
                  </a:lnTo>
                  <a:lnTo>
                    <a:pt x="7784" y="7722"/>
                  </a:lnTo>
                  <a:lnTo>
                    <a:pt x="7826" y="7659"/>
                  </a:lnTo>
                  <a:lnTo>
                    <a:pt x="7889" y="7617"/>
                  </a:lnTo>
                  <a:lnTo>
                    <a:pt x="7952" y="7638"/>
                  </a:lnTo>
                  <a:lnTo>
                    <a:pt x="8328" y="7638"/>
                  </a:lnTo>
                  <a:lnTo>
                    <a:pt x="8747" y="7659"/>
                  </a:lnTo>
                  <a:lnTo>
                    <a:pt x="8872" y="7680"/>
                  </a:lnTo>
                  <a:lnTo>
                    <a:pt x="9082" y="7868"/>
                  </a:lnTo>
                  <a:lnTo>
                    <a:pt x="9458" y="8036"/>
                  </a:lnTo>
                  <a:lnTo>
                    <a:pt x="9814" y="8161"/>
                  </a:lnTo>
                  <a:lnTo>
                    <a:pt x="9981" y="8182"/>
                  </a:lnTo>
                  <a:lnTo>
                    <a:pt x="10191" y="8287"/>
                  </a:lnTo>
                  <a:lnTo>
                    <a:pt x="10358" y="8266"/>
                  </a:lnTo>
                  <a:lnTo>
                    <a:pt x="10630" y="8182"/>
                  </a:lnTo>
                  <a:lnTo>
                    <a:pt x="10651" y="8287"/>
                  </a:lnTo>
                  <a:lnTo>
                    <a:pt x="10651" y="8349"/>
                  </a:lnTo>
                  <a:lnTo>
                    <a:pt x="10797" y="8391"/>
                  </a:lnTo>
                  <a:lnTo>
                    <a:pt x="10944" y="8391"/>
                  </a:lnTo>
                  <a:lnTo>
                    <a:pt x="11049" y="8287"/>
                  </a:lnTo>
                  <a:lnTo>
                    <a:pt x="11300" y="8098"/>
                  </a:lnTo>
                  <a:lnTo>
                    <a:pt x="11467" y="7931"/>
                  </a:lnTo>
                  <a:lnTo>
                    <a:pt x="11781" y="7826"/>
                  </a:lnTo>
                  <a:lnTo>
                    <a:pt x="12199" y="7659"/>
                  </a:lnTo>
                  <a:lnTo>
                    <a:pt x="12367" y="7617"/>
                  </a:lnTo>
                  <a:lnTo>
                    <a:pt x="12555" y="7554"/>
                  </a:lnTo>
                  <a:lnTo>
                    <a:pt x="12806" y="7533"/>
                  </a:lnTo>
                  <a:lnTo>
                    <a:pt x="12953" y="7533"/>
                  </a:lnTo>
                  <a:lnTo>
                    <a:pt x="13120" y="7408"/>
                  </a:lnTo>
                  <a:lnTo>
                    <a:pt x="13266" y="7303"/>
                  </a:lnTo>
                  <a:lnTo>
                    <a:pt x="13392" y="7303"/>
                  </a:lnTo>
                  <a:lnTo>
                    <a:pt x="13580" y="7240"/>
                  </a:lnTo>
                  <a:lnTo>
                    <a:pt x="13685" y="7240"/>
                  </a:lnTo>
                  <a:lnTo>
                    <a:pt x="13769" y="7031"/>
                  </a:lnTo>
                  <a:lnTo>
                    <a:pt x="13894" y="6801"/>
                  </a:lnTo>
                  <a:lnTo>
                    <a:pt x="14166" y="6508"/>
                  </a:lnTo>
                  <a:lnTo>
                    <a:pt x="14229" y="6403"/>
                  </a:lnTo>
                  <a:lnTo>
                    <a:pt x="14292" y="6299"/>
                  </a:lnTo>
                  <a:lnTo>
                    <a:pt x="14292" y="6215"/>
                  </a:lnTo>
                  <a:lnTo>
                    <a:pt x="14062" y="6090"/>
                  </a:lnTo>
                  <a:lnTo>
                    <a:pt x="13790" y="5901"/>
                  </a:lnTo>
                  <a:lnTo>
                    <a:pt x="13810" y="5839"/>
                  </a:lnTo>
                  <a:lnTo>
                    <a:pt x="13790" y="5692"/>
                  </a:lnTo>
                  <a:lnTo>
                    <a:pt x="13790" y="5462"/>
                  </a:lnTo>
                  <a:lnTo>
                    <a:pt x="13894" y="5336"/>
                  </a:lnTo>
                  <a:lnTo>
                    <a:pt x="14020" y="5232"/>
                  </a:lnTo>
                  <a:lnTo>
                    <a:pt x="14229" y="5169"/>
                  </a:lnTo>
                  <a:lnTo>
                    <a:pt x="14396" y="5211"/>
                  </a:lnTo>
                  <a:lnTo>
                    <a:pt x="14522" y="5274"/>
                  </a:lnTo>
                  <a:lnTo>
                    <a:pt x="14710" y="5357"/>
                  </a:lnTo>
                  <a:lnTo>
                    <a:pt x="14836" y="5378"/>
                  </a:lnTo>
                  <a:lnTo>
                    <a:pt x="14961" y="5441"/>
                  </a:lnTo>
                  <a:lnTo>
                    <a:pt x="15024" y="5441"/>
                  </a:lnTo>
                  <a:lnTo>
                    <a:pt x="15045" y="5336"/>
                  </a:lnTo>
                  <a:lnTo>
                    <a:pt x="15129" y="5253"/>
                  </a:lnTo>
                  <a:lnTo>
                    <a:pt x="15254" y="5148"/>
                  </a:lnTo>
                  <a:lnTo>
                    <a:pt x="15359" y="5064"/>
                  </a:lnTo>
                  <a:lnTo>
                    <a:pt x="15463" y="4855"/>
                  </a:lnTo>
                  <a:lnTo>
                    <a:pt x="15547" y="4813"/>
                  </a:lnTo>
                  <a:lnTo>
                    <a:pt x="15673" y="4834"/>
                  </a:lnTo>
                  <a:lnTo>
                    <a:pt x="15840" y="4834"/>
                  </a:lnTo>
                  <a:lnTo>
                    <a:pt x="16070" y="4646"/>
                  </a:lnTo>
                  <a:lnTo>
                    <a:pt x="16196" y="4625"/>
                  </a:lnTo>
                  <a:lnTo>
                    <a:pt x="16259" y="4541"/>
                  </a:lnTo>
                  <a:lnTo>
                    <a:pt x="16259" y="4437"/>
                  </a:lnTo>
                  <a:lnTo>
                    <a:pt x="16279" y="4269"/>
                  </a:lnTo>
                  <a:lnTo>
                    <a:pt x="16384" y="4102"/>
                  </a:lnTo>
                  <a:lnTo>
                    <a:pt x="16426" y="4018"/>
                  </a:lnTo>
                  <a:lnTo>
                    <a:pt x="16489" y="4060"/>
                  </a:lnTo>
                  <a:lnTo>
                    <a:pt x="16551" y="4018"/>
                  </a:lnTo>
                  <a:lnTo>
                    <a:pt x="16614" y="3976"/>
                  </a:lnTo>
                  <a:lnTo>
                    <a:pt x="16614" y="3872"/>
                  </a:lnTo>
                  <a:lnTo>
                    <a:pt x="16677" y="3851"/>
                  </a:lnTo>
                  <a:lnTo>
                    <a:pt x="16782" y="3914"/>
                  </a:lnTo>
                  <a:lnTo>
                    <a:pt x="16844" y="3872"/>
                  </a:lnTo>
                  <a:lnTo>
                    <a:pt x="17012" y="3746"/>
                  </a:lnTo>
                  <a:lnTo>
                    <a:pt x="17116" y="3600"/>
                  </a:lnTo>
                  <a:lnTo>
                    <a:pt x="17221" y="3579"/>
                  </a:lnTo>
                  <a:lnTo>
                    <a:pt x="17367" y="3662"/>
                  </a:lnTo>
                  <a:lnTo>
                    <a:pt x="17451" y="3600"/>
                  </a:lnTo>
                  <a:lnTo>
                    <a:pt x="17556" y="3579"/>
                  </a:lnTo>
                  <a:lnTo>
                    <a:pt x="17598" y="3642"/>
                  </a:lnTo>
                  <a:lnTo>
                    <a:pt x="17723" y="3662"/>
                  </a:lnTo>
                  <a:lnTo>
                    <a:pt x="17744" y="3579"/>
                  </a:lnTo>
                  <a:lnTo>
                    <a:pt x="17744" y="3495"/>
                  </a:lnTo>
                  <a:lnTo>
                    <a:pt x="17786" y="3453"/>
                  </a:lnTo>
                  <a:lnTo>
                    <a:pt x="17786" y="3349"/>
                  </a:lnTo>
                  <a:lnTo>
                    <a:pt x="17765" y="3265"/>
                  </a:lnTo>
                  <a:lnTo>
                    <a:pt x="17744" y="3160"/>
                  </a:lnTo>
                  <a:lnTo>
                    <a:pt x="17535" y="3014"/>
                  </a:lnTo>
                  <a:lnTo>
                    <a:pt x="17367" y="2805"/>
                  </a:lnTo>
                  <a:lnTo>
                    <a:pt x="17158" y="2616"/>
                  </a:lnTo>
                  <a:lnTo>
                    <a:pt x="17012" y="2428"/>
                  </a:lnTo>
                  <a:lnTo>
                    <a:pt x="16740" y="2344"/>
                  </a:lnTo>
                  <a:lnTo>
                    <a:pt x="16698" y="2407"/>
                  </a:lnTo>
                  <a:lnTo>
                    <a:pt x="16531" y="2449"/>
                  </a:lnTo>
                  <a:lnTo>
                    <a:pt x="16531" y="2554"/>
                  </a:lnTo>
                  <a:lnTo>
                    <a:pt x="16531" y="2700"/>
                  </a:lnTo>
                  <a:lnTo>
                    <a:pt x="16405" y="2909"/>
                  </a:lnTo>
                  <a:lnTo>
                    <a:pt x="16300" y="2805"/>
                  </a:lnTo>
                  <a:lnTo>
                    <a:pt x="16028" y="2742"/>
                  </a:lnTo>
                  <a:lnTo>
                    <a:pt x="15798" y="2742"/>
                  </a:lnTo>
                  <a:lnTo>
                    <a:pt x="15631" y="2909"/>
                  </a:lnTo>
                  <a:lnTo>
                    <a:pt x="15359" y="2763"/>
                  </a:lnTo>
                  <a:lnTo>
                    <a:pt x="15254" y="2595"/>
                  </a:lnTo>
                  <a:lnTo>
                    <a:pt x="15338" y="2323"/>
                  </a:lnTo>
                  <a:lnTo>
                    <a:pt x="15317" y="2219"/>
                  </a:lnTo>
                  <a:lnTo>
                    <a:pt x="15359" y="2030"/>
                  </a:lnTo>
                  <a:lnTo>
                    <a:pt x="15338" y="1863"/>
                  </a:lnTo>
                  <a:lnTo>
                    <a:pt x="15463" y="963"/>
                  </a:lnTo>
                  <a:lnTo>
                    <a:pt x="15463" y="942"/>
                  </a:lnTo>
                  <a:lnTo>
                    <a:pt x="15422" y="880"/>
                  </a:lnTo>
                  <a:lnTo>
                    <a:pt x="15212" y="838"/>
                  </a:lnTo>
                  <a:lnTo>
                    <a:pt x="14982" y="859"/>
                  </a:lnTo>
                  <a:lnTo>
                    <a:pt x="14982" y="922"/>
                  </a:lnTo>
                  <a:lnTo>
                    <a:pt x="14857" y="984"/>
                  </a:lnTo>
                  <a:lnTo>
                    <a:pt x="14752" y="984"/>
                  </a:lnTo>
                  <a:lnTo>
                    <a:pt x="14710" y="942"/>
                  </a:lnTo>
                  <a:lnTo>
                    <a:pt x="14606" y="1026"/>
                  </a:lnTo>
                  <a:lnTo>
                    <a:pt x="14501" y="963"/>
                  </a:lnTo>
                  <a:lnTo>
                    <a:pt x="14438" y="880"/>
                  </a:lnTo>
                  <a:lnTo>
                    <a:pt x="14313" y="775"/>
                  </a:lnTo>
                  <a:lnTo>
                    <a:pt x="14208" y="775"/>
                  </a:lnTo>
                  <a:lnTo>
                    <a:pt x="14020" y="838"/>
                  </a:lnTo>
                  <a:lnTo>
                    <a:pt x="13999" y="775"/>
                  </a:lnTo>
                  <a:lnTo>
                    <a:pt x="13894" y="775"/>
                  </a:lnTo>
                  <a:lnTo>
                    <a:pt x="13790" y="859"/>
                  </a:lnTo>
                  <a:lnTo>
                    <a:pt x="13769" y="984"/>
                  </a:lnTo>
                  <a:lnTo>
                    <a:pt x="13685" y="1068"/>
                  </a:lnTo>
                  <a:lnTo>
                    <a:pt x="13559" y="1131"/>
                  </a:lnTo>
                  <a:lnTo>
                    <a:pt x="13476" y="1256"/>
                  </a:lnTo>
                  <a:lnTo>
                    <a:pt x="13476" y="1298"/>
                  </a:lnTo>
                  <a:lnTo>
                    <a:pt x="13455" y="1403"/>
                  </a:lnTo>
                  <a:lnTo>
                    <a:pt x="13350" y="1507"/>
                  </a:lnTo>
                  <a:lnTo>
                    <a:pt x="12973" y="1507"/>
                  </a:lnTo>
                  <a:lnTo>
                    <a:pt x="12869" y="1612"/>
                  </a:lnTo>
                  <a:lnTo>
                    <a:pt x="12743" y="1612"/>
                  </a:lnTo>
                  <a:lnTo>
                    <a:pt x="12534" y="1758"/>
                  </a:lnTo>
                  <a:lnTo>
                    <a:pt x="12429" y="1905"/>
                  </a:lnTo>
                  <a:lnTo>
                    <a:pt x="12367" y="1905"/>
                  </a:lnTo>
                  <a:lnTo>
                    <a:pt x="12283" y="1863"/>
                  </a:lnTo>
                  <a:lnTo>
                    <a:pt x="12137" y="1863"/>
                  </a:lnTo>
                  <a:lnTo>
                    <a:pt x="12095" y="1884"/>
                  </a:lnTo>
                  <a:lnTo>
                    <a:pt x="11927" y="1905"/>
                  </a:lnTo>
                  <a:lnTo>
                    <a:pt x="11593" y="1905"/>
                  </a:lnTo>
                  <a:lnTo>
                    <a:pt x="11362" y="1863"/>
                  </a:lnTo>
                  <a:lnTo>
                    <a:pt x="11090" y="1884"/>
                  </a:lnTo>
                  <a:lnTo>
                    <a:pt x="11028" y="1884"/>
                  </a:lnTo>
                  <a:lnTo>
                    <a:pt x="10923" y="1758"/>
                  </a:lnTo>
                  <a:lnTo>
                    <a:pt x="10839" y="1758"/>
                  </a:lnTo>
                  <a:lnTo>
                    <a:pt x="10756" y="1696"/>
                  </a:lnTo>
                  <a:lnTo>
                    <a:pt x="10651" y="1612"/>
                  </a:lnTo>
                  <a:lnTo>
                    <a:pt x="10609" y="1445"/>
                  </a:lnTo>
                  <a:lnTo>
                    <a:pt x="10525" y="1382"/>
                  </a:lnTo>
                  <a:lnTo>
                    <a:pt x="10421" y="1403"/>
                  </a:lnTo>
                  <a:lnTo>
                    <a:pt x="10232" y="1403"/>
                  </a:lnTo>
                  <a:lnTo>
                    <a:pt x="10044" y="1340"/>
                  </a:lnTo>
                  <a:lnTo>
                    <a:pt x="9919" y="1173"/>
                  </a:lnTo>
                  <a:lnTo>
                    <a:pt x="9521" y="1173"/>
                  </a:lnTo>
                  <a:lnTo>
                    <a:pt x="9396" y="1089"/>
                  </a:lnTo>
                  <a:lnTo>
                    <a:pt x="9270" y="1131"/>
                  </a:lnTo>
                  <a:lnTo>
                    <a:pt x="9103" y="1152"/>
                  </a:lnTo>
                  <a:lnTo>
                    <a:pt x="8977" y="1194"/>
                  </a:lnTo>
                  <a:lnTo>
                    <a:pt x="8768" y="1214"/>
                  </a:lnTo>
                  <a:lnTo>
                    <a:pt x="8580" y="1277"/>
                  </a:lnTo>
                  <a:lnTo>
                    <a:pt x="8517" y="1382"/>
                  </a:lnTo>
                  <a:lnTo>
                    <a:pt x="8433" y="1403"/>
                  </a:lnTo>
                  <a:lnTo>
                    <a:pt x="8349" y="1382"/>
                  </a:lnTo>
                  <a:lnTo>
                    <a:pt x="8266" y="1382"/>
                  </a:lnTo>
                  <a:lnTo>
                    <a:pt x="8182" y="1445"/>
                  </a:lnTo>
                  <a:lnTo>
                    <a:pt x="8015" y="1445"/>
                  </a:lnTo>
                  <a:lnTo>
                    <a:pt x="7952" y="1466"/>
                  </a:lnTo>
                  <a:lnTo>
                    <a:pt x="7889" y="1466"/>
                  </a:lnTo>
                  <a:lnTo>
                    <a:pt x="7722" y="1361"/>
                  </a:lnTo>
                  <a:lnTo>
                    <a:pt x="7533" y="1340"/>
                  </a:lnTo>
                  <a:lnTo>
                    <a:pt x="7512" y="1256"/>
                  </a:lnTo>
                  <a:lnTo>
                    <a:pt x="7387" y="1152"/>
                  </a:lnTo>
                  <a:lnTo>
                    <a:pt x="7324" y="1152"/>
                  </a:lnTo>
                  <a:lnTo>
                    <a:pt x="7261" y="1089"/>
                  </a:lnTo>
                  <a:lnTo>
                    <a:pt x="7261" y="984"/>
                  </a:lnTo>
                  <a:lnTo>
                    <a:pt x="7199" y="859"/>
                  </a:lnTo>
                  <a:lnTo>
                    <a:pt x="7136" y="817"/>
                  </a:lnTo>
                  <a:lnTo>
                    <a:pt x="7136" y="691"/>
                  </a:lnTo>
                  <a:lnTo>
                    <a:pt x="7094" y="629"/>
                  </a:lnTo>
                  <a:lnTo>
                    <a:pt x="7094" y="566"/>
                  </a:lnTo>
                  <a:lnTo>
                    <a:pt x="7052" y="461"/>
                  </a:lnTo>
                  <a:lnTo>
                    <a:pt x="6947" y="440"/>
                  </a:lnTo>
                  <a:lnTo>
                    <a:pt x="6696" y="440"/>
                  </a:lnTo>
                  <a:lnTo>
                    <a:pt x="6592" y="419"/>
                  </a:lnTo>
                  <a:lnTo>
                    <a:pt x="6529" y="398"/>
                  </a:lnTo>
                  <a:lnTo>
                    <a:pt x="6383" y="357"/>
                  </a:lnTo>
                  <a:lnTo>
                    <a:pt x="6341" y="315"/>
                  </a:lnTo>
                  <a:lnTo>
                    <a:pt x="6257" y="252"/>
                  </a:lnTo>
                  <a:lnTo>
                    <a:pt x="5901" y="252"/>
                  </a:lnTo>
                  <a:lnTo>
                    <a:pt x="5755" y="210"/>
                  </a:lnTo>
                  <a:lnTo>
                    <a:pt x="5734" y="168"/>
                  </a:lnTo>
                  <a:lnTo>
                    <a:pt x="5567" y="105"/>
                  </a:lnTo>
                  <a:lnTo>
                    <a:pt x="5441" y="43"/>
                  </a:lnTo>
                  <a:lnTo>
                    <a:pt x="537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0" name="Google Shape;9240;p65"/>
            <p:cNvSpPr/>
            <p:nvPr/>
          </p:nvSpPr>
          <p:spPr>
            <a:xfrm>
              <a:off x="4718522" y="3165089"/>
              <a:ext cx="67277" cy="54986"/>
            </a:xfrm>
            <a:custGeom>
              <a:avLst/>
              <a:gdLst/>
              <a:ahLst/>
              <a:cxnLst/>
              <a:rect l="l" t="t" r="r" b="b"/>
              <a:pathLst>
                <a:path w="5650" h="4835" extrusionOk="0">
                  <a:moveTo>
                    <a:pt x="126" y="1"/>
                  </a:moveTo>
                  <a:lnTo>
                    <a:pt x="42" y="2156"/>
                  </a:lnTo>
                  <a:lnTo>
                    <a:pt x="21" y="2323"/>
                  </a:lnTo>
                  <a:lnTo>
                    <a:pt x="21" y="2407"/>
                  </a:lnTo>
                  <a:lnTo>
                    <a:pt x="21" y="2470"/>
                  </a:lnTo>
                  <a:lnTo>
                    <a:pt x="0" y="3872"/>
                  </a:lnTo>
                  <a:lnTo>
                    <a:pt x="168" y="3872"/>
                  </a:lnTo>
                  <a:lnTo>
                    <a:pt x="251" y="3892"/>
                  </a:lnTo>
                  <a:lnTo>
                    <a:pt x="356" y="3872"/>
                  </a:lnTo>
                  <a:lnTo>
                    <a:pt x="732" y="3872"/>
                  </a:lnTo>
                  <a:lnTo>
                    <a:pt x="753" y="3934"/>
                  </a:lnTo>
                  <a:lnTo>
                    <a:pt x="837" y="3997"/>
                  </a:lnTo>
                  <a:lnTo>
                    <a:pt x="942" y="4039"/>
                  </a:lnTo>
                  <a:lnTo>
                    <a:pt x="1046" y="3955"/>
                  </a:lnTo>
                  <a:lnTo>
                    <a:pt x="1256" y="3892"/>
                  </a:lnTo>
                  <a:lnTo>
                    <a:pt x="1276" y="3851"/>
                  </a:lnTo>
                  <a:lnTo>
                    <a:pt x="1318" y="3892"/>
                  </a:lnTo>
                  <a:lnTo>
                    <a:pt x="1381" y="3830"/>
                  </a:lnTo>
                  <a:lnTo>
                    <a:pt x="1360" y="3662"/>
                  </a:lnTo>
                  <a:lnTo>
                    <a:pt x="1214" y="3558"/>
                  </a:lnTo>
                  <a:lnTo>
                    <a:pt x="1046" y="3474"/>
                  </a:lnTo>
                  <a:lnTo>
                    <a:pt x="900" y="3453"/>
                  </a:lnTo>
                  <a:lnTo>
                    <a:pt x="858" y="3411"/>
                  </a:lnTo>
                  <a:lnTo>
                    <a:pt x="753" y="3369"/>
                  </a:lnTo>
                  <a:lnTo>
                    <a:pt x="732" y="3369"/>
                  </a:lnTo>
                  <a:lnTo>
                    <a:pt x="670" y="3328"/>
                  </a:lnTo>
                  <a:lnTo>
                    <a:pt x="649" y="3202"/>
                  </a:lnTo>
                  <a:lnTo>
                    <a:pt x="544" y="3056"/>
                  </a:lnTo>
                  <a:lnTo>
                    <a:pt x="440" y="3014"/>
                  </a:lnTo>
                  <a:lnTo>
                    <a:pt x="419" y="2930"/>
                  </a:lnTo>
                  <a:lnTo>
                    <a:pt x="335" y="2846"/>
                  </a:lnTo>
                  <a:lnTo>
                    <a:pt x="419" y="2909"/>
                  </a:lnTo>
                  <a:lnTo>
                    <a:pt x="440" y="3014"/>
                  </a:lnTo>
                  <a:lnTo>
                    <a:pt x="523" y="3014"/>
                  </a:lnTo>
                  <a:lnTo>
                    <a:pt x="649" y="3097"/>
                  </a:lnTo>
                  <a:lnTo>
                    <a:pt x="670" y="3202"/>
                  </a:lnTo>
                  <a:lnTo>
                    <a:pt x="670" y="3328"/>
                  </a:lnTo>
                  <a:lnTo>
                    <a:pt x="732" y="3328"/>
                  </a:lnTo>
                  <a:lnTo>
                    <a:pt x="879" y="3348"/>
                  </a:lnTo>
                  <a:lnTo>
                    <a:pt x="963" y="3432"/>
                  </a:lnTo>
                  <a:lnTo>
                    <a:pt x="1151" y="3432"/>
                  </a:lnTo>
                  <a:lnTo>
                    <a:pt x="1297" y="3369"/>
                  </a:lnTo>
                  <a:lnTo>
                    <a:pt x="1423" y="3411"/>
                  </a:lnTo>
                  <a:lnTo>
                    <a:pt x="1507" y="3348"/>
                  </a:lnTo>
                  <a:lnTo>
                    <a:pt x="1486" y="3328"/>
                  </a:lnTo>
                  <a:lnTo>
                    <a:pt x="1402" y="3244"/>
                  </a:lnTo>
                  <a:lnTo>
                    <a:pt x="1360" y="3160"/>
                  </a:lnTo>
                  <a:lnTo>
                    <a:pt x="1276" y="3202"/>
                  </a:lnTo>
                  <a:lnTo>
                    <a:pt x="1256" y="3118"/>
                  </a:lnTo>
                  <a:lnTo>
                    <a:pt x="1297" y="3160"/>
                  </a:lnTo>
                  <a:lnTo>
                    <a:pt x="1423" y="3139"/>
                  </a:lnTo>
                  <a:lnTo>
                    <a:pt x="1507" y="3244"/>
                  </a:lnTo>
                  <a:lnTo>
                    <a:pt x="1611" y="3244"/>
                  </a:lnTo>
                  <a:lnTo>
                    <a:pt x="1569" y="3202"/>
                  </a:lnTo>
                  <a:lnTo>
                    <a:pt x="1569" y="3118"/>
                  </a:lnTo>
                  <a:lnTo>
                    <a:pt x="1611" y="3056"/>
                  </a:lnTo>
                  <a:lnTo>
                    <a:pt x="1611" y="3014"/>
                  </a:lnTo>
                  <a:lnTo>
                    <a:pt x="1611" y="2930"/>
                  </a:lnTo>
                  <a:lnTo>
                    <a:pt x="1528" y="2825"/>
                  </a:lnTo>
                  <a:lnTo>
                    <a:pt x="1528" y="2804"/>
                  </a:lnTo>
                  <a:lnTo>
                    <a:pt x="1632" y="2846"/>
                  </a:lnTo>
                  <a:lnTo>
                    <a:pt x="1674" y="2909"/>
                  </a:lnTo>
                  <a:lnTo>
                    <a:pt x="1779" y="3014"/>
                  </a:lnTo>
                  <a:lnTo>
                    <a:pt x="1883" y="3035"/>
                  </a:lnTo>
                  <a:lnTo>
                    <a:pt x="1883" y="2993"/>
                  </a:lnTo>
                  <a:lnTo>
                    <a:pt x="1841" y="2909"/>
                  </a:lnTo>
                  <a:lnTo>
                    <a:pt x="1883" y="2930"/>
                  </a:lnTo>
                  <a:lnTo>
                    <a:pt x="1904" y="3035"/>
                  </a:lnTo>
                  <a:lnTo>
                    <a:pt x="1946" y="3035"/>
                  </a:lnTo>
                  <a:lnTo>
                    <a:pt x="1946" y="2951"/>
                  </a:lnTo>
                  <a:lnTo>
                    <a:pt x="1925" y="2888"/>
                  </a:lnTo>
                  <a:lnTo>
                    <a:pt x="1946" y="2784"/>
                  </a:lnTo>
                  <a:lnTo>
                    <a:pt x="2009" y="2825"/>
                  </a:lnTo>
                  <a:lnTo>
                    <a:pt x="2155" y="2888"/>
                  </a:lnTo>
                  <a:lnTo>
                    <a:pt x="2197" y="2951"/>
                  </a:lnTo>
                  <a:lnTo>
                    <a:pt x="2260" y="2993"/>
                  </a:lnTo>
                  <a:lnTo>
                    <a:pt x="2323" y="2951"/>
                  </a:lnTo>
                  <a:lnTo>
                    <a:pt x="2365" y="2993"/>
                  </a:lnTo>
                  <a:lnTo>
                    <a:pt x="2427" y="2930"/>
                  </a:lnTo>
                  <a:lnTo>
                    <a:pt x="2427" y="3014"/>
                  </a:lnTo>
                  <a:lnTo>
                    <a:pt x="2427" y="3097"/>
                  </a:lnTo>
                  <a:lnTo>
                    <a:pt x="2469" y="3097"/>
                  </a:lnTo>
                  <a:lnTo>
                    <a:pt x="2553" y="3160"/>
                  </a:lnTo>
                  <a:lnTo>
                    <a:pt x="2867" y="3244"/>
                  </a:lnTo>
                  <a:lnTo>
                    <a:pt x="2950" y="3307"/>
                  </a:lnTo>
                  <a:lnTo>
                    <a:pt x="3055" y="3411"/>
                  </a:lnTo>
                  <a:lnTo>
                    <a:pt x="3076" y="3558"/>
                  </a:lnTo>
                  <a:lnTo>
                    <a:pt x="3243" y="3746"/>
                  </a:lnTo>
                  <a:lnTo>
                    <a:pt x="3264" y="3830"/>
                  </a:lnTo>
                  <a:lnTo>
                    <a:pt x="3369" y="3872"/>
                  </a:lnTo>
                  <a:lnTo>
                    <a:pt x="3453" y="3955"/>
                  </a:lnTo>
                  <a:lnTo>
                    <a:pt x="3473" y="4039"/>
                  </a:lnTo>
                  <a:lnTo>
                    <a:pt x="3725" y="4290"/>
                  </a:lnTo>
                  <a:lnTo>
                    <a:pt x="3725" y="4374"/>
                  </a:lnTo>
                  <a:lnTo>
                    <a:pt x="3829" y="4457"/>
                  </a:lnTo>
                  <a:lnTo>
                    <a:pt x="3997" y="4499"/>
                  </a:lnTo>
                  <a:lnTo>
                    <a:pt x="4080" y="4478"/>
                  </a:lnTo>
                  <a:lnTo>
                    <a:pt x="4122" y="4478"/>
                  </a:lnTo>
                  <a:lnTo>
                    <a:pt x="4206" y="4520"/>
                  </a:lnTo>
                  <a:lnTo>
                    <a:pt x="4394" y="4499"/>
                  </a:lnTo>
                  <a:lnTo>
                    <a:pt x="4520" y="4562"/>
                  </a:lnTo>
                  <a:lnTo>
                    <a:pt x="4624" y="4520"/>
                  </a:lnTo>
                  <a:lnTo>
                    <a:pt x="4771" y="4562"/>
                  </a:lnTo>
                  <a:lnTo>
                    <a:pt x="4875" y="4604"/>
                  </a:lnTo>
                  <a:lnTo>
                    <a:pt x="5022" y="4583"/>
                  </a:lnTo>
                  <a:lnTo>
                    <a:pt x="5064" y="4667"/>
                  </a:lnTo>
                  <a:lnTo>
                    <a:pt x="5168" y="4667"/>
                  </a:lnTo>
                  <a:lnTo>
                    <a:pt x="5189" y="4688"/>
                  </a:lnTo>
                  <a:lnTo>
                    <a:pt x="5126" y="4729"/>
                  </a:lnTo>
                  <a:lnTo>
                    <a:pt x="5252" y="4771"/>
                  </a:lnTo>
                  <a:lnTo>
                    <a:pt x="5378" y="4834"/>
                  </a:lnTo>
                  <a:lnTo>
                    <a:pt x="5503" y="4813"/>
                  </a:lnTo>
                  <a:lnTo>
                    <a:pt x="5545" y="4729"/>
                  </a:lnTo>
                  <a:lnTo>
                    <a:pt x="5398" y="4667"/>
                  </a:lnTo>
                  <a:lnTo>
                    <a:pt x="5357" y="4667"/>
                  </a:lnTo>
                  <a:lnTo>
                    <a:pt x="5357" y="4604"/>
                  </a:lnTo>
                  <a:lnTo>
                    <a:pt x="5461" y="4583"/>
                  </a:lnTo>
                  <a:lnTo>
                    <a:pt x="5545" y="4604"/>
                  </a:lnTo>
                  <a:lnTo>
                    <a:pt x="5650" y="4562"/>
                  </a:lnTo>
                  <a:lnTo>
                    <a:pt x="5440" y="4499"/>
                  </a:lnTo>
                  <a:lnTo>
                    <a:pt x="5168" y="4478"/>
                  </a:lnTo>
                  <a:lnTo>
                    <a:pt x="5043" y="4395"/>
                  </a:lnTo>
                  <a:lnTo>
                    <a:pt x="4980" y="4311"/>
                  </a:lnTo>
                  <a:lnTo>
                    <a:pt x="5126" y="4269"/>
                  </a:lnTo>
                  <a:lnTo>
                    <a:pt x="5189" y="4269"/>
                  </a:lnTo>
                  <a:lnTo>
                    <a:pt x="5252" y="4248"/>
                  </a:lnTo>
                  <a:lnTo>
                    <a:pt x="5168" y="4185"/>
                  </a:lnTo>
                  <a:lnTo>
                    <a:pt x="4959" y="4185"/>
                  </a:lnTo>
                  <a:lnTo>
                    <a:pt x="4771" y="4164"/>
                  </a:lnTo>
                  <a:lnTo>
                    <a:pt x="4708" y="4081"/>
                  </a:lnTo>
                  <a:lnTo>
                    <a:pt x="4708" y="3997"/>
                  </a:lnTo>
                  <a:lnTo>
                    <a:pt x="4771" y="3934"/>
                  </a:lnTo>
                  <a:lnTo>
                    <a:pt x="4813" y="3851"/>
                  </a:lnTo>
                  <a:lnTo>
                    <a:pt x="4750" y="3788"/>
                  </a:lnTo>
                  <a:lnTo>
                    <a:pt x="4666" y="3788"/>
                  </a:lnTo>
                  <a:lnTo>
                    <a:pt x="4624" y="3830"/>
                  </a:lnTo>
                  <a:lnTo>
                    <a:pt x="4541" y="3788"/>
                  </a:lnTo>
                  <a:lnTo>
                    <a:pt x="4457" y="3830"/>
                  </a:lnTo>
                  <a:lnTo>
                    <a:pt x="4352" y="3683"/>
                  </a:lnTo>
                  <a:lnTo>
                    <a:pt x="4352" y="3537"/>
                  </a:lnTo>
                  <a:lnTo>
                    <a:pt x="4248" y="3516"/>
                  </a:lnTo>
                  <a:lnTo>
                    <a:pt x="4143" y="3244"/>
                  </a:lnTo>
                  <a:lnTo>
                    <a:pt x="4101" y="3223"/>
                  </a:lnTo>
                  <a:lnTo>
                    <a:pt x="4080" y="3139"/>
                  </a:lnTo>
                  <a:lnTo>
                    <a:pt x="3934" y="3139"/>
                  </a:lnTo>
                  <a:lnTo>
                    <a:pt x="3871" y="3097"/>
                  </a:lnTo>
                  <a:lnTo>
                    <a:pt x="3808" y="2951"/>
                  </a:lnTo>
                  <a:lnTo>
                    <a:pt x="3683" y="2825"/>
                  </a:lnTo>
                  <a:lnTo>
                    <a:pt x="3662" y="2700"/>
                  </a:lnTo>
                  <a:lnTo>
                    <a:pt x="3578" y="2616"/>
                  </a:lnTo>
                  <a:lnTo>
                    <a:pt x="3494" y="2512"/>
                  </a:lnTo>
                  <a:lnTo>
                    <a:pt x="3515" y="2470"/>
                  </a:lnTo>
                  <a:lnTo>
                    <a:pt x="3766" y="2491"/>
                  </a:lnTo>
                  <a:lnTo>
                    <a:pt x="3976" y="2386"/>
                  </a:lnTo>
                  <a:lnTo>
                    <a:pt x="4017" y="2281"/>
                  </a:lnTo>
                  <a:lnTo>
                    <a:pt x="3997" y="2156"/>
                  </a:lnTo>
                  <a:lnTo>
                    <a:pt x="3829" y="1988"/>
                  </a:lnTo>
                  <a:lnTo>
                    <a:pt x="3704" y="1968"/>
                  </a:lnTo>
                  <a:lnTo>
                    <a:pt x="3662" y="1988"/>
                  </a:lnTo>
                  <a:lnTo>
                    <a:pt x="3557" y="1947"/>
                  </a:lnTo>
                  <a:lnTo>
                    <a:pt x="3348" y="1842"/>
                  </a:lnTo>
                  <a:lnTo>
                    <a:pt x="3243" y="1737"/>
                  </a:lnTo>
                  <a:lnTo>
                    <a:pt x="3097" y="1758"/>
                  </a:lnTo>
                  <a:lnTo>
                    <a:pt x="2846" y="1654"/>
                  </a:lnTo>
                  <a:lnTo>
                    <a:pt x="2825" y="1570"/>
                  </a:lnTo>
                  <a:lnTo>
                    <a:pt x="2867" y="1444"/>
                  </a:lnTo>
                  <a:lnTo>
                    <a:pt x="2888" y="1340"/>
                  </a:lnTo>
                  <a:lnTo>
                    <a:pt x="2825" y="1235"/>
                  </a:lnTo>
                  <a:lnTo>
                    <a:pt x="2616" y="1026"/>
                  </a:lnTo>
                  <a:lnTo>
                    <a:pt x="2553" y="1026"/>
                  </a:lnTo>
                  <a:lnTo>
                    <a:pt x="2511" y="1047"/>
                  </a:lnTo>
                  <a:lnTo>
                    <a:pt x="2448" y="963"/>
                  </a:lnTo>
                  <a:lnTo>
                    <a:pt x="2344" y="900"/>
                  </a:lnTo>
                  <a:lnTo>
                    <a:pt x="2323" y="817"/>
                  </a:lnTo>
                  <a:lnTo>
                    <a:pt x="2197" y="796"/>
                  </a:lnTo>
                  <a:lnTo>
                    <a:pt x="2134" y="712"/>
                  </a:lnTo>
                  <a:lnTo>
                    <a:pt x="2092" y="712"/>
                  </a:lnTo>
                  <a:lnTo>
                    <a:pt x="1988" y="649"/>
                  </a:lnTo>
                  <a:lnTo>
                    <a:pt x="1841" y="649"/>
                  </a:lnTo>
                  <a:lnTo>
                    <a:pt x="1716" y="545"/>
                  </a:lnTo>
                  <a:lnTo>
                    <a:pt x="1590" y="524"/>
                  </a:lnTo>
                  <a:lnTo>
                    <a:pt x="1381" y="398"/>
                  </a:lnTo>
                  <a:lnTo>
                    <a:pt x="1067" y="377"/>
                  </a:lnTo>
                  <a:lnTo>
                    <a:pt x="963" y="315"/>
                  </a:lnTo>
                  <a:lnTo>
                    <a:pt x="879" y="231"/>
                  </a:lnTo>
                  <a:lnTo>
                    <a:pt x="837" y="231"/>
                  </a:lnTo>
                  <a:lnTo>
                    <a:pt x="795" y="273"/>
                  </a:lnTo>
                  <a:lnTo>
                    <a:pt x="565" y="189"/>
                  </a:lnTo>
                  <a:lnTo>
                    <a:pt x="523" y="126"/>
                  </a:lnTo>
                  <a:lnTo>
                    <a:pt x="419" y="84"/>
                  </a:lnTo>
                  <a:lnTo>
                    <a:pt x="23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1" name="Google Shape;9241;p65"/>
            <p:cNvSpPr/>
            <p:nvPr/>
          </p:nvSpPr>
          <p:spPr>
            <a:xfrm>
              <a:off x="4567785" y="3016610"/>
              <a:ext cx="54822" cy="91389"/>
            </a:xfrm>
            <a:custGeom>
              <a:avLst/>
              <a:gdLst/>
              <a:ahLst/>
              <a:cxnLst/>
              <a:rect l="l" t="t" r="r" b="b"/>
              <a:pathLst>
                <a:path w="4604" h="8036" extrusionOk="0">
                  <a:moveTo>
                    <a:pt x="586" y="0"/>
                  </a:moveTo>
                  <a:lnTo>
                    <a:pt x="440" y="63"/>
                  </a:lnTo>
                  <a:lnTo>
                    <a:pt x="419" y="189"/>
                  </a:lnTo>
                  <a:lnTo>
                    <a:pt x="314" y="419"/>
                  </a:lnTo>
                  <a:lnTo>
                    <a:pt x="335" y="565"/>
                  </a:lnTo>
                  <a:lnTo>
                    <a:pt x="335" y="795"/>
                  </a:lnTo>
                  <a:lnTo>
                    <a:pt x="251" y="1088"/>
                  </a:lnTo>
                  <a:lnTo>
                    <a:pt x="210" y="1214"/>
                  </a:lnTo>
                  <a:lnTo>
                    <a:pt x="272" y="1402"/>
                  </a:lnTo>
                  <a:lnTo>
                    <a:pt x="272" y="1465"/>
                  </a:lnTo>
                  <a:lnTo>
                    <a:pt x="210" y="1528"/>
                  </a:lnTo>
                  <a:lnTo>
                    <a:pt x="105" y="1507"/>
                  </a:lnTo>
                  <a:lnTo>
                    <a:pt x="21" y="1402"/>
                  </a:lnTo>
                  <a:lnTo>
                    <a:pt x="0" y="1528"/>
                  </a:lnTo>
                  <a:lnTo>
                    <a:pt x="21" y="1653"/>
                  </a:lnTo>
                  <a:lnTo>
                    <a:pt x="105" y="1653"/>
                  </a:lnTo>
                  <a:lnTo>
                    <a:pt x="126" y="1716"/>
                  </a:lnTo>
                  <a:lnTo>
                    <a:pt x="63" y="1779"/>
                  </a:lnTo>
                  <a:lnTo>
                    <a:pt x="126" y="1946"/>
                  </a:lnTo>
                  <a:lnTo>
                    <a:pt x="210" y="2093"/>
                  </a:lnTo>
                  <a:lnTo>
                    <a:pt x="210" y="2302"/>
                  </a:lnTo>
                  <a:lnTo>
                    <a:pt x="251" y="2344"/>
                  </a:lnTo>
                  <a:lnTo>
                    <a:pt x="314" y="2302"/>
                  </a:lnTo>
                  <a:lnTo>
                    <a:pt x="356" y="2344"/>
                  </a:lnTo>
                  <a:lnTo>
                    <a:pt x="356" y="2448"/>
                  </a:lnTo>
                  <a:lnTo>
                    <a:pt x="461" y="2595"/>
                  </a:lnTo>
                  <a:lnTo>
                    <a:pt x="544" y="2595"/>
                  </a:lnTo>
                  <a:lnTo>
                    <a:pt x="628" y="2511"/>
                  </a:lnTo>
                  <a:lnTo>
                    <a:pt x="565" y="2448"/>
                  </a:lnTo>
                  <a:lnTo>
                    <a:pt x="565" y="2365"/>
                  </a:lnTo>
                  <a:lnTo>
                    <a:pt x="691" y="2365"/>
                  </a:lnTo>
                  <a:lnTo>
                    <a:pt x="795" y="2448"/>
                  </a:lnTo>
                  <a:lnTo>
                    <a:pt x="670" y="2595"/>
                  </a:lnTo>
                  <a:lnTo>
                    <a:pt x="628" y="2679"/>
                  </a:lnTo>
                  <a:lnTo>
                    <a:pt x="628" y="2762"/>
                  </a:lnTo>
                  <a:lnTo>
                    <a:pt x="628" y="2888"/>
                  </a:lnTo>
                  <a:lnTo>
                    <a:pt x="691" y="3013"/>
                  </a:lnTo>
                  <a:lnTo>
                    <a:pt x="733" y="2909"/>
                  </a:lnTo>
                  <a:lnTo>
                    <a:pt x="795" y="2888"/>
                  </a:lnTo>
                  <a:lnTo>
                    <a:pt x="858" y="2992"/>
                  </a:lnTo>
                  <a:lnTo>
                    <a:pt x="795" y="3097"/>
                  </a:lnTo>
                  <a:lnTo>
                    <a:pt x="795" y="3097"/>
                  </a:lnTo>
                  <a:lnTo>
                    <a:pt x="879" y="3076"/>
                  </a:lnTo>
                  <a:lnTo>
                    <a:pt x="963" y="3013"/>
                  </a:lnTo>
                  <a:cubicBezTo>
                    <a:pt x="963" y="3097"/>
                    <a:pt x="963" y="3181"/>
                    <a:pt x="984" y="3244"/>
                  </a:cubicBezTo>
                  <a:lnTo>
                    <a:pt x="900" y="3181"/>
                  </a:lnTo>
                  <a:lnTo>
                    <a:pt x="775" y="3202"/>
                  </a:lnTo>
                  <a:lnTo>
                    <a:pt x="649" y="3139"/>
                  </a:lnTo>
                  <a:lnTo>
                    <a:pt x="544" y="3202"/>
                  </a:lnTo>
                  <a:lnTo>
                    <a:pt x="565" y="3244"/>
                  </a:lnTo>
                  <a:lnTo>
                    <a:pt x="649" y="3244"/>
                  </a:lnTo>
                  <a:lnTo>
                    <a:pt x="670" y="3390"/>
                  </a:lnTo>
                  <a:lnTo>
                    <a:pt x="754" y="3411"/>
                  </a:lnTo>
                  <a:lnTo>
                    <a:pt x="816" y="3516"/>
                  </a:lnTo>
                  <a:lnTo>
                    <a:pt x="816" y="3704"/>
                  </a:lnTo>
                  <a:lnTo>
                    <a:pt x="900" y="3746"/>
                  </a:lnTo>
                  <a:lnTo>
                    <a:pt x="900" y="3850"/>
                  </a:lnTo>
                  <a:lnTo>
                    <a:pt x="1005" y="3976"/>
                  </a:lnTo>
                  <a:lnTo>
                    <a:pt x="1109" y="4018"/>
                  </a:lnTo>
                  <a:lnTo>
                    <a:pt x="1214" y="3934"/>
                  </a:lnTo>
                  <a:lnTo>
                    <a:pt x="1214" y="3850"/>
                  </a:lnTo>
                  <a:lnTo>
                    <a:pt x="1277" y="3829"/>
                  </a:lnTo>
                  <a:lnTo>
                    <a:pt x="1277" y="3725"/>
                  </a:lnTo>
                  <a:lnTo>
                    <a:pt x="1214" y="3641"/>
                  </a:lnTo>
                  <a:lnTo>
                    <a:pt x="1277" y="3557"/>
                  </a:lnTo>
                  <a:lnTo>
                    <a:pt x="1277" y="3453"/>
                  </a:lnTo>
                  <a:lnTo>
                    <a:pt x="1172" y="3411"/>
                  </a:lnTo>
                  <a:lnTo>
                    <a:pt x="1109" y="3348"/>
                  </a:lnTo>
                  <a:cubicBezTo>
                    <a:pt x="1130" y="3306"/>
                    <a:pt x="1130" y="3223"/>
                    <a:pt x="1130" y="3181"/>
                  </a:cubicBezTo>
                  <a:lnTo>
                    <a:pt x="1235" y="3097"/>
                  </a:lnTo>
                  <a:lnTo>
                    <a:pt x="1214" y="3013"/>
                  </a:lnTo>
                  <a:lnTo>
                    <a:pt x="1277" y="2930"/>
                  </a:lnTo>
                  <a:lnTo>
                    <a:pt x="1402" y="2930"/>
                  </a:lnTo>
                  <a:lnTo>
                    <a:pt x="1632" y="3034"/>
                  </a:lnTo>
                  <a:lnTo>
                    <a:pt x="1695" y="3118"/>
                  </a:lnTo>
                  <a:lnTo>
                    <a:pt x="1821" y="3202"/>
                  </a:lnTo>
                  <a:lnTo>
                    <a:pt x="1904" y="3327"/>
                  </a:lnTo>
                  <a:lnTo>
                    <a:pt x="1863" y="3306"/>
                  </a:lnTo>
                  <a:cubicBezTo>
                    <a:pt x="1800" y="3264"/>
                    <a:pt x="1716" y="3264"/>
                    <a:pt x="1632" y="3264"/>
                  </a:cubicBezTo>
                  <a:lnTo>
                    <a:pt x="1653" y="3244"/>
                  </a:lnTo>
                  <a:lnTo>
                    <a:pt x="1611" y="3139"/>
                  </a:lnTo>
                  <a:lnTo>
                    <a:pt x="1507" y="3097"/>
                  </a:lnTo>
                  <a:lnTo>
                    <a:pt x="1444" y="3181"/>
                  </a:lnTo>
                  <a:lnTo>
                    <a:pt x="1486" y="3244"/>
                  </a:lnTo>
                  <a:lnTo>
                    <a:pt x="1528" y="3285"/>
                  </a:lnTo>
                  <a:cubicBezTo>
                    <a:pt x="1507" y="3285"/>
                    <a:pt x="1486" y="3306"/>
                    <a:pt x="1444" y="3306"/>
                  </a:cubicBezTo>
                  <a:lnTo>
                    <a:pt x="1444" y="3327"/>
                  </a:lnTo>
                  <a:lnTo>
                    <a:pt x="1591" y="3327"/>
                  </a:lnTo>
                  <a:lnTo>
                    <a:pt x="1611" y="3348"/>
                  </a:lnTo>
                  <a:lnTo>
                    <a:pt x="1611" y="3327"/>
                  </a:lnTo>
                  <a:cubicBezTo>
                    <a:pt x="1695" y="3327"/>
                    <a:pt x="1758" y="3348"/>
                    <a:pt x="1842" y="3390"/>
                  </a:cubicBezTo>
                  <a:cubicBezTo>
                    <a:pt x="1850" y="3393"/>
                    <a:pt x="1858" y="3394"/>
                    <a:pt x="1866" y="3394"/>
                  </a:cubicBezTo>
                  <a:cubicBezTo>
                    <a:pt x="1915" y="3394"/>
                    <a:pt x="1946" y="3342"/>
                    <a:pt x="1946" y="3306"/>
                  </a:cubicBezTo>
                  <a:lnTo>
                    <a:pt x="1967" y="3327"/>
                  </a:lnTo>
                  <a:lnTo>
                    <a:pt x="2030" y="3327"/>
                  </a:lnTo>
                  <a:lnTo>
                    <a:pt x="2009" y="3139"/>
                  </a:lnTo>
                  <a:lnTo>
                    <a:pt x="1863" y="2930"/>
                  </a:lnTo>
                  <a:lnTo>
                    <a:pt x="1904" y="2888"/>
                  </a:lnTo>
                  <a:lnTo>
                    <a:pt x="1946" y="2888"/>
                  </a:lnTo>
                  <a:lnTo>
                    <a:pt x="2030" y="2971"/>
                  </a:lnTo>
                  <a:lnTo>
                    <a:pt x="2114" y="2992"/>
                  </a:lnTo>
                  <a:lnTo>
                    <a:pt x="2176" y="3118"/>
                  </a:lnTo>
                  <a:lnTo>
                    <a:pt x="2344" y="3181"/>
                  </a:lnTo>
                  <a:lnTo>
                    <a:pt x="2386" y="3285"/>
                  </a:lnTo>
                  <a:lnTo>
                    <a:pt x="2386" y="3411"/>
                  </a:lnTo>
                  <a:lnTo>
                    <a:pt x="2469" y="3432"/>
                  </a:lnTo>
                  <a:lnTo>
                    <a:pt x="2595" y="3599"/>
                  </a:lnTo>
                  <a:lnTo>
                    <a:pt x="2699" y="3557"/>
                  </a:lnTo>
                  <a:lnTo>
                    <a:pt x="2699" y="3516"/>
                  </a:lnTo>
                  <a:lnTo>
                    <a:pt x="2804" y="3536"/>
                  </a:lnTo>
                  <a:lnTo>
                    <a:pt x="2804" y="3599"/>
                  </a:lnTo>
                  <a:lnTo>
                    <a:pt x="2741" y="3641"/>
                  </a:lnTo>
                  <a:cubicBezTo>
                    <a:pt x="2741" y="3641"/>
                    <a:pt x="2699" y="3641"/>
                    <a:pt x="2699" y="3662"/>
                  </a:cubicBezTo>
                  <a:cubicBezTo>
                    <a:pt x="2783" y="3913"/>
                    <a:pt x="2992" y="4060"/>
                    <a:pt x="3223" y="4122"/>
                  </a:cubicBezTo>
                  <a:lnTo>
                    <a:pt x="3285" y="4122"/>
                  </a:lnTo>
                  <a:lnTo>
                    <a:pt x="3411" y="4269"/>
                  </a:lnTo>
                  <a:lnTo>
                    <a:pt x="3432" y="4290"/>
                  </a:lnTo>
                  <a:lnTo>
                    <a:pt x="3432" y="4332"/>
                  </a:lnTo>
                  <a:cubicBezTo>
                    <a:pt x="3432" y="4352"/>
                    <a:pt x="3411" y="4394"/>
                    <a:pt x="3411" y="4436"/>
                  </a:cubicBezTo>
                  <a:lnTo>
                    <a:pt x="3411" y="4436"/>
                  </a:lnTo>
                  <a:cubicBezTo>
                    <a:pt x="3411" y="4436"/>
                    <a:pt x="3411" y="4394"/>
                    <a:pt x="3453" y="4394"/>
                  </a:cubicBezTo>
                  <a:lnTo>
                    <a:pt x="3495" y="4436"/>
                  </a:lnTo>
                  <a:lnTo>
                    <a:pt x="3599" y="4478"/>
                  </a:lnTo>
                  <a:lnTo>
                    <a:pt x="3620" y="4562"/>
                  </a:lnTo>
                  <a:lnTo>
                    <a:pt x="3808" y="4562"/>
                  </a:lnTo>
                  <a:lnTo>
                    <a:pt x="3829" y="4583"/>
                  </a:lnTo>
                  <a:lnTo>
                    <a:pt x="3871" y="4562"/>
                  </a:lnTo>
                  <a:lnTo>
                    <a:pt x="3913" y="4583"/>
                  </a:lnTo>
                  <a:lnTo>
                    <a:pt x="3871" y="4499"/>
                  </a:lnTo>
                  <a:lnTo>
                    <a:pt x="3829" y="4394"/>
                  </a:lnTo>
                  <a:lnTo>
                    <a:pt x="3788" y="4352"/>
                  </a:lnTo>
                  <a:lnTo>
                    <a:pt x="3788" y="4185"/>
                  </a:lnTo>
                  <a:lnTo>
                    <a:pt x="3767" y="3976"/>
                  </a:lnTo>
                  <a:lnTo>
                    <a:pt x="3767" y="3934"/>
                  </a:lnTo>
                  <a:lnTo>
                    <a:pt x="3704" y="3913"/>
                  </a:lnTo>
                  <a:lnTo>
                    <a:pt x="3599" y="3767"/>
                  </a:lnTo>
                  <a:lnTo>
                    <a:pt x="3557" y="3662"/>
                  </a:lnTo>
                  <a:lnTo>
                    <a:pt x="3474" y="3662"/>
                  </a:lnTo>
                  <a:lnTo>
                    <a:pt x="3453" y="3704"/>
                  </a:lnTo>
                  <a:lnTo>
                    <a:pt x="3390" y="3662"/>
                  </a:lnTo>
                  <a:lnTo>
                    <a:pt x="3348" y="3662"/>
                  </a:lnTo>
                  <a:lnTo>
                    <a:pt x="3285" y="3725"/>
                  </a:lnTo>
                  <a:lnTo>
                    <a:pt x="3097" y="3725"/>
                  </a:lnTo>
                  <a:lnTo>
                    <a:pt x="3055" y="3704"/>
                  </a:lnTo>
                  <a:lnTo>
                    <a:pt x="3055" y="3767"/>
                  </a:lnTo>
                  <a:lnTo>
                    <a:pt x="3055" y="3808"/>
                  </a:lnTo>
                  <a:cubicBezTo>
                    <a:pt x="2992" y="3767"/>
                    <a:pt x="2972" y="3746"/>
                    <a:pt x="2930" y="3725"/>
                  </a:cubicBezTo>
                  <a:lnTo>
                    <a:pt x="2951" y="3620"/>
                  </a:lnTo>
                  <a:lnTo>
                    <a:pt x="2951" y="3536"/>
                  </a:lnTo>
                  <a:lnTo>
                    <a:pt x="2992" y="3495"/>
                  </a:lnTo>
                  <a:lnTo>
                    <a:pt x="2951" y="3432"/>
                  </a:lnTo>
                  <a:lnTo>
                    <a:pt x="2846" y="3432"/>
                  </a:lnTo>
                  <a:lnTo>
                    <a:pt x="2762" y="3390"/>
                  </a:lnTo>
                  <a:lnTo>
                    <a:pt x="2658" y="3390"/>
                  </a:lnTo>
                  <a:lnTo>
                    <a:pt x="2658" y="3306"/>
                  </a:lnTo>
                  <a:lnTo>
                    <a:pt x="2574" y="3097"/>
                  </a:lnTo>
                  <a:lnTo>
                    <a:pt x="2553" y="2992"/>
                  </a:lnTo>
                  <a:lnTo>
                    <a:pt x="2616" y="2971"/>
                  </a:lnTo>
                  <a:lnTo>
                    <a:pt x="2658" y="2992"/>
                  </a:lnTo>
                  <a:lnTo>
                    <a:pt x="2741" y="2992"/>
                  </a:lnTo>
                  <a:lnTo>
                    <a:pt x="2720" y="2971"/>
                  </a:lnTo>
                  <a:lnTo>
                    <a:pt x="2616" y="2888"/>
                  </a:lnTo>
                  <a:lnTo>
                    <a:pt x="2469" y="2888"/>
                  </a:lnTo>
                  <a:lnTo>
                    <a:pt x="2427" y="2783"/>
                  </a:lnTo>
                  <a:lnTo>
                    <a:pt x="2365" y="2825"/>
                  </a:lnTo>
                  <a:lnTo>
                    <a:pt x="2365" y="2930"/>
                  </a:lnTo>
                  <a:lnTo>
                    <a:pt x="2302" y="2992"/>
                  </a:lnTo>
                  <a:lnTo>
                    <a:pt x="2239" y="2930"/>
                  </a:lnTo>
                  <a:lnTo>
                    <a:pt x="2260" y="2804"/>
                  </a:lnTo>
                  <a:lnTo>
                    <a:pt x="2197" y="2679"/>
                  </a:lnTo>
                  <a:lnTo>
                    <a:pt x="2009" y="2574"/>
                  </a:lnTo>
                  <a:lnTo>
                    <a:pt x="1904" y="2574"/>
                  </a:lnTo>
                  <a:lnTo>
                    <a:pt x="1737" y="2699"/>
                  </a:lnTo>
                  <a:lnTo>
                    <a:pt x="1716" y="2783"/>
                  </a:lnTo>
                  <a:lnTo>
                    <a:pt x="1632" y="2804"/>
                  </a:lnTo>
                  <a:lnTo>
                    <a:pt x="1507" y="2762"/>
                  </a:lnTo>
                  <a:lnTo>
                    <a:pt x="1465" y="2658"/>
                  </a:lnTo>
                  <a:lnTo>
                    <a:pt x="1381" y="2574"/>
                  </a:lnTo>
                  <a:lnTo>
                    <a:pt x="1381" y="2448"/>
                  </a:lnTo>
                  <a:lnTo>
                    <a:pt x="1423" y="2365"/>
                  </a:lnTo>
                  <a:lnTo>
                    <a:pt x="1360" y="2281"/>
                  </a:lnTo>
                  <a:lnTo>
                    <a:pt x="1088" y="2239"/>
                  </a:lnTo>
                  <a:lnTo>
                    <a:pt x="1026" y="2176"/>
                  </a:lnTo>
                  <a:lnTo>
                    <a:pt x="1067" y="2051"/>
                  </a:lnTo>
                  <a:lnTo>
                    <a:pt x="1109" y="1967"/>
                  </a:lnTo>
                  <a:lnTo>
                    <a:pt x="1109" y="1842"/>
                  </a:lnTo>
                  <a:lnTo>
                    <a:pt x="1172" y="1737"/>
                  </a:lnTo>
                  <a:lnTo>
                    <a:pt x="1360" y="1549"/>
                  </a:lnTo>
                  <a:lnTo>
                    <a:pt x="1423" y="1507"/>
                  </a:lnTo>
                  <a:lnTo>
                    <a:pt x="1402" y="1570"/>
                  </a:lnTo>
                  <a:lnTo>
                    <a:pt x="1402" y="1632"/>
                  </a:lnTo>
                  <a:lnTo>
                    <a:pt x="1507" y="1465"/>
                  </a:lnTo>
                  <a:lnTo>
                    <a:pt x="1486" y="1339"/>
                  </a:lnTo>
                  <a:lnTo>
                    <a:pt x="1549" y="1193"/>
                  </a:lnTo>
                  <a:lnTo>
                    <a:pt x="1611" y="921"/>
                  </a:lnTo>
                  <a:lnTo>
                    <a:pt x="1549" y="837"/>
                  </a:lnTo>
                  <a:lnTo>
                    <a:pt x="1528" y="691"/>
                  </a:lnTo>
                  <a:lnTo>
                    <a:pt x="1465" y="649"/>
                  </a:lnTo>
                  <a:lnTo>
                    <a:pt x="1360" y="482"/>
                  </a:lnTo>
                  <a:lnTo>
                    <a:pt x="1381" y="251"/>
                  </a:lnTo>
                  <a:lnTo>
                    <a:pt x="1381" y="189"/>
                  </a:lnTo>
                  <a:lnTo>
                    <a:pt x="1381" y="105"/>
                  </a:lnTo>
                  <a:lnTo>
                    <a:pt x="1298" y="0"/>
                  </a:lnTo>
                  <a:lnTo>
                    <a:pt x="1256" y="42"/>
                  </a:lnTo>
                  <a:lnTo>
                    <a:pt x="1256" y="84"/>
                  </a:lnTo>
                  <a:lnTo>
                    <a:pt x="1172" y="168"/>
                  </a:lnTo>
                  <a:lnTo>
                    <a:pt x="1005" y="168"/>
                  </a:lnTo>
                  <a:lnTo>
                    <a:pt x="984" y="210"/>
                  </a:lnTo>
                  <a:lnTo>
                    <a:pt x="900" y="168"/>
                  </a:lnTo>
                  <a:lnTo>
                    <a:pt x="795" y="63"/>
                  </a:lnTo>
                  <a:lnTo>
                    <a:pt x="586" y="0"/>
                  </a:lnTo>
                  <a:close/>
                  <a:moveTo>
                    <a:pt x="1842" y="4060"/>
                  </a:moveTo>
                  <a:lnTo>
                    <a:pt x="1716" y="4080"/>
                  </a:lnTo>
                  <a:lnTo>
                    <a:pt x="1695" y="4164"/>
                  </a:lnTo>
                  <a:lnTo>
                    <a:pt x="1821" y="4227"/>
                  </a:lnTo>
                  <a:lnTo>
                    <a:pt x="1883" y="4248"/>
                  </a:lnTo>
                  <a:lnTo>
                    <a:pt x="1883" y="4352"/>
                  </a:lnTo>
                  <a:lnTo>
                    <a:pt x="1842" y="4457"/>
                  </a:lnTo>
                  <a:lnTo>
                    <a:pt x="1842" y="4666"/>
                  </a:lnTo>
                  <a:lnTo>
                    <a:pt x="1800" y="4792"/>
                  </a:lnTo>
                  <a:lnTo>
                    <a:pt x="1842" y="4980"/>
                  </a:lnTo>
                  <a:lnTo>
                    <a:pt x="1904" y="4959"/>
                  </a:lnTo>
                  <a:lnTo>
                    <a:pt x="1925" y="4896"/>
                  </a:lnTo>
                  <a:lnTo>
                    <a:pt x="2051" y="4813"/>
                  </a:lnTo>
                  <a:cubicBezTo>
                    <a:pt x="2093" y="4813"/>
                    <a:pt x="2114" y="4855"/>
                    <a:pt x="2135" y="4855"/>
                  </a:cubicBezTo>
                  <a:lnTo>
                    <a:pt x="2114" y="4959"/>
                  </a:lnTo>
                  <a:lnTo>
                    <a:pt x="2197" y="5001"/>
                  </a:lnTo>
                  <a:lnTo>
                    <a:pt x="2260" y="4917"/>
                  </a:lnTo>
                  <a:cubicBezTo>
                    <a:pt x="2323" y="4959"/>
                    <a:pt x="2344" y="5001"/>
                    <a:pt x="2407" y="5022"/>
                  </a:cubicBezTo>
                  <a:lnTo>
                    <a:pt x="2407" y="5106"/>
                  </a:lnTo>
                  <a:lnTo>
                    <a:pt x="2344" y="5231"/>
                  </a:lnTo>
                  <a:lnTo>
                    <a:pt x="2155" y="5294"/>
                  </a:lnTo>
                  <a:lnTo>
                    <a:pt x="2114" y="5378"/>
                  </a:lnTo>
                  <a:lnTo>
                    <a:pt x="2135" y="5545"/>
                  </a:lnTo>
                  <a:lnTo>
                    <a:pt x="2218" y="5545"/>
                  </a:lnTo>
                  <a:lnTo>
                    <a:pt x="2344" y="5629"/>
                  </a:lnTo>
                  <a:lnTo>
                    <a:pt x="2448" y="5629"/>
                  </a:lnTo>
                  <a:lnTo>
                    <a:pt x="2448" y="5754"/>
                  </a:lnTo>
                  <a:lnTo>
                    <a:pt x="2532" y="5817"/>
                  </a:lnTo>
                  <a:lnTo>
                    <a:pt x="2637" y="5754"/>
                  </a:lnTo>
                  <a:lnTo>
                    <a:pt x="2637" y="5650"/>
                  </a:lnTo>
                  <a:lnTo>
                    <a:pt x="2574" y="5587"/>
                  </a:lnTo>
                  <a:cubicBezTo>
                    <a:pt x="2616" y="5545"/>
                    <a:pt x="2637" y="5545"/>
                    <a:pt x="2658" y="5524"/>
                  </a:cubicBezTo>
                  <a:lnTo>
                    <a:pt x="2658" y="5503"/>
                  </a:lnTo>
                  <a:lnTo>
                    <a:pt x="2679" y="5587"/>
                  </a:lnTo>
                  <a:lnTo>
                    <a:pt x="2762" y="5482"/>
                  </a:lnTo>
                  <a:lnTo>
                    <a:pt x="2804" y="5231"/>
                  </a:lnTo>
                  <a:lnTo>
                    <a:pt x="2972" y="5064"/>
                  </a:lnTo>
                  <a:lnTo>
                    <a:pt x="2992" y="4959"/>
                  </a:lnTo>
                  <a:lnTo>
                    <a:pt x="2972" y="4855"/>
                  </a:lnTo>
                  <a:lnTo>
                    <a:pt x="3034" y="4771"/>
                  </a:lnTo>
                  <a:lnTo>
                    <a:pt x="3034" y="4750"/>
                  </a:lnTo>
                  <a:cubicBezTo>
                    <a:pt x="3087" y="4760"/>
                    <a:pt x="3128" y="4766"/>
                    <a:pt x="3170" y="4766"/>
                  </a:cubicBezTo>
                  <a:cubicBezTo>
                    <a:pt x="3212" y="4766"/>
                    <a:pt x="3254" y="4760"/>
                    <a:pt x="3306" y="4750"/>
                  </a:cubicBezTo>
                  <a:cubicBezTo>
                    <a:pt x="3348" y="4750"/>
                    <a:pt x="3369" y="4708"/>
                    <a:pt x="3369" y="4687"/>
                  </a:cubicBezTo>
                  <a:lnTo>
                    <a:pt x="3411" y="4750"/>
                  </a:lnTo>
                  <a:lnTo>
                    <a:pt x="3411" y="4896"/>
                  </a:lnTo>
                  <a:lnTo>
                    <a:pt x="3411" y="4917"/>
                  </a:lnTo>
                  <a:cubicBezTo>
                    <a:pt x="3390" y="4959"/>
                    <a:pt x="3390" y="4980"/>
                    <a:pt x="3411" y="4980"/>
                  </a:cubicBezTo>
                  <a:cubicBezTo>
                    <a:pt x="3453" y="5001"/>
                    <a:pt x="3453" y="5022"/>
                    <a:pt x="3474" y="5085"/>
                  </a:cubicBezTo>
                  <a:lnTo>
                    <a:pt x="3474" y="5189"/>
                  </a:lnTo>
                  <a:lnTo>
                    <a:pt x="3557" y="5231"/>
                  </a:lnTo>
                  <a:cubicBezTo>
                    <a:pt x="3599" y="5336"/>
                    <a:pt x="3683" y="5482"/>
                    <a:pt x="3704" y="5608"/>
                  </a:cubicBezTo>
                  <a:cubicBezTo>
                    <a:pt x="3716" y="5632"/>
                    <a:pt x="3750" y="5643"/>
                    <a:pt x="3780" y="5643"/>
                  </a:cubicBezTo>
                  <a:cubicBezTo>
                    <a:pt x="3801" y="5643"/>
                    <a:pt x="3821" y="5637"/>
                    <a:pt x="3829" y="5629"/>
                  </a:cubicBezTo>
                  <a:lnTo>
                    <a:pt x="3871" y="5754"/>
                  </a:lnTo>
                  <a:lnTo>
                    <a:pt x="3871" y="5838"/>
                  </a:lnTo>
                  <a:lnTo>
                    <a:pt x="3788" y="5733"/>
                  </a:lnTo>
                  <a:lnTo>
                    <a:pt x="3725" y="5733"/>
                  </a:lnTo>
                  <a:lnTo>
                    <a:pt x="3725" y="5901"/>
                  </a:lnTo>
                  <a:lnTo>
                    <a:pt x="3704" y="5943"/>
                  </a:lnTo>
                  <a:lnTo>
                    <a:pt x="3620" y="5901"/>
                  </a:lnTo>
                  <a:lnTo>
                    <a:pt x="3495" y="5838"/>
                  </a:lnTo>
                  <a:lnTo>
                    <a:pt x="3453" y="6068"/>
                  </a:lnTo>
                  <a:lnTo>
                    <a:pt x="3495" y="6110"/>
                  </a:lnTo>
                  <a:lnTo>
                    <a:pt x="3495" y="6173"/>
                  </a:lnTo>
                  <a:lnTo>
                    <a:pt x="3411" y="6215"/>
                  </a:lnTo>
                  <a:lnTo>
                    <a:pt x="3369" y="6068"/>
                  </a:lnTo>
                  <a:lnTo>
                    <a:pt x="3244" y="6131"/>
                  </a:lnTo>
                  <a:lnTo>
                    <a:pt x="3181" y="6340"/>
                  </a:lnTo>
                  <a:lnTo>
                    <a:pt x="3055" y="6424"/>
                  </a:lnTo>
                  <a:lnTo>
                    <a:pt x="2951" y="6445"/>
                  </a:lnTo>
                  <a:lnTo>
                    <a:pt x="2846" y="6549"/>
                  </a:lnTo>
                  <a:lnTo>
                    <a:pt x="2972" y="6361"/>
                  </a:lnTo>
                  <a:lnTo>
                    <a:pt x="2972" y="6173"/>
                  </a:lnTo>
                  <a:lnTo>
                    <a:pt x="2825" y="6047"/>
                  </a:lnTo>
                  <a:lnTo>
                    <a:pt x="2741" y="6047"/>
                  </a:lnTo>
                  <a:lnTo>
                    <a:pt x="2658" y="6152"/>
                  </a:lnTo>
                  <a:lnTo>
                    <a:pt x="2532" y="6215"/>
                  </a:lnTo>
                  <a:lnTo>
                    <a:pt x="2469" y="6319"/>
                  </a:lnTo>
                  <a:lnTo>
                    <a:pt x="2532" y="6424"/>
                  </a:lnTo>
                  <a:lnTo>
                    <a:pt x="2365" y="6445"/>
                  </a:lnTo>
                  <a:lnTo>
                    <a:pt x="2260" y="6424"/>
                  </a:lnTo>
                  <a:lnTo>
                    <a:pt x="2197" y="6487"/>
                  </a:lnTo>
                  <a:lnTo>
                    <a:pt x="2093" y="6529"/>
                  </a:lnTo>
                  <a:lnTo>
                    <a:pt x="1988" y="6654"/>
                  </a:lnTo>
                  <a:lnTo>
                    <a:pt x="2009" y="6738"/>
                  </a:lnTo>
                  <a:lnTo>
                    <a:pt x="1988" y="6884"/>
                  </a:lnTo>
                  <a:lnTo>
                    <a:pt x="1904" y="7052"/>
                  </a:lnTo>
                  <a:lnTo>
                    <a:pt x="2030" y="7177"/>
                  </a:lnTo>
                  <a:lnTo>
                    <a:pt x="2093" y="7093"/>
                  </a:lnTo>
                  <a:lnTo>
                    <a:pt x="2155" y="6863"/>
                  </a:lnTo>
                  <a:lnTo>
                    <a:pt x="2239" y="6801"/>
                  </a:lnTo>
                  <a:lnTo>
                    <a:pt x="2302" y="6675"/>
                  </a:lnTo>
                  <a:lnTo>
                    <a:pt x="2344" y="6654"/>
                  </a:lnTo>
                  <a:lnTo>
                    <a:pt x="2427" y="6738"/>
                  </a:lnTo>
                  <a:lnTo>
                    <a:pt x="2407" y="6863"/>
                  </a:lnTo>
                  <a:lnTo>
                    <a:pt x="2427" y="6884"/>
                  </a:lnTo>
                  <a:lnTo>
                    <a:pt x="2469" y="6863"/>
                  </a:lnTo>
                  <a:lnTo>
                    <a:pt x="2532" y="6884"/>
                  </a:lnTo>
                  <a:lnTo>
                    <a:pt x="2532" y="6780"/>
                  </a:lnTo>
                  <a:lnTo>
                    <a:pt x="2574" y="6759"/>
                  </a:lnTo>
                  <a:lnTo>
                    <a:pt x="2637" y="6780"/>
                  </a:lnTo>
                  <a:lnTo>
                    <a:pt x="2616" y="6863"/>
                  </a:lnTo>
                  <a:lnTo>
                    <a:pt x="2658" y="6863"/>
                  </a:lnTo>
                  <a:lnTo>
                    <a:pt x="2762" y="6947"/>
                  </a:lnTo>
                  <a:lnTo>
                    <a:pt x="2825" y="6947"/>
                  </a:lnTo>
                  <a:lnTo>
                    <a:pt x="2762" y="6863"/>
                  </a:lnTo>
                  <a:lnTo>
                    <a:pt x="2783" y="6801"/>
                  </a:lnTo>
                  <a:lnTo>
                    <a:pt x="2762" y="6759"/>
                  </a:lnTo>
                  <a:lnTo>
                    <a:pt x="2825" y="6696"/>
                  </a:lnTo>
                  <a:lnTo>
                    <a:pt x="2867" y="6696"/>
                  </a:lnTo>
                  <a:lnTo>
                    <a:pt x="2972" y="6801"/>
                  </a:lnTo>
                  <a:lnTo>
                    <a:pt x="3076" y="6842"/>
                  </a:lnTo>
                  <a:lnTo>
                    <a:pt x="3181" y="6905"/>
                  </a:lnTo>
                  <a:lnTo>
                    <a:pt x="3202" y="7010"/>
                  </a:lnTo>
                  <a:lnTo>
                    <a:pt x="3306" y="7093"/>
                  </a:lnTo>
                  <a:lnTo>
                    <a:pt x="3202" y="7073"/>
                  </a:lnTo>
                  <a:lnTo>
                    <a:pt x="3160" y="7093"/>
                  </a:lnTo>
                  <a:lnTo>
                    <a:pt x="3160" y="7156"/>
                  </a:lnTo>
                  <a:lnTo>
                    <a:pt x="3097" y="7219"/>
                  </a:lnTo>
                  <a:lnTo>
                    <a:pt x="3160" y="7282"/>
                  </a:lnTo>
                  <a:lnTo>
                    <a:pt x="3160" y="7365"/>
                  </a:lnTo>
                  <a:lnTo>
                    <a:pt x="3139" y="7428"/>
                  </a:lnTo>
                  <a:lnTo>
                    <a:pt x="3202" y="7533"/>
                  </a:lnTo>
                  <a:lnTo>
                    <a:pt x="3244" y="7637"/>
                  </a:lnTo>
                  <a:lnTo>
                    <a:pt x="3348" y="7784"/>
                  </a:lnTo>
                  <a:lnTo>
                    <a:pt x="3474" y="7784"/>
                  </a:lnTo>
                  <a:lnTo>
                    <a:pt x="3578" y="7847"/>
                  </a:lnTo>
                  <a:lnTo>
                    <a:pt x="3704" y="7909"/>
                  </a:lnTo>
                  <a:lnTo>
                    <a:pt x="3808" y="7847"/>
                  </a:lnTo>
                  <a:lnTo>
                    <a:pt x="3829" y="7805"/>
                  </a:lnTo>
                  <a:lnTo>
                    <a:pt x="3892" y="7742"/>
                  </a:lnTo>
                  <a:lnTo>
                    <a:pt x="3913" y="7805"/>
                  </a:lnTo>
                  <a:lnTo>
                    <a:pt x="3871" y="7889"/>
                  </a:lnTo>
                  <a:lnTo>
                    <a:pt x="3892" y="7993"/>
                  </a:lnTo>
                  <a:lnTo>
                    <a:pt x="3913" y="8035"/>
                  </a:lnTo>
                  <a:lnTo>
                    <a:pt x="3997" y="7993"/>
                  </a:lnTo>
                  <a:lnTo>
                    <a:pt x="4143" y="7784"/>
                  </a:lnTo>
                  <a:lnTo>
                    <a:pt x="4143" y="7637"/>
                  </a:lnTo>
                  <a:lnTo>
                    <a:pt x="4101" y="7575"/>
                  </a:lnTo>
                  <a:lnTo>
                    <a:pt x="4039" y="7407"/>
                  </a:lnTo>
                  <a:lnTo>
                    <a:pt x="3934" y="7324"/>
                  </a:lnTo>
                  <a:lnTo>
                    <a:pt x="3976" y="7219"/>
                  </a:lnTo>
                  <a:lnTo>
                    <a:pt x="4101" y="6989"/>
                  </a:lnTo>
                  <a:lnTo>
                    <a:pt x="4185" y="6947"/>
                  </a:lnTo>
                  <a:lnTo>
                    <a:pt x="4248" y="7052"/>
                  </a:lnTo>
                  <a:lnTo>
                    <a:pt x="4290" y="7156"/>
                  </a:lnTo>
                  <a:lnTo>
                    <a:pt x="4332" y="7219"/>
                  </a:lnTo>
                  <a:lnTo>
                    <a:pt x="4332" y="7324"/>
                  </a:lnTo>
                  <a:lnTo>
                    <a:pt x="4394" y="7512"/>
                  </a:lnTo>
                  <a:lnTo>
                    <a:pt x="4415" y="7596"/>
                  </a:lnTo>
                  <a:lnTo>
                    <a:pt x="4415" y="7512"/>
                  </a:lnTo>
                  <a:lnTo>
                    <a:pt x="4415" y="7386"/>
                  </a:lnTo>
                  <a:lnTo>
                    <a:pt x="4352" y="7219"/>
                  </a:lnTo>
                  <a:lnTo>
                    <a:pt x="4394" y="7156"/>
                  </a:lnTo>
                  <a:lnTo>
                    <a:pt x="4436" y="7156"/>
                  </a:lnTo>
                  <a:lnTo>
                    <a:pt x="4499" y="7219"/>
                  </a:lnTo>
                  <a:lnTo>
                    <a:pt x="4499" y="7156"/>
                  </a:lnTo>
                  <a:lnTo>
                    <a:pt x="4541" y="7156"/>
                  </a:lnTo>
                  <a:lnTo>
                    <a:pt x="4604" y="6989"/>
                  </a:lnTo>
                  <a:lnTo>
                    <a:pt x="4562" y="6801"/>
                  </a:lnTo>
                  <a:lnTo>
                    <a:pt x="4499" y="6696"/>
                  </a:lnTo>
                  <a:lnTo>
                    <a:pt x="4436" y="6591"/>
                  </a:lnTo>
                  <a:lnTo>
                    <a:pt x="4436" y="6466"/>
                  </a:lnTo>
                  <a:lnTo>
                    <a:pt x="4415" y="6340"/>
                  </a:lnTo>
                  <a:lnTo>
                    <a:pt x="4352" y="6424"/>
                  </a:lnTo>
                  <a:lnTo>
                    <a:pt x="4352" y="6277"/>
                  </a:lnTo>
                  <a:lnTo>
                    <a:pt x="4352" y="6215"/>
                  </a:lnTo>
                  <a:lnTo>
                    <a:pt x="4311" y="6215"/>
                  </a:lnTo>
                  <a:lnTo>
                    <a:pt x="4227" y="6131"/>
                  </a:lnTo>
                  <a:lnTo>
                    <a:pt x="4248" y="6068"/>
                  </a:lnTo>
                  <a:lnTo>
                    <a:pt x="4332" y="6068"/>
                  </a:lnTo>
                  <a:lnTo>
                    <a:pt x="4332" y="5922"/>
                  </a:lnTo>
                  <a:lnTo>
                    <a:pt x="4248" y="5796"/>
                  </a:lnTo>
                  <a:lnTo>
                    <a:pt x="4248" y="5712"/>
                  </a:lnTo>
                  <a:lnTo>
                    <a:pt x="4185" y="5796"/>
                  </a:lnTo>
                  <a:lnTo>
                    <a:pt x="4080" y="5692"/>
                  </a:lnTo>
                  <a:lnTo>
                    <a:pt x="3913" y="5545"/>
                  </a:lnTo>
                  <a:lnTo>
                    <a:pt x="3892" y="5440"/>
                  </a:lnTo>
                  <a:lnTo>
                    <a:pt x="3871" y="5440"/>
                  </a:lnTo>
                  <a:lnTo>
                    <a:pt x="3767" y="5420"/>
                  </a:lnTo>
                  <a:lnTo>
                    <a:pt x="3767" y="5503"/>
                  </a:lnTo>
                  <a:cubicBezTo>
                    <a:pt x="3725" y="5482"/>
                    <a:pt x="3725" y="5420"/>
                    <a:pt x="3704" y="5399"/>
                  </a:cubicBezTo>
                  <a:lnTo>
                    <a:pt x="3704" y="5315"/>
                  </a:lnTo>
                  <a:lnTo>
                    <a:pt x="3662" y="5210"/>
                  </a:lnTo>
                  <a:lnTo>
                    <a:pt x="3662" y="5273"/>
                  </a:lnTo>
                  <a:cubicBezTo>
                    <a:pt x="3620" y="5231"/>
                    <a:pt x="3620" y="5210"/>
                    <a:pt x="3599" y="5189"/>
                  </a:cubicBezTo>
                  <a:lnTo>
                    <a:pt x="3683" y="5168"/>
                  </a:lnTo>
                  <a:lnTo>
                    <a:pt x="3683" y="5085"/>
                  </a:lnTo>
                  <a:lnTo>
                    <a:pt x="3578" y="4896"/>
                  </a:lnTo>
                  <a:lnTo>
                    <a:pt x="3495" y="4855"/>
                  </a:lnTo>
                  <a:lnTo>
                    <a:pt x="3474" y="4666"/>
                  </a:lnTo>
                  <a:lnTo>
                    <a:pt x="3411" y="4562"/>
                  </a:lnTo>
                  <a:cubicBezTo>
                    <a:pt x="3411" y="4541"/>
                    <a:pt x="3411" y="4541"/>
                    <a:pt x="3453" y="4499"/>
                  </a:cubicBezTo>
                  <a:cubicBezTo>
                    <a:pt x="3474" y="4478"/>
                    <a:pt x="3453" y="4457"/>
                    <a:pt x="3411" y="4436"/>
                  </a:cubicBezTo>
                  <a:lnTo>
                    <a:pt x="3390" y="4457"/>
                  </a:lnTo>
                  <a:lnTo>
                    <a:pt x="3411" y="4457"/>
                  </a:lnTo>
                  <a:lnTo>
                    <a:pt x="3411" y="4478"/>
                  </a:lnTo>
                  <a:cubicBezTo>
                    <a:pt x="3411" y="4478"/>
                    <a:pt x="3390" y="4478"/>
                    <a:pt x="3390" y="4499"/>
                  </a:cubicBezTo>
                  <a:lnTo>
                    <a:pt x="3390" y="4541"/>
                  </a:lnTo>
                  <a:lnTo>
                    <a:pt x="3306" y="4562"/>
                  </a:lnTo>
                  <a:lnTo>
                    <a:pt x="3202" y="4499"/>
                  </a:lnTo>
                  <a:lnTo>
                    <a:pt x="3139" y="4499"/>
                  </a:lnTo>
                  <a:lnTo>
                    <a:pt x="3181" y="4604"/>
                  </a:lnTo>
                  <a:lnTo>
                    <a:pt x="3181" y="4666"/>
                  </a:lnTo>
                  <a:cubicBezTo>
                    <a:pt x="3097" y="4687"/>
                    <a:pt x="3055" y="4708"/>
                    <a:pt x="2972" y="4750"/>
                  </a:cubicBezTo>
                  <a:lnTo>
                    <a:pt x="2972" y="4583"/>
                  </a:lnTo>
                  <a:lnTo>
                    <a:pt x="2930" y="4604"/>
                  </a:lnTo>
                  <a:lnTo>
                    <a:pt x="2888" y="4750"/>
                  </a:lnTo>
                  <a:lnTo>
                    <a:pt x="2888" y="4792"/>
                  </a:lnTo>
                  <a:lnTo>
                    <a:pt x="2783" y="4980"/>
                  </a:lnTo>
                  <a:lnTo>
                    <a:pt x="2783" y="5106"/>
                  </a:lnTo>
                  <a:lnTo>
                    <a:pt x="2741" y="5273"/>
                  </a:lnTo>
                  <a:lnTo>
                    <a:pt x="2658" y="5378"/>
                  </a:lnTo>
                  <a:lnTo>
                    <a:pt x="2658" y="5482"/>
                  </a:lnTo>
                  <a:cubicBezTo>
                    <a:pt x="2646" y="5459"/>
                    <a:pt x="2622" y="5443"/>
                    <a:pt x="2599" y="5443"/>
                  </a:cubicBezTo>
                  <a:cubicBezTo>
                    <a:pt x="2580" y="5443"/>
                    <a:pt x="2562" y="5454"/>
                    <a:pt x="2553" y="5482"/>
                  </a:cubicBezTo>
                  <a:lnTo>
                    <a:pt x="2553" y="5315"/>
                  </a:lnTo>
                  <a:lnTo>
                    <a:pt x="2637" y="4980"/>
                  </a:lnTo>
                  <a:lnTo>
                    <a:pt x="2741" y="4876"/>
                  </a:lnTo>
                  <a:lnTo>
                    <a:pt x="2741" y="4771"/>
                  </a:lnTo>
                  <a:lnTo>
                    <a:pt x="2658" y="4687"/>
                  </a:lnTo>
                  <a:lnTo>
                    <a:pt x="2616" y="4708"/>
                  </a:lnTo>
                  <a:lnTo>
                    <a:pt x="2532" y="4687"/>
                  </a:lnTo>
                  <a:lnTo>
                    <a:pt x="2448" y="4750"/>
                  </a:lnTo>
                  <a:lnTo>
                    <a:pt x="2448" y="4855"/>
                  </a:lnTo>
                  <a:cubicBezTo>
                    <a:pt x="2427" y="4792"/>
                    <a:pt x="2365" y="4708"/>
                    <a:pt x="2323" y="4666"/>
                  </a:cubicBezTo>
                  <a:lnTo>
                    <a:pt x="2427" y="4583"/>
                  </a:lnTo>
                  <a:lnTo>
                    <a:pt x="2469" y="4457"/>
                  </a:lnTo>
                  <a:lnTo>
                    <a:pt x="2532" y="4394"/>
                  </a:lnTo>
                  <a:lnTo>
                    <a:pt x="2553" y="4290"/>
                  </a:lnTo>
                  <a:lnTo>
                    <a:pt x="2511" y="4227"/>
                  </a:lnTo>
                  <a:lnTo>
                    <a:pt x="2427" y="4269"/>
                  </a:lnTo>
                  <a:lnTo>
                    <a:pt x="2344" y="4373"/>
                  </a:lnTo>
                  <a:lnTo>
                    <a:pt x="2260" y="4269"/>
                  </a:lnTo>
                  <a:lnTo>
                    <a:pt x="2197" y="4248"/>
                  </a:lnTo>
                  <a:lnTo>
                    <a:pt x="2009" y="4248"/>
                  </a:lnTo>
                  <a:lnTo>
                    <a:pt x="2030" y="4185"/>
                  </a:lnTo>
                  <a:lnTo>
                    <a:pt x="1946" y="4164"/>
                  </a:lnTo>
                  <a:lnTo>
                    <a:pt x="1842" y="406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2" name="Google Shape;9242;p65"/>
            <p:cNvSpPr/>
            <p:nvPr/>
          </p:nvSpPr>
          <p:spPr>
            <a:xfrm>
              <a:off x="4595934" y="3205063"/>
              <a:ext cx="26673" cy="13340"/>
            </a:xfrm>
            <a:custGeom>
              <a:avLst/>
              <a:gdLst/>
              <a:ahLst/>
              <a:cxnLst/>
              <a:rect l="l" t="t" r="r" b="b"/>
              <a:pathLst>
                <a:path w="2240" h="1173" extrusionOk="0">
                  <a:moveTo>
                    <a:pt x="2177" y="1"/>
                  </a:moveTo>
                  <a:lnTo>
                    <a:pt x="1968" y="43"/>
                  </a:lnTo>
                  <a:lnTo>
                    <a:pt x="1821" y="43"/>
                  </a:lnTo>
                  <a:lnTo>
                    <a:pt x="1675" y="64"/>
                  </a:lnTo>
                  <a:lnTo>
                    <a:pt x="1570" y="64"/>
                  </a:lnTo>
                  <a:lnTo>
                    <a:pt x="1424" y="105"/>
                  </a:lnTo>
                  <a:lnTo>
                    <a:pt x="1193" y="105"/>
                  </a:lnTo>
                  <a:lnTo>
                    <a:pt x="1005" y="252"/>
                  </a:lnTo>
                  <a:lnTo>
                    <a:pt x="880" y="315"/>
                  </a:lnTo>
                  <a:lnTo>
                    <a:pt x="817" y="336"/>
                  </a:lnTo>
                  <a:lnTo>
                    <a:pt x="712" y="357"/>
                  </a:lnTo>
                  <a:lnTo>
                    <a:pt x="628" y="377"/>
                  </a:lnTo>
                  <a:lnTo>
                    <a:pt x="482" y="419"/>
                  </a:lnTo>
                  <a:lnTo>
                    <a:pt x="398" y="482"/>
                  </a:lnTo>
                  <a:lnTo>
                    <a:pt x="377" y="524"/>
                  </a:lnTo>
                  <a:lnTo>
                    <a:pt x="252" y="587"/>
                  </a:lnTo>
                  <a:lnTo>
                    <a:pt x="210" y="733"/>
                  </a:lnTo>
                  <a:lnTo>
                    <a:pt x="105" y="880"/>
                  </a:lnTo>
                  <a:lnTo>
                    <a:pt x="84" y="942"/>
                  </a:lnTo>
                  <a:lnTo>
                    <a:pt x="147" y="984"/>
                  </a:lnTo>
                  <a:lnTo>
                    <a:pt x="147" y="1047"/>
                  </a:lnTo>
                  <a:lnTo>
                    <a:pt x="84" y="1047"/>
                  </a:lnTo>
                  <a:lnTo>
                    <a:pt x="43" y="1005"/>
                  </a:lnTo>
                  <a:lnTo>
                    <a:pt x="1" y="1110"/>
                  </a:lnTo>
                  <a:lnTo>
                    <a:pt x="63" y="1173"/>
                  </a:lnTo>
                  <a:lnTo>
                    <a:pt x="252" y="1152"/>
                  </a:lnTo>
                  <a:lnTo>
                    <a:pt x="419" y="1047"/>
                  </a:lnTo>
                  <a:lnTo>
                    <a:pt x="503" y="1005"/>
                  </a:lnTo>
                  <a:lnTo>
                    <a:pt x="608" y="1005"/>
                  </a:lnTo>
                  <a:lnTo>
                    <a:pt x="712" y="942"/>
                  </a:lnTo>
                  <a:lnTo>
                    <a:pt x="796" y="838"/>
                  </a:lnTo>
                  <a:lnTo>
                    <a:pt x="1005" y="670"/>
                  </a:lnTo>
                  <a:lnTo>
                    <a:pt x="1047" y="587"/>
                  </a:lnTo>
                  <a:lnTo>
                    <a:pt x="1110" y="566"/>
                  </a:lnTo>
                  <a:lnTo>
                    <a:pt x="1131" y="566"/>
                  </a:lnTo>
                  <a:lnTo>
                    <a:pt x="1235" y="461"/>
                  </a:lnTo>
                  <a:lnTo>
                    <a:pt x="1340" y="440"/>
                  </a:lnTo>
                  <a:lnTo>
                    <a:pt x="1444" y="440"/>
                  </a:lnTo>
                  <a:lnTo>
                    <a:pt x="1675" y="419"/>
                  </a:lnTo>
                  <a:lnTo>
                    <a:pt x="1842" y="315"/>
                  </a:lnTo>
                  <a:lnTo>
                    <a:pt x="2030" y="252"/>
                  </a:lnTo>
                  <a:lnTo>
                    <a:pt x="2051" y="168"/>
                  </a:lnTo>
                  <a:lnTo>
                    <a:pt x="2135" y="168"/>
                  </a:lnTo>
                  <a:lnTo>
                    <a:pt x="2240" y="105"/>
                  </a:lnTo>
                  <a:lnTo>
                    <a:pt x="2240" y="43"/>
                  </a:lnTo>
                  <a:lnTo>
                    <a:pt x="217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43" name="Google Shape;9243;p65"/>
            <p:cNvGrpSpPr/>
            <p:nvPr/>
          </p:nvGrpSpPr>
          <p:grpSpPr>
            <a:xfrm>
              <a:off x="4403342" y="3107749"/>
              <a:ext cx="316680" cy="101374"/>
              <a:chOff x="5068275" y="3161675"/>
              <a:chExt cx="664875" cy="222850"/>
            </a:xfrm>
          </p:grpSpPr>
          <p:sp>
            <p:nvSpPr>
              <p:cNvPr id="9244" name="Google Shape;9244;p65"/>
              <p:cNvSpPr/>
              <p:nvPr/>
            </p:nvSpPr>
            <p:spPr>
              <a:xfrm>
                <a:off x="5408300" y="3224425"/>
                <a:ext cx="96775" cy="107800"/>
              </a:xfrm>
              <a:custGeom>
                <a:avLst/>
                <a:gdLst/>
                <a:ahLst/>
                <a:cxnLst/>
                <a:rect l="l" t="t" r="r" b="b"/>
                <a:pathLst>
                  <a:path w="3871" h="4312" extrusionOk="0">
                    <a:moveTo>
                      <a:pt x="3620" y="1"/>
                    </a:moveTo>
                    <a:lnTo>
                      <a:pt x="3515" y="43"/>
                    </a:lnTo>
                    <a:lnTo>
                      <a:pt x="3494" y="147"/>
                    </a:lnTo>
                    <a:lnTo>
                      <a:pt x="3390" y="231"/>
                    </a:lnTo>
                    <a:lnTo>
                      <a:pt x="3390" y="294"/>
                    </a:lnTo>
                    <a:lnTo>
                      <a:pt x="3285" y="357"/>
                    </a:lnTo>
                    <a:lnTo>
                      <a:pt x="3181" y="398"/>
                    </a:lnTo>
                    <a:lnTo>
                      <a:pt x="3139" y="461"/>
                    </a:lnTo>
                    <a:lnTo>
                      <a:pt x="2992" y="503"/>
                    </a:lnTo>
                    <a:lnTo>
                      <a:pt x="2720" y="440"/>
                    </a:lnTo>
                    <a:lnTo>
                      <a:pt x="2469" y="419"/>
                    </a:lnTo>
                    <a:lnTo>
                      <a:pt x="2448" y="503"/>
                    </a:lnTo>
                    <a:lnTo>
                      <a:pt x="2406" y="503"/>
                    </a:lnTo>
                    <a:lnTo>
                      <a:pt x="2260" y="398"/>
                    </a:lnTo>
                    <a:lnTo>
                      <a:pt x="2092" y="398"/>
                    </a:lnTo>
                    <a:lnTo>
                      <a:pt x="1988" y="357"/>
                    </a:lnTo>
                    <a:lnTo>
                      <a:pt x="1820" y="336"/>
                    </a:lnTo>
                    <a:lnTo>
                      <a:pt x="1737" y="398"/>
                    </a:lnTo>
                    <a:lnTo>
                      <a:pt x="1674" y="336"/>
                    </a:lnTo>
                    <a:lnTo>
                      <a:pt x="1569" y="231"/>
                    </a:lnTo>
                    <a:lnTo>
                      <a:pt x="1381" y="210"/>
                    </a:lnTo>
                    <a:lnTo>
                      <a:pt x="1276" y="210"/>
                    </a:lnTo>
                    <a:lnTo>
                      <a:pt x="1276" y="336"/>
                    </a:lnTo>
                    <a:lnTo>
                      <a:pt x="1193" y="398"/>
                    </a:lnTo>
                    <a:lnTo>
                      <a:pt x="1151" y="503"/>
                    </a:lnTo>
                    <a:lnTo>
                      <a:pt x="1067" y="566"/>
                    </a:lnTo>
                    <a:lnTo>
                      <a:pt x="900" y="524"/>
                    </a:lnTo>
                    <a:lnTo>
                      <a:pt x="774" y="545"/>
                    </a:lnTo>
                    <a:lnTo>
                      <a:pt x="712" y="608"/>
                    </a:lnTo>
                    <a:lnTo>
                      <a:pt x="753" y="650"/>
                    </a:lnTo>
                    <a:lnTo>
                      <a:pt x="586" y="775"/>
                    </a:lnTo>
                    <a:lnTo>
                      <a:pt x="586" y="942"/>
                    </a:lnTo>
                    <a:lnTo>
                      <a:pt x="628" y="1047"/>
                    </a:lnTo>
                    <a:lnTo>
                      <a:pt x="628" y="1235"/>
                    </a:lnTo>
                    <a:lnTo>
                      <a:pt x="586" y="1298"/>
                    </a:lnTo>
                    <a:lnTo>
                      <a:pt x="649" y="1445"/>
                    </a:lnTo>
                    <a:lnTo>
                      <a:pt x="670" y="1549"/>
                    </a:lnTo>
                    <a:lnTo>
                      <a:pt x="628" y="1486"/>
                    </a:lnTo>
                    <a:lnTo>
                      <a:pt x="565" y="1403"/>
                    </a:lnTo>
                    <a:lnTo>
                      <a:pt x="523" y="1445"/>
                    </a:lnTo>
                    <a:lnTo>
                      <a:pt x="440" y="1507"/>
                    </a:lnTo>
                    <a:lnTo>
                      <a:pt x="335" y="1570"/>
                    </a:lnTo>
                    <a:lnTo>
                      <a:pt x="314" y="1675"/>
                    </a:lnTo>
                    <a:lnTo>
                      <a:pt x="335" y="1800"/>
                    </a:lnTo>
                    <a:lnTo>
                      <a:pt x="314" y="1905"/>
                    </a:lnTo>
                    <a:lnTo>
                      <a:pt x="335" y="2135"/>
                    </a:lnTo>
                    <a:lnTo>
                      <a:pt x="314" y="2198"/>
                    </a:lnTo>
                    <a:lnTo>
                      <a:pt x="272" y="2303"/>
                    </a:lnTo>
                    <a:lnTo>
                      <a:pt x="188" y="2323"/>
                    </a:lnTo>
                    <a:lnTo>
                      <a:pt x="188" y="2449"/>
                    </a:lnTo>
                    <a:lnTo>
                      <a:pt x="63" y="2554"/>
                    </a:lnTo>
                    <a:lnTo>
                      <a:pt x="42" y="2721"/>
                    </a:lnTo>
                    <a:lnTo>
                      <a:pt x="42" y="2763"/>
                    </a:lnTo>
                    <a:lnTo>
                      <a:pt x="0" y="2826"/>
                    </a:lnTo>
                    <a:lnTo>
                      <a:pt x="63" y="3035"/>
                    </a:lnTo>
                    <a:lnTo>
                      <a:pt x="126" y="3139"/>
                    </a:lnTo>
                    <a:lnTo>
                      <a:pt x="168" y="3119"/>
                    </a:lnTo>
                    <a:lnTo>
                      <a:pt x="251" y="3119"/>
                    </a:lnTo>
                    <a:lnTo>
                      <a:pt x="335" y="3056"/>
                    </a:lnTo>
                    <a:lnTo>
                      <a:pt x="377" y="3077"/>
                    </a:lnTo>
                    <a:lnTo>
                      <a:pt x="419" y="3223"/>
                    </a:lnTo>
                    <a:lnTo>
                      <a:pt x="523" y="3495"/>
                    </a:lnTo>
                    <a:lnTo>
                      <a:pt x="481" y="3558"/>
                    </a:lnTo>
                    <a:lnTo>
                      <a:pt x="440" y="3704"/>
                    </a:lnTo>
                    <a:lnTo>
                      <a:pt x="356" y="3851"/>
                    </a:lnTo>
                    <a:lnTo>
                      <a:pt x="356" y="4081"/>
                    </a:lnTo>
                    <a:lnTo>
                      <a:pt x="356" y="4269"/>
                    </a:lnTo>
                    <a:lnTo>
                      <a:pt x="440" y="4269"/>
                    </a:lnTo>
                    <a:lnTo>
                      <a:pt x="523" y="4311"/>
                    </a:lnTo>
                    <a:lnTo>
                      <a:pt x="628" y="4311"/>
                    </a:lnTo>
                    <a:lnTo>
                      <a:pt x="670" y="4269"/>
                    </a:lnTo>
                    <a:lnTo>
                      <a:pt x="774" y="4290"/>
                    </a:lnTo>
                    <a:lnTo>
                      <a:pt x="879" y="4269"/>
                    </a:lnTo>
                    <a:lnTo>
                      <a:pt x="963" y="4311"/>
                    </a:lnTo>
                    <a:lnTo>
                      <a:pt x="984" y="4227"/>
                    </a:lnTo>
                    <a:lnTo>
                      <a:pt x="963" y="4102"/>
                    </a:lnTo>
                    <a:lnTo>
                      <a:pt x="879" y="4060"/>
                    </a:lnTo>
                    <a:lnTo>
                      <a:pt x="858" y="3914"/>
                    </a:lnTo>
                    <a:lnTo>
                      <a:pt x="942" y="3809"/>
                    </a:lnTo>
                    <a:lnTo>
                      <a:pt x="963" y="3600"/>
                    </a:lnTo>
                    <a:lnTo>
                      <a:pt x="942" y="3432"/>
                    </a:lnTo>
                    <a:lnTo>
                      <a:pt x="879" y="3391"/>
                    </a:lnTo>
                    <a:lnTo>
                      <a:pt x="1004" y="3223"/>
                    </a:lnTo>
                    <a:lnTo>
                      <a:pt x="1046" y="3056"/>
                    </a:lnTo>
                    <a:lnTo>
                      <a:pt x="1004" y="2909"/>
                    </a:lnTo>
                    <a:lnTo>
                      <a:pt x="942" y="2826"/>
                    </a:lnTo>
                    <a:lnTo>
                      <a:pt x="942" y="2763"/>
                    </a:lnTo>
                    <a:lnTo>
                      <a:pt x="1067" y="2700"/>
                    </a:lnTo>
                    <a:lnTo>
                      <a:pt x="1088" y="2616"/>
                    </a:lnTo>
                    <a:lnTo>
                      <a:pt x="1214" y="2595"/>
                    </a:lnTo>
                    <a:lnTo>
                      <a:pt x="1318" y="2637"/>
                    </a:lnTo>
                    <a:lnTo>
                      <a:pt x="1318" y="2700"/>
                    </a:lnTo>
                    <a:lnTo>
                      <a:pt x="1381" y="2763"/>
                    </a:lnTo>
                    <a:lnTo>
                      <a:pt x="1381" y="2909"/>
                    </a:lnTo>
                    <a:lnTo>
                      <a:pt x="1276" y="3014"/>
                    </a:lnTo>
                    <a:lnTo>
                      <a:pt x="1276" y="3119"/>
                    </a:lnTo>
                    <a:lnTo>
                      <a:pt x="1318" y="3223"/>
                    </a:lnTo>
                    <a:lnTo>
                      <a:pt x="1402" y="3244"/>
                    </a:lnTo>
                    <a:lnTo>
                      <a:pt x="1486" y="3328"/>
                    </a:lnTo>
                    <a:lnTo>
                      <a:pt x="1611" y="3391"/>
                    </a:lnTo>
                    <a:lnTo>
                      <a:pt x="1632" y="3495"/>
                    </a:lnTo>
                    <a:lnTo>
                      <a:pt x="1590" y="3495"/>
                    </a:lnTo>
                    <a:lnTo>
                      <a:pt x="1569" y="3704"/>
                    </a:lnTo>
                    <a:lnTo>
                      <a:pt x="1590" y="3851"/>
                    </a:lnTo>
                    <a:lnTo>
                      <a:pt x="1674" y="3872"/>
                    </a:lnTo>
                    <a:lnTo>
                      <a:pt x="1737" y="3851"/>
                    </a:lnTo>
                    <a:lnTo>
                      <a:pt x="1883" y="3893"/>
                    </a:lnTo>
                    <a:lnTo>
                      <a:pt x="1946" y="3872"/>
                    </a:lnTo>
                    <a:lnTo>
                      <a:pt x="1946" y="3851"/>
                    </a:lnTo>
                    <a:lnTo>
                      <a:pt x="1925" y="3746"/>
                    </a:lnTo>
                    <a:lnTo>
                      <a:pt x="2030" y="3663"/>
                    </a:lnTo>
                    <a:lnTo>
                      <a:pt x="2113" y="3642"/>
                    </a:lnTo>
                    <a:lnTo>
                      <a:pt x="2260" y="3558"/>
                    </a:lnTo>
                    <a:lnTo>
                      <a:pt x="2427" y="3579"/>
                    </a:lnTo>
                    <a:lnTo>
                      <a:pt x="2511" y="3495"/>
                    </a:lnTo>
                    <a:lnTo>
                      <a:pt x="2532" y="3537"/>
                    </a:lnTo>
                    <a:lnTo>
                      <a:pt x="2616" y="3537"/>
                    </a:lnTo>
                    <a:lnTo>
                      <a:pt x="2657" y="3453"/>
                    </a:lnTo>
                    <a:lnTo>
                      <a:pt x="2657" y="3391"/>
                    </a:lnTo>
                    <a:lnTo>
                      <a:pt x="2511" y="3370"/>
                    </a:lnTo>
                    <a:lnTo>
                      <a:pt x="2448" y="3391"/>
                    </a:lnTo>
                    <a:lnTo>
                      <a:pt x="2281" y="3391"/>
                    </a:lnTo>
                    <a:lnTo>
                      <a:pt x="2281" y="3328"/>
                    </a:lnTo>
                    <a:lnTo>
                      <a:pt x="2239" y="3328"/>
                    </a:lnTo>
                    <a:lnTo>
                      <a:pt x="2239" y="3244"/>
                    </a:lnTo>
                    <a:lnTo>
                      <a:pt x="2197" y="3244"/>
                    </a:lnTo>
                    <a:lnTo>
                      <a:pt x="2134" y="3265"/>
                    </a:lnTo>
                    <a:lnTo>
                      <a:pt x="2134" y="3223"/>
                    </a:lnTo>
                    <a:lnTo>
                      <a:pt x="2030" y="3181"/>
                    </a:lnTo>
                    <a:lnTo>
                      <a:pt x="2009" y="3119"/>
                    </a:lnTo>
                    <a:lnTo>
                      <a:pt x="2051" y="3035"/>
                    </a:lnTo>
                    <a:lnTo>
                      <a:pt x="2092" y="2972"/>
                    </a:lnTo>
                    <a:lnTo>
                      <a:pt x="2134" y="3014"/>
                    </a:lnTo>
                    <a:lnTo>
                      <a:pt x="2134" y="3014"/>
                    </a:lnTo>
                    <a:lnTo>
                      <a:pt x="2113" y="2930"/>
                    </a:lnTo>
                    <a:lnTo>
                      <a:pt x="2155" y="2930"/>
                    </a:lnTo>
                    <a:lnTo>
                      <a:pt x="2197" y="2867"/>
                    </a:lnTo>
                    <a:lnTo>
                      <a:pt x="2134" y="2826"/>
                    </a:lnTo>
                    <a:lnTo>
                      <a:pt x="2051" y="2805"/>
                    </a:lnTo>
                    <a:lnTo>
                      <a:pt x="2092" y="2742"/>
                    </a:lnTo>
                    <a:lnTo>
                      <a:pt x="2051" y="2658"/>
                    </a:lnTo>
                    <a:lnTo>
                      <a:pt x="1988" y="2616"/>
                    </a:lnTo>
                    <a:lnTo>
                      <a:pt x="1904" y="2616"/>
                    </a:lnTo>
                    <a:lnTo>
                      <a:pt x="1883" y="2491"/>
                    </a:lnTo>
                    <a:lnTo>
                      <a:pt x="1716" y="2323"/>
                    </a:lnTo>
                    <a:lnTo>
                      <a:pt x="1611" y="2240"/>
                    </a:lnTo>
                    <a:lnTo>
                      <a:pt x="1569" y="2135"/>
                    </a:lnTo>
                    <a:lnTo>
                      <a:pt x="1569" y="2093"/>
                    </a:lnTo>
                    <a:lnTo>
                      <a:pt x="1611" y="2093"/>
                    </a:lnTo>
                    <a:lnTo>
                      <a:pt x="1632" y="2177"/>
                    </a:lnTo>
                    <a:lnTo>
                      <a:pt x="1737" y="2177"/>
                    </a:lnTo>
                    <a:lnTo>
                      <a:pt x="1841" y="2093"/>
                    </a:lnTo>
                    <a:lnTo>
                      <a:pt x="1883" y="2010"/>
                    </a:lnTo>
                    <a:lnTo>
                      <a:pt x="2092" y="1926"/>
                    </a:lnTo>
                    <a:lnTo>
                      <a:pt x="2260" y="1800"/>
                    </a:lnTo>
                    <a:lnTo>
                      <a:pt x="2344" y="1675"/>
                    </a:lnTo>
                    <a:lnTo>
                      <a:pt x="2448" y="1612"/>
                    </a:lnTo>
                    <a:lnTo>
                      <a:pt x="2448" y="1549"/>
                    </a:lnTo>
                    <a:lnTo>
                      <a:pt x="2574" y="1507"/>
                    </a:lnTo>
                    <a:lnTo>
                      <a:pt x="2678" y="1570"/>
                    </a:lnTo>
                    <a:lnTo>
                      <a:pt x="2762" y="1591"/>
                    </a:lnTo>
                    <a:lnTo>
                      <a:pt x="2867" y="1445"/>
                    </a:lnTo>
                    <a:lnTo>
                      <a:pt x="2867" y="1361"/>
                    </a:lnTo>
                    <a:lnTo>
                      <a:pt x="2741" y="1298"/>
                    </a:lnTo>
                    <a:lnTo>
                      <a:pt x="2469" y="1340"/>
                    </a:lnTo>
                    <a:lnTo>
                      <a:pt x="2364" y="1403"/>
                    </a:lnTo>
                    <a:lnTo>
                      <a:pt x="2197" y="1403"/>
                    </a:lnTo>
                    <a:lnTo>
                      <a:pt x="2113" y="1445"/>
                    </a:lnTo>
                    <a:lnTo>
                      <a:pt x="2009" y="1549"/>
                    </a:lnTo>
                    <a:lnTo>
                      <a:pt x="1820" y="1549"/>
                    </a:lnTo>
                    <a:lnTo>
                      <a:pt x="1716" y="1486"/>
                    </a:lnTo>
                    <a:lnTo>
                      <a:pt x="1611" y="1466"/>
                    </a:lnTo>
                    <a:lnTo>
                      <a:pt x="1507" y="1591"/>
                    </a:lnTo>
                    <a:lnTo>
                      <a:pt x="1423" y="1800"/>
                    </a:lnTo>
                    <a:lnTo>
                      <a:pt x="1297" y="1863"/>
                    </a:lnTo>
                    <a:lnTo>
                      <a:pt x="1193" y="1821"/>
                    </a:lnTo>
                    <a:lnTo>
                      <a:pt x="1172" y="1779"/>
                    </a:lnTo>
                    <a:lnTo>
                      <a:pt x="1004" y="1612"/>
                    </a:lnTo>
                    <a:lnTo>
                      <a:pt x="858" y="1486"/>
                    </a:lnTo>
                    <a:lnTo>
                      <a:pt x="774" y="1277"/>
                    </a:lnTo>
                    <a:lnTo>
                      <a:pt x="795" y="1047"/>
                    </a:lnTo>
                    <a:lnTo>
                      <a:pt x="879" y="838"/>
                    </a:lnTo>
                    <a:lnTo>
                      <a:pt x="984" y="733"/>
                    </a:lnTo>
                    <a:lnTo>
                      <a:pt x="1109" y="670"/>
                    </a:lnTo>
                    <a:lnTo>
                      <a:pt x="1276" y="754"/>
                    </a:lnTo>
                    <a:lnTo>
                      <a:pt x="1465" y="775"/>
                    </a:lnTo>
                    <a:lnTo>
                      <a:pt x="1674" y="670"/>
                    </a:lnTo>
                    <a:lnTo>
                      <a:pt x="1820" y="670"/>
                    </a:lnTo>
                    <a:lnTo>
                      <a:pt x="1883" y="754"/>
                    </a:lnTo>
                    <a:lnTo>
                      <a:pt x="1988" y="754"/>
                    </a:lnTo>
                    <a:lnTo>
                      <a:pt x="2051" y="712"/>
                    </a:lnTo>
                    <a:lnTo>
                      <a:pt x="2281" y="733"/>
                    </a:lnTo>
                    <a:lnTo>
                      <a:pt x="2427" y="733"/>
                    </a:lnTo>
                    <a:lnTo>
                      <a:pt x="2448" y="712"/>
                    </a:lnTo>
                    <a:lnTo>
                      <a:pt x="2574" y="712"/>
                    </a:lnTo>
                    <a:lnTo>
                      <a:pt x="2678" y="754"/>
                    </a:lnTo>
                    <a:lnTo>
                      <a:pt x="2720" y="817"/>
                    </a:lnTo>
                    <a:lnTo>
                      <a:pt x="2825" y="859"/>
                    </a:lnTo>
                    <a:lnTo>
                      <a:pt x="3264" y="754"/>
                    </a:lnTo>
                    <a:lnTo>
                      <a:pt x="3453" y="629"/>
                    </a:lnTo>
                    <a:lnTo>
                      <a:pt x="3494" y="524"/>
                    </a:lnTo>
                    <a:lnTo>
                      <a:pt x="3578" y="524"/>
                    </a:lnTo>
                    <a:lnTo>
                      <a:pt x="3620" y="440"/>
                    </a:lnTo>
                    <a:lnTo>
                      <a:pt x="3704" y="398"/>
                    </a:lnTo>
                    <a:lnTo>
                      <a:pt x="3766" y="294"/>
                    </a:lnTo>
                    <a:lnTo>
                      <a:pt x="3808" y="210"/>
                    </a:lnTo>
                    <a:lnTo>
                      <a:pt x="3871" y="147"/>
                    </a:lnTo>
                    <a:lnTo>
                      <a:pt x="3808" y="106"/>
                    </a:lnTo>
                    <a:lnTo>
                      <a:pt x="3787" y="43"/>
                    </a:lnTo>
                    <a:lnTo>
                      <a:pt x="36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5" name="Google Shape;9245;p65"/>
              <p:cNvSpPr/>
              <p:nvPr/>
            </p:nvSpPr>
            <p:spPr>
              <a:xfrm>
                <a:off x="5587700" y="3253200"/>
                <a:ext cx="145450" cy="131325"/>
              </a:xfrm>
              <a:custGeom>
                <a:avLst/>
                <a:gdLst/>
                <a:ahLst/>
                <a:cxnLst/>
                <a:rect l="l" t="t" r="r" b="b"/>
                <a:pathLst>
                  <a:path w="5818" h="5253" extrusionOk="0">
                    <a:moveTo>
                      <a:pt x="922" y="1"/>
                    </a:moveTo>
                    <a:lnTo>
                      <a:pt x="775" y="22"/>
                    </a:lnTo>
                    <a:lnTo>
                      <a:pt x="712" y="84"/>
                    </a:lnTo>
                    <a:lnTo>
                      <a:pt x="566" y="189"/>
                    </a:lnTo>
                    <a:lnTo>
                      <a:pt x="482" y="210"/>
                    </a:lnTo>
                    <a:lnTo>
                      <a:pt x="398" y="294"/>
                    </a:lnTo>
                    <a:lnTo>
                      <a:pt x="252" y="294"/>
                    </a:lnTo>
                    <a:lnTo>
                      <a:pt x="147" y="356"/>
                    </a:lnTo>
                    <a:lnTo>
                      <a:pt x="189" y="440"/>
                    </a:lnTo>
                    <a:lnTo>
                      <a:pt x="168" y="524"/>
                    </a:lnTo>
                    <a:lnTo>
                      <a:pt x="43" y="608"/>
                    </a:lnTo>
                    <a:lnTo>
                      <a:pt x="1" y="670"/>
                    </a:lnTo>
                    <a:lnTo>
                      <a:pt x="147" y="712"/>
                    </a:lnTo>
                    <a:lnTo>
                      <a:pt x="252" y="649"/>
                    </a:lnTo>
                    <a:lnTo>
                      <a:pt x="273" y="608"/>
                    </a:lnTo>
                    <a:lnTo>
                      <a:pt x="315" y="670"/>
                    </a:lnTo>
                    <a:lnTo>
                      <a:pt x="503" y="754"/>
                    </a:lnTo>
                    <a:lnTo>
                      <a:pt x="566" y="859"/>
                    </a:lnTo>
                    <a:lnTo>
                      <a:pt x="524" y="921"/>
                    </a:lnTo>
                    <a:lnTo>
                      <a:pt x="566" y="1047"/>
                    </a:lnTo>
                    <a:lnTo>
                      <a:pt x="691" y="1131"/>
                    </a:lnTo>
                    <a:lnTo>
                      <a:pt x="796" y="1152"/>
                    </a:lnTo>
                    <a:lnTo>
                      <a:pt x="901" y="1131"/>
                    </a:lnTo>
                    <a:lnTo>
                      <a:pt x="984" y="1172"/>
                    </a:lnTo>
                    <a:lnTo>
                      <a:pt x="1026" y="1131"/>
                    </a:lnTo>
                    <a:lnTo>
                      <a:pt x="1110" y="1152"/>
                    </a:lnTo>
                    <a:lnTo>
                      <a:pt x="1298" y="1131"/>
                    </a:lnTo>
                    <a:lnTo>
                      <a:pt x="1340" y="1152"/>
                    </a:lnTo>
                    <a:lnTo>
                      <a:pt x="1424" y="1131"/>
                    </a:lnTo>
                    <a:lnTo>
                      <a:pt x="1361" y="1068"/>
                    </a:lnTo>
                    <a:lnTo>
                      <a:pt x="1654" y="1089"/>
                    </a:lnTo>
                    <a:lnTo>
                      <a:pt x="1717" y="1172"/>
                    </a:lnTo>
                    <a:lnTo>
                      <a:pt x="1675" y="1298"/>
                    </a:lnTo>
                    <a:lnTo>
                      <a:pt x="1633" y="1277"/>
                    </a:lnTo>
                    <a:lnTo>
                      <a:pt x="1549" y="1361"/>
                    </a:lnTo>
                    <a:lnTo>
                      <a:pt x="1507" y="1465"/>
                    </a:lnTo>
                    <a:lnTo>
                      <a:pt x="1445" y="1361"/>
                    </a:lnTo>
                    <a:lnTo>
                      <a:pt x="1256" y="1277"/>
                    </a:lnTo>
                    <a:lnTo>
                      <a:pt x="1194" y="1298"/>
                    </a:lnTo>
                    <a:lnTo>
                      <a:pt x="1131" y="1465"/>
                    </a:lnTo>
                    <a:lnTo>
                      <a:pt x="1026" y="1507"/>
                    </a:lnTo>
                    <a:lnTo>
                      <a:pt x="922" y="1465"/>
                    </a:lnTo>
                    <a:lnTo>
                      <a:pt x="817" y="1465"/>
                    </a:lnTo>
                    <a:lnTo>
                      <a:pt x="775" y="1403"/>
                    </a:lnTo>
                    <a:lnTo>
                      <a:pt x="629" y="1444"/>
                    </a:lnTo>
                    <a:lnTo>
                      <a:pt x="566" y="1507"/>
                    </a:lnTo>
                    <a:lnTo>
                      <a:pt x="608" y="1570"/>
                    </a:lnTo>
                    <a:lnTo>
                      <a:pt x="733" y="1591"/>
                    </a:lnTo>
                    <a:lnTo>
                      <a:pt x="838" y="1654"/>
                    </a:lnTo>
                    <a:lnTo>
                      <a:pt x="901" y="1779"/>
                    </a:lnTo>
                    <a:lnTo>
                      <a:pt x="942" y="1821"/>
                    </a:lnTo>
                    <a:lnTo>
                      <a:pt x="1005" y="1800"/>
                    </a:lnTo>
                    <a:lnTo>
                      <a:pt x="1026" y="1884"/>
                    </a:lnTo>
                    <a:lnTo>
                      <a:pt x="1026" y="1968"/>
                    </a:lnTo>
                    <a:lnTo>
                      <a:pt x="984" y="1988"/>
                    </a:lnTo>
                    <a:lnTo>
                      <a:pt x="942" y="2072"/>
                    </a:lnTo>
                    <a:lnTo>
                      <a:pt x="1047" y="2240"/>
                    </a:lnTo>
                    <a:lnTo>
                      <a:pt x="1152" y="2281"/>
                    </a:lnTo>
                    <a:lnTo>
                      <a:pt x="1256" y="2240"/>
                    </a:lnTo>
                    <a:lnTo>
                      <a:pt x="1403" y="2114"/>
                    </a:lnTo>
                    <a:lnTo>
                      <a:pt x="1361" y="2009"/>
                    </a:lnTo>
                    <a:lnTo>
                      <a:pt x="1466" y="1863"/>
                    </a:lnTo>
                    <a:lnTo>
                      <a:pt x="1507" y="1821"/>
                    </a:lnTo>
                    <a:lnTo>
                      <a:pt x="1528" y="1758"/>
                    </a:lnTo>
                    <a:lnTo>
                      <a:pt x="1570" y="1612"/>
                    </a:lnTo>
                    <a:lnTo>
                      <a:pt x="1633" y="1507"/>
                    </a:lnTo>
                    <a:lnTo>
                      <a:pt x="1633" y="1654"/>
                    </a:lnTo>
                    <a:lnTo>
                      <a:pt x="1549" y="1716"/>
                    </a:lnTo>
                    <a:lnTo>
                      <a:pt x="1612" y="1863"/>
                    </a:lnTo>
                    <a:lnTo>
                      <a:pt x="1654" y="1988"/>
                    </a:lnTo>
                    <a:lnTo>
                      <a:pt x="1717" y="2072"/>
                    </a:lnTo>
                    <a:lnTo>
                      <a:pt x="1738" y="2009"/>
                    </a:lnTo>
                    <a:lnTo>
                      <a:pt x="1779" y="2009"/>
                    </a:lnTo>
                    <a:lnTo>
                      <a:pt x="1842" y="2030"/>
                    </a:lnTo>
                    <a:lnTo>
                      <a:pt x="1842" y="2135"/>
                    </a:lnTo>
                    <a:lnTo>
                      <a:pt x="1884" y="2093"/>
                    </a:lnTo>
                    <a:lnTo>
                      <a:pt x="1947" y="2093"/>
                    </a:lnTo>
                    <a:lnTo>
                      <a:pt x="1968" y="2135"/>
                    </a:lnTo>
                    <a:lnTo>
                      <a:pt x="2051" y="2177"/>
                    </a:lnTo>
                    <a:lnTo>
                      <a:pt x="2156" y="2135"/>
                    </a:lnTo>
                    <a:lnTo>
                      <a:pt x="2240" y="2135"/>
                    </a:lnTo>
                    <a:lnTo>
                      <a:pt x="2240" y="2177"/>
                    </a:lnTo>
                    <a:lnTo>
                      <a:pt x="2093" y="2177"/>
                    </a:lnTo>
                    <a:lnTo>
                      <a:pt x="2093" y="2281"/>
                    </a:lnTo>
                    <a:lnTo>
                      <a:pt x="2240" y="2302"/>
                    </a:lnTo>
                    <a:lnTo>
                      <a:pt x="2240" y="2323"/>
                    </a:lnTo>
                    <a:lnTo>
                      <a:pt x="2261" y="2386"/>
                    </a:lnTo>
                    <a:lnTo>
                      <a:pt x="2407" y="2449"/>
                    </a:lnTo>
                    <a:lnTo>
                      <a:pt x="2575" y="2449"/>
                    </a:lnTo>
                    <a:lnTo>
                      <a:pt x="2930" y="2553"/>
                    </a:lnTo>
                    <a:lnTo>
                      <a:pt x="3286" y="2658"/>
                    </a:lnTo>
                    <a:lnTo>
                      <a:pt x="3391" y="2658"/>
                    </a:lnTo>
                    <a:lnTo>
                      <a:pt x="3537" y="2721"/>
                    </a:lnTo>
                    <a:lnTo>
                      <a:pt x="3558" y="2825"/>
                    </a:lnTo>
                    <a:lnTo>
                      <a:pt x="3725" y="2867"/>
                    </a:lnTo>
                    <a:lnTo>
                      <a:pt x="3830" y="2867"/>
                    </a:lnTo>
                    <a:lnTo>
                      <a:pt x="3914" y="2825"/>
                    </a:lnTo>
                    <a:lnTo>
                      <a:pt x="3914" y="2825"/>
                    </a:lnTo>
                    <a:lnTo>
                      <a:pt x="3830" y="2951"/>
                    </a:lnTo>
                    <a:lnTo>
                      <a:pt x="3851" y="2972"/>
                    </a:lnTo>
                    <a:lnTo>
                      <a:pt x="3935" y="2951"/>
                    </a:lnTo>
                    <a:lnTo>
                      <a:pt x="3955" y="3014"/>
                    </a:lnTo>
                    <a:lnTo>
                      <a:pt x="4081" y="2972"/>
                    </a:lnTo>
                    <a:lnTo>
                      <a:pt x="4018" y="3035"/>
                    </a:lnTo>
                    <a:lnTo>
                      <a:pt x="4060" y="3076"/>
                    </a:lnTo>
                    <a:lnTo>
                      <a:pt x="4039" y="3139"/>
                    </a:lnTo>
                    <a:lnTo>
                      <a:pt x="4081" y="3181"/>
                    </a:lnTo>
                    <a:lnTo>
                      <a:pt x="4186" y="3160"/>
                    </a:lnTo>
                    <a:lnTo>
                      <a:pt x="4081" y="3265"/>
                    </a:lnTo>
                    <a:lnTo>
                      <a:pt x="4081" y="3328"/>
                    </a:lnTo>
                    <a:lnTo>
                      <a:pt x="4227" y="3453"/>
                    </a:lnTo>
                    <a:lnTo>
                      <a:pt x="4186" y="3558"/>
                    </a:lnTo>
                    <a:lnTo>
                      <a:pt x="4227" y="3641"/>
                    </a:lnTo>
                    <a:lnTo>
                      <a:pt x="4332" y="3704"/>
                    </a:lnTo>
                    <a:lnTo>
                      <a:pt x="4479" y="3809"/>
                    </a:lnTo>
                    <a:lnTo>
                      <a:pt x="4499" y="3872"/>
                    </a:lnTo>
                    <a:lnTo>
                      <a:pt x="4374" y="3872"/>
                    </a:lnTo>
                    <a:lnTo>
                      <a:pt x="4353" y="3955"/>
                    </a:lnTo>
                    <a:lnTo>
                      <a:pt x="4437" y="4018"/>
                    </a:lnTo>
                    <a:lnTo>
                      <a:pt x="4541" y="4081"/>
                    </a:lnTo>
                    <a:lnTo>
                      <a:pt x="4667" y="4060"/>
                    </a:lnTo>
                    <a:lnTo>
                      <a:pt x="4751" y="4081"/>
                    </a:lnTo>
                    <a:lnTo>
                      <a:pt x="4688" y="4081"/>
                    </a:lnTo>
                    <a:lnTo>
                      <a:pt x="4562" y="4123"/>
                    </a:lnTo>
                    <a:lnTo>
                      <a:pt x="4499" y="4102"/>
                    </a:lnTo>
                    <a:lnTo>
                      <a:pt x="4458" y="4123"/>
                    </a:lnTo>
                    <a:lnTo>
                      <a:pt x="4499" y="4206"/>
                    </a:lnTo>
                    <a:lnTo>
                      <a:pt x="4583" y="4227"/>
                    </a:lnTo>
                    <a:lnTo>
                      <a:pt x="4562" y="4395"/>
                    </a:lnTo>
                    <a:lnTo>
                      <a:pt x="4541" y="4416"/>
                    </a:lnTo>
                    <a:lnTo>
                      <a:pt x="4541" y="4499"/>
                    </a:lnTo>
                    <a:lnTo>
                      <a:pt x="4499" y="4583"/>
                    </a:lnTo>
                    <a:lnTo>
                      <a:pt x="4458" y="4604"/>
                    </a:lnTo>
                    <a:lnTo>
                      <a:pt x="4541" y="4709"/>
                    </a:lnTo>
                    <a:lnTo>
                      <a:pt x="4667" y="4625"/>
                    </a:lnTo>
                    <a:lnTo>
                      <a:pt x="4709" y="4688"/>
                    </a:lnTo>
                    <a:lnTo>
                      <a:pt x="4792" y="4688"/>
                    </a:lnTo>
                    <a:lnTo>
                      <a:pt x="4897" y="4625"/>
                    </a:lnTo>
                    <a:lnTo>
                      <a:pt x="5064" y="4625"/>
                    </a:lnTo>
                    <a:lnTo>
                      <a:pt x="5127" y="4583"/>
                    </a:lnTo>
                    <a:lnTo>
                      <a:pt x="5169" y="4478"/>
                    </a:lnTo>
                    <a:lnTo>
                      <a:pt x="5169" y="4583"/>
                    </a:lnTo>
                    <a:lnTo>
                      <a:pt x="5106" y="4688"/>
                    </a:lnTo>
                    <a:lnTo>
                      <a:pt x="5127" y="4750"/>
                    </a:lnTo>
                    <a:lnTo>
                      <a:pt x="5190" y="4792"/>
                    </a:lnTo>
                    <a:lnTo>
                      <a:pt x="5316" y="4897"/>
                    </a:lnTo>
                    <a:lnTo>
                      <a:pt x="5295" y="4939"/>
                    </a:lnTo>
                    <a:lnTo>
                      <a:pt x="5336" y="5022"/>
                    </a:lnTo>
                    <a:lnTo>
                      <a:pt x="5504" y="5211"/>
                    </a:lnTo>
                    <a:lnTo>
                      <a:pt x="5629" y="5232"/>
                    </a:lnTo>
                    <a:lnTo>
                      <a:pt x="5692" y="5253"/>
                    </a:lnTo>
                    <a:lnTo>
                      <a:pt x="5713" y="3851"/>
                    </a:lnTo>
                    <a:lnTo>
                      <a:pt x="5713" y="3788"/>
                    </a:lnTo>
                    <a:lnTo>
                      <a:pt x="5713" y="3704"/>
                    </a:lnTo>
                    <a:lnTo>
                      <a:pt x="5734" y="3537"/>
                    </a:lnTo>
                    <a:lnTo>
                      <a:pt x="5818" y="1382"/>
                    </a:lnTo>
                    <a:lnTo>
                      <a:pt x="5713" y="1403"/>
                    </a:lnTo>
                    <a:lnTo>
                      <a:pt x="5629" y="1382"/>
                    </a:lnTo>
                    <a:lnTo>
                      <a:pt x="5629" y="1298"/>
                    </a:lnTo>
                    <a:lnTo>
                      <a:pt x="5650" y="1256"/>
                    </a:lnTo>
                    <a:lnTo>
                      <a:pt x="5546" y="1193"/>
                    </a:lnTo>
                    <a:lnTo>
                      <a:pt x="5441" y="1193"/>
                    </a:lnTo>
                    <a:lnTo>
                      <a:pt x="5316" y="1172"/>
                    </a:lnTo>
                    <a:lnTo>
                      <a:pt x="5232" y="1152"/>
                    </a:lnTo>
                    <a:lnTo>
                      <a:pt x="5169" y="1172"/>
                    </a:lnTo>
                    <a:lnTo>
                      <a:pt x="4813" y="1026"/>
                    </a:lnTo>
                    <a:lnTo>
                      <a:pt x="4667" y="984"/>
                    </a:lnTo>
                    <a:lnTo>
                      <a:pt x="4562" y="963"/>
                    </a:lnTo>
                    <a:lnTo>
                      <a:pt x="4458" y="880"/>
                    </a:lnTo>
                    <a:lnTo>
                      <a:pt x="4248" y="838"/>
                    </a:lnTo>
                    <a:lnTo>
                      <a:pt x="4060" y="754"/>
                    </a:lnTo>
                    <a:lnTo>
                      <a:pt x="3976" y="670"/>
                    </a:lnTo>
                    <a:lnTo>
                      <a:pt x="3830" y="649"/>
                    </a:lnTo>
                    <a:lnTo>
                      <a:pt x="3537" y="838"/>
                    </a:lnTo>
                    <a:lnTo>
                      <a:pt x="3537" y="880"/>
                    </a:lnTo>
                    <a:lnTo>
                      <a:pt x="3600" y="984"/>
                    </a:lnTo>
                    <a:lnTo>
                      <a:pt x="3558" y="1068"/>
                    </a:lnTo>
                    <a:lnTo>
                      <a:pt x="3391" y="1089"/>
                    </a:lnTo>
                    <a:lnTo>
                      <a:pt x="3286" y="1131"/>
                    </a:lnTo>
                    <a:lnTo>
                      <a:pt x="3223" y="1131"/>
                    </a:lnTo>
                    <a:lnTo>
                      <a:pt x="3181" y="1089"/>
                    </a:lnTo>
                    <a:lnTo>
                      <a:pt x="3119" y="1172"/>
                    </a:lnTo>
                    <a:lnTo>
                      <a:pt x="3119" y="1277"/>
                    </a:lnTo>
                    <a:lnTo>
                      <a:pt x="2993" y="1340"/>
                    </a:lnTo>
                    <a:lnTo>
                      <a:pt x="2888" y="1361"/>
                    </a:lnTo>
                    <a:lnTo>
                      <a:pt x="2805" y="1465"/>
                    </a:lnTo>
                    <a:lnTo>
                      <a:pt x="2805" y="1612"/>
                    </a:lnTo>
                    <a:lnTo>
                      <a:pt x="2763" y="1654"/>
                    </a:lnTo>
                    <a:lnTo>
                      <a:pt x="2700" y="1696"/>
                    </a:lnTo>
                    <a:lnTo>
                      <a:pt x="2658" y="1800"/>
                    </a:lnTo>
                    <a:lnTo>
                      <a:pt x="2554" y="1821"/>
                    </a:lnTo>
                    <a:lnTo>
                      <a:pt x="2449" y="1821"/>
                    </a:lnTo>
                    <a:lnTo>
                      <a:pt x="2386" y="1779"/>
                    </a:lnTo>
                    <a:lnTo>
                      <a:pt x="2261" y="1675"/>
                    </a:lnTo>
                    <a:lnTo>
                      <a:pt x="2240" y="1570"/>
                    </a:lnTo>
                    <a:lnTo>
                      <a:pt x="2177" y="1591"/>
                    </a:lnTo>
                    <a:lnTo>
                      <a:pt x="2156" y="1465"/>
                    </a:lnTo>
                    <a:lnTo>
                      <a:pt x="2156" y="1361"/>
                    </a:lnTo>
                    <a:lnTo>
                      <a:pt x="2072" y="1298"/>
                    </a:lnTo>
                    <a:lnTo>
                      <a:pt x="2031" y="1382"/>
                    </a:lnTo>
                    <a:lnTo>
                      <a:pt x="2051" y="1507"/>
                    </a:lnTo>
                    <a:lnTo>
                      <a:pt x="1989" y="1507"/>
                    </a:lnTo>
                    <a:lnTo>
                      <a:pt x="1926" y="1444"/>
                    </a:lnTo>
                    <a:lnTo>
                      <a:pt x="1863" y="1298"/>
                    </a:lnTo>
                    <a:lnTo>
                      <a:pt x="1842" y="1047"/>
                    </a:lnTo>
                    <a:lnTo>
                      <a:pt x="1821" y="880"/>
                    </a:lnTo>
                    <a:lnTo>
                      <a:pt x="1863" y="775"/>
                    </a:lnTo>
                    <a:lnTo>
                      <a:pt x="1947" y="670"/>
                    </a:lnTo>
                    <a:lnTo>
                      <a:pt x="1884" y="566"/>
                    </a:lnTo>
                    <a:lnTo>
                      <a:pt x="1821" y="503"/>
                    </a:lnTo>
                    <a:lnTo>
                      <a:pt x="1821" y="335"/>
                    </a:lnTo>
                    <a:lnTo>
                      <a:pt x="1842" y="294"/>
                    </a:lnTo>
                    <a:lnTo>
                      <a:pt x="1779" y="231"/>
                    </a:lnTo>
                    <a:lnTo>
                      <a:pt x="1612" y="210"/>
                    </a:lnTo>
                    <a:lnTo>
                      <a:pt x="1424" y="231"/>
                    </a:lnTo>
                    <a:lnTo>
                      <a:pt x="1235" y="105"/>
                    </a:lnTo>
                    <a:lnTo>
                      <a:pt x="9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6" name="Google Shape;9246;p65"/>
              <p:cNvSpPr/>
              <p:nvPr/>
            </p:nvSpPr>
            <p:spPr>
              <a:xfrm>
                <a:off x="5268100" y="3181025"/>
                <a:ext cx="143350" cy="129750"/>
              </a:xfrm>
              <a:custGeom>
                <a:avLst/>
                <a:gdLst/>
                <a:ahLst/>
                <a:cxnLst/>
                <a:rect l="l" t="t" r="r" b="b"/>
                <a:pathLst>
                  <a:path w="5734" h="5190" extrusionOk="0">
                    <a:moveTo>
                      <a:pt x="4060" y="0"/>
                    </a:moveTo>
                    <a:lnTo>
                      <a:pt x="3955" y="147"/>
                    </a:lnTo>
                    <a:lnTo>
                      <a:pt x="3955" y="209"/>
                    </a:lnTo>
                    <a:lnTo>
                      <a:pt x="3892" y="314"/>
                    </a:lnTo>
                    <a:lnTo>
                      <a:pt x="3892" y="398"/>
                    </a:lnTo>
                    <a:lnTo>
                      <a:pt x="3767" y="837"/>
                    </a:lnTo>
                    <a:lnTo>
                      <a:pt x="3579" y="1109"/>
                    </a:lnTo>
                    <a:lnTo>
                      <a:pt x="3516" y="1360"/>
                    </a:lnTo>
                    <a:lnTo>
                      <a:pt x="3265" y="1716"/>
                    </a:lnTo>
                    <a:lnTo>
                      <a:pt x="3307" y="1779"/>
                    </a:lnTo>
                    <a:lnTo>
                      <a:pt x="3014" y="1842"/>
                    </a:lnTo>
                    <a:lnTo>
                      <a:pt x="2783" y="1967"/>
                    </a:lnTo>
                    <a:lnTo>
                      <a:pt x="2637" y="1967"/>
                    </a:lnTo>
                    <a:lnTo>
                      <a:pt x="2595" y="1883"/>
                    </a:lnTo>
                    <a:lnTo>
                      <a:pt x="2470" y="1842"/>
                    </a:lnTo>
                    <a:lnTo>
                      <a:pt x="2177" y="1842"/>
                    </a:lnTo>
                    <a:lnTo>
                      <a:pt x="2093" y="1925"/>
                    </a:lnTo>
                    <a:lnTo>
                      <a:pt x="1758" y="2051"/>
                    </a:lnTo>
                    <a:lnTo>
                      <a:pt x="1444" y="2030"/>
                    </a:lnTo>
                    <a:lnTo>
                      <a:pt x="1361" y="2072"/>
                    </a:lnTo>
                    <a:lnTo>
                      <a:pt x="1235" y="2051"/>
                    </a:lnTo>
                    <a:lnTo>
                      <a:pt x="1214" y="2134"/>
                    </a:lnTo>
                    <a:lnTo>
                      <a:pt x="1047" y="2176"/>
                    </a:lnTo>
                    <a:lnTo>
                      <a:pt x="942" y="2155"/>
                    </a:lnTo>
                    <a:lnTo>
                      <a:pt x="921" y="2051"/>
                    </a:lnTo>
                    <a:lnTo>
                      <a:pt x="796" y="1946"/>
                    </a:lnTo>
                    <a:lnTo>
                      <a:pt x="754" y="1883"/>
                    </a:lnTo>
                    <a:lnTo>
                      <a:pt x="566" y="1758"/>
                    </a:lnTo>
                    <a:lnTo>
                      <a:pt x="440" y="1549"/>
                    </a:lnTo>
                    <a:lnTo>
                      <a:pt x="377" y="1570"/>
                    </a:lnTo>
                    <a:lnTo>
                      <a:pt x="314" y="1653"/>
                    </a:lnTo>
                    <a:lnTo>
                      <a:pt x="168" y="1842"/>
                    </a:lnTo>
                    <a:lnTo>
                      <a:pt x="84" y="1988"/>
                    </a:lnTo>
                    <a:lnTo>
                      <a:pt x="84" y="2072"/>
                    </a:lnTo>
                    <a:lnTo>
                      <a:pt x="105" y="2155"/>
                    </a:lnTo>
                    <a:lnTo>
                      <a:pt x="84" y="2239"/>
                    </a:lnTo>
                    <a:lnTo>
                      <a:pt x="1" y="2281"/>
                    </a:lnTo>
                    <a:lnTo>
                      <a:pt x="22" y="2490"/>
                    </a:lnTo>
                    <a:lnTo>
                      <a:pt x="210" y="2699"/>
                    </a:lnTo>
                    <a:lnTo>
                      <a:pt x="231" y="2804"/>
                    </a:lnTo>
                    <a:lnTo>
                      <a:pt x="189" y="2762"/>
                    </a:lnTo>
                    <a:lnTo>
                      <a:pt x="168" y="2804"/>
                    </a:lnTo>
                    <a:lnTo>
                      <a:pt x="210" y="2930"/>
                    </a:lnTo>
                    <a:lnTo>
                      <a:pt x="335" y="2971"/>
                    </a:lnTo>
                    <a:lnTo>
                      <a:pt x="419" y="2971"/>
                    </a:lnTo>
                    <a:lnTo>
                      <a:pt x="607" y="2909"/>
                    </a:lnTo>
                    <a:lnTo>
                      <a:pt x="733" y="2825"/>
                    </a:lnTo>
                    <a:lnTo>
                      <a:pt x="838" y="2867"/>
                    </a:lnTo>
                    <a:lnTo>
                      <a:pt x="733" y="2867"/>
                    </a:lnTo>
                    <a:lnTo>
                      <a:pt x="607" y="2971"/>
                    </a:lnTo>
                    <a:lnTo>
                      <a:pt x="398" y="3013"/>
                    </a:lnTo>
                    <a:lnTo>
                      <a:pt x="314" y="3097"/>
                    </a:lnTo>
                    <a:lnTo>
                      <a:pt x="210" y="3097"/>
                    </a:lnTo>
                    <a:lnTo>
                      <a:pt x="210" y="3139"/>
                    </a:lnTo>
                    <a:lnTo>
                      <a:pt x="335" y="3181"/>
                    </a:lnTo>
                    <a:lnTo>
                      <a:pt x="503" y="3243"/>
                    </a:lnTo>
                    <a:lnTo>
                      <a:pt x="649" y="3411"/>
                    </a:lnTo>
                    <a:lnTo>
                      <a:pt x="712" y="3515"/>
                    </a:lnTo>
                    <a:lnTo>
                      <a:pt x="733" y="3620"/>
                    </a:lnTo>
                    <a:lnTo>
                      <a:pt x="649" y="3746"/>
                    </a:lnTo>
                    <a:lnTo>
                      <a:pt x="566" y="3829"/>
                    </a:lnTo>
                    <a:lnTo>
                      <a:pt x="607" y="3871"/>
                    </a:lnTo>
                    <a:lnTo>
                      <a:pt x="712" y="3955"/>
                    </a:lnTo>
                    <a:lnTo>
                      <a:pt x="733" y="4227"/>
                    </a:lnTo>
                    <a:lnTo>
                      <a:pt x="733" y="4352"/>
                    </a:lnTo>
                    <a:lnTo>
                      <a:pt x="817" y="4499"/>
                    </a:lnTo>
                    <a:lnTo>
                      <a:pt x="858" y="4499"/>
                    </a:lnTo>
                    <a:lnTo>
                      <a:pt x="963" y="4436"/>
                    </a:lnTo>
                    <a:lnTo>
                      <a:pt x="1005" y="4499"/>
                    </a:lnTo>
                    <a:lnTo>
                      <a:pt x="1130" y="4499"/>
                    </a:lnTo>
                    <a:lnTo>
                      <a:pt x="1214" y="4541"/>
                    </a:lnTo>
                    <a:lnTo>
                      <a:pt x="1361" y="4541"/>
                    </a:lnTo>
                    <a:lnTo>
                      <a:pt x="1444" y="4457"/>
                    </a:lnTo>
                    <a:lnTo>
                      <a:pt x="1528" y="4499"/>
                    </a:lnTo>
                    <a:lnTo>
                      <a:pt x="1591" y="4457"/>
                    </a:lnTo>
                    <a:lnTo>
                      <a:pt x="1654" y="4352"/>
                    </a:lnTo>
                    <a:lnTo>
                      <a:pt x="1654" y="4290"/>
                    </a:lnTo>
                    <a:lnTo>
                      <a:pt x="1674" y="4373"/>
                    </a:lnTo>
                    <a:lnTo>
                      <a:pt x="1654" y="4478"/>
                    </a:lnTo>
                    <a:lnTo>
                      <a:pt x="1695" y="4603"/>
                    </a:lnTo>
                    <a:lnTo>
                      <a:pt x="1737" y="4792"/>
                    </a:lnTo>
                    <a:lnTo>
                      <a:pt x="1695" y="4896"/>
                    </a:lnTo>
                    <a:lnTo>
                      <a:pt x="1779" y="4896"/>
                    </a:lnTo>
                    <a:lnTo>
                      <a:pt x="1905" y="4750"/>
                    </a:lnTo>
                    <a:lnTo>
                      <a:pt x="1988" y="4708"/>
                    </a:lnTo>
                    <a:lnTo>
                      <a:pt x="2051" y="4771"/>
                    </a:lnTo>
                    <a:lnTo>
                      <a:pt x="2114" y="4750"/>
                    </a:lnTo>
                    <a:lnTo>
                      <a:pt x="2135" y="4687"/>
                    </a:lnTo>
                    <a:lnTo>
                      <a:pt x="2302" y="4687"/>
                    </a:lnTo>
                    <a:lnTo>
                      <a:pt x="2386" y="4583"/>
                    </a:lnTo>
                    <a:lnTo>
                      <a:pt x="2428" y="4583"/>
                    </a:lnTo>
                    <a:lnTo>
                      <a:pt x="2532" y="4645"/>
                    </a:lnTo>
                    <a:lnTo>
                      <a:pt x="2616" y="4583"/>
                    </a:lnTo>
                    <a:lnTo>
                      <a:pt x="2658" y="4645"/>
                    </a:lnTo>
                    <a:lnTo>
                      <a:pt x="2658" y="4750"/>
                    </a:lnTo>
                    <a:lnTo>
                      <a:pt x="2721" y="4792"/>
                    </a:lnTo>
                    <a:lnTo>
                      <a:pt x="2825" y="4813"/>
                    </a:lnTo>
                    <a:lnTo>
                      <a:pt x="2804" y="4750"/>
                    </a:lnTo>
                    <a:lnTo>
                      <a:pt x="2825" y="4666"/>
                    </a:lnTo>
                    <a:lnTo>
                      <a:pt x="2888" y="4750"/>
                    </a:lnTo>
                    <a:lnTo>
                      <a:pt x="2993" y="4771"/>
                    </a:lnTo>
                    <a:lnTo>
                      <a:pt x="3035" y="4750"/>
                    </a:lnTo>
                    <a:lnTo>
                      <a:pt x="3097" y="4813"/>
                    </a:lnTo>
                    <a:lnTo>
                      <a:pt x="3139" y="4792"/>
                    </a:lnTo>
                    <a:lnTo>
                      <a:pt x="3160" y="4855"/>
                    </a:lnTo>
                    <a:lnTo>
                      <a:pt x="3223" y="4917"/>
                    </a:lnTo>
                    <a:lnTo>
                      <a:pt x="3181" y="5022"/>
                    </a:lnTo>
                    <a:lnTo>
                      <a:pt x="3244" y="5189"/>
                    </a:lnTo>
                    <a:lnTo>
                      <a:pt x="3348" y="5168"/>
                    </a:lnTo>
                    <a:lnTo>
                      <a:pt x="3579" y="5064"/>
                    </a:lnTo>
                    <a:lnTo>
                      <a:pt x="3746" y="5022"/>
                    </a:lnTo>
                    <a:lnTo>
                      <a:pt x="3955" y="4896"/>
                    </a:lnTo>
                    <a:lnTo>
                      <a:pt x="4060" y="4666"/>
                    </a:lnTo>
                    <a:lnTo>
                      <a:pt x="4060" y="4583"/>
                    </a:lnTo>
                    <a:lnTo>
                      <a:pt x="4102" y="4457"/>
                    </a:lnTo>
                    <a:lnTo>
                      <a:pt x="4143" y="4478"/>
                    </a:lnTo>
                    <a:lnTo>
                      <a:pt x="4185" y="4478"/>
                    </a:lnTo>
                    <a:lnTo>
                      <a:pt x="4269" y="4290"/>
                    </a:lnTo>
                    <a:lnTo>
                      <a:pt x="4227" y="4269"/>
                    </a:lnTo>
                    <a:lnTo>
                      <a:pt x="4185" y="4227"/>
                    </a:lnTo>
                    <a:lnTo>
                      <a:pt x="4185" y="4164"/>
                    </a:lnTo>
                    <a:lnTo>
                      <a:pt x="4206" y="4185"/>
                    </a:lnTo>
                    <a:lnTo>
                      <a:pt x="4290" y="4227"/>
                    </a:lnTo>
                    <a:lnTo>
                      <a:pt x="4353" y="4143"/>
                    </a:lnTo>
                    <a:lnTo>
                      <a:pt x="4311" y="4059"/>
                    </a:lnTo>
                    <a:lnTo>
                      <a:pt x="4269" y="4059"/>
                    </a:lnTo>
                    <a:lnTo>
                      <a:pt x="4206" y="4039"/>
                    </a:lnTo>
                    <a:lnTo>
                      <a:pt x="4290" y="3976"/>
                    </a:lnTo>
                    <a:lnTo>
                      <a:pt x="4290" y="3871"/>
                    </a:lnTo>
                    <a:lnTo>
                      <a:pt x="4143" y="3871"/>
                    </a:lnTo>
                    <a:lnTo>
                      <a:pt x="4185" y="3808"/>
                    </a:lnTo>
                    <a:lnTo>
                      <a:pt x="4164" y="3746"/>
                    </a:lnTo>
                    <a:lnTo>
                      <a:pt x="4164" y="3746"/>
                    </a:lnTo>
                    <a:lnTo>
                      <a:pt x="4227" y="3767"/>
                    </a:lnTo>
                    <a:lnTo>
                      <a:pt x="4353" y="3725"/>
                    </a:lnTo>
                    <a:lnTo>
                      <a:pt x="4374" y="3620"/>
                    </a:lnTo>
                    <a:lnTo>
                      <a:pt x="4457" y="3515"/>
                    </a:lnTo>
                    <a:lnTo>
                      <a:pt x="4478" y="3390"/>
                    </a:lnTo>
                    <a:lnTo>
                      <a:pt x="4457" y="3306"/>
                    </a:lnTo>
                    <a:lnTo>
                      <a:pt x="4499" y="3348"/>
                    </a:lnTo>
                    <a:lnTo>
                      <a:pt x="4562" y="3453"/>
                    </a:lnTo>
                    <a:lnTo>
                      <a:pt x="4625" y="3348"/>
                    </a:lnTo>
                    <a:lnTo>
                      <a:pt x="4708" y="3243"/>
                    </a:lnTo>
                    <a:lnTo>
                      <a:pt x="4667" y="3097"/>
                    </a:lnTo>
                    <a:lnTo>
                      <a:pt x="4813" y="2971"/>
                    </a:lnTo>
                    <a:lnTo>
                      <a:pt x="4834" y="2783"/>
                    </a:lnTo>
                    <a:lnTo>
                      <a:pt x="4897" y="2699"/>
                    </a:lnTo>
                    <a:lnTo>
                      <a:pt x="4918" y="2469"/>
                    </a:lnTo>
                    <a:lnTo>
                      <a:pt x="4980" y="2406"/>
                    </a:lnTo>
                    <a:lnTo>
                      <a:pt x="4980" y="2344"/>
                    </a:lnTo>
                    <a:lnTo>
                      <a:pt x="5106" y="2197"/>
                    </a:lnTo>
                    <a:lnTo>
                      <a:pt x="5148" y="2281"/>
                    </a:lnTo>
                    <a:lnTo>
                      <a:pt x="5190" y="2239"/>
                    </a:lnTo>
                    <a:lnTo>
                      <a:pt x="5148" y="2072"/>
                    </a:lnTo>
                    <a:lnTo>
                      <a:pt x="5148" y="2072"/>
                    </a:lnTo>
                    <a:lnTo>
                      <a:pt x="5336" y="2260"/>
                    </a:lnTo>
                    <a:lnTo>
                      <a:pt x="5462" y="2260"/>
                    </a:lnTo>
                    <a:lnTo>
                      <a:pt x="5545" y="2197"/>
                    </a:lnTo>
                    <a:lnTo>
                      <a:pt x="5629" y="2239"/>
                    </a:lnTo>
                    <a:lnTo>
                      <a:pt x="5713" y="2197"/>
                    </a:lnTo>
                    <a:lnTo>
                      <a:pt x="5734" y="2093"/>
                    </a:lnTo>
                    <a:lnTo>
                      <a:pt x="5629" y="2072"/>
                    </a:lnTo>
                    <a:lnTo>
                      <a:pt x="5608" y="2030"/>
                    </a:lnTo>
                    <a:lnTo>
                      <a:pt x="5503" y="1883"/>
                    </a:lnTo>
                    <a:lnTo>
                      <a:pt x="5420" y="1883"/>
                    </a:lnTo>
                    <a:lnTo>
                      <a:pt x="5190" y="1674"/>
                    </a:lnTo>
                    <a:lnTo>
                      <a:pt x="5106" y="1632"/>
                    </a:lnTo>
                    <a:lnTo>
                      <a:pt x="5085" y="1528"/>
                    </a:lnTo>
                    <a:lnTo>
                      <a:pt x="5022" y="1465"/>
                    </a:lnTo>
                    <a:lnTo>
                      <a:pt x="5043" y="1423"/>
                    </a:lnTo>
                    <a:lnTo>
                      <a:pt x="5190" y="1360"/>
                    </a:lnTo>
                    <a:lnTo>
                      <a:pt x="5231" y="1256"/>
                    </a:lnTo>
                    <a:lnTo>
                      <a:pt x="5148" y="1193"/>
                    </a:lnTo>
                    <a:lnTo>
                      <a:pt x="4980" y="1005"/>
                    </a:lnTo>
                    <a:lnTo>
                      <a:pt x="4918" y="879"/>
                    </a:lnTo>
                    <a:lnTo>
                      <a:pt x="4834" y="795"/>
                    </a:lnTo>
                    <a:lnTo>
                      <a:pt x="4876" y="712"/>
                    </a:lnTo>
                    <a:lnTo>
                      <a:pt x="4918" y="691"/>
                    </a:lnTo>
                    <a:lnTo>
                      <a:pt x="4918" y="628"/>
                    </a:lnTo>
                    <a:lnTo>
                      <a:pt x="4876" y="607"/>
                    </a:lnTo>
                    <a:lnTo>
                      <a:pt x="4750" y="482"/>
                    </a:lnTo>
                    <a:lnTo>
                      <a:pt x="4813" y="461"/>
                    </a:lnTo>
                    <a:lnTo>
                      <a:pt x="4939" y="482"/>
                    </a:lnTo>
                    <a:lnTo>
                      <a:pt x="5085" y="461"/>
                    </a:lnTo>
                    <a:lnTo>
                      <a:pt x="4980" y="314"/>
                    </a:lnTo>
                    <a:lnTo>
                      <a:pt x="4834" y="272"/>
                    </a:lnTo>
                    <a:lnTo>
                      <a:pt x="4897" y="209"/>
                    </a:lnTo>
                    <a:lnTo>
                      <a:pt x="4876" y="168"/>
                    </a:lnTo>
                    <a:lnTo>
                      <a:pt x="4939" y="147"/>
                    </a:lnTo>
                    <a:lnTo>
                      <a:pt x="4939" y="105"/>
                    </a:lnTo>
                    <a:lnTo>
                      <a:pt x="4813" y="84"/>
                    </a:lnTo>
                    <a:lnTo>
                      <a:pt x="4667" y="84"/>
                    </a:lnTo>
                    <a:lnTo>
                      <a:pt x="4604" y="42"/>
                    </a:lnTo>
                    <a:lnTo>
                      <a:pt x="4164" y="42"/>
                    </a:lnTo>
                    <a:lnTo>
                      <a:pt x="40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7" name="Google Shape;9247;p65"/>
              <p:cNvSpPr/>
              <p:nvPr/>
            </p:nvSpPr>
            <p:spPr>
              <a:xfrm>
                <a:off x="5068275" y="3161675"/>
                <a:ext cx="431050" cy="221800"/>
              </a:xfrm>
              <a:custGeom>
                <a:avLst/>
                <a:gdLst/>
                <a:ahLst/>
                <a:cxnLst/>
                <a:rect l="l" t="t" r="r" b="b"/>
                <a:pathLst>
                  <a:path w="17242" h="8872" extrusionOk="0">
                    <a:moveTo>
                      <a:pt x="16991" y="8202"/>
                    </a:moveTo>
                    <a:lnTo>
                      <a:pt x="16886" y="8265"/>
                    </a:lnTo>
                    <a:lnTo>
                      <a:pt x="16928" y="8286"/>
                    </a:lnTo>
                    <a:lnTo>
                      <a:pt x="16907" y="8307"/>
                    </a:lnTo>
                    <a:cubicBezTo>
                      <a:pt x="16886" y="8307"/>
                      <a:pt x="16823" y="8349"/>
                      <a:pt x="16802" y="8349"/>
                    </a:cubicBezTo>
                    <a:lnTo>
                      <a:pt x="16802" y="8307"/>
                    </a:lnTo>
                    <a:lnTo>
                      <a:pt x="16782" y="8349"/>
                    </a:lnTo>
                    <a:cubicBezTo>
                      <a:pt x="16677" y="8370"/>
                      <a:pt x="16572" y="8370"/>
                      <a:pt x="16489" y="8390"/>
                    </a:cubicBezTo>
                    <a:lnTo>
                      <a:pt x="16593" y="8286"/>
                    </a:lnTo>
                    <a:lnTo>
                      <a:pt x="16551" y="8265"/>
                    </a:lnTo>
                    <a:lnTo>
                      <a:pt x="16468" y="8307"/>
                    </a:lnTo>
                    <a:lnTo>
                      <a:pt x="16384" y="8307"/>
                    </a:lnTo>
                    <a:lnTo>
                      <a:pt x="16342" y="8349"/>
                    </a:lnTo>
                    <a:lnTo>
                      <a:pt x="16363" y="8390"/>
                    </a:lnTo>
                    <a:lnTo>
                      <a:pt x="16300" y="8453"/>
                    </a:lnTo>
                    <a:lnTo>
                      <a:pt x="16196" y="8453"/>
                    </a:lnTo>
                    <a:lnTo>
                      <a:pt x="16258" y="8495"/>
                    </a:lnTo>
                    <a:lnTo>
                      <a:pt x="16384" y="8474"/>
                    </a:lnTo>
                    <a:lnTo>
                      <a:pt x="16447" y="8411"/>
                    </a:lnTo>
                    <a:cubicBezTo>
                      <a:pt x="16489" y="8411"/>
                      <a:pt x="16551" y="8411"/>
                      <a:pt x="16614" y="8390"/>
                    </a:cubicBezTo>
                    <a:lnTo>
                      <a:pt x="16614" y="8390"/>
                    </a:lnTo>
                    <a:lnTo>
                      <a:pt x="16593" y="8411"/>
                    </a:lnTo>
                    <a:lnTo>
                      <a:pt x="16677" y="8411"/>
                    </a:lnTo>
                    <a:lnTo>
                      <a:pt x="16719" y="8474"/>
                    </a:lnTo>
                    <a:lnTo>
                      <a:pt x="16802" y="8370"/>
                    </a:lnTo>
                    <a:cubicBezTo>
                      <a:pt x="16823" y="8370"/>
                      <a:pt x="16886" y="8349"/>
                      <a:pt x="16907" y="8349"/>
                    </a:cubicBezTo>
                    <a:lnTo>
                      <a:pt x="16907" y="8370"/>
                    </a:lnTo>
                    <a:lnTo>
                      <a:pt x="17012" y="8390"/>
                    </a:lnTo>
                    <a:lnTo>
                      <a:pt x="17200" y="8307"/>
                    </a:lnTo>
                    <a:lnTo>
                      <a:pt x="17242" y="8244"/>
                    </a:lnTo>
                    <a:lnTo>
                      <a:pt x="17200" y="8202"/>
                    </a:lnTo>
                    <a:lnTo>
                      <a:pt x="17033" y="8244"/>
                    </a:lnTo>
                    <a:lnTo>
                      <a:pt x="16991" y="8202"/>
                    </a:lnTo>
                    <a:close/>
                    <a:moveTo>
                      <a:pt x="16070" y="8411"/>
                    </a:moveTo>
                    <a:lnTo>
                      <a:pt x="16007" y="8443"/>
                    </a:lnTo>
                    <a:lnTo>
                      <a:pt x="16007" y="8443"/>
                    </a:lnTo>
                    <a:cubicBezTo>
                      <a:pt x="16026" y="8475"/>
                      <a:pt x="16037" y="8501"/>
                      <a:pt x="16036" y="8525"/>
                    </a:cubicBezTo>
                    <a:lnTo>
                      <a:pt x="16036" y="8525"/>
                    </a:lnTo>
                    <a:lnTo>
                      <a:pt x="16049" y="8474"/>
                    </a:lnTo>
                    <a:lnTo>
                      <a:pt x="16133" y="8453"/>
                    </a:lnTo>
                    <a:lnTo>
                      <a:pt x="16196" y="8453"/>
                    </a:lnTo>
                    <a:lnTo>
                      <a:pt x="16237" y="8411"/>
                    </a:lnTo>
                    <a:close/>
                    <a:moveTo>
                      <a:pt x="16036" y="8525"/>
                    </a:moveTo>
                    <a:lnTo>
                      <a:pt x="16028" y="8558"/>
                    </a:lnTo>
                    <a:cubicBezTo>
                      <a:pt x="16034" y="8547"/>
                      <a:pt x="16036" y="8536"/>
                      <a:pt x="16036" y="8525"/>
                    </a:cubicBezTo>
                    <a:close/>
                    <a:moveTo>
                      <a:pt x="105" y="0"/>
                    </a:moveTo>
                    <a:lnTo>
                      <a:pt x="22" y="42"/>
                    </a:lnTo>
                    <a:lnTo>
                      <a:pt x="1" y="105"/>
                    </a:lnTo>
                    <a:lnTo>
                      <a:pt x="22" y="251"/>
                    </a:lnTo>
                    <a:lnTo>
                      <a:pt x="168" y="565"/>
                    </a:lnTo>
                    <a:lnTo>
                      <a:pt x="252" y="628"/>
                    </a:lnTo>
                    <a:lnTo>
                      <a:pt x="524" y="879"/>
                    </a:lnTo>
                    <a:lnTo>
                      <a:pt x="587" y="879"/>
                    </a:lnTo>
                    <a:lnTo>
                      <a:pt x="754" y="1067"/>
                    </a:lnTo>
                    <a:lnTo>
                      <a:pt x="838" y="1088"/>
                    </a:lnTo>
                    <a:lnTo>
                      <a:pt x="900" y="1067"/>
                    </a:lnTo>
                    <a:lnTo>
                      <a:pt x="1089" y="1214"/>
                    </a:lnTo>
                    <a:lnTo>
                      <a:pt x="1298" y="1528"/>
                    </a:lnTo>
                    <a:lnTo>
                      <a:pt x="1507" y="1716"/>
                    </a:lnTo>
                    <a:lnTo>
                      <a:pt x="1570" y="1716"/>
                    </a:lnTo>
                    <a:lnTo>
                      <a:pt x="1570" y="1883"/>
                    </a:lnTo>
                    <a:lnTo>
                      <a:pt x="1612" y="1925"/>
                    </a:lnTo>
                    <a:lnTo>
                      <a:pt x="1633" y="2092"/>
                    </a:lnTo>
                    <a:lnTo>
                      <a:pt x="1716" y="2155"/>
                    </a:lnTo>
                    <a:lnTo>
                      <a:pt x="1842" y="2155"/>
                    </a:lnTo>
                    <a:lnTo>
                      <a:pt x="2009" y="2344"/>
                    </a:lnTo>
                    <a:lnTo>
                      <a:pt x="2093" y="2406"/>
                    </a:lnTo>
                    <a:lnTo>
                      <a:pt x="2156" y="2406"/>
                    </a:lnTo>
                    <a:lnTo>
                      <a:pt x="2198" y="2448"/>
                    </a:lnTo>
                    <a:lnTo>
                      <a:pt x="2135" y="2532"/>
                    </a:lnTo>
                    <a:lnTo>
                      <a:pt x="2219" y="2616"/>
                    </a:lnTo>
                    <a:lnTo>
                      <a:pt x="2261" y="2762"/>
                    </a:lnTo>
                    <a:lnTo>
                      <a:pt x="2261" y="2783"/>
                    </a:lnTo>
                    <a:lnTo>
                      <a:pt x="2365" y="3097"/>
                    </a:lnTo>
                    <a:lnTo>
                      <a:pt x="2428" y="3264"/>
                    </a:lnTo>
                    <a:lnTo>
                      <a:pt x="2574" y="3306"/>
                    </a:lnTo>
                    <a:lnTo>
                      <a:pt x="2763" y="3411"/>
                    </a:lnTo>
                    <a:lnTo>
                      <a:pt x="2763" y="3515"/>
                    </a:lnTo>
                    <a:lnTo>
                      <a:pt x="2888" y="3787"/>
                    </a:lnTo>
                    <a:lnTo>
                      <a:pt x="3035" y="3892"/>
                    </a:lnTo>
                    <a:lnTo>
                      <a:pt x="3056" y="4185"/>
                    </a:lnTo>
                    <a:lnTo>
                      <a:pt x="3265" y="4561"/>
                    </a:lnTo>
                    <a:lnTo>
                      <a:pt x="3265" y="4729"/>
                    </a:lnTo>
                    <a:lnTo>
                      <a:pt x="3307" y="4875"/>
                    </a:lnTo>
                    <a:lnTo>
                      <a:pt x="3516" y="5043"/>
                    </a:lnTo>
                    <a:lnTo>
                      <a:pt x="3725" y="5294"/>
                    </a:lnTo>
                    <a:lnTo>
                      <a:pt x="3788" y="5440"/>
                    </a:lnTo>
                    <a:lnTo>
                      <a:pt x="3934" y="5461"/>
                    </a:lnTo>
                    <a:lnTo>
                      <a:pt x="3997" y="5545"/>
                    </a:lnTo>
                    <a:lnTo>
                      <a:pt x="4123" y="5608"/>
                    </a:lnTo>
                    <a:lnTo>
                      <a:pt x="4144" y="5775"/>
                    </a:lnTo>
                    <a:lnTo>
                      <a:pt x="4290" y="5859"/>
                    </a:lnTo>
                    <a:lnTo>
                      <a:pt x="4437" y="6005"/>
                    </a:lnTo>
                    <a:lnTo>
                      <a:pt x="4709" y="6173"/>
                    </a:lnTo>
                    <a:lnTo>
                      <a:pt x="4750" y="6298"/>
                    </a:lnTo>
                    <a:lnTo>
                      <a:pt x="4918" y="6361"/>
                    </a:lnTo>
                    <a:lnTo>
                      <a:pt x="5253" y="6633"/>
                    </a:lnTo>
                    <a:lnTo>
                      <a:pt x="5274" y="6779"/>
                    </a:lnTo>
                    <a:lnTo>
                      <a:pt x="5357" y="6800"/>
                    </a:lnTo>
                    <a:lnTo>
                      <a:pt x="5441" y="6926"/>
                    </a:lnTo>
                    <a:lnTo>
                      <a:pt x="5483" y="6884"/>
                    </a:lnTo>
                    <a:lnTo>
                      <a:pt x="5483" y="6779"/>
                    </a:lnTo>
                    <a:lnTo>
                      <a:pt x="5462" y="6717"/>
                    </a:lnTo>
                    <a:lnTo>
                      <a:pt x="5462" y="6675"/>
                    </a:lnTo>
                    <a:lnTo>
                      <a:pt x="5566" y="6696"/>
                    </a:lnTo>
                    <a:lnTo>
                      <a:pt x="5797" y="6905"/>
                    </a:lnTo>
                    <a:lnTo>
                      <a:pt x="5859" y="6884"/>
                    </a:lnTo>
                    <a:lnTo>
                      <a:pt x="5859" y="6717"/>
                    </a:lnTo>
                    <a:lnTo>
                      <a:pt x="5901" y="6633"/>
                    </a:lnTo>
                    <a:lnTo>
                      <a:pt x="5985" y="6675"/>
                    </a:lnTo>
                    <a:cubicBezTo>
                      <a:pt x="5985" y="6696"/>
                      <a:pt x="6006" y="6696"/>
                      <a:pt x="6006" y="6717"/>
                    </a:cubicBezTo>
                    <a:lnTo>
                      <a:pt x="6090" y="6842"/>
                    </a:lnTo>
                    <a:lnTo>
                      <a:pt x="6110" y="6842"/>
                    </a:lnTo>
                    <a:cubicBezTo>
                      <a:pt x="6173" y="6905"/>
                      <a:pt x="6215" y="6989"/>
                      <a:pt x="6278" y="7030"/>
                    </a:cubicBezTo>
                    <a:lnTo>
                      <a:pt x="6236" y="7051"/>
                    </a:lnTo>
                    <a:lnTo>
                      <a:pt x="6236" y="7198"/>
                    </a:lnTo>
                    <a:lnTo>
                      <a:pt x="6194" y="7323"/>
                    </a:lnTo>
                    <a:lnTo>
                      <a:pt x="6069" y="7344"/>
                    </a:lnTo>
                    <a:lnTo>
                      <a:pt x="6069" y="7449"/>
                    </a:lnTo>
                    <a:lnTo>
                      <a:pt x="5985" y="7470"/>
                    </a:lnTo>
                    <a:lnTo>
                      <a:pt x="5922" y="7428"/>
                    </a:lnTo>
                    <a:lnTo>
                      <a:pt x="5880" y="7428"/>
                    </a:lnTo>
                    <a:lnTo>
                      <a:pt x="5880" y="7512"/>
                    </a:lnTo>
                    <a:lnTo>
                      <a:pt x="5964" y="7554"/>
                    </a:lnTo>
                    <a:lnTo>
                      <a:pt x="6194" y="7554"/>
                    </a:lnTo>
                    <a:lnTo>
                      <a:pt x="6320" y="7512"/>
                    </a:lnTo>
                    <a:lnTo>
                      <a:pt x="6382" y="7616"/>
                    </a:lnTo>
                    <a:lnTo>
                      <a:pt x="6445" y="7658"/>
                    </a:lnTo>
                    <a:lnTo>
                      <a:pt x="6529" y="7637"/>
                    </a:lnTo>
                    <a:lnTo>
                      <a:pt x="6613" y="7637"/>
                    </a:lnTo>
                    <a:lnTo>
                      <a:pt x="6550" y="7679"/>
                    </a:lnTo>
                    <a:lnTo>
                      <a:pt x="6466" y="7826"/>
                    </a:lnTo>
                    <a:lnTo>
                      <a:pt x="6529" y="7867"/>
                    </a:lnTo>
                    <a:lnTo>
                      <a:pt x="6696" y="7888"/>
                    </a:lnTo>
                    <a:lnTo>
                      <a:pt x="6822" y="7951"/>
                    </a:lnTo>
                    <a:lnTo>
                      <a:pt x="6926" y="7888"/>
                    </a:lnTo>
                    <a:lnTo>
                      <a:pt x="6989" y="7951"/>
                    </a:lnTo>
                    <a:lnTo>
                      <a:pt x="7178" y="7951"/>
                    </a:lnTo>
                    <a:lnTo>
                      <a:pt x="7366" y="8077"/>
                    </a:lnTo>
                    <a:lnTo>
                      <a:pt x="7638" y="8160"/>
                    </a:lnTo>
                    <a:lnTo>
                      <a:pt x="7743" y="8035"/>
                    </a:lnTo>
                    <a:lnTo>
                      <a:pt x="7805" y="8035"/>
                    </a:lnTo>
                    <a:lnTo>
                      <a:pt x="7889" y="8139"/>
                    </a:lnTo>
                    <a:lnTo>
                      <a:pt x="7994" y="8160"/>
                    </a:lnTo>
                    <a:lnTo>
                      <a:pt x="8077" y="8077"/>
                    </a:lnTo>
                    <a:lnTo>
                      <a:pt x="8140" y="8077"/>
                    </a:lnTo>
                    <a:lnTo>
                      <a:pt x="8287" y="8181"/>
                    </a:lnTo>
                    <a:lnTo>
                      <a:pt x="8454" y="8181"/>
                    </a:lnTo>
                    <a:lnTo>
                      <a:pt x="8747" y="8370"/>
                    </a:lnTo>
                    <a:lnTo>
                      <a:pt x="9061" y="8474"/>
                    </a:lnTo>
                    <a:lnTo>
                      <a:pt x="9186" y="8390"/>
                    </a:lnTo>
                    <a:lnTo>
                      <a:pt x="9395" y="8390"/>
                    </a:lnTo>
                    <a:lnTo>
                      <a:pt x="9521" y="8495"/>
                    </a:lnTo>
                    <a:lnTo>
                      <a:pt x="9647" y="8390"/>
                    </a:lnTo>
                    <a:lnTo>
                      <a:pt x="9793" y="8411"/>
                    </a:lnTo>
                    <a:lnTo>
                      <a:pt x="9960" y="8495"/>
                    </a:lnTo>
                    <a:lnTo>
                      <a:pt x="10149" y="8495"/>
                    </a:lnTo>
                    <a:lnTo>
                      <a:pt x="10295" y="8411"/>
                    </a:lnTo>
                    <a:lnTo>
                      <a:pt x="10379" y="8411"/>
                    </a:lnTo>
                    <a:lnTo>
                      <a:pt x="10483" y="8516"/>
                    </a:lnTo>
                    <a:lnTo>
                      <a:pt x="10609" y="8558"/>
                    </a:lnTo>
                    <a:lnTo>
                      <a:pt x="10776" y="8683"/>
                    </a:lnTo>
                    <a:lnTo>
                      <a:pt x="10902" y="8662"/>
                    </a:lnTo>
                    <a:lnTo>
                      <a:pt x="10986" y="8725"/>
                    </a:lnTo>
                    <a:lnTo>
                      <a:pt x="11048" y="8704"/>
                    </a:lnTo>
                    <a:lnTo>
                      <a:pt x="11028" y="8516"/>
                    </a:lnTo>
                    <a:lnTo>
                      <a:pt x="10965" y="8474"/>
                    </a:lnTo>
                    <a:lnTo>
                      <a:pt x="11007" y="8453"/>
                    </a:lnTo>
                    <a:cubicBezTo>
                      <a:pt x="11132" y="8453"/>
                      <a:pt x="11237" y="8474"/>
                      <a:pt x="11341" y="8495"/>
                    </a:cubicBezTo>
                    <a:lnTo>
                      <a:pt x="11467" y="8579"/>
                    </a:lnTo>
                    <a:lnTo>
                      <a:pt x="11488" y="8662"/>
                    </a:lnTo>
                    <a:lnTo>
                      <a:pt x="11551" y="8579"/>
                    </a:lnTo>
                    <a:lnTo>
                      <a:pt x="11634" y="8516"/>
                    </a:lnTo>
                    <a:cubicBezTo>
                      <a:pt x="11697" y="8579"/>
                      <a:pt x="11781" y="8600"/>
                      <a:pt x="11864" y="8621"/>
                    </a:cubicBezTo>
                    <a:lnTo>
                      <a:pt x="11844" y="8662"/>
                    </a:lnTo>
                    <a:lnTo>
                      <a:pt x="11864" y="8704"/>
                    </a:lnTo>
                    <a:lnTo>
                      <a:pt x="12053" y="8767"/>
                    </a:lnTo>
                    <a:lnTo>
                      <a:pt x="12157" y="8704"/>
                    </a:lnTo>
                    <a:lnTo>
                      <a:pt x="12220" y="8725"/>
                    </a:lnTo>
                    <a:lnTo>
                      <a:pt x="12220" y="8704"/>
                    </a:lnTo>
                    <a:cubicBezTo>
                      <a:pt x="12262" y="8725"/>
                      <a:pt x="12304" y="8725"/>
                      <a:pt x="12325" y="8767"/>
                    </a:cubicBezTo>
                    <a:lnTo>
                      <a:pt x="12388" y="8809"/>
                    </a:lnTo>
                    <a:lnTo>
                      <a:pt x="12492" y="8872"/>
                    </a:lnTo>
                    <a:lnTo>
                      <a:pt x="12597" y="8830"/>
                    </a:lnTo>
                    <a:lnTo>
                      <a:pt x="12680" y="8830"/>
                    </a:lnTo>
                    <a:lnTo>
                      <a:pt x="12722" y="8872"/>
                    </a:lnTo>
                    <a:lnTo>
                      <a:pt x="12848" y="8809"/>
                    </a:lnTo>
                    <a:lnTo>
                      <a:pt x="12911" y="8725"/>
                    </a:lnTo>
                    <a:lnTo>
                      <a:pt x="13015" y="8767"/>
                    </a:lnTo>
                    <a:lnTo>
                      <a:pt x="13141" y="8704"/>
                    </a:lnTo>
                    <a:lnTo>
                      <a:pt x="13245" y="8725"/>
                    </a:lnTo>
                    <a:lnTo>
                      <a:pt x="13371" y="8621"/>
                    </a:lnTo>
                    <a:lnTo>
                      <a:pt x="13413" y="8704"/>
                    </a:lnTo>
                    <a:lnTo>
                      <a:pt x="13517" y="8683"/>
                    </a:lnTo>
                    <a:lnTo>
                      <a:pt x="13664" y="8704"/>
                    </a:lnTo>
                    <a:lnTo>
                      <a:pt x="13580" y="8662"/>
                    </a:lnTo>
                    <a:lnTo>
                      <a:pt x="13894" y="8662"/>
                    </a:lnTo>
                    <a:lnTo>
                      <a:pt x="13936" y="8683"/>
                    </a:lnTo>
                    <a:lnTo>
                      <a:pt x="13936" y="8662"/>
                    </a:lnTo>
                    <a:lnTo>
                      <a:pt x="14166" y="8662"/>
                    </a:lnTo>
                    <a:lnTo>
                      <a:pt x="14250" y="8683"/>
                    </a:lnTo>
                    <a:lnTo>
                      <a:pt x="14313" y="8683"/>
                    </a:lnTo>
                    <a:lnTo>
                      <a:pt x="14396" y="8704"/>
                    </a:lnTo>
                    <a:lnTo>
                      <a:pt x="14480" y="8683"/>
                    </a:lnTo>
                    <a:lnTo>
                      <a:pt x="14564" y="8683"/>
                    </a:lnTo>
                    <a:lnTo>
                      <a:pt x="14626" y="8725"/>
                    </a:lnTo>
                    <a:lnTo>
                      <a:pt x="14731" y="8683"/>
                    </a:lnTo>
                    <a:lnTo>
                      <a:pt x="14794" y="8704"/>
                    </a:lnTo>
                    <a:lnTo>
                      <a:pt x="14877" y="8704"/>
                    </a:lnTo>
                    <a:lnTo>
                      <a:pt x="14898" y="8683"/>
                    </a:lnTo>
                    <a:lnTo>
                      <a:pt x="15024" y="8621"/>
                    </a:lnTo>
                    <a:lnTo>
                      <a:pt x="15212" y="8662"/>
                    </a:lnTo>
                    <a:lnTo>
                      <a:pt x="15359" y="8579"/>
                    </a:lnTo>
                    <a:lnTo>
                      <a:pt x="15547" y="8579"/>
                    </a:lnTo>
                    <a:lnTo>
                      <a:pt x="15631" y="8600"/>
                    </a:lnTo>
                    <a:lnTo>
                      <a:pt x="15652" y="8579"/>
                    </a:lnTo>
                    <a:cubicBezTo>
                      <a:pt x="15683" y="8589"/>
                      <a:pt x="15714" y="8594"/>
                      <a:pt x="15748" y="8594"/>
                    </a:cubicBezTo>
                    <a:cubicBezTo>
                      <a:pt x="15782" y="8594"/>
                      <a:pt x="15819" y="8589"/>
                      <a:pt x="15861" y="8579"/>
                    </a:cubicBezTo>
                    <a:cubicBezTo>
                      <a:pt x="15882" y="8579"/>
                      <a:pt x="15924" y="8558"/>
                      <a:pt x="15945" y="8516"/>
                    </a:cubicBezTo>
                    <a:lnTo>
                      <a:pt x="15986" y="8453"/>
                    </a:lnTo>
                    <a:lnTo>
                      <a:pt x="16007" y="8443"/>
                    </a:lnTo>
                    <a:lnTo>
                      <a:pt x="16007" y="8443"/>
                    </a:lnTo>
                    <a:cubicBezTo>
                      <a:pt x="16001" y="8433"/>
                      <a:pt x="15994" y="8423"/>
                      <a:pt x="15986" y="8411"/>
                    </a:cubicBezTo>
                    <a:lnTo>
                      <a:pt x="16049" y="8390"/>
                    </a:lnTo>
                    <a:lnTo>
                      <a:pt x="16091" y="8286"/>
                    </a:lnTo>
                    <a:lnTo>
                      <a:pt x="16091" y="8181"/>
                    </a:lnTo>
                    <a:lnTo>
                      <a:pt x="15965" y="8139"/>
                    </a:lnTo>
                    <a:lnTo>
                      <a:pt x="15861" y="8202"/>
                    </a:lnTo>
                    <a:lnTo>
                      <a:pt x="15924" y="8244"/>
                    </a:lnTo>
                    <a:lnTo>
                      <a:pt x="15840" y="8349"/>
                    </a:lnTo>
                    <a:lnTo>
                      <a:pt x="15735" y="8370"/>
                    </a:lnTo>
                    <a:lnTo>
                      <a:pt x="15714" y="8390"/>
                    </a:lnTo>
                    <a:lnTo>
                      <a:pt x="15673" y="8390"/>
                    </a:lnTo>
                    <a:cubicBezTo>
                      <a:pt x="15652" y="8390"/>
                      <a:pt x="15631" y="8411"/>
                      <a:pt x="15610" y="8453"/>
                    </a:cubicBezTo>
                    <a:lnTo>
                      <a:pt x="15526" y="8453"/>
                    </a:lnTo>
                    <a:lnTo>
                      <a:pt x="15442" y="8390"/>
                    </a:lnTo>
                    <a:lnTo>
                      <a:pt x="15296" y="8390"/>
                    </a:lnTo>
                    <a:lnTo>
                      <a:pt x="15149" y="8453"/>
                    </a:lnTo>
                    <a:lnTo>
                      <a:pt x="15003" y="8349"/>
                    </a:lnTo>
                    <a:lnTo>
                      <a:pt x="14836" y="8307"/>
                    </a:lnTo>
                    <a:lnTo>
                      <a:pt x="14773" y="8349"/>
                    </a:lnTo>
                    <a:lnTo>
                      <a:pt x="14626" y="8265"/>
                    </a:lnTo>
                    <a:lnTo>
                      <a:pt x="14354" y="8307"/>
                    </a:lnTo>
                    <a:lnTo>
                      <a:pt x="14166" y="8411"/>
                    </a:lnTo>
                    <a:lnTo>
                      <a:pt x="14166" y="8453"/>
                    </a:lnTo>
                    <a:lnTo>
                      <a:pt x="13999" y="8453"/>
                    </a:lnTo>
                    <a:lnTo>
                      <a:pt x="13894" y="8411"/>
                    </a:lnTo>
                    <a:lnTo>
                      <a:pt x="13894" y="8474"/>
                    </a:lnTo>
                    <a:cubicBezTo>
                      <a:pt x="13852" y="8474"/>
                      <a:pt x="13769" y="8474"/>
                      <a:pt x="13727" y="8495"/>
                    </a:cubicBezTo>
                    <a:lnTo>
                      <a:pt x="13685" y="8453"/>
                    </a:lnTo>
                    <a:lnTo>
                      <a:pt x="13685" y="8370"/>
                    </a:lnTo>
                    <a:lnTo>
                      <a:pt x="13559" y="8349"/>
                    </a:lnTo>
                    <a:lnTo>
                      <a:pt x="13580" y="8453"/>
                    </a:lnTo>
                    <a:lnTo>
                      <a:pt x="13538" y="8474"/>
                    </a:lnTo>
                    <a:lnTo>
                      <a:pt x="13538" y="8370"/>
                    </a:lnTo>
                    <a:lnTo>
                      <a:pt x="13434" y="8286"/>
                    </a:lnTo>
                    <a:lnTo>
                      <a:pt x="13329" y="8349"/>
                    </a:lnTo>
                    <a:lnTo>
                      <a:pt x="13224" y="8265"/>
                    </a:lnTo>
                    <a:lnTo>
                      <a:pt x="13120" y="8202"/>
                    </a:lnTo>
                    <a:lnTo>
                      <a:pt x="12994" y="8286"/>
                    </a:lnTo>
                    <a:lnTo>
                      <a:pt x="12994" y="8349"/>
                    </a:lnTo>
                    <a:lnTo>
                      <a:pt x="13224" y="8411"/>
                    </a:lnTo>
                    <a:lnTo>
                      <a:pt x="13308" y="8495"/>
                    </a:lnTo>
                    <a:lnTo>
                      <a:pt x="13162" y="8495"/>
                    </a:lnTo>
                    <a:lnTo>
                      <a:pt x="13162" y="8516"/>
                    </a:lnTo>
                    <a:lnTo>
                      <a:pt x="13099" y="8579"/>
                    </a:lnTo>
                    <a:lnTo>
                      <a:pt x="13057" y="8579"/>
                    </a:lnTo>
                    <a:cubicBezTo>
                      <a:pt x="13094" y="8560"/>
                      <a:pt x="13098" y="8492"/>
                      <a:pt x="13055" y="8492"/>
                    </a:cubicBezTo>
                    <a:cubicBezTo>
                      <a:pt x="13049" y="8492"/>
                      <a:pt x="13043" y="8493"/>
                      <a:pt x="13036" y="8495"/>
                    </a:cubicBezTo>
                    <a:lnTo>
                      <a:pt x="12952" y="8495"/>
                    </a:lnTo>
                    <a:lnTo>
                      <a:pt x="12932" y="8390"/>
                    </a:lnTo>
                    <a:lnTo>
                      <a:pt x="12848" y="8370"/>
                    </a:lnTo>
                    <a:lnTo>
                      <a:pt x="12743" y="8390"/>
                    </a:lnTo>
                    <a:lnTo>
                      <a:pt x="12639" y="8370"/>
                    </a:lnTo>
                    <a:lnTo>
                      <a:pt x="12492" y="8411"/>
                    </a:lnTo>
                    <a:lnTo>
                      <a:pt x="12408" y="8516"/>
                    </a:lnTo>
                    <a:lnTo>
                      <a:pt x="12388" y="8600"/>
                    </a:lnTo>
                    <a:lnTo>
                      <a:pt x="12283" y="8600"/>
                    </a:lnTo>
                    <a:lnTo>
                      <a:pt x="12283" y="8579"/>
                    </a:lnTo>
                    <a:lnTo>
                      <a:pt x="12283" y="8558"/>
                    </a:lnTo>
                    <a:lnTo>
                      <a:pt x="12304" y="8558"/>
                    </a:lnTo>
                    <a:cubicBezTo>
                      <a:pt x="12325" y="8558"/>
                      <a:pt x="12304" y="8516"/>
                      <a:pt x="12304" y="8516"/>
                    </a:cubicBezTo>
                    <a:lnTo>
                      <a:pt x="12325" y="8495"/>
                    </a:lnTo>
                    <a:lnTo>
                      <a:pt x="12367" y="8370"/>
                    </a:lnTo>
                    <a:lnTo>
                      <a:pt x="12178" y="8307"/>
                    </a:lnTo>
                    <a:lnTo>
                      <a:pt x="12053" y="8390"/>
                    </a:lnTo>
                    <a:lnTo>
                      <a:pt x="12011" y="8516"/>
                    </a:lnTo>
                    <a:cubicBezTo>
                      <a:pt x="11885" y="8495"/>
                      <a:pt x="11781" y="8474"/>
                      <a:pt x="11676" y="8453"/>
                    </a:cubicBezTo>
                    <a:lnTo>
                      <a:pt x="11781" y="8411"/>
                    </a:lnTo>
                    <a:lnTo>
                      <a:pt x="11802" y="8349"/>
                    </a:lnTo>
                    <a:lnTo>
                      <a:pt x="11676" y="8181"/>
                    </a:lnTo>
                    <a:lnTo>
                      <a:pt x="11530" y="8160"/>
                    </a:lnTo>
                    <a:lnTo>
                      <a:pt x="11362" y="8202"/>
                    </a:lnTo>
                    <a:lnTo>
                      <a:pt x="11237" y="8181"/>
                    </a:lnTo>
                    <a:lnTo>
                      <a:pt x="11111" y="8202"/>
                    </a:lnTo>
                    <a:lnTo>
                      <a:pt x="11111" y="8244"/>
                    </a:lnTo>
                    <a:cubicBezTo>
                      <a:pt x="11069" y="8244"/>
                      <a:pt x="11069" y="8244"/>
                      <a:pt x="11048" y="8202"/>
                    </a:cubicBezTo>
                    <a:lnTo>
                      <a:pt x="11069" y="8056"/>
                    </a:lnTo>
                    <a:lnTo>
                      <a:pt x="11028" y="7972"/>
                    </a:lnTo>
                    <a:lnTo>
                      <a:pt x="10923" y="7951"/>
                    </a:lnTo>
                    <a:lnTo>
                      <a:pt x="10902" y="7930"/>
                    </a:lnTo>
                    <a:lnTo>
                      <a:pt x="10797" y="7930"/>
                    </a:lnTo>
                    <a:lnTo>
                      <a:pt x="10714" y="7972"/>
                    </a:lnTo>
                    <a:lnTo>
                      <a:pt x="10609" y="7972"/>
                    </a:lnTo>
                    <a:lnTo>
                      <a:pt x="10525" y="7930"/>
                    </a:lnTo>
                    <a:lnTo>
                      <a:pt x="10400" y="7972"/>
                    </a:lnTo>
                    <a:lnTo>
                      <a:pt x="10274" y="7930"/>
                    </a:lnTo>
                    <a:lnTo>
                      <a:pt x="10191" y="7846"/>
                    </a:lnTo>
                    <a:lnTo>
                      <a:pt x="10191" y="7763"/>
                    </a:lnTo>
                    <a:lnTo>
                      <a:pt x="10086" y="7595"/>
                    </a:lnTo>
                    <a:lnTo>
                      <a:pt x="10086" y="7449"/>
                    </a:lnTo>
                    <a:lnTo>
                      <a:pt x="9939" y="7449"/>
                    </a:lnTo>
                    <a:lnTo>
                      <a:pt x="9856" y="7470"/>
                    </a:lnTo>
                    <a:lnTo>
                      <a:pt x="9772" y="7386"/>
                    </a:lnTo>
                    <a:lnTo>
                      <a:pt x="9667" y="7386"/>
                    </a:lnTo>
                    <a:lnTo>
                      <a:pt x="9542" y="7282"/>
                    </a:lnTo>
                    <a:lnTo>
                      <a:pt x="9458" y="7240"/>
                    </a:lnTo>
                    <a:lnTo>
                      <a:pt x="9354" y="7261"/>
                    </a:lnTo>
                    <a:lnTo>
                      <a:pt x="9270" y="7261"/>
                    </a:lnTo>
                    <a:lnTo>
                      <a:pt x="9144" y="7114"/>
                    </a:lnTo>
                    <a:lnTo>
                      <a:pt x="9040" y="7114"/>
                    </a:lnTo>
                    <a:lnTo>
                      <a:pt x="9019" y="7344"/>
                    </a:lnTo>
                    <a:lnTo>
                      <a:pt x="8935" y="7449"/>
                    </a:lnTo>
                    <a:lnTo>
                      <a:pt x="8684" y="7491"/>
                    </a:lnTo>
                    <a:lnTo>
                      <a:pt x="8370" y="7449"/>
                    </a:lnTo>
                    <a:lnTo>
                      <a:pt x="8015" y="7449"/>
                    </a:lnTo>
                    <a:lnTo>
                      <a:pt x="7805" y="7365"/>
                    </a:lnTo>
                    <a:lnTo>
                      <a:pt x="7763" y="7323"/>
                    </a:lnTo>
                    <a:lnTo>
                      <a:pt x="7784" y="7219"/>
                    </a:lnTo>
                    <a:lnTo>
                      <a:pt x="7701" y="7072"/>
                    </a:lnTo>
                    <a:lnTo>
                      <a:pt x="7450" y="7051"/>
                    </a:lnTo>
                    <a:lnTo>
                      <a:pt x="7240" y="7010"/>
                    </a:lnTo>
                    <a:lnTo>
                      <a:pt x="7136" y="6926"/>
                    </a:lnTo>
                    <a:lnTo>
                      <a:pt x="6947" y="6926"/>
                    </a:lnTo>
                    <a:lnTo>
                      <a:pt x="6906" y="6968"/>
                    </a:lnTo>
                    <a:lnTo>
                      <a:pt x="6843" y="7030"/>
                    </a:lnTo>
                    <a:lnTo>
                      <a:pt x="6759" y="6947"/>
                    </a:lnTo>
                    <a:lnTo>
                      <a:pt x="6592" y="6926"/>
                    </a:lnTo>
                    <a:lnTo>
                      <a:pt x="6487" y="6926"/>
                    </a:lnTo>
                    <a:cubicBezTo>
                      <a:pt x="6403" y="6842"/>
                      <a:pt x="6320" y="6758"/>
                      <a:pt x="6278" y="6654"/>
                    </a:cubicBezTo>
                    <a:lnTo>
                      <a:pt x="6278" y="6486"/>
                    </a:lnTo>
                    <a:lnTo>
                      <a:pt x="6320" y="6173"/>
                    </a:lnTo>
                    <a:lnTo>
                      <a:pt x="6278" y="5963"/>
                    </a:lnTo>
                    <a:lnTo>
                      <a:pt x="6382" y="5712"/>
                    </a:lnTo>
                    <a:lnTo>
                      <a:pt x="6320" y="5649"/>
                    </a:lnTo>
                    <a:lnTo>
                      <a:pt x="6320" y="5461"/>
                    </a:lnTo>
                    <a:lnTo>
                      <a:pt x="6424" y="5398"/>
                    </a:lnTo>
                    <a:lnTo>
                      <a:pt x="6487" y="5336"/>
                    </a:lnTo>
                    <a:lnTo>
                      <a:pt x="6445" y="5231"/>
                    </a:lnTo>
                    <a:lnTo>
                      <a:pt x="6382" y="5168"/>
                    </a:lnTo>
                    <a:lnTo>
                      <a:pt x="6278" y="5085"/>
                    </a:lnTo>
                    <a:lnTo>
                      <a:pt x="6215" y="4959"/>
                    </a:lnTo>
                    <a:lnTo>
                      <a:pt x="6131" y="4938"/>
                    </a:lnTo>
                    <a:lnTo>
                      <a:pt x="6110" y="4854"/>
                    </a:lnTo>
                    <a:lnTo>
                      <a:pt x="6006" y="4813"/>
                    </a:lnTo>
                    <a:lnTo>
                      <a:pt x="5818" y="4833"/>
                    </a:lnTo>
                    <a:lnTo>
                      <a:pt x="5713" y="4813"/>
                    </a:lnTo>
                    <a:lnTo>
                      <a:pt x="5692" y="4624"/>
                    </a:lnTo>
                    <a:lnTo>
                      <a:pt x="5608" y="4520"/>
                    </a:lnTo>
                    <a:lnTo>
                      <a:pt x="5546" y="4561"/>
                    </a:lnTo>
                    <a:lnTo>
                      <a:pt x="5587" y="4457"/>
                    </a:lnTo>
                    <a:lnTo>
                      <a:pt x="5483" y="4415"/>
                    </a:lnTo>
                    <a:lnTo>
                      <a:pt x="5462" y="4122"/>
                    </a:lnTo>
                    <a:lnTo>
                      <a:pt x="5336" y="4185"/>
                    </a:lnTo>
                    <a:lnTo>
                      <a:pt x="5274" y="4122"/>
                    </a:lnTo>
                    <a:lnTo>
                      <a:pt x="5043" y="4122"/>
                    </a:lnTo>
                    <a:lnTo>
                      <a:pt x="4855" y="3996"/>
                    </a:lnTo>
                    <a:lnTo>
                      <a:pt x="4855" y="3892"/>
                    </a:lnTo>
                    <a:lnTo>
                      <a:pt x="4960" y="3850"/>
                    </a:lnTo>
                    <a:lnTo>
                      <a:pt x="5085" y="3766"/>
                    </a:lnTo>
                    <a:lnTo>
                      <a:pt x="5002" y="3704"/>
                    </a:lnTo>
                    <a:lnTo>
                      <a:pt x="4876" y="3745"/>
                    </a:lnTo>
                    <a:lnTo>
                      <a:pt x="4813" y="3704"/>
                    </a:lnTo>
                    <a:lnTo>
                      <a:pt x="4667" y="3766"/>
                    </a:lnTo>
                    <a:lnTo>
                      <a:pt x="4750" y="3683"/>
                    </a:lnTo>
                    <a:lnTo>
                      <a:pt x="4876" y="3578"/>
                    </a:lnTo>
                    <a:lnTo>
                      <a:pt x="5064" y="3557"/>
                    </a:lnTo>
                    <a:lnTo>
                      <a:pt x="5043" y="3432"/>
                    </a:lnTo>
                    <a:lnTo>
                      <a:pt x="4855" y="3222"/>
                    </a:lnTo>
                    <a:lnTo>
                      <a:pt x="4750" y="3222"/>
                    </a:lnTo>
                    <a:lnTo>
                      <a:pt x="4625" y="3285"/>
                    </a:lnTo>
                    <a:lnTo>
                      <a:pt x="4478" y="3369"/>
                    </a:lnTo>
                    <a:lnTo>
                      <a:pt x="4332" y="3369"/>
                    </a:lnTo>
                    <a:lnTo>
                      <a:pt x="4416" y="3348"/>
                    </a:lnTo>
                    <a:lnTo>
                      <a:pt x="4457" y="3285"/>
                    </a:lnTo>
                    <a:lnTo>
                      <a:pt x="4520" y="3264"/>
                    </a:lnTo>
                    <a:lnTo>
                      <a:pt x="4562" y="3180"/>
                    </a:lnTo>
                    <a:lnTo>
                      <a:pt x="4541" y="3097"/>
                    </a:lnTo>
                    <a:lnTo>
                      <a:pt x="4416" y="3055"/>
                    </a:lnTo>
                    <a:lnTo>
                      <a:pt x="4206" y="3055"/>
                    </a:lnTo>
                    <a:lnTo>
                      <a:pt x="4081" y="2929"/>
                    </a:lnTo>
                    <a:lnTo>
                      <a:pt x="4081" y="2846"/>
                    </a:lnTo>
                    <a:lnTo>
                      <a:pt x="4039" y="2678"/>
                    </a:lnTo>
                    <a:lnTo>
                      <a:pt x="3809" y="2448"/>
                    </a:lnTo>
                    <a:lnTo>
                      <a:pt x="3725" y="2427"/>
                    </a:lnTo>
                    <a:lnTo>
                      <a:pt x="3662" y="2448"/>
                    </a:lnTo>
                    <a:lnTo>
                      <a:pt x="3558" y="2364"/>
                    </a:lnTo>
                    <a:lnTo>
                      <a:pt x="3516" y="2155"/>
                    </a:lnTo>
                    <a:lnTo>
                      <a:pt x="3369" y="2009"/>
                    </a:lnTo>
                    <a:lnTo>
                      <a:pt x="3160" y="1883"/>
                    </a:lnTo>
                    <a:lnTo>
                      <a:pt x="3035" y="1883"/>
                    </a:lnTo>
                    <a:lnTo>
                      <a:pt x="2993" y="1925"/>
                    </a:lnTo>
                    <a:lnTo>
                      <a:pt x="2930" y="1883"/>
                    </a:lnTo>
                    <a:lnTo>
                      <a:pt x="2888" y="1716"/>
                    </a:lnTo>
                    <a:lnTo>
                      <a:pt x="2825" y="1800"/>
                    </a:lnTo>
                    <a:lnTo>
                      <a:pt x="2763" y="1716"/>
                    </a:lnTo>
                    <a:lnTo>
                      <a:pt x="2763" y="1528"/>
                    </a:lnTo>
                    <a:lnTo>
                      <a:pt x="2658" y="1402"/>
                    </a:lnTo>
                    <a:lnTo>
                      <a:pt x="2533" y="1381"/>
                    </a:lnTo>
                    <a:lnTo>
                      <a:pt x="2470" y="1297"/>
                    </a:lnTo>
                    <a:lnTo>
                      <a:pt x="2135" y="1088"/>
                    </a:lnTo>
                    <a:lnTo>
                      <a:pt x="2030" y="1088"/>
                    </a:lnTo>
                    <a:lnTo>
                      <a:pt x="1905" y="942"/>
                    </a:lnTo>
                    <a:lnTo>
                      <a:pt x="1779" y="900"/>
                    </a:lnTo>
                    <a:lnTo>
                      <a:pt x="1737" y="837"/>
                    </a:lnTo>
                    <a:lnTo>
                      <a:pt x="1716" y="649"/>
                    </a:lnTo>
                    <a:lnTo>
                      <a:pt x="1612" y="586"/>
                    </a:lnTo>
                    <a:lnTo>
                      <a:pt x="1528" y="460"/>
                    </a:lnTo>
                    <a:lnTo>
                      <a:pt x="1486" y="439"/>
                    </a:lnTo>
                    <a:lnTo>
                      <a:pt x="1403" y="272"/>
                    </a:lnTo>
                    <a:lnTo>
                      <a:pt x="1277" y="230"/>
                    </a:lnTo>
                    <a:lnTo>
                      <a:pt x="1152" y="230"/>
                    </a:lnTo>
                    <a:lnTo>
                      <a:pt x="1068" y="251"/>
                    </a:lnTo>
                    <a:lnTo>
                      <a:pt x="1005" y="209"/>
                    </a:lnTo>
                    <a:lnTo>
                      <a:pt x="859" y="209"/>
                    </a:lnTo>
                    <a:lnTo>
                      <a:pt x="670" y="251"/>
                    </a:lnTo>
                    <a:lnTo>
                      <a:pt x="587" y="209"/>
                    </a:lnTo>
                    <a:lnTo>
                      <a:pt x="336" y="21"/>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48" name="Google Shape;9248;p65"/>
            <p:cNvSpPr/>
            <p:nvPr/>
          </p:nvSpPr>
          <p:spPr>
            <a:xfrm>
              <a:off x="4437231" y="3100607"/>
              <a:ext cx="29912" cy="37370"/>
            </a:xfrm>
            <a:custGeom>
              <a:avLst/>
              <a:gdLst/>
              <a:ahLst/>
              <a:cxnLst/>
              <a:rect l="l" t="t" r="r" b="b"/>
              <a:pathLst>
                <a:path w="2512" h="3286" extrusionOk="0">
                  <a:moveTo>
                    <a:pt x="126" y="0"/>
                  </a:moveTo>
                  <a:lnTo>
                    <a:pt x="42" y="84"/>
                  </a:lnTo>
                  <a:lnTo>
                    <a:pt x="0" y="210"/>
                  </a:lnTo>
                  <a:lnTo>
                    <a:pt x="126" y="419"/>
                  </a:lnTo>
                  <a:lnTo>
                    <a:pt x="189" y="879"/>
                  </a:lnTo>
                  <a:lnTo>
                    <a:pt x="251" y="1047"/>
                  </a:lnTo>
                  <a:lnTo>
                    <a:pt x="314" y="1172"/>
                  </a:lnTo>
                  <a:lnTo>
                    <a:pt x="314" y="1360"/>
                  </a:lnTo>
                  <a:lnTo>
                    <a:pt x="251" y="1402"/>
                  </a:lnTo>
                  <a:lnTo>
                    <a:pt x="293" y="1507"/>
                  </a:lnTo>
                  <a:lnTo>
                    <a:pt x="356" y="1611"/>
                  </a:lnTo>
                  <a:lnTo>
                    <a:pt x="335" y="1674"/>
                  </a:lnTo>
                  <a:lnTo>
                    <a:pt x="419" y="1758"/>
                  </a:lnTo>
                  <a:lnTo>
                    <a:pt x="565" y="1863"/>
                  </a:lnTo>
                  <a:lnTo>
                    <a:pt x="649" y="2009"/>
                  </a:lnTo>
                  <a:lnTo>
                    <a:pt x="754" y="2072"/>
                  </a:lnTo>
                  <a:lnTo>
                    <a:pt x="837" y="2176"/>
                  </a:lnTo>
                  <a:lnTo>
                    <a:pt x="754" y="2281"/>
                  </a:lnTo>
                  <a:lnTo>
                    <a:pt x="733" y="2344"/>
                  </a:lnTo>
                  <a:lnTo>
                    <a:pt x="816" y="2407"/>
                  </a:lnTo>
                  <a:lnTo>
                    <a:pt x="1005" y="2490"/>
                  </a:lnTo>
                  <a:lnTo>
                    <a:pt x="1193" y="2616"/>
                  </a:lnTo>
                  <a:lnTo>
                    <a:pt x="1172" y="2720"/>
                  </a:lnTo>
                  <a:lnTo>
                    <a:pt x="1339" y="2867"/>
                  </a:lnTo>
                  <a:lnTo>
                    <a:pt x="1486" y="2867"/>
                  </a:lnTo>
                  <a:lnTo>
                    <a:pt x="1528" y="2909"/>
                  </a:lnTo>
                  <a:lnTo>
                    <a:pt x="1611" y="3013"/>
                  </a:lnTo>
                  <a:lnTo>
                    <a:pt x="1800" y="3118"/>
                  </a:lnTo>
                  <a:lnTo>
                    <a:pt x="1988" y="3139"/>
                  </a:lnTo>
                  <a:lnTo>
                    <a:pt x="2051" y="3223"/>
                  </a:lnTo>
                  <a:lnTo>
                    <a:pt x="2197" y="3264"/>
                  </a:lnTo>
                  <a:lnTo>
                    <a:pt x="2218" y="3244"/>
                  </a:lnTo>
                  <a:lnTo>
                    <a:pt x="2281" y="3285"/>
                  </a:lnTo>
                  <a:lnTo>
                    <a:pt x="2386" y="3223"/>
                  </a:lnTo>
                  <a:lnTo>
                    <a:pt x="2386" y="3181"/>
                  </a:lnTo>
                  <a:lnTo>
                    <a:pt x="2344" y="3181"/>
                  </a:lnTo>
                  <a:lnTo>
                    <a:pt x="2386" y="3118"/>
                  </a:lnTo>
                  <a:lnTo>
                    <a:pt x="2323" y="3076"/>
                  </a:lnTo>
                  <a:lnTo>
                    <a:pt x="2407" y="3118"/>
                  </a:lnTo>
                  <a:lnTo>
                    <a:pt x="2407" y="3181"/>
                  </a:lnTo>
                  <a:lnTo>
                    <a:pt x="2407" y="3223"/>
                  </a:lnTo>
                  <a:lnTo>
                    <a:pt x="2511" y="3244"/>
                  </a:lnTo>
                  <a:lnTo>
                    <a:pt x="2511" y="3118"/>
                  </a:lnTo>
                  <a:lnTo>
                    <a:pt x="2386" y="2846"/>
                  </a:lnTo>
                  <a:lnTo>
                    <a:pt x="2344" y="2846"/>
                  </a:lnTo>
                  <a:lnTo>
                    <a:pt x="2344" y="2804"/>
                  </a:lnTo>
                  <a:lnTo>
                    <a:pt x="2323" y="2762"/>
                  </a:lnTo>
                  <a:lnTo>
                    <a:pt x="2281" y="2741"/>
                  </a:lnTo>
                  <a:lnTo>
                    <a:pt x="2239" y="2553"/>
                  </a:lnTo>
                  <a:lnTo>
                    <a:pt x="2281" y="2511"/>
                  </a:lnTo>
                  <a:lnTo>
                    <a:pt x="2239" y="2448"/>
                  </a:lnTo>
                  <a:lnTo>
                    <a:pt x="2176" y="2448"/>
                  </a:lnTo>
                  <a:lnTo>
                    <a:pt x="2009" y="2344"/>
                  </a:lnTo>
                  <a:lnTo>
                    <a:pt x="1967" y="2197"/>
                  </a:lnTo>
                  <a:lnTo>
                    <a:pt x="1967" y="1904"/>
                  </a:lnTo>
                  <a:lnTo>
                    <a:pt x="1904" y="1821"/>
                  </a:lnTo>
                  <a:lnTo>
                    <a:pt x="1904" y="1716"/>
                  </a:lnTo>
                  <a:lnTo>
                    <a:pt x="1925" y="1674"/>
                  </a:lnTo>
                  <a:lnTo>
                    <a:pt x="1904" y="1381"/>
                  </a:lnTo>
                  <a:lnTo>
                    <a:pt x="1967" y="1339"/>
                  </a:lnTo>
                  <a:lnTo>
                    <a:pt x="1904" y="1088"/>
                  </a:lnTo>
                  <a:lnTo>
                    <a:pt x="1779" y="879"/>
                  </a:lnTo>
                  <a:lnTo>
                    <a:pt x="1360" y="461"/>
                  </a:lnTo>
                  <a:lnTo>
                    <a:pt x="1277" y="314"/>
                  </a:lnTo>
                  <a:lnTo>
                    <a:pt x="1235" y="335"/>
                  </a:lnTo>
                  <a:lnTo>
                    <a:pt x="1172" y="398"/>
                  </a:lnTo>
                  <a:lnTo>
                    <a:pt x="1088" y="398"/>
                  </a:lnTo>
                  <a:lnTo>
                    <a:pt x="1067" y="419"/>
                  </a:lnTo>
                  <a:lnTo>
                    <a:pt x="1067" y="523"/>
                  </a:lnTo>
                  <a:lnTo>
                    <a:pt x="984" y="565"/>
                  </a:lnTo>
                  <a:lnTo>
                    <a:pt x="921" y="523"/>
                  </a:lnTo>
                  <a:lnTo>
                    <a:pt x="816" y="523"/>
                  </a:lnTo>
                  <a:lnTo>
                    <a:pt x="670" y="628"/>
                  </a:lnTo>
                  <a:lnTo>
                    <a:pt x="523" y="607"/>
                  </a:lnTo>
                  <a:lnTo>
                    <a:pt x="523" y="523"/>
                  </a:lnTo>
                  <a:lnTo>
                    <a:pt x="607" y="440"/>
                  </a:lnTo>
                  <a:lnTo>
                    <a:pt x="607" y="251"/>
                  </a:lnTo>
                  <a:lnTo>
                    <a:pt x="544" y="189"/>
                  </a:lnTo>
                  <a:lnTo>
                    <a:pt x="419" y="189"/>
                  </a:lnTo>
                  <a:lnTo>
                    <a:pt x="398" y="126"/>
                  </a:lnTo>
                  <a:lnTo>
                    <a:pt x="231" y="84"/>
                  </a:lnTo>
                  <a:lnTo>
                    <a:pt x="1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49" name="Google Shape;9249;p65"/>
            <p:cNvSpPr/>
            <p:nvPr/>
          </p:nvSpPr>
          <p:spPr>
            <a:xfrm>
              <a:off x="4503746" y="3099174"/>
              <a:ext cx="65289" cy="42135"/>
            </a:xfrm>
            <a:custGeom>
              <a:avLst/>
              <a:gdLst/>
              <a:ahLst/>
              <a:cxnLst/>
              <a:rect l="l" t="t" r="r" b="b"/>
              <a:pathLst>
                <a:path w="5483" h="3705" extrusionOk="0">
                  <a:moveTo>
                    <a:pt x="4186" y="1"/>
                  </a:moveTo>
                  <a:lnTo>
                    <a:pt x="4144" y="22"/>
                  </a:lnTo>
                  <a:lnTo>
                    <a:pt x="4165" y="126"/>
                  </a:lnTo>
                  <a:lnTo>
                    <a:pt x="4039" y="252"/>
                  </a:lnTo>
                  <a:lnTo>
                    <a:pt x="3976" y="231"/>
                  </a:lnTo>
                  <a:lnTo>
                    <a:pt x="4039" y="126"/>
                  </a:lnTo>
                  <a:lnTo>
                    <a:pt x="4018" y="43"/>
                  </a:lnTo>
                  <a:lnTo>
                    <a:pt x="3935" y="43"/>
                  </a:lnTo>
                  <a:lnTo>
                    <a:pt x="3851" y="273"/>
                  </a:lnTo>
                  <a:lnTo>
                    <a:pt x="3767" y="315"/>
                  </a:lnTo>
                  <a:lnTo>
                    <a:pt x="3642" y="587"/>
                  </a:lnTo>
                  <a:lnTo>
                    <a:pt x="3642" y="754"/>
                  </a:lnTo>
                  <a:lnTo>
                    <a:pt x="3432" y="963"/>
                  </a:lnTo>
                  <a:lnTo>
                    <a:pt x="3328" y="963"/>
                  </a:lnTo>
                  <a:lnTo>
                    <a:pt x="3140" y="1005"/>
                  </a:lnTo>
                  <a:lnTo>
                    <a:pt x="3098" y="1089"/>
                  </a:lnTo>
                  <a:lnTo>
                    <a:pt x="3181" y="1089"/>
                  </a:lnTo>
                  <a:lnTo>
                    <a:pt x="3119" y="1152"/>
                  </a:lnTo>
                  <a:lnTo>
                    <a:pt x="3181" y="1173"/>
                  </a:lnTo>
                  <a:lnTo>
                    <a:pt x="3307" y="1152"/>
                  </a:lnTo>
                  <a:lnTo>
                    <a:pt x="3244" y="1214"/>
                  </a:lnTo>
                  <a:lnTo>
                    <a:pt x="3181" y="1277"/>
                  </a:lnTo>
                  <a:lnTo>
                    <a:pt x="3140" y="1298"/>
                  </a:lnTo>
                  <a:lnTo>
                    <a:pt x="3140" y="1319"/>
                  </a:lnTo>
                  <a:lnTo>
                    <a:pt x="3223" y="1528"/>
                  </a:lnTo>
                  <a:lnTo>
                    <a:pt x="3181" y="1633"/>
                  </a:lnTo>
                  <a:lnTo>
                    <a:pt x="3098" y="1591"/>
                  </a:lnTo>
                  <a:lnTo>
                    <a:pt x="3098" y="1465"/>
                  </a:lnTo>
                  <a:lnTo>
                    <a:pt x="3077" y="1361"/>
                  </a:lnTo>
                  <a:lnTo>
                    <a:pt x="3035" y="1361"/>
                  </a:lnTo>
                  <a:lnTo>
                    <a:pt x="3035" y="1319"/>
                  </a:lnTo>
                  <a:lnTo>
                    <a:pt x="2993" y="1319"/>
                  </a:lnTo>
                  <a:lnTo>
                    <a:pt x="2930" y="1424"/>
                  </a:lnTo>
                  <a:lnTo>
                    <a:pt x="2972" y="1675"/>
                  </a:lnTo>
                  <a:lnTo>
                    <a:pt x="2909" y="1717"/>
                  </a:lnTo>
                  <a:lnTo>
                    <a:pt x="2805" y="1612"/>
                  </a:lnTo>
                  <a:lnTo>
                    <a:pt x="2700" y="1465"/>
                  </a:lnTo>
                  <a:lnTo>
                    <a:pt x="2658" y="1465"/>
                  </a:lnTo>
                  <a:lnTo>
                    <a:pt x="2554" y="1403"/>
                  </a:lnTo>
                  <a:lnTo>
                    <a:pt x="2470" y="1507"/>
                  </a:lnTo>
                  <a:lnTo>
                    <a:pt x="2470" y="1633"/>
                  </a:lnTo>
                  <a:lnTo>
                    <a:pt x="2344" y="1779"/>
                  </a:lnTo>
                  <a:lnTo>
                    <a:pt x="2261" y="1884"/>
                  </a:lnTo>
                  <a:lnTo>
                    <a:pt x="2093" y="2030"/>
                  </a:lnTo>
                  <a:lnTo>
                    <a:pt x="2072" y="2135"/>
                  </a:lnTo>
                  <a:lnTo>
                    <a:pt x="1926" y="2323"/>
                  </a:lnTo>
                  <a:lnTo>
                    <a:pt x="1779" y="2449"/>
                  </a:lnTo>
                  <a:lnTo>
                    <a:pt x="1319" y="2554"/>
                  </a:lnTo>
                  <a:lnTo>
                    <a:pt x="1256" y="2574"/>
                  </a:lnTo>
                  <a:lnTo>
                    <a:pt x="1298" y="2742"/>
                  </a:lnTo>
                  <a:lnTo>
                    <a:pt x="1340" y="2784"/>
                  </a:lnTo>
                  <a:lnTo>
                    <a:pt x="1256" y="2763"/>
                  </a:lnTo>
                  <a:lnTo>
                    <a:pt x="1173" y="2826"/>
                  </a:lnTo>
                  <a:lnTo>
                    <a:pt x="1047" y="2846"/>
                  </a:lnTo>
                  <a:lnTo>
                    <a:pt x="984" y="2888"/>
                  </a:lnTo>
                  <a:lnTo>
                    <a:pt x="943" y="3035"/>
                  </a:lnTo>
                  <a:lnTo>
                    <a:pt x="943" y="3181"/>
                  </a:lnTo>
                  <a:lnTo>
                    <a:pt x="838" y="3349"/>
                  </a:lnTo>
                  <a:lnTo>
                    <a:pt x="838" y="3370"/>
                  </a:lnTo>
                  <a:lnTo>
                    <a:pt x="629" y="3349"/>
                  </a:lnTo>
                  <a:lnTo>
                    <a:pt x="399" y="3265"/>
                  </a:lnTo>
                  <a:lnTo>
                    <a:pt x="210" y="3265"/>
                  </a:lnTo>
                  <a:lnTo>
                    <a:pt x="168" y="3181"/>
                  </a:lnTo>
                  <a:lnTo>
                    <a:pt x="64" y="3056"/>
                  </a:lnTo>
                  <a:lnTo>
                    <a:pt x="1" y="3077"/>
                  </a:lnTo>
                  <a:lnTo>
                    <a:pt x="127" y="3286"/>
                  </a:lnTo>
                  <a:lnTo>
                    <a:pt x="315" y="3411"/>
                  </a:lnTo>
                  <a:lnTo>
                    <a:pt x="357" y="3474"/>
                  </a:lnTo>
                  <a:lnTo>
                    <a:pt x="482" y="3579"/>
                  </a:lnTo>
                  <a:lnTo>
                    <a:pt x="503" y="3683"/>
                  </a:lnTo>
                  <a:lnTo>
                    <a:pt x="608" y="3704"/>
                  </a:lnTo>
                  <a:lnTo>
                    <a:pt x="775" y="3662"/>
                  </a:lnTo>
                  <a:lnTo>
                    <a:pt x="796" y="3579"/>
                  </a:lnTo>
                  <a:lnTo>
                    <a:pt x="922" y="3600"/>
                  </a:lnTo>
                  <a:lnTo>
                    <a:pt x="1005" y="3558"/>
                  </a:lnTo>
                  <a:lnTo>
                    <a:pt x="1319" y="3579"/>
                  </a:lnTo>
                  <a:lnTo>
                    <a:pt x="1654" y="3453"/>
                  </a:lnTo>
                  <a:lnTo>
                    <a:pt x="1738" y="3370"/>
                  </a:lnTo>
                  <a:lnTo>
                    <a:pt x="2031" y="3370"/>
                  </a:lnTo>
                  <a:lnTo>
                    <a:pt x="2156" y="3411"/>
                  </a:lnTo>
                  <a:lnTo>
                    <a:pt x="2198" y="3495"/>
                  </a:lnTo>
                  <a:lnTo>
                    <a:pt x="2344" y="3495"/>
                  </a:lnTo>
                  <a:lnTo>
                    <a:pt x="2575" y="3370"/>
                  </a:lnTo>
                  <a:lnTo>
                    <a:pt x="2868" y="3307"/>
                  </a:lnTo>
                  <a:lnTo>
                    <a:pt x="2826" y="3244"/>
                  </a:lnTo>
                  <a:lnTo>
                    <a:pt x="3077" y="2888"/>
                  </a:lnTo>
                  <a:lnTo>
                    <a:pt x="3140" y="2637"/>
                  </a:lnTo>
                  <a:lnTo>
                    <a:pt x="3328" y="2365"/>
                  </a:lnTo>
                  <a:lnTo>
                    <a:pt x="3453" y="1926"/>
                  </a:lnTo>
                  <a:lnTo>
                    <a:pt x="3453" y="1842"/>
                  </a:lnTo>
                  <a:lnTo>
                    <a:pt x="3516" y="1737"/>
                  </a:lnTo>
                  <a:lnTo>
                    <a:pt x="3516" y="1675"/>
                  </a:lnTo>
                  <a:lnTo>
                    <a:pt x="3621" y="1528"/>
                  </a:lnTo>
                  <a:lnTo>
                    <a:pt x="3725" y="1570"/>
                  </a:lnTo>
                  <a:lnTo>
                    <a:pt x="4165" y="1570"/>
                  </a:lnTo>
                  <a:lnTo>
                    <a:pt x="4228" y="1612"/>
                  </a:lnTo>
                  <a:lnTo>
                    <a:pt x="4374" y="1612"/>
                  </a:lnTo>
                  <a:lnTo>
                    <a:pt x="4500" y="1633"/>
                  </a:lnTo>
                  <a:lnTo>
                    <a:pt x="4500" y="1591"/>
                  </a:lnTo>
                  <a:lnTo>
                    <a:pt x="4667" y="1675"/>
                  </a:lnTo>
                  <a:lnTo>
                    <a:pt x="4751" y="1696"/>
                  </a:lnTo>
                  <a:lnTo>
                    <a:pt x="4876" y="1633"/>
                  </a:lnTo>
                  <a:lnTo>
                    <a:pt x="5023" y="1612"/>
                  </a:lnTo>
                  <a:lnTo>
                    <a:pt x="5023" y="1528"/>
                  </a:lnTo>
                  <a:lnTo>
                    <a:pt x="4876" y="1403"/>
                  </a:lnTo>
                  <a:lnTo>
                    <a:pt x="4876" y="1277"/>
                  </a:lnTo>
                  <a:lnTo>
                    <a:pt x="4918" y="1214"/>
                  </a:lnTo>
                  <a:lnTo>
                    <a:pt x="5169" y="1256"/>
                  </a:lnTo>
                  <a:lnTo>
                    <a:pt x="5357" y="1193"/>
                  </a:lnTo>
                  <a:lnTo>
                    <a:pt x="5483" y="1089"/>
                  </a:lnTo>
                  <a:lnTo>
                    <a:pt x="5441" y="1005"/>
                  </a:lnTo>
                  <a:lnTo>
                    <a:pt x="5357" y="1005"/>
                  </a:lnTo>
                  <a:lnTo>
                    <a:pt x="5232" y="984"/>
                  </a:lnTo>
                  <a:lnTo>
                    <a:pt x="5127" y="880"/>
                  </a:lnTo>
                  <a:lnTo>
                    <a:pt x="5023" y="901"/>
                  </a:lnTo>
                  <a:lnTo>
                    <a:pt x="4897" y="775"/>
                  </a:lnTo>
                  <a:lnTo>
                    <a:pt x="4813" y="775"/>
                  </a:lnTo>
                  <a:lnTo>
                    <a:pt x="4709" y="859"/>
                  </a:lnTo>
                  <a:lnTo>
                    <a:pt x="4667" y="796"/>
                  </a:lnTo>
                  <a:lnTo>
                    <a:pt x="4792" y="691"/>
                  </a:lnTo>
                  <a:lnTo>
                    <a:pt x="4709" y="629"/>
                  </a:lnTo>
                  <a:lnTo>
                    <a:pt x="4688" y="649"/>
                  </a:lnTo>
                  <a:lnTo>
                    <a:pt x="4604" y="754"/>
                  </a:lnTo>
                  <a:lnTo>
                    <a:pt x="4562" y="670"/>
                  </a:lnTo>
                  <a:lnTo>
                    <a:pt x="4500" y="670"/>
                  </a:lnTo>
                  <a:lnTo>
                    <a:pt x="4500" y="482"/>
                  </a:lnTo>
                  <a:lnTo>
                    <a:pt x="4604" y="461"/>
                  </a:lnTo>
                  <a:lnTo>
                    <a:pt x="4604" y="377"/>
                  </a:lnTo>
                  <a:lnTo>
                    <a:pt x="4458" y="273"/>
                  </a:lnTo>
                  <a:lnTo>
                    <a:pt x="4437" y="336"/>
                  </a:lnTo>
                  <a:lnTo>
                    <a:pt x="4290" y="231"/>
                  </a:lnTo>
                  <a:lnTo>
                    <a:pt x="4290" y="64"/>
                  </a:lnTo>
                  <a:lnTo>
                    <a:pt x="418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0" name="Google Shape;9250;p65"/>
            <p:cNvSpPr/>
            <p:nvPr/>
          </p:nvSpPr>
          <p:spPr>
            <a:xfrm>
              <a:off x="4442708" y="2983061"/>
              <a:ext cx="56823" cy="104945"/>
            </a:xfrm>
            <a:custGeom>
              <a:avLst/>
              <a:gdLst/>
              <a:ahLst/>
              <a:cxnLst/>
              <a:rect l="l" t="t" r="r" b="b"/>
              <a:pathLst>
                <a:path w="4772" h="9228" extrusionOk="0">
                  <a:moveTo>
                    <a:pt x="1821" y="0"/>
                  </a:moveTo>
                  <a:lnTo>
                    <a:pt x="1737" y="84"/>
                  </a:lnTo>
                  <a:lnTo>
                    <a:pt x="1591" y="84"/>
                  </a:lnTo>
                  <a:lnTo>
                    <a:pt x="1465" y="126"/>
                  </a:lnTo>
                  <a:lnTo>
                    <a:pt x="1507" y="314"/>
                  </a:lnTo>
                  <a:lnTo>
                    <a:pt x="1298" y="398"/>
                  </a:lnTo>
                  <a:lnTo>
                    <a:pt x="1193" y="314"/>
                  </a:lnTo>
                  <a:lnTo>
                    <a:pt x="1026" y="377"/>
                  </a:lnTo>
                  <a:lnTo>
                    <a:pt x="1026" y="440"/>
                  </a:lnTo>
                  <a:lnTo>
                    <a:pt x="900" y="502"/>
                  </a:lnTo>
                  <a:lnTo>
                    <a:pt x="879" y="419"/>
                  </a:lnTo>
                  <a:lnTo>
                    <a:pt x="796" y="419"/>
                  </a:lnTo>
                  <a:lnTo>
                    <a:pt x="733" y="502"/>
                  </a:lnTo>
                  <a:lnTo>
                    <a:pt x="607" y="398"/>
                  </a:lnTo>
                  <a:lnTo>
                    <a:pt x="524" y="440"/>
                  </a:lnTo>
                  <a:lnTo>
                    <a:pt x="503" y="544"/>
                  </a:lnTo>
                  <a:lnTo>
                    <a:pt x="419" y="544"/>
                  </a:lnTo>
                  <a:lnTo>
                    <a:pt x="377" y="523"/>
                  </a:lnTo>
                  <a:lnTo>
                    <a:pt x="398" y="440"/>
                  </a:lnTo>
                  <a:lnTo>
                    <a:pt x="315" y="419"/>
                  </a:lnTo>
                  <a:lnTo>
                    <a:pt x="189" y="481"/>
                  </a:lnTo>
                  <a:lnTo>
                    <a:pt x="147" y="523"/>
                  </a:lnTo>
                  <a:lnTo>
                    <a:pt x="105" y="586"/>
                  </a:lnTo>
                  <a:lnTo>
                    <a:pt x="63" y="607"/>
                  </a:lnTo>
                  <a:lnTo>
                    <a:pt x="1" y="628"/>
                  </a:lnTo>
                  <a:lnTo>
                    <a:pt x="63" y="712"/>
                  </a:lnTo>
                  <a:lnTo>
                    <a:pt x="252" y="795"/>
                  </a:lnTo>
                  <a:lnTo>
                    <a:pt x="356" y="942"/>
                  </a:lnTo>
                  <a:lnTo>
                    <a:pt x="461" y="1025"/>
                  </a:lnTo>
                  <a:lnTo>
                    <a:pt x="482" y="1151"/>
                  </a:lnTo>
                  <a:lnTo>
                    <a:pt x="419" y="1235"/>
                  </a:lnTo>
                  <a:lnTo>
                    <a:pt x="628" y="1423"/>
                  </a:lnTo>
                  <a:lnTo>
                    <a:pt x="733" y="1632"/>
                  </a:lnTo>
                  <a:lnTo>
                    <a:pt x="984" y="1632"/>
                  </a:lnTo>
                  <a:lnTo>
                    <a:pt x="1131" y="1674"/>
                  </a:lnTo>
                  <a:lnTo>
                    <a:pt x="1256" y="1590"/>
                  </a:lnTo>
                  <a:lnTo>
                    <a:pt x="1423" y="1590"/>
                  </a:lnTo>
                  <a:lnTo>
                    <a:pt x="1507" y="1695"/>
                  </a:lnTo>
                  <a:lnTo>
                    <a:pt x="1654" y="1737"/>
                  </a:lnTo>
                  <a:lnTo>
                    <a:pt x="1675" y="1841"/>
                  </a:lnTo>
                  <a:lnTo>
                    <a:pt x="1654" y="1946"/>
                  </a:lnTo>
                  <a:lnTo>
                    <a:pt x="1842" y="1988"/>
                  </a:lnTo>
                  <a:lnTo>
                    <a:pt x="1842" y="2072"/>
                  </a:lnTo>
                  <a:lnTo>
                    <a:pt x="1758" y="2092"/>
                  </a:lnTo>
                  <a:lnTo>
                    <a:pt x="1675" y="2302"/>
                  </a:lnTo>
                  <a:lnTo>
                    <a:pt x="1633" y="2385"/>
                  </a:lnTo>
                  <a:lnTo>
                    <a:pt x="1507" y="2385"/>
                  </a:lnTo>
                  <a:lnTo>
                    <a:pt x="1340" y="2469"/>
                  </a:lnTo>
                  <a:lnTo>
                    <a:pt x="1256" y="2469"/>
                  </a:lnTo>
                  <a:lnTo>
                    <a:pt x="1256" y="2532"/>
                  </a:lnTo>
                  <a:lnTo>
                    <a:pt x="1403" y="2699"/>
                  </a:lnTo>
                  <a:lnTo>
                    <a:pt x="1319" y="2783"/>
                  </a:lnTo>
                  <a:lnTo>
                    <a:pt x="1340" y="2846"/>
                  </a:lnTo>
                  <a:lnTo>
                    <a:pt x="1423" y="2846"/>
                  </a:lnTo>
                  <a:lnTo>
                    <a:pt x="1507" y="3013"/>
                  </a:lnTo>
                  <a:lnTo>
                    <a:pt x="1675" y="3013"/>
                  </a:lnTo>
                  <a:lnTo>
                    <a:pt x="1863" y="3118"/>
                  </a:lnTo>
                  <a:lnTo>
                    <a:pt x="1968" y="3118"/>
                  </a:lnTo>
                  <a:lnTo>
                    <a:pt x="2114" y="3327"/>
                  </a:lnTo>
                  <a:lnTo>
                    <a:pt x="2281" y="3411"/>
                  </a:lnTo>
                  <a:lnTo>
                    <a:pt x="2407" y="3557"/>
                  </a:lnTo>
                  <a:lnTo>
                    <a:pt x="2386" y="3641"/>
                  </a:lnTo>
                  <a:lnTo>
                    <a:pt x="2574" y="3850"/>
                  </a:lnTo>
                  <a:lnTo>
                    <a:pt x="2616" y="3976"/>
                  </a:lnTo>
                  <a:lnTo>
                    <a:pt x="2700" y="4038"/>
                  </a:lnTo>
                  <a:lnTo>
                    <a:pt x="2825" y="4038"/>
                  </a:lnTo>
                  <a:lnTo>
                    <a:pt x="2909" y="4143"/>
                  </a:lnTo>
                  <a:lnTo>
                    <a:pt x="2909" y="4206"/>
                  </a:lnTo>
                  <a:lnTo>
                    <a:pt x="2993" y="4289"/>
                  </a:lnTo>
                  <a:lnTo>
                    <a:pt x="3035" y="4289"/>
                  </a:lnTo>
                  <a:lnTo>
                    <a:pt x="3118" y="4310"/>
                  </a:lnTo>
                  <a:lnTo>
                    <a:pt x="3097" y="4415"/>
                  </a:lnTo>
                  <a:lnTo>
                    <a:pt x="3139" y="4478"/>
                  </a:lnTo>
                  <a:lnTo>
                    <a:pt x="3286" y="4478"/>
                  </a:lnTo>
                  <a:lnTo>
                    <a:pt x="3348" y="4582"/>
                  </a:lnTo>
                  <a:lnTo>
                    <a:pt x="3411" y="4603"/>
                  </a:lnTo>
                  <a:lnTo>
                    <a:pt x="3516" y="4561"/>
                  </a:lnTo>
                  <a:lnTo>
                    <a:pt x="3558" y="4624"/>
                  </a:lnTo>
                  <a:lnTo>
                    <a:pt x="3495" y="4708"/>
                  </a:lnTo>
                  <a:lnTo>
                    <a:pt x="3453" y="4875"/>
                  </a:lnTo>
                  <a:lnTo>
                    <a:pt x="3516" y="4938"/>
                  </a:lnTo>
                  <a:lnTo>
                    <a:pt x="3600" y="4938"/>
                  </a:lnTo>
                  <a:lnTo>
                    <a:pt x="3600" y="5105"/>
                  </a:lnTo>
                  <a:lnTo>
                    <a:pt x="3432" y="5231"/>
                  </a:lnTo>
                  <a:lnTo>
                    <a:pt x="3453" y="5357"/>
                  </a:lnTo>
                  <a:lnTo>
                    <a:pt x="3495" y="5440"/>
                  </a:lnTo>
                  <a:lnTo>
                    <a:pt x="3516" y="5629"/>
                  </a:lnTo>
                  <a:lnTo>
                    <a:pt x="3411" y="5670"/>
                  </a:lnTo>
                  <a:lnTo>
                    <a:pt x="3390" y="5670"/>
                  </a:lnTo>
                  <a:lnTo>
                    <a:pt x="3453" y="5859"/>
                  </a:lnTo>
                  <a:lnTo>
                    <a:pt x="3558" y="5921"/>
                  </a:lnTo>
                  <a:lnTo>
                    <a:pt x="3662" y="6152"/>
                  </a:lnTo>
                  <a:lnTo>
                    <a:pt x="3641" y="6340"/>
                  </a:lnTo>
                  <a:lnTo>
                    <a:pt x="3662" y="6445"/>
                  </a:lnTo>
                  <a:lnTo>
                    <a:pt x="3641" y="6591"/>
                  </a:lnTo>
                  <a:lnTo>
                    <a:pt x="3662" y="6717"/>
                  </a:lnTo>
                  <a:lnTo>
                    <a:pt x="3558" y="6905"/>
                  </a:lnTo>
                  <a:lnTo>
                    <a:pt x="3495" y="6926"/>
                  </a:lnTo>
                  <a:lnTo>
                    <a:pt x="3453" y="7010"/>
                  </a:lnTo>
                  <a:lnTo>
                    <a:pt x="3307" y="7072"/>
                  </a:lnTo>
                  <a:lnTo>
                    <a:pt x="3139" y="7177"/>
                  </a:lnTo>
                  <a:lnTo>
                    <a:pt x="3076" y="7282"/>
                  </a:lnTo>
                  <a:lnTo>
                    <a:pt x="2867" y="7282"/>
                  </a:lnTo>
                  <a:lnTo>
                    <a:pt x="2763" y="7344"/>
                  </a:lnTo>
                  <a:lnTo>
                    <a:pt x="2784" y="7554"/>
                  </a:lnTo>
                  <a:lnTo>
                    <a:pt x="2909" y="7595"/>
                  </a:lnTo>
                  <a:lnTo>
                    <a:pt x="3014" y="7700"/>
                  </a:lnTo>
                  <a:lnTo>
                    <a:pt x="2993" y="7763"/>
                  </a:lnTo>
                  <a:lnTo>
                    <a:pt x="3035" y="7909"/>
                  </a:lnTo>
                  <a:lnTo>
                    <a:pt x="2867" y="7909"/>
                  </a:lnTo>
                  <a:lnTo>
                    <a:pt x="2825" y="7826"/>
                  </a:lnTo>
                  <a:lnTo>
                    <a:pt x="2721" y="7763"/>
                  </a:lnTo>
                  <a:lnTo>
                    <a:pt x="2449" y="7826"/>
                  </a:lnTo>
                  <a:lnTo>
                    <a:pt x="2386" y="7805"/>
                  </a:lnTo>
                  <a:lnTo>
                    <a:pt x="2260" y="7805"/>
                  </a:lnTo>
                  <a:lnTo>
                    <a:pt x="2198" y="7951"/>
                  </a:lnTo>
                  <a:lnTo>
                    <a:pt x="2072" y="7972"/>
                  </a:lnTo>
                  <a:lnTo>
                    <a:pt x="1968" y="8118"/>
                  </a:lnTo>
                  <a:lnTo>
                    <a:pt x="1988" y="8139"/>
                  </a:lnTo>
                  <a:lnTo>
                    <a:pt x="1988" y="8244"/>
                  </a:lnTo>
                  <a:lnTo>
                    <a:pt x="1988" y="8265"/>
                  </a:lnTo>
                  <a:lnTo>
                    <a:pt x="2093" y="8286"/>
                  </a:lnTo>
                  <a:lnTo>
                    <a:pt x="2156" y="8265"/>
                  </a:lnTo>
                  <a:lnTo>
                    <a:pt x="2198" y="8286"/>
                  </a:lnTo>
                  <a:lnTo>
                    <a:pt x="2281" y="8265"/>
                  </a:lnTo>
                  <a:lnTo>
                    <a:pt x="2407" y="8286"/>
                  </a:lnTo>
                  <a:lnTo>
                    <a:pt x="2491" y="8265"/>
                  </a:lnTo>
                  <a:lnTo>
                    <a:pt x="2449" y="8328"/>
                  </a:lnTo>
                  <a:lnTo>
                    <a:pt x="2281" y="8453"/>
                  </a:lnTo>
                  <a:lnTo>
                    <a:pt x="2198" y="8579"/>
                  </a:lnTo>
                  <a:lnTo>
                    <a:pt x="2198" y="8767"/>
                  </a:lnTo>
                  <a:lnTo>
                    <a:pt x="2177" y="8851"/>
                  </a:lnTo>
                  <a:lnTo>
                    <a:pt x="2240" y="8851"/>
                  </a:lnTo>
                  <a:lnTo>
                    <a:pt x="2198" y="8872"/>
                  </a:lnTo>
                  <a:lnTo>
                    <a:pt x="2198" y="9018"/>
                  </a:lnTo>
                  <a:lnTo>
                    <a:pt x="2281" y="9081"/>
                  </a:lnTo>
                  <a:lnTo>
                    <a:pt x="2344" y="9060"/>
                  </a:lnTo>
                  <a:lnTo>
                    <a:pt x="2344" y="9060"/>
                  </a:lnTo>
                  <a:lnTo>
                    <a:pt x="2281" y="9123"/>
                  </a:lnTo>
                  <a:lnTo>
                    <a:pt x="2177" y="9165"/>
                  </a:lnTo>
                  <a:lnTo>
                    <a:pt x="2072" y="9227"/>
                  </a:lnTo>
                  <a:lnTo>
                    <a:pt x="2240" y="9227"/>
                  </a:lnTo>
                  <a:lnTo>
                    <a:pt x="2470" y="9123"/>
                  </a:lnTo>
                  <a:lnTo>
                    <a:pt x="2470" y="9102"/>
                  </a:lnTo>
                  <a:lnTo>
                    <a:pt x="2491" y="9102"/>
                  </a:lnTo>
                  <a:lnTo>
                    <a:pt x="2574" y="9018"/>
                  </a:lnTo>
                  <a:lnTo>
                    <a:pt x="2595" y="8914"/>
                  </a:lnTo>
                  <a:lnTo>
                    <a:pt x="2616" y="8851"/>
                  </a:lnTo>
                  <a:lnTo>
                    <a:pt x="2700" y="8872"/>
                  </a:lnTo>
                  <a:lnTo>
                    <a:pt x="2721" y="8851"/>
                  </a:lnTo>
                  <a:lnTo>
                    <a:pt x="2867" y="8746"/>
                  </a:lnTo>
                  <a:lnTo>
                    <a:pt x="2909" y="8746"/>
                  </a:lnTo>
                  <a:lnTo>
                    <a:pt x="2930" y="8683"/>
                  </a:lnTo>
                  <a:lnTo>
                    <a:pt x="2993" y="8662"/>
                  </a:lnTo>
                  <a:lnTo>
                    <a:pt x="2972" y="8600"/>
                  </a:lnTo>
                  <a:lnTo>
                    <a:pt x="2972" y="8579"/>
                  </a:lnTo>
                  <a:lnTo>
                    <a:pt x="2930" y="8495"/>
                  </a:lnTo>
                  <a:lnTo>
                    <a:pt x="2993" y="8495"/>
                  </a:lnTo>
                  <a:lnTo>
                    <a:pt x="3035" y="8558"/>
                  </a:lnTo>
                  <a:lnTo>
                    <a:pt x="3097" y="8579"/>
                  </a:lnTo>
                  <a:lnTo>
                    <a:pt x="3139" y="8537"/>
                  </a:lnTo>
                  <a:lnTo>
                    <a:pt x="3139" y="8453"/>
                  </a:lnTo>
                  <a:lnTo>
                    <a:pt x="3035" y="8349"/>
                  </a:lnTo>
                  <a:lnTo>
                    <a:pt x="3160" y="8453"/>
                  </a:lnTo>
                  <a:lnTo>
                    <a:pt x="3244" y="8390"/>
                  </a:lnTo>
                  <a:lnTo>
                    <a:pt x="3223" y="8286"/>
                  </a:lnTo>
                  <a:lnTo>
                    <a:pt x="3244" y="8244"/>
                  </a:lnTo>
                  <a:lnTo>
                    <a:pt x="3097" y="8181"/>
                  </a:lnTo>
                  <a:lnTo>
                    <a:pt x="3160" y="8181"/>
                  </a:lnTo>
                  <a:lnTo>
                    <a:pt x="3223" y="8160"/>
                  </a:lnTo>
                  <a:lnTo>
                    <a:pt x="3223" y="8139"/>
                  </a:lnTo>
                  <a:lnTo>
                    <a:pt x="3139" y="8077"/>
                  </a:lnTo>
                  <a:lnTo>
                    <a:pt x="3244" y="8118"/>
                  </a:lnTo>
                  <a:lnTo>
                    <a:pt x="3286" y="8077"/>
                  </a:lnTo>
                  <a:lnTo>
                    <a:pt x="3307" y="8014"/>
                  </a:lnTo>
                  <a:lnTo>
                    <a:pt x="3307" y="8077"/>
                  </a:lnTo>
                  <a:lnTo>
                    <a:pt x="3286" y="8160"/>
                  </a:lnTo>
                  <a:lnTo>
                    <a:pt x="3307" y="8160"/>
                  </a:lnTo>
                  <a:lnTo>
                    <a:pt x="3411" y="8139"/>
                  </a:lnTo>
                  <a:lnTo>
                    <a:pt x="3495" y="8181"/>
                  </a:lnTo>
                  <a:lnTo>
                    <a:pt x="3620" y="8160"/>
                  </a:lnTo>
                  <a:lnTo>
                    <a:pt x="3872" y="8014"/>
                  </a:lnTo>
                  <a:lnTo>
                    <a:pt x="3955" y="7951"/>
                  </a:lnTo>
                  <a:lnTo>
                    <a:pt x="4060" y="7951"/>
                  </a:lnTo>
                  <a:lnTo>
                    <a:pt x="4060" y="7846"/>
                  </a:lnTo>
                  <a:lnTo>
                    <a:pt x="4164" y="7763"/>
                  </a:lnTo>
                  <a:lnTo>
                    <a:pt x="4269" y="7721"/>
                  </a:lnTo>
                  <a:lnTo>
                    <a:pt x="4395" y="7595"/>
                  </a:lnTo>
                  <a:lnTo>
                    <a:pt x="4457" y="7554"/>
                  </a:lnTo>
                  <a:lnTo>
                    <a:pt x="4478" y="7428"/>
                  </a:lnTo>
                  <a:lnTo>
                    <a:pt x="4541" y="7407"/>
                  </a:lnTo>
                  <a:lnTo>
                    <a:pt x="4604" y="7323"/>
                  </a:lnTo>
                  <a:lnTo>
                    <a:pt x="4583" y="7282"/>
                  </a:lnTo>
                  <a:lnTo>
                    <a:pt x="4604" y="7177"/>
                  </a:lnTo>
                  <a:lnTo>
                    <a:pt x="4541" y="7072"/>
                  </a:lnTo>
                  <a:lnTo>
                    <a:pt x="4646" y="6989"/>
                  </a:lnTo>
                  <a:lnTo>
                    <a:pt x="4646" y="6905"/>
                  </a:lnTo>
                  <a:lnTo>
                    <a:pt x="4688" y="6884"/>
                  </a:lnTo>
                  <a:lnTo>
                    <a:pt x="4688" y="6821"/>
                  </a:lnTo>
                  <a:lnTo>
                    <a:pt x="4646" y="6758"/>
                  </a:lnTo>
                  <a:lnTo>
                    <a:pt x="4646" y="6675"/>
                  </a:lnTo>
                  <a:lnTo>
                    <a:pt x="4688" y="6654"/>
                  </a:lnTo>
                  <a:lnTo>
                    <a:pt x="4709" y="6696"/>
                  </a:lnTo>
                  <a:lnTo>
                    <a:pt x="4709" y="6717"/>
                  </a:lnTo>
                  <a:lnTo>
                    <a:pt x="4729" y="6717"/>
                  </a:lnTo>
                  <a:lnTo>
                    <a:pt x="4771" y="6654"/>
                  </a:lnTo>
                  <a:lnTo>
                    <a:pt x="4688" y="6507"/>
                  </a:lnTo>
                  <a:lnTo>
                    <a:pt x="4667" y="6445"/>
                  </a:lnTo>
                  <a:lnTo>
                    <a:pt x="4604" y="6403"/>
                  </a:lnTo>
                  <a:lnTo>
                    <a:pt x="4604" y="6361"/>
                  </a:lnTo>
                  <a:lnTo>
                    <a:pt x="4583" y="6194"/>
                  </a:lnTo>
                  <a:lnTo>
                    <a:pt x="4604" y="6173"/>
                  </a:lnTo>
                  <a:lnTo>
                    <a:pt x="4562" y="6068"/>
                  </a:lnTo>
                  <a:lnTo>
                    <a:pt x="4583" y="6026"/>
                  </a:lnTo>
                  <a:lnTo>
                    <a:pt x="4583" y="5921"/>
                  </a:lnTo>
                  <a:lnTo>
                    <a:pt x="4541" y="5859"/>
                  </a:lnTo>
                  <a:lnTo>
                    <a:pt x="4499" y="5670"/>
                  </a:lnTo>
                  <a:lnTo>
                    <a:pt x="4457" y="5649"/>
                  </a:lnTo>
                  <a:lnTo>
                    <a:pt x="4437" y="5440"/>
                  </a:lnTo>
                  <a:lnTo>
                    <a:pt x="4332" y="5315"/>
                  </a:lnTo>
                  <a:lnTo>
                    <a:pt x="4353" y="5252"/>
                  </a:lnTo>
                  <a:lnTo>
                    <a:pt x="4332" y="5210"/>
                  </a:lnTo>
                  <a:lnTo>
                    <a:pt x="4332" y="5147"/>
                  </a:lnTo>
                  <a:lnTo>
                    <a:pt x="4185" y="5022"/>
                  </a:lnTo>
                  <a:lnTo>
                    <a:pt x="4185" y="4938"/>
                  </a:lnTo>
                  <a:lnTo>
                    <a:pt x="4164" y="4938"/>
                  </a:lnTo>
                  <a:lnTo>
                    <a:pt x="4144" y="4833"/>
                  </a:lnTo>
                  <a:lnTo>
                    <a:pt x="4060" y="4708"/>
                  </a:lnTo>
                  <a:lnTo>
                    <a:pt x="3809" y="4499"/>
                  </a:lnTo>
                  <a:lnTo>
                    <a:pt x="3746" y="4394"/>
                  </a:lnTo>
                  <a:lnTo>
                    <a:pt x="3453" y="4185"/>
                  </a:lnTo>
                  <a:lnTo>
                    <a:pt x="3139" y="4038"/>
                  </a:lnTo>
                  <a:lnTo>
                    <a:pt x="3139" y="3976"/>
                  </a:lnTo>
                  <a:lnTo>
                    <a:pt x="3014" y="3934"/>
                  </a:lnTo>
                  <a:lnTo>
                    <a:pt x="2784" y="3745"/>
                  </a:lnTo>
                  <a:lnTo>
                    <a:pt x="2763" y="3662"/>
                  </a:lnTo>
                  <a:lnTo>
                    <a:pt x="2721" y="3536"/>
                  </a:lnTo>
                  <a:lnTo>
                    <a:pt x="2721" y="3473"/>
                  </a:lnTo>
                  <a:lnTo>
                    <a:pt x="2721" y="3432"/>
                  </a:lnTo>
                  <a:lnTo>
                    <a:pt x="2679" y="3306"/>
                  </a:lnTo>
                  <a:lnTo>
                    <a:pt x="2595" y="3306"/>
                  </a:lnTo>
                  <a:lnTo>
                    <a:pt x="2470" y="3139"/>
                  </a:lnTo>
                  <a:lnTo>
                    <a:pt x="2281" y="3055"/>
                  </a:lnTo>
                  <a:lnTo>
                    <a:pt x="2177" y="3034"/>
                  </a:lnTo>
                  <a:lnTo>
                    <a:pt x="2281" y="2992"/>
                  </a:lnTo>
                  <a:lnTo>
                    <a:pt x="2281" y="2929"/>
                  </a:lnTo>
                  <a:lnTo>
                    <a:pt x="2177" y="2825"/>
                  </a:lnTo>
                  <a:lnTo>
                    <a:pt x="2240" y="2720"/>
                  </a:lnTo>
                  <a:lnTo>
                    <a:pt x="2281" y="2532"/>
                  </a:lnTo>
                  <a:lnTo>
                    <a:pt x="2260" y="2490"/>
                  </a:lnTo>
                  <a:lnTo>
                    <a:pt x="2198" y="2490"/>
                  </a:lnTo>
                  <a:lnTo>
                    <a:pt x="2198" y="2385"/>
                  </a:lnTo>
                  <a:lnTo>
                    <a:pt x="2260" y="2323"/>
                  </a:lnTo>
                  <a:lnTo>
                    <a:pt x="2281" y="2218"/>
                  </a:lnTo>
                  <a:lnTo>
                    <a:pt x="2344" y="2197"/>
                  </a:lnTo>
                  <a:lnTo>
                    <a:pt x="2365" y="2155"/>
                  </a:lnTo>
                  <a:lnTo>
                    <a:pt x="2386" y="2176"/>
                  </a:lnTo>
                  <a:lnTo>
                    <a:pt x="2449" y="2176"/>
                  </a:lnTo>
                  <a:lnTo>
                    <a:pt x="2553" y="2051"/>
                  </a:lnTo>
                  <a:lnTo>
                    <a:pt x="2574" y="2051"/>
                  </a:lnTo>
                  <a:lnTo>
                    <a:pt x="2616" y="1988"/>
                  </a:lnTo>
                  <a:lnTo>
                    <a:pt x="2574" y="1904"/>
                  </a:lnTo>
                  <a:lnTo>
                    <a:pt x="2595" y="1883"/>
                  </a:lnTo>
                  <a:lnTo>
                    <a:pt x="2595" y="1800"/>
                  </a:lnTo>
                  <a:lnTo>
                    <a:pt x="2595" y="1737"/>
                  </a:lnTo>
                  <a:lnTo>
                    <a:pt x="2574" y="1674"/>
                  </a:lnTo>
                  <a:lnTo>
                    <a:pt x="2616" y="1632"/>
                  </a:lnTo>
                  <a:lnTo>
                    <a:pt x="2616" y="1548"/>
                  </a:lnTo>
                  <a:lnTo>
                    <a:pt x="2679" y="1548"/>
                  </a:lnTo>
                  <a:lnTo>
                    <a:pt x="2700" y="1590"/>
                  </a:lnTo>
                  <a:lnTo>
                    <a:pt x="2721" y="1590"/>
                  </a:lnTo>
                  <a:lnTo>
                    <a:pt x="2804" y="1548"/>
                  </a:lnTo>
                  <a:lnTo>
                    <a:pt x="2888" y="1528"/>
                  </a:lnTo>
                  <a:lnTo>
                    <a:pt x="2930" y="1548"/>
                  </a:lnTo>
                  <a:lnTo>
                    <a:pt x="2972" y="1528"/>
                  </a:lnTo>
                  <a:lnTo>
                    <a:pt x="3014" y="1465"/>
                  </a:lnTo>
                  <a:lnTo>
                    <a:pt x="2993" y="1381"/>
                  </a:lnTo>
                  <a:lnTo>
                    <a:pt x="3014" y="1339"/>
                  </a:lnTo>
                  <a:lnTo>
                    <a:pt x="3118" y="1318"/>
                  </a:lnTo>
                  <a:lnTo>
                    <a:pt x="3223" y="1339"/>
                  </a:lnTo>
                  <a:lnTo>
                    <a:pt x="3328" y="1256"/>
                  </a:lnTo>
                  <a:lnTo>
                    <a:pt x="3390" y="1256"/>
                  </a:lnTo>
                  <a:lnTo>
                    <a:pt x="3432" y="1235"/>
                  </a:lnTo>
                  <a:lnTo>
                    <a:pt x="3495" y="1172"/>
                  </a:lnTo>
                  <a:lnTo>
                    <a:pt x="3453" y="1130"/>
                  </a:lnTo>
                  <a:lnTo>
                    <a:pt x="3348" y="1067"/>
                  </a:lnTo>
                  <a:lnTo>
                    <a:pt x="3286" y="1109"/>
                  </a:lnTo>
                  <a:lnTo>
                    <a:pt x="3223" y="1046"/>
                  </a:lnTo>
                  <a:lnTo>
                    <a:pt x="3118" y="1109"/>
                  </a:lnTo>
                  <a:lnTo>
                    <a:pt x="3014" y="1025"/>
                  </a:lnTo>
                  <a:lnTo>
                    <a:pt x="2888" y="1004"/>
                  </a:lnTo>
                  <a:lnTo>
                    <a:pt x="2867" y="900"/>
                  </a:lnTo>
                  <a:lnTo>
                    <a:pt x="2616" y="816"/>
                  </a:lnTo>
                  <a:lnTo>
                    <a:pt x="2595" y="712"/>
                  </a:lnTo>
                  <a:lnTo>
                    <a:pt x="2512" y="691"/>
                  </a:lnTo>
                  <a:lnTo>
                    <a:pt x="2574" y="481"/>
                  </a:lnTo>
                  <a:lnTo>
                    <a:pt x="2679" y="440"/>
                  </a:lnTo>
                  <a:lnTo>
                    <a:pt x="2679" y="335"/>
                  </a:lnTo>
                  <a:lnTo>
                    <a:pt x="2595" y="272"/>
                  </a:lnTo>
                  <a:lnTo>
                    <a:pt x="2449" y="314"/>
                  </a:lnTo>
                  <a:lnTo>
                    <a:pt x="2386" y="272"/>
                  </a:lnTo>
                  <a:lnTo>
                    <a:pt x="2114" y="272"/>
                  </a:lnTo>
                  <a:lnTo>
                    <a:pt x="2072" y="188"/>
                  </a:lnTo>
                  <a:lnTo>
                    <a:pt x="1947" y="168"/>
                  </a:lnTo>
                  <a:lnTo>
                    <a:pt x="1947" y="84"/>
                  </a:lnTo>
                  <a:lnTo>
                    <a:pt x="182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1" name="Google Shape;9251;p65"/>
            <p:cNvSpPr/>
            <p:nvPr/>
          </p:nvSpPr>
          <p:spPr>
            <a:xfrm>
              <a:off x="4450186" y="3045644"/>
              <a:ext cx="36139" cy="29750"/>
            </a:xfrm>
            <a:custGeom>
              <a:avLst/>
              <a:gdLst/>
              <a:ahLst/>
              <a:cxnLst/>
              <a:rect l="l" t="t" r="r" b="b"/>
              <a:pathLst>
                <a:path w="3035" h="2616" extrusionOk="0">
                  <a:moveTo>
                    <a:pt x="2407" y="0"/>
                  </a:moveTo>
                  <a:lnTo>
                    <a:pt x="2239" y="42"/>
                  </a:lnTo>
                  <a:lnTo>
                    <a:pt x="2135" y="126"/>
                  </a:lnTo>
                  <a:lnTo>
                    <a:pt x="2260" y="251"/>
                  </a:lnTo>
                  <a:lnTo>
                    <a:pt x="2239" y="356"/>
                  </a:lnTo>
                  <a:lnTo>
                    <a:pt x="2260" y="460"/>
                  </a:lnTo>
                  <a:lnTo>
                    <a:pt x="2260" y="544"/>
                  </a:lnTo>
                  <a:lnTo>
                    <a:pt x="2072" y="481"/>
                  </a:lnTo>
                  <a:lnTo>
                    <a:pt x="1967" y="314"/>
                  </a:lnTo>
                  <a:lnTo>
                    <a:pt x="1821" y="314"/>
                  </a:lnTo>
                  <a:lnTo>
                    <a:pt x="1758" y="230"/>
                  </a:lnTo>
                  <a:lnTo>
                    <a:pt x="1632" y="126"/>
                  </a:lnTo>
                  <a:lnTo>
                    <a:pt x="1549" y="167"/>
                  </a:lnTo>
                  <a:lnTo>
                    <a:pt x="1444" y="105"/>
                  </a:lnTo>
                  <a:lnTo>
                    <a:pt x="1298" y="126"/>
                  </a:lnTo>
                  <a:lnTo>
                    <a:pt x="1151" y="63"/>
                  </a:lnTo>
                  <a:lnTo>
                    <a:pt x="1026" y="63"/>
                  </a:lnTo>
                  <a:lnTo>
                    <a:pt x="879" y="146"/>
                  </a:lnTo>
                  <a:lnTo>
                    <a:pt x="816" y="105"/>
                  </a:lnTo>
                  <a:lnTo>
                    <a:pt x="670" y="105"/>
                  </a:lnTo>
                  <a:lnTo>
                    <a:pt x="398" y="167"/>
                  </a:lnTo>
                  <a:lnTo>
                    <a:pt x="272" y="167"/>
                  </a:lnTo>
                  <a:lnTo>
                    <a:pt x="168" y="335"/>
                  </a:lnTo>
                  <a:lnTo>
                    <a:pt x="105" y="523"/>
                  </a:lnTo>
                  <a:lnTo>
                    <a:pt x="42" y="649"/>
                  </a:lnTo>
                  <a:lnTo>
                    <a:pt x="0" y="858"/>
                  </a:lnTo>
                  <a:lnTo>
                    <a:pt x="63" y="1088"/>
                  </a:lnTo>
                  <a:lnTo>
                    <a:pt x="168" y="1151"/>
                  </a:lnTo>
                  <a:lnTo>
                    <a:pt x="210" y="1255"/>
                  </a:lnTo>
                  <a:lnTo>
                    <a:pt x="189" y="1486"/>
                  </a:lnTo>
                  <a:lnTo>
                    <a:pt x="189" y="1569"/>
                  </a:lnTo>
                  <a:lnTo>
                    <a:pt x="272" y="1632"/>
                  </a:lnTo>
                  <a:lnTo>
                    <a:pt x="272" y="1779"/>
                  </a:lnTo>
                  <a:lnTo>
                    <a:pt x="356" y="1820"/>
                  </a:lnTo>
                  <a:lnTo>
                    <a:pt x="356" y="1925"/>
                  </a:lnTo>
                  <a:lnTo>
                    <a:pt x="419" y="2051"/>
                  </a:lnTo>
                  <a:lnTo>
                    <a:pt x="482" y="2030"/>
                  </a:lnTo>
                  <a:lnTo>
                    <a:pt x="523" y="2113"/>
                  </a:lnTo>
                  <a:lnTo>
                    <a:pt x="503" y="2218"/>
                  </a:lnTo>
                  <a:lnTo>
                    <a:pt x="565" y="2260"/>
                  </a:lnTo>
                  <a:lnTo>
                    <a:pt x="565" y="2364"/>
                  </a:lnTo>
                  <a:lnTo>
                    <a:pt x="733" y="2364"/>
                  </a:lnTo>
                  <a:lnTo>
                    <a:pt x="733" y="2260"/>
                  </a:lnTo>
                  <a:lnTo>
                    <a:pt x="795" y="2218"/>
                  </a:lnTo>
                  <a:lnTo>
                    <a:pt x="837" y="2155"/>
                  </a:lnTo>
                  <a:lnTo>
                    <a:pt x="837" y="2239"/>
                  </a:lnTo>
                  <a:lnTo>
                    <a:pt x="900" y="2323"/>
                  </a:lnTo>
                  <a:lnTo>
                    <a:pt x="879" y="2406"/>
                  </a:lnTo>
                  <a:lnTo>
                    <a:pt x="816" y="2469"/>
                  </a:lnTo>
                  <a:lnTo>
                    <a:pt x="837" y="2553"/>
                  </a:lnTo>
                  <a:lnTo>
                    <a:pt x="879" y="2574"/>
                  </a:lnTo>
                  <a:lnTo>
                    <a:pt x="921" y="2574"/>
                  </a:lnTo>
                  <a:lnTo>
                    <a:pt x="1026" y="2511"/>
                  </a:lnTo>
                  <a:lnTo>
                    <a:pt x="1026" y="2469"/>
                  </a:lnTo>
                  <a:lnTo>
                    <a:pt x="1088" y="2532"/>
                  </a:lnTo>
                  <a:lnTo>
                    <a:pt x="1214" y="2553"/>
                  </a:lnTo>
                  <a:lnTo>
                    <a:pt x="1235" y="2532"/>
                  </a:lnTo>
                  <a:lnTo>
                    <a:pt x="1340" y="2615"/>
                  </a:lnTo>
                  <a:lnTo>
                    <a:pt x="1444" y="2469"/>
                  </a:lnTo>
                  <a:lnTo>
                    <a:pt x="1570" y="2448"/>
                  </a:lnTo>
                  <a:lnTo>
                    <a:pt x="1632" y="2302"/>
                  </a:lnTo>
                  <a:lnTo>
                    <a:pt x="1758" y="2302"/>
                  </a:lnTo>
                  <a:lnTo>
                    <a:pt x="1821" y="2323"/>
                  </a:lnTo>
                  <a:lnTo>
                    <a:pt x="2093" y="2260"/>
                  </a:lnTo>
                  <a:lnTo>
                    <a:pt x="2197" y="2323"/>
                  </a:lnTo>
                  <a:lnTo>
                    <a:pt x="2239" y="2406"/>
                  </a:lnTo>
                  <a:lnTo>
                    <a:pt x="2407" y="2406"/>
                  </a:lnTo>
                  <a:lnTo>
                    <a:pt x="2365" y="2260"/>
                  </a:lnTo>
                  <a:lnTo>
                    <a:pt x="2386" y="2197"/>
                  </a:lnTo>
                  <a:lnTo>
                    <a:pt x="2281" y="2092"/>
                  </a:lnTo>
                  <a:lnTo>
                    <a:pt x="2156" y="2051"/>
                  </a:lnTo>
                  <a:lnTo>
                    <a:pt x="2135" y="1841"/>
                  </a:lnTo>
                  <a:lnTo>
                    <a:pt x="2239" y="1779"/>
                  </a:lnTo>
                  <a:lnTo>
                    <a:pt x="2448" y="1779"/>
                  </a:lnTo>
                  <a:lnTo>
                    <a:pt x="2511" y="1674"/>
                  </a:lnTo>
                  <a:lnTo>
                    <a:pt x="2679" y="1569"/>
                  </a:lnTo>
                  <a:lnTo>
                    <a:pt x="2825" y="1507"/>
                  </a:lnTo>
                  <a:lnTo>
                    <a:pt x="2867" y="1423"/>
                  </a:lnTo>
                  <a:lnTo>
                    <a:pt x="2930" y="1402"/>
                  </a:lnTo>
                  <a:lnTo>
                    <a:pt x="3034" y="1214"/>
                  </a:lnTo>
                  <a:lnTo>
                    <a:pt x="3013" y="1088"/>
                  </a:lnTo>
                  <a:lnTo>
                    <a:pt x="3034" y="942"/>
                  </a:lnTo>
                  <a:lnTo>
                    <a:pt x="3013" y="837"/>
                  </a:lnTo>
                  <a:lnTo>
                    <a:pt x="3034" y="649"/>
                  </a:lnTo>
                  <a:lnTo>
                    <a:pt x="2930" y="418"/>
                  </a:lnTo>
                  <a:lnTo>
                    <a:pt x="2825" y="356"/>
                  </a:lnTo>
                  <a:lnTo>
                    <a:pt x="2762" y="167"/>
                  </a:lnTo>
                  <a:lnTo>
                    <a:pt x="2679" y="167"/>
                  </a:lnTo>
                  <a:lnTo>
                    <a:pt x="2574" y="126"/>
                  </a:lnTo>
                  <a:lnTo>
                    <a:pt x="2469" y="105"/>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2" name="Google Shape;9252;p65"/>
            <p:cNvSpPr/>
            <p:nvPr/>
          </p:nvSpPr>
          <p:spPr>
            <a:xfrm>
              <a:off x="4429753" y="2990191"/>
              <a:ext cx="55822" cy="61650"/>
            </a:xfrm>
            <a:custGeom>
              <a:avLst/>
              <a:gdLst/>
              <a:ahLst/>
              <a:cxnLst/>
              <a:rect l="l" t="t" r="r" b="b"/>
              <a:pathLst>
                <a:path w="4688" h="5421" extrusionOk="0">
                  <a:moveTo>
                    <a:pt x="879" y="1"/>
                  </a:moveTo>
                  <a:lnTo>
                    <a:pt x="879" y="85"/>
                  </a:lnTo>
                  <a:lnTo>
                    <a:pt x="817" y="126"/>
                  </a:lnTo>
                  <a:lnTo>
                    <a:pt x="817" y="336"/>
                  </a:lnTo>
                  <a:lnTo>
                    <a:pt x="859" y="440"/>
                  </a:lnTo>
                  <a:lnTo>
                    <a:pt x="859" y="587"/>
                  </a:lnTo>
                  <a:lnTo>
                    <a:pt x="879" y="733"/>
                  </a:lnTo>
                  <a:lnTo>
                    <a:pt x="775" y="712"/>
                  </a:lnTo>
                  <a:lnTo>
                    <a:pt x="649" y="754"/>
                  </a:lnTo>
                  <a:lnTo>
                    <a:pt x="587" y="649"/>
                  </a:lnTo>
                  <a:lnTo>
                    <a:pt x="524" y="608"/>
                  </a:lnTo>
                  <a:lnTo>
                    <a:pt x="419" y="712"/>
                  </a:lnTo>
                  <a:lnTo>
                    <a:pt x="252" y="733"/>
                  </a:lnTo>
                  <a:lnTo>
                    <a:pt x="231" y="838"/>
                  </a:lnTo>
                  <a:lnTo>
                    <a:pt x="189" y="942"/>
                  </a:lnTo>
                  <a:lnTo>
                    <a:pt x="231" y="1026"/>
                  </a:lnTo>
                  <a:lnTo>
                    <a:pt x="105" y="1110"/>
                  </a:lnTo>
                  <a:lnTo>
                    <a:pt x="43" y="1110"/>
                  </a:lnTo>
                  <a:lnTo>
                    <a:pt x="1" y="1256"/>
                  </a:lnTo>
                  <a:lnTo>
                    <a:pt x="43" y="1382"/>
                  </a:lnTo>
                  <a:lnTo>
                    <a:pt x="210" y="1361"/>
                  </a:lnTo>
                  <a:lnTo>
                    <a:pt x="315" y="1486"/>
                  </a:lnTo>
                  <a:lnTo>
                    <a:pt x="335" y="1675"/>
                  </a:lnTo>
                  <a:lnTo>
                    <a:pt x="252" y="1758"/>
                  </a:lnTo>
                  <a:lnTo>
                    <a:pt x="335" y="1884"/>
                  </a:lnTo>
                  <a:lnTo>
                    <a:pt x="440" y="1947"/>
                  </a:lnTo>
                  <a:lnTo>
                    <a:pt x="524" y="1863"/>
                  </a:lnTo>
                  <a:lnTo>
                    <a:pt x="733" y="1863"/>
                  </a:lnTo>
                  <a:lnTo>
                    <a:pt x="754" y="1968"/>
                  </a:lnTo>
                  <a:lnTo>
                    <a:pt x="670" y="2093"/>
                  </a:lnTo>
                  <a:lnTo>
                    <a:pt x="754" y="2198"/>
                  </a:lnTo>
                  <a:lnTo>
                    <a:pt x="733" y="2281"/>
                  </a:lnTo>
                  <a:lnTo>
                    <a:pt x="670" y="2386"/>
                  </a:lnTo>
                  <a:lnTo>
                    <a:pt x="733" y="2512"/>
                  </a:lnTo>
                  <a:lnTo>
                    <a:pt x="733" y="2721"/>
                  </a:lnTo>
                  <a:lnTo>
                    <a:pt x="733" y="3014"/>
                  </a:lnTo>
                  <a:lnTo>
                    <a:pt x="879" y="2930"/>
                  </a:lnTo>
                  <a:lnTo>
                    <a:pt x="1047" y="2909"/>
                  </a:lnTo>
                  <a:lnTo>
                    <a:pt x="1047" y="2784"/>
                  </a:lnTo>
                  <a:lnTo>
                    <a:pt x="1235" y="2700"/>
                  </a:lnTo>
                  <a:lnTo>
                    <a:pt x="1444" y="2805"/>
                  </a:lnTo>
                  <a:lnTo>
                    <a:pt x="1549" y="2805"/>
                  </a:lnTo>
                  <a:lnTo>
                    <a:pt x="1633" y="2930"/>
                  </a:lnTo>
                  <a:lnTo>
                    <a:pt x="1884" y="2909"/>
                  </a:lnTo>
                  <a:lnTo>
                    <a:pt x="2009" y="2637"/>
                  </a:lnTo>
                  <a:lnTo>
                    <a:pt x="2198" y="2595"/>
                  </a:lnTo>
                  <a:lnTo>
                    <a:pt x="2449" y="2679"/>
                  </a:lnTo>
                  <a:lnTo>
                    <a:pt x="2532" y="2826"/>
                  </a:lnTo>
                  <a:lnTo>
                    <a:pt x="2804" y="3014"/>
                  </a:lnTo>
                  <a:lnTo>
                    <a:pt x="2930" y="3118"/>
                  </a:lnTo>
                  <a:lnTo>
                    <a:pt x="2972" y="3244"/>
                  </a:lnTo>
                  <a:lnTo>
                    <a:pt x="2972" y="3328"/>
                  </a:lnTo>
                  <a:lnTo>
                    <a:pt x="2930" y="3411"/>
                  </a:lnTo>
                  <a:lnTo>
                    <a:pt x="2972" y="3537"/>
                  </a:lnTo>
                  <a:lnTo>
                    <a:pt x="2972" y="3725"/>
                  </a:lnTo>
                  <a:lnTo>
                    <a:pt x="2951" y="3788"/>
                  </a:lnTo>
                  <a:lnTo>
                    <a:pt x="3056" y="3872"/>
                  </a:lnTo>
                  <a:lnTo>
                    <a:pt x="3160" y="3997"/>
                  </a:lnTo>
                  <a:lnTo>
                    <a:pt x="3286" y="3997"/>
                  </a:lnTo>
                  <a:lnTo>
                    <a:pt x="3369" y="4060"/>
                  </a:lnTo>
                  <a:lnTo>
                    <a:pt x="3348" y="4102"/>
                  </a:lnTo>
                  <a:lnTo>
                    <a:pt x="3495" y="4206"/>
                  </a:lnTo>
                  <a:lnTo>
                    <a:pt x="3495" y="4290"/>
                  </a:lnTo>
                  <a:lnTo>
                    <a:pt x="3474" y="4416"/>
                  </a:lnTo>
                  <a:lnTo>
                    <a:pt x="3474" y="4499"/>
                  </a:lnTo>
                  <a:lnTo>
                    <a:pt x="3453" y="4604"/>
                  </a:lnTo>
                  <a:lnTo>
                    <a:pt x="3474" y="4688"/>
                  </a:lnTo>
                  <a:lnTo>
                    <a:pt x="3474" y="4897"/>
                  </a:lnTo>
                  <a:lnTo>
                    <a:pt x="3390" y="4981"/>
                  </a:lnTo>
                  <a:lnTo>
                    <a:pt x="3348" y="5002"/>
                  </a:lnTo>
                  <a:lnTo>
                    <a:pt x="3474" y="5106"/>
                  </a:lnTo>
                  <a:lnTo>
                    <a:pt x="3537" y="5190"/>
                  </a:lnTo>
                  <a:lnTo>
                    <a:pt x="3683" y="5190"/>
                  </a:lnTo>
                  <a:lnTo>
                    <a:pt x="3788" y="5357"/>
                  </a:lnTo>
                  <a:lnTo>
                    <a:pt x="3976" y="5420"/>
                  </a:lnTo>
                  <a:lnTo>
                    <a:pt x="3976" y="5336"/>
                  </a:lnTo>
                  <a:lnTo>
                    <a:pt x="3955" y="5232"/>
                  </a:lnTo>
                  <a:lnTo>
                    <a:pt x="3976" y="5127"/>
                  </a:lnTo>
                  <a:lnTo>
                    <a:pt x="3851" y="5002"/>
                  </a:lnTo>
                  <a:lnTo>
                    <a:pt x="3955" y="4918"/>
                  </a:lnTo>
                  <a:lnTo>
                    <a:pt x="4123" y="4876"/>
                  </a:lnTo>
                  <a:lnTo>
                    <a:pt x="4185" y="4981"/>
                  </a:lnTo>
                  <a:lnTo>
                    <a:pt x="4290" y="5002"/>
                  </a:lnTo>
                  <a:lnTo>
                    <a:pt x="4395" y="5043"/>
                  </a:lnTo>
                  <a:lnTo>
                    <a:pt x="4499" y="5043"/>
                  </a:lnTo>
                  <a:lnTo>
                    <a:pt x="4604" y="5002"/>
                  </a:lnTo>
                  <a:lnTo>
                    <a:pt x="4583" y="4813"/>
                  </a:lnTo>
                  <a:lnTo>
                    <a:pt x="4541" y="4730"/>
                  </a:lnTo>
                  <a:lnTo>
                    <a:pt x="4520" y="4604"/>
                  </a:lnTo>
                  <a:lnTo>
                    <a:pt x="4688" y="4478"/>
                  </a:lnTo>
                  <a:lnTo>
                    <a:pt x="4688" y="4311"/>
                  </a:lnTo>
                  <a:lnTo>
                    <a:pt x="4604" y="4311"/>
                  </a:lnTo>
                  <a:lnTo>
                    <a:pt x="4541" y="4248"/>
                  </a:lnTo>
                  <a:lnTo>
                    <a:pt x="4583" y="4081"/>
                  </a:lnTo>
                  <a:lnTo>
                    <a:pt x="4646" y="3997"/>
                  </a:lnTo>
                  <a:lnTo>
                    <a:pt x="4604" y="3934"/>
                  </a:lnTo>
                  <a:lnTo>
                    <a:pt x="4499" y="3976"/>
                  </a:lnTo>
                  <a:lnTo>
                    <a:pt x="4436" y="3955"/>
                  </a:lnTo>
                  <a:lnTo>
                    <a:pt x="4374" y="3851"/>
                  </a:lnTo>
                  <a:lnTo>
                    <a:pt x="4227" y="3851"/>
                  </a:lnTo>
                  <a:lnTo>
                    <a:pt x="4185" y="3788"/>
                  </a:lnTo>
                  <a:lnTo>
                    <a:pt x="4206" y="3683"/>
                  </a:lnTo>
                  <a:lnTo>
                    <a:pt x="4123" y="3662"/>
                  </a:lnTo>
                  <a:lnTo>
                    <a:pt x="4081" y="3662"/>
                  </a:lnTo>
                  <a:lnTo>
                    <a:pt x="3997" y="3579"/>
                  </a:lnTo>
                  <a:lnTo>
                    <a:pt x="3997" y="3516"/>
                  </a:lnTo>
                  <a:lnTo>
                    <a:pt x="3913" y="3411"/>
                  </a:lnTo>
                  <a:lnTo>
                    <a:pt x="3788" y="3411"/>
                  </a:lnTo>
                  <a:lnTo>
                    <a:pt x="3704" y="3349"/>
                  </a:lnTo>
                  <a:lnTo>
                    <a:pt x="3662" y="3223"/>
                  </a:lnTo>
                  <a:lnTo>
                    <a:pt x="3474" y="3014"/>
                  </a:lnTo>
                  <a:lnTo>
                    <a:pt x="3495" y="2930"/>
                  </a:lnTo>
                  <a:lnTo>
                    <a:pt x="3369" y="2784"/>
                  </a:lnTo>
                  <a:lnTo>
                    <a:pt x="3202" y="2700"/>
                  </a:lnTo>
                  <a:lnTo>
                    <a:pt x="3056" y="2491"/>
                  </a:lnTo>
                  <a:lnTo>
                    <a:pt x="2951" y="2491"/>
                  </a:lnTo>
                  <a:lnTo>
                    <a:pt x="2763" y="2386"/>
                  </a:lnTo>
                  <a:lnTo>
                    <a:pt x="2595" y="2386"/>
                  </a:lnTo>
                  <a:lnTo>
                    <a:pt x="2511" y="2219"/>
                  </a:lnTo>
                  <a:lnTo>
                    <a:pt x="2428" y="2219"/>
                  </a:lnTo>
                  <a:lnTo>
                    <a:pt x="2407" y="2156"/>
                  </a:lnTo>
                  <a:lnTo>
                    <a:pt x="2491" y="2072"/>
                  </a:lnTo>
                  <a:lnTo>
                    <a:pt x="2344" y="1905"/>
                  </a:lnTo>
                  <a:lnTo>
                    <a:pt x="2344" y="1842"/>
                  </a:lnTo>
                  <a:lnTo>
                    <a:pt x="2428" y="1842"/>
                  </a:lnTo>
                  <a:lnTo>
                    <a:pt x="2595" y="1758"/>
                  </a:lnTo>
                  <a:lnTo>
                    <a:pt x="2721" y="1758"/>
                  </a:lnTo>
                  <a:lnTo>
                    <a:pt x="2763" y="1675"/>
                  </a:lnTo>
                  <a:lnTo>
                    <a:pt x="2846" y="1465"/>
                  </a:lnTo>
                  <a:lnTo>
                    <a:pt x="2930" y="1445"/>
                  </a:lnTo>
                  <a:lnTo>
                    <a:pt x="2930" y="1361"/>
                  </a:lnTo>
                  <a:lnTo>
                    <a:pt x="2742" y="1319"/>
                  </a:lnTo>
                  <a:lnTo>
                    <a:pt x="2763" y="1214"/>
                  </a:lnTo>
                  <a:lnTo>
                    <a:pt x="2742" y="1110"/>
                  </a:lnTo>
                  <a:lnTo>
                    <a:pt x="2595" y="1068"/>
                  </a:lnTo>
                  <a:lnTo>
                    <a:pt x="2511" y="963"/>
                  </a:lnTo>
                  <a:lnTo>
                    <a:pt x="2344" y="963"/>
                  </a:lnTo>
                  <a:lnTo>
                    <a:pt x="2219" y="1047"/>
                  </a:lnTo>
                  <a:lnTo>
                    <a:pt x="2072" y="1005"/>
                  </a:lnTo>
                  <a:lnTo>
                    <a:pt x="1821" y="1005"/>
                  </a:lnTo>
                  <a:lnTo>
                    <a:pt x="1716" y="796"/>
                  </a:lnTo>
                  <a:lnTo>
                    <a:pt x="1507" y="608"/>
                  </a:lnTo>
                  <a:lnTo>
                    <a:pt x="1570" y="524"/>
                  </a:lnTo>
                  <a:lnTo>
                    <a:pt x="1549" y="398"/>
                  </a:lnTo>
                  <a:lnTo>
                    <a:pt x="1444" y="315"/>
                  </a:lnTo>
                  <a:lnTo>
                    <a:pt x="1340" y="168"/>
                  </a:lnTo>
                  <a:lnTo>
                    <a:pt x="1151" y="85"/>
                  </a:lnTo>
                  <a:lnTo>
                    <a:pt x="10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3" name="Google Shape;9253;p65"/>
            <p:cNvSpPr/>
            <p:nvPr/>
          </p:nvSpPr>
          <p:spPr>
            <a:xfrm>
              <a:off x="4413309" y="3004475"/>
              <a:ext cx="58061" cy="103285"/>
            </a:xfrm>
            <a:custGeom>
              <a:avLst/>
              <a:gdLst/>
              <a:ahLst/>
              <a:cxnLst/>
              <a:rect l="l" t="t" r="r" b="b"/>
              <a:pathLst>
                <a:path w="4876" h="9082" extrusionOk="0">
                  <a:moveTo>
                    <a:pt x="1361" y="0"/>
                  </a:moveTo>
                  <a:lnTo>
                    <a:pt x="1193" y="21"/>
                  </a:lnTo>
                  <a:lnTo>
                    <a:pt x="1068" y="63"/>
                  </a:lnTo>
                  <a:lnTo>
                    <a:pt x="1068" y="126"/>
                  </a:lnTo>
                  <a:lnTo>
                    <a:pt x="1110" y="209"/>
                  </a:lnTo>
                  <a:lnTo>
                    <a:pt x="1089" y="293"/>
                  </a:lnTo>
                  <a:lnTo>
                    <a:pt x="921" y="272"/>
                  </a:lnTo>
                  <a:lnTo>
                    <a:pt x="859" y="314"/>
                  </a:lnTo>
                  <a:lnTo>
                    <a:pt x="859" y="481"/>
                  </a:lnTo>
                  <a:lnTo>
                    <a:pt x="838" y="523"/>
                  </a:lnTo>
                  <a:lnTo>
                    <a:pt x="691" y="523"/>
                  </a:lnTo>
                  <a:lnTo>
                    <a:pt x="566" y="628"/>
                  </a:lnTo>
                  <a:lnTo>
                    <a:pt x="335" y="544"/>
                  </a:lnTo>
                  <a:lnTo>
                    <a:pt x="252" y="691"/>
                  </a:lnTo>
                  <a:lnTo>
                    <a:pt x="273" y="858"/>
                  </a:lnTo>
                  <a:lnTo>
                    <a:pt x="210" y="942"/>
                  </a:lnTo>
                  <a:lnTo>
                    <a:pt x="210" y="1130"/>
                  </a:lnTo>
                  <a:lnTo>
                    <a:pt x="231" y="1214"/>
                  </a:lnTo>
                  <a:lnTo>
                    <a:pt x="126" y="1277"/>
                  </a:lnTo>
                  <a:lnTo>
                    <a:pt x="1" y="1360"/>
                  </a:lnTo>
                  <a:lnTo>
                    <a:pt x="1" y="1444"/>
                  </a:lnTo>
                  <a:lnTo>
                    <a:pt x="63" y="1465"/>
                  </a:lnTo>
                  <a:lnTo>
                    <a:pt x="168" y="1653"/>
                  </a:lnTo>
                  <a:lnTo>
                    <a:pt x="252" y="1737"/>
                  </a:lnTo>
                  <a:lnTo>
                    <a:pt x="315" y="1800"/>
                  </a:lnTo>
                  <a:lnTo>
                    <a:pt x="440" y="1904"/>
                  </a:lnTo>
                  <a:lnTo>
                    <a:pt x="587" y="2197"/>
                  </a:lnTo>
                  <a:lnTo>
                    <a:pt x="670" y="2260"/>
                  </a:lnTo>
                  <a:lnTo>
                    <a:pt x="754" y="2386"/>
                  </a:lnTo>
                  <a:lnTo>
                    <a:pt x="754" y="2511"/>
                  </a:lnTo>
                  <a:lnTo>
                    <a:pt x="879" y="2574"/>
                  </a:lnTo>
                  <a:lnTo>
                    <a:pt x="879" y="2699"/>
                  </a:lnTo>
                  <a:lnTo>
                    <a:pt x="775" y="2741"/>
                  </a:lnTo>
                  <a:lnTo>
                    <a:pt x="754" y="2825"/>
                  </a:lnTo>
                  <a:lnTo>
                    <a:pt x="796" y="3118"/>
                  </a:lnTo>
                  <a:lnTo>
                    <a:pt x="775" y="3222"/>
                  </a:lnTo>
                  <a:lnTo>
                    <a:pt x="670" y="3264"/>
                  </a:lnTo>
                  <a:lnTo>
                    <a:pt x="754" y="3474"/>
                  </a:lnTo>
                  <a:lnTo>
                    <a:pt x="754" y="3578"/>
                  </a:lnTo>
                  <a:lnTo>
                    <a:pt x="900" y="3766"/>
                  </a:lnTo>
                  <a:lnTo>
                    <a:pt x="1089" y="3892"/>
                  </a:lnTo>
                  <a:lnTo>
                    <a:pt x="1256" y="4059"/>
                  </a:lnTo>
                  <a:lnTo>
                    <a:pt x="1298" y="4311"/>
                  </a:lnTo>
                  <a:lnTo>
                    <a:pt x="1277" y="4394"/>
                  </a:lnTo>
                  <a:lnTo>
                    <a:pt x="1298" y="4520"/>
                  </a:lnTo>
                  <a:lnTo>
                    <a:pt x="1277" y="4624"/>
                  </a:lnTo>
                  <a:lnTo>
                    <a:pt x="1361" y="4708"/>
                  </a:lnTo>
                  <a:lnTo>
                    <a:pt x="1382" y="4896"/>
                  </a:lnTo>
                  <a:lnTo>
                    <a:pt x="1424" y="5001"/>
                  </a:lnTo>
                  <a:lnTo>
                    <a:pt x="1403" y="5147"/>
                  </a:lnTo>
                  <a:lnTo>
                    <a:pt x="1486" y="5294"/>
                  </a:lnTo>
                  <a:lnTo>
                    <a:pt x="1486" y="5461"/>
                  </a:lnTo>
                  <a:lnTo>
                    <a:pt x="1403" y="5524"/>
                  </a:lnTo>
                  <a:lnTo>
                    <a:pt x="1277" y="5880"/>
                  </a:lnTo>
                  <a:lnTo>
                    <a:pt x="1152" y="5963"/>
                  </a:lnTo>
                  <a:lnTo>
                    <a:pt x="1152" y="6131"/>
                  </a:lnTo>
                  <a:lnTo>
                    <a:pt x="1089" y="6194"/>
                  </a:lnTo>
                  <a:lnTo>
                    <a:pt x="1068" y="6298"/>
                  </a:lnTo>
                  <a:lnTo>
                    <a:pt x="1047" y="6487"/>
                  </a:lnTo>
                  <a:lnTo>
                    <a:pt x="1089" y="6487"/>
                  </a:lnTo>
                  <a:lnTo>
                    <a:pt x="1005" y="6591"/>
                  </a:lnTo>
                  <a:lnTo>
                    <a:pt x="1047" y="6654"/>
                  </a:lnTo>
                  <a:lnTo>
                    <a:pt x="963" y="6779"/>
                  </a:lnTo>
                  <a:lnTo>
                    <a:pt x="1047" y="6779"/>
                  </a:lnTo>
                  <a:lnTo>
                    <a:pt x="984" y="6863"/>
                  </a:lnTo>
                  <a:lnTo>
                    <a:pt x="921" y="6863"/>
                  </a:lnTo>
                  <a:lnTo>
                    <a:pt x="921" y="7072"/>
                  </a:lnTo>
                  <a:lnTo>
                    <a:pt x="859" y="7114"/>
                  </a:lnTo>
                  <a:lnTo>
                    <a:pt x="879" y="7282"/>
                  </a:lnTo>
                  <a:lnTo>
                    <a:pt x="859" y="7324"/>
                  </a:lnTo>
                  <a:lnTo>
                    <a:pt x="879" y="7533"/>
                  </a:lnTo>
                  <a:lnTo>
                    <a:pt x="921" y="7616"/>
                  </a:lnTo>
                  <a:lnTo>
                    <a:pt x="1005" y="7616"/>
                  </a:lnTo>
                  <a:lnTo>
                    <a:pt x="984" y="7512"/>
                  </a:lnTo>
                  <a:lnTo>
                    <a:pt x="1110" y="7449"/>
                  </a:lnTo>
                  <a:lnTo>
                    <a:pt x="1089" y="7512"/>
                  </a:lnTo>
                  <a:lnTo>
                    <a:pt x="1172" y="7554"/>
                  </a:lnTo>
                  <a:lnTo>
                    <a:pt x="1172" y="7637"/>
                  </a:lnTo>
                  <a:lnTo>
                    <a:pt x="1277" y="7658"/>
                  </a:lnTo>
                  <a:lnTo>
                    <a:pt x="1319" y="7868"/>
                  </a:lnTo>
                  <a:lnTo>
                    <a:pt x="1424" y="7868"/>
                  </a:lnTo>
                  <a:lnTo>
                    <a:pt x="1570" y="8035"/>
                  </a:lnTo>
                  <a:lnTo>
                    <a:pt x="1570" y="8119"/>
                  </a:lnTo>
                  <a:lnTo>
                    <a:pt x="1675" y="8140"/>
                  </a:lnTo>
                  <a:lnTo>
                    <a:pt x="1696" y="8244"/>
                  </a:lnTo>
                  <a:lnTo>
                    <a:pt x="1779" y="8244"/>
                  </a:lnTo>
                  <a:lnTo>
                    <a:pt x="1779" y="8286"/>
                  </a:lnTo>
                  <a:lnTo>
                    <a:pt x="1716" y="8370"/>
                  </a:lnTo>
                  <a:lnTo>
                    <a:pt x="1716" y="8391"/>
                  </a:lnTo>
                  <a:lnTo>
                    <a:pt x="1968" y="8579"/>
                  </a:lnTo>
                  <a:lnTo>
                    <a:pt x="2009" y="8663"/>
                  </a:lnTo>
                  <a:lnTo>
                    <a:pt x="2051" y="8537"/>
                  </a:lnTo>
                  <a:lnTo>
                    <a:pt x="2135" y="8453"/>
                  </a:lnTo>
                  <a:lnTo>
                    <a:pt x="2240" y="8537"/>
                  </a:lnTo>
                  <a:lnTo>
                    <a:pt x="2407" y="8579"/>
                  </a:lnTo>
                  <a:lnTo>
                    <a:pt x="2428" y="8642"/>
                  </a:lnTo>
                  <a:lnTo>
                    <a:pt x="2553" y="8642"/>
                  </a:lnTo>
                  <a:lnTo>
                    <a:pt x="2616" y="8704"/>
                  </a:lnTo>
                  <a:lnTo>
                    <a:pt x="2616" y="8893"/>
                  </a:lnTo>
                  <a:lnTo>
                    <a:pt x="2532" y="8976"/>
                  </a:lnTo>
                  <a:lnTo>
                    <a:pt x="2532" y="9060"/>
                  </a:lnTo>
                  <a:lnTo>
                    <a:pt x="2679" y="9081"/>
                  </a:lnTo>
                  <a:lnTo>
                    <a:pt x="2825" y="8976"/>
                  </a:lnTo>
                  <a:lnTo>
                    <a:pt x="2930" y="8976"/>
                  </a:lnTo>
                  <a:lnTo>
                    <a:pt x="2993" y="9018"/>
                  </a:lnTo>
                  <a:lnTo>
                    <a:pt x="3076" y="8976"/>
                  </a:lnTo>
                  <a:lnTo>
                    <a:pt x="3076" y="8872"/>
                  </a:lnTo>
                  <a:lnTo>
                    <a:pt x="3097" y="8851"/>
                  </a:lnTo>
                  <a:lnTo>
                    <a:pt x="3076" y="8788"/>
                  </a:lnTo>
                  <a:lnTo>
                    <a:pt x="2972" y="8704"/>
                  </a:lnTo>
                  <a:lnTo>
                    <a:pt x="2930" y="8642"/>
                  </a:lnTo>
                  <a:lnTo>
                    <a:pt x="2846" y="8474"/>
                  </a:lnTo>
                  <a:lnTo>
                    <a:pt x="2742" y="8432"/>
                  </a:lnTo>
                  <a:lnTo>
                    <a:pt x="2637" y="8432"/>
                  </a:lnTo>
                  <a:lnTo>
                    <a:pt x="2574" y="8453"/>
                  </a:lnTo>
                  <a:lnTo>
                    <a:pt x="2491" y="8391"/>
                  </a:lnTo>
                  <a:lnTo>
                    <a:pt x="2344" y="8244"/>
                  </a:lnTo>
                  <a:lnTo>
                    <a:pt x="2260" y="8160"/>
                  </a:lnTo>
                  <a:lnTo>
                    <a:pt x="2260" y="8056"/>
                  </a:lnTo>
                  <a:lnTo>
                    <a:pt x="2219" y="8035"/>
                  </a:lnTo>
                  <a:lnTo>
                    <a:pt x="2198" y="8140"/>
                  </a:lnTo>
                  <a:lnTo>
                    <a:pt x="2030" y="8056"/>
                  </a:lnTo>
                  <a:lnTo>
                    <a:pt x="2051" y="7972"/>
                  </a:lnTo>
                  <a:lnTo>
                    <a:pt x="2135" y="7930"/>
                  </a:lnTo>
                  <a:lnTo>
                    <a:pt x="2156" y="7951"/>
                  </a:lnTo>
                  <a:lnTo>
                    <a:pt x="2198" y="7930"/>
                  </a:lnTo>
                  <a:lnTo>
                    <a:pt x="2219" y="7868"/>
                  </a:lnTo>
                  <a:lnTo>
                    <a:pt x="2156" y="7637"/>
                  </a:lnTo>
                  <a:lnTo>
                    <a:pt x="2114" y="7616"/>
                  </a:lnTo>
                  <a:lnTo>
                    <a:pt x="2114" y="7533"/>
                  </a:lnTo>
                  <a:lnTo>
                    <a:pt x="2030" y="7428"/>
                  </a:lnTo>
                  <a:lnTo>
                    <a:pt x="2009" y="7344"/>
                  </a:lnTo>
                  <a:lnTo>
                    <a:pt x="2009" y="7386"/>
                  </a:lnTo>
                  <a:lnTo>
                    <a:pt x="2009" y="7449"/>
                  </a:lnTo>
                  <a:lnTo>
                    <a:pt x="1947" y="7449"/>
                  </a:lnTo>
                  <a:lnTo>
                    <a:pt x="1884" y="7324"/>
                  </a:lnTo>
                  <a:lnTo>
                    <a:pt x="1821" y="7303"/>
                  </a:lnTo>
                  <a:lnTo>
                    <a:pt x="1842" y="7177"/>
                  </a:lnTo>
                  <a:lnTo>
                    <a:pt x="1800" y="7114"/>
                  </a:lnTo>
                  <a:lnTo>
                    <a:pt x="1779" y="6989"/>
                  </a:lnTo>
                  <a:lnTo>
                    <a:pt x="1716" y="6926"/>
                  </a:lnTo>
                  <a:lnTo>
                    <a:pt x="1633" y="6926"/>
                  </a:lnTo>
                  <a:lnTo>
                    <a:pt x="1612" y="6905"/>
                  </a:lnTo>
                  <a:lnTo>
                    <a:pt x="1570" y="6968"/>
                  </a:lnTo>
                  <a:lnTo>
                    <a:pt x="1528" y="7010"/>
                  </a:lnTo>
                  <a:lnTo>
                    <a:pt x="1486" y="7031"/>
                  </a:lnTo>
                  <a:lnTo>
                    <a:pt x="1424" y="6989"/>
                  </a:lnTo>
                  <a:lnTo>
                    <a:pt x="1486" y="6884"/>
                  </a:lnTo>
                  <a:lnTo>
                    <a:pt x="1382" y="6717"/>
                  </a:lnTo>
                  <a:lnTo>
                    <a:pt x="1382" y="6654"/>
                  </a:lnTo>
                  <a:lnTo>
                    <a:pt x="1361" y="6507"/>
                  </a:lnTo>
                  <a:lnTo>
                    <a:pt x="1361" y="6466"/>
                  </a:lnTo>
                  <a:lnTo>
                    <a:pt x="1403" y="6382"/>
                  </a:lnTo>
                  <a:lnTo>
                    <a:pt x="1382" y="6361"/>
                  </a:lnTo>
                  <a:lnTo>
                    <a:pt x="1319" y="6361"/>
                  </a:lnTo>
                  <a:lnTo>
                    <a:pt x="1382" y="6256"/>
                  </a:lnTo>
                  <a:lnTo>
                    <a:pt x="1382" y="6131"/>
                  </a:lnTo>
                  <a:lnTo>
                    <a:pt x="1507" y="5943"/>
                  </a:lnTo>
                  <a:lnTo>
                    <a:pt x="1528" y="5503"/>
                  </a:lnTo>
                  <a:lnTo>
                    <a:pt x="1612" y="5399"/>
                  </a:lnTo>
                  <a:lnTo>
                    <a:pt x="1633" y="5252"/>
                  </a:lnTo>
                  <a:lnTo>
                    <a:pt x="1716" y="5147"/>
                  </a:lnTo>
                  <a:lnTo>
                    <a:pt x="1737" y="5001"/>
                  </a:lnTo>
                  <a:lnTo>
                    <a:pt x="1696" y="4980"/>
                  </a:lnTo>
                  <a:lnTo>
                    <a:pt x="1716" y="4896"/>
                  </a:lnTo>
                  <a:lnTo>
                    <a:pt x="1716" y="4771"/>
                  </a:lnTo>
                  <a:lnTo>
                    <a:pt x="1779" y="4666"/>
                  </a:lnTo>
                  <a:lnTo>
                    <a:pt x="1779" y="4562"/>
                  </a:lnTo>
                  <a:lnTo>
                    <a:pt x="1675" y="4520"/>
                  </a:lnTo>
                  <a:lnTo>
                    <a:pt x="1696" y="4457"/>
                  </a:lnTo>
                  <a:lnTo>
                    <a:pt x="1696" y="4415"/>
                  </a:lnTo>
                  <a:lnTo>
                    <a:pt x="1800" y="4415"/>
                  </a:lnTo>
                  <a:lnTo>
                    <a:pt x="1821" y="4394"/>
                  </a:lnTo>
                  <a:lnTo>
                    <a:pt x="1884" y="4415"/>
                  </a:lnTo>
                  <a:lnTo>
                    <a:pt x="1926" y="4415"/>
                  </a:lnTo>
                  <a:lnTo>
                    <a:pt x="2030" y="4373"/>
                  </a:lnTo>
                  <a:lnTo>
                    <a:pt x="2051" y="4394"/>
                  </a:lnTo>
                  <a:lnTo>
                    <a:pt x="2135" y="4394"/>
                  </a:lnTo>
                  <a:lnTo>
                    <a:pt x="2219" y="4415"/>
                  </a:lnTo>
                  <a:lnTo>
                    <a:pt x="2260" y="4499"/>
                  </a:lnTo>
                  <a:lnTo>
                    <a:pt x="2219" y="4520"/>
                  </a:lnTo>
                  <a:lnTo>
                    <a:pt x="2219" y="4687"/>
                  </a:lnTo>
                  <a:lnTo>
                    <a:pt x="2260" y="4792"/>
                  </a:lnTo>
                  <a:lnTo>
                    <a:pt x="2240" y="4813"/>
                  </a:lnTo>
                  <a:lnTo>
                    <a:pt x="2198" y="4917"/>
                  </a:lnTo>
                  <a:lnTo>
                    <a:pt x="2302" y="4896"/>
                  </a:lnTo>
                  <a:lnTo>
                    <a:pt x="2365" y="4917"/>
                  </a:lnTo>
                  <a:lnTo>
                    <a:pt x="2470" y="4896"/>
                  </a:lnTo>
                  <a:lnTo>
                    <a:pt x="2616" y="4917"/>
                  </a:lnTo>
                  <a:lnTo>
                    <a:pt x="2658" y="4980"/>
                  </a:lnTo>
                  <a:lnTo>
                    <a:pt x="2658" y="4938"/>
                  </a:lnTo>
                  <a:lnTo>
                    <a:pt x="2658" y="4917"/>
                  </a:lnTo>
                  <a:lnTo>
                    <a:pt x="2721" y="4875"/>
                  </a:lnTo>
                  <a:lnTo>
                    <a:pt x="2784" y="4896"/>
                  </a:lnTo>
                  <a:lnTo>
                    <a:pt x="2951" y="5043"/>
                  </a:lnTo>
                  <a:lnTo>
                    <a:pt x="3014" y="5085"/>
                  </a:lnTo>
                  <a:lnTo>
                    <a:pt x="3014" y="5127"/>
                  </a:lnTo>
                  <a:lnTo>
                    <a:pt x="3076" y="5127"/>
                  </a:lnTo>
                  <a:lnTo>
                    <a:pt x="3181" y="5231"/>
                  </a:lnTo>
                  <a:lnTo>
                    <a:pt x="3202" y="5252"/>
                  </a:lnTo>
                  <a:lnTo>
                    <a:pt x="3244" y="5252"/>
                  </a:lnTo>
                  <a:lnTo>
                    <a:pt x="3244" y="5189"/>
                  </a:lnTo>
                  <a:lnTo>
                    <a:pt x="3286" y="5189"/>
                  </a:lnTo>
                  <a:lnTo>
                    <a:pt x="3286" y="5106"/>
                  </a:lnTo>
                  <a:lnTo>
                    <a:pt x="3307" y="4875"/>
                  </a:lnTo>
                  <a:lnTo>
                    <a:pt x="3265" y="4771"/>
                  </a:lnTo>
                  <a:lnTo>
                    <a:pt x="3160" y="4708"/>
                  </a:lnTo>
                  <a:lnTo>
                    <a:pt x="3097" y="4478"/>
                  </a:lnTo>
                  <a:lnTo>
                    <a:pt x="3139" y="4269"/>
                  </a:lnTo>
                  <a:lnTo>
                    <a:pt x="3202" y="4143"/>
                  </a:lnTo>
                  <a:lnTo>
                    <a:pt x="3265" y="3955"/>
                  </a:lnTo>
                  <a:lnTo>
                    <a:pt x="3369" y="3787"/>
                  </a:lnTo>
                  <a:lnTo>
                    <a:pt x="3495" y="3787"/>
                  </a:lnTo>
                  <a:lnTo>
                    <a:pt x="3767" y="3725"/>
                  </a:lnTo>
                  <a:lnTo>
                    <a:pt x="3913" y="3725"/>
                  </a:lnTo>
                  <a:lnTo>
                    <a:pt x="3976" y="3766"/>
                  </a:lnTo>
                  <a:lnTo>
                    <a:pt x="4123" y="3683"/>
                  </a:lnTo>
                  <a:lnTo>
                    <a:pt x="4248" y="3683"/>
                  </a:lnTo>
                  <a:lnTo>
                    <a:pt x="4395" y="3746"/>
                  </a:lnTo>
                  <a:lnTo>
                    <a:pt x="4541" y="3725"/>
                  </a:lnTo>
                  <a:lnTo>
                    <a:pt x="4646" y="3787"/>
                  </a:lnTo>
                  <a:lnTo>
                    <a:pt x="4771" y="3725"/>
                  </a:lnTo>
                  <a:lnTo>
                    <a:pt x="4855" y="3641"/>
                  </a:lnTo>
                  <a:lnTo>
                    <a:pt x="4855" y="3432"/>
                  </a:lnTo>
                  <a:lnTo>
                    <a:pt x="4834" y="3348"/>
                  </a:lnTo>
                  <a:lnTo>
                    <a:pt x="4855" y="3243"/>
                  </a:lnTo>
                  <a:lnTo>
                    <a:pt x="4855" y="3160"/>
                  </a:lnTo>
                  <a:lnTo>
                    <a:pt x="4876" y="3034"/>
                  </a:lnTo>
                  <a:lnTo>
                    <a:pt x="4876" y="2950"/>
                  </a:lnTo>
                  <a:lnTo>
                    <a:pt x="4729" y="2846"/>
                  </a:lnTo>
                  <a:lnTo>
                    <a:pt x="4750" y="2804"/>
                  </a:lnTo>
                  <a:lnTo>
                    <a:pt x="4667" y="2741"/>
                  </a:lnTo>
                  <a:lnTo>
                    <a:pt x="4541" y="2741"/>
                  </a:lnTo>
                  <a:lnTo>
                    <a:pt x="4437" y="2616"/>
                  </a:lnTo>
                  <a:lnTo>
                    <a:pt x="4332" y="2532"/>
                  </a:lnTo>
                  <a:lnTo>
                    <a:pt x="4353" y="2469"/>
                  </a:lnTo>
                  <a:lnTo>
                    <a:pt x="4353" y="2281"/>
                  </a:lnTo>
                  <a:lnTo>
                    <a:pt x="4311" y="2155"/>
                  </a:lnTo>
                  <a:lnTo>
                    <a:pt x="4353" y="2072"/>
                  </a:lnTo>
                  <a:lnTo>
                    <a:pt x="4353" y="1988"/>
                  </a:lnTo>
                  <a:lnTo>
                    <a:pt x="4311" y="1862"/>
                  </a:lnTo>
                  <a:lnTo>
                    <a:pt x="4185" y="1758"/>
                  </a:lnTo>
                  <a:lnTo>
                    <a:pt x="3913" y="1570"/>
                  </a:lnTo>
                  <a:lnTo>
                    <a:pt x="3830" y="1423"/>
                  </a:lnTo>
                  <a:lnTo>
                    <a:pt x="3579" y="1339"/>
                  </a:lnTo>
                  <a:lnTo>
                    <a:pt x="3390" y="1381"/>
                  </a:lnTo>
                  <a:lnTo>
                    <a:pt x="3265" y="1653"/>
                  </a:lnTo>
                  <a:lnTo>
                    <a:pt x="3014" y="1674"/>
                  </a:lnTo>
                  <a:lnTo>
                    <a:pt x="2930" y="1549"/>
                  </a:lnTo>
                  <a:lnTo>
                    <a:pt x="2825" y="1549"/>
                  </a:lnTo>
                  <a:lnTo>
                    <a:pt x="2616" y="1444"/>
                  </a:lnTo>
                  <a:lnTo>
                    <a:pt x="2428" y="1528"/>
                  </a:lnTo>
                  <a:lnTo>
                    <a:pt x="2428" y="1653"/>
                  </a:lnTo>
                  <a:lnTo>
                    <a:pt x="2260" y="1674"/>
                  </a:lnTo>
                  <a:lnTo>
                    <a:pt x="2114" y="1758"/>
                  </a:lnTo>
                  <a:lnTo>
                    <a:pt x="2114" y="1465"/>
                  </a:lnTo>
                  <a:lnTo>
                    <a:pt x="2114" y="1256"/>
                  </a:lnTo>
                  <a:lnTo>
                    <a:pt x="2051" y="1130"/>
                  </a:lnTo>
                  <a:lnTo>
                    <a:pt x="2114" y="1025"/>
                  </a:lnTo>
                  <a:lnTo>
                    <a:pt x="2135" y="942"/>
                  </a:lnTo>
                  <a:lnTo>
                    <a:pt x="2051" y="837"/>
                  </a:lnTo>
                  <a:lnTo>
                    <a:pt x="2135" y="712"/>
                  </a:lnTo>
                  <a:lnTo>
                    <a:pt x="2114" y="607"/>
                  </a:lnTo>
                  <a:lnTo>
                    <a:pt x="1905" y="607"/>
                  </a:lnTo>
                  <a:lnTo>
                    <a:pt x="1821" y="691"/>
                  </a:lnTo>
                  <a:lnTo>
                    <a:pt x="1716" y="628"/>
                  </a:lnTo>
                  <a:lnTo>
                    <a:pt x="1633" y="502"/>
                  </a:lnTo>
                  <a:lnTo>
                    <a:pt x="1716" y="419"/>
                  </a:lnTo>
                  <a:lnTo>
                    <a:pt x="1696" y="230"/>
                  </a:lnTo>
                  <a:lnTo>
                    <a:pt x="1591" y="105"/>
                  </a:lnTo>
                  <a:lnTo>
                    <a:pt x="1424" y="126"/>
                  </a:lnTo>
                  <a:lnTo>
                    <a:pt x="138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4" name="Google Shape;9254;p65"/>
            <p:cNvSpPr/>
            <p:nvPr/>
          </p:nvSpPr>
          <p:spPr>
            <a:xfrm>
              <a:off x="4375443" y="2948079"/>
              <a:ext cx="61050" cy="131125"/>
            </a:xfrm>
            <a:custGeom>
              <a:avLst/>
              <a:gdLst/>
              <a:ahLst/>
              <a:cxnLst/>
              <a:rect l="l" t="t" r="r" b="b"/>
              <a:pathLst>
                <a:path w="5127" h="11530" extrusionOk="0">
                  <a:moveTo>
                    <a:pt x="2407" y="0"/>
                  </a:moveTo>
                  <a:lnTo>
                    <a:pt x="2302" y="42"/>
                  </a:lnTo>
                  <a:lnTo>
                    <a:pt x="2344" y="63"/>
                  </a:lnTo>
                  <a:lnTo>
                    <a:pt x="2365" y="147"/>
                  </a:lnTo>
                  <a:lnTo>
                    <a:pt x="2260" y="251"/>
                  </a:lnTo>
                  <a:lnTo>
                    <a:pt x="2260" y="419"/>
                  </a:lnTo>
                  <a:lnTo>
                    <a:pt x="2281" y="523"/>
                  </a:lnTo>
                  <a:lnTo>
                    <a:pt x="2155" y="461"/>
                  </a:lnTo>
                  <a:lnTo>
                    <a:pt x="2072" y="377"/>
                  </a:lnTo>
                  <a:lnTo>
                    <a:pt x="1925" y="482"/>
                  </a:lnTo>
                  <a:lnTo>
                    <a:pt x="1716" y="544"/>
                  </a:lnTo>
                  <a:lnTo>
                    <a:pt x="1653" y="691"/>
                  </a:lnTo>
                  <a:lnTo>
                    <a:pt x="1528" y="858"/>
                  </a:lnTo>
                  <a:lnTo>
                    <a:pt x="1402" y="900"/>
                  </a:lnTo>
                  <a:lnTo>
                    <a:pt x="1214" y="1193"/>
                  </a:lnTo>
                  <a:lnTo>
                    <a:pt x="1193" y="1360"/>
                  </a:lnTo>
                  <a:lnTo>
                    <a:pt x="1235" y="1402"/>
                  </a:lnTo>
                  <a:lnTo>
                    <a:pt x="1151" y="1632"/>
                  </a:lnTo>
                  <a:lnTo>
                    <a:pt x="1005" y="1904"/>
                  </a:lnTo>
                  <a:lnTo>
                    <a:pt x="1005" y="2009"/>
                  </a:lnTo>
                  <a:lnTo>
                    <a:pt x="1130" y="2051"/>
                  </a:lnTo>
                  <a:lnTo>
                    <a:pt x="1005" y="2365"/>
                  </a:lnTo>
                  <a:lnTo>
                    <a:pt x="942" y="2616"/>
                  </a:lnTo>
                  <a:lnTo>
                    <a:pt x="879" y="2825"/>
                  </a:lnTo>
                  <a:lnTo>
                    <a:pt x="712" y="2825"/>
                  </a:lnTo>
                  <a:lnTo>
                    <a:pt x="607" y="2783"/>
                  </a:lnTo>
                  <a:lnTo>
                    <a:pt x="502" y="2783"/>
                  </a:lnTo>
                  <a:lnTo>
                    <a:pt x="565" y="3076"/>
                  </a:lnTo>
                  <a:lnTo>
                    <a:pt x="565" y="3202"/>
                  </a:lnTo>
                  <a:lnTo>
                    <a:pt x="565" y="3411"/>
                  </a:lnTo>
                  <a:lnTo>
                    <a:pt x="419" y="3411"/>
                  </a:lnTo>
                  <a:lnTo>
                    <a:pt x="440" y="3578"/>
                  </a:lnTo>
                  <a:lnTo>
                    <a:pt x="419" y="3704"/>
                  </a:lnTo>
                  <a:lnTo>
                    <a:pt x="440" y="3808"/>
                  </a:lnTo>
                  <a:lnTo>
                    <a:pt x="398" y="4018"/>
                  </a:lnTo>
                  <a:lnTo>
                    <a:pt x="314" y="4039"/>
                  </a:lnTo>
                  <a:lnTo>
                    <a:pt x="272" y="4018"/>
                  </a:lnTo>
                  <a:lnTo>
                    <a:pt x="251" y="4122"/>
                  </a:lnTo>
                  <a:lnTo>
                    <a:pt x="251" y="4206"/>
                  </a:lnTo>
                  <a:lnTo>
                    <a:pt x="251" y="4332"/>
                  </a:lnTo>
                  <a:lnTo>
                    <a:pt x="189" y="4457"/>
                  </a:lnTo>
                  <a:lnTo>
                    <a:pt x="147" y="4436"/>
                  </a:lnTo>
                  <a:lnTo>
                    <a:pt x="42" y="4562"/>
                  </a:lnTo>
                  <a:lnTo>
                    <a:pt x="0" y="4666"/>
                  </a:lnTo>
                  <a:lnTo>
                    <a:pt x="0" y="4729"/>
                  </a:lnTo>
                  <a:lnTo>
                    <a:pt x="84" y="4834"/>
                  </a:lnTo>
                  <a:lnTo>
                    <a:pt x="105" y="4980"/>
                  </a:lnTo>
                  <a:lnTo>
                    <a:pt x="377" y="5231"/>
                  </a:lnTo>
                  <a:lnTo>
                    <a:pt x="377" y="5231"/>
                  </a:lnTo>
                  <a:lnTo>
                    <a:pt x="314" y="5127"/>
                  </a:lnTo>
                  <a:lnTo>
                    <a:pt x="314" y="5064"/>
                  </a:lnTo>
                  <a:lnTo>
                    <a:pt x="398" y="5148"/>
                  </a:lnTo>
                  <a:lnTo>
                    <a:pt x="523" y="5148"/>
                  </a:lnTo>
                  <a:lnTo>
                    <a:pt x="419" y="5231"/>
                  </a:lnTo>
                  <a:lnTo>
                    <a:pt x="440" y="5273"/>
                  </a:lnTo>
                  <a:lnTo>
                    <a:pt x="565" y="5273"/>
                  </a:lnTo>
                  <a:lnTo>
                    <a:pt x="565" y="5189"/>
                  </a:lnTo>
                  <a:lnTo>
                    <a:pt x="586" y="5273"/>
                  </a:lnTo>
                  <a:lnTo>
                    <a:pt x="691" y="5273"/>
                  </a:lnTo>
                  <a:lnTo>
                    <a:pt x="733" y="5357"/>
                  </a:lnTo>
                  <a:lnTo>
                    <a:pt x="921" y="5399"/>
                  </a:lnTo>
                  <a:lnTo>
                    <a:pt x="1026" y="5566"/>
                  </a:lnTo>
                  <a:lnTo>
                    <a:pt x="1026" y="5671"/>
                  </a:lnTo>
                  <a:lnTo>
                    <a:pt x="942" y="5692"/>
                  </a:lnTo>
                  <a:lnTo>
                    <a:pt x="900" y="5608"/>
                  </a:lnTo>
                  <a:lnTo>
                    <a:pt x="816" y="5671"/>
                  </a:lnTo>
                  <a:lnTo>
                    <a:pt x="900" y="5754"/>
                  </a:lnTo>
                  <a:lnTo>
                    <a:pt x="921" y="5775"/>
                  </a:lnTo>
                  <a:lnTo>
                    <a:pt x="900" y="5796"/>
                  </a:lnTo>
                  <a:lnTo>
                    <a:pt x="795" y="5775"/>
                  </a:lnTo>
                  <a:lnTo>
                    <a:pt x="774" y="5671"/>
                  </a:lnTo>
                  <a:lnTo>
                    <a:pt x="670" y="5671"/>
                  </a:lnTo>
                  <a:lnTo>
                    <a:pt x="670" y="5712"/>
                  </a:lnTo>
                  <a:lnTo>
                    <a:pt x="795" y="5817"/>
                  </a:lnTo>
                  <a:lnTo>
                    <a:pt x="795" y="5880"/>
                  </a:lnTo>
                  <a:lnTo>
                    <a:pt x="900" y="6005"/>
                  </a:lnTo>
                  <a:lnTo>
                    <a:pt x="1109" y="6068"/>
                  </a:lnTo>
                  <a:lnTo>
                    <a:pt x="1088" y="5880"/>
                  </a:lnTo>
                  <a:lnTo>
                    <a:pt x="1026" y="5775"/>
                  </a:lnTo>
                  <a:lnTo>
                    <a:pt x="1151" y="5859"/>
                  </a:lnTo>
                  <a:lnTo>
                    <a:pt x="1151" y="5964"/>
                  </a:lnTo>
                  <a:lnTo>
                    <a:pt x="1214" y="6068"/>
                  </a:lnTo>
                  <a:lnTo>
                    <a:pt x="1298" y="6131"/>
                  </a:lnTo>
                  <a:lnTo>
                    <a:pt x="1319" y="6298"/>
                  </a:lnTo>
                  <a:lnTo>
                    <a:pt x="1402" y="6382"/>
                  </a:lnTo>
                  <a:lnTo>
                    <a:pt x="1360" y="6403"/>
                  </a:lnTo>
                  <a:lnTo>
                    <a:pt x="1402" y="6445"/>
                  </a:lnTo>
                  <a:lnTo>
                    <a:pt x="1465" y="6487"/>
                  </a:lnTo>
                  <a:lnTo>
                    <a:pt x="1465" y="6717"/>
                  </a:lnTo>
                  <a:lnTo>
                    <a:pt x="1570" y="6947"/>
                  </a:lnTo>
                  <a:lnTo>
                    <a:pt x="1632" y="7010"/>
                  </a:lnTo>
                  <a:lnTo>
                    <a:pt x="1486" y="7114"/>
                  </a:lnTo>
                  <a:lnTo>
                    <a:pt x="1402" y="7658"/>
                  </a:lnTo>
                  <a:lnTo>
                    <a:pt x="1444" y="7784"/>
                  </a:lnTo>
                  <a:lnTo>
                    <a:pt x="1423" y="7847"/>
                  </a:lnTo>
                  <a:lnTo>
                    <a:pt x="1444" y="7889"/>
                  </a:lnTo>
                  <a:lnTo>
                    <a:pt x="1528" y="7742"/>
                  </a:lnTo>
                  <a:lnTo>
                    <a:pt x="1653" y="7637"/>
                  </a:lnTo>
                  <a:lnTo>
                    <a:pt x="1716" y="7470"/>
                  </a:lnTo>
                  <a:lnTo>
                    <a:pt x="1716" y="7658"/>
                  </a:lnTo>
                  <a:lnTo>
                    <a:pt x="1549" y="7805"/>
                  </a:lnTo>
                  <a:lnTo>
                    <a:pt x="1549" y="7972"/>
                  </a:lnTo>
                  <a:lnTo>
                    <a:pt x="1632" y="7951"/>
                  </a:lnTo>
                  <a:lnTo>
                    <a:pt x="1632" y="7868"/>
                  </a:lnTo>
                  <a:lnTo>
                    <a:pt x="1779" y="7784"/>
                  </a:lnTo>
                  <a:lnTo>
                    <a:pt x="1863" y="7868"/>
                  </a:lnTo>
                  <a:lnTo>
                    <a:pt x="1925" y="7868"/>
                  </a:lnTo>
                  <a:lnTo>
                    <a:pt x="1925" y="7805"/>
                  </a:lnTo>
                  <a:lnTo>
                    <a:pt x="1946" y="7847"/>
                  </a:lnTo>
                  <a:lnTo>
                    <a:pt x="1988" y="7847"/>
                  </a:lnTo>
                  <a:lnTo>
                    <a:pt x="2009" y="7805"/>
                  </a:lnTo>
                  <a:lnTo>
                    <a:pt x="2135" y="7805"/>
                  </a:lnTo>
                  <a:lnTo>
                    <a:pt x="2365" y="7658"/>
                  </a:lnTo>
                  <a:lnTo>
                    <a:pt x="2386" y="7575"/>
                  </a:lnTo>
                  <a:lnTo>
                    <a:pt x="2448" y="7596"/>
                  </a:lnTo>
                  <a:lnTo>
                    <a:pt x="2511" y="7596"/>
                  </a:lnTo>
                  <a:lnTo>
                    <a:pt x="2658" y="7533"/>
                  </a:lnTo>
                  <a:lnTo>
                    <a:pt x="2574" y="7491"/>
                  </a:lnTo>
                  <a:lnTo>
                    <a:pt x="2574" y="7470"/>
                  </a:lnTo>
                  <a:lnTo>
                    <a:pt x="2511" y="7365"/>
                  </a:lnTo>
                  <a:lnTo>
                    <a:pt x="2574" y="7365"/>
                  </a:lnTo>
                  <a:lnTo>
                    <a:pt x="2616" y="7449"/>
                  </a:lnTo>
                  <a:lnTo>
                    <a:pt x="2720" y="7470"/>
                  </a:lnTo>
                  <a:lnTo>
                    <a:pt x="2888" y="7345"/>
                  </a:lnTo>
                  <a:lnTo>
                    <a:pt x="2867" y="7282"/>
                  </a:lnTo>
                  <a:lnTo>
                    <a:pt x="2909" y="7240"/>
                  </a:lnTo>
                  <a:lnTo>
                    <a:pt x="2909" y="7114"/>
                  </a:lnTo>
                  <a:lnTo>
                    <a:pt x="2867" y="7052"/>
                  </a:lnTo>
                  <a:lnTo>
                    <a:pt x="2867" y="7010"/>
                  </a:lnTo>
                  <a:lnTo>
                    <a:pt x="2888" y="6947"/>
                  </a:lnTo>
                  <a:lnTo>
                    <a:pt x="2804" y="6863"/>
                  </a:lnTo>
                  <a:lnTo>
                    <a:pt x="2909" y="6947"/>
                  </a:lnTo>
                  <a:lnTo>
                    <a:pt x="2909" y="7010"/>
                  </a:lnTo>
                  <a:lnTo>
                    <a:pt x="2992" y="7010"/>
                  </a:lnTo>
                  <a:lnTo>
                    <a:pt x="2992" y="7073"/>
                  </a:lnTo>
                  <a:lnTo>
                    <a:pt x="3118" y="7282"/>
                  </a:lnTo>
                  <a:lnTo>
                    <a:pt x="3181" y="7365"/>
                  </a:lnTo>
                  <a:lnTo>
                    <a:pt x="3202" y="7491"/>
                  </a:lnTo>
                  <a:lnTo>
                    <a:pt x="3306" y="7491"/>
                  </a:lnTo>
                  <a:lnTo>
                    <a:pt x="3390" y="7470"/>
                  </a:lnTo>
                  <a:lnTo>
                    <a:pt x="3411" y="7386"/>
                  </a:lnTo>
                  <a:lnTo>
                    <a:pt x="3411" y="7470"/>
                  </a:lnTo>
                  <a:lnTo>
                    <a:pt x="3390" y="7533"/>
                  </a:lnTo>
                  <a:lnTo>
                    <a:pt x="3432" y="7658"/>
                  </a:lnTo>
                  <a:lnTo>
                    <a:pt x="3432" y="7700"/>
                  </a:lnTo>
                  <a:lnTo>
                    <a:pt x="3411" y="7742"/>
                  </a:lnTo>
                  <a:lnTo>
                    <a:pt x="3432" y="7847"/>
                  </a:lnTo>
                  <a:lnTo>
                    <a:pt x="3495" y="7889"/>
                  </a:lnTo>
                  <a:lnTo>
                    <a:pt x="3536" y="8307"/>
                  </a:lnTo>
                  <a:lnTo>
                    <a:pt x="3578" y="8328"/>
                  </a:lnTo>
                  <a:lnTo>
                    <a:pt x="3578" y="8516"/>
                  </a:lnTo>
                  <a:lnTo>
                    <a:pt x="3725" y="8600"/>
                  </a:lnTo>
                  <a:lnTo>
                    <a:pt x="3704" y="8642"/>
                  </a:lnTo>
                  <a:lnTo>
                    <a:pt x="3704" y="8788"/>
                  </a:lnTo>
                  <a:lnTo>
                    <a:pt x="3767" y="8851"/>
                  </a:lnTo>
                  <a:lnTo>
                    <a:pt x="3767" y="9123"/>
                  </a:lnTo>
                  <a:lnTo>
                    <a:pt x="3829" y="9228"/>
                  </a:lnTo>
                  <a:lnTo>
                    <a:pt x="3829" y="9332"/>
                  </a:lnTo>
                  <a:lnTo>
                    <a:pt x="3850" y="9311"/>
                  </a:lnTo>
                  <a:lnTo>
                    <a:pt x="3871" y="9123"/>
                  </a:lnTo>
                  <a:lnTo>
                    <a:pt x="3955" y="9249"/>
                  </a:lnTo>
                  <a:lnTo>
                    <a:pt x="3976" y="9374"/>
                  </a:lnTo>
                  <a:lnTo>
                    <a:pt x="4059" y="9458"/>
                  </a:lnTo>
                  <a:lnTo>
                    <a:pt x="4080" y="9793"/>
                  </a:lnTo>
                  <a:lnTo>
                    <a:pt x="4164" y="9855"/>
                  </a:lnTo>
                  <a:lnTo>
                    <a:pt x="4185" y="9960"/>
                  </a:lnTo>
                  <a:lnTo>
                    <a:pt x="4143" y="10002"/>
                  </a:lnTo>
                  <a:lnTo>
                    <a:pt x="4164" y="10169"/>
                  </a:lnTo>
                  <a:lnTo>
                    <a:pt x="4227" y="10253"/>
                  </a:lnTo>
                  <a:lnTo>
                    <a:pt x="4290" y="10316"/>
                  </a:lnTo>
                  <a:lnTo>
                    <a:pt x="4227" y="10399"/>
                  </a:lnTo>
                  <a:lnTo>
                    <a:pt x="4269" y="10567"/>
                  </a:lnTo>
                  <a:lnTo>
                    <a:pt x="4248" y="10609"/>
                  </a:lnTo>
                  <a:lnTo>
                    <a:pt x="4227" y="10630"/>
                  </a:lnTo>
                  <a:lnTo>
                    <a:pt x="4185" y="10797"/>
                  </a:lnTo>
                  <a:lnTo>
                    <a:pt x="4227" y="10818"/>
                  </a:lnTo>
                  <a:lnTo>
                    <a:pt x="4227" y="10922"/>
                  </a:lnTo>
                  <a:lnTo>
                    <a:pt x="4143" y="11027"/>
                  </a:lnTo>
                  <a:lnTo>
                    <a:pt x="4101" y="11048"/>
                  </a:lnTo>
                  <a:lnTo>
                    <a:pt x="4059" y="11048"/>
                  </a:lnTo>
                  <a:lnTo>
                    <a:pt x="4059" y="11111"/>
                  </a:lnTo>
                  <a:lnTo>
                    <a:pt x="4101" y="11194"/>
                  </a:lnTo>
                  <a:lnTo>
                    <a:pt x="4101" y="11341"/>
                  </a:lnTo>
                  <a:lnTo>
                    <a:pt x="4164" y="11529"/>
                  </a:lnTo>
                  <a:lnTo>
                    <a:pt x="4185" y="11341"/>
                  </a:lnTo>
                  <a:lnTo>
                    <a:pt x="4248" y="11236"/>
                  </a:lnTo>
                  <a:lnTo>
                    <a:pt x="4248" y="11257"/>
                  </a:lnTo>
                  <a:lnTo>
                    <a:pt x="4269" y="11153"/>
                  </a:lnTo>
                  <a:lnTo>
                    <a:pt x="4332" y="11090"/>
                  </a:lnTo>
                  <a:lnTo>
                    <a:pt x="4332" y="10922"/>
                  </a:lnTo>
                  <a:lnTo>
                    <a:pt x="4457" y="10839"/>
                  </a:lnTo>
                  <a:lnTo>
                    <a:pt x="4583" y="10483"/>
                  </a:lnTo>
                  <a:lnTo>
                    <a:pt x="4666" y="10420"/>
                  </a:lnTo>
                  <a:lnTo>
                    <a:pt x="4666" y="10253"/>
                  </a:lnTo>
                  <a:lnTo>
                    <a:pt x="4583" y="10106"/>
                  </a:lnTo>
                  <a:lnTo>
                    <a:pt x="4604" y="9960"/>
                  </a:lnTo>
                  <a:lnTo>
                    <a:pt x="4562" y="9855"/>
                  </a:lnTo>
                  <a:lnTo>
                    <a:pt x="4541" y="9667"/>
                  </a:lnTo>
                  <a:lnTo>
                    <a:pt x="4457" y="9583"/>
                  </a:lnTo>
                  <a:lnTo>
                    <a:pt x="4478" y="9479"/>
                  </a:lnTo>
                  <a:lnTo>
                    <a:pt x="4457" y="9353"/>
                  </a:lnTo>
                  <a:lnTo>
                    <a:pt x="4478" y="9270"/>
                  </a:lnTo>
                  <a:lnTo>
                    <a:pt x="4436" y="9018"/>
                  </a:lnTo>
                  <a:lnTo>
                    <a:pt x="4269" y="8851"/>
                  </a:lnTo>
                  <a:lnTo>
                    <a:pt x="4080" y="8725"/>
                  </a:lnTo>
                  <a:lnTo>
                    <a:pt x="3934" y="8537"/>
                  </a:lnTo>
                  <a:lnTo>
                    <a:pt x="3934" y="8433"/>
                  </a:lnTo>
                  <a:lnTo>
                    <a:pt x="3850" y="8223"/>
                  </a:lnTo>
                  <a:lnTo>
                    <a:pt x="3955" y="8181"/>
                  </a:lnTo>
                  <a:lnTo>
                    <a:pt x="3976" y="8077"/>
                  </a:lnTo>
                  <a:lnTo>
                    <a:pt x="3934" y="7784"/>
                  </a:lnTo>
                  <a:lnTo>
                    <a:pt x="3955" y="7700"/>
                  </a:lnTo>
                  <a:lnTo>
                    <a:pt x="4059" y="7658"/>
                  </a:lnTo>
                  <a:lnTo>
                    <a:pt x="4059" y="7533"/>
                  </a:lnTo>
                  <a:lnTo>
                    <a:pt x="3934" y="7470"/>
                  </a:lnTo>
                  <a:lnTo>
                    <a:pt x="3934" y="7345"/>
                  </a:lnTo>
                  <a:lnTo>
                    <a:pt x="3850" y="7219"/>
                  </a:lnTo>
                  <a:lnTo>
                    <a:pt x="3767" y="7156"/>
                  </a:lnTo>
                  <a:lnTo>
                    <a:pt x="3620" y="6863"/>
                  </a:lnTo>
                  <a:lnTo>
                    <a:pt x="3495" y="6759"/>
                  </a:lnTo>
                  <a:lnTo>
                    <a:pt x="3432" y="6696"/>
                  </a:lnTo>
                  <a:lnTo>
                    <a:pt x="3348" y="6612"/>
                  </a:lnTo>
                  <a:lnTo>
                    <a:pt x="3243" y="6424"/>
                  </a:lnTo>
                  <a:lnTo>
                    <a:pt x="3181" y="6403"/>
                  </a:lnTo>
                  <a:lnTo>
                    <a:pt x="3181" y="6319"/>
                  </a:lnTo>
                  <a:lnTo>
                    <a:pt x="3306" y="6236"/>
                  </a:lnTo>
                  <a:lnTo>
                    <a:pt x="3411" y="6173"/>
                  </a:lnTo>
                  <a:lnTo>
                    <a:pt x="3390" y="6089"/>
                  </a:lnTo>
                  <a:lnTo>
                    <a:pt x="3390" y="5901"/>
                  </a:lnTo>
                  <a:lnTo>
                    <a:pt x="3453" y="5817"/>
                  </a:lnTo>
                  <a:lnTo>
                    <a:pt x="3432" y="5650"/>
                  </a:lnTo>
                  <a:lnTo>
                    <a:pt x="3515" y="5503"/>
                  </a:lnTo>
                  <a:lnTo>
                    <a:pt x="3746" y="5587"/>
                  </a:lnTo>
                  <a:lnTo>
                    <a:pt x="3871" y="5482"/>
                  </a:lnTo>
                  <a:lnTo>
                    <a:pt x="4018" y="5482"/>
                  </a:lnTo>
                  <a:lnTo>
                    <a:pt x="4039" y="5440"/>
                  </a:lnTo>
                  <a:lnTo>
                    <a:pt x="4039" y="5273"/>
                  </a:lnTo>
                  <a:lnTo>
                    <a:pt x="4101" y="5231"/>
                  </a:lnTo>
                  <a:lnTo>
                    <a:pt x="4269" y="5252"/>
                  </a:lnTo>
                  <a:lnTo>
                    <a:pt x="4290" y="5168"/>
                  </a:lnTo>
                  <a:lnTo>
                    <a:pt x="4248" y="5085"/>
                  </a:lnTo>
                  <a:lnTo>
                    <a:pt x="4248" y="5022"/>
                  </a:lnTo>
                  <a:lnTo>
                    <a:pt x="4373" y="4980"/>
                  </a:lnTo>
                  <a:lnTo>
                    <a:pt x="4541" y="4959"/>
                  </a:lnTo>
                  <a:lnTo>
                    <a:pt x="4562" y="4959"/>
                  </a:lnTo>
                  <a:lnTo>
                    <a:pt x="4604" y="4813"/>
                  </a:lnTo>
                  <a:lnTo>
                    <a:pt x="4666" y="4813"/>
                  </a:lnTo>
                  <a:lnTo>
                    <a:pt x="4792" y="4729"/>
                  </a:lnTo>
                  <a:lnTo>
                    <a:pt x="4750" y="4645"/>
                  </a:lnTo>
                  <a:lnTo>
                    <a:pt x="4792" y="4541"/>
                  </a:lnTo>
                  <a:lnTo>
                    <a:pt x="4813" y="4436"/>
                  </a:lnTo>
                  <a:lnTo>
                    <a:pt x="4980" y="4415"/>
                  </a:lnTo>
                  <a:lnTo>
                    <a:pt x="5085" y="4311"/>
                  </a:lnTo>
                  <a:lnTo>
                    <a:pt x="5127" y="4290"/>
                  </a:lnTo>
                  <a:lnTo>
                    <a:pt x="5127" y="4143"/>
                  </a:lnTo>
                  <a:lnTo>
                    <a:pt x="5022" y="4122"/>
                  </a:lnTo>
                  <a:lnTo>
                    <a:pt x="4771" y="4227"/>
                  </a:lnTo>
                  <a:lnTo>
                    <a:pt x="4624" y="4227"/>
                  </a:lnTo>
                  <a:lnTo>
                    <a:pt x="4562" y="4311"/>
                  </a:lnTo>
                  <a:lnTo>
                    <a:pt x="4436" y="4248"/>
                  </a:lnTo>
                  <a:lnTo>
                    <a:pt x="4394" y="4122"/>
                  </a:lnTo>
                  <a:lnTo>
                    <a:pt x="4436" y="3997"/>
                  </a:lnTo>
                  <a:lnTo>
                    <a:pt x="4352" y="3892"/>
                  </a:lnTo>
                  <a:lnTo>
                    <a:pt x="4269" y="3976"/>
                  </a:lnTo>
                  <a:lnTo>
                    <a:pt x="4227" y="3913"/>
                  </a:lnTo>
                  <a:lnTo>
                    <a:pt x="4039" y="3913"/>
                  </a:lnTo>
                  <a:lnTo>
                    <a:pt x="3955" y="3934"/>
                  </a:lnTo>
                  <a:lnTo>
                    <a:pt x="3934" y="3871"/>
                  </a:lnTo>
                  <a:lnTo>
                    <a:pt x="4039" y="3767"/>
                  </a:lnTo>
                  <a:lnTo>
                    <a:pt x="4185" y="3578"/>
                  </a:lnTo>
                  <a:lnTo>
                    <a:pt x="4164" y="3495"/>
                  </a:lnTo>
                  <a:lnTo>
                    <a:pt x="4227" y="3390"/>
                  </a:lnTo>
                  <a:lnTo>
                    <a:pt x="4227" y="3306"/>
                  </a:lnTo>
                  <a:lnTo>
                    <a:pt x="4101" y="3244"/>
                  </a:lnTo>
                  <a:lnTo>
                    <a:pt x="3955" y="3244"/>
                  </a:lnTo>
                  <a:lnTo>
                    <a:pt x="3934" y="3285"/>
                  </a:lnTo>
                  <a:lnTo>
                    <a:pt x="3871" y="3202"/>
                  </a:lnTo>
                  <a:lnTo>
                    <a:pt x="3913" y="3160"/>
                  </a:lnTo>
                  <a:lnTo>
                    <a:pt x="3767" y="3139"/>
                  </a:lnTo>
                  <a:lnTo>
                    <a:pt x="3704" y="3055"/>
                  </a:lnTo>
                  <a:lnTo>
                    <a:pt x="3725" y="2951"/>
                  </a:lnTo>
                  <a:lnTo>
                    <a:pt x="3704" y="2846"/>
                  </a:lnTo>
                  <a:lnTo>
                    <a:pt x="3557" y="2867"/>
                  </a:lnTo>
                  <a:lnTo>
                    <a:pt x="3495" y="2825"/>
                  </a:lnTo>
                  <a:lnTo>
                    <a:pt x="3515" y="2741"/>
                  </a:lnTo>
                  <a:lnTo>
                    <a:pt x="3495" y="2658"/>
                  </a:lnTo>
                  <a:lnTo>
                    <a:pt x="3223" y="2720"/>
                  </a:lnTo>
                  <a:lnTo>
                    <a:pt x="3097" y="2825"/>
                  </a:lnTo>
                  <a:lnTo>
                    <a:pt x="3034" y="2679"/>
                  </a:lnTo>
                  <a:lnTo>
                    <a:pt x="3055" y="2532"/>
                  </a:lnTo>
                  <a:lnTo>
                    <a:pt x="2992" y="2469"/>
                  </a:lnTo>
                  <a:lnTo>
                    <a:pt x="2930" y="2407"/>
                  </a:lnTo>
                  <a:lnTo>
                    <a:pt x="2825" y="2344"/>
                  </a:lnTo>
                  <a:lnTo>
                    <a:pt x="2825" y="2239"/>
                  </a:lnTo>
                  <a:lnTo>
                    <a:pt x="2888" y="2155"/>
                  </a:lnTo>
                  <a:lnTo>
                    <a:pt x="2825" y="2093"/>
                  </a:lnTo>
                  <a:lnTo>
                    <a:pt x="2888" y="2009"/>
                  </a:lnTo>
                  <a:lnTo>
                    <a:pt x="2971" y="1904"/>
                  </a:lnTo>
                  <a:lnTo>
                    <a:pt x="3034" y="1925"/>
                  </a:lnTo>
                  <a:lnTo>
                    <a:pt x="3097" y="1883"/>
                  </a:lnTo>
                  <a:lnTo>
                    <a:pt x="3034" y="1779"/>
                  </a:lnTo>
                  <a:lnTo>
                    <a:pt x="3055" y="1695"/>
                  </a:lnTo>
                  <a:lnTo>
                    <a:pt x="3118" y="1674"/>
                  </a:lnTo>
                  <a:lnTo>
                    <a:pt x="3139" y="1570"/>
                  </a:lnTo>
                  <a:lnTo>
                    <a:pt x="3243" y="1507"/>
                  </a:lnTo>
                  <a:lnTo>
                    <a:pt x="3285" y="1423"/>
                  </a:lnTo>
                  <a:lnTo>
                    <a:pt x="3285" y="1319"/>
                  </a:lnTo>
                  <a:lnTo>
                    <a:pt x="3306" y="1067"/>
                  </a:lnTo>
                  <a:lnTo>
                    <a:pt x="3285" y="900"/>
                  </a:lnTo>
                  <a:lnTo>
                    <a:pt x="3202" y="691"/>
                  </a:lnTo>
                  <a:lnTo>
                    <a:pt x="3202" y="544"/>
                  </a:lnTo>
                  <a:lnTo>
                    <a:pt x="3097" y="419"/>
                  </a:lnTo>
                  <a:lnTo>
                    <a:pt x="2992" y="419"/>
                  </a:lnTo>
                  <a:lnTo>
                    <a:pt x="2971" y="251"/>
                  </a:lnTo>
                  <a:lnTo>
                    <a:pt x="2825" y="147"/>
                  </a:lnTo>
                  <a:lnTo>
                    <a:pt x="2783" y="0"/>
                  </a:lnTo>
                  <a:lnTo>
                    <a:pt x="2616" y="0"/>
                  </a:lnTo>
                  <a:lnTo>
                    <a:pt x="2532" y="42"/>
                  </a:lnTo>
                  <a:lnTo>
                    <a:pt x="24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5" name="Google Shape;9255;p65"/>
            <p:cNvSpPr/>
            <p:nvPr/>
          </p:nvSpPr>
          <p:spPr>
            <a:xfrm>
              <a:off x="4343054" y="2959975"/>
              <a:ext cx="35389" cy="43557"/>
            </a:xfrm>
            <a:custGeom>
              <a:avLst/>
              <a:gdLst/>
              <a:ahLst/>
              <a:cxnLst/>
              <a:rect l="l" t="t" r="r" b="b"/>
              <a:pathLst>
                <a:path w="2972" h="3830" extrusionOk="0">
                  <a:moveTo>
                    <a:pt x="209" y="1"/>
                  </a:moveTo>
                  <a:lnTo>
                    <a:pt x="189" y="63"/>
                  </a:lnTo>
                  <a:lnTo>
                    <a:pt x="147" y="63"/>
                  </a:lnTo>
                  <a:lnTo>
                    <a:pt x="147" y="147"/>
                  </a:lnTo>
                  <a:lnTo>
                    <a:pt x="189" y="210"/>
                  </a:lnTo>
                  <a:lnTo>
                    <a:pt x="147" y="356"/>
                  </a:lnTo>
                  <a:lnTo>
                    <a:pt x="21" y="482"/>
                  </a:lnTo>
                  <a:lnTo>
                    <a:pt x="0" y="628"/>
                  </a:lnTo>
                  <a:lnTo>
                    <a:pt x="293" y="733"/>
                  </a:lnTo>
                  <a:lnTo>
                    <a:pt x="398" y="670"/>
                  </a:lnTo>
                  <a:lnTo>
                    <a:pt x="523" y="691"/>
                  </a:lnTo>
                  <a:lnTo>
                    <a:pt x="502" y="754"/>
                  </a:lnTo>
                  <a:lnTo>
                    <a:pt x="544" y="900"/>
                  </a:lnTo>
                  <a:lnTo>
                    <a:pt x="481" y="963"/>
                  </a:lnTo>
                  <a:lnTo>
                    <a:pt x="398" y="942"/>
                  </a:lnTo>
                  <a:lnTo>
                    <a:pt x="314" y="984"/>
                  </a:lnTo>
                  <a:lnTo>
                    <a:pt x="272" y="1151"/>
                  </a:lnTo>
                  <a:lnTo>
                    <a:pt x="168" y="1172"/>
                  </a:lnTo>
                  <a:lnTo>
                    <a:pt x="168" y="1402"/>
                  </a:lnTo>
                  <a:lnTo>
                    <a:pt x="293" y="1570"/>
                  </a:lnTo>
                  <a:lnTo>
                    <a:pt x="419" y="1612"/>
                  </a:lnTo>
                  <a:lnTo>
                    <a:pt x="586" y="1800"/>
                  </a:lnTo>
                  <a:lnTo>
                    <a:pt x="586" y="1988"/>
                  </a:lnTo>
                  <a:lnTo>
                    <a:pt x="628" y="2114"/>
                  </a:lnTo>
                  <a:lnTo>
                    <a:pt x="607" y="2218"/>
                  </a:lnTo>
                  <a:lnTo>
                    <a:pt x="628" y="2407"/>
                  </a:lnTo>
                  <a:lnTo>
                    <a:pt x="816" y="2637"/>
                  </a:lnTo>
                  <a:lnTo>
                    <a:pt x="816" y="2783"/>
                  </a:lnTo>
                  <a:lnTo>
                    <a:pt x="837" y="2888"/>
                  </a:lnTo>
                  <a:lnTo>
                    <a:pt x="879" y="3076"/>
                  </a:lnTo>
                  <a:lnTo>
                    <a:pt x="921" y="3055"/>
                  </a:lnTo>
                  <a:lnTo>
                    <a:pt x="984" y="3160"/>
                  </a:lnTo>
                  <a:lnTo>
                    <a:pt x="1005" y="3202"/>
                  </a:lnTo>
                  <a:lnTo>
                    <a:pt x="1046" y="3202"/>
                  </a:lnTo>
                  <a:lnTo>
                    <a:pt x="1067" y="3139"/>
                  </a:lnTo>
                  <a:lnTo>
                    <a:pt x="1130" y="3097"/>
                  </a:lnTo>
                  <a:lnTo>
                    <a:pt x="1214" y="3160"/>
                  </a:lnTo>
                  <a:lnTo>
                    <a:pt x="1214" y="3181"/>
                  </a:lnTo>
                  <a:lnTo>
                    <a:pt x="1256" y="3160"/>
                  </a:lnTo>
                  <a:lnTo>
                    <a:pt x="1298" y="3055"/>
                  </a:lnTo>
                  <a:lnTo>
                    <a:pt x="1214" y="2930"/>
                  </a:lnTo>
                  <a:lnTo>
                    <a:pt x="1256" y="2888"/>
                  </a:lnTo>
                  <a:lnTo>
                    <a:pt x="1256" y="2783"/>
                  </a:lnTo>
                  <a:lnTo>
                    <a:pt x="1318" y="2721"/>
                  </a:lnTo>
                  <a:lnTo>
                    <a:pt x="1318" y="2742"/>
                  </a:lnTo>
                  <a:lnTo>
                    <a:pt x="1256" y="2951"/>
                  </a:lnTo>
                  <a:lnTo>
                    <a:pt x="1339" y="3055"/>
                  </a:lnTo>
                  <a:lnTo>
                    <a:pt x="1423" y="2930"/>
                  </a:lnTo>
                  <a:lnTo>
                    <a:pt x="1507" y="2888"/>
                  </a:lnTo>
                  <a:lnTo>
                    <a:pt x="1507" y="2888"/>
                  </a:lnTo>
                  <a:lnTo>
                    <a:pt x="1465" y="2951"/>
                  </a:lnTo>
                  <a:lnTo>
                    <a:pt x="1423" y="2972"/>
                  </a:lnTo>
                  <a:lnTo>
                    <a:pt x="1360" y="3076"/>
                  </a:lnTo>
                  <a:lnTo>
                    <a:pt x="1465" y="3139"/>
                  </a:lnTo>
                  <a:lnTo>
                    <a:pt x="1549" y="2951"/>
                  </a:lnTo>
                  <a:lnTo>
                    <a:pt x="1653" y="2930"/>
                  </a:lnTo>
                  <a:lnTo>
                    <a:pt x="1674" y="2762"/>
                  </a:lnTo>
                  <a:lnTo>
                    <a:pt x="1590" y="2637"/>
                  </a:lnTo>
                  <a:lnTo>
                    <a:pt x="1528" y="2616"/>
                  </a:lnTo>
                  <a:lnTo>
                    <a:pt x="1632" y="2553"/>
                  </a:lnTo>
                  <a:lnTo>
                    <a:pt x="1653" y="2511"/>
                  </a:lnTo>
                  <a:lnTo>
                    <a:pt x="1570" y="2365"/>
                  </a:lnTo>
                  <a:lnTo>
                    <a:pt x="1549" y="2156"/>
                  </a:lnTo>
                  <a:lnTo>
                    <a:pt x="1590" y="2344"/>
                  </a:lnTo>
                  <a:lnTo>
                    <a:pt x="1716" y="2449"/>
                  </a:lnTo>
                  <a:lnTo>
                    <a:pt x="1779" y="2428"/>
                  </a:lnTo>
                  <a:lnTo>
                    <a:pt x="1779" y="2470"/>
                  </a:lnTo>
                  <a:lnTo>
                    <a:pt x="1988" y="2574"/>
                  </a:lnTo>
                  <a:lnTo>
                    <a:pt x="2093" y="2511"/>
                  </a:lnTo>
                  <a:lnTo>
                    <a:pt x="2155" y="2532"/>
                  </a:lnTo>
                  <a:lnTo>
                    <a:pt x="2155" y="2470"/>
                  </a:lnTo>
                  <a:lnTo>
                    <a:pt x="2197" y="2470"/>
                  </a:lnTo>
                  <a:lnTo>
                    <a:pt x="2365" y="2888"/>
                  </a:lnTo>
                  <a:lnTo>
                    <a:pt x="2448" y="2951"/>
                  </a:lnTo>
                  <a:lnTo>
                    <a:pt x="2448" y="3034"/>
                  </a:lnTo>
                  <a:lnTo>
                    <a:pt x="2406" y="3160"/>
                  </a:lnTo>
                  <a:lnTo>
                    <a:pt x="2469" y="3181"/>
                  </a:lnTo>
                  <a:lnTo>
                    <a:pt x="2406" y="3348"/>
                  </a:lnTo>
                  <a:lnTo>
                    <a:pt x="2448" y="3369"/>
                  </a:lnTo>
                  <a:lnTo>
                    <a:pt x="2511" y="3306"/>
                  </a:lnTo>
                  <a:lnTo>
                    <a:pt x="2553" y="3265"/>
                  </a:lnTo>
                  <a:lnTo>
                    <a:pt x="2553" y="3265"/>
                  </a:lnTo>
                  <a:lnTo>
                    <a:pt x="2511" y="3369"/>
                  </a:lnTo>
                  <a:lnTo>
                    <a:pt x="2490" y="3411"/>
                  </a:lnTo>
                  <a:lnTo>
                    <a:pt x="2553" y="3495"/>
                  </a:lnTo>
                  <a:lnTo>
                    <a:pt x="2637" y="3620"/>
                  </a:lnTo>
                  <a:lnTo>
                    <a:pt x="2720" y="3830"/>
                  </a:lnTo>
                  <a:lnTo>
                    <a:pt x="2762" y="3830"/>
                  </a:lnTo>
                  <a:lnTo>
                    <a:pt x="2720" y="3683"/>
                  </a:lnTo>
                  <a:lnTo>
                    <a:pt x="2720" y="3620"/>
                  </a:lnTo>
                  <a:lnTo>
                    <a:pt x="2762" y="3516"/>
                  </a:lnTo>
                  <a:lnTo>
                    <a:pt x="2867" y="3390"/>
                  </a:lnTo>
                  <a:lnTo>
                    <a:pt x="2909" y="3411"/>
                  </a:lnTo>
                  <a:lnTo>
                    <a:pt x="2971" y="3286"/>
                  </a:lnTo>
                  <a:lnTo>
                    <a:pt x="2971" y="3160"/>
                  </a:lnTo>
                  <a:lnTo>
                    <a:pt x="2930" y="3139"/>
                  </a:lnTo>
                  <a:lnTo>
                    <a:pt x="2909" y="3076"/>
                  </a:lnTo>
                  <a:lnTo>
                    <a:pt x="2909" y="3034"/>
                  </a:lnTo>
                  <a:lnTo>
                    <a:pt x="2888" y="2972"/>
                  </a:lnTo>
                  <a:lnTo>
                    <a:pt x="2867" y="2888"/>
                  </a:lnTo>
                  <a:lnTo>
                    <a:pt x="2804" y="2742"/>
                  </a:lnTo>
                  <a:lnTo>
                    <a:pt x="2783" y="2511"/>
                  </a:lnTo>
                  <a:lnTo>
                    <a:pt x="2720" y="2428"/>
                  </a:lnTo>
                  <a:lnTo>
                    <a:pt x="2720" y="2302"/>
                  </a:lnTo>
                  <a:lnTo>
                    <a:pt x="2699" y="2135"/>
                  </a:lnTo>
                  <a:lnTo>
                    <a:pt x="2637" y="2051"/>
                  </a:lnTo>
                  <a:lnTo>
                    <a:pt x="2595" y="2009"/>
                  </a:lnTo>
                  <a:lnTo>
                    <a:pt x="2511" y="2009"/>
                  </a:lnTo>
                  <a:lnTo>
                    <a:pt x="2448" y="1946"/>
                  </a:lnTo>
                  <a:lnTo>
                    <a:pt x="2386" y="2009"/>
                  </a:lnTo>
                  <a:lnTo>
                    <a:pt x="2406" y="2051"/>
                  </a:lnTo>
                  <a:lnTo>
                    <a:pt x="2386" y="2114"/>
                  </a:lnTo>
                  <a:lnTo>
                    <a:pt x="2386" y="2156"/>
                  </a:lnTo>
                  <a:lnTo>
                    <a:pt x="2344" y="2239"/>
                  </a:lnTo>
                  <a:lnTo>
                    <a:pt x="2365" y="2302"/>
                  </a:lnTo>
                  <a:lnTo>
                    <a:pt x="2365" y="2365"/>
                  </a:lnTo>
                  <a:lnTo>
                    <a:pt x="2281" y="2365"/>
                  </a:lnTo>
                  <a:lnTo>
                    <a:pt x="2197" y="2260"/>
                  </a:lnTo>
                  <a:lnTo>
                    <a:pt x="2093" y="2156"/>
                  </a:lnTo>
                  <a:lnTo>
                    <a:pt x="2093" y="2114"/>
                  </a:lnTo>
                  <a:lnTo>
                    <a:pt x="2030" y="2051"/>
                  </a:lnTo>
                  <a:lnTo>
                    <a:pt x="1967" y="1905"/>
                  </a:lnTo>
                  <a:lnTo>
                    <a:pt x="1967" y="1821"/>
                  </a:lnTo>
                  <a:lnTo>
                    <a:pt x="2030" y="1800"/>
                  </a:lnTo>
                  <a:lnTo>
                    <a:pt x="2051" y="1716"/>
                  </a:lnTo>
                  <a:lnTo>
                    <a:pt x="2155" y="1633"/>
                  </a:lnTo>
                  <a:lnTo>
                    <a:pt x="2176" y="1695"/>
                  </a:lnTo>
                  <a:lnTo>
                    <a:pt x="2260" y="1695"/>
                  </a:lnTo>
                  <a:lnTo>
                    <a:pt x="2302" y="1633"/>
                  </a:lnTo>
                  <a:lnTo>
                    <a:pt x="2302" y="1570"/>
                  </a:lnTo>
                  <a:lnTo>
                    <a:pt x="2365" y="1528"/>
                  </a:lnTo>
                  <a:lnTo>
                    <a:pt x="2448" y="1319"/>
                  </a:lnTo>
                  <a:lnTo>
                    <a:pt x="2469" y="1193"/>
                  </a:lnTo>
                  <a:lnTo>
                    <a:pt x="2511" y="1068"/>
                  </a:lnTo>
                  <a:lnTo>
                    <a:pt x="2469" y="1047"/>
                  </a:lnTo>
                  <a:lnTo>
                    <a:pt x="2365" y="942"/>
                  </a:lnTo>
                  <a:lnTo>
                    <a:pt x="2302" y="963"/>
                  </a:lnTo>
                  <a:lnTo>
                    <a:pt x="2260" y="942"/>
                  </a:lnTo>
                  <a:lnTo>
                    <a:pt x="2176" y="942"/>
                  </a:lnTo>
                  <a:lnTo>
                    <a:pt x="1967" y="963"/>
                  </a:lnTo>
                  <a:lnTo>
                    <a:pt x="1779" y="942"/>
                  </a:lnTo>
                  <a:lnTo>
                    <a:pt x="1423" y="942"/>
                  </a:lnTo>
                  <a:lnTo>
                    <a:pt x="1298" y="879"/>
                  </a:lnTo>
                  <a:lnTo>
                    <a:pt x="1193" y="900"/>
                  </a:lnTo>
                  <a:lnTo>
                    <a:pt x="1067" y="858"/>
                  </a:lnTo>
                  <a:lnTo>
                    <a:pt x="1067" y="775"/>
                  </a:lnTo>
                  <a:lnTo>
                    <a:pt x="1026" y="649"/>
                  </a:lnTo>
                  <a:lnTo>
                    <a:pt x="1026" y="565"/>
                  </a:lnTo>
                  <a:lnTo>
                    <a:pt x="1005" y="440"/>
                  </a:lnTo>
                  <a:lnTo>
                    <a:pt x="921" y="314"/>
                  </a:lnTo>
                  <a:lnTo>
                    <a:pt x="879" y="314"/>
                  </a:lnTo>
                  <a:lnTo>
                    <a:pt x="837" y="356"/>
                  </a:lnTo>
                  <a:lnTo>
                    <a:pt x="733" y="314"/>
                  </a:lnTo>
                  <a:lnTo>
                    <a:pt x="691" y="252"/>
                  </a:lnTo>
                  <a:lnTo>
                    <a:pt x="607" y="168"/>
                  </a:lnTo>
                  <a:lnTo>
                    <a:pt x="544" y="168"/>
                  </a:lnTo>
                  <a:lnTo>
                    <a:pt x="523" y="252"/>
                  </a:lnTo>
                  <a:lnTo>
                    <a:pt x="607" y="314"/>
                  </a:lnTo>
                  <a:lnTo>
                    <a:pt x="544" y="335"/>
                  </a:lnTo>
                  <a:lnTo>
                    <a:pt x="419" y="314"/>
                  </a:lnTo>
                  <a:lnTo>
                    <a:pt x="356" y="210"/>
                  </a:lnTo>
                  <a:lnTo>
                    <a:pt x="356" y="147"/>
                  </a:lnTo>
                  <a:lnTo>
                    <a:pt x="272" y="42"/>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6" name="Google Shape;9256;p65"/>
            <p:cNvSpPr/>
            <p:nvPr/>
          </p:nvSpPr>
          <p:spPr>
            <a:xfrm>
              <a:off x="3793178" y="2712975"/>
              <a:ext cx="26423" cy="30945"/>
            </a:xfrm>
            <a:custGeom>
              <a:avLst/>
              <a:gdLst/>
              <a:ahLst/>
              <a:cxnLst/>
              <a:rect l="l" t="t" r="r" b="b"/>
              <a:pathLst>
                <a:path w="2219" h="2721" extrusionOk="0">
                  <a:moveTo>
                    <a:pt x="1298" y="1"/>
                  </a:moveTo>
                  <a:lnTo>
                    <a:pt x="1152" y="168"/>
                  </a:lnTo>
                  <a:lnTo>
                    <a:pt x="984" y="231"/>
                  </a:lnTo>
                  <a:lnTo>
                    <a:pt x="880" y="231"/>
                  </a:lnTo>
                  <a:lnTo>
                    <a:pt x="817" y="336"/>
                  </a:lnTo>
                  <a:lnTo>
                    <a:pt x="754" y="482"/>
                  </a:lnTo>
                  <a:lnTo>
                    <a:pt x="649" y="545"/>
                  </a:lnTo>
                  <a:lnTo>
                    <a:pt x="524" y="545"/>
                  </a:lnTo>
                  <a:lnTo>
                    <a:pt x="357" y="649"/>
                  </a:lnTo>
                  <a:lnTo>
                    <a:pt x="315" y="629"/>
                  </a:lnTo>
                  <a:lnTo>
                    <a:pt x="231" y="629"/>
                  </a:lnTo>
                  <a:lnTo>
                    <a:pt x="210" y="754"/>
                  </a:lnTo>
                  <a:lnTo>
                    <a:pt x="126" y="838"/>
                  </a:lnTo>
                  <a:lnTo>
                    <a:pt x="189" y="901"/>
                  </a:lnTo>
                  <a:lnTo>
                    <a:pt x="231" y="859"/>
                  </a:lnTo>
                  <a:lnTo>
                    <a:pt x="357" y="1005"/>
                  </a:lnTo>
                  <a:lnTo>
                    <a:pt x="336" y="838"/>
                  </a:lnTo>
                  <a:lnTo>
                    <a:pt x="357" y="754"/>
                  </a:lnTo>
                  <a:lnTo>
                    <a:pt x="545" y="629"/>
                  </a:lnTo>
                  <a:lnTo>
                    <a:pt x="566" y="649"/>
                  </a:lnTo>
                  <a:lnTo>
                    <a:pt x="670" y="629"/>
                  </a:lnTo>
                  <a:lnTo>
                    <a:pt x="817" y="649"/>
                  </a:lnTo>
                  <a:lnTo>
                    <a:pt x="859" y="629"/>
                  </a:lnTo>
                  <a:lnTo>
                    <a:pt x="859" y="629"/>
                  </a:lnTo>
                  <a:cubicBezTo>
                    <a:pt x="859" y="649"/>
                    <a:pt x="838" y="649"/>
                    <a:pt x="838" y="691"/>
                  </a:cubicBezTo>
                  <a:lnTo>
                    <a:pt x="754" y="712"/>
                  </a:lnTo>
                  <a:lnTo>
                    <a:pt x="670" y="712"/>
                  </a:lnTo>
                  <a:lnTo>
                    <a:pt x="629" y="733"/>
                  </a:lnTo>
                  <a:lnTo>
                    <a:pt x="733" y="859"/>
                  </a:lnTo>
                  <a:lnTo>
                    <a:pt x="691" y="921"/>
                  </a:lnTo>
                  <a:lnTo>
                    <a:pt x="775" y="1026"/>
                  </a:lnTo>
                  <a:lnTo>
                    <a:pt x="775" y="1047"/>
                  </a:lnTo>
                  <a:lnTo>
                    <a:pt x="691" y="1026"/>
                  </a:lnTo>
                  <a:lnTo>
                    <a:pt x="587" y="1047"/>
                  </a:lnTo>
                  <a:lnTo>
                    <a:pt x="566" y="1005"/>
                  </a:lnTo>
                  <a:lnTo>
                    <a:pt x="629" y="942"/>
                  </a:lnTo>
                  <a:lnTo>
                    <a:pt x="566" y="838"/>
                  </a:lnTo>
                  <a:lnTo>
                    <a:pt x="545" y="838"/>
                  </a:lnTo>
                  <a:lnTo>
                    <a:pt x="461" y="963"/>
                  </a:lnTo>
                  <a:lnTo>
                    <a:pt x="524" y="1047"/>
                  </a:lnTo>
                  <a:lnTo>
                    <a:pt x="419" y="1131"/>
                  </a:lnTo>
                  <a:lnTo>
                    <a:pt x="336" y="1047"/>
                  </a:lnTo>
                  <a:lnTo>
                    <a:pt x="231" y="1047"/>
                  </a:lnTo>
                  <a:lnTo>
                    <a:pt x="147" y="1026"/>
                  </a:lnTo>
                  <a:lnTo>
                    <a:pt x="64" y="1110"/>
                  </a:lnTo>
                  <a:lnTo>
                    <a:pt x="210" y="1173"/>
                  </a:lnTo>
                  <a:lnTo>
                    <a:pt x="210" y="1277"/>
                  </a:lnTo>
                  <a:lnTo>
                    <a:pt x="126" y="1235"/>
                  </a:lnTo>
                  <a:lnTo>
                    <a:pt x="64" y="1256"/>
                  </a:lnTo>
                  <a:lnTo>
                    <a:pt x="105" y="1424"/>
                  </a:lnTo>
                  <a:lnTo>
                    <a:pt x="168" y="1465"/>
                  </a:lnTo>
                  <a:lnTo>
                    <a:pt x="168" y="1591"/>
                  </a:lnTo>
                  <a:lnTo>
                    <a:pt x="231" y="1675"/>
                  </a:lnTo>
                  <a:lnTo>
                    <a:pt x="64" y="1758"/>
                  </a:lnTo>
                  <a:lnTo>
                    <a:pt x="1" y="1905"/>
                  </a:lnTo>
                  <a:lnTo>
                    <a:pt x="64" y="1968"/>
                  </a:lnTo>
                  <a:lnTo>
                    <a:pt x="168" y="1905"/>
                  </a:lnTo>
                  <a:lnTo>
                    <a:pt x="315" y="2051"/>
                  </a:lnTo>
                  <a:lnTo>
                    <a:pt x="336" y="2219"/>
                  </a:lnTo>
                  <a:lnTo>
                    <a:pt x="273" y="2261"/>
                  </a:lnTo>
                  <a:lnTo>
                    <a:pt x="315" y="2323"/>
                  </a:lnTo>
                  <a:lnTo>
                    <a:pt x="461" y="2323"/>
                  </a:lnTo>
                  <a:lnTo>
                    <a:pt x="608" y="2533"/>
                  </a:lnTo>
                  <a:lnTo>
                    <a:pt x="649" y="2574"/>
                  </a:lnTo>
                  <a:lnTo>
                    <a:pt x="754" y="2533"/>
                  </a:lnTo>
                  <a:lnTo>
                    <a:pt x="775" y="2470"/>
                  </a:lnTo>
                  <a:lnTo>
                    <a:pt x="691" y="2386"/>
                  </a:lnTo>
                  <a:lnTo>
                    <a:pt x="649" y="2386"/>
                  </a:lnTo>
                  <a:lnTo>
                    <a:pt x="649" y="2302"/>
                  </a:lnTo>
                  <a:lnTo>
                    <a:pt x="733" y="2261"/>
                  </a:lnTo>
                  <a:lnTo>
                    <a:pt x="733" y="2177"/>
                  </a:lnTo>
                  <a:lnTo>
                    <a:pt x="670" y="2135"/>
                  </a:lnTo>
                  <a:lnTo>
                    <a:pt x="670" y="2072"/>
                  </a:lnTo>
                  <a:lnTo>
                    <a:pt x="754" y="2009"/>
                  </a:lnTo>
                  <a:cubicBezTo>
                    <a:pt x="775" y="2051"/>
                    <a:pt x="817" y="2093"/>
                    <a:pt x="838" y="2135"/>
                  </a:cubicBezTo>
                  <a:lnTo>
                    <a:pt x="838" y="2177"/>
                  </a:lnTo>
                  <a:lnTo>
                    <a:pt x="880" y="2302"/>
                  </a:lnTo>
                  <a:lnTo>
                    <a:pt x="984" y="2407"/>
                  </a:lnTo>
                  <a:lnTo>
                    <a:pt x="1089" y="2407"/>
                  </a:lnTo>
                  <a:lnTo>
                    <a:pt x="1152" y="2449"/>
                  </a:lnTo>
                  <a:lnTo>
                    <a:pt x="1256" y="2428"/>
                  </a:lnTo>
                  <a:cubicBezTo>
                    <a:pt x="1277" y="2428"/>
                    <a:pt x="1298" y="2428"/>
                    <a:pt x="1298" y="2407"/>
                  </a:cubicBezTo>
                  <a:cubicBezTo>
                    <a:pt x="1319" y="2407"/>
                    <a:pt x="1319" y="2428"/>
                    <a:pt x="1361" y="2428"/>
                  </a:cubicBezTo>
                  <a:lnTo>
                    <a:pt x="1361" y="2449"/>
                  </a:lnTo>
                  <a:lnTo>
                    <a:pt x="1298" y="2533"/>
                  </a:lnTo>
                  <a:lnTo>
                    <a:pt x="1319" y="2595"/>
                  </a:lnTo>
                  <a:lnTo>
                    <a:pt x="1382" y="2512"/>
                  </a:lnTo>
                  <a:lnTo>
                    <a:pt x="1403" y="2449"/>
                  </a:lnTo>
                  <a:cubicBezTo>
                    <a:pt x="1445" y="2491"/>
                    <a:pt x="1486" y="2512"/>
                    <a:pt x="1507" y="2553"/>
                  </a:cubicBezTo>
                  <a:lnTo>
                    <a:pt x="1507" y="2595"/>
                  </a:lnTo>
                  <a:lnTo>
                    <a:pt x="1465" y="2616"/>
                  </a:lnTo>
                  <a:lnTo>
                    <a:pt x="1507" y="2658"/>
                  </a:lnTo>
                  <a:lnTo>
                    <a:pt x="1675" y="2721"/>
                  </a:lnTo>
                  <a:lnTo>
                    <a:pt x="1821" y="2700"/>
                  </a:lnTo>
                  <a:lnTo>
                    <a:pt x="1884" y="2616"/>
                  </a:lnTo>
                  <a:lnTo>
                    <a:pt x="1905" y="2700"/>
                  </a:lnTo>
                  <a:lnTo>
                    <a:pt x="1926" y="2721"/>
                  </a:lnTo>
                  <a:lnTo>
                    <a:pt x="1926" y="2616"/>
                  </a:lnTo>
                  <a:lnTo>
                    <a:pt x="1968" y="2574"/>
                  </a:lnTo>
                  <a:cubicBezTo>
                    <a:pt x="2009" y="2533"/>
                    <a:pt x="2030" y="2512"/>
                    <a:pt x="2030" y="2470"/>
                  </a:cubicBezTo>
                  <a:lnTo>
                    <a:pt x="2093" y="2386"/>
                  </a:lnTo>
                  <a:lnTo>
                    <a:pt x="2177" y="2344"/>
                  </a:lnTo>
                  <a:lnTo>
                    <a:pt x="2135" y="2302"/>
                  </a:lnTo>
                  <a:lnTo>
                    <a:pt x="2072" y="2323"/>
                  </a:lnTo>
                  <a:lnTo>
                    <a:pt x="2009" y="2407"/>
                  </a:lnTo>
                  <a:lnTo>
                    <a:pt x="2009" y="2386"/>
                  </a:lnTo>
                  <a:cubicBezTo>
                    <a:pt x="1989" y="2344"/>
                    <a:pt x="1989" y="2344"/>
                    <a:pt x="1989" y="2323"/>
                  </a:cubicBezTo>
                  <a:lnTo>
                    <a:pt x="2009" y="2302"/>
                  </a:lnTo>
                  <a:lnTo>
                    <a:pt x="2009" y="2219"/>
                  </a:lnTo>
                  <a:lnTo>
                    <a:pt x="2135" y="2177"/>
                  </a:lnTo>
                  <a:lnTo>
                    <a:pt x="2198" y="2114"/>
                  </a:lnTo>
                  <a:lnTo>
                    <a:pt x="2177" y="2051"/>
                  </a:lnTo>
                  <a:lnTo>
                    <a:pt x="2072" y="1968"/>
                  </a:lnTo>
                  <a:lnTo>
                    <a:pt x="2072" y="1905"/>
                  </a:lnTo>
                  <a:lnTo>
                    <a:pt x="2198" y="1863"/>
                  </a:lnTo>
                  <a:lnTo>
                    <a:pt x="2219" y="1737"/>
                  </a:lnTo>
                  <a:lnTo>
                    <a:pt x="2219" y="1591"/>
                  </a:lnTo>
                  <a:lnTo>
                    <a:pt x="2198" y="1486"/>
                  </a:lnTo>
                  <a:lnTo>
                    <a:pt x="2072" y="1486"/>
                  </a:lnTo>
                  <a:lnTo>
                    <a:pt x="1905" y="1528"/>
                  </a:lnTo>
                  <a:lnTo>
                    <a:pt x="1863" y="1633"/>
                  </a:lnTo>
                  <a:lnTo>
                    <a:pt x="1905" y="1675"/>
                  </a:lnTo>
                  <a:lnTo>
                    <a:pt x="1989" y="1737"/>
                  </a:lnTo>
                  <a:lnTo>
                    <a:pt x="1989" y="1779"/>
                  </a:lnTo>
                  <a:lnTo>
                    <a:pt x="1926" y="1758"/>
                  </a:lnTo>
                  <a:lnTo>
                    <a:pt x="1905" y="1779"/>
                  </a:lnTo>
                  <a:lnTo>
                    <a:pt x="1800" y="1696"/>
                  </a:lnTo>
                  <a:lnTo>
                    <a:pt x="1800" y="1654"/>
                  </a:lnTo>
                  <a:lnTo>
                    <a:pt x="1758" y="1570"/>
                  </a:lnTo>
                  <a:lnTo>
                    <a:pt x="1696" y="1591"/>
                  </a:lnTo>
                  <a:lnTo>
                    <a:pt x="1654" y="1675"/>
                  </a:lnTo>
                  <a:lnTo>
                    <a:pt x="1570" y="1696"/>
                  </a:lnTo>
                  <a:lnTo>
                    <a:pt x="1591" y="1779"/>
                  </a:lnTo>
                  <a:lnTo>
                    <a:pt x="1654" y="1863"/>
                  </a:lnTo>
                  <a:lnTo>
                    <a:pt x="1654" y="1989"/>
                  </a:lnTo>
                  <a:lnTo>
                    <a:pt x="1717" y="2072"/>
                  </a:lnTo>
                  <a:lnTo>
                    <a:pt x="1800" y="2072"/>
                  </a:lnTo>
                  <a:lnTo>
                    <a:pt x="1926" y="2093"/>
                  </a:lnTo>
                  <a:lnTo>
                    <a:pt x="1968" y="2156"/>
                  </a:lnTo>
                  <a:lnTo>
                    <a:pt x="1905" y="2198"/>
                  </a:lnTo>
                  <a:lnTo>
                    <a:pt x="1968" y="2261"/>
                  </a:lnTo>
                  <a:cubicBezTo>
                    <a:pt x="1926" y="2281"/>
                    <a:pt x="1926" y="2323"/>
                    <a:pt x="1926" y="2365"/>
                  </a:cubicBezTo>
                  <a:lnTo>
                    <a:pt x="1905" y="2386"/>
                  </a:lnTo>
                  <a:lnTo>
                    <a:pt x="1863" y="2386"/>
                  </a:lnTo>
                  <a:lnTo>
                    <a:pt x="1779" y="2407"/>
                  </a:lnTo>
                  <a:lnTo>
                    <a:pt x="1675" y="2261"/>
                  </a:lnTo>
                  <a:lnTo>
                    <a:pt x="1612" y="2281"/>
                  </a:lnTo>
                  <a:cubicBezTo>
                    <a:pt x="1591" y="2261"/>
                    <a:pt x="1570" y="2261"/>
                    <a:pt x="1549" y="2219"/>
                  </a:cubicBezTo>
                  <a:lnTo>
                    <a:pt x="1549" y="2198"/>
                  </a:lnTo>
                  <a:lnTo>
                    <a:pt x="1465" y="2114"/>
                  </a:lnTo>
                  <a:lnTo>
                    <a:pt x="1465" y="2177"/>
                  </a:lnTo>
                  <a:cubicBezTo>
                    <a:pt x="1465" y="2177"/>
                    <a:pt x="1445" y="2177"/>
                    <a:pt x="1445" y="2156"/>
                  </a:cubicBezTo>
                  <a:cubicBezTo>
                    <a:pt x="1403" y="2156"/>
                    <a:pt x="1403" y="2156"/>
                    <a:pt x="1382" y="2177"/>
                  </a:cubicBezTo>
                  <a:lnTo>
                    <a:pt x="1403" y="2093"/>
                  </a:lnTo>
                  <a:lnTo>
                    <a:pt x="1382" y="2009"/>
                  </a:lnTo>
                  <a:lnTo>
                    <a:pt x="1298" y="1863"/>
                  </a:lnTo>
                  <a:lnTo>
                    <a:pt x="1235" y="1863"/>
                  </a:lnTo>
                  <a:lnTo>
                    <a:pt x="1089" y="1779"/>
                  </a:lnTo>
                  <a:lnTo>
                    <a:pt x="1026" y="1612"/>
                  </a:lnTo>
                  <a:lnTo>
                    <a:pt x="1047" y="1654"/>
                  </a:lnTo>
                  <a:lnTo>
                    <a:pt x="1173" y="1591"/>
                  </a:lnTo>
                  <a:lnTo>
                    <a:pt x="1173" y="1445"/>
                  </a:lnTo>
                  <a:lnTo>
                    <a:pt x="1131" y="1340"/>
                  </a:lnTo>
                  <a:lnTo>
                    <a:pt x="1193" y="1256"/>
                  </a:lnTo>
                  <a:lnTo>
                    <a:pt x="1298" y="1235"/>
                  </a:lnTo>
                  <a:lnTo>
                    <a:pt x="1382" y="1298"/>
                  </a:lnTo>
                  <a:lnTo>
                    <a:pt x="1445" y="1277"/>
                  </a:lnTo>
                  <a:lnTo>
                    <a:pt x="1486" y="1298"/>
                  </a:lnTo>
                  <a:lnTo>
                    <a:pt x="1507" y="1256"/>
                  </a:lnTo>
                  <a:lnTo>
                    <a:pt x="1549" y="1152"/>
                  </a:lnTo>
                  <a:lnTo>
                    <a:pt x="1445" y="1047"/>
                  </a:lnTo>
                  <a:lnTo>
                    <a:pt x="1382" y="1110"/>
                  </a:lnTo>
                  <a:lnTo>
                    <a:pt x="1256" y="1110"/>
                  </a:lnTo>
                  <a:lnTo>
                    <a:pt x="1193" y="1026"/>
                  </a:lnTo>
                  <a:lnTo>
                    <a:pt x="1152" y="921"/>
                  </a:lnTo>
                  <a:lnTo>
                    <a:pt x="1089" y="921"/>
                  </a:lnTo>
                  <a:lnTo>
                    <a:pt x="1152" y="859"/>
                  </a:lnTo>
                  <a:lnTo>
                    <a:pt x="1152" y="754"/>
                  </a:lnTo>
                  <a:lnTo>
                    <a:pt x="1131" y="754"/>
                  </a:lnTo>
                  <a:cubicBezTo>
                    <a:pt x="1131" y="733"/>
                    <a:pt x="1152" y="712"/>
                    <a:pt x="1152" y="691"/>
                  </a:cubicBezTo>
                  <a:lnTo>
                    <a:pt x="1173" y="691"/>
                  </a:lnTo>
                  <a:lnTo>
                    <a:pt x="1277" y="503"/>
                  </a:lnTo>
                  <a:lnTo>
                    <a:pt x="1256" y="377"/>
                  </a:lnTo>
                  <a:lnTo>
                    <a:pt x="1277" y="315"/>
                  </a:lnTo>
                  <a:lnTo>
                    <a:pt x="1256" y="210"/>
                  </a:lnTo>
                  <a:lnTo>
                    <a:pt x="1340" y="64"/>
                  </a:lnTo>
                  <a:lnTo>
                    <a:pt x="129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7" name="Google Shape;9257;p65"/>
            <p:cNvSpPr/>
            <p:nvPr/>
          </p:nvSpPr>
          <p:spPr>
            <a:xfrm>
              <a:off x="3772256" y="2560208"/>
              <a:ext cx="138282" cy="153495"/>
            </a:xfrm>
            <a:custGeom>
              <a:avLst/>
              <a:gdLst/>
              <a:ahLst/>
              <a:cxnLst/>
              <a:rect l="l" t="t" r="r" b="b"/>
              <a:pathLst>
                <a:path w="11613" h="13497" extrusionOk="0">
                  <a:moveTo>
                    <a:pt x="9792" y="1"/>
                  </a:moveTo>
                  <a:lnTo>
                    <a:pt x="9709" y="64"/>
                  </a:lnTo>
                  <a:lnTo>
                    <a:pt x="9709" y="126"/>
                  </a:lnTo>
                  <a:lnTo>
                    <a:pt x="9792" y="231"/>
                  </a:lnTo>
                  <a:lnTo>
                    <a:pt x="9730" y="273"/>
                  </a:lnTo>
                  <a:lnTo>
                    <a:pt x="9688" y="273"/>
                  </a:lnTo>
                  <a:lnTo>
                    <a:pt x="9604" y="168"/>
                  </a:lnTo>
                  <a:lnTo>
                    <a:pt x="9541" y="231"/>
                  </a:lnTo>
                  <a:lnTo>
                    <a:pt x="9520" y="336"/>
                  </a:lnTo>
                  <a:lnTo>
                    <a:pt x="9541" y="357"/>
                  </a:lnTo>
                  <a:lnTo>
                    <a:pt x="9625" y="357"/>
                  </a:lnTo>
                  <a:lnTo>
                    <a:pt x="9688" y="419"/>
                  </a:lnTo>
                  <a:lnTo>
                    <a:pt x="9646" y="440"/>
                  </a:lnTo>
                  <a:lnTo>
                    <a:pt x="9604" y="482"/>
                  </a:lnTo>
                  <a:lnTo>
                    <a:pt x="9604" y="566"/>
                  </a:lnTo>
                  <a:lnTo>
                    <a:pt x="9520" y="587"/>
                  </a:lnTo>
                  <a:lnTo>
                    <a:pt x="9520" y="670"/>
                  </a:lnTo>
                  <a:lnTo>
                    <a:pt x="9541" y="691"/>
                  </a:lnTo>
                  <a:lnTo>
                    <a:pt x="9479" y="754"/>
                  </a:lnTo>
                  <a:lnTo>
                    <a:pt x="9520" y="859"/>
                  </a:lnTo>
                  <a:lnTo>
                    <a:pt x="9479" y="901"/>
                  </a:lnTo>
                  <a:lnTo>
                    <a:pt x="9416" y="859"/>
                  </a:lnTo>
                  <a:lnTo>
                    <a:pt x="9332" y="901"/>
                  </a:lnTo>
                  <a:lnTo>
                    <a:pt x="9332" y="942"/>
                  </a:lnTo>
                  <a:lnTo>
                    <a:pt x="9269" y="984"/>
                  </a:lnTo>
                  <a:lnTo>
                    <a:pt x="9228" y="880"/>
                  </a:lnTo>
                  <a:lnTo>
                    <a:pt x="9332" y="670"/>
                  </a:lnTo>
                  <a:lnTo>
                    <a:pt x="9269" y="649"/>
                  </a:lnTo>
                  <a:lnTo>
                    <a:pt x="9269" y="587"/>
                  </a:lnTo>
                  <a:lnTo>
                    <a:pt x="9311" y="545"/>
                  </a:lnTo>
                  <a:lnTo>
                    <a:pt x="9311" y="357"/>
                  </a:lnTo>
                  <a:lnTo>
                    <a:pt x="9290" y="315"/>
                  </a:lnTo>
                  <a:lnTo>
                    <a:pt x="9228" y="315"/>
                  </a:lnTo>
                  <a:lnTo>
                    <a:pt x="9102" y="545"/>
                  </a:lnTo>
                  <a:lnTo>
                    <a:pt x="9081" y="670"/>
                  </a:lnTo>
                  <a:lnTo>
                    <a:pt x="8956" y="880"/>
                  </a:lnTo>
                  <a:lnTo>
                    <a:pt x="8893" y="1005"/>
                  </a:lnTo>
                  <a:lnTo>
                    <a:pt x="8956" y="1068"/>
                  </a:lnTo>
                  <a:lnTo>
                    <a:pt x="8914" y="1193"/>
                  </a:lnTo>
                  <a:lnTo>
                    <a:pt x="8767" y="1361"/>
                  </a:lnTo>
                  <a:lnTo>
                    <a:pt x="8704" y="1382"/>
                  </a:lnTo>
                  <a:lnTo>
                    <a:pt x="8704" y="1298"/>
                  </a:lnTo>
                  <a:lnTo>
                    <a:pt x="8663" y="1214"/>
                  </a:lnTo>
                  <a:lnTo>
                    <a:pt x="8767" y="1068"/>
                  </a:lnTo>
                  <a:lnTo>
                    <a:pt x="8746" y="963"/>
                  </a:lnTo>
                  <a:lnTo>
                    <a:pt x="8788" y="880"/>
                  </a:lnTo>
                  <a:lnTo>
                    <a:pt x="8746" y="775"/>
                  </a:lnTo>
                  <a:lnTo>
                    <a:pt x="8893" y="587"/>
                  </a:lnTo>
                  <a:lnTo>
                    <a:pt x="8914" y="482"/>
                  </a:lnTo>
                  <a:lnTo>
                    <a:pt x="8956" y="461"/>
                  </a:lnTo>
                  <a:lnTo>
                    <a:pt x="8956" y="419"/>
                  </a:lnTo>
                  <a:lnTo>
                    <a:pt x="8851" y="419"/>
                  </a:lnTo>
                  <a:lnTo>
                    <a:pt x="8767" y="315"/>
                  </a:lnTo>
                  <a:lnTo>
                    <a:pt x="8704" y="336"/>
                  </a:lnTo>
                  <a:lnTo>
                    <a:pt x="8746" y="440"/>
                  </a:lnTo>
                  <a:lnTo>
                    <a:pt x="8663" y="482"/>
                  </a:lnTo>
                  <a:lnTo>
                    <a:pt x="8663" y="419"/>
                  </a:lnTo>
                  <a:lnTo>
                    <a:pt x="8579" y="336"/>
                  </a:lnTo>
                  <a:lnTo>
                    <a:pt x="8495" y="315"/>
                  </a:lnTo>
                  <a:lnTo>
                    <a:pt x="8432" y="336"/>
                  </a:lnTo>
                  <a:lnTo>
                    <a:pt x="8453" y="482"/>
                  </a:lnTo>
                  <a:lnTo>
                    <a:pt x="8391" y="545"/>
                  </a:lnTo>
                  <a:lnTo>
                    <a:pt x="8349" y="482"/>
                  </a:lnTo>
                  <a:lnTo>
                    <a:pt x="8286" y="461"/>
                  </a:lnTo>
                  <a:lnTo>
                    <a:pt x="8244" y="482"/>
                  </a:lnTo>
                  <a:lnTo>
                    <a:pt x="8265" y="545"/>
                  </a:lnTo>
                  <a:lnTo>
                    <a:pt x="8391" y="608"/>
                  </a:lnTo>
                  <a:lnTo>
                    <a:pt x="8432" y="733"/>
                  </a:lnTo>
                  <a:lnTo>
                    <a:pt x="8391" y="775"/>
                  </a:lnTo>
                  <a:lnTo>
                    <a:pt x="8349" y="691"/>
                  </a:lnTo>
                  <a:lnTo>
                    <a:pt x="8265" y="775"/>
                  </a:lnTo>
                  <a:lnTo>
                    <a:pt x="8265" y="838"/>
                  </a:lnTo>
                  <a:lnTo>
                    <a:pt x="8286" y="880"/>
                  </a:lnTo>
                  <a:lnTo>
                    <a:pt x="8265" y="901"/>
                  </a:lnTo>
                  <a:lnTo>
                    <a:pt x="8160" y="859"/>
                  </a:lnTo>
                  <a:lnTo>
                    <a:pt x="8119" y="859"/>
                  </a:lnTo>
                  <a:lnTo>
                    <a:pt x="8035" y="963"/>
                  </a:lnTo>
                  <a:lnTo>
                    <a:pt x="7951" y="1005"/>
                  </a:lnTo>
                  <a:lnTo>
                    <a:pt x="7951" y="1047"/>
                  </a:lnTo>
                  <a:lnTo>
                    <a:pt x="8014" y="1068"/>
                  </a:lnTo>
                  <a:lnTo>
                    <a:pt x="7909" y="1131"/>
                  </a:lnTo>
                  <a:lnTo>
                    <a:pt x="7868" y="1214"/>
                  </a:lnTo>
                  <a:lnTo>
                    <a:pt x="7972" y="1319"/>
                  </a:lnTo>
                  <a:lnTo>
                    <a:pt x="7909" y="1382"/>
                  </a:lnTo>
                  <a:lnTo>
                    <a:pt x="7972" y="1424"/>
                  </a:lnTo>
                  <a:lnTo>
                    <a:pt x="8035" y="1466"/>
                  </a:lnTo>
                  <a:lnTo>
                    <a:pt x="7972" y="1507"/>
                  </a:lnTo>
                  <a:lnTo>
                    <a:pt x="7847" y="1507"/>
                  </a:lnTo>
                  <a:lnTo>
                    <a:pt x="7805" y="1361"/>
                  </a:lnTo>
                  <a:lnTo>
                    <a:pt x="7742" y="1319"/>
                  </a:lnTo>
                  <a:lnTo>
                    <a:pt x="7805" y="1277"/>
                  </a:lnTo>
                  <a:lnTo>
                    <a:pt x="7721" y="1214"/>
                  </a:lnTo>
                  <a:lnTo>
                    <a:pt x="7491" y="1214"/>
                  </a:lnTo>
                  <a:lnTo>
                    <a:pt x="7303" y="1089"/>
                  </a:lnTo>
                  <a:lnTo>
                    <a:pt x="7240" y="1089"/>
                  </a:lnTo>
                  <a:lnTo>
                    <a:pt x="7198" y="1131"/>
                  </a:lnTo>
                  <a:lnTo>
                    <a:pt x="7177" y="1068"/>
                  </a:lnTo>
                  <a:lnTo>
                    <a:pt x="7072" y="1173"/>
                  </a:lnTo>
                  <a:lnTo>
                    <a:pt x="6968" y="1173"/>
                  </a:lnTo>
                  <a:lnTo>
                    <a:pt x="6968" y="1214"/>
                  </a:lnTo>
                  <a:lnTo>
                    <a:pt x="7093" y="1382"/>
                  </a:lnTo>
                  <a:lnTo>
                    <a:pt x="7177" y="1382"/>
                  </a:lnTo>
                  <a:lnTo>
                    <a:pt x="7219" y="1424"/>
                  </a:lnTo>
                  <a:lnTo>
                    <a:pt x="7344" y="1424"/>
                  </a:lnTo>
                  <a:lnTo>
                    <a:pt x="7303" y="1528"/>
                  </a:lnTo>
                  <a:lnTo>
                    <a:pt x="7303" y="1633"/>
                  </a:lnTo>
                  <a:lnTo>
                    <a:pt x="7407" y="1779"/>
                  </a:lnTo>
                  <a:lnTo>
                    <a:pt x="7386" y="1842"/>
                  </a:lnTo>
                  <a:lnTo>
                    <a:pt x="7303" y="1800"/>
                  </a:lnTo>
                  <a:lnTo>
                    <a:pt x="7219" y="1654"/>
                  </a:lnTo>
                  <a:lnTo>
                    <a:pt x="7114" y="1612"/>
                  </a:lnTo>
                  <a:lnTo>
                    <a:pt x="7072" y="1528"/>
                  </a:lnTo>
                  <a:lnTo>
                    <a:pt x="7031" y="1633"/>
                  </a:lnTo>
                  <a:lnTo>
                    <a:pt x="6968" y="1717"/>
                  </a:lnTo>
                  <a:lnTo>
                    <a:pt x="6926" y="1591"/>
                  </a:lnTo>
                  <a:lnTo>
                    <a:pt x="6863" y="1633"/>
                  </a:lnTo>
                  <a:lnTo>
                    <a:pt x="6863" y="1717"/>
                  </a:lnTo>
                  <a:lnTo>
                    <a:pt x="6759" y="1800"/>
                  </a:lnTo>
                  <a:lnTo>
                    <a:pt x="6759" y="1884"/>
                  </a:lnTo>
                  <a:lnTo>
                    <a:pt x="6884" y="1947"/>
                  </a:lnTo>
                  <a:lnTo>
                    <a:pt x="6926" y="2051"/>
                  </a:lnTo>
                  <a:lnTo>
                    <a:pt x="6821" y="2030"/>
                  </a:lnTo>
                  <a:lnTo>
                    <a:pt x="6779" y="1989"/>
                  </a:lnTo>
                  <a:lnTo>
                    <a:pt x="6696" y="2114"/>
                  </a:lnTo>
                  <a:lnTo>
                    <a:pt x="6675" y="2177"/>
                  </a:lnTo>
                  <a:lnTo>
                    <a:pt x="6549" y="2302"/>
                  </a:lnTo>
                  <a:lnTo>
                    <a:pt x="6549" y="2219"/>
                  </a:lnTo>
                  <a:lnTo>
                    <a:pt x="6654" y="2156"/>
                  </a:lnTo>
                  <a:lnTo>
                    <a:pt x="6591" y="2093"/>
                  </a:lnTo>
                  <a:lnTo>
                    <a:pt x="6696" y="1926"/>
                  </a:lnTo>
                  <a:lnTo>
                    <a:pt x="6612" y="1612"/>
                  </a:lnTo>
                  <a:lnTo>
                    <a:pt x="6549" y="1654"/>
                  </a:lnTo>
                  <a:lnTo>
                    <a:pt x="6403" y="1842"/>
                  </a:lnTo>
                  <a:lnTo>
                    <a:pt x="6403" y="2010"/>
                  </a:lnTo>
                  <a:lnTo>
                    <a:pt x="6445" y="2051"/>
                  </a:lnTo>
                  <a:lnTo>
                    <a:pt x="6340" y="2156"/>
                  </a:lnTo>
                  <a:lnTo>
                    <a:pt x="6340" y="2051"/>
                  </a:lnTo>
                  <a:lnTo>
                    <a:pt x="6382" y="1947"/>
                  </a:lnTo>
                  <a:lnTo>
                    <a:pt x="6340" y="1800"/>
                  </a:lnTo>
                  <a:lnTo>
                    <a:pt x="6277" y="1779"/>
                  </a:lnTo>
                  <a:lnTo>
                    <a:pt x="6173" y="1842"/>
                  </a:lnTo>
                  <a:lnTo>
                    <a:pt x="6089" y="1989"/>
                  </a:lnTo>
                  <a:lnTo>
                    <a:pt x="6152" y="2114"/>
                  </a:lnTo>
                  <a:lnTo>
                    <a:pt x="6152" y="2177"/>
                  </a:lnTo>
                  <a:lnTo>
                    <a:pt x="6298" y="2323"/>
                  </a:lnTo>
                  <a:lnTo>
                    <a:pt x="6340" y="2407"/>
                  </a:lnTo>
                  <a:lnTo>
                    <a:pt x="6277" y="2512"/>
                  </a:lnTo>
                  <a:lnTo>
                    <a:pt x="6235" y="2344"/>
                  </a:lnTo>
                  <a:lnTo>
                    <a:pt x="6131" y="2302"/>
                  </a:lnTo>
                  <a:lnTo>
                    <a:pt x="6047" y="2114"/>
                  </a:lnTo>
                  <a:lnTo>
                    <a:pt x="5984" y="2093"/>
                  </a:lnTo>
                  <a:lnTo>
                    <a:pt x="5859" y="2135"/>
                  </a:lnTo>
                  <a:lnTo>
                    <a:pt x="5838" y="2219"/>
                  </a:lnTo>
                  <a:lnTo>
                    <a:pt x="5984" y="2323"/>
                  </a:lnTo>
                  <a:lnTo>
                    <a:pt x="6047" y="2323"/>
                  </a:lnTo>
                  <a:lnTo>
                    <a:pt x="6089" y="2365"/>
                  </a:lnTo>
                  <a:lnTo>
                    <a:pt x="5984" y="2344"/>
                  </a:lnTo>
                  <a:lnTo>
                    <a:pt x="5880" y="2407"/>
                  </a:lnTo>
                  <a:lnTo>
                    <a:pt x="5963" y="2512"/>
                  </a:lnTo>
                  <a:lnTo>
                    <a:pt x="5838" y="2428"/>
                  </a:lnTo>
                  <a:lnTo>
                    <a:pt x="5838" y="2302"/>
                  </a:lnTo>
                  <a:lnTo>
                    <a:pt x="5775" y="2261"/>
                  </a:lnTo>
                  <a:lnTo>
                    <a:pt x="5754" y="2156"/>
                  </a:lnTo>
                  <a:lnTo>
                    <a:pt x="5712" y="2219"/>
                  </a:lnTo>
                  <a:lnTo>
                    <a:pt x="5671" y="2365"/>
                  </a:lnTo>
                  <a:lnTo>
                    <a:pt x="5733" y="2428"/>
                  </a:lnTo>
                  <a:lnTo>
                    <a:pt x="5712" y="2554"/>
                  </a:lnTo>
                  <a:lnTo>
                    <a:pt x="5629" y="2512"/>
                  </a:lnTo>
                  <a:lnTo>
                    <a:pt x="5545" y="2533"/>
                  </a:lnTo>
                  <a:lnTo>
                    <a:pt x="5419" y="2658"/>
                  </a:lnTo>
                  <a:lnTo>
                    <a:pt x="5440" y="2679"/>
                  </a:lnTo>
                  <a:lnTo>
                    <a:pt x="5524" y="2658"/>
                  </a:lnTo>
                  <a:lnTo>
                    <a:pt x="5608" y="2763"/>
                  </a:lnTo>
                  <a:lnTo>
                    <a:pt x="5503" y="2763"/>
                  </a:lnTo>
                  <a:lnTo>
                    <a:pt x="5440" y="2826"/>
                  </a:lnTo>
                  <a:lnTo>
                    <a:pt x="5503" y="2846"/>
                  </a:lnTo>
                  <a:lnTo>
                    <a:pt x="5461" y="2888"/>
                  </a:lnTo>
                  <a:lnTo>
                    <a:pt x="5357" y="2930"/>
                  </a:lnTo>
                  <a:lnTo>
                    <a:pt x="5357" y="2972"/>
                  </a:lnTo>
                  <a:lnTo>
                    <a:pt x="5399" y="2993"/>
                  </a:lnTo>
                  <a:lnTo>
                    <a:pt x="5336" y="2993"/>
                  </a:lnTo>
                  <a:lnTo>
                    <a:pt x="5294" y="2951"/>
                  </a:lnTo>
                  <a:lnTo>
                    <a:pt x="5210" y="2972"/>
                  </a:lnTo>
                  <a:lnTo>
                    <a:pt x="5127" y="3077"/>
                  </a:lnTo>
                  <a:lnTo>
                    <a:pt x="5147" y="3139"/>
                  </a:lnTo>
                  <a:lnTo>
                    <a:pt x="5127" y="3160"/>
                  </a:lnTo>
                  <a:lnTo>
                    <a:pt x="5022" y="3160"/>
                  </a:lnTo>
                  <a:lnTo>
                    <a:pt x="4938" y="3265"/>
                  </a:lnTo>
                  <a:lnTo>
                    <a:pt x="5043" y="3307"/>
                  </a:lnTo>
                  <a:lnTo>
                    <a:pt x="5315" y="3223"/>
                  </a:lnTo>
                  <a:lnTo>
                    <a:pt x="5357" y="3265"/>
                  </a:lnTo>
                  <a:lnTo>
                    <a:pt x="5461" y="3202"/>
                  </a:lnTo>
                  <a:lnTo>
                    <a:pt x="5524" y="3202"/>
                  </a:lnTo>
                  <a:lnTo>
                    <a:pt x="5524" y="3286"/>
                  </a:lnTo>
                  <a:lnTo>
                    <a:pt x="5461" y="3370"/>
                  </a:lnTo>
                  <a:lnTo>
                    <a:pt x="5440" y="3516"/>
                  </a:lnTo>
                  <a:lnTo>
                    <a:pt x="5419" y="3558"/>
                  </a:lnTo>
                  <a:lnTo>
                    <a:pt x="5357" y="3495"/>
                  </a:lnTo>
                  <a:lnTo>
                    <a:pt x="5336" y="3411"/>
                  </a:lnTo>
                  <a:lnTo>
                    <a:pt x="5252" y="3453"/>
                  </a:lnTo>
                  <a:lnTo>
                    <a:pt x="5210" y="3390"/>
                  </a:lnTo>
                  <a:lnTo>
                    <a:pt x="5106" y="3390"/>
                  </a:lnTo>
                  <a:lnTo>
                    <a:pt x="5127" y="3453"/>
                  </a:lnTo>
                  <a:lnTo>
                    <a:pt x="5106" y="3495"/>
                  </a:lnTo>
                  <a:lnTo>
                    <a:pt x="5022" y="3453"/>
                  </a:lnTo>
                  <a:lnTo>
                    <a:pt x="4938" y="3474"/>
                  </a:lnTo>
                  <a:lnTo>
                    <a:pt x="5043" y="3516"/>
                  </a:lnTo>
                  <a:lnTo>
                    <a:pt x="5085" y="3600"/>
                  </a:lnTo>
                  <a:lnTo>
                    <a:pt x="5022" y="3621"/>
                  </a:lnTo>
                  <a:lnTo>
                    <a:pt x="5001" y="3683"/>
                  </a:lnTo>
                  <a:lnTo>
                    <a:pt x="5001" y="3746"/>
                  </a:lnTo>
                  <a:lnTo>
                    <a:pt x="4980" y="3809"/>
                  </a:lnTo>
                  <a:lnTo>
                    <a:pt x="4938" y="3725"/>
                  </a:lnTo>
                  <a:lnTo>
                    <a:pt x="4938" y="3621"/>
                  </a:lnTo>
                  <a:lnTo>
                    <a:pt x="4875" y="3558"/>
                  </a:lnTo>
                  <a:lnTo>
                    <a:pt x="4792" y="3621"/>
                  </a:lnTo>
                  <a:lnTo>
                    <a:pt x="4708" y="3662"/>
                  </a:lnTo>
                  <a:lnTo>
                    <a:pt x="4666" y="3579"/>
                  </a:lnTo>
                  <a:lnTo>
                    <a:pt x="4687" y="3516"/>
                  </a:lnTo>
                  <a:lnTo>
                    <a:pt x="4624" y="3516"/>
                  </a:lnTo>
                  <a:lnTo>
                    <a:pt x="4520" y="3621"/>
                  </a:lnTo>
                  <a:lnTo>
                    <a:pt x="4603" y="3704"/>
                  </a:lnTo>
                  <a:lnTo>
                    <a:pt x="4729" y="3704"/>
                  </a:lnTo>
                  <a:lnTo>
                    <a:pt x="4834" y="3746"/>
                  </a:lnTo>
                  <a:lnTo>
                    <a:pt x="4792" y="3830"/>
                  </a:lnTo>
                  <a:lnTo>
                    <a:pt x="4583" y="3893"/>
                  </a:lnTo>
                  <a:lnTo>
                    <a:pt x="4520" y="3830"/>
                  </a:lnTo>
                  <a:lnTo>
                    <a:pt x="4457" y="3830"/>
                  </a:lnTo>
                  <a:lnTo>
                    <a:pt x="4394" y="3934"/>
                  </a:lnTo>
                  <a:lnTo>
                    <a:pt x="4478" y="4018"/>
                  </a:lnTo>
                  <a:lnTo>
                    <a:pt x="4394" y="4102"/>
                  </a:lnTo>
                  <a:lnTo>
                    <a:pt x="4478" y="4102"/>
                  </a:lnTo>
                  <a:lnTo>
                    <a:pt x="4583" y="3976"/>
                  </a:lnTo>
                  <a:lnTo>
                    <a:pt x="4687" y="3976"/>
                  </a:lnTo>
                  <a:lnTo>
                    <a:pt x="4729" y="4039"/>
                  </a:lnTo>
                  <a:lnTo>
                    <a:pt x="4583" y="4081"/>
                  </a:lnTo>
                  <a:lnTo>
                    <a:pt x="4562" y="4186"/>
                  </a:lnTo>
                  <a:lnTo>
                    <a:pt x="4603" y="4248"/>
                  </a:lnTo>
                  <a:lnTo>
                    <a:pt x="4729" y="4332"/>
                  </a:lnTo>
                  <a:lnTo>
                    <a:pt x="4729" y="4416"/>
                  </a:lnTo>
                  <a:lnTo>
                    <a:pt x="4666" y="4353"/>
                  </a:lnTo>
                  <a:lnTo>
                    <a:pt x="4583" y="4353"/>
                  </a:lnTo>
                  <a:lnTo>
                    <a:pt x="4499" y="4248"/>
                  </a:lnTo>
                  <a:lnTo>
                    <a:pt x="4457" y="4248"/>
                  </a:lnTo>
                  <a:lnTo>
                    <a:pt x="4373" y="4332"/>
                  </a:lnTo>
                  <a:lnTo>
                    <a:pt x="4457" y="4395"/>
                  </a:lnTo>
                  <a:lnTo>
                    <a:pt x="4352" y="4416"/>
                  </a:lnTo>
                  <a:lnTo>
                    <a:pt x="4248" y="4499"/>
                  </a:lnTo>
                  <a:lnTo>
                    <a:pt x="4248" y="4541"/>
                  </a:lnTo>
                  <a:lnTo>
                    <a:pt x="4352" y="4604"/>
                  </a:lnTo>
                  <a:lnTo>
                    <a:pt x="4457" y="4541"/>
                  </a:lnTo>
                  <a:lnTo>
                    <a:pt x="4499" y="4604"/>
                  </a:lnTo>
                  <a:lnTo>
                    <a:pt x="4603" y="4562"/>
                  </a:lnTo>
                  <a:lnTo>
                    <a:pt x="4624" y="4646"/>
                  </a:lnTo>
                  <a:lnTo>
                    <a:pt x="4708" y="4709"/>
                  </a:lnTo>
                  <a:lnTo>
                    <a:pt x="4708" y="4751"/>
                  </a:lnTo>
                  <a:lnTo>
                    <a:pt x="4562" y="4667"/>
                  </a:lnTo>
                  <a:lnTo>
                    <a:pt x="4415" y="4667"/>
                  </a:lnTo>
                  <a:lnTo>
                    <a:pt x="4373" y="4709"/>
                  </a:lnTo>
                  <a:lnTo>
                    <a:pt x="4206" y="4730"/>
                  </a:lnTo>
                  <a:lnTo>
                    <a:pt x="4206" y="4792"/>
                  </a:lnTo>
                  <a:lnTo>
                    <a:pt x="4143" y="4855"/>
                  </a:lnTo>
                  <a:lnTo>
                    <a:pt x="4080" y="4834"/>
                  </a:lnTo>
                  <a:lnTo>
                    <a:pt x="3955" y="4918"/>
                  </a:lnTo>
                  <a:lnTo>
                    <a:pt x="3871" y="4918"/>
                  </a:lnTo>
                  <a:lnTo>
                    <a:pt x="3850" y="4960"/>
                  </a:lnTo>
                  <a:lnTo>
                    <a:pt x="3955" y="4981"/>
                  </a:lnTo>
                  <a:lnTo>
                    <a:pt x="3997" y="5064"/>
                  </a:lnTo>
                  <a:lnTo>
                    <a:pt x="3934" y="5127"/>
                  </a:lnTo>
                  <a:lnTo>
                    <a:pt x="3871" y="5085"/>
                  </a:lnTo>
                  <a:lnTo>
                    <a:pt x="3850" y="5127"/>
                  </a:lnTo>
                  <a:lnTo>
                    <a:pt x="3934" y="5169"/>
                  </a:lnTo>
                  <a:lnTo>
                    <a:pt x="3892" y="5232"/>
                  </a:lnTo>
                  <a:lnTo>
                    <a:pt x="3787" y="5190"/>
                  </a:lnTo>
                  <a:lnTo>
                    <a:pt x="3766" y="5169"/>
                  </a:lnTo>
                  <a:lnTo>
                    <a:pt x="3746" y="5190"/>
                  </a:lnTo>
                  <a:lnTo>
                    <a:pt x="3829" y="5274"/>
                  </a:lnTo>
                  <a:lnTo>
                    <a:pt x="3766" y="5295"/>
                  </a:lnTo>
                  <a:lnTo>
                    <a:pt x="3787" y="5378"/>
                  </a:lnTo>
                  <a:lnTo>
                    <a:pt x="3850" y="5378"/>
                  </a:lnTo>
                  <a:lnTo>
                    <a:pt x="3787" y="5399"/>
                  </a:lnTo>
                  <a:lnTo>
                    <a:pt x="3725" y="5441"/>
                  </a:lnTo>
                  <a:lnTo>
                    <a:pt x="3662" y="5378"/>
                  </a:lnTo>
                  <a:lnTo>
                    <a:pt x="3662" y="5462"/>
                  </a:lnTo>
                  <a:lnTo>
                    <a:pt x="3641" y="5504"/>
                  </a:lnTo>
                  <a:lnTo>
                    <a:pt x="3683" y="5546"/>
                  </a:lnTo>
                  <a:lnTo>
                    <a:pt x="3850" y="5587"/>
                  </a:lnTo>
                  <a:lnTo>
                    <a:pt x="3871" y="5671"/>
                  </a:lnTo>
                  <a:lnTo>
                    <a:pt x="3934" y="5671"/>
                  </a:lnTo>
                  <a:lnTo>
                    <a:pt x="4039" y="5650"/>
                  </a:lnTo>
                  <a:lnTo>
                    <a:pt x="3955" y="5692"/>
                  </a:lnTo>
                  <a:lnTo>
                    <a:pt x="3955" y="5755"/>
                  </a:lnTo>
                  <a:lnTo>
                    <a:pt x="3850" y="5755"/>
                  </a:lnTo>
                  <a:lnTo>
                    <a:pt x="3829" y="5713"/>
                  </a:lnTo>
                  <a:lnTo>
                    <a:pt x="3662" y="5713"/>
                  </a:lnTo>
                  <a:lnTo>
                    <a:pt x="3557" y="5818"/>
                  </a:lnTo>
                  <a:lnTo>
                    <a:pt x="3578" y="5839"/>
                  </a:lnTo>
                  <a:lnTo>
                    <a:pt x="3683" y="5839"/>
                  </a:lnTo>
                  <a:lnTo>
                    <a:pt x="3725" y="5922"/>
                  </a:lnTo>
                  <a:lnTo>
                    <a:pt x="3766" y="5985"/>
                  </a:lnTo>
                  <a:lnTo>
                    <a:pt x="3766" y="6069"/>
                  </a:lnTo>
                  <a:lnTo>
                    <a:pt x="3683" y="6006"/>
                  </a:lnTo>
                  <a:lnTo>
                    <a:pt x="3641" y="6006"/>
                  </a:lnTo>
                  <a:lnTo>
                    <a:pt x="3578" y="6069"/>
                  </a:lnTo>
                  <a:lnTo>
                    <a:pt x="3578" y="6131"/>
                  </a:lnTo>
                  <a:lnTo>
                    <a:pt x="3557" y="6173"/>
                  </a:lnTo>
                  <a:lnTo>
                    <a:pt x="3620" y="6215"/>
                  </a:lnTo>
                  <a:lnTo>
                    <a:pt x="3641" y="6299"/>
                  </a:lnTo>
                  <a:lnTo>
                    <a:pt x="3578" y="6299"/>
                  </a:lnTo>
                  <a:lnTo>
                    <a:pt x="3515" y="6236"/>
                  </a:lnTo>
                  <a:lnTo>
                    <a:pt x="3474" y="6278"/>
                  </a:lnTo>
                  <a:lnTo>
                    <a:pt x="3474" y="6341"/>
                  </a:lnTo>
                  <a:lnTo>
                    <a:pt x="3578" y="6362"/>
                  </a:lnTo>
                  <a:lnTo>
                    <a:pt x="3578" y="6424"/>
                  </a:lnTo>
                  <a:lnTo>
                    <a:pt x="3578" y="6508"/>
                  </a:lnTo>
                  <a:lnTo>
                    <a:pt x="3453" y="6403"/>
                  </a:lnTo>
                  <a:lnTo>
                    <a:pt x="3411" y="6445"/>
                  </a:lnTo>
                  <a:lnTo>
                    <a:pt x="3411" y="6529"/>
                  </a:lnTo>
                  <a:lnTo>
                    <a:pt x="3432" y="6529"/>
                  </a:lnTo>
                  <a:lnTo>
                    <a:pt x="3432" y="6634"/>
                  </a:lnTo>
                  <a:lnTo>
                    <a:pt x="3474" y="6738"/>
                  </a:lnTo>
                  <a:lnTo>
                    <a:pt x="3536" y="6738"/>
                  </a:lnTo>
                  <a:lnTo>
                    <a:pt x="3578" y="6634"/>
                  </a:lnTo>
                  <a:lnTo>
                    <a:pt x="3641" y="6634"/>
                  </a:lnTo>
                  <a:lnTo>
                    <a:pt x="3578" y="6759"/>
                  </a:lnTo>
                  <a:lnTo>
                    <a:pt x="3536" y="6801"/>
                  </a:lnTo>
                  <a:lnTo>
                    <a:pt x="3432" y="6885"/>
                  </a:lnTo>
                  <a:lnTo>
                    <a:pt x="3348" y="6885"/>
                  </a:lnTo>
                  <a:lnTo>
                    <a:pt x="3264" y="6927"/>
                  </a:lnTo>
                  <a:lnTo>
                    <a:pt x="3264" y="6968"/>
                  </a:lnTo>
                  <a:lnTo>
                    <a:pt x="3202" y="7031"/>
                  </a:lnTo>
                  <a:lnTo>
                    <a:pt x="3118" y="7073"/>
                  </a:lnTo>
                  <a:lnTo>
                    <a:pt x="3202" y="7136"/>
                  </a:lnTo>
                  <a:lnTo>
                    <a:pt x="3160" y="7157"/>
                  </a:lnTo>
                  <a:lnTo>
                    <a:pt x="3013" y="7178"/>
                  </a:lnTo>
                  <a:lnTo>
                    <a:pt x="2950" y="7261"/>
                  </a:lnTo>
                  <a:lnTo>
                    <a:pt x="2950" y="7324"/>
                  </a:lnTo>
                  <a:lnTo>
                    <a:pt x="3055" y="7345"/>
                  </a:lnTo>
                  <a:lnTo>
                    <a:pt x="2992" y="7387"/>
                  </a:lnTo>
                  <a:lnTo>
                    <a:pt x="2930" y="7492"/>
                  </a:lnTo>
                  <a:lnTo>
                    <a:pt x="2846" y="7492"/>
                  </a:lnTo>
                  <a:lnTo>
                    <a:pt x="2825" y="7408"/>
                  </a:lnTo>
                  <a:lnTo>
                    <a:pt x="2783" y="7366"/>
                  </a:lnTo>
                  <a:lnTo>
                    <a:pt x="2741" y="7408"/>
                  </a:lnTo>
                  <a:lnTo>
                    <a:pt x="2678" y="7408"/>
                  </a:lnTo>
                  <a:lnTo>
                    <a:pt x="2699" y="7492"/>
                  </a:lnTo>
                  <a:lnTo>
                    <a:pt x="2637" y="7554"/>
                  </a:lnTo>
                  <a:lnTo>
                    <a:pt x="2637" y="7596"/>
                  </a:lnTo>
                  <a:lnTo>
                    <a:pt x="2678" y="7659"/>
                  </a:lnTo>
                  <a:lnTo>
                    <a:pt x="2532" y="7659"/>
                  </a:lnTo>
                  <a:lnTo>
                    <a:pt x="2490" y="7680"/>
                  </a:lnTo>
                  <a:lnTo>
                    <a:pt x="2490" y="7805"/>
                  </a:lnTo>
                  <a:lnTo>
                    <a:pt x="2386" y="7868"/>
                  </a:lnTo>
                  <a:lnTo>
                    <a:pt x="2406" y="7910"/>
                  </a:lnTo>
                  <a:lnTo>
                    <a:pt x="2386" y="8015"/>
                  </a:lnTo>
                  <a:lnTo>
                    <a:pt x="2302" y="8098"/>
                  </a:lnTo>
                  <a:lnTo>
                    <a:pt x="2197" y="8182"/>
                  </a:lnTo>
                  <a:lnTo>
                    <a:pt x="2218" y="8224"/>
                  </a:lnTo>
                  <a:lnTo>
                    <a:pt x="2365" y="8161"/>
                  </a:lnTo>
                  <a:lnTo>
                    <a:pt x="2406" y="8161"/>
                  </a:lnTo>
                  <a:lnTo>
                    <a:pt x="2406" y="8224"/>
                  </a:lnTo>
                  <a:lnTo>
                    <a:pt x="2323" y="8266"/>
                  </a:lnTo>
                  <a:lnTo>
                    <a:pt x="2323" y="8370"/>
                  </a:lnTo>
                  <a:lnTo>
                    <a:pt x="2386" y="8454"/>
                  </a:lnTo>
                  <a:lnTo>
                    <a:pt x="2511" y="8391"/>
                  </a:lnTo>
                  <a:lnTo>
                    <a:pt x="2637" y="8370"/>
                  </a:lnTo>
                  <a:lnTo>
                    <a:pt x="2804" y="8203"/>
                  </a:lnTo>
                  <a:lnTo>
                    <a:pt x="2804" y="8119"/>
                  </a:lnTo>
                  <a:lnTo>
                    <a:pt x="2720" y="8161"/>
                  </a:lnTo>
                  <a:lnTo>
                    <a:pt x="2804" y="8056"/>
                  </a:lnTo>
                  <a:lnTo>
                    <a:pt x="2825" y="7910"/>
                  </a:lnTo>
                  <a:lnTo>
                    <a:pt x="2846" y="7910"/>
                  </a:lnTo>
                  <a:lnTo>
                    <a:pt x="2909" y="7868"/>
                  </a:lnTo>
                  <a:lnTo>
                    <a:pt x="3013" y="7889"/>
                  </a:lnTo>
                  <a:lnTo>
                    <a:pt x="3055" y="7889"/>
                  </a:lnTo>
                  <a:lnTo>
                    <a:pt x="2909" y="7994"/>
                  </a:lnTo>
                  <a:lnTo>
                    <a:pt x="2909" y="8056"/>
                  </a:lnTo>
                  <a:lnTo>
                    <a:pt x="3055" y="8098"/>
                  </a:lnTo>
                  <a:lnTo>
                    <a:pt x="3013" y="8182"/>
                  </a:lnTo>
                  <a:lnTo>
                    <a:pt x="2930" y="8182"/>
                  </a:lnTo>
                  <a:lnTo>
                    <a:pt x="2783" y="8370"/>
                  </a:lnTo>
                  <a:lnTo>
                    <a:pt x="2888" y="8412"/>
                  </a:lnTo>
                  <a:lnTo>
                    <a:pt x="2804" y="8496"/>
                  </a:lnTo>
                  <a:lnTo>
                    <a:pt x="2825" y="8600"/>
                  </a:lnTo>
                  <a:lnTo>
                    <a:pt x="2720" y="8580"/>
                  </a:lnTo>
                  <a:lnTo>
                    <a:pt x="2637" y="8496"/>
                  </a:lnTo>
                  <a:lnTo>
                    <a:pt x="2511" y="8496"/>
                  </a:lnTo>
                  <a:lnTo>
                    <a:pt x="2427" y="8538"/>
                  </a:lnTo>
                  <a:lnTo>
                    <a:pt x="2427" y="8642"/>
                  </a:lnTo>
                  <a:lnTo>
                    <a:pt x="2365" y="8705"/>
                  </a:lnTo>
                  <a:lnTo>
                    <a:pt x="2260" y="8747"/>
                  </a:lnTo>
                  <a:lnTo>
                    <a:pt x="2260" y="8747"/>
                  </a:lnTo>
                  <a:lnTo>
                    <a:pt x="2323" y="8684"/>
                  </a:lnTo>
                  <a:lnTo>
                    <a:pt x="2386" y="8642"/>
                  </a:lnTo>
                  <a:lnTo>
                    <a:pt x="2302" y="8538"/>
                  </a:lnTo>
                  <a:lnTo>
                    <a:pt x="2302" y="8433"/>
                  </a:lnTo>
                  <a:lnTo>
                    <a:pt x="2218" y="8328"/>
                  </a:lnTo>
                  <a:lnTo>
                    <a:pt x="2155" y="8328"/>
                  </a:lnTo>
                  <a:lnTo>
                    <a:pt x="2093" y="8412"/>
                  </a:lnTo>
                  <a:lnTo>
                    <a:pt x="1988" y="8412"/>
                  </a:lnTo>
                  <a:lnTo>
                    <a:pt x="1988" y="8454"/>
                  </a:lnTo>
                  <a:lnTo>
                    <a:pt x="2155" y="8454"/>
                  </a:lnTo>
                  <a:lnTo>
                    <a:pt x="1988" y="8600"/>
                  </a:lnTo>
                  <a:lnTo>
                    <a:pt x="1883" y="8580"/>
                  </a:lnTo>
                  <a:lnTo>
                    <a:pt x="1800" y="8580"/>
                  </a:lnTo>
                  <a:lnTo>
                    <a:pt x="1695" y="8684"/>
                  </a:lnTo>
                  <a:lnTo>
                    <a:pt x="1758" y="8705"/>
                  </a:lnTo>
                  <a:lnTo>
                    <a:pt x="1842" y="8684"/>
                  </a:lnTo>
                  <a:lnTo>
                    <a:pt x="1862" y="8705"/>
                  </a:lnTo>
                  <a:lnTo>
                    <a:pt x="1737" y="8789"/>
                  </a:lnTo>
                  <a:lnTo>
                    <a:pt x="1674" y="8831"/>
                  </a:lnTo>
                  <a:lnTo>
                    <a:pt x="1632" y="8789"/>
                  </a:lnTo>
                  <a:lnTo>
                    <a:pt x="1549" y="8789"/>
                  </a:lnTo>
                  <a:lnTo>
                    <a:pt x="1549" y="8831"/>
                  </a:lnTo>
                  <a:lnTo>
                    <a:pt x="1674" y="8914"/>
                  </a:lnTo>
                  <a:lnTo>
                    <a:pt x="1800" y="8914"/>
                  </a:lnTo>
                  <a:lnTo>
                    <a:pt x="1779" y="8977"/>
                  </a:lnTo>
                  <a:lnTo>
                    <a:pt x="1862" y="9019"/>
                  </a:lnTo>
                  <a:lnTo>
                    <a:pt x="1842" y="9103"/>
                  </a:lnTo>
                  <a:lnTo>
                    <a:pt x="1695" y="9040"/>
                  </a:lnTo>
                  <a:lnTo>
                    <a:pt x="1695" y="8956"/>
                  </a:lnTo>
                  <a:lnTo>
                    <a:pt x="1590" y="8956"/>
                  </a:lnTo>
                  <a:lnTo>
                    <a:pt x="1486" y="8893"/>
                  </a:lnTo>
                  <a:lnTo>
                    <a:pt x="1465" y="8810"/>
                  </a:lnTo>
                  <a:lnTo>
                    <a:pt x="1444" y="8810"/>
                  </a:lnTo>
                  <a:lnTo>
                    <a:pt x="1423" y="8914"/>
                  </a:lnTo>
                  <a:lnTo>
                    <a:pt x="1528" y="9040"/>
                  </a:lnTo>
                  <a:lnTo>
                    <a:pt x="1632" y="9124"/>
                  </a:lnTo>
                  <a:lnTo>
                    <a:pt x="1695" y="9124"/>
                  </a:lnTo>
                  <a:lnTo>
                    <a:pt x="1758" y="9165"/>
                  </a:lnTo>
                  <a:lnTo>
                    <a:pt x="1653" y="9165"/>
                  </a:lnTo>
                  <a:lnTo>
                    <a:pt x="1486" y="9124"/>
                  </a:lnTo>
                  <a:lnTo>
                    <a:pt x="1360" y="8956"/>
                  </a:lnTo>
                  <a:lnTo>
                    <a:pt x="1277" y="8977"/>
                  </a:lnTo>
                  <a:lnTo>
                    <a:pt x="1214" y="8935"/>
                  </a:lnTo>
                  <a:lnTo>
                    <a:pt x="1067" y="8935"/>
                  </a:lnTo>
                  <a:lnTo>
                    <a:pt x="1026" y="8893"/>
                  </a:lnTo>
                  <a:lnTo>
                    <a:pt x="963" y="8935"/>
                  </a:lnTo>
                  <a:lnTo>
                    <a:pt x="1005" y="9019"/>
                  </a:lnTo>
                  <a:lnTo>
                    <a:pt x="942" y="9061"/>
                  </a:lnTo>
                  <a:lnTo>
                    <a:pt x="1026" y="9165"/>
                  </a:lnTo>
                  <a:lnTo>
                    <a:pt x="1214" y="9124"/>
                  </a:lnTo>
                  <a:lnTo>
                    <a:pt x="1235" y="9144"/>
                  </a:lnTo>
                  <a:lnTo>
                    <a:pt x="1151" y="9207"/>
                  </a:lnTo>
                  <a:lnTo>
                    <a:pt x="1214" y="9228"/>
                  </a:lnTo>
                  <a:lnTo>
                    <a:pt x="1339" y="9165"/>
                  </a:lnTo>
                  <a:lnTo>
                    <a:pt x="1423" y="9165"/>
                  </a:lnTo>
                  <a:lnTo>
                    <a:pt x="1381" y="9228"/>
                  </a:lnTo>
                  <a:lnTo>
                    <a:pt x="1214" y="9312"/>
                  </a:lnTo>
                  <a:lnTo>
                    <a:pt x="1151" y="9375"/>
                  </a:lnTo>
                  <a:lnTo>
                    <a:pt x="1026" y="9354"/>
                  </a:lnTo>
                  <a:lnTo>
                    <a:pt x="942" y="9228"/>
                  </a:lnTo>
                  <a:lnTo>
                    <a:pt x="900" y="9228"/>
                  </a:lnTo>
                  <a:lnTo>
                    <a:pt x="837" y="9270"/>
                  </a:lnTo>
                  <a:lnTo>
                    <a:pt x="753" y="9207"/>
                  </a:lnTo>
                  <a:lnTo>
                    <a:pt x="691" y="9249"/>
                  </a:lnTo>
                  <a:lnTo>
                    <a:pt x="628" y="9228"/>
                  </a:lnTo>
                  <a:lnTo>
                    <a:pt x="544" y="9270"/>
                  </a:lnTo>
                  <a:lnTo>
                    <a:pt x="586" y="9333"/>
                  </a:lnTo>
                  <a:lnTo>
                    <a:pt x="753" y="9354"/>
                  </a:lnTo>
                  <a:lnTo>
                    <a:pt x="858" y="9416"/>
                  </a:lnTo>
                  <a:lnTo>
                    <a:pt x="1005" y="9479"/>
                  </a:lnTo>
                  <a:lnTo>
                    <a:pt x="963" y="9584"/>
                  </a:lnTo>
                  <a:lnTo>
                    <a:pt x="1026" y="9668"/>
                  </a:lnTo>
                  <a:lnTo>
                    <a:pt x="921" y="9688"/>
                  </a:lnTo>
                  <a:lnTo>
                    <a:pt x="900" y="9668"/>
                  </a:lnTo>
                  <a:lnTo>
                    <a:pt x="900" y="9500"/>
                  </a:lnTo>
                  <a:lnTo>
                    <a:pt x="795" y="9479"/>
                  </a:lnTo>
                  <a:lnTo>
                    <a:pt x="691" y="9479"/>
                  </a:lnTo>
                  <a:lnTo>
                    <a:pt x="733" y="9563"/>
                  </a:lnTo>
                  <a:lnTo>
                    <a:pt x="712" y="9626"/>
                  </a:lnTo>
                  <a:lnTo>
                    <a:pt x="586" y="9542"/>
                  </a:lnTo>
                  <a:lnTo>
                    <a:pt x="481" y="9668"/>
                  </a:lnTo>
                  <a:lnTo>
                    <a:pt x="586" y="9730"/>
                  </a:lnTo>
                  <a:lnTo>
                    <a:pt x="502" y="9751"/>
                  </a:lnTo>
                  <a:lnTo>
                    <a:pt x="440" y="9772"/>
                  </a:lnTo>
                  <a:lnTo>
                    <a:pt x="398" y="9668"/>
                  </a:lnTo>
                  <a:lnTo>
                    <a:pt x="230" y="9647"/>
                  </a:lnTo>
                  <a:lnTo>
                    <a:pt x="293" y="9772"/>
                  </a:lnTo>
                  <a:lnTo>
                    <a:pt x="209" y="9793"/>
                  </a:lnTo>
                  <a:lnTo>
                    <a:pt x="189" y="9688"/>
                  </a:lnTo>
                  <a:lnTo>
                    <a:pt x="105" y="9626"/>
                  </a:lnTo>
                  <a:lnTo>
                    <a:pt x="63" y="9647"/>
                  </a:lnTo>
                  <a:lnTo>
                    <a:pt x="63" y="9688"/>
                  </a:lnTo>
                  <a:lnTo>
                    <a:pt x="168" y="9793"/>
                  </a:lnTo>
                  <a:lnTo>
                    <a:pt x="105" y="9856"/>
                  </a:lnTo>
                  <a:lnTo>
                    <a:pt x="168" y="9898"/>
                  </a:lnTo>
                  <a:lnTo>
                    <a:pt x="293" y="9877"/>
                  </a:lnTo>
                  <a:lnTo>
                    <a:pt x="481" y="9898"/>
                  </a:lnTo>
                  <a:lnTo>
                    <a:pt x="586" y="9981"/>
                  </a:lnTo>
                  <a:lnTo>
                    <a:pt x="733" y="9981"/>
                  </a:lnTo>
                  <a:lnTo>
                    <a:pt x="795" y="9940"/>
                  </a:lnTo>
                  <a:lnTo>
                    <a:pt x="858" y="9940"/>
                  </a:lnTo>
                  <a:lnTo>
                    <a:pt x="753" y="10023"/>
                  </a:lnTo>
                  <a:lnTo>
                    <a:pt x="607" y="10023"/>
                  </a:lnTo>
                  <a:lnTo>
                    <a:pt x="544" y="10065"/>
                  </a:lnTo>
                  <a:lnTo>
                    <a:pt x="377" y="9960"/>
                  </a:lnTo>
                  <a:lnTo>
                    <a:pt x="272" y="9981"/>
                  </a:lnTo>
                  <a:lnTo>
                    <a:pt x="209" y="9981"/>
                  </a:lnTo>
                  <a:lnTo>
                    <a:pt x="126" y="10023"/>
                  </a:lnTo>
                  <a:lnTo>
                    <a:pt x="0" y="10065"/>
                  </a:lnTo>
                  <a:lnTo>
                    <a:pt x="0" y="10107"/>
                  </a:lnTo>
                  <a:lnTo>
                    <a:pt x="189" y="10191"/>
                  </a:lnTo>
                  <a:lnTo>
                    <a:pt x="105" y="10274"/>
                  </a:lnTo>
                  <a:lnTo>
                    <a:pt x="209" y="10295"/>
                  </a:lnTo>
                  <a:lnTo>
                    <a:pt x="272" y="10253"/>
                  </a:lnTo>
                  <a:lnTo>
                    <a:pt x="419" y="10253"/>
                  </a:lnTo>
                  <a:lnTo>
                    <a:pt x="314" y="10316"/>
                  </a:lnTo>
                  <a:lnTo>
                    <a:pt x="126" y="10316"/>
                  </a:lnTo>
                  <a:lnTo>
                    <a:pt x="105" y="10358"/>
                  </a:lnTo>
                  <a:lnTo>
                    <a:pt x="63" y="10358"/>
                  </a:lnTo>
                  <a:lnTo>
                    <a:pt x="63" y="10379"/>
                  </a:lnTo>
                  <a:lnTo>
                    <a:pt x="126" y="10400"/>
                  </a:lnTo>
                  <a:lnTo>
                    <a:pt x="189" y="10400"/>
                  </a:lnTo>
                  <a:lnTo>
                    <a:pt x="105" y="10463"/>
                  </a:lnTo>
                  <a:lnTo>
                    <a:pt x="63" y="10484"/>
                  </a:lnTo>
                  <a:lnTo>
                    <a:pt x="63" y="10525"/>
                  </a:lnTo>
                  <a:lnTo>
                    <a:pt x="105" y="10546"/>
                  </a:lnTo>
                  <a:lnTo>
                    <a:pt x="168" y="10630"/>
                  </a:lnTo>
                  <a:lnTo>
                    <a:pt x="293" y="10630"/>
                  </a:lnTo>
                  <a:lnTo>
                    <a:pt x="335" y="10588"/>
                  </a:lnTo>
                  <a:lnTo>
                    <a:pt x="523" y="10546"/>
                  </a:lnTo>
                  <a:lnTo>
                    <a:pt x="649" y="10588"/>
                  </a:lnTo>
                  <a:lnTo>
                    <a:pt x="691" y="10609"/>
                  </a:lnTo>
                  <a:lnTo>
                    <a:pt x="753" y="10546"/>
                  </a:lnTo>
                  <a:lnTo>
                    <a:pt x="753" y="10484"/>
                  </a:lnTo>
                  <a:lnTo>
                    <a:pt x="837" y="10463"/>
                  </a:lnTo>
                  <a:lnTo>
                    <a:pt x="858" y="10525"/>
                  </a:lnTo>
                  <a:lnTo>
                    <a:pt x="963" y="10525"/>
                  </a:lnTo>
                  <a:lnTo>
                    <a:pt x="1067" y="10421"/>
                  </a:lnTo>
                  <a:lnTo>
                    <a:pt x="1130" y="10463"/>
                  </a:lnTo>
                  <a:lnTo>
                    <a:pt x="1130" y="10505"/>
                  </a:lnTo>
                  <a:lnTo>
                    <a:pt x="1046" y="10525"/>
                  </a:lnTo>
                  <a:lnTo>
                    <a:pt x="1151" y="10588"/>
                  </a:lnTo>
                  <a:lnTo>
                    <a:pt x="1214" y="10525"/>
                  </a:lnTo>
                  <a:lnTo>
                    <a:pt x="1214" y="10463"/>
                  </a:lnTo>
                  <a:lnTo>
                    <a:pt x="1277" y="10358"/>
                  </a:lnTo>
                  <a:lnTo>
                    <a:pt x="1256" y="10421"/>
                  </a:lnTo>
                  <a:lnTo>
                    <a:pt x="1339" y="10525"/>
                  </a:lnTo>
                  <a:lnTo>
                    <a:pt x="1277" y="10609"/>
                  </a:lnTo>
                  <a:lnTo>
                    <a:pt x="1130" y="10672"/>
                  </a:lnTo>
                  <a:lnTo>
                    <a:pt x="1046" y="10714"/>
                  </a:lnTo>
                  <a:lnTo>
                    <a:pt x="1109" y="10735"/>
                  </a:lnTo>
                  <a:lnTo>
                    <a:pt x="1046" y="10839"/>
                  </a:lnTo>
                  <a:lnTo>
                    <a:pt x="921" y="10839"/>
                  </a:lnTo>
                  <a:lnTo>
                    <a:pt x="921" y="10797"/>
                  </a:lnTo>
                  <a:lnTo>
                    <a:pt x="963" y="10735"/>
                  </a:lnTo>
                  <a:lnTo>
                    <a:pt x="942" y="10630"/>
                  </a:lnTo>
                  <a:lnTo>
                    <a:pt x="837" y="10609"/>
                  </a:lnTo>
                  <a:lnTo>
                    <a:pt x="733" y="10735"/>
                  </a:lnTo>
                  <a:lnTo>
                    <a:pt x="712" y="10797"/>
                  </a:lnTo>
                  <a:lnTo>
                    <a:pt x="628" y="10693"/>
                  </a:lnTo>
                  <a:lnTo>
                    <a:pt x="523" y="10672"/>
                  </a:lnTo>
                  <a:lnTo>
                    <a:pt x="419" y="10693"/>
                  </a:lnTo>
                  <a:lnTo>
                    <a:pt x="335" y="10672"/>
                  </a:lnTo>
                  <a:lnTo>
                    <a:pt x="209" y="10735"/>
                  </a:lnTo>
                  <a:lnTo>
                    <a:pt x="126" y="10735"/>
                  </a:lnTo>
                  <a:lnTo>
                    <a:pt x="63" y="10693"/>
                  </a:lnTo>
                  <a:lnTo>
                    <a:pt x="21" y="10693"/>
                  </a:lnTo>
                  <a:lnTo>
                    <a:pt x="63" y="10797"/>
                  </a:lnTo>
                  <a:lnTo>
                    <a:pt x="21" y="10839"/>
                  </a:lnTo>
                  <a:lnTo>
                    <a:pt x="84" y="10902"/>
                  </a:lnTo>
                  <a:lnTo>
                    <a:pt x="168" y="10881"/>
                  </a:lnTo>
                  <a:lnTo>
                    <a:pt x="209" y="10818"/>
                  </a:lnTo>
                  <a:lnTo>
                    <a:pt x="293" y="10818"/>
                  </a:lnTo>
                  <a:lnTo>
                    <a:pt x="209" y="10902"/>
                  </a:lnTo>
                  <a:lnTo>
                    <a:pt x="209" y="11007"/>
                  </a:lnTo>
                  <a:lnTo>
                    <a:pt x="168" y="11049"/>
                  </a:lnTo>
                  <a:lnTo>
                    <a:pt x="84" y="11007"/>
                  </a:lnTo>
                  <a:lnTo>
                    <a:pt x="126" y="11132"/>
                  </a:lnTo>
                  <a:lnTo>
                    <a:pt x="189" y="11195"/>
                  </a:lnTo>
                  <a:lnTo>
                    <a:pt x="335" y="11007"/>
                  </a:lnTo>
                  <a:lnTo>
                    <a:pt x="481" y="11049"/>
                  </a:lnTo>
                  <a:lnTo>
                    <a:pt x="419" y="11111"/>
                  </a:lnTo>
                  <a:lnTo>
                    <a:pt x="419" y="11195"/>
                  </a:lnTo>
                  <a:lnTo>
                    <a:pt x="293" y="11258"/>
                  </a:lnTo>
                  <a:lnTo>
                    <a:pt x="314" y="11300"/>
                  </a:lnTo>
                  <a:lnTo>
                    <a:pt x="398" y="11321"/>
                  </a:lnTo>
                  <a:lnTo>
                    <a:pt x="377" y="11404"/>
                  </a:lnTo>
                  <a:lnTo>
                    <a:pt x="419" y="11467"/>
                  </a:lnTo>
                  <a:lnTo>
                    <a:pt x="377" y="11572"/>
                  </a:lnTo>
                  <a:lnTo>
                    <a:pt x="419" y="11572"/>
                  </a:lnTo>
                  <a:lnTo>
                    <a:pt x="502" y="11446"/>
                  </a:lnTo>
                  <a:lnTo>
                    <a:pt x="586" y="11425"/>
                  </a:lnTo>
                  <a:lnTo>
                    <a:pt x="607" y="11300"/>
                  </a:lnTo>
                  <a:lnTo>
                    <a:pt x="816" y="11216"/>
                  </a:lnTo>
                  <a:lnTo>
                    <a:pt x="921" y="11216"/>
                  </a:lnTo>
                  <a:lnTo>
                    <a:pt x="1005" y="11195"/>
                  </a:lnTo>
                  <a:lnTo>
                    <a:pt x="942" y="11237"/>
                  </a:lnTo>
                  <a:lnTo>
                    <a:pt x="837" y="11321"/>
                  </a:lnTo>
                  <a:lnTo>
                    <a:pt x="837" y="11446"/>
                  </a:lnTo>
                  <a:lnTo>
                    <a:pt x="858" y="11530"/>
                  </a:lnTo>
                  <a:lnTo>
                    <a:pt x="795" y="11467"/>
                  </a:lnTo>
                  <a:lnTo>
                    <a:pt x="753" y="11341"/>
                  </a:lnTo>
                  <a:lnTo>
                    <a:pt x="712" y="11341"/>
                  </a:lnTo>
                  <a:lnTo>
                    <a:pt x="628" y="11467"/>
                  </a:lnTo>
                  <a:lnTo>
                    <a:pt x="586" y="11509"/>
                  </a:lnTo>
                  <a:lnTo>
                    <a:pt x="691" y="11530"/>
                  </a:lnTo>
                  <a:lnTo>
                    <a:pt x="586" y="11655"/>
                  </a:lnTo>
                  <a:lnTo>
                    <a:pt x="502" y="11655"/>
                  </a:lnTo>
                  <a:lnTo>
                    <a:pt x="481" y="11739"/>
                  </a:lnTo>
                  <a:lnTo>
                    <a:pt x="523" y="11760"/>
                  </a:lnTo>
                  <a:lnTo>
                    <a:pt x="691" y="11760"/>
                  </a:lnTo>
                  <a:lnTo>
                    <a:pt x="733" y="11823"/>
                  </a:lnTo>
                  <a:lnTo>
                    <a:pt x="607" y="11844"/>
                  </a:lnTo>
                  <a:lnTo>
                    <a:pt x="586" y="11885"/>
                  </a:lnTo>
                  <a:lnTo>
                    <a:pt x="544" y="11969"/>
                  </a:lnTo>
                  <a:lnTo>
                    <a:pt x="440" y="11885"/>
                  </a:lnTo>
                  <a:lnTo>
                    <a:pt x="398" y="11927"/>
                  </a:lnTo>
                  <a:lnTo>
                    <a:pt x="377" y="12032"/>
                  </a:lnTo>
                  <a:lnTo>
                    <a:pt x="335" y="11885"/>
                  </a:lnTo>
                  <a:lnTo>
                    <a:pt x="272" y="11948"/>
                  </a:lnTo>
                  <a:lnTo>
                    <a:pt x="168" y="12074"/>
                  </a:lnTo>
                  <a:lnTo>
                    <a:pt x="209" y="12178"/>
                  </a:lnTo>
                  <a:lnTo>
                    <a:pt x="335" y="12367"/>
                  </a:lnTo>
                  <a:lnTo>
                    <a:pt x="398" y="12262"/>
                  </a:lnTo>
                  <a:lnTo>
                    <a:pt x="419" y="12283"/>
                  </a:lnTo>
                  <a:lnTo>
                    <a:pt x="502" y="12262"/>
                  </a:lnTo>
                  <a:lnTo>
                    <a:pt x="481" y="12199"/>
                  </a:lnTo>
                  <a:lnTo>
                    <a:pt x="523" y="12095"/>
                  </a:lnTo>
                  <a:lnTo>
                    <a:pt x="649" y="12178"/>
                  </a:lnTo>
                  <a:lnTo>
                    <a:pt x="607" y="12241"/>
                  </a:lnTo>
                  <a:lnTo>
                    <a:pt x="649" y="12304"/>
                  </a:lnTo>
                  <a:lnTo>
                    <a:pt x="628" y="12388"/>
                  </a:lnTo>
                  <a:lnTo>
                    <a:pt x="586" y="12450"/>
                  </a:lnTo>
                  <a:lnTo>
                    <a:pt x="628" y="12597"/>
                  </a:lnTo>
                  <a:lnTo>
                    <a:pt x="691" y="12555"/>
                  </a:lnTo>
                  <a:lnTo>
                    <a:pt x="816" y="12513"/>
                  </a:lnTo>
                  <a:lnTo>
                    <a:pt x="900" y="12597"/>
                  </a:lnTo>
                  <a:lnTo>
                    <a:pt x="753" y="12597"/>
                  </a:lnTo>
                  <a:lnTo>
                    <a:pt x="712" y="12639"/>
                  </a:lnTo>
                  <a:lnTo>
                    <a:pt x="753" y="12722"/>
                  </a:lnTo>
                  <a:lnTo>
                    <a:pt x="753" y="12785"/>
                  </a:lnTo>
                  <a:lnTo>
                    <a:pt x="544" y="12618"/>
                  </a:lnTo>
                  <a:lnTo>
                    <a:pt x="481" y="12639"/>
                  </a:lnTo>
                  <a:lnTo>
                    <a:pt x="419" y="12597"/>
                  </a:lnTo>
                  <a:lnTo>
                    <a:pt x="314" y="12597"/>
                  </a:lnTo>
                  <a:lnTo>
                    <a:pt x="314" y="12701"/>
                  </a:lnTo>
                  <a:lnTo>
                    <a:pt x="272" y="12764"/>
                  </a:lnTo>
                  <a:lnTo>
                    <a:pt x="419" y="12994"/>
                  </a:lnTo>
                  <a:lnTo>
                    <a:pt x="523" y="13015"/>
                  </a:lnTo>
                  <a:lnTo>
                    <a:pt x="691" y="13141"/>
                  </a:lnTo>
                  <a:lnTo>
                    <a:pt x="900" y="13245"/>
                  </a:lnTo>
                  <a:lnTo>
                    <a:pt x="921" y="13308"/>
                  </a:lnTo>
                  <a:lnTo>
                    <a:pt x="858" y="13329"/>
                  </a:lnTo>
                  <a:lnTo>
                    <a:pt x="963" y="13413"/>
                  </a:lnTo>
                  <a:lnTo>
                    <a:pt x="1026" y="13392"/>
                  </a:lnTo>
                  <a:lnTo>
                    <a:pt x="1005" y="13287"/>
                  </a:lnTo>
                  <a:lnTo>
                    <a:pt x="1067" y="13287"/>
                  </a:lnTo>
                  <a:lnTo>
                    <a:pt x="1151" y="13329"/>
                  </a:lnTo>
                  <a:lnTo>
                    <a:pt x="1130" y="13350"/>
                  </a:lnTo>
                  <a:lnTo>
                    <a:pt x="1235" y="13497"/>
                  </a:lnTo>
                  <a:lnTo>
                    <a:pt x="1277" y="13434"/>
                  </a:lnTo>
                  <a:lnTo>
                    <a:pt x="1339" y="13455"/>
                  </a:lnTo>
                  <a:lnTo>
                    <a:pt x="1444" y="13413"/>
                  </a:lnTo>
                  <a:lnTo>
                    <a:pt x="1570" y="13308"/>
                  </a:lnTo>
                  <a:lnTo>
                    <a:pt x="1632" y="13287"/>
                  </a:lnTo>
                  <a:lnTo>
                    <a:pt x="1653" y="13225"/>
                  </a:lnTo>
                  <a:lnTo>
                    <a:pt x="1674" y="13245"/>
                  </a:lnTo>
                  <a:lnTo>
                    <a:pt x="1695" y="13329"/>
                  </a:lnTo>
                  <a:lnTo>
                    <a:pt x="1779" y="13329"/>
                  </a:lnTo>
                  <a:lnTo>
                    <a:pt x="1988" y="13120"/>
                  </a:lnTo>
                  <a:lnTo>
                    <a:pt x="1967" y="13078"/>
                  </a:lnTo>
                  <a:lnTo>
                    <a:pt x="1883" y="12932"/>
                  </a:lnTo>
                  <a:lnTo>
                    <a:pt x="2051" y="13036"/>
                  </a:lnTo>
                  <a:lnTo>
                    <a:pt x="2155" y="12911"/>
                  </a:lnTo>
                  <a:lnTo>
                    <a:pt x="2114" y="12890"/>
                  </a:lnTo>
                  <a:lnTo>
                    <a:pt x="2197" y="12827"/>
                  </a:lnTo>
                  <a:lnTo>
                    <a:pt x="2176" y="12764"/>
                  </a:lnTo>
                  <a:lnTo>
                    <a:pt x="2281" y="12701"/>
                  </a:lnTo>
                  <a:lnTo>
                    <a:pt x="2386" y="12681"/>
                  </a:lnTo>
                  <a:lnTo>
                    <a:pt x="2386" y="12597"/>
                  </a:lnTo>
                  <a:lnTo>
                    <a:pt x="2302" y="12492"/>
                  </a:lnTo>
                  <a:lnTo>
                    <a:pt x="2323" y="12409"/>
                  </a:lnTo>
                  <a:lnTo>
                    <a:pt x="2260" y="12304"/>
                  </a:lnTo>
                  <a:lnTo>
                    <a:pt x="2155" y="12241"/>
                  </a:lnTo>
                  <a:lnTo>
                    <a:pt x="2176" y="12157"/>
                  </a:lnTo>
                  <a:lnTo>
                    <a:pt x="2218" y="12178"/>
                  </a:lnTo>
                  <a:lnTo>
                    <a:pt x="2323" y="12304"/>
                  </a:lnTo>
                  <a:lnTo>
                    <a:pt x="2386" y="12471"/>
                  </a:lnTo>
                  <a:lnTo>
                    <a:pt x="2406" y="12492"/>
                  </a:lnTo>
                  <a:lnTo>
                    <a:pt x="2490" y="12513"/>
                  </a:lnTo>
                  <a:lnTo>
                    <a:pt x="2469" y="12576"/>
                  </a:lnTo>
                  <a:lnTo>
                    <a:pt x="2511" y="12639"/>
                  </a:lnTo>
                  <a:lnTo>
                    <a:pt x="2616" y="12597"/>
                  </a:lnTo>
                  <a:lnTo>
                    <a:pt x="2595" y="12513"/>
                  </a:lnTo>
                  <a:lnTo>
                    <a:pt x="2532" y="12492"/>
                  </a:lnTo>
                  <a:lnTo>
                    <a:pt x="2595" y="12409"/>
                  </a:lnTo>
                  <a:lnTo>
                    <a:pt x="2678" y="12492"/>
                  </a:lnTo>
                  <a:lnTo>
                    <a:pt x="2699" y="12555"/>
                  </a:lnTo>
                  <a:lnTo>
                    <a:pt x="2825" y="12409"/>
                  </a:lnTo>
                  <a:lnTo>
                    <a:pt x="2846" y="12283"/>
                  </a:lnTo>
                  <a:lnTo>
                    <a:pt x="2825" y="12178"/>
                  </a:lnTo>
                  <a:lnTo>
                    <a:pt x="2741" y="12157"/>
                  </a:lnTo>
                  <a:lnTo>
                    <a:pt x="2720" y="12074"/>
                  </a:lnTo>
                  <a:lnTo>
                    <a:pt x="2783" y="12053"/>
                  </a:lnTo>
                  <a:lnTo>
                    <a:pt x="2783" y="11990"/>
                  </a:lnTo>
                  <a:lnTo>
                    <a:pt x="2825" y="11990"/>
                  </a:lnTo>
                  <a:lnTo>
                    <a:pt x="2888" y="11948"/>
                  </a:lnTo>
                  <a:lnTo>
                    <a:pt x="2825" y="11865"/>
                  </a:lnTo>
                  <a:lnTo>
                    <a:pt x="2825" y="11760"/>
                  </a:lnTo>
                  <a:lnTo>
                    <a:pt x="2909" y="11718"/>
                  </a:lnTo>
                  <a:lnTo>
                    <a:pt x="2992" y="11781"/>
                  </a:lnTo>
                  <a:lnTo>
                    <a:pt x="2930" y="11885"/>
                  </a:lnTo>
                  <a:lnTo>
                    <a:pt x="2950" y="12032"/>
                  </a:lnTo>
                  <a:lnTo>
                    <a:pt x="2930" y="12095"/>
                  </a:lnTo>
                  <a:lnTo>
                    <a:pt x="2992" y="12199"/>
                  </a:lnTo>
                  <a:lnTo>
                    <a:pt x="3013" y="12283"/>
                  </a:lnTo>
                  <a:lnTo>
                    <a:pt x="3118" y="12409"/>
                  </a:lnTo>
                  <a:lnTo>
                    <a:pt x="3264" y="12409"/>
                  </a:lnTo>
                  <a:lnTo>
                    <a:pt x="3327" y="12450"/>
                  </a:lnTo>
                  <a:lnTo>
                    <a:pt x="3264" y="12492"/>
                  </a:lnTo>
                  <a:lnTo>
                    <a:pt x="3348" y="12555"/>
                  </a:lnTo>
                  <a:lnTo>
                    <a:pt x="3432" y="12639"/>
                  </a:lnTo>
                  <a:lnTo>
                    <a:pt x="3474" y="12555"/>
                  </a:lnTo>
                  <a:lnTo>
                    <a:pt x="3453" y="12178"/>
                  </a:lnTo>
                  <a:lnTo>
                    <a:pt x="3369" y="12032"/>
                  </a:lnTo>
                  <a:lnTo>
                    <a:pt x="3432" y="11948"/>
                  </a:lnTo>
                  <a:lnTo>
                    <a:pt x="3515" y="11885"/>
                  </a:lnTo>
                  <a:lnTo>
                    <a:pt x="3432" y="11781"/>
                  </a:lnTo>
                  <a:lnTo>
                    <a:pt x="3474" y="11718"/>
                  </a:lnTo>
                  <a:lnTo>
                    <a:pt x="3662" y="11676"/>
                  </a:lnTo>
                  <a:lnTo>
                    <a:pt x="3683" y="11593"/>
                  </a:lnTo>
                  <a:lnTo>
                    <a:pt x="3683" y="11467"/>
                  </a:lnTo>
                  <a:lnTo>
                    <a:pt x="3766" y="11321"/>
                  </a:lnTo>
                  <a:lnTo>
                    <a:pt x="3683" y="11195"/>
                  </a:lnTo>
                  <a:lnTo>
                    <a:pt x="3662" y="10923"/>
                  </a:lnTo>
                  <a:lnTo>
                    <a:pt x="3536" y="10714"/>
                  </a:lnTo>
                  <a:lnTo>
                    <a:pt x="3557" y="10609"/>
                  </a:lnTo>
                  <a:lnTo>
                    <a:pt x="3829" y="10525"/>
                  </a:lnTo>
                  <a:lnTo>
                    <a:pt x="3829" y="10358"/>
                  </a:lnTo>
                  <a:lnTo>
                    <a:pt x="3871" y="10212"/>
                  </a:lnTo>
                  <a:lnTo>
                    <a:pt x="3662" y="10002"/>
                  </a:lnTo>
                  <a:lnTo>
                    <a:pt x="3515" y="9898"/>
                  </a:lnTo>
                  <a:lnTo>
                    <a:pt x="3515" y="9688"/>
                  </a:lnTo>
                  <a:lnTo>
                    <a:pt x="3536" y="9479"/>
                  </a:lnTo>
                  <a:lnTo>
                    <a:pt x="3515" y="9249"/>
                  </a:lnTo>
                  <a:lnTo>
                    <a:pt x="3453" y="9103"/>
                  </a:lnTo>
                  <a:lnTo>
                    <a:pt x="3515" y="8914"/>
                  </a:lnTo>
                  <a:lnTo>
                    <a:pt x="3453" y="8621"/>
                  </a:lnTo>
                  <a:lnTo>
                    <a:pt x="3411" y="8308"/>
                  </a:lnTo>
                  <a:lnTo>
                    <a:pt x="3453" y="8077"/>
                  </a:lnTo>
                  <a:lnTo>
                    <a:pt x="3578" y="7847"/>
                  </a:lnTo>
                  <a:lnTo>
                    <a:pt x="3683" y="7764"/>
                  </a:lnTo>
                  <a:lnTo>
                    <a:pt x="3850" y="7784"/>
                  </a:lnTo>
                  <a:lnTo>
                    <a:pt x="4059" y="7805"/>
                  </a:lnTo>
                  <a:lnTo>
                    <a:pt x="4164" y="7680"/>
                  </a:lnTo>
                  <a:lnTo>
                    <a:pt x="4143" y="7450"/>
                  </a:lnTo>
                  <a:lnTo>
                    <a:pt x="4080" y="7366"/>
                  </a:lnTo>
                  <a:lnTo>
                    <a:pt x="4080" y="7240"/>
                  </a:lnTo>
                  <a:lnTo>
                    <a:pt x="4290" y="6738"/>
                  </a:lnTo>
                  <a:lnTo>
                    <a:pt x="4290" y="6487"/>
                  </a:lnTo>
                  <a:lnTo>
                    <a:pt x="4352" y="6215"/>
                  </a:lnTo>
                  <a:lnTo>
                    <a:pt x="4394" y="6069"/>
                  </a:lnTo>
                  <a:lnTo>
                    <a:pt x="4394" y="5901"/>
                  </a:lnTo>
                  <a:lnTo>
                    <a:pt x="4311" y="5818"/>
                  </a:lnTo>
                  <a:lnTo>
                    <a:pt x="4311" y="5692"/>
                  </a:lnTo>
                  <a:lnTo>
                    <a:pt x="4499" y="5587"/>
                  </a:lnTo>
                  <a:lnTo>
                    <a:pt x="4708" y="5567"/>
                  </a:lnTo>
                  <a:lnTo>
                    <a:pt x="4792" y="5483"/>
                  </a:lnTo>
                  <a:lnTo>
                    <a:pt x="4813" y="5357"/>
                  </a:lnTo>
                  <a:lnTo>
                    <a:pt x="4980" y="5064"/>
                  </a:lnTo>
                  <a:lnTo>
                    <a:pt x="5127" y="4855"/>
                  </a:lnTo>
                  <a:lnTo>
                    <a:pt x="5189" y="4730"/>
                  </a:lnTo>
                  <a:lnTo>
                    <a:pt x="5106" y="4541"/>
                  </a:lnTo>
                  <a:lnTo>
                    <a:pt x="5043" y="4458"/>
                  </a:lnTo>
                  <a:lnTo>
                    <a:pt x="5043" y="4206"/>
                  </a:lnTo>
                  <a:lnTo>
                    <a:pt x="5127" y="4186"/>
                  </a:lnTo>
                  <a:lnTo>
                    <a:pt x="5189" y="4081"/>
                  </a:lnTo>
                  <a:lnTo>
                    <a:pt x="5231" y="3934"/>
                  </a:lnTo>
                  <a:lnTo>
                    <a:pt x="5315" y="3893"/>
                  </a:lnTo>
                  <a:lnTo>
                    <a:pt x="5399" y="3704"/>
                  </a:lnTo>
                  <a:lnTo>
                    <a:pt x="5524" y="3600"/>
                  </a:lnTo>
                  <a:lnTo>
                    <a:pt x="5629" y="3683"/>
                  </a:lnTo>
                  <a:lnTo>
                    <a:pt x="5712" y="3725"/>
                  </a:lnTo>
                  <a:lnTo>
                    <a:pt x="5754" y="3725"/>
                  </a:lnTo>
                  <a:lnTo>
                    <a:pt x="5859" y="3621"/>
                  </a:lnTo>
                  <a:lnTo>
                    <a:pt x="5775" y="3516"/>
                  </a:lnTo>
                  <a:lnTo>
                    <a:pt x="5859" y="3474"/>
                  </a:lnTo>
                  <a:lnTo>
                    <a:pt x="5859" y="3390"/>
                  </a:lnTo>
                  <a:lnTo>
                    <a:pt x="5880" y="3349"/>
                  </a:lnTo>
                  <a:lnTo>
                    <a:pt x="5775" y="3181"/>
                  </a:lnTo>
                  <a:lnTo>
                    <a:pt x="5838" y="3160"/>
                  </a:lnTo>
                  <a:lnTo>
                    <a:pt x="6026" y="3160"/>
                  </a:lnTo>
                  <a:lnTo>
                    <a:pt x="6152" y="3077"/>
                  </a:lnTo>
                  <a:lnTo>
                    <a:pt x="6340" y="3139"/>
                  </a:lnTo>
                  <a:lnTo>
                    <a:pt x="6445" y="3202"/>
                  </a:lnTo>
                  <a:lnTo>
                    <a:pt x="6570" y="3223"/>
                  </a:lnTo>
                  <a:lnTo>
                    <a:pt x="6654" y="3286"/>
                  </a:lnTo>
                  <a:lnTo>
                    <a:pt x="6696" y="3265"/>
                  </a:lnTo>
                  <a:lnTo>
                    <a:pt x="6759" y="3307"/>
                  </a:lnTo>
                  <a:lnTo>
                    <a:pt x="6759" y="3160"/>
                  </a:lnTo>
                  <a:lnTo>
                    <a:pt x="6696" y="3077"/>
                  </a:lnTo>
                  <a:lnTo>
                    <a:pt x="6717" y="2888"/>
                  </a:lnTo>
                  <a:lnTo>
                    <a:pt x="6800" y="2846"/>
                  </a:lnTo>
                  <a:lnTo>
                    <a:pt x="6779" y="2700"/>
                  </a:lnTo>
                  <a:lnTo>
                    <a:pt x="6696" y="2658"/>
                  </a:lnTo>
                  <a:lnTo>
                    <a:pt x="6675" y="2554"/>
                  </a:lnTo>
                  <a:lnTo>
                    <a:pt x="6675" y="2554"/>
                  </a:lnTo>
                  <a:lnTo>
                    <a:pt x="6800" y="2616"/>
                  </a:lnTo>
                  <a:lnTo>
                    <a:pt x="6926" y="2574"/>
                  </a:lnTo>
                  <a:lnTo>
                    <a:pt x="6989" y="2554"/>
                  </a:lnTo>
                  <a:lnTo>
                    <a:pt x="7010" y="2533"/>
                  </a:lnTo>
                  <a:lnTo>
                    <a:pt x="7072" y="2533"/>
                  </a:lnTo>
                  <a:lnTo>
                    <a:pt x="7093" y="2512"/>
                  </a:lnTo>
                  <a:lnTo>
                    <a:pt x="7072" y="2428"/>
                  </a:lnTo>
                  <a:lnTo>
                    <a:pt x="7093" y="2323"/>
                  </a:lnTo>
                  <a:lnTo>
                    <a:pt x="7177" y="2261"/>
                  </a:lnTo>
                  <a:lnTo>
                    <a:pt x="7282" y="2261"/>
                  </a:lnTo>
                  <a:lnTo>
                    <a:pt x="7344" y="2407"/>
                  </a:lnTo>
                  <a:lnTo>
                    <a:pt x="7616" y="2616"/>
                  </a:lnTo>
                  <a:lnTo>
                    <a:pt x="7637" y="2742"/>
                  </a:lnTo>
                  <a:lnTo>
                    <a:pt x="7742" y="2846"/>
                  </a:lnTo>
                  <a:lnTo>
                    <a:pt x="7909" y="2930"/>
                  </a:lnTo>
                  <a:lnTo>
                    <a:pt x="8160" y="2930"/>
                  </a:lnTo>
                  <a:lnTo>
                    <a:pt x="8328" y="2784"/>
                  </a:lnTo>
                  <a:lnTo>
                    <a:pt x="8391" y="2700"/>
                  </a:lnTo>
                  <a:lnTo>
                    <a:pt x="8495" y="2700"/>
                  </a:lnTo>
                  <a:lnTo>
                    <a:pt x="8704" y="2846"/>
                  </a:lnTo>
                  <a:lnTo>
                    <a:pt x="8851" y="2867"/>
                  </a:lnTo>
                  <a:lnTo>
                    <a:pt x="8893" y="2742"/>
                  </a:lnTo>
                  <a:lnTo>
                    <a:pt x="8976" y="2679"/>
                  </a:lnTo>
                  <a:lnTo>
                    <a:pt x="9060" y="2616"/>
                  </a:lnTo>
                  <a:lnTo>
                    <a:pt x="9165" y="2616"/>
                  </a:lnTo>
                  <a:lnTo>
                    <a:pt x="9269" y="2554"/>
                  </a:lnTo>
                  <a:lnTo>
                    <a:pt x="9311" y="2470"/>
                  </a:lnTo>
                  <a:lnTo>
                    <a:pt x="9269" y="2365"/>
                  </a:lnTo>
                  <a:lnTo>
                    <a:pt x="9207" y="2219"/>
                  </a:lnTo>
                  <a:lnTo>
                    <a:pt x="9228" y="1905"/>
                  </a:lnTo>
                  <a:lnTo>
                    <a:pt x="9290" y="1821"/>
                  </a:lnTo>
                  <a:lnTo>
                    <a:pt x="9228" y="1717"/>
                  </a:lnTo>
                  <a:lnTo>
                    <a:pt x="9290" y="1696"/>
                  </a:lnTo>
                  <a:lnTo>
                    <a:pt x="9395" y="1570"/>
                  </a:lnTo>
                  <a:lnTo>
                    <a:pt x="9374" y="1507"/>
                  </a:lnTo>
                  <a:lnTo>
                    <a:pt x="9500" y="1424"/>
                  </a:lnTo>
                  <a:lnTo>
                    <a:pt x="9646" y="1486"/>
                  </a:lnTo>
                  <a:lnTo>
                    <a:pt x="9730" y="1466"/>
                  </a:lnTo>
                  <a:lnTo>
                    <a:pt x="9730" y="1403"/>
                  </a:lnTo>
                  <a:lnTo>
                    <a:pt x="9813" y="1298"/>
                  </a:lnTo>
                  <a:lnTo>
                    <a:pt x="10065" y="1298"/>
                  </a:lnTo>
                  <a:lnTo>
                    <a:pt x="10169" y="1382"/>
                  </a:lnTo>
                  <a:lnTo>
                    <a:pt x="10316" y="1528"/>
                  </a:lnTo>
                  <a:lnTo>
                    <a:pt x="10378" y="1633"/>
                  </a:lnTo>
                  <a:lnTo>
                    <a:pt x="10525" y="1654"/>
                  </a:lnTo>
                  <a:lnTo>
                    <a:pt x="10692" y="1696"/>
                  </a:lnTo>
                  <a:lnTo>
                    <a:pt x="10755" y="1800"/>
                  </a:lnTo>
                  <a:lnTo>
                    <a:pt x="10860" y="1905"/>
                  </a:lnTo>
                  <a:lnTo>
                    <a:pt x="10839" y="2030"/>
                  </a:lnTo>
                  <a:lnTo>
                    <a:pt x="10734" y="2177"/>
                  </a:lnTo>
                  <a:lnTo>
                    <a:pt x="10755" y="2428"/>
                  </a:lnTo>
                  <a:lnTo>
                    <a:pt x="10839" y="2428"/>
                  </a:lnTo>
                  <a:lnTo>
                    <a:pt x="10839" y="2219"/>
                  </a:lnTo>
                  <a:lnTo>
                    <a:pt x="10985" y="2051"/>
                  </a:lnTo>
                  <a:lnTo>
                    <a:pt x="11111" y="2030"/>
                  </a:lnTo>
                  <a:lnTo>
                    <a:pt x="11194" y="1926"/>
                  </a:lnTo>
                  <a:lnTo>
                    <a:pt x="11194" y="1779"/>
                  </a:lnTo>
                  <a:lnTo>
                    <a:pt x="11299" y="1738"/>
                  </a:lnTo>
                  <a:lnTo>
                    <a:pt x="11404" y="1800"/>
                  </a:lnTo>
                  <a:lnTo>
                    <a:pt x="11487" y="1717"/>
                  </a:lnTo>
                  <a:lnTo>
                    <a:pt x="11487" y="1591"/>
                  </a:lnTo>
                  <a:lnTo>
                    <a:pt x="11425" y="1591"/>
                  </a:lnTo>
                  <a:lnTo>
                    <a:pt x="11362" y="1507"/>
                  </a:lnTo>
                  <a:lnTo>
                    <a:pt x="11299" y="1507"/>
                  </a:lnTo>
                  <a:lnTo>
                    <a:pt x="11278" y="1528"/>
                  </a:lnTo>
                  <a:lnTo>
                    <a:pt x="11278" y="1612"/>
                  </a:lnTo>
                  <a:lnTo>
                    <a:pt x="11215" y="1570"/>
                  </a:lnTo>
                  <a:lnTo>
                    <a:pt x="11194" y="1507"/>
                  </a:lnTo>
                  <a:lnTo>
                    <a:pt x="11153" y="1507"/>
                  </a:lnTo>
                  <a:lnTo>
                    <a:pt x="11153" y="1570"/>
                  </a:lnTo>
                  <a:lnTo>
                    <a:pt x="11111" y="1696"/>
                  </a:lnTo>
                  <a:lnTo>
                    <a:pt x="11090" y="1654"/>
                  </a:lnTo>
                  <a:lnTo>
                    <a:pt x="11048" y="1591"/>
                  </a:lnTo>
                  <a:lnTo>
                    <a:pt x="10964" y="1633"/>
                  </a:lnTo>
                  <a:lnTo>
                    <a:pt x="10943" y="1696"/>
                  </a:lnTo>
                  <a:lnTo>
                    <a:pt x="10901" y="1612"/>
                  </a:lnTo>
                  <a:lnTo>
                    <a:pt x="10881" y="1486"/>
                  </a:lnTo>
                  <a:lnTo>
                    <a:pt x="10839" y="1486"/>
                  </a:lnTo>
                  <a:lnTo>
                    <a:pt x="10776" y="1361"/>
                  </a:lnTo>
                  <a:lnTo>
                    <a:pt x="10734" y="1319"/>
                  </a:lnTo>
                  <a:lnTo>
                    <a:pt x="10650" y="1319"/>
                  </a:lnTo>
                  <a:lnTo>
                    <a:pt x="10567" y="1298"/>
                  </a:lnTo>
                  <a:lnTo>
                    <a:pt x="10420" y="1277"/>
                  </a:lnTo>
                  <a:lnTo>
                    <a:pt x="10357" y="1193"/>
                  </a:lnTo>
                  <a:lnTo>
                    <a:pt x="10378" y="1173"/>
                  </a:lnTo>
                  <a:lnTo>
                    <a:pt x="10546" y="1214"/>
                  </a:lnTo>
                  <a:lnTo>
                    <a:pt x="10692" y="1193"/>
                  </a:lnTo>
                  <a:lnTo>
                    <a:pt x="10797" y="1214"/>
                  </a:lnTo>
                  <a:lnTo>
                    <a:pt x="11048" y="1256"/>
                  </a:lnTo>
                  <a:lnTo>
                    <a:pt x="11194" y="1193"/>
                  </a:lnTo>
                  <a:lnTo>
                    <a:pt x="11299" y="984"/>
                  </a:lnTo>
                  <a:lnTo>
                    <a:pt x="11508" y="942"/>
                  </a:lnTo>
                  <a:lnTo>
                    <a:pt x="11613" y="859"/>
                  </a:lnTo>
                  <a:lnTo>
                    <a:pt x="11613" y="838"/>
                  </a:lnTo>
                  <a:lnTo>
                    <a:pt x="11529" y="796"/>
                  </a:lnTo>
                  <a:lnTo>
                    <a:pt x="11508" y="754"/>
                  </a:lnTo>
                  <a:lnTo>
                    <a:pt x="11425" y="733"/>
                  </a:lnTo>
                  <a:lnTo>
                    <a:pt x="11320" y="754"/>
                  </a:lnTo>
                  <a:lnTo>
                    <a:pt x="11194" y="608"/>
                  </a:lnTo>
                  <a:lnTo>
                    <a:pt x="11111" y="608"/>
                  </a:lnTo>
                  <a:lnTo>
                    <a:pt x="11006" y="733"/>
                  </a:lnTo>
                  <a:lnTo>
                    <a:pt x="10964" y="733"/>
                  </a:lnTo>
                  <a:lnTo>
                    <a:pt x="10943" y="691"/>
                  </a:lnTo>
                  <a:lnTo>
                    <a:pt x="11048" y="649"/>
                  </a:lnTo>
                  <a:lnTo>
                    <a:pt x="11048" y="566"/>
                  </a:lnTo>
                  <a:lnTo>
                    <a:pt x="10943" y="524"/>
                  </a:lnTo>
                  <a:lnTo>
                    <a:pt x="10901" y="482"/>
                  </a:lnTo>
                  <a:lnTo>
                    <a:pt x="10839" y="482"/>
                  </a:lnTo>
                  <a:lnTo>
                    <a:pt x="10776" y="608"/>
                  </a:lnTo>
                  <a:lnTo>
                    <a:pt x="10734" y="608"/>
                  </a:lnTo>
                  <a:lnTo>
                    <a:pt x="10734" y="524"/>
                  </a:lnTo>
                  <a:lnTo>
                    <a:pt x="10671" y="545"/>
                  </a:lnTo>
                  <a:lnTo>
                    <a:pt x="10650" y="587"/>
                  </a:lnTo>
                  <a:lnTo>
                    <a:pt x="10588" y="587"/>
                  </a:lnTo>
                  <a:lnTo>
                    <a:pt x="10567" y="545"/>
                  </a:lnTo>
                  <a:lnTo>
                    <a:pt x="10650" y="482"/>
                  </a:lnTo>
                  <a:lnTo>
                    <a:pt x="10650" y="419"/>
                  </a:lnTo>
                  <a:lnTo>
                    <a:pt x="10546" y="357"/>
                  </a:lnTo>
                  <a:lnTo>
                    <a:pt x="10420" y="357"/>
                  </a:lnTo>
                  <a:lnTo>
                    <a:pt x="10357" y="377"/>
                  </a:lnTo>
                  <a:lnTo>
                    <a:pt x="10337" y="545"/>
                  </a:lnTo>
                  <a:lnTo>
                    <a:pt x="10253" y="587"/>
                  </a:lnTo>
                  <a:lnTo>
                    <a:pt x="10253" y="649"/>
                  </a:lnTo>
                  <a:lnTo>
                    <a:pt x="10316" y="796"/>
                  </a:lnTo>
                  <a:lnTo>
                    <a:pt x="10316" y="880"/>
                  </a:lnTo>
                  <a:lnTo>
                    <a:pt x="10253" y="942"/>
                  </a:lnTo>
                  <a:lnTo>
                    <a:pt x="10211" y="838"/>
                  </a:lnTo>
                  <a:lnTo>
                    <a:pt x="10127" y="838"/>
                  </a:lnTo>
                  <a:lnTo>
                    <a:pt x="10127" y="859"/>
                  </a:lnTo>
                  <a:lnTo>
                    <a:pt x="10023" y="838"/>
                  </a:lnTo>
                  <a:lnTo>
                    <a:pt x="9897" y="901"/>
                  </a:lnTo>
                  <a:lnTo>
                    <a:pt x="9897" y="901"/>
                  </a:lnTo>
                  <a:lnTo>
                    <a:pt x="10002" y="754"/>
                  </a:lnTo>
                  <a:lnTo>
                    <a:pt x="10065" y="733"/>
                  </a:lnTo>
                  <a:lnTo>
                    <a:pt x="10127" y="608"/>
                  </a:lnTo>
                  <a:lnTo>
                    <a:pt x="10127" y="566"/>
                  </a:lnTo>
                  <a:lnTo>
                    <a:pt x="10065" y="566"/>
                  </a:lnTo>
                  <a:lnTo>
                    <a:pt x="9960" y="649"/>
                  </a:lnTo>
                  <a:lnTo>
                    <a:pt x="9897" y="649"/>
                  </a:lnTo>
                  <a:lnTo>
                    <a:pt x="9918" y="587"/>
                  </a:lnTo>
                  <a:lnTo>
                    <a:pt x="10002" y="524"/>
                  </a:lnTo>
                  <a:lnTo>
                    <a:pt x="10002" y="482"/>
                  </a:lnTo>
                  <a:lnTo>
                    <a:pt x="9897" y="461"/>
                  </a:lnTo>
                  <a:lnTo>
                    <a:pt x="9855" y="419"/>
                  </a:lnTo>
                  <a:lnTo>
                    <a:pt x="9960" y="377"/>
                  </a:lnTo>
                  <a:lnTo>
                    <a:pt x="10002" y="419"/>
                  </a:lnTo>
                  <a:lnTo>
                    <a:pt x="10127" y="419"/>
                  </a:lnTo>
                  <a:lnTo>
                    <a:pt x="10169" y="231"/>
                  </a:lnTo>
                  <a:lnTo>
                    <a:pt x="10169" y="168"/>
                  </a:lnTo>
                  <a:lnTo>
                    <a:pt x="10044" y="210"/>
                  </a:lnTo>
                  <a:lnTo>
                    <a:pt x="10002" y="147"/>
                  </a:lnTo>
                  <a:lnTo>
                    <a:pt x="10023" y="64"/>
                  </a:lnTo>
                  <a:lnTo>
                    <a:pt x="10002" y="1"/>
                  </a:lnTo>
                  <a:lnTo>
                    <a:pt x="9918" y="64"/>
                  </a:lnTo>
                  <a:lnTo>
                    <a:pt x="9855" y="64"/>
                  </a:lnTo>
                  <a:lnTo>
                    <a:pt x="979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8" name="Google Shape;9258;p65"/>
            <p:cNvSpPr/>
            <p:nvPr/>
          </p:nvSpPr>
          <p:spPr>
            <a:xfrm>
              <a:off x="3810372" y="2589242"/>
              <a:ext cx="68528" cy="147786"/>
            </a:xfrm>
            <a:custGeom>
              <a:avLst/>
              <a:gdLst/>
              <a:ahLst/>
              <a:cxnLst/>
              <a:rect l="l" t="t" r="r" b="b"/>
              <a:pathLst>
                <a:path w="5755" h="12995" extrusionOk="0">
                  <a:moveTo>
                    <a:pt x="3788" y="1"/>
                  </a:moveTo>
                  <a:lnTo>
                    <a:pt x="3725" y="21"/>
                  </a:lnTo>
                  <a:lnTo>
                    <a:pt x="3599" y="63"/>
                  </a:lnTo>
                  <a:lnTo>
                    <a:pt x="3474" y="1"/>
                  </a:lnTo>
                  <a:lnTo>
                    <a:pt x="3474" y="1"/>
                  </a:lnTo>
                  <a:lnTo>
                    <a:pt x="3495" y="105"/>
                  </a:lnTo>
                  <a:lnTo>
                    <a:pt x="3578" y="147"/>
                  </a:lnTo>
                  <a:lnTo>
                    <a:pt x="3599" y="293"/>
                  </a:lnTo>
                  <a:lnTo>
                    <a:pt x="3516" y="335"/>
                  </a:lnTo>
                  <a:lnTo>
                    <a:pt x="3495" y="524"/>
                  </a:lnTo>
                  <a:lnTo>
                    <a:pt x="3558" y="607"/>
                  </a:lnTo>
                  <a:lnTo>
                    <a:pt x="3558" y="754"/>
                  </a:lnTo>
                  <a:lnTo>
                    <a:pt x="3495" y="712"/>
                  </a:lnTo>
                  <a:lnTo>
                    <a:pt x="3453" y="733"/>
                  </a:lnTo>
                  <a:lnTo>
                    <a:pt x="3369" y="670"/>
                  </a:lnTo>
                  <a:lnTo>
                    <a:pt x="3244" y="649"/>
                  </a:lnTo>
                  <a:lnTo>
                    <a:pt x="3139" y="586"/>
                  </a:lnTo>
                  <a:lnTo>
                    <a:pt x="2951" y="524"/>
                  </a:lnTo>
                  <a:lnTo>
                    <a:pt x="2825" y="607"/>
                  </a:lnTo>
                  <a:lnTo>
                    <a:pt x="2637" y="607"/>
                  </a:lnTo>
                  <a:lnTo>
                    <a:pt x="2574" y="628"/>
                  </a:lnTo>
                  <a:lnTo>
                    <a:pt x="2679" y="796"/>
                  </a:lnTo>
                  <a:lnTo>
                    <a:pt x="2658" y="837"/>
                  </a:lnTo>
                  <a:lnTo>
                    <a:pt x="2658" y="921"/>
                  </a:lnTo>
                  <a:lnTo>
                    <a:pt x="2574" y="963"/>
                  </a:lnTo>
                  <a:lnTo>
                    <a:pt x="2658" y="1068"/>
                  </a:lnTo>
                  <a:lnTo>
                    <a:pt x="2553" y="1172"/>
                  </a:lnTo>
                  <a:lnTo>
                    <a:pt x="2511" y="1172"/>
                  </a:lnTo>
                  <a:lnTo>
                    <a:pt x="2428" y="1130"/>
                  </a:lnTo>
                  <a:lnTo>
                    <a:pt x="2323" y="1047"/>
                  </a:lnTo>
                  <a:lnTo>
                    <a:pt x="2198" y="1151"/>
                  </a:lnTo>
                  <a:lnTo>
                    <a:pt x="2114" y="1340"/>
                  </a:lnTo>
                  <a:lnTo>
                    <a:pt x="2030" y="1381"/>
                  </a:lnTo>
                  <a:lnTo>
                    <a:pt x="1988" y="1528"/>
                  </a:lnTo>
                  <a:lnTo>
                    <a:pt x="1926" y="1633"/>
                  </a:lnTo>
                  <a:lnTo>
                    <a:pt x="1842" y="1653"/>
                  </a:lnTo>
                  <a:lnTo>
                    <a:pt x="1842" y="1905"/>
                  </a:lnTo>
                  <a:lnTo>
                    <a:pt x="1905" y="1988"/>
                  </a:lnTo>
                  <a:lnTo>
                    <a:pt x="1988" y="2177"/>
                  </a:lnTo>
                  <a:lnTo>
                    <a:pt x="1926" y="2302"/>
                  </a:lnTo>
                  <a:lnTo>
                    <a:pt x="1779" y="2511"/>
                  </a:lnTo>
                  <a:lnTo>
                    <a:pt x="1612" y="2804"/>
                  </a:lnTo>
                  <a:lnTo>
                    <a:pt x="1591" y="2930"/>
                  </a:lnTo>
                  <a:lnTo>
                    <a:pt x="1507" y="3014"/>
                  </a:lnTo>
                  <a:lnTo>
                    <a:pt x="1298" y="3034"/>
                  </a:lnTo>
                  <a:lnTo>
                    <a:pt x="1110" y="3139"/>
                  </a:lnTo>
                  <a:lnTo>
                    <a:pt x="1110" y="3265"/>
                  </a:lnTo>
                  <a:lnTo>
                    <a:pt x="1193" y="3348"/>
                  </a:lnTo>
                  <a:lnTo>
                    <a:pt x="1193" y="3516"/>
                  </a:lnTo>
                  <a:lnTo>
                    <a:pt x="1151" y="3662"/>
                  </a:lnTo>
                  <a:lnTo>
                    <a:pt x="1089" y="3934"/>
                  </a:lnTo>
                  <a:lnTo>
                    <a:pt x="1089" y="4185"/>
                  </a:lnTo>
                  <a:lnTo>
                    <a:pt x="879" y="4687"/>
                  </a:lnTo>
                  <a:lnTo>
                    <a:pt x="879" y="4813"/>
                  </a:lnTo>
                  <a:lnTo>
                    <a:pt x="942" y="4897"/>
                  </a:lnTo>
                  <a:lnTo>
                    <a:pt x="963" y="5127"/>
                  </a:lnTo>
                  <a:lnTo>
                    <a:pt x="858" y="5252"/>
                  </a:lnTo>
                  <a:lnTo>
                    <a:pt x="649" y="5231"/>
                  </a:lnTo>
                  <a:lnTo>
                    <a:pt x="482" y="5211"/>
                  </a:lnTo>
                  <a:lnTo>
                    <a:pt x="377" y="5294"/>
                  </a:lnTo>
                  <a:lnTo>
                    <a:pt x="252" y="5524"/>
                  </a:lnTo>
                  <a:lnTo>
                    <a:pt x="210" y="5755"/>
                  </a:lnTo>
                  <a:lnTo>
                    <a:pt x="252" y="6068"/>
                  </a:lnTo>
                  <a:lnTo>
                    <a:pt x="314" y="6361"/>
                  </a:lnTo>
                  <a:lnTo>
                    <a:pt x="252" y="6550"/>
                  </a:lnTo>
                  <a:lnTo>
                    <a:pt x="314" y="6696"/>
                  </a:lnTo>
                  <a:lnTo>
                    <a:pt x="335" y="6926"/>
                  </a:lnTo>
                  <a:lnTo>
                    <a:pt x="314" y="7135"/>
                  </a:lnTo>
                  <a:lnTo>
                    <a:pt x="314" y="7345"/>
                  </a:lnTo>
                  <a:lnTo>
                    <a:pt x="461" y="7449"/>
                  </a:lnTo>
                  <a:lnTo>
                    <a:pt x="670" y="7659"/>
                  </a:lnTo>
                  <a:lnTo>
                    <a:pt x="628" y="7805"/>
                  </a:lnTo>
                  <a:lnTo>
                    <a:pt x="628" y="7972"/>
                  </a:lnTo>
                  <a:lnTo>
                    <a:pt x="356" y="8056"/>
                  </a:lnTo>
                  <a:lnTo>
                    <a:pt x="335" y="8161"/>
                  </a:lnTo>
                  <a:lnTo>
                    <a:pt x="461" y="8370"/>
                  </a:lnTo>
                  <a:lnTo>
                    <a:pt x="482" y="8642"/>
                  </a:lnTo>
                  <a:lnTo>
                    <a:pt x="565" y="8768"/>
                  </a:lnTo>
                  <a:lnTo>
                    <a:pt x="482" y="8914"/>
                  </a:lnTo>
                  <a:lnTo>
                    <a:pt x="482" y="9040"/>
                  </a:lnTo>
                  <a:lnTo>
                    <a:pt x="461" y="9123"/>
                  </a:lnTo>
                  <a:lnTo>
                    <a:pt x="273" y="9165"/>
                  </a:lnTo>
                  <a:lnTo>
                    <a:pt x="231" y="9228"/>
                  </a:lnTo>
                  <a:lnTo>
                    <a:pt x="314" y="9332"/>
                  </a:lnTo>
                  <a:lnTo>
                    <a:pt x="231" y="9395"/>
                  </a:lnTo>
                  <a:lnTo>
                    <a:pt x="168" y="9479"/>
                  </a:lnTo>
                  <a:lnTo>
                    <a:pt x="252" y="9625"/>
                  </a:lnTo>
                  <a:lnTo>
                    <a:pt x="273" y="10002"/>
                  </a:lnTo>
                  <a:lnTo>
                    <a:pt x="231" y="10086"/>
                  </a:lnTo>
                  <a:lnTo>
                    <a:pt x="147" y="10002"/>
                  </a:lnTo>
                  <a:lnTo>
                    <a:pt x="63" y="9939"/>
                  </a:lnTo>
                  <a:lnTo>
                    <a:pt x="63" y="9960"/>
                  </a:lnTo>
                  <a:lnTo>
                    <a:pt x="1" y="10023"/>
                  </a:lnTo>
                  <a:lnTo>
                    <a:pt x="21" y="10253"/>
                  </a:lnTo>
                  <a:lnTo>
                    <a:pt x="42" y="10337"/>
                  </a:lnTo>
                  <a:lnTo>
                    <a:pt x="63" y="10525"/>
                  </a:lnTo>
                  <a:lnTo>
                    <a:pt x="147" y="10546"/>
                  </a:lnTo>
                  <a:lnTo>
                    <a:pt x="168" y="10588"/>
                  </a:lnTo>
                  <a:lnTo>
                    <a:pt x="147" y="10734"/>
                  </a:lnTo>
                  <a:lnTo>
                    <a:pt x="273" y="10672"/>
                  </a:lnTo>
                  <a:lnTo>
                    <a:pt x="210" y="10567"/>
                  </a:lnTo>
                  <a:lnTo>
                    <a:pt x="231" y="10483"/>
                  </a:lnTo>
                  <a:lnTo>
                    <a:pt x="273" y="10483"/>
                  </a:lnTo>
                  <a:lnTo>
                    <a:pt x="252" y="10546"/>
                  </a:lnTo>
                  <a:lnTo>
                    <a:pt x="335" y="10588"/>
                  </a:lnTo>
                  <a:lnTo>
                    <a:pt x="377" y="10672"/>
                  </a:lnTo>
                  <a:lnTo>
                    <a:pt x="252" y="10755"/>
                  </a:lnTo>
                  <a:lnTo>
                    <a:pt x="231" y="10860"/>
                  </a:lnTo>
                  <a:lnTo>
                    <a:pt x="273" y="10944"/>
                  </a:lnTo>
                  <a:lnTo>
                    <a:pt x="252" y="11069"/>
                  </a:lnTo>
                  <a:lnTo>
                    <a:pt x="210" y="11111"/>
                  </a:lnTo>
                  <a:lnTo>
                    <a:pt x="273" y="11216"/>
                  </a:lnTo>
                  <a:lnTo>
                    <a:pt x="356" y="11257"/>
                  </a:lnTo>
                  <a:lnTo>
                    <a:pt x="440" y="11383"/>
                  </a:lnTo>
                  <a:lnTo>
                    <a:pt x="482" y="11425"/>
                  </a:lnTo>
                  <a:lnTo>
                    <a:pt x="586" y="11634"/>
                  </a:lnTo>
                  <a:lnTo>
                    <a:pt x="586" y="11801"/>
                  </a:lnTo>
                  <a:lnTo>
                    <a:pt x="733" y="11843"/>
                  </a:lnTo>
                  <a:lnTo>
                    <a:pt x="754" y="11948"/>
                  </a:lnTo>
                  <a:lnTo>
                    <a:pt x="858" y="12094"/>
                  </a:lnTo>
                  <a:lnTo>
                    <a:pt x="984" y="12011"/>
                  </a:lnTo>
                  <a:lnTo>
                    <a:pt x="1005" y="12136"/>
                  </a:lnTo>
                  <a:lnTo>
                    <a:pt x="942" y="12304"/>
                  </a:lnTo>
                  <a:lnTo>
                    <a:pt x="775" y="12325"/>
                  </a:lnTo>
                  <a:lnTo>
                    <a:pt x="754" y="12366"/>
                  </a:lnTo>
                  <a:lnTo>
                    <a:pt x="838" y="12429"/>
                  </a:lnTo>
                  <a:lnTo>
                    <a:pt x="858" y="12534"/>
                  </a:lnTo>
                  <a:lnTo>
                    <a:pt x="984" y="12555"/>
                  </a:lnTo>
                  <a:lnTo>
                    <a:pt x="1047" y="12848"/>
                  </a:lnTo>
                  <a:lnTo>
                    <a:pt x="963" y="12952"/>
                  </a:lnTo>
                  <a:lnTo>
                    <a:pt x="1005" y="12994"/>
                  </a:lnTo>
                  <a:lnTo>
                    <a:pt x="1151" y="12994"/>
                  </a:lnTo>
                  <a:lnTo>
                    <a:pt x="1423" y="12931"/>
                  </a:lnTo>
                  <a:lnTo>
                    <a:pt x="1570" y="12973"/>
                  </a:lnTo>
                  <a:lnTo>
                    <a:pt x="1695" y="12869"/>
                  </a:lnTo>
                  <a:lnTo>
                    <a:pt x="1674" y="12764"/>
                  </a:lnTo>
                  <a:lnTo>
                    <a:pt x="1612" y="12701"/>
                  </a:lnTo>
                  <a:lnTo>
                    <a:pt x="1695" y="12534"/>
                  </a:lnTo>
                  <a:lnTo>
                    <a:pt x="1884" y="12513"/>
                  </a:lnTo>
                  <a:lnTo>
                    <a:pt x="1905" y="12325"/>
                  </a:lnTo>
                  <a:lnTo>
                    <a:pt x="1926" y="12408"/>
                  </a:lnTo>
                  <a:lnTo>
                    <a:pt x="2135" y="12450"/>
                  </a:lnTo>
                  <a:lnTo>
                    <a:pt x="2260" y="12366"/>
                  </a:lnTo>
                  <a:lnTo>
                    <a:pt x="2365" y="12429"/>
                  </a:lnTo>
                  <a:lnTo>
                    <a:pt x="2449" y="12513"/>
                  </a:lnTo>
                  <a:lnTo>
                    <a:pt x="2553" y="12345"/>
                  </a:lnTo>
                  <a:lnTo>
                    <a:pt x="2616" y="12115"/>
                  </a:lnTo>
                  <a:lnTo>
                    <a:pt x="2679" y="12032"/>
                  </a:lnTo>
                  <a:lnTo>
                    <a:pt x="2721" y="11739"/>
                  </a:lnTo>
                  <a:lnTo>
                    <a:pt x="2762" y="11634"/>
                  </a:lnTo>
                  <a:lnTo>
                    <a:pt x="2658" y="11571"/>
                  </a:lnTo>
                  <a:lnTo>
                    <a:pt x="2679" y="11467"/>
                  </a:lnTo>
                  <a:lnTo>
                    <a:pt x="2783" y="11320"/>
                  </a:lnTo>
                  <a:lnTo>
                    <a:pt x="2679" y="11216"/>
                  </a:lnTo>
                  <a:lnTo>
                    <a:pt x="2783" y="11111"/>
                  </a:lnTo>
                  <a:lnTo>
                    <a:pt x="2658" y="11048"/>
                  </a:lnTo>
                  <a:lnTo>
                    <a:pt x="2721" y="10965"/>
                  </a:lnTo>
                  <a:lnTo>
                    <a:pt x="2658" y="10839"/>
                  </a:lnTo>
                  <a:lnTo>
                    <a:pt x="2762" y="10881"/>
                  </a:lnTo>
                  <a:lnTo>
                    <a:pt x="2930" y="10860"/>
                  </a:lnTo>
                  <a:lnTo>
                    <a:pt x="2783" y="10755"/>
                  </a:lnTo>
                  <a:lnTo>
                    <a:pt x="2846" y="10609"/>
                  </a:lnTo>
                  <a:lnTo>
                    <a:pt x="2846" y="10546"/>
                  </a:lnTo>
                  <a:lnTo>
                    <a:pt x="2658" y="10483"/>
                  </a:lnTo>
                  <a:lnTo>
                    <a:pt x="2888" y="10483"/>
                  </a:lnTo>
                  <a:lnTo>
                    <a:pt x="2762" y="10358"/>
                  </a:lnTo>
                  <a:lnTo>
                    <a:pt x="2679" y="10358"/>
                  </a:lnTo>
                  <a:lnTo>
                    <a:pt x="2742" y="10274"/>
                  </a:lnTo>
                  <a:lnTo>
                    <a:pt x="2783" y="10274"/>
                  </a:lnTo>
                  <a:lnTo>
                    <a:pt x="2825" y="10316"/>
                  </a:lnTo>
                  <a:lnTo>
                    <a:pt x="2888" y="10232"/>
                  </a:lnTo>
                  <a:lnTo>
                    <a:pt x="2867" y="10148"/>
                  </a:lnTo>
                  <a:lnTo>
                    <a:pt x="2972" y="10232"/>
                  </a:lnTo>
                  <a:lnTo>
                    <a:pt x="2993" y="10128"/>
                  </a:lnTo>
                  <a:lnTo>
                    <a:pt x="3076" y="10023"/>
                  </a:lnTo>
                  <a:lnTo>
                    <a:pt x="3160" y="10023"/>
                  </a:lnTo>
                  <a:lnTo>
                    <a:pt x="3139" y="9939"/>
                  </a:lnTo>
                  <a:lnTo>
                    <a:pt x="3181" y="9897"/>
                  </a:lnTo>
                  <a:lnTo>
                    <a:pt x="3202" y="9939"/>
                  </a:lnTo>
                  <a:lnTo>
                    <a:pt x="3181" y="10044"/>
                  </a:lnTo>
                  <a:lnTo>
                    <a:pt x="3265" y="10044"/>
                  </a:lnTo>
                  <a:lnTo>
                    <a:pt x="3369" y="9897"/>
                  </a:lnTo>
                  <a:lnTo>
                    <a:pt x="3453" y="9897"/>
                  </a:lnTo>
                  <a:lnTo>
                    <a:pt x="3516" y="9835"/>
                  </a:lnTo>
                  <a:lnTo>
                    <a:pt x="3495" y="9730"/>
                  </a:lnTo>
                  <a:lnTo>
                    <a:pt x="3411" y="9646"/>
                  </a:lnTo>
                  <a:lnTo>
                    <a:pt x="3286" y="9625"/>
                  </a:lnTo>
                  <a:lnTo>
                    <a:pt x="3181" y="9688"/>
                  </a:lnTo>
                  <a:lnTo>
                    <a:pt x="3139" y="9646"/>
                  </a:lnTo>
                  <a:lnTo>
                    <a:pt x="3055" y="9709"/>
                  </a:lnTo>
                  <a:lnTo>
                    <a:pt x="2972" y="9604"/>
                  </a:lnTo>
                  <a:lnTo>
                    <a:pt x="2846" y="9563"/>
                  </a:lnTo>
                  <a:lnTo>
                    <a:pt x="2762" y="9521"/>
                  </a:lnTo>
                  <a:lnTo>
                    <a:pt x="2616" y="9542"/>
                  </a:lnTo>
                  <a:lnTo>
                    <a:pt x="2616" y="9604"/>
                  </a:lnTo>
                  <a:lnTo>
                    <a:pt x="2553" y="9542"/>
                  </a:lnTo>
                  <a:lnTo>
                    <a:pt x="2407" y="9542"/>
                  </a:lnTo>
                  <a:lnTo>
                    <a:pt x="2365" y="9500"/>
                  </a:lnTo>
                  <a:lnTo>
                    <a:pt x="2470" y="9479"/>
                  </a:lnTo>
                  <a:lnTo>
                    <a:pt x="2553" y="9521"/>
                  </a:lnTo>
                  <a:lnTo>
                    <a:pt x="2637" y="9395"/>
                  </a:lnTo>
                  <a:lnTo>
                    <a:pt x="2679" y="9437"/>
                  </a:lnTo>
                  <a:lnTo>
                    <a:pt x="2783" y="9416"/>
                  </a:lnTo>
                  <a:lnTo>
                    <a:pt x="2825" y="9332"/>
                  </a:lnTo>
                  <a:lnTo>
                    <a:pt x="2930" y="9374"/>
                  </a:lnTo>
                  <a:lnTo>
                    <a:pt x="2972" y="9416"/>
                  </a:lnTo>
                  <a:lnTo>
                    <a:pt x="3034" y="9416"/>
                  </a:lnTo>
                  <a:lnTo>
                    <a:pt x="3055" y="9332"/>
                  </a:lnTo>
                  <a:lnTo>
                    <a:pt x="3097" y="9416"/>
                  </a:lnTo>
                  <a:lnTo>
                    <a:pt x="3244" y="9437"/>
                  </a:lnTo>
                  <a:lnTo>
                    <a:pt x="3202" y="9521"/>
                  </a:lnTo>
                  <a:lnTo>
                    <a:pt x="3306" y="9563"/>
                  </a:lnTo>
                  <a:lnTo>
                    <a:pt x="3474" y="9542"/>
                  </a:lnTo>
                  <a:lnTo>
                    <a:pt x="3495" y="9416"/>
                  </a:lnTo>
                  <a:lnTo>
                    <a:pt x="3662" y="9270"/>
                  </a:lnTo>
                  <a:lnTo>
                    <a:pt x="3725" y="9102"/>
                  </a:lnTo>
                  <a:lnTo>
                    <a:pt x="3599" y="8977"/>
                  </a:lnTo>
                  <a:lnTo>
                    <a:pt x="3599" y="8893"/>
                  </a:lnTo>
                  <a:lnTo>
                    <a:pt x="3453" y="8788"/>
                  </a:lnTo>
                  <a:lnTo>
                    <a:pt x="3474" y="8747"/>
                  </a:lnTo>
                  <a:lnTo>
                    <a:pt x="3265" y="8579"/>
                  </a:lnTo>
                  <a:lnTo>
                    <a:pt x="3244" y="8475"/>
                  </a:lnTo>
                  <a:lnTo>
                    <a:pt x="3160" y="8391"/>
                  </a:lnTo>
                  <a:lnTo>
                    <a:pt x="3055" y="8516"/>
                  </a:lnTo>
                  <a:lnTo>
                    <a:pt x="2993" y="8433"/>
                  </a:lnTo>
                  <a:lnTo>
                    <a:pt x="2951" y="8454"/>
                  </a:lnTo>
                  <a:lnTo>
                    <a:pt x="2951" y="8349"/>
                  </a:lnTo>
                  <a:lnTo>
                    <a:pt x="2867" y="8349"/>
                  </a:lnTo>
                  <a:lnTo>
                    <a:pt x="2825" y="8244"/>
                  </a:lnTo>
                  <a:lnTo>
                    <a:pt x="2742" y="8182"/>
                  </a:lnTo>
                  <a:lnTo>
                    <a:pt x="2825" y="8077"/>
                  </a:lnTo>
                  <a:lnTo>
                    <a:pt x="2762" y="7952"/>
                  </a:lnTo>
                  <a:lnTo>
                    <a:pt x="2825" y="7931"/>
                  </a:lnTo>
                  <a:lnTo>
                    <a:pt x="2825" y="7847"/>
                  </a:lnTo>
                  <a:lnTo>
                    <a:pt x="2742" y="7826"/>
                  </a:lnTo>
                  <a:lnTo>
                    <a:pt x="2825" y="7721"/>
                  </a:lnTo>
                  <a:lnTo>
                    <a:pt x="2783" y="7533"/>
                  </a:lnTo>
                  <a:lnTo>
                    <a:pt x="2825" y="7512"/>
                  </a:lnTo>
                  <a:lnTo>
                    <a:pt x="2867" y="7554"/>
                  </a:lnTo>
                  <a:lnTo>
                    <a:pt x="2888" y="7449"/>
                  </a:lnTo>
                  <a:lnTo>
                    <a:pt x="2825" y="7345"/>
                  </a:lnTo>
                  <a:lnTo>
                    <a:pt x="2846" y="7198"/>
                  </a:lnTo>
                  <a:lnTo>
                    <a:pt x="2825" y="7073"/>
                  </a:lnTo>
                  <a:lnTo>
                    <a:pt x="2846" y="7010"/>
                  </a:lnTo>
                  <a:lnTo>
                    <a:pt x="2825" y="6884"/>
                  </a:lnTo>
                  <a:lnTo>
                    <a:pt x="2679" y="6696"/>
                  </a:lnTo>
                  <a:lnTo>
                    <a:pt x="2679" y="6696"/>
                  </a:lnTo>
                  <a:lnTo>
                    <a:pt x="2783" y="6759"/>
                  </a:lnTo>
                  <a:lnTo>
                    <a:pt x="2951" y="6717"/>
                  </a:lnTo>
                  <a:lnTo>
                    <a:pt x="3055" y="6571"/>
                  </a:lnTo>
                  <a:lnTo>
                    <a:pt x="2993" y="6466"/>
                  </a:lnTo>
                  <a:lnTo>
                    <a:pt x="3034" y="6403"/>
                  </a:lnTo>
                  <a:lnTo>
                    <a:pt x="3139" y="6424"/>
                  </a:lnTo>
                  <a:lnTo>
                    <a:pt x="3286" y="6299"/>
                  </a:lnTo>
                  <a:lnTo>
                    <a:pt x="3286" y="6236"/>
                  </a:lnTo>
                  <a:lnTo>
                    <a:pt x="3202" y="6236"/>
                  </a:lnTo>
                  <a:lnTo>
                    <a:pt x="3265" y="6131"/>
                  </a:lnTo>
                  <a:lnTo>
                    <a:pt x="3348" y="6047"/>
                  </a:lnTo>
                  <a:lnTo>
                    <a:pt x="3390" y="6089"/>
                  </a:lnTo>
                  <a:lnTo>
                    <a:pt x="3453" y="6089"/>
                  </a:lnTo>
                  <a:lnTo>
                    <a:pt x="3474" y="5964"/>
                  </a:lnTo>
                  <a:lnTo>
                    <a:pt x="3516" y="5964"/>
                  </a:lnTo>
                  <a:lnTo>
                    <a:pt x="3558" y="6047"/>
                  </a:lnTo>
                  <a:lnTo>
                    <a:pt x="3620" y="5964"/>
                  </a:lnTo>
                  <a:lnTo>
                    <a:pt x="3620" y="5838"/>
                  </a:lnTo>
                  <a:lnTo>
                    <a:pt x="3683" y="5734"/>
                  </a:lnTo>
                  <a:lnTo>
                    <a:pt x="3788" y="5734"/>
                  </a:lnTo>
                  <a:lnTo>
                    <a:pt x="3788" y="5817"/>
                  </a:lnTo>
                  <a:lnTo>
                    <a:pt x="3871" y="5817"/>
                  </a:lnTo>
                  <a:lnTo>
                    <a:pt x="3913" y="5713"/>
                  </a:lnTo>
                  <a:lnTo>
                    <a:pt x="4039" y="5629"/>
                  </a:lnTo>
                  <a:lnTo>
                    <a:pt x="4018" y="5524"/>
                  </a:lnTo>
                  <a:lnTo>
                    <a:pt x="4018" y="5420"/>
                  </a:lnTo>
                  <a:lnTo>
                    <a:pt x="4102" y="5503"/>
                  </a:lnTo>
                  <a:lnTo>
                    <a:pt x="4206" y="5378"/>
                  </a:lnTo>
                  <a:lnTo>
                    <a:pt x="4290" y="5378"/>
                  </a:lnTo>
                  <a:lnTo>
                    <a:pt x="4395" y="5190"/>
                  </a:lnTo>
                  <a:lnTo>
                    <a:pt x="4395" y="5001"/>
                  </a:lnTo>
                  <a:lnTo>
                    <a:pt x="4457" y="4897"/>
                  </a:lnTo>
                  <a:lnTo>
                    <a:pt x="4541" y="4897"/>
                  </a:lnTo>
                  <a:lnTo>
                    <a:pt x="4646" y="4771"/>
                  </a:lnTo>
                  <a:lnTo>
                    <a:pt x="4562" y="4771"/>
                  </a:lnTo>
                  <a:lnTo>
                    <a:pt x="4499" y="4666"/>
                  </a:lnTo>
                  <a:lnTo>
                    <a:pt x="4562" y="4625"/>
                  </a:lnTo>
                  <a:lnTo>
                    <a:pt x="4541" y="4562"/>
                  </a:lnTo>
                  <a:lnTo>
                    <a:pt x="4436" y="4562"/>
                  </a:lnTo>
                  <a:lnTo>
                    <a:pt x="4332" y="4457"/>
                  </a:lnTo>
                  <a:lnTo>
                    <a:pt x="4457" y="4415"/>
                  </a:lnTo>
                  <a:lnTo>
                    <a:pt x="4436" y="4332"/>
                  </a:lnTo>
                  <a:lnTo>
                    <a:pt x="4520" y="4164"/>
                  </a:lnTo>
                  <a:lnTo>
                    <a:pt x="4541" y="4081"/>
                  </a:lnTo>
                  <a:lnTo>
                    <a:pt x="4499" y="3997"/>
                  </a:lnTo>
                  <a:lnTo>
                    <a:pt x="4415" y="3997"/>
                  </a:lnTo>
                  <a:lnTo>
                    <a:pt x="4395" y="3934"/>
                  </a:lnTo>
                  <a:lnTo>
                    <a:pt x="4415" y="3892"/>
                  </a:lnTo>
                  <a:lnTo>
                    <a:pt x="4499" y="3934"/>
                  </a:lnTo>
                  <a:lnTo>
                    <a:pt x="4520" y="3955"/>
                  </a:lnTo>
                  <a:lnTo>
                    <a:pt x="4541" y="3955"/>
                  </a:lnTo>
                  <a:lnTo>
                    <a:pt x="4541" y="3871"/>
                  </a:lnTo>
                  <a:lnTo>
                    <a:pt x="4436" y="3850"/>
                  </a:lnTo>
                  <a:lnTo>
                    <a:pt x="4541" y="3788"/>
                  </a:lnTo>
                  <a:lnTo>
                    <a:pt x="4625" y="3788"/>
                  </a:lnTo>
                  <a:lnTo>
                    <a:pt x="4729" y="3725"/>
                  </a:lnTo>
                  <a:lnTo>
                    <a:pt x="4646" y="3662"/>
                  </a:lnTo>
                  <a:lnTo>
                    <a:pt x="4562" y="3516"/>
                  </a:lnTo>
                  <a:lnTo>
                    <a:pt x="4646" y="3537"/>
                  </a:lnTo>
                  <a:lnTo>
                    <a:pt x="4708" y="3620"/>
                  </a:lnTo>
                  <a:lnTo>
                    <a:pt x="4813" y="3578"/>
                  </a:lnTo>
                  <a:lnTo>
                    <a:pt x="4834" y="3474"/>
                  </a:lnTo>
                  <a:lnTo>
                    <a:pt x="4855" y="3369"/>
                  </a:lnTo>
                  <a:lnTo>
                    <a:pt x="4918" y="3327"/>
                  </a:lnTo>
                  <a:lnTo>
                    <a:pt x="4980" y="3453"/>
                  </a:lnTo>
                  <a:lnTo>
                    <a:pt x="5064" y="3348"/>
                  </a:lnTo>
                  <a:lnTo>
                    <a:pt x="5127" y="3453"/>
                  </a:lnTo>
                  <a:lnTo>
                    <a:pt x="5190" y="3474"/>
                  </a:lnTo>
                  <a:lnTo>
                    <a:pt x="5252" y="3369"/>
                  </a:lnTo>
                  <a:lnTo>
                    <a:pt x="5357" y="3432"/>
                  </a:lnTo>
                  <a:lnTo>
                    <a:pt x="5483" y="3348"/>
                  </a:lnTo>
                  <a:lnTo>
                    <a:pt x="5545" y="3432"/>
                  </a:lnTo>
                  <a:lnTo>
                    <a:pt x="5671" y="3432"/>
                  </a:lnTo>
                  <a:lnTo>
                    <a:pt x="5713" y="3369"/>
                  </a:lnTo>
                  <a:lnTo>
                    <a:pt x="5755" y="3411"/>
                  </a:lnTo>
                  <a:lnTo>
                    <a:pt x="5755" y="3265"/>
                  </a:lnTo>
                  <a:lnTo>
                    <a:pt x="5671" y="3202"/>
                  </a:lnTo>
                  <a:lnTo>
                    <a:pt x="5587" y="2993"/>
                  </a:lnTo>
                  <a:lnTo>
                    <a:pt x="5462" y="2951"/>
                  </a:lnTo>
                  <a:lnTo>
                    <a:pt x="5399" y="2762"/>
                  </a:lnTo>
                  <a:lnTo>
                    <a:pt x="5462" y="2700"/>
                  </a:lnTo>
                  <a:lnTo>
                    <a:pt x="5462" y="2490"/>
                  </a:lnTo>
                  <a:lnTo>
                    <a:pt x="5441" y="2386"/>
                  </a:lnTo>
                  <a:lnTo>
                    <a:pt x="5462" y="2302"/>
                  </a:lnTo>
                  <a:lnTo>
                    <a:pt x="5399" y="2093"/>
                  </a:lnTo>
                  <a:lnTo>
                    <a:pt x="5357" y="1988"/>
                  </a:lnTo>
                  <a:lnTo>
                    <a:pt x="5336" y="1842"/>
                  </a:lnTo>
                  <a:lnTo>
                    <a:pt x="5378" y="1758"/>
                  </a:lnTo>
                  <a:lnTo>
                    <a:pt x="5357" y="1633"/>
                  </a:lnTo>
                  <a:lnTo>
                    <a:pt x="5190" y="1591"/>
                  </a:lnTo>
                  <a:lnTo>
                    <a:pt x="5190" y="1486"/>
                  </a:lnTo>
                  <a:lnTo>
                    <a:pt x="5252" y="1361"/>
                  </a:lnTo>
                  <a:lnTo>
                    <a:pt x="5190" y="1172"/>
                  </a:lnTo>
                  <a:lnTo>
                    <a:pt x="5252" y="1068"/>
                  </a:lnTo>
                  <a:lnTo>
                    <a:pt x="5190" y="1005"/>
                  </a:lnTo>
                  <a:lnTo>
                    <a:pt x="5127" y="1005"/>
                  </a:lnTo>
                  <a:lnTo>
                    <a:pt x="5022" y="858"/>
                  </a:lnTo>
                  <a:lnTo>
                    <a:pt x="4939" y="858"/>
                  </a:lnTo>
                  <a:lnTo>
                    <a:pt x="4876" y="754"/>
                  </a:lnTo>
                  <a:lnTo>
                    <a:pt x="4771" y="628"/>
                  </a:lnTo>
                  <a:lnTo>
                    <a:pt x="4708" y="607"/>
                  </a:lnTo>
                  <a:lnTo>
                    <a:pt x="4604" y="545"/>
                  </a:lnTo>
                  <a:lnTo>
                    <a:pt x="4395" y="524"/>
                  </a:lnTo>
                  <a:lnTo>
                    <a:pt x="4227" y="419"/>
                  </a:lnTo>
                  <a:lnTo>
                    <a:pt x="4018" y="189"/>
                  </a:lnTo>
                  <a:lnTo>
                    <a:pt x="3892" y="105"/>
                  </a:lnTo>
                  <a:lnTo>
                    <a:pt x="378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59" name="Google Shape;9259;p65"/>
            <p:cNvSpPr/>
            <p:nvPr/>
          </p:nvSpPr>
          <p:spPr>
            <a:xfrm>
              <a:off x="3883127" y="2693471"/>
              <a:ext cx="27411" cy="23803"/>
            </a:xfrm>
            <a:custGeom>
              <a:avLst/>
              <a:gdLst/>
              <a:ahLst/>
              <a:cxnLst/>
              <a:rect l="l" t="t" r="r" b="b"/>
              <a:pathLst>
                <a:path w="2302" h="2093" extrusionOk="0">
                  <a:moveTo>
                    <a:pt x="1026" y="0"/>
                  </a:moveTo>
                  <a:lnTo>
                    <a:pt x="1026" y="63"/>
                  </a:lnTo>
                  <a:lnTo>
                    <a:pt x="942" y="63"/>
                  </a:lnTo>
                  <a:lnTo>
                    <a:pt x="942" y="105"/>
                  </a:lnTo>
                  <a:lnTo>
                    <a:pt x="1005" y="167"/>
                  </a:lnTo>
                  <a:lnTo>
                    <a:pt x="900" y="230"/>
                  </a:lnTo>
                  <a:lnTo>
                    <a:pt x="837" y="209"/>
                  </a:lnTo>
                  <a:lnTo>
                    <a:pt x="628" y="209"/>
                  </a:lnTo>
                  <a:lnTo>
                    <a:pt x="607" y="147"/>
                  </a:lnTo>
                  <a:lnTo>
                    <a:pt x="586" y="251"/>
                  </a:lnTo>
                  <a:lnTo>
                    <a:pt x="481" y="230"/>
                  </a:lnTo>
                  <a:lnTo>
                    <a:pt x="335" y="272"/>
                  </a:lnTo>
                  <a:lnTo>
                    <a:pt x="335" y="356"/>
                  </a:lnTo>
                  <a:lnTo>
                    <a:pt x="272" y="356"/>
                  </a:lnTo>
                  <a:lnTo>
                    <a:pt x="84" y="439"/>
                  </a:lnTo>
                  <a:lnTo>
                    <a:pt x="0" y="544"/>
                  </a:lnTo>
                  <a:lnTo>
                    <a:pt x="21" y="900"/>
                  </a:lnTo>
                  <a:lnTo>
                    <a:pt x="84" y="900"/>
                  </a:lnTo>
                  <a:lnTo>
                    <a:pt x="126" y="879"/>
                  </a:lnTo>
                  <a:lnTo>
                    <a:pt x="230" y="900"/>
                  </a:lnTo>
                  <a:lnTo>
                    <a:pt x="189" y="983"/>
                  </a:lnTo>
                  <a:lnTo>
                    <a:pt x="105" y="983"/>
                  </a:lnTo>
                  <a:lnTo>
                    <a:pt x="105" y="1151"/>
                  </a:lnTo>
                  <a:lnTo>
                    <a:pt x="209" y="1276"/>
                  </a:lnTo>
                  <a:lnTo>
                    <a:pt x="377" y="1423"/>
                  </a:lnTo>
                  <a:lnTo>
                    <a:pt x="419" y="1423"/>
                  </a:lnTo>
                  <a:lnTo>
                    <a:pt x="419" y="1318"/>
                  </a:lnTo>
                  <a:lnTo>
                    <a:pt x="544" y="1214"/>
                  </a:lnTo>
                  <a:lnTo>
                    <a:pt x="586" y="1318"/>
                  </a:lnTo>
                  <a:lnTo>
                    <a:pt x="523" y="1611"/>
                  </a:lnTo>
                  <a:lnTo>
                    <a:pt x="523" y="1695"/>
                  </a:lnTo>
                  <a:lnTo>
                    <a:pt x="586" y="1674"/>
                  </a:lnTo>
                  <a:lnTo>
                    <a:pt x="754" y="1569"/>
                  </a:lnTo>
                  <a:lnTo>
                    <a:pt x="900" y="1507"/>
                  </a:lnTo>
                  <a:lnTo>
                    <a:pt x="1046" y="1632"/>
                  </a:lnTo>
                  <a:lnTo>
                    <a:pt x="1130" y="1611"/>
                  </a:lnTo>
                  <a:lnTo>
                    <a:pt x="1151" y="1507"/>
                  </a:lnTo>
                  <a:lnTo>
                    <a:pt x="1235" y="1590"/>
                  </a:lnTo>
                  <a:lnTo>
                    <a:pt x="1277" y="1674"/>
                  </a:lnTo>
                  <a:lnTo>
                    <a:pt x="1339" y="1674"/>
                  </a:lnTo>
                  <a:lnTo>
                    <a:pt x="1528" y="1779"/>
                  </a:lnTo>
                  <a:lnTo>
                    <a:pt x="1570" y="1925"/>
                  </a:lnTo>
                  <a:lnTo>
                    <a:pt x="1695" y="1967"/>
                  </a:lnTo>
                  <a:lnTo>
                    <a:pt x="1779" y="2092"/>
                  </a:lnTo>
                  <a:lnTo>
                    <a:pt x="1988" y="2009"/>
                  </a:lnTo>
                  <a:lnTo>
                    <a:pt x="2155" y="2030"/>
                  </a:lnTo>
                  <a:lnTo>
                    <a:pt x="2260" y="1904"/>
                  </a:lnTo>
                  <a:lnTo>
                    <a:pt x="2218" y="1800"/>
                  </a:lnTo>
                  <a:lnTo>
                    <a:pt x="2302" y="1716"/>
                  </a:lnTo>
                  <a:lnTo>
                    <a:pt x="2302" y="1611"/>
                  </a:lnTo>
                  <a:lnTo>
                    <a:pt x="2051" y="1109"/>
                  </a:lnTo>
                  <a:lnTo>
                    <a:pt x="2093" y="691"/>
                  </a:lnTo>
                  <a:lnTo>
                    <a:pt x="2155" y="649"/>
                  </a:lnTo>
                  <a:lnTo>
                    <a:pt x="2197" y="481"/>
                  </a:lnTo>
                  <a:lnTo>
                    <a:pt x="2281" y="356"/>
                  </a:lnTo>
                  <a:lnTo>
                    <a:pt x="2302" y="335"/>
                  </a:lnTo>
                  <a:lnTo>
                    <a:pt x="2302" y="314"/>
                  </a:lnTo>
                  <a:lnTo>
                    <a:pt x="2260" y="230"/>
                  </a:lnTo>
                  <a:lnTo>
                    <a:pt x="2218" y="272"/>
                  </a:lnTo>
                  <a:lnTo>
                    <a:pt x="1758" y="251"/>
                  </a:lnTo>
                  <a:lnTo>
                    <a:pt x="1570" y="126"/>
                  </a:lnTo>
                  <a:lnTo>
                    <a:pt x="1339" y="126"/>
                  </a:lnTo>
                  <a:lnTo>
                    <a:pt x="1235" y="63"/>
                  </a:lnTo>
                  <a:lnTo>
                    <a:pt x="1130" y="105"/>
                  </a:lnTo>
                  <a:lnTo>
                    <a:pt x="10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0" name="Google Shape;9260;p65"/>
            <p:cNvSpPr/>
            <p:nvPr/>
          </p:nvSpPr>
          <p:spPr>
            <a:xfrm>
              <a:off x="3870422" y="2710598"/>
              <a:ext cx="43605" cy="22620"/>
            </a:xfrm>
            <a:custGeom>
              <a:avLst/>
              <a:gdLst/>
              <a:ahLst/>
              <a:cxnLst/>
              <a:rect l="l" t="t" r="r" b="b"/>
              <a:pathLst>
                <a:path w="3662" h="1989" extrusionOk="0">
                  <a:moveTo>
                    <a:pt x="1967" y="1"/>
                  </a:moveTo>
                  <a:lnTo>
                    <a:pt x="1821" y="63"/>
                  </a:lnTo>
                  <a:lnTo>
                    <a:pt x="1653" y="168"/>
                  </a:lnTo>
                  <a:lnTo>
                    <a:pt x="1590" y="189"/>
                  </a:lnTo>
                  <a:lnTo>
                    <a:pt x="1590" y="314"/>
                  </a:lnTo>
                  <a:lnTo>
                    <a:pt x="1653" y="586"/>
                  </a:lnTo>
                  <a:lnTo>
                    <a:pt x="1590" y="754"/>
                  </a:lnTo>
                  <a:lnTo>
                    <a:pt x="1402" y="963"/>
                  </a:lnTo>
                  <a:lnTo>
                    <a:pt x="1256" y="963"/>
                  </a:lnTo>
                  <a:lnTo>
                    <a:pt x="1130" y="838"/>
                  </a:lnTo>
                  <a:lnTo>
                    <a:pt x="1130" y="733"/>
                  </a:lnTo>
                  <a:lnTo>
                    <a:pt x="837" y="440"/>
                  </a:lnTo>
                  <a:lnTo>
                    <a:pt x="837" y="294"/>
                  </a:lnTo>
                  <a:lnTo>
                    <a:pt x="774" y="294"/>
                  </a:lnTo>
                  <a:lnTo>
                    <a:pt x="670" y="398"/>
                  </a:lnTo>
                  <a:lnTo>
                    <a:pt x="523" y="419"/>
                  </a:lnTo>
                  <a:lnTo>
                    <a:pt x="460" y="461"/>
                  </a:lnTo>
                  <a:lnTo>
                    <a:pt x="335" y="461"/>
                  </a:lnTo>
                  <a:lnTo>
                    <a:pt x="251" y="607"/>
                  </a:lnTo>
                  <a:lnTo>
                    <a:pt x="293" y="733"/>
                  </a:lnTo>
                  <a:lnTo>
                    <a:pt x="230" y="712"/>
                  </a:lnTo>
                  <a:lnTo>
                    <a:pt x="230" y="921"/>
                  </a:lnTo>
                  <a:lnTo>
                    <a:pt x="84" y="1110"/>
                  </a:lnTo>
                  <a:lnTo>
                    <a:pt x="84" y="1214"/>
                  </a:lnTo>
                  <a:lnTo>
                    <a:pt x="84" y="1319"/>
                  </a:lnTo>
                  <a:lnTo>
                    <a:pt x="0" y="1382"/>
                  </a:lnTo>
                  <a:lnTo>
                    <a:pt x="42" y="1674"/>
                  </a:lnTo>
                  <a:lnTo>
                    <a:pt x="126" y="1737"/>
                  </a:lnTo>
                  <a:lnTo>
                    <a:pt x="126" y="1758"/>
                  </a:lnTo>
                  <a:lnTo>
                    <a:pt x="230" y="1737"/>
                  </a:lnTo>
                  <a:lnTo>
                    <a:pt x="251" y="1591"/>
                  </a:lnTo>
                  <a:lnTo>
                    <a:pt x="440" y="1465"/>
                  </a:lnTo>
                  <a:lnTo>
                    <a:pt x="670" y="1382"/>
                  </a:lnTo>
                  <a:lnTo>
                    <a:pt x="879" y="1423"/>
                  </a:lnTo>
                  <a:lnTo>
                    <a:pt x="1025" y="1423"/>
                  </a:lnTo>
                  <a:lnTo>
                    <a:pt x="1088" y="1465"/>
                  </a:lnTo>
                  <a:lnTo>
                    <a:pt x="1235" y="1382"/>
                  </a:lnTo>
                  <a:lnTo>
                    <a:pt x="1339" y="1361"/>
                  </a:lnTo>
                  <a:lnTo>
                    <a:pt x="1360" y="1444"/>
                  </a:lnTo>
                  <a:lnTo>
                    <a:pt x="1465" y="1444"/>
                  </a:lnTo>
                  <a:lnTo>
                    <a:pt x="1548" y="1549"/>
                  </a:lnTo>
                  <a:lnTo>
                    <a:pt x="1716" y="1549"/>
                  </a:lnTo>
                  <a:lnTo>
                    <a:pt x="1779" y="1570"/>
                  </a:lnTo>
                  <a:lnTo>
                    <a:pt x="1967" y="1444"/>
                  </a:lnTo>
                  <a:lnTo>
                    <a:pt x="2176" y="1549"/>
                  </a:lnTo>
                  <a:lnTo>
                    <a:pt x="2344" y="1570"/>
                  </a:lnTo>
                  <a:lnTo>
                    <a:pt x="2511" y="1758"/>
                  </a:lnTo>
                  <a:lnTo>
                    <a:pt x="2637" y="1758"/>
                  </a:lnTo>
                  <a:lnTo>
                    <a:pt x="2762" y="1946"/>
                  </a:lnTo>
                  <a:lnTo>
                    <a:pt x="2929" y="1967"/>
                  </a:lnTo>
                  <a:lnTo>
                    <a:pt x="2971" y="1988"/>
                  </a:lnTo>
                  <a:lnTo>
                    <a:pt x="3160" y="1905"/>
                  </a:lnTo>
                  <a:lnTo>
                    <a:pt x="3390" y="1884"/>
                  </a:lnTo>
                  <a:lnTo>
                    <a:pt x="3432" y="1737"/>
                  </a:lnTo>
                  <a:lnTo>
                    <a:pt x="3536" y="1674"/>
                  </a:lnTo>
                  <a:lnTo>
                    <a:pt x="3578" y="1570"/>
                  </a:lnTo>
                  <a:lnTo>
                    <a:pt x="3662" y="1549"/>
                  </a:lnTo>
                  <a:lnTo>
                    <a:pt x="3662" y="1382"/>
                  </a:lnTo>
                  <a:lnTo>
                    <a:pt x="3578" y="1277"/>
                  </a:lnTo>
                  <a:lnTo>
                    <a:pt x="3494" y="1110"/>
                  </a:lnTo>
                  <a:lnTo>
                    <a:pt x="3473" y="1047"/>
                  </a:lnTo>
                  <a:lnTo>
                    <a:pt x="3390" y="921"/>
                  </a:lnTo>
                  <a:lnTo>
                    <a:pt x="3432" y="838"/>
                  </a:lnTo>
                  <a:lnTo>
                    <a:pt x="3369" y="733"/>
                  </a:lnTo>
                  <a:lnTo>
                    <a:pt x="3327" y="712"/>
                  </a:lnTo>
                  <a:lnTo>
                    <a:pt x="3348" y="649"/>
                  </a:lnTo>
                  <a:lnTo>
                    <a:pt x="3348" y="545"/>
                  </a:lnTo>
                  <a:lnTo>
                    <a:pt x="3055" y="503"/>
                  </a:lnTo>
                  <a:lnTo>
                    <a:pt x="2846" y="586"/>
                  </a:lnTo>
                  <a:lnTo>
                    <a:pt x="2762" y="461"/>
                  </a:lnTo>
                  <a:lnTo>
                    <a:pt x="2637" y="419"/>
                  </a:lnTo>
                  <a:lnTo>
                    <a:pt x="2595" y="273"/>
                  </a:lnTo>
                  <a:lnTo>
                    <a:pt x="2406" y="168"/>
                  </a:lnTo>
                  <a:lnTo>
                    <a:pt x="2344" y="168"/>
                  </a:lnTo>
                  <a:lnTo>
                    <a:pt x="2302" y="84"/>
                  </a:lnTo>
                  <a:lnTo>
                    <a:pt x="2218" y="1"/>
                  </a:lnTo>
                  <a:lnTo>
                    <a:pt x="2197" y="105"/>
                  </a:lnTo>
                  <a:lnTo>
                    <a:pt x="2113" y="126"/>
                  </a:lnTo>
                  <a:lnTo>
                    <a:pt x="196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1" name="Google Shape;9261;p65"/>
            <p:cNvSpPr/>
            <p:nvPr/>
          </p:nvSpPr>
          <p:spPr>
            <a:xfrm>
              <a:off x="3871910" y="2726065"/>
              <a:ext cx="33901" cy="23803"/>
            </a:xfrm>
            <a:custGeom>
              <a:avLst/>
              <a:gdLst/>
              <a:ahLst/>
              <a:cxnLst/>
              <a:rect l="l" t="t" r="r" b="b"/>
              <a:pathLst>
                <a:path w="2847" h="2093" extrusionOk="0">
                  <a:moveTo>
                    <a:pt x="1214" y="1"/>
                  </a:moveTo>
                  <a:lnTo>
                    <a:pt x="1110" y="22"/>
                  </a:lnTo>
                  <a:lnTo>
                    <a:pt x="963" y="105"/>
                  </a:lnTo>
                  <a:lnTo>
                    <a:pt x="900" y="63"/>
                  </a:lnTo>
                  <a:lnTo>
                    <a:pt x="754" y="63"/>
                  </a:lnTo>
                  <a:lnTo>
                    <a:pt x="545" y="22"/>
                  </a:lnTo>
                  <a:lnTo>
                    <a:pt x="315" y="105"/>
                  </a:lnTo>
                  <a:lnTo>
                    <a:pt x="126" y="231"/>
                  </a:lnTo>
                  <a:lnTo>
                    <a:pt x="105" y="377"/>
                  </a:lnTo>
                  <a:lnTo>
                    <a:pt x="1" y="398"/>
                  </a:lnTo>
                  <a:lnTo>
                    <a:pt x="1" y="586"/>
                  </a:lnTo>
                  <a:lnTo>
                    <a:pt x="63" y="712"/>
                  </a:lnTo>
                  <a:lnTo>
                    <a:pt x="1" y="796"/>
                  </a:lnTo>
                  <a:lnTo>
                    <a:pt x="22" y="817"/>
                  </a:lnTo>
                  <a:lnTo>
                    <a:pt x="231" y="754"/>
                  </a:lnTo>
                  <a:lnTo>
                    <a:pt x="398" y="1005"/>
                  </a:lnTo>
                  <a:lnTo>
                    <a:pt x="524" y="1047"/>
                  </a:lnTo>
                  <a:lnTo>
                    <a:pt x="733" y="1005"/>
                  </a:lnTo>
                  <a:lnTo>
                    <a:pt x="817" y="1047"/>
                  </a:lnTo>
                  <a:lnTo>
                    <a:pt x="838" y="1151"/>
                  </a:lnTo>
                  <a:lnTo>
                    <a:pt x="921" y="1172"/>
                  </a:lnTo>
                  <a:lnTo>
                    <a:pt x="963" y="1235"/>
                  </a:lnTo>
                  <a:lnTo>
                    <a:pt x="921" y="1340"/>
                  </a:lnTo>
                  <a:lnTo>
                    <a:pt x="921" y="1549"/>
                  </a:lnTo>
                  <a:lnTo>
                    <a:pt x="1047" y="1528"/>
                  </a:lnTo>
                  <a:lnTo>
                    <a:pt x="1172" y="1633"/>
                  </a:lnTo>
                  <a:lnTo>
                    <a:pt x="1256" y="1633"/>
                  </a:lnTo>
                  <a:lnTo>
                    <a:pt x="1319" y="1863"/>
                  </a:lnTo>
                  <a:lnTo>
                    <a:pt x="1319" y="1988"/>
                  </a:lnTo>
                  <a:lnTo>
                    <a:pt x="1361" y="2093"/>
                  </a:lnTo>
                  <a:lnTo>
                    <a:pt x="1486" y="2009"/>
                  </a:lnTo>
                  <a:lnTo>
                    <a:pt x="1696" y="1947"/>
                  </a:lnTo>
                  <a:lnTo>
                    <a:pt x="1863" y="2009"/>
                  </a:lnTo>
                  <a:lnTo>
                    <a:pt x="2009" y="1947"/>
                  </a:lnTo>
                  <a:lnTo>
                    <a:pt x="2114" y="1947"/>
                  </a:lnTo>
                  <a:lnTo>
                    <a:pt x="2051" y="1779"/>
                  </a:lnTo>
                  <a:lnTo>
                    <a:pt x="2219" y="1758"/>
                  </a:lnTo>
                  <a:lnTo>
                    <a:pt x="2281" y="1633"/>
                  </a:lnTo>
                  <a:lnTo>
                    <a:pt x="2386" y="1570"/>
                  </a:lnTo>
                  <a:lnTo>
                    <a:pt x="2407" y="1654"/>
                  </a:lnTo>
                  <a:lnTo>
                    <a:pt x="2532" y="1654"/>
                  </a:lnTo>
                  <a:lnTo>
                    <a:pt x="2532" y="1528"/>
                  </a:lnTo>
                  <a:lnTo>
                    <a:pt x="2386" y="1444"/>
                  </a:lnTo>
                  <a:lnTo>
                    <a:pt x="2428" y="1277"/>
                  </a:lnTo>
                  <a:lnTo>
                    <a:pt x="2512" y="1256"/>
                  </a:lnTo>
                  <a:lnTo>
                    <a:pt x="2616" y="1068"/>
                  </a:lnTo>
                  <a:lnTo>
                    <a:pt x="2825" y="963"/>
                  </a:lnTo>
                  <a:lnTo>
                    <a:pt x="2825" y="858"/>
                  </a:lnTo>
                  <a:lnTo>
                    <a:pt x="2721" y="817"/>
                  </a:lnTo>
                  <a:lnTo>
                    <a:pt x="2846" y="628"/>
                  </a:lnTo>
                  <a:lnTo>
                    <a:pt x="2804" y="607"/>
                  </a:lnTo>
                  <a:lnTo>
                    <a:pt x="2637" y="586"/>
                  </a:lnTo>
                  <a:lnTo>
                    <a:pt x="2512" y="398"/>
                  </a:lnTo>
                  <a:lnTo>
                    <a:pt x="2386" y="398"/>
                  </a:lnTo>
                  <a:lnTo>
                    <a:pt x="2219" y="210"/>
                  </a:lnTo>
                  <a:lnTo>
                    <a:pt x="2051" y="189"/>
                  </a:lnTo>
                  <a:lnTo>
                    <a:pt x="1842" y="84"/>
                  </a:lnTo>
                  <a:lnTo>
                    <a:pt x="1654" y="210"/>
                  </a:lnTo>
                  <a:lnTo>
                    <a:pt x="1591" y="189"/>
                  </a:lnTo>
                  <a:lnTo>
                    <a:pt x="1423" y="189"/>
                  </a:lnTo>
                  <a:lnTo>
                    <a:pt x="1340" y="84"/>
                  </a:lnTo>
                  <a:lnTo>
                    <a:pt x="1235" y="84"/>
                  </a:lnTo>
                  <a:lnTo>
                    <a:pt x="12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2" name="Google Shape;9262;p65"/>
            <p:cNvSpPr/>
            <p:nvPr/>
          </p:nvSpPr>
          <p:spPr>
            <a:xfrm>
              <a:off x="3888104" y="2727737"/>
              <a:ext cx="57573" cy="42601"/>
            </a:xfrm>
            <a:custGeom>
              <a:avLst/>
              <a:gdLst/>
              <a:ahLst/>
              <a:cxnLst/>
              <a:rect l="l" t="t" r="r" b="b"/>
              <a:pathLst>
                <a:path w="4835" h="3746" extrusionOk="0">
                  <a:moveTo>
                    <a:pt x="2470" y="0"/>
                  </a:moveTo>
                  <a:lnTo>
                    <a:pt x="2323" y="84"/>
                  </a:lnTo>
                  <a:lnTo>
                    <a:pt x="2219" y="42"/>
                  </a:lnTo>
                  <a:lnTo>
                    <a:pt x="2093" y="63"/>
                  </a:lnTo>
                  <a:lnTo>
                    <a:pt x="2051" y="167"/>
                  </a:lnTo>
                  <a:lnTo>
                    <a:pt x="1947" y="230"/>
                  </a:lnTo>
                  <a:lnTo>
                    <a:pt x="1905" y="377"/>
                  </a:lnTo>
                  <a:lnTo>
                    <a:pt x="1675" y="398"/>
                  </a:lnTo>
                  <a:lnTo>
                    <a:pt x="1486" y="481"/>
                  </a:lnTo>
                  <a:lnTo>
                    <a:pt x="1361" y="670"/>
                  </a:lnTo>
                  <a:lnTo>
                    <a:pt x="1465" y="711"/>
                  </a:lnTo>
                  <a:lnTo>
                    <a:pt x="1465" y="816"/>
                  </a:lnTo>
                  <a:lnTo>
                    <a:pt x="1256" y="921"/>
                  </a:lnTo>
                  <a:lnTo>
                    <a:pt x="1152" y="1109"/>
                  </a:lnTo>
                  <a:lnTo>
                    <a:pt x="1068" y="1130"/>
                  </a:lnTo>
                  <a:lnTo>
                    <a:pt x="1026" y="1297"/>
                  </a:lnTo>
                  <a:lnTo>
                    <a:pt x="1172" y="1381"/>
                  </a:lnTo>
                  <a:lnTo>
                    <a:pt x="1172" y="1507"/>
                  </a:lnTo>
                  <a:lnTo>
                    <a:pt x="1047" y="1507"/>
                  </a:lnTo>
                  <a:lnTo>
                    <a:pt x="1026" y="1423"/>
                  </a:lnTo>
                  <a:lnTo>
                    <a:pt x="921" y="1486"/>
                  </a:lnTo>
                  <a:lnTo>
                    <a:pt x="859" y="1611"/>
                  </a:lnTo>
                  <a:lnTo>
                    <a:pt x="691" y="1632"/>
                  </a:lnTo>
                  <a:lnTo>
                    <a:pt x="754" y="1800"/>
                  </a:lnTo>
                  <a:lnTo>
                    <a:pt x="649" y="1800"/>
                  </a:lnTo>
                  <a:lnTo>
                    <a:pt x="503" y="1862"/>
                  </a:lnTo>
                  <a:lnTo>
                    <a:pt x="336" y="1800"/>
                  </a:lnTo>
                  <a:lnTo>
                    <a:pt x="126" y="1862"/>
                  </a:lnTo>
                  <a:lnTo>
                    <a:pt x="1" y="1946"/>
                  </a:lnTo>
                  <a:lnTo>
                    <a:pt x="22" y="2009"/>
                  </a:lnTo>
                  <a:lnTo>
                    <a:pt x="126" y="2260"/>
                  </a:lnTo>
                  <a:lnTo>
                    <a:pt x="210" y="2385"/>
                  </a:lnTo>
                  <a:lnTo>
                    <a:pt x="231" y="2532"/>
                  </a:lnTo>
                  <a:lnTo>
                    <a:pt x="294" y="2574"/>
                  </a:lnTo>
                  <a:lnTo>
                    <a:pt x="294" y="2950"/>
                  </a:lnTo>
                  <a:lnTo>
                    <a:pt x="189" y="2992"/>
                  </a:lnTo>
                  <a:lnTo>
                    <a:pt x="105" y="3118"/>
                  </a:lnTo>
                  <a:lnTo>
                    <a:pt x="126" y="3306"/>
                  </a:lnTo>
                  <a:lnTo>
                    <a:pt x="273" y="3494"/>
                  </a:lnTo>
                  <a:lnTo>
                    <a:pt x="273" y="3536"/>
                  </a:lnTo>
                  <a:lnTo>
                    <a:pt x="336" y="3536"/>
                  </a:lnTo>
                  <a:lnTo>
                    <a:pt x="524" y="3620"/>
                  </a:lnTo>
                  <a:lnTo>
                    <a:pt x="628" y="3578"/>
                  </a:lnTo>
                  <a:lnTo>
                    <a:pt x="1047" y="3515"/>
                  </a:lnTo>
                  <a:lnTo>
                    <a:pt x="1235" y="3515"/>
                  </a:lnTo>
                  <a:lnTo>
                    <a:pt x="1340" y="3411"/>
                  </a:lnTo>
                  <a:lnTo>
                    <a:pt x="1424" y="3411"/>
                  </a:lnTo>
                  <a:lnTo>
                    <a:pt x="1549" y="3494"/>
                  </a:lnTo>
                  <a:lnTo>
                    <a:pt x="1884" y="3536"/>
                  </a:lnTo>
                  <a:lnTo>
                    <a:pt x="2009" y="3620"/>
                  </a:lnTo>
                  <a:lnTo>
                    <a:pt x="2051" y="3683"/>
                  </a:lnTo>
                  <a:lnTo>
                    <a:pt x="2260" y="3599"/>
                  </a:lnTo>
                  <a:lnTo>
                    <a:pt x="2365" y="3683"/>
                  </a:lnTo>
                  <a:lnTo>
                    <a:pt x="2428" y="3683"/>
                  </a:lnTo>
                  <a:lnTo>
                    <a:pt x="2470" y="3620"/>
                  </a:lnTo>
                  <a:lnTo>
                    <a:pt x="2637" y="3641"/>
                  </a:lnTo>
                  <a:lnTo>
                    <a:pt x="2721" y="3704"/>
                  </a:lnTo>
                  <a:lnTo>
                    <a:pt x="2909" y="3599"/>
                  </a:lnTo>
                  <a:lnTo>
                    <a:pt x="3056" y="3599"/>
                  </a:lnTo>
                  <a:lnTo>
                    <a:pt x="3097" y="3724"/>
                  </a:lnTo>
                  <a:lnTo>
                    <a:pt x="3202" y="3745"/>
                  </a:lnTo>
                  <a:lnTo>
                    <a:pt x="3307" y="3620"/>
                  </a:lnTo>
                  <a:lnTo>
                    <a:pt x="3411" y="3599"/>
                  </a:lnTo>
                  <a:lnTo>
                    <a:pt x="3516" y="3683"/>
                  </a:lnTo>
                  <a:lnTo>
                    <a:pt x="3662" y="3620"/>
                  </a:lnTo>
                  <a:lnTo>
                    <a:pt x="3767" y="3704"/>
                  </a:lnTo>
                  <a:lnTo>
                    <a:pt x="3893" y="3704"/>
                  </a:lnTo>
                  <a:lnTo>
                    <a:pt x="3893" y="3494"/>
                  </a:lnTo>
                  <a:lnTo>
                    <a:pt x="3997" y="3285"/>
                  </a:lnTo>
                  <a:lnTo>
                    <a:pt x="4165" y="3264"/>
                  </a:lnTo>
                  <a:lnTo>
                    <a:pt x="4395" y="3201"/>
                  </a:lnTo>
                  <a:lnTo>
                    <a:pt x="4416" y="3201"/>
                  </a:lnTo>
                  <a:lnTo>
                    <a:pt x="4416" y="3055"/>
                  </a:lnTo>
                  <a:lnTo>
                    <a:pt x="4290" y="2908"/>
                  </a:lnTo>
                  <a:lnTo>
                    <a:pt x="4311" y="2762"/>
                  </a:lnTo>
                  <a:lnTo>
                    <a:pt x="4185" y="2574"/>
                  </a:lnTo>
                  <a:lnTo>
                    <a:pt x="4185" y="2427"/>
                  </a:lnTo>
                  <a:lnTo>
                    <a:pt x="4248" y="2344"/>
                  </a:lnTo>
                  <a:lnTo>
                    <a:pt x="4374" y="2448"/>
                  </a:lnTo>
                  <a:lnTo>
                    <a:pt x="4667" y="2427"/>
                  </a:lnTo>
                  <a:lnTo>
                    <a:pt x="4771" y="2218"/>
                  </a:lnTo>
                  <a:lnTo>
                    <a:pt x="4834" y="2155"/>
                  </a:lnTo>
                  <a:lnTo>
                    <a:pt x="4688" y="2051"/>
                  </a:lnTo>
                  <a:lnTo>
                    <a:pt x="4688" y="1946"/>
                  </a:lnTo>
                  <a:lnTo>
                    <a:pt x="4457" y="1758"/>
                  </a:lnTo>
                  <a:lnTo>
                    <a:pt x="4269" y="1716"/>
                  </a:lnTo>
                  <a:lnTo>
                    <a:pt x="4206" y="1527"/>
                  </a:lnTo>
                  <a:lnTo>
                    <a:pt x="4102" y="1423"/>
                  </a:lnTo>
                  <a:lnTo>
                    <a:pt x="3955" y="1214"/>
                  </a:lnTo>
                  <a:lnTo>
                    <a:pt x="3872" y="1046"/>
                  </a:lnTo>
                  <a:lnTo>
                    <a:pt x="3746" y="921"/>
                  </a:lnTo>
                  <a:lnTo>
                    <a:pt x="3746" y="753"/>
                  </a:lnTo>
                  <a:lnTo>
                    <a:pt x="3662" y="649"/>
                  </a:lnTo>
                  <a:lnTo>
                    <a:pt x="3683" y="481"/>
                  </a:lnTo>
                  <a:lnTo>
                    <a:pt x="3662" y="356"/>
                  </a:lnTo>
                  <a:lnTo>
                    <a:pt x="3411" y="272"/>
                  </a:lnTo>
                  <a:lnTo>
                    <a:pt x="3328" y="272"/>
                  </a:lnTo>
                  <a:lnTo>
                    <a:pt x="3265" y="167"/>
                  </a:lnTo>
                  <a:lnTo>
                    <a:pt x="3097" y="230"/>
                  </a:lnTo>
                  <a:lnTo>
                    <a:pt x="2930" y="356"/>
                  </a:lnTo>
                  <a:lnTo>
                    <a:pt x="2825" y="147"/>
                  </a:lnTo>
                  <a:lnTo>
                    <a:pt x="2721" y="147"/>
                  </a:lnTo>
                  <a:lnTo>
                    <a:pt x="2574" y="188"/>
                  </a:lnTo>
                  <a:lnTo>
                    <a:pt x="24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3" name="Google Shape;9263;p65"/>
            <p:cNvSpPr/>
            <p:nvPr/>
          </p:nvSpPr>
          <p:spPr>
            <a:xfrm>
              <a:off x="3848488" y="2796972"/>
              <a:ext cx="39628" cy="24519"/>
            </a:xfrm>
            <a:custGeom>
              <a:avLst/>
              <a:gdLst/>
              <a:ahLst/>
              <a:cxnLst/>
              <a:rect l="l" t="t" r="r" b="b"/>
              <a:pathLst>
                <a:path w="3328" h="2156" extrusionOk="0">
                  <a:moveTo>
                    <a:pt x="2993" y="1"/>
                  </a:moveTo>
                  <a:lnTo>
                    <a:pt x="2867" y="64"/>
                  </a:lnTo>
                  <a:lnTo>
                    <a:pt x="2679" y="43"/>
                  </a:lnTo>
                  <a:lnTo>
                    <a:pt x="2449" y="43"/>
                  </a:lnTo>
                  <a:lnTo>
                    <a:pt x="2302" y="22"/>
                  </a:lnTo>
                  <a:lnTo>
                    <a:pt x="2135" y="43"/>
                  </a:lnTo>
                  <a:lnTo>
                    <a:pt x="2030" y="210"/>
                  </a:lnTo>
                  <a:lnTo>
                    <a:pt x="1926" y="273"/>
                  </a:lnTo>
                  <a:lnTo>
                    <a:pt x="1926" y="377"/>
                  </a:lnTo>
                  <a:lnTo>
                    <a:pt x="1758" y="210"/>
                  </a:lnTo>
                  <a:lnTo>
                    <a:pt x="1549" y="357"/>
                  </a:lnTo>
                  <a:lnTo>
                    <a:pt x="1403" y="419"/>
                  </a:lnTo>
                  <a:lnTo>
                    <a:pt x="1403" y="545"/>
                  </a:lnTo>
                  <a:lnTo>
                    <a:pt x="1089" y="566"/>
                  </a:lnTo>
                  <a:lnTo>
                    <a:pt x="880" y="629"/>
                  </a:lnTo>
                  <a:lnTo>
                    <a:pt x="691" y="587"/>
                  </a:lnTo>
                  <a:lnTo>
                    <a:pt x="294" y="357"/>
                  </a:lnTo>
                  <a:lnTo>
                    <a:pt x="294" y="440"/>
                  </a:lnTo>
                  <a:lnTo>
                    <a:pt x="315" y="566"/>
                  </a:lnTo>
                  <a:lnTo>
                    <a:pt x="294" y="670"/>
                  </a:lnTo>
                  <a:lnTo>
                    <a:pt x="64" y="670"/>
                  </a:lnTo>
                  <a:lnTo>
                    <a:pt x="43" y="733"/>
                  </a:lnTo>
                  <a:lnTo>
                    <a:pt x="147" y="838"/>
                  </a:lnTo>
                  <a:lnTo>
                    <a:pt x="85" y="984"/>
                  </a:lnTo>
                  <a:lnTo>
                    <a:pt x="64" y="1089"/>
                  </a:lnTo>
                  <a:lnTo>
                    <a:pt x="147" y="1193"/>
                  </a:lnTo>
                  <a:lnTo>
                    <a:pt x="43" y="1298"/>
                  </a:lnTo>
                  <a:lnTo>
                    <a:pt x="1" y="1298"/>
                  </a:lnTo>
                  <a:lnTo>
                    <a:pt x="168" y="1486"/>
                  </a:lnTo>
                  <a:lnTo>
                    <a:pt x="189" y="1675"/>
                  </a:lnTo>
                  <a:lnTo>
                    <a:pt x="273" y="1696"/>
                  </a:lnTo>
                  <a:lnTo>
                    <a:pt x="524" y="1905"/>
                  </a:lnTo>
                  <a:lnTo>
                    <a:pt x="629" y="1947"/>
                  </a:lnTo>
                  <a:lnTo>
                    <a:pt x="733" y="2030"/>
                  </a:lnTo>
                  <a:lnTo>
                    <a:pt x="1026" y="2093"/>
                  </a:lnTo>
                  <a:lnTo>
                    <a:pt x="1235" y="2156"/>
                  </a:lnTo>
                  <a:lnTo>
                    <a:pt x="1340" y="2030"/>
                  </a:lnTo>
                  <a:lnTo>
                    <a:pt x="1403" y="2051"/>
                  </a:lnTo>
                  <a:lnTo>
                    <a:pt x="1466" y="1989"/>
                  </a:lnTo>
                  <a:lnTo>
                    <a:pt x="1612" y="1926"/>
                  </a:lnTo>
                  <a:lnTo>
                    <a:pt x="1717" y="1926"/>
                  </a:lnTo>
                  <a:lnTo>
                    <a:pt x="1738" y="1884"/>
                  </a:lnTo>
                  <a:lnTo>
                    <a:pt x="1863" y="1779"/>
                  </a:lnTo>
                  <a:lnTo>
                    <a:pt x="1968" y="1800"/>
                  </a:lnTo>
                  <a:lnTo>
                    <a:pt x="2072" y="1821"/>
                  </a:lnTo>
                  <a:lnTo>
                    <a:pt x="2156" y="1842"/>
                  </a:lnTo>
                  <a:lnTo>
                    <a:pt x="2282" y="1717"/>
                  </a:lnTo>
                  <a:lnTo>
                    <a:pt x="2386" y="1696"/>
                  </a:lnTo>
                  <a:lnTo>
                    <a:pt x="2449" y="1591"/>
                  </a:lnTo>
                  <a:lnTo>
                    <a:pt x="2595" y="1612"/>
                  </a:lnTo>
                  <a:lnTo>
                    <a:pt x="2700" y="1507"/>
                  </a:lnTo>
                  <a:lnTo>
                    <a:pt x="2679" y="1403"/>
                  </a:lnTo>
                  <a:lnTo>
                    <a:pt x="2888" y="1089"/>
                  </a:lnTo>
                  <a:lnTo>
                    <a:pt x="3014" y="754"/>
                  </a:lnTo>
                  <a:lnTo>
                    <a:pt x="3118" y="524"/>
                  </a:lnTo>
                  <a:lnTo>
                    <a:pt x="3286" y="482"/>
                  </a:lnTo>
                  <a:lnTo>
                    <a:pt x="3328" y="357"/>
                  </a:lnTo>
                  <a:lnTo>
                    <a:pt x="3307" y="336"/>
                  </a:lnTo>
                  <a:lnTo>
                    <a:pt x="3286" y="231"/>
                  </a:lnTo>
                  <a:lnTo>
                    <a:pt x="3118" y="126"/>
                  </a:lnTo>
                  <a:lnTo>
                    <a:pt x="29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4" name="Google Shape;9264;p65"/>
            <p:cNvSpPr/>
            <p:nvPr/>
          </p:nvSpPr>
          <p:spPr>
            <a:xfrm>
              <a:off x="3851727" y="2789842"/>
              <a:ext cx="34151" cy="14284"/>
            </a:xfrm>
            <a:custGeom>
              <a:avLst/>
              <a:gdLst/>
              <a:ahLst/>
              <a:cxnLst/>
              <a:rect l="l" t="t" r="r" b="b"/>
              <a:pathLst>
                <a:path w="2868" h="1256" extrusionOk="0">
                  <a:moveTo>
                    <a:pt x="2240" y="0"/>
                  </a:moveTo>
                  <a:lnTo>
                    <a:pt x="2177" y="21"/>
                  </a:lnTo>
                  <a:lnTo>
                    <a:pt x="2093" y="105"/>
                  </a:lnTo>
                  <a:lnTo>
                    <a:pt x="2010" y="42"/>
                  </a:lnTo>
                  <a:lnTo>
                    <a:pt x="1884" y="42"/>
                  </a:lnTo>
                  <a:lnTo>
                    <a:pt x="1779" y="21"/>
                  </a:lnTo>
                  <a:lnTo>
                    <a:pt x="1696" y="42"/>
                  </a:lnTo>
                  <a:lnTo>
                    <a:pt x="1612" y="147"/>
                  </a:lnTo>
                  <a:lnTo>
                    <a:pt x="1507" y="168"/>
                  </a:lnTo>
                  <a:lnTo>
                    <a:pt x="1486" y="147"/>
                  </a:lnTo>
                  <a:lnTo>
                    <a:pt x="1235" y="126"/>
                  </a:lnTo>
                  <a:lnTo>
                    <a:pt x="1089" y="230"/>
                  </a:lnTo>
                  <a:lnTo>
                    <a:pt x="942" y="251"/>
                  </a:lnTo>
                  <a:lnTo>
                    <a:pt x="775" y="419"/>
                  </a:lnTo>
                  <a:lnTo>
                    <a:pt x="566" y="440"/>
                  </a:lnTo>
                  <a:lnTo>
                    <a:pt x="336" y="523"/>
                  </a:lnTo>
                  <a:lnTo>
                    <a:pt x="294" y="460"/>
                  </a:lnTo>
                  <a:lnTo>
                    <a:pt x="147" y="481"/>
                  </a:lnTo>
                  <a:lnTo>
                    <a:pt x="22" y="565"/>
                  </a:lnTo>
                  <a:lnTo>
                    <a:pt x="1" y="565"/>
                  </a:lnTo>
                  <a:lnTo>
                    <a:pt x="1" y="753"/>
                  </a:lnTo>
                  <a:lnTo>
                    <a:pt x="22" y="984"/>
                  </a:lnTo>
                  <a:lnTo>
                    <a:pt x="419" y="1214"/>
                  </a:lnTo>
                  <a:lnTo>
                    <a:pt x="608" y="1256"/>
                  </a:lnTo>
                  <a:lnTo>
                    <a:pt x="817" y="1193"/>
                  </a:lnTo>
                  <a:lnTo>
                    <a:pt x="1131" y="1172"/>
                  </a:lnTo>
                  <a:lnTo>
                    <a:pt x="1131" y="1046"/>
                  </a:lnTo>
                  <a:lnTo>
                    <a:pt x="1277" y="984"/>
                  </a:lnTo>
                  <a:lnTo>
                    <a:pt x="1486" y="837"/>
                  </a:lnTo>
                  <a:lnTo>
                    <a:pt x="1654" y="1004"/>
                  </a:lnTo>
                  <a:lnTo>
                    <a:pt x="1654" y="900"/>
                  </a:lnTo>
                  <a:lnTo>
                    <a:pt x="1758" y="837"/>
                  </a:lnTo>
                  <a:lnTo>
                    <a:pt x="1863" y="670"/>
                  </a:lnTo>
                  <a:lnTo>
                    <a:pt x="2030" y="649"/>
                  </a:lnTo>
                  <a:lnTo>
                    <a:pt x="2177" y="670"/>
                  </a:lnTo>
                  <a:lnTo>
                    <a:pt x="2407" y="670"/>
                  </a:lnTo>
                  <a:lnTo>
                    <a:pt x="2595" y="691"/>
                  </a:lnTo>
                  <a:lnTo>
                    <a:pt x="2742" y="628"/>
                  </a:lnTo>
                  <a:lnTo>
                    <a:pt x="2763" y="419"/>
                  </a:lnTo>
                  <a:lnTo>
                    <a:pt x="2867" y="147"/>
                  </a:lnTo>
                  <a:lnTo>
                    <a:pt x="2637" y="21"/>
                  </a:lnTo>
                  <a:lnTo>
                    <a:pt x="2407" y="21"/>
                  </a:lnTo>
                  <a:lnTo>
                    <a:pt x="2344" y="42"/>
                  </a:lnTo>
                  <a:lnTo>
                    <a:pt x="224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5" name="Google Shape;9265;p65"/>
            <p:cNvSpPr/>
            <p:nvPr/>
          </p:nvSpPr>
          <p:spPr>
            <a:xfrm>
              <a:off x="3869672" y="2845760"/>
              <a:ext cx="12967" cy="23803"/>
            </a:xfrm>
            <a:custGeom>
              <a:avLst/>
              <a:gdLst/>
              <a:ahLst/>
              <a:cxnLst/>
              <a:rect l="l" t="t" r="r" b="b"/>
              <a:pathLst>
                <a:path w="1089" h="2093" extrusionOk="0">
                  <a:moveTo>
                    <a:pt x="419" y="0"/>
                  </a:moveTo>
                  <a:lnTo>
                    <a:pt x="314" y="126"/>
                  </a:lnTo>
                  <a:lnTo>
                    <a:pt x="272" y="21"/>
                  </a:lnTo>
                  <a:lnTo>
                    <a:pt x="210" y="21"/>
                  </a:lnTo>
                  <a:lnTo>
                    <a:pt x="84" y="147"/>
                  </a:lnTo>
                  <a:lnTo>
                    <a:pt x="0" y="314"/>
                  </a:lnTo>
                  <a:lnTo>
                    <a:pt x="0" y="544"/>
                  </a:lnTo>
                  <a:lnTo>
                    <a:pt x="189" y="628"/>
                  </a:lnTo>
                  <a:lnTo>
                    <a:pt x="168" y="691"/>
                  </a:lnTo>
                  <a:lnTo>
                    <a:pt x="105" y="733"/>
                  </a:lnTo>
                  <a:lnTo>
                    <a:pt x="63" y="984"/>
                  </a:lnTo>
                  <a:lnTo>
                    <a:pt x="105" y="1172"/>
                  </a:lnTo>
                  <a:lnTo>
                    <a:pt x="63" y="1277"/>
                  </a:lnTo>
                  <a:lnTo>
                    <a:pt x="63" y="1423"/>
                  </a:lnTo>
                  <a:lnTo>
                    <a:pt x="147" y="1528"/>
                  </a:lnTo>
                  <a:lnTo>
                    <a:pt x="84" y="1674"/>
                  </a:lnTo>
                  <a:lnTo>
                    <a:pt x="147" y="1716"/>
                  </a:lnTo>
                  <a:lnTo>
                    <a:pt x="377" y="1737"/>
                  </a:lnTo>
                  <a:lnTo>
                    <a:pt x="482" y="2009"/>
                  </a:lnTo>
                  <a:lnTo>
                    <a:pt x="565" y="2093"/>
                  </a:lnTo>
                  <a:lnTo>
                    <a:pt x="628" y="2030"/>
                  </a:lnTo>
                  <a:lnTo>
                    <a:pt x="712" y="1883"/>
                  </a:lnTo>
                  <a:lnTo>
                    <a:pt x="733" y="1737"/>
                  </a:lnTo>
                  <a:lnTo>
                    <a:pt x="942" y="1674"/>
                  </a:lnTo>
                  <a:lnTo>
                    <a:pt x="1047" y="1507"/>
                  </a:lnTo>
                  <a:lnTo>
                    <a:pt x="1088" y="1360"/>
                  </a:lnTo>
                  <a:lnTo>
                    <a:pt x="942" y="1256"/>
                  </a:lnTo>
                  <a:lnTo>
                    <a:pt x="900" y="1109"/>
                  </a:lnTo>
                  <a:lnTo>
                    <a:pt x="795" y="963"/>
                  </a:lnTo>
                  <a:lnTo>
                    <a:pt x="775" y="753"/>
                  </a:lnTo>
                  <a:lnTo>
                    <a:pt x="795" y="544"/>
                  </a:lnTo>
                  <a:lnTo>
                    <a:pt x="775" y="481"/>
                  </a:lnTo>
                  <a:lnTo>
                    <a:pt x="775" y="335"/>
                  </a:lnTo>
                  <a:lnTo>
                    <a:pt x="712" y="230"/>
                  </a:lnTo>
                  <a:lnTo>
                    <a:pt x="607" y="147"/>
                  </a:lnTo>
                  <a:lnTo>
                    <a:pt x="565" y="147"/>
                  </a:lnTo>
                  <a:lnTo>
                    <a:pt x="482" y="21"/>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6" name="Google Shape;9266;p65"/>
            <p:cNvSpPr/>
            <p:nvPr/>
          </p:nvSpPr>
          <p:spPr>
            <a:xfrm>
              <a:off x="3863444" y="2836958"/>
              <a:ext cx="12467" cy="15000"/>
            </a:xfrm>
            <a:custGeom>
              <a:avLst/>
              <a:gdLst/>
              <a:ahLst/>
              <a:cxnLst/>
              <a:rect l="l" t="t" r="r" b="b"/>
              <a:pathLst>
                <a:path w="1047" h="1319" extrusionOk="0">
                  <a:moveTo>
                    <a:pt x="293" y="0"/>
                  </a:moveTo>
                  <a:lnTo>
                    <a:pt x="210" y="63"/>
                  </a:lnTo>
                  <a:lnTo>
                    <a:pt x="210" y="167"/>
                  </a:lnTo>
                  <a:lnTo>
                    <a:pt x="314" y="209"/>
                  </a:lnTo>
                  <a:lnTo>
                    <a:pt x="356" y="293"/>
                  </a:lnTo>
                  <a:lnTo>
                    <a:pt x="272" y="356"/>
                  </a:lnTo>
                  <a:lnTo>
                    <a:pt x="189" y="356"/>
                  </a:lnTo>
                  <a:lnTo>
                    <a:pt x="147" y="481"/>
                  </a:lnTo>
                  <a:lnTo>
                    <a:pt x="147" y="628"/>
                  </a:lnTo>
                  <a:lnTo>
                    <a:pt x="84" y="732"/>
                  </a:lnTo>
                  <a:lnTo>
                    <a:pt x="0" y="795"/>
                  </a:lnTo>
                  <a:lnTo>
                    <a:pt x="63" y="837"/>
                  </a:lnTo>
                  <a:lnTo>
                    <a:pt x="168" y="879"/>
                  </a:lnTo>
                  <a:lnTo>
                    <a:pt x="377" y="1151"/>
                  </a:lnTo>
                  <a:lnTo>
                    <a:pt x="398" y="1235"/>
                  </a:lnTo>
                  <a:lnTo>
                    <a:pt x="523" y="1318"/>
                  </a:lnTo>
                  <a:lnTo>
                    <a:pt x="523" y="1088"/>
                  </a:lnTo>
                  <a:lnTo>
                    <a:pt x="607" y="921"/>
                  </a:lnTo>
                  <a:lnTo>
                    <a:pt x="733" y="795"/>
                  </a:lnTo>
                  <a:lnTo>
                    <a:pt x="795" y="795"/>
                  </a:lnTo>
                  <a:lnTo>
                    <a:pt x="837" y="900"/>
                  </a:lnTo>
                  <a:lnTo>
                    <a:pt x="942" y="774"/>
                  </a:lnTo>
                  <a:lnTo>
                    <a:pt x="984" y="711"/>
                  </a:lnTo>
                  <a:lnTo>
                    <a:pt x="1046" y="628"/>
                  </a:lnTo>
                  <a:lnTo>
                    <a:pt x="1046" y="502"/>
                  </a:lnTo>
                  <a:lnTo>
                    <a:pt x="900" y="481"/>
                  </a:lnTo>
                  <a:lnTo>
                    <a:pt x="816" y="398"/>
                  </a:lnTo>
                  <a:lnTo>
                    <a:pt x="691" y="398"/>
                  </a:lnTo>
                  <a:lnTo>
                    <a:pt x="628" y="314"/>
                  </a:lnTo>
                  <a:lnTo>
                    <a:pt x="628" y="251"/>
                  </a:lnTo>
                  <a:lnTo>
                    <a:pt x="502" y="105"/>
                  </a:lnTo>
                  <a:lnTo>
                    <a:pt x="502" y="146"/>
                  </a:lnTo>
                  <a:lnTo>
                    <a:pt x="398" y="84"/>
                  </a:lnTo>
                  <a:lnTo>
                    <a:pt x="29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7" name="Google Shape;9267;p65"/>
            <p:cNvSpPr/>
            <p:nvPr/>
          </p:nvSpPr>
          <p:spPr>
            <a:xfrm>
              <a:off x="3844761" y="2824346"/>
              <a:ext cx="25923" cy="21665"/>
            </a:xfrm>
            <a:custGeom>
              <a:avLst/>
              <a:gdLst/>
              <a:ahLst/>
              <a:cxnLst/>
              <a:rect l="l" t="t" r="r" b="b"/>
              <a:pathLst>
                <a:path w="2177" h="1905" extrusionOk="0">
                  <a:moveTo>
                    <a:pt x="105" y="0"/>
                  </a:moveTo>
                  <a:lnTo>
                    <a:pt x="63" y="42"/>
                  </a:lnTo>
                  <a:lnTo>
                    <a:pt x="63" y="167"/>
                  </a:lnTo>
                  <a:lnTo>
                    <a:pt x="0" y="230"/>
                  </a:lnTo>
                  <a:lnTo>
                    <a:pt x="42" y="314"/>
                  </a:lnTo>
                  <a:lnTo>
                    <a:pt x="84" y="314"/>
                  </a:lnTo>
                  <a:lnTo>
                    <a:pt x="209" y="439"/>
                  </a:lnTo>
                  <a:lnTo>
                    <a:pt x="251" y="544"/>
                  </a:lnTo>
                  <a:lnTo>
                    <a:pt x="314" y="649"/>
                  </a:lnTo>
                  <a:lnTo>
                    <a:pt x="272" y="670"/>
                  </a:lnTo>
                  <a:lnTo>
                    <a:pt x="293" y="753"/>
                  </a:lnTo>
                  <a:lnTo>
                    <a:pt x="774" y="1151"/>
                  </a:lnTo>
                  <a:lnTo>
                    <a:pt x="1151" y="1611"/>
                  </a:lnTo>
                  <a:lnTo>
                    <a:pt x="1109" y="1695"/>
                  </a:lnTo>
                  <a:lnTo>
                    <a:pt x="1193" y="1716"/>
                  </a:lnTo>
                  <a:lnTo>
                    <a:pt x="1402" y="1737"/>
                  </a:lnTo>
                  <a:lnTo>
                    <a:pt x="1465" y="1716"/>
                  </a:lnTo>
                  <a:lnTo>
                    <a:pt x="1569" y="1904"/>
                  </a:lnTo>
                  <a:lnTo>
                    <a:pt x="1653" y="1841"/>
                  </a:lnTo>
                  <a:lnTo>
                    <a:pt x="1716" y="1737"/>
                  </a:lnTo>
                  <a:lnTo>
                    <a:pt x="1716" y="1590"/>
                  </a:lnTo>
                  <a:lnTo>
                    <a:pt x="1758" y="1465"/>
                  </a:lnTo>
                  <a:lnTo>
                    <a:pt x="1841" y="1465"/>
                  </a:lnTo>
                  <a:lnTo>
                    <a:pt x="1925" y="1402"/>
                  </a:lnTo>
                  <a:lnTo>
                    <a:pt x="1883" y="1318"/>
                  </a:lnTo>
                  <a:lnTo>
                    <a:pt x="1779" y="1276"/>
                  </a:lnTo>
                  <a:lnTo>
                    <a:pt x="1779" y="1172"/>
                  </a:lnTo>
                  <a:lnTo>
                    <a:pt x="1862" y="1109"/>
                  </a:lnTo>
                  <a:lnTo>
                    <a:pt x="1967" y="1193"/>
                  </a:lnTo>
                  <a:lnTo>
                    <a:pt x="2071" y="1255"/>
                  </a:lnTo>
                  <a:lnTo>
                    <a:pt x="2134" y="1193"/>
                  </a:lnTo>
                  <a:lnTo>
                    <a:pt x="1988" y="1046"/>
                  </a:lnTo>
                  <a:lnTo>
                    <a:pt x="1988" y="900"/>
                  </a:lnTo>
                  <a:lnTo>
                    <a:pt x="2051" y="879"/>
                  </a:lnTo>
                  <a:lnTo>
                    <a:pt x="2155" y="942"/>
                  </a:lnTo>
                  <a:lnTo>
                    <a:pt x="2176" y="858"/>
                  </a:lnTo>
                  <a:lnTo>
                    <a:pt x="2134" y="795"/>
                  </a:lnTo>
                  <a:lnTo>
                    <a:pt x="2030" y="774"/>
                  </a:lnTo>
                  <a:lnTo>
                    <a:pt x="1862" y="649"/>
                  </a:lnTo>
                  <a:lnTo>
                    <a:pt x="1862" y="565"/>
                  </a:lnTo>
                  <a:lnTo>
                    <a:pt x="1967" y="419"/>
                  </a:lnTo>
                  <a:lnTo>
                    <a:pt x="1988" y="251"/>
                  </a:lnTo>
                  <a:lnTo>
                    <a:pt x="1925" y="251"/>
                  </a:lnTo>
                  <a:lnTo>
                    <a:pt x="1862" y="272"/>
                  </a:lnTo>
                  <a:lnTo>
                    <a:pt x="1820" y="230"/>
                  </a:lnTo>
                  <a:lnTo>
                    <a:pt x="1653" y="230"/>
                  </a:lnTo>
                  <a:lnTo>
                    <a:pt x="1548" y="126"/>
                  </a:lnTo>
                  <a:lnTo>
                    <a:pt x="1465" y="147"/>
                  </a:lnTo>
                  <a:lnTo>
                    <a:pt x="1339" y="105"/>
                  </a:lnTo>
                  <a:lnTo>
                    <a:pt x="1214" y="126"/>
                  </a:lnTo>
                  <a:lnTo>
                    <a:pt x="1193" y="63"/>
                  </a:lnTo>
                  <a:lnTo>
                    <a:pt x="1088" y="126"/>
                  </a:lnTo>
                  <a:lnTo>
                    <a:pt x="942" y="63"/>
                  </a:lnTo>
                  <a:lnTo>
                    <a:pt x="900" y="126"/>
                  </a:lnTo>
                  <a:lnTo>
                    <a:pt x="837" y="21"/>
                  </a:lnTo>
                  <a:lnTo>
                    <a:pt x="732" y="0"/>
                  </a:lnTo>
                  <a:lnTo>
                    <a:pt x="690" y="42"/>
                  </a:lnTo>
                  <a:lnTo>
                    <a:pt x="607" y="0"/>
                  </a:lnTo>
                  <a:lnTo>
                    <a:pt x="565" y="63"/>
                  </a:lnTo>
                  <a:lnTo>
                    <a:pt x="481" y="42"/>
                  </a:lnTo>
                  <a:lnTo>
                    <a:pt x="377" y="63"/>
                  </a:lnTo>
                  <a:lnTo>
                    <a:pt x="377" y="147"/>
                  </a:lnTo>
                  <a:lnTo>
                    <a:pt x="293" y="167"/>
                  </a:lnTo>
                  <a:lnTo>
                    <a:pt x="251" y="105"/>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8" name="Google Shape;9268;p65"/>
            <p:cNvSpPr/>
            <p:nvPr/>
          </p:nvSpPr>
          <p:spPr>
            <a:xfrm>
              <a:off x="3830555" y="2811734"/>
              <a:ext cx="20195" cy="12146"/>
            </a:xfrm>
            <a:custGeom>
              <a:avLst/>
              <a:gdLst/>
              <a:ahLst/>
              <a:cxnLst/>
              <a:rect l="l" t="t" r="r" b="b"/>
              <a:pathLst>
                <a:path w="1696" h="1068" extrusionOk="0">
                  <a:moveTo>
                    <a:pt x="1507" y="0"/>
                  </a:moveTo>
                  <a:lnTo>
                    <a:pt x="1381" y="63"/>
                  </a:lnTo>
                  <a:lnTo>
                    <a:pt x="1130" y="209"/>
                  </a:lnTo>
                  <a:lnTo>
                    <a:pt x="1067" y="188"/>
                  </a:lnTo>
                  <a:lnTo>
                    <a:pt x="984" y="209"/>
                  </a:lnTo>
                  <a:lnTo>
                    <a:pt x="858" y="272"/>
                  </a:lnTo>
                  <a:lnTo>
                    <a:pt x="733" y="272"/>
                  </a:lnTo>
                  <a:lnTo>
                    <a:pt x="607" y="314"/>
                  </a:lnTo>
                  <a:lnTo>
                    <a:pt x="523" y="230"/>
                  </a:lnTo>
                  <a:lnTo>
                    <a:pt x="251" y="230"/>
                  </a:lnTo>
                  <a:lnTo>
                    <a:pt x="147" y="209"/>
                  </a:lnTo>
                  <a:lnTo>
                    <a:pt x="21" y="419"/>
                  </a:lnTo>
                  <a:lnTo>
                    <a:pt x="84" y="502"/>
                  </a:lnTo>
                  <a:lnTo>
                    <a:pt x="0" y="628"/>
                  </a:lnTo>
                  <a:lnTo>
                    <a:pt x="21" y="816"/>
                  </a:lnTo>
                  <a:lnTo>
                    <a:pt x="42" y="816"/>
                  </a:lnTo>
                  <a:lnTo>
                    <a:pt x="147" y="858"/>
                  </a:lnTo>
                  <a:lnTo>
                    <a:pt x="147" y="942"/>
                  </a:lnTo>
                  <a:lnTo>
                    <a:pt x="42" y="963"/>
                  </a:lnTo>
                  <a:lnTo>
                    <a:pt x="42" y="1067"/>
                  </a:lnTo>
                  <a:lnTo>
                    <a:pt x="251" y="1067"/>
                  </a:lnTo>
                  <a:lnTo>
                    <a:pt x="398" y="963"/>
                  </a:lnTo>
                  <a:lnTo>
                    <a:pt x="523" y="921"/>
                  </a:lnTo>
                  <a:lnTo>
                    <a:pt x="733" y="1025"/>
                  </a:lnTo>
                  <a:lnTo>
                    <a:pt x="858" y="1025"/>
                  </a:lnTo>
                  <a:lnTo>
                    <a:pt x="879" y="816"/>
                  </a:lnTo>
                  <a:lnTo>
                    <a:pt x="1067" y="732"/>
                  </a:lnTo>
                  <a:lnTo>
                    <a:pt x="1088" y="586"/>
                  </a:lnTo>
                  <a:lnTo>
                    <a:pt x="1444" y="398"/>
                  </a:lnTo>
                  <a:lnTo>
                    <a:pt x="1695" y="398"/>
                  </a:lnTo>
                  <a:lnTo>
                    <a:pt x="1674" y="188"/>
                  </a:lnTo>
                  <a:lnTo>
                    <a:pt x="1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69" name="Google Shape;9269;p65"/>
            <p:cNvSpPr/>
            <p:nvPr/>
          </p:nvSpPr>
          <p:spPr>
            <a:xfrm>
              <a:off x="3804645" y="2793401"/>
              <a:ext cx="47594" cy="21903"/>
            </a:xfrm>
            <a:custGeom>
              <a:avLst/>
              <a:gdLst/>
              <a:ahLst/>
              <a:cxnLst/>
              <a:rect l="l" t="t" r="r" b="b"/>
              <a:pathLst>
                <a:path w="3997" h="1926" extrusionOk="0">
                  <a:moveTo>
                    <a:pt x="2846" y="1"/>
                  </a:moveTo>
                  <a:lnTo>
                    <a:pt x="2804" y="106"/>
                  </a:lnTo>
                  <a:lnTo>
                    <a:pt x="2741" y="147"/>
                  </a:lnTo>
                  <a:lnTo>
                    <a:pt x="2720" y="252"/>
                  </a:lnTo>
                  <a:lnTo>
                    <a:pt x="2574" y="252"/>
                  </a:lnTo>
                  <a:lnTo>
                    <a:pt x="2511" y="315"/>
                  </a:lnTo>
                  <a:lnTo>
                    <a:pt x="2218" y="147"/>
                  </a:lnTo>
                  <a:lnTo>
                    <a:pt x="2155" y="147"/>
                  </a:lnTo>
                  <a:lnTo>
                    <a:pt x="2114" y="252"/>
                  </a:lnTo>
                  <a:lnTo>
                    <a:pt x="2114" y="357"/>
                  </a:lnTo>
                  <a:lnTo>
                    <a:pt x="2051" y="357"/>
                  </a:lnTo>
                  <a:lnTo>
                    <a:pt x="1967" y="461"/>
                  </a:lnTo>
                  <a:lnTo>
                    <a:pt x="1842" y="545"/>
                  </a:lnTo>
                  <a:lnTo>
                    <a:pt x="1674" y="733"/>
                  </a:lnTo>
                  <a:lnTo>
                    <a:pt x="1674" y="796"/>
                  </a:lnTo>
                  <a:lnTo>
                    <a:pt x="1842" y="880"/>
                  </a:lnTo>
                  <a:lnTo>
                    <a:pt x="1863" y="984"/>
                  </a:lnTo>
                  <a:lnTo>
                    <a:pt x="1779" y="1047"/>
                  </a:lnTo>
                  <a:lnTo>
                    <a:pt x="1653" y="963"/>
                  </a:lnTo>
                  <a:lnTo>
                    <a:pt x="1528" y="984"/>
                  </a:lnTo>
                  <a:lnTo>
                    <a:pt x="1381" y="963"/>
                  </a:lnTo>
                  <a:lnTo>
                    <a:pt x="1319" y="963"/>
                  </a:lnTo>
                  <a:lnTo>
                    <a:pt x="1130" y="1089"/>
                  </a:lnTo>
                  <a:lnTo>
                    <a:pt x="1026" y="1110"/>
                  </a:lnTo>
                  <a:lnTo>
                    <a:pt x="942" y="1089"/>
                  </a:lnTo>
                  <a:lnTo>
                    <a:pt x="837" y="1110"/>
                  </a:lnTo>
                  <a:lnTo>
                    <a:pt x="754" y="1047"/>
                  </a:lnTo>
                  <a:lnTo>
                    <a:pt x="440" y="1047"/>
                  </a:lnTo>
                  <a:lnTo>
                    <a:pt x="440" y="1110"/>
                  </a:lnTo>
                  <a:lnTo>
                    <a:pt x="419" y="1173"/>
                  </a:lnTo>
                  <a:lnTo>
                    <a:pt x="272" y="1152"/>
                  </a:lnTo>
                  <a:lnTo>
                    <a:pt x="189" y="1047"/>
                  </a:lnTo>
                  <a:lnTo>
                    <a:pt x="84" y="1089"/>
                  </a:lnTo>
                  <a:lnTo>
                    <a:pt x="21" y="1110"/>
                  </a:lnTo>
                  <a:lnTo>
                    <a:pt x="0" y="1110"/>
                  </a:lnTo>
                  <a:lnTo>
                    <a:pt x="63" y="1173"/>
                  </a:lnTo>
                  <a:lnTo>
                    <a:pt x="63" y="1256"/>
                  </a:lnTo>
                  <a:lnTo>
                    <a:pt x="105" y="1298"/>
                  </a:lnTo>
                  <a:lnTo>
                    <a:pt x="105" y="1403"/>
                  </a:lnTo>
                  <a:lnTo>
                    <a:pt x="210" y="1403"/>
                  </a:lnTo>
                  <a:lnTo>
                    <a:pt x="293" y="1382"/>
                  </a:lnTo>
                  <a:lnTo>
                    <a:pt x="398" y="1507"/>
                  </a:lnTo>
                  <a:lnTo>
                    <a:pt x="502" y="1403"/>
                  </a:lnTo>
                  <a:lnTo>
                    <a:pt x="586" y="1403"/>
                  </a:lnTo>
                  <a:lnTo>
                    <a:pt x="628" y="1507"/>
                  </a:lnTo>
                  <a:lnTo>
                    <a:pt x="837" y="1591"/>
                  </a:lnTo>
                  <a:lnTo>
                    <a:pt x="1130" y="1403"/>
                  </a:lnTo>
                  <a:lnTo>
                    <a:pt x="1256" y="1424"/>
                  </a:lnTo>
                  <a:lnTo>
                    <a:pt x="1444" y="1424"/>
                  </a:lnTo>
                  <a:lnTo>
                    <a:pt x="1444" y="1528"/>
                  </a:lnTo>
                  <a:lnTo>
                    <a:pt x="1737" y="1717"/>
                  </a:lnTo>
                  <a:lnTo>
                    <a:pt x="2072" y="1779"/>
                  </a:lnTo>
                  <a:lnTo>
                    <a:pt x="2260" y="1738"/>
                  </a:lnTo>
                  <a:lnTo>
                    <a:pt x="2323" y="1821"/>
                  </a:lnTo>
                  <a:lnTo>
                    <a:pt x="2427" y="1842"/>
                  </a:lnTo>
                  <a:lnTo>
                    <a:pt x="2699" y="1842"/>
                  </a:lnTo>
                  <a:lnTo>
                    <a:pt x="2783" y="1926"/>
                  </a:lnTo>
                  <a:lnTo>
                    <a:pt x="2909" y="1884"/>
                  </a:lnTo>
                  <a:lnTo>
                    <a:pt x="3034" y="1884"/>
                  </a:lnTo>
                  <a:lnTo>
                    <a:pt x="3160" y="1821"/>
                  </a:lnTo>
                  <a:lnTo>
                    <a:pt x="3243" y="1800"/>
                  </a:lnTo>
                  <a:lnTo>
                    <a:pt x="3306" y="1821"/>
                  </a:lnTo>
                  <a:lnTo>
                    <a:pt x="3557" y="1675"/>
                  </a:lnTo>
                  <a:lnTo>
                    <a:pt x="3683" y="1612"/>
                  </a:lnTo>
                  <a:lnTo>
                    <a:pt x="3725" y="1612"/>
                  </a:lnTo>
                  <a:lnTo>
                    <a:pt x="3829" y="1507"/>
                  </a:lnTo>
                  <a:lnTo>
                    <a:pt x="3746" y="1403"/>
                  </a:lnTo>
                  <a:lnTo>
                    <a:pt x="3767" y="1298"/>
                  </a:lnTo>
                  <a:lnTo>
                    <a:pt x="3829" y="1152"/>
                  </a:lnTo>
                  <a:lnTo>
                    <a:pt x="3725" y="1047"/>
                  </a:lnTo>
                  <a:lnTo>
                    <a:pt x="3746" y="984"/>
                  </a:lnTo>
                  <a:lnTo>
                    <a:pt x="3976" y="984"/>
                  </a:lnTo>
                  <a:lnTo>
                    <a:pt x="3997" y="880"/>
                  </a:lnTo>
                  <a:lnTo>
                    <a:pt x="3976" y="754"/>
                  </a:lnTo>
                  <a:lnTo>
                    <a:pt x="3976" y="671"/>
                  </a:lnTo>
                  <a:lnTo>
                    <a:pt x="3955" y="440"/>
                  </a:lnTo>
                  <a:lnTo>
                    <a:pt x="3955" y="252"/>
                  </a:lnTo>
                  <a:lnTo>
                    <a:pt x="3725" y="210"/>
                  </a:lnTo>
                  <a:lnTo>
                    <a:pt x="3641" y="127"/>
                  </a:lnTo>
                  <a:lnTo>
                    <a:pt x="3474" y="147"/>
                  </a:lnTo>
                  <a:lnTo>
                    <a:pt x="3327" y="147"/>
                  </a:lnTo>
                  <a:lnTo>
                    <a:pt x="3160" y="43"/>
                  </a:lnTo>
                  <a:lnTo>
                    <a:pt x="2951" y="43"/>
                  </a:lnTo>
                  <a:lnTo>
                    <a:pt x="284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0" name="Google Shape;9270;p65"/>
            <p:cNvSpPr/>
            <p:nvPr/>
          </p:nvSpPr>
          <p:spPr>
            <a:xfrm>
              <a:off x="3831556" y="2741054"/>
              <a:ext cx="63038" cy="50699"/>
            </a:xfrm>
            <a:custGeom>
              <a:avLst/>
              <a:gdLst/>
              <a:ahLst/>
              <a:cxnLst/>
              <a:rect l="l" t="t" r="r" b="b"/>
              <a:pathLst>
                <a:path w="5294" h="4458" extrusionOk="0">
                  <a:moveTo>
                    <a:pt x="1883" y="1"/>
                  </a:moveTo>
                  <a:lnTo>
                    <a:pt x="1632" y="105"/>
                  </a:lnTo>
                  <a:lnTo>
                    <a:pt x="1486" y="105"/>
                  </a:lnTo>
                  <a:lnTo>
                    <a:pt x="1318" y="147"/>
                  </a:lnTo>
                  <a:lnTo>
                    <a:pt x="1214" y="315"/>
                  </a:lnTo>
                  <a:lnTo>
                    <a:pt x="1046" y="315"/>
                  </a:lnTo>
                  <a:lnTo>
                    <a:pt x="942" y="398"/>
                  </a:lnTo>
                  <a:lnTo>
                    <a:pt x="942" y="524"/>
                  </a:lnTo>
                  <a:lnTo>
                    <a:pt x="753" y="524"/>
                  </a:lnTo>
                  <a:lnTo>
                    <a:pt x="481" y="670"/>
                  </a:lnTo>
                  <a:lnTo>
                    <a:pt x="314" y="670"/>
                  </a:lnTo>
                  <a:lnTo>
                    <a:pt x="251" y="796"/>
                  </a:lnTo>
                  <a:lnTo>
                    <a:pt x="209" y="963"/>
                  </a:lnTo>
                  <a:lnTo>
                    <a:pt x="147" y="984"/>
                  </a:lnTo>
                  <a:lnTo>
                    <a:pt x="167" y="1047"/>
                  </a:lnTo>
                  <a:lnTo>
                    <a:pt x="126" y="1047"/>
                  </a:lnTo>
                  <a:lnTo>
                    <a:pt x="167" y="1298"/>
                  </a:lnTo>
                  <a:lnTo>
                    <a:pt x="147" y="1486"/>
                  </a:lnTo>
                  <a:lnTo>
                    <a:pt x="0" y="1570"/>
                  </a:lnTo>
                  <a:lnTo>
                    <a:pt x="0" y="1633"/>
                  </a:lnTo>
                  <a:lnTo>
                    <a:pt x="167" y="1842"/>
                  </a:lnTo>
                  <a:lnTo>
                    <a:pt x="147" y="1947"/>
                  </a:lnTo>
                  <a:lnTo>
                    <a:pt x="230" y="2051"/>
                  </a:lnTo>
                  <a:lnTo>
                    <a:pt x="230" y="2135"/>
                  </a:lnTo>
                  <a:lnTo>
                    <a:pt x="272" y="2261"/>
                  </a:lnTo>
                  <a:lnTo>
                    <a:pt x="230" y="2365"/>
                  </a:lnTo>
                  <a:lnTo>
                    <a:pt x="335" y="2616"/>
                  </a:lnTo>
                  <a:lnTo>
                    <a:pt x="419" y="2658"/>
                  </a:lnTo>
                  <a:lnTo>
                    <a:pt x="481" y="2742"/>
                  </a:lnTo>
                  <a:lnTo>
                    <a:pt x="481" y="3056"/>
                  </a:lnTo>
                  <a:lnTo>
                    <a:pt x="460" y="3097"/>
                  </a:lnTo>
                  <a:lnTo>
                    <a:pt x="523" y="3181"/>
                  </a:lnTo>
                  <a:lnTo>
                    <a:pt x="565" y="3139"/>
                  </a:lnTo>
                  <a:lnTo>
                    <a:pt x="649" y="3160"/>
                  </a:lnTo>
                  <a:lnTo>
                    <a:pt x="732" y="3097"/>
                  </a:lnTo>
                  <a:lnTo>
                    <a:pt x="963" y="3160"/>
                  </a:lnTo>
                  <a:lnTo>
                    <a:pt x="942" y="3202"/>
                  </a:lnTo>
                  <a:lnTo>
                    <a:pt x="1046" y="3307"/>
                  </a:lnTo>
                  <a:lnTo>
                    <a:pt x="1151" y="3307"/>
                  </a:lnTo>
                  <a:lnTo>
                    <a:pt x="1214" y="3390"/>
                  </a:lnTo>
                  <a:lnTo>
                    <a:pt x="1172" y="3495"/>
                  </a:lnTo>
                  <a:lnTo>
                    <a:pt x="1193" y="3579"/>
                  </a:lnTo>
                  <a:lnTo>
                    <a:pt x="1255" y="3600"/>
                  </a:lnTo>
                  <a:lnTo>
                    <a:pt x="1255" y="3704"/>
                  </a:lnTo>
                  <a:lnTo>
                    <a:pt x="1318" y="3725"/>
                  </a:lnTo>
                  <a:lnTo>
                    <a:pt x="1381" y="3683"/>
                  </a:lnTo>
                  <a:lnTo>
                    <a:pt x="1465" y="3683"/>
                  </a:lnTo>
                  <a:lnTo>
                    <a:pt x="1318" y="3516"/>
                  </a:lnTo>
                  <a:lnTo>
                    <a:pt x="1381" y="3474"/>
                  </a:lnTo>
                  <a:lnTo>
                    <a:pt x="1632" y="3621"/>
                  </a:lnTo>
                  <a:lnTo>
                    <a:pt x="1820" y="3600"/>
                  </a:lnTo>
                  <a:lnTo>
                    <a:pt x="1779" y="3704"/>
                  </a:lnTo>
                  <a:lnTo>
                    <a:pt x="1904" y="3809"/>
                  </a:lnTo>
                  <a:lnTo>
                    <a:pt x="2134" y="3767"/>
                  </a:lnTo>
                  <a:lnTo>
                    <a:pt x="2302" y="3809"/>
                  </a:lnTo>
                  <a:lnTo>
                    <a:pt x="2636" y="4081"/>
                  </a:lnTo>
                  <a:lnTo>
                    <a:pt x="2762" y="4248"/>
                  </a:lnTo>
                  <a:lnTo>
                    <a:pt x="2846" y="4248"/>
                  </a:lnTo>
                  <a:lnTo>
                    <a:pt x="2888" y="4206"/>
                  </a:lnTo>
                  <a:lnTo>
                    <a:pt x="3055" y="4206"/>
                  </a:lnTo>
                  <a:lnTo>
                    <a:pt x="3139" y="4290"/>
                  </a:lnTo>
                  <a:lnTo>
                    <a:pt x="3180" y="4437"/>
                  </a:lnTo>
                  <a:lnTo>
                    <a:pt x="3201" y="4458"/>
                  </a:lnTo>
                  <a:lnTo>
                    <a:pt x="3306" y="4437"/>
                  </a:lnTo>
                  <a:lnTo>
                    <a:pt x="3390" y="4332"/>
                  </a:lnTo>
                  <a:lnTo>
                    <a:pt x="3473" y="4311"/>
                  </a:lnTo>
                  <a:lnTo>
                    <a:pt x="3578" y="4332"/>
                  </a:lnTo>
                  <a:lnTo>
                    <a:pt x="3704" y="4332"/>
                  </a:lnTo>
                  <a:lnTo>
                    <a:pt x="3787" y="4395"/>
                  </a:lnTo>
                  <a:lnTo>
                    <a:pt x="3871" y="4311"/>
                  </a:lnTo>
                  <a:lnTo>
                    <a:pt x="3934" y="4290"/>
                  </a:lnTo>
                  <a:lnTo>
                    <a:pt x="4038" y="4332"/>
                  </a:lnTo>
                  <a:lnTo>
                    <a:pt x="4101" y="4311"/>
                  </a:lnTo>
                  <a:lnTo>
                    <a:pt x="4331" y="4311"/>
                  </a:lnTo>
                  <a:lnTo>
                    <a:pt x="4561" y="4437"/>
                  </a:lnTo>
                  <a:lnTo>
                    <a:pt x="4708" y="4458"/>
                  </a:lnTo>
                  <a:lnTo>
                    <a:pt x="4708" y="4290"/>
                  </a:lnTo>
                  <a:lnTo>
                    <a:pt x="4666" y="4123"/>
                  </a:lnTo>
                  <a:lnTo>
                    <a:pt x="5043" y="3725"/>
                  </a:lnTo>
                  <a:lnTo>
                    <a:pt x="5064" y="3558"/>
                  </a:lnTo>
                  <a:lnTo>
                    <a:pt x="5168" y="3474"/>
                  </a:lnTo>
                  <a:lnTo>
                    <a:pt x="5252" y="3474"/>
                  </a:lnTo>
                  <a:lnTo>
                    <a:pt x="5294" y="3286"/>
                  </a:lnTo>
                  <a:lnTo>
                    <a:pt x="5252" y="3202"/>
                  </a:lnTo>
                  <a:lnTo>
                    <a:pt x="5231" y="3139"/>
                  </a:lnTo>
                  <a:lnTo>
                    <a:pt x="5273" y="3056"/>
                  </a:lnTo>
                  <a:lnTo>
                    <a:pt x="5147" y="2972"/>
                  </a:lnTo>
                  <a:lnTo>
                    <a:pt x="5064" y="2825"/>
                  </a:lnTo>
                  <a:lnTo>
                    <a:pt x="5022" y="2742"/>
                  </a:lnTo>
                  <a:lnTo>
                    <a:pt x="4980" y="2470"/>
                  </a:lnTo>
                  <a:lnTo>
                    <a:pt x="5022" y="2365"/>
                  </a:lnTo>
                  <a:lnTo>
                    <a:pt x="5022" y="2323"/>
                  </a:lnTo>
                  <a:lnTo>
                    <a:pt x="4875" y="2135"/>
                  </a:lnTo>
                  <a:lnTo>
                    <a:pt x="4854" y="1947"/>
                  </a:lnTo>
                  <a:lnTo>
                    <a:pt x="4938" y="1821"/>
                  </a:lnTo>
                  <a:lnTo>
                    <a:pt x="5043" y="1779"/>
                  </a:lnTo>
                  <a:lnTo>
                    <a:pt x="5043" y="1403"/>
                  </a:lnTo>
                  <a:lnTo>
                    <a:pt x="4980" y="1361"/>
                  </a:lnTo>
                  <a:lnTo>
                    <a:pt x="4959" y="1214"/>
                  </a:lnTo>
                  <a:lnTo>
                    <a:pt x="4875" y="1089"/>
                  </a:lnTo>
                  <a:lnTo>
                    <a:pt x="4771" y="838"/>
                  </a:lnTo>
                  <a:lnTo>
                    <a:pt x="4750" y="775"/>
                  </a:lnTo>
                  <a:lnTo>
                    <a:pt x="4708" y="670"/>
                  </a:lnTo>
                  <a:lnTo>
                    <a:pt x="4708" y="545"/>
                  </a:lnTo>
                  <a:lnTo>
                    <a:pt x="4645" y="315"/>
                  </a:lnTo>
                  <a:lnTo>
                    <a:pt x="4561" y="315"/>
                  </a:lnTo>
                  <a:lnTo>
                    <a:pt x="4436" y="210"/>
                  </a:lnTo>
                  <a:lnTo>
                    <a:pt x="4310" y="231"/>
                  </a:lnTo>
                  <a:lnTo>
                    <a:pt x="3683" y="273"/>
                  </a:lnTo>
                  <a:lnTo>
                    <a:pt x="2950" y="231"/>
                  </a:lnTo>
                  <a:lnTo>
                    <a:pt x="2867" y="252"/>
                  </a:lnTo>
                  <a:lnTo>
                    <a:pt x="2678" y="440"/>
                  </a:lnTo>
                  <a:lnTo>
                    <a:pt x="2511" y="482"/>
                  </a:lnTo>
                  <a:lnTo>
                    <a:pt x="2469" y="440"/>
                  </a:lnTo>
                  <a:lnTo>
                    <a:pt x="2636" y="356"/>
                  </a:lnTo>
                  <a:lnTo>
                    <a:pt x="2783" y="210"/>
                  </a:lnTo>
                  <a:lnTo>
                    <a:pt x="2741" y="210"/>
                  </a:lnTo>
                  <a:lnTo>
                    <a:pt x="2616" y="315"/>
                  </a:lnTo>
                  <a:lnTo>
                    <a:pt x="2406" y="398"/>
                  </a:lnTo>
                  <a:lnTo>
                    <a:pt x="2134" y="356"/>
                  </a:lnTo>
                  <a:lnTo>
                    <a:pt x="2092" y="210"/>
                  </a:lnTo>
                  <a:lnTo>
                    <a:pt x="2134" y="126"/>
                  </a:lnTo>
                  <a:lnTo>
                    <a:pt x="2260" y="126"/>
                  </a:lnTo>
                  <a:lnTo>
                    <a:pt x="2323" y="168"/>
                  </a:lnTo>
                  <a:lnTo>
                    <a:pt x="2323" y="126"/>
                  </a:lnTo>
                  <a:lnTo>
                    <a:pt x="2155" y="43"/>
                  </a:lnTo>
                  <a:lnTo>
                    <a:pt x="188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1" name="Google Shape;9271;p65"/>
            <p:cNvSpPr/>
            <p:nvPr/>
          </p:nvSpPr>
          <p:spPr>
            <a:xfrm>
              <a:off x="3819089" y="2776036"/>
              <a:ext cx="50345" cy="20948"/>
            </a:xfrm>
            <a:custGeom>
              <a:avLst/>
              <a:gdLst/>
              <a:ahLst/>
              <a:cxnLst/>
              <a:rect l="l" t="t" r="r" b="b"/>
              <a:pathLst>
                <a:path w="4228" h="1842" extrusionOk="0">
                  <a:moveTo>
                    <a:pt x="1403" y="1"/>
                  </a:moveTo>
                  <a:lnTo>
                    <a:pt x="1319" y="63"/>
                  </a:lnTo>
                  <a:lnTo>
                    <a:pt x="1152" y="21"/>
                  </a:lnTo>
                  <a:lnTo>
                    <a:pt x="1152" y="126"/>
                  </a:lnTo>
                  <a:lnTo>
                    <a:pt x="1068" y="189"/>
                  </a:lnTo>
                  <a:lnTo>
                    <a:pt x="984" y="168"/>
                  </a:lnTo>
                  <a:lnTo>
                    <a:pt x="775" y="168"/>
                  </a:lnTo>
                  <a:lnTo>
                    <a:pt x="733" y="273"/>
                  </a:lnTo>
                  <a:lnTo>
                    <a:pt x="587" y="273"/>
                  </a:lnTo>
                  <a:lnTo>
                    <a:pt x="482" y="398"/>
                  </a:lnTo>
                  <a:lnTo>
                    <a:pt x="378" y="398"/>
                  </a:lnTo>
                  <a:lnTo>
                    <a:pt x="168" y="586"/>
                  </a:lnTo>
                  <a:lnTo>
                    <a:pt x="106" y="545"/>
                  </a:lnTo>
                  <a:lnTo>
                    <a:pt x="22" y="503"/>
                  </a:lnTo>
                  <a:lnTo>
                    <a:pt x="1" y="524"/>
                  </a:lnTo>
                  <a:lnTo>
                    <a:pt x="1" y="628"/>
                  </a:lnTo>
                  <a:lnTo>
                    <a:pt x="147" y="712"/>
                  </a:lnTo>
                  <a:lnTo>
                    <a:pt x="252" y="900"/>
                  </a:lnTo>
                  <a:lnTo>
                    <a:pt x="252" y="1047"/>
                  </a:lnTo>
                  <a:lnTo>
                    <a:pt x="273" y="1130"/>
                  </a:lnTo>
                  <a:lnTo>
                    <a:pt x="378" y="1172"/>
                  </a:lnTo>
                  <a:lnTo>
                    <a:pt x="587" y="1319"/>
                  </a:lnTo>
                  <a:lnTo>
                    <a:pt x="691" y="1382"/>
                  </a:lnTo>
                  <a:lnTo>
                    <a:pt x="942" y="1674"/>
                  </a:lnTo>
                  <a:lnTo>
                    <a:pt x="1005" y="1674"/>
                  </a:lnTo>
                  <a:lnTo>
                    <a:pt x="1298" y="1842"/>
                  </a:lnTo>
                  <a:lnTo>
                    <a:pt x="1361" y="1779"/>
                  </a:lnTo>
                  <a:lnTo>
                    <a:pt x="1507" y="1779"/>
                  </a:lnTo>
                  <a:lnTo>
                    <a:pt x="1528" y="1674"/>
                  </a:lnTo>
                  <a:lnTo>
                    <a:pt x="1591" y="1633"/>
                  </a:lnTo>
                  <a:lnTo>
                    <a:pt x="1633" y="1528"/>
                  </a:lnTo>
                  <a:lnTo>
                    <a:pt x="1738" y="1570"/>
                  </a:lnTo>
                  <a:lnTo>
                    <a:pt x="1947" y="1570"/>
                  </a:lnTo>
                  <a:lnTo>
                    <a:pt x="2114" y="1674"/>
                  </a:lnTo>
                  <a:lnTo>
                    <a:pt x="2261" y="1674"/>
                  </a:lnTo>
                  <a:lnTo>
                    <a:pt x="2428" y="1654"/>
                  </a:lnTo>
                  <a:lnTo>
                    <a:pt x="2512" y="1737"/>
                  </a:lnTo>
                  <a:lnTo>
                    <a:pt x="2742" y="1779"/>
                  </a:lnTo>
                  <a:lnTo>
                    <a:pt x="2763" y="1779"/>
                  </a:lnTo>
                  <a:lnTo>
                    <a:pt x="2888" y="1695"/>
                  </a:lnTo>
                  <a:lnTo>
                    <a:pt x="3035" y="1674"/>
                  </a:lnTo>
                  <a:lnTo>
                    <a:pt x="3077" y="1737"/>
                  </a:lnTo>
                  <a:lnTo>
                    <a:pt x="3307" y="1654"/>
                  </a:lnTo>
                  <a:lnTo>
                    <a:pt x="3516" y="1633"/>
                  </a:lnTo>
                  <a:lnTo>
                    <a:pt x="3683" y="1465"/>
                  </a:lnTo>
                  <a:lnTo>
                    <a:pt x="3830" y="1444"/>
                  </a:lnTo>
                  <a:lnTo>
                    <a:pt x="3976" y="1340"/>
                  </a:lnTo>
                  <a:lnTo>
                    <a:pt x="4227" y="1361"/>
                  </a:lnTo>
                  <a:lnTo>
                    <a:pt x="4186" y="1214"/>
                  </a:lnTo>
                  <a:lnTo>
                    <a:pt x="4102" y="1130"/>
                  </a:lnTo>
                  <a:lnTo>
                    <a:pt x="3935" y="1130"/>
                  </a:lnTo>
                  <a:lnTo>
                    <a:pt x="3893" y="1172"/>
                  </a:lnTo>
                  <a:lnTo>
                    <a:pt x="3809" y="1172"/>
                  </a:lnTo>
                  <a:lnTo>
                    <a:pt x="3683" y="1005"/>
                  </a:lnTo>
                  <a:lnTo>
                    <a:pt x="3349" y="733"/>
                  </a:lnTo>
                  <a:lnTo>
                    <a:pt x="3181" y="691"/>
                  </a:lnTo>
                  <a:lnTo>
                    <a:pt x="2951" y="733"/>
                  </a:lnTo>
                  <a:lnTo>
                    <a:pt x="2826" y="628"/>
                  </a:lnTo>
                  <a:lnTo>
                    <a:pt x="2867" y="524"/>
                  </a:lnTo>
                  <a:lnTo>
                    <a:pt x="2679" y="545"/>
                  </a:lnTo>
                  <a:lnTo>
                    <a:pt x="2428" y="398"/>
                  </a:lnTo>
                  <a:lnTo>
                    <a:pt x="2365" y="440"/>
                  </a:lnTo>
                  <a:lnTo>
                    <a:pt x="2512" y="607"/>
                  </a:lnTo>
                  <a:lnTo>
                    <a:pt x="2428" y="607"/>
                  </a:lnTo>
                  <a:lnTo>
                    <a:pt x="2365" y="649"/>
                  </a:lnTo>
                  <a:lnTo>
                    <a:pt x="2302" y="628"/>
                  </a:lnTo>
                  <a:lnTo>
                    <a:pt x="2302" y="524"/>
                  </a:lnTo>
                  <a:lnTo>
                    <a:pt x="2240" y="503"/>
                  </a:lnTo>
                  <a:lnTo>
                    <a:pt x="2219" y="419"/>
                  </a:lnTo>
                  <a:lnTo>
                    <a:pt x="2261" y="314"/>
                  </a:lnTo>
                  <a:lnTo>
                    <a:pt x="2198" y="231"/>
                  </a:lnTo>
                  <a:lnTo>
                    <a:pt x="2093" y="231"/>
                  </a:lnTo>
                  <a:lnTo>
                    <a:pt x="1989" y="126"/>
                  </a:lnTo>
                  <a:lnTo>
                    <a:pt x="2010" y="84"/>
                  </a:lnTo>
                  <a:lnTo>
                    <a:pt x="1779" y="21"/>
                  </a:lnTo>
                  <a:lnTo>
                    <a:pt x="1696" y="84"/>
                  </a:lnTo>
                  <a:lnTo>
                    <a:pt x="1612" y="63"/>
                  </a:lnTo>
                  <a:lnTo>
                    <a:pt x="1570" y="105"/>
                  </a:lnTo>
                  <a:lnTo>
                    <a:pt x="1507" y="21"/>
                  </a:lnTo>
                  <a:lnTo>
                    <a:pt x="1486" y="63"/>
                  </a:lnTo>
                  <a:lnTo>
                    <a:pt x="140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2" name="Google Shape;9272;p65"/>
            <p:cNvSpPr/>
            <p:nvPr/>
          </p:nvSpPr>
          <p:spPr>
            <a:xfrm>
              <a:off x="3779972" y="2741293"/>
              <a:ext cx="57323" cy="65449"/>
            </a:xfrm>
            <a:custGeom>
              <a:avLst/>
              <a:gdLst/>
              <a:ahLst/>
              <a:cxnLst/>
              <a:rect l="l" t="t" r="r" b="b"/>
              <a:pathLst>
                <a:path w="4814" h="5755" extrusionOk="0">
                  <a:moveTo>
                    <a:pt x="1340" y="1"/>
                  </a:moveTo>
                  <a:lnTo>
                    <a:pt x="1340" y="22"/>
                  </a:lnTo>
                  <a:lnTo>
                    <a:pt x="1340" y="126"/>
                  </a:lnTo>
                  <a:lnTo>
                    <a:pt x="1424" y="189"/>
                  </a:lnTo>
                  <a:lnTo>
                    <a:pt x="1466" y="189"/>
                  </a:lnTo>
                  <a:lnTo>
                    <a:pt x="1466" y="252"/>
                  </a:lnTo>
                  <a:lnTo>
                    <a:pt x="1612" y="377"/>
                  </a:lnTo>
                  <a:lnTo>
                    <a:pt x="1507" y="419"/>
                  </a:lnTo>
                  <a:lnTo>
                    <a:pt x="1403" y="419"/>
                  </a:lnTo>
                  <a:lnTo>
                    <a:pt x="1403" y="524"/>
                  </a:lnTo>
                  <a:lnTo>
                    <a:pt x="1507" y="461"/>
                  </a:lnTo>
                  <a:lnTo>
                    <a:pt x="1507" y="628"/>
                  </a:lnTo>
                  <a:lnTo>
                    <a:pt x="1612" y="670"/>
                  </a:lnTo>
                  <a:lnTo>
                    <a:pt x="1528" y="754"/>
                  </a:lnTo>
                  <a:lnTo>
                    <a:pt x="1528" y="838"/>
                  </a:lnTo>
                  <a:lnTo>
                    <a:pt x="1612" y="880"/>
                  </a:lnTo>
                  <a:lnTo>
                    <a:pt x="1738" y="880"/>
                  </a:lnTo>
                  <a:lnTo>
                    <a:pt x="1926" y="1068"/>
                  </a:lnTo>
                  <a:lnTo>
                    <a:pt x="2156" y="1172"/>
                  </a:lnTo>
                  <a:lnTo>
                    <a:pt x="1926" y="1131"/>
                  </a:lnTo>
                  <a:lnTo>
                    <a:pt x="1738" y="942"/>
                  </a:lnTo>
                  <a:lnTo>
                    <a:pt x="1612" y="963"/>
                  </a:lnTo>
                  <a:lnTo>
                    <a:pt x="1507" y="942"/>
                  </a:lnTo>
                  <a:lnTo>
                    <a:pt x="1424" y="942"/>
                  </a:lnTo>
                  <a:lnTo>
                    <a:pt x="1340" y="1068"/>
                  </a:lnTo>
                  <a:lnTo>
                    <a:pt x="1361" y="1152"/>
                  </a:lnTo>
                  <a:lnTo>
                    <a:pt x="1361" y="1340"/>
                  </a:lnTo>
                  <a:lnTo>
                    <a:pt x="1424" y="1444"/>
                  </a:lnTo>
                  <a:lnTo>
                    <a:pt x="1298" y="1277"/>
                  </a:lnTo>
                  <a:lnTo>
                    <a:pt x="1319" y="1152"/>
                  </a:lnTo>
                  <a:lnTo>
                    <a:pt x="1235" y="1068"/>
                  </a:lnTo>
                  <a:lnTo>
                    <a:pt x="1194" y="1089"/>
                  </a:lnTo>
                  <a:lnTo>
                    <a:pt x="1194" y="1172"/>
                  </a:lnTo>
                  <a:lnTo>
                    <a:pt x="1235" y="1277"/>
                  </a:lnTo>
                  <a:lnTo>
                    <a:pt x="1152" y="1361"/>
                  </a:lnTo>
                  <a:lnTo>
                    <a:pt x="1089" y="1235"/>
                  </a:lnTo>
                  <a:lnTo>
                    <a:pt x="1089" y="1089"/>
                  </a:lnTo>
                  <a:lnTo>
                    <a:pt x="942" y="1026"/>
                  </a:lnTo>
                  <a:lnTo>
                    <a:pt x="880" y="1047"/>
                  </a:lnTo>
                  <a:lnTo>
                    <a:pt x="608" y="1131"/>
                  </a:lnTo>
                  <a:lnTo>
                    <a:pt x="587" y="1235"/>
                  </a:lnTo>
                  <a:lnTo>
                    <a:pt x="629" y="1340"/>
                  </a:lnTo>
                  <a:lnTo>
                    <a:pt x="775" y="1361"/>
                  </a:lnTo>
                  <a:lnTo>
                    <a:pt x="796" y="1465"/>
                  </a:lnTo>
                  <a:lnTo>
                    <a:pt x="796" y="1486"/>
                  </a:lnTo>
                  <a:lnTo>
                    <a:pt x="733" y="1507"/>
                  </a:lnTo>
                  <a:lnTo>
                    <a:pt x="733" y="1591"/>
                  </a:lnTo>
                  <a:lnTo>
                    <a:pt x="691" y="1696"/>
                  </a:lnTo>
                  <a:lnTo>
                    <a:pt x="691" y="1800"/>
                  </a:lnTo>
                  <a:lnTo>
                    <a:pt x="608" y="1863"/>
                  </a:lnTo>
                  <a:lnTo>
                    <a:pt x="503" y="1800"/>
                  </a:lnTo>
                  <a:lnTo>
                    <a:pt x="461" y="1926"/>
                  </a:lnTo>
                  <a:lnTo>
                    <a:pt x="482" y="1988"/>
                  </a:lnTo>
                  <a:lnTo>
                    <a:pt x="608" y="1988"/>
                  </a:lnTo>
                  <a:lnTo>
                    <a:pt x="670" y="2030"/>
                  </a:lnTo>
                  <a:lnTo>
                    <a:pt x="629" y="2114"/>
                  </a:lnTo>
                  <a:lnTo>
                    <a:pt x="608" y="2240"/>
                  </a:lnTo>
                  <a:lnTo>
                    <a:pt x="524" y="2302"/>
                  </a:lnTo>
                  <a:lnTo>
                    <a:pt x="608" y="2407"/>
                  </a:lnTo>
                  <a:lnTo>
                    <a:pt x="524" y="2449"/>
                  </a:lnTo>
                  <a:lnTo>
                    <a:pt x="378" y="2407"/>
                  </a:lnTo>
                  <a:lnTo>
                    <a:pt x="210" y="2449"/>
                  </a:lnTo>
                  <a:lnTo>
                    <a:pt x="168" y="2553"/>
                  </a:lnTo>
                  <a:lnTo>
                    <a:pt x="85" y="2658"/>
                  </a:lnTo>
                  <a:lnTo>
                    <a:pt x="105" y="2825"/>
                  </a:lnTo>
                  <a:lnTo>
                    <a:pt x="85" y="3035"/>
                  </a:lnTo>
                  <a:lnTo>
                    <a:pt x="43" y="3139"/>
                  </a:lnTo>
                  <a:lnTo>
                    <a:pt x="43" y="3160"/>
                  </a:lnTo>
                  <a:lnTo>
                    <a:pt x="1" y="3244"/>
                  </a:lnTo>
                  <a:lnTo>
                    <a:pt x="85" y="3432"/>
                  </a:lnTo>
                  <a:lnTo>
                    <a:pt x="85" y="3474"/>
                  </a:lnTo>
                  <a:lnTo>
                    <a:pt x="168" y="3579"/>
                  </a:lnTo>
                  <a:lnTo>
                    <a:pt x="85" y="3746"/>
                  </a:lnTo>
                  <a:lnTo>
                    <a:pt x="147" y="3746"/>
                  </a:lnTo>
                  <a:lnTo>
                    <a:pt x="273" y="3913"/>
                  </a:lnTo>
                  <a:lnTo>
                    <a:pt x="294" y="4060"/>
                  </a:lnTo>
                  <a:lnTo>
                    <a:pt x="357" y="4102"/>
                  </a:lnTo>
                  <a:lnTo>
                    <a:pt x="357" y="4290"/>
                  </a:lnTo>
                  <a:lnTo>
                    <a:pt x="461" y="4374"/>
                  </a:lnTo>
                  <a:lnTo>
                    <a:pt x="461" y="4437"/>
                  </a:lnTo>
                  <a:lnTo>
                    <a:pt x="566" y="4520"/>
                  </a:lnTo>
                  <a:lnTo>
                    <a:pt x="629" y="4478"/>
                  </a:lnTo>
                  <a:lnTo>
                    <a:pt x="733" y="4478"/>
                  </a:lnTo>
                  <a:lnTo>
                    <a:pt x="817" y="4520"/>
                  </a:lnTo>
                  <a:lnTo>
                    <a:pt x="922" y="4478"/>
                  </a:lnTo>
                  <a:lnTo>
                    <a:pt x="1047" y="4541"/>
                  </a:lnTo>
                  <a:lnTo>
                    <a:pt x="1152" y="4541"/>
                  </a:lnTo>
                  <a:lnTo>
                    <a:pt x="1298" y="4625"/>
                  </a:lnTo>
                  <a:lnTo>
                    <a:pt x="1152" y="4750"/>
                  </a:lnTo>
                  <a:lnTo>
                    <a:pt x="1089" y="4918"/>
                  </a:lnTo>
                  <a:lnTo>
                    <a:pt x="1089" y="5022"/>
                  </a:lnTo>
                  <a:lnTo>
                    <a:pt x="1005" y="5106"/>
                  </a:lnTo>
                  <a:lnTo>
                    <a:pt x="942" y="5273"/>
                  </a:lnTo>
                  <a:lnTo>
                    <a:pt x="942" y="5441"/>
                  </a:lnTo>
                  <a:lnTo>
                    <a:pt x="1047" y="5525"/>
                  </a:lnTo>
                  <a:lnTo>
                    <a:pt x="1110" y="5629"/>
                  </a:lnTo>
                  <a:lnTo>
                    <a:pt x="1214" y="5650"/>
                  </a:lnTo>
                  <a:lnTo>
                    <a:pt x="1319" y="5587"/>
                  </a:lnTo>
                  <a:lnTo>
                    <a:pt x="1445" y="5650"/>
                  </a:lnTo>
                  <a:lnTo>
                    <a:pt x="1507" y="5566"/>
                  </a:lnTo>
                  <a:lnTo>
                    <a:pt x="1466" y="5525"/>
                  </a:lnTo>
                  <a:lnTo>
                    <a:pt x="1612" y="5462"/>
                  </a:lnTo>
                  <a:lnTo>
                    <a:pt x="1633" y="5566"/>
                  </a:lnTo>
                  <a:lnTo>
                    <a:pt x="1717" y="5587"/>
                  </a:lnTo>
                  <a:lnTo>
                    <a:pt x="1758" y="5545"/>
                  </a:lnTo>
                  <a:lnTo>
                    <a:pt x="1842" y="5545"/>
                  </a:lnTo>
                  <a:lnTo>
                    <a:pt x="1989" y="5671"/>
                  </a:lnTo>
                  <a:lnTo>
                    <a:pt x="2072" y="5692"/>
                  </a:lnTo>
                  <a:lnTo>
                    <a:pt x="2093" y="5692"/>
                  </a:lnTo>
                  <a:lnTo>
                    <a:pt x="2156" y="5671"/>
                  </a:lnTo>
                  <a:lnTo>
                    <a:pt x="2261" y="5629"/>
                  </a:lnTo>
                  <a:lnTo>
                    <a:pt x="2344" y="5734"/>
                  </a:lnTo>
                  <a:lnTo>
                    <a:pt x="2491" y="5755"/>
                  </a:lnTo>
                  <a:lnTo>
                    <a:pt x="2512" y="5692"/>
                  </a:lnTo>
                  <a:lnTo>
                    <a:pt x="2512" y="5629"/>
                  </a:lnTo>
                  <a:lnTo>
                    <a:pt x="2826" y="5629"/>
                  </a:lnTo>
                  <a:lnTo>
                    <a:pt x="2909" y="5692"/>
                  </a:lnTo>
                  <a:lnTo>
                    <a:pt x="3014" y="5671"/>
                  </a:lnTo>
                  <a:lnTo>
                    <a:pt x="3098" y="5692"/>
                  </a:lnTo>
                  <a:lnTo>
                    <a:pt x="3202" y="5671"/>
                  </a:lnTo>
                  <a:lnTo>
                    <a:pt x="3391" y="5545"/>
                  </a:lnTo>
                  <a:lnTo>
                    <a:pt x="3453" y="5545"/>
                  </a:lnTo>
                  <a:lnTo>
                    <a:pt x="3600" y="5566"/>
                  </a:lnTo>
                  <a:lnTo>
                    <a:pt x="3725" y="5545"/>
                  </a:lnTo>
                  <a:lnTo>
                    <a:pt x="3851" y="5629"/>
                  </a:lnTo>
                  <a:lnTo>
                    <a:pt x="3935" y="5566"/>
                  </a:lnTo>
                  <a:lnTo>
                    <a:pt x="3914" y="5462"/>
                  </a:lnTo>
                  <a:lnTo>
                    <a:pt x="3746" y="5378"/>
                  </a:lnTo>
                  <a:lnTo>
                    <a:pt x="3746" y="5315"/>
                  </a:lnTo>
                  <a:lnTo>
                    <a:pt x="3914" y="5127"/>
                  </a:lnTo>
                  <a:lnTo>
                    <a:pt x="4039" y="5043"/>
                  </a:lnTo>
                  <a:lnTo>
                    <a:pt x="4123" y="4939"/>
                  </a:lnTo>
                  <a:lnTo>
                    <a:pt x="4186" y="4939"/>
                  </a:lnTo>
                  <a:lnTo>
                    <a:pt x="4186" y="4834"/>
                  </a:lnTo>
                  <a:lnTo>
                    <a:pt x="4227" y="4729"/>
                  </a:lnTo>
                  <a:lnTo>
                    <a:pt x="3976" y="4437"/>
                  </a:lnTo>
                  <a:lnTo>
                    <a:pt x="3872" y="4374"/>
                  </a:lnTo>
                  <a:lnTo>
                    <a:pt x="3663" y="4227"/>
                  </a:lnTo>
                  <a:lnTo>
                    <a:pt x="3558" y="4185"/>
                  </a:lnTo>
                  <a:lnTo>
                    <a:pt x="3537" y="4102"/>
                  </a:lnTo>
                  <a:lnTo>
                    <a:pt x="3537" y="3955"/>
                  </a:lnTo>
                  <a:lnTo>
                    <a:pt x="3432" y="3767"/>
                  </a:lnTo>
                  <a:lnTo>
                    <a:pt x="3286" y="3683"/>
                  </a:lnTo>
                  <a:lnTo>
                    <a:pt x="3286" y="3579"/>
                  </a:lnTo>
                  <a:lnTo>
                    <a:pt x="3307" y="3558"/>
                  </a:lnTo>
                  <a:lnTo>
                    <a:pt x="3391" y="3600"/>
                  </a:lnTo>
                  <a:lnTo>
                    <a:pt x="3453" y="3641"/>
                  </a:lnTo>
                  <a:lnTo>
                    <a:pt x="3663" y="3453"/>
                  </a:lnTo>
                  <a:lnTo>
                    <a:pt x="3767" y="3453"/>
                  </a:lnTo>
                  <a:lnTo>
                    <a:pt x="3872" y="3328"/>
                  </a:lnTo>
                  <a:lnTo>
                    <a:pt x="4018" y="3328"/>
                  </a:lnTo>
                  <a:lnTo>
                    <a:pt x="4060" y="3223"/>
                  </a:lnTo>
                  <a:lnTo>
                    <a:pt x="4269" y="3223"/>
                  </a:lnTo>
                  <a:lnTo>
                    <a:pt x="4353" y="3244"/>
                  </a:lnTo>
                  <a:lnTo>
                    <a:pt x="4437" y="3181"/>
                  </a:lnTo>
                  <a:lnTo>
                    <a:pt x="4437" y="3076"/>
                  </a:lnTo>
                  <a:lnTo>
                    <a:pt x="4604" y="3118"/>
                  </a:lnTo>
                  <a:lnTo>
                    <a:pt x="4688" y="3056"/>
                  </a:lnTo>
                  <a:lnTo>
                    <a:pt x="4771" y="3118"/>
                  </a:lnTo>
                  <a:lnTo>
                    <a:pt x="4792" y="3076"/>
                  </a:lnTo>
                  <a:lnTo>
                    <a:pt x="4813" y="3035"/>
                  </a:lnTo>
                  <a:lnTo>
                    <a:pt x="4813" y="2721"/>
                  </a:lnTo>
                  <a:lnTo>
                    <a:pt x="4751" y="2637"/>
                  </a:lnTo>
                  <a:lnTo>
                    <a:pt x="4667" y="2595"/>
                  </a:lnTo>
                  <a:lnTo>
                    <a:pt x="4562" y="2344"/>
                  </a:lnTo>
                  <a:lnTo>
                    <a:pt x="4604" y="2240"/>
                  </a:lnTo>
                  <a:lnTo>
                    <a:pt x="4562" y="2114"/>
                  </a:lnTo>
                  <a:lnTo>
                    <a:pt x="4562" y="2030"/>
                  </a:lnTo>
                  <a:lnTo>
                    <a:pt x="4479" y="1926"/>
                  </a:lnTo>
                  <a:lnTo>
                    <a:pt x="4499" y="1821"/>
                  </a:lnTo>
                  <a:lnTo>
                    <a:pt x="4332" y="1612"/>
                  </a:lnTo>
                  <a:lnTo>
                    <a:pt x="4332" y="1549"/>
                  </a:lnTo>
                  <a:lnTo>
                    <a:pt x="4479" y="1465"/>
                  </a:lnTo>
                  <a:lnTo>
                    <a:pt x="4499" y="1277"/>
                  </a:lnTo>
                  <a:lnTo>
                    <a:pt x="4458" y="1026"/>
                  </a:lnTo>
                  <a:lnTo>
                    <a:pt x="4353" y="1026"/>
                  </a:lnTo>
                  <a:lnTo>
                    <a:pt x="4269" y="963"/>
                  </a:lnTo>
                  <a:lnTo>
                    <a:pt x="4165" y="963"/>
                  </a:lnTo>
                  <a:lnTo>
                    <a:pt x="4060" y="880"/>
                  </a:lnTo>
                  <a:lnTo>
                    <a:pt x="4081" y="775"/>
                  </a:lnTo>
                  <a:lnTo>
                    <a:pt x="4039" y="670"/>
                  </a:lnTo>
                  <a:lnTo>
                    <a:pt x="3914" y="712"/>
                  </a:lnTo>
                  <a:lnTo>
                    <a:pt x="3767" y="545"/>
                  </a:lnTo>
                  <a:lnTo>
                    <a:pt x="3663" y="545"/>
                  </a:lnTo>
                  <a:lnTo>
                    <a:pt x="3621" y="461"/>
                  </a:lnTo>
                  <a:lnTo>
                    <a:pt x="3558" y="503"/>
                  </a:lnTo>
                  <a:lnTo>
                    <a:pt x="3432" y="524"/>
                  </a:lnTo>
                  <a:lnTo>
                    <a:pt x="3328" y="608"/>
                  </a:lnTo>
                  <a:lnTo>
                    <a:pt x="3286" y="545"/>
                  </a:lnTo>
                  <a:lnTo>
                    <a:pt x="3349" y="503"/>
                  </a:lnTo>
                  <a:lnTo>
                    <a:pt x="3349" y="524"/>
                  </a:lnTo>
                  <a:lnTo>
                    <a:pt x="3411" y="461"/>
                  </a:lnTo>
                  <a:lnTo>
                    <a:pt x="3516" y="419"/>
                  </a:lnTo>
                  <a:lnTo>
                    <a:pt x="3391" y="419"/>
                  </a:lnTo>
                  <a:lnTo>
                    <a:pt x="3328" y="440"/>
                  </a:lnTo>
                  <a:lnTo>
                    <a:pt x="3307" y="503"/>
                  </a:lnTo>
                  <a:lnTo>
                    <a:pt x="3202" y="545"/>
                  </a:lnTo>
                  <a:lnTo>
                    <a:pt x="3202" y="608"/>
                  </a:lnTo>
                  <a:lnTo>
                    <a:pt x="2993" y="628"/>
                  </a:lnTo>
                  <a:lnTo>
                    <a:pt x="2909" y="733"/>
                  </a:lnTo>
                  <a:lnTo>
                    <a:pt x="2888" y="838"/>
                  </a:lnTo>
                  <a:lnTo>
                    <a:pt x="2763" y="838"/>
                  </a:lnTo>
                  <a:lnTo>
                    <a:pt x="2721" y="775"/>
                  </a:lnTo>
                  <a:lnTo>
                    <a:pt x="2616" y="754"/>
                  </a:lnTo>
                  <a:lnTo>
                    <a:pt x="2574" y="775"/>
                  </a:lnTo>
                  <a:lnTo>
                    <a:pt x="2407" y="733"/>
                  </a:lnTo>
                  <a:lnTo>
                    <a:pt x="2512" y="670"/>
                  </a:lnTo>
                  <a:lnTo>
                    <a:pt x="2595" y="670"/>
                  </a:lnTo>
                  <a:lnTo>
                    <a:pt x="2679" y="608"/>
                  </a:lnTo>
                  <a:lnTo>
                    <a:pt x="2679" y="503"/>
                  </a:lnTo>
                  <a:lnTo>
                    <a:pt x="2616" y="461"/>
                  </a:lnTo>
                  <a:lnTo>
                    <a:pt x="2512" y="545"/>
                  </a:lnTo>
                  <a:lnTo>
                    <a:pt x="2491" y="566"/>
                  </a:lnTo>
                  <a:lnTo>
                    <a:pt x="2365" y="461"/>
                  </a:lnTo>
                  <a:lnTo>
                    <a:pt x="2302" y="419"/>
                  </a:lnTo>
                  <a:lnTo>
                    <a:pt x="2261" y="440"/>
                  </a:lnTo>
                  <a:lnTo>
                    <a:pt x="2240" y="524"/>
                  </a:lnTo>
                  <a:lnTo>
                    <a:pt x="2135" y="566"/>
                  </a:lnTo>
                  <a:lnTo>
                    <a:pt x="2093" y="461"/>
                  </a:lnTo>
                  <a:lnTo>
                    <a:pt x="2030" y="440"/>
                  </a:lnTo>
                  <a:lnTo>
                    <a:pt x="1968" y="377"/>
                  </a:lnTo>
                  <a:lnTo>
                    <a:pt x="2051" y="335"/>
                  </a:lnTo>
                  <a:lnTo>
                    <a:pt x="2093" y="210"/>
                  </a:lnTo>
                  <a:lnTo>
                    <a:pt x="1989" y="189"/>
                  </a:lnTo>
                  <a:lnTo>
                    <a:pt x="1863" y="84"/>
                  </a:lnTo>
                  <a:lnTo>
                    <a:pt x="1758" y="84"/>
                  </a:lnTo>
                  <a:lnTo>
                    <a:pt x="1717" y="43"/>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3" name="Google Shape;9273;p65"/>
            <p:cNvSpPr/>
            <p:nvPr/>
          </p:nvSpPr>
          <p:spPr>
            <a:xfrm>
              <a:off x="3764778" y="2755577"/>
              <a:ext cx="24672" cy="21426"/>
            </a:xfrm>
            <a:custGeom>
              <a:avLst/>
              <a:gdLst/>
              <a:ahLst/>
              <a:cxnLst/>
              <a:rect l="l" t="t" r="r" b="b"/>
              <a:pathLst>
                <a:path w="2072" h="1884" extrusionOk="0">
                  <a:moveTo>
                    <a:pt x="1695" y="0"/>
                  </a:moveTo>
                  <a:lnTo>
                    <a:pt x="1549" y="21"/>
                  </a:lnTo>
                  <a:lnTo>
                    <a:pt x="1444" y="126"/>
                  </a:lnTo>
                  <a:lnTo>
                    <a:pt x="1340" y="84"/>
                  </a:lnTo>
                  <a:lnTo>
                    <a:pt x="1277" y="126"/>
                  </a:lnTo>
                  <a:lnTo>
                    <a:pt x="1130" y="126"/>
                  </a:lnTo>
                  <a:lnTo>
                    <a:pt x="1005" y="251"/>
                  </a:lnTo>
                  <a:lnTo>
                    <a:pt x="796" y="398"/>
                  </a:lnTo>
                  <a:lnTo>
                    <a:pt x="754" y="335"/>
                  </a:lnTo>
                  <a:lnTo>
                    <a:pt x="628" y="398"/>
                  </a:lnTo>
                  <a:lnTo>
                    <a:pt x="628" y="544"/>
                  </a:lnTo>
                  <a:lnTo>
                    <a:pt x="524" y="628"/>
                  </a:lnTo>
                  <a:lnTo>
                    <a:pt x="545" y="753"/>
                  </a:lnTo>
                  <a:lnTo>
                    <a:pt x="524" y="879"/>
                  </a:lnTo>
                  <a:lnTo>
                    <a:pt x="482" y="984"/>
                  </a:lnTo>
                  <a:lnTo>
                    <a:pt x="440" y="1046"/>
                  </a:lnTo>
                  <a:lnTo>
                    <a:pt x="335" y="1130"/>
                  </a:lnTo>
                  <a:lnTo>
                    <a:pt x="335" y="1193"/>
                  </a:lnTo>
                  <a:lnTo>
                    <a:pt x="482" y="1339"/>
                  </a:lnTo>
                  <a:lnTo>
                    <a:pt x="607" y="1360"/>
                  </a:lnTo>
                  <a:lnTo>
                    <a:pt x="482" y="1360"/>
                  </a:lnTo>
                  <a:lnTo>
                    <a:pt x="419" y="1402"/>
                  </a:lnTo>
                  <a:lnTo>
                    <a:pt x="377" y="1444"/>
                  </a:lnTo>
                  <a:lnTo>
                    <a:pt x="419" y="1507"/>
                  </a:lnTo>
                  <a:lnTo>
                    <a:pt x="503" y="1507"/>
                  </a:lnTo>
                  <a:lnTo>
                    <a:pt x="503" y="1569"/>
                  </a:lnTo>
                  <a:lnTo>
                    <a:pt x="398" y="1569"/>
                  </a:lnTo>
                  <a:lnTo>
                    <a:pt x="293" y="1486"/>
                  </a:lnTo>
                  <a:lnTo>
                    <a:pt x="189" y="1444"/>
                  </a:lnTo>
                  <a:lnTo>
                    <a:pt x="105" y="1465"/>
                  </a:lnTo>
                  <a:lnTo>
                    <a:pt x="126" y="1507"/>
                  </a:lnTo>
                  <a:lnTo>
                    <a:pt x="210" y="1548"/>
                  </a:lnTo>
                  <a:lnTo>
                    <a:pt x="314" y="1611"/>
                  </a:lnTo>
                  <a:lnTo>
                    <a:pt x="335" y="1590"/>
                  </a:lnTo>
                  <a:lnTo>
                    <a:pt x="440" y="1674"/>
                  </a:lnTo>
                  <a:lnTo>
                    <a:pt x="335" y="1611"/>
                  </a:lnTo>
                  <a:lnTo>
                    <a:pt x="273" y="1653"/>
                  </a:lnTo>
                  <a:lnTo>
                    <a:pt x="105" y="1590"/>
                  </a:lnTo>
                  <a:lnTo>
                    <a:pt x="1" y="1590"/>
                  </a:lnTo>
                  <a:lnTo>
                    <a:pt x="84" y="1611"/>
                  </a:lnTo>
                  <a:lnTo>
                    <a:pt x="126" y="1695"/>
                  </a:lnTo>
                  <a:lnTo>
                    <a:pt x="210" y="1695"/>
                  </a:lnTo>
                  <a:lnTo>
                    <a:pt x="293" y="1758"/>
                  </a:lnTo>
                  <a:lnTo>
                    <a:pt x="335" y="1695"/>
                  </a:lnTo>
                  <a:lnTo>
                    <a:pt x="440" y="1674"/>
                  </a:lnTo>
                  <a:lnTo>
                    <a:pt x="482" y="1653"/>
                  </a:lnTo>
                  <a:lnTo>
                    <a:pt x="545" y="1653"/>
                  </a:lnTo>
                  <a:lnTo>
                    <a:pt x="586" y="1548"/>
                  </a:lnTo>
                  <a:lnTo>
                    <a:pt x="796" y="1548"/>
                  </a:lnTo>
                  <a:lnTo>
                    <a:pt x="837" y="1611"/>
                  </a:lnTo>
                  <a:lnTo>
                    <a:pt x="942" y="1611"/>
                  </a:lnTo>
                  <a:lnTo>
                    <a:pt x="1005" y="1695"/>
                  </a:lnTo>
                  <a:lnTo>
                    <a:pt x="1151" y="1695"/>
                  </a:lnTo>
                  <a:lnTo>
                    <a:pt x="1214" y="1779"/>
                  </a:lnTo>
                  <a:lnTo>
                    <a:pt x="1214" y="1862"/>
                  </a:lnTo>
                  <a:lnTo>
                    <a:pt x="1319" y="1883"/>
                  </a:lnTo>
                  <a:lnTo>
                    <a:pt x="1361" y="1779"/>
                  </a:lnTo>
                  <a:lnTo>
                    <a:pt x="1381" y="1569"/>
                  </a:lnTo>
                  <a:lnTo>
                    <a:pt x="1361" y="1402"/>
                  </a:lnTo>
                  <a:lnTo>
                    <a:pt x="1444" y="1297"/>
                  </a:lnTo>
                  <a:lnTo>
                    <a:pt x="1486" y="1193"/>
                  </a:lnTo>
                  <a:lnTo>
                    <a:pt x="1654" y="1151"/>
                  </a:lnTo>
                  <a:lnTo>
                    <a:pt x="1800" y="1193"/>
                  </a:lnTo>
                  <a:lnTo>
                    <a:pt x="1884" y="1151"/>
                  </a:lnTo>
                  <a:lnTo>
                    <a:pt x="1800" y="1046"/>
                  </a:lnTo>
                  <a:lnTo>
                    <a:pt x="1884" y="984"/>
                  </a:lnTo>
                  <a:lnTo>
                    <a:pt x="1905" y="858"/>
                  </a:lnTo>
                  <a:lnTo>
                    <a:pt x="1946" y="774"/>
                  </a:lnTo>
                  <a:lnTo>
                    <a:pt x="1884" y="732"/>
                  </a:lnTo>
                  <a:lnTo>
                    <a:pt x="1758" y="732"/>
                  </a:lnTo>
                  <a:lnTo>
                    <a:pt x="1737" y="670"/>
                  </a:lnTo>
                  <a:lnTo>
                    <a:pt x="1779" y="544"/>
                  </a:lnTo>
                  <a:lnTo>
                    <a:pt x="1884" y="607"/>
                  </a:lnTo>
                  <a:lnTo>
                    <a:pt x="1967" y="544"/>
                  </a:lnTo>
                  <a:lnTo>
                    <a:pt x="1967" y="440"/>
                  </a:lnTo>
                  <a:lnTo>
                    <a:pt x="2009" y="335"/>
                  </a:lnTo>
                  <a:lnTo>
                    <a:pt x="2009" y="251"/>
                  </a:lnTo>
                  <a:lnTo>
                    <a:pt x="2072" y="230"/>
                  </a:lnTo>
                  <a:lnTo>
                    <a:pt x="2072" y="209"/>
                  </a:lnTo>
                  <a:lnTo>
                    <a:pt x="1967" y="147"/>
                  </a:lnTo>
                  <a:lnTo>
                    <a:pt x="1863" y="84"/>
                  </a:lnTo>
                  <a:lnTo>
                    <a:pt x="16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4" name="Google Shape;9274;p65"/>
            <p:cNvSpPr/>
            <p:nvPr/>
          </p:nvSpPr>
          <p:spPr>
            <a:xfrm>
              <a:off x="3762540" y="2773181"/>
              <a:ext cx="19445" cy="15956"/>
            </a:xfrm>
            <a:custGeom>
              <a:avLst/>
              <a:gdLst/>
              <a:ahLst/>
              <a:cxnLst/>
              <a:rect l="l" t="t" r="r" b="b"/>
              <a:pathLst>
                <a:path w="1633" h="1403" extrusionOk="0">
                  <a:moveTo>
                    <a:pt x="774" y="0"/>
                  </a:moveTo>
                  <a:lnTo>
                    <a:pt x="733" y="105"/>
                  </a:lnTo>
                  <a:lnTo>
                    <a:pt x="670" y="105"/>
                  </a:lnTo>
                  <a:lnTo>
                    <a:pt x="628" y="126"/>
                  </a:lnTo>
                  <a:lnTo>
                    <a:pt x="523" y="147"/>
                  </a:lnTo>
                  <a:lnTo>
                    <a:pt x="481" y="210"/>
                  </a:lnTo>
                  <a:lnTo>
                    <a:pt x="398" y="147"/>
                  </a:lnTo>
                  <a:lnTo>
                    <a:pt x="314" y="147"/>
                  </a:lnTo>
                  <a:lnTo>
                    <a:pt x="272" y="63"/>
                  </a:lnTo>
                  <a:lnTo>
                    <a:pt x="189" y="42"/>
                  </a:lnTo>
                  <a:lnTo>
                    <a:pt x="84" y="126"/>
                  </a:lnTo>
                  <a:lnTo>
                    <a:pt x="0" y="272"/>
                  </a:lnTo>
                  <a:lnTo>
                    <a:pt x="63" y="335"/>
                  </a:lnTo>
                  <a:lnTo>
                    <a:pt x="84" y="524"/>
                  </a:lnTo>
                  <a:lnTo>
                    <a:pt x="209" y="565"/>
                  </a:lnTo>
                  <a:lnTo>
                    <a:pt x="251" y="670"/>
                  </a:lnTo>
                  <a:lnTo>
                    <a:pt x="398" y="796"/>
                  </a:lnTo>
                  <a:lnTo>
                    <a:pt x="481" y="796"/>
                  </a:lnTo>
                  <a:lnTo>
                    <a:pt x="565" y="858"/>
                  </a:lnTo>
                  <a:lnTo>
                    <a:pt x="628" y="879"/>
                  </a:lnTo>
                  <a:lnTo>
                    <a:pt x="628" y="1047"/>
                  </a:lnTo>
                  <a:lnTo>
                    <a:pt x="774" y="1109"/>
                  </a:lnTo>
                  <a:lnTo>
                    <a:pt x="816" y="1068"/>
                  </a:lnTo>
                  <a:lnTo>
                    <a:pt x="900" y="1068"/>
                  </a:lnTo>
                  <a:lnTo>
                    <a:pt x="942" y="1109"/>
                  </a:lnTo>
                  <a:lnTo>
                    <a:pt x="1025" y="1151"/>
                  </a:lnTo>
                  <a:lnTo>
                    <a:pt x="1151" y="1298"/>
                  </a:lnTo>
                  <a:lnTo>
                    <a:pt x="1256" y="1319"/>
                  </a:lnTo>
                  <a:lnTo>
                    <a:pt x="1360" y="1402"/>
                  </a:lnTo>
                  <a:lnTo>
                    <a:pt x="1423" y="1361"/>
                  </a:lnTo>
                  <a:lnTo>
                    <a:pt x="1507" y="1361"/>
                  </a:lnTo>
                  <a:lnTo>
                    <a:pt x="1507" y="1298"/>
                  </a:lnTo>
                  <a:lnTo>
                    <a:pt x="1444" y="1256"/>
                  </a:lnTo>
                  <a:lnTo>
                    <a:pt x="1444" y="1172"/>
                  </a:lnTo>
                  <a:lnTo>
                    <a:pt x="1423" y="1109"/>
                  </a:lnTo>
                  <a:lnTo>
                    <a:pt x="1465" y="1047"/>
                  </a:lnTo>
                  <a:lnTo>
                    <a:pt x="1528" y="942"/>
                  </a:lnTo>
                  <a:lnTo>
                    <a:pt x="1549" y="942"/>
                  </a:lnTo>
                  <a:lnTo>
                    <a:pt x="1632" y="775"/>
                  </a:lnTo>
                  <a:lnTo>
                    <a:pt x="1549" y="670"/>
                  </a:lnTo>
                  <a:lnTo>
                    <a:pt x="1549" y="628"/>
                  </a:lnTo>
                  <a:lnTo>
                    <a:pt x="1465" y="440"/>
                  </a:lnTo>
                  <a:lnTo>
                    <a:pt x="1507" y="356"/>
                  </a:lnTo>
                  <a:lnTo>
                    <a:pt x="1507" y="335"/>
                  </a:lnTo>
                  <a:lnTo>
                    <a:pt x="1402" y="314"/>
                  </a:lnTo>
                  <a:lnTo>
                    <a:pt x="1402" y="231"/>
                  </a:lnTo>
                  <a:lnTo>
                    <a:pt x="1339" y="147"/>
                  </a:lnTo>
                  <a:lnTo>
                    <a:pt x="1193" y="147"/>
                  </a:lnTo>
                  <a:lnTo>
                    <a:pt x="1130" y="63"/>
                  </a:lnTo>
                  <a:lnTo>
                    <a:pt x="1025" y="63"/>
                  </a:lnTo>
                  <a:lnTo>
                    <a:pt x="9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5" name="Google Shape;9275;p65"/>
            <p:cNvSpPr/>
            <p:nvPr/>
          </p:nvSpPr>
          <p:spPr>
            <a:xfrm>
              <a:off x="3779484" y="2783894"/>
              <a:ext cx="4739" cy="6425"/>
            </a:xfrm>
            <a:custGeom>
              <a:avLst/>
              <a:gdLst/>
              <a:ahLst/>
              <a:cxnLst/>
              <a:rect l="l" t="t" r="r" b="b"/>
              <a:pathLst>
                <a:path w="398" h="565" extrusionOk="0">
                  <a:moveTo>
                    <a:pt x="105" y="0"/>
                  </a:moveTo>
                  <a:lnTo>
                    <a:pt x="42" y="105"/>
                  </a:lnTo>
                  <a:lnTo>
                    <a:pt x="0" y="167"/>
                  </a:lnTo>
                  <a:lnTo>
                    <a:pt x="21" y="230"/>
                  </a:lnTo>
                  <a:lnTo>
                    <a:pt x="21" y="314"/>
                  </a:lnTo>
                  <a:lnTo>
                    <a:pt x="84" y="356"/>
                  </a:lnTo>
                  <a:lnTo>
                    <a:pt x="84" y="419"/>
                  </a:lnTo>
                  <a:lnTo>
                    <a:pt x="105" y="419"/>
                  </a:lnTo>
                  <a:lnTo>
                    <a:pt x="146" y="523"/>
                  </a:lnTo>
                  <a:lnTo>
                    <a:pt x="314" y="565"/>
                  </a:lnTo>
                  <a:lnTo>
                    <a:pt x="398" y="544"/>
                  </a:lnTo>
                  <a:lnTo>
                    <a:pt x="398" y="356"/>
                  </a:lnTo>
                  <a:lnTo>
                    <a:pt x="335" y="314"/>
                  </a:lnTo>
                  <a:lnTo>
                    <a:pt x="314" y="167"/>
                  </a:lnTo>
                  <a:lnTo>
                    <a:pt x="18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6" name="Google Shape;9276;p65"/>
            <p:cNvSpPr/>
            <p:nvPr/>
          </p:nvSpPr>
          <p:spPr>
            <a:xfrm>
              <a:off x="3681319" y="2737017"/>
              <a:ext cx="27661" cy="34982"/>
            </a:xfrm>
            <a:custGeom>
              <a:avLst/>
              <a:gdLst/>
              <a:ahLst/>
              <a:cxnLst/>
              <a:rect l="l" t="t" r="r" b="b"/>
              <a:pathLst>
                <a:path w="2323" h="3076" extrusionOk="0">
                  <a:moveTo>
                    <a:pt x="1737" y="0"/>
                  </a:moveTo>
                  <a:lnTo>
                    <a:pt x="1779" y="84"/>
                  </a:lnTo>
                  <a:lnTo>
                    <a:pt x="1653" y="84"/>
                  </a:lnTo>
                  <a:lnTo>
                    <a:pt x="1674" y="209"/>
                  </a:lnTo>
                  <a:lnTo>
                    <a:pt x="1590" y="314"/>
                  </a:lnTo>
                  <a:lnTo>
                    <a:pt x="1590" y="230"/>
                  </a:lnTo>
                  <a:lnTo>
                    <a:pt x="1653" y="188"/>
                  </a:lnTo>
                  <a:lnTo>
                    <a:pt x="1590" y="84"/>
                  </a:lnTo>
                  <a:lnTo>
                    <a:pt x="1528" y="105"/>
                  </a:lnTo>
                  <a:lnTo>
                    <a:pt x="1569" y="167"/>
                  </a:lnTo>
                  <a:lnTo>
                    <a:pt x="1465" y="188"/>
                  </a:lnTo>
                  <a:lnTo>
                    <a:pt x="1423" y="147"/>
                  </a:lnTo>
                  <a:lnTo>
                    <a:pt x="1256" y="167"/>
                  </a:lnTo>
                  <a:lnTo>
                    <a:pt x="1256" y="230"/>
                  </a:lnTo>
                  <a:lnTo>
                    <a:pt x="1214" y="230"/>
                  </a:lnTo>
                  <a:lnTo>
                    <a:pt x="1172" y="356"/>
                  </a:lnTo>
                  <a:lnTo>
                    <a:pt x="1256" y="377"/>
                  </a:lnTo>
                  <a:lnTo>
                    <a:pt x="1235" y="419"/>
                  </a:lnTo>
                  <a:lnTo>
                    <a:pt x="1151" y="419"/>
                  </a:lnTo>
                  <a:lnTo>
                    <a:pt x="1151" y="481"/>
                  </a:lnTo>
                  <a:lnTo>
                    <a:pt x="1046" y="502"/>
                  </a:lnTo>
                  <a:lnTo>
                    <a:pt x="1067" y="586"/>
                  </a:lnTo>
                  <a:lnTo>
                    <a:pt x="1214" y="586"/>
                  </a:lnTo>
                  <a:lnTo>
                    <a:pt x="1172" y="607"/>
                  </a:lnTo>
                  <a:lnTo>
                    <a:pt x="1276" y="586"/>
                  </a:lnTo>
                  <a:lnTo>
                    <a:pt x="1360" y="586"/>
                  </a:lnTo>
                  <a:lnTo>
                    <a:pt x="1235" y="711"/>
                  </a:lnTo>
                  <a:lnTo>
                    <a:pt x="1046" y="795"/>
                  </a:lnTo>
                  <a:lnTo>
                    <a:pt x="1130" y="837"/>
                  </a:lnTo>
                  <a:lnTo>
                    <a:pt x="942" y="879"/>
                  </a:lnTo>
                  <a:lnTo>
                    <a:pt x="858" y="837"/>
                  </a:lnTo>
                  <a:lnTo>
                    <a:pt x="795" y="921"/>
                  </a:lnTo>
                  <a:lnTo>
                    <a:pt x="753" y="816"/>
                  </a:lnTo>
                  <a:lnTo>
                    <a:pt x="502" y="753"/>
                  </a:lnTo>
                  <a:lnTo>
                    <a:pt x="502" y="816"/>
                  </a:lnTo>
                  <a:lnTo>
                    <a:pt x="335" y="753"/>
                  </a:lnTo>
                  <a:lnTo>
                    <a:pt x="314" y="942"/>
                  </a:lnTo>
                  <a:lnTo>
                    <a:pt x="398" y="879"/>
                  </a:lnTo>
                  <a:lnTo>
                    <a:pt x="419" y="942"/>
                  </a:lnTo>
                  <a:lnTo>
                    <a:pt x="440" y="984"/>
                  </a:lnTo>
                  <a:lnTo>
                    <a:pt x="481" y="1088"/>
                  </a:lnTo>
                  <a:lnTo>
                    <a:pt x="419" y="1088"/>
                  </a:lnTo>
                  <a:lnTo>
                    <a:pt x="398" y="1025"/>
                  </a:lnTo>
                  <a:lnTo>
                    <a:pt x="272" y="1025"/>
                  </a:lnTo>
                  <a:lnTo>
                    <a:pt x="419" y="1130"/>
                  </a:lnTo>
                  <a:lnTo>
                    <a:pt x="544" y="1109"/>
                  </a:lnTo>
                  <a:lnTo>
                    <a:pt x="586" y="1214"/>
                  </a:lnTo>
                  <a:lnTo>
                    <a:pt x="440" y="1235"/>
                  </a:lnTo>
                  <a:lnTo>
                    <a:pt x="419" y="1276"/>
                  </a:lnTo>
                  <a:lnTo>
                    <a:pt x="440" y="1339"/>
                  </a:lnTo>
                  <a:lnTo>
                    <a:pt x="293" y="1360"/>
                  </a:lnTo>
                  <a:lnTo>
                    <a:pt x="335" y="1444"/>
                  </a:lnTo>
                  <a:lnTo>
                    <a:pt x="272" y="1465"/>
                  </a:lnTo>
                  <a:lnTo>
                    <a:pt x="377" y="1528"/>
                  </a:lnTo>
                  <a:lnTo>
                    <a:pt x="419" y="1507"/>
                  </a:lnTo>
                  <a:lnTo>
                    <a:pt x="398" y="1548"/>
                  </a:lnTo>
                  <a:lnTo>
                    <a:pt x="523" y="1528"/>
                  </a:lnTo>
                  <a:lnTo>
                    <a:pt x="544" y="1674"/>
                  </a:lnTo>
                  <a:lnTo>
                    <a:pt x="858" y="1674"/>
                  </a:lnTo>
                  <a:lnTo>
                    <a:pt x="753" y="1758"/>
                  </a:lnTo>
                  <a:lnTo>
                    <a:pt x="691" y="1737"/>
                  </a:lnTo>
                  <a:lnTo>
                    <a:pt x="586" y="1925"/>
                  </a:lnTo>
                  <a:lnTo>
                    <a:pt x="628" y="1925"/>
                  </a:lnTo>
                  <a:lnTo>
                    <a:pt x="523" y="2051"/>
                  </a:lnTo>
                  <a:lnTo>
                    <a:pt x="335" y="2176"/>
                  </a:lnTo>
                  <a:lnTo>
                    <a:pt x="419" y="2176"/>
                  </a:lnTo>
                  <a:lnTo>
                    <a:pt x="523" y="2134"/>
                  </a:lnTo>
                  <a:lnTo>
                    <a:pt x="586" y="2155"/>
                  </a:lnTo>
                  <a:lnTo>
                    <a:pt x="732" y="2155"/>
                  </a:lnTo>
                  <a:lnTo>
                    <a:pt x="816" y="2072"/>
                  </a:lnTo>
                  <a:lnTo>
                    <a:pt x="816" y="2092"/>
                  </a:lnTo>
                  <a:lnTo>
                    <a:pt x="942" y="2134"/>
                  </a:lnTo>
                  <a:lnTo>
                    <a:pt x="691" y="2176"/>
                  </a:lnTo>
                  <a:lnTo>
                    <a:pt x="502" y="2197"/>
                  </a:lnTo>
                  <a:lnTo>
                    <a:pt x="440" y="2281"/>
                  </a:lnTo>
                  <a:lnTo>
                    <a:pt x="314" y="2302"/>
                  </a:lnTo>
                  <a:lnTo>
                    <a:pt x="377" y="2364"/>
                  </a:lnTo>
                  <a:lnTo>
                    <a:pt x="335" y="2406"/>
                  </a:lnTo>
                  <a:lnTo>
                    <a:pt x="398" y="2448"/>
                  </a:lnTo>
                  <a:lnTo>
                    <a:pt x="293" y="2469"/>
                  </a:lnTo>
                  <a:lnTo>
                    <a:pt x="209" y="2385"/>
                  </a:lnTo>
                  <a:lnTo>
                    <a:pt x="188" y="2448"/>
                  </a:lnTo>
                  <a:lnTo>
                    <a:pt x="168" y="2406"/>
                  </a:lnTo>
                  <a:lnTo>
                    <a:pt x="0" y="2490"/>
                  </a:lnTo>
                  <a:lnTo>
                    <a:pt x="21" y="2511"/>
                  </a:lnTo>
                  <a:lnTo>
                    <a:pt x="398" y="2511"/>
                  </a:lnTo>
                  <a:lnTo>
                    <a:pt x="272" y="2595"/>
                  </a:lnTo>
                  <a:lnTo>
                    <a:pt x="105" y="2657"/>
                  </a:lnTo>
                  <a:lnTo>
                    <a:pt x="63" y="2762"/>
                  </a:lnTo>
                  <a:lnTo>
                    <a:pt x="168" y="2762"/>
                  </a:lnTo>
                  <a:lnTo>
                    <a:pt x="188" y="2825"/>
                  </a:lnTo>
                  <a:lnTo>
                    <a:pt x="440" y="2762"/>
                  </a:lnTo>
                  <a:lnTo>
                    <a:pt x="440" y="2762"/>
                  </a:lnTo>
                  <a:lnTo>
                    <a:pt x="230" y="2888"/>
                  </a:lnTo>
                  <a:lnTo>
                    <a:pt x="168" y="2929"/>
                  </a:lnTo>
                  <a:lnTo>
                    <a:pt x="314" y="2929"/>
                  </a:lnTo>
                  <a:lnTo>
                    <a:pt x="502" y="2825"/>
                  </a:lnTo>
                  <a:lnTo>
                    <a:pt x="481" y="2908"/>
                  </a:lnTo>
                  <a:lnTo>
                    <a:pt x="314" y="2992"/>
                  </a:lnTo>
                  <a:lnTo>
                    <a:pt x="419" y="2992"/>
                  </a:lnTo>
                  <a:lnTo>
                    <a:pt x="398" y="3034"/>
                  </a:lnTo>
                  <a:lnTo>
                    <a:pt x="398" y="3034"/>
                  </a:lnTo>
                  <a:lnTo>
                    <a:pt x="523" y="3013"/>
                  </a:lnTo>
                  <a:lnTo>
                    <a:pt x="607" y="3076"/>
                  </a:lnTo>
                  <a:lnTo>
                    <a:pt x="795" y="3034"/>
                  </a:lnTo>
                  <a:lnTo>
                    <a:pt x="963" y="2992"/>
                  </a:lnTo>
                  <a:lnTo>
                    <a:pt x="1130" y="2888"/>
                  </a:lnTo>
                  <a:lnTo>
                    <a:pt x="1067" y="2783"/>
                  </a:lnTo>
                  <a:lnTo>
                    <a:pt x="1172" y="2783"/>
                  </a:lnTo>
                  <a:lnTo>
                    <a:pt x="1151" y="2867"/>
                  </a:lnTo>
                  <a:lnTo>
                    <a:pt x="1256" y="2867"/>
                  </a:lnTo>
                  <a:lnTo>
                    <a:pt x="1360" y="2720"/>
                  </a:lnTo>
                  <a:lnTo>
                    <a:pt x="1444" y="2762"/>
                  </a:lnTo>
                  <a:lnTo>
                    <a:pt x="1465" y="2657"/>
                  </a:lnTo>
                  <a:lnTo>
                    <a:pt x="1800" y="2595"/>
                  </a:lnTo>
                  <a:lnTo>
                    <a:pt x="1841" y="2511"/>
                  </a:lnTo>
                  <a:lnTo>
                    <a:pt x="1862" y="2616"/>
                  </a:lnTo>
                  <a:lnTo>
                    <a:pt x="1946" y="2553"/>
                  </a:lnTo>
                  <a:lnTo>
                    <a:pt x="2009" y="2574"/>
                  </a:lnTo>
                  <a:lnTo>
                    <a:pt x="2176" y="2574"/>
                  </a:lnTo>
                  <a:lnTo>
                    <a:pt x="2072" y="2406"/>
                  </a:lnTo>
                  <a:lnTo>
                    <a:pt x="2155" y="2385"/>
                  </a:lnTo>
                  <a:lnTo>
                    <a:pt x="2218" y="2281"/>
                  </a:lnTo>
                  <a:lnTo>
                    <a:pt x="2218" y="2176"/>
                  </a:lnTo>
                  <a:lnTo>
                    <a:pt x="2302" y="2072"/>
                  </a:lnTo>
                  <a:lnTo>
                    <a:pt x="2323" y="1967"/>
                  </a:lnTo>
                  <a:lnTo>
                    <a:pt x="2302" y="1716"/>
                  </a:lnTo>
                  <a:lnTo>
                    <a:pt x="2218" y="1674"/>
                  </a:lnTo>
                  <a:lnTo>
                    <a:pt x="2302" y="1632"/>
                  </a:lnTo>
                  <a:lnTo>
                    <a:pt x="2302" y="1507"/>
                  </a:lnTo>
                  <a:lnTo>
                    <a:pt x="2218" y="1402"/>
                  </a:lnTo>
                  <a:lnTo>
                    <a:pt x="2260" y="1256"/>
                  </a:lnTo>
                  <a:lnTo>
                    <a:pt x="2176" y="1214"/>
                  </a:lnTo>
                  <a:lnTo>
                    <a:pt x="2197" y="1130"/>
                  </a:lnTo>
                  <a:lnTo>
                    <a:pt x="2281" y="1151"/>
                  </a:lnTo>
                  <a:lnTo>
                    <a:pt x="2281" y="1151"/>
                  </a:lnTo>
                  <a:lnTo>
                    <a:pt x="2155" y="1088"/>
                  </a:lnTo>
                  <a:lnTo>
                    <a:pt x="2072" y="1046"/>
                  </a:lnTo>
                  <a:lnTo>
                    <a:pt x="1967" y="837"/>
                  </a:lnTo>
                  <a:lnTo>
                    <a:pt x="1800" y="732"/>
                  </a:lnTo>
                  <a:lnTo>
                    <a:pt x="1737" y="795"/>
                  </a:lnTo>
                  <a:lnTo>
                    <a:pt x="1695" y="942"/>
                  </a:lnTo>
                  <a:lnTo>
                    <a:pt x="1632" y="984"/>
                  </a:lnTo>
                  <a:lnTo>
                    <a:pt x="1360" y="732"/>
                  </a:lnTo>
                  <a:lnTo>
                    <a:pt x="1486" y="502"/>
                  </a:lnTo>
                  <a:lnTo>
                    <a:pt x="1632" y="481"/>
                  </a:lnTo>
                  <a:lnTo>
                    <a:pt x="1653" y="377"/>
                  </a:lnTo>
                  <a:lnTo>
                    <a:pt x="1737" y="356"/>
                  </a:lnTo>
                  <a:lnTo>
                    <a:pt x="1779" y="272"/>
                  </a:lnTo>
                  <a:lnTo>
                    <a:pt x="1737" y="293"/>
                  </a:lnTo>
                  <a:lnTo>
                    <a:pt x="1737" y="293"/>
                  </a:lnTo>
                  <a:lnTo>
                    <a:pt x="1841" y="188"/>
                  </a:lnTo>
                  <a:lnTo>
                    <a:pt x="1946" y="147"/>
                  </a:lnTo>
                  <a:lnTo>
                    <a:pt x="1841" y="84"/>
                  </a:lnTo>
                  <a:lnTo>
                    <a:pt x="173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77" name="Google Shape;9277;p65"/>
            <p:cNvGrpSpPr/>
            <p:nvPr/>
          </p:nvGrpSpPr>
          <p:grpSpPr>
            <a:xfrm>
              <a:off x="3697513" y="2707266"/>
              <a:ext cx="59549" cy="79733"/>
              <a:chOff x="3586375" y="2281300"/>
              <a:chExt cx="125025" cy="175275"/>
            </a:xfrm>
          </p:grpSpPr>
          <p:sp>
            <p:nvSpPr>
              <p:cNvPr id="9278" name="Google Shape;9278;p65"/>
              <p:cNvSpPr/>
              <p:nvPr/>
            </p:nvSpPr>
            <p:spPr>
              <a:xfrm>
                <a:off x="3609900" y="2281300"/>
                <a:ext cx="101500" cy="175275"/>
              </a:xfrm>
              <a:custGeom>
                <a:avLst/>
                <a:gdLst/>
                <a:ahLst/>
                <a:cxnLst/>
                <a:rect l="l" t="t" r="r" b="b"/>
                <a:pathLst>
                  <a:path w="4060" h="7011" extrusionOk="0">
                    <a:moveTo>
                      <a:pt x="1340" y="1"/>
                    </a:moveTo>
                    <a:lnTo>
                      <a:pt x="1277" y="63"/>
                    </a:lnTo>
                    <a:lnTo>
                      <a:pt x="1235" y="42"/>
                    </a:lnTo>
                    <a:lnTo>
                      <a:pt x="1110" y="84"/>
                    </a:lnTo>
                    <a:lnTo>
                      <a:pt x="1026" y="84"/>
                    </a:lnTo>
                    <a:lnTo>
                      <a:pt x="921" y="105"/>
                    </a:lnTo>
                    <a:lnTo>
                      <a:pt x="859" y="105"/>
                    </a:lnTo>
                    <a:lnTo>
                      <a:pt x="838" y="168"/>
                    </a:lnTo>
                    <a:lnTo>
                      <a:pt x="838" y="105"/>
                    </a:lnTo>
                    <a:lnTo>
                      <a:pt x="796" y="84"/>
                    </a:lnTo>
                    <a:lnTo>
                      <a:pt x="712" y="168"/>
                    </a:lnTo>
                    <a:lnTo>
                      <a:pt x="733" y="105"/>
                    </a:lnTo>
                    <a:lnTo>
                      <a:pt x="608" y="42"/>
                    </a:lnTo>
                    <a:lnTo>
                      <a:pt x="587" y="105"/>
                    </a:lnTo>
                    <a:lnTo>
                      <a:pt x="524" y="168"/>
                    </a:lnTo>
                    <a:lnTo>
                      <a:pt x="545" y="231"/>
                    </a:lnTo>
                    <a:lnTo>
                      <a:pt x="524" y="231"/>
                    </a:lnTo>
                    <a:lnTo>
                      <a:pt x="524" y="314"/>
                    </a:lnTo>
                    <a:lnTo>
                      <a:pt x="419" y="356"/>
                    </a:lnTo>
                    <a:lnTo>
                      <a:pt x="482" y="419"/>
                    </a:lnTo>
                    <a:lnTo>
                      <a:pt x="440" y="503"/>
                    </a:lnTo>
                    <a:lnTo>
                      <a:pt x="398" y="503"/>
                    </a:lnTo>
                    <a:lnTo>
                      <a:pt x="503" y="607"/>
                    </a:lnTo>
                    <a:lnTo>
                      <a:pt x="545" y="670"/>
                    </a:lnTo>
                    <a:lnTo>
                      <a:pt x="419" y="607"/>
                    </a:lnTo>
                    <a:lnTo>
                      <a:pt x="398" y="670"/>
                    </a:lnTo>
                    <a:lnTo>
                      <a:pt x="315" y="587"/>
                    </a:lnTo>
                    <a:lnTo>
                      <a:pt x="294" y="628"/>
                    </a:lnTo>
                    <a:lnTo>
                      <a:pt x="315" y="691"/>
                    </a:lnTo>
                    <a:lnTo>
                      <a:pt x="294" y="733"/>
                    </a:lnTo>
                    <a:lnTo>
                      <a:pt x="273" y="628"/>
                    </a:lnTo>
                    <a:lnTo>
                      <a:pt x="210" y="733"/>
                    </a:lnTo>
                    <a:lnTo>
                      <a:pt x="273" y="796"/>
                    </a:lnTo>
                    <a:lnTo>
                      <a:pt x="210" y="817"/>
                    </a:lnTo>
                    <a:lnTo>
                      <a:pt x="294" y="900"/>
                    </a:lnTo>
                    <a:lnTo>
                      <a:pt x="336" y="900"/>
                    </a:lnTo>
                    <a:lnTo>
                      <a:pt x="294" y="942"/>
                    </a:lnTo>
                    <a:lnTo>
                      <a:pt x="210" y="900"/>
                    </a:lnTo>
                    <a:lnTo>
                      <a:pt x="210" y="1026"/>
                    </a:lnTo>
                    <a:lnTo>
                      <a:pt x="210" y="1047"/>
                    </a:lnTo>
                    <a:lnTo>
                      <a:pt x="377" y="1026"/>
                    </a:lnTo>
                    <a:lnTo>
                      <a:pt x="273" y="1089"/>
                    </a:lnTo>
                    <a:lnTo>
                      <a:pt x="273" y="1110"/>
                    </a:lnTo>
                    <a:lnTo>
                      <a:pt x="294" y="1131"/>
                    </a:lnTo>
                    <a:lnTo>
                      <a:pt x="377" y="1110"/>
                    </a:lnTo>
                    <a:lnTo>
                      <a:pt x="336" y="1131"/>
                    </a:lnTo>
                    <a:lnTo>
                      <a:pt x="398" y="1151"/>
                    </a:lnTo>
                    <a:lnTo>
                      <a:pt x="398" y="1151"/>
                    </a:lnTo>
                    <a:lnTo>
                      <a:pt x="315" y="1131"/>
                    </a:lnTo>
                    <a:lnTo>
                      <a:pt x="294" y="1151"/>
                    </a:lnTo>
                    <a:lnTo>
                      <a:pt x="294" y="1214"/>
                    </a:lnTo>
                    <a:lnTo>
                      <a:pt x="315" y="1235"/>
                    </a:lnTo>
                    <a:lnTo>
                      <a:pt x="273" y="1256"/>
                    </a:lnTo>
                    <a:lnTo>
                      <a:pt x="231" y="1319"/>
                    </a:lnTo>
                    <a:lnTo>
                      <a:pt x="294" y="1319"/>
                    </a:lnTo>
                    <a:lnTo>
                      <a:pt x="294" y="1361"/>
                    </a:lnTo>
                    <a:lnTo>
                      <a:pt x="210" y="1340"/>
                    </a:lnTo>
                    <a:lnTo>
                      <a:pt x="189" y="1403"/>
                    </a:lnTo>
                    <a:lnTo>
                      <a:pt x="210" y="1444"/>
                    </a:lnTo>
                    <a:lnTo>
                      <a:pt x="189" y="1465"/>
                    </a:lnTo>
                    <a:lnTo>
                      <a:pt x="168" y="1528"/>
                    </a:lnTo>
                    <a:lnTo>
                      <a:pt x="63" y="1528"/>
                    </a:lnTo>
                    <a:lnTo>
                      <a:pt x="1" y="1549"/>
                    </a:lnTo>
                    <a:lnTo>
                      <a:pt x="63" y="1570"/>
                    </a:lnTo>
                    <a:lnTo>
                      <a:pt x="126" y="1570"/>
                    </a:lnTo>
                    <a:lnTo>
                      <a:pt x="189" y="1612"/>
                    </a:lnTo>
                    <a:lnTo>
                      <a:pt x="168" y="1633"/>
                    </a:lnTo>
                    <a:lnTo>
                      <a:pt x="105" y="1633"/>
                    </a:lnTo>
                    <a:lnTo>
                      <a:pt x="189" y="1716"/>
                    </a:lnTo>
                    <a:lnTo>
                      <a:pt x="210" y="1716"/>
                    </a:lnTo>
                    <a:lnTo>
                      <a:pt x="273" y="1737"/>
                    </a:lnTo>
                    <a:lnTo>
                      <a:pt x="503" y="1507"/>
                    </a:lnTo>
                    <a:lnTo>
                      <a:pt x="482" y="1570"/>
                    </a:lnTo>
                    <a:lnTo>
                      <a:pt x="503" y="1612"/>
                    </a:lnTo>
                    <a:lnTo>
                      <a:pt x="419" y="1633"/>
                    </a:lnTo>
                    <a:lnTo>
                      <a:pt x="377" y="1758"/>
                    </a:lnTo>
                    <a:lnTo>
                      <a:pt x="377" y="1779"/>
                    </a:lnTo>
                    <a:lnTo>
                      <a:pt x="315" y="1947"/>
                    </a:lnTo>
                    <a:lnTo>
                      <a:pt x="336" y="1947"/>
                    </a:lnTo>
                    <a:lnTo>
                      <a:pt x="294" y="2135"/>
                    </a:lnTo>
                    <a:lnTo>
                      <a:pt x="294" y="2239"/>
                    </a:lnTo>
                    <a:lnTo>
                      <a:pt x="231" y="2281"/>
                    </a:lnTo>
                    <a:lnTo>
                      <a:pt x="294" y="2323"/>
                    </a:lnTo>
                    <a:lnTo>
                      <a:pt x="315" y="2302"/>
                    </a:lnTo>
                    <a:lnTo>
                      <a:pt x="231" y="2449"/>
                    </a:lnTo>
                    <a:lnTo>
                      <a:pt x="231" y="2595"/>
                    </a:lnTo>
                    <a:lnTo>
                      <a:pt x="189" y="2658"/>
                    </a:lnTo>
                    <a:lnTo>
                      <a:pt x="189" y="2700"/>
                    </a:lnTo>
                    <a:lnTo>
                      <a:pt x="315" y="2700"/>
                    </a:lnTo>
                    <a:lnTo>
                      <a:pt x="294" y="2595"/>
                    </a:lnTo>
                    <a:lnTo>
                      <a:pt x="336" y="2491"/>
                    </a:lnTo>
                    <a:lnTo>
                      <a:pt x="336" y="2407"/>
                    </a:lnTo>
                    <a:lnTo>
                      <a:pt x="398" y="2323"/>
                    </a:lnTo>
                    <a:lnTo>
                      <a:pt x="336" y="2135"/>
                    </a:lnTo>
                    <a:lnTo>
                      <a:pt x="398" y="2135"/>
                    </a:lnTo>
                    <a:lnTo>
                      <a:pt x="545" y="1947"/>
                    </a:lnTo>
                    <a:lnTo>
                      <a:pt x="440" y="2135"/>
                    </a:lnTo>
                    <a:lnTo>
                      <a:pt x="419" y="2239"/>
                    </a:lnTo>
                    <a:lnTo>
                      <a:pt x="482" y="2260"/>
                    </a:lnTo>
                    <a:lnTo>
                      <a:pt x="482" y="2198"/>
                    </a:lnTo>
                    <a:lnTo>
                      <a:pt x="545" y="2135"/>
                    </a:lnTo>
                    <a:lnTo>
                      <a:pt x="587" y="2260"/>
                    </a:lnTo>
                    <a:lnTo>
                      <a:pt x="628" y="2135"/>
                    </a:lnTo>
                    <a:lnTo>
                      <a:pt x="628" y="2030"/>
                    </a:lnTo>
                    <a:lnTo>
                      <a:pt x="691" y="1988"/>
                    </a:lnTo>
                    <a:lnTo>
                      <a:pt x="649" y="2135"/>
                    </a:lnTo>
                    <a:lnTo>
                      <a:pt x="754" y="2198"/>
                    </a:lnTo>
                    <a:lnTo>
                      <a:pt x="649" y="2177"/>
                    </a:lnTo>
                    <a:lnTo>
                      <a:pt x="628" y="2323"/>
                    </a:lnTo>
                    <a:lnTo>
                      <a:pt x="649" y="2449"/>
                    </a:lnTo>
                    <a:lnTo>
                      <a:pt x="712" y="2470"/>
                    </a:lnTo>
                    <a:lnTo>
                      <a:pt x="754" y="2574"/>
                    </a:lnTo>
                    <a:lnTo>
                      <a:pt x="649" y="2658"/>
                    </a:lnTo>
                    <a:lnTo>
                      <a:pt x="587" y="2909"/>
                    </a:lnTo>
                    <a:lnTo>
                      <a:pt x="587" y="3014"/>
                    </a:lnTo>
                    <a:lnTo>
                      <a:pt x="503" y="2972"/>
                    </a:lnTo>
                    <a:lnTo>
                      <a:pt x="503" y="3097"/>
                    </a:lnTo>
                    <a:lnTo>
                      <a:pt x="628" y="3244"/>
                    </a:lnTo>
                    <a:lnTo>
                      <a:pt x="587" y="3097"/>
                    </a:lnTo>
                    <a:lnTo>
                      <a:pt x="649" y="3076"/>
                    </a:lnTo>
                    <a:lnTo>
                      <a:pt x="859" y="3223"/>
                    </a:lnTo>
                    <a:lnTo>
                      <a:pt x="859" y="3097"/>
                    </a:lnTo>
                    <a:lnTo>
                      <a:pt x="796" y="3035"/>
                    </a:lnTo>
                    <a:lnTo>
                      <a:pt x="838" y="3014"/>
                    </a:lnTo>
                    <a:lnTo>
                      <a:pt x="1005" y="3118"/>
                    </a:lnTo>
                    <a:lnTo>
                      <a:pt x="1131" y="3118"/>
                    </a:lnTo>
                    <a:lnTo>
                      <a:pt x="1131" y="3076"/>
                    </a:lnTo>
                    <a:lnTo>
                      <a:pt x="1235" y="3076"/>
                    </a:lnTo>
                    <a:lnTo>
                      <a:pt x="1256" y="2972"/>
                    </a:lnTo>
                    <a:lnTo>
                      <a:pt x="1549" y="2993"/>
                    </a:lnTo>
                    <a:lnTo>
                      <a:pt x="1361" y="3014"/>
                    </a:lnTo>
                    <a:lnTo>
                      <a:pt x="1235" y="3348"/>
                    </a:lnTo>
                    <a:lnTo>
                      <a:pt x="1382" y="3620"/>
                    </a:lnTo>
                    <a:lnTo>
                      <a:pt x="1444" y="3558"/>
                    </a:lnTo>
                    <a:lnTo>
                      <a:pt x="1444" y="3704"/>
                    </a:lnTo>
                    <a:lnTo>
                      <a:pt x="1549" y="3600"/>
                    </a:lnTo>
                    <a:lnTo>
                      <a:pt x="1654" y="3600"/>
                    </a:lnTo>
                    <a:lnTo>
                      <a:pt x="1633" y="3746"/>
                    </a:lnTo>
                    <a:lnTo>
                      <a:pt x="1654" y="3767"/>
                    </a:lnTo>
                    <a:lnTo>
                      <a:pt x="1549" y="3851"/>
                    </a:lnTo>
                    <a:lnTo>
                      <a:pt x="1570" y="4018"/>
                    </a:lnTo>
                    <a:lnTo>
                      <a:pt x="1528" y="4123"/>
                    </a:lnTo>
                    <a:lnTo>
                      <a:pt x="1570" y="4227"/>
                    </a:lnTo>
                    <a:lnTo>
                      <a:pt x="1654" y="4290"/>
                    </a:lnTo>
                    <a:lnTo>
                      <a:pt x="1737" y="4290"/>
                    </a:lnTo>
                    <a:lnTo>
                      <a:pt x="1675" y="4332"/>
                    </a:lnTo>
                    <a:lnTo>
                      <a:pt x="1591" y="4332"/>
                    </a:lnTo>
                    <a:lnTo>
                      <a:pt x="1549" y="4248"/>
                    </a:lnTo>
                    <a:lnTo>
                      <a:pt x="1465" y="4269"/>
                    </a:lnTo>
                    <a:lnTo>
                      <a:pt x="1528" y="4353"/>
                    </a:lnTo>
                    <a:lnTo>
                      <a:pt x="1591" y="4395"/>
                    </a:lnTo>
                    <a:lnTo>
                      <a:pt x="1486" y="4374"/>
                    </a:lnTo>
                    <a:lnTo>
                      <a:pt x="1424" y="4290"/>
                    </a:lnTo>
                    <a:lnTo>
                      <a:pt x="1235" y="4353"/>
                    </a:lnTo>
                    <a:lnTo>
                      <a:pt x="1152" y="4353"/>
                    </a:lnTo>
                    <a:lnTo>
                      <a:pt x="963" y="4436"/>
                    </a:lnTo>
                    <a:lnTo>
                      <a:pt x="859" y="4583"/>
                    </a:lnTo>
                    <a:lnTo>
                      <a:pt x="733" y="4667"/>
                    </a:lnTo>
                    <a:lnTo>
                      <a:pt x="691" y="4750"/>
                    </a:lnTo>
                    <a:lnTo>
                      <a:pt x="817" y="4750"/>
                    </a:lnTo>
                    <a:lnTo>
                      <a:pt x="817" y="4688"/>
                    </a:lnTo>
                    <a:lnTo>
                      <a:pt x="1026" y="4646"/>
                    </a:lnTo>
                    <a:lnTo>
                      <a:pt x="1005" y="4750"/>
                    </a:lnTo>
                    <a:lnTo>
                      <a:pt x="1068" y="4813"/>
                    </a:lnTo>
                    <a:lnTo>
                      <a:pt x="1005" y="4876"/>
                    </a:lnTo>
                    <a:lnTo>
                      <a:pt x="1026" y="4960"/>
                    </a:lnTo>
                    <a:lnTo>
                      <a:pt x="1068" y="4960"/>
                    </a:lnTo>
                    <a:lnTo>
                      <a:pt x="942" y="5190"/>
                    </a:lnTo>
                    <a:lnTo>
                      <a:pt x="859" y="5232"/>
                    </a:lnTo>
                    <a:lnTo>
                      <a:pt x="754" y="5294"/>
                    </a:lnTo>
                    <a:lnTo>
                      <a:pt x="733" y="5294"/>
                    </a:lnTo>
                    <a:lnTo>
                      <a:pt x="608" y="5378"/>
                    </a:lnTo>
                    <a:lnTo>
                      <a:pt x="524" y="5378"/>
                    </a:lnTo>
                    <a:lnTo>
                      <a:pt x="398" y="5483"/>
                    </a:lnTo>
                    <a:lnTo>
                      <a:pt x="503" y="5483"/>
                    </a:lnTo>
                    <a:lnTo>
                      <a:pt x="503" y="5545"/>
                    </a:lnTo>
                    <a:lnTo>
                      <a:pt x="419" y="5608"/>
                    </a:lnTo>
                    <a:lnTo>
                      <a:pt x="545" y="5629"/>
                    </a:lnTo>
                    <a:lnTo>
                      <a:pt x="524" y="5650"/>
                    </a:lnTo>
                    <a:lnTo>
                      <a:pt x="587" y="5692"/>
                    </a:lnTo>
                    <a:lnTo>
                      <a:pt x="649" y="5650"/>
                    </a:lnTo>
                    <a:lnTo>
                      <a:pt x="754" y="5608"/>
                    </a:lnTo>
                    <a:lnTo>
                      <a:pt x="900" y="5545"/>
                    </a:lnTo>
                    <a:lnTo>
                      <a:pt x="921" y="5629"/>
                    </a:lnTo>
                    <a:lnTo>
                      <a:pt x="1026" y="5650"/>
                    </a:lnTo>
                    <a:lnTo>
                      <a:pt x="942" y="5692"/>
                    </a:lnTo>
                    <a:lnTo>
                      <a:pt x="921" y="5734"/>
                    </a:lnTo>
                    <a:lnTo>
                      <a:pt x="1068" y="5734"/>
                    </a:lnTo>
                    <a:lnTo>
                      <a:pt x="1068" y="5713"/>
                    </a:lnTo>
                    <a:lnTo>
                      <a:pt x="1152" y="5692"/>
                    </a:lnTo>
                    <a:lnTo>
                      <a:pt x="1256" y="5796"/>
                    </a:lnTo>
                    <a:lnTo>
                      <a:pt x="1319" y="5859"/>
                    </a:lnTo>
                    <a:lnTo>
                      <a:pt x="1486" y="5859"/>
                    </a:lnTo>
                    <a:lnTo>
                      <a:pt x="1549" y="5796"/>
                    </a:lnTo>
                    <a:lnTo>
                      <a:pt x="1633" y="5755"/>
                    </a:lnTo>
                    <a:lnTo>
                      <a:pt x="1758" y="5713"/>
                    </a:lnTo>
                    <a:lnTo>
                      <a:pt x="1800" y="5650"/>
                    </a:lnTo>
                    <a:lnTo>
                      <a:pt x="1905" y="5608"/>
                    </a:lnTo>
                    <a:lnTo>
                      <a:pt x="1758" y="5755"/>
                    </a:lnTo>
                    <a:lnTo>
                      <a:pt x="1633" y="5901"/>
                    </a:lnTo>
                    <a:lnTo>
                      <a:pt x="1633" y="6048"/>
                    </a:lnTo>
                    <a:lnTo>
                      <a:pt x="1528" y="6048"/>
                    </a:lnTo>
                    <a:lnTo>
                      <a:pt x="1444" y="6068"/>
                    </a:lnTo>
                    <a:lnTo>
                      <a:pt x="1361" y="6027"/>
                    </a:lnTo>
                    <a:lnTo>
                      <a:pt x="1131" y="6006"/>
                    </a:lnTo>
                    <a:lnTo>
                      <a:pt x="963" y="6048"/>
                    </a:lnTo>
                    <a:lnTo>
                      <a:pt x="963" y="6131"/>
                    </a:lnTo>
                    <a:lnTo>
                      <a:pt x="900" y="6215"/>
                    </a:lnTo>
                    <a:lnTo>
                      <a:pt x="796" y="6215"/>
                    </a:lnTo>
                    <a:lnTo>
                      <a:pt x="796" y="6382"/>
                    </a:lnTo>
                    <a:lnTo>
                      <a:pt x="691" y="6487"/>
                    </a:lnTo>
                    <a:lnTo>
                      <a:pt x="649" y="6550"/>
                    </a:lnTo>
                    <a:lnTo>
                      <a:pt x="545" y="6550"/>
                    </a:lnTo>
                    <a:lnTo>
                      <a:pt x="524" y="6675"/>
                    </a:lnTo>
                    <a:lnTo>
                      <a:pt x="482" y="6675"/>
                    </a:lnTo>
                    <a:lnTo>
                      <a:pt x="440" y="6738"/>
                    </a:lnTo>
                    <a:lnTo>
                      <a:pt x="315" y="6843"/>
                    </a:lnTo>
                    <a:lnTo>
                      <a:pt x="231" y="6801"/>
                    </a:lnTo>
                    <a:lnTo>
                      <a:pt x="168" y="6864"/>
                    </a:lnTo>
                    <a:lnTo>
                      <a:pt x="168" y="6968"/>
                    </a:lnTo>
                    <a:lnTo>
                      <a:pt x="273" y="6968"/>
                    </a:lnTo>
                    <a:lnTo>
                      <a:pt x="273" y="6885"/>
                    </a:lnTo>
                    <a:lnTo>
                      <a:pt x="377" y="6905"/>
                    </a:lnTo>
                    <a:lnTo>
                      <a:pt x="419" y="7010"/>
                    </a:lnTo>
                    <a:lnTo>
                      <a:pt x="503" y="6968"/>
                    </a:lnTo>
                    <a:lnTo>
                      <a:pt x="482" y="6905"/>
                    </a:lnTo>
                    <a:lnTo>
                      <a:pt x="524" y="6843"/>
                    </a:lnTo>
                    <a:lnTo>
                      <a:pt x="545" y="6864"/>
                    </a:lnTo>
                    <a:lnTo>
                      <a:pt x="628" y="6801"/>
                    </a:lnTo>
                    <a:lnTo>
                      <a:pt x="649" y="6801"/>
                    </a:lnTo>
                    <a:lnTo>
                      <a:pt x="712" y="6696"/>
                    </a:lnTo>
                    <a:lnTo>
                      <a:pt x="817" y="6759"/>
                    </a:lnTo>
                    <a:lnTo>
                      <a:pt x="900" y="6696"/>
                    </a:lnTo>
                    <a:lnTo>
                      <a:pt x="963" y="6738"/>
                    </a:lnTo>
                    <a:lnTo>
                      <a:pt x="1005" y="6696"/>
                    </a:lnTo>
                    <a:lnTo>
                      <a:pt x="1047" y="6759"/>
                    </a:lnTo>
                    <a:lnTo>
                      <a:pt x="1110" y="6759"/>
                    </a:lnTo>
                    <a:lnTo>
                      <a:pt x="1172" y="6801"/>
                    </a:lnTo>
                    <a:lnTo>
                      <a:pt x="1277" y="6801"/>
                    </a:lnTo>
                    <a:lnTo>
                      <a:pt x="1256" y="6759"/>
                    </a:lnTo>
                    <a:lnTo>
                      <a:pt x="1340" y="6738"/>
                    </a:lnTo>
                    <a:lnTo>
                      <a:pt x="1361" y="6654"/>
                    </a:lnTo>
                    <a:lnTo>
                      <a:pt x="1340" y="6571"/>
                    </a:lnTo>
                    <a:lnTo>
                      <a:pt x="1382" y="6487"/>
                    </a:lnTo>
                    <a:lnTo>
                      <a:pt x="1444" y="6487"/>
                    </a:lnTo>
                    <a:lnTo>
                      <a:pt x="1465" y="6445"/>
                    </a:lnTo>
                    <a:lnTo>
                      <a:pt x="1675" y="6424"/>
                    </a:lnTo>
                    <a:lnTo>
                      <a:pt x="1779" y="6424"/>
                    </a:lnTo>
                    <a:lnTo>
                      <a:pt x="1905" y="6487"/>
                    </a:lnTo>
                    <a:lnTo>
                      <a:pt x="2093" y="6487"/>
                    </a:lnTo>
                    <a:lnTo>
                      <a:pt x="2177" y="6529"/>
                    </a:lnTo>
                    <a:lnTo>
                      <a:pt x="2198" y="6445"/>
                    </a:lnTo>
                    <a:lnTo>
                      <a:pt x="2323" y="6361"/>
                    </a:lnTo>
                    <a:lnTo>
                      <a:pt x="2407" y="6382"/>
                    </a:lnTo>
                    <a:lnTo>
                      <a:pt x="2512" y="6320"/>
                    </a:lnTo>
                    <a:lnTo>
                      <a:pt x="2616" y="6340"/>
                    </a:lnTo>
                    <a:lnTo>
                      <a:pt x="2637" y="6320"/>
                    </a:lnTo>
                    <a:lnTo>
                      <a:pt x="2721" y="6278"/>
                    </a:lnTo>
                    <a:lnTo>
                      <a:pt x="2721" y="6320"/>
                    </a:lnTo>
                    <a:lnTo>
                      <a:pt x="2804" y="6361"/>
                    </a:lnTo>
                    <a:lnTo>
                      <a:pt x="2888" y="6320"/>
                    </a:lnTo>
                    <a:lnTo>
                      <a:pt x="3056" y="6320"/>
                    </a:lnTo>
                    <a:lnTo>
                      <a:pt x="3202" y="6278"/>
                    </a:lnTo>
                    <a:lnTo>
                      <a:pt x="3307" y="6320"/>
                    </a:lnTo>
                    <a:lnTo>
                      <a:pt x="3349" y="6340"/>
                    </a:lnTo>
                    <a:lnTo>
                      <a:pt x="3453" y="6257"/>
                    </a:lnTo>
                    <a:lnTo>
                      <a:pt x="3537" y="6236"/>
                    </a:lnTo>
                    <a:lnTo>
                      <a:pt x="3621" y="6152"/>
                    </a:lnTo>
                    <a:lnTo>
                      <a:pt x="3683" y="6152"/>
                    </a:lnTo>
                    <a:lnTo>
                      <a:pt x="3746" y="6173"/>
                    </a:lnTo>
                    <a:lnTo>
                      <a:pt x="3725" y="6110"/>
                    </a:lnTo>
                    <a:lnTo>
                      <a:pt x="3851" y="6027"/>
                    </a:lnTo>
                    <a:lnTo>
                      <a:pt x="3955" y="6006"/>
                    </a:lnTo>
                    <a:lnTo>
                      <a:pt x="3955" y="5922"/>
                    </a:lnTo>
                    <a:lnTo>
                      <a:pt x="3934" y="5859"/>
                    </a:lnTo>
                    <a:lnTo>
                      <a:pt x="3955" y="5796"/>
                    </a:lnTo>
                    <a:lnTo>
                      <a:pt x="3788" y="5796"/>
                    </a:lnTo>
                    <a:lnTo>
                      <a:pt x="3683" y="5838"/>
                    </a:lnTo>
                    <a:lnTo>
                      <a:pt x="3641" y="5838"/>
                    </a:lnTo>
                    <a:lnTo>
                      <a:pt x="3537" y="5817"/>
                    </a:lnTo>
                    <a:lnTo>
                      <a:pt x="3474" y="5796"/>
                    </a:lnTo>
                    <a:lnTo>
                      <a:pt x="3537" y="5755"/>
                    </a:lnTo>
                    <a:lnTo>
                      <a:pt x="3558" y="5755"/>
                    </a:lnTo>
                    <a:lnTo>
                      <a:pt x="3558" y="5734"/>
                    </a:lnTo>
                    <a:lnTo>
                      <a:pt x="3474" y="5713"/>
                    </a:lnTo>
                    <a:lnTo>
                      <a:pt x="3411" y="5734"/>
                    </a:lnTo>
                    <a:lnTo>
                      <a:pt x="3516" y="5650"/>
                    </a:lnTo>
                    <a:lnTo>
                      <a:pt x="3579" y="5692"/>
                    </a:lnTo>
                    <a:lnTo>
                      <a:pt x="3662" y="5629"/>
                    </a:lnTo>
                    <a:lnTo>
                      <a:pt x="3641" y="5545"/>
                    </a:lnTo>
                    <a:lnTo>
                      <a:pt x="3558" y="5545"/>
                    </a:lnTo>
                    <a:lnTo>
                      <a:pt x="3621" y="5504"/>
                    </a:lnTo>
                    <a:lnTo>
                      <a:pt x="3662" y="5441"/>
                    </a:lnTo>
                    <a:lnTo>
                      <a:pt x="3725" y="5504"/>
                    </a:lnTo>
                    <a:lnTo>
                      <a:pt x="3788" y="5441"/>
                    </a:lnTo>
                    <a:lnTo>
                      <a:pt x="3851" y="5399"/>
                    </a:lnTo>
                    <a:lnTo>
                      <a:pt x="3788" y="5378"/>
                    </a:lnTo>
                    <a:lnTo>
                      <a:pt x="3830" y="5336"/>
                    </a:lnTo>
                    <a:lnTo>
                      <a:pt x="3725" y="5336"/>
                    </a:lnTo>
                    <a:lnTo>
                      <a:pt x="3767" y="5273"/>
                    </a:lnTo>
                    <a:lnTo>
                      <a:pt x="3830" y="5294"/>
                    </a:lnTo>
                    <a:lnTo>
                      <a:pt x="3851" y="5315"/>
                    </a:lnTo>
                    <a:lnTo>
                      <a:pt x="3893" y="5232"/>
                    </a:lnTo>
                    <a:lnTo>
                      <a:pt x="3976" y="5211"/>
                    </a:lnTo>
                    <a:lnTo>
                      <a:pt x="3976" y="5064"/>
                    </a:lnTo>
                    <a:lnTo>
                      <a:pt x="4060" y="4897"/>
                    </a:lnTo>
                    <a:lnTo>
                      <a:pt x="3997" y="4813"/>
                    </a:lnTo>
                    <a:lnTo>
                      <a:pt x="3976" y="4688"/>
                    </a:lnTo>
                    <a:lnTo>
                      <a:pt x="3767" y="4541"/>
                    </a:lnTo>
                    <a:lnTo>
                      <a:pt x="3349" y="4541"/>
                    </a:lnTo>
                    <a:lnTo>
                      <a:pt x="3328" y="4667"/>
                    </a:lnTo>
                    <a:lnTo>
                      <a:pt x="3307" y="4708"/>
                    </a:lnTo>
                    <a:lnTo>
                      <a:pt x="3202" y="4646"/>
                    </a:lnTo>
                    <a:lnTo>
                      <a:pt x="3097" y="4604"/>
                    </a:lnTo>
                    <a:lnTo>
                      <a:pt x="3265" y="4436"/>
                    </a:lnTo>
                    <a:lnTo>
                      <a:pt x="3265" y="4332"/>
                    </a:lnTo>
                    <a:lnTo>
                      <a:pt x="3139" y="4123"/>
                    </a:lnTo>
                    <a:lnTo>
                      <a:pt x="3097" y="4123"/>
                    </a:lnTo>
                    <a:lnTo>
                      <a:pt x="2951" y="4039"/>
                    </a:lnTo>
                    <a:lnTo>
                      <a:pt x="2909" y="3955"/>
                    </a:lnTo>
                    <a:lnTo>
                      <a:pt x="2846" y="3976"/>
                    </a:lnTo>
                    <a:lnTo>
                      <a:pt x="2825" y="3976"/>
                    </a:lnTo>
                    <a:lnTo>
                      <a:pt x="2742" y="3955"/>
                    </a:lnTo>
                    <a:lnTo>
                      <a:pt x="2825" y="3955"/>
                    </a:lnTo>
                    <a:lnTo>
                      <a:pt x="2930" y="3934"/>
                    </a:lnTo>
                    <a:lnTo>
                      <a:pt x="2993" y="3955"/>
                    </a:lnTo>
                    <a:lnTo>
                      <a:pt x="3014" y="4018"/>
                    </a:lnTo>
                    <a:lnTo>
                      <a:pt x="3139" y="4018"/>
                    </a:lnTo>
                    <a:lnTo>
                      <a:pt x="2993" y="3830"/>
                    </a:lnTo>
                    <a:lnTo>
                      <a:pt x="2909" y="3725"/>
                    </a:lnTo>
                    <a:lnTo>
                      <a:pt x="2951" y="3641"/>
                    </a:lnTo>
                    <a:lnTo>
                      <a:pt x="2993" y="3641"/>
                    </a:lnTo>
                    <a:lnTo>
                      <a:pt x="2909" y="3600"/>
                    </a:lnTo>
                    <a:lnTo>
                      <a:pt x="2888" y="3537"/>
                    </a:lnTo>
                    <a:lnTo>
                      <a:pt x="2846" y="3537"/>
                    </a:lnTo>
                    <a:lnTo>
                      <a:pt x="2784" y="3348"/>
                    </a:lnTo>
                    <a:lnTo>
                      <a:pt x="2616" y="3307"/>
                    </a:lnTo>
                    <a:lnTo>
                      <a:pt x="2428" y="3244"/>
                    </a:lnTo>
                    <a:lnTo>
                      <a:pt x="2428" y="3181"/>
                    </a:lnTo>
                    <a:lnTo>
                      <a:pt x="2386" y="3139"/>
                    </a:lnTo>
                    <a:lnTo>
                      <a:pt x="2323" y="2930"/>
                    </a:lnTo>
                    <a:lnTo>
                      <a:pt x="2260" y="2825"/>
                    </a:lnTo>
                    <a:lnTo>
                      <a:pt x="2198" y="2574"/>
                    </a:lnTo>
                    <a:lnTo>
                      <a:pt x="2156" y="2470"/>
                    </a:lnTo>
                    <a:lnTo>
                      <a:pt x="2093" y="2470"/>
                    </a:lnTo>
                    <a:lnTo>
                      <a:pt x="1947" y="2239"/>
                    </a:lnTo>
                    <a:lnTo>
                      <a:pt x="1842" y="2198"/>
                    </a:lnTo>
                    <a:lnTo>
                      <a:pt x="1758" y="2156"/>
                    </a:lnTo>
                    <a:lnTo>
                      <a:pt x="1654" y="2093"/>
                    </a:lnTo>
                    <a:lnTo>
                      <a:pt x="1591" y="2156"/>
                    </a:lnTo>
                    <a:lnTo>
                      <a:pt x="1486" y="2198"/>
                    </a:lnTo>
                    <a:lnTo>
                      <a:pt x="1361" y="2177"/>
                    </a:lnTo>
                    <a:lnTo>
                      <a:pt x="1277" y="2177"/>
                    </a:lnTo>
                    <a:lnTo>
                      <a:pt x="1172" y="2156"/>
                    </a:lnTo>
                    <a:lnTo>
                      <a:pt x="1152" y="2072"/>
                    </a:lnTo>
                    <a:lnTo>
                      <a:pt x="1152" y="2072"/>
                    </a:lnTo>
                    <a:lnTo>
                      <a:pt x="1214" y="2093"/>
                    </a:lnTo>
                    <a:lnTo>
                      <a:pt x="1340" y="2135"/>
                    </a:lnTo>
                    <a:lnTo>
                      <a:pt x="1465" y="2093"/>
                    </a:lnTo>
                    <a:lnTo>
                      <a:pt x="1486" y="1988"/>
                    </a:lnTo>
                    <a:lnTo>
                      <a:pt x="1591" y="1988"/>
                    </a:lnTo>
                    <a:lnTo>
                      <a:pt x="1696" y="1926"/>
                    </a:lnTo>
                    <a:lnTo>
                      <a:pt x="1591" y="1884"/>
                    </a:lnTo>
                    <a:lnTo>
                      <a:pt x="1591" y="1800"/>
                    </a:lnTo>
                    <a:lnTo>
                      <a:pt x="1549" y="1779"/>
                    </a:lnTo>
                    <a:lnTo>
                      <a:pt x="1424" y="1863"/>
                    </a:lnTo>
                    <a:lnTo>
                      <a:pt x="1382" y="1842"/>
                    </a:lnTo>
                    <a:lnTo>
                      <a:pt x="1486" y="1758"/>
                    </a:lnTo>
                    <a:lnTo>
                      <a:pt x="1633" y="1758"/>
                    </a:lnTo>
                    <a:lnTo>
                      <a:pt x="1696" y="1716"/>
                    </a:lnTo>
                    <a:lnTo>
                      <a:pt x="1696" y="1633"/>
                    </a:lnTo>
                    <a:lnTo>
                      <a:pt x="1758" y="1612"/>
                    </a:lnTo>
                    <a:lnTo>
                      <a:pt x="1842" y="1444"/>
                    </a:lnTo>
                    <a:lnTo>
                      <a:pt x="1884" y="1403"/>
                    </a:lnTo>
                    <a:lnTo>
                      <a:pt x="1884" y="1340"/>
                    </a:lnTo>
                    <a:lnTo>
                      <a:pt x="1947" y="1235"/>
                    </a:lnTo>
                    <a:lnTo>
                      <a:pt x="1905" y="1214"/>
                    </a:lnTo>
                    <a:lnTo>
                      <a:pt x="1968" y="1047"/>
                    </a:lnTo>
                    <a:lnTo>
                      <a:pt x="2072" y="984"/>
                    </a:lnTo>
                    <a:lnTo>
                      <a:pt x="2072" y="900"/>
                    </a:lnTo>
                    <a:lnTo>
                      <a:pt x="1905" y="754"/>
                    </a:lnTo>
                    <a:lnTo>
                      <a:pt x="1884" y="796"/>
                    </a:lnTo>
                    <a:lnTo>
                      <a:pt x="1675" y="796"/>
                    </a:lnTo>
                    <a:lnTo>
                      <a:pt x="1528" y="754"/>
                    </a:lnTo>
                    <a:lnTo>
                      <a:pt x="1486" y="817"/>
                    </a:lnTo>
                    <a:lnTo>
                      <a:pt x="1424" y="817"/>
                    </a:lnTo>
                    <a:lnTo>
                      <a:pt x="1340" y="754"/>
                    </a:lnTo>
                    <a:lnTo>
                      <a:pt x="1256" y="796"/>
                    </a:lnTo>
                    <a:lnTo>
                      <a:pt x="1256" y="817"/>
                    </a:lnTo>
                    <a:lnTo>
                      <a:pt x="1172" y="838"/>
                    </a:lnTo>
                    <a:lnTo>
                      <a:pt x="1068" y="900"/>
                    </a:lnTo>
                    <a:lnTo>
                      <a:pt x="1047" y="900"/>
                    </a:lnTo>
                    <a:lnTo>
                      <a:pt x="963" y="942"/>
                    </a:lnTo>
                    <a:lnTo>
                      <a:pt x="942" y="921"/>
                    </a:lnTo>
                    <a:lnTo>
                      <a:pt x="1047" y="817"/>
                    </a:lnTo>
                    <a:lnTo>
                      <a:pt x="1131" y="691"/>
                    </a:lnTo>
                    <a:lnTo>
                      <a:pt x="1131" y="691"/>
                    </a:lnTo>
                    <a:lnTo>
                      <a:pt x="1068" y="712"/>
                    </a:lnTo>
                    <a:lnTo>
                      <a:pt x="963" y="691"/>
                    </a:lnTo>
                    <a:lnTo>
                      <a:pt x="1026" y="670"/>
                    </a:lnTo>
                    <a:lnTo>
                      <a:pt x="1047" y="587"/>
                    </a:lnTo>
                    <a:lnTo>
                      <a:pt x="1277" y="419"/>
                    </a:lnTo>
                    <a:lnTo>
                      <a:pt x="1340" y="294"/>
                    </a:lnTo>
                    <a:lnTo>
                      <a:pt x="1424" y="273"/>
                    </a:lnTo>
                    <a:lnTo>
                      <a:pt x="1444" y="168"/>
                    </a:lnTo>
                    <a:lnTo>
                      <a:pt x="1424" y="147"/>
                    </a:lnTo>
                    <a:lnTo>
                      <a:pt x="1465" y="63"/>
                    </a:lnTo>
                    <a:lnTo>
                      <a:pt x="14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79" name="Google Shape;9279;p65"/>
              <p:cNvSpPr/>
              <p:nvPr/>
            </p:nvSpPr>
            <p:spPr>
              <a:xfrm>
                <a:off x="3586375" y="2350350"/>
                <a:ext cx="31925" cy="25125"/>
              </a:xfrm>
              <a:custGeom>
                <a:avLst/>
                <a:gdLst/>
                <a:ahLst/>
                <a:cxnLst/>
                <a:rect l="l" t="t" r="r" b="b"/>
                <a:pathLst>
                  <a:path w="1277" h="1005" extrusionOk="0">
                    <a:moveTo>
                      <a:pt x="732" y="1"/>
                    </a:moveTo>
                    <a:lnTo>
                      <a:pt x="628" y="63"/>
                    </a:lnTo>
                    <a:lnTo>
                      <a:pt x="544" y="63"/>
                    </a:lnTo>
                    <a:lnTo>
                      <a:pt x="523" y="126"/>
                    </a:lnTo>
                    <a:lnTo>
                      <a:pt x="419" y="126"/>
                    </a:lnTo>
                    <a:lnTo>
                      <a:pt x="377" y="210"/>
                    </a:lnTo>
                    <a:lnTo>
                      <a:pt x="293" y="231"/>
                    </a:lnTo>
                    <a:lnTo>
                      <a:pt x="272" y="335"/>
                    </a:lnTo>
                    <a:lnTo>
                      <a:pt x="126" y="356"/>
                    </a:lnTo>
                    <a:lnTo>
                      <a:pt x="0" y="586"/>
                    </a:lnTo>
                    <a:lnTo>
                      <a:pt x="272" y="838"/>
                    </a:lnTo>
                    <a:lnTo>
                      <a:pt x="335" y="796"/>
                    </a:lnTo>
                    <a:lnTo>
                      <a:pt x="377" y="649"/>
                    </a:lnTo>
                    <a:lnTo>
                      <a:pt x="440" y="586"/>
                    </a:lnTo>
                    <a:lnTo>
                      <a:pt x="607" y="691"/>
                    </a:lnTo>
                    <a:lnTo>
                      <a:pt x="712" y="900"/>
                    </a:lnTo>
                    <a:lnTo>
                      <a:pt x="795" y="942"/>
                    </a:lnTo>
                    <a:lnTo>
                      <a:pt x="921" y="1005"/>
                    </a:lnTo>
                    <a:lnTo>
                      <a:pt x="942" y="1005"/>
                    </a:lnTo>
                    <a:lnTo>
                      <a:pt x="942" y="942"/>
                    </a:lnTo>
                    <a:lnTo>
                      <a:pt x="1004" y="942"/>
                    </a:lnTo>
                    <a:lnTo>
                      <a:pt x="1067" y="858"/>
                    </a:lnTo>
                    <a:lnTo>
                      <a:pt x="1067" y="775"/>
                    </a:lnTo>
                    <a:lnTo>
                      <a:pt x="1214" y="796"/>
                    </a:lnTo>
                    <a:lnTo>
                      <a:pt x="1235" y="691"/>
                    </a:lnTo>
                    <a:lnTo>
                      <a:pt x="1151" y="691"/>
                    </a:lnTo>
                    <a:lnTo>
                      <a:pt x="1172" y="586"/>
                    </a:lnTo>
                    <a:lnTo>
                      <a:pt x="1151" y="545"/>
                    </a:lnTo>
                    <a:lnTo>
                      <a:pt x="1214" y="524"/>
                    </a:lnTo>
                    <a:lnTo>
                      <a:pt x="1277" y="733"/>
                    </a:lnTo>
                    <a:lnTo>
                      <a:pt x="1235" y="461"/>
                    </a:lnTo>
                    <a:lnTo>
                      <a:pt x="1109" y="461"/>
                    </a:lnTo>
                    <a:lnTo>
                      <a:pt x="1172" y="419"/>
                    </a:lnTo>
                    <a:lnTo>
                      <a:pt x="1004" y="147"/>
                    </a:lnTo>
                    <a:lnTo>
                      <a:pt x="1004" y="42"/>
                    </a:lnTo>
                    <a:lnTo>
                      <a:pt x="921" y="21"/>
                    </a:lnTo>
                    <a:lnTo>
                      <a:pt x="73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80" name="Google Shape;9280;p65"/>
            <p:cNvSpPr/>
            <p:nvPr/>
          </p:nvSpPr>
          <p:spPr>
            <a:xfrm>
              <a:off x="4037841" y="3224817"/>
              <a:ext cx="52333" cy="93527"/>
            </a:xfrm>
            <a:custGeom>
              <a:avLst/>
              <a:gdLst/>
              <a:ahLst/>
              <a:cxnLst/>
              <a:rect l="l" t="t" r="r" b="b"/>
              <a:pathLst>
                <a:path w="4395" h="8224" extrusionOk="0">
                  <a:moveTo>
                    <a:pt x="3914" y="1"/>
                  </a:moveTo>
                  <a:lnTo>
                    <a:pt x="3746" y="168"/>
                  </a:lnTo>
                  <a:lnTo>
                    <a:pt x="3809" y="252"/>
                  </a:lnTo>
                  <a:lnTo>
                    <a:pt x="3704" y="293"/>
                  </a:lnTo>
                  <a:lnTo>
                    <a:pt x="3600" y="252"/>
                  </a:lnTo>
                  <a:lnTo>
                    <a:pt x="3537" y="252"/>
                  </a:lnTo>
                  <a:lnTo>
                    <a:pt x="3621" y="377"/>
                  </a:lnTo>
                  <a:lnTo>
                    <a:pt x="3621" y="419"/>
                  </a:lnTo>
                  <a:lnTo>
                    <a:pt x="3704" y="503"/>
                  </a:lnTo>
                  <a:lnTo>
                    <a:pt x="3704" y="524"/>
                  </a:lnTo>
                  <a:lnTo>
                    <a:pt x="3600" y="670"/>
                  </a:lnTo>
                  <a:lnTo>
                    <a:pt x="3600" y="817"/>
                  </a:lnTo>
                  <a:lnTo>
                    <a:pt x="3516" y="921"/>
                  </a:lnTo>
                  <a:lnTo>
                    <a:pt x="3432" y="900"/>
                  </a:lnTo>
                  <a:lnTo>
                    <a:pt x="3328" y="1026"/>
                  </a:lnTo>
                  <a:lnTo>
                    <a:pt x="3328" y="1109"/>
                  </a:lnTo>
                  <a:lnTo>
                    <a:pt x="3244" y="1151"/>
                  </a:lnTo>
                  <a:lnTo>
                    <a:pt x="3181" y="1130"/>
                  </a:lnTo>
                  <a:lnTo>
                    <a:pt x="3181" y="1005"/>
                  </a:lnTo>
                  <a:lnTo>
                    <a:pt x="3118" y="984"/>
                  </a:lnTo>
                  <a:lnTo>
                    <a:pt x="3035" y="1047"/>
                  </a:lnTo>
                  <a:lnTo>
                    <a:pt x="3035" y="1193"/>
                  </a:lnTo>
                  <a:lnTo>
                    <a:pt x="3139" y="1298"/>
                  </a:lnTo>
                  <a:lnTo>
                    <a:pt x="3181" y="1340"/>
                  </a:lnTo>
                  <a:lnTo>
                    <a:pt x="3139" y="1402"/>
                  </a:lnTo>
                  <a:lnTo>
                    <a:pt x="3077" y="1361"/>
                  </a:lnTo>
                  <a:lnTo>
                    <a:pt x="2930" y="1402"/>
                  </a:lnTo>
                  <a:lnTo>
                    <a:pt x="2993" y="1507"/>
                  </a:lnTo>
                  <a:lnTo>
                    <a:pt x="3098" y="1549"/>
                  </a:lnTo>
                  <a:lnTo>
                    <a:pt x="3098" y="1612"/>
                  </a:lnTo>
                  <a:lnTo>
                    <a:pt x="3077" y="1674"/>
                  </a:lnTo>
                  <a:lnTo>
                    <a:pt x="2993" y="1612"/>
                  </a:lnTo>
                  <a:lnTo>
                    <a:pt x="2909" y="1633"/>
                  </a:lnTo>
                  <a:lnTo>
                    <a:pt x="2888" y="1716"/>
                  </a:lnTo>
                  <a:lnTo>
                    <a:pt x="2721" y="1842"/>
                  </a:lnTo>
                  <a:lnTo>
                    <a:pt x="2721" y="1716"/>
                  </a:lnTo>
                  <a:lnTo>
                    <a:pt x="2763" y="1674"/>
                  </a:lnTo>
                  <a:lnTo>
                    <a:pt x="2721" y="1612"/>
                  </a:lnTo>
                  <a:lnTo>
                    <a:pt x="2616" y="1716"/>
                  </a:lnTo>
                  <a:lnTo>
                    <a:pt x="2679" y="1758"/>
                  </a:lnTo>
                  <a:lnTo>
                    <a:pt x="2658" y="1821"/>
                  </a:lnTo>
                  <a:lnTo>
                    <a:pt x="2512" y="1884"/>
                  </a:lnTo>
                  <a:lnTo>
                    <a:pt x="2574" y="1988"/>
                  </a:lnTo>
                  <a:lnTo>
                    <a:pt x="2658" y="2030"/>
                  </a:lnTo>
                  <a:lnTo>
                    <a:pt x="2658" y="2072"/>
                  </a:lnTo>
                  <a:lnTo>
                    <a:pt x="2574" y="2093"/>
                  </a:lnTo>
                  <a:lnTo>
                    <a:pt x="2470" y="2156"/>
                  </a:lnTo>
                  <a:lnTo>
                    <a:pt x="2470" y="2072"/>
                  </a:lnTo>
                  <a:lnTo>
                    <a:pt x="2407" y="2072"/>
                  </a:lnTo>
                  <a:lnTo>
                    <a:pt x="2470" y="1967"/>
                  </a:lnTo>
                  <a:lnTo>
                    <a:pt x="2407" y="1946"/>
                  </a:lnTo>
                  <a:lnTo>
                    <a:pt x="2198" y="2135"/>
                  </a:lnTo>
                  <a:lnTo>
                    <a:pt x="2177" y="2281"/>
                  </a:lnTo>
                  <a:lnTo>
                    <a:pt x="2198" y="2365"/>
                  </a:lnTo>
                  <a:lnTo>
                    <a:pt x="2156" y="2407"/>
                  </a:lnTo>
                  <a:lnTo>
                    <a:pt x="2093" y="2386"/>
                  </a:lnTo>
                  <a:lnTo>
                    <a:pt x="2051" y="2365"/>
                  </a:lnTo>
                  <a:lnTo>
                    <a:pt x="2051" y="2197"/>
                  </a:lnTo>
                  <a:lnTo>
                    <a:pt x="1989" y="2197"/>
                  </a:lnTo>
                  <a:lnTo>
                    <a:pt x="1863" y="2344"/>
                  </a:lnTo>
                  <a:lnTo>
                    <a:pt x="1717" y="2239"/>
                  </a:lnTo>
                  <a:lnTo>
                    <a:pt x="1675" y="2281"/>
                  </a:lnTo>
                  <a:lnTo>
                    <a:pt x="1633" y="2281"/>
                  </a:lnTo>
                  <a:lnTo>
                    <a:pt x="1654" y="2449"/>
                  </a:lnTo>
                  <a:lnTo>
                    <a:pt x="1612" y="2449"/>
                  </a:lnTo>
                  <a:lnTo>
                    <a:pt x="1549" y="2469"/>
                  </a:lnTo>
                  <a:lnTo>
                    <a:pt x="1549" y="2365"/>
                  </a:lnTo>
                  <a:lnTo>
                    <a:pt x="1507" y="2344"/>
                  </a:lnTo>
                  <a:lnTo>
                    <a:pt x="1445" y="2449"/>
                  </a:lnTo>
                  <a:lnTo>
                    <a:pt x="1403" y="2344"/>
                  </a:lnTo>
                  <a:lnTo>
                    <a:pt x="1152" y="2553"/>
                  </a:lnTo>
                  <a:lnTo>
                    <a:pt x="1110" y="2553"/>
                  </a:lnTo>
                  <a:lnTo>
                    <a:pt x="1047" y="2511"/>
                  </a:lnTo>
                  <a:lnTo>
                    <a:pt x="921" y="2511"/>
                  </a:lnTo>
                  <a:lnTo>
                    <a:pt x="880" y="2595"/>
                  </a:lnTo>
                  <a:lnTo>
                    <a:pt x="901" y="2783"/>
                  </a:lnTo>
                  <a:lnTo>
                    <a:pt x="733" y="3034"/>
                  </a:lnTo>
                  <a:lnTo>
                    <a:pt x="733" y="3097"/>
                  </a:lnTo>
                  <a:lnTo>
                    <a:pt x="587" y="3244"/>
                  </a:lnTo>
                  <a:lnTo>
                    <a:pt x="587" y="3327"/>
                  </a:lnTo>
                  <a:lnTo>
                    <a:pt x="670" y="3411"/>
                  </a:lnTo>
                  <a:lnTo>
                    <a:pt x="587" y="3516"/>
                  </a:lnTo>
                  <a:lnTo>
                    <a:pt x="629" y="3704"/>
                  </a:lnTo>
                  <a:lnTo>
                    <a:pt x="629" y="3830"/>
                  </a:lnTo>
                  <a:lnTo>
                    <a:pt x="796" y="4143"/>
                  </a:lnTo>
                  <a:lnTo>
                    <a:pt x="796" y="4227"/>
                  </a:lnTo>
                  <a:lnTo>
                    <a:pt x="880" y="4332"/>
                  </a:lnTo>
                  <a:lnTo>
                    <a:pt x="880" y="4374"/>
                  </a:lnTo>
                  <a:lnTo>
                    <a:pt x="796" y="4457"/>
                  </a:lnTo>
                  <a:lnTo>
                    <a:pt x="817" y="4541"/>
                  </a:lnTo>
                  <a:lnTo>
                    <a:pt x="775" y="4792"/>
                  </a:lnTo>
                  <a:lnTo>
                    <a:pt x="670" y="4876"/>
                  </a:lnTo>
                  <a:lnTo>
                    <a:pt x="629" y="5022"/>
                  </a:lnTo>
                  <a:lnTo>
                    <a:pt x="566" y="5064"/>
                  </a:lnTo>
                  <a:lnTo>
                    <a:pt x="524" y="5127"/>
                  </a:lnTo>
                  <a:lnTo>
                    <a:pt x="419" y="5231"/>
                  </a:lnTo>
                  <a:lnTo>
                    <a:pt x="419" y="5441"/>
                  </a:lnTo>
                  <a:lnTo>
                    <a:pt x="357" y="5524"/>
                  </a:lnTo>
                  <a:lnTo>
                    <a:pt x="168" y="5545"/>
                  </a:lnTo>
                  <a:lnTo>
                    <a:pt x="147" y="5608"/>
                  </a:lnTo>
                  <a:lnTo>
                    <a:pt x="147" y="5796"/>
                  </a:lnTo>
                  <a:lnTo>
                    <a:pt x="43" y="5943"/>
                  </a:lnTo>
                  <a:lnTo>
                    <a:pt x="43" y="6068"/>
                  </a:lnTo>
                  <a:lnTo>
                    <a:pt x="1" y="6173"/>
                  </a:lnTo>
                  <a:lnTo>
                    <a:pt x="43" y="6236"/>
                  </a:lnTo>
                  <a:lnTo>
                    <a:pt x="43" y="6424"/>
                  </a:lnTo>
                  <a:lnTo>
                    <a:pt x="189" y="6591"/>
                  </a:lnTo>
                  <a:lnTo>
                    <a:pt x="168" y="6738"/>
                  </a:lnTo>
                  <a:lnTo>
                    <a:pt x="189" y="6843"/>
                  </a:lnTo>
                  <a:lnTo>
                    <a:pt x="273" y="6863"/>
                  </a:lnTo>
                  <a:lnTo>
                    <a:pt x="294" y="6863"/>
                  </a:lnTo>
                  <a:lnTo>
                    <a:pt x="273" y="6884"/>
                  </a:lnTo>
                  <a:lnTo>
                    <a:pt x="147" y="6905"/>
                  </a:lnTo>
                  <a:lnTo>
                    <a:pt x="147" y="7052"/>
                  </a:lnTo>
                  <a:lnTo>
                    <a:pt x="168" y="7219"/>
                  </a:lnTo>
                  <a:lnTo>
                    <a:pt x="147" y="7470"/>
                  </a:lnTo>
                  <a:lnTo>
                    <a:pt x="189" y="7512"/>
                  </a:lnTo>
                  <a:lnTo>
                    <a:pt x="189" y="7596"/>
                  </a:lnTo>
                  <a:lnTo>
                    <a:pt x="273" y="7638"/>
                  </a:lnTo>
                  <a:lnTo>
                    <a:pt x="357" y="7742"/>
                  </a:lnTo>
                  <a:lnTo>
                    <a:pt x="398" y="7784"/>
                  </a:lnTo>
                  <a:lnTo>
                    <a:pt x="461" y="7847"/>
                  </a:lnTo>
                  <a:lnTo>
                    <a:pt x="524" y="7951"/>
                  </a:lnTo>
                  <a:lnTo>
                    <a:pt x="608" y="7931"/>
                  </a:lnTo>
                  <a:lnTo>
                    <a:pt x="629" y="7951"/>
                  </a:lnTo>
                  <a:lnTo>
                    <a:pt x="733" y="7993"/>
                  </a:lnTo>
                  <a:lnTo>
                    <a:pt x="817" y="8119"/>
                  </a:lnTo>
                  <a:lnTo>
                    <a:pt x="901" y="8140"/>
                  </a:lnTo>
                  <a:lnTo>
                    <a:pt x="901" y="8161"/>
                  </a:lnTo>
                  <a:lnTo>
                    <a:pt x="921" y="8223"/>
                  </a:lnTo>
                  <a:lnTo>
                    <a:pt x="1005" y="8161"/>
                  </a:lnTo>
                  <a:lnTo>
                    <a:pt x="1131" y="8161"/>
                  </a:lnTo>
                  <a:lnTo>
                    <a:pt x="1256" y="8098"/>
                  </a:lnTo>
                  <a:lnTo>
                    <a:pt x="1361" y="7951"/>
                  </a:lnTo>
                  <a:lnTo>
                    <a:pt x="1737" y="7931"/>
                  </a:lnTo>
                  <a:lnTo>
                    <a:pt x="1842" y="7951"/>
                  </a:lnTo>
                  <a:lnTo>
                    <a:pt x="2030" y="7889"/>
                  </a:lnTo>
                  <a:lnTo>
                    <a:pt x="2093" y="7784"/>
                  </a:lnTo>
                  <a:lnTo>
                    <a:pt x="2177" y="7742"/>
                  </a:lnTo>
                  <a:lnTo>
                    <a:pt x="2240" y="7596"/>
                  </a:lnTo>
                  <a:lnTo>
                    <a:pt x="2344" y="7428"/>
                  </a:lnTo>
                  <a:lnTo>
                    <a:pt x="2344" y="7324"/>
                  </a:lnTo>
                  <a:lnTo>
                    <a:pt x="2449" y="7261"/>
                  </a:lnTo>
                  <a:lnTo>
                    <a:pt x="2449" y="7094"/>
                  </a:lnTo>
                  <a:lnTo>
                    <a:pt x="2407" y="7073"/>
                  </a:lnTo>
                  <a:lnTo>
                    <a:pt x="2491" y="6989"/>
                  </a:lnTo>
                  <a:lnTo>
                    <a:pt x="2554" y="6801"/>
                  </a:lnTo>
                  <a:lnTo>
                    <a:pt x="2512" y="6780"/>
                  </a:lnTo>
                  <a:lnTo>
                    <a:pt x="2574" y="6780"/>
                  </a:lnTo>
                  <a:lnTo>
                    <a:pt x="2679" y="6591"/>
                  </a:lnTo>
                  <a:lnTo>
                    <a:pt x="2763" y="6236"/>
                  </a:lnTo>
                  <a:lnTo>
                    <a:pt x="2805" y="6027"/>
                  </a:lnTo>
                  <a:lnTo>
                    <a:pt x="2909" y="5922"/>
                  </a:lnTo>
                  <a:lnTo>
                    <a:pt x="2972" y="5692"/>
                  </a:lnTo>
                  <a:lnTo>
                    <a:pt x="3118" y="5420"/>
                  </a:lnTo>
                  <a:lnTo>
                    <a:pt x="3286" y="4959"/>
                  </a:lnTo>
                  <a:lnTo>
                    <a:pt x="3390" y="4792"/>
                  </a:lnTo>
                  <a:lnTo>
                    <a:pt x="3390" y="4583"/>
                  </a:lnTo>
                  <a:lnTo>
                    <a:pt x="3495" y="4374"/>
                  </a:lnTo>
                  <a:lnTo>
                    <a:pt x="3516" y="4269"/>
                  </a:lnTo>
                  <a:lnTo>
                    <a:pt x="3642" y="4060"/>
                  </a:lnTo>
                  <a:lnTo>
                    <a:pt x="3704" y="3746"/>
                  </a:lnTo>
                  <a:lnTo>
                    <a:pt x="3746" y="3516"/>
                  </a:lnTo>
                  <a:lnTo>
                    <a:pt x="3809" y="3453"/>
                  </a:lnTo>
                  <a:lnTo>
                    <a:pt x="3830" y="3286"/>
                  </a:lnTo>
                  <a:lnTo>
                    <a:pt x="3809" y="3202"/>
                  </a:lnTo>
                  <a:lnTo>
                    <a:pt x="3830" y="3076"/>
                  </a:lnTo>
                  <a:lnTo>
                    <a:pt x="3934" y="2888"/>
                  </a:lnTo>
                  <a:lnTo>
                    <a:pt x="3934" y="2804"/>
                  </a:lnTo>
                  <a:lnTo>
                    <a:pt x="4018" y="2700"/>
                  </a:lnTo>
                  <a:lnTo>
                    <a:pt x="3976" y="2574"/>
                  </a:lnTo>
                  <a:lnTo>
                    <a:pt x="3934" y="2511"/>
                  </a:lnTo>
                  <a:lnTo>
                    <a:pt x="3976" y="2449"/>
                  </a:lnTo>
                  <a:lnTo>
                    <a:pt x="3976" y="2281"/>
                  </a:lnTo>
                  <a:lnTo>
                    <a:pt x="3934" y="2260"/>
                  </a:lnTo>
                  <a:lnTo>
                    <a:pt x="3934" y="2135"/>
                  </a:lnTo>
                  <a:lnTo>
                    <a:pt x="4018" y="2072"/>
                  </a:lnTo>
                  <a:lnTo>
                    <a:pt x="4060" y="2135"/>
                  </a:lnTo>
                  <a:lnTo>
                    <a:pt x="4081" y="2260"/>
                  </a:lnTo>
                  <a:lnTo>
                    <a:pt x="4186" y="2386"/>
                  </a:lnTo>
                  <a:lnTo>
                    <a:pt x="4269" y="2386"/>
                  </a:lnTo>
                  <a:lnTo>
                    <a:pt x="4290" y="2302"/>
                  </a:lnTo>
                  <a:lnTo>
                    <a:pt x="4332" y="2239"/>
                  </a:lnTo>
                  <a:lnTo>
                    <a:pt x="4353" y="2177"/>
                  </a:lnTo>
                  <a:lnTo>
                    <a:pt x="4353" y="2072"/>
                  </a:lnTo>
                  <a:lnTo>
                    <a:pt x="4395" y="2051"/>
                  </a:lnTo>
                  <a:lnTo>
                    <a:pt x="4374" y="1925"/>
                  </a:lnTo>
                  <a:lnTo>
                    <a:pt x="4269" y="1779"/>
                  </a:lnTo>
                  <a:lnTo>
                    <a:pt x="4248" y="1674"/>
                  </a:lnTo>
                  <a:lnTo>
                    <a:pt x="4269" y="1633"/>
                  </a:lnTo>
                  <a:lnTo>
                    <a:pt x="4269" y="1507"/>
                  </a:lnTo>
                  <a:lnTo>
                    <a:pt x="4248" y="1340"/>
                  </a:lnTo>
                  <a:lnTo>
                    <a:pt x="4269" y="1256"/>
                  </a:lnTo>
                  <a:lnTo>
                    <a:pt x="4269" y="984"/>
                  </a:lnTo>
                  <a:lnTo>
                    <a:pt x="4186" y="879"/>
                  </a:lnTo>
                  <a:lnTo>
                    <a:pt x="4186" y="607"/>
                  </a:lnTo>
                  <a:lnTo>
                    <a:pt x="4144" y="524"/>
                  </a:lnTo>
                  <a:lnTo>
                    <a:pt x="4081" y="524"/>
                  </a:lnTo>
                  <a:lnTo>
                    <a:pt x="3976" y="398"/>
                  </a:lnTo>
                  <a:lnTo>
                    <a:pt x="3976" y="293"/>
                  </a:lnTo>
                  <a:lnTo>
                    <a:pt x="3872" y="252"/>
                  </a:lnTo>
                  <a:lnTo>
                    <a:pt x="3934" y="147"/>
                  </a:lnTo>
                  <a:lnTo>
                    <a:pt x="39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81" name="Google Shape;9281;p65"/>
            <p:cNvGrpSpPr/>
            <p:nvPr/>
          </p:nvGrpSpPr>
          <p:grpSpPr>
            <a:xfrm>
              <a:off x="4513224" y="3221724"/>
              <a:ext cx="274563" cy="280321"/>
              <a:chOff x="5298975" y="3412225"/>
              <a:chExt cx="576450" cy="616225"/>
            </a:xfrm>
          </p:grpSpPr>
          <p:sp>
            <p:nvSpPr>
              <p:cNvPr id="9282" name="Google Shape;9282;p65"/>
              <p:cNvSpPr/>
              <p:nvPr/>
            </p:nvSpPr>
            <p:spPr>
              <a:xfrm>
                <a:off x="5298975" y="3412225"/>
                <a:ext cx="576450" cy="515275"/>
              </a:xfrm>
              <a:custGeom>
                <a:avLst/>
                <a:gdLst/>
                <a:ahLst/>
                <a:cxnLst/>
                <a:rect l="l" t="t" r="r" b="b"/>
                <a:pathLst>
                  <a:path w="23058" h="20611" extrusionOk="0">
                    <a:moveTo>
                      <a:pt x="18015" y="1"/>
                    </a:moveTo>
                    <a:lnTo>
                      <a:pt x="17890" y="42"/>
                    </a:lnTo>
                    <a:lnTo>
                      <a:pt x="17806" y="147"/>
                    </a:lnTo>
                    <a:lnTo>
                      <a:pt x="17806" y="335"/>
                    </a:lnTo>
                    <a:lnTo>
                      <a:pt x="17764" y="524"/>
                    </a:lnTo>
                    <a:lnTo>
                      <a:pt x="17764" y="565"/>
                    </a:lnTo>
                    <a:lnTo>
                      <a:pt x="17722" y="670"/>
                    </a:lnTo>
                    <a:lnTo>
                      <a:pt x="17660" y="670"/>
                    </a:lnTo>
                    <a:lnTo>
                      <a:pt x="17597" y="858"/>
                    </a:lnTo>
                    <a:lnTo>
                      <a:pt x="17492" y="1005"/>
                    </a:lnTo>
                    <a:lnTo>
                      <a:pt x="17576" y="1089"/>
                    </a:lnTo>
                    <a:lnTo>
                      <a:pt x="17681" y="1172"/>
                    </a:lnTo>
                    <a:lnTo>
                      <a:pt x="17618" y="1214"/>
                    </a:lnTo>
                    <a:lnTo>
                      <a:pt x="17555" y="1193"/>
                    </a:lnTo>
                    <a:lnTo>
                      <a:pt x="17492" y="1319"/>
                    </a:lnTo>
                    <a:lnTo>
                      <a:pt x="17450" y="1423"/>
                    </a:lnTo>
                    <a:lnTo>
                      <a:pt x="17513" y="1570"/>
                    </a:lnTo>
                    <a:lnTo>
                      <a:pt x="17513" y="1674"/>
                    </a:lnTo>
                    <a:lnTo>
                      <a:pt x="17450" y="1633"/>
                    </a:lnTo>
                    <a:lnTo>
                      <a:pt x="17367" y="1674"/>
                    </a:lnTo>
                    <a:lnTo>
                      <a:pt x="17304" y="1946"/>
                    </a:lnTo>
                    <a:lnTo>
                      <a:pt x="17367" y="2156"/>
                    </a:lnTo>
                    <a:lnTo>
                      <a:pt x="17346" y="2365"/>
                    </a:lnTo>
                    <a:lnTo>
                      <a:pt x="17388" y="2511"/>
                    </a:lnTo>
                    <a:lnTo>
                      <a:pt x="17388" y="2679"/>
                    </a:lnTo>
                    <a:lnTo>
                      <a:pt x="17262" y="2783"/>
                    </a:lnTo>
                    <a:lnTo>
                      <a:pt x="17262" y="2867"/>
                    </a:lnTo>
                    <a:lnTo>
                      <a:pt x="17157" y="3097"/>
                    </a:lnTo>
                    <a:lnTo>
                      <a:pt x="17137" y="3411"/>
                    </a:lnTo>
                    <a:lnTo>
                      <a:pt x="17032" y="3558"/>
                    </a:lnTo>
                    <a:lnTo>
                      <a:pt x="17074" y="3662"/>
                    </a:lnTo>
                    <a:lnTo>
                      <a:pt x="16990" y="3830"/>
                    </a:lnTo>
                    <a:lnTo>
                      <a:pt x="16885" y="3934"/>
                    </a:lnTo>
                    <a:lnTo>
                      <a:pt x="16885" y="4143"/>
                    </a:lnTo>
                    <a:lnTo>
                      <a:pt x="16718" y="4290"/>
                    </a:lnTo>
                    <a:lnTo>
                      <a:pt x="16341" y="4436"/>
                    </a:lnTo>
                    <a:lnTo>
                      <a:pt x="16195" y="4332"/>
                    </a:lnTo>
                    <a:lnTo>
                      <a:pt x="16028" y="4311"/>
                    </a:lnTo>
                    <a:lnTo>
                      <a:pt x="15944" y="4227"/>
                    </a:lnTo>
                    <a:lnTo>
                      <a:pt x="15818" y="4102"/>
                    </a:lnTo>
                    <a:lnTo>
                      <a:pt x="15818" y="4039"/>
                    </a:lnTo>
                    <a:lnTo>
                      <a:pt x="15776" y="3997"/>
                    </a:lnTo>
                    <a:lnTo>
                      <a:pt x="15735" y="3871"/>
                    </a:lnTo>
                    <a:lnTo>
                      <a:pt x="15609" y="3830"/>
                    </a:lnTo>
                    <a:lnTo>
                      <a:pt x="15484" y="3788"/>
                    </a:lnTo>
                    <a:lnTo>
                      <a:pt x="15316" y="3788"/>
                    </a:lnTo>
                    <a:lnTo>
                      <a:pt x="15149" y="3683"/>
                    </a:lnTo>
                    <a:lnTo>
                      <a:pt x="15107" y="3578"/>
                    </a:lnTo>
                    <a:lnTo>
                      <a:pt x="14981" y="3411"/>
                    </a:lnTo>
                    <a:lnTo>
                      <a:pt x="14835" y="3390"/>
                    </a:lnTo>
                    <a:lnTo>
                      <a:pt x="14688" y="3306"/>
                    </a:lnTo>
                    <a:lnTo>
                      <a:pt x="14688" y="3244"/>
                    </a:lnTo>
                    <a:lnTo>
                      <a:pt x="14626" y="3244"/>
                    </a:lnTo>
                    <a:lnTo>
                      <a:pt x="14563" y="3181"/>
                    </a:lnTo>
                    <a:lnTo>
                      <a:pt x="14437" y="3181"/>
                    </a:lnTo>
                    <a:lnTo>
                      <a:pt x="14333" y="3160"/>
                    </a:lnTo>
                    <a:lnTo>
                      <a:pt x="14354" y="3097"/>
                    </a:lnTo>
                    <a:lnTo>
                      <a:pt x="14207" y="2993"/>
                    </a:lnTo>
                    <a:lnTo>
                      <a:pt x="14165" y="2867"/>
                    </a:lnTo>
                    <a:lnTo>
                      <a:pt x="14040" y="2721"/>
                    </a:lnTo>
                    <a:lnTo>
                      <a:pt x="13935" y="2721"/>
                    </a:lnTo>
                    <a:lnTo>
                      <a:pt x="13810" y="2553"/>
                    </a:lnTo>
                    <a:lnTo>
                      <a:pt x="13810" y="2428"/>
                    </a:lnTo>
                    <a:lnTo>
                      <a:pt x="13914" y="2239"/>
                    </a:lnTo>
                    <a:lnTo>
                      <a:pt x="13935" y="2114"/>
                    </a:lnTo>
                    <a:lnTo>
                      <a:pt x="14061" y="2030"/>
                    </a:lnTo>
                    <a:lnTo>
                      <a:pt x="14103" y="1884"/>
                    </a:lnTo>
                    <a:lnTo>
                      <a:pt x="14144" y="1779"/>
                    </a:lnTo>
                    <a:lnTo>
                      <a:pt x="14040" y="1821"/>
                    </a:lnTo>
                    <a:lnTo>
                      <a:pt x="13956" y="1674"/>
                    </a:lnTo>
                    <a:lnTo>
                      <a:pt x="14061" y="1591"/>
                    </a:lnTo>
                    <a:lnTo>
                      <a:pt x="14040" y="1486"/>
                    </a:lnTo>
                    <a:lnTo>
                      <a:pt x="14124" y="1486"/>
                    </a:lnTo>
                    <a:lnTo>
                      <a:pt x="14165" y="1465"/>
                    </a:lnTo>
                    <a:lnTo>
                      <a:pt x="14228" y="1486"/>
                    </a:lnTo>
                    <a:lnTo>
                      <a:pt x="14333" y="1507"/>
                    </a:lnTo>
                    <a:lnTo>
                      <a:pt x="14458" y="1465"/>
                    </a:lnTo>
                    <a:lnTo>
                      <a:pt x="14521" y="1319"/>
                    </a:lnTo>
                    <a:lnTo>
                      <a:pt x="14416" y="1256"/>
                    </a:lnTo>
                    <a:lnTo>
                      <a:pt x="14479" y="1172"/>
                    </a:lnTo>
                    <a:lnTo>
                      <a:pt x="14563" y="1193"/>
                    </a:lnTo>
                    <a:lnTo>
                      <a:pt x="14626" y="1005"/>
                    </a:lnTo>
                    <a:lnTo>
                      <a:pt x="14688" y="963"/>
                    </a:lnTo>
                    <a:lnTo>
                      <a:pt x="14772" y="858"/>
                    </a:lnTo>
                    <a:lnTo>
                      <a:pt x="14772" y="796"/>
                    </a:lnTo>
                    <a:lnTo>
                      <a:pt x="14668" y="754"/>
                    </a:lnTo>
                    <a:lnTo>
                      <a:pt x="14584" y="837"/>
                    </a:lnTo>
                    <a:lnTo>
                      <a:pt x="14521" y="796"/>
                    </a:lnTo>
                    <a:lnTo>
                      <a:pt x="14521" y="586"/>
                    </a:lnTo>
                    <a:lnTo>
                      <a:pt x="14416" y="649"/>
                    </a:lnTo>
                    <a:lnTo>
                      <a:pt x="14270" y="796"/>
                    </a:lnTo>
                    <a:lnTo>
                      <a:pt x="14333" y="837"/>
                    </a:lnTo>
                    <a:lnTo>
                      <a:pt x="14333" y="900"/>
                    </a:lnTo>
                    <a:lnTo>
                      <a:pt x="14249" y="963"/>
                    </a:lnTo>
                    <a:lnTo>
                      <a:pt x="14144" y="900"/>
                    </a:lnTo>
                    <a:lnTo>
                      <a:pt x="14124" y="837"/>
                    </a:lnTo>
                    <a:lnTo>
                      <a:pt x="14103" y="775"/>
                    </a:lnTo>
                    <a:lnTo>
                      <a:pt x="14040" y="858"/>
                    </a:lnTo>
                    <a:lnTo>
                      <a:pt x="13956" y="879"/>
                    </a:lnTo>
                    <a:lnTo>
                      <a:pt x="13956" y="796"/>
                    </a:lnTo>
                    <a:lnTo>
                      <a:pt x="14040" y="733"/>
                    </a:lnTo>
                    <a:lnTo>
                      <a:pt x="14061" y="670"/>
                    </a:lnTo>
                    <a:lnTo>
                      <a:pt x="13998" y="691"/>
                    </a:lnTo>
                    <a:lnTo>
                      <a:pt x="13914" y="775"/>
                    </a:lnTo>
                    <a:lnTo>
                      <a:pt x="13789" y="837"/>
                    </a:lnTo>
                    <a:lnTo>
                      <a:pt x="13789" y="858"/>
                    </a:lnTo>
                    <a:lnTo>
                      <a:pt x="13705" y="879"/>
                    </a:lnTo>
                    <a:lnTo>
                      <a:pt x="13684" y="837"/>
                    </a:lnTo>
                    <a:lnTo>
                      <a:pt x="13538" y="837"/>
                    </a:lnTo>
                    <a:lnTo>
                      <a:pt x="13538" y="775"/>
                    </a:lnTo>
                    <a:lnTo>
                      <a:pt x="13475" y="649"/>
                    </a:lnTo>
                    <a:lnTo>
                      <a:pt x="13412" y="649"/>
                    </a:lnTo>
                    <a:lnTo>
                      <a:pt x="13287" y="691"/>
                    </a:lnTo>
                    <a:lnTo>
                      <a:pt x="13182" y="670"/>
                    </a:lnTo>
                    <a:lnTo>
                      <a:pt x="13119" y="691"/>
                    </a:lnTo>
                    <a:lnTo>
                      <a:pt x="13077" y="628"/>
                    </a:lnTo>
                    <a:lnTo>
                      <a:pt x="13015" y="628"/>
                    </a:lnTo>
                    <a:lnTo>
                      <a:pt x="12973" y="482"/>
                    </a:lnTo>
                    <a:lnTo>
                      <a:pt x="12847" y="545"/>
                    </a:lnTo>
                    <a:lnTo>
                      <a:pt x="12701" y="524"/>
                    </a:lnTo>
                    <a:lnTo>
                      <a:pt x="12575" y="461"/>
                    </a:lnTo>
                    <a:lnTo>
                      <a:pt x="12575" y="377"/>
                    </a:lnTo>
                    <a:lnTo>
                      <a:pt x="12491" y="273"/>
                    </a:lnTo>
                    <a:lnTo>
                      <a:pt x="12450" y="273"/>
                    </a:lnTo>
                    <a:lnTo>
                      <a:pt x="12450" y="335"/>
                    </a:lnTo>
                    <a:lnTo>
                      <a:pt x="12282" y="377"/>
                    </a:lnTo>
                    <a:lnTo>
                      <a:pt x="12240" y="273"/>
                    </a:lnTo>
                    <a:lnTo>
                      <a:pt x="12136" y="252"/>
                    </a:lnTo>
                    <a:lnTo>
                      <a:pt x="11968" y="168"/>
                    </a:lnTo>
                    <a:lnTo>
                      <a:pt x="11968" y="210"/>
                    </a:lnTo>
                    <a:lnTo>
                      <a:pt x="11906" y="147"/>
                    </a:lnTo>
                    <a:lnTo>
                      <a:pt x="11801" y="231"/>
                    </a:lnTo>
                    <a:lnTo>
                      <a:pt x="11906" y="314"/>
                    </a:lnTo>
                    <a:lnTo>
                      <a:pt x="11864" y="335"/>
                    </a:lnTo>
                    <a:lnTo>
                      <a:pt x="11968" y="356"/>
                    </a:lnTo>
                    <a:lnTo>
                      <a:pt x="12073" y="335"/>
                    </a:lnTo>
                    <a:lnTo>
                      <a:pt x="12240" y="461"/>
                    </a:lnTo>
                    <a:lnTo>
                      <a:pt x="12240" y="545"/>
                    </a:lnTo>
                    <a:lnTo>
                      <a:pt x="12261" y="733"/>
                    </a:lnTo>
                    <a:lnTo>
                      <a:pt x="12136" y="733"/>
                    </a:lnTo>
                    <a:lnTo>
                      <a:pt x="12115" y="858"/>
                    </a:lnTo>
                    <a:lnTo>
                      <a:pt x="12052" y="775"/>
                    </a:lnTo>
                    <a:lnTo>
                      <a:pt x="11968" y="754"/>
                    </a:lnTo>
                    <a:lnTo>
                      <a:pt x="11864" y="837"/>
                    </a:lnTo>
                    <a:lnTo>
                      <a:pt x="11550" y="837"/>
                    </a:lnTo>
                    <a:lnTo>
                      <a:pt x="11424" y="733"/>
                    </a:lnTo>
                    <a:lnTo>
                      <a:pt x="11403" y="775"/>
                    </a:lnTo>
                    <a:lnTo>
                      <a:pt x="11278" y="837"/>
                    </a:lnTo>
                    <a:lnTo>
                      <a:pt x="11299" y="942"/>
                    </a:lnTo>
                    <a:lnTo>
                      <a:pt x="11194" y="900"/>
                    </a:lnTo>
                    <a:lnTo>
                      <a:pt x="11215" y="1068"/>
                    </a:lnTo>
                    <a:lnTo>
                      <a:pt x="11173" y="1005"/>
                    </a:lnTo>
                    <a:lnTo>
                      <a:pt x="11027" y="963"/>
                    </a:lnTo>
                    <a:lnTo>
                      <a:pt x="10985" y="1047"/>
                    </a:lnTo>
                    <a:lnTo>
                      <a:pt x="11027" y="1109"/>
                    </a:lnTo>
                    <a:lnTo>
                      <a:pt x="11027" y="1172"/>
                    </a:lnTo>
                    <a:lnTo>
                      <a:pt x="10880" y="1109"/>
                    </a:lnTo>
                    <a:lnTo>
                      <a:pt x="10818" y="1193"/>
                    </a:lnTo>
                    <a:lnTo>
                      <a:pt x="10880" y="1256"/>
                    </a:lnTo>
                    <a:lnTo>
                      <a:pt x="10797" y="1298"/>
                    </a:lnTo>
                    <a:lnTo>
                      <a:pt x="10713" y="1361"/>
                    </a:lnTo>
                    <a:lnTo>
                      <a:pt x="10713" y="1402"/>
                    </a:lnTo>
                    <a:lnTo>
                      <a:pt x="10797" y="1507"/>
                    </a:lnTo>
                    <a:lnTo>
                      <a:pt x="10818" y="1570"/>
                    </a:lnTo>
                    <a:lnTo>
                      <a:pt x="10818" y="1570"/>
                    </a:lnTo>
                    <a:lnTo>
                      <a:pt x="10713" y="1507"/>
                    </a:lnTo>
                    <a:lnTo>
                      <a:pt x="10650" y="1591"/>
                    </a:lnTo>
                    <a:lnTo>
                      <a:pt x="10546" y="1591"/>
                    </a:lnTo>
                    <a:lnTo>
                      <a:pt x="10462" y="1737"/>
                    </a:lnTo>
                    <a:lnTo>
                      <a:pt x="10357" y="1925"/>
                    </a:lnTo>
                    <a:lnTo>
                      <a:pt x="10274" y="1946"/>
                    </a:lnTo>
                    <a:lnTo>
                      <a:pt x="10253" y="2114"/>
                    </a:lnTo>
                    <a:lnTo>
                      <a:pt x="10148" y="2156"/>
                    </a:lnTo>
                    <a:lnTo>
                      <a:pt x="10232" y="2239"/>
                    </a:lnTo>
                    <a:lnTo>
                      <a:pt x="10441" y="2260"/>
                    </a:lnTo>
                    <a:lnTo>
                      <a:pt x="10357" y="2302"/>
                    </a:lnTo>
                    <a:lnTo>
                      <a:pt x="10294" y="2365"/>
                    </a:lnTo>
                    <a:lnTo>
                      <a:pt x="10546" y="2449"/>
                    </a:lnTo>
                    <a:lnTo>
                      <a:pt x="10462" y="2511"/>
                    </a:lnTo>
                    <a:lnTo>
                      <a:pt x="10294" y="2469"/>
                    </a:lnTo>
                    <a:lnTo>
                      <a:pt x="10253" y="2407"/>
                    </a:lnTo>
                    <a:lnTo>
                      <a:pt x="10253" y="2407"/>
                    </a:lnTo>
                    <a:lnTo>
                      <a:pt x="10274" y="2469"/>
                    </a:lnTo>
                    <a:lnTo>
                      <a:pt x="10357" y="2553"/>
                    </a:lnTo>
                    <a:lnTo>
                      <a:pt x="10357" y="2679"/>
                    </a:lnTo>
                    <a:lnTo>
                      <a:pt x="10462" y="2825"/>
                    </a:lnTo>
                    <a:lnTo>
                      <a:pt x="10294" y="2679"/>
                    </a:lnTo>
                    <a:lnTo>
                      <a:pt x="10232" y="2532"/>
                    </a:lnTo>
                    <a:lnTo>
                      <a:pt x="10127" y="2511"/>
                    </a:lnTo>
                    <a:lnTo>
                      <a:pt x="10085" y="2574"/>
                    </a:lnTo>
                    <a:lnTo>
                      <a:pt x="10064" y="2658"/>
                    </a:lnTo>
                    <a:lnTo>
                      <a:pt x="10043" y="2574"/>
                    </a:lnTo>
                    <a:lnTo>
                      <a:pt x="9813" y="2428"/>
                    </a:lnTo>
                    <a:lnTo>
                      <a:pt x="9625" y="2449"/>
                    </a:lnTo>
                    <a:lnTo>
                      <a:pt x="9667" y="2511"/>
                    </a:lnTo>
                    <a:lnTo>
                      <a:pt x="9625" y="2574"/>
                    </a:lnTo>
                    <a:lnTo>
                      <a:pt x="9562" y="2532"/>
                    </a:lnTo>
                    <a:lnTo>
                      <a:pt x="9520" y="2532"/>
                    </a:lnTo>
                    <a:lnTo>
                      <a:pt x="9458" y="2574"/>
                    </a:lnTo>
                    <a:lnTo>
                      <a:pt x="9541" y="2721"/>
                    </a:lnTo>
                    <a:lnTo>
                      <a:pt x="9520" y="2762"/>
                    </a:lnTo>
                    <a:lnTo>
                      <a:pt x="9499" y="2721"/>
                    </a:lnTo>
                    <a:lnTo>
                      <a:pt x="9437" y="2741"/>
                    </a:lnTo>
                    <a:lnTo>
                      <a:pt x="9437" y="2783"/>
                    </a:lnTo>
                    <a:lnTo>
                      <a:pt x="9332" y="2846"/>
                    </a:lnTo>
                    <a:lnTo>
                      <a:pt x="9186" y="2888"/>
                    </a:lnTo>
                    <a:lnTo>
                      <a:pt x="9311" y="2825"/>
                    </a:lnTo>
                    <a:lnTo>
                      <a:pt x="9395" y="2721"/>
                    </a:lnTo>
                    <a:lnTo>
                      <a:pt x="9395" y="2532"/>
                    </a:lnTo>
                    <a:lnTo>
                      <a:pt x="9458" y="2428"/>
                    </a:lnTo>
                    <a:lnTo>
                      <a:pt x="9416" y="2344"/>
                    </a:lnTo>
                    <a:lnTo>
                      <a:pt x="9311" y="2323"/>
                    </a:lnTo>
                    <a:lnTo>
                      <a:pt x="9144" y="2030"/>
                    </a:lnTo>
                    <a:lnTo>
                      <a:pt x="9081" y="1905"/>
                    </a:lnTo>
                    <a:lnTo>
                      <a:pt x="8893" y="1842"/>
                    </a:lnTo>
                    <a:lnTo>
                      <a:pt x="8788" y="1800"/>
                    </a:lnTo>
                    <a:lnTo>
                      <a:pt x="8725" y="1821"/>
                    </a:lnTo>
                    <a:lnTo>
                      <a:pt x="8788" y="1884"/>
                    </a:lnTo>
                    <a:lnTo>
                      <a:pt x="8704" y="1905"/>
                    </a:lnTo>
                    <a:lnTo>
                      <a:pt x="8621" y="2030"/>
                    </a:lnTo>
                    <a:lnTo>
                      <a:pt x="8558" y="2009"/>
                    </a:lnTo>
                    <a:lnTo>
                      <a:pt x="8579" y="1946"/>
                    </a:lnTo>
                    <a:lnTo>
                      <a:pt x="8474" y="1988"/>
                    </a:lnTo>
                    <a:lnTo>
                      <a:pt x="8453" y="2051"/>
                    </a:lnTo>
                    <a:lnTo>
                      <a:pt x="8370" y="1884"/>
                    </a:lnTo>
                    <a:lnTo>
                      <a:pt x="8307" y="1884"/>
                    </a:lnTo>
                    <a:lnTo>
                      <a:pt x="8286" y="1946"/>
                    </a:lnTo>
                    <a:lnTo>
                      <a:pt x="8370" y="2009"/>
                    </a:lnTo>
                    <a:lnTo>
                      <a:pt x="8265" y="2093"/>
                    </a:lnTo>
                    <a:lnTo>
                      <a:pt x="8202" y="2218"/>
                    </a:lnTo>
                    <a:lnTo>
                      <a:pt x="8265" y="2260"/>
                    </a:lnTo>
                    <a:lnTo>
                      <a:pt x="8139" y="2344"/>
                    </a:lnTo>
                    <a:lnTo>
                      <a:pt x="8077" y="2260"/>
                    </a:lnTo>
                    <a:lnTo>
                      <a:pt x="8035" y="2260"/>
                    </a:lnTo>
                    <a:lnTo>
                      <a:pt x="7993" y="2197"/>
                    </a:lnTo>
                    <a:lnTo>
                      <a:pt x="8077" y="2114"/>
                    </a:lnTo>
                    <a:lnTo>
                      <a:pt x="7993" y="2114"/>
                    </a:lnTo>
                    <a:lnTo>
                      <a:pt x="7951" y="2239"/>
                    </a:lnTo>
                    <a:lnTo>
                      <a:pt x="7846" y="2260"/>
                    </a:lnTo>
                    <a:lnTo>
                      <a:pt x="7784" y="2323"/>
                    </a:lnTo>
                    <a:lnTo>
                      <a:pt x="7763" y="2449"/>
                    </a:lnTo>
                    <a:lnTo>
                      <a:pt x="7951" y="2511"/>
                    </a:lnTo>
                    <a:lnTo>
                      <a:pt x="7784" y="2637"/>
                    </a:lnTo>
                    <a:lnTo>
                      <a:pt x="7679" y="2574"/>
                    </a:lnTo>
                    <a:lnTo>
                      <a:pt x="7533" y="2658"/>
                    </a:lnTo>
                    <a:lnTo>
                      <a:pt x="7554" y="2741"/>
                    </a:lnTo>
                    <a:lnTo>
                      <a:pt x="7742" y="2762"/>
                    </a:lnTo>
                    <a:lnTo>
                      <a:pt x="7658" y="2846"/>
                    </a:lnTo>
                    <a:lnTo>
                      <a:pt x="7574" y="2867"/>
                    </a:lnTo>
                    <a:lnTo>
                      <a:pt x="7470" y="2741"/>
                    </a:lnTo>
                    <a:lnTo>
                      <a:pt x="7365" y="2846"/>
                    </a:lnTo>
                    <a:lnTo>
                      <a:pt x="7261" y="2867"/>
                    </a:lnTo>
                    <a:lnTo>
                      <a:pt x="7302" y="2951"/>
                    </a:lnTo>
                    <a:lnTo>
                      <a:pt x="7323" y="3034"/>
                    </a:lnTo>
                    <a:lnTo>
                      <a:pt x="7323" y="3097"/>
                    </a:lnTo>
                    <a:lnTo>
                      <a:pt x="7407" y="3076"/>
                    </a:lnTo>
                    <a:lnTo>
                      <a:pt x="7323" y="3181"/>
                    </a:lnTo>
                    <a:lnTo>
                      <a:pt x="7365" y="3286"/>
                    </a:lnTo>
                    <a:lnTo>
                      <a:pt x="7261" y="3306"/>
                    </a:lnTo>
                    <a:lnTo>
                      <a:pt x="7219" y="3390"/>
                    </a:lnTo>
                    <a:lnTo>
                      <a:pt x="7407" y="3453"/>
                    </a:lnTo>
                    <a:lnTo>
                      <a:pt x="7302" y="3495"/>
                    </a:lnTo>
                    <a:lnTo>
                      <a:pt x="7261" y="3558"/>
                    </a:lnTo>
                    <a:lnTo>
                      <a:pt x="7135" y="3516"/>
                    </a:lnTo>
                    <a:lnTo>
                      <a:pt x="7093" y="3453"/>
                    </a:lnTo>
                    <a:lnTo>
                      <a:pt x="7009" y="3390"/>
                    </a:lnTo>
                    <a:lnTo>
                      <a:pt x="6905" y="3474"/>
                    </a:lnTo>
                    <a:lnTo>
                      <a:pt x="6884" y="3369"/>
                    </a:lnTo>
                    <a:lnTo>
                      <a:pt x="6779" y="3306"/>
                    </a:lnTo>
                    <a:lnTo>
                      <a:pt x="6696" y="3369"/>
                    </a:lnTo>
                    <a:lnTo>
                      <a:pt x="6821" y="3474"/>
                    </a:lnTo>
                    <a:lnTo>
                      <a:pt x="6779" y="3495"/>
                    </a:lnTo>
                    <a:lnTo>
                      <a:pt x="6717" y="3599"/>
                    </a:lnTo>
                    <a:lnTo>
                      <a:pt x="6821" y="3704"/>
                    </a:lnTo>
                    <a:lnTo>
                      <a:pt x="6947" y="3704"/>
                    </a:lnTo>
                    <a:lnTo>
                      <a:pt x="6905" y="3809"/>
                    </a:lnTo>
                    <a:lnTo>
                      <a:pt x="6905" y="3913"/>
                    </a:lnTo>
                    <a:lnTo>
                      <a:pt x="6842" y="3871"/>
                    </a:lnTo>
                    <a:lnTo>
                      <a:pt x="6779" y="3871"/>
                    </a:lnTo>
                    <a:lnTo>
                      <a:pt x="6800" y="3997"/>
                    </a:lnTo>
                    <a:lnTo>
                      <a:pt x="6737" y="4122"/>
                    </a:lnTo>
                    <a:lnTo>
                      <a:pt x="6737" y="4248"/>
                    </a:lnTo>
                    <a:lnTo>
                      <a:pt x="6570" y="3871"/>
                    </a:lnTo>
                    <a:lnTo>
                      <a:pt x="6424" y="3620"/>
                    </a:lnTo>
                    <a:lnTo>
                      <a:pt x="6382" y="3558"/>
                    </a:lnTo>
                    <a:lnTo>
                      <a:pt x="6403" y="3390"/>
                    </a:lnTo>
                    <a:lnTo>
                      <a:pt x="6361" y="3474"/>
                    </a:lnTo>
                    <a:lnTo>
                      <a:pt x="6214" y="3558"/>
                    </a:lnTo>
                    <a:lnTo>
                      <a:pt x="6193" y="3704"/>
                    </a:lnTo>
                    <a:lnTo>
                      <a:pt x="6110" y="3725"/>
                    </a:lnTo>
                    <a:lnTo>
                      <a:pt x="6089" y="3809"/>
                    </a:lnTo>
                    <a:lnTo>
                      <a:pt x="5984" y="3788"/>
                    </a:lnTo>
                    <a:lnTo>
                      <a:pt x="5901" y="3892"/>
                    </a:lnTo>
                    <a:lnTo>
                      <a:pt x="5838" y="3976"/>
                    </a:lnTo>
                    <a:lnTo>
                      <a:pt x="5859" y="4102"/>
                    </a:lnTo>
                    <a:lnTo>
                      <a:pt x="5859" y="4415"/>
                    </a:lnTo>
                    <a:lnTo>
                      <a:pt x="5901" y="4436"/>
                    </a:lnTo>
                    <a:lnTo>
                      <a:pt x="5901" y="4541"/>
                    </a:lnTo>
                    <a:lnTo>
                      <a:pt x="5796" y="4604"/>
                    </a:lnTo>
                    <a:lnTo>
                      <a:pt x="5733" y="4708"/>
                    </a:lnTo>
                    <a:lnTo>
                      <a:pt x="5566" y="4750"/>
                    </a:lnTo>
                    <a:lnTo>
                      <a:pt x="5587" y="4834"/>
                    </a:lnTo>
                    <a:lnTo>
                      <a:pt x="5461" y="4918"/>
                    </a:lnTo>
                    <a:lnTo>
                      <a:pt x="5461" y="5064"/>
                    </a:lnTo>
                    <a:lnTo>
                      <a:pt x="5377" y="5127"/>
                    </a:lnTo>
                    <a:lnTo>
                      <a:pt x="5210" y="5378"/>
                    </a:lnTo>
                    <a:lnTo>
                      <a:pt x="4854" y="5587"/>
                    </a:lnTo>
                    <a:lnTo>
                      <a:pt x="4561" y="5608"/>
                    </a:lnTo>
                    <a:lnTo>
                      <a:pt x="4436" y="5650"/>
                    </a:lnTo>
                    <a:lnTo>
                      <a:pt x="4268" y="5671"/>
                    </a:lnTo>
                    <a:lnTo>
                      <a:pt x="4122" y="5692"/>
                    </a:lnTo>
                    <a:lnTo>
                      <a:pt x="3996" y="5671"/>
                    </a:lnTo>
                    <a:lnTo>
                      <a:pt x="3808" y="5754"/>
                    </a:lnTo>
                    <a:lnTo>
                      <a:pt x="3787" y="5859"/>
                    </a:lnTo>
                    <a:lnTo>
                      <a:pt x="3683" y="5901"/>
                    </a:lnTo>
                    <a:lnTo>
                      <a:pt x="3285" y="5880"/>
                    </a:lnTo>
                    <a:lnTo>
                      <a:pt x="3222" y="5922"/>
                    </a:lnTo>
                    <a:lnTo>
                      <a:pt x="3160" y="6027"/>
                    </a:lnTo>
                    <a:lnTo>
                      <a:pt x="2929" y="6131"/>
                    </a:lnTo>
                    <a:lnTo>
                      <a:pt x="2762" y="6131"/>
                    </a:lnTo>
                    <a:lnTo>
                      <a:pt x="2657" y="6089"/>
                    </a:lnTo>
                    <a:lnTo>
                      <a:pt x="2553" y="6110"/>
                    </a:lnTo>
                    <a:lnTo>
                      <a:pt x="2532" y="6027"/>
                    </a:lnTo>
                    <a:lnTo>
                      <a:pt x="2427" y="6089"/>
                    </a:lnTo>
                    <a:lnTo>
                      <a:pt x="2344" y="6215"/>
                    </a:lnTo>
                    <a:lnTo>
                      <a:pt x="2113" y="6278"/>
                    </a:lnTo>
                    <a:lnTo>
                      <a:pt x="2092" y="6319"/>
                    </a:lnTo>
                    <a:lnTo>
                      <a:pt x="2009" y="6319"/>
                    </a:lnTo>
                    <a:lnTo>
                      <a:pt x="1820" y="6487"/>
                    </a:lnTo>
                    <a:lnTo>
                      <a:pt x="1569" y="6612"/>
                    </a:lnTo>
                    <a:lnTo>
                      <a:pt x="1255" y="6717"/>
                    </a:lnTo>
                    <a:lnTo>
                      <a:pt x="1088" y="6905"/>
                    </a:lnTo>
                    <a:lnTo>
                      <a:pt x="1088" y="7115"/>
                    </a:lnTo>
                    <a:lnTo>
                      <a:pt x="963" y="7219"/>
                    </a:lnTo>
                    <a:lnTo>
                      <a:pt x="879" y="7156"/>
                    </a:lnTo>
                    <a:lnTo>
                      <a:pt x="900" y="7073"/>
                    </a:lnTo>
                    <a:lnTo>
                      <a:pt x="900" y="7010"/>
                    </a:lnTo>
                    <a:lnTo>
                      <a:pt x="963" y="6843"/>
                    </a:lnTo>
                    <a:lnTo>
                      <a:pt x="963" y="6738"/>
                    </a:lnTo>
                    <a:lnTo>
                      <a:pt x="774" y="6863"/>
                    </a:lnTo>
                    <a:lnTo>
                      <a:pt x="732" y="7052"/>
                    </a:lnTo>
                    <a:lnTo>
                      <a:pt x="607" y="7282"/>
                    </a:lnTo>
                    <a:lnTo>
                      <a:pt x="711" y="7470"/>
                    </a:lnTo>
                    <a:lnTo>
                      <a:pt x="628" y="7638"/>
                    </a:lnTo>
                    <a:lnTo>
                      <a:pt x="649" y="7889"/>
                    </a:lnTo>
                    <a:lnTo>
                      <a:pt x="419" y="8161"/>
                    </a:lnTo>
                    <a:lnTo>
                      <a:pt x="335" y="8537"/>
                    </a:lnTo>
                    <a:lnTo>
                      <a:pt x="377" y="8726"/>
                    </a:lnTo>
                    <a:lnTo>
                      <a:pt x="356" y="9019"/>
                    </a:lnTo>
                    <a:lnTo>
                      <a:pt x="565" y="9353"/>
                    </a:lnTo>
                    <a:lnTo>
                      <a:pt x="565" y="9479"/>
                    </a:lnTo>
                    <a:lnTo>
                      <a:pt x="649" y="9584"/>
                    </a:lnTo>
                    <a:lnTo>
                      <a:pt x="565" y="9751"/>
                    </a:lnTo>
                    <a:lnTo>
                      <a:pt x="628" y="9897"/>
                    </a:lnTo>
                    <a:lnTo>
                      <a:pt x="502" y="9960"/>
                    </a:lnTo>
                    <a:lnTo>
                      <a:pt x="439" y="9856"/>
                    </a:lnTo>
                    <a:lnTo>
                      <a:pt x="439" y="9667"/>
                    </a:lnTo>
                    <a:lnTo>
                      <a:pt x="356" y="9772"/>
                    </a:lnTo>
                    <a:lnTo>
                      <a:pt x="335" y="9730"/>
                    </a:lnTo>
                    <a:lnTo>
                      <a:pt x="335" y="9542"/>
                    </a:lnTo>
                    <a:lnTo>
                      <a:pt x="230" y="9312"/>
                    </a:lnTo>
                    <a:lnTo>
                      <a:pt x="147" y="9416"/>
                    </a:lnTo>
                    <a:lnTo>
                      <a:pt x="188" y="9667"/>
                    </a:lnTo>
                    <a:lnTo>
                      <a:pt x="335" y="9835"/>
                    </a:lnTo>
                    <a:lnTo>
                      <a:pt x="439" y="10023"/>
                    </a:lnTo>
                    <a:lnTo>
                      <a:pt x="293" y="10065"/>
                    </a:lnTo>
                    <a:lnTo>
                      <a:pt x="147" y="9897"/>
                    </a:lnTo>
                    <a:lnTo>
                      <a:pt x="126" y="9688"/>
                    </a:lnTo>
                    <a:lnTo>
                      <a:pt x="84" y="9772"/>
                    </a:lnTo>
                    <a:lnTo>
                      <a:pt x="0" y="9835"/>
                    </a:lnTo>
                    <a:lnTo>
                      <a:pt x="105" y="10002"/>
                    </a:lnTo>
                    <a:lnTo>
                      <a:pt x="314" y="10253"/>
                    </a:lnTo>
                    <a:lnTo>
                      <a:pt x="419" y="10588"/>
                    </a:lnTo>
                    <a:lnTo>
                      <a:pt x="377" y="11153"/>
                    </a:lnTo>
                    <a:lnTo>
                      <a:pt x="460" y="11257"/>
                    </a:lnTo>
                    <a:lnTo>
                      <a:pt x="544" y="11592"/>
                    </a:lnTo>
                    <a:lnTo>
                      <a:pt x="711" y="12032"/>
                    </a:lnTo>
                    <a:lnTo>
                      <a:pt x="649" y="12178"/>
                    </a:lnTo>
                    <a:lnTo>
                      <a:pt x="670" y="12827"/>
                    </a:lnTo>
                    <a:lnTo>
                      <a:pt x="649" y="12910"/>
                    </a:lnTo>
                    <a:lnTo>
                      <a:pt x="711" y="13099"/>
                    </a:lnTo>
                    <a:lnTo>
                      <a:pt x="711" y="13308"/>
                    </a:lnTo>
                    <a:lnTo>
                      <a:pt x="837" y="13559"/>
                    </a:lnTo>
                    <a:lnTo>
                      <a:pt x="837" y="13726"/>
                    </a:lnTo>
                    <a:lnTo>
                      <a:pt x="732" y="13810"/>
                    </a:lnTo>
                    <a:lnTo>
                      <a:pt x="774" y="13852"/>
                    </a:lnTo>
                    <a:lnTo>
                      <a:pt x="732" y="14019"/>
                    </a:lnTo>
                    <a:lnTo>
                      <a:pt x="711" y="14270"/>
                    </a:lnTo>
                    <a:lnTo>
                      <a:pt x="628" y="14354"/>
                    </a:lnTo>
                    <a:lnTo>
                      <a:pt x="649" y="14438"/>
                    </a:lnTo>
                    <a:lnTo>
                      <a:pt x="628" y="14584"/>
                    </a:lnTo>
                    <a:lnTo>
                      <a:pt x="523" y="14668"/>
                    </a:lnTo>
                    <a:lnTo>
                      <a:pt x="544" y="14793"/>
                    </a:lnTo>
                    <a:lnTo>
                      <a:pt x="335" y="14961"/>
                    </a:lnTo>
                    <a:lnTo>
                      <a:pt x="251" y="14877"/>
                    </a:lnTo>
                    <a:lnTo>
                      <a:pt x="126" y="15086"/>
                    </a:lnTo>
                    <a:lnTo>
                      <a:pt x="126" y="15442"/>
                    </a:lnTo>
                    <a:lnTo>
                      <a:pt x="209" y="15526"/>
                    </a:lnTo>
                    <a:lnTo>
                      <a:pt x="293" y="15526"/>
                    </a:lnTo>
                    <a:lnTo>
                      <a:pt x="544" y="15756"/>
                    </a:lnTo>
                    <a:lnTo>
                      <a:pt x="544" y="15861"/>
                    </a:lnTo>
                    <a:lnTo>
                      <a:pt x="565" y="15923"/>
                    </a:lnTo>
                    <a:lnTo>
                      <a:pt x="711" y="15944"/>
                    </a:lnTo>
                    <a:lnTo>
                      <a:pt x="753" y="16007"/>
                    </a:lnTo>
                    <a:lnTo>
                      <a:pt x="942" y="16028"/>
                    </a:lnTo>
                    <a:lnTo>
                      <a:pt x="983" y="16028"/>
                    </a:lnTo>
                    <a:lnTo>
                      <a:pt x="1025" y="16070"/>
                    </a:lnTo>
                    <a:lnTo>
                      <a:pt x="1151" y="16070"/>
                    </a:lnTo>
                    <a:lnTo>
                      <a:pt x="1297" y="16049"/>
                    </a:lnTo>
                    <a:lnTo>
                      <a:pt x="1339" y="16133"/>
                    </a:lnTo>
                    <a:lnTo>
                      <a:pt x="1402" y="16070"/>
                    </a:lnTo>
                    <a:lnTo>
                      <a:pt x="1423" y="16112"/>
                    </a:lnTo>
                    <a:lnTo>
                      <a:pt x="1611" y="16070"/>
                    </a:lnTo>
                    <a:lnTo>
                      <a:pt x="1758" y="16070"/>
                    </a:lnTo>
                    <a:lnTo>
                      <a:pt x="1779" y="16007"/>
                    </a:lnTo>
                    <a:lnTo>
                      <a:pt x="1862" y="15965"/>
                    </a:lnTo>
                    <a:lnTo>
                      <a:pt x="1946" y="15840"/>
                    </a:lnTo>
                    <a:lnTo>
                      <a:pt x="2113" y="15861"/>
                    </a:lnTo>
                    <a:lnTo>
                      <a:pt x="2113" y="15756"/>
                    </a:lnTo>
                    <a:lnTo>
                      <a:pt x="2218" y="15693"/>
                    </a:lnTo>
                    <a:lnTo>
                      <a:pt x="2323" y="15693"/>
                    </a:lnTo>
                    <a:lnTo>
                      <a:pt x="2406" y="15777"/>
                    </a:lnTo>
                    <a:lnTo>
                      <a:pt x="2511" y="15651"/>
                    </a:lnTo>
                    <a:lnTo>
                      <a:pt x="2532" y="15693"/>
                    </a:lnTo>
                    <a:lnTo>
                      <a:pt x="2616" y="15651"/>
                    </a:lnTo>
                    <a:lnTo>
                      <a:pt x="2636" y="15526"/>
                    </a:lnTo>
                    <a:lnTo>
                      <a:pt x="2950" y="15317"/>
                    </a:lnTo>
                    <a:lnTo>
                      <a:pt x="3076" y="15338"/>
                    </a:lnTo>
                    <a:lnTo>
                      <a:pt x="3160" y="15379"/>
                    </a:lnTo>
                    <a:lnTo>
                      <a:pt x="3264" y="15317"/>
                    </a:lnTo>
                    <a:lnTo>
                      <a:pt x="3557" y="15233"/>
                    </a:lnTo>
                    <a:lnTo>
                      <a:pt x="3599" y="15317"/>
                    </a:lnTo>
                    <a:lnTo>
                      <a:pt x="3787" y="15254"/>
                    </a:lnTo>
                    <a:lnTo>
                      <a:pt x="3850" y="15296"/>
                    </a:lnTo>
                    <a:lnTo>
                      <a:pt x="3955" y="15317"/>
                    </a:lnTo>
                    <a:lnTo>
                      <a:pt x="4038" y="15254"/>
                    </a:lnTo>
                    <a:lnTo>
                      <a:pt x="4101" y="15400"/>
                    </a:lnTo>
                    <a:lnTo>
                      <a:pt x="4185" y="15400"/>
                    </a:lnTo>
                    <a:lnTo>
                      <a:pt x="4268" y="15338"/>
                    </a:lnTo>
                    <a:lnTo>
                      <a:pt x="4310" y="15400"/>
                    </a:lnTo>
                    <a:lnTo>
                      <a:pt x="4415" y="15338"/>
                    </a:lnTo>
                    <a:lnTo>
                      <a:pt x="4624" y="15338"/>
                    </a:lnTo>
                    <a:lnTo>
                      <a:pt x="4624" y="15442"/>
                    </a:lnTo>
                    <a:lnTo>
                      <a:pt x="4645" y="15442"/>
                    </a:lnTo>
                    <a:lnTo>
                      <a:pt x="4792" y="15338"/>
                    </a:lnTo>
                    <a:lnTo>
                      <a:pt x="4917" y="15379"/>
                    </a:lnTo>
                    <a:lnTo>
                      <a:pt x="5064" y="15254"/>
                    </a:lnTo>
                    <a:lnTo>
                      <a:pt x="5126" y="15128"/>
                    </a:lnTo>
                    <a:lnTo>
                      <a:pt x="5168" y="15107"/>
                    </a:lnTo>
                    <a:lnTo>
                      <a:pt x="5315" y="14982"/>
                    </a:lnTo>
                    <a:lnTo>
                      <a:pt x="5377" y="14773"/>
                    </a:lnTo>
                    <a:lnTo>
                      <a:pt x="5524" y="14668"/>
                    </a:lnTo>
                    <a:lnTo>
                      <a:pt x="5670" y="14647"/>
                    </a:lnTo>
                    <a:lnTo>
                      <a:pt x="5754" y="14668"/>
                    </a:lnTo>
                    <a:lnTo>
                      <a:pt x="5984" y="14584"/>
                    </a:lnTo>
                    <a:lnTo>
                      <a:pt x="6277" y="14396"/>
                    </a:lnTo>
                    <a:lnTo>
                      <a:pt x="6486" y="14208"/>
                    </a:lnTo>
                    <a:lnTo>
                      <a:pt x="6570" y="14187"/>
                    </a:lnTo>
                    <a:lnTo>
                      <a:pt x="6737" y="14187"/>
                    </a:lnTo>
                    <a:lnTo>
                      <a:pt x="6905" y="14249"/>
                    </a:lnTo>
                    <a:lnTo>
                      <a:pt x="7051" y="14270"/>
                    </a:lnTo>
                    <a:lnTo>
                      <a:pt x="7198" y="14208"/>
                    </a:lnTo>
                    <a:lnTo>
                      <a:pt x="7407" y="14249"/>
                    </a:lnTo>
                    <a:lnTo>
                      <a:pt x="7742" y="14145"/>
                    </a:lnTo>
                    <a:lnTo>
                      <a:pt x="7930" y="14082"/>
                    </a:lnTo>
                    <a:lnTo>
                      <a:pt x="8056" y="13977"/>
                    </a:lnTo>
                    <a:lnTo>
                      <a:pt x="8139" y="13977"/>
                    </a:lnTo>
                    <a:lnTo>
                      <a:pt x="8307" y="13852"/>
                    </a:lnTo>
                    <a:lnTo>
                      <a:pt x="8558" y="13852"/>
                    </a:lnTo>
                    <a:lnTo>
                      <a:pt x="9186" y="13810"/>
                    </a:lnTo>
                    <a:lnTo>
                      <a:pt x="9395" y="13852"/>
                    </a:lnTo>
                    <a:lnTo>
                      <a:pt x="9520" y="13852"/>
                    </a:lnTo>
                    <a:lnTo>
                      <a:pt x="9709" y="13810"/>
                    </a:lnTo>
                    <a:lnTo>
                      <a:pt x="9834" y="13831"/>
                    </a:lnTo>
                    <a:lnTo>
                      <a:pt x="10022" y="13977"/>
                    </a:lnTo>
                    <a:lnTo>
                      <a:pt x="10148" y="14208"/>
                    </a:lnTo>
                    <a:lnTo>
                      <a:pt x="10253" y="14249"/>
                    </a:lnTo>
                    <a:lnTo>
                      <a:pt x="10336" y="14187"/>
                    </a:lnTo>
                    <a:lnTo>
                      <a:pt x="10378" y="14166"/>
                    </a:lnTo>
                    <a:lnTo>
                      <a:pt x="10441" y="14208"/>
                    </a:lnTo>
                    <a:lnTo>
                      <a:pt x="10504" y="14187"/>
                    </a:lnTo>
                    <a:lnTo>
                      <a:pt x="10650" y="14208"/>
                    </a:lnTo>
                    <a:lnTo>
                      <a:pt x="10755" y="14354"/>
                    </a:lnTo>
                    <a:lnTo>
                      <a:pt x="10880" y="14375"/>
                    </a:lnTo>
                    <a:lnTo>
                      <a:pt x="10964" y="14354"/>
                    </a:lnTo>
                    <a:lnTo>
                      <a:pt x="11194" y="14542"/>
                    </a:lnTo>
                    <a:lnTo>
                      <a:pt x="11194" y="14647"/>
                    </a:lnTo>
                    <a:lnTo>
                      <a:pt x="11278" y="14647"/>
                    </a:lnTo>
                    <a:lnTo>
                      <a:pt x="11341" y="14731"/>
                    </a:lnTo>
                    <a:lnTo>
                      <a:pt x="11320" y="14814"/>
                    </a:lnTo>
                    <a:lnTo>
                      <a:pt x="11215" y="14814"/>
                    </a:lnTo>
                    <a:lnTo>
                      <a:pt x="11194" y="14898"/>
                    </a:lnTo>
                    <a:lnTo>
                      <a:pt x="11299" y="15107"/>
                    </a:lnTo>
                    <a:lnTo>
                      <a:pt x="11403" y="15128"/>
                    </a:lnTo>
                    <a:lnTo>
                      <a:pt x="11508" y="15254"/>
                    </a:lnTo>
                    <a:lnTo>
                      <a:pt x="11550" y="15421"/>
                    </a:lnTo>
                    <a:lnTo>
                      <a:pt x="11529" y="15526"/>
                    </a:lnTo>
                    <a:lnTo>
                      <a:pt x="11655" y="15819"/>
                    </a:lnTo>
                    <a:lnTo>
                      <a:pt x="11613" y="15944"/>
                    </a:lnTo>
                    <a:lnTo>
                      <a:pt x="11655" y="16007"/>
                    </a:lnTo>
                    <a:lnTo>
                      <a:pt x="11634" y="16154"/>
                    </a:lnTo>
                    <a:lnTo>
                      <a:pt x="11613" y="16237"/>
                    </a:lnTo>
                    <a:lnTo>
                      <a:pt x="11529" y="16216"/>
                    </a:lnTo>
                    <a:lnTo>
                      <a:pt x="11508" y="16237"/>
                    </a:lnTo>
                    <a:lnTo>
                      <a:pt x="11592" y="16363"/>
                    </a:lnTo>
                    <a:lnTo>
                      <a:pt x="11655" y="16384"/>
                    </a:lnTo>
                    <a:lnTo>
                      <a:pt x="11717" y="16530"/>
                    </a:lnTo>
                    <a:lnTo>
                      <a:pt x="11822" y="16488"/>
                    </a:lnTo>
                    <a:lnTo>
                      <a:pt x="11927" y="16572"/>
                    </a:lnTo>
                    <a:lnTo>
                      <a:pt x="11927" y="16467"/>
                    </a:lnTo>
                    <a:lnTo>
                      <a:pt x="11864" y="16363"/>
                    </a:lnTo>
                    <a:lnTo>
                      <a:pt x="11927" y="16300"/>
                    </a:lnTo>
                    <a:lnTo>
                      <a:pt x="11968" y="16174"/>
                    </a:lnTo>
                    <a:lnTo>
                      <a:pt x="12073" y="16174"/>
                    </a:lnTo>
                    <a:lnTo>
                      <a:pt x="12136" y="16070"/>
                    </a:lnTo>
                    <a:lnTo>
                      <a:pt x="12240" y="16028"/>
                    </a:lnTo>
                    <a:lnTo>
                      <a:pt x="12261" y="15923"/>
                    </a:lnTo>
                    <a:lnTo>
                      <a:pt x="12366" y="15777"/>
                    </a:lnTo>
                    <a:lnTo>
                      <a:pt x="12596" y="15693"/>
                    </a:lnTo>
                    <a:lnTo>
                      <a:pt x="12638" y="15610"/>
                    </a:lnTo>
                    <a:lnTo>
                      <a:pt x="12680" y="15610"/>
                    </a:lnTo>
                    <a:lnTo>
                      <a:pt x="12868" y="15505"/>
                    </a:lnTo>
                    <a:lnTo>
                      <a:pt x="12910" y="15338"/>
                    </a:lnTo>
                    <a:lnTo>
                      <a:pt x="13077" y="15107"/>
                    </a:lnTo>
                    <a:lnTo>
                      <a:pt x="13224" y="15086"/>
                    </a:lnTo>
                    <a:lnTo>
                      <a:pt x="13307" y="14982"/>
                    </a:lnTo>
                    <a:lnTo>
                      <a:pt x="13266" y="14856"/>
                    </a:lnTo>
                    <a:lnTo>
                      <a:pt x="13287" y="14710"/>
                    </a:lnTo>
                    <a:lnTo>
                      <a:pt x="13370" y="14877"/>
                    </a:lnTo>
                    <a:lnTo>
                      <a:pt x="13370" y="15024"/>
                    </a:lnTo>
                    <a:lnTo>
                      <a:pt x="13370" y="15191"/>
                    </a:lnTo>
                    <a:lnTo>
                      <a:pt x="13287" y="15254"/>
                    </a:lnTo>
                    <a:lnTo>
                      <a:pt x="13266" y="15547"/>
                    </a:lnTo>
                    <a:lnTo>
                      <a:pt x="13015" y="15714"/>
                    </a:lnTo>
                    <a:lnTo>
                      <a:pt x="12973" y="15840"/>
                    </a:lnTo>
                    <a:lnTo>
                      <a:pt x="12910" y="15923"/>
                    </a:lnTo>
                    <a:lnTo>
                      <a:pt x="12910" y="16070"/>
                    </a:lnTo>
                    <a:lnTo>
                      <a:pt x="12784" y="16258"/>
                    </a:lnTo>
                    <a:lnTo>
                      <a:pt x="12805" y="16300"/>
                    </a:lnTo>
                    <a:lnTo>
                      <a:pt x="12743" y="16593"/>
                    </a:lnTo>
                    <a:lnTo>
                      <a:pt x="12450" y="16572"/>
                    </a:lnTo>
                    <a:lnTo>
                      <a:pt x="12387" y="16739"/>
                    </a:lnTo>
                    <a:lnTo>
                      <a:pt x="12324" y="16823"/>
                    </a:lnTo>
                    <a:lnTo>
                      <a:pt x="12324" y="16886"/>
                    </a:lnTo>
                    <a:lnTo>
                      <a:pt x="12491" y="16823"/>
                    </a:lnTo>
                    <a:lnTo>
                      <a:pt x="12659" y="16760"/>
                    </a:lnTo>
                    <a:lnTo>
                      <a:pt x="12868" y="16823"/>
                    </a:lnTo>
                    <a:lnTo>
                      <a:pt x="13056" y="16530"/>
                    </a:lnTo>
                    <a:lnTo>
                      <a:pt x="13098" y="16216"/>
                    </a:lnTo>
                    <a:lnTo>
                      <a:pt x="13266" y="16049"/>
                    </a:lnTo>
                    <a:lnTo>
                      <a:pt x="13307" y="16112"/>
                    </a:lnTo>
                    <a:lnTo>
                      <a:pt x="13307" y="16384"/>
                    </a:lnTo>
                    <a:lnTo>
                      <a:pt x="13370" y="16551"/>
                    </a:lnTo>
                    <a:lnTo>
                      <a:pt x="13307" y="16551"/>
                    </a:lnTo>
                    <a:lnTo>
                      <a:pt x="13328" y="16823"/>
                    </a:lnTo>
                    <a:lnTo>
                      <a:pt x="13203" y="17074"/>
                    </a:lnTo>
                    <a:lnTo>
                      <a:pt x="12994" y="17158"/>
                    </a:lnTo>
                    <a:lnTo>
                      <a:pt x="13015" y="17221"/>
                    </a:lnTo>
                    <a:lnTo>
                      <a:pt x="13161" y="17200"/>
                    </a:lnTo>
                    <a:lnTo>
                      <a:pt x="13307" y="17221"/>
                    </a:lnTo>
                    <a:lnTo>
                      <a:pt x="13391" y="17158"/>
                    </a:lnTo>
                    <a:lnTo>
                      <a:pt x="13496" y="17116"/>
                    </a:lnTo>
                    <a:lnTo>
                      <a:pt x="13600" y="17011"/>
                    </a:lnTo>
                    <a:lnTo>
                      <a:pt x="13705" y="17053"/>
                    </a:lnTo>
                    <a:lnTo>
                      <a:pt x="13789" y="17053"/>
                    </a:lnTo>
                    <a:lnTo>
                      <a:pt x="13705" y="17158"/>
                    </a:lnTo>
                    <a:lnTo>
                      <a:pt x="13642" y="17221"/>
                    </a:lnTo>
                    <a:lnTo>
                      <a:pt x="13538" y="17221"/>
                    </a:lnTo>
                    <a:lnTo>
                      <a:pt x="13517" y="17283"/>
                    </a:lnTo>
                    <a:lnTo>
                      <a:pt x="13621" y="17430"/>
                    </a:lnTo>
                    <a:lnTo>
                      <a:pt x="13684" y="17576"/>
                    </a:lnTo>
                    <a:lnTo>
                      <a:pt x="13747" y="17744"/>
                    </a:lnTo>
                    <a:lnTo>
                      <a:pt x="13747" y="17953"/>
                    </a:lnTo>
                    <a:lnTo>
                      <a:pt x="13726" y="18225"/>
                    </a:lnTo>
                    <a:lnTo>
                      <a:pt x="13600" y="18371"/>
                    </a:lnTo>
                    <a:lnTo>
                      <a:pt x="13621" y="18455"/>
                    </a:lnTo>
                    <a:lnTo>
                      <a:pt x="13600" y="18664"/>
                    </a:lnTo>
                    <a:lnTo>
                      <a:pt x="13705" y="18748"/>
                    </a:lnTo>
                    <a:lnTo>
                      <a:pt x="13789" y="18895"/>
                    </a:lnTo>
                    <a:lnTo>
                      <a:pt x="13810" y="19083"/>
                    </a:lnTo>
                    <a:lnTo>
                      <a:pt x="14019" y="19355"/>
                    </a:lnTo>
                    <a:lnTo>
                      <a:pt x="14165" y="19397"/>
                    </a:lnTo>
                    <a:lnTo>
                      <a:pt x="14270" y="19480"/>
                    </a:lnTo>
                    <a:lnTo>
                      <a:pt x="14333" y="19606"/>
                    </a:lnTo>
                    <a:lnTo>
                      <a:pt x="14437" y="19627"/>
                    </a:lnTo>
                    <a:lnTo>
                      <a:pt x="14458" y="19585"/>
                    </a:lnTo>
                    <a:lnTo>
                      <a:pt x="14542" y="19564"/>
                    </a:lnTo>
                    <a:lnTo>
                      <a:pt x="14688" y="19585"/>
                    </a:lnTo>
                    <a:lnTo>
                      <a:pt x="14835" y="19731"/>
                    </a:lnTo>
                    <a:lnTo>
                      <a:pt x="14960" y="19773"/>
                    </a:lnTo>
                    <a:lnTo>
                      <a:pt x="15086" y="19899"/>
                    </a:lnTo>
                    <a:lnTo>
                      <a:pt x="15107" y="20003"/>
                    </a:lnTo>
                    <a:lnTo>
                      <a:pt x="15212" y="20045"/>
                    </a:lnTo>
                    <a:lnTo>
                      <a:pt x="15358" y="20192"/>
                    </a:lnTo>
                    <a:lnTo>
                      <a:pt x="15421" y="20192"/>
                    </a:lnTo>
                    <a:lnTo>
                      <a:pt x="15463" y="20108"/>
                    </a:lnTo>
                    <a:lnTo>
                      <a:pt x="15693" y="20003"/>
                    </a:lnTo>
                    <a:lnTo>
                      <a:pt x="15776" y="19899"/>
                    </a:lnTo>
                    <a:lnTo>
                      <a:pt x="15902" y="19899"/>
                    </a:lnTo>
                    <a:lnTo>
                      <a:pt x="16048" y="19773"/>
                    </a:lnTo>
                    <a:lnTo>
                      <a:pt x="16153" y="19773"/>
                    </a:lnTo>
                    <a:lnTo>
                      <a:pt x="16195" y="19711"/>
                    </a:lnTo>
                    <a:lnTo>
                      <a:pt x="16153" y="19669"/>
                    </a:lnTo>
                    <a:lnTo>
                      <a:pt x="16048" y="19627"/>
                    </a:lnTo>
                    <a:lnTo>
                      <a:pt x="16090" y="19564"/>
                    </a:lnTo>
                    <a:lnTo>
                      <a:pt x="16320" y="19397"/>
                    </a:lnTo>
                    <a:lnTo>
                      <a:pt x="16509" y="19522"/>
                    </a:lnTo>
                    <a:lnTo>
                      <a:pt x="16509" y="19669"/>
                    </a:lnTo>
                    <a:lnTo>
                      <a:pt x="16258" y="19794"/>
                    </a:lnTo>
                    <a:lnTo>
                      <a:pt x="16320" y="19899"/>
                    </a:lnTo>
                    <a:lnTo>
                      <a:pt x="16404" y="19920"/>
                    </a:lnTo>
                    <a:lnTo>
                      <a:pt x="16467" y="19815"/>
                    </a:lnTo>
                    <a:lnTo>
                      <a:pt x="16572" y="19731"/>
                    </a:lnTo>
                    <a:lnTo>
                      <a:pt x="16676" y="19815"/>
                    </a:lnTo>
                    <a:lnTo>
                      <a:pt x="16676" y="19920"/>
                    </a:lnTo>
                    <a:lnTo>
                      <a:pt x="16613" y="19920"/>
                    </a:lnTo>
                    <a:lnTo>
                      <a:pt x="16509" y="20003"/>
                    </a:lnTo>
                    <a:lnTo>
                      <a:pt x="16655" y="20192"/>
                    </a:lnTo>
                    <a:lnTo>
                      <a:pt x="16676" y="20401"/>
                    </a:lnTo>
                    <a:lnTo>
                      <a:pt x="16760" y="20338"/>
                    </a:lnTo>
                    <a:lnTo>
                      <a:pt x="16844" y="20359"/>
                    </a:lnTo>
                    <a:lnTo>
                      <a:pt x="16844" y="20464"/>
                    </a:lnTo>
                    <a:lnTo>
                      <a:pt x="16927" y="20610"/>
                    </a:lnTo>
                    <a:lnTo>
                      <a:pt x="16990" y="20443"/>
                    </a:lnTo>
                    <a:lnTo>
                      <a:pt x="16990" y="20296"/>
                    </a:lnTo>
                    <a:lnTo>
                      <a:pt x="16885" y="20359"/>
                    </a:lnTo>
                    <a:lnTo>
                      <a:pt x="16885" y="20317"/>
                    </a:lnTo>
                    <a:lnTo>
                      <a:pt x="16948" y="20234"/>
                    </a:lnTo>
                    <a:lnTo>
                      <a:pt x="17241" y="20234"/>
                    </a:lnTo>
                    <a:lnTo>
                      <a:pt x="17262" y="20296"/>
                    </a:lnTo>
                    <a:lnTo>
                      <a:pt x="17304" y="20234"/>
                    </a:lnTo>
                    <a:lnTo>
                      <a:pt x="17450" y="20024"/>
                    </a:lnTo>
                    <a:lnTo>
                      <a:pt x="17764" y="19836"/>
                    </a:lnTo>
                    <a:lnTo>
                      <a:pt x="17911" y="19711"/>
                    </a:lnTo>
                    <a:lnTo>
                      <a:pt x="17827" y="19711"/>
                    </a:lnTo>
                    <a:lnTo>
                      <a:pt x="17764" y="19731"/>
                    </a:lnTo>
                    <a:lnTo>
                      <a:pt x="17785" y="19711"/>
                    </a:lnTo>
                    <a:lnTo>
                      <a:pt x="17681" y="19669"/>
                    </a:lnTo>
                    <a:lnTo>
                      <a:pt x="17932" y="19669"/>
                    </a:lnTo>
                    <a:lnTo>
                      <a:pt x="18183" y="19606"/>
                    </a:lnTo>
                    <a:lnTo>
                      <a:pt x="18622" y="19501"/>
                    </a:lnTo>
                    <a:lnTo>
                      <a:pt x="18957" y="19585"/>
                    </a:lnTo>
                    <a:lnTo>
                      <a:pt x="19124" y="19501"/>
                    </a:lnTo>
                    <a:lnTo>
                      <a:pt x="19124" y="19397"/>
                    </a:lnTo>
                    <a:lnTo>
                      <a:pt x="19229" y="19397"/>
                    </a:lnTo>
                    <a:lnTo>
                      <a:pt x="19333" y="19313"/>
                    </a:lnTo>
                    <a:lnTo>
                      <a:pt x="19438" y="19104"/>
                    </a:lnTo>
                    <a:lnTo>
                      <a:pt x="19375" y="18895"/>
                    </a:lnTo>
                    <a:lnTo>
                      <a:pt x="19375" y="18769"/>
                    </a:lnTo>
                    <a:lnTo>
                      <a:pt x="19585" y="18560"/>
                    </a:lnTo>
                    <a:lnTo>
                      <a:pt x="19585" y="18225"/>
                    </a:lnTo>
                    <a:lnTo>
                      <a:pt x="19668" y="18099"/>
                    </a:lnTo>
                    <a:lnTo>
                      <a:pt x="19710" y="17869"/>
                    </a:lnTo>
                    <a:lnTo>
                      <a:pt x="19815" y="17827"/>
                    </a:lnTo>
                    <a:lnTo>
                      <a:pt x="19815" y="17702"/>
                    </a:lnTo>
                    <a:lnTo>
                      <a:pt x="20170" y="17283"/>
                    </a:lnTo>
                    <a:lnTo>
                      <a:pt x="20275" y="17262"/>
                    </a:lnTo>
                    <a:lnTo>
                      <a:pt x="20317" y="17011"/>
                    </a:lnTo>
                    <a:lnTo>
                      <a:pt x="20442" y="16823"/>
                    </a:lnTo>
                    <a:lnTo>
                      <a:pt x="20547" y="16593"/>
                    </a:lnTo>
                    <a:lnTo>
                      <a:pt x="20694" y="16446"/>
                    </a:lnTo>
                    <a:lnTo>
                      <a:pt x="20652" y="16342"/>
                    </a:lnTo>
                    <a:lnTo>
                      <a:pt x="20756" y="16258"/>
                    </a:lnTo>
                    <a:lnTo>
                      <a:pt x="20861" y="16049"/>
                    </a:lnTo>
                    <a:lnTo>
                      <a:pt x="20798" y="15965"/>
                    </a:lnTo>
                    <a:lnTo>
                      <a:pt x="20966" y="15902"/>
                    </a:lnTo>
                    <a:lnTo>
                      <a:pt x="21070" y="15714"/>
                    </a:lnTo>
                    <a:lnTo>
                      <a:pt x="21154" y="15630"/>
                    </a:lnTo>
                    <a:lnTo>
                      <a:pt x="21258" y="15442"/>
                    </a:lnTo>
                    <a:lnTo>
                      <a:pt x="21426" y="15400"/>
                    </a:lnTo>
                    <a:lnTo>
                      <a:pt x="21530" y="15338"/>
                    </a:lnTo>
                    <a:lnTo>
                      <a:pt x="21342" y="15338"/>
                    </a:lnTo>
                    <a:lnTo>
                      <a:pt x="21384" y="15296"/>
                    </a:lnTo>
                    <a:lnTo>
                      <a:pt x="21593" y="15254"/>
                    </a:lnTo>
                    <a:lnTo>
                      <a:pt x="21782" y="15170"/>
                    </a:lnTo>
                    <a:lnTo>
                      <a:pt x="21802" y="15003"/>
                    </a:lnTo>
                    <a:lnTo>
                      <a:pt x="21782" y="14961"/>
                    </a:lnTo>
                    <a:lnTo>
                      <a:pt x="21802" y="14814"/>
                    </a:lnTo>
                    <a:lnTo>
                      <a:pt x="22012" y="14689"/>
                    </a:lnTo>
                    <a:lnTo>
                      <a:pt x="22012" y="14563"/>
                    </a:lnTo>
                    <a:lnTo>
                      <a:pt x="22158" y="14501"/>
                    </a:lnTo>
                    <a:lnTo>
                      <a:pt x="22284" y="14291"/>
                    </a:lnTo>
                    <a:lnTo>
                      <a:pt x="22263" y="14187"/>
                    </a:lnTo>
                    <a:lnTo>
                      <a:pt x="22305" y="14019"/>
                    </a:lnTo>
                    <a:lnTo>
                      <a:pt x="22284" y="13957"/>
                    </a:lnTo>
                    <a:lnTo>
                      <a:pt x="22284" y="13852"/>
                    </a:lnTo>
                    <a:lnTo>
                      <a:pt x="22430" y="13496"/>
                    </a:lnTo>
                    <a:lnTo>
                      <a:pt x="22493" y="13287"/>
                    </a:lnTo>
                    <a:lnTo>
                      <a:pt x="22702" y="12910"/>
                    </a:lnTo>
                    <a:lnTo>
                      <a:pt x="22702" y="12785"/>
                    </a:lnTo>
                    <a:lnTo>
                      <a:pt x="22807" y="12492"/>
                    </a:lnTo>
                    <a:lnTo>
                      <a:pt x="22953" y="12366"/>
                    </a:lnTo>
                    <a:lnTo>
                      <a:pt x="23016" y="12199"/>
                    </a:lnTo>
                    <a:lnTo>
                      <a:pt x="22953" y="12053"/>
                    </a:lnTo>
                    <a:lnTo>
                      <a:pt x="23058" y="11927"/>
                    </a:lnTo>
                    <a:lnTo>
                      <a:pt x="22995" y="11655"/>
                    </a:lnTo>
                    <a:lnTo>
                      <a:pt x="22995" y="11529"/>
                    </a:lnTo>
                    <a:lnTo>
                      <a:pt x="22911" y="11320"/>
                    </a:lnTo>
                    <a:lnTo>
                      <a:pt x="22891" y="11236"/>
                    </a:lnTo>
                    <a:lnTo>
                      <a:pt x="22849" y="11111"/>
                    </a:lnTo>
                    <a:lnTo>
                      <a:pt x="22911" y="11069"/>
                    </a:lnTo>
                    <a:lnTo>
                      <a:pt x="22911" y="10923"/>
                    </a:lnTo>
                    <a:lnTo>
                      <a:pt x="23016" y="10776"/>
                    </a:lnTo>
                    <a:lnTo>
                      <a:pt x="23016" y="10713"/>
                    </a:lnTo>
                    <a:lnTo>
                      <a:pt x="22995" y="10379"/>
                    </a:lnTo>
                    <a:lnTo>
                      <a:pt x="23058" y="10253"/>
                    </a:lnTo>
                    <a:lnTo>
                      <a:pt x="23016" y="10190"/>
                    </a:lnTo>
                    <a:lnTo>
                      <a:pt x="22995" y="10065"/>
                    </a:lnTo>
                    <a:lnTo>
                      <a:pt x="22995" y="9856"/>
                    </a:lnTo>
                    <a:lnTo>
                      <a:pt x="22932" y="9835"/>
                    </a:lnTo>
                    <a:lnTo>
                      <a:pt x="22995" y="9688"/>
                    </a:lnTo>
                    <a:lnTo>
                      <a:pt x="22891" y="9667"/>
                    </a:lnTo>
                    <a:lnTo>
                      <a:pt x="22828" y="9542"/>
                    </a:lnTo>
                    <a:lnTo>
                      <a:pt x="22828" y="9416"/>
                    </a:lnTo>
                    <a:lnTo>
                      <a:pt x="22702" y="9312"/>
                    </a:lnTo>
                    <a:lnTo>
                      <a:pt x="22619" y="9144"/>
                    </a:lnTo>
                    <a:lnTo>
                      <a:pt x="22598" y="8956"/>
                    </a:lnTo>
                    <a:lnTo>
                      <a:pt x="22514" y="8830"/>
                    </a:lnTo>
                    <a:lnTo>
                      <a:pt x="22430" y="8830"/>
                    </a:lnTo>
                    <a:lnTo>
                      <a:pt x="22367" y="8851"/>
                    </a:lnTo>
                    <a:lnTo>
                      <a:pt x="22284" y="8809"/>
                    </a:lnTo>
                    <a:lnTo>
                      <a:pt x="22263" y="8642"/>
                    </a:lnTo>
                    <a:lnTo>
                      <a:pt x="22200" y="8621"/>
                    </a:lnTo>
                    <a:lnTo>
                      <a:pt x="22179" y="8537"/>
                    </a:lnTo>
                    <a:lnTo>
                      <a:pt x="22054" y="8412"/>
                    </a:lnTo>
                    <a:lnTo>
                      <a:pt x="21970" y="8370"/>
                    </a:lnTo>
                    <a:lnTo>
                      <a:pt x="22012" y="8265"/>
                    </a:lnTo>
                    <a:lnTo>
                      <a:pt x="21949" y="8119"/>
                    </a:lnTo>
                    <a:lnTo>
                      <a:pt x="22054" y="7993"/>
                    </a:lnTo>
                    <a:lnTo>
                      <a:pt x="22074" y="7805"/>
                    </a:lnTo>
                    <a:lnTo>
                      <a:pt x="22012" y="7742"/>
                    </a:lnTo>
                    <a:lnTo>
                      <a:pt x="22054" y="7638"/>
                    </a:lnTo>
                    <a:lnTo>
                      <a:pt x="21970" y="7575"/>
                    </a:lnTo>
                    <a:lnTo>
                      <a:pt x="21949" y="7638"/>
                    </a:lnTo>
                    <a:lnTo>
                      <a:pt x="21991" y="7679"/>
                    </a:lnTo>
                    <a:lnTo>
                      <a:pt x="21949" y="7763"/>
                    </a:lnTo>
                    <a:lnTo>
                      <a:pt x="21677" y="7533"/>
                    </a:lnTo>
                    <a:lnTo>
                      <a:pt x="21635" y="7366"/>
                    </a:lnTo>
                    <a:lnTo>
                      <a:pt x="21572" y="7387"/>
                    </a:lnTo>
                    <a:lnTo>
                      <a:pt x="21572" y="7470"/>
                    </a:lnTo>
                    <a:lnTo>
                      <a:pt x="21551" y="7575"/>
                    </a:lnTo>
                    <a:lnTo>
                      <a:pt x="21593" y="7763"/>
                    </a:lnTo>
                    <a:lnTo>
                      <a:pt x="21468" y="7596"/>
                    </a:lnTo>
                    <a:lnTo>
                      <a:pt x="21426" y="7659"/>
                    </a:lnTo>
                    <a:lnTo>
                      <a:pt x="21426" y="7554"/>
                    </a:lnTo>
                    <a:lnTo>
                      <a:pt x="21363" y="7470"/>
                    </a:lnTo>
                    <a:lnTo>
                      <a:pt x="21342" y="7135"/>
                    </a:lnTo>
                    <a:lnTo>
                      <a:pt x="21384" y="7115"/>
                    </a:lnTo>
                    <a:lnTo>
                      <a:pt x="21384" y="7031"/>
                    </a:lnTo>
                    <a:lnTo>
                      <a:pt x="21279" y="6947"/>
                    </a:lnTo>
                    <a:lnTo>
                      <a:pt x="21321" y="6863"/>
                    </a:lnTo>
                    <a:lnTo>
                      <a:pt x="21238" y="6801"/>
                    </a:lnTo>
                    <a:lnTo>
                      <a:pt x="21258" y="6696"/>
                    </a:lnTo>
                    <a:lnTo>
                      <a:pt x="21070" y="6529"/>
                    </a:lnTo>
                    <a:lnTo>
                      <a:pt x="21028" y="6424"/>
                    </a:lnTo>
                    <a:lnTo>
                      <a:pt x="21028" y="6299"/>
                    </a:lnTo>
                    <a:lnTo>
                      <a:pt x="21133" y="6319"/>
                    </a:lnTo>
                    <a:lnTo>
                      <a:pt x="21133" y="6194"/>
                    </a:lnTo>
                    <a:lnTo>
                      <a:pt x="21028" y="6027"/>
                    </a:lnTo>
                    <a:lnTo>
                      <a:pt x="20966" y="6068"/>
                    </a:lnTo>
                    <a:lnTo>
                      <a:pt x="20861" y="6068"/>
                    </a:lnTo>
                    <a:lnTo>
                      <a:pt x="20756" y="5880"/>
                    </a:lnTo>
                    <a:lnTo>
                      <a:pt x="20694" y="5880"/>
                    </a:lnTo>
                    <a:lnTo>
                      <a:pt x="20589" y="5796"/>
                    </a:lnTo>
                    <a:lnTo>
                      <a:pt x="20505" y="5859"/>
                    </a:lnTo>
                    <a:lnTo>
                      <a:pt x="20484" y="5796"/>
                    </a:lnTo>
                    <a:lnTo>
                      <a:pt x="20338" y="5754"/>
                    </a:lnTo>
                    <a:lnTo>
                      <a:pt x="20275" y="5817"/>
                    </a:lnTo>
                    <a:lnTo>
                      <a:pt x="20317" y="5713"/>
                    </a:lnTo>
                    <a:lnTo>
                      <a:pt x="20442" y="5692"/>
                    </a:lnTo>
                    <a:lnTo>
                      <a:pt x="20442" y="5608"/>
                    </a:lnTo>
                    <a:lnTo>
                      <a:pt x="20422" y="5545"/>
                    </a:lnTo>
                    <a:lnTo>
                      <a:pt x="20296" y="5566"/>
                    </a:lnTo>
                    <a:lnTo>
                      <a:pt x="20191" y="5545"/>
                    </a:lnTo>
                    <a:lnTo>
                      <a:pt x="20170" y="5482"/>
                    </a:lnTo>
                    <a:lnTo>
                      <a:pt x="20087" y="5482"/>
                    </a:lnTo>
                    <a:lnTo>
                      <a:pt x="19857" y="5336"/>
                    </a:lnTo>
                    <a:lnTo>
                      <a:pt x="19752" y="5127"/>
                    </a:lnTo>
                    <a:lnTo>
                      <a:pt x="19710" y="4918"/>
                    </a:lnTo>
                    <a:lnTo>
                      <a:pt x="19668" y="4771"/>
                    </a:lnTo>
                    <a:lnTo>
                      <a:pt x="19668" y="4666"/>
                    </a:lnTo>
                    <a:lnTo>
                      <a:pt x="19710" y="4646"/>
                    </a:lnTo>
                    <a:lnTo>
                      <a:pt x="19773" y="4415"/>
                    </a:lnTo>
                    <a:lnTo>
                      <a:pt x="19689" y="4122"/>
                    </a:lnTo>
                    <a:lnTo>
                      <a:pt x="19647" y="3976"/>
                    </a:lnTo>
                    <a:lnTo>
                      <a:pt x="19689" y="3934"/>
                    </a:lnTo>
                    <a:lnTo>
                      <a:pt x="19606" y="3892"/>
                    </a:lnTo>
                    <a:lnTo>
                      <a:pt x="19543" y="3892"/>
                    </a:lnTo>
                    <a:lnTo>
                      <a:pt x="19438" y="3662"/>
                    </a:lnTo>
                    <a:lnTo>
                      <a:pt x="19438" y="3369"/>
                    </a:lnTo>
                    <a:lnTo>
                      <a:pt x="19459" y="3348"/>
                    </a:lnTo>
                    <a:lnTo>
                      <a:pt x="19459" y="3265"/>
                    </a:lnTo>
                    <a:lnTo>
                      <a:pt x="19396" y="3202"/>
                    </a:lnTo>
                    <a:lnTo>
                      <a:pt x="19375" y="2846"/>
                    </a:lnTo>
                    <a:lnTo>
                      <a:pt x="19438" y="2762"/>
                    </a:lnTo>
                    <a:lnTo>
                      <a:pt x="19375" y="2637"/>
                    </a:lnTo>
                    <a:lnTo>
                      <a:pt x="19438" y="2616"/>
                    </a:lnTo>
                    <a:lnTo>
                      <a:pt x="19438" y="2532"/>
                    </a:lnTo>
                    <a:lnTo>
                      <a:pt x="19250" y="2323"/>
                    </a:lnTo>
                    <a:lnTo>
                      <a:pt x="19124" y="2260"/>
                    </a:lnTo>
                    <a:lnTo>
                      <a:pt x="19145" y="2218"/>
                    </a:lnTo>
                    <a:lnTo>
                      <a:pt x="19020" y="2093"/>
                    </a:lnTo>
                    <a:lnTo>
                      <a:pt x="18915" y="2156"/>
                    </a:lnTo>
                    <a:lnTo>
                      <a:pt x="18852" y="2114"/>
                    </a:lnTo>
                    <a:lnTo>
                      <a:pt x="18769" y="2239"/>
                    </a:lnTo>
                    <a:lnTo>
                      <a:pt x="18706" y="2239"/>
                    </a:lnTo>
                    <a:lnTo>
                      <a:pt x="18559" y="2051"/>
                    </a:lnTo>
                    <a:lnTo>
                      <a:pt x="18601" y="1988"/>
                    </a:lnTo>
                    <a:lnTo>
                      <a:pt x="18517" y="1800"/>
                    </a:lnTo>
                    <a:lnTo>
                      <a:pt x="18538" y="1591"/>
                    </a:lnTo>
                    <a:lnTo>
                      <a:pt x="18517" y="1319"/>
                    </a:lnTo>
                    <a:lnTo>
                      <a:pt x="18497" y="1361"/>
                    </a:lnTo>
                    <a:lnTo>
                      <a:pt x="18434" y="1256"/>
                    </a:lnTo>
                    <a:lnTo>
                      <a:pt x="18497" y="1151"/>
                    </a:lnTo>
                    <a:lnTo>
                      <a:pt x="18413" y="1047"/>
                    </a:lnTo>
                    <a:lnTo>
                      <a:pt x="18392" y="942"/>
                    </a:lnTo>
                    <a:lnTo>
                      <a:pt x="18329" y="900"/>
                    </a:lnTo>
                    <a:lnTo>
                      <a:pt x="18329" y="754"/>
                    </a:lnTo>
                    <a:lnTo>
                      <a:pt x="18413" y="670"/>
                    </a:lnTo>
                    <a:lnTo>
                      <a:pt x="18329" y="649"/>
                    </a:lnTo>
                    <a:lnTo>
                      <a:pt x="18225" y="670"/>
                    </a:lnTo>
                    <a:lnTo>
                      <a:pt x="18141" y="586"/>
                    </a:lnTo>
                    <a:lnTo>
                      <a:pt x="18204" y="314"/>
                    </a:lnTo>
                    <a:lnTo>
                      <a:pt x="18183" y="252"/>
                    </a:lnTo>
                    <a:lnTo>
                      <a:pt x="18120" y="105"/>
                    </a:lnTo>
                    <a:lnTo>
                      <a:pt x="18015" y="63"/>
                    </a:lnTo>
                    <a:lnTo>
                      <a:pt x="1801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283" name="Google Shape;9283;p65"/>
              <p:cNvSpPr/>
              <p:nvPr/>
            </p:nvSpPr>
            <p:spPr>
              <a:xfrm>
                <a:off x="5683950" y="3957275"/>
                <a:ext cx="54950" cy="71175"/>
              </a:xfrm>
              <a:custGeom>
                <a:avLst/>
                <a:gdLst/>
                <a:ahLst/>
                <a:cxnLst/>
                <a:rect l="l" t="t" r="r" b="b"/>
                <a:pathLst>
                  <a:path w="2198" h="2847" extrusionOk="0">
                    <a:moveTo>
                      <a:pt x="168" y="1"/>
                    </a:moveTo>
                    <a:lnTo>
                      <a:pt x="126" y="64"/>
                    </a:lnTo>
                    <a:lnTo>
                      <a:pt x="126" y="189"/>
                    </a:lnTo>
                    <a:lnTo>
                      <a:pt x="105" y="210"/>
                    </a:lnTo>
                    <a:lnTo>
                      <a:pt x="105" y="336"/>
                    </a:lnTo>
                    <a:lnTo>
                      <a:pt x="126" y="587"/>
                    </a:lnTo>
                    <a:lnTo>
                      <a:pt x="105" y="733"/>
                    </a:lnTo>
                    <a:lnTo>
                      <a:pt x="126" y="1005"/>
                    </a:lnTo>
                    <a:lnTo>
                      <a:pt x="168" y="1214"/>
                    </a:lnTo>
                    <a:lnTo>
                      <a:pt x="126" y="1361"/>
                    </a:lnTo>
                    <a:lnTo>
                      <a:pt x="189" y="1382"/>
                    </a:lnTo>
                    <a:lnTo>
                      <a:pt x="189" y="1466"/>
                    </a:lnTo>
                    <a:lnTo>
                      <a:pt x="294" y="1570"/>
                    </a:lnTo>
                    <a:lnTo>
                      <a:pt x="168" y="1570"/>
                    </a:lnTo>
                    <a:lnTo>
                      <a:pt x="64" y="1466"/>
                    </a:lnTo>
                    <a:lnTo>
                      <a:pt x="1" y="1570"/>
                    </a:lnTo>
                    <a:lnTo>
                      <a:pt x="1" y="1779"/>
                    </a:lnTo>
                    <a:lnTo>
                      <a:pt x="85" y="1842"/>
                    </a:lnTo>
                    <a:lnTo>
                      <a:pt x="64" y="1884"/>
                    </a:lnTo>
                    <a:lnTo>
                      <a:pt x="64" y="2198"/>
                    </a:lnTo>
                    <a:lnTo>
                      <a:pt x="105" y="2261"/>
                    </a:lnTo>
                    <a:lnTo>
                      <a:pt x="85" y="2303"/>
                    </a:lnTo>
                    <a:lnTo>
                      <a:pt x="105" y="2470"/>
                    </a:lnTo>
                    <a:lnTo>
                      <a:pt x="210" y="2491"/>
                    </a:lnTo>
                    <a:lnTo>
                      <a:pt x="168" y="2575"/>
                    </a:lnTo>
                    <a:lnTo>
                      <a:pt x="168" y="2700"/>
                    </a:lnTo>
                    <a:lnTo>
                      <a:pt x="210" y="2721"/>
                    </a:lnTo>
                    <a:lnTo>
                      <a:pt x="315" y="2700"/>
                    </a:lnTo>
                    <a:lnTo>
                      <a:pt x="398" y="2784"/>
                    </a:lnTo>
                    <a:lnTo>
                      <a:pt x="503" y="2637"/>
                    </a:lnTo>
                    <a:lnTo>
                      <a:pt x="503" y="2742"/>
                    </a:lnTo>
                    <a:lnTo>
                      <a:pt x="545" y="2847"/>
                    </a:lnTo>
                    <a:lnTo>
                      <a:pt x="649" y="2847"/>
                    </a:lnTo>
                    <a:lnTo>
                      <a:pt x="754" y="2700"/>
                    </a:lnTo>
                    <a:lnTo>
                      <a:pt x="796" y="2595"/>
                    </a:lnTo>
                    <a:lnTo>
                      <a:pt x="838" y="2407"/>
                    </a:lnTo>
                    <a:lnTo>
                      <a:pt x="921" y="2491"/>
                    </a:lnTo>
                    <a:lnTo>
                      <a:pt x="942" y="2428"/>
                    </a:lnTo>
                    <a:lnTo>
                      <a:pt x="1047" y="2365"/>
                    </a:lnTo>
                    <a:lnTo>
                      <a:pt x="1110" y="2219"/>
                    </a:lnTo>
                    <a:lnTo>
                      <a:pt x="1110" y="2365"/>
                    </a:lnTo>
                    <a:lnTo>
                      <a:pt x="1173" y="2386"/>
                    </a:lnTo>
                    <a:lnTo>
                      <a:pt x="1235" y="2282"/>
                    </a:lnTo>
                    <a:lnTo>
                      <a:pt x="1340" y="2261"/>
                    </a:lnTo>
                    <a:lnTo>
                      <a:pt x="1382" y="2303"/>
                    </a:lnTo>
                    <a:lnTo>
                      <a:pt x="1361" y="2407"/>
                    </a:lnTo>
                    <a:lnTo>
                      <a:pt x="1256" y="2365"/>
                    </a:lnTo>
                    <a:lnTo>
                      <a:pt x="1256" y="2512"/>
                    </a:lnTo>
                    <a:lnTo>
                      <a:pt x="1361" y="2470"/>
                    </a:lnTo>
                    <a:lnTo>
                      <a:pt x="1424" y="2491"/>
                    </a:lnTo>
                    <a:lnTo>
                      <a:pt x="1549" y="2303"/>
                    </a:lnTo>
                    <a:lnTo>
                      <a:pt x="1549" y="2219"/>
                    </a:lnTo>
                    <a:lnTo>
                      <a:pt x="1466" y="2177"/>
                    </a:lnTo>
                    <a:lnTo>
                      <a:pt x="1549" y="2072"/>
                    </a:lnTo>
                    <a:lnTo>
                      <a:pt x="1549" y="1947"/>
                    </a:lnTo>
                    <a:lnTo>
                      <a:pt x="1633" y="1947"/>
                    </a:lnTo>
                    <a:lnTo>
                      <a:pt x="1675" y="1884"/>
                    </a:lnTo>
                    <a:lnTo>
                      <a:pt x="1675" y="1633"/>
                    </a:lnTo>
                    <a:lnTo>
                      <a:pt x="1758" y="1570"/>
                    </a:lnTo>
                    <a:lnTo>
                      <a:pt x="1800" y="1466"/>
                    </a:lnTo>
                    <a:lnTo>
                      <a:pt x="1842" y="1633"/>
                    </a:lnTo>
                    <a:lnTo>
                      <a:pt x="1863" y="1696"/>
                    </a:lnTo>
                    <a:lnTo>
                      <a:pt x="1905" y="1570"/>
                    </a:lnTo>
                    <a:lnTo>
                      <a:pt x="1905" y="1466"/>
                    </a:lnTo>
                    <a:lnTo>
                      <a:pt x="1947" y="1424"/>
                    </a:lnTo>
                    <a:lnTo>
                      <a:pt x="1905" y="1256"/>
                    </a:lnTo>
                    <a:lnTo>
                      <a:pt x="1989" y="1131"/>
                    </a:lnTo>
                    <a:lnTo>
                      <a:pt x="1989" y="922"/>
                    </a:lnTo>
                    <a:lnTo>
                      <a:pt x="2093" y="796"/>
                    </a:lnTo>
                    <a:lnTo>
                      <a:pt x="2156" y="503"/>
                    </a:lnTo>
                    <a:lnTo>
                      <a:pt x="2198" y="398"/>
                    </a:lnTo>
                    <a:lnTo>
                      <a:pt x="2072" y="294"/>
                    </a:lnTo>
                    <a:lnTo>
                      <a:pt x="1947" y="294"/>
                    </a:lnTo>
                    <a:lnTo>
                      <a:pt x="1947" y="315"/>
                    </a:lnTo>
                    <a:lnTo>
                      <a:pt x="1884" y="419"/>
                    </a:lnTo>
                    <a:lnTo>
                      <a:pt x="1863" y="398"/>
                    </a:lnTo>
                    <a:lnTo>
                      <a:pt x="1800" y="398"/>
                    </a:lnTo>
                    <a:lnTo>
                      <a:pt x="1738" y="440"/>
                    </a:lnTo>
                    <a:lnTo>
                      <a:pt x="1675" y="503"/>
                    </a:lnTo>
                    <a:lnTo>
                      <a:pt x="1340" y="482"/>
                    </a:lnTo>
                    <a:lnTo>
                      <a:pt x="1256" y="524"/>
                    </a:lnTo>
                    <a:lnTo>
                      <a:pt x="1256" y="629"/>
                    </a:lnTo>
                    <a:lnTo>
                      <a:pt x="1173" y="545"/>
                    </a:lnTo>
                    <a:lnTo>
                      <a:pt x="1068" y="545"/>
                    </a:lnTo>
                    <a:lnTo>
                      <a:pt x="1005" y="608"/>
                    </a:lnTo>
                    <a:lnTo>
                      <a:pt x="901" y="524"/>
                    </a:lnTo>
                    <a:lnTo>
                      <a:pt x="733" y="398"/>
                    </a:lnTo>
                    <a:lnTo>
                      <a:pt x="524" y="294"/>
                    </a:lnTo>
                    <a:lnTo>
                      <a:pt x="524" y="106"/>
                    </a:lnTo>
                    <a:lnTo>
                      <a:pt x="482" y="168"/>
                    </a:lnTo>
                    <a:lnTo>
                      <a:pt x="440" y="210"/>
                    </a:lnTo>
                    <a:lnTo>
                      <a:pt x="377" y="126"/>
                    </a:lnTo>
                    <a:lnTo>
                      <a:pt x="273" y="85"/>
                    </a:lnTo>
                    <a:lnTo>
                      <a:pt x="1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284" name="Google Shape;9284;p65"/>
            <p:cNvGrpSpPr/>
            <p:nvPr/>
          </p:nvGrpSpPr>
          <p:grpSpPr>
            <a:xfrm>
              <a:off x="4824403" y="3421846"/>
              <a:ext cx="110132" cy="130647"/>
              <a:chOff x="5952300" y="3852150"/>
              <a:chExt cx="231225" cy="287200"/>
            </a:xfrm>
          </p:grpSpPr>
          <p:sp>
            <p:nvSpPr>
              <p:cNvPr id="9285" name="Google Shape;9285;p65"/>
              <p:cNvSpPr/>
              <p:nvPr/>
            </p:nvSpPr>
            <p:spPr>
              <a:xfrm>
                <a:off x="5952300" y="3996525"/>
                <a:ext cx="145450" cy="142825"/>
              </a:xfrm>
              <a:custGeom>
                <a:avLst/>
                <a:gdLst/>
                <a:ahLst/>
                <a:cxnLst/>
                <a:rect l="l" t="t" r="r" b="b"/>
                <a:pathLst>
                  <a:path w="5818" h="5713" extrusionOk="0">
                    <a:moveTo>
                      <a:pt x="5064" y="0"/>
                    </a:moveTo>
                    <a:lnTo>
                      <a:pt x="4918" y="105"/>
                    </a:lnTo>
                    <a:lnTo>
                      <a:pt x="4834" y="126"/>
                    </a:lnTo>
                    <a:lnTo>
                      <a:pt x="4729" y="209"/>
                    </a:lnTo>
                    <a:lnTo>
                      <a:pt x="4729" y="377"/>
                    </a:lnTo>
                    <a:lnTo>
                      <a:pt x="4625" y="628"/>
                    </a:lnTo>
                    <a:lnTo>
                      <a:pt x="4520" y="753"/>
                    </a:lnTo>
                    <a:lnTo>
                      <a:pt x="4457" y="774"/>
                    </a:lnTo>
                    <a:lnTo>
                      <a:pt x="4332" y="942"/>
                    </a:lnTo>
                    <a:lnTo>
                      <a:pt x="4290" y="1025"/>
                    </a:lnTo>
                    <a:lnTo>
                      <a:pt x="4185" y="1067"/>
                    </a:lnTo>
                    <a:lnTo>
                      <a:pt x="4081" y="1046"/>
                    </a:lnTo>
                    <a:lnTo>
                      <a:pt x="3976" y="1130"/>
                    </a:lnTo>
                    <a:lnTo>
                      <a:pt x="3934" y="1235"/>
                    </a:lnTo>
                    <a:lnTo>
                      <a:pt x="3934" y="1339"/>
                    </a:lnTo>
                    <a:lnTo>
                      <a:pt x="3892" y="1360"/>
                    </a:lnTo>
                    <a:lnTo>
                      <a:pt x="3788" y="1465"/>
                    </a:lnTo>
                    <a:lnTo>
                      <a:pt x="3788" y="1590"/>
                    </a:lnTo>
                    <a:lnTo>
                      <a:pt x="3725" y="1674"/>
                    </a:lnTo>
                    <a:lnTo>
                      <a:pt x="3704" y="1758"/>
                    </a:lnTo>
                    <a:lnTo>
                      <a:pt x="3495" y="2009"/>
                    </a:lnTo>
                    <a:lnTo>
                      <a:pt x="3286" y="2176"/>
                    </a:lnTo>
                    <a:lnTo>
                      <a:pt x="3160" y="2197"/>
                    </a:lnTo>
                    <a:lnTo>
                      <a:pt x="2993" y="2281"/>
                    </a:lnTo>
                    <a:lnTo>
                      <a:pt x="2993" y="2344"/>
                    </a:lnTo>
                    <a:lnTo>
                      <a:pt x="2888" y="2344"/>
                    </a:lnTo>
                    <a:lnTo>
                      <a:pt x="2679" y="2469"/>
                    </a:lnTo>
                    <a:lnTo>
                      <a:pt x="2512" y="2616"/>
                    </a:lnTo>
                    <a:lnTo>
                      <a:pt x="2407" y="2637"/>
                    </a:lnTo>
                    <a:lnTo>
                      <a:pt x="2198" y="2783"/>
                    </a:lnTo>
                    <a:lnTo>
                      <a:pt x="2156" y="2846"/>
                    </a:lnTo>
                    <a:lnTo>
                      <a:pt x="2219" y="2929"/>
                    </a:lnTo>
                    <a:lnTo>
                      <a:pt x="2219" y="3055"/>
                    </a:lnTo>
                    <a:lnTo>
                      <a:pt x="2114" y="2950"/>
                    </a:lnTo>
                    <a:lnTo>
                      <a:pt x="2093" y="2929"/>
                    </a:lnTo>
                    <a:lnTo>
                      <a:pt x="1988" y="2950"/>
                    </a:lnTo>
                    <a:lnTo>
                      <a:pt x="1884" y="2992"/>
                    </a:lnTo>
                    <a:lnTo>
                      <a:pt x="1821" y="2950"/>
                    </a:lnTo>
                    <a:lnTo>
                      <a:pt x="1737" y="2950"/>
                    </a:lnTo>
                    <a:lnTo>
                      <a:pt x="1570" y="3118"/>
                    </a:lnTo>
                    <a:lnTo>
                      <a:pt x="1507" y="3201"/>
                    </a:lnTo>
                    <a:lnTo>
                      <a:pt x="1361" y="3327"/>
                    </a:lnTo>
                    <a:lnTo>
                      <a:pt x="1277" y="3348"/>
                    </a:lnTo>
                    <a:lnTo>
                      <a:pt x="1172" y="3453"/>
                    </a:lnTo>
                    <a:lnTo>
                      <a:pt x="1151" y="3620"/>
                    </a:lnTo>
                    <a:lnTo>
                      <a:pt x="1110" y="3536"/>
                    </a:lnTo>
                    <a:lnTo>
                      <a:pt x="1068" y="3473"/>
                    </a:lnTo>
                    <a:lnTo>
                      <a:pt x="1005" y="3557"/>
                    </a:lnTo>
                    <a:lnTo>
                      <a:pt x="942" y="3620"/>
                    </a:lnTo>
                    <a:lnTo>
                      <a:pt x="942" y="3746"/>
                    </a:lnTo>
                    <a:lnTo>
                      <a:pt x="879" y="3787"/>
                    </a:lnTo>
                    <a:lnTo>
                      <a:pt x="838" y="3766"/>
                    </a:lnTo>
                    <a:lnTo>
                      <a:pt x="670" y="3955"/>
                    </a:lnTo>
                    <a:lnTo>
                      <a:pt x="628" y="3955"/>
                    </a:lnTo>
                    <a:lnTo>
                      <a:pt x="566" y="4038"/>
                    </a:lnTo>
                    <a:lnTo>
                      <a:pt x="566" y="4206"/>
                    </a:lnTo>
                    <a:lnTo>
                      <a:pt x="524" y="4269"/>
                    </a:lnTo>
                    <a:lnTo>
                      <a:pt x="461" y="4164"/>
                    </a:lnTo>
                    <a:lnTo>
                      <a:pt x="419" y="4164"/>
                    </a:lnTo>
                    <a:lnTo>
                      <a:pt x="377" y="4206"/>
                    </a:lnTo>
                    <a:lnTo>
                      <a:pt x="335" y="4248"/>
                    </a:lnTo>
                    <a:lnTo>
                      <a:pt x="252" y="4415"/>
                    </a:lnTo>
                    <a:lnTo>
                      <a:pt x="252" y="4478"/>
                    </a:lnTo>
                    <a:lnTo>
                      <a:pt x="335" y="4582"/>
                    </a:lnTo>
                    <a:lnTo>
                      <a:pt x="377" y="4624"/>
                    </a:lnTo>
                    <a:lnTo>
                      <a:pt x="335" y="4666"/>
                    </a:lnTo>
                    <a:lnTo>
                      <a:pt x="252" y="4666"/>
                    </a:lnTo>
                    <a:lnTo>
                      <a:pt x="126" y="4687"/>
                    </a:lnTo>
                    <a:lnTo>
                      <a:pt x="1" y="4813"/>
                    </a:lnTo>
                    <a:lnTo>
                      <a:pt x="43" y="4834"/>
                    </a:lnTo>
                    <a:lnTo>
                      <a:pt x="126" y="4834"/>
                    </a:lnTo>
                    <a:lnTo>
                      <a:pt x="43" y="4896"/>
                    </a:lnTo>
                    <a:lnTo>
                      <a:pt x="43" y="5001"/>
                    </a:lnTo>
                    <a:lnTo>
                      <a:pt x="126" y="5085"/>
                    </a:lnTo>
                    <a:lnTo>
                      <a:pt x="168" y="5106"/>
                    </a:lnTo>
                    <a:lnTo>
                      <a:pt x="315" y="5106"/>
                    </a:lnTo>
                    <a:lnTo>
                      <a:pt x="335" y="5147"/>
                    </a:lnTo>
                    <a:lnTo>
                      <a:pt x="356" y="5147"/>
                    </a:lnTo>
                    <a:lnTo>
                      <a:pt x="377" y="5085"/>
                    </a:lnTo>
                    <a:lnTo>
                      <a:pt x="440" y="5085"/>
                    </a:lnTo>
                    <a:lnTo>
                      <a:pt x="524" y="5126"/>
                    </a:lnTo>
                    <a:lnTo>
                      <a:pt x="566" y="5210"/>
                    </a:lnTo>
                    <a:lnTo>
                      <a:pt x="545" y="5252"/>
                    </a:lnTo>
                    <a:lnTo>
                      <a:pt x="587" y="5315"/>
                    </a:lnTo>
                    <a:lnTo>
                      <a:pt x="670" y="5315"/>
                    </a:lnTo>
                    <a:lnTo>
                      <a:pt x="733" y="5336"/>
                    </a:lnTo>
                    <a:lnTo>
                      <a:pt x="754" y="5461"/>
                    </a:lnTo>
                    <a:lnTo>
                      <a:pt x="859" y="5545"/>
                    </a:lnTo>
                    <a:lnTo>
                      <a:pt x="942" y="5608"/>
                    </a:lnTo>
                    <a:lnTo>
                      <a:pt x="838" y="5670"/>
                    </a:lnTo>
                    <a:lnTo>
                      <a:pt x="879" y="5670"/>
                    </a:lnTo>
                    <a:lnTo>
                      <a:pt x="1005" y="5629"/>
                    </a:lnTo>
                    <a:lnTo>
                      <a:pt x="1005" y="5670"/>
                    </a:lnTo>
                    <a:lnTo>
                      <a:pt x="1110" y="5712"/>
                    </a:lnTo>
                    <a:lnTo>
                      <a:pt x="1256" y="5670"/>
                    </a:lnTo>
                    <a:lnTo>
                      <a:pt x="1465" y="5608"/>
                    </a:lnTo>
                    <a:lnTo>
                      <a:pt x="1612" y="5461"/>
                    </a:lnTo>
                    <a:lnTo>
                      <a:pt x="1737" y="5419"/>
                    </a:lnTo>
                    <a:lnTo>
                      <a:pt x="1737" y="5357"/>
                    </a:lnTo>
                    <a:lnTo>
                      <a:pt x="1716" y="5252"/>
                    </a:lnTo>
                    <a:lnTo>
                      <a:pt x="1800" y="5315"/>
                    </a:lnTo>
                    <a:lnTo>
                      <a:pt x="1779" y="5398"/>
                    </a:lnTo>
                    <a:lnTo>
                      <a:pt x="1905" y="5336"/>
                    </a:lnTo>
                    <a:lnTo>
                      <a:pt x="1926" y="5210"/>
                    </a:lnTo>
                    <a:lnTo>
                      <a:pt x="2009" y="5106"/>
                    </a:lnTo>
                    <a:lnTo>
                      <a:pt x="2198" y="5022"/>
                    </a:lnTo>
                    <a:lnTo>
                      <a:pt x="2323" y="5022"/>
                    </a:lnTo>
                    <a:lnTo>
                      <a:pt x="2365" y="5001"/>
                    </a:lnTo>
                    <a:lnTo>
                      <a:pt x="2365" y="4959"/>
                    </a:lnTo>
                    <a:lnTo>
                      <a:pt x="2260" y="4959"/>
                    </a:lnTo>
                    <a:lnTo>
                      <a:pt x="2323" y="4938"/>
                    </a:lnTo>
                    <a:lnTo>
                      <a:pt x="2344" y="4917"/>
                    </a:lnTo>
                    <a:lnTo>
                      <a:pt x="2323" y="4896"/>
                    </a:lnTo>
                    <a:lnTo>
                      <a:pt x="2449" y="4729"/>
                    </a:lnTo>
                    <a:lnTo>
                      <a:pt x="2532" y="4582"/>
                    </a:lnTo>
                    <a:lnTo>
                      <a:pt x="2574" y="4415"/>
                    </a:lnTo>
                    <a:lnTo>
                      <a:pt x="2658" y="4310"/>
                    </a:lnTo>
                    <a:lnTo>
                      <a:pt x="2930" y="4143"/>
                    </a:lnTo>
                    <a:lnTo>
                      <a:pt x="2972" y="4038"/>
                    </a:lnTo>
                    <a:lnTo>
                      <a:pt x="2993" y="3913"/>
                    </a:lnTo>
                    <a:lnTo>
                      <a:pt x="3097" y="3746"/>
                    </a:lnTo>
                    <a:lnTo>
                      <a:pt x="3160" y="3641"/>
                    </a:lnTo>
                    <a:lnTo>
                      <a:pt x="3181" y="3536"/>
                    </a:lnTo>
                    <a:lnTo>
                      <a:pt x="3265" y="3432"/>
                    </a:lnTo>
                    <a:lnTo>
                      <a:pt x="3369" y="3369"/>
                    </a:lnTo>
                    <a:lnTo>
                      <a:pt x="3390" y="3264"/>
                    </a:lnTo>
                    <a:lnTo>
                      <a:pt x="3474" y="3348"/>
                    </a:lnTo>
                    <a:lnTo>
                      <a:pt x="3516" y="3348"/>
                    </a:lnTo>
                    <a:lnTo>
                      <a:pt x="3558" y="3243"/>
                    </a:lnTo>
                    <a:lnTo>
                      <a:pt x="3662" y="3243"/>
                    </a:lnTo>
                    <a:lnTo>
                      <a:pt x="3725" y="3222"/>
                    </a:lnTo>
                    <a:lnTo>
                      <a:pt x="3788" y="3139"/>
                    </a:lnTo>
                    <a:lnTo>
                      <a:pt x="3788" y="3034"/>
                    </a:lnTo>
                    <a:lnTo>
                      <a:pt x="3704" y="2950"/>
                    </a:lnTo>
                    <a:lnTo>
                      <a:pt x="3704" y="2950"/>
                    </a:lnTo>
                    <a:lnTo>
                      <a:pt x="3809" y="3013"/>
                    </a:lnTo>
                    <a:lnTo>
                      <a:pt x="3830" y="3139"/>
                    </a:lnTo>
                    <a:lnTo>
                      <a:pt x="3892" y="3139"/>
                    </a:lnTo>
                    <a:lnTo>
                      <a:pt x="3976" y="3118"/>
                    </a:lnTo>
                    <a:lnTo>
                      <a:pt x="3976" y="3055"/>
                    </a:lnTo>
                    <a:lnTo>
                      <a:pt x="4039" y="3013"/>
                    </a:lnTo>
                    <a:lnTo>
                      <a:pt x="4123" y="3034"/>
                    </a:lnTo>
                    <a:lnTo>
                      <a:pt x="4123" y="3097"/>
                    </a:lnTo>
                    <a:lnTo>
                      <a:pt x="4018" y="3139"/>
                    </a:lnTo>
                    <a:lnTo>
                      <a:pt x="4123" y="3139"/>
                    </a:lnTo>
                    <a:lnTo>
                      <a:pt x="4227" y="3160"/>
                    </a:lnTo>
                    <a:lnTo>
                      <a:pt x="4248" y="3118"/>
                    </a:lnTo>
                    <a:lnTo>
                      <a:pt x="4248" y="3034"/>
                    </a:lnTo>
                    <a:lnTo>
                      <a:pt x="4290" y="2992"/>
                    </a:lnTo>
                    <a:lnTo>
                      <a:pt x="4311" y="3013"/>
                    </a:lnTo>
                    <a:lnTo>
                      <a:pt x="4311" y="3139"/>
                    </a:lnTo>
                    <a:lnTo>
                      <a:pt x="4332" y="3160"/>
                    </a:lnTo>
                    <a:lnTo>
                      <a:pt x="4395" y="3118"/>
                    </a:lnTo>
                    <a:lnTo>
                      <a:pt x="4416" y="2950"/>
                    </a:lnTo>
                    <a:lnTo>
                      <a:pt x="4353" y="2867"/>
                    </a:lnTo>
                    <a:lnTo>
                      <a:pt x="4290" y="2867"/>
                    </a:lnTo>
                    <a:lnTo>
                      <a:pt x="4311" y="2825"/>
                    </a:lnTo>
                    <a:lnTo>
                      <a:pt x="4311" y="2699"/>
                    </a:lnTo>
                    <a:lnTo>
                      <a:pt x="4332" y="2511"/>
                    </a:lnTo>
                    <a:lnTo>
                      <a:pt x="4416" y="2490"/>
                    </a:lnTo>
                    <a:lnTo>
                      <a:pt x="4562" y="2427"/>
                    </a:lnTo>
                    <a:lnTo>
                      <a:pt x="4750" y="2323"/>
                    </a:lnTo>
                    <a:lnTo>
                      <a:pt x="4771" y="2260"/>
                    </a:lnTo>
                    <a:lnTo>
                      <a:pt x="4918" y="2093"/>
                    </a:lnTo>
                    <a:lnTo>
                      <a:pt x="4918" y="1988"/>
                    </a:lnTo>
                    <a:lnTo>
                      <a:pt x="5043" y="1862"/>
                    </a:lnTo>
                    <a:lnTo>
                      <a:pt x="5127" y="1883"/>
                    </a:lnTo>
                    <a:lnTo>
                      <a:pt x="5127" y="1821"/>
                    </a:lnTo>
                    <a:lnTo>
                      <a:pt x="5336" y="1632"/>
                    </a:lnTo>
                    <a:lnTo>
                      <a:pt x="5336" y="1549"/>
                    </a:lnTo>
                    <a:lnTo>
                      <a:pt x="5650" y="1277"/>
                    </a:lnTo>
                    <a:lnTo>
                      <a:pt x="5755" y="1235"/>
                    </a:lnTo>
                    <a:lnTo>
                      <a:pt x="5692" y="1214"/>
                    </a:lnTo>
                    <a:lnTo>
                      <a:pt x="5671" y="1109"/>
                    </a:lnTo>
                    <a:lnTo>
                      <a:pt x="5608" y="1005"/>
                    </a:lnTo>
                    <a:lnTo>
                      <a:pt x="5650" y="900"/>
                    </a:lnTo>
                    <a:lnTo>
                      <a:pt x="5671" y="774"/>
                    </a:lnTo>
                    <a:lnTo>
                      <a:pt x="5692" y="816"/>
                    </a:lnTo>
                    <a:lnTo>
                      <a:pt x="5797" y="649"/>
                    </a:lnTo>
                    <a:lnTo>
                      <a:pt x="5713" y="691"/>
                    </a:lnTo>
                    <a:lnTo>
                      <a:pt x="5650" y="691"/>
                    </a:lnTo>
                    <a:lnTo>
                      <a:pt x="5755" y="628"/>
                    </a:lnTo>
                    <a:lnTo>
                      <a:pt x="5817" y="502"/>
                    </a:lnTo>
                    <a:lnTo>
                      <a:pt x="5797" y="502"/>
                    </a:lnTo>
                    <a:lnTo>
                      <a:pt x="5797" y="419"/>
                    </a:lnTo>
                    <a:lnTo>
                      <a:pt x="5713" y="419"/>
                    </a:lnTo>
                    <a:lnTo>
                      <a:pt x="5650" y="544"/>
                    </a:lnTo>
                    <a:lnTo>
                      <a:pt x="5671" y="586"/>
                    </a:lnTo>
                    <a:lnTo>
                      <a:pt x="5713" y="607"/>
                    </a:lnTo>
                    <a:lnTo>
                      <a:pt x="5608" y="649"/>
                    </a:lnTo>
                    <a:lnTo>
                      <a:pt x="5566" y="607"/>
                    </a:lnTo>
                    <a:lnTo>
                      <a:pt x="5566" y="544"/>
                    </a:lnTo>
                    <a:lnTo>
                      <a:pt x="5504" y="544"/>
                    </a:lnTo>
                    <a:lnTo>
                      <a:pt x="5441" y="523"/>
                    </a:lnTo>
                    <a:lnTo>
                      <a:pt x="5378" y="586"/>
                    </a:lnTo>
                    <a:lnTo>
                      <a:pt x="5294" y="691"/>
                    </a:lnTo>
                    <a:lnTo>
                      <a:pt x="5232" y="628"/>
                    </a:lnTo>
                    <a:lnTo>
                      <a:pt x="5169" y="481"/>
                    </a:lnTo>
                    <a:lnTo>
                      <a:pt x="5232" y="440"/>
                    </a:lnTo>
                    <a:lnTo>
                      <a:pt x="5273" y="377"/>
                    </a:lnTo>
                    <a:lnTo>
                      <a:pt x="5273" y="314"/>
                    </a:lnTo>
                    <a:lnTo>
                      <a:pt x="5252" y="293"/>
                    </a:lnTo>
                    <a:lnTo>
                      <a:pt x="5273" y="251"/>
                    </a:lnTo>
                    <a:lnTo>
                      <a:pt x="5232" y="209"/>
                    </a:lnTo>
                    <a:lnTo>
                      <a:pt x="5169" y="251"/>
                    </a:lnTo>
                    <a:lnTo>
                      <a:pt x="5127" y="230"/>
                    </a:lnTo>
                    <a:lnTo>
                      <a:pt x="5064" y="188"/>
                    </a:lnTo>
                    <a:lnTo>
                      <a:pt x="5085" y="105"/>
                    </a:lnTo>
                    <a:lnTo>
                      <a:pt x="51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6" name="Google Shape;9286;p65"/>
              <p:cNvSpPr/>
              <p:nvPr/>
            </p:nvSpPr>
            <p:spPr>
              <a:xfrm>
                <a:off x="6101375" y="3852150"/>
                <a:ext cx="82150" cy="171075"/>
              </a:xfrm>
              <a:custGeom>
                <a:avLst/>
                <a:gdLst/>
                <a:ahLst/>
                <a:cxnLst/>
                <a:rect l="l" t="t" r="r" b="b"/>
                <a:pathLst>
                  <a:path w="3286" h="6843" extrusionOk="0">
                    <a:moveTo>
                      <a:pt x="880" y="0"/>
                    </a:moveTo>
                    <a:lnTo>
                      <a:pt x="796" y="21"/>
                    </a:lnTo>
                    <a:lnTo>
                      <a:pt x="650" y="21"/>
                    </a:lnTo>
                    <a:lnTo>
                      <a:pt x="650" y="42"/>
                    </a:lnTo>
                    <a:lnTo>
                      <a:pt x="733" y="126"/>
                    </a:lnTo>
                    <a:lnTo>
                      <a:pt x="859" y="440"/>
                    </a:lnTo>
                    <a:lnTo>
                      <a:pt x="859" y="544"/>
                    </a:lnTo>
                    <a:lnTo>
                      <a:pt x="859" y="733"/>
                    </a:lnTo>
                    <a:lnTo>
                      <a:pt x="796" y="774"/>
                    </a:lnTo>
                    <a:lnTo>
                      <a:pt x="754" y="774"/>
                    </a:lnTo>
                    <a:lnTo>
                      <a:pt x="754" y="795"/>
                    </a:lnTo>
                    <a:lnTo>
                      <a:pt x="796" y="1046"/>
                    </a:lnTo>
                    <a:lnTo>
                      <a:pt x="838" y="1067"/>
                    </a:lnTo>
                    <a:lnTo>
                      <a:pt x="942" y="1026"/>
                    </a:lnTo>
                    <a:lnTo>
                      <a:pt x="1047" y="1026"/>
                    </a:lnTo>
                    <a:lnTo>
                      <a:pt x="963" y="1046"/>
                    </a:lnTo>
                    <a:lnTo>
                      <a:pt x="880" y="1151"/>
                    </a:lnTo>
                    <a:lnTo>
                      <a:pt x="901" y="1277"/>
                    </a:lnTo>
                    <a:lnTo>
                      <a:pt x="984" y="1444"/>
                    </a:lnTo>
                    <a:lnTo>
                      <a:pt x="1005" y="1716"/>
                    </a:lnTo>
                    <a:lnTo>
                      <a:pt x="1005" y="1904"/>
                    </a:lnTo>
                    <a:lnTo>
                      <a:pt x="1005" y="2030"/>
                    </a:lnTo>
                    <a:lnTo>
                      <a:pt x="1068" y="2009"/>
                    </a:lnTo>
                    <a:lnTo>
                      <a:pt x="1089" y="1904"/>
                    </a:lnTo>
                    <a:lnTo>
                      <a:pt x="1068" y="1821"/>
                    </a:lnTo>
                    <a:lnTo>
                      <a:pt x="1089" y="1800"/>
                    </a:lnTo>
                    <a:lnTo>
                      <a:pt x="1152" y="1842"/>
                    </a:lnTo>
                    <a:lnTo>
                      <a:pt x="1152" y="1967"/>
                    </a:lnTo>
                    <a:lnTo>
                      <a:pt x="1194" y="1967"/>
                    </a:lnTo>
                    <a:lnTo>
                      <a:pt x="1214" y="1904"/>
                    </a:lnTo>
                    <a:lnTo>
                      <a:pt x="1194" y="1842"/>
                    </a:lnTo>
                    <a:lnTo>
                      <a:pt x="1214" y="1842"/>
                    </a:lnTo>
                    <a:lnTo>
                      <a:pt x="1256" y="1925"/>
                    </a:lnTo>
                    <a:lnTo>
                      <a:pt x="1173" y="2030"/>
                    </a:lnTo>
                    <a:lnTo>
                      <a:pt x="1152" y="2134"/>
                    </a:lnTo>
                    <a:lnTo>
                      <a:pt x="1152" y="2197"/>
                    </a:lnTo>
                    <a:lnTo>
                      <a:pt x="1110" y="2218"/>
                    </a:lnTo>
                    <a:lnTo>
                      <a:pt x="1068" y="2134"/>
                    </a:lnTo>
                    <a:lnTo>
                      <a:pt x="1005" y="2134"/>
                    </a:lnTo>
                    <a:lnTo>
                      <a:pt x="1047" y="2323"/>
                    </a:lnTo>
                    <a:lnTo>
                      <a:pt x="1110" y="2532"/>
                    </a:lnTo>
                    <a:lnTo>
                      <a:pt x="1173" y="2553"/>
                    </a:lnTo>
                    <a:lnTo>
                      <a:pt x="1194" y="2532"/>
                    </a:lnTo>
                    <a:lnTo>
                      <a:pt x="1256" y="2616"/>
                    </a:lnTo>
                    <a:lnTo>
                      <a:pt x="1256" y="2658"/>
                    </a:lnTo>
                    <a:lnTo>
                      <a:pt x="1298" y="2699"/>
                    </a:lnTo>
                    <a:lnTo>
                      <a:pt x="1194" y="2762"/>
                    </a:lnTo>
                    <a:lnTo>
                      <a:pt x="1194" y="2825"/>
                    </a:lnTo>
                    <a:lnTo>
                      <a:pt x="1214" y="2867"/>
                    </a:lnTo>
                    <a:lnTo>
                      <a:pt x="1194" y="2950"/>
                    </a:lnTo>
                    <a:lnTo>
                      <a:pt x="1110" y="3139"/>
                    </a:lnTo>
                    <a:lnTo>
                      <a:pt x="1152" y="3243"/>
                    </a:lnTo>
                    <a:lnTo>
                      <a:pt x="1089" y="3264"/>
                    </a:lnTo>
                    <a:lnTo>
                      <a:pt x="1173" y="3348"/>
                    </a:lnTo>
                    <a:lnTo>
                      <a:pt x="1152" y="3369"/>
                    </a:lnTo>
                    <a:lnTo>
                      <a:pt x="1068" y="3369"/>
                    </a:lnTo>
                    <a:lnTo>
                      <a:pt x="1005" y="3474"/>
                    </a:lnTo>
                    <a:lnTo>
                      <a:pt x="1005" y="3536"/>
                    </a:lnTo>
                    <a:lnTo>
                      <a:pt x="1068" y="3599"/>
                    </a:lnTo>
                    <a:lnTo>
                      <a:pt x="1005" y="3641"/>
                    </a:lnTo>
                    <a:lnTo>
                      <a:pt x="942" y="3641"/>
                    </a:lnTo>
                    <a:lnTo>
                      <a:pt x="880" y="3767"/>
                    </a:lnTo>
                    <a:lnTo>
                      <a:pt x="796" y="4164"/>
                    </a:lnTo>
                    <a:lnTo>
                      <a:pt x="796" y="4269"/>
                    </a:lnTo>
                    <a:lnTo>
                      <a:pt x="733" y="4331"/>
                    </a:lnTo>
                    <a:lnTo>
                      <a:pt x="629" y="4331"/>
                    </a:lnTo>
                    <a:lnTo>
                      <a:pt x="545" y="4290"/>
                    </a:lnTo>
                    <a:lnTo>
                      <a:pt x="419" y="4311"/>
                    </a:lnTo>
                    <a:lnTo>
                      <a:pt x="210" y="4415"/>
                    </a:lnTo>
                    <a:lnTo>
                      <a:pt x="106" y="4520"/>
                    </a:lnTo>
                    <a:lnTo>
                      <a:pt x="64" y="4645"/>
                    </a:lnTo>
                    <a:lnTo>
                      <a:pt x="106" y="4834"/>
                    </a:lnTo>
                    <a:lnTo>
                      <a:pt x="210" y="4917"/>
                    </a:lnTo>
                    <a:lnTo>
                      <a:pt x="357" y="5022"/>
                    </a:lnTo>
                    <a:lnTo>
                      <a:pt x="440" y="5168"/>
                    </a:lnTo>
                    <a:lnTo>
                      <a:pt x="587" y="5231"/>
                    </a:lnTo>
                    <a:lnTo>
                      <a:pt x="650" y="5273"/>
                    </a:lnTo>
                    <a:lnTo>
                      <a:pt x="670" y="5545"/>
                    </a:lnTo>
                    <a:lnTo>
                      <a:pt x="691" y="5566"/>
                    </a:lnTo>
                    <a:lnTo>
                      <a:pt x="670" y="5587"/>
                    </a:lnTo>
                    <a:lnTo>
                      <a:pt x="670" y="5733"/>
                    </a:lnTo>
                    <a:lnTo>
                      <a:pt x="629" y="5838"/>
                    </a:lnTo>
                    <a:lnTo>
                      <a:pt x="378" y="6110"/>
                    </a:lnTo>
                    <a:lnTo>
                      <a:pt x="231" y="6277"/>
                    </a:lnTo>
                    <a:lnTo>
                      <a:pt x="43" y="6424"/>
                    </a:lnTo>
                    <a:lnTo>
                      <a:pt x="1" y="6508"/>
                    </a:lnTo>
                    <a:lnTo>
                      <a:pt x="22" y="6549"/>
                    </a:lnTo>
                    <a:lnTo>
                      <a:pt x="126" y="6591"/>
                    </a:lnTo>
                    <a:lnTo>
                      <a:pt x="147" y="6528"/>
                    </a:lnTo>
                    <a:lnTo>
                      <a:pt x="210" y="6528"/>
                    </a:lnTo>
                    <a:lnTo>
                      <a:pt x="210" y="6612"/>
                    </a:lnTo>
                    <a:lnTo>
                      <a:pt x="210" y="6675"/>
                    </a:lnTo>
                    <a:lnTo>
                      <a:pt x="231" y="6696"/>
                    </a:lnTo>
                    <a:lnTo>
                      <a:pt x="273" y="6675"/>
                    </a:lnTo>
                    <a:lnTo>
                      <a:pt x="315" y="6717"/>
                    </a:lnTo>
                    <a:lnTo>
                      <a:pt x="315" y="6800"/>
                    </a:lnTo>
                    <a:lnTo>
                      <a:pt x="336" y="6842"/>
                    </a:lnTo>
                    <a:lnTo>
                      <a:pt x="419" y="6821"/>
                    </a:lnTo>
                    <a:lnTo>
                      <a:pt x="629" y="6675"/>
                    </a:lnTo>
                    <a:lnTo>
                      <a:pt x="796" y="6528"/>
                    </a:lnTo>
                    <a:lnTo>
                      <a:pt x="984" y="6361"/>
                    </a:lnTo>
                    <a:lnTo>
                      <a:pt x="1152" y="6173"/>
                    </a:lnTo>
                    <a:lnTo>
                      <a:pt x="1319" y="5901"/>
                    </a:lnTo>
                    <a:lnTo>
                      <a:pt x="1424" y="5859"/>
                    </a:lnTo>
                    <a:lnTo>
                      <a:pt x="1507" y="5859"/>
                    </a:lnTo>
                    <a:lnTo>
                      <a:pt x="1570" y="5775"/>
                    </a:lnTo>
                    <a:lnTo>
                      <a:pt x="1570" y="5691"/>
                    </a:lnTo>
                    <a:lnTo>
                      <a:pt x="1612" y="5650"/>
                    </a:lnTo>
                    <a:lnTo>
                      <a:pt x="1717" y="5587"/>
                    </a:lnTo>
                    <a:lnTo>
                      <a:pt x="1800" y="5357"/>
                    </a:lnTo>
                    <a:lnTo>
                      <a:pt x="1905" y="5210"/>
                    </a:lnTo>
                    <a:lnTo>
                      <a:pt x="1905" y="5147"/>
                    </a:lnTo>
                    <a:lnTo>
                      <a:pt x="1989" y="5106"/>
                    </a:lnTo>
                    <a:lnTo>
                      <a:pt x="1884" y="4980"/>
                    </a:lnTo>
                    <a:lnTo>
                      <a:pt x="1717" y="4980"/>
                    </a:lnTo>
                    <a:lnTo>
                      <a:pt x="1800" y="4938"/>
                    </a:lnTo>
                    <a:lnTo>
                      <a:pt x="1884" y="4917"/>
                    </a:lnTo>
                    <a:lnTo>
                      <a:pt x="2114" y="4624"/>
                    </a:lnTo>
                    <a:lnTo>
                      <a:pt x="2240" y="4603"/>
                    </a:lnTo>
                    <a:lnTo>
                      <a:pt x="2428" y="4624"/>
                    </a:lnTo>
                    <a:lnTo>
                      <a:pt x="2512" y="4624"/>
                    </a:lnTo>
                    <a:lnTo>
                      <a:pt x="2512" y="4708"/>
                    </a:lnTo>
                    <a:lnTo>
                      <a:pt x="2512" y="4792"/>
                    </a:lnTo>
                    <a:lnTo>
                      <a:pt x="2616" y="4708"/>
                    </a:lnTo>
                    <a:lnTo>
                      <a:pt x="2679" y="4645"/>
                    </a:lnTo>
                    <a:lnTo>
                      <a:pt x="2533" y="4603"/>
                    </a:lnTo>
                    <a:lnTo>
                      <a:pt x="2554" y="4499"/>
                    </a:lnTo>
                    <a:lnTo>
                      <a:pt x="2637" y="4311"/>
                    </a:lnTo>
                    <a:lnTo>
                      <a:pt x="2679" y="4227"/>
                    </a:lnTo>
                    <a:lnTo>
                      <a:pt x="2784" y="4227"/>
                    </a:lnTo>
                    <a:lnTo>
                      <a:pt x="2826" y="4290"/>
                    </a:lnTo>
                    <a:lnTo>
                      <a:pt x="2867" y="4227"/>
                    </a:lnTo>
                    <a:lnTo>
                      <a:pt x="2930" y="4122"/>
                    </a:lnTo>
                    <a:lnTo>
                      <a:pt x="3077" y="3892"/>
                    </a:lnTo>
                    <a:lnTo>
                      <a:pt x="3077" y="3808"/>
                    </a:lnTo>
                    <a:lnTo>
                      <a:pt x="3077" y="3746"/>
                    </a:lnTo>
                    <a:lnTo>
                      <a:pt x="3098" y="3599"/>
                    </a:lnTo>
                    <a:lnTo>
                      <a:pt x="3202" y="3495"/>
                    </a:lnTo>
                    <a:lnTo>
                      <a:pt x="3286" y="3453"/>
                    </a:lnTo>
                    <a:lnTo>
                      <a:pt x="3286" y="3411"/>
                    </a:lnTo>
                    <a:lnTo>
                      <a:pt x="3160" y="3369"/>
                    </a:lnTo>
                    <a:lnTo>
                      <a:pt x="3098" y="3285"/>
                    </a:lnTo>
                    <a:lnTo>
                      <a:pt x="3139" y="3285"/>
                    </a:lnTo>
                    <a:lnTo>
                      <a:pt x="3160" y="3243"/>
                    </a:lnTo>
                    <a:lnTo>
                      <a:pt x="3035" y="3222"/>
                    </a:lnTo>
                    <a:lnTo>
                      <a:pt x="2888" y="3327"/>
                    </a:lnTo>
                    <a:lnTo>
                      <a:pt x="2679" y="3536"/>
                    </a:lnTo>
                    <a:lnTo>
                      <a:pt x="2554" y="3536"/>
                    </a:lnTo>
                    <a:lnTo>
                      <a:pt x="2470" y="3578"/>
                    </a:lnTo>
                    <a:lnTo>
                      <a:pt x="2365" y="3536"/>
                    </a:lnTo>
                    <a:lnTo>
                      <a:pt x="2135" y="3285"/>
                    </a:lnTo>
                    <a:lnTo>
                      <a:pt x="2051" y="3285"/>
                    </a:lnTo>
                    <a:lnTo>
                      <a:pt x="1989" y="3181"/>
                    </a:lnTo>
                    <a:lnTo>
                      <a:pt x="1947" y="3118"/>
                    </a:lnTo>
                    <a:lnTo>
                      <a:pt x="2010" y="3034"/>
                    </a:lnTo>
                    <a:lnTo>
                      <a:pt x="2030" y="2888"/>
                    </a:lnTo>
                    <a:lnTo>
                      <a:pt x="1926" y="2720"/>
                    </a:lnTo>
                    <a:lnTo>
                      <a:pt x="1926" y="2637"/>
                    </a:lnTo>
                    <a:lnTo>
                      <a:pt x="1905" y="2595"/>
                    </a:lnTo>
                    <a:lnTo>
                      <a:pt x="1905" y="2448"/>
                    </a:lnTo>
                    <a:lnTo>
                      <a:pt x="1947" y="2365"/>
                    </a:lnTo>
                    <a:lnTo>
                      <a:pt x="1884" y="2365"/>
                    </a:lnTo>
                    <a:lnTo>
                      <a:pt x="1884" y="2239"/>
                    </a:lnTo>
                    <a:lnTo>
                      <a:pt x="1842" y="2176"/>
                    </a:lnTo>
                    <a:lnTo>
                      <a:pt x="1800" y="2197"/>
                    </a:lnTo>
                    <a:lnTo>
                      <a:pt x="1717" y="2134"/>
                    </a:lnTo>
                    <a:lnTo>
                      <a:pt x="1675" y="2197"/>
                    </a:lnTo>
                    <a:lnTo>
                      <a:pt x="1779" y="2281"/>
                    </a:lnTo>
                    <a:lnTo>
                      <a:pt x="1738" y="2365"/>
                    </a:lnTo>
                    <a:lnTo>
                      <a:pt x="1779" y="2427"/>
                    </a:lnTo>
                    <a:lnTo>
                      <a:pt x="1696" y="2511"/>
                    </a:lnTo>
                    <a:lnTo>
                      <a:pt x="1696" y="2595"/>
                    </a:lnTo>
                    <a:lnTo>
                      <a:pt x="1779" y="2699"/>
                    </a:lnTo>
                    <a:lnTo>
                      <a:pt x="1779" y="2741"/>
                    </a:lnTo>
                    <a:lnTo>
                      <a:pt x="1675" y="2762"/>
                    </a:lnTo>
                    <a:lnTo>
                      <a:pt x="1612" y="2720"/>
                    </a:lnTo>
                    <a:lnTo>
                      <a:pt x="1591" y="2616"/>
                    </a:lnTo>
                    <a:lnTo>
                      <a:pt x="1486" y="2595"/>
                    </a:lnTo>
                    <a:lnTo>
                      <a:pt x="1486" y="2532"/>
                    </a:lnTo>
                    <a:lnTo>
                      <a:pt x="1382" y="2511"/>
                    </a:lnTo>
                    <a:lnTo>
                      <a:pt x="1319" y="2511"/>
                    </a:lnTo>
                    <a:lnTo>
                      <a:pt x="1298" y="2448"/>
                    </a:lnTo>
                    <a:lnTo>
                      <a:pt x="1403" y="2406"/>
                    </a:lnTo>
                    <a:lnTo>
                      <a:pt x="1424" y="2323"/>
                    </a:lnTo>
                    <a:lnTo>
                      <a:pt x="1319" y="2239"/>
                    </a:lnTo>
                    <a:lnTo>
                      <a:pt x="1403" y="2114"/>
                    </a:lnTo>
                    <a:lnTo>
                      <a:pt x="1486" y="2093"/>
                    </a:lnTo>
                    <a:lnTo>
                      <a:pt x="1507" y="1988"/>
                    </a:lnTo>
                    <a:lnTo>
                      <a:pt x="1486" y="1904"/>
                    </a:lnTo>
                    <a:lnTo>
                      <a:pt x="1507" y="1821"/>
                    </a:lnTo>
                    <a:lnTo>
                      <a:pt x="1466" y="1758"/>
                    </a:lnTo>
                    <a:lnTo>
                      <a:pt x="1486" y="1611"/>
                    </a:lnTo>
                    <a:lnTo>
                      <a:pt x="1361" y="1507"/>
                    </a:lnTo>
                    <a:lnTo>
                      <a:pt x="1361" y="1465"/>
                    </a:lnTo>
                    <a:lnTo>
                      <a:pt x="1424" y="1507"/>
                    </a:lnTo>
                    <a:lnTo>
                      <a:pt x="1528" y="1486"/>
                    </a:lnTo>
                    <a:lnTo>
                      <a:pt x="1570" y="1360"/>
                    </a:lnTo>
                    <a:lnTo>
                      <a:pt x="1591" y="1318"/>
                    </a:lnTo>
                    <a:lnTo>
                      <a:pt x="1591" y="1151"/>
                    </a:lnTo>
                    <a:lnTo>
                      <a:pt x="1570" y="1026"/>
                    </a:lnTo>
                    <a:lnTo>
                      <a:pt x="1570" y="921"/>
                    </a:lnTo>
                    <a:lnTo>
                      <a:pt x="1507" y="942"/>
                    </a:lnTo>
                    <a:lnTo>
                      <a:pt x="1382" y="984"/>
                    </a:lnTo>
                    <a:lnTo>
                      <a:pt x="1277" y="879"/>
                    </a:lnTo>
                    <a:lnTo>
                      <a:pt x="1361" y="837"/>
                    </a:lnTo>
                    <a:lnTo>
                      <a:pt x="1277" y="774"/>
                    </a:lnTo>
                    <a:lnTo>
                      <a:pt x="1214" y="754"/>
                    </a:lnTo>
                    <a:lnTo>
                      <a:pt x="1277" y="712"/>
                    </a:lnTo>
                    <a:lnTo>
                      <a:pt x="1361" y="649"/>
                    </a:lnTo>
                    <a:lnTo>
                      <a:pt x="1361" y="607"/>
                    </a:lnTo>
                    <a:lnTo>
                      <a:pt x="1256" y="565"/>
                    </a:lnTo>
                    <a:lnTo>
                      <a:pt x="1173" y="502"/>
                    </a:lnTo>
                    <a:lnTo>
                      <a:pt x="1089" y="544"/>
                    </a:lnTo>
                    <a:lnTo>
                      <a:pt x="1089" y="440"/>
                    </a:lnTo>
                    <a:lnTo>
                      <a:pt x="1110" y="440"/>
                    </a:lnTo>
                    <a:lnTo>
                      <a:pt x="1173" y="356"/>
                    </a:lnTo>
                    <a:lnTo>
                      <a:pt x="1110" y="356"/>
                    </a:lnTo>
                    <a:lnTo>
                      <a:pt x="1047" y="398"/>
                    </a:lnTo>
                    <a:lnTo>
                      <a:pt x="1047" y="461"/>
                    </a:lnTo>
                    <a:lnTo>
                      <a:pt x="1005" y="544"/>
                    </a:lnTo>
                    <a:lnTo>
                      <a:pt x="942" y="523"/>
                    </a:lnTo>
                    <a:lnTo>
                      <a:pt x="963" y="419"/>
                    </a:lnTo>
                    <a:lnTo>
                      <a:pt x="901" y="335"/>
                    </a:lnTo>
                    <a:lnTo>
                      <a:pt x="880" y="209"/>
                    </a:lnTo>
                    <a:lnTo>
                      <a:pt x="880" y="105"/>
                    </a:lnTo>
                    <a:lnTo>
                      <a:pt x="880" y="42"/>
                    </a:lnTo>
                    <a:lnTo>
                      <a:pt x="942" y="42"/>
                    </a:lnTo>
                    <a:lnTo>
                      <a:pt x="88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287" name="Google Shape;9287;p65"/>
            <p:cNvSpPr/>
            <p:nvPr/>
          </p:nvSpPr>
          <p:spPr>
            <a:xfrm>
              <a:off x="3608564" y="2619698"/>
              <a:ext cx="60550" cy="35232"/>
            </a:xfrm>
            <a:custGeom>
              <a:avLst/>
              <a:gdLst/>
              <a:ahLst/>
              <a:cxnLst/>
              <a:rect l="l" t="t" r="r" b="b"/>
              <a:pathLst>
                <a:path w="5085" h="3098" extrusionOk="0">
                  <a:moveTo>
                    <a:pt x="900" y="1"/>
                  </a:moveTo>
                  <a:lnTo>
                    <a:pt x="733" y="22"/>
                  </a:lnTo>
                  <a:lnTo>
                    <a:pt x="733" y="64"/>
                  </a:lnTo>
                  <a:lnTo>
                    <a:pt x="775" y="126"/>
                  </a:lnTo>
                  <a:lnTo>
                    <a:pt x="837" y="126"/>
                  </a:lnTo>
                  <a:lnTo>
                    <a:pt x="858" y="64"/>
                  </a:lnTo>
                  <a:lnTo>
                    <a:pt x="942" y="64"/>
                  </a:lnTo>
                  <a:lnTo>
                    <a:pt x="984" y="126"/>
                  </a:lnTo>
                  <a:lnTo>
                    <a:pt x="1088" y="147"/>
                  </a:lnTo>
                  <a:lnTo>
                    <a:pt x="1047" y="210"/>
                  </a:lnTo>
                  <a:lnTo>
                    <a:pt x="942" y="168"/>
                  </a:lnTo>
                  <a:lnTo>
                    <a:pt x="837" y="168"/>
                  </a:lnTo>
                  <a:lnTo>
                    <a:pt x="858" y="231"/>
                  </a:lnTo>
                  <a:lnTo>
                    <a:pt x="1005" y="315"/>
                  </a:lnTo>
                  <a:lnTo>
                    <a:pt x="1109" y="440"/>
                  </a:lnTo>
                  <a:lnTo>
                    <a:pt x="1088" y="524"/>
                  </a:lnTo>
                  <a:lnTo>
                    <a:pt x="1047" y="545"/>
                  </a:lnTo>
                  <a:lnTo>
                    <a:pt x="1047" y="461"/>
                  </a:lnTo>
                  <a:lnTo>
                    <a:pt x="900" y="377"/>
                  </a:lnTo>
                  <a:lnTo>
                    <a:pt x="837" y="461"/>
                  </a:lnTo>
                  <a:lnTo>
                    <a:pt x="775" y="440"/>
                  </a:lnTo>
                  <a:lnTo>
                    <a:pt x="796" y="356"/>
                  </a:lnTo>
                  <a:lnTo>
                    <a:pt x="691" y="252"/>
                  </a:lnTo>
                  <a:lnTo>
                    <a:pt x="586" y="210"/>
                  </a:lnTo>
                  <a:lnTo>
                    <a:pt x="524" y="252"/>
                  </a:lnTo>
                  <a:lnTo>
                    <a:pt x="586" y="356"/>
                  </a:lnTo>
                  <a:lnTo>
                    <a:pt x="565" y="419"/>
                  </a:lnTo>
                  <a:lnTo>
                    <a:pt x="524" y="315"/>
                  </a:lnTo>
                  <a:lnTo>
                    <a:pt x="419" y="273"/>
                  </a:lnTo>
                  <a:lnTo>
                    <a:pt x="377" y="356"/>
                  </a:lnTo>
                  <a:lnTo>
                    <a:pt x="461" y="440"/>
                  </a:lnTo>
                  <a:lnTo>
                    <a:pt x="524" y="482"/>
                  </a:lnTo>
                  <a:lnTo>
                    <a:pt x="565" y="545"/>
                  </a:lnTo>
                  <a:lnTo>
                    <a:pt x="461" y="482"/>
                  </a:lnTo>
                  <a:lnTo>
                    <a:pt x="356" y="545"/>
                  </a:lnTo>
                  <a:lnTo>
                    <a:pt x="419" y="608"/>
                  </a:lnTo>
                  <a:lnTo>
                    <a:pt x="565" y="670"/>
                  </a:lnTo>
                  <a:lnTo>
                    <a:pt x="482" y="670"/>
                  </a:lnTo>
                  <a:lnTo>
                    <a:pt x="461" y="733"/>
                  </a:lnTo>
                  <a:lnTo>
                    <a:pt x="482" y="775"/>
                  </a:lnTo>
                  <a:lnTo>
                    <a:pt x="461" y="775"/>
                  </a:lnTo>
                  <a:lnTo>
                    <a:pt x="272" y="649"/>
                  </a:lnTo>
                  <a:lnTo>
                    <a:pt x="231" y="608"/>
                  </a:lnTo>
                  <a:lnTo>
                    <a:pt x="168" y="670"/>
                  </a:lnTo>
                  <a:lnTo>
                    <a:pt x="252" y="796"/>
                  </a:lnTo>
                  <a:lnTo>
                    <a:pt x="314" y="880"/>
                  </a:lnTo>
                  <a:lnTo>
                    <a:pt x="252" y="900"/>
                  </a:lnTo>
                  <a:lnTo>
                    <a:pt x="147" y="775"/>
                  </a:lnTo>
                  <a:lnTo>
                    <a:pt x="63" y="754"/>
                  </a:lnTo>
                  <a:lnTo>
                    <a:pt x="0" y="859"/>
                  </a:lnTo>
                  <a:lnTo>
                    <a:pt x="126" y="900"/>
                  </a:lnTo>
                  <a:lnTo>
                    <a:pt x="231" y="1005"/>
                  </a:lnTo>
                  <a:lnTo>
                    <a:pt x="356" y="1047"/>
                  </a:lnTo>
                  <a:lnTo>
                    <a:pt x="440" y="942"/>
                  </a:lnTo>
                  <a:lnTo>
                    <a:pt x="565" y="900"/>
                  </a:lnTo>
                  <a:lnTo>
                    <a:pt x="628" y="796"/>
                  </a:lnTo>
                  <a:lnTo>
                    <a:pt x="649" y="859"/>
                  </a:lnTo>
                  <a:lnTo>
                    <a:pt x="649" y="900"/>
                  </a:lnTo>
                  <a:lnTo>
                    <a:pt x="691" y="900"/>
                  </a:lnTo>
                  <a:lnTo>
                    <a:pt x="775" y="880"/>
                  </a:lnTo>
                  <a:lnTo>
                    <a:pt x="796" y="984"/>
                  </a:lnTo>
                  <a:lnTo>
                    <a:pt x="858" y="984"/>
                  </a:lnTo>
                  <a:lnTo>
                    <a:pt x="942" y="900"/>
                  </a:lnTo>
                  <a:lnTo>
                    <a:pt x="963" y="859"/>
                  </a:lnTo>
                  <a:lnTo>
                    <a:pt x="984" y="963"/>
                  </a:lnTo>
                  <a:lnTo>
                    <a:pt x="1005" y="963"/>
                  </a:lnTo>
                  <a:lnTo>
                    <a:pt x="1151" y="859"/>
                  </a:lnTo>
                  <a:lnTo>
                    <a:pt x="1109" y="900"/>
                  </a:lnTo>
                  <a:lnTo>
                    <a:pt x="1088" y="1005"/>
                  </a:lnTo>
                  <a:lnTo>
                    <a:pt x="1151" y="1047"/>
                  </a:lnTo>
                  <a:lnTo>
                    <a:pt x="1214" y="984"/>
                  </a:lnTo>
                  <a:lnTo>
                    <a:pt x="1360" y="1068"/>
                  </a:lnTo>
                  <a:lnTo>
                    <a:pt x="1277" y="1089"/>
                  </a:lnTo>
                  <a:lnTo>
                    <a:pt x="1193" y="1089"/>
                  </a:lnTo>
                  <a:lnTo>
                    <a:pt x="1109" y="1131"/>
                  </a:lnTo>
                  <a:lnTo>
                    <a:pt x="1047" y="1131"/>
                  </a:lnTo>
                  <a:lnTo>
                    <a:pt x="879" y="1214"/>
                  </a:lnTo>
                  <a:lnTo>
                    <a:pt x="879" y="1256"/>
                  </a:lnTo>
                  <a:lnTo>
                    <a:pt x="1068" y="1298"/>
                  </a:lnTo>
                  <a:lnTo>
                    <a:pt x="1172" y="1298"/>
                  </a:lnTo>
                  <a:lnTo>
                    <a:pt x="1214" y="1214"/>
                  </a:lnTo>
                  <a:lnTo>
                    <a:pt x="1277" y="1193"/>
                  </a:lnTo>
                  <a:lnTo>
                    <a:pt x="1277" y="1298"/>
                  </a:lnTo>
                  <a:lnTo>
                    <a:pt x="1193" y="1382"/>
                  </a:lnTo>
                  <a:lnTo>
                    <a:pt x="1005" y="1403"/>
                  </a:lnTo>
                  <a:lnTo>
                    <a:pt x="942" y="1382"/>
                  </a:lnTo>
                  <a:lnTo>
                    <a:pt x="858" y="1486"/>
                  </a:lnTo>
                  <a:lnTo>
                    <a:pt x="796" y="1403"/>
                  </a:lnTo>
                  <a:lnTo>
                    <a:pt x="775" y="1382"/>
                  </a:lnTo>
                  <a:lnTo>
                    <a:pt x="775" y="1319"/>
                  </a:lnTo>
                  <a:lnTo>
                    <a:pt x="691" y="1319"/>
                  </a:lnTo>
                  <a:lnTo>
                    <a:pt x="691" y="1361"/>
                  </a:lnTo>
                  <a:lnTo>
                    <a:pt x="691" y="1382"/>
                  </a:lnTo>
                  <a:lnTo>
                    <a:pt x="628" y="1465"/>
                  </a:lnTo>
                  <a:lnTo>
                    <a:pt x="544" y="1403"/>
                  </a:lnTo>
                  <a:lnTo>
                    <a:pt x="461" y="1424"/>
                  </a:lnTo>
                  <a:lnTo>
                    <a:pt x="356" y="1486"/>
                  </a:lnTo>
                  <a:lnTo>
                    <a:pt x="252" y="1424"/>
                  </a:lnTo>
                  <a:lnTo>
                    <a:pt x="168" y="1465"/>
                  </a:lnTo>
                  <a:lnTo>
                    <a:pt x="126" y="1465"/>
                  </a:lnTo>
                  <a:lnTo>
                    <a:pt x="168" y="1591"/>
                  </a:lnTo>
                  <a:lnTo>
                    <a:pt x="231" y="1654"/>
                  </a:lnTo>
                  <a:lnTo>
                    <a:pt x="377" y="1696"/>
                  </a:lnTo>
                  <a:lnTo>
                    <a:pt x="377" y="1633"/>
                  </a:lnTo>
                  <a:lnTo>
                    <a:pt x="565" y="1696"/>
                  </a:lnTo>
                  <a:lnTo>
                    <a:pt x="900" y="1696"/>
                  </a:lnTo>
                  <a:lnTo>
                    <a:pt x="900" y="1737"/>
                  </a:lnTo>
                  <a:lnTo>
                    <a:pt x="837" y="1800"/>
                  </a:lnTo>
                  <a:lnTo>
                    <a:pt x="837" y="1842"/>
                  </a:lnTo>
                  <a:lnTo>
                    <a:pt x="942" y="1926"/>
                  </a:lnTo>
                  <a:lnTo>
                    <a:pt x="963" y="2009"/>
                  </a:lnTo>
                  <a:lnTo>
                    <a:pt x="1005" y="2009"/>
                  </a:lnTo>
                  <a:lnTo>
                    <a:pt x="1172" y="1905"/>
                  </a:lnTo>
                  <a:lnTo>
                    <a:pt x="1151" y="1988"/>
                  </a:lnTo>
                  <a:lnTo>
                    <a:pt x="1047" y="2030"/>
                  </a:lnTo>
                  <a:lnTo>
                    <a:pt x="984" y="2135"/>
                  </a:lnTo>
                  <a:lnTo>
                    <a:pt x="1068" y="2177"/>
                  </a:lnTo>
                  <a:lnTo>
                    <a:pt x="1214" y="2051"/>
                  </a:lnTo>
                  <a:lnTo>
                    <a:pt x="1360" y="2114"/>
                  </a:lnTo>
                  <a:lnTo>
                    <a:pt x="1381" y="2156"/>
                  </a:lnTo>
                  <a:lnTo>
                    <a:pt x="1298" y="2114"/>
                  </a:lnTo>
                  <a:lnTo>
                    <a:pt x="1193" y="2156"/>
                  </a:lnTo>
                  <a:lnTo>
                    <a:pt x="1109" y="2240"/>
                  </a:lnTo>
                  <a:lnTo>
                    <a:pt x="984" y="2240"/>
                  </a:lnTo>
                  <a:lnTo>
                    <a:pt x="984" y="2323"/>
                  </a:lnTo>
                  <a:lnTo>
                    <a:pt x="942" y="2365"/>
                  </a:lnTo>
                  <a:lnTo>
                    <a:pt x="879" y="2365"/>
                  </a:lnTo>
                  <a:lnTo>
                    <a:pt x="796" y="2407"/>
                  </a:lnTo>
                  <a:lnTo>
                    <a:pt x="775" y="2344"/>
                  </a:lnTo>
                  <a:lnTo>
                    <a:pt x="670" y="2261"/>
                  </a:lnTo>
                  <a:lnTo>
                    <a:pt x="670" y="2323"/>
                  </a:lnTo>
                  <a:lnTo>
                    <a:pt x="628" y="2323"/>
                  </a:lnTo>
                  <a:lnTo>
                    <a:pt x="649" y="2449"/>
                  </a:lnTo>
                  <a:lnTo>
                    <a:pt x="691" y="2470"/>
                  </a:lnTo>
                  <a:lnTo>
                    <a:pt x="670" y="2512"/>
                  </a:lnTo>
                  <a:lnTo>
                    <a:pt x="649" y="2700"/>
                  </a:lnTo>
                  <a:lnTo>
                    <a:pt x="775" y="2679"/>
                  </a:lnTo>
                  <a:lnTo>
                    <a:pt x="837" y="2658"/>
                  </a:lnTo>
                  <a:lnTo>
                    <a:pt x="900" y="2700"/>
                  </a:lnTo>
                  <a:lnTo>
                    <a:pt x="1088" y="2742"/>
                  </a:lnTo>
                  <a:lnTo>
                    <a:pt x="1214" y="2637"/>
                  </a:lnTo>
                  <a:lnTo>
                    <a:pt x="1360" y="2679"/>
                  </a:lnTo>
                  <a:lnTo>
                    <a:pt x="1423" y="2637"/>
                  </a:lnTo>
                  <a:lnTo>
                    <a:pt x="1465" y="2679"/>
                  </a:lnTo>
                  <a:lnTo>
                    <a:pt x="1528" y="2700"/>
                  </a:lnTo>
                  <a:lnTo>
                    <a:pt x="1632" y="2679"/>
                  </a:lnTo>
                  <a:lnTo>
                    <a:pt x="1632" y="2784"/>
                  </a:lnTo>
                  <a:lnTo>
                    <a:pt x="1779" y="2930"/>
                  </a:lnTo>
                  <a:lnTo>
                    <a:pt x="1842" y="2972"/>
                  </a:lnTo>
                  <a:lnTo>
                    <a:pt x="1946" y="2888"/>
                  </a:lnTo>
                  <a:lnTo>
                    <a:pt x="2051" y="2888"/>
                  </a:lnTo>
                  <a:lnTo>
                    <a:pt x="2239" y="3077"/>
                  </a:lnTo>
                  <a:lnTo>
                    <a:pt x="2469" y="3077"/>
                  </a:lnTo>
                  <a:lnTo>
                    <a:pt x="2574" y="3097"/>
                  </a:lnTo>
                  <a:lnTo>
                    <a:pt x="2741" y="3056"/>
                  </a:lnTo>
                  <a:lnTo>
                    <a:pt x="2721" y="2951"/>
                  </a:lnTo>
                  <a:lnTo>
                    <a:pt x="2741" y="2867"/>
                  </a:lnTo>
                  <a:lnTo>
                    <a:pt x="2762" y="2951"/>
                  </a:lnTo>
                  <a:lnTo>
                    <a:pt x="2888" y="2972"/>
                  </a:lnTo>
                  <a:lnTo>
                    <a:pt x="3034" y="2867"/>
                  </a:lnTo>
                  <a:lnTo>
                    <a:pt x="3034" y="2700"/>
                  </a:lnTo>
                  <a:lnTo>
                    <a:pt x="3181" y="2700"/>
                  </a:lnTo>
                  <a:lnTo>
                    <a:pt x="3139" y="2763"/>
                  </a:lnTo>
                  <a:lnTo>
                    <a:pt x="3181" y="2846"/>
                  </a:lnTo>
                  <a:lnTo>
                    <a:pt x="3202" y="2763"/>
                  </a:lnTo>
                  <a:lnTo>
                    <a:pt x="3306" y="2763"/>
                  </a:lnTo>
                  <a:lnTo>
                    <a:pt x="3411" y="2637"/>
                  </a:lnTo>
                  <a:lnTo>
                    <a:pt x="3474" y="2658"/>
                  </a:lnTo>
                  <a:lnTo>
                    <a:pt x="3495" y="2637"/>
                  </a:lnTo>
                  <a:lnTo>
                    <a:pt x="3599" y="2658"/>
                  </a:lnTo>
                  <a:lnTo>
                    <a:pt x="3599" y="2679"/>
                  </a:lnTo>
                  <a:lnTo>
                    <a:pt x="3662" y="2658"/>
                  </a:lnTo>
                  <a:lnTo>
                    <a:pt x="3892" y="2449"/>
                  </a:lnTo>
                  <a:lnTo>
                    <a:pt x="3976" y="2323"/>
                  </a:lnTo>
                  <a:lnTo>
                    <a:pt x="4248" y="2261"/>
                  </a:lnTo>
                  <a:lnTo>
                    <a:pt x="4332" y="2177"/>
                  </a:lnTo>
                  <a:lnTo>
                    <a:pt x="4290" y="2135"/>
                  </a:lnTo>
                  <a:lnTo>
                    <a:pt x="4311" y="2051"/>
                  </a:lnTo>
                  <a:lnTo>
                    <a:pt x="4353" y="2051"/>
                  </a:lnTo>
                  <a:lnTo>
                    <a:pt x="4394" y="2156"/>
                  </a:lnTo>
                  <a:lnTo>
                    <a:pt x="4541" y="2177"/>
                  </a:lnTo>
                  <a:lnTo>
                    <a:pt x="4625" y="2114"/>
                  </a:lnTo>
                  <a:lnTo>
                    <a:pt x="4625" y="2030"/>
                  </a:lnTo>
                  <a:lnTo>
                    <a:pt x="4604" y="2009"/>
                  </a:lnTo>
                  <a:lnTo>
                    <a:pt x="4604" y="1926"/>
                  </a:lnTo>
                  <a:lnTo>
                    <a:pt x="4666" y="1905"/>
                  </a:lnTo>
                  <a:lnTo>
                    <a:pt x="4625" y="1779"/>
                  </a:lnTo>
                  <a:lnTo>
                    <a:pt x="4666" y="1716"/>
                  </a:lnTo>
                  <a:lnTo>
                    <a:pt x="4771" y="1779"/>
                  </a:lnTo>
                  <a:lnTo>
                    <a:pt x="4771" y="1884"/>
                  </a:lnTo>
                  <a:lnTo>
                    <a:pt x="4876" y="1842"/>
                  </a:lnTo>
                  <a:lnTo>
                    <a:pt x="4938" y="1716"/>
                  </a:lnTo>
                  <a:lnTo>
                    <a:pt x="4917" y="1612"/>
                  </a:lnTo>
                  <a:lnTo>
                    <a:pt x="4813" y="1507"/>
                  </a:lnTo>
                  <a:lnTo>
                    <a:pt x="4813" y="1403"/>
                  </a:lnTo>
                  <a:lnTo>
                    <a:pt x="4855" y="1361"/>
                  </a:lnTo>
                  <a:lnTo>
                    <a:pt x="4855" y="1256"/>
                  </a:lnTo>
                  <a:lnTo>
                    <a:pt x="4959" y="1193"/>
                  </a:lnTo>
                  <a:lnTo>
                    <a:pt x="5043" y="1193"/>
                  </a:lnTo>
                  <a:lnTo>
                    <a:pt x="5085" y="1110"/>
                  </a:lnTo>
                  <a:lnTo>
                    <a:pt x="5022" y="1005"/>
                  </a:lnTo>
                  <a:lnTo>
                    <a:pt x="4771" y="984"/>
                  </a:lnTo>
                  <a:lnTo>
                    <a:pt x="4708" y="1068"/>
                  </a:lnTo>
                  <a:lnTo>
                    <a:pt x="4750" y="963"/>
                  </a:lnTo>
                  <a:lnTo>
                    <a:pt x="4750" y="859"/>
                  </a:lnTo>
                  <a:lnTo>
                    <a:pt x="4625" y="859"/>
                  </a:lnTo>
                  <a:lnTo>
                    <a:pt x="4604" y="880"/>
                  </a:lnTo>
                  <a:lnTo>
                    <a:pt x="4541" y="775"/>
                  </a:lnTo>
                  <a:lnTo>
                    <a:pt x="4625" y="670"/>
                  </a:lnTo>
                  <a:lnTo>
                    <a:pt x="4708" y="649"/>
                  </a:lnTo>
                  <a:lnTo>
                    <a:pt x="4708" y="482"/>
                  </a:lnTo>
                  <a:lnTo>
                    <a:pt x="4645" y="461"/>
                  </a:lnTo>
                  <a:lnTo>
                    <a:pt x="4562" y="545"/>
                  </a:lnTo>
                  <a:lnTo>
                    <a:pt x="4457" y="482"/>
                  </a:lnTo>
                  <a:lnTo>
                    <a:pt x="4415" y="377"/>
                  </a:lnTo>
                  <a:lnTo>
                    <a:pt x="4520" y="336"/>
                  </a:lnTo>
                  <a:lnTo>
                    <a:pt x="4541" y="252"/>
                  </a:lnTo>
                  <a:lnTo>
                    <a:pt x="4604" y="210"/>
                  </a:lnTo>
                  <a:lnTo>
                    <a:pt x="4708" y="168"/>
                  </a:lnTo>
                  <a:lnTo>
                    <a:pt x="4562" y="126"/>
                  </a:lnTo>
                  <a:lnTo>
                    <a:pt x="4499" y="147"/>
                  </a:lnTo>
                  <a:lnTo>
                    <a:pt x="4311" y="336"/>
                  </a:lnTo>
                  <a:lnTo>
                    <a:pt x="4290" y="419"/>
                  </a:lnTo>
                  <a:lnTo>
                    <a:pt x="4206" y="440"/>
                  </a:lnTo>
                  <a:lnTo>
                    <a:pt x="4122" y="315"/>
                  </a:lnTo>
                  <a:lnTo>
                    <a:pt x="4185" y="252"/>
                  </a:lnTo>
                  <a:lnTo>
                    <a:pt x="4122" y="210"/>
                  </a:lnTo>
                  <a:lnTo>
                    <a:pt x="4101" y="84"/>
                  </a:lnTo>
                  <a:lnTo>
                    <a:pt x="3997" y="64"/>
                  </a:lnTo>
                  <a:lnTo>
                    <a:pt x="3913" y="126"/>
                  </a:lnTo>
                  <a:lnTo>
                    <a:pt x="3829" y="84"/>
                  </a:lnTo>
                  <a:lnTo>
                    <a:pt x="3788" y="168"/>
                  </a:lnTo>
                  <a:lnTo>
                    <a:pt x="3829" y="315"/>
                  </a:lnTo>
                  <a:lnTo>
                    <a:pt x="3788" y="377"/>
                  </a:lnTo>
                  <a:lnTo>
                    <a:pt x="3683" y="377"/>
                  </a:lnTo>
                  <a:lnTo>
                    <a:pt x="3578" y="440"/>
                  </a:lnTo>
                  <a:lnTo>
                    <a:pt x="3557" y="336"/>
                  </a:lnTo>
                  <a:lnTo>
                    <a:pt x="3495" y="315"/>
                  </a:lnTo>
                  <a:lnTo>
                    <a:pt x="3453" y="377"/>
                  </a:lnTo>
                  <a:lnTo>
                    <a:pt x="3369" y="545"/>
                  </a:lnTo>
                  <a:lnTo>
                    <a:pt x="3265" y="545"/>
                  </a:lnTo>
                  <a:lnTo>
                    <a:pt x="3160" y="356"/>
                  </a:lnTo>
                  <a:lnTo>
                    <a:pt x="3076" y="356"/>
                  </a:lnTo>
                  <a:lnTo>
                    <a:pt x="3034" y="336"/>
                  </a:lnTo>
                  <a:lnTo>
                    <a:pt x="2951" y="356"/>
                  </a:lnTo>
                  <a:lnTo>
                    <a:pt x="2888" y="545"/>
                  </a:lnTo>
                  <a:lnTo>
                    <a:pt x="2993" y="754"/>
                  </a:lnTo>
                  <a:lnTo>
                    <a:pt x="2888" y="1047"/>
                  </a:lnTo>
                  <a:lnTo>
                    <a:pt x="2930" y="775"/>
                  </a:lnTo>
                  <a:lnTo>
                    <a:pt x="2825" y="608"/>
                  </a:lnTo>
                  <a:lnTo>
                    <a:pt x="2825" y="524"/>
                  </a:lnTo>
                  <a:lnTo>
                    <a:pt x="2762" y="482"/>
                  </a:lnTo>
                  <a:lnTo>
                    <a:pt x="2783" y="356"/>
                  </a:lnTo>
                  <a:lnTo>
                    <a:pt x="2658" y="273"/>
                  </a:lnTo>
                  <a:lnTo>
                    <a:pt x="2448" y="440"/>
                  </a:lnTo>
                  <a:lnTo>
                    <a:pt x="2428" y="566"/>
                  </a:lnTo>
                  <a:lnTo>
                    <a:pt x="2448" y="649"/>
                  </a:lnTo>
                  <a:lnTo>
                    <a:pt x="2344" y="796"/>
                  </a:lnTo>
                  <a:lnTo>
                    <a:pt x="2260" y="796"/>
                  </a:lnTo>
                  <a:lnTo>
                    <a:pt x="2260" y="649"/>
                  </a:lnTo>
                  <a:lnTo>
                    <a:pt x="2156" y="587"/>
                  </a:lnTo>
                  <a:lnTo>
                    <a:pt x="2156" y="356"/>
                  </a:lnTo>
                  <a:lnTo>
                    <a:pt x="2093" y="315"/>
                  </a:lnTo>
                  <a:lnTo>
                    <a:pt x="1925" y="440"/>
                  </a:lnTo>
                  <a:lnTo>
                    <a:pt x="1946" y="691"/>
                  </a:lnTo>
                  <a:lnTo>
                    <a:pt x="2009" y="775"/>
                  </a:lnTo>
                  <a:lnTo>
                    <a:pt x="2009" y="963"/>
                  </a:lnTo>
                  <a:lnTo>
                    <a:pt x="1925" y="1047"/>
                  </a:lnTo>
                  <a:lnTo>
                    <a:pt x="1842" y="1047"/>
                  </a:lnTo>
                  <a:lnTo>
                    <a:pt x="1821" y="900"/>
                  </a:lnTo>
                  <a:lnTo>
                    <a:pt x="1716" y="963"/>
                  </a:lnTo>
                  <a:lnTo>
                    <a:pt x="1674" y="1110"/>
                  </a:lnTo>
                  <a:lnTo>
                    <a:pt x="1612" y="1131"/>
                  </a:lnTo>
                  <a:lnTo>
                    <a:pt x="1591" y="1319"/>
                  </a:lnTo>
                  <a:lnTo>
                    <a:pt x="1507" y="1131"/>
                  </a:lnTo>
                  <a:lnTo>
                    <a:pt x="1423" y="1131"/>
                  </a:lnTo>
                  <a:lnTo>
                    <a:pt x="1465" y="1068"/>
                  </a:lnTo>
                  <a:lnTo>
                    <a:pt x="1528" y="963"/>
                  </a:lnTo>
                  <a:lnTo>
                    <a:pt x="1528" y="859"/>
                  </a:lnTo>
                  <a:lnTo>
                    <a:pt x="1402" y="859"/>
                  </a:lnTo>
                  <a:lnTo>
                    <a:pt x="1465" y="775"/>
                  </a:lnTo>
                  <a:lnTo>
                    <a:pt x="1402" y="649"/>
                  </a:lnTo>
                  <a:lnTo>
                    <a:pt x="1486" y="691"/>
                  </a:lnTo>
                  <a:lnTo>
                    <a:pt x="1570" y="608"/>
                  </a:lnTo>
                  <a:lnTo>
                    <a:pt x="1528" y="545"/>
                  </a:lnTo>
                  <a:lnTo>
                    <a:pt x="1423" y="482"/>
                  </a:lnTo>
                  <a:lnTo>
                    <a:pt x="1528" y="440"/>
                  </a:lnTo>
                  <a:lnTo>
                    <a:pt x="1465" y="336"/>
                  </a:lnTo>
                  <a:lnTo>
                    <a:pt x="1381" y="377"/>
                  </a:lnTo>
                  <a:lnTo>
                    <a:pt x="1319" y="315"/>
                  </a:lnTo>
                  <a:lnTo>
                    <a:pt x="1193" y="231"/>
                  </a:lnTo>
                  <a:lnTo>
                    <a:pt x="1193" y="126"/>
                  </a:lnTo>
                  <a:lnTo>
                    <a:pt x="1109" y="22"/>
                  </a:lnTo>
                  <a:lnTo>
                    <a:pt x="1005" y="43"/>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8" name="Google Shape;9288;p65"/>
            <p:cNvSpPr/>
            <p:nvPr/>
          </p:nvSpPr>
          <p:spPr>
            <a:xfrm>
              <a:off x="4188328" y="2704412"/>
              <a:ext cx="421823" cy="300791"/>
            </a:xfrm>
            <a:custGeom>
              <a:avLst/>
              <a:gdLst/>
              <a:ahLst/>
              <a:cxnLst/>
              <a:rect l="l" t="t" r="r" b="b"/>
              <a:pathLst>
                <a:path w="35425" h="26449" extrusionOk="0">
                  <a:moveTo>
                    <a:pt x="27390" y="1"/>
                  </a:moveTo>
                  <a:lnTo>
                    <a:pt x="27369" y="21"/>
                  </a:lnTo>
                  <a:lnTo>
                    <a:pt x="27180" y="42"/>
                  </a:lnTo>
                  <a:lnTo>
                    <a:pt x="27139" y="126"/>
                  </a:lnTo>
                  <a:lnTo>
                    <a:pt x="27097" y="126"/>
                  </a:lnTo>
                  <a:lnTo>
                    <a:pt x="27055" y="189"/>
                  </a:lnTo>
                  <a:lnTo>
                    <a:pt x="26867" y="189"/>
                  </a:lnTo>
                  <a:lnTo>
                    <a:pt x="26741" y="147"/>
                  </a:lnTo>
                  <a:lnTo>
                    <a:pt x="26678" y="231"/>
                  </a:lnTo>
                  <a:lnTo>
                    <a:pt x="26574" y="231"/>
                  </a:lnTo>
                  <a:lnTo>
                    <a:pt x="26532" y="335"/>
                  </a:lnTo>
                  <a:lnTo>
                    <a:pt x="26448" y="356"/>
                  </a:lnTo>
                  <a:lnTo>
                    <a:pt x="26344" y="356"/>
                  </a:lnTo>
                  <a:lnTo>
                    <a:pt x="26260" y="398"/>
                  </a:lnTo>
                  <a:lnTo>
                    <a:pt x="26176" y="419"/>
                  </a:lnTo>
                  <a:lnTo>
                    <a:pt x="26051" y="419"/>
                  </a:lnTo>
                  <a:lnTo>
                    <a:pt x="25967" y="461"/>
                  </a:lnTo>
                  <a:lnTo>
                    <a:pt x="25967" y="545"/>
                  </a:lnTo>
                  <a:lnTo>
                    <a:pt x="25904" y="649"/>
                  </a:lnTo>
                  <a:lnTo>
                    <a:pt x="25862" y="754"/>
                  </a:lnTo>
                  <a:lnTo>
                    <a:pt x="25820" y="817"/>
                  </a:lnTo>
                  <a:lnTo>
                    <a:pt x="25820" y="858"/>
                  </a:lnTo>
                  <a:lnTo>
                    <a:pt x="25800" y="921"/>
                  </a:lnTo>
                  <a:lnTo>
                    <a:pt x="25800" y="1068"/>
                  </a:lnTo>
                  <a:lnTo>
                    <a:pt x="25820" y="1089"/>
                  </a:lnTo>
                  <a:lnTo>
                    <a:pt x="25862" y="1130"/>
                  </a:lnTo>
                  <a:lnTo>
                    <a:pt x="26009" y="1047"/>
                  </a:lnTo>
                  <a:lnTo>
                    <a:pt x="26072" y="984"/>
                  </a:lnTo>
                  <a:lnTo>
                    <a:pt x="26155" y="1005"/>
                  </a:lnTo>
                  <a:lnTo>
                    <a:pt x="26239" y="1151"/>
                  </a:lnTo>
                  <a:lnTo>
                    <a:pt x="26281" y="1256"/>
                  </a:lnTo>
                  <a:lnTo>
                    <a:pt x="26364" y="1340"/>
                  </a:lnTo>
                  <a:lnTo>
                    <a:pt x="26364" y="1402"/>
                  </a:lnTo>
                  <a:lnTo>
                    <a:pt x="26385" y="1486"/>
                  </a:lnTo>
                  <a:lnTo>
                    <a:pt x="26385" y="1612"/>
                  </a:lnTo>
                  <a:lnTo>
                    <a:pt x="26323" y="1674"/>
                  </a:lnTo>
                  <a:lnTo>
                    <a:pt x="26239" y="1779"/>
                  </a:lnTo>
                  <a:lnTo>
                    <a:pt x="26218" y="1926"/>
                  </a:lnTo>
                  <a:lnTo>
                    <a:pt x="26134" y="1988"/>
                  </a:lnTo>
                  <a:lnTo>
                    <a:pt x="26072" y="2093"/>
                  </a:lnTo>
                  <a:lnTo>
                    <a:pt x="26051" y="2198"/>
                  </a:lnTo>
                  <a:lnTo>
                    <a:pt x="26134" y="2281"/>
                  </a:lnTo>
                  <a:lnTo>
                    <a:pt x="26092" y="2344"/>
                  </a:lnTo>
                  <a:lnTo>
                    <a:pt x="26134" y="2490"/>
                  </a:lnTo>
                  <a:lnTo>
                    <a:pt x="26176" y="2532"/>
                  </a:lnTo>
                  <a:lnTo>
                    <a:pt x="26176" y="2658"/>
                  </a:lnTo>
                  <a:lnTo>
                    <a:pt x="26092" y="2700"/>
                  </a:lnTo>
                  <a:lnTo>
                    <a:pt x="26072" y="2742"/>
                  </a:lnTo>
                  <a:lnTo>
                    <a:pt x="26134" y="2846"/>
                  </a:lnTo>
                  <a:lnTo>
                    <a:pt x="26134" y="3034"/>
                  </a:lnTo>
                  <a:lnTo>
                    <a:pt x="26092" y="3076"/>
                  </a:lnTo>
                  <a:lnTo>
                    <a:pt x="26092" y="3244"/>
                  </a:lnTo>
                  <a:lnTo>
                    <a:pt x="26155" y="3244"/>
                  </a:lnTo>
                  <a:lnTo>
                    <a:pt x="26218" y="3265"/>
                  </a:lnTo>
                  <a:lnTo>
                    <a:pt x="26260" y="3244"/>
                  </a:lnTo>
                  <a:lnTo>
                    <a:pt x="26281" y="3265"/>
                  </a:lnTo>
                  <a:lnTo>
                    <a:pt x="26323" y="3390"/>
                  </a:lnTo>
                  <a:lnTo>
                    <a:pt x="26281" y="3495"/>
                  </a:lnTo>
                  <a:lnTo>
                    <a:pt x="26218" y="3578"/>
                  </a:lnTo>
                  <a:lnTo>
                    <a:pt x="26009" y="3620"/>
                  </a:lnTo>
                  <a:lnTo>
                    <a:pt x="25862" y="3704"/>
                  </a:lnTo>
                  <a:lnTo>
                    <a:pt x="25569" y="3976"/>
                  </a:lnTo>
                  <a:lnTo>
                    <a:pt x="25527" y="3997"/>
                  </a:lnTo>
                  <a:lnTo>
                    <a:pt x="25444" y="3913"/>
                  </a:lnTo>
                  <a:lnTo>
                    <a:pt x="25276" y="3892"/>
                  </a:lnTo>
                  <a:lnTo>
                    <a:pt x="25172" y="3913"/>
                  </a:lnTo>
                  <a:lnTo>
                    <a:pt x="25130" y="3871"/>
                  </a:lnTo>
                  <a:lnTo>
                    <a:pt x="25004" y="3871"/>
                  </a:lnTo>
                  <a:lnTo>
                    <a:pt x="25004" y="3892"/>
                  </a:lnTo>
                  <a:lnTo>
                    <a:pt x="24879" y="4792"/>
                  </a:lnTo>
                  <a:lnTo>
                    <a:pt x="24900" y="4959"/>
                  </a:lnTo>
                  <a:lnTo>
                    <a:pt x="24858" y="5148"/>
                  </a:lnTo>
                  <a:lnTo>
                    <a:pt x="24879" y="5252"/>
                  </a:lnTo>
                  <a:lnTo>
                    <a:pt x="24795" y="5524"/>
                  </a:lnTo>
                  <a:lnTo>
                    <a:pt x="24900" y="5692"/>
                  </a:lnTo>
                  <a:lnTo>
                    <a:pt x="25172" y="5838"/>
                  </a:lnTo>
                  <a:lnTo>
                    <a:pt x="25339" y="5671"/>
                  </a:lnTo>
                  <a:lnTo>
                    <a:pt x="25569" y="5671"/>
                  </a:lnTo>
                  <a:lnTo>
                    <a:pt x="25841" y="5734"/>
                  </a:lnTo>
                  <a:lnTo>
                    <a:pt x="25946" y="5838"/>
                  </a:lnTo>
                  <a:lnTo>
                    <a:pt x="26072" y="5629"/>
                  </a:lnTo>
                  <a:lnTo>
                    <a:pt x="26072" y="5483"/>
                  </a:lnTo>
                  <a:lnTo>
                    <a:pt x="26072" y="5378"/>
                  </a:lnTo>
                  <a:lnTo>
                    <a:pt x="26239" y="5336"/>
                  </a:lnTo>
                  <a:lnTo>
                    <a:pt x="26281" y="5273"/>
                  </a:lnTo>
                  <a:lnTo>
                    <a:pt x="26553" y="5357"/>
                  </a:lnTo>
                  <a:lnTo>
                    <a:pt x="26699" y="5545"/>
                  </a:lnTo>
                  <a:lnTo>
                    <a:pt x="26908" y="5734"/>
                  </a:lnTo>
                  <a:lnTo>
                    <a:pt x="27076" y="5943"/>
                  </a:lnTo>
                  <a:lnTo>
                    <a:pt x="27285" y="6089"/>
                  </a:lnTo>
                  <a:lnTo>
                    <a:pt x="27306" y="6194"/>
                  </a:lnTo>
                  <a:lnTo>
                    <a:pt x="27327" y="6278"/>
                  </a:lnTo>
                  <a:lnTo>
                    <a:pt x="27327" y="6382"/>
                  </a:lnTo>
                  <a:lnTo>
                    <a:pt x="27285" y="6424"/>
                  </a:lnTo>
                  <a:lnTo>
                    <a:pt x="27285" y="6508"/>
                  </a:lnTo>
                  <a:lnTo>
                    <a:pt x="27264" y="6591"/>
                  </a:lnTo>
                  <a:lnTo>
                    <a:pt x="27139" y="6571"/>
                  </a:lnTo>
                  <a:lnTo>
                    <a:pt x="27097" y="6508"/>
                  </a:lnTo>
                  <a:lnTo>
                    <a:pt x="26992" y="6529"/>
                  </a:lnTo>
                  <a:lnTo>
                    <a:pt x="26908" y="6591"/>
                  </a:lnTo>
                  <a:lnTo>
                    <a:pt x="26762" y="6508"/>
                  </a:lnTo>
                  <a:lnTo>
                    <a:pt x="26657" y="6529"/>
                  </a:lnTo>
                  <a:lnTo>
                    <a:pt x="26553" y="6675"/>
                  </a:lnTo>
                  <a:lnTo>
                    <a:pt x="26385" y="6801"/>
                  </a:lnTo>
                  <a:lnTo>
                    <a:pt x="26323" y="6843"/>
                  </a:lnTo>
                  <a:lnTo>
                    <a:pt x="26218" y="6780"/>
                  </a:lnTo>
                  <a:lnTo>
                    <a:pt x="26155" y="6801"/>
                  </a:lnTo>
                  <a:lnTo>
                    <a:pt x="26155" y="6905"/>
                  </a:lnTo>
                  <a:lnTo>
                    <a:pt x="26092" y="6947"/>
                  </a:lnTo>
                  <a:lnTo>
                    <a:pt x="26030" y="6989"/>
                  </a:lnTo>
                  <a:lnTo>
                    <a:pt x="25967" y="6947"/>
                  </a:lnTo>
                  <a:lnTo>
                    <a:pt x="25925" y="7031"/>
                  </a:lnTo>
                  <a:lnTo>
                    <a:pt x="25820" y="7198"/>
                  </a:lnTo>
                  <a:lnTo>
                    <a:pt x="25800" y="7366"/>
                  </a:lnTo>
                  <a:lnTo>
                    <a:pt x="25800" y="7470"/>
                  </a:lnTo>
                  <a:lnTo>
                    <a:pt x="25737" y="7554"/>
                  </a:lnTo>
                  <a:lnTo>
                    <a:pt x="25611" y="7575"/>
                  </a:lnTo>
                  <a:lnTo>
                    <a:pt x="25381" y="7763"/>
                  </a:lnTo>
                  <a:lnTo>
                    <a:pt x="25214" y="7763"/>
                  </a:lnTo>
                  <a:lnTo>
                    <a:pt x="25088" y="7742"/>
                  </a:lnTo>
                  <a:lnTo>
                    <a:pt x="25004" y="7784"/>
                  </a:lnTo>
                  <a:lnTo>
                    <a:pt x="24900" y="7993"/>
                  </a:lnTo>
                  <a:lnTo>
                    <a:pt x="24795" y="8077"/>
                  </a:lnTo>
                  <a:lnTo>
                    <a:pt x="24670" y="8182"/>
                  </a:lnTo>
                  <a:lnTo>
                    <a:pt x="24586" y="8265"/>
                  </a:lnTo>
                  <a:lnTo>
                    <a:pt x="24565" y="8370"/>
                  </a:lnTo>
                  <a:lnTo>
                    <a:pt x="24502" y="8370"/>
                  </a:lnTo>
                  <a:lnTo>
                    <a:pt x="24377" y="8307"/>
                  </a:lnTo>
                  <a:lnTo>
                    <a:pt x="24251" y="8286"/>
                  </a:lnTo>
                  <a:lnTo>
                    <a:pt x="24063" y="8203"/>
                  </a:lnTo>
                  <a:lnTo>
                    <a:pt x="23937" y="8140"/>
                  </a:lnTo>
                  <a:lnTo>
                    <a:pt x="23770" y="8098"/>
                  </a:lnTo>
                  <a:lnTo>
                    <a:pt x="23561" y="8161"/>
                  </a:lnTo>
                  <a:lnTo>
                    <a:pt x="23435" y="8265"/>
                  </a:lnTo>
                  <a:lnTo>
                    <a:pt x="23331" y="8391"/>
                  </a:lnTo>
                  <a:lnTo>
                    <a:pt x="23331" y="8621"/>
                  </a:lnTo>
                  <a:lnTo>
                    <a:pt x="23351" y="8768"/>
                  </a:lnTo>
                  <a:lnTo>
                    <a:pt x="23331" y="8830"/>
                  </a:lnTo>
                  <a:lnTo>
                    <a:pt x="23603" y="9019"/>
                  </a:lnTo>
                  <a:lnTo>
                    <a:pt x="23833" y="9144"/>
                  </a:lnTo>
                  <a:lnTo>
                    <a:pt x="23833" y="9228"/>
                  </a:lnTo>
                  <a:lnTo>
                    <a:pt x="23770" y="9332"/>
                  </a:lnTo>
                  <a:lnTo>
                    <a:pt x="23707" y="9437"/>
                  </a:lnTo>
                  <a:lnTo>
                    <a:pt x="23435" y="9730"/>
                  </a:lnTo>
                  <a:lnTo>
                    <a:pt x="23310" y="9960"/>
                  </a:lnTo>
                  <a:lnTo>
                    <a:pt x="23226" y="10169"/>
                  </a:lnTo>
                  <a:lnTo>
                    <a:pt x="23121" y="10169"/>
                  </a:lnTo>
                  <a:lnTo>
                    <a:pt x="22933" y="10232"/>
                  </a:lnTo>
                  <a:lnTo>
                    <a:pt x="22807" y="10232"/>
                  </a:lnTo>
                  <a:lnTo>
                    <a:pt x="22661" y="10337"/>
                  </a:lnTo>
                  <a:lnTo>
                    <a:pt x="22494" y="10462"/>
                  </a:lnTo>
                  <a:lnTo>
                    <a:pt x="22347" y="10462"/>
                  </a:lnTo>
                  <a:lnTo>
                    <a:pt x="22096" y="10483"/>
                  </a:lnTo>
                  <a:lnTo>
                    <a:pt x="21908" y="10546"/>
                  </a:lnTo>
                  <a:lnTo>
                    <a:pt x="21740" y="10588"/>
                  </a:lnTo>
                  <a:lnTo>
                    <a:pt x="21322" y="10755"/>
                  </a:lnTo>
                  <a:lnTo>
                    <a:pt x="21008" y="10860"/>
                  </a:lnTo>
                  <a:lnTo>
                    <a:pt x="20841" y="11027"/>
                  </a:lnTo>
                  <a:lnTo>
                    <a:pt x="20590" y="11216"/>
                  </a:lnTo>
                  <a:lnTo>
                    <a:pt x="20485" y="11320"/>
                  </a:lnTo>
                  <a:lnTo>
                    <a:pt x="20338" y="11320"/>
                  </a:lnTo>
                  <a:lnTo>
                    <a:pt x="20192" y="11278"/>
                  </a:lnTo>
                  <a:lnTo>
                    <a:pt x="20192" y="11216"/>
                  </a:lnTo>
                  <a:lnTo>
                    <a:pt x="20171" y="11111"/>
                  </a:lnTo>
                  <a:lnTo>
                    <a:pt x="19899" y="11195"/>
                  </a:lnTo>
                  <a:lnTo>
                    <a:pt x="19732" y="11216"/>
                  </a:lnTo>
                  <a:lnTo>
                    <a:pt x="19522" y="11111"/>
                  </a:lnTo>
                  <a:lnTo>
                    <a:pt x="19355" y="11090"/>
                  </a:lnTo>
                  <a:lnTo>
                    <a:pt x="18999" y="10965"/>
                  </a:lnTo>
                  <a:lnTo>
                    <a:pt x="18623" y="10797"/>
                  </a:lnTo>
                  <a:lnTo>
                    <a:pt x="18413" y="10609"/>
                  </a:lnTo>
                  <a:lnTo>
                    <a:pt x="18288" y="10588"/>
                  </a:lnTo>
                  <a:lnTo>
                    <a:pt x="17869" y="10567"/>
                  </a:lnTo>
                  <a:lnTo>
                    <a:pt x="17493" y="10567"/>
                  </a:lnTo>
                  <a:lnTo>
                    <a:pt x="17430" y="10546"/>
                  </a:lnTo>
                  <a:lnTo>
                    <a:pt x="17367" y="10588"/>
                  </a:lnTo>
                  <a:lnTo>
                    <a:pt x="17325" y="10651"/>
                  </a:lnTo>
                  <a:lnTo>
                    <a:pt x="17137" y="10713"/>
                  </a:lnTo>
                  <a:lnTo>
                    <a:pt x="16865" y="10755"/>
                  </a:lnTo>
                  <a:lnTo>
                    <a:pt x="16384" y="10693"/>
                  </a:lnTo>
                  <a:lnTo>
                    <a:pt x="16028" y="10713"/>
                  </a:lnTo>
                  <a:lnTo>
                    <a:pt x="15777" y="10693"/>
                  </a:lnTo>
                  <a:lnTo>
                    <a:pt x="15547" y="10713"/>
                  </a:lnTo>
                  <a:lnTo>
                    <a:pt x="15442" y="10755"/>
                  </a:lnTo>
                  <a:lnTo>
                    <a:pt x="15338" y="10713"/>
                  </a:lnTo>
                  <a:lnTo>
                    <a:pt x="15191" y="10462"/>
                  </a:lnTo>
                  <a:lnTo>
                    <a:pt x="15149" y="10337"/>
                  </a:lnTo>
                  <a:lnTo>
                    <a:pt x="15024" y="10169"/>
                  </a:lnTo>
                  <a:lnTo>
                    <a:pt x="14919" y="10044"/>
                  </a:lnTo>
                  <a:lnTo>
                    <a:pt x="14856" y="9877"/>
                  </a:lnTo>
                  <a:lnTo>
                    <a:pt x="14856" y="9814"/>
                  </a:lnTo>
                  <a:lnTo>
                    <a:pt x="14752" y="9709"/>
                  </a:lnTo>
                  <a:lnTo>
                    <a:pt x="14668" y="9667"/>
                  </a:lnTo>
                  <a:lnTo>
                    <a:pt x="14626" y="9667"/>
                  </a:lnTo>
                  <a:lnTo>
                    <a:pt x="14584" y="9604"/>
                  </a:lnTo>
                  <a:lnTo>
                    <a:pt x="14564" y="9500"/>
                  </a:lnTo>
                  <a:lnTo>
                    <a:pt x="14333" y="9500"/>
                  </a:lnTo>
                  <a:lnTo>
                    <a:pt x="14187" y="9416"/>
                  </a:lnTo>
                  <a:lnTo>
                    <a:pt x="13978" y="9249"/>
                  </a:lnTo>
                  <a:lnTo>
                    <a:pt x="13873" y="9249"/>
                  </a:lnTo>
                  <a:lnTo>
                    <a:pt x="13768" y="9228"/>
                  </a:lnTo>
                  <a:lnTo>
                    <a:pt x="13706" y="9186"/>
                  </a:lnTo>
                  <a:lnTo>
                    <a:pt x="13517" y="9040"/>
                  </a:lnTo>
                  <a:lnTo>
                    <a:pt x="13141" y="8977"/>
                  </a:lnTo>
                  <a:lnTo>
                    <a:pt x="13099" y="8977"/>
                  </a:lnTo>
                  <a:lnTo>
                    <a:pt x="13057" y="9019"/>
                  </a:lnTo>
                  <a:lnTo>
                    <a:pt x="12890" y="9019"/>
                  </a:lnTo>
                  <a:lnTo>
                    <a:pt x="12639" y="9040"/>
                  </a:lnTo>
                  <a:lnTo>
                    <a:pt x="12053" y="8914"/>
                  </a:lnTo>
                  <a:lnTo>
                    <a:pt x="11948" y="8830"/>
                  </a:lnTo>
                  <a:lnTo>
                    <a:pt x="11823" y="8663"/>
                  </a:lnTo>
                  <a:lnTo>
                    <a:pt x="11802" y="8558"/>
                  </a:lnTo>
                  <a:lnTo>
                    <a:pt x="11802" y="8475"/>
                  </a:lnTo>
                  <a:lnTo>
                    <a:pt x="11823" y="8412"/>
                  </a:lnTo>
                  <a:lnTo>
                    <a:pt x="11906" y="8349"/>
                  </a:lnTo>
                  <a:lnTo>
                    <a:pt x="11948" y="8244"/>
                  </a:lnTo>
                  <a:lnTo>
                    <a:pt x="11885" y="8161"/>
                  </a:lnTo>
                  <a:lnTo>
                    <a:pt x="11843" y="8035"/>
                  </a:lnTo>
                  <a:lnTo>
                    <a:pt x="11885" y="7952"/>
                  </a:lnTo>
                  <a:lnTo>
                    <a:pt x="11885" y="7826"/>
                  </a:lnTo>
                  <a:lnTo>
                    <a:pt x="11823" y="7763"/>
                  </a:lnTo>
                  <a:lnTo>
                    <a:pt x="11739" y="7638"/>
                  </a:lnTo>
                  <a:lnTo>
                    <a:pt x="11676" y="7575"/>
                  </a:lnTo>
                  <a:lnTo>
                    <a:pt x="11592" y="7533"/>
                  </a:lnTo>
                  <a:lnTo>
                    <a:pt x="11530" y="7428"/>
                  </a:lnTo>
                  <a:lnTo>
                    <a:pt x="11488" y="7345"/>
                  </a:lnTo>
                  <a:lnTo>
                    <a:pt x="11446" y="7240"/>
                  </a:lnTo>
                  <a:lnTo>
                    <a:pt x="11425" y="7136"/>
                  </a:lnTo>
                  <a:lnTo>
                    <a:pt x="11383" y="7052"/>
                  </a:lnTo>
                  <a:lnTo>
                    <a:pt x="11279" y="6989"/>
                  </a:lnTo>
                  <a:lnTo>
                    <a:pt x="11195" y="6947"/>
                  </a:lnTo>
                  <a:lnTo>
                    <a:pt x="11153" y="6884"/>
                  </a:lnTo>
                  <a:lnTo>
                    <a:pt x="11069" y="6843"/>
                  </a:lnTo>
                  <a:lnTo>
                    <a:pt x="10965" y="6843"/>
                  </a:lnTo>
                  <a:lnTo>
                    <a:pt x="10902" y="6905"/>
                  </a:lnTo>
                  <a:lnTo>
                    <a:pt x="10860" y="6926"/>
                  </a:lnTo>
                  <a:lnTo>
                    <a:pt x="10776" y="6905"/>
                  </a:lnTo>
                  <a:lnTo>
                    <a:pt x="10693" y="6801"/>
                  </a:lnTo>
                  <a:lnTo>
                    <a:pt x="10672" y="6738"/>
                  </a:lnTo>
                  <a:lnTo>
                    <a:pt x="10567" y="6738"/>
                  </a:lnTo>
                  <a:lnTo>
                    <a:pt x="10442" y="6801"/>
                  </a:lnTo>
                  <a:lnTo>
                    <a:pt x="10400" y="6843"/>
                  </a:lnTo>
                  <a:lnTo>
                    <a:pt x="10379" y="6926"/>
                  </a:lnTo>
                  <a:lnTo>
                    <a:pt x="10337" y="6926"/>
                  </a:lnTo>
                  <a:lnTo>
                    <a:pt x="10211" y="6843"/>
                  </a:lnTo>
                  <a:lnTo>
                    <a:pt x="10170" y="6780"/>
                  </a:lnTo>
                  <a:lnTo>
                    <a:pt x="10170" y="6717"/>
                  </a:lnTo>
                  <a:lnTo>
                    <a:pt x="10107" y="6633"/>
                  </a:lnTo>
                  <a:lnTo>
                    <a:pt x="10002" y="6571"/>
                  </a:lnTo>
                  <a:lnTo>
                    <a:pt x="9877" y="6466"/>
                  </a:lnTo>
                  <a:lnTo>
                    <a:pt x="9835" y="6424"/>
                  </a:lnTo>
                  <a:lnTo>
                    <a:pt x="9751" y="6382"/>
                  </a:lnTo>
                  <a:lnTo>
                    <a:pt x="9730" y="6299"/>
                  </a:lnTo>
                  <a:lnTo>
                    <a:pt x="9730" y="6215"/>
                  </a:lnTo>
                  <a:lnTo>
                    <a:pt x="9709" y="6173"/>
                  </a:lnTo>
                  <a:lnTo>
                    <a:pt x="9688" y="6173"/>
                  </a:lnTo>
                  <a:lnTo>
                    <a:pt x="9688" y="6215"/>
                  </a:lnTo>
                  <a:lnTo>
                    <a:pt x="9646" y="6215"/>
                  </a:lnTo>
                  <a:lnTo>
                    <a:pt x="9605" y="6152"/>
                  </a:lnTo>
                  <a:lnTo>
                    <a:pt x="9584" y="6110"/>
                  </a:lnTo>
                  <a:lnTo>
                    <a:pt x="9584" y="5985"/>
                  </a:lnTo>
                  <a:lnTo>
                    <a:pt x="9542" y="5943"/>
                  </a:lnTo>
                  <a:lnTo>
                    <a:pt x="9521" y="5943"/>
                  </a:lnTo>
                  <a:lnTo>
                    <a:pt x="9395" y="5880"/>
                  </a:lnTo>
                  <a:lnTo>
                    <a:pt x="9312" y="5880"/>
                  </a:lnTo>
                  <a:lnTo>
                    <a:pt x="9333" y="5901"/>
                  </a:lnTo>
                  <a:lnTo>
                    <a:pt x="9228" y="6006"/>
                  </a:lnTo>
                  <a:lnTo>
                    <a:pt x="9123" y="6068"/>
                  </a:lnTo>
                  <a:lnTo>
                    <a:pt x="8998" y="6215"/>
                  </a:lnTo>
                  <a:lnTo>
                    <a:pt x="8977" y="6319"/>
                  </a:lnTo>
                  <a:lnTo>
                    <a:pt x="9019" y="6382"/>
                  </a:lnTo>
                  <a:lnTo>
                    <a:pt x="8956" y="6508"/>
                  </a:lnTo>
                  <a:lnTo>
                    <a:pt x="8768" y="6571"/>
                  </a:lnTo>
                  <a:lnTo>
                    <a:pt x="8684" y="6633"/>
                  </a:lnTo>
                  <a:lnTo>
                    <a:pt x="8663" y="6780"/>
                  </a:lnTo>
                  <a:lnTo>
                    <a:pt x="8663" y="7010"/>
                  </a:lnTo>
                  <a:lnTo>
                    <a:pt x="8768" y="7240"/>
                  </a:lnTo>
                  <a:lnTo>
                    <a:pt x="8872" y="7408"/>
                  </a:lnTo>
                  <a:lnTo>
                    <a:pt x="8872" y="7470"/>
                  </a:lnTo>
                  <a:lnTo>
                    <a:pt x="8705" y="7638"/>
                  </a:lnTo>
                  <a:lnTo>
                    <a:pt x="8579" y="7680"/>
                  </a:lnTo>
                  <a:lnTo>
                    <a:pt x="8496" y="7784"/>
                  </a:lnTo>
                  <a:lnTo>
                    <a:pt x="8433" y="7826"/>
                  </a:lnTo>
                  <a:lnTo>
                    <a:pt x="8349" y="7826"/>
                  </a:lnTo>
                  <a:lnTo>
                    <a:pt x="8307" y="7742"/>
                  </a:lnTo>
                  <a:lnTo>
                    <a:pt x="8245" y="7742"/>
                  </a:lnTo>
                  <a:lnTo>
                    <a:pt x="8014" y="7784"/>
                  </a:lnTo>
                  <a:lnTo>
                    <a:pt x="7847" y="7763"/>
                  </a:lnTo>
                  <a:lnTo>
                    <a:pt x="7638" y="7680"/>
                  </a:lnTo>
                  <a:lnTo>
                    <a:pt x="7429" y="7680"/>
                  </a:lnTo>
                  <a:lnTo>
                    <a:pt x="7387" y="7952"/>
                  </a:lnTo>
                  <a:lnTo>
                    <a:pt x="7324" y="8098"/>
                  </a:lnTo>
                  <a:lnTo>
                    <a:pt x="7324" y="8244"/>
                  </a:lnTo>
                  <a:lnTo>
                    <a:pt x="7261" y="8579"/>
                  </a:lnTo>
                  <a:lnTo>
                    <a:pt x="7261" y="8830"/>
                  </a:lnTo>
                  <a:lnTo>
                    <a:pt x="7240" y="8914"/>
                  </a:lnTo>
                  <a:lnTo>
                    <a:pt x="7303" y="8977"/>
                  </a:lnTo>
                  <a:lnTo>
                    <a:pt x="7429" y="9019"/>
                  </a:lnTo>
                  <a:lnTo>
                    <a:pt x="7387" y="9144"/>
                  </a:lnTo>
                  <a:lnTo>
                    <a:pt x="7387" y="9228"/>
                  </a:lnTo>
                  <a:lnTo>
                    <a:pt x="7303" y="9228"/>
                  </a:lnTo>
                  <a:lnTo>
                    <a:pt x="7219" y="9291"/>
                  </a:lnTo>
                  <a:lnTo>
                    <a:pt x="7136" y="9291"/>
                  </a:lnTo>
                  <a:lnTo>
                    <a:pt x="7073" y="9228"/>
                  </a:lnTo>
                  <a:lnTo>
                    <a:pt x="6989" y="9249"/>
                  </a:lnTo>
                  <a:lnTo>
                    <a:pt x="6864" y="9291"/>
                  </a:lnTo>
                  <a:lnTo>
                    <a:pt x="6592" y="9332"/>
                  </a:lnTo>
                  <a:lnTo>
                    <a:pt x="6445" y="9416"/>
                  </a:lnTo>
                  <a:lnTo>
                    <a:pt x="6341" y="9416"/>
                  </a:lnTo>
                  <a:lnTo>
                    <a:pt x="6278" y="9353"/>
                  </a:lnTo>
                  <a:lnTo>
                    <a:pt x="6173" y="9416"/>
                  </a:lnTo>
                  <a:lnTo>
                    <a:pt x="6069" y="9521"/>
                  </a:lnTo>
                  <a:lnTo>
                    <a:pt x="6069" y="9604"/>
                  </a:lnTo>
                  <a:lnTo>
                    <a:pt x="6173" y="9667"/>
                  </a:lnTo>
                  <a:lnTo>
                    <a:pt x="6341" y="9646"/>
                  </a:lnTo>
                  <a:lnTo>
                    <a:pt x="6466" y="9667"/>
                  </a:lnTo>
                  <a:lnTo>
                    <a:pt x="6466" y="9730"/>
                  </a:lnTo>
                  <a:lnTo>
                    <a:pt x="6382" y="9814"/>
                  </a:lnTo>
                  <a:lnTo>
                    <a:pt x="6445" y="9981"/>
                  </a:lnTo>
                  <a:lnTo>
                    <a:pt x="6445" y="10065"/>
                  </a:lnTo>
                  <a:lnTo>
                    <a:pt x="6487" y="10149"/>
                  </a:lnTo>
                  <a:lnTo>
                    <a:pt x="6508" y="10253"/>
                  </a:lnTo>
                  <a:lnTo>
                    <a:pt x="6613" y="10441"/>
                  </a:lnTo>
                  <a:lnTo>
                    <a:pt x="6654" y="10546"/>
                  </a:lnTo>
                  <a:lnTo>
                    <a:pt x="6780" y="10609"/>
                  </a:lnTo>
                  <a:lnTo>
                    <a:pt x="6822" y="10860"/>
                  </a:lnTo>
                  <a:lnTo>
                    <a:pt x="6738" y="10923"/>
                  </a:lnTo>
                  <a:lnTo>
                    <a:pt x="6696" y="11027"/>
                  </a:lnTo>
                  <a:lnTo>
                    <a:pt x="6801" y="11132"/>
                  </a:lnTo>
                  <a:lnTo>
                    <a:pt x="6738" y="11174"/>
                  </a:lnTo>
                  <a:lnTo>
                    <a:pt x="6738" y="11216"/>
                  </a:lnTo>
                  <a:lnTo>
                    <a:pt x="6613" y="11299"/>
                  </a:lnTo>
                  <a:lnTo>
                    <a:pt x="6654" y="11446"/>
                  </a:lnTo>
                  <a:lnTo>
                    <a:pt x="6508" y="11509"/>
                  </a:lnTo>
                  <a:lnTo>
                    <a:pt x="6278" y="11446"/>
                  </a:lnTo>
                  <a:lnTo>
                    <a:pt x="6027" y="11174"/>
                  </a:lnTo>
                  <a:lnTo>
                    <a:pt x="5922" y="11195"/>
                  </a:lnTo>
                  <a:lnTo>
                    <a:pt x="5671" y="11090"/>
                  </a:lnTo>
                  <a:lnTo>
                    <a:pt x="5336" y="11090"/>
                  </a:lnTo>
                  <a:lnTo>
                    <a:pt x="5148" y="11132"/>
                  </a:lnTo>
                  <a:lnTo>
                    <a:pt x="4876" y="11069"/>
                  </a:lnTo>
                  <a:lnTo>
                    <a:pt x="4583" y="11132"/>
                  </a:lnTo>
                  <a:lnTo>
                    <a:pt x="4457" y="11132"/>
                  </a:lnTo>
                  <a:lnTo>
                    <a:pt x="4311" y="11111"/>
                  </a:lnTo>
                  <a:lnTo>
                    <a:pt x="4206" y="11195"/>
                  </a:lnTo>
                  <a:lnTo>
                    <a:pt x="4102" y="11237"/>
                  </a:lnTo>
                  <a:lnTo>
                    <a:pt x="3767" y="11195"/>
                  </a:lnTo>
                  <a:lnTo>
                    <a:pt x="3558" y="11132"/>
                  </a:lnTo>
                  <a:lnTo>
                    <a:pt x="3432" y="11069"/>
                  </a:lnTo>
                  <a:lnTo>
                    <a:pt x="3244" y="11069"/>
                  </a:lnTo>
                  <a:lnTo>
                    <a:pt x="3202" y="11111"/>
                  </a:lnTo>
                  <a:lnTo>
                    <a:pt x="3035" y="11090"/>
                  </a:lnTo>
                  <a:lnTo>
                    <a:pt x="2930" y="11069"/>
                  </a:lnTo>
                  <a:lnTo>
                    <a:pt x="2888" y="11111"/>
                  </a:lnTo>
                  <a:lnTo>
                    <a:pt x="2888" y="11237"/>
                  </a:lnTo>
                  <a:lnTo>
                    <a:pt x="2909" y="11383"/>
                  </a:lnTo>
                  <a:lnTo>
                    <a:pt x="2930" y="11509"/>
                  </a:lnTo>
                  <a:lnTo>
                    <a:pt x="2742" y="11550"/>
                  </a:lnTo>
                  <a:lnTo>
                    <a:pt x="2386" y="11550"/>
                  </a:lnTo>
                  <a:lnTo>
                    <a:pt x="1968" y="11509"/>
                  </a:lnTo>
                  <a:lnTo>
                    <a:pt x="1863" y="11446"/>
                  </a:lnTo>
                  <a:lnTo>
                    <a:pt x="1675" y="11425"/>
                  </a:lnTo>
                  <a:lnTo>
                    <a:pt x="1570" y="11550"/>
                  </a:lnTo>
                  <a:lnTo>
                    <a:pt x="1591" y="11613"/>
                  </a:lnTo>
                  <a:lnTo>
                    <a:pt x="1465" y="11697"/>
                  </a:lnTo>
                  <a:lnTo>
                    <a:pt x="1465" y="11739"/>
                  </a:lnTo>
                  <a:lnTo>
                    <a:pt x="1507" y="11739"/>
                  </a:lnTo>
                  <a:lnTo>
                    <a:pt x="1507" y="11864"/>
                  </a:lnTo>
                  <a:lnTo>
                    <a:pt x="1340" y="12157"/>
                  </a:lnTo>
                  <a:lnTo>
                    <a:pt x="1256" y="12283"/>
                  </a:lnTo>
                  <a:lnTo>
                    <a:pt x="1361" y="12366"/>
                  </a:lnTo>
                  <a:lnTo>
                    <a:pt x="1633" y="12450"/>
                  </a:lnTo>
                  <a:lnTo>
                    <a:pt x="1737" y="12555"/>
                  </a:lnTo>
                  <a:lnTo>
                    <a:pt x="1842" y="12576"/>
                  </a:lnTo>
                  <a:lnTo>
                    <a:pt x="1947" y="12471"/>
                  </a:lnTo>
                  <a:lnTo>
                    <a:pt x="1947" y="12325"/>
                  </a:lnTo>
                  <a:lnTo>
                    <a:pt x="2009" y="12325"/>
                  </a:lnTo>
                  <a:lnTo>
                    <a:pt x="2302" y="12555"/>
                  </a:lnTo>
                  <a:lnTo>
                    <a:pt x="2323" y="12659"/>
                  </a:lnTo>
                  <a:lnTo>
                    <a:pt x="2177" y="12848"/>
                  </a:lnTo>
                  <a:lnTo>
                    <a:pt x="1968" y="12848"/>
                  </a:lnTo>
                  <a:lnTo>
                    <a:pt x="1675" y="12890"/>
                  </a:lnTo>
                  <a:lnTo>
                    <a:pt x="1654" y="12785"/>
                  </a:lnTo>
                  <a:lnTo>
                    <a:pt x="1507" y="12659"/>
                  </a:lnTo>
                  <a:lnTo>
                    <a:pt x="1340" y="12869"/>
                  </a:lnTo>
                  <a:lnTo>
                    <a:pt x="1235" y="12848"/>
                  </a:lnTo>
                  <a:lnTo>
                    <a:pt x="1068" y="12973"/>
                  </a:lnTo>
                  <a:lnTo>
                    <a:pt x="921" y="13015"/>
                  </a:lnTo>
                  <a:lnTo>
                    <a:pt x="921" y="13162"/>
                  </a:lnTo>
                  <a:lnTo>
                    <a:pt x="1110" y="13224"/>
                  </a:lnTo>
                  <a:lnTo>
                    <a:pt x="1068" y="13371"/>
                  </a:lnTo>
                  <a:lnTo>
                    <a:pt x="900" y="13434"/>
                  </a:lnTo>
                  <a:lnTo>
                    <a:pt x="628" y="13496"/>
                  </a:lnTo>
                  <a:lnTo>
                    <a:pt x="691" y="13538"/>
                  </a:lnTo>
                  <a:lnTo>
                    <a:pt x="733" y="13622"/>
                  </a:lnTo>
                  <a:lnTo>
                    <a:pt x="503" y="13706"/>
                  </a:lnTo>
                  <a:lnTo>
                    <a:pt x="503" y="13831"/>
                  </a:lnTo>
                  <a:lnTo>
                    <a:pt x="398" y="13852"/>
                  </a:lnTo>
                  <a:lnTo>
                    <a:pt x="126" y="13831"/>
                  </a:lnTo>
                  <a:lnTo>
                    <a:pt x="1" y="13936"/>
                  </a:lnTo>
                  <a:lnTo>
                    <a:pt x="1" y="14103"/>
                  </a:lnTo>
                  <a:lnTo>
                    <a:pt x="168" y="14333"/>
                  </a:lnTo>
                  <a:lnTo>
                    <a:pt x="273" y="14270"/>
                  </a:lnTo>
                  <a:lnTo>
                    <a:pt x="419" y="14250"/>
                  </a:lnTo>
                  <a:lnTo>
                    <a:pt x="440" y="14375"/>
                  </a:lnTo>
                  <a:lnTo>
                    <a:pt x="398" y="14522"/>
                  </a:lnTo>
                  <a:lnTo>
                    <a:pt x="461" y="14668"/>
                  </a:lnTo>
                  <a:lnTo>
                    <a:pt x="587" y="14731"/>
                  </a:lnTo>
                  <a:lnTo>
                    <a:pt x="607" y="14877"/>
                  </a:lnTo>
                  <a:lnTo>
                    <a:pt x="545" y="14940"/>
                  </a:lnTo>
                  <a:lnTo>
                    <a:pt x="419" y="15212"/>
                  </a:lnTo>
                  <a:lnTo>
                    <a:pt x="377" y="15589"/>
                  </a:lnTo>
                  <a:lnTo>
                    <a:pt x="335" y="15526"/>
                  </a:lnTo>
                  <a:lnTo>
                    <a:pt x="440" y="15693"/>
                  </a:lnTo>
                  <a:lnTo>
                    <a:pt x="545" y="15714"/>
                  </a:lnTo>
                  <a:lnTo>
                    <a:pt x="733" y="15693"/>
                  </a:lnTo>
                  <a:lnTo>
                    <a:pt x="859" y="15610"/>
                  </a:lnTo>
                  <a:lnTo>
                    <a:pt x="921" y="15526"/>
                  </a:lnTo>
                  <a:lnTo>
                    <a:pt x="984" y="15505"/>
                  </a:lnTo>
                  <a:lnTo>
                    <a:pt x="1047" y="15463"/>
                  </a:lnTo>
                  <a:lnTo>
                    <a:pt x="1110" y="15484"/>
                  </a:lnTo>
                  <a:lnTo>
                    <a:pt x="1172" y="15568"/>
                  </a:lnTo>
                  <a:lnTo>
                    <a:pt x="1361" y="15589"/>
                  </a:lnTo>
                  <a:lnTo>
                    <a:pt x="1361" y="15505"/>
                  </a:lnTo>
                  <a:lnTo>
                    <a:pt x="1319" y="15463"/>
                  </a:lnTo>
                  <a:lnTo>
                    <a:pt x="1319" y="15358"/>
                  </a:lnTo>
                  <a:lnTo>
                    <a:pt x="1444" y="15317"/>
                  </a:lnTo>
                  <a:lnTo>
                    <a:pt x="1486" y="15275"/>
                  </a:lnTo>
                  <a:lnTo>
                    <a:pt x="1549" y="15275"/>
                  </a:lnTo>
                  <a:lnTo>
                    <a:pt x="1570" y="15317"/>
                  </a:lnTo>
                  <a:lnTo>
                    <a:pt x="1695" y="15317"/>
                  </a:lnTo>
                  <a:lnTo>
                    <a:pt x="1779" y="15191"/>
                  </a:lnTo>
                  <a:lnTo>
                    <a:pt x="1758" y="15045"/>
                  </a:lnTo>
                  <a:lnTo>
                    <a:pt x="1779" y="14961"/>
                  </a:lnTo>
                  <a:lnTo>
                    <a:pt x="1863" y="14898"/>
                  </a:lnTo>
                  <a:lnTo>
                    <a:pt x="1884" y="14731"/>
                  </a:lnTo>
                  <a:lnTo>
                    <a:pt x="1947" y="14626"/>
                  </a:lnTo>
                  <a:lnTo>
                    <a:pt x="2072" y="14626"/>
                  </a:lnTo>
                  <a:lnTo>
                    <a:pt x="2177" y="14689"/>
                  </a:lnTo>
                  <a:lnTo>
                    <a:pt x="2281" y="14752"/>
                  </a:lnTo>
                  <a:lnTo>
                    <a:pt x="2281" y="14835"/>
                  </a:lnTo>
                  <a:lnTo>
                    <a:pt x="2260" y="14982"/>
                  </a:lnTo>
                  <a:lnTo>
                    <a:pt x="2281" y="15086"/>
                  </a:lnTo>
                  <a:lnTo>
                    <a:pt x="2386" y="15086"/>
                  </a:lnTo>
                  <a:lnTo>
                    <a:pt x="2428" y="15191"/>
                  </a:lnTo>
                  <a:lnTo>
                    <a:pt x="2407" y="15317"/>
                  </a:lnTo>
                  <a:lnTo>
                    <a:pt x="2428" y="15463"/>
                  </a:lnTo>
                  <a:lnTo>
                    <a:pt x="2428" y="15672"/>
                  </a:lnTo>
                  <a:lnTo>
                    <a:pt x="2532" y="15798"/>
                  </a:lnTo>
                  <a:lnTo>
                    <a:pt x="2532" y="15882"/>
                  </a:lnTo>
                  <a:lnTo>
                    <a:pt x="2637" y="15903"/>
                  </a:lnTo>
                  <a:lnTo>
                    <a:pt x="2784" y="15903"/>
                  </a:lnTo>
                  <a:lnTo>
                    <a:pt x="2888" y="15819"/>
                  </a:lnTo>
                  <a:lnTo>
                    <a:pt x="2909" y="15777"/>
                  </a:lnTo>
                  <a:lnTo>
                    <a:pt x="3076" y="15693"/>
                  </a:lnTo>
                  <a:lnTo>
                    <a:pt x="3202" y="15610"/>
                  </a:lnTo>
                  <a:lnTo>
                    <a:pt x="3223" y="15484"/>
                  </a:lnTo>
                  <a:lnTo>
                    <a:pt x="3307" y="15421"/>
                  </a:lnTo>
                  <a:lnTo>
                    <a:pt x="3558" y="15275"/>
                  </a:lnTo>
                  <a:lnTo>
                    <a:pt x="3725" y="15212"/>
                  </a:lnTo>
                  <a:lnTo>
                    <a:pt x="3746" y="15358"/>
                  </a:lnTo>
                  <a:lnTo>
                    <a:pt x="3976" y="15317"/>
                  </a:lnTo>
                  <a:lnTo>
                    <a:pt x="4039" y="15212"/>
                  </a:lnTo>
                  <a:lnTo>
                    <a:pt x="4290" y="15212"/>
                  </a:lnTo>
                  <a:lnTo>
                    <a:pt x="4311" y="15317"/>
                  </a:lnTo>
                  <a:lnTo>
                    <a:pt x="4123" y="15484"/>
                  </a:lnTo>
                  <a:lnTo>
                    <a:pt x="4248" y="15505"/>
                  </a:lnTo>
                  <a:lnTo>
                    <a:pt x="4290" y="15463"/>
                  </a:lnTo>
                  <a:lnTo>
                    <a:pt x="4374" y="15463"/>
                  </a:lnTo>
                  <a:lnTo>
                    <a:pt x="4478" y="15526"/>
                  </a:lnTo>
                  <a:lnTo>
                    <a:pt x="4520" y="15505"/>
                  </a:lnTo>
                  <a:lnTo>
                    <a:pt x="4625" y="15505"/>
                  </a:lnTo>
                  <a:lnTo>
                    <a:pt x="4688" y="15463"/>
                  </a:lnTo>
                  <a:lnTo>
                    <a:pt x="4729" y="15400"/>
                  </a:lnTo>
                  <a:lnTo>
                    <a:pt x="4813" y="15400"/>
                  </a:lnTo>
                  <a:lnTo>
                    <a:pt x="4897" y="15484"/>
                  </a:lnTo>
                  <a:lnTo>
                    <a:pt x="4981" y="15672"/>
                  </a:lnTo>
                  <a:lnTo>
                    <a:pt x="5232" y="16049"/>
                  </a:lnTo>
                  <a:lnTo>
                    <a:pt x="5357" y="16133"/>
                  </a:lnTo>
                  <a:lnTo>
                    <a:pt x="5399" y="16300"/>
                  </a:lnTo>
                  <a:lnTo>
                    <a:pt x="5462" y="16363"/>
                  </a:lnTo>
                  <a:lnTo>
                    <a:pt x="5545" y="16447"/>
                  </a:lnTo>
                  <a:lnTo>
                    <a:pt x="5776" y="16467"/>
                  </a:lnTo>
                  <a:lnTo>
                    <a:pt x="5985" y="16467"/>
                  </a:lnTo>
                  <a:lnTo>
                    <a:pt x="6089" y="16509"/>
                  </a:lnTo>
                  <a:lnTo>
                    <a:pt x="6131" y="16635"/>
                  </a:lnTo>
                  <a:lnTo>
                    <a:pt x="6361" y="16719"/>
                  </a:lnTo>
                  <a:lnTo>
                    <a:pt x="6550" y="16823"/>
                  </a:lnTo>
                  <a:lnTo>
                    <a:pt x="6654" y="17095"/>
                  </a:lnTo>
                  <a:lnTo>
                    <a:pt x="6801" y="17263"/>
                  </a:lnTo>
                  <a:lnTo>
                    <a:pt x="6989" y="17367"/>
                  </a:lnTo>
                  <a:lnTo>
                    <a:pt x="7073" y="17514"/>
                  </a:lnTo>
                  <a:lnTo>
                    <a:pt x="7073" y="17786"/>
                  </a:lnTo>
                  <a:lnTo>
                    <a:pt x="7177" y="18037"/>
                  </a:lnTo>
                  <a:lnTo>
                    <a:pt x="7324" y="18079"/>
                  </a:lnTo>
                  <a:lnTo>
                    <a:pt x="7387" y="18330"/>
                  </a:lnTo>
                  <a:lnTo>
                    <a:pt x="7429" y="18539"/>
                  </a:lnTo>
                  <a:lnTo>
                    <a:pt x="7345" y="18664"/>
                  </a:lnTo>
                  <a:lnTo>
                    <a:pt x="7324" y="18602"/>
                  </a:lnTo>
                  <a:lnTo>
                    <a:pt x="7219" y="18539"/>
                  </a:lnTo>
                  <a:lnTo>
                    <a:pt x="7073" y="18727"/>
                  </a:lnTo>
                  <a:lnTo>
                    <a:pt x="7094" y="18811"/>
                  </a:lnTo>
                  <a:lnTo>
                    <a:pt x="7115" y="18874"/>
                  </a:lnTo>
                  <a:lnTo>
                    <a:pt x="7261" y="18957"/>
                  </a:lnTo>
                  <a:lnTo>
                    <a:pt x="7240" y="19188"/>
                  </a:lnTo>
                  <a:lnTo>
                    <a:pt x="7303" y="19292"/>
                  </a:lnTo>
                  <a:lnTo>
                    <a:pt x="7261" y="19376"/>
                  </a:lnTo>
                  <a:lnTo>
                    <a:pt x="7324" y="19397"/>
                  </a:lnTo>
                  <a:lnTo>
                    <a:pt x="7408" y="19501"/>
                  </a:lnTo>
                  <a:lnTo>
                    <a:pt x="7408" y="19606"/>
                  </a:lnTo>
                  <a:lnTo>
                    <a:pt x="7449" y="19606"/>
                  </a:lnTo>
                  <a:lnTo>
                    <a:pt x="7491" y="19752"/>
                  </a:lnTo>
                  <a:lnTo>
                    <a:pt x="7617" y="19794"/>
                  </a:lnTo>
                  <a:lnTo>
                    <a:pt x="7701" y="19690"/>
                  </a:lnTo>
                  <a:lnTo>
                    <a:pt x="7826" y="19690"/>
                  </a:lnTo>
                  <a:lnTo>
                    <a:pt x="7868" y="19773"/>
                  </a:lnTo>
                  <a:lnTo>
                    <a:pt x="8014" y="19794"/>
                  </a:lnTo>
                  <a:lnTo>
                    <a:pt x="8119" y="19899"/>
                  </a:lnTo>
                  <a:lnTo>
                    <a:pt x="8182" y="19920"/>
                  </a:lnTo>
                  <a:lnTo>
                    <a:pt x="8266" y="20087"/>
                  </a:lnTo>
                  <a:lnTo>
                    <a:pt x="8370" y="20087"/>
                  </a:lnTo>
                  <a:lnTo>
                    <a:pt x="8391" y="20192"/>
                  </a:lnTo>
                  <a:lnTo>
                    <a:pt x="8433" y="20171"/>
                  </a:lnTo>
                  <a:lnTo>
                    <a:pt x="8454" y="20129"/>
                  </a:lnTo>
                  <a:lnTo>
                    <a:pt x="8600" y="20213"/>
                  </a:lnTo>
                  <a:lnTo>
                    <a:pt x="8663" y="20296"/>
                  </a:lnTo>
                  <a:lnTo>
                    <a:pt x="8768" y="20296"/>
                  </a:lnTo>
                  <a:lnTo>
                    <a:pt x="8830" y="20317"/>
                  </a:lnTo>
                  <a:lnTo>
                    <a:pt x="8893" y="20213"/>
                  </a:lnTo>
                  <a:lnTo>
                    <a:pt x="9061" y="20192"/>
                  </a:lnTo>
                  <a:lnTo>
                    <a:pt x="9270" y="20276"/>
                  </a:lnTo>
                  <a:lnTo>
                    <a:pt x="9312" y="20338"/>
                  </a:lnTo>
                  <a:lnTo>
                    <a:pt x="9437" y="20338"/>
                  </a:lnTo>
                  <a:lnTo>
                    <a:pt x="9542" y="20401"/>
                  </a:lnTo>
                  <a:lnTo>
                    <a:pt x="9709" y="20589"/>
                  </a:lnTo>
                  <a:lnTo>
                    <a:pt x="9835" y="20589"/>
                  </a:lnTo>
                  <a:lnTo>
                    <a:pt x="9960" y="20652"/>
                  </a:lnTo>
                  <a:lnTo>
                    <a:pt x="10023" y="20715"/>
                  </a:lnTo>
                  <a:lnTo>
                    <a:pt x="10128" y="20840"/>
                  </a:lnTo>
                  <a:lnTo>
                    <a:pt x="10170" y="20966"/>
                  </a:lnTo>
                  <a:lnTo>
                    <a:pt x="10232" y="20945"/>
                  </a:lnTo>
                  <a:lnTo>
                    <a:pt x="10232" y="20757"/>
                  </a:lnTo>
                  <a:lnTo>
                    <a:pt x="10316" y="20715"/>
                  </a:lnTo>
                  <a:lnTo>
                    <a:pt x="10337" y="20757"/>
                  </a:lnTo>
                  <a:lnTo>
                    <a:pt x="10462" y="20757"/>
                  </a:lnTo>
                  <a:lnTo>
                    <a:pt x="10588" y="20840"/>
                  </a:lnTo>
                  <a:lnTo>
                    <a:pt x="10588" y="21008"/>
                  </a:lnTo>
                  <a:lnTo>
                    <a:pt x="10755" y="21133"/>
                  </a:lnTo>
                  <a:lnTo>
                    <a:pt x="10923" y="21071"/>
                  </a:lnTo>
                  <a:lnTo>
                    <a:pt x="11069" y="21071"/>
                  </a:lnTo>
                  <a:lnTo>
                    <a:pt x="11048" y="21322"/>
                  </a:lnTo>
                  <a:lnTo>
                    <a:pt x="11090" y="21468"/>
                  </a:lnTo>
                  <a:lnTo>
                    <a:pt x="11195" y="21447"/>
                  </a:lnTo>
                  <a:lnTo>
                    <a:pt x="11362" y="21531"/>
                  </a:lnTo>
                  <a:lnTo>
                    <a:pt x="11425" y="21447"/>
                  </a:lnTo>
                  <a:lnTo>
                    <a:pt x="11571" y="21426"/>
                  </a:lnTo>
                  <a:lnTo>
                    <a:pt x="11676" y="21322"/>
                  </a:lnTo>
                  <a:lnTo>
                    <a:pt x="11885" y="21322"/>
                  </a:lnTo>
                  <a:lnTo>
                    <a:pt x="12011" y="21384"/>
                  </a:lnTo>
                  <a:lnTo>
                    <a:pt x="12053" y="21531"/>
                  </a:lnTo>
                  <a:lnTo>
                    <a:pt x="12220" y="21594"/>
                  </a:lnTo>
                  <a:lnTo>
                    <a:pt x="12346" y="21761"/>
                  </a:lnTo>
                  <a:lnTo>
                    <a:pt x="12429" y="21782"/>
                  </a:lnTo>
                  <a:lnTo>
                    <a:pt x="12576" y="21740"/>
                  </a:lnTo>
                  <a:lnTo>
                    <a:pt x="12639" y="21761"/>
                  </a:lnTo>
                  <a:lnTo>
                    <a:pt x="12785" y="21698"/>
                  </a:lnTo>
                  <a:lnTo>
                    <a:pt x="12931" y="21698"/>
                  </a:lnTo>
                  <a:lnTo>
                    <a:pt x="13015" y="21594"/>
                  </a:lnTo>
                  <a:lnTo>
                    <a:pt x="13162" y="21594"/>
                  </a:lnTo>
                  <a:lnTo>
                    <a:pt x="13203" y="21698"/>
                  </a:lnTo>
                  <a:lnTo>
                    <a:pt x="13245" y="21866"/>
                  </a:lnTo>
                  <a:lnTo>
                    <a:pt x="13350" y="21949"/>
                  </a:lnTo>
                  <a:lnTo>
                    <a:pt x="13475" y="21887"/>
                  </a:lnTo>
                  <a:lnTo>
                    <a:pt x="13601" y="21636"/>
                  </a:lnTo>
                  <a:lnTo>
                    <a:pt x="13873" y="21468"/>
                  </a:lnTo>
                  <a:lnTo>
                    <a:pt x="14040" y="21447"/>
                  </a:lnTo>
                  <a:lnTo>
                    <a:pt x="14124" y="21552"/>
                  </a:lnTo>
                  <a:lnTo>
                    <a:pt x="14396" y="21573"/>
                  </a:lnTo>
                  <a:lnTo>
                    <a:pt x="14501" y="21636"/>
                  </a:lnTo>
                  <a:lnTo>
                    <a:pt x="14647" y="21552"/>
                  </a:lnTo>
                  <a:lnTo>
                    <a:pt x="14815" y="21573"/>
                  </a:lnTo>
                  <a:lnTo>
                    <a:pt x="14877" y="21677"/>
                  </a:lnTo>
                  <a:lnTo>
                    <a:pt x="14982" y="21677"/>
                  </a:lnTo>
                  <a:lnTo>
                    <a:pt x="15191" y="21636"/>
                  </a:lnTo>
                  <a:lnTo>
                    <a:pt x="15296" y="21636"/>
                  </a:lnTo>
                  <a:lnTo>
                    <a:pt x="15359" y="21468"/>
                  </a:lnTo>
                  <a:lnTo>
                    <a:pt x="15442" y="21426"/>
                  </a:lnTo>
                  <a:lnTo>
                    <a:pt x="15547" y="21447"/>
                  </a:lnTo>
                  <a:lnTo>
                    <a:pt x="15547" y="21364"/>
                  </a:lnTo>
                  <a:lnTo>
                    <a:pt x="15631" y="21343"/>
                  </a:lnTo>
                  <a:lnTo>
                    <a:pt x="15693" y="21217"/>
                  </a:lnTo>
                  <a:lnTo>
                    <a:pt x="15798" y="21112"/>
                  </a:lnTo>
                  <a:lnTo>
                    <a:pt x="15903" y="21071"/>
                  </a:lnTo>
                  <a:lnTo>
                    <a:pt x="16133" y="21029"/>
                  </a:lnTo>
                  <a:lnTo>
                    <a:pt x="16237" y="20861"/>
                  </a:lnTo>
                  <a:lnTo>
                    <a:pt x="16237" y="20736"/>
                  </a:lnTo>
                  <a:lnTo>
                    <a:pt x="16321" y="20736"/>
                  </a:lnTo>
                  <a:lnTo>
                    <a:pt x="16447" y="20631"/>
                  </a:lnTo>
                  <a:lnTo>
                    <a:pt x="16551" y="20799"/>
                  </a:lnTo>
                  <a:lnTo>
                    <a:pt x="16719" y="20736"/>
                  </a:lnTo>
                  <a:lnTo>
                    <a:pt x="16928" y="20820"/>
                  </a:lnTo>
                  <a:lnTo>
                    <a:pt x="17012" y="20757"/>
                  </a:lnTo>
                  <a:lnTo>
                    <a:pt x="16970" y="20652"/>
                  </a:lnTo>
                  <a:lnTo>
                    <a:pt x="17242" y="20506"/>
                  </a:lnTo>
                  <a:lnTo>
                    <a:pt x="17325" y="20527"/>
                  </a:lnTo>
                  <a:lnTo>
                    <a:pt x="17367" y="20610"/>
                  </a:lnTo>
                  <a:lnTo>
                    <a:pt x="17451" y="20610"/>
                  </a:lnTo>
                  <a:lnTo>
                    <a:pt x="17472" y="20652"/>
                  </a:lnTo>
                  <a:lnTo>
                    <a:pt x="17388" y="20820"/>
                  </a:lnTo>
                  <a:lnTo>
                    <a:pt x="17451" y="20903"/>
                  </a:lnTo>
                  <a:lnTo>
                    <a:pt x="17535" y="20903"/>
                  </a:lnTo>
                  <a:lnTo>
                    <a:pt x="17597" y="20861"/>
                  </a:lnTo>
                  <a:lnTo>
                    <a:pt x="17639" y="20945"/>
                  </a:lnTo>
                  <a:lnTo>
                    <a:pt x="17702" y="21050"/>
                  </a:lnTo>
                  <a:lnTo>
                    <a:pt x="17702" y="21133"/>
                  </a:lnTo>
                  <a:lnTo>
                    <a:pt x="17597" y="21238"/>
                  </a:lnTo>
                  <a:lnTo>
                    <a:pt x="17639" y="21343"/>
                  </a:lnTo>
                  <a:lnTo>
                    <a:pt x="17765" y="21364"/>
                  </a:lnTo>
                  <a:lnTo>
                    <a:pt x="17849" y="21322"/>
                  </a:lnTo>
                  <a:lnTo>
                    <a:pt x="17953" y="21364"/>
                  </a:lnTo>
                  <a:lnTo>
                    <a:pt x="18016" y="21468"/>
                  </a:lnTo>
                  <a:lnTo>
                    <a:pt x="18121" y="21426"/>
                  </a:lnTo>
                  <a:lnTo>
                    <a:pt x="18246" y="21468"/>
                  </a:lnTo>
                  <a:lnTo>
                    <a:pt x="18330" y="21426"/>
                  </a:lnTo>
                  <a:lnTo>
                    <a:pt x="18497" y="21426"/>
                  </a:lnTo>
                  <a:lnTo>
                    <a:pt x="18539" y="21573"/>
                  </a:lnTo>
                  <a:lnTo>
                    <a:pt x="18685" y="21677"/>
                  </a:lnTo>
                  <a:lnTo>
                    <a:pt x="18706" y="21845"/>
                  </a:lnTo>
                  <a:lnTo>
                    <a:pt x="18811" y="21845"/>
                  </a:lnTo>
                  <a:lnTo>
                    <a:pt x="18916" y="21970"/>
                  </a:lnTo>
                  <a:lnTo>
                    <a:pt x="18916" y="22117"/>
                  </a:lnTo>
                  <a:lnTo>
                    <a:pt x="18999" y="22326"/>
                  </a:lnTo>
                  <a:lnTo>
                    <a:pt x="19020" y="22493"/>
                  </a:lnTo>
                  <a:lnTo>
                    <a:pt x="18999" y="22745"/>
                  </a:lnTo>
                  <a:lnTo>
                    <a:pt x="18999" y="22849"/>
                  </a:lnTo>
                  <a:lnTo>
                    <a:pt x="18957" y="22933"/>
                  </a:lnTo>
                  <a:lnTo>
                    <a:pt x="18853" y="22996"/>
                  </a:lnTo>
                  <a:lnTo>
                    <a:pt x="18832" y="23100"/>
                  </a:lnTo>
                  <a:lnTo>
                    <a:pt x="18769" y="23121"/>
                  </a:lnTo>
                  <a:lnTo>
                    <a:pt x="18748" y="23205"/>
                  </a:lnTo>
                  <a:lnTo>
                    <a:pt x="18811" y="23309"/>
                  </a:lnTo>
                  <a:lnTo>
                    <a:pt x="18748" y="23351"/>
                  </a:lnTo>
                  <a:lnTo>
                    <a:pt x="18685" y="23330"/>
                  </a:lnTo>
                  <a:lnTo>
                    <a:pt x="18602" y="23435"/>
                  </a:lnTo>
                  <a:lnTo>
                    <a:pt x="18539" y="23519"/>
                  </a:lnTo>
                  <a:lnTo>
                    <a:pt x="18602" y="23581"/>
                  </a:lnTo>
                  <a:lnTo>
                    <a:pt x="18539" y="23665"/>
                  </a:lnTo>
                  <a:lnTo>
                    <a:pt x="18539" y="23770"/>
                  </a:lnTo>
                  <a:lnTo>
                    <a:pt x="18644" y="23833"/>
                  </a:lnTo>
                  <a:lnTo>
                    <a:pt x="18706" y="23895"/>
                  </a:lnTo>
                  <a:lnTo>
                    <a:pt x="18769" y="23958"/>
                  </a:lnTo>
                  <a:lnTo>
                    <a:pt x="18748" y="24105"/>
                  </a:lnTo>
                  <a:lnTo>
                    <a:pt x="18811" y="24251"/>
                  </a:lnTo>
                  <a:lnTo>
                    <a:pt x="18937" y="24146"/>
                  </a:lnTo>
                  <a:lnTo>
                    <a:pt x="19209" y="24084"/>
                  </a:lnTo>
                  <a:lnTo>
                    <a:pt x="19229" y="24167"/>
                  </a:lnTo>
                  <a:lnTo>
                    <a:pt x="19209" y="24251"/>
                  </a:lnTo>
                  <a:lnTo>
                    <a:pt x="19271" y="24293"/>
                  </a:lnTo>
                  <a:lnTo>
                    <a:pt x="19418" y="24272"/>
                  </a:lnTo>
                  <a:lnTo>
                    <a:pt x="19439" y="24377"/>
                  </a:lnTo>
                  <a:lnTo>
                    <a:pt x="19418" y="24481"/>
                  </a:lnTo>
                  <a:lnTo>
                    <a:pt x="19481" y="24565"/>
                  </a:lnTo>
                  <a:lnTo>
                    <a:pt x="19627" y="24586"/>
                  </a:lnTo>
                  <a:lnTo>
                    <a:pt x="19585" y="24628"/>
                  </a:lnTo>
                  <a:lnTo>
                    <a:pt x="19648" y="24711"/>
                  </a:lnTo>
                  <a:lnTo>
                    <a:pt x="19669" y="24670"/>
                  </a:lnTo>
                  <a:lnTo>
                    <a:pt x="19815" y="24670"/>
                  </a:lnTo>
                  <a:lnTo>
                    <a:pt x="19941" y="24732"/>
                  </a:lnTo>
                  <a:lnTo>
                    <a:pt x="19941" y="24816"/>
                  </a:lnTo>
                  <a:lnTo>
                    <a:pt x="19878" y="24921"/>
                  </a:lnTo>
                  <a:lnTo>
                    <a:pt x="19899" y="25004"/>
                  </a:lnTo>
                  <a:lnTo>
                    <a:pt x="19753" y="25193"/>
                  </a:lnTo>
                  <a:lnTo>
                    <a:pt x="19648" y="25297"/>
                  </a:lnTo>
                  <a:lnTo>
                    <a:pt x="19669" y="25360"/>
                  </a:lnTo>
                  <a:lnTo>
                    <a:pt x="19753" y="25339"/>
                  </a:lnTo>
                  <a:lnTo>
                    <a:pt x="19941" y="25339"/>
                  </a:lnTo>
                  <a:lnTo>
                    <a:pt x="19983" y="25402"/>
                  </a:lnTo>
                  <a:lnTo>
                    <a:pt x="20066" y="25318"/>
                  </a:lnTo>
                  <a:lnTo>
                    <a:pt x="20150" y="25423"/>
                  </a:lnTo>
                  <a:lnTo>
                    <a:pt x="20108" y="25548"/>
                  </a:lnTo>
                  <a:lnTo>
                    <a:pt x="20150" y="25674"/>
                  </a:lnTo>
                  <a:lnTo>
                    <a:pt x="20276" y="25737"/>
                  </a:lnTo>
                  <a:lnTo>
                    <a:pt x="20338" y="25653"/>
                  </a:lnTo>
                  <a:lnTo>
                    <a:pt x="20485" y="25653"/>
                  </a:lnTo>
                  <a:lnTo>
                    <a:pt x="20736" y="25548"/>
                  </a:lnTo>
                  <a:lnTo>
                    <a:pt x="20841" y="25569"/>
                  </a:lnTo>
                  <a:lnTo>
                    <a:pt x="20841" y="25716"/>
                  </a:lnTo>
                  <a:lnTo>
                    <a:pt x="20799" y="25737"/>
                  </a:lnTo>
                  <a:lnTo>
                    <a:pt x="20862" y="25778"/>
                  </a:lnTo>
                  <a:lnTo>
                    <a:pt x="20924" y="25883"/>
                  </a:lnTo>
                  <a:lnTo>
                    <a:pt x="21050" y="25841"/>
                  </a:lnTo>
                  <a:lnTo>
                    <a:pt x="21154" y="25862"/>
                  </a:lnTo>
                  <a:lnTo>
                    <a:pt x="21134" y="25716"/>
                  </a:lnTo>
                  <a:lnTo>
                    <a:pt x="21134" y="25569"/>
                  </a:lnTo>
                  <a:lnTo>
                    <a:pt x="21092" y="25465"/>
                  </a:lnTo>
                  <a:lnTo>
                    <a:pt x="21092" y="25255"/>
                  </a:lnTo>
                  <a:lnTo>
                    <a:pt x="21154" y="25214"/>
                  </a:lnTo>
                  <a:lnTo>
                    <a:pt x="21154" y="25130"/>
                  </a:lnTo>
                  <a:lnTo>
                    <a:pt x="21364" y="25130"/>
                  </a:lnTo>
                  <a:lnTo>
                    <a:pt x="21426" y="25109"/>
                  </a:lnTo>
                  <a:lnTo>
                    <a:pt x="21468" y="25088"/>
                  </a:lnTo>
                  <a:lnTo>
                    <a:pt x="21510" y="25025"/>
                  </a:lnTo>
                  <a:lnTo>
                    <a:pt x="21552" y="24983"/>
                  </a:lnTo>
                  <a:lnTo>
                    <a:pt x="21678" y="24921"/>
                  </a:lnTo>
                  <a:lnTo>
                    <a:pt x="21761" y="24942"/>
                  </a:lnTo>
                  <a:lnTo>
                    <a:pt x="21740" y="25025"/>
                  </a:lnTo>
                  <a:lnTo>
                    <a:pt x="21782" y="25046"/>
                  </a:lnTo>
                  <a:lnTo>
                    <a:pt x="21866" y="25046"/>
                  </a:lnTo>
                  <a:lnTo>
                    <a:pt x="21887" y="24942"/>
                  </a:lnTo>
                  <a:lnTo>
                    <a:pt x="21970" y="24900"/>
                  </a:lnTo>
                  <a:lnTo>
                    <a:pt x="22096" y="25004"/>
                  </a:lnTo>
                  <a:lnTo>
                    <a:pt x="22159" y="24921"/>
                  </a:lnTo>
                  <a:lnTo>
                    <a:pt x="22242" y="24921"/>
                  </a:lnTo>
                  <a:lnTo>
                    <a:pt x="22263" y="25004"/>
                  </a:lnTo>
                  <a:lnTo>
                    <a:pt x="22389" y="24942"/>
                  </a:lnTo>
                  <a:lnTo>
                    <a:pt x="22389" y="24879"/>
                  </a:lnTo>
                  <a:lnTo>
                    <a:pt x="22556" y="24816"/>
                  </a:lnTo>
                  <a:lnTo>
                    <a:pt x="22661" y="24900"/>
                  </a:lnTo>
                  <a:lnTo>
                    <a:pt x="22870" y="24816"/>
                  </a:lnTo>
                  <a:lnTo>
                    <a:pt x="22828" y="24628"/>
                  </a:lnTo>
                  <a:lnTo>
                    <a:pt x="22954" y="24586"/>
                  </a:lnTo>
                  <a:lnTo>
                    <a:pt x="23100" y="24586"/>
                  </a:lnTo>
                  <a:lnTo>
                    <a:pt x="23184" y="24502"/>
                  </a:lnTo>
                  <a:lnTo>
                    <a:pt x="23310" y="24586"/>
                  </a:lnTo>
                  <a:lnTo>
                    <a:pt x="23310" y="24670"/>
                  </a:lnTo>
                  <a:lnTo>
                    <a:pt x="23435" y="24690"/>
                  </a:lnTo>
                  <a:lnTo>
                    <a:pt x="23477" y="24774"/>
                  </a:lnTo>
                  <a:lnTo>
                    <a:pt x="23749" y="24774"/>
                  </a:lnTo>
                  <a:lnTo>
                    <a:pt x="23812" y="24816"/>
                  </a:lnTo>
                  <a:lnTo>
                    <a:pt x="23958" y="24774"/>
                  </a:lnTo>
                  <a:lnTo>
                    <a:pt x="24042" y="24837"/>
                  </a:lnTo>
                  <a:lnTo>
                    <a:pt x="24042" y="24942"/>
                  </a:lnTo>
                  <a:lnTo>
                    <a:pt x="23937" y="24983"/>
                  </a:lnTo>
                  <a:lnTo>
                    <a:pt x="23875" y="25193"/>
                  </a:lnTo>
                  <a:lnTo>
                    <a:pt x="23958" y="25214"/>
                  </a:lnTo>
                  <a:lnTo>
                    <a:pt x="23979" y="25318"/>
                  </a:lnTo>
                  <a:lnTo>
                    <a:pt x="24230" y="25402"/>
                  </a:lnTo>
                  <a:lnTo>
                    <a:pt x="24251" y="25506"/>
                  </a:lnTo>
                  <a:lnTo>
                    <a:pt x="24377" y="25527"/>
                  </a:lnTo>
                  <a:lnTo>
                    <a:pt x="24481" y="25611"/>
                  </a:lnTo>
                  <a:lnTo>
                    <a:pt x="24586" y="25548"/>
                  </a:lnTo>
                  <a:lnTo>
                    <a:pt x="24649" y="25611"/>
                  </a:lnTo>
                  <a:lnTo>
                    <a:pt x="24711" y="25569"/>
                  </a:lnTo>
                  <a:lnTo>
                    <a:pt x="24816" y="25632"/>
                  </a:lnTo>
                  <a:lnTo>
                    <a:pt x="24858" y="25632"/>
                  </a:lnTo>
                  <a:lnTo>
                    <a:pt x="24900" y="25611"/>
                  </a:lnTo>
                  <a:lnTo>
                    <a:pt x="24963" y="25653"/>
                  </a:lnTo>
                  <a:lnTo>
                    <a:pt x="25046" y="25611"/>
                  </a:lnTo>
                  <a:lnTo>
                    <a:pt x="25046" y="25548"/>
                  </a:lnTo>
                  <a:lnTo>
                    <a:pt x="25088" y="25423"/>
                  </a:lnTo>
                  <a:lnTo>
                    <a:pt x="25130" y="25527"/>
                  </a:lnTo>
                  <a:lnTo>
                    <a:pt x="25235" y="25653"/>
                  </a:lnTo>
                  <a:lnTo>
                    <a:pt x="25297" y="25632"/>
                  </a:lnTo>
                  <a:lnTo>
                    <a:pt x="25444" y="25737"/>
                  </a:lnTo>
                  <a:lnTo>
                    <a:pt x="25569" y="25737"/>
                  </a:lnTo>
                  <a:lnTo>
                    <a:pt x="25632" y="25632"/>
                  </a:lnTo>
                  <a:lnTo>
                    <a:pt x="25716" y="25716"/>
                  </a:lnTo>
                  <a:lnTo>
                    <a:pt x="25820" y="25674"/>
                  </a:lnTo>
                  <a:lnTo>
                    <a:pt x="25862" y="25716"/>
                  </a:lnTo>
                  <a:lnTo>
                    <a:pt x="25862" y="25737"/>
                  </a:lnTo>
                  <a:lnTo>
                    <a:pt x="25800" y="25758"/>
                  </a:lnTo>
                  <a:lnTo>
                    <a:pt x="25758" y="25862"/>
                  </a:lnTo>
                  <a:lnTo>
                    <a:pt x="25695" y="25967"/>
                  </a:lnTo>
                  <a:lnTo>
                    <a:pt x="25695" y="26030"/>
                  </a:lnTo>
                  <a:lnTo>
                    <a:pt x="25820" y="26197"/>
                  </a:lnTo>
                  <a:lnTo>
                    <a:pt x="25904" y="26260"/>
                  </a:lnTo>
                  <a:lnTo>
                    <a:pt x="25904" y="26302"/>
                  </a:lnTo>
                  <a:lnTo>
                    <a:pt x="25925" y="26448"/>
                  </a:lnTo>
                  <a:lnTo>
                    <a:pt x="25946" y="26406"/>
                  </a:lnTo>
                  <a:lnTo>
                    <a:pt x="26009" y="26343"/>
                  </a:lnTo>
                  <a:lnTo>
                    <a:pt x="26092" y="26364"/>
                  </a:lnTo>
                  <a:lnTo>
                    <a:pt x="26134" y="26385"/>
                  </a:lnTo>
                  <a:lnTo>
                    <a:pt x="26176" y="26385"/>
                  </a:lnTo>
                  <a:lnTo>
                    <a:pt x="26281" y="26281"/>
                  </a:lnTo>
                  <a:lnTo>
                    <a:pt x="26260" y="26239"/>
                  </a:lnTo>
                  <a:lnTo>
                    <a:pt x="26218" y="26197"/>
                  </a:lnTo>
                  <a:lnTo>
                    <a:pt x="26218" y="26176"/>
                  </a:lnTo>
                  <a:lnTo>
                    <a:pt x="26155" y="26071"/>
                  </a:lnTo>
                  <a:lnTo>
                    <a:pt x="26072" y="26071"/>
                  </a:lnTo>
                  <a:lnTo>
                    <a:pt x="26030" y="25967"/>
                  </a:lnTo>
                  <a:lnTo>
                    <a:pt x="26051" y="25925"/>
                  </a:lnTo>
                  <a:lnTo>
                    <a:pt x="26155" y="25841"/>
                  </a:lnTo>
                  <a:lnTo>
                    <a:pt x="26155" y="25758"/>
                  </a:lnTo>
                  <a:lnTo>
                    <a:pt x="26155" y="25716"/>
                  </a:lnTo>
                  <a:lnTo>
                    <a:pt x="26176" y="25716"/>
                  </a:lnTo>
                  <a:lnTo>
                    <a:pt x="26218" y="25653"/>
                  </a:lnTo>
                  <a:lnTo>
                    <a:pt x="26239" y="25716"/>
                  </a:lnTo>
                  <a:lnTo>
                    <a:pt x="26260" y="25737"/>
                  </a:lnTo>
                  <a:lnTo>
                    <a:pt x="26281" y="25737"/>
                  </a:lnTo>
                  <a:lnTo>
                    <a:pt x="26260" y="25758"/>
                  </a:lnTo>
                  <a:lnTo>
                    <a:pt x="26260" y="25778"/>
                  </a:lnTo>
                  <a:lnTo>
                    <a:pt x="26323" y="25778"/>
                  </a:lnTo>
                  <a:lnTo>
                    <a:pt x="26281" y="25820"/>
                  </a:lnTo>
                  <a:lnTo>
                    <a:pt x="26344" y="25841"/>
                  </a:lnTo>
                  <a:lnTo>
                    <a:pt x="26385" y="25758"/>
                  </a:lnTo>
                  <a:lnTo>
                    <a:pt x="26490" y="25737"/>
                  </a:lnTo>
                  <a:lnTo>
                    <a:pt x="26553" y="25653"/>
                  </a:lnTo>
                  <a:lnTo>
                    <a:pt x="26616" y="25716"/>
                  </a:lnTo>
                  <a:lnTo>
                    <a:pt x="26741" y="25653"/>
                  </a:lnTo>
                  <a:lnTo>
                    <a:pt x="26867" y="25611"/>
                  </a:lnTo>
                  <a:lnTo>
                    <a:pt x="26804" y="25527"/>
                  </a:lnTo>
                  <a:lnTo>
                    <a:pt x="26908" y="25527"/>
                  </a:lnTo>
                  <a:lnTo>
                    <a:pt x="27013" y="25465"/>
                  </a:lnTo>
                  <a:lnTo>
                    <a:pt x="27139" y="25527"/>
                  </a:lnTo>
                  <a:lnTo>
                    <a:pt x="27201" y="25506"/>
                  </a:lnTo>
                  <a:lnTo>
                    <a:pt x="27327" y="25444"/>
                  </a:lnTo>
                  <a:lnTo>
                    <a:pt x="27432" y="25339"/>
                  </a:lnTo>
                  <a:lnTo>
                    <a:pt x="27515" y="25234"/>
                  </a:lnTo>
                  <a:lnTo>
                    <a:pt x="27536" y="25193"/>
                  </a:lnTo>
                  <a:lnTo>
                    <a:pt x="27578" y="25214"/>
                  </a:lnTo>
                  <a:lnTo>
                    <a:pt x="27620" y="25255"/>
                  </a:lnTo>
                  <a:lnTo>
                    <a:pt x="27662" y="25214"/>
                  </a:lnTo>
                  <a:lnTo>
                    <a:pt x="27724" y="25130"/>
                  </a:lnTo>
                  <a:lnTo>
                    <a:pt x="27808" y="25088"/>
                  </a:lnTo>
                  <a:lnTo>
                    <a:pt x="27787" y="24942"/>
                  </a:lnTo>
                  <a:lnTo>
                    <a:pt x="27745" y="24837"/>
                  </a:lnTo>
                  <a:lnTo>
                    <a:pt x="27787" y="24774"/>
                  </a:lnTo>
                  <a:lnTo>
                    <a:pt x="27745" y="24690"/>
                  </a:lnTo>
                  <a:lnTo>
                    <a:pt x="27808" y="24732"/>
                  </a:lnTo>
                  <a:lnTo>
                    <a:pt x="27934" y="24816"/>
                  </a:lnTo>
                  <a:lnTo>
                    <a:pt x="27955" y="24900"/>
                  </a:lnTo>
                  <a:lnTo>
                    <a:pt x="28059" y="25004"/>
                  </a:lnTo>
                  <a:lnTo>
                    <a:pt x="28143" y="24983"/>
                  </a:lnTo>
                  <a:lnTo>
                    <a:pt x="28143" y="24983"/>
                  </a:lnTo>
                  <a:lnTo>
                    <a:pt x="28101" y="25046"/>
                  </a:lnTo>
                  <a:lnTo>
                    <a:pt x="28017" y="25109"/>
                  </a:lnTo>
                  <a:lnTo>
                    <a:pt x="28038" y="25151"/>
                  </a:lnTo>
                  <a:lnTo>
                    <a:pt x="28248" y="25046"/>
                  </a:lnTo>
                  <a:lnTo>
                    <a:pt x="28248" y="24921"/>
                  </a:lnTo>
                  <a:lnTo>
                    <a:pt x="28352" y="24900"/>
                  </a:lnTo>
                  <a:lnTo>
                    <a:pt x="28415" y="24837"/>
                  </a:lnTo>
                  <a:lnTo>
                    <a:pt x="28520" y="24900"/>
                  </a:lnTo>
                  <a:lnTo>
                    <a:pt x="28582" y="24879"/>
                  </a:lnTo>
                  <a:lnTo>
                    <a:pt x="28624" y="24795"/>
                  </a:lnTo>
                  <a:lnTo>
                    <a:pt x="28687" y="24795"/>
                  </a:lnTo>
                  <a:lnTo>
                    <a:pt x="28708" y="24711"/>
                  </a:lnTo>
                  <a:lnTo>
                    <a:pt x="28771" y="24795"/>
                  </a:lnTo>
                  <a:lnTo>
                    <a:pt x="28854" y="24900"/>
                  </a:lnTo>
                  <a:lnTo>
                    <a:pt x="28896" y="24837"/>
                  </a:lnTo>
                  <a:lnTo>
                    <a:pt x="28938" y="24732"/>
                  </a:lnTo>
                  <a:lnTo>
                    <a:pt x="28980" y="24732"/>
                  </a:lnTo>
                  <a:lnTo>
                    <a:pt x="29001" y="24774"/>
                  </a:lnTo>
                  <a:lnTo>
                    <a:pt x="29085" y="24774"/>
                  </a:lnTo>
                  <a:lnTo>
                    <a:pt x="29105" y="24711"/>
                  </a:lnTo>
                  <a:lnTo>
                    <a:pt x="29231" y="24711"/>
                  </a:lnTo>
                  <a:lnTo>
                    <a:pt x="29294" y="24628"/>
                  </a:lnTo>
                  <a:lnTo>
                    <a:pt x="29357" y="24586"/>
                  </a:lnTo>
                  <a:lnTo>
                    <a:pt x="29377" y="24670"/>
                  </a:lnTo>
                  <a:lnTo>
                    <a:pt x="29398" y="24607"/>
                  </a:lnTo>
                  <a:lnTo>
                    <a:pt x="29482" y="24607"/>
                  </a:lnTo>
                  <a:lnTo>
                    <a:pt x="29566" y="24586"/>
                  </a:lnTo>
                  <a:lnTo>
                    <a:pt x="29524" y="24502"/>
                  </a:lnTo>
                  <a:lnTo>
                    <a:pt x="29587" y="24418"/>
                  </a:lnTo>
                  <a:lnTo>
                    <a:pt x="29608" y="24293"/>
                  </a:lnTo>
                  <a:lnTo>
                    <a:pt x="29566" y="24188"/>
                  </a:lnTo>
                  <a:lnTo>
                    <a:pt x="29566" y="24188"/>
                  </a:lnTo>
                  <a:lnTo>
                    <a:pt x="29608" y="24209"/>
                  </a:lnTo>
                  <a:lnTo>
                    <a:pt x="29670" y="24146"/>
                  </a:lnTo>
                  <a:lnTo>
                    <a:pt x="29796" y="24105"/>
                  </a:lnTo>
                  <a:lnTo>
                    <a:pt x="29817" y="24167"/>
                  </a:lnTo>
                  <a:lnTo>
                    <a:pt x="29921" y="24167"/>
                  </a:lnTo>
                  <a:lnTo>
                    <a:pt x="29942" y="24042"/>
                  </a:lnTo>
                  <a:lnTo>
                    <a:pt x="30005" y="24042"/>
                  </a:lnTo>
                  <a:lnTo>
                    <a:pt x="30026" y="23958"/>
                  </a:lnTo>
                  <a:lnTo>
                    <a:pt x="30089" y="23958"/>
                  </a:lnTo>
                  <a:lnTo>
                    <a:pt x="30089" y="23979"/>
                  </a:lnTo>
                  <a:lnTo>
                    <a:pt x="30110" y="23979"/>
                  </a:lnTo>
                  <a:lnTo>
                    <a:pt x="30193" y="23874"/>
                  </a:lnTo>
                  <a:lnTo>
                    <a:pt x="30256" y="23958"/>
                  </a:lnTo>
                  <a:lnTo>
                    <a:pt x="30256" y="23833"/>
                  </a:lnTo>
                  <a:lnTo>
                    <a:pt x="30340" y="23833"/>
                  </a:lnTo>
                  <a:lnTo>
                    <a:pt x="30361" y="23728"/>
                  </a:lnTo>
                  <a:lnTo>
                    <a:pt x="30277" y="23686"/>
                  </a:lnTo>
                  <a:lnTo>
                    <a:pt x="30193" y="23749"/>
                  </a:lnTo>
                  <a:lnTo>
                    <a:pt x="30047" y="23623"/>
                  </a:lnTo>
                  <a:lnTo>
                    <a:pt x="30235" y="23623"/>
                  </a:lnTo>
                  <a:lnTo>
                    <a:pt x="30340" y="23477"/>
                  </a:lnTo>
                  <a:lnTo>
                    <a:pt x="30361" y="23540"/>
                  </a:lnTo>
                  <a:lnTo>
                    <a:pt x="30445" y="23477"/>
                  </a:lnTo>
                  <a:lnTo>
                    <a:pt x="30612" y="23581"/>
                  </a:lnTo>
                  <a:lnTo>
                    <a:pt x="30633" y="23456"/>
                  </a:lnTo>
                  <a:lnTo>
                    <a:pt x="30549" y="23435"/>
                  </a:lnTo>
                  <a:lnTo>
                    <a:pt x="30507" y="23372"/>
                  </a:lnTo>
                  <a:lnTo>
                    <a:pt x="30528" y="23309"/>
                  </a:lnTo>
                  <a:lnTo>
                    <a:pt x="30633" y="23372"/>
                  </a:lnTo>
                  <a:lnTo>
                    <a:pt x="30717" y="23309"/>
                  </a:lnTo>
                  <a:lnTo>
                    <a:pt x="30675" y="23268"/>
                  </a:lnTo>
                  <a:lnTo>
                    <a:pt x="30612" y="23268"/>
                  </a:lnTo>
                  <a:lnTo>
                    <a:pt x="30612" y="23163"/>
                  </a:lnTo>
                  <a:lnTo>
                    <a:pt x="30528" y="23121"/>
                  </a:lnTo>
                  <a:lnTo>
                    <a:pt x="30612" y="23100"/>
                  </a:lnTo>
                  <a:lnTo>
                    <a:pt x="30654" y="23142"/>
                  </a:lnTo>
                  <a:lnTo>
                    <a:pt x="30717" y="23142"/>
                  </a:lnTo>
                  <a:lnTo>
                    <a:pt x="30758" y="23205"/>
                  </a:lnTo>
                  <a:lnTo>
                    <a:pt x="30758" y="23121"/>
                  </a:lnTo>
                  <a:lnTo>
                    <a:pt x="30654" y="23037"/>
                  </a:lnTo>
                  <a:lnTo>
                    <a:pt x="30654" y="22933"/>
                  </a:lnTo>
                  <a:lnTo>
                    <a:pt x="30737" y="22933"/>
                  </a:lnTo>
                  <a:lnTo>
                    <a:pt x="30758" y="22891"/>
                  </a:lnTo>
                  <a:lnTo>
                    <a:pt x="30863" y="22954"/>
                  </a:lnTo>
                  <a:lnTo>
                    <a:pt x="30863" y="23037"/>
                  </a:lnTo>
                  <a:lnTo>
                    <a:pt x="30926" y="23037"/>
                  </a:lnTo>
                  <a:lnTo>
                    <a:pt x="30968" y="23121"/>
                  </a:lnTo>
                  <a:lnTo>
                    <a:pt x="30989" y="22996"/>
                  </a:lnTo>
                  <a:lnTo>
                    <a:pt x="30947" y="22912"/>
                  </a:lnTo>
                  <a:lnTo>
                    <a:pt x="30884" y="22912"/>
                  </a:lnTo>
                  <a:lnTo>
                    <a:pt x="30863" y="22828"/>
                  </a:lnTo>
                  <a:lnTo>
                    <a:pt x="30947" y="22828"/>
                  </a:lnTo>
                  <a:lnTo>
                    <a:pt x="30947" y="22745"/>
                  </a:lnTo>
                  <a:lnTo>
                    <a:pt x="30863" y="22724"/>
                  </a:lnTo>
                  <a:lnTo>
                    <a:pt x="30989" y="22598"/>
                  </a:lnTo>
                  <a:lnTo>
                    <a:pt x="30926" y="22535"/>
                  </a:lnTo>
                  <a:lnTo>
                    <a:pt x="30842" y="22535"/>
                  </a:lnTo>
                  <a:lnTo>
                    <a:pt x="30779" y="22598"/>
                  </a:lnTo>
                  <a:lnTo>
                    <a:pt x="30800" y="22493"/>
                  </a:lnTo>
                  <a:lnTo>
                    <a:pt x="30947" y="22410"/>
                  </a:lnTo>
                  <a:lnTo>
                    <a:pt x="31135" y="22326"/>
                  </a:lnTo>
                  <a:lnTo>
                    <a:pt x="31072" y="22263"/>
                  </a:lnTo>
                  <a:lnTo>
                    <a:pt x="30989" y="22326"/>
                  </a:lnTo>
                  <a:lnTo>
                    <a:pt x="30863" y="22201"/>
                  </a:lnTo>
                  <a:lnTo>
                    <a:pt x="30968" y="22201"/>
                  </a:lnTo>
                  <a:lnTo>
                    <a:pt x="30884" y="22096"/>
                  </a:lnTo>
                  <a:lnTo>
                    <a:pt x="30800" y="22096"/>
                  </a:lnTo>
                  <a:lnTo>
                    <a:pt x="30863" y="22054"/>
                  </a:lnTo>
                  <a:lnTo>
                    <a:pt x="30800" y="21991"/>
                  </a:lnTo>
                  <a:lnTo>
                    <a:pt x="30884" y="21991"/>
                  </a:lnTo>
                  <a:lnTo>
                    <a:pt x="30926" y="21908"/>
                  </a:lnTo>
                  <a:lnTo>
                    <a:pt x="31030" y="21908"/>
                  </a:lnTo>
                  <a:lnTo>
                    <a:pt x="30989" y="22012"/>
                  </a:lnTo>
                  <a:lnTo>
                    <a:pt x="31072" y="22012"/>
                  </a:lnTo>
                  <a:lnTo>
                    <a:pt x="31240" y="21866"/>
                  </a:lnTo>
                  <a:lnTo>
                    <a:pt x="31240" y="21782"/>
                  </a:lnTo>
                  <a:lnTo>
                    <a:pt x="31365" y="21803"/>
                  </a:lnTo>
                  <a:lnTo>
                    <a:pt x="31281" y="21698"/>
                  </a:lnTo>
                  <a:lnTo>
                    <a:pt x="31198" y="21698"/>
                  </a:lnTo>
                  <a:lnTo>
                    <a:pt x="31240" y="21594"/>
                  </a:lnTo>
                  <a:lnTo>
                    <a:pt x="31302" y="21677"/>
                  </a:lnTo>
                  <a:lnTo>
                    <a:pt x="31386" y="21636"/>
                  </a:lnTo>
                  <a:lnTo>
                    <a:pt x="31386" y="21531"/>
                  </a:lnTo>
                  <a:lnTo>
                    <a:pt x="31449" y="21489"/>
                  </a:lnTo>
                  <a:lnTo>
                    <a:pt x="31386" y="21426"/>
                  </a:lnTo>
                  <a:lnTo>
                    <a:pt x="31386" y="21343"/>
                  </a:lnTo>
                  <a:lnTo>
                    <a:pt x="31470" y="21322"/>
                  </a:lnTo>
                  <a:lnTo>
                    <a:pt x="31407" y="21238"/>
                  </a:lnTo>
                  <a:lnTo>
                    <a:pt x="31407" y="21175"/>
                  </a:lnTo>
                  <a:lnTo>
                    <a:pt x="31302" y="21112"/>
                  </a:lnTo>
                  <a:lnTo>
                    <a:pt x="31470" y="21154"/>
                  </a:lnTo>
                  <a:lnTo>
                    <a:pt x="31512" y="21112"/>
                  </a:lnTo>
                  <a:lnTo>
                    <a:pt x="31616" y="20903"/>
                  </a:lnTo>
                  <a:lnTo>
                    <a:pt x="31700" y="20903"/>
                  </a:lnTo>
                  <a:lnTo>
                    <a:pt x="31721" y="20966"/>
                  </a:lnTo>
                  <a:lnTo>
                    <a:pt x="31763" y="21029"/>
                  </a:lnTo>
                  <a:lnTo>
                    <a:pt x="31784" y="20924"/>
                  </a:lnTo>
                  <a:lnTo>
                    <a:pt x="31846" y="20861"/>
                  </a:lnTo>
                  <a:lnTo>
                    <a:pt x="31805" y="20736"/>
                  </a:lnTo>
                  <a:lnTo>
                    <a:pt x="31679" y="20736"/>
                  </a:lnTo>
                  <a:lnTo>
                    <a:pt x="31616" y="20694"/>
                  </a:lnTo>
                  <a:lnTo>
                    <a:pt x="31679" y="20652"/>
                  </a:lnTo>
                  <a:lnTo>
                    <a:pt x="31763" y="20652"/>
                  </a:lnTo>
                  <a:lnTo>
                    <a:pt x="31826" y="20610"/>
                  </a:lnTo>
                  <a:lnTo>
                    <a:pt x="31784" y="20548"/>
                  </a:lnTo>
                  <a:lnTo>
                    <a:pt x="31700" y="20506"/>
                  </a:lnTo>
                  <a:lnTo>
                    <a:pt x="31784" y="20443"/>
                  </a:lnTo>
                  <a:lnTo>
                    <a:pt x="31826" y="20443"/>
                  </a:lnTo>
                  <a:lnTo>
                    <a:pt x="31826" y="20401"/>
                  </a:lnTo>
                  <a:lnTo>
                    <a:pt x="31784" y="20338"/>
                  </a:lnTo>
                  <a:lnTo>
                    <a:pt x="31574" y="20338"/>
                  </a:lnTo>
                  <a:lnTo>
                    <a:pt x="31595" y="20296"/>
                  </a:lnTo>
                  <a:lnTo>
                    <a:pt x="31721" y="20192"/>
                  </a:lnTo>
                  <a:lnTo>
                    <a:pt x="31826" y="20213"/>
                  </a:lnTo>
                  <a:lnTo>
                    <a:pt x="31846" y="20192"/>
                  </a:lnTo>
                  <a:lnTo>
                    <a:pt x="31888" y="20129"/>
                  </a:lnTo>
                  <a:lnTo>
                    <a:pt x="31930" y="20192"/>
                  </a:lnTo>
                  <a:lnTo>
                    <a:pt x="31972" y="20213"/>
                  </a:lnTo>
                  <a:lnTo>
                    <a:pt x="32014" y="20171"/>
                  </a:lnTo>
                  <a:lnTo>
                    <a:pt x="31993" y="20087"/>
                  </a:lnTo>
                  <a:lnTo>
                    <a:pt x="31972" y="19920"/>
                  </a:lnTo>
                  <a:lnTo>
                    <a:pt x="31909" y="19878"/>
                  </a:lnTo>
                  <a:lnTo>
                    <a:pt x="31826" y="19962"/>
                  </a:lnTo>
                  <a:lnTo>
                    <a:pt x="31846" y="19983"/>
                  </a:lnTo>
                  <a:lnTo>
                    <a:pt x="31846" y="20024"/>
                  </a:lnTo>
                  <a:lnTo>
                    <a:pt x="31763" y="20004"/>
                  </a:lnTo>
                  <a:lnTo>
                    <a:pt x="31595" y="20129"/>
                  </a:lnTo>
                  <a:lnTo>
                    <a:pt x="31512" y="20108"/>
                  </a:lnTo>
                  <a:lnTo>
                    <a:pt x="31512" y="20004"/>
                  </a:lnTo>
                  <a:lnTo>
                    <a:pt x="31679" y="19983"/>
                  </a:lnTo>
                  <a:lnTo>
                    <a:pt x="31930" y="19752"/>
                  </a:lnTo>
                  <a:lnTo>
                    <a:pt x="31909" y="19711"/>
                  </a:lnTo>
                  <a:lnTo>
                    <a:pt x="31805" y="19711"/>
                  </a:lnTo>
                  <a:lnTo>
                    <a:pt x="31763" y="19648"/>
                  </a:lnTo>
                  <a:lnTo>
                    <a:pt x="31721" y="19690"/>
                  </a:lnTo>
                  <a:lnTo>
                    <a:pt x="31553" y="19460"/>
                  </a:lnTo>
                  <a:lnTo>
                    <a:pt x="31386" y="19439"/>
                  </a:lnTo>
                  <a:lnTo>
                    <a:pt x="31240" y="19585"/>
                  </a:lnTo>
                  <a:lnTo>
                    <a:pt x="31135" y="19564"/>
                  </a:lnTo>
                  <a:lnTo>
                    <a:pt x="31030" y="19397"/>
                  </a:lnTo>
                  <a:lnTo>
                    <a:pt x="30884" y="19439"/>
                  </a:lnTo>
                  <a:lnTo>
                    <a:pt x="30779" y="19501"/>
                  </a:lnTo>
                  <a:lnTo>
                    <a:pt x="30737" y="19606"/>
                  </a:lnTo>
                  <a:lnTo>
                    <a:pt x="30758" y="19480"/>
                  </a:lnTo>
                  <a:lnTo>
                    <a:pt x="30884" y="19376"/>
                  </a:lnTo>
                  <a:lnTo>
                    <a:pt x="30968" y="19376"/>
                  </a:lnTo>
                  <a:lnTo>
                    <a:pt x="31051" y="19334"/>
                  </a:lnTo>
                  <a:lnTo>
                    <a:pt x="31177" y="19376"/>
                  </a:lnTo>
                  <a:lnTo>
                    <a:pt x="31281" y="19355"/>
                  </a:lnTo>
                  <a:lnTo>
                    <a:pt x="31281" y="19250"/>
                  </a:lnTo>
                  <a:lnTo>
                    <a:pt x="31323" y="19188"/>
                  </a:lnTo>
                  <a:lnTo>
                    <a:pt x="31407" y="19188"/>
                  </a:lnTo>
                  <a:lnTo>
                    <a:pt x="31553" y="19041"/>
                  </a:lnTo>
                  <a:lnTo>
                    <a:pt x="31700" y="19020"/>
                  </a:lnTo>
                  <a:lnTo>
                    <a:pt x="31700" y="18936"/>
                  </a:lnTo>
                  <a:lnTo>
                    <a:pt x="31574" y="18727"/>
                  </a:lnTo>
                  <a:lnTo>
                    <a:pt x="31281" y="18539"/>
                  </a:lnTo>
                  <a:lnTo>
                    <a:pt x="31072" y="18413"/>
                  </a:lnTo>
                  <a:lnTo>
                    <a:pt x="30842" y="18204"/>
                  </a:lnTo>
                  <a:lnTo>
                    <a:pt x="30737" y="18204"/>
                  </a:lnTo>
                  <a:lnTo>
                    <a:pt x="30549" y="18330"/>
                  </a:lnTo>
                  <a:lnTo>
                    <a:pt x="30445" y="18309"/>
                  </a:lnTo>
                  <a:lnTo>
                    <a:pt x="30319" y="18183"/>
                  </a:lnTo>
                  <a:lnTo>
                    <a:pt x="30319" y="18099"/>
                  </a:lnTo>
                  <a:lnTo>
                    <a:pt x="30235" y="18079"/>
                  </a:lnTo>
                  <a:lnTo>
                    <a:pt x="30110" y="18120"/>
                  </a:lnTo>
                  <a:lnTo>
                    <a:pt x="29984" y="18120"/>
                  </a:lnTo>
                  <a:lnTo>
                    <a:pt x="29838" y="18141"/>
                  </a:lnTo>
                  <a:lnTo>
                    <a:pt x="29691" y="18351"/>
                  </a:lnTo>
                  <a:lnTo>
                    <a:pt x="29817" y="18099"/>
                  </a:lnTo>
                  <a:lnTo>
                    <a:pt x="29921" y="18037"/>
                  </a:lnTo>
                  <a:lnTo>
                    <a:pt x="29984" y="18079"/>
                  </a:lnTo>
                  <a:lnTo>
                    <a:pt x="30047" y="18079"/>
                  </a:lnTo>
                  <a:lnTo>
                    <a:pt x="30089" y="18016"/>
                  </a:lnTo>
                  <a:lnTo>
                    <a:pt x="30193" y="18079"/>
                  </a:lnTo>
                  <a:lnTo>
                    <a:pt x="30340" y="17995"/>
                  </a:lnTo>
                  <a:lnTo>
                    <a:pt x="30403" y="18183"/>
                  </a:lnTo>
                  <a:lnTo>
                    <a:pt x="30465" y="18225"/>
                  </a:lnTo>
                  <a:lnTo>
                    <a:pt x="30570" y="18225"/>
                  </a:lnTo>
                  <a:lnTo>
                    <a:pt x="30654" y="18120"/>
                  </a:lnTo>
                  <a:lnTo>
                    <a:pt x="30842" y="18141"/>
                  </a:lnTo>
                  <a:lnTo>
                    <a:pt x="30968" y="18246"/>
                  </a:lnTo>
                  <a:lnTo>
                    <a:pt x="31051" y="18246"/>
                  </a:lnTo>
                  <a:lnTo>
                    <a:pt x="31177" y="18351"/>
                  </a:lnTo>
                  <a:lnTo>
                    <a:pt x="31323" y="18288"/>
                  </a:lnTo>
                  <a:lnTo>
                    <a:pt x="31574" y="18351"/>
                  </a:lnTo>
                  <a:lnTo>
                    <a:pt x="31658" y="18330"/>
                  </a:lnTo>
                  <a:lnTo>
                    <a:pt x="31553" y="18141"/>
                  </a:lnTo>
                  <a:lnTo>
                    <a:pt x="31491" y="18120"/>
                  </a:lnTo>
                  <a:lnTo>
                    <a:pt x="31323" y="17974"/>
                  </a:lnTo>
                  <a:lnTo>
                    <a:pt x="31323" y="17911"/>
                  </a:lnTo>
                  <a:lnTo>
                    <a:pt x="31281" y="17869"/>
                  </a:lnTo>
                  <a:lnTo>
                    <a:pt x="31177" y="17890"/>
                  </a:lnTo>
                  <a:lnTo>
                    <a:pt x="31051" y="17827"/>
                  </a:lnTo>
                  <a:lnTo>
                    <a:pt x="30884" y="17597"/>
                  </a:lnTo>
                  <a:lnTo>
                    <a:pt x="30884" y="17451"/>
                  </a:lnTo>
                  <a:lnTo>
                    <a:pt x="30675" y="17283"/>
                  </a:lnTo>
                  <a:lnTo>
                    <a:pt x="30675" y="17095"/>
                  </a:lnTo>
                  <a:lnTo>
                    <a:pt x="30549" y="17074"/>
                  </a:lnTo>
                  <a:lnTo>
                    <a:pt x="30612" y="16949"/>
                  </a:lnTo>
                  <a:lnTo>
                    <a:pt x="30570" y="16928"/>
                  </a:lnTo>
                  <a:lnTo>
                    <a:pt x="30403" y="16572"/>
                  </a:lnTo>
                  <a:lnTo>
                    <a:pt x="30089" y="16405"/>
                  </a:lnTo>
                  <a:lnTo>
                    <a:pt x="30005" y="16447"/>
                  </a:lnTo>
                  <a:lnTo>
                    <a:pt x="30005" y="16363"/>
                  </a:lnTo>
                  <a:lnTo>
                    <a:pt x="29712" y="16237"/>
                  </a:lnTo>
                  <a:lnTo>
                    <a:pt x="29670" y="16237"/>
                  </a:lnTo>
                  <a:lnTo>
                    <a:pt x="29670" y="15944"/>
                  </a:lnTo>
                  <a:lnTo>
                    <a:pt x="29712" y="15735"/>
                  </a:lnTo>
                  <a:lnTo>
                    <a:pt x="29670" y="15610"/>
                  </a:lnTo>
                  <a:lnTo>
                    <a:pt x="29691" y="15463"/>
                  </a:lnTo>
                  <a:lnTo>
                    <a:pt x="29712" y="15484"/>
                  </a:lnTo>
                  <a:lnTo>
                    <a:pt x="29817" y="15463"/>
                  </a:lnTo>
                  <a:lnTo>
                    <a:pt x="29921" y="15296"/>
                  </a:lnTo>
                  <a:lnTo>
                    <a:pt x="29984" y="15317"/>
                  </a:lnTo>
                  <a:lnTo>
                    <a:pt x="30089" y="15191"/>
                  </a:lnTo>
                  <a:lnTo>
                    <a:pt x="29984" y="15149"/>
                  </a:lnTo>
                  <a:lnTo>
                    <a:pt x="29921" y="15066"/>
                  </a:lnTo>
                  <a:lnTo>
                    <a:pt x="30005" y="14961"/>
                  </a:lnTo>
                  <a:lnTo>
                    <a:pt x="30193" y="14982"/>
                  </a:lnTo>
                  <a:lnTo>
                    <a:pt x="30193" y="14856"/>
                  </a:lnTo>
                  <a:lnTo>
                    <a:pt x="30319" y="14835"/>
                  </a:lnTo>
                  <a:lnTo>
                    <a:pt x="30319" y="14731"/>
                  </a:lnTo>
                  <a:lnTo>
                    <a:pt x="30193" y="14647"/>
                  </a:lnTo>
                  <a:lnTo>
                    <a:pt x="30319" y="14647"/>
                  </a:lnTo>
                  <a:lnTo>
                    <a:pt x="30424" y="14689"/>
                  </a:lnTo>
                  <a:lnTo>
                    <a:pt x="30445" y="14647"/>
                  </a:lnTo>
                  <a:lnTo>
                    <a:pt x="30549" y="14647"/>
                  </a:lnTo>
                  <a:lnTo>
                    <a:pt x="30654" y="14563"/>
                  </a:lnTo>
                  <a:lnTo>
                    <a:pt x="30717" y="14563"/>
                  </a:lnTo>
                  <a:lnTo>
                    <a:pt x="30842" y="14375"/>
                  </a:lnTo>
                  <a:lnTo>
                    <a:pt x="30884" y="14459"/>
                  </a:lnTo>
                  <a:lnTo>
                    <a:pt x="30947" y="14417"/>
                  </a:lnTo>
                  <a:lnTo>
                    <a:pt x="30947" y="14459"/>
                  </a:lnTo>
                  <a:lnTo>
                    <a:pt x="31093" y="14563"/>
                  </a:lnTo>
                  <a:lnTo>
                    <a:pt x="31240" y="14438"/>
                  </a:lnTo>
                  <a:lnTo>
                    <a:pt x="31240" y="14375"/>
                  </a:lnTo>
                  <a:lnTo>
                    <a:pt x="31156" y="14354"/>
                  </a:lnTo>
                  <a:lnTo>
                    <a:pt x="31135" y="14250"/>
                  </a:lnTo>
                  <a:lnTo>
                    <a:pt x="31198" y="14208"/>
                  </a:lnTo>
                  <a:lnTo>
                    <a:pt x="31261" y="14208"/>
                  </a:lnTo>
                  <a:lnTo>
                    <a:pt x="31177" y="14061"/>
                  </a:lnTo>
                  <a:lnTo>
                    <a:pt x="31177" y="13998"/>
                  </a:lnTo>
                  <a:lnTo>
                    <a:pt x="31302" y="13957"/>
                  </a:lnTo>
                  <a:lnTo>
                    <a:pt x="31240" y="13936"/>
                  </a:lnTo>
                  <a:lnTo>
                    <a:pt x="31093" y="13957"/>
                  </a:lnTo>
                  <a:lnTo>
                    <a:pt x="30947" y="13957"/>
                  </a:lnTo>
                  <a:lnTo>
                    <a:pt x="30947" y="13915"/>
                  </a:lnTo>
                  <a:lnTo>
                    <a:pt x="30800" y="13915"/>
                  </a:lnTo>
                  <a:lnTo>
                    <a:pt x="30758" y="13957"/>
                  </a:lnTo>
                  <a:lnTo>
                    <a:pt x="30403" y="13998"/>
                  </a:lnTo>
                  <a:lnTo>
                    <a:pt x="30319" y="13915"/>
                  </a:lnTo>
                  <a:lnTo>
                    <a:pt x="30256" y="13894"/>
                  </a:lnTo>
                  <a:lnTo>
                    <a:pt x="30193" y="13789"/>
                  </a:lnTo>
                  <a:lnTo>
                    <a:pt x="30131" y="13747"/>
                  </a:lnTo>
                  <a:lnTo>
                    <a:pt x="30089" y="13706"/>
                  </a:lnTo>
                  <a:lnTo>
                    <a:pt x="29817" y="13831"/>
                  </a:lnTo>
                  <a:lnTo>
                    <a:pt x="29691" y="13831"/>
                  </a:lnTo>
                  <a:lnTo>
                    <a:pt x="29733" y="13894"/>
                  </a:lnTo>
                  <a:lnTo>
                    <a:pt x="29733" y="13998"/>
                  </a:lnTo>
                  <a:lnTo>
                    <a:pt x="29670" y="14040"/>
                  </a:lnTo>
                  <a:lnTo>
                    <a:pt x="29503" y="14103"/>
                  </a:lnTo>
                  <a:lnTo>
                    <a:pt x="29524" y="14124"/>
                  </a:lnTo>
                  <a:lnTo>
                    <a:pt x="29587" y="14208"/>
                  </a:lnTo>
                  <a:lnTo>
                    <a:pt x="29524" y="14312"/>
                  </a:lnTo>
                  <a:lnTo>
                    <a:pt x="29482" y="14354"/>
                  </a:lnTo>
                  <a:lnTo>
                    <a:pt x="29357" y="14312"/>
                  </a:lnTo>
                  <a:lnTo>
                    <a:pt x="29231" y="14375"/>
                  </a:lnTo>
                  <a:lnTo>
                    <a:pt x="29085" y="14354"/>
                  </a:lnTo>
                  <a:lnTo>
                    <a:pt x="28938" y="14061"/>
                  </a:lnTo>
                  <a:lnTo>
                    <a:pt x="28938" y="13915"/>
                  </a:lnTo>
                  <a:lnTo>
                    <a:pt x="28896" y="13810"/>
                  </a:lnTo>
                  <a:lnTo>
                    <a:pt x="28750" y="13810"/>
                  </a:lnTo>
                  <a:lnTo>
                    <a:pt x="28687" y="13831"/>
                  </a:lnTo>
                  <a:lnTo>
                    <a:pt x="28687" y="13789"/>
                  </a:lnTo>
                  <a:lnTo>
                    <a:pt x="28624" y="13789"/>
                  </a:lnTo>
                  <a:lnTo>
                    <a:pt x="28561" y="13852"/>
                  </a:lnTo>
                  <a:lnTo>
                    <a:pt x="28540" y="13789"/>
                  </a:lnTo>
                  <a:lnTo>
                    <a:pt x="28540" y="13831"/>
                  </a:lnTo>
                  <a:lnTo>
                    <a:pt x="28436" y="13706"/>
                  </a:lnTo>
                  <a:lnTo>
                    <a:pt x="28436" y="13622"/>
                  </a:lnTo>
                  <a:lnTo>
                    <a:pt x="28227" y="13496"/>
                  </a:lnTo>
                  <a:lnTo>
                    <a:pt x="28122" y="13413"/>
                  </a:lnTo>
                  <a:lnTo>
                    <a:pt x="28101" y="13287"/>
                  </a:lnTo>
                  <a:lnTo>
                    <a:pt x="28038" y="13162"/>
                  </a:lnTo>
                  <a:lnTo>
                    <a:pt x="28101" y="13099"/>
                  </a:lnTo>
                  <a:lnTo>
                    <a:pt x="28101" y="13057"/>
                  </a:lnTo>
                  <a:lnTo>
                    <a:pt x="28101" y="12994"/>
                  </a:lnTo>
                  <a:lnTo>
                    <a:pt x="28122" y="12869"/>
                  </a:lnTo>
                  <a:lnTo>
                    <a:pt x="28164" y="12806"/>
                  </a:lnTo>
                  <a:lnTo>
                    <a:pt x="28185" y="12764"/>
                  </a:lnTo>
                  <a:lnTo>
                    <a:pt x="28415" y="12848"/>
                  </a:lnTo>
                  <a:lnTo>
                    <a:pt x="28750" y="12848"/>
                  </a:lnTo>
                  <a:lnTo>
                    <a:pt x="28792" y="12701"/>
                  </a:lnTo>
                  <a:lnTo>
                    <a:pt x="28771" y="12659"/>
                  </a:lnTo>
                  <a:lnTo>
                    <a:pt x="28854" y="12659"/>
                  </a:lnTo>
                  <a:lnTo>
                    <a:pt x="28833" y="12492"/>
                  </a:lnTo>
                  <a:lnTo>
                    <a:pt x="28792" y="12471"/>
                  </a:lnTo>
                  <a:lnTo>
                    <a:pt x="28854" y="12429"/>
                  </a:lnTo>
                  <a:lnTo>
                    <a:pt x="28896" y="12136"/>
                  </a:lnTo>
                  <a:lnTo>
                    <a:pt x="29105" y="12011"/>
                  </a:lnTo>
                  <a:lnTo>
                    <a:pt x="29210" y="12011"/>
                  </a:lnTo>
                  <a:lnTo>
                    <a:pt x="29315" y="11843"/>
                  </a:lnTo>
                  <a:lnTo>
                    <a:pt x="29377" y="11843"/>
                  </a:lnTo>
                  <a:lnTo>
                    <a:pt x="29398" y="11613"/>
                  </a:lnTo>
                  <a:lnTo>
                    <a:pt x="29503" y="11488"/>
                  </a:lnTo>
                  <a:lnTo>
                    <a:pt x="29524" y="11341"/>
                  </a:lnTo>
                  <a:lnTo>
                    <a:pt x="29587" y="11320"/>
                  </a:lnTo>
                  <a:lnTo>
                    <a:pt x="29670" y="11195"/>
                  </a:lnTo>
                  <a:lnTo>
                    <a:pt x="29796" y="11195"/>
                  </a:lnTo>
                  <a:lnTo>
                    <a:pt x="29838" y="11216"/>
                  </a:lnTo>
                  <a:lnTo>
                    <a:pt x="29942" y="11216"/>
                  </a:lnTo>
                  <a:lnTo>
                    <a:pt x="29984" y="11111"/>
                  </a:lnTo>
                  <a:lnTo>
                    <a:pt x="30152" y="11320"/>
                  </a:lnTo>
                  <a:lnTo>
                    <a:pt x="30424" y="11488"/>
                  </a:lnTo>
                  <a:lnTo>
                    <a:pt x="30424" y="11592"/>
                  </a:lnTo>
                  <a:lnTo>
                    <a:pt x="30361" y="11613"/>
                  </a:lnTo>
                  <a:lnTo>
                    <a:pt x="30340" y="11697"/>
                  </a:lnTo>
                  <a:lnTo>
                    <a:pt x="30214" y="11843"/>
                  </a:lnTo>
                  <a:lnTo>
                    <a:pt x="30193" y="12011"/>
                  </a:lnTo>
                  <a:lnTo>
                    <a:pt x="30089" y="12011"/>
                  </a:lnTo>
                  <a:lnTo>
                    <a:pt x="30110" y="12032"/>
                  </a:lnTo>
                  <a:lnTo>
                    <a:pt x="30089" y="12178"/>
                  </a:lnTo>
                  <a:lnTo>
                    <a:pt x="30214" y="12325"/>
                  </a:lnTo>
                  <a:lnTo>
                    <a:pt x="30193" y="12387"/>
                  </a:lnTo>
                  <a:lnTo>
                    <a:pt x="30131" y="12429"/>
                  </a:lnTo>
                  <a:lnTo>
                    <a:pt x="30131" y="12471"/>
                  </a:lnTo>
                  <a:lnTo>
                    <a:pt x="30193" y="12555"/>
                  </a:lnTo>
                  <a:lnTo>
                    <a:pt x="30319" y="12492"/>
                  </a:lnTo>
                  <a:lnTo>
                    <a:pt x="30445" y="12387"/>
                  </a:lnTo>
                  <a:lnTo>
                    <a:pt x="30403" y="12492"/>
                  </a:lnTo>
                  <a:lnTo>
                    <a:pt x="30277" y="12576"/>
                  </a:lnTo>
                  <a:lnTo>
                    <a:pt x="30319" y="12638"/>
                  </a:lnTo>
                  <a:lnTo>
                    <a:pt x="30361" y="12659"/>
                  </a:lnTo>
                  <a:lnTo>
                    <a:pt x="30361" y="12701"/>
                  </a:lnTo>
                  <a:lnTo>
                    <a:pt x="30319" y="12743"/>
                  </a:lnTo>
                  <a:lnTo>
                    <a:pt x="30193" y="12743"/>
                  </a:lnTo>
                  <a:lnTo>
                    <a:pt x="30131" y="12806"/>
                  </a:lnTo>
                  <a:lnTo>
                    <a:pt x="30026" y="12806"/>
                  </a:lnTo>
                  <a:lnTo>
                    <a:pt x="29984" y="12890"/>
                  </a:lnTo>
                  <a:lnTo>
                    <a:pt x="30089" y="12973"/>
                  </a:lnTo>
                  <a:lnTo>
                    <a:pt x="30089" y="13057"/>
                  </a:lnTo>
                  <a:lnTo>
                    <a:pt x="30152" y="13057"/>
                  </a:lnTo>
                  <a:lnTo>
                    <a:pt x="30235" y="12952"/>
                  </a:lnTo>
                  <a:lnTo>
                    <a:pt x="30277" y="12952"/>
                  </a:lnTo>
                  <a:lnTo>
                    <a:pt x="30403" y="12806"/>
                  </a:lnTo>
                  <a:lnTo>
                    <a:pt x="30549" y="12743"/>
                  </a:lnTo>
                  <a:lnTo>
                    <a:pt x="30570" y="12701"/>
                  </a:lnTo>
                  <a:lnTo>
                    <a:pt x="30528" y="12576"/>
                  </a:lnTo>
                  <a:lnTo>
                    <a:pt x="30654" y="12471"/>
                  </a:lnTo>
                  <a:lnTo>
                    <a:pt x="30926" y="12283"/>
                  </a:lnTo>
                  <a:lnTo>
                    <a:pt x="30989" y="12283"/>
                  </a:lnTo>
                  <a:lnTo>
                    <a:pt x="31030" y="12178"/>
                  </a:lnTo>
                  <a:lnTo>
                    <a:pt x="31156" y="12178"/>
                  </a:lnTo>
                  <a:lnTo>
                    <a:pt x="31302" y="12053"/>
                  </a:lnTo>
                  <a:lnTo>
                    <a:pt x="31365" y="12115"/>
                  </a:lnTo>
                  <a:lnTo>
                    <a:pt x="31407" y="12115"/>
                  </a:lnTo>
                  <a:lnTo>
                    <a:pt x="31553" y="12073"/>
                  </a:lnTo>
                  <a:lnTo>
                    <a:pt x="31721" y="11906"/>
                  </a:lnTo>
                  <a:lnTo>
                    <a:pt x="31763" y="12011"/>
                  </a:lnTo>
                  <a:lnTo>
                    <a:pt x="31763" y="11655"/>
                  </a:lnTo>
                  <a:lnTo>
                    <a:pt x="31909" y="11550"/>
                  </a:lnTo>
                  <a:lnTo>
                    <a:pt x="31972" y="11404"/>
                  </a:lnTo>
                  <a:lnTo>
                    <a:pt x="31972" y="11299"/>
                  </a:lnTo>
                  <a:lnTo>
                    <a:pt x="32118" y="11195"/>
                  </a:lnTo>
                  <a:lnTo>
                    <a:pt x="32223" y="11006"/>
                  </a:lnTo>
                  <a:lnTo>
                    <a:pt x="32328" y="10965"/>
                  </a:lnTo>
                  <a:lnTo>
                    <a:pt x="32411" y="10672"/>
                  </a:lnTo>
                  <a:lnTo>
                    <a:pt x="32453" y="10567"/>
                  </a:lnTo>
                  <a:lnTo>
                    <a:pt x="32453" y="10504"/>
                  </a:lnTo>
                  <a:lnTo>
                    <a:pt x="32453" y="10337"/>
                  </a:lnTo>
                  <a:lnTo>
                    <a:pt x="32600" y="10190"/>
                  </a:lnTo>
                  <a:lnTo>
                    <a:pt x="32704" y="10358"/>
                  </a:lnTo>
                  <a:lnTo>
                    <a:pt x="32767" y="10400"/>
                  </a:lnTo>
                  <a:lnTo>
                    <a:pt x="32851" y="10483"/>
                  </a:lnTo>
                  <a:lnTo>
                    <a:pt x="32955" y="10441"/>
                  </a:lnTo>
                  <a:lnTo>
                    <a:pt x="33081" y="10483"/>
                  </a:lnTo>
                  <a:lnTo>
                    <a:pt x="33332" y="10462"/>
                  </a:lnTo>
                  <a:lnTo>
                    <a:pt x="33478" y="10483"/>
                  </a:lnTo>
                  <a:lnTo>
                    <a:pt x="33541" y="10337"/>
                  </a:lnTo>
                  <a:lnTo>
                    <a:pt x="33541" y="10253"/>
                  </a:lnTo>
                  <a:lnTo>
                    <a:pt x="33395" y="10128"/>
                  </a:lnTo>
                  <a:lnTo>
                    <a:pt x="33290" y="10044"/>
                  </a:lnTo>
                  <a:lnTo>
                    <a:pt x="33374" y="9960"/>
                  </a:lnTo>
                  <a:lnTo>
                    <a:pt x="33499" y="9960"/>
                  </a:lnTo>
                  <a:lnTo>
                    <a:pt x="33750" y="9772"/>
                  </a:lnTo>
                  <a:lnTo>
                    <a:pt x="33750" y="9646"/>
                  </a:lnTo>
                  <a:lnTo>
                    <a:pt x="33855" y="9521"/>
                  </a:lnTo>
                  <a:lnTo>
                    <a:pt x="33939" y="9521"/>
                  </a:lnTo>
                  <a:lnTo>
                    <a:pt x="34002" y="9416"/>
                  </a:lnTo>
                  <a:lnTo>
                    <a:pt x="33939" y="9312"/>
                  </a:lnTo>
                  <a:lnTo>
                    <a:pt x="33939" y="9207"/>
                  </a:lnTo>
                  <a:lnTo>
                    <a:pt x="33939" y="9081"/>
                  </a:lnTo>
                  <a:lnTo>
                    <a:pt x="34022" y="9040"/>
                  </a:lnTo>
                  <a:lnTo>
                    <a:pt x="34127" y="9123"/>
                  </a:lnTo>
                  <a:lnTo>
                    <a:pt x="34127" y="9228"/>
                  </a:lnTo>
                  <a:lnTo>
                    <a:pt x="34190" y="9312"/>
                  </a:lnTo>
                  <a:lnTo>
                    <a:pt x="34378" y="9332"/>
                  </a:lnTo>
                  <a:lnTo>
                    <a:pt x="34399" y="9395"/>
                  </a:lnTo>
                  <a:lnTo>
                    <a:pt x="34399" y="9353"/>
                  </a:lnTo>
                  <a:lnTo>
                    <a:pt x="34399" y="9291"/>
                  </a:lnTo>
                  <a:lnTo>
                    <a:pt x="34378" y="9249"/>
                  </a:lnTo>
                  <a:lnTo>
                    <a:pt x="34336" y="9144"/>
                  </a:lnTo>
                  <a:lnTo>
                    <a:pt x="34336" y="9123"/>
                  </a:lnTo>
                  <a:lnTo>
                    <a:pt x="34420" y="9081"/>
                  </a:lnTo>
                  <a:lnTo>
                    <a:pt x="34546" y="9102"/>
                  </a:lnTo>
                  <a:lnTo>
                    <a:pt x="34608" y="9081"/>
                  </a:lnTo>
                  <a:lnTo>
                    <a:pt x="34608" y="8977"/>
                  </a:lnTo>
                  <a:lnTo>
                    <a:pt x="34587" y="8914"/>
                  </a:lnTo>
                  <a:lnTo>
                    <a:pt x="34587" y="8830"/>
                  </a:lnTo>
                  <a:lnTo>
                    <a:pt x="34608" y="8788"/>
                  </a:lnTo>
                  <a:lnTo>
                    <a:pt x="34608" y="8684"/>
                  </a:lnTo>
                  <a:lnTo>
                    <a:pt x="34608" y="8579"/>
                  </a:lnTo>
                  <a:lnTo>
                    <a:pt x="34525" y="8516"/>
                  </a:lnTo>
                  <a:lnTo>
                    <a:pt x="34525" y="8349"/>
                  </a:lnTo>
                  <a:lnTo>
                    <a:pt x="34525" y="8244"/>
                  </a:lnTo>
                  <a:lnTo>
                    <a:pt x="34504" y="8098"/>
                  </a:lnTo>
                  <a:lnTo>
                    <a:pt x="34504" y="7993"/>
                  </a:lnTo>
                  <a:lnTo>
                    <a:pt x="34441" y="7889"/>
                  </a:lnTo>
                  <a:lnTo>
                    <a:pt x="34399" y="7826"/>
                  </a:lnTo>
                  <a:lnTo>
                    <a:pt x="34378" y="7742"/>
                  </a:lnTo>
                  <a:lnTo>
                    <a:pt x="34232" y="7533"/>
                  </a:lnTo>
                  <a:lnTo>
                    <a:pt x="34190" y="7428"/>
                  </a:lnTo>
                  <a:lnTo>
                    <a:pt x="34211" y="7366"/>
                  </a:lnTo>
                  <a:lnTo>
                    <a:pt x="34294" y="7345"/>
                  </a:lnTo>
                  <a:lnTo>
                    <a:pt x="34378" y="7324"/>
                  </a:lnTo>
                  <a:lnTo>
                    <a:pt x="34420" y="7261"/>
                  </a:lnTo>
                  <a:lnTo>
                    <a:pt x="34441" y="7198"/>
                  </a:lnTo>
                  <a:lnTo>
                    <a:pt x="34546" y="7010"/>
                  </a:lnTo>
                  <a:lnTo>
                    <a:pt x="34587" y="7010"/>
                  </a:lnTo>
                  <a:lnTo>
                    <a:pt x="34692" y="7031"/>
                  </a:lnTo>
                  <a:lnTo>
                    <a:pt x="34755" y="7052"/>
                  </a:lnTo>
                  <a:lnTo>
                    <a:pt x="35131" y="7115"/>
                  </a:lnTo>
                  <a:lnTo>
                    <a:pt x="35173" y="7136"/>
                  </a:lnTo>
                  <a:lnTo>
                    <a:pt x="35236" y="7136"/>
                  </a:lnTo>
                  <a:lnTo>
                    <a:pt x="35278" y="7094"/>
                  </a:lnTo>
                  <a:lnTo>
                    <a:pt x="35257" y="7010"/>
                  </a:lnTo>
                  <a:lnTo>
                    <a:pt x="35236" y="6926"/>
                  </a:lnTo>
                  <a:lnTo>
                    <a:pt x="35236" y="6884"/>
                  </a:lnTo>
                  <a:lnTo>
                    <a:pt x="35257" y="6822"/>
                  </a:lnTo>
                  <a:lnTo>
                    <a:pt x="35236" y="6780"/>
                  </a:lnTo>
                  <a:lnTo>
                    <a:pt x="35215" y="6696"/>
                  </a:lnTo>
                  <a:lnTo>
                    <a:pt x="35257" y="6591"/>
                  </a:lnTo>
                  <a:lnTo>
                    <a:pt x="35320" y="6571"/>
                  </a:lnTo>
                  <a:lnTo>
                    <a:pt x="35278" y="6466"/>
                  </a:lnTo>
                  <a:lnTo>
                    <a:pt x="35257" y="6403"/>
                  </a:lnTo>
                  <a:lnTo>
                    <a:pt x="35257" y="6382"/>
                  </a:lnTo>
                  <a:lnTo>
                    <a:pt x="35341" y="6319"/>
                  </a:lnTo>
                  <a:lnTo>
                    <a:pt x="35320" y="6278"/>
                  </a:lnTo>
                  <a:lnTo>
                    <a:pt x="35320" y="6215"/>
                  </a:lnTo>
                  <a:lnTo>
                    <a:pt x="35278" y="6152"/>
                  </a:lnTo>
                  <a:lnTo>
                    <a:pt x="35320" y="6068"/>
                  </a:lnTo>
                  <a:lnTo>
                    <a:pt x="35362" y="6047"/>
                  </a:lnTo>
                  <a:lnTo>
                    <a:pt x="35362" y="5985"/>
                  </a:lnTo>
                  <a:lnTo>
                    <a:pt x="35341" y="5943"/>
                  </a:lnTo>
                  <a:lnTo>
                    <a:pt x="35278" y="5796"/>
                  </a:lnTo>
                  <a:lnTo>
                    <a:pt x="35278" y="5671"/>
                  </a:lnTo>
                  <a:lnTo>
                    <a:pt x="35320" y="5650"/>
                  </a:lnTo>
                  <a:lnTo>
                    <a:pt x="35341" y="5629"/>
                  </a:lnTo>
                  <a:lnTo>
                    <a:pt x="35341" y="5587"/>
                  </a:lnTo>
                  <a:lnTo>
                    <a:pt x="35320" y="5545"/>
                  </a:lnTo>
                  <a:lnTo>
                    <a:pt x="35320" y="5483"/>
                  </a:lnTo>
                  <a:lnTo>
                    <a:pt x="35257" y="5441"/>
                  </a:lnTo>
                  <a:lnTo>
                    <a:pt x="35236" y="5378"/>
                  </a:lnTo>
                  <a:lnTo>
                    <a:pt x="35257" y="5315"/>
                  </a:lnTo>
                  <a:lnTo>
                    <a:pt x="35257" y="5231"/>
                  </a:lnTo>
                  <a:lnTo>
                    <a:pt x="35236" y="5169"/>
                  </a:lnTo>
                  <a:lnTo>
                    <a:pt x="35173" y="5127"/>
                  </a:lnTo>
                  <a:lnTo>
                    <a:pt x="35173" y="5064"/>
                  </a:lnTo>
                  <a:lnTo>
                    <a:pt x="35257" y="4959"/>
                  </a:lnTo>
                  <a:lnTo>
                    <a:pt x="35362" y="4939"/>
                  </a:lnTo>
                  <a:lnTo>
                    <a:pt x="35383" y="4918"/>
                  </a:lnTo>
                  <a:lnTo>
                    <a:pt x="35383" y="4813"/>
                  </a:lnTo>
                  <a:lnTo>
                    <a:pt x="35424" y="4687"/>
                  </a:lnTo>
                  <a:lnTo>
                    <a:pt x="35341" y="4646"/>
                  </a:lnTo>
                  <a:lnTo>
                    <a:pt x="35278" y="4583"/>
                  </a:lnTo>
                  <a:lnTo>
                    <a:pt x="35257" y="4499"/>
                  </a:lnTo>
                  <a:lnTo>
                    <a:pt x="35173" y="4395"/>
                  </a:lnTo>
                  <a:lnTo>
                    <a:pt x="35152" y="4332"/>
                  </a:lnTo>
                  <a:lnTo>
                    <a:pt x="35215" y="4290"/>
                  </a:lnTo>
                  <a:lnTo>
                    <a:pt x="35152" y="4185"/>
                  </a:lnTo>
                  <a:lnTo>
                    <a:pt x="35131" y="4123"/>
                  </a:lnTo>
                  <a:lnTo>
                    <a:pt x="35027" y="4102"/>
                  </a:lnTo>
                  <a:lnTo>
                    <a:pt x="34964" y="4081"/>
                  </a:lnTo>
                  <a:lnTo>
                    <a:pt x="34859" y="4018"/>
                  </a:lnTo>
                  <a:lnTo>
                    <a:pt x="34797" y="4081"/>
                  </a:lnTo>
                  <a:lnTo>
                    <a:pt x="34713" y="4102"/>
                  </a:lnTo>
                  <a:lnTo>
                    <a:pt x="34629" y="4143"/>
                  </a:lnTo>
                  <a:lnTo>
                    <a:pt x="34629" y="4227"/>
                  </a:lnTo>
                  <a:lnTo>
                    <a:pt x="34587" y="4269"/>
                  </a:lnTo>
                  <a:lnTo>
                    <a:pt x="34504" y="4269"/>
                  </a:lnTo>
                  <a:lnTo>
                    <a:pt x="34483" y="4395"/>
                  </a:lnTo>
                  <a:lnTo>
                    <a:pt x="34294" y="4395"/>
                  </a:lnTo>
                  <a:lnTo>
                    <a:pt x="34232" y="4478"/>
                  </a:lnTo>
                  <a:lnTo>
                    <a:pt x="34232" y="4583"/>
                  </a:lnTo>
                  <a:lnTo>
                    <a:pt x="34190" y="4604"/>
                  </a:lnTo>
                  <a:lnTo>
                    <a:pt x="34169" y="4729"/>
                  </a:lnTo>
                  <a:lnTo>
                    <a:pt x="34169" y="4792"/>
                  </a:lnTo>
                  <a:lnTo>
                    <a:pt x="34106" y="4813"/>
                  </a:lnTo>
                  <a:lnTo>
                    <a:pt x="34022" y="4897"/>
                  </a:lnTo>
                  <a:lnTo>
                    <a:pt x="33876" y="4918"/>
                  </a:lnTo>
                  <a:lnTo>
                    <a:pt x="33709" y="4918"/>
                  </a:lnTo>
                  <a:lnTo>
                    <a:pt x="33667" y="4939"/>
                  </a:lnTo>
                  <a:lnTo>
                    <a:pt x="33604" y="5001"/>
                  </a:lnTo>
                  <a:lnTo>
                    <a:pt x="33583" y="4918"/>
                  </a:lnTo>
                  <a:lnTo>
                    <a:pt x="33541" y="4834"/>
                  </a:lnTo>
                  <a:lnTo>
                    <a:pt x="33458" y="4834"/>
                  </a:lnTo>
                  <a:lnTo>
                    <a:pt x="33374" y="4897"/>
                  </a:lnTo>
                  <a:lnTo>
                    <a:pt x="33269" y="4918"/>
                  </a:lnTo>
                  <a:lnTo>
                    <a:pt x="33248" y="4834"/>
                  </a:lnTo>
                  <a:lnTo>
                    <a:pt x="33165" y="4729"/>
                  </a:lnTo>
                  <a:lnTo>
                    <a:pt x="33123" y="4708"/>
                  </a:lnTo>
                  <a:lnTo>
                    <a:pt x="32976" y="4583"/>
                  </a:lnTo>
                  <a:lnTo>
                    <a:pt x="32976" y="4478"/>
                  </a:lnTo>
                  <a:lnTo>
                    <a:pt x="33018" y="4436"/>
                  </a:lnTo>
                  <a:lnTo>
                    <a:pt x="33039" y="4332"/>
                  </a:lnTo>
                  <a:lnTo>
                    <a:pt x="33018" y="4227"/>
                  </a:lnTo>
                  <a:lnTo>
                    <a:pt x="32976" y="4123"/>
                  </a:lnTo>
                  <a:lnTo>
                    <a:pt x="32872" y="4143"/>
                  </a:lnTo>
                  <a:lnTo>
                    <a:pt x="32872" y="4081"/>
                  </a:lnTo>
                  <a:lnTo>
                    <a:pt x="32872" y="3997"/>
                  </a:lnTo>
                  <a:lnTo>
                    <a:pt x="32934" y="3913"/>
                  </a:lnTo>
                  <a:lnTo>
                    <a:pt x="32934" y="3871"/>
                  </a:lnTo>
                  <a:lnTo>
                    <a:pt x="32872" y="3851"/>
                  </a:lnTo>
                  <a:lnTo>
                    <a:pt x="32851" y="3851"/>
                  </a:lnTo>
                  <a:lnTo>
                    <a:pt x="32767" y="3892"/>
                  </a:lnTo>
                  <a:lnTo>
                    <a:pt x="32725" y="3892"/>
                  </a:lnTo>
                  <a:lnTo>
                    <a:pt x="32642" y="3913"/>
                  </a:lnTo>
                  <a:lnTo>
                    <a:pt x="32558" y="3892"/>
                  </a:lnTo>
                  <a:lnTo>
                    <a:pt x="32516" y="3871"/>
                  </a:lnTo>
                  <a:lnTo>
                    <a:pt x="32453" y="3851"/>
                  </a:lnTo>
                  <a:lnTo>
                    <a:pt x="32432" y="3809"/>
                  </a:lnTo>
                  <a:lnTo>
                    <a:pt x="32307" y="3767"/>
                  </a:lnTo>
                  <a:lnTo>
                    <a:pt x="32307" y="3704"/>
                  </a:lnTo>
                  <a:lnTo>
                    <a:pt x="32244" y="3662"/>
                  </a:lnTo>
                  <a:lnTo>
                    <a:pt x="32202" y="3662"/>
                  </a:lnTo>
                  <a:lnTo>
                    <a:pt x="32139" y="3599"/>
                  </a:lnTo>
                  <a:lnTo>
                    <a:pt x="32139" y="3558"/>
                  </a:lnTo>
                  <a:lnTo>
                    <a:pt x="32077" y="3558"/>
                  </a:lnTo>
                  <a:lnTo>
                    <a:pt x="32014" y="3474"/>
                  </a:lnTo>
                  <a:lnTo>
                    <a:pt x="31993" y="3432"/>
                  </a:lnTo>
                  <a:lnTo>
                    <a:pt x="31930" y="3369"/>
                  </a:lnTo>
                  <a:lnTo>
                    <a:pt x="31888" y="3369"/>
                  </a:lnTo>
                  <a:lnTo>
                    <a:pt x="31846" y="3453"/>
                  </a:lnTo>
                  <a:lnTo>
                    <a:pt x="31805" y="3432"/>
                  </a:lnTo>
                  <a:lnTo>
                    <a:pt x="31763" y="3453"/>
                  </a:lnTo>
                  <a:lnTo>
                    <a:pt x="31721" y="3495"/>
                  </a:lnTo>
                  <a:lnTo>
                    <a:pt x="31658" y="3453"/>
                  </a:lnTo>
                  <a:lnTo>
                    <a:pt x="31616" y="3390"/>
                  </a:lnTo>
                  <a:lnTo>
                    <a:pt x="31574" y="3369"/>
                  </a:lnTo>
                  <a:lnTo>
                    <a:pt x="31449" y="3369"/>
                  </a:lnTo>
                  <a:lnTo>
                    <a:pt x="31386" y="3348"/>
                  </a:lnTo>
                  <a:lnTo>
                    <a:pt x="31449" y="3286"/>
                  </a:lnTo>
                  <a:lnTo>
                    <a:pt x="31449" y="3244"/>
                  </a:lnTo>
                  <a:lnTo>
                    <a:pt x="31365" y="3244"/>
                  </a:lnTo>
                  <a:lnTo>
                    <a:pt x="31302" y="3286"/>
                  </a:lnTo>
                  <a:lnTo>
                    <a:pt x="31177" y="3286"/>
                  </a:lnTo>
                  <a:lnTo>
                    <a:pt x="31135" y="3327"/>
                  </a:lnTo>
                  <a:lnTo>
                    <a:pt x="31072" y="3265"/>
                  </a:lnTo>
                  <a:lnTo>
                    <a:pt x="31030" y="3286"/>
                  </a:lnTo>
                  <a:lnTo>
                    <a:pt x="30947" y="3286"/>
                  </a:lnTo>
                  <a:lnTo>
                    <a:pt x="30884" y="3223"/>
                  </a:lnTo>
                  <a:lnTo>
                    <a:pt x="30800" y="3181"/>
                  </a:lnTo>
                  <a:lnTo>
                    <a:pt x="30675" y="3055"/>
                  </a:lnTo>
                  <a:lnTo>
                    <a:pt x="30633" y="2930"/>
                  </a:lnTo>
                  <a:lnTo>
                    <a:pt x="30633" y="2846"/>
                  </a:lnTo>
                  <a:lnTo>
                    <a:pt x="30612" y="2742"/>
                  </a:lnTo>
                  <a:lnTo>
                    <a:pt x="30549" y="2742"/>
                  </a:lnTo>
                  <a:lnTo>
                    <a:pt x="30465" y="2721"/>
                  </a:lnTo>
                  <a:lnTo>
                    <a:pt x="30465" y="2574"/>
                  </a:lnTo>
                  <a:lnTo>
                    <a:pt x="30424" y="2553"/>
                  </a:lnTo>
                  <a:lnTo>
                    <a:pt x="30403" y="2428"/>
                  </a:lnTo>
                  <a:lnTo>
                    <a:pt x="30361" y="2323"/>
                  </a:lnTo>
                  <a:lnTo>
                    <a:pt x="30152" y="2198"/>
                  </a:lnTo>
                  <a:lnTo>
                    <a:pt x="30047" y="2030"/>
                  </a:lnTo>
                  <a:lnTo>
                    <a:pt x="30026" y="1988"/>
                  </a:lnTo>
                  <a:lnTo>
                    <a:pt x="29984" y="1884"/>
                  </a:lnTo>
                  <a:lnTo>
                    <a:pt x="29921" y="1905"/>
                  </a:lnTo>
                  <a:lnTo>
                    <a:pt x="29901" y="1905"/>
                  </a:lnTo>
                  <a:lnTo>
                    <a:pt x="29901" y="1821"/>
                  </a:lnTo>
                  <a:lnTo>
                    <a:pt x="29921" y="1779"/>
                  </a:lnTo>
                  <a:lnTo>
                    <a:pt x="29838" y="1716"/>
                  </a:lnTo>
                  <a:lnTo>
                    <a:pt x="29796" y="1612"/>
                  </a:lnTo>
                  <a:lnTo>
                    <a:pt x="29733" y="1591"/>
                  </a:lnTo>
                  <a:lnTo>
                    <a:pt x="29712" y="1507"/>
                  </a:lnTo>
                  <a:lnTo>
                    <a:pt x="29670" y="1444"/>
                  </a:lnTo>
                  <a:lnTo>
                    <a:pt x="29608" y="1340"/>
                  </a:lnTo>
                  <a:lnTo>
                    <a:pt x="29482" y="1256"/>
                  </a:lnTo>
                  <a:lnTo>
                    <a:pt x="29461" y="1193"/>
                  </a:lnTo>
                  <a:lnTo>
                    <a:pt x="29503" y="1130"/>
                  </a:lnTo>
                  <a:lnTo>
                    <a:pt x="29482" y="1047"/>
                  </a:lnTo>
                  <a:lnTo>
                    <a:pt x="29315" y="1047"/>
                  </a:lnTo>
                  <a:lnTo>
                    <a:pt x="29294" y="984"/>
                  </a:lnTo>
                  <a:lnTo>
                    <a:pt x="29294" y="942"/>
                  </a:lnTo>
                  <a:lnTo>
                    <a:pt x="29273" y="879"/>
                  </a:lnTo>
                  <a:lnTo>
                    <a:pt x="29273" y="817"/>
                  </a:lnTo>
                  <a:lnTo>
                    <a:pt x="29231" y="733"/>
                  </a:lnTo>
                  <a:lnTo>
                    <a:pt x="29168" y="712"/>
                  </a:lnTo>
                  <a:lnTo>
                    <a:pt x="29168" y="649"/>
                  </a:lnTo>
                  <a:lnTo>
                    <a:pt x="29147" y="607"/>
                  </a:lnTo>
                  <a:lnTo>
                    <a:pt x="29085" y="628"/>
                  </a:lnTo>
                  <a:lnTo>
                    <a:pt x="28980" y="607"/>
                  </a:lnTo>
                  <a:lnTo>
                    <a:pt x="28959" y="545"/>
                  </a:lnTo>
                  <a:lnTo>
                    <a:pt x="28980" y="482"/>
                  </a:lnTo>
                  <a:lnTo>
                    <a:pt x="28959" y="440"/>
                  </a:lnTo>
                  <a:lnTo>
                    <a:pt x="28875" y="419"/>
                  </a:lnTo>
                  <a:lnTo>
                    <a:pt x="28833" y="461"/>
                  </a:lnTo>
                  <a:lnTo>
                    <a:pt x="28792" y="419"/>
                  </a:lnTo>
                  <a:lnTo>
                    <a:pt x="28750" y="419"/>
                  </a:lnTo>
                  <a:lnTo>
                    <a:pt x="28708" y="356"/>
                  </a:lnTo>
                  <a:lnTo>
                    <a:pt x="28750" y="293"/>
                  </a:lnTo>
                  <a:lnTo>
                    <a:pt x="28687" y="231"/>
                  </a:lnTo>
                  <a:lnTo>
                    <a:pt x="28624" y="210"/>
                  </a:lnTo>
                  <a:lnTo>
                    <a:pt x="28561" y="231"/>
                  </a:lnTo>
                  <a:lnTo>
                    <a:pt x="28520" y="147"/>
                  </a:lnTo>
                  <a:lnTo>
                    <a:pt x="28457" y="189"/>
                  </a:lnTo>
                  <a:lnTo>
                    <a:pt x="28373" y="189"/>
                  </a:lnTo>
                  <a:lnTo>
                    <a:pt x="28331" y="147"/>
                  </a:lnTo>
                  <a:lnTo>
                    <a:pt x="28268" y="189"/>
                  </a:lnTo>
                  <a:lnTo>
                    <a:pt x="28268" y="252"/>
                  </a:lnTo>
                  <a:lnTo>
                    <a:pt x="28248" y="293"/>
                  </a:lnTo>
                  <a:lnTo>
                    <a:pt x="28143" y="231"/>
                  </a:lnTo>
                  <a:lnTo>
                    <a:pt x="28101" y="189"/>
                  </a:lnTo>
                  <a:lnTo>
                    <a:pt x="28017" y="210"/>
                  </a:lnTo>
                  <a:lnTo>
                    <a:pt x="27892" y="210"/>
                  </a:lnTo>
                  <a:lnTo>
                    <a:pt x="27892" y="189"/>
                  </a:lnTo>
                  <a:lnTo>
                    <a:pt x="27808" y="105"/>
                  </a:lnTo>
                  <a:lnTo>
                    <a:pt x="27620" y="84"/>
                  </a:lnTo>
                  <a:lnTo>
                    <a:pt x="27536" y="21"/>
                  </a:lnTo>
                  <a:lnTo>
                    <a:pt x="27432" y="21"/>
                  </a:lnTo>
                  <a:lnTo>
                    <a:pt x="273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89" name="Google Shape;9289;p65"/>
            <p:cNvSpPr/>
            <p:nvPr/>
          </p:nvSpPr>
          <p:spPr>
            <a:xfrm>
              <a:off x="4442708" y="2990191"/>
              <a:ext cx="762" cy="967"/>
            </a:xfrm>
            <a:custGeom>
              <a:avLst/>
              <a:gdLst/>
              <a:ahLst/>
              <a:cxnLst/>
              <a:rect l="l" t="t" r="r" b="b"/>
              <a:pathLst>
                <a:path w="64" h="85" extrusionOk="0">
                  <a:moveTo>
                    <a:pt x="63" y="85"/>
                  </a:moveTo>
                  <a:lnTo>
                    <a:pt x="1" y="1"/>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0" name="Google Shape;9290;p65"/>
            <p:cNvSpPr/>
            <p:nvPr/>
          </p:nvSpPr>
          <p:spPr>
            <a:xfrm>
              <a:off x="4434742" y="2997094"/>
              <a:ext cx="1250" cy="1205"/>
            </a:xfrm>
            <a:custGeom>
              <a:avLst/>
              <a:gdLst/>
              <a:ahLst/>
              <a:cxnLst/>
              <a:rect l="l" t="t" r="r" b="b"/>
              <a:pathLst>
                <a:path w="105" h="106" extrusionOk="0">
                  <a:moveTo>
                    <a:pt x="0" y="105"/>
                  </a:moveTo>
                  <a:lnTo>
                    <a:pt x="105" y="1"/>
                  </a:lnTo>
                  <a:lnTo>
                    <a:pt x="10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1" name="Google Shape;9291;p65"/>
            <p:cNvSpPr/>
            <p:nvPr/>
          </p:nvSpPr>
          <p:spPr>
            <a:xfrm>
              <a:off x="4184339" y="2879787"/>
              <a:ext cx="2512" cy="728"/>
            </a:xfrm>
            <a:custGeom>
              <a:avLst/>
              <a:gdLst/>
              <a:ahLst/>
              <a:cxnLst/>
              <a:rect l="l" t="t" r="r" b="b"/>
              <a:pathLst>
                <a:path w="211" h="64" extrusionOk="0">
                  <a:moveTo>
                    <a:pt x="210" y="0"/>
                  </a:moveTo>
                  <a:lnTo>
                    <a:pt x="1" y="63"/>
                  </a:lnTo>
                  <a:lnTo>
                    <a:pt x="22"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2" name="Google Shape;9292;p65"/>
            <p:cNvSpPr/>
            <p:nvPr/>
          </p:nvSpPr>
          <p:spPr>
            <a:xfrm>
              <a:off x="4038591" y="2720356"/>
              <a:ext cx="260870" cy="130886"/>
            </a:xfrm>
            <a:custGeom>
              <a:avLst/>
              <a:gdLst/>
              <a:ahLst/>
              <a:cxnLst/>
              <a:rect l="l" t="t" r="r" b="b"/>
              <a:pathLst>
                <a:path w="21908" h="11509" extrusionOk="0">
                  <a:moveTo>
                    <a:pt x="10860" y="0"/>
                  </a:moveTo>
                  <a:lnTo>
                    <a:pt x="10755" y="84"/>
                  </a:lnTo>
                  <a:lnTo>
                    <a:pt x="10713" y="189"/>
                  </a:lnTo>
                  <a:lnTo>
                    <a:pt x="10567" y="189"/>
                  </a:lnTo>
                  <a:lnTo>
                    <a:pt x="10483" y="252"/>
                  </a:lnTo>
                  <a:lnTo>
                    <a:pt x="10546" y="314"/>
                  </a:lnTo>
                  <a:lnTo>
                    <a:pt x="10546" y="398"/>
                  </a:lnTo>
                  <a:lnTo>
                    <a:pt x="10400" y="419"/>
                  </a:lnTo>
                  <a:lnTo>
                    <a:pt x="10337" y="419"/>
                  </a:lnTo>
                  <a:lnTo>
                    <a:pt x="10253" y="524"/>
                  </a:lnTo>
                  <a:lnTo>
                    <a:pt x="10128" y="524"/>
                  </a:lnTo>
                  <a:lnTo>
                    <a:pt x="10044" y="586"/>
                  </a:lnTo>
                  <a:lnTo>
                    <a:pt x="9981" y="586"/>
                  </a:lnTo>
                  <a:lnTo>
                    <a:pt x="9751" y="733"/>
                  </a:lnTo>
                  <a:lnTo>
                    <a:pt x="9625" y="796"/>
                  </a:lnTo>
                  <a:lnTo>
                    <a:pt x="9521" y="837"/>
                  </a:lnTo>
                  <a:lnTo>
                    <a:pt x="9437" y="837"/>
                  </a:lnTo>
                  <a:lnTo>
                    <a:pt x="9353" y="775"/>
                  </a:lnTo>
                  <a:lnTo>
                    <a:pt x="9312" y="837"/>
                  </a:lnTo>
                  <a:lnTo>
                    <a:pt x="9291" y="921"/>
                  </a:lnTo>
                  <a:lnTo>
                    <a:pt x="9144" y="921"/>
                  </a:lnTo>
                  <a:lnTo>
                    <a:pt x="9102" y="984"/>
                  </a:lnTo>
                  <a:lnTo>
                    <a:pt x="9102" y="1088"/>
                  </a:lnTo>
                  <a:lnTo>
                    <a:pt x="9040" y="1130"/>
                  </a:lnTo>
                  <a:lnTo>
                    <a:pt x="8977" y="1109"/>
                  </a:lnTo>
                  <a:lnTo>
                    <a:pt x="8893" y="1109"/>
                  </a:lnTo>
                  <a:lnTo>
                    <a:pt x="8789" y="1151"/>
                  </a:lnTo>
                  <a:lnTo>
                    <a:pt x="8663" y="1172"/>
                  </a:lnTo>
                  <a:lnTo>
                    <a:pt x="8496" y="1256"/>
                  </a:lnTo>
                  <a:lnTo>
                    <a:pt x="8475" y="1319"/>
                  </a:lnTo>
                  <a:lnTo>
                    <a:pt x="8307" y="1340"/>
                  </a:lnTo>
                  <a:lnTo>
                    <a:pt x="8182" y="1402"/>
                  </a:lnTo>
                  <a:lnTo>
                    <a:pt x="8035" y="1423"/>
                  </a:lnTo>
                  <a:lnTo>
                    <a:pt x="7847" y="1465"/>
                  </a:lnTo>
                  <a:lnTo>
                    <a:pt x="7826" y="1549"/>
                  </a:lnTo>
                  <a:lnTo>
                    <a:pt x="7763" y="1632"/>
                  </a:lnTo>
                  <a:lnTo>
                    <a:pt x="7721" y="1528"/>
                  </a:lnTo>
                  <a:lnTo>
                    <a:pt x="7617" y="1528"/>
                  </a:lnTo>
                  <a:lnTo>
                    <a:pt x="7512" y="1570"/>
                  </a:lnTo>
                  <a:lnTo>
                    <a:pt x="7512" y="1653"/>
                  </a:lnTo>
                  <a:lnTo>
                    <a:pt x="7449" y="1695"/>
                  </a:lnTo>
                  <a:lnTo>
                    <a:pt x="7345" y="1653"/>
                  </a:lnTo>
                  <a:lnTo>
                    <a:pt x="7219" y="1653"/>
                  </a:lnTo>
                  <a:lnTo>
                    <a:pt x="7198" y="1612"/>
                  </a:lnTo>
                  <a:lnTo>
                    <a:pt x="7115" y="1612"/>
                  </a:lnTo>
                  <a:lnTo>
                    <a:pt x="7031" y="1653"/>
                  </a:lnTo>
                  <a:lnTo>
                    <a:pt x="6926" y="1674"/>
                  </a:lnTo>
                  <a:lnTo>
                    <a:pt x="6884" y="1695"/>
                  </a:lnTo>
                  <a:lnTo>
                    <a:pt x="6926" y="1842"/>
                  </a:lnTo>
                  <a:lnTo>
                    <a:pt x="6884" y="1925"/>
                  </a:lnTo>
                  <a:lnTo>
                    <a:pt x="6989" y="1946"/>
                  </a:lnTo>
                  <a:lnTo>
                    <a:pt x="7136" y="1925"/>
                  </a:lnTo>
                  <a:lnTo>
                    <a:pt x="7198" y="2051"/>
                  </a:lnTo>
                  <a:lnTo>
                    <a:pt x="7031" y="2051"/>
                  </a:lnTo>
                  <a:lnTo>
                    <a:pt x="6989" y="2093"/>
                  </a:lnTo>
                  <a:lnTo>
                    <a:pt x="6989" y="2156"/>
                  </a:lnTo>
                  <a:lnTo>
                    <a:pt x="7136" y="2176"/>
                  </a:lnTo>
                  <a:lnTo>
                    <a:pt x="7240" y="2197"/>
                  </a:lnTo>
                  <a:lnTo>
                    <a:pt x="7324" y="2156"/>
                  </a:lnTo>
                  <a:lnTo>
                    <a:pt x="7408" y="2156"/>
                  </a:lnTo>
                  <a:lnTo>
                    <a:pt x="7512" y="2260"/>
                  </a:lnTo>
                  <a:lnTo>
                    <a:pt x="7617" y="2281"/>
                  </a:lnTo>
                  <a:lnTo>
                    <a:pt x="7617" y="2386"/>
                  </a:lnTo>
                  <a:lnTo>
                    <a:pt x="7554" y="2449"/>
                  </a:lnTo>
                  <a:lnTo>
                    <a:pt x="7449" y="2407"/>
                  </a:lnTo>
                  <a:lnTo>
                    <a:pt x="7219" y="2449"/>
                  </a:lnTo>
                  <a:lnTo>
                    <a:pt x="7094" y="2553"/>
                  </a:lnTo>
                  <a:lnTo>
                    <a:pt x="6947" y="2741"/>
                  </a:lnTo>
                  <a:lnTo>
                    <a:pt x="6947" y="2867"/>
                  </a:lnTo>
                  <a:lnTo>
                    <a:pt x="7031" y="2888"/>
                  </a:lnTo>
                  <a:lnTo>
                    <a:pt x="7052" y="3013"/>
                  </a:lnTo>
                  <a:lnTo>
                    <a:pt x="6989" y="3118"/>
                  </a:lnTo>
                  <a:lnTo>
                    <a:pt x="6947" y="3244"/>
                  </a:lnTo>
                  <a:lnTo>
                    <a:pt x="6843" y="3244"/>
                  </a:lnTo>
                  <a:lnTo>
                    <a:pt x="6843" y="3306"/>
                  </a:lnTo>
                  <a:lnTo>
                    <a:pt x="6884" y="3390"/>
                  </a:lnTo>
                  <a:lnTo>
                    <a:pt x="6884" y="3453"/>
                  </a:lnTo>
                  <a:lnTo>
                    <a:pt x="7031" y="3453"/>
                  </a:lnTo>
                  <a:lnTo>
                    <a:pt x="7115" y="3537"/>
                  </a:lnTo>
                  <a:lnTo>
                    <a:pt x="7240" y="3557"/>
                  </a:lnTo>
                  <a:lnTo>
                    <a:pt x="7240" y="3620"/>
                  </a:lnTo>
                  <a:lnTo>
                    <a:pt x="7366" y="3704"/>
                  </a:lnTo>
                  <a:lnTo>
                    <a:pt x="7533" y="3725"/>
                  </a:lnTo>
                  <a:lnTo>
                    <a:pt x="7575" y="3746"/>
                  </a:lnTo>
                  <a:lnTo>
                    <a:pt x="7617" y="4227"/>
                  </a:lnTo>
                  <a:lnTo>
                    <a:pt x="7554" y="4290"/>
                  </a:lnTo>
                  <a:lnTo>
                    <a:pt x="7366" y="4373"/>
                  </a:lnTo>
                  <a:lnTo>
                    <a:pt x="7219" y="4353"/>
                  </a:lnTo>
                  <a:lnTo>
                    <a:pt x="7031" y="4248"/>
                  </a:lnTo>
                  <a:lnTo>
                    <a:pt x="6947" y="4290"/>
                  </a:lnTo>
                  <a:lnTo>
                    <a:pt x="6947" y="4394"/>
                  </a:lnTo>
                  <a:lnTo>
                    <a:pt x="6905" y="4541"/>
                  </a:lnTo>
                  <a:lnTo>
                    <a:pt x="6780" y="4562"/>
                  </a:lnTo>
                  <a:lnTo>
                    <a:pt x="6571" y="4457"/>
                  </a:lnTo>
                  <a:lnTo>
                    <a:pt x="6403" y="4457"/>
                  </a:lnTo>
                  <a:lnTo>
                    <a:pt x="6320" y="4394"/>
                  </a:lnTo>
                  <a:lnTo>
                    <a:pt x="6278" y="4436"/>
                  </a:lnTo>
                  <a:lnTo>
                    <a:pt x="6173" y="4394"/>
                  </a:lnTo>
                  <a:lnTo>
                    <a:pt x="6048" y="4269"/>
                  </a:lnTo>
                  <a:lnTo>
                    <a:pt x="6152" y="4227"/>
                  </a:lnTo>
                  <a:lnTo>
                    <a:pt x="6173" y="4143"/>
                  </a:lnTo>
                  <a:lnTo>
                    <a:pt x="6089" y="4122"/>
                  </a:lnTo>
                  <a:lnTo>
                    <a:pt x="5964" y="4039"/>
                  </a:lnTo>
                  <a:lnTo>
                    <a:pt x="5880" y="4122"/>
                  </a:lnTo>
                  <a:lnTo>
                    <a:pt x="5755" y="4081"/>
                  </a:lnTo>
                  <a:lnTo>
                    <a:pt x="5671" y="4122"/>
                  </a:lnTo>
                  <a:lnTo>
                    <a:pt x="5692" y="4269"/>
                  </a:lnTo>
                  <a:lnTo>
                    <a:pt x="5545" y="4290"/>
                  </a:lnTo>
                  <a:lnTo>
                    <a:pt x="5483" y="4227"/>
                  </a:lnTo>
                  <a:lnTo>
                    <a:pt x="5336" y="4060"/>
                  </a:lnTo>
                  <a:lnTo>
                    <a:pt x="5211" y="4081"/>
                  </a:lnTo>
                  <a:lnTo>
                    <a:pt x="5148" y="4185"/>
                  </a:lnTo>
                  <a:lnTo>
                    <a:pt x="5064" y="4081"/>
                  </a:lnTo>
                  <a:lnTo>
                    <a:pt x="5001" y="4122"/>
                  </a:lnTo>
                  <a:lnTo>
                    <a:pt x="5001" y="4248"/>
                  </a:lnTo>
                  <a:lnTo>
                    <a:pt x="4855" y="4248"/>
                  </a:lnTo>
                  <a:lnTo>
                    <a:pt x="4834" y="4457"/>
                  </a:lnTo>
                  <a:lnTo>
                    <a:pt x="4708" y="4562"/>
                  </a:lnTo>
                  <a:lnTo>
                    <a:pt x="4625" y="4541"/>
                  </a:lnTo>
                  <a:lnTo>
                    <a:pt x="4541" y="4436"/>
                  </a:lnTo>
                  <a:lnTo>
                    <a:pt x="4332" y="4394"/>
                  </a:lnTo>
                  <a:lnTo>
                    <a:pt x="4269" y="4269"/>
                  </a:lnTo>
                  <a:lnTo>
                    <a:pt x="4123" y="4353"/>
                  </a:lnTo>
                  <a:lnTo>
                    <a:pt x="4164" y="4478"/>
                  </a:lnTo>
                  <a:lnTo>
                    <a:pt x="4081" y="4604"/>
                  </a:lnTo>
                  <a:lnTo>
                    <a:pt x="3997" y="4583"/>
                  </a:lnTo>
                  <a:lnTo>
                    <a:pt x="3997" y="4457"/>
                  </a:lnTo>
                  <a:lnTo>
                    <a:pt x="3955" y="4373"/>
                  </a:lnTo>
                  <a:lnTo>
                    <a:pt x="3871" y="4373"/>
                  </a:lnTo>
                  <a:lnTo>
                    <a:pt x="3704" y="4248"/>
                  </a:lnTo>
                  <a:lnTo>
                    <a:pt x="3599" y="4122"/>
                  </a:lnTo>
                  <a:lnTo>
                    <a:pt x="3474" y="4122"/>
                  </a:lnTo>
                  <a:lnTo>
                    <a:pt x="3369" y="3976"/>
                  </a:lnTo>
                  <a:lnTo>
                    <a:pt x="3286" y="3955"/>
                  </a:lnTo>
                  <a:lnTo>
                    <a:pt x="3244" y="3871"/>
                  </a:lnTo>
                  <a:lnTo>
                    <a:pt x="3160" y="3871"/>
                  </a:lnTo>
                  <a:lnTo>
                    <a:pt x="2951" y="3955"/>
                  </a:lnTo>
                  <a:lnTo>
                    <a:pt x="2825" y="3850"/>
                  </a:lnTo>
                  <a:lnTo>
                    <a:pt x="2742" y="3704"/>
                  </a:lnTo>
                  <a:lnTo>
                    <a:pt x="2637" y="3704"/>
                  </a:lnTo>
                  <a:lnTo>
                    <a:pt x="2532" y="3809"/>
                  </a:lnTo>
                  <a:lnTo>
                    <a:pt x="2407" y="3809"/>
                  </a:lnTo>
                  <a:lnTo>
                    <a:pt x="2407" y="3871"/>
                  </a:lnTo>
                  <a:lnTo>
                    <a:pt x="2323" y="3955"/>
                  </a:lnTo>
                  <a:lnTo>
                    <a:pt x="2323" y="3850"/>
                  </a:lnTo>
                  <a:lnTo>
                    <a:pt x="2239" y="3913"/>
                  </a:lnTo>
                  <a:lnTo>
                    <a:pt x="2218" y="3976"/>
                  </a:lnTo>
                  <a:lnTo>
                    <a:pt x="2114" y="4060"/>
                  </a:lnTo>
                  <a:lnTo>
                    <a:pt x="2030" y="3976"/>
                  </a:lnTo>
                  <a:lnTo>
                    <a:pt x="2114" y="3913"/>
                  </a:lnTo>
                  <a:lnTo>
                    <a:pt x="2135" y="3829"/>
                  </a:lnTo>
                  <a:lnTo>
                    <a:pt x="2009" y="3767"/>
                  </a:lnTo>
                  <a:lnTo>
                    <a:pt x="1821" y="3662"/>
                  </a:lnTo>
                  <a:lnTo>
                    <a:pt x="1800" y="3746"/>
                  </a:lnTo>
                  <a:lnTo>
                    <a:pt x="1821" y="3850"/>
                  </a:lnTo>
                  <a:lnTo>
                    <a:pt x="1821" y="3955"/>
                  </a:lnTo>
                  <a:lnTo>
                    <a:pt x="1695" y="3913"/>
                  </a:lnTo>
                  <a:lnTo>
                    <a:pt x="1612" y="3976"/>
                  </a:lnTo>
                  <a:lnTo>
                    <a:pt x="1570" y="4143"/>
                  </a:lnTo>
                  <a:lnTo>
                    <a:pt x="1486" y="4143"/>
                  </a:lnTo>
                  <a:lnTo>
                    <a:pt x="1298" y="4248"/>
                  </a:lnTo>
                  <a:lnTo>
                    <a:pt x="1277" y="4373"/>
                  </a:lnTo>
                  <a:lnTo>
                    <a:pt x="1361" y="4478"/>
                  </a:lnTo>
                  <a:lnTo>
                    <a:pt x="1361" y="4604"/>
                  </a:lnTo>
                  <a:lnTo>
                    <a:pt x="1172" y="4604"/>
                  </a:lnTo>
                  <a:lnTo>
                    <a:pt x="984" y="4645"/>
                  </a:lnTo>
                  <a:lnTo>
                    <a:pt x="1130" y="5106"/>
                  </a:lnTo>
                  <a:lnTo>
                    <a:pt x="1047" y="5169"/>
                  </a:lnTo>
                  <a:lnTo>
                    <a:pt x="1068" y="5336"/>
                  </a:lnTo>
                  <a:lnTo>
                    <a:pt x="879" y="5336"/>
                  </a:lnTo>
                  <a:lnTo>
                    <a:pt x="733" y="5231"/>
                  </a:lnTo>
                  <a:lnTo>
                    <a:pt x="670" y="5127"/>
                  </a:lnTo>
                  <a:lnTo>
                    <a:pt x="356" y="4876"/>
                  </a:lnTo>
                  <a:lnTo>
                    <a:pt x="294" y="4980"/>
                  </a:lnTo>
                  <a:lnTo>
                    <a:pt x="294" y="5106"/>
                  </a:lnTo>
                  <a:lnTo>
                    <a:pt x="126" y="5315"/>
                  </a:lnTo>
                  <a:lnTo>
                    <a:pt x="22" y="5378"/>
                  </a:lnTo>
                  <a:lnTo>
                    <a:pt x="42" y="5629"/>
                  </a:lnTo>
                  <a:lnTo>
                    <a:pt x="126" y="5734"/>
                  </a:lnTo>
                  <a:lnTo>
                    <a:pt x="105" y="6068"/>
                  </a:lnTo>
                  <a:lnTo>
                    <a:pt x="1" y="6278"/>
                  </a:lnTo>
                  <a:lnTo>
                    <a:pt x="231" y="6382"/>
                  </a:lnTo>
                  <a:lnTo>
                    <a:pt x="335" y="6550"/>
                  </a:lnTo>
                  <a:lnTo>
                    <a:pt x="314" y="6633"/>
                  </a:lnTo>
                  <a:lnTo>
                    <a:pt x="503" y="6780"/>
                  </a:lnTo>
                  <a:lnTo>
                    <a:pt x="545" y="6696"/>
                  </a:lnTo>
                  <a:lnTo>
                    <a:pt x="921" y="6801"/>
                  </a:lnTo>
                  <a:lnTo>
                    <a:pt x="1172" y="7052"/>
                  </a:lnTo>
                  <a:lnTo>
                    <a:pt x="1402" y="7428"/>
                  </a:lnTo>
                  <a:lnTo>
                    <a:pt x="1172" y="7428"/>
                  </a:lnTo>
                  <a:lnTo>
                    <a:pt x="1172" y="7533"/>
                  </a:lnTo>
                  <a:lnTo>
                    <a:pt x="1382" y="7679"/>
                  </a:lnTo>
                  <a:lnTo>
                    <a:pt x="1549" y="7617"/>
                  </a:lnTo>
                  <a:lnTo>
                    <a:pt x="1674" y="7721"/>
                  </a:lnTo>
                  <a:lnTo>
                    <a:pt x="1716" y="7721"/>
                  </a:lnTo>
                  <a:lnTo>
                    <a:pt x="1758" y="7784"/>
                  </a:lnTo>
                  <a:lnTo>
                    <a:pt x="1821" y="7784"/>
                  </a:lnTo>
                  <a:lnTo>
                    <a:pt x="1863" y="7721"/>
                  </a:lnTo>
                  <a:lnTo>
                    <a:pt x="1905" y="7721"/>
                  </a:lnTo>
                  <a:lnTo>
                    <a:pt x="1967" y="7784"/>
                  </a:lnTo>
                  <a:lnTo>
                    <a:pt x="2009" y="7721"/>
                  </a:lnTo>
                  <a:lnTo>
                    <a:pt x="2009" y="7638"/>
                  </a:lnTo>
                  <a:lnTo>
                    <a:pt x="2072" y="7679"/>
                  </a:lnTo>
                  <a:lnTo>
                    <a:pt x="2177" y="7596"/>
                  </a:lnTo>
                  <a:lnTo>
                    <a:pt x="2218" y="7512"/>
                  </a:lnTo>
                  <a:lnTo>
                    <a:pt x="2281" y="7512"/>
                  </a:lnTo>
                  <a:lnTo>
                    <a:pt x="2344" y="7428"/>
                  </a:lnTo>
                  <a:lnTo>
                    <a:pt x="2407" y="7428"/>
                  </a:lnTo>
                  <a:lnTo>
                    <a:pt x="2428" y="7470"/>
                  </a:lnTo>
                  <a:lnTo>
                    <a:pt x="2491" y="7428"/>
                  </a:lnTo>
                  <a:lnTo>
                    <a:pt x="2511" y="7366"/>
                  </a:lnTo>
                  <a:lnTo>
                    <a:pt x="2595" y="7282"/>
                  </a:lnTo>
                  <a:lnTo>
                    <a:pt x="2721" y="7282"/>
                  </a:lnTo>
                  <a:lnTo>
                    <a:pt x="2763" y="7303"/>
                  </a:lnTo>
                  <a:lnTo>
                    <a:pt x="2846" y="7303"/>
                  </a:lnTo>
                  <a:lnTo>
                    <a:pt x="2909" y="7282"/>
                  </a:lnTo>
                  <a:lnTo>
                    <a:pt x="2930" y="7303"/>
                  </a:lnTo>
                  <a:lnTo>
                    <a:pt x="2930" y="7386"/>
                  </a:lnTo>
                  <a:lnTo>
                    <a:pt x="2972" y="7470"/>
                  </a:lnTo>
                  <a:lnTo>
                    <a:pt x="3014" y="7407"/>
                  </a:lnTo>
                  <a:lnTo>
                    <a:pt x="3076" y="7407"/>
                  </a:lnTo>
                  <a:lnTo>
                    <a:pt x="3076" y="7470"/>
                  </a:lnTo>
                  <a:lnTo>
                    <a:pt x="3160" y="7491"/>
                  </a:lnTo>
                  <a:lnTo>
                    <a:pt x="3223" y="7470"/>
                  </a:lnTo>
                  <a:lnTo>
                    <a:pt x="3244" y="7407"/>
                  </a:lnTo>
                  <a:lnTo>
                    <a:pt x="3286" y="7386"/>
                  </a:lnTo>
                  <a:lnTo>
                    <a:pt x="3286" y="7324"/>
                  </a:lnTo>
                  <a:lnTo>
                    <a:pt x="3369" y="7303"/>
                  </a:lnTo>
                  <a:lnTo>
                    <a:pt x="3453" y="7324"/>
                  </a:lnTo>
                  <a:lnTo>
                    <a:pt x="3662" y="7324"/>
                  </a:lnTo>
                  <a:lnTo>
                    <a:pt x="3662" y="7386"/>
                  </a:lnTo>
                  <a:lnTo>
                    <a:pt x="3704" y="7470"/>
                  </a:lnTo>
                  <a:lnTo>
                    <a:pt x="3788" y="7491"/>
                  </a:lnTo>
                  <a:lnTo>
                    <a:pt x="3788" y="7512"/>
                  </a:lnTo>
                  <a:lnTo>
                    <a:pt x="3746" y="7596"/>
                  </a:lnTo>
                  <a:lnTo>
                    <a:pt x="3767" y="7638"/>
                  </a:lnTo>
                  <a:lnTo>
                    <a:pt x="3871" y="7742"/>
                  </a:lnTo>
                  <a:lnTo>
                    <a:pt x="3851" y="7826"/>
                  </a:lnTo>
                  <a:lnTo>
                    <a:pt x="3788" y="7951"/>
                  </a:lnTo>
                  <a:lnTo>
                    <a:pt x="3809" y="8014"/>
                  </a:lnTo>
                  <a:lnTo>
                    <a:pt x="3851" y="8056"/>
                  </a:lnTo>
                  <a:lnTo>
                    <a:pt x="3871" y="8098"/>
                  </a:lnTo>
                  <a:lnTo>
                    <a:pt x="3851" y="8140"/>
                  </a:lnTo>
                  <a:lnTo>
                    <a:pt x="3767" y="8161"/>
                  </a:lnTo>
                  <a:lnTo>
                    <a:pt x="3746" y="8307"/>
                  </a:lnTo>
                  <a:lnTo>
                    <a:pt x="3809" y="8454"/>
                  </a:lnTo>
                  <a:lnTo>
                    <a:pt x="3913" y="8475"/>
                  </a:lnTo>
                  <a:lnTo>
                    <a:pt x="3997" y="8516"/>
                  </a:lnTo>
                  <a:lnTo>
                    <a:pt x="3997" y="8558"/>
                  </a:lnTo>
                  <a:lnTo>
                    <a:pt x="3871" y="8621"/>
                  </a:lnTo>
                  <a:lnTo>
                    <a:pt x="3788" y="8621"/>
                  </a:lnTo>
                  <a:lnTo>
                    <a:pt x="3683" y="8516"/>
                  </a:lnTo>
                  <a:lnTo>
                    <a:pt x="3599" y="8516"/>
                  </a:lnTo>
                  <a:lnTo>
                    <a:pt x="3558" y="8558"/>
                  </a:lnTo>
                  <a:lnTo>
                    <a:pt x="3495" y="8516"/>
                  </a:lnTo>
                  <a:lnTo>
                    <a:pt x="3432" y="8516"/>
                  </a:lnTo>
                  <a:lnTo>
                    <a:pt x="3286" y="8558"/>
                  </a:lnTo>
                  <a:lnTo>
                    <a:pt x="3223" y="8516"/>
                  </a:lnTo>
                  <a:lnTo>
                    <a:pt x="3118" y="8537"/>
                  </a:lnTo>
                  <a:lnTo>
                    <a:pt x="2972" y="8579"/>
                  </a:lnTo>
                  <a:lnTo>
                    <a:pt x="2930" y="8663"/>
                  </a:lnTo>
                  <a:lnTo>
                    <a:pt x="2930" y="8726"/>
                  </a:lnTo>
                  <a:lnTo>
                    <a:pt x="2930" y="8788"/>
                  </a:lnTo>
                  <a:lnTo>
                    <a:pt x="2867" y="8830"/>
                  </a:lnTo>
                  <a:lnTo>
                    <a:pt x="2867" y="8893"/>
                  </a:lnTo>
                  <a:lnTo>
                    <a:pt x="3014" y="9039"/>
                  </a:lnTo>
                  <a:lnTo>
                    <a:pt x="3014" y="9102"/>
                  </a:lnTo>
                  <a:lnTo>
                    <a:pt x="3035" y="9144"/>
                  </a:lnTo>
                  <a:lnTo>
                    <a:pt x="3139" y="9102"/>
                  </a:lnTo>
                  <a:lnTo>
                    <a:pt x="3160" y="9186"/>
                  </a:lnTo>
                  <a:lnTo>
                    <a:pt x="3139" y="9207"/>
                  </a:lnTo>
                  <a:lnTo>
                    <a:pt x="3055" y="9165"/>
                  </a:lnTo>
                  <a:lnTo>
                    <a:pt x="3014" y="9186"/>
                  </a:lnTo>
                  <a:lnTo>
                    <a:pt x="2930" y="9249"/>
                  </a:lnTo>
                  <a:lnTo>
                    <a:pt x="2867" y="9207"/>
                  </a:lnTo>
                  <a:lnTo>
                    <a:pt x="2825" y="9207"/>
                  </a:lnTo>
                  <a:lnTo>
                    <a:pt x="2763" y="9186"/>
                  </a:lnTo>
                  <a:lnTo>
                    <a:pt x="2616" y="9207"/>
                  </a:lnTo>
                  <a:lnTo>
                    <a:pt x="2532" y="9186"/>
                  </a:lnTo>
                  <a:lnTo>
                    <a:pt x="2491" y="9249"/>
                  </a:lnTo>
                  <a:lnTo>
                    <a:pt x="2491" y="9291"/>
                  </a:lnTo>
                  <a:lnTo>
                    <a:pt x="2553" y="9395"/>
                  </a:lnTo>
                  <a:lnTo>
                    <a:pt x="2637" y="9395"/>
                  </a:lnTo>
                  <a:lnTo>
                    <a:pt x="2742" y="9416"/>
                  </a:lnTo>
                  <a:lnTo>
                    <a:pt x="2804" y="9521"/>
                  </a:lnTo>
                  <a:lnTo>
                    <a:pt x="2846" y="9563"/>
                  </a:lnTo>
                  <a:lnTo>
                    <a:pt x="2909" y="9688"/>
                  </a:lnTo>
                  <a:lnTo>
                    <a:pt x="2951" y="9709"/>
                  </a:lnTo>
                  <a:lnTo>
                    <a:pt x="2972" y="9772"/>
                  </a:lnTo>
                  <a:lnTo>
                    <a:pt x="3139" y="9939"/>
                  </a:lnTo>
                  <a:lnTo>
                    <a:pt x="3139" y="10086"/>
                  </a:lnTo>
                  <a:lnTo>
                    <a:pt x="3139" y="10211"/>
                  </a:lnTo>
                  <a:lnTo>
                    <a:pt x="3181" y="10211"/>
                  </a:lnTo>
                  <a:lnTo>
                    <a:pt x="3286" y="10190"/>
                  </a:lnTo>
                  <a:lnTo>
                    <a:pt x="3327" y="10190"/>
                  </a:lnTo>
                  <a:lnTo>
                    <a:pt x="3369" y="10211"/>
                  </a:lnTo>
                  <a:lnTo>
                    <a:pt x="3432" y="10295"/>
                  </a:lnTo>
                  <a:lnTo>
                    <a:pt x="3474" y="10337"/>
                  </a:lnTo>
                  <a:lnTo>
                    <a:pt x="3537" y="10441"/>
                  </a:lnTo>
                  <a:lnTo>
                    <a:pt x="3579" y="10441"/>
                  </a:lnTo>
                  <a:lnTo>
                    <a:pt x="3662" y="10420"/>
                  </a:lnTo>
                  <a:lnTo>
                    <a:pt x="3767" y="10441"/>
                  </a:lnTo>
                  <a:lnTo>
                    <a:pt x="3871" y="10462"/>
                  </a:lnTo>
                  <a:lnTo>
                    <a:pt x="3976" y="10462"/>
                  </a:lnTo>
                  <a:lnTo>
                    <a:pt x="4018" y="10504"/>
                  </a:lnTo>
                  <a:lnTo>
                    <a:pt x="3997" y="10546"/>
                  </a:lnTo>
                  <a:lnTo>
                    <a:pt x="3997" y="10609"/>
                  </a:lnTo>
                  <a:lnTo>
                    <a:pt x="3997" y="10755"/>
                  </a:lnTo>
                  <a:lnTo>
                    <a:pt x="3913" y="10923"/>
                  </a:lnTo>
                  <a:lnTo>
                    <a:pt x="3955" y="11048"/>
                  </a:lnTo>
                  <a:lnTo>
                    <a:pt x="3976" y="11195"/>
                  </a:lnTo>
                  <a:lnTo>
                    <a:pt x="4311" y="10881"/>
                  </a:lnTo>
                  <a:lnTo>
                    <a:pt x="4604" y="10776"/>
                  </a:lnTo>
                  <a:lnTo>
                    <a:pt x="4959" y="10839"/>
                  </a:lnTo>
                  <a:lnTo>
                    <a:pt x="5378" y="11069"/>
                  </a:lnTo>
                  <a:lnTo>
                    <a:pt x="5755" y="11508"/>
                  </a:lnTo>
                  <a:lnTo>
                    <a:pt x="5985" y="11467"/>
                  </a:lnTo>
                  <a:lnTo>
                    <a:pt x="6068" y="11446"/>
                  </a:lnTo>
                  <a:lnTo>
                    <a:pt x="5629" y="8726"/>
                  </a:lnTo>
                  <a:lnTo>
                    <a:pt x="7136" y="8433"/>
                  </a:lnTo>
                  <a:lnTo>
                    <a:pt x="8056" y="9060"/>
                  </a:lnTo>
                  <a:lnTo>
                    <a:pt x="8391" y="9186"/>
                  </a:lnTo>
                  <a:lnTo>
                    <a:pt x="8893" y="9479"/>
                  </a:lnTo>
                  <a:lnTo>
                    <a:pt x="9751" y="9395"/>
                  </a:lnTo>
                  <a:lnTo>
                    <a:pt x="10693" y="9395"/>
                  </a:lnTo>
                  <a:lnTo>
                    <a:pt x="10985" y="9604"/>
                  </a:lnTo>
                  <a:lnTo>
                    <a:pt x="11132" y="9981"/>
                  </a:lnTo>
                  <a:lnTo>
                    <a:pt x="11320" y="9897"/>
                  </a:lnTo>
                  <a:lnTo>
                    <a:pt x="11341" y="10713"/>
                  </a:lnTo>
                  <a:lnTo>
                    <a:pt x="11760" y="10755"/>
                  </a:lnTo>
                  <a:lnTo>
                    <a:pt x="11990" y="11446"/>
                  </a:lnTo>
                  <a:lnTo>
                    <a:pt x="12115" y="11446"/>
                  </a:lnTo>
                  <a:lnTo>
                    <a:pt x="12366" y="11299"/>
                  </a:lnTo>
                  <a:lnTo>
                    <a:pt x="12555" y="11278"/>
                  </a:lnTo>
                  <a:lnTo>
                    <a:pt x="12743" y="11299"/>
                  </a:lnTo>
                  <a:lnTo>
                    <a:pt x="12994" y="11446"/>
                  </a:lnTo>
                  <a:lnTo>
                    <a:pt x="13078" y="11467"/>
                  </a:lnTo>
                  <a:lnTo>
                    <a:pt x="13287" y="11257"/>
                  </a:lnTo>
                  <a:lnTo>
                    <a:pt x="13413" y="11048"/>
                  </a:lnTo>
                  <a:lnTo>
                    <a:pt x="13475" y="10964"/>
                  </a:lnTo>
                  <a:lnTo>
                    <a:pt x="13538" y="10818"/>
                  </a:lnTo>
                  <a:lnTo>
                    <a:pt x="13789" y="10525"/>
                  </a:lnTo>
                  <a:lnTo>
                    <a:pt x="13894" y="10504"/>
                  </a:lnTo>
                  <a:lnTo>
                    <a:pt x="13998" y="10337"/>
                  </a:lnTo>
                  <a:lnTo>
                    <a:pt x="14040" y="10337"/>
                  </a:lnTo>
                  <a:lnTo>
                    <a:pt x="14040" y="10295"/>
                  </a:lnTo>
                  <a:lnTo>
                    <a:pt x="14166" y="10211"/>
                  </a:lnTo>
                  <a:lnTo>
                    <a:pt x="14145" y="10148"/>
                  </a:lnTo>
                  <a:lnTo>
                    <a:pt x="14250" y="10023"/>
                  </a:lnTo>
                  <a:lnTo>
                    <a:pt x="14438" y="10044"/>
                  </a:lnTo>
                  <a:lnTo>
                    <a:pt x="14543" y="10107"/>
                  </a:lnTo>
                  <a:lnTo>
                    <a:pt x="14961" y="10148"/>
                  </a:lnTo>
                  <a:lnTo>
                    <a:pt x="15317" y="10148"/>
                  </a:lnTo>
                  <a:lnTo>
                    <a:pt x="15505" y="10107"/>
                  </a:lnTo>
                  <a:lnTo>
                    <a:pt x="15484" y="9981"/>
                  </a:lnTo>
                  <a:lnTo>
                    <a:pt x="15463" y="9835"/>
                  </a:lnTo>
                  <a:lnTo>
                    <a:pt x="15463" y="9709"/>
                  </a:lnTo>
                  <a:lnTo>
                    <a:pt x="15505" y="9667"/>
                  </a:lnTo>
                  <a:lnTo>
                    <a:pt x="15610" y="9688"/>
                  </a:lnTo>
                  <a:lnTo>
                    <a:pt x="15777" y="9709"/>
                  </a:lnTo>
                  <a:lnTo>
                    <a:pt x="15819" y="9667"/>
                  </a:lnTo>
                  <a:lnTo>
                    <a:pt x="16007" y="9667"/>
                  </a:lnTo>
                  <a:lnTo>
                    <a:pt x="16133" y="9730"/>
                  </a:lnTo>
                  <a:lnTo>
                    <a:pt x="16342" y="9793"/>
                  </a:lnTo>
                  <a:lnTo>
                    <a:pt x="16677" y="9835"/>
                  </a:lnTo>
                  <a:lnTo>
                    <a:pt x="16781" y="9793"/>
                  </a:lnTo>
                  <a:lnTo>
                    <a:pt x="16886" y="9709"/>
                  </a:lnTo>
                  <a:lnTo>
                    <a:pt x="17032" y="9730"/>
                  </a:lnTo>
                  <a:lnTo>
                    <a:pt x="17158" y="9730"/>
                  </a:lnTo>
                  <a:lnTo>
                    <a:pt x="17451" y="9667"/>
                  </a:lnTo>
                  <a:lnTo>
                    <a:pt x="17723" y="9730"/>
                  </a:lnTo>
                  <a:lnTo>
                    <a:pt x="17911" y="9688"/>
                  </a:lnTo>
                  <a:lnTo>
                    <a:pt x="18246" y="9688"/>
                  </a:lnTo>
                  <a:lnTo>
                    <a:pt x="18497" y="9793"/>
                  </a:lnTo>
                  <a:lnTo>
                    <a:pt x="18602" y="9772"/>
                  </a:lnTo>
                  <a:lnTo>
                    <a:pt x="18853" y="10044"/>
                  </a:lnTo>
                  <a:lnTo>
                    <a:pt x="19083" y="10107"/>
                  </a:lnTo>
                  <a:lnTo>
                    <a:pt x="19229" y="10044"/>
                  </a:lnTo>
                  <a:lnTo>
                    <a:pt x="19188" y="9897"/>
                  </a:lnTo>
                  <a:lnTo>
                    <a:pt x="19313" y="9814"/>
                  </a:lnTo>
                  <a:lnTo>
                    <a:pt x="19313" y="9772"/>
                  </a:lnTo>
                  <a:lnTo>
                    <a:pt x="19376" y="9730"/>
                  </a:lnTo>
                  <a:lnTo>
                    <a:pt x="19271" y="9625"/>
                  </a:lnTo>
                  <a:lnTo>
                    <a:pt x="19313" y="9521"/>
                  </a:lnTo>
                  <a:lnTo>
                    <a:pt x="19397" y="9458"/>
                  </a:lnTo>
                  <a:lnTo>
                    <a:pt x="19355" y="9207"/>
                  </a:lnTo>
                  <a:lnTo>
                    <a:pt x="19229" y="9144"/>
                  </a:lnTo>
                  <a:lnTo>
                    <a:pt x="19188" y="9039"/>
                  </a:lnTo>
                  <a:lnTo>
                    <a:pt x="19083" y="8851"/>
                  </a:lnTo>
                  <a:lnTo>
                    <a:pt x="19062" y="8747"/>
                  </a:lnTo>
                  <a:lnTo>
                    <a:pt x="19020" y="8663"/>
                  </a:lnTo>
                  <a:lnTo>
                    <a:pt x="19020" y="8579"/>
                  </a:lnTo>
                  <a:lnTo>
                    <a:pt x="18957" y="8412"/>
                  </a:lnTo>
                  <a:lnTo>
                    <a:pt x="19041" y="8328"/>
                  </a:lnTo>
                  <a:lnTo>
                    <a:pt x="19041" y="8265"/>
                  </a:lnTo>
                  <a:lnTo>
                    <a:pt x="18916" y="8244"/>
                  </a:lnTo>
                  <a:lnTo>
                    <a:pt x="18748" y="8265"/>
                  </a:lnTo>
                  <a:lnTo>
                    <a:pt x="18644" y="8202"/>
                  </a:lnTo>
                  <a:lnTo>
                    <a:pt x="18644" y="8119"/>
                  </a:lnTo>
                  <a:lnTo>
                    <a:pt x="18748" y="8014"/>
                  </a:lnTo>
                  <a:lnTo>
                    <a:pt x="18853" y="7951"/>
                  </a:lnTo>
                  <a:lnTo>
                    <a:pt x="18916" y="8014"/>
                  </a:lnTo>
                  <a:lnTo>
                    <a:pt x="19020" y="8014"/>
                  </a:lnTo>
                  <a:lnTo>
                    <a:pt x="19167" y="7930"/>
                  </a:lnTo>
                  <a:lnTo>
                    <a:pt x="19439" y="7889"/>
                  </a:lnTo>
                  <a:lnTo>
                    <a:pt x="19564" y="7847"/>
                  </a:lnTo>
                  <a:lnTo>
                    <a:pt x="19648" y="7826"/>
                  </a:lnTo>
                  <a:lnTo>
                    <a:pt x="19711" y="7889"/>
                  </a:lnTo>
                  <a:lnTo>
                    <a:pt x="19794" y="7889"/>
                  </a:lnTo>
                  <a:lnTo>
                    <a:pt x="19878" y="7826"/>
                  </a:lnTo>
                  <a:lnTo>
                    <a:pt x="19962" y="7826"/>
                  </a:lnTo>
                  <a:lnTo>
                    <a:pt x="19962" y="7742"/>
                  </a:lnTo>
                  <a:lnTo>
                    <a:pt x="20004" y="7617"/>
                  </a:lnTo>
                  <a:lnTo>
                    <a:pt x="19878" y="7575"/>
                  </a:lnTo>
                  <a:lnTo>
                    <a:pt x="19815" y="7512"/>
                  </a:lnTo>
                  <a:lnTo>
                    <a:pt x="19836" y="7428"/>
                  </a:lnTo>
                  <a:lnTo>
                    <a:pt x="19836" y="7177"/>
                  </a:lnTo>
                  <a:lnTo>
                    <a:pt x="19899" y="6842"/>
                  </a:lnTo>
                  <a:lnTo>
                    <a:pt x="19899" y="6696"/>
                  </a:lnTo>
                  <a:lnTo>
                    <a:pt x="19962" y="6550"/>
                  </a:lnTo>
                  <a:lnTo>
                    <a:pt x="20004" y="6278"/>
                  </a:lnTo>
                  <a:lnTo>
                    <a:pt x="20213" y="6278"/>
                  </a:lnTo>
                  <a:lnTo>
                    <a:pt x="20422" y="6361"/>
                  </a:lnTo>
                  <a:lnTo>
                    <a:pt x="20589" y="6382"/>
                  </a:lnTo>
                  <a:lnTo>
                    <a:pt x="20820" y="6340"/>
                  </a:lnTo>
                  <a:lnTo>
                    <a:pt x="20882" y="6340"/>
                  </a:lnTo>
                  <a:lnTo>
                    <a:pt x="20924" y="6424"/>
                  </a:lnTo>
                  <a:lnTo>
                    <a:pt x="21008" y="6424"/>
                  </a:lnTo>
                  <a:lnTo>
                    <a:pt x="21071" y="6382"/>
                  </a:lnTo>
                  <a:lnTo>
                    <a:pt x="21154" y="6278"/>
                  </a:lnTo>
                  <a:lnTo>
                    <a:pt x="21280" y="6236"/>
                  </a:lnTo>
                  <a:lnTo>
                    <a:pt x="21447" y="6068"/>
                  </a:lnTo>
                  <a:lnTo>
                    <a:pt x="21447" y="6006"/>
                  </a:lnTo>
                  <a:lnTo>
                    <a:pt x="21343" y="5838"/>
                  </a:lnTo>
                  <a:lnTo>
                    <a:pt x="21238" y="5608"/>
                  </a:lnTo>
                  <a:lnTo>
                    <a:pt x="21238" y="5378"/>
                  </a:lnTo>
                  <a:lnTo>
                    <a:pt x="21259" y="5231"/>
                  </a:lnTo>
                  <a:lnTo>
                    <a:pt x="21343" y="5169"/>
                  </a:lnTo>
                  <a:lnTo>
                    <a:pt x="21531" y="5106"/>
                  </a:lnTo>
                  <a:lnTo>
                    <a:pt x="21594" y="4980"/>
                  </a:lnTo>
                  <a:lnTo>
                    <a:pt x="21552" y="4917"/>
                  </a:lnTo>
                  <a:lnTo>
                    <a:pt x="21573" y="4813"/>
                  </a:lnTo>
                  <a:lnTo>
                    <a:pt x="21698" y="4666"/>
                  </a:lnTo>
                  <a:lnTo>
                    <a:pt x="21803" y="4604"/>
                  </a:lnTo>
                  <a:lnTo>
                    <a:pt x="21908" y="4499"/>
                  </a:lnTo>
                  <a:lnTo>
                    <a:pt x="21887" y="4478"/>
                  </a:lnTo>
                  <a:lnTo>
                    <a:pt x="21866" y="4457"/>
                  </a:lnTo>
                  <a:lnTo>
                    <a:pt x="21698" y="4394"/>
                  </a:lnTo>
                  <a:lnTo>
                    <a:pt x="21573" y="4269"/>
                  </a:lnTo>
                  <a:lnTo>
                    <a:pt x="21489" y="4269"/>
                  </a:lnTo>
                  <a:lnTo>
                    <a:pt x="21447" y="4164"/>
                  </a:lnTo>
                  <a:lnTo>
                    <a:pt x="21489" y="4039"/>
                  </a:lnTo>
                  <a:lnTo>
                    <a:pt x="21447" y="3976"/>
                  </a:lnTo>
                  <a:lnTo>
                    <a:pt x="21343" y="4060"/>
                  </a:lnTo>
                  <a:lnTo>
                    <a:pt x="21259" y="4164"/>
                  </a:lnTo>
                  <a:lnTo>
                    <a:pt x="21154" y="4185"/>
                  </a:lnTo>
                  <a:lnTo>
                    <a:pt x="20861" y="4227"/>
                  </a:lnTo>
                  <a:lnTo>
                    <a:pt x="20799" y="4269"/>
                  </a:lnTo>
                  <a:lnTo>
                    <a:pt x="20757" y="4332"/>
                  </a:lnTo>
                  <a:lnTo>
                    <a:pt x="20652" y="4269"/>
                  </a:lnTo>
                  <a:lnTo>
                    <a:pt x="20548" y="4227"/>
                  </a:lnTo>
                  <a:lnTo>
                    <a:pt x="20506" y="4227"/>
                  </a:lnTo>
                  <a:lnTo>
                    <a:pt x="20485" y="4185"/>
                  </a:lnTo>
                  <a:lnTo>
                    <a:pt x="20422" y="4143"/>
                  </a:lnTo>
                  <a:lnTo>
                    <a:pt x="20401" y="4060"/>
                  </a:lnTo>
                  <a:lnTo>
                    <a:pt x="20359" y="3976"/>
                  </a:lnTo>
                  <a:lnTo>
                    <a:pt x="20401" y="3934"/>
                  </a:lnTo>
                  <a:lnTo>
                    <a:pt x="20401" y="3850"/>
                  </a:lnTo>
                  <a:lnTo>
                    <a:pt x="20317" y="3809"/>
                  </a:lnTo>
                  <a:lnTo>
                    <a:pt x="20276" y="3809"/>
                  </a:lnTo>
                  <a:lnTo>
                    <a:pt x="20129" y="3725"/>
                  </a:lnTo>
                  <a:lnTo>
                    <a:pt x="20004" y="3704"/>
                  </a:lnTo>
                  <a:lnTo>
                    <a:pt x="19962" y="3704"/>
                  </a:lnTo>
                  <a:lnTo>
                    <a:pt x="19899" y="3557"/>
                  </a:lnTo>
                  <a:lnTo>
                    <a:pt x="19794" y="3390"/>
                  </a:lnTo>
                  <a:lnTo>
                    <a:pt x="19648" y="3244"/>
                  </a:lnTo>
                  <a:lnTo>
                    <a:pt x="19460" y="3223"/>
                  </a:lnTo>
                  <a:lnTo>
                    <a:pt x="19250" y="3223"/>
                  </a:lnTo>
                  <a:lnTo>
                    <a:pt x="19062" y="3244"/>
                  </a:lnTo>
                  <a:lnTo>
                    <a:pt x="19041" y="3306"/>
                  </a:lnTo>
                  <a:lnTo>
                    <a:pt x="19083" y="3348"/>
                  </a:lnTo>
                  <a:lnTo>
                    <a:pt x="19062" y="3411"/>
                  </a:lnTo>
                  <a:lnTo>
                    <a:pt x="18936" y="3453"/>
                  </a:lnTo>
                  <a:lnTo>
                    <a:pt x="18853" y="3432"/>
                  </a:lnTo>
                  <a:lnTo>
                    <a:pt x="18727" y="3495"/>
                  </a:lnTo>
                  <a:lnTo>
                    <a:pt x="18560" y="3411"/>
                  </a:lnTo>
                  <a:lnTo>
                    <a:pt x="18497" y="3432"/>
                  </a:lnTo>
                  <a:lnTo>
                    <a:pt x="18413" y="3495"/>
                  </a:lnTo>
                  <a:lnTo>
                    <a:pt x="18309" y="3495"/>
                  </a:lnTo>
                  <a:lnTo>
                    <a:pt x="18204" y="3411"/>
                  </a:lnTo>
                  <a:lnTo>
                    <a:pt x="18079" y="3348"/>
                  </a:lnTo>
                  <a:lnTo>
                    <a:pt x="18079" y="3285"/>
                  </a:lnTo>
                  <a:lnTo>
                    <a:pt x="18100" y="3202"/>
                  </a:lnTo>
                  <a:lnTo>
                    <a:pt x="17911" y="3118"/>
                  </a:lnTo>
                  <a:lnTo>
                    <a:pt x="17828" y="3181"/>
                  </a:lnTo>
                  <a:lnTo>
                    <a:pt x="17828" y="3306"/>
                  </a:lnTo>
                  <a:lnTo>
                    <a:pt x="17869" y="3327"/>
                  </a:lnTo>
                  <a:lnTo>
                    <a:pt x="17828" y="3390"/>
                  </a:lnTo>
                  <a:lnTo>
                    <a:pt x="17744" y="3453"/>
                  </a:lnTo>
                  <a:lnTo>
                    <a:pt x="17597" y="3453"/>
                  </a:lnTo>
                  <a:lnTo>
                    <a:pt x="16175" y="1695"/>
                  </a:lnTo>
                  <a:lnTo>
                    <a:pt x="15170" y="921"/>
                  </a:lnTo>
                  <a:lnTo>
                    <a:pt x="15107" y="837"/>
                  </a:lnTo>
                  <a:lnTo>
                    <a:pt x="15191" y="816"/>
                  </a:lnTo>
                  <a:lnTo>
                    <a:pt x="15296" y="712"/>
                  </a:lnTo>
                  <a:lnTo>
                    <a:pt x="15296" y="607"/>
                  </a:lnTo>
                  <a:lnTo>
                    <a:pt x="15254" y="565"/>
                  </a:lnTo>
                  <a:lnTo>
                    <a:pt x="15087" y="607"/>
                  </a:lnTo>
                  <a:lnTo>
                    <a:pt x="14961" y="628"/>
                  </a:lnTo>
                  <a:lnTo>
                    <a:pt x="14877" y="733"/>
                  </a:lnTo>
                  <a:lnTo>
                    <a:pt x="14773" y="775"/>
                  </a:lnTo>
                  <a:lnTo>
                    <a:pt x="14647" y="900"/>
                  </a:lnTo>
                  <a:lnTo>
                    <a:pt x="14647" y="984"/>
                  </a:lnTo>
                  <a:lnTo>
                    <a:pt x="14563" y="1047"/>
                  </a:lnTo>
                  <a:lnTo>
                    <a:pt x="14522" y="1151"/>
                  </a:lnTo>
                  <a:lnTo>
                    <a:pt x="14417" y="1235"/>
                  </a:lnTo>
                  <a:lnTo>
                    <a:pt x="14229" y="1235"/>
                  </a:lnTo>
                  <a:lnTo>
                    <a:pt x="14124" y="1298"/>
                  </a:lnTo>
                  <a:lnTo>
                    <a:pt x="14145" y="1423"/>
                  </a:lnTo>
                  <a:lnTo>
                    <a:pt x="14061" y="1465"/>
                  </a:lnTo>
                  <a:lnTo>
                    <a:pt x="14019" y="1423"/>
                  </a:lnTo>
                  <a:lnTo>
                    <a:pt x="13789" y="1360"/>
                  </a:lnTo>
                  <a:lnTo>
                    <a:pt x="13643" y="1423"/>
                  </a:lnTo>
                  <a:lnTo>
                    <a:pt x="13601" y="1507"/>
                  </a:lnTo>
                  <a:lnTo>
                    <a:pt x="13517" y="1507"/>
                  </a:lnTo>
                  <a:lnTo>
                    <a:pt x="13434" y="1402"/>
                  </a:lnTo>
                  <a:lnTo>
                    <a:pt x="13434" y="1235"/>
                  </a:lnTo>
                  <a:lnTo>
                    <a:pt x="13517" y="1172"/>
                  </a:lnTo>
                  <a:lnTo>
                    <a:pt x="13538" y="1088"/>
                  </a:lnTo>
                  <a:lnTo>
                    <a:pt x="13496" y="1026"/>
                  </a:lnTo>
                  <a:lnTo>
                    <a:pt x="13413" y="1109"/>
                  </a:lnTo>
                  <a:lnTo>
                    <a:pt x="13329" y="1109"/>
                  </a:lnTo>
                  <a:lnTo>
                    <a:pt x="13120" y="1005"/>
                  </a:lnTo>
                  <a:lnTo>
                    <a:pt x="12994" y="1026"/>
                  </a:lnTo>
                  <a:lnTo>
                    <a:pt x="13015" y="1109"/>
                  </a:lnTo>
                  <a:lnTo>
                    <a:pt x="13078" y="1130"/>
                  </a:lnTo>
                  <a:lnTo>
                    <a:pt x="12994" y="1214"/>
                  </a:lnTo>
                  <a:lnTo>
                    <a:pt x="12952" y="1214"/>
                  </a:lnTo>
                  <a:lnTo>
                    <a:pt x="12869" y="1088"/>
                  </a:lnTo>
                  <a:lnTo>
                    <a:pt x="12848" y="900"/>
                  </a:lnTo>
                  <a:lnTo>
                    <a:pt x="12638" y="733"/>
                  </a:lnTo>
                  <a:lnTo>
                    <a:pt x="12597" y="775"/>
                  </a:lnTo>
                  <a:lnTo>
                    <a:pt x="12638" y="900"/>
                  </a:lnTo>
                  <a:lnTo>
                    <a:pt x="12638" y="984"/>
                  </a:lnTo>
                  <a:lnTo>
                    <a:pt x="12555" y="984"/>
                  </a:lnTo>
                  <a:lnTo>
                    <a:pt x="12513" y="879"/>
                  </a:lnTo>
                  <a:lnTo>
                    <a:pt x="12450" y="900"/>
                  </a:lnTo>
                  <a:lnTo>
                    <a:pt x="12429" y="1005"/>
                  </a:lnTo>
                  <a:lnTo>
                    <a:pt x="12366" y="1026"/>
                  </a:lnTo>
                  <a:lnTo>
                    <a:pt x="12262" y="942"/>
                  </a:lnTo>
                  <a:lnTo>
                    <a:pt x="12136" y="1026"/>
                  </a:lnTo>
                  <a:lnTo>
                    <a:pt x="12074" y="984"/>
                  </a:lnTo>
                  <a:lnTo>
                    <a:pt x="12032" y="879"/>
                  </a:lnTo>
                  <a:lnTo>
                    <a:pt x="12115" y="837"/>
                  </a:lnTo>
                  <a:lnTo>
                    <a:pt x="12136" y="796"/>
                  </a:lnTo>
                  <a:lnTo>
                    <a:pt x="12115" y="691"/>
                  </a:lnTo>
                  <a:lnTo>
                    <a:pt x="12136" y="586"/>
                  </a:lnTo>
                  <a:lnTo>
                    <a:pt x="12115" y="524"/>
                  </a:lnTo>
                  <a:lnTo>
                    <a:pt x="12032" y="482"/>
                  </a:lnTo>
                  <a:lnTo>
                    <a:pt x="11948" y="398"/>
                  </a:lnTo>
                  <a:lnTo>
                    <a:pt x="11927" y="272"/>
                  </a:lnTo>
                  <a:lnTo>
                    <a:pt x="11864" y="252"/>
                  </a:lnTo>
                  <a:lnTo>
                    <a:pt x="11822" y="84"/>
                  </a:lnTo>
                  <a:lnTo>
                    <a:pt x="11718" y="84"/>
                  </a:lnTo>
                  <a:lnTo>
                    <a:pt x="11592" y="126"/>
                  </a:lnTo>
                  <a:lnTo>
                    <a:pt x="11446" y="126"/>
                  </a:lnTo>
                  <a:lnTo>
                    <a:pt x="11299" y="42"/>
                  </a:lnTo>
                  <a:lnTo>
                    <a:pt x="11132" y="63"/>
                  </a:lnTo>
                  <a:lnTo>
                    <a:pt x="11006" y="0"/>
                  </a:lnTo>
                  <a:lnTo>
                    <a:pt x="10902" y="42"/>
                  </a:lnTo>
                  <a:lnTo>
                    <a:pt x="108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3" name="Google Shape;9293;p65"/>
            <p:cNvSpPr/>
            <p:nvPr/>
          </p:nvSpPr>
          <p:spPr>
            <a:xfrm>
              <a:off x="4105619" y="2816249"/>
              <a:ext cx="110383" cy="65688"/>
            </a:xfrm>
            <a:custGeom>
              <a:avLst/>
              <a:gdLst/>
              <a:ahLst/>
              <a:cxnLst/>
              <a:rect l="l" t="t" r="r" b="b"/>
              <a:pathLst>
                <a:path w="9270" h="5776" extrusionOk="0">
                  <a:moveTo>
                    <a:pt x="1507" y="1"/>
                  </a:moveTo>
                  <a:lnTo>
                    <a:pt x="0" y="294"/>
                  </a:lnTo>
                  <a:lnTo>
                    <a:pt x="439" y="3014"/>
                  </a:lnTo>
                  <a:lnTo>
                    <a:pt x="732" y="3014"/>
                  </a:lnTo>
                  <a:lnTo>
                    <a:pt x="963" y="3035"/>
                  </a:lnTo>
                  <a:lnTo>
                    <a:pt x="1004" y="2909"/>
                  </a:lnTo>
                  <a:lnTo>
                    <a:pt x="900" y="2804"/>
                  </a:lnTo>
                  <a:lnTo>
                    <a:pt x="879" y="2595"/>
                  </a:lnTo>
                  <a:lnTo>
                    <a:pt x="983" y="2344"/>
                  </a:lnTo>
                  <a:lnTo>
                    <a:pt x="1172" y="2323"/>
                  </a:lnTo>
                  <a:lnTo>
                    <a:pt x="1276" y="2198"/>
                  </a:lnTo>
                  <a:lnTo>
                    <a:pt x="1402" y="2114"/>
                  </a:lnTo>
                  <a:lnTo>
                    <a:pt x="1527" y="2198"/>
                  </a:lnTo>
                  <a:lnTo>
                    <a:pt x="1611" y="2135"/>
                  </a:lnTo>
                  <a:lnTo>
                    <a:pt x="1507" y="2009"/>
                  </a:lnTo>
                  <a:lnTo>
                    <a:pt x="1779" y="2030"/>
                  </a:lnTo>
                  <a:lnTo>
                    <a:pt x="2155" y="2219"/>
                  </a:lnTo>
                  <a:lnTo>
                    <a:pt x="2511" y="2428"/>
                  </a:lnTo>
                  <a:lnTo>
                    <a:pt x="2532" y="2553"/>
                  </a:lnTo>
                  <a:lnTo>
                    <a:pt x="2971" y="2804"/>
                  </a:lnTo>
                  <a:lnTo>
                    <a:pt x="3306" y="2951"/>
                  </a:lnTo>
                  <a:lnTo>
                    <a:pt x="3390" y="2909"/>
                  </a:lnTo>
                  <a:lnTo>
                    <a:pt x="3515" y="2930"/>
                  </a:lnTo>
                  <a:lnTo>
                    <a:pt x="3766" y="3076"/>
                  </a:lnTo>
                  <a:lnTo>
                    <a:pt x="3871" y="3432"/>
                  </a:lnTo>
                  <a:lnTo>
                    <a:pt x="3976" y="3537"/>
                  </a:lnTo>
                  <a:lnTo>
                    <a:pt x="4017" y="3662"/>
                  </a:lnTo>
                  <a:lnTo>
                    <a:pt x="4143" y="3913"/>
                  </a:lnTo>
                  <a:lnTo>
                    <a:pt x="4352" y="3997"/>
                  </a:lnTo>
                  <a:lnTo>
                    <a:pt x="4729" y="4227"/>
                  </a:lnTo>
                  <a:lnTo>
                    <a:pt x="5126" y="4520"/>
                  </a:lnTo>
                  <a:lnTo>
                    <a:pt x="5545" y="4708"/>
                  </a:lnTo>
                  <a:lnTo>
                    <a:pt x="5921" y="5001"/>
                  </a:lnTo>
                  <a:lnTo>
                    <a:pt x="6235" y="5022"/>
                  </a:lnTo>
                  <a:lnTo>
                    <a:pt x="6319" y="5106"/>
                  </a:lnTo>
                  <a:lnTo>
                    <a:pt x="6403" y="5106"/>
                  </a:lnTo>
                  <a:lnTo>
                    <a:pt x="6612" y="5232"/>
                  </a:lnTo>
                  <a:lnTo>
                    <a:pt x="6612" y="5378"/>
                  </a:lnTo>
                  <a:lnTo>
                    <a:pt x="6633" y="5650"/>
                  </a:lnTo>
                  <a:lnTo>
                    <a:pt x="6821" y="5587"/>
                  </a:lnTo>
                  <a:lnTo>
                    <a:pt x="6926" y="5671"/>
                  </a:lnTo>
                  <a:lnTo>
                    <a:pt x="7009" y="5776"/>
                  </a:lnTo>
                  <a:lnTo>
                    <a:pt x="7072" y="5776"/>
                  </a:lnTo>
                  <a:lnTo>
                    <a:pt x="7177" y="5671"/>
                  </a:lnTo>
                  <a:lnTo>
                    <a:pt x="7281" y="5692"/>
                  </a:lnTo>
                  <a:lnTo>
                    <a:pt x="7323" y="5755"/>
                  </a:lnTo>
                  <a:lnTo>
                    <a:pt x="7365" y="5378"/>
                  </a:lnTo>
                  <a:lnTo>
                    <a:pt x="7491" y="5106"/>
                  </a:lnTo>
                  <a:lnTo>
                    <a:pt x="7553" y="5043"/>
                  </a:lnTo>
                  <a:lnTo>
                    <a:pt x="7533" y="4897"/>
                  </a:lnTo>
                  <a:lnTo>
                    <a:pt x="7407" y="4834"/>
                  </a:lnTo>
                  <a:lnTo>
                    <a:pt x="7344" y="4688"/>
                  </a:lnTo>
                  <a:lnTo>
                    <a:pt x="7386" y="4541"/>
                  </a:lnTo>
                  <a:lnTo>
                    <a:pt x="7365" y="4416"/>
                  </a:lnTo>
                  <a:lnTo>
                    <a:pt x="7219" y="4436"/>
                  </a:lnTo>
                  <a:lnTo>
                    <a:pt x="7114" y="4499"/>
                  </a:lnTo>
                  <a:lnTo>
                    <a:pt x="6947" y="4269"/>
                  </a:lnTo>
                  <a:lnTo>
                    <a:pt x="6947" y="4102"/>
                  </a:lnTo>
                  <a:lnTo>
                    <a:pt x="7072" y="3997"/>
                  </a:lnTo>
                  <a:lnTo>
                    <a:pt x="7344" y="4018"/>
                  </a:lnTo>
                  <a:lnTo>
                    <a:pt x="7449" y="3997"/>
                  </a:lnTo>
                  <a:lnTo>
                    <a:pt x="7449" y="3872"/>
                  </a:lnTo>
                  <a:lnTo>
                    <a:pt x="7679" y="3788"/>
                  </a:lnTo>
                  <a:lnTo>
                    <a:pt x="7637" y="3704"/>
                  </a:lnTo>
                  <a:lnTo>
                    <a:pt x="7574" y="3662"/>
                  </a:lnTo>
                  <a:lnTo>
                    <a:pt x="7846" y="3600"/>
                  </a:lnTo>
                  <a:lnTo>
                    <a:pt x="8014" y="3537"/>
                  </a:lnTo>
                  <a:lnTo>
                    <a:pt x="8056" y="3390"/>
                  </a:lnTo>
                  <a:lnTo>
                    <a:pt x="7867" y="3328"/>
                  </a:lnTo>
                  <a:lnTo>
                    <a:pt x="7867" y="3181"/>
                  </a:lnTo>
                  <a:lnTo>
                    <a:pt x="8014" y="3139"/>
                  </a:lnTo>
                  <a:lnTo>
                    <a:pt x="8181" y="3014"/>
                  </a:lnTo>
                  <a:lnTo>
                    <a:pt x="8286" y="3035"/>
                  </a:lnTo>
                  <a:lnTo>
                    <a:pt x="8453" y="2825"/>
                  </a:lnTo>
                  <a:lnTo>
                    <a:pt x="8600" y="2951"/>
                  </a:lnTo>
                  <a:lnTo>
                    <a:pt x="8621" y="3056"/>
                  </a:lnTo>
                  <a:lnTo>
                    <a:pt x="8914" y="3014"/>
                  </a:lnTo>
                  <a:lnTo>
                    <a:pt x="9123" y="3014"/>
                  </a:lnTo>
                  <a:lnTo>
                    <a:pt x="9269" y="2825"/>
                  </a:lnTo>
                  <a:lnTo>
                    <a:pt x="9248" y="2721"/>
                  </a:lnTo>
                  <a:lnTo>
                    <a:pt x="8955" y="2491"/>
                  </a:lnTo>
                  <a:lnTo>
                    <a:pt x="8893" y="2491"/>
                  </a:lnTo>
                  <a:lnTo>
                    <a:pt x="8893" y="2637"/>
                  </a:lnTo>
                  <a:lnTo>
                    <a:pt x="8788" y="2742"/>
                  </a:lnTo>
                  <a:lnTo>
                    <a:pt x="8683" y="2721"/>
                  </a:lnTo>
                  <a:lnTo>
                    <a:pt x="8579" y="2616"/>
                  </a:lnTo>
                  <a:lnTo>
                    <a:pt x="8307" y="2532"/>
                  </a:lnTo>
                  <a:lnTo>
                    <a:pt x="8202" y="2449"/>
                  </a:lnTo>
                  <a:lnTo>
                    <a:pt x="8286" y="2323"/>
                  </a:lnTo>
                  <a:lnTo>
                    <a:pt x="8453" y="2030"/>
                  </a:lnTo>
                  <a:lnTo>
                    <a:pt x="8453" y="1905"/>
                  </a:lnTo>
                  <a:lnTo>
                    <a:pt x="8369" y="1905"/>
                  </a:lnTo>
                  <a:lnTo>
                    <a:pt x="8265" y="2072"/>
                  </a:lnTo>
                  <a:lnTo>
                    <a:pt x="8160" y="2093"/>
                  </a:lnTo>
                  <a:lnTo>
                    <a:pt x="7909" y="2386"/>
                  </a:lnTo>
                  <a:lnTo>
                    <a:pt x="7846" y="2532"/>
                  </a:lnTo>
                  <a:lnTo>
                    <a:pt x="7784" y="2616"/>
                  </a:lnTo>
                  <a:lnTo>
                    <a:pt x="7658" y="2825"/>
                  </a:lnTo>
                  <a:lnTo>
                    <a:pt x="7449" y="3035"/>
                  </a:lnTo>
                  <a:lnTo>
                    <a:pt x="7365" y="3014"/>
                  </a:lnTo>
                  <a:lnTo>
                    <a:pt x="7114" y="2867"/>
                  </a:lnTo>
                  <a:lnTo>
                    <a:pt x="6926" y="2846"/>
                  </a:lnTo>
                  <a:lnTo>
                    <a:pt x="6737" y="2867"/>
                  </a:lnTo>
                  <a:lnTo>
                    <a:pt x="6486" y="3014"/>
                  </a:lnTo>
                  <a:lnTo>
                    <a:pt x="6361" y="3014"/>
                  </a:lnTo>
                  <a:lnTo>
                    <a:pt x="6131" y="2323"/>
                  </a:lnTo>
                  <a:lnTo>
                    <a:pt x="5712" y="2281"/>
                  </a:lnTo>
                  <a:lnTo>
                    <a:pt x="5691" y="1465"/>
                  </a:lnTo>
                  <a:lnTo>
                    <a:pt x="5503" y="1549"/>
                  </a:lnTo>
                  <a:lnTo>
                    <a:pt x="5356" y="1172"/>
                  </a:lnTo>
                  <a:lnTo>
                    <a:pt x="5064" y="963"/>
                  </a:lnTo>
                  <a:lnTo>
                    <a:pt x="4122" y="963"/>
                  </a:lnTo>
                  <a:lnTo>
                    <a:pt x="3264" y="1047"/>
                  </a:lnTo>
                  <a:lnTo>
                    <a:pt x="2762" y="754"/>
                  </a:lnTo>
                  <a:lnTo>
                    <a:pt x="2427" y="628"/>
                  </a:lnTo>
                  <a:lnTo>
                    <a:pt x="15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4" name="Google Shape;9294;p65"/>
            <p:cNvSpPr/>
            <p:nvPr/>
          </p:nvSpPr>
          <p:spPr>
            <a:xfrm>
              <a:off x="4085936" y="2839096"/>
              <a:ext cx="98666" cy="59262"/>
            </a:xfrm>
            <a:custGeom>
              <a:avLst/>
              <a:gdLst/>
              <a:ahLst/>
              <a:cxnLst/>
              <a:rect l="l" t="t" r="r" b="b"/>
              <a:pathLst>
                <a:path w="8286" h="5211" extrusionOk="0">
                  <a:moveTo>
                    <a:pt x="3160" y="0"/>
                  </a:moveTo>
                  <a:lnTo>
                    <a:pt x="3264" y="126"/>
                  </a:lnTo>
                  <a:lnTo>
                    <a:pt x="3180" y="189"/>
                  </a:lnTo>
                  <a:lnTo>
                    <a:pt x="3055" y="105"/>
                  </a:lnTo>
                  <a:lnTo>
                    <a:pt x="2929" y="189"/>
                  </a:lnTo>
                  <a:lnTo>
                    <a:pt x="2825" y="314"/>
                  </a:lnTo>
                  <a:lnTo>
                    <a:pt x="2636" y="335"/>
                  </a:lnTo>
                  <a:lnTo>
                    <a:pt x="2532" y="586"/>
                  </a:lnTo>
                  <a:lnTo>
                    <a:pt x="2553" y="795"/>
                  </a:lnTo>
                  <a:lnTo>
                    <a:pt x="2657" y="900"/>
                  </a:lnTo>
                  <a:lnTo>
                    <a:pt x="2616" y="1026"/>
                  </a:lnTo>
                  <a:lnTo>
                    <a:pt x="2385" y="1005"/>
                  </a:lnTo>
                  <a:lnTo>
                    <a:pt x="2092" y="1005"/>
                  </a:lnTo>
                  <a:lnTo>
                    <a:pt x="2009" y="1026"/>
                  </a:lnTo>
                  <a:lnTo>
                    <a:pt x="1779" y="1067"/>
                  </a:lnTo>
                  <a:lnTo>
                    <a:pt x="1402" y="628"/>
                  </a:lnTo>
                  <a:lnTo>
                    <a:pt x="983" y="398"/>
                  </a:lnTo>
                  <a:lnTo>
                    <a:pt x="628" y="335"/>
                  </a:lnTo>
                  <a:lnTo>
                    <a:pt x="335" y="440"/>
                  </a:lnTo>
                  <a:lnTo>
                    <a:pt x="0" y="754"/>
                  </a:lnTo>
                  <a:lnTo>
                    <a:pt x="0" y="816"/>
                  </a:lnTo>
                  <a:lnTo>
                    <a:pt x="84" y="900"/>
                  </a:lnTo>
                  <a:lnTo>
                    <a:pt x="126" y="963"/>
                  </a:lnTo>
                  <a:lnTo>
                    <a:pt x="209" y="1047"/>
                  </a:lnTo>
                  <a:lnTo>
                    <a:pt x="251" y="1151"/>
                  </a:lnTo>
                  <a:lnTo>
                    <a:pt x="356" y="1360"/>
                  </a:lnTo>
                  <a:lnTo>
                    <a:pt x="335" y="1528"/>
                  </a:lnTo>
                  <a:lnTo>
                    <a:pt x="293" y="1653"/>
                  </a:lnTo>
                  <a:lnTo>
                    <a:pt x="314" y="1946"/>
                  </a:lnTo>
                  <a:lnTo>
                    <a:pt x="356" y="2009"/>
                  </a:lnTo>
                  <a:lnTo>
                    <a:pt x="398" y="2093"/>
                  </a:lnTo>
                  <a:lnTo>
                    <a:pt x="607" y="2302"/>
                  </a:lnTo>
                  <a:lnTo>
                    <a:pt x="565" y="2218"/>
                  </a:lnTo>
                  <a:lnTo>
                    <a:pt x="523" y="2155"/>
                  </a:lnTo>
                  <a:lnTo>
                    <a:pt x="544" y="2114"/>
                  </a:lnTo>
                  <a:lnTo>
                    <a:pt x="732" y="2155"/>
                  </a:lnTo>
                  <a:lnTo>
                    <a:pt x="816" y="2093"/>
                  </a:lnTo>
                  <a:lnTo>
                    <a:pt x="858" y="2114"/>
                  </a:lnTo>
                  <a:lnTo>
                    <a:pt x="837" y="2260"/>
                  </a:lnTo>
                  <a:lnTo>
                    <a:pt x="858" y="2365"/>
                  </a:lnTo>
                  <a:lnTo>
                    <a:pt x="942" y="2323"/>
                  </a:lnTo>
                  <a:lnTo>
                    <a:pt x="983" y="2427"/>
                  </a:lnTo>
                  <a:lnTo>
                    <a:pt x="963" y="2490"/>
                  </a:lnTo>
                  <a:lnTo>
                    <a:pt x="858" y="2469"/>
                  </a:lnTo>
                  <a:lnTo>
                    <a:pt x="816" y="2469"/>
                  </a:lnTo>
                  <a:lnTo>
                    <a:pt x="753" y="2427"/>
                  </a:lnTo>
                  <a:lnTo>
                    <a:pt x="649" y="2511"/>
                  </a:lnTo>
                  <a:lnTo>
                    <a:pt x="649" y="2616"/>
                  </a:lnTo>
                  <a:lnTo>
                    <a:pt x="732" y="2699"/>
                  </a:lnTo>
                  <a:lnTo>
                    <a:pt x="711" y="2574"/>
                  </a:lnTo>
                  <a:lnTo>
                    <a:pt x="774" y="2574"/>
                  </a:lnTo>
                  <a:lnTo>
                    <a:pt x="837" y="2595"/>
                  </a:lnTo>
                  <a:lnTo>
                    <a:pt x="921" y="2616"/>
                  </a:lnTo>
                  <a:lnTo>
                    <a:pt x="963" y="2720"/>
                  </a:lnTo>
                  <a:lnTo>
                    <a:pt x="1130" y="2804"/>
                  </a:lnTo>
                  <a:lnTo>
                    <a:pt x="1172" y="2909"/>
                  </a:lnTo>
                  <a:lnTo>
                    <a:pt x="1151" y="3097"/>
                  </a:lnTo>
                  <a:lnTo>
                    <a:pt x="1172" y="3160"/>
                  </a:lnTo>
                  <a:lnTo>
                    <a:pt x="1172" y="3453"/>
                  </a:lnTo>
                  <a:lnTo>
                    <a:pt x="1235" y="3662"/>
                  </a:lnTo>
                  <a:lnTo>
                    <a:pt x="1339" y="3955"/>
                  </a:lnTo>
                  <a:lnTo>
                    <a:pt x="1444" y="3871"/>
                  </a:lnTo>
                  <a:lnTo>
                    <a:pt x="1716" y="3871"/>
                  </a:lnTo>
                  <a:lnTo>
                    <a:pt x="1779" y="3725"/>
                  </a:lnTo>
                  <a:lnTo>
                    <a:pt x="1862" y="3620"/>
                  </a:lnTo>
                  <a:lnTo>
                    <a:pt x="1967" y="3620"/>
                  </a:lnTo>
                  <a:lnTo>
                    <a:pt x="2197" y="3411"/>
                  </a:lnTo>
                  <a:lnTo>
                    <a:pt x="2427" y="3348"/>
                  </a:lnTo>
                  <a:lnTo>
                    <a:pt x="2636" y="3411"/>
                  </a:lnTo>
                  <a:lnTo>
                    <a:pt x="2699" y="3264"/>
                  </a:lnTo>
                  <a:lnTo>
                    <a:pt x="2804" y="3243"/>
                  </a:lnTo>
                  <a:lnTo>
                    <a:pt x="2929" y="3306"/>
                  </a:lnTo>
                  <a:lnTo>
                    <a:pt x="3055" y="3264"/>
                  </a:lnTo>
                  <a:lnTo>
                    <a:pt x="3264" y="3453"/>
                  </a:lnTo>
                  <a:lnTo>
                    <a:pt x="3432" y="3515"/>
                  </a:lnTo>
                  <a:lnTo>
                    <a:pt x="3766" y="3725"/>
                  </a:lnTo>
                  <a:lnTo>
                    <a:pt x="3871" y="3725"/>
                  </a:lnTo>
                  <a:lnTo>
                    <a:pt x="3955" y="3641"/>
                  </a:lnTo>
                  <a:lnTo>
                    <a:pt x="4185" y="3746"/>
                  </a:lnTo>
                  <a:lnTo>
                    <a:pt x="4310" y="3767"/>
                  </a:lnTo>
                  <a:lnTo>
                    <a:pt x="4331" y="3934"/>
                  </a:lnTo>
                  <a:lnTo>
                    <a:pt x="4394" y="3976"/>
                  </a:lnTo>
                  <a:lnTo>
                    <a:pt x="4520" y="3955"/>
                  </a:lnTo>
                  <a:lnTo>
                    <a:pt x="4729" y="3997"/>
                  </a:lnTo>
                  <a:lnTo>
                    <a:pt x="4959" y="4311"/>
                  </a:lnTo>
                  <a:lnTo>
                    <a:pt x="5231" y="4352"/>
                  </a:lnTo>
                  <a:lnTo>
                    <a:pt x="5357" y="4394"/>
                  </a:lnTo>
                  <a:lnTo>
                    <a:pt x="5461" y="4562"/>
                  </a:lnTo>
                  <a:lnTo>
                    <a:pt x="5419" y="4666"/>
                  </a:lnTo>
                  <a:lnTo>
                    <a:pt x="5461" y="4792"/>
                  </a:lnTo>
                  <a:lnTo>
                    <a:pt x="5461" y="4876"/>
                  </a:lnTo>
                  <a:lnTo>
                    <a:pt x="5524" y="4980"/>
                  </a:lnTo>
                  <a:lnTo>
                    <a:pt x="5566" y="4938"/>
                  </a:lnTo>
                  <a:lnTo>
                    <a:pt x="5691" y="4980"/>
                  </a:lnTo>
                  <a:lnTo>
                    <a:pt x="5775" y="5043"/>
                  </a:lnTo>
                  <a:lnTo>
                    <a:pt x="5880" y="5043"/>
                  </a:lnTo>
                  <a:lnTo>
                    <a:pt x="5963" y="4980"/>
                  </a:lnTo>
                  <a:lnTo>
                    <a:pt x="6047" y="4980"/>
                  </a:lnTo>
                  <a:lnTo>
                    <a:pt x="6173" y="5085"/>
                  </a:lnTo>
                  <a:lnTo>
                    <a:pt x="6214" y="5148"/>
                  </a:lnTo>
                  <a:lnTo>
                    <a:pt x="6277" y="5210"/>
                  </a:lnTo>
                  <a:lnTo>
                    <a:pt x="6319" y="5148"/>
                  </a:lnTo>
                  <a:lnTo>
                    <a:pt x="6486" y="5127"/>
                  </a:lnTo>
                  <a:lnTo>
                    <a:pt x="6570" y="5022"/>
                  </a:lnTo>
                  <a:lnTo>
                    <a:pt x="6591" y="4938"/>
                  </a:lnTo>
                  <a:lnTo>
                    <a:pt x="6675" y="4896"/>
                  </a:lnTo>
                  <a:lnTo>
                    <a:pt x="6633" y="4813"/>
                  </a:lnTo>
                  <a:lnTo>
                    <a:pt x="6821" y="4708"/>
                  </a:lnTo>
                  <a:lnTo>
                    <a:pt x="7030" y="4666"/>
                  </a:lnTo>
                  <a:lnTo>
                    <a:pt x="7051" y="4604"/>
                  </a:lnTo>
                  <a:lnTo>
                    <a:pt x="7135" y="4520"/>
                  </a:lnTo>
                  <a:lnTo>
                    <a:pt x="7240" y="4499"/>
                  </a:lnTo>
                  <a:lnTo>
                    <a:pt x="7261" y="4373"/>
                  </a:lnTo>
                  <a:lnTo>
                    <a:pt x="7261" y="4206"/>
                  </a:lnTo>
                  <a:lnTo>
                    <a:pt x="7407" y="4080"/>
                  </a:lnTo>
                  <a:lnTo>
                    <a:pt x="7407" y="3955"/>
                  </a:lnTo>
                  <a:lnTo>
                    <a:pt x="7344" y="3892"/>
                  </a:lnTo>
                  <a:lnTo>
                    <a:pt x="7365" y="3850"/>
                  </a:lnTo>
                  <a:lnTo>
                    <a:pt x="7428" y="3829"/>
                  </a:lnTo>
                  <a:lnTo>
                    <a:pt x="7470" y="3767"/>
                  </a:lnTo>
                  <a:lnTo>
                    <a:pt x="7637" y="3725"/>
                  </a:lnTo>
                  <a:lnTo>
                    <a:pt x="7679" y="3725"/>
                  </a:lnTo>
                  <a:lnTo>
                    <a:pt x="7846" y="3620"/>
                  </a:lnTo>
                  <a:lnTo>
                    <a:pt x="7993" y="3557"/>
                  </a:lnTo>
                  <a:lnTo>
                    <a:pt x="8098" y="3641"/>
                  </a:lnTo>
                  <a:lnTo>
                    <a:pt x="8244" y="3620"/>
                  </a:lnTo>
                  <a:lnTo>
                    <a:pt x="8265" y="3641"/>
                  </a:lnTo>
                  <a:lnTo>
                    <a:pt x="8286" y="3641"/>
                  </a:lnTo>
                  <a:lnTo>
                    <a:pt x="8265" y="3369"/>
                  </a:lnTo>
                  <a:lnTo>
                    <a:pt x="8265" y="3223"/>
                  </a:lnTo>
                  <a:lnTo>
                    <a:pt x="8056" y="3097"/>
                  </a:lnTo>
                  <a:lnTo>
                    <a:pt x="7972" y="3097"/>
                  </a:lnTo>
                  <a:lnTo>
                    <a:pt x="7888" y="3013"/>
                  </a:lnTo>
                  <a:lnTo>
                    <a:pt x="7574" y="2992"/>
                  </a:lnTo>
                  <a:lnTo>
                    <a:pt x="7198" y="2699"/>
                  </a:lnTo>
                  <a:lnTo>
                    <a:pt x="6779" y="2511"/>
                  </a:lnTo>
                  <a:lnTo>
                    <a:pt x="6382" y="2218"/>
                  </a:lnTo>
                  <a:lnTo>
                    <a:pt x="6005" y="1988"/>
                  </a:lnTo>
                  <a:lnTo>
                    <a:pt x="5796" y="1904"/>
                  </a:lnTo>
                  <a:lnTo>
                    <a:pt x="5670" y="1653"/>
                  </a:lnTo>
                  <a:lnTo>
                    <a:pt x="5629" y="1528"/>
                  </a:lnTo>
                  <a:lnTo>
                    <a:pt x="5524" y="1423"/>
                  </a:lnTo>
                  <a:lnTo>
                    <a:pt x="5419" y="1067"/>
                  </a:lnTo>
                  <a:lnTo>
                    <a:pt x="5168" y="921"/>
                  </a:lnTo>
                  <a:lnTo>
                    <a:pt x="5043" y="900"/>
                  </a:lnTo>
                  <a:lnTo>
                    <a:pt x="4959" y="942"/>
                  </a:lnTo>
                  <a:lnTo>
                    <a:pt x="4624" y="795"/>
                  </a:lnTo>
                  <a:lnTo>
                    <a:pt x="4185" y="544"/>
                  </a:lnTo>
                  <a:lnTo>
                    <a:pt x="4164" y="419"/>
                  </a:lnTo>
                  <a:lnTo>
                    <a:pt x="3808" y="210"/>
                  </a:lnTo>
                  <a:lnTo>
                    <a:pt x="3432" y="21"/>
                  </a:lnTo>
                  <a:lnTo>
                    <a:pt x="316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295" name="Google Shape;9295;p65"/>
            <p:cNvGrpSpPr/>
            <p:nvPr/>
          </p:nvGrpSpPr>
          <p:grpSpPr>
            <a:xfrm>
              <a:off x="4295710" y="3079670"/>
              <a:ext cx="14968" cy="27135"/>
              <a:chOff x="4842300" y="3099950"/>
              <a:chExt cx="31425" cy="59650"/>
            </a:xfrm>
          </p:grpSpPr>
          <p:sp>
            <p:nvSpPr>
              <p:cNvPr id="9296" name="Google Shape;9296;p65"/>
              <p:cNvSpPr/>
              <p:nvPr/>
            </p:nvSpPr>
            <p:spPr>
              <a:xfrm>
                <a:off x="4842300" y="3122950"/>
                <a:ext cx="2125" cy="6825"/>
              </a:xfrm>
              <a:custGeom>
                <a:avLst/>
                <a:gdLst/>
                <a:ahLst/>
                <a:cxnLst/>
                <a:rect l="l" t="t" r="r" b="b"/>
                <a:pathLst>
                  <a:path w="85" h="273" extrusionOk="0">
                    <a:moveTo>
                      <a:pt x="84" y="1"/>
                    </a:moveTo>
                    <a:lnTo>
                      <a:pt x="1" y="22"/>
                    </a:lnTo>
                    <a:lnTo>
                      <a:pt x="43" y="126"/>
                    </a:lnTo>
                    <a:lnTo>
                      <a:pt x="1" y="273"/>
                    </a:lnTo>
                    <a:lnTo>
                      <a:pt x="64" y="126"/>
                    </a:lnTo>
                    <a:lnTo>
                      <a:pt x="43" y="22"/>
                    </a:lnTo>
                    <a:lnTo>
                      <a:pt x="84" y="22"/>
                    </a:lnTo>
                    <a:lnTo>
                      <a:pt x="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7" name="Google Shape;9297;p65"/>
              <p:cNvSpPr/>
              <p:nvPr/>
            </p:nvSpPr>
            <p:spPr>
              <a:xfrm>
                <a:off x="4842300" y="3106225"/>
                <a:ext cx="31425" cy="53375"/>
              </a:xfrm>
              <a:custGeom>
                <a:avLst/>
                <a:gdLst/>
                <a:ahLst/>
                <a:cxnLst/>
                <a:rect l="l" t="t" r="r" b="b"/>
                <a:pathLst>
                  <a:path w="1257" h="2135" extrusionOk="0">
                    <a:moveTo>
                      <a:pt x="273" y="0"/>
                    </a:moveTo>
                    <a:lnTo>
                      <a:pt x="273" y="21"/>
                    </a:lnTo>
                    <a:lnTo>
                      <a:pt x="294" y="42"/>
                    </a:lnTo>
                    <a:lnTo>
                      <a:pt x="273" y="63"/>
                    </a:lnTo>
                    <a:lnTo>
                      <a:pt x="252" y="105"/>
                    </a:lnTo>
                    <a:lnTo>
                      <a:pt x="252" y="126"/>
                    </a:lnTo>
                    <a:lnTo>
                      <a:pt x="252" y="209"/>
                    </a:lnTo>
                    <a:lnTo>
                      <a:pt x="189" y="314"/>
                    </a:lnTo>
                    <a:lnTo>
                      <a:pt x="147" y="272"/>
                    </a:lnTo>
                    <a:lnTo>
                      <a:pt x="84" y="230"/>
                    </a:lnTo>
                    <a:lnTo>
                      <a:pt x="1" y="230"/>
                    </a:lnTo>
                    <a:lnTo>
                      <a:pt x="1" y="251"/>
                    </a:lnTo>
                    <a:lnTo>
                      <a:pt x="84" y="272"/>
                    </a:lnTo>
                    <a:lnTo>
                      <a:pt x="105" y="335"/>
                    </a:lnTo>
                    <a:lnTo>
                      <a:pt x="84" y="356"/>
                    </a:lnTo>
                    <a:lnTo>
                      <a:pt x="147" y="461"/>
                    </a:lnTo>
                    <a:lnTo>
                      <a:pt x="147" y="628"/>
                    </a:lnTo>
                    <a:lnTo>
                      <a:pt x="84" y="691"/>
                    </a:lnTo>
                    <a:lnTo>
                      <a:pt x="64" y="942"/>
                    </a:lnTo>
                    <a:lnTo>
                      <a:pt x="84" y="1005"/>
                    </a:lnTo>
                    <a:lnTo>
                      <a:pt x="43" y="1046"/>
                    </a:lnTo>
                    <a:lnTo>
                      <a:pt x="84" y="1277"/>
                    </a:lnTo>
                    <a:lnTo>
                      <a:pt x="84" y="1360"/>
                    </a:lnTo>
                    <a:lnTo>
                      <a:pt x="168" y="1611"/>
                    </a:lnTo>
                    <a:lnTo>
                      <a:pt x="252" y="1925"/>
                    </a:lnTo>
                    <a:lnTo>
                      <a:pt x="315" y="2051"/>
                    </a:lnTo>
                    <a:lnTo>
                      <a:pt x="461" y="2134"/>
                    </a:lnTo>
                    <a:lnTo>
                      <a:pt x="587" y="2113"/>
                    </a:lnTo>
                    <a:lnTo>
                      <a:pt x="775" y="2093"/>
                    </a:lnTo>
                    <a:lnTo>
                      <a:pt x="942" y="2030"/>
                    </a:lnTo>
                    <a:lnTo>
                      <a:pt x="1131" y="1821"/>
                    </a:lnTo>
                    <a:lnTo>
                      <a:pt x="1214" y="1674"/>
                    </a:lnTo>
                    <a:lnTo>
                      <a:pt x="1256" y="1569"/>
                    </a:lnTo>
                    <a:lnTo>
                      <a:pt x="1235" y="1486"/>
                    </a:lnTo>
                    <a:lnTo>
                      <a:pt x="1256" y="1423"/>
                    </a:lnTo>
                    <a:lnTo>
                      <a:pt x="1256" y="1277"/>
                    </a:lnTo>
                    <a:lnTo>
                      <a:pt x="1235" y="1214"/>
                    </a:lnTo>
                    <a:lnTo>
                      <a:pt x="1256" y="1109"/>
                    </a:lnTo>
                    <a:lnTo>
                      <a:pt x="1152" y="1046"/>
                    </a:lnTo>
                    <a:lnTo>
                      <a:pt x="1089" y="795"/>
                    </a:lnTo>
                    <a:lnTo>
                      <a:pt x="1005" y="628"/>
                    </a:lnTo>
                    <a:lnTo>
                      <a:pt x="900" y="628"/>
                    </a:lnTo>
                    <a:lnTo>
                      <a:pt x="900" y="586"/>
                    </a:lnTo>
                    <a:lnTo>
                      <a:pt x="796" y="586"/>
                    </a:lnTo>
                    <a:lnTo>
                      <a:pt x="921" y="544"/>
                    </a:lnTo>
                    <a:lnTo>
                      <a:pt x="900" y="481"/>
                    </a:lnTo>
                    <a:lnTo>
                      <a:pt x="838" y="461"/>
                    </a:lnTo>
                    <a:lnTo>
                      <a:pt x="775" y="335"/>
                    </a:lnTo>
                    <a:lnTo>
                      <a:pt x="712" y="335"/>
                    </a:lnTo>
                    <a:lnTo>
                      <a:pt x="691" y="230"/>
                    </a:lnTo>
                    <a:lnTo>
                      <a:pt x="670" y="168"/>
                    </a:lnTo>
                    <a:lnTo>
                      <a:pt x="670" y="126"/>
                    </a:lnTo>
                    <a:lnTo>
                      <a:pt x="482" y="42"/>
                    </a:lnTo>
                    <a:lnTo>
                      <a:pt x="461" y="105"/>
                    </a:lnTo>
                    <a:lnTo>
                      <a:pt x="377" y="63"/>
                    </a:lnTo>
                    <a:lnTo>
                      <a:pt x="398" y="21"/>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8" name="Google Shape;9298;p65"/>
              <p:cNvSpPr/>
              <p:nvPr/>
            </p:nvSpPr>
            <p:spPr>
              <a:xfrm>
                <a:off x="4844400" y="3099950"/>
                <a:ext cx="5250" cy="4725"/>
              </a:xfrm>
              <a:custGeom>
                <a:avLst/>
                <a:gdLst/>
                <a:ahLst/>
                <a:cxnLst/>
                <a:rect l="l" t="t" r="r" b="b"/>
                <a:pathLst>
                  <a:path w="210" h="189" extrusionOk="0">
                    <a:moveTo>
                      <a:pt x="189" y="0"/>
                    </a:moveTo>
                    <a:lnTo>
                      <a:pt x="0" y="42"/>
                    </a:lnTo>
                    <a:lnTo>
                      <a:pt x="0" y="105"/>
                    </a:lnTo>
                    <a:lnTo>
                      <a:pt x="126" y="188"/>
                    </a:lnTo>
                    <a:lnTo>
                      <a:pt x="126" y="147"/>
                    </a:lnTo>
                    <a:lnTo>
                      <a:pt x="168" y="147"/>
                    </a:lnTo>
                    <a:lnTo>
                      <a:pt x="210" y="42"/>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299" name="Google Shape;9299;p65"/>
              <p:cNvSpPr/>
              <p:nvPr/>
            </p:nvSpPr>
            <p:spPr>
              <a:xfrm>
                <a:off x="4849625" y="3101500"/>
                <a:ext cx="7875" cy="6300"/>
              </a:xfrm>
              <a:custGeom>
                <a:avLst/>
                <a:gdLst/>
                <a:ahLst/>
                <a:cxnLst/>
                <a:rect l="l" t="t" r="r" b="b"/>
                <a:pathLst>
                  <a:path w="315" h="252" extrusionOk="0">
                    <a:moveTo>
                      <a:pt x="43" y="1"/>
                    </a:moveTo>
                    <a:lnTo>
                      <a:pt x="43" y="43"/>
                    </a:lnTo>
                    <a:lnTo>
                      <a:pt x="84" y="85"/>
                    </a:lnTo>
                    <a:lnTo>
                      <a:pt x="1" y="85"/>
                    </a:lnTo>
                    <a:lnTo>
                      <a:pt x="1" y="105"/>
                    </a:lnTo>
                    <a:lnTo>
                      <a:pt x="126" y="147"/>
                    </a:lnTo>
                    <a:lnTo>
                      <a:pt x="189" y="210"/>
                    </a:lnTo>
                    <a:lnTo>
                      <a:pt x="273" y="210"/>
                    </a:lnTo>
                    <a:lnTo>
                      <a:pt x="315" y="252"/>
                    </a:lnTo>
                    <a:lnTo>
                      <a:pt x="294" y="210"/>
                    </a:lnTo>
                    <a:lnTo>
                      <a:pt x="168" y="105"/>
                    </a:lnTo>
                    <a:lnTo>
                      <a:pt x="168" y="22"/>
                    </a:lnTo>
                    <a:lnTo>
                      <a:pt x="4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00" name="Google Shape;9300;p65"/>
            <p:cNvSpPr/>
            <p:nvPr/>
          </p:nvSpPr>
          <p:spPr>
            <a:xfrm>
              <a:off x="4210500" y="2911903"/>
              <a:ext cx="193104" cy="180152"/>
            </a:xfrm>
            <a:custGeom>
              <a:avLst/>
              <a:gdLst/>
              <a:ahLst/>
              <a:cxnLst/>
              <a:rect l="l" t="t" r="r" b="b"/>
              <a:pathLst>
                <a:path w="16217" h="15841" extrusionOk="0">
                  <a:moveTo>
                    <a:pt x="6906" y="15150"/>
                  </a:moveTo>
                  <a:lnTo>
                    <a:pt x="6927" y="15212"/>
                  </a:lnTo>
                  <a:lnTo>
                    <a:pt x="6927" y="15171"/>
                  </a:lnTo>
                  <a:lnTo>
                    <a:pt x="6906" y="15150"/>
                  </a:lnTo>
                  <a:close/>
                  <a:moveTo>
                    <a:pt x="3997" y="1"/>
                  </a:moveTo>
                  <a:lnTo>
                    <a:pt x="3914" y="147"/>
                  </a:lnTo>
                  <a:lnTo>
                    <a:pt x="3788" y="147"/>
                  </a:lnTo>
                  <a:lnTo>
                    <a:pt x="3600" y="294"/>
                  </a:lnTo>
                  <a:lnTo>
                    <a:pt x="3453" y="587"/>
                  </a:lnTo>
                  <a:lnTo>
                    <a:pt x="3391" y="629"/>
                  </a:lnTo>
                  <a:lnTo>
                    <a:pt x="3286" y="733"/>
                  </a:lnTo>
                  <a:lnTo>
                    <a:pt x="3223" y="733"/>
                  </a:lnTo>
                  <a:lnTo>
                    <a:pt x="3119" y="817"/>
                  </a:lnTo>
                  <a:lnTo>
                    <a:pt x="3014" y="838"/>
                  </a:lnTo>
                  <a:lnTo>
                    <a:pt x="2826" y="1026"/>
                  </a:lnTo>
                  <a:lnTo>
                    <a:pt x="2846" y="1089"/>
                  </a:lnTo>
                  <a:lnTo>
                    <a:pt x="2930" y="1298"/>
                  </a:lnTo>
                  <a:lnTo>
                    <a:pt x="2867" y="1570"/>
                  </a:lnTo>
                  <a:lnTo>
                    <a:pt x="2867" y="1717"/>
                  </a:lnTo>
                  <a:lnTo>
                    <a:pt x="2763" y="1779"/>
                  </a:lnTo>
                  <a:lnTo>
                    <a:pt x="2616" y="1968"/>
                  </a:lnTo>
                  <a:lnTo>
                    <a:pt x="2700" y="2031"/>
                  </a:lnTo>
                  <a:lnTo>
                    <a:pt x="2700" y="2135"/>
                  </a:lnTo>
                  <a:lnTo>
                    <a:pt x="2637" y="2261"/>
                  </a:lnTo>
                  <a:lnTo>
                    <a:pt x="2428" y="2365"/>
                  </a:lnTo>
                  <a:lnTo>
                    <a:pt x="2323" y="2554"/>
                  </a:lnTo>
                  <a:lnTo>
                    <a:pt x="2302" y="2721"/>
                  </a:lnTo>
                  <a:lnTo>
                    <a:pt x="2219" y="2867"/>
                  </a:lnTo>
                  <a:lnTo>
                    <a:pt x="1968" y="3035"/>
                  </a:lnTo>
                  <a:lnTo>
                    <a:pt x="1863" y="3391"/>
                  </a:lnTo>
                  <a:lnTo>
                    <a:pt x="1675" y="3600"/>
                  </a:lnTo>
                  <a:lnTo>
                    <a:pt x="1361" y="3600"/>
                  </a:lnTo>
                  <a:lnTo>
                    <a:pt x="1152" y="3725"/>
                  </a:lnTo>
                  <a:lnTo>
                    <a:pt x="1068" y="3704"/>
                  </a:lnTo>
                  <a:lnTo>
                    <a:pt x="1047" y="3600"/>
                  </a:lnTo>
                  <a:lnTo>
                    <a:pt x="922" y="3537"/>
                  </a:lnTo>
                  <a:lnTo>
                    <a:pt x="838" y="3600"/>
                  </a:lnTo>
                  <a:lnTo>
                    <a:pt x="733" y="3642"/>
                  </a:lnTo>
                  <a:lnTo>
                    <a:pt x="691" y="3746"/>
                  </a:lnTo>
                  <a:lnTo>
                    <a:pt x="545" y="3956"/>
                  </a:lnTo>
                  <a:lnTo>
                    <a:pt x="461" y="3976"/>
                  </a:lnTo>
                  <a:lnTo>
                    <a:pt x="357" y="4228"/>
                  </a:lnTo>
                  <a:lnTo>
                    <a:pt x="357" y="4374"/>
                  </a:lnTo>
                  <a:lnTo>
                    <a:pt x="461" y="4353"/>
                  </a:lnTo>
                  <a:lnTo>
                    <a:pt x="608" y="4395"/>
                  </a:lnTo>
                  <a:lnTo>
                    <a:pt x="670" y="4374"/>
                  </a:lnTo>
                  <a:lnTo>
                    <a:pt x="775" y="4374"/>
                  </a:lnTo>
                  <a:lnTo>
                    <a:pt x="859" y="4562"/>
                  </a:lnTo>
                  <a:lnTo>
                    <a:pt x="838" y="4688"/>
                  </a:lnTo>
                  <a:lnTo>
                    <a:pt x="859" y="4897"/>
                  </a:lnTo>
                  <a:lnTo>
                    <a:pt x="1068" y="5023"/>
                  </a:lnTo>
                  <a:lnTo>
                    <a:pt x="1173" y="5023"/>
                  </a:lnTo>
                  <a:lnTo>
                    <a:pt x="1256" y="5085"/>
                  </a:lnTo>
                  <a:lnTo>
                    <a:pt x="1214" y="5169"/>
                  </a:lnTo>
                  <a:lnTo>
                    <a:pt x="1340" y="5316"/>
                  </a:lnTo>
                  <a:lnTo>
                    <a:pt x="1466" y="5692"/>
                  </a:lnTo>
                  <a:lnTo>
                    <a:pt x="1445" y="5755"/>
                  </a:lnTo>
                  <a:lnTo>
                    <a:pt x="1486" y="5818"/>
                  </a:lnTo>
                  <a:lnTo>
                    <a:pt x="1382" y="5860"/>
                  </a:lnTo>
                  <a:lnTo>
                    <a:pt x="1256" y="5943"/>
                  </a:lnTo>
                  <a:lnTo>
                    <a:pt x="1194" y="5860"/>
                  </a:lnTo>
                  <a:lnTo>
                    <a:pt x="1256" y="5797"/>
                  </a:lnTo>
                  <a:lnTo>
                    <a:pt x="1256" y="5797"/>
                  </a:lnTo>
                  <a:lnTo>
                    <a:pt x="1131" y="5818"/>
                  </a:lnTo>
                  <a:lnTo>
                    <a:pt x="1068" y="5860"/>
                  </a:lnTo>
                  <a:lnTo>
                    <a:pt x="838" y="5964"/>
                  </a:lnTo>
                  <a:lnTo>
                    <a:pt x="440" y="5943"/>
                  </a:lnTo>
                  <a:lnTo>
                    <a:pt x="336" y="6006"/>
                  </a:lnTo>
                  <a:lnTo>
                    <a:pt x="252" y="5964"/>
                  </a:lnTo>
                  <a:lnTo>
                    <a:pt x="210" y="6111"/>
                  </a:lnTo>
                  <a:lnTo>
                    <a:pt x="126" y="6132"/>
                  </a:lnTo>
                  <a:lnTo>
                    <a:pt x="22" y="6215"/>
                  </a:lnTo>
                  <a:lnTo>
                    <a:pt x="1" y="6362"/>
                  </a:lnTo>
                  <a:lnTo>
                    <a:pt x="168" y="6257"/>
                  </a:lnTo>
                  <a:lnTo>
                    <a:pt x="336" y="6236"/>
                  </a:lnTo>
                  <a:lnTo>
                    <a:pt x="210" y="6320"/>
                  </a:lnTo>
                  <a:lnTo>
                    <a:pt x="106" y="6445"/>
                  </a:lnTo>
                  <a:lnTo>
                    <a:pt x="85" y="6571"/>
                  </a:lnTo>
                  <a:lnTo>
                    <a:pt x="147" y="6592"/>
                  </a:lnTo>
                  <a:lnTo>
                    <a:pt x="336" y="6780"/>
                  </a:lnTo>
                  <a:lnTo>
                    <a:pt x="691" y="6906"/>
                  </a:lnTo>
                  <a:lnTo>
                    <a:pt x="817" y="6885"/>
                  </a:lnTo>
                  <a:lnTo>
                    <a:pt x="963" y="6885"/>
                  </a:lnTo>
                  <a:lnTo>
                    <a:pt x="1194" y="6780"/>
                  </a:lnTo>
                  <a:lnTo>
                    <a:pt x="1194" y="6738"/>
                  </a:lnTo>
                  <a:lnTo>
                    <a:pt x="1194" y="6697"/>
                  </a:lnTo>
                  <a:lnTo>
                    <a:pt x="1214" y="6697"/>
                  </a:lnTo>
                  <a:lnTo>
                    <a:pt x="1340" y="6738"/>
                  </a:lnTo>
                  <a:lnTo>
                    <a:pt x="1298" y="6843"/>
                  </a:lnTo>
                  <a:lnTo>
                    <a:pt x="1256" y="6843"/>
                  </a:lnTo>
                  <a:lnTo>
                    <a:pt x="1152" y="6989"/>
                  </a:lnTo>
                  <a:lnTo>
                    <a:pt x="1068" y="6989"/>
                  </a:lnTo>
                  <a:lnTo>
                    <a:pt x="838" y="7178"/>
                  </a:lnTo>
                  <a:lnTo>
                    <a:pt x="838" y="7220"/>
                  </a:lnTo>
                  <a:lnTo>
                    <a:pt x="754" y="7199"/>
                  </a:lnTo>
                  <a:lnTo>
                    <a:pt x="733" y="7199"/>
                  </a:lnTo>
                  <a:lnTo>
                    <a:pt x="650" y="7261"/>
                  </a:lnTo>
                  <a:lnTo>
                    <a:pt x="566" y="7220"/>
                  </a:lnTo>
                  <a:lnTo>
                    <a:pt x="566" y="7115"/>
                  </a:lnTo>
                  <a:lnTo>
                    <a:pt x="503" y="7115"/>
                  </a:lnTo>
                  <a:lnTo>
                    <a:pt x="461" y="7094"/>
                  </a:lnTo>
                  <a:lnTo>
                    <a:pt x="419" y="7094"/>
                  </a:lnTo>
                  <a:lnTo>
                    <a:pt x="398" y="7178"/>
                  </a:lnTo>
                  <a:lnTo>
                    <a:pt x="419" y="7261"/>
                  </a:lnTo>
                  <a:lnTo>
                    <a:pt x="650" y="7492"/>
                  </a:lnTo>
                  <a:lnTo>
                    <a:pt x="733" y="7533"/>
                  </a:lnTo>
                  <a:lnTo>
                    <a:pt x="775" y="7533"/>
                  </a:lnTo>
                  <a:lnTo>
                    <a:pt x="817" y="7575"/>
                  </a:lnTo>
                  <a:lnTo>
                    <a:pt x="984" y="7826"/>
                  </a:lnTo>
                  <a:lnTo>
                    <a:pt x="1403" y="8161"/>
                  </a:lnTo>
                  <a:lnTo>
                    <a:pt x="1612" y="8224"/>
                  </a:lnTo>
                  <a:lnTo>
                    <a:pt x="1779" y="8161"/>
                  </a:lnTo>
                  <a:lnTo>
                    <a:pt x="2072" y="7994"/>
                  </a:lnTo>
                  <a:lnTo>
                    <a:pt x="2261" y="7889"/>
                  </a:lnTo>
                  <a:lnTo>
                    <a:pt x="2261" y="7826"/>
                  </a:lnTo>
                  <a:lnTo>
                    <a:pt x="2344" y="7722"/>
                  </a:lnTo>
                  <a:lnTo>
                    <a:pt x="2386" y="7513"/>
                  </a:lnTo>
                  <a:lnTo>
                    <a:pt x="2302" y="7408"/>
                  </a:lnTo>
                  <a:lnTo>
                    <a:pt x="2386" y="7199"/>
                  </a:lnTo>
                  <a:lnTo>
                    <a:pt x="2386" y="7094"/>
                  </a:lnTo>
                  <a:lnTo>
                    <a:pt x="2407" y="7010"/>
                  </a:lnTo>
                  <a:lnTo>
                    <a:pt x="2428" y="7094"/>
                  </a:lnTo>
                  <a:lnTo>
                    <a:pt x="2595" y="7094"/>
                  </a:lnTo>
                  <a:lnTo>
                    <a:pt x="2637" y="7115"/>
                  </a:lnTo>
                  <a:lnTo>
                    <a:pt x="2742" y="7073"/>
                  </a:lnTo>
                  <a:lnTo>
                    <a:pt x="2721" y="7115"/>
                  </a:lnTo>
                  <a:lnTo>
                    <a:pt x="2616" y="7220"/>
                  </a:lnTo>
                  <a:lnTo>
                    <a:pt x="2533" y="7199"/>
                  </a:lnTo>
                  <a:lnTo>
                    <a:pt x="2512" y="7220"/>
                  </a:lnTo>
                  <a:lnTo>
                    <a:pt x="2491" y="7366"/>
                  </a:lnTo>
                  <a:lnTo>
                    <a:pt x="2533" y="7429"/>
                  </a:lnTo>
                  <a:lnTo>
                    <a:pt x="2533" y="7533"/>
                  </a:lnTo>
                  <a:lnTo>
                    <a:pt x="2595" y="7575"/>
                  </a:lnTo>
                  <a:lnTo>
                    <a:pt x="2742" y="7533"/>
                  </a:lnTo>
                  <a:lnTo>
                    <a:pt x="2826" y="7575"/>
                  </a:lnTo>
                  <a:lnTo>
                    <a:pt x="2742" y="7575"/>
                  </a:lnTo>
                  <a:lnTo>
                    <a:pt x="2700" y="7617"/>
                  </a:lnTo>
                  <a:lnTo>
                    <a:pt x="2554" y="7701"/>
                  </a:lnTo>
                  <a:lnTo>
                    <a:pt x="2616" y="7952"/>
                  </a:lnTo>
                  <a:lnTo>
                    <a:pt x="2700" y="8015"/>
                  </a:lnTo>
                  <a:lnTo>
                    <a:pt x="2742" y="8203"/>
                  </a:lnTo>
                  <a:lnTo>
                    <a:pt x="2742" y="8349"/>
                  </a:lnTo>
                  <a:lnTo>
                    <a:pt x="2700" y="8475"/>
                  </a:lnTo>
                  <a:lnTo>
                    <a:pt x="2700" y="8580"/>
                  </a:lnTo>
                  <a:lnTo>
                    <a:pt x="2784" y="8642"/>
                  </a:lnTo>
                  <a:lnTo>
                    <a:pt x="2700" y="8684"/>
                  </a:lnTo>
                  <a:lnTo>
                    <a:pt x="2721" y="8873"/>
                  </a:lnTo>
                  <a:lnTo>
                    <a:pt x="2867" y="9186"/>
                  </a:lnTo>
                  <a:lnTo>
                    <a:pt x="2909" y="9291"/>
                  </a:lnTo>
                  <a:lnTo>
                    <a:pt x="2951" y="9375"/>
                  </a:lnTo>
                  <a:lnTo>
                    <a:pt x="2867" y="9396"/>
                  </a:lnTo>
                  <a:lnTo>
                    <a:pt x="2867" y="9521"/>
                  </a:lnTo>
                  <a:lnTo>
                    <a:pt x="3035" y="9730"/>
                  </a:lnTo>
                  <a:lnTo>
                    <a:pt x="2909" y="9730"/>
                  </a:lnTo>
                  <a:lnTo>
                    <a:pt x="3035" y="9919"/>
                  </a:lnTo>
                  <a:lnTo>
                    <a:pt x="3035" y="10086"/>
                  </a:lnTo>
                  <a:lnTo>
                    <a:pt x="3265" y="10546"/>
                  </a:lnTo>
                  <a:lnTo>
                    <a:pt x="3265" y="10860"/>
                  </a:lnTo>
                  <a:lnTo>
                    <a:pt x="3370" y="11132"/>
                  </a:lnTo>
                  <a:lnTo>
                    <a:pt x="3453" y="11174"/>
                  </a:lnTo>
                  <a:lnTo>
                    <a:pt x="3495" y="11342"/>
                  </a:lnTo>
                  <a:lnTo>
                    <a:pt x="3579" y="11383"/>
                  </a:lnTo>
                  <a:lnTo>
                    <a:pt x="3579" y="11467"/>
                  </a:lnTo>
                  <a:lnTo>
                    <a:pt x="3704" y="11697"/>
                  </a:lnTo>
                  <a:lnTo>
                    <a:pt x="3767" y="11718"/>
                  </a:lnTo>
                  <a:lnTo>
                    <a:pt x="3767" y="11781"/>
                  </a:lnTo>
                  <a:lnTo>
                    <a:pt x="3893" y="11969"/>
                  </a:lnTo>
                  <a:lnTo>
                    <a:pt x="3955" y="11969"/>
                  </a:lnTo>
                  <a:lnTo>
                    <a:pt x="3955" y="12178"/>
                  </a:lnTo>
                  <a:lnTo>
                    <a:pt x="3997" y="12241"/>
                  </a:lnTo>
                  <a:lnTo>
                    <a:pt x="4081" y="12388"/>
                  </a:lnTo>
                  <a:lnTo>
                    <a:pt x="4102" y="12555"/>
                  </a:lnTo>
                  <a:lnTo>
                    <a:pt x="4207" y="12827"/>
                  </a:lnTo>
                  <a:lnTo>
                    <a:pt x="4269" y="12932"/>
                  </a:lnTo>
                  <a:lnTo>
                    <a:pt x="4290" y="13162"/>
                  </a:lnTo>
                  <a:lnTo>
                    <a:pt x="4332" y="13225"/>
                  </a:lnTo>
                  <a:lnTo>
                    <a:pt x="4416" y="13371"/>
                  </a:lnTo>
                  <a:lnTo>
                    <a:pt x="4583" y="13539"/>
                  </a:lnTo>
                  <a:lnTo>
                    <a:pt x="4604" y="13539"/>
                  </a:lnTo>
                  <a:lnTo>
                    <a:pt x="4709" y="13685"/>
                  </a:lnTo>
                  <a:lnTo>
                    <a:pt x="4876" y="13894"/>
                  </a:lnTo>
                  <a:lnTo>
                    <a:pt x="4939" y="14083"/>
                  </a:lnTo>
                  <a:lnTo>
                    <a:pt x="5002" y="14229"/>
                  </a:lnTo>
                  <a:lnTo>
                    <a:pt x="5043" y="14271"/>
                  </a:lnTo>
                  <a:lnTo>
                    <a:pt x="5043" y="14375"/>
                  </a:lnTo>
                  <a:lnTo>
                    <a:pt x="5169" y="14606"/>
                  </a:lnTo>
                  <a:lnTo>
                    <a:pt x="5232" y="14815"/>
                  </a:lnTo>
                  <a:lnTo>
                    <a:pt x="5232" y="15045"/>
                  </a:lnTo>
                  <a:lnTo>
                    <a:pt x="5441" y="15484"/>
                  </a:lnTo>
                  <a:lnTo>
                    <a:pt x="5629" y="15673"/>
                  </a:lnTo>
                  <a:lnTo>
                    <a:pt x="5776" y="15798"/>
                  </a:lnTo>
                  <a:lnTo>
                    <a:pt x="5985" y="15840"/>
                  </a:lnTo>
                  <a:lnTo>
                    <a:pt x="6194" y="15673"/>
                  </a:lnTo>
                  <a:lnTo>
                    <a:pt x="6257" y="15547"/>
                  </a:lnTo>
                  <a:lnTo>
                    <a:pt x="6215" y="15484"/>
                  </a:lnTo>
                  <a:lnTo>
                    <a:pt x="6257" y="15464"/>
                  </a:lnTo>
                  <a:lnTo>
                    <a:pt x="6278" y="15422"/>
                  </a:lnTo>
                  <a:lnTo>
                    <a:pt x="6320" y="15317"/>
                  </a:lnTo>
                  <a:lnTo>
                    <a:pt x="6529" y="15212"/>
                  </a:lnTo>
                  <a:lnTo>
                    <a:pt x="6571" y="15212"/>
                  </a:lnTo>
                  <a:lnTo>
                    <a:pt x="6822" y="15129"/>
                  </a:lnTo>
                  <a:lnTo>
                    <a:pt x="6906" y="15150"/>
                  </a:lnTo>
                  <a:lnTo>
                    <a:pt x="6717" y="15045"/>
                  </a:lnTo>
                  <a:lnTo>
                    <a:pt x="6696" y="14961"/>
                  </a:lnTo>
                  <a:lnTo>
                    <a:pt x="6738" y="14919"/>
                  </a:lnTo>
                  <a:lnTo>
                    <a:pt x="6906" y="14710"/>
                  </a:lnTo>
                  <a:lnTo>
                    <a:pt x="6885" y="14647"/>
                  </a:lnTo>
                  <a:lnTo>
                    <a:pt x="6927" y="14543"/>
                  </a:lnTo>
                  <a:lnTo>
                    <a:pt x="7094" y="14522"/>
                  </a:lnTo>
                  <a:lnTo>
                    <a:pt x="7136" y="14543"/>
                  </a:lnTo>
                  <a:lnTo>
                    <a:pt x="7261" y="14522"/>
                  </a:lnTo>
                  <a:lnTo>
                    <a:pt x="7261" y="14375"/>
                  </a:lnTo>
                  <a:lnTo>
                    <a:pt x="7220" y="13894"/>
                  </a:lnTo>
                  <a:lnTo>
                    <a:pt x="7157" y="13811"/>
                  </a:lnTo>
                  <a:lnTo>
                    <a:pt x="7157" y="13580"/>
                  </a:lnTo>
                  <a:lnTo>
                    <a:pt x="7303" y="13329"/>
                  </a:lnTo>
                  <a:lnTo>
                    <a:pt x="7429" y="12953"/>
                  </a:lnTo>
                  <a:lnTo>
                    <a:pt x="7429" y="12660"/>
                  </a:lnTo>
                  <a:lnTo>
                    <a:pt x="7261" y="12618"/>
                  </a:lnTo>
                  <a:lnTo>
                    <a:pt x="7261" y="12178"/>
                  </a:lnTo>
                  <a:lnTo>
                    <a:pt x="7240" y="12011"/>
                  </a:lnTo>
                  <a:lnTo>
                    <a:pt x="7345" y="11906"/>
                  </a:lnTo>
                  <a:lnTo>
                    <a:pt x="7240" y="11614"/>
                  </a:lnTo>
                  <a:lnTo>
                    <a:pt x="7240" y="11404"/>
                  </a:lnTo>
                  <a:lnTo>
                    <a:pt x="7303" y="11300"/>
                  </a:lnTo>
                  <a:lnTo>
                    <a:pt x="7492" y="11132"/>
                  </a:lnTo>
                  <a:lnTo>
                    <a:pt x="7533" y="11132"/>
                  </a:lnTo>
                  <a:lnTo>
                    <a:pt x="7617" y="11195"/>
                  </a:lnTo>
                  <a:lnTo>
                    <a:pt x="7680" y="11237"/>
                  </a:lnTo>
                  <a:lnTo>
                    <a:pt x="7847" y="11028"/>
                  </a:lnTo>
                  <a:lnTo>
                    <a:pt x="7847" y="10881"/>
                  </a:lnTo>
                  <a:lnTo>
                    <a:pt x="7952" y="10818"/>
                  </a:lnTo>
                  <a:lnTo>
                    <a:pt x="8203" y="10839"/>
                  </a:lnTo>
                  <a:lnTo>
                    <a:pt x="8349" y="10756"/>
                  </a:lnTo>
                  <a:lnTo>
                    <a:pt x="8454" y="10609"/>
                  </a:lnTo>
                  <a:lnTo>
                    <a:pt x="8412" y="10463"/>
                  </a:lnTo>
                  <a:lnTo>
                    <a:pt x="8454" y="10358"/>
                  </a:lnTo>
                  <a:lnTo>
                    <a:pt x="8600" y="10212"/>
                  </a:lnTo>
                  <a:lnTo>
                    <a:pt x="8810" y="10149"/>
                  </a:lnTo>
                  <a:lnTo>
                    <a:pt x="8935" y="10023"/>
                  </a:lnTo>
                  <a:lnTo>
                    <a:pt x="9019" y="9877"/>
                  </a:lnTo>
                  <a:lnTo>
                    <a:pt x="9542" y="9479"/>
                  </a:lnTo>
                  <a:lnTo>
                    <a:pt x="9626" y="9186"/>
                  </a:lnTo>
                  <a:lnTo>
                    <a:pt x="10023" y="8852"/>
                  </a:lnTo>
                  <a:lnTo>
                    <a:pt x="9961" y="8831"/>
                  </a:lnTo>
                  <a:lnTo>
                    <a:pt x="9940" y="8852"/>
                  </a:lnTo>
                  <a:lnTo>
                    <a:pt x="9856" y="8893"/>
                  </a:lnTo>
                  <a:lnTo>
                    <a:pt x="9877" y="8747"/>
                  </a:lnTo>
                  <a:lnTo>
                    <a:pt x="9940" y="8747"/>
                  </a:lnTo>
                  <a:lnTo>
                    <a:pt x="10044" y="8663"/>
                  </a:lnTo>
                  <a:lnTo>
                    <a:pt x="10065" y="8663"/>
                  </a:lnTo>
                  <a:lnTo>
                    <a:pt x="10086" y="8684"/>
                  </a:lnTo>
                  <a:lnTo>
                    <a:pt x="10086" y="8747"/>
                  </a:lnTo>
                  <a:lnTo>
                    <a:pt x="10149" y="8789"/>
                  </a:lnTo>
                  <a:lnTo>
                    <a:pt x="10463" y="8621"/>
                  </a:lnTo>
                  <a:lnTo>
                    <a:pt x="10463" y="8559"/>
                  </a:lnTo>
                  <a:lnTo>
                    <a:pt x="10672" y="8412"/>
                  </a:lnTo>
                  <a:lnTo>
                    <a:pt x="10630" y="8329"/>
                  </a:lnTo>
                  <a:lnTo>
                    <a:pt x="10714" y="8329"/>
                  </a:lnTo>
                  <a:lnTo>
                    <a:pt x="10756" y="8224"/>
                  </a:lnTo>
                  <a:lnTo>
                    <a:pt x="10881" y="8119"/>
                  </a:lnTo>
                  <a:lnTo>
                    <a:pt x="10818" y="8098"/>
                  </a:lnTo>
                  <a:lnTo>
                    <a:pt x="10860" y="8057"/>
                  </a:lnTo>
                  <a:lnTo>
                    <a:pt x="10777" y="7931"/>
                  </a:lnTo>
                  <a:lnTo>
                    <a:pt x="10777" y="7847"/>
                  </a:lnTo>
                  <a:lnTo>
                    <a:pt x="10818" y="7743"/>
                  </a:lnTo>
                  <a:lnTo>
                    <a:pt x="10860" y="7680"/>
                  </a:lnTo>
                  <a:lnTo>
                    <a:pt x="10902" y="7617"/>
                  </a:lnTo>
                  <a:lnTo>
                    <a:pt x="11279" y="7492"/>
                  </a:lnTo>
                  <a:lnTo>
                    <a:pt x="11341" y="7387"/>
                  </a:lnTo>
                  <a:lnTo>
                    <a:pt x="11341" y="7303"/>
                  </a:lnTo>
                  <a:lnTo>
                    <a:pt x="11404" y="7220"/>
                  </a:lnTo>
                  <a:lnTo>
                    <a:pt x="11425" y="7178"/>
                  </a:lnTo>
                  <a:lnTo>
                    <a:pt x="11383" y="7115"/>
                  </a:lnTo>
                  <a:lnTo>
                    <a:pt x="11321" y="7115"/>
                  </a:lnTo>
                  <a:lnTo>
                    <a:pt x="11300" y="7073"/>
                  </a:lnTo>
                  <a:lnTo>
                    <a:pt x="11404" y="7073"/>
                  </a:lnTo>
                  <a:lnTo>
                    <a:pt x="11488" y="7157"/>
                  </a:lnTo>
                  <a:lnTo>
                    <a:pt x="11488" y="7261"/>
                  </a:lnTo>
                  <a:lnTo>
                    <a:pt x="11509" y="7387"/>
                  </a:lnTo>
                  <a:lnTo>
                    <a:pt x="11593" y="7408"/>
                  </a:lnTo>
                  <a:lnTo>
                    <a:pt x="11676" y="7408"/>
                  </a:lnTo>
                  <a:lnTo>
                    <a:pt x="11718" y="7366"/>
                  </a:lnTo>
                  <a:lnTo>
                    <a:pt x="11739" y="7387"/>
                  </a:lnTo>
                  <a:lnTo>
                    <a:pt x="11739" y="7324"/>
                  </a:lnTo>
                  <a:lnTo>
                    <a:pt x="11760" y="7282"/>
                  </a:lnTo>
                  <a:lnTo>
                    <a:pt x="11802" y="7324"/>
                  </a:lnTo>
                  <a:lnTo>
                    <a:pt x="11823" y="7492"/>
                  </a:lnTo>
                  <a:lnTo>
                    <a:pt x="11906" y="7513"/>
                  </a:lnTo>
                  <a:lnTo>
                    <a:pt x="11906" y="7429"/>
                  </a:lnTo>
                  <a:lnTo>
                    <a:pt x="11969" y="7533"/>
                  </a:lnTo>
                  <a:lnTo>
                    <a:pt x="12032" y="7429"/>
                  </a:lnTo>
                  <a:lnTo>
                    <a:pt x="11969" y="7303"/>
                  </a:lnTo>
                  <a:lnTo>
                    <a:pt x="12011" y="7303"/>
                  </a:lnTo>
                  <a:lnTo>
                    <a:pt x="11969" y="7115"/>
                  </a:lnTo>
                  <a:lnTo>
                    <a:pt x="11948" y="7010"/>
                  </a:lnTo>
                  <a:lnTo>
                    <a:pt x="11948" y="6864"/>
                  </a:lnTo>
                  <a:lnTo>
                    <a:pt x="11760" y="6634"/>
                  </a:lnTo>
                  <a:lnTo>
                    <a:pt x="11739" y="6445"/>
                  </a:lnTo>
                  <a:lnTo>
                    <a:pt x="11760" y="6341"/>
                  </a:lnTo>
                  <a:lnTo>
                    <a:pt x="11718" y="6215"/>
                  </a:lnTo>
                  <a:lnTo>
                    <a:pt x="11718" y="6027"/>
                  </a:lnTo>
                  <a:lnTo>
                    <a:pt x="11551" y="5839"/>
                  </a:lnTo>
                  <a:lnTo>
                    <a:pt x="11425" y="5797"/>
                  </a:lnTo>
                  <a:lnTo>
                    <a:pt x="11300" y="5629"/>
                  </a:lnTo>
                  <a:lnTo>
                    <a:pt x="11300" y="5399"/>
                  </a:lnTo>
                  <a:lnTo>
                    <a:pt x="11404" y="5378"/>
                  </a:lnTo>
                  <a:lnTo>
                    <a:pt x="11446" y="5211"/>
                  </a:lnTo>
                  <a:lnTo>
                    <a:pt x="11530" y="5169"/>
                  </a:lnTo>
                  <a:lnTo>
                    <a:pt x="11613" y="5190"/>
                  </a:lnTo>
                  <a:lnTo>
                    <a:pt x="11676" y="5127"/>
                  </a:lnTo>
                  <a:lnTo>
                    <a:pt x="11634" y="4981"/>
                  </a:lnTo>
                  <a:lnTo>
                    <a:pt x="11655" y="4918"/>
                  </a:lnTo>
                  <a:lnTo>
                    <a:pt x="11530" y="4897"/>
                  </a:lnTo>
                  <a:lnTo>
                    <a:pt x="11425" y="4960"/>
                  </a:lnTo>
                  <a:lnTo>
                    <a:pt x="11132" y="4855"/>
                  </a:lnTo>
                  <a:lnTo>
                    <a:pt x="11153" y="4709"/>
                  </a:lnTo>
                  <a:lnTo>
                    <a:pt x="11279" y="4583"/>
                  </a:lnTo>
                  <a:lnTo>
                    <a:pt x="11321" y="4437"/>
                  </a:lnTo>
                  <a:lnTo>
                    <a:pt x="11279" y="4374"/>
                  </a:lnTo>
                  <a:lnTo>
                    <a:pt x="11279" y="4290"/>
                  </a:lnTo>
                  <a:lnTo>
                    <a:pt x="11321" y="4290"/>
                  </a:lnTo>
                  <a:lnTo>
                    <a:pt x="11341" y="4228"/>
                  </a:lnTo>
                  <a:lnTo>
                    <a:pt x="11404" y="4269"/>
                  </a:lnTo>
                  <a:lnTo>
                    <a:pt x="11488" y="4374"/>
                  </a:lnTo>
                  <a:lnTo>
                    <a:pt x="11488" y="4437"/>
                  </a:lnTo>
                  <a:lnTo>
                    <a:pt x="11551" y="4541"/>
                  </a:lnTo>
                  <a:lnTo>
                    <a:pt x="11676" y="4562"/>
                  </a:lnTo>
                  <a:lnTo>
                    <a:pt x="11739" y="4541"/>
                  </a:lnTo>
                  <a:lnTo>
                    <a:pt x="11655" y="4479"/>
                  </a:lnTo>
                  <a:lnTo>
                    <a:pt x="11676" y="4395"/>
                  </a:lnTo>
                  <a:lnTo>
                    <a:pt x="11739" y="4395"/>
                  </a:lnTo>
                  <a:lnTo>
                    <a:pt x="11823" y="4479"/>
                  </a:lnTo>
                  <a:lnTo>
                    <a:pt x="11865" y="4541"/>
                  </a:lnTo>
                  <a:lnTo>
                    <a:pt x="11969" y="4583"/>
                  </a:lnTo>
                  <a:lnTo>
                    <a:pt x="12011" y="4541"/>
                  </a:lnTo>
                  <a:lnTo>
                    <a:pt x="12053" y="4541"/>
                  </a:lnTo>
                  <a:lnTo>
                    <a:pt x="12137" y="4667"/>
                  </a:lnTo>
                  <a:lnTo>
                    <a:pt x="12158" y="4792"/>
                  </a:lnTo>
                  <a:lnTo>
                    <a:pt x="12158" y="4876"/>
                  </a:lnTo>
                  <a:lnTo>
                    <a:pt x="12199" y="5002"/>
                  </a:lnTo>
                  <a:lnTo>
                    <a:pt x="12199" y="5085"/>
                  </a:lnTo>
                  <a:lnTo>
                    <a:pt x="12325" y="5127"/>
                  </a:lnTo>
                  <a:lnTo>
                    <a:pt x="12430" y="5106"/>
                  </a:lnTo>
                  <a:lnTo>
                    <a:pt x="12555" y="5169"/>
                  </a:lnTo>
                  <a:lnTo>
                    <a:pt x="12911" y="5169"/>
                  </a:lnTo>
                  <a:lnTo>
                    <a:pt x="13099" y="5190"/>
                  </a:lnTo>
                  <a:lnTo>
                    <a:pt x="13308" y="5169"/>
                  </a:lnTo>
                  <a:lnTo>
                    <a:pt x="13392" y="5169"/>
                  </a:lnTo>
                  <a:lnTo>
                    <a:pt x="13434" y="5190"/>
                  </a:lnTo>
                  <a:lnTo>
                    <a:pt x="13497" y="5169"/>
                  </a:lnTo>
                  <a:lnTo>
                    <a:pt x="13601" y="5274"/>
                  </a:lnTo>
                  <a:lnTo>
                    <a:pt x="13643" y="5295"/>
                  </a:lnTo>
                  <a:lnTo>
                    <a:pt x="13601" y="5420"/>
                  </a:lnTo>
                  <a:lnTo>
                    <a:pt x="13580" y="5546"/>
                  </a:lnTo>
                  <a:lnTo>
                    <a:pt x="13497" y="5755"/>
                  </a:lnTo>
                  <a:lnTo>
                    <a:pt x="13434" y="5797"/>
                  </a:lnTo>
                  <a:lnTo>
                    <a:pt x="13434" y="5860"/>
                  </a:lnTo>
                  <a:lnTo>
                    <a:pt x="13392" y="5922"/>
                  </a:lnTo>
                  <a:lnTo>
                    <a:pt x="13308" y="5922"/>
                  </a:lnTo>
                  <a:lnTo>
                    <a:pt x="13287" y="5860"/>
                  </a:lnTo>
                  <a:lnTo>
                    <a:pt x="13183" y="5943"/>
                  </a:lnTo>
                  <a:lnTo>
                    <a:pt x="13162" y="6027"/>
                  </a:lnTo>
                  <a:lnTo>
                    <a:pt x="13099" y="6048"/>
                  </a:lnTo>
                  <a:lnTo>
                    <a:pt x="13099" y="6132"/>
                  </a:lnTo>
                  <a:lnTo>
                    <a:pt x="13162" y="6278"/>
                  </a:lnTo>
                  <a:lnTo>
                    <a:pt x="13225" y="6341"/>
                  </a:lnTo>
                  <a:lnTo>
                    <a:pt x="13225" y="6383"/>
                  </a:lnTo>
                  <a:lnTo>
                    <a:pt x="13329" y="6487"/>
                  </a:lnTo>
                  <a:lnTo>
                    <a:pt x="13413" y="6592"/>
                  </a:lnTo>
                  <a:lnTo>
                    <a:pt x="13497" y="6592"/>
                  </a:lnTo>
                  <a:lnTo>
                    <a:pt x="13497" y="6529"/>
                  </a:lnTo>
                  <a:lnTo>
                    <a:pt x="13476" y="6466"/>
                  </a:lnTo>
                  <a:lnTo>
                    <a:pt x="13518" y="6383"/>
                  </a:lnTo>
                  <a:lnTo>
                    <a:pt x="13518" y="6341"/>
                  </a:lnTo>
                  <a:lnTo>
                    <a:pt x="13538" y="6278"/>
                  </a:lnTo>
                  <a:lnTo>
                    <a:pt x="13518" y="6236"/>
                  </a:lnTo>
                  <a:lnTo>
                    <a:pt x="13580" y="6173"/>
                  </a:lnTo>
                  <a:lnTo>
                    <a:pt x="13643" y="6236"/>
                  </a:lnTo>
                  <a:lnTo>
                    <a:pt x="13727" y="6236"/>
                  </a:lnTo>
                  <a:lnTo>
                    <a:pt x="13769" y="6278"/>
                  </a:lnTo>
                  <a:lnTo>
                    <a:pt x="13831" y="6362"/>
                  </a:lnTo>
                  <a:lnTo>
                    <a:pt x="13852" y="6529"/>
                  </a:lnTo>
                  <a:lnTo>
                    <a:pt x="13852" y="6655"/>
                  </a:lnTo>
                  <a:lnTo>
                    <a:pt x="13915" y="6738"/>
                  </a:lnTo>
                  <a:lnTo>
                    <a:pt x="13936" y="6969"/>
                  </a:lnTo>
                  <a:lnTo>
                    <a:pt x="13999" y="7115"/>
                  </a:lnTo>
                  <a:lnTo>
                    <a:pt x="14020" y="7199"/>
                  </a:lnTo>
                  <a:lnTo>
                    <a:pt x="14041" y="7261"/>
                  </a:lnTo>
                  <a:lnTo>
                    <a:pt x="14041" y="7303"/>
                  </a:lnTo>
                  <a:lnTo>
                    <a:pt x="14062" y="7366"/>
                  </a:lnTo>
                  <a:lnTo>
                    <a:pt x="14103" y="7387"/>
                  </a:lnTo>
                  <a:lnTo>
                    <a:pt x="14103" y="7303"/>
                  </a:lnTo>
                  <a:lnTo>
                    <a:pt x="14124" y="7199"/>
                  </a:lnTo>
                  <a:lnTo>
                    <a:pt x="14166" y="7220"/>
                  </a:lnTo>
                  <a:lnTo>
                    <a:pt x="14250" y="7199"/>
                  </a:lnTo>
                  <a:lnTo>
                    <a:pt x="14292" y="6989"/>
                  </a:lnTo>
                  <a:lnTo>
                    <a:pt x="14271" y="6885"/>
                  </a:lnTo>
                  <a:lnTo>
                    <a:pt x="14292" y="6759"/>
                  </a:lnTo>
                  <a:lnTo>
                    <a:pt x="14271" y="6592"/>
                  </a:lnTo>
                  <a:lnTo>
                    <a:pt x="14417" y="6592"/>
                  </a:lnTo>
                  <a:lnTo>
                    <a:pt x="14417" y="6383"/>
                  </a:lnTo>
                  <a:lnTo>
                    <a:pt x="14417" y="6257"/>
                  </a:lnTo>
                  <a:lnTo>
                    <a:pt x="14354" y="5964"/>
                  </a:lnTo>
                  <a:lnTo>
                    <a:pt x="14459" y="5964"/>
                  </a:lnTo>
                  <a:lnTo>
                    <a:pt x="14564" y="6006"/>
                  </a:lnTo>
                  <a:lnTo>
                    <a:pt x="14731" y="6006"/>
                  </a:lnTo>
                  <a:lnTo>
                    <a:pt x="14794" y="5797"/>
                  </a:lnTo>
                  <a:lnTo>
                    <a:pt x="14857" y="5546"/>
                  </a:lnTo>
                  <a:lnTo>
                    <a:pt x="14982" y="5232"/>
                  </a:lnTo>
                  <a:lnTo>
                    <a:pt x="14857" y="5190"/>
                  </a:lnTo>
                  <a:lnTo>
                    <a:pt x="14857" y="5085"/>
                  </a:lnTo>
                  <a:lnTo>
                    <a:pt x="15003" y="4813"/>
                  </a:lnTo>
                  <a:lnTo>
                    <a:pt x="15087" y="4583"/>
                  </a:lnTo>
                  <a:lnTo>
                    <a:pt x="15045" y="4541"/>
                  </a:lnTo>
                  <a:lnTo>
                    <a:pt x="15066" y="4374"/>
                  </a:lnTo>
                  <a:lnTo>
                    <a:pt x="15254" y="4081"/>
                  </a:lnTo>
                  <a:lnTo>
                    <a:pt x="15380" y="4039"/>
                  </a:lnTo>
                  <a:lnTo>
                    <a:pt x="15505" y="3872"/>
                  </a:lnTo>
                  <a:lnTo>
                    <a:pt x="15568" y="3725"/>
                  </a:lnTo>
                  <a:lnTo>
                    <a:pt x="15777" y="3663"/>
                  </a:lnTo>
                  <a:lnTo>
                    <a:pt x="15924" y="3558"/>
                  </a:lnTo>
                  <a:lnTo>
                    <a:pt x="16007" y="3642"/>
                  </a:lnTo>
                  <a:lnTo>
                    <a:pt x="16133" y="3704"/>
                  </a:lnTo>
                  <a:lnTo>
                    <a:pt x="16112" y="3600"/>
                  </a:lnTo>
                  <a:lnTo>
                    <a:pt x="16112" y="3432"/>
                  </a:lnTo>
                  <a:lnTo>
                    <a:pt x="16217" y="3328"/>
                  </a:lnTo>
                  <a:lnTo>
                    <a:pt x="16196" y="3244"/>
                  </a:lnTo>
                  <a:lnTo>
                    <a:pt x="16154" y="3223"/>
                  </a:lnTo>
                  <a:lnTo>
                    <a:pt x="16091" y="3119"/>
                  </a:lnTo>
                  <a:lnTo>
                    <a:pt x="15987" y="3077"/>
                  </a:lnTo>
                  <a:lnTo>
                    <a:pt x="15903" y="3119"/>
                  </a:lnTo>
                  <a:lnTo>
                    <a:pt x="15777" y="3098"/>
                  </a:lnTo>
                  <a:lnTo>
                    <a:pt x="15735" y="2993"/>
                  </a:lnTo>
                  <a:lnTo>
                    <a:pt x="15840" y="2888"/>
                  </a:lnTo>
                  <a:lnTo>
                    <a:pt x="15840" y="2805"/>
                  </a:lnTo>
                  <a:lnTo>
                    <a:pt x="15777" y="2700"/>
                  </a:lnTo>
                  <a:lnTo>
                    <a:pt x="15735" y="2616"/>
                  </a:lnTo>
                  <a:lnTo>
                    <a:pt x="15673" y="2658"/>
                  </a:lnTo>
                  <a:lnTo>
                    <a:pt x="15589" y="2658"/>
                  </a:lnTo>
                  <a:lnTo>
                    <a:pt x="15526" y="2575"/>
                  </a:lnTo>
                  <a:lnTo>
                    <a:pt x="15610" y="2407"/>
                  </a:lnTo>
                  <a:lnTo>
                    <a:pt x="15589" y="2365"/>
                  </a:lnTo>
                  <a:lnTo>
                    <a:pt x="15505" y="2365"/>
                  </a:lnTo>
                  <a:lnTo>
                    <a:pt x="15463" y="2282"/>
                  </a:lnTo>
                  <a:lnTo>
                    <a:pt x="15380" y="2261"/>
                  </a:lnTo>
                  <a:lnTo>
                    <a:pt x="15108" y="2407"/>
                  </a:lnTo>
                  <a:lnTo>
                    <a:pt x="15150" y="2512"/>
                  </a:lnTo>
                  <a:lnTo>
                    <a:pt x="15066" y="2575"/>
                  </a:lnTo>
                  <a:lnTo>
                    <a:pt x="14857" y="2491"/>
                  </a:lnTo>
                  <a:lnTo>
                    <a:pt x="14689" y="2554"/>
                  </a:lnTo>
                  <a:lnTo>
                    <a:pt x="14585" y="2386"/>
                  </a:lnTo>
                  <a:lnTo>
                    <a:pt x="14459" y="2491"/>
                  </a:lnTo>
                  <a:lnTo>
                    <a:pt x="14375" y="2491"/>
                  </a:lnTo>
                  <a:lnTo>
                    <a:pt x="14375" y="2616"/>
                  </a:lnTo>
                  <a:lnTo>
                    <a:pt x="14271" y="2784"/>
                  </a:lnTo>
                  <a:lnTo>
                    <a:pt x="14041" y="2826"/>
                  </a:lnTo>
                  <a:lnTo>
                    <a:pt x="13936" y="2867"/>
                  </a:lnTo>
                  <a:lnTo>
                    <a:pt x="13831" y="2972"/>
                  </a:lnTo>
                  <a:lnTo>
                    <a:pt x="13769" y="3098"/>
                  </a:lnTo>
                  <a:lnTo>
                    <a:pt x="13685" y="3119"/>
                  </a:lnTo>
                  <a:lnTo>
                    <a:pt x="13685" y="3202"/>
                  </a:lnTo>
                  <a:lnTo>
                    <a:pt x="13580" y="3181"/>
                  </a:lnTo>
                  <a:lnTo>
                    <a:pt x="13497" y="3223"/>
                  </a:lnTo>
                  <a:lnTo>
                    <a:pt x="13434" y="3391"/>
                  </a:lnTo>
                  <a:lnTo>
                    <a:pt x="13329" y="3391"/>
                  </a:lnTo>
                  <a:lnTo>
                    <a:pt x="13120" y="3432"/>
                  </a:lnTo>
                  <a:lnTo>
                    <a:pt x="13057" y="3432"/>
                  </a:lnTo>
                  <a:lnTo>
                    <a:pt x="13015" y="3600"/>
                  </a:lnTo>
                  <a:lnTo>
                    <a:pt x="13015" y="3704"/>
                  </a:lnTo>
                  <a:lnTo>
                    <a:pt x="13204" y="3767"/>
                  </a:lnTo>
                  <a:lnTo>
                    <a:pt x="13204" y="3935"/>
                  </a:lnTo>
                  <a:lnTo>
                    <a:pt x="13204" y="4039"/>
                  </a:lnTo>
                  <a:lnTo>
                    <a:pt x="12974" y="4123"/>
                  </a:lnTo>
                  <a:lnTo>
                    <a:pt x="12806" y="4081"/>
                  </a:lnTo>
                  <a:lnTo>
                    <a:pt x="12597" y="4144"/>
                  </a:lnTo>
                  <a:lnTo>
                    <a:pt x="12492" y="4081"/>
                  </a:lnTo>
                  <a:lnTo>
                    <a:pt x="12367" y="4123"/>
                  </a:lnTo>
                  <a:lnTo>
                    <a:pt x="12262" y="4248"/>
                  </a:lnTo>
                  <a:lnTo>
                    <a:pt x="12116" y="4248"/>
                  </a:lnTo>
                  <a:lnTo>
                    <a:pt x="11823" y="4081"/>
                  </a:lnTo>
                  <a:lnTo>
                    <a:pt x="11739" y="4144"/>
                  </a:lnTo>
                  <a:lnTo>
                    <a:pt x="11530" y="4123"/>
                  </a:lnTo>
                  <a:lnTo>
                    <a:pt x="11425" y="3935"/>
                  </a:lnTo>
                  <a:lnTo>
                    <a:pt x="11488" y="3830"/>
                  </a:lnTo>
                  <a:lnTo>
                    <a:pt x="11488" y="3704"/>
                  </a:lnTo>
                  <a:lnTo>
                    <a:pt x="11383" y="3621"/>
                  </a:lnTo>
                  <a:lnTo>
                    <a:pt x="11341" y="3453"/>
                  </a:lnTo>
                  <a:lnTo>
                    <a:pt x="11300" y="3349"/>
                  </a:lnTo>
                  <a:lnTo>
                    <a:pt x="11153" y="3349"/>
                  </a:lnTo>
                  <a:lnTo>
                    <a:pt x="11069" y="3453"/>
                  </a:lnTo>
                  <a:lnTo>
                    <a:pt x="11028" y="3453"/>
                  </a:lnTo>
                  <a:lnTo>
                    <a:pt x="11090" y="3600"/>
                  </a:lnTo>
                  <a:lnTo>
                    <a:pt x="11028" y="3851"/>
                  </a:lnTo>
                  <a:lnTo>
                    <a:pt x="11132" y="4081"/>
                  </a:lnTo>
                  <a:lnTo>
                    <a:pt x="11090" y="4353"/>
                  </a:lnTo>
                  <a:lnTo>
                    <a:pt x="10756" y="4437"/>
                  </a:lnTo>
                  <a:lnTo>
                    <a:pt x="10505" y="4290"/>
                  </a:lnTo>
                  <a:lnTo>
                    <a:pt x="10400" y="4374"/>
                  </a:lnTo>
                  <a:lnTo>
                    <a:pt x="9919" y="4186"/>
                  </a:lnTo>
                  <a:lnTo>
                    <a:pt x="9709" y="4186"/>
                  </a:lnTo>
                  <a:lnTo>
                    <a:pt x="9584" y="4248"/>
                  </a:lnTo>
                  <a:lnTo>
                    <a:pt x="9291" y="4165"/>
                  </a:lnTo>
                  <a:lnTo>
                    <a:pt x="9124" y="4039"/>
                  </a:lnTo>
                  <a:lnTo>
                    <a:pt x="9103" y="3872"/>
                  </a:lnTo>
                  <a:lnTo>
                    <a:pt x="8810" y="3830"/>
                  </a:lnTo>
                  <a:lnTo>
                    <a:pt x="8517" y="3914"/>
                  </a:lnTo>
                  <a:lnTo>
                    <a:pt x="8412" y="3830"/>
                  </a:lnTo>
                  <a:lnTo>
                    <a:pt x="8140" y="3830"/>
                  </a:lnTo>
                  <a:lnTo>
                    <a:pt x="7952" y="3725"/>
                  </a:lnTo>
                  <a:lnTo>
                    <a:pt x="7784" y="3725"/>
                  </a:lnTo>
                  <a:lnTo>
                    <a:pt x="7680" y="3642"/>
                  </a:lnTo>
                  <a:lnTo>
                    <a:pt x="7450" y="3600"/>
                  </a:lnTo>
                  <a:lnTo>
                    <a:pt x="7261" y="3391"/>
                  </a:lnTo>
                  <a:lnTo>
                    <a:pt x="7010" y="3202"/>
                  </a:lnTo>
                  <a:lnTo>
                    <a:pt x="6801" y="3139"/>
                  </a:lnTo>
                  <a:lnTo>
                    <a:pt x="6717" y="3077"/>
                  </a:lnTo>
                  <a:lnTo>
                    <a:pt x="6613" y="3077"/>
                  </a:lnTo>
                  <a:lnTo>
                    <a:pt x="6508" y="2993"/>
                  </a:lnTo>
                  <a:lnTo>
                    <a:pt x="6383" y="2972"/>
                  </a:lnTo>
                  <a:lnTo>
                    <a:pt x="6362" y="2826"/>
                  </a:lnTo>
                  <a:lnTo>
                    <a:pt x="6487" y="2616"/>
                  </a:lnTo>
                  <a:lnTo>
                    <a:pt x="6487" y="2449"/>
                  </a:lnTo>
                  <a:lnTo>
                    <a:pt x="6571" y="2135"/>
                  </a:lnTo>
                  <a:lnTo>
                    <a:pt x="6571" y="1926"/>
                  </a:lnTo>
                  <a:lnTo>
                    <a:pt x="6529" y="1947"/>
                  </a:lnTo>
                  <a:lnTo>
                    <a:pt x="6508" y="1842"/>
                  </a:lnTo>
                  <a:lnTo>
                    <a:pt x="6404" y="1842"/>
                  </a:lnTo>
                  <a:lnTo>
                    <a:pt x="6320" y="1675"/>
                  </a:lnTo>
                  <a:lnTo>
                    <a:pt x="6257" y="1654"/>
                  </a:lnTo>
                  <a:lnTo>
                    <a:pt x="6152" y="1549"/>
                  </a:lnTo>
                  <a:lnTo>
                    <a:pt x="6006" y="1528"/>
                  </a:lnTo>
                  <a:lnTo>
                    <a:pt x="5964" y="1445"/>
                  </a:lnTo>
                  <a:lnTo>
                    <a:pt x="5839" y="1445"/>
                  </a:lnTo>
                  <a:lnTo>
                    <a:pt x="5755" y="1549"/>
                  </a:lnTo>
                  <a:lnTo>
                    <a:pt x="5629" y="1507"/>
                  </a:lnTo>
                  <a:lnTo>
                    <a:pt x="5587" y="1361"/>
                  </a:lnTo>
                  <a:lnTo>
                    <a:pt x="5546" y="1361"/>
                  </a:lnTo>
                  <a:lnTo>
                    <a:pt x="5546" y="1256"/>
                  </a:lnTo>
                  <a:lnTo>
                    <a:pt x="5462" y="1152"/>
                  </a:lnTo>
                  <a:lnTo>
                    <a:pt x="5399" y="1131"/>
                  </a:lnTo>
                  <a:lnTo>
                    <a:pt x="5441" y="1047"/>
                  </a:lnTo>
                  <a:lnTo>
                    <a:pt x="5378" y="943"/>
                  </a:lnTo>
                  <a:lnTo>
                    <a:pt x="5399" y="712"/>
                  </a:lnTo>
                  <a:lnTo>
                    <a:pt x="5253" y="629"/>
                  </a:lnTo>
                  <a:lnTo>
                    <a:pt x="5232" y="566"/>
                  </a:lnTo>
                  <a:lnTo>
                    <a:pt x="5211" y="482"/>
                  </a:lnTo>
                  <a:lnTo>
                    <a:pt x="4960" y="357"/>
                  </a:lnTo>
                  <a:lnTo>
                    <a:pt x="4813" y="357"/>
                  </a:lnTo>
                  <a:lnTo>
                    <a:pt x="4751" y="189"/>
                  </a:lnTo>
                  <a:lnTo>
                    <a:pt x="4604" y="106"/>
                  </a:lnTo>
                  <a:lnTo>
                    <a:pt x="4437" y="210"/>
                  </a:lnTo>
                  <a:lnTo>
                    <a:pt x="41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1" name="Google Shape;9301;p65"/>
            <p:cNvSpPr/>
            <p:nvPr/>
          </p:nvSpPr>
          <p:spPr>
            <a:xfrm>
              <a:off x="4286244" y="2933329"/>
              <a:ext cx="56823" cy="29034"/>
            </a:xfrm>
            <a:custGeom>
              <a:avLst/>
              <a:gdLst/>
              <a:ahLst/>
              <a:cxnLst/>
              <a:rect l="l" t="t" r="r" b="b"/>
              <a:pathLst>
                <a:path w="4772" h="2553" extrusionOk="0">
                  <a:moveTo>
                    <a:pt x="231" y="0"/>
                  </a:moveTo>
                  <a:lnTo>
                    <a:pt x="210" y="42"/>
                  </a:lnTo>
                  <a:lnTo>
                    <a:pt x="210" y="251"/>
                  </a:lnTo>
                  <a:lnTo>
                    <a:pt x="126" y="565"/>
                  </a:lnTo>
                  <a:lnTo>
                    <a:pt x="126" y="732"/>
                  </a:lnTo>
                  <a:lnTo>
                    <a:pt x="1" y="942"/>
                  </a:lnTo>
                  <a:lnTo>
                    <a:pt x="22" y="1088"/>
                  </a:lnTo>
                  <a:lnTo>
                    <a:pt x="147" y="1109"/>
                  </a:lnTo>
                  <a:lnTo>
                    <a:pt x="252" y="1193"/>
                  </a:lnTo>
                  <a:lnTo>
                    <a:pt x="356" y="1193"/>
                  </a:lnTo>
                  <a:lnTo>
                    <a:pt x="440" y="1255"/>
                  </a:lnTo>
                  <a:lnTo>
                    <a:pt x="649" y="1318"/>
                  </a:lnTo>
                  <a:lnTo>
                    <a:pt x="900" y="1507"/>
                  </a:lnTo>
                  <a:lnTo>
                    <a:pt x="1089" y="1716"/>
                  </a:lnTo>
                  <a:lnTo>
                    <a:pt x="1319" y="1758"/>
                  </a:lnTo>
                  <a:lnTo>
                    <a:pt x="1423" y="1841"/>
                  </a:lnTo>
                  <a:lnTo>
                    <a:pt x="1591" y="1841"/>
                  </a:lnTo>
                  <a:lnTo>
                    <a:pt x="1779" y="1946"/>
                  </a:lnTo>
                  <a:lnTo>
                    <a:pt x="2051" y="1946"/>
                  </a:lnTo>
                  <a:lnTo>
                    <a:pt x="2156" y="2030"/>
                  </a:lnTo>
                  <a:lnTo>
                    <a:pt x="2449" y="1946"/>
                  </a:lnTo>
                  <a:lnTo>
                    <a:pt x="2742" y="1988"/>
                  </a:lnTo>
                  <a:lnTo>
                    <a:pt x="2763" y="2155"/>
                  </a:lnTo>
                  <a:lnTo>
                    <a:pt x="2930" y="2281"/>
                  </a:lnTo>
                  <a:lnTo>
                    <a:pt x="3223" y="2364"/>
                  </a:lnTo>
                  <a:lnTo>
                    <a:pt x="3348" y="2302"/>
                  </a:lnTo>
                  <a:lnTo>
                    <a:pt x="3558" y="2302"/>
                  </a:lnTo>
                  <a:lnTo>
                    <a:pt x="4039" y="2490"/>
                  </a:lnTo>
                  <a:lnTo>
                    <a:pt x="4144" y="2406"/>
                  </a:lnTo>
                  <a:lnTo>
                    <a:pt x="4395" y="2553"/>
                  </a:lnTo>
                  <a:lnTo>
                    <a:pt x="4729" y="2469"/>
                  </a:lnTo>
                  <a:lnTo>
                    <a:pt x="4771" y="2197"/>
                  </a:lnTo>
                  <a:lnTo>
                    <a:pt x="4667" y="1967"/>
                  </a:lnTo>
                  <a:lnTo>
                    <a:pt x="4729" y="1716"/>
                  </a:lnTo>
                  <a:lnTo>
                    <a:pt x="4667" y="1569"/>
                  </a:lnTo>
                  <a:lnTo>
                    <a:pt x="4562" y="1569"/>
                  </a:lnTo>
                  <a:lnTo>
                    <a:pt x="4416" y="1632"/>
                  </a:lnTo>
                  <a:lnTo>
                    <a:pt x="4353" y="1611"/>
                  </a:lnTo>
                  <a:lnTo>
                    <a:pt x="4206" y="1653"/>
                  </a:lnTo>
                  <a:lnTo>
                    <a:pt x="4123" y="1632"/>
                  </a:lnTo>
                  <a:lnTo>
                    <a:pt x="3997" y="1465"/>
                  </a:lnTo>
                  <a:lnTo>
                    <a:pt x="3830" y="1402"/>
                  </a:lnTo>
                  <a:lnTo>
                    <a:pt x="3788" y="1255"/>
                  </a:lnTo>
                  <a:lnTo>
                    <a:pt x="3662" y="1193"/>
                  </a:lnTo>
                  <a:lnTo>
                    <a:pt x="3453" y="1193"/>
                  </a:lnTo>
                  <a:lnTo>
                    <a:pt x="3348" y="1297"/>
                  </a:lnTo>
                  <a:lnTo>
                    <a:pt x="3202" y="1318"/>
                  </a:lnTo>
                  <a:lnTo>
                    <a:pt x="3139" y="1402"/>
                  </a:lnTo>
                  <a:lnTo>
                    <a:pt x="2972" y="1318"/>
                  </a:lnTo>
                  <a:lnTo>
                    <a:pt x="2867" y="1339"/>
                  </a:lnTo>
                  <a:lnTo>
                    <a:pt x="2825" y="1193"/>
                  </a:lnTo>
                  <a:lnTo>
                    <a:pt x="2846" y="942"/>
                  </a:lnTo>
                  <a:lnTo>
                    <a:pt x="2700" y="942"/>
                  </a:lnTo>
                  <a:lnTo>
                    <a:pt x="2532" y="1004"/>
                  </a:lnTo>
                  <a:lnTo>
                    <a:pt x="2365" y="879"/>
                  </a:lnTo>
                  <a:lnTo>
                    <a:pt x="2365" y="711"/>
                  </a:lnTo>
                  <a:lnTo>
                    <a:pt x="2239" y="628"/>
                  </a:lnTo>
                  <a:lnTo>
                    <a:pt x="2114" y="628"/>
                  </a:lnTo>
                  <a:lnTo>
                    <a:pt x="2093" y="586"/>
                  </a:lnTo>
                  <a:lnTo>
                    <a:pt x="2009" y="628"/>
                  </a:lnTo>
                  <a:lnTo>
                    <a:pt x="2009" y="816"/>
                  </a:lnTo>
                  <a:lnTo>
                    <a:pt x="1947" y="837"/>
                  </a:lnTo>
                  <a:lnTo>
                    <a:pt x="1905" y="711"/>
                  </a:lnTo>
                  <a:lnTo>
                    <a:pt x="1800" y="586"/>
                  </a:lnTo>
                  <a:lnTo>
                    <a:pt x="1737" y="523"/>
                  </a:lnTo>
                  <a:lnTo>
                    <a:pt x="1612" y="460"/>
                  </a:lnTo>
                  <a:lnTo>
                    <a:pt x="1486" y="460"/>
                  </a:lnTo>
                  <a:lnTo>
                    <a:pt x="1319" y="272"/>
                  </a:lnTo>
                  <a:lnTo>
                    <a:pt x="1214" y="209"/>
                  </a:lnTo>
                  <a:lnTo>
                    <a:pt x="1089" y="209"/>
                  </a:lnTo>
                  <a:lnTo>
                    <a:pt x="1047" y="147"/>
                  </a:lnTo>
                  <a:lnTo>
                    <a:pt x="838" y="63"/>
                  </a:lnTo>
                  <a:lnTo>
                    <a:pt x="670" y="84"/>
                  </a:lnTo>
                  <a:lnTo>
                    <a:pt x="607" y="188"/>
                  </a:lnTo>
                  <a:lnTo>
                    <a:pt x="545" y="167"/>
                  </a:lnTo>
                  <a:lnTo>
                    <a:pt x="440" y="167"/>
                  </a:lnTo>
                  <a:lnTo>
                    <a:pt x="377" y="84"/>
                  </a:lnTo>
                  <a:lnTo>
                    <a:pt x="2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2" name="Google Shape;9302;p65"/>
            <p:cNvSpPr/>
            <p:nvPr/>
          </p:nvSpPr>
          <p:spPr>
            <a:xfrm>
              <a:off x="4155440" y="2884541"/>
              <a:ext cx="95439" cy="100431"/>
            </a:xfrm>
            <a:custGeom>
              <a:avLst/>
              <a:gdLst/>
              <a:ahLst/>
              <a:cxnLst/>
              <a:rect l="l" t="t" r="r" b="b"/>
              <a:pathLst>
                <a:path w="8015" h="8831" extrusionOk="0">
                  <a:moveTo>
                    <a:pt x="5901" y="1"/>
                  </a:moveTo>
                  <a:lnTo>
                    <a:pt x="5713" y="105"/>
                  </a:lnTo>
                  <a:lnTo>
                    <a:pt x="5587" y="252"/>
                  </a:lnTo>
                  <a:lnTo>
                    <a:pt x="5441" y="252"/>
                  </a:lnTo>
                  <a:lnTo>
                    <a:pt x="5315" y="377"/>
                  </a:lnTo>
                  <a:lnTo>
                    <a:pt x="5232" y="482"/>
                  </a:lnTo>
                  <a:lnTo>
                    <a:pt x="5462" y="838"/>
                  </a:lnTo>
                  <a:lnTo>
                    <a:pt x="5483" y="1110"/>
                  </a:lnTo>
                  <a:lnTo>
                    <a:pt x="5232" y="1444"/>
                  </a:lnTo>
                  <a:lnTo>
                    <a:pt x="5357" y="1570"/>
                  </a:lnTo>
                  <a:lnTo>
                    <a:pt x="5357" y="1737"/>
                  </a:lnTo>
                  <a:lnTo>
                    <a:pt x="5190" y="1968"/>
                  </a:lnTo>
                  <a:lnTo>
                    <a:pt x="4981" y="1968"/>
                  </a:lnTo>
                  <a:lnTo>
                    <a:pt x="4771" y="1884"/>
                  </a:lnTo>
                  <a:lnTo>
                    <a:pt x="4646" y="1968"/>
                  </a:lnTo>
                  <a:lnTo>
                    <a:pt x="4709" y="2135"/>
                  </a:lnTo>
                  <a:lnTo>
                    <a:pt x="4834" y="2198"/>
                  </a:lnTo>
                  <a:lnTo>
                    <a:pt x="4876" y="2365"/>
                  </a:lnTo>
                  <a:lnTo>
                    <a:pt x="4855" y="2449"/>
                  </a:lnTo>
                  <a:lnTo>
                    <a:pt x="4730" y="2512"/>
                  </a:lnTo>
                  <a:lnTo>
                    <a:pt x="4604" y="2553"/>
                  </a:lnTo>
                  <a:lnTo>
                    <a:pt x="4562" y="2616"/>
                  </a:lnTo>
                  <a:lnTo>
                    <a:pt x="4541" y="2825"/>
                  </a:lnTo>
                  <a:lnTo>
                    <a:pt x="4499" y="2972"/>
                  </a:lnTo>
                  <a:lnTo>
                    <a:pt x="4499" y="3035"/>
                  </a:lnTo>
                  <a:lnTo>
                    <a:pt x="4457" y="3097"/>
                  </a:lnTo>
                  <a:lnTo>
                    <a:pt x="4499" y="3328"/>
                  </a:lnTo>
                  <a:lnTo>
                    <a:pt x="4395" y="3537"/>
                  </a:lnTo>
                  <a:lnTo>
                    <a:pt x="4248" y="3390"/>
                  </a:lnTo>
                  <a:lnTo>
                    <a:pt x="4206" y="3390"/>
                  </a:lnTo>
                  <a:lnTo>
                    <a:pt x="4185" y="3453"/>
                  </a:lnTo>
                  <a:lnTo>
                    <a:pt x="4039" y="3453"/>
                  </a:lnTo>
                  <a:lnTo>
                    <a:pt x="3997" y="3411"/>
                  </a:lnTo>
                  <a:lnTo>
                    <a:pt x="3830" y="3432"/>
                  </a:lnTo>
                  <a:lnTo>
                    <a:pt x="3809" y="3495"/>
                  </a:lnTo>
                  <a:lnTo>
                    <a:pt x="3600" y="3662"/>
                  </a:lnTo>
                  <a:lnTo>
                    <a:pt x="3683" y="3704"/>
                  </a:lnTo>
                  <a:lnTo>
                    <a:pt x="3621" y="3767"/>
                  </a:lnTo>
                  <a:lnTo>
                    <a:pt x="3411" y="3872"/>
                  </a:lnTo>
                  <a:lnTo>
                    <a:pt x="3349" y="3830"/>
                  </a:lnTo>
                  <a:lnTo>
                    <a:pt x="3202" y="3851"/>
                  </a:lnTo>
                  <a:lnTo>
                    <a:pt x="3160" y="3934"/>
                  </a:lnTo>
                  <a:lnTo>
                    <a:pt x="3139" y="4039"/>
                  </a:lnTo>
                  <a:lnTo>
                    <a:pt x="3035" y="4060"/>
                  </a:lnTo>
                  <a:lnTo>
                    <a:pt x="2951" y="4165"/>
                  </a:lnTo>
                  <a:lnTo>
                    <a:pt x="2951" y="4332"/>
                  </a:lnTo>
                  <a:lnTo>
                    <a:pt x="2993" y="4499"/>
                  </a:lnTo>
                  <a:lnTo>
                    <a:pt x="2993" y="4646"/>
                  </a:lnTo>
                  <a:lnTo>
                    <a:pt x="3035" y="4750"/>
                  </a:lnTo>
                  <a:lnTo>
                    <a:pt x="3035" y="4855"/>
                  </a:lnTo>
                  <a:lnTo>
                    <a:pt x="2784" y="4960"/>
                  </a:lnTo>
                  <a:lnTo>
                    <a:pt x="2574" y="4960"/>
                  </a:lnTo>
                  <a:lnTo>
                    <a:pt x="2407" y="4981"/>
                  </a:lnTo>
                  <a:lnTo>
                    <a:pt x="2093" y="4981"/>
                  </a:lnTo>
                  <a:lnTo>
                    <a:pt x="1905" y="5022"/>
                  </a:lnTo>
                  <a:lnTo>
                    <a:pt x="1821" y="5106"/>
                  </a:lnTo>
                  <a:lnTo>
                    <a:pt x="1633" y="5085"/>
                  </a:lnTo>
                  <a:lnTo>
                    <a:pt x="1465" y="5127"/>
                  </a:lnTo>
                  <a:lnTo>
                    <a:pt x="775" y="5169"/>
                  </a:lnTo>
                  <a:lnTo>
                    <a:pt x="1" y="4918"/>
                  </a:lnTo>
                  <a:lnTo>
                    <a:pt x="273" y="5336"/>
                  </a:lnTo>
                  <a:lnTo>
                    <a:pt x="356" y="5483"/>
                  </a:lnTo>
                  <a:lnTo>
                    <a:pt x="524" y="5629"/>
                  </a:lnTo>
                  <a:lnTo>
                    <a:pt x="649" y="5713"/>
                  </a:lnTo>
                  <a:lnTo>
                    <a:pt x="691" y="5755"/>
                  </a:lnTo>
                  <a:lnTo>
                    <a:pt x="880" y="5797"/>
                  </a:lnTo>
                  <a:lnTo>
                    <a:pt x="984" y="5818"/>
                  </a:lnTo>
                  <a:lnTo>
                    <a:pt x="1005" y="5901"/>
                  </a:lnTo>
                  <a:lnTo>
                    <a:pt x="1172" y="5901"/>
                  </a:lnTo>
                  <a:lnTo>
                    <a:pt x="1172" y="6110"/>
                  </a:lnTo>
                  <a:lnTo>
                    <a:pt x="1214" y="6236"/>
                  </a:lnTo>
                  <a:lnTo>
                    <a:pt x="1214" y="6382"/>
                  </a:lnTo>
                  <a:lnTo>
                    <a:pt x="1256" y="6487"/>
                  </a:lnTo>
                  <a:lnTo>
                    <a:pt x="1403" y="6466"/>
                  </a:lnTo>
                  <a:lnTo>
                    <a:pt x="1528" y="6571"/>
                  </a:lnTo>
                  <a:lnTo>
                    <a:pt x="1570" y="6801"/>
                  </a:lnTo>
                  <a:lnTo>
                    <a:pt x="1486" y="6885"/>
                  </a:lnTo>
                  <a:lnTo>
                    <a:pt x="1319" y="6843"/>
                  </a:lnTo>
                  <a:lnTo>
                    <a:pt x="1068" y="6906"/>
                  </a:lnTo>
                  <a:lnTo>
                    <a:pt x="984" y="6968"/>
                  </a:lnTo>
                  <a:lnTo>
                    <a:pt x="838" y="7052"/>
                  </a:lnTo>
                  <a:lnTo>
                    <a:pt x="754" y="7157"/>
                  </a:lnTo>
                  <a:lnTo>
                    <a:pt x="796" y="7261"/>
                  </a:lnTo>
                  <a:lnTo>
                    <a:pt x="691" y="7387"/>
                  </a:lnTo>
                  <a:lnTo>
                    <a:pt x="754" y="7512"/>
                  </a:lnTo>
                  <a:lnTo>
                    <a:pt x="733" y="7722"/>
                  </a:lnTo>
                  <a:lnTo>
                    <a:pt x="733" y="7805"/>
                  </a:lnTo>
                  <a:lnTo>
                    <a:pt x="796" y="7805"/>
                  </a:lnTo>
                  <a:lnTo>
                    <a:pt x="796" y="7889"/>
                  </a:lnTo>
                  <a:lnTo>
                    <a:pt x="859" y="7910"/>
                  </a:lnTo>
                  <a:lnTo>
                    <a:pt x="1005" y="7805"/>
                  </a:lnTo>
                  <a:lnTo>
                    <a:pt x="1131" y="7805"/>
                  </a:lnTo>
                  <a:lnTo>
                    <a:pt x="1172" y="7847"/>
                  </a:lnTo>
                  <a:lnTo>
                    <a:pt x="1193" y="7826"/>
                  </a:lnTo>
                  <a:lnTo>
                    <a:pt x="1298" y="7784"/>
                  </a:lnTo>
                  <a:lnTo>
                    <a:pt x="1403" y="7784"/>
                  </a:lnTo>
                  <a:lnTo>
                    <a:pt x="1465" y="7805"/>
                  </a:lnTo>
                  <a:lnTo>
                    <a:pt x="1570" y="7784"/>
                  </a:lnTo>
                  <a:lnTo>
                    <a:pt x="1696" y="7784"/>
                  </a:lnTo>
                  <a:lnTo>
                    <a:pt x="1717" y="7722"/>
                  </a:lnTo>
                  <a:lnTo>
                    <a:pt x="1779" y="7638"/>
                  </a:lnTo>
                  <a:lnTo>
                    <a:pt x="1884" y="7722"/>
                  </a:lnTo>
                  <a:lnTo>
                    <a:pt x="1947" y="7722"/>
                  </a:lnTo>
                  <a:lnTo>
                    <a:pt x="1989" y="7701"/>
                  </a:lnTo>
                  <a:lnTo>
                    <a:pt x="2030" y="7701"/>
                  </a:lnTo>
                  <a:lnTo>
                    <a:pt x="2051" y="7784"/>
                  </a:lnTo>
                  <a:lnTo>
                    <a:pt x="2156" y="7784"/>
                  </a:lnTo>
                  <a:lnTo>
                    <a:pt x="2240" y="7826"/>
                  </a:lnTo>
                  <a:lnTo>
                    <a:pt x="2323" y="7826"/>
                  </a:lnTo>
                  <a:lnTo>
                    <a:pt x="2449" y="7701"/>
                  </a:lnTo>
                  <a:lnTo>
                    <a:pt x="2616" y="7701"/>
                  </a:lnTo>
                  <a:lnTo>
                    <a:pt x="2700" y="7722"/>
                  </a:lnTo>
                  <a:lnTo>
                    <a:pt x="2784" y="7680"/>
                  </a:lnTo>
                  <a:lnTo>
                    <a:pt x="2867" y="7680"/>
                  </a:lnTo>
                  <a:lnTo>
                    <a:pt x="2888" y="7617"/>
                  </a:lnTo>
                  <a:lnTo>
                    <a:pt x="2951" y="7638"/>
                  </a:lnTo>
                  <a:lnTo>
                    <a:pt x="3097" y="7680"/>
                  </a:lnTo>
                  <a:lnTo>
                    <a:pt x="3223" y="7617"/>
                  </a:lnTo>
                  <a:lnTo>
                    <a:pt x="3411" y="7617"/>
                  </a:lnTo>
                  <a:lnTo>
                    <a:pt x="3558" y="7722"/>
                  </a:lnTo>
                  <a:lnTo>
                    <a:pt x="3579" y="7847"/>
                  </a:lnTo>
                  <a:lnTo>
                    <a:pt x="3579" y="7931"/>
                  </a:lnTo>
                  <a:lnTo>
                    <a:pt x="3579" y="7952"/>
                  </a:lnTo>
                  <a:lnTo>
                    <a:pt x="3558" y="7952"/>
                  </a:lnTo>
                  <a:lnTo>
                    <a:pt x="3558" y="8014"/>
                  </a:lnTo>
                  <a:lnTo>
                    <a:pt x="3662" y="8014"/>
                  </a:lnTo>
                  <a:lnTo>
                    <a:pt x="3809" y="7931"/>
                  </a:lnTo>
                  <a:lnTo>
                    <a:pt x="3809" y="8056"/>
                  </a:lnTo>
                  <a:lnTo>
                    <a:pt x="3934" y="8203"/>
                  </a:lnTo>
                  <a:lnTo>
                    <a:pt x="3997" y="8412"/>
                  </a:lnTo>
                  <a:lnTo>
                    <a:pt x="3997" y="8433"/>
                  </a:lnTo>
                  <a:lnTo>
                    <a:pt x="3997" y="8517"/>
                  </a:lnTo>
                  <a:lnTo>
                    <a:pt x="3934" y="8538"/>
                  </a:lnTo>
                  <a:lnTo>
                    <a:pt x="4039" y="8538"/>
                  </a:lnTo>
                  <a:lnTo>
                    <a:pt x="4081" y="8663"/>
                  </a:lnTo>
                  <a:lnTo>
                    <a:pt x="4353" y="8663"/>
                  </a:lnTo>
                  <a:lnTo>
                    <a:pt x="4541" y="8747"/>
                  </a:lnTo>
                  <a:lnTo>
                    <a:pt x="4541" y="8831"/>
                  </a:lnTo>
                  <a:lnTo>
                    <a:pt x="4625" y="8768"/>
                  </a:lnTo>
                  <a:lnTo>
                    <a:pt x="4646" y="8621"/>
                  </a:lnTo>
                  <a:lnTo>
                    <a:pt x="4750" y="8538"/>
                  </a:lnTo>
                  <a:lnTo>
                    <a:pt x="4834" y="8517"/>
                  </a:lnTo>
                  <a:lnTo>
                    <a:pt x="4876" y="8370"/>
                  </a:lnTo>
                  <a:lnTo>
                    <a:pt x="4960" y="8412"/>
                  </a:lnTo>
                  <a:lnTo>
                    <a:pt x="5064" y="8349"/>
                  </a:lnTo>
                  <a:lnTo>
                    <a:pt x="5462" y="8370"/>
                  </a:lnTo>
                  <a:lnTo>
                    <a:pt x="5692" y="8266"/>
                  </a:lnTo>
                  <a:lnTo>
                    <a:pt x="5755" y="8224"/>
                  </a:lnTo>
                  <a:lnTo>
                    <a:pt x="5880" y="8203"/>
                  </a:lnTo>
                  <a:lnTo>
                    <a:pt x="5880" y="8203"/>
                  </a:lnTo>
                  <a:lnTo>
                    <a:pt x="5818" y="8266"/>
                  </a:lnTo>
                  <a:lnTo>
                    <a:pt x="5880" y="8349"/>
                  </a:lnTo>
                  <a:lnTo>
                    <a:pt x="6006" y="8266"/>
                  </a:lnTo>
                  <a:lnTo>
                    <a:pt x="6110" y="8224"/>
                  </a:lnTo>
                  <a:lnTo>
                    <a:pt x="6069" y="8161"/>
                  </a:lnTo>
                  <a:lnTo>
                    <a:pt x="6090" y="8098"/>
                  </a:lnTo>
                  <a:lnTo>
                    <a:pt x="5964" y="7722"/>
                  </a:lnTo>
                  <a:lnTo>
                    <a:pt x="5838" y="7575"/>
                  </a:lnTo>
                  <a:lnTo>
                    <a:pt x="5880" y="7491"/>
                  </a:lnTo>
                  <a:lnTo>
                    <a:pt x="5797" y="7429"/>
                  </a:lnTo>
                  <a:lnTo>
                    <a:pt x="5692" y="7429"/>
                  </a:lnTo>
                  <a:lnTo>
                    <a:pt x="5483" y="7303"/>
                  </a:lnTo>
                  <a:lnTo>
                    <a:pt x="5462" y="7094"/>
                  </a:lnTo>
                  <a:lnTo>
                    <a:pt x="5483" y="6968"/>
                  </a:lnTo>
                  <a:lnTo>
                    <a:pt x="5399" y="6780"/>
                  </a:lnTo>
                  <a:lnTo>
                    <a:pt x="5294" y="6780"/>
                  </a:lnTo>
                  <a:lnTo>
                    <a:pt x="5232" y="6801"/>
                  </a:lnTo>
                  <a:lnTo>
                    <a:pt x="5085" y="6759"/>
                  </a:lnTo>
                  <a:lnTo>
                    <a:pt x="4981" y="6780"/>
                  </a:lnTo>
                  <a:lnTo>
                    <a:pt x="4981" y="6634"/>
                  </a:lnTo>
                  <a:lnTo>
                    <a:pt x="5085" y="6382"/>
                  </a:lnTo>
                  <a:lnTo>
                    <a:pt x="5169" y="6362"/>
                  </a:lnTo>
                  <a:lnTo>
                    <a:pt x="5315" y="6152"/>
                  </a:lnTo>
                  <a:lnTo>
                    <a:pt x="5357" y="6048"/>
                  </a:lnTo>
                  <a:lnTo>
                    <a:pt x="5462" y="6006"/>
                  </a:lnTo>
                  <a:lnTo>
                    <a:pt x="5546" y="5943"/>
                  </a:lnTo>
                  <a:lnTo>
                    <a:pt x="5671" y="6006"/>
                  </a:lnTo>
                  <a:lnTo>
                    <a:pt x="5692" y="6110"/>
                  </a:lnTo>
                  <a:lnTo>
                    <a:pt x="5776" y="6131"/>
                  </a:lnTo>
                  <a:lnTo>
                    <a:pt x="5985" y="6006"/>
                  </a:lnTo>
                  <a:lnTo>
                    <a:pt x="6299" y="6006"/>
                  </a:lnTo>
                  <a:lnTo>
                    <a:pt x="6487" y="5797"/>
                  </a:lnTo>
                  <a:lnTo>
                    <a:pt x="6592" y="5441"/>
                  </a:lnTo>
                  <a:lnTo>
                    <a:pt x="6843" y="5273"/>
                  </a:lnTo>
                  <a:lnTo>
                    <a:pt x="6926" y="5127"/>
                  </a:lnTo>
                  <a:lnTo>
                    <a:pt x="6947" y="4960"/>
                  </a:lnTo>
                  <a:lnTo>
                    <a:pt x="7052" y="4771"/>
                  </a:lnTo>
                  <a:lnTo>
                    <a:pt x="7261" y="4667"/>
                  </a:lnTo>
                  <a:lnTo>
                    <a:pt x="7324" y="4541"/>
                  </a:lnTo>
                  <a:lnTo>
                    <a:pt x="7324" y="4437"/>
                  </a:lnTo>
                  <a:lnTo>
                    <a:pt x="7240" y="4374"/>
                  </a:lnTo>
                  <a:lnTo>
                    <a:pt x="7387" y="4185"/>
                  </a:lnTo>
                  <a:lnTo>
                    <a:pt x="7491" y="4123"/>
                  </a:lnTo>
                  <a:lnTo>
                    <a:pt x="7491" y="3976"/>
                  </a:lnTo>
                  <a:lnTo>
                    <a:pt x="7554" y="3704"/>
                  </a:lnTo>
                  <a:lnTo>
                    <a:pt x="7470" y="3495"/>
                  </a:lnTo>
                  <a:lnTo>
                    <a:pt x="7450" y="3432"/>
                  </a:lnTo>
                  <a:lnTo>
                    <a:pt x="7638" y="3244"/>
                  </a:lnTo>
                  <a:lnTo>
                    <a:pt x="7743" y="3223"/>
                  </a:lnTo>
                  <a:lnTo>
                    <a:pt x="7847" y="3139"/>
                  </a:lnTo>
                  <a:lnTo>
                    <a:pt x="7910" y="3139"/>
                  </a:lnTo>
                  <a:lnTo>
                    <a:pt x="8015" y="3035"/>
                  </a:lnTo>
                  <a:lnTo>
                    <a:pt x="8015" y="2909"/>
                  </a:lnTo>
                  <a:lnTo>
                    <a:pt x="7868" y="2867"/>
                  </a:lnTo>
                  <a:lnTo>
                    <a:pt x="7743" y="2909"/>
                  </a:lnTo>
                  <a:lnTo>
                    <a:pt x="7554" y="2888"/>
                  </a:lnTo>
                  <a:lnTo>
                    <a:pt x="7491" y="2721"/>
                  </a:lnTo>
                  <a:lnTo>
                    <a:pt x="7282" y="2658"/>
                  </a:lnTo>
                  <a:lnTo>
                    <a:pt x="7073" y="2595"/>
                  </a:lnTo>
                  <a:lnTo>
                    <a:pt x="6864" y="2407"/>
                  </a:lnTo>
                  <a:lnTo>
                    <a:pt x="6843" y="2240"/>
                  </a:lnTo>
                  <a:lnTo>
                    <a:pt x="6738" y="1863"/>
                  </a:lnTo>
                  <a:lnTo>
                    <a:pt x="6634" y="1675"/>
                  </a:lnTo>
                  <a:lnTo>
                    <a:pt x="6634" y="1507"/>
                  </a:lnTo>
                  <a:lnTo>
                    <a:pt x="6738" y="1465"/>
                  </a:lnTo>
                  <a:lnTo>
                    <a:pt x="6738" y="1340"/>
                  </a:lnTo>
                  <a:lnTo>
                    <a:pt x="6885" y="1235"/>
                  </a:lnTo>
                  <a:lnTo>
                    <a:pt x="6885" y="1110"/>
                  </a:lnTo>
                  <a:lnTo>
                    <a:pt x="6738" y="1047"/>
                  </a:lnTo>
                  <a:lnTo>
                    <a:pt x="6717" y="921"/>
                  </a:lnTo>
                  <a:lnTo>
                    <a:pt x="6550" y="838"/>
                  </a:lnTo>
                  <a:lnTo>
                    <a:pt x="6403" y="712"/>
                  </a:lnTo>
                  <a:lnTo>
                    <a:pt x="6278" y="566"/>
                  </a:lnTo>
                  <a:lnTo>
                    <a:pt x="6173" y="608"/>
                  </a:lnTo>
                  <a:lnTo>
                    <a:pt x="6090" y="628"/>
                  </a:lnTo>
                  <a:lnTo>
                    <a:pt x="6006" y="566"/>
                  </a:lnTo>
                  <a:lnTo>
                    <a:pt x="5985" y="315"/>
                  </a:lnTo>
                  <a:lnTo>
                    <a:pt x="6236" y="147"/>
                  </a:lnTo>
                  <a:lnTo>
                    <a:pt x="6215" y="64"/>
                  </a:lnTo>
                  <a:lnTo>
                    <a:pt x="6027" y="84"/>
                  </a:lnTo>
                  <a:lnTo>
                    <a:pt x="590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3" name="Google Shape;9303;p65"/>
            <p:cNvSpPr/>
            <p:nvPr/>
          </p:nvSpPr>
          <p:spPr>
            <a:xfrm>
              <a:off x="4148462" y="2870746"/>
              <a:ext cx="91200" cy="72579"/>
            </a:xfrm>
            <a:custGeom>
              <a:avLst/>
              <a:gdLst/>
              <a:ahLst/>
              <a:cxnLst/>
              <a:rect l="l" t="t" r="r" b="b"/>
              <a:pathLst>
                <a:path w="7659" h="6382" extrusionOk="0">
                  <a:moveTo>
                    <a:pt x="5295" y="0"/>
                  </a:moveTo>
                  <a:lnTo>
                    <a:pt x="5232" y="105"/>
                  </a:lnTo>
                  <a:lnTo>
                    <a:pt x="5211" y="272"/>
                  </a:lnTo>
                  <a:lnTo>
                    <a:pt x="5127" y="335"/>
                  </a:lnTo>
                  <a:lnTo>
                    <a:pt x="5106" y="419"/>
                  </a:lnTo>
                  <a:lnTo>
                    <a:pt x="5127" y="565"/>
                  </a:lnTo>
                  <a:lnTo>
                    <a:pt x="5043" y="691"/>
                  </a:lnTo>
                  <a:lnTo>
                    <a:pt x="4918" y="691"/>
                  </a:lnTo>
                  <a:lnTo>
                    <a:pt x="4897" y="649"/>
                  </a:lnTo>
                  <a:lnTo>
                    <a:pt x="4834" y="649"/>
                  </a:lnTo>
                  <a:lnTo>
                    <a:pt x="4792" y="691"/>
                  </a:lnTo>
                  <a:lnTo>
                    <a:pt x="4667" y="732"/>
                  </a:lnTo>
                  <a:lnTo>
                    <a:pt x="4667" y="837"/>
                  </a:lnTo>
                  <a:lnTo>
                    <a:pt x="4709" y="879"/>
                  </a:lnTo>
                  <a:lnTo>
                    <a:pt x="4709" y="963"/>
                  </a:lnTo>
                  <a:lnTo>
                    <a:pt x="4520" y="942"/>
                  </a:lnTo>
                  <a:lnTo>
                    <a:pt x="4458" y="858"/>
                  </a:lnTo>
                  <a:lnTo>
                    <a:pt x="4395" y="837"/>
                  </a:lnTo>
                  <a:lnTo>
                    <a:pt x="4332" y="879"/>
                  </a:lnTo>
                  <a:lnTo>
                    <a:pt x="4269" y="900"/>
                  </a:lnTo>
                  <a:lnTo>
                    <a:pt x="4207" y="984"/>
                  </a:lnTo>
                  <a:lnTo>
                    <a:pt x="4081" y="1067"/>
                  </a:lnTo>
                  <a:lnTo>
                    <a:pt x="3893" y="1088"/>
                  </a:lnTo>
                  <a:lnTo>
                    <a:pt x="3788" y="1067"/>
                  </a:lnTo>
                  <a:lnTo>
                    <a:pt x="3683" y="900"/>
                  </a:lnTo>
                  <a:lnTo>
                    <a:pt x="3579" y="879"/>
                  </a:lnTo>
                  <a:lnTo>
                    <a:pt x="3474" y="984"/>
                  </a:lnTo>
                  <a:lnTo>
                    <a:pt x="3411" y="984"/>
                  </a:lnTo>
                  <a:lnTo>
                    <a:pt x="3328" y="879"/>
                  </a:lnTo>
                  <a:lnTo>
                    <a:pt x="3223" y="795"/>
                  </a:lnTo>
                  <a:lnTo>
                    <a:pt x="3014" y="858"/>
                  </a:lnTo>
                  <a:lnTo>
                    <a:pt x="2993" y="837"/>
                  </a:lnTo>
                  <a:lnTo>
                    <a:pt x="2847" y="858"/>
                  </a:lnTo>
                  <a:lnTo>
                    <a:pt x="2742" y="774"/>
                  </a:lnTo>
                  <a:lnTo>
                    <a:pt x="2595" y="837"/>
                  </a:lnTo>
                  <a:lnTo>
                    <a:pt x="2428" y="942"/>
                  </a:lnTo>
                  <a:lnTo>
                    <a:pt x="2386" y="942"/>
                  </a:lnTo>
                  <a:lnTo>
                    <a:pt x="2219" y="984"/>
                  </a:lnTo>
                  <a:lnTo>
                    <a:pt x="2177" y="1046"/>
                  </a:lnTo>
                  <a:lnTo>
                    <a:pt x="2114" y="1067"/>
                  </a:lnTo>
                  <a:lnTo>
                    <a:pt x="2093" y="1109"/>
                  </a:lnTo>
                  <a:lnTo>
                    <a:pt x="2156" y="1172"/>
                  </a:lnTo>
                  <a:lnTo>
                    <a:pt x="2156" y="1297"/>
                  </a:lnTo>
                  <a:lnTo>
                    <a:pt x="2010" y="1423"/>
                  </a:lnTo>
                  <a:lnTo>
                    <a:pt x="2010" y="1590"/>
                  </a:lnTo>
                  <a:lnTo>
                    <a:pt x="1989" y="1716"/>
                  </a:lnTo>
                  <a:lnTo>
                    <a:pt x="1884" y="1737"/>
                  </a:lnTo>
                  <a:lnTo>
                    <a:pt x="1800" y="1821"/>
                  </a:lnTo>
                  <a:lnTo>
                    <a:pt x="1779" y="1883"/>
                  </a:lnTo>
                  <a:lnTo>
                    <a:pt x="1570" y="1925"/>
                  </a:lnTo>
                  <a:lnTo>
                    <a:pt x="1382" y="2030"/>
                  </a:lnTo>
                  <a:lnTo>
                    <a:pt x="1424" y="2113"/>
                  </a:lnTo>
                  <a:lnTo>
                    <a:pt x="1340" y="2155"/>
                  </a:lnTo>
                  <a:lnTo>
                    <a:pt x="1319" y="2239"/>
                  </a:lnTo>
                  <a:lnTo>
                    <a:pt x="1235" y="2344"/>
                  </a:lnTo>
                  <a:lnTo>
                    <a:pt x="1068" y="2365"/>
                  </a:lnTo>
                  <a:lnTo>
                    <a:pt x="1026" y="2427"/>
                  </a:lnTo>
                  <a:lnTo>
                    <a:pt x="963" y="2365"/>
                  </a:lnTo>
                  <a:lnTo>
                    <a:pt x="922" y="2302"/>
                  </a:lnTo>
                  <a:lnTo>
                    <a:pt x="796" y="2197"/>
                  </a:lnTo>
                  <a:lnTo>
                    <a:pt x="712" y="2197"/>
                  </a:lnTo>
                  <a:lnTo>
                    <a:pt x="629" y="2260"/>
                  </a:lnTo>
                  <a:lnTo>
                    <a:pt x="524" y="2260"/>
                  </a:lnTo>
                  <a:lnTo>
                    <a:pt x="440" y="2197"/>
                  </a:lnTo>
                  <a:lnTo>
                    <a:pt x="315" y="2155"/>
                  </a:lnTo>
                  <a:lnTo>
                    <a:pt x="273" y="2197"/>
                  </a:lnTo>
                  <a:lnTo>
                    <a:pt x="273" y="2365"/>
                  </a:lnTo>
                  <a:lnTo>
                    <a:pt x="273" y="2448"/>
                  </a:lnTo>
                  <a:lnTo>
                    <a:pt x="210" y="2532"/>
                  </a:lnTo>
                  <a:lnTo>
                    <a:pt x="294" y="2637"/>
                  </a:lnTo>
                  <a:lnTo>
                    <a:pt x="273" y="2657"/>
                  </a:lnTo>
                  <a:lnTo>
                    <a:pt x="273" y="2741"/>
                  </a:lnTo>
                  <a:lnTo>
                    <a:pt x="126" y="2846"/>
                  </a:lnTo>
                  <a:lnTo>
                    <a:pt x="1" y="2867"/>
                  </a:lnTo>
                  <a:lnTo>
                    <a:pt x="64" y="2950"/>
                  </a:lnTo>
                  <a:lnTo>
                    <a:pt x="168" y="3034"/>
                  </a:lnTo>
                  <a:lnTo>
                    <a:pt x="22" y="3181"/>
                  </a:lnTo>
                  <a:lnTo>
                    <a:pt x="85" y="3181"/>
                  </a:lnTo>
                  <a:lnTo>
                    <a:pt x="106" y="3390"/>
                  </a:lnTo>
                  <a:lnTo>
                    <a:pt x="106" y="3515"/>
                  </a:lnTo>
                  <a:lnTo>
                    <a:pt x="294" y="3557"/>
                  </a:lnTo>
                  <a:lnTo>
                    <a:pt x="336" y="3557"/>
                  </a:lnTo>
                  <a:lnTo>
                    <a:pt x="189" y="3787"/>
                  </a:lnTo>
                  <a:lnTo>
                    <a:pt x="126" y="3934"/>
                  </a:lnTo>
                  <a:lnTo>
                    <a:pt x="294" y="4227"/>
                  </a:lnTo>
                  <a:lnTo>
                    <a:pt x="378" y="4499"/>
                  </a:lnTo>
                  <a:lnTo>
                    <a:pt x="336" y="4562"/>
                  </a:lnTo>
                  <a:lnTo>
                    <a:pt x="398" y="4666"/>
                  </a:lnTo>
                  <a:lnTo>
                    <a:pt x="419" y="4875"/>
                  </a:lnTo>
                  <a:lnTo>
                    <a:pt x="922" y="4917"/>
                  </a:lnTo>
                  <a:lnTo>
                    <a:pt x="1005" y="5085"/>
                  </a:lnTo>
                  <a:lnTo>
                    <a:pt x="1005" y="5252"/>
                  </a:lnTo>
                  <a:lnTo>
                    <a:pt x="1047" y="5482"/>
                  </a:lnTo>
                  <a:lnTo>
                    <a:pt x="1005" y="5566"/>
                  </a:lnTo>
                  <a:lnTo>
                    <a:pt x="587" y="6131"/>
                  </a:lnTo>
                  <a:lnTo>
                    <a:pt x="1361" y="6382"/>
                  </a:lnTo>
                  <a:lnTo>
                    <a:pt x="2051" y="6340"/>
                  </a:lnTo>
                  <a:lnTo>
                    <a:pt x="2219" y="6298"/>
                  </a:lnTo>
                  <a:lnTo>
                    <a:pt x="2407" y="6319"/>
                  </a:lnTo>
                  <a:lnTo>
                    <a:pt x="2491" y="6235"/>
                  </a:lnTo>
                  <a:lnTo>
                    <a:pt x="2679" y="6194"/>
                  </a:lnTo>
                  <a:lnTo>
                    <a:pt x="2993" y="6194"/>
                  </a:lnTo>
                  <a:lnTo>
                    <a:pt x="3160" y="6173"/>
                  </a:lnTo>
                  <a:lnTo>
                    <a:pt x="3370" y="6173"/>
                  </a:lnTo>
                  <a:lnTo>
                    <a:pt x="3621" y="6068"/>
                  </a:lnTo>
                  <a:lnTo>
                    <a:pt x="3621" y="5963"/>
                  </a:lnTo>
                  <a:lnTo>
                    <a:pt x="3579" y="5859"/>
                  </a:lnTo>
                  <a:lnTo>
                    <a:pt x="3579" y="5712"/>
                  </a:lnTo>
                  <a:lnTo>
                    <a:pt x="3537" y="5545"/>
                  </a:lnTo>
                  <a:lnTo>
                    <a:pt x="3537" y="5378"/>
                  </a:lnTo>
                  <a:lnTo>
                    <a:pt x="3621" y="5273"/>
                  </a:lnTo>
                  <a:lnTo>
                    <a:pt x="3725" y="5252"/>
                  </a:lnTo>
                  <a:lnTo>
                    <a:pt x="3746" y="5147"/>
                  </a:lnTo>
                  <a:lnTo>
                    <a:pt x="3788" y="5064"/>
                  </a:lnTo>
                  <a:lnTo>
                    <a:pt x="3935" y="5043"/>
                  </a:lnTo>
                  <a:lnTo>
                    <a:pt x="3997" y="5085"/>
                  </a:lnTo>
                  <a:lnTo>
                    <a:pt x="4207" y="4980"/>
                  </a:lnTo>
                  <a:lnTo>
                    <a:pt x="4269" y="4917"/>
                  </a:lnTo>
                  <a:lnTo>
                    <a:pt x="4186" y="4875"/>
                  </a:lnTo>
                  <a:lnTo>
                    <a:pt x="4395" y="4708"/>
                  </a:lnTo>
                  <a:lnTo>
                    <a:pt x="4416" y="4645"/>
                  </a:lnTo>
                  <a:lnTo>
                    <a:pt x="4583" y="4624"/>
                  </a:lnTo>
                  <a:lnTo>
                    <a:pt x="4625" y="4666"/>
                  </a:lnTo>
                  <a:lnTo>
                    <a:pt x="4771" y="4666"/>
                  </a:lnTo>
                  <a:lnTo>
                    <a:pt x="4792" y="4603"/>
                  </a:lnTo>
                  <a:lnTo>
                    <a:pt x="4834" y="4603"/>
                  </a:lnTo>
                  <a:lnTo>
                    <a:pt x="4981" y="4750"/>
                  </a:lnTo>
                  <a:lnTo>
                    <a:pt x="5085" y="4541"/>
                  </a:lnTo>
                  <a:lnTo>
                    <a:pt x="5043" y="4310"/>
                  </a:lnTo>
                  <a:lnTo>
                    <a:pt x="5085" y="4248"/>
                  </a:lnTo>
                  <a:lnTo>
                    <a:pt x="5085" y="4185"/>
                  </a:lnTo>
                  <a:lnTo>
                    <a:pt x="5127" y="4038"/>
                  </a:lnTo>
                  <a:lnTo>
                    <a:pt x="5148" y="3829"/>
                  </a:lnTo>
                  <a:lnTo>
                    <a:pt x="5190" y="3766"/>
                  </a:lnTo>
                  <a:lnTo>
                    <a:pt x="5316" y="3725"/>
                  </a:lnTo>
                  <a:lnTo>
                    <a:pt x="5441" y="3662"/>
                  </a:lnTo>
                  <a:lnTo>
                    <a:pt x="5462" y="3578"/>
                  </a:lnTo>
                  <a:lnTo>
                    <a:pt x="5420" y="3411"/>
                  </a:lnTo>
                  <a:lnTo>
                    <a:pt x="5295" y="3348"/>
                  </a:lnTo>
                  <a:lnTo>
                    <a:pt x="5232" y="3181"/>
                  </a:lnTo>
                  <a:lnTo>
                    <a:pt x="5357" y="3097"/>
                  </a:lnTo>
                  <a:lnTo>
                    <a:pt x="5567" y="3181"/>
                  </a:lnTo>
                  <a:lnTo>
                    <a:pt x="5776" y="3181"/>
                  </a:lnTo>
                  <a:lnTo>
                    <a:pt x="5943" y="2950"/>
                  </a:lnTo>
                  <a:lnTo>
                    <a:pt x="5943" y="2783"/>
                  </a:lnTo>
                  <a:lnTo>
                    <a:pt x="5818" y="2657"/>
                  </a:lnTo>
                  <a:lnTo>
                    <a:pt x="6069" y="2323"/>
                  </a:lnTo>
                  <a:lnTo>
                    <a:pt x="6048" y="2051"/>
                  </a:lnTo>
                  <a:lnTo>
                    <a:pt x="5818" y="1695"/>
                  </a:lnTo>
                  <a:lnTo>
                    <a:pt x="5901" y="1590"/>
                  </a:lnTo>
                  <a:lnTo>
                    <a:pt x="6027" y="1465"/>
                  </a:lnTo>
                  <a:lnTo>
                    <a:pt x="6173" y="1465"/>
                  </a:lnTo>
                  <a:lnTo>
                    <a:pt x="6299" y="1318"/>
                  </a:lnTo>
                  <a:lnTo>
                    <a:pt x="6487" y="1214"/>
                  </a:lnTo>
                  <a:lnTo>
                    <a:pt x="6613" y="1297"/>
                  </a:lnTo>
                  <a:lnTo>
                    <a:pt x="6801" y="1277"/>
                  </a:lnTo>
                  <a:lnTo>
                    <a:pt x="7199" y="1172"/>
                  </a:lnTo>
                  <a:lnTo>
                    <a:pt x="7450" y="1067"/>
                  </a:lnTo>
                  <a:lnTo>
                    <a:pt x="7596" y="879"/>
                  </a:lnTo>
                  <a:lnTo>
                    <a:pt x="7471" y="858"/>
                  </a:lnTo>
                  <a:lnTo>
                    <a:pt x="7659" y="691"/>
                  </a:lnTo>
                  <a:lnTo>
                    <a:pt x="7638" y="586"/>
                  </a:lnTo>
                  <a:lnTo>
                    <a:pt x="7387" y="586"/>
                  </a:lnTo>
                  <a:lnTo>
                    <a:pt x="7324" y="691"/>
                  </a:lnTo>
                  <a:lnTo>
                    <a:pt x="7094" y="732"/>
                  </a:lnTo>
                  <a:lnTo>
                    <a:pt x="7073" y="586"/>
                  </a:lnTo>
                  <a:lnTo>
                    <a:pt x="6906" y="649"/>
                  </a:lnTo>
                  <a:lnTo>
                    <a:pt x="6655" y="795"/>
                  </a:lnTo>
                  <a:lnTo>
                    <a:pt x="6571" y="858"/>
                  </a:lnTo>
                  <a:lnTo>
                    <a:pt x="6550" y="984"/>
                  </a:lnTo>
                  <a:lnTo>
                    <a:pt x="6424" y="1067"/>
                  </a:lnTo>
                  <a:lnTo>
                    <a:pt x="6257" y="1151"/>
                  </a:lnTo>
                  <a:lnTo>
                    <a:pt x="6236" y="1193"/>
                  </a:lnTo>
                  <a:lnTo>
                    <a:pt x="6132" y="1277"/>
                  </a:lnTo>
                  <a:lnTo>
                    <a:pt x="5985" y="1277"/>
                  </a:lnTo>
                  <a:lnTo>
                    <a:pt x="5880" y="1256"/>
                  </a:lnTo>
                  <a:lnTo>
                    <a:pt x="5880" y="1172"/>
                  </a:lnTo>
                  <a:lnTo>
                    <a:pt x="5776" y="1046"/>
                  </a:lnTo>
                  <a:lnTo>
                    <a:pt x="5776" y="837"/>
                  </a:lnTo>
                  <a:lnTo>
                    <a:pt x="5755" y="691"/>
                  </a:lnTo>
                  <a:lnTo>
                    <a:pt x="5776" y="565"/>
                  </a:lnTo>
                  <a:lnTo>
                    <a:pt x="5734" y="460"/>
                  </a:lnTo>
                  <a:lnTo>
                    <a:pt x="5629" y="460"/>
                  </a:lnTo>
                  <a:lnTo>
                    <a:pt x="5608" y="356"/>
                  </a:lnTo>
                  <a:lnTo>
                    <a:pt x="5629" y="209"/>
                  </a:lnTo>
                  <a:lnTo>
                    <a:pt x="5629" y="126"/>
                  </a:lnTo>
                  <a:lnTo>
                    <a:pt x="5525" y="63"/>
                  </a:lnTo>
                  <a:lnTo>
                    <a:pt x="542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4" name="Google Shape;9304;p65"/>
            <p:cNvSpPr/>
            <p:nvPr/>
          </p:nvSpPr>
          <p:spPr>
            <a:xfrm>
              <a:off x="3884115" y="2761763"/>
              <a:ext cx="113133" cy="67348"/>
            </a:xfrm>
            <a:custGeom>
              <a:avLst/>
              <a:gdLst/>
              <a:ahLst/>
              <a:cxnLst/>
              <a:rect l="l" t="t" r="r" b="b"/>
              <a:pathLst>
                <a:path w="9501" h="5922" extrusionOk="0">
                  <a:moveTo>
                    <a:pt x="5064" y="0"/>
                  </a:moveTo>
                  <a:lnTo>
                    <a:pt x="4960" y="84"/>
                  </a:lnTo>
                  <a:lnTo>
                    <a:pt x="5002" y="209"/>
                  </a:lnTo>
                  <a:lnTo>
                    <a:pt x="4855" y="230"/>
                  </a:lnTo>
                  <a:lnTo>
                    <a:pt x="4751" y="209"/>
                  </a:lnTo>
                  <a:lnTo>
                    <a:pt x="4730" y="209"/>
                  </a:lnTo>
                  <a:lnTo>
                    <a:pt x="4500" y="272"/>
                  </a:lnTo>
                  <a:lnTo>
                    <a:pt x="4332" y="293"/>
                  </a:lnTo>
                  <a:lnTo>
                    <a:pt x="4228" y="502"/>
                  </a:lnTo>
                  <a:lnTo>
                    <a:pt x="4228" y="712"/>
                  </a:lnTo>
                  <a:lnTo>
                    <a:pt x="4102" y="712"/>
                  </a:lnTo>
                  <a:lnTo>
                    <a:pt x="3997" y="628"/>
                  </a:lnTo>
                  <a:lnTo>
                    <a:pt x="3851" y="691"/>
                  </a:lnTo>
                  <a:lnTo>
                    <a:pt x="3746" y="607"/>
                  </a:lnTo>
                  <a:lnTo>
                    <a:pt x="3642" y="628"/>
                  </a:lnTo>
                  <a:lnTo>
                    <a:pt x="3537" y="753"/>
                  </a:lnTo>
                  <a:lnTo>
                    <a:pt x="3432" y="732"/>
                  </a:lnTo>
                  <a:lnTo>
                    <a:pt x="3391" y="607"/>
                  </a:lnTo>
                  <a:lnTo>
                    <a:pt x="3244" y="607"/>
                  </a:lnTo>
                  <a:lnTo>
                    <a:pt x="3056" y="712"/>
                  </a:lnTo>
                  <a:lnTo>
                    <a:pt x="2972" y="649"/>
                  </a:lnTo>
                  <a:lnTo>
                    <a:pt x="2805" y="628"/>
                  </a:lnTo>
                  <a:lnTo>
                    <a:pt x="2763" y="691"/>
                  </a:lnTo>
                  <a:lnTo>
                    <a:pt x="2700" y="691"/>
                  </a:lnTo>
                  <a:lnTo>
                    <a:pt x="2595" y="607"/>
                  </a:lnTo>
                  <a:lnTo>
                    <a:pt x="2386" y="691"/>
                  </a:lnTo>
                  <a:lnTo>
                    <a:pt x="2344" y="628"/>
                  </a:lnTo>
                  <a:lnTo>
                    <a:pt x="2219" y="544"/>
                  </a:lnTo>
                  <a:lnTo>
                    <a:pt x="1884" y="502"/>
                  </a:lnTo>
                  <a:lnTo>
                    <a:pt x="1759" y="419"/>
                  </a:lnTo>
                  <a:lnTo>
                    <a:pt x="1675" y="419"/>
                  </a:lnTo>
                  <a:lnTo>
                    <a:pt x="1570" y="523"/>
                  </a:lnTo>
                  <a:lnTo>
                    <a:pt x="1382" y="523"/>
                  </a:lnTo>
                  <a:lnTo>
                    <a:pt x="963" y="586"/>
                  </a:lnTo>
                  <a:lnTo>
                    <a:pt x="859" y="628"/>
                  </a:lnTo>
                  <a:lnTo>
                    <a:pt x="671" y="544"/>
                  </a:lnTo>
                  <a:lnTo>
                    <a:pt x="608" y="544"/>
                  </a:lnTo>
                  <a:lnTo>
                    <a:pt x="566" y="649"/>
                  </a:lnTo>
                  <a:lnTo>
                    <a:pt x="608" y="921"/>
                  </a:lnTo>
                  <a:lnTo>
                    <a:pt x="650" y="1004"/>
                  </a:lnTo>
                  <a:lnTo>
                    <a:pt x="733" y="1151"/>
                  </a:lnTo>
                  <a:lnTo>
                    <a:pt x="859" y="1235"/>
                  </a:lnTo>
                  <a:lnTo>
                    <a:pt x="817" y="1318"/>
                  </a:lnTo>
                  <a:lnTo>
                    <a:pt x="838" y="1381"/>
                  </a:lnTo>
                  <a:lnTo>
                    <a:pt x="880" y="1465"/>
                  </a:lnTo>
                  <a:lnTo>
                    <a:pt x="838" y="1653"/>
                  </a:lnTo>
                  <a:lnTo>
                    <a:pt x="754" y="1653"/>
                  </a:lnTo>
                  <a:lnTo>
                    <a:pt x="650" y="1737"/>
                  </a:lnTo>
                  <a:lnTo>
                    <a:pt x="629" y="1904"/>
                  </a:lnTo>
                  <a:lnTo>
                    <a:pt x="252" y="2302"/>
                  </a:lnTo>
                  <a:lnTo>
                    <a:pt x="294" y="2469"/>
                  </a:lnTo>
                  <a:lnTo>
                    <a:pt x="294" y="2637"/>
                  </a:lnTo>
                  <a:lnTo>
                    <a:pt x="147" y="2616"/>
                  </a:lnTo>
                  <a:lnTo>
                    <a:pt x="43" y="2888"/>
                  </a:lnTo>
                  <a:lnTo>
                    <a:pt x="22" y="3097"/>
                  </a:lnTo>
                  <a:lnTo>
                    <a:pt x="1" y="3097"/>
                  </a:lnTo>
                  <a:lnTo>
                    <a:pt x="126" y="3222"/>
                  </a:lnTo>
                  <a:lnTo>
                    <a:pt x="294" y="3327"/>
                  </a:lnTo>
                  <a:lnTo>
                    <a:pt x="315" y="3432"/>
                  </a:lnTo>
                  <a:lnTo>
                    <a:pt x="440" y="3432"/>
                  </a:lnTo>
                  <a:lnTo>
                    <a:pt x="524" y="3348"/>
                  </a:lnTo>
                  <a:lnTo>
                    <a:pt x="629" y="3348"/>
                  </a:lnTo>
                  <a:lnTo>
                    <a:pt x="838" y="3453"/>
                  </a:lnTo>
                  <a:lnTo>
                    <a:pt x="984" y="3473"/>
                  </a:lnTo>
                  <a:lnTo>
                    <a:pt x="1152" y="3536"/>
                  </a:lnTo>
                  <a:lnTo>
                    <a:pt x="1194" y="3641"/>
                  </a:lnTo>
                  <a:lnTo>
                    <a:pt x="1340" y="3683"/>
                  </a:lnTo>
                  <a:lnTo>
                    <a:pt x="1487" y="3641"/>
                  </a:lnTo>
                  <a:lnTo>
                    <a:pt x="1612" y="3641"/>
                  </a:lnTo>
                  <a:lnTo>
                    <a:pt x="1717" y="3515"/>
                  </a:lnTo>
                  <a:lnTo>
                    <a:pt x="2114" y="3453"/>
                  </a:lnTo>
                  <a:lnTo>
                    <a:pt x="2240" y="3369"/>
                  </a:lnTo>
                  <a:lnTo>
                    <a:pt x="2386" y="3348"/>
                  </a:lnTo>
                  <a:lnTo>
                    <a:pt x="2344" y="3201"/>
                  </a:lnTo>
                  <a:lnTo>
                    <a:pt x="2386" y="3139"/>
                  </a:lnTo>
                  <a:lnTo>
                    <a:pt x="2344" y="2992"/>
                  </a:lnTo>
                  <a:lnTo>
                    <a:pt x="2428" y="3013"/>
                  </a:lnTo>
                  <a:lnTo>
                    <a:pt x="2449" y="2992"/>
                  </a:lnTo>
                  <a:lnTo>
                    <a:pt x="2554" y="3034"/>
                  </a:lnTo>
                  <a:lnTo>
                    <a:pt x="2616" y="2992"/>
                  </a:lnTo>
                  <a:lnTo>
                    <a:pt x="2742" y="2992"/>
                  </a:lnTo>
                  <a:lnTo>
                    <a:pt x="2763" y="2929"/>
                  </a:lnTo>
                  <a:lnTo>
                    <a:pt x="2867" y="3055"/>
                  </a:lnTo>
                  <a:lnTo>
                    <a:pt x="3014" y="3055"/>
                  </a:lnTo>
                  <a:lnTo>
                    <a:pt x="3181" y="3243"/>
                  </a:lnTo>
                  <a:lnTo>
                    <a:pt x="3370" y="3243"/>
                  </a:lnTo>
                  <a:lnTo>
                    <a:pt x="3391" y="3201"/>
                  </a:lnTo>
                  <a:lnTo>
                    <a:pt x="3453" y="3201"/>
                  </a:lnTo>
                  <a:lnTo>
                    <a:pt x="3642" y="3369"/>
                  </a:lnTo>
                  <a:lnTo>
                    <a:pt x="3788" y="3453"/>
                  </a:lnTo>
                  <a:lnTo>
                    <a:pt x="3809" y="3641"/>
                  </a:lnTo>
                  <a:lnTo>
                    <a:pt x="3809" y="3787"/>
                  </a:lnTo>
                  <a:lnTo>
                    <a:pt x="3956" y="3850"/>
                  </a:lnTo>
                  <a:lnTo>
                    <a:pt x="3956" y="3892"/>
                  </a:lnTo>
                  <a:lnTo>
                    <a:pt x="4102" y="4038"/>
                  </a:lnTo>
                  <a:lnTo>
                    <a:pt x="4269" y="4143"/>
                  </a:lnTo>
                  <a:lnTo>
                    <a:pt x="4290" y="4248"/>
                  </a:lnTo>
                  <a:lnTo>
                    <a:pt x="4269" y="4352"/>
                  </a:lnTo>
                  <a:lnTo>
                    <a:pt x="4332" y="4457"/>
                  </a:lnTo>
                  <a:lnTo>
                    <a:pt x="4311" y="4499"/>
                  </a:lnTo>
                  <a:lnTo>
                    <a:pt x="4123" y="4499"/>
                  </a:lnTo>
                  <a:lnTo>
                    <a:pt x="4060" y="4415"/>
                  </a:lnTo>
                  <a:lnTo>
                    <a:pt x="3893" y="4478"/>
                  </a:lnTo>
                  <a:lnTo>
                    <a:pt x="3788" y="4478"/>
                  </a:lnTo>
                  <a:lnTo>
                    <a:pt x="3767" y="4687"/>
                  </a:lnTo>
                  <a:lnTo>
                    <a:pt x="3767" y="4834"/>
                  </a:lnTo>
                  <a:lnTo>
                    <a:pt x="3704" y="4813"/>
                  </a:lnTo>
                  <a:lnTo>
                    <a:pt x="3600" y="5022"/>
                  </a:lnTo>
                  <a:lnTo>
                    <a:pt x="3600" y="5126"/>
                  </a:lnTo>
                  <a:lnTo>
                    <a:pt x="3495" y="5106"/>
                  </a:lnTo>
                  <a:lnTo>
                    <a:pt x="3432" y="5147"/>
                  </a:lnTo>
                  <a:lnTo>
                    <a:pt x="3537" y="5315"/>
                  </a:lnTo>
                  <a:lnTo>
                    <a:pt x="3684" y="5357"/>
                  </a:lnTo>
                  <a:lnTo>
                    <a:pt x="3893" y="5357"/>
                  </a:lnTo>
                  <a:lnTo>
                    <a:pt x="3976" y="5294"/>
                  </a:lnTo>
                  <a:lnTo>
                    <a:pt x="4165" y="5294"/>
                  </a:lnTo>
                  <a:lnTo>
                    <a:pt x="4269" y="5357"/>
                  </a:lnTo>
                  <a:lnTo>
                    <a:pt x="4290" y="5252"/>
                  </a:lnTo>
                  <a:lnTo>
                    <a:pt x="4228" y="5189"/>
                  </a:lnTo>
                  <a:lnTo>
                    <a:pt x="4228" y="5106"/>
                  </a:lnTo>
                  <a:lnTo>
                    <a:pt x="4228" y="5022"/>
                  </a:lnTo>
                  <a:lnTo>
                    <a:pt x="4290" y="5106"/>
                  </a:lnTo>
                  <a:lnTo>
                    <a:pt x="4374" y="5106"/>
                  </a:lnTo>
                  <a:lnTo>
                    <a:pt x="4583" y="4834"/>
                  </a:lnTo>
                  <a:lnTo>
                    <a:pt x="4541" y="4771"/>
                  </a:lnTo>
                  <a:lnTo>
                    <a:pt x="4604" y="4771"/>
                  </a:lnTo>
                  <a:lnTo>
                    <a:pt x="4730" y="4603"/>
                  </a:lnTo>
                  <a:lnTo>
                    <a:pt x="4730" y="4478"/>
                  </a:lnTo>
                  <a:lnTo>
                    <a:pt x="4813" y="4394"/>
                  </a:lnTo>
                  <a:lnTo>
                    <a:pt x="4939" y="4394"/>
                  </a:lnTo>
                  <a:lnTo>
                    <a:pt x="5064" y="4269"/>
                  </a:lnTo>
                  <a:lnTo>
                    <a:pt x="5127" y="4310"/>
                  </a:lnTo>
                  <a:lnTo>
                    <a:pt x="5127" y="4352"/>
                  </a:lnTo>
                  <a:lnTo>
                    <a:pt x="5232" y="4352"/>
                  </a:lnTo>
                  <a:lnTo>
                    <a:pt x="5274" y="4289"/>
                  </a:lnTo>
                  <a:lnTo>
                    <a:pt x="5336" y="4206"/>
                  </a:lnTo>
                  <a:lnTo>
                    <a:pt x="5357" y="4269"/>
                  </a:lnTo>
                  <a:lnTo>
                    <a:pt x="5441" y="4310"/>
                  </a:lnTo>
                  <a:lnTo>
                    <a:pt x="5525" y="4352"/>
                  </a:lnTo>
                  <a:lnTo>
                    <a:pt x="5692" y="4310"/>
                  </a:lnTo>
                  <a:lnTo>
                    <a:pt x="5567" y="4373"/>
                  </a:lnTo>
                  <a:lnTo>
                    <a:pt x="5483" y="4415"/>
                  </a:lnTo>
                  <a:lnTo>
                    <a:pt x="5378" y="4394"/>
                  </a:lnTo>
                  <a:lnTo>
                    <a:pt x="5211" y="4415"/>
                  </a:lnTo>
                  <a:lnTo>
                    <a:pt x="5064" y="4415"/>
                  </a:lnTo>
                  <a:lnTo>
                    <a:pt x="5127" y="4478"/>
                  </a:lnTo>
                  <a:lnTo>
                    <a:pt x="5336" y="4478"/>
                  </a:lnTo>
                  <a:lnTo>
                    <a:pt x="5483" y="4561"/>
                  </a:lnTo>
                  <a:lnTo>
                    <a:pt x="5462" y="4582"/>
                  </a:lnTo>
                  <a:lnTo>
                    <a:pt x="5420" y="4624"/>
                  </a:lnTo>
                  <a:lnTo>
                    <a:pt x="5483" y="4708"/>
                  </a:lnTo>
                  <a:lnTo>
                    <a:pt x="5567" y="4708"/>
                  </a:lnTo>
                  <a:lnTo>
                    <a:pt x="5671" y="4771"/>
                  </a:lnTo>
                  <a:lnTo>
                    <a:pt x="5797" y="4708"/>
                  </a:lnTo>
                  <a:lnTo>
                    <a:pt x="5943" y="4687"/>
                  </a:lnTo>
                  <a:lnTo>
                    <a:pt x="6069" y="4729"/>
                  </a:lnTo>
                  <a:lnTo>
                    <a:pt x="6173" y="4792"/>
                  </a:lnTo>
                  <a:lnTo>
                    <a:pt x="6194" y="4708"/>
                  </a:lnTo>
                  <a:lnTo>
                    <a:pt x="6257" y="4729"/>
                  </a:lnTo>
                  <a:lnTo>
                    <a:pt x="6278" y="4875"/>
                  </a:lnTo>
                  <a:lnTo>
                    <a:pt x="6362" y="4938"/>
                  </a:lnTo>
                  <a:lnTo>
                    <a:pt x="6299" y="4980"/>
                  </a:lnTo>
                  <a:lnTo>
                    <a:pt x="6111" y="5022"/>
                  </a:lnTo>
                  <a:lnTo>
                    <a:pt x="5943" y="5126"/>
                  </a:lnTo>
                  <a:lnTo>
                    <a:pt x="5797" y="5315"/>
                  </a:lnTo>
                  <a:lnTo>
                    <a:pt x="5901" y="5357"/>
                  </a:lnTo>
                  <a:lnTo>
                    <a:pt x="5985" y="5294"/>
                  </a:lnTo>
                  <a:lnTo>
                    <a:pt x="6111" y="5357"/>
                  </a:lnTo>
                  <a:lnTo>
                    <a:pt x="6173" y="5336"/>
                  </a:lnTo>
                  <a:lnTo>
                    <a:pt x="6362" y="5503"/>
                  </a:lnTo>
                  <a:lnTo>
                    <a:pt x="6383" y="5566"/>
                  </a:lnTo>
                  <a:lnTo>
                    <a:pt x="6299" y="5775"/>
                  </a:lnTo>
                  <a:lnTo>
                    <a:pt x="6278" y="5838"/>
                  </a:lnTo>
                  <a:lnTo>
                    <a:pt x="6383" y="5922"/>
                  </a:lnTo>
                  <a:lnTo>
                    <a:pt x="6592" y="5922"/>
                  </a:lnTo>
                  <a:lnTo>
                    <a:pt x="6780" y="5817"/>
                  </a:lnTo>
                  <a:lnTo>
                    <a:pt x="7031" y="5629"/>
                  </a:lnTo>
                  <a:lnTo>
                    <a:pt x="7220" y="5629"/>
                  </a:lnTo>
                  <a:lnTo>
                    <a:pt x="7324" y="5503"/>
                  </a:lnTo>
                  <a:lnTo>
                    <a:pt x="7450" y="5419"/>
                  </a:lnTo>
                  <a:lnTo>
                    <a:pt x="7680" y="5440"/>
                  </a:lnTo>
                  <a:lnTo>
                    <a:pt x="7889" y="5440"/>
                  </a:lnTo>
                  <a:lnTo>
                    <a:pt x="7952" y="5336"/>
                  </a:lnTo>
                  <a:lnTo>
                    <a:pt x="7889" y="5231"/>
                  </a:lnTo>
                  <a:lnTo>
                    <a:pt x="7952" y="5210"/>
                  </a:lnTo>
                  <a:lnTo>
                    <a:pt x="7994" y="5126"/>
                  </a:lnTo>
                  <a:lnTo>
                    <a:pt x="7847" y="5106"/>
                  </a:lnTo>
                  <a:lnTo>
                    <a:pt x="7659" y="5126"/>
                  </a:lnTo>
                  <a:lnTo>
                    <a:pt x="7638" y="5252"/>
                  </a:lnTo>
                  <a:lnTo>
                    <a:pt x="7513" y="5189"/>
                  </a:lnTo>
                  <a:lnTo>
                    <a:pt x="7450" y="5189"/>
                  </a:lnTo>
                  <a:lnTo>
                    <a:pt x="7345" y="5294"/>
                  </a:lnTo>
                  <a:lnTo>
                    <a:pt x="7303" y="5252"/>
                  </a:lnTo>
                  <a:lnTo>
                    <a:pt x="7010" y="4938"/>
                  </a:lnTo>
                  <a:lnTo>
                    <a:pt x="6948" y="4813"/>
                  </a:lnTo>
                  <a:lnTo>
                    <a:pt x="6885" y="4687"/>
                  </a:lnTo>
                  <a:lnTo>
                    <a:pt x="6822" y="4708"/>
                  </a:lnTo>
                  <a:lnTo>
                    <a:pt x="6885" y="4875"/>
                  </a:lnTo>
                  <a:lnTo>
                    <a:pt x="7094" y="5106"/>
                  </a:lnTo>
                  <a:lnTo>
                    <a:pt x="7261" y="5294"/>
                  </a:lnTo>
                  <a:lnTo>
                    <a:pt x="7220" y="5315"/>
                  </a:lnTo>
                  <a:lnTo>
                    <a:pt x="7094" y="5294"/>
                  </a:lnTo>
                  <a:lnTo>
                    <a:pt x="7031" y="5210"/>
                  </a:lnTo>
                  <a:lnTo>
                    <a:pt x="7010" y="5085"/>
                  </a:lnTo>
                  <a:lnTo>
                    <a:pt x="6927" y="5043"/>
                  </a:lnTo>
                  <a:lnTo>
                    <a:pt x="6885" y="5106"/>
                  </a:lnTo>
                  <a:lnTo>
                    <a:pt x="6885" y="5022"/>
                  </a:lnTo>
                  <a:lnTo>
                    <a:pt x="6822" y="5022"/>
                  </a:lnTo>
                  <a:lnTo>
                    <a:pt x="6780" y="5043"/>
                  </a:lnTo>
                  <a:lnTo>
                    <a:pt x="6780" y="5001"/>
                  </a:lnTo>
                  <a:lnTo>
                    <a:pt x="6822" y="4917"/>
                  </a:lnTo>
                  <a:lnTo>
                    <a:pt x="6801" y="4875"/>
                  </a:lnTo>
                  <a:lnTo>
                    <a:pt x="6717" y="4896"/>
                  </a:lnTo>
                  <a:lnTo>
                    <a:pt x="6676" y="4834"/>
                  </a:lnTo>
                  <a:lnTo>
                    <a:pt x="6592" y="4771"/>
                  </a:lnTo>
                  <a:lnTo>
                    <a:pt x="6404" y="4792"/>
                  </a:lnTo>
                  <a:lnTo>
                    <a:pt x="6320" y="4729"/>
                  </a:lnTo>
                  <a:lnTo>
                    <a:pt x="6362" y="4687"/>
                  </a:lnTo>
                  <a:lnTo>
                    <a:pt x="6487" y="4708"/>
                  </a:lnTo>
                  <a:lnTo>
                    <a:pt x="6529" y="4624"/>
                  </a:lnTo>
                  <a:lnTo>
                    <a:pt x="6634" y="4708"/>
                  </a:lnTo>
                  <a:lnTo>
                    <a:pt x="6738" y="4708"/>
                  </a:lnTo>
                  <a:lnTo>
                    <a:pt x="6780" y="4624"/>
                  </a:lnTo>
                  <a:lnTo>
                    <a:pt x="6885" y="4603"/>
                  </a:lnTo>
                  <a:lnTo>
                    <a:pt x="7052" y="4415"/>
                  </a:lnTo>
                  <a:lnTo>
                    <a:pt x="7052" y="4373"/>
                  </a:lnTo>
                  <a:lnTo>
                    <a:pt x="7136" y="4394"/>
                  </a:lnTo>
                  <a:lnTo>
                    <a:pt x="7136" y="4457"/>
                  </a:lnTo>
                  <a:lnTo>
                    <a:pt x="7031" y="4582"/>
                  </a:lnTo>
                  <a:lnTo>
                    <a:pt x="6989" y="4603"/>
                  </a:lnTo>
                  <a:lnTo>
                    <a:pt x="7010" y="4666"/>
                  </a:lnTo>
                  <a:lnTo>
                    <a:pt x="7094" y="4624"/>
                  </a:lnTo>
                  <a:lnTo>
                    <a:pt x="7220" y="4457"/>
                  </a:lnTo>
                  <a:lnTo>
                    <a:pt x="7241" y="4373"/>
                  </a:lnTo>
                  <a:lnTo>
                    <a:pt x="7157" y="4289"/>
                  </a:lnTo>
                  <a:lnTo>
                    <a:pt x="7136" y="4248"/>
                  </a:lnTo>
                  <a:lnTo>
                    <a:pt x="7199" y="4206"/>
                  </a:lnTo>
                  <a:lnTo>
                    <a:pt x="7261" y="4352"/>
                  </a:lnTo>
                  <a:lnTo>
                    <a:pt x="7345" y="4373"/>
                  </a:lnTo>
                  <a:lnTo>
                    <a:pt x="7450" y="4289"/>
                  </a:lnTo>
                  <a:lnTo>
                    <a:pt x="7617" y="4310"/>
                  </a:lnTo>
                  <a:lnTo>
                    <a:pt x="7722" y="4248"/>
                  </a:lnTo>
                  <a:lnTo>
                    <a:pt x="7868" y="4248"/>
                  </a:lnTo>
                  <a:lnTo>
                    <a:pt x="7973" y="4101"/>
                  </a:lnTo>
                  <a:lnTo>
                    <a:pt x="8057" y="4038"/>
                  </a:lnTo>
                  <a:lnTo>
                    <a:pt x="8182" y="4038"/>
                  </a:lnTo>
                  <a:lnTo>
                    <a:pt x="8203" y="3934"/>
                  </a:lnTo>
                  <a:lnTo>
                    <a:pt x="8287" y="3871"/>
                  </a:lnTo>
                  <a:lnTo>
                    <a:pt x="8454" y="3871"/>
                  </a:lnTo>
                  <a:lnTo>
                    <a:pt x="8580" y="3829"/>
                  </a:lnTo>
                  <a:lnTo>
                    <a:pt x="8663" y="3829"/>
                  </a:lnTo>
                  <a:lnTo>
                    <a:pt x="8663" y="3892"/>
                  </a:lnTo>
                  <a:lnTo>
                    <a:pt x="8768" y="3850"/>
                  </a:lnTo>
                  <a:lnTo>
                    <a:pt x="8789" y="3578"/>
                  </a:lnTo>
                  <a:lnTo>
                    <a:pt x="8873" y="3557"/>
                  </a:lnTo>
                  <a:lnTo>
                    <a:pt x="8998" y="3348"/>
                  </a:lnTo>
                  <a:lnTo>
                    <a:pt x="9291" y="3327"/>
                  </a:lnTo>
                  <a:lnTo>
                    <a:pt x="9396" y="3243"/>
                  </a:lnTo>
                  <a:lnTo>
                    <a:pt x="9354" y="3118"/>
                  </a:lnTo>
                  <a:lnTo>
                    <a:pt x="9438" y="2909"/>
                  </a:lnTo>
                  <a:lnTo>
                    <a:pt x="9417" y="2720"/>
                  </a:lnTo>
                  <a:lnTo>
                    <a:pt x="9228" y="2616"/>
                  </a:lnTo>
                  <a:lnTo>
                    <a:pt x="9291" y="2365"/>
                  </a:lnTo>
                  <a:lnTo>
                    <a:pt x="9396" y="2323"/>
                  </a:lnTo>
                  <a:lnTo>
                    <a:pt x="9500" y="2197"/>
                  </a:lnTo>
                  <a:lnTo>
                    <a:pt x="9500" y="2072"/>
                  </a:lnTo>
                  <a:lnTo>
                    <a:pt x="9417" y="2009"/>
                  </a:lnTo>
                  <a:lnTo>
                    <a:pt x="9354" y="1883"/>
                  </a:lnTo>
                  <a:lnTo>
                    <a:pt x="9291" y="1967"/>
                  </a:lnTo>
                  <a:lnTo>
                    <a:pt x="9103" y="1946"/>
                  </a:lnTo>
                  <a:lnTo>
                    <a:pt x="8935" y="1841"/>
                  </a:lnTo>
                  <a:lnTo>
                    <a:pt x="8810" y="1862"/>
                  </a:lnTo>
                  <a:lnTo>
                    <a:pt x="8705" y="1800"/>
                  </a:lnTo>
                  <a:lnTo>
                    <a:pt x="8559" y="1779"/>
                  </a:lnTo>
                  <a:lnTo>
                    <a:pt x="8349" y="1758"/>
                  </a:lnTo>
                  <a:lnTo>
                    <a:pt x="8266" y="1841"/>
                  </a:lnTo>
                  <a:lnTo>
                    <a:pt x="8203" y="1695"/>
                  </a:lnTo>
                  <a:lnTo>
                    <a:pt x="8057" y="1590"/>
                  </a:lnTo>
                  <a:lnTo>
                    <a:pt x="7931" y="1318"/>
                  </a:lnTo>
                  <a:lnTo>
                    <a:pt x="7826" y="1339"/>
                  </a:lnTo>
                  <a:lnTo>
                    <a:pt x="7638" y="1465"/>
                  </a:lnTo>
                  <a:lnTo>
                    <a:pt x="7513" y="1444"/>
                  </a:lnTo>
                  <a:lnTo>
                    <a:pt x="7366" y="1486"/>
                  </a:lnTo>
                  <a:lnTo>
                    <a:pt x="7220" y="1423"/>
                  </a:lnTo>
                  <a:lnTo>
                    <a:pt x="7115" y="1528"/>
                  </a:lnTo>
                  <a:lnTo>
                    <a:pt x="6843" y="1256"/>
                  </a:lnTo>
                  <a:lnTo>
                    <a:pt x="6780" y="1067"/>
                  </a:lnTo>
                  <a:lnTo>
                    <a:pt x="6780" y="921"/>
                  </a:lnTo>
                  <a:lnTo>
                    <a:pt x="6676" y="921"/>
                  </a:lnTo>
                  <a:lnTo>
                    <a:pt x="6676" y="795"/>
                  </a:lnTo>
                  <a:lnTo>
                    <a:pt x="6529" y="691"/>
                  </a:lnTo>
                  <a:lnTo>
                    <a:pt x="6215" y="732"/>
                  </a:lnTo>
                  <a:lnTo>
                    <a:pt x="6069" y="523"/>
                  </a:lnTo>
                  <a:lnTo>
                    <a:pt x="6111" y="398"/>
                  </a:lnTo>
                  <a:lnTo>
                    <a:pt x="6006" y="293"/>
                  </a:lnTo>
                  <a:lnTo>
                    <a:pt x="5901" y="21"/>
                  </a:lnTo>
                  <a:lnTo>
                    <a:pt x="5776" y="21"/>
                  </a:lnTo>
                  <a:lnTo>
                    <a:pt x="5650" y="105"/>
                  </a:lnTo>
                  <a:lnTo>
                    <a:pt x="5357" y="105"/>
                  </a:lnTo>
                  <a:lnTo>
                    <a:pt x="506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5" name="Google Shape;9305;p65"/>
            <p:cNvSpPr/>
            <p:nvPr/>
          </p:nvSpPr>
          <p:spPr>
            <a:xfrm>
              <a:off x="3912027" y="2795073"/>
              <a:ext cx="23684" cy="25236"/>
            </a:xfrm>
            <a:custGeom>
              <a:avLst/>
              <a:gdLst/>
              <a:ahLst/>
              <a:cxnLst/>
              <a:rect l="l" t="t" r="r" b="b"/>
              <a:pathLst>
                <a:path w="1989" h="2219" extrusionOk="0">
                  <a:moveTo>
                    <a:pt x="419" y="0"/>
                  </a:moveTo>
                  <a:lnTo>
                    <a:pt x="398" y="63"/>
                  </a:lnTo>
                  <a:lnTo>
                    <a:pt x="272" y="63"/>
                  </a:lnTo>
                  <a:lnTo>
                    <a:pt x="210" y="105"/>
                  </a:lnTo>
                  <a:lnTo>
                    <a:pt x="105" y="63"/>
                  </a:lnTo>
                  <a:lnTo>
                    <a:pt x="84" y="84"/>
                  </a:lnTo>
                  <a:lnTo>
                    <a:pt x="0" y="63"/>
                  </a:lnTo>
                  <a:lnTo>
                    <a:pt x="42" y="210"/>
                  </a:lnTo>
                  <a:lnTo>
                    <a:pt x="0" y="272"/>
                  </a:lnTo>
                  <a:lnTo>
                    <a:pt x="42" y="419"/>
                  </a:lnTo>
                  <a:lnTo>
                    <a:pt x="251" y="377"/>
                  </a:lnTo>
                  <a:lnTo>
                    <a:pt x="314" y="628"/>
                  </a:lnTo>
                  <a:lnTo>
                    <a:pt x="565" y="837"/>
                  </a:lnTo>
                  <a:lnTo>
                    <a:pt x="586" y="942"/>
                  </a:lnTo>
                  <a:lnTo>
                    <a:pt x="900" y="1214"/>
                  </a:lnTo>
                  <a:lnTo>
                    <a:pt x="921" y="1360"/>
                  </a:lnTo>
                  <a:lnTo>
                    <a:pt x="1026" y="1528"/>
                  </a:lnTo>
                  <a:lnTo>
                    <a:pt x="1005" y="2072"/>
                  </a:lnTo>
                  <a:lnTo>
                    <a:pt x="1088" y="2218"/>
                  </a:lnTo>
                  <a:lnTo>
                    <a:pt x="1151" y="2177"/>
                  </a:lnTo>
                  <a:lnTo>
                    <a:pt x="1256" y="2197"/>
                  </a:lnTo>
                  <a:lnTo>
                    <a:pt x="1256" y="2093"/>
                  </a:lnTo>
                  <a:lnTo>
                    <a:pt x="1360" y="1884"/>
                  </a:lnTo>
                  <a:lnTo>
                    <a:pt x="1423" y="1905"/>
                  </a:lnTo>
                  <a:lnTo>
                    <a:pt x="1423" y="1758"/>
                  </a:lnTo>
                  <a:lnTo>
                    <a:pt x="1444" y="1549"/>
                  </a:lnTo>
                  <a:lnTo>
                    <a:pt x="1549" y="1549"/>
                  </a:lnTo>
                  <a:lnTo>
                    <a:pt x="1716" y="1486"/>
                  </a:lnTo>
                  <a:lnTo>
                    <a:pt x="1779" y="1570"/>
                  </a:lnTo>
                  <a:lnTo>
                    <a:pt x="1967" y="1570"/>
                  </a:lnTo>
                  <a:lnTo>
                    <a:pt x="1988" y="1528"/>
                  </a:lnTo>
                  <a:lnTo>
                    <a:pt x="1925" y="1423"/>
                  </a:lnTo>
                  <a:lnTo>
                    <a:pt x="1946" y="1319"/>
                  </a:lnTo>
                  <a:lnTo>
                    <a:pt x="1925" y="1214"/>
                  </a:lnTo>
                  <a:lnTo>
                    <a:pt x="1758" y="1109"/>
                  </a:lnTo>
                  <a:lnTo>
                    <a:pt x="1612" y="963"/>
                  </a:lnTo>
                  <a:lnTo>
                    <a:pt x="1612" y="921"/>
                  </a:lnTo>
                  <a:lnTo>
                    <a:pt x="1465" y="858"/>
                  </a:lnTo>
                  <a:lnTo>
                    <a:pt x="1465" y="712"/>
                  </a:lnTo>
                  <a:lnTo>
                    <a:pt x="1444" y="524"/>
                  </a:lnTo>
                  <a:lnTo>
                    <a:pt x="1298" y="440"/>
                  </a:lnTo>
                  <a:lnTo>
                    <a:pt x="1109" y="272"/>
                  </a:lnTo>
                  <a:lnTo>
                    <a:pt x="1047" y="272"/>
                  </a:lnTo>
                  <a:lnTo>
                    <a:pt x="1026" y="314"/>
                  </a:lnTo>
                  <a:lnTo>
                    <a:pt x="837" y="314"/>
                  </a:lnTo>
                  <a:lnTo>
                    <a:pt x="670" y="126"/>
                  </a:lnTo>
                  <a:lnTo>
                    <a:pt x="523" y="126"/>
                  </a:lnTo>
                  <a:lnTo>
                    <a:pt x="41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6" name="Google Shape;9306;p65"/>
            <p:cNvSpPr/>
            <p:nvPr/>
          </p:nvSpPr>
          <p:spPr>
            <a:xfrm>
              <a:off x="3874161" y="2799361"/>
              <a:ext cx="60800" cy="37131"/>
            </a:xfrm>
            <a:custGeom>
              <a:avLst/>
              <a:gdLst/>
              <a:ahLst/>
              <a:cxnLst/>
              <a:rect l="l" t="t" r="r" b="b"/>
              <a:pathLst>
                <a:path w="5106" h="3265" extrusionOk="0">
                  <a:moveTo>
                    <a:pt x="3431" y="0"/>
                  </a:moveTo>
                  <a:lnTo>
                    <a:pt x="3076" y="63"/>
                  </a:lnTo>
                  <a:lnTo>
                    <a:pt x="2950" y="147"/>
                  </a:lnTo>
                  <a:lnTo>
                    <a:pt x="2553" y="209"/>
                  </a:lnTo>
                  <a:lnTo>
                    <a:pt x="2448" y="335"/>
                  </a:lnTo>
                  <a:lnTo>
                    <a:pt x="2323" y="335"/>
                  </a:lnTo>
                  <a:lnTo>
                    <a:pt x="2176" y="377"/>
                  </a:lnTo>
                  <a:lnTo>
                    <a:pt x="2030" y="335"/>
                  </a:lnTo>
                  <a:lnTo>
                    <a:pt x="1988" y="230"/>
                  </a:lnTo>
                  <a:lnTo>
                    <a:pt x="1820" y="167"/>
                  </a:lnTo>
                  <a:lnTo>
                    <a:pt x="1674" y="147"/>
                  </a:lnTo>
                  <a:lnTo>
                    <a:pt x="1465" y="42"/>
                  </a:lnTo>
                  <a:lnTo>
                    <a:pt x="1360" y="42"/>
                  </a:lnTo>
                  <a:lnTo>
                    <a:pt x="1276" y="126"/>
                  </a:lnTo>
                  <a:lnTo>
                    <a:pt x="1151" y="126"/>
                  </a:lnTo>
                  <a:lnTo>
                    <a:pt x="1172" y="147"/>
                  </a:lnTo>
                  <a:lnTo>
                    <a:pt x="1130" y="272"/>
                  </a:lnTo>
                  <a:lnTo>
                    <a:pt x="962" y="314"/>
                  </a:lnTo>
                  <a:lnTo>
                    <a:pt x="858" y="544"/>
                  </a:lnTo>
                  <a:lnTo>
                    <a:pt x="732" y="879"/>
                  </a:lnTo>
                  <a:lnTo>
                    <a:pt x="523" y="1193"/>
                  </a:lnTo>
                  <a:lnTo>
                    <a:pt x="544" y="1297"/>
                  </a:lnTo>
                  <a:lnTo>
                    <a:pt x="439" y="1402"/>
                  </a:lnTo>
                  <a:lnTo>
                    <a:pt x="293" y="1381"/>
                  </a:lnTo>
                  <a:lnTo>
                    <a:pt x="230" y="1486"/>
                  </a:lnTo>
                  <a:lnTo>
                    <a:pt x="126" y="1507"/>
                  </a:lnTo>
                  <a:lnTo>
                    <a:pt x="0" y="1632"/>
                  </a:lnTo>
                  <a:lnTo>
                    <a:pt x="126" y="1674"/>
                  </a:lnTo>
                  <a:lnTo>
                    <a:pt x="146" y="1737"/>
                  </a:lnTo>
                  <a:lnTo>
                    <a:pt x="335" y="1946"/>
                  </a:lnTo>
                  <a:lnTo>
                    <a:pt x="356" y="2051"/>
                  </a:lnTo>
                  <a:lnTo>
                    <a:pt x="523" y="2134"/>
                  </a:lnTo>
                  <a:lnTo>
                    <a:pt x="670" y="2260"/>
                  </a:lnTo>
                  <a:lnTo>
                    <a:pt x="607" y="2406"/>
                  </a:lnTo>
                  <a:lnTo>
                    <a:pt x="628" y="2448"/>
                  </a:lnTo>
                  <a:lnTo>
                    <a:pt x="837" y="2532"/>
                  </a:lnTo>
                  <a:lnTo>
                    <a:pt x="879" y="2616"/>
                  </a:lnTo>
                  <a:lnTo>
                    <a:pt x="983" y="2574"/>
                  </a:lnTo>
                  <a:lnTo>
                    <a:pt x="1088" y="2657"/>
                  </a:lnTo>
                  <a:lnTo>
                    <a:pt x="1172" y="2532"/>
                  </a:lnTo>
                  <a:lnTo>
                    <a:pt x="1381" y="2553"/>
                  </a:lnTo>
                  <a:lnTo>
                    <a:pt x="1276" y="2678"/>
                  </a:lnTo>
                  <a:lnTo>
                    <a:pt x="1297" y="2762"/>
                  </a:lnTo>
                  <a:lnTo>
                    <a:pt x="1339" y="2888"/>
                  </a:lnTo>
                  <a:lnTo>
                    <a:pt x="1486" y="2888"/>
                  </a:lnTo>
                  <a:lnTo>
                    <a:pt x="1569" y="2971"/>
                  </a:lnTo>
                  <a:lnTo>
                    <a:pt x="1569" y="3055"/>
                  </a:lnTo>
                  <a:lnTo>
                    <a:pt x="1507" y="3097"/>
                  </a:lnTo>
                  <a:lnTo>
                    <a:pt x="1590" y="3201"/>
                  </a:lnTo>
                  <a:lnTo>
                    <a:pt x="1716" y="3139"/>
                  </a:lnTo>
                  <a:lnTo>
                    <a:pt x="1883" y="3139"/>
                  </a:lnTo>
                  <a:lnTo>
                    <a:pt x="1925" y="3201"/>
                  </a:lnTo>
                  <a:lnTo>
                    <a:pt x="1988" y="3180"/>
                  </a:lnTo>
                  <a:lnTo>
                    <a:pt x="2197" y="3264"/>
                  </a:lnTo>
                  <a:lnTo>
                    <a:pt x="2343" y="3180"/>
                  </a:lnTo>
                  <a:lnTo>
                    <a:pt x="2490" y="3201"/>
                  </a:lnTo>
                  <a:lnTo>
                    <a:pt x="2553" y="3160"/>
                  </a:lnTo>
                  <a:lnTo>
                    <a:pt x="2699" y="3201"/>
                  </a:lnTo>
                  <a:lnTo>
                    <a:pt x="2804" y="3201"/>
                  </a:lnTo>
                  <a:lnTo>
                    <a:pt x="3013" y="3243"/>
                  </a:lnTo>
                  <a:lnTo>
                    <a:pt x="3076" y="3180"/>
                  </a:lnTo>
                  <a:lnTo>
                    <a:pt x="3222" y="3139"/>
                  </a:lnTo>
                  <a:lnTo>
                    <a:pt x="3264" y="3055"/>
                  </a:lnTo>
                  <a:lnTo>
                    <a:pt x="3599" y="2888"/>
                  </a:lnTo>
                  <a:lnTo>
                    <a:pt x="3766" y="2867"/>
                  </a:lnTo>
                  <a:lnTo>
                    <a:pt x="3955" y="2888"/>
                  </a:lnTo>
                  <a:lnTo>
                    <a:pt x="4122" y="2971"/>
                  </a:lnTo>
                  <a:lnTo>
                    <a:pt x="4185" y="3034"/>
                  </a:lnTo>
                  <a:lnTo>
                    <a:pt x="4289" y="2992"/>
                  </a:lnTo>
                  <a:lnTo>
                    <a:pt x="4436" y="3055"/>
                  </a:lnTo>
                  <a:lnTo>
                    <a:pt x="4478" y="3139"/>
                  </a:lnTo>
                  <a:lnTo>
                    <a:pt x="4603" y="3139"/>
                  </a:lnTo>
                  <a:lnTo>
                    <a:pt x="4582" y="2992"/>
                  </a:lnTo>
                  <a:lnTo>
                    <a:pt x="4624" y="2888"/>
                  </a:lnTo>
                  <a:lnTo>
                    <a:pt x="4624" y="2720"/>
                  </a:lnTo>
                  <a:lnTo>
                    <a:pt x="4603" y="2636"/>
                  </a:lnTo>
                  <a:lnTo>
                    <a:pt x="4645" y="2553"/>
                  </a:lnTo>
                  <a:lnTo>
                    <a:pt x="4708" y="2427"/>
                  </a:lnTo>
                  <a:lnTo>
                    <a:pt x="4896" y="2427"/>
                  </a:lnTo>
                  <a:lnTo>
                    <a:pt x="5022" y="2406"/>
                  </a:lnTo>
                  <a:lnTo>
                    <a:pt x="5105" y="2239"/>
                  </a:lnTo>
                  <a:lnTo>
                    <a:pt x="5105" y="2155"/>
                  </a:lnTo>
                  <a:lnTo>
                    <a:pt x="5043" y="2113"/>
                  </a:lnTo>
                  <a:lnTo>
                    <a:pt x="5105" y="2051"/>
                  </a:lnTo>
                  <a:lnTo>
                    <a:pt x="5001" y="1988"/>
                  </a:lnTo>
                  <a:lnTo>
                    <a:pt x="4812" y="1988"/>
                  </a:lnTo>
                  <a:lnTo>
                    <a:pt x="4729" y="2051"/>
                  </a:lnTo>
                  <a:lnTo>
                    <a:pt x="4520" y="2051"/>
                  </a:lnTo>
                  <a:lnTo>
                    <a:pt x="4373" y="2009"/>
                  </a:lnTo>
                  <a:lnTo>
                    <a:pt x="4268" y="1841"/>
                  </a:lnTo>
                  <a:lnTo>
                    <a:pt x="4185" y="1695"/>
                  </a:lnTo>
                  <a:lnTo>
                    <a:pt x="4206" y="1151"/>
                  </a:lnTo>
                  <a:lnTo>
                    <a:pt x="4101" y="983"/>
                  </a:lnTo>
                  <a:lnTo>
                    <a:pt x="4080" y="837"/>
                  </a:lnTo>
                  <a:lnTo>
                    <a:pt x="3766" y="565"/>
                  </a:lnTo>
                  <a:lnTo>
                    <a:pt x="3745" y="460"/>
                  </a:lnTo>
                  <a:lnTo>
                    <a:pt x="3494" y="251"/>
                  </a:lnTo>
                  <a:lnTo>
                    <a:pt x="343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07" name="Google Shape;9307;p65"/>
            <p:cNvSpPr/>
            <p:nvPr/>
          </p:nvSpPr>
          <p:spPr>
            <a:xfrm>
              <a:off x="3889355" y="2831954"/>
              <a:ext cx="39878" cy="24041"/>
            </a:xfrm>
            <a:custGeom>
              <a:avLst/>
              <a:gdLst/>
              <a:ahLst/>
              <a:cxnLst/>
              <a:rect l="l" t="t" r="r" b="b"/>
              <a:pathLst>
                <a:path w="3349" h="2114" extrusionOk="0">
                  <a:moveTo>
                    <a:pt x="2490" y="1"/>
                  </a:moveTo>
                  <a:lnTo>
                    <a:pt x="2323" y="22"/>
                  </a:lnTo>
                  <a:lnTo>
                    <a:pt x="1988" y="189"/>
                  </a:lnTo>
                  <a:lnTo>
                    <a:pt x="1946" y="273"/>
                  </a:lnTo>
                  <a:lnTo>
                    <a:pt x="1800" y="314"/>
                  </a:lnTo>
                  <a:lnTo>
                    <a:pt x="1737" y="377"/>
                  </a:lnTo>
                  <a:lnTo>
                    <a:pt x="1528" y="335"/>
                  </a:lnTo>
                  <a:lnTo>
                    <a:pt x="1423" y="335"/>
                  </a:lnTo>
                  <a:lnTo>
                    <a:pt x="1277" y="294"/>
                  </a:lnTo>
                  <a:lnTo>
                    <a:pt x="1214" y="335"/>
                  </a:lnTo>
                  <a:lnTo>
                    <a:pt x="1067" y="314"/>
                  </a:lnTo>
                  <a:lnTo>
                    <a:pt x="921" y="398"/>
                  </a:lnTo>
                  <a:lnTo>
                    <a:pt x="712" y="314"/>
                  </a:lnTo>
                  <a:lnTo>
                    <a:pt x="649" y="335"/>
                  </a:lnTo>
                  <a:lnTo>
                    <a:pt x="607" y="273"/>
                  </a:lnTo>
                  <a:lnTo>
                    <a:pt x="440" y="273"/>
                  </a:lnTo>
                  <a:lnTo>
                    <a:pt x="314" y="335"/>
                  </a:lnTo>
                  <a:lnTo>
                    <a:pt x="231" y="231"/>
                  </a:lnTo>
                  <a:lnTo>
                    <a:pt x="293" y="189"/>
                  </a:lnTo>
                  <a:lnTo>
                    <a:pt x="293" y="105"/>
                  </a:lnTo>
                  <a:lnTo>
                    <a:pt x="210" y="22"/>
                  </a:lnTo>
                  <a:lnTo>
                    <a:pt x="63" y="22"/>
                  </a:lnTo>
                  <a:lnTo>
                    <a:pt x="84" y="126"/>
                  </a:lnTo>
                  <a:lnTo>
                    <a:pt x="0" y="210"/>
                  </a:lnTo>
                  <a:lnTo>
                    <a:pt x="63" y="440"/>
                  </a:lnTo>
                  <a:lnTo>
                    <a:pt x="231" y="628"/>
                  </a:lnTo>
                  <a:lnTo>
                    <a:pt x="314" y="754"/>
                  </a:lnTo>
                  <a:lnTo>
                    <a:pt x="272" y="900"/>
                  </a:lnTo>
                  <a:lnTo>
                    <a:pt x="63" y="1068"/>
                  </a:lnTo>
                  <a:lnTo>
                    <a:pt x="84" y="1172"/>
                  </a:lnTo>
                  <a:lnTo>
                    <a:pt x="168" y="1277"/>
                  </a:lnTo>
                  <a:lnTo>
                    <a:pt x="105" y="1382"/>
                  </a:lnTo>
                  <a:lnTo>
                    <a:pt x="335" y="1570"/>
                  </a:lnTo>
                  <a:lnTo>
                    <a:pt x="503" y="1842"/>
                  </a:lnTo>
                  <a:lnTo>
                    <a:pt x="523" y="1988"/>
                  </a:lnTo>
                  <a:lnTo>
                    <a:pt x="523" y="2093"/>
                  </a:lnTo>
                  <a:lnTo>
                    <a:pt x="607" y="2114"/>
                  </a:lnTo>
                  <a:lnTo>
                    <a:pt x="795" y="2114"/>
                  </a:lnTo>
                  <a:lnTo>
                    <a:pt x="942" y="2093"/>
                  </a:lnTo>
                  <a:lnTo>
                    <a:pt x="1026" y="1988"/>
                  </a:lnTo>
                  <a:lnTo>
                    <a:pt x="1172" y="2009"/>
                  </a:lnTo>
                  <a:lnTo>
                    <a:pt x="1319" y="2009"/>
                  </a:lnTo>
                  <a:lnTo>
                    <a:pt x="1339" y="2114"/>
                  </a:lnTo>
                  <a:lnTo>
                    <a:pt x="1444" y="2114"/>
                  </a:lnTo>
                  <a:lnTo>
                    <a:pt x="1528" y="2051"/>
                  </a:lnTo>
                  <a:lnTo>
                    <a:pt x="1653" y="2051"/>
                  </a:lnTo>
                  <a:lnTo>
                    <a:pt x="1737" y="2114"/>
                  </a:lnTo>
                  <a:lnTo>
                    <a:pt x="1863" y="2072"/>
                  </a:lnTo>
                  <a:lnTo>
                    <a:pt x="2093" y="2072"/>
                  </a:lnTo>
                  <a:lnTo>
                    <a:pt x="2176" y="2009"/>
                  </a:lnTo>
                  <a:lnTo>
                    <a:pt x="2114" y="1905"/>
                  </a:lnTo>
                  <a:lnTo>
                    <a:pt x="2114" y="1779"/>
                  </a:lnTo>
                  <a:lnTo>
                    <a:pt x="2281" y="1675"/>
                  </a:lnTo>
                  <a:lnTo>
                    <a:pt x="2323" y="1675"/>
                  </a:lnTo>
                  <a:lnTo>
                    <a:pt x="2427" y="1570"/>
                  </a:lnTo>
                  <a:lnTo>
                    <a:pt x="2511" y="1570"/>
                  </a:lnTo>
                  <a:lnTo>
                    <a:pt x="2595" y="1486"/>
                  </a:lnTo>
                  <a:lnTo>
                    <a:pt x="2741" y="1486"/>
                  </a:lnTo>
                  <a:lnTo>
                    <a:pt x="2909" y="1633"/>
                  </a:lnTo>
                  <a:lnTo>
                    <a:pt x="3013" y="1549"/>
                  </a:lnTo>
                  <a:lnTo>
                    <a:pt x="3118" y="1570"/>
                  </a:lnTo>
                  <a:lnTo>
                    <a:pt x="3034" y="1444"/>
                  </a:lnTo>
                  <a:lnTo>
                    <a:pt x="2930" y="1256"/>
                  </a:lnTo>
                  <a:lnTo>
                    <a:pt x="2825" y="1256"/>
                  </a:lnTo>
                  <a:lnTo>
                    <a:pt x="2804" y="1172"/>
                  </a:lnTo>
                  <a:lnTo>
                    <a:pt x="2951" y="1068"/>
                  </a:lnTo>
                  <a:lnTo>
                    <a:pt x="3013" y="942"/>
                  </a:lnTo>
                  <a:lnTo>
                    <a:pt x="2992" y="712"/>
                  </a:lnTo>
                  <a:lnTo>
                    <a:pt x="3139" y="545"/>
                  </a:lnTo>
                  <a:lnTo>
                    <a:pt x="3244" y="586"/>
                  </a:lnTo>
                  <a:lnTo>
                    <a:pt x="3327" y="503"/>
                  </a:lnTo>
                  <a:lnTo>
                    <a:pt x="3348" y="294"/>
                  </a:lnTo>
                  <a:lnTo>
                    <a:pt x="3327" y="273"/>
                  </a:lnTo>
                  <a:lnTo>
                    <a:pt x="3202" y="273"/>
                  </a:lnTo>
                  <a:lnTo>
                    <a:pt x="3160" y="189"/>
                  </a:lnTo>
                  <a:lnTo>
                    <a:pt x="3013" y="126"/>
                  </a:lnTo>
                  <a:lnTo>
                    <a:pt x="2909" y="168"/>
                  </a:lnTo>
                  <a:lnTo>
                    <a:pt x="2846" y="105"/>
                  </a:lnTo>
                  <a:lnTo>
                    <a:pt x="2679" y="22"/>
                  </a:lnTo>
                  <a:lnTo>
                    <a:pt x="249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308" name="Google Shape;9308;p65"/>
            <p:cNvGrpSpPr/>
            <p:nvPr/>
          </p:nvGrpSpPr>
          <p:grpSpPr>
            <a:xfrm>
              <a:off x="3831056" y="2816010"/>
              <a:ext cx="37378" cy="27612"/>
              <a:chOff x="3866750" y="2520350"/>
              <a:chExt cx="78475" cy="60700"/>
            </a:xfrm>
          </p:grpSpPr>
          <p:sp>
            <p:nvSpPr>
              <p:cNvPr id="9309" name="Google Shape;9309;p65"/>
              <p:cNvSpPr/>
              <p:nvPr/>
            </p:nvSpPr>
            <p:spPr>
              <a:xfrm>
                <a:off x="3877200" y="2546500"/>
                <a:ext cx="4725" cy="6300"/>
              </a:xfrm>
              <a:custGeom>
                <a:avLst/>
                <a:gdLst/>
                <a:ahLst/>
                <a:cxnLst/>
                <a:rect l="l" t="t" r="r" b="b"/>
                <a:pathLst>
                  <a:path w="189" h="252" extrusionOk="0">
                    <a:moveTo>
                      <a:pt x="1" y="1"/>
                    </a:moveTo>
                    <a:lnTo>
                      <a:pt x="84" y="126"/>
                    </a:lnTo>
                    <a:lnTo>
                      <a:pt x="63" y="147"/>
                    </a:lnTo>
                    <a:lnTo>
                      <a:pt x="168" y="252"/>
                    </a:lnTo>
                    <a:lnTo>
                      <a:pt x="189" y="252"/>
                    </a:lnTo>
                    <a:lnTo>
                      <a:pt x="168" y="106"/>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0" name="Google Shape;9310;p65"/>
              <p:cNvSpPr/>
              <p:nvPr/>
            </p:nvSpPr>
            <p:spPr>
              <a:xfrm>
                <a:off x="3882425" y="2554350"/>
                <a:ext cx="2650" cy="3175"/>
              </a:xfrm>
              <a:custGeom>
                <a:avLst/>
                <a:gdLst/>
                <a:ahLst/>
                <a:cxnLst/>
                <a:rect l="l" t="t" r="r" b="b"/>
                <a:pathLst>
                  <a:path w="106" h="127" extrusionOk="0">
                    <a:moveTo>
                      <a:pt x="1" y="1"/>
                    </a:moveTo>
                    <a:lnTo>
                      <a:pt x="106" y="126"/>
                    </a:lnTo>
                    <a:lnTo>
                      <a:pt x="85" y="43"/>
                    </a:lnTo>
                    <a:lnTo>
                      <a:pt x="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1" name="Google Shape;9311;p65"/>
              <p:cNvSpPr/>
              <p:nvPr/>
            </p:nvSpPr>
            <p:spPr>
              <a:xfrm>
                <a:off x="3866750" y="2520350"/>
                <a:ext cx="78475" cy="60700"/>
              </a:xfrm>
              <a:custGeom>
                <a:avLst/>
                <a:gdLst/>
                <a:ahLst/>
                <a:cxnLst/>
                <a:rect l="l" t="t" r="r" b="b"/>
                <a:pathLst>
                  <a:path w="3139" h="2428" extrusionOk="0">
                    <a:moveTo>
                      <a:pt x="1653" y="1"/>
                    </a:moveTo>
                    <a:lnTo>
                      <a:pt x="1653" y="22"/>
                    </a:lnTo>
                    <a:lnTo>
                      <a:pt x="1402" y="22"/>
                    </a:lnTo>
                    <a:lnTo>
                      <a:pt x="1046" y="210"/>
                    </a:lnTo>
                    <a:lnTo>
                      <a:pt x="1025" y="356"/>
                    </a:lnTo>
                    <a:lnTo>
                      <a:pt x="837" y="440"/>
                    </a:lnTo>
                    <a:lnTo>
                      <a:pt x="816" y="649"/>
                    </a:lnTo>
                    <a:lnTo>
                      <a:pt x="691" y="649"/>
                    </a:lnTo>
                    <a:lnTo>
                      <a:pt x="481" y="545"/>
                    </a:lnTo>
                    <a:lnTo>
                      <a:pt x="356" y="587"/>
                    </a:lnTo>
                    <a:lnTo>
                      <a:pt x="209" y="691"/>
                    </a:lnTo>
                    <a:lnTo>
                      <a:pt x="0" y="691"/>
                    </a:lnTo>
                    <a:lnTo>
                      <a:pt x="0" y="733"/>
                    </a:lnTo>
                    <a:lnTo>
                      <a:pt x="42" y="942"/>
                    </a:lnTo>
                    <a:lnTo>
                      <a:pt x="168" y="1068"/>
                    </a:lnTo>
                    <a:lnTo>
                      <a:pt x="168" y="1110"/>
                    </a:lnTo>
                    <a:lnTo>
                      <a:pt x="209" y="1152"/>
                    </a:lnTo>
                    <a:lnTo>
                      <a:pt x="356" y="942"/>
                    </a:lnTo>
                    <a:lnTo>
                      <a:pt x="377" y="796"/>
                    </a:lnTo>
                    <a:lnTo>
                      <a:pt x="461" y="691"/>
                    </a:lnTo>
                    <a:lnTo>
                      <a:pt x="607" y="691"/>
                    </a:lnTo>
                    <a:lnTo>
                      <a:pt x="628" y="796"/>
                    </a:lnTo>
                    <a:lnTo>
                      <a:pt x="733" y="900"/>
                    </a:lnTo>
                    <a:lnTo>
                      <a:pt x="774" y="1068"/>
                    </a:lnTo>
                    <a:lnTo>
                      <a:pt x="879" y="1256"/>
                    </a:lnTo>
                    <a:lnTo>
                      <a:pt x="1025" y="1403"/>
                    </a:lnTo>
                    <a:lnTo>
                      <a:pt x="1088" y="1403"/>
                    </a:lnTo>
                    <a:lnTo>
                      <a:pt x="1193" y="1507"/>
                    </a:lnTo>
                    <a:lnTo>
                      <a:pt x="1088" y="1486"/>
                    </a:lnTo>
                    <a:lnTo>
                      <a:pt x="1005" y="1507"/>
                    </a:lnTo>
                    <a:lnTo>
                      <a:pt x="942" y="1591"/>
                    </a:lnTo>
                    <a:lnTo>
                      <a:pt x="1005" y="1696"/>
                    </a:lnTo>
                    <a:lnTo>
                      <a:pt x="1130" y="1696"/>
                    </a:lnTo>
                    <a:lnTo>
                      <a:pt x="1256" y="1821"/>
                    </a:lnTo>
                    <a:lnTo>
                      <a:pt x="1360" y="1842"/>
                    </a:lnTo>
                    <a:lnTo>
                      <a:pt x="1423" y="1947"/>
                    </a:lnTo>
                    <a:lnTo>
                      <a:pt x="1465" y="2030"/>
                    </a:lnTo>
                    <a:lnTo>
                      <a:pt x="1611" y="2009"/>
                    </a:lnTo>
                    <a:lnTo>
                      <a:pt x="1862" y="2030"/>
                    </a:lnTo>
                    <a:lnTo>
                      <a:pt x="1988" y="2093"/>
                    </a:lnTo>
                    <a:lnTo>
                      <a:pt x="2281" y="2365"/>
                    </a:lnTo>
                    <a:lnTo>
                      <a:pt x="2197" y="2407"/>
                    </a:lnTo>
                    <a:lnTo>
                      <a:pt x="2072" y="2323"/>
                    </a:lnTo>
                    <a:lnTo>
                      <a:pt x="2155" y="2407"/>
                    </a:lnTo>
                    <a:lnTo>
                      <a:pt x="2260" y="2428"/>
                    </a:lnTo>
                    <a:lnTo>
                      <a:pt x="2302" y="2344"/>
                    </a:lnTo>
                    <a:lnTo>
                      <a:pt x="1925" y="1884"/>
                    </a:lnTo>
                    <a:lnTo>
                      <a:pt x="1444" y="1486"/>
                    </a:lnTo>
                    <a:lnTo>
                      <a:pt x="1423" y="1403"/>
                    </a:lnTo>
                    <a:lnTo>
                      <a:pt x="1465" y="1382"/>
                    </a:lnTo>
                    <a:lnTo>
                      <a:pt x="1402" y="1277"/>
                    </a:lnTo>
                    <a:lnTo>
                      <a:pt x="1360" y="1172"/>
                    </a:lnTo>
                    <a:lnTo>
                      <a:pt x="1235" y="1047"/>
                    </a:lnTo>
                    <a:lnTo>
                      <a:pt x="1193" y="1047"/>
                    </a:lnTo>
                    <a:lnTo>
                      <a:pt x="1151" y="963"/>
                    </a:lnTo>
                    <a:lnTo>
                      <a:pt x="1214" y="900"/>
                    </a:lnTo>
                    <a:lnTo>
                      <a:pt x="1214" y="775"/>
                    </a:lnTo>
                    <a:lnTo>
                      <a:pt x="1256" y="733"/>
                    </a:lnTo>
                    <a:lnTo>
                      <a:pt x="1402" y="838"/>
                    </a:lnTo>
                    <a:lnTo>
                      <a:pt x="1444" y="900"/>
                    </a:lnTo>
                    <a:lnTo>
                      <a:pt x="1528" y="880"/>
                    </a:lnTo>
                    <a:lnTo>
                      <a:pt x="1528" y="796"/>
                    </a:lnTo>
                    <a:lnTo>
                      <a:pt x="1632" y="775"/>
                    </a:lnTo>
                    <a:lnTo>
                      <a:pt x="1716" y="796"/>
                    </a:lnTo>
                    <a:lnTo>
                      <a:pt x="1758" y="733"/>
                    </a:lnTo>
                    <a:lnTo>
                      <a:pt x="1841" y="775"/>
                    </a:lnTo>
                    <a:lnTo>
                      <a:pt x="1883" y="733"/>
                    </a:lnTo>
                    <a:lnTo>
                      <a:pt x="1988" y="754"/>
                    </a:lnTo>
                    <a:lnTo>
                      <a:pt x="2051" y="859"/>
                    </a:lnTo>
                    <a:lnTo>
                      <a:pt x="2093" y="796"/>
                    </a:lnTo>
                    <a:lnTo>
                      <a:pt x="2239" y="859"/>
                    </a:lnTo>
                    <a:lnTo>
                      <a:pt x="2344" y="796"/>
                    </a:lnTo>
                    <a:lnTo>
                      <a:pt x="2365" y="859"/>
                    </a:lnTo>
                    <a:lnTo>
                      <a:pt x="2490" y="838"/>
                    </a:lnTo>
                    <a:lnTo>
                      <a:pt x="2616" y="880"/>
                    </a:lnTo>
                    <a:lnTo>
                      <a:pt x="2699" y="859"/>
                    </a:lnTo>
                    <a:lnTo>
                      <a:pt x="2804" y="963"/>
                    </a:lnTo>
                    <a:lnTo>
                      <a:pt x="2971" y="963"/>
                    </a:lnTo>
                    <a:lnTo>
                      <a:pt x="2992" y="984"/>
                    </a:lnTo>
                    <a:lnTo>
                      <a:pt x="2971" y="880"/>
                    </a:lnTo>
                    <a:lnTo>
                      <a:pt x="3097" y="859"/>
                    </a:lnTo>
                    <a:lnTo>
                      <a:pt x="3139" y="859"/>
                    </a:lnTo>
                    <a:lnTo>
                      <a:pt x="3139" y="796"/>
                    </a:lnTo>
                    <a:lnTo>
                      <a:pt x="3034" y="775"/>
                    </a:lnTo>
                    <a:lnTo>
                      <a:pt x="2971" y="733"/>
                    </a:lnTo>
                    <a:lnTo>
                      <a:pt x="2930" y="566"/>
                    </a:lnTo>
                    <a:lnTo>
                      <a:pt x="2888" y="419"/>
                    </a:lnTo>
                    <a:lnTo>
                      <a:pt x="2804" y="356"/>
                    </a:lnTo>
                    <a:lnTo>
                      <a:pt x="2699" y="482"/>
                    </a:lnTo>
                    <a:lnTo>
                      <a:pt x="2490" y="419"/>
                    </a:lnTo>
                    <a:lnTo>
                      <a:pt x="2197" y="356"/>
                    </a:lnTo>
                    <a:lnTo>
                      <a:pt x="2093" y="273"/>
                    </a:lnTo>
                    <a:lnTo>
                      <a:pt x="1988" y="231"/>
                    </a:lnTo>
                    <a:lnTo>
                      <a:pt x="1737" y="22"/>
                    </a:lnTo>
                    <a:lnTo>
                      <a:pt x="165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2" name="Google Shape;9312;p65"/>
              <p:cNvSpPr/>
              <p:nvPr/>
            </p:nvSpPr>
            <p:spPr>
              <a:xfrm>
                <a:off x="3886100" y="2558550"/>
                <a:ext cx="3675" cy="5250"/>
              </a:xfrm>
              <a:custGeom>
                <a:avLst/>
                <a:gdLst/>
                <a:ahLst/>
                <a:cxnLst/>
                <a:rect l="l" t="t" r="r" b="b"/>
                <a:pathLst>
                  <a:path w="147" h="210" extrusionOk="0">
                    <a:moveTo>
                      <a:pt x="0" y="0"/>
                    </a:moveTo>
                    <a:lnTo>
                      <a:pt x="147" y="209"/>
                    </a:lnTo>
                    <a:lnTo>
                      <a:pt x="126" y="105"/>
                    </a:lnTo>
                    <a:lnTo>
                      <a:pt x="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13" name="Google Shape;9313;p65"/>
            <p:cNvSpPr/>
            <p:nvPr/>
          </p:nvSpPr>
          <p:spPr>
            <a:xfrm>
              <a:off x="3799155" y="2842190"/>
              <a:ext cx="6990" cy="13340"/>
            </a:xfrm>
            <a:custGeom>
              <a:avLst/>
              <a:gdLst/>
              <a:ahLst/>
              <a:cxnLst/>
              <a:rect l="l" t="t" r="r" b="b"/>
              <a:pathLst>
                <a:path w="587" h="1173" extrusionOk="0">
                  <a:moveTo>
                    <a:pt x="461" y="0"/>
                  </a:moveTo>
                  <a:lnTo>
                    <a:pt x="440" y="105"/>
                  </a:lnTo>
                  <a:lnTo>
                    <a:pt x="482" y="147"/>
                  </a:lnTo>
                  <a:lnTo>
                    <a:pt x="461" y="251"/>
                  </a:lnTo>
                  <a:lnTo>
                    <a:pt x="419" y="251"/>
                  </a:lnTo>
                  <a:lnTo>
                    <a:pt x="357" y="210"/>
                  </a:lnTo>
                  <a:lnTo>
                    <a:pt x="273" y="251"/>
                  </a:lnTo>
                  <a:lnTo>
                    <a:pt x="106" y="335"/>
                  </a:lnTo>
                  <a:lnTo>
                    <a:pt x="22" y="461"/>
                  </a:lnTo>
                  <a:lnTo>
                    <a:pt x="106" y="523"/>
                  </a:lnTo>
                  <a:lnTo>
                    <a:pt x="64" y="565"/>
                  </a:lnTo>
                  <a:lnTo>
                    <a:pt x="1" y="565"/>
                  </a:lnTo>
                  <a:lnTo>
                    <a:pt x="22" y="649"/>
                  </a:lnTo>
                  <a:lnTo>
                    <a:pt x="106" y="691"/>
                  </a:lnTo>
                  <a:lnTo>
                    <a:pt x="106" y="754"/>
                  </a:lnTo>
                  <a:lnTo>
                    <a:pt x="64" y="775"/>
                  </a:lnTo>
                  <a:lnTo>
                    <a:pt x="106" y="837"/>
                  </a:lnTo>
                  <a:lnTo>
                    <a:pt x="168" y="879"/>
                  </a:lnTo>
                  <a:lnTo>
                    <a:pt x="168" y="963"/>
                  </a:lnTo>
                  <a:lnTo>
                    <a:pt x="210" y="963"/>
                  </a:lnTo>
                  <a:lnTo>
                    <a:pt x="252" y="1005"/>
                  </a:lnTo>
                  <a:lnTo>
                    <a:pt x="210" y="984"/>
                  </a:lnTo>
                  <a:lnTo>
                    <a:pt x="147" y="1067"/>
                  </a:lnTo>
                  <a:lnTo>
                    <a:pt x="210" y="1109"/>
                  </a:lnTo>
                  <a:lnTo>
                    <a:pt x="357" y="1172"/>
                  </a:lnTo>
                  <a:lnTo>
                    <a:pt x="461" y="1109"/>
                  </a:lnTo>
                  <a:lnTo>
                    <a:pt x="545" y="942"/>
                  </a:lnTo>
                  <a:lnTo>
                    <a:pt x="545" y="795"/>
                  </a:lnTo>
                  <a:lnTo>
                    <a:pt x="587" y="544"/>
                  </a:lnTo>
                  <a:lnTo>
                    <a:pt x="545" y="314"/>
                  </a:lnTo>
                  <a:lnTo>
                    <a:pt x="545" y="147"/>
                  </a:lnTo>
                  <a:lnTo>
                    <a:pt x="52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4" name="Google Shape;9314;p65"/>
            <p:cNvSpPr/>
            <p:nvPr/>
          </p:nvSpPr>
          <p:spPr>
            <a:xfrm>
              <a:off x="3688535" y="2836242"/>
              <a:ext cx="76506" cy="61161"/>
            </a:xfrm>
            <a:custGeom>
              <a:avLst/>
              <a:gdLst/>
              <a:ahLst/>
              <a:cxnLst/>
              <a:rect l="l" t="t" r="r" b="b"/>
              <a:pathLst>
                <a:path w="6425" h="5378" extrusionOk="0">
                  <a:moveTo>
                    <a:pt x="817" y="0"/>
                  </a:moveTo>
                  <a:lnTo>
                    <a:pt x="733" y="42"/>
                  </a:lnTo>
                  <a:lnTo>
                    <a:pt x="712" y="21"/>
                  </a:lnTo>
                  <a:lnTo>
                    <a:pt x="503" y="126"/>
                  </a:lnTo>
                  <a:lnTo>
                    <a:pt x="524" y="209"/>
                  </a:lnTo>
                  <a:lnTo>
                    <a:pt x="608" y="251"/>
                  </a:lnTo>
                  <a:lnTo>
                    <a:pt x="524" y="335"/>
                  </a:lnTo>
                  <a:lnTo>
                    <a:pt x="336" y="356"/>
                  </a:lnTo>
                  <a:lnTo>
                    <a:pt x="252" y="335"/>
                  </a:lnTo>
                  <a:lnTo>
                    <a:pt x="43" y="419"/>
                  </a:lnTo>
                  <a:lnTo>
                    <a:pt x="1" y="544"/>
                  </a:lnTo>
                  <a:lnTo>
                    <a:pt x="43" y="670"/>
                  </a:lnTo>
                  <a:lnTo>
                    <a:pt x="126" y="649"/>
                  </a:lnTo>
                  <a:lnTo>
                    <a:pt x="126" y="691"/>
                  </a:lnTo>
                  <a:lnTo>
                    <a:pt x="189" y="733"/>
                  </a:lnTo>
                  <a:lnTo>
                    <a:pt x="147" y="879"/>
                  </a:lnTo>
                  <a:lnTo>
                    <a:pt x="210" y="900"/>
                  </a:lnTo>
                  <a:lnTo>
                    <a:pt x="294" y="837"/>
                  </a:lnTo>
                  <a:lnTo>
                    <a:pt x="252" y="963"/>
                  </a:lnTo>
                  <a:lnTo>
                    <a:pt x="315" y="1005"/>
                  </a:lnTo>
                  <a:lnTo>
                    <a:pt x="252" y="1088"/>
                  </a:lnTo>
                  <a:lnTo>
                    <a:pt x="357" y="1109"/>
                  </a:lnTo>
                  <a:lnTo>
                    <a:pt x="231" y="1256"/>
                  </a:lnTo>
                  <a:lnTo>
                    <a:pt x="231" y="1277"/>
                  </a:lnTo>
                  <a:lnTo>
                    <a:pt x="482" y="1214"/>
                  </a:lnTo>
                  <a:lnTo>
                    <a:pt x="587" y="1256"/>
                  </a:lnTo>
                  <a:lnTo>
                    <a:pt x="566" y="1381"/>
                  </a:lnTo>
                  <a:lnTo>
                    <a:pt x="629" y="1465"/>
                  </a:lnTo>
                  <a:lnTo>
                    <a:pt x="796" y="1360"/>
                  </a:lnTo>
                  <a:lnTo>
                    <a:pt x="1110" y="1423"/>
                  </a:lnTo>
                  <a:lnTo>
                    <a:pt x="1214" y="1318"/>
                  </a:lnTo>
                  <a:lnTo>
                    <a:pt x="1486" y="1360"/>
                  </a:lnTo>
                  <a:lnTo>
                    <a:pt x="1507" y="1486"/>
                  </a:lnTo>
                  <a:lnTo>
                    <a:pt x="1612" y="1632"/>
                  </a:lnTo>
                  <a:lnTo>
                    <a:pt x="1591" y="1737"/>
                  </a:lnTo>
                  <a:lnTo>
                    <a:pt x="1445" y="1737"/>
                  </a:lnTo>
                  <a:lnTo>
                    <a:pt x="1235" y="1946"/>
                  </a:lnTo>
                  <a:lnTo>
                    <a:pt x="1256" y="2114"/>
                  </a:lnTo>
                  <a:lnTo>
                    <a:pt x="1235" y="2469"/>
                  </a:lnTo>
                  <a:lnTo>
                    <a:pt x="1089" y="2616"/>
                  </a:lnTo>
                  <a:lnTo>
                    <a:pt x="1194" y="2720"/>
                  </a:lnTo>
                  <a:lnTo>
                    <a:pt x="1047" y="2930"/>
                  </a:lnTo>
                  <a:lnTo>
                    <a:pt x="942" y="2888"/>
                  </a:lnTo>
                  <a:lnTo>
                    <a:pt x="817" y="2930"/>
                  </a:lnTo>
                  <a:lnTo>
                    <a:pt x="963" y="3202"/>
                  </a:lnTo>
                  <a:lnTo>
                    <a:pt x="1089" y="3285"/>
                  </a:lnTo>
                  <a:lnTo>
                    <a:pt x="1089" y="3515"/>
                  </a:lnTo>
                  <a:lnTo>
                    <a:pt x="922" y="3704"/>
                  </a:lnTo>
                  <a:lnTo>
                    <a:pt x="984" y="3871"/>
                  </a:lnTo>
                  <a:lnTo>
                    <a:pt x="1131" y="3871"/>
                  </a:lnTo>
                  <a:lnTo>
                    <a:pt x="1089" y="3976"/>
                  </a:lnTo>
                  <a:lnTo>
                    <a:pt x="963" y="4080"/>
                  </a:lnTo>
                  <a:lnTo>
                    <a:pt x="838" y="4331"/>
                  </a:lnTo>
                  <a:lnTo>
                    <a:pt x="922" y="4457"/>
                  </a:lnTo>
                  <a:lnTo>
                    <a:pt x="922" y="4603"/>
                  </a:lnTo>
                  <a:lnTo>
                    <a:pt x="1026" y="4624"/>
                  </a:lnTo>
                  <a:lnTo>
                    <a:pt x="1173" y="4645"/>
                  </a:lnTo>
                  <a:lnTo>
                    <a:pt x="1403" y="4875"/>
                  </a:lnTo>
                  <a:lnTo>
                    <a:pt x="1382" y="4917"/>
                  </a:lnTo>
                  <a:lnTo>
                    <a:pt x="1486" y="5168"/>
                  </a:lnTo>
                  <a:lnTo>
                    <a:pt x="1675" y="5357"/>
                  </a:lnTo>
                  <a:lnTo>
                    <a:pt x="1842" y="5378"/>
                  </a:lnTo>
                  <a:lnTo>
                    <a:pt x="2010" y="5273"/>
                  </a:lnTo>
                  <a:lnTo>
                    <a:pt x="2010" y="5168"/>
                  </a:lnTo>
                  <a:lnTo>
                    <a:pt x="2093" y="5085"/>
                  </a:lnTo>
                  <a:lnTo>
                    <a:pt x="2303" y="5064"/>
                  </a:lnTo>
                  <a:lnTo>
                    <a:pt x="2470" y="4875"/>
                  </a:lnTo>
                  <a:lnTo>
                    <a:pt x="2679" y="4855"/>
                  </a:lnTo>
                  <a:lnTo>
                    <a:pt x="2784" y="4813"/>
                  </a:lnTo>
                  <a:lnTo>
                    <a:pt x="3035" y="4875"/>
                  </a:lnTo>
                  <a:lnTo>
                    <a:pt x="3181" y="4917"/>
                  </a:lnTo>
                  <a:lnTo>
                    <a:pt x="3202" y="4855"/>
                  </a:lnTo>
                  <a:lnTo>
                    <a:pt x="3307" y="4855"/>
                  </a:lnTo>
                  <a:lnTo>
                    <a:pt x="3411" y="4938"/>
                  </a:lnTo>
                  <a:lnTo>
                    <a:pt x="3495" y="4855"/>
                  </a:lnTo>
                  <a:lnTo>
                    <a:pt x="3558" y="4750"/>
                  </a:lnTo>
                  <a:lnTo>
                    <a:pt x="3663" y="4855"/>
                  </a:lnTo>
                  <a:lnTo>
                    <a:pt x="3788" y="4917"/>
                  </a:lnTo>
                  <a:lnTo>
                    <a:pt x="3914" y="4708"/>
                  </a:lnTo>
                  <a:lnTo>
                    <a:pt x="3914" y="4603"/>
                  </a:lnTo>
                  <a:lnTo>
                    <a:pt x="4248" y="4436"/>
                  </a:lnTo>
                  <a:lnTo>
                    <a:pt x="4458" y="4436"/>
                  </a:lnTo>
                  <a:lnTo>
                    <a:pt x="4520" y="4352"/>
                  </a:lnTo>
                  <a:lnTo>
                    <a:pt x="4458" y="4311"/>
                  </a:lnTo>
                  <a:lnTo>
                    <a:pt x="4499" y="4143"/>
                  </a:lnTo>
                  <a:lnTo>
                    <a:pt x="4667" y="3892"/>
                  </a:lnTo>
                  <a:lnTo>
                    <a:pt x="4667" y="3766"/>
                  </a:lnTo>
                  <a:lnTo>
                    <a:pt x="4855" y="3704"/>
                  </a:lnTo>
                  <a:lnTo>
                    <a:pt x="4981" y="3578"/>
                  </a:lnTo>
                  <a:lnTo>
                    <a:pt x="4855" y="3390"/>
                  </a:lnTo>
                  <a:lnTo>
                    <a:pt x="4771" y="3348"/>
                  </a:lnTo>
                  <a:lnTo>
                    <a:pt x="4751" y="3243"/>
                  </a:lnTo>
                  <a:lnTo>
                    <a:pt x="4646" y="3076"/>
                  </a:lnTo>
                  <a:lnTo>
                    <a:pt x="4730" y="2992"/>
                  </a:lnTo>
                  <a:lnTo>
                    <a:pt x="4960" y="2637"/>
                  </a:lnTo>
                  <a:lnTo>
                    <a:pt x="5064" y="2574"/>
                  </a:lnTo>
                  <a:lnTo>
                    <a:pt x="5232" y="2302"/>
                  </a:lnTo>
                  <a:lnTo>
                    <a:pt x="5274" y="2323"/>
                  </a:lnTo>
                  <a:lnTo>
                    <a:pt x="5253" y="2344"/>
                  </a:lnTo>
                  <a:lnTo>
                    <a:pt x="5253" y="2365"/>
                  </a:lnTo>
                  <a:lnTo>
                    <a:pt x="5336" y="2323"/>
                  </a:lnTo>
                  <a:lnTo>
                    <a:pt x="5357" y="2197"/>
                  </a:lnTo>
                  <a:lnTo>
                    <a:pt x="5295" y="2134"/>
                  </a:lnTo>
                  <a:lnTo>
                    <a:pt x="5441" y="2051"/>
                  </a:lnTo>
                  <a:lnTo>
                    <a:pt x="5567" y="1946"/>
                  </a:lnTo>
                  <a:lnTo>
                    <a:pt x="5776" y="1946"/>
                  </a:lnTo>
                  <a:lnTo>
                    <a:pt x="5964" y="1883"/>
                  </a:lnTo>
                  <a:lnTo>
                    <a:pt x="6069" y="1737"/>
                  </a:lnTo>
                  <a:lnTo>
                    <a:pt x="6278" y="1611"/>
                  </a:lnTo>
                  <a:lnTo>
                    <a:pt x="6320" y="1507"/>
                  </a:lnTo>
                  <a:lnTo>
                    <a:pt x="6341" y="1381"/>
                  </a:lnTo>
                  <a:lnTo>
                    <a:pt x="6320" y="1193"/>
                  </a:lnTo>
                  <a:lnTo>
                    <a:pt x="6424" y="1151"/>
                  </a:lnTo>
                  <a:lnTo>
                    <a:pt x="6424" y="1088"/>
                  </a:lnTo>
                  <a:lnTo>
                    <a:pt x="6341" y="1067"/>
                  </a:lnTo>
                  <a:lnTo>
                    <a:pt x="6215" y="879"/>
                  </a:lnTo>
                  <a:lnTo>
                    <a:pt x="5964" y="900"/>
                  </a:lnTo>
                  <a:lnTo>
                    <a:pt x="5797" y="837"/>
                  </a:lnTo>
                  <a:lnTo>
                    <a:pt x="5629" y="837"/>
                  </a:lnTo>
                  <a:lnTo>
                    <a:pt x="5525" y="774"/>
                  </a:lnTo>
                  <a:lnTo>
                    <a:pt x="5253" y="774"/>
                  </a:lnTo>
                  <a:lnTo>
                    <a:pt x="5148" y="879"/>
                  </a:lnTo>
                  <a:lnTo>
                    <a:pt x="5064" y="837"/>
                  </a:lnTo>
                  <a:lnTo>
                    <a:pt x="4918" y="837"/>
                  </a:lnTo>
                  <a:lnTo>
                    <a:pt x="4792" y="691"/>
                  </a:lnTo>
                  <a:lnTo>
                    <a:pt x="4688" y="753"/>
                  </a:lnTo>
                  <a:lnTo>
                    <a:pt x="4583" y="649"/>
                  </a:lnTo>
                  <a:lnTo>
                    <a:pt x="4332" y="565"/>
                  </a:lnTo>
                  <a:lnTo>
                    <a:pt x="4186" y="586"/>
                  </a:lnTo>
                  <a:lnTo>
                    <a:pt x="4207" y="523"/>
                  </a:lnTo>
                  <a:lnTo>
                    <a:pt x="4186" y="377"/>
                  </a:lnTo>
                  <a:lnTo>
                    <a:pt x="4102" y="377"/>
                  </a:lnTo>
                  <a:lnTo>
                    <a:pt x="4102" y="356"/>
                  </a:lnTo>
                  <a:lnTo>
                    <a:pt x="3997" y="314"/>
                  </a:lnTo>
                  <a:lnTo>
                    <a:pt x="3955" y="335"/>
                  </a:lnTo>
                  <a:lnTo>
                    <a:pt x="3872" y="335"/>
                  </a:lnTo>
                  <a:lnTo>
                    <a:pt x="3809" y="419"/>
                  </a:lnTo>
                  <a:lnTo>
                    <a:pt x="3495" y="230"/>
                  </a:lnTo>
                  <a:lnTo>
                    <a:pt x="3391" y="230"/>
                  </a:lnTo>
                  <a:lnTo>
                    <a:pt x="3286" y="335"/>
                  </a:lnTo>
                  <a:lnTo>
                    <a:pt x="3077" y="272"/>
                  </a:lnTo>
                  <a:lnTo>
                    <a:pt x="3035" y="168"/>
                  </a:lnTo>
                  <a:lnTo>
                    <a:pt x="2826" y="147"/>
                  </a:lnTo>
                  <a:lnTo>
                    <a:pt x="2533" y="272"/>
                  </a:lnTo>
                  <a:lnTo>
                    <a:pt x="2344" y="230"/>
                  </a:lnTo>
                  <a:lnTo>
                    <a:pt x="1926" y="168"/>
                  </a:lnTo>
                  <a:lnTo>
                    <a:pt x="1779" y="105"/>
                  </a:lnTo>
                  <a:lnTo>
                    <a:pt x="1758" y="42"/>
                  </a:lnTo>
                  <a:lnTo>
                    <a:pt x="1570" y="105"/>
                  </a:lnTo>
                  <a:lnTo>
                    <a:pt x="1403" y="147"/>
                  </a:lnTo>
                  <a:lnTo>
                    <a:pt x="1277" y="105"/>
                  </a:lnTo>
                  <a:lnTo>
                    <a:pt x="1173" y="105"/>
                  </a:lnTo>
                  <a:lnTo>
                    <a:pt x="1068" y="168"/>
                  </a:lnTo>
                  <a:lnTo>
                    <a:pt x="942" y="21"/>
                  </a:lnTo>
                  <a:lnTo>
                    <a:pt x="8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5" name="Google Shape;9315;p65"/>
            <p:cNvSpPr/>
            <p:nvPr/>
          </p:nvSpPr>
          <p:spPr>
            <a:xfrm>
              <a:off x="4036603" y="2865264"/>
              <a:ext cx="11967" cy="9064"/>
            </a:xfrm>
            <a:custGeom>
              <a:avLst/>
              <a:gdLst/>
              <a:ahLst/>
              <a:cxnLst/>
              <a:rect l="l" t="t" r="r" b="b"/>
              <a:pathLst>
                <a:path w="1005" h="797" extrusionOk="0">
                  <a:moveTo>
                    <a:pt x="189" y="1"/>
                  </a:moveTo>
                  <a:lnTo>
                    <a:pt x="84" y="64"/>
                  </a:lnTo>
                  <a:lnTo>
                    <a:pt x="0" y="64"/>
                  </a:lnTo>
                  <a:lnTo>
                    <a:pt x="0" y="106"/>
                  </a:lnTo>
                  <a:lnTo>
                    <a:pt x="42" y="106"/>
                  </a:lnTo>
                  <a:lnTo>
                    <a:pt x="105" y="189"/>
                  </a:lnTo>
                  <a:lnTo>
                    <a:pt x="189" y="189"/>
                  </a:lnTo>
                  <a:lnTo>
                    <a:pt x="251" y="294"/>
                  </a:lnTo>
                  <a:lnTo>
                    <a:pt x="209" y="378"/>
                  </a:lnTo>
                  <a:lnTo>
                    <a:pt x="481" y="503"/>
                  </a:lnTo>
                  <a:lnTo>
                    <a:pt x="502" y="629"/>
                  </a:lnTo>
                  <a:lnTo>
                    <a:pt x="670" y="712"/>
                  </a:lnTo>
                  <a:lnTo>
                    <a:pt x="795" y="712"/>
                  </a:lnTo>
                  <a:lnTo>
                    <a:pt x="984" y="796"/>
                  </a:lnTo>
                  <a:lnTo>
                    <a:pt x="1005" y="712"/>
                  </a:lnTo>
                  <a:lnTo>
                    <a:pt x="733" y="315"/>
                  </a:lnTo>
                  <a:lnTo>
                    <a:pt x="586" y="273"/>
                  </a:lnTo>
                  <a:lnTo>
                    <a:pt x="502" y="85"/>
                  </a:lnTo>
                  <a:lnTo>
                    <a:pt x="398" y="85"/>
                  </a:lnTo>
                  <a:lnTo>
                    <a:pt x="356" y="126"/>
                  </a:lnTo>
                  <a:lnTo>
                    <a:pt x="18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6" name="Google Shape;9316;p65"/>
            <p:cNvSpPr/>
            <p:nvPr/>
          </p:nvSpPr>
          <p:spPr>
            <a:xfrm>
              <a:off x="4033614" y="2866458"/>
              <a:ext cx="140532" cy="108039"/>
            </a:xfrm>
            <a:custGeom>
              <a:avLst/>
              <a:gdLst/>
              <a:ahLst/>
              <a:cxnLst/>
              <a:rect l="l" t="t" r="r" b="b"/>
              <a:pathLst>
                <a:path w="11802" h="9500" extrusionOk="0">
                  <a:moveTo>
                    <a:pt x="502" y="1863"/>
                  </a:moveTo>
                  <a:lnTo>
                    <a:pt x="502" y="1884"/>
                  </a:lnTo>
                  <a:lnTo>
                    <a:pt x="506" y="1864"/>
                  </a:lnTo>
                  <a:lnTo>
                    <a:pt x="506" y="1864"/>
                  </a:lnTo>
                  <a:lnTo>
                    <a:pt x="502" y="1863"/>
                  </a:lnTo>
                  <a:close/>
                  <a:moveTo>
                    <a:pt x="251" y="1"/>
                  </a:moveTo>
                  <a:lnTo>
                    <a:pt x="209" y="63"/>
                  </a:lnTo>
                  <a:lnTo>
                    <a:pt x="147" y="210"/>
                  </a:lnTo>
                  <a:lnTo>
                    <a:pt x="0" y="210"/>
                  </a:lnTo>
                  <a:lnTo>
                    <a:pt x="0" y="273"/>
                  </a:lnTo>
                  <a:lnTo>
                    <a:pt x="42" y="398"/>
                  </a:lnTo>
                  <a:lnTo>
                    <a:pt x="105" y="607"/>
                  </a:lnTo>
                  <a:lnTo>
                    <a:pt x="105" y="712"/>
                  </a:lnTo>
                  <a:lnTo>
                    <a:pt x="105" y="858"/>
                  </a:lnTo>
                  <a:lnTo>
                    <a:pt x="230" y="900"/>
                  </a:lnTo>
                  <a:lnTo>
                    <a:pt x="251" y="942"/>
                  </a:lnTo>
                  <a:lnTo>
                    <a:pt x="188" y="1130"/>
                  </a:lnTo>
                  <a:lnTo>
                    <a:pt x="209" y="1277"/>
                  </a:lnTo>
                  <a:lnTo>
                    <a:pt x="188" y="1361"/>
                  </a:lnTo>
                  <a:lnTo>
                    <a:pt x="335" y="1423"/>
                  </a:lnTo>
                  <a:lnTo>
                    <a:pt x="460" y="1654"/>
                  </a:lnTo>
                  <a:lnTo>
                    <a:pt x="523" y="1779"/>
                  </a:lnTo>
                  <a:lnTo>
                    <a:pt x="506" y="1864"/>
                  </a:lnTo>
                  <a:lnTo>
                    <a:pt x="506" y="1864"/>
                  </a:lnTo>
                  <a:lnTo>
                    <a:pt x="607" y="1884"/>
                  </a:lnTo>
                  <a:lnTo>
                    <a:pt x="670" y="2009"/>
                  </a:lnTo>
                  <a:lnTo>
                    <a:pt x="649" y="2114"/>
                  </a:lnTo>
                  <a:lnTo>
                    <a:pt x="712" y="2260"/>
                  </a:lnTo>
                  <a:lnTo>
                    <a:pt x="816" y="2260"/>
                  </a:lnTo>
                  <a:lnTo>
                    <a:pt x="858" y="2365"/>
                  </a:lnTo>
                  <a:lnTo>
                    <a:pt x="921" y="2490"/>
                  </a:lnTo>
                  <a:lnTo>
                    <a:pt x="1025" y="2532"/>
                  </a:lnTo>
                  <a:lnTo>
                    <a:pt x="1088" y="2574"/>
                  </a:lnTo>
                  <a:lnTo>
                    <a:pt x="1297" y="2679"/>
                  </a:lnTo>
                  <a:lnTo>
                    <a:pt x="1381" y="2700"/>
                  </a:lnTo>
                  <a:lnTo>
                    <a:pt x="1507" y="2679"/>
                  </a:lnTo>
                  <a:lnTo>
                    <a:pt x="1590" y="2721"/>
                  </a:lnTo>
                  <a:lnTo>
                    <a:pt x="1653" y="2742"/>
                  </a:lnTo>
                  <a:lnTo>
                    <a:pt x="1590" y="2783"/>
                  </a:lnTo>
                  <a:lnTo>
                    <a:pt x="1486" y="2825"/>
                  </a:lnTo>
                  <a:lnTo>
                    <a:pt x="1402" y="2825"/>
                  </a:lnTo>
                  <a:lnTo>
                    <a:pt x="1444" y="2993"/>
                  </a:lnTo>
                  <a:lnTo>
                    <a:pt x="1486" y="3014"/>
                  </a:lnTo>
                  <a:lnTo>
                    <a:pt x="1486" y="3223"/>
                  </a:lnTo>
                  <a:lnTo>
                    <a:pt x="1402" y="3244"/>
                  </a:lnTo>
                  <a:lnTo>
                    <a:pt x="1339" y="3244"/>
                  </a:lnTo>
                  <a:lnTo>
                    <a:pt x="1297" y="3432"/>
                  </a:lnTo>
                  <a:lnTo>
                    <a:pt x="1256" y="3474"/>
                  </a:lnTo>
                  <a:lnTo>
                    <a:pt x="1256" y="3683"/>
                  </a:lnTo>
                  <a:lnTo>
                    <a:pt x="1235" y="3767"/>
                  </a:lnTo>
                  <a:lnTo>
                    <a:pt x="1256" y="3830"/>
                  </a:lnTo>
                  <a:lnTo>
                    <a:pt x="1193" y="3871"/>
                  </a:lnTo>
                  <a:lnTo>
                    <a:pt x="1193" y="3955"/>
                  </a:lnTo>
                  <a:lnTo>
                    <a:pt x="1276" y="3976"/>
                  </a:lnTo>
                  <a:lnTo>
                    <a:pt x="1360" y="4060"/>
                  </a:lnTo>
                  <a:lnTo>
                    <a:pt x="1465" y="4081"/>
                  </a:lnTo>
                  <a:lnTo>
                    <a:pt x="1486" y="4164"/>
                  </a:lnTo>
                  <a:lnTo>
                    <a:pt x="1611" y="4269"/>
                  </a:lnTo>
                  <a:lnTo>
                    <a:pt x="1569" y="4394"/>
                  </a:lnTo>
                  <a:lnTo>
                    <a:pt x="1590" y="4415"/>
                  </a:lnTo>
                  <a:lnTo>
                    <a:pt x="1590" y="4499"/>
                  </a:lnTo>
                  <a:lnTo>
                    <a:pt x="1695" y="4583"/>
                  </a:lnTo>
                  <a:lnTo>
                    <a:pt x="1758" y="4562"/>
                  </a:lnTo>
                  <a:lnTo>
                    <a:pt x="1862" y="4520"/>
                  </a:lnTo>
                  <a:lnTo>
                    <a:pt x="2302" y="4813"/>
                  </a:lnTo>
                  <a:lnTo>
                    <a:pt x="2344" y="4792"/>
                  </a:lnTo>
                  <a:lnTo>
                    <a:pt x="2427" y="4834"/>
                  </a:lnTo>
                  <a:lnTo>
                    <a:pt x="2532" y="5043"/>
                  </a:lnTo>
                  <a:lnTo>
                    <a:pt x="2636" y="5106"/>
                  </a:lnTo>
                  <a:lnTo>
                    <a:pt x="2762" y="5357"/>
                  </a:lnTo>
                  <a:lnTo>
                    <a:pt x="2636" y="5462"/>
                  </a:lnTo>
                  <a:lnTo>
                    <a:pt x="2636" y="5650"/>
                  </a:lnTo>
                  <a:lnTo>
                    <a:pt x="2657" y="5817"/>
                  </a:lnTo>
                  <a:lnTo>
                    <a:pt x="2846" y="5817"/>
                  </a:lnTo>
                  <a:lnTo>
                    <a:pt x="2909" y="6152"/>
                  </a:lnTo>
                  <a:lnTo>
                    <a:pt x="3013" y="6236"/>
                  </a:lnTo>
                  <a:lnTo>
                    <a:pt x="3118" y="6278"/>
                  </a:lnTo>
                  <a:lnTo>
                    <a:pt x="3160" y="6299"/>
                  </a:lnTo>
                  <a:lnTo>
                    <a:pt x="3222" y="6278"/>
                  </a:lnTo>
                  <a:lnTo>
                    <a:pt x="3222" y="6340"/>
                  </a:lnTo>
                  <a:lnTo>
                    <a:pt x="3285" y="6445"/>
                  </a:lnTo>
                  <a:lnTo>
                    <a:pt x="3369" y="6445"/>
                  </a:lnTo>
                  <a:lnTo>
                    <a:pt x="3432" y="6382"/>
                  </a:lnTo>
                  <a:lnTo>
                    <a:pt x="3453" y="6257"/>
                  </a:lnTo>
                  <a:lnTo>
                    <a:pt x="3348" y="6194"/>
                  </a:lnTo>
                  <a:lnTo>
                    <a:pt x="3494" y="6194"/>
                  </a:lnTo>
                  <a:lnTo>
                    <a:pt x="3536" y="6173"/>
                  </a:lnTo>
                  <a:lnTo>
                    <a:pt x="3494" y="6236"/>
                  </a:lnTo>
                  <a:lnTo>
                    <a:pt x="3494" y="6299"/>
                  </a:lnTo>
                  <a:lnTo>
                    <a:pt x="3641" y="6361"/>
                  </a:lnTo>
                  <a:lnTo>
                    <a:pt x="3683" y="6340"/>
                  </a:lnTo>
                  <a:lnTo>
                    <a:pt x="3745" y="6445"/>
                  </a:lnTo>
                  <a:lnTo>
                    <a:pt x="3787" y="6445"/>
                  </a:lnTo>
                  <a:lnTo>
                    <a:pt x="3976" y="6299"/>
                  </a:lnTo>
                  <a:lnTo>
                    <a:pt x="4017" y="6340"/>
                  </a:lnTo>
                  <a:lnTo>
                    <a:pt x="4164" y="6487"/>
                  </a:lnTo>
                  <a:lnTo>
                    <a:pt x="4164" y="6591"/>
                  </a:lnTo>
                  <a:lnTo>
                    <a:pt x="4373" y="6863"/>
                  </a:lnTo>
                  <a:lnTo>
                    <a:pt x="4394" y="7031"/>
                  </a:lnTo>
                  <a:lnTo>
                    <a:pt x="4436" y="7073"/>
                  </a:lnTo>
                  <a:lnTo>
                    <a:pt x="4541" y="7073"/>
                  </a:lnTo>
                  <a:lnTo>
                    <a:pt x="4603" y="7177"/>
                  </a:lnTo>
                  <a:lnTo>
                    <a:pt x="4541" y="7177"/>
                  </a:lnTo>
                  <a:lnTo>
                    <a:pt x="4520" y="7135"/>
                  </a:lnTo>
                  <a:lnTo>
                    <a:pt x="4499" y="7177"/>
                  </a:lnTo>
                  <a:lnTo>
                    <a:pt x="4603" y="7240"/>
                  </a:lnTo>
                  <a:lnTo>
                    <a:pt x="4645" y="7219"/>
                  </a:lnTo>
                  <a:lnTo>
                    <a:pt x="4687" y="7324"/>
                  </a:lnTo>
                  <a:lnTo>
                    <a:pt x="4833" y="7721"/>
                  </a:lnTo>
                  <a:lnTo>
                    <a:pt x="4959" y="7763"/>
                  </a:lnTo>
                  <a:lnTo>
                    <a:pt x="5168" y="7763"/>
                  </a:lnTo>
                  <a:lnTo>
                    <a:pt x="5315" y="7805"/>
                  </a:lnTo>
                  <a:lnTo>
                    <a:pt x="5377" y="7868"/>
                  </a:lnTo>
                  <a:lnTo>
                    <a:pt x="5566" y="7868"/>
                  </a:lnTo>
                  <a:lnTo>
                    <a:pt x="5587" y="7931"/>
                  </a:lnTo>
                  <a:lnTo>
                    <a:pt x="5691" y="7931"/>
                  </a:lnTo>
                  <a:lnTo>
                    <a:pt x="5733" y="7972"/>
                  </a:lnTo>
                  <a:lnTo>
                    <a:pt x="5649" y="8035"/>
                  </a:lnTo>
                  <a:lnTo>
                    <a:pt x="5796" y="8224"/>
                  </a:lnTo>
                  <a:lnTo>
                    <a:pt x="5963" y="8244"/>
                  </a:lnTo>
                  <a:lnTo>
                    <a:pt x="6047" y="8328"/>
                  </a:lnTo>
                  <a:lnTo>
                    <a:pt x="6152" y="8328"/>
                  </a:lnTo>
                  <a:lnTo>
                    <a:pt x="6319" y="8496"/>
                  </a:lnTo>
                  <a:lnTo>
                    <a:pt x="6403" y="8475"/>
                  </a:lnTo>
                  <a:lnTo>
                    <a:pt x="6528" y="8454"/>
                  </a:lnTo>
                  <a:lnTo>
                    <a:pt x="6717" y="8496"/>
                  </a:lnTo>
                  <a:lnTo>
                    <a:pt x="6947" y="8663"/>
                  </a:lnTo>
                  <a:lnTo>
                    <a:pt x="7135" y="8475"/>
                  </a:lnTo>
                  <a:lnTo>
                    <a:pt x="7407" y="8349"/>
                  </a:lnTo>
                  <a:lnTo>
                    <a:pt x="7407" y="8328"/>
                  </a:lnTo>
                  <a:lnTo>
                    <a:pt x="7533" y="8328"/>
                  </a:lnTo>
                  <a:lnTo>
                    <a:pt x="7679" y="8224"/>
                  </a:lnTo>
                  <a:lnTo>
                    <a:pt x="7784" y="8161"/>
                  </a:lnTo>
                  <a:lnTo>
                    <a:pt x="7993" y="8182"/>
                  </a:lnTo>
                  <a:lnTo>
                    <a:pt x="7993" y="8244"/>
                  </a:lnTo>
                  <a:lnTo>
                    <a:pt x="8056" y="8244"/>
                  </a:lnTo>
                  <a:lnTo>
                    <a:pt x="8056" y="8286"/>
                  </a:lnTo>
                  <a:lnTo>
                    <a:pt x="8160" y="8454"/>
                  </a:lnTo>
                  <a:lnTo>
                    <a:pt x="8244" y="8663"/>
                  </a:lnTo>
                  <a:lnTo>
                    <a:pt x="8349" y="8872"/>
                  </a:lnTo>
                  <a:lnTo>
                    <a:pt x="8349" y="9019"/>
                  </a:lnTo>
                  <a:lnTo>
                    <a:pt x="8411" y="9081"/>
                  </a:lnTo>
                  <a:lnTo>
                    <a:pt x="8453" y="9123"/>
                  </a:lnTo>
                  <a:lnTo>
                    <a:pt x="8872" y="9123"/>
                  </a:lnTo>
                  <a:lnTo>
                    <a:pt x="8976" y="9207"/>
                  </a:lnTo>
                  <a:lnTo>
                    <a:pt x="9102" y="9081"/>
                  </a:lnTo>
                  <a:lnTo>
                    <a:pt x="9144" y="9102"/>
                  </a:lnTo>
                  <a:lnTo>
                    <a:pt x="9311" y="9228"/>
                  </a:lnTo>
                  <a:lnTo>
                    <a:pt x="9625" y="9207"/>
                  </a:lnTo>
                  <a:lnTo>
                    <a:pt x="9813" y="9291"/>
                  </a:lnTo>
                  <a:lnTo>
                    <a:pt x="10064" y="9312"/>
                  </a:lnTo>
                  <a:lnTo>
                    <a:pt x="10169" y="9332"/>
                  </a:lnTo>
                  <a:lnTo>
                    <a:pt x="10232" y="9312"/>
                  </a:lnTo>
                  <a:lnTo>
                    <a:pt x="10295" y="9395"/>
                  </a:lnTo>
                  <a:lnTo>
                    <a:pt x="10315" y="9395"/>
                  </a:lnTo>
                  <a:lnTo>
                    <a:pt x="10357" y="9291"/>
                  </a:lnTo>
                  <a:lnTo>
                    <a:pt x="10441" y="9291"/>
                  </a:lnTo>
                  <a:lnTo>
                    <a:pt x="10483" y="9374"/>
                  </a:lnTo>
                  <a:lnTo>
                    <a:pt x="10608" y="9416"/>
                  </a:lnTo>
                  <a:lnTo>
                    <a:pt x="10818" y="9500"/>
                  </a:lnTo>
                  <a:lnTo>
                    <a:pt x="10901" y="9437"/>
                  </a:lnTo>
                  <a:lnTo>
                    <a:pt x="10922" y="9395"/>
                  </a:lnTo>
                  <a:lnTo>
                    <a:pt x="10964" y="9395"/>
                  </a:lnTo>
                  <a:lnTo>
                    <a:pt x="10964" y="9312"/>
                  </a:lnTo>
                  <a:lnTo>
                    <a:pt x="10985" y="9102"/>
                  </a:lnTo>
                  <a:lnTo>
                    <a:pt x="10922" y="8977"/>
                  </a:lnTo>
                  <a:lnTo>
                    <a:pt x="11027" y="8851"/>
                  </a:lnTo>
                  <a:lnTo>
                    <a:pt x="10985" y="8747"/>
                  </a:lnTo>
                  <a:lnTo>
                    <a:pt x="11069" y="8642"/>
                  </a:lnTo>
                  <a:lnTo>
                    <a:pt x="11215" y="8558"/>
                  </a:lnTo>
                  <a:lnTo>
                    <a:pt x="11299" y="8496"/>
                  </a:lnTo>
                  <a:lnTo>
                    <a:pt x="11550" y="8433"/>
                  </a:lnTo>
                  <a:lnTo>
                    <a:pt x="11717" y="8475"/>
                  </a:lnTo>
                  <a:lnTo>
                    <a:pt x="11801" y="8391"/>
                  </a:lnTo>
                  <a:lnTo>
                    <a:pt x="11759" y="8161"/>
                  </a:lnTo>
                  <a:lnTo>
                    <a:pt x="11634" y="8056"/>
                  </a:lnTo>
                  <a:lnTo>
                    <a:pt x="11487" y="8077"/>
                  </a:lnTo>
                  <a:lnTo>
                    <a:pt x="11445" y="7972"/>
                  </a:lnTo>
                  <a:lnTo>
                    <a:pt x="11445" y="7826"/>
                  </a:lnTo>
                  <a:lnTo>
                    <a:pt x="11403" y="7700"/>
                  </a:lnTo>
                  <a:lnTo>
                    <a:pt x="11403" y="7491"/>
                  </a:lnTo>
                  <a:lnTo>
                    <a:pt x="11236" y="7491"/>
                  </a:lnTo>
                  <a:lnTo>
                    <a:pt x="11215" y="7408"/>
                  </a:lnTo>
                  <a:lnTo>
                    <a:pt x="11111" y="7387"/>
                  </a:lnTo>
                  <a:lnTo>
                    <a:pt x="10922" y="7345"/>
                  </a:lnTo>
                  <a:lnTo>
                    <a:pt x="10880" y="7303"/>
                  </a:lnTo>
                  <a:lnTo>
                    <a:pt x="10755" y="7219"/>
                  </a:lnTo>
                  <a:lnTo>
                    <a:pt x="10587" y="7073"/>
                  </a:lnTo>
                  <a:lnTo>
                    <a:pt x="10504" y="6926"/>
                  </a:lnTo>
                  <a:lnTo>
                    <a:pt x="10232" y="6508"/>
                  </a:lnTo>
                  <a:lnTo>
                    <a:pt x="10650" y="5943"/>
                  </a:lnTo>
                  <a:lnTo>
                    <a:pt x="10692" y="5859"/>
                  </a:lnTo>
                  <a:lnTo>
                    <a:pt x="10650" y="5629"/>
                  </a:lnTo>
                  <a:lnTo>
                    <a:pt x="10650" y="5462"/>
                  </a:lnTo>
                  <a:lnTo>
                    <a:pt x="10567" y="5294"/>
                  </a:lnTo>
                  <a:lnTo>
                    <a:pt x="10064" y="5252"/>
                  </a:lnTo>
                  <a:lnTo>
                    <a:pt x="10043" y="5043"/>
                  </a:lnTo>
                  <a:lnTo>
                    <a:pt x="9981" y="4939"/>
                  </a:lnTo>
                  <a:lnTo>
                    <a:pt x="10023" y="4876"/>
                  </a:lnTo>
                  <a:lnTo>
                    <a:pt x="9939" y="4604"/>
                  </a:lnTo>
                  <a:lnTo>
                    <a:pt x="9771" y="4311"/>
                  </a:lnTo>
                  <a:lnTo>
                    <a:pt x="9834" y="4164"/>
                  </a:lnTo>
                  <a:lnTo>
                    <a:pt x="9981" y="3934"/>
                  </a:lnTo>
                  <a:lnTo>
                    <a:pt x="9939" y="3934"/>
                  </a:lnTo>
                  <a:lnTo>
                    <a:pt x="9751" y="3892"/>
                  </a:lnTo>
                  <a:lnTo>
                    <a:pt x="9751" y="3767"/>
                  </a:lnTo>
                  <a:lnTo>
                    <a:pt x="9730" y="3558"/>
                  </a:lnTo>
                  <a:lnTo>
                    <a:pt x="9667" y="3558"/>
                  </a:lnTo>
                  <a:lnTo>
                    <a:pt x="9813" y="3411"/>
                  </a:lnTo>
                  <a:lnTo>
                    <a:pt x="9709" y="3327"/>
                  </a:lnTo>
                  <a:lnTo>
                    <a:pt x="9646" y="3244"/>
                  </a:lnTo>
                  <a:lnTo>
                    <a:pt x="9771" y="3223"/>
                  </a:lnTo>
                  <a:lnTo>
                    <a:pt x="9918" y="3118"/>
                  </a:lnTo>
                  <a:lnTo>
                    <a:pt x="9918" y="3034"/>
                  </a:lnTo>
                  <a:lnTo>
                    <a:pt x="9939" y="3014"/>
                  </a:lnTo>
                  <a:lnTo>
                    <a:pt x="9855" y="2909"/>
                  </a:lnTo>
                  <a:lnTo>
                    <a:pt x="9918" y="2825"/>
                  </a:lnTo>
                  <a:lnTo>
                    <a:pt x="9918" y="2742"/>
                  </a:lnTo>
                  <a:lnTo>
                    <a:pt x="9918" y="2574"/>
                  </a:lnTo>
                  <a:lnTo>
                    <a:pt x="9855" y="2470"/>
                  </a:lnTo>
                  <a:lnTo>
                    <a:pt x="9855" y="2386"/>
                  </a:lnTo>
                  <a:lnTo>
                    <a:pt x="9813" y="2260"/>
                  </a:lnTo>
                  <a:lnTo>
                    <a:pt x="9855" y="2156"/>
                  </a:lnTo>
                  <a:lnTo>
                    <a:pt x="9751" y="1988"/>
                  </a:lnTo>
                  <a:lnTo>
                    <a:pt x="9625" y="1946"/>
                  </a:lnTo>
                  <a:lnTo>
                    <a:pt x="9353" y="1905"/>
                  </a:lnTo>
                  <a:lnTo>
                    <a:pt x="9123" y="1591"/>
                  </a:lnTo>
                  <a:lnTo>
                    <a:pt x="8914" y="1549"/>
                  </a:lnTo>
                  <a:lnTo>
                    <a:pt x="8788" y="1570"/>
                  </a:lnTo>
                  <a:lnTo>
                    <a:pt x="8725" y="1528"/>
                  </a:lnTo>
                  <a:lnTo>
                    <a:pt x="8704" y="1361"/>
                  </a:lnTo>
                  <a:lnTo>
                    <a:pt x="8579" y="1340"/>
                  </a:lnTo>
                  <a:lnTo>
                    <a:pt x="8349" y="1235"/>
                  </a:lnTo>
                  <a:lnTo>
                    <a:pt x="8265" y="1319"/>
                  </a:lnTo>
                  <a:lnTo>
                    <a:pt x="8160" y="1319"/>
                  </a:lnTo>
                  <a:lnTo>
                    <a:pt x="7826" y="1109"/>
                  </a:lnTo>
                  <a:lnTo>
                    <a:pt x="7658" y="1047"/>
                  </a:lnTo>
                  <a:lnTo>
                    <a:pt x="7449" y="858"/>
                  </a:lnTo>
                  <a:lnTo>
                    <a:pt x="7323" y="900"/>
                  </a:lnTo>
                  <a:lnTo>
                    <a:pt x="7198" y="837"/>
                  </a:lnTo>
                  <a:lnTo>
                    <a:pt x="7093" y="858"/>
                  </a:lnTo>
                  <a:lnTo>
                    <a:pt x="7030" y="1005"/>
                  </a:lnTo>
                  <a:lnTo>
                    <a:pt x="6821" y="942"/>
                  </a:lnTo>
                  <a:lnTo>
                    <a:pt x="6591" y="1005"/>
                  </a:lnTo>
                  <a:lnTo>
                    <a:pt x="6361" y="1214"/>
                  </a:lnTo>
                  <a:lnTo>
                    <a:pt x="6256" y="1214"/>
                  </a:lnTo>
                  <a:lnTo>
                    <a:pt x="6173" y="1319"/>
                  </a:lnTo>
                  <a:lnTo>
                    <a:pt x="6110" y="1465"/>
                  </a:lnTo>
                  <a:lnTo>
                    <a:pt x="5838" y="1465"/>
                  </a:lnTo>
                  <a:lnTo>
                    <a:pt x="5733" y="1549"/>
                  </a:lnTo>
                  <a:lnTo>
                    <a:pt x="5775" y="1695"/>
                  </a:lnTo>
                  <a:lnTo>
                    <a:pt x="5859" y="1842"/>
                  </a:lnTo>
                  <a:lnTo>
                    <a:pt x="5838" y="1967"/>
                  </a:lnTo>
                  <a:lnTo>
                    <a:pt x="5691" y="1967"/>
                  </a:lnTo>
                  <a:lnTo>
                    <a:pt x="5357" y="1905"/>
                  </a:lnTo>
                  <a:lnTo>
                    <a:pt x="5064" y="1967"/>
                  </a:lnTo>
                  <a:lnTo>
                    <a:pt x="4708" y="2072"/>
                  </a:lnTo>
                  <a:lnTo>
                    <a:pt x="4520" y="2072"/>
                  </a:lnTo>
                  <a:lnTo>
                    <a:pt x="4185" y="1967"/>
                  </a:lnTo>
                  <a:lnTo>
                    <a:pt x="4059" y="1967"/>
                  </a:lnTo>
                  <a:lnTo>
                    <a:pt x="3766" y="1842"/>
                  </a:lnTo>
                  <a:lnTo>
                    <a:pt x="3662" y="1737"/>
                  </a:lnTo>
                  <a:lnTo>
                    <a:pt x="3641" y="1591"/>
                  </a:lnTo>
                  <a:lnTo>
                    <a:pt x="3557" y="1591"/>
                  </a:lnTo>
                  <a:lnTo>
                    <a:pt x="3432" y="1528"/>
                  </a:lnTo>
                  <a:lnTo>
                    <a:pt x="3264" y="1570"/>
                  </a:lnTo>
                  <a:lnTo>
                    <a:pt x="3181" y="1528"/>
                  </a:lnTo>
                  <a:lnTo>
                    <a:pt x="3055" y="1528"/>
                  </a:lnTo>
                  <a:lnTo>
                    <a:pt x="2929" y="1423"/>
                  </a:lnTo>
                  <a:lnTo>
                    <a:pt x="2846" y="1381"/>
                  </a:lnTo>
                  <a:lnTo>
                    <a:pt x="2804" y="1340"/>
                  </a:lnTo>
                  <a:lnTo>
                    <a:pt x="2825" y="1214"/>
                  </a:lnTo>
                  <a:lnTo>
                    <a:pt x="2825" y="1068"/>
                  </a:lnTo>
                  <a:lnTo>
                    <a:pt x="2741" y="942"/>
                  </a:lnTo>
                  <a:lnTo>
                    <a:pt x="2741" y="921"/>
                  </a:lnTo>
                  <a:lnTo>
                    <a:pt x="2699" y="942"/>
                  </a:lnTo>
                  <a:lnTo>
                    <a:pt x="2595" y="921"/>
                  </a:lnTo>
                  <a:lnTo>
                    <a:pt x="2553" y="858"/>
                  </a:lnTo>
                  <a:lnTo>
                    <a:pt x="2448" y="817"/>
                  </a:lnTo>
                  <a:lnTo>
                    <a:pt x="2281" y="607"/>
                  </a:lnTo>
                  <a:lnTo>
                    <a:pt x="2448" y="482"/>
                  </a:lnTo>
                  <a:lnTo>
                    <a:pt x="2323" y="398"/>
                  </a:lnTo>
                  <a:lnTo>
                    <a:pt x="2302" y="335"/>
                  </a:lnTo>
                  <a:lnTo>
                    <a:pt x="2344" y="293"/>
                  </a:lnTo>
                  <a:lnTo>
                    <a:pt x="2281" y="210"/>
                  </a:lnTo>
                  <a:lnTo>
                    <a:pt x="2218" y="105"/>
                  </a:lnTo>
                  <a:lnTo>
                    <a:pt x="2176" y="105"/>
                  </a:lnTo>
                  <a:lnTo>
                    <a:pt x="2176" y="84"/>
                  </a:lnTo>
                  <a:lnTo>
                    <a:pt x="2113" y="84"/>
                  </a:lnTo>
                  <a:lnTo>
                    <a:pt x="1988" y="168"/>
                  </a:lnTo>
                  <a:lnTo>
                    <a:pt x="1904" y="168"/>
                  </a:lnTo>
                  <a:lnTo>
                    <a:pt x="1862" y="273"/>
                  </a:lnTo>
                  <a:lnTo>
                    <a:pt x="1779" y="293"/>
                  </a:lnTo>
                  <a:lnTo>
                    <a:pt x="1674" y="419"/>
                  </a:lnTo>
                  <a:lnTo>
                    <a:pt x="1611" y="440"/>
                  </a:lnTo>
                  <a:lnTo>
                    <a:pt x="1569" y="503"/>
                  </a:lnTo>
                  <a:lnTo>
                    <a:pt x="1569" y="545"/>
                  </a:lnTo>
                  <a:lnTo>
                    <a:pt x="1465" y="607"/>
                  </a:lnTo>
                  <a:lnTo>
                    <a:pt x="1381" y="586"/>
                  </a:lnTo>
                  <a:lnTo>
                    <a:pt x="1256" y="607"/>
                  </a:lnTo>
                  <a:lnTo>
                    <a:pt x="1235" y="691"/>
                  </a:lnTo>
                  <a:lnTo>
                    <a:pt x="1046" y="607"/>
                  </a:lnTo>
                  <a:lnTo>
                    <a:pt x="921" y="607"/>
                  </a:lnTo>
                  <a:lnTo>
                    <a:pt x="753" y="524"/>
                  </a:lnTo>
                  <a:lnTo>
                    <a:pt x="732" y="398"/>
                  </a:lnTo>
                  <a:lnTo>
                    <a:pt x="460" y="273"/>
                  </a:lnTo>
                  <a:lnTo>
                    <a:pt x="502" y="189"/>
                  </a:lnTo>
                  <a:lnTo>
                    <a:pt x="440" y="84"/>
                  </a:lnTo>
                  <a:lnTo>
                    <a:pt x="356" y="84"/>
                  </a:lnTo>
                  <a:lnTo>
                    <a:pt x="29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7" name="Google Shape;9317;p65"/>
            <p:cNvSpPr/>
            <p:nvPr/>
          </p:nvSpPr>
          <p:spPr>
            <a:xfrm>
              <a:off x="4026636" y="2853369"/>
              <a:ext cx="24672" cy="20004"/>
            </a:xfrm>
            <a:custGeom>
              <a:avLst/>
              <a:gdLst/>
              <a:ahLst/>
              <a:cxnLst/>
              <a:rect l="l" t="t" r="r" b="b"/>
              <a:pathLst>
                <a:path w="2072" h="1759" extrusionOk="0">
                  <a:moveTo>
                    <a:pt x="419" y="1"/>
                  </a:moveTo>
                  <a:lnTo>
                    <a:pt x="168" y="64"/>
                  </a:lnTo>
                  <a:lnTo>
                    <a:pt x="0" y="105"/>
                  </a:lnTo>
                  <a:lnTo>
                    <a:pt x="84" y="210"/>
                  </a:lnTo>
                  <a:lnTo>
                    <a:pt x="84" y="294"/>
                  </a:lnTo>
                  <a:lnTo>
                    <a:pt x="189" y="315"/>
                  </a:lnTo>
                  <a:lnTo>
                    <a:pt x="272" y="419"/>
                  </a:lnTo>
                  <a:lnTo>
                    <a:pt x="209" y="608"/>
                  </a:lnTo>
                  <a:lnTo>
                    <a:pt x="251" y="838"/>
                  </a:lnTo>
                  <a:lnTo>
                    <a:pt x="398" y="942"/>
                  </a:lnTo>
                  <a:lnTo>
                    <a:pt x="691" y="942"/>
                  </a:lnTo>
                  <a:lnTo>
                    <a:pt x="795" y="1026"/>
                  </a:lnTo>
                  <a:lnTo>
                    <a:pt x="837" y="1110"/>
                  </a:lnTo>
                  <a:lnTo>
                    <a:pt x="921" y="1110"/>
                  </a:lnTo>
                  <a:lnTo>
                    <a:pt x="1026" y="1047"/>
                  </a:lnTo>
                  <a:lnTo>
                    <a:pt x="1193" y="1172"/>
                  </a:lnTo>
                  <a:lnTo>
                    <a:pt x="1235" y="1131"/>
                  </a:lnTo>
                  <a:lnTo>
                    <a:pt x="1339" y="1131"/>
                  </a:lnTo>
                  <a:lnTo>
                    <a:pt x="1423" y="1319"/>
                  </a:lnTo>
                  <a:lnTo>
                    <a:pt x="1570" y="1361"/>
                  </a:lnTo>
                  <a:lnTo>
                    <a:pt x="1842" y="1758"/>
                  </a:lnTo>
                  <a:lnTo>
                    <a:pt x="1967" y="1737"/>
                  </a:lnTo>
                  <a:lnTo>
                    <a:pt x="1967" y="1591"/>
                  </a:lnTo>
                  <a:lnTo>
                    <a:pt x="1988" y="1549"/>
                  </a:lnTo>
                  <a:lnTo>
                    <a:pt x="1925" y="1382"/>
                  </a:lnTo>
                  <a:lnTo>
                    <a:pt x="2072" y="1361"/>
                  </a:lnTo>
                  <a:lnTo>
                    <a:pt x="1946" y="1235"/>
                  </a:lnTo>
                  <a:lnTo>
                    <a:pt x="1758" y="1235"/>
                  </a:lnTo>
                  <a:lnTo>
                    <a:pt x="1507" y="1110"/>
                  </a:lnTo>
                  <a:lnTo>
                    <a:pt x="1423" y="921"/>
                  </a:lnTo>
                  <a:lnTo>
                    <a:pt x="1507" y="838"/>
                  </a:lnTo>
                  <a:lnTo>
                    <a:pt x="1507" y="712"/>
                  </a:lnTo>
                  <a:lnTo>
                    <a:pt x="1256" y="524"/>
                  </a:lnTo>
                  <a:lnTo>
                    <a:pt x="1256" y="419"/>
                  </a:lnTo>
                  <a:lnTo>
                    <a:pt x="1298" y="294"/>
                  </a:lnTo>
                  <a:lnTo>
                    <a:pt x="1193" y="168"/>
                  </a:lnTo>
                  <a:lnTo>
                    <a:pt x="984" y="126"/>
                  </a:lnTo>
                  <a:lnTo>
                    <a:pt x="83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8" name="Google Shape;9318;p65"/>
            <p:cNvSpPr/>
            <p:nvPr/>
          </p:nvSpPr>
          <p:spPr>
            <a:xfrm>
              <a:off x="3915766" y="2848615"/>
              <a:ext cx="124088" cy="48788"/>
            </a:xfrm>
            <a:custGeom>
              <a:avLst/>
              <a:gdLst/>
              <a:ahLst/>
              <a:cxnLst/>
              <a:rect l="l" t="t" r="r" b="b"/>
              <a:pathLst>
                <a:path w="10421" h="4290" extrusionOk="0">
                  <a:moveTo>
                    <a:pt x="4708" y="0"/>
                  </a:moveTo>
                  <a:lnTo>
                    <a:pt x="4562" y="63"/>
                  </a:lnTo>
                  <a:lnTo>
                    <a:pt x="4373" y="63"/>
                  </a:lnTo>
                  <a:lnTo>
                    <a:pt x="4290" y="21"/>
                  </a:lnTo>
                  <a:lnTo>
                    <a:pt x="4185" y="63"/>
                  </a:lnTo>
                  <a:lnTo>
                    <a:pt x="3913" y="63"/>
                  </a:lnTo>
                  <a:lnTo>
                    <a:pt x="3766" y="84"/>
                  </a:lnTo>
                  <a:lnTo>
                    <a:pt x="3494" y="189"/>
                  </a:lnTo>
                  <a:lnTo>
                    <a:pt x="3390" y="210"/>
                  </a:lnTo>
                  <a:lnTo>
                    <a:pt x="3181" y="230"/>
                  </a:lnTo>
                  <a:lnTo>
                    <a:pt x="3097" y="335"/>
                  </a:lnTo>
                  <a:lnTo>
                    <a:pt x="2992" y="377"/>
                  </a:lnTo>
                  <a:lnTo>
                    <a:pt x="2909" y="440"/>
                  </a:lnTo>
                  <a:lnTo>
                    <a:pt x="2867" y="502"/>
                  </a:lnTo>
                  <a:lnTo>
                    <a:pt x="2804" y="628"/>
                  </a:lnTo>
                  <a:lnTo>
                    <a:pt x="2762" y="649"/>
                  </a:lnTo>
                  <a:lnTo>
                    <a:pt x="2762" y="733"/>
                  </a:lnTo>
                  <a:lnTo>
                    <a:pt x="2553" y="733"/>
                  </a:lnTo>
                  <a:lnTo>
                    <a:pt x="2239" y="628"/>
                  </a:lnTo>
                  <a:lnTo>
                    <a:pt x="2155" y="628"/>
                  </a:lnTo>
                  <a:lnTo>
                    <a:pt x="2072" y="691"/>
                  </a:lnTo>
                  <a:lnTo>
                    <a:pt x="1946" y="649"/>
                  </a:lnTo>
                  <a:lnTo>
                    <a:pt x="1779" y="691"/>
                  </a:lnTo>
                  <a:lnTo>
                    <a:pt x="1674" y="649"/>
                  </a:lnTo>
                  <a:lnTo>
                    <a:pt x="1549" y="712"/>
                  </a:lnTo>
                  <a:lnTo>
                    <a:pt x="1528" y="795"/>
                  </a:lnTo>
                  <a:lnTo>
                    <a:pt x="1632" y="942"/>
                  </a:lnTo>
                  <a:lnTo>
                    <a:pt x="1779" y="963"/>
                  </a:lnTo>
                  <a:lnTo>
                    <a:pt x="1925" y="963"/>
                  </a:lnTo>
                  <a:lnTo>
                    <a:pt x="1883" y="1046"/>
                  </a:lnTo>
                  <a:lnTo>
                    <a:pt x="1653" y="1046"/>
                  </a:lnTo>
                  <a:lnTo>
                    <a:pt x="1444" y="1109"/>
                  </a:lnTo>
                  <a:lnTo>
                    <a:pt x="1402" y="1214"/>
                  </a:lnTo>
                  <a:lnTo>
                    <a:pt x="1423" y="1256"/>
                  </a:lnTo>
                  <a:lnTo>
                    <a:pt x="1528" y="1235"/>
                  </a:lnTo>
                  <a:lnTo>
                    <a:pt x="1570" y="1277"/>
                  </a:lnTo>
                  <a:lnTo>
                    <a:pt x="1507" y="1318"/>
                  </a:lnTo>
                  <a:lnTo>
                    <a:pt x="1214" y="1339"/>
                  </a:lnTo>
                  <a:lnTo>
                    <a:pt x="1109" y="1256"/>
                  </a:lnTo>
                  <a:lnTo>
                    <a:pt x="984" y="1339"/>
                  </a:lnTo>
                  <a:lnTo>
                    <a:pt x="900" y="1235"/>
                  </a:lnTo>
                  <a:lnTo>
                    <a:pt x="837" y="1235"/>
                  </a:lnTo>
                  <a:lnTo>
                    <a:pt x="733" y="1339"/>
                  </a:lnTo>
                  <a:lnTo>
                    <a:pt x="628" y="1339"/>
                  </a:lnTo>
                  <a:lnTo>
                    <a:pt x="502" y="1235"/>
                  </a:lnTo>
                  <a:lnTo>
                    <a:pt x="377" y="1235"/>
                  </a:lnTo>
                  <a:lnTo>
                    <a:pt x="105" y="1444"/>
                  </a:lnTo>
                  <a:lnTo>
                    <a:pt x="63" y="1549"/>
                  </a:lnTo>
                  <a:lnTo>
                    <a:pt x="0" y="1653"/>
                  </a:lnTo>
                  <a:lnTo>
                    <a:pt x="63" y="1695"/>
                  </a:lnTo>
                  <a:lnTo>
                    <a:pt x="63" y="1842"/>
                  </a:lnTo>
                  <a:lnTo>
                    <a:pt x="0" y="1883"/>
                  </a:lnTo>
                  <a:lnTo>
                    <a:pt x="63" y="1946"/>
                  </a:lnTo>
                  <a:lnTo>
                    <a:pt x="209" y="1883"/>
                  </a:lnTo>
                  <a:lnTo>
                    <a:pt x="251" y="1904"/>
                  </a:lnTo>
                  <a:lnTo>
                    <a:pt x="377" y="1883"/>
                  </a:lnTo>
                  <a:lnTo>
                    <a:pt x="502" y="1883"/>
                  </a:lnTo>
                  <a:lnTo>
                    <a:pt x="377" y="2009"/>
                  </a:lnTo>
                  <a:lnTo>
                    <a:pt x="398" y="2093"/>
                  </a:lnTo>
                  <a:lnTo>
                    <a:pt x="461" y="2197"/>
                  </a:lnTo>
                  <a:lnTo>
                    <a:pt x="461" y="2281"/>
                  </a:lnTo>
                  <a:lnTo>
                    <a:pt x="419" y="2302"/>
                  </a:lnTo>
                  <a:lnTo>
                    <a:pt x="481" y="2323"/>
                  </a:lnTo>
                  <a:lnTo>
                    <a:pt x="586" y="2281"/>
                  </a:lnTo>
                  <a:lnTo>
                    <a:pt x="586" y="2323"/>
                  </a:lnTo>
                  <a:lnTo>
                    <a:pt x="502" y="2406"/>
                  </a:lnTo>
                  <a:lnTo>
                    <a:pt x="377" y="2490"/>
                  </a:lnTo>
                  <a:lnTo>
                    <a:pt x="419" y="2532"/>
                  </a:lnTo>
                  <a:lnTo>
                    <a:pt x="502" y="2532"/>
                  </a:lnTo>
                  <a:lnTo>
                    <a:pt x="419" y="2595"/>
                  </a:lnTo>
                  <a:lnTo>
                    <a:pt x="377" y="2699"/>
                  </a:lnTo>
                  <a:lnTo>
                    <a:pt x="293" y="2699"/>
                  </a:lnTo>
                  <a:lnTo>
                    <a:pt x="251" y="2532"/>
                  </a:lnTo>
                  <a:lnTo>
                    <a:pt x="189" y="2511"/>
                  </a:lnTo>
                  <a:lnTo>
                    <a:pt x="189" y="2616"/>
                  </a:lnTo>
                  <a:lnTo>
                    <a:pt x="209" y="2720"/>
                  </a:lnTo>
                  <a:lnTo>
                    <a:pt x="168" y="2783"/>
                  </a:lnTo>
                  <a:lnTo>
                    <a:pt x="189" y="2846"/>
                  </a:lnTo>
                  <a:lnTo>
                    <a:pt x="293" y="2930"/>
                  </a:lnTo>
                  <a:lnTo>
                    <a:pt x="293" y="2888"/>
                  </a:lnTo>
                  <a:lnTo>
                    <a:pt x="419" y="2950"/>
                  </a:lnTo>
                  <a:lnTo>
                    <a:pt x="502" y="2950"/>
                  </a:lnTo>
                  <a:lnTo>
                    <a:pt x="628" y="3034"/>
                  </a:lnTo>
                  <a:lnTo>
                    <a:pt x="670" y="3160"/>
                  </a:lnTo>
                  <a:lnTo>
                    <a:pt x="586" y="3243"/>
                  </a:lnTo>
                  <a:lnTo>
                    <a:pt x="670" y="3327"/>
                  </a:lnTo>
                  <a:lnTo>
                    <a:pt x="670" y="3411"/>
                  </a:lnTo>
                  <a:lnTo>
                    <a:pt x="733" y="3411"/>
                  </a:lnTo>
                  <a:lnTo>
                    <a:pt x="879" y="3536"/>
                  </a:lnTo>
                  <a:lnTo>
                    <a:pt x="816" y="3641"/>
                  </a:lnTo>
                  <a:lnTo>
                    <a:pt x="733" y="3620"/>
                  </a:lnTo>
                  <a:lnTo>
                    <a:pt x="712" y="3662"/>
                  </a:lnTo>
                  <a:lnTo>
                    <a:pt x="795" y="3683"/>
                  </a:lnTo>
                  <a:lnTo>
                    <a:pt x="942" y="3662"/>
                  </a:lnTo>
                  <a:lnTo>
                    <a:pt x="1214" y="3662"/>
                  </a:lnTo>
                  <a:lnTo>
                    <a:pt x="1193" y="3725"/>
                  </a:lnTo>
                  <a:lnTo>
                    <a:pt x="1130" y="3767"/>
                  </a:lnTo>
                  <a:lnTo>
                    <a:pt x="1005" y="3829"/>
                  </a:lnTo>
                  <a:lnTo>
                    <a:pt x="816" y="3829"/>
                  </a:lnTo>
                  <a:lnTo>
                    <a:pt x="774" y="3871"/>
                  </a:lnTo>
                  <a:lnTo>
                    <a:pt x="837" y="3892"/>
                  </a:lnTo>
                  <a:lnTo>
                    <a:pt x="942" y="3871"/>
                  </a:lnTo>
                  <a:lnTo>
                    <a:pt x="1088" y="3871"/>
                  </a:lnTo>
                  <a:lnTo>
                    <a:pt x="1130" y="3829"/>
                  </a:lnTo>
                  <a:lnTo>
                    <a:pt x="1130" y="3934"/>
                  </a:lnTo>
                  <a:lnTo>
                    <a:pt x="1151" y="3955"/>
                  </a:lnTo>
                  <a:lnTo>
                    <a:pt x="1235" y="3871"/>
                  </a:lnTo>
                  <a:lnTo>
                    <a:pt x="1318" y="3767"/>
                  </a:lnTo>
                  <a:lnTo>
                    <a:pt x="1402" y="3767"/>
                  </a:lnTo>
                  <a:lnTo>
                    <a:pt x="1444" y="3829"/>
                  </a:lnTo>
                  <a:lnTo>
                    <a:pt x="1528" y="3829"/>
                  </a:lnTo>
                  <a:lnTo>
                    <a:pt x="1632" y="3892"/>
                  </a:lnTo>
                  <a:lnTo>
                    <a:pt x="1674" y="3829"/>
                  </a:lnTo>
                  <a:lnTo>
                    <a:pt x="1758" y="3850"/>
                  </a:lnTo>
                  <a:lnTo>
                    <a:pt x="1758" y="3892"/>
                  </a:lnTo>
                  <a:lnTo>
                    <a:pt x="1716" y="3934"/>
                  </a:lnTo>
                  <a:lnTo>
                    <a:pt x="1758" y="3997"/>
                  </a:lnTo>
                  <a:lnTo>
                    <a:pt x="1779" y="4080"/>
                  </a:lnTo>
                  <a:lnTo>
                    <a:pt x="1883" y="4185"/>
                  </a:lnTo>
                  <a:lnTo>
                    <a:pt x="1946" y="4164"/>
                  </a:lnTo>
                  <a:lnTo>
                    <a:pt x="2072" y="4206"/>
                  </a:lnTo>
                  <a:lnTo>
                    <a:pt x="2197" y="4185"/>
                  </a:lnTo>
                  <a:lnTo>
                    <a:pt x="2281" y="4143"/>
                  </a:lnTo>
                  <a:lnTo>
                    <a:pt x="2386" y="4143"/>
                  </a:lnTo>
                  <a:lnTo>
                    <a:pt x="2469" y="4080"/>
                  </a:lnTo>
                  <a:lnTo>
                    <a:pt x="2574" y="4143"/>
                  </a:lnTo>
                  <a:lnTo>
                    <a:pt x="2616" y="4080"/>
                  </a:lnTo>
                  <a:lnTo>
                    <a:pt x="2616" y="3955"/>
                  </a:lnTo>
                  <a:lnTo>
                    <a:pt x="2658" y="3871"/>
                  </a:lnTo>
                  <a:lnTo>
                    <a:pt x="2616" y="3767"/>
                  </a:lnTo>
                  <a:lnTo>
                    <a:pt x="2867" y="3746"/>
                  </a:lnTo>
                  <a:lnTo>
                    <a:pt x="3076" y="3746"/>
                  </a:lnTo>
                  <a:lnTo>
                    <a:pt x="3348" y="3892"/>
                  </a:lnTo>
                  <a:lnTo>
                    <a:pt x="3453" y="3892"/>
                  </a:lnTo>
                  <a:lnTo>
                    <a:pt x="3641" y="4143"/>
                  </a:lnTo>
                  <a:lnTo>
                    <a:pt x="3808" y="4248"/>
                  </a:lnTo>
                  <a:lnTo>
                    <a:pt x="4331" y="4185"/>
                  </a:lnTo>
                  <a:lnTo>
                    <a:pt x="4478" y="4101"/>
                  </a:lnTo>
                  <a:lnTo>
                    <a:pt x="4541" y="4101"/>
                  </a:lnTo>
                  <a:lnTo>
                    <a:pt x="4562" y="4143"/>
                  </a:lnTo>
                  <a:lnTo>
                    <a:pt x="4603" y="4080"/>
                  </a:lnTo>
                  <a:lnTo>
                    <a:pt x="4645" y="3976"/>
                  </a:lnTo>
                  <a:lnTo>
                    <a:pt x="4896" y="3725"/>
                  </a:lnTo>
                  <a:lnTo>
                    <a:pt x="4959" y="3683"/>
                  </a:lnTo>
                  <a:lnTo>
                    <a:pt x="5189" y="3767"/>
                  </a:lnTo>
                  <a:lnTo>
                    <a:pt x="5336" y="3850"/>
                  </a:lnTo>
                  <a:lnTo>
                    <a:pt x="5524" y="3787"/>
                  </a:lnTo>
                  <a:lnTo>
                    <a:pt x="5524" y="3746"/>
                  </a:lnTo>
                  <a:lnTo>
                    <a:pt x="5650" y="3662"/>
                  </a:lnTo>
                  <a:lnTo>
                    <a:pt x="5754" y="3683"/>
                  </a:lnTo>
                  <a:lnTo>
                    <a:pt x="5754" y="3767"/>
                  </a:lnTo>
                  <a:lnTo>
                    <a:pt x="5691" y="3934"/>
                  </a:lnTo>
                  <a:lnTo>
                    <a:pt x="5545" y="3997"/>
                  </a:lnTo>
                  <a:lnTo>
                    <a:pt x="5587" y="4059"/>
                  </a:lnTo>
                  <a:lnTo>
                    <a:pt x="5691" y="4185"/>
                  </a:lnTo>
                  <a:lnTo>
                    <a:pt x="5650" y="4269"/>
                  </a:lnTo>
                  <a:lnTo>
                    <a:pt x="5754" y="4290"/>
                  </a:lnTo>
                  <a:lnTo>
                    <a:pt x="5901" y="4269"/>
                  </a:lnTo>
                  <a:lnTo>
                    <a:pt x="6005" y="4206"/>
                  </a:lnTo>
                  <a:lnTo>
                    <a:pt x="5963" y="4080"/>
                  </a:lnTo>
                  <a:lnTo>
                    <a:pt x="6047" y="4059"/>
                  </a:lnTo>
                  <a:lnTo>
                    <a:pt x="6047" y="3829"/>
                  </a:lnTo>
                  <a:lnTo>
                    <a:pt x="6110" y="3746"/>
                  </a:lnTo>
                  <a:lnTo>
                    <a:pt x="6256" y="3787"/>
                  </a:lnTo>
                  <a:lnTo>
                    <a:pt x="6361" y="3829"/>
                  </a:lnTo>
                  <a:lnTo>
                    <a:pt x="6654" y="3683"/>
                  </a:lnTo>
                  <a:lnTo>
                    <a:pt x="6696" y="3683"/>
                  </a:lnTo>
                  <a:lnTo>
                    <a:pt x="6780" y="3641"/>
                  </a:lnTo>
                  <a:lnTo>
                    <a:pt x="7093" y="3620"/>
                  </a:lnTo>
                  <a:lnTo>
                    <a:pt x="7198" y="3641"/>
                  </a:lnTo>
                  <a:lnTo>
                    <a:pt x="7261" y="3683"/>
                  </a:lnTo>
                  <a:lnTo>
                    <a:pt x="7428" y="3746"/>
                  </a:lnTo>
                  <a:lnTo>
                    <a:pt x="7700" y="3746"/>
                  </a:lnTo>
                  <a:lnTo>
                    <a:pt x="7721" y="3683"/>
                  </a:lnTo>
                  <a:lnTo>
                    <a:pt x="7888" y="3641"/>
                  </a:lnTo>
                  <a:lnTo>
                    <a:pt x="7951" y="3557"/>
                  </a:lnTo>
                  <a:lnTo>
                    <a:pt x="8160" y="3474"/>
                  </a:lnTo>
                  <a:lnTo>
                    <a:pt x="8307" y="3474"/>
                  </a:lnTo>
                  <a:lnTo>
                    <a:pt x="8432" y="3453"/>
                  </a:lnTo>
                  <a:lnTo>
                    <a:pt x="8725" y="3474"/>
                  </a:lnTo>
                  <a:lnTo>
                    <a:pt x="8956" y="3411"/>
                  </a:lnTo>
                  <a:lnTo>
                    <a:pt x="9102" y="3411"/>
                  </a:lnTo>
                  <a:lnTo>
                    <a:pt x="9165" y="3432"/>
                  </a:lnTo>
                  <a:lnTo>
                    <a:pt x="9311" y="3306"/>
                  </a:lnTo>
                  <a:lnTo>
                    <a:pt x="9458" y="3306"/>
                  </a:lnTo>
                  <a:lnTo>
                    <a:pt x="9500" y="3264"/>
                  </a:lnTo>
                  <a:lnTo>
                    <a:pt x="9730" y="3264"/>
                  </a:lnTo>
                  <a:lnTo>
                    <a:pt x="9939" y="3327"/>
                  </a:lnTo>
                  <a:lnTo>
                    <a:pt x="10085" y="3264"/>
                  </a:lnTo>
                  <a:lnTo>
                    <a:pt x="10148" y="3327"/>
                  </a:lnTo>
                  <a:lnTo>
                    <a:pt x="10148" y="3432"/>
                  </a:lnTo>
                  <a:lnTo>
                    <a:pt x="10253" y="3474"/>
                  </a:lnTo>
                  <a:lnTo>
                    <a:pt x="10399" y="3453"/>
                  </a:lnTo>
                  <a:lnTo>
                    <a:pt x="10420" y="3348"/>
                  </a:lnTo>
                  <a:lnTo>
                    <a:pt x="10357" y="3223"/>
                  </a:lnTo>
                  <a:lnTo>
                    <a:pt x="10232" y="2992"/>
                  </a:lnTo>
                  <a:lnTo>
                    <a:pt x="10085" y="2930"/>
                  </a:lnTo>
                  <a:lnTo>
                    <a:pt x="10106" y="2846"/>
                  </a:lnTo>
                  <a:lnTo>
                    <a:pt x="10085" y="2699"/>
                  </a:lnTo>
                  <a:lnTo>
                    <a:pt x="10148" y="2511"/>
                  </a:lnTo>
                  <a:lnTo>
                    <a:pt x="10127" y="2469"/>
                  </a:lnTo>
                  <a:lnTo>
                    <a:pt x="10002" y="2427"/>
                  </a:lnTo>
                  <a:lnTo>
                    <a:pt x="10002" y="2281"/>
                  </a:lnTo>
                  <a:lnTo>
                    <a:pt x="10002" y="2176"/>
                  </a:lnTo>
                  <a:lnTo>
                    <a:pt x="9939" y="1967"/>
                  </a:lnTo>
                  <a:lnTo>
                    <a:pt x="9897" y="1842"/>
                  </a:lnTo>
                  <a:lnTo>
                    <a:pt x="9897" y="1779"/>
                  </a:lnTo>
                  <a:lnTo>
                    <a:pt x="10044" y="1779"/>
                  </a:lnTo>
                  <a:lnTo>
                    <a:pt x="10106" y="1632"/>
                  </a:lnTo>
                  <a:lnTo>
                    <a:pt x="10148" y="1570"/>
                  </a:lnTo>
                  <a:lnTo>
                    <a:pt x="10148" y="1528"/>
                  </a:lnTo>
                  <a:lnTo>
                    <a:pt x="10106" y="1444"/>
                  </a:lnTo>
                  <a:lnTo>
                    <a:pt x="10002" y="1360"/>
                  </a:lnTo>
                  <a:lnTo>
                    <a:pt x="9709" y="1360"/>
                  </a:lnTo>
                  <a:lnTo>
                    <a:pt x="9562" y="1256"/>
                  </a:lnTo>
                  <a:lnTo>
                    <a:pt x="9520" y="1026"/>
                  </a:lnTo>
                  <a:lnTo>
                    <a:pt x="9583" y="837"/>
                  </a:lnTo>
                  <a:lnTo>
                    <a:pt x="9500" y="733"/>
                  </a:lnTo>
                  <a:lnTo>
                    <a:pt x="9395" y="712"/>
                  </a:lnTo>
                  <a:lnTo>
                    <a:pt x="9395" y="628"/>
                  </a:lnTo>
                  <a:lnTo>
                    <a:pt x="9290" y="523"/>
                  </a:lnTo>
                  <a:lnTo>
                    <a:pt x="9186" y="502"/>
                  </a:lnTo>
                  <a:lnTo>
                    <a:pt x="8956" y="293"/>
                  </a:lnTo>
                  <a:lnTo>
                    <a:pt x="8851" y="272"/>
                  </a:lnTo>
                  <a:lnTo>
                    <a:pt x="8767" y="335"/>
                  </a:lnTo>
                  <a:lnTo>
                    <a:pt x="8725" y="335"/>
                  </a:lnTo>
                  <a:lnTo>
                    <a:pt x="8558" y="293"/>
                  </a:lnTo>
                  <a:lnTo>
                    <a:pt x="8516" y="377"/>
                  </a:lnTo>
                  <a:lnTo>
                    <a:pt x="8432" y="335"/>
                  </a:lnTo>
                  <a:lnTo>
                    <a:pt x="8412" y="230"/>
                  </a:lnTo>
                  <a:lnTo>
                    <a:pt x="8349" y="230"/>
                  </a:lnTo>
                  <a:lnTo>
                    <a:pt x="8328" y="272"/>
                  </a:lnTo>
                  <a:lnTo>
                    <a:pt x="8244" y="419"/>
                  </a:lnTo>
                  <a:lnTo>
                    <a:pt x="8098" y="502"/>
                  </a:lnTo>
                  <a:lnTo>
                    <a:pt x="7909" y="607"/>
                  </a:lnTo>
                  <a:lnTo>
                    <a:pt x="7888" y="691"/>
                  </a:lnTo>
                  <a:lnTo>
                    <a:pt x="7700" y="712"/>
                  </a:lnTo>
                  <a:lnTo>
                    <a:pt x="7616" y="754"/>
                  </a:lnTo>
                  <a:lnTo>
                    <a:pt x="7386" y="712"/>
                  </a:lnTo>
                  <a:lnTo>
                    <a:pt x="7324" y="649"/>
                  </a:lnTo>
                  <a:lnTo>
                    <a:pt x="7219" y="649"/>
                  </a:lnTo>
                  <a:lnTo>
                    <a:pt x="7198" y="628"/>
                  </a:lnTo>
                  <a:lnTo>
                    <a:pt x="7093" y="691"/>
                  </a:lnTo>
                  <a:lnTo>
                    <a:pt x="6884" y="691"/>
                  </a:lnTo>
                  <a:lnTo>
                    <a:pt x="6633" y="795"/>
                  </a:lnTo>
                  <a:lnTo>
                    <a:pt x="6445" y="754"/>
                  </a:lnTo>
                  <a:lnTo>
                    <a:pt x="6319" y="649"/>
                  </a:lnTo>
                  <a:lnTo>
                    <a:pt x="6235" y="712"/>
                  </a:lnTo>
                  <a:lnTo>
                    <a:pt x="6026" y="607"/>
                  </a:lnTo>
                  <a:lnTo>
                    <a:pt x="5901" y="586"/>
                  </a:lnTo>
                  <a:lnTo>
                    <a:pt x="5712" y="440"/>
                  </a:lnTo>
                  <a:lnTo>
                    <a:pt x="5629" y="440"/>
                  </a:lnTo>
                  <a:lnTo>
                    <a:pt x="5587" y="523"/>
                  </a:lnTo>
                  <a:lnTo>
                    <a:pt x="5503" y="502"/>
                  </a:lnTo>
                  <a:lnTo>
                    <a:pt x="5399" y="377"/>
                  </a:lnTo>
                  <a:lnTo>
                    <a:pt x="5378" y="210"/>
                  </a:lnTo>
                  <a:lnTo>
                    <a:pt x="5273" y="126"/>
                  </a:lnTo>
                  <a:lnTo>
                    <a:pt x="5210" y="168"/>
                  </a:lnTo>
                  <a:lnTo>
                    <a:pt x="5085" y="293"/>
                  </a:lnTo>
                  <a:lnTo>
                    <a:pt x="5022" y="272"/>
                  </a:lnTo>
                  <a:lnTo>
                    <a:pt x="4980" y="314"/>
                  </a:lnTo>
                  <a:lnTo>
                    <a:pt x="4771" y="105"/>
                  </a:lnTo>
                  <a:lnTo>
                    <a:pt x="475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19" name="Google Shape;9319;p65"/>
            <p:cNvSpPr/>
            <p:nvPr/>
          </p:nvSpPr>
          <p:spPr>
            <a:xfrm>
              <a:off x="3914265" y="2848854"/>
              <a:ext cx="18945" cy="15956"/>
            </a:xfrm>
            <a:custGeom>
              <a:avLst/>
              <a:gdLst/>
              <a:ahLst/>
              <a:cxnLst/>
              <a:rect l="l" t="t" r="r" b="b"/>
              <a:pathLst>
                <a:path w="1591" h="1403" extrusionOk="0">
                  <a:moveTo>
                    <a:pt x="503" y="0"/>
                  </a:moveTo>
                  <a:lnTo>
                    <a:pt x="419" y="84"/>
                  </a:lnTo>
                  <a:lnTo>
                    <a:pt x="335" y="84"/>
                  </a:lnTo>
                  <a:lnTo>
                    <a:pt x="231" y="189"/>
                  </a:lnTo>
                  <a:lnTo>
                    <a:pt x="210" y="356"/>
                  </a:lnTo>
                  <a:lnTo>
                    <a:pt x="335" y="398"/>
                  </a:lnTo>
                  <a:lnTo>
                    <a:pt x="335" y="523"/>
                  </a:lnTo>
                  <a:lnTo>
                    <a:pt x="189" y="628"/>
                  </a:lnTo>
                  <a:lnTo>
                    <a:pt x="210" y="733"/>
                  </a:lnTo>
                  <a:lnTo>
                    <a:pt x="126" y="879"/>
                  </a:lnTo>
                  <a:lnTo>
                    <a:pt x="1" y="921"/>
                  </a:lnTo>
                  <a:lnTo>
                    <a:pt x="22" y="921"/>
                  </a:lnTo>
                  <a:lnTo>
                    <a:pt x="84" y="1025"/>
                  </a:lnTo>
                  <a:lnTo>
                    <a:pt x="168" y="1088"/>
                  </a:lnTo>
                  <a:lnTo>
                    <a:pt x="231" y="1046"/>
                  </a:lnTo>
                  <a:lnTo>
                    <a:pt x="294" y="1088"/>
                  </a:lnTo>
                  <a:lnTo>
                    <a:pt x="398" y="1046"/>
                  </a:lnTo>
                  <a:lnTo>
                    <a:pt x="294" y="1130"/>
                  </a:lnTo>
                  <a:lnTo>
                    <a:pt x="231" y="1130"/>
                  </a:lnTo>
                  <a:lnTo>
                    <a:pt x="168" y="1318"/>
                  </a:lnTo>
                  <a:lnTo>
                    <a:pt x="189" y="1402"/>
                  </a:lnTo>
                  <a:lnTo>
                    <a:pt x="419" y="1193"/>
                  </a:lnTo>
                  <a:lnTo>
                    <a:pt x="712" y="1025"/>
                  </a:lnTo>
                  <a:lnTo>
                    <a:pt x="796" y="879"/>
                  </a:lnTo>
                  <a:lnTo>
                    <a:pt x="900" y="816"/>
                  </a:lnTo>
                  <a:lnTo>
                    <a:pt x="1110" y="837"/>
                  </a:lnTo>
                  <a:lnTo>
                    <a:pt x="1152" y="795"/>
                  </a:lnTo>
                  <a:lnTo>
                    <a:pt x="1277" y="795"/>
                  </a:lnTo>
                  <a:lnTo>
                    <a:pt x="1361" y="816"/>
                  </a:lnTo>
                  <a:lnTo>
                    <a:pt x="1486" y="837"/>
                  </a:lnTo>
                  <a:lnTo>
                    <a:pt x="1591" y="733"/>
                  </a:lnTo>
                  <a:lnTo>
                    <a:pt x="1591" y="670"/>
                  </a:lnTo>
                  <a:lnTo>
                    <a:pt x="1486" y="607"/>
                  </a:lnTo>
                  <a:lnTo>
                    <a:pt x="1361" y="481"/>
                  </a:lnTo>
                  <a:lnTo>
                    <a:pt x="1235" y="461"/>
                  </a:lnTo>
                  <a:lnTo>
                    <a:pt x="1047" y="293"/>
                  </a:lnTo>
                  <a:lnTo>
                    <a:pt x="1026" y="84"/>
                  </a:lnTo>
                  <a:lnTo>
                    <a:pt x="921" y="63"/>
                  </a:lnTo>
                  <a:lnTo>
                    <a:pt x="817" y="147"/>
                  </a:lnTo>
                  <a:lnTo>
                    <a:pt x="64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0" name="Google Shape;9320;p65"/>
            <p:cNvSpPr/>
            <p:nvPr/>
          </p:nvSpPr>
          <p:spPr>
            <a:xfrm>
              <a:off x="4004703" y="2885735"/>
              <a:ext cx="66539" cy="61161"/>
            </a:xfrm>
            <a:custGeom>
              <a:avLst/>
              <a:gdLst/>
              <a:ahLst/>
              <a:cxnLst/>
              <a:rect l="l" t="t" r="r" b="b"/>
              <a:pathLst>
                <a:path w="5588" h="5378" extrusionOk="0">
                  <a:moveTo>
                    <a:pt x="2031" y="0"/>
                  </a:moveTo>
                  <a:lnTo>
                    <a:pt x="1989" y="42"/>
                  </a:lnTo>
                  <a:lnTo>
                    <a:pt x="1842" y="42"/>
                  </a:lnTo>
                  <a:lnTo>
                    <a:pt x="1696" y="168"/>
                  </a:lnTo>
                  <a:lnTo>
                    <a:pt x="1717" y="189"/>
                  </a:lnTo>
                  <a:lnTo>
                    <a:pt x="1633" y="314"/>
                  </a:lnTo>
                  <a:lnTo>
                    <a:pt x="1591" y="314"/>
                  </a:lnTo>
                  <a:lnTo>
                    <a:pt x="1466" y="419"/>
                  </a:lnTo>
                  <a:lnTo>
                    <a:pt x="1215" y="482"/>
                  </a:lnTo>
                  <a:lnTo>
                    <a:pt x="1110" y="670"/>
                  </a:lnTo>
                  <a:lnTo>
                    <a:pt x="1110" y="837"/>
                  </a:lnTo>
                  <a:lnTo>
                    <a:pt x="1215" y="1047"/>
                  </a:lnTo>
                  <a:lnTo>
                    <a:pt x="1215" y="1235"/>
                  </a:lnTo>
                  <a:lnTo>
                    <a:pt x="1110" y="1444"/>
                  </a:lnTo>
                  <a:lnTo>
                    <a:pt x="1173" y="1549"/>
                  </a:lnTo>
                  <a:lnTo>
                    <a:pt x="1152" y="1716"/>
                  </a:lnTo>
                  <a:lnTo>
                    <a:pt x="1068" y="1842"/>
                  </a:lnTo>
                  <a:lnTo>
                    <a:pt x="1005" y="1925"/>
                  </a:lnTo>
                  <a:lnTo>
                    <a:pt x="1" y="2658"/>
                  </a:lnTo>
                  <a:lnTo>
                    <a:pt x="273" y="3411"/>
                  </a:lnTo>
                  <a:lnTo>
                    <a:pt x="775" y="3453"/>
                  </a:lnTo>
                  <a:lnTo>
                    <a:pt x="3474" y="5336"/>
                  </a:lnTo>
                  <a:lnTo>
                    <a:pt x="4562" y="5378"/>
                  </a:lnTo>
                  <a:lnTo>
                    <a:pt x="4709" y="5106"/>
                  </a:lnTo>
                  <a:lnTo>
                    <a:pt x="4834" y="4855"/>
                  </a:lnTo>
                  <a:lnTo>
                    <a:pt x="5085" y="4708"/>
                  </a:lnTo>
                  <a:lnTo>
                    <a:pt x="5274" y="4792"/>
                  </a:lnTo>
                  <a:lnTo>
                    <a:pt x="5399" y="4750"/>
                  </a:lnTo>
                  <a:lnTo>
                    <a:pt x="5462" y="4771"/>
                  </a:lnTo>
                  <a:lnTo>
                    <a:pt x="5546" y="4645"/>
                  </a:lnTo>
                  <a:lnTo>
                    <a:pt x="5588" y="4604"/>
                  </a:lnTo>
                  <a:lnTo>
                    <a:pt x="5546" y="4583"/>
                  </a:lnTo>
                  <a:lnTo>
                    <a:pt x="5441" y="4541"/>
                  </a:lnTo>
                  <a:lnTo>
                    <a:pt x="5337" y="4457"/>
                  </a:lnTo>
                  <a:lnTo>
                    <a:pt x="5274" y="4122"/>
                  </a:lnTo>
                  <a:lnTo>
                    <a:pt x="5085" y="4122"/>
                  </a:lnTo>
                  <a:lnTo>
                    <a:pt x="5064" y="3955"/>
                  </a:lnTo>
                  <a:lnTo>
                    <a:pt x="5064" y="3767"/>
                  </a:lnTo>
                  <a:lnTo>
                    <a:pt x="5190" y="3662"/>
                  </a:lnTo>
                  <a:lnTo>
                    <a:pt x="5064" y="3411"/>
                  </a:lnTo>
                  <a:lnTo>
                    <a:pt x="4960" y="3348"/>
                  </a:lnTo>
                  <a:lnTo>
                    <a:pt x="4855" y="3139"/>
                  </a:lnTo>
                  <a:lnTo>
                    <a:pt x="4772" y="3097"/>
                  </a:lnTo>
                  <a:lnTo>
                    <a:pt x="4730" y="3118"/>
                  </a:lnTo>
                  <a:lnTo>
                    <a:pt x="4290" y="2825"/>
                  </a:lnTo>
                  <a:lnTo>
                    <a:pt x="4186" y="2867"/>
                  </a:lnTo>
                  <a:lnTo>
                    <a:pt x="4123" y="2888"/>
                  </a:lnTo>
                  <a:lnTo>
                    <a:pt x="4018" y="2804"/>
                  </a:lnTo>
                  <a:lnTo>
                    <a:pt x="4018" y="2720"/>
                  </a:lnTo>
                  <a:lnTo>
                    <a:pt x="3997" y="2699"/>
                  </a:lnTo>
                  <a:lnTo>
                    <a:pt x="4039" y="2574"/>
                  </a:lnTo>
                  <a:lnTo>
                    <a:pt x="3914" y="2469"/>
                  </a:lnTo>
                  <a:lnTo>
                    <a:pt x="3893" y="2386"/>
                  </a:lnTo>
                  <a:lnTo>
                    <a:pt x="3788" y="2365"/>
                  </a:lnTo>
                  <a:lnTo>
                    <a:pt x="3704" y="2281"/>
                  </a:lnTo>
                  <a:lnTo>
                    <a:pt x="3621" y="2260"/>
                  </a:lnTo>
                  <a:lnTo>
                    <a:pt x="3621" y="2176"/>
                  </a:lnTo>
                  <a:lnTo>
                    <a:pt x="3684" y="2135"/>
                  </a:lnTo>
                  <a:lnTo>
                    <a:pt x="3663" y="2072"/>
                  </a:lnTo>
                  <a:lnTo>
                    <a:pt x="3684" y="1988"/>
                  </a:lnTo>
                  <a:lnTo>
                    <a:pt x="3684" y="1779"/>
                  </a:lnTo>
                  <a:lnTo>
                    <a:pt x="3725" y="1737"/>
                  </a:lnTo>
                  <a:lnTo>
                    <a:pt x="3767" y="1549"/>
                  </a:lnTo>
                  <a:lnTo>
                    <a:pt x="3830" y="1549"/>
                  </a:lnTo>
                  <a:lnTo>
                    <a:pt x="3914" y="1528"/>
                  </a:lnTo>
                  <a:lnTo>
                    <a:pt x="3914" y="1319"/>
                  </a:lnTo>
                  <a:lnTo>
                    <a:pt x="3872" y="1298"/>
                  </a:lnTo>
                  <a:lnTo>
                    <a:pt x="3830" y="1130"/>
                  </a:lnTo>
                  <a:lnTo>
                    <a:pt x="3914" y="1130"/>
                  </a:lnTo>
                  <a:lnTo>
                    <a:pt x="4018" y="1088"/>
                  </a:lnTo>
                  <a:lnTo>
                    <a:pt x="4081" y="1047"/>
                  </a:lnTo>
                  <a:lnTo>
                    <a:pt x="4018" y="1026"/>
                  </a:lnTo>
                  <a:lnTo>
                    <a:pt x="3935" y="984"/>
                  </a:lnTo>
                  <a:lnTo>
                    <a:pt x="3809" y="1005"/>
                  </a:lnTo>
                  <a:lnTo>
                    <a:pt x="3725" y="984"/>
                  </a:lnTo>
                  <a:lnTo>
                    <a:pt x="3516" y="879"/>
                  </a:lnTo>
                  <a:lnTo>
                    <a:pt x="3453" y="837"/>
                  </a:lnTo>
                  <a:lnTo>
                    <a:pt x="3349" y="795"/>
                  </a:lnTo>
                  <a:lnTo>
                    <a:pt x="3286" y="670"/>
                  </a:lnTo>
                  <a:lnTo>
                    <a:pt x="3244" y="565"/>
                  </a:lnTo>
                  <a:lnTo>
                    <a:pt x="3140" y="565"/>
                  </a:lnTo>
                  <a:lnTo>
                    <a:pt x="3077" y="419"/>
                  </a:lnTo>
                  <a:lnTo>
                    <a:pt x="3098" y="314"/>
                  </a:lnTo>
                  <a:lnTo>
                    <a:pt x="3035" y="189"/>
                  </a:lnTo>
                  <a:lnTo>
                    <a:pt x="2930" y="168"/>
                  </a:lnTo>
                  <a:lnTo>
                    <a:pt x="2784" y="210"/>
                  </a:lnTo>
                  <a:lnTo>
                    <a:pt x="2679" y="168"/>
                  </a:lnTo>
                  <a:lnTo>
                    <a:pt x="2679" y="63"/>
                  </a:lnTo>
                  <a:lnTo>
                    <a:pt x="2616" y="0"/>
                  </a:lnTo>
                  <a:lnTo>
                    <a:pt x="2470" y="63"/>
                  </a:lnTo>
                  <a:lnTo>
                    <a:pt x="22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1" name="Google Shape;9321;p65"/>
            <p:cNvSpPr/>
            <p:nvPr/>
          </p:nvSpPr>
          <p:spPr>
            <a:xfrm>
              <a:off x="4059025" y="2939277"/>
              <a:ext cx="11967" cy="11668"/>
            </a:xfrm>
            <a:custGeom>
              <a:avLst/>
              <a:gdLst/>
              <a:ahLst/>
              <a:cxnLst/>
              <a:rect l="l" t="t" r="r" b="b"/>
              <a:pathLst>
                <a:path w="1005" h="1026" extrusionOk="0">
                  <a:moveTo>
                    <a:pt x="523" y="0"/>
                  </a:moveTo>
                  <a:lnTo>
                    <a:pt x="272" y="147"/>
                  </a:lnTo>
                  <a:lnTo>
                    <a:pt x="147" y="398"/>
                  </a:lnTo>
                  <a:lnTo>
                    <a:pt x="0" y="670"/>
                  </a:lnTo>
                  <a:lnTo>
                    <a:pt x="84" y="670"/>
                  </a:lnTo>
                  <a:lnTo>
                    <a:pt x="607" y="816"/>
                  </a:lnTo>
                  <a:lnTo>
                    <a:pt x="628" y="1025"/>
                  </a:lnTo>
                  <a:lnTo>
                    <a:pt x="1005" y="879"/>
                  </a:lnTo>
                  <a:lnTo>
                    <a:pt x="942" y="795"/>
                  </a:lnTo>
                  <a:lnTo>
                    <a:pt x="942" y="774"/>
                  </a:lnTo>
                  <a:lnTo>
                    <a:pt x="984" y="774"/>
                  </a:lnTo>
                  <a:lnTo>
                    <a:pt x="921" y="691"/>
                  </a:lnTo>
                  <a:lnTo>
                    <a:pt x="921" y="607"/>
                  </a:lnTo>
                  <a:lnTo>
                    <a:pt x="879" y="502"/>
                  </a:lnTo>
                  <a:lnTo>
                    <a:pt x="837" y="565"/>
                  </a:lnTo>
                  <a:lnTo>
                    <a:pt x="607" y="419"/>
                  </a:lnTo>
                  <a:lnTo>
                    <a:pt x="942" y="356"/>
                  </a:lnTo>
                  <a:lnTo>
                    <a:pt x="900" y="84"/>
                  </a:lnTo>
                  <a:lnTo>
                    <a:pt x="900" y="63"/>
                  </a:lnTo>
                  <a:lnTo>
                    <a:pt x="837" y="42"/>
                  </a:lnTo>
                  <a:lnTo>
                    <a:pt x="712" y="84"/>
                  </a:lnTo>
                  <a:lnTo>
                    <a:pt x="5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2" name="Google Shape;9322;p65"/>
            <p:cNvSpPr/>
            <p:nvPr/>
          </p:nvSpPr>
          <p:spPr>
            <a:xfrm>
              <a:off x="3959359" y="2899768"/>
              <a:ext cx="15468" cy="8347"/>
            </a:xfrm>
            <a:custGeom>
              <a:avLst/>
              <a:gdLst/>
              <a:ahLst/>
              <a:cxnLst/>
              <a:rect l="l" t="t" r="r" b="b"/>
              <a:pathLst>
                <a:path w="1299" h="734" extrusionOk="0">
                  <a:moveTo>
                    <a:pt x="1194" y="1"/>
                  </a:moveTo>
                  <a:lnTo>
                    <a:pt x="1005" y="105"/>
                  </a:lnTo>
                  <a:lnTo>
                    <a:pt x="775" y="210"/>
                  </a:lnTo>
                  <a:lnTo>
                    <a:pt x="608" y="210"/>
                  </a:lnTo>
                  <a:lnTo>
                    <a:pt x="482" y="168"/>
                  </a:lnTo>
                  <a:lnTo>
                    <a:pt x="378" y="168"/>
                  </a:lnTo>
                  <a:lnTo>
                    <a:pt x="378" y="231"/>
                  </a:lnTo>
                  <a:lnTo>
                    <a:pt x="357" y="315"/>
                  </a:lnTo>
                  <a:lnTo>
                    <a:pt x="273" y="336"/>
                  </a:lnTo>
                  <a:lnTo>
                    <a:pt x="147" y="294"/>
                  </a:lnTo>
                  <a:lnTo>
                    <a:pt x="85" y="377"/>
                  </a:lnTo>
                  <a:lnTo>
                    <a:pt x="1" y="398"/>
                  </a:lnTo>
                  <a:lnTo>
                    <a:pt x="1" y="524"/>
                  </a:lnTo>
                  <a:lnTo>
                    <a:pt x="85" y="629"/>
                  </a:lnTo>
                  <a:lnTo>
                    <a:pt x="210" y="712"/>
                  </a:lnTo>
                  <a:lnTo>
                    <a:pt x="378" y="691"/>
                  </a:lnTo>
                  <a:lnTo>
                    <a:pt x="461" y="733"/>
                  </a:lnTo>
                  <a:lnTo>
                    <a:pt x="503" y="691"/>
                  </a:lnTo>
                  <a:lnTo>
                    <a:pt x="629" y="649"/>
                  </a:lnTo>
                  <a:lnTo>
                    <a:pt x="775" y="545"/>
                  </a:lnTo>
                  <a:lnTo>
                    <a:pt x="838" y="503"/>
                  </a:lnTo>
                  <a:lnTo>
                    <a:pt x="1005" y="524"/>
                  </a:lnTo>
                  <a:lnTo>
                    <a:pt x="1005" y="419"/>
                  </a:lnTo>
                  <a:lnTo>
                    <a:pt x="984" y="315"/>
                  </a:lnTo>
                  <a:lnTo>
                    <a:pt x="1110" y="168"/>
                  </a:lnTo>
                  <a:lnTo>
                    <a:pt x="1235" y="85"/>
                  </a:lnTo>
                  <a:lnTo>
                    <a:pt x="1298" y="22"/>
                  </a:lnTo>
                  <a:lnTo>
                    <a:pt x="125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3" name="Google Shape;9323;p65"/>
            <p:cNvSpPr/>
            <p:nvPr/>
          </p:nvSpPr>
          <p:spPr>
            <a:xfrm>
              <a:off x="3982281" y="2887395"/>
              <a:ext cx="42867" cy="36426"/>
            </a:xfrm>
            <a:custGeom>
              <a:avLst/>
              <a:gdLst/>
              <a:ahLst/>
              <a:cxnLst/>
              <a:rect l="l" t="t" r="r" b="b"/>
              <a:pathLst>
                <a:path w="3600" h="3203" extrusionOk="0">
                  <a:moveTo>
                    <a:pt x="3370" y="1"/>
                  </a:moveTo>
                  <a:lnTo>
                    <a:pt x="3139" y="64"/>
                  </a:lnTo>
                  <a:lnTo>
                    <a:pt x="2846" y="43"/>
                  </a:lnTo>
                  <a:lnTo>
                    <a:pt x="2721" y="64"/>
                  </a:lnTo>
                  <a:lnTo>
                    <a:pt x="2574" y="64"/>
                  </a:lnTo>
                  <a:lnTo>
                    <a:pt x="2365" y="147"/>
                  </a:lnTo>
                  <a:lnTo>
                    <a:pt x="2302" y="231"/>
                  </a:lnTo>
                  <a:lnTo>
                    <a:pt x="2135" y="273"/>
                  </a:lnTo>
                  <a:lnTo>
                    <a:pt x="2114" y="336"/>
                  </a:lnTo>
                  <a:lnTo>
                    <a:pt x="1842" y="336"/>
                  </a:lnTo>
                  <a:lnTo>
                    <a:pt x="1675" y="273"/>
                  </a:lnTo>
                  <a:lnTo>
                    <a:pt x="1612" y="231"/>
                  </a:lnTo>
                  <a:lnTo>
                    <a:pt x="1507" y="210"/>
                  </a:lnTo>
                  <a:lnTo>
                    <a:pt x="1194" y="231"/>
                  </a:lnTo>
                  <a:lnTo>
                    <a:pt x="1110" y="273"/>
                  </a:lnTo>
                  <a:lnTo>
                    <a:pt x="1068" y="273"/>
                  </a:lnTo>
                  <a:lnTo>
                    <a:pt x="775" y="419"/>
                  </a:lnTo>
                  <a:lnTo>
                    <a:pt x="670" y="377"/>
                  </a:lnTo>
                  <a:lnTo>
                    <a:pt x="524" y="336"/>
                  </a:lnTo>
                  <a:lnTo>
                    <a:pt x="461" y="419"/>
                  </a:lnTo>
                  <a:lnTo>
                    <a:pt x="461" y="649"/>
                  </a:lnTo>
                  <a:lnTo>
                    <a:pt x="377" y="670"/>
                  </a:lnTo>
                  <a:lnTo>
                    <a:pt x="419" y="796"/>
                  </a:lnTo>
                  <a:lnTo>
                    <a:pt x="315" y="859"/>
                  </a:lnTo>
                  <a:lnTo>
                    <a:pt x="168" y="880"/>
                  </a:lnTo>
                  <a:lnTo>
                    <a:pt x="64" y="859"/>
                  </a:lnTo>
                  <a:lnTo>
                    <a:pt x="1" y="901"/>
                  </a:lnTo>
                  <a:lnTo>
                    <a:pt x="22" y="1068"/>
                  </a:lnTo>
                  <a:lnTo>
                    <a:pt x="105" y="1277"/>
                  </a:lnTo>
                  <a:lnTo>
                    <a:pt x="147" y="1403"/>
                  </a:lnTo>
                  <a:lnTo>
                    <a:pt x="126" y="1528"/>
                  </a:lnTo>
                  <a:lnTo>
                    <a:pt x="105" y="1779"/>
                  </a:lnTo>
                  <a:lnTo>
                    <a:pt x="336" y="1779"/>
                  </a:lnTo>
                  <a:lnTo>
                    <a:pt x="377" y="1905"/>
                  </a:lnTo>
                  <a:lnTo>
                    <a:pt x="482" y="1947"/>
                  </a:lnTo>
                  <a:lnTo>
                    <a:pt x="482" y="2114"/>
                  </a:lnTo>
                  <a:lnTo>
                    <a:pt x="545" y="2198"/>
                  </a:lnTo>
                  <a:lnTo>
                    <a:pt x="461" y="2219"/>
                  </a:lnTo>
                  <a:lnTo>
                    <a:pt x="419" y="2219"/>
                  </a:lnTo>
                  <a:lnTo>
                    <a:pt x="315" y="2302"/>
                  </a:lnTo>
                  <a:lnTo>
                    <a:pt x="252" y="2449"/>
                  </a:lnTo>
                  <a:lnTo>
                    <a:pt x="168" y="2574"/>
                  </a:lnTo>
                  <a:lnTo>
                    <a:pt x="147" y="2574"/>
                  </a:lnTo>
                  <a:lnTo>
                    <a:pt x="168" y="2616"/>
                  </a:lnTo>
                  <a:lnTo>
                    <a:pt x="252" y="2679"/>
                  </a:lnTo>
                  <a:lnTo>
                    <a:pt x="273" y="2888"/>
                  </a:lnTo>
                  <a:lnTo>
                    <a:pt x="252" y="2993"/>
                  </a:lnTo>
                  <a:lnTo>
                    <a:pt x="315" y="2993"/>
                  </a:lnTo>
                  <a:lnTo>
                    <a:pt x="482" y="3077"/>
                  </a:lnTo>
                  <a:lnTo>
                    <a:pt x="629" y="3181"/>
                  </a:lnTo>
                  <a:lnTo>
                    <a:pt x="649" y="3181"/>
                  </a:lnTo>
                  <a:lnTo>
                    <a:pt x="733" y="3202"/>
                  </a:lnTo>
                  <a:lnTo>
                    <a:pt x="1884" y="2512"/>
                  </a:lnTo>
                  <a:lnTo>
                    <a:pt x="2888" y="1779"/>
                  </a:lnTo>
                  <a:lnTo>
                    <a:pt x="2951" y="1696"/>
                  </a:lnTo>
                  <a:lnTo>
                    <a:pt x="3035" y="1570"/>
                  </a:lnTo>
                  <a:lnTo>
                    <a:pt x="3056" y="1403"/>
                  </a:lnTo>
                  <a:lnTo>
                    <a:pt x="2993" y="1298"/>
                  </a:lnTo>
                  <a:lnTo>
                    <a:pt x="3098" y="1089"/>
                  </a:lnTo>
                  <a:lnTo>
                    <a:pt x="3098" y="901"/>
                  </a:lnTo>
                  <a:lnTo>
                    <a:pt x="2993" y="691"/>
                  </a:lnTo>
                  <a:lnTo>
                    <a:pt x="2993" y="524"/>
                  </a:lnTo>
                  <a:lnTo>
                    <a:pt x="3098" y="336"/>
                  </a:lnTo>
                  <a:lnTo>
                    <a:pt x="3349" y="273"/>
                  </a:lnTo>
                  <a:lnTo>
                    <a:pt x="3474" y="168"/>
                  </a:lnTo>
                  <a:lnTo>
                    <a:pt x="3516" y="168"/>
                  </a:lnTo>
                  <a:lnTo>
                    <a:pt x="3600" y="43"/>
                  </a:lnTo>
                  <a:lnTo>
                    <a:pt x="3579" y="22"/>
                  </a:lnTo>
                  <a:lnTo>
                    <a:pt x="351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4" name="Google Shape;9324;p65"/>
            <p:cNvSpPr/>
            <p:nvPr/>
          </p:nvSpPr>
          <p:spPr>
            <a:xfrm>
              <a:off x="3973565" y="2916668"/>
              <a:ext cx="10479" cy="29045"/>
            </a:xfrm>
            <a:custGeom>
              <a:avLst/>
              <a:gdLst/>
              <a:ahLst/>
              <a:cxnLst/>
              <a:rect l="l" t="t" r="r" b="b"/>
              <a:pathLst>
                <a:path w="880" h="2554" extrusionOk="0">
                  <a:moveTo>
                    <a:pt x="837" y="0"/>
                  </a:moveTo>
                  <a:lnTo>
                    <a:pt x="754" y="105"/>
                  </a:lnTo>
                  <a:lnTo>
                    <a:pt x="565" y="147"/>
                  </a:lnTo>
                  <a:lnTo>
                    <a:pt x="524" y="105"/>
                  </a:lnTo>
                  <a:lnTo>
                    <a:pt x="377" y="252"/>
                  </a:lnTo>
                  <a:lnTo>
                    <a:pt x="335" y="670"/>
                  </a:lnTo>
                  <a:lnTo>
                    <a:pt x="168" y="1005"/>
                  </a:lnTo>
                  <a:lnTo>
                    <a:pt x="1" y="1235"/>
                  </a:lnTo>
                  <a:lnTo>
                    <a:pt x="63" y="1256"/>
                  </a:lnTo>
                  <a:lnTo>
                    <a:pt x="168" y="1444"/>
                  </a:lnTo>
                  <a:lnTo>
                    <a:pt x="231" y="1653"/>
                  </a:lnTo>
                  <a:lnTo>
                    <a:pt x="377" y="1884"/>
                  </a:lnTo>
                  <a:lnTo>
                    <a:pt x="524" y="2197"/>
                  </a:lnTo>
                  <a:lnTo>
                    <a:pt x="461" y="2344"/>
                  </a:lnTo>
                  <a:lnTo>
                    <a:pt x="545" y="2553"/>
                  </a:lnTo>
                  <a:lnTo>
                    <a:pt x="628" y="2448"/>
                  </a:lnTo>
                  <a:lnTo>
                    <a:pt x="628" y="2407"/>
                  </a:lnTo>
                  <a:lnTo>
                    <a:pt x="628" y="2344"/>
                  </a:lnTo>
                  <a:lnTo>
                    <a:pt x="670" y="2281"/>
                  </a:lnTo>
                  <a:lnTo>
                    <a:pt x="670" y="2156"/>
                  </a:lnTo>
                  <a:lnTo>
                    <a:pt x="733" y="1988"/>
                  </a:lnTo>
                  <a:lnTo>
                    <a:pt x="691" y="1842"/>
                  </a:lnTo>
                  <a:lnTo>
                    <a:pt x="754" y="1821"/>
                  </a:lnTo>
                  <a:lnTo>
                    <a:pt x="754" y="1674"/>
                  </a:lnTo>
                  <a:lnTo>
                    <a:pt x="775" y="1549"/>
                  </a:lnTo>
                  <a:lnTo>
                    <a:pt x="775" y="1465"/>
                  </a:lnTo>
                  <a:lnTo>
                    <a:pt x="775" y="1214"/>
                  </a:lnTo>
                  <a:lnTo>
                    <a:pt x="754" y="1235"/>
                  </a:lnTo>
                  <a:lnTo>
                    <a:pt x="670" y="1235"/>
                  </a:lnTo>
                  <a:lnTo>
                    <a:pt x="565" y="1298"/>
                  </a:lnTo>
                  <a:lnTo>
                    <a:pt x="524" y="1235"/>
                  </a:lnTo>
                  <a:lnTo>
                    <a:pt x="545" y="1047"/>
                  </a:lnTo>
                  <a:lnTo>
                    <a:pt x="545" y="796"/>
                  </a:lnTo>
                  <a:lnTo>
                    <a:pt x="524" y="712"/>
                  </a:lnTo>
                  <a:lnTo>
                    <a:pt x="545" y="565"/>
                  </a:lnTo>
                  <a:lnTo>
                    <a:pt x="670" y="565"/>
                  </a:lnTo>
                  <a:lnTo>
                    <a:pt x="691" y="670"/>
                  </a:lnTo>
                  <a:lnTo>
                    <a:pt x="754" y="670"/>
                  </a:lnTo>
                  <a:lnTo>
                    <a:pt x="837" y="607"/>
                  </a:lnTo>
                  <a:lnTo>
                    <a:pt x="837" y="524"/>
                  </a:lnTo>
                  <a:lnTo>
                    <a:pt x="796" y="482"/>
                  </a:lnTo>
                  <a:lnTo>
                    <a:pt x="775" y="377"/>
                  </a:lnTo>
                  <a:lnTo>
                    <a:pt x="837" y="210"/>
                  </a:lnTo>
                  <a:lnTo>
                    <a:pt x="858" y="63"/>
                  </a:lnTo>
                  <a:lnTo>
                    <a:pt x="87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5" name="Google Shape;9325;p65"/>
            <p:cNvSpPr/>
            <p:nvPr/>
          </p:nvSpPr>
          <p:spPr>
            <a:xfrm>
              <a:off x="3982781" y="2916668"/>
              <a:ext cx="2751" cy="5959"/>
            </a:xfrm>
            <a:custGeom>
              <a:avLst/>
              <a:gdLst/>
              <a:ahLst/>
              <a:cxnLst/>
              <a:rect l="l" t="t" r="r" b="b"/>
              <a:pathLst>
                <a:path w="231" h="524" extrusionOk="0">
                  <a:moveTo>
                    <a:pt x="105" y="0"/>
                  </a:moveTo>
                  <a:lnTo>
                    <a:pt x="84" y="63"/>
                  </a:lnTo>
                  <a:lnTo>
                    <a:pt x="63" y="210"/>
                  </a:lnTo>
                  <a:lnTo>
                    <a:pt x="1" y="377"/>
                  </a:lnTo>
                  <a:lnTo>
                    <a:pt x="22" y="482"/>
                  </a:lnTo>
                  <a:lnTo>
                    <a:pt x="63" y="524"/>
                  </a:lnTo>
                  <a:lnTo>
                    <a:pt x="84" y="524"/>
                  </a:lnTo>
                  <a:lnTo>
                    <a:pt x="126" y="482"/>
                  </a:lnTo>
                  <a:lnTo>
                    <a:pt x="210" y="419"/>
                  </a:lnTo>
                  <a:lnTo>
                    <a:pt x="231" y="314"/>
                  </a:lnTo>
                  <a:lnTo>
                    <a:pt x="210" y="105"/>
                  </a:lnTo>
                  <a:lnTo>
                    <a:pt x="126" y="42"/>
                  </a:lnTo>
                  <a:lnTo>
                    <a:pt x="10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6" name="Google Shape;9326;p65"/>
            <p:cNvSpPr/>
            <p:nvPr/>
          </p:nvSpPr>
          <p:spPr>
            <a:xfrm>
              <a:off x="3979792" y="2923093"/>
              <a:ext cx="3751" cy="8336"/>
            </a:xfrm>
            <a:custGeom>
              <a:avLst/>
              <a:gdLst/>
              <a:ahLst/>
              <a:cxnLst/>
              <a:rect l="l" t="t" r="r" b="b"/>
              <a:pathLst>
                <a:path w="315" h="733" extrusionOk="0">
                  <a:moveTo>
                    <a:pt x="22" y="0"/>
                  </a:moveTo>
                  <a:lnTo>
                    <a:pt x="1" y="147"/>
                  </a:lnTo>
                  <a:lnTo>
                    <a:pt x="22" y="231"/>
                  </a:lnTo>
                  <a:lnTo>
                    <a:pt x="22" y="482"/>
                  </a:lnTo>
                  <a:lnTo>
                    <a:pt x="1" y="670"/>
                  </a:lnTo>
                  <a:lnTo>
                    <a:pt x="42" y="733"/>
                  </a:lnTo>
                  <a:lnTo>
                    <a:pt x="147" y="670"/>
                  </a:lnTo>
                  <a:lnTo>
                    <a:pt x="231" y="670"/>
                  </a:lnTo>
                  <a:lnTo>
                    <a:pt x="252" y="649"/>
                  </a:lnTo>
                  <a:lnTo>
                    <a:pt x="273" y="440"/>
                  </a:lnTo>
                  <a:lnTo>
                    <a:pt x="273" y="356"/>
                  </a:lnTo>
                  <a:lnTo>
                    <a:pt x="314" y="210"/>
                  </a:lnTo>
                  <a:lnTo>
                    <a:pt x="314" y="147"/>
                  </a:lnTo>
                  <a:lnTo>
                    <a:pt x="314" y="63"/>
                  </a:lnTo>
                  <a:lnTo>
                    <a:pt x="314" y="42"/>
                  </a:lnTo>
                  <a:lnTo>
                    <a:pt x="231" y="105"/>
                  </a:lnTo>
                  <a:lnTo>
                    <a:pt x="168" y="105"/>
                  </a:lnTo>
                  <a:lnTo>
                    <a:pt x="1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7" name="Google Shape;9327;p65"/>
            <p:cNvSpPr/>
            <p:nvPr/>
          </p:nvSpPr>
          <p:spPr>
            <a:xfrm>
              <a:off x="3979792" y="2907627"/>
              <a:ext cx="8978" cy="10713"/>
            </a:xfrm>
            <a:custGeom>
              <a:avLst/>
              <a:gdLst/>
              <a:ahLst/>
              <a:cxnLst/>
              <a:rect l="l" t="t" r="r" b="b"/>
              <a:pathLst>
                <a:path w="754" h="942" extrusionOk="0">
                  <a:moveTo>
                    <a:pt x="314" y="0"/>
                  </a:moveTo>
                  <a:lnTo>
                    <a:pt x="314" y="21"/>
                  </a:lnTo>
                  <a:lnTo>
                    <a:pt x="231" y="21"/>
                  </a:lnTo>
                  <a:lnTo>
                    <a:pt x="210" y="440"/>
                  </a:lnTo>
                  <a:lnTo>
                    <a:pt x="105" y="586"/>
                  </a:lnTo>
                  <a:lnTo>
                    <a:pt x="1" y="733"/>
                  </a:lnTo>
                  <a:lnTo>
                    <a:pt x="1" y="879"/>
                  </a:lnTo>
                  <a:lnTo>
                    <a:pt x="1" y="900"/>
                  </a:lnTo>
                  <a:lnTo>
                    <a:pt x="42" y="942"/>
                  </a:lnTo>
                  <a:lnTo>
                    <a:pt x="231" y="900"/>
                  </a:lnTo>
                  <a:lnTo>
                    <a:pt x="314" y="795"/>
                  </a:lnTo>
                  <a:lnTo>
                    <a:pt x="377" y="795"/>
                  </a:lnTo>
                  <a:lnTo>
                    <a:pt x="461" y="670"/>
                  </a:lnTo>
                  <a:lnTo>
                    <a:pt x="524" y="523"/>
                  </a:lnTo>
                  <a:lnTo>
                    <a:pt x="628" y="440"/>
                  </a:lnTo>
                  <a:lnTo>
                    <a:pt x="670" y="440"/>
                  </a:lnTo>
                  <a:lnTo>
                    <a:pt x="754" y="419"/>
                  </a:lnTo>
                  <a:lnTo>
                    <a:pt x="691" y="335"/>
                  </a:lnTo>
                  <a:lnTo>
                    <a:pt x="691" y="168"/>
                  </a:lnTo>
                  <a:lnTo>
                    <a:pt x="586" y="126"/>
                  </a:lnTo>
                  <a:lnTo>
                    <a:pt x="54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8" name="Google Shape;9328;p65"/>
            <p:cNvSpPr/>
            <p:nvPr/>
          </p:nvSpPr>
          <p:spPr>
            <a:xfrm>
              <a:off x="3980292" y="2915952"/>
              <a:ext cx="27661" cy="32616"/>
            </a:xfrm>
            <a:custGeom>
              <a:avLst/>
              <a:gdLst/>
              <a:ahLst/>
              <a:cxnLst/>
              <a:rect l="l" t="t" r="r" b="b"/>
              <a:pathLst>
                <a:path w="2323" h="2868" extrusionOk="0">
                  <a:moveTo>
                    <a:pt x="2051" y="1"/>
                  </a:moveTo>
                  <a:lnTo>
                    <a:pt x="900" y="691"/>
                  </a:lnTo>
                  <a:lnTo>
                    <a:pt x="816" y="670"/>
                  </a:lnTo>
                  <a:lnTo>
                    <a:pt x="796" y="670"/>
                  </a:lnTo>
                  <a:lnTo>
                    <a:pt x="649" y="566"/>
                  </a:lnTo>
                  <a:lnTo>
                    <a:pt x="482" y="482"/>
                  </a:lnTo>
                  <a:lnTo>
                    <a:pt x="419" y="482"/>
                  </a:lnTo>
                  <a:lnTo>
                    <a:pt x="335" y="545"/>
                  </a:lnTo>
                  <a:lnTo>
                    <a:pt x="293" y="587"/>
                  </a:lnTo>
                  <a:lnTo>
                    <a:pt x="272" y="587"/>
                  </a:lnTo>
                  <a:lnTo>
                    <a:pt x="272" y="670"/>
                  </a:lnTo>
                  <a:lnTo>
                    <a:pt x="272" y="691"/>
                  </a:lnTo>
                  <a:lnTo>
                    <a:pt x="272" y="775"/>
                  </a:lnTo>
                  <a:lnTo>
                    <a:pt x="272" y="838"/>
                  </a:lnTo>
                  <a:lnTo>
                    <a:pt x="231" y="984"/>
                  </a:lnTo>
                  <a:lnTo>
                    <a:pt x="231" y="1068"/>
                  </a:lnTo>
                  <a:lnTo>
                    <a:pt x="210" y="1528"/>
                  </a:lnTo>
                  <a:lnTo>
                    <a:pt x="210" y="1612"/>
                  </a:lnTo>
                  <a:lnTo>
                    <a:pt x="189" y="1737"/>
                  </a:lnTo>
                  <a:lnTo>
                    <a:pt x="189" y="1884"/>
                  </a:lnTo>
                  <a:lnTo>
                    <a:pt x="126" y="1905"/>
                  </a:lnTo>
                  <a:lnTo>
                    <a:pt x="168" y="2051"/>
                  </a:lnTo>
                  <a:lnTo>
                    <a:pt x="105" y="2219"/>
                  </a:lnTo>
                  <a:lnTo>
                    <a:pt x="105" y="2344"/>
                  </a:lnTo>
                  <a:lnTo>
                    <a:pt x="63" y="2407"/>
                  </a:lnTo>
                  <a:lnTo>
                    <a:pt x="63" y="2470"/>
                  </a:lnTo>
                  <a:lnTo>
                    <a:pt x="63" y="2553"/>
                  </a:lnTo>
                  <a:lnTo>
                    <a:pt x="0" y="2679"/>
                  </a:lnTo>
                  <a:lnTo>
                    <a:pt x="0" y="2721"/>
                  </a:lnTo>
                  <a:lnTo>
                    <a:pt x="189" y="2721"/>
                  </a:lnTo>
                  <a:lnTo>
                    <a:pt x="754" y="2867"/>
                  </a:lnTo>
                  <a:lnTo>
                    <a:pt x="1172" y="2449"/>
                  </a:lnTo>
                  <a:lnTo>
                    <a:pt x="1633" y="2407"/>
                  </a:lnTo>
                  <a:lnTo>
                    <a:pt x="1653" y="2219"/>
                  </a:lnTo>
                  <a:lnTo>
                    <a:pt x="1884" y="1926"/>
                  </a:lnTo>
                  <a:lnTo>
                    <a:pt x="1235" y="1214"/>
                  </a:lnTo>
                  <a:lnTo>
                    <a:pt x="2093" y="963"/>
                  </a:lnTo>
                  <a:lnTo>
                    <a:pt x="2302" y="754"/>
                  </a:lnTo>
                  <a:lnTo>
                    <a:pt x="2323" y="754"/>
                  </a:lnTo>
                  <a:lnTo>
                    <a:pt x="20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29" name="Google Shape;9329;p65"/>
            <p:cNvSpPr/>
            <p:nvPr/>
          </p:nvSpPr>
          <p:spPr>
            <a:xfrm>
              <a:off x="3979792" y="2924515"/>
              <a:ext cx="142521" cy="114714"/>
            </a:xfrm>
            <a:custGeom>
              <a:avLst/>
              <a:gdLst/>
              <a:ahLst/>
              <a:cxnLst/>
              <a:rect l="l" t="t" r="r" b="b"/>
              <a:pathLst>
                <a:path w="11969" h="10087" extrusionOk="0">
                  <a:moveTo>
                    <a:pt x="2344" y="1"/>
                  </a:moveTo>
                  <a:lnTo>
                    <a:pt x="2135" y="210"/>
                  </a:lnTo>
                  <a:lnTo>
                    <a:pt x="1277" y="461"/>
                  </a:lnTo>
                  <a:lnTo>
                    <a:pt x="1926" y="1173"/>
                  </a:lnTo>
                  <a:lnTo>
                    <a:pt x="1695" y="1466"/>
                  </a:lnTo>
                  <a:lnTo>
                    <a:pt x="1675" y="1654"/>
                  </a:lnTo>
                  <a:lnTo>
                    <a:pt x="1214" y="1696"/>
                  </a:lnTo>
                  <a:lnTo>
                    <a:pt x="796" y="2114"/>
                  </a:lnTo>
                  <a:lnTo>
                    <a:pt x="231" y="1968"/>
                  </a:lnTo>
                  <a:lnTo>
                    <a:pt x="42" y="1968"/>
                  </a:lnTo>
                  <a:lnTo>
                    <a:pt x="42" y="2177"/>
                  </a:lnTo>
                  <a:lnTo>
                    <a:pt x="42" y="2407"/>
                  </a:lnTo>
                  <a:lnTo>
                    <a:pt x="1" y="2595"/>
                  </a:lnTo>
                  <a:lnTo>
                    <a:pt x="1" y="2637"/>
                  </a:lnTo>
                  <a:lnTo>
                    <a:pt x="63" y="2616"/>
                  </a:lnTo>
                  <a:lnTo>
                    <a:pt x="105" y="2637"/>
                  </a:lnTo>
                  <a:lnTo>
                    <a:pt x="168" y="2595"/>
                  </a:lnTo>
                  <a:lnTo>
                    <a:pt x="314" y="2658"/>
                  </a:lnTo>
                  <a:lnTo>
                    <a:pt x="273" y="2700"/>
                  </a:lnTo>
                  <a:lnTo>
                    <a:pt x="524" y="2972"/>
                  </a:lnTo>
                  <a:lnTo>
                    <a:pt x="545" y="3119"/>
                  </a:lnTo>
                  <a:lnTo>
                    <a:pt x="628" y="3139"/>
                  </a:lnTo>
                  <a:lnTo>
                    <a:pt x="628" y="3244"/>
                  </a:lnTo>
                  <a:lnTo>
                    <a:pt x="754" y="3349"/>
                  </a:lnTo>
                  <a:lnTo>
                    <a:pt x="838" y="3370"/>
                  </a:lnTo>
                  <a:lnTo>
                    <a:pt x="984" y="3663"/>
                  </a:lnTo>
                  <a:lnTo>
                    <a:pt x="984" y="3746"/>
                  </a:lnTo>
                  <a:lnTo>
                    <a:pt x="1047" y="3851"/>
                  </a:lnTo>
                  <a:lnTo>
                    <a:pt x="1110" y="3851"/>
                  </a:lnTo>
                  <a:lnTo>
                    <a:pt x="1151" y="3997"/>
                  </a:lnTo>
                  <a:lnTo>
                    <a:pt x="1193" y="4081"/>
                  </a:lnTo>
                  <a:lnTo>
                    <a:pt x="1319" y="4123"/>
                  </a:lnTo>
                  <a:lnTo>
                    <a:pt x="1423" y="4416"/>
                  </a:lnTo>
                  <a:lnTo>
                    <a:pt x="1528" y="4479"/>
                  </a:lnTo>
                  <a:lnTo>
                    <a:pt x="1570" y="4625"/>
                  </a:lnTo>
                  <a:lnTo>
                    <a:pt x="1528" y="4709"/>
                  </a:lnTo>
                  <a:lnTo>
                    <a:pt x="1528" y="4792"/>
                  </a:lnTo>
                  <a:lnTo>
                    <a:pt x="1633" y="4897"/>
                  </a:lnTo>
                  <a:lnTo>
                    <a:pt x="1633" y="4960"/>
                  </a:lnTo>
                  <a:lnTo>
                    <a:pt x="1716" y="5023"/>
                  </a:lnTo>
                  <a:lnTo>
                    <a:pt x="1821" y="4939"/>
                  </a:lnTo>
                  <a:lnTo>
                    <a:pt x="1926" y="5043"/>
                  </a:lnTo>
                  <a:lnTo>
                    <a:pt x="2114" y="5127"/>
                  </a:lnTo>
                  <a:lnTo>
                    <a:pt x="2260" y="5274"/>
                  </a:lnTo>
                  <a:lnTo>
                    <a:pt x="2323" y="5378"/>
                  </a:lnTo>
                  <a:lnTo>
                    <a:pt x="2344" y="5420"/>
                  </a:lnTo>
                  <a:lnTo>
                    <a:pt x="2365" y="5546"/>
                  </a:lnTo>
                  <a:lnTo>
                    <a:pt x="2428" y="5588"/>
                  </a:lnTo>
                  <a:lnTo>
                    <a:pt x="2470" y="5797"/>
                  </a:lnTo>
                  <a:lnTo>
                    <a:pt x="2574" y="5880"/>
                  </a:lnTo>
                  <a:lnTo>
                    <a:pt x="2637" y="6090"/>
                  </a:lnTo>
                  <a:lnTo>
                    <a:pt x="2658" y="6173"/>
                  </a:lnTo>
                  <a:lnTo>
                    <a:pt x="2616" y="6362"/>
                  </a:lnTo>
                  <a:lnTo>
                    <a:pt x="2574" y="6383"/>
                  </a:lnTo>
                  <a:lnTo>
                    <a:pt x="2616" y="6487"/>
                  </a:lnTo>
                  <a:lnTo>
                    <a:pt x="2658" y="6696"/>
                  </a:lnTo>
                  <a:lnTo>
                    <a:pt x="2679" y="6906"/>
                  </a:lnTo>
                  <a:lnTo>
                    <a:pt x="2783" y="7010"/>
                  </a:lnTo>
                  <a:lnTo>
                    <a:pt x="2825" y="7094"/>
                  </a:lnTo>
                  <a:lnTo>
                    <a:pt x="3097" y="7408"/>
                  </a:lnTo>
                  <a:lnTo>
                    <a:pt x="3202" y="7429"/>
                  </a:lnTo>
                  <a:lnTo>
                    <a:pt x="3307" y="7450"/>
                  </a:lnTo>
                  <a:lnTo>
                    <a:pt x="3390" y="7554"/>
                  </a:lnTo>
                  <a:lnTo>
                    <a:pt x="3474" y="7554"/>
                  </a:lnTo>
                  <a:lnTo>
                    <a:pt x="3620" y="7680"/>
                  </a:lnTo>
                  <a:lnTo>
                    <a:pt x="3620" y="7784"/>
                  </a:lnTo>
                  <a:lnTo>
                    <a:pt x="3788" y="7826"/>
                  </a:lnTo>
                  <a:lnTo>
                    <a:pt x="3767" y="7889"/>
                  </a:lnTo>
                  <a:lnTo>
                    <a:pt x="3830" y="7931"/>
                  </a:lnTo>
                  <a:lnTo>
                    <a:pt x="3976" y="8412"/>
                  </a:lnTo>
                  <a:lnTo>
                    <a:pt x="4102" y="8496"/>
                  </a:lnTo>
                  <a:lnTo>
                    <a:pt x="4102" y="8663"/>
                  </a:lnTo>
                  <a:lnTo>
                    <a:pt x="4541" y="9082"/>
                  </a:lnTo>
                  <a:lnTo>
                    <a:pt x="4604" y="9082"/>
                  </a:lnTo>
                  <a:lnTo>
                    <a:pt x="4646" y="9333"/>
                  </a:lnTo>
                  <a:lnTo>
                    <a:pt x="4834" y="9396"/>
                  </a:lnTo>
                  <a:lnTo>
                    <a:pt x="4939" y="9668"/>
                  </a:lnTo>
                  <a:lnTo>
                    <a:pt x="5043" y="9709"/>
                  </a:lnTo>
                  <a:lnTo>
                    <a:pt x="5127" y="9730"/>
                  </a:lnTo>
                  <a:lnTo>
                    <a:pt x="5169" y="9626"/>
                  </a:lnTo>
                  <a:lnTo>
                    <a:pt x="5336" y="9521"/>
                  </a:lnTo>
                  <a:lnTo>
                    <a:pt x="5232" y="9312"/>
                  </a:lnTo>
                  <a:lnTo>
                    <a:pt x="5294" y="9040"/>
                  </a:lnTo>
                  <a:lnTo>
                    <a:pt x="5462" y="8977"/>
                  </a:lnTo>
                  <a:lnTo>
                    <a:pt x="5650" y="9124"/>
                  </a:lnTo>
                  <a:lnTo>
                    <a:pt x="5985" y="9124"/>
                  </a:lnTo>
                  <a:lnTo>
                    <a:pt x="6487" y="9333"/>
                  </a:lnTo>
                  <a:lnTo>
                    <a:pt x="7010" y="9563"/>
                  </a:lnTo>
                  <a:lnTo>
                    <a:pt x="7031" y="10086"/>
                  </a:lnTo>
                  <a:lnTo>
                    <a:pt x="8077" y="8684"/>
                  </a:lnTo>
                  <a:lnTo>
                    <a:pt x="10253" y="8036"/>
                  </a:lnTo>
                  <a:lnTo>
                    <a:pt x="11885" y="7554"/>
                  </a:lnTo>
                  <a:lnTo>
                    <a:pt x="11969" y="6299"/>
                  </a:lnTo>
                  <a:lnTo>
                    <a:pt x="11843" y="5839"/>
                  </a:lnTo>
                  <a:lnTo>
                    <a:pt x="11655" y="5985"/>
                  </a:lnTo>
                  <a:lnTo>
                    <a:pt x="9960" y="5755"/>
                  </a:lnTo>
                  <a:lnTo>
                    <a:pt x="9835" y="5274"/>
                  </a:lnTo>
                  <a:lnTo>
                    <a:pt x="9688" y="5127"/>
                  </a:lnTo>
                  <a:lnTo>
                    <a:pt x="9688" y="4939"/>
                  </a:lnTo>
                  <a:lnTo>
                    <a:pt x="9688" y="4918"/>
                  </a:lnTo>
                  <a:lnTo>
                    <a:pt x="9667" y="4939"/>
                  </a:lnTo>
                  <a:lnTo>
                    <a:pt x="9625" y="4855"/>
                  </a:lnTo>
                  <a:lnTo>
                    <a:pt x="9625" y="4792"/>
                  </a:lnTo>
                  <a:lnTo>
                    <a:pt x="9667" y="4730"/>
                  </a:lnTo>
                  <a:lnTo>
                    <a:pt x="9563" y="4730"/>
                  </a:lnTo>
                  <a:lnTo>
                    <a:pt x="9563" y="4709"/>
                  </a:lnTo>
                  <a:lnTo>
                    <a:pt x="9458" y="4709"/>
                  </a:lnTo>
                  <a:lnTo>
                    <a:pt x="9270" y="4604"/>
                  </a:lnTo>
                  <a:lnTo>
                    <a:pt x="9249" y="4541"/>
                  </a:lnTo>
                  <a:lnTo>
                    <a:pt x="9228" y="4583"/>
                  </a:lnTo>
                  <a:lnTo>
                    <a:pt x="9123" y="4437"/>
                  </a:lnTo>
                  <a:lnTo>
                    <a:pt x="9102" y="4290"/>
                  </a:lnTo>
                  <a:lnTo>
                    <a:pt x="8809" y="3914"/>
                  </a:lnTo>
                  <a:lnTo>
                    <a:pt x="8726" y="3788"/>
                  </a:lnTo>
                  <a:lnTo>
                    <a:pt x="8809" y="3788"/>
                  </a:lnTo>
                  <a:lnTo>
                    <a:pt x="8809" y="3746"/>
                  </a:lnTo>
                  <a:lnTo>
                    <a:pt x="8705" y="3453"/>
                  </a:lnTo>
                  <a:lnTo>
                    <a:pt x="8705" y="3391"/>
                  </a:lnTo>
                  <a:lnTo>
                    <a:pt x="8621" y="3265"/>
                  </a:lnTo>
                  <a:lnTo>
                    <a:pt x="8579" y="3265"/>
                  </a:lnTo>
                  <a:lnTo>
                    <a:pt x="8391" y="3014"/>
                  </a:lnTo>
                  <a:lnTo>
                    <a:pt x="8307" y="3014"/>
                  </a:lnTo>
                  <a:lnTo>
                    <a:pt x="8224" y="2909"/>
                  </a:lnTo>
                  <a:lnTo>
                    <a:pt x="8224" y="2867"/>
                  </a:lnTo>
                  <a:lnTo>
                    <a:pt x="8286" y="2867"/>
                  </a:lnTo>
                  <a:lnTo>
                    <a:pt x="8307" y="2909"/>
                  </a:lnTo>
                  <a:lnTo>
                    <a:pt x="8286" y="2826"/>
                  </a:lnTo>
                  <a:lnTo>
                    <a:pt x="8182" y="2805"/>
                  </a:lnTo>
                  <a:lnTo>
                    <a:pt x="7973" y="2763"/>
                  </a:lnTo>
                  <a:lnTo>
                    <a:pt x="7868" y="2449"/>
                  </a:lnTo>
                  <a:lnTo>
                    <a:pt x="7805" y="2323"/>
                  </a:lnTo>
                  <a:lnTo>
                    <a:pt x="7742" y="2303"/>
                  </a:lnTo>
                  <a:lnTo>
                    <a:pt x="7742" y="2198"/>
                  </a:lnTo>
                  <a:lnTo>
                    <a:pt x="7701" y="2219"/>
                  </a:lnTo>
                  <a:lnTo>
                    <a:pt x="7659" y="2177"/>
                  </a:lnTo>
                  <a:lnTo>
                    <a:pt x="7282" y="2323"/>
                  </a:lnTo>
                  <a:lnTo>
                    <a:pt x="7261" y="2114"/>
                  </a:lnTo>
                  <a:lnTo>
                    <a:pt x="6738" y="1968"/>
                  </a:lnTo>
                  <a:lnTo>
                    <a:pt x="6654" y="1968"/>
                  </a:lnTo>
                  <a:lnTo>
                    <a:pt x="5566" y="1926"/>
                  </a:lnTo>
                  <a:lnTo>
                    <a:pt x="2867" y="43"/>
                  </a:lnTo>
                  <a:lnTo>
                    <a:pt x="234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30" name="Google Shape;9330;p65"/>
            <p:cNvSpPr/>
            <p:nvPr/>
          </p:nvSpPr>
          <p:spPr>
            <a:xfrm>
              <a:off x="4089663" y="2967116"/>
              <a:ext cx="5251" cy="10952"/>
            </a:xfrm>
            <a:custGeom>
              <a:avLst/>
              <a:gdLst/>
              <a:ahLst/>
              <a:cxnLst/>
              <a:rect l="l" t="t" r="r" b="b"/>
              <a:pathLst>
                <a:path w="441" h="963" extrusionOk="0">
                  <a:moveTo>
                    <a:pt x="147" y="0"/>
                  </a:moveTo>
                  <a:lnTo>
                    <a:pt x="147" y="42"/>
                  </a:lnTo>
                  <a:lnTo>
                    <a:pt x="106" y="42"/>
                  </a:lnTo>
                  <a:lnTo>
                    <a:pt x="106" y="105"/>
                  </a:lnTo>
                  <a:lnTo>
                    <a:pt x="43" y="126"/>
                  </a:lnTo>
                  <a:lnTo>
                    <a:pt x="85" y="209"/>
                  </a:lnTo>
                  <a:lnTo>
                    <a:pt x="43" y="209"/>
                  </a:lnTo>
                  <a:lnTo>
                    <a:pt x="85" y="377"/>
                  </a:lnTo>
                  <a:lnTo>
                    <a:pt x="43" y="356"/>
                  </a:lnTo>
                  <a:lnTo>
                    <a:pt x="1" y="356"/>
                  </a:lnTo>
                  <a:lnTo>
                    <a:pt x="1" y="544"/>
                  </a:lnTo>
                  <a:lnTo>
                    <a:pt x="22" y="628"/>
                  </a:lnTo>
                  <a:lnTo>
                    <a:pt x="43" y="670"/>
                  </a:lnTo>
                  <a:lnTo>
                    <a:pt x="43" y="795"/>
                  </a:lnTo>
                  <a:lnTo>
                    <a:pt x="22" y="795"/>
                  </a:lnTo>
                  <a:lnTo>
                    <a:pt x="43" y="858"/>
                  </a:lnTo>
                  <a:lnTo>
                    <a:pt x="231" y="963"/>
                  </a:lnTo>
                  <a:lnTo>
                    <a:pt x="336" y="963"/>
                  </a:lnTo>
                  <a:lnTo>
                    <a:pt x="398" y="942"/>
                  </a:lnTo>
                  <a:lnTo>
                    <a:pt x="440" y="670"/>
                  </a:lnTo>
                  <a:lnTo>
                    <a:pt x="398" y="544"/>
                  </a:lnTo>
                  <a:lnTo>
                    <a:pt x="336" y="544"/>
                  </a:lnTo>
                  <a:lnTo>
                    <a:pt x="315" y="356"/>
                  </a:lnTo>
                  <a:lnTo>
                    <a:pt x="336" y="356"/>
                  </a:lnTo>
                  <a:lnTo>
                    <a:pt x="398" y="168"/>
                  </a:lnTo>
                  <a:lnTo>
                    <a:pt x="357" y="126"/>
                  </a:lnTo>
                  <a:lnTo>
                    <a:pt x="315" y="126"/>
                  </a:lnTo>
                  <a:lnTo>
                    <a:pt x="315" y="63"/>
                  </a:lnTo>
                  <a:lnTo>
                    <a:pt x="21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1" name="Google Shape;9331;p65"/>
            <p:cNvSpPr/>
            <p:nvPr/>
          </p:nvSpPr>
          <p:spPr>
            <a:xfrm>
              <a:off x="4095152" y="2967833"/>
              <a:ext cx="32900" cy="24758"/>
            </a:xfrm>
            <a:custGeom>
              <a:avLst/>
              <a:gdLst/>
              <a:ahLst/>
              <a:cxnLst/>
              <a:rect l="l" t="t" r="r" b="b"/>
              <a:pathLst>
                <a:path w="2763" h="2177" extrusionOk="0">
                  <a:moveTo>
                    <a:pt x="2490" y="0"/>
                  </a:moveTo>
                  <a:lnTo>
                    <a:pt x="2490" y="84"/>
                  </a:lnTo>
                  <a:lnTo>
                    <a:pt x="2469" y="146"/>
                  </a:lnTo>
                  <a:lnTo>
                    <a:pt x="2093" y="356"/>
                  </a:lnTo>
                  <a:lnTo>
                    <a:pt x="2093" y="502"/>
                  </a:lnTo>
                  <a:lnTo>
                    <a:pt x="1779" y="795"/>
                  </a:lnTo>
                  <a:lnTo>
                    <a:pt x="1737" y="879"/>
                  </a:lnTo>
                  <a:lnTo>
                    <a:pt x="1779" y="900"/>
                  </a:lnTo>
                  <a:lnTo>
                    <a:pt x="1821" y="983"/>
                  </a:lnTo>
                  <a:lnTo>
                    <a:pt x="1653" y="1130"/>
                  </a:lnTo>
                  <a:lnTo>
                    <a:pt x="1611" y="1046"/>
                  </a:lnTo>
                  <a:lnTo>
                    <a:pt x="1549" y="1088"/>
                  </a:lnTo>
                  <a:lnTo>
                    <a:pt x="1465" y="1088"/>
                  </a:lnTo>
                  <a:lnTo>
                    <a:pt x="1507" y="1193"/>
                  </a:lnTo>
                  <a:lnTo>
                    <a:pt x="1444" y="1193"/>
                  </a:lnTo>
                  <a:lnTo>
                    <a:pt x="1423" y="1234"/>
                  </a:lnTo>
                  <a:lnTo>
                    <a:pt x="1256" y="1255"/>
                  </a:lnTo>
                  <a:lnTo>
                    <a:pt x="1130" y="1297"/>
                  </a:lnTo>
                  <a:lnTo>
                    <a:pt x="1088" y="1214"/>
                  </a:lnTo>
                  <a:lnTo>
                    <a:pt x="837" y="1214"/>
                  </a:lnTo>
                  <a:lnTo>
                    <a:pt x="628" y="1151"/>
                  </a:lnTo>
                  <a:lnTo>
                    <a:pt x="398" y="1339"/>
                  </a:lnTo>
                  <a:lnTo>
                    <a:pt x="314" y="1318"/>
                  </a:lnTo>
                  <a:lnTo>
                    <a:pt x="251" y="1318"/>
                  </a:lnTo>
                  <a:lnTo>
                    <a:pt x="147" y="1360"/>
                  </a:lnTo>
                  <a:lnTo>
                    <a:pt x="105" y="1109"/>
                  </a:lnTo>
                  <a:lnTo>
                    <a:pt x="63" y="1151"/>
                  </a:lnTo>
                  <a:lnTo>
                    <a:pt x="0" y="1130"/>
                  </a:lnTo>
                  <a:lnTo>
                    <a:pt x="0" y="1318"/>
                  </a:lnTo>
                  <a:lnTo>
                    <a:pt x="147" y="1465"/>
                  </a:lnTo>
                  <a:lnTo>
                    <a:pt x="272" y="1946"/>
                  </a:lnTo>
                  <a:lnTo>
                    <a:pt x="1967" y="2176"/>
                  </a:lnTo>
                  <a:lnTo>
                    <a:pt x="2155" y="2030"/>
                  </a:lnTo>
                  <a:lnTo>
                    <a:pt x="2658" y="502"/>
                  </a:lnTo>
                  <a:lnTo>
                    <a:pt x="2762" y="481"/>
                  </a:lnTo>
                  <a:lnTo>
                    <a:pt x="2762" y="314"/>
                  </a:lnTo>
                  <a:lnTo>
                    <a:pt x="2720" y="251"/>
                  </a:lnTo>
                  <a:lnTo>
                    <a:pt x="2678" y="272"/>
                  </a:lnTo>
                  <a:lnTo>
                    <a:pt x="2658" y="251"/>
                  </a:lnTo>
                  <a:lnTo>
                    <a:pt x="2595" y="209"/>
                  </a:lnTo>
                  <a:lnTo>
                    <a:pt x="2574" y="42"/>
                  </a:lnTo>
                  <a:lnTo>
                    <a:pt x="249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2" name="Google Shape;9332;p65"/>
            <p:cNvSpPr/>
            <p:nvPr/>
          </p:nvSpPr>
          <p:spPr>
            <a:xfrm>
              <a:off x="4101380" y="2973303"/>
              <a:ext cx="51583" cy="60684"/>
            </a:xfrm>
            <a:custGeom>
              <a:avLst/>
              <a:gdLst/>
              <a:ahLst/>
              <a:cxnLst/>
              <a:rect l="l" t="t" r="r" b="b"/>
              <a:pathLst>
                <a:path w="4332" h="5336" extrusionOk="0">
                  <a:moveTo>
                    <a:pt x="2239" y="0"/>
                  </a:moveTo>
                  <a:lnTo>
                    <a:pt x="2135" y="21"/>
                  </a:lnTo>
                  <a:lnTo>
                    <a:pt x="1632" y="1549"/>
                  </a:lnTo>
                  <a:lnTo>
                    <a:pt x="1758" y="2009"/>
                  </a:lnTo>
                  <a:lnTo>
                    <a:pt x="1674" y="3264"/>
                  </a:lnTo>
                  <a:lnTo>
                    <a:pt x="42" y="3746"/>
                  </a:lnTo>
                  <a:lnTo>
                    <a:pt x="0" y="4018"/>
                  </a:lnTo>
                  <a:lnTo>
                    <a:pt x="523" y="4708"/>
                  </a:lnTo>
                  <a:lnTo>
                    <a:pt x="461" y="4938"/>
                  </a:lnTo>
                  <a:lnTo>
                    <a:pt x="795" y="5336"/>
                  </a:lnTo>
                  <a:lnTo>
                    <a:pt x="879" y="5315"/>
                  </a:lnTo>
                  <a:lnTo>
                    <a:pt x="900" y="5336"/>
                  </a:lnTo>
                  <a:lnTo>
                    <a:pt x="1005" y="5336"/>
                  </a:lnTo>
                  <a:lnTo>
                    <a:pt x="1088" y="5231"/>
                  </a:lnTo>
                  <a:lnTo>
                    <a:pt x="1214" y="5231"/>
                  </a:lnTo>
                  <a:lnTo>
                    <a:pt x="1423" y="5127"/>
                  </a:lnTo>
                  <a:lnTo>
                    <a:pt x="1528" y="5127"/>
                  </a:lnTo>
                  <a:lnTo>
                    <a:pt x="1632" y="5106"/>
                  </a:lnTo>
                  <a:lnTo>
                    <a:pt x="1716" y="5147"/>
                  </a:lnTo>
                  <a:lnTo>
                    <a:pt x="1779" y="5147"/>
                  </a:lnTo>
                  <a:lnTo>
                    <a:pt x="1925" y="4938"/>
                  </a:lnTo>
                  <a:lnTo>
                    <a:pt x="1925" y="4917"/>
                  </a:lnTo>
                  <a:lnTo>
                    <a:pt x="1946" y="4917"/>
                  </a:lnTo>
                  <a:lnTo>
                    <a:pt x="1946" y="4834"/>
                  </a:lnTo>
                  <a:lnTo>
                    <a:pt x="1883" y="4813"/>
                  </a:lnTo>
                  <a:lnTo>
                    <a:pt x="1925" y="4750"/>
                  </a:lnTo>
                  <a:lnTo>
                    <a:pt x="1883" y="4687"/>
                  </a:lnTo>
                  <a:lnTo>
                    <a:pt x="1967" y="4603"/>
                  </a:lnTo>
                  <a:lnTo>
                    <a:pt x="2030" y="4541"/>
                  </a:lnTo>
                  <a:lnTo>
                    <a:pt x="2239" y="4541"/>
                  </a:lnTo>
                  <a:lnTo>
                    <a:pt x="2365" y="4520"/>
                  </a:lnTo>
                  <a:lnTo>
                    <a:pt x="2448" y="4583"/>
                  </a:lnTo>
                  <a:lnTo>
                    <a:pt x="2553" y="4436"/>
                  </a:lnTo>
                  <a:lnTo>
                    <a:pt x="2595" y="4415"/>
                  </a:lnTo>
                  <a:lnTo>
                    <a:pt x="2595" y="4227"/>
                  </a:lnTo>
                  <a:lnTo>
                    <a:pt x="2804" y="3976"/>
                  </a:lnTo>
                  <a:lnTo>
                    <a:pt x="2930" y="3955"/>
                  </a:lnTo>
                  <a:lnTo>
                    <a:pt x="3013" y="3976"/>
                  </a:lnTo>
                  <a:lnTo>
                    <a:pt x="3076" y="3913"/>
                  </a:lnTo>
                  <a:lnTo>
                    <a:pt x="3348" y="3913"/>
                  </a:lnTo>
                  <a:lnTo>
                    <a:pt x="3390" y="3850"/>
                  </a:lnTo>
                  <a:lnTo>
                    <a:pt x="3327" y="3808"/>
                  </a:lnTo>
                  <a:lnTo>
                    <a:pt x="3285" y="3599"/>
                  </a:lnTo>
                  <a:lnTo>
                    <a:pt x="3306" y="3599"/>
                  </a:lnTo>
                  <a:lnTo>
                    <a:pt x="3244" y="3494"/>
                  </a:lnTo>
                  <a:lnTo>
                    <a:pt x="3223" y="3474"/>
                  </a:lnTo>
                  <a:lnTo>
                    <a:pt x="3244" y="3390"/>
                  </a:lnTo>
                  <a:lnTo>
                    <a:pt x="3244" y="3285"/>
                  </a:lnTo>
                  <a:lnTo>
                    <a:pt x="3348" y="3118"/>
                  </a:lnTo>
                  <a:lnTo>
                    <a:pt x="3432" y="3076"/>
                  </a:lnTo>
                  <a:lnTo>
                    <a:pt x="3390" y="3013"/>
                  </a:lnTo>
                  <a:lnTo>
                    <a:pt x="3411" y="3013"/>
                  </a:lnTo>
                  <a:lnTo>
                    <a:pt x="3495" y="2867"/>
                  </a:lnTo>
                  <a:lnTo>
                    <a:pt x="3536" y="2846"/>
                  </a:lnTo>
                  <a:lnTo>
                    <a:pt x="3599" y="2846"/>
                  </a:lnTo>
                  <a:lnTo>
                    <a:pt x="3557" y="2909"/>
                  </a:lnTo>
                  <a:lnTo>
                    <a:pt x="3536" y="2971"/>
                  </a:lnTo>
                  <a:lnTo>
                    <a:pt x="3620" y="3013"/>
                  </a:lnTo>
                  <a:lnTo>
                    <a:pt x="3662" y="3013"/>
                  </a:lnTo>
                  <a:lnTo>
                    <a:pt x="3746" y="2804"/>
                  </a:lnTo>
                  <a:lnTo>
                    <a:pt x="3808" y="2741"/>
                  </a:lnTo>
                  <a:lnTo>
                    <a:pt x="3871" y="2616"/>
                  </a:lnTo>
                  <a:lnTo>
                    <a:pt x="4018" y="2490"/>
                  </a:lnTo>
                  <a:lnTo>
                    <a:pt x="4227" y="2134"/>
                  </a:lnTo>
                  <a:lnTo>
                    <a:pt x="4248" y="2072"/>
                  </a:lnTo>
                  <a:lnTo>
                    <a:pt x="4248" y="1988"/>
                  </a:lnTo>
                  <a:lnTo>
                    <a:pt x="4290" y="1862"/>
                  </a:lnTo>
                  <a:lnTo>
                    <a:pt x="4332" y="1758"/>
                  </a:lnTo>
                  <a:lnTo>
                    <a:pt x="4269" y="1695"/>
                  </a:lnTo>
                  <a:lnTo>
                    <a:pt x="4164" y="1674"/>
                  </a:lnTo>
                  <a:lnTo>
                    <a:pt x="3955" y="1507"/>
                  </a:lnTo>
                  <a:lnTo>
                    <a:pt x="3913" y="1402"/>
                  </a:lnTo>
                  <a:lnTo>
                    <a:pt x="3808" y="1298"/>
                  </a:lnTo>
                  <a:lnTo>
                    <a:pt x="3767" y="1151"/>
                  </a:lnTo>
                  <a:lnTo>
                    <a:pt x="3599" y="942"/>
                  </a:lnTo>
                  <a:lnTo>
                    <a:pt x="3516" y="942"/>
                  </a:lnTo>
                  <a:lnTo>
                    <a:pt x="3390" y="963"/>
                  </a:lnTo>
                  <a:lnTo>
                    <a:pt x="3118" y="921"/>
                  </a:lnTo>
                  <a:lnTo>
                    <a:pt x="3013" y="942"/>
                  </a:lnTo>
                  <a:lnTo>
                    <a:pt x="2930" y="963"/>
                  </a:lnTo>
                  <a:lnTo>
                    <a:pt x="2804" y="921"/>
                  </a:lnTo>
                  <a:lnTo>
                    <a:pt x="2469" y="649"/>
                  </a:lnTo>
                  <a:lnTo>
                    <a:pt x="2469" y="565"/>
                  </a:lnTo>
                  <a:lnTo>
                    <a:pt x="2260" y="335"/>
                  </a:lnTo>
                  <a:lnTo>
                    <a:pt x="223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3" name="Google Shape;9333;p65"/>
            <p:cNvSpPr/>
            <p:nvPr/>
          </p:nvSpPr>
          <p:spPr>
            <a:xfrm>
              <a:off x="4124802" y="2964728"/>
              <a:ext cx="2751" cy="5971"/>
            </a:xfrm>
            <a:custGeom>
              <a:avLst/>
              <a:gdLst/>
              <a:ahLst/>
              <a:cxnLst/>
              <a:rect l="l" t="t" r="r" b="b"/>
              <a:pathLst>
                <a:path w="231" h="525" extrusionOk="0">
                  <a:moveTo>
                    <a:pt x="209" y="1"/>
                  </a:moveTo>
                  <a:lnTo>
                    <a:pt x="168" y="22"/>
                  </a:lnTo>
                  <a:lnTo>
                    <a:pt x="105" y="22"/>
                  </a:lnTo>
                  <a:lnTo>
                    <a:pt x="84" y="168"/>
                  </a:lnTo>
                  <a:lnTo>
                    <a:pt x="63" y="210"/>
                  </a:lnTo>
                  <a:lnTo>
                    <a:pt x="21" y="168"/>
                  </a:lnTo>
                  <a:lnTo>
                    <a:pt x="0" y="231"/>
                  </a:lnTo>
                  <a:lnTo>
                    <a:pt x="0" y="273"/>
                  </a:lnTo>
                  <a:lnTo>
                    <a:pt x="84" y="315"/>
                  </a:lnTo>
                  <a:lnTo>
                    <a:pt x="105" y="482"/>
                  </a:lnTo>
                  <a:lnTo>
                    <a:pt x="168" y="524"/>
                  </a:lnTo>
                  <a:lnTo>
                    <a:pt x="168" y="440"/>
                  </a:lnTo>
                  <a:lnTo>
                    <a:pt x="209" y="336"/>
                  </a:lnTo>
                  <a:lnTo>
                    <a:pt x="209" y="168"/>
                  </a:lnTo>
                  <a:lnTo>
                    <a:pt x="188" y="168"/>
                  </a:lnTo>
                  <a:lnTo>
                    <a:pt x="209" y="106"/>
                  </a:lnTo>
                  <a:lnTo>
                    <a:pt x="188" y="64"/>
                  </a:lnTo>
                  <a:lnTo>
                    <a:pt x="209" y="43"/>
                  </a:lnTo>
                  <a:lnTo>
                    <a:pt x="230" y="43"/>
                  </a:lnTo>
                  <a:lnTo>
                    <a:pt x="2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4" name="Google Shape;9334;p65"/>
            <p:cNvSpPr/>
            <p:nvPr/>
          </p:nvSpPr>
          <p:spPr>
            <a:xfrm>
              <a:off x="4037591" y="3015893"/>
              <a:ext cx="73267" cy="45456"/>
            </a:xfrm>
            <a:custGeom>
              <a:avLst/>
              <a:gdLst/>
              <a:ahLst/>
              <a:cxnLst/>
              <a:rect l="l" t="t" r="r" b="b"/>
              <a:pathLst>
                <a:path w="6153" h="3997" extrusionOk="0">
                  <a:moveTo>
                    <a:pt x="5399" y="1"/>
                  </a:moveTo>
                  <a:lnTo>
                    <a:pt x="3223" y="649"/>
                  </a:lnTo>
                  <a:lnTo>
                    <a:pt x="2177" y="2051"/>
                  </a:lnTo>
                  <a:lnTo>
                    <a:pt x="2156" y="1528"/>
                  </a:lnTo>
                  <a:lnTo>
                    <a:pt x="1633" y="1298"/>
                  </a:lnTo>
                  <a:lnTo>
                    <a:pt x="1131" y="1089"/>
                  </a:lnTo>
                  <a:lnTo>
                    <a:pt x="796" y="1089"/>
                  </a:lnTo>
                  <a:lnTo>
                    <a:pt x="608" y="942"/>
                  </a:lnTo>
                  <a:lnTo>
                    <a:pt x="440" y="1005"/>
                  </a:lnTo>
                  <a:lnTo>
                    <a:pt x="378" y="1277"/>
                  </a:lnTo>
                  <a:lnTo>
                    <a:pt x="482" y="1486"/>
                  </a:lnTo>
                  <a:lnTo>
                    <a:pt x="315" y="1591"/>
                  </a:lnTo>
                  <a:lnTo>
                    <a:pt x="273" y="1695"/>
                  </a:lnTo>
                  <a:lnTo>
                    <a:pt x="189" y="1674"/>
                  </a:lnTo>
                  <a:lnTo>
                    <a:pt x="85" y="1633"/>
                  </a:lnTo>
                  <a:lnTo>
                    <a:pt x="106" y="1737"/>
                  </a:lnTo>
                  <a:lnTo>
                    <a:pt x="168" y="2030"/>
                  </a:lnTo>
                  <a:lnTo>
                    <a:pt x="168" y="2218"/>
                  </a:lnTo>
                  <a:lnTo>
                    <a:pt x="85" y="2218"/>
                  </a:lnTo>
                  <a:lnTo>
                    <a:pt x="85" y="2260"/>
                  </a:lnTo>
                  <a:lnTo>
                    <a:pt x="1" y="2239"/>
                  </a:lnTo>
                  <a:lnTo>
                    <a:pt x="1" y="2239"/>
                  </a:lnTo>
                  <a:lnTo>
                    <a:pt x="22" y="2344"/>
                  </a:lnTo>
                  <a:lnTo>
                    <a:pt x="106" y="2344"/>
                  </a:lnTo>
                  <a:lnTo>
                    <a:pt x="106" y="2428"/>
                  </a:lnTo>
                  <a:lnTo>
                    <a:pt x="231" y="2616"/>
                  </a:lnTo>
                  <a:lnTo>
                    <a:pt x="315" y="3139"/>
                  </a:lnTo>
                  <a:lnTo>
                    <a:pt x="482" y="3265"/>
                  </a:lnTo>
                  <a:lnTo>
                    <a:pt x="482" y="3453"/>
                  </a:lnTo>
                  <a:lnTo>
                    <a:pt x="419" y="3474"/>
                  </a:lnTo>
                  <a:lnTo>
                    <a:pt x="482" y="3620"/>
                  </a:lnTo>
                  <a:lnTo>
                    <a:pt x="608" y="3767"/>
                  </a:lnTo>
                  <a:lnTo>
                    <a:pt x="608" y="3913"/>
                  </a:lnTo>
                  <a:lnTo>
                    <a:pt x="650" y="3997"/>
                  </a:lnTo>
                  <a:lnTo>
                    <a:pt x="796" y="3997"/>
                  </a:lnTo>
                  <a:lnTo>
                    <a:pt x="817" y="3934"/>
                  </a:lnTo>
                  <a:lnTo>
                    <a:pt x="963" y="3997"/>
                  </a:lnTo>
                  <a:lnTo>
                    <a:pt x="1068" y="3976"/>
                  </a:lnTo>
                  <a:lnTo>
                    <a:pt x="1173" y="3871"/>
                  </a:lnTo>
                  <a:lnTo>
                    <a:pt x="1319" y="3871"/>
                  </a:lnTo>
                  <a:lnTo>
                    <a:pt x="1361" y="3934"/>
                  </a:lnTo>
                  <a:lnTo>
                    <a:pt x="1466" y="3892"/>
                  </a:lnTo>
                  <a:lnTo>
                    <a:pt x="1570" y="3725"/>
                  </a:lnTo>
                  <a:lnTo>
                    <a:pt x="1633" y="3725"/>
                  </a:lnTo>
                  <a:lnTo>
                    <a:pt x="1696" y="3579"/>
                  </a:lnTo>
                  <a:lnTo>
                    <a:pt x="1842" y="3495"/>
                  </a:lnTo>
                  <a:lnTo>
                    <a:pt x="1905" y="3474"/>
                  </a:lnTo>
                  <a:lnTo>
                    <a:pt x="2010" y="3474"/>
                  </a:lnTo>
                  <a:lnTo>
                    <a:pt x="2051" y="3495"/>
                  </a:lnTo>
                  <a:lnTo>
                    <a:pt x="2198" y="3495"/>
                  </a:lnTo>
                  <a:lnTo>
                    <a:pt x="2219" y="3558"/>
                  </a:lnTo>
                  <a:lnTo>
                    <a:pt x="2365" y="3579"/>
                  </a:lnTo>
                  <a:lnTo>
                    <a:pt x="2616" y="3474"/>
                  </a:lnTo>
                  <a:lnTo>
                    <a:pt x="2826" y="3453"/>
                  </a:lnTo>
                  <a:lnTo>
                    <a:pt x="2909" y="3369"/>
                  </a:lnTo>
                  <a:lnTo>
                    <a:pt x="2930" y="3307"/>
                  </a:lnTo>
                  <a:lnTo>
                    <a:pt x="3119" y="3160"/>
                  </a:lnTo>
                  <a:lnTo>
                    <a:pt x="3223" y="3160"/>
                  </a:lnTo>
                  <a:lnTo>
                    <a:pt x="3307" y="3202"/>
                  </a:lnTo>
                  <a:lnTo>
                    <a:pt x="3370" y="3181"/>
                  </a:lnTo>
                  <a:lnTo>
                    <a:pt x="3432" y="3139"/>
                  </a:lnTo>
                  <a:lnTo>
                    <a:pt x="3453" y="3181"/>
                  </a:lnTo>
                  <a:lnTo>
                    <a:pt x="3537" y="3181"/>
                  </a:lnTo>
                  <a:lnTo>
                    <a:pt x="3725" y="3034"/>
                  </a:lnTo>
                  <a:lnTo>
                    <a:pt x="3830" y="2846"/>
                  </a:lnTo>
                  <a:lnTo>
                    <a:pt x="3935" y="2783"/>
                  </a:lnTo>
                  <a:lnTo>
                    <a:pt x="3997" y="2783"/>
                  </a:lnTo>
                  <a:lnTo>
                    <a:pt x="4625" y="2616"/>
                  </a:lnTo>
                  <a:lnTo>
                    <a:pt x="4688" y="2532"/>
                  </a:lnTo>
                  <a:lnTo>
                    <a:pt x="5043" y="2470"/>
                  </a:lnTo>
                  <a:lnTo>
                    <a:pt x="5253" y="2365"/>
                  </a:lnTo>
                  <a:lnTo>
                    <a:pt x="5399" y="2260"/>
                  </a:lnTo>
                  <a:lnTo>
                    <a:pt x="5629" y="2218"/>
                  </a:lnTo>
                  <a:lnTo>
                    <a:pt x="5608" y="2135"/>
                  </a:lnTo>
                  <a:lnTo>
                    <a:pt x="5629" y="2114"/>
                  </a:lnTo>
                  <a:lnTo>
                    <a:pt x="5567" y="2051"/>
                  </a:lnTo>
                  <a:lnTo>
                    <a:pt x="5608" y="1905"/>
                  </a:lnTo>
                  <a:lnTo>
                    <a:pt x="5776" y="1674"/>
                  </a:lnTo>
                  <a:lnTo>
                    <a:pt x="6027" y="1612"/>
                  </a:lnTo>
                  <a:lnTo>
                    <a:pt x="6152" y="1591"/>
                  </a:lnTo>
                  <a:lnTo>
                    <a:pt x="5818" y="1193"/>
                  </a:lnTo>
                  <a:lnTo>
                    <a:pt x="5880" y="963"/>
                  </a:lnTo>
                  <a:lnTo>
                    <a:pt x="5357" y="273"/>
                  </a:lnTo>
                  <a:lnTo>
                    <a:pt x="539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5" name="Google Shape;9335;p65"/>
            <p:cNvSpPr/>
            <p:nvPr/>
          </p:nvSpPr>
          <p:spPr>
            <a:xfrm>
              <a:off x="3911526" y="2929280"/>
              <a:ext cx="85972" cy="69020"/>
            </a:xfrm>
            <a:custGeom>
              <a:avLst/>
              <a:gdLst/>
              <a:ahLst/>
              <a:cxnLst/>
              <a:rect l="l" t="t" r="r" b="b"/>
              <a:pathLst>
                <a:path w="7220" h="6069" extrusionOk="0">
                  <a:moveTo>
                    <a:pt x="503" y="0"/>
                  </a:moveTo>
                  <a:lnTo>
                    <a:pt x="210" y="21"/>
                  </a:lnTo>
                  <a:lnTo>
                    <a:pt x="147" y="21"/>
                  </a:lnTo>
                  <a:lnTo>
                    <a:pt x="126" y="126"/>
                  </a:lnTo>
                  <a:lnTo>
                    <a:pt x="84" y="356"/>
                  </a:lnTo>
                  <a:lnTo>
                    <a:pt x="126" y="523"/>
                  </a:lnTo>
                  <a:lnTo>
                    <a:pt x="126" y="649"/>
                  </a:lnTo>
                  <a:lnTo>
                    <a:pt x="42" y="858"/>
                  </a:lnTo>
                  <a:lnTo>
                    <a:pt x="1" y="1047"/>
                  </a:lnTo>
                  <a:lnTo>
                    <a:pt x="42" y="1193"/>
                  </a:lnTo>
                  <a:lnTo>
                    <a:pt x="126" y="1486"/>
                  </a:lnTo>
                  <a:lnTo>
                    <a:pt x="314" y="6068"/>
                  </a:lnTo>
                  <a:lnTo>
                    <a:pt x="7219" y="6005"/>
                  </a:lnTo>
                  <a:lnTo>
                    <a:pt x="7219" y="5985"/>
                  </a:lnTo>
                  <a:lnTo>
                    <a:pt x="7115" y="5964"/>
                  </a:lnTo>
                  <a:lnTo>
                    <a:pt x="6989" y="5796"/>
                  </a:lnTo>
                  <a:lnTo>
                    <a:pt x="6947" y="5754"/>
                  </a:lnTo>
                  <a:lnTo>
                    <a:pt x="6822" y="5692"/>
                  </a:lnTo>
                  <a:lnTo>
                    <a:pt x="6738" y="5566"/>
                  </a:lnTo>
                  <a:lnTo>
                    <a:pt x="6675" y="5587"/>
                  </a:lnTo>
                  <a:lnTo>
                    <a:pt x="6571" y="5587"/>
                  </a:lnTo>
                  <a:lnTo>
                    <a:pt x="6403" y="5461"/>
                  </a:lnTo>
                  <a:lnTo>
                    <a:pt x="6299" y="5169"/>
                  </a:lnTo>
                  <a:lnTo>
                    <a:pt x="6319" y="5106"/>
                  </a:lnTo>
                  <a:lnTo>
                    <a:pt x="6319" y="4938"/>
                  </a:lnTo>
                  <a:lnTo>
                    <a:pt x="6278" y="4855"/>
                  </a:lnTo>
                  <a:lnTo>
                    <a:pt x="6299" y="4813"/>
                  </a:lnTo>
                  <a:lnTo>
                    <a:pt x="6319" y="4855"/>
                  </a:lnTo>
                  <a:lnTo>
                    <a:pt x="6508" y="4855"/>
                  </a:lnTo>
                  <a:lnTo>
                    <a:pt x="6424" y="4792"/>
                  </a:lnTo>
                  <a:lnTo>
                    <a:pt x="6382" y="4792"/>
                  </a:lnTo>
                  <a:lnTo>
                    <a:pt x="6299" y="4624"/>
                  </a:lnTo>
                  <a:lnTo>
                    <a:pt x="6257" y="4604"/>
                  </a:lnTo>
                  <a:lnTo>
                    <a:pt x="6257" y="4645"/>
                  </a:lnTo>
                  <a:lnTo>
                    <a:pt x="6173" y="4583"/>
                  </a:lnTo>
                  <a:lnTo>
                    <a:pt x="6110" y="4415"/>
                  </a:lnTo>
                  <a:lnTo>
                    <a:pt x="5901" y="4080"/>
                  </a:lnTo>
                  <a:lnTo>
                    <a:pt x="5796" y="4018"/>
                  </a:lnTo>
                  <a:lnTo>
                    <a:pt x="5775" y="3871"/>
                  </a:lnTo>
                  <a:lnTo>
                    <a:pt x="5420" y="3327"/>
                  </a:lnTo>
                  <a:lnTo>
                    <a:pt x="5420" y="3223"/>
                  </a:lnTo>
                  <a:lnTo>
                    <a:pt x="5357" y="3118"/>
                  </a:lnTo>
                  <a:lnTo>
                    <a:pt x="5336" y="2867"/>
                  </a:lnTo>
                  <a:lnTo>
                    <a:pt x="5273" y="2825"/>
                  </a:lnTo>
                  <a:lnTo>
                    <a:pt x="5273" y="2741"/>
                  </a:lnTo>
                  <a:lnTo>
                    <a:pt x="5064" y="2532"/>
                  </a:lnTo>
                  <a:lnTo>
                    <a:pt x="5064" y="2448"/>
                  </a:lnTo>
                  <a:lnTo>
                    <a:pt x="5106" y="2344"/>
                  </a:lnTo>
                  <a:lnTo>
                    <a:pt x="5043" y="2281"/>
                  </a:lnTo>
                  <a:lnTo>
                    <a:pt x="4708" y="1988"/>
                  </a:lnTo>
                  <a:lnTo>
                    <a:pt x="4687" y="1884"/>
                  </a:lnTo>
                  <a:lnTo>
                    <a:pt x="4478" y="1653"/>
                  </a:lnTo>
                  <a:lnTo>
                    <a:pt x="4478" y="1507"/>
                  </a:lnTo>
                  <a:lnTo>
                    <a:pt x="4332" y="1360"/>
                  </a:lnTo>
                  <a:lnTo>
                    <a:pt x="4374" y="1277"/>
                  </a:lnTo>
                  <a:lnTo>
                    <a:pt x="4374" y="1193"/>
                  </a:lnTo>
                  <a:lnTo>
                    <a:pt x="4395" y="1151"/>
                  </a:lnTo>
                  <a:lnTo>
                    <a:pt x="4395" y="1193"/>
                  </a:lnTo>
                  <a:lnTo>
                    <a:pt x="4478" y="1193"/>
                  </a:lnTo>
                  <a:lnTo>
                    <a:pt x="4499" y="1339"/>
                  </a:lnTo>
                  <a:lnTo>
                    <a:pt x="4541" y="1402"/>
                  </a:lnTo>
                  <a:lnTo>
                    <a:pt x="4583" y="1465"/>
                  </a:lnTo>
                  <a:lnTo>
                    <a:pt x="4792" y="1674"/>
                  </a:lnTo>
                  <a:lnTo>
                    <a:pt x="4792" y="1779"/>
                  </a:lnTo>
                  <a:lnTo>
                    <a:pt x="4834" y="1884"/>
                  </a:lnTo>
                  <a:lnTo>
                    <a:pt x="5001" y="1967"/>
                  </a:lnTo>
                  <a:lnTo>
                    <a:pt x="5022" y="2072"/>
                  </a:lnTo>
                  <a:lnTo>
                    <a:pt x="5315" y="2344"/>
                  </a:lnTo>
                  <a:lnTo>
                    <a:pt x="5462" y="2428"/>
                  </a:lnTo>
                  <a:lnTo>
                    <a:pt x="5462" y="2490"/>
                  </a:lnTo>
                  <a:lnTo>
                    <a:pt x="5483" y="2407"/>
                  </a:lnTo>
                  <a:lnTo>
                    <a:pt x="5566" y="2323"/>
                  </a:lnTo>
                  <a:lnTo>
                    <a:pt x="5629" y="2114"/>
                  </a:lnTo>
                  <a:lnTo>
                    <a:pt x="5566" y="2072"/>
                  </a:lnTo>
                  <a:lnTo>
                    <a:pt x="5650" y="1904"/>
                  </a:lnTo>
                  <a:lnTo>
                    <a:pt x="5650" y="1779"/>
                  </a:lnTo>
                  <a:lnTo>
                    <a:pt x="5734" y="1465"/>
                  </a:lnTo>
                  <a:lnTo>
                    <a:pt x="5755" y="1444"/>
                  </a:lnTo>
                  <a:lnTo>
                    <a:pt x="5671" y="1235"/>
                  </a:lnTo>
                  <a:lnTo>
                    <a:pt x="5734" y="1088"/>
                  </a:lnTo>
                  <a:lnTo>
                    <a:pt x="5587" y="775"/>
                  </a:lnTo>
                  <a:lnTo>
                    <a:pt x="5441" y="544"/>
                  </a:lnTo>
                  <a:lnTo>
                    <a:pt x="5378" y="335"/>
                  </a:lnTo>
                  <a:lnTo>
                    <a:pt x="5273" y="147"/>
                  </a:lnTo>
                  <a:lnTo>
                    <a:pt x="5211" y="126"/>
                  </a:lnTo>
                  <a:lnTo>
                    <a:pt x="5127" y="231"/>
                  </a:lnTo>
                  <a:lnTo>
                    <a:pt x="4959" y="293"/>
                  </a:lnTo>
                  <a:lnTo>
                    <a:pt x="4604" y="231"/>
                  </a:lnTo>
                  <a:lnTo>
                    <a:pt x="4311" y="314"/>
                  </a:lnTo>
                  <a:lnTo>
                    <a:pt x="4102" y="147"/>
                  </a:lnTo>
                  <a:lnTo>
                    <a:pt x="4081" y="251"/>
                  </a:lnTo>
                  <a:lnTo>
                    <a:pt x="4164" y="398"/>
                  </a:lnTo>
                  <a:lnTo>
                    <a:pt x="4164" y="461"/>
                  </a:lnTo>
                  <a:lnTo>
                    <a:pt x="4081" y="335"/>
                  </a:lnTo>
                  <a:lnTo>
                    <a:pt x="3976" y="293"/>
                  </a:lnTo>
                  <a:lnTo>
                    <a:pt x="3955" y="189"/>
                  </a:lnTo>
                  <a:lnTo>
                    <a:pt x="3997" y="147"/>
                  </a:lnTo>
                  <a:lnTo>
                    <a:pt x="3955" y="105"/>
                  </a:lnTo>
                  <a:lnTo>
                    <a:pt x="3850" y="105"/>
                  </a:lnTo>
                  <a:lnTo>
                    <a:pt x="3746" y="84"/>
                  </a:lnTo>
                  <a:lnTo>
                    <a:pt x="3537" y="21"/>
                  </a:lnTo>
                  <a:lnTo>
                    <a:pt x="3495" y="42"/>
                  </a:lnTo>
                  <a:lnTo>
                    <a:pt x="3578" y="84"/>
                  </a:lnTo>
                  <a:lnTo>
                    <a:pt x="3599" y="105"/>
                  </a:lnTo>
                  <a:lnTo>
                    <a:pt x="3495" y="126"/>
                  </a:lnTo>
                  <a:lnTo>
                    <a:pt x="3390" y="105"/>
                  </a:lnTo>
                  <a:lnTo>
                    <a:pt x="3265" y="147"/>
                  </a:lnTo>
                  <a:lnTo>
                    <a:pt x="3223" y="126"/>
                  </a:lnTo>
                  <a:lnTo>
                    <a:pt x="3223" y="105"/>
                  </a:lnTo>
                  <a:lnTo>
                    <a:pt x="3348" y="84"/>
                  </a:lnTo>
                  <a:lnTo>
                    <a:pt x="3432" y="42"/>
                  </a:lnTo>
                  <a:lnTo>
                    <a:pt x="3327" y="42"/>
                  </a:lnTo>
                  <a:lnTo>
                    <a:pt x="3139" y="84"/>
                  </a:lnTo>
                  <a:lnTo>
                    <a:pt x="3076" y="126"/>
                  </a:lnTo>
                  <a:lnTo>
                    <a:pt x="2930" y="210"/>
                  </a:lnTo>
                  <a:lnTo>
                    <a:pt x="2846" y="231"/>
                  </a:lnTo>
                  <a:lnTo>
                    <a:pt x="2700" y="293"/>
                  </a:lnTo>
                  <a:lnTo>
                    <a:pt x="2595" y="419"/>
                  </a:lnTo>
                  <a:lnTo>
                    <a:pt x="2553" y="461"/>
                  </a:lnTo>
                  <a:lnTo>
                    <a:pt x="2386" y="461"/>
                  </a:lnTo>
                  <a:lnTo>
                    <a:pt x="2177" y="335"/>
                  </a:lnTo>
                  <a:lnTo>
                    <a:pt x="2009" y="314"/>
                  </a:lnTo>
                  <a:lnTo>
                    <a:pt x="1821" y="335"/>
                  </a:lnTo>
                  <a:lnTo>
                    <a:pt x="1674" y="231"/>
                  </a:lnTo>
                  <a:lnTo>
                    <a:pt x="1591" y="231"/>
                  </a:lnTo>
                  <a:lnTo>
                    <a:pt x="1507" y="251"/>
                  </a:lnTo>
                  <a:lnTo>
                    <a:pt x="1361" y="147"/>
                  </a:lnTo>
                  <a:lnTo>
                    <a:pt x="1172" y="105"/>
                  </a:lnTo>
                  <a:lnTo>
                    <a:pt x="733" y="84"/>
                  </a:lnTo>
                  <a:lnTo>
                    <a:pt x="50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6" name="Google Shape;9336;p65"/>
            <p:cNvSpPr/>
            <p:nvPr/>
          </p:nvSpPr>
          <p:spPr>
            <a:xfrm>
              <a:off x="3896332" y="2997572"/>
              <a:ext cx="113621" cy="124461"/>
            </a:xfrm>
            <a:custGeom>
              <a:avLst/>
              <a:gdLst/>
              <a:ahLst/>
              <a:cxnLst/>
              <a:rect l="l" t="t" r="r" b="b"/>
              <a:pathLst>
                <a:path w="9542" h="10944" extrusionOk="0">
                  <a:moveTo>
                    <a:pt x="8495" y="0"/>
                  </a:moveTo>
                  <a:lnTo>
                    <a:pt x="1590" y="63"/>
                  </a:lnTo>
                  <a:lnTo>
                    <a:pt x="1632" y="1193"/>
                  </a:lnTo>
                  <a:lnTo>
                    <a:pt x="1088" y="1235"/>
                  </a:lnTo>
                  <a:lnTo>
                    <a:pt x="1088" y="1444"/>
                  </a:lnTo>
                  <a:lnTo>
                    <a:pt x="1151" y="3725"/>
                  </a:lnTo>
                  <a:lnTo>
                    <a:pt x="1046" y="3746"/>
                  </a:lnTo>
                  <a:lnTo>
                    <a:pt x="942" y="3829"/>
                  </a:lnTo>
                  <a:lnTo>
                    <a:pt x="837" y="3767"/>
                  </a:lnTo>
                  <a:lnTo>
                    <a:pt x="691" y="3767"/>
                  </a:lnTo>
                  <a:lnTo>
                    <a:pt x="586" y="3850"/>
                  </a:lnTo>
                  <a:lnTo>
                    <a:pt x="586" y="3976"/>
                  </a:lnTo>
                  <a:lnTo>
                    <a:pt x="649" y="4060"/>
                  </a:lnTo>
                  <a:lnTo>
                    <a:pt x="586" y="4185"/>
                  </a:lnTo>
                  <a:lnTo>
                    <a:pt x="377" y="4457"/>
                  </a:lnTo>
                  <a:lnTo>
                    <a:pt x="335" y="4457"/>
                  </a:lnTo>
                  <a:lnTo>
                    <a:pt x="230" y="4541"/>
                  </a:lnTo>
                  <a:lnTo>
                    <a:pt x="251" y="4645"/>
                  </a:lnTo>
                  <a:lnTo>
                    <a:pt x="314" y="4687"/>
                  </a:lnTo>
                  <a:lnTo>
                    <a:pt x="251" y="4813"/>
                  </a:lnTo>
                  <a:lnTo>
                    <a:pt x="126" y="4897"/>
                  </a:lnTo>
                  <a:lnTo>
                    <a:pt x="105" y="4980"/>
                  </a:lnTo>
                  <a:lnTo>
                    <a:pt x="209" y="5022"/>
                  </a:lnTo>
                  <a:lnTo>
                    <a:pt x="230" y="5127"/>
                  </a:lnTo>
                  <a:lnTo>
                    <a:pt x="168" y="5231"/>
                  </a:lnTo>
                  <a:lnTo>
                    <a:pt x="0" y="5420"/>
                  </a:lnTo>
                  <a:lnTo>
                    <a:pt x="0" y="5545"/>
                  </a:lnTo>
                  <a:lnTo>
                    <a:pt x="63" y="5629"/>
                  </a:lnTo>
                  <a:lnTo>
                    <a:pt x="209" y="5524"/>
                  </a:lnTo>
                  <a:lnTo>
                    <a:pt x="251" y="5545"/>
                  </a:lnTo>
                  <a:lnTo>
                    <a:pt x="251" y="5629"/>
                  </a:lnTo>
                  <a:lnTo>
                    <a:pt x="209" y="5692"/>
                  </a:lnTo>
                  <a:lnTo>
                    <a:pt x="272" y="5734"/>
                  </a:lnTo>
                  <a:lnTo>
                    <a:pt x="230" y="5817"/>
                  </a:lnTo>
                  <a:lnTo>
                    <a:pt x="272" y="5922"/>
                  </a:lnTo>
                  <a:lnTo>
                    <a:pt x="272" y="6047"/>
                  </a:lnTo>
                  <a:lnTo>
                    <a:pt x="314" y="6152"/>
                  </a:lnTo>
                  <a:lnTo>
                    <a:pt x="544" y="6236"/>
                  </a:lnTo>
                  <a:lnTo>
                    <a:pt x="586" y="6319"/>
                  </a:lnTo>
                  <a:lnTo>
                    <a:pt x="544" y="6382"/>
                  </a:lnTo>
                  <a:lnTo>
                    <a:pt x="544" y="6466"/>
                  </a:lnTo>
                  <a:lnTo>
                    <a:pt x="523" y="6487"/>
                  </a:lnTo>
                  <a:lnTo>
                    <a:pt x="586" y="6570"/>
                  </a:lnTo>
                  <a:lnTo>
                    <a:pt x="586" y="6654"/>
                  </a:lnTo>
                  <a:lnTo>
                    <a:pt x="544" y="6675"/>
                  </a:lnTo>
                  <a:lnTo>
                    <a:pt x="670" y="6780"/>
                  </a:lnTo>
                  <a:lnTo>
                    <a:pt x="691" y="6863"/>
                  </a:lnTo>
                  <a:lnTo>
                    <a:pt x="858" y="7052"/>
                  </a:lnTo>
                  <a:lnTo>
                    <a:pt x="963" y="7282"/>
                  </a:lnTo>
                  <a:lnTo>
                    <a:pt x="984" y="7366"/>
                  </a:lnTo>
                  <a:lnTo>
                    <a:pt x="963" y="7491"/>
                  </a:lnTo>
                  <a:lnTo>
                    <a:pt x="942" y="7533"/>
                  </a:lnTo>
                  <a:lnTo>
                    <a:pt x="879" y="7638"/>
                  </a:lnTo>
                  <a:lnTo>
                    <a:pt x="879" y="7826"/>
                  </a:lnTo>
                  <a:lnTo>
                    <a:pt x="984" y="7910"/>
                  </a:lnTo>
                  <a:lnTo>
                    <a:pt x="1109" y="7910"/>
                  </a:lnTo>
                  <a:lnTo>
                    <a:pt x="1172" y="7847"/>
                  </a:lnTo>
                  <a:lnTo>
                    <a:pt x="1318" y="7847"/>
                  </a:lnTo>
                  <a:lnTo>
                    <a:pt x="1402" y="7889"/>
                  </a:lnTo>
                  <a:lnTo>
                    <a:pt x="1360" y="7951"/>
                  </a:lnTo>
                  <a:lnTo>
                    <a:pt x="1381" y="8098"/>
                  </a:lnTo>
                  <a:lnTo>
                    <a:pt x="1465" y="8140"/>
                  </a:lnTo>
                  <a:lnTo>
                    <a:pt x="1590" y="8223"/>
                  </a:lnTo>
                  <a:lnTo>
                    <a:pt x="1695" y="8223"/>
                  </a:lnTo>
                  <a:lnTo>
                    <a:pt x="1779" y="8265"/>
                  </a:lnTo>
                  <a:lnTo>
                    <a:pt x="1821" y="8349"/>
                  </a:lnTo>
                  <a:lnTo>
                    <a:pt x="1925" y="8412"/>
                  </a:lnTo>
                  <a:lnTo>
                    <a:pt x="2030" y="8412"/>
                  </a:lnTo>
                  <a:lnTo>
                    <a:pt x="2093" y="8475"/>
                  </a:lnTo>
                  <a:lnTo>
                    <a:pt x="2051" y="8558"/>
                  </a:lnTo>
                  <a:lnTo>
                    <a:pt x="1988" y="8621"/>
                  </a:lnTo>
                  <a:lnTo>
                    <a:pt x="1946" y="8663"/>
                  </a:lnTo>
                  <a:lnTo>
                    <a:pt x="1904" y="8726"/>
                  </a:lnTo>
                  <a:lnTo>
                    <a:pt x="2030" y="8830"/>
                  </a:lnTo>
                  <a:lnTo>
                    <a:pt x="2134" y="8851"/>
                  </a:lnTo>
                  <a:lnTo>
                    <a:pt x="2155" y="8830"/>
                  </a:lnTo>
                  <a:lnTo>
                    <a:pt x="2260" y="8872"/>
                  </a:lnTo>
                  <a:lnTo>
                    <a:pt x="2323" y="8851"/>
                  </a:lnTo>
                  <a:lnTo>
                    <a:pt x="2511" y="8977"/>
                  </a:lnTo>
                  <a:lnTo>
                    <a:pt x="2532" y="9039"/>
                  </a:lnTo>
                  <a:lnTo>
                    <a:pt x="2553" y="9207"/>
                  </a:lnTo>
                  <a:lnTo>
                    <a:pt x="2616" y="9270"/>
                  </a:lnTo>
                  <a:lnTo>
                    <a:pt x="2720" y="9291"/>
                  </a:lnTo>
                  <a:lnTo>
                    <a:pt x="2762" y="9353"/>
                  </a:lnTo>
                  <a:lnTo>
                    <a:pt x="2741" y="9458"/>
                  </a:lnTo>
                  <a:lnTo>
                    <a:pt x="2783" y="9521"/>
                  </a:lnTo>
                  <a:lnTo>
                    <a:pt x="2992" y="9563"/>
                  </a:lnTo>
                  <a:lnTo>
                    <a:pt x="3076" y="9625"/>
                  </a:lnTo>
                  <a:lnTo>
                    <a:pt x="3076" y="9688"/>
                  </a:lnTo>
                  <a:lnTo>
                    <a:pt x="3076" y="9876"/>
                  </a:lnTo>
                  <a:lnTo>
                    <a:pt x="3160" y="9918"/>
                  </a:lnTo>
                  <a:lnTo>
                    <a:pt x="3264" y="9981"/>
                  </a:lnTo>
                  <a:lnTo>
                    <a:pt x="3306" y="10044"/>
                  </a:lnTo>
                  <a:lnTo>
                    <a:pt x="3306" y="10086"/>
                  </a:lnTo>
                  <a:lnTo>
                    <a:pt x="3348" y="10190"/>
                  </a:lnTo>
                  <a:lnTo>
                    <a:pt x="3390" y="10232"/>
                  </a:lnTo>
                  <a:lnTo>
                    <a:pt x="3474" y="10253"/>
                  </a:lnTo>
                  <a:lnTo>
                    <a:pt x="3515" y="10337"/>
                  </a:lnTo>
                  <a:lnTo>
                    <a:pt x="3662" y="10420"/>
                  </a:lnTo>
                  <a:lnTo>
                    <a:pt x="3766" y="10462"/>
                  </a:lnTo>
                  <a:lnTo>
                    <a:pt x="3829" y="10441"/>
                  </a:lnTo>
                  <a:lnTo>
                    <a:pt x="3871" y="10399"/>
                  </a:lnTo>
                  <a:lnTo>
                    <a:pt x="3934" y="10337"/>
                  </a:lnTo>
                  <a:lnTo>
                    <a:pt x="4143" y="10337"/>
                  </a:lnTo>
                  <a:lnTo>
                    <a:pt x="4185" y="10399"/>
                  </a:lnTo>
                  <a:lnTo>
                    <a:pt x="4227" y="10399"/>
                  </a:lnTo>
                  <a:lnTo>
                    <a:pt x="4331" y="10337"/>
                  </a:lnTo>
                  <a:lnTo>
                    <a:pt x="4394" y="10295"/>
                  </a:lnTo>
                  <a:lnTo>
                    <a:pt x="4436" y="10211"/>
                  </a:lnTo>
                  <a:lnTo>
                    <a:pt x="4562" y="10211"/>
                  </a:lnTo>
                  <a:lnTo>
                    <a:pt x="4624" y="10232"/>
                  </a:lnTo>
                  <a:lnTo>
                    <a:pt x="4708" y="10399"/>
                  </a:lnTo>
                  <a:lnTo>
                    <a:pt x="4750" y="10462"/>
                  </a:lnTo>
                  <a:lnTo>
                    <a:pt x="4813" y="10525"/>
                  </a:lnTo>
                  <a:lnTo>
                    <a:pt x="4938" y="10567"/>
                  </a:lnTo>
                  <a:lnTo>
                    <a:pt x="5022" y="10630"/>
                  </a:lnTo>
                  <a:lnTo>
                    <a:pt x="5043" y="10734"/>
                  </a:lnTo>
                  <a:lnTo>
                    <a:pt x="5085" y="10755"/>
                  </a:lnTo>
                  <a:lnTo>
                    <a:pt x="5126" y="10839"/>
                  </a:lnTo>
                  <a:lnTo>
                    <a:pt x="5126" y="10923"/>
                  </a:lnTo>
                  <a:lnTo>
                    <a:pt x="5294" y="10923"/>
                  </a:lnTo>
                  <a:lnTo>
                    <a:pt x="5336" y="10944"/>
                  </a:lnTo>
                  <a:lnTo>
                    <a:pt x="5357" y="10923"/>
                  </a:lnTo>
                  <a:lnTo>
                    <a:pt x="5336" y="10860"/>
                  </a:lnTo>
                  <a:lnTo>
                    <a:pt x="5336" y="10776"/>
                  </a:lnTo>
                  <a:lnTo>
                    <a:pt x="5398" y="10713"/>
                  </a:lnTo>
                  <a:lnTo>
                    <a:pt x="5503" y="10755"/>
                  </a:lnTo>
                  <a:lnTo>
                    <a:pt x="5671" y="10818"/>
                  </a:lnTo>
                  <a:lnTo>
                    <a:pt x="5754" y="10776"/>
                  </a:lnTo>
                  <a:lnTo>
                    <a:pt x="5859" y="10818"/>
                  </a:lnTo>
                  <a:lnTo>
                    <a:pt x="5859" y="10923"/>
                  </a:lnTo>
                  <a:lnTo>
                    <a:pt x="6005" y="10944"/>
                  </a:lnTo>
                  <a:lnTo>
                    <a:pt x="6068" y="10944"/>
                  </a:lnTo>
                  <a:lnTo>
                    <a:pt x="6068" y="10860"/>
                  </a:lnTo>
                  <a:lnTo>
                    <a:pt x="6131" y="10776"/>
                  </a:lnTo>
                  <a:lnTo>
                    <a:pt x="6215" y="10818"/>
                  </a:lnTo>
                  <a:lnTo>
                    <a:pt x="6235" y="10776"/>
                  </a:lnTo>
                  <a:lnTo>
                    <a:pt x="6340" y="10776"/>
                  </a:lnTo>
                  <a:lnTo>
                    <a:pt x="6487" y="10734"/>
                  </a:lnTo>
                  <a:lnTo>
                    <a:pt x="6696" y="10713"/>
                  </a:lnTo>
                  <a:lnTo>
                    <a:pt x="6821" y="10755"/>
                  </a:lnTo>
                  <a:lnTo>
                    <a:pt x="6947" y="10713"/>
                  </a:lnTo>
                  <a:lnTo>
                    <a:pt x="7010" y="10609"/>
                  </a:lnTo>
                  <a:lnTo>
                    <a:pt x="7135" y="10525"/>
                  </a:lnTo>
                  <a:lnTo>
                    <a:pt x="7219" y="10420"/>
                  </a:lnTo>
                  <a:lnTo>
                    <a:pt x="7261" y="10399"/>
                  </a:lnTo>
                  <a:lnTo>
                    <a:pt x="7323" y="10337"/>
                  </a:lnTo>
                  <a:lnTo>
                    <a:pt x="7428" y="10232"/>
                  </a:lnTo>
                  <a:lnTo>
                    <a:pt x="7470" y="10232"/>
                  </a:lnTo>
                  <a:lnTo>
                    <a:pt x="7595" y="10023"/>
                  </a:lnTo>
                  <a:lnTo>
                    <a:pt x="7805" y="9814"/>
                  </a:lnTo>
                  <a:lnTo>
                    <a:pt x="7763" y="9604"/>
                  </a:lnTo>
                  <a:lnTo>
                    <a:pt x="7700" y="9563"/>
                  </a:lnTo>
                  <a:lnTo>
                    <a:pt x="7679" y="9353"/>
                  </a:lnTo>
                  <a:lnTo>
                    <a:pt x="7595" y="9249"/>
                  </a:lnTo>
                  <a:lnTo>
                    <a:pt x="7554" y="9144"/>
                  </a:lnTo>
                  <a:lnTo>
                    <a:pt x="7470" y="9060"/>
                  </a:lnTo>
                  <a:lnTo>
                    <a:pt x="7365" y="9060"/>
                  </a:lnTo>
                  <a:lnTo>
                    <a:pt x="7323" y="8998"/>
                  </a:lnTo>
                  <a:lnTo>
                    <a:pt x="7323" y="8956"/>
                  </a:lnTo>
                  <a:lnTo>
                    <a:pt x="7219" y="8893"/>
                  </a:lnTo>
                  <a:lnTo>
                    <a:pt x="7114" y="8726"/>
                  </a:lnTo>
                  <a:lnTo>
                    <a:pt x="7072" y="8684"/>
                  </a:lnTo>
                  <a:lnTo>
                    <a:pt x="7051" y="8621"/>
                  </a:lnTo>
                  <a:lnTo>
                    <a:pt x="6947" y="8516"/>
                  </a:lnTo>
                  <a:lnTo>
                    <a:pt x="6905" y="8433"/>
                  </a:lnTo>
                  <a:lnTo>
                    <a:pt x="6633" y="8433"/>
                  </a:lnTo>
                  <a:lnTo>
                    <a:pt x="6549" y="8412"/>
                  </a:lnTo>
                  <a:lnTo>
                    <a:pt x="6507" y="8328"/>
                  </a:lnTo>
                  <a:lnTo>
                    <a:pt x="6591" y="8203"/>
                  </a:lnTo>
                  <a:lnTo>
                    <a:pt x="6654" y="8161"/>
                  </a:lnTo>
                  <a:lnTo>
                    <a:pt x="6654" y="8035"/>
                  </a:lnTo>
                  <a:lnTo>
                    <a:pt x="6800" y="8056"/>
                  </a:lnTo>
                  <a:lnTo>
                    <a:pt x="6905" y="8035"/>
                  </a:lnTo>
                  <a:lnTo>
                    <a:pt x="6947" y="8098"/>
                  </a:lnTo>
                  <a:lnTo>
                    <a:pt x="7031" y="8098"/>
                  </a:lnTo>
                  <a:lnTo>
                    <a:pt x="7051" y="8035"/>
                  </a:lnTo>
                  <a:lnTo>
                    <a:pt x="7135" y="7951"/>
                  </a:lnTo>
                  <a:lnTo>
                    <a:pt x="7156" y="7700"/>
                  </a:lnTo>
                  <a:lnTo>
                    <a:pt x="7135" y="7470"/>
                  </a:lnTo>
                  <a:lnTo>
                    <a:pt x="7177" y="7303"/>
                  </a:lnTo>
                  <a:lnTo>
                    <a:pt x="7282" y="7177"/>
                  </a:lnTo>
                  <a:lnTo>
                    <a:pt x="7282" y="7052"/>
                  </a:lnTo>
                  <a:lnTo>
                    <a:pt x="7240" y="6968"/>
                  </a:lnTo>
                  <a:lnTo>
                    <a:pt x="7282" y="6863"/>
                  </a:lnTo>
                  <a:lnTo>
                    <a:pt x="7386" y="6696"/>
                  </a:lnTo>
                  <a:lnTo>
                    <a:pt x="7428" y="6633"/>
                  </a:lnTo>
                  <a:lnTo>
                    <a:pt x="7470" y="6633"/>
                  </a:lnTo>
                  <a:lnTo>
                    <a:pt x="7533" y="6654"/>
                  </a:lnTo>
                  <a:lnTo>
                    <a:pt x="7658" y="6215"/>
                  </a:lnTo>
                  <a:lnTo>
                    <a:pt x="7700" y="6026"/>
                  </a:lnTo>
                  <a:lnTo>
                    <a:pt x="7888" y="5922"/>
                  </a:lnTo>
                  <a:lnTo>
                    <a:pt x="7888" y="5817"/>
                  </a:lnTo>
                  <a:lnTo>
                    <a:pt x="8014" y="5608"/>
                  </a:lnTo>
                  <a:lnTo>
                    <a:pt x="8056" y="5503"/>
                  </a:lnTo>
                  <a:lnTo>
                    <a:pt x="8160" y="5482"/>
                  </a:lnTo>
                  <a:lnTo>
                    <a:pt x="8202" y="5482"/>
                  </a:lnTo>
                  <a:lnTo>
                    <a:pt x="8265" y="5294"/>
                  </a:lnTo>
                  <a:lnTo>
                    <a:pt x="8412" y="5022"/>
                  </a:lnTo>
                  <a:lnTo>
                    <a:pt x="8412" y="4813"/>
                  </a:lnTo>
                  <a:lnTo>
                    <a:pt x="8495" y="4666"/>
                  </a:lnTo>
                  <a:lnTo>
                    <a:pt x="8516" y="4604"/>
                  </a:lnTo>
                  <a:lnTo>
                    <a:pt x="8495" y="4604"/>
                  </a:lnTo>
                  <a:lnTo>
                    <a:pt x="8474" y="4478"/>
                  </a:lnTo>
                  <a:lnTo>
                    <a:pt x="8391" y="4248"/>
                  </a:lnTo>
                  <a:lnTo>
                    <a:pt x="8412" y="4122"/>
                  </a:lnTo>
                  <a:lnTo>
                    <a:pt x="8474" y="4039"/>
                  </a:lnTo>
                  <a:lnTo>
                    <a:pt x="8474" y="3934"/>
                  </a:lnTo>
                  <a:lnTo>
                    <a:pt x="8579" y="3809"/>
                  </a:lnTo>
                  <a:lnTo>
                    <a:pt x="8621" y="3516"/>
                  </a:lnTo>
                  <a:lnTo>
                    <a:pt x="8684" y="3327"/>
                  </a:lnTo>
                  <a:lnTo>
                    <a:pt x="8725" y="3285"/>
                  </a:lnTo>
                  <a:lnTo>
                    <a:pt x="8684" y="3223"/>
                  </a:lnTo>
                  <a:lnTo>
                    <a:pt x="8621" y="3202"/>
                  </a:lnTo>
                  <a:lnTo>
                    <a:pt x="8704" y="3076"/>
                  </a:lnTo>
                  <a:lnTo>
                    <a:pt x="8704" y="2930"/>
                  </a:lnTo>
                  <a:lnTo>
                    <a:pt x="8746" y="2909"/>
                  </a:lnTo>
                  <a:lnTo>
                    <a:pt x="8914" y="2909"/>
                  </a:lnTo>
                  <a:lnTo>
                    <a:pt x="8914" y="2825"/>
                  </a:lnTo>
                  <a:lnTo>
                    <a:pt x="8914" y="2783"/>
                  </a:lnTo>
                  <a:lnTo>
                    <a:pt x="8914" y="2721"/>
                  </a:lnTo>
                  <a:lnTo>
                    <a:pt x="9018" y="2700"/>
                  </a:lnTo>
                  <a:lnTo>
                    <a:pt x="9102" y="2658"/>
                  </a:lnTo>
                  <a:lnTo>
                    <a:pt x="9228" y="2658"/>
                  </a:lnTo>
                  <a:lnTo>
                    <a:pt x="9248" y="2574"/>
                  </a:lnTo>
                  <a:lnTo>
                    <a:pt x="9353" y="2553"/>
                  </a:lnTo>
                  <a:lnTo>
                    <a:pt x="9458" y="2490"/>
                  </a:lnTo>
                  <a:lnTo>
                    <a:pt x="9541" y="2386"/>
                  </a:lnTo>
                  <a:lnTo>
                    <a:pt x="9479" y="2386"/>
                  </a:lnTo>
                  <a:lnTo>
                    <a:pt x="9479" y="2302"/>
                  </a:lnTo>
                  <a:lnTo>
                    <a:pt x="9353" y="2239"/>
                  </a:lnTo>
                  <a:lnTo>
                    <a:pt x="9248" y="2239"/>
                  </a:lnTo>
                  <a:lnTo>
                    <a:pt x="9248" y="2135"/>
                  </a:lnTo>
                  <a:lnTo>
                    <a:pt x="8997" y="1946"/>
                  </a:lnTo>
                  <a:lnTo>
                    <a:pt x="8914" y="1946"/>
                  </a:lnTo>
                  <a:lnTo>
                    <a:pt x="8809" y="1737"/>
                  </a:lnTo>
                  <a:lnTo>
                    <a:pt x="8725" y="1507"/>
                  </a:lnTo>
                  <a:lnTo>
                    <a:pt x="8746" y="1256"/>
                  </a:lnTo>
                  <a:lnTo>
                    <a:pt x="8725" y="1047"/>
                  </a:lnTo>
                  <a:lnTo>
                    <a:pt x="8579" y="628"/>
                  </a:lnTo>
                  <a:lnTo>
                    <a:pt x="8579" y="524"/>
                  </a:lnTo>
                  <a:lnTo>
                    <a:pt x="8600" y="503"/>
                  </a:lnTo>
                  <a:lnTo>
                    <a:pt x="8621" y="565"/>
                  </a:lnTo>
                  <a:lnTo>
                    <a:pt x="8642" y="607"/>
                  </a:lnTo>
                  <a:lnTo>
                    <a:pt x="8684" y="607"/>
                  </a:lnTo>
                  <a:lnTo>
                    <a:pt x="8684" y="565"/>
                  </a:lnTo>
                  <a:lnTo>
                    <a:pt x="8579" y="419"/>
                  </a:lnTo>
                  <a:lnTo>
                    <a:pt x="8516" y="252"/>
                  </a:lnTo>
                  <a:lnTo>
                    <a:pt x="8495" y="210"/>
                  </a:lnTo>
                  <a:lnTo>
                    <a:pt x="8495" y="189"/>
                  </a:lnTo>
                  <a:lnTo>
                    <a:pt x="8495" y="168"/>
                  </a:lnTo>
                  <a:lnTo>
                    <a:pt x="8495" y="147"/>
                  </a:lnTo>
                  <a:lnTo>
                    <a:pt x="8474" y="84"/>
                  </a:lnTo>
                  <a:lnTo>
                    <a:pt x="8495" y="42"/>
                  </a:lnTo>
                  <a:lnTo>
                    <a:pt x="849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7" name="Google Shape;9337;p65"/>
            <p:cNvSpPr/>
            <p:nvPr/>
          </p:nvSpPr>
          <p:spPr>
            <a:xfrm>
              <a:off x="3973815" y="3045871"/>
              <a:ext cx="104655" cy="75923"/>
            </a:xfrm>
            <a:custGeom>
              <a:avLst/>
              <a:gdLst/>
              <a:ahLst/>
              <a:cxnLst/>
              <a:rect l="l" t="t" r="r" b="b"/>
              <a:pathLst>
                <a:path w="8789" h="6676" extrusionOk="0">
                  <a:moveTo>
                    <a:pt x="2511" y="1"/>
                  </a:moveTo>
                  <a:lnTo>
                    <a:pt x="2344" y="336"/>
                  </a:lnTo>
                  <a:lnTo>
                    <a:pt x="2239" y="336"/>
                  </a:lnTo>
                  <a:lnTo>
                    <a:pt x="2218" y="419"/>
                  </a:lnTo>
                  <a:lnTo>
                    <a:pt x="2093" y="398"/>
                  </a:lnTo>
                  <a:lnTo>
                    <a:pt x="2009" y="357"/>
                  </a:lnTo>
                  <a:lnTo>
                    <a:pt x="1988" y="419"/>
                  </a:lnTo>
                  <a:lnTo>
                    <a:pt x="1905" y="566"/>
                  </a:lnTo>
                  <a:lnTo>
                    <a:pt x="1905" y="775"/>
                  </a:lnTo>
                  <a:lnTo>
                    <a:pt x="1758" y="1047"/>
                  </a:lnTo>
                  <a:lnTo>
                    <a:pt x="1695" y="1235"/>
                  </a:lnTo>
                  <a:lnTo>
                    <a:pt x="1653" y="1235"/>
                  </a:lnTo>
                  <a:lnTo>
                    <a:pt x="1549" y="1256"/>
                  </a:lnTo>
                  <a:lnTo>
                    <a:pt x="1507" y="1361"/>
                  </a:lnTo>
                  <a:lnTo>
                    <a:pt x="1381" y="1570"/>
                  </a:lnTo>
                  <a:lnTo>
                    <a:pt x="1381" y="1675"/>
                  </a:lnTo>
                  <a:lnTo>
                    <a:pt x="1193" y="1779"/>
                  </a:lnTo>
                  <a:lnTo>
                    <a:pt x="1151" y="1968"/>
                  </a:lnTo>
                  <a:lnTo>
                    <a:pt x="1026" y="2407"/>
                  </a:lnTo>
                  <a:lnTo>
                    <a:pt x="963" y="2386"/>
                  </a:lnTo>
                  <a:lnTo>
                    <a:pt x="921" y="2386"/>
                  </a:lnTo>
                  <a:lnTo>
                    <a:pt x="879" y="2449"/>
                  </a:lnTo>
                  <a:lnTo>
                    <a:pt x="775" y="2616"/>
                  </a:lnTo>
                  <a:lnTo>
                    <a:pt x="733" y="2721"/>
                  </a:lnTo>
                  <a:lnTo>
                    <a:pt x="775" y="2805"/>
                  </a:lnTo>
                  <a:lnTo>
                    <a:pt x="775" y="2930"/>
                  </a:lnTo>
                  <a:lnTo>
                    <a:pt x="670" y="3056"/>
                  </a:lnTo>
                  <a:lnTo>
                    <a:pt x="628" y="3223"/>
                  </a:lnTo>
                  <a:lnTo>
                    <a:pt x="649" y="3453"/>
                  </a:lnTo>
                  <a:lnTo>
                    <a:pt x="628" y="3704"/>
                  </a:lnTo>
                  <a:lnTo>
                    <a:pt x="544" y="3788"/>
                  </a:lnTo>
                  <a:lnTo>
                    <a:pt x="524" y="3851"/>
                  </a:lnTo>
                  <a:lnTo>
                    <a:pt x="440" y="3851"/>
                  </a:lnTo>
                  <a:lnTo>
                    <a:pt x="398" y="3788"/>
                  </a:lnTo>
                  <a:lnTo>
                    <a:pt x="293" y="3809"/>
                  </a:lnTo>
                  <a:lnTo>
                    <a:pt x="147" y="3788"/>
                  </a:lnTo>
                  <a:lnTo>
                    <a:pt x="147" y="3914"/>
                  </a:lnTo>
                  <a:lnTo>
                    <a:pt x="84" y="3956"/>
                  </a:lnTo>
                  <a:lnTo>
                    <a:pt x="0" y="4081"/>
                  </a:lnTo>
                  <a:lnTo>
                    <a:pt x="42" y="4165"/>
                  </a:lnTo>
                  <a:lnTo>
                    <a:pt x="126" y="4186"/>
                  </a:lnTo>
                  <a:lnTo>
                    <a:pt x="398" y="4186"/>
                  </a:lnTo>
                  <a:lnTo>
                    <a:pt x="440" y="4269"/>
                  </a:lnTo>
                  <a:lnTo>
                    <a:pt x="544" y="4374"/>
                  </a:lnTo>
                  <a:lnTo>
                    <a:pt x="565" y="4437"/>
                  </a:lnTo>
                  <a:lnTo>
                    <a:pt x="607" y="4479"/>
                  </a:lnTo>
                  <a:lnTo>
                    <a:pt x="712" y="4646"/>
                  </a:lnTo>
                  <a:lnTo>
                    <a:pt x="816" y="4709"/>
                  </a:lnTo>
                  <a:lnTo>
                    <a:pt x="816" y="4751"/>
                  </a:lnTo>
                  <a:lnTo>
                    <a:pt x="858" y="4813"/>
                  </a:lnTo>
                  <a:lnTo>
                    <a:pt x="963" y="4813"/>
                  </a:lnTo>
                  <a:lnTo>
                    <a:pt x="1047" y="4897"/>
                  </a:lnTo>
                  <a:lnTo>
                    <a:pt x="1088" y="5002"/>
                  </a:lnTo>
                  <a:lnTo>
                    <a:pt x="1172" y="5106"/>
                  </a:lnTo>
                  <a:lnTo>
                    <a:pt x="1193" y="5316"/>
                  </a:lnTo>
                  <a:lnTo>
                    <a:pt x="1256" y="5357"/>
                  </a:lnTo>
                  <a:lnTo>
                    <a:pt x="1298" y="5567"/>
                  </a:lnTo>
                  <a:lnTo>
                    <a:pt x="1340" y="5525"/>
                  </a:lnTo>
                  <a:lnTo>
                    <a:pt x="1402" y="5629"/>
                  </a:lnTo>
                  <a:lnTo>
                    <a:pt x="1507" y="5588"/>
                  </a:lnTo>
                  <a:lnTo>
                    <a:pt x="1612" y="5629"/>
                  </a:lnTo>
                  <a:lnTo>
                    <a:pt x="1612" y="5964"/>
                  </a:lnTo>
                  <a:lnTo>
                    <a:pt x="1695" y="6069"/>
                  </a:lnTo>
                  <a:lnTo>
                    <a:pt x="1821" y="6090"/>
                  </a:lnTo>
                  <a:lnTo>
                    <a:pt x="1967" y="6048"/>
                  </a:lnTo>
                  <a:lnTo>
                    <a:pt x="2093" y="6090"/>
                  </a:lnTo>
                  <a:lnTo>
                    <a:pt x="2386" y="6069"/>
                  </a:lnTo>
                  <a:lnTo>
                    <a:pt x="2490" y="6152"/>
                  </a:lnTo>
                  <a:lnTo>
                    <a:pt x="2721" y="6383"/>
                  </a:lnTo>
                  <a:lnTo>
                    <a:pt x="2867" y="6466"/>
                  </a:lnTo>
                  <a:lnTo>
                    <a:pt x="2951" y="6571"/>
                  </a:lnTo>
                  <a:lnTo>
                    <a:pt x="3055" y="6613"/>
                  </a:lnTo>
                  <a:lnTo>
                    <a:pt x="3244" y="6613"/>
                  </a:lnTo>
                  <a:lnTo>
                    <a:pt x="3369" y="6676"/>
                  </a:lnTo>
                  <a:lnTo>
                    <a:pt x="3537" y="6634"/>
                  </a:lnTo>
                  <a:lnTo>
                    <a:pt x="3641" y="6676"/>
                  </a:lnTo>
                  <a:lnTo>
                    <a:pt x="3850" y="6676"/>
                  </a:lnTo>
                  <a:lnTo>
                    <a:pt x="3997" y="6424"/>
                  </a:lnTo>
                  <a:lnTo>
                    <a:pt x="4060" y="6362"/>
                  </a:lnTo>
                  <a:lnTo>
                    <a:pt x="4164" y="6299"/>
                  </a:lnTo>
                  <a:lnTo>
                    <a:pt x="4269" y="6299"/>
                  </a:lnTo>
                  <a:lnTo>
                    <a:pt x="4311" y="6278"/>
                  </a:lnTo>
                  <a:lnTo>
                    <a:pt x="4583" y="6257"/>
                  </a:lnTo>
                  <a:lnTo>
                    <a:pt x="4645" y="6278"/>
                  </a:lnTo>
                  <a:lnTo>
                    <a:pt x="4729" y="6404"/>
                  </a:lnTo>
                  <a:lnTo>
                    <a:pt x="4834" y="6466"/>
                  </a:lnTo>
                  <a:lnTo>
                    <a:pt x="5043" y="6424"/>
                  </a:lnTo>
                  <a:lnTo>
                    <a:pt x="5210" y="6424"/>
                  </a:lnTo>
                  <a:lnTo>
                    <a:pt x="5252" y="6320"/>
                  </a:lnTo>
                  <a:lnTo>
                    <a:pt x="5441" y="6257"/>
                  </a:lnTo>
                  <a:lnTo>
                    <a:pt x="5629" y="6215"/>
                  </a:lnTo>
                  <a:lnTo>
                    <a:pt x="5775" y="6152"/>
                  </a:lnTo>
                  <a:lnTo>
                    <a:pt x="5880" y="6069"/>
                  </a:lnTo>
                  <a:lnTo>
                    <a:pt x="5943" y="5964"/>
                  </a:lnTo>
                  <a:lnTo>
                    <a:pt x="6068" y="5880"/>
                  </a:lnTo>
                  <a:lnTo>
                    <a:pt x="6173" y="5880"/>
                  </a:lnTo>
                  <a:lnTo>
                    <a:pt x="6278" y="5797"/>
                  </a:lnTo>
                  <a:lnTo>
                    <a:pt x="7010" y="5797"/>
                  </a:lnTo>
                  <a:lnTo>
                    <a:pt x="8788" y="4018"/>
                  </a:lnTo>
                  <a:lnTo>
                    <a:pt x="8056" y="4018"/>
                  </a:lnTo>
                  <a:lnTo>
                    <a:pt x="6361" y="3495"/>
                  </a:lnTo>
                  <a:lnTo>
                    <a:pt x="6215" y="3370"/>
                  </a:lnTo>
                  <a:lnTo>
                    <a:pt x="6006" y="3349"/>
                  </a:lnTo>
                  <a:lnTo>
                    <a:pt x="5943" y="3160"/>
                  </a:lnTo>
                  <a:lnTo>
                    <a:pt x="5964" y="3014"/>
                  </a:lnTo>
                  <a:lnTo>
                    <a:pt x="5796" y="2930"/>
                  </a:lnTo>
                  <a:lnTo>
                    <a:pt x="5692" y="2616"/>
                  </a:lnTo>
                  <a:lnTo>
                    <a:pt x="5650" y="2386"/>
                  </a:lnTo>
                  <a:lnTo>
                    <a:pt x="5692" y="2323"/>
                  </a:lnTo>
                  <a:lnTo>
                    <a:pt x="5587" y="2282"/>
                  </a:lnTo>
                  <a:lnTo>
                    <a:pt x="5441" y="2303"/>
                  </a:lnTo>
                  <a:lnTo>
                    <a:pt x="5315" y="2386"/>
                  </a:lnTo>
                  <a:lnTo>
                    <a:pt x="5106" y="2386"/>
                  </a:lnTo>
                  <a:lnTo>
                    <a:pt x="5022" y="2323"/>
                  </a:lnTo>
                  <a:lnTo>
                    <a:pt x="5127" y="2198"/>
                  </a:lnTo>
                  <a:lnTo>
                    <a:pt x="5127" y="2093"/>
                  </a:lnTo>
                  <a:lnTo>
                    <a:pt x="5169" y="1989"/>
                  </a:lnTo>
                  <a:lnTo>
                    <a:pt x="5169" y="1821"/>
                  </a:lnTo>
                  <a:lnTo>
                    <a:pt x="5210" y="1717"/>
                  </a:lnTo>
                  <a:lnTo>
                    <a:pt x="5252" y="1591"/>
                  </a:lnTo>
                  <a:lnTo>
                    <a:pt x="5357" y="1570"/>
                  </a:lnTo>
                  <a:lnTo>
                    <a:pt x="5210" y="1361"/>
                  </a:lnTo>
                  <a:lnTo>
                    <a:pt x="5127" y="1361"/>
                  </a:lnTo>
                  <a:lnTo>
                    <a:pt x="5106" y="1277"/>
                  </a:lnTo>
                  <a:lnTo>
                    <a:pt x="5064" y="1173"/>
                  </a:lnTo>
                  <a:lnTo>
                    <a:pt x="4959" y="1026"/>
                  </a:lnTo>
                  <a:lnTo>
                    <a:pt x="4855" y="984"/>
                  </a:lnTo>
                  <a:lnTo>
                    <a:pt x="4687" y="838"/>
                  </a:lnTo>
                  <a:lnTo>
                    <a:pt x="4541" y="733"/>
                  </a:lnTo>
                  <a:lnTo>
                    <a:pt x="4520" y="671"/>
                  </a:lnTo>
                  <a:lnTo>
                    <a:pt x="4415" y="671"/>
                  </a:lnTo>
                  <a:lnTo>
                    <a:pt x="4394" y="629"/>
                  </a:lnTo>
                  <a:lnTo>
                    <a:pt x="4227" y="629"/>
                  </a:lnTo>
                  <a:lnTo>
                    <a:pt x="4185" y="524"/>
                  </a:lnTo>
                  <a:lnTo>
                    <a:pt x="3976" y="336"/>
                  </a:lnTo>
                  <a:lnTo>
                    <a:pt x="3871" y="315"/>
                  </a:lnTo>
                  <a:lnTo>
                    <a:pt x="3788" y="231"/>
                  </a:lnTo>
                  <a:lnTo>
                    <a:pt x="3662" y="210"/>
                  </a:lnTo>
                  <a:lnTo>
                    <a:pt x="3578" y="231"/>
                  </a:lnTo>
                  <a:lnTo>
                    <a:pt x="3557" y="252"/>
                  </a:lnTo>
                  <a:lnTo>
                    <a:pt x="3369" y="106"/>
                  </a:lnTo>
                  <a:lnTo>
                    <a:pt x="3265" y="106"/>
                  </a:lnTo>
                  <a:lnTo>
                    <a:pt x="3223" y="147"/>
                  </a:lnTo>
                  <a:lnTo>
                    <a:pt x="3139" y="85"/>
                  </a:lnTo>
                  <a:lnTo>
                    <a:pt x="3034" y="106"/>
                  </a:lnTo>
                  <a:lnTo>
                    <a:pt x="2930" y="189"/>
                  </a:lnTo>
                  <a:lnTo>
                    <a:pt x="2825" y="189"/>
                  </a:lnTo>
                  <a:lnTo>
                    <a:pt x="2595" y="106"/>
                  </a:lnTo>
                  <a:lnTo>
                    <a:pt x="2553" y="43"/>
                  </a:lnTo>
                  <a:lnTo>
                    <a:pt x="251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8" name="Google Shape;9338;p65"/>
            <p:cNvSpPr/>
            <p:nvPr/>
          </p:nvSpPr>
          <p:spPr>
            <a:xfrm>
              <a:off x="3996236" y="3024695"/>
              <a:ext cx="46106" cy="39042"/>
            </a:xfrm>
            <a:custGeom>
              <a:avLst/>
              <a:gdLst/>
              <a:ahLst/>
              <a:cxnLst/>
              <a:rect l="l" t="t" r="r" b="b"/>
              <a:pathLst>
                <a:path w="3872" h="3433" extrusionOk="0">
                  <a:moveTo>
                    <a:pt x="1151" y="1"/>
                  </a:moveTo>
                  <a:lnTo>
                    <a:pt x="1068" y="105"/>
                  </a:lnTo>
                  <a:lnTo>
                    <a:pt x="963" y="168"/>
                  </a:lnTo>
                  <a:lnTo>
                    <a:pt x="858" y="189"/>
                  </a:lnTo>
                  <a:lnTo>
                    <a:pt x="838" y="273"/>
                  </a:lnTo>
                  <a:lnTo>
                    <a:pt x="712" y="273"/>
                  </a:lnTo>
                  <a:lnTo>
                    <a:pt x="628" y="315"/>
                  </a:lnTo>
                  <a:lnTo>
                    <a:pt x="524" y="336"/>
                  </a:lnTo>
                  <a:lnTo>
                    <a:pt x="524" y="398"/>
                  </a:lnTo>
                  <a:lnTo>
                    <a:pt x="524" y="440"/>
                  </a:lnTo>
                  <a:lnTo>
                    <a:pt x="524" y="524"/>
                  </a:lnTo>
                  <a:lnTo>
                    <a:pt x="356" y="524"/>
                  </a:lnTo>
                  <a:lnTo>
                    <a:pt x="314" y="545"/>
                  </a:lnTo>
                  <a:lnTo>
                    <a:pt x="314" y="691"/>
                  </a:lnTo>
                  <a:lnTo>
                    <a:pt x="231" y="817"/>
                  </a:lnTo>
                  <a:lnTo>
                    <a:pt x="294" y="838"/>
                  </a:lnTo>
                  <a:lnTo>
                    <a:pt x="335" y="900"/>
                  </a:lnTo>
                  <a:lnTo>
                    <a:pt x="294" y="942"/>
                  </a:lnTo>
                  <a:lnTo>
                    <a:pt x="231" y="1131"/>
                  </a:lnTo>
                  <a:lnTo>
                    <a:pt x="189" y="1424"/>
                  </a:lnTo>
                  <a:lnTo>
                    <a:pt x="84" y="1549"/>
                  </a:lnTo>
                  <a:lnTo>
                    <a:pt x="84" y="1654"/>
                  </a:lnTo>
                  <a:lnTo>
                    <a:pt x="22" y="1737"/>
                  </a:lnTo>
                  <a:lnTo>
                    <a:pt x="1" y="1863"/>
                  </a:lnTo>
                  <a:lnTo>
                    <a:pt x="84" y="2093"/>
                  </a:lnTo>
                  <a:lnTo>
                    <a:pt x="105" y="2219"/>
                  </a:lnTo>
                  <a:lnTo>
                    <a:pt x="126" y="2219"/>
                  </a:lnTo>
                  <a:lnTo>
                    <a:pt x="210" y="2260"/>
                  </a:lnTo>
                  <a:lnTo>
                    <a:pt x="335" y="2281"/>
                  </a:lnTo>
                  <a:lnTo>
                    <a:pt x="356" y="2198"/>
                  </a:lnTo>
                  <a:lnTo>
                    <a:pt x="461" y="2198"/>
                  </a:lnTo>
                  <a:lnTo>
                    <a:pt x="628" y="1863"/>
                  </a:lnTo>
                  <a:lnTo>
                    <a:pt x="670" y="1905"/>
                  </a:lnTo>
                  <a:lnTo>
                    <a:pt x="712" y="1968"/>
                  </a:lnTo>
                  <a:lnTo>
                    <a:pt x="942" y="2051"/>
                  </a:lnTo>
                  <a:lnTo>
                    <a:pt x="1047" y="2051"/>
                  </a:lnTo>
                  <a:lnTo>
                    <a:pt x="1151" y="1968"/>
                  </a:lnTo>
                  <a:lnTo>
                    <a:pt x="1256" y="1947"/>
                  </a:lnTo>
                  <a:lnTo>
                    <a:pt x="1340" y="2009"/>
                  </a:lnTo>
                  <a:lnTo>
                    <a:pt x="1382" y="1968"/>
                  </a:lnTo>
                  <a:lnTo>
                    <a:pt x="1486" y="1968"/>
                  </a:lnTo>
                  <a:lnTo>
                    <a:pt x="1674" y="2114"/>
                  </a:lnTo>
                  <a:lnTo>
                    <a:pt x="1695" y="2093"/>
                  </a:lnTo>
                  <a:lnTo>
                    <a:pt x="1779" y="2072"/>
                  </a:lnTo>
                  <a:lnTo>
                    <a:pt x="1905" y="2093"/>
                  </a:lnTo>
                  <a:lnTo>
                    <a:pt x="1988" y="2177"/>
                  </a:lnTo>
                  <a:lnTo>
                    <a:pt x="2093" y="2198"/>
                  </a:lnTo>
                  <a:lnTo>
                    <a:pt x="2302" y="2386"/>
                  </a:lnTo>
                  <a:lnTo>
                    <a:pt x="2344" y="2491"/>
                  </a:lnTo>
                  <a:lnTo>
                    <a:pt x="2511" y="2491"/>
                  </a:lnTo>
                  <a:lnTo>
                    <a:pt x="2532" y="2533"/>
                  </a:lnTo>
                  <a:lnTo>
                    <a:pt x="2637" y="2533"/>
                  </a:lnTo>
                  <a:lnTo>
                    <a:pt x="2658" y="2595"/>
                  </a:lnTo>
                  <a:lnTo>
                    <a:pt x="2804" y="2700"/>
                  </a:lnTo>
                  <a:lnTo>
                    <a:pt x="2972" y="2846"/>
                  </a:lnTo>
                  <a:lnTo>
                    <a:pt x="3076" y="2888"/>
                  </a:lnTo>
                  <a:lnTo>
                    <a:pt x="3181" y="3035"/>
                  </a:lnTo>
                  <a:lnTo>
                    <a:pt x="3223" y="3139"/>
                  </a:lnTo>
                  <a:lnTo>
                    <a:pt x="3244" y="3223"/>
                  </a:lnTo>
                  <a:lnTo>
                    <a:pt x="3327" y="3223"/>
                  </a:lnTo>
                  <a:lnTo>
                    <a:pt x="3474" y="3432"/>
                  </a:lnTo>
                  <a:lnTo>
                    <a:pt x="3599" y="3369"/>
                  </a:lnTo>
                  <a:lnTo>
                    <a:pt x="3662" y="3328"/>
                  </a:lnTo>
                  <a:lnTo>
                    <a:pt x="3746" y="3307"/>
                  </a:lnTo>
                  <a:lnTo>
                    <a:pt x="3871" y="3202"/>
                  </a:lnTo>
                  <a:lnTo>
                    <a:pt x="3809" y="3160"/>
                  </a:lnTo>
                  <a:lnTo>
                    <a:pt x="3809" y="3139"/>
                  </a:lnTo>
                  <a:lnTo>
                    <a:pt x="3767" y="3202"/>
                  </a:lnTo>
                  <a:lnTo>
                    <a:pt x="3683" y="3139"/>
                  </a:lnTo>
                  <a:lnTo>
                    <a:pt x="3641" y="3139"/>
                  </a:lnTo>
                  <a:lnTo>
                    <a:pt x="3579" y="3035"/>
                  </a:lnTo>
                  <a:lnTo>
                    <a:pt x="3599" y="3014"/>
                  </a:lnTo>
                  <a:lnTo>
                    <a:pt x="3537" y="2909"/>
                  </a:lnTo>
                  <a:lnTo>
                    <a:pt x="3453" y="2888"/>
                  </a:lnTo>
                  <a:lnTo>
                    <a:pt x="3348" y="2637"/>
                  </a:lnTo>
                  <a:lnTo>
                    <a:pt x="3327" y="2595"/>
                  </a:lnTo>
                  <a:lnTo>
                    <a:pt x="3327" y="2616"/>
                  </a:lnTo>
                  <a:lnTo>
                    <a:pt x="3265" y="2616"/>
                  </a:lnTo>
                  <a:lnTo>
                    <a:pt x="3181" y="2512"/>
                  </a:lnTo>
                  <a:lnTo>
                    <a:pt x="3055" y="2470"/>
                  </a:lnTo>
                  <a:lnTo>
                    <a:pt x="2972" y="2323"/>
                  </a:lnTo>
                  <a:lnTo>
                    <a:pt x="2804" y="2093"/>
                  </a:lnTo>
                  <a:lnTo>
                    <a:pt x="2742" y="2051"/>
                  </a:lnTo>
                  <a:lnTo>
                    <a:pt x="2595" y="2009"/>
                  </a:lnTo>
                  <a:lnTo>
                    <a:pt x="2532" y="1947"/>
                  </a:lnTo>
                  <a:lnTo>
                    <a:pt x="2428" y="1800"/>
                  </a:lnTo>
                  <a:lnTo>
                    <a:pt x="2344" y="1842"/>
                  </a:lnTo>
                  <a:lnTo>
                    <a:pt x="2218" y="1842"/>
                  </a:lnTo>
                  <a:lnTo>
                    <a:pt x="2177" y="1863"/>
                  </a:lnTo>
                  <a:lnTo>
                    <a:pt x="2114" y="1800"/>
                  </a:lnTo>
                  <a:lnTo>
                    <a:pt x="2009" y="1654"/>
                  </a:lnTo>
                  <a:lnTo>
                    <a:pt x="2072" y="1633"/>
                  </a:lnTo>
                  <a:lnTo>
                    <a:pt x="1967" y="1465"/>
                  </a:lnTo>
                  <a:lnTo>
                    <a:pt x="1905" y="1486"/>
                  </a:lnTo>
                  <a:lnTo>
                    <a:pt x="1905" y="1591"/>
                  </a:lnTo>
                  <a:lnTo>
                    <a:pt x="1926" y="1591"/>
                  </a:lnTo>
                  <a:lnTo>
                    <a:pt x="1926" y="1758"/>
                  </a:lnTo>
                  <a:lnTo>
                    <a:pt x="1821" y="1737"/>
                  </a:lnTo>
                  <a:lnTo>
                    <a:pt x="1800" y="1549"/>
                  </a:lnTo>
                  <a:lnTo>
                    <a:pt x="1758" y="1444"/>
                  </a:lnTo>
                  <a:lnTo>
                    <a:pt x="1674" y="1424"/>
                  </a:lnTo>
                  <a:lnTo>
                    <a:pt x="1674" y="1361"/>
                  </a:lnTo>
                  <a:lnTo>
                    <a:pt x="1654" y="1214"/>
                  </a:lnTo>
                  <a:lnTo>
                    <a:pt x="1591" y="1172"/>
                  </a:lnTo>
                  <a:lnTo>
                    <a:pt x="1507" y="754"/>
                  </a:lnTo>
                  <a:lnTo>
                    <a:pt x="1277" y="126"/>
                  </a:lnTo>
                  <a:lnTo>
                    <a:pt x="115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39" name="Google Shape;9339;p65"/>
            <p:cNvSpPr/>
            <p:nvPr/>
          </p:nvSpPr>
          <p:spPr>
            <a:xfrm>
              <a:off x="4033614" y="3061110"/>
              <a:ext cx="10467" cy="11907"/>
            </a:xfrm>
            <a:custGeom>
              <a:avLst/>
              <a:gdLst/>
              <a:ahLst/>
              <a:cxnLst/>
              <a:rect l="l" t="t" r="r" b="b"/>
              <a:pathLst>
                <a:path w="879" h="1047" extrusionOk="0">
                  <a:moveTo>
                    <a:pt x="732" y="0"/>
                  </a:moveTo>
                  <a:lnTo>
                    <a:pt x="607" y="105"/>
                  </a:lnTo>
                  <a:lnTo>
                    <a:pt x="523" y="126"/>
                  </a:lnTo>
                  <a:lnTo>
                    <a:pt x="460" y="167"/>
                  </a:lnTo>
                  <a:lnTo>
                    <a:pt x="230" y="251"/>
                  </a:lnTo>
                  <a:lnTo>
                    <a:pt x="188" y="377"/>
                  </a:lnTo>
                  <a:lnTo>
                    <a:pt x="147" y="481"/>
                  </a:lnTo>
                  <a:lnTo>
                    <a:pt x="147" y="649"/>
                  </a:lnTo>
                  <a:lnTo>
                    <a:pt x="105" y="753"/>
                  </a:lnTo>
                  <a:lnTo>
                    <a:pt x="105" y="858"/>
                  </a:lnTo>
                  <a:lnTo>
                    <a:pt x="0" y="983"/>
                  </a:lnTo>
                  <a:lnTo>
                    <a:pt x="84" y="1046"/>
                  </a:lnTo>
                  <a:lnTo>
                    <a:pt x="293" y="1046"/>
                  </a:lnTo>
                  <a:lnTo>
                    <a:pt x="419" y="963"/>
                  </a:lnTo>
                  <a:lnTo>
                    <a:pt x="565" y="942"/>
                  </a:lnTo>
                  <a:lnTo>
                    <a:pt x="670" y="983"/>
                  </a:lnTo>
                  <a:lnTo>
                    <a:pt x="670" y="963"/>
                  </a:lnTo>
                  <a:lnTo>
                    <a:pt x="837" y="732"/>
                  </a:lnTo>
                  <a:lnTo>
                    <a:pt x="816" y="670"/>
                  </a:lnTo>
                  <a:lnTo>
                    <a:pt x="649" y="670"/>
                  </a:lnTo>
                  <a:lnTo>
                    <a:pt x="565" y="732"/>
                  </a:lnTo>
                  <a:lnTo>
                    <a:pt x="523" y="691"/>
                  </a:lnTo>
                  <a:lnTo>
                    <a:pt x="460" y="628"/>
                  </a:lnTo>
                  <a:lnTo>
                    <a:pt x="565" y="628"/>
                  </a:lnTo>
                  <a:lnTo>
                    <a:pt x="649" y="544"/>
                  </a:lnTo>
                  <a:lnTo>
                    <a:pt x="732" y="544"/>
                  </a:lnTo>
                  <a:lnTo>
                    <a:pt x="837" y="419"/>
                  </a:lnTo>
                  <a:lnTo>
                    <a:pt x="879" y="377"/>
                  </a:lnTo>
                  <a:lnTo>
                    <a:pt x="858" y="230"/>
                  </a:lnTo>
                  <a:lnTo>
                    <a:pt x="879" y="147"/>
                  </a:lnTo>
                  <a:lnTo>
                    <a:pt x="858" y="147"/>
                  </a:lnTo>
                  <a:lnTo>
                    <a:pt x="732" y="21"/>
                  </a:lnTo>
                  <a:lnTo>
                    <a:pt x="73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0" name="Google Shape;9340;p65"/>
            <p:cNvSpPr/>
            <p:nvPr/>
          </p:nvSpPr>
          <p:spPr>
            <a:xfrm>
              <a:off x="4029125" y="3065864"/>
              <a:ext cx="70516" cy="89240"/>
            </a:xfrm>
            <a:custGeom>
              <a:avLst/>
              <a:gdLst/>
              <a:ahLst/>
              <a:cxnLst/>
              <a:rect l="l" t="t" r="r" b="b"/>
              <a:pathLst>
                <a:path w="5922" h="7847" extrusionOk="0">
                  <a:moveTo>
                    <a:pt x="5587" y="1"/>
                  </a:moveTo>
                  <a:lnTo>
                    <a:pt x="5587" y="21"/>
                  </a:lnTo>
                  <a:lnTo>
                    <a:pt x="5545" y="21"/>
                  </a:lnTo>
                  <a:lnTo>
                    <a:pt x="5482" y="105"/>
                  </a:lnTo>
                  <a:lnTo>
                    <a:pt x="5441" y="210"/>
                  </a:lnTo>
                  <a:lnTo>
                    <a:pt x="5420" y="168"/>
                  </a:lnTo>
                  <a:lnTo>
                    <a:pt x="5315" y="273"/>
                  </a:lnTo>
                  <a:lnTo>
                    <a:pt x="5127" y="314"/>
                  </a:lnTo>
                  <a:lnTo>
                    <a:pt x="5127" y="335"/>
                  </a:lnTo>
                  <a:lnTo>
                    <a:pt x="5085" y="314"/>
                  </a:lnTo>
                  <a:lnTo>
                    <a:pt x="4897" y="335"/>
                  </a:lnTo>
                  <a:lnTo>
                    <a:pt x="4792" y="419"/>
                  </a:lnTo>
                  <a:lnTo>
                    <a:pt x="4499" y="461"/>
                  </a:lnTo>
                  <a:lnTo>
                    <a:pt x="4457" y="461"/>
                  </a:lnTo>
                  <a:lnTo>
                    <a:pt x="4394" y="440"/>
                  </a:lnTo>
                  <a:lnTo>
                    <a:pt x="4227" y="440"/>
                  </a:lnTo>
                  <a:lnTo>
                    <a:pt x="4060" y="524"/>
                  </a:lnTo>
                  <a:lnTo>
                    <a:pt x="3913" y="524"/>
                  </a:lnTo>
                  <a:lnTo>
                    <a:pt x="3830" y="545"/>
                  </a:lnTo>
                  <a:lnTo>
                    <a:pt x="3704" y="482"/>
                  </a:lnTo>
                  <a:lnTo>
                    <a:pt x="3599" y="524"/>
                  </a:lnTo>
                  <a:lnTo>
                    <a:pt x="3244" y="733"/>
                  </a:lnTo>
                  <a:lnTo>
                    <a:pt x="3076" y="754"/>
                  </a:lnTo>
                  <a:lnTo>
                    <a:pt x="2972" y="691"/>
                  </a:lnTo>
                  <a:lnTo>
                    <a:pt x="2909" y="733"/>
                  </a:lnTo>
                  <a:lnTo>
                    <a:pt x="2762" y="733"/>
                  </a:lnTo>
                  <a:lnTo>
                    <a:pt x="2700" y="691"/>
                  </a:lnTo>
                  <a:lnTo>
                    <a:pt x="2658" y="691"/>
                  </a:lnTo>
                  <a:lnTo>
                    <a:pt x="2469" y="858"/>
                  </a:lnTo>
                  <a:lnTo>
                    <a:pt x="2365" y="858"/>
                  </a:lnTo>
                  <a:lnTo>
                    <a:pt x="2239" y="942"/>
                  </a:lnTo>
                  <a:lnTo>
                    <a:pt x="2177" y="1005"/>
                  </a:lnTo>
                  <a:lnTo>
                    <a:pt x="1988" y="1047"/>
                  </a:lnTo>
                  <a:lnTo>
                    <a:pt x="1863" y="984"/>
                  </a:lnTo>
                  <a:lnTo>
                    <a:pt x="1716" y="858"/>
                  </a:lnTo>
                  <a:lnTo>
                    <a:pt x="1653" y="858"/>
                  </a:lnTo>
                  <a:lnTo>
                    <a:pt x="1633" y="754"/>
                  </a:lnTo>
                  <a:lnTo>
                    <a:pt x="1256" y="377"/>
                  </a:lnTo>
                  <a:lnTo>
                    <a:pt x="1235" y="356"/>
                  </a:lnTo>
                  <a:lnTo>
                    <a:pt x="1214" y="314"/>
                  </a:lnTo>
                  <a:lnTo>
                    <a:pt x="1047" y="545"/>
                  </a:lnTo>
                  <a:lnTo>
                    <a:pt x="1005" y="628"/>
                  </a:lnTo>
                  <a:lnTo>
                    <a:pt x="1047" y="858"/>
                  </a:lnTo>
                  <a:lnTo>
                    <a:pt x="1151" y="1172"/>
                  </a:lnTo>
                  <a:lnTo>
                    <a:pt x="1319" y="1256"/>
                  </a:lnTo>
                  <a:lnTo>
                    <a:pt x="1298" y="1402"/>
                  </a:lnTo>
                  <a:lnTo>
                    <a:pt x="1361" y="1591"/>
                  </a:lnTo>
                  <a:lnTo>
                    <a:pt x="1570" y="1612"/>
                  </a:lnTo>
                  <a:lnTo>
                    <a:pt x="1716" y="1737"/>
                  </a:lnTo>
                  <a:lnTo>
                    <a:pt x="3411" y="2260"/>
                  </a:lnTo>
                  <a:lnTo>
                    <a:pt x="4143" y="2260"/>
                  </a:lnTo>
                  <a:lnTo>
                    <a:pt x="2365" y="4039"/>
                  </a:lnTo>
                  <a:lnTo>
                    <a:pt x="1633" y="4039"/>
                  </a:lnTo>
                  <a:lnTo>
                    <a:pt x="1528" y="4122"/>
                  </a:lnTo>
                  <a:lnTo>
                    <a:pt x="1423" y="4122"/>
                  </a:lnTo>
                  <a:lnTo>
                    <a:pt x="1298" y="4206"/>
                  </a:lnTo>
                  <a:lnTo>
                    <a:pt x="1235" y="4311"/>
                  </a:lnTo>
                  <a:lnTo>
                    <a:pt x="1130" y="4394"/>
                  </a:lnTo>
                  <a:lnTo>
                    <a:pt x="984" y="4457"/>
                  </a:lnTo>
                  <a:lnTo>
                    <a:pt x="796" y="4499"/>
                  </a:lnTo>
                  <a:lnTo>
                    <a:pt x="607" y="4562"/>
                  </a:lnTo>
                  <a:lnTo>
                    <a:pt x="565" y="4666"/>
                  </a:lnTo>
                  <a:lnTo>
                    <a:pt x="0" y="5169"/>
                  </a:lnTo>
                  <a:lnTo>
                    <a:pt x="0" y="7449"/>
                  </a:lnTo>
                  <a:lnTo>
                    <a:pt x="419" y="7847"/>
                  </a:lnTo>
                  <a:lnTo>
                    <a:pt x="419" y="7805"/>
                  </a:lnTo>
                  <a:lnTo>
                    <a:pt x="900" y="7261"/>
                  </a:lnTo>
                  <a:lnTo>
                    <a:pt x="942" y="7156"/>
                  </a:lnTo>
                  <a:lnTo>
                    <a:pt x="1089" y="7031"/>
                  </a:lnTo>
                  <a:lnTo>
                    <a:pt x="1193" y="7010"/>
                  </a:lnTo>
                  <a:lnTo>
                    <a:pt x="1235" y="6926"/>
                  </a:lnTo>
                  <a:lnTo>
                    <a:pt x="1298" y="6905"/>
                  </a:lnTo>
                  <a:lnTo>
                    <a:pt x="1633" y="6529"/>
                  </a:lnTo>
                  <a:lnTo>
                    <a:pt x="1716" y="6508"/>
                  </a:lnTo>
                  <a:lnTo>
                    <a:pt x="2093" y="6089"/>
                  </a:lnTo>
                  <a:lnTo>
                    <a:pt x="2302" y="5922"/>
                  </a:lnTo>
                  <a:lnTo>
                    <a:pt x="2469" y="5817"/>
                  </a:lnTo>
                  <a:lnTo>
                    <a:pt x="2658" y="5796"/>
                  </a:lnTo>
                  <a:lnTo>
                    <a:pt x="2930" y="5566"/>
                  </a:lnTo>
                  <a:lnTo>
                    <a:pt x="3558" y="4980"/>
                  </a:lnTo>
                  <a:lnTo>
                    <a:pt x="3871" y="4625"/>
                  </a:lnTo>
                  <a:lnTo>
                    <a:pt x="4060" y="4436"/>
                  </a:lnTo>
                  <a:lnTo>
                    <a:pt x="4081" y="4311"/>
                  </a:lnTo>
                  <a:lnTo>
                    <a:pt x="4478" y="3788"/>
                  </a:lnTo>
                  <a:lnTo>
                    <a:pt x="4478" y="3683"/>
                  </a:lnTo>
                  <a:lnTo>
                    <a:pt x="4687" y="3390"/>
                  </a:lnTo>
                  <a:lnTo>
                    <a:pt x="4708" y="3202"/>
                  </a:lnTo>
                  <a:lnTo>
                    <a:pt x="5022" y="2574"/>
                  </a:lnTo>
                  <a:lnTo>
                    <a:pt x="5106" y="2532"/>
                  </a:lnTo>
                  <a:lnTo>
                    <a:pt x="5064" y="2449"/>
                  </a:lnTo>
                  <a:lnTo>
                    <a:pt x="5064" y="2365"/>
                  </a:lnTo>
                  <a:lnTo>
                    <a:pt x="5190" y="2239"/>
                  </a:lnTo>
                  <a:lnTo>
                    <a:pt x="5231" y="2239"/>
                  </a:lnTo>
                  <a:lnTo>
                    <a:pt x="5315" y="2135"/>
                  </a:lnTo>
                  <a:lnTo>
                    <a:pt x="5441" y="1842"/>
                  </a:lnTo>
                  <a:lnTo>
                    <a:pt x="5650" y="1591"/>
                  </a:lnTo>
                  <a:lnTo>
                    <a:pt x="5650" y="1423"/>
                  </a:lnTo>
                  <a:lnTo>
                    <a:pt x="5692" y="1381"/>
                  </a:lnTo>
                  <a:lnTo>
                    <a:pt x="5713" y="1214"/>
                  </a:lnTo>
                  <a:lnTo>
                    <a:pt x="5650" y="1151"/>
                  </a:lnTo>
                  <a:lnTo>
                    <a:pt x="5734" y="1005"/>
                  </a:lnTo>
                  <a:lnTo>
                    <a:pt x="5796" y="984"/>
                  </a:lnTo>
                  <a:lnTo>
                    <a:pt x="5859" y="984"/>
                  </a:lnTo>
                  <a:lnTo>
                    <a:pt x="5901" y="1005"/>
                  </a:lnTo>
                  <a:lnTo>
                    <a:pt x="5922" y="1005"/>
                  </a:lnTo>
                  <a:lnTo>
                    <a:pt x="5901" y="942"/>
                  </a:lnTo>
                  <a:lnTo>
                    <a:pt x="5838" y="942"/>
                  </a:lnTo>
                  <a:lnTo>
                    <a:pt x="5859" y="963"/>
                  </a:lnTo>
                  <a:lnTo>
                    <a:pt x="5796" y="963"/>
                  </a:lnTo>
                  <a:lnTo>
                    <a:pt x="5817" y="879"/>
                  </a:lnTo>
                  <a:lnTo>
                    <a:pt x="5817" y="775"/>
                  </a:lnTo>
                  <a:lnTo>
                    <a:pt x="5754" y="691"/>
                  </a:lnTo>
                  <a:lnTo>
                    <a:pt x="5817" y="586"/>
                  </a:lnTo>
                  <a:lnTo>
                    <a:pt x="5859" y="545"/>
                  </a:lnTo>
                  <a:lnTo>
                    <a:pt x="5859" y="482"/>
                  </a:lnTo>
                  <a:lnTo>
                    <a:pt x="5796" y="482"/>
                  </a:lnTo>
                  <a:lnTo>
                    <a:pt x="5754" y="440"/>
                  </a:lnTo>
                  <a:lnTo>
                    <a:pt x="5796" y="377"/>
                  </a:lnTo>
                  <a:lnTo>
                    <a:pt x="5796" y="314"/>
                  </a:lnTo>
                  <a:lnTo>
                    <a:pt x="5838" y="210"/>
                  </a:lnTo>
                  <a:lnTo>
                    <a:pt x="5901" y="126"/>
                  </a:lnTo>
                  <a:lnTo>
                    <a:pt x="5859" y="105"/>
                  </a:lnTo>
                  <a:lnTo>
                    <a:pt x="5796" y="105"/>
                  </a:lnTo>
                  <a:lnTo>
                    <a:pt x="5650" y="42"/>
                  </a:lnTo>
                  <a:lnTo>
                    <a:pt x="558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1" name="Google Shape;9341;p65"/>
            <p:cNvSpPr/>
            <p:nvPr/>
          </p:nvSpPr>
          <p:spPr>
            <a:xfrm>
              <a:off x="3978054" y="3108693"/>
              <a:ext cx="57811" cy="66882"/>
            </a:xfrm>
            <a:custGeom>
              <a:avLst/>
              <a:gdLst/>
              <a:ahLst/>
              <a:cxnLst/>
              <a:rect l="l" t="t" r="r" b="b"/>
              <a:pathLst>
                <a:path w="4855" h="5881" extrusionOk="0">
                  <a:moveTo>
                    <a:pt x="984" y="1"/>
                  </a:moveTo>
                  <a:lnTo>
                    <a:pt x="942" y="43"/>
                  </a:lnTo>
                  <a:lnTo>
                    <a:pt x="732" y="252"/>
                  </a:lnTo>
                  <a:lnTo>
                    <a:pt x="607" y="461"/>
                  </a:lnTo>
                  <a:lnTo>
                    <a:pt x="565" y="461"/>
                  </a:lnTo>
                  <a:lnTo>
                    <a:pt x="460" y="566"/>
                  </a:lnTo>
                  <a:lnTo>
                    <a:pt x="398" y="628"/>
                  </a:lnTo>
                  <a:lnTo>
                    <a:pt x="356" y="649"/>
                  </a:lnTo>
                  <a:lnTo>
                    <a:pt x="272" y="754"/>
                  </a:lnTo>
                  <a:lnTo>
                    <a:pt x="293" y="733"/>
                  </a:lnTo>
                  <a:lnTo>
                    <a:pt x="356" y="796"/>
                  </a:lnTo>
                  <a:lnTo>
                    <a:pt x="377" y="963"/>
                  </a:lnTo>
                  <a:lnTo>
                    <a:pt x="419" y="984"/>
                  </a:lnTo>
                  <a:lnTo>
                    <a:pt x="419" y="1089"/>
                  </a:lnTo>
                  <a:lnTo>
                    <a:pt x="502" y="1089"/>
                  </a:lnTo>
                  <a:lnTo>
                    <a:pt x="523" y="1214"/>
                  </a:lnTo>
                  <a:lnTo>
                    <a:pt x="523" y="1361"/>
                  </a:lnTo>
                  <a:lnTo>
                    <a:pt x="670" y="1486"/>
                  </a:lnTo>
                  <a:lnTo>
                    <a:pt x="732" y="1633"/>
                  </a:lnTo>
                  <a:lnTo>
                    <a:pt x="816" y="1696"/>
                  </a:lnTo>
                  <a:lnTo>
                    <a:pt x="900" y="1737"/>
                  </a:lnTo>
                  <a:lnTo>
                    <a:pt x="837" y="1800"/>
                  </a:lnTo>
                  <a:lnTo>
                    <a:pt x="921" y="1884"/>
                  </a:lnTo>
                  <a:lnTo>
                    <a:pt x="942" y="2009"/>
                  </a:lnTo>
                  <a:lnTo>
                    <a:pt x="942" y="2114"/>
                  </a:lnTo>
                  <a:lnTo>
                    <a:pt x="816" y="2261"/>
                  </a:lnTo>
                  <a:lnTo>
                    <a:pt x="816" y="2365"/>
                  </a:lnTo>
                  <a:lnTo>
                    <a:pt x="774" y="2512"/>
                  </a:lnTo>
                  <a:lnTo>
                    <a:pt x="565" y="2512"/>
                  </a:lnTo>
                  <a:lnTo>
                    <a:pt x="565" y="2553"/>
                  </a:lnTo>
                  <a:lnTo>
                    <a:pt x="502" y="2616"/>
                  </a:lnTo>
                  <a:lnTo>
                    <a:pt x="460" y="2721"/>
                  </a:lnTo>
                  <a:lnTo>
                    <a:pt x="377" y="2784"/>
                  </a:lnTo>
                  <a:lnTo>
                    <a:pt x="293" y="2930"/>
                  </a:lnTo>
                  <a:lnTo>
                    <a:pt x="188" y="3056"/>
                  </a:lnTo>
                  <a:lnTo>
                    <a:pt x="168" y="3202"/>
                  </a:lnTo>
                  <a:lnTo>
                    <a:pt x="0" y="3767"/>
                  </a:lnTo>
                  <a:lnTo>
                    <a:pt x="188" y="3767"/>
                  </a:lnTo>
                  <a:lnTo>
                    <a:pt x="2281" y="4981"/>
                  </a:lnTo>
                  <a:lnTo>
                    <a:pt x="2406" y="5169"/>
                  </a:lnTo>
                  <a:lnTo>
                    <a:pt x="2385" y="5253"/>
                  </a:lnTo>
                  <a:lnTo>
                    <a:pt x="2406" y="5294"/>
                  </a:lnTo>
                  <a:lnTo>
                    <a:pt x="2469" y="5378"/>
                  </a:lnTo>
                  <a:lnTo>
                    <a:pt x="3181" y="5880"/>
                  </a:lnTo>
                  <a:lnTo>
                    <a:pt x="3222" y="5880"/>
                  </a:lnTo>
                  <a:lnTo>
                    <a:pt x="3327" y="5818"/>
                  </a:lnTo>
                  <a:lnTo>
                    <a:pt x="3536" y="5546"/>
                  </a:lnTo>
                  <a:lnTo>
                    <a:pt x="3641" y="5357"/>
                  </a:lnTo>
                  <a:lnTo>
                    <a:pt x="3641" y="5232"/>
                  </a:lnTo>
                  <a:lnTo>
                    <a:pt x="3725" y="5085"/>
                  </a:lnTo>
                  <a:lnTo>
                    <a:pt x="3829" y="4939"/>
                  </a:lnTo>
                  <a:lnTo>
                    <a:pt x="3808" y="4918"/>
                  </a:lnTo>
                  <a:lnTo>
                    <a:pt x="3808" y="4855"/>
                  </a:lnTo>
                  <a:lnTo>
                    <a:pt x="3871" y="4750"/>
                  </a:lnTo>
                  <a:lnTo>
                    <a:pt x="3871" y="4730"/>
                  </a:lnTo>
                  <a:lnTo>
                    <a:pt x="3955" y="4709"/>
                  </a:lnTo>
                  <a:lnTo>
                    <a:pt x="4122" y="4709"/>
                  </a:lnTo>
                  <a:lnTo>
                    <a:pt x="4227" y="4541"/>
                  </a:lnTo>
                  <a:lnTo>
                    <a:pt x="4436" y="4458"/>
                  </a:lnTo>
                  <a:lnTo>
                    <a:pt x="4394" y="4416"/>
                  </a:lnTo>
                  <a:lnTo>
                    <a:pt x="4457" y="4332"/>
                  </a:lnTo>
                  <a:lnTo>
                    <a:pt x="4499" y="4332"/>
                  </a:lnTo>
                  <a:lnTo>
                    <a:pt x="4687" y="4102"/>
                  </a:lnTo>
                  <a:lnTo>
                    <a:pt x="4708" y="4081"/>
                  </a:lnTo>
                  <a:lnTo>
                    <a:pt x="4289" y="3683"/>
                  </a:lnTo>
                  <a:lnTo>
                    <a:pt x="4289" y="1403"/>
                  </a:lnTo>
                  <a:lnTo>
                    <a:pt x="4854" y="900"/>
                  </a:lnTo>
                  <a:lnTo>
                    <a:pt x="4687" y="900"/>
                  </a:lnTo>
                  <a:lnTo>
                    <a:pt x="4478" y="942"/>
                  </a:lnTo>
                  <a:lnTo>
                    <a:pt x="4373" y="880"/>
                  </a:lnTo>
                  <a:lnTo>
                    <a:pt x="4289" y="754"/>
                  </a:lnTo>
                  <a:lnTo>
                    <a:pt x="4227" y="733"/>
                  </a:lnTo>
                  <a:lnTo>
                    <a:pt x="3955" y="754"/>
                  </a:lnTo>
                  <a:lnTo>
                    <a:pt x="3913" y="775"/>
                  </a:lnTo>
                  <a:lnTo>
                    <a:pt x="3808" y="775"/>
                  </a:lnTo>
                  <a:lnTo>
                    <a:pt x="3704" y="838"/>
                  </a:lnTo>
                  <a:lnTo>
                    <a:pt x="3641" y="900"/>
                  </a:lnTo>
                  <a:lnTo>
                    <a:pt x="3494" y="1152"/>
                  </a:lnTo>
                  <a:lnTo>
                    <a:pt x="3285" y="1152"/>
                  </a:lnTo>
                  <a:lnTo>
                    <a:pt x="3181" y="1110"/>
                  </a:lnTo>
                  <a:lnTo>
                    <a:pt x="3013" y="1152"/>
                  </a:lnTo>
                  <a:lnTo>
                    <a:pt x="2888" y="1089"/>
                  </a:lnTo>
                  <a:lnTo>
                    <a:pt x="2699" y="1089"/>
                  </a:lnTo>
                  <a:lnTo>
                    <a:pt x="2595" y="1047"/>
                  </a:lnTo>
                  <a:lnTo>
                    <a:pt x="2511" y="942"/>
                  </a:lnTo>
                  <a:lnTo>
                    <a:pt x="2365" y="859"/>
                  </a:lnTo>
                  <a:lnTo>
                    <a:pt x="2134" y="628"/>
                  </a:lnTo>
                  <a:lnTo>
                    <a:pt x="2030" y="545"/>
                  </a:lnTo>
                  <a:lnTo>
                    <a:pt x="1737" y="566"/>
                  </a:lnTo>
                  <a:lnTo>
                    <a:pt x="1611" y="524"/>
                  </a:lnTo>
                  <a:lnTo>
                    <a:pt x="1465" y="566"/>
                  </a:lnTo>
                  <a:lnTo>
                    <a:pt x="1339" y="545"/>
                  </a:lnTo>
                  <a:lnTo>
                    <a:pt x="1256" y="440"/>
                  </a:lnTo>
                  <a:lnTo>
                    <a:pt x="1256" y="105"/>
                  </a:lnTo>
                  <a:lnTo>
                    <a:pt x="1151" y="64"/>
                  </a:lnTo>
                  <a:lnTo>
                    <a:pt x="1046" y="105"/>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42" name="Google Shape;9342;p65"/>
            <p:cNvSpPr/>
            <p:nvPr/>
          </p:nvSpPr>
          <p:spPr>
            <a:xfrm>
              <a:off x="3963598" y="3151999"/>
              <a:ext cx="5239" cy="11"/>
            </a:xfrm>
            <a:custGeom>
              <a:avLst/>
              <a:gdLst/>
              <a:ahLst/>
              <a:cxnLst/>
              <a:rect l="l" t="t" r="r" b="b"/>
              <a:pathLst>
                <a:path w="440" h="1" extrusionOk="0">
                  <a:moveTo>
                    <a:pt x="1" y="1"/>
                  </a:moveTo>
                  <a:lnTo>
                    <a:pt x="210" y="1"/>
                  </a:lnTo>
                  <a:lnTo>
                    <a:pt x="440" y="1"/>
                  </a:lnTo>
                  <a:lnTo>
                    <a:pt x="2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3" name="Google Shape;9343;p65"/>
            <p:cNvSpPr/>
            <p:nvPr/>
          </p:nvSpPr>
          <p:spPr>
            <a:xfrm>
              <a:off x="3949392" y="3117029"/>
              <a:ext cx="39878" cy="37609"/>
            </a:xfrm>
            <a:custGeom>
              <a:avLst/>
              <a:gdLst/>
              <a:ahLst/>
              <a:cxnLst/>
              <a:rect l="l" t="t" r="r" b="b"/>
              <a:pathLst>
                <a:path w="3349" h="3307" extrusionOk="0">
                  <a:moveTo>
                    <a:pt x="2700" y="0"/>
                  </a:moveTo>
                  <a:lnTo>
                    <a:pt x="2679" y="21"/>
                  </a:lnTo>
                  <a:lnTo>
                    <a:pt x="2554" y="105"/>
                  </a:lnTo>
                  <a:lnTo>
                    <a:pt x="2491" y="209"/>
                  </a:lnTo>
                  <a:lnTo>
                    <a:pt x="2365" y="251"/>
                  </a:lnTo>
                  <a:lnTo>
                    <a:pt x="2240" y="209"/>
                  </a:lnTo>
                  <a:lnTo>
                    <a:pt x="2031" y="230"/>
                  </a:lnTo>
                  <a:lnTo>
                    <a:pt x="1884" y="272"/>
                  </a:lnTo>
                  <a:lnTo>
                    <a:pt x="1779" y="272"/>
                  </a:lnTo>
                  <a:lnTo>
                    <a:pt x="1759" y="314"/>
                  </a:lnTo>
                  <a:lnTo>
                    <a:pt x="1675" y="272"/>
                  </a:lnTo>
                  <a:lnTo>
                    <a:pt x="1612" y="356"/>
                  </a:lnTo>
                  <a:lnTo>
                    <a:pt x="1612" y="440"/>
                  </a:lnTo>
                  <a:lnTo>
                    <a:pt x="1549" y="440"/>
                  </a:lnTo>
                  <a:lnTo>
                    <a:pt x="1403" y="419"/>
                  </a:lnTo>
                  <a:lnTo>
                    <a:pt x="1403" y="314"/>
                  </a:lnTo>
                  <a:lnTo>
                    <a:pt x="1298" y="272"/>
                  </a:lnTo>
                  <a:lnTo>
                    <a:pt x="1215" y="314"/>
                  </a:lnTo>
                  <a:lnTo>
                    <a:pt x="1047" y="251"/>
                  </a:lnTo>
                  <a:lnTo>
                    <a:pt x="942" y="209"/>
                  </a:lnTo>
                  <a:lnTo>
                    <a:pt x="880" y="272"/>
                  </a:lnTo>
                  <a:lnTo>
                    <a:pt x="880" y="356"/>
                  </a:lnTo>
                  <a:lnTo>
                    <a:pt x="901" y="419"/>
                  </a:lnTo>
                  <a:lnTo>
                    <a:pt x="880" y="440"/>
                  </a:lnTo>
                  <a:lnTo>
                    <a:pt x="838" y="544"/>
                  </a:lnTo>
                  <a:lnTo>
                    <a:pt x="796" y="628"/>
                  </a:lnTo>
                  <a:lnTo>
                    <a:pt x="796" y="774"/>
                  </a:lnTo>
                  <a:lnTo>
                    <a:pt x="775" y="984"/>
                  </a:lnTo>
                  <a:lnTo>
                    <a:pt x="733" y="1109"/>
                  </a:lnTo>
                  <a:lnTo>
                    <a:pt x="817" y="1172"/>
                  </a:lnTo>
                  <a:lnTo>
                    <a:pt x="880" y="1256"/>
                  </a:lnTo>
                  <a:lnTo>
                    <a:pt x="922" y="1318"/>
                  </a:lnTo>
                  <a:lnTo>
                    <a:pt x="901" y="1402"/>
                  </a:lnTo>
                  <a:lnTo>
                    <a:pt x="608" y="1800"/>
                  </a:lnTo>
                  <a:lnTo>
                    <a:pt x="419" y="2009"/>
                  </a:lnTo>
                  <a:lnTo>
                    <a:pt x="378" y="2092"/>
                  </a:lnTo>
                  <a:lnTo>
                    <a:pt x="147" y="2511"/>
                  </a:lnTo>
                  <a:lnTo>
                    <a:pt x="106" y="2553"/>
                  </a:lnTo>
                  <a:lnTo>
                    <a:pt x="106" y="2720"/>
                  </a:lnTo>
                  <a:lnTo>
                    <a:pt x="85" y="2929"/>
                  </a:lnTo>
                  <a:lnTo>
                    <a:pt x="1" y="3139"/>
                  </a:lnTo>
                  <a:lnTo>
                    <a:pt x="43" y="3264"/>
                  </a:lnTo>
                  <a:lnTo>
                    <a:pt x="1" y="3285"/>
                  </a:lnTo>
                  <a:lnTo>
                    <a:pt x="43" y="3306"/>
                  </a:lnTo>
                  <a:lnTo>
                    <a:pt x="106" y="3285"/>
                  </a:lnTo>
                  <a:lnTo>
                    <a:pt x="210" y="3201"/>
                  </a:lnTo>
                  <a:lnTo>
                    <a:pt x="273" y="3243"/>
                  </a:lnTo>
                  <a:lnTo>
                    <a:pt x="315" y="3285"/>
                  </a:lnTo>
                  <a:lnTo>
                    <a:pt x="398" y="3285"/>
                  </a:lnTo>
                  <a:lnTo>
                    <a:pt x="461" y="3243"/>
                  </a:lnTo>
                  <a:lnTo>
                    <a:pt x="461" y="3160"/>
                  </a:lnTo>
                  <a:lnTo>
                    <a:pt x="566" y="3160"/>
                  </a:lnTo>
                  <a:lnTo>
                    <a:pt x="566" y="3180"/>
                  </a:lnTo>
                  <a:lnTo>
                    <a:pt x="608" y="3139"/>
                  </a:lnTo>
                  <a:lnTo>
                    <a:pt x="670" y="3139"/>
                  </a:lnTo>
                  <a:lnTo>
                    <a:pt x="712" y="3076"/>
                  </a:lnTo>
                  <a:lnTo>
                    <a:pt x="1633" y="3076"/>
                  </a:lnTo>
                  <a:lnTo>
                    <a:pt x="2407" y="3034"/>
                  </a:lnTo>
                  <a:lnTo>
                    <a:pt x="2575" y="2469"/>
                  </a:lnTo>
                  <a:lnTo>
                    <a:pt x="2595" y="2323"/>
                  </a:lnTo>
                  <a:lnTo>
                    <a:pt x="2700" y="2197"/>
                  </a:lnTo>
                  <a:lnTo>
                    <a:pt x="2784" y="2051"/>
                  </a:lnTo>
                  <a:lnTo>
                    <a:pt x="2867" y="1988"/>
                  </a:lnTo>
                  <a:lnTo>
                    <a:pt x="2909" y="1883"/>
                  </a:lnTo>
                  <a:lnTo>
                    <a:pt x="2972" y="1820"/>
                  </a:lnTo>
                  <a:lnTo>
                    <a:pt x="2972" y="1779"/>
                  </a:lnTo>
                  <a:lnTo>
                    <a:pt x="3181" y="1779"/>
                  </a:lnTo>
                  <a:lnTo>
                    <a:pt x="3223" y="1632"/>
                  </a:lnTo>
                  <a:lnTo>
                    <a:pt x="3223" y="1528"/>
                  </a:lnTo>
                  <a:lnTo>
                    <a:pt x="3349" y="1381"/>
                  </a:lnTo>
                  <a:lnTo>
                    <a:pt x="3349" y="1276"/>
                  </a:lnTo>
                  <a:lnTo>
                    <a:pt x="3328" y="1151"/>
                  </a:lnTo>
                  <a:lnTo>
                    <a:pt x="3244" y="1067"/>
                  </a:lnTo>
                  <a:lnTo>
                    <a:pt x="3307" y="1004"/>
                  </a:lnTo>
                  <a:lnTo>
                    <a:pt x="3223" y="963"/>
                  </a:lnTo>
                  <a:lnTo>
                    <a:pt x="3139" y="900"/>
                  </a:lnTo>
                  <a:lnTo>
                    <a:pt x="3077" y="753"/>
                  </a:lnTo>
                  <a:lnTo>
                    <a:pt x="2930" y="628"/>
                  </a:lnTo>
                  <a:lnTo>
                    <a:pt x="2930" y="481"/>
                  </a:lnTo>
                  <a:lnTo>
                    <a:pt x="2909" y="356"/>
                  </a:lnTo>
                  <a:lnTo>
                    <a:pt x="2826" y="356"/>
                  </a:lnTo>
                  <a:lnTo>
                    <a:pt x="2826" y="251"/>
                  </a:lnTo>
                  <a:lnTo>
                    <a:pt x="2784" y="230"/>
                  </a:lnTo>
                  <a:lnTo>
                    <a:pt x="2763" y="63"/>
                  </a:lnTo>
                  <a:lnTo>
                    <a:pt x="270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4" name="Google Shape;9344;p65"/>
            <p:cNvSpPr/>
            <p:nvPr/>
          </p:nvSpPr>
          <p:spPr>
            <a:xfrm>
              <a:off x="3845999" y="3071334"/>
              <a:ext cx="89711" cy="57841"/>
            </a:xfrm>
            <a:custGeom>
              <a:avLst/>
              <a:gdLst/>
              <a:ahLst/>
              <a:cxnLst/>
              <a:rect l="l" t="t" r="r" b="b"/>
              <a:pathLst>
                <a:path w="7534" h="5086" extrusionOk="0">
                  <a:moveTo>
                    <a:pt x="4750" y="1"/>
                  </a:moveTo>
                  <a:lnTo>
                    <a:pt x="4708" y="64"/>
                  </a:lnTo>
                  <a:lnTo>
                    <a:pt x="4583" y="147"/>
                  </a:lnTo>
                  <a:lnTo>
                    <a:pt x="4499" y="84"/>
                  </a:lnTo>
                  <a:lnTo>
                    <a:pt x="4374" y="84"/>
                  </a:lnTo>
                  <a:lnTo>
                    <a:pt x="4269" y="168"/>
                  </a:lnTo>
                  <a:lnTo>
                    <a:pt x="4123" y="252"/>
                  </a:lnTo>
                  <a:lnTo>
                    <a:pt x="4081" y="315"/>
                  </a:lnTo>
                  <a:lnTo>
                    <a:pt x="4123" y="398"/>
                  </a:lnTo>
                  <a:lnTo>
                    <a:pt x="4039" y="419"/>
                  </a:lnTo>
                  <a:lnTo>
                    <a:pt x="3934" y="587"/>
                  </a:lnTo>
                  <a:lnTo>
                    <a:pt x="3872" y="587"/>
                  </a:lnTo>
                  <a:lnTo>
                    <a:pt x="3830" y="566"/>
                  </a:lnTo>
                  <a:lnTo>
                    <a:pt x="3746" y="670"/>
                  </a:lnTo>
                  <a:lnTo>
                    <a:pt x="3746" y="733"/>
                  </a:lnTo>
                  <a:lnTo>
                    <a:pt x="3662" y="796"/>
                  </a:lnTo>
                  <a:lnTo>
                    <a:pt x="3641" y="900"/>
                  </a:lnTo>
                  <a:lnTo>
                    <a:pt x="3662" y="984"/>
                  </a:lnTo>
                  <a:lnTo>
                    <a:pt x="3641" y="1089"/>
                  </a:lnTo>
                  <a:lnTo>
                    <a:pt x="3537" y="1131"/>
                  </a:lnTo>
                  <a:lnTo>
                    <a:pt x="3432" y="1214"/>
                  </a:lnTo>
                  <a:lnTo>
                    <a:pt x="3202" y="1235"/>
                  </a:lnTo>
                  <a:lnTo>
                    <a:pt x="3035" y="1256"/>
                  </a:lnTo>
                  <a:lnTo>
                    <a:pt x="2909" y="1235"/>
                  </a:lnTo>
                  <a:lnTo>
                    <a:pt x="2804" y="1193"/>
                  </a:lnTo>
                  <a:lnTo>
                    <a:pt x="2679" y="1214"/>
                  </a:lnTo>
                  <a:lnTo>
                    <a:pt x="2595" y="1193"/>
                  </a:lnTo>
                  <a:lnTo>
                    <a:pt x="2511" y="1235"/>
                  </a:lnTo>
                  <a:lnTo>
                    <a:pt x="2491" y="1340"/>
                  </a:lnTo>
                  <a:lnTo>
                    <a:pt x="2595" y="1445"/>
                  </a:lnTo>
                  <a:lnTo>
                    <a:pt x="2658" y="1445"/>
                  </a:lnTo>
                  <a:lnTo>
                    <a:pt x="2679" y="1528"/>
                  </a:lnTo>
                  <a:lnTo>
                    <a:pt x="2511" y="1633"/>
                  </a:lnTo>
                  <a:lnTo>
                    <a:pt x="2449" y="1737"/>
                  </a:lnTo>
                  <a:lnTo>
                    <a:pt x="2281" y="1737"/>
                  </a:lnTo>
                  <a:lnTo>
                    <a:pt x="1947" y="1821"/>
                  </a:lnTo>
                  <a:lnTo>
                    <a:pt x="1821" y="1926"/>
                  </a:lnTo>
                  <a:lnTo>
                    <a:pt x="1633" y="1968"/>
                  </a:lnTo>
                  <a:lnTo>
                    <a:pt x="1507" y="2072"/>
                  </a:lnTo>
                  <a:lnTo>
                    <a:pt x="1403" y="2093"/>
                  </a:lnTo>
                  <a:lnTo>
                    <a:pt x="1340" y="2051"/>
                  </a:lnTo>
                  <a:lnTo>
                    <a:pt x="1298" y="1926"/>
                  </a:lnTo>
                  <a:lnTo>
                    <a:pt x="1235" y="1863"/>
                  </a:lnTo>
                  <a:lnTo>
                    <a:pt x="1151" y="1926"/>
                  </a:lnTo>
                  <a:lnTo>
                    <a:pt x="1151" y="2051"/>
                  </a:lnTo>
                  <a:lnTo>
                    <a:pt x="1110" y="2177"/>
                  </a:lnTo>
                  <a:lnTo>
                    <a:pt x="942" y="2177"/>
                  </a:lnTo>
                  <a:lnTo>
                    <a:pt x="838" y="2198"/>
                  </a:lnTo>
                  <a:lnTo>
                    <a:pt x="733" y="2198"/>
                  </a:lnTo>
                  <a:lnTo>
                    <a:pt x="712" y="2072"/>
                  </a:lnTo>
                  <a:lnTo>
                    <a:pt x="670" y="2030"/>
                  </a:lnTo>
                  <a:lnTo>
                    <a:pt x="670" y="2051"/>
                  </a:lnTo>
                  <a:lnTo>
                    <a:pt x="566" y="2198"/>
                  </a:lnTo>
                  <a:lnTo>
                    <a:pt x="461" y="2240"/>
                  </a:lnTo>
                  <a:lnTo>
                    <a:pt x="398" y="2365"/>
                  </a:lnTo>
                  <a:lnTo>
                    <a:pt x="294" y="2553"/>
                  </a:lnTo>
                  <a:lnTo>
                    <a:pt x="252" y="2679"/>
                  </a:lnTo>
                  <a:lnTo>
                    <a:pt x="147" y="2867"/>
                  </a:lnTo>
                  <a:lnTo>
                    <a:pt x="63" y="2867"/>
                  </a:lnTo>
                  <a:lnTo>
                    <a:pt x="1" y="2930"/>
                  </a:lnTo>
                  <a:lnTo>
                    <a:pt x="42" y="3077"/>
                  </a:lnTo>
                  <a:lnTo>
                    <a:pt x="84" y="3223"/>
                  </a:lnTo>
                  <a:lnTo>
                    <a:pt x="63" y="3349"/>
                  </a:lnTo>
                  <a:lnTo>
                    <a:pt x="84" y="3516"/>
                  </a:lnTo>
                  <a:lnTo>
                    <a:pt x="105" y="3641"/>
                  </a:lnTo>
                  <a:lnTo>
                    <a:pt x="105" y="3872"/>
                  </a:lnTo>
                  <a:lnTo>
                    <a:pt x="168" y="3934"/>
                  </a:lnTo>
                  <a:lnTo>
                    <a:pt x="314" y="4018"/>
                  </a:lnTo>
                  <a:lnTo>
                    <a:pt x="419" y="4123"/>
                  </a:lnTo>
                  <a:lnTo>
                    <a:pt x="461" y="4248"/>
                  </a:lnTo>
                  <a:lnTo>
                    <a:pt x="607" y="4458"/>
                  </a:lnTo>
                  <a:lnTo>
                    <a:pt x="691" y="4604"/>
                  </a:lnTo>
                  <a:lnTo>
                    <a:pt x="775" y="4688"/>
                  </a:lnTo>
                  <a:lnTo>
                    <a:pt x="942" y="4813"/>
                  </a:lnTo>
                  <a:lnTo>
                    <a:pt x="942" y="4960"/>
                  </a:lnTo>
                  <a:lnTo>
                    <a:pt x="942" y="5022"/>
                  </a:lnTo>
                  <a:lnTo>
                    <a:pt x="984" y="5085"/>
                  </a:lnTo>
                  <a:lnTo>
                    <a:pt x="1005" y="5085"/>
                  </a:lnTo>
                  <a:lnTo>
                    <a:pt x="1256" y="4667"/>
                  </a:lnTo>
                  <a:lnTo>
                    <a:pt x="1403" y="4499"/>
                  </a:lnTo>
                  <a:lnTo>
                    <a:pt x="1507" y="4478"/>
                  </a:lnTo>
                  <a:lnTo>
                    <a:pt x="1549" y="4437"/>
                  </a:lnTo>
                  <a:lnTo>
                    <a:pt x="1779" y="4332"/>
                  </a:lnTo>
                  <a:lnTo>
                    <a:pt x="1884" y="4353"/>
                  </a:lnTo>
                  <a:lnTo>
                    <a:pt x="1947" y="4290"/>
                  </a:lnTo>
                  <a:lnTo>
                    <a:pt x="2135" y="4290"/>
                  </a:lnTo>
                  <a:lnTo>
                    <a:pt x="2156" y="4353"/>
                  </a:lnTo>
                  <a:lnTo>
                    <a:pt x="2260" y="4395"/>
                  </a:lnTo>
                  <a:lnTo>
                    <a:pt x="2302" y="4374"/>
                  </a:lnTo>
                  <a:lnTo>
                    <a:pt x="2386" y="4353"/>
                  </a:lnTo>
                  <a:lnTo>
                    <a:pt x="2386" y="4269"/>
                  </a:lnTo>
                  <a:lnTo>
                    <a:pt x="2407" y="4185"/>
                  </a:lnTo>
                  <a:lnTo>
                    <a:pt x="2470" y="4144"/>
                  </a:lnTo>
                  <a:lnTo>
                    <a:pt x="2365" y="4018"/>
                  </a:lnTo>
                  <a:lnTo>
                    <a:pt x="2365" y="3955"/>
                  </a:lnTo>
                  <a:lnTo>
                    <a:pt x="2449" y="3955"/>
                  </a:lnTo>
                  <a:lnTo>
                    <a:pt x="2491" y="3913"/>
                  </a:lnTo>
                  <a:lnTo>
                    <a:pt x="2491" y="3851"/>
                  </a:lnTo>
                  <a:lnTo>
                    <a:pt x="2553" y="3767"/>
                  </a:lnTo>
                  <a:lnTo>
                    <a:pt x="2553" y="3704"/>
                  </a:lnTo>
                  <a:lnTo>
                    <a:pt x="2595" y="3662"/>
                  </a:lnTo>
                  <a:lnTo>
                    <a:pt x="2679" y="3662"/>
                  </a:lnTo>
                  <a:lnTo>
                    <a:pt x="2763" y="3558"/>
                  </a:lnTo>
                  <a:lnTo>
                    <a:pt x="2867" y="3600"/>
                  </a:lnTo>
                  <a:lnTo>
                    <a:pt x="2867" y="3537"/>
                  </a:lnTo>
                  <a:lnTo>
                    <a:pt x="2930" y="3537"/>
                  </a:lnTo>
                  <a:lnTo>
                    <a:pt x="3014" y="3600"/>
                  </a:lnTo>
                  <a:lnTo>
                    <a:pt x="3076" y="3621"/>
                  </a:lnTo>
                  <a:lnTo>
                    <a:pt x="3244" y="3746"/>
                  </a:lnTo>
                  <a:lnTo>
                    <a:pt x="3327" y="3767"/>
                  </a:lnTo>
                  <a:lnTo>
                    <a:pt x="3495" y="3913"/>
                  </a:lnTo>
                  <a:lnTo>
                    <a:pt x="3516" y="3955"/>
                  </a:lnTo>
                  <a:lnTo>
                    <a:pt x="3641" y="3934"/>
                  </a:lnTo>
                  <a:lnTo>
                    <a:pt x="3767" y="4018"/>
                  </a:lnTo>
                  <a:lnTo>
                    <a:pt x="3913" y="4018"/>
                  </a:lnTo>
                  <a:lnTo>
                    <a:pt x="3976" y="4039"/>
                  </a:lnTo>
                  <a:lnTo>
                    <a:pt x="4060" y="3976"/>
                  </a:lnTo>
                  <a:lnTo>
                    <a:pt x="4144" y="3976"/>
                  </a:lnTo>
                  <a:lnTo>
                    <a:pt x="4248" y="4039"/>
                  </a:lnTo>
                  <a:lnTo>
                    <a:pt x="4374" y="4060"/>
                  </a:lnTo>
                  <a:lnTo>
                    <a:pt x="4436" y="4081"/>
                  </a:lnTo>
                  <a:lnTo>
                    <a:pt x="4562" y="4060"/>
                  </a:lnTo>
                  <a:lnTo>
                    <a:pt x="4583" y="4018"/>
                  </a:lnTo>
                  <a:lnTo>
                    <a:pt x="4541" y="3955"/>
                  </a:lnTo>
                  <a:lnTo>
                    <a:pt x="4499" y="3913"/>
                  </a:lnTo>
                  <a:lnTo>
                    <a:pt x="4604" y="3809"/>
                  </a:lnTo>
                  <a:lnTo>
                    <a:pt x="4688" y="3704"/>
                  </a:lnTo>
                  <a:lnTo>
                    <a:pt x="4792" y="3704"/>
                  </a:lnTo>
                  <a:lnTo>
                    <a:pt x="4897" y="3725"/>
                  </a:lnTo>
                  <a:lnTo>
                    <a:pt x="4980" y="3809"/>
                  </a:lnTo>
                  <a:lnTo>
                    <a:pt x="5064" y="3767"/>
                  </a:lnTo>
                  <a:lnTo>
                    <a:pt x="5294" y="3746"/>
                  </a:lnTo>
                  <a:lnTo>
                    <a:pt x="5336" y="3704"/>
                  </a:lnTo>
                  <a:lnTo>
                    <a:pt x="5420" y="3641"/>
                  </a:lnTo>
                  <a:lnTo>
                    <a:pt x="5650" y="3537"/>
                  </a:lnTo>
                  <a:lnTo>
                    <a:pt x="5734" y="3558"/>
                  </a:lnTo>
                  <a:lnTo>
                    <a:pt x="5755" y="3600"/>
                  </a:lnTo>
                  <a:lnTo>
                    <a:pt x="5796" y="3600"/>
                  </a:lnTo>
                  <a:lnTo>
                    <a:pt x="5817" y="3662"/>
                  </a:lnTo>
                  <a:lnTo>
                    <a:pt x="5859" y="3662"/>
                  </a:lnTo>
                  <a:lnTo>
                    <a:pt x="5943" y="3621"/>
                  </a:lnTo>
                  <a:lnTo>
                    <a:pt x="6068" y="3621"/>
                  </a:lnTo>
                  <a:lnTo>
                    <a:pt x="6152" y="3600"/>
                  </a:lnTo>
                  <a:lnTo>
                    <a:pt x="6236" y="3600"/>
                  </a:lnTo>
                  <a:lnTo>
                    <a:pt x="6320" y="3495"/>
                  </a:lnTo>
                  <a:lnTo>
                    <a:pt x="6278" y="3453"/>
                  </a:lnTo>
                  <a:lnTo>
                    <a:pt x="6278" y="3411"/>
                  </a:lnTo>
                  <a:lnTo>
                    <a:pt x="6361" y="3411"/>
                  </a:lnTo>
                  <a:lnTo>
                    <a:pt x="6445" y="3453"/>
                  </a:lnTo>
                  <a:lnTo>
                    <a:pt x="6633" y="3453"/>
                  </a:lnTo>
                  <a:lnTo>
                    <a:pt x="6675" y="3495"/>
                  </a:lnTo>
                  <a:lnTo>
                    <a:pt x="6759" y="3516"/>
                  </a:lnTo>
                  <a:lnTo>
                    <a:pt x="6843" y="3558"/>
                  </a:lnTo>
                  <a:lnTo>
                    <a:pt x="7073" y="3558"/>
                  </a:lnTo>
                  <a:lnTo>
                    <a:pt x="7094" y="3600"/>
                  </a:lnTo>
                  <a:lnTo>
                    <a:pt x="7282" y="3516"/>
                  </a:lnTo>
                  <a:lnTo>
                    <a:pt x="7408" y="3516"/>
                  </a:lnTo>
                  <a:lnTo>
                    <a:pt x="7512" y="3558"/>
                  </a:lnTo>
                  <a:lnTo>
                    <a:pt x="7533" y="3600"/>
                  </a:lnTo>
                  <a:lnTo>
                    <a:pt x="7533" y="3558"/>
                  </a:lnTo>
                  <a:lnTo>
                    <a:pt x="7491" y="3495"/>
                  </a:lnTo>
                  <a:lnTo>
                    <a:pt x="7387" y="3432"/>
                  </a:lnTo>
                  <a:lnTo>
                    <a:pt x="7303" y="3390"/>
                  </a:lnTo>
                  <a:lnTo>
                    <a:pt x="7303" y="3202"/>
                  </a:lnTo>
                  <a:lnTo>
                    <a:pt x="7303" y="3139"/>
                  </a:lnTo>
                  <a:lnTo>
                    <a:pt x="7219" y="3077"/>
                  </a:lnTo>
                  <a:lnTo>
                    <a:pt x="7010" y="3035"/>
                  </a:lnTo>
                  <a:lnTo>
                    <a:pt x="6968" y="2972"/>
                  </a:lnTo>
                  <a:lnTo>
                    <a:pt x="6989" y="2867"/>
                  </a:lnTo>
                  <a:lnTo>
                    <a:pt x="6947" y="2805"/>
                  </a:lnTo>
                  <a:lnTo>
                    <a:pt x="6843" y="2784"/>
                  </a:lnTo>
                  <a:lnTo>
                    <a:pt x="6780" y="2721"/>
                  </a:lnTo>
                  <a:lnTo>
                    <a:pt x="6759" y="2553"/>
                  </a:lnTo>
                  <a:lnTo>
                    <a:pt x="6738" y="2491"/>
                  </a:lnTo>
                  <a:lnTo>
                    <a:pt x="6550" y="2365"/>
                  </a:lnTo>
                  <a:lnTo>
                    <a:pt x="6487" y="2386"/>
                  </a:lnTo>
                  <a:lnTo>
                    <a:pt x="6382" y="2344"/>
                  </a:lnTo>
                  <a:lnTo>
                    <a:pt x="6361" y="2365"/>
                  </a:lnTo>
                  <a:lnTo>
                    <a:pt x="6257" y="2344"/>
                  </a:lnTo>
                  <a:lnTo>
                    <a:pt x="6131" y="2240"/>
                  </a:lnTo>
                  <a:lnTo>
                    <a:pt x="6173" y="2177"/>
                  </a:lnTo>
                  <a:lnTo>
                    <a:pt x="6215" y="2135"/>
                  </a:lnTo>
                  <a:lnTo>
                    <a:pt x="6278" y="2072"/>
                  </a:lnTo>
                  <a:lnTo>
                    <a:pt x="6320" y="1989"/>
                  </a:lnTo>
                  <a:lnTo>
                    <a:pt x="6257" y="1926"/>
                  </a:lnTo>
                  <a:lnTo>
                    <a:pt x="6152" y="1926"/>
                  </a:lnTo>
                  <a:lnTo>
                    <a:pt x="6048" y="1863"/>
                  </a:lnTo>
                  <a:lnTo>
                    <a:pt x="6006" y="1779"/>
                  </a:lnTo>
                  <a:lnTo>
                    <a:pt x="5922" y="1737"/>
                  </a:lnTo>
                  <a:lnTo>
                    <a:pt x="5817" y="1737"/>
                  </a:lnTo>
                  <a:lnTo>
                    <a:pt x="5692" y="1654"/>
                  </a:lnTo>
                  <a:lnTo>
                    <a:pt x="5608" y="1612"/>
                  </a:lnTo>
                  <a:lnTo>
                    <a:pt x="5587" y="1465"/>
                  </a:lnTo>
                  <a:lnTo>
                    <a:pt x="5629" y="1403"/>
                  </a:lnTo>
                  <a:lnTo>
                    <a:pt x="5545" y="1361"/>
                  </a:lnTo>
                  <a:lnTo>
                    <a:pt x="5399" y="1361"/>
                  </a:lnTo>
                  <a:lnTo>
                    <a:pt x="5336" y="1424"/>
                  </a:lnTo>
                  <a:lnTo>
                    <a:pt x="5211" y="1424"/>
                  </a:lnTo>
                  <a:lnTo>
                    <a:pt x="5106" y="1340"/>
                  </a:lnTo>
                  <a:lnTo>
                    <a:pt x="5106" y="1152"/>
                  </a:lnTo>
                  <a:lnTo>
                    <a:pt x="5169" y="1047"/>
                  </a:lnTo>
                  <a:lnTo>
                    <a:pt x="5190" y="1005"/>
                  </a:lnTo>
                  <a:lnTo>
                    <a:pt x="5211" y="880"/>
                  </a:lnTo>
                  <a:lnTo>
                    <a:pt x="5190" y="796"/>
                  </a:lnTo>
                  <a:lnTo>
                    <a:pt x="5085" y="566"/>
                  </a:lnTo>
                  <a:lnTo>
                    <a:pt x="4918" y="377"/>
                  </a:lnTo>
                  <a:lnTo>
                    <a:pt x="4897" y="294"/>
                  </a:lnTo>
                  <a:lnTo>
                    <a:pt x="4771" y="189"/>
                  </a:lnTo>
                  <a:lnTo>
                    <a:pt x="4813" y="168"/>
                  </a:lnTo>
                  <a:lnTo>
                    <a:pt x="4813" y="84"/>
                  </a:lnTo>
                  <a:lnTo>
                    <a:pt x="475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5" name="Google Shape;9345;p65"/>
            <p:cNvSpPr/>
            <p:nvPr/>
          </p:nvSpPr>
          <p:spPr>
            <a:xfrm>
              <a:off x="3809372" y="2919523"/>
              <a:ext cx="106405" cy="94483"/>
            </a:xfrm>
            <a:custGeom>
              <a:avLst/>
              <a:gdLst/>
              <a:ahLst/>
              <a:cxnLst/>
              <a:rect l="l" t="t" r="r" b="b"/>
              <a:pathLst>
                <a:path w="8936" h="8308" extrusionOk="0">
                  <a:moveTo>
                    <a:pt x="1068" y="1"/>
                  </a:moveTo>
                  <a:lnTo>
                    <a:pt x="1047" y="42"/>
                  </a:lnTo>
                  <a:lnTo>
                    <a:pt x="1089" y="252"/>
                  </a:lnTo>
                  <a:lnTo>
                    <a:pt x="1152" y="314"/>
                  </a:lnTo>
                  <a:lnTo>
                    <a:pt x="1026" y="482"/>
                  </a:lnTo>
                  <a:lnTo>
                    <a:pt x="670" y="691"/>
                  </a:lnTo>
                  <a:lnTo>
                    <a:pt x="670" y="775"/>
                  </a:lnTo>
                  <a:lnTo>
                    <a:pt x="566" y="900"/>
                  </a:lnTo>
                  <a:lnTo>
                    <a:pt x="440" y="900"/>
                  </a:lnTo>
                  <a:lnTo>
                    <a:pt x="357" y="963"/>
                  </a:lnTo>
                  <a:lnTo>
                    <a:pt x="357" y="1047"/>
                  </a:lnTo>
                  <a:lnTo>
                    <a:pt x="336" y="1109"/>
                  </a:lnTo>
                  <a:lnTo>
                    <a:pt x="398" y="1298"/>
                  </a:lnTo>
                  <a:lnTo>
                    <a:pt x="398" y="1423"/>
                  </a:lnTo>
                  <a:lnTo>
                    <a:pt x="357" y="1465"/>
                  </a:lnTo>
                  <a:lnTo>
                    <a:pt x="357" y="1507"/>
                  </a:lnTo>
                  <a:lnTo>
                    <a:pt x="336" y="1570"/>
                  </a:lnTo>
                  <a:lnTo>
                    <a:pt x="294" y="1674"/>
                  </a:lnTo>
                  <a:lnTo>
                    <a:pt x="189" y="1716"/>
                  </a:lnTo>
                  <a:lnTo>
                    <a:pt x="147" y="1737"/>
                  </a:lnTo>
                  <a:lnTo>
                    <a:pt x="85" y="1737"/>
                  </a:lnTo>
                  <a:lnTo>
                    <a:pt x="22" y="1800"/>
                  </a:lnTo>
                  <a:lnTo>
                    <a:pt x="22" y="2009"/>
                  </a:lnTo>
                  <a:lnTo>
                    <a:pt x="85" y="2030"/>
                  </a:lnTo>
                  <a:lnTo>
                    <a:pt x="147" y="2156"/>
                  </a:lnTo>
                  <a:lnTo>
                    <a:pt x="147" y="2553"/>
                  </a:lnTo>
                  <a:lnTo>
                    <a:pt x="189" y="2762"/>
                  </a:lnTo>
                  <a:lnTo>
                    <a:pt x="189" y="2825"/>
                  </a:lnTo>
                  <a:lnTo>
                    <a:pt x="189" y="3139"/>
                  </a:lnTo>
                  <a:lnTo>
                    <a:pt x="252" y="3286"/>
                  </a:lnTo>
                  <a:lnTo>
                    <a:pt x="210" y="3599"/>
                  </a:lnTo>
                  <a:lnTo>
                    <a:pt x="189" y="3662"/>
                  </a:lnTo>
                  <a:lnTo>
                    <a:pt x="231" y="3788"/>
                  </a:lnTo>
                  <a:lnTo>
                    <a:pt x="252" y="3997"/>
                  </a:lnTo>
                  <a:lnTo>
                    <a:pt x="210" y="4081"/>
                  </a:lnTo>
                  <a:lnTo>
                    <a:pt x="85" y="4185"/>
                  </a:lnTo>
                  <a:lnTo>
                    <a:pt x="43" y="4227"/>
                  </a:lnTo>
                  <a:lnTo>
                    <a:pt x="1" y="4290"/>
                  </a:lnTo>
                  <a:lnTo>
                    <a:pt x="85" y="4353"/>
                  </a:lnTo>
                  <a:lnTo>
                    <a:pt x="210" y="4541"/>
                  </a:lnTo>
                  <a:lnTo>
                    <a:pt x="315" y="4771"/>
                  </a:lnTo>
                  <a:lnTo>
                    <a:pt x="357" y="4813"/>
                  </a:lnTo>
                  <a:lnTo>
                    <a:pt x="398" y="4938"/>
                  </a:lnTo>
                  <a:lnTo>
                    <a:pt x="357" y="5022"/>
                  </a:lnTo>
                  <a:lnTo>
                    <a:pt x="398" y="5169"/>
                  </a:lnTo>
                  <a:lnTo>
                    <a:pt x="440" y="5252"/>
                  </a:lnTo>
                  <a:lnTo>
                    <a:pt x="461" y="5357"/>
                  </a:lnTo>
                  <a:lnTo>
                    <a:pt x="545" y="5441"/>
                  </a:lnTo>
                  <a:lnTo>
                    <a:pt x="984" y="5441"/>
                  </a:lnTo>
                  <a:lnTo>
                    <a:pt x="1089" y="5503"/>
                  </a:lnTo>
                  <a:lnTo>
                    <a:pt x="1173" y="5650"/>
                  </a:lnTo>
                  <a:lnTo>
                    <a:pt x="1277" y="5880"/>
                  </a:lnTo>
                  <a:lnTo>
                    <a:pt x="1340" y="5922"/>
                  </a:lnTo>
                  <a:lnTo>
                    <a:pt x="1403" y="6006"/>
                  </a:lnTo>
                  <a:lnTo>
                    <a:pt x="1486" y="6089"/>
                  </a:lnTo>
                  <a:lnTo>
                    <a:pt x="2491" y="6319"/>
                  </a:lnTo>
                  <a:lnTo>
                    <a:pt x="2595" y="6424"/>
                  </a:lnTo>
                  <a:lnTo>
                    <a:pt x="3118" y="6215"/>
                  </a:lnTo>
                  <a:lnTo>
                    <a:pt x="3746" y="5964"/>
                  </a:lnTo>
                  <a:lnTo>
                    <a:pt x="8391" y="8307"/>
                  </a:lnTo>
                  <a:lnTo>
                    <a:pt x="8391" y="8098"/>
                  </a:lnTo>
                  <a:lnTo>
                    <a:pt x="8935" y="8056"/>
                  </a:lnTo>
                  <a:lnTo>
                    <a:pt x="8705" y="2344"/>
                  </a:lnTo>
                  <a:lnTo>
                    <a:pt x="8621" y="2051"/>
                  </a:lnTo>
                  <a:lnTo>
                    <a:pt x="8580" y="1905"/>
                  </a:lnTo>
                  <a:lnTo>
                    <a:pt x="8621" y="1716"/>
                  </a:lnTo>
                  <a:lnTo>
                    <a:pt x="8705" y="1507"/>
                  </a:lnTo>
                  <a:lnTo>
                    <a:pt x="8705" y="1381"/>
                  </a:lnTo>
                  <a:lnTo>
                    <a:pt x="8663" y="1214"/>
                  </a:lnTo>
                  <a:lnTo>
                    <a:pt x="8705" y="984"/>
                  </a:lnTo>
                  <a:lnTo>
                    <a:pt x="8726" y="879"/>
                  </a:lnTo>
                  <a:lnTo>
                    <a:pt x="8684" y="733"/>
                  </a:lnTo>
                  <a:lnTo>
                    <a:pt x="8600" y="649"/>
                  </a:lnTo>
                  <a:lnTo>
                    <a:pt x="8496" y="628"/>
                  </a:lnTo>
                  <a:lnTo>
                    <a:pt x="8391" y="649"/>
                  </a:lnTo>
                  <a:lnTo>
                    <a:pt x="7994" y="586"/>
                  </a:lnTo>
                  <a:lnTo>
                    <a:pt x="7931" y="524"/>
                  </a:lnTo>
                  <a:lnTo>
                    <a:pt x="7764" y="524"/>
                  </a:lnTo>
                  <a:lnTo>
                    <a:pt x="7575" y="461"/>
                  </a:lnTo>
                  <a:lnTo>
                    <a:pt x="7533" y="377"/>
                  </a:lnTo>
                  <a:lnTo>
                    <a:pt x="7575" y="356"/>
                  </a:lnTo>
                  <a:lnTo>
                    <a:pt x="7554" y="314"/>
                  </a:lnTo>
                  <a:lnTo>
                    <a:pt x="7324" y="168"/>
                  </a:lnTo>
                  <a:lnTo>
                    <a:pt x="7199" y="168"/>
                  </a:lnTo>
                  <a:lnTo>
                    <a:pt x="7010" y="126"/>
                  </a:lnTo>
                  <a:lnTo>
                    <a:pt x="6948" y="105"/>
                  </a:lnTo>
                  <a:lnTo>
                    <a:pt x="6885" y="147"/>
                  </a:lnTo>
                  <a:lnTo>
                    <a:pt x="6780" y="63"/>
                  </a:lnTo>
                  <a:lnTo>
                    <a:pt x="6717" y="63"/>
                  </a:lnTo>
                  <a:lnTo>
                    <a:pt x="6529" y="168"/>
                  </a:lnTo>
                  <a:lnTo>
                    <a:pt x="6257" y="210"/>
                  </a:lnTo>
                  <a:lnTo>
                    <a:pt x="6006" y="314"/>
                  </a:lnTo>
                  <a:lnTo>
                    <a:pt x="5880" y="440"/>
                  </a:lnTo>
                  <a:lnTo>
                    <a:pt x="5839" y="586"/>
                  </a:lnTo>
                  <a:lnTo>
                    <a:pt x="5776" y="670"/>
                  </a:lnTo>
                  <a:lnTo>
                    <a:pt x="5755" y="963"/>
                  </a:lnTo>
                  <a:lnTo>
                    <a:pt x="5859" y="1109"/>
                  </a:lnTo>
                  <a:lnTo>
                    <a:pt x="5943" y="1361"/>
                  </a:lnTo>
                  <a:lnTo>
                    <a:pt x="5880" y="1486"/>
                  </a:lnTo>
                  <a:lnTo>
                    <a:pt x="5734" y="1633"/>
                  </a:lnTo>
                  <a:lnTo>
                    <a:pt x="5692" y="1695"/>
                  </a:lnTo>
                  <a:lnTo>
                    <a:pt x="5525" y="1842"/>
                  </a:lnTo>
                  <a:lnTo>
                    <a:pt x="5378" y="1905"/>
                  </a:lnTo>
                  <a:lnTo>
                    <a:pt x="5148" y="1800"/>
                  </a:lnTo>
                  <a:lnTo>
                    <a:pt x="4918" y="1612"/>
                  </a:lnTo>
                  <a:lnTo>
                    <a:pt x="4730" y="1486"/>
                  </a:lnTo>
                  <a:lnTo>
                    <a:pt x="4479" y="1319"/>
                  </a:lnTo>
                  <a:lnTo>
                    <a:pt x="4060" y="1172"/>
                  </a:lnTo>
                  <a:lnTo>
                    <a:pt x="3872" y="1151"/>
                  </a:lnTo>
                  <a:lnTo>
                    <a:pt x="3788" y="1172"/>
                  </a:lnTo>
                  <a:lnTo>
                    <a:pt x="3579" y="1172"/>
                  </a:lnTo>
                  <a:lnTo>
                    <a:pt x="3390" y="1068"/>
                  </a:lnTo>
                  <a:lnTo>
                    <a:pt x="3223" y="733"/>
                  </a:lnTo>
                  <a:lnTo>
                    <a:pt x="3223" y="545"/>
                  </a:lnTo>
                  <a:lnTo>
                    <a:pt x="3056" y="356"/>
                  </a:lnTo>
                  <a:lnTo>
                    <a:pt x="2700" y="314"/>
                  </a:lnTo>
                  <a:lnTo>
                    <a:pt x="2512" y="168"/>
                  </a:lnTo>
                  <a:lnTo>
                    <a:pt x="2198" y="168"/>
                  </a:lnTo>
                  <a:lnTo>
                    <a:pt x="2010" y="105"/>
                  </a:lnTo>
                  <a:lnTo>
                    <a:pt x="1591" y="168"/>
                  </a:lnTo>
                  <a:lnTo>
                    <a:pt x="1298" y="126"/>
                  </a:lnTo>
                  <a:lnTo>
                    <a:pt x="1194" y="21"/>
                  </a:lnTo>
                  <a:lnTo>
                    <a:pt x="106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6" name="Google Shape;9346;p65"/>
            <p:cNvSpPr/>
            <p:nvPr/>
          </p:nvSpPr>
          <p:spPr>
            <a:xfrm>
              <a:off x="3795917" y="2888589"/>
              <a:ext cx="27173" cy="50699"/>
            </a:xfrm>
            <a:custGeom>
              <a:avLst/>
              <a:gdLst/>
              <a:ahLst/>
              <a:cxnLst/>
              <a:rect l="l" t="t" r="r" b="b"/>
              <a:pathLst>
                <a:path w="2282" h="4458" extrusionOk="0">
                  <a:moveTo>
                    <a:pt x="1235" y="0"/>
                  </a:moveTo>
                  <a:lnTo>
                    <a:pt x="1110" y="21"/>
                  </a:lnTo>
                  <a:lnTo>
                    <a:pt x="1110" y="105"/>
                  </a:lnTo>
                  <a:lnTo>
                    <a:pt x="1026" y="21"/>
                  </a:lnTo>
                  <a:lnTo>
                    <a:pt x="859" y="42"/>
                  </a:lnTo>
                  <a:lnTo>
                    <a:pt x="650" y="147"/>
                  </a:lnTo>
                  <a:lnTo>
                    <a:pt x="524" y="272"/>
                  </a:lnTo>
                  <a:lnTo>
                    <a:pt x="503" y="356"/>
                  </a:lnTo>
                  <a:lnTo>
                    <a:pt x="524" y="440"/>
                  </a:lnTo>
                  <a:lnTo>
                    <a:pt x="503" y="586"/>
                  </a:lnTo>
                  <a:lnTo>
                    <a:pt x="503" y="775"/>
                  </a:lnTo>
                  <a:lnTo>
                    <a:pt x="399" y="1047"/>
                  </a:lnTo>
                  <a:lnTo>
                    <a:pt x="440" y="1193"/>
                  </a:lnTo>
                  <a:lnTo>
                    <a:pt x="503" y="1298"/>
                  </a:lnTo>
                  <a:lnTo>
                    <a:pt x="524" y="1319"/>
                  </a:lnTo>
                  <a:lnTo>
                    <a:pt x="482" y="1381"/>
                  </a:lnTo>
                  <a:lnTo>
                    <a:pt x="419" y="1465"/>
                  </a:lnTo>
                  <a:lnTo>
                    <a:pt x="503" y="1528"/>
                  </a:lnTo>
                  <a:lnTo>
                    <a:pt x="440" y="1591"/>
                  </a:lnTo>
                  <a:lnTo>
                    <a:pt x="419" y="1800"/>
                  </a:lnTo>
                  <a:lnTo>
                    <a:pt x="336" y="1842"/>
                  </a:lnTo>
                  <a:lnTo>
                    <a:pt x="294" y="1925"/>
                  </a:lnTo>
                  <a:lnTo>
                    <a:pt x="210" y="1946"/>
                  </a:lnTo>
                  <a:lnTo>
                    <a:pt x="85" y="2114"/>
                  </a:lnTo>
                  <a:lnTo>
                    <a:pt x="1" y="2365"/>
                  </a:lnTo>
                  <a:lnTo>
                    <a:pt x="64" y="2407"/>
                  </a:lnTo>
                  <a:lnTo>
                    <a:pt x="106" y="2553"/>
                  </a:lnTo>
                  <a:lnTo>
                    <a:pt x="85" y="2616"/>
                  </a:lnTo>
                  <a:lnTo>
                    <a:pt x="168" y="2741"/>
                  </a:lnTo>
                  <a:lnTo>
                    <a:pt x="210" y="2741"/>
                  </a:lnTo>
                  <a:lnTo>
                    <a:pt x="399" y="2888"/>
                  </a:lnTo>
                  <a:lnTo>
                    <a:pt x="419" y="3034"/>
                  </a:lnTo>
                  <a:lnTo>
                    <a:pt x="545" y="3076"/>
                  </a:lnTo>
                  <a:lnTo>
                    <a:pt x="608" y="3139"/>
                  </a:lnTo>
                  <a:lnTo>
                    <a:pt x="712" y="3160"/>
                  </a:lnTo>
                  <a:lnTo>
                    <a:pt x="838" y="3306"/>
                  </a:lnTo>
                  <a:lnTo>
                    <a:pt x="1215" y="4457"/>
                  </a:lnTo>
                  <a:lnTo>
                    <a:pt x="1277" y="4457"/>
                  </a:lnTo>
                  <a:lnTo>
                    <a:pt x="1319" y="4436"/>
                  </a:lnTo>
                  <a:lnTo>
                    <a:pt x="1424" y="4394"/>
                  </a:lnTo>
                  <a:lnTo>
                    <a:pt x="1466" y="4290"/>
                  </a:lnTo>
                  <a:lnTo>
                    <a:pt x="1487" y="4227"/>
                  </a:lnTo>
                  <a:lnTo>
                    <a:pt x="1487" y="4185"/>
                  </a:lnTo>
                  <a:lnTo>
                    <a:pt x="1528" y="4143"/>
                  </a:lnTo>
                  <a:lnTo>
                    <a:pt x="1528" y="4018"/>
                  </a:lnTo>
                  <a:lnTo>
                    <a:pt x="1466" y="3829"/>
                  </a:lnTo>
                  <a:lnTo>
                    <a:pt x="1487" y="3767"/>
                  </a:lnTo>
                  <a:lnTo>
                    <a:pt x="1487" y="3683"/>
                  </a:lnTo>
                  <a:lnTo>
                    <a:pt x="1570" y="3620"/>
                  </a:lnTo>
                  <a:lnTo>
                    <a:pt x="1696" y="3620"/>
                  </a:lnTo>
                  <a:lnTo>
                    <a:pt x="1800" y="3495"/>
                  </a:lnTo>
                  <a:lnTo>
                    <a:pt x="1800" y="3411"/>
                  </a:lnTo>
                  <a:lnTo>
                    <a:pt x="2156" y="3202"/>
                  </a:lnTo>
                  <a:lnTo>
                    <a:pt x="2282" y="3034"/>
                  </a:lnTo>
                  <a:lnTo>
                    <a:pt x="2219" y="2972"/>
                  </a:lnTo>
                  <a:lnTo>
                    <a:pt x="2177" y="2762"/>
                  </a:lnTo>
                  <a:lnTo>
                    <a:pt x="2198" y="2721"/>
                  </a:lnTo>
                  <a:lnTo>
                    <a:pt x="2156" y="2679"/>
                  </a:lnTo>
                  <a:lnTo>
                    <a:pt x="1968" y="2574"/>
                  </a:lnTo>
                  <a:lnTo>
                    <a:pt x="1947" y="2532"/>
                  </a:lnTo>
                  <a:lnTo>
                    <a:pt x="1947" y="2448"/>
                  </a:lnTo>
                  <a:lnTo>
                    <a:pt x="1863" y="2407"/>
                  </a:lnTo>
                  <a:lnTo>
                    <a:pt x="1842" y="2428"/>
                  </a:lnTo>
                  <a:lnTo>
                    <a:pt x="1842" y="2469"/>
                  </a:lnTo>
                  <a:lnTo>
                    <a:pt x="1779" y="2511"/>
                  </a:lnTo>
                  <a:lnTo>
                    <a:pt x="1696" y="2469"/>
                  </a:lnTo>
                  <a:lnTo>
                    <a:pt x="1675" y="2365"/>
                  </a:lnTo>
                  <a:lnTo>
                    <a:pt x="1591" y="2407"/>
                  </a:lnTo>
                  <a:lnTo>
                    <a:pt x="1424" y="2260"/>
                  </a:lnTo>
                  <a:lnTo>
                    <a:pt x="1340" y="2114"/>
                  </a:lnTo>
                  <a:lnTo>
                    <a:pt x="1382" y="1925"/>
                  </a:lnTo>
                  <a:lnTo>
                    <a:pt x="1675" y="1737"/>
                  </a:lnTo>
                  <a:lnTo>
                    <a:pt x="1842" y="1570"/>
                  </a:lnTo>
                  <a:lnTo>
                    <a:pt x="1884" y="1507"/>
                  </a:lnTo>
                  <a:lnTo>
                    <a:pt x="1842" y="1465"/>
                  </a:lnTo>
                  <a:lnTo>
                    <a:pt x="1884" y="1381"/>
                  </a:lnTo>
                  <a:lnTo>
                    <a:pt x="1863" y="1298"/>
                  </a:lnTo>
                  <a:lnTo>
                    <a:pt x="1842" y="1277"/>
                  </a:lnTo>
                  <a:lnTo>
                    <a:pt x="1842" y="1088"/>
                  </a:lnTo>
                  <a:lnTo>
                    <a:pt x="1654" y="1005"/>
                  </a:lnTo>
                  <a:lnTo>
                    <a:pt x="1528" y="837"/>
                  </a:lnTo>
                  <a:lnTo>
                    <a:pt x="1549" y="670"/>
                  </a:lnTo>
                  <a:lnTo>
                    <a:pt x="1675" y="586"/>
                  </a:lnTo>
                  <a:lnTo>
                    <a:pt x="1696" y="482"/>
                  </a:lnTo>
                  <a:lnTo>
                    <a:pt x="1800" y="314"/>
                  </a:lnTo>
                  <a:lnTo>
                    <a:pt x="1800" y="210"/>
                  </a:lnTo>
                  <a:lnTo>
                    <a:pt x="1759" y="147"/>
                  </a:lnTo>
                  <a:lnTo>
                    <a:pt x="1549" y="335"/>
                  </a:lnTo>
                  <a:lnTo>
                    <a:pt x="1487" y="419"/>
                  </a:lnTo>
                  <a:lnTo>
                    <a:pt x="1424" y="377"/>
                  </a:lnTo>
                  <a:lnTo>
                    <a:pt x="1340" y="168"/>
                  </a:lnTo>
                  <a:lnTo>
                    <a:pt x="1277" y="168"/>
                  </a:lnTo>
                  <a:lnTo>
                    <a:pt x="1277" y="63"/>
                  </a:lnTo>
                  <a:lnTo>
                    <a:pt x="1235"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7" name="Google Shape;9347;p65"/>
            <p:cNvSpPr/>
            <p:nvPr/>
          </p:nvSpPr>
          <p:spPr>
            <a:xfrm>
              <a:off x="3689035" y="2890250"/>
              <a:ext cx="138044" cy="127554"/>
            </a:xfrm>
            <a:custGeom>
              <a:avLst/>
              <a:gdLst/>
              <a:ahLst/>
              <a:cxnLst/>
              <a:rect l="l" t="t" r="r" b="b"/>
              <a:pathLst>
                <a:path w="11593" h="11216" extrusionOk="0">
                  <a:moveTo>
                    <a:pt x="8307" y="1"/>
                  </a:moveTo>
                  <a:lnTo>
                    <a:pt x="8161" y="22"/>
                  </a:lnTo>
                  <a:lnTo>
                    <a:pt x="8140" y="106"/>
                  </a:lnTo>
                  <a:lnTo>
                    <a:pt x="8035" y="126"/>
                  </a:lnTo>
                  <a:lnTo>
                    <a:pt x="7994" y="210"/>
                  </a:lnTo>
                  <a:lnTo>
                    <a:pt x="7910" y="189"/>
                  </a:lnTo>
                  <a:lnTo>
                    <a:pt x="7805" y="189"/>
                  </a:lnTo>
                  <a:lnTo>
                    <a:pt x="7701" y="294"/>
                  </a:lnTo>
                  <a:lnTo>
                    <a:pt x="7575" y="294"/>
                  </a:lnTo>
                  <a:lnTo>
                    <a:pt x="7491" y="168"/>
                  </a:lnTo>
                  <a:lnTo>
                    <a:pt x="7324" y="168"/>
                  </a:lnTo>
                  <a:lnTo>
                    <a:pt x="7261" y="126"/>
                  </a:lnTo>
                  <a:lnTo>
                    <a:pt x="7115" y="168"/>
                  </a:lnTo>
                  <a:lnTo>
                    <a:pt x="6989" y="126"/>
                  </a:lnTo>
                  <a:lnTo>
                    <a:pt x="6947" y="168"/>
                  </a:lnTo>
                  <a:lnTo>
                    <a:pt x="6843" y="106"/>
                  </a:lnTo>
                  <a:lnTo>
                    <a:pt x="6759" y="126"/>
                  </a:lnTo>
                  <a:lnTo>
                    <a:pt x="6696" y="273"/>
                  </a:lnTo>
                  <a:lnTo>
                    <a:pt x="6571" y="273"/>
                  </a:lnTo>
                  <a:lnTo>
                    <a:pt x="6466" y="210"/>
                  </a:lnTo>
                  <a:lnTo>
                    <a:pt x="6320" y="336"/>
                  </a:lnTo>
                  <a:lnTo>
                    <a:pt x="6236" y="336"/>
                  </a:lnTo>
                  <a:lnTo>
                    <a:pt x="6110" y="273"/>
                  </a:lnTo>
                  <a:lnTo>
                    <a:pt x="5964" y="315"/>
                  </a:lnTo>
                  <a:lnTo>
                    <a:pt x="5629" y="315"/>
                  </a:lnTo>
                  <a:lnTo>
                    <a:pt x="5336" y="524"/>
                  </a:lnTo>
                  <a:lnTo>
                    <a:pt x="5190" y="545"/>
                  </a:lnTo>
                  <a:lnTo>
                    <a:pt x="5106" y="545"/>
                  </a:lnTo>
                  <a:lnTo>
                    <a:pt x="4981" y="629"/>
                  </a:lnTo>
                  <a:lnTo>
                    <a:pt x="4960" y="712"/>
                  </a:lnTo>
                  <a:lnTo>
                    <a:pt x="4897" y="817"/>
                  </a:lnTo>
                  <a:lnTo>
                    <a:pt x="4813" y="817"/>
                  </a:lnTo>
                  <a:lnTo>
                    <a:pt x="4792" y="796"/>
                  </a:lnTo>
                  <a:lnTo>
                    <a:pt x="4709" y="796"/>
                  </a:lnTo>
                  <a:lnTo>
                    <a:pt x="4646" y="817"/>
                  </a:lnTo>
                  <a:lnTo>
                    <a:pt x="4604" y="859"/>
                  </a:lnTo>
                  <a:lnTo>
                    <a:pt x="4457" y="901"/>
                  </a:lnTo>
                  <a:lnTo>
                    <a:pt x="4332" y="942"/>
                  </a:lnTo>
                  <a:lnTo>
                    <a:pt x="4248" y="1026"/>
                  </a:lnTo>
                  <a:lnTo>
                    <a:pt x="4227" y="1068"/>
                  </a:lnTo>
                  <a:lnTo>
                    <a:pt x="4123" y="1214"/>
                  </a:lnTo>
                  <a:lnTo>
                    <a:pt x="3934" y="1256"/>
                  </a:lnTo>
                  <a:lnTo>
                    <a:pt x="3767" y="1256"/>
                  </a:lnTo>
                  <a:lnTo>
                    <a:pt x="3830" y="1340"/>
                  </a:lnTo>
                  <a:lnTo>
                    <a:pt x="3851" y="1382"/>
                  </a:lnTo>
                  <a:lnTo>
                    <a:pt x="3913" y="1486"/>
                  </a:lnTo>
                  <a:lnTo>
                    <a:pt x="3934" y="1591"/>
                  </a:lnTo>
                  <a:lnTo>
                    <a:pt x="3955" y="1633"/>
                  </a:lnTo>
                  <a:lnTo>
                    <a:pt x="3955" y="1800"/>
                  </a:lnTo>
                  <a:lnTo>
                    <a:pt x="3955" y="2051"/>
                  </a:lnTo>
                  <a:lnTo>
                    <a:pt x="3976" y="2114"/>
                  </a:lnTo>
                  <a:lnTo>
                    <a:pt x="4039" y="2575"/>
                  </a:lnTo>
                  <a:lnTo>
                    <a:pt x="4123" y="2721"/>
                  </a:lnTo>
                  <a:lnTo>
                    <a:pt x="4144" y="2847"/>
                  </a:lnTo>
                  <a:lnTo>
                    <a:pt x="4227" y="2847"/>
                  </a:lnTo>
                  <a:lnTo>
                    <a:pt x="4269" y="2909"/>
                  </a:lnTo>
                  <a:lnTo>
                    <a:pt x="4353" y="2930"/>
                  </a:lnTo>
                  <a:lnTo>
                    <a:pt x="4395" y="2951"/>
                  </a:lnTo>
                  <a:lnTo>
                    <a:pt x="4332" y="3119"/>
                  </a:lnTo>
                  <a:lnTo>
                    <a:pt x="4353" y="3160"/>
                  </a:lnTo>
                  <a:lnTo>
                    <a:pt x="4269" y="3265"/>
                  </a:lnTo>
                  <a:lnTo>
                    <a:pt x="3600" y="3265"/>
                  </a:lnTo>
                  <a:lnTo>
                    <a:pt x="3453" y="3307"/>
                  </a:lnTo>
                  <a:lnTo>
                    <a:pt x="3307" y="3516"/>
                  </a:lnTo>
                  <a:lnTo>
                    <a:pt x="3202" y="3621"/>
                  </a:lnTo>
                  <a:lnTo>
                    <a:pt x="3118" y="3746"/>
                  </a:lnTo>
                  <a:lnTo>
                    <a:pt x="3139" y="3935"/>
                  </a:lnTo>
                  <a:lnTo>
                    <a:pt x="3097" y="4060"/>
                  </a:lnTo>
                  <a:lnTo>
                    <a:pt x="2700" y="4311"/>
                  </a:lnTo>
                  <a:lnTo>
                    <a:pt x="2072" y="4688"/>
                  </a:lnTo>
                  <a:lnTo>
                    <a:pt x="1612" y="4939"/>
                  </a:lnTo>
                  <a:lnTo>
                    <a:pt x="1361" y="5002"/>
                  </a:lnTo>
                  <a:lnTo>
                    <a:pt x="1152" y="5002"/>
                  </a:lnTo>
                  <a:lnTo>
                    <a:pt x="1047" y="5043"/>
                  </a:lnTo>
                  <a:lnTo>
                    <a:pt x="880" y="5043"/>
                  </a:lnTo>
                  <a:lnTo>
                    <a:pt x="587" y="5106"/>
                  </a:lnTo>
                  <a:lnTo>
                    <a:pt x="398" y="5211"/>
                  </a:lnTo>
                  <a:lnTo>
                    <a:pt x="294" y="5357"/>
                  </a:lnTo>
                  <a:lnTo>
                    <a:pt x="43" y="5546"/>
                  </a:lnTo>
                  <a:lnTo>
                    <a:pt x="43" y="6048"/>
                  </a:lnTo>
                  <a:lnTo>
                    <a:pt x="1" y="6194"/>
                  </a:lnTo>
                  <a:lnTo>
                    <a:pt x="2093" y="7617"/>
                  </a:lnTo>
                  <a:lnTo>
                    <a:pt x="5901" y="10128"/>
                  </a:lnTo>
                  <a:lnTo>
                    <a:pt x="5943" y="10379"/>
                  </a:lnTo>
                  <a:lnTo>
                    <a:pt x="6069" y="10484"/>
                  </a:lnTo>
                  <a:lnTo>
                    <a:pt x="6278" y="10484"/>
                  </a:lnTo>
                  <a:lnTo>
                    <a:pt x="6445" y="10546"/>
                  </a:lnTo>
                  <a:lnTo>
                    <a:pt x="6550" y="10672"/>
                  </a:lnTo>
                  <a:lnTo>
                    <a:pt x="6696" y="10735"/>
                  </a:lnTo>
                  <a:lnTo>
                    <a:pt x="6801" y="10797"/>
                  </a:lnTo>
                  <a:lnTo>
                    <a:pt x="6801" y="10902"/>
                  </a:lnTo>
                  <a:lnTo>
                    <a:pt x="6738" y="11090"/>
                  </a:lnTo>
                  <a:lnTo>
                    <a:pt x="6780" y="11174"/>
                  </a:lnTo>
                  <a:lnTo>
                    <a:pt x="6906" y="11216"/>
                  </a:lnTo>
                  <a:lnTo>
                    <a:pt x="7178" y="11195"/>
                  </a:lnTo>
                  <a:lnTo>
                    <a:pt x="7408" y="11111"/>
                  </a:lnTo>
                  <a:lnTo>
                    <a:pt x="8266" y="10902"/>
                  </a:lnTo>
                  <a:lnTo>
                    <a:pt x="8998" y="10253"/>
                  </a:lnTo>
                  <a:lnTo>
                    <a:pt x="11592" y="8663"/>
                  </a:lnTo>
                  <a:lnTo>
                    <a:pt x="11509" y="8580"/>
                  </a:lnTo>
                  <a:lnTo>
                    <a:pt x="11446" y="8496"/>
                  </a:lnTo>
                  <a:lnTo>
                    <a:pt x="11383" y="8454"/>
                  </a:lnTo>
                  <a:lnTo>
                    <a:pt x="11279" y="8224"/>
                  </a:lnTo>
                  <a:lnTo>
                    <a:pt x="11195" y="8077"/>
                  </a:lnTo>
                  <a:lnTo>
                    <a:pt x="11090" y="8015"/>
                  </a:lnTo>
                  <a:lnTo>
                    <a:pt x="10651" y="8015"/>
                  </a:lnTo>
                  <a:lnTo>
                    <a:pt x="10567" y="7931"/>
                  </a:lnTo>
                  <a:lnTo>
                    <a:pt x="10546" y="7826"/>
                  </a:lnTo>
                  <a:lnTo>
                    <a:pt x="10504" y="7743"/>
                  </a:lnTo>
                  <a:lnTo>
                    <a:pt x="10463" y="7596"/>
                  </a:lnTo>
                  <a:lnTo>
                    <a:pt x="10504" y="7512"/>
                  </a:lnTo>
                  <a:lnTo>
                    <a:pt x="10463" y="7387"/>
                  </a:lnTo>
                  <a:lnTo>
                    <a:pt x="10421" y="7345"/>
                  </a:lnTo>
                  <a:lnTo>
                    <a:pt x="10316" y="7115"/>
                  </a:lnTo>
                  <a:lnTo>
                    <a:pt x="10191" y="6927"/>
                  </a:lnTo>
                  <a:lnTo>
                    <a:pt x="10107" y="6864"/>
                  </a:lnTo>
                  <a:lnTo>
                    <a:pt x="10149" y="6801"/>
                  </a:lnTo>
                  <a:lnTo>
                    <a:pt x="10191" y="6759"/>
                  </a:lnTo>
                  <a:lnTo>
                    <a:pt x="10316" y="6655"/>
                  </a:lnTo>
                  <a:lnTo>
                    <a:pt x="10358" y="6571"/>
                  </a:lnTo>
                  <a:lnTo>
                    <a:pt x="10337" y="6362"/>
                  </a:lnTo>
                  <a:lnTo>
                    <a:pt x="10295" y="6236"/>
                  </a:lnTo>
                  <a:lnTo>
                    <a:pt x="10316" y="6173"/>
                  </a:lnTo>
                  <a:lnTo>
                    <a:pt x="10358" y="5860"/>
                  </a:lnTo>
                  <a:lnTo>
                    <a:pt x="10295" y="5713"/>
                  </a:lnTo>
                  <a:lnTo>
                    <a:pt x="10295" y="5399"/>
                  </a:lnTo>
                  <a:lnTo>
                    <a:pt x="10295" y="5336"/>
                  </a:lnTo>
                  <a:lnTo>
                    <a:pt x="10253" y="5127"/>
                  </a:lnTo>
                  <a:lnTo>
                    <a:pt x="10253" y="4730"/>
                  </a:lnTo>
                  <a:lnTo>
                    <a:pt x="10191" y="4604"/>
                  </a:lnTo>
                  <a:lnTo>
                    <a:pt x="10128" y="4583"/>
                  </a:lnTo>
                  <a:lnTo>
                    <a:pt x="10128" y="4374"/>
                  </a:lnTo>
                  <a:lnTo>
                    <a:pt x="10191" y="4311"/>
                  </a:lnTo>
                  <a:lnTo>
                    <a:pt x="9814" y="3160"/>
                  </a:lnTo>
                  <a:lnTo>
                    <a:pt x="9688" y="3014"/>
                  </a:lnTo>
                  <a:lnTo>
                    <a:pt x="9584" y="2993"/>
                  </a:lnTo>
                  <a:lnTo>
                    <a:pt x="9521" y="2930"/>
                  </a:lnTo>
                  <a:lnTo>
                    <a:pt x="9395" y="2888"/>
                  </a:lnTo>
                  <a:lnTo>
                    <a:pt x="9375" y="2742"/>
                  </a:lnTo>
                  <a:lnTo>
                    <a:pt x="9186" y="2595"/>
                  </a:lnTo>
                  <a:lnTo>
                    <a:pt x="9144" y="2595"/>
                  </a:lnTo>
                  <a:lnTo>
                    <a:pt x="9061" y="2470"/>
                  </a:lnTo>
                  <a:lnTo>
                    <a:pt x="9082" y="2407"/>
                  </a:lnTo>
                  <a:lnTo>
                    <a:pt x="9040" y="2261"/>
                  </a:lnTo>
                  <a:lnTo>
                    <a:pt x="8977" y="2219"/>
                  </a:lnTo>
                  <a:lnTo>
                    <a:pt x="9061" y="1968"/>
                  </a:lnTo>
                  <a:lnTo>
                    <a:pt x="9186" y="1800"/>
                  </a:lnTo>
                  <a:lnTo>
                    <a:pt x="9270" y="1779"/>
                  </a:lnTo>
                  <a:lnTo>
                    <a:pt x="9312" y="1696"/>
                  </a:lnTo>
                  <a:lnTo>
                    <a:pt x="9395" y="1654"/>
                  </a:lnTo>
                  <a:lnTo>
                    <a:pt x="9416" y="1445"/>
                  </a:lnTo>
                  <a:lnTo>
                    <a:pt x="9479" y="1382"/>
                  </a:lnTo>
                  <a:lnTo>
                    <a:pt x="9395" y="1319"/>
                  </a:lnTo>
                  <a:lnTo>
                    <a:pt x="9458" y="1235"/>
                  </a:lnTo>
                  <a:lnTo>
                    <a:pt x="9500" y="1173"/>
                  </a:lnTo>
                  <a:lnTo>
                    <a:pt x="9479" y="1152"/>
                  </a:lnTo>
                  <a:lnTo>
                    <a:pt x="9416" y="1047"/>
                  </a:lnTo>
                  <a:lnTo>
                    <a:pt x="9375" y="901"/>
                  </a:lnTo>
                  <a:lnTo>
                    <a:pt x="9479" y="629"/>
                  </a:lnTo>
                  <a:lnTo>
                    <a:pt x="9479" y="440"/>
                  </a:lnTo>
                  <a:lnTo>
                    <a:pt x="9500" y="294"/>
                  </a:lnTo>
                  <a:lnTo>
                    <a:pt x="9479" y="210"/>
                  </a:lnTo>
                  <a:lnTo>
                    <a:pt x="9500" y="126"/>
                  </a:lnTo>
                  <a:lnTo>
                    <a:pt x="9479" y="106"/>
                  </a:lnTo>
                  <a:lnTo>
                    <a:pt x="9291" y="126"/>
                  </a:lnTo>
                  <a:lnTo>
                    <a:pt x="9207" y="106"/>
                  </a:lnTo>
                  <a:lnTo>
                    <a:pt x="8977" y="189"/>
                  </a:lnTo>
                  <a:lnTo>
                    <a:pt x="8851" y="85"/>
                  </a:lnTo>
                  <a:lnTo>
                    <a:pt x="8684" y="22"/>
                  </a:lnTo>
                  <a:lnTo>
                    <a:pt x="8684" y="85"/>
                  </a:lnTo>
                  <a:lnTo>
                    <a:pt x="8579" y="189"/>
                  </a:lnTo>
                  <a:lnTo>
                    <a:pt x="8370" y="168"/>
                  </a:lnTo>
                  <a:lnTo>
                    <a:pt x="8370" y="64"/>
                  </a:lnTo>
                  <a:lnTo>
                    <a:pt x="83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8" name="Google Shape;9348;p65"/>
            <p:cNvSpPr/>
            <p:nvPr/>
          </p:nvSpPr>
          <p:spPr>
            <a:xfrm>
              <a:off x="3661636" y="2898825"/>
              <a:ext cx="79733" cy="60206"/>
            </a:xfrm>
            <a:custGeom>
              <a:avLst/>
              <a:gdLst/>
              <a:ahLst/>
              <a:cxnLst/>
              <a:rect l="l" t="t" r="r" b="b"/>
              <a:pathLst>
                <a:path w="6696" h="5294" extrusionOk="0">
                  <a:moveTo>
                    <a:pt x="4269" y="0"/>
                  </a:moveTo>
                  <a:lnTo>
                    <a:pt x="4164" y="42"/>
                  </a:lnTo>
                  <a:lnTo>
                    <a:pt x="4122" y="84"/>
                  </a:lnTo>
                  <a:lnTo>
                    <a:pt x="4038" y="84"/>
                  </a:lnTo>
                  <a:lnTo>
                    <a:pt x="3913" y="188"/>
                  </a:lnTo>
                  <a:lnTo>
                    <a:pt x="3871" y="502"/>
                  </a:lnTo>
                  <a:lnTo>
                    <a:pt x="3766" y="691"/>
                  </a:lnTo>
                  <a:lnTo>
                    <a:pt x="3745" y="921"/>
                  </a:lnTo>
                  <a:lnTo>
                    <a:pt x="3662" y="1046"/>
                  </a:lnTo>
                  <a:lnTo>
                    <a:pt x="3411" y="1318"/>
                  </a:lnTo>
                  <a:lnTo>
                    <a:pt x="3327" y="1318"/>
                  </a:lnTo>
                  <a:lnTo>
                    <a:pt x="3222" y="1402"/>
                  </a:lnTo>
                  <a:lnTo>
                    <a:pt x="2992" y="1465"/>
                  </a:lnTo>
                  <a:lnTo>
                    <a:pt x="2825" y="1632"/>
                  </a:lnTo>
                  <a:lnTo>
                    <a:pt x="2783" y="1632"/>
                  </a:lnTo>
                  <a:lnTo>
                    <a:pt x="2553" y="1779"/>
                  </a:lnTo>
                  <a:lnTo>
                    <a:pt x="2406" y="1841"/>
                  </a:lnTo>
                  <a:lnTo>
                    <a:pt x="2344" y="1967"/>
                  </a:lnTo>
                  <a:lnTo>
                    <a:pt x="2072" y="2155"/>
                  </a:lnTo>
                  <a:lnTo>
                    <a:pt x="2155" y="2365"/>
                  </a:lnTo>
                  <a:lnTo>
                    <a:pt x="2155" y="2490"/>
                  </a:lnTo>
                  <a:lnTo>
                    <a:pt x="1925" y="2699"/>
                  </a:lnTo>
                  <a:lnTo>
                    <a:pt x="1758" y="3013"/>
                  </a:lnTo>
                  <a:lnTo>
                    <a:pt x="1758" y="3118"/>
                  </a:lnTo>
                  <a:lnTo>
                    <a:pt x="1862" y="3327"/>
                  </a:lnTo>
                  <a:lnTo>
                    <a:pt x="1779" y="3536"/>
                  </a:lnTo>
                  <a:lnTo>
                    <a:pt x="1841" y="3599"/>
                  </a:lnTo>
                  <a:lnTo>
                    <a:pt x="1883" y="3662"/>
                  </a:lnTo>
                  <a:lnTo>
                    <a:pt x="1862" y="3829"/>
                  </a:lnTo>
                  <a:lnTo>
                    <a:pt x="1507" y="4248"/>
                  </a:lnTo>
                  <a:lnTo>
                    <a:pt x="1444" y="4394"/>
                  </a:lnTo>
                  <a:lnTo>
                    <a:pt x="1297" y="4582"/>
                  </a:lnTo>
                  <a:lnTo>
                    <a:pt x="1109" y="4603"/>
                  </a:lnTo>
                  <a:lnTo>
                    <a:pt x="712" y="4959"/>
                  </a:lnTo>
                  <a:lnTo>
                    <a:pt x="147" y="5064"/>
                  </a:lnTo>
                  <a:lnTo>
                    <a:pt x="0" y="5273"/>
                  </a:lnTo>
                  <a:lnTo>
                    <a:pt x="2344" y="5294"/>
                  </a:lnTo>
                  <a:lnTo>
                    <a:pt x="2344" y="4792"/>
                  </a:lnTo>
                  <a:lnTo>
                    <a:pt x="2595" y="4603"/>
                  </a:lnTo>
                  <a:lnTo>
                    <a:pt x="2699" y="4457"/>
                  </a:lnTo>
                  <a:lnTo>
                    <a:pt x="2888" y="4352"/>
                  </a:lnTo>
                  <a:lnTo>
                    <a:pt x="3181" y="4289"/>
                  </a:lnTo>
                  <a:lnTo>
                    <a:pt x="3348" y="4289"/>
                  </a:lnTo>
                  <a:lnTo>
                    <a:pt x="3453" y="4248"/>
                  </a:lnTo>
                  <a:lnTo>
                    <a:pt x="3662" y="4248"/>
                  </a:lnTo>
                  <a:lnTo>
                    <a:pt x="3913" y="4185"/>
                  </a:lnTo>
                  <a:lnTo>
                    <a:pt x="4373" y="3934"/>
                  </a:lnTo>
                  <a:lnTo>
                    <a:pt x="5001" y="3557"/>
                  </a:lnTo>
                  <a:lnTo>
                    <a:pt x="5398" y="3306"/>
                  </a:lnTo>
                  <a:lnTo>
                    <a:pt x="5440" y="3181"/>
                  </a:lnTo>
                  <a:lnTo>
                    <a:pt x="5419" y="2992"/>
                  </a:lnTo>
                  <a:lnTo>
                    <a:pt x="5503" y="2867"/>
                  </a:lnTo>
                  <a:lnTo>
                    <a:pt x="5608" y="2762"/>
                  </a:lnTo>
                  <a:lnTo>
                    <a:pt x="5754" y="2553"/>
                  </a:lnTo>
                  <a:lnTo>
                    <a:pt x="5901" y="2511"/>
                  </a:lnTo>
                  <a:lnTo>
                    <a:pt x="6570" y="2511"/>
                  </a:lnTo>
                  <a:lnTo>
                    <a:pt x="6654" y="2406"/>
                  </a:lnTo>
                  <a:lnTo>
                    <a:pt x="6633" y="2365"/>
                  </a:lnTo>
                  <a:lnTo>
                    <a:pt x="6696" y="2197"/>
                  </a:lnTo>
                  <a:lnTo>
                    <a:pt x="6654" y="2176"/>
                  </a:lnTo>
                  <a:lnTo>
                    <a:pt x="6570" y="2155"/>
                  </a:lnTo>
                  <a:lnTo>
                    <a:pt x="6528" y="2093"/>
                  </a:lnTo>
                  <a:lnTo>
                    <a:pt x="6445" y="2093"/>
                  </a:lnTo>
                  <a:lnTo>
                    <a:pt x="6424" y="1967"/>
                  </a:lnTo>
                  <a:lnTo>
                    <a:pt x="6340" y="1821"/>
                  </a:lnTo>
                  <a:lnTo>
                    <a:pt x="6277" y="1360"/>
                  </a:lnTo>
                  <a:lnTo>
                    <a:pt x="6256" y="1297"/>
                  </a:lnTo>
                  <a:lnTo>
                    <a:pt x="6256" y="1046"/>
                  </a:lnTo>
                  <a:lnTo>
                    <a:pt x="6256" y="879"/>
                  </a:lnTo>
                  <a:lnTo>
                    <a:pt x="6235" y="837"/>
                  </a:lnTo>
                  <a:lnTo>
                    <a:pt x="6214" y="732"/>
                  </a:lnTo>
                  <a:lnTo>
                    <a:pt x="6152" y="628"/>
                  </a:lnTo>
                  <a:lnTo>
                    <a:pt x="6131" y="586"/>
                  </a:lnTo>
                  <a:lnTo>
                    <a:pt x="6068" y="502"/>
                  </a:lnTo>
                  <a:lnTo>
                    <a:pt x="6005" y="523"/>
                  </a:lnTo>
                  <a:lnTo>
                    <a:pt x="5691" y="502"/>
                  </a:lnTo>
                  <a:lnTo>
                    <a:pt x="5608" y="419"/>
                  </a:lnTo>
                  <a:lnTo>
                    <a:pt x="5587" y="314"/>
                  </a:lnTo>
                  <a:lnTo>
                    <a:pt x="5524" y="293"/>
                  </a:lnTo>
                  <a:lnTo>
                    <a:pt x="5419" y="398"/>
                  </a:lnTo>
                  <a:lnTo>
                    <a:pt x="5231" y="460"/>
                  </a:lnTo>
                  <a:lnTo>
                    <a:pt x="5064" y="398"/>
                  </a:lnTo>
                  <a:lnTo>
                    <a:pt x="4959" y="398"/>
                  </a:lnTo>
                  <a:lnTo>
                    <a:pt x="4854" y="460"/>
                  </a:lnTo>
                  <a:lnTo>
                    <a:pt x="4666" y="481"/>
                  </a:lnTo>
                  <a:lnTo>
                    <a:pt x="4541" y="460"/>
                  </a:lnTo>
                  <a:lnTo>
                    <a:pt x="4373" y="293"/>
                  </a:lnTo>
                  <a:lnTo>
                    <a:pt x="4331" y="251"/>
                  </a:lnTo>
                  <a:lnTo>
                    <a:pt x="4290" y="147"/>
                  </a:lnTo>
                  <a:lnTo>
                    <a:pt x="4290" y="84"/>
                  </a:lnTo>
                  <a:lnTo>
                    <a:pt x="4290" y="42"/>
                  </a:lnTo>
                  <a:lnTo>
                    <a:pt x="426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49" name="Google Shape;9349;p65"/>
            <p:cNvSpPr/>
            <p:nvPr/>
          </p:nvSpPr>
          <p:spPr>
            <a:xfrm>
              <a:off x="3632974" y="2958780"/>
              <a:ext cx="56573" cy="43318"/>
            </a:xfrm>
            <a:custGeom>
              <a:avLst/>
              <a:gdLst/>
              <a:ahLst/>
              <a:cxnLst/>
              <a:rect l="l" t="t" r="r" b="b"/>
              <a:pathLst>
                <a:path w="4751" h="3809" extrusionOk="0">
                  <a:moveTo>
                    <a:pt x="2407" y="1"/>
                  </a:moveTo>
                  <a:lnTo>
                    <a:pt x="2177" y="315"/>
                  </a:lnTo>
                  <a:lnTo>
                    <a:pt x="2177" y="524"/>
                  </a:lnTo>
                  <a:lnTo>
                    <a:pt x="2072" y="545"/>
                  </a:lnTo>
                  <a:lnTo>
                    <a:pt x="1675" y="754"/>
                  </a:lnTo>
                  <a:lnTo>
                    <a:pt x="1633" y="859"/>
                  </a:lnTo>
                  <a:lnTo>
                    <a:pt x="1466" y="942"/>
                  </a:lnTo>
                  <a:lnTo>
                    <a:pt x="1528" y="1089"/>
                  </a:lnTo>
                  <a:lnTo>
                    <a:pt x="1194" y="1612"/>
                  </a:lnTo>
                  <a:lnTo>
                    <a:pt x="1152" y="1779"/>
                  </a:lnTo>
                  <a:lnTo>
                    <a:pt x="901" y="2030"/>
                  </a:lnTo>
                  <a:lnTo>
                    <a:pt x="796" y="2093"/>
                  </a:lnTo>
                  <a:lnTo>
                    <a:pt x="671" y="2365"/>
                  </a:lnTo>
                  <a:lnTo>
                    <a:pt x="671" y="2470"/>
                  </a:lnTo>
                  <a:lnTo>
                    <a:pt x="461" y="2763"/>
                  </a:lnTo>
                  <a:lnTo>
                    <a:pt x="419" y="2847"/>
                  </a:lnTo>
                  <a:lnTo>
                    <a:pt x="503" y="2888"/>
                  </a:lnTo>
                  <a:lnTo>
                    <a:pt x="398" y="2930"/>
                  </a:lnTo>
                  <a:lnTo>
                    <a:pt x="210" y="3265"/>
                  </a:lnTo>
                  <a:lnTo>
                    <a:pt x="147" y="3286"/>
                  </a:lnTo>
                  <a:lnTo>
                    <a:pt x="64" y="3370"/>
                  </a:lnTo>
                  <a:lnTo>
                    <a:pt x="85" y="3495"/>
                  </a:lnTo>
                  <a:lnTo>
                    <a:pt x="1" y="3621"/>
                  </a:lnTo>
                  <a:lnTo>
                    <a:pt x="43" y="3809"/>
                  </a:lnTo>
                  <a:lnTo>
                    <a:pt x="2344" y="3809"/>
                  </a:lnTo>
                  <a:lnTo>
                    <a:pt x="2303" y="2742"/>
                  </a:lnTo>
                  <a:lnTo>
                    <a:pt x="2386" y="2575"/>
                  </a:lnTo>
                  <a:lnTo>
                    <a:pt x="2512" y="2512"/>
                  </a:lnTo>
                  <a:lnTo>
                    <a:pt x="2658" y="2470"/>
                  </a:lnTo>
                  <a:lnTo>
                    <a:pt x="2867" y="2470"/>
                  </a:lnTo>
                  <a:lnTo>
                    <a:pt x="2888" y="963"/>
                  </a:lnTo>
                  <a:lnTo>
                    <a:pt x="4709" y="984"/>
                  </a:lnTo>
                  <a:lnTo>
                    <a:pt x="4709" y="168"/>
                  </a:lnTo>
                  <a:lnTo>
                    <a:pt x="4751" y="22"/>
                  </a:lnTo>
                  <a:lnTo>
                    <a:pt x="2407"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0" name="Google Shape;9350;p65"/>
            <p:cNvSpPr/>
            <p:nvPr/>
          </p:nvSpPr>
          <p:spPr>
            <a:xfrm>
              <a:off x="3632736" y="2960691"/>
              <a:ext cx="81233" cy="85430"/>
            </a:xfrm>
            <a:custGeom>
              <a:avLst/>
              <a:gdLst/>
              <a:ahLst/>
              <a:cxnLst/>
              <a:rect l="l" t="t" r="r" b="b"/>
              <a:pathLst>
                <a:path w="6822" h="7512" extrusionOk="0">
                  <a:moveTo>
                    <a:pt x="4729" y="0"/>
                  </a:moveTo>
                  <a:lnTo>
                    <a:pt x="4729" y="816"/>
                  </a:lnTo>
                  <a:lnTo>
                    <a:pt x="2908" y="795"/>
                  </a:lnTo>
                  <a:lnTo>
                    <a:pt x="2887" y="2302"/>
                  </a:lnTo>
                  <a:lnTo>
                    <a:pt x="2678" y="2302"/>
                  </a:lnTo>
                  <a:lnTo>
                    <a:pt x="2532" y="2344"/>
                  </a:lnTo>
                  <a:lnTo>
                    <a:pt x="2406" y="2407"/>
                  </a:lnTo>
                  <a:lnTo>
                    <a:pt x="2323" y="2574"/>
                  </a:lnTo>
                  <a:lnTo>
                    <a:pt x="2364" y="3641"/>
                  </a:lnTo>
                  <a:lnTo>
                    <a:pt x="63" y="3641"/>
                  </a:lnTo>
                  <a:lnTo>
                    <a:pt x="63" y="3662"/>
                  </a:lnTo>
                  <a:lnTo>
                    <a:pt x="0" y="3808"/>
                  </a:lnTo>
                  <a:lnTo>
                    <a:pt x="0" y="4039"/>
                  </a:lnTo>
                  <a:lnTo>
                    <a:pt x="126" y="3871"/>
                  </a:lnTo>
                  <a:lnTo>
                    <a:pt x="188" y="4018"/>
                  </a:lnTo>
                  <a:lnTo>
                    <a:pt x="209" y="4039"/>
                  </a:lnTo>
                  <a:lnTo>
                    <a:pt x="293" y="3976"/>
                  </a:lnTo>
                  <a:lnTo>
                    <a:pt x="439" y="4248"/>
                  </a:lnTo>
                  <a:lnTo>
                    <a:pt x="398" y="4331"/>
                  </a:lnTo>
                  <a:lnTo>
                    <a:pt x="418" y="4436"/>
                  </a:lnTo>
                  <a:lnTo>
                    <a:pt x="398" y="4645"/>
                  </a:lnTo>
                  <a:lnTo>
                    <a:pt x="314" y="4645"/>
                  </a:lnTo>
                  <a:lnTo>
                    <a:pt x="230" y="4687"/>
                  </a:lnTo>
                  <a:lnTo>
                    <a:pt x="418" y="4917"/>
                  </a:lnTo>
                  <a:lnTo>
                    <a:pt x="523" y="5524"/>
                  </a:lnTo>
                  <a:lnTo>
                    <a:pt x="481" y="5943"/>
                  </a:lnTo>
                  <a:lnTo>
                    <a:pt x="335" y="6131"/>
                  </a:lnTo>
                  <a:lnTo>
                    <a:pt x="272" y="6487"/>
                  </a:lnTo>
                  <a:lnTo>
                    <a:pt x="209" y="6738"/>
                  </a:lnTo>
                  <a:lnTo>
                    <a:pt x="314" y="6654"/>
                  </a:lnTo>
                  <a:lnTo>
                    <a:pt x="398" y="6654"/>
                  </a:lnTo>
                  <a:lnTo>
                    <a:pt x="523" y="6549"/>
                  </a:lnTo>
                  <a:lnTo>
                    <a:pt x="837" y="6487"/>
                  </a:lnTo>
                  <a:lnTo>
                    <a:pt x="1130" y="6382"/>
                  </a:lnTo>
                  <a:lnTo>
                    <a:pt x="1235" y="6382"/>
                  </a:lnTo>
                  <a:lnTo>
                    <a:pt x="1486" y="6466"/>
                  </a:lnTo>
                  <a:lnTo>
                    <a:pt x="1653" y="6487"/>
                  </a:lnTo>
                  <a:lnTo>
                    <a:pt x="1779" y="6654"/>
                  </a:lnTo>
                  <a:lnTo>
                    <a:pt x="1779" y="6738"/>
                  </a:lnTo>
                  <a:lnTo>
                    <a:pt x="1862" y="6759"/>
                  </a:lnTo>
                  <a:lnTo>
                    <a:pt x="1946" y="6696"/>
                  </a:lnTo>
                  <a:lnTo>
                    <a:pt x="1988" y="6738"/>
                  </a:lnTo>
                  <a:lnTo>
                    <a:pt x="2071" y="6738"/>
                  </a:lnTo>
                  <a:lnTo>
                    <a:pt x="2113" y="6780"/>
                  </a:lnTo>
                  <a:lnTo>
                    <a:pt x="2155" y="6905"/>
                  </a:lnTo>
                  <a:lnTo>
                    <a:pt x="2281" y="7010"/>
                  </a:lnTo>
                  <a:lnTo>
                    <a:pt x="2281" y="7156"/>
                  </a:lnTo>
                  <a:lnTo>
                    <a:pt x="2406" y="7177"/>
                  </a:lnTo>
                  <a:lnTo>
                    <a:pt x="2427" y="7303"/>
                  </a:lnTo>
                  <a:lnTo>
                    <a:pt x="2532" y="7324"/>
                  </a:lnTo>
                  <a:lnTo>
                    <a:pt x="2699" y="7428"/>
                  </a:lnTo>
                  <a:lnTo>
                    <a:pt x="2720" y="7512"/>
                  </a:lnTo>
                  <a:lnTo>
                    <a:pt x="2846" y="7407"/>
                  </a:lnTo>
                  <a:lnTo>
                    <a:pt x="3034" y="7407"/>
                  </a:lnTo>
                  <a:lnTo>
                    <a:pt x="3097" y="7261"/>
                  </a:lnTo>
                  <a:lnTo>
                    <a:pt x="3097" y="7177"/>
                  </a:lnTo>
                  <a:lnTo>
                    <a:pt x="3097" y="6947"/>
                  </a:lnTo>
                  <a:lnTo>
                    <a:pt x="3264" y="6884"/>
                  </a:lnTo>
                  <a:lnTo>
                    <a:pt x="3411" y="6884"/>
                  </a:lnTo>
                  <a:lnTo>
                    <a:pt x="3431" y="7052"/>
                  </a:lnTo>
                  <a:lnTo>
                    <a:pt x="3515" y="7219"/>
                  </a:lnTo>
                  <a:lnTo>
                    <a:pt x="3578" y="7282"/>
                  </a:lnTo>
                  <a:lnTo>
                    <a:pt x="3724" y="6989"/>
                  </a:lnTo>
                  <a:lnTo>
                    <a:pt x="3996" y="6863"/>
                  </a:lnTo>
                  <a:lnTo>
                    <a:pt x="4143" y="6905"/>
                  </a:lnTo>
                  <a:lnTo>
                    <a:pt x="4164" y="7093"/>
                  </a:lnTo>
                  <a:lnTo>
                    <a:pt x="4206" y="7156"/>
                  </a:lnTo>
                  <a:lnTo>
                    <a:pt x="4310" y="7052"/>
                  </a:lnTo>
                  <a:lnTo>
                    <a:pt x="4394" y="7052"/>
                  </a:lnTo>
                  <a:lnTo>
                    <a:pt x="4457" y="7114"/>
                  </a:lnTo>
                  <a:lnTo>
                    <a:pt x="4520" y="7156"/>
                  </a:lnTo>
                  <a:lnTo>
                    <a:pt x="6570" y="7156"/>
                  </a:lnTo>
                  <a:lnTo>
                    <a:pt x="6758" y="6633"/>
                  </a:lnTo>
                  <a:lnTo>
                    <a:pt x="6570" y="6528"/>
                  </a:lnTo>
                  <a:lnTo>
                    <a:pt x="6131" y="1423"/>
                  </a:lnTo>
                  <a:lnTo>
                    <a:pt x="6821" y="1423"/>
                  </a:lnTo>
                  <a:lnTo>
                    <a:pt x="472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1" name="Google Shape;9351;p65"/>
            <p:cNvSpPr/>
            <p:nvPr/>
          </p:nvSpPr>
          <p:spPr>
            <a:xfrm>
              <a:off x="3665125" y="2976874"/>
              <a:ext cx="112121" cy="99236"/>
            </a:xfrm>
            <a:custGeom>
              <a:avLst/>
              <a:gdLst/>
              <a:ahLst/>
              <a:cxnLst/>
              <a:rect l="l" t="t" r="r" b="b"/>
              <a:pathLst>
                <a:path w="9416" h="8726" extrusionOk="0">
                  <a:moveTo>
                    <a:pt x="3411" y="0"/>
                  </a:moveTo>
                  <a:lnTo>
                    <a:pt x="3850" y="5105"/>
                  </a:lnTo>
                  <a:lnTo>
                    <a:pt x="4038" y="5210"/>
                  </a:lnTo>
                  <a:lnTo>
                    <a:pt x="3850" y="5733"/>
                  </a:lnTo>
                  <a:lnTo>
                    <a:pt x="1800" y="5733"/>
                  </a:lnTo>
                  <a:lnTo>
                    <a:pt x="1737" y="5691"/>
                  </a:lnTo>
                  <a:lnTo>
                    <a:pt x="1674" y="5629"/>
                  </a:lnTo>
                  <a:lnTo>
                    <a:pt x="1590" y="5629"/>
                  </a:lnTo>
                  <a:lnTo>
                    <a:pt x="1486" y="5733"/>
                  </a:lnTo>
                  <a:lnTo>
                    <a:pt x="1444" y="5670"/>
                  </a:lnTo>
                  <a:lnTo>
                    <a:pt x="1423" y="5482"/>
                  </a:lnTo>
                  <a:lnTo>
                    <a:pt x="1276" y="5440"/>
                  </a:lnTo>
                  <a:lnTo>
                    <a:pt x="1004" y="5566"/>
                  </a:lnTo>
                  <a:lnTo>
                    <a:pt x="858" y="5859"/>
                  </a:lnTo>
                  <a:lnTo>
                    <a:pt x="795" y="5796"/>
                  </a:lnTo>
                  <a:lnTo>
                    <a:pt x="711" y="5629"/>
                  </a:lnTo>
                  <a:lnTo>
                    <a:pt x="691" y="5461"/>
                  </a:lnTo>
                  <a:lnTo>
                    <a:pt x="544" y="5461"/>
                  </a:lnTo>
                  <a:lnTo>
                    <a:pt x="377" y="5524"/>
                  </a:lnTo>
                  <a:lnTo>
                    <a:pt x="377" y="5754"/>
                  </a:lnTo>
                  <a:lnTo>
                    <a:pt x="377" y="5838"/>
                  </a:lnTo>
                  <a:lnTo>
                    <a:pt x="314" y="5984"/>
                  </a:lnTo>
                  <a:lnTo>
                    <a:pt x="126" y="5984"/>
                  </a:lnTo>
                  <a:lnTo>
                    <a:pt x="0" y="6089"/>
                  </a:lnTo>
                  <a:lnTo>
                    <a:pt x="84" y="6173"/>
                  </a:lnTo>
                  <a:lnTo>
                    <a:pt x="84" y="6277"/>
                  </a:lnTo>
                  <a:lnTo>
                    <a:pt x="105" y="6361"/>
                  </a:lnTo>
                  <a:lnTo>
                    <a:pt x="63" y="6591"/>
                  </a:lnTo>
                  <a:lnTo>
                    <a:pt x="84" y="6675"/>
                  </a:lnTo>
                  <a:lnTo>
                    <a:pt x="209" y="6800"/>
                  </a:lnTo>
                  <a:lnTo>
                    <a:pt x="272" y="6926"/>
                  </a:lnTo>
                  <a:lnTo>
                    <a:pt x="335" y="7010"/>
                  </a:lnTo>
                  <a:lnTo>
                    <a:pt x="398" y="6989"/>
                  </a:lnTo>
                  <a:lnTo>
                    <a:pt x="481" y="7030"/>
                  </a:lnTo>
                  <a:lnTo>
                    <a:pt x="502" y="7114"/>
                  </a:lnTo>
                  <a:lnTo>
                    <a:pt x="586" y="7219"/>
                  </a:lnTo>
                  <a:lnTo>
                    <a:pt x="586" y="7261"/>
                  </a:lnTo>
                  <a:lnTo>
                    <a:pt x="523" y="7344"/>
                  </a:lnTo>
                  <a:lnTo>
                    <a:pt x="544" y="7428"/>
                  </a:lnTo>
                  <a:lnTo>
                    <a:pt x="691" y="7512"/>
                  </a:lnTo>
                  <a:lnTo>
                    <a:pt x="691" y="7616"/>
                  </a:lnTo>
                  <a:lnTo>
                    <a:pt x="649" y="7679"/>
                  </a:lnTo>
                  <a:lnTo>
                    <a:pt x="732" y="7721"/>
                  </a:lnTo>
                  <a:lnTo>
                    <a:pt x="837" y="7658"/>
                  </a:lnTo>
                  <a:lnTo>
                    <a:pt x="921" y="7679"/>
                  </a:lnTo>
                  <a:lnTo>
                    <a:pt x="1046" y="7784"/>
                  </a:lnTo>
                  <a:lnTo>
                    <a:pt x="1214" y="7784"/>
                  </a:lnTo>
                  <a:lnTo>
                    <a:pt x="1318" y="7721"/>
                  </a:lnTo>
                  <a:lnTo>
                    <a:pt x="1381" y="7679"/>
                  </a:lnTo>
                  <a:lnTo>
                    <a:pt x="1486" y="7533"/>
                  </a:lnTo>
                  <a:lnTo>
                    <a:pt x="1632" y="7533"/>
                  </a:lnTo>
                  <a:lnTo>
                    <a:pt x="1779" y="7616"/>
                  </a:lnTo>
                  <a:lnTo>
                    <a:pt x="1800" y="7554"/>
                  </a:lnTo>
                  <a:lnTo>
                    <a:pt x="1904" y="7533"/>
                  </a:lnTo>
                  <a:lnTo>
                    <a:pt x="1946" y="7574"/>
                  </a:lnTo>
                  <a:lnTo>
                    <a:pt x="2072" y="7679"/>
                  </a:lnTo>
                  <a:lnTo>
                    <a:pt x="2113" y="7826"/>
                  </a:lnTo>
                  <a:lnTo>
                    <a:pt x="2092" y="7972"/>
                  </a:lnTo>
                  <a:lnTo>
                    <a:pt x="2155" y="8035"/>
                  </a:lnTo>
                  <a:lnTo>
                    <a:pt x="2281" y="8056"/>
                  </a:lnTo>
                  <a:lnTo>
                    <a:pt x="2281" y="8098"/>
                  </a:lnTo>
                  <a:lnTo>
                    <a:pt x="2176" y="8265"/>
                  </a:lnTo>
                  <a:lnTo>
                    <a:pt x="2113" y="8411"/>
                  </a:lnTo>
                  <a:lnTo>
                    <a:pt x="2113" y="8411"/>
                  </a:lnTo>
                  <a:lnTo>
                    <a:pt x="2218" y="8390"/>
                  </a:lnTo>
                  <a:lnTo>
                    <a:pt x="2281" y="8307"/>
                  </a:lnTo>
                  <a:lnTo>
                    <a:pt x="2364" y="8307"/>
                  </a:lnTo>
                  <a:lnTo>
                    <a:pt x="2364" y="8411"/>
                  </a:lnTo>
                  <a:lnTo>
                    <a:pt x="2385" y="8495"/>
                  </a:lnTo>
                  <a:lnTo>
                    <a:pt x="2385" y="8558"/>
                  </a:lnTo>
                  <a:lnTo>
                    <a:pt x="2532" y="8579"/>
                  </a:lnTo>
                  <a:lnTo>
                    <a:pt x="2595" y="8621"/>
                  </a:lnTo>
                  <a:lnTo>
                    <a:pt x="2595" y="8704"/>
                  </a:lnTo>
                  <a:lnTo>
                    <a:pt x="2783" y="8600"/>
                  </a:lnTo>
                  <a:lnTo>
                    <a:pt x="2846" y="8600"/>
                  </a:lnTo>
                  <a:lnTo>
                    <a:pt x="2992" y="8683"/>
                  </a:lnTo>
                  <a:lnTo>
                    <a:pt x="3222" y="8683"/>
                  </a:lnTo>
                  <a:lnTo>
                    <a:pt x="3264" y="8662"/>
                  </a:lnTo>
                  <a:lnTo>
                    <a:pt x="3264" y="8600"/>
                  </a:lnTo>
                  <a:lnTo>
                    <a:pt x="3452" y="8558"/>
                  </a:lnTo>
                  <a:lnTo>
                    <a:pt x="3620" y="8579"/>
                  </a:lnTo>
                  <a:lnTo>
                    <a:pt x="3578" y="8621"/>
                  </a:lnTo>
                  <a:lnTo>
                    <a:pt x="3620" y="8683"/>
                  </a:lnTo>
                  <a:lnTo>
                    <a:pt x="3787" y="8725"/>
                  </a:lnTo>
                  <a:lnTo>
                    <a:pt x="3892" y="8579"/>
                  </a:lnTo>
                  <a:lnTo>
                    <a:pt x="3976" y="8516"/>
                  </a:lnTo>
                  <a:lnTo>
                    <a:pt x="3997" y="8390"/>
                  </a:lnTo>
                  <a:lnTo>
                    <a:pt x="3976" y="8307"/>
                  </a:lnTo>
                  <a:lnTo>
                    <a:pt x="3976" y="8181"/>
                  </a:lnTo>
                  <a:lnTo>
                    <a:pt x="4080" y="8160"/>
                  </a:lnTo>
                  <a:lnTo>
                    <a:pt x="4059" y="7993"/>
                  </a:lnTo>
                  <a:lnTo>
                    <a:pt x="4038" y="7888"/>
                  </a:lnTo>
                  <a:lnTo>
                    <a:pt x="4143" y="7826"/>
                  </a:lnTo>
                  <a:lnTo>
                    <a:pt x="4269" y="7679"/>
                  </a:lnTo>
                  <a:lnTo>
                    <a:pt x="4457" y="7407"/>
                  </a:lnTo>
                  <a:lnTo>
                    <a:pt x="4561" y="7219"/>
                  </a:lnTo>
                  <a:lnTo>
                    <a:pt x="4582" y="7135"/>
                  </a:lnTo>
                  <a:lnTo>
                    <a:pt x="4708" y="6926"/>
                  </a:lnTo>
                  <a:lnTo>
                    <a:pt x="4792" y="6905"/>
                  </a:lnTo>
                  <a:lnTo>
                    <a:pt x="4813" y="6821"/>
                  </a:lnTo>
                  <a:lnTo>
                    <a:pt x="4980" y="6800"/>
                  </a:lnTo>
                  <a:lnTo>
                    <a:pt x="5043" y="6821"/>
                  </a:lnTo>
                  <a:lnTo>
                    <a:pt x="5336" y="6738"/>
                  </a:lnTo>
                  <a:lnTo>
                    <a:pt x="5398" y="6612"/>
                  </a:lnTo>
                  <a:lnTo>
                    <a:pt x="5712" y="6403"/>
                  </a:lnTo>
                  <a:lnTo>
                    <a:pt x="6152" y="6173"/>
                  </a:lnTo>
                  <a:lnTo>
                    <a:pt x="6277" y="6047"/>
                  </a:lnTo>
                  <a:lnTo>
                    <a:pt x="6465" y="5942"/>
                  </a:lnTo>
                  <a:lnTo>
                    <a:pt x="6758" y="5901"/>
                  </a:lnTo>
                  <a:lnTo>
                    <a:pt x="6884" y="5880"/>
                  </a:lnTo>
                  <a:lnTo>
                    <a:pt x="7072" y="5942"/>
                  </a:lnTo>
                  <a:lnTo>
                    <a:pt x="7177" y="5942"/>
                  </a:lnTo>
                  <a:lnTo>
                    <a:pt x="7198" y="5984"/>
                  </a:lnTo>
                  <a:lnTo>
                    <a:pt x="7219" y="5963"/>
                  </a:lnTo>
                  <a:lnTo>
                    <a:pt x="7344" y="5984"/>
                  </a:lnTo>
                  <a:lnTo>
                    <a:pt x="7742" y="5963"/>
                  </a:lnTo>
                  <a:lnTo>
                    <a:pt x="7867" y="5963"/>
                  </a:lnTo>
                  <a:lnTo>
                    <a:pt x="8035" y="5880"/>
                  </a:lnTo>
                  <a:lnTo>
                    <a:pt x="8390" y="5880"/>
                  </a:lnTo>
                  <a:lnTo>
                    <a:pt x="8558" y="5775"/>
                  </a:lnTo>
                  <a:lnTo>
                    <a:pt x="8746" y="5775"/>
                  </a:lnTo>
                  <a:lnTo>
                    <a:pt x="8893" y="5670"/>
                  </a:lnTo>
                  <a:lnTo>
                    <a:pt x="9186" y="5524"/>
                  </a:lnTo>
                  <a:lnTo>
                    <a:pt x="9227" y="5377"/>
                  </a:lnTo>
                  <a:lnTo>
                    <a:pt x="9269" y="5210"/>
                  </a:lnTo>
                  <a:lnTo>
                    <a:pt x="9332" y="5126"/>
                  </a:lnTo>
                  <a:lnTo>
                    <a:pt x="9395" y="4624"/>
                  </a:lnTo>
                  <a:lnTo>
                    <a:pt x="9416" y="3494"/>
                  </a:lnTo>
                  <a:lnTo>
                    <a:pt x="9186" y="3578"/>
                  </a:lnTo>
                  <a:lnTo>
                    <a:pt x="8914" y="3599"/>
                  </a:lnTo>
                  <a:lnTo>
                    <a:pt x="8788" y="3557"/>
                  </a:lnTo>
                  <a:lnTo>
                    <a:pt x="8746" y="3473"/>
                  </a:lnTo>
                  <a:lnTo>
                    <a:pt x="8809" y="3285"/>
                  </a:lnTo>
                  <a:lnTo>
                    <a:pt x="8809" y="3180"/>
                  </a:lnTo>
                  <a:lnTo>
                    <a:pt x="8704" y="3118"/>
                  </a:lnTo>
                  <a:lnTo>
                    <a:pt x="8558" y="3055"/>
                  </a:lnTo>
                  <a:lnTo>
                    <a:pt x="8453" y="2929"/>
                  </a:lnTo>
                  <a:lnTo>
                    <a:pt x="8286" y="2867"/>
                  </a:lnTo>
                  <a:lnTo>
                    <a:pt x="8077" y="2867"/>
                  </a:lnTo>
                  <a:lnTo>
                    <a:pt x="7951" y="2762"/>
                  </a:lnTo>
                  <a:lnTo>
                    <a:pt x="7909" y="2511"/>
                  </a:lnTo>
                  <a:lnTo>
                    <a:pt x="410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2" name="Google Shape;9352;p65"/>
            <p:cNvSpPr/>
            <p:nvPr/>
          </p:nvSpPr>
          <p:spPr>
            <a:xfrm>
              <a:off x="3712457" y="3043733"/>
              <a:ext cx="51833" cy="35948"/>
            </a:xfrm>
            <a:custGeom>
              <a:avLst/>
              <a:gdLst/>
              <a:ahLst/>
              <a:cxnLst/>
              <a:rect l="l" t="t" r="r" b="b"/>
              <a:pathLst>
                <a:path w="4353" h="3161" extrusionOk="0">
                  <a:moveTo>
                    <a:pt x="2909" y="1"/>
                  </a:moveTo>
                  <a:lnTo>
                    <a:pt x="2783" y="22"/>
                  </a:lnTo>
                  <a:lnTo>
                    <a:pt x="2490" y="63"/>
                  </a:lnTo>
                  <a:lnTo>
                    <a:pt x="2302" y="168"/>
                  </a:lnTo>
                  <a:lnTo>
                    <a:pt x="2177" y="294"/>
                  </a:lnTo>
                  <a:lnTo>
                    <a:pt x="1737" y="524"/>
                  </a:lnTo>
                  <a:lnTo>
                    <a:pt x="1423" y="733"/>
                  </a:lnTo>
                  <a:lnTo>
                    <a:pt x="1361" y="859"/>
                  </a:lnTo>
                  <a:lnTo>
                    <a:pt x="1068" y="942"/>
                  </a:lnTo>
                  <a:lnTo>
                    <a:pt x="1005" y="921"/>
                  </a:lnTo>
                  <a:lnTo>
                    <a:pt x="838" y="942"/>
                  </a:lnTo>
                  <a:lnTo>
                    <a:pt x="817" y="1026"/>
                  </a:lnTo>
                  <a:lnTo>
                    <a:pt x="733" y="1047"/>
                  </a:lnTo>
                  <a:lnTo>
                    <a:pt x="607" y="1256"/>
                  </a:lnTo>
                  <a:lnTo>
                    <a:pt x="586" y="1340"/>
                  </a:lnTo>
                  <a:lnTo>
                    <a:pt x="482" y="1528"/>
                  </a:lnTo>
                  <a:lnTo>
                    <a:pt x="294" y="1800"/>
                  </a:lnTo>
                  <a:lnTo>
                    <a:pt x="168" y="1947"/>
                  </a:lnTo>
                  <a:lnTo>
                    <a:pt x="63" y="2009"/>
                  </a:lnTo>
                  <a:lnTo>
                    <a:pt x="84" y="2114"/>
                  </a:lnTo>
                  <a:lnTo>
                    <a:pt x="105" y="2281"/>
                  </a:lnTo>
                  <a:lnTo>
                    <a:pt x="1" y="2302"/>
                  </a:lnTo>
                  <a:lnTo>
                    <a:pt x="1" y="2428"/>
                  </a:lnTo>
                  <a:lnTo>
                    <a:pt x="22" y="2511"/>
                  </a:lnTo>
                  <a:lnTo>
                    <a:pt x="1" y="2637"/>
                  </a:lnTo>
                  <a:lnTo>
                    <a:pt x="22" y="2637"/>
                  </a:lnTo>
                  <a:lnTo>
                    <a:pt x="189" y="2783"/>
                  </a:lnTo>
                  <a:lnTo>
                    <a:pt x="398" y="2888"/>
                  </a:lnTo>
                  <a:lnTo>
                    <a:pt x="503" y="2888"/>
                  </a:lnTo>
                  <a:lnTo>
                    <a:pt x="545" y="2930"/>
                  </a:lnTo>
                  <a:lnTo>
                    <a:pt x="649" y="2930"/>
                  </a:lnTo>
                  <a:lnTo>
                    <a:pt x="754" y="2993"/>
                  </a:lnTo>
                  <a:lnTo>
                    <a:pt x="838" y="3097"/>
                  </a:lnTo>
                  <a:lnTo>
                    <a:pt x="1026" y="3160"/>
                  </a:lnTo>
                  <a:lnTo>
                    <a:pt x="1151" y="3139"/>
                  </a:lnTo>
                  <a:lnTo>
                    <a:pt x="1256" y="3055"/>
                  </a:lnTo>
                  <a:lnTo>
                    <a:pt x="1340" y="3055"/>
                  </a:lnTo>
                  <a:lnTo>
                    <a:pt x="1423" y="3139"/>
                  </a:lnTo>
                  <a:lnTo>
                    <a:pt x="1549" y="3139"/>
                  </a:lnTo>
                  <a:lnTo>
                    <a:pt x="1549" y="2993"/>
                  </a:lnTo>
                  <a:lnTo>
                    <a:pt x="1465" y="2825"/>
                  </a:lnTo>
                  <a:lnTo>
                    <a:pt x="1423" y="2783"/>
                  </a:lnTo>
                  <a:lnTo>
                    <a:pt x="1361" y="2595"/>
                  </a:lnTo>
                  <a:lnTo>
                    <a:pt x="1382" y="2470"/>
                  </a:lnTo>
                  <a:lnTo>
                    <a:pt x="1591" y="2428"/>
                  </a:lnTo>
                  <a:lnTo>
                    <a:pt x="2365" y="2428"/>
                  </a:lnTo>
                  <a:lnTo>
                    <a:pt x="2574" y="2386"/>
                  </a:lnTo>
                  <a:lnTo>
                    <a:pt x="2721" y="2386"/>
                  </a:lnTo>
                  <a:lnTo>
                    <a:pt x="2846" y="2323"/>
                  </a:lnTo>
                  <a:lnTo>
                    <a:pt x="2930" y="2323"/>
                  </a:lnTo>
                  <a:lnTo>
                    <a:pt x="3537" y="2491"/>
                  </a:lnTo>
                  <a:lnTo>
                    <a:pt x="3558" y="2428"/>
                  </a:lnTo>
                  <a:lnTo>
                    <a:pt x="3683" y="2386"/>
                  </a:lnTo>
                  <a:lnTo>
                    <a:pt x="3683" y="2281"/>
                  </a:lnTo>
                  <a:lnTo>
                    <a:pt x="3767" y="2198"/>
                  </a:lnTo>
                  <a:lnTo>
                    <a:pt x="3767" y="2093"/>
                  </a:lnTo>
                  <a:lnTo>
                    <a:pt x="3871" y="2051"/>
                  </a:lnTo>
                  <a:lnTo>
                    <a:pt x="3955" y="2072"/>
                  </a:lnTo>
                  <a:lnTo>
                    <a:pt x="4143" y="1967"/>
                  </a:lnTo>
                  <a:lnTo>
                    <a:pt x="4206" y="1967"/>
                  </a:lnTo>
                  <a:lnTo>
                    <a:pt x="4353" y="1800"/>
                  </a:lnTo>
                  <a:lnTo>
                    <a:pt x="4353" y="1737"/>
                  </a:lnTo>
                  <a:lnTo>
                    <a:pt x="4311" y="1737"/>
                  </a:lnTo>
                  <a:lnTo>
                    <a:pt x="4185" y="1570"/>
                  </a:lnTo>
                  <a:lnTo>
                    <a:pt x="4248" y="1465"/>
                  </a:lnTo>
                  <a:lnTo>
                    <a:pt x="4248" y="1361"/>
                  </a:lnTo>
                  <a:lnTo>
                    <a:pt x="4185" y="1319"/>
                  </a:lnTo>
                  <a:lnTo>
                    <a:pt x="4185" y="1256"/>
                  </a:lnTo>
                  <a:lnTo>
                    <a:pt x="4102" y="1214"/>
                  </a:lnTo>
                  <a:lnTo>
                    <a:pt x="3871" y="1340"/>
                  </a:lnTo>
                  <a:lnTo>
                    <a:pt x="3662" y="1214"/>
                  </a:lnTo>
                  <a:lnTo>
                    <a:pt x="3662" y="963"/>
                  </a:lnTo>
                  <a:lnTo>
                    <a:pt x="3118" y="607"/>
                  </a:lnTo>
                  <a:lnTo>
                    <a:pt x="3118" y="419"/>
                  </a:lnTo>
                  <a:lnTo>
                    <a:pt x="3202" y="314"/>
                  </a:lnTo>
                  <a:lnTo>
                    <a:pt x="3202" y="168"/>
                  </a:lnTo>
                  <a:lnTo>
                    <a:pt x="3223" y="105"/>
                  </a:lnTo>
                  <a:lnTo>
                    <a:pt x="3202" y="63"/>
                  </a:lnTo>
                  <a:lnTo>
                    <a:pt x="3097" y="63"/>
                  </a:lnTo>
                  <a:lnTo>
                    <a:pt x="290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3" name="Google Shape;9353;p65"/>
            <p:cNvSpPr/>
            <p:nvPr/>
          </p:nvSpPr>
          <p:spPr>
            <a:xfrm>
              <a:off x="3628997" y="3033259"/>
              <a:ext cx="44355" cy="30956"/>
            </a:xfrm>
            <a:custGeom>
              <a:avLst/>
              <a:gdLst/>
              <a:ahLst/>
              <a:cxnLst/>
              <a:rect l="l" t="t" r="r" b="b"/>
              <a:pathLst>
                <a:path w="3725" h="2722" extrusionOk="0">
                  <a:moveTo>
                    <a:pt x="1444" y="1"/>
                  </a:moveTo>
                  <a:lnTo>
                    <a:pt x="1151" y="106"/>
                  </a:lnTo>
                  <a:lnTo>
                    <a:pt x="837" y="168"/>
                  </a:lnTo>
                  <a:lnTo>
                    <a:pt x="712" y="273"/>
                  </a:lnTo>
                  <a:lnTo>
                    <a:pt x="628" y="273"/>
                  </a:lnTo>
                  <a:lnTo>
                    <a:pt x="523" y="357"/>
                  </a:lnTo>
                  <a:lnTo>
                    <a:pt x="502" y="524"/>
                  </a:lnTo>
                  <a:lnTo>
                    <a:pt x="377" y="817"/>
                  </a:lnTo>
                  <a:lnTo>
                    <a:pt x="0" y="1131"/>
                  </a:lnTo>
                  <a:lnTo>
                    <a:pt x="188" y="1298"/>
                  </a:lnTo>
                  <a:lnTo>
                    <a:pt x="314" y="1528"/>
                  </a:lnTo>
                  <a:lnTo>
                    <a:pt x="419" y="1528"/>
                  </a:lnTo>
                  <a:lnTo>
                    <a:pt x="419" y="1654"/>
                  </a:lnTo>
                  <a:lnTo>
                    <a:pt x="398" y="1654"/>
                  </a:lnTo>
                  <a:lnTo>
                    <a:pt x="523" y="1759"/>
                  </a:lnTo>
                  <a:lnTo>
                    <a:pt x="440" y="1821"/>
                  </a:lnTo>
                  <a:lnTo>
                    <a:pt x="481" y="1863"/>
                  </a:lnTo>
                  <a:lnTo>
                    <a:pt x="732" y="1863"/>
                  </a:lnTo>
                  <a:lnTo>
                    <a:pt x="795" y="1842"/>
                  </a:lnTo>
                  <a:lnTo>
                    <a:pt x="900" y="1842"/>
                  </a:lnTo>
                  <a:lnTo>
                    <a:pt x="1109" y="1675"/>
                  </a:lnTo>
                  <a:lnTo>
                    <a:pt x="1256" y="1612"/>
                  </a:lnTo>
                  <a:lnTo>
                    <a:pt x="1360" y="1633"/>
                  </a:lnTo>
                  <a:lnTo>
                    <a:pt x="1486" y="1633"/>
                  </a:lnTo>
                  <a:lnTo>
                    <a:pt x="1674" y="1759"/>
                  </a:lnTo>
                  <a:lnTo>
                    <a:pt x="1779" y="1759"/>
                  </a:lnTo>
                  <a:lnTo>
                    <a:pt x="2051" y="1926"/>
                  </a:lnTo>
                  <a:lnTo>
                    <a:pt x="2093" y="1884"/>
                  </a:lnTo>
                  <a:lnTo>
                    <a:pt x="2155" y="1968"/>
                  </a:lnTo>
                  <a:lnTo>
                    <a:pt x="2093" y="2052"/>
                  </a:lnTo>
                  <a:lnTo>
                    <a:pt x="1967" y="2052"/>
                  </a:lnTo>
                  <a:lnTo>
                    <a:pt x="1779" y="1968"/>
                  </a:lnTo>
                  <a:lnTo>
                    <a:pt x="1632" y="1926"/>
                  </a:lnTo>
                  <a:lnTo>
                    <a:pt x="1528" y="1926"/>
                  </a:lnTo>
                  <a:lnTo>
                    <a:pt x="1381" y="1821"/>
                  </a:lnTo>
                  <a:lnTo>
                    <a:pt x="1318" y="1842"/>
                  </a:lnTo>
                  <a:lnTo>
                    <a:pt x="1235" y="1926"/>
                  </a:lnTo>
                  <a:lnTo>
                    <a:pt x="1214" y="1884"/>
                  </a:lnTo>
                  <a:lnTo>
                    <a:pt x="1130" y="1863"/>
                  </a:lnTo>
                  <a:lnTo>
                    <a:pt x="1005" y="1947"/>
                  </a:lnTo>
                  <a:lnTo>
                    <a:pt x="900" y="1968"/>
                  </a:lnTo>
                  <a:lnTo>
                    <a:pt x="795" y="2093"/>
                  </a:lnTo>
                  <a:lnTo>
                    <a:pt x="419" y="2093"/>
                  </a:lnTo>
                  <a:lnTo>
                    <a:pt x="377" y="2156"/>
                  </a:lnTo>
                  <a:lnTo>
                    <a:pt x="377" y="2282"/>
                  </a:lnTo>
                  <a:lnTo>
                    <a:pt x="314" y="2344"/>
                  </a:lnTo>
                  <a:lnTo>
                    <a:pt x="335" y="2386"/>
                  </a:lnTo>
                  <a:lnTo>
                    <a:pt x="481" y="2303"/>
                  </a:lnTo>
                  <a:lnTo>
                    <a:pt x="691" y="2386"/>
                  </a:lnTo>
                  <a:lnTo>
                    <a:pt x="544" y="2470"/>
                  </a:lnTo>
                  <a:lnTo>
                    <a:pt x="502" y="2449"/>
                  </a:lnTo>
                  <a:lnTo>
                    <a:pt x="398" y="2407"/>
                  </a:lnTo>
                  <a:lnTo>
                    <a:pt x="398" y="2407"/>
                  </a:lnTo>
                  <a:lnTo>
                    <a:pt x="440" y="2470"/>
                  </a:lnTo>
                  <a:lnTo>
                    <a:pt x="419" y="2575"/>
                  </a:lnTo>
                  <a:lnTo>
                    <a:pt x="586" y="2616"/>
                  </a:lnTo>
                  <a:lnTo>
                    <a:pt x="753" y="2512"/>
                  </a:lnTo>
                  <a:lnTo>
                    <a:pt x="1151" y="2554"/>
                  </a:lnTo>
                  <a:lnTo>
                    <a:pt x="1256" y="2407"/>
                  </a:lnTo>
                  <a:lnTo>
                    <a:pt x="1465" y="2344"/>
                  </a:lnTo>
                  <a:lnTo>
                    <a:pt x="1988" y="2344"/>
                  </a:lnTo>
                  <a:lnTo>
                    <a:pt x="2113" y="2386"/>
                  </a:lnTo>
                  <a:lnTo>
                    <a:pt x="2113" y="2365"/>
                  </a:lnTo>
                  <a:lnTo>
                    <a:pt x="2260" y="2344"/>
                  </a:lnTo>
                  <a:lnTo>
                    <a:pt x="2595" y="2365"/>
                  </a:lnTo>
                  <a:lnTo>
                    <a:pt x="2825" y="2470"/>
                  </a:lnTo>
                  <a:lnTo>
                    <a:pt x="2929" y="2554"/>
                  </a:lnTo>
                  <a:lnTo>
                    <a:pt x="3118" y="2554"/>
                  </a:lnTo>
                  <a:lnTo>
                    <a:pt x="3306" y="2616"/>
                  </a:lnTo>
                  <a:lnTo>
                    <a:pt x="3411" y="2554"/>
                  </a:lnTo>
                  <a:lnTo>
                    <a:pt x="3515" y="2575"/>
                  </a:lnTo>
                  <a:lnTo>
                    <a:pt x="3557" y="2616"/>
                  </a:lnTo>
                  <a:lnTo>
                    <a:pt x="3683" y="2616"/>
                  </a:lnTo>
                  <a:lnTo>
                    <a:pt x="3683" y="2721"/>
                  </a:lnTo>
                  <a:lnTo>
                    <a:pt x="3725" y="2658"/>
                  </a:lnTo>
                  <a:lnTo>
                    <a:pt x="3725" y="2554"/>
                  </a:lnTo>
                  <a:lnTo>
                    <a:pt x="3578" y="2470"/>
                  </a:lnTo>
                  <a:lnTo>
                    <a:pt x="3557" y="2386"/>
                  </a:lnTo>
                  <a:lnTo>
                    <a:pt x="3620" y="2303"/>
                  </a:lnTo>
                  <a:lnTo>
                    <a:pt x="3620" y="2261"/>
                  </a:lnTo>
                  <a:lnTo>
                    <a:pt x="3536" y="2156"/>
                  </a:lnTo>
                  <a:lnTo>
                    <a:pt x="3515" y="2072"/>
                  </a:lnTo>
                  <a:lnTo>
                    <a:pt x="3432" y="2031"/>
                  </a:lnTo>
                  <a:lnTo>
                    <a:pt x="3369" y="2052"/>
                  </a:lnTo>
                  <a:lnTo>
                    <a:pt x="3306" y="1968"/>
                  </a:lnTo>
                  <a:lnTo>
                    <a:pt x="3243" y="1842"/>
                  </a:lnTo>
                  <a:lnTo>
                    <a:pt x="3118" y="1717"/>
                  </a:lnTo>
                  <a:lnTo>
                    <a:pt x="3097" y="1633"/>
                  </a:lnTo>
                  <a:lnTo>
                    <a:pt x="3139" y="1403"/>
                  </a:lnTo>
                  <a:lnTo>
                    <a:pt x="3118" y="1319"/>
                  </a:lnTo>
                  <a:lnTo>
                    <a:pt x="3118" y="1215"/>
                  </a:lnTo>
                  <a:lnTo>
                    <a:pt x="3034" y="1131"/>
                  </a:lnTo>
                  <a:lnTo>
                    <a:pt x="3013" y="1047"/>
                  </a:lnTo>
                  <a:lnTo>
                    <a:pt x="2846" y="943"/>
                  </a:lnTo>
                  <a:lnTo>
                    <a:pt x="2741" y="922"/>
                  </a:lnTo>
                  <a:lnTo>
                    <a:pt x="2720" y="796"/>
                  </a:lnTo>
                  <a:lnTo>
                    <a:pt x="2595" y="775"/>
                  </a:lnTo>
                  <a:lnTo>
                    <a:pt x="2595" y="629"/>
                  </a:lnTo>
                  <a:lnTo>
                    <a:pt x="2469" y="524"/>
                  </a:lnTo>
                  <a:lnTo>
                    <a:pt x="2427" y="399"/>
                  </a:lnTo>
                  <a:lnTo>
                    <a:pt x="2385" y="357"/>
                  </a:lnTo>
                  <a:lnTo>
                    <a:pt x="2302" y="357"/>
                  </a:lnTo>
                  <a:lnTo>
                    <a:pt x="2260" y="315"/>
                  </a:lnTo>
                  <a:lnTo>
                    <a:pt x="2176" y="378"/>
                  </a:lnTo>
                  <a:lnTo>
                    <a:pt x="2093" y="357"/>
                  </a:lnTo>
                  <a:lnTo>
                    <a:pt x="2093" y="273"/>
                  </a:lnTo>
                  <a:lnTo>
                    <a:pt x="1967" y="106"/>
                  </a:lnTo>
                  <a:lnTo>
                    <a:pt x="1800" y="85"/>
                  </a:lnTo>
                  <a:lnTo>
                    <a:pt x="154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4" name="Google Shape;9354;p65"/>
            <p:cNvSpPr/>
            <p:nvPr/>
          </p:nvSpPr>
          <p:spPr>
            <a:xfrm>
              <a:off x="3633975" y="3059916"/>
              <a:ext cx="21195" cy="12146"/>
            </a:xfrm>
            <a:custGeom>
              <a:avLst/>
              <a:gdLst/>
              <a:ahLst/>
              <a:cxnLst/>
              <a:rect l="l" t="t" r="r" b="b"/>
              <a:pathLst>
                <a:path w="1780" h="1068" extrusionOk="0">
                  <a:moveTo>
                    <a:pt x="1047" y="0"/>
                  </a:moveTo>
                  <a:lnTo>
                    <a:pt x="838" y="63"/>
                  </a:lnTo>
                  <a:lnTo>
                    <a:pt x="733" y="210"/>
                  </a:lnTo>
                  <a:lnTo>
                    <a:pt x="335" y="168"/>
                  </a:lnTo>
                  <a:lnTo>
                    <a:pt x="168" y="272"/>
                  </a:lnTo>
                  <a:lnTo>
                    <a:pt x="1" y="231"/>
                  </a:lnTo>
                  <a:lnTo>
                    <a:pt x="1" y="231"/>
                  </a:lnTo>
                  <a:lnTo>
                    <a:pt x="63" y="314"/>
                  </a:lnTo>
                  <a:lnTo>
                    <a:pt x="273" y="335"/>
                  </a:lnTo>
                  <a:lnTo>
                    <a:pt x="335" y="335"/>
                  </a:lnTo>
                  <a:lnTo>
                    <a:pt x="231" y="419"/>
                  </a:lnTo>
                  <a:lnTo>
                    <a:pt x="335" y="524"/>
                  </a:lnTo>
                  <a:lnTo>
                    <a:pt x="440" y="524"/>
                  </a:lnTo>
                  <a:lnTo>
                    <a:pt x="482" y="586"/>
                  </a:lnTo>
                  <a:lnTo>
                    <a:pt x="545" y="586"/>
                  </a:lnTo>
                  <a:lnTo>
                    <a:pt x="691" y="544"/>
                  </a:lnTo>
                  <a:lnTo>
                    <a:pt x="838" y="524"/>
                  </a:lnTo>
                  <a:lnTo>
                    <a:pt x="1005" y="586"/>
                  </a:lnTo>
                  <a:lnTo>
                    <a:pt x="942" y="649"/>
                  </a:lnTo>
                  <a:lnTo>
                    <a:pt x="649" y="649"/>
                  </a:lnTo>
                  <a:lnTo>
                    <a:pt x="691" y="691"/>
                  </a:lnTo>
                  <a:lnTo>
                    <a:pt x="796" y="691"/>
                  </a:lnTo>
                  <a:lnTo>
                    <a:pt x="838" y="754"/>
                  </a:lnTo>
                  <a:lnTo>
                    <a:pt x="817" y="796"/>
                  </a:lnTo>
                  <a:lnTo>
                    <a:pt x="859" y="796"/>
                  </a:lnTo>
                  <a:lnTo>
                    <a:pt x="733" y="963"/>
                  </a:lnTo>
                  <a:lnTo>
                    <a:pt x="963" y="942"/>
                  </a:lnTo>
                  <a:lnTo>
                    <a:pt x="963" y="1047"/>
                  </a:lnTo>
                  <a:lnTo>
                    <a:pt x="1005" y="1068"/>
                  </a:lnTo>
                  <a:lnTo>
                    <a:pt x="1131" y="1047"/>
                  </a:lnTo>
                  <a:lnTo>
                    <a:pt x="1214" y="879"/>
                  </a:lnTo>
                  <a:lnTo>
                    <a:pt x="1319" y="858"/>
                  </a:lnTo>
                  <a:lnTo>
                    <a:pt x="1465" y="775"/>
                  </a:lnTo>
                  <a:lnTo>
                    <a:pt x="1675" y="733"/>
                  </a:lnTo>
                  <a:lnTo>
                    <a:pt x="1758" y="670"/>
                  </a:lnTo>
                  <a:lnTo>
                    <a:pt x="1779" y="565"/>
                  </a:lnTo>
                  <a:lnTo>
                    <a:pt x="1695" y="482"/>
                  </a:lnTo>
                  <a:lnTo>
                    <a:pt x="1695" y="314"/>
                  </a:lnTo>
                  <a:lnTo>
                    <a:pt x="1737" y="210"/>
                  </a:lnTo>
                  <a:lnTo>
                    <a:pt x="1695" y="42"/>
                  </a:lnTo>
                  <a:lnTo>
                    <a:pt x="1570"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9355" name="Google Shape;9355;p65"/>
            <p:cNvGrpSpPr/>
            <p:nvPr/>
          </p:nvGrpSpPr>
          <p:grpSpPr>
            <a:xfrm>
              <a:off x="3632736" y="3051591"/>
              <a:ext cx="63288" cy="45217"/>
              <a:chOff x="3450375" y="3038225"/>
              <a:chExt cx="132875" cy="99400"/>
            </a:xfrm>
          </p:grpSpPr>
          <p:sp>
            <p:nvSpPr>
              <p:cNvPr id="9356" name="Google Shape;9356;p65"/>
              <p:cNvSpPr/>
              <p:nvPr/>
            </p:nvSpPr>
            <p:spPr>
              <a:xfrm>
                <a:off x="3450375" y="3038225"/>
                <a:ext cx="46050" cy="13625"/>
              </a:xfrm>
              <a:custGeom>
                <a:avLst/>
                <a:gdLst/>
                <a:ahLst/>
                <a:cxnLst/>
                <a:rect l="l" t="t" r="r" b="b"/>
                <a:pathLst>
                  <a:path w="1842" h="545" extrusionOk="0">
                    <a:moveTo>
                      <a:pt x="942" y="0"/>
                    </a:moveTo>
                    <a:lnTo>
                      <a:pt x="795" y="63"/>
                    </a:lnTo>
                    <a:lnTo>
                      <a:pt x="586" y="230"/>
                    </a:lnTo>
                    <a:lnTo>
                      <a:pt x="481" y="230"/>
                    </a:lnTo>
                    <a:lnTo>
                      <a:pt x="418" y="251"/>
                    </a:lnTo>
                    <a:lnTo>
                      <a:pt x="167" y="251"/>
                    </a:lnTo>
                    <a:lnTo>
                      <a:pt x="188" y="335"/>
                    </a:lnTo>
                    <a:lnTo>
                      <a:pt x="314" y="419"/>
                    </a:lnTo>
                    <a:lnTo>
                      <a:pt x="439" y="377"/>
                    </a:lnTo>
                    <a:lnTo>
                      <a:pt x="439" y="377"/>
                    </a:lnTo>
                    <a:lnTo>
                      <a:pt x="377" y="460"/>
                    </a:lnTo>
                    <a:lnTo>
                      <a:pt x="209" y="460"/>
                    </a:lnTo>
                    <a:lnTo>
                      <a:pt x="105" y="314"/>
                    </a:lnTo>
                    <a:lnTo>
                      <a:pt x="0" y="419"/>
                    </a:lnTo>
                    <a:lnTo>
                      <a:pt x="63" y="481"/>
                    </a:lnTo>
                    <a:lnTo>
                      <a:pt x="63" y="544"/>
                    </a:lnTo>
                    <a:lnTo>
                      <a:pt x="105" y="481"/>
                    </a:lnTo>
                    <a:lnTo>
                      <a:pt x="481" y="481"/>
                    </a:lnTo>
                    <a:lnTo>
                      <a:pt x="586" y="356"/>
                    </a:lnTo>
                    <a:lnTo>
                      <a:pt x="691" y="335"/>
                    </a:lnTo>
                    <a:lnTo>
                      <a:pt x="816" y="251"/>
                    </a:lnTo>
                    <a:lnTo>
                      <a:pt x="900" y="272"/>
                    </a:lnTo>
                    <a:lnTo>
                      <a:pt x="921" y="314"/>
                    </a:lnTo>
                    <a:lnTo>
                      <a:pt x="1004" y="230"/>
                    </a:lnTo>
                    <a:lnTo>
                      <a:pt x="1067" y="209"/>
                    </a:lnTo>
                    <a:lnTo>
                      <a:pt x="1214" y="314"/>
                    </a:lnTo>
                    <a:lnTo>
                      <a:pt x="1318" y="314"/>
                    </a:lnTo>
                    <a:lnTo>
                      <a:pt x="1465" y="356"/>
                    </a:lnTo>
                    <a:lnTo>
                      <a:pt x="1653" y="440"/>
                    </a:lnTo>
                    <a:lnTo>
                      <a:pt x="1779" y="440"/>
                    </a:lnTo>
                    <a:lnTo>
                      <a:pt x="1841" y="356"/>
                    </a:lnTo>
                    <a:lnTo>
                      <a:pt x="1779" y="272"/>
                    </a:lnTo>
                    <a:lnTo>
                      <a:pt x="1737" y="314"/>
                    </a:lnTo>
                    <a:lnTo>
                      <a:pt x="1465" y="147"/>
                    </a:lnTo>
                    <a:lnTo>
                      <a:pt x="1360" y="147"/>
                    </a:lnTo>
                    <a:lnTo>
                      <a:pt x="1172" y="21"/>
                    </a:lnTo>
                    <a:lnTo>
                      <a:pt x="1046" y="21"/>
                    </a:lnTo>
                    <a:lnTo>
                      <a:pt x="9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7" name="Google Shape;9357;p65"/>
              <p:cNvSpPr/>
              <p:nvPr/>
            </p:nvSpPr>
            <p:spPr>
              <a:xfrm>
                <a:off x="3481225" y="3056525"/>
                <a:ext cx="102025" cy="81100"/>
              </a:xfrm>
              <a:custGeom>
                <a:avLst/>
                <a:gdLst/>
                <a:ahLst/>
                <a:cxnLst/>
                <a:rect l="l" t="t" r="r" b="b"/>
                <a:pathLst>
                  <a:path w="4081" h="3244" extrusionOk="0">
                    <a:moveTo>
                      <a:pt x="712" y="0"/>
                    </a:moveTo>
                    <a:lnTo>
                      <a:pt x="565" y="21"/>
                    </a:lnTo>
                    <a:lnTo>
                      <a:pt x="565" y="42"/>
                    </a:lnTo>
                    <a:lnTo>
                      <a:pt x="607" y="210"/>
                    </a:lnTo>
                    <a:lnTo>
                      <a:pt x="565" y="314"/>
                    </a:lnTo>
                    <a:lnTo>
                      <a:pt x="565" y="482"/>
                    </a:lnTo>
                    <a:lnTo>
                      <a:pt x="649" y="565"/>
                    </a:lnTo>
                    <a:lnTo>
                      <a:pt x="628" y="670"/>
                    </a:lnTo>
                    <a:lnTo>
                      <a:pt x="545" y="733"/>
                    </a:lnTo>
                    <a:lnTo>
                      <a:pt x="335" y="775"/>
                    </a:lnTo>
                    <a:lnTo>
                      <a:pt x="189" y="858"/>
                    </a:lnTo>
                    <a:lnTo>
                      <a:pt x="84" y="879"/>
                    </a:lnTo>
                    <a:lnTo>
                      <a:pt x="1" y="1046"/>
                    </a:lnTo>
                    <a:lnTo>
                      <a:pt x="21" y="1005"/>
                    </a:lnTo>
                    <a:lnTo>
                      <a:pt x="105" y="1109"/>
                    </a:lnTo>
                    <a:lnTo>
                      <a:pt x="42" y="1319"/>
                    </a:lnTo>
                    <a:lnTo>
                      <a:pt x="189" y="1507"/>
                    </a:lnTo>
                    <a:lnTo>
                      <a:pt x="314" y="1528"/>
                    </a:lnTo>
                    <a:lnTo>
                      <a:pt x="398" y="1570"/>
                    </a:lnTo>
                    <a:lnTo>
                      <a:pt x="440" y="1486"/>
                    </a:lnTo>
                    <a:lnTo>
                      <a:pt x="545" y="1528"/>
                    </a:lnTo>
                    <a:lnTo>
                      <a:pt x="503" y="1570"/>
                    </a:lnTo>
                    <a:lnTo>
                      <a:pt x="503" y="1674"/>
                    </a:lnTo>
                    <a:lnTo>
                      <a:pt x="545" y="1716"/>
                    </a:lnTo>
                    <a:lnTo>
                      <a:pt x="670" y="1716"/>
                    </a:lnTo>
                    <a:lnTo>
                      <a:pt x="733" y="1904"/>
                    </a:lnTo>
                    <a:lnTo>
                      <a:pt x="879" y="1988"/>
                    </a:lnTo>
                    <a:lnTo>
                      <a:pt x="963" y="2051"/>
                    </a:lnTo>
                    <a:lnTo>
                      <a:pt x="1047" y="2030"/>
                    </a:lnTo>
                    <a:lnTo>
                      <a:pt x="1235" y="1946"/>
                    </a:lnTo>
                    <a:lnTo>
                      <a:pt x="1235" y="1884"/>
                    </a:lnTo>
                    <a:lnTo>
                      <a:pt x="1381" y="1716"/>
                    </a:lnTo>
                    <a:lnTo>
                      <a:pt x="1486" y="1632"/>
                    </a:lnTo>
                    <a:lnTo>
                      <a:pt x="1612" y="1570"/>
                    </a:lnTo>
                    <a:lnTo>
                      <a:pt x="2114" y="1570"/>
                    </a:lnTo>
                    <a:lnTo>
                      <a:pt x="2197" y="1716"/>
                    </a:lnTo>
                    <a:lnTo>
                      <a:pt x="2239" y="1821"/>
                    </a:lnTo>
                    <a:lnTo>
                      <a:pt x="2407" y="2093"/>
                    </a:lnTo>
                    <a:lnTo>
                      <a:pt x="2386" y="2156"/>
                    </a:lnTo>
                    <a:lnTo>
                      <a:pt x="2490" y="2260"/>
                    </a:lnTo>
                    <a:lnTo>
                      <a:pt x="2490" y="2365"/>
                    </a:lnTo>
                    <a:lnTo>
                      <a:pt x="2407" y="2407"/>
                    </a:lnTo>
                    <a:lnTo>
                      <a:pt x="2407" y="2511"/>
                    </a:lnTo>
                    <a:lnTo>
                      <a:pt x="2449" y="2532"/>
                    </a:lnTo>
                    <a:lnTo>
                      <a:pt x="2449" y="2574"/>
                    </a:lnTo>
                    <a:lnTo>
                      <a:pt x="2595" y="2532"/>
                    </a:lnTo>
                    <a:lnTo>
                      <a:pt x="2637" y="2532"/>
                    </a:lnTo>
                    <a:lnTo>
                      <a:pt x="2867" y="2449"/>
                    </a:lnTo>
                    <a:lnTo>
                      <a:pt x="3014" y="2511"/>
                    </a:lnTo>
                    <a:lnTo>
                      <a:pt x="3055" y="2637"/>
                    </a:lnTo>
                    <a:lnTo>
                      <a:pt x="3181" y="2721"/>
                    </a:lnTo>
                    <a:lnTo>
                      <a:pt x="3160" y="2930"/>
                    </a:lnTo>
                    <a:lnTo>
                      <a:pt x="3139" y="3055"/>
                    </a:lnTo>
                    <a:lnTo>
                      <a:pt x="3286" y="3202"/>
                    </a:lnTo>
                    <a:lnTo>
                      <a:pt x="3369" y="3202"/>
                    </a:lnTo>
                    <a:lnTo>
                      <a:pt x="3537" y="3076"/>
                    </a:lnTo>
                    <a:lnTo>
                      <a:pt x="3578" y="3076"/>
                    </a:lnTo>
                    <a:lnTo>
                      <a:pt x="3683" y="3181"/>
                    </a:lnTo>
                    <a:lnTo>
                      <a:pt x="3704" y="3244"/>
                    </a:lnTo>
                    <a:lnTo>
                      <a:pt x="3704" y="3202"/>
                    </a:lnTo>
                    <a:lnTo>
                      <a:pt x="3809" y="3181"/>
                    </a:lnTo>
                    <a:lnTo>
                      <a:pt x="3976" y="2846"/>
                    </a:lnTo>
                    <a:lnTo>
                      <a:pt x="3976" y="2721"/>
                    </a:lnTo>
                    <a:lnTo>
                      <a:pt x="3955" y="2658"/>
                    </a:lnTo>
                    <a:lnTo>
                      <a:pt x="3850" y="2553"/>
                    </a:lnTo>
                    <a:lnTo>
                      <a:pt x="3850" y="2469"/>
                    </a:lnTo>
                    <a:lnTo>
                      <a:pt x="3913" y="2428"/>
                    </a:lnTo>
                    <a:lnTo>
                      <a:pt x="3997" y="2449"/>
                    </a:lnTo>
                    <a:lnTo>
                      <a:pt x="4018" y="2365"/>
                    </a:lnTo>
                    <a:lnTo>
                      <a:pt x="3955" y="2239"/>
                    </a:lnTo>
                    <a:lnTo>
                      <a:pt x="3871" y="2218"/>
                    </a:lnTo>
                    <a:lnTo>
                      <a:pt x="3871" y="2009"/>
                    </a:lnTo>
                    <a:lnTo>
                      <a:pt x="3892" y="1925"/>
                    </a:lnTo>
                    <a:lnTo>
                      <a:pt x="3871" y="1674"/>
                    </a:lnTo>
                    <a:lnTo>
                      <a:pt x="3809" y="1612"/>
                    </a:lnTo>
                    <a:lnTo>
                      <a:pt x="3809" y="1507"/>
                    </a:lnTo>
                    <a:lnTo>
                      <a:pt x="4060" y="1423"/>
                    </a:lnTo>
                    <a:lnTo>
                      <a:pt x="4081" y="1402"/>
                    </a:lnTo>
                    <a:lnTo>
                      <a:pt x="4081" y="1319"/>
                    </a:lnTo>
                    <a:lnTo>
                      <a:pt x="4018" y="1277"/>
                    </a:lnTo>
                    <a:lnTo>
                      <a:pt x="3871" y="1256"/>
                    </a:lnTo>
                    <a:lnTo>
                      <a:pt x="3871" y="1193"/>
                    </a:lnTo>
                    <a:lnTo>
                      <a:pt x="3850" y="1109"/>
                    </a:lnTo>
                    <a:lnTo>
                      <a:pt x="3850" y="1005"/>
                    </a:lnTo>
                    <a:lnTo>
                      <a:pt x="3767" y="1005"/>
                    </a:lnTo>
                    <a:lnTo>
                      <a:pt x="3704" y="1088"/>
                    </a:lnTo>
                    <a:lnTo>
                      <a:pt x="3599" y="1109"/>
                    </a:lnTo>
                    <a:lnTo>
                      <a:pt x="3599" y="1109"/>
                    </a:lnTo>
                    <a:lnTo>
                      <a:pt x="3662" y="963"/>
                    </a:lnTo>
                    <a:lnTo>
                      <a:pt x="3767" y="796"/>
                    </a:lnTo>
                    <a:lnTo>
                      <a:pt x="3767" y="754"/>
                    </a:lnTo>
                    <a:lnTo>
                      <a:pt x="3641" y="733"/>
                    </a:lnTo>
                    <a:lnTo>
                      <a:pt x="3578" y="670"/>
                    </a:lnTo>
                    <a:lnTo>
                      <a:pt x="3599" y="524"/>
                    </a:lnTo>
                    <a:lnTo>
                      <a:pt x="3558" y="377"/>
                    </a:lnTo>
                    <a:lnTo>
                      <a:pt x="3432" y="272"/>
                    </a:lnTo>
                    <a:lnTo>
                      <a:pt x="3390" y="231"/>
                    </a:lnTo>
                    <a:lnTo>
                      <a:pt x="3286" y="252"/>
                    </a:lnTo>
                    <a:lnTo>
                      <a:pt x="3265" y="314"/>
                    </a:lnTo>
                    <a:lnTo>
                      <a:pt x="3118" y="231"/>
                    </a:lnTo>
                    <a:lnTo>
                      <a:pt x="2972" y="231"/>
                    </a:lnTo>
                    <a:lnTo>
                      <a:pt x="2867" y="377"/>
                    </a:lnTo>
                    <a:lnTo>
                      <a:pt x="2804" y="419"/>
                    </a:lnTo>
                    <a:lnTo>
                      <a:pt x="2700" y="482"/>
                    </a:lnTo>
                    <a:lnTo>
                      <a:pt x="2532" y="482"/>
                    </a:lnTo>
                    <a:lnTo>
                      <a:pt x="2407" y="377"/>
                    </a:lnTo>
                    <a:lnTo>
                      <a:pt x="2323" y="356"/>
                    </a:lnTo>
                    <a:lnTo>
                      <a:pt x="2218" y="419"/>
                    </a:lnTo>
                    <a:lnTo>
                      <a:pt x="2135" y="377"/>
                    </a:lnTo>
                    <a:lnTo>
                      <a:pt x="2135" y="272"/>
                    </a:lnTo>
                    <a:lnTo>
                      <a:pt x="2009" y="272"/>
                    </a:lnTo>
                    <a:lnTo>
                      <a:pt x="1967" y="231"/>
                    </a:lnTo>
                    <a:lnTo>
                      <a:pt x="1863" y="210"/>
                    </a:lnTo>
                    <a:lnTo>
                      <a:pt x="1758" y="272"/>
                    </a:lnTo>
                    <a:lnTo>
                      <a:pt x="1570" y="210"/>
                    </a:lnTo>
                    <a:lnTo>
                      <a:pt x="1381" y="210"/>
                    </a:lnTo>
                    <a:lnTo>
                      <a:pt x="1277" y="126"/>
                    </a:lnTo>
                    <a:lnTo>
                      <a:pt x="1047" y="21"/>
                    </a:lnTo>
                    <a:lnTo>
                      <a:pt x="71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9358" name="Google Shape;9358;p65"/>
            <p:cNvSpPr/>
            <p:nvPr/>
          </p:nvSpPr>
          <p:spPr>
            <a:xfrm>
              <a:off x="3657897" y="3077759"/>
              <a:ext cx="19195" cy="21903"/>
            </a:xfrm>
            <a:custGeom>
              <a:avLst/>
              <a:gdLst/>
              <a:ahLst/>
              <a:cxnLst/>
              <a:rect l="l" t="t" r="r" b="b"/>
              <a:pathLst>
                <a:path w="1612" h="1926" extrusionOk="0">
                  <a:moveTo>
                    <a:pt x="733" y="1"/>
                  </a:moveTo>
                  <a:lnTo>
                    <a:pt x="607" y="63"/>
                  </a:lnTo>
                  <a:lnTo>
                    <a:pt x="502" y="147"/>
                  </a:lnTo>
                  <a:lnTo>
                    <a:pt x="356" y="315"/>
                  </a:lnTo>
                  <a:lnTo>
                    <a:pt x="356" y="377"/>
                  </a:lnTo>
                  <a:lnTo>
                    <a:pt x="168" y="461"/>
                  </a:lnTo>
                  <a:lnTo>
                    <a:pt x="84" y="482"/>
                  </a:lnTo>
                  <a:lnTo>
                    <a:pt x="42" y="587"/>
                  </a:lnTo>
                  <a:lnTo>
                    <a:pt x="0" y="670"/>
                  </a:lnTo>
                  <a:lnTo>
                    <a:pt x="105" y="733"/>
                  </a:lnTo>
                  <a:lnTo>
                    <a:pt x="42" y="880"/>
                  </a:lnTo>
                  <a:lnTo>
                    <a:pt x="63" y="963"/>
                  </a:lnTo>
                  <a:lnTo>
                    <a:pt x="168" y="984"/>
                  </a:lnTo>
                  <a:lnTo>
                    <a:pt x="251" y="1172"/>
                  </a:lnTo>
                  <a:lnTo>
                    <a:pt x="251" y="1298"/>
                  </a:lnTo>
                  <a:lnTo>
                    <a:pt x="377" y="1424"/>
                  </a:lnTo>
                  <a:lnTo>
                    <a:pt x="482" y="1382"/>
                  </a:lnTo>
                  <a:lnTo>
                    <a:pt x="482" y="1403"/>
                  </a:lnTo>
                  <a:lnTo>
                    <a:pt x="419" y="1507"/>
                  </a:lnTo>
                  <a:lnTo>
                    <a:pt x="502" y="1591"/>
                  </a:lnTo>
                  <a:lnTo>
                    <a:pt x="586" y="1675"/>
                  </a:lnTo>
                  <a:lnTo>
                    <a:pt x="565" y="1737"/>
                  </a:lnTo>
                  <a:lnTo>
                    <a:pt x="691" y="1779"/>
                  </a:lnTo>
                  <a:lnTo>
                    <a:pt x="1005" y="1926"/>
                  </a:lnTo>
                  <a:lnTo>
                    <a:pt x="1046" y="1926"/>
                  </a:lnTo>
                  <a:lnTo>
                    <a:pt x="1088" y="1842"/>
                  </a:lnTo>
                  <a:lnTo>
                    <a:pt x="1151" y="1696"/>
                  </a:lnTo>
                  <a:lnTo>
                    <a:pt x="1298" y="1633"/>
                  </a:lnTo>
                  <a:lnTo>
                    <a:pt x="1402" y="1507"/>
                  </a:lnTo>
                  <a:lnTo>
                    <a:pt x="1402" y="1403"/>
                  </a:lnTo>
                  <a:lnTo>
                    <a:pt x="1444" y="1256"/>
                  </a:lnTo>
                  <a:lnTo>
                    <a:pt x="1528" y="1214"/>
                  </a:lnTo>
                  <a:lnTo>
                    <a:pt x="1528" y="1152"/>
                  </a:lnTo>
                  <a:lnTo>
                    <a:pt x="1549" y="1005"/>
                  </a:lnTo>
                  <a:lnTo>
                    <a:pt x="1570" y="1005"/>
                  </a:lnTo>
                  <a:lnTo>
                    <a:pt x="1570" y="963"/>
                  </a:lnTo>
                  <a:lnTo>
                    <a:pt x="1528" y="942"/>
                  </a:lnTo>
                  <a:lnTo>
                    <a:pt x="1528" y="838"/>
                  </a:lnTo>
                  <a:lnTo>
                    <a:pt x="1611" y="796"/>
                  </a:lnTo>
                  <a:lnTo>
                    <a:pt x="1611" y="691"/>
                  </a:lnTo>
                  <a:lnTo>
                    <a:pt x="1507" y="587"/>
                  </a:lnTo>
                  <a:lnTo>
                    <a:pt x="1528" y="524"/>
                  </a:lnTo>
                  <a:lnTo>
                    <a:pt x="1360" y="252"/>
                  </a:lnTo>
                  <a:lnTo>
                    <a:pt x="1318" y="147"/>
                  </a:lnTo>
                  <a:lnTo>
                    <a:pt x="123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59" name="Google Shape;9359;p65"/>
            <p:cNvSpPr/>
            <p:nvPr/>
          </p:nvSpPr>
          <p:spPr>
            <a:xfrm>
              <a:off x="3670352" y="3087756"/>
              <a:ext cx="27911" cy="28568"/>
            </a:xfrm>
            <a:custGeom>
              <a:avLst/>
              <a:gdLst/>
              <a:ahLst/>
              <a:cxnLst/>
              <a:rect l="l" t="t" r="r" b="b"/>
              <a:pathLst>
                <a:path w="2344" h="2512" extrusionOk="0">
                  <a:moveTo>
                    <a:pt x="942" y="1"/>
                  </a:moveTo>
                  <a:lnTo>
                    <a:pt x="712" y="84"/>
                  </a:lnTo>
                  <a:lnTo>
                    <a:pt x="670" y="84"/>
                  </a:lnTo>
                  <a:lnTo>
                    <a:pt x="524" y="126"/>
                  </a:lnTo>
                  <a:lnTo>
                    <a:pt x="503" y="126"/>
                  </a:lnTo>
                  <a:lnTo>
                    <a:pt x="482" y="273"/>
                  </a:lnTo>
                  <a:lnTo>
                    <a:pt x="482" y="335"/>
                  </a:lnTo>
                  <a:lnTo>
                    <a:pt x="398" y="377"/>
                  </a:lnTo>
                  <a:lnTo>
                    <a:pt x="356" y="524"/>
                  </a:lnTo>
                  <a:lnTo>
                    <a:pt x="356" y="628"/>
                  </a:lnTo>
                  <a:lnTo>
                    <a:pt x="252" y="754"/>
                  </a:lnTo>
                  <a:lnTo>
                    <a:pt x="105" y="817"/>
                  </a:lnTo>
                  <a:lnTo>
                    <a:pt x="42" y="963"/>
                  </a:lnTo>
                  <a:lnTo>
                    <a:pt x="0" y="1047"/>
                  </a:lnTo>
                  <a:lnTo>
                    <a:pt x="168" y="1047"/>
                  </a:lnTo>
                  <a:lnTo>
                    <a:pt x="252" y="1109"/>
                  </a:lnTo>
                  <a:lnTo>
                    <a:pt x="210" y="1172"/>
                  </a:lnTo>
                  <a:lnTo>
                    <a:pt x="293" y="1235"/>
                  </a:lnTo>
                  <a:lnTo>
                    <a:pt x="461" y="1444"/>
                  </a:lnTo>
                  <a:lnTo>
                    <a:pt x="524" y="1444"/>
                  </a:lnTo>
                  <a:lnTo>
                    <a:pt x="775" y="1591"/>
                  </a:lnTo>
                  <a:lnTo>
                    <a:pt x="796" y="1591"/>
                  </a:lnTo>
                  <a:lnTo>
                    <a:pt x="1130" y="1967"/>
                  </a:lnTo>
                  <a:lnTo>
                    <a:pt x="1256" y="1988"/>
                  </a:lnTo>
                  <a:lnTo>
                    <a:pt x="1716" y="2302"/>
                  </a:lnTo>
                  <a:lnTo>
                    <a:pt x="2260" y="2511"/>
                  </a:lnTo>
                  <a:lnTo>
                    <a:pt x="2260" y="2386"/>
                  </a:lnTo>
                  <a:lnTo>
                    <a:pt x="2197" y="2281"/>
                  </a:lnTo>
                  <a:lnTo>
                    <a:pt x="2260" y="2156"/>
                  </a:lnTo>
                  <a:lnTo>
                    <a:pt x="2239" y="2072"/>
                  </a:lnTo>
                  <a:lnTo>
                    <a:pt x="2260" y="1967"/>
                  </a:lnTo>
                  <a:lnTo>
                    <a:pt x="2302" y="1884"/>
                  </a:lnTo>
                  <a:lnTo>
                    <a:pt x="2260" y="1800"/>
                  </a:lnTo>
                  <a:lnTo>
                    <a:pt x="2344" y="1758"/>
                  </a:lnTo>
                  <a:lnTo>
                    <a:pt x="2302" y="1653"/>
                  </a:lnTo>
                  <a:lnTo>
                    <a:pt x="2239" y="1633"/>
                  </a:lnTo>
                  <a:lnTo>
                    <a:pt x="2156" y="1570"/>
                  </a:lnTo>
                  <a:lnTo>
                    <a:pt x="2093" y="1465"/>
                  </a:lnTo>
                  <a:lnTo>
                    <a:pt x="2030" y="1444"/>
                  </a:lnTo>
                  <a:lnTo>
                    <a:pt x="1967" y="1444"/>
                  </a:lnTo>
                  <a:lnTo>
                    <a:pt x="1884" y="1361"/>
                  </a:lnTo>
                  <a:lnTo>
                    <a:pt x="1779" y="1361"/>
                  </a:lnTo>
                  <a:lnTo>
                    <a:pt x="1758" y="1381"/>
                  </a:lnTo>
                  <a:lnTo>
                    <a:pt x="1653" y="1361"/>
                  </a:lnTo>
                  <a:lnTo>
                    <a:pt x="1633" y="1256"/>
                  </a:lnTo>
                  <a:lnTo>
                    <a:pt x="1716" y="1151"/>
                  </a:lnTo>
                  <a:lnTo>
                    <a:pt x="1821" y="942"/>
                  </a:lnTo>
                  <a:lnTo>
                    <a:pt x="1758" y="837"/>
                  </a:lnTo>
                  <a:lnTo>
                    <a:pt x="1779" y="796"/>
                  </a:lnTo>
                  <a:lnTo>
                    <a:pt x="1758" y="733"/>
                  </a:lnTo>
                  <a:lnTo>
                    <a:pt x="1653" y="628"/>
                  </a:lnTo>
                  <a:lnTo>
                    <a:pt x="1612" y="628"/>
                  </a:lnTo>
                  <a:lnTo>
                    <a:pt x="1444" y="754"/>
                  </a:lnTo>
                  <a:lnTo>
                    <a:pt x="1361" y="754"/>
                  </a:lnTo>
                  <a:lnTo>
                    <a:pt x="1214" y="607"/>
                  </a:lnTo>
                  <a:lnTo>
                    <a:pt x="1235" y="482"/>
                  </a:lnTo>
                  <a:lnTo>
                    <a:pt x="1256" y="273"/>
                  </a:lnTo>
                  <a:lnTo>
                    <a:pt x="1130" y="189"/>
                  </a:lnTo>
                  <a:lnTo>
                    <a:pt x="1089" y="63"/>
                  </a:lnTo>
                  <a:lnTo>
                    <a:pt x="94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0" name="Google Shape;9360;p65"/>
            <p:cNvSpPr/>
            <p:nvPr/>
          </p:nvSpPr>
          <p:spPr>
            <a:xfrm>
              <a:off x="3689785" y="3073722"/>
              <a:ext cx="42617" cy="42840"/>
            </a:xfrm>
            <a:custGeom>
              <a:avLst/>
              <a:gdLst/>
              <a:ahLst/>
              <a:cxnLst/>
              <a:rect l="l" t="t" r="r" b="b"/>
              <a:pathLst>
                <a:path w="3579" h="3767" extrusionOk="0">
                  <a:moveTo>
                    <a:pt x="1905" y="0"/>
                  </a:moveTo>
                  <a:lnTo>
                    <a:pt x="1821" y="63"/>
                  </a:lnTo>
                  <a:lnTo>
                    <a:pt x="1716" y="209"/>
                  </a:lnTo>
                  <a:lnTo>
                    <a:pt x="1549" y="167"/>
                  </a:lnTo>
                  <a:lnTo>
                    <a:pt x="1507" y="105"/>
                  </a:lnTo>
                  <a:lnTo>
                    <a:pt x="1549" y="63"/>
                  </a:lnTo>
                  <a:lnTo>
                    <a:pt x="1381" y="42"/>
                  </a:lnTo>
                  <a:lnTo>
                    <a:pt x="1193" y="84"/>
                  </a:lnTo>
                  <a:lnTo>
                    <a:pt x="1193" y="146"/>
                  </a:lnTo>
                  <a:lnTo>
                    <a:pt x="1151" y="167"/>
                  </a:lnTo>
                  <a:lnTo>
                    <a:pt x="921" y="167"/>
                  </a:lnTo>
                  <a:lnTo>
                    <a:pt x="775" y="84"/>
                  </a:lnTo>
                  <a:lnTo>
                    <a:pt x="712" y="84"/>
                  </a:lnTo>
                  <a:lnTo>
                    <a:pt x="503" y="209"/>
                  </a:lnTo>
                  <a:lnTo>
                    <a:pt x="252" y="293"/>
                  </a:lnTo>
                  <a:lnTo>
                    <a:pt x="252" y="398"/>
                  </a:lnTo>
                  <a:lnTo>
                    <a:pt x="314" y="460"/>
                  </a:lnTo>
                  <a:lnTo>
                    <a:pt x="335" y="711"/>
                  </a:lnTo>
                  <a:lnTo>
                    <a:pt x="314" y="795"/>
                  </a:lnTo>
                  <a:lnTo>
                    <a:pt x="314" y="1004"/>
                  </a:lnTo>
                  <a:lnTo>
                    <a:pt x="398" y="1025"/>
                  </a:lnTo>
                  <a:lnTo>
                    <a:pt x="461" y="1151"/>
                  </a:lnTo>
                  <a:lnTo>
                    <a:pt x="440" y="1235"/>
                  </a:lnTo>
                  <a:lnTo>
                    <a:pt x="356" y="1214"/>
                  </a:lnTo>
                  <a:lnTo>
                    <a:pt x="293" y="1255"/>
                  </a:lnTo>
                  <a:lnTo>
                    <a:pt x="293" y="1339"/>
                  </a:lnTo>
                  <a:lnTo>
                    <a:pt x="398" y="1444"/>
                  </a:lnTo>
                  <a:lnTo>
                    <a:pt x="419" y="1507"/>
                  </a:lnTo>
                  <a:lnTo>
                    <a:pt x="419" y="1632"/>
                  </a:lnTo>
                  <a:lnTo>
                    <a:pt x="252" y="1967"/>
                  </a:lnTo>
                  <a:lnTo>
                    <a:pt x="147" y="1988"/>
                  </a:lnTo>
                  <a:lnTo>
                    <a:pt x="147" y="2030"/>
                  </a:lnTo>
                  <a:lnTo>
                    <a:pt x="126" y="2071"/>
                  </a:lnTo>
                  <a:lnTo>
                    <a:pt x="189" y="2176"/>
                  </a:lnTo>
                  <a:lnTo>
                    <a:pt x="84" y="2385"/>
                  </a:lnTo>
                  <a:lnTo>
                    <a:pt x="1" y="2490"/>
                  </a:lnTo>
                  <a:lnTo>
                    <a:pt x="21" y="2595"/>
                  </a:lnTo>
                  <a:lnTo>
                    <a:pt x="126" y="2615"/>
                  </a:lnTo>
                  <a:lnTo>
                    <a:pt x="147" y="2595"/>
                  </a:lnTo>
                  <a:lnTo>
                    <a:pt x="252" y="2595"/>
                  </a:lnTo>
                  <a:lnTo>
                    <a:pt x="335" y="2678"/>
                  </a:lnTo>
                  <a:lnTo>
                    <a:pt x="398" y="2678"/>
                  </a:lnTo>
                  <a:lnTo>
                    <a:pt x="461" y="2699"/>
                  </a:lnTo>
                  <a:lnTo>
                    <a:pt x="524" y="2804"/>
                  </a:lnTo>
                  <a:lnTo>
                    <a:pt x="607" y="2867"/>
                  </a:lnTo>
                  <a:lnTo>
                    <a:pt x="670" y="2887"/>
                  </a:lnTo>
                  <a:lnTo>
                    <a:pt x="712" y="2992"/>
                  </a:lnTo>
                  <a:lnTo>
                    <a:pt x="628" y="3034"/>
                  </a:lnTo>
                  <a:lnTo>
                    <a:pt x="670" y="3118"/>
                  </a:lnTo>
                  <a:lnTo>
                    <a:pt x="628" y="3201"/>
                  </a:lnTo>
                  <a:lnTo>
                    <a:pt x="607" y="3306"/>
                  </a:lnTo>
                  <a:lnTo>
                    <a:pt x="628" y="3390"/>
                  </a:lnTo>
                  <a:lnTo>
                    <a:pt x="565" y="3515"/>
                  </a:lnTo>
                  <a:lnTo>
                    <a:pt x="628" y="3620"/>
                  </a:lnTo>
                  <a:lnTo>
                    <a:pt x="628" y="3745"/>
                  </a:lnTo>
                  <a:lnTo>
                    <a:pt x="712" y="3766"/>
                  </a:lnTo>
                  <a:lnTo>
                    <a:pt x="879" y="3599"/>
                  </a:lnTo>
                  <a:lnTo>
                    <a:pt x="1026" y="3599"/>
                  </a:lnTo>
                  <a:lnTo>
                    <a:pt x="1068" y="3536"/>
                  </a:lnTo>
                  <a:lnTo>
                    <a:pt x="1465" y="3390"/>
                  </a:lnTo>
                  <a:lnTo>
                    <a:pt x="1465" y="3327"/>
                  </a:lnTo>
                  <a:lnTo>
                    <a:pt x="1674" y="3306"/>
                  </a:lnTo>
                  <a:lnTo>
                    <a:pt x="2449" y="3306"/>
                  </a:lnTo>
                  <a:lnTo>
                    <a:pt x="2742" y="3201"/>
                  </a:lnTo>
                  <a:lnTo>
                    <a:pt x="3014" y="3327"/>
                  </a:lnTo>
                  <a:lnTo>
                    <a:pt x="3034" y="3201"/>
                  </a:lnTo>
                  <a:lnTo>
                    <a:pt x="3139" y="3180"/>
                  </a:lnTo>
                  <a:lnTo>
                    <a:pt x="3223" y="3306"/>
                  </a:lnTo>
                  <a:lnTo>
                    <a:pt x="3244" y="3285"/>
                  </a:lnTo>
                  <a:lnTo>
                    <a:pt x="3348" y="3285"/>
                  </a:lnTo>
                  <a:lnTo>
                    <a:pt x="3453" y="3243"/>
                  </a:lnTo>
                  <a:lnTo>
                    <a:pt x="3453" y="3097"/>
                  </a:lnTo>
                  <a:lnTo>
                    <a:pt x="3390" y="2992"/>
                  </a:lnTo>
                  <a:lnTo>
                    <a:pt x="3265" y="2971"/>
                  </a:lnTo>
                  <a:lnTo>
                    <a:pt x="3244" y="2804"/>
                  </a:lnTo>
                  <a:lnTo>
                    <a:pt x="3160" y="2595"/>
                  </a:lnTo>
                  <a:lnTo>
                    <a:pt x="3076" y="2511"/>
                  </a:lnTo>
                  <a:lnTo>
                    <a:pt x="3118" y="2469"/>
                  </a:lnTo>
                  <a:lnTo>
                    <a:pt x="3139" y="2448"/>
                  </a:lnTo>
                  <a:lnTo>
                    <a:pt x="3139" y="2176"/>
                  </a:lnTo>
                  <a:lnTo>
                    <a:pt x="3181" y="2092"/>
                  </a:lnTo>
                  <a:lnTo>
                    <a:pt x="3223" y="1967"/>
                  </a:lnTo>
                  <a:lnTo>
                    <a:pt x="3244" y="1883"/>
                  </a:lnTo>
                  <a:lnTo>
                    <a:pt x="3244" y="1758"/>
                  </a:lnTo>
                  <a:lnTo>
                    <a:pt x="3432" y="1507"/>
                  </a:lnTo>
                  <a:lnTo>
                    <a:pt x="3537" y="1423"/>
                  </a:lnTo>
                  <a:lnTo>
                    <a:pt x="3537" y="1318"/>
                  </a:lnTo>
                  <a:lnTo>
                    <a:pt x="3578" y="1193"/>
                  </a:lnTo>
                  <a:lnTo>
                    <a:pt x="3537" y="1025"/>
                  </a:lnTo>
                  <a:lnTo>
                    <a:pt x="3453" y="942"/>
                  </a:lnTo>
                  <a:lnTo>
                    <a:pt x="3453" y="879"/>
                  </a:lnTo>
                  <a:lnTo>
                    <a:pt x="3390" y="732"/>
                  </a:lnTo>
                  <a:lnTo>
                    <a:pt x="3453" y="565"/>
                  </a:lnTo>
                  <a:lnTo>
                    <a:pt x="3453" y="502"/>
                  </a:lnTo>
                  <a:lnTo>
                    <a:pt x="3327" y="502"/>
                  </a:lnTo>
                  <a:lnTo>
                    <a:pt x="3244" y="418"/>
                  </a:lnTo>
                  <a:lnTo>
                    <a:pt x="3160" y="418"/>
                  </a:lnTo>
                  <a:lnTo>
                    <a:pt x="3055" y="502"/>
                  </a:lnTo>
                  <a:lnTo>
                    <a:pt x="2930" y="523"/>
                  </a:lnTo>
                  <a:lnTo>
                    <a:pt x="2742" y="460"/>
                  </a:lnTo>
                  <a:lnTo>
                    <a:pt x="2658" y="356"/>
                  </a:lnTo>
                  <a:lnTo>
                    <a:pt x="2553" y="293"/>
                  </a:lnTo>
                  <a:lnTo>
                    <a:pt x="2449" y="293"/>
                  </a:lnTo>
                  <a:lnTo>
                    <a:pt x="2407" y="251"/>
                  </a:lnTo>
                  <a:lnTo>
                    <a:pt x="2302" y="251"/>
                  </a:lnTo>
                  <a:lnTo>
                    <a:pt x="2093" y="146"/>
                  </a:lnTo>
                  <a:lnTo>
                    <a:pt x="192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1" name="Google Shape;9361;p65"/>
            <p:cNvSpPr/>
            <p:nvPr/>
          </p:nvSpPr>
          <p:spPr>
            <a:xfrm>
              <a:off x="3726412" y="3070151"/>
              <a:ext cx="29161" cy="43557"/>
            </a:xfrm>
            <a:custGeom>
              <a:avLst/>
              <a:gdLst/>
              <a:ahLst/>
              <a:cxnLst/>
              <a:rect l="l" t="t" r="r" b="b"/>
              <a:pathLst>
                <a:path w="2449" h="3830" extrusionOk="0">
                  <a:moveTo>
                    <a:pt x="1674" y="0"/>
                  </a:moveTo>
                  <a:lnTo>
                    <a:pt x="1549" y="63"/>
                  </a:lnTo>
                  <a:lnTo>
                    <a:pt x="1402" y="63"/>
                  </a:lnTo>
                  <a:lnTo>
                    <a:pt x="1193" y="105"/>
                  </a:lnTo>
                  <a:lnTo>
                    <a:pt x="419" y="105"/>
                  </a:lnTo>
                  <a:lnTo>
                    <a:pt x="210" y="147"/>
                  </a:lnTo>
                  <a:lnTo>
                    <a:pt x="189" y="272"/>
                  </a:lnTo>
                  <a:lnTo>
                    <a:pt x="251" y="460"/>
                  </a:lnTo>
                  <a:lnTo>
                    <a:pt x="293" y="502"/>
                  </a:lnTo>
                  <a:lnTo>
                    <a:pt x="377" y="670"/>
                  </a:lnTo>
                  <a:lnTo>
                    <a:pt x="377" y="816"/>
                  </a:lnTo>
                  <a:lnTo>
                    <a:pt x="377" y="879"/>
                  </a:lnTo>
                  <a:lnTo>
                    <a:pt x="314" y="1046"/>
                  </a:lnTo>
                  <a:lnTo>
                    <a:pt x="377" y="1193"/>
                  </a:lnTo>
                  <a:lnTo>
                    <a:pt x="377" y="1256"/>
                  </a:lnTo>
                  <a:lnTo>
                    <a:pt x="461" y="1339"/>
                  </a:lnTo>
                  <a:lnTo>
                    <a:pt x="502" y="1507"/>
                  </a:lnTo>
                  <a:lnTo>
                    <a:pt x="461" y="1632"/>
                  </a:lnTo>
                  <a:lnTo>
                    <a:pt x="461" y="1737"/>
                  </a:lnTo>
                  <a:lnTo>
                    <a:pt x="356" y="1821"/>
                  </a:lnTo>
                  <a:lnTo>
                    <a:pt x="168" y="2072"/>
                  </a:lnTo>
                  <a:lnTo>
                    <a:pt x="168" y="2197"/>
                  </a:lnTo>
                  <a:lnTo>
                    <a:pt x="147" y="2281"/>
                  </a:lnTo>
                  <a:lnTo>
                    <a:pt x="105" y="2406"/>
                  </a:lnTo>
                  <a:lnTo>
                    <a:pt x="63" y="2490"/>
                  </a:lnTo>
                  <a:lnTo>
                    <a:pt x="63" y="2762"/>
                  </a:lnTo>
                  <a:lnTo>
                    <a:pt x="42" y="2783"/>
                  </a:lnTo>
                  <a:lnTo>
                    <a:pt x="0" y="2825"/>
                  </a:lnTo>
                  <a:lnTo>
                    <a:pt x="84" y="2909"/>
                  </a:lnTo>
                  <a:lnTo>
                    <a:pt x="168" y="3118"/>
                  </a:lnTo>
                  <a:lnTo>
                    <a:pt x="189" y="3285"/>
                  </a:lnTo>
                  <a:lnTo>
                    <a:pt x="314" y="3306"/>
                  </a:lnTo>
                  <a:lnTo>
                    <a:pt x="377" y="3411"/>
                  </a:lnTo>
                  <a:lnTo>
                    <a:pt x="377" y="3557"/>
                  </a:lnTo>
                  <a:lnTo>
                    <a:pt x="272" y="3599"/>
                  </a:lnTo>
                  <a:lnTo>
                    <a:pt x="168" y="3599"/>
                  </a:lnTo>
                  <a:lnTo>
                    <a:pt x="147" y="3620"/>
                  </a:lnTo>
                  <a:lnTo>
                    <a:pt x="168" y="3662"/>
                  </a:lnTo>
                  <a:lnTo>
                    <a:pt x="482" y="3725"/>
                  </a:lnTo>
                  <a:lnTo>
                    <a:pt x="712" y="3829"/>
                  </a:lnTo>
                  <a:lnTo>
                    <a:pt x="1214" y="3599"/>
                  </a:lnTo>
                  <a:lnTo>
                    <a:pt x="1549" y="3557"/>
                  </a:lnTo>
                  <a:lnTo>
                    <a:pt x="1863" y="3306"/>
                  </a:lnTo>
                  <a:lnTo>
                    <a:pt x="2135" y="3181"/>
                  </a:lnTo>
                  <a:lnTo>
                    <a:pt x="2448" y="3118"/>
                  </a:lnTo>
                  <a:lnTo>
                    <a:pt x="2386" y="3034"/>
                  </a:lnTo>
                  <a:lnTo>
                    <a:pt x="2302" y="2971"/>
                  </a:lnTo>
                  <a:lnTo>
                    <a:pt x="2260" y="2929"/>
                  </a:lnTo>
                  <a:lnTo>
                    <a:pt x="2197" y="2804"/>
                  </a:lnTo>
                  <a:lnTo>
                    <a:pt x="2176" y="2657"/>
                  </a:lnTo>
                  <a:lnTo>
                    <a:pt x="2197" y="2490"/>
                  </a:lnTo>
                  <a:lnTo>
                    <a:pt x="2197" y="2448"/>
                  </a:lnTo>
                  <a:lnTo>
                    <a:pt x="2260" y="2302"/>
                  </a:lnTo>
                  <a:lnTo>
                    <a:pt x="2260" y="1967"/>
                  </a:lnTo>
                  <a:lnTo>
                    <a:pt x="2197" y="1883"/>
                  </a:lnTo>
                  <a:lnTo>
                    <a:pt x="2239" y="1674"/>
                  </a:lnTo>
                  <a:lnTo>
                    <a:pt x="2176" y="1611"/>
                  </a:lnTo>
                  <a:lnTo>
                    <a:pt x="2239" y="1528"/>
                  </a:lnTo>
                  <a:lnTo>
                    <a:pt x="2197" y="1423"/>
                  </a:lnTo>
                  <a:lnTo>
                    <a:pt x="2155" y="1360"/>
                  </a:lnTo>
                  <a:lnTo>
                    <a:pt x="2176" y="1297"/>
                  </a:lnTo>
                  <a:lnTo>
                    <a:pt x="2197" y="1214"/>
                  </a:lnTo>
                  <a:lnTo>
                    <a:pt x="2197" y="1004"/>
                  </a:lnTo>
                  <a:lnTo>
                    <a:pt x="2155" y="1004"/>
                  </a:lnTo>
                  <a:lnTo>
                    <a:pt x="2093" y="942"/>
                  </a:lnTo>
                  <a:lnTo>
                    <a:pt x="2093" y="732"/>
                  </a:lnTo>
                  <a:lnTo>
                    <a:pt x="2135" y="586"/>
                  </a:lnTo>
                  <a:lnTo>
                    <a:pt x="1988" y="502"/>
                  </a:lnTo>
                  <a:lnTo>
                    <a:pt x="1946" y="419"/>
                  </a:lnTo>
                  <a:lnTo>
                    <a:pt x="1821" y="293"/>
                  </a:lnTo>
                  <a:lnTo>
                    <a:pt x="1821" y="209"/>
                  </a:lnTo>
                  <a:lnTo>
                    <a:pt x="1758" y="168"/>
                  </a:lnTo>
                  <a:lnTo>
                    <a:pt x="1716"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2" name="Google Shape;9362;p65"/>
            <p:cNvSpPr/>
            <p:nvPr/>
          </p:nvSpPr>
          <p:spPr>
            <a:xfrm>
              <a:off x="3746846" y="3070151"/>
              <a:ext cx="13956" cy="35459"/>
            </a:xfrm>
            <a:custGeom>
              <a:avLst/>
              <a:gdLst/>
              <a:ahLst/>
              <a:cxnLst/>
              <a:rect l="l" t="t" r="r" b="b"/>
              <a:pathLst>
                <a:path w="1172" h="3118" extrusionOk="0">
                  <a:moveTo>
                    <a:pt x="0" y="0"/>
                  </a:moveTo>
                  <a:lnTo>
                    <a:pt x="42" y="168"/>
                  </a:lnTo>
                  <a:lnTo>
                    <a:pt x="105" y="209"/>
                  </a:lnTo>
                  <a:lnTo>
                    <a:pt x="105" y="293"/>
                  </a:lnTo>
                  <a:lnTo>
                    <a:pt x="230" y="419"/>
                  </a:lnTo>
                  <a:lnTo>
                    <a:pt x="272" y="502"/>
                  </a:lnTo>
                  <a:lnTo>
                    <a:pt x="419" y="586"/>
                  </a:lnTo>
                  <a:lnTo>
                    <a:pt x="377" y="732"/>
                  </a:lnTo>
                  <a:lnTo>
                    <a:pt x="377" y="942"/>
                  </a:lnTo>
                  <a:lnTo>
                    <a:pt x="439" y="1004"/>
                  </a:lnTo>
                  <a:lnTo>
                    <a:pt x="481" y="1004"/>
                  </a:lnTo>
                  <a:lnTo>
                    <a:pt x="481" y="1214"/>
                  </a:lnTo>
                  <a:lnTo>
                    <a:pt x="460" y="1297"/>
                  </a:lnTo>
                  <a:lnTo>
                    <a:pt x="439" y="1360"/>
                  </a:lnTo>
                  <a:lnTo>
                    <a:pt x="481" y="1423"/>
                  </a:lnTo>
                  <a:lnTo>
                    <a:pt x="523" y="1528"/>
                  </a:lnTo>
                  <a:lnTo>
                    <a:pt x="460" y="1611"/>
                  </a:lnTo>
                  <a:lnTo>
                    <a:pt x="523" y="1674"/>
                  </a:lnTo>
                  <a:lnTo>
                    <a:pt x="481" y="1883"/>
                  </a:lnTo>
                  <a:lnTo>
                    <a:pt x="544" y="1967"/>
                  </a:lnTo>
                  <a:lnTo>
                    <a:pt x="544" y="2302"/>
                  </a:lnTo>
                  <a:lnTo>
                    <a:pt x="481" y="2448"/>
                  </a:lnTo>
                  <a:lnTo>
                    <a:pt x="481" y="2490"/>
                  </a:lnTo>
                  <a:lnTo>
                    <a:pt x="460" y="2657"/>
                  </a:lnTo>
                  <a:lnTo>
                    <a:pt x="481" y="2804"/>
                  </a:lnTo>
                  <a:lnTo>
                    <a:pt x="544" y="2929"/>
                  </a:lnTo>
                  <a:lnTo>
                    <a:pt x="586" y="2971"/>
                  </a:lnTo>
                  <a:lnTo>
                    <a:pt x="670" y="3034"/>
                  </a:lnTo>
                  <a:lnTo>
                    <a:pt x="732" y="3118"/>
                  </a:lnTo>
                  <a:lnTo>
                    <a:pt x="774" y="3118"/>
                  </a:lnTo>
                  <a:lnTo>
                    <a:pt x="1088" y="2929"/>
                  </a:lnTo>
                  <a:lnTo>
                    <a:pt x="1151" y="2929"/>
                  </a:lnTo>
                  <a:lnTo>
                    <a:pt x="1172" y="2825"/>
                  </a:lnTo>
                  <a:lnTo>
                    <a:pt x="1088" y="2699"/>
                  </a:lnTo>
                  <a:lnTo>
                    <a:pt x="1088" y="2553"/>
                  </a:lnTo>
                  <a:lnTo>
                    <a:pt x="1046" y="2385"/>
                  </a:lnTo>
                  <a:lnTo>
                    <a:pt x="1067" y="1716"/>
                  </a:lnTo>
                  <a:lnTo>
                    <a:pt x="1067" y="1611"/>
                  </a:lnTo>
                  <a:lnTo>
                    <a:pt x="1109" y="1528"/>
                  </a:lnTo>
                  <a:lnTo>
                    <a:pt x="1109" y="1402"/>
                  </a:lnTo>
                  <a:lnTo>
                    <a:pt x="1088" y="1297"/>
                  </a:lnTo>
                  <a:lnTo>
                    <a:pt x="1088" y="1130"/>
                  </a:lnTo>
                  <a:lnTo>
                    <a:pt x="1046" y="900"/>
                  </a:lnTo>
                  <a:lnTo>
                    <a:pt x="900" y="586"/>
                  </a:lnTo>
                  <a:lnTo>
                    <a:pt x="858" y="565"/>
                  </a:lnTo>
                  <a:lnTo>
                    <a:pt x="774" y="481"/>
                  </a:lnTo>
                  <a:lnTo>
                    <a:pt x="649" y="398"/>
                  </a:lnTo>
                  <a:lnTo>
                    <a:pt x="628" y="209"/>
                  </a:lnTo>
                  <a:lnTo>
                    <a:pt x="649" y="168"/>
                  </a:lnTo>
                  <a:lnTo>
                    <a:pt x="42"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3" name="Google Shape;9363;p65"/>
            <p:cNvSpPr/>
            <p:nvPr/>
          </p:nvSpPr>
          <p:spPr>
            <a:xfrm>
              <a:off x="3754312" y="3061110"/>
              <a:ext cx="21445" cy="42840"/>
            </a:xfrm>
            <a:custGeom>
              <a:avLst/>
              <a:gdLst/>
              <a:ahLst/>
              <a:cxnLst/>
              <a:rect l="l" t="t" r="r" b="b"/>
              <a:pathLst>
                <a:path w="1801" h="3767" extrusionOk="0">
                  <a:moveTo>
                    <a:pt x="1047" y="0"/>
                  </a:moveTo>
                  <a:lnTo>
                    <a:pt x="984" y="105"/>
                  </a:lnTo>
                  <a:lnTo>
                    <a:pt x="1005" y="147"/>
                  </a:lnTo>
                  <a:lnTo>
                    <a:pt x="900" y="209"/>
                  </a:lnTo>
                  <a:lnTo>
                    <a:pt x="838" y="209"/>
                  </a:lnTo>
                  <a:lnTo>
                    <a:pt x="838" y="272"/>
                  </a:lnTo>
                  <a:lnTo>
                    <a:pt x="691" y="439"/>
                  </a:lnTo>
                  <a:lnTo>
                    <a:pt x="628" y="439"/>
                  </a:lnTo>
                  <a:lnTo>
                    <a:pt x="440" y="544"/>
                  </a:lnTo>
                  <a:lnTo>
                    <a:pt x="356" y="523"/>
                  </a:lnTo>
                  <a:lnTo>
                    <a:pt x="252" y="565"/>
                  </a:lnTo>
                  <a:lnTo>
                    <a:pt x="252" y="670"/>
                  </a:lnTo>
                  <a:lnTo>
                    <a:pt x="168" y="753"/>
                  </a:lnTo>
                  <a:lnTo>
                    <a:pt x="168" y="858"/>
                  </a:lnTo>
                  <a:lnTo>
                    <a:pt x="43" y="900"/>
                  </a:lnTo>
                  <a:lnTo>
                    <a:pt x="22" y="963"/>
                  </a:lnTo>
                  <a:lnTo>
                    <a:pt x="1" y="1004"/>
                  </a:lnTo>
                  <a:lnTo>
                    <a:pt x="22" y="1193"/>
                  </a:lnTo>
                  <a:lnTo>
                    <a:pt x="147" y="1276"/>
                  </a:lnTo>
                  <a:lnTo>
                    <a:pt x="231" y="1360"/>
                  </a:lnTo>
                  <a:lnTo>
                    <a:pt x="273" y="1381"/>
                  </a:lnTo>
                  <a:lnTo>
                    <a:pt x="419" y="1695"/>
                  </a:lnTo>
                  <a:lnTo>
                    <a:pt x="461" y="1925"/>
                  </a:lnTo>
                  <a:lnTo>
                    <a:pt x="461" y="2092"/>
                  </a:lnTo>
                  <a:lnTo>
                    <a:pt x="482" y="2197"/>
                  </a:lnTo>
                  <a:lnTo>
                    <a:pt x="482" y="2323"/>
                  </a:lnTo>
                  <a:lnTo>
                    <a:pt x="440" y="2406"/>
                  </a:lnTo>
                  <a:lnTo>
                    <a:pt x="440" y="2511"/>
                  </a:lnTo>
                  <a:lnTo>
                    <a:pt x="419" y="3180"/>
                  </a:lnTo>
                  <a:lnTo>
                    <a:pt x="461" y="3348"/>
                  </a:lnTo>
                  <a:lnTo>
                    <a:pt x="461" y="3494"/>
                  </a:lnTo>
                  <a:lnTo>
                    <a:pt x="545" y="3620"/>
                  </a:lnTo>
                  <a:lnTo>
                    <a:pt x="524" y="3724"/>
                  </a:lnTo>
                  <a:lnTo>
                    <a:pt x="733" y="3766"/>
                  </a:lnTo>
                  <a:lnTo>
                    <a:pt x="1110" y="3620"/>
                  </a:lnTo>
                  <a:lnTo>
                    <a:pt x="1152" y="3620"/>
                  </a:lnTo>
                  <a:lnTo>
                    <a:pt x="1110" y="3515"/>
                  </a:lnTo>
                  <a:lnTo>
                    <a:pt x="1152" y="3243"/>
                  </a:lnTo>
                  <a:lnTo>
                    <a:pt x="1110" y="3139"/>
                  </a:lnTo>
                  <a:lnTo>
                    <a:pt x="1152" y="3055"/>
                  </a:lnTo>
                  <a:lnTo>
                    <a:pt x="1110" y="2825"/>
                  </a:lnTo>
                  <a:lnTo>
                    <a:pt x="1110" y="2720"/>
                  </a:lnTo>
                  <a:lnTo>
                    <a:pt x="1110" y="2657"/>
                  </a:lnTo>
                  <a:lnTo>
                    <a:pt x="1089" y="2616"/>
                  </a:lnTo>
                  <a:lnTo>
                    <a:pt x="1110" y="2553"/>
                  </a:lnTo>
                  <a:lnTo>
                    <a:pt x="1089" y="2469"/>
                  </a:lnTo>
                  <a:lnTo>
                    <a:pt x="1089" y="2427"/>
                  </a:lnTo>
                  <a:lnTo>
                    <a:pt x="1089" y="2302"/>
                  </a:lnTo>
                  <a:lnTo>
                    <a:pt x="1110" y="2218"/>
                  </a:lnTo>
                  <a:lnTo>
                    <a:pt x="1110" y="2113"/>
                  </a:lnTo>
                  <a:lnTo>
                    <a:pt x="1152" y="2051"/>
                  </a:lnTo>
                  <a:lnTo>
                    <a:pt x="1256" y="2009"/>
                  </a:lnTo>
                  <a:lnTo>
                    <a:pt x="1298" y="2009"/>
                  </a:lnTo>
                  <a:lnTo>
                    <a:pt x="1361" y="1946"/>
                  </a:lnTo>
                  <a:lnTo>
                    <a:pt x="1403" y="1841"/>
                  </a:lnTo>
                  <a:lnTo>
                    <a:pt x="1486" y="1716"/>
                  </a:lnTo>
                  <a:lnTo>
                    <a:pt x="1528" y="1611"/>
                  </a:lnTo>
                  <a:lnTo>
                    <a:pt x="1612" y="1569"/>
                  </a:lnTo>
                  <a:lnTo>
                    <a:pt x="1696" y="1569"/>
                  </a:lnTo>
                  <a:lnTo>
                    <a:pt x="1716" y="1507"/>
                  </a:lnTo>
                  <a:lnTo>
                    <a:pt x="1591" y="1381"/>
                  </a:lnTo>
                  <a:lnTo>
                    <a:pt x="1591" y="1318"/>
                  </a:lnTo>
                  <a:lnTo>
                    <a:pt x="1633" y="1255"/>
                  </a:lnTo>
                  <a:lnTo>
                    <a:pt x="1779" y="1255"/>
                  </a:lnTo>
                  <a:lnTo>
                    <a:pt x="1800" y="1172"/>
                  </a:lnTo>
                  <a:lnTo>
                    <a:pt x="1737" y="963"/>
                  </a:lnTo>
                  <a:lnTo>
                    <a:pt x="1716" y="837"/>
                  </a:lnTo>
                  <a:lnTo>
                    <a:pt x="1570" y="691"/>
                  </a:lnTo>
                  <a:lnTo>
                    <a:pt x="1528" y="628"/>
                  </a:lnTo>
                  <a:lnTo>
                    <a:pt x="1570" y="481"/>
                  </a:lnTo>
                  <a:lnTo>
                    <a:pt x="1591" y="481"/>
                  </a:lnTo>
                  <a:lnTo>
                    <a:pt x="1465" y="314"/>
                  </a:lnTo>
                  <a:lnTo>
                    <a:pt x="1319" y="272"/>
                  </a:lnTo>
                  <a:lnTo>
                    <a:pt x="1214" y="147"/>
                  </a:lnTo>
                  <a:lnTo>
                    <a:pt x="104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4" name="Google Shape;9364;p65"/>
            <p:cNvSpPr/>
            <p:nvPr/>
          </p:nvSpPr>
          <p:spPr>
            <a:xfrm>
              <a:off x="3838283" y="2987337"/>
              <a:ext cx="71755" cy="108994"/>
            </a:xfrm>
            <a:custGeom>
              <a:avLst/>
              <a:gdLst/>
              <a:ahLst/>
              <a:cxnLst/>
              <a:rect l="l" t="t" r="r" b="b"/>
              <a:pathLst>
                <a:path w="6026" h="9584" extrusionOk="0">
                  <a:moveTo>
                    <a:pt x="1318" y="1"/>
                  </a:moveTo>
                  <a:lnTo>
                    <a:pt x="690" y="252"/>
                  </a:lnTo>
                  <a:lnTo>
                    <a:pt x="732" y="336"/>
                  </a:lnTo>
                  <a:lnTo>
                    <a:pt x="1025" y="1110"/>
                  </a:lnTo>
                  <a:lnTo>
                    <a:pt x="1004" y="1277"/>
                  </a:lnTo>
                  <a:lnTo>
                    <a:pt x="962" y="1361"/>
                  </a:lnTo>
                  <a:lnTo>
                    <a:pt x="1360" y="1821"/>
                  </a:lnTo>
                  <a:lnTo>
                    <a:pt x="1339" y="2030"/>
                  </a:lnTo>
                  <a:lnTo>
                    <a:pt x="1255" y="2114"/>
                  </a:lnTo>
                  <a:lnTo>
                    <a:pt x="1109" y="3202"/>
                  </a:lnTo>
                  <a:lnTo>
                    <a:pt x="1130" y="4039"/>
                  </a:lnTo>
                  <a:lnTo>
                    <a:pt x="167" y="5022"/>
                  </a:lnTo>
                  <a:lnTo>
                    <a:pt x="126" y="5085"/>
                  </a:lnTo>
                  <a:lnTo>
                    <a:pt x="0" y="5085"/>
                  </a:lnTo>
                  <a:lnTo>
                    <a:pt x="0" y="5169"/>
                  </a:lnTo>
                  <a:lnTo>
                    <a:pt x="21" y="5901"/>
                  </a:lnTo>
                  <a:lnTo>
                    <a:pt x="105" y="5922"/>
                  </a:lnTo>
                  <a:lnTo>
                    <a:pt x="272" y="6131"/>
                  </a:lnTo>
                  <a:lnTo>
                    <a:pt x="335" y="6278"/>
                  </a:lnTo>
                  <a:lnTo>
                    <a:pt x="628" y="6424"/>
                  </a:lnTo>
                  <a:lnTo>
                    <a:pt x="753" y="6529"/>
                  </a:lnTo>
                  <a:lnTo>
                    <a:pt x="795" y="6717"/>
                  </a:lnTo>
                  <a:lnTo>
                    <a:pt x="837" y="6759"/>
                  </a:lnTo>
                  <a:lnTo>
                    <a:pt x="858" y="6864"/>
                  </a:lnTo>
                  <a:lnTo>
                    <a:pt x="942" y="7031"/>
                  </a:lnTo>
                  <a:lnTo>
                    <a:pt x="942" y="7115"/>
                  </a:lnTo>
                  <a:lnTo>
                    <a:pt x="921" y="7157"/>
                  </a:lnTo>
                  <a:lnTo>
                    <a:pt x="900" y="7219"/>
                  </a:lnTo>
                  <a:lnTo>
                    <a:pt x="962" y="7282"/>
                  </a:lnTo>
                  <a:lnTo>
                    <a:pt x="921" y="7429"/>
                  </a:lnTo>
                  <a:lnTo>
                    <a:pt x="837" y="7491"/>
                  </a:lnTo>
                  <a:lnTo>
                    <a:pt x="858" y="7596"/>
                  </a:lnTo>
                  <a:lnTo>
                    <a:pt x="962" y="7763"/>
                  </a:lnTo>
                  <a:lnTo>
                    <a:pt x="1046" y="7805"/>
                  </a:lnTo>
                  <a:lnTo>
                    <a:pt x="1067" y="7910"/>
                  </a:lnTo>
                  <a:lnTo>
                    <a:pt x="1234" y="8056"/>
                  </a:lnTo>
                  <a:lnTo>
                    <a:pt x="1276" y="8077"/>
                  </a:lnTo>
                  <a:lnTo>
                    <a:pt x="1234" y="8119"/>
                  </a:lnTo>
                  <a:lnTo>
                    <a:pt x="1151" y="8098"/>
                  </a:lnTo>
                  <a:lnTo>
                    <a:pt x="1067" y="8077"/>
                  </a:lnTo>
                  <a:lnTo>
                    <a:pt x="942" y="8056"/>
                  </a:lnTo>
                  <a:lnTo>
                    <a:pt x="900" y="8077"/>
                  </a:lnTo>
                  <a:lnTo>
                    <a:pt x="795" y="8056"/>
                  </a:lnTo>
                  <a:lnTo>
                    <a:pt x="690" y="8077"/>
                  </a:lnTo>
                  <a:lnTo>
                    <a:pt x="628" y="8056"/>
                  </a:lnTo>
                  <a:lnTo>
                    <a:pt x="439" y="8056"/>
                  </a:lnTo>
                  <a:lnTo>
                    <a:pt x="439" y="8161"/>
                  </a:lnTo>
                  <a:lnTo>
                    <a:pt x="418" y="8203"/>
                  </a:lnTo>
                  <a:lnTo>
                    <a:pt x="418" y="8307"/>
                  </a:lnTo>
                  <a:lnTo>
                    <a:pt x="418" y="8370"/>
                  </a:lnTo>
                  <a:lnTo>
                    <a:pt x="502" y="8412"/>
                  </a:lnTo>
                  <a:lnTo>
                    <a:pt x="502" y="8496"/>
                  </a:lnTo>
                  <a:lnTo>
                    <a:pt x="607" y="8517"/>
                  </a:lnTo>
                  <a:lnTo>
                    <a:pt x="816" y="8705"/>
                  </a:lnTo>
                  <a:lnTo>
                    <a:pt x="1025" y="8914"/>
                  </a:lnTo>
                  <a:lnTo>
                    <a:pt x="1109" y="8998"/>
                  </a:lnTo>
                  <a:lnTo>
                    <a:pt x="1214" y="9144"/>
                  </a:lnTo>
                  <a:lnTo>
                    <a:pt x="1276" y="9312"/>
                  </a:lnTo>
                  <a:lnTo>
                    <a:pt x="1318" y="9416"/>
                  </a:lnTo>
                  <a:lnTo>
                    <a:pt x="1360" y="9458"/>
                  </a:lnTo>
                  <a:lnTo>
                    <a:pt x="1381" y="9584"/>
                  </a:lnTo>
                  <a:lnTo>
                    <a:pt x="1486" y="9584"/>
                  </a:lnTo>
                  <a:lnTo>
                    <a:pt x="1590" y="9563"/>
                  </a:lnTo>
                  <a:lnTo>
                    <a:pt x="1758" y="9563"/>
                  </a:lnTo>
                  <a:lnTo>
                    <a:pt x="1799" y="9437"/>
                  </a:lnTo>
                  <a:lnTo>
                    <a:pt x="1799" y="9312"/>
                  </a:lnTo>
                  <a:lnTo>
                    <a:pt x="1883" y="9249"/>
                  </a:lnTo>
                  <a:lnTo>
                    <a:pt x="1946" y="9312"/>
                  </a:lnTo>
                  <a:lnTo>
                    <a:pt x="1988" y="9437"/>
                  </a:lnTo>
                  <a:lnTo>
                    <a:pt x="2051" y="9479"/>
                  </a:lnTo>
                  <a:lnTo>
                    <a:pt x="2155" y="9458"/>
                  </a:lnTo>
                  <a:lnTo>
                    <a:pt x="2281" y="9354"/>
                  </a:lnTo>
                  <a:lnTo>
                    <a:pt x="2469" y="9312"/>
                  </a:lnTo>
                  <a:lnTo>
                    <a:pt x="2595" y="9207"/>
                  </a:lnTo>
                  <a:lnTo>
                    <a:pt x="2929" y="9123"/>
                  </a:lnTo>
                  <a:lnTo>
                    <a:pt x="3097" y="9123"/>
                  </a:lnTo>
                  <a:lnTo>
                    <a:pt x="3159" y="9019"/>
                  </a:lnTo>
                  <a:lnTo>
                    <a:pt x="3327" y="8914"/>
                  </a:lnTo>
                  <a:lnTo>
                    <a:pt x="3306" y="8831"/>
                  </a:lnTo>
                  <a:lnTo>
                    <a:pt x="3243" y="8831"/>
                  </a:lnTo>
                  <a:lnTo>
                    <a:pt x="3139" y="8726"/>
                  </a:lnTo>
                  <a:lnTo>
                    <a:pt x="3159" y="8621"/>
                  </a:lnTo>
                  <a:lnTo>
                    <a:pt x="3243" y="8579"/>
                  </a:lnTo>
                  <a:lnTo>
                    <a:pt x="3327" y="8600"/>
                  </a:lnTo>
                  <a:lnTo>
                    <a:pt x="3452" y="8579"/>
                  </a:lnTo>
                  <a:lnTo>
                    <a:pt x="3557" y="8621"/>
                  </a:lnTo>
                  <a:lnTo>
                    <a:pt x="3683" y="8642"/>
                  </a:lnTo>
                  <a:lnTo>
                    <a:pt x="3850" y="8621"/>
                  </a:lnTo>
                  <a:lnTo>
                    <a:pt x="4080" y="8600"/>
                  </a:lnTo>
                  <a:lnTo>
                    <a:pt x="4185" y="8517"/>
                  </a:lnTo>
                  <a:lnTo>
                    <a:pt x="4289" y="8475"/>
                  </a:lnTo>
                  <a:lnTo>
                    <a:pt x="4310" y="8370"/>
                  </a:lnTo>
                  <a:lnTo>
                    <a:pt x="4289" y="8286"/>
                  </a:lnTo>
                  <a:lnTo>
                    <a:pt x="4310" y="8182"/>
                  </a:lnTo>
                  <a:lnTo>
                    <a:pt x="4394" y="8119"/>
                  </a:lnTo>
                  <a:lnTo>
                    <a:pt x="4394" y="8056"/>
                  </a:lnTo>
                  <a:lnTo>
                    <a:pt x="4478" y="7952"/>
                  </a:lnTo>
                  <a:lnTo>
                    <a:pt x="4520" y="7973"/>
                  </a:lnTo>
                  <a:lnTo>
                    <a:pt x="4582" y="7973"/>
                  </a:lnTo>
                  <a:lnTo>
                    <a:pt x="4687" y="7805"/>
                  </a:lnTo>
                  <a:lnTo>
                    <a:pt x="4771" y="7784"/>
                  </a:lnTo>
                  <a:lnTo>
                    <a:pt x="4729" y="7701"/>
                  </a:lnTo>
                  <a:lnTo>
                    <a:pt x="4771" y="7638"/>
                  </a:lnTo>
                  <a:lnTo>
                    <a:pt x="4917" y="7554"/>
                  </a:lnTo>
                  <a:lnTo>
                    <a:pt x="5022" y="7470"/>
                  </a:lnTo>
                  <a:lnTo>
                    <a:pt x="5147" y="7470"/>
                  </a:lnTo>
                  <a:lnTo>
                    <a:pt x="5231" y="7533"/>
                  </a:lnTo>
                  <a:lnTo>
                    <a:pt x="5356" y="7450"/>
                  </a:lnTo>
                  <a:lnTo>
                    <a:pt x="5398" y="7387"/>
                  </a:lnTo>
                  <a:lnTo>
                    <a:pt x="5419" y="7366"/>
                  </a:lnTo>
                  <a:lnTo>
                    <a:pt x="5419" y="7282"/>
                  </a:lnTo>
                  <a:lnTo>
                    <a:pt x="5461" y="7219"/>
                  </a:lnTo>
                  <a:lnTo>
                    <a:pt x="5419" y="7136"/>
                  </a:lnTo>
                  <a:lnTo>
                    <a:pt x="5189" y="7052"/>
                  </a:lnTo>
                  <a:lnTo>
                    <a:pt x="5147" y="6947"/>
                  </a:lnTo>
                  <a:lnTo>
                    <a:pt x="5147" y="6822"/>
                  </a:lnTo>
                  <a:lnTo>
                    <a:pt x="5105" y="6717"/>
                  </a:lnTo>
                  <a:lnTo>
                    <a:pt x="5147" y="6634"/>
                  </a:lnTo>
                  <a:lnTo>
                    <a:pt x="5084" y="6592"/>
                  </a:lnTo>
                  <a:lnTo>
                    <a:pt x="5126" y="6529"/>
                  </a:lnTo>
                  <a:lnTo>
                    <a:pt x="5126" y="6445"/>
                  </a:lnTo>
                  <a:lnTo>
                    <a:pt x="5084" y="6424"/>
                  </a:lnTo>
                  <a:lnTo>
                    <a:pt x="4938" y="6529"/>
                  </a:lnTo>
                  <a:lnTo>
                    <a:pt x="4875" y="6445"/>
                  </a:lnTo>
                  <a:lnTo>
                    <a:pt x="4875" y="6320"/>
                  </a:lnTo>
                  <a:lnTo>
                    <a:pt x="5043" y="6131"/>
                  </a:lnTo>
                  <a:lnTo>
                    <a:pt x="5105" y="6027"/>
                  </a:lnTo>
                  <a:lnTo>
                    <a:pt x="5084" y="5922"/>
                  </a:lnTo>
                  <a:lnTo>
                    <a:pt x="4980" y="5880"/>
                  </a:lnTo>
                  <a:lnTo>
                    <a:pt x="5001" y="5797"/>
                  </a:lnTo>
                  <a:lnTo>
                    <a:pt x="5126" y="5713"/>
                  </a:lnTo>
                  <a:lnTo>
                    <a:pt x="5189" y="5587"/>
                  </a:lnTo>
                  <a:lnTo>
                    <a:pt x="5126" y="5545"/>
                  </a:lnTo>
                  <a:lnTo>
                    <a:pt x="5105" y="5441"/>
                  </a:lnTo>
                  <a:lnTo>
                    <a:pt x="5210" y="5357"/>
                  </a:lnTo>
                  <a:lnTo>
                    <a:pt x="5252" y="5357"/>
                  </a:lnTo>
                  <a:lnTo>
                    <a:pt x="5461" y="5085"/>
                  </a:lnTo>
                  <a:lnTo>
                    <a:pt x="5524" y="4960"/>
                  </a:lnTo>
                  <a:lnTo>
                    <a:pt x="5461" y="4876"/>
                  </a:lnTo>
                  <a:lnTo>
                    <a:pt x="5461" y="4750"/>
                  </a:lnTo>
                  <a:lnTo>
                    <a:pt x="5566" y="4667"/>
                  </a:lnTo>
                  <a:lnTo>
                    <a:pt x="5712" y="4667"/>
                  </a:lnTo>
                  <a:lnTo>
                    <a:pt x="5817" y="4729"/>
                  </a:lnTo>
                  <a:lnTo>
                    <a:pt x="5921" y="4646"/>
                  </a:lnTo>
                  <a:lnTo>
                    <a:pt x="6026" y="4625"/>
                  </a:lnTo>
                  <a:lnTo>
                    <a:pt x="5963" y="2344"/>
                  </a:lnTo>
                  <a:lnTo>
                    <a:pt x="1318"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5" name="Google Shape;9365;p65"/>
            <p:cNvSpPr/>
            <p:nvPr/>
          </p:nvSpPr>
          <p:spPr>
            <a:xfrm>
              <a:off x="3829555" y="3057778"/>
              <a:ext cx="2251" cy="1194"/>
            </a:xfrm>
            <a:custGeom>
              <a:avLst/>
              <a:gdLst/>
              <a:ahLst/>
              <a:cxnLst/>
              <a:rect l="l" t="t" r="r" b="b"/>
              <a:pathLst>
                <a:path w="189" h="105" extrusionOk="0">
                  <a:moveTo>
                    <a:pt x="189" y="0"/>
                  </a:moveTo>
                  <a:lnTo>
                    <a:pt x="1" y="42"/>
                  </a:lnTo>
                  <a:lnTo>
                    <a:pt x="63" y="105"/>
                  </a:lnTo>
                  <a:lnTo>
                    <a:pt x="168" y="84"/>
                  </a:lnTo>
                  <a:lnTo>
                    <a:pt x="189"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6" name="Google Shape;9366;p65"/>
            <p:cNvSpPr/>
            <p:nvPr/>
          </p:nvSpPr>
          <p:spPr>
            <a:xfrm>
              <a:off x="3749584" y="2988770"/>
              <a:ext cx="104905" cy="77822"/>
            </a:xfrm>
            <a:custGeom>
              <a:avLst/>
              <a:gdLst/>
              <a:ahLst/>
              <a:cxnLst/>
              <a:rect l="l" t="t" r="r" b="b"/>
              <a:pathLst>
                <a:path w="8810" h="6843" extrusionOk="0">
                  <a:moveTo>
                    <a:pt x="6507" y="0"/>
                  </a:moveTo>
                  <a:lnTo>
                    <a:pt x="3913" y="1590"/>
                  </a:lnTo>
                  <a:lnTo>
                    <a:pt x="3181" y="2239"/>
                  </a:lnTo>
                  <a:lnTo>
                    <a:pt x="2323" y="2448"/>
                  </a:lnTo>
                  <a:lnTo>
                    <a:pt x="2302" y="3578"/>
                  </a:lnTo>
                  <a:lnTo>
                    <a:pt x="2239" y="4080"/>
                  </a:lnTo>
                  <a:lnTo>
                    <a:pt x="2176" y="4164"/>
                  </a:lnTo>
                  <a:lnTo>
                    <a:pt x="2134" y="4331"/>
                  </a:lnTo>
                  <a:lnTo>
                    <a:pt x="2093" y="4478"/>
                  </a:lnTo>
                  <a:lnTo>
                    <a:pt x="1800" y="4624"/>
                  </a:lnTo>
                  <a:lnTo>
                    <a:pt x="1653" y="4729"/>
                  </a:lnTo>
                  <a:lnTo>
                    <a:pt x="1465" y="4729"/>
                  </a:lnTo>
                  <a:lnTo>
                    <a:pt x="1297" y="4834"/>
                  </a:lnTo>
                  <a:lnTo>
                    <a:pt x="942" y="4834"/>
                  </a:lnTo>
                  <a:lnTo>
                    <a:pt x="774" y="4917"/>
                  </a:lnTo>
                  <a:lnTo>
                    <a:pt x="649" y="4917"/>
                  </a:lnTo>
                  <a:lnTo>
                    <a:pt x="251" y="4938"/>
                  </a:lnTo>
                  <a:lnTo>
                    <a:pt x="126" y="4917"/>
                  </a:lnTo>
                  <a:lnTo>
                    <a:pt x="84" y="5001"/>
                  </a:lnTo>
                  <a:lnTo>
                    <a:pt x="84" y="5147"/>
                  </a:lnTo>
                  <a:lnTo>
                    <a:pt x="0" y="5252"/>
                  </a:lnTo>
                  <a:lnTo>
                    <a:pt x="0" y="5440"/>
                  </a:lnTo>
                  <a:lnTo>
                    <a:pt x="544" y="5796"/>
                  </a:lnTo>
                  <a:lnTo>
                    <a:pt x="544" y="6047"/>
                  </a:lnTo>
                  <a:lnTo>
                    <a:pt x="753" y="6173"/>
                  </a:lnTo>
                  <a:lnTo>
                    <a:pt x="984" y="6047"/>
                  </a:lnTo>
                  <a:lnTo>
                    <a:pt x="1067" y="6089"/>
                  </a:lnTo>
                  <a:lnTo>
                    <a:pt x="1067" y="6152"/>
                  </a:lnTo>
                  <a:lnTo>
                    <a:pt x="1130" y="6194"/>
                  </a:lnTo>
                  <a:lnTo>
                    <a:pt x="1130" y="6298"/>
                  </a:lnTo>
                  <a:lnTo>
                    <a:pt x="1067" y="6403"/>
                  </a:lnTo>
                  <a:lnTo>
                    <a:pt x="1193" y="6570"/>
                  </a:lnTo>
                  <a:lnTo>
                    <a:pt x="1297" y="6570"/>
                  </a:lnTo>
                  <a:lnTo>
                    <a:pt x="1402" y="6508"/>
                  </a:lnTo>
                  <a:lnTo>
                    <a:pt x="1381" y="6466"/>
                  </a:lnTo>
                  <a:lnTo>
                    <a:pt x="1444" y="6361"/>
                  </a:lnTo>
                  <a:lnTo>
                    <a:pt x="1611" y="6508"/>
                  </a:lnTo>
                  <a:lnTo>
                    <a:pt x="1716" y="6633"/>
                  </a:lnTo>
                  <a:lnTo>
                    <a:pt x="1862" y="6675"/>
                  </a:lnTo>
                  <a:lnTo>
                    <a:pt x="1988" y="6842"/>
                  </a:lnTo>
                  <a:lnTo>
                    <a:pt x="2072" y="6780"/>
                  </a:lnTo>
                  <a:lnTo>
                    <a:pt x="2072" y="6717"/>
                  </a:lnTo>
                  <a:lnTo>
                    <a:pt x="2009" y="6696"/>
                  </a:lnTo>
                  <a:lnTo>
                    <a:pt x="1925" y="6528"/>
                  </a:lnTo>
                  <a:lnTo>
                    <a:pt x="1967" y="6487"/>
                  </a:lnTo>
                  <a:lnTo>
                    <a:pt x="1967" y="6403"/>
                  </a:lnTo>
                  <a:lnTo>
                    <a:pt x="2072" y="6298"/>
                  </a:lnTo>
                  <a:lnTo>
                    <a:pt x="2176" y="6298"/>
                  </a:lnTo>
                  <a:lnTo>
                    <a:pt x="2176" y="6215"/>
                  </a:lnTo>
                  <a:lnTo>
                    <a:pt x="2113" y="6173"/>
                  </a:lnTo>
                  <a:lnTo>
                    <a:pt x="2093" y="6068"/>
                  </a:lnTo>
                  <a:lnTo>
                    <a:pt x="2113" y="6005"/>
                  </a:lnTo>
                  <a:lnTo>
                    <a:pt x="2134" y="5984"/>
                  </a:lnTo>
                  <a:lnTo>
                    <a:pt x="2113" y="5943"/>
                  </a:lnTo>
                  <a:lnTo>
                    <a:pt x="2113" y="5880"/>
                  </a:lnTo>
                  <a:lnTo>
                    <a:pt x="2239" y="5775"/>
                  </a:lnTo>
                  <a:lnTo>
                    <a:pt x="2323" y="5754"/>
                  </a:lnTo>
                  <a:lnTo>
                    <a:pt x="2385" y="5733"/>
                  </a:lnTo>
                  <a:lnTo>
                    <a:pt x="2490" y="5692"/>
                  </a:lnTo>
                  <a:lnTo>
                    <a:pt x="2804" y="5692"/>
                  </a:lnTo>
                  <a:lnTo>
                    <a:pt x="2846" y="5650"/>
                  </a:lnTo>
                  <a:lnTo>
                    <a:pt x="2930" y="5650"/>
                  </a:lnTo>
                  <a:lnTo>
                    <a:pt x="3013" y="5671"/>
                  </a:lnTo>
                  <a:lnTo>
                    <a:pt x="3160" y="5692"/>
                  </a:lnTo>
                  <a:lnTo>
                    <a:pt x="3243" y="5733"/>
                  </a:lnTo>
                  <a:lnTo>
                    <a:pt x="3327" y="5754"/>
                  </a:lnTo>
                  <a:lnTo>
                    <a:pt x="3494" y="5796"/>
                  </a:lnTo>
                  <a:lnTo>
                    <a:pt x="3557" y="5880"/>
                  </a:lnTo>
                  <a:lnTo>
                    <a:pt x="3683" y="6068"/>
                  </a:lnTo>
                  <a:lnTo>
                    <a:pt x="3787" y="6152"/>
                  </a:lnTo>
                  <a:lnTo>
                    <a:pt x="3850" y="6110"/>
                  </a:lnTo>
                  <a:lnTo>
                    <a:pt x="3913" y="6047"/>
                  </a:lnTo>
                  <a:lnTo>
                    <a:pt x="3997" y="6005"/>
                  </a:lnTo>
                  <a:lnTo>
                    <a:pt x="4080" y="5984"/>
                  </a:lnTo>
                  <a:lnTo>
                    <a:pt x="4227" y="5964"/>
                  </a:lnTo>
                  <a:lnTo>
                    <a:pt x="4269" y="5943"/>
                  </a:lnTo>
                  <a:lnTo>
                    <a:pt x="4373" y="5943"/>
                  </a:lnTo>
                  <a:lnTo>
                    <a:pt x="4478" y="6005"/>
                  </a:lnTo>
                  <a:lnTo>
                    <a:pt x="4478" y="6068"/>
                  </a:lnTo>
                  <a:lnTo>
                    <a:pt x="4582" y="6089"/>
                  </a:lnTo>
                  <a:lnTo>
                    <a:pt x="4750" y="6194"/>
                  </a:lnTo>
                  <a:lnTo>
                    <a:pt x="4896" y="6215"/>
                  </a:lnTo>
                  <a:lnTo>
                    <a:pt x="5126" y="6298"/>
                  </a:lnTo>
                  <a:lnTo>
                    <a:pt x="5231" y="6319"/>
                  </a:lnTo>
                  <a:lnTo>
                    <a:pt x="5357" y="6256"/>
                  </a:lnTo>
                  <a:lnTo>
                    <a:pt x="5524" y="6047"/>
                  </a:lnTo>
                  <a:lnTo>
                    <a:pt x="5629" y="5984"/>
                  </a:lnTo>
                  <a:lnTo>
                    <a:pt x="5943" y="6005"/>
                  </a:lnTo>
                  <a:lnTo>
                    <a:pt x="6068" y="5964"/>
                  </a:lnTo>
                  <a:lnTo>
                    <a:pt x="6319" y="5984"/>
                  </a:lnTo>
                  <a:lnTo>
                    <a:pt x="6507" y="6068"/>
                  </a:lnTo>
                  <a:lnTo>
                    <a:pt x="6675" y="6089"/>
                  </a:lnTo>
                  <a:lnTo>
                    <a:pt x="6717" y="6110"/>
                  </a:lnTo>
                  <a:lnTo>
                    <a:pt x="6905" y="6068"/>
                  </a:lnTo>
                  <a:lnTo>
                    <a:pt x="6926" y="6047"/>
                  </a:lnTo>
                  <a:lnTo>
                    <a:pt x="7031" y="5984"/>
                  </a:lnTo>
                  <a:lnTo>
                    <a:pt x="7093" y="5943"/>
                  </a:lnTo>
                  <a:lnTo>
                    <a:pt x="7156" y="5901"/>
                  </a:lnTo>
                  <a:lnTo>
                    <a:pt x="7240" y="5943"/>
                  </a:lnTo>
                  <a:lnTo>
                    <a:pt x="7303" y="5901"/>
                  </a:lnTo>
                  <a:lnTo>
                    <a:pt x="7323" y="5838"/>
                  </a:lnTo>
                  <a:lnTo>
                    <a:pt x="7365" y="5733"/>
                  </a:lnTo>
                  <a:lnTo>
                    <a:pt x="7470" y="5775"/>
                  </a:lnTo>
                  <a:lnTo>
                    <a:pt x="7470" y="5775"/>
                  </a:lnTo>
                  <a:lnTo>
                    <a:pt x="7449" y="5043"/>
                  </a:lnTo>
                  <a:lnTo>
                    <a:pt x="7449" y="4959"/>
                  </a:lnTo>
                  <a:lnTo>
                    <a:pt x="7575" y="4959"/>
                  </a:lnTo>
                  <a:lnTo>
                    <a:pt x="7616" y="4896"/>
                  </a:lnTo>
                  <a:lnTo>
                    <a:pt x="8579" y="3913"/>
                  </a:lnTo>
                  <a:lnTo>
                    <a:pt x="8558" y="3076"/>
                  </a:lnTo>
                  <a:lnTo>
                    <a:pt x="8704" y="1988"/>
                  </a:lnTo>
                  <a:lnTo>
                    <a:pt x="8788" y="1904"/>
                  </a:lnTo>
                  <a:lnTo>
                    <a:pt x="8809" y="1695"/>
                  </a:lnTo>
                  <a:lnTo>
                    <a:pt x="8411" y="1235"/>
                  </a:lnTo>
                  <a:lnTo>
                    <a:pt x="8453" y="1151"/>
                  </a:lnTo>
                  <a:lnTo>
                    <a:pt x="8474" y="984"/>
                  </a:lnTo>
                  <a:lnTo>
                    <a:pt x="8181" y="210"/>
                  </a:lnTo>
                  <a:lnTo>
                    <a:pt x="8139" y="126"/>
                  </a:lnTo>
                  <a:lnTo>
                    <a:pt x="7616" y="335"/>
                  </a:lnTo>
                  <a:lnTo>
                    <a:pt x="7512" y="230"/>
                  </a:lnTo>
                  <a:lnTo>
                    <a:pt x="650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367" name="Google Shape;9367;p65"/>
            <p:cNvSpPr/>
            <p:nvPr/>
          </p:nvSpPr>
          <p:spPr>
            <a:xfrm>
              <a:off x="3767267" y="3053013"/>
              <a:ext cx="78744" cy="64493"/>
            </a:xfrm>
            <a:custGeom>
              <a:avLst/>
              <a:gdLst/>
              <a:ahLst/>
              <a:cxnLst/>
              <a:rect l="l" t="t" r="r" b="b"/>
              <a:pathLst>
                <a:path w="6613" h="5671" extrusionOk="0">
                  <a:moveTo>
                    <a:pt x="1361" y="1"/>
                  </a:moveTo>
                  <a:lnTo>
                    <a:pt x="1319" y="43"/>
                  </a:lnTo>
                  <a:lnTo>
                    <a:pt x="1005" y="43"/>
                  </a:lnTo>
                  <a:lnTo>
                    <a:pt x="900" y="84"/>
                  </a:lnTo>
                  <a:lnTo>
                    <a:pt x="838" y="105"/>
                  </a:lnTo>
                  <a:lnTo>
                    <a:pt x="754" y="126"/>
                  </a:lnTo>
                  <a:lnTo>
                    <a:pt x="628" y="231"/>
                  </a:lnTo>
                  <a:lnTo>
                    <a:pt x="628" y="294"/>
                  </a:lnTo>
                  <a:lnTo>
                    <a:pt x="649" y="335"/>
                  </a:lnTo>
                  <a:lnTo>
                    <a:pt x="628" y="356"/>
                  </a:lnTo>
                  <a:lnTo>
                    <a:pt x="608" y="419"/>
                  </a:lnTo>
                  <a:lnTo>
                    <a:pt x="628" y="524"/>
                  </a:lnTo>
                  <a:lnTo>
                    <a:pt x="691" y="566"/>
                  </a:lnTo>
                  <a:lnTo>
                    <a:pt x="691" y="649"/>
                  </a:lnTo>
                  <a:lnTo>
                    <a:pt x="587" y="649"/>
                  </a:lnTo>
                  <a:lnTo>
                    <a:pt x="482" y="754"/>
                  </a:lnTo>
                  <a:lnTo>
                    <a:pt x="482" y="838"/>
                  </a:lnTo>
                  <a:lnTo>
                    <a:pt x="440" y="879"/>
                  </a:lnTo>
                  <a:lnTo>
                    <a:pt x="524" y="1047"/>
                  </a:lnTo>
                  <a:lnTo>
                    <a:pt x="587" y="1068"/>
                  </a:lnTo>
                  <a:lnTo>
                    <a:pt x="587" y="1131"/>
                  </a:lnTo>
                  <a:lnTo>
                    <a:pt x="503" y="1193"/>
                  </a:lnTo>
                  <a:lnTo>
                    <a:pt x="482" y="1193"/>
                  </a:lnTo>
                  <a:lnTo>
                    <a:pt x="440" y="1340"/>
                  </a:lnTo>
                  <a:lnTo>
                    <a:pt x="482" y="1403"/>
                  </a:lnTo>
                  <a:lnTo>
                    <a:pt x="628" y="1549"/>
                  </a:lnTo>
                  <a:lnTo>
                    <a:pt x="649" y="1675"/>
                  </a:lnTo>
                  <a:lnTo>
                    <a:pt x="712" y="1884"/>
                  </a:lnTo>
                  <a:lnTo>
                    <a:pt x="691" y="1967"/>
                  </a:lnTo>
                  <a:lnTo>
                    <a:pt x="545" y="1967"/>
                  </a:lnTo>
                  <a:lnTo>
                    <a:pt x="503" y="2030"/>
                  </a:lnTo>
                  <a:lnTo>
                    <a:pt x="503" y="2093"/>
                  </a:lnTo>
                  <a:lnTo>
                    <a:pt x="628" y="2219"/>
                  </a:lnTo>
                  <a:lnTo>
                    <a:pt x="608" y="2281"/>
                  </a:lnTo>
                  <a:lnTo>
                    <a:pt x="524" y="2281"/>
                  </a:lnTo>
                  <a:lnTo>
                    <a:pt x="440" y="2323"/>
                  </a:lnTo>
                  <a:lnTo>
                    <a:pt x="398" y="2428"/>
                  </a:lnTo>
                  <a:lnTo>
                    <a:pt x="315" y="2553"/>
                  </a:lnTo>
                  <a:lnTo>
                    <a:pt x="273" y="2658"/>
                  </a:lnTo>
                  <a:lnTo>
                    <a:pt x="210" y="2721"/>
                  </a:lnTo>
                  <a:lnTo>
                    <a:pt x="168" y="2721"/>
                  </a:lnTo>
                  <a:lnTo>
                    <a:pt x="64" y="2763"/>
                  </a:lnTo>
                  <a:lnTo>
                    <a:pt x="22" y="2825"/>
                  </a:lnTo>
                  <a:lnTo>
                    <a:pt x="22" y="2930"/>
                  </a:lnTo>
                  <a:lnTo>
                    <a:pt x="1" y="3014"/>
                  </a:lnTo>
                  <a:lnTo>
                    <a:pt x="1" y="3139"/>
                  </a:lnTo>
                  <a:lnTo>
                    <a:pt x="1" y="3181"/>
                  </a:lnTo>
                  <a:lnTo>
                    <a:pt x="22" y="3265"/>
                  </a:lnTo>
                  <a:lnTo>
                    <a:pt x="1" y="3328"/>
                  </a:lnTo>
                  <a:lnTo>
                    <a:pt x="22" y="3369"/>
                  </a:lnTo>
                  <a:lnTo>
                    <a:pt x="22" y="3432"/>
                  </a:lnTo>
                  <a:lnTo>
                    <a:pt x="22" y="3537"/>
                  </a:lnTo>
                  <a:lnTo>
                    <a:pt x="64" y="3767"/>
                  </a:lnTo>
                  <a:lnTo>
                    <a:pt x="22" y="3851"/>
                  </a:lnTo>
                  <a:lnTo>
                    <a:pt x="64" y="3955"/>
                  </a:lnTo>
                  <a:lnTo>
                    <a:pt x="22" y="4227"/>
                  </a:lnTo>
                  <a:lnTo>
                    <a:pt x="64" y="4332"/>
                  </a:lnTo>
                  <a:lnTo>
                    <a:pt x="294" y="4395"/>
                  </a:lnTo>
                  <a:lnTo>
                    <a:pt x="482" y="4311"/>
                  </a:lnTo>
                  <a:lnTo>
                    <a:pt x="900" y="4541"/>
                  </a:lnTo>
                  <a:lnTo>
                    <a:pt x="1131" y="4750"/>
                  </a:lnTo>
                  <a:lnTo>
                    <a:pt x="1256" y="5043"/>
                  </a:lnTo>
                  <a:lnTo>
                    <a:pt x="1256" y="5232"/>
                  </a:lnTo>
                  <a:lnTo>
                    <a:pt x="1340" y="5273"/>
                  </a:lnTo>
                  <a:lnTo>
                    <a:pt x="1424" y="5462"/>
                  </a:lnTo>
                  <a:lnTo>
                    <a:pt x="1549" y="5587"/>
                  </a:lnTo>
                  <a:lnTo>
                    <a:pt x="1758" y="5671"/>
                  </a:lnTo>
                  <a:lnTo>
                    <a:pt x="2323" y="5629"/>
                  </a:lnTo>
                  <a:lnTo>
                    <a:pt x="2428" y="5566"/>
                  </a:lnTo>
                  <a:lnTo>
                    <a:pt x="2512" y="5587"/>
                  </a:lnTo>
                  <a:lnTo>
                    <a:pt x="2784" y="5483"/>
                  </a:lnTo>
                  <a:lnTo>
                    <a:pt x="2888" y="5545"/>
                  </a:lnTo>
                  <a:lnTo>
                    <a:pt x="3014" y="5524"/>
                  </a:lnTo>
                  <a:lnTo>
                    <a:pt x="3056" y="5357"/>
                  </a:lnTo>
                  <a:lnTo>
                    <a:pt x="3160" y="5462"/>
                  </a:lnTo>
                  <a:lnTo>
                    <a:pt x="3223" y="5441"/>
                  </a:lnTo>
                  <a:lnTo>
                    <a:pt x="3223" y="5357"/>
                  </a:lnTo>
                  <a:lnTo>
                    <a:pt x="3369" y="5211"/>
                  </a:lnTo>
                  <a:lnTo>
                    <a:pt x="3432" y="5043"/>
                  </a:lnTo>
                  <a:lnTo>
                    <a:pt x="3432" y="4918"/>
                  </a:lnTo>
                  <a:lnTo>
                    <a:pt x="3411" y="4792"/>
                  </a:lnTo>
                  <a:lnTo>
                    <a:pt x="3474" y="4729"/>
                  </a:lnTo>
                  <a:lnTo>
                    <a:pt x="3474" y="4646"/>
                  </a:lnTo>
                  <a:lnTo>
                    <a:pt x="3558" y="4583"/>
                  </a:lnTo>
                  <a:lnTo>
                    <a:pt x="3662" y="4499"/>
                  </a:lnTo>
                  <a:lnTo>
                    <a:pt x="3725" y="4436"/>
                  </a:lnTo>
                  <a:lnTo>
                    <a:pt x="3893" y="4311"/>
                  </a:lnTo>
                  <a:lnTo>
                    <a:pt x="3872" y="4206"/>
                  </a:lnTo>
                  <a:lnTo>
                    <a:pt x="3893" y="4123"/>
                  </a:lnTo>
                  <a:lnTo>
                    <a:pt x="4039" y="4123"/>
                  </a:lnTo>
                  <a:lnTo>
                    <a:pt x="4081" y="4060"/>
                  </a:lnTo>
                  <a:lnTo>
                    <a:pt x="4102" y="4081"/>
                  </a:lnTo>
                  <a:lnTo>
                    <a:pt x="4269" y="4123"/>
                  </a:lnTo>
                  <a:lnTo>
                    <a:pt x="4353" y="4123"/>
                  </a:lnTo>
                  <a:lnTo>
                    <a:pt x="4458" y="4185"/>
                  </a:lnTo>
                  <a:lnTo>
                    <a:pt x="4499" y="4311"/>
                  </a:lnTo>
                  <a:lnTo>
                    <a:pt x="4604" y="4374"/>
                  </a:lnTo>
                  <a:lnTo>
                    <a:pt x="4688" y="4395"/>
                  </a:lnTo>
                  <a:lnTo>
                    <a:pt x="4792" y="4332"/>
                  </a:lnTo>
                  <a:lnTo>
                    <a:pt x="4876" y="4206"/>
                  </a:lnTo>
                  <a:lnTo>
                    <a:pt x="4876" y="4164"/>
                  </a:lnTo>
                  <a:lnTo>
                    <a:pt x="4918" y="4081"/>
                  </a:lnTo>
                  <a:lnTo>
                    <a:pt x="5002" y="4060"/>
                  </a:lnTo>
                  <a:lnTo>
                    <a:pt x="5085" y="3955"/>
                  </a:lnTo>
                  <a:lnTo>
                    <a:pt x="5085" y="3872"/>
                  </a:lnTo>
                  <a:lnTo>
                    <a:pt x="5106" y="3746"/>
                  </a:lnTo>
                  <a:lnTo>
                    <a:pt x="5294" y="3558"/>
                  </a:lnTo>
                  <a:lnTo>
                    <a:pt x="5315" y="3453"/>
                  </a:lnTo>
                  <a:lnTo>
                    <a:pt x="5294" y="3369"/>
                  </a:lnTo>
                  <a:lnTo>
                    <a:pt x="5336" y="3286"/>
                  </a:lnTo>
                  <a:lnTo>
                    <a:pt x="5504" y="3139"/>
                  </a:lnTo>
                  <a:lnTo>
                    <a:pt x="5608" y="3056"/>
                  </a:lnTo>
                  <a:lnTo>
                    <a:pt x="5629" y="2930"/>
                  </a:lnTo>
                  <a:lnTo>
                    <a:pt x="5650" y="2846"/>
                  </a:lnTo>
                  <a:lnTo>
                    <a:pt x="5629" y="2658"/>
                  </a:lnTo>
                  <a:lnTo>
                    <a:pt x="5734" y="2595"/>
                  </a:lnTo>
                  <a:lnTo>
                    <a:pt x="5880" y="2553"/>
                  </a:lnTo>
                  <a:lnTo>
                    <a:pt x="5964" y="2428"/>
                  </a:lnTo>
                  <a:lnTo>
                    <a:pt x="5985" y="2302"/>
                  </a:lnTo>
                  <a:lnTo>
                    <a:pt x="5985" y="2135"/>
                  </a:lnTo>
                  <a:lnTo>
                    <a:pt x="5985" y="2030"/>
                  </a:lnTo>
                  <a:lnTo>
                    <a:pt x="6048" y="1926"/>
                  </a:lnTo>
                  <a:lnTo>
                    <a:pt x="6152" y="1758"/>
                  </a:lnTo>
                  <a:lnTo>
                    <a:pt x="6194" y="1695"/>
                  </a:lnTo>
                  <a:lnTo>
                    <a:pt x="6236" y="1654"/>
                  </a:lnTo>
                  <a:lnTo>
                    <a:pt x="6341" y="1570"/>
                  </a:lnTo>
                  <a:lnTo>
                    <a:pt x="6382" y="1570"/>
                  </a:lnTo>
                  <a:lnTo>
                    <a:pt x="6466" y="1465"/>
                  </a:lnTo>
                  <a:lnTo>
                    <a:pt x="6592" y="1403"/>
                  </a:lnTo>
                  <a:lnTo>
                    <a:pt x="6613" y="1340"/>
                  </a:lnTo>
                  <a:lnTo>
                    <a:pt x="6571" y="1193"/>
                  </a:lnTo>
                  <a:lnTo>
                    <a:pt x="6571" y="1131"/>
                  </a:lnTo>
                  <a:lnTo>
                    <a:pt x="6550" y="1047"/>
                  </a:lnTo>
                  <a:lnTo>
                    <a:pt x="6445" y="984"/>
                  </a:lnTo>
                  <a:lnTo>
                    <a:pt x="6382" y="921"/>
                  </a:lnTo>
                  <a:lnTo>
                    <a:pt x="6382" y="733"/>
                  </a:lnTo>
                  <a:lnTo>
                    <a:pt x="6362" y="628"/>
                  </a:lnTo>
                  <a:lnTo>
                    <a:pt x="6299" y="503"/>
                  </a:lnTo>
                  <a:lnTo>
                    <a:pt x="6236" y="356"/>
                  </a:lnTo>
                  <a:lnTo>
                    <a:pt x="6069" y="147"/>
                  </a:lnTo>
                  <a:lnTo>
                    <a:pt x="5985" y="126"/>
                  </a:lnTo>
                  <a:lnTo>
                    <a:pt x="5880" y="84"/>
                  </a:lnTo>
                  <a:lnTo>
                    <a:pt x="5838" y="189"/>
                  </a:lnTo>
                  <a:lnTo>
                    <a:pt x="5818" y="252"/>
                  </a:lnTo>
                  <a:lnTo>
                    <a:pt x="5755" y="294"/>
                  </a:lnTo>
                  <a:lnTo>
                    <a:pt x="5671" y="252"/>
                  </a:lnTo>
                  <a:lnTo>
                    <a:pt x="5608" y="294"/>
                  </a:lnTo>
                  <a:lnTo>
                    <a:pt x="5546" y="335"/>
                  </a:lnTo>
                  <a:lnTo>
                    <a:pt x="5441" y="398"/>
                  </a:lnTo>
                  <a:lnTo>
                    <a:pt x="5399" y="503"/>
                  </a:lnTo>
                  <a:lnTo>
                    <a:pt x="5294" y="524"/>
                  </a:lnTo>
                  <a:lnTo>
                    <a:pt x="5232" y="461"/>
                  </a:lnTo>
                  <a:lnTo>
                    <a:pt x="5190" y="440"/>
                  </a:lnTo>
                  <a:lnTo>
                    <a:pt x="5022" y="419"/>
                  </a:lnTo>
                  <a:lnTo>
                    <a:pt x="4834" y="335"/>
                  </a:lnTo>
                  <a:lnTo>
                    <a:pt x="4583" y="315"/>
                  </a:lnTo>
                  <a:lnTo>
                    <a:pt x="4458" y="356"/>
                  </a:lnTo>
                  <a:lnTo>
                    <a:pt x="4144" y="335"/>
                  </a:lnTo>
                  <a:lnTo>
                    <a:pt x="4039" y="398"/>
                  </a:lnTo>
                  <a:lnTo>
                    <a:pt x="3872" y="607"/>
                  </a:lnTo>
                  <a:lnTo>
                    <a:pt x="3746" y="670"/>
                  </a:lnTo>
                  <a:lnTo>
                    <a:pt x="3641" y="649"/>
                  </a:lnTo>
                  <a:lnTo>
                    <a:pt x="3411" y="566"/>
                  </a:lnTo>
                  <a:lnTo>
                    <a:pt x="3265" y="545"/>
                  </a:lnTo>
                  <a:lnTo>
                    <a:pt x="3097" y="440"/>
                  </a:lnTo>
                  <a:lnTo>
                    <a:pt x="2993" y="419"/>
                  </a:lnTo>
                  <a:lnTo>
                    <a:pt x="2993" y="356"/>
                  </a:lnTo>
                  <a:lnTo>
                    <a:pt x="2888" y="294"/>
                  </a:lnTo>
                  <a:lnTo>
                    <a:pt x="2784" y="294"/>
                  </a:lnTo>
                  <a:lnTo>
                    <a:pt x="2742" y="315"/>
                  </a:lnTo>
                  <a:lnTo>
                    <a:pt x="2595" y="335"/>
                  </a:lnTo>
                  <a:lnTo>
                    <a:pt x="2512" y="356"/>
                  </a:lnTo>
                  <a:lnTo>
                    <a:pt x="2428" y="398"/>
                  </a:lnTo>
                  <a:lnTo>
                    <a:pt x="2365" y="461"/>
                  </a:lnTo>
                  <a:lnTo>
                    <a:pt x="2302" y="503"/>
                  </a:lnTo>
                  <a:lnTo>
                    <a:pt x="2198" y="419"/>
                  </a:lnTo>
                  <a:lnTo>
                    <a:pt x="2072" y="231"/>
                  </a:lnTo>
                  <a:lnTo>
                    <a:pt x="2009" y="147"/>
                  </a:lnTo>
                  <a:lnTo>
                    <a:pt x="1842" y="105"/>
                  </a:lnTo>
                  <a:lnTo>
                    <a:pt x="1758" y="84"/>
                  </a:lnTo>
                  <a:lnTo>
                    <a:pt x="1675" y="43"/>
                  </a:lnTo>
                  <a:lnTo>
                    <a:pt x="1528" y="22"/>
                  </a:lnTo>
                  <a:lnTo>
                    <a:pt x="144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8" name="Google Shape;9368;p65"/>
            <p:cNvSpPr/>
            <p:nvPr/>
          </p:nvSpPr>
          <p:spPr>
            <a:xfrm>
              <a:off x="3805645" y="3058722"/>
              <a:ext cx="52322" cy="74968"/>
            </a:xfrm>
            <a:custGeom>
              <a:avLst/>
              <a:gdLst/>
              <a:ahLst/>
              <a:cxnLst/>
              <a:rect l="l" t="t" r="r" b="b"/>
              <a:pathLst>
                <a:path w="4394" h="6592" extrusionOk="0">
                  <a:moveTo>
                    <a:pt x="3076" y="1"/>
                  </a:moveTo>
                  <a:lnTo>
                    <a:pt x="3139" y="126"/>
                  </a:lnTo>
                  <a:lnTo>
                    <a:pt x="3159" y="231"/>
                  </a:lnTo>
                  <a:lnTo>
                    <a:pt x="3159" y="419"/>
                  </a:lnTo>
                  <a:lnTo>
                    <a:pt x="3222" y="482"/>
                  </a:lnTo>
                  <a:lnTo>
                    <a:pt x="3327" y="545"/>
                  </a:lnTo>
                  <a:lnTo>
                    <a:pt x="3348" y="629"/>
                  </a:lnTo>
                  <a:lnTo>
                    <a:pt x="3348" y="691"/>
                  </a:lnTo>
                  <a:lnTo>
                    <a:pt x="3390" y="838"/>
                  </a:lnTo>
                  <a:lnTo>
                    <a:pt x="3369" y="901"/>
                  </a:lnTo>
                  <a:lnTo>
                    <a:pt x="3243" y="963"/>
                  </a:lnTo>
                  <a:lnTo>
                    <a:pt x="3159" y="1068"/>
                  </a:lnTo>
                  <a:lnTo>
                    <a:pt x="3118" y="1068"/>
                  </a:lnTo>
                  <a:lnTo>
                    <a:pt x="3013" y="1152"/>
                  </a:lnTo>
                  <a:lnTo>
                    <a:pt x="2971" y="1193"/>
                  </a:lnTo>
                  <a:lnTo>
                    <a:pt x="2929" y="1256"/>
                  </a:lnTo>
                  <a:lnTo>
                    <a:pt x="2825" y="1424"/>
                  </a:lnTo>
                  <a:lnTo>
                    <a:pt x="2762" y="1528"/>
                  </a:lnTo>
                  <a:lnTo>
                    <a:pt x="2762" y="1633"/>
                  </a:lnTo>
                  <a:lnTo>
                    <a:pt x="2762" y="1800"/>
                  </a:lnTo>
                  <a:lnTo>
                    <a:pt x="2741" y="1926"/>
                  </a:lnTo>
                  <a:lnTo>
                    <a:pt x="2657" y="2051"/>
                  </a:lnTo>
                  <a:lnTo>
                    <a:pt x="2511" y="2093"/>
                  </a:lnTo>
                  <a:lnTo>
                    <a:pt x="2406" y="2156"/>
                  </a:lnTo>
                  <a:lnTo>
                    <a:pt x="2427" y="2344"/>
                  </a:lnTo>
                  <a:lnTo>
                    <a:pt x="2406" y="2428"/>
                  </a:lnTo>
                  <a:lnTo>
                    <a:pt x="2385" y="2554"/>
                  </a:lnTo>
                  <a:lnTo>
                    <a:pt x="2281" y="2637"/>
                  </a:lnTo>
                  <a:lnTo>
                    <a:pt x="2113" y="2784"/>
                  </a:lnTo>
                  <a:lnTo>
                    <a:pt x="2071" y="2867"/>
                  </a:lnTo>
                  <a:lnTo>
                    <a:pt x="2092" y="2951"/>
                  </a:lnTo>
                  <a:lnTo>
                    <a:pt x="2071" y="3056"/>
                  </a:lnTo>
                  <a:lnTo>
                    <a:pt x="1883" y="3244"/>
                  </a:lnTo>
                  <a:lnTo>
                    <a:pt x="1862" y="3370"/>
                  </a:lnTo>
                  <a:lnTo>
                    <a:pt x="1862" y="3453"/>
                  </a:lnTo>
                  <a:lnTo>
                    <a:pt x="1779" y="3558"/>
                  </a:lnTo>
                  <a:lnTo>
                    <a:pt x="1695" y="3579"/>
                  </a:lnTo>
                  <a:lnTo>
                    <a:pt x="1653" y="3662"/>
                  </a:lnTo>
                  <a:lnTo>
                    <a:pt x="1653" y="3704"/>
                  </a:lnTo>
                  <a:lnTo>
                    <a:pt x="1569" y="3830"/>
                  </a:lnTo>
                  <a:lnTo>
                    <a:pt x="1465" y="3893"/>
                  </a:lnTo>
                  <a:lnTo>
                    <a:pt x="1381" y="3872"/>
                  </a:lnTo>
                  <a:lnTo>
                    <a:pt x="1276" y="3809"/>
                  </a:lnTo>
                  <a:lnTo>
                    <a:pt x="1235" y="3683"/>
                  </a:lnTo>
                  <a:lnTo>
                    <a:pt x="1130" y="3621"/>
                  </a:lnTo>
                  <a:lnTo>
                    <a:pt x="1046" y="3621"/>
                  </a:lnTo>
                  <a:lnTo>
                    <a:pt x="879" y="3579"/>
                  </a:lnTo>
                  <a:lnTo>
                    <a:pt x="858" y="3558"/>
                  </a:lnTo>
                  <a:lnTo>
                    <a:pt x="816" y="3621"/>
                  </a:lnTo>
                  <a:lnTo>
                    <a:pt x="670" y="3621"/>
                  </a:lnTo>
                  <a:lnTo>
                    <a:pt x="649" y="3704"/>
                  </a:lnTo>
                  <a:lnTo>
                    <a:pt x="670" y="3809"/>
                  </a:lnTo>
                  <a:lnTo>
                    <a:pt x="502" y="3934"/>
                  </a:lnTo>
                  <a:lnTo>
                    <a:pt x="439" y="3997"/>
                  </a:lnTo>
                  <a:lnTo>
                    <a:pt x="335" y="4081"/>
                  </a:lnTo>
                  <a:lnTo>
                    <a:pt x="251" y="4144"/>
                  </a:lnTo>
                  <a:lnTo>
                    <a:pt x="251" y="4227"/>
                  </a:lnTo>
                  <a:lnTo>
                    <a:pt x="188" y="4290"/>
                  </a:lnTo>
                  <a:lnTo>
                    <a:pt x="209" y="4416"/>
                  </a:lnTo>
                  <a:lnTo>
                    <a:pt x="209" y="4541"/>
                  </a:lnTo>
                  <a:lnTo>
                    <a:pt x="146" y="4709"/>
                  </a:lnTo>
                  <a:lnTo>
                    <a:pt x="0" y="4855"/>
                  </a:lnTo>
                  <a:lnTo>
                    <a:pt x="0" y="4939"/>
                  </a:lnTo>
                  <a:lnTo>
                    <a:pt x="84" y="4960"/>
                  </a:lnTo>
                  <a:lnTo>
                    <a:pt x="188" y="4918"/>
                  </a:lnTo>
                  <a:lnTo>
                    <a:pt x="230" y="5274"/>
                  </a:lnTo>
                  <a:lnTo>
                    <a:pt x="335" y="5274"/>
                  </a:lnTo>
                  <a:lnTo>
                    <a:pt x="398" y="5357"/>
                  </a:lnTo>
                  <a:lnTo>
                    <a:pt x="565" y="5274"/>
                  </a:lnTo>
                  <a:lnTo>
                    <a:pt x="649" y="5399"/>
                  </a:lnTo>
                  <a:lnTo>
                    <a:pt x="628" y="5483"/>
                  </a:lnTo>
                  <a:lnTo>
                    <a:pt x="628" y="5650"/>
                  </a:lnTo>
                  <a:lnTo>
                    <a:pt x="732" y="5797"/>
                  </a:lnTo>
                  <a:lnTo>
                    <a:pt x="732" y="6006"/>
                  </a:lnTo>
                  <a:lnTo>
                    <a:pt x="649" y="6215"/>
                  </a:lnTo>
                  <a:lnTo>
                    <a:pt x="753" y="6299"/>
                  </a:lnTo>
                  <a:lnTo>
                    <a:pt x="649" y="6403"/>
                  </a:lnTo>
                  <a:lnTo>
                    <a:pt x="649" y="6403"/>
                  </a:lnTo>
                  <a:lnTo>
                    <a:pt x="732" y="6383"/>
                  </a:lnTo>
                  <a:lnTo>
                    <a:pt x="816" y="6383"/>
                  </a:lnTo>
                  <a:lnTo>
                    <a:pt x="837" y="6403"/>
                  </a:lnTo>
                  <a:lnTo>
                    <a:pt x="1507" y="6403"/>
                  </a:lnTo>
                  <a:lnTo>
                    <a:pt x="1548" y="6383"/>
                  </a:lnTo>
                  <a:lnTo>
                    <a:pt x="1590" y="6341"/>
                  </a:lnTo>
                  <a:lnTo>
                    <a:pt x="1653" y="6383"/>
                  </a:lnTo>
                  <a:lnTo>
                    <a:pt x="1695" y="6320"/>
                  </a:lnTo>
                  <a:lnTo>
                    <a:pt x="1862" y="6341"/>
                  </a:lnTo>
                  <a:lnTo>
                    <a:pt x="1904" y="6320"/>
                  </a:lnTo>
                  <a:lnTo>
                    <a:pt x="2092" y="6320"/>
                  </a:lnTo>
                  <a:lnTo>
                    <a:pt x="2134" y="6341"/>
                  </a:lnTo>
                  <a:lnTo>
                    <a:pt x="2239" y="6320"/>
                  </a:lnTo>
                  <a:lnTo>
                    <a:pt x="2323" y="6320"/>
                  </a:lnTo>
                  <a:lnTo>
                    <a:pt x="2323" y="6341"/>
                  </a:lnTo>
                  <a:lnTo>
                    <a:pt x="2490" y="6383"/>
                  </a:lnTo>
                  <a:lnTo>
                    <a:pt x="2511" y="6341"/>
                  </a:lnTo>
                  <a:lnTo>
                    <a:pt x="2553" y="6341"/>
                  </a:lnTo>
                  <a:lnTo>
                    <a:pt x="2595" y="6403"/>
                  </a:lnTo>
                  <a:lnTo>
                    <a:pt x="3327" y="6403"/>
                  </a:lnTo>
                  <a:lnTo>
                    <a:pt x="3390" y="6424"/>
                  </a:lnTo>
                  <a:lnTo>
                    <a:pt x="3431" y="6403"/>
                  </a:lnTo>
                  <a:lnTo>
                    <a:pt x="3452" y="6403"/>
                  </a:lnTo>
                  <a:lnTo>
                    <a:pt x="3536" y="6487"/>
                  </a:lnTo>
                  <a:lnTo>
                    <a:pt x="3578" y="6445"/>
                  </a:lnTo>
                  <a:lnTo>
                    <a:pt x="3662" y="6487"/>
                  </a:lnTo>
                  <a:lnTo>
                    <a:pt x="3683" y="6529"/>
                  </a:lnTo>
                  <a:lnTo>
                    <a:pt x="3745" y="6508"/>
                  </a:lnTo>
                  <a:lnTo>
                    <a:pt x="3766" y="6487"/>
                  </a:lnTo>
                  <a:lnTo>
                    <a:pt x="3808" y="6487"/>
                  </a:lnTo>
                  <a:lnTo>
                    <a:pt x="3892" y="6550"/>
                  </a:lnTo>
                  <a:lnTo>
                    <a:pt x="3955" y="6529"/>
                  </a:lnTo>
                  <a:lnTo>
                    <a:pt x="4059" y="6529"/>
                  </a:lnTo>
                  <a:lnTo>
                    <a:pt x="4101" y="6550"/>
                  </a:lnTo>
                  <a:lnTo>
                    <a:pt x="4206" y="6550"/>
                  </a:lnTo>
                  <a:lnTo>
                    <a:pt x="4206" y="6592"/>
                  </a:lnTo>
                  <a:lnTo>
                    <a:pt x="4289" y="6592"/>
                  </a:lnTo>
                  <a:lnTo>
                    <a:pt x="4310" y="6529"/>
                  </a:lnTo>
                  <a:lnTo>
                    <a:pt x="4268" y="6424"/>
                  </a:lnTo>
                  <a:lnTo>
                    <a:pt x="4268" y="6403"/>
                  </a:lnTo>
                  <a:lnTo>
                    <a:pt x="4331" y="6299"/>
                  </a:lnTo>
                  <a:lnTo>
                    <a:pt x="4373" y="6215"/>
                  </a:lnTo>
                  <a:lnTo>
                    <a:pt x="4394" y="6194"/>
                  </a:lnTo>
                  <a:lnTo>
                    <a:pt x="4373" y="6194"/>
                  </a:lnTo>
                  <a:lnTo>
                    <a:pt x="4331" y="6131"/>
                  </a:lnTo>
                  <a:lnTo>
                    <a:pt x="4331" y="6069"/>
                  </a:lnTo>
                  <a:lnTo>
                    <a:pt x="4331" y="5922"/>
                  </a:lnTo>
                  <a:lnTo>
                    <a:pt x="4164" y="5797"/>
                  </a:lnTo>
                  <a:lnTo>
                    <a:pt x="4080" y="5713"/>
                  </a:lnTo>
                  <a:lnTo>
                    <a:pt x="3996" y="5567"/>
                  </a:lnTo>
                  <a:lnTo>
                    <a:pt x="3850" y="5357"/>
                  </a:lnTo>
                  <a:lnTo>
                    <a:pt x="3808" y="5232"/>
                  </a:lnTo>
                  <a:lnTo>
                    <a:pt x="3703" y="5127"/>
                  </a:lnTo>
                  <a:lnTo>
                    <a:pt x="3557" y="5043"/>
                  </a:lnTo>
                  <a:lnTo>
                    <a:pt x="3494" y="4981"/>
                  </a:lnTo>
                  <a:lnTo>
                    <a:pt x="3494" y="4750"/>
                  </a:lnTo>
                  <a:lnTo>
                    <a:pt x="3473" y="4625"/>
                  </a:lnTo>
                  <a:lnTo>
                    <a:pt x="3452" y="4458"/>
                  </a:lnTo>
                  <a:lnTo>
                    <a:pt x="3473" y="4332"/>
                  </a:lnTo>
                  <a:lnTo>
                    <a:pt x="3431" y="4186"/>
                  </a:lnTo>
                  <a:lnTo>
                    <a:pt x="3390" y="4039"/>
                  </a:lnTo>
                  <a:lnTo>
                    <a:pt x="3452" y="3976"/>
                  </a:lnTo>
                  <a:lnTo>
                    <a:pt x="3536" y="3976"/>
                  </a:lnTo>
                  <a:lnTo>
                    <a:pt x="3641" y="3788"/>
                  </a:lnTo>
                  <a:lnTo>
                    <a:pt x="3683" y="3662"/>
                  </a:lnTo>
                  <a:lnTo>
                    <a:pt x="3787" y="3474"/>
                  </a:lnTo>
                  <a:lnTo>
                    <a:pt x="3850" y="3349"/>
                  </a:lnTo>
                  <a:lnTo>
                    <a:pt x="3955" y="3307"/>
                  </a:lnTo>
                  <a:lnTo>
                    <a:pt x="4059" y="3160"/>
                  </a:lnTo>
                  <a:lnTo>
                    <a:pt x="4059" y="3139"/>
                  </a:lnTo>
                  <a:lnTo>
                    <a:pt x="4017" y="3035"/>
                  </a:lnTo>
                  <a:lnTo>
                    <a:pt x="3955" y="2867"/>
                  </a:lnTo>
                  <a:lnTo>
                    <a:pt x="3850" y="2721"/>
                  </a:lnTo>
                  <a:lnTo>
                    <a:pt x="3766" y="2637"/>
                  </a:lnTo>
                  <a:lnTo>
                    <a:pt x="3557" y="2428"/>
                  </a:lnTo>
                  <a:lnTo>
                    <a:pt x="3348" y="2240"/>
                  </a:lnTo>
                  <a:lnTo>
                    <a:pt x="3243" y="2219"/>
                  </a:lnTo>
                  <a:lnTo>
                    <a:pt x="3243" y="2135"/>
                  </a:lnTo>
                  <a:lnTo>
                    <a:pt x="3159" y="2093"/>
                  </a:lnTo>
                  <a:lnTo>
                    <a:pt x="3159" y="2030"/>
                  </a:lnTo>
                  <a:lnTo>
                    <a:pt x="3159" y="1926"/>
                  </a:lnTo>
                  <a:lnTo>
                    <a:pt x="3180" y="1884"/>
                  </a:lnTo>
                  <a:lnTo>
                    <a:pt x="3180" y="1779"/>
                  </a:lnTo>
                  <a:lnTo>
                    <a:pt x="3369" y="1779"/>
                  </a:lnTo>
                  <a:lnTo>
                    <a:pt x="3431" y="1800"/>
                  </a:lnTo>
                  <a:lnTo>
                    <a:pt x="3536" y="1779"/>
                  </a:lnTo>
                  <a:lnTo>
                    <a:pt x="3641" y="1800"/>
                  </a:lnTo>
                  <a:lnTo>
                    <a:pt x="3683" y="1779"/>
                  </a:lnTo>
                  <a:lnTo>
                    <a:pt x="3808" y="1800"/>
                  </a:lnTo>
                  <a:lnTo>
                    <a:pt x="3892" y="1821"/>
                  </a:lnTo>
                  <a:lnTo>
                    <a:pt x="3975" y="1842"/>
                  </a:lnTo>
                  <a:lnTo>
                    <a:pt x="4017" y="1800"/>
                  </a:lnTo>
                  <a:lnTo>
                    <a:pt x="3975" y="1779"/>
                  </a:lnTo>
                  <a:lnTo>
                    <a:pt x="3808" y="1633"/>
                  </a:lnTo>
                  <a:lnTo>
                    <a:pt x="3787" y="1528"/>
                  </a:lnTo>
                  <a:lnTo>
                    <a:pt x="3703" y="1486"/>
                  </a:lnTo>
                  <a:lnTo>
                    <a:pt x="3599" y="1319"/>
                  </a:lnTo>
                  <a:lnTo>
                    <a:pt x="3578" y="1214"/>
                  </a:lnTo>
                  <a:lnTo>
                    <a:pt x="3662" y="1152"/>
                  </a:lnTo>
                  <a:lnTo>
                    <a:pt x="3703" y="1005"/>
                  </a:lnTo>
                  <a:lnTo>
                    <a:pt x="3641" y="942"/>
                  </a:lnTo>
                  <a:lnTo>
                    <a:pt x="3662" y="880"/>
                  </a:lnTo>
                  <a:lnTo>
                    <a:pt x="3683" y="838"/>
                  </a:lnTo>
                  <a:lnTo>
                    <a:pt x="3683" y="754"/>
                  </a:lnTo>
                  <a:lnTo>
                    <a:pt x="3599" y="587"/>
                  </a:lnTo>
                  <a:lnTo>
                    <a:pt x="3578" y="482"/>
                  </a:lnTo>
                  <a:lnTo>
                    <a:pt x="3536" y="440"/>
                  </a:lnTo>
                  <a:lnTo>
                    <a:pt x="3494" y="252"/>
                  </a:lnTo>
                  <a:lnTo>
                    <a:pt x="3369" y="147"/>
                  </a:lnTo>
                  <a:lnTo>
                    <a:pt x="307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69" name="Google Shape;9369;p65"/>
            <p:cNvSpPr/>
            <p:nvPr/>
          </p:nvSpPr>
          <p:spPr>
            <a:xfrm>
              <a:off x="3805883" y="3130585"/>
              <a:ext cx="39378" cy="40702"/>
            </a:xfrm>
            <a:custGeom>
              <a:avLst/>
              <a:gdLst/>
              <a:ahLst/>
              <a:cxnLst/>
              <a:rect l="l" t="t" r="r" b="b"/>
              <a:pathLst>
                <a:path w="3307" h="3579" extrusionOk="0">
                  <a:moveTo>
                    <a:pt x="1675" y="1"/>
                  </a:moveTo>
                  <a:lnTo>
                    <a:pt x="1633" y="64"/>
                  </a:lnTo>
                  <a:lnTo>
                    <a:pt x="1570" y="22"/>
                  </a:lnTo>
                  <a:lnTo>
                    <a:pt x="1528" y="64"/>
                  </a:lnTo>
                  <a:lnTo>
                    <a:pt x="1487" y="84"/>
                  </a:lnTo>
                  <a:lnTo>
                    <a:pt x="1487" y="754"/>
                  </a:lnTo>
                  <a:lnTo>
                    <a:pt x="712" y="754"/>
                  </a:lnTo>
                  <a:lnTo>
                    <a:pt x="691" y="733"/>
                  </a:lnTo>
                  <a:lnTo>
                    <a:pt x="608" y="754"/>
                  </a:lnTo>
                  <a:lnTo>
                    <a:pt x="524" y="817"/>
                  </a:lnTo>
                  <a:lnTo>
                    <a:pt x="482" y="796"/>
                  </a:lnTo>
                  <a:lnTo>
                    <a:pt x="482" y="921"/>
                  </a:lnTo>
                  <a:lnTo>
                    <a:pt x="336" y="942"/>
                  </a:lnTo>
                  <a:lnTo>
                    <a:pt x="440" y="1131"/>
                  </a:lnTo>
                  <a:lnTo>
                    <a:pt x="629" y="1172"/>
                  </a:lnTo>
                  <a:lnTo>
                    <a:pt x="378" y="1235"/>
                  </a:lnTo>
                  <a:lnTo>
                    <a:pt x="315" y="1152"/>
                  </a:lnTo>
                  <a:lnTo>
                    <a:pt x="294" y="1340"/>
                  </a:lnTo>
                  <a:lnTo>
                    <a:pt x="273" y="1654"/>
                  </a:lnTo>
                  <a:lnTo>
                    <a:pt x="168" y="1737"/>
                  </a:lnTo>
                  <a:lnTo>
                    <a:pt x="22" y="1675"/>
                  </a:lnTo>
                  <a:lnTo>
                    <a:pt x="1" y="1758"/>
                  </a:lnTo>
                  <a:lnTo>
                    <a:pt x="126" y="1988"/>
                  </a:lnTo>
                  <a:lnTo>
                    <a:pt x="210" y="2051"/>
                  </a:lnTo>
                  <a:lnTo>
                    <a:pt x="210" y="2156"/>
                  </a:lnTo>
                  <a:lnTo>
                    <a:pt x="315" y="2281"/>
                  </a:lnTo>
                  <a:lnTo>
                    <a:pt x="315" y="2470"/>
                  </a:lnTo>
                  <a:lnTo>
                    <a:pt x="398" y="2533"/>
                  </a:lnTo>
                  <a:lnTo>
                    <a:pt x="440" y="2679"/>
                  </a:lnTo>
                  <a:lnTo>
                    <a:pt x="608" y="2805"/>
                  </a:lnTo>
                  <a:lnTo>
                    <a:pt x="545" y="2825"/>
                  </a:lnTo>
                  <a:lnTo>
                    <a:pt x="712" y="2993"/>
                  </a:lnTo>
                  <a:lnTo>
                    <a:pt x="963" y="3202"/>
                  </a:lnTo>
                  <a:lnTo>
                    <a:pt x="1026" y="3328"/>
                  </a:lnTo>
                  <a:lnTo>
                    <a:pt x="1235" y="3432"/>
                  </a:lnTo>
                  <a:lnTo>
                    <a:pt x="1256" y="3537"/>
                  </a:lnTo>
                  <a:lnTo>
                    <a:pt x="1361" y="3558"/>
                  </a:lnTo>
                  <a:lnTo>
                    <a:pt x="1382" y="3579"/>
                  </a:lnTo>
                  <a:lnTo>
                    <a:pt x="1466" y="3474"/>
                  </a:lnTo>
                  <a:lnTo>
                    <a:pt x="1466" y="3411"/>
                  </a:lnTo>
                  <a:lnTo>
                    <a:pt x="1528" y="3369"/>
                  </a:lnTo>
                  <a:lnTo>
                    <a:pt x="1633" y="3369"/>
                  </a:lnTo>
                  <a:lnTo>
                    <a:pt x="1675" y="3307"/>
                  </a:lnTo>
                  <a:lnTo>
                    <a:pt x="1696" y="3307"/>
                  </a:lnTo>
                  <a:lnTo>
                    <a:pt x="1884" y="3432"/>
                  </a:lnTo>
                  <a:lnTo>
                    <a:pt x="1884" y="3328"/>
                  </a:lnTo>
                  <a:lnTo>
                    <a:pt x="1863" y="3035"/>
                  </a:lnTo>
                  <a:lnTo>
                    <a:pt x="1779" y="2951"/>
                  </a:lnTo>
                  <a:lnTo>
                    <a:pt x="1696" y="2930"/>
                  </a:lnTo>
                  <a:lnTo>
                    <a:pt x="1633" y="2951"/>
                  </a:lnTo>
                  <a:lnTo>
                    <a:pt x="1549" y="2993"/>
                  </a:lnTo>
                  <a:lnTo>
                    <a:pt x="1549" y="2846"/>
                  </a:lnTo>
                  <a:lnTo>
                    <a:pt x="1528" y="2784"/>
                  </a:lnTo>
                  <a:lnTo>
                    <a:pt x="1570" y="2721"/>
                  </a:lnTo>
                  <a:lnTo>
                    <a:pt x="1675" y="2721"/>
                  </a:lnTo>
                  <a:lnTo>
                    <a:pt x="1800" y="2784"/>
                  </a:lnTo>
                  <a:lnTo>
                    <a:pt x="1863" y="2721"/>
                  </a:lnTo>
                  <a:lnTo>
                    <a:pt x="1884" y="2679"/>
                  </a:lnTo>
                  <a:lnTo>
                    <a:pt x="1968" y="2679"/>
                  </a:lnTo>
                  <a:lnTo>
                    <a:pt x="2177" y="2637"/>
                  </a:lnTo>
                  <a:lnTo>
                    <a:pt x="2198" y="2574"/>
                  </a:lnTo>
                  <a:lnTo>
                    <a:pt x="2177" y="2407"/>
                  </a:lnTo>
                  <a:lnTo>
                    <a:pt x="2219" y="2365"/>
                  </a:lnTo>
                  <a:lnTo>
                    <a:pt x="2365" y="2365"/>
                  </a:lnTo>
                  <a:lnTo>
                    <a:pt x="2428" y="2595"/>
                  </a:lnTo>
                  <a:lnTo>
                    <a:pt x="2512" y="2700"/>
                  </a:lnTo>
                  <a:lnTo>
                    <a:pt x="2637" y="2637"/>
                  </a:lnTo>
                  <a:lnTo>
                    <a:pt x="2721" y="2679"/>
                  </a:lnTo>
                  <a:lnTo>
                    <a:pt x="2805" y="2616"/>
                  </a:lnTo>
                  <a:lnTo>
                    <a:pt x="2909" y="2616"/>
                  </a:lnTo>
                  <a:lnTo>
                    <a:pt x="3035" y="2679"/>
                  </a:lnTo>
                  <a:lnTo>
                    <a:pt x="3056" y="2742"/>
                  </a:lnTo>
                  <a:lnTo>
                    <a:pt x="3119" y="2742"/>
                  </a:lnTo>
                  <a:lnTo>
                    <a:pt x="3119" y="2637"/>
                  </a:lnTo>
                  <a:lnTo>
                    <a:pt x="3098" y="2533"/>
                  </a:lnTo>
                  <a:lnTo>
                    <a:pt x="3244" y="2114"/>
                  </a:lnTo>
                  <a:lnTo>
                    <a:pt x="3307" y="1884"/>
                  </a:lnTo>
                  <a:lnTo>
                    <a:pt x="3307" y="1779"/>
                  </a:lnTo>
                  <a:lnTo>
                    <a:pt x="3244" y="1696"/>
                  </a:lnTo>
                  <a:lnTo>
                    <a:pt x="3223" y="1654"/>
                  </a:lnTo>
                  <a:lnTo>
                    <a:pt x="3139" y="1570"/>
                  </a:lnTo>
                  <a:lnTo>
                    <a:pt x="3119" y="1528"/>
                  </a:lnTo>
                  <a:lnTo>
                    <a:pt x="3035" y="1486"/>
                  </a:lnTo>
                  <a:lnTo>
                    <a:pt x="3014" y="1444"/>
                  </a:lnTo>
                  <a:lnTo>
                    <a:pt x="2993" y="1382"/>
                  </a:lnTo>
                  <a:lnTo>
                    <a:pt x="2993" y="1340"/>
                  </a:lnTo>
                  <a:lnTo>
                    <a:pt x="3035" y="1319"/>
                  </a:lnTo>
                  <a:lnTo>
                    <a:pt x="3056" y="1277"/>
                  </a:lnTo>
                  <a:lnTo>
                    <a:pt x="3119" y="1277"/>
                  </a:lnTo>
                  <a:lnTo>
                    <a:pt x="3098" y="1214"/>
                  </a:lnTo>
                  <a:lnTo>
                    <a:pt x="3056" y="1172"/>
                  </a:lnTo>
                  <a:lnTo>
                    <a:pt x="3056" y="1110"/>
                  </a:lnTo>
                  <a:lnTo>
                    <a:pt x="3202" y="1026"/>
                  </a:lnTo>
                  <a:lnTo>
                    <a:pt x="3307" y="1005"/>
                  </a:lnTo>
                  <a:lnTo>
                    <a:pt x="3307" y="900"/>
                  </a:lnTo>
                  <a:lnTo>
                    <a:pt x="3265" y="838"/>
                  </a:lnTo>
                  <a:lnTo>
                    <a:pt x="3307" y="754"/>
                  </a:lnTo>
                  <a:lnTo>
                    <a:pt x="3307" y="587"/>
                  </a:lnTo>
                  <a:lnTo>
                    <a:pt x="3244" y="545"/>
                  </a:lnTo>
                  <a:lnTo>
                    <a:pt x="3056" y="524"/>
                  </a:lnTo>
                  <a:lnTo>
                    <a:pt x="2930" y="587"/>
                  </a:lnTo>
                  <a:lnTo>
                    <a:pt x="2805" y="628"/>
                  </a:lnTo>
                  <a:lnTo>
                    <a:pt x="2721" y="608"/>
                  </a:lnTo>
                  <a:lnTo>
                    <a:pt x="2616" y="649"/>
                  </a:lnTo>
                  <a:lnTo>
                    <a:pt x="2575" y="608"/>
                  </a:lnTo>
                  <a:lnTo>
                    <a:pt x="2595" y="545"/>
                  </a:lnTo>
                  <a:lnTo>
                    <a:pt x="2575" y="440"/>
                  </a:lnTo>
                  <a:lnTo>
                    <a:pt x="2575" y="315"/>
                  </a:lnTo>
                  <a:lnTo>
                    <a:pt x="2533" y="189"/>
                  </a:lnTo>
                  <a:lnTo>
                    <a:pt x="2575" y="84"/>
                  </a:lnTo>
                  <a:lnTo>
                    <a:pt x="2533" y="22"/>
                  </a:lnTo>
                  <a:lnTo>
                    <a:pt x="2491" y="22"/>
                  </a:lnTo>
                  <a:lnTo>
                    <a:pt x="2470" y="64"/>
                  </a:lnTo>
                  <a:lnTo>
                    <a:pt x="2303" y="22"/>
                  </a:lnTo>
                  <a:lnTo>
                    <a:pt x="2303" y="1"/>
                  </a:lnTo>
                  <a:lnTo>
                    <a:pt x="2219" y="1"/>
                  </a:lnTo>
                  <a:lnTo>
                    <a:pt x="2114" y="22"/>
                  </a:lnTo>
                  <a:lnTo>
                    <a:pt x="2072" y="1"/>
                  </a:lnTo>
                  <a:lnTo>
                    <a:pt x="1884" y="1"/>
                  </a:lnTo>
                  <a:lnTo>
                    <a:pt x="1842" y="22"/>
                  </a:lnTo>
                  <a:lnTo>
                    <a:pt x="16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0" name="Google Shape;9370;p65"/>
            <p:cNvSpPr/>
            <p:nvPr/>
          </p:nvSpPr>
          <p:spPr>
            <a:xfrm>
              <a:off x="3809622" y="3131301"/>
              <a:ext cx="13967" cy="8575"/>
            </a:xfrm>
            <a:custGeom>
              <a:avLst/>
              <a:gdLst/>
              <a:ahLst/>
              <a:cxnLst/>
              <a:rect l="l" t="t" r="r" b="b"/>
              <a:pathLst>
                <a:path w="1173" h="754" extrusionOk="0">
                  <a:moveTo>
                    <a:pt x="398" y="1"/>
                  </a:moveTo>
                  <a:lnTo>
                    <a:pt x="315" y="21"/>
                  </a:lnTo>
                  <a:lnTo>
                    <a:pt x="294" y="42"/>
                  </a:lnTo>
                  <a:lnTo>
                    <a:pt x="336" y="147"/>
                  </a:lnTo>
                  <a:lnTo>
                    <a:pt x="168" y="335"/>
                  </a:lnTo>
                  <a:lnTo>
                    <a:pt x="1" y="628"/>
                  </a:lnTo>
                  <a:lnTo>
                    <a:pt x="168" y="691"/>
                  </a:lnTo>
                  <a:lnTo>
                    <a:pt x="168" y="733"/>
                  </a:lnTo>
                  <a:lnTo>
                    <a:pt x="210" y="754"/>
                  </a:lnTo>
                  <a:lnTo>
                    <a:pt x="294" y="691"/>
                  </a:lnTo>
                  <a:lnTo>
                    <a:pt x="377" y="670"/>
                  </a:lnTo>
                  <a:lnTo>
                    <a:pt x="398" y="691"/>
                  </a:lnTo>
                  <a:lnTo>
                    <a:pt x="1173" y="691"/>
                  </a:lnTo>
                  <a:lnTo>
                    <a:pt x="1173" y="21"/>
                  </a:lnTo>
                  <a:lnTo>
                    <a:pt x="503" y="21"/>
                  </a:lnTo>
                  <a:lnTo>
                    <a:pt x="48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1" name="Google Shape;9371;p65"/>
            <p:cNvSpPr/>
            <p:nvPr/>
          </p:nvSpPr>
          <p:spPr>
            <a:xfrm>
              <a:off x="3822327" y="3120122"/>
              <a:ext cx="52834" cy="59023"/>
            </a:xfrm>
            <a:custGeom>
              <a:avLst/>
              <a:gdLst/>
              <a:ahLst/>
              <a:cxnLst/>
              <a:rect l="l" t="t" r="r" b="b"/>
              <a:pathLst>
                <a:path w="4437" h="5190" extrusionOk="0">
                  <a:moveTo>
                    <a:pt x="3935" y="0"/>
                  </a:moveTo>
                  <a:lnTo>
                    <a:pt x="3872" y="63"/>
                  </a:lnTo>
                  <a:lnTo>
                    <a:pt x="3767" y="42"/>
                  </a:lnTo>
                  <a:lnTo>
                    <a:pt x="3537" y="147"/>
                  </a:lnTo>
                  <a:lnTo>
                    <a:pt x="3495" y="188"/>
                  </a:lnTo>
                  <a:lnTo>
                    <a:pt x="3391" y="209"/>
                  </a:lnTo>
                  <a:lnTo>
                    <a:pt x="3244" y="377"/>
                  </a:lnTo>
                  <a:lnTo>
                    <a:pt x="2972" y="816"/>
                  </a:lnTo>
                  <a:lnTo>
                    <a:pt x="2930" y="900"/>
                  </a:lnTo>
                  <a:lnTo>
                    <a:pt x="2867" y="1004"/>
                  </a:lnTo>
                  <a:lnTo>
                    <a:pt x="2867" y="1025"/>
                  </a:lnTo>
                  <a:lnTo>
                    <a:pt x="2909" y="1130"/>
                  </a:lnTo>
                  <a:lnTo>
                    <a:pt x="2888" y="1193"/>
                  </a:lnTo>
                  <a:lnTo>
                    <a:pt x="2805" y="1193"/>
                  </a:lnTo>
                  <a:lnTo>
                    <a:pt x="2805" y="1151"/>
                  </a:lnTo>
                  <a:lnTo>
                    <a:pt x="2700" y="1151"/>
                  </a:lnTo>
                  <a:lnTo>
                    <a:pt x="2658" y="1130"/>
                  </a:lnTo>
                  <a:lnTo>
                    <a:pt x="2554" y="1130"/>
                  </a:lnTo>
                  <a:lnTo>
                    <a:pt x="2491" y="1151"/>
                  </a:lnTo>
                  <a:lnTo>
                    <a:pt x="2407" y="1088"/>
                  </a:lnTo>
                  <a:lnTo>
                    <a:pt x="2365" y="1088"/>
                  </a:lnTo>
                  <a:lnTo>
                    <a:pt x="2344" y="1109"/>
                  </a:lnTo>
                  <a:lnTo>
                    <a:pt x="2282" y="1130"/>
                  </a:lnTo>
                  <a:lnTo>
                    <a:pt x="2261" y="1088"/>
                  </a:lnTo>
                  <a:lnTo>
                    <a:pt x="2177" y="1046"/>
                  </a:lnTo>
                  <a:lnTo>
                    <a:pt x="2135" y="1088"/>
                  </a:lnTo>
                  <a:lnTo>
                    <a:pt x="2051" y="1004"/>
                  </a:lnTo>
                  <a:lnTo>
                    <a:pt x="2030" y="1004"/>
                  </a:lnTo>
                  <a:lnTo>
                    <a:pt x="1989" y="1025"/>
                  </a:lnTo>
                  <a:lnTo>
                    <a:pt x="1926" y="1004"/>
                  </a:lnTo>
                  <a:lnTo>
                    <a:pt x="1194" y="1004"/>
                  </a:lnTo>
                  <a:lnTo>
                    <a:pt x="1152" y="1109"/>
                  </a:lnTo>
                  <a:lnTo>
                    <a:pt x="1194" y="1235"/>
                  </a:lnTo>
                  <a:lnTo>
                    <a:pt x="1194" y="1360"/>
                  </a:lnTo>
                  <a:lnTo>
                    <a:pt x="1214" y="1465"/>
                  </a:lnTo>
                  <a:lnTo>
                    <a:pt x="1194" y="1528"/>
                  </a:lnTo>
                  <a:lnTo>
                    <a:pt x="1235" y="1569"/>
                  </a:lnTo>
                  <a:lnTo>
                    <a:pt x="1340" y="1528"/>
                  </a:lnTo>
                  <a:lnTo>
                    <a:pt x="1424" y="1548"/>
                  </a:lnTo>
                  <a:lnTo>
                    <a:pt x="1549" y="1507"/>
                  </a:lnTo>
                  <a:lnTo>
                    <a:pt x="1675" y="1444"/>
                  </a:lnTo>
                  <a:lnTo>
                    <a:pt x="1863" y="1465"/>
                  </a:lnTo>
                  <a:lnTo>
                    <a:pt x="1926" y="1507"/>
                  </a:lnTo>
                  <a:lnTo>
                    <a:pt x="1926" y="1674"/>
                  </a:lnTo>
                  <a:lnTo>
                    <a:pt x="1884" y="1758"/>
                  </a:lnTo>
                  <a:lnTo>
                    <a:pt x="1926" y="1820"/>
                  </a:lnTo>
                  <a:lnTo>
                    <a:pt x="1926" y="1925"/>
                  </a:lnTo>
                  <a:lnTo>
                    <a:pt x="1821" y="1946"/>
                  </a:lnTo>
                  <a:lnTo>
                    <a:pt x="1675" y="2030"/>
                  </a:lnTo>
                  <a:lnTo>
                    <a:pt x="1675" y="2092"/>
                  </a:lnTo>
                  <a:lnTo>
                    <a:pt x="1717" y="2134"/>
                  </a:lnTo>
                  <a:lnTo>
                    <a:pt x="1738" y="2197"/>
                  </a:lnTo>
                  <a:lnTo>
                    <a:pt x="1675" y="2197"/>
                  </a:lnTo>
                  <a:lnTo>
                    <a:pt x="1654" y="2239"/>
                  </a:lnTo>
                  <a:lnTo>
                    <a:pt x="1612" y="2260"/>
                  </a:lnTo>
                  <a:lnTo>
                    <a:pt x="1612" y="2302"/>
                  </a:lnTo>
                  <a:lnTo>
                    <a:pt x="1633" y="2364"/>
                  </a:lnTo>
                  <a:lnTo>
                    <a:pt x="1654" y="2406"/>
                  </a:lnTo>
                  <a:lnTo>
                    <a:pt x="1738" y="2448"/>
                  </a:lnTo>
                  <a:lnTo>
                    <a:pt x="1758" y="2490"/>
                  </a:lnTo>
                  <a:lnTo>
                    <a:pt x="1842" y="2574"/>
                  </a:lnTo>
                  <a:lnTo>
                    <a:pt x="1863" y="2616"/>
                  </a:lnTo>
                  <a:lnTo>
                    <a:pt x="1926" y="2699"/>
                  </a:lnTo>
                  <a:lnTo>
                    <a:pt x="1926" y="2804"/>
                  </a:lnTo>
                  <a:lnTo>
                    <a:pt x="1863" y="3034"/>
                  </a:lnTo>
                  <a:lnTo>
                    <a:pt x="1717" y="3453"/>
                  </a:lnTo>
                  <a:lnTo>
                    <a:pt x="1738" y="3557"/>
                  </a:lnTo>
                  <a:lnTo>
                    <a:pt x="1738" y="3662"/>
                  </a:lnTo>
                  <a:lnTo>
                    <a:pt x="1675" y="3662"/>
                  </a:lnTo>
                  <a:lnTo>
                    <a:pt x="1654" y="3599"/>
                  </a:lnTo>
                  <a:lnTo>
                    <a:pt x="1528" y="3536"/>
                  </a:lnTo>
                  <a:lnTo>
                    <a:pt x="1424" y="3536"/>
                  </a:lnTo>
                  <a:lnTo>
                    <a:pt x="1340" y="3599"/>
                  </a:lnTo>
                  <a:lnTo>
                    <a:pt x="1256" y="3557"/>
                  </a:lnTo>
                  <a:lnTo>
                    <a:pt x="1131" y="3620"/>
                  </a:lnTo>
                  <a:lnTo>
                    <a:pt x="1047" y="3515"/>
                  </a:lnTo>
                  <a:lnTo>
                    <a:pt x="984" y="3285"/>
                  </a:lnTo>
                  <a:lnTo>
                    <a:pt x="838" y="3285"/>
                  </a:lnTo>
                  <a:lnTo>
                    <a:pt x="796" y="3327"/>
                  </a:lnTo>
                  <a:lnTo>
                    <a:pt x="817" y="3494"/>
                  </a:lnTo>
                  <a:lnTo>
                    <a:pt x="796" y="3557"/>
                  </a:lnTo>
                  <a:lnTo>
                    <a:pt x="587" y="3599"/>
                  </a:lnTo>
                  <a:lnTo>
                    <a:pt x="503" y="3599"/>
                  </a:lnTo>
                  <a:lnTo>
                    <a:pt x="482" y="3641"/>
                  </a:lnTo>
                  <a:lnTo>
                    <a:pt x="419" y="3704"/>
                  </a:lnTo>
                  <a:lnTo>
                    <a:pt x="294" y="3641"/>
                  </a:lnTo>
                  <a:lnTo>
                    <a:pt x="189" y="3641"/>
                  </a:lnTo>
                  <a:lnTo>
                    <a:pt x="147" y="3704"/>
                  </a:lnTo>
                  <a:lnTo>
                    <a:pt x="168" y="3766"/>
                  </a:lnTo>
                  <a:lnTo>
                    <a:pt x="168" y="3913"/>
                  </a:lnTo>
                  <a:lnTo>
                    <a:pt x="252" y="3871"/>
                  </a:lnTo>
                  <a:lnTo>
                    <a:pt x="315" y="3850"/>
                  </a:lnTo>
                  <a:lnTo>
                    <a:pt x="398" y="3871"/>
                  </a:lnTo>
                  <a:lnTo>
                    <a:pt x="482" y="3955"/>
                  </a:lnTo>
                  <a:lnTo>
                    <a:pt x="503" y="4248"/>
                  </a:lnTo>
                  <a:lnTo>
                    <a:pt x="503" y="4352"/>
                  </a:lnTo>
                  <a:lnTo>
                    <a:pt x="315" y="4227"/>
                  </a:lnTo>
                  <a:lnTo>
                    <a:pt x="294" y="4227"/>
                  </a:lnTo>
                  <a:lnTo>
                    <a:pt x="252" y="4289"/>
                  </a:lnTo>
                  <a:lnTo>
                    <a:pt x="147" y="4289"/>
                  </a:lnTo>
                  <a:lnTo>
                    <a:pt x="85" y="4331"/>
                  </a:lnTo>
                  <a:lnTo>
                    <a:pt x="85" y="4394"/>
                  </a:lnTo>
                  <a:lnTo>
                    <a:pt x="1" y="4499"/>
                  </a:lnTo>
                  <a:lnTo>
                    <a:pt x="106" y="4603"/>
                  </a:lnTo>
                  <a:lnTo>
                    <a:pt x="168" y="4687"/>
                  </a:lnTo>
                  <a:lnTo>
                    <a:pt x="315" y="4792"/>
                  </a:lnTo>
                  <a:lnTo>
                    <a:pt x="315" y="4896"/>
                  </a:lnTo>
                  <a:lnTo>
                    <a:pt x="419" y="5001"/>
                  </a:lnTo>
                  <a:lnTo>
                    <a:pt x="419" y="5126"/>
                  </a:lnTo>
                  <a:lnTo>
                    <a:pt x="482" y="5189"/>
                  </a:lnTo>
                  <a:lnTo>
                    <a:pt x="524" y="5168"/>
                  </a:lnTo>
                  <a:lnTo>
                    <a:pt x="608" y="5022"/>
                  </a:lnTo>
                  <a:lnTo>
                    <a:pt x="629" y="5022"/>
                  </a:lnTo>
                  <a:lnTo>
                    <a:pt x="712" y="4980"/>
                  </a:lnTo>
                  <a:lnTo>
                    <a:pt x="775" y="4875"/>
                  </a:lnTo>
                  <a:lnTo>
                    <a:pt x="838" y="4854"/>
                  </a:lnTo>
                  <a:lnTo>
                    <a:pt x="942" y="4771"/>
                  </a:lnTo>
                  <a:lnTo>
                    <a:pt x="1005" y="4771"/>
                  </a:lnTo>
                  <a:lnTo>
                    <a:pt x="1047" y="4813"/>
                  </a:lnTo>
                  <a:lnTo>
                    <a:pt x="1110" y="4896"/>
                  </a:lnTo>
                  <a:lnTo>
                    <a:pt x="1110" y="5001"/>
                  </a:lnTo>
                  <a:lnTo>
                    <a:pt x="1131" y="4980"/>
                  </a:lnTo>
                  <a:lnTo>
                    <a:pt x="1194" y="5001"/>
                  </a:lnTo>
                  <a:lnTo>
                    <a:pt x="1298" y="4959"/>
                  </a:lnTo>
                  <a:lnTo>
                    <a:pt x="1319" y="5001"/>
                  </a:lnTo>
                  <a:lnTo>
                    <a:pt x="1319" y="5064"/>
                  </a:lnTo>
                  <a:lnTo>
                    <a:pt x="1424" y="5064"/>
                  </a:lnTo>
                  <a:lnTo>
                    <a:pt x="1507" y="4980"/>
                  </a:lnTo>
                  <a:lnTo>
                    <a:pt x="1507" y="4875"/>
                  </a:lnTo>
                  <a:lnTo>
                    <a:pt x="1570" y="4854"/>
                  </a:lnTo>
                  <a:lnTo>
                    <a:pt x="1654" y="4875"/>
                  </a:lnTo>
                  <a:lnTo>
                    <a:pt x="1758" y="4771"/>
                  </a:lnTo>
                  <a:lnTo>
                    <a:pt x="1947" y="4708"/>
                  </a:lnTo>
                  <a:lnTo>
                    <a:pt x="1947" y="4771"/>
                  </a:lnTo>
                  <a:lnTo>
                    <a:pt x="1863" y="4896"/>
                  </a:lnTo>
                  <a:lnTo>
                    <a:pt x="1884" y="4917"/>
                  </a:lnTo>
                  <a:lnTo>
                    <a:pt x="1947" y="5022"/>
                  </a:lnTo>
                  <a:lnTo>
                    <a:pt x="2072" y="5105"/>
                  </a:lnTo>
                  <a:lnTo>
                    <a:pt x="2198" y="5022"/>
                  </a:lnTo>
                  <a:lnTo>
                    <a:pt x="2282" y="4917"/>
                  </a:lnTo>
                  <a:lnTo>
                    <a:pt x="2512" y="4687"/>
                  </a:lnTo>
                  <a:lnTo>
                    <a:pt x="2574" y="4603"/>
                  </a:lnTo>
                  <a:lnTo>
                    <a:pt x="2658" y="4541"/>
                  </a:lnTo>
                  <a:lnTo>
                    <a:pt x="2763" y="4499"/>
                  </a:lnTo>
                  <a:lnTo>
                    <a:pt x="2867" y="4352"/>
                  </a:lnTo>
                  <a:lnTo>
                    <a:pt x="2867" y="4248"/>
                  </a:lnTo>
                  <a:lnTo>
                    <a:pt x="2888" y="4080"/>
                  </a:lnTo>
                  <a:lnTo>
                    <a:pt x="2909" y="3766"/>
                  </a:lnTo>
                  <a:lnTo>
                    <a:pt x="2888" y="3745"/>
                  </a:lnTo>
                  <a:lnTo>
                    <a:pt x="2867" y="3557"/>
                  </a:lnTo>
                  <a:lnTo>
                    <a:pt x="2909" y="3453"/>
                  </a:lnTo>
                  <a:lnTo>
                    <a:pt x="3098" y="3285"/>
                  </a:lnTo>
                  <a:lnTo>
                    <a:pt x="3098" y="3139"/>
                  </a:lnTo>
                  <a:lnTo>
                    <a:pt x="3202" y="3013"/>
                  </a:lnTo>
                  <a:lnTo>
                    <a:pt x="3328" y="2908"/>
                  </a:lnTo>
                  <a:lnTo>
                    <a:pt x="3411" y="2929"/>
                  </a:lnTo>
                  <a:lnTo>
                    <a:pt x="3516" y="2867"/>
                  </a:lnTo>
                  <a:lnTo>
                    <a:pt x="3621" y="2825"/>
                  </a:lnTo>
                  <a:lnTo>
                    <a:pt x="3809" y="2511"/>
                  </a:lnTo>
                  <a:lnTo>
                    <a:pt x="3809" y="2344"/>
                  </a:lnTo>
                  <a:lnTo>
                    <a:pt x="3851" y="2155"/>
                  </a:lnTo>
                  <a:lnTo>
                    <a:pt x="3935" y="2092"/>
                  </a:lnTo>
                  <a:lnTo>
                    <a:pt x="3955" y="1946"/>
                  </a:lnTo>
                  <a:lnTo>
                    <a:pt x="3935" y="1925"/>
                  </a:lnTo>
                  <a:lnTo>
                    <a:pt x="3955" y="1737"/>
                  </a:lnTo>
                  <a:lnTo>
                    <a:pt x="3955" y="1653"/>
                  </a:lnTo>
                  <a:lnTo>
                    <a:pt x="3955" y="1507"/>
                  </a:lnTo>
                  <a:lnTo>
                    <a:pt x="4060" y="1402"/>
                  </a:lnTo>
                  <a:lnTo>
                    <a:pt x="4060" y="1256"/>
                  </a:lnTo>
                  <a:lnTo>
                    <a:pt x="4081" y="1130"/>
                  </a:lnTo>
                  <a:lnTo>
                    <a:pt x="4039" y="921"/>
                  </a:lnTo>
                  <a:lnTo>
                    <a:pt x="4290" y="607"/>
                  </a:lnTo>
                  <a:lnTo>
                    <a:pt x="4332" y="502"/>
                  </a:lnTo>
                  <a:lnTo>
                    <a:pt x="4437" y="460"/>
                  </a:lnTo>
                  <a:lnTo>
                    <a:pt x="4437" y="209"/>
                  </a:lnTo>
                  <a:lnTo>
                    <a:pt x="4374" y="105"/>
                  </a:lnTo>
                  <a:lnTo>
                    <a:pt x="4374" y="63"/>
                  </a:lnTo>
                  <a:lnTo>
                    <a:pt x="4290" y="84"/>
                  </a:lnTo>
                  <a:lnTo>
                    <a:pt x="4248" y="105"/>
                  </a:lnTo>
                  <a:lnTo>
                    <a:pt x="4144" y="63"/>
                  </a:lnTo>
                  <a:lnTo>
                    <a:pt x="412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2" name="Google Shape;9372;p65"/>
            <p:cNvSpPr/>
            <p:nvPr/>
          </p:nvSpPr>
          <p:spPr>
            <a:xfrm>
              <a:off x="3828067" y="3174369"/>
              <a:ext cx="7478" cy="9769"/>
            </a:xfrm>
            <a:custGeom>
              <a:avLst/>
              <a:gdLst/>
              <a:ahLst/>
              <a:cxnLst/>
              <a:rect l="l" t="t" r="r" b="b"/>
              <a:pathLst>
                <a:path w="628" h="859" extrusionOk="0">
                  <a:moveTo>
                    <a:pt x="460" y="1"/>
                  </a:moveTo>
                  <a:lnTo>
                    <a:pt x="356" y="84"/>
                  </a:lnTo>
                  <a:lnTo>
                    <a:pt x="293" y="105"/>
                  </a:lnTo>
                  <a:lnTo>
                    <a:pt x="230" y="210"/>
                  </a:lnTo>
                  <a:lnTo>
                    <a:pt x="147" y="252"/>
                  </a:lnTo>
                  <a:lnTo>
                    <a:pt x="126" y="252"/>
                  </a:lnTo>
                  <a:lnTo>
                    <a:pt x="42" y="398"/>
                  </a:lnTo>
                  <a:lnTo>
                    <a:pt x="0" y="419"/>
                  </a:lnTo>
                  <a:lnTo>
                    <a:pt x="84" y="503"/>
                  </a:lnTo>
                  <a:lnTo>
                    <a:pt x="105" y="670"/>
                  </a:lnTo>
                  <a:lnTo>
                    <a:pt x="42" y="775"/>
                  </a:lnTo>
                  <a:lnTo>
                    <a:pt x="84" y="859"/>
                  </a:lnTo>
                  <a:lnTo>
                    <a:pt x="188" y="775"/>
                  </a:lnTo>
                  <a:lnTo>
                    <a:pt x="293" y="775"/>
                  </a:lnTo>
                  <a:lnTo>
                    <a:pt x="356" y="712"/>
                  </a:lnTo>
                  <a:lnTo>
                    <a:pt x="335" y="503"/>
                  </a:lnTo>
                  <a:lnTo>
                    <a:pt x="398" y="440"/>
                  </a:lnTo>
                  <a:lnTo>
                    <a:pt x="523" y="335"/>
                  </a:lnTo>
                  <a:lnTo>
                    <a:pt x="628" y="231"/>
                  </a:lnTo>
                  <a:lnTo>
                    <a:pt x="628" y="126"/>
                  </a:lnTo>
                  <a:lnTo>
                    <a:pt x="565" y="43"/>
                  </a:lnTo>
                  <a:lnTo>
                    <a:pt x="52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3" name="Google Shape;9373;p65"/>
            <p:cNvSpPr/>
            <p:nvPr/>
          </p:nvSpPr>
          <p:spPr>
            <a:xfrm>
              <a:off x="3947654" y="3151533"/>
              <a:ext cx="76994" cy="74956"/>
            </a:xfrm>
            <a:custGeom>
              <a:avLst/>
              <a:gdLst/>
              <a:ahLst/>
              <a:cxnLst/>
              <a:rect l="l" t="t" r="r" b="b"/>
              <a:pathLst>
                <a:path w="6466" h="6591" extrusionOk="0">
                  <a:moveTo>
                    <a:pt x="2553" y="0"/>
                  </a:moveTo>
                  <a:lnTo>
                    <a:pt x="1779" y="42"/>
                  </a:lnTo>
                  <a:lnTo>
                    <a:pt x="858" y="42"/>
                  </a:lnTo>
                  <a:lnTo>
                    <a:pt x="816" y="105"/>
                  </a:lnTo>
                  <a:lnTo>
                    <a:pt x="754" y="105"/>
                  </a:lnTo>
                  <a:lnTo>
                    <a:pt x="712" y="146"/>
                  </a:lnTo>
                  <a:lnTo>
                    <a:pt x="775" y="230"/>
                  </a:lnTo>
                  <a:lnTo>
                    <a:pt x="858" y="314"/>
                  </a:lnTo>
                  <a:lnTo>
                    <a:pt x="858" y="356"/>
                  </a:lnTo>
                  <a:lnTo>
                    <a:pt x="921" y="439"/>
                  </a:lnTo>
                  <a:lnTo>
                    <a:pt x="963" y="628"/>
                  </a:lnTo>
                  <a:lnTo>
                    <a:pt x="984" y="732"/>
                  </a:lnTo>
                  <a:lnTo>
                    <a:pt x="942" y="795"/>
                  </a:lnTo>
                  <a:lnTo>
                    <a:pt x="942" y="879"/>
                  </a:lnTo>
                  <a:lnTo>
                    <a:pt x="879" y="942"/>
                  </a:lnTo>
                  <a:lnTo>
                    <a:pt x="816" y="963"/>
                  </a:lnTo>
                  <a:lnTo>
                    <a:pt x="754" y="963"/>
                  </a:lnTo>
                  <a:lnTo>
                    <a:pt x="733" y="942"/>
                  </a:lnTo>
                  <a:lnTo>
                    <a:pt x="733" y="983"/>
                  </a:lnTo>
                  <a:lnTo>
                    <a:pt x="754" y="1046"/>
                  </a:lnTo>
                  <a:lnTo>
                    <a:pt x="754" y="1109"/>
                  </a:lnTo>
                  <a:lnTo>
                    <a:pt x="858" y="1151"/>
                  </a:lnTo>
                  <a:lnTo>
                    <a:pt x="858" y="1214"/>
                  </a:lnTo>
                  <a:lnTo>
                    <a:pt x="942" y="1214"/>
                  </a:lnTo>
                  <a:lnTo>
                    <a:pt x="963" y="1402"/>
                  </a:lnTo>
                  <a:lnTo>
                    <a:pt x="963" y="1486"/>
                  </a:lnTo>
                  <a:lnTo>
                    <a:pt x="858" y="1590"/>
                  </a:lnTo>
                  <a:lnTo>
                    <a:pt x="775" y="1674"/>
                  </a:lnTo>
                  <a:lnTo>
                    <a:pt x="733" y="1716"/>
                  </a:lnTo>
                  <a:lnTo>
                    <a:pt x="565" y="1883"/>
                  </a:lnTo>
                  <a:lnTo>
                    <a:pt x="461" y="2030"/>
                  </a:lnTo>
                  <a:lnTo>
                    <a:pt x="293" y="2092"/>
                  </a:lnTo>
                  <a:lnTo>
                    <a:pt x="0" y="2092"/>
                  </a:lnTo>
                  <a:lnTo>
                    <a:pt x="84" y="2553"/>
                  </a:lnTo>
                  <a:lnTo>
                    <a:pt x="210" y="3243"/>
                  </a:lnTo>
                  <a:lnTo>
                    <a:pt x="628" y="3808"/>
                  </a:lnTo>
                  <a:lnTo>
                    <a:pt x="754" y="4248"/>
                  </a:lnTo>
                  <a:lnTo>
                    <a:pt x="942" y="4352"/>
                  </a:lnTo>
                  <a:lnTo>
                    <a:pt x="1026" y="4352"/>
                  </a:lnTo>
                  <a:lnTo>
                    <a:pt x="1130" y="4394"/>
                  </a:lnTo>
                  <a:lnTo>
                    <a:pt x="1172" y="4394"/>
                  </a:lnTo>
                  <a:lnTo>
                    <a:pt x="1256" y="4436"/>
                  </a:lnTo>
                  <a:lnTo>
                    <a:pt x="1256" y="4499"/>
                  </a:lnTo>
                  <a:lnTo>
                    <a:pt x="1340" y="4561"/>
                  </a:lnTo>
                  <a:lnTo>
                    <a:pt x="1444" y="4561"/>
                  </a:lnTo>
                  <a:lnTo>
                    <a:pt x="1695" y="4645"/>
                  </a:lnTo>
                  <a:lnTo>
                    <a:pt x="1779" y="4645"/>
                  </a:lnTo>
                  <a:lnTo>
                    <a:pt x="1821" y="4708"/>
                  </a:lnTo>
                  <a:lnTo>
                    <a:pt x="1884" y="4729"/>
                  </a:lnTo>
                  <a:lnTo>
                    <a:pt x="1925" y="4812"/>
                  </a:lnTo>
                  <a:lnTo>
                    <a:pt x="2030" y="4917"/>
                  </a:lnTo>
                  <a:lnTo>
                    <a:pt x="2093" y="4917"/>
                  </a:lnTo>
                  <a:lnTo>
                    <a:pt x="2093" y="4938"/>
                  </a:lnTo>
                  <a:lnTo>
                    <a:pt x="2114" y="4917"/>
                  </a:lnTo>
                  <a:lnTo>
                    <a:pt x="2177" y="4917"/>
                  </a:lnTo>
                  <a:lnTo>
                    <a:pt x="2197" y="4980"/>
                  </a:lnTo>
                  <a:lnTo>
                    <a:pt x="2281" y="4980"/>
                  </a:lnTo>
                  <a:lnTo>
                    <a:pt x="2302" y="5022"/>
                  </a:lnTo>
                  <a:lnTo>
                    <a:pt x="2323" y="4980"/>
                  </a:lnTo>
                  <a:lnTo>
                    <a:pt x="2407" y="5022"/>
                  </a:lnTo>
                  <a:lnTo>
                    <a:pt x="2428" y="5043"/>
                  </a:lnTo>
                  <a:lnTo>
                    <a:pt x="2490" y="5043"/>
                  </a:lnTo>
                  <a:lnTo>
                    <a:pt x="2511" y="5084"/>
                  </a:lnTo>
                  <a:lnTo>
                    <a:pt x="2553" y="5126"/>
                  </a:lnTo>
                  <a:lnTo>
                    <a:pt x="2637" y="5189"/>
                  </a:lnTo>
                  <a:lnTo>
                    <a:pt x="2825" y="5398"/>
                  </a:lnTo>
                  <a:lnTo>
                    <a:pt x="2846" y="5608"/>
                  </a:lnTo>
                  <a:lnTo>
                    <a:pt x="2846" y="6591"/>
                  </a:lnTo>
                  <a:lnTo>
                    <a:pt x="2951" y="6193"/>
                  </a:lnTo>
                  <a:lnTo>
                    <a:pt x="3495" y="6173"/>
                  </a:lnTo>
                  <a:lnTo>
                    <a:pt x="3599" y="6131"/>
                  </a:lnTo>
                  <a:lnTo>
                    <a:pt x="3641" y="6110"/>
                  </a:lnTo>
                  <a:lnTo>
                    <a:pt x="3704" y="6089"/>
                  </a:lnTo>
                  <a:lnTo>
                    <a:pt x="3704" y="6131"/>
                  </a:lnTo>
                  <a:lnTo>
                    <a:pt x="3788" y="6173"/>
                  </a:lnTo>
                  <a:lnTo>
                    <a:pt x="3871" y="6214"/>
                  </a:lnTo>
                  <a:lnTo>
                    <a:pt x="3955" y="6214"/>
                  </a:lnTo>
                  <a:lnTo>
                    <a:pt x="3997" y="6298"/>
                  </a:lnTo>
                  <a:lnTo>
                    <a:pt x="3976" y="6319"/>
                  </a:lnTo>
                  <a:lnTo>
                    <a:pt x="4164" y="6298"/>
                  </a:lnTo>
                  <a:lnTo>
                    <a:pt x="4269" y="6193"/>
                  </a:lnTo>
                  <a:lnTo>
                    <a:pt x="4332" y="6193"/>
                  </a:lnTo>
                  <a:lnTo>
                    <a:pt x="4394" y="6131"/>
                  </a:lnTo>
                  <a:lnTo>
                    <a:pt x="4436" y="6173"/>
                  </a:lnTo>
                  <a:lnTo>
                    <a:pt x="4436" y="6214"/>
                  </a:lnTo>
                  <a:lnTo>
                    <a:pt x="4520" y="6214"/>
                  </a:lnTo>
                  <a:lnTo>
                    <a:pt x="4604" y="6277"/>
                  </a:lnTo>
                  <a:lnTo>
                    <a:pt x="4729" y="6214"/>
                  </a:lnTo>
                  <a:lnTo>
                    <a:pt x="4897" y="6193"/>
                  </a:lnTo>
                  <a:lnTo>
                    <a:pt x="4918" y="6110"/>
                  </a:lnTo>
                  <a:lnTo>
                    <a:pt x="4897" y="6068"/>
                  </a:lnTo>
                  <a:lnTo>
                    <a:pt x="4938" y="6005"/>
                  </a:lnTo>
                  <a:lnTo>
                    <a:pt x="5043" y="6026"/>
                  </a:lnTo>
                  <a:lnTo>
                    <a:pt x="5127" y="6026"/>
                  </a:lnTo>
                  <a:lnTo>
                    <a:pt x="5210" y="6089"/>
                  </a:lnTo>
                  <a:lnTo>
                    <a:pt x="5315" y="6068"/>
                  </a:lnTo>
                  <a:lnTo>
                    <a:pt x="5357" y="6026"/>
                  </a:lnTo>
                  <a:lnTo>
                    <a:pt x="5566" y="5963"/>
                  </a:lnTo>
                  <a:lnTo>
                    <a:pt x="5650" y="5984"/>
                  </a:lnTo>
                  <a:lnTo>
                    <a:pt x="5754" y="5963"/>
                  </a:lnTo>
                  <a:lnTo>
                    <a:pt x="5775" y="5900"/>
                  </a:lnTo>
                  <a:lnTo>
                    <a:pt x="5901" y="5900"/>
                  </a:lnTo>
                  <a:lnTo>
                    <a:pt x="5985" y="5817"/>
                  </a:lnTo>
                  <a:lnTo>
                    <a:pt x="6110" y="5796"/>
                  </a:lnTo>
                  <a:lnTo>
                    <a:pt x="6194" y="5712"/>
                  </a:lnTo>
                  <a:lnTo>
                    <a:pt x="6278" y="5649"/>
                  </a:lnTo>
                  <a:lnTo>
                    <a:pt x="6382" y="5670"/>
                  </a:lnTo>
                  <a:lnTo>
                    <a:pt x="6424" y="5608"/>
                  </a:lnTo>
                  <a:lnTo>
                    <a:pt x="6466" y="5587"/>
                  </a:lnTo>
                  <a:lnTo>
                    <a:pt x="6424" y="5587"/>
                  </a:lnTo>
                  <a:lnTo>
                    <a:pt x="6424" y="5545"/>
                  </a:lnTo>
                  <a:lnTo>
                    <a:pt x="6298" y="5440"/>
                  </a:lnTo>
                  <a:lnTo>
                    <a:pt x="6173" y="5398"/>
                  </a:lnTo>
                  <a:lnTo>
                    <a:pt x="5964" y="5189"/>
                  </a:lnTo>
                  <a:lnTo>
                    <a:pt x="5985" y="5126"/>
                  </a:lnTo>
                  <a:lnTo>
                    <a:pt x="5901" y="4938"/>
                  </a:lnTo>
                  <a:lnTo>
                    <a:pt x="5859" y="4875"/>
                  </a:lnTo>
                  <a:lnTo>
                    <a:pt x="5901" y="4771"/>
                  </a:lnTo>
                  <a:lnTo>
                    <a:pt x="5859" y="4729"/>
                  </a:lnTo>
                  <a:lnTo>
                    <a:pt x="5838" y="4624"/>
                  </a:lnTo>
                  <a:lnTo>
                    <a:pt x="5796" y="4540"/>
                  </a:lnTo>
                  <a:lnTo>
                    <a:pt x="5838" y="4540"/>
                  </a:lnTo>
                  <a:lnTo>
                    <a:pt x="5775" y="4394"/>
                  </a:lnTo>
                  <a:lnTo>
                    <a:pt x="5754" y="4248"/>
                  </a:lnTo>
                  <a:lnTo>
                    <a:pt x="5838" y="4206"/>
                  </a:lnTo>
                  <a:lnTo>
                    <a:pt x="5838" y="4038"/>
                  </a:lnTo>
                  <a:lnTo>
                    <a:pt x="5754" y="3976"/>
                  </a:lnTo>
                  <a:lnTo>
                    <a:pt x="5754" y="3766"/>
                  </a:lnTo>
                  <a:lnTo>
                    <a:pt x="5775" y="3620"/>
                  </a:lnTo>
                  <a:lnTo>
                    <a:pt x="5859" y="3578"/>
                  </a:lnTo>
                  <a:lnTo>
                    <a:pt x="5880" y="3599"/>
                  </a:lnTo>
                  <a:lnTo>
                    <a:pt x="5943" y="3515"/>
                  </a:lnTo>
                  <a:lnTo>
                    <a:pt x="5859" y="3306"/>
                  </a:lnTo>
                  <a:lnTo>
                    <a:pt x="5775" y="3306"/>
                  </a:lnTo>
                  <a:lnTo>
                    <a:pt x="5650" y="3180"/>
                  </a:lnTo>
                  <a:lnTo>
                    <a:pt x="5482" y="3055"/>
                  </a:lnTo>
                  <a:lnTo>
                    <a:pt x="5482" y="2929"/>
                  </a:lnTo>
                  <a:lnTo>
                    <a:pt x="5566" y="2657"/>
                  </a:lnTo>
                  <a:lnTo>
                    <a:pt x="5692" y="2302"/>
                  </a:lnTo>
                  <a:lnTo>
                    <a:pt x="5754" y="2239"/>
                  </a:lnTo>
                  <a:lnTo>
                    <a:pt x="5734" y="2134"/>
                  </a:lnTo>
                  <a:lnTo>
                    <a:pt x="5692" y="2113"/>
                  </a:lnTo>
                  <a:lnTo>
                    <a:pt x="5734" y="2113"/>
                  </a:lnTo>
                  <a:lnTo>
                    <a:pt x="5022" y="1611"/>
                  </a:lnTo>
                  <a:lnTo>
                    <a:pt x="4959" y="1527"/>
                  </a:lnTo>
                  <a:lnTo>
                    <a:pt x="4938" y="1486"/>
                  </a:lnTo>
                  <a:lnTo>
                    <a:pt x="4959" y="1402"/>
                  </a:lnTo>
                  <a:lnTo>
                    <a:pt x="4834" y="1214"/>
                  </a:lnTo>
                  <a:lnTo>
                    <a:pt x="274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4" name="Google Shape;9374;p65"/>
            <p:cNvSpPr/>
            <p:nvPr/>
          </p:nvSpPr>
          <p:spPr>
            <a:xfrm>
              <a:off x="3945415" y="3152954"/>
              <a:ext cx="13956" cy="10963"/>
            </a:xfrm>
            <a:custGeom>
              <a:avLst/>
              <a:gdLst/>
              <a:ahLst/>
              <a:cxnLst/>
              <a:rect l="l" t="t" r="r" b="b"/>
              <a:pathLst>
                <a:path w="1172" h="964" extrusionOk="0">
                  <a:moveTo>
                    <a:pt x="795" y="1"/>
                  </a:moveTo>
                  <a:lnTo>
                    <a:pt x="795" y="84"/>
                  </a:lnTo>
                  <a:lnTo>
                    <a:pt x="732" y="126"/>
                  </a:lnTo>
                  <a:lnTo>
                    <a:pt x="649" y="126"/>
                  </a:lnTo>
                  <a:lnTo>
                    <a:pt x="607" y="84"/>
                  </a:lnTo>
                  <a:lnTo>
                    <a:pt x="544" y="42"/>
                  </a:lnTo>
                  <a:lnTo>
                    <a:pt x="440" y="126"/>
                  </a:lnTo>
                  <a:lnTo>
                    <a:pt x="377" y="147"/>
                  </a:lnTo>
                  <a:lnTo>
                    <a:pt x="335" y="126"/>
                  </a:lnTo>
                  <a:lnTo>
                    <a:pt x="209" y="231"/>
                  </a:lnTo>
                  <a:lnTo>
                    <a:pt x="105" y="356"/>
                  </a:lnTo>
                  <a:lnTo>
                    <a:pt x="0" y="733"/>
                  </a:lnTo>
                  <a:lnTo>
                    <a:pt x="0" y="817"/>
                  </a:lnTo>
                  <a:lnTo>
                    <a:pt x="209" y="817"/>
                  </a:lnTo>
                  <a:lnTo>
                    <a:pt x="272" y="921"/>
                  </a:lnTo>
                  <a:lnTo>
                    <a:pt x="335" y="963"/>
                  </a:lnTo>
                  <a:lnTo>
                    <a:pt x="398" y="921"/>
                  </a:lnTo>
                  <a:lnTo>
                    <a:pt x="419" y="921"/>
                  </a:lnTo>
                  <a:lnTo>
                    <a:pt x="481" y="963"/>
                  </a:lnTo>
                  <a:lnTo>
                    <a:pt x="607" y="921"/>
                  </a:lnTo>
                  <a:lnTo>
                    <a:pt x="607" y="858"/>
                  </a:lnTo>
                  <a:lnTo>
                    <a:pt x="691" y="670"/>
                  </a:lnTo>
                  <a:lnTo>
                    <a:pt x="649" y="566"/>
                  </a:lnTo>
                  <a:lnTo>
                    <a:pt x="712" y="566"/>
                  </a:lnTo>
                  <a:lnTo>
                    <a:pt x="753" y="628"/>
                  </a:lnTo>
                  <a:lnTo>
                    <a:pt x="816" y="628"/>
                  </a:lnTo>
                  <a:lnTo>
                    <a:pt x="858" y="733"/>
                  </a:lnTo>
                  <a:lnTo>
                    <a:pt x="921" y="754"/>
                  </a:lnTo>
                  <a:lnTo>
                    <a:pt x="921" y="817"/>
                  </a:lnTo>
                  <a:lnTo>
                    <a:pt x="942" y="838"/>
                  </a:lnTo>
                  <a:lnTo>
                    <a:pt x="1004" y="838"/>
                  </a:lnTo>
                  <a:lnTo>
                    <a:pt x="1067" y="817"/>
                  </a:lnTo>
                  <a:lnTo>
                    <a:pt x="1130" y="754"/>
                  </a:lnTo>
                  <a:lnTo>
                    <a:pt x="1130" y="670"/>
                  </a:lnTo>
                  <a:lnTo>
                    <a:pt x="1172" y="607"/>
                  </a:lnTo>
                  <a:lnTo>
                    <a:pt x="1151" y="503"/>
                  </a:lnTo>
                  <a:lnTo>
                    <a:pt x="1109" y="314"/>
                  </a:lnTo>
                  <a:lnTo>
                    <a:pt x="1046" y="231"/>
                  </a:lnTo>
                  <a:lnTo>
                    <a:pt x="1046" y="189"/>
                  </a:lnTo>
                  <a:lnTo>
                    <a:pt x="963" y="105"/>
                  </a:lnTo>
                  <a:lnTo>
                    <a:pt x="900" y="21"/>
                  </a:lnTo>
                  <a:lnTo>
                    <a:pt x="90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5" name="Google Shape;9375;p65"/>
            <p:cNvSpPr/>
            <p:nvPr/>
          </p:nvSpPr>
          <p:spPr>
            <a:xfrm>
              <a:off x="3945415" y="3159380"/>
              <a:ext cx="13706" cy="15956"/>
            </a:xfrm>
            <a:custGeom>
              <a:avLst/>
              <a:gdLst/>
              <a:ahLst/>
              <a:cxnLst/>
              <a:rect l="l" t="t" r="r" b="b"/>
              <a:pathLst>
                <a:path w="1151" h="1403" extrusionOk="0">
                  <a:moveTo>
                    <a:pt x="649" y="1"/>
                  </a:moveTo>
                  <a:lnTo>
                    <a:pt x="691" y="105"/>
                  </a:lnTo>
                  <a:lnTo>
                    <a:pt x="607" y="293"/>
                  </a:lnTo>
                  <a:lnTo>
                    <a:pt x="607" y="356"/>
                  </a:lnTo>
                  <a:lnTo>
                    <a:pt x="481" y="398"/>
                  </a:lnTo>
                  <a:lnTo>
                    <a:pt x="419" y="356"/>
                  </a:lnTo>
                  <a:lnTo>
                    <a:pt x="398" y="356"/>
                  </a:lnTo>
                  <a:lnTo>
                    <a:pt x="335" y="398"/>
                  </a:lnTo>
                  <a:lnTo>
                    <a:pt x="272" y="356"/>
                  </a:lnTo>
                  <a:lnTo>
                    <a:pt x="209" y="252"/>
                  </a:lnTo>
                  <a:lnTo>
                    <a:pt x="0" y="252"/>
                  </a:lnTo>
                  <a:lnTo>
                    <a:pt x="0" y="314"/>
                  </a:lnTo>
                  <a:lnTo>
                    <a:pt x="63" y="419"/>
                  </a:lnTo>
                  <a:lnTo>
                    <a:pt x="84" y="565"/>
                  </a:lnTo>
                  <a:lnTo>
                    <a:pt x="84" y="712"/>
                  </a:lnTo>
                  <a:lnTo>
                    <a:pt x="188" y="1402"/>
                  </a:lnTo>
                  <a:lnTo>
                    <a:pt x="481" y="1402"/>
                  </a:lnTo>
                  <a:lnTo>
                    <a:pt x="649" y="1340"/>
                  </a:lnTo>
                  <a:lnTo>
                    <a:pt x="753" y="1193"/>
                  </a:lnTo>
                  <a:lnTo>
                    <a:pt x="921" y="1026"/>
                  </a:lnTo>
                  <a:lnTo>
                    <a:pt x="963" y="984"/>
                  </a:lnTo>
                  <a:lnTo>
                    <a:pt x="1046" y="900"/>
                  </a:lnTo>
                  <a:lnTo>
                    <a:pt x="1151" y="796"/>
                  </a:lnTo>
                  <a:lnTo>
                    <a:pt x="1151" y="712"/>
                  </a:lnTo>
                  <a:lnTo>
                    <a:pt x="1130" y="524"/>
                  </a:lnTo>
                  <a:lnTo>
                    <a:pt x="1046" y="524"/>
                  </a:lnTo>
                  <a:lnTo>
                    <a:pt x="1046" y="461"/>
                  </a:lnTo>
                  <a:lnTo>
                    <a:pt x="942" y="419"/>
                  </a:lnTo>
                  <a:lnTo>
                    <a:pt x="942" y="356"/>
                  </a:lnTo>
                  <a:lnTo>
                    <a:pt x="921" y="293"/>
                  </a:lnTo>
                  <a:lnTo>
                    <a:pt x="921" y="252"/>
                  </a:lnTo>
                  <a:lnTo>
                    <a:pt x="921" y="189"/>
                  </a:lnTo>
                  <a:lnTo>
                    <a:pt x="858" y="168"/>
                  </a:lnTo>
                  <a:lnTo>
                    <a:pt x="816" y="63"/>
                  </a:lnTo>
                  <a:lnTo>
                    <a:pt x="753" y="63"/>
                  </a:lnTo>
                  <a:lnTo>
                    <a:pt x="712"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6" name="Google Shape;9376;p65"/>
            <p:cNvSpPr/>
            <p:nvPr/>
          </p:nvSpPr>
          <p:spPr>
            <a:xfrm>
              <a:off x="3829055" y="3110126"/>
              <a:ext cx="131316" cy="124222"/>
            </a:xfrm>
            <a:custGeom>
              <a:avLst/>
              <a:gdLst/>
              <a:ahLst/>
              <a:cxnLst/>
              <a:rect l="l" t="t" r="r" b="b"/>
              <a:pathLst>
                <a:path w="11028" h="10923" extrusionOk="0">
                  <a:moveTo>
                    <a:pt x="7701" y="0"/>
                  </a:moveTo>
                  <a:lnTo>
                    <a:pt x="7701" y="42"/>
                  </a:lnTo>
                  <a:lnTo>
                    <a:pt x="7743" y="84"/>
                  </a:lnTo>
                  <a:lnTo>
                    <a:pt x="7659" y="189"/>
                  </a:lnTo>
                  <a:lnTo>
                    <a:pt x="7575" y="189"/>
                  </a:lnTo>
                  <a:lnTo>
                    <a:pt x="7491" y="210"/>
                  </a:lnTo>
                  <a:lnTo>
                    <a:pt x="7366" y="210"/>
                  </a:lnTo>
                  <a:lnTo>
                    <a:pt x="7282" y="251"/>
                  </a:lnTo>
                  <a:lnTo>
                    <a:pt x="7240" y="251"/>
                  </a:lnTo>
                  <a:lnTo>
                    <a:pt x="7219" y="189"/>
                  </a:lnTo>
                  <a:lnTo>
                    <a:pt x="7178" y="189"/>
                  </a:lnTo>
                  <a:lnTo>
                    <a:pt x="7157" y="147"/>
                  </a:lnTo>
                  <a:lnTo>
                    <a:pt x="7073" y="126"/>
                  </a:lnTo>
                  <a:lnTo>
                    <a:pt x="6843" y="230"/>
                  </a:lnTo>
                  <a:lnTo>
                    <a:pt x="6759" y="293"/>
                  </a:lnTo>
                  <a:lnTo>
                    <a:pt x="6717" y="335"/>
                  </a:lnTo>
                  <a:lnTo>
                    <a:pt x="6487" y="356"/>
                  </a:lnTo>
                  <a:lnTo>
                    <a:pt x="6403" y="398"/>
                  </a:lnTo>
                  <a:lnTo>
                    <a:pt x="6320" y="314"/>
                  </a:lnTo>
                  <a:lnTo>
                    <a:pt x="6215" y="293"/>
                  </a:lnTo>
                  <a:lnTo>
                    <a:pt x="6111" y="293"/>
                  </a:lnTo>
                  <a:lnTo>
                    <a:pt x="6027" y="398"/>
                  </a:lnTo>
                  <a:lnTo>
                    <a:pt x="5922" y="502"/>
                  </a:lnTo>
                  <a:lnTo>
                    <a:pt x="5964" y="544"/>
                  </a:lnTo>
                  <a:lnTo>
                    <a:pt x="6006" y="607"/>
                  </a:lnTo>
                  <a:lnTo>
                    <a:pt x="5985" y="649"/>
                  </a:lnTo>
                  <a:lnTo>
                    <a:pt x="5859" y="670"/>
                  </a:lnTo>
                  <a:lnTo>
                    <a:pt x="5797" y="649"/>
                  </a:lnTo>
                  <a:lnTo>
                    <a:pt x="5671" y="628"/>
                  </a:lnTo>
                  <a:lnTo>
                    <a:pt x="5567" y="565"/>
                  </a:lnTo>
                  <a:lnTo>
                    <a:pt x="5483" y="565"/>
                  </a:lnTo>
                  <a:lnTo>
                    <a:pt x="5399" y="628"/>
                  </a:lnTo>
                  <a:lnTo>
                    <a:pt x="5336" y="607"/>
                  </a:lnTo>
                  <a:lnTo>
                    <a:pt x="5190" y="607"/>
                  </a:lnTo>
                  <a:lnTo>
                    <a:pt x="5064" y="523"/>
                  </a:lnTo>
                  <a:lnTo>
                    <a:pt x="4939" y="544"/>
                  </a:lnTo>
                  <a:lnTo>
                    <a:pt x="4918" y="502"/>
                  </a:lnTo>
                  <a:lnTo>
                    <a:pt x="4750" y="356"/>
                  </a:lnTo>
                  <a:lnTo>
                    <a:pt x="4667" y="335"/>
                  </a:lnTo>
                  <a:lnTo>
                    <a:pt x="4499" y="210"/>
                  </a:lnTo>
                  <a:lnTo>
                    <a:pt x="4437" y="189"/>
                  </a:lnTo>
                  <a:lnTo>
                    <a:pt x="4353" y="126"/>
                  </a:lnTo>
                  <a:lnTo>
                    <a:pt x="4290" y="126"/>
                  </a:lnTo>
                  <a:lnTo>
                    <a:pt x="4290" y="189"/>
                  </a:lnTo>
                  <a:lnTo>
                    <a:pt x="4186" y="147"/>
                  </a:lnTo>
                  <a:lnTo>
                    <a:pt x="4102" y="251"/>
                  </a:lnTo>
                  <a:lnTo>
                    <a:pt x="4018" y="251"/>
                  </a:lnTo>
                  <a:lnTo>
                    <a:pt x="3976" y="293"/>
                  </a:lnTo>
                  <a:lnTo>
                    <a:pt x="3976" y="356"/>
                  </a:lnTo>
                  <a:lnTo>
                    <a:pt x="3914" y="440"/>
                  </a:lnTo>
                  <a:lnTo>
                    <a:pt x="3914" y="502"/>
                  </a:lnTo>
                  <a:lnTo>
                    <a:pt x="3872" y="544"/>
                  </a:lnTo>
                  <a:lnTo>
                    <a:pt x="3788" y="544"/>
                  </a:lnTo>
                  <a:lnTo>
                    <a:pt x="3788" y="607"/>
                  </a:lnTo>
                  <a:lnTo>
                    <a:pt x="3893" y="733"/>
                  </a:lnTo>
                  <a:lnTo>
                    <a:pt x="3830" y="774"/>
                  </a:lnTo>
                  <a:lnTo>
                    <a:pt x="3809" y="858"/>
                  </a:lnTo>
                  <a:lnTo>
                    <a:pt x="3809" y="984"/>
                  </a:lnTo>
                  <a:lnTo>
                    <a:pt x="3872" y="1088"/>
                  </a:lnTo>
                  <a:lnTo>
                    <a:pt x="3872" y="1339"/>
                  </a:lnTo>
                  <a:lnTo>
                    <a:pt x="3767" y="1381"/>
                  </a:lnTo>
                  <a:lnTo>
                    <a:pt x="3725" y="1486"/>
                  </a:lnTo>
                  <a:lnTo>
                    <a:pt x="3474" y="1800"/>
                  </a:lnTo>
                  <a:lnTo>
                    <a:pt x="3516" y="2009"/>
                  </a:lnTo>
                  <a:lnTo>
                    <a:pt x="3495" y="2135"/>
                  </a:lnTo>
                  <a:lnTo>
                    <a:pt x="3495" y="2281"/>
                  </a:lnTo>
                  <a:lnTo>
                    <a:pt x="3390" y="2386"/>
                  </a:lnTo>
                  <a:lnTo>
                    <a:pt x="3390" y="2532"/>
                  </a:lnTo>
                  <a:lnTo>
                    <a:pt x="3390" y="2616"/>
                  </a:lnTo>
                  <a:lnTo>
                    <a:pt x="3370" y="2804"/>
                  </a:lnTo>
                  <a:lnTo>
                    <a:pt x="3390" y="2825"/>
                  </a:lnTo>
                  <a:lnTo>
                    <a:pt x="3370" y="2971"/>
                  </a:lnTo>
                  <a:lnTo>
                    <a:pt x="3286" y="3034"/>
                  </a:lnTo>
                  <a:lnTo>
                    <a:pt x="3244" y="3223"/>
                  </a:lnTo>
                  <a:lnTo>
                    <a:pt x="3244" y="3390"/>
                  </a:lnTo>
                  <a:lnTo>
                    <a:pt x="3056" y="3704"/>
                  </a:lnTo>
                  <a:lnTo>
                    <a:pt x="2951" y="3746"/>
                  </a:lnTo>
                  <a:lnTo>
                    <a:pt x="2846" y="3808"/>
                  </a:lnTo>
                  <a:lnTo>
                    <a:pt x="2763" y="3787"/>
                  </a:lnTo>
                  <a:lnTo>
                    <a:pt x="2637" y="3892"/>
                  </a:lnTo>
                  <a:lnTo>
                    <a:pt x="2533" y="4018"/>
                  </a:lnTo>
                  <a:lnTo>
                    <a:pt x="2533" y="4164"/>
                  </a:lnTo>
                  <a:lnTo>
                    <a:pt x="2344" y="4332"/>
                  </a:lnTo>
                  <a:lnTo>
                    <a:pt x="2302" y="4436"/>
                  </a:lnTo>
                  <a:lnTo>
                    <a:pt x="2323" y="4624"/>
                  </a:lnTo>
                  <a:lnTo>
                    <a:pt x="2344" y="4645"/>
                  </a:lnTo>
                  <a:lnTo>
                    <a:pt x="2323" y="4959"/>
                  </a:lnTo>
                  <a:lnTo>
                    <a:pt x="2302" y="5127"/>
                  </a:lnTo>
                  <a:lnTo>
                    <a:pt x="2302" y="5231"/>
                  </a:lnTo>
                  <a:lnTo>
                    <a:pt x="2198" y="5378"/>
                  </a:lnTo>
                  <a:lnTo>
                    <a:pt x="2093" y="5420"/>
                  </a:lnTo>
                  <a:lnTo>
                    <a:pt x="2009" y="5482"/>
                  </a:lnTo>
                  <a:lnTo>
                    <a:pt x="1947" y="5566"/>
                  </a:lnTo>
                  <a:lnTo>
                    <a:pt x="1717" y="5796"/>
                  </a:lnTo>
                  <a:lnTo>
                    <a:pt x="1633" y="5901"/>
                  </a:lnTo>
                  <a:lnTo>
                    <a:pt x="1507" y="5984"/>
                  </a:lnTo>
                  <a:lnTo>
                    <a:pt x="1382" y="5901"/>
                  </a:lnTo>
                  <a:lnTo>
                    <a:pt x="1319" y="5796"/>
                  </a:lnTo>
                  <a:lnTo>
                    <a:pt x="1298" y="5775"/>
                  </a:lnTo>
                  <a:lnTo>
                    <a:pt x="1382" y="5650"/>
                  </a:lnTo>
                  <a:lnTo>
                    <a:pt x="1382" y="5587"/>
                  </a:lnTo>
                  <a:lnTo>
                    <a:pt x="1193" y="5650"/>
                  </a:lnTo>
                  <a:lnTo>
                    <a:pt x="1089" y="5754"/>
                  </a:lnTo>
                  <a:lnTo>
                    <a:pt x="1005" y="5733"/>
                  </a:lnTo>
                  <a:lnTo>
                    <a:pt x="942" y="5754"/>
                  </a:lnTo>
                  <a:lnTo>
                    <a:pt x="942" y="5859"/>
                  </a:lnTo>
                  <a:lnTo>
                    <a:pt x="859" y="5943"/>
                  </a:lnTo>
                  <a:lnTo>
                    <a:pt x="754" y="5943"/>
                  </a:lnTo>
                  <a:lnTo>
                    <a:pt x="754" y="5880"/>
                  </a:lnTo>
                  <a:lnTo>
                    <a:pt x="733" y="5838"/>
                  </a:lnTo>
                  <a:lnTo>
                    <a:pt x="629" y="5880"/>
                  </a:lnTo>
                  <a:lnTo>
                    <a:pt x="566" y="5859"/>
                  </a:lnTo>
                  <a:lnTo>
                    <a:pt x="440" y="5984"/>
                  </a:lnTo>
                  <a:lnTo>
                    <a:pt x="315" y="6089"/>
                  </a:lnTo>
                  <a:lnTo>
                    <a:pt x="252" y="6152"/>
                  </a:lnTo>
                  <a:lnTo>
                    <a:pt x="273" y="6361"/>
                  </a:lnTo>
                  <a:lnTo>
                    <a:pt x="210" y="6424"/>
                  </a:lnTo>
                  <a:lnTo>
                    <a:pt x="105" y="6424"/>
                  </a:lnTo>
                  <a:lnTo>
                    <a:pt x="1" y="6508"/>
                  </a:lnTo>
                  <a:lnTo>
                    <a:pt x="22" y="6570"/>
                  </a:lnTo>
                  <a:lnTo>
                    <a:pt x="210" y="6591"/>
                  </a:lnTo>
                  <a:lnTo>
                    <a:pt x="252" y="6633"/>
                  </a:lnTo>
                  <a:lnTo>
                    <a:pt x="273" y="6633"/>
                  </a:lnTo>
                  <a:lnTo>
                    <a:pt x="273" y="6612"/>
                  </a:lnTo>
                  <a:lnTo>
                    <a:pt x="315" y="6591"/>
                  </a:lnTo>
                  <a:lnTo>
                    <a:pt x="377" y="6591"/>
                  </a:lnTo>
                  <a:lnTo>
                    <a:pt x="482" y="6570"/>
                  </a:lnTo>
                  <a:lnTo>
                    <a:pt x="566" y="6528"/>
                  </a:lnTo>
                  <a:lnTo>
                    <a:pt x="1256" y="6528"/>
                  </a:lnTo>
                  <a:lnTo>
                    <a:pt x="1424" y="6570"/>
                  </a:lnTo>
                  <a:lnTo>
                    <a:pt x="1633" y="6528"/>
                  </a:lnTo>
                  <a:lnTo>
                    <a:pt x="2637" y="6528"/>
                  </a:lnTo>
                  <a:lnTo>
                    <a:pt x="2637" y="6612"/>
                  </a:lnTo>
                  <a:lnTo>
                    <a:pt x="2637" y="6633"/>
                  </a:lnTo>
                  <a:lnTo>
                    <a:pt x="2637" y="6717"/>
                  </a:lnTo>
                  <a:lnTo>
                    <a:pt x="2679" y="6780"/>
                  </a:lnTo>
                  <a:lnTo>
                    <a:pt x="2721" y="6842"/>
                  </a:lnTo>
                  <a:lnTo>
                    <a:pt x="2679" y="6905"/>
                  </a:lnTo>
                  <a:lnTo>
                    <a:pt x="2679" y="6989"/>
                  </a:lnTo>
                  <a:lnTo>
                    <a:pt x="2742" y="7093"/>
                  </a:lnTo>
                  <a:lnTo>
                    <a:pt x="2763" y="7219"/>
                  </a:lnTo>
                  <a:lnTo>
                    <a:pt x="2784" y="7261"/>
                  </a:lnTo>
                  <a:lnTo>
                    <a:pt x="2784" y="7345"/>
                  </a:lnTo>
                  <a:lnTo>
                    <a:pt x="2846" y="7365"/>
                  </a:lnTo>
                  <a:lnTo>
                    <a:pt x="2888" y="7449"/>
                  </a:lnTo>
                  <a:lnTo>
                    <a:pt x="2972" y="7554"/>
                  </a:lnTo>
                  <a:lnTo>
                    <a:pt x="2993" y="7763"/>
                  </a:lnTo>
                  <a:lnTo>
                    <a:pt x="3056" y="7784"/>
                  </a:lnTo>
                  <a:lnTo>
                    <a:pt x="3202" y="7784"/>
                  </a:lnTo>
                  <a:lnTo>
                    <a:pt x="3307" y="7763"/>
                  </a:lnTo>
                  <a:lnTo>
                    <a:pt x="3390" y="7784"/>
                  </a:lnTo>
                  <a:lnTo>
                    <a:pt x="3579" y="7826"/>
                  </a:lnTo>
                  <a:lnTo>
                    <a:pt x="3662" y="7763"/>
                  </a:lnTo>
                  <a:lnTo>
                    <a:pt x="4102" y="7742"/>
                  </a:lnTo>
                  <a:lnTo>
                    <a:pt x="4102" y="7575"/>
                  </a:lnTo>
                  <a:lnTo>
                    <a:pt x="4081" y="7470"/>
                  </a:lnTo>
                  <a:lnTo>
                    <a:pt x="4123" y="7449"/>
                  </a:lnTo>
                  <a:lnTo>
                    <a:pt x="4186" y="7345"/>
                  </a:lnTo>
                  <a:lnTo>
                    <a:pt x="4186" y="7198"/>
                  </a:lnTo>
                  <a:lnTo>
                    <a:pt x="4750" y="7156"/>
                  </a:lnTo>
                  <a:lnTo>
                    <a:pt x="4750" y="7114"/>
                  </a:lnTo>
                  <a:lnTo>
                    <a:pt x="4939" y="7135"/>
                  </a:lnTo>
                  <a:lnTo>
                    <a:pt x="4918" y="7219"/>
                  </a:lnTo>
                  <a:lnTo>
                    <a:pt x="4876" y="7261"/>
                  </a:lnTo>
                  <a:lnTo>
                    <a:pt x="4918" y="7324"/>
                  </a:lnTo>
                  <a:lnTo>
                    <a:pt x="5567" y="7365"/>
                  </a:lnTo>
                  <a:lnTo>
                    <a:pt x="5587" y="7449"/>
                  </a:lnTo>
                  <a:lnTo>
                    <a:pt x="5587" y="7533"/>
                  </a:lnTo>
                  <a:lnTo>
                    <a:pt x="5587" y="7617"/>
                  </a:lnTo>
                  <a:lnTo>
                    <a:pt x="5546" y="7721"/>
                  </a:lnTo>
                  <a:lnTo>
                    <a:pt x="5504" y="7826"/>
                  </a:lnTo>
                  <a:lnTo>
                    <a:pt x="5567" y="7889"/>
                  </a:lnTo>
                  <a:lnTo>
                    <a:pt x="5567" y="7972"/>
                  </a:lnTo>
                  <a:lnTo>
                    <a:pt x="5546" y="8035"/>
                  </a:lnTo>
                  <a:lnTo>
                    <a:pt x="5546" y="8056"/>
                  </a:lnTo>
                  <a:lnTo>
                    <a:pt x="5567" y="8140"/>
                  </a:lnTo>
                  <a:lnTo>
                    <a:pt x="5567" y="8349"/>
                  </a:lnTo>
                  <a:lnTo>
                    <a:pt x="5504" y="8453"/>
                  </a:lnTo>
                  <a:lnTo>
                    <a:pt x="5567" y="8495"/>
                  </a:lnTo>
                  <a:lnTo>
                    <a:pt x="5567" y="8579"/>
                  </a:lnTo>
                  <a:lnTo>
                    <a:pt x="5608" y="8621"/>
                  </a:lnTo>
                  <a:lnTo>
                    <a:pt x="5608" y="8705"/>
                  </a:lnTo>
                  <a:lnTo>
                    <a:pt x="5650" y="8725"/>
                  </a:lnTo>
                  <a:lnTo>
                    <a:pt x="5671" y="8788"/>
                  </a:lnTo>
                  <a:lnTo>
                    <a:pt x="5713" y="8809"/>
                  </a:lnTo>
                  <a:lnTo>
                    <a:pt x="5755" y="8872"/>
                  </a:lnTo>
                  <a:lnTo>
                    <a:pt x="5713" y="8935"/>
                  </a:lnTo>
                  <a:lnTo>
                    <a:pt x="5713" y="9018"/>
                  </a:lnTo>
                  <a:lnTo>
                    <a:pt x="5797" y="9081"/>
                  </a:lnTo>
                  <a:lnTo>
                    <a:pt x="5797" y="9144"/>
                  </a:lnTo>
                  <a:lnTo>
                    <a:pt x="5776" y="9186"/>
                  </a:lnTo>
                  <a:lnTo>
                    <a:pt x="5776" y="9311"/>
                  </a:lnTo>
                  <a:lnTo>
                    <a:pt x="5859" y="9353"/>
                  </a:lnTo>
                  <a:lnTo>
                    <a:pt x="5818" y="9437"/>
                  </a:lnTo>
                  <a:lnTo>
                    <a:pt x="5818" y="9458"/>
                  </a:lnTo>
                  <a:lnTo>
                    <a:pt x="5776" y="9500"/>
                  </a:lnTo>
                  <a:lnTo>
                    <a:pt x="5776" y="9625"/>
                  </a:lnTo>
                  <a:lnTo>
                    <a:pt x="5797" y="9646"/>
                  </a:lnTo>
                  <a:lnTo>
                    <a:pt x="5859" y="9646"/>
                  </a:lnTo>
                  <a:lnTo>
                    <a:pt x="5901" y="9625"/>
                  </a:lnTo>
                  <a:lnTo>
                    <a:pt x="5964" y="9604"/>
                  </a:lnTo>
                  <a:lnTo>
                    <a:pt x="5985" y="9562"/>
                  </a:lnTo>
                  <a:lnTo>
                    <a:pt x="6027" y="9562"/>
                  </a:lnTo>
                  <a:lnTo>
                    <a:pt x="6111" y="9625"/>
                  </a:lnTo>
                  <a:lnTo>
                    <a:pt x="6173" y="9646"/>
                  </a:lnTo>
                  <a:lnTo>
                    <a:pt x="6320" y="9646"/>
                  </a:lnTo>
                  <a:lnTo>
                    <a:pt x="6383" y="9667"/>
                  </a:lnTo>
                  <a:lnTo>
                    <a:pt x="6424" y="9646"/>
                  </a:lnTo>
                  <a:lnTo>
                    <a:pt x="6508" y="9625"/>
                  </a:lnTo>
                  <a:lnTo>
                    <a:pt x="6592" y="9562"/>
                  </a:lnTo>
                  <a:lnTo>
                    <a:pt x="6696" y="9541"/>
                  </a:lnTo>
                  <a:lnTo>
                    <a:pt x="6801" y="9541"/>
                  </a:lnTo>
                  <a:lnTo>
                    <a:pt x="6843" y="9604"/>
                  </a:lnTo>
                  <a:lnTo>
                    <a:pt x="6906" y="9562"/>
                  </a:lnTo>
                  <a:lnTo>
                    <a:pt x="7010" y="9625"/>
                  </a:lnTo>
                  <a:lnTo>
                    <a:pt x="7031" y="9646"/>
                  </a:lnTo>
                  <a:lnTo>
                    <a:pt x="7031" y="9751"/>
                  </a:lnTo>
                  <a:lnTo>
                    <a:pt x="7052" y="9772"/>
                  </a:lnTo>
                  <a:lnTo>
                    <a:pt x="7073" y="9814"/>
                  </a:lnTo>
                  <a:lnTo>
                    <a:pt x="7157" y="9751"/>
                  </a:lnTo>
                  <a:lnTo>
                    <a:pt x="7240" y="9709"/>
                  </a:lnTo>
                  <a:lnTo>
                    <a:pt x="7324" y="9709"/>
                  </a:lnTo>
                  <a:lnTo>
                    <a:pt x="7345" y="9667"/>
                  </a:lnTo>
                  <a:lnTo>
                    <a:pt x="7491" y="9625"/>
                  </a:lnTo>
                  <a:lnTo>
                    <a:pt x="7554" y="9625"/>
                  </a:lnTo>
                  <a:lnTo>
                    <a:pt x="7554" y="9751"/>
                  </a:lnTo>
                  <a:lnTo>
                    <a:pt x="7575" y="9814"/>
                  </a:lnTo>
                  <a:lnTo>
                    <a:pt x="7575" y="9876"/>
                  </a:lnTo>
                  <a:lnTo>
                    <a:pt x="7575" y="9939"/>
                  </a:lnTo>
                  <a:lnTo>
                    <a:pt x="7638" y="9939"/>
                  </a:lnTo>
                  <a:lnTo>
                    <a:pt x="7743" y="9981"/>
                  </a:lnTo>
                  <a:lnTo>
                    <a:pt x="7784" y="9981"/>
                  </a:lnTo>
                  <a:lnTo>
                    <a:pt x="7910" y="10065"/>
                  </a:lnTo>
                  <a:lnTo>
                    <a:pt x="8056" y="10086"/>
                  </a:lnTo>
                  <a:lnTo>
                    <a:pt x="8182" y="10127"/>
                  </a:lnTo>
                  <a:lnTo>
                    <a:pt x="8182" y="10148"/>
                  </a:lnTo>
                  <a:lnTo>
                    <a:pt x="8287" y="10148"/>
                  </a:lnTo>
                  <a:lnTo>
                    <a:pt x="8433" y="10086"/>
                  </a:lnTo>
                  <a:lnTo>
                    <a:pt x="8475" y="10044"/>
                  </a:lnTo>
                  <a:lnTo>
                    <a:pt x="8517" y="9876"/>
                  </a:lnTo>
                  <a:lnTo>
                    <a:pt x="8600" y="9876"/>
                  </a:lnTo>
                  <a:lnTo>
                    <a:pt x="8642" y="9855"/>
                  </a:lnTo>
                  <a:lnTo>
                    <a:pt x="8684" y="9855"/>
                  </a:lnTo>
                  <a:lnTo>
                    <a:pt x="8684" y="10023"/>
                  </a:lnTo>
                  <a:lnTo>
                    <a:pt x="8789" y="10127"/>
                  </a:lnTo>
                  <a:lnTo>
                    <a:pt x="8789" y="10190"/>
                  </a:lnTo>
                  <a:lnTo>
                    <a:pt x="8935" y="10274"/>
                  </a:lnTo>
                  <a:lnTo>
                    <a:pt x="9144" y="10337"/>
                  </a:lnTo>
                  <a:lnTo>
                    <a:pt x="9270" y="10441"/>
                  </a:lnTo>
                  <a:lnTo>
                    <a:pt x="9375" y="10588"/>
                  </a:lnTo>
                  <a:lnTo>
                    <a:pt x="9479" y="10671"/>
                  </a:lnTo>
                  <a:lnTo>
                    <a:pt x="9584" y="10797"/>
                  </a:lnTo>
                  <a:lnTo>
                    <a:pt x="9730" y="10922"/>
                  </a:lnTo>
                  <a:lnTo>
                    <a:pt x="9793" y="10922"/>
                  </a:lnTo>
                  <a:lnTo>
                    <a:pt x="9898" y="10902"/>
                  </a:lnTo>
                  <a:lnTo>
                    <a:pt x="9981" y="10860"/>
                  </a:lnTo>
                  <a:lnTo>
                    <a:pt x="10002" y="10881"/>
                  </a:lnTo>
                  <a:lnTo>
                    <a:pt x="10044" y="10902"/>
                  </a:lnTo>
                  <a:lnTo>
                    <a:pt x="10107" y="10922"/>
                  </a:lnTo>
                  <a:lnTo>
                    <a:pt x="10170" y="10881"/>
                  </a:lnTo>
                  <a:lnTo>
                    <a:pt x="10107" y="10253"/>
                  </a:lnTo>
                  <a:lnTo>
                    <a:pt x="10065" y="10232"/>
                  </a:lnTo>
                  <a:lnTo>
                    <a:pt x="9940" y="10253"/>
                  </a:lnTo>
                  <a:lnTo>
                    <a:pt x="9940" y="10337"/>
                  </a:lnTo>
                  <a:lnTo>
                    <a:pt x="9981" y="10378"/>
                  </a:lnTo>
                  <a:lnTo>
                    <a:pt x="9688" y="10378"/>
                  </a:lnTo>
                  <a:lnTo>
                    <a:pt x="9647" y="10295"/>
                  </a:lnTo>
                  <a:lnTo>
                    <a:pt x="9626" y="10232"/>
                  </a:lnTo>
                  <a:lnTo>
                    <a:pt x="9458" y="10065"/>
                  </a:lnTo>
                  <a:lnTo>
                    <a:pt x="9375" y="9981"/>
                  </a:lnTo>
                  <a:lnTo>
                    <a:pt x="9375" y="9855"/>
                  </a:lnTo>
                  <a:lnTo>
                    <a:pt x="9375" y="9521"/>
                  </a:lnTo>
                  <a:lnTo>
                    <a:pt x="9375" y="9437"/>
                  </a:lnTo>
                  <a:lnTo>
                    <a:pt x="9479" y="9332"/>
                  </a:lnTo>
                  <a:lnTo>
                    <a:pt x="9542" y="9290"/>
                  </a:lnTo>
                  <a:lnTo>
                    <a:pt x="9521" y="9249"/>
                  </a:lnTo>
                  <a:lnTo>
                    <a:pt x="9563" y="9228"/>
                  </a:lnTo>
                  <a:lnTo>
                    <a:pt x="9563" y="9102"/>
                  </a:lnTo>
                  <a:lnTo>
                    <a:pt x="9563" y="9018"/>
                  </a:lnTo>
                  <a:lnTo>
                    <a:pt x="9563" y="8935"/>
                  </a:lnTo>
                  <a:lnTo>
                    <a:pt x="9563" y="8872"/>
                  </a:lnTo>
                  <a:lnTo>
                    <a:pt x="9584" y="8809"/>
                  </a:lnTo>
                  <a:lnTo>
                    <a:pt x="9626" y="8767"/>
                  </a:lnTo>
                  <a:lnTo>
                    <a:pt x="9542" y="8725"/>
                  </a:lnTo>
                  <a:lnTo>
                    <a:pt x="9479" y="8663"/>
                  </a:lnTo>
                  <a:lnTo>
                    <a:pt x="9458" y="8558"/>
                  </a:lnTo>
                  <a:lnTo>
                    <a:pt x="9688" y="8077"/>
                  </a:lnTo>
                  <a:lnTo>
                    <a:pt x="10630" y="7868"/>
                  </a:lnTo>
                  <a:lnTo>
                    <a:pt x="10714" y="7889"/>
                  </a:lnTo>
                  <a:lnTo>
                    <a:pt x="10588" y="7449"/>
                  </a:lnTo>
                  <a:lnTo>
                    <a:pt x="10170" y="6884"/>
                  </a:lnTo>
                  <a:lnTo>
                    <a:pt x="10044" y="6194"/>
                  </a:lnTo>
                  <a:lnTo>
                    <a:pt x="9960" y="5733"/>
                  </a:lnTo>
                  <a:lnTo>
                    <a:pt x="9856" y="5043"/>
                  </a:lnTo>
                  <a:lnTo>
                    <a:pt x="9856" y="4896"/>
                  </a:lnTo>
                  <a:lnTo>
                    <a:pt x="9835" y="4750"/>
                  </a:lnTo>
                  <a:lnTo>
                    <a:pt x="9772" y="4645"/>
                  </a:lnTo>
                  <a:lnTo>
                    <a:pt x="9772" y="4583"/>
                  </a:lnTo>
                  <a:lnTo>
                    <a:pt x="9772" y="4499"/>
                  </a:lnTo>
                  <a:lnTo>
                    <a:pt x="9877" y="4122"/>
                  </a:lnTo>
                  <a:lnTo>
                    <a:pt x="9981" y="3997"/>
                  </a:lnTo>
                  <a:lnTo>
                    <a:pt x="10107" y="3892"/>
                  </a:lnTo>
                  <a:lnTo>
                    <a:pt x="10149" y="3871"/>
                  </a:lnTo>
                  <a:lnTo>
                    <a:pt x="10107" y="3746"/>
                  </a:lnTo>
                  <a:lnTo>
                    <a:pt x="10191" y="3536"/>
                  </a:lnTo>
                  <a:lnTo>
                    <a:pt x="10212" y="3327"/>
                  </a:lnTo>
                  <a:lnTo>
                    <a:pt x="10212" y="3160"/>
                  </a:lnTo>
                  <a:lnTo>
                    <a:pt x="10253" y="3118"/>
                  </a:lnTo>
                  <a:lnTo>
                    <a:pt x="10484" y="2699"/>
                  </a:lnTo>
                  <a:lnTo>
                    <a:pt x="10525" y="2616"/>
                  </a:lnTo>
                  <a:lnTo>
                    <a:pt x="10714" y="2407"/>
                  </a:lnTo>
                  <a:lnTo>
                    <a:pt x="11007" y="2009"/>
                  </a:lnTo>
                  <a:lnTo>
                    <a:pt x="11028" y="1925"/>
                  </a:lnTo>
                  <a:lnTo>
                    <a:pt x="10986" y="1863"/>
                  </a:lnTo>
                  <a:lnTo>
                    <a:pt x="10923" y="1779"/>
                  </a:lnTo>
                  <a:lnTo>
                    <a:pt x="10839" y="1716"/>
                  </a:lnTo>
                  <a:lnTo>
                    <a:pt x="10881" y="1591"/>
                  </a:lnTo>
                  <a:lnTo>
                    <a:pt x="10902" y="1381"/>
                  </a:lnTo>
                  <a:lnTo>
                    <a:pt x="10902" y="1235"/>
                  </a:lnTo>
                  <a:lnTo>
                    <a:pt x="10944" y="1151"/>
                  </a:lnTo>
                  <a:lnTo>
                    <a:pt x="10986" y="1047"/>
                  </a:lnTo>
                  <a:lnTo>
                    <a:pt x="10944" y="1026"/>
                  </a:lnTo>
                  <a:lnTo>
                    <a:pt x="10776" y="1026"/>
                  </a:lnTo>
                  <a:lnTo>
                    <a:pt x="10776" y="942"/>
                  </a:lnTo>
                  <a:lnTo>
                    <a:pt x="10735" y="858"/>
                  </a:lnTo>
                  <a:lnTo>
                    <a:pt x="10693" y="837"/>
                  </a:lnTo>
                  <a:lnTo>
                    <a:pt x="10672" y="733"/>
                  </a:lnTo>
                  <a:lnTo>
                    <a:pt x="10588" y="670"/>
                  </a:lnTo>
                  <a:lnTo>
                    <a:pt x="10463" y="628"/>
                  </a:lnTo>
                  <a:lnTo>
                    <a:pt x="10400" y="565"/>
                  </a:lnTo>
                  <a:lnTo>
                    <a:pt x="10358" y="502"/>
                  </a:lnTo>
                  <a:lnTo>
                    <a:pt x="10274" y="335"/>
                  </a:lnTo>
                  <a:lnTo>
                    <a:pt x="10212" y="314"/>
                  </a:lnTo>
                  <a:lnTo>
                    <a:pt x="10086" y="314"/>
                  </a:lnTo>
                  <a:lnTo>
                    <a:pt x="10044" y="398"/>
                  </a:lnTo>
                  <a:lnTo>
                    <a:pt x="9981" y="440"/>
                  </a:lnTo>
                  <a:lnTo>
                    <a:pt x="9877" y="502"/>
                  </a:lnTo>
                  <a:lnTo>
                    <a:pt x="9835" y="502"/>
                  </a:lnTo>
                  <a:lnTo>
                    <a:pt x="9793" y="440"/>
                  </a:lnTo>
                  <a:lnTo>
                    <a:pt x="9584" y="440"/>
                  </a:lnTo>
                  <a:lnTo>
                    <a:pt x="9521" y="502"/>
                  </a:lnTo>
                  <a:lnTo>
                    <a:pt x="9479" y="544"/>
                  </a:lnTo>
                  <a:lnTo>
                    <a:pt x="9416" y="565"/>
                  </a:lnTo>
                  <a:lnTo>
                    <a:pt x="9312" y="523"/>
                  </a:lnTo>
                  <a:lnTo>
                    <a:pt x="9165" y="440"/>
                  </a:lnTo>
                  <a:lnTo>
                    <a:pt x="9124" y="356"/>
                  </a:lnTo>
                  <a:lnTo>
                    <a:pt x="9040" y="335"/>
                  </a:lnTo>
                  <a:lnTo>
                    <a:pt x="8998" y="293"/>
                  </a:lnTo>
                  <a:lnTo>
                    <a:pt x="8956" y="189"/>
                  </a:lnTo>
                  <a:lnTo>
                    <a:pt x="8935" y="147"/>
                  </a:lnTo>
                  <a:lnTo>
                    <a:pt x="8831" y="105"/>
                  </a:lnTo>
                  <a:lnTo>
                    <a:pt x="8705" y="105"/>
                  </a:lnTo>
                  <a:lnTo>
                    <a:pt x="8517" y="189"/>
                  </a:lnTo>
                  <a:lnTo>
                    <a:pt x="8496" y="147"/>
                  </a:lnTo>
                  <a:lnTo>
                    <a:pt x="8266" y="147"/>
                  </a:lnTo>
                  <a:lnTo>
                    <a:pt x="8182" y="105"/>
                  </a:lnTo>
                  <a:lnTo>
                    <a:pt x="8098" y="84"/>
                  </a:lnTo>
                  <a:lnTo>
                    <a:pt x="8056" y="42"/>
                  </a:lnTo>
                  <a:lnTo>
                    <a:pt x="7868" y="42"/>
                  </a:lnTo>
                  <a:lnTo>
                    <a:pt x="7784"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A6CBC2"/>
                </a:solidFill>
                <a:effectLst/>
                <a:uLnTx/>
                <a:uFillTx/>
                <a:latin typeface="Arial" panose="020B0604020202020204"/>
                <a:ea typeface="+mn-ea"/>
                <a:cs typeface="Arial" panose="020B0604020202020204"/>
                <a:sym typeface="Arial" panose="020B0604020202020204"/>
              </a:endParaRPr>
            </a:p>
          </p:txBody>
        </p:sp>
        <p:sp>
          <p:nvSpPr>
            <p:cNvPr id="9377" name="Google Shape;9377;p65"/>
            <p:cNvSpPr/>
            <p:nvPr/>
          </p:nvSpPr>
          <p:spPr>
            <a:xfrm>
              <a:off x="3970326" y="3207451"/>
              <a:ext cx="21934" cy="52837"/>
            </a:xfrm>
            <a:custGeom>
              <a:avLst/>
              <a:gdLst/>
              <a:ahLst/>
              <a:cxnLst/>
              <a:rect l="l" t="t" r="r" b="b"/>
              <a:pathLst>
                <a:path w="1842" h="4646" extrusionOk="0">
                  <a:moveTo>
                    <a:pt x="210" y="0"/>
                  </a:moveTo>
                  <a:lnTo>
                    <a:pt x="189" y="21"/>
                  </a:lnTo>
                  <a:lnTo>
                    <a:pt x="210" y="105"/>
                  </a:lnTo>
                  <a:lnTo>
                    <a:pt x="231" y="126"/>
                  </a:lnTo>
                  <a:lnTo>
                    <a:pt x="273" y="209"/>
                  </a:lnTo>
                  <a:lnTo>
                    <a:pt x="377" y="251"/>
                  </a:lnTo>
                  <a:lnTo>
                    <a:pt x="419" y="272"/>
                  </a:lnTo>
                  <a:lnTo>
                    <a:pt x="419" y="314"/>
                  </a:lnTo>
                  <a:lnTo>
                    <a:pt x="377" y="460"/>
                  </a:lnTo>
                  <a:lnTo>
                    <a:pt x="377" y="523"/>
                  </a:lnTo>
                  <a:lnTo>
                    <a:pt x="482" y="586"/>
                  </a:lnTo>
                  <a:lnTo>
                    <a:pt x="503" y="670"/>
                  </a:lnTo>
                  <a:lnTo>
                    <a:pt x="503" y="795"/>
                  </a:lnTo>
                  <a:lnTo>
                    <a:pt x="482" y="837"/>
                  </a:lnTo>
                  <a:lnTo>
                    <a:pt x="482" y="879"/>
                  </a:lnTo>
                  <a:lnTo>
                    <a:pt x="335" y="1004"/>
                  </a:lnTo>
                  <a:lnTo>
                    <a:pt x="335" y="1088"/>
                  </a:lnTo>
                  <a:lnTo>
                    <a:pt x="377" y="1193"/>
                  </a:lnTo>
                  <a:lnTo>
                    <a:pt x="377" y="1276"/>
                  </a:lnTo>
                  <a:lnTo>
                    <a:pt x="398" y="1360"/>
                  </a:lnTo>
                  <a:lnTo>
                    <a:pt x="335" y="1423"/>
                  </a:lnTo>
                  <a:lnTo>
                    <a:pt x="398" y="1507"/>
                  </a:lnTo>
                  <a:lnTo>
                    <a:pt x="398" y="1590"/>
                  </a:lnTo>
                  <a:lnTo>
                    <a:pt x="335" y="1611"/>
                  </a:lnTo>
                  <a:lnTo>
                    <a:pt x="377" y="1695"/>
                  </a:lnTo>
                  <a:lnTo>
                    <a:pt x="398" y="1737"/>
                  </a:lnTo>
                  <a:lnTo>
                    <a:pt x="440" y="1779"/>
                  </a:lnTo>
                  <a:lnTo>
                    <a:pt x="440" y="1820"/>
                  </a:lnTo>
                  <a:lnTo>
                    <a:pt x="398" y="1820"/>
                  </a:lnTo>
                  <a:lnTo>
                    <a:pt x="377" y="1904"/>
                  </a:lnTo>
                  <a:lnTo>
                    <a:pt x="293" y="1925"/>
                  </a:lnTo>
                  <a:lnTo>
                    <a:pt x="168" y="2030"/>
                  </a:lnTo>
                  <a:lnTo>
                    <a:pt x="126" y="2051"/>
                  </a:lnTo>
                  <a:lnTo>
                    <a:pt x="126" y="2134"/>
                  </a:lnTo>
                  <a:lnTo>
                    <a:pt x="168" y="2197"/>
                  </a:lnTo>
                  <a:lnTo>
                    <a:pt x="126" y="2260"/>
                  </a:lnTo>
                  <a:lnTo>
                    <a:pt x="126" y="2344"/>
                  </a:lnTo>
                  <a:lnTo>
                    <a:pt x="63" y="2448"/>
                  </a:lnTo>
                  <a:lnTo>
                    <a:pt x="1" y="2469"/>
                  </a:lnTo>
                  <a:lnTo>
                    <a:pt x="1" y="2532"/>
                  </a:lnTo>
                  <a:lnTo>
                    <a:pt x="84" y="2636"/>
                  </a:lnTo>
                  <a:lnTo>
                    <a:pt x="126" y="2741"/>
                  </a:lnTo>
                  <a:lnTo>
                    <a:pt x="168" y="2783"/>
                  </a:lnTo>
                  <a:lnTo>
                    <a:pt x="314" y="2762"/>
                  </a:lnTo>
                  <a:lnTo>
                    <a:pt x="335" y="2825"/>
                  </a:lnTo>
                  <a:lnTo>
                    <a:pt x="377" y="2867"/>
                  </a:lnTo>
                  <a:lnTo>
                    <a:pt x="419" y="2929"/>
                  </a:lnTo>
                  <a:lnTo>
                    <a:pt x="419" y="2992"/>
                  </a:lnTo>
                  <a:lnTo>
                    <a:pt x="524" y="3055"/>
                  </a:lnTo>
                  <a:lnTo>
                    <a:pt x="586" y="3034"/>
                  </a:lnTo>
                  <a:lnTo>
                    <a:pt x="628" y="3034"/>
                  </a:lnTo>
                  <a:lnTo>
                    <a:pt x="691" y="2971"/>
                  </a:lnTo>
                  <a:lnTo>
                    <a:pt x="817" y="2971"/>
                  </a:lnTo>
                  <a:lnTo>
                    <a:pt x="963" y="2992"/>
                  </a:lnTo>
                  <a:lnTo>
                    <a:pt x="1026" y="3097"/>
                  </a:lnTo>
                  <a:lnTo>
                    <a:pt x="1026" y="3264"/>
                  </a:lnTo>
                  <a:lnTo>
                    <a:pt x="1005" y="3390"/>
                  </a:lnTo>
                  <a:lnTo>
                    <a:pt x="900" y="3515"/>
                  </a:lnTo>
                  <a:lnTo>
                    <a:pt x="837" y="3662"/>
                  </a:lnTo>
                  <a:lnTo>
                    <a:pt x="796" y="3766"/>
                  </a:lnTo>
                  <a:lnTo>
                    <a:pt x="796" y="3871"/>
                  </a:lnTo>
                  <a:lnTo>
                    <a:pt x="837" y="3996"/>
                  </a:lnTo>
                  <a:lnTo>
                    <a:pt x="837" y="4080"/>
                  </a:lnTo>
                  <a:lnTo>
                    <a:pt x="942" y="4206"/>
                  </a:lnTo>
                  <a:lnTo>
                    <a:pt x="1047" y="4289"/>
                  </a:lnTo>
                  <a:lnTo>
                    <a:pt x="1130" y="4331"/>
                  </a:lnTo>
                  <a:lnTo>
                    <a:pt x="1172" y="4394"/>
                  </a:lnTo>
                  <a:lnTo>
                    <a:pt x="1256" y="4499"/>
                  </a:lnTo>
                  <a:lnTo>
                    <a:pt x="1235" y="4541"/>
                  </a:lnTo>
                  <a:lnTo>
                    <a:pt x="1256" y="4645"/>
                  </a:lnTo>
                  <a:lnTo>
                    <a:pt x="1361" y="4624"/>
                  </a:lnTo>
                  <a:lnTo>
                    <a:pt x="1381" y="4499"/>
                  </a:lnTo>
                  <a:lnTo>
                    <a:pt x="1361" y="4352"/>
                  </a:lnTo>
                  <a:lnTo>
                    <a:pt x="1423" y="4248"/>
                  </a:lnTo>
                  <a:lnTo>
                    <a:pt x="1423" y="4143"/>
                  </a:lnTo>
                  <a:lnTo>
                    <a:pt x="1486" y="3996"/>
                  </a:lnTo>
                  <a:lnTo>
                    <a:pt x="1591" y="3976"/>
                  </a:lnTo>
                  <a:lnTo>
                    <a:pt x="1674" y="3913"/>
                  </a:lnTo>
                  <a:lnTo>
                    <a:pt x="1695" y="3808"/>
                  </a:lnTo>
                  <a:lnTo>
                    <a:pt x="1737" y="3599"/>
                  </a:lnTo>
                  <a:lnTo>
                    <a:pt x="1653" y="3515"/>
                  </a:lnTo>
                  <a:lnTo>
                    <a:pt x="1674" y="3473"/>
                  </a:lnTo>
                  <a:lnTo>
                    <a:pt x="1653" y="3452"/>
                  </a:lnTo>
                  <a:lnTo>
                    <a:pt x="1674" y="3390"/>
                  </a:lnTo>
                  <a:lnTo>
                    <a:pt x="1737" y="3390"/>
                  </a:lnTo>
                  <a:lnTo>
                    <a:pt x="1758" y="3306"/>
                  </a:lnTo>
                  <a:lnTo>
                    <a:pt x="1842" y="3306"/>
                  </a:lnTo>
                  <a:lnTo>
                    <a:pt x="1842" y="3243"/>
                  </a:lnTo>
                  <a:lnTo>
                    <a:pt x="1779" y="3160"/>
                  </a:lnTo>
                  <a:lnTo>
                    <a:pt x="1737" y="3034"/>
                  </a:lnTo>
                  <a:lnTo>
                    <a:pt x="1591" y="2846"/>
                  </a:lnTo>
                  <a:lnTo>
                    <a:pt x="1570" y="2741"/>
                  </a:lnTo>
                  <a:lnTo>
                    <a:pt x="1361" y="2553"/>
                  </a:lnTo>
                  <a:lnTo>
                    <a:pt x="1319" y="2532"/>
                  </a:lnTo>
                  <a:lnTo>
                    <a:pt x="1277" y="2469"/>
                  </a:lnTo>
                  <a:lnTo>
                    <a:pt x="1172" y="2406"/>
                  </a:lnTo>
                  <a:lnTo>
                    <a:pt x="1005" y="2323"/>
                  </a:lnTo>
                  <a:lnTo>
                    <a:pt x="921" y="1779"/>
                  </a:lnTo>
                  <a:lnTo>
                    <a:pt x="942" y="1674"/>
                  </a:lnTo>
                  <a:lnTo>
                    <a:pt x="942" y="691"/>
                  </a:lnTo>
                  <a:lnTo>
                    <a:pt x="921" y="481"/>
                  </a:lnTo>
                  <a:lnTo>
                    <a:pt x="733" y="272"/>
                  </a:lnTo>
                  <a:lnTo>
                    <a:pt x="649" y="209"/>
                  </a:lnTo>
                  <a:lnTo>
                    <a:pt x="607" y="167"/>
                  </a:lnTo>
                  <a:lnTo>
                    <a:pt x="586" y="126"/>
                  </a:lnTo>
                  <a:lnTo>
                    <a:pt x="524" y="126"/>
                  </a:lnTo>
                  <a:lnTo>
                    <a:pt x="503" y="105"/>
                  </a:lnTo>
                  <a:lnTo>
                    <a:pt x="419" y="63"/>
                  </a:lnTo>
                  <a:lnTo>
                    <a:pt x="398" y="105"/>
                  </a:lnTo>
                  <a:lnTo>
                    <a:pt x="377" y="63"/>
                  </a:lnTo>
                  <a:lnTo>
                    <a:pt x="293" y="63"/>
                  </a:lnTo>
                  <a:lnTo>
                    <a:pt x="27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8" name="Google Shape;9378;p65"/>
            <p:cNvSpPr/>
            <p:nvPr/>
          </p:nvSpPr>
          <p:spPr>
            <a:xfrm>
              <a:off x="3895082" y="3199593"/>
              <a:ext cx="81233" cy="66165"/>
            </a:xfrm>
            <a:custGeom>
              <a:avLst/>
              <a:gdLst/>
              <a:ahLst/>
              <a:cxnLst/>
              <a:rect l="l" t="t" r="r" b="b"/>
              <a:pathLst>
                <a:path w="6822" h="5818" extrusionOk="0">
                  <a:moveTo>
                    <a:pt x="5085" y="1"/>
                  </a:moveTo>
                  <a:lnTo>
                    <a:pt x="4143" y="210"/>
                  </a:lnTo>
                  <a:lnTo>
                    <a:pt x="3913" y="691"/>
                  </a:lnTo>
                  <a:lnTo>
                    <a:pt x="3934" y="796"/>
                  </a:lnTo>
                  <a:lnTo>
                    <a:pt x="3997" y="858"/>
                  </a:lnTo>
                  <a:lnTo>
                    <a:pt x="4081" y="900"/>
                  </a:lnTo>
                  <a:lnTo>
                    <a:pt x="4039" y="942"/>
                  </a:lnTo>
                  <a:lnTo>
                    <a:pt x="4018" y="1005"/>
                  </a:lnTo>
                  <a:lnTo>
                    <a:pt x="4018" y="1068"/>
                  </a:lnTo>
                  <a:lnTo>
                    <a:pt x="4018" y="1151"/>
                  </a:lnTo>
                  <a:lnTo>
                    <a:pt x="4018" y="1235"/>
                  </a:lnTo>
                  <a:lnTo>
                    <a:pt x="4018" y="1361"/>
                  </a:lnTo>
                  <a:lnTo>
                    <a:pt x="3976" y="1382"/>
                  </a:lnTo>
                  <a:lnTo>
                    <a:pt x="3997" y="1423"/>
                  </a:lnTo>
                  <a:lnTo>
                    <a:pt x="3934" y="1465"/>
                  </a:lnTo>
                  <a:lnTo>
                    <a:pt x="3830" y="1570"/>
                  </a:lnTo>
                  <a:lnTo>
                    <a:pt x="3830" y="1654"/>
                  </a:lnTo>
                  <a:lnTo>
                    <a:pt x="3830" y="1988"/>
                  </a:lnTo>
                  <a:lnTo>
                    <a:pt x="3830" y="2114"/>
                  </a:lnTo>
                  <a:lnTo>
                    <a:pt x="3913" y="2198"/>
                  </a:lnTo>
                  <a:lnTo>
                    <a:pt x="4081" y="2365"/>
                  </a:lnTo>
                  <a:lnTo>
                    <a:pt x="4102" y="2428"/>
                  </a:lnTo>
                  <a:lnTo>
                    <a:pt x="4143" y="2511"/>
                  </a:lnTo>
                  <a:lnTo>
                    <a:pt x="4436" y="2511"/>
                  </a:lnTo>
                  <a:lnTo>
                    <a:pt x="4395" y="2470"/>
                  </a:lnTo>
                  <a:lnTo>
                    <a:pt x="4395" y="2386"/>
                  </a:lnTo>
                  <a:lnTo>
                    <a:pt x="4520" y="2365"/>
                  </a:lnTo>
                  <a:lnTo>
                    <a:pt x="4562" y="2386"/>
                  </a:lnTo>
                  <a:lnTo>
                    <a:pt x="4625" y="3014"/>
                  </a:lnTo>
                  <a:lnTo>
                    <a:pt x="4562" y="3055"/>
                  </a:lnTo>
                  <a:lnTo>
                    <a:pt x="4499" y="3035"/>
                  </a:lnTo>
                  <a:lnTo>
                    <a:pt x="4457" y="3014"/>
                  </a:lnTo>
                  <a:lnTo>
                    <a:pt x="4436" y="2993"/>
                  </a:lnTo>
                  <a:lnTo>
                    <a:pt x="4353" y="3035"/>
                  </a:lnTo>
                  <a:lnTo>
                    <a:pt x="4248" y="3055"/>
                  </a:lnTo>
                  <a:lnTo>
                    <a:pt x="4185" y="3055"/>
                  </a:lnTo>
                  <a:lnTo>
                    <a:pt x="4039" y="2930"/>
                  </a:lnTo>
                  <a:lnTo>
                    <a:pt x="3934" y="2804"/>
                  </a:lnTo>
                  <a:lnTo>
                    <a:pt x="3830" y="2721"/>
                  </a:lnTo>
                  <a:lnTo>
                    <a:pt x="3725" y="2574"/>
                  </a:lnTo>
                  <a:lnTo>
                    <a:pt x="3599" y="2470"/>
                  </a:lnTo>
                  <a:lnTo>
                    <a:pt x="3390" y="2407"/>
                  </a:lnTo>
                  <a:lnTo>
                    <a:pt x="3244" y="2323"/>
                  </a:lnTo>
                  <a:lnTo>
                    <a:pt x="3244" y="2260"/>
                  </a:lnTo>
                  <a:lnTo>
                    <a:pt x="3139" y="2156"/>
                  </a:lnTo>
                  <a:lnTo>
                    <a:pt x="3139" y="1988"/>
                  </a:lnTo>
                  <a:lnTo>
                    <a:pt x="3097" y="1988"/>
                  </a:lnTo>
                  <a:lnTo>
                    <a:pt x="3055" y="2009"/>
                  </a:lnTo>
                  <a:lnTo>
                    <a:pt x="2972" y="2009"/>
                  </a:lnTo>
                  <a:lnTo>
                    <a:pt x="2930" y="2177"/>
                  </a:lnTo>
                  <a:lnTo>
                    <a:pt x="2888" y="2219"/>
                  </a:lnTo>
                  <a:lnTo>
                    <a:pt x="2742" y="2281"/>
                  </a:lnTo>
                  <a:lnTo>
                    <a:pt x="2637" y="2281"/>
                  </a:lnTo>
                  <a:lnTo>
                    <a:pt x="2637" y="2260"/>
                  </a:lnTo>
                  <a:lnTo>
                    <a:pt x="2511" y="2219"/>
                  </a:lnTo>
                  <a:lnTo>
                    <a:pt x="2365" y="2198"/>
                  </a:lnTo>
                  <a:lnTo>
                    <a:pt x="2239" y="2114"/>
                  </a:lnTo>
                  <a:lnTo>
                    <a:pt x="2198" y="2114"/>
                  </a:lnTo>
                  <a:lnTo>
                    <a:pt x="2093" y="2072"/>
                  </a:lnTo>
                  <a:lnTo>
                    <a:pt x="2030" y="2072"/>
                  </a:lnTo>
                  <a:lnTo>
                    <a:pt x="2030" y="2009"/>
                  </a:lnTo>
                  <a:lnTo>
                    <a:pt x="2030" y="1947"/>
                  </a:lnTo>
                  <a:lnTo>
                    <a:pt x="2009" y="1884"/>
                  </a:lnTo>
                  <a:lnTo>
                    <a:pt x="2009" y="1758"/>
                  </a:lnTo>
                  <a:lnTo>
                    <a:pt x="1946" y="1758"/>
                  </a:lnTo>
                  <a:lnTo>
                    <a:pt x="1800" y="1800"/>
                  </a:lnTo>
                  <a:lnTo>
                    <a:pt x="1779" y="1842"/>
                  </a:lnTo>
                  <a:lnTo>
                    <a:pt x="1695" y="1842"/>
                  </a:lnTo>
                  <a:lnTo>
                    <a:pt x="1612" y="1884"/>
                  </a:lnTo>
                  <a:lnTo>
                    <a:pt x="1528" y="1947"/>
                  </a:lnTo>
                  <a:lnTo>
                    <a:pt x="1507" y="1905"/>
                  </a:lnTo>
                  <a:lnTo>
                    <a:pt x="1486" y="1884"/>
                  </a:lnTo>
                  <a:lnTo>
                    <a:pt x="1486" y="1779"/>
                  </a:lnTo>
                  <a:lnTo>
                    <a:pt x="1465" y="1758"/>
                  </a:lnTo>
                  <a:lnTo>
                    <a:pt x="1361" y="1695"/>
                  </a:lnTo>
                  <a:lnTo>
                    <a:pt x="1298" y="1737"/>
                  </a:lnTo>
                  <a:lnTo>
                    <a:pt x="1256" y="1674"/>
                  </a:lnTo>
                  <a:lnTo>
                    <a:pt x="1256" y="1695"/>
                  </a:lnTo>
                  <a:lnTo>
                    <a:pt x="1256" y="1758"/>
                  </a:lnTo>
                  <a:lnTo>
                    <a:pt x="1214" y="1779"/>
                  </a:lnTo>
                  <a:lnTo>
                    <a:pt x="1256" y="2009"/>
                  </a:lnTo>
                  <a:lnTo>
                    <a:pt x="1256" y="2219"/>
                  </a:lnTo>
                  <a:lnTo>
                    <a:pt x="1256" y="2365"/>
                  </a:lnTo>
                  <a:lnTo>
                    <a:pt x="1298" y="2470"/>
                  </a:lnTo>
                  <a:lnTo>
                    <a:pt x="1298" y="2574"/>
                  </a:lnTo>
                  <a:lnTo>
                    <a:pt x="1277" y="2616"/>
                  </a:lnTo>
                  <a:lnTo>
                    <a:pt x="1256" y="2783"/>
                  </a:lnTo>
                  <a:lnTo>
                    <a:pt x="1277" y="2825"/>
                  </a:lnTo>
                  <a:lnTo>
                    <a:pt x="42" y="2825"/>
                  </a:lnTo>
                  <a:lnTo>
                    <a:pt x="1" y="4771"/>
                  </a:lnTo>
                  <a:lnTo>
                    <a:pt x="22" y="4813"/>
                  </a:lnTo>
                  <a:lnTo>
                    <a:pt x="105" y="4918"/>
                  </a:lnTo>
                  <a:lnTo>
                    <a:pt x="168" y="4980"/>
                  </a:lnTo>
                  <a:lnTo>
                    <a:pt x="231" y="5043"/>
                  </a:lnTo>
                  <a:lnTo>
                    <a:pt x="314" y="5085"/>
                  </a:lnTo>
                  <a:lnTo>
                    <a:pt x="419" y="5232"/>
                  </a:lnTo>
                  <a:lnTo>
                    <a:pt x="482" y="5294"/>
                  </a:lnTo>
                  <a:lnTo>
                    <a:pt x="566" y="5336"/>
                  </a:lnTo>
                  <a:lnTo>
                    <a:pt x="628" y="5399"/>
                  </a:lnTo>
                  <a:lnTo>
                    <a:pt x="670" y="5462"/>
                  </a:lnTo>
                  <a:lnTo>
                    <a:pt x="754" y="5504"/>
                  </a:lnTo>
                  <a:lnTo>
                    <a:pt x="775" y="5608"/>
                  </a:lnTo>
                  <a:lnTo>
                    <a:pt x="1319" y="5462"/>
                  </a:lnTo>
                  <a:lnTo>
                    <a:pt x="1402" y="5504"/>
                  </a:lnTo>
                  <a:lnTo>
                    <a:pt x="1528" y="5441"/>
                  </a:lnTo>
                  <a:lnTo>
                    <a:pt x="1570" y="5462"/>
                  </a:lnTo>
                  <a:lnTo>
                    <a:pt x="1591" y="5462"/>
                  </a:lnTo>
                  <a:lnTo>
                    <a:pt x="1612" y="5504"/>
                  </a:lnTo>
                  <a:lnTo>
                    <a:pt x="1695" y="5504"/>
                  </a:lnTo>
                  <a:lnTo>
                    <a:pt x="1716" y="5524"/>
                  </a:lnTo>
                  <a:lnTo>
                    <a:pt x="1737" y="5524"/>
                  </a:lnTo>
                  <a:lnTo>
                    <a:pt x="1821" y="5629"/>
                  </a:lnTo>
                  <a:lnTo>
                    <a:pt x="1884" y="5629"/>
                  </a:lnTo>
                  <a:lnTo>
                    <a:pt x="2030" y="5650"/>
                  </a:lnTo>
                  <a:lnTo>
                    <a:pt x="2135" y="5713"/>
                  </a:lnTo>
                  <a:lnTo>
                    <a:pt x="2198" y="5755"/>
                  </a:lnTo>
                  <a:lnTo>
                    <a:pt x="2239" y="5755"/>
                  </a:lnTo>
                  <a:lnTo>
                    <a:pt x="2344" y="5671"/>
                  </a:lnTo>
                  <a:lnTo>
                    <a:pt x="2470" y="5650"/>
                  </a:lnTo>
                  <a:lnTo>
                    <a:pt x="2532" y="5713"/>
                  </a:lnTo>
                  <a:lnTo>
                    <a:pt x="2553" y="5671"/>
                  </a:lnTo>
                  <a:lnTo>
                    <a:pt x="2574" y="5713"/>
                  </a:lnTo>
                  <a:lnTo>
                    <a:pt x="2616" y="5713"/>
                  </a:lnTo>
                  <a:lnTo>
                    <a:pt x="2679" y="5776"/>
                  </a:lnTo>
                  <a:lnTo>
                    <a:pt x="2783" y="5817"/>
                  </a:lnTo>
                  <a:lnTo>
                    <a:pt x="2951" y="5755"/>
                  </a:lnTo>
                  <a:lnTo>
                    <a:pt x="3139" y="5504"/>
                  </a:lnTo>
                  <a:lnTo>
                    <a:pt x="3390" y="5190"/>
                  </a:lnTo>
                  <a:lnTo>
                    <a:pt x="3725" y="4939"/>
                  </a:lnTo>
                  <a:lnTo>
                    <a:pt x="3934" y="4876"/>
                  </a:lnTo>
                  <a:lnTo>
                    <a:pt x="3976" y="4834"/>
                  </a:lnTo>
                  <a:lnTo>
                    <a:pt x="3997" y="4792"/>
                  </a:lnTo>
                  <a:lnTo>
                    <a:pt x="3976" y="4729"/>
                  </a:lnTo>
                  <a:lnTo>
                    <a:pt x="3997" y="4687"/>
                  </a:lnTo>
                  <a:lnTo>
                    <a:pt x="3997" y="4625"/>
                  </a:lnTo>
                  <a:lnTo>
                    <a:pt x="4039" y="4562"/>
                  </a:lnTo>
                  <a:lnTo>
                    <a:pt x="4206" y="4457"/>
                  </a:lnTo>
                  <a:lnTo>
                    <a:pt x="4290" y="4415"/>
                  </a:lnTo>
                  <a:lnTo>
                    <a:pt x="4353" y="4395"/>
                  </a:lnTo>
                  <a:lnTo>
                    <a:pt x="4499" y="4353"/>
                  </a:lnTo>
                  <a:lnTo>
                    <a:pt x="4646" y="4353"/>
                  </a:lnTo>
                  <a:lnTo>
                    <a:pt x="4667" y="4395"/>
                  </a:lnTo>
                  <a:lnTo>
                    <a:pt x="4729" y="4374"/>
                  </a:lnTo>
                  <a:lnTo>
                    <a:pt x="4855" y="4395"/>
                  </a:lnTo>
                  <a:lnTo>
                    <a:pt x="4918" y="4395"/>
                  </a:lnTo>
                  <a:lnTo>
                    <a:pt x="4918" y="4311"/>
                  </a:lnTo>
                  <a:lnTo>
                    <a:pt x="4876" y="4143"/>
                  </a:lnTo>
                  <a:lnTo>
                    <a:pt x="4918" y="4060"/>
                  </a:lnTo>
                  <a:lnTo>
                    <a:pt x="5148" y="3955"/>
                  </a:lnTo>
                  <a:lnTo>
                    <a:pt x="5273" y="3955"/>
                  </a:lnTo>
                  <a:lnTo>
                    <a:pt x="5859" y="3683"/>
                  </a:lnTo>
                  <a:lnTo>
                    <a:pt x="5964" y="3662"/>
                  </a:lnTo>
                  <a:lnTo>
                    <a:pt x="6299" y="3537"/>
                  </a:lnTo>
                  <a:lnTo>
                    <a:pt x="6487" y="3474"/>
                  </a:lnTo>
                  <a:lnTo>
                    <a:pt x="6445" y="3432"/>
                  </a:lnTo>
                  <a:lnTo>
                    <a:pt x="6403" y="3327"/>
                  </a:lnTo>
                  <a:lnTo>
                    <a:pt x="6320" y="3223"/>
                  </a:lnTo>
                  <a:lnTo>
                    <a:pt x="6320" y="3160"/>
                  </a:lnTo>
                  <a:lnTo>
                    <a:pt x="6382" y="3139"/>
                  </a:lnTo>
                  <a:lnTo>
                    <a:pt x="6445" y="3035"/>
                  </a:lnTo>
                  <a:lnTo>
                    <a:pt x="6445" y="2951"/>
                  </a:lnTo>
                  <a:lnTo>
                    <a:pt x="6487" y="2888"/>
                  </a:lnTo>
                  <a:lnTo>
                    <a:pt x="6445" y="2825"/>
                  </a:lnTo>
                  <a:lnTo>
                    <a:pt x="6445" y="2742"/>
                  </a:lnTo>
                  <a:lnTo>
                    <a:pt x="6487" y="2721"/>
                  </a:lnTo>
                  <a:lnTo>
                    <a:pt x="6612" y="2616"/>
                  </a:lnTo>
                  <a:lnTo>
                    <a:pt x="6696" y="2595"/>
                  </a:lnTo>
                  <a:lnTo>
                    <a:pt x="6717" y="2511"/>
                  </a:lnTo>
                  <a:lnTo>
                    <a:pt x="6759" y="2511"/>
                  </a:lnTo>
                  <a:lnTo>
                    <a:pt x="6759" y="2470"/>
                  </a:lnTo>
                  <a:lnTo>
                    <a:pt x="6717" y="2428"/>
                  </a:lnTo>
                  <a:lnTo>
                    <a:pt x="6696" y="2386"/>
                  </a:lnTo>
                  <a:lnTo>
                    <a:pt x="6654" y="2302"/>
                  </a:lnTo>
                  <a:lnTo>
                    <a:pt x="6717" y="2281"/>
                  </a:lnTo>
                  <a:lnTo>
                    <a:pt x="6717" y="2198"/>
                  </a:lnTo>
                  <a:lnTo>
                    <a:pt x="6654" y="2114"/>
                  </a:lnTo>
                  <a:lnTo>
                    <a:pt x="6717" y="2051"/>
                  </a:lnTo>
                  <a:lnTo>
                    <a:pt x="6696" y="1967"/>
                  </a:lnTo>
                  <a:lnTo>
                    <a:pt x="6696" y="1884"/>
                  </a:lnTo>
                  <a:lnTo>
                    <a:pt x="6654" y="1779"/>
                  </a:lnTo>
                  <a:lnTo>
                    <a:pt x="6654" y="1695"/>
                  </a:lnTo>
                  <a:lnTo>
                    <a:pt x="6801" y="1570"/>
                  </a:lnTo>
                  <a:lnTo>
                    <a:pt x="6801" y="1528"/>
                  </a:lnTo>
                  <a:lnTo>
                    <a:pt x="6822" y="1486"/>
                  </a:lnTo>
                  <a:lnTo>
                    <a:pt x="6822" y="1361"/>
                  </a:lnTo>
                  <a:lnTo>
                    <a:pt x="6801" y="1277"/>
                  </a:lnTo>
                  <a:lnTo>
                    <a:pt x="6696" y="1214"/>
                  </a:lnTo>
                  <a:lnTo>
                    <a:pt x="6696" y="1151"/>
                  </a:lnTo>
                  <a:lnTo>
                    <a:pt x="6738" y="1005"/>
                  </a:lnTo>
                  <a:lnTo>
                    <a:pt x="6738" y="963"/>
                  </a:lnTo>
                  <a:lnTo>
                    <a:pt x="6696" y="942"/>
                  </a:lnTo>
                  <a:lnTo>
                    <a:pt x="6592" y="900"/>
                  </a:lnTo>
                  <a:lnTo>
                    <a:pt x="6550" y="817"/>
                  </a:lnTo>
                  <a:lnTo>
                    <a:pt x="6529" y="796"/>
                  </a:lnTo>
                  <a:lnTo>
                    <a:pt x="6508" y="712"/>
                  </a:lnTo>
                  <a:lnTo>
                    <a:pt x="6508" y="691"/>
                  </a:lnTo>
                  <a:lnTo>
                    <a:pt x="6445" y="691"/>
                  </a:lnTo>
                  <a:lnTo>
                    <a:pt x="6340" y="586"/>
                  </a:lnTo>
                  <a:lnTo>
                    <a:pt x="6299" y="503"/>
                  </a:lnTo>
                  <a:lnTo>
                    <a:pt x="6236" y="482"/>
                  </a:lnTo>
                  <a:lnTo>
                    <a:pt x="6194" y="419"/>
                  </a:lnTo>
                  <a:lnTo>
                    <a:pt x="6110" y="419"/>
                  </a:lnTo>
                  <a:lnTo>
                    <a:pt x="5859" y="335"/>
                  </a:lnTo>
                  <a:lnTo>
                    <a:pt x="5755" y="335"/>
                  </a:lnTo>
                  <a:lnTo>
                    <a:pt x="5671" y="273"/>
                  </a:lnTo>
                  <a:lnTo>
                    <a:pt x="5671" y="210"/>
                  </a:lnTo>
                  <a:lnTo>
                    <a:pt x="5587" y="168"/>
                  </a:lnTo>
                  <a:lnTo>
                    <a:pt x="5545" y="168"/>
                  </a:lnTo>
                  <a:lnTo>
                    <a:pt x="5441" y="126"/>
                  </a:lnTo>
                  <a:lnTo>
                    <a:pt x="5357" y="126"/>
                  </a:lnTo>
                  <a:lnTo>
                    <a:pt x="5169" y="22"/>
                  </a:lnTo>
                  <a:lnTo>
                    <a:pt x="508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79" name="Google Shape;9379;p65"/>
            <p:cNvSpPr/>
            <p:nvPr/>
          </p:nvSpPr>
          <p:spPr>
            <a:xfrm>
              <a:off x="3824328" y="3184365"/>
              <a:ext cx="86210" cy="81393"/>
            </a:xfrm>
            <a:custGeom>
              <a:avLst/>
              <a:gdLst/>
              <a:ahLst/>
              <a:cxnLst/>
              <a:rect l="l" t="t" r="r" b="b"/>
              <a:pathLst>
                <a:path w="7240" h="7157" extrusionOk="0">
                  <a:moveTo>
                    <a:pt x="963" y="0"/>
                  </a:moveTo>
                  <a:lnTo>
                    <a:pt x="879" y="42"/>
                  </a:lnTo>
                  <a:lnTo>
                    <a:pt x="774" y="63"/>
                  </a:lnTo>
                  <a:lnTo>
                    <a:pt x="712" y="63"/>
                  </a:lnTo>
                  <a:lnTo>
                    <a:pt x="670" y="84"/>
                  </a:lnTo>
                  <a:lnTo>
                    <a:pt x="670" y="105"/>
                  </a:lnTo>
                  <a:lnTo>
                    <a:pt x="649" y="105"/>
                  </a:lnTo>
                  <a:lnTo>
                    <a:pt x="502" y="189"/>
                  </a:lnTo>
                  <a:lnTo>
                    <a:pt x="544" y="273"/>
                  </a:lnTo>
                  <a:lnTo>
                    <a:pt x="544" y="356"/>
                  </a:lnTo>
                  <a:lnTo>
                    <a:pt x="858" y="712"/>
                  </a:lnTo>
                  <a:lnTo>
                    <a:pt x="879" y="1151"/>
                  </a:lnTo>
                  <a:lnTo>
                    <a:pt x="1046" y="1402"/>
                  </a:lnTo>
                  <a:lnTo>
                    <a:pt x="1026" y="1633"/>
                  </a:lnTo>
                  <a:lnTo>
                    <a:pt x="837" y="1863"/>
                  </a:lnTo>
                  <a:lnTo>
                    <a:pt x="942" y="1925"/>
                  </a:lnTo>
                  <a:lnTo>
                    <a:pt x="942" y="2135"/>
                  </a:lnTo>
                  <a:lnTo>
                    <a:pt x="1046" y="2260"/>
                  </a:lnTo>
                  <a:lnTo>
                    <a:pt x="1046" y="2407"/>
                  </a:lnTo>
                  <a:lnTo>
                    <a:pt x="1256" y="2783"/>
                  </a:lnTo>
                  <a:lnTo>
                    <a:pt x="1256" y="2867"/>
                  </a:lnTo>
                  <a:lnTo>
                    <a:pt x="1339" y="2972"/>
                  </a:lnTo>
                  <a:lnTo>
                    <a:pt x="1339" y="3453"/>
                  </a:lnTo>
                  <a:lnTo>
                    <a:pt x="1088" y="3871"/>
                  </a:lnTo>
                  <a:lnTo>
                    <a:pt x="1026" y="3871"/>
                  </a:lnTo>
                  <a:lnTo>
                    <a:pt x="754" y="4081"/>
                  </a:lnTo>
                  <a:lnTo>
                    <a:pt x="754" y="4227"/>
                  </a:lnTo>
                  <a:lnTo>
                    <a:pt x="440" y="4499"/>
                  </a:lnTo>
                  <a:lnTo>
                    <a:pt x="440" y="4687"/>
                  </a:lnTo>
                  <a:lnTo>
                    <a:pt x="398" y="4750"/>
                  </a:lnTo>
                  <a:lnTo>
                    <a:pt x="398" y="5210"/>
                  </a:lnTo>
                  <a:lnTo>
                    <a:pt x="230" y="5399"/>
                  </a:lnTo>
                  <a:lnTo>
                    <a:pt x="210" y="5608"/>
                  </a:lnTo>
                  <a:lnTo>
                    <a:pt x="42" y="5796"/>
                  </a:lnTo>
                  <a:lnTo>
                    <a:pt x="42" y="6006"/>
                  </a:lnTo>
                  <a:lnTo>
                    <a:pt x="21" y="6173"/>
                  </a:lnTo>
                  <a:lnTo>
                    <a:pt x="21" y="6466"/>
                  </a:lnTo>
                  <a:lnTo>
                    <a:pt x="0" y="6654"/>
                  </a:lnTo>
                  <a:lnTo>
                    <a:pt x="21" y="6696"/>
                  </a:lnTo>
                  <a:lnTo>
                    <a:pt x="105" y="6738"/>
                  </a:lnTo>
                  <a:lnTo>
                    <a:pt x="126" y="6759"/>
                  </a:lnTo>
                  <a:lnTo>
                    <a:pt x="189" y="6738"/>
                  </a:lnTo>
                  <a:lnTo>
                    <a:pt x="210" y="6654"/>
                  </a:lnTo>
                  <a:lnTo>
                    <a:pt x="398" y="6654"/>
                  </a:lnTo>
                  <a:lnTo>
                    <a:pt x="461" y="6696"/>
                  </a:lnTo>
                  <a:lnTo>
                    <a:pt x="523" y="6675"/>
                  </a:lnTo>
                  <a:lnTo>
                    <a:pt x="523" y="6591"/>
                  </a:lnTo>
                  <a:lnTo>
                    <a:pt x="712" y="6466"/>
                  </a:lnTo>
                  <a:lnTo>
                    <a:pt x="754" y="6466"/>
                  </a:lnTo>
                  <a:lnTo>
                    <a:pt x="858" y="6529"/>
                  </a:lnTo>
                  <a:lnTo>
                    <a:pt x="879" y="6529"/>
                  </a:lnTo>
                  <a:lnTo>
                    <a:pt x="921" y="6487"/>
                  </a:lnTo>
                  <a:lnTo>
                    <a:pt x="963" y="6466"/>
                  </a:lnTo>
                  <a:lnTo>
                    <a:pt x="1046" y="6529"/>
                  </a:lnTo>
                  <a:lnTo>
                    <a:pt x="1046" y="6550"/>
                  </a:lnTo>
                  <a:lnTo>
                    <a:pt x="1130" y="6571"/>
                  </a:lnTo>
                  <a:lnTo>
                    <a:pt x="1088" y="6633"/>
                  </a:lnTo>
                  <a:lnTo>
                    <a:pt x="1151" y="6654"/>
                  </a:lnTo>
                  <a:lnTo>
                    <a:pt x="1256" y="6759"/>
                  </a:lnTo>
                  <a:lnTo>
                    <a:pt x="1381" y="6801"/>
                  </a:lnTo>
                  <a:lnTo>
                    <a:pt x="1486" y="6759"/>
                  </a:lnTo>
                  <a:lnTo>
                    <a:pt x="1507" y="6759"/>
                  </a:lnTo>
                  <a:lnTo>
                    <a:pt x="1590" y="6696"/>
                  </a:lnTo>
                  <a:lnTo>
                    <a:pt x="1653" y="6696"/>
                  </a:lnTo>
                  <a:lnTo>
                    <a:pt x="1674" y="6738"/>
                  </a:lnTo>
                  <a:lnTo>
                    <a:pt x="3850" y="6738"/>
                  </a:lnTo>
                  <a:lnTo>
                    <a:pt x="3871" y="6759"/>
                  </a:lnTo>
                  <a:lnTo>
                    <a:pt x="3913" y="6863"/>
                  </a:lnTo>
                  <a:lnTo>
                    <a:pt x="3976" y="6905"/>
                  </a:lnTo>
                  <a:lnTo>
                    <a:pt x="4101" y="6968"/>
                  </a:lnTo>
                  <a:lnTo>
                    <a:pt x="4206" y="6989"/>
                  </a:lnTo>
                  <a:lnTo>
                    <a:pt x="4311" y="6968"/>
                  </a:lnTo>
                  <a:lnTo>
                    <a:pt x="4373" y="6989"/>
                  </a:lnTo>
                  <a:lnTo>
                    <a:pt x="4394" y="7052"/>
                  </a:lnTo>
                  <a:lnTo>
                    <a:pt x="4478" y="7073"/>
                  </a:lnTo>
                  <a:lnTo>
                    <a:pt x="4541" y="7010"/>
                  </a:lnTo>
                  <a:lnTo>
                    <a:pt x="4645" y="6989"/>
                  </a:lnTo>
                  <a:lnTo>
                    <a:pt x="4792" y="7010"/>
                  </a:lnTo>
                  <a:lnTo>
                    <a:pt x="4855" y="7010"/>
                  </a:lnTo>
                  <a:lnTo>
                    <a:pt x="4896" y="6947"/>
                  </a:lnTo>
                  <a:lnTo>
                    <a:pt x="4917" y="6968"/>
                  </a:lnTo>
                  <a:lnTo>
                    <a:pt x="4959" y="6968"/>
                  </a:lnTo>
                  <a:lnTo>
                    <a:pt x="5106" y="7094"/>
                  </a:lnTo>
                  <a:lnTo>
                    <a:pt x="5210" y="7115"/>
                  </a:lnTo>
                  <a:lnTo>
                    <a:pt x="5357" y="7115"/>
                  </a:lnTo>
                  <a:lnTo>
                    <a:pt x="5357" y="7073"/>
                  </a:lnTo>
                  <a:lnTo>
                    <a:pt x="5440" y="7052"/>
                  </a:lnTo>
                  <a:lnTo>
                    <a:pt x="5482" y="7073"/>
                  </a:lnTo>
                  <a:lnTo>
                    <a:pt x="5545" y="7094"/>
                  </a:lnTo>
                  <a:lnTo>
                    <a:pt x="5587" y="7073"/>
                  </a:lnTo>
                  <a:lnTo>
                    <a:pt x="5629" y="7115"/>
                  </a:lnTo>
                  <a:lnTo>
                    <a:pt x="5671" y="7115"/>
                  </a:lnTo>
                  <a:lnTo>
                    <a:pt x="5692" y="7156"/>
                  </a:lnTo>
                  <a:lnTo>
                    <a:pt x="5838" y="7156"/>
                  </a:lnTo>
                  <a:lnTo>
                    <a:pt x="6717" y="6947"/>
                  </a:lnTo>
                  <a:lnTo>
                    <a:pt x="6696" y="6843"/>
                  </a:lnTo>
                  <a:lnTo>
                    <a:pt x="6612" y="6801"/>
                  </a:lnTo>
                  <a:lnTo>
                    <a:pt x="6570" y="6738"/>
                  </a:lnTo>
                  <a:lnTo>
                    <a:pt x="6508" y="6675"/>
                  </a:lnTo>
                  <a:lnTo>
                    <a:pt x="6424" y="6633"/>
                  </a:lnTo>
                  <a:lnTo>
                    <a:pt x="6361" y="6571"/>
                  </a:lnTo>
                  <a:lnTo>
                    <a:pt x="6256" y="6424"/>
                  </a:lnTo>
                  <a:lnTo>
                    <a:pt x="6173" y="6382"/>
                  </a:lnTo>
                  <a:lnTo>
                    <a:pt x="6110" y="6319"/>
                  </a:lnTo>
                  <a:lnTo>
                    <a:pt x="6047" y="6257"/>
                  </a:lnTo>
                  <a:lnTo>
                    <a:pt x="5964" y="6152"/>
                  </a:lnTo>
                  <a:lnTo>
                    <a:pt x="5943" y="6110"/>
                  </a:lnTo>
                  <a:lnTo>
                    <a:pt x="5984" y="4164"/>
                  </a:lnTo>
                  <a:lnTo>
                    <a:pt x="7219" y="4164"/>
                  </a:lnTo>
                  <a:lnTo>
                    <a:pt x="7198" y="4122"/>
                  </a:lnTo>
                  <a:lnTo>
                    <a:pt x="7219" y="3955"/>
                  </a:lnTo>
                  <a:lnTo>
                    <a:pt x="7240" y="3913"/>
                  </a:lnTo>
                  <a:lnTo>
                    <a:pt x="7240" y="3809"/>
                  </a:lnTo>
                  <a:lnTo>
                    <a:pt x="7198" y="3704"/>
                  </a:lnTo>
                  <a:lnTo>
                    <a:pt x="7198" y="3558"/>
                  </a:lnTo>
                  <a:lnTo>
                    <a:pt x="7198" y="3348"/>
                  </a:lnTo>
                  <a:lnTo>
                    <a:pt x="7156" y="3118"/>
                  </a:lnTo>
                  <a:lnTo>
                    <a:pt x="7198" y="3097"/>
                  </a:lnTo>
                  <a:lnTo>
                    <a:pt x="7198" y="3034"/>
                  </a:lnTo>
                  <a:lnTo>
                    <a:pt x="7198" y="3013"/>
                  </a:lnTo>
                  <a:lnTo>
                    <a:pt x="7093" y="3013"/>
                  </a:lnTo>
                  <a:lnTo>
                    <a:pt x="6989" y="3034"/>
                  </a:lnTo>
                  <a:lnTo>
                    <a:pt x="6905" y="3097"/>
                  </a:lnTo>
                  <a:lnTo>
                    <a:pt x="6821" y="3118"/>
                  </a:lnTo>
                  <a:lnTo>
                    <a:pt x="6780" y="3139"/>
                  </a:lnTo>
                  <a:lnTo>
                    <a:pt x="6717" y="3118"/>
                  </a:lnTo>
                  <a:lnTo>
                    <a:pt x="6570" y="3118"/>
                  </a:lnTo>
                  <a:lnTo>
                    <a:pt x="6508" y="3097"/>
                  </a:lnTo>
                  <a:lnTo>
                    <a:pt x="6424" y="3034"/>
                  </a:lnTo>
                  <a:lnTo>
                    <a:pt x="6382" y="3034"/>
                  </a:lnTo>
                  <a:lnTo>
                    <a:pt x="6361" y="3076"/>
                  </a:lnTo>
                  <a:lnTo>
                    <a:pt x="6298" y="3097"/>
                  </a:lnTo>
                  <a:lnTo>
                    <a:pt x="6256" y="3118"/>
                  </a:lnTo>
                  <a:lnTo>
                    <a:pt x="6194" y="3118"/>
                  </a:lnTo>
                  <a:lnTo>
                    <a:pt x="6173" y="3097"/>
                  </a:lnTo>
                  <a:lnTo>
                    <a:pt x="6173" y="2972"/>
                  </a:lnTo>
                  <a:lnTo>
                    <a:pt x="6215" y="2930"/>
                  </a:lnTo>
                  <a:lnTo>
                    <a:pt x="6215" y="2909"/>
                  </a:lnTo>
                  <a:lnTo>
                    <a:pt x="6256" y="2825"/>
                  </a:lnTo>
                  <a:lnTo>
                    <a:pt x="6173" y="2783"/>
                  </a:lnTo>
                  <a:lnTo>
                    <a:pt x="6173" y="2658"/>
                  </a:lnTo>
                  <a:lnTo>
                    <a:pt x="6194" y="2616"/>
                  </a:lnTo>
                  <a:lnTo>
                    <a:pt x="6194" y="2553"/>
                  </a:lnTo>
                  <a:lnTo>
                    <a:pt x="6110" y="2490"/>
                  </a:lnTo>
                  <a:lnTo>
                    <a:pt x="6110" y="2407"/>
                  </a:lnTo>
                  <a:lnTo>
                    <a:pt x="6152" y="2344"/>
                  </a:lnTo>
                  <a:lnTo>
                    <a:pt x="6110" y="2281"/>
                  </a:lnTo>
                  <a:lnTo>
                    <a:pt x="6068" y="2260"/>
                  </a:lnTo>
                  <a:lnTo>
                    <a:pt x="6047" y="2197"/>
                  </a:lnTo>
                  <a:lnTo>
                    <a:pt x="6005" y="2177"/>
                  </a:lnTo>
                  <a:lnTo>
                    <a:pt x="6005" y="2093"/>
                  </a:lnTo>
                  <a:lnTo>
                    <a:pt x="5964" y="2051"/>
                  </a:lnTo>
                  <a:lnTo>
                    <a:pt x="5964" y="1967"/>
                  </a:lnTo>
                  <a:lnTo>
                    <a:pt x="5901" y="1925"/>
                  </a:lnTo>
                  <a:lnTo>
                    <a:pt x="5964" y="1821"/>
                  </a:lnTo>
                  <a:lnTo>
                    <a:pt x="5964" y="1612"/>
                  </a:lnTo>
                  <a:lnTo>
                    <a:pt x="5943" y="1528"/>
                  </a:lnTo>
                  <a:lnTo>
                    <a:pt x="5943" y="1507"/>
                  </a:lnTo>
                  <a:lnTo>
                    <a:pt x="5964" y="1444"/>
                  </a:lnTo>
                  <a:lnTo>
                    <a:pt x="5964" y="1361"/>
                  </a:lnTo>
                  <a:lnTo>
                    <a:pt x="5901" y="1298"/>
                  </a:lnTo>
                  <a:lnTo>
                    <a:pt x="5943" y="1193"/>
                  </a:lnTo>
                  <a:lnTo>
                    <a:pt x="5984" y="1089"/>
                  </a:lnTo>
                  <a:lnTo>
                    <a:pt x="5984" y="1005"/>
                  </a:lnTo>
                  <a:lnTo>
                    <a:pt x="5984" y="921"/>
                  </a:lnTo>
                  <a:lnTo>
                    <a:pt x="5964" y="837"/>
                  </a:lnTo>
                  <a:lnTo>
                    <a:pt x="5315" y="796"/>
                  </a:lnTo>
                  <a:lnTo>
                    <a:pt x="5273" y="733"/>
                  </a:lnTo>
                  <a:lnTo>
                    <a:pt x="5315" y="691"/>
                  </a:lnTo>
                  <a:lnTo>
                    <a:pt x="5336" y="607"/>
                  </a:lnTo>
                  <a:lnTo>
                    <a:pt x="5147" y="586"/>
                  </a:lnTo>
                  <a:lnTo>
                    <a:pt x="5147" y="628"/>
                  </a:lnTo>
                  <a:lnTo>
                    <a:pt x="4583" y="670"/>
                  </a:lnTo>
                  <a:lnTo>
                    <a:pt x="4583" y="817"/>
                  </a:lnTo>
                  <a:lnTo>
                    <a:pt x="4520" y="921"/>
                  </a:lnTo>
                  <a:lnTo>
                    <a:pt x="4478" y="942"/>
                  </a:lnTo>
                  <a:lnTo>
                    <a:pt x="4499" y="1047"/>
                  </a:lnTo>
                  <a:lnTo>
                    <a:pt x="4499" y="1214"/>
                  </a:lnTo>
                  <a:lnTo>
                    <a:pt x="4059" y="1235"/>
                  </a:lnTo>
                  <a:lnTo>
                    <a:pt x="3976" y="1298"/>
                  </a:lnTo>
                  <a:lnTo>
                    <a:pt x="3787" y="1256"/>
                  </a:lnTo>
                  <a:lnTo>
                    <a:pt x="3704" y="1235"/>
                  </a:lnTo>
                  <a:lnTo>
                    <a:pt x="3599" y="1256"/>
                  </a:lnTo>
                  <a:lnTo>
                    <a:pt x="3453" y="1256"/>
                  </a:lnTo>
                  <a:lnTo>
                    <a:pt x="3390" y="1235"/>
                  </a:lnTo>
                  <a:lnTo>
                    <a:pt x="3369" y="1026"/>
                  </a:lnTo>
                  <a:lnTo>
                    <a:pt x="3285" y="921"/>
                  </a:lnTo>
                  <a:lnTo>
                    <a:pt x="3243" y="837"/>
                  </a:lnTo>
                  <a:lnTo>
                    <a:pt x="3181" y="817"/>
                  </a:lnTo>
                  <a:lnTo>
                    <a:pt x="3181" y="733"/>
                  </a:lnTo>
                  <a:lnTo>
                    <a:pt x="3160" y="691"/>
                  </a:lnTo>
                  <a:lnTo>
                    <a:pt x="3139" y="565"/>
                  </a:lnTo>
                  <a:lnTo>
                    <a:pt x="3076" y="461"/>
                  </a:lnTo>
                  <a:lnTo>
                    <a:pt x="3076" y="377"/>
                  </a:lnTo>
                  <a:lnTo>
                    <a:pt x="3118" y="314"/>
                  </a:lnTo>
                  <a:lnTo>
                    <a:pt x="3076" y="252"/>
                  </a:lnTo>
                  <a:lnTo>
                    <a:pt x="3034" y="189"/>
                  </a:lnTo>
                  <a:lnTo>
                    <a:pt x="3034" y="105"/>
                  </a:lnTo>
                  <a:lnTo>
                    <a:pt x="3034" y="84"/>
                  </a:lnTo>
                  <a:lnTo>
                    <a:pt x="3034" y="0"/>
                  </a:lnTo>
                  <a:lnTo>
                    <a:pt x="2030" y="0"/>
                  </a:lnTo>
                  <a:lnTo>
                    <a:pt x="1821" y="42"/>
                  </a:lnTo>
                  <a:lnTo>
                    <a:pt x="16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0" name="Google Shape;9380;p65"/>
            <p:cNvSpPr/>
            <p:nvPr/>
          </p:nvSpPr>
          <p:spPr>
            <a:xfrm>
              <a:off x="3916754" y="3249086"/>
              <a:ext cx="53834" cy="46889"/>
            </a:xfrm>
            <a:custGeom>
              <a:avLst/>
              <a:gdLst/>
              <a:ahLst/>
              <a:cxnLst/>
              <a:rect l="l" t="t" r="r" b="b"/>
              <a:pathLst>
                <a:path w="4521" h="4123" extrusionOk="0">
                  <a:moveTo>
                    <a:pt x="2679" y="1"/>
                  </a:moveTo>
                  <a:lnTo>
                    <a:pt x="2533" y="43"/>
                  </a:lnTo>
                  <a:lnTo>
                    <a:pt x="2470" y="63"/>
                  </a:lnTo>
                  <a:lnTo>
                    <a:pt x="2386" y="105"/>
                  </a:lnTo>
                  <a:lnTo>
                    <a:pt x="2219" y="210"/>
                  </a:lnTo>
                  <a:lnTo>
                    <a:pt x="2177" y="273"/>
                  </a:lnTo>
                  <a:lnTo>
                    <a:pt x="2177" y="335"/>
                  </a:lnTo>
                  <a:lnTo>
                    <a:pt x="2156" y="377"/>
                  </a:lnTo>
                  <a:lnTo>
                    <a:pt x="2177" y="440"/>
                  </a:lnTo>
                  <a:lnTo>
                    <a:pt x="2156" y="482"/>
                  </a:lnTo>
                  <a:lnTo>
                    <a:pt x="2114" y="524"/>
                  </a:lnTo>
                  <a:lnTo>
                    <a:pt x="1905" y="587"/>
                  </a:lnTo>
                  <a:lnTo>
                    <a:pt x="1570" y="838"/>
                  </a:lnTo>
                  <a:lnTo>
                    <a:pt x="1319" y="1152"/>
                  </a:lnTo>
                  <a:lnTo>
                    <a:pt x="1131" y="1403"/>
                  </a:lnTo>
                  <a:lnTo>
                    <a:pt x="963" y="1465"/>
                  </a:lnTo>
                  <a:lnTo>
                    <a:pt x="859" y="1424"/>
                  </a:lnTo>
                  <a:lnTo>
                    <a:pt x="796" y="1361"/>
                  </a:lnTo>
                  <a:lnTo>
                    <a:pt x="754" y="1361"/>
                  </a:lnTo>
                  <a:lnTo>
                    <a:pt x="733" y="1319"/>
                  </a:lnTo>
                  <a:lnTo>
                    <a:pt x="712" y="1361"/>
                  </a:lnTo>
                  <a:lnTo>
                    <a:pt x="650" y="1298"/>
                  </a:lnTo>
                  <a:lnTo>
                    <a:pt x="524" y="1319"/>
                  </a:lnTo>
                  <a:lnTo>
                    <a:pt x="419" y="1403"/>
                  </a:lnTo>
                  <a:lnTo>
                    <a:pt x="378" y="1403"/>
                  </a:lnTo>
                  <a:lnTo>
                    <a:pt x="315" y="1361"/>
                  </a:lnTo>
                  <a:lnTo>
                    <a:pt x="210" y="1298"/>
                  </a:lnTo>
                  <a:lnTo>
                    <a:pt x="64" y="1277"/>
                  </a:lnTo>
                  <a:lnTo>
                    <a:pt x="1" y="1277"/>
                  </a:lnTo>
                  <a:lnTo>
                    <a:pt x="22" y="1319"/>
                  </a:lnTo>
                  <a:lnTo>
                    <a:pt x="22" y="1382"/>
                  </a:lnTo>
                  <a:lnTo>
                    <a:pt x="22" y="1424"/>
                  </a:lnTo>
                  <a:lnTo>
                    <a:pt x="22" y="1486"/>
                  </a:lnTo>
                  <a:lnTo>
                    <a:pt x="106" y="1570"/>
                  </a:lnTo>
                  <a:lnTo>
                    <a:pt x="168" y="1591"/>
                  </a:lnTo>
                  <a:lnTo>
                    <a:pt x="231" y="1633"/>
                  </a:lnTo>
                  <a:lnTo>
                    <a:pt x="294" y="1716"/>
                  </a:lnTo>
                  <a:lnTo>
                    <a:pt x="294" y="1779"/>
                  </a:lnTo>
                  <a:lnTo>
                    <a:pt x="315" y="1800"/>
                  </a:lnTo>
                  <a:lnTo>
                    <a:pt x="378" y="1884"/>
                  </a:lnTo>
                  <a:lnTo>
                    <a:pt x="398" y="1988"/>
                  </a:lnTo>
                  <a:lnTo>
                    <a:pt x="440" y="2030"/>
                  </a:lnTo>
                  <a:lnTo>
                    <a:pt x="503" y="2114"/>
                  </a:lnTo>
                  <a:lnTo>
                    <a:pt x="545" y="2156"/>
                  </a:lnTo>
                  <a:lnTo>
                    <a:pt x="587" y="2156"/>
                  </a:lnTo>
                  <a:lnTo>
                    <a:pt x="629" y="2240"/>
                  </a:lnTo>
                  <a:lnTo>
                    <a:pt x="796" y="2512"/>
                  </a:lnTo>
                  <a:lnTo>
                    <a:pt x="901" y="2574"/>
                  </a:lnTo>
                  <a:lnTo>
                    <a:pt x="1005" y="2637"/>
                  </a:lnTo>
                  <a:lnTo>
                    <a:pt x="1047" y="2679"/>
                  </a:lnTo>
                  <a:lnTo>
                    <a:pt x="1131" y="2742"/>
                  </a:lnTo>
                  <a:lnTo>
                    <a:pt x="1131" y="2763"/>
                  </a:lnTo>
                  <a:lnTo>
                    <a:pt x="1131" y="2825"/>
                  </a:lnTo>
                  <a:lnTo>
                    <a:pt x="1152" y="2867"/>
                  </a:lnTo>
                  <a:lnTo>
                    <a:pt x="1256" y="2888"/>
                  </a:lnTo>
                  <a:lnTo>
                    <a:pt x="1340" y="2972"/>
                  </a:lnTo>
                  <a:lnTo>
                    <a:pt x="1319" y="3056"/>
                  </a:lnTo>
                  <a:lnTo>
                    <a:pt x="1340" y="3181"/>
                  </a:lnTo>
                  <a:lnTo>
                    <a:pt x="1340" y="3265"/>
                  </a:lnTo>
                  <a:lnTo>
                    <a:pt x="1382" y="3369"/>
                  </a:lnTo>
                  <a:lnTo>
                    <a:pt x="1487" y="3453"/>
                  </a:lnTo>
                  <a:lnTo>
                    <a:pt x="1549" y="3558"/>
                  </a:lnTo>
                  <a:lnTo>
                    <a:pt x="1675" y="3579"/>
                  </a:lnTo>
                  <a:lnTo>
                    <a:pt x="1759" y="3558"/>
                  </a:lnTo>
                  <a:lnTo>
                    <a:pt x="1884" y="3600"/>
                  </a:lnTo>
                  <a:lnTo>
                    <a:pt x="1968" y="3600"/>
                  </a:lnTo>
                  <a:lnTo>
                    <a:pt x="2093" y="3683"/>
                  </a:lnTo>
                  <a:lnTo>
                    <a:pt x="2156" y="3683"/>
                  </a:lnTo>
                  <a:lnTo>
                    <a:pt x="2198" y="3725"/>
                  </a:lnTo>
                  <a:lnTo>
                    <a:pt x="2198" y="3788"/>
                  </a:lnTo>
                  <a:lnTo>
                    <a:pt x="2261" y="3830"/>
                  </a:lnTo>
                  <a:lnTo>
                    <a:pt x="2303" y="3893"/>
                  </a:lnTo>
                  <a:lnTo>
                    <a:pt x="2491" y="3872"/>
                  </a:lnTo>
                  <a:lnTo>
                    <a:pt x="2616" y="3893"/>
                  </a:lnTo>
                  <a:lnTo>
                    <a:pt x="2679" y="3976"/>
                  </a:lnTo>
                  <a:lnTo>
                    <a:pt x="2742" y="3976"/>
                  </a:lnTo>
                  <a:lnTo>
                    <a:pt x="2888" y="4018"/>
                  </a:lnTo>
                  <a:lnTo>
                    <a:pt x="2909" y="4039"/>
                  </a:lnTo>
                  <a:lnTo>
                    <a:pt x="3014" y="4018"/>
                  </a:lnTo>
                  <a:lnTo>
                    <a:pt x="3160" y="3997"/>
                  </a:lnTo>
                  <a:lnTo>
                    <a:pt x="3349" y="4039"/>
                  </a:lnTo>
                  <a:lnTo>
                    <a:pt x="3453" y="4123"/>
                  </a:lnTo>
                  <a:lnTo>
                    <a:pt x="4081" y="3474"/>
                  </a:lnTo>
                  <a:lnTo>
                    <a:pt x="4081" y="3286"/>
                  </a:lnTo>
                  <a:lnTo>
                    <a:pt x="4102" y="3202"/>
                  </a:lnTo>
                  <a:lnTo>
                    <a:pt x="4144" y="3056"/>
                  </a:lnTo>
                  <a:lnTo>
                    <a:pt x="4165" y="2972"/>
                  </a:lnTo>
                  <a:lnTo>
                    <a:pt x="4144" y="2867"/>
                  </a:lnTo>
                  <a:lnTo>
                    <a:pt x="4165" y="2784"/>
                  </a:lnTo>
                  <a:lnTo>
                    <a:pt x="4248" y="2784"/>
                  </a:lnTo>
                  <a:lnTo>
                    <a:pt x="4269" y="2742"/>
                  </a:lnTo>
                  <a:lnTo>
                    <a:pt x="4374" y="2637"/>
                  </a:lnTo>
                  <a:lnTo>
                    <a:pt x="4458" y="2532"/>
                  </a:lnTo>
                  <a:lnTo>
                    <a:pt x="4416" y="2449"/>
                  </a:lnTo>
                  <a:lnTo>
                    <a:pt x="4374" y="2407"/>
                  </a:lnTo>
                  <a:lnTo>
                    <a:pt x="4374" y="2302"/>
                  </a:lnTo>
                  <a:lnTo>
                    <a:pt x="4416" y="2240"/>
                  </a:lnTo>
                  <a:lnTo>
                    <a:pt x="4395" y="2135"/>
                  </a:lnTo>
                  <a:lnTo>
                    <a:pt x="4290" y="2051"/>
                  </a:lnTo>
                  <a:lnTo>
                    <a:pt x="4290" y="2009"/>
                  </a:lnTo>
                  <a:lnTo>
                    <a:pt x="4374" y="1988"/>
                  </a:lnTo>
                  <a:lnTo>
                    <a:pt x="4374" y="1842"/>
                  </a:lnTo>
                  <a:lnTo>
                    <a:pt x="4374" y="1737"/>
                  </a:lnTo>
                  <a:lnTo>
                    <a:pt x="4479" y="1696"/>
                  </a:lnTo>
                  <a:lnTo>
                    <a:pt x="4500" y="1612"/>
                  </a:lnTo>
                  <a:lnTo>
                    <a:pt x="4416" y="1612"/>
                  </a:lnTo>
                  <a:lnTo>
                    <a:pt x="4374" y="1570"/>
                  </a:lnTo>
                  <a:lnTo>
                    <a:pt x="4416" y="1465"/>
                  </a:lnTo>
                  <a:lnTo>
                    <a:pt x="4458" y="1298"/>
                  </a:lnTo>
                  <a:lnTo>
                    <a:pt x="4500" y="1214"/>
                  </a:lnTo>
                  <a:lnTo>
                    <a:pt x="4500" y="1152"/>
                  </a:lnTo>
                  <a:lnTo>
                    <a:pt x="4479" y="1068"/>
                  </a:lnTo>
                  <a:lnTo>
                    <a:pt x="4500" y="984"/>
                  </a:lnTo>
                  <a:lnTo>
                    <a:pt x="4479" y="900"/>
                  </a:lnTo>
                  <a:lnTo>
                    <a:pt x="4520" y="796"/>
                  </a:lnTo>
                  <a:lnTo>
                    <a:pt x="4520" y="733"/>
                  </a:lnTo>
                  <a:lnTo>
                    <a:pt x="4395" y="691"/>
                  </a:lnTo>
                  <a:lnTo>
                    <a:pt x="4353" y="628"/>
                  </a:lnTo>
                  <a:lnTo>
                    <a:pt x="4248" y="545"/>
                  </a:lnTo>
                  <a:lnTo>
                    <a:pt x="4060" y="545"/>
                  </a:lnTo>
                  <a:lnTo>
                    <a:pt x="3956" y="524"/>
                  </a:lnTo>
                  <a:lnTo>
                    <a:pt x="3851" y="377"/>
                  </a:lnTo>
                  <a:lnTo>
                    <a:pt x="3683" y="273"/>
                  </a:lnTo>
                  <a:lnTo>
                    <a:pt x="3537" y="252"/>
                  </a:lnTo>
                  <a:lnTo>
                    <a:pt x="3474" y="315"/>
                  </a:lnTo>
                  <a:lnTo>
                    <a:pt x="3432" y="335"/>
                  </a:lnTo>
                  <a:lnTo>
                    <a:pt x="3411" y="252"/>
                  </a:lnTo>
                  <a:lnTo>
                    <a:pt x="3328" y="252"/>
                  </a:lnTo>
                  <a:lnTo>
                    <a:pt x="3119" y="231"/>
                  </a:lnTo>
                  <a:lnTo>
                    <a:pt x="3098" y="43"/>
                  </a:lnTo>
                  <a:lnTo>
                    <a:pt x="3035" y="43"/>
                  </a:lnTo>
                  <a:lnTo>
                    <a:pt x="2909" y="22"/>
                  </a:lnTo>
                  <a:lnTo>
                    <a:pt x="2847" y="43"/>
                  </a:lnTo>
                  <a:lnTo>
                    <a:pt x="28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1" name="Google Shape;9381;p65"/>
            <p:cNvSpPr/>
            <p:nvPr/>
          </p:nvSpPr>
          <p:spPr>
            <a:xfrm>
              <a:off x="3879638" y="3263609"/>
              <a:ext cx="64539" cy="61639"/>
            </a:xfrm>
            <a:custGeom>
              <a:avLst/>
              <a:gdLst/>
              <a:ahLst/>
              <a:cxnLst/>
              <a:rect l="l" t="t" r="r" b="b"/>
              <a:pathLst>
                <a:path w="5420" h="5420" extrusionOk="0">
                  <a:moveTo>
                    <a:pt x="3118" y="0"/>
                  </a:moveTo>
                  <a:lnTo>
                    <a:pt x="3013" y="21"/>
                  </a:lnTo>
                  <a:lnTo>
                    <a:pt x="2825" y="105"/>
                  </a:lnTo>
                  <a:lnTo>
                    <a:pt x="2762" y="147"/>
                  </a:lnTo>
                  <a:lnTo>
                    <a:pt x="2679" y="126"/>
                  </a:lnTo>
                  <a:lnTo>
                    <a:pt x="2658" y="105"/>
                  </a:lnTo>
                  <a:lnTo>
                    <a:pt x="2511" y="105"/>
                  </a:lnTo>
                  <a:lnTo>
                    <a:pt x="2407" y="230"/>
                  </a:lnTo>
                  <a:lnTo>
                    <a:pt x="2281" y="356"/>
                  </a:lnTo>
                  <a:lnTo>
                    <a:pt x="2093" y="502"/>
                  </a:lnTo>
                  <a:lnTo>
                    <a:pt x="2051" y="502"/>
                  </a:lnTo>
                  <a:lnTo>
                    <a:pt x="2072" y="419"/>
                  </a:lnTo>
                  <a:lnTo>
                    <a:pt x="2093" y="356"/>
                  </a:lnTo>
                  <a:lnTo>
                    <a:pt x="2051" y="335"/>
                  </a:lnTo>
                  <a:lnTo>
                    <a:pt x="2030" y="251"/>
                  </a:lnTo>
                  <a:lnTo>
                    <a:pt x="1988" y="230"/>
                  </a:lnTo>
                  <a:lnTo>
                    <a:pt x="1883" y="230"/>
                  </a:lnTo>
                  <a:lnTo>
                    <a:pt x="1716" y="293"/>
                  </a:lnTo>
                  <a:lnTo>
                    <a:pt x="1151" y="419"/>
                  </a:lnTo>
                  <a:lnTo>
                    <a:pt x="733" y="419"/>
                  </a:lnTo>
                  <a:lnTo>
                    <a:pt x="628" y="2490"/>
                  </a:lnTo>
                  <a:lnTo>
                    <a:pt x="105" y="2490"/>
                  </a:lnTo>
                  <a:lnTo>
                    <a:pt x="0" y="4310"/>
                  </a:lnTo>
                  <a:lnTo>
                    <a:pt x="210" y="4436"/>
                  </a:lnTo>
                  <a:lnTo>
                    <a:pt x="272" y="4624"/>
                  </a:lnTo>
                  <a:lnTo>
                    <a:pt x="419" y="4938"/>
                  </a:lnTo>
                  <a:lnTo>
                    <a:pt x="398" y="5105"/>
                  </a:lnTo>
                  <a:lnTo>
                    <a:pt x="314" y="5273"/>
                  </a:lnTo>
                  <a:lnTo>
                    <a:pt x="314" y="5377"/>
                  </a:lnTo>
                  <a:lnTo>
                    <a:pt x="482" y="5357"/>
                  </a:lnTo>
                  <a:lnTo>
                    <a:pt x="628" y="5419"/>
                  </a:lnTo>
                  <a:lnTo>
                    <a:pt x="712" y="5357"/>
                  </a:lnTo>
                  <a:lnTo>
                    <a:pt x="879" y="5377"/>
                  </a:lnTo>
                  <a:lnTo>
                    <a:pt x="942" y="5294"/>
                  </a:lnTo>
                  <a:lnTo>
                    <a:pt x="1088" y="5273"/>
                  </a:lnTo>
                  <a:lnTo>
                    <a:pt x="1193" y="5210"/>
                  </a:lnTo>
                  <a:lnTo>
                    <a:pt x="1235" y="5126"/>
                  </a:lnTo>
                  <a:lnTo>
                    <a:pt x="1423" y="5043"/>
                  </a:lnTo>
                  <a:lnTo>
                    <a:pt x="1528" y="4938"/>
                  </a:lnTo>
                  <a:lnTo>
                    <a:pt x="1611" y="4708"/>
                  </a:lnTo>
                  <a:lnTo>
                    <a:pt x="1758" y="4582"/>
                  </a:lnTo>
                  <a:lnTo>
                    <a:pt x="1925" y="4540"/>
                  </a:lnTo>
                  <a:lnTo>
                    <a:pt x="2093" y="4603"/>
                  </a:lnTo>
                  <a:lnTo>
                    <a:pt x="2155" y="4645"/>
                  </a:lnTo>
                  <a:lnTo>
                    <a:pt x="2239" y="4687"/>
                  </a:lnTo>
                  <a:lnTo>
                    <a:pt x="2448" y="4771"/>
                  </a:lnTo>
                  <a:lnTo>
                    <a:pt x="2511" y="4771"/>
                  </a:lnTo>
                  <a:lnTo>
                    <a:pt x="2616" y="4812"/>
                  </a:lnTo>
                  <a:lnTo>
                    <a:pt x="2762" y="4771"/>
                  </a:lnTo>
                  <a:lnTo>
                    <a:pt x="2888" y="4771"/>
                  </a:lnTo>
                  <a:lnTo>
                    <a:pt x="2992" y="4750"/>
                  </a:lnTo>
                  <a:lnTo>
                    <a:pt x="3013" y="4812"/>
                  </a:lnTo>
                  <a:lnTo>
                    <a:pt x="3097" y="4854"/>
                  </a:lnTo>
                  <a:lnTo>
                    <a:pt x="3223" y="4750"/>
                  </a:lnTo>
                  <a:lnTo>
                    <a:pt x="3202" y="4729"/>
                  </a:lnTo>
                  <a:lnTo>
                    <a:pt x="3223" y="4624"/>
                  </a:lnTo>
                  <a:lnTo>
                    <a:pt x="3223" y="4540"/>
                  </a:lnTo>
                  <a:lnTo>
                    <a:pt x="3285" y="4499"/>
                  </a:lnTo>
                  <a:lnTo>
                    <a:pt x="3285" y="4331"/>
                  </a:lnTo>
                  <a:lnTo>
                    <a:pt x="3327" y="4227"/>
                  </a:lnTo>
                  <a:lnTo>
                    <a:pt x="3432" y="4206"/>
                  </a:lnTo>
                  <a:lnTo>
                    <a:pt x="3515" y="4164"/>
                  </a:lnTo>
                  <a:lnTo>
                    <a:pt x="3599" y="4164"/>
                  </a:lnTo>
                  <a:lnTo>
                    <a:pt x="3641" y="4101"/>
                  </a:lnTo>
                  <a:lnTo>
                    <a:pt x="3662" y="4080"/>
                  </a:lnTo>
                  <a:lnTo>
                    <a:pt x="3704" y="3996"/>
                  </a:lnTo>
                  <a:lnTo>
                    <a:pt x="3767" y="3955"/>
                  </a:lnTo>
                  <a:lnTo>
                    <a:pt x="3850" y="3913"/>
                  </a:lnTo>
                  <a:lnTo>
                    <a:pt x="3871" y="3871"/>
                  </a:lnTo>
                  <a:lnTo>
                    <a:pt x="3955" y="3850"/>
                  </a:lnTo>
                  <a:lnTo>
                    <a:pt x="3955" y="3766"/>
                  </a:lnTo>
                  <a:lnTo>
                    <a:pt x="3934" y="3704"/>
                  </a:lnTo>
                  <a:lnTo>
                    <a:pt x="3955" y="3578"/>
                  </a:lnTo>
                  <a:lnTo>
                    <a:pt x="4080" y="3369"/>
                  </a:lnTo>
                  <a:lnTo>
                    <a:pt x="4185" y="3327"/>
                  </a:lnTo>
                  <a:lnTo>
                    <a:pt x="4248" y="3327"/>
                  </a:lnTo>
                  <a:lnTo>
                    <a:pt x="4290" y="3264"/>
                  </a:lnTo>
                  <a:lnTo>
                    <a:pt x="4373" y="3243"/>
                  </a:lnTo>
                  <a:lnTo>
                    <a:pt x="4394" y="3180"/>
                  </a:lnTo>
                  <a:lnTo>
                    <a:pt x="4457" y="3139"/>
                  </a:lnTo>
                  <a:lnTo>
                    <a:pt x="4541" y="3076"/>
                  </a:lnTo>
                  <a:lnTo>
                    <a:pt x="4645" y="2971"/>
                  </a:lnTo>
                  <a:lnTo>
                    <a:pt x="4771" y="2950"/>
                  </a:lnTo>
                  <a:lnTo>
                    <a:pt x="4792" y="2971"/>
                  </a:lnTo>
                  <a:lnTo>
                    <a:pt x="4855" y="2950"/>
                  </a:lnTo>
                  <a:lnTo>
                    <a:pt x="4959" y="2950"/>
                  </a:lnTo>
                  <a:lnTo>
                    <a:pt x="5022" y="2867"/>
                  </a:lnTo>
                  <a:lnTo>
                    <a:pt x="5106" y="2867"/>
                  </a:lnTo>
                  <a:lnTo>
                    <a:pt x="5127" y="2762"/>
                  </a:lnTo>
                  <a:lnTo>
                    <a:pt x="5127" y="2720"/>
                  </a:lnTo>
                  <a:lnTo>
                    <a:pt x="5189" y="2657"/>
                  </a:lnTo>
                  <a:lnTo>
                    <a:pt x="5294" y="2657"/>
                  </a:lnTo>
                  <a:lnTo>
                    <a:pt x="5336" y="2616"/>
                  </a:lnTo>
                  <a:lnTo>
                    <a:pt x="5420" y="2616"/>
                  </a:lnTo>
                  <a:lnTo>
                    <a:pt x="5378" y="2553"/>
                  </a:lnTo>
                  <a:lnTo>
                    <a:pt x="5315" y="2511"/>
                  </a:lnTo>
                  <a:lnTo>
                    <a:pt x="5315" y="2448"/>
                  </a:lnTo>
                  <a:lnTo>
                    <a:pt x="5273" y="2406"/>
                  </a:lnTo>
                  <a:lnTo>
                    <a:pt x="5210" y="2406"/>
                  </a:lnTo>
                  <a:lnTo>
                    <a:pt x="5085" y="2323"/>
                  </a:lnTo>
                  <a:lnTo>
                    <a:pt x="5001" y="2323"/>
                  </a:lnTo>
                  <a:lnTo>
                    <a:pt x="4876" y="2281"/>
                  </a:lnTo>
                  <a:lnTo>
                    <a:pt x="4792" y="2302"/>
                  </a:lnTo>
                  <a:lnTo>
                    <a:pt x="4666" y="2281"/>
                  </a:lnTo>
                  <a:lnTo>
                    <a:pt x="4604" y="2176"/>
                  </a:lnTo>
                  <a:lnTo>
                    <a:pt x="4499" y="2092"/>
                  </a:lnTo>
                  <a:lnTo>
                    <a:pt x="4457" y="1988"/>
                  </a:lnTo>
                  <a:lnTo>
                    <a:pt x="4457" y="1904"/>
                  </a:lnTo>
                  <a:lnTo>
                    <a:pt x="4436" y="1779"/>
                  </a:lnTo>
                  <a:lnTo>
                    <a:pt x="4457" y="1695"/>
                  </a:lnTo>
                  <a:lnTo>
                    <a:pt x="4373" y="1611"/>
                  </a:lnTo>
                  <a:lnTo>
                    <a:pt x="4269" y="1590"/>
                  </a:lnTo>
                  <a:lnTo>
                    <a:pt x="4248" y="1548"/>
                  </a:lnTo>
                  <a:lnTo>
                    <a:pt x="4248" y="1486"/>
                  </a:lnTo>
                  <a:lnTo>
                    <a:pt x="4248" y="1465"/>
                  </a:lnTo>
                  <a:lnTo>
                    <a:pt x="4164" y="1402"/>
                  </a:lnTo>
                  <a:lnTo>
                    <a:pt x="4122" y="1360"/>
                  </a:lnTo>
                  <a:lnTo>
                    <a:pt x="4018" y="1297"/>
                  </a:lnTo>
                  <a:lnTo>
                    <a:pt x="3913" y="1235"/>
                  </a:lnTo>
                  <a:lnTo>
                    <a:pt x="3746" y="963"/>
                  </a:lnTo>
                  <a:lnTo>
                    <a:pt x="3704" y="879"/>
                  </a:lnTo>
                  <a:lnTo>
                    <a:pt x="3662" y="879"/>
                  </a:lnTo>
                  <a:lnTo>
                    <a:pt x="3620" y="837"/>
                  </a:lnTo>
                  <a:lnTo>
                    <a:pt x="3557" y="753"/>
                  </a:lnTo>
                  <a:lnTo>
                    <a:pt x="3515" y="711"/>
                  </a:lnTo>
                  <a:lnTo>
                    <a:pt x="3495" y="607"/>
                  </a:lnTo>
                  <a:lnTo>
                    <a:pt x="3432" y="523"/>
                  </a:lnTo>
                  <a:lnTo>
                    <a:pt x="3411" y="502"/>
                  </a:lnTo>
                  <a:lnTo>
                    <a:pt x="3411" y="439"/>
                  </a:lnTo>
                  <a:lnTo>
                    <a:pt x="3348" y="356"/>
                  </a:lnTo>
                  <a:lnTo>
                    <a:pt x="3285" y="314"/>
                  </a:lnTo>
                  <a:lnTo>
                    <a:pt x="3223" y="293"/>
                  </a:lnTo>
                  <a:lnTo>
                    <a:pt x="3139" y="209"/>
                  </a:lnTo>
                  <a:lnTo>
                    <a:pt x="3139" y="147"/>
                  </a:lnTo>
                  <a:lnTo>
                    <a:pt x="3139" y="105"/>
                  </a:lnTo>
                  <a:lnTo>
                    <a:pt x="3139" y="42"/>
                  </a:lnTo>
                  <a:lnTo>
                    <a:pt x="31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2" name="Google Shape;9382;p65"/>
            <p:cNvSpPr/>
            <p:nvPr/>
          </p:nvSpPr>
          <p:spPr>
            <a:xfrm>
              <a:off x="3824578" y="3257889"/>
              <a:ext cx="92188" cy="82826"/>
            </a:xfrm>
            <a:custGeom>
              <a:avLst/>
              <a:gdLst/>
              <a:ahLst/>
              <a:cxnLst/>
              <a:rect l="l" t="t" r="r" b="b"/>
              <a:pathLst>
                <a:path w="7742" h="7283" extrusionOk="0">
                  <a:moveTo>
                    <a:pt x="691" y="1"/>
                  </a:moveTo>
                  <a:lnTo>
                    <a:pt x="502" y="126"/>
                  </a:lnTo>
                  <a:lnTo>
                    <a:pt x="502" y="210"/>
                  </a:lnTo>
                  <a:lnTo>
                    <a:pt x="440" y="231"/>
                  </a:lnTo>
                  <a:lnTo>
                    <a:pt x="377" y="189"/>
                  </a:lnTo>
                  <a:lnTo>
                    <a:pt x="189" y="189"/>
                  </a:lnTo>
                  <a:lnTo>
                    <a:pt x="168" y="273"/>
                  </a:lnTo>
                  <a:lnTo>
                    <a:pt x="105" y="294"/>
                  </a:lnTo>
                  <a:lnTo>
                    <a:pt x="84" y="273"/>
                  </a:lnTo>
                  <a:lnTo>
                    <a:pt x="0" y="231"/>
                  </a:lnTo>
                  <a:lnTo>
                    <a:pt x="21" y="733"/>
                  </a:lnTo>
                  <a:lnTo>
                    <a:pt x="377" y="1068"/>
                  </a:lnTo>
                  <a:lnTo>
                    <a:pt x="544" y="1382"/>
                  </a:lnTo>
                  <a:lnTo>
                    <a:pt x="837" y="2051"/>
                  </a:lnTo>
                  <a:lnTo>
                    <a:pt x="858" y="2302"/>
                  </a:lnTo>
                  <a:lnTo>
                    <a:pt x="1151" y="2700"/>
                  </a:lnTo>
                  <a:lnTo>
                    <a:pt x="1151" y="2847"/>
                  </a:lnTo>
                  <a:lnTo>
                    <a:pt x="1465" y="3307"/>
                  </a:lnTo>
                  <a:lnTo>
                    <a:pt x="1465" y="3537"/>
                  </a:lnTo>
                  <a:lnTo>
                    <a:pt x="1381" y="3579"/>
                  </a:lnTo>
                  <a:lnTo>
                    <a:pt x="1465" y="3872"/>
                  </a:lnTo>
                  <a:lnTo>
                    <a:pt x="1486" y="4311"/>
                  </a:lnTo>
                  <a:lnTo>
                    <a:pt x="1674" y="4751"/>
                  </a:lnTo>
                  <a:lnTo>
                    <a:pt x="1653" y="5023"/>
                  </a:lnTo>
                  <a:lnTo>
                    <a:pt x="1695" y="5190"/>
                  </a:lnTo>
                  <a:lnTo>
                    <a:pt x="1632" y="5232"/>
                  </a:lnTo>
                  <a:lnTo>
                    <a:pt x="1674" y="5315"/>
                  </a:lnTo>
                  <a:lnTo>
                    <a:pt x="1737" y="5629"/>
                  </a:lnTo>
                  <a:lnTo>
                    <a:pt x="1800" y="5650"/>
                  </a:lnTo>
                  <a:lnTo>
                    <a:pt x="1862" y="5755"/>
                  </a:lnTo>
                  <a:lnTo>
                    <a:pt x="1800" y="5797"/>
                  </a:lnTo>
                  <a:lnTo>
                    <a:pt x="1800" y="5943"/>
                  </a:lnTo>
                  <a:lnTo>
                    <a:pt x="1883" y="6027"/>
                  </a:lnTo>
                  <a:lnTo>
                    <a:pt x="1904" y="6257"/>
                  </a:lnTo>
                  <a:lnTo>
                    <a:pt x="2009" y="6383"/>
                  </a:lnTo>
                  <a:lnTo>
                    <a:pt x="2155" y="6676"/>
                  </a:lnTo>
                  <a:lnTo>
                    <a:pt x="2281" y="6801"/>
                  </a:lnTo>
                  <a:lnTo>
                    <a:pt x="2302" y="6885"/>
                  </a:lnTo>
                  <a:lnTo>
                    <a:pt x="2511" y="7031"/>
                  </a:lnTo>
                  <a:lnTo>
                    <a:pt x="2595" y="6989"/>
                  </a:lnTo>
                  <a:lnTo>
                    <a:pt x="2720" y="6968"/>
                  </a:lnTo>
                  <a:lnTo>
                    <a:pt x="2720" y="6885"/>
                  </a:lnTo>
                  <a:lnTo>
                    <a:pt x="2678" y="6843"/>
                  </a:lnTo>
                  <a:lnTo>
                    <a:pt x="2720" y="6759"/>
                  </a:lnTo>
                  <a:lnTo>
                    <a:pt x="2888" y="6696"/>
                  </a:lnTo>
                  <a:lnTo>
                    <a:pt x="2930" y="6801"/>
                  </a:lnTo>
                  <a:lnTo>
                    <a:pt x="3055" y="6822"/>
                  </a:lnTo>
                  <a:lnTo>
                    <a:pt x="3013" y="6927"/>
                  </a:lnTo>
                  <a:lnTo>
                    <a:pt x="3097" y="7115"/>
                  </a:lnTo>
                  <a:lnTo>
                    <a:pt x="3264" y="7136"/>
                  </a:lnTo>
                  <a:lnTo>
                    <a:pt x="3411" y="7220"/>
                  </a:lnTo>
                  <a:lnTo>
                    <a:pt x="3515" y="7199"/>
                  </a:lnTo>
                  <a:lnTo>
                    <a:pt x="3557" y="7220"/>
                  </a:lnTo>
                  <a:lnTo>
                    <a:pt x="3662" y="7240"/>
                  </a:lnTo>
                  <a:lnTo>
                    <a:pt x="3725" y="7199"/>
                  </a:lnTo>
                  <a:lnTo>
                    <a:pt x="3787" y="7199"/>
                  </a:lnTo>
                  <a:lnTo>
                    <a:pt x="3850" y="7282"/>
                  </a:lnTo>
                  <a:lnTo>
                    <a:pt x="3976" y="7282"/>
                  </a:lnTo>
                  <a:lnTo>
                    <a:pt x="3997" y="7178"/>
                  </a:lnTo>
                  <a:lnTo>
                    <a:pt x="4038" y="7115"/>
                  </a:lnTo>
                  <a:lnTo>
                    <a:pt x="4101" y="7094"/>
                  </a:lnTo>
                  <a:lnTo>
                    <a:pt x="4164" y="6968"/>
                  </a:lnTo>
                  <a:lnTo>
                    <a:pt x="4310" y="6885"/>
                  </a:lnTo>
                  <a:lnTo>
                    <a:pt x="4499" y="6906"/>
                  </a:lnTo>
                  <a:lnTo>
                    <a:pt x="4562" y="6906"/>
                  </a:lnTo>
                  <a:lnTo>
                    <a:pt x="4624" y="4813"/>
                  </a:lnTo>
                  <a:lnTo>
                    <a:pt x="4729" y="2993"/>
                  </a:lnTo>
                  <a:lnTo>
                    <a:pt x="5252" y="2993"/>
                  </a:lnTo>
                  <a:lnTo>
                    <a:pt x="5357" y="922"/>
                  </a:lnTo>
                  <a:lnTo>
                    <a:pt x="5775" y="922"/>
                  </a:lnTo>
                  <a:lnTo>
                    <a:pt x="6340" y="796"/>
                  </a:lnTo>
                  <a:lnTo>
                    <a:pt x="6507" y="733"/>
                  </a:lnTo>
                  <a:lnTo>
                    <a:pt x="6612" y="733"/>
                  </a:lnTo>
                  <a:lnTo>
                    <a:pt x="6654" y="754"/>
                  </a:lnTo>
                  <a:lnTo>
                    <a:pt x="6675" y="838"/>
                  </a:lnTo>
                  <a:lnTo>
                    <a:pt x="6717" y="859"/>
                  </a:lnTo>
                  <a:lnTo>
                    <a:pt x="6696" y="922"/>
                  </a:lnTo>
                  <a:lnTo>
                    <a:pt x="6675" y="1005"/>
                  </a:lnTo>
                  <a:lnTo>
                    <a:pt x="6717" y="1005"/>
                  </a:lnTo>
                  <a:lnTo>
                    <a:pt x="6905" y="859"/>
                  </a:lnTo>
                  <a:lnTo>
                    <a:pt x="7031" y="733"/>
                  </a:lnTo>
                  <a:lnTo>
                    <a:pt x="7135" y="608"/>
                  </a:lnTo>
                  <a:lnTo>
                    <a:pt x="7282" y="608"/>
                  </a:lnTo>
                  <a:lnTo>
                    <a:pt x="7303" y="629"/>
                  </a:lnTo>
                  <a:lnTo>
                    <a:pt x="7386" y="650"/>
                  </a:lnTo>
                  <a:lnTo>
                    <a:pt x="7449" y="608"/>
                  </a:lnTo>
                  <a:lnTo>
                    <a:pt x="7637" y="524"/>
                  </a:lnTo>
                  <a:lnTo>
                    <a:pt x="7742" y="503"/>
                  </a:lnTo>
                  <a:lnTo>
                    <a:pt x="7658" y="398"/>
                  </a:lnTo>
                  <a:lnTo>
                    <a:pt x="7637" y="398"/>
                  </a:lnTo>
                  <a:lnTo>
                    <a:pt x="7616" y="378"/>
                  </a:lnTo>
                  <a:lnTo>
                    <a:pt x="7533" y="378"/>
                  </a:lnTo>
                  <a:lnTo>
                    <a:pt x="7512" y="336"/>
                  </a:lnTo>
                  <a:lnTo>
                    <a:pt x="7491" y="336"/>
                  </a:lnTo>
                  <a:lnTo>
                    <a:pt x="7449" y="315"/>
                  </a:lnTo>
                  <a:lnTo>
                    <a:pt x="7323" y="378"/>
                  </a:lnTo>
                  <a:lnTo>
                    <a:pt x="7240" y="336"/>
                  </a:lnTo>
                  <a:lnTo>
                    <a:pt x="6696" y="482"/>
                  </a:lnTo>
                  <a:lnTo>
                    <a:pt x="5817" y="691"/>
                  </a:lnTo>
                  <a:lnTo>
                    <a:pt x="5671" y="691"/>
                  </a:lnTo>
                  <a:lnTo>
                    <a:pt x="5650" y="650"/>
                  </a:lnTo>
                  <a:lnTo>
                    <a:pt x="5608" y="650"/>
                  </a:lnTo>
                  <a:lnTo>
                    <a:pt x="5566" y="608"/>
                  </a:lnTo>
                  <a:lnTo>
                    <a:pt x="5524" y="629"/>
                  </a:lnTo>
                  <a:lnTo>
                    <a:pt x="5461" y="608"/>
                  </a:lnTo>
                  <a:lnTo>
                    <a:pt x="5419" y="587"/>
                  </a:lnTo>
                  <a:lnTo>
                    <a:pt x="5336" y="608"/>
                  </a:lnTo>
                  <a:lnTo>
                    <a:pt x="5336" y="650"/>
                  </a:lnTo>
                  <a:lnTo>
                    <a:pt x="5189" y="650"/>
                  </a:lnTo>
                  <a:lnTo>
                    <a:pt x="5085" y="629"/>
                  </a:lnTo>
                  <a:lnTo>
                    <a:pt x="4938" y="503"/>
                  </a:lnTo>
                  <a:lnTo>
                    <a:pt x="4896" y="503"/>
                  </a:lnTo>
                  <a:lnTo>
                    <a:pt x="4875" y="482"/>
                  </a:lnTo>
                  <a:lnTo>
                    <a:pt x="4834" y="545"/>
                  </a:lnTo>
                  <a:lnTo>
                    <a:pt x="4771" y="545"/>
                  </a:lnTo>
                  <a:lnTo>
                    <a:pt x="4624" y="524"/>
                  </a:lnTo>
                  <a:lnTo>
                    <a:pt x="4520" y="545"/>
                  </a:lnTo>
                  <a:lnTo>
                    <a:pt x="4457" y="608"/>
                  </a:lnTo>
                  <a:lnTo>
                    <a:pt x="4373" y="587"/>
                  </a:lnTo>
                  <a:lnTo>
                    <a:pt x="4352" y="524"/>
                  </a:lnTo>
                  <a:lnTo>
                    <a:pt x="4290" y="503"/>
                  </a:lnTo>
                  <a:lnTo>
                    <a:pt x="4185" y="524"/>
                  </a:lnTo>
                  <a:lnTo>
                    <a:pt x="4080" y="503"/>
                  </a:lnTo>
                  <a:lnTo>
                    <a:pt x="3955" y="440"/>
                  </a:lnTo>
                  <a:lnTo>
                    <a:pt x="3892" y="398"/>
                  </a:lnTo>
                  <a:lnTo>
                    <a:pt x="3850" y="294"/>
                  </a:lnTo>
                  <a:lnTo>
                    <a:pt x="3829" y="273"/>
                  </a:lnTo>
                  <a:lnTo>
                    <a:pt x="1653" y="273"/>
                  </a:lnTo>
                  <a:lnTo>
                    <a:pt x="1632" y="231"/>
                  </a:lnTo>
                  <a:lnTo>
                    <a:pt x="1569" y="231"/>
                  </a:lnTo>
                  <a:lnTo>
                    <a:pt x="1486" y="294"/>
                  </a:lnTo>
                  <a:lnTo>
                    <a:pt x="1465" y="294"/>
                  </a:lnTo>
                  <a:lnTo>
                    <a:pt x="1360" y="336"/>
                  </a:lnTo>
                  <a:lnTo>
                    <a:pt x="1235" y="294"/>
                  </a:lnTo>
                  <a:lnTo>
                    <a:pt x="1130" y="189"/>
                  </a:lnTo>
                  <a:lnTo>
                    <a:pt x="1067" y="168"/>
                  </a:lnTo>
                  <a:lnTo>
                    <a:pt x="1109" y="106"/>
                  </a:lnTo>
                  <a:lnTo>
                    <a:pt x="1025" y="85"/>
                  </a:lnTo>
                  <a:lnTo>
                    <a:pt x="1025" y="64"/>
                  </a:lnTo>
                  <a:lnTo>
                    <a:pt x="942" y="1"/>
                  </a:lnTo>
                  <a:lnTo>
                    <a:pt x="900" y="22"/>
                  </a:lnTo>
                  <a:lnTo>
                    <a:pt x="858" y="64"/>
                  </a:lnTo>
                  <a:lnTo>
                    <a:pt x="837" y="64"/>
                  </a:lnTo>
                  <a:lnTo>
                    <a:pt x="733"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6B65"/>
                </a:solidFill>
                <a:effectLst/>
                <a:uLnTx/>
                <a:uFillTx/>
                <a:latin typeface="Arial" panose="020B0604020202020204"/>
                <a:ea typeface="+mn-ea"/>
                <a:cs typeface="Arial" panose="020B0604020202020204"/>
                <a:sym typeface="Arial" panose="020B0604020202020204"/>
              </a:endParaRPr>
            </a:p>
          </p:txBody>
        </p:sp>
        <p:sp>
          <p:nvSpPr>
            <p:cNvPr id="9383" name="Google Shape;9383;p65"/>
            <p:cNvSpPr/>
            <p:nvPr/>
          </p:nvSpPr>
          <p:spPr>
            <a:xfrm>
              <a:off x="3953131" y="3215060"/>
              <a:ext cx="71767" cy="110427"/>
            </a:xfrm>
            <a:custGeom>
              <a:avLst/>
              <a:gdLst/>
              <a:ahLst/>
              <a:cxnLst/>
              <a:rect l="l" t="t" r="r" b="b"/>
              <a:pathLst>
                <a:path w="6027" h="9710" extrusionOk="0">
                  <a:moveTo>
                    <a:pt x="6006" y="1"/>
                  </a:moveTo>
                  <a:lnTo>
                    <a:pt x="5964" y="22"/>
                  </a:lnTo>
                  <a:lnTo>
                    <a:pt x="5922" y="84"/>
                  </a:lnTo>
                  <a:lnTo>
                    <a:pt x="5818" y="63"/>
                  </a:lnTo>
                  <a:lnTo>
                    <a:pt x="5734" y="126"/>
                  </a:lnTo>
                  <a:lnTo>
                    <a:pt x="5650" y="210"/>
                  </a:lnTo>
                  <a:lnTo>
                    <a:pt x="5525" y="231"/>
                  </a:lnTo>
                  <a:lnTo>
                    <a:pt x="5441" y="314"/>
                  </a:lnTo>
                  <a:lnTo>
                    <a:pt x="5315" y="314"/>
                  </a:lnTo>
                  <a:lnTo>
                    <a:pt x="5294" y="377"/>
                  </a:lnTo>
                  <a:lnTo>
                    <a:pt x="5190" y="398"/>
                  </a:lnTo>
                  <a:lnTo>
                    <a:pt x="5106" y="377"/>
                  </a:lnTo>
                  <a:lnTo>
                    <a:pt x="4897" y="440"/>
                  </a:lnTo>
                  <a:lnTo>
                    <a:pt x="4855" y="482"/>
                  </a:lnTo>
                  <a:lnTo>
                    <a:pt x="4750" y="503"/>
                  </a:lnTo>
                  <a:lnTo>
                    <a:pt x="4667" y="440"/>
                  </a:lnTo>
                  <a:lnTo>
                    <a:pt x="4583" y="440"/>
                  </a:lnTo>
                  <a:lnTo>
                    <a:pt x="4478" y="419"/>
                  </a:lnTo>
                  <a:lnTo>
                    <a:pt x="4437" y="482"/>
                  </a:lnTo>
                  <a:lnTo>
                    <a:pt x="4458" y="524"/>
                  </a:lnTo>
                  <a:lnTo>
                    <a:pt x="4437" y="607"/>
                  </a:lnTo>
                  <a:lnTo>
                    <a:pt x="4269" y="628"/>
                  </a:lnTo>
                  <a:lnTo>
                    <a:pt x="4144" y="691"/>
                  </a:lnTo>
                  <a:lnTo>
                    <a:pt x="4060" y="628"/>
                  </a:lnTo>
                  <a:lnTo>
                    <a:pt x="3976" y="628"/>
                  </a:lnTo>
                  <a:lnTo>
                    <a:pt x="3976" y="587"/>
                  </a:lnTo>
                  <a:lnTo>
                    <a:pt x="3934" y="545"/>
                  </a:lnTo>
                  <a:lnTo>
                    <a:pt x="3872" y="607"/>
                  </a:lnTo>
                  <a:lnTo>
                    <a:pt x="3809" y="607"/>
                  </a:lnTo>
                  <a:lnTo>
                    <a:pt x="3704" y="712"/>
                  </a:lnTo>
                  <a:lnTo>
                    <a:pt x="3516" y="733"/>
                  </a:lnTo>
                  <a:lnTo>
                    <a:pt x="3537" y="712"/>
                  </a:lnTo>
                  <a:lnTo>
                    <a:pt x="3495" y="628"/>
                  </a:lnTo>
                  <a:lnTo>
                    <a:pt x="3411" y="628"/>
                  </a:lnTo>
                  <a:lnTo>
                    <a:pt x="3328" y="587"/>
                  </a:lnTo>
                  <a:lnTo>
                    <a:pt x="3244" y="545"/>
                  </a:lnTo>
                  <a:lnTo>
                    <a:pt x="3244" y="503"/>
                  </a:lnTo>
                  <a:lnTo>
                    <a:pt x="3181" y="524"/>
                  </a:lnTo>
                  <a:lnTo>
                    <a:pt x="3139" y="545"/>
                  </a:lnTo>
                  <a:lnTo>
                    <a:pt x="3035" y="587"/>
                  </a:lnTo>
                  <a:lnTo>
                    <a:pt x="2491" y="607"/>
                  </a:lnTo>
                  <a:lnTo>
                    <a:pt x="2365" y="1110"/>
                  </a:lnTo>
                  <a:lnTo>
                    <a:pt x="2449" y="1654"/>
                  </a:lnTo>
                  <a:lnTo>
                    <a:pt x="2616" y="1737"/>
                  </a:lnTo>
                  <a:lnTo>
                    <a:pt x="2721" y="1800"/>
                  </a:lnTo>
                  <a:lnTo>
                    <a:pt x="2763" y="1863"/>
                  </a:lnTo>
                  <a:lnTo>
                    <a:pt x="2805" y="1884"/>
                  </a:lnTo>
                  <a:lnTo>
                    <a:pt x="3014" y="2072"/>
                  </a:lnTo>
                  <a:lnTo>
                    <a:pt x="3035" y="2177"/>
                  </a:lnTo>
                  <a:lnTo>
                    <a:pt x="3181" y="2365"/>
                  </a:lnTo>
                  <a:lnTo>
                    <a:pt x="3223" y="2491"/>
                  </a:lnTo>
                  <a:lnTo>
                    <a:pt x="3286" y="2574"/>
                  </a:lnTo>
                  <a:lnTo>
                    <a:pt x="3286" y="2637"/>
                  </a:lnTo>
                  <a:lnTo>
                    <a:pt x="3202" y="2637"/>
                  </a:lnTo>
                  <a:lnTo>
                    <a:pt x="3181" y="2721"/>
                  </a:lnTo>
                  <a:lnTo>
                    <a:pt x="3118" y="2721"/>
                  </a:lnTo>
                  <a:lnTo>
                    <a:pt x="3097" y="2783"/>
                  </a:lnTo>
                  <a:lnTo>
                    <a:pt x="3118" y="2804"/>
                  </a:lnTo>
                  <a:lnTo>
                    <a:pt x="3097" y="2846"/>
                  </a:lnTo>
                  <a:lnTo>
                    <a:pt x="3181" y="2930"/>
                  </a:lnTo>
                  <a:lnTo>
                    <a:pt x="3139" y="3139"/>
                  </a:lnTo>
                  <a:lnTo>
                    <a:pt x="3118" y="3244"/>
                  </a:lnTo>
                  <a:lnTo>
                    <a:pt x="3035" y="3307"/>
                  </a:lnTo>
                  <a:lnTo>
                    <a:pt x="2930" y="3327"/>
                  </a:lnTo>
                  <a:lnTo>
                    <a:pt x="2867" y="3474"/>
                  </a:lnTo>
                  <a:lnTo>
                    <a:pt x="2867" y="3579"/>
                  </a:lnTo>
                  <a:lnTo>
                    <a:pt x="2805" y="3683"/>
                  </a:lnTo>
                  <a:lnTo>
                    <a:pt x="2825" y="3830"/>
                  </a:lnTo>
                  <a:lnTo>
                    <a:pt x="2805" y="3955"/>
                  </a:lnTo>
                  <a:lnTo>
                    <a:pt x="2700" y="3976"/>
                  </a:lnTo>
                  <a:lnTo>
                    <a:pt x="2679" y="3872"/>
                  </a:lnTo>
                  <a:lnTo>
                    <a:pt x="2700" y="3830"/>
                  </a:lnTo>
                  <a:lnTo>
                    <a:pt x="2616" y="3725"/>
                  </a:lnTo>
                  <a:lnTo>
                    <a:pt x="2574" y="3662"/>
                  </a:lnTo>
                  <a:lnTo>
                    <a:pt x="2491" y="3620"/>
                  </a:lnTo>
                  <a:lnTo>
                    <a:pt x="2386" y="3537"/>
                  </a:lnTo>
                  <a:lnTo>
                    <a:pt x="2281" y="3411"/>
                  </a:lnTo>
                  <a:lnTo>
                    <a:pt x="2281" y="3327"/>
                  </a:lnTo>
                  <a:lnTo>
                    <a:pt x="2240" y="3202"/>
                  </a:lnTo>
                  <a:lnTo>
                    <a:pt x="2240" y="3097"/>
                  </a:lnTo>
                  <a:lnTo>
                    <a:pt x="2281" y="2993"/>
                  </a:lnTo>
                  <a:lnTo>
                    <a:pt x="2344" y="2846"/>
                  </a:lnTo>
                  <a:lnTo>
                    <a:pt x="2449" y="2721"/>
                  </a:lnTo>
                  <a:lnTo>
                    <a:pt x="2470" y="2595"/>
                  </a:lnTo>
                  <a:lnTo>
                    <a:pt x="2470" y="2428"/>
                  </a:lnTo>
                  <a:lnTo>
                    <a:pt x="2407" y="2323"/>
                  </a:lnTo>
                  <a:lnTo>
                    <a:pt x="2261" y="2302"/>
                  </a:lnTo>
                  <a:lnTo>
                    <a:pt x="2135" y="2302"/>
                  </a:lnTo>
                  <a:lnTo>
                    <a:pt x="2072" y="2365"/>
                  </a:lnTo>
                  <a:lnTo>
                    <a:pt x="2030" y="2365"/>
                  </a:lnTo>
                  <a:lnTo>
                    <a:pt x="1968" y="2386"/>
                  </a:lnTo>
                  <a:lnTo>
                    <a:pt x="1863" y="2323"/>
                  </a:lnTo>
                  <a:lnTo>
                    <a:pt x="1863" y="2260"/>
                  </a:lnTo>
                  <a:lnTo>
                    <a:pt x="1821" y="2198"/>
                  </a:lnTo>
                  <a:lnTo>
                    <a:pt x="1779" y="2156"/>
                  </a:lnTo>
                  <a:lnTo>
                    <a:pt x="1758" y="2093"/>
                  </a:lnTo>
                  <a:lnTo>
                    <a:pt x="1612" y="2114"/>
                  </a:lnTo>
                  <a:lnTo>
                    <a:pt x="1424" y="2177"/>
                  </a:lnTo>
                  <a:lnTo>
                    <a:pt x="1089" y="2302"/>
                  </a:lnTo>
                  <a:lnTo>
                    <a:pt x="984" y="2323"/>
                  </a:lnTo>
                  <a:lnTo>
                    <a:pt x="398" y="2595"/>
                  </a:lnTo>
                  <a:lnTo>
                    <a:pt x="273" y="2595"/>
                  </a:lnTo>
                  <a:lnTo>
                    <a:pt x="43" y="2700"/>
                  </a:lnTo>
                  <a:lnTo>
                    <a:pt x="1" y="2783"/>
                  </a:lnTo>
                  <a:lnTo>
                    <a:pt x="43" y="2951"/>
                  </a:lnTo>
                  <a:lnTo>
                    <a:pt x="43" y="3035"/>
                  </a:lnTo>
                  <a:lnTo>
                    <a:pt x="64" y="3223"/>
                  </a:lnTo>
                  <a:lnTo>
                    <a:pt x="273" y="3244"/>
                  </a:lnTo>
                  <a:lnTo>
                    <a:pt x="356" y="3244"/>
                  </a:lnTo>
                  <a:lnTo>
                    <a:pt x="377" y="3327"/>
                  </a:lnTo>
                  <a:lnTo>
                    <a:pt x="419" y="3307"/>
                  </a:lnTo>
                  <a:lnTo>
                    <a:pt x="482" y="3244"/>
                  </a:lnTo>
                  <a:lnTo>
                    <a:pt x="628" y="3265"/>
                  </a:lnTo>
                  <a:lnTo>
                    <a:pt x="796" y="3369"/>
                  </a:lnTo>
                  <a:lnTo>
                    <a:pt x="901" y="3516"/>
                  </a:lnTo>
                  <a:lnTo>
                    <a:pt x="1005" y="3537"/>
                  </a:lnTo>
                  <a:lnTo>
                    <a:pt x="1193" y="3537"/>
                  </a:lnTo>
                  <a:lnTo>
                    <a:pt x="1298" y="3620"/>
                  </a:lnTo>
                  <a:lnTo>
                    <a:pt x="1340" y="3683"/>
                  </a:lnTo>
                  <a:lnTo>
                    <a:pt x="1465" y="3725"/>
                  </a:lnTo>
                  <a:lnTo>
                    <a:pt x="1465" y="3788"/>
                  </a:lnTo>
                  <a:lnTo>
                    <a:pt x="1424" y="3892"/>
                  </a:lnTo>
                  <a:lnTo>
                    <a:pt x="1445" y="3976"/>
                  </a:lnTo>
                  <a:lnTo>
                    <a:pt x="1424" y="4060"/>
                  </a:lnTo>
                  <a:lnTo>
                    <a:pt x="1445" y="4144"/>
                  </a:lnTo>
                  <a:lnTo>
                    <a:pt x="1445" y="4206"/>
                  </a:lnTo>
                  <a:lnTo>
                    <a:pt x="1403" y="4290"/>
                  </a:lnTo>
                  <a:lnTo>
                    <a:pt x="1361" y="4457"/>
                  </a:lnTo>
                  <a:lnTo>
                    <a:pt x="1319" y="4562"/>
                  </a:lnTo>
                  <a:lnTo>
                    <a:pt x="1361" y="4604"/>
                  </a:lnTo>
                  <a:lnTo>
                    <a:pt x="1445" y="4604"/>
                  </a:lnTo>
                  <a:lnTo>
                    <a:pt x="1424" y="4688"/>
                  </a:lnTo>
                  <a:lnTo>
                    <a:pt x="1319" y="4729"/>
                  </a:lnTo>
                  <a:lnTo>
                    <a:pt x="1319" y="4834"/>
                  </a:lnTo>
                  <a:lnTo>
                    <a:pt x="1319" y="4980"/>
                  </a:lnTo>
                  <a:lnTo>
                    <a:pt x="1235" y="5001"/>
                  </a:lnTo>
                  <a:lnTo>
                    <a:pt x="1235" y="5043"/>
                  </a:lnTo>
                  <a:lnTo>
                    <a:pt x="1340" y="5127"/>
                  </a:lnTo>
                  <a:lnTo>
                    <a:pt x="1361" y="5232"/>
                  </a:lnTo>
                  <a:lnTo>
                    <a:pt x="1319" y="5294"/>
                  </a:lnTo>
                  <a:lnTo>
                    <a:pt x="1319" y="5399"/>
                  </a:lnTo>
                  <a:lnTo>
                    <a:pt x="1361" y="5441"/>
                  </a:lnTo>
                  <a:lnTo>
                    <a:pt x="1403" y="5524"/>
                  </a:lnTo>
                  <a:lnTo>
                    <a:pt x="1319" y="5629"/>
                  </a:lnTo>
                  <a:lnTo>
                    <a:pt x="1214" y="5734"/>
                  </a:lnTo>
                  <a:lnTo>
                    <a:pt x="1193" y="5776"/>
                  </a:lnTo>
                  <a:lnTo>
                    <a:pt x="1110" y="5776"/>
                  </a:lnTo>
                  <a:lnTo>
                    <a:pt x="1089" y="5859"/>
                  </a:lnTo>
                  <a:lnTo>
                    <a:pt x="1110" y="5964"/>
                  </a:lnTo>
                  <a:lnTo>
                    <a:pt x="1089" y="6048"/>
                  </a:lnTo>
                  <a:lnTo>
                    <a:pt x="1047" y="6194"/>
                  </a:lnTo>
                  <a:lnTo>
                    <a:pt x="1026" y="6278"/>
                  </a:lnTo>
                  <a:lnTo>
                    <a:pt x="1026" y="6466"/>
                  </a:lnTo>
                  <a:lnTo>
                    <a:pt x="398" y="7115"/>
                  </a:lnTo>
                  <a:lnTo>
                    <a:pt x="461" y="7282"/>
                  </a:lnTo>
                  <a:lnTo>
                    <a:pt x="482" y="7429"/>
                  </a:lnTo>
                  <a:lnTo>
                    <a:pt x="566" y="7554"/>
                  </a:lnTo>
                  <a:lnTo>
                    <a:pt x="566" y="7847"/>
                  </a:lnTo>
                  <a:lnTo>
                    <a:pt x="524" y="7868"/>
                  </a:lnTo>
                  <a:lnTo>
                    <a:pt x="524" y="7973"/>
                  </a:lnTo>
                  <a:lnTo>
                    <a:pt x="587" y="8077"/>
                  </a:lnTo>
                  <a:lnTo>
                    <a:pt x="608" y="8224"/>
                  </a:lnTo>
                  <a:lnTo>
                    <a:pt x="608" y="8684"/>
                  </a:lnTo>
                  <a:lnTo>
                    <a:pt x="566" y="8851"/>
                  </a:lnTo>
                  <a:lnTo>
                    <a:pt x="566" y="9019"/>
                  </a:lnTo>
                  <a:lnTo>
                    <a:pt x="566" y="9207"/>
                  </a:lnTo>
                  <a:lnTo>
                    <a:pt x="566" y="9228"/>
                  </a:lnTo>
                  <a:lnTo>
                    <a:pt x="628" y="9270"/>
                  </a:lnTo>
                  <a:lnTo>
                    <a:pt x="691" y="9333"/>
                  </a:lnTo>
                  <a:lnTo>
                    <a:pt x="733" y="9395"/>
                  </a:lnTo>
                  <a:lnTo>
                    <a:pt x="712" y="9437"/>
                  </a:lnTo>
                  <a:lnTo>
                    <a:pt x="712" y="9521"/>
                  </a:lnTo>
                  <a:lnTo>
                    <a:pt x="691" y="9626"/>
                  </a:lnTo>
                  <a:lnTo>
                    <a:pt x="691" y="9646"/>
                  </a:lnTo>
                  <a:lnTo>
                    <a:pt x="733" y="9646"/>
                  </a:lnTo>
                  <a:lnTo>
                    <a:pt x="942" y="9709"/>
                  </a:lnTo>
                  <a:lnTo>
                    <a:pt x="1047" y="9709"/>
                  </a:lnTo>
                  <a:lnTo>
                    <a:pt x="1089" y="9605"/>
                  </a:lnTo>
                  <a:lnTo>
                    <a:pt x="1131" y="9500"/>
                  </a:lnTo>
                  <a:lnTo>
                    <a:pt x="1152" y="9333"/>
                  </a:lnTo>
                  <a:lnTo>
                    <a:pt x="1131" y="9291"/>
                  </a:lnTo>
                  <a:lnTo>
                    <a:pt x="1110" y="9291"/>
                  </a:lnTo>
                  <a:lnTo>
                    <a:pt x="1089" y="9395"/>
                  </a:lnTo>
                  <a:lnTo>
                    <a:pt x="1005" y="9374"/>
                  </a:lnTo>
                  <a:lnTo>
                    <a:pt x="942" y="9437"/>
                  </a:lnTo>
                  <a:lnTo>
                    <a:pt x="942" y="9333"/>
                  </a:lnTo>
                  <a:lnTo>
                    <a:pt x="901" y="9228"/>
                  </a:lnTo>
                  <a:lnTo>
                    <a:pt x="880" y="9207"/>
                  </a:lnTo>
                  <a:lnTo>
                    <a:pt x="921" y="9165"/>
                  </a:lnTo>
                  <a:lnTo>
                    <a:pt x="984" y="9165"/>
                  </a:lnTo>
                  <a:lnTo>
                    <a:pt x="1026" y="9019"/>
                  </a:lnTo>
                  <a:lnTo>
                    <a:pt x="1110" y="8977"/>
                  </a:lnTo>
                  <a:lnTo>
                    <a:pt x="1131" y="8893"/>
                  </a:lnTo>
                  <a:lnTo>
                    <a:pt x="1298" y="8872"/>
                  </a:lnTo>
                  <a:lnTo>
                    <a:pt x="1465" y="8663"/>
                  </a:lnTo>
                  <a:lnTo>
                    <a:pt x="1989" y="8579"/>
                  </a:lnTo>
                  <a:lnTo>
                    <a:pt x="2365" y="8391"/>
                  </a:lnTo>
                  <a:lnTo>
                    <a:pt x="2574" y="8182"/>
                  </a:lnTo>
                  <a:lnTo>
                    <a:pt x="2616" y="8035"/>
                  </a:lnTo>
                  <a:lnTo>
                    <a:pt x="2679" y="7931"/>
                  </a:lnTo>
                  <a:lnTo>
                    <a:pt x="2679" y="7847"/>
                  </a:lnTo>
                  <a:lnTo>
                    <a:pt x="2574" y="7910"/>
                  </a:lnTo>
                  <a:lnTo>
                    <a:pt x="2553" y="7805"/>
                  </a:lnTo>
                  <a:lnTo>
                    <a:pt x="2595" y="7805"/>
                  </a:lnTo>
                  <a:lnTo>
                    <a:pt x="2595" y="7701"/>
                  </a:lnTo>
                  <a:lnTo>
                    <a:pt x="2658" y="7617"/>
                  </a:lnTo>
                  <a:lnTo>
                    <a:pt x="2658" y="7533"/>
                  </a:lnTo>
                  <a:lnTo>
                    <a:pt x="2721" y="7345"/>
                  </a:lnTo>
                  <a:lnTo>
                    <a:pt x="2700" y="7324"/>
                  </a:lnTo>
                  <a:lnTo>
                    <a:pt x="2700" y="7177"/>
                  </a:lnTo>
                  <a:lnTo>
                    <a:pt x="2763" y="7115"/>
                  </a:lnTo>
                  <a:lnTo>
                    <a:pt x="2763" y="6968"/>
                  </a:lnTo>
                  <a:lnTo>
                    <a:pt x="2721" y="6968"/>
                  </a:lnTo>
                  <a:lnTo>
                    <a:pt x="2721" y="6822"/>
                  </a:lnTo>
                  <a:lnTo>
                    <a:pt x="2658" y="6968"/>
                  </a:lnTo>
                  <a:lnTo>
                    <a:pt x="2658" y="7073"/>
                  </a:lnTo>
                  <a:lnTo>
                    <a:pt x="2595" y="7094"/>
                  </a:lnTo>
                  <a:lnTo>
                    <a:pt x="2574" y="6968"/>
                  </a:lnTo>
                  <a:lnTo>
                    <a:pt x="2595" y="6592"/>
                  </a:lnTo>
                  <a:lnTo>
                    <a:pt x="2553" y="6466"/>
                  </a:lnTo>
                  <a:lnTo>
                    <a:pt x="2553" y="6340"/>
                  </a:lnTo>
                  <a:lnTo>
                    <a:pt x="2470" y="6236"/>
                  </a:lnTo>
                  <a:lnTo>
                    <a:pt x="2407" y="6194"/>
                  </a:lnTo>
                  <a:lnTo>
                    <a:pt x="2491" y="6152"/>
                  </a:lnTo>
                  <a:lnTo>
                    <a:pt x="2491" y="6068"/>
                  </a:lnTo>
                  <a:lnTo>
                    <a:pt x="2302" y="5838"/>
                  </a:lnTo>
                  <a:lnTo>
                    <a:pt x="2386" y="5755"/>
                  </a:lnTo>
                  <a:lnTo>
                    <a:pt x="2365" y="5650"/>
                  </a:lnTo>
                  <a:lnTo>
                    <a:pt x="2407" y="5608"/>
                  </a:lnTo>
                  <a:lnTo>
                    <a:pt x="2407" y="5524"/>
                  </a:lnTo>
                  <a:lnTo>
                    <a:pt x="2365" y="5441"/>
                  </a:lnTo>
                  <a:lnTo>
                    <a:pt x="2365" y="5399"/>
                  </a:lnTo>
                  <a:lnTo>
                    <a:pt x="2407" y="5399"/>
                  </a:lnTo>
                  <a:lnTo>
                    <a:pt x="2512" y="5462"/>
                  </a:lnTo>
                  <a:lnTo>
                    <a:pt x="2574" y="5399"/>
                  </a:lnTo>
                  <a:lnTo>
                    <a:pt x="2721" y="5399"/>
                  </a:lnTo>
                  <a:lnTo>
                    <a:pt x="2825" y="5315"/>
                  </a:lnTo>
                  <a:lnTo>
                    <a:pt x="2805" y="5190"/>
                  </a:lnTo>
                  <a:lnTo>
                    <a:pt x="3118" y="4980"/>
                  </a:lnTo>
                  <a:lnTo>
                    <a:pt x="3244" y="4980"/>
                  </a:lnTo>
                  <a:lnTo>
                    <a:pt x="3244" y="4897"/>
                  </a:lnTo>
                  <a:lnTo>
                    <a:pt x="3307" y="4876"/>
                  </a:lnTo>
                  <a:lnTo>
                    <a:pt x="3349" y="4813"/>
                  </a:lnTo>
                  <a:lnTo>
                    <a:pt x="3349" y="4771"/>
                  </a:lnTo>
                  <a:lnTo>
                    <a:pt x="3600" y="4625"/>
                  </a:lnTo>
                  <a:lnTo>
                    <a:pt x="3621" y="4562"/>
                  </a:lnTo>
                  <a:lnTo>
                    <a:pt x="3662" y="4520"/>
                  </a:lnTo>
                  <a:lnTo>
                    <a:pt x="3704" y="4374"/>
                  </a:lnTo>
                  <a:lnTo>
                    <a:pt x="3746" y="4478"/>
                  </a:lnTo>
                  <a:lnTo>
                    <a:pt x="3830" y="4416"/>
                  </a:lnTo>
                  <a:lnTo>
                    <a:pt x="3955" y="4269"/>
                  </a:lnTo>
                  <a:lnTo>
                    <a:pt x="3955" y="4185"/>
                  </a:lnTo>
                  <a:lnTo>
                    <a:pt x="4018" y="4248"/>
                  </a:lnTo>
                  <a:lnTo>
                    <a:pt x="4248" y="4081"/>
                  </a:lnTo>
                  <a:lnTo>
                    <a:pt x="4437" y="3997"/>
                  </a:lnTo>
                  <a:lnTo>
                    <a:pt x="4437" y="3976"/>
                  </a:lnTo>
                  <a:lnTo>
                    <a:pt x="4562" y="3976"/>
                  </a:lnTo>
                  <a:lnTo>
                    <a:pt x="4918" y="3788"/>
                  </a:lnTo>
                  <a:lnTo>
                    <a:pt x="4960" y="3725"/>
                  </a:lnTo>
                  <a:lnTo>
                    <a:pt x="5022" y="3683"/>
                  </a:lnTo>
                  <a:lnTo>
                    <a:pt x="5399" y="3474"/>
                  </a:lnTo>
                  <a:lnTo>
                    <a:pt x="5399" y="3369"/>
                  </a:lnTo>
                  <a:lnTo>
                    <a:pt x="5504" y="3369"/>
                  </a:lnTo>
                  <a:lnTo>
                    <a:pt x="5608" y="3223"/>
                  </a:lnTo>
                  <a:lnTo>
                    <a:pt x="5608" y="3139"/>
                  </a:lnTo>
                  <a:lnTo>
                    <a:pt x="5734" y="2993"/>
                  </a:lnTo>
                  <a:lnTo>
                    <a:pt x="5818" y="2951"/>
                  </a:lnTo>
                  <a:lnTo>
                    <a:pt x="5818" y="2846"/>
                  </a:lnTo>
                  <a:lnTo>
                    <a:pt x="5859" y="2783"/>
                  </a:lnTo>
                  <a:lnTo>
                    <a:pt x="5797" y="2783"/>
                  </a:lnTo>
                  <a:lnTo>
                    <a:pt x="5755" y="2804"/>
                  </a:lnTo>
                  <a:lnTo>
                    <a:pt x="5734" y="2742"/>
                  </a:lnTo>
                  <a:lnTo>
                    <a:pt x="5838" y="2679"/>
                  </a:lnTo>
                  <a:lnTo>
                    <a:pt x="5901" y="2679"/>
                  </a:lnTo>
                  <a:lnTo>
                    <a:pt x="5922" y="2616"/>
                  </a:lnTo>
                  <a:lnTo>
                    <a:pt x="5901" y="2574"/>
                  </a:lnTo>
                  <a:lnTo>
                    <a:pt x="5943" y="2532"/>
                  </a:lnTo>
                  <a:lnTo>
                    <a:pt x="6006" y="2470"/>
                  </a:lnTo>
                  <a:lnTo>
                    <a:pt x="5964" y="2219"/>
                  </a:lnTo>
                  <a:lnTo>
                    <a:pt x="5943" y="2198"/>
                  </a:lnTo>
                  <a:lnTo>
                    <a:pt x="5838" y="2198"/>
                  </a:lnTo>
                  <a:lnTo>
                    <a:pt x="5797" y="2177"/>
                  </a:lnTo>
                  <a:lnTo>
                    <a:pt x="5818" y="2114"/>
                  </a:lnTo>
                  <a:lnTo>
                    <a:pt x="5901" y="2114"/>
                  </a:lnTo>
                  <a:lnTo>
                    <a:pt x="5901" y="1863"/>
                  </a:lnTo>
                  <a:lnTo>
                    <a:pt x="5859" y="1800"/>
                  </a:lnTo>
                  <a:lnTo>
                    <a:pt x="5901" y="1800"/>
                  </a:lnTo>
                  <a:lnTo>
                    <a:pt x="5922" y="1528"/>
                  </a:lnTo>
                  <a:lnTo>
                    <a:pt x="5901" y="1361"/>
                  </a:lnTo>
                  <a:lnTo>
                    <a:pt x="5964" y="1319"/>
                  </a:lnTo>
                  <a:lnTo>
                    <a:pt x="5943" y="1151"/>
                  </a:lnTo>
                  <a:lnTo>
                    <a:pt x="5922" y="1131"/>
                  </a:lnTo>
                  <a:lnTo>
                    <a:pt x="5922" y="963"/>
                  </a:lnTo>
                  <a:lnTo>
                    <a:pt x="5964" y="942"/>
                  </a:lnTo>
                  <a:lnTo>
                    <a:pt x="5901" y="817"/>
                  </a:lnTo>
                  <a:lnTo>
                    <a:pt x="5859" y="628"/>
                  </a:lnTo>
                  <a:lnTo>
                    <a:pt x="5922" y="587"/>
                  </a:lnTo>
                  <a:lnTo>
                    <a:pt x="5901" y="545"/>
                  </a:lnTo>
                  <a:lnTo>
                    <a:pt x="5901" y="503"/>
                  </a:lnTo>
                  <a:lnTo>
                    <a:pt x="5901" y="440"/>
                  </a:lnTo>
                  <a:lnTo>
                    <a:pt x="6027" y="273"/>
                  </a:lnTo>
                  <a:lnTo>
                    <a:pt x="5964" y="231"/>
                  </a:lnTo>
                  <a:lnTo>
                    <a:pt x="6027" y="168"/>
                  </a:lnTo>
                  <a:lnTo>
                    <a:pt x="6027" y="22"/>
                  </a:lnTo>
                  <a:lnTo>
                    <a:pt x="600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4" name="Google Shape;9384;p65"/>
            <p:cNvSpPr/>
            <p:nvPr/>
          </p:nvSpPr>
          <p:spPr>
            <a:xfrm>
              <a:off x="3951893" y="3317378"/>
              <a:ext cx="9978" cy="10724"/>
            </a:xfrm>
            <a:custGeom>
              <a:avLst/>
              <a:gdLst/>
              <a:ahLst/>
              <a:cxnLst/>
              <a:rect l="l" t="t" r="r" b="b"/>
              <a:pathLst>
                <a:path w="838" h="943" extrusionOk="0">
                  <a:moveTo>
                    <a:pt x="314" y="1"/>
                  </a:moveTo>
                  <a:lnTo>
                    <a:pt x="209" y="43"/>
                  </a:lnTo>
                  <a:lnTo>
                    <a:pt x="188" y="189"/>
                  </a:lnTo>
                  <a:lnTo>
                    <a:pt x="63" y="440"/>
                  </a:lnTo>
                  <a:lnTo>
                    <a:pt x="0" y="566"/>
                  </a:lnTo>
                  <a:lnTo>
                    <a:pt x="42" y="649"/>
                  </a:lnTo>
                  <a:lnTo>
                    <a:pt x="105" y="712"/>
                  </a:lnTo>
                  <a:lnTo>
                    <a:pt x="168" y="817"/>
                  </a:lnTo>
                  <a:lnTo>
                    <a:pt x="377" y="921"/>
                  </a:lnTo>
                  <a:lnTo>
                    <a:pt x="586" y="942"/>
                  </a:lnTo>
                  <a:lnTo>
                    <a:pt x="670" y="921"/>
                  </a:lnTo>
                  <a:lnTo>
                    <a:pt x="712" y="817"/>
                  </a:lnTo>
                  <a:lnTo>
                    <a:pt x="691" y="712"/>
                  </a:lnTo>
                  <a:lnTo>
                    <a:pt x="774" y="691"/>
                  </a:lnTo>
                  <a:lnTo>
                    <a:pt x="795" y="649"/>
                  </a:lnTo>
                  <a:lnTo>
                    <a:pt x="795" y="629"/>
                  </a:lnTo>
                  <a:lnTo>
                    <a:pt x="816" y="524"/>
                  </a:lnTo>
                  <a:lnTo>
                    <a:pt x="816" y="440"/>
                  </a:lnTo>
                  <a:lnTo>
                    <a:pt x="837" y="398"/>
                  </a:lnTo>
                  <a:lnTo>
                    <a:pt x="795" y="336"/>
                  </a:lnTo>
                  <a:lnTo>
                    <a:pt x="732" y="273"/>
                  </a:lnTo>
                  <a:lnTo>
                    <a:pt x="670" y="231"/>
                  </a:lnTo>
                  <a:lnTo>
                    <a:pt x="670" y="210"/>
                  </a:lnTo>
                  <a:lnTo>
                    <a:pt x="565" y="189"/>
                  </a:lnTo>
                  <a:lnTo>
                    <a:pt x="481" y="105"/>
                  </a:lnTo>
                  <a:lnTo>
                    <a:pt x="31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5" name="Google Shape;9385;p65"/>
            <p:cNvSpPr/>
            <p:nvPr/>
          </p:nvSpPr>
          <p:spPr>
            <a:xfrm>
              <a:off x="3925232" y="3338554"/>
              <a:ext cx="15956" cy="14295"/>
            </a:xfrm>
            <a:custGeom>
              <a:avLst/>
              <a:gdLst/>
              <a:ahLst/>
              <a:cxnLst/>
              <a:rect l="l" t="t" r="r" b="b"/>
              <a:pathLst>
                <a:path w="1340" h="1257" extrusionOk="0">
                  <a:moveTo>
                    <a:pt x="775" y="1"/>
                  </a:moveTo>
                  <a:lnTo>
                    <a:pt x="754" y="43"/>
                  </a:lnTo>
                  <a:lnTo>
                    <a:pt x="670" y="106"/>
                  </a:lnTo>
                  <a:lnTo>
                    <a:pt x="628" y="147"/>
                  </a:lnTo>
                  <a:lnTo>
                    <a:pt x="419" y="189"/>
                  </a:lnTo>
                  <a:lnTo>
                    <a:pt x="293" y="315"/>
                  </a:lnTo>
                  <a:lnTo>
                    <a:pt x="231" y="440"/>
                  </a:lnTo>
                  <a:lnTo>
                    <a:pt x="84" y="566"/>
                  </a:lnTo>
                  <a:lnTo>
                    <a:pt x="0" y="629"/>
                  </a:lnTo>
                  <a:lnTo>
                    <a:pt x="42" y="733"/>
                  </a:lnTo>
                  <a:lnTo>
                    <a:pt x="126" y="796"/>
                  </a:lnTo>
                  <a:lnTo>
                    <a:pt x="126" y="859"/>
                  </a:lnTo>
                  <a:lnTo>
                    <a:pt x="210" y="943"/>
                  </a:lnTo>
                  <a:lnTo>
                    <a:pt x="210" y="1047"/>
                  </a:lnTo>
                  <a:lnTo>
                    <a:pt x="293" y="1131"/>
                  </a:lnTo>
                  <a:lnTo>
                    <a:pt x="356" y="1194"/>
                  </a:lnTo>
                  <a:lnTo>
                    <a:pt x="503" y="1256"/>
                  </a:lnTo>
                  <a:lnTo>
                    <a:pt x="607" y="1256"/>
                  </a:lnTo>
                  <a:lnTo>
                    <a:pt x="628" y="1194"/>
                  </a:lnTo>
                  <a:lnTo>
                    <a:pt x="670" y="1152"/>
                  </a:lnTo>
                  <a:lnTo>
                    <a:pt x="712" y="1026"/>
                  </a:lnTo>
                  <a:lnTo>
                    <a:pt x="816" y="984"/>
                  </a:lnTo>
                  <a:lnTo>
                    <a:pt x="879" y="943"/>
                  </a:lnTo>
                  <a:lnTo>
                    <a:pt x="984" y="922"/>
                  </a:lnTo>
                  <a:lnTo>
                    <a:pt x="1067" y="943"/>
                  </a:lnTo>
                  <a:lnTo>
                    <a:pt x="1172" y="859"/>
                  </a:lnTo>
                  <a:lnTo>
                    <a:pt x="1193" y="775"/>
                  </a:lnTo>
                  <a:lnTo>
                    <a:pt x="1151" y="733"/>
                  </a:lnTo>
                  <a:lnTo>
                    <a:pt x="1130" y="650"/>
                  </a:lnTo>
                  <a:lnTo>
                    <a:pt x="1235" y="608"/>
                  </a:lnTo>
                  <a:lnTo>
                    <a:pt x="1339" y="524"/>
                  </a:lnTo>
                  <a:lnTo>
                    <a:pt x="1339" y="399"/>
                  </a:lnTo>
                  <a:lnTo>
                    <a:pt x="1256" y="147"/>
                  </a:lnTo>
                  <a:lnTo>
                    <a:pt x="1130" y="43"/>
                  </a:lnTo>
                  <a:lnTo>
                    <a:pt x="1026" y="85"/>
                  </a:lnTo>
                  <a:lnTo>
                    <a:pt x="942" y="22"/>
                  </a:lnTo>
                  <a:lnTo>
                    <a:pt x="921" y="43"/>
                  </a:lnTo>
                  <a:lnTo>
                    <a:pt x="858" y="22"/>
                  </a:lnTo>
                  <a:lnTo>
                    <a:pt x="775"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6" name="Google Shape;9386;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7" name="Google Shape;9387;p65"/>
            <p:cNvSpPr/>
            <p:nvPr/>
          </p:nvSpPr>
          <p:spPr>
            <a:xfrm>
              <a:off x="4226694" y="2879548"/>
              <a:ext cx="50095" cy="39508"/>
            </a:xfrm>
            <a:custGeom>
              <a:avLst/>
              <a:gdLst/>
              <a:ahLst/>
              <a:cxnLst/>
              <a:rect l="l" t="t" r="r" b="b"/>
              <a:pathLst>
                <a:path w="4207" h="3474" extrusionOk="0">
                  <a:moveTo>
                    <a:pt x="1507" y="0"/>
                  </a:moveTo>
                  <a:lnTo>
                    <a:pt x="1466" y="63"/>
                  </a:lnTo>
                  <a:lnTo>
                    <a:pt x="1403" y="105"/>
                  </a:lnTo>
                  <a:lnTo>
                    <a:pt x="1298" y="105"/>
                  </a:lnTo>
                  <a:lnTo>
                    <a:pt x="1256" y="126"/>
                  </a:lnTo>
                  <a:lnTo>
                    <a:pt x="1152" y="63"/>
                  </a:lnTo>
                  <a:lnTo>
                    <a:pt x="1068" y="63"/>
                  </a:lnTo>
                  <a:lnTo>
                    <a:pt x="1026" y="105"/>
                  </a:lnTo>
                  <a:lnTo>
                    <a:pt x="880" y="293"/>
                  </a:lnTo>
                  <a:lnTo>
                    <a:pt x="629" y="398"/>
                  </a:lnTo>
                  <a:lnTo>
                    <a:pt x="231" y="503"/>
                  </a:lnTo>
                  <a:lnTo>
                    <a:pt x="252" y="586"/>
                  </a:lnTo>
                  <a:lnTo>
                    <a:pt x="1" y="754"/>
                  </a:lnTo>
                  <a:lnTo>
                    <a:pt x="22" y="1005"/>
                  </a:lnTo>
                  <a:lnTo>
                    <a:pt x="106" y="1067"/>
                  </a:lnTo>
                  <a:lnTo>
                    <a:pt x="189" y="1047"/>
                  </a:lnTo>
                  <a:lnTo>
                    <a:pt x="294" y="1005"/>
                  </a:lnTo>
                  <a:lnTo>
                    <a:pt x="419" y="1151"/>
                  </a:lnTo>
                  <a:lnTo>
                    <a:pt x="566" y="1277"/>
                  </a:lnTo>
                  <a:lnTo>
                    <a:pt x="733" y="1360"/>
                  </a:lnTo>
                  <a:lnTo>
                    <a:pt x="754" y="1486"/>
                  </a:lnTo>
                  <a:lnTo>
                    <a:pt x="901" y="1549"/>
                  </a:lnTo>
                  <a:lnTo>
                    <a:pt x="901" y="1674"/>
                  </a:lnTo>
                  <a:lnTo>
                    <a:pt x="754" y="1779"/>
                  </a:lnTo>
                  <a:lnTo>
                    <a:pt x="754" y="1904"/>
                  </a:lnTo>
                  <a:lnTo>
                    <a:pt x="650" y="1946"/>
                  </a:lnTo>
                  <a:lnTo>
                    <a:pt x="650" y="2114"/>
                  </a:lnTo>
                  <a:lnTo>
                    <a:pt x="754" y="2302"/>
                  </a:lnTo>
                  <a:lnTo>
                    <a:pt x="859" y="2679"/>
                  </a:lnTo>
                  <a:lnTo>
                    <a:pt x="880" y="2846"/>
                  </a:lnTo>
                  <a:lnTo>
                    <a:pt x="1089" y="3034"/>
                  </a:lnTo>
                  <a:lnTo>
                    <a:pt x="1298" y="3097"/>
                  </a:lnTo>
                  <a:lnTo>
                    <a:pt x="1507" y="3160"/>
                  </a:lnTo>
                  <a:lnTo>
                    <a:pt x="1570" y="3327"/>
                  </a:lnTo>
                  <a:lnTo>
                    <a:pt x="1759" y="3348"/>
                  </a:lnTo>
                  <a:lnTo>
                    <a:pt x="1884" y="3306"/>
                  </a:lnTo>
                  <a:lnTo>
                    <a:pt x="2031" y="3348"/>
                  </a:lnTo>
                  <a:lnTo>
                    <a:pt x="2031" y="3474"/>
                  </a:lnTo>
                  <a:lnTo>
                    <a:pt x="2093" y="3432"/>
                  </a:lnTo>
                  <a:lnTo>
                    <a:pt x="2240" y="3139"/>
                  </a:lnTo>
                  <a:lnTo>
                    <a:pt x="2428" y="2992"/>
                  </a:lnTo>
                  <a:lnTo>
                    <a:pt x="2554" y="2992"/>
                  </a:lnTo>
                  <a:lnTo>
                    <a:pt x="2637" y="2846"/>
                  </a:lnTo>
                  <a:lnTo>
                    <a:pt x="2763" y="2846"/>
                  </a:lnTo>
                  <a:lnTo>
                    <a:pt x="3077" y="3055"/>
                  </a:lnTo>
                  <a:lnTo>
                    <a:pt x="3244" y="2951"/>
                  </a:lnTo>
                  <a:lnTo>
                    <a:pt x="3391" y="3034"/>
                  </a:lnTo>
                  <a:lnTo>
                    <a:pt x="3453" y="3202"/>
                  </a:lnTo>
                  <a:lnTo>
                    <a:pt x="3600" y="3202"/>
                  </a:lnTo>
                  <a:lnTo>
                    <a:pt x="3851" y="3327"/>
                  </a:lnTo>
                  <a:lnTo>
                    <a:pt x="3997" y="3139"/>
                  </a:lnTo>
                  <a:lnTo>
                    <a:pt x="4102" y="3202"/>
                  </a:lnTo>
                  <a:lnTo>
                    <a:pt x="4123" y="3264"/>
                  </a:lnTo>
                  <a:lnTo>
                    <a:pt x="4207" y="3139"/>
                  </a:lnTo>
                  <a:lnTo>
                    <a:pt x="4165" y="2930"/>
                  </a:lnTo>
                  <a:lnTo>
                    <a:pt x="4102" y="2679"/>
                  </a:lnTo>
                  <a:lnTo>
                    <a:pt x="3955" y="2637"/>
                  </a:lnTo>
                  <a:lnTo>
                    <a:pt x="3851" y="2386"/>
                  </a:lnTo>
                  <a:lnTo>
                    <a:pt x="3851" y="2114"/>
                  </a:lnTo>
                  <a:lnTo>
                    <a:pt x="3767" y="1967"/>
                  </a:lnTo>
                  <a:lnTo>
                    <a:pt x="3579" y="1863"/>
                  </a:lnTo>
                  <a:lnTo>
                    <a:pt x="3432" y="1695"/>
                  </a:lnTo>
                  <a:lnTo>
                    <a:pt x="3328" y="1423"/>
                  </a:lnTo>
                  <a:lnTo>
                    <a:pt x="3139" y="1319"/>
                  </a:lnTo>
                  <a:lnTo>
                    <a:pt x="2909" y="1235"/>
                  </a:lnTo>
                  <a:lnTo>
                    <a:pt x="2867" y="1109"/>
                  </a:lnTo>
                  <a:lnTo>
                    <a:pt x="2763" y="1067"/>
                  </a:lnTo>
                  <a:lnTo>
                    <a:pt x="2554" y="1067"/>
                  </a:lnTo>
                  <a:lnTo>
                    <a:pt x="2323" y="1047"/>
                  </a:lnTo>
                  <a:lnTo>
                    <a:pt x="2240" y="963"/>
                  </a:lnTo>
                  <a:lnTo>
                    <a:pt x="2177" y="900"/>
                  </a:lnTo>
                  <a:lnTo>
                    <a:pt x="2135" y="733"/>
                  </a:lnTo>
                  <a:lnTo>
                    <a:pt x="2010" y="649"/>
                  </a:lnTo>
                  <a:lnTo>
                    <a:pt x="1759" y="272"/>
                  </a:lnTo>
                  <a:lnTo>
                    <a:pt x="1675" y="84"/>
                  </a:lnTo>
                  <a:lnTo>
                    <a:pt x="159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8" name="Google Shape;9388;p65"/>
            <p:cNvSpPr/>
            <p:nvPr/>
          </p:nvSpPr>
          <p:spPr>
            <a:xfrm>
              <a:off x="4014919" y="2846238"/>
              <a:ext cx="33651" cy="9053"/>
            </a:xfrm>
            <a:custGeom>
              <a:avLst/>
              <a:gdLst/>
              <a:ahLst/>
              <a:cxnLst/>
              <a:rect l="l" t="t" r="r" b="b"/>
              <a:pathLst>
                <a:path w="2826" h="796" extrusionOk="0">
                  <a:moveTo>
                    <a:pt x="2240" y="0"/>
                  </a:moveTo>
                  <a:cubicBezTo>
                    <a:pt x="2240" y="0"/>
                    <a:pt x="1717" y="230"/>
                    <a:pt x="1612" y="230"/>
                  </a:cubicBezTo>
                  <a:cubicBezTo>
                    <a:pt x="1507" y="230"/>
                    <a:pt x="1382" y="105"/>
                    <a:pt x="1382" y="105"/>
                  </a:cubicBezTo>
                  <a:lnTo>
                    <a:pt x="733" y="126"/>
                  </a:lnTo>
                  <a:lnTo>
                    <a:pt x="754" y="293"/>
                  </a:lnTo>
                  <a:cubicBezTo>
                    <a:pt x="775" y="419"/>
                    <a:pt x="231" y="419"/>
                    <a:pt x="22" y="419"/>
                  </a:cubicBezTo>
                  <a:lnTo>
                    <a:pt x="22" y="439"/>
                  </a:lnTo>
                  <a:lnTo>
                    <a:pt x="1" y="481"/>
                  </a:lnTo>
                  <a:lnTo>
                    <a:pt x="85" y="481"/>
                  </a:lnTo>
                  <a:lnTo>
                    <a:pt x="105" y="586"/>
                  </a:lnTo>
                  <a:lnTo>
                    <a:pt x="189" y="586"/>
                  </a:lnTo>
                  <a:lnTo>
                    <a:pt x="231" y="502"/>
                  </a:lnTo>
                  <a:lnTo>
                    <a:pt x="398" y="544"/>
                  </a:lnTo>
                  <a:lnTo>
                    <a:pt x="461" y="544"/>
                  </a:lnTo>
                  <a:lnTo>
                    <a:pt x="545" y="460"/>
                  </a:lnTo>
                  <a:lnTo>
                    <a:pt x="649" y="502"/>
                  </a:lnTo>
                  <a:lnTo>
                    <a:pt x="880" y="711"/>
                  </a:lnTo>
                  <a:lnTo>
                    <a:pt x="984" y="732"/>
                  </a:lnTo>
                  <a:lnTo>
                    <a:pt x="1173" y="691"/>
                  </a:lnTo>
                  <a:lnTo>
                    <a:pt x="1424" y="628"/>
                  </a:lnTo>
                  <a:lnTo>
                    <a:pt x="1507" y="649"/>
                  </a:lnTo>
                  <a:lnTo>
                    <a:pt x="1821" y="649"/>
                  </a:lnTo>
                  <a:lnTo>
                    <a:pt x="1863" y="691"/>
                  </a:lnTo>
                  <a:lnTo>
                    <a:pt x="1863" y="586"/>
                  </a:lnTo>
                  <a:lnTo>
                    <a:pt x="2072" y="502"/>
                  </a:lnTo>
                  <a:lnTo>
                    <a:pt x="2386" y="691"/>
                  </a:lnTo>
                  <a:lnTo>
                    <a:pt x="2595" y="691"/>
                  </a:lnTo>
                  <a:lnTo>
                    <a:pt x="2805" y="795"/>
                  </a:lnTo>
                  <a:lnTo>
                    <a:pt x="2826" y="586"/>
                  </a:lnTo>
                  <a:lnTo>
                    <a:pt x="2742" y="481"/>
                  </a:lnTo>
                  <a:lnTo>
                    <a:pt x="2595" y="377"/>
                  </a:lnTo>
                  <a:lnTo>
                    <a:pt x="2637" y="188"/>
                  </a:lnTo>
                  <a:cubicBezTo>
                    <a:pt x="2628" y="188"/>
                    <a:pt x="2594" y="197"/>
                    <a:pt x="2555" y="197"/>
                  </a:cubicBezTo>
                  <a:cubicBezTo>
                    <a:pt x="2507" y="197"/>
                    <a:pt x="2451" y="184"/>
                    <a:pt x="2428" y="126"/>
                  </a:cubicBezTo>
                  <a:cubicBezTo>
                    <a:pt x="2386" y="21"/>
                    <a:pt x="2240" y="0"/>
                    <a:pt x="22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89" name="Google Shape;9389;p65"/>
            <p:cNvSpPr/>
            <p:nvPr/>
          </p:nvSpPr>
          <p:spPr>
            <a:xfrm>
              <a:off x="4036853" y="2853608"/>
              <a:ext cx="1250" cy="1205"/>
            </a:xfrm>
            <a:custGeom>
              <a:avLst/>
              <a:gdLst/>
              <a:ahLst/>
              <a:cxnLst/>
              <a:rect l="l" t="t" r="r" b="b"/>
              <a:pathLst>
                <a:path w="105" h="106" fill="none" extrusionOk="0">
                  <a:moveTo>
                    <a:pt x="105" y="105"/>
                  </a:moveTo>
                  <a:lnTo>
                    <a:pt x="0" y="1"/>
                  </a:lnTo>
                </a:path>
              </a:pathLst>
            </a:custGeom>
            <a:solidFill>
              <a:srgbClr val="5F7D95"/>
            </a:solidFill>
            <a:ln w="25"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0" name="Google Shape;9390;p65"/>
            <p:cNvSpPr/>
            <p:nvPr/>
          </p:nvSpPr>
          <p:spPr>
            <a:xfrm>
              <a:off x="4346543" y="2948318"/>
              <a:ext cx="21183" cy="11907"/>
            </a:xfrm>
            <a:custGeom>
              <a:avLst/>
              <a:gdLst/>
              <a:ahLst/>
              <a:cxnLst/>
              <a:rect l="l" t="t" r="r" b="b"/>
              <a:pathLst>
                <a:path w="1779" h="1047" extrusionOk="0">
                  <a:moveTo>
                    <a:pt x="753" y="0"/>
                  </a:moveTo>
                  <a:lnTo>
                    <a:pt x="586" y="21"/>
                  </a:lnTo>
                  <a:lnTo>
                    <a:pt x="314" y="189"/>
                  </a:lnTo>
                  <a:lnTo>
                    <a:pt x="188" y="440"/>
                  </a:lnTo>
                  <a:lnTo>
                    <a:pt x="63" y="502"/>
                  </a:lnTo>
                  <a:lnTo>
                    <a:pt x="63" y="628"/>
                  </a:lnTo>
                  <a:lnTo>
                    <a:pt x="0" y="733"/>
                  </a:lnTo>
                  <a:lnTo>
                    <a:pt x="105" y="921"/>
                  </a:lnTo>
                  <a:lnTo>
                    <a:pt x="314" y="942"/>
                  </a:lnTo>
                  <a:lnTo>
                    <a:pt x="398" y="879"/>
                  </a:lnTo>
                  <a:lnTo>
                    <a:pt x="691" y="1046"/>
                  </a:lnTo>
                  <a:lnTo>
                    <a:pt x="837" y="1046"/>
                  </a:lnTo>
                  <a:lnTo>
                    <a:pt x="942" y="921"/>
                  </a:lnTo>
                  <a:lnTo>
                    <a:pt x="1067" y="879"/>
                  </a:lnTo>
                  <a:lnTo>
                    <a:pt x="1172" y="942"/>
                  </a:lnTo>
                  <a:lnTo>
                    <a:pt x="1381" y="879"/>
                  </a:lnTo>
                  <a:lnTo>
                    <a:pt x="1549" y="921"/>
                  </a:lnTo>
                  <a:lnTo>
                    <a:pt x="1779" y="837"/>
                  </a:lnTo>
                  <a:lnTo>
                    <a:pt x="1779" y="733"/>
                  </a:lnTo>
                  <a:lnTo>
                    <a:pt x="1779" y="565"/>
                  </a:lnTo>
                  <a:lnTo>
                    <a:pt x="1590" y="502"/>
                  </a:lnTo>
                  <a:lnTo>
                    <a:pt x="1590" y="398"/>
                  </a:lnTo>
                  <a:lnTo>
                    <a:pt x="1632" y="230"/>
                  </a:lnTo>
                  <a:lnTo>
                    <a:pt x="1590" y="230"/>
                  </a:lnTo>
                  <a:lnTo>
                    <a:pt x="1528" y="126"/>
                  </a:lnTo>
                  <a:lnTo>
                    <a:pt x="1360" y="105"/>
                  </a:lnTo>
                  <a:lnTo>
                    <a:pt x="1214" y="189"/>
                  </a:lnTo>
                  <a:lnTo>
                    <a:pt x="1109" y="126"/>
                  </a:lnTo>
                  <a:lnTo>
                    <a:pt x="837" y="105"/>
                  </a:lnTo>
                  <a:lnTo>
                    <a:pt x="753"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1" name="Google Shape;9391;p65"/>
            <p:cNvSpPr/>
            <p:nvPr/>
          </p:nvSpPr>
          <p:spPr>
            <a:xfrm>
              <a:off x="3878888" y="2847660"/>
              <a:ext cx="16706" cy="13579"/>
            </a:xfrm>
            <a:custGeom>
              <a:avLst/>
              <a:gdLst/>
              <a:ahLst/>
              <a:cxnLst/>
              <a:rect l="l" t="t" r="r" b="b"/>
              <a:pathLst>
                <a:path w="1403" h="1194" extrusionOk="0">
                  <a:moveTo>
                    <a:pt x="900" y="1"/>
                  </a:moveTo>
                  <a:lnTo>
                    <a:pt x="754" y="42"/>
                  </a:lnTo>
                  <a:lnTo>
                    <a:pt x="628" y="42"/>
                  </a:lnTo>
                  <a:lnTo>
                    <a:pt x="419" y="84"/>
                  </a:lnTo>
                  <a:lnTo>
                    <a:pt x="314" y="168"/>
                  </a:lnTo>
                  <a:lnTo>
                    <a:pt x="210" y="189"/>
                  </a:lnTo>
                  <a:lnTo>
                    <a:pt x="42" y="273"/>
                  </a:lnTo>
                  <a:lnTo>
                    <a:pt x="63" y="356"/>
                  </a:lnTo>
                  <a:lnTo>
                    <a:pt x="21" y="398"/>
                  </a:lnTo>
                  <a:lnTo>
                    <a:pt x="21" y="377"/>
                  </a:lnTo>
                  <a:lnTo>
                    <a:pt x="1" y="586"/>
                  </a:lnTo>
                  <a:lnTo>
                    <a:pt x="21" y="796"/>
                  </a:lnTo>
                  <a:lnTo>
                    <a:pt x="126" y="942"/>
                  </a:lnTo>
                  <a:lnTo>
                    <a:pt x="168" y="1089"/>
                  </a:lnTo>
                  <a:lnTo>
                    <a:pt x="314" y="1193"/>
                  </a:lnTo>
                  <a:lnTo>
                    <a:pt x="314" y="1151"/>
                  </a:lnTo>
                  <a:lnTo>
                    <a:pt x="524" y="1026"/>
                  </a:lnTo>
                  <a:lnTo>
                    <a:pt x="691" y="984"/>
                  </a:lnTo>
                  <a:lnTo>
                    <a:pt x="691" y="921"/>
                  </a:lnTo>
                  <a:lnTo>
                    <a:pt x="837" y="838"/>
                  </a:lnTo>
                  <a:lnTo>
                    <a:pt x="1110" y="879"/>
                  </a:lnTo>
                  <a:lnTo>
                    <a:pt x="1256" y="796"/>
                  </a:lnTo>
                  <a:lnTo>
                    <a:pt x="1361" y="775"/>
                  </a:lnTo>
                  <a:lnTo>
                    <a:pt x="1402" y="712"/>
                  </a:lnTo>
                  <a:lnTo>
                    <a:pt x="1402" y="607"/>
                  </a:lnTo>
                  <a:lnTo>
                    <a:pt x="1382" y="461"/>
                  </a:lnTo>
                  <a:lnTo>
                    <a:pt x="1214" y="189"/>
                  </a:lnTo>
                  <a:lnTo>
                    <a:pt x="984"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2" name="Google Shape;9392;p65"/>
            <p:cNvSpPr/>
            <p:nvPr/>
          </p:nvSpPr>
          <p:spPr>
            <a:xfrm>
              <a:off x="3865182" y="2817204"/>
              <a:ext cx="27923" cy="34993"/>
            </a:xfrm>
            <a:custGeom>
              <a:avLst/>
              <a:gdLst/>
              <a:ahLst/>
              <a:cxnLst/>
              <a:rect l="l" t="t" r="r" b="b"/>
              <a:pathLst>
                <a:path w="2345" h="3077" extrusionOk="0">
                  <a:moveTo>
                    <a:pt x="461" y="0"/>
                  </a:moveTo>
                  <a:lnTo>
                    <a:pt x="336" y="105"/>
                  </a:lnTo>
                  <a:lnTo>
                    <a:pt x="315" y="147"/>
                  </a:lnTo>
                  <a:lnTo>
                    <a:pt x="210" y="147"/>
                  </a:lnTo>
                  <a:lnTo>
                    <a:pt x="64" y="210"/>
                  </a:lnTo>
                  <a:lnTo>
                    <a:pt x="1" y="272"/>
                  </a:lnTo>
                  <a:lnTo>
                    <a:pt x="22" y="314"/>
                  </a:lnTo>
                  <a:lnTo>
                    <a:pt x="64" y="461"/>
                  </a:lnTo>
                  <a:lnTo>
                    <a:pt x="105" y="628"/>
                  </a:lnTo>
                  <a:lnTo>
                    <a:pt x="168" y="670"/>
                  </a:lnTo>
                  <a:lnTo>
                    <a:pt x="273" y="691"/>
                  </a:lnTo>
                  <a:lnTo>
                    <a:pt x="273" y="754"/>
                  </a:lnTo>
                  <a:lnTo>
                    <a:pt x="231" y="754"/>
                  </a:lnTo>
                  <a:lnTo>
                    <a:pt x="105" y="775"/>
                  </a:lnTo>
                  <a:lnTo>
                    <a:pt x="126" y="879"/>
                  </a:lnTo>
                  <a:lnTo>
                    <a:pt x="147" y="900"/>
                  </a:lnTo>
                  <a:lnTo>
                    <a:pt x="210" y="879"/>
                  </a:lnTo>
                  <a:lnTo>
                    <a:pt x="273" y="879"/>
                  </a:lnTo>
                  <a:lnTo>
                    <a:pt x="252" y="1047"/>
                  </a:lnTo>
                  <a:lnTo>
                    <a:pt x="147" y="1193"/>
                  </a:lnTo>
                  <a:lnTo>
                    <a:pt x="147" y="1277"/>
                  </a:lnTo>
                  <a:lnTo>
                    <a:pt x="315" y="1402"/>
                  </a:lnTo>
                  <a:lnTo>
                    <a:pt x="419" y="1423"/>
                  </a:lnTo>
                  <a:lnTo>
                    <a:pt x="461" y="1486"/>
                  </a:lnTo>
                  <a:lnTo>
                    <a:pt x="440" y="1570"/>
                  </a:lnTo>
                  <a:lnTo>
                    <a:pt x="336" y="1507"/>
                  </a:lnTo>
                  <a:lnTo>
                    <a:pt x="273" y="1528"/>
                  </a:lnTo>
                  <a:lnTo>
                    <a:pt x="273" y="1674"/>
                  </a:lnTo>
                  <a:lnTo>
                    <a:pt x="419" y="1821"/>
                  </a:lnTo>
                  <a:lnTo>
                    <a:pt x="356" y="1842"/>
                  </a:lnTo>
                  <a:lnTo>
                    <a:pt x="482" y="1988"/>
                  </a:lnTo>
                  <a:lnTo>
                    <a:pt x="482" y="2051"/>
                  </a:lnTo>
                  <a:lnTo>
                    <a:pt x="545" y="2135"/>
                  </a:lnTo>
                  <a:lnTo>
                    <a:pt x="670" y="2135"/>
                  </a:lnTo>
                  <a:lnTo>
                    <a:pt x="754" y="2218"/>
                  </a:lnTo>
                  <a:lnTo>
                    <a:pt x="900" y="2239"/>
                  </a:lnTo>
                  <a:lnTo>
                    <a:pt x="900" y="2365"/>
                  </a:lnTo>
                  <a:lnTo>
                    <a:pt x="838" y="2448"/>
                  </a:lnTo>
                  <a:lnTo>
                    <a:pt x="796" y="2511"/>
                  </a:lnTo>
                  <a:lnTo>
                    <a:pt x="859" y="2532"/>
                  </a:lnTo>
                  <a:lnTo>
                    <a:pt x="942" y="2658"/>
                  </a:lnTo>
                  <a:lnTo>
                    <a:pt x="984" y="2658"/>
                  </a:lnTo>
                  <a:lnTo>
                    <a:pt x="1089" y="2741"/>
                  </a:lnTo>
                  <a:lnTo>
                    <a:pt x="1152" y="2846"/>
                  </a:lnTo>
                  <a:lnTo>
                    <a:pt x="1152" y="2992"/>
                  </a:lnTo>
                  <a:lnTo>
                    <a:pt x="1172" y="3076"/>
                  </a:lnTo>
                  <a:lnTo>
                    <a:pt x="1214" y="3034"/>
                  </a:lnTo>
                  <a:lnTo>
                    <a:pt x="1193" y="2951"/>
                  </a:lnTo>
                  <a:lnTo>
                    <a:pt x="1361" y="2867"/>
                  </a:lnTo>
                  <a:lnTo>
                    <a:pt x="1465" y="2846"/>
                  </a:lnTo>
                  <a:lnTo>
                    <a:pt x="1570" y="2762"/>
                  </a:lnTo>
                  <a:lnTo>
                    <a:pt x="1779" y="2720"/>
                  </a:lnTo>
                  <a:lnTo>
                    <a:pt x="1905" y="2720"/>
                  </a:lnTo>
                  <a:lnTo>
                    <a:pt x="2051" y="2679"/>
                  </a:lnTo>
                  <a:lnTo>
                    <a:pt x="2135" y="2679"/>
                  </a:lnTo>
                  <a:lnTo>
                    <a:pt x="2198" y="2574"/>
                  </a:lnTo>
                  <a:lnTo>
                    <a:pt x="2114" y="2469"/>
                  </a:lnTo>
                  <a:lnTo>
                    <a:pt x="2093" y="2365"/>
                  </a:lnTo>
                  <a:lnTo>
                    <a:pt x="2302" y="2197"/>
                  </a:lnTo>
                  <a:lnTo>
                    <a:pt x="2344" y="2051"/>
                  </a:lnTo>
                  <a:lnTo>
                    <a:pt x="2261" y="1925"/>
                  </a:lnTo>
                  <a:lnTo>
                    <a:pt x="2093" y="1737"/>
                  </a:lnTo>
                  <a:lnTo>
                    <a:pt x="2030" y="1507"/>
                  </a:lnTo>
                  <a:lnTo>
                    <a:pt x="2114" y="1423"/>
                  </a:lnTo>
                  <a:lnTo>
                    <a:pt x="2093" y="1319"/>
                  </a:lnTo>
                  <a:lnTo>
                    <a:pt x="2051" y="1193"/>
                  </a:lnTo>
                  <a:lnTo>
                    <a:pt x="2030" y="1109"/>
                  </a:lnTo>
                  <a:lnTo>
                    <a:pt x="2135" y="984"/>
                  </a:lnTo>
                  <a:lnTo>
                    <a:pt x="1926" y="963"/>
                  </a:lnTo>
                  <a:lnTo>
                    <a:pt x="1842" y="1088"/>
                  </a:lnTo>
                  <a:lnTo>
                    <a:pt x="1737" y="1005"/>
                  </a:lnTo>
                  <a:lnTo>
                    <a:pt x="1633" y="1047"/>
                  </a:lnTo>
                  <a:lnTo>
                    <a:pt x="1591" y="963"/>
                  </a:lnTo>
                  <a:lnTo>
                    <a:pt x="1382" y="879"/>
                  </a:lnTo>
                  <a:lnTo>
                    <a:pt x="1361" y="837"/>
                  </a:lnTo>
                  <a:lnTo>
                    <a:pt x="1424" y="691"/>
                  </a:lnTo>
                  <a:lnTo>
                    <a:pt x="1277" y="565"/>
                  </a:lnTo>
                  <a:lnTo>
                    <a:pt x="1110" y="482"/>
                  </a:lnTo>
                  <a:lnTo>
                    <a:pt x="1089" y="377"/>
                  </a:lnTo>
                  <a:lnTo>
                    <a:pt x="900" y="168"/>
                  </a:lnTo>
                  <a:lnTo>
                    <a:pt x="880" y="105"/>
                  </a:lnTo>
                  <a:lnTo>
                    <a:pt x="754" y="63"/>
                  </a:lnTo>
                  <a:lnTo>
                    <a:pt x="670" y="42"/>
                  </a:lnTo>
                  <a:lnTo>
                    <a:pt x="566" y="21"/>
                  </a:lnTo>
                  <a:lnTo>
                    <a:pt x="461"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393" name="Google Shape;9393;p65"/>
          <p:cNvGrpSpPr/>
          <p:nvPr/>
        </p:nvGrpSpPr>
        <p:grpSpPr>
          <a:xfrm>
            <a:off x="4738842" y="1644454"/>
            <a:ext cx="2770909" cy="1822077"/>
            <a:chOff x="235800" y="830650"/>
            <a:chExt cx="6978450" cy="4588844"/>
          </a:xfrm>
        </p:grpSpPr>
        <p:sp>
          <p:nvSpPr>
            <p:cNvPr id="9394" name="Google Shape;9394;p65"/>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5" name="Google Shape;9395;p65"/>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6" name="Google Shape;9396;p65"/>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7" name="Google Shape;9397;p65"/>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8" name="Google Shape;9398;p65"/>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399" name="Google Shape;9399;p65"/>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9400" name="Google Shape;9400;p65"/>
          <p:cNvGrpSpPr/>
          <p:nvPr/>
        </p:nvGrpSpPr>
        <p:grpSpPr>
          <a:xfrm>
            <a:off x="990171" y="4085923"/>
            <a:ext cx="3497168" cy="1778053"/>
            <a:chOff x="238125" y="1038125"/>
            <a:chExt cx="7146800" cy="3633625"/>
          </a:xfrm>
        </p:grpSpPr>
        <p:sp>
          <p:nvSpPr>
            <p:cNvPr id="9401" name="Google Shape;9401;p65"/>
            <p:cNvSpPr/>
            <p:nvPr/>
          </p:nvSpPr>
          <p:spPr>
            <a:xfrm>
              <a:off x="6256150" y="3780375"/>
              <a:ext cx="62400" cy="53425"/>
            </a:xfrm>
            <a:custGeom>
              <a:avLst/>
              <a:gdLst/>
              <a:ahLst/>
              <a:cxnLst/>
              <a:rect l="l" t="t" r="r" b="b"/>
              <a:pathLst>
                <a:path w="2496" h="2137" extrusionOk="0">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2" name="Google Shape;9402;p65"/>
            <p:cNvSpPr/>
            <p:nvPr/>
          </p:nvSpPr>
          <p:spPr>
            <a:xfrm>
              <a:off x="6256150" y="3856775"/>
              <a:ext cx="62200" cy="53250"/>
            </a:xfrm>
            <a:custGeom>
              <a:avLst/>
              <a:gdLst/>
              <a:ahLst/>
              <a:cxnLst/>
              <a:rect l="l" t="t" r="r" b="b"/>
              <a:pathLst>
                <a:path w="2488" h="2130" extrusionOk="0">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3" name="Google Shape;9403;p65"/>
            <p:cNvSpPr/>
            <p:nvPr/>
          </p:nvSpPr>
          <p:spPr>
            <a:xfrm>
              <a:off x="6256150" y="3932800"/>
              <a:ext cx="62200" cy="53425"/>
            </a:xfrm>
            <a:custGeom>
              <a:avLst/>
              <a:gdLst/>
              <a:ahLst/>
              <a:cxnLst/>
              <a:rect l="l" t="t" r="r" b="b"/>
              <a:pathLst>
                <a:path w="2488" h="2137" extrusionOk="0">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4" name="Google Shape;9404;p65"/>
            <p:cNvSpPr/>
            <p:nvPr/>
          </p:nvSpPr>
          <p:spPr>
            <a:xfrm>
              <a:off x="6332350"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5" name="Google Shape;9405;p65"/>
            <p:cNvSpPr/>
            <p:nvPr/>
          </p:nvSpPr>
          <p:spPr>
            <a:xfrm>
              <a:off x="6332350"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6" name="Google Shape;9406;p65"/>
            <p:cNvSpPr/>
            <p:nvPr/>
          </p:nvSpPr>
          <p:spPr>
            <a:xfrm>
              <a:off x="6408350" y="385677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7" name="Google Shape;9407;p65"/>
            <p:cNvSpPr/>
            <p:nvPr/>
          </p:nvSpPr>
          <p:spPr>
            <a:xfrm>
              <a:off x="6408350" y="3932800"/>
              <a:ext cx="62425" cy="53425"/>
            </a:xfrm>
            <a:custGeom>
              <a:avLst/>
              <a:gdLst/>
              <a:ahLst/>
              <a:cxnLst/>
              <a:rect l="l" t="t" r="r" b="b"/>
              <a:pathLst>
                <a:path w="2497" h="2137" extrusionOk="0">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8" name="Google Shape;9408;p65"/>
            <p:cNvSpPr/>
            <p:nvPr/>
          </p:nvSpPr>
          <p:spPr>
            <a:xfrm>
              <a:off x="6408350" y="4085225"/>
              <a:ext cx="62425" cy="53350"/>
            </a:xfrm>
            <a:custGeom>
              <a:avLst/>
              <a:gdLst/>
              <a:ahLst/>
              <a:cxnLst/>
              <a:rect l="l" t="t" r="r" b="b"/>
              <a:pathLst>
                <a:path w="2497" h="2134" extrusionOk="0">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09" name="Google Shape;9409;p65"/>
            <p:cNvSpPr/>
            <p:nvPr/>
          </p:nvSpPr>
          <p:spPr>
            <a:xfrm>
              <a:off x="6484575" y="385677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0" name="Google Shape;9410;p65"/>
            <p:cNvSpPr/>
            <p:nvPr/>
          </p:nvSpPr>
          <p:spPr>
            <a:xfrm>
              <a:off x="648457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1" name="Google Shape;9411;p65"/>
            <p:cNvSpPr/>
            <p:nvPr/>
          </p:nvSpPr>
          <p:spPr>
            <a:xfrm>
              <a:off x="6484575" y="4161425"/>
              <a:ext cx="62425" cy="53300"/>
            </a:xfrm>
            <a:custGeom>
              <a:avLst/>
              <a:gdLst/>
              <a:ahLst/>
              <a:cxnLst/>
              <a:rect l="l" t="t" r="r" b="b"/>
              <a:pathLst>
                <a:path w="2497" h="2132" extrusionOk="0">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2" name="Google Shape;9412;p65"/>
            <p:cNvSpPr/>
            <p:nvPr/>
          </p:nvSpPr>
          <p:spPr>
            <a:xfrm>
              <a:off x="6484575" y="40852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3" name="Google Shape;9413;p65"/>
            <p:cNvSpPr/>
            <p:nvPr/>
          </p:nvSpPr>
          <p:spPr>
            <a:xfrm>
              <a:off x="6484575" y="4009000"/>
              <a:ext cx="62425" cy="53350"/>
            </a:xfrm>
            <a:custGeom>
              <a:avLst/>
              <a:gdLst/>
              <a:ahLst/>
              <a:cxnLst/>
              <a:rect l="l" t="t" r="r" b="b"/>
              <a:pathLst>
                <a:path w="2497" h="2134" extrusionOk="0">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4" name="Google Shape;9414;p65"/>
            <p:cNvSpPr/>
            <p:nvPr/>
          </p:nvSpPr>
          <p:spPr>
            <a:xfrm>
              <a:off x="6638425" y="3856775"/>
              <a:ext cx="62425" cy="53250"/>
            </a:xfrm>
            <a:custGeom>
              <a:avLst/>
              <a:gdLst/>
              <a:ahLst/>
              <a:cxnLst/>
              <a:rect l="l" t="t" r="r" b="b"/>
              <a:pathLst>
                <a:path w="2497" h="2130" extrusionOk="0">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5" name="Google Shape;9415;p65"/>
            <p:cNvSpPr/>
            <p:nvPr/>
          </p:nvSpPr>
          <p:spPr>
            <a:xfrm>
              <a:off x="6638425" y="3932800"/>
              <a:ext cx="62425" cy="53425"/>
            </a:xfrm>
            <a:custGeom>
              <a:avLst/>
              <a:gdLst/>
              <a:ahLst/>
              <a:cxnLst/>
              <a:rect l="l" t="t" r="r" b="b"/>
              <a:pathLst>
                <a:path w="2497" h="2137" extrusionOk="0">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6" name="Google Shape;9416;p65"/>
            <p:cNvSpPr/>
            <p:nvPr/>
          </p:nvSpPr>
          <p:spPr>
            <a:xfrm>
              <a:off x="6638425" y="4161425"/>
              <a:ext cx="62425" cy="53300"/>
            </a:xfrm>
            <a:custGeom>
              <a:avLst/>
              <a:gdLst/>
              <a:ahLst/>
              <a:cxnLst/>
              <a:rect l="l" t="t" r="r" b="b"/>
              <a:pathLst>
                <a:path w="2497" h="2132" extrusionOk="0">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7" name="Google Shape;9417;p65"/>
            <p:cNvSpPr/>
            <p:nvPr/>
          </p:nvSpPr>
          <p:spPr>
            <a:xfrm>
              <a:off x="6638425" y="4085225"/>
              <a:ext cx="62425" cy="53350"/>
            </a:xfrm>
            <a:custGeom>
              <a:avLst/>
              <a:gdLst/>
              <a:ahLst/>
              <a:cxnLst/>
              <a:rect l="l" t="t" r="r" b="b"/>
              <a:pathLst>
                <a:path w="2497" h="2134" extrusionOk="0">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8" name="Google Shape;9418;p65"/>
            <p:cNvSpPr/>
            <p:nvPr/>
          </p:nvSpPr>
          <p:spPr>
            <a:xfrm>
              <a:off x="6638425" y="4009000"/>
              <a:ext cx="62425" cy="53350"/>
            </a:xfrm>
            <a:custGeom>
              <a:avLst/>
              <a:gdLst/>
              <a:ahLst/>
              <a:cxnLst/>
              <a:rect l="l" t="t" r="r" b="b"/>
              <a:pathLst>
                <a:path w="2497" h="2134" extrusionOk="0">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19" name="Google Shape;9419;p65"/>
            <p:cNvSpPr/>
            <p:nvPr/>
          </p:nvSpPr>
          <p:spPr>
            <a:xfrm>
              <a:off x="6715450" y="393280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0" name="Google Shape;9420;p65"/>
            <p:cNvSpPr/>
            <p:nvPr/>
          </p:nvSpPr>
          <p:spPr>
            <a:xfrm>
              <a:off x="6715450" y="40852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1" name="Google Shape;9421;p65"/>
            <p:cNvSpPr/>
            <p:nvPr/>
          </p:nvSpPr>
          <p:spPr>
            <a:xfrm>
              <a:off x="6715450" y="4009000"/>
              <a:ext cx="62225" cy="53350"/>
            </a:xfrm>
            <a:custGeom>
              <a:avLst/>
              <a:gdLst/>
              <a:ahLst/>
              <a:cxnLst/>
              <a:rect l="l" t="t" r="r" b="b"/>
              <a:pathLst>
                <a:path w="2489" h="2134" extrusionOk="0">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2" name="Google Shape;9422;p65"/>
            <p:cNvSpPr/>
            <p:nvPr/>
          </p:nvSpPr>
          <p:spPr>
            <a:xfrm>
              <a:off x="6408350" y="4009000"/>
              <a:ext cx="62425" cy="53350"/>
            </a:xfrm>
            <a:custGeom>
              <a:avLst/>
              <a:gdLst/>
              <a:ahLst/>
              <a:cxnLst/>
              <a:rect l="l" t="t" r="r" b="b"/>
              <a:pathLst>
                <a:path w="2497" h="2134" extrusionOk="0">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3" name="Google Shape;9423;p65"/>
            <p:cNvSpPr/>
            <p:nvPr/>
          </p:nvSpPr>
          <p:spPr>
            <a:xfrm>
              <a:off x="6332350"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4" name="Google Shape;9424;p65"/>
            <p:cNvSpPr/>
            <p:nvPr/>
          </p:nvSpPr>
          <p:spPr>
            <a:xfrm>
              <a:off x="6256150" y="4009000"/>
              <a:ext cx="62200" cy="53350"/>
            </a:xfrm>
            <a:custGeom>
              <a:avLst/>
              <a:gdLst/>
              <a:ahLst/>
              <a:cxnLst/>
              <a:rect l="l" t="t" r="r" b="b"/>
              <a:pathLst>
                <a:path w="2488" h="2134" extrusionOk="0">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5" name="Google Shape;9425;p65"/>
            <p:cNvSpPr/>
            <p:nvPr/>
          </p:nvSpPr>
          <p:spPr>
            <a:xfrm>
              <a:off x="5951475" y="3932800"/>
              <a:ext cx="62225" cy="53425"/>
            </a:xfrm>
            <a:custGeom>
              <a:avLst/>
              <a:gdLst/>
              <a:ahLst/>
              <a:cxnLst/>
              <a:rect l="l" t="t" r="r" b="b"/>
              <a:pathLst>
                <a:path w="2489" h="2137" extrusionOk="0">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6" name="Google Shape;9426;p65"/>
            <p:cNvSpPr/>
            <p:nvPr/>
          </p:nvSpPr>
          <p:spPr>
            <a:xfrm>
              <a:off x="5951475" y="4009000"/>
              <a:ext cx="62225" cy="53350"/>
            </a:xfrm>
            <a:custGeom>
              <a:avLst/>
              <a:gdLst/>
              <a:ahLst/>
              <a:cxnLst/>
              <a:rect l="l" t="t" r="r" b="b"/>
              <a:pathLst>
                <a:path w="2489" h="2134" extrusionOk="0">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7" name="Google Shape;9427;p65"/>
            <p:cNvSpPr/>
            <p:nvPr/>
          </p:nvSpPr>
          <p:spPr>
            <a:xfrm>
              <a:off x="6027500" y="385677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8" name="Google Shape;9428;p65"/>
            <p:cNvSpPr/>
            <p:nvPr/>
          </p:nvSpPr>
          <p:spPr>
            <a:xfrm>
              <a:off x="6027500" y="39328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29" name="Google Shape;9429;p65"/>
            <p:cNvSpPr/>
            <p:nvPr/>
          </p:nvSpPr>
          <p:spPr>
            <a:xfrm>
              <a:off x="6027500" y="4009000"/>
              <a:ext cx="62425" cy="53350"/>
            </a:xfrm>
            <a:custGeom>
              <a:avLst/>
              <a:gdLst/>
              <a:ahLst/>
              <a:cxnLst/>
              <a:rect l="l" t="t" r="r" b="b"/>
              <a:pathLst>
                <a:path w="2497" h="2134" extrusionOk="0">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0" name="Google Shape;9430;p65"/>
            <p:cNvSpPr/>
            <p:nvPr/>
          </p:nvSpPr>
          <p:spPr>
            <a:xfrm>
              <a:off x="6103700" y="3780375"/>
              <a:ext cx="62425" cy="53475"/>
            </a:xfrm>
            <a:custGeom>
              <a:avLst/>
              <a:gdLst/>
              <a:ahLst/>
              <a:cxnLst/>
              <a:rect l="l" t="t" r="r" b="b"/>
              <a:pathLst>
                <a:path w="2497" h="2139" extrusionOk="0">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1" name="Google Shape;9431;p65"/>
            <p:cNvSpPr/>
            <p:nvPr/>
          </p:nvSpPr>
          <p:spPr>
            <a:xfrm>
              <a:off x="6103700" y="3856775"/>
              <a:ext cx="62425" cy="53300"/>
            </a:xfrm>
            <a:custGeom>
              <a:avLst/>
              <a:gdLst/>
              <a:ahLst/>
              <a:cxnLst/>
              <a:rect l="l" t="t" r="r" b="b"/>
              <a:pathLst>
                <a:path w="2497" h="2132" extrusionOk="0">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2" name="Google Shape;9432;p65"/>
            <p:cNvSpPr/>
            <p:nvPr/>
          </p:nvSpPr>
          <p:spPr>
            <a:xfrm>
              <a:off x="6103700" y="3932800"/>
              <a:ext cx="62425" cy="53475"/>
            </a:xfrm>
            <a:custGeom>
              <a:avLst/>
              <a:gdLst/>
              <a:ahLst/>
              <a:cxnLst/>
              <a:rect l="l" t="t" r="r" b="b"/>
              <a:pathLst>
                <a:path w="2497" h="2139" extrusionOk="0">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3" name="Google Shape;9433;p65"/>
            <p:cNvSpPr/>
            <p:nvPr/>
          </p:nvSpPr>
          <p:spPr>
            <a:xfrm>
              <a:off x="6103700" y="4009000"/>
              <a:ext cx="62425" cy="53350"/>
            </a:xfrm>
            <a:custGeom>
              <a:avLst/>
              <a:gdLst/>
              <a:ahLst/>
              <a:cxnLst/>
              <a:rect l="l" t="t" r="r" b="b"/>
              <a:pathLst>
                <a:path w="2497" h="2134" extrusionOk="0">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4" name="Google Shape;9434;p65"/>
            <p:cNvSpPr/>
            <p:nvPr/>
          </p:nvSpPr>
          <p:spPr>
            <a:xfrm>
              <a:off x="61799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5" name="Google Shape;9435;p65"/>
            <p:cNvSpPr/>
            <p:nvPr/>
          </p:nvSpPr>
          <p:spPr>
            <a:xfrm>
              <a:off x="61799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6" name="Google Shape;9436;p65"/>
            <p:cNvSpPr/>
            <p:nvPr/>
          </p:nvSpPr>
          <p:spPr>
            <a:xfrm>
              <a:off x="61799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7" name="Google Shape;9437;p65"/>
            <p:cNvSpPr/>
            <p:nvPr/>
          </p:nvSpPr>
          <p:spPr>
            <a:xfrm>
              <a:off x="61799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8" name="Google Shape;9438;p65"/>
            <p:cNvSpPr/>
            <p:nvPr/>
          </p:nvSpPr>
          <p:spPr>
            <a:xfrm>
              <a:off x="61799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39" name="Google Shape;9439;p65"/>
            <p:cNvSpPr/>
            <p:nvPr/>
          </p:nvSpPr>
          <p:spPr>
            <a:xfrm>
              <a:off x="717030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0" name="Google Shape;9440;p65"/>
            <p:cNvSpPr/>
            <p:nvPr/>
          </p:nvSpPr>
          <p:spPr>
            <a:xfrm>
              <a:off x="68656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1" name="Google Shape;9441;p65"/>
            <p:cNvSpPr/>
            <p:nvPr/>
          </p:nvSpPr>
          <p:spPr>
            <a:xfrm>
              <a:off x="6865650" y="3780375"/>
              <a:ext cx="62400" cy="53425"/>
            </a:xfrm>
            <a:custGeom>
              <a:avLst/>
              <a:gdLst/>
              <a:ahLst/>
              <a:cxnLst/>
              <a:rect l="l" t="t" r="r" b="b"/>
              <a:pathLst>
                <a:path w="2496"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2" name="Google Shape;9442;p65"/>
            <p:cNvSpPr/>
            <p:nvPr/>
          </p:nvSpPr>
          <p:spPr>
            <a:xfrm>
              <a:off x="69418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3" name="Google Shape;9443;p65"/>
            <p:cNvSpPr/>
            <p:nvPr/>
          </p:nvSpPr>
          <p:spPr>
            <a:xfrm>
              <a:off x="6789225" y="3627950"/>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4" name="Google Shape;9444;p65"/>
            <p:cNvSpPr/>
            <p:nvPr/>
          </p:nvSpPr>
          <p:spPr>
            <a:xfrm>
              <a:off x="6637000" y="3475725"/>
              <a:ext cx="62225" cy="53350"/>
            </a:xfrm>
            <a:custGeom>
              <a:avLst/>
              <a:gdLst/>
              <a:ahLst/>
              <a:cxnLst/>
              <a:rect l="l" t="t" r="r" b="b"/>
              <a:pathLst>
                <a:path w="2489" h="2134" extrusionOk="0">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5" name="Google Shape;9445;p65"/>
            <p:cNvSpPr/>
            <p:nvPr/>
          </p:nvSpPr>
          <p:spPr>
            <a:xfrm>
              <a:off x="6256150" y="3399500"/>
              <a:ext cx="62200" cy="53350"/>
            </a:xfrm>
            <a:custGeom>
              <a:avLst/>
              <a:gdLst/>
              <a:ahLst/>
              <a:cxnLst/>
              <a:rect l="l" t="t" r="r" b="b"/>
              <a:pathLst>
                <a:path w="2488" h="2134" extrusionOk="0">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6" name="Google Shape;9446;p65"/>
            <p:cNvSpPr/>
            <p:nvPr/>
          </p:nvSpPr>
          <p:spPr>
            <a:xfrm>
              <a:off x="6484575" y="3551925"/>
              <a:ext cx="62425" cy="53250"/>
            </a:xfrm>
            <a:custGeom>
              <a:avLst/>
              <a:gdLst/>
              <a:ahLst/>
              <a:cxnLst/>
              <a:rect l="l" t="t" r="r" b="b"/>
              <a:pathLst>
                <a:path w="2497" h="2130" extrusionOk="0">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7" name="Google Shape;9447;p65"/>
            <p:cNvSpPr/>
            <p:nvPr/>
          </p:nvSpPr>
          <p:spPr>
            <a:xfrm>
              <a:off x="6484575" y="347572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8" name="Google Shape;9448;p65"/>
            <p:cNvSpPr/>
            <p:nvPr/>
          </p:nvSpPr>
          <p:spPr>
            <a:xfrm>
              <a:off x="6408350" y="3551925"/>
              <a:ext cx="62425" cy="53250"/>
            </a:xfrm>
            <a:custGeom>
              <a:avLst/>
              <a:gdLst/>
              <a:ahLst/>
              <a:cxnLst/>
              <a:rect l="l" t="t" r="r" b="b"/>
              <a:pathLst>
                <a:path w="2497" h="2130" extrusionOk="0">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49" name="Google Shape;9449;p65"/>
            <p:cNvSpPr/>
            <p:nvPr/>
          </p:nvSpPr>
          <p:spPr>
            <a:xfrm>
              <a:off x="6408350" y="3475725"/>
              <a:ext cx="62425" cy="53350"/>
            </a:xfrm>
            <a:custGeom>
              <a:avLst/>
              <a:gdLst/>
              <a:ahLst/>
              <a:cxnLst/>
              <a:rect l="l" t="t" r="r" b="b"/>
              <a:pathLst>
                <a:path w="2497" h="2134" extrusionOk="0">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0" name="Google Shape;9450;p65"/>
            <p:cNvSpPr/>
            <p:nvPr/>
          </p:nvSpPr>
          <p:spPr>
            <a:xfrm>
              <a:off x="6332350"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1" name="Google Shape;9451;p65"/>
            <p:cNvSpPr/>
            <p:nvPr/>
          </p:nvSpPr>
          <p:spPr>
            <a:xfrm>
              <a:off x="6332350" y="33995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2" name="Google Shape;9452;p65"/>
            <p:cNvSpPr/>
            <p:nvPr/>
          </p:nvSpPr>
          <p:spPr>
            <a:xfrm>
              <a:off x="7094075" y="4237450"/>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3" name="Google Shape;9453;p65"/>
            <p:cNvSpPr/>
            <p:nvPr/>
          </p:nvSpPr>
          <p:spPr>
            <a:xfrm>
              <a:off x="7017875" y="4389875"/>
              <a:ext cx="62400" cy="53350"/>
            </a:xfrm>
            <a:custGeom>
              <a:avLst/>
              <a:gdLst/>
              <a:ahLst/>
              <a:cxnLst/>
              <a:rect l="l" t="t" r="r" b="b"/>
              <a:pathLst>
                <a:path w="2496" h="2134" extrusionOk="0">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4" name="Google Shape;9454;p65"/>
            <p:cNvSpPr/>
            <p:nvPr/>
          </p:nvSpPr>
          <p:spPr>
            <a:xfrm>
              <a:off x="7017875" y="4313650"/>
              <a:ext cx="62400" cy="53450"/>
            </a:xfrm>
            <a:custGeom>
              <a:avLst/>
              <a:gdLst/>
              <a:ahLst/>
              <a:cxnLst/>
              <a:rect l="l" t="t" r="r" b="b"/>
              <a:pathLst>
                <a:path w="2496" h="2138" extrusionOk="0">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5" name="Google Shape;9455;p65"/>
            <p:cNvSpPr/>
            <p:nvPr/>
          </p:nvSpPr>
          <p:spPr>
            <a:xfrm>
              <a:off x="6941850" y="438987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6" name="Google Shape;9456;p65"/>
            <p:cNvSpPr/>
            <p:nvPr/>
          </p:nvSpPr>
          <p:spPr>
            <a:xfrm>
              <a:off x="6484575" y="4389875"/>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7" name="Google Shape;9457;p65"/>
            <p:cNvSpPr/>
            <p:nvPr/>
          </p:nvSpPr>
          <p:spPr>
            <a:xfrm>
              <a:off x="6560800" y="42374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8" name="Google Shape;9458;p65"/>
            <p:cNvSpPr/>
            <p:nvPr/>
          </p:nvSpPr>
          <p:spPr>
            <a:xfrm>
              <a:off x="6560800" y="4161425"/>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59" name="Google Shape;9459;p65"/>
            <p:cNvSpPr/>
            <p:nvPr/>
          </p:nvSpPr>
          <p:spPr>
            <a:xfrm>
              <a:off x="6560800" y="40852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0" name="Google Shape;9460;p65"/>
            <p:cNvSpPr/>
            <p:nvPr/>
          </p:nvSpPr>
          <p:spPr>
            <a:xfrm>
              <a:off x="6560800" y="4009000"/>
              <a:ext cx="62200" cy="53350"/>
            </a:xfrm>
            <a:custGeom>
              <a:avLst/>
              <a:gdLst/>
              <a:ahLst/>
              <a:cxnLst/>
              <a:rect l="l" t="t" r="r" b="b"/>
              <a:pathLst>
                <a:path w="2488" h="2134" extrusionOk="0">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1" name="Google Shape;9461;p65"/>
            <p:cNvSpPr/>
            <p:nvPr/>
          </p:nvSpPr>
          <p:spPr>
            <a:xfrm>
              <a:off x="6560800" y="39328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2" name="Google Shape;9462;p65"/>
            <p:cNvSpPr/>
            <p:nvPr/>
          </p:nvSpPr>
          <p:spPr>
            <a:xfrm>
              <a:off x="65608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3" name="Google Shape;9463;p65"/>
            <p:cNvSpPr/>
            <p:nvPr/>
          </p:nvSpPr>
          <p:spPr>
            <a:xfrm>
              <a:off x="65608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4" name="Google Shape;9464;p65"/>
            <p:cNvSpPr/>
            <p:nvPr/>
          </p:nvSpPr>
          <p:spPr>
            <a:xfrm>
              <a:off x="6484575" y="4237450"/>
              <a:ext cx="62425" cy="53425"/>
            </a:xfrm>
            <a:custGeom>
              <a:avLst/>
              <a:gdLst/>
              <a:ahLst/>
              <a:cxnLst/>
              <a:rect l="l" t="t" r="r" b="b"/>
              <a:pathLst>
                <a:path w="2497" h="2137" extrusionOk="0">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5" name="Google Shape;9465;p65"/>
            <p:cNvSpPr/>
            <p:nvPr/>
          </p:nvSpPr>
          <p:spPr>
            <a:xfrm>
              <a:off x="6484575" y="3780375"/>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6" name="Google Shape;9466;p65"/>
            <p:cNvSpPr/>
            <p:nvPr/>
          </p:nvSpPr>
          <p:spPr>
            <a:xfrm>
              <a:off x="6484575" y="3704150"/>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7" name="Google Shape;9467;p65"/>
            <p:cNvSpPr/>
            <p:nvPr/>
          </p:nvSpPr>
          <p:spPr>
            <a:xfrm>
              <a:off x="6408350" y="4237450"/>
              <a:ext cx="62425" cy="53425"/>
            </a:xfrm>
            <a:custGeom>
              <a:avLst/>
              <a:gdLst/>
              <a:ahLst/>
              <a:cxnLst/>
              <a:rect l="l" t="t" r="r" b="b"/>
              <a:pathLst>
                <a:path w="2497" h="2137" extrusionOk="0">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8" name="Google Shape;9468;p65"/>
            <p:cNvSpPr/>
            <p:nvPr/>
          </p:nvSpPr>
          <p:spPr>
            <a:xfrm>
              <a:off x="6408350" y="4161425"/>
              <a:ext cx="62425" cy="53300"/>
            </a:xfrm>
            <a:custGeom>
              <a:avLst/>
              <a:gdLst/>
              <a:ahLst/>
              <a:cxnLst/>
              <a:rect l="l" t="t" r="r" b="b"/>
              <a:pathLst>
                <a:path w="2497" h="2132" extrusionOk="0">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69" name="Google Shape;9469;p65"/>
            <p:cNvSpPr/>
            <p:nvPr/>
          </p:nvSpPr>
          <p:spPr>
            <a:xfrm>
              <a:off x="6408350" y="3780375"/>
              <a:ext cx="62425" cy="53425"/>
            </a:xfrm>
            <a:custGeom>
              <a:avLst/>
              <a:gdLst/>
              <a:ahLst/>
              <a:cxnLst/>
              <a:rect l="l" t="t" r="r" b="b"/>
              <a:pathLst>
                <a:path w="2497" h="2137" extrusionOk="0">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0" name="Google Shape;9470;p65"/>
            <p:cNvSpPr/>
            <p:nvPr/>
          </p:nvSpPr>
          <p:spPr>
            <a:xfrm>
              <a:off x="6408350" y="3704150"/>
              <a:ext cx="62425" cy="53450"/>
            </a:xfrm>
            <a:custGeom>
              <a:avLst/>
              <a:gdLst/>
              <a:ahLst/>
              <a:cxnLst/>
              <a:rect l="l" t="t" r="r" b="b"/>
              <a:pathLst>
                <a:path w="2497" h="2138" extrusionOk="0">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1" name="Google Shape;9471;p65"/>
            <p:cNvSpPr/>
            <p:nvPr/>
          </p:nvSpPr>
          <p:spPr>
            <a:xfrm>
              <a:off x="6332350"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2" name="Google Shape;9472;p65"/>
            <p:cNvSpPr/>
            <p:nvPr/>
          </p:nvSpPr>
          <p:spPr>
            <a:xfrm>
              <a:off x="6332350"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3" name="Google Shape;9473;p65"/>
            <p:cNvSpPr/>
            <p:nvPr/>
          </p:nvSpPr>
          <p:spPr>
            <a:xfrm>
              <a:off x="633235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4" name="Google Shape;9474;p65"/>
            <p:cNvSpPr/>
            <p:nvPr/>
          </p:nvSpPr>
          <p:spPr>
            <a:xfrm>
              <a:off x="633235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5" name="Google Shape;9475;p65"/>
            <p:cNvSpPr/>
            <p:nvPr/>
          </p:nvSpPr>
          <p:spPr>
            <a:xfrm>
              <a:off x="6256150" y="4085225"/>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6" name="Google Shape;9476;p65"/>
            <p:cNvSpPr/>
            <p:nvPr/>
          </p:nvSpPr>
          <p:spPr>
            <a:xfrm>
              <a:off x="6256150" y="3704150"/>
              <a:ext cx="62200" cy="53450"/>
            </a:xfrm>
            <a:custGeom>
              <a:avLst/>
              <a:gdLst/>
              <a:ahLst/>
              <a:cxnLst/>
              <a:rect l="l" t="t" r="r" b="b"/>
              <a:pathLst>
                <a:path w="2488" h="2138" extrusionOk="0">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7" name="Google Shape;9477;p65"/>
            <p:cNvSpPr/>
            <p:nvPr/>
          </p:nvSpPr>
          <p:spPr>
            <a:xfrm>
              <a:off x="6256150" y="3627950"/>
              <a:ext cx="62200" cy="53425"/>
            </a:xfrm>
            <a:custGeom>
              <a:avLst/>
              <a:gdLst/>
              <a:ahLst/>
              <a:cxnLst/>
              <a:rect l="l" t="t" r="r" b="b"/>
              <a:pathLst>
                <a:path w="2488" h="2137" extrusionOk="0">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8" name="Google Shape;9478;p65"/>
            <p:cNvSpPr/>
            <p:nvPr/>
          </p:nvSpPr>
          <p:spPr>
            <a:xfrm>
              <a:off x="617992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79" name="Google Shape;9479;p65"/>
            <p:cNvSpPr/>
            <p:nvPr/>
          </p:nvSpPr>
          <p:spPr>
            <a:xfrm>
              <a:off x="61799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0" name="Google Shape;9480;p65"/>
            <p:cNvSpPr/>
            <p:nvPr/>
          </p:nvSpPr>
          <p:spPr>
            <a:xfrm>
              <a:off x="6103700" y="4085225"/>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1" name="Google Shape;9481;p65"/>
            <p:cNvSpPr/>
            <p:nvPr/>
          </p:nvSpPr>
          <p:spPr>
            <a:xfrm>
              <a:off x="6103700" y="3704150"/>
              <a:ext cx="62425" cy="53450"/>
            </a:xfrm>
            <a:custGeom>
              <a:avLst/>
              <a:gdLst/>
              <a:ahLst/>
              <a:cxnLst/>
              <a:rect l="l" t="t" r="r" b="b"/>
              <a:pathLst>
                <a:path w="2497" h="2138" extrusionOk="0">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2" name="Google Shape;9482;p65"/>
            <p:cNvSpPr/>
            <p:nvPr/>
          </p:nvSpPr>
          <p:spPr>
            <a:xfrm>
              <a:off x="6027500" y="4085225"/>
              <a:ext cx="62425" cy="53350"/>
            </a:xfrm>
            <a:custGeom>
              <a:avLst/>
              <a:gdLst/>
              <a:ahLst/>
              <a:cxnLst/>
              <a:rect l="l" t="t" r="r" b="b"/>
              <a:pathLst>
                <a:path w="2497" h="2134" extrusionOk="0">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3" name="Google Shape;9483;p65"/>
            <p:cNvSpPr/>
            <p:nvPr/>
          </p:nvSpPr>
          <p:spPr>
            <a:xfrm>
              <a:off x="6027500" y="3780375"/>
              <a:ext cx="62425" cy="53425"/>
            </a:xfrm>
            <a:custGeom>
              <a:avLst/>
              <a:gdLst/>
              <a:ahLst/>
              <a:cxnLst/>
              <a:rect l="l" t="t" r="r" b="b"/>
              <a:pathLst>
                <a:path w="2497" h="2137" extrusionOk="0">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4" name="Google Shape;9484;p65"/>
            <p:cNvSpPr/>
            <p:nvPr/>
          </p:nvSpPr>
          <p:spPr>
            <a:xfrm>
              <a:off x="6027500" y="3704150"/>
              <a:ext cx="62425" cy="53450"/>
            </a:xfrm>
            <a:custGeom>
              <a:avLst/>
              <a:gdLst/>
              <a:ahLst/>
              <a:cxnLst/>
              <a:rect l="l" t="t" r="r" b="b"/>
              <a:pathLst>
                <a:path w="2497" h="2138" extrusionOk="0">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5" name="Google Shape;9485;p65"/>
            <p:cNvSpPr/>
            <p:nvPr/>
          </p:nvSpPr>
          <p:spPr>
            <a:xfrm>
              <a:off x="59514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6" name="Google Shape;9486;p65"/>
            <p:cNvSpPr/>
            <p:nvPr/>
          </p:nvSpPr>
          <p:spPr>
            <a:xfrm>
              <a:off x="5951475" y="385677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7" name="Google Shape;9487;p65"/>
            <p:cNvSpPr/>
            <p:nvPr/>
          </p:nvSpPr>
          <p:spPr>
            <a:xfrm>
              <a:off x="5951475" y="3780375"/>
              <a:ext cx="62425" cy="53425"/>
            </a:xfrm>
            <a:custGeom>
              <a:avLst/>
              <a:gdLst/>
              <a:ahLst/>
              <a:cxnLst/>
              <a:rect l="l" t="t" r="r" b="b"/>
              <a:pathLst>
                <a:path w="2497" h="2137" extrusionOk="0">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8" name="Google Shape;9488;p65"/>
            <p:cNvSpPr/>
            <p:nvPr/>
          </p:nvSpPr>
          <p:spPr>
            <a:xfrm>
              <a:off x="5875275" y="40852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89" name="Google Shape;9489;p65"/>
            <p:cNvSpPr/>
            <p:nvPr/>
          </p:nvSpPr>
          <p:spPr>
            <a:xfrm>
              <a:off x="587527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0" name="Google Shape;9490;p65"/>
            <p:cNvSpPr/>
            <p:nvPr/>
          </p:nvSpPr>
          <p:spPr>
            <a:xfrm>
              <a:off x="587527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1" name="Google Shape;9491;p65"/>
            <p:cNvSpPr/>
            <p:nvPr/>
          </p:nvSpPr>
          <p:spPr>
            <a:xfrm>
              <a:off x="587527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2" name="Google Shape;9492;p65"/>
            <p:cNvSpPr/>
            <p:nvPr/>
          </p:nvSpPr>
          <p:spPr>
            <a:xfrm>
              <a:off x="4504050" y="3856775"/>
              <a:ext cx="62200" cy="53250"/>
            </a:xfrm>
            <a:custGeom>
              <a:avLst/>
              <a:gdLst/>
              <a:ahLst/>
              <a:cxnLst/>
              <a:rect l="l" t="t" r="r" b="b"/>
              <a:pathLst>
                <a:path w="2488"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3" name="Google Shape;9493;p65"/>
            <p:cNvSpPr/>
            <p:nvPr/>
          </p:nvSpPr>
          <p:spPr>
            <a:xfrm>
              <a:off x="450405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4" name="Google Shape;9494;p65"/>
            <p:cNvSpPr/>
            <p:nvPr/>
          </p:nvSpPr>
          <p:spPr>
            <a:xfrm>
              <a:off x="450405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5" name="Google Shape;9495;p65"/>
            <p:cNvSpPr/>
            <p:nvPr/>
          </p:nvSpPr>
          <p:spPr>
            <a:xfrm>
              <a:off x="4427825" y="39328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6" name="Google Shape;9496;p65"/>
            <p:cNvSpPr/>
            <p:nvPr/>
          </p:nvSpPr>
          <p:spPr>
            <a:xfrm>
              <a:off x="4427825" y="3856775"/>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7" name="Google Shape;9497;p65"/>
            <p:cNvSpPr/>
            <p:nvPr/>
          </p:nvSpPr>
          <p:spPr>
            <a:xfrm>
              <a:off x="4427825" y="3780375"/>
              <a:ext cx="62425" cy="53425"/>
            </a:xfrm>
            <a:custGeom>
              <a:avLst/>
              <a:gdLst/>
              <a:ahLst/>
              <a:cxnLst/>
              <a:rect l="l" t="t" r="r" b="b"/>
              <a:pathLst>
                <a:path w="2497" h="2137" extrusionOk="0">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8" name="Google Shape;9498;p65"/>
            <p:cNvSpPr/>
            <p:nvPr/>
          </p:nvSpPr>
          <p:spPr>
            <a:xfrm>
              <a:off x="4351600" y="3171075"/>
              <a:ext cx="62425" cy="53350"/>
            </a:xfrm>
            <a:custGeom>
              <a:avLst/>
              <a:gdLst/>
              <a:ahLst/>
              <a:cxnLst/>
              <a:rect l="l" t="t" r="r" b="b"/>
              <a:pathLst>
                <a:path w="2497" h="2134" extrusionOk="0">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499" name="Google Shape;9499;p65"/>
            <p:cNvSpPr/>
            <p:nvPr/>
          </p:nvSpPr>
          <p:spPr>
            <a:xfrm>
              <a:off x="435160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0" name="Google Shape;9500;p65"/>
            <p:cNvSpPr/>
            <p:nvPr/>
          </p:nvSpPr>
          <p:spPr>
            <a:xfrm>
              <a:off x="3970950" y="27902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1" name="Google Shape;9501;p65"/>
            <p:cNvSpPr/>
            <p:nvPr/>
          </p:nvSpPr>
          <p:spPr>
            <a:xfrm>
              <a:off x="3970950" y="2866425"/>
              <a:ext cx="62225" cy="53275"/>
            </a:xfrm>
            <a:custGeom>
              <a:avLst/>
              <a:gdLst/>
              <a:ahLst/>
              <a:cxnLst/>
              <a:rect l="l" t="t" r="r" b="b"/>
              <a:pathLst>
                <a:path w="2489" h="2131" extrusionOk="0">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2" name="Google Shape;9502;p65"/>
            <p:cNvSpPr/>
            <p:nvPr/>
          </p:nvSpPr>
          <p:spPr>
            <a:xfrm>
              <a:off x="3970950" y="2942425"/>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3" name="Google Shape;9503;p65"/>
            <p:cNvSpPr/>
            <p:nvPr/>
          </p:nvSpPr>
          <p:spPr>
            <a:xfrm>
              <a:off x="3970950" y="301865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4" name="Google Shape;9504;p65"/>
            <p:cNvSpPr/>
            <p:nvPr/>
          </p:nvSpPr>
          <p:spPr>
            <a:xfrm>
              <a:off x="3970950" y="309485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5" name="Google Shape;9505;p65"/>
            <p:cNvSpPr/>
            <p:nvPr/>
          </p:nvSpPr>
          <p:spPr>
            <a:xfrm>
              <a:off x="3970950" y="317107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6" name="Google Shape;9506;p65"/>
            <p:cNvSpPr/>
            <p:nvPr/>
          </p:nvSpPr>
          <p:spPr>
            <a:xfrm>
              <a:off x="3970950" y="3247075"/>
              <a:ext cx="62225" cy="53450"/>
            </a:xfrm>
            <a:custGeom>
              <a:avLst/>
              <a:gdLst/>
              <a:ahLst/>
              <a:cxnLst/>
              <a:rect l="l" t="t" r="r" b="b"/>
              <a:pathLst>
                <a:path w="2489" h="2138" extrusionOk="0">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7" name="Google Shape;9507;p65"/>
            <p:cNvSpPr/>
            <p:nvPr/>
          </p:nvSpPr>
          <p:spPr>
            <a:xfrm>
              <a:off x="3970950" y="33233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8" name="Google Shape;9508;p65"/>
            <p:cNvSpPr/>
            <p:nvPr/>
          </p:nvSpPr>
          <p:spPr>
            <a:xfrm>
              <a:off x="3970950" y="3399500"/>
              <a:ext cx="62225" cy="53350"/>
            </a:xfrm>
            <a:custGeom>
              <a:avLst/>
              <a:gdLst/>
              <a:ahLst/>
              <a:cxnLst/>
              <a:rect l="l" t="t" r="r" b="b"/>
              <a:pathLst>
                <a:path w="2489" h="2134" extrusionOk="0">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09" name="Google Shape;9509;p65"/>
            <p:cNvSpPr/>
            <p:nvPr/>
          </p:nvSpPr>
          <p:spPr>
            <a:xfrm>
              <a:off x="3970950" y="3475725"/>
              <a:ext cx="62225" cy="53350"/>
            </a:xfrm>
            <a:custGeom>
              <a:avLst/>
              <a:gdLst/>
              <a:ahLst/>
              <a:cxnLst/>
              <a:rect l="l" t="t" r="r" b="b"/>
              <a:pathLst>
                <a:path w="2489" h="2134" extrusionOk="0">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0" name="Google Shape;9510;p65"/>
            <p:cNvSpPr/>
            <p:nvPr/>
          </p:nvSpPr>
          <p:spPr>
            <a:xfrm>
              <a:off x="3970950" y="355192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1" name="Google Shape;9511;p65"/>
            <p:cNvSpPr/>
            <p:nvPr/>
          </p:nvSpPr>
          <p:spPr>
            <a:xfrm>
              <a:off x="3970950" y="3627950"/>
              <a:ext cx="62225" cy="53425"/>
            </a:xfrm>
            <a:custGeom>
              <a:avLst/>
              <a:gdLst/>
              <a:ahLst/>
              <a:cxnLst/>
              <a:rect l="l" t="t" r="r" b="b"/>
              <a:pathLst>
                <a:path w="2489" h="2137" extrusionOk="0">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2" name="Google Shape;9512;p65"/>
            <p:cNvSpPr/>
            <p:nvPr/>
          </p:nvSpPr>
          <p:spPr>
            <a:xfrm>
              <a:off x="3970950" y="3704150"/>
              <a:ext cx="62225" cy="53450"/>
            </a:xfrm>
            <a:custGeom>
              <a:avLst/>
              <a:gdLst/>
              <a:ahLst/>
              <a:cxnLst/>
              <a:rect l="l" t="t" r="r" b="b"/>
              <a:pathLst>
                <a:path w="2489" h="2138" extrusionOk="0">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3" name="Google Shape;9513;p65"/>
            <p:cNvSpPr/>
            <p:nvPr/>
          </p:nvSpPr>
          <p:spPr>
            <a:xfrm>
              <a:off x="3970950" y="3780375"/>
              <a:ext cx="62425" cy="53425"/>
            </a:xfrm>
            <a:custGeom>
              <a:avLst/>
              <a:gdLst/>
              <a:ahLst/>
              <a:cxnLst/>
              <a:rect l="l" t="t" r="r" b="b"/>
              <a:pathLst>
                <a:path w="2497" h="2137" extrusionOk="0">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4" name="Google Shape;9514;p65"/>
            <p:cNvSpPr/>
            <p:nvPr/>
          </p:nvSpPr>
          <p:spPr>
            <a:xfrm>
              <a:off x="3970950" y="3856775"/>
              <a:ext cx="62225" cy="53250"/>
            </a:xfrm>
            <a:custGeom>
              <a:avLst/>
              <a:gdLst/>
              <a:ahLst/>
              <a:cxnLst/>
              <a:rect l="l" t="t" r="r" b="b"/>
              <a:pathLst>
                <a:path w="2489" h="2130" extrusionOk="0">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5" name="Google Shape;9515;p65"/>
            <p:cNvSpPr/>
            <p:nvPr/>
          </p:nvSpPr>
          <p:spPr>
            <a:xfrm>
              <a:off x="3970950" y="4009000"/>
              <a:ext cx="62225" cy="53350"/>
            </a:xfrm>
            <a:custGeom>
              <a:avLst/>
              <a:gdLst/>
              <a:ahLst/>
              <a:cxnLst/>
              <a:rect l="l" t="t" r="r" b="b"/>
              <a:pathLst>
                <a:path w="2489" h="2134" extrusionOk="0">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6" name="Google Shape;9516;p65"/>
            <p:cNvSpPr/>
            <p:nvPr/>
          </p:nvSpPr>
          <p:spPr>
            <a:xfrm>
              <a:off x="404695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7" name="Google Shape;9517;p65"/>
            <p:cNvSpPr/>
            <p:nvPr/>
          </p:nvSpPr>
          <p:spPr>
            <a:xfrm>
              <a:off x="4046950" y="286642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8" name="Google Shape;9518;p65"/>
            <p:cNvSpPr/>
            <p:nvPr/>
          </p:nvSpPr>
          <p:spPr>
            <a:xfrm>
              <a:off x="4046950" y="2942425"/>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19" name="Google Shape;9519;p65"/>
            <p:cNvSpPr/>
            <p:nvPr/>
          </p:nvSpPr>
          <p:spPr>
            <a:xfrm>
              <a:off x="404695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0" name="Google Shape;9520;p65"/>
            <p:cNvSpPr/>
            <p:nvPr/>
          </p:nvSpPr>
          <p:spPr>
            <a:xfrm>
              <a:off x="404695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1" name="Google Shape;9521;p65"/>
            <p:cNvSpPr/>
            <p:nvPr/>
          </p:nvSpPr>
          <p:spPr>
            <a:xfrm>
              <a:off x="4046950"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2" name="Google Shape;9522;p65"/>
            <p:cNvSpPr/>
            <p:nvPr/>
          </p:nvSpPr>
          <p:spPr>
            <a:xfrm>
              <a:off x="4046950" y="32470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3" name="Google Shape;9523;p65"/>
            <p:cNvSpPr/>
            <p:nvPr/>
          </p:nvSpPr>
          <p:spPr>
            <a:xfrm>
              <a:off x="4046950" y="3323300"/>
              <a:ext cx="62425" cy="53425"/>
            </a:xfrm>
            <a:custGeom>
              <a:avLst/>
              <a:gdLst/>
              <a:ahLst/>
              <a:cxnLst/>
              <a:rect l="l" t="t" r="r" b="b"/>
              <a:pathLst>
                <a:path w="2497" h="2137" extrusionOk="0">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4" name="Google Shape;9524;p65"/>
            <p:cNvSpPr/>
            <p:nvPr/>
          </p:nvSpPr>
          <p:spPr>
            <a:xfrm>
              <a:off x="404695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5" name="Google Shape;9525;p65"/>
            <p:cNvSpPr/>
            <p:nvPr/>
          </p:nvSpPr>
          <p:spPr>
            <a:xfrm>
              <a:off x="4046950" y="34757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6" name="Google Shape;9526;p65"/>
            <p:cNvSpPr/>
            <p:nvPr/>
          </p:nvSpPr>
          <p:spPr>
            <a:xfrm>
              <a:off x="4046950" y="355192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7" name="Google Shape;9527;p65"/>
            <p:cNvSpPr/>
            <p:nvPr/>
          </p:nvSpPr>
          <p:spPr>
            <a:xfrm>
              <a:off x="4046950"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8" name="Google Shape;9528;p65"/>
            <p:cNvSpPr/>
            <p:nvPr/>
          </p:nvSpPr>
          <p:spPr>
            <a:xfrm>
              <a:off x="4046950"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29" name="Google Shape;9529;p65"/>
            <p:cNvSpPr/>
            <p:nvPr/>
          </p:nvSpPr>
          <p:spPr>
            <a:xfrm>
              <a:off x="41231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0" name="Google Shape;9530;p65"/>
            <p:cNvSpPr/>
            <p:nvPr/>
          </p:nvSpPr>
          <p:spPr>
            <a:xfrm>
              <a:off x="4123175" y="2866425"/>
              <a:ext cx="62425" cy="53275"/>
            </a:xfrm>
            <a:custGeom>
              <a:avLst/>
              <a:gdLst/>
              <a:ahLst/>
              <a:cxnLst/>
              <a:rect l="l" t="t" r="r" b="b"/>
              <a:pathLst>
                <a:path w="2497" h="2131" extrusionOk="0">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1" name="Google Shape;9531;p65"/>
            <p:cNvSpPr/>
            <p:nvPr/>
          </p:nvSpPr>
          <p:spPr>
            <a:xfrm>
              <a:off x="4123175" y="29424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2" name="Google Shape;9532;p65"/>
            <p:cNvSpPr/>
            <p:nvPr/>
          </p:nvSpPr>
          <p:spPr>
            <a:xfrm>
              <a:off x="4123175" y="301865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3" name="Google Shape;9533;p65"/>
            <p:cNvSpPr/>
            <p:nvPr/>
          </p:nvSpPr>
          <p:spPr>
            <a:xfrm>
              <a:off x="41231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4" name="Google Shape;9534;p65"/>
            <p:cNvSpPr/>
            <p:nvPr/>
          </p:nvSpPr>
          <p:spPr>
            <a:xfrm>
              <a:off x="4123175" y="317107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5" name="Google Shape;9535;p65"/>
            <p:cNvSpPr/>
            <p:nvPr/>
          </p:nvSpPr>
          <p:spPr>
            <a:xfrm>
              <a:off x="41231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6" name="Google Shape;9536;p65"/>
            <p:cNvSpPr/>
            <p:nvPr/>
          </p:nvSpPr>
          <p:spPr>
            <a:xfrm>
              <a:off x="4123175" y="33233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7" name="Google Shape;9537;p65"/>
            <p:cNvSpPr/>
            <p:nvPr/>
          </p:nvSpPr>
          <p:spPr>
            <a:xfrm>
              <a:off x="4123175" y="33995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8" name="Google Shape;9538;p65"/>
            <p:cNvSpPr/>
            <p:nvPr/>
          </p:nvSpPr>
          <p:spPr>
            <a:xfrm>
              <a:off x="4123175" y="3475725"/>
              <a:ext cx="62425" cy="53350"/>
            </a:xfrm>
            <a:custGeom>
              <a:avLst/>
              <a:gdLst/>
              <a:ahLst/>
              <a:cxnLst/>
              <a:rect l="l" t="t" r="r" b="b"/>
              <a:pathLst>
                <a:path w="2497" h="2134" extrusionOk="0">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39" name="Google Shape;9539;p65"/>
            <p:cNvSpPr/>
            <p:nvPr/>
          </p:nvSpPr>
          <p:spPr>
            <a:xfrm>
              <a:off x="4123175" y="355192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0" name="Google Shape;9540;p65"/>
            <p:cNvSpPr/>
            <p:nvPr/>
          </p:nvSpPr>
          <p:spPr>
            <a:xfrm>
              <a:off x="4123175" y="3627950"/>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1" name="Google Shape;9541;p65"/>
            <p:cNvSpPr/>
            <p:nvPr/>
          </p:nvSpPr>
          <p:spPr>
            <a:xfrm>
              <a:off x="4199400"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2" name="Google Shape;9542;p65"/>
            <p:cNvSpPr/>
            <p:nvPr/>
          </p:nvSpPr>
          <p:spPr>
            <a:xfrm>
              <a:off x="419940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3" name="Google Shape;9543;p65"/>
            <p:cNvSpPr/>
            <p:nvPr/>
          </p:nvSpPr>
          <p:spPr>
            <a:xfrm>
              <a:off x="4199400" y="317107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4" name="Google Shape;9544;p65"/>
            <p:cNvSpPr/>
            <p:nvPr/>
          </p:nvSpPr>
          <p:spPr>
            <a:xfrm>
              <a:off x="4199400" y="3247075"/>
              <a:ext cx="62200" cy="53450"/>
            </a:xfrm>
            <a:custGeom>
              <a:avLst/>
              <a:gdLst/>
              <a:ahLst/>
              <a:cxnLst/>
              <a:rect l="l" t="t" r="r" b="b"/>
              <a:pathLst>
                <a:path w="2488" h="2138" extrusionOk="0">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5" name="Google Shape;9545;p65"/>
            <p:cNvSpPr/>
            <p:nvPr/>
          </p:nvSpPr>
          <p:spPr>
            <a:xfrm>
              <a:off x="4275600" y="3018650"/>
              <a:ext cx="62225" cy="53425"/>
            </a:xfrm>
            <a:custGeom>
              <a:avLst/>
              <a:gdLst/>
              <a:ahLst/>
              <a:cxnLst/>
              <a:rect l="l" t="t" r="r" b="b"/>
              <a:pathLst>
                <a:path w="2489" h="2137" extrusionOk="0">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6" name="Google Shape;9546;p65"/>
            <p:cNvSpPr/>
            <p:nvPr/>
          </p:nvSpPr>
          <p:spPr>
            <a:xfrm>
              <a:off x="4275600"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7" name="Google Shape;9547;p65"/>
            <p:cNvSpPr/>
            <p:nvPr/>
          </p:nvSpPr>
          <p:spPr>
            <a:xfrm>
              <a:off x="4275600" y="317107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8" name="Google Shape;9548;p65"/>
            <p:cNvSpPr/>
            <p:nvPr/>
          </p:nvSpPr>
          <p:spPr>
            <a:xfrm>
              <a:off x="4275600" y="32470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49" name="Google Shape;9549;p65"/>
            <p:cNvSpPr/>
            <p:nvPr/>
          </p:nvSpPr>
          <p:spPr>
            <a:xfrm>
              <a:off x="4275475" y="3323300"/>
              <a:ext cx="62350" cy="53425"/>
            </a:xfrm>
            <a:custGeom>
              <a:avLst/>
              <a:gdLst/>
              <a:ahLst/>
              <a:cxnLst/>
              <a:rect l="l" t="t" r="r" b="b"/>
              <a:pathLst>
                <a:path w="2494" h="2137" extrusionOk="0">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0" name="Google Shape;9550;p65"/>
            <p:cNvSpPr/>
            <p:nvPr/>
          </p:nvSpPr>
          <p:spPr>
            <a:xfrm>
              <a:off x="4199400" y="332330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1" name="Google Shape;9551;p65"/>
            <p:cNvSpPr/>
            <p:nvPr/>
          </p:nvSpPr>
          <p:spPr>
            <a:xfrm>
              <a:off x="4199400" y="33995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2" name="Google Shape;9552;p65"/>
            <p:cNvSpPr/>
            <p:nvPr/>
          </p:nvSpPr>
          <p:spPr>
            <a:xfrm>
              <a:off x="4199400" y="3475725"/>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3" name="Google Shape;9553;p65"/>
            <p:cNvSpPr/>
            <p:nvPr/>
          </p:nvSpPr>
          <p:spPr>
            <a:xfrm>
              <a:off x="4199400" y="355192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4" name="Google Shape;9554;p65"/>
            <p:cNvSpPr/>
            <p:nvPr/>
          </p:nvSpPr>
          <p:spPr>
            <a:xfrm>
              <a:off x="4199400" y="3627950"/>
              <a:ext cx="62200" cy="53425"/>
            </a:xfrm>
            <a:custGeom>
              <a:avLst/>
              <a:gdLst/>
              <a:ahLst/>
              <a:cxnLst/>
              <a:rect l="l" t="t" r="r" b="b"/>
              <a:pathLst>
                <a:path w="2488" h="2137" extrusionOk="0">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5" name="Google Shape;9555;p65"/>
            <p:cNvSpPr/>
            <p:nvPr/>
          </p:nvSpPr>
          <p:spPr>
            <a:xfrm>
              <a:off x="4199400"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6" name="Google Shape;9556;p65"/>
            <p:cNvSpPr/>
            <p:nvPr/>
          </p:nvSpPr>
          <p:spPr>
            <a:xfrm>
              <a:off x="4123175" y="3704150"/>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7" name="Google Shape;9557;p65"/>
            <p:cNvSpPr/>
            <p:nvPr/>
          </p:nvSpPr>
          <p:spPr>
            <a:xfrm>
              <a:off x="412317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8" name="Google Shape;9558;p65"/>
            <p:cNvSpPr/>
            <p:nvPr/>
          </p:nvSpPr>
          <p:spPr>
            <a:xfrm>
              <a:off x="4046950" y="3780375"/>
              <a:ext cx="62425" cy="53425"/>
            </a:xfrm>
            <a:custGeom>
              <a:avLst/>
              <a:gdLst/>
              <a:ahLst/>
              <a:cxnLst/>
              <a:rect l="l" t="t" r="r" b="b"/>
              <a:pathLst>
                <a:path w="2497" h="2137" extrusionOk="0">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59" name="Google Shape;9559;p65"/>
            <p:cNvSpPr/>
            <p:nvPr/>
          </p:nvSpPr>
          <p:spPr>
            <a:xfrm>
              <a:off x="4046950" y="3856775"/>
              <a:ext cx="62425" cy="53250"/>
            </a:xfrm>
            <a:custGeom>
              <a:avLst/>
              <a:gdLst/>
              <a:ahLst/>
              <a:cxnLst/>
              <a:rect l="l" t="t" r="r" b="b"/>
              <a:pathLst>
                <a:path w="2497" h="2130" extrusionOk="0">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0" name="Google Shape;9560;p65"/>
            <p:cNvSpPr/>
            <p:nvPr/>
          </p:nvSpPr>
          <p:spPr>
            <a:xfrm>
              <a:off x="4046950"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1" name="Google Shape;9561;p65"/>
            <p:cNvSpPr/>
            <p:nvPr/>
          </p:nvSpPr>
          <p:spPr>
            <a:xfrm>
              <a:off x="4046950" y="3932800"/>
              <a:ext cx="62425" cy="53425"/>
            </a:xfrm>
            <a:custGeom>
              <a:avLst/>
              <a:gdLst/>
              <a:ahLst/>
              <a:cxnLst/>
              <a:rect l="l" t="t" r="r" b="b"/>
              <a:pathLst>
                <a:path w="2497" h="2137" extrusionOk="0">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2" name="Google Shape;9562;p65"/>
            <p:cNvSpPr/>
            <p:nvPr/>
          </p:nvSpPr>
          <p:spPr>
            <a:xfrm>
              <a:off x="3970950" y="3932800"/>
              <a:ext cx="62225" cy="53425"/>
            </a:xfrm>
            <a:custGeom>
              <a:avLst/>
              <a:gdLst/>
              <a:ahLst/>
              <a:cxnLst/>
              <a:rect l="l" t="t" r="r" b="b"/>
              <a:pathLst>
                <a:path w="2489" h="2137" extrusionOk="0">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3" name="Google Shape;9563;p65"/>
            <p:cNvSpPr/>
            <p:nvPr/>
          </p:nvSpPr>
          <p:spPr>
            <a:xfrm>
              <a:off x="35898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4" name="Google Shape;9564;p65"/>
            <p:cNvSpPr/>
            <p:nvPr/>
          </p:nvSpPr>
          <p:spPr>
            <a:xfrm>
              <a:off x="35898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5" name="Google Shape;9565;p65"/>
            <p:cNvSpPr/>
            <p:nvPr/>
          </p:nvSpPr>
          <p:spPr>
            <a:xfrm>
              <a:off x="358987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6" name="Google Shape;9566;p65"/>
            <p:cNvSpPr/>
            <p:nvPr/>
          </p:nvSpPr>
          <p:spPr>
            <a:xfrm>
              <a:off x="358987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7" name="Google Shape;9567;p65"/>
            <p:cNvSpPr/>
            <p:nvPr/>
          </p:nvSpPr>
          <p:spPr>
            <a:xfrm>
              <a:off x="358987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8" name="Google Shape;9568;p65"/>
            <p:cNvSpPr/>
            <p:nvPr/>
          </p:nvSpPr>
          <p:spPr>
            <a:xfrm>
              <a:off x="358987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69" name="Google Shape;9569;p65"/>
            <p:cNvSpPr/>
            <p:nvPr/>
          </p:nvSpPr>
          <p:spPr>
            <a:xfrm>
              <a:off x="358987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0" name="Google Shape;9570;p65"/>
            <p:cNvSpPr/>
            <p:nvPr/>
          </p:nvSpPr>
          <p:spPr>
            <a:xfrm>
              <a:off x="3285225"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1" name="Google Shape;9571;p65"/>
            <p:cNvSpPr/>
            <p:nvPr/>
          </p:nvSpPr>
          <p:spPr>
            <a:xfrm>
              <a:off x="3285225" y="2942425"/>
              <a:ext cx="62225" cy="53450"/>
            </a:xfrm>
            <a:custGeom>
              <a:avLst/>
              <a:gdLst/>
              <a:ahLst/>
              <a:cxnLst/>
              <a:rect l="l" t="t" r="r" b="b"/>
              <a:pathLst>
                <a:path w="2489" h="2138" extrusionOk="0">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2" name="Google Shape;9572;p65"/>
            <p:cNvSpPr/>
            <p:nvPr/>
          </p:nvSpPr>
          <p:spPr>
            <a:xfrm>
              <a:off x="3285225" y="3018650"/>
              <a:ext cx="62225" cy="53425"/>
            </a:xfrm>
            <a:custGeom>
              <a:avLst/>
              <a:gdLst/>
              <a:ahLst/>
              <a:cxnLst/>
              <a:rect l="l" t="t" r="r" b="b"/>
              <a:pathLst>
                <a:path w="2489" h="2137" extrusionOk="0">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3" name="Google Shape;9573;p65"/>
            <p:cNvSpPr/>
            <p:nvPr/>
          </p:nvSpPr>
          <p:spPr>
            <a:xfrm>
              <a:off x="3361450" y="279020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4" name="Google Shape;9574;p65"/>
            <p:cNvSpPr/>
            <p:nvPr/>
          </p:nvSpPr>
          <p:spPr>
            <a:xfrm>
              <a:off x="3361450" y="2866425"/>
              <a:ext cx="62200" cy="53275"/>
            </a:xfrm>
            <a:custGeom>
              <a:avLst/>
              <a:gdLst/>
              <a:ahLst/>
              <a:cxnLst/>
              <a:rect l="l" t="t" r="r" b="b"/>
              <a:pathLst>
                <a:path w="2488" h="2131" extrusionOk="0">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5" name="Google Shape;9575;p65"/>
            <p:cNvSpPr/>
            <p:nvPr/>
          </p:nvSpPr>
          <p:spPr>
            <a:xfrm>
              <a:off x="3361450" y="2942425"/>
              <a:ext cx="62200" cy="53450"/>
            </a:xfrm>
            <a:custGeom>
              <a:avLst/>
              <a:gdLst/>
              <a:ahLst/>
              <a:cxnLst/>
              <a:rect l="l" t="t" r="r" b="b"/>
              <a:pathLst>
                <a:path w="2488" h="2138" extrusionOk="0">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6" name="Google Shape;9576;p65"/>
            <p:cNvSpPr/>
            <p:nvPr/>
          </p:nvSpPr>
          <p:spPr>
            <a:xfrm>
              <a:off x="3361450" y="3018650"/>
              <a:ext cx="62200" cy="53425"/>
            </a:xfrm>
            <a:custGeom>
              <a:avLst/>
              <a:gdLst/>
              <a:ahLst/>
              <a:cxnLst/>
              <a:rect l="l" t="t" r="r" b="b"/>
              <a:pathLst>
                <a:path w="2488" h="2137" extrusionOk="0">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7" name="Google Shape;9577;p65"/>
            <p:cNvSpPr/>
            <p:nvPr/>
          </p:nvSpPr>
          <p:spPr>
            <a:xfrm>
              <a:off x="3361450" y="3094850"/>
              <a:ext cx="62200" cy="53350"/>
            </a:xfrm>
            <a:custGeom>
              <a:avLst/>
              <a:gdLst/>
              <a:ahLst/>
              <a:cxnLst/>
              <a:rect l="l" t="t" r="r" b="b"/>
              <a:pathLst>
                <a:path w="2488" h="2134" extrusionOk="0">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8" name="Google Shape;9578;p65"/>
            <p:cNvSpPr/>
            <p:nvPr/>
          </p:nvSpPr>
          <p:spPr>
            <a:xfrm>
              <a:off x="3437450"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79" name="Google Shape;9579;p65"/>
            <p:cNvSpPr/>
            <p:nvPr/>
          </p:nvSpPr>
          <p:spPr>
            <a:xfrm>
              <a:off x="3437450"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0" name="Google Shape;9580;p65"/>
            <p:cNvSpPr/>
            <p:nvPr/>
          </p:nvSpPr>
          <p:spPr>
            <a:xfrm>
              <a:off x="3437450" y="279020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1" name="Google Shape;9581;p65"/>
            <p:cNvSpPr/>
            <p:nvPr/>
          </p:nvSpPr>
          <p:spPr>
            <a:xfrm>
              <a:off x="3437450" y="286642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2" name="Google Shape;9582;p65"/>
            <p:cNvSpPr/>
            <p:nvPr/>
          </p:nvSpPr>
          <p:spPr>
            <a:xfrm>
              <a:off x="3437450" y="2942425"/>
              <a:ext cx="62425" cy="53450"/>
            </a:xfrm>
            <a:custGeom>
              <a:avLst/>
              <a:gdLst/>
              <a:ahLst/>
              <a:cxnLst/>
              <a:rect l="l" t="t" r="r" b="b"/>
              <a:pathLst>
                <a:path w="2497" h="2138" extrusionOk="0">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3" name="Google Shape;9583;p65"/>
            <p:cNvSpPr/>
            <p:nvPr/>
          </p:nvSpPr>
          <p:spPr>
            <a:xfrm>
              <a:off x="3437450" y="3018650"/>
              <a:ext cx="62425" cy="53425"/>
            </a:xfrm>
            <a:custGeom>
              <a:avLst/>
              <a:gdLst/>
              <a:ahLst/>
              <a:cxnLst/>
              <a:rect l="l" t="t" r="r" b="b"/>
              <a:pathLst>
                <a:path w="2497" h="2137" extrusionOk="0">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4" name="Google Shape;9584;p65"/>
            <p:cNvSpPr/>
            <p:nvPr/>
          </p:nvSpPr>
          <p:spPr>
            <a:xfrm>
              <a:off x="3437450" y="3094850"/>
              <a:ext cx="62425" cy="53350"/>
            </a:xfrm>
            <a:custGeom>
              <a:avLst/>
              <a:gdLst/>
              <a:ahLst/>
              <a:cxnLst/>
              <a:rect l="l" t="t" r="r" b="b"/>
              <a:pathLst>
                <a:path w="2497" h="2134" extrusionOk="0">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5" name="Google Shape;9585;p65"/>
            <p:cNvSpPr/>
            <p:nvPr/>
          </p:nvSpPr>
          <p:spPr>
            <a:xfrm>
              <a:off x="3513675" y="26377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6" name="Google Shape;9586;p65"/>
            <p:cNvSpPr/>
            <p:nvPr/>
          </p:nvSpPr>
          <p:spPr>
            <a:xfrm>
              <a:off x="35136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7" name="Google Shape;9587;p65"/>
            <p:cNvSpPr/>
            <p:nvPr/>
          </p:nvSpPr>
          <p:spPr>
            <a:xfrm>
              <a:off x="3513675"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8" name="Google Shape;9588;p65"/>
            <p:cNvSpPr/>
            <p:nvPr/>
          </p:nvSpPr>
          <p:spPr>
            <a:xfrm>
              <a:off x="3513675" y="286642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89" name="Google Shape;9589;p65"/>
            <p:cNvSpPr/>
            <p:nvPr/>
          </p:nvSpPr>
          <p:spPr>
            <a:xfrm>
              <a:off x="3513675" y="2942425"/>
              <a:ext cx="62425" cy="53450"/>
            </a:xfrm>
            <a:custGeom>
              <a:avLst/>
              <a:gdLst/>
              <a:ahLst/>
              <a:cxnLst/>
              <a:rect l="l" t="t" r="r" b="b"/>
              <a:pathLst>
                <a:path w="2497" h="2138" extrusionOk="0">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0" name="Google Shape;9590;p65"/>
            <p:cNvSpPr/>
            <p:nvPr/>
          </p:nvSpPr>
          <p:spPr>
            <a:xfrm>
              <a:off x="3513675" y="3018650"/>
              <a:ext cx="62425" cy="53425"/>
            </a:xfrm>
            <a:custGeom>
              <a:avLst/>
              <a:gdLst/>
              <a:ahLst/>
              <a:cxnLst/>
              <a:rect l="l" t="t" r="r" b="b"/>
              <a:pathLst>
                <a:path w="2497" h="2137" extrusionOk="0">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1" name="Google Shape;9591;p65"/>
            <p:cNvSpPr/>
            <p:nvPr/>
          </p:nvSpPr>
          <p:spPr>
            <a:xfrm>
              <a:off x="3513675" y="309485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2" name="Google Shape;9592;p65"/>
            <p:cNvSpPr/>
            <p:nvPr/>
          </p:nvSpPr>
          <p:spPr>
            <a:xfrm>
              <a:off x="3513675" y="3171075"/>
              <a:ext cx="62425" cy="53275"/>
            </a:xfrm>
            <a:custGeom>
              <a:avLst/>
              <a:gdLst/>
              <a:ahLst/>
              <a:cxnLst/>
              <a:rect l="l" t="t" r="r" b="b"/>
              <a:pathLst>
                <a:path w="2497" h="2131" extrusionOk="0">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3" name="Google Shape;9593;p65"/>
            <p:cNvSpPr/>
            <p:nvPr/>
          </p:nvSpPr>
          <p:spPr>
            <a:xfrm>
              <a:off x="358987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4" name="Google Shape;9594;p65"/>
            <p:cNvSpPr/>
            <p:nvPr/>
          </p:nvSpPr>
          <p:spPr>
            <a:xfrm>
              <a:off x="3666100"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5" name="Google Shape;9595;p65"/>
            <p:cNvSpPr/>
            <p:nvPr/>
          </p:nvSpPr>
          <p:spPr>
            <a:xfrm>
              <a:off x="3666100" y="271400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6" name="Google Shape;9596;p65"/>
            <p:cNvSpPr/>
            <p:nvPr/>
          </p:nvSpPr>
          <p:spPr>
            <a:xfrm>
              <a:off x="3666100"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7" name="Google Shape;9597;p65"/>
            <p:cNvSpPr/>
            <p:nvPr/>
          </p:nvSpPr>
          <p:spPr>
            <a:xfrm>
              <a:off x="366610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8" name="Google Shape;9598;p65"/>
            <p:cNvSpPr/>
            <p:nvPr/>
          </p:nvSpPr>
          <p:spPr>
            <a:xfrm>
              <a:off x="3666100" y="3018650"/>
              <a:ext cx="62200" cy="53425"/>
            </a:xfrm>
            <a:custGeom>
              <a:avLst/>
              <a:gdLst/>
              <a:ahLst/>
              <a:cxnLst/>
              <a:rect l="l" t="t" r="r" b="b"/>
              <a:pathLst>
                <a:path w="2488"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599" name="Google Shape;9599;p65"/>
            <p:cNvSpPr/>
            <p:nvPr/>
          </p:nvSpPr>
          <p:spPr>
            <a:xfrm>
              <a:off x="3666100"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0" name="Google Shape;9600;p65"/>
            <p:cNvSpPr/>
            <p:nvPr/>
          </p:nvSpPr>
          <p:spPr>
            <a:xfrm>
              <a:off x="3666100" y="317107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1" name="Google Shape;9601;p65"/>
            <p:cNvSpPr/>
            <p:nvPr/>
          </p:nvSpPr>
          <p:spPr>
            <a:xfrm>
              <a:off x="3742300" y="2637775"/>
              <a:ext cx="62225" cy="53450"/>
            </a:xfrm>
            <a:custGeom>
              <a:avLst/>
              <a:gdLst/>
              <a:ahLst/>
              <a:cxnLst/>
              <a:rect l="l" t="t" r="r" b="b"/>
              <a:pathLst>
                <a:path w="2489" h="2138" extrusionOk="0">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2" name="Google Shape;9602;p65"/>
            <p:cNvSpPr/>
            <p:nvPr/>
          </p:nvSpPr>
          <p:spPr>
            <a:xfrm>
              <a:off x="3742300" y="271400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3" name="Google Shape;9603;p65"/>
            <p:cNvSpPr/>
            <p:nvPr/>
          </p:nvSpPr>
          <p:spPr>
            <a:xfrm>
              <a:off x="3742300" y="2790200"/>
              <a:ext cx="62225" cy="53350"/>
            </a:xfrm>
            <a:custGeom>
              <a:avLst/>
              <a:gdLst/>
              <a:ahLst/>
              <a:cxnLst/>
              <a:rect l="l" t="t" r="r" b="b"/>
              <a:pathLst>
                <a:path w="2489" h="2134" extrusionOk="0">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4" name="Google Shape;9604;p65"/>
            <p:cNvSpPr/>
            <p:nvPr/>
          </p:nvSpPr>
          <p:spPr>
            <a:xfrm>
              <a:off x="3742300" y="2942425"/>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5" name="Google Shape;9605;p65"/>
            <p:cNvSpPr/>
            <p:nvPr/>
          </p:nvSpPr>
          <p:spPr>
            <a:xfrm>
              <a:off x="3742300" y="3018650"/>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6" name="Google Shape;9606;p65"/>
            <p:cNvSpPr/>
            <p:nvPr/>
          </p:nvSpPr>
          <p:spPr>
            <a:xfrm>
              <a:off x="3742300" y="309485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7" name="Google Shape;9607;p65"/>
            <p:cNvSpPr/>
            <p:nvPr/>
          </p:nvSpPr>
          <p:spPr>
            <a:xfrm>
              <a:off x="3742300" y="3171075"/>
              <a:ext cx="62225" cy="53300"/>
            </a:xfrm>
            <a:custGeom>
              <a:avLst/>
              <a:gdLst/>
              <a:ahLst/>
              <a:cxnLst/>
              <a:rect l="l" t="t" r="r" b="b"/>
              <a:pathLst>
                <a:path w="2489" h="2132" extrusionOk="0">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8" name="Google Shape;9608;p65"/>
            <p:cNvSpPr/>
            <p:nvPr/>
          </p:nvSpPr>
          <p:spPr>
            <a:xfrm>
              <a:off x="3742300" y="3247075"/>
              <a:ext cx="62225" cy="53450"/>
            </a:xfrm>
            <a:custGeom>
              <a:avLst/>
              <a:gdLst/>
              <a:ahLst/>
              <a:cxnLst/>
              <a:rect l="l" t="t" r="r" b="b"/>
              <a:pathLst>
                <a:path w="2489" h="2138" extrusionOk="0">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09" name="Google Shape;9609;p65"/>
            <p:cNvSpPr/>
            <p:nvPr/>
          </p:nvSpPr>
          <p:spPr>
            <a:xfrm>
              <a:off x="381852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0" name="Google Shape;9610;p65"/>
            <p:cNvSpPr/>
            <p:nvPr/>
          </p:nvSpPr>
          <p:spPr>
            <a:xfrm>
              <a:off x="3818525" y="27902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1" name="Google Shape;9611;p65"/>
            <p:cNvSpPr/>
            <p:nvPr/>
          </p:nvSpPr>
          <p:spPr>
            <a:xfrm>
              <a:off x="3818525" y="29424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2" name="Google Shape;9612;p65"/>
            <p:cNvSpPr/>
            <p:nvPr/>
          </p:nvSpPr>
          <p:spPr>
            <a:xfrm>
              <a:off x="3818525" y="301865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3" name="Google Shape;9613;p65"/>
            <p:cNvSpPr/>
            <p:nvPr/>
          </p:nvSpPr>
          <p:spPr>
            <a:xfrm>
              <a:off x="3818525" y="309485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4" name="Google Shape;9614;p65"/>
            <p:cNvSpPr/>
            <p:nvPr/>
          </p:nvSpPr>
          <p:spPr>
            <a:xfrm>
              <a:off x="3818525"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5" name="Google Shape;9615;p65"/>
            <p:cNvSpPr/>
            <p:nvPr/>
          </p:nvSpPr>
          <p:spPr>
            <a:xfrm>
              <a:off x="381852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6" name="Google Shape;9616;p65"/>
            <p:cNvSpPr/>
            <p:nvPr/>
          </p:nvSpPr>
          <p:spPr>
            <a:xfrm>
              <a:off x="381852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7" name="Google Shape;9617;p65"/>
            <p:cNvSpPr/>
            <p:nvPr/>
          </p:nvSpPr>
          <p:spPr>
            <a:xfrm>
              <a:off x="381852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8" name="Google Shape;9618;p65"/>
            <p:cNvSpPr/>
            <p:nvPr/>
          </p:nvSpPr>
          <p:spPr>
            <a:xfrm>
              <a:off x="3818525" y="3780375"/>
              <a:ext cx="62425" cy="53425"/>
            </a:xfrm>
            <a:custGeom>
              <a:avLst/>
              <a:gdLst/>
              <a:ahLst/>
              <a:cxnLst/>
              <a:rect l="l" t="t" r="r" b="b"/>
              <a:pathLst>
                <a:path w="2497" h="2137" extrusionOk="0">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19" name="Google Shape;9619;p65"/>
            <p:cNvSpPr/>
            <p:nvPr/>
          </p:nvSpPr>
          <p:spPr>
            <a:xfrm>
              <a:off x="3894725" y="27902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0" name="Google Shape;9620;p65"/>
            <p:cNvSpPr/>
            <p:nvPr/>
          </p:nvSpPr>
          <p:spPr>
            <a:xfrm>
              <a:off x="3894725" y="393280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1" name="Google Shape;9621;p65"/>
            <p:cNvSpPr/>
            <p:nvPr/>
          </p:nvSpPr>
          <p:spPr>
            <a:xfrm>
              <a:off x="3894725" y="385677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2" name="Google Shape;9622;p65"/>
            <p:cNvSpPr/>
            <p:nvPr/>
          </p:nvSpPr>
          <p:spPr>
            <a:xfrm>
              <a:off x="3894725" y="3780375"/>
              <a:ext cx="62425" cy="53425"/>
            </a:xfrm>
            <a:custGeom>
              <a:avLst/>
              <a:gdLst/>
              <a:ahLst/>
              <a:cxnLst/>
              <a:rect l="l" t="t" r="r" b="b"/>
              <a:pathLst>
                <a:path w="2497" h="2137" extrusionOk="0">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3" name="Google Shape;9623;p65"/>
            <p:cNvSpPr/>
            <p:nvPr/>
          </p:nvSpPr>
          <p:spPr>
            <a:xfrm>
              <a:off x="3894725" y="3704150"/>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4" name="Google Shape;9624;p65"/>
            <p:cNvSpPr/>
            <p:nvPr/>
          </p:nvSpPr>
          <p:spPr>
            <a:xfrm>
              <a:off x="3894725"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5" name="Google Shape;9625;p65"/>
            <p:cNvSpPr/>
            <p:nvPr/>
          </p:nvSpPr>
          <p:spPr>
            <a:xfrm>
              <a:off x="3894725" y="3551925"/>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6" name="Google Shape;9626;p65"/>
            <p:cNvSpPr/>
            <p:nvPr/>
          </p:nvSpPr>
          <p:spPr>
            <a:xfrm>
              <a:off x="3894725"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7" name="Google Shape;9627;p65"/>
            <p:cNvSpPr/>
            <p:nvPr/>
          </p:nvSpPr>
          <p:spPr>
            <a:xfrm>
              <a:off x="3894725"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8" name="Google Shape;9628;p65"/>
            <p:cNvSpPr/>
            <p:nvPr/>
          </p:nvSpPr>
          <p:spPr>
            <a:xfrm>
              <a:off x="3894600" y="3323300"/>
              <a:ext cx="62350" cy="53425"/>
            </a:xfrm>
            <a:custGeom>
              <a:avLst/>
              <a:gdLst/>
              <a:ahLst/>
              <a:cxnLst/>
              <a:rect l="l" t="t" r="r" b="b"/>
              <a:pathLst>
                <a:path w="2494" h="2137" extrusionOk="0">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29" name="Google Shape;9629;p65"/>
            <p:cNvSpPr/>
            <p:nvPr/>
          </p:nvSpPr>
          <p:spPr>
            <a:xfrm>
              <a:off x="3894725" y="32470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0" name="Google Shape;9630;p65"/>
            <p:cNvSpPr/>
            <p:nvPr/>
          </p:nvSpPr>
          <p:spPr>
            <a:xfrm>
              <a:off x="3894725"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1" name="Google Shape;9631;p65"/>
            <p:cNvSpPr/>
            <p:nvPr/>
          </p:nvSpPr>
          <p:spPr>
            <a:xfrm>
              <a:off x="3894725" y="309485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2" name="Google Shape;9632;p65"/>
            <p:cNvSpPr/>
            <p:nvPr/>
          </p:nvSpPr>
          <p:spPr>
            <a:xfrm>
              <a:off x="3894725" y="3018650"/>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3" name="Google Shape;9633;p65"/>
            <p:cNvSpPr/>
            <p:nvPr/>
          </p:nvSpPr>
          <p:spPr>
            <a:xfrm>
              <a:off x="3894725"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4" name="Google Shape;9634;p65"/>
            <p:cNvSpPr/>
            <p:nvPr/>
          </p:nvSpPr>
          <p:spPr>
            <a:xfrm>
              <a:off x="3894725"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5" name="Google Shape;9635;p65"/>
            <p:cNvSpPr/>
            <p:nvPr/>
          </p:nvSpPr>
          <p:spPr>
            <a:xfrm>
              <a:off x="3818525"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6" name="Google Shape;9636;p65"/>
            <p:cNvSpPr/>
            <p:nvPr/>
          </p:nvSpPr>
          <p:spPr>
            <a:xfrm>
              <a:off x="3742300" y="2866425"/>
              <a:ext cx="62225" cy="53225"/>
            </a:xfrm>
            <a:custGeom>
              <a:avLst/>
              <a:gdLst/>
              <a:ahLst/>
              <a:cxnLst/>
              <a:rect l="l" t="t" r="r" b="b"/>
              <a:pathLst>
                <a:path w="2489" h="2129" extrusionOk="0">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7" name="Google Shape;9637;p65"/>
            <p:cNvSpPr/>
            <p:nvPr/>
          </p:nvSpPr>
          <p:spPr>
            <a:xfrm>
              <a:off x="366610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8" name="Google Shape;9638;p65"/>
            <p:cNvSpPr/>
            <p:nvPr/>
          </p:nvSpPr>
          <p:spPr>
            <a:xfrm>
              <a:off x="450405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39" name="Google Shape;9639;p65"/>
            <p:cNvSpPr/>
            <p:nvPr/>
          </p:nvSpPr>
          <p:spPr>
            <a:xfrm>
              <a:off x="4504050" y="3171075"/>
              <a:ext cx="62200" cy="53350"/>
            </a:xfrm>
            <a:custGeom>
              <a:avLst/>
              <a:gdLst/>
              <a:ahLst/>
              <a:cxnLst/>
              <a:rect l="l" t="t" r="r" b="b"/>
              <a:pathLst>
                <a:path w="2488" h="2134" extrusionOk="0">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0" name="Google Shape;9640;p65"/>
            <p:cNvSpPr/>
            <p:nvPr/>
          </p:nvSpPr>
          <p:spPr>
            <a:xfrm>
              <a:off x="4504050" y="309485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1" name="Google Shape;9641;p65"/>
            <p:cNvSpPr/>
            <p:nvPr/>
          </p:nvSpPr>
          <p:spPr>
            <a:xfrm>
              <a:off x="4427825" y="3323300"/>
              <a:ext cx="62425" cy="53425"/>
            </a:xfrm>
            <a:custGeom>
              <a:avLst/>
              <a:gdLst/>
              <a:ahLst/>
              <a:cxnLst/>
              <a:rect l="l" t="t" r="r" b="b"/>
              <a:pathLst>
                <a:path w="2497" h="2137" extrusionOk="0">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2" name="Google Shape;9642;p65"/>
            <p:cNvSpPr/>
            <p:nvPr/>
          </p:nvSpPr>
          <p:spPr>
            <a:xfrm>
              <a:off x="4427825" y="32470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3" name="Google Shape;9643;p65"/>
            <p:cNvSpPr/>
            <p:nvPr/>
          </p:nvSpPr>
          <p:spPr>
            <a:xfrm>
              <a:off x="4427825" y="3171075"/>
              <a:ext cx="62425" cy="53275"/>
            </a:xfrm>
            <a:custGeom>
              <a:avLst/>
              <a:gdLst/>
              <a:ahLst/>
              <a:cxnLst/>
              <a:rect l="l" t="t" r="r" b="b"/>
              <a:pathLst>
                <a:path w="2497" h="2131" extrusionOk="0">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4" name="Google Shape;9644;p65"/>
            <p:cNvSpPr/>
            <p:nvPr/>
          </p:nvSpPr>
          <p:spPr>
            <a:xfrm>
              <a:off x="4427825" y="3094850"/>
              <a:ext cx="62425" cy="53350"/>
            </a:xfrm>
            <a:custGeom>
              <a:avLst/>
              <a:gdLst/>
              <a:ahLst/>
              <a:cxnLst/>
              <a:rect l="l" t="t" r="r" b="b"/>
              <a:pathLst>
                <a:path w="2497" h="2134" extrusionOk="0">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5" name="Google Shape;9645;p65"/>
            <p:cNvSpPr/>
            <p:nvPr/>
          </p:nvSpPr>
          <p:spPr>
            <a:xfrm>
              <a:off x="4427825" y="3018650"/>
              <a:ext cx="62425" cy="53425"/>
            </a:xfrm>
            <a:custGeom>
              <a:avLst/>
              <a:gdLst/>
              <a:ahLst/>
              <a:cxnLst/>
              <a:rect l="l" t="t" r="r" b="b"/>
              <a:pathLst>
                <a:path w="2497" h="2137" extrusionOk="0">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6" name="Google Shape;9646;p65"/>
            <p:cNvSpPr/>
            <p:nvPr/>
          </p:nvSpPr>
          <p:spPr>
            <a:xfrm>
              <a:off x="4351600" y="33995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7" name="Google Shape;9647;p65"/>
            <p:cNvSpPr/>
            <p:nvPr/>
          </p:nvSpPr>
          <p:spPr>
            <a:xfrm>
              <a:off x="4351600" y="332330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8" name="Google Shape;9648;p65"/>
            <p:cNvSpPr/>
            <p:nvPr/>
          </p:nvSpPr>
          <p:spPr>
            <a:xfrm>
              <a:off x="4351600" y="309485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49" name="Google Shape;9649;p65"/>
            <p:cNvSpPr/>
            <p:nvPr/>
          </p:nvSpPr>
          <p:spPr>
            <a:xfrm>
              <a:off x="4351600" y="3018650"/>
              <a:ext cx="62425" cy="53425"/>
            </a:xfrm>
            <a:custGeom>
              <a:avLst/>
              <a:gdLst/>
              <a:ahLst/>
              <a:cxnLst/>
              <a:rect l="l" t="t" r="r" b="b"/>
              <a:pathLst>
                <a:path w="2497" h="2137" extrusionOk="0">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0" name="Google Shape;9650;p65"/>
            <p:cNvSpPr/>
            <p:nvPr/>
          </p:nvSpPr>
          <p:spPr>
            <a:xfrm>
              <a:off x="4351600" y="29424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1" name="Google Shape;9651;p65"/>
            <p:cNvSpPr/>
            <p:nvPr/>
          </p:nvSpPr>
          <p:spPr>
            <a:xfrm>
              <a:off x="4275600" y="3780375"/>
              <a:ext cx="62425" cy="53425"/>
            </a:xfrm>
            <a:custGeom>
              <a:avLst/>
              <a:gdLst/>
              <a:ahLst/>
              <a:cxnLst/>
              <a:rect l="l" t="t" r="r" b="b"/>
              <a:pathLst>
                <a:path w="2497" h="2137" extrusionOk="0">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2" name="Google Shape;9652;p65"/>
            <p:cNvSpPr/>
            <p:nvPr/>
          </p:nvSpPr>
          <p:spPr>
            <a:xfrm>
              <a:off x="4275600"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3" name="Google Shape;9653;p65"/>
            <p:cNvSpPr/>
            <p:nvPr/>
          </p:nvSpPr>
          <p:spPr>
            <a:xfrm>
              <a:off x="4275600"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4" name="Google Shape;9654;p65"/>
            <p:cNvSpPr/>
            <p:nvPr/>
          </p:nvSpPr>
          <p:spPr>
            <a:xfrm>
              <a:off x="4275600"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5" name="Google Shape;9655;p65"/>
            <p:cNvSpPr/>
            <p:nvPr/>
          </p:nvSpPr>
          <p:spPr>
            <a:xfrm>
              <a:off x="42756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6" name="Google Shape;9656;p65"/>
            <p:cNvSpPr/>
            <p:nvPr/>
          </p:nvSpPr>
          <p:spPr>
            <a:xfrm>
              <a:off x="4275600" y="3399500"/>
              <a:ext cx="62225" cy="53350"/>
            </a:xfrm>
            <a:custGeom>
              <a:avLst/>
              <a:gdLst/>
              <a:ahLst/>
              <a:cxnLst/>
              <a:rect l="l" t="t" r="r" b="b"/>
              <a:pathLst>
                <a:path w="2489" h="2134" extrusionOk="0">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7" name="Google Shape;9657;p65"/>
            <p:cNvSpPr/>
            <p:nvPr/>
          </p:nvSpPr>
          <p:spPr>
            <a:xfrm>
              <a:off x="427560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8" name="Google Shape;9658;p65"/>
            <p:cNvSpPr/>
            <p:nvPr/>
          </p:nvSpPr>
          <p:spPr>
            <a:xfrm>
              <a:off x="427560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59" name="Google Shape;9659;p65"/>
            <p:cNvSpPr/>
            <p:nvPr/>
          </p:nvSpPr>
          <p:spPr>
            <a:xfrm>
              <a:off x="4199400" y="3856775"/>
              <a:ext cx="62200" cy="53250"/>
            </a:xfrm>
            <a:custGeom>
              <a:avLst/>
              <a:gdLst/>
              <a:ahLst/>
              <a:cxnLst/>
              <a:rect l="l" t="t" r="r" b="b"/>
              <a:pathLst>
                <a:path w="2488" h="2130" extrusionOk="0">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0" name="Google Shape;9660;p65"/>
            <p:cNvSpPr/>
            <p:nvPr/>
          </p:nvSpPr>
          <p:spPr>
            <a:xfrm>
              <a:off x="4199400" y="3780375"/>
              <a:ext cx="62400" cy="53425"/>
            </a:xfrm>
            <a:custGeom>
              <a:avLst/>
              <a:gdLst/>
              <a:ahLst/>
              <a:cxnLst/>
              <a:rect l="l" t="t" r="r" b="b"/>
              <a:pathLst>
                <a:path w="2496" h="2137" extrusionOk="0">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1" name="Google Shape;9661;p65"/>
            <p:cNvSpPr/>
            <p:nvPr/>
          </p:nvSpPr>
          <p:spPr>
            <a:xfrm>
              <a:off x="419940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2" name="Google Shape;9662;p65"/>
            <p:cNvSpPr/>
            <p:nvPr/>
          </p:nvSpPr>
          <p:spPr>
            <a:xfrm>
              <a:off x="419940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3" name="Google Shape;9663;p65"/>
            <p:cNvSpPr/>
            <p:nvPr/>
          </p:nvSpPr>
          <p:spPr>
            <a:xfrm>
              <a:off x="4123175" y="4085225"/>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4" name="Google Shape;9664;p65"/>
            <p:cNvSpPr/>
            <p:nvPr/>
          </p:nvSpPr>
          <p:spPr>
            <a:xfrm>
              <a:off x="4123175" y="4009000"/>
              <a:ext cx="62425" cy="53350"/>
            </a:xfrm>
            <a:custGeom>
              <a:avLst/>
              <a:gdLst/>
              <a:ahLst/>
              <a:cxnLst/>
              <a:rect l="l" t="t" r="r" b="b"/>
              <a:pathLst>
                <a:path w="2497" h="2134" extrusionOk="0">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5" name="Google Shape;9665;p65"/>
            <p:cNvSpPr/>
            <p:nvPr/>
          </p:nvSpPr>
          <p:spPr>
            <a:xfrm>
              <a:off x="4123175" y="3932800"/>
              <a:ext cx="62425" cy="53425"/>
            </a:xfrm>
            <a:custGeom>
              <a:avLst/>
              <a:gdLst/>
              <a:ahLst/>
              <a:cxnLst/>
              <a:rect l="l" t="t" r="r" b="b"/>
              <a:pathLst>
                <a:path w="2497" h="2137" extrusionOk="0">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6" name="Google Shape;9666;p65"/>
            <p:cNvSpPr/>
            <p:nvPr/>
          </p:nvSpPr>
          <p:spPr>
            <a:xfrm>
              <a:off x="4123175" y="3856775"/>
              <a:ext cx="62425" cy="53250"/>
            </a:xfrm>
            <a:custGeom>
              <a:avLst/>
              <a:gdLst/>
              <a:ahLst/>
              <a:cxnLst/>
              <a:rect l="l" t="t" r="r" b="b"/>
              <a:pathLst>
                <a:path w="2497" h="2130" extrusionOk="0">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7" name="Google Shape;9667;p65"/>
            <p:cNvSpPr/>
            <p:nvPr/>
          </p:nvSpPr>
          <p:spPr>
            <a:xfrm>
              <a:off x="412317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8" name="Google Shape;9668;p65"/>
            <p:cNvSpPr/>
            <p:nvPr/>
          </p:nvSpPr>
          <p:spPr>
            <a:xfrm>
              <a:off x="4046950"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69" name="Google Shape;9669;p65"/>
            <p:cNvSpPr/>
            <p:nvPr/>
          </p:nvSpPr>
          <p:spPr>
            <a:xfrm>
              <a:off x="404695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0" name="Google Shape;9670;p65"/>
            <p:cNvSpPr/>
            <p:nvPr/>
          </p:nvSpPr>
          <p:spPr>
            <a:xfrm>
              <a:off x="4046950" y="2637775"/>
              <a:ext cx="62425" cy="53450"/>
            </a:xfrm>
            <a:custGeom>
              <a:avLst/>
              <a:gdLst/>
              <a:ahLst/>
              <a:cxnLst/>
              <a:rect l="l" t="t" r="r" b="b"/>
              <a:pathLst>
                <a:path w="2497" h="2138" extrusionOk="0">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1" name="Google Shape;9671;p65"/>
            <p:cNvSpPr/>
            <p:nvPr/>
          </p:nvSpPr>
          <p:spPr>
            <a:xfrm>
              <a:off x="3970950" y="4085225"/>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2" name="Google Shape;9672;p65"/>
            <p:cNvSpPr/>
            <p:nvPr/>
          </p:nvSpPr>
          <p:spPr>
            <a:xfrm>
              <a:off x="3970950" y="2714000"/>
              <a:ext cx="62225" cy="53350"/>
            </a:xfrm>
            <a:custGeom>
              <a:avLst/>
              <a:gdLst/>
              <a:ahLst/>
              <a:cxnLst/>
              <a:rect l="l" t="t" r="r" b="b"/>
              <a:pathLst>
                <a:path w="2489" h="2134"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3" name="Google Shape;9673;p65"/>
            <p:cNvSpPr/>
            <p:nvPr/>
          </p:nvSpPr>
          <p:spPr>
            <a:xfrm>
              <a:off x="3970950" y="2637775"/>
              <a:ext cx="62225" cy="53450"/>
            </a:xfrm>
            <a:custGeom>
              <a:avLst/>
              <a:gdLst/>
              <a:ahLst/>
              <a:cxnLst/>
              <a:rect l="l" t="t" r="r" b="b"/>
              <a:pathLst>
                <a:path w="2489" h="2138" extrusionOk="0">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4" name="Google Shape;9674;p65"/>
            <p:cNvSpPr/>
            <p:nvPr/>
          </p:nvSpPr>
          <p:spPr>
            <a:xfrm>
              <a:off x="3894725" y="408522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5" name="Google Shape;9675;p65"/>
            <p:cNvSpPr/>
            <p:nvPr/>
          </p:nvSpPr>
          <p:spPr>
            <a:xfrm>
              <a:off x="3894725" y="4009000"/>
              <a:ext cx="62225" cy="53350"/>
            </a:xfrm>
            <a:custGeom>
              <a:avLst/>
              <a:gdLst/>
              <a:ahLst/>
              <a:cxnLst/>
              <a:rect l="l" t="t" r="r" b="b"/>
              <a:pathLst>
                <a:path w="2489" h="2134" extrusionOk="0">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6" name="Google Shape;9676;p65"/>
            <p:cNvSpPr/>
            <p:nvPr/>
          </p:nvSpPr>
          <p:spPr>
            <a:xfrm>
              <a:off x="3894725" y="2714000"/>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7" name="Google Shape;9677;p65"/>
            <p:cNvSpPr/>
            <p:nvPr/>
          </p:nvSpPr>
          <p:spPr>
            <a:xfrm>
              <a:off x="3894725" y="2637775"/>
              <a:ext cx="62225" cy="53450"/>
            </a:xfrm>
            <a:custGeom>
              <a:avLst/>
              <a:gdLst/>
              <a:ahLst/>
              <a:cxnLst/>
              <a:rect l="l" t="t" r="r" b="b"/>
              <a:pathLst>
                <a:path w="2489" h="2138" extrusionOk="0">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8" name="Google Shape;9678;p65"/>
            <p:cNvSpPr/>
            <p:nvPr/>
          </p:nvSpPr>
          <p:spPr>
            <a:xfrm>
              <a:off x="3818525" y="4009000"/>
              <a:ext cx="62225" cy="53350"/>
            </a:xfrm>
            <a:custGeom>
              <a:avLst/>
              <a:gdLst/>
              <a:ahLst/>
              <a:cxnLst/>
              <a:rect l="l" t="t" r="r" b="b"/>
              <a:pathLst>
                <a:path w="2489" h="2134" extrusionOk="0">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79" name="Google Shape;9679;p65"/>
            <p:cNvSpPr/>
            <p:nvPr/>
          </p:nvSpPr>
          <p:spPr>
            <a:xfrm>
              <a:off x="3818525" y="39328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0" name="Google Shape;9680;p65"/>
            <p:cNvSpPr/>
            <p:nvPr/>
          </p:nvSpPr>
          <p:spPr>
            <a:xfrm>
              <a:off x="3818525" y="385677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1" name="Google Shape;9681;p65"/>
            <p:cNvSpPr/>
            <p:nvPr/>
          </p:nvSpPr>
          <p:spPr>
            <a:xfrm>
              <a:off x="3818525" y="3704150"/>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2" name="Google Shape;9682;p65"/>
            <p:cNvSpPr/>
            <p:nvPr/>
          </p:nvSpPr>
          <p:spPr>
            <a:xfrm>
              <a:off x="3818525" y="3627950"/>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3" name="Google Shape;9683;p65"/>
            <p:cNvSpPr/>
            <p:nvPr/>
          </p:nvSpPr>
          <p:spPr>
            <a:xfrm>
              <a:off x="381852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4" name="Google Shape;9684;p65"/>
            <p:cNvSpPr/>
            <p:nvPr/>
          </p:nvSpPr>
          <p:spPr>
            <a:xfrm>
              <a:off x="3818525"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5" name="Google Shape;9685;p65"/>
            <p:cNvSpPr/>
            <p:nvPr/>
          </p:nvSpPr>
          <p:spPr>
            <a:xfrm>
              <a:off x="3818525" y="26377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6" name="Google Shape;9686;p65"/>
            <p:cNvSpPr/>
            <p:nvPr/>
          </p:nvSpPr>
          <p:spPr>
            <a:xfrm>
              <a:off x="3742300" y="3780375"/>
              <a:ext cx="62225" cy="53425"/>
            </a:xfrm>
            <a:custGeom>
              <a:avLst/>
              <a:gdLst/>
              <a:ahLst/>
              <a:cxnLst/>
              <a:rect l="l" t="t" r="r" b="b"/>
              <a:pathLst>
                <a:path w="2489" h="2137" extrusionOk="0">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7" name="Google Shape;9687;p65"/>
            <p:cNvSpPr/>
            <p:nvPr/>
          </p:nvSpPr>
          <p:spPr>
            <a:xfrm>
              <a:off x="3742300" y="3704150"/>
              <a:ext cx="62225" cy="53450"/>
            </a:xfrm>
            <a:custGeom>
              <a:avLst/>
              <a:gdLst/>
              <a:ahLst/>
              <a:cxnLst/>
              <a:rect l="l" t="t" r="r" b="b"/>
              <a:pathLst>
                <a:path w="2489" h="2138" extrusionOk="0">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8" name="Google Shape;9688;p65"/>
            <p:cNvSpPr/>
            <p:nvPr/>
          </p:nvSpPr>
          <p:spPr>
            <a:xfrm>
              <a:off x="3742300" y="3475725"/>
              <a:ext cx="62225" cy="53350"/>
            </a:xfrm>
            <a:custGeom>
              <a:avLst/>
              <a:gdLst/>
              <a:ahLst/>
              <a:cxnLst/>
              <a:rect l="l" t="t" r="r" b="b"/>
              <a:pathLst>
                <a:path w="2489" h="2134" extrusionOk="0">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89" name="Google Shape;9689;p65"/>
            <p:cNvSpPr/>
            <p:nvPr/>
          </p:nvSpPr>
          <p:spPr>
            <a:xfrm>
              <a:off x="3742300" y="3399500"/>
              <a:ext cx="62225" cy="53350"/>
            </a:xfrm>
            <a:custGeom>
              <a:avLst/>
              <a:gdLst/>
              <a:ahLst/>
              <a:cxnLst/>
              <a:rect l="l" t="t" r="r" b="b"/>
              <a:pathLst>
                <a:path w="2489" h="2134" extrusionOk="0">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0" name="Google Shape;9690;p65"/>
            <p:cNvSpPr/>
            <p:nvPr/>
          </p:nvSpPr>
          <p:spPr>
            <a:xfrm>
              <a:off x="3742175" y="332330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1" name="Google Shape;9691;p65"/>
            <p:cNvSpPr/>
            <p:nvPr/>
          </p:nvSpPr>
          <p:spPr>
            <a:xfrm>
              <a:off x="3742300" y="2561575"/>
              <a:ext cx="62225" cy="53425"/>
            </a:xfrm>
            <a:custGeom>
              <a:avLst/>
              <a:gdLst/>
              <a:ahLst/>
              <a:cxnLst/>
              <a:rect l="l" t="t" r="r" b="b"/>
              <a:pathLst>
                <a:path w="2489" h="2137" extrusionOk="0">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2" name="Google Shape;9692;p65"/>
            <p:cNvSpPr/>
            <p:nvPr/>
          </p:nvSpPr>
          <p:spPr>
            <a:xfrm>
              <a:off x="3665950"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3" name="Google Shape;9693;p65"/>
            <p:cNvSpPr/>
            <p:nvPr/>
          </p:nvSpPr>
          <p:spPr>
            <a:xfrm>
              <a:off x="3666100" y="32470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4" name="Google Shape;9694;p65"/>
            <p:cNvSpPr/>
            <p:nvPr/>
          </p:nvSpPr>
          <p:spPr>
            <a:xfrm>
              <a:off x="36661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5" name="Google Shape;9695;p65"/>
            <p:cNvSpPr/>
            <p:nvPr/>
          </p:nvSpPr>
          <p:spPr>
            <a:xfrm>
              <a:off x="3589875" y="32470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6" name="Google Shape;9696;p65"/>
            <p:cNvSpPr/>
            <p:nvPr/>
          </p:nvSpPr>
          <p:spPr>
            <a:xfrm>
              <a:off x="35898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7" name="Google Shape;9697;p65"/>
            <p:cNvSpPr/>
            <p:nvPr/>
          </p:nvSpPr>
          <p:spPr>
            <a:xfrm>
              <a:off x="35898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8" name="Google Shape;9698;p65"/>
            <p:cNvSpPr/>
            <p:nvPr/>
          </p:nvSpPr>
          <p:spPr>
            <a:xfrm>
              <a:off x="3513675" y="3247075"/>
              <a:ext cx="62425" cy="53450"/>
            </a:xfrm>
            <a:custGeom>
              <a:avLst/>
              <a:gdLst/>
              <a:ahLst/>
              <a:cxnLst/>
              <a:rect l="l" t="t" r="r" b="b"/>
              <a:pathLst>
                <a:path w="2497" h="2138" extrusionOk="0">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699" name="Google Shape;9699;p65"/>
            <p:cNvSpPr/>
            <p:nvPr/>
          </p:nvSpPr>
          <p:spPr>
            <a:xfrm>
              <a:off x="3513675"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0" name="Google Shape;9700;p65"/>
            <p:cNvSpPr/>
            <p:nvPr/>
          </p:nvSpPr>
          <p:spPr>
            <a:xfrm>
              <a:off x="3513675" y="2485550"/>
              <a:ext cx="62425" cy="53300"/>
            </a:xfrm>
            <a:custGeom>
              <a:avLst/>
              <a:gdLst/>
              <a:ahLst/>
              <a:cxnLst/>
              <a:rect l="l" t="t" r="r" b="b"/>
              <a:pathLst>
                <a:path w="2497"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1" name="Google Shape;9701;p65"/>
            <p:cNvSpPr/>
            <p:nvPr/>
          </p:nvSpPr>
          <p:spPr>
            <a:xfrm>
              <a:off x="3437450" y="32470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2" name="Google Shape;9702;p65"/>
            <p:cNvSpPr/>
            <p:nvPr/>
          </p:nvSpPr>
          <p:spPr>
            <a:xfrm>
              <a:off x="3437450" y="3171075"/>
              <a:ext cx="62425" cy="53275"/>
            </a:xfrm>
            <a:custGeom>
              <a:avLst/>
              <a:gdLst/>
              <a:ahLst/>
              <a:cxnLst/>
              <a:rect l="l" t="t" r="r" b="b"/>
              <a:pathLst>
                <a:path w="2497" h="2131" extrusionOk="0">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3" name="Google Shape;9703;p65"/>
            <p:cNvSpPr/>
            <p:nvPr/>
          </p:nvSpPr>
          <p:spPr>
            <a:xfrm>
              <a:off x="3437450"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4" name="Google Shape;9704;p65"/>
            <p:cNvSpPr/>
            <p:nvPr/>
          </p:nvSpPr>
          <p:spPr>
            <a:xfrm>
              <a:off x="3437450" y="2485550"/>
              <a:ext cx="62425" cy="53300"/>
            </a:xfrm>
            <a:custGeom>
              <a:avLst/>
              <a:gdLst/>
              <a:ahLst/>
              <a:cxnLst/>
              <a:rect l="l" t="t" r="r" b="b"/>
              <a:pathLst>
                <a:path w="2497" h="2132" extrusionOk="0">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5" name="Google Shape;9705;p65"/>
            <p:cNvSpPr/>
            <p:nvPr/>
          </p:nvSpPr>
          <p:spPr>
            <a:xfrm>
              <a:off x="3361450" y="3171075"/>
              <a:ext cx="62200" cy="53275"/>
            </a:xfrm>
            <a:custGeom>
              <a:avLst/>
              <a:gdLst/>
              <a:ahLst/>
              <a:cxnLst/>
              <a:rect l="l" t="t" r="r" b="b"/>
              <a:pathLst>
                <a:path w="2488"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6" name="Google Shape;9706;p65"/>
            <p:cNvSpPr/>
            <p:nvPr/>
          </p:nvSpPr>
          <p:spPr>
            <a:xfrm>
              <a:off x="3361450"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7" name="Google Shape;9707;p65"/>
            <p:cNvSpPr/>
            <p:nvPr/>
          </p:nvSpPr>
          <p:spPr>
            <a:xfrm>
              <a:off x="3361450" y="2637775"/>
              <a:ext cx="62200" cy="53450"/>
            </a:xfrm>
            <a:custGeom>
              <a:avLst/>
              <a:gdLst/>
              <a:ahLst/>
              <a:cxnLst/>
              <a:rect l="l" t="t" r="r" b="b"/>
              <a:pathLst>
                <a:path w="2488" h="2138" extrusionOk="0">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8" name="Google Shape;9708;p65"/>
            <p:cNvSpPr/>
            <p:nvPr/>
          </p:nvSpPr>
          <p:spPr>
            <a:xfrm>
              <a:off x="3361450" y="2561575"/>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09" name="Google Shape;9709;p65"/>
            <p:cNvSpPr/>
            <p:nvPr/>
          </p:nvSpPr>
          <p:spPr>
            <a:xfrm>
              <a:off x="3285225" y="317107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0" name="Google Shape;9710;p65"/>
            <p:cNvSpPr/>
            <p:nvPr/>
          </p:nvSpPr>
          <p:spPr>
            <a:xfrm>
              <a:off x="3285225"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1" name="Google Shape;9711;p65"/>
            <p:cNvSpPr/>
            <p:nvPr/>
          </p:nvSpPr>
          <p:spPr>
            <a:xfrm>
              <a:off x="3285225"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2" name="Google Shape;9712;p65"/>
            <p:cNvSpPr/>
            <p:nvPr/>
          </p:nvSpPr>
          <p:spPr>
            <a:xfrm>
              <a:off x="328522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3" name="Google Shape;9713;p65"/>
            <p:cNvSpPr/>
            <p:nvPr/>
          </p:nvSpPr>
          <p:spPr>
            <a:xfrm>
              <a:off x="3209025" y="309485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4" name="Google Shape;9714;p65"/>
            <p:cNvSpPr/>
            <p:nvPr/>
          </p:nvSpPr>
          <p:spPr>
            <a:xfrm>
              <a:off x="3209025" y="3018650"/>
              <a:ext cx="62200" cy="53425"/>
            </a:xfrm>
            <a:custGeom>
              <a:avLst/>
              <a:gdLst/>
              <a:ahLst/>
              <a:cxnLst/>
              <a:rect l="l" t="t" r="r" b="b"/>
              <a:pathLst>
                <a:path w="2488" h="2137" extrusionOk="0">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5" name="Google Shape;9715;p65"/>
            <p:cNvSpPr/>
            <p:nvPr/>
          </p:nvSpPr>
          <p:spPr>
            <a:xfrm>
              <a:off x="3209025" y="2942425"/>
              <a:ext cx="62200" cy="53450"/>
            </a:xfrm>
            <a:custGeom>
              <a:avLst/>
              <a:gdLst/>
              <a:ahLst/>
              <a:cxnLst/>
              <a:rect l="l" t="t" r="r" b="b"/>
              <a:pathLst>
                <a:path w="2488" h="2138" extrusionOk="0">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6" name="Google Shape;9716;p65"/>
            <p:cNvSpPr/>
            <p:nvPr/>
          </p:nvSpPr>
          <p:spPr>
            <a:xfrm>
              <a:off x="3209025"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7" name="Google Shape;9717;p65"/>
            <p:cNvSpPr/>
            <p:nvPr/>
          </p:nvSpPr>
          <p:spPr>
            <a:xfrm>
              <a:off x="3209025" y="2790200"/>
              <a:ext cx="62200" cy="53350"/>
            </a:xfrm>
            <a:custGeom>
              <a:avLst/>
              <a:gdLst/>
              <a:ahLst/>
              <a:cxnLst/>
              <a:rect l="l" t="t" r="r" b="b"/>
              <a:pathLst>
                <a:path w="2488"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8" name="Google Shape;9718;p65"/>
            <p:cNvSpPr/>
            <p:nvPr/>
          </p:nvSpPr>
          <p:spPr>
            <a:xfrm>
              <a:off x="419940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19" name="Google Shape;9719;p65"/>
            <p:cNvSpPr/>
            <p:nvPr/>
          </p:nvSpPr>
          <p:spPr>
            <a:xfrm>
              <a:off x="3132800" y="11143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0" name="Google Shape;9720;p65"/>
            <p:cNvSpPr/>
            <p:nvPr/>
          </p:nvSpPr>
          <p:spPr>
            <a:xfrm>
              <a:off x="305680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1" name="Google Shape;9721;p65"/>
            <p:cNvSpPr/>
            <p:nvPr/>
          </p:nvSpPr>
          <p:spPr>
            <a:xfrm>
              <a:off x="4351600" y="164740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2" name="Google Shape;9722;p65"/>
            <p:cNvSpPr/>
            <p:nvPr/>
          </p:nvSpPr>
          <p:spPr>
            <a:xfrm>
              <a:off x="435160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3" name="Google Shape;9723;p65"/>
            <p:cNvSpPr/>
            <p:nvPr/>
          </p:nvSpPr>
          <p:spPr>
            <a:xfrm>
              <a:off x="435160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4" name="Google Shape;9724;p65"/>
            <p:cNvSpPr/>
            <p:nvPr/>
          </p:nvSpPr>
          <p:spPr>
            <a:xfrm>
              <a:off x="4351600" y="1876050"/>
              <a:ext cx="62425" cy="53350"/>
            </a:xfrm>
            <a:custGeom>
              <a:avLst/>
              <a:gdLst/>
              <a:ahLst/>
              <a:cxnLst/>
              <a:rect l="l" t="t" r="r" b="b"/>
              <a:pathLst>
                <a:path w="2497" h="2134" extrusionOk="0">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5" name="Google Shape;9725;p65"/>
            <p:cNvSpPr/>
            <p:nvPr/>
          </p:nvSpPr>
          <p:spPr>
            <a:xfrm>
              <a:off x="435160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6" name="Google Shape;9726;p65"/>
            <p:cNvSpPr/>
            <p:nvPr/>
          </p:nvSpPr>
          <p:spPr>
            <a:xfrm>
              <a:off x="435160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7" name="Google Shape;9727;p65"/>
            <p:cNvSpPr/>
            <p:nvPr/>
          </p:nvSpPr>
          <p:spPr>
            <a:xfrm>
              <a:off x="435160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8" name="Google Shape;9728;p65"/>
            <p:cNvSpPr/>
            <p:nvPr/>
          </p:nvSpPr>
          <p:spPr>
            <a:xfrm>
              <a:off x="3970950" y="1876050"/>
              <a:ext cx="62225" cy="53350"/>
            </a:xfrm>
            <a:custGeom>
              <a:avLst/>
              <a:gdLst/>
              <a:ahLst/>
              <a:cxnLst/>
              <a:rect l="l" t="t" r="r" b="b"/>
              <a:pathLst>
                <a:path w="2489" h="2134" extrusionOk="0">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29" name="Google Shape;9729;p65"/>
            <p:cNvSpPr/>
            <p:nvPr/>
          </p:nvSpPr>
          <p:spPr>
            <a:xfrm>
              <a:off x="3970950" y="1952050"/>
              <a:ext cx="62225" cy="53450"/>
            </a:xfrm>
            <a:custGeom>
              <a:avLst/>
              <a:gdLst/>
              <a:ahLst/>
              <a:cxnLst/>
              <a:rect l="l" t="t" r="r" b="b"/>
              <a:pathLst>
                <a:path w="2489" h="2138" extrusionOk="0">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0" name="Google Shape;9730;p65"/>
            <p:cNvSpPr/>
            <p:nvPr/>
          </p:nvSpPr>
          <p:spPr>
            <a:xfrm>
              <a:off x="36661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1" name="Google Shape;9731;p65"/>
            <p:cNvSpPr/>
            <p:nvPr/>
          </p:nvSpPr>
          <p:spPr>
            <a:xfrm>
              <a:off x="3742300" y="2028275"/>
              <a:ext cx="62225" cy="53450"/>
            </a:xfrm>
            <a:custGeom>
              <a:avLst/>
              <a:gdLst/>
              <a:ahLst/>
              <a:cxnLst/>
              <a:rect l="l" t="t" r="r" b="b"/>
              <a:pathLst>
                <a:path w="2489" h="2138" extrusionOk="0">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2" name="Google Shape;9732;p65"/>
            <p:cNvSpPr/>
            <p:nvPr/>
          </p:nvSpPr>
          <p:spPr>
            <a:xfrm>
              <a:off x="3742300" y="1952050"/>
              <a:ext cx="62225" cy="53450"/>
            </a:xfrm>
            <a:custGeom>
              <a:avLst/>
              <a:gdLst/>
              <a:ahLst/>
              <a:cxnLst/>
              <a:rect l="l" t="t" r="r" b="b"/>
              <a:pathLst>
                <a:path w="2489" h="2138" extrusionOk="0">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3" name="Google Shape;9733;p65"/>
            <p:cNvSpPr/>
            <p:nvPr/>
          </p:nvSpPr>
          <p:spPr>
            <a:xfrm>
              <a:off x="38185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4" name="Google Shape;9734;p65"/>
            <p:cNvSpPr/>
            <p:nvPr/>
          </p:nvSpPr>
          <p:spPr>
            <a:xfrm>
              <a:off x="3894725"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5" name="Google Shape;9735;p65"/>
            <p:cNvSpPr/>
            <p:nvPr/>
          </p:nvSpPr>
          <p:spPr>
            <a:xfrm>
              <a:off x="3894725"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6" name="Google Shape;9736;p65"/>
            <p:cNvSpPr/>
            <p:nvPr/>
          </p:nvSpPr>
          <p:spPr>
            <a:xfrm>
              <a:off x="3970950" y="2028275"/>
              <a:ext cx="62225" cy="53450"/>
            </a:xfrm>
            <a:custGeom>
              <a:avLst/>
              <a:gdLst/>
              <a:ahLst/>
              <a:cxnLst/>
              <a:rect l="l" t="t" r="r" b="b"/>
              <a:pathLst>
                <a:path w="2489" h="2138" extrusionOk="0">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7" name="Google Shape;9737;p65"/>
            <p:cNvSpPr/>
            <p:nvPr/>
          </p:nvSpPr>
          <p:spPr>
            <a:xfrm>
              <a:off x="3970950" y="21045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8" name="Google Shape;9738;p65"/>
            <p:cNvSpPr/>
            <p:nvPr/>
          </p:nvSpPr>
          <p:spPr>
            <a:xfrm>
              <a:off x="4046950"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39" name="Google Shape;9739;p65"/>
            <p:cNvSpPr/>
            <p:nvPr/>
          </p:nvSpPr>
          <p:spPr>
            <a:xfrm>
              <a:off x="4046950"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0" name="Google Shape;9740;p65"/>
            <p:cNvSpPr/>
            <p:nvPr/>
          </p:nvSpPr>
          <p:spPr>
            <a:xfrm>
              <a:off x="4046950"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1" name="Google Shape;9741;p65"/>
            <p:cNvSpPr/>
            <p:nvPr/>
          </p:nvSpPr>
          <p:spPr>
            <a:xfrm>
              <a:off x="4046950" y="21045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2" name="Google Shape;9742;p65"/>
            <p:cNvSpPr/>
            <p:nvPr/>
          </p:nvSpPr>
          <p:spPr>
            <a:xfrm>
              <a:off x="412317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3" name="Google Shape;9743;p65"/>
            <p:cNvSpPr/>
            <p:nvPr/>
          </p:nvSpPr>
          <p:spPr>
            <a:xfrm>
              <a:off x="41231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4" name="Google Shape;9744;p65"/>
            <p:cNvSpPr/>
            <p:nvPr/>
          </p:nvSpPr>
          <p:spPr>
            <a:xfrm>
              <a:off x="4123175" y="1876050"/>
              <a:ext cx="62425" cy="53350"/>
            </a:xfrm>
            <a:custGeom>
              <a:avLst/>
              <a:gdLst/>
              <a:ahLst/>
              <a:cxnLst/>
              <a:rect l="l" t="t" r="r" b="b"/>
              <a:pathLst>
                <a:path w="2497" h="2134" extrusionOk="0">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5" name="Google Shape;9745;p65"/>
            <p:cNvSpPr/>
            <p:nvPr/>
          </p:nvSpPr>
          <p:spPr>
            <a:xfrm>
              <a:off x="41231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6" name="Google Shape;9746;p65"/>
            <p:cNvSpPr/>
            <p:nvPr/>
          </p:nvSpPr>
          <p:spPr>
            <a:xfrm>
              <a:off x="4123175" y="2028275"/>
              <a:ext cx="62425" cy="53450"/>
            </a:xfrm>
            <a:custGeom>
              <a:avLst/>
              <a:gdLst/>
              <a:ahLst/>
              <a:cxnLst/>
              <a:rect l="l" t="t" r="r" b="b"/>
              <a:pathLst>
                <a:path w="2497" h="2138" extrusionOk="0">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7" name="Google Shape;9747;p65"/>
            <p:cNvSpPr/>
            <p:nvPr/>
          </p:nvSpPr>
          <p:spPr>
            <a:xfrm>
              <a:off x="41231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8" name="Google Shape;9748;p65"/>
            <p:cNvSpPr/>
            <p:nvPr/>
          </p:nvSpPr>
          <p:spPr>
            <a:xfrm>
              <a:off x="419940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49" name="Google Shape;9749;p65"/>
            <p:cNvSpPr/>
            <p:nvPr/>
          </p:nvSpPr>
          <p:spPr>
            <a:xfrm>
              <a:off x="419940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0" name="Google Shape;9750;p65"/>
            <p:cNvSpPr/>
            <p:nvPr/>
          </p:nvSpPr>
          <p:spPr>
            <a:xfrm>
              <a:off x="4199400"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1" name="Google Shape;9751;p65"/>
            <p:cNvSpPr/>
            <p:nvPr/>
          </p:nvSpPr>
          <p:spPr>
            <a:xfrm>
              <a:off x="4199400"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2" name="Google Shape;9752;p65"/>
            <p:cNvSpPr/>
            <p:nvPr/>
          </p:nvSpPr>
          <p:spPr>
            <a:xfrm>
              <a:off x="41994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3" name="Google Shape;9753;p65"/>
            <p:cNvSpPr/>
            <p:nvPr/>
          </p:nvSpPr>
          <p:spPr>
            <a:xfrm>
              <a:off x="419940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4" name="Google Shape;9754;p65"/>
            <p:cNvSpPr/>
            <p:nvPr/>
          </p:nvSpPr>
          <p:spPr>
            <a:xfrm>
              <a:off x="419940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5" name="Google Shape;9755;p65"/>
            <p:cNvSpPr/>
            <p:nvPr/>
          </p:nvSpPr>
          <p:spPr>
            <a:xfrm>
              <a:off x="427560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6" name="Google Shape;9756;p65"/>
            <p:cNvSpPr/>
            <p:nvPr/>
          </p:nvSpPr>
          <p:spPr>
            <a:xfrm>
              <a:off x="42756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7" name="Google Shape;9757;p65"/>
            <p:cNvSpPr/>
            <p:nvPr/>
          </p:nvSpPr>
          <p:spPr>
            <a:xfrm>
              <a:off x="42756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8" name="Google Shape;9758;p65"/>
            <p:cNvSpPr/>
            <p:nvPr/>
          </p:nvSpPr>
          <p:spPr>
            <a:xfrm>
              <a:off x="42756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59" name="Google Shape;9759;p65"/>
            <p:cNvSpPr/>
            <p:nvPr/>
          </p:nvSpPr>
          <p:spPr>
            <a:xfrm>
              <a:off x="42756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0" name="Google Shape;9760;p65"/>
            <p:cNvSpPr/>
            <p:nvPr/>
          </p:nvSpPr>
          <p:spPr>
            <a:xfrm>
              <a:off x="42756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1" name="Google Shape;9761;p65"/>
            <p:cNvSpPr/>
            <p:nvPr/>
          </p:nvSpPr>
          <p:spPr>
            <a:xfrm>
              <a:off x="42756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2" name="Google Shape;9762;p65"/>
            <p:cNvSpPr/>
            <p:nvPr/>
          </p:nvSpPr>
          <p:spPr>
            <a:xfrm>
              <a:off x="42756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3" name="Google Shape;9763;p65"/>
            <p:cNvSpPr/>
            <p:nvPr/>
          </p:nvSpPr>
          <p:spPr>
            <a:xfrm>
              <a:off x="435160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4" name="Google Shape;9764;p65"/>
            <p:cNvSpPr/>
            <p:nvPr/>
          </p:nvSpPr>
          <p:spPr>
            <a:xfrm>
              <a:off x="4427825" y="1647400"/>
              <a:ext cx="62425" cy="53450"/>
            </a:xfrm>
            <a:custGeom>
              <a:avLst/>
              <a:gdLst/>
              <a:ahLst/>
              <a:cxnLst/>
              <a:rect l="l" t="t" r="r" b="b"/>
              <a:pathLst>
                <a:path w="2497" h="2138" extrusionOk="0">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5" name="Google Shape;9765;p65"/>
            <p:cNvSpPr/>
            <p:nvPr/>
          </p:nvSpPr>
          <p:spPr>
            <a:xfrm>
              <a:off x="4427825" y="1723625"/>
              <a:ext cx="62425" cy="53350"/>
            </a:xfrm>
            <a:custGeom>
              <a:avLst/>
              <a:gdLst/>
              <a:ahLst/>
              <a:cxnLst/>
              <a:rect l="l" t="t" r="r" b="b"/>
              <a:pathLst>
                <a:path w="2497" h="2134" extrusionOk="0">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6" name="Google Shape;9766;p65"/>
            <p:cNvSpPr/>
            <p:nvPr/>
          </p:nvSpPr>
          <p:spPr>
            <a:xfrm>
              <a:off x="4427825" y="179985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7" name="Google Shape;9767;p65"/>
            <p:cNvSpPr/>
            <p:nvPr/>
          </p:nvSpPr>
          <p:spPr>
            <a:xfrm>
              <a:off x="4427825" y="1876050"/>
              <a:ext cx="62425" cy="53275"/>
            </a:xfrm>
            <a:custGeom>
              <a:avLst/>
              <a:gdLst/>
              <a:ahLst/>
              <a:cxnLst/>
              <a:rect l="l" t="t" r="r" b="b"/>
              <a:pathLst>
                <a:path w="2497" h="2131" extrusionOk="0">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8" name="Google Shape;9768;p65"/>
            <p:cNvSpPr/>
            <p:nvPr/>
          </p:nvSpPr>
          <p:spPr>
            <a:xfrm>
              <a:off x="4427825" y="1952050"/>
              <a:ext cx="62425" cy="53450"/>
            </a:xfrm>
            <a:custGeom>
              <a:avLst/>
              <a:gdLst/>
              <a:ahLst/>
              <a:cxnLst/>
              <a:rect l="l" t="t" r="r" b="b"/>
              <a:pathLst>
                <a:path w="2497" h="2138" extrusionOk="0">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69" name="Google Shape;9769;p65"/>
            <p:cNvSpPr/>
            <p:nvPr/>
          </p:nvSpPr>
          <p:spPr>
            <a:xfrm>
              <a:off x="4427825" y="2028275"/>
              <a:ext cx="62425" cy="53450"/>
            </a:xfrm>
            <a:custGeom>
              <a:avLst/>
              <a:gdLst/>
              <a:ahLst/>
              <a:cxnLst/>
              <a:rect l="l" t="t" r="r" b="b"/>
              <a:pathLst>
                <a:path w="2497" h="2138" extrusionOk="0">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0" name="Google Shape;9770;p65"/>
            <p:cNvSpPr/>
            <p:nvPr/>
          </p:nvSpPr>
          <p:spPr>
            <a:xfrm>
              <a:off x="4427825" y="2104500"/>
              <a:ext cx="62425" cy="53325"/>
            </a:xfrm>
            <a:custGeom>
              <a:avLst/>
              <a:gdLst/>
              <a:ahLst/>
              <a:cxnLst/>
              <a:rect l="l" t="t" r="r" b="b"/>
              <a:pathLst>
                <a:path w="2497" h="2133"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1" name="Google Shape;9771;p65"/>
            <p:cNvSpPr/>
            <p:nvPr/>
          </p:nvSpPr>
          <p:spPr>
            <a:xfrm>
              <a:off x="4427825" y="2180700"/>
              <a:ext cx="62425" cy="53350"/>
            </a:xfrm>
            <a:custGeom>
              <a:avLst/>
              <a:gdLst/>
              <a:ahLst/>
              <a:cxnLst/>
              <a:rect l="l" t="t" r="r" b="b"/>
              <a:pathLst>
                <a:path w="2497" h="2134" extrusionOk="0">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2" name="Google Shape;9772;p65"/>
            <p:cNvSpPr/>
            <p:nvPr/>
          </p:nvSpPr>
          <p:spPr>
            <a:xfrm>
              <a:off x="4427825" y="1571400"/>
              <a:ext cx="62350" cy="53250"/>
            </a:xfrm>
            <a:custGeom>
              <a:avLst/>
              <a:gdLst/>
              <a:ahLst/>
              <a:cxnLst/>
              <a:rect l="l" t="t" r="r" b="b"/>
              <a:pathLst>
                <a:path w="2494" h="2130" extrusionOk="0">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3" name="Google Shape;9773;p65"/>
            <p:cNvSpPr/>
            <p:nvPr/>
          </p:nvSpPr>
          <p:spPr>
            <a:xfrm>
              <a:off x="435160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4" name="Google Shape;9774;p65"/>
            <p:cNvSpPr/>
            <p:nvPr/>
          </p:nvSpPr>
          <p:spPr>
            <a:xfrm>
              <a:off x="42756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5" name="Google Shape;9775;p65"/>
            <p:cNvSpPr/>
            <p:nvPr/>
          </p:nvSpPr>
          <p:spPr>
            <a:xfrm>
              <a:off x="42756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6" name="Google Shape;9776;p65"/>
            <p:cNvSpPr/>
            <p:nvPr/>
          </p:nvSpPr>
          <p:spPr>
            <a:xfrm>
              <a:off x="41994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7" name="Google Shape;9777;p65"/>
            <p:cNvSpPr/>
            <p:nvPr/>
          </p:nvSpPr>
          <p:spPr>
            <a:xfrm>
              <a:off x="41994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8" name="Google Shape;9778;p65"/>
            <p:cNvSpPr/>
            <p:nvPr/>
          </p:nvSpPr>
          <p:spPr>
            <a:xfrm>
              <a:off x="41994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79" name="Google Shape;9779;p65"/>
            <p:cNvSpPr/>
            <p:nvPr/>
          </p:nvSpPr>
          <p:spPr>
            <a:xfrm>
              <a:off x="41994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0" name="Google Shape;9780;p65"/>
            <p:cNvSpPr/>
            <p:nvPr/>
          </p:nvSpPr>
          <p:spPr>
            <a:xfrm>
              <a:off x="41231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1" name="Google Shape;9781;p65"/>
            <p:cNvSpPr/>
            <p:nvPr/>
          </p:nvSpPr>
          <p:spPr>
            <a:xfrm>
              <a:off x="4123175" y="164740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2" name="Google Shape;9782;p65"/>
            <p:cNvSpPr/>
            <p:nvPr/>
          </p:nvSpPr>
          <p:spPr>
            <a:xfrm>
              <a:off x="4123175"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3" name="Google Shape;9783;p65"/>
            <p:cNvSpPr/>
            <p:nvPr/>
          </p:nvSpPr>
          <p:spPr>
            <a:xfrm>
              <a:off x="4123175"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4" name="Google Shape;9784;p65"/>
            <p:cNvSpPr/>
            <p:nvPr/>
          </p:nvSpPr>
          <p:spPr>
            <a:xfrm>
              <a:off x="4123175"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5" name="Google Shape;9785;p65"/>
            <p:cNvSpPr/>
            <p:nvPr/>
          </p:nvSpPr>
          <p:spPr>
            <a:xfrm>
              <a:off x="4123175" y="1342750"/>
              <a:ext cx="62425" cy="53450"/>
            </a:xfrm>
            <a:custGeom>
              <a:avLst/>
              <a:gdLst/>
              <a:ahLst/>
              <a:cxnLst/>
              <a:rect l="l" t="t" r="r" b="b"/>
              <a:pathLst>
                <a:path w="2497" h="2138" extrusionOk="0">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6" name="Google Shape;9786;p65"/>
            <p:cNvSpPr/>
            <p:nvPr/>
          </p:nvSpPr>
          <p:spPr>
            <a:xfrm>
              <a:off x="4046950"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7" name="Google Shape;9787;p65"/>
            <p:cNvSpPr/>
            <p:nvPr/>
          </p:nvSpPr>
          <p:spPr>
            <a:xfrm>
              <a:off x="4046950"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8" name="Google Shape;9788;p65"/>
            <p:cNvSpPr/>
            <p:nvPr/>
          </p:nvSpPr>
          <p:spPr>
            <a:xfrm>
              <a:off x="4046950" y="172362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89" name="Google Shape;9789;p65"/>
            <p:cNvSpPr/>
            <p:nvPr/>
          </p:nvSpPr>
          <p:spPr>
            <a:xfrm>
              <a:off x="4046950" y="1647400"/>
              <a:ext cx="62425" cy="53450"/>
            </a:xfrm>
            <a:custGeom>
              <a:avLst/>
              <a:gdLst/>
              <a:ahLst/>
              <a:cxnLst/>
              <a:rect l="l" t="t" r="r" b="b"/>
              <a:pathLst>
                <a:path w="2497" h="2138" extrusionOk="0">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0" name="Google Shape;9790;p65"/>
            <p:cNvSpPr/>
            <p:nvPr/>
          </p:nvSpPr>
          <p:spPr>
            <a:xfrm>
              <a:off x="4046950"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1" name="Google Shape;9791;p65"/>
            <p:cNvSpPr/>
            <p:nvPr/>
          </p:nvSpPr>
          <p:spPr>
            <a:xfrm>
              <a:off x="4046950"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2" name="Google Shape;9792;p65"/>
            <p:cNvSpPr/>
            <p:nvPr/>
          </p:nvSpPr>
          <p:spPr>
            <a:xfrm>
              <a:off x="4046950" y="1418975"/>
              <a:ext cx="62425" cy="53350"/>
            </a:xfrm>
            <a:custGeom>
              <a:avLst/>
              <a:gdLst/>
              <a:ahLst/>
              <a:cxnLst/>
              <a:rect l="l" t="t" r="r" b="b"/>
              <a:pathLst>
                <a:path w="2497" h="2134" extrusionOk="0">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3" name="Google Shape;9793;p65"/>
            <p:cNvSpPr/>
            <p:nvPr/>
          </p:nvSpPr>
          <p:spPr>
            <a:xfrm>
              <a:off x="4046950" y="1342750"/>
              <a:ext cx="62425" cy="53450"/>
            </a:xfrm>
            <a:custGeom>
              <a:avLst/>
              <a:gdLst/>
              <a:ahLst/>
              <a:cxnLst/>
              <a:rect l="l" t="t" r="r" b="b"/>
              <a:pathLst>
                <a:path w="2497" h="2138" extrusionOk="0">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4" name="Google Shape;9794;p65"/>
            <p:cNvSpPr/>
            <p:nvPr/>
          </p:nvSpPr>
          <p:spPr>
            <a:xfrm>
              <a:off x="3970950" y="2256925"/>
              <a:ext cx="62350" cy="53425"/>
            </a:xfrm>
            <a:custGeom>
              <a:avLst/>
              <a:gdLst/>
              <a:ahLst/>
              <a:cxnLst/>
              <a:rect l="l" t="t" r="r" b="b"/>
              <a:pathLst>
                <a:path w="2494" h="2137" extrusionOk="0">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5" name="Google Shape;9795;p65"/>
            <p:cNvSpPr/>
            <p:nvPr/>
          </p:nvSpPr>
          <p:spPr>
            <a:xfrm>
              <a:off x="3970950" y="2180700"/>
              <a:ext cx="62225" cy="53350"/>
            </a:xfrm>
            <a:custGeom>
              <a:avLst/>
              <a:gdLst/>
              <a:ahLst/>
              <a:cxnLst/>
              <a:rect l="l" t="t" r="r" b="b"/>
              <a:pathLst>
                <a:path w="2489" h="2134" extrusionOk="0">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6" name="Google Shape;9796;p65"/>
            <p:cNvSpPr/>
            <p:nvPr/>
          </p:nvSpPr>
          <p:spPr>
            <a:xfrm>
              <a:off x="3970950" y="179985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7" name="Google Shape;9797;p65"/>
            <p:cNvSpPr/>
            <p:nvPr/>
          </p:nvSpPr>
          <p:spPr>
            <a:xfrm>
              <a:off x="3970950" y="164740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8" name="Google Shape;9798;p65"/>
            <p:cNvSpPr/>
            <p:nvPr/>
          </p:nvSpPr>
          <p:spPr>
            <a:xfrm>
              <a:off x="3970950" y="1571400"/>
              <a:ext cx="62225" cy="53250"/>
            </a:xfrm>
            <a:custGeom>
              <a:avLst/>
              <a:gdLst/>
              <a:ahLst/>
              <a:cxnLst/>
              <a:rect l="l" t="t" r="r" b="b"/>
              <a:pathLst>
                <a:path w="2489" h="2130" extrusionOk="0">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799" name="Google Shape;9799;p65"/>
            <p:cNvSpPr/>
            <p:nvPr/>
          </p:nvSpPr>
          <p:spPr>
            <a:xfrm>
              <a:off x="3970950" y="1495200"/>
              <a:ext cx="62225" cy="53325"/>
            </a:xfrm>
            <a:custGeom>
              <a:avLst/>
              <a:gdLst/>
              <a:ahLst/>
              <a:cxnLst/>
              <a:rect l="l" t="t" r="r" b="b"/>
              <a:pathLst>
                <a:path w="2489" h="2133" extrusionOk="0">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0" name="Google Shape;9800;p65"/>
            <p:cNvSpPr/>
            <p:nvPr/>
          </p:nvSpPr>
          <p:spPr>
            <a:xfrm>
              <a:off x="3970950" y="141897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1" name="Google Shape;9801;p65"/>
            <p:cNvSpPr/>
            <p:nvPr/>
          </p:nvSpPr>
          <p:spPr>
            <a:xfrm>
              <a:off x="3970950" y="1342750"/>
              <a:ext cx="62225" cy="53450"/>
            </a:xfrm>
            <a:custGeom>
              <a:avLst/>
              <a:gdLst/>
              <a:ahLst/>
              <a:cxnLst/>
              <a:rect l="l" t="t" r="r" b="b"/>
              <a:pathLst>
                <a:path w="2489" h="2138" extrusionOk="0">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2" name="Google Shape;9802;p65"/>
            <p:cNvSpPr/>
            <p:nvPr/>
          </p:nvSpPr>
          <p:spPr>
            <a:xfrm>
              <a:off x="3970950" y="1114325"/>
              <a:ext cx="62225" cy="53350"/>
            </a:xfrm>
            <a:custGeom>
              <a:avLst/>
              <a:gdLst/>
              <a:ahLst/>
              <a:cxnLst/>
              <a:rect l="l" t="t" r="r" b="b"/>
              <a:pathLst>
                <a:path w="2489" h="2134" extrusionOk="0">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3" name="Google Shape;9803;p65"/>
            <p:cNvSpPr/>
            <p:nvPr/>
          </p:nvSpPr>
          <p:spPr>
            <a:xfrm>
              <a:off x="3894725"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4" name="Google Shape;9804;p65"/>
            <p:cNvSpPr/>
            <p:nvPr/>
          </p:nvSpPr>
          <p:spPr>
            <a:xfrm>
              <a:off x="3894725"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5" name="Google Shape;9805;p65"/>
            <p:cNvSpPr/>
            <p:nvPr/>
          </p:nvSpPr>
          <p:spPr>
            <a:xfrm>
              <a:off x="3894725"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6" name="Google Shape;9806;p65"/>
            <p:cNvSpPr/>
            <p:nvPr/>
          </p:nvSpPr>
          <p:spPr>
            <a:xfrm>
              <a:off x="3894725" y="17236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7" name="Google Shape;9807;p65"/>
            <p:cNvSpPr/>
            <p:nvPr/>
          </p:nvSpPr>
          <p:spPr>
            <a:xfrm>
              <a:off x="3894725"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8" name="Google Shape;9808;p65"/>
            <p:cNvSpPr/>
            <p:nvPr/>
          </p:nvSpPr>
          <p:spPr>
            <a:xfrm>
              <a:off x="3894725" y="1571400"/>
              <a:ext cx="62175" cy="53250"/>
            </a:xfrm>
            <a:custGeom>
              <a:avLst/>
              <a:gdLst/>
              <a:ahLst/>
              <a:cxnLst/>
              <a:rect l="l" t="t" r="r" b="b"/>
              <a:pathLst>
                <a:path w="2487" h="2130" extrusionOk="0">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09" name="Google Shape;9809;p65"/>
            <p:cNvSpPr/>
            <p:nvPr/>
          </p:nvSpPr>
          <p:spPr>
            <a:xfrm>
              <a:off x="3894725"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0" name="Google Shape;9810;p65"/>
            <p:cNvSpPr/>
            <p:nvPr/>
          </p:nvSpPr>
          <p:spPr>
            <a:xfrm>
              <a:off x="3894725"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1" name="Google Shape;9811;p65"/>
            <p:cNvSpPr/>
            <p:nvPr/>
          </p:nvSpPr>
          <p:spPr>
            <a:xfrm>
              <a:off x="3894725" y="1342750"/>
              <a:ext cx="62225" cy="53450"/>
            </a:xfrm>
            <a:custGeom>
              <a:avLst/>
              <a:gdLst/>
              <a:ahLst/>
              <a:cxnLst/>
              <a:rect l="l" t="t" r="r" b="b"/>
              <a:pathLst>
                <a:path w="2489" h="2138" extrusionOk="0">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2" name="Google Shape;9812;p65"/>
            <p:cNvSpPr/>
            <p:nvPr/>
          </p:nvSpPr>
          <p:spPr>
            <a:xfrm>
              <a:off x="3894725"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3" name="Google Shape;9813;p65"/>
            <p:cNvSpPr/>
            <p:nvPr/>
          </p:nvSpPr>
          <p:spPr>
            <a:xfrm>
              <a:off x="381852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4" name="Google Shape;9814;p65"/>
            <p:cNvSpPr/>
            <p:nvPr/>
          </p:nvSpPr>
          <p:spPr>
            <a:xfrm>
              <a:off x="381852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5" name="Google Shape;9815;p65"/>
            <p:cNvSpPr/>
            <p:nvPr/>
          </p:nvSpPr>
          <p:spPr>
            <a:xfrm>
              <a:off x="38185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6" name="Google Shape;9816;p65"/>
            <p:cNvSpPr/>
            <p:nvPr/>
          </p:nvSpPr>
          <p:spPr>
            <a:xfrm>
              <a:off x="38185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7" name="Google Shape;9817;p65"/>
            <p:cNvSpPr/>
            <p:nvPr/>
          </p:nvSpPr>
          <p:spPr>
            <a:xfrm>
              <a:off x="38185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8" name="Google Shape;9818;p65"/>
            <p:cNvSpPr/>
            <p:nvPr/>
          </p:nvSpPr>
          <p:spPr>
            <a:xfrm>
              <a:off x="38185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19" name="Google Shape;9819;p65"/>
            <p:cNvSpPr/>
            <p:nvPr/>
          </p:nvSpPr>
          <p:spPr>
            <a:xfrm>
              <a:off x="38185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0" name="Google Shape;9820;p65"/>
            <p:cNvSpPr/>
            <p:nvPr/>
          </p:nvSpPr>
          <p:spPr>
            <a:xfrm>
              <a:off x="38185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1" name="Google Shape;9821;p65"/>
            <p:cNvSpPr/>
            <p:nvPr/>
          </p:nvSpPr>
          <p:spPr>
            <a:xfrm>
              <a:off x="38185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2" name="Google Shape;9822;p65"/>
            <p:cNvSpPr/>
            <p:nvPr/>
          </p:nvSpPr>
          <p:spPr>
            <a:xfrm>
              <a:off x="3818525"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3" name="Google Shape;9823;p65"/>
            <p:cNvSpPr/>
            <p:nvPr/>
          </p:nvSpPr>
          <p:spPr>
            <a:xfrm>
              <a:off x="3818525"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4" name="Google Shape;9824;p65"/>
            <p:cNvSpPr/>
            <p:nvPr/>
          </p:nvSpPr>
          <p:spPr>
            <a:xfrm>
              <a:off x="3742300" y="2180700"/>
              <a:ext cx="62225" cy="53350"/>
            </a:xfrm>
            <a:custGeom>
              <a:avLst/>
              <a:gdLst/>
              <a:ahLst/>
              <a:cxnLst/>
              <a:rect l="l" t="t" r="r" b="b"/>
              <a:pathLst>
                <a:path w="2489" h="2134" extrusionOk="0">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5" name="Google Shape;9825;p65"/>
            <p:cNvSpPr/>
            <p:nvPr/>
          </p:nvSpPr>
          <p:spPr>
            <a:xfrm>
              <a:off x="3742300" y="2104500"/>
              <a:ext cx="62225" cy="53325"/>
            </a:xfrm>
            <a:custGeom>
              <a:avLst/>
              <a:gdLst/>
              <a:ahLst/>
              <a:cxnLst/>
              <a:rect l="l" t="t" r="r" b="b"/>
              <a:pathLst>
                <a:path w="2489" h="2133" extrusionOk="0">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6" name="Google Shape;9826;p65"/>
            <p:cNvSpPr/>
            <p:nvPr/>
          </p:nvSpPr>
          <p:spPr>
            <a:xfrm>
              <a:off x="3742300" y="1876050"/>
              <a:ext cx="62225" cy="53300"/>
            </a:xfrm>
            <a:custGeom>
              <a:avLst/>
              <a:gdLst/>
              <a:ahLst/>
              <a:cxnLst/>
              <a:rect l="l" t="t" r="r" b="b"/>
              <a:pathLst>
                <a:path w="2489" h="2132" extrusionOk="0">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7" name="Google Shape;9827;p65"/>
            <p:cNvSpPr/>
            <p:nvPr/>
          </p:nvSpPr>
          <p:spPr>
            <a:xfrm>
              <a:off x="3742300" y="179985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8" name="Google Shape;9828;p65"/>
            <p:cNvSpPr/>
            <p:nvPr/>
          </p:nvSpPr>
          <p:spPr>
            <a:xfrm>
              <a:off x="3742300" y="17236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29" name="Google Shape;9829;p65"/>
            <p:cNvSpPr/>
            <p:nvPr/>
          </p:nvSpPr>
          <p:spPr>
            <a:xfrm>
              <a:off x="3742300" y="1647400"/>
              <a:ext cx="62225" cy="53450"/>
            </a:xfrm>
            <a:custGeom>
              <a:avLst/>
              <a:gdLst/>
              <a:ahLst/>
              <a:cxnLst/>
              <a:rect l="l" t="t" r="r" b="b"/>
              <a:pathLst>
                <a:path w="2489" h="2138" extrusionOk="0">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0" name="Google Shape;9830;p65"/>
            <p:cNvSpPr/>
            <p:nvPr/>
          </p:nvSpPr>
          <p:spPr>
            <a:xfrm>
              <a:off x="3742300" y="1571400"/>
              <a:ext cx="62225" cy="53250"/>
            </a:xfrm>
            <a:custGeom>
              <a:avLst/>
              <a:gdLst/>
              <a:ahLst/>
              <a:cxnLst/>
              <a:rect l="l" t="t" r="r" b="b"/>
              <a:pathLst>
                <a:path w="2489" h="2130" extrusionOk="0">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1" name="Google Shape;9831;p65"/>
            <p:cNvSpPr/>
            <p:nvPr/>
          </p:nvSpPr>
          <p:spPr>
            <a:xfrm>
              <a:off x="3742300" y="1495200"/>
              <a:ext cx="62225" cy="53325"/>
            </a:xfrm>
            <a:custGeom>
              <a:avLst/>
              <a:gdLst/>
              <a:ahLst/>
              <a:cxnLst/>
              <a:rect l="l" t="t" r="r" b="b"/>
              <a:pathLst>
                <a:path w="2489" h="2133" extrusionOk="0">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2" name="Google Shape;9832;p65"/>
            <p:cNvSpPr/>
            <p:nvPr/>
          </p:nvSpPr>
          <p:spPr>
            <a:xfrm>
              <a:off x="3742300" y="1114325"/>
              <a:ext cx="62225" cy="53350"/>
            </a:xfrm>
            <a:custGeom>
              <a:avLst/>
              <a:gdLst/>
              <a:ahLst/>
              <a:cxnLst/>
              <a:rect l="l" t="t" r="r" b="b"/>
              <a:pathLst>
                <a:path w="2489" h="2134" extrusionOk="0">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3" name="Google Shape;9833;p65"/>
            <p:cNvSpPr/>
            <p:nvPr/>
          </p:nvSpPr>
          <p:spPr>
            <a:xfrm>
              <a:off x="36661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4" name="Google Shape;9834;p65"/>
            <p:cNvSpPr/>
            <p:nvPr/>
          </p:nvSpPr>
          <p:spPr>
            <a:xfrm>
              <a:off x="366610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5" name="Google Shape;9835;p65"/>
            <p:cNvSpPr/>
            <p:nvPr/>
          </p:nvSpPr>
          <p:spPr>
            <a:xfrm>
              <a:off x="36661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6" name="Google Shape;9836;p65"/>
            <p:cNvSpPr/>
            <p:nvPr/>
          </p:nvSpPr>
          <p:spPr>
            <a:xfrm>
              <a:off x="3666100" y="1647400"/>
              <a:ext cx="62200" cy="53450"/>
            </a:xfrm>
            <a:custGeom>
              <a:avLst/>
              <a:gdLst/>
              <a:ahLst/>
              <a:cxnLst/>
              <a:rect l="l" t="t" r="r" b="b"/>
              <a:pathLst>
                <a:path w="2488"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7" name="Google Shape;9837;p65"/>
            <p:cNvSpPr/>
            <p:nvPr/>
          </p:nvSpPr>
          <p:spPr>
            <a:xfrm>
              <a:off x="3666100" y="1571400"/>
              <a:ext cx="62150" cy="53250"/>
            </a:xfrm>
            <a:custGeom>
              <a:avLst/>
              <a:gdLst/>
              <a:ahLst/>
              <a:cxnLst/>
              <a:rect l="l" t="t" r="r" b="b"/>
              <a:pathLst>
                <a:path w="2486" h="2130" extrusionOk="0">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8" name="Google Shape;9838;p65"/>
            <p:cNvSpPr/>
            <p:nvPr/>
          </p:nvSpPr>
          <p:spPr>
            <a:xfrm>
              <a:off x="35898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39" name="Google Shape;9839;p65"/>
            <p:cNvSpPr/>
            <p:nvPr/>
          </p:nvSpPr>
          <p:spPr>
            <a:xfrm>
              <a:off x="35898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0" name="Google Shape;9840;p65"/>
            <p:cNvSpPr/>
            <p:nvPr/>
          </p:nvSpPr>
          <p:spPr>
            <a:xfrm>
              <a:off x="35898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1" name="Google Shape;9841;p65"/>
            <p:cNvSpPr/>
            <p:nvPr/>
          </p:nvSpPr>
          <p:spPr>
            <a:xfrm>
              <a:off x="35898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2" name="Google Shape;9842;p65"/>
            <p:cNvSpPr/>
            <p:nvPr/>
          </p:nvSpPr>
          <p:spPr>
            <a:xfrm>
              <a:off x="35898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3" name="Google Shape;9843;p65"/>
            <p:cNvSpPr/>
            <p:nvPr/>
          </p:nvSpPr>
          <p:spPr>
            <a:xfrm>
              <a:off x="35136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4" name="Google Shape;9844;p65"/>
            <p:cNvSpPr/>
            <p:nvPr/>
          </p:nvSpPr>
          <p:spPr>
            <a:xfrm>
              <a:off x="3513675"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5" name="Google Shape;9845;p65"/>
            <p:cNvSpPr/>
            <p:nvPr/>
          </p:nvSpPr>
          <p:spPr>
            <a:xfrm>
              <a:off x="351367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6" name="Google Shape;9846;p65"/>
            <p:cNvSpPr/>
            <p:nvPr/>
          </p:nvSpPr>
          <p:spPr>
            <a:xfrm>
              <a:off x="3513675"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7" name="Google Shape;9847;p65"/>
            <p:cNvSpPr/>
            <p:nvPr/>
          </p:nvSpPr>
          <p:spPr>
            <a:xfrm>
              <a:off x="3513675"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8" name="Google Shape;9848;p65"/>
            <p:cNvSpPr/>
            <p:nvPr/>
          </p:nvSpPr>
          <p:spPr>
            <a:xfrm>
              <a:off x="351367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49" name="Google Shape;9849;p65"/>
            <p:cNvSpPr/>
            <p:nvPr/>
          </p:nvSpPr>
          <p:spPr>
            <a:xfrm>
              <a:off x="3513675"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0" name="Google Shape;9850;p65"/>
            <p:cNvSpPr/>
            <p:nvPr/>
          </p:nvSpPr>
          <p:spPr>
            <a:xfrm>
              <a:off x="34374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1" name="Google Shape;9851;p65"/>
            <p:cNvSpPr/>
            <p:nvPr/>
          </p:nvSpPr>
          <p:spPr>
            <a:xfrm>
              <a:off x="34374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2" name="Google Shape;9852;p65"/>
            <p:cNvSpPr/>
            <p:nvPr/>
          </p:nvSpPr>
          <p:spPr>
            <a:xfrm>
              <a:off x="34374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3" name="Google Shape;9853;p65"/>
            <p:cNvSpPr/>
            <p:nvPr/>
          </p:nvSpPr>
          <p:spPr>
            <a:xfrm>
              <a:off x="34374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4" name="Google Shape;9854;p65"/>
            <p:cNvSpPr/>
            <p:nvPr/>
          </p:nvSpPr>
          <p:spPr>
            <a:xfrm>
              <a:off x="34374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5" name="Google Shape;9855;p65"/>
            <p:cNvSpPr/>
            <p:nvPr/>
          </p:nvSpPr>
          <p:spPr>
            <a:xfrm>
              <a:off x="34374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6" name="Google Shape;9856;p65"/>
            <p:cNvSpPr/>
            <p:nvPr/>
          </p:nvSpPr>
          <p:spPr>
            <a:xfrm>
              <a:off x="34374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7" name="Google Shape;9857;p65"/>
            <p:cNvSpPr/>
            <p:nvPr/>
          </p:nvSpPr>
          <p:spPr>
            <a:xfrm>
              <a:off x="3361450" y="2333125"/>
              <a:ext cx="62200" cy="53450"/>
            </a:xfrm>
            <a:custGeom>
              <a:avLst/>
              <a:gdLst/>
              <a:ahLst/>
              <a:cxnLst/>
              <a:rect l="l" t="t" r="r" b="b"/>
              <a:pathLst>
                <a:path w="2488" h="2138" extrusionOk="0">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8" name="Google Shape;9858;p65"/>
            <p:cNvSpPr/>
            <p:nvPr/>
          </p:nvSpPr>
          <p:spPr>
            <a:xfrm>
              <a:off x="33614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59" name="Google Shape;9859;p65"/>
            <p:cNvSpPr/>
            <p:nvPr/>
          </p:nvSpPr>
          <p:spPr>
            <a:xfrm>
              <a:off x="3361450" y="2180700"/>
              <a:ext cx="62200" cy="53350"/>
            </a:xfrm>
            <a:custGeom>
              <a:avLst/>
              <a:gdLst/>
              <a:ahLst/>
              <a:cxnLst/>
              <a:rect l="l" t="t" r="r" b="b"/>
              <a:pathLst>
                <a:path w="2488" h="2134" extrusionOk="0">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0" name="Google Shape;9860;p65"/>
            <p:cNvSpPr/>
            <p:nvPr/>
          </p:nvSpPr>
          <p:spPr>
            <a:xfrm>
              <a:off x="33614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1" name="Google Shape;9861;p65"/>
            <p:cNvSpPr/>
            <p:nvPr/>
          </p:nvSpPr>
          <p:spPr>
            <a:xfrm>
              <a:off x="328522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2" name="Google Shape;9862;p65"/>
            <p:cNvSpPr/>
            <p:nvPr/>
          </p:nvSpPr>
          <p:spPr>
            <a:xfrm>
              <a:off x="31328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3" name="Google Shape;9863;p65"/>
            <p:cNvSpPr/>
            <p:nvPr/>
          </p:nvSpPr>
          <p:spPr>
            <a:xfrm>
              <a:off x="30568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4" name="Google Shape;9864;p65"/>
            <p:cNvSpPr/>
            <p:nvPr/>
          </p:nvSpPr>
          <p:spPr>
            <a:xfrm>
              <a:off x="3056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5" name="Google Shape;9865;p65"/>
            <p:cNvSpPr/>
            <p:nvPr/>
          </p:nvSpPr>
          <p:spPr>
            <a:xfrm>
              <a:off x="29805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6" name="Google Shape;9866;p65"/>
            <p:cNvSpPr/>
            <p:nvPr/>
          </p:nvSpPr>
          <p:spPr>
            <a:xfrm>
              <a:off x="29805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7" name="Google Shape;9867;p65"/>
            <p:cNvSpPr/>
            <p:nvPr/>
          </p:nvSpPr>
          <p:spPr>
            <a:xfrm>
              <a:off x="2980575"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8" name="Google Shape;9868;p65"/>
            <p:cNvSpPr/>
            <p:nvPr/>
          </p:nvSpPr>
          <p:spPr>
            <a:xfrm>
              <a:off x="29805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69" name="Google Shape;9869;p65"/>
            <p:cNvSpPr/>
            <p:nvPr/>
          </p:nvSpPr>
          <p:spPr>
            <a:xfrm>
              <a:off x="2980575"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0" name="Google Shape;9870;p65"/>
            <p:cNvSpPr/>
            <p:nvPr/>
          </p:nvSpPr>
          <p:spPr>
            <a:xfrm>
              <a:off x="2980575"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1" name="Google Shape;9871;p65"/>
            <p:cNvSpPr/>
            <p:nvPr/>
          </p:nvSpPr>
          <p:spPr>
            <a:xfrm>
              <a:off x="290437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2" name="Google Shape;9872;p65"/>
            <p:cNvSpPr/>
            <p:nvPr/>
          </p:nvSpPr>
          <p:spPr>
            <a:xfrm>
              <a:off x="290437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3" name="Google Shape;9873;p65"/>
            <p:cNvSpPr/>
            <p:nvPr/>
          </p:nvSpPr>
          <p:spPr>
            <a:xfrm>
              <a:off x="290437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4" name="Google Shape;9874;p65"/>
            <p:cNvSpPr/>
            <p:nvPr/>
          </p:nvSpPr>
          <p:spPr>
            <a:xfrm>
              <a:off x="290437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5" name="Google Shape;9875;p65"/>
            <p:cNvSpPr/>
            <p:nvPr/>
          </p:nvSpPr>
          <p:spPr>
            <a:xfrm>
              <a:off x="290437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6" name="Google Shape;9876;p65"/>
            <p:cNvSpPr/>
            <p:nvPr/>
          </p:nvSpPr>
          <p:spPr>
            <a:xfrm>
              <a:off x="290437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7" name="Google Shape;9877;p65"/>
            <p:cNvSpPr/>
            <p:nvPr/>
          </p:nvSpPr>
          <p:spPr>
            <a:xfrm>
              <a:off x="290437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8" name="Google Shape;9878;p65"/>
            <p:cNvSpPr/>
            <p:nvPr/>
          </p:nvSpPr>
          <p:spPr>
            <a:xfrm>
              <a:off x="2828150" y="1571400"/>
              <a:ext cx="62150" cy="53250"/>
            </a:xfrm>
            <a:custGeom>
              <a:avLst/>
              <a:gdLst/>
              <a:ahLst/>
              <a:cxnLst/>
              <a:rect l="l" t="t" r="r" b="b"/>
              <a:pathLst>
                <a:path w="2486" h="2130" extrusionOk="0">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79" name="Google Shape;9879;p65"/>
            <p:cNvSpPr/>
            <p:nvPr/>
          </p:nvSpPr>
          <p:spPr>
            <a:xfrm>
              <a:off x="28281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0" name="Google Shape;9880;p65"/>
            <p:cNvSpPr/>
            <p:nvPr/>
          </p:nvSpPr>
          <p:spPr>
            <a:xfrm>
              <a:off x="282815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1" name="Google Shape;9881;p65"/>
            <p:cNvSpPr/>
            <p:nvPr/>
          </p:nvSpPr>
          <p:spPr>
            <a:xfrm>
              <a:off x="28281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2" name="Google Shape;9882;p65"/>
            <p:cNvSpPr/>
            <p:nvPr/>
          </p:nvSpPr>
          <p:spPr>
            <a:xfrm>
              <a:off x="28281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3" name="Google Shape;9883;p65"/>
            <p:cNvSpPr/>
            <p:nvPr/>
          </p:nvSpPr>
          <p:spPr>
            <a:xfrm>
              <a:off x="282815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4" name="Google Shape;9884;p65"/>
            <p:cNvSpPr/>
            <p:nvPr/>
          </p:nvSpPr>
          <p:spPr>
            <a:xfrm>
              <a:off x="282815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5" name="Google Shape;9885;p65"/>
            <p:cNvSpPr/>
            <p:nvPr/>
          </p:nvSpPr>
          <p:spPr>
            <a:xfrm>
              <a:off x="282815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6" name="Google Shape;9886;p65"/>
            <p:cNvSpPr/>
            <p:nvPr/>
          </p:nvSpPr>
          <p:spPr>
            <a:xfrm>
              <a:off x="27519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7" name="Google Shape;9887;p65"/>
            <p:cNvSpPr/>
            <p:nvPr/>
          </p:nvSpPr>
          <p:spPr>
            <a:xfrm>
              <a:off x="27519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8" name="Google Shape;9888;p65"/>
            <p:cNvSpPr/>
            <p:nvPr/>
          </p:nvSpPr>
          <p:spPr>
            <a:xfrm>
              <a:off x="275195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89" name="Google Shape;9889;p65"/>
            <p:cNvSpPr/>
            <p:nvPr/>
          </p:nvSpPr>
          <p:spPr>
            <a:xfrm>
              <a:off x="27519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0" name="Google Shape;9890;p65"/>
            <p:cNvSpPr/>
            <p:nvPr/>
          </p:nvSpPr>
          <p:spPr>
            <a:xfrm>
              <a:off x="27519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1" name="Google Shape;9891;p65"/>
            <p:cNvSpPr/>
            <p:nvPr/>
          </p:nvSpPr>
          <p:spPr>
            <a:xfrm>
              <a:off x="2751950"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2" name="Google Shape;9892;p65"/>
            <p:cNvSpPr/>
            <p:nvPr/>
          </p:nvSpPr>
          <p:spPr>
            <a:xfrm>
              <a:off x="27519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3" name="Google Shape;9893;p65"/>
            <p:cNvSpPr/>
            <p:nvPr/>
          </p:nvSpPr>
          <p:spPr>
            <a:xfrm>
              <a:off x="2751950"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4" name="Google Shape;9894;p65"/>
            <p:cNvSpPr/>
            <p:nvPr/>
          </p:nvSpPr>
          <p:spPr>
            <a:xfrm>
              <a:off x="26759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5" name="Google Shape;9895;p65"/>
            <p:cNvSpPr/>
            <p:nvPr/>
          </p:nvSpPr>
          <p:spPr>
            <a:xfrm>
              <a:off x="26759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6" name="Google Shape;9896;p65"/>
            <p:cNvSpPr/>
            <p:nvPr/>
          </p:nvSpPr>
          <p:spPr>
            <a:xfrm>
              <a:off x="26759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7" name="Google Shape;9897;p65"/>
            <p:cNvSpPr/>
            <p:nvPr/>
          </p:nvSpPr>
          <p:spPr>
            <a:xfrm>
              <a:off x="26759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8" name="Google Shape;9898;p65"/>
            <p:cNvSpPr/>
            <p:nvPr/>
          </p:nvSpPr>
          <p:spPr>
            <a:xfrm>
              <a:off x="26759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899" name="Google Shape;9899;p65"/>
            <p:cNvSpPr/>
            <p:nvPr/>
          </p:nvSpPr>
          <p:spPr>
            <a:xfrm>
              <a:off x="267592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0" name="Google Shape;9900;p65"/>
            <p:cNvSpPr/>
            <p:nvPr/>
          </p:nvSpPr>
          <p:spPr>
            <a:xfrm>
              <a:off x="267592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1" name="Google Shape;9901;p65"/>
            <p:cNvSpPr/>
            <p:nvPr/>
          </p:nvSpPr>
          <p:spPr>
            <a:xfrm>
              <a:off x="267592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2" name="Google Shape;9902;p65"/>
            <p:cNvSpPr/>
            <p:nvPr/>
          </p:nvSpPr>
          <p:spPr>
            <a:xfrm>
              <a:off x="25997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3" name="Google Shape;9903;p65"/>
            <p:cNvSpPr/>
            <p:nvPr/>
          </p:nvSpPr>
          <p:spPr>
            <a:xfrm>
              <a:off x="25997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4" name="Google Shape;9904;p65"/>
            <p:cNvSpPr/>
            <p:nvPr/>
          </p:nvSpPr>
          <p:spPr>
            <a:xfrm>
              <a:off x="25997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5" name="Google Shape;9905;p65"/>
            <p:cNvSpPr/>
            <p:nvPr/>
          </p:nvSpPr>
          <p:spPr>
            <a:xfrm>
              <a:off x="25997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6" name="Google Shape;9906;p65"/>
            <p:cNvSpPr/>
            <p:nvPr/>
          </p:nvSpPr>
          <p:spPr>
            <a:xfrm>
              <a:off x="25997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7" name="Google Shape;9907;p65"/>
            <p:cNvSpPr/>
            <p:nvPr/>
          </p:nvSpPr>
          <p:spPr>
            <a:xfrm>
              <a:off x="25997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8" name="Google Shape;9908;p65"/>
            <p:cNvSpPr/>
            <p:nvPr/>
          </p:nvSpPr>
          <p:spPr>
            <a:xfrm>
              <a:off x="2599725" y="11905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09" name="Google Shape;9909;p65"/>
            <p:cNvSpPr/>
            <p:nvPr/>
          </p:nvSpPr>
          <p:spPr>
            <a:xfrm>
              <a:off x="2599725"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0" name="Google Shape;9910;p65"/>
            <p:cNvSpPr/>
            <p:nvPr/>
          </p:nvSpPr>
          <p:spPr>
            <a:xfrm>
              <a:off x="2599725" y="1038125"/>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1" name="Google Shape;9911;p65"/>
            <p:cNvSpPr/>
            <p:nvPr/>
          </p:nvSpPr>
          <p:spPr>
            <a:xfrm>
              <a:off x="25235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2" name="Google Shape;9912;p65"/>
            <p:cNvSpPr/>
            <p:nvPr/>
          </p:nvSpPr>
          <p:spPr>
            <a:xfrm>
              <a:off x="25235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3" name="Google Shape;9913;p65"/>
            <p:cNvSpPr/>
            <p:nvPr/>
          </p:nvSpPr>
          <p:spPr>
            <a:xfrm>
              <a:off x="25235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4" name="Google Shape;9914;p65"/>
            <p:cNvSpPr/>
            <p:nvPr/>
          </p:nvSpPr>
          <p:spPr>
            <a:xfrm>
              <a:off x="25235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5" name="Google Shape;9915;p65"/>
            <p:cNvSpPr/>
            <p:nvPr/>
          </p:nvSpPr>
          <p:spPr>
            <a:xfrm>
              <a:off x="25235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6" name="Google Shape;9916;p65"/>
            <p:cNvSpPr/>
            <p:nvPr/>
          </p:nvSpPr>
          <p:spPr>
            <a:xfrm>
              <a:off x="25235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7" name="Google Shape;9917;p65"/>
            <p:cNvSpPr/>
            <p:nvPr/>
          </p:nvSpPr>
          <p:spPr>
            <a:xfrm>
              <a:off x="252350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8" name="Google Shape;9918;p65"/>
            <p:cNvSpPr/>
            <p:nvPr/>
          </p:nvSpPr>
          <p:spPr>
            <a:xfrm>
              <a:off x="2523500" y="1190550"/>
              <a:ext cx="62225" cy="53425"/>
            </a:xfrm>
            <a:custGeom>
              <a:avLst/>
              <a:gdLst/>
              <a:ahLst/>
              <a:cxnLst/>
              <a:rect l="l" t="t" r="r" b="b"/>
              <a:pathLst>
                <a:path w="2489" h="2137" extrusionOk="0">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19" name="Google Shape;9919;p65"/>
            <p:cNvSpPr/>
            <p:nvPr/>
          </p:nvSpPr>
          <p:spPr>
            <a:xfrm>
              <a:off x="2523500" y="11143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0" name="Google Shape;9920;p65"/>
            <p:cNvSpPr/>
            <p:nvPr/>
          </p:nvSpPr>
          <p:spPr>
            <a:xfrm>
              <a:off x="2523500" y="1038125"/>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1" name="Google Shape;9921;p65"/>
            <p:cNvSpPr/>
            <p:nvPr/>
          </p:nvSpPr>
          <p:spPr>
            <a:xfrm>
              <a:off x="24473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2" name="Google Shape;9922;p65"/>
            <p:cNvSpPr/>
            <p:nvPr/>
          </p:nvSpPr>
          <p:spPr>
            <a:xfrm>
              <a:off x="2447300" y="1647400"/>
              <a:ext cx="62400" cy="53450"/>
            </a:xfrm>
            <a:custGeom>
              <a:avLst/>
              <a:gdLst/>
              <a:ahLst/>
              <a:cxnLst/>
              <a:rect l="l" t="t" r="r" b="b"/>
              <a:pathLst>
                <a:path w="2496"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3" name="Google Shape;9923;p65"/>
            <p:cNvSpPr/>
            <p:nvPr/>
          </p:nvSpPr>
          <p:spPr>
            <a:xfrm>
              <a:off x="2447300" y="1571400"/>
              <a:ext cx="62400" cy="53250"/>
            </a:xfrm>
            <a:custGeom>
              <a:avLst/>
              <a:gdLst/>
              <a:ahLst/>
              <a:cxnLst/>
              <a:rect l="l" t="t" r="r" b="b"/>
              <a:pathLst>
                <a:path w="2496"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4" name="Google Shape;9924;p65"/>
            <p:cNvSpPr/>
            <p:nvPr/>
          </p:nvSpPr>
          <p:spPr>
            <a:xfrm>
              <a:off x="24473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5" name="Google Shape;9925;p65"/>
            <p:cNvSpPr/>
            <p:nvPr/>
          </p:nvSpPr>
          <p:spPr>
            <a:xfrm>
              <a:off x="2447300" y="1418975"/>
              <a:ext cx="62400" cy="53350"/>
            </a:xfrm>
            <a:custGeom>
              <a:avLst/>
              <a:gdLst/>
              <a:ahLst/>
              <a:cxnLst/>
              <a:rect l="l" t="t" r="r" b="b"/>
              <a:pathLst>
                <a:path w="2496" h="2134" extrusionOk="0">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6" name="Google Shape;9926;p65"/>
            <p:cNvSpPr/>
            <p:nvPr/>
          </p:nvSpPr>
          <p:spPr>
            <a:xfrm>
              <a:off x="24473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7" name="Google Shape;9927;p65"/>
            <p:cNvSpPr/>
            <p:nvPr/>
          </p:nvSpPr>
          <p:spPr>
            <a:xfrm>
              <a:off x="2447300" y="1266550"/>
              <a:ext cx="62400" cy="53450"/>
            </a:xfrm>
            <a:custGeom>
              <a:avLst/>
              <a:gdLst/>
              <a:ahLst/>
              <a:cxnLst/>
              <a:rect l="l" t="t" r="r" b="b"/>
              <a:pathLst>
                <a:path w="2496"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8" name="Google Shape;9928;p65"/>
            <p:cNvSpPr/>
            <p:nvPr/>
          </p:nvSpPr>
          <p:spPr>
            <a:xfrm>
              <a:off x="2447300" y="1190550"/>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29" name="Google Shape;9929;p65"/>
            <p:cNvSpPr/>
            <p:nvPr/>
          </p:nvSpPr>
          <p:spPr>
            <a:xfrm>
              <a:off x="2447300" y="11143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0" name="Google Shape;9930;p65"/>
            <p:cNvSpPr/>
            <p:nvPr/>
          </p:nvSpPr>
          <p:spPr>
            <a:xfrm>
              <a:off x="2447300" y="1038125"/>
              <a:ext cx="62400" cy="53325"/>
            </a:xfrm>
            <a:custGeom>
              <a:avLst/>
              <a:gdLst/>
              <a:ahLst/>
              <a:cxnLst/>
              <a:rect l="l" t="t" r="r" b="b"/>
              <a:pathLst>
                <a:path w="2496" h="2133" extrusionOk="0">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1" name="Google Shape;9931;p65"/>
            <p:cNvSpPr/>
            <p:nvPr/>
          </p:nvSpPr>
          <p:spPr>
            <a:xfrm>
              <a:off x="237127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2" name="Google Shape;9932;p65"/>
            <p:cNvSpPr/>
            <p:nvPr/>
          </p:nvSpPr>
          <p:spPr>
            <a:xfrm>
              <a:off x="23712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3" name="Google Shape;9933;p65"/>
            <p:cNvSpPr/>
            <p:nvPr/>
          </p:nvSpPr>
          <p:spPr>
            <a:xfrm>
              <a:off x="23712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4" name="Google Shape;9934;p65"/>
            <p:cNvSpPr/>
            <p:nvPr/>
          </p:nvSpPr>
          <p:spPr>
            <a:xfrm>
              <a:off x="23712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5" name="Google Shape;9935;p65"/>
            <p:cNvSpPr/>
            <p:nvPr/>
          </p:nvSpPr>
          <p:spPr>
            <a:xfrm>
              <a:off x="23712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6" name="Google Shape;9936;p65"/>
            <p:cNvSpPr/>
            <p:nvPr/>
          </p:nvSpPr>
          <p:spPr>
            <a:xfrm>
              <a:off x="237127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7" name="Google Shape;9937;p65"/>
            <p:cNvSpPr/>
            <p:nvPr/>
          </p:nvSpPr>
          <p:spPr>
            <a:xfrm>
              <a:off x="2371275" y="11905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8" name="Google Shape;9938;p65"/>
            <p:cNvSpPr/>
            <p:nvPr/>
          </p:nvSpPr>
          <p:spPr>
            <a:xfrm>
              <a:off x="2371275"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39" name="Google Shape;9939;p65"/>
            <p:cNvSpPr/>
            <p:nvPr/>
          </p:nvSpPr>
          <p:spPr>
            <a:xfrm>
              <a:off x="2371275" y="1038125"/>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0" name="Google Shape;9940;p65"/>
            <p:cNvSpPr/>
            <p:nvPr/>
          </p:nvSpPr>
          <p:spPr>
            <a:xfrm>
              <a:off x="229507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1" name="Google Shape;9941;p65"/>
            <p:cNvSpPr/>
            <p:nvPr/>
          </p:nvSpPr>
          <p:spPr>
            <a:xfrm>
              <a:off x="22950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2" name="Google Shape;9942;p65"/>
            <p:cNvSpPr/>
            <p:nvPr/>
          </p:nvSpPr>
          <p:spPr>
            <a:xfrm>
              <a:off x="2295075" y="11905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3" name="Google Shape;9943;p65"/>
            <p:cNvSpPr/>
            <p:nvPr/>
          </p:nvSpPr>
          <p:spPr>
            <a:xfrm>
              <a:off x="2295075" y="11143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4" name="Google Shape;9944;p65"/>
            <p:cNvSpPr/>
            <p:nvPr/>
          </p:nvSpPr>
          <p:spPr>
            <a:xfrm>
              <a:off x="2218650" y="1266550"/>
              <a:ext cx="62225" cy="53450"/>
            </a:xfrm>
            <a:custGeom>
              <a:avLst/>
              <a:gdLst/>
              <a:ahLst/>
              <a:cxnLst/>
              <a:rect l="l" t="t" r="r" b="b"/>
              <a:pathLst>
                <a:path w="2489" h="2138" extrusionOk="0">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5" name="Google Shape;9945;p65"/>
            <p:cNvSpPr/>
            <p:nvPr/>
          </p:nvSpPr>
          <p:spPr>
            <a:xfrm>
              <a:off x="2218650" y="1190550"/>
              <a:ext cx="62225" cy="53325"/>
            </a:xfrm>
            <a:custGeom>
              <a:avLst/>
              <a:gdLst/>
              <a:ahLst/>
              <a:cxnLst/>
              <a:rect l="l" t="t" r="r" b="b"/>
              <a:pathLst>
                <a:path w="2489" h="2133" extrusionOk="0">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6" name="Google Shape;9946;p65"/>
            <p:cNvSpPr/>
            <p:nvPr/>
          </p:nvSpPr>
          <p:spPr>
            <a:xfrm>
              <a:off x="2218650" y="1114325"/>
              <a:ext cx="62225" cy="53350"/>
            </a:xfrm>
            <a:custGeom>
              <a:avLst/>
              <a:gdLst/>
              <a:ahLst/>
              <a:cxnLst/>
              <a:rect l="l" t="t" r="r" b="b"/>
              <a:pathLst>
                <a:path w="2489" h="2134" extrusionOk="0">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7" name="Google Shape;9947;p65"/>
            <p:cNvSpPr/>
            <p:nvPr/>
          </p:nvSpPr>
          <p:spPr>
            <a:xfrm>
              <a:off x="2142425" y="1266550"/>
              <a:ext cx="62425" cy="53450"/>
            </a:xfrm>
            <a:custGeom>
              <a:avLst/>
              <a:gdLst/>
              <a:ahLst/>
              <a:cxnLst/>
              <a:rect l="l" t="t" r="r" b="b"/>
              <a:pathLst>
                <a:path w="2497" h="2138" extrusionOk="0">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8" name="Google Shape;9948;p65"/>
            <p:cNvSpPr/>
            <p:nvPr/>
          </p:nvSpPr>
          <p:spPr>
            <a:xfrm>
              <a:off x="2142425" y="11905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49" name="Google Shape;9949;p65"/>
            <p:cNvSpPr/>
            <p:nvPr/>
          </p:nvSpPr>
          <p:spPr>
            <a:xfrm>
              <a:off x="2751950"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0" name="Google Shape;9950;p65"/>
            <p:cNvSpPr/>
            <p:nvPr/>
          </p:nvSpPr>
          <p:spPr>
            <a:xfrm>
              <a:off x="2751950" y="3551925"/>
              <a:ext cx="62350" cy="53300"/>
            </a:xfrm>
            <a:custGeom>
              <a:avLst/>
              <a:gdLst/>
              <a:ahLst/>
              <a:cxnLst/>
              <a:rect l="l" t="t" r="r" b="b"/>
              <a:pathLst>
                <a:path w="2494" h="2132" extrusionOk="0">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1" name="Google Shape;9951;p65"/>
            <p:cNvSpPr/>
            <p:nvPr/>
          </p:nvSpPr>
          <p:spPr>
            <a:xfrm>
              <a:off x="2751950" y="3475725"/>
              <a:ext cx="62350" cy="53275"/>
            </a:xfrm>
            <a:custGeom>
              <a:avLst/>
              <a:gdLst/>
              <a:ahLst/>
              <a:cxnLst/>
              <a:rect l="l" t="t" r="r" b="b"/>
              <a:pathLst>
                <a:path w="2494" h="2131" extrusionOk="0">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2" name="Google Shape;9952;p65"/>
            <p:cNvSpPr/>
            <p:nvPr/>
          </p:nvSpPr>
          <p:spPr>
            <a:xfrm>
              <a:off x="2675925" y="385677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3" name="Google Shape;9953;p65"/>
            <p:cNvSpPr/>
            <p:nvPr/>
          </p:nvSpPr>
          <p:spPr>
            <a:xfrm>
              <a:off x="2675725" y="3780375"/>
              <a:ext cx="62425" cy="53475"/>
            </a:xfrm>
            <a:custGeom>
              <a:avLst/>
              <a:gdLst/>
              <a:ahLst/>
              <a:cxnLst/>
              <a:rect l="l" t="t" r="r" b="b"/>
              <a:pathLst>
                <a:path w="2497" h="2139" extrusionOk="0">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4" name="Google Shape;9954;p65"/>
            <p:cNvSpPr/>
            <p:nvPr/>
          </p:nvSpPr>
          <p:spPr>
            <a:xfrm>
              <a:off x="267592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5" name="Google Shape;9955;p65"/>
            <p:cNvSpPr/>
            <p:nvPr/>
          </p:nvSpPr>
          <p:spPr>
            <a:xfrm>
              <a:off x="2675925" y="3627950"/>
              <a:ext cx="62225" cy="53425"/>
            </a:xfrm>
            <a:custGeom>
              <a:avLst/>
              <a:gdLst/>
              <a:ahLst/>
              <a:cxnLst/>
              <a:rect l="l" t="t" r="r" b="b"/>
              <a:pathLst>
                <a:path w="2489" h="2137" extrusionOk="0">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6" name="Google Shape;9956;p65"/>
            <p:cNvSpPr/>
            <p:nvPr/>
          </p:nvSpPr>
          <p:spPr>
            <a:xfrm>
              <a:off x="2675925" y="3551925"/>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7" name="Google Shape;9957;p65"/>
            <p:cNvSpPr/>
            <p:nvPr/>
          </p:nvSpPr>
          <p:spPr>
            <a:xfrm>
              <a:off x="26759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8" name="Google Shape;9958;p65"/>
            <p:cNvSpPr/>
            <p:nvPr/>
          </p:nvSpPr>
          <p:spPr>
            <a:xfrm>
              <a:off x="259972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59" name="Google Shape;9959;p65"/>
            <p:cNvSpPr/>
            <p:nvPr/>
          </p:nvSpPr>
          <p:spPr>
            <a:xfrm>
              <a:off x="2599725" y="3780375"/>
              <a:ext cx="62400" cy="53475"/>
            </a:xfrm>
            <a:custGeom>
              <a:avLst/>
              <a:gdLst/>
              <a:ahLst/>
              <a:cxnLst/>
              <a:rect l="l" t="t" r="r" b="b"/>
              <a:pathLst>
                <a:path w="2496" h="2139" extrusionOk="0">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0" name="Google Shape;9960;p65"/>
            <p:cNvSpPr/>
            <p:nvPr/>
          </p:nvSpPr>
          <p:spPr>
            <a:xfrm>
              <a:off x="2599725" y="3704150"/>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1" name="Google Shape;9961;p65"/>
            <p:cNvSpPr/>
            <p:nvPr/>
          </p:nvSpPr>
          <p:spPr>
            <a:xfrm>
              <a:off x="2599725" y="3627950"/>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2" name="Google Shape;9962;p65"/>
            <p:cNvSpPr/>
            <p:nvPr/>
          </p:nvSpPr>
          <p:spPr>
            <a:xfrm>
              <a:off x="259972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3" name="Google Shape;9963;p65"/>
            <p:cNvSpPr/>
            <p:nvPr/>
          </p:nvSpPr>
          <p:spPr>
            <a:xfrm>
              <a:off x="259972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4" name="Google Shape;9964;p65"/>
            <p:cNvSpPr/>
            <p:nvPr/>
          </p:nvSpPr>
          <p:spPr>
            <a:xfrm>
              <a:off x="2523500" y="3932800"/>
              <a:ext cx="62225" cy="53475"/>
            </a:xfrm>
            <a:custGeom>
              <a:avLst/>
              <a:gdLst/>
              <a:ahLst/>
              <a:cxnLst/>
              <a:rect l="l" t="t" r="r" b="b"/>
              <a:pathLst>
                <a:path w="2489" h="2139" extrusionOk="0">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5" name="Google Shape;9965;p65"/>
            <p:cNvSpPr/>
            <p:nvPr/>
          </p:nvSpPr>
          <p:spPr>
            <a:xfrm>
              <a:off x="2523500" y="385677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6" name="Google Shape;9966;p65"/>
            <p:cNvSpPr/>
            <p:nvPr/>
          </p:nvSpPr>
          <p:spPr>
            <a:xfrm>
              <a:off x="2523500" y="3780375"/>
              <a:ext cx="62425" cy="53475"/>
            </a:xfrm>
            <a:custGeom>
              <a:avLst/>
              <a:gdLst/>
              <a:ahLst/>
              <a:cxnLst/>
              <a:rect l="l" t="t" r="r" b="b"/>
              <a:pathLst>
                <a:path w="2497" h="2139" extrusionOk="0">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7" name="Google Shape;9967;p65"/>
            <p:cNvSpPr/>
            <p:nvPr/>
          </p:nvSpPr>
          <p:spPr>
            <a:xfrm>
              <a:off x="2523500" y="3704150"/>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8" name="Google Shape;9968;p65"/>
            <p:cNvSpPr/>
            <p:nvPr/>
          </p:nvSpPr>
          <p:spPr>
            <a:xfrm>
              <a:off x="2523500" y="3627950"/>
              <a:ext cx="62225" cy="53475"/>
            </a:xfrm>
            <a:custGeom>
              <a:avLst/>
              <a:gdLst/>
              <a:ahLst/>
              <a:cxnLst/>
              <a:rect l="l" t="t" r="r" b="b"/>
              <a:pathLst>
                <a:path w="2489" h="2139" extrusionOk="0">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69" name="Google Shape;9969;p65"/>
            <p:cNvSpPr/>
            <p:nvPr/>
          </p:nvSpPr>
          <p:spPr>
            <a:xfrm>
              <a:off x="2523500" y="3551925"/>
              <a:ext cx="62225" cy="53300"/>
            </a:xfrm>
            <a:custGeom>
              <a:avLst/>
              <a:gdLst/>
              <a:ahLst/>
              <a:cxnLst/>
              <a:rect l="l" t="t" r="r" b="b"/>
              <a:pathLst>
                <a:path w="2489" h="2132" extrusionOk="0">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0" name="Google Shape;9970;p65"/>
            <p:cNvSpPr/>
            <p:nvPr/>
          </p:nvSpPr>
          <p:spPr>
            <a:xfrm>
              <a:off x="2523500" y="3475725"/>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1" name="Google Shape;9971;p65"/>
            <p:cNvSpPr/>
            <p:nvPr/>
          </p:nvSpPr>
          <p:spPr>
            <a:xfrm>
              <a:off x="2523500" y="33995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2" name="Google Shape;9972;p65"/>
            <p:cNvSpPr/>
            <p:nvPr/>
          </p:nvSpPr>
          <p:spPr>
            <a:xfrm>
              <a:off x="2447300" y="4085225"/>
              <a:ext cx="62400" cy="53350"/>
            </a:xfrm>
            <a:custGeom>
              <a:avLst/>
              <a:gdLst/>
              <a:ahLst/>
              <a:cxnLst/>
              <a:rect l="l" t="t" r="r" b="b"/>
              <a:pathLst>
                <a:path w="2496" h="2134" extrusionOk="0">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3" name="Google Shape;9973;p65"/>
            <p:cNvSpPr/>
            <p:nvPr/>
          </p:nvSpPr>
          <p:spPr>
            <a:xfrm>
              <a:off x="2447300" y="4009000"/>
              <a:ext cx="62400" cy="53350"/>
            </a:xfrm>
            <a:custGeom>
              <a:avLst/>
              <a:gdLst/>
              <a:ahLst/>
              <a:cxnLst/>
              <a:rect l="l" t="t" r="r" b="b"/>
              <a:pathLst>
                <a:path w="2496" h="2134" extrusionOk="0">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4" name="Google Shape;9974;p65"/>
            <p:cNvSpPr/>
            <p:nvPr/>
          </p:nvSpPr>
          <p:spPr>
            <a:xfrm>
              <a:off x="2447300" y="3932800"/>
              <a:ext cx="62200" cy="53475"/>
            </a:xfrm>
            <a:custGeom>
              <a:avLst/>
              <a:gdLst/>
              <a:ahLst/>
              <a:cxnLst/>
              <a:rect l="l" t="t" r="r" b="b"/>
              <a:pathLst>
                <a:path w="2488" h="2139" extrusionOk="0">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5" name="Google Shape;9975;p65"/>
            <p:cNvSpPr/>
            <p:nvPr/>
          </p:nvSpPr>
          <p:spPr>
            <a:xfrm>
              <a:off x="2447300" y="385677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6" name="Google Shape;9976;p65"/>
            <p:cNvSpPr/>
            <p:nvPr/>
          </p:nvSpPr>
          <p:spPr>
            <a:xfrm>
              <a:off x="2447300" y="3780375"/>
              <a:ext cx="62400" cy="53475"/>
            </a:xfrm>
            <a:custGeom>
              <a:avLst/>
              <a:gdLst/>
              <a:ahLst/>
              <a:cxnLst/>
              <a:rect l="l" t="t" r="r" b="b"/>
              <a:pathLst>
                <a:path w="2496" h="2139" extrusionOk="0">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7" name="Google Shape;9977;p65"/>
            <p:cNvSpPr/>
            <p:nvPr/>
          </p:nvSpPr>
          <p:spPr>
            <a:xfrm>
              <a:off x="2447300" y="3704150"/>
              <a:ext cx="62400" cy="53450"/>
            </a:xfrm>
            <a:custGeom>
              <a:avLst/>
              <a:gdLst/>
              <a:ahLst/>
              <a:cxnLst/>
              <a:rect l="l" t="t" r="r" b="b"/>
              <a:pathLst>
                <a:path w="2496" h="2138" extrusionOk="0">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8" name="Google Shape;9978;p65"/>
            <p:cNvSpPr/>
            <p:nvPr/>
          </p:nvSpPr>
          <p:spPr>
            <a:xfrm>
              <a:off x="2447300" y="3627950"/>
              <a:ext cx="62400" cy="53425"/>
            </a:xfrm>
            <a:custGeom>
              <a:avLst/>
              <a:gdLst/>
              <a:ahLst/>
              <a:cxnLst/>
              <a:rect l="l" t="t" r="r" b="b"/>
              <a:pathLst>
                <a:path w="2496" h="2137" extrusionOk="0">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79" name="Google Shape;9979;p65"/>
            <p:cNvSpPr/>
            <p:nvPr/>
          </p:nvSpPr>
          <p:spPr>
            <a:xfrm>
              <a:off x="2447300" y="3551925"/>
              <a:ext cx="62200" cy="53300"/>
            </a:xfrm>
            <a:custGeom>
              <a:avLst/>
              <a:gdLst/>
              <a:ahLst/>
              <a:cxnLst/>
              <a:rect l="l" t="t" r="r" b="b"/>
              <a:pathLst>
                <a:path w="2488" h="2132" extrusionOk="0">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0" name="Google Shape;9980;p65"/>
            <p:cNvSpPr/>
            <p:nvPr/>
          </p:nvSpPr>
          <p:spPr>
            <a:xfrm>
              <a:off x="2447300" y="3475725"/>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1" name="Google Shape;9981;p65"/>
            <p:cNvSpPr/>
            <p:nvPr/>
          </p:nvSpPr>
          <p:spPr>
            <a:xfrm>
              <a:off x="2447300" y="3399500"/>
              <a:ext cx="62400" cy="53350"/>
            </a:xfrm>
            <a:custGeom>
              <a:avLst/>
              <a:gdLst/>
              <a:ahLst/>
              <a:cxnLst/>
              <a:rect l="l" t="t" r="r" b="b"/>
              <a:pathLst>
                <a:path w="2496" h="2134" extrusionOk="0">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2" name="Google Shape;9982;p65"/>
            <p:cNvSpPr/>
            <p:nvPr/>
          </p:nvSpPr>
          <p:spPr>
            <a:xfrm>
              <a:off x="2447300" y="3323300"/>
              <a:ext cx="62400" cy="53425"/>
            </a:xfrm>
            <a:custGeom>
              <a:avLst/>
              <a:gdLst/>
              <a:ahLst/>
              <a:cxnLst/>
              <a:rect l="l" t="t" r="r" b="b"/>
              <a:pathLst>
                <a:path w="2496" h="2137" extrusionOk="0">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3" name="Google Shape;9983;p65"/>
            <p:cNvSpPr/>
            <p:nvPr/>
          </p:nvSpPr>
          <p:spPr>
            <a:xfrm>
              <a:off x="2371275" y="42374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4" name="Google Shape;9984;p65"/>
            <p:cNvSpPr/>
            <p:nvPr/>
          </p:nvSpPr>
          <p:spPr>
            <a:xfrm>
              <a:off x="2371275" y="4161425"/>
              <a:ext cx="62225" cy="53300"/>
            </a:xfrm>
            <a:custGeom>
              <a:avLst/>
              <a:gdLst/>
              <a:ahLst/>
              <a:cxnLst/>
              <a:rect l="l" t="t" r="r" b="b"/>
              <a:pathLst>
                <a:path w="2489" h="2132" extrusionOk="0">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5" name="Google Shape;9985;p65"/>
            <p:cNvSpPr/>
            <p:nvPr/>
          </p:nvSpPr>
          <p:spPr>
            <a:xfrm>
              <a:off x="2371275" y="40852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6" name="Google Shape;9986;p65"/>
            <p:cNvSpPr/>
            <p:nvPr/>
          </p:nvSpPr>
          <p:spPr>
            <a:xfrm>
              <a:off x="2371275" y="4009000"/>
              <a:ext cx="62225" cy="53350"/>
            </a:xfrm>
            <a:custGeom>
              <a:avLst/>
              <a:gdLst/>
              <a:ahLst/>
              <a:cxnLst/>
              <a:rect l="l" t="t" r="r" b="b"/>
              <a:pathLst>
                <a:path w="2489" h="2134" extrusionOk="0">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7" name="Google Shape;9987;p65"/>
            <p:cNvSpPr/>
            <p:nvPr/>
          </p:nvSpPr>
          <p:spPr>
            <a:xfrm>
              <a:off x="2371075" y="3932800"/>
              <a:ext cx="62425" cy="53475"/>
            </a:xfrm>
            <a:custGeom>
              <a:avLst/>
              <a:gdLst/>
              <a:ahLst/>
              <a:cxnLst/>
              <a:rect l="l" t="t" r="r" b="b"/>
              <a:pathLst>
                <a:path w="2497" h="2139" extrusionOk="0">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8" name="Google Shape;9988;p65"/>
            <p:cNvSpPr/>
            <p:nvPr/>
          </p:nvSpPr>
          <p:spPr>
            <a:xfrm>
              <a:off x="2371075" y="385677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89" name="Google Shape;9989;p65"/>
            <p:cNvSpPr/>
            <p:nvPr/>
          </p:nvSpPr>
          <p:spPr>
            <a:xfrm>
              <a:off x="2371075" y="3780375"/>
              <a:ext cx="62425" cy="53475"/>
            </a:xfrm>
            <a:custGeom>
              <a:avLst/>
              <a:gdLst/>
              <a:ahLst/>
              <a:cxnLst/>
              <a:rect l="l" t="t" r="r" b="b"/>
              <a:pathLst>
                <a:path w="2497" h="2139" extrusionOk="0">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0" name="Google Shape;9990;p65"/>
            <p:cNvSpPr/>
            <p:nvPr/>
          </p:nvSpPr>
          <p:spPr>
            <a:xfrm>
              <a:off x="2371275" y="3704150"/>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1" name="Google Shape;9991;p65"/>
            <p:cNvSpPr/>
            <p:nvPr/>
          </p:nvSpPr>
          <p:spPr>
            <a:xfrm>
              <a:off x="2371275" y="3627950"/>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2" name="Google Shape;9992;p65"/>
            <p:cNvSpPr/>
            <p:nvPr/>
          </p:nvSpPr>
          <p:spPr>
            <a:xfrm>
              <a:off x="2371075" y="3551925"/>
              <a:ext cx="62425" cy="53300"/>
            </a:xfrm>
            <a:custGeom>
              <a:avLst/>
              <a:gdLst/>
              <a:ahLst/>
              <a:cxnLst/>
              <a:rect l="l" t="t" r="r" b="b"/>
              <a:pathLst>
                <a:path w="2497" h="2132" extrusionOk="0">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3" name="Google Shape;9993;p65"/>
            <p:cNvSpPr/>
            <p:nvPr/>
          </p:nvSpPr>
          <p:spPr>
            <a:xfrm>
              <a:off x="2371075" y="3475725"/>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4" name="Google Shape;9994;p65"/>
            <p:cNvSpPr/>
            <p:nvPr/>
          </p:nvSpPr>
          <p:spPr>
            <a:xfrm>
              <a:off x="2371075" y="33995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5" name="Google Shape;9995;p65"/>
            <p:cNvSpPr/>
            <p:nvPr/>
          </p:nvSpPr>
          <p:spPr>
            <a:xfrm>
              <a:off x="2371075" y="3323300"/>
              <a:ext cx="62425" cy="53425"/>
            </a:xfrm>
            <a:custGeom>
              <a:avLst/>
              <a:gdLst/>
              <a:ahLst/>
              <a:cxnLst/>
              <a:rect l="l" t="t" r="r" b="b"/>
              <a:pathLst>
                <a:path w="2497" h="2137" extrusionOk="0">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6" name="Google Shape;9996;p65"/>
            <p:cNvSpPr/>
            <p:nvPr/>
          </p:nvSpPr>
          <p:spPr>
            <a:xfrm>
              <a:off x="2371075" y="3247075"/>
              <a:ext cx="62425" cy="53450"/>
            </a:xfrm>
            <a:custGeom>
              <a:avLst/>
              <a:gdLst/>
              <a:ahLst/>
              <a:cxnLst/>
              <a:rect l="l" t="t" r="r" b="b"/>
              <a:pathLst>
                <a:path w="2497" h="2138" extrusionOk="0">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7" name="Google Shape;9997;p65"/>
            <p:cNvSpPr/>
            <p:nvPr/>
          </p:nvSpPr>
          <p:spPr>
            <a:xfrm>
              <a:off x="2295075" y="43136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8" name="Google Shape;9998;p65"/>
            <p:cNvSpPr/>
            <p:nvPr/>
          </p:nvSpPr>
          <p:spPr>
            <a:xfrm>
              <a:off x="2295075" y="4237450"/>
              <a:ext cx="62200" cy="53425"/>
            </a:xfrm>
            <a:custGeom>
              <a:avLst/>
              <a:gdLst/>
              <a:ahLst/>
              <a:cxnLst/>
              <a:rect l="l" t="t" r="r" b="b"/>
              <a:pathLst>
                <a:path w="2488" h="2137" extrusionOk="0">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9999" name="Google Shape;9999;p65"/>
            <p:cNvSpPr/>
            <p:nvPr/>
          </p:nvSpPr>
          <p:spPr>
            <a:xfrm>
              <a:off x="2295075" y="4161425"/>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0" name="Google Shape;10000;p65"/>
            <p:cNvSpPr/>
            <p:nvPr/>
          </p:nvSpPr>
          <p:spPr>
            <a:xfrm>
              <a:off x="2295075" y="4085225"/>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1" name="Google Shape;10001;p65"/>
            <p:cNvSpPr/>
            <p:nvPr/>
          </p:nvSpPr>
          <p:spPr>
            <a:xfrm>
              <a:off x="2295075" y="4009000"/>
              <a:ext cx="62200" cy="53350"/>
            </a:xfrm>
            <a:custGeom>
              <a:avLst/>
              <a:gdLst/>
              <a:ahLst/>
              <a:cxnLst/>
              <a:rect l="l" t="t" r="r" b="b"/>
              <a:pathLst>
                <a:path w="2488" h="2134" extrusionOk="0">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2" name="Google Shape;10002;p65"/>
            <p:cNvSpPr/>
            <p:nvPr/>
          </p:nvSpPr>
          <p:spPr>
            <a:xfrm>
              <a:off x="2294850" y="3932800"/>
              <a:ext cx="62425" cy="53475"/>
            </a:xfrm>
            <a:custGeom>
              <a:avLst/>
              <a:gdLst/>
              <a:ahLst/>
              <a:cxnLst/>
              <a:rect l="l" t="t" r="r" b="b"/>
              <a:pathLst>
                <a:path w="2497" h="2139" extrusionOk="0">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3" name="Google Shape;10003;p65"/>
            <p:cNvSpPr/>
            <p:nvPr/>
          </p:nvSpPr>
          <p:spPr>
            <a:xfrm>
              <a:off x="2295075" y="385677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4" name="Google Shape;10004;p65"/>
            <p:cNvSpPr/>
            <p:nvPr/>
          </p:nvSpPr>
          <p:spPr>
            <a:xfrm>
              <a:off x="2294850" y="3780375"/>
              <a:ext cx="62625" cy="53475"/>
            </a:xfrm>
            <a:custGeom>
              <a:avLst/>
              <a:gdLst/>
              <a:ahLst/>
              <a:cxnLst/>
              <a:rect l="l" t="t" r="r" b="b"/>
              <a:pathLst>
                <a:path w="2505" h="2139" extrusionOk="0">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5" name="Google Shape;10005;p65"/>
            <p:cNvSpPr/>
            <p:nvPr/>
          </p:nvSpPr>
          <p:spPr>
            <a:xfrm>
              <a:off x="2295075" y="3704150"/>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6" name="Google Shape;10006;p65"/>
            <p:cNvSpPr/>
            <p:nvPr/>
          </p:nvSpPr>
          <p:spPr>
            <a:xfrm>
              <a:off x="2295075" y="3627950"/>
              <a:ext cx="62200" cy="53425"/>
            </a:xfrm>
            <a:custGeom>
              <a:avLst/>
              <a:gdLst/>
              <a:ahLst/>
              <a:cxnLst/>
              <a:rect l="l" t="t" r="r" b="b"/>
              <a:pathLst>
                <a:path w="2488" h="2137" extrusionOk="0">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7" name="Google Shape;10007;p65"/>
            <p:cNvSpPr/>
            <p:nvPr/>
          </p:nvSpPr>
          <p:spPr>
            <a:xfrm>
              <a:off x="2295075" y="3551925"/>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8" name="Google Shape;10008;p65"/>
            <p:cNvSpPr/>
            <p:nvPr/>
          </p:nvSpPr>
          <p:spPr>
            <a:xfrm>
              <a:off x="2295075" y="3475725"/>
              <a:ext cx="62200" cy="53350"/>
            </a:xfrm>
            <a:custGeom>
              <a:avLst/>
              <a:gdLst/>
              <a:ahLst/>
              <a:cxnLst/>
              <a:rect l="l" t="t" r="r" b="b"/>
              <a:pathLst>
                <a:path w="2488" h="2134" extrusionOk="0">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09" name="Google Shape;10009;p65"/>
            <p:cNvSpPr/>
            <p:nvPr/>
          </p:nvSpPr>
          <p:spPr>
            <a:xfrm>
              <a:off x="2295075" y="33995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0" name="Google Shape;10010;p65"/>
            <p:cNvSpPr/>
            <p:nvPr/>
          </p:nvSpPr>
          <p:spPr>
            <a:xfrm>
              <a:off x="2294925" y="3323300"/>
              <a:ext cx="62350" cy="53425"/>
            </a:xfrm>
            <a:custGeom>
              <a:avLst/>
              <a:gdLst/>
              <a:ahLst/>
              <a:cxnLst/>
              <a:rect l="l" t="t" r="r" b="b"/>
              <a:pathLst>
                <a:path w="2494" h="2137" extrusionOk="0">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1" name="Google Shape;10011;p65"/>
            <p:cNvSpPr/>
            <p:nvPr/>
          </p:nvSpPr>
          <p:spPr>
            <a:xfrm>
              <a:off x="2294925" y="3247075"/>
              <a:ext cx="62350" cy="53450"/>
            </a:xfrm>
            <a:custGeom>
              <a:avLst/>
              <a:gdLst/>
              <a:ahLst/>
              <a:cxnLst/>
              <a:rect l="l" t="t" r="r" b="b"/>
              <a:pathLst>
                <a:path w="2494"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2" name="Google Shape;10012;p65"/>
            <p:cNvSpPr/>
            <p:nvPr/>
          </p:nvSpPr>
          <p:spPr>
            <a:xfrm>
              <a:off x="2295075" y="3171075"/>
              <a:ext cx="62200" cy="53275"/>
            </a:xfrm>
            <a:custGeom>
              <a:avLst/>
              <a:gdLst/>
              <a:ahLst/>
              <a:cxnLst/>
              <a:rect l="l" t="t" r="r" b="b"/>
              <a:pathLst>
                <a:path w="2488" h="2131" extrusionOk="0">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3" name="Google Shape;10013;p65"/>
            <p:cNvSpPr/>
            <p:nvPr/>
          </p:nvSpPr>
          <p:spPr>
            <a:xfrm>
              <a:off x="22950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4" name="Google Shape;10014;p65"/>
            <p:cNvSpPr/>
            <p:nvPr/>
          </p:nvSpPr>
          <p:spPr>
            <a:xfrm>
              <a:off x="2218650" y="438987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5" name="Google Shape;10015;p65"/>
            <p:cNvSpPr/>
            <p:nvPr/>
          </p:nvSpPr>
          <p:spPr>
            <a:xfrm>
              <a:off x="2218650" y="43136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6" name="Google Shape;10016;p65"/>
            <p:cNvSpPr/>
            <p:nvPr/>
          </p:nvSpPr>
          <p:spPr>
            <a:xfrm>
              <a:off x="2218650" y="42374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7" name="Google Shape;10017;p65"/>
            <p:cNvSpPr/>
            <p:nvPr/>
          </p:nvSpPr>
          <p:spPr>
            <a:xfrm>
              <a:off x="2218650" y="4161425"/>
              <a:ext cx="62225" cy="53250"/>
            </a:xfrm>
            <a:custGeom>
              <a:avLst/>
              <a:gdLst/>
              <a:ahLst/>
              <a:cxnLst/>
              <a:rect l="l" t="t" r="r" b="b"/>
              <a:pathLst>
                <a:path w="2489" h="2130" extrusionOk="0">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8" name="Google Shape;10018;p65"/>
            <p:cNvSpPr/>
            <p:nvPr/>
          </p:nvSpPr>
          <p:spPr>
            <a:xfrm>
              <a:off x="2218650" y="4085225"/>
              <a:ext cx="62225" cy="53350"/>
            </a:xfrm>
            <a:custGeom>
              <a:avLst/>
              <a:gdLst/>
              <a:ahLst/>
              <a:cxnLst/>
              <a:rect l="l" t="t" r="r" b="b"/>
              <a:pathLst>
                <a:path w="2489" h="2134" extrusionOk="0">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19" name="Google Shape;10019;p65"/>
            <p:cNvSpPr/>
            <p:nvPr/>
          </p:nvSpPr>
          <p:spPr>
            <a:xfrm>
              <a:off x="2218650" y="4009000"/>
              <a:ext cx="62225" cy="53350"/>
            </a:xfrm>
            <a:custGeom>
              <a:avLst/>
              <a:gdLst/>
              <a:ahLst/>
              <a:cxnLst/>
              <a:rect l="l" t="t" r="r" b="b"/>
              <a:pathLst>
                <a:path w="2489" h="2134" extrusionOk="0">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0" name="Google Shape;10020;p65"/>
            <p:cNvSpPr/>
            <p:nvPr/>
          </p:nvSpPr>
          <p:spPr>
            <a:xfrm>
              <a:off x="2218650" y="3932800"/>
              <a:ext cx="62225" cy="53475"/>
            </a:xfrm>
            <a:custGeom>
              <a:avLst/>
              <a:gdLst/>
              <a:ahLst/>
              <a:cxnLst/>
              <a:rect l="l" t="t" r="r" b="b"/>
              <a:pathLst>
                <a:path w="2489" h="2139" extrusionOk="0">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1" name="Google Shape;10021;p65"/>
            <p:cNvSpPr/>
            <p:nvPr/>
          </p:nvSpPr>
          <p:spPr>
            <a:xfrm>
              <a:off x="2218650" y="385677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2" name="Google Shape;10022;p65"/>
            <p:cNvSpPr/>
            <p:nvPr/>
          </p:nvSpPr>
          <p:spPr>
            <a:xfrm>
              <a:off x="2218650" y="3780375"/>
              <a:ext cx="62425" cy="53475"/>
            </a:xfrm>
            <a:custGeom>
              <a:avLst/>
              <a:gdLst/>
              <a:ahLst/>
              <a:cxnLst/>
              <a:rect l="l" t="t" r="r" b="b"/>
              <a:pathLst>
                <a:path w="2497" h="2139" extrusionOk="0">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3" name="Google Shape;10023;p65"/>
            <p:cNvSpPr/>
            <p:nvPr/>
          </p:nvSpPr>
          <p:spPr>
            <a:xfrm>
              <a:off x="2218650" y="3704150"/>
              <a:ext cx="62225" cy="53450"/>
            </a:xfrm>
            <a:custGeom>
              <a:avLst/>
              <a:gdLst/>
              <a:ahLst/>
              <a:cxnLst/>
              <a:rect l="l" t="t" r="r" b="b"/>
              <a:pathLst>
                <a:path w="2489" h="2138" extrusionOk="0">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4" name="Google Shape;10024;p65"/>
            <p:cNvSpPr/>
            <p:nvPr/>
          </p:nvSpPr>
          <p:spPr>
            <a:xfrm>
              <a:off x="2218650" y="3627950"/>
              <a:ext cx="62225" cy="53425"/>
            </a:xfrm>
            <a:custGeom>
              <a:avLst/>
              <a:gdLst/>
              <a:ahLst/>
              <a:cxnLst/>
              <a:rect l="l" t="t" r="r" b="b"/>
              <a:pathLst>
                <a:path w="2489" h="2137" extrusionOk="0">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5" name="Google Shape;10025;p65"/>
            <p:cNvSpPr/>
            <p:nvPr/>
          </p:nvSpPr>
          <p:spPr>
            <a:xfrm>
              <a:off x="2218650" y="3551925"/>
              <a:ext cx="62225" cy="53300"/>
            </a:xfrm>
            <a:custGeom>
              <a:avLst/>
              <a:gdLst/>
              <a:ahLst/>
              <a:cxnLst/>
              <a:rect l="l" t="t" r="r" b="b"/>
              <a:pathLst>
                <a:path w="2489" h="2132" extrusionOk="0">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6" name="Google Shape;10026;p65"/>
            <p:cNvSpPr/>
            <p:nvPr/>
          </p:nvSpPr>
          <p:spPr>
            <a:xfrm>
              <a:off x="2218650" y="3475725"/>
              <a:ext cx="62225" cy="53350"/>
            </a:xfrm>
            <a:custGeom>
              <a:avLst/>
              <a:gdLst/>
              <a:ahLst/>
              <a:cxnLst/>
              <a:rect l="l" t="t" r="r" b="b"/>
              <a:pathLst>
                <a:path w="2489" h="2134" extrusionOk="0">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7" name="Google Shape;10027;p65"/>
            <p:cNvSpPr/>
            <p:nvPr/>
          </p:nvSpPr>
          <p:spPr>
            <a:xfrm>
              <a:off x="2218650" y="3399500"/>
              <a:ext cx="62425" cy="53350"/>
            </a:xfrm>
            <a:custGeom>
              <a:avLst/>
              <a:gdLst/>
              <a:ahLst/>
              <a:cxnLst/>
              <a:rect l="l" t="t" r="r" b="b"/>
              <a:pathLst>
                <a:path w="2497" h="2134" extrusionOk="0">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8" name="Google Shape;10028;p65"/>
            <p:cNvSpPr/>
            <p:nvPr/>
          </p:nvSpPr>
          <p:spPr>
            <a:xfrm>
              <a:off x="2218650" y="3323300"/>
              <a:ext cx="62425" cy="53425"/>
            </a:xfrm>
            <a:custGeom>
              <a:avLst/>
              <a:gdLst/>
              <a:ahLst/>
              <a:cxnLst/>
              <a:rect l="l" t="t" r="r" b="b"/>
              <a:pathLst>
                <a:path w="2497" h="2137" extrusionOk="0">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29" name="Google Shape;10029;p65"/>
            <p:cNvSpPr/>
            <p:nvPr/>
          </p:nvSpPr>
          <p:spPr>
            <a:xfrm>
              <a:off x="2218650" y="3247075"/>
              <a:ext cx="62425" cy="53500"/>
            </a:xfrm>
            <a:custGeom>
              <a:avLst/>
              <a:gdLst/>
              <a:ahLst/>
              <a:cxnLst/>
              <a:rect l="l" t="t" r="r" b="b"/>
              <a:pathLst>
                <a:path w="2497" h="2140" extrusionOk="0">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0" name="Google Shape;10030;p65"/>
            <p:cNvSpPr/>
            <p:nvPr/>
          </p:nvSpPr>
          <p:spPr>
            <a:xfrm>
              <a:off x="2218650" y="3171075"/>
              <a:ext cx="62225" cy="53300"/>
            </a:xfrm>
            <a:custGeom>
              <a:avLst/>
              <a:gdLst/>
              <a:ahLst/>
              <a:cxnLst/>
              <a:rect l="l" t="t" r="r" b="b"/>
              <a:pathLst>
                <a:path w="2489" h="2132" extrusionOk="0">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1" name="Google Shape;10031;p65"/>
            <p:cNvSpPr/>
            <p:nvPr/>
          </p:nvSpPr>
          <p:spPr>
            <a:xfrm>
              <a:off x="2218650" y="2180700"/>
              <a:ext cx="62225" cy="53350"/>
            </a:xfrm>
            <a:custGeom>
              <a:avLst/>
              <a:gdLst/>
              <a:ahLst/>
              <a:cxnLst/>
              <a:rect l="l" t="t" r="r" b="b"/>
              <a:pathLst>
                <a:path w="2489" h="2134" extrusionOk="0">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2" name="Google Shape;10032;p65"/>
            <p:cNvSpPr/>
            <p:nvPr/>
          </p:nvSpPr>
          <p:spPr>
            <a:xfrm>
              <a:off x="2218650" y="2028275"/>
              <a:ext cx="62225" cy="53450"/>
            </a:xfrm>
            <a:custGeom>
              <a:avLst/>
              <a:gdLst/>
              <a:ahLst/>
              <a:cxnLst/>
              <a:rect l="l" t="t" r="r" b="b"/>
              <a:pathLst>
                <a:path w="2489" h="2138" extrusionOk="0">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3" name="Google Shape;10033;p65"/>
            <p:cNvSpPr/>
            <p:nvPr/>
          </p:nvSpPr>
          <p:spPr>
            <a:xfrm>
              <a:off x="2218650" y="1952050"/>
              <a:ext cx="62225" cy="53450"/>
            </a:xfrm>
            <a:custGeom>
              <a:avLst/>
              <a:gdLst/>
              <a:ahLst/>
              <a:cxnLst/>
              <a:rect l="l" t="t" r="r" b="b"/>
              <a:pathLst>
                <a:path w="2489" h="2138" extrusionOk="0">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4" name="Google Shape;10034;p65"/>
            <p:cNvSpPr/>
            <p:nvPr/>
          </p:nvSpPr>
          <p:spPr>
            <a:xfrm>
              <a:off x="2142425" y="4618300"/>
              <a:ext cx="62425" cy="53450"/>
            </a:xfrm>
            <a:custGeom>
              <a:avLst/>
              <a:gdLst/>
              <a:ahLst/>
              <a:cxnLst/>
              <a:rect l="l" t="t" r="r" b="b"/>
              <a:pathLst>
                <a:path w="2497" h="2138" extrusionOk="0">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5" name="Google Shape;10035;p65"/>
            <p:cNvSpPr/>
            <p:nvPr/>
          </p:nvSpPr>
          <p:spPr>
            <a:xfrm>
              <a:off x="2142425" y="438987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6" name="Google Shape;10036;p65"/>
            <p:cNvSpPr/>
            <p:nvPr/>
          </p:nvSpPr>
          <p:spPr>
            <a:xfrm>
              <a:off x="2142425" y="43136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7" name="Google Shape;10037;p65"/>
            <p:cNvSpPr/>
            <p:nvPr/>
          </p:nvSpPr>
          <p:spPr>
            <a:xfrm>
              <a:off x="2142425" y="42374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8" name="Google Shape;10038;p65"/>
            <p:cNvSpPr/>
            <p:nvPr/>
          </p:nvSpPr>
          <p:spPr>
            <a:xfrm>
              <a:off x="2142425" y="4161425"/>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39" name="Google Shape;10039;p65"/>
            <p:cNvSpPr/>
            <p:nvPr/>
          </p:nvSpPr>
          <p:spPr>
            <a:xfrm>
              <a:off x="2142425" y="4085225"/>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0" name="Google Shape;10040;p65"/>
            <p:cNvSpPr/>
            <p:nvPr/>
          </p:nvSpPr>
          <p:spPr>
            <a:xfrm>
              <a:off x="2142425" y="4009000"/>
              <a:ext cx="62425" cy="53350"/>
            </a:xfrm>
            <a:custGeom>
              <a:avLst/>
              <a:gdLst/>
              <a:ahLst/>
              <a:cxnLst/>
              <a:rect l="l" t="t" r="r" b="b"/>
              <a:pathLst>
                <a:path w="2497" h="2134" extrusionOk="0">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1" name="Google Shape;10041;p65"/>
            <p:cNvSpPr/>
            <p:nvPr/>
          </p:nvSpPr>
          <p:spPr>
            <a:xfrm>
              <a:off x="2142425" y="3932800"/>
              <a:ext cx="62425" cy="53475"/>
            </a:xfrm>
            <a:custGeom>
              <a:avLst/>
              <a:gdLst/>
              <a:ahLst/>
              <a:cxnLst/>
              <a:rect l="l" t="t" r="r" b="b"/>
              <a:pathLst>
                <a:path w="2497" h="2139" extrusionOk="0">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2" name="Google Shape;10042;p65"/>
            <p:cNvSpPr/>
            <p:nvPr/>
          </p:nvSpPr>
          <p:spPr>
            <a:xfrm>
              <a:off x="2142425" y="385677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3" name="Google Shape;10043;p65"/>
            <p:cNvSpPr/>
            <p:nvPr/>
          </p:nvSpPr>
          <p:spPr>
            <a:xfrm>
              <a:off x="2142425" y="3780375"/>
              <a:ext cx="62425" cy="53475"/>
            </a:xfrm>
            <a:custGeom>
              <a:avLst/>
              <a:gdLst/>
              <a:ahLst/>
              <a:cxnLst/>
              <a:rect l="l" t="t" r="r" b="b"/>
              <a:pathLst>
                <a:path w="2497" h="2139" extrusionOk="0">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4" name="Google Shape;10044;p65"/>
            <p:cNvSpPr/>
            <p:nvPr/>
          </p:nvSpPr>
          <p:spPr>
            <a:xfrm>
              <a:off x="2142425" y="3704150"/>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5" name="Google Shape;10045;p65"/>
            <p:cNvSpPr/>
            <p:nvPr/>
          </p:nvSpPr>
          <p:spPr>
            <a:xfrm>
              <a:off x="2142425" y="3627950"/>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6" name="Google Shape;10046;p65"/>
            <p:cNvSpPr/>
            <p:nvPr/>
          </p:nvSpPr>
          <p:spPr>
            <a:xfrm>
              <a:off x="2142425" y="3551925"/>
              <a:ext cx="62425" cy="53300"/>
            </a:xfrm>
            <a:custGeom>
              <a:avLst/>
              <a:gdLst/>
              <a:ahLst/>
              <a:cxnLst/>
              <a:rect l="l" t="t" r="r" b="b"/>
              <a:pathLst>
                <a:path w="2497" h="2132" extrusionOk="0">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7" name="Google Shape;10047;p65"/>
            <p:cNvSpPr/>
            <p:nvPr/>
          </p:nvSpPr>
          <p:spPr>
            <a:xfrm>
              <a:off x="2142425" y="3475725"/>
              <a:ext cx="62425" cy="53350"/>
            </a:xfrm>
            <a:custGeom>
              <a:avLst/>
              <a:gdLst/>
              <a:ahLst/>
              <a:cxnLst/>
              <a:rect l="l" t="t" r="r" b="b"/>
              <a:pathLst>
                <a:path w="2497" h="2134" extrusionOk="0">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8" name="Google Shape;10048;p65"/>
            <p:cNvSpPr/>
            <p:nvPr/>
          </p:nvSpPr>
          <p:spPr>
            <a:xfrm>
              <a:off x="2142425" y="3399500"/>
              <a:ext cx="62425" cy="53350"/>
            </a:xfrm>
            <a:custGeom>
              <a:avLst/>
              <a:gdLst/>
              <a:ahLst/>
              <a:cxnLst/>
              <a:rect l="l" t="t" r="r" b="b"/>
              <a:pathLst>
                <a:path w="2497" h="2134" extrusionOk="0">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49" name="Google Shape;10049;p65"/>
            <p:cNvSpPr/>
            <p:nvPr/>
          </p:nvSpPr>
          <p:spPr>
            <a:xfrm>
              <a:off x="2142425" y="3323300"/>
              <a:ext cx="62425" cy="53425"/>
            </a:xfrm>
            <a:custGeom>
              <a:avLst/>
              <a:gdLst/>
              <a:ahLst/>
              <a:cxnLst/>
              <a:rect l="l" t="t" r="r" b="b"/>
              <a:pathLst>
                <a:path w="2497" h="2137" extrusionOk="0">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0" name="Google Shape;10050;p65"/>
            <p:cNvSpPr/>
            <p:nvPr/>
          </p:nvSpPr>
          <p:spPr>
            <a:xfrm>
              <a:off x="2142425" y="3247075"/>
              <a:ext cx="62425" cy="53450"/>
            </a:xfrm>
            <a:custGeom>
              <a:avLst/>
              <a:gdLst/>
              <a:ahLst/>
              <a:cxnLst/>
              <a:rect l="l" t="t" r="r" b="b"/>
              <a:pathLst>
                <a:path w="2497" h="2138" extrusionOk="0">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1" name="Google Shape;10051;p65"/>
            <p:cNvSpPr/>
            <p:nvPr/>
          </p:nvSpPr>
          <p:spPr>
            <a:xfrm>
              <a:off x="2142425" y="3171075"/>
              <a:ext cx="62425" cy="53275"/>
            </a:xfrm>
            <a:custGeom>
              <a:avLst/>
              <a:gdLst/>
              <a:ahLst/>
              <a:cxnLst/>
              <a:rect l="l" t="t" r="r" b="b"/>
              <a:pathLst>
                <a:path w="2497" h="2131" extrusionOk="0">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2" name="Google Shape;10052;p65"/>
            <p:cNvSpPr/>
            <p:nvPr/>
          </p:nvSpPr>
          <p:spPr>
            <a:xfrm>
              <a:off x="2142425" y="2180700"/>
              <a:ext cx="62425" cy="53350"/>
            </a:xfrm>
            <a:custGeom>
              <a:avLst/>
              <a:gdLst/>
              <a:ahLst/>
              <a:cxnLst/>
              <a:rect l="l" t="t" r="r" b="b"/>
              <a:pathLst>
                <a:path w="2497" h="2134" extrusionOk="0">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3" name="Google Shape;10053;p65"/>
            <p:cNvSpPr/>
            <p:nvPr/>
          </p:nvSpPr>
          <p:spPr>
            <a:xfrm>
              <a:off x="2142425" y="2028275"/>
              <a:ext cx="62425" cy="53450"/>
            </a:xfrm>
            <a:custGeom>
              <a:avLst/>
              <a:gdLst/>
              <a:ahLst/>
              <a:cxnLst/>
              <a:rect l="l" t="t" r="r" b="b"/>
              <a:pathLst>
                <a:path w="2497" h="2138" extrusionOk="0">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4" name="Google Shape;10054;p65"/>
            <p:cNvSpPr/>
            <p:nvPr/>
          </p:nvSpPr>
          <p:spPr>
            <a:xfrm>
              <a:off x="2142425" y="1952050"/>
              <a:ext cx="62425" cy="53450"/>
            </a:xfrm>
            <a:custGeom>
              <a:avLst/>
              <a:gdLst/>
              <a:ahLst/>
              <a:cxnLst/>
              <a:rect l="l" t="t" r="r" b="b"/>
              <a:pathLst>
                <a:path w="2497" h="2138" extrusionOk="0">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5" name="Google Shape;10055;p65"/>
            <p:cNvSpPr/>
            <p:nvPr/>
          </p:nvSpPr>
          <p:spPr>
            <a:xfrm>
              <a:off x="2142425" y="1876050"/>
              <a:ext cx="62425" cy="53275"/>
            </a:xfrm>
            <a:custGeom>
              <a:avLst/>
              <a:gdLst/>
              <a:ahLst/>
              <a:cxnLst/>
              <a:rect l="l" t="t" r="r" b="b"/>
              <a:pathLst>
                <a:path w="2497" h="2131" extrusionOk="0">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6" name="Google Shape;10056;p65"/>
            <p:cNvSpPr/>
            <p:nvPr/>
          </p:nvSpPr>
          <p:spPr>
            <a:xfrm>
              <a:off x="2142425" y="179985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7" name="Google Shape;10057;p65"/>
            <p:cNvSpPr/>
            <p:nvPr/>
          </p:nvSpPr>
          <p:spPr>
            <a:xfrm>
              <a:off x="2142425" y="1571400"/>
              <a:ext cx="62425" cy="53250"/>
            </a:xfrm>
            <a:custGeom>
              <a:avLst/>
              <a:gdLst/>
              <a:ahLst/>
              <a:cxnLst/>
              <a:rect l="l" t="t" r="r" b="b"/>
              <a:pathLst>
                <a:path w="2497" h="2130" extrusionOk="0">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8" name="Google Shape;10058;p65"/>
            <p:cNvSpPr/>
            <p:nvPr/>
          </p:nvSpPr>
          <p:spPr>
            <a:xfrm>
              <a:off x="2142425" y="1495200"/>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59" name="Google Shape;10059;p65"/>
            <p:cNvSpPr/>
            <p:nvPr/>
          </p:nvSpPr>
          <p:spPr>
            <a:xfrm>
              <a:off x="2142425" y="1038125"/>
              <a:ext cx="62425" cy="53325"/>
            </a:xfrm>
            <a:custGeom>
              <a:avLst/>
              <a:gdLst/>
              <a:ahLst/>
              <a:cxnLst/>
              <a:rect l="l" t="t" r="r" b="b"/>
              <a:pathLst>
                <a:path w="2497" h="2133"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0" name="Google Shape;10060;p65"/>
            <p:cNvSpPr/>
            <p:nvPr/>
          </p:nvSpPr>
          <p:spPr>
            <a:xfrm>
              <a:off x="2066425" y="4618300"/>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1" name="Google Shape;10061;p65"/>
            <p:cNvSpPr/>
            <p:nvPr/>
          </p:nvSpPr>
          <p:spPr>
            <a:xfrm>
              <a:off x="2066425" y="4542300"/>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2" name="Google Shape;10062;p65"/>
            <p:cNvSpPr/>
            <p:nvPr/>
          </p:nvSpPr>
          <p:spPr>
            <a:xfrm>
              <a:off x="2066425" y="446607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3" name="Google Shape;10063;p65"/>
            <p:cNvSpPr/>
            <p:nvPr/>
          </p:nvSpPr>
          <p:spPr>
            <a:xfrm>
              <a:off x="2066425" y="438987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4" name="Google Shape;10064;p65"/>
            <p:cNvSpPr/>
            <p:nvPr/>
          </p:nvSpPr>
          <p:spPr>
            <a:xfrm>
              <a:off x="2066425" y="43136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5" name="Google Shape;10065;p65"/>
            <p:cNvSpPr/>
            <p:nvPr/>
          </p:nvSpPr>
          <p:spPr>
            <a:xfrm>
              <a:off x="2066425" y="42374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6" name="Google Shape;10066;p65"/>
            <p:cNvSpPr/>
            <p:nvPr/>
          </p:nvSpPr>
          <p:spPr>
            <a:xfrm>
              <a:off x="2066425" y="4161425"/>
              <a:ext cx="62225" cy="53300"/>
            </a:xfrm>
            <a:custGeom>
              <a:avLst/>
              <a:gdLst/>
              <a:ahLst/>
              <a:cxnLst/>
              <a:rect l="l" t="t" r="r" b="b"/>
              <a:pathLst>
                <a:path w="2489" h="2132" extrusionOk="0">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7" name="Google Shape;10067;p65"/>
            <p:cNvSpPr/>
            <p:nvPr/>
          </p:nvSpPr>
          <p:spPr>
            <a:xfrm>
              <a:off x="2066425" y="3704150"/>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8" name="Google Shape;10068;p65"/>
            <p:cNvSpPr/>
            <p:nvPr/>
          </p:nvSpPr>
          <p:spPr>
            <a:xfrm>
              <a:off x="2066425" y="3627950"/>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69" name="Google Shape;10069;p65"/>
            <p:cNvSpPr/>
            <p:nvPr/>
          </p:nvSpPr>
          <p:spPr>
            <a:xfrm>
              <a:off x="2066425" y="3551925"/>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0" name="Google Shape;10070;p65"/>
            <p:cNvSpPr/>
            <p:nvPr/>
          </p:nvSpPr>
          <p:spPr>
            <a:xfrm>
              <a:off x="2066425"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1" name="Google Shape;10071;p65"/>
            <p:cNvSpPr/>
            <p:nvPr/>
          </p:nvSpPr>
          <p:spPr>
            <a:xfrm>
              <a:off x="2066275" y="3399500"/>
              <a:ext cx="62375" cy="53350"/>
            </a:xfrm>
            <a:custGeom>
              <a:avLst/>
              <a:gdLst/>
              <a:ahLst/>
              <a:cxnLst/>
              <a:rect l="l" t="t" r="r" b="b"/>
              <a:pathLst>
                <a:path w="2495" h="2134" extrusionOk="0">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2" name="Google Shape;10072;p65"/>
            <p:cNvSpPr/>
            <p:nvPr/>
          </p:nvSpPr>
          <p:spPr>
            <a:xfrm>
              <a:off x="2066275" y="3323300"/>
              <a:ext cx="62375" cy="53425"/>
            </a:xfrm>
            <a:custGeom>
              <a:avLst/>
              <a:gdLst/>
              <a:ahLst/>
              <a:cxnLst/>
              <a:rect l="l" t="t" r="r" b="b"/>
              <a:pathLst>
                <a:path w="2495" h="2137" extrusionOk="0">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3" name="Google Shape;10073;p65"/>
            <p:cNvSpPr/>
            <p:nvPr/>
          </p:nvSpPr>
          <p:spPr>
            <a:xfrm>
              <a:off x="2066275" y="3247075"/>
              <a:ext cx="62375" cy="53450"/>
            </a:xfrm>
            <a:custGeom>
              <a:avLst/>
              <a:gdLst/>
              <a:ahLst/>
              <a:cxnLst/>
              <a:rect l="l" t="t" r="r" b="b"/>
              <a:pathLst>
                <a:path w="2495" h="2138" extrusionOk="0">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4" name="Google Shape;10074;p65"/>
            <p:cNvSpPr/>
            <p:nvPr/>
          </p:nvSpPr>
          <p:spPr>
            <a:xfrm>
              <a:off x="206642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5" name="Google Shape;10075;p65"/>
            <p:cNvSpPr/>
            <p:nvPr/>
          </p:nvSpPr>
          <p:spPr>
            <a:xfrm>
              <a:off x="206642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6" name="Google Shape;10076;p65"/>
            <p:cNvSpPr/>
            <p:nvPr/>
          </p:nvSpPr>
          <p:spPr>
            <a:xfrm>
              <a:off x="2066425" y="2942425"/>
              <a:ext cx="62225" cy="53450"/>
            </a:xfrm>
            <a:custGeom>
              <a:avLst/>
              <a:gdLst/>
              <a:ahLst/>
              <a:cxnLst/>
              <a:rect l="l" t="t" r="r" b="b"/>
              <a:pathLst>
                <a:path w="2489" h="2138" extrusionOk="0">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7" name="Google Shape;10077;p65"/>
            <p:cNvSpPr/>
            <p:nvPr/>
          </p:nvSpPr>
          <p:spPr>
            <a:xfrm>
              <a:off x="206642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8" name="Google Shape;10078;p65"/>
            <p:cNvSpPr/>
            <p:nvPr/>
          </p:nvSpPr>
          <p:spPr>
            <a:xfrm>
              <a:off x="206642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79" name="Google Shape;10079;p65"/>
            <p:cNvSpPr/>
            <p:nvPr/>
          </p:nvSpPr>
          <p:spPr>
            <a:xfrm>
              <a:off x="206642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0" name="Google Shape;10080;p65"/>
            <p:cNvSpPr/>
            <p:nvPr/>
          </p:nvSpPr>
          <p:spPr>
            <a:xfrm>
              <a:off x="206642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1" name="Google Shape;10081;p65"/>
            <p:cNvSpPr/>
            <p:nvPr/>
          </p:nvSpPr>
          <p:spPr>
            <a:xfrm>
              <a:off x="2066425"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2" name="Google Shape;10082;p65"/>
            <p:cNvSpPr/>
            <p:nvPr/>
          </p:nvSpPr>
          <p:spPr>
            <a:xfrm>
              <a:off x="2066425"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3" name="Google Shape;10083;p65"/>
            <p:cNvSpPr/>
            <p:nvPr/>
          </p:nvSpPr>
          <p:spPr>
            <a:xfrm>
              <a:off x="2066425" y="1571400"/>
              <a:ext cx="62225" cy="53250"/>
            </a:xfrm>
            <a:custGeom>
              <a:avLst/>
              <a:gdLst/>
              <a:ahLst/>
              <a:cxnLst/>
              <a:rect l="l" t="t" r="r" b="b"/>
              <a:pathLst>
                <a:path w="2489"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4" name="Google Shape;10084;p65"/>
            <p:cNvSpPr/>
            <p:nvPr/>
          </p:nvSpPr>
          <p:spPr>
            <a:xfrm>
              <a:off x="2066425"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5" name="Google Shape;10085;p65"/>
            <p:cNvSpPr/>
            <p:nvPr/>
          </p:nvSpPr>
          <p:spPr>
            <a:xfrm>
              <a:off x="206642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6" name="Google Shape;10086;p65"/>
            <p:cNvSpPr/>
            <p:nvPr/>
          </p:nvSpPr>
          <p:spPr>
            <a:xfrm>
              <a:off x="206642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7" name="Google Shape;10087;p65"/>
            <p:cNvSpPr/>
            <p:nvPr/>
          </p:nvSpPr>
          <p:spPr>
            <a:xfrm>
              <a:off x="2066425" y="1038125"/>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8" name="Google Shape;10088;p65"/>
            <p:cNvSpPr/>
            <p:nvPr/>
          </p:nvSpPr>
          <p:spPr>
            <a:xfrm>
              <a:off x="1990200" y="4542300"/>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89" name="Google Shape;10089;p65"/>
            <p:cNvSpPr/>
            <p:nvPr/>
          </p:nvSpPr>
          <p:spPr>
            <a:xfrm>
              <a:off x="1990200" y="4466075"/>
              <a:ext cx="62225" cy="53300"/>
            </a:xfrm>
            <a:custGeom>
              <a:avLst/>
              <a:gdLst/>
              <a:ahLst/>
              <a:cxnLst/>
              <a:rect l="l" t="t" r="r" b="b"/>
              <a:pathLst>
                <a:path w="2489" h="2132" extrusionOk="0">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0" name="Google Shape;10090;p65"/>
            <p:cNvSpPr/>
            <p:nvPr/>
          </p:nvSpPr>
          <p:spPr>
            <a:xfrm>
              <a:off x="1990200" y="4389875"/>
              <a:ext cx="62225" cy="53350"/>
            </a:xfrm>
            <a:custGeom>
              <a:avLst/>
              <a:gdLst/>
              <a:ahLst/>
              <a:cxnLst/>
              <a:rect l="l" t="t" r="r" b="b"/>
              <a:pathLst>
                <a:path w="2489" h="2134" extrusionOk="0">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1" name="Google Shape;10091;p65"/>
            <p:cNvSpPr/>
            <p:nvPr/>
          </p:nvSpPr>
          <p:spPr>
            <a:xfrm>
              <a:off x="1990200" y="3627950"/>
              <a:ext cx="62225" cy="53425"/>
            </a:xfrm>
            <a:custGeom>
              <a:avLst/>
              <a:gdLst/>
              <a:ahLst/>
              <a:cxnLst/>
              <a:rect l="l" t="t" r="r" b="b"/>
              <a:pathLst>
                <a:path w="2489" h="2137" extrusionOk="0">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2" name="Google Shape;10092;p65"/>
            <p:cNvSpPr/>
            <p:nvPr/>
          </p:nvSpPr>
          <p:spPr>
            <a:xfrm>
              <a:off x="1990200" y="3551925"/>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3" name="Google Shape;10093;p65"/>
            <p:cNvSpPr/>
            <p:nvPr/>
          </p:nvSpPr>
          <p:spPr>
            <a:xfrm>
              <a:off x="1990200" y="3475725"/>
              <a:ext cx="62225" cy="53350"/>
            </a:xfrm>
            <a:custGeom>
              <a:avLst/>
              <a:gdLst/>
              <a:ahLst/>
              <a:cxnLst/>
              <a:rect l="l" t="t" r="r" b="b"/>
              <a:pathLst>
                <a:path w="2489" h="2134" extrusionOk="0">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4" name="Google Shape;10094;p65"/>
            <p:cNvSpPr/>
            <p:nvPr/>
          </p:nvSpPr>
          <p:spPr>
            <a:xfrm>
              <a:off x="1990200" y="3399500"/>
              <a:ext cx="62225" cy="53350"/>
            </a:xfrm>
            <a:custGeom>
              <a:avLst/>
              <a:gdLst/>
              <a:ahLst/>
              <a:cxnLst/>
              <a:rect l="l" t="t" r="r" b="b"/>
              <a:pathLst>
                <a:path w="2489" h="2134" extrusionOk="0">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5" name="Google Shape;10095;p65"/>
            <p:cNvSpPr/>
            <p:nvPr/>
          </p:nvSpPr>
          <p:spPr>
            <a:xfrm>
              <a:off x="1990075" y="3323300"/>
              <a:ext cx="62350" cy="53425"/>
            </a:xfrm>
            <a:custGeom>
              <a:avLst/>
              <a:gdLst/>
              <a:ahLst/>
              <a:cxnLst/>
              <a:rect l="l" t="t" r="r" b="b"/>
              <a:pathLst>
                <a:path w="2494" h="2137" extrusionOk="0">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6" name="Google Shape;10096;p65"/>
            <p:cNvSpPr/>
            <p:nvPr/>
          </p:nvSpPr>
          <p:spPr>
            <a:xfrm>
              <a:off x="1990075" y="3247075"/>
              <a:ext cx="62350" cy="53450"/>
            </a:xfrm>
            <a:custGeom>
              <a:avLst/>
              <a:gdLst/>
              <a:ahLst/>
              <a:cxnLst/>
              <a:rect l="l" t="t" r="r" b="b"/>
              <a:pathLst>
                <a:path w="2494" h="2138" extrusionOk="0">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7" name="Google Shape;10097;p65"/>
            <p:cNvSpPr/>
            <p:nvPr/>
          </p:nvSpPr>
          <p:spPr>
            <a:xfrm>
              <a:off x="1990200" y="317107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8" name="Google Shape;10098;p65"/>
            <p:cNvSpPr/>
            <p:nvPr/>
          </p:nvSpPr>
          <p:spPr>
            <a:xfrm>
              <a:off x="1990200" y="2942425"/>
              <a:ext cx="62225" cy="53450"/>
            </a:xfrm>
            <a:custGeom>
              <a:avLst/>
              <a:gdLst/>
              <a:ahLst/>
              <a:cxnLst/>
              <a:rect l="l" t="t" r="r" b="b"/>
              <a:pathLst>
                <a:path w="2489" h="2138" extrusionOk="0">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099" name="Google Shape;10099;p65"/>
            <p:cNvSpPr/>
            <p:nvPr/>
          </p:nvSpPr>
          <p:spPr>
            <a:xfrm>
              <a:off x="1990200" y="2866425"/>
              <a:ext cx="62225" cy="53275"/>
            </a:xfrm>
            <a:custGeom>
              <a:avLst/>
              <a:gdLst/>
              <a:ahLst/>
              <a:cxnLst/>
              <a:rect l="l" t="t" r="r" b="b"/>
              <a:pathLst>
                <a:path w="2489" h="2131" extrusionOk="0">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0" name="Google Shape;10100;p65"/>
            <p:cNvSpPr/>
            <p:nvPr/>
          </p:nvSpPr>
          <p:spPr>
            <a:xfrm>
              <a:off x="1990200" y="2333125"/>
              <a:ext cx="62225" cy="53450"/>
            </a:xfrm>
            <a:custGeom>
              <a:avLst/>
              <a:gdLst/>
              <a:ahLst/>
              <a:cxnLst/>
              <a:rect l="l" t="t" r="r" b="b"/>
              <a:pathLst>
                <a:path w="2489" h="2138" extrusionOk="0">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1" name="Google Shape;10101;p65"/>
            <p:cNvSpPr/>
            <p:nvPr/>
          </p:nvSpPr>
          <p:spPr>
            <a:xfrm>
              <a:off x="199020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2" name="Google Shape;10102;p65"/>
            <p:cNvSpPr/>
            <p:nvPr/>
          </p:nvSpPr>
          <p:spPr>
            <a:xfrm>
              <a:off x="1990200" y="2180700"/>
              <a:ext cx="62225" cy="53350"/>
            </a:xfrm>
            <a:custGeom>
              <a:avLst/>
              <a:gdLst/>
              <a:ahLst/>
              <a:cxnLst/>
              <a:rect l="l" t="t" r="r" b="b"/>
              <a:pathLst>
                <a:path w="2489" h="2134" extrusionOk="0">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3" name="Google Shape;10103;p65"/>
            <p:cNvSpPr/>
            <p:nvPr/>
          </p:nvSpPr>
          <p:spPr>
            <a:xfrm>
              <a:off x="1990200" y="21045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4" name="Google Shape;10104;p65"/>
            <p:cNvSpPr/>
            <p:nvPr/>
          </p:nvSpPr>
          <p:spPr>
            <a:xfrm>
              <a:off x="1990200" y="2028275"/>
              <a:ext cx="62225" cy="53450"/>
            </a:xfrm>
            <a:custGeom>
              <a:avLst/>
              <a:gdLst/>
              <a:ahLst/>
              <a:cxnLst/>
              <a:rect l="l" t="t" r="r" b="b"/>
              <a:pathLst>
                <a:path w="2489" h="2138" extrusionOk="0">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5" name="Google Shape;10105;p65"/>
            <p:cNvSpPr/>
            <p:nvPr/>
          </p:nvSpPr>
          <p:spPr>
            <a:xfrm>
              <a:off x="1990200" y="1952050"/>
              <a:ext cx="62225" cy="53450"/>
            </a:xfrm>
            <a:custGeom>
              <a:avLst/>
              <a:gdLst/>
              <a:ahLst/>
              <a:cxnLst/>
              <a:rect l="l" t="t" r="r" b="b"/>
              <a:pathLst>
                <a:path w="2489" h="2138" extrusionOk="0">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6" name="Google Shape;10106;p65"/>
            <p:cNvSpPr/>
            <p:nvPr/>
          </p:nvSpPr>
          <p:spPr>
            <a:xfrm>
              <a:off x="1990200" y="1876050"/>
              <a:ext cx="62225" cy="53275"/>
            </a:xfrm>
            <a:custGeom>
              <a:avLst/>
              <a:gdLst/>
              <a:ahLst/>
              <a:cxnLst/>
              <a:rect l="l" t="t" r="r" b="b"/>
              <a:pathLst>
                <a:path w="2489" h="2131" extrusionOk="0">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7" name="Google Shape;10107;p65"/>
            <p:cNvSpPr/>
            <p:nvPr/>
          </p:nvSpPr>
          <p:spPr>
            <a:xfrm>
              <a:off x="1990200" y="179985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8" name="Google Shape;10108;p65"/>
            <p:cNvSpPr/>
            <p:nvPr/>
          </p:nvSpPr>
          <p:spPr>
            <a:xfrm>
              <a:off x="1990200" y="1647400"/>
              <a:ext cx="62225" cy="53450"/>
            </a:xfrm>
            <a:custGeom>
              <a:avLst/>
              <a:gdLst/>
              <a:ahLst/>
              <a:cxnLst/>
              <a:rect l="l" t="t" r="r" b="b"/>
              <a:pathLst>
                <a:path w="2489" h="2138" extrusionOk="0">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09" name="Google Shape;10109;p65"/>
            <p:cNvSpPr/>
            <p:nvPr/>
          </p:nvSpPr>
          <p:spPr>
            <a:xfrm>
              <a:off x="1990200" y="1571400"/>
              <a:ext cx="62225" cy="53250"/>
            </a:xfrm>
            <a:custGeom>
              <a:avLst/>
              <a:gdLst/>
              <a:ahLst/>
              <a:cxnLst/>
              <a:rect l="l" t="t" r="r" b="b"/>
              <a:pathLst>
                <a:path w="2489" h="2130" extrusionOk="0">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0" name="Google Shape;10110;p65"/>
            <p:cNvSpPr/>
            <p:nvPr/>
          </p:nvSpPr>
          <p:spPr>
            <a:xfrm>
              <a:off x="1990200" y="1495200"/>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1" name="Google Shape;10111;p65"/>
            <p:cNvSpPr/>
            <p:nvPr/>
          </p:nvSpPr>
          <p:spPr>
            <a:xfrm>
              <a:off x="1990200" y="141897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2" name="Google Shape;10112;p65"/>
            <p:cNvSpPr/>
            <p:nvPr/>
          </p:nvSpPr>
          <p:spPr>
            <a:xfrm>
              <a:off x="1990200" y="1114325"/>
              <a:ext cx="62225" cy="53350"/>
            </a:xfrm>
            <a:custGeom>
              <a:avLst/>
              <a:gdLst/>
              <a:ahLst/>
              <a:cxnLst/>
              <a:rect l="l" t="t" r="r" b="b"/>
              <a:pathLst>
                <a:path w="2489" h="2134" extrusionOk="0">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3" name="Google Shape;10113;p65"/>
            <p:cNvSpPr/>
            <p:nvPr/>
          </p:nvSpPr>
          <p:spPr>
            <a:xfrm>
              <a:off x="1990200" y="1038125"/>
              <a:ext cx="62225" cy="53325"/>
            </a:xfrm>
            <a:custGeom>
              <a:avLst/>
              <a:gdLst/>
              <a:ahLst/>
              <a:cxnLst/>
              <a:rect l="l" t="t" r="r" b="b"/>
              <a:pathLst>
                <a:path w="2489" h="2133" extrusionOk="0">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4" name="Google Shape;10114;p65"/>
            <p:cNvSpPr/>
            <p:nvPr/>
          </p:nvSpPr>
          <p:spPr>
            <a:xfrm>
              <a:off x="1914000" y="3551925"/>
              <a:ext cx="62225" cy="53300"/>
            </a:xfrm>
            <a:custGeom>
              <a:avLst/>
              <a:gdLst/>
              <a:ahLst/>
              <a:cxnLst/>
              <a:rect l="l" t="t" r="r" b="b"/>
              <a:pathLst>
                <a:path w="2489" h="2132" extrusionOk="0">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5" name="Google Shape;10115;p65"/>
            <p:cNvSpPr/>
            <p:nvPr/>
          </p:nvSpPr>
          <p:spPr>
            <a:xfrm>
              <a:off x="1914000" y="3475725"/>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6" name="Google Shape;10116;p65"/>
            <p:cNvSpPr/>
            <p:nvPr/>
          </p:nvSpPr>
          <p:spPr>
            <a:xfrm>
              <a:off x="1914000"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7" name="Google Shape;10117;p65"/>
            <p:cNvSpPr/>
            <p:nvPr/>
          </p:nvSpPr>
          <p:spPr>
            <a:xfrm>
              <a:off x="1914000" y="3323300"/>
              <a:ext cx="62225" cy="53425"/>
            </a:xfrm>
            <a:custGeom>
              <a:avLst/>
              <a:gdLst/>
              <a:ahLst/>
              <a:cxnLst/>
              <a:rect l="l" t="t" r="r" b="b"/>
              <a:pathLst>
                <a:path w="2489" h="2137" extrusionOk="0">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8" name="Google Shape;10118;p65"/>
            <p:cNvSpPr/>
            <p:nvPr/>
          </p:nvSpPr>
          <p:spPr>
            <a:xfrm>
              <a:off x="1914000" y="3247075"/>
              <a:ext cx="62425" cy="53450"/>
            </a:xfrm>
            <a:custGeom>
              <a:avLst/>
              <a:gdLst/>
              <a:ahLst/>
              <a:cxnLst/>
              <a:rect l="l" t="t" r="r" b="b"/>
              <a:pathLst>
                <a:path w="2497" h="2138" extrusionOk="0">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19" name="Google Shape;10119;p65"/>
            <p:cNvSpPr/>
            <p:nvPr/>
          </p:nvSpPr>
          <p:spPr>
            <a:xfrm>
              <a:off x="1914000" y="317107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0" name="Google Shape;10120;p65"/>
            <p:cNvSpPr/>
            <p:nvPr/>
          </p:nvSpPr>
          <p:spPr>
            <a:xfrm>
              <a:off x="1914000" y="2866425"/>
              <a:ext cx="62225" cy="53275"/>
            </a:xfrm>
            <a:custGeom>
              <a:avLst/>
              <a:gdLst/>
              <a:ahLst/>
              <a:cxnLst/>
              <a:rect l="l" t="t" r="r" b="b"/>
              <a:pathLst>
                <a:path w="2489"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1" name="Google Shape;10121;p65"/>
            <p:cNvSpPr/>
            <p:nvPr/>
          </p:nvSpPr>
          <p:spPr>
            <a:xfrm>
              <a:off x="1914000"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2" name="Google Shape;10122;p65"/>
            <p:cNvSpPr/>
            <p:nvPr/>
          </p:nvSpPr>
          <p:spPr>
            <a:xfrm>
              <a:off x="1914000"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3" name="Google Shape;10123;p65"/>
            <p:cNvSpPr/>
            <p:nvPr/>
          </p:nvSpPr>
          <p:spPr>
            <a:xfrm>
              <a:off x="1914000"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4" name="Google Shape;10124;p65"/>
            <p:cNvSpPr/>
            <p:nvPr/>
          </p:nvSpPr>
          <p:spPr>
            <a:xfrm>
              <a:off x="191400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5" name="Google Shape;10125;p65"/>
            <p:cNvSpPr/>
            <p:nvPr/>
          </p:nvSpPr>
          <p:spPr>
            <a:xfrm>
              <a:off x="1914000"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6" name="Google Shape;10126;p65"/>
            <p:cNvSpPr/>
            <p:nvPr/>
          </p:nvSpPr>
          <p:spPr>
            <a:xfrm>
              <a:off x="1914000"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7" name="Google Shape;10127;p65"/>
            <p:cNvSpPr/>
            <p:nvPr/>
          </p:nvSpPr>
          <p:spPr>
            <a:xfrm>
              <a:off x="1914000"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8" name="Google Shape;10128;p65"/>
            <p:cNvSpPr/>
            <p:nvPr/>
          </p:nvSpPr>
          <p:spPr>
            <a:xfrm>
              <a:off x="1914000"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29" name="Google Shape;10129;p65"/>
            <p:cNvSpPr/>
            <p:nvPr/>
          </p:nvSpPr>
          <p:spPr>
            <a:xfrm>
              <a:off x="1914000"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0" name="Google Shape;10130;p65"/>
            <p:cNvSpPr/>
            <p:nvPr/>
          </p:nvSpPr>
          <p:spPr>
            <a:xfrm>
              <a:off x="1914000" y="11905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1" name="Google Shape;10131;p65"/>
            <p:cNvSpPr/>
            <p:nvPr/>
          </p:nvSpPr>
          <p:spPr>
            <a:xfrm>
              <a:off x="1914000" y="11143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2" name="Google Shape;10132;p65"/>
            <p:cNvSpPr/>
            <p:nvPr/>
          </p:nvSpPr>
          <p:spPr>
            <a:xfrm>
              <a:off x="1837775"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3" name="Google Shape;10133;p65"/>
            <p:cNvSpPr/>
            <p:nvPr/>
          </p:nvSpPr>
          <p:spPr>
            <a:xfrm>
              <a:off x="1837775" y="2866425"/>
              <a:ext cx="62425" cy="53275"/>
            </a:xfrm>
            <a:custGeom>
              <a:avLst/>
              <a:gdLst/>
              <a:ahLst/>
              <a:cxnLst/>
              <a:rect l="l" t="t" r="r" b="b"/>
              <a:pathLst>
                <a:path w="2497" h="2131" extrusionOk="0">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4" name="Google Shape;10134;p65"/>
            <p:cNvSpPr/>
            <p:nvPr/>
          </p:nvSpPr>
          <p:spPr>
            <a:xfrm>
              <a:off x="1837775" y="2714000"/>
              <a:ext cx="62425" cy="53350"/>
            </a:xfrm>
            <a:custGeom>
              <a:avLst/>
              <a:gdLst/>
              <a:ahLst/>
              <a:cxnLst/>
              <a:rect l="l" t="t" r="r" b="b"/>
              <a:pathLst>
                <a:path w="2497" h="2134"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5" name="Google Shape;10135;p65"/>
            <p:cNvSpPr/>
            <p:nvPr/>
          </p:nvSpPr>
          <p:spPr>
            <a:xfrm>
              <a:off x="1837775" y="2637775"/>
              <a:ext cx="62425" cy="53450"/>
            </a:xfrm>
            <a:custGeom>
              <a:avLst/>
              <a:gdLst/>
              <a:ahLst/>
              <a:cxnLst/>
              <a:rect l="l" t="t" r="r" b="b"/>
              <a:pathLst>
                <a:path w="2497" h="2138" extrusionOk="0">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6" name="Google Shape;10136;p65"/>
            <p:cNvSpPr/>
            <p:nvPr/>
          </p:nvSpPr>
          <p:spPr>
            <a:xfrm>
              <a:off x="1837775" y="2561575"/>
              <a:ext cx="62425" cy="53425"/>
            </a:xfrm>
            <a:custGeom>
              <a:avLst/>
              <a:gdLst/>
              <a:ahLst/>
              <a:cxnLst/>
              <a:rect l="l" t="t" r="r" b="b"/>
              <a:pathLst>
                <a:path w="2497" h="2137" extrusionOk="0">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7" name="Google Shape;10137;p65"/>
            <p:cNvSpPr/>
            <p:nvPr/>
          </p:nvSpPr>
          <p:spPr>
            <a:xfrm>
              <a:off x="1837775" y="2485550"/>
              <a:ext cx="62425" cy="53300"/>
            </a:xfrm>
            <a:custGeom>
              <a:avLst/>
              <a:gdLst/>
              <a:ahLst/>
              <a:cxnLst/>
              <a:rect l="l" t="t" r="r" b="b"/>
              <a:pathLst>
                <a:path w="2497" h="2132" extrusionOk="0">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8" name="Google Shape;10138;p65"/>
            <p:cNvSpPr/>
            <p:nvPr/>
          </p:nvSpPr>
          <p:spPr>
            <a:xfrm>
              <a:off x="1837775" y="2409350"/>
              <a:ext cx="62425" cy="53350"/>
            </a:xfrm>
            <a:custGeom>
              <a:avLst/>
              <a:gdLst/>
              <a:ahLst/>
              <a:cxnLst/>
              <a:rect l="l" t="t" r="r" b="b"/>
              <a:pathLst>
                <a:path w="2497" h="2134"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39" name="Google Shape;10139;p65"/>
            <p:cNvSpPr/>
            <p:nvPr/>
          </p:nvSpPr>
          <p:spPr>
            <a:xfrm>
              <a:off x="1837775"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0" name="Google Shape;10140;p65"/>
            <p:cNvSpPr/>
            <p:nvPr/>
          </p:nvSpPr>
          <p:spPr>
            <a:xfrm>
              <a:off x="1837775"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1" name="Google Shape;10141;p65"/>
            <p:cNvSpPr/>
            <p:nvPr/>
          </p:nvSpPr>
          <p:spPr>
            <a:xfrm>
              <a:off x="1837775"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2" name="Google Shape;10142;p65"/>
            <p:cNvSpPr/>
            <p:nvPr/>
          </p:nvSpPr>
          <p:spPr>
            <a:xfrm>
              <a:off x="1837775" y="2104500"/>
              <a:ext cx="62425" cy="53325"/>
            </a:xfrm>
            <a:custGeom>
              <a:avLst/>
              <a:gdLst/>
              <a:ahLst/>
              <a:cxnLst/>
              <a:rect l="l" t="t" r="r" b="b"/>
              <a:pathLst>
                <a:path w="2497" h="2133" extrusionOk="0">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3" name="Google Shape;10143;p65"/>
            <p:cNvSpPr/>
            <p:nvPr/>
          </p:nvSpPr>
          <p:spPr>
            <a:xfrm>
              <a:off x="1837775"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4" name="Google Shape;10144;p65"/>
            <p:cNvSpPr/>
            <p:nvPr/>
          </p:nvSpPr>
          <p:spPr>
            <a:xfrm>
              <a:off x="1837775"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5" name="Google Shape;10145;p65"/>
            <p:cNvSpPr/>
            <p:nvPr/>
          </p:nvSpPr>
          <p:spPr>
            <a:xfrm>
              <a:off x="1837775"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6" name="Google Shape;10146;p65"/>
            <p:cNvSpPr/>
            <p:nvPr/>
          </p:nvSpPr>
          <p:spPr>
            <a:xfrm>
              <a:off x="1837775"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7" name="Google Shape;10147;p65"/>
            <p:cNvSpPr/>
            <p:nvPr/>
          </p:nvSpPr>
          <p:spPr>
            <a:xfrm>
              <a:off x="1837775"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8" name="Google Shape;10148;p65"/>
            <p:cNvSpPr/>
            <p:nvPr/>
          </p:nvSpPr>
          <p:spPr>
            <a:xfrm>
              <a:off x="1837775" y="11905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49" name="Google Shape;10149;p65"/>
            <p:cNvSpPr/>
            <p:nvPr/>
          </p:nvSpPr>
          <p:spPr>
            <a:xfrm>
              <a:off x="1837775" y="1114325"/>
              <a:ext cx="62425" cy="53350"/>
            </a:xfrm>
            <a:custGeom>
              <a:avLst/>
              <a:gdLst/>
              <a:ahLst/>
              <a:cxnLst/>
              <a:rect l="l" t="t" r="r" b="b"/>
              <a:pathLst>
                <a:path w="2497" h="2134" extrusionOk="0">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0" name="Google Shape;10150;p65"/>
            <p:cNvSpPr/>
            <p:nvPr/>
          </p:nvSpPr>
          <p:spPr>
            <a:xfrm>
              <a:off x="1761775" y="3171075"/>
              <a:ext cx="62225" cy="53275"/>
            </a:xfrm>
            <a:custGeom>
              <a:avLst/>
              <a:gdLst/>
              <a:ahLst/>
              <a:cxnLst/>
              <a:rect l="l" t="t" r="r" b="b"/>
              <a:pathLst>
                <a:path w="2489" h="2131" extrusionOk="0">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1" name="Google Shape;10151;p65"/>
            <p:cNvSpPr/>
            <p:nvPr/>
          </p:nvSpPr>
          <p:spPr>
            <a:xfrm>
              <a:off x="1761775"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2" name="Google Shape;10152;p65"/>
            <p:cNvSpPr/>
            <p:nvPr/>
          </p:nvSpPr>
          <p:spPr>
            <a:xfrm>
              <a:off x="1761775"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3" name="Google Shape;10153;p65"/>
            <p:cNvSpPr/>
            <p:nvPr/>
          </p:nvSpPr>
          <p:spPr>
            <a:xfrm>
              <a:off x="1761775"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4" name="Google Shape;10154;p65"/>
            <p:cNvSpPr/>
            <p:nvPr/>
          </p:nvSpPr>
          <p:spPr>
            <a:xfrm>
              <a:off x="1761775" y="2485550"/>
              <a:ext cx="62225" cy="53300"/>
            </a:xfrm>
            <a:custGeom>
              <a:avLst/>
              <a:gdLst/>
              <a:ahLst/>
              <a:cxnLst/>
              <a:rect l="l" t="t" r="r" b="b"/>
              <a:pathLst>
                <a:path w="2489" h="2132" extrusionOk="0">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5" name="Google Shape;10155;p65"/>
            <p:cNvSpPr/>
            <p:nvPr/>
          </p:nvSpPr>
          <p:spPr>
            <a:xfrm>
              <a:off x="1761775"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6" name="Google Shape;10156;p65"/>
            <p:cNvSpPr/>
            <p:nvPr/>
          </p:nvSpPr>
          <p:spPr>
            <a:xfrm>
              <a:off x="1761775"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7" name="Google Shape;10157;p65"/>
            <p:cNvSpPr/>
            <p:nvPr/>
          </p:nvSpPr>
          <p:spPr>
            <a:xfrm>
              <a:off x="1761775"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8" name="Google Shape;10158;p65"/>
            <p:cNvSpPr/>
            <p:nvPr/>
          </p:nvSpPr>
          <p:spPr>
            <a:xfrm>
              <a:off x="1761775"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59" name="Google Shape;10159;p65"/>
            <p:cNvSpPr/>
            <p:nvPr/>
          </p:nvSpPr>
          <p:spPr>
            <a:xfrm>
              <a:off x="1761775"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0" name="Google Shape;10160;p65"/>
            <p:cNvSpPr/>
            <p:nvPr/>
          </p:nvSpPr>
          <p:spPr>
            <a:xfrm>
              <a:off x="1761775"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1" name="Google Shape;10161;p65"/>
            <p:cNvSpPr/>
            <p:nvPr/>
          </p:nvSpPr>
          <p:spPr>
            <a:xfrm>
              <a:off x="1761775"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2" name="Google Shape;10162;p65"/>
            <p:cNvSpPr/>
            <p:nvPr/>
          </p:nvSpPr>
          <p:spPr>
            <a:xfrm>
              <a:off x="1761775" y="164740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3" name="Google Shape;10163;p65"/>
            <p:cNvSpPr/>
            <p:nvPr/>
          </p:nvSpPr>
          <p:spPr>
            <a:xfrm>
              <a:off x="1761775"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4" name="Google Shape;10164;p65"/>
            <p:cNvSpPr/>
            <p:nvPr/>
          </p:nvSpPr>
          <p:spPr>
            <a:xfrm>
              <a:off x="1761775" y="11905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5" name="Google Shape;10165;p65"/>
            <p:cNvSpPr/>
            <p:nvPr/>
          </p:nvSpPr>
          <p:spPr>
            <a:xfrm>
              <a:off x="1761775" y="11143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6" name="Google Shape;10166;p65"/>
            <p:cNvSpPr/>
            <p:nvPr/>
          </p:nvSpPr>
          <p:spPr>
            <a:xfrm>
              <a:off x="1685550" y="3018650"/>
              <a:ext cx="62225" cy="53425"/>
            </a:xfrm>
            <a:custGeom>
              <a:avLst/>
              <a:gdLst/>
              <a:ahLst/>
              <a:cxnLst/>
              <a:rect l="l" t="t" r="r" b="b"/>
              <a:pathLst>
                <a:path w="2489" h="2137" extrusionOk="0">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7" name="Google Shape;10167;p65"/>
            <p:cNvSpPr/>
            <p:nvPr/>
          </p:nvSpPr>
          <p:spPr>
            <a:xfrm>
              <a:off x="1685550"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8" name="Google Shape;10168;p65"/>
            <p:cNvSpPr/>
            <p:nvPr/>
          </p:nvSpPr>
          <p:spPr>
            <a:xfrm>
              <a:off x="1685550" y="2866425"/>
              <a:ext cx="62225" cy="53275"/>
            </a:xfrm>
            <a:custGeom>
              <a:avLst/>
              <a:gdLst/>
              <a:ahLst/>
              <a:cxnLst/>
              <a:rect l="l" t="t" r="r" b="b"/>
              <a:pathLst>
                <a:path w="2489" h="2131" extrusionOk="0">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69" name="Google Shape;10169;p65"/>
            <p:cNvSpPr/>
            <p:nvPr/>
          </p:nvSpPr>
          <p:spPr>
            <a:xfrm>
              <a:off x="168555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0" name="Google Shape;10170;p65"/>
            <p:cNvSpPr/>
            <p:nvPr/>
          </p:nvSpPr>
          <p:spPr>
            <a:xfrm>
              <a:off x="168555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1" name="Google Shape;10171;p65"/>
            <p:cNvSpPr/>
            <p:nvPr/>
          </p:nvSpPr>
          <p:spPr>
            <a:xfrm>
              <a:off x="16855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2" name="Google Shape;10172;p65"/>
            <p:cNvSpPr/>
            <p:nvPr/>
          </p:nvSpPr>
          <p:spPr>
            <a:xfrm>
              <a:off x="16855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3" name="Google Shape;10173;p65"/>
            <p:cNvSpPr/>
            <p:nvPr/>
          </p:nvSpPr>
          <p:spPr>
            <a:xfrm>
              <a:off x="1685550"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4" name="Google Shape;10174;p65"/>
            <p:cNvSpPr/>
            <p:nvPr/>
          </p:nvSpPr>
          <p:spPr>
            <a:xfrm>
              <a:off x="168555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5" name="Google Shape;10175;p65"/>
            <p:cNvSpPr/>
            <p:nvPr/>
          </p:nvSpPr>
          <p:spPr>
            <a:xfrm>
              <a:off x="168555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6" name="Google Shape;10176;p65"/>
            <p:cNvSpPr/>
            <p:nvPr/>
          </p:nvSpPr>
          <p:spPr>
            <a:xfrm>
              <a:off x="168555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7" name="Google Shape;10177;p65"/>
            <p:cNvSpPr/>
            <p:nvPr/>
          </p:nvSpPr>
          <p:spPr>
            <a:xfrm>
              <a:off x="16855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8" name="Google Shape;10178;p65"/>
            <p:cNvSpPr/>
            <p:nvPr/>
          </p:nvSpPr>
          <p:spPr>
            <a:xfrm>
              <a:off x="1685550"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79" name="Google Shape;10179;p65"/>
            <p:cNvSpPr/>
            <p:nvPr/>
          </p:nvSpPr>
          <p:spPr>
            <a:xfrm>
              <a:off x="16855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0" name="Google Shape;10180;p65"/>
            <p:cNvSpPr/>
            <p:nvPr/>
          </p:nvSpPr>
          <p:spPr>
            <a:xfrm>
              <a:off x="16855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1" name="Google Shape;10181;p65"/>
            <p:cNvSpPr/>
            <p:nvPr/>
          </p:nvSpPr>
          <p:spPr>
            <a:xfrm>
              <a:off x="1685550" y="11143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2" name="Google Shape;10182;p65"/>
            <p:cNvSpPr/>
            <p:nvPr/>
          </p:nvSpPr>
          <p:spPr>
            <a:xfrm>
              <a:off x="1609350" y="2942425"/>
              <a:ext cx="62200" cy="53450"/>
            </a:xfrm>
            <a:custGeom>
              <a:avLst/>
              <a:gdLst/>
              <a:ahLst/>
              <a:cxnLst/>
              <a:rect l="l" t="t" r="r" b="b"/>
              <a:pathLst>
                <a:path w="2488" h="2138" extrusionOk="0">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3" name="Google Shape;10183;p65"/>
            <p:cNvSpPr/>
            <p:nvPr/>
          </p:nvSpPr>
          <p:spPr>
            <a:xfrm>
              <a:off x="1609350" y="2866425"/>
              <a:ext cx="62200" cy="53275"/>
            </a:xfrm>
            <a:custGeom>
              <a:avLst/>
              <a:gdLst/>
              <a:ahLst/>
              <a:cxnLst/>
              <a:rect l="l" t="t" r="r" b="b"/>
              <a:pathLst>
                <a:path w="2488" h="2131" extrusionOk="0">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4" name="Google Shape;10184;p65"/>
            <p:cNvSpPr/>
            <p:nvPr/>
          </p:nvSpPr>
          <p:spPr>
            <a:xfrm>
              <a:off x="16093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5" name="Google Shape;10185;p65"/>
            <p:cNvSpPr/>
            <p:nvPr/>
          </p:nvSpPr>
          <p:spPr>
            <a:xfrm>
              <a:off x="160935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6" name="Google Shape;10186;p65"/>
            <p:cNvSpPr/>
            <p:nvPr/>
          </p:nvSpPr>
          <p:spPr>
            <a:xfrm>
              <a:off x="160935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7" name="Google Shape;10187;p65"/>
            <p:cNvSpPr/>
            <p:nvPr/>
          </p:nvSpPr>
          <p:spPr>
            <a:xfrm>
              <a:off x="1609350" y="2333125"/>
              <a:ext cx="62200" cy="53450"/>
            </a:xfrm>
            <a:custGeom>
              <a:avLst/>
              <a:gdLst/>
              <a:ahLst/>
              <a:cxnLst/>
              <a:rect l="l" t="t" r="r" b="b"/>
              <a:pathLst>
                <a:path w="2488"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8" name="Google Shape;10188;p65"/>
            <p:cNvSpPr/>
            <p:nvPr/>
          </p:nvSpPr>
          <p:spPr>
            <a:xfrm>
              <a:off x="1609350"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89" name="Google Shape;10189;p65"/>
            <p:cNvSpPr/>
            <p:nvPr/>
          </p:nvSpPr>
          <p:spPr>
            <a:xfrm>
              <a:off x="160935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0" name="Google Shape;10190;p65"/>
            <p:cNvSpPr/>
            <p:nvPr/>
          </p:nvSpPr>
          <p:spPr>
            <a:xfrm>
              <a:off x="160935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1" name="Google Shape;10191;p65"/>
            <p:cNvSpPr/>
            <p:nvPr/>
          </p:nvSpPr>
          <p:spPr>
            <a:xfrm>
              <a:off x="1609350" y="2028275"/>
              <a:ext cx="62200" cy="53450"/>
            </a:xfrm>
            <a:custGeom>
              <a:avLst/>
              <a:gdLst/>
              <a:ahLst/>
              <a:cxnLst/>
              <a:rect l="l" t="t" r="r" b="b"/>
              <a:pathLst>
                <a:path w="2488"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2" name="Google Shape;10192;p65"/>
            <p:cNvSpPr/>
            <p:nvPr/>
          </p:nvSpPr>
          <p:spPr>
            <a:xfrm>
              <a:off x="16093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3" name="Google Shape;10193;p65"/>
            <p:cNvSpPr/>
            <p:nvPr/>
          </p:nvSpPr>
          <p:spPr>
            <a:xfrm>
              <a:off x="160935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4" name="Google Shape;10194;p65"/>
            <p:cNvSpPr/>
            <p:nvPr/>
          </p:nvSpPr>
          <p:spPr>
            <a:xfrm>
              <a:off x="16093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5" name="Google Shape;10195;p65"/>
            <p:cNvSpPr/>
            <p:nvPr/>
          </p:nvSpPr>
          <p:spPr>
            <a:xfrm>
              <a:off x="1609350" y="1647400"/>
              <a:ext cx="62200" cy="53450"/>
            </a:xfrm>
            <a:custGeom>
              <a:avLst/>
              <a:gdLst/>
              <a:ahLst/>
              <a:cxnLst/>
              <a:rect l="l" t="t" r="r" b="b"/>
              <a:pathLst>
                <a:path w="2488" h="2138" extrusionOk="0">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6" name="Google Shape;10196;p65"/>
            <p:cNvSpPr/>
            <p:nvPr/>
          </p:nvSpPr>
          <p:spPr>
            <a:xfrm>
              <a:off x="16093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7" name="Google Shape;10197;p65"/>
            <p:cNvSpPr/>
            <p:nvPr/>
          </p:nvSpPr>
          <p:spPr>
            <a:xfrm>
              <a:off x="16093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8" name="Google Shape;10198;p65"/>
            <p:cNvSpPr/>
            <p:nvPr/>
          </p:nvSpPr>
          <p:spPr>
            <a:xfrm>
              <a:off x="1609350"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199" name="Google Shape;10199;p65"/>
            <p:cNvSpPr/>
            <p:nvPr/>
          </p:nvSpPr>
          <p:spPr>
            <a:xfrm>
              <a:off x="1609350" y="11143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0" name="Google Shape;10200;p65"/>
            <p:cNvSpPr/>
            <p:nvPr/>
          </p:nvSpPr>
          <p:spPr>
            <a:xfrm>
              <a:off x="1533125" y="2942425"/>
              <a:ext cx="62425" cy="53450"/>
            </a:xfrm>
            <a:custGeom>
              <a:avLst/>
              <a:gdLst/>
              <a:ahLst/>
              <a:cxnLst/>
              <a:rect l="l" t="t" r="r" b="b"/>
              <a:pathLst>
                <a:path w="2497" h="2138" extrusionOk="0">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1" name="Google Shape;10201;p65"/>
            <p:cNvSpPr/>
            <p:nvPr/>
          </p:nvSpPr>
          <p:spPr>
            <a:xfrm>
              <a:off x="1533125"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2" name="Google Shape;10202;p65"/>
            <p:cNvSpPr/>
            <p:nvPr/>
          </p:nvSpPr>
          <p:spPr>
            <a:xfrm>
              <a:off x="1533125" y="2561575"/>
              <a:ext cx="62425" cy="53425"/>
            </a:xfrm>
            <a:custGeom>
              <a:avLst/>
              <a:gdLst/>
              <a:ahLst/>
              <a:cxnLst/>
              <a:rect l="l" t="t" r="r" b="b"/>
              <a:pathLst>
                <a:path w="2497" h="2137" extrusionOk="0">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3" name="Google Shape;10203;p65"/>
            <p:cNvSpPr/>
            <p:nvPr/>
          </p:nvSpPr>
          <p:spPr>
            <a:xfrm>
              <a:off x="1533125"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4" name="Google Shape;10204;p65"/>
            <p:cNvSpPr/>
            <p:nvPr/>
          </p:nvSpPr>
          <p:spPr>
            <a:xfrm>
              <a:off x="1533125" y="2409350"/>
              <a:ext cx="62425" cy="53350"/>
            </a:xfrm>
            <a:custGeom>
              <a:avLst/>
              <a:gdLst/>
              <a:ahLst/>
              <a:cxnLst/>
              <a:rect l="l" t="t" r="r" b="b"/>
              <a:pathLst>
                <a:path w="2497" h="2134"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5" name="Google Shape;10205;p65"/>
            <p:cNvSpPr/>
            <p:nvPr/>
          </p:nvSpPr>
          <p:spPr>
            <a:xfrm>
              <a:off x="1533125" y="2333125"/>
              <a:ext cx="62425" cy="53450"/>
            </a:xfrm>
            <a:custGeom>
              <a:avLst/>
              <a:gdLst/>
              <a:ahLst/>
              <a:cxnLst/>
              <a:rect l="l" t="t" r="r" b="b"/>
              <a:pathLst>
                <a:path w="2497" h="2138" extrusionOk="0">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6" name="Google Shape;10206;p65"/>
            <p:cNvSpPr/>
            <p:nvPr/>
          </p:nvSpPr>
          <p:spPr>
            <a:xfrm>
              <a:off x="1533125" y="2256925"/>
              <a:ext cx="62575" cy="53425"/>
            </a:xfrm>
            <a:custGeom>
              <a:avLst/>
              <a:gdLst/>
              <a:ahLst/>
              <a:cxnLst/>
              <a:rect l="l" t="t" r="r" b="b"/>
              <a:pathLst>
                <a:path w="2503" h="2137" extrusionOk="0">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7" name="Google Shape;10207;p65"/>
            <p:cNvSpPr/>
            <p:nvPr/>
          </p:nvSpPr>
          <p:spPr>
            <a:xfrm>
              <a:off x="1533125" y="2180700"/>
              <a:ext cx="62425" cy="53350"/>
            </a:xfrm>
            <a:custGeom>
              <a:avLst/>
              <a:gdLst/>
              <a:ahLst/>
              <a:cxnLst/>
              <a:rect l="l" t="t" r="r" b="b"/>
              <a:pathLst>
                <a:path w="2497" h="2134" extrusionOk="0">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8" name="Google Shape;10208;p65"/>
            <p:cNvSpPr/>
            <p:nvPr/>
          </p:nvSpPr>
          <p:spPr>
            <a:xfrm>
              <a:off x="1533125" y="21045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09" name="Google Shape;10209;p65"/>
            <p:cNvSpPr/>
            <p:nvPr/>
          </p:nvSpPr>
          <p:spPr>
            <a:xfrm>
              <a:off x="1533125" y="2028275"/>
              <a:ext cx="62425" cy="53450"/>
            </a:xfrm>
            <a:custGeom>
              <a:avLst/>
              <a:gdLst/>
              <a:ahLst/>
              <a:cxnLst/>
              <a:rect l="l" t="t" r="r" b="b"/>
              <a:pathLst>
                <a:path w="2497" h="2138" extrusionOk="0">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0" name="Google Shape;10210;p65"/>
            <p:cNvSpPr/>
            <p:nvPr/>
          </p:nvSpPr>
          <p:spPr>
            <a:xfrm>
              <a:off x="1533125" y="1952050"/>
              <a:ext cx="62425" cy="53450"/>
            </a:xfrm>
            <a:custGeom>
              <a:avLst/>
              <a:gdLst/>
              <a:ahLst/>
              <a:cxnLst/>
              <a:rect l="l" t="t" r="r" b="b"/>
              <a:pathLst>
                <a:path w="2497" h="2138" extrusionOk="0">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1" name="Google Shape;10211;p65"/>
            <p:cNvSpPr/>
            <p:nvPr/>
          </p:nvSpPr>
          <p:spPr>
            <a:xfrm>
              <a:off x="1533125" y="1876050"/>
              <a:ext cx="62425" cy="53275"/>
            </a:xfrm>
            <a:custGeom>
              <a:avLst/>
              <a:gdLst/>
              <a:ahLst/>
              <a:cxnLst/>
              <a:rect l="l" t="t" r="r" b="b"/>
              <a:pathLst>
                <a:path w="2497" h="2131" extrusionOk="0">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2" name="Google Shape;10212;p65"/>
            <p:cNvSpPr/>
            <p:nvPr/>
          </p:nvSpPr>
          <p:spPr>
            <a:xfrm>
              <a:off x="1533125"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3" name="Google Shape;10213;p65"/>
            <p:cNvSpPr/>
            <p:nvPr/>
          </p:nvSpPr>
          <p:spPr>
            <a:xfrm>
              <a:off x="1533125"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4" name="Google Shape;10214;p65"/>
            <p:cNvSpPr/>
            <p:nvPr/>
          </p:nvSpPr>
          <p:spPr>
            <a:xfrm>
              <a:off x="1533125" y="164740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5" name="Google Shape;10215;p65"/>
            <p:cNvSpPr/>
            <p:nvPr/>
          </p:nvSpPr>
          <p:spPr>
            <a:xfrm>
              <a:off x="1533125" y="1342750"/>
              <a:ext cx="62425" cy="53450"/>
            </a:xfrm>
            <a:custGeom>
              <a:avLst/>
              <a:gdLst/>
              <a:ahLst/>
              <a:cxnLst/>
              <a:rect l="l" t="t" r="r" b="b"/>
              <a:pathLst>
                <a:path w="2497" h="2138" extrusionOk="0">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6" name="Google Shape;10216;p65"/>
            <p:cNvSpPr/>
            <p:nvPr/>
          </p:nvSpPr>
          <p:spPr>
            <a:xfrm>
              <a:off x="1456925"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7" name="Google Shape;10217;p65"/>
            <p:cNvSpPr/>
            <p:nvPr/>
          </p:nvSpPr>
          <p:spPr>
            <a:xfrm>
              <a:off x="1456925" y="2790200"/>
              <a:ext cx="62425" cy="53350"/>
            </a:xfrm>
            <a:custGeom>
              <a:avLst/>
              <a:gdLst/>
              <a:ahLst/>
              <a:cxnLst/>
              <a:rect l="l" t="t" r="r" b="b"/>
              <a:pathLst>
                <a:path w="2497" h="2134" extrusionOk="0">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8" name="Google Shape;10218;p65"/>
            <p:cNvSpPr/>
            <p:nvPr/>
          </p:nvSpPr>
          <p:spPr>
            <a:xfrm>
              <a:off x="1456925"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19" name="Google Shape;10219;p65"/>
            <p:cNvSpPr/>
            <p:nvPr/>
          </p:nvSpPr>
          <p:spPr>
            <a:xfrm>
              <a:off x="1456925"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0" name="Google Shape;10220;p65"/>
            <p:cNvSpPr/>
            <p:nvPr/>
          </p:nvSpPr>
          <p:spPr>
            <a:xfrm>
              <a:off x="1456925" y="2561575"/>
              <a:ext cx="62425" cy="53425"/>
            </a:xfrm>
            <a:custGeom>
              <a:avLst/>
              <a:gdLst/>
              <a:ahLst/>
              <a:cxnLst/>
              <a:rect l="l" t="t" r="r" b="b"/>
              <a:pathLst>
                <a:path w="2497"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1" name="Google Shape;10221;p65"/>
            <p:cNvSpPr/>
            <p:nvPr/>
          </p:nvSpPr>
          <p:spPr>
            <a:xfrm>
              <a:off x="1456925" y="2485550"/>
              <a:ext cx="62425" cy="53300"/>
            </a:xfrm>
            <a:custGeom>
              <a:avLst/>
              <a:gdLst/>
              <a:ahLst/>
              <a:cxnLst/>
              <a:rect l="l" t="t" r="r" b="b"/>
              <a:pathLst>
                <a:path w="2497"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2" name="Google Shape;10222;p65"/>
            <p:cNvSpPr/>
            <p:nvPr/>
          </p:nvSpPr>
          <p:spPr>
            <a:xfrm>
              <a:off x="1456925" y="2409350"/>
              <a:ext cx="62425" cy="53350"/>
            </a:xfrm>
            <a:custGeom>
              <a:avLst/>
              <a:gdLst/>
              <a:ahLst/>
              <a:cxnLst/>
              <a:rect l="l" t="t" r="r" b="b"/>
              <a:pathLst>
                <a:path w="2497"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3" name="Google Shape;10223;p65"/>
            <p:cNvSpPr/>
            <p:nvPr/>
          </p:nvSpPr>
          <p:spPr>
            <a:xfrm>
              <a:off x="1456925"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4" name="Google Shape;10224;p65"/>
            <p:cNvSpPr/>
            <p:nvPr/>
          </p:nvSpPr>
          <p:spPr>
            <a:xfrm>
              <a:off x="145692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5" name="Google Shape;10225;p65"/>
            <p:cNvSpPr/>
            <p:nvPr/>
          </p:nvSpPr>
          <p:spPr>
            <a:xfrm>
              <a:off x="1456925" y="2180700"/>
              <a:ext cx="62425" cy="53350"/>
            </a:xfrm>
            <a:custGeom>
              <a:avLst/>
              <a:gdLst/>
              <a:ahLst/>
              <a:cxnLst/>
              <a:rect l="l" t="t" r="r" b="b"/>
              <a:pathLst>
                <a:path w="2497" h="2134" extrusionOk="0">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6" name="Google Shape;10226;p65"/>
            <p:cNvSpPr/>
            <p:nvPr/>
          </p:nvSpPr>
          <p:spPr>
            <a:xfrm>
              <a:off x="1456925"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7" name="Google Shape;10227;p65"/>
            <p:cNvSpPr/>
            <p:nvPr/>
          </p:nvSpPr>
          <p:spPr>
            <a:xfrm>
              <a:off x="1456925" y="2028275"/>
              <a:ext cx="62425" cy="53450"/>
            </a:xfrm>
            <a:custGeom>
              <a:avLst/>
              <a:gdLst/>
              <a:ahLst/>
              <a:cxnLst/>
              <a:rect l="l" t="t" r="r" b="b"/>
              <a:pathLst>
                <a:path w="2497" h="2138" extrusionOk="0">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8" name="Google Shape;10228;p65"/>
            <p:cNvSpPr/>
            <p:nvPr/>
          </p:nvSpPr>
          <p:spPr>
            <a:xfrm>
              <a:off x="1456925" y="1952050"/>
              <a:ext cx="62425" cy="53450"/>
            </a:xfrm>
            <a:custGeom>
              <a:avLst/>
              <a:gdLst/>
              <a:ahLst/>
              <a:cxnLst/>
              <a:rect l="l" t="t" r="r" b="b"/>
              <a:pathLst>
                <a:path w="2497" h="2138" extrusionOk="0">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29" name="Google Shape;10229;p65"/>
            <p:cNvSpPr/>
            <p:nvPr/>
          </p:nvSpPr>
          <p:spPr>
            <a:xfrm>
              <a:off x="1456925"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0" name="Google Shape;10230;p65"/>
            <p:cNvSpPr/>
            <p:nvPr/>
          </p:nvSpPr>
          <p:spPr>
            <a:xfrm>
              <a:off x="1456925" y="1799850"/>
              <a:ext cx="62425" cy="53325"/>
            </a:xfrm>
            <a:custGeom>
              <a:avLst/>
              <a:gdLst/>
              <a:ahLst/>
              <a:cxnLst/>
              <a:rect l="l" t="t" r="r" b="b"/>
              <a:pathLst>
                <a:path w="2497" h="2133"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1" name="Google Shape;10231;p65"/>
            <p:cNvSpPr/>
            <p:nvPr/>
          </p:nvSpPr>
          <p:spPr>
            <a:xfrm>
              <a:off x="1456925"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2" name="Google Shape;10232;p65"/>
            <p:cNvSpPr/>
            <p:nvPr/>
          </p:nvSpPr>
          <p:spPr>
            <a:xfrm>
              <a:off x="1456925" y="1647400"/>
              <a:ext cx="62425" cy="53450"/>
            </a:xfrm>
            <a:custGeom>
              <a:avLst/>
              <a:gdLst/>
              <a:ahLst/>
              <a:cxnLst/>
              <a:rect l="l" t="t" r="r" b="b"/>
              <a:pathLst>
                <a:path w="2497" h="2138" extrusionOk="0">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3" name="Google Shape;10233;p65"/>
            <p:cNvSpPr/>
            <p:nvPr/>
          </p:nvSpPr>
          <p:spPr>
            <a:xfrm>
              <a:off x="1456925" y="1571400"/>
              <a:ext cx="62425" cy="53250"/>
            </a:xfrm>
            <a:custGeom>
              <a:avLst/>
              <a:gdLst/>
              <a:ahLst/>
              <a:cxnLst/>
              <a:rect l="l" t="t" r="r" b="b"/>
              <a:pathLst>
                <a:path w="2497" h="2130" extrusionOk="0">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4" name="Google Shape;10234;p65"/>
            <p:cNvSpPr/>
            <p:nvPr/>
          </p:nvSpPr>
          <p:spPr>
            <a:xfrm>
              <a:off x="1456925" y="1266550"/>
              <a:ext cx="62425" cy="53450"/>
            </a:xfrm>
            <a:custGeom>
              <a:avLst/>
              <a:gdLst/>
              <a:ahLst/>
              <a:cxnLst/>
              <a:rect l="l" t="t" r="r" b="b"/>
              <a:pathLst>
                <a:path w="2497" h="2138" extrusionOk="0">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5" name="Google Shape;10235;p65"/>
            <p:cNvSpPr/>
            <p:nvPr/>
          </p:nvSpPr>
          <p:spPr>
            <a:xfrm>
              <a:off x="1380900"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6" name="Google Shape;10236;p65"/>
            <p:cNvSpPr/>
            <p:nvPr/>
          </p:nvSpPr>
          <p:spPr>
            <a:xfrm>
              <a:off x="1380900"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7" name="Google Shape;10237;p65"/>
            <p:cNvSpPr/>
            <p:nvPr/>
          </p:nvSpPr>
          <p:spPr>
            <a:xfrm>
              <a:off x="1380900"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8" name="Google Shape;10238;p65"/>
            <p:cNvSpPr/>
            <p:nvPr/>
          </p:nvSpPr>
          <p:spPr>
            <a:xfrm>
              <a:off x="13809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39" name="Google Shape;10239;p65"/>
            <p:cNvSpPr/>
            <p:nvPr/>
          </p:nvSpPr>
          <p:spPr>
            <a:xfrm>
              <a:off x="1380900"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0" name="Google Shape;10240;p65"/>
            <p:cNvSpPr/>
            <p:nvPr/>
          </p:nvSpPr>
          <p:spPr>
            <a:xfrm>
              <a:off x="13809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1" name="Google Shape;10241;p65"/>
            <p:cNvSpPr/>
            <p:nvPr/>
          </p:nvSpPr>
          <p:spPr>
            <a:xfrm>
              <a:off x="13809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2" name="Google Shape;10242;p65"/>
            <p:cNvSpPr/>
            <p:nvPr/>
          </p:nvSpPr>
          <p:spPr>
            <a:xfrm>
              <a:off x="1380900"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3" name="Google Shape;10243;p65"/>
            <p:cNvSpPr/>
            <p:nvPr/>
          </p:nvSpPr>
          <p:spPr>
            <a:xfrm>
              <a:off x="1380900"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4" name="Google Shape;10244;p65"/>
            <p:cNvSpPr/>
            <p:nvPr/>
          </p:nvSpPr>
          <p:spPr>
            <a:xfrm>
              <a:off x="1380900"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5" name="Google Shape;10245;p65"/>
            <p:cNvSpPr/>
            <p:nvPr/>
          </p:nvSpPr>
          <p:spPr>
            <a:xfrm>
              <a:off x="1380900"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6" name="Google Shape;10246;p65"/>
            <p:cNvSpPr/>
            <p:nvPr/>
          </p:nvSpPr>
          <p:spPr>
            <a:xfrm>
              <a:off x="138090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7" name="Google Shape;10247;p65"/>
            <p:cNvSpPr/>
            <p:nvPr/>
          </p:nvSpPr>
          <p:spPr>
            <a:xfrm>
              <a:off x="138090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8" name="Google Shape;10248;p65"/>
            <p:cNvSpPr/>
            <p:nvPr/>
          </p:nvSpPr>
          <p:spPr>
            <a:xfrm>
              <a:off x="1380900"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49" name="Google Shape;10249;p65"/>
            <p:cNvSpPr/>
            <p:nvPr/>
          </p:nvSpPr>
          <p:spPr>
            <a:xfrm>
              <a:off x="138090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0" name="Google Shape;10250;p65"/>
            <p:cNvSpPr/>
            <p:nvPr/>
          </p:nvSpPr>
          <p:spPr>
            <a:xfrm>
              <a:off x="138090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1" name="Google Shape;10251;p65"/>
            <p:cNvSpPr/>
            <p:nvPr/>
          </p:nvSpPr>
          <p:spPr>
            <a:xfrm>
              <a:off x="138090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2" name="Google Shape;10252;p65"/>
            <p:cNvSpPr/>
            <p:nvPr/>
          </p:nvSpPr>
          <p:spPr>
            <a:xfrm>
              <a:off x="13809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3" name="Google Shape;10253;p65"/>
            <p:cNvSpPr/>
            <p:nvPr/>
          </p:nvSpPr>
          <p:spPr>
            <a:xfrm>
              <a:off x="130470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4" name="Google Shape;10254;p65"/>
            <p:cNvSpPr/>
            <p:nvPr/>
          </p:nvSpPr>
          <p:spPr>
            <a:xfrm>
              <a:off x="1304700" y="2485550"/>
              <a:ext cx="62200" cy="53300"/>
            </a:xfrm>
            <a:custGeom>
              <a:avLst/>
              <a:gdLst/>
              <a:ahLst/>
              <a:cxnLst/>
              <a:rect l="l" t="t" r="r" b="b"/>
              <a:pathLst>
                <a:path w="2488" h="2132" extrusionOk="0">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5" name="Google Shape;10255;p65"/>
            <p:cNvSpPr/>
            <p:nvPr/>
          </p:nvSpPr>
          <p:spPr>
            <a:xfrm>
              <a:off x="1304700" y="2409350"/>
              <a:ext cx="62200" cy="53350"/>
            </a:xfrm>
            <a:custGeom>
              <a:avLst/>
              <a:gdLst/>
              <a:ahLst/>
              <a:cxnLst/>
              <a:rect l="l" t="t" r="r" b="b"/>
              <a:pathLst>
                <a:path w="2488"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6" name="Google Shape;10256;p65"/>
            <p:cNvSpPr/>
            <p:nvPr/>
          </p:nvSpPr>
          <p:spPr>
            <a:xfrm>
              <a:off x="13047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7" name="Google Shape;10257;p65"/>
            <p:cNvSpPr/>
            <p:nvPr/>
          </p:nvSpPr>
          <p:spPr>
            <a:xfrm>
              <a:off x="130470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8" name="Google Shape;10258;p65"/>
            <p:cNvSpPr/>
            <p:nvPr/>
          </p:nvSpPr>
          <p:spPr>
            <a:xfrm>
              <a:off x="1304700" y="2180700"/>
              <a:ext cx="62200" cy="53350"/>
            </a:xfrm>
            <a:custGeom>
              <a:avLst/>
              <a:gdLst/>
              <a:ahLst/>
              <a:cxnLst/>
              <a:rect l="l" t="t" r="r" b="b"/>
              <a:pathLst>
                <a:path w="2488"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59" name="Google Shape;10259;p65"/>
            <p:cNvSpPr/>
            <p:nvPr/>
          </p:nvSpPr>
          <p:spPr>
            <a:xfrm>
              <a:off x="1304700" y="21045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0" name="Google Shape;10260;p65"/>
            <p:cNvSpPr/>
            <p:nvPr/>
          </p:nvSpPr>
          <p:spPr>
            <a:xfrm>
              <a:off x="130470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1" name="Google Shape;10261;p65"/>
            <p:cNvSpPr/>
            <p:nvPr/>
          </p:nvSpPr>
          <p:spPr>
            <a:xfrm>
              <a:off x="130470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2" name="Google Shape;10262;p65"/>
            <p:cNvSpPr/>
            <p:nvPr/>
          </p:nvSpPr>
          <p:spPr>
            <a:xfrm>
              <a:off x="1304700" y="1876050"/>
              <a:ext cx="62200" cy="53275"/>
            </a:xfrm>
            <a:custGeom>
              <a:avLst/>
              <a:gdLst/>
              <a:ahLst/>
              <a:cxnLst/>
              <a:rect l="l" t="t" r="r" b="b"/>
              <a:pathLst>
                <a:path w="2488" h="2131" extrusionOk="0">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3" name="Google Shape;10263;p65"/>
            <p:cNvSpPr/>
            <p:nvPr/>
          </p:nvSpPr>
          <p:spPr>
            <a:xfrm>
              <a:off x="1304700" y="17998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4" name="Google Shape;10264;p65"/>
            <p:cNvSpPr/>
            <p:nvPr/>
          </p:nvSpPr>
          <p:spPr>
            <a:xfrm>
              <a:off x="130470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5" name="Google Shape;10265;p65"/>
            <p:cNvSpPr/>
            <p:nvPr/>
          </p:nvSpPr>
          <p:spPr>
            <a:xfrm>
              <a:off x="130470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6" name="Google Shape;10266;p65"/>
            <p:cNvSpPr/>
            <p:nvPr/>
          </p:nvSpPr>
          <p:spPr>
            <a:xfrm>
              <a:off x="130470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7" name="Google Shape;10267;p65"/>
            <p:cNvSpPr/>
            <p:nvPr/>
          </p:nvSpPr>
          <p:spPr>
            <a:xfrm>
              <a:off x="13047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8" name="Google Shape;10268;p65"/>
            <p:cNvSpPr/>
            <p:nvPr/>
          </p:nvSpPr>
          <p:spPr>
            <a:xfrm>
              <a:off x="13047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69" name="Google Shape;10269;p65"/>
            <p:cNvSpPr/>
            <p:nvPr/>
          </p:nvSpPr>
          <p:spPr>
            <a:xfrm>
              <a:off x="1304700" y="119055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0" name="Google Shape;10270;p65"/>
            <p:cNvSpPr/>
            <p:nvPr/>
          </p:nvSpPr>
          <p:spPr>
            <a:xfrm>
              <a:off x="1228475"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1" name="Google Shape;10271;p65"/>
            <p:cNvSpPr/>
            <p:nvPr/>
          </p:nvSpPr>
          <p:spPr>
            <a:xfrm>
              <a:off x="1228475"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2" name="Google Shape;10272;p65"/>
            <p:cNvSpPr/>
            <p:nvPr/>
          </p:nvSpPr>
          <p:spPr>
            <a:xfrm>
              <a:off x="1228475"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3" name="Google Shape;10273;p65"/>
            <p:cNvSpPr/>
            <p:nvPr/>
          </p:nvSpPr>
          <p:spPr>
            <a:xfrm>
              <a:off x="1228475" y="2485550"/>
              <a:ext cx="62225" cy="53300"/>
            </a:xfrm>
            <a:custGeom>
              <a:avLst/>
              <a:gdLst/>
              <a:ahLst/>
              <a:cxnLst/>
              <a:rect l="l" t="t" r="r" b="b"/>
              <a:pathLst>
                <a:path w="2489" h="2132" extrusionOk="0">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4" name="Google Shape;10274;p65"/>
            <p:cNvSpPr/>
            <p:nvPr/>
          </p:nvSpPr>
          <p:spPr>
            <a:xfrm>
              <a:off x="1228475"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5" name="Google Shape;10275;p65"/>
            <p:cNvSpPr/>
            <p:nvPr/>
          </p:nvSpPr>
          <p:spPr>
            <a:xfrm>
              <a:off x="1228475"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6" name="Google Shape;10276;p65"/>
            <p:cNvSpPr/>
            <p:nvPr/>
          </p:nvSpPr>
          <p:spPr>
            <a:xfrm>
              <a:off x="1228475"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7" name="Google Shape;10277;p65"/>
            <p:cNvSpPr/>
            <p:nvPr/>
          </p:nvSpPr>
          <p:spPr>
            <a:xfrm>
              <a:off x="1228475"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8" name="Google Shape;10278;p65"/>
            <p:cNvSpPr/>
            <p:nvPr/>
          </p:nvSpPr>
          <p:spPr>
            <a:xfrm>
              <a:off x="1228475"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79" name="Google Shape;10279;p65"/>
            <p:cNvSpPr/>
            <p:nvPr/>
          </p:nvSpPr>
          <p:spPr>
            <a:xfrm>
              <a:off x="122847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0" name="Google Shape;10280;p65"/>
            <p:cNvSpPr/>
            <p:nvPr/>
          </p:nvSpPr>
          <p:spPr>
            <a:xfrm>
              <a:off x="122847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1" name="Google Shape;10281;p65"/>
            <p:cNvSpPr/>
            <p:nvPr/>
          </p:nvSpPr>
          <p:spPr>
            <a:xfrm>
              <a:off x="1228475"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2" name="Google Shape;10282;p65"/>
            <p:cNvSpPr/>
            <p:nvPr/>
          </p:nvSpPr>
          <p:spPr>
            <a:xfrm>
              <a:off x="12284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3" name="Google Shape;10283;p65"/>
            <p:cNvSpPr/>
            <p:nvPr/>
          </p:nvSpPr>
          <p:spPr>
            <a:xfrm>
              <a:off x="12284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4" name="Google Shape;10284;p65"/>
            <p:cNvSpPr/>
            <p:nvPr/>
          </p:nvSpPr>
          <p:spPr>
            <a:xfrm>
              <a:off x="122847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5" name="Google Shape;10285;p65"/>
            <p:cNvSpPr/>
            <p:nvPr/>
          </p:nvSpPr>
          <p:spPr>
            <a:xfrm>
              <a:off x="12284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6" name="Google Shape;10286;p65"/>
            <p:cNvSpPr/>
            <p:nvPr/>
          </p:nvSpPr>
          <p:spPr>
            <a:xfrm>
              <a:off x="1228475"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7" name="Google Shape;10287;p65"/>
            <p:cNvSpPr/>
            <p:nvPr/>
          </p:nvSpPr>
          <p:spPr>
            <a:xfrm>
              <a:off x="1228475"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8" name="Google Shape;10288;p65"/>
            <p:cNvSpPr/>
            <p:nvPr/>
          </p:nvSpPr>
          <p:spPr>
            <a:xfrm>
              <a:off x="1152275" y="2561575"/>
              <a:ext cx="62400" cy="53425"/>
            </a:xfrm>
            <a:custGeom>
              <a:avLst/>
              <a:gdLst/>
              <a:ahLst/>
              <a:cxnLst/>
              <a:rect l="l" t="t" r="r" b="b"/>
              <a:pathLst>
                <a:path w="2496" h="2137" extrusionOk="0">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89" name="Google Shape;10289;p65"/>
            <p:cNvSpPr/>
            <p:nvPr/>
          </p:nvSpPr>
          <p:spPr>
            <a:xfrm>
              <a:off x="1152275" y="2485550"/>
              <a:ext cx="62400" cy="53300"/>
            </a:xfrm>
            <a:custGeom>
              <a:avLst/>
              <a:gdLst/>
              <a:ahLst/>
              <a:cxnLst/>
              <a:rect l="l" t="t" r="r" b="b"/>
              <a:pathLst>
                <a:path w="2496" h="2132" extrusionOk="0">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0" name="Google Shape;10290;p65"/>
            <p:cNvSpPr/>
            <p:nvPr/>
          </p:nvSpPr>
          <p:spPr>
            <a:xfrm>
              <a:off x="1152275" y="2409350"/>
              <a:ext cx="62400" cy="53350"/>
            </a:xfrm>
            <a:custGeom>
              <a:avLst/>
              <a:gdLst/>
              <a:ahLst/>
              <a:cxnLst/>
              <a:rect l="l" t="t" r="r" b="b"/>
              <a:pathLst>
                <a:path w="2496" h="2134" extrusionOk="0">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1" name="Google Shape;10291;p65"/>
            <p:cNvSpPr/>
            <p:nvPr/>
          </p:nvSpPr>
          <p:spPr>
            <a:xfrm>
              <a:off x="1152275"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2" name="Google Shape;10292;p65"/>
            <p:cNvSpPr/>
            <p:nvPr/>
          </p:nvSpPr>
          <p:spPr>
            <a:xfrm>
              <a:off x="1152275"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3" name="Google Shape;10293;p65"/>
            <p:cNvSpPr/>
            <p:nvPr/>
          </p:nvSpPr>
          <p:spPr>
            <a:xfrm>
              <a:off x="1152275" y="2180700"/>
              <a:ext cx="62400" cy="53350"/>
            </a:xfrm>
            <a:custGeom>
              <a:avLst/>
              <a:gdLst/>
              <a:ahLst/>
              <a:cxnLst/>
              <a:rect l="l" t="t" r="r" b="b"/>
              <a:pathLst>
                <a:path w="2496"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4" name="Google Shape;10294;p65"/>
            <p:cNvSpPr/>
            <p:nvPr/>
          </p:nvSpPr>
          <p:spPr>
            <a:xfrm>
              <a:off x="1152275" y="210450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5" name="Google Shape;10295;p65"/>
            <p:cNvSpPr/>
            <p:nvPr/>
          </p:nvSpPr>
          <p:spPr>
            <a:xfrm>
              <a:off x="1152275"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6" name="Google Shape;10296;p65"/>
            <p:cNvSpPr/>
            <p:nvPr/>
          </p:nvSpPr>
          <p:spPr>
            <a:xfrm>
              <a:off x="1152275"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7" name="Google Shape;10297;p65"/>
            <p:cNvSpPr/>
            <p:nvPr/>
          </p:nvSpPr>
          <p:spPr>
            <a:xfrm>
              <a:off x="1152275"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8" name="Google Shape;10298;p65"/>
            <p:cNvSpPr/>
            <p:nvPr/>
          </p:nvSpPr>
          <p:spPr>
            <a:xfrm>
              <a:off x="1152275" y="1799850"/>
              <a:ext cx="62400" cy="53325"/>
            </a:xfrm>
            <a:custGeom>
              <a:avLst/>
              <a:gdLst/>
              <a:ahLst/>
              <a:cxnLst/>
              <a:rect l="l" t="t" r="r" b="b"/>
              <a:pathLst>
                <a:path w="2496"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299" name="Google Shape;10299;p65"/>
            <p:cNvSpPr/>
            <p:nvPr/>
          </p:nvSpPr>
          <p:spPr>
            <a:xfrm>
              <a:off x="1152275" y="1723625"/>
              <a:ext cx="62400" cy="53350"/>
            </a:xfrm>
            <a:custGeom>
              <a:avLst/>
              <a:gdLst/>
              <a:ahLst/>
              <a:cxnLst/>
              <a:rect l="l" t="t" r="r" b="b"/>
              <a:pathLst>
                <a:path w="2496"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0" name="Google Shape;10300;p65"/>
            <p:cNvSpPr/>
            <p:nvPr/>
          </p:nvSpPr>
          <p:spPr>
            <a:xfrm>
              <a:off x="11522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1" name="Google Shape;10301;p65"/>
            <p:cNvSpPr/>
            <p:nvPr/>
          </p:nvSpPr>
          <p:spPr>
            <a:xfrm>
              <a:off x="1152275"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2" name="Google Shape;10302;p65"/>
            <p:cNvSpPr/>
            <p:nvPr/>
          </p:nvSpPr>
          <p:spPr>
            <a:xfrm>
              <a:off x="1152275"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3" name="Google Shape;10303;p65"/>
            <p:cNvSpPr/>
            <p:nvPr/>
          </p:nvSpPr>
          <p:spPr>
            <a:xfrm>
              <a:off x="1076050"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4" name="Google Shape;10304;p65"/>
            <p:cNvSpPr/>
            <p:nvPr/>
          </p:nvSpPr>
          <p:spPr>
            <a:xfrm>
              <a:off x="1076050"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5" name="Google Shape;10305;p65"/>
            <p:cNvSpPr/>
            <p:nvPr/>
          </p:nvSpPr>
          <p:spPr>
            <a:xfrm>
              <a:off x="1076050" y="2256925"/>
              <a:ext cx="62575" cy="53425"/>
            </a:xfrm>
            <a:custGeom>
              <a:avLst/>
              <a:gdLst/>
              <a:ahLst/>
              <a:cxnLst/>
              <a:rect l="l" t="t" r="r" b="b"/>
              <a:pathLst>
                <a:path w="2503" h="2137" extrusionOk="0">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6" name="Google Shape;10306;p65"/>
            <p:cNvSpPr/>
            <p:nvPr/>
          </p:nvSpPr>
          <p:spPr>
            <a:xfrm>
              <a:off x="1076050"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7" name="Google Shape;10307;p65"/>
            <p:cNvSpPr/>
            <p:nvPr/>
          </p:nvSpPr>
          <p:spPr>
            <a:xfrm>
              <a:off x="1076050"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8" name="Google Shape;10308;p65"/>
            <p:cNvSpPr/>
            <p:nvPr/>
          </p:nvSpPr>
          <p:spPr>
            <a:xfrm>
              <a:off x="1076050"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09" name="Google Shape;10309;p65"/>
            <p:cNvSpPr/>
            <p:nvPr/>
          </p:nvSpPr>
          <p:spPr>
            <a:xfrm>
              <a:off x="1076050"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0" name="Google Shape;10310;p65"/>
            <p:cNvSpPr/>
            <p:nvPr/>
          </p:nvSpPr>
          <p:spPr>
            <a:xfrm>
              <a:off x="1076050" y="1876050"/>
              <a:ext cx="62425" cy="53275"/>
            </a:xfrm>
            <a:custGeom>
              <a:avLst/>
              <a:gdLst/>
              <a:ahLst/>
              <a:cxnLst/>
              <a:rect l="l" t="t" r="r" b="b"/>
              <a:pathLst>
                <a:path w="2497" h="2131" extrusionOk="0">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1" name="Google Shape;10311;p65"/>
            <p:cNvSpPr/>
            <p:nvPr/>
          </p:nvSpPr>
          <p:spPr>
            <a:xfrm>
              <a:off x="1076050"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2" name="Google Shape;10312;p65"/>
            <p:cNvSpPr/>
            <p:nvPr/>
          </p:nvSpPr>
          <p:spPr>
            <a:xfrm>
              <a:off x="1076050"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3" name="Google Shape;10313;p65"/>
            <p:cNvSpPr/>
            <p:nvPr/>
          </p:nvSpPr>
          <p:spPr>
            <a:xfrm>
              <a:off x="1076050"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4" name="Google Shape;10314;p65"/>
            <p:cNvSpPr/>
            <p:nvPr/>
          </p:nvSpPr>
          <p:spPr>
            <a:xfrm>
              <a:off x="1076050" y="1571400"/>
              <a:ext cx="62425" cy="53250"/>
            </a:xfrm>
            <a:custGeom>
              <a:avLst/>
              <a:gdLst/>
              <a:ahLst/>
              <a:cxnLst/>
              <a:rect l="l" t="t" r="r" b="b"/>
              <a:pathLst>
                <a:path w="2497" h="2130" extrusionOk="0">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5" name="Google Shape;10315;p65"/>
            <p:cNvSpPr/>
            <p:nvPr/>
          </p:nvSpPr>
          <p:spPr>
            <a:xfrm>
              <a:off x="1076050"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6" name="Google Shape;10316;p65"/>
            <p:cNvSpPr/>
            <p:nvPr/>
          </p:nvSpPr>
          <p:spPr>
            <a:xfrm>
              <a:off x="1076050"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7" name="Google Shape;10317;p65"/>
            <p:cNvSpPr/>
            <p:nvPr/>
          </p:nvSpPr>
          <p:spPr>
            <a:xfrm>
              <a:off x="1076050"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8" name="Google Shape;10318;p65"/>
            <p:cNvSpPr/>
            <p:nvPr/>
          </p:nvSpPr>
          <p:spPr>
            <a:xfrm>
              <a:off x="1000050"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19" name="Google Shape;10319;p65"/>
            <p:cNvSpPr/>
            <p:nvPr/>
          </p:nvSpPr>
          <p:spPr>
            <a:xfrm>
              <a:off x="1000050" y="2028275"/>
              <a:ext cx="62200" cy="53450"/>
            </a:xfrm>
            <a:custGeom>
              <a:avLst/>
              <a:gdLst/>
              <a:ahLst/>
              <a:cxnLst/>
              <a:rect l="l" t="t" r="r" b="b"/>
              <a:pathLst>
                <a:path w="2488" h="2138" extrusionOk="0">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0" name="Google Shape;10320;p65"/>
            <p:cNvSpPr/>
            <p:nvPr/>
          </p:nvSpPr>
          <p:spPr>
            <a:xfrm>
              <a:off x="1000050"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1" name="Google Shape;10321;p65"/>
            <p:cNvSpPr/>
            <p:nvPr/>
          </p:nvSpPr>
          <p:spPr>
            <a:xfrm>
              <a:off x="1000050"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2" name="Google Shape;10322;p65"/>
            <p:cNvSpPr/>
            <p:nvPr/>
          </p:nvSpPr>
          <p:spPr>
            <a:xfrm>
              <a:off x="1000050"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3" name="Google Shape;10323;p65"/>
            <p:cNvSpPr/>
            <p:nvPr/>
          </p:nvSpPr>
          <p:spPr>
            <a:xfrm>
              <a:off x="1000050"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4" name="Google Shape;10324;p65"/>
            <p:cNvSpPr/>
            <p:nvPr/>
          </p:nvSpPr>
          <p:spPr>
            <a:xfrm>
              <a:off x="1000050" y="164740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5" name="Google Shape;10325;p65"/>
            <p:cNvSpPr/>
            <p:nvPr/>
          </p:nvSpPr>
          <p:spPr>
            <a:xfrm>
              <a:off x="1000050"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6" name="Google Shape;10326;p65"/>
            <p:cNvSpPr/>
            <p:nvPr/>
          </p:nvSpPr>
          <p:spPr>
            <a:xfrm>
              <a:off x="1000050" y="1342750"/>
              <a:ext cx="62200" cy="53450"/>
            </a:xfrm>
            <a:custGeom>
              <a:avLst/>
              <a:gdLst/>
              <a:ahLst/>
              <a:cxnLst/>
              <a:rect l="l" t="t" r="r" b="b"/>
              <a:pathLst>
                <a:path w="2488" h="2138" extrusionOk="0">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7" name="Google Shape;10327;p65"/>
            <p:cNvSpPr/>
            <p:nvPr/>
          </p:nvSpPr>
          <p:spPr>
            <a:xfrm>
              <a:off x="923825"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8" name="Google Shape;10328;p65"/>
            <p:cNvSpPr/>
            <p:nvPr/>
          </p:nvSpPr>
          <p:spPr>
            <a:xfrm>
              <a:off x="923825"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29" name="Google Shape;10329;p65"/>
            <p:cNvSpPr/>
            <p:nvPr/>
          </p:nvSpPr>
          <p:spPr>
            <a:xfrm>
              <a:off x="923825"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0" name="Google Shape;10330;p65"/>
            <p:cNvSpPr/>
            <p:nvPr/>
          </p:nvSpPr>
          <p:spPr>
            <a:xfrm>
              <a:off x="92382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1" name="Google Shape;10331;p65"/>
            <p:cNvSpPr/>
            <p:nvPr/>
          </p:nvSpPr>
          <p:spPr>
            <a:xfrm>
              <a:off x="92382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2" name="Google Shape;10332;p65"/>
            <p:cNvSpPr/>
            <p:nvPr/>
          </p:nvSpPr>
          <p:spPr>
            <a:xfrm>
              <a:off x="923825" y="1647400"/>
              <a:ext cx="62225" cy="53450"/>
            </a:xfrm>
            <a:custGeom>
              <a:avLst/>
              <a:gdLst/>
              <a:ahLst/>
              <a:cxnLst/>
              <a:rect l="l" t="t" r="r" b="b"/>
              <a:pathLst>
                <a:path w="2489" h="2138" extrusionOk="0">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3" name="Google Shape;10333;p65"/>
            <p:cNvSpPr/>
            <p:nvPr/>
          </p:nvSpPr>
          <p:spPr>
            <a:xfrm>
              <a:off x="92382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4" name="Google Shape;10334;p65"/>
            <p:cNvSpPr/>
            <p:nvPr/>
          </p:nvSpPr>
          <p:spPr>
            <a:xfrm>
              <a:off x="8476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5" name="Google Shape;10335;p65"/>
            <p:cNvSpPr/>
            <p:nvPr/>
          </p:nvSpPr>
          <p:spPr>
            <a:xfrm>
              <a:off x="8476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6" name="Google Shape;10336;p65"/>
            <p:cNvSpPr/>
            <p:nvPr/>
          </p:nvSpPr>
          <p:spPr>
            <a:xfrm>
              <a:off x="8476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7" name="Google Shape;10337;p65"/>
            <p:cNvSpPr/>
            <p:nvPr/>
          </p:nvSpPr>
          <p:spPr>
            <a:xfrm>
              <a:off x="8476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8" name="Google Shape;10338;p65"/>
            <p:cNvSpPr/>
            <p:nvPr/>
          </p:nvSpPr>
          <p:spPr>
            <a:xfrm>
              <a:off x="8476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39" name="Google Shape;10339;p65"/>
            <p:cNvSpPr/>
            <p:nvPr/>
          </p:nvSpPr>
          <p:spPr>
            <a:xfrm>
              <a:off x="8476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0" name="Google Shape;10340;p65"/>
            <p:cNvSpPr/>
            <p:nvPr/>
          </p:nvSpPr>
          <p:spPr>
            <a:xfrm>
              <a:off x="771400" y="179985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1" name="Google Shape;10341;p65"/>
            <p:cNvSpPr/>
            <p:nvPr/>
          </p:nvSpPr>
          <p:spPr>
            <a:xfrm>
              <a:off x="771400" y="172362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2" name="Google Shape;10342;p65"/>
            <p:cNvSpPr/>
            <p:nvPr/>
          </p:nvSpPr>
          <p:spPr>
            <a:xfrm>
              <a:off x="771400" y="1647400"/>
              <a:ext cx="62425" cy="53450"/>
            </a:xfrm>
            <a:custGeom>
              <a:avLst/>
              <a:gdLst/>
              <a:ahLst/>
              <a:cxnLst/>
              <a:rect l="l" t="t" r="r" b="b"/>
              <a:pathLst>
                <a:path w="2497" h="2138" extrusionOk="0">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3" name="Google Shape;10343;p65"/>
            <p:cNvSpPr/>
            <p:nvPr/>
          </p:nvSpPr>
          <p:spPr>
            <a:xfrm>
              <a:off x="771400"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4" name="Google Shape;10344;p65"/>
            <p:cNvSpPr/>
            <p:nvPr/>
          </p:nvSpPr>
          <p:spPr>
            <a:xfrm>
              <a:off x="695200" y="1799850"/>
              <a:ext cx="62200" cy="53325"/>
            </a:xfrm>
            <a:custGeom>
              <a:avLst/>
              <a:gdLst/>
              <a:ahLst/>
              <a:cxnLst/>
              <a:rect l="l" t="t" r="r" b="b"/>
              <a:pathLst>
                <a:path w="2488" h="2133" extrusionOk="0">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5" name="Google Shape;10345;p65"/>
            <p:cNvSpPr/>
            <p:nvPr/>
          </p:nvSpPr>
          <p:spPr>
            <a:xfrm>
              <a:off x="695200" y="1723625"/>
              <a:ext cx="62200" cy="53350"/>
            </a:xfrm>
            <a:custGeom>
              <a:avLst/>
              <a:gdLst/>
              <a:ahLst/>
              <a:cxnLst/>
              <a:rect l="l" t="t" r="r" b="b"/>
              <a:pathLst>
                <a:path w="2488" h="2134" extrusionOk="0">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6" name="Google Shape;10346;p65"/>
            <p:cNvSpPr/>
            <p:nvPr/>
          </p:nvSpPr>
          <p:spPr>
            <a:xfrm>
              <a:off x="69520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7" name="Google Shape;10347;p65"/>
            <p:cNvSpPr/>
            <p:nvPr/>
          </p:nvSpPr>
          <p:spPr>
            <a:xfrm>
              <a:off x="695200" y="1571400"/>
              <a:ext cx="62200" cy="53250"/>
            </a:xfrm>
            <a:custGeom>
              <a:avLst/>
              <a:gdLst/>
              <a:ahLst/>
              <a:cxnLst/>
              <a:rect l="l" t="t" r="r" b="b"/>
              <a:pathLst>
                <a:path w="2488" h="2130" extrusionOk="0">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8" name="Google Shape;10348;p65"/>
            <p:cNvSpPr/>
            <p:nvPr/>
          </p:nvSpPr>
          <p:spPr>
            <a:xfrm>
              <a:off x="618975"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49" name="Google Shape;10349;p65"/>
            <p:cNvSpPr/>
            <p:nvPr/>
          </p:nvSpPr>
          <p:spPr>
            <a:xfrm>
              <a:off x="618975"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0" name="Google Shape;10350;p65"/>
            <p:cNvSpPr/>
            <p:nvPr/>
          </p:nvSpPr>
          <p:spPr>
            <a:xfrm>
              <a:off x="618975" y="1647400"/>
              <a:ext cx="62225" cy="53450"/>
            </a:xfrm>
            <a:custGeom>
              <a:avLst/>
              <a:gdLst/>
              <a:ahLst/>
              <a:cxnLst/>
              <a:rect l="l" t="t" r="r" b="b"/>
              <a:pathLst>
                <a:path w="2489" h="2138" extrusionOk="0">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1" name="Google Shape;10351;p65"/>
            <p:cNvSpPr/>
            <p:nvPr/>
          </p:nvSpPr>
          <p:spPr>
            <a:xfrm>
              <a:off x="618975"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2" name="Google Shape;10352;p65"/>
            <p:cNvSpPr/>
            <p:nvPr/>
          </p:nvSpPr>
          <p:spPr>
            <a:xfrm>
              <a:off x="542775"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3" name="Google Shape;10353;p65"/>
            <p:cNvSpPr/>
            <p:nvPr/>
          </p:nvSpPr>
          <p:spPr>
            <a:xfrm>
              <a:off x="542775"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4" name="Google Shape;10354;p65"/>
            <p:cNvSpPr/>
            <p:nvPr/>
          </p:nvSpPr>
          <p:spPr>
            <a:xfrm>
              <a:off x="542775" y="164740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5" name="Google Shape;10355;p65"/>
            <p:cNvSpPr/>
            <p:nvPr/>
          </p:nvSpPr>
          <p:spPr>
            <a:xfrm>
              <a:off x="542775" y="1571400"/>
              <a:ext cx="62400" cy="53250"/>
            </a:xfrm>
            <a:custGeom>
              <a:avLst/>
              <a:gdLst/>
              <a:ahLst/>
              <a:cxnLst/>
              <a:rect l="l" t="t" r="r" b="b"/>
              <a:pathLst>
                <a:path w="2496" h="2130" extrusionOk="0">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6" name="Google Shape;10356;p65"/>
            <p:cNvSpPr/>
            <p:nvPr/>
          </p:nvSpPr>
          <p:spPr>
            <a:xfrm>
              <a:off x="466550" y="1799850"/>
              <a:ext cx="62425" cy="53325"/>
            </a:xfrm>
            <a:custGeom>
              <a:avLst/>
              <a:gdLst/>
              <a:ahLst/>
              <a:cxnLst/>
              <a:rect l="l" t="t" r="r" b="b"/>
              <a:pathLst>
                <a:path w="2497" h="2133" extrusionOk="0">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7" name="Google Shape;10357;p65"/>
            <p:cNvSpPr/>
            <p:nvPr/>
          </p:nvSpPr>
          <p:spPr>
            <a:xfrm>
              <a:off x="466550" y="1723625"/>
              <a:ext cx="62425" cy="53350"/>
            </a:xfrm>
            <a:custGeom>
              <a:avLst/>
              <a:gdLst/>
              <a:ahLst/>
              <a:cxnLst/>
              <a:rect l="l" t="t" r="r" b="b"/>
              <a:pathLst>
                <a:path w="2497" h="2134" extrusionOk="0">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8" name="Google Shape;10358;p65"/>
            <p:cNvSpPr/>
            <p:nvPr/>
          </p:nvSpPr>
          <p:spPr>
            <a:xfrm>
              <a:off x="466550" y="1647400"/>
              <a:ext cx="62425" cy="53450"/>
            </a:xfrm>
            <a:custGeom>
              <a:avLst/>
              <a:gdLst/>
              <a:ahLst/>
              <a:cxnLst/>
              <a:rect l="l" t="t" r="r" b="b"/>
              <a:pathLst>
                <a:path w="2497" h="2138" extrusionOk="0">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59" name="Google Shape;10359;p65"/>
            <p:cNvSpPr/>
            <p:nvPr/>
          </p:nvSpPr>
          <p:spPr>
            <a:xfrm>
              <a:off x="466550" y="1571400"/>
              <a:ext cx="62425" cy="53250"/>
            </a:xfrm>
            <a:custGeom>
              <a:avLst/>
              <a:gdLst/>
              <a:ahLst/>
              <a:cxnLst/>
              <a:rect l="l" t="t" r="r" b="b"/>
              <a:pathLst>
                <a:path w="2497" h="2130" extrusionOk="0">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0" name="Google Shape;10360;p65"/>
            <p:cNvSpPr/>
            <p:nvPr/>
          </p:nvSpPr>
          <p:spPr>
            <a:xfrm>
              <a:off x="390550" y="1876050"/>
              <a:ext cx="62350" cy="53275"/>
            </a:xfrm>
            <a:custGeom>
              <a:avLst/>
              <a:gdLst/>
              <a:ahLst/>
              <a:cxnLst/>
              <a:rect l="l" t="t" r="r" b="b"/>
              <a:pathLst>
                <a:path w="2494" h="2131" extrusionOk="0">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1" name="Google Shape;10361;p65"/>
            <p:cNvSpPr/>
            <p:nvPr/>
          </p:nvSpPr>
          <p:spPr>
            <a:xfrm>
              <a:off x="390550" y="1799825"/>
              <a:ext cx="62350" cy="53300"/>
            </a:xfrm>
            <a:custGeom>
              <a:avLst/>
              <a:gdLst/>
              <a:ahLst/>
              <a:cxnLst/>
              <a:rect l="l" t="t" r="r" b="b"/>
              <a:pathLst>
                <a:path w="2494" h="2132" extrusionOk="0">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2" name="Google Shape;10362;p65"/>
            <p:cNvSpPr/>
            <p:nvPr/>
          </p:nvSpPr>
          <p:spPr>
            <a:xfrm>
              <a:off x="390550" y="1723625"/>
              <a:ext cx="62400" cy="53350"/>
            </a:xfrm>
            <a:custGeom>
              <a:avLst/>
              <a:gdLst/>
              <a:ahLst/>
              <a:cxnLst/>
              <a:rect l="l" t="t" r="r" b="b"/>
              <a:pathLst>
                <a:path w="2496" h="2134" extrusionOk="0">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3" name="Google Shape;10363;p65"/>
            <p:cNvSpPr/>
            <p:nvPr/>
          </p:nvSpPr>
          <p:spPr>
            <a:xfrm>
              <a:off x="39055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4" name="Google Shape;10364;p65"/>
            <p:cNvSpPr/>
            <p:nvPr/>
          </p:nvSpPr>
          <p:spPr>
            <a:xfrm>
              <a:off x="390550" y="1571400"/>
              <a:ext cx="62350" cy="53275"/>
            </a:xfrm>
            <a:custGeom>
              <a:avLst/>
              <a:gdLst/>
              <a:ahLst/>
              <a:cxnLst/>
              <a:rect l="l" t="t" r="r" b="b"/>
              <a:pathLst>
                <a:path w="2494" h="2131" extrusionOk="0">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5" name="Google Shape;10365;p65"/>
            <p:cNvSpPr/>
            <p:nvPr/>
          </p:nvSpPr>
          <p:spPr>
            <a:xfrm>
              <a:off x="314325" y="1952050"/>
              <a:ext cx="62225" cy="53450"/>
            </a:xfrm>
            <a:custGeom>
              <a:avLst/>
              <a:gdLst/>
              <a:ahLst/>
              <a:cxnLst/>
              <a:rect l="l" t="t" r="r" b="b"/>
              <a:pathLst>
                <a:path w="2489" h="2138" extrusionOk="0">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6" name="Google Shape;10366;p65"/>
            <p:cNvSpPr/>
            <p:nvPr/>
          </p:nvSpPr>
          <p:spPr>
            <a:xfrm>
              <a:off x="314325" y="1876050"/>
              <a:ext cx="62225" cy="53275"/>
            </a:xfrm>
            <a:custGeom>
              <a:avLst/>
              <a:gdLst/>
              <a:ahLst/>
              <a:cxnLst/>
              <a:rect l="l" t="t" r="r" b="b"/>
              <a:pathLst>
                <a:path w="2489" h="2131" extrusionOk="0">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7" name="Google Shape;10367;p65"/>
            <p:cNvSpPr/>
            <p:nvPr/>
          </p:nvSpPr>
          <p:spPr>
            <a:xfrm>
              <a:off x="314325" y="1799850"/>
              <a:ext cx="62225" cy="53325"/>
            </a:xfrm>
            <a:custGeom>
              <a:avLst/>
              <a:gdLst/>
              <a:ahLst/>
              <a:cxnLst/>
              <a:rect l="l" t="t" r="r" b="b"/>
              <a:pathLst>
                <a:path w="2489" h="2133" extrusionOk="0">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8" name="Google Shape;10368;p65"/>
            <p:cNvSpPr/>
            <p:nvPr/>
          </p:nvSpPr>
          <p:spPr>
            <a:xfrm>
              <a:off x="314325" y="1723625"/>
              <a:ext cx="62225" cy="53350"/>
            </a:xfrm>
            <a:custGeom>
              <a:avLst/>
              <a:gdLst/>
              <a:ahLst/>
              <a:cxnLst/>
              <a:rect l="l" t="t" r="r" b="b"/>
              <a:pathLst>
                <a:path w="2489" h="2134" extrusionOk="0">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69" name="Google Shape;10369;p65"/>
            <p:cNvSpPr/>
            <p:nvPr/>
          </p:nvSpPr>
          <p:spPr>
            <a:xfrm>
              <a:off x="314325" y="1647400"/>
              <a:ext cx="62225" cy="53450"/>
            </a:xfrm>
            <a:custGeom>
              <a:avLst/>
              <a:gdLst/>
              <a:ahLst/>
              <a:cxnLst/>
              <a:rect l="l" t="t" r="r" b="b"/>
              <a:pathLst>
                <a:path w="2489" h="2138" extrusionOk="0">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0" name="Google Shape;10370;p65"/>
            <p:cNvSpPr/>
            <p:nvPr/>
          </p:nvSpPr>
          <p:spPr>
            <a:xfrm>
              <a:off x="314325" y="1571400"/>
              <a:ext cx="62150" cy="53250"/>
            </a:xfrm>
            <a:custGeom>
              <a:avLst/>
              <a:gdLst/>
              <a:ahLst/>
              <a:cxnLst/>
              <a:rect l="l" t="t" r="r" b="b"/>
              <a:pathLst>
                <a:path w="2486" h="2130" extrusionOk="0">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1" name="Google Shape;10371;p65"/>
            <p:cNvSpPr/>
            <p:nvPr/>
          </p:nvSpPr>
          <p:spPr>
            <a:xfrm>
              <a:off x="238125" y="1952050"/>
              <a:ext cx="62200" cy="53450"/>
            </a:xfrm>
            <a:custGeom>
              <a:avLst/>
              <a:gdLst/>
              <a:ahLst/>
              <a:cxnLst/>
              <a:rect l="l" t="t" r="r" b="b"/>
              <a:pathLst>
                <a:path w="2488" h="2138" extrusionOk="0">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2" name="Google Shape;10372;p65"/>
            <p:cNvSpPr/>
            <p:nvPr/>
          </p:nvSpPr>
          <p:spPr>
            <a:xfrm>
              <a:off x="238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3" name="Google Shape;10373;p65"/>
            <p:cNvSpPr/>
            <p:nvPr/>
          </p:nvSpPr>
          <p:spPr>
            <a:xfrm>
              <a:off x="238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4" name="Google Shape;10374;p65"/>
            <p:cNvSpPr/>
            <p:nvPr/>
          </p:nvSpPr>
          <p:spPr>
            <a:xfrm>
              <a:off x="238125"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5" name="Google Shape;10375;p65"/>
            <p:cNvSpPr/>
            <p:nvPr/>
          </p:nvSpPr>
          <p:spPr>
            <a:xfrm>
              <a:off x="4427825" y="2637775"/>
              <a:ext cx="62425" cy="53450"/>
            </a:xfrm>
            <a:custGeom>
              <a:avLst/>
              <a:gdLst/>
              <a:ahLst/>
              <a:cxnLst/>
              <a:rect l="l" t="t" r="r" b="b"/>
              <a:pathLst>
                <a:path w="2497" h="2138" extrusionOk="0">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6" name="Google Shape;10376;p65"/>
            <p:cNvSpPr/>
            <p:nvPr/>
          </p:nvSpPr>
          <p:spPr>
            <a:xfrm>
              <a:off x="4427825" y="2714000"/>
              <a:ext cx="62425" cy="53350"/>
            </a:xfrm>
            <a:custGeom>
              <a:avLst/>
              <a:gdLst/>
              <a:ahLst/>
              <a:cxnLst/>
              <a:rect l="l" t="t" r="r" b="b"/>
              <a:pathLst>
                <a:path w="2497" h="2134"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7" name="Google Shape;10377;p65"/>
            <p:cNvSpPr/>
            <p:nvPr/>
          </p:nvSpPr>
          <p:spPr>
            <a:xfrm>
              <a:off x="4504050"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8" name="Google Shape;10378;p65"/>
            <p:cNvSpPr/>
            <p:nvPr/>
          </p:nvSpPr>
          <p:spPr>
            <a:xfrm>
              <a:off x="4504050" y="2866425"/>
              <a:ext cx="62200" cy="53275"/>
            </a:xfrm>
            <a:custGeom>
              <a:avLst/>
              <a:gdLst/>
              <a:ahLst/>
              <a:cxnLst/>
              <a:rect l="l" t="t" r="r" b="b"/>
              <a:pathLst>
                <a:path w="2488" h="2131" extrusionOk="0">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79" name="Google Shape;10379;p65"/>
            <p:cNvSpPr/>
            <p:nvPr/>
          </p:nvSpPr>
          <p:spPr>
            <a:xfrm>
              <a:off x="458025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0" name="Google Shape;10380;p65"/>
            <p:cNvSpPr/>
            <p:nvPr/>
          </p:nvSpPr>
          <p:spPr>
            <a:xfrm>
              <a:off x="4504050" y="2790200"/>
              <a:ext cx="62200" cy="53350"/>
            </a:xfrm>
            <a:custGeom>
              <a:avLst/>
              <a:gdLst/>
              <a:ahLst/>
              <a:cxnLst/>
              <a:rect l="l" t="t" r="r" b="b"/>
              <a:pathLst>
                <a:path w="2488" h="2134" extrusionOk="0">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1" name="Google Shape;10381;p65"/>
            <p:cNvSpPr/>
            <p:nvPr/>
          </p:nvSpPr>
          <p:spPr>
            <a:xfrm>
              <a:off x="5113350" y="14952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2" name="Google Shape;10382;p65"/>
            <p:cNvSpPr/>
            <p:nvPr/>
          </p:nvSpPr>
          <p:spPr>
            <a:xfrm>
              <a:off x="5113350" y="1571400"/>
              <a:ext cx="62400" cy="53250"/>
            </a:xfrm>
            <a:custGeom>
              <a:avLst/>
              <a:gdLst/>
              <a:ahLst/>
              <a:cxnLst/>
              <a:rect l="l" t="t" r="r" b="b"/>
              <a:pathLst>
                <a:path w="2496" h="2130" extrusionOk="0">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3" name="Google Shape;10383;p65"/>
            <p:cNvSpPr/>
            <p:nvPr/>
          </p:nvSpPr>
          <p:spPr>
            <a:xfrm>
              <a:off x="5113350" y="164740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4" name="Google Shape;10384;p65"/>
            <p:cNvSpPr/>
            <p:nvPr/>
          </p:nvSpPr>
          <p:spPr>
            <a:xfrm>
              <a:off x="5113350" y="172362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5" name="Google Shape;10385;p65"/>
            <p:cNvSpPr/>
            <p:nvPr/>
          </p:nvSpPr>
          <p:spPr>
            <a:xfrm>
              <a:off x="5113350" y="179985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6" name="Google Shape;10386;p65"/>
            <p:cNvSpPr/>
            <p:nvPr/>
          </p:nvSpPr>
          <p:spPr>
            <a:xfrm>
              <a:off x="5113350" y="1876050"/>
              <a:ext cx="62400" cy="53350"/>
            </a:xfrm>
            <a:custGeom>
              <a:avLst/>
              <a:gdLst/>
              <a:ahLst/>
              <a:cxnLst/>
              <a:rect l="l" t="t" r="r" b="b"/>
              <a:pathLst>
                <a:path w="2496" h="2134" extrusionOk="0">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7" name="Google Shape;10387;p65"/>
            <p:cNvSpPr/>
            <p:nvPr/>
          </p:nvSpPr>
          <p:spPr>
            <a:xfrm>
              <a:off x="5113350" y="1952050"/>
              <a:ext cx="62400" cy="53450"/>
            </a:xfrm>
            <a:custGeom>
              <a:avLst/>
              <a:gdLst/>
              <a:ahLst/>
              <a:cxnLst/>
              <a:rect l="l" t="t" r="r" b="b"/>
              <a:pathLst>
                <a:path w="2496" h="2138" extrusionOk="0">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8" name="Google Shape;10388;p65"/>
            <p:cNvSpPr/>
            <p:nvPr/>
          </p:nvSpPr>
          <p:spPr>
            <a:xfrm>
              <a:off x="5113350" y="2028275"/>
              <a:ext cx="62400" cy="53450"/>
            </a:xfrm>
            <a:custGeom>
              <a:avLst/>
              <a:gdLst/>
              <a:ahLst/>
              <a:cxnLst/>
              <a:rect l="l" t="t" r="r" b="b"/>
              <a:pathLst>
                <a:path w="2496" h="2138" extrusionOk="0">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89" name="Google Shape;10389;p65"/>
            <p:cNvSpPr/>
            <p:nvPr/>
          </p:nvSpPr>
          <p:spPr>
            <a:xfrm>
              <a:off x="5113350" y="2104500"/>
              <a:ext cx="62400" cy="53325"/>
            </a:xfrm>
            <a:custGeom>
              <a:avLst/>
              <a:gdLst/>
              <a:ahLst/>
              <a:cxnLst/>
              <a:rect l="l" t="t" r="r" b="b"/>
              <a:pathLst>
                <a:path w="2496" h="2133"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0" name="Google Shape;10390;p65"/>
            <p:cNvSpPr/>
            <p:nvPr/>
          </p:nvSpPr>
          <p:spPr>
            <a:xfrm>
              <a:off x="5113350" y="2180700"/>
              <a:ext cx="62400" cy="53350"/>
            </a:xfrm>
            <a:custGeom>
              <a:avLst/>
              <a:gdLst/>
              <a:ahLst/>
              <a:cxnLst/>
              <a:rect l="l" t="t" r="r" b="b"/>
              <a:pathLst>
                <a:path w="2496" h="2134" extrusionOk="0">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1" name="Google Shape;10391;p65"/>
            <p:cNvSpPr/>
            <p:nvPr/>
          </p:nvSpPr>
          <p:spPr>
            <a:xfrm>
              <a:off x="5113350" y="2256925"/>
              <a:ext cx="62550" cy="53425"/>
            </a:xfrm>
            <a:custGeom>
              <a:avLst/>
              <a:gdLst/>
              <a:ahLst/>
              <a:cxnLst/>
              <a:rect l="l" t="t" r="r" b="b"/>
              <a:pathLst>
                <a:path w="2502" h="2137" extrusionOk="0">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2" name="Google Shape;10392;p65"/>
            <p:cNvSpPr/>
            <p:nvPr/>
          </p:nvSpPr>
          <p:spPr>
            <a:xfrm>
              <a:off x="5113350" y="2333125"/>
              <a:ext cx="62400" cy="53450"/>
            </a:xfrm>
            <a:custGeom>
              <a:avLst/>
              <a:gdLst/>
              <a:ahLst/>
              <a:cxnLst/>
              <a:rect l="l" t="t" r="r" b="b"/>
              <a:pathLst>
                <a:path w="2496" h="2138" extrusionOk="0">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3" name="Google Shape;10393;p65"/>
            <p:cNvSpPr/>
            <p:nvPr/>
          </p:nvSpPr>
          <p:spPr>
            <a:xfrm>
              <a:off x="5113350" y="2409350"/>
              <a:ext cx="62400" cy="53350"/>
            </a:xfrm>
            <a:custGeom>
              <a:avLst/>
              <a:gdLst/>
              <a:ahLst/>
              <a:cxnLst/>
              <a:rect l="l" t="t" r="r" b="b"/>
              <a:pathLst>
                <a:path w="2496" h="2134" extrusionOk="0">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4" name="Google Shape;10394;p65"/>
            <p:cNvSpPr/>
            <p:nvPr/>
          </p:nvSpPr>
          <p:spPr>
            <a:xfrm>
              <a:off x="5113350" y="2485550"/>
              <a:ext cx="62400" cy="53300"/>
            </a:xfrm>
            <a:custGeom>
              <a:avLst/>
              <a:gdLst/>
              <a:ahLst/>
              <a:cxnLst/>
              <a:rect l="l" t="t" r="r" b="b"/>
              <a:pathLst>
                <a:path w="2496" h="2132" extrusionOk="0">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5" name="Google Shape;10395;p65"/>
            <p:cNvSpPr/>
            <p:nvPr/>
          </p:nvSpPr>
          <p:spPr>
            <a:xfrm>
              <a:off x="473247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6" name="Google Shape;10396;p65"/>
            <p:cNvSpPr/>
            <p:nvPr/>
          </p:nvSpPr>
          <p:spPr>
            <a:xfrm>
              <a:off x="473247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7" name="Google Shape;10397;p65"/>
            <p:cNvSpPr/>
            <p:nvPr/>
          </p:nvSpPr>
          <p:spPr>
            <a:xfrm>
              <a:off x="4732475" y="164740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8" name="Google Shape;10398;p65"/>
            <p:cNvSpPr/>
            <p:nvPr/>
          </p:nvSpPr>
          <p:spPr>
            <a:xfrm>
              <a:off x="473247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399" name="Google Shape;10399;p65"/>
            <p:cNvSpPr/>
            <p:nvPr/>
          </p:nvSpPr>
          <p:spPr>
            <a:xfrm>
              <a:off x="473247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0" name="Google Shape;10400;p65"/>
            <p:cNvSpPr/>
            <p:nvPr/>
          </p:nvSpPr>
          <p:spPr>
            <a:xfrm>
              <a:off x="4732475" y="1876050"/>
              <a:ext cx="62425" cy="53350"/>
            </a:xfrm>
            <a:custGeom>
              <a:avLst/>
              <a:gdLst/>
              <a:ahLst/>
              <a:cxnLst/>
              <a:rect l="l" t="t" r="r" b="b"/>
              <a:pathLst>
                <a:path w="2497" h="2134" extrusionOk="0">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1" name="Google Shape;10401;p65"/>
            <p:cNvSpPr/>
            <p:nvPr/>
          </p:nvSpPr>
          <p:spPr>
            <a:xfrm>
              <a:off x="4732475" y="1952050"/>
              <a:ext cx="62425" cy="53450"/>
            </a:xfrm>
            <a:custGeom>
              <a:avLst/>
              <a:gdLst/>
              <a:ahLst/>
              <a:cxnLst/>
              <a:rect l="l" t="t" r="r" b="b"/>
              <a:pathLst>
                <a:path w="2497" h="2138" extrusionOk="0">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2" name="Google Shape;10402;p65"/>
            <p:cNvSpPr/>
            <p:nvPr/>
          </p:nvSpPr>
          <p:spPr>
            <a:xfrm>
              <a:off x="4732475" y="2028275"/>
              <a:ext cx="62425" cy="53450"/>
            </a:xfrm>
            <a:custGeom>
              <a:avLst/>
              <a:gdLst/>
              <a:ahLst/>
              <a:cxnLst/>
              <a:rect l="l" t="t" r="r" b="b"/>
              <a:pathLst>
                <a:path w="2497" h="2138" extrusionOk="0">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3" name="Google Shape;10403;p65"/>
            <p:cNvSpPr/>
            <p:nvPr/>
          </p:nvSpPr>
          <p:spPr>
            <a:xfrm>
              <a:off x="4732475" y="21045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4" name="Google Shape;10404;p65"/>
            <p:cNvSpPr/>
            <p:nvPr/>
          </p:nvSpPr>
          <p:spPr>
            <a:xfrm>
              <a:off x="4732475" y="2180700"/>
              <a:ext cx="62425" cy="53350"/>
            </a:xfrm>
            <a:custGeom>
              <a:avLst/>
              <a:gdLst/>
              <a:ahLst/>
              <a:cxnLst/>
              <a:rect l="l" t="t" r="r" b="b"/>
              <a:pathLst>
                <a:path w="2497" h="2134" extrusionOk="0">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5" name="Google Shape;10405;p65"/>
            <p:cNvSpPr/>
            <p:nvPr/>
          </p:nvSpPr>
          <p:spPr>
            <a:xfrm>
              <a:off x="4732475" y="2256925"/>
              <a:ext cx="62575" cy="53425"/>
            </a:xfrm>
            <a:custGeom>
              <a:avLst/>
              <a:gdLst/>
              <a:ahLst/>
              <a:cxnLst/>
              <a:rect l="l" t="t" r="r" b="b"/>
              <a:pathLst>
                <a:path w="2503" h="2137" extrusionOk="0">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6" name="Google Shape;10406;p65"/>
            <p:cNvSpPr/>
            <p:nvPr/>
          </p:nvSpPr>
          <p:spPr>
            <a:xfrm>
              <a:off x="4732475" y="2333125"/>
              <a:ext cx="62425" cy="53450"/>
            </a:xfrm>
            <a:custGeom>
              <a:avLst/>
              <a:gdLst/>
              <a:ahLst/>
              <a:cxnLst/>
              <a:rect l="l" t="t" r="r" b="b"/>
              <a:pathLst>
                <a:path w="2497" h="2138" extrusionOk="0">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7" name="Google Shape;10407;p65"/>
            <p:cNvSpPr/>
            <p:nvPr/>
          </p:nvSpPr>
          <p:spPr>
            <a:xfrm>
              <a:off x="4351600" y="2256925"/>
              <a:ext cx="62575" cy="53425"/>
            </a:xfrm>
            <a:custGeom>
              <a:avLst/>
              <a:gdLst/>
              <a:ahLst/>
              <a:cxnLst/>
              <a:rect l="l" t="t" r="r" b="b"/>
              <a:pathLst>
                <a:path w="2503" h="2137" extrusionOk="0">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8" name="Google Shape;10408;p65"/>
            <p:cNvSpPr/>
            <p:nvPr/>
          </p:nvSpPr>
          <p:spPr>
            <a:xfrm>
              <a:off x="4351600" y="2485550"/>
              <a:ext cx="62425" cy="53300"/>
            </a:xfrm>
            <a:custGeom>
              <a:avLst/>
              <a:gdLst/>
              <a:ahLst/>
              <a:cxnLst/>
              <a:rect l="l" t="t" r="r" b="b"/>
              <a:pathLst>
                <a:path w="2497" h="2132" extrusionOk="0">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09" name="Google Shape;10409;p65"/>
            <p:cNvSpPr/>
            <p:nvPr/>
          </p:nvSpPr>
          <p:spPr>
            <a:xfrm>
              <a:off x="4351600" y="240935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0" name="Google Shape;10410;p65"/>
            <p:cNvSpPr/>
            <p:nvPr/>
          </p:nvSpPr>
          <p:spPr>
            <a:xfrm>
              <a:off x="4351600" y="2333125"/>
              <a:ext cx="62425" cy="53450"/>
            </a:xfrm>
            <a:custGeom>
              <a:avLst/>
              <a:gdLst/>
              <a:ahLst/>
              <a:cxnLst/>
              <a:rect l="l" t="t" r="r" b="b"/>
              <a:pathLst>
                <a:path w="2497" h="2138" extrusionOk="0">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1" name="Google Shape;10411;p65"/>
            <p:cNvSpPr/>
            <p:nvPr/>
          </p:nvSpPr>
          <p:spPr>
            <a:xfrm>
              <a:off x="4427825" y="2256925"/>
              <a:ext cx="62575" cy="53425"/>
            </a:xfrm>
            <a:custGeom>
              <a:avLst/>
              <a:gdLst/>
              <a:ahLst/>
              <a:cxnLst/>
              <a:rect l="l" t="t" r="r" b="b"/>
              <a:pathLst>
                <a:path w="2503" h="2137" extrusionOk="0">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2" name="Google Shape;10412;p65"/>
            <p:cNvSpPr/>
            <p:nvPr/>
          </p:nvSpPr>
          <p:spPr>
            <a:xfrm>
              <a:off x="4427825" y="2333125"/>
              <a:ext cx="62425" cy="53450"/>
            </a:xfrm>
            <a:custGeom>
              <a:avLst/>
              <a:gdLst/>
              <a:ahLst/>
              <a:cxnLst/>
              <a:rect l="l" t="t" r="r" b="b"/>
              <a:pathLst>
                <a:path w="2497" h="2138" extrusionOk="0">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3" name="Google Shape;10413;p65"/>
            <p:cNvSpPr/>
            <p:nvPr/>
          </p:nvSpPr>
          <p:spPr>
            <a:xfrm>
              <a:off x="45040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4" name="Google Shape;10414;p65"/>
            <p:cNvSpPr/>
            <p:nvPr/>
          </p:nvSpPr>
          <p:spPr>
            <a:xfrm>
              <a:off x="450405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5" name="Google Shape;10415;p65"/>
            <p:cNvSpPr/>
            <p:nvPr/>
          </p:nvSpPr>
          <p:spPr>
            <a:xfrm>
              <a:off x="4504050"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6" name="Google Shape;10416;p65"/>
            <p:cNvSpPr/>
            <p:nvPr/>
          </p:nvSpPr>
          <p:spPr>
            <a:xfrm>
              <a:off x="4504050"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7" name="Google Shape;10417;p65"/>
            <p:cNvSpPr/>
            <p:nvPr/>
          </p:nvSpPr>
          <p:spPr>
            <a:xfrm>
              <a:off x="4504050" y="1876050"/>
              <a:ext cx="62200" cy="53350"/>
            </a:xfrm>
            <a:custGeom>
              <a:avLst/>
              <a:gdLst/>
              <a:ahLst/>
              <a:cxnLst/>
              <a:rect l="l" t="t" r="r" b="b"/>
              <a:pathLst>
                <a:path w="2488" h="2134" extrusionOk="0">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8" name="Google Shape;10418;p65"/>
            <p:cNvSpPr/>
            <p:nvPr/>
          </p:nvSpPr>
          <p:spPr>
            <a:xfrm>
              <a:off x="4504050"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19" name="Google Shape;10419;p65"/>
            <p:cNvSpPr/>
            <p:nvPr/>
          </p:nvSpPr>
          <p:spPr>
            <a:xfrm>
              <a:off x="4504050"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0" name="Google Shape;10420;p65"/>
            <p:cNvSpPr/>
            <p:nvPr/>
          </p:nvSpPr>
          <p:spPr>
            <a:xfrm>
              <a:off x="4504050"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1" name="Google Shape;10421;p65"/>
            <p:cNvSpPr/>
            <p:nvPr/>
          </p:nvSpPr>
          <p:spPr>
            <a:xfrm>
              <a:off x="4504050"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2" name="Google Shape;10422;p65"/>
            <p:cNvSpPr/>
            <p:nvPr/>
          </p:nvSpPr>
          <p:spPr>
            <a:xfrm>
              <a:off x="450405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3" name="Google Shape;10423;p65"/>
            <p:cNvSpPr/>
            <p:nvPr/>
          </p:nvSpPr>
          <p:spPr>
            <a:xfrm>
              <a:off x="450405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4" name="Google Shape;10424;p65"/>
            <p:cNvSpPr/>
            <p:nvPr/>
          </p:nvSpPr>
          <p:spPr>
            <a:xfrm>
              <a:off x="4504050"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5" name="Google Shape;10425;p65"/>
            <p:cNvSpPr/>
            <p:nvPr/>
          </p:nvSpPr>
          <p:spPr>
            <a:xfrm>
              <a:off x="458025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6" name="Google Shape;10426;p65"/>
            <p:cNvSpPr/>
            <p:nvPr/>
          </p:nvSpPr>
          <p:spPr>
            <a:xfrm>
              <a:off x="458025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7" name="Google Shape;10427;p65"/>
            <p:cNvSpPr/>
            <p:nvPr/>
          </p:nvSpPr>
          <p:spPr>
            <a:xfrm>
              <a:off x="458025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8" name="Google Shape;10428;p65"/>
            <p:cNvSpPr/>
            <p:nvPr/>
          </p:nvSpPr>
          <p:spPr>
            <a:xfrm>
              <a:off x="458025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29" name="Google Shape;10429;p65"/>
            <p:cNvSpPr/>
            <p:nvPr/>
          </p:nvSpPr>
          <p:spPr>
            <a:xfrm>
              <a:off x="4580250" y="1876050"/>
              <a:ext cx="62225" cy="53275"/>
            </a:xfrm>
            <a:custGeom>
              <a:avLst/>
              <a:gdLst/>
              <a:ahLst/>
              <a:cxnLst/>
              <a:rect l="l" t="t" r="r" b="b"/>
              <a:pathLst>
                <a:path w="2489" h="2131" extrusionOk="0">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0" name="Google Shape;10430;p65"/>
            <p:cNvSpPr/>
            <p:nvPr/>
          </p:nvSpPr>
          <p:spPr>
            <a:xfrm>
              <a:off x="458025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1" name="Google Shape;10431;p65"/>
            <p:cNvSpPr/>
            <p:nvPr/>
          </p:nvSpPr>
          <p:spPr>
            <a:xfrm>
              <a:off x="458025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2" name="Google Shape;10432;p65"/>
            <p:cNvSpPr/>
            <p:nvPr/>
          </p:nvSpPr>
          <p:spPr>
            <a:xfrm>
              <a:off x="458025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3" name="Google Shape;10433;p65"/>
            <p:cNvSpPr/>
            <p:nvPr/>
          </p:nvSpPr>
          <p:spPr>
            <a:xfrm>
              <a:off x="458025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4" name="Google Shape;10434;p65"/>
            <p:cNvSpPr/>
            <p:nvPr/>
          </p:nvSpPr>
          <p:spPr>
            <a:xfrm>
              <a:off x="4580250" y="2256925"/>
              <a:ext cx="62350" cy="53425"/>
            </a:xfrm>
            <a:custGeom>
              <a:avLst/>
              <a:gdLst/>
              <a:ahLst/>
              <a:cxnLst/>
              <a:rect l="l" t="t" r="r" b="b"/>
              <a:pathLst>
                <a:path w="2494" h="2137" extrusionOk="0">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5" name="Google Shape;10435;p65"/>
            <p:cNvSpPr/>
            <p:nvPr/>
          </p:nvSpPr>
          <p:spPr>
            <a:xfrm>
              <a:off x="458025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6" name="Google Shape;10436;p65"/>
            <p:cNvSpPr/>
            <p:nvPr/>
          </p:nvSpPr>
          <p:spPr>
            <a:xfrm>
              <a:off x="458025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7" name="Google Shape;10437;p65"/>
            <p:cNvSpPr/>
            <p:nvPr/>
          </p:nvSpPr>
          <p:spPr>
            <a:xfrm>
              <a:off x="465647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8" name="Google Shape;10438;p65"/>
            <p:cNvSpPr/>
            <p:nvPr/>
          </p:nvSpPr>
          <p:spPr>
            <a:xfrm>
              <a:off x="465647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39" name="Google Shape;10439;p65"/>
            <p:cNvSpPr/>
            <p:nvPr/>
          </p:nvSpPr>
          <p:spPr>
            <a:xfrm>
              <a:off x="4656475" y="172362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0" name="Google Shape;10440;p65"/>
            <p:cNvSpPr/>
            <p:nvPr/>
          </p:nvSpPr>
          <p:spPr>
            <a:xfrm>
              <a:off x="465647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1" name="Google Shape;10441;p65"/>
            <p:cNvSpPr/>
            <p:nvPr/>
          </p:nvSpPr>
          <p:spPr>
            <a:xfrm>
              <a:off x="465647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2" name="Google Shape;10442;p65"/>
            <p:cNvSpPr/>
            <p:nvPr/>
          </p:nvSpPr>
          <p:spPr>
            <a:xfrm>
              <a:off x="4656475" y="1952050"/>
              <a:ext cx="62200" cy="53450"/>
            </a:xfrm>
            <a:custGeom>
              <a:avLst/>
              <a:gdLst/>
              <a:ahLst/>
              <a:cxnLst/>
              <a:rect l="l" t="t" r="r" b="b"/>
              <a:pathLst>
                <a:path w="2488" h="2138" extrusionOk="0">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3" name="Google Shape;10443;p65"/>
            <p:cNvSpPr/>
            <p:nvPr/>
          </p:nvSpPr>
          <p:spPr>
            <a:xfrm>
              <a:off x="4656475" y="2028275"/>
              <a:ext cx="62200" cy="53450"/>
            </a:xfrm>
            <a:custGeom>
              <a:avLst/>
              <a:gdLst/>
              <a:ahLst/>
              <a:cxnLst/>
              <a:rect l="l" t="t" r="r" b="b"/>
              <a:pathLst>
                <a:path w="2488" h="2138" extrusionOk="0">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4" name="Google Shape;10444;p65"/>
            <p:cNvSpPr/>
            <p:nvPr/>
          </p:nvSpPr>
          <p:spPr>
            <a:xfrm>
              <a:off x="4656475" y="21045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5" name="Google Shape;10445;p65"/>
            <p:cNvSpPr/>
            <p:nvPr/>
          </p:nvSpPr>
          <p:spPr>
            <a:xfrm>
              <a:off x="4656475" y="2180700"/>
              <a:ext cx="62200" cy="53350"/>
            </a:xfrm>
            <a:custGeom>
              <a:avLst/>
              <a:gdLst/>
              <a:ahLst/>
              <a:cxnLst/>
              <a:rect l="l" t="t" r="r" b="b"/>
              <a:pathLst>
                <a:path w="2488" h="2134" extrusionOk="0">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6" name="Google Shape;10446;p65"/>
            <p:cNvSpPr/>
            <p:nvPr/>
          </p:nvSpPr>
          <p:spPr>
            <a:xfrm>
              <a:off x="465647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7" name="Google Shape;10447;p65"/>
            <p:cNvSpPr/>
            <p:nvPr/>
          </p:nvSpPr>
          <p:spPr>
            <a:xfrm>
              <a:off x="4656475" y="2333125"/>
              <a:ext cx="62200" cy="53450"/>
            </a:xfrm>
            <a:custGeom>
              <a:avLst/>
              <a:gdLst/>
              <a:ahLst/>
              <a:cxnLst/>
              <a:rect l="l" t="t" r="r" b="b"/>
              <a:pathLst>
                <a:path w="2488" h="2138" extrusionOk="0">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8" name="Google Shape;10448;p65"/>
            <p:cNvSpPr/>
            <p:nvPr/>
          </p:nvSpPr>
          <p:spPr>
            <a:xfrm>
              <a:off x="4656475" y="240935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49" name="Google Shape;10449;p65"/>
            <p:cNvSpPr/>
            <p:nvPr/>
          </p:nvSpPr>
          <p:spPr>
            <a:xfrm>
              <a:off x="4732475" y="2409350"/>
              <a:ext cx="62425" cy="53350"/>
            </a:xfrm>
            <a:custGeom>
              <a:avLst/>
              <a:gdLst/>
              <a:ahLst/>
              <a:cxnLst/>
              <a:rect l="l" t="t" r="r" b="b"/>
              <a:pathLst>
                <a:path w="2497" h="2134"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0" name="Google Shape;10450;p65"/>
            <p:cNvSpPr/>
            <p:nvPr/>
          </p:nvSpPr>
          <p:spPr>
            <a:xfrm>
              <a:off x="4732475" y="2485550"/>
              <a:ext cx="62425" cy="53300"/>
            </a:xfrm>
            <a:custGeom>
              <a:avLst/>
              <a:gdLst/>
              <a:ahLst/>
              <a:cxnLst/>
              <a:rect l="l" t="t" r="r" b="b"/>
              <a:pathLst>
                <a:path w="2497" h="2132" extrusionOk="0">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1" name="Google Shape;10451;p65"/>
            <p:cNvSpPr/>
            <p:nvPr/>
          </p:nvSpPr>
          <p:spPr>
            <a:xfrm>
              <a:off x="4808700" y="14952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2" name="Google Shape;10452;p65"/>
            <p:cNvSpPr/>
            <p:nvPr/>
          </p:nvSpPr>
          <p:spPr>
            <a:xfrm>
              <a:off x="4808700" y="1571400"/>
              <a:ext cx="62400" cy="53250"/>
            </a:xfrm>
            <a:custGeom>
              <a:avLst/>
              <a:gdLst/>
              <a:ahLst/>
              <a:cxnLst/>
              <a:rect l="l" t="t" r="r" b="b"/>
              <a:pathLst>
                <a:path w="2496"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3" name="Google Shape;10453;p65"/>
            <p:cNvSpPr/>
            <p:nvPr/>
          </p:nvSpPr>
          <p:spPr>
            <a:xfrm>
              <a:off x="4808700" y="1647400"/>
              <a:ext cx="62400" cy="53450"/>
            </a:xfrm>
            <a:custGeom>
              <a:avLst/>
              <a:gdLst/>
              <a:ahLst/>
              <a:cxnLst/>
              <a:rect l="l" t="t" r="r" b="b"/>
              <a:pathLst>
                <a:path w="2496" h="2138" extrusionOk="0">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4" name="Google Shape;10454;p65"/>
            <p:cNvSpPr/>
            <p:nvPr/>
          </p:nvSpPr>
          <p:spPr>
            <a:xfrm>
              <a:off x="4808700" y="172362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5" name="Google Shape;10455;p65"/>
            <p:cNvSpPr/>
            <p:nvPr/>
          </p:nvSpPr>
          <p:spPr>
            <a:xfrm>
              <a:off x="4808700" y="17998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6" name="Google Shape;10456;p65"/>
            <p:cNvSpPr/>
            <p:nvPr/>
          </p:nvSpPr>
          <p:spPr>
            <a:xfrm>
              <a:off x="4808700" y="1876050"/>
              <a:ext cx="62400" cy="53275"/>
            </a:xfrm>
            <a:custGeom>
              <a:avLst/>
              <a:gdLst/>
              <a:ahLst/>
              <a:cxnLst/>
              <a:rect l="l" t="t" r="r" b="b"/>
              <a:pathLst>
                <a:path w="2496"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7" name="Google Shape;10457;p65"/>
            <p:cNvSpPr/>
            <p:nvPr/>
          </p:nvSpPr>
          <p:spPr>
            <a:xfrm>
              <a:off x="4808700" y="1952050"/>
              <a:ext cx="62400" cy="53450"/>
            </a:xfrm>
            <a:custGeom>
              <a:avLst/>
              <a:gdLst/>
              <a:ahLst/>
              <a:cxnLst/>
              <a:rect l="l" t="t" r="r" b="b"/>
              <a:pathLst>
                <a:path w="2496"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8" name="Google Shape;10458;p65"/>
            <p:cNvSpPr/>
            <p:nvPr/>
          </p:nvSpPr>
          <p:spPr>
            <a:xfrm>
              <a:off x="4808700" y="2028275"/>
              <a:ext cx="62400" cy="53450"/>
            </a:xfrm>
            <a:custGeom>
              <a:avLst/>
              <a:gdLst/>
              <a:ahLst/>
              <a:cxnLst/>
              <a:rect l="l" t="t" r="r" b="b"/>
              <a:pathLst>
                <a:path w="2496"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59" name="Google Shape;10459;p65"/>
            <p:cNvSpPr/>
            <p:nvPr/>
          </p:nvSpPr>
          <p:spPr>
            <a:xfrm>
              <a:off x="4808700" y="210450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0" name="Google Shape;10460;p65"/>
            <p:cNvSpPr/>
            <p:nvPr/>
          </p:nvSpPr>
          <p:spPr>
            <a:xfrm>
              <a:off x="4808700" y="2180700"/>
              <a:ext cx="62400" cy="53350"/>
            </a:xfrm>
            <a:custGeom>
              <a:avLst/>
              <a:gdLst/>
              <a:ahLst/>
              <a:cxnLst/>
              <a:rect l="l" t="t" r="r" b="b"/>
              <a:pathLst>
                <a:path w="2496" h="2134" extrusionOk="0">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1" name="Google Shape;10461;p65"/>
            <p:cNvSpPr/>
            <p:nvPr/>
          </p:nvSpPr>
          <p:spPr>
            <a:xfrm>
              <a:off x="4808700" y="2256925"/>
              <a:ext cx="62550" cy="53425"/>
            </a:xfrm>
            <a:custGeom>
              <a:avLst/>
              <a:gdLst/>
              <a:ahLst/>
              <a:cxnLst/>
              <a:rect l="l" t="t" r="r" b="b"/>
              <a:pathLst>
                <a:path w="2502"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2" name="Google Shape;10462;p65"/>
            <p:cNvSpPr/>
            <p:nvPr/>
          </p:nvSpPr>
          <p:spPr>
            <a:xfrm>
              <a:off x="4808700" y="2333125"/>
              <a:ext cx="62400" cy="53450"/>
            </a:xfrm>
            <a:custGeom>
              <a:avLst/>
              <a:gdLst/>
              <a:ahLst/>
              <a:cxnLst/>
              <a:rect l="l" t="t" r="r" b="b"/>
              <a:pathLst>
                <a:path w="2496"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3" name="Google Shape;10463;p65"/>
            <p:cNvSpPr/>
            <p:nvPr/>
          </p:nvSpPr>
          <p:spPr>
            <a:xfrm>
              <a:off x="4808700" y="2409350"/>
              <a:ext cx="62400" cy="53350"/>
            </a:xfrm>
            <a:custGeom>
              <a:avLst/>
              <a:gdLst/>
              <a:ahLst/>
              <a:cxnLst/>
              <a:rect l="l" t="t" r="r" b="b"/>
              <a:pathLst>
                <a:path w="2496" h="2134"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4" name="Google Shape;10464;p65"/>
            <p:cNvSpPr/>
            <p:nvPr/>
          </p:nvSpPr>
          <p:spPr>
            <a:xfrm>
              <a:off x="4808700" y="2485550"/>
              <a:ext cx="62400" cy="53300"/>
            </a:xfrm>
            <a:custGeom>
              <a:avLst/>
              <a:gdLst/>
              <a:ahLst/>
              <a:cxnLst/>
              <a:rect l="l" t="t" r="r" b="b"/>
              <a:pathLst>
                <a:path w="2496" h="2132" extrusionOk="0">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5" name="Google Shape;10465;p65"/>
            <p:cNvSpPr/>
            <p:nvPr/>
          </p:nvSpPr>
          <p:spPr>
            <a:xfrm>
              <a:off x="48849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6" name="Google Shape;10466;p65"/>
            <p:cNvSpPr/>
            <p:nvPr/>
          </p:nvSpPr>
          <p:spPr>
            <a:xfrm>
              <a:off x="4884900" y="1571400"/>
              <a:ext cx="62225" cy="53250"/>
            </a:xfrm>
            <a:custGeom>
              <a:avLst/>
              <a:gdLst/>
              <a:ahLst/>
              <a:cxnLst/>
              <a:rect l="l" t="t" r="r" b="b"/>
              <a:pathLst>
                <a:path w="2489" h="2130" extrusionOk="0">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7" name="Google Shape;10467;p65"/>
            <p:cNvSpPr/>
            <p:nvPr/>
          </p:nvSpPr>
          <p:spPr>
            <a:xfrm>
              <a:off x="4884900" y="164740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8" name="Google Shape;10468;p65"/>
            <p:cNvSpPr/>
            <p:nvPr/>
          </p:nvSpPr>
          <p:spPr>
            <a:xfrm>
              <a:off x="48849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69" name="Google Shape;10469;p65"/>
            <p:cNvSpPr/>
            <p:nvPr/>
          </p:nvSpPr>
          <p:spPr>
            <a:xfrm>
              <a:off x="48849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0" name="Google Shape;10470;p65"/>
            <p:cNvSpPr/>
            <p:nvPr/>
          </p:nvSpPr>
          <p:spPr>
            <a:xfrm>
              <a:off x="4884900" y="1876050"/>
              <a:ext cx="62225" cy="53350"/>
            </a:xfrm>
            <a:custGeom>
              <a:avLst/>
              <a:gdLst/>
              <a:ahLst/>
              <a:cxnLst/>
              <a:rect l="l" t="t" r="r" b="b"/>
              <a:pathLst>
                <a:path w="2489" h="2134" extrusionOk="0">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1" name="Google Shape;10471;p65"/>
            <p:cNvSpPr/>
            <p:nvPr/>
          </p:nvSpPr>
          <p:spPr>
            <a:xfrm>
              <a:off x="4884900" y="1952050"/>
              <a:ext cx="62225" cy="53450"/>
            </a:xfrm>
            <a:custGeom>
              <a:avLst/>
              <a:gdLst/>
              <a:ahLst/>
              <a:cxnLst/>
              <a:rect l="l" t="t" r="r" b="b"/>
              <a:pathLst>
                <a:path w="2489" h="2138" extrusionOk="0">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2" name="Google Shape;10472;p65"/>
            <p:cNvSpPr/>
            <p:nvPr/>
          </p:nvSpPr>
          <p:spPr>
            <a:xfrm>
              <a:off x="4884900" y="2028275"/>
              <a:ext cx="62225" cy="53450"/>
            </a:xfrm>
            <a:custGeom>
              <a:avLst/>
              <a:gdLst/>
              <a:ahLst/>
              <a:cxnLst/>
              <a:rect l="l" t="t" r="r" b="b"/>
              <a:pathLst>
                <a:path w="2489" h="2138" extrusionOk="0">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3" name="Google Shape;10473;p65"/>
            <p:cNvSpPr/>
            <p:nvPr/>
          </p:nvSpPr>
          <p:spPr>
            <a:xfrm>
              <a:off x="48849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4" name="Google Shape;10474;p65"/>
            <p:cNvSpPr/>
            <p:nvPr/>
          </p:nvSpPr>
          <p:spPr>
            <a:xfrm>
              <a:off x="48849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5" name="Google Shape;10475;p65"/>
            <p:cNvSpPr/>
            <p:nvPr/>
          </p:nvSpPr>
          <p:spPr>
            <a:xfrm>
              <a:off x="48849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6" name="Google Shape;10476;p65"/>
            <p:cNvSpPr/>
            <p:nvPr/>
          </p:nvSpPr>
          <p:spPr>
            <a:xfrm>
              <a:off x="4884900" y="23331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7" name="Google Shape;10477;p65"/>
            <p:cNvSpPr/>
            <p:nvPr/>
          </p:nvSpPr>
          <p:spPr>
            <a:xfrm>
              <a:off x="48849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8" name="Google Shape;10478;p65"/>
            <p:cNvSpPr/>
            <p:nvPr/>
          </p:nvSpPr>
          <p:spPr>
            <a:xfrm>
              <a:off x="48849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79" name="Google Shape;10479;p65"/>
            <p:cNvSpPr/>
            <p:nvPr/>
          </p:nvSpPr>
          <p:spPr>
            <a:xfrm>
              <a:off x="4884900" y="2561575"/>
              <a:ext cx="62225" cy="53425"/>
            </a:xfrm>
            <a:custGeom>
              <a:avLst/>
              <a:gdLst/>
              <a:ahLst/>
              <a:cxnLst/>
              <a:rect l="l" t="t" r="r" b="b"/>
              <a:pathLst>
                <a:path w="2489" h="2137" extrusionOk="0">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0" name="Google Shape;10480;p65"/>
            <p:cNvSpPr/>
            <p:nvPr/>
          </p:nvSpPr>
          <p:spPr>
            <a:xfrm>
              <a:off x="4961125"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1" name="Google Shape;10481;p65"/>
            <p:cNvSpPr/>
            <p:nvPr/>
          </p:nvSpPr>
          <p:spPr>
            <a:xfrm>
              <a:off x="4961125"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2" name="Google Shape;10482;p65"/>
            <p:cNvSpPr/>
            <p:nvPr/>
          </p:nvSpPr>
          <p:spPr>
            <a:xfrm>
              <a:off x="4961125" y="17236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3" name="Google Shape;10483;p65"/>
            <p:cNvSpPr/>
            <p:nvPr/>
          </p:nvSpPr>
          <p:spPr>
            <a:xfrm>
              <a:off x="4961125" y="179985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4" name="Google Shape;10484;p65"/>
            <p:cNvSpPr/>
            <p:nvPr/>
          </p:nvSpPr>
          <p:spPr>
            <a:xfrm>
              <a:off x="4961125" y="1876050"/>
              <a:ext cx="62200" cy="53275"/>
            </a:xfrm>
            <a:custGeom>
              <a:avLst/>
              <a:gdLst/>
              <a:ahLst/>
              <a:cxnLst/>
              <a:rect l="l" t="t" r="r" b="b"/>
              <a:pathLst>
                <a:path w="2488" h="2131" extrusionOk="0">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5" name="Google Shape;10485;p65"/>
            <p:cNvSpPr/>
            <p:nvPr/>
          </p:nvSpPr>
          <p:spPr>
            <a:xfrm>
              <a:off x="4961125" y="1952050"/>
              <a:ext cx="62200" cy="53450"/>
            </a:xfrm>
            <a:custGeom>
              <a:avLst/>
              <a:gdLst/>
              <a:ahLst/>
              <a:cxnLst/>
              <a:rect l="l" t="t" r="r" b="b"/>
              <a:pathLst>
                <a:path w="2488"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6" name="Google Shape;10486;p65"/>
            <p:cNvSpPr/>
            <p:nvPr/>
          </p:nvSpPr>
          <p:spPr>
            <a:xfrm>
              <a:off x="4961125" y="2028275"/>
              <a:ext cx="62200" cy="53450"/>
            </a:xfrm>
            <a:custGeom>
              <a:avLst/>
              <a:gdLst/>
              <a:ahLst/>
              <a:cxnLst/>
              <a:rect l="l" t="t" r="r" b="b"/>
              <a:pathLst>
                <a:path w="2488" h="2138" extrusionOk="0">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7" name="Google Shape;10487;p65"/>
            <p:cNvSpPr/>
            <p:nvPr/>
          </p:nvSpPr>
          <p:spPr>
            <a:xfrm>
              <a:off x="4961125" y="21045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8" name="Google Shape;10488;p65"/>
            <p:cNvSpPr/>
            <p:nvPr/>
          </p:nvSpPr>
          <p:spPr>
            <a:xfrm>
              <a:off x="4961125" y="2180700"/>
              <a:ext cx="62200" cy="53350"/>
            </a:xfrm>
            <a:custGeom>
              <a:avLst/>
              <a:gdLst/>
              <a:ahLst/>
              <a:cxnLst/>
              <a:rect l="l" t="t" r="r" b="b"/>
              <a:pathLst>
                <a:path w="2488" h="2134" extrusionOk="0">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89" name="Google Shape;10489;p65"/>
            <p:cNvSpPr/>
            <p:nvPr/>
          </p:nvSpPr>
          <p:spPr>
            <a:xfrm>
              <a:off x="4961125" y="2256925"/>
              <a:ext cx="62350" cy="53425"/>
            </a:xfrm>
            <a:custGeom>
              <a:avLst/>
              <a:gdLst/>
              <a:ahLst/>
              <a:cxnLst/>
              <a:rect l="l" t="t" r="r" b="b"/>
              <a:pathLst>
                <a:path w="2494" h="2137" extrusionOk="0">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0" name="Google Shape;10490;p65"/>
            <p:cNvSpPr/>
            <p:nvPr/>
          </p:nvSpPr>
          <p:spPr>
            <a:xfrm>
              <a:off x="4961125"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1" name="Google Shape;10491;p65"/>
            <p:cNvSpPr/>
            <p:nvPr/>
          </p:nvSpPr>
          <p:spPr>
            <a:xfrm>
              <a:off x="4961125" y="240935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2" name="Google Shape;10492;p65"/>
            <p:cNvSpPr/>
            <p:nvPr/>
          </p:nvSpPr>
          <p:spPr>
            <a:xfrm>
              <a:off x="4961125" y="2485550"/>
              <a:ext cx="62200" cy="53300"/>
            </a:xfrm>
            <a:custGeom>
              <a:avLst/>
              <a:gdLst/>
              <a:ahLst/>
              <a:cxnLst/>
              <a:rect l="l" t="t" r="r" b="b"/>
              <a:pathLst>
                <a:path w="2488" h="2132" extrusionOk="0">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3" name="Google Shape;10493;p65"/>
            <p:cNvSpPr/>
            <p:nvPr/>
          </p:nvSpPr>
          <p:spPr>
            <a:xfrm>
              <a:off x="4961125"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4" name="Google Shape;10494;p65"/>
            <p:cNvSpPr/>
            <p:nvPr/>
          </p:nvSpPr>
          <p:spPr>
            <a:xfrm>
              <a:off x="50373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5" name="Google Shape;10495;p65"/>
            <p:cNvSpPr/>
            <p:nvPr/>
          </p:nvSpPr>
          <p:spPr>
            <a:xfrm>
              <a:off x="503732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6" name="Google Shape;10496;p65"/>
            <p:cNvSpPr/>
            <p:nvPr/>
          </p:nvSpPr>
          <p:spPr>
            <a:xfrm>
              <a:off x="50373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7" name="Google Shape;10497;p65"/>
            <p:cNvSpPr/>
            <p:nvPr/>
          </p:nvSpPr>
          <p:spPr>
            <a:xfrm>
              <a:off x="50373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8" name="Google Shape;10498;p65"/>
            <p:cNvSpPr/>
            <p:nvPr/>
          </p:nvSpPr>
          <p:spPr>
            <a:xfrm>
              <a:off x="5037325"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499" name="Google Shape;10499;p65"/>
            <p:cNvSpPr/>
            <p:nvPr/>
          </p:nvSpPr>
          <p:spPr>
            <a:xfrm>
              <a:off x="50373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0" name="Google Shape;10500;p65"/>
            <p:cNvSpPr/>
            <p:nvPr/>
          </p:nvSpPr>
          <p:spPr>
            <a:xfrm>
              <a:off x="50373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1" name="Google Shape;10501;p65"/>
            <p:cNvSpPr/>
            <p:nvPr/>
          </p:nvSpPr>
          <p:spPr>
            <a:xfrm>
              <a:off x="50373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2" name="Google Shape;10502;p65"/>
            <p:cNvSpPr/>
            <p:nvPr/>
          </p:nvSpPr>
          <p:spPr>
            <a:xfrm>
              <a:off x="50373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3" name="Google Shape;10503;p65"/>
            <p:cNvSpPr/>
            <p:nvPr/>
          </p:nvSpPr>
          <p:spPr>
            <a:xfrm>
              <a:off x="5037325" y="2256925"/>
              <a:ext cx="62375" cy="53425"/>
            </a:xfrm>
            <a:custGeom>
              <a:avLst/>
              <a:gdLst/>
              <a:ahLst/>
              <a:cxnLst/>
              <a:rect l="l" t="t" r="r" b="b"/>
              <a:pathLst>
                <a:path w="2495" h="2137" extrusionOk="0">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4" name="Google Shape;10504;p65"/>
            <p:cNvSpPr/>
            <p:nvPr/>
          </p:nvSpPr>
          <p:spPr>
            <a:xfrm>
              <a:off x="50373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5" name="Google Shape;10505;p65"/>
            <p:cNvSpPr/>
            <p:nvPr/>
          </p:nvSpPr>
          <p:spPr>
            <a:xfrm>
              <a:off x="50373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6" name="Google Shape;10506;p65"/>
            <p:cNvSpPr/>
            <p:nvPr/>
          </p:nvSpPr>
          <p:spPr>
            <a:xfrm>
              <a:off x="5037325" y="2485550"/>
              <a:ext cx="62225" cy="53300"/>
            </a:xfrm>
            <a:custGeom>
              <a:avLst/>
              <a:gdLst/>
              <a:ahLst/>
              <a:cxnLst/>
              <a:rect l="l" t="t" r="r" b="b"/>
              <a:pathLst>
                <a:path w="2489" h="2132" extrusionOk="0">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7" name="Google Shape;10507;p65"/>
            <p:cNvSpPr/>
            <p:nvPr/>
          </p:nvSpPr>
          <p:spPr>
            <a:xfrm>
              <a:off x="50373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8" name="Google Shape;10508;p65"/>
            <p:cNvSpPr/>
            <p:nvPr/>
          </p:nvSpPr>
          <p:spPr>
            <a:xfrm>
              <a:off x="5113350" y="2561575"/>
              <a:ext cx="62400" cy="53425"/>
            </a:xfrm>
            <a:custGeom>
              <a:avLst/>
              <a:gdLst/>
              <a:ahLst/>
              <a:cxnLst/>
              <a:rect l="l" t="t" r="r" b="b"/>
              <a:pathLst>
                <a:path w="2496" h="2137" extrusionOk="0">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09" name="Google Shape;10509;p65"/>
            <p:cNvSpPr/>
            <p:nvPr/>
          </p:nvSpPr>
          <p:spPr>
            <a:xfrm>
              <a:off x="5113350" y="2637775"/>
              <a:ext cx="62400" cy="53450"/>
            </a:xfrm>
            <a:custGeom>
              <a:avLst/>
              <a:gdLst/>
              <a:ahLst/>
              <a:cxnLst/>
              <a:rect l="l" t="t" r="r" b="b"/>
              <a:pathLst>
                <a:path w="2496" h="2138" extrusionOk="0">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0" name="Google Shape;10510;p65"/>
            <p:cNvSpPr/>
            <p:nvPr/>
          </p:nvSpPr>
          <p:spPr>
            <a:xfrm>
              <a:off x="518955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1" name="Google Shape;10511;p65"/>
            <p:cNvSpPr/>
            <p:nvPr/>
          </p:nvSpPr>
          <p:spPr>
            <a:xfrm>
              <a:off x="5189550" y="1495200"/>
              <a:ext cx="62225" cy="53325"/>
            </a:xfrm>
            <a:custGeom>
              <a:avLst/>
              <a:gdLst/>
              <a:ahLst/>
              <a:cxnLst/>
              <a:rect l="l" t="t" r="r" b="b"/>
              <a:pathLst>
                <a:path w="2489" h="2133" extrusionOk="0">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2" name="Google Shape;10512;p65"/>
            <p:cNvSpPr/>
            <p:nvPr/>
          </p:nvSpPr>
          <p:spPr>
            <a:xfrm>
              <a:off x="5189550" y="1571400"/>
              <a:ext cx="62225" cy="53300"/>
            </a:xfrm>
            <a:custGeom>
              <a:avLst/>
              <a:gdLst/>
              <a:ahLst/>
              <a:cxnLst/>
              <a:rect l="l" t="t" r="r" b="b"/>
              <a:pathLst>
                <a:path w="2489" h="2132" extrusionOk="0">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3" name="Google Shape;10513;p65"/>
            <p:cNvSpPr/>
            <p:nvPr/>
          </p:nvSpPr>
          <p:spPr>
            <a:xfrm>
              <a:off x="5189550" y="1647400"/>
              <a:ext cx="62225" cy="53450"/>
            </a:xfrm>
            <a:custGeom>
              <a:avLst/>
              <a:gdLst/>
              <a:ahLst/>
              <a:cxnLst/>
              <a:rect l="l" t="t" r="r" b="b"/>
              <a:pathLst>
                <a:path w="2489" h="2138" extrusionOk="0">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4" name="Google Shape;10514;p65"/>
            <p:cNvSpPr/>
            <p:nvPr/>
          </p:nvSpPr>
          <p:spPr>
            <a:xfrm>
              <a:off x="5189550" y="172362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5" name="Google Shape;10515;p65"/>
            <p:cNvSpPr/>
            <p:nvPr/>
          </p:nvSpPr>
          <p:spPr>
            <a:xfrm>
              <a:off x="5189550" y="1799850"/>
              <a:ext cx="62225" cy="53325"/>
            </a:xfrm>
            <a:custGeom>
              <a:avLst/>
              <a:gdLst/>
              <a:ahLst/>
              <a:cxnLst/>
              <a:rect l="l" t="t" r="r" b="b"/>
              <a:pathLst>
                <a:path w="2489" h="2133"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6" name="Google Shape;10516;p65"/>
            <p:cNvSpPr/>
            <p:nvPr/>
          </p:nvSpPr>
          <p:spPr>
            <a:xfrm>
              <a:off x="5189550" y="1876050"/>
              <a:ext cx="62225" cy="53300"/>
            </a:xfrm>
            <a:custGeom>
              <a:avLst/>
              <a:gdLst/>
              <a:ahLst/>
              <a:cxnLst/>
              <a:rect l="l" t="t" r="r" b="b"/>
              <a:pathLst>
                <a:path w="2489" h="2132" extrusionOk="0">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7" name="Google Shape;10517;p65"/>
            <p:cNvSpPr/>
            <p:nvPr/>
          </p:nvSpPr>
          <p:spPr>
            <a:xfrm>
              <a:off x="5189550" y="1952050"/>
              <a:ext cx="62225" cy="53450"/>
            </a:xfrm>
            <a:custGeom>
              <a:avLst/>
              <a:gdLst/>
              <a:ahLst/>
              <a:cxnLst/>
              <a:rect l="l" t="t" r="r" b="b"/>
              <a:pathLst>
                <a:path w="2489" h="2138" extrusionOk="0">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8" name="Google Shape;10518;p65"/>
            <p:cNvSpPr/>
            <p:nvPr/>
          </p:nvSpPr>
          <p:spPr>
            <a:xfrm>
              <a:off x="5189550" y="20282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19" name="Google Shape;10519;p65"/>
            <p:cNvSpPr/>
            <p:nvPr/>
          </p:nvSpPr>
          <p:spPr>
            <a:xfrm>
              <a:off x="5189550" y="2104500"/>
              <a:ext cx="62225" cy="53325"/>
            </a:xfrm>
            <a:custGeom>
              <a:avLst/>
              <a:gdLst/>
              <a:ahLst/>
              <a:cxnLst/>
              <a:rect l="l" t="t" r="r" b="b"/>
              <a:pathLst>
                <a:path w="2489" h="2133" extrusionOk="0">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0" name="Google Shape;10520;p65"/>
            <p:cNvSpPr/>
            <p:nvPr/>
          </p:nvSpPr>
          <p:spPr>
            <a:xfrm>
              <a:off x="5189550" y="2180700"/>
              <a:ext cx="62225" cy="53350"/>
            </a:xfrm>
            <a:custGeom>
              <a:avLst/>
              <a:gdLst/>
              <a:ahLst/>
              <a:cxnLst/>
              <a:rect l="l" t="t" r="r" b="b"/>
              <a:pathLst>
                <a:path w="2489" h="2134" extrusionOk="0">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1" name="Google Shape;10521;p65"/>
            <p:cNvSpPr/>
            <p:nvPr/>
          </p:nvSpPr>
          <p:spPr>
            <a:xfrm>
              <a:off x="5189550" y="2256925"/>
              <a:ext cx="62425" cy="53425"/>
            </a:xfrm>
            <a:custGeom>
              <a:avLst/>
              <a:gdLst/>
              <a:ahLst/>
              <a:cxnLst/>
              <a:rect l="l" t="t" r="r" b="b"/>
              <a:pathLst>
                <a:path w="2497" h="2137" extrusionOk="0">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2" name="Google Shape;10522;p65"/>
            <p:cNvSpPr/>
            <p:nvPr/>
          </p:nvSpPr>
          <p:spPr>
            <a:xfrm>
              <a:off x="5189550" y="2333125"/>
              <a:ext cx="62225" cy="53350"/>
            </a:xfrm>
            <a:custGeom>
              <a:avLst/>
              <a:gdLst/>
              <a:ahLst/>
              <a:cxnLst/>
              <a:rect l="l" t="t" r="r" b="b"/>
              <a:pathLst>
                <a:path w="2489" h="2134" extrusionOk="0">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3" name="Google Shape;10523;p65"/>
            <p:cNvSpPr/>
            <p:nvPr/>
          </p:nvSpPr>
          <p:spPr>
            <a:xfrm>
              <a:off x="5189550" y="2409350"/>
              <a:ext cx="62225" cy="53350"/>
            </a:xfrm>
            <a:custGeom>
              <a:avLst/>
              <a:gdLst/>
              <a:ahLst/>
              <a:cxnLst/>
              <a:rect l="l" t="t" r="r" b="b"/>
              <a:pathLst>
                <a:path w="2489" h="2134" extrusionOk="0">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4" name="Google Shape;10524;p65"/>
            <p:cNvSpPr/>
            <p:nvPr/>
          </p:nvSpPr>
          <p:spPr>
            <a:xfrm>
              <a:off x="5189550" y="2485550"/>
              <a:ext cx="62425" cy="53300"/>
            </a:xfrm>
            <a:custGeom>
              <a:avLst/>
              <a:gdLst/>
              <a:ahLst/>
              <a:cxnLst/>
              <a:rect l="l" t="t" r="r" b="b"/>
              <a:pathLst>
                <a:path w="2497" h="2132" extrusionOk="0">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5" name="Google Shape;10525;p65"/>
            <p:cNvSpPr/>
            <p:nvPr/>
          </p:nvSpPr>
          <p:spPr>
            <a:xfrm>
              <a:off x="5189550" y="2561575"/>
              <a:ext cx="62225" cy="53425"/>
            </a:xfrm>
            <a:custGeom>
              <a:avLst/>
              <a:gdLst/>
              <a:ahLst/>
              <a:cxnLst/>
              <a:rect l="l" t="t" r="r" b="b"/>
              <a:pathLst>
                <a:path w="2489" h="2137" extrusionOk="0">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6" name="Google Shape;10526;p65"/>
            <p:cNvSpPr/>
            <p:nvPr/>
          </p:nvSpPr>
          <p:spPr>
            <a:xfrm>
              <a:off x="5189550" y="2714000"/>
              <a:ext cx="62225" cy="53350"/>
            </a:xfrm>
            <a:custGeom>
              <a:avLst/>
              <a:gdLst/>
              <a:ahLst/>
              <a:cxnLst/>
              <a:rect l="l" t="t" r="r" b="b"/>
              <a:pathLst>
                <a:path w="2489" h="2134" extrusionOk="0">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7" name="Google Shape;10527;p65"/>
            <p:cNvSpPr/>
            <p:nvPr/>
          </p:nvSpPr>
          <p:spPr>
            <a:xfrm>
              <a:off x="5189550" y="2637775"/>
              <a:ext cx="62425" cy="53450"/>
            </a:xfrm>
            <a:custGeom>
              <a:avLst/>
              <a:gdLst/>
              <a:ahLst/>
              <a:cxnLst/>
              <a:rect l="l" t="t" r="r" b="b"/>
              <a:pathLst>
                <a:path w="2497" h="2138" extrusionOk="0">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8" name="Google Shape;10528;p65"/>
            <p:cNvSpPr/>
            <p:nvPr/>
          </p:nvSpPr>
          <p:spPr>
            <a:xfrm>
              <a:off x="5265775" y="1342750"/>
              <a:ext cx="62200" cy="53350"/>
            </a:xfrm>
            <a:custGeom>
              <a:avLst/>
              <a:gdLst/>
              <a:ahLst/>
              <a:cxnLst/>
              <a:rect l="l" t="t" r="r" b="b"/>
              <a:pathLst>
                <a:path w="2488" h="2134" extrusionOk="0">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29" name="Google Shape;10529;p65"/>
            <p:cNvSpPr/>
            <p:nvPr/>
          </p:nvSpPr>
          <p:spPr>
            <a:xfrm>
              <a:off x="5265775" y="14189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0" name="Google Shape;10530;p65"/>
            <p:cNvSpPr/>
            <p:nvPr/>
          </p:nvSpPr>
          <p:spPr>
            <a:xfrm>
              <a:off x="5265775" y="149520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1" name="Google Shape;10531;p65"/>
            <p:cNvSpPr/>
            <p:nvPr/>
          </p:nvSpPr>
          <p:spPr>
            <a:xfrm>
              <a:off x="5265775" y="1571400"/>
              <a:ext cx="62200" cy="53300"/>
            </a:xfrm>
            <a:custGeom>
              <a:avLst/>
              <a:gdLst/>
              <a:ahLst/>
              <a:cxnLst/>
              <a:rect l="l" t="t" r="r" b="b"/>
              <a:pathLst>
                <a:path w="2488" h="2132" extrusionOk="0">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2" name="Google Shape;10532;p65"/>
            <p:cNvSpPr/>
            <p:nvPr/>
          </p:nvSpPr>
          <p:spPr>
            <a:xfrm>
              <a:off x="5265775" y="1647400"/>
              <a:ext cx="62200" cy="53450"/>
            </a:xfrm>
            <a:custGeom>
              <a:avLst/>
              <a:gdLst/>
              <a:ahLst/>
              <a:cxnLst/>
              <a:rect l="l" t="t" r="r" b="b"/>
              <a:pathLst>
                <a:path w="2488" h="2138" extrusionOk="0">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3" name="Google Shape;10533;p65"/>
            <p:cNvSpPr/>
            <p:nvPr/>
          </p:nvSpPr>
          <p:spPr>
            <a:xfrm>
              <a:off x="5265775" y="172362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4" name="Google Shape;10534;p65"/>
            <p:cNvSpPr/>
            <p:nvPr/>
          </p:nvSpPr>
          <p:spPr>
            <a:xfrm>
              <a:off x="5265775" y="1799850"/>
              <a:ext cx="62200" cy="53325"/>
            </a:xfrm>
            <a:custGeom>
              <a:avLst/>
              <a:gdLst/>
              <a:ahLst/>
              <a:cxnLst/>
              <a:rect l="l" t="t" r="r" b="b"/>
              <a:pathLst>
                <a:path w="2488" h="2133" extrusionOk="0">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5" name="Google Shape;10535;p65"/>
            <p:cNvSpPr/>
            <p:nvPr/>
          </p:nvSpPr>
          <p:spPr>
            <a:xfrm>
              <a:off x="5265775" y="1876050"/>
              <a:ext cx="62200" cy="53300"/>
            </a:xfrm>
            <a:custGeom>
              <a:avLst/>
              <a:gdLst/>
              <a:ahLst/>
              <a:cxnLst/>
              <a:rect l="l" t="t" r="r" b="b"/>
              <a:pathLst>
                <a:path w="2488" h="2132" extrusionOk="0">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6" name="Google Shape;10536;p65"/>
            <p:cNvSpPr/>
            <p:nvPr/>
          </p:nvSpPr>
          <p:spPr>
            <a:xfrm>
              <a:off x="5265775" y="1952050"/>
              <a:ext cx="62200" cy="53450"/>
            </a:xfrm>
            <a:custGeom>
              <a:avLst/>
              <a:gdLst/>
              <a:ahLst/>
              <a:cxnLst/>
              <a:rect l="l" t="t" r="r" b="b"/>
              <a:pathLst>
                <a:path w="2488" h="2138" extrusionOk="0">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7" name="Google Shape;10537;p65"/>
            <p:cNvSpPr/>
            <p:nvPr/>
          </p:nvSpPr>
          <p:spPr>
            <a:xfrm>
              <a:off x="5265775" y="2028275"/>
              <a:ext cx="62200" cy="53350"/>
            </a:xfrm>
            <a:custGeom>
              <a:avLst/>
              <a:gdLst/>
              <a:ahLst/>
              <a:cxnLst/>
              <a:rect l="l" t="t" r="r" b="b"/>
              <a:pathLst>
                <a:path w="2488" h="2134" extrusionOk="0">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8" name="Google Shape;10538;p65"/>
            <p:cNvSpPr/>
            <p:nvPr/>
          </p:nvSpPr>
          <p:spPr>
            <a:xfrm>
              <a:off x="5265775" y="2104500"/>
              <a:ext cx="62200" cy="53325"/>
            </a:xfrm>
            <a:custGeom>
              <a:avLst/>
              <a:gdLst/>
              <a:ahLst/>
              <a:cxnLst/>
              <a:rect l="l" t="t" r="r" b="b"/>
              <a:pathLst>
                <a:path w="2488" h="2133" extrusionOk="0">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39" name="Google Shape;10539;p65"/>
            <p:cNvSpPr/>
            <p:nvPr/>
          </p:nvSpPr>
          <p:spPr>
            <a:xfrm>
              <a:off x="5265775" y="2180700"/>
              <a:ext cx="62200" cy="53350"/>
            </a:xfrm>
            <a:custGeom>
              <a:avLst/>
              <a:gdLst/>
              <a:ahLst/>
              <a:cxnLst/>
              <a:rect l="l" t="t" r="r" b="b"/>
              <a:pathLst>
                <a:path w="2488" h="2134" extrusionOk="0">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0" name="Google Shape;10540;p65"/>
            <p:cNvSpPr/>
            <p:nvPr/>
          </p:nvSpPr>
          <p:spPr>
            <a:xfrm>
              <a:off x="5265775" y="2256925"/>
              <a:ext cx="62400" cy="53425"/>
            </a:xfrm>
            <a:custGeom>
              <a:avLst/>
              <a:gdLst/>
              <a:ahLst/>
              <a:cxnLst/>
              <a:rect l="l" t="t" r="r" b="b"/>
              <a:pathLst>
                <a:path w="2496" h="2137" extrusionOk="0">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1" name="Google Shape;10541;p65"/>
            <p:cNvSpPr/>
            <p:nvPr/>
          </p:nvSpPr>
          <p:spPr>
            <a:xfrm>
              <a:off x="5265775" y="2333125"/>
              <a:ext cx="62200" cy="53350"/>
            </a:xfrm>
            <a:custGeom>
              <a:avLst/>
              <a:gdLst/>
              <a:ahLst/>
              <a:cxnLst/>
              <a:rect l="l" t="t" r="r" b="b"/>
              <a:pathLst>
                <a:path w="2488" h="2134" extrusionOk="0">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2" name="Google Shape;10542;p65"/>
            <p:cNvSpPr/>
            <p:nvPr/>
          </p:nvSpPr>
          <p:spPr>
            <a:xfrm>
              <a:off x="5265775" y="2409350"/>
              <a:ext cx="62200" cy="53350"/>
            </a:xfrm>
            <a:custGeom>
              <a:avLst/>
              <a:gdLst/>
              <a:ahLst/>
              <a:cxnLst/>
              <a:rect l="l" t="t" r="r" b="b"/>
              <a:pathLst>
                <a:path w="2488" h="2134" extrusionOk="0">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3" name="Google Shape;10543;p65"/>
            <p:cNvSpPr/>
            <p:nvPr/>
          </p:nvSpPr>
          <p:spPr>
            <a:xfrm>
              <a:off x="5265775" y="2485550"/>
              <a:ext cx="62200" cy="53350"/>
            </a:xfrm>
            <a:custGeom>
              <a:avLst/>
              <a:gdLst/>
              <a:ahLst/>
              <a:cxnLst/>
              <a:rect l="l" t="t" r="r" b="b"/>
              <a:pathLst>
                <a:path w="2488" h="2134" extrusionOk="0">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4" name="Google Shape;10544;p65"/>
            <p:cNvSpPr/>
            <p:nvPr/>
          </p:nvSpPr>
          <p:spPr>
            <a:xfrm>
              <a:off x="5265775" y="2561575"/>
              <a:ext cx="62200" cy="53425"/>
            </a:xfrm>
            <a:custGeom>
              <a:avLst/>
              <a:gdLst/>
              <a:ahLst/>
              <a:cxnLst/>
              <a:rect l="l" t="t" r="r" b="b"/>
              <a:pathLst>
                <a:path w="2488" h="2137" extrusionOk="0">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5" name="Google Shape;10545;p65"/>
            <p:cNvSpPr/>
            <p:nvPr/>
          </p:nvSpPr>
          <p:spPr>
            <a:xfrm>
              <a:off x="5265775"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6" name="Google Shape;10546;p65"/>
            <p:cNvSpPr/>
            <p:nvPr/>
          </p:nvSpPr>
          <p:spPr>
            <a:xfrm>
              <a:off x="5341975" y="1342750"/>
              <a:ext cx="62425" cy="53450"/>
            </a:xfrm>
            <a:custGeom>
              <a:avLst/>
              <a:gdLst/>
              <a:ahLst/>
              <a:cxnLst/>
              <a:rect l="l" t="t" r="r" b="b"/>
              <a:pathLst>
                <a:path w="2497" h="2138" extrusionOk="0">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7" name="Google Shape;10547;p65"/>
            <p:cNvSpPr/>
            <p:nvPr/>
          </p:nvSpPr>
          <p:spPr>
            <a:xfrm>
              <a:off x="5341975" y="141897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8" name="Google Shape;10548;p65"/>
            <p:cNvSpPr/>
            <p:nvPr/>
          </p:nvSpPr>
          <p:spPr>
            <a:xfrm>
              <a:off x="5341975" y="14952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49" name="Google Shape;10549;p65"/>
            <p:cNvSpPr/>
            <p:nvPr/>
          </p:nvSpPr>
          <p:spPr>
            <a:xfrm>
              <a:off x="5341975" y="1571400"/>
              <a:ext cx="62375" cy="53250"/>
            </a:xfrm>
            <a:custGeom>
              <a:avLst/>
              <a:gdLst/>
              <a:ahLst/>
              <a:cxnLst/>
              <a:rect l="l" t="t" r="r" b="b"/>
              <a:pathLst>
                <a:path w="2495" h="2130" extrusionOk="0">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0" name="Google Shape;10550;p65"/>
            <p:cNvSpPr/>
            <p:nvPr/>
          </p:nvSpPr>
          <p:spPr>
            <a:xfrm>
              <a:off x="5341975" y="1647400"/>
              <a:ext cx="62425" cy="53450"/>
            </a:xfrm>
            <a:custGeom>
              <a:avLst/>
              <a:gdLst/>
              <a:ahLst/>
              <a:cxnLst/>
              <a:rect l="l" t="t" r="r" b="b"/>
              <a:pathLst>
                <a:path w="2497" h="2138" extrusionOk="0">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1" name="Google Shape;10551;p65"/>
            <p:cNvSpPr/>
            <p:nvPr/>
          </p:nvSpPr>
          <p:spPr>
            <a:xfrm>
              <a:off x="5341975" y="1723625"/>
              <a:ext cx="62425" cy="53350"/>
            </a:xfrm>
            <a:custGeom>
              <a:avLst/>
              <a:gdLst/>
              <a:ahLst/>
              <a:cxnLst/>
              <a:rect l="l" t="t" r="r" b="b"/>
              <a:pathLst>
                <a:path w="2497" h="2134" extrusionOk="0">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2" name="Google Shape;10552;p65"/>
            <p:cNvSpPr/>
            <p:nvPr/>
          </p:nvSpPr>
          <p:spPr>
            <a:xfrm>
              <a:off x="5341975" y="179985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3" name="Google Shape;10553;p65"/>
            <p:cNvSpPr/>
            <p:nvPr/>
          </p:nvSpPr>
          <p:spPr>
            <a:xfrm>
              <a:off x="5341975" y="1876050"/>
              <a:ext cx="62425" cy="53275"/>
            </a:xfrm>
            <a:custGeom>
              <a:avLst/>
              <a:gdLst/>
              <a:ahLst/>
              <a:cxnLst/>
              <a:rect l="l" t="t" r="r" b="b"/>
              <a:pathLst>
                <a:path w="2497" h="2131" extrusionOk="0">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4" name="Google Shape;10554;p65"/>
            <p:cNvSpPr/>
            <p:nvPr/>
          </p:nvSpPr>
          <p:spPr>
            <a:xfrm>
              <a:off x="5341975" y="1952050"/>
              <a:ext cx="62425" cy="53450"/>
            </a:xfrm>
            <a:custGeom>
              <a:avLst/>
              <a:gdLst/>
              <a:ahLst/>
              <a:cxnLst/>
              <a:rect l="l" t="t" r="r" b="b"/>
              <a:pathLst>
                <a:path w="2497" h="2138" extrusionOk="0">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5" name="Google Shape;10555;p65"/>
            <p:cNvSpPr/>
            <p:nvPr/>
          </p:nvSpPr>
          <p:spPr>
            <a:xfrm>
              <a:off x="5341975" y="2028275"/>
              <a:ext cx="62425" cy="53450"/>
            </a:xfrm>
            <a:custGeom>
              <a:avLst/>
              <a:gdLst/>
              <a:ahLst/>
              <a:cxnLst/>
              <a:rect l="l" t="t" r="r" b="b"/>
              <a:pathLst>
                <a:path w="2497" h="2138" extrusionOk="0">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6" name="Google Shape;10556;p65"/>
            <p:cNvSpPr/>
            <p:nvPr/>
          </p:nvSpPr>
          <p:spPr>
            <a:xfrm>
              <a:off x="5341975" y="2104500"/>
              <a:ext cx="62425" cy="53325"/>
            </a:xfrm>
            <a:custGeom>
              <a:avLst/>
              <a:gdLst/>
              <a:ahLst/>
              <a:cxnLst/>
              <a:rect l="l" t="t" r="r" b="b"/>
              <a:pathLst>
                <a:path w="2497" h="2133"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7" name="Google Shape;10557;p65"/>
            <p:cNvSpPr/>
            <p:nvPr/>
          </p:nvSpPr>
          <p:spPr>
            <a:xfrm>
              <a:off x="5341975" y="2180700"/>
              <a:ext cx="62425" cy="53350"/>
            </a:xfrm>
            <a:custGeom>
              <a:avLst/>
              <a:gdLst/>
              <a:ahLst/>
              <a:cxnLst/>
              <a:rect l="l" t="t" r="r" b="b"/>
              <a:pathLst>
                <a:path w="2497" h="2134" extrusionOk="0">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8" name="Google Shape;10558;p65"/>
            <p:cNvSpPr/>
            <p:nvPr/>
          </p:nvSpPr>
          <p:spPr>
            <a:xfrm>
              <a:off x="5341975" y="2256925"/>
              <a:ext cx="62575" cy="53425"/>
            </a:xfrm>
            <a:custGeom>
              <a:avLst/>
              <a:gdLst/>
              <a:ahLst/>
              <a:cxnLst/>
              <a:rect l="l" t="t" r="r" b="b"/>
              <a:pathLst>
                <a:path w="2503" h="2137" extrusionOk="0">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59" name="Google Shape;10559;p65"/>
            <p:cNvSpPr/>
            <p:nvPr/>
          </p:nvSpPr>
          <p:spPr>
            <a:xfrm>
              <a:off x="5341975" y="2333125"/>
              <a:ext cx="62425" cy="53450"/>
            </a:xfrm>
            <a:custGeom>
              <a:avLst/>
              <a:gdLst/>
              <a:ahLst/>
              <a:cxnLst/>
              <a:rect l="l" t="t" r="r" b="b"/>
              <a:pathLst>
                <a:path w="2497" h="2138" extrusionOk="0">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0" name="Google Shape;10560;p65"/>
            <p:cNvSpPr/>
            <p:nvPr/>
          </p:nvSpPr>
          <p:spPr>
            <a:xfrm>
              <a:off x="5341975" y="2485550"/>
              <a:ext cx="62425" cy="53300"/>
            </a:xfrm>
            <a:custGeom>
              <a:avLst/>
              <a:gdLst/>
              <a:ahLst/>
              <a:cxnLst/>
              <a:rect l="l" t="t" r="r" b="b"/>
              <a:pathLst>
                <a:path w="2497" h="2132" extrusionOk="0">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1" name="Google Shape;10561;p65"/>
            <p:cNvSpPr/>
            <p:nvPr/>
          </p:nvSpPr>
          <p:spPr>
            <a:xfrm>
              <a:off x="5341975" y="2561575"/>
              <a:ext cx="62425" cy="53425"/>
            </a:xfrm>
            <a:custGeom>
              <a:avLst/>
              <a:gdLst/>
              <a:ahLst/>
              <a:cxnLst/>
              <a:rect l="l" t="t" r="r" b="b"/>
              <a:pathLst>
                <a:path w="2497" h="2137" extrusionOk="0">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2" name="Google Shape;10562;p65"/>
            <p:cNvSpPr/>
            <p:nvPr/>
          </p:nvSpPr>
          <p:spPr>
            <a:xfrm>
              <a:off x="5341975" y="2637775"/>
              <a:ext cx="62425" cy="53450"/>
            </a:xfrm>
            <a:custGeom>
              <a:avLst/>
              <a:gdLst/>
              <a:ahLst/>
              <a:cxnLst/>
              <a:rect l="l" t="t" r="r" b="b"/>
              <a:pathLst>
                <a:path w="2497" h="2138" extrusionOk="0">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3" name="Google Shape;10563;p65"/>
            <p:cNvSpPr/>
            <p:nvPr/>
          </p:nvSpPr>
          <p:spPr>
            <a:xfrm>
              <a:off x="5418200" y="134275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4" name="Google Shape;10564;p65"/>
            <p:cNvSpPr/>
            <p:nvPr/>
          </p:nvSpPr>
          <p:spPr>
            <a:xfrm>
              <a:off x="5418200" y="141897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5" name="Google Shape;10565;p65"/>
            <p:cNvSpPr/>
            <p:nvPr/>
          </p:nvSpPr>
          <p:spPr>
            <a:xfrm>
              <a:off x="5418200" y="14952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6" name="Google Shape;10566;p65"/>
            <p:cNvSpPr/>
            <p:nvPr/>
          </p:nvSpPr>
          <p:spPr>
            <a:xfrm>
              <a:off x="5418200" y="1571400"/>
              <a:ext cx="62425" cy="53250"/>
            </a:xfrm>
            <a:custGeom>
              <a:avLst/>
              <a:gdLst/>
              <a:ahLst/>
              <a:cxnLst/>
              <a:rect l="l" t="t" r="r" b="b"/>
              <a:pathLst>
                <a:path w="2497" h="2130" extrusionOk="0">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7" name="Google Shape;10567;p65"/>
            <p:cNvSpPr/>
            <p:nvPr/>
          </p:nvSpPr>
          <p:spPr>
            <a:xfrm>
              <a:off x="5418200" y="1647400"/>
              <a:ext cx="62425" cy="53450"/>
            </a:xfrm>
            <a:custGeom>
              <a:avLst/>
              <a:gdLst/>
              <a:ahLst/>
              <a:cxnLst/>
              <a:rect l="l" t="t" r="r" b="b"/>
              <a:pathLst>
                <a:path w="2497"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8" name="Google Shape;10568;p65"/>
            <p:cNvSpPr/>
            <p:nvPr/>
          </p:nvSpPr>
          <p:spPr>
            <a:xfrm>
              <a:off x="5418200" y="1723625"/>
              <a:ext cx="62425" cy="53350"/>
            </a:xfrm>
            <a:custGeom>
              <a:avLst/>
              <a:gdLst/>
              <a:ahLst/>
              <a:cxnLst/>
              <a:rect l="l" t="t" r="r" b="b"/>
              <a:pathLst>
                <a:path w="2497" h="2134" extrusionOk="0">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69" name="Google Shape;10569;p65"/>
            <p:cNvSpPr/>
            <p:nvPr/>
          </p:nvSpPr>
          <p:spPr>
            <a:xfrm>
              <a:off x="5418200" y="17998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0" name="Google Shape;10570;p65"/>
            <p:cNvSpPr/>
            <p:nvPr/>
          </p:nvSpPr>
          <p:spPr>
            <a:xfrm>
              <a:off x="5418200" y="1876050"/>
              <a:ext cx="62425" cy="53275"/>
            </a:xfrm>
            <a:custGeom>
              <a:avLst/>
              <a:gdLst/>
              <a:ahLst/>
              <a:cxnLst/>
              <a:rect l="l" t="t" r="r" b="b"/>
              <a:pathLst>
                <a:path w="2497" h="2131" extrusionOk="0">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1" name="Google Shape;10571;p65"/>
            <p:cNvSpPr/>
            <p:nvPr/>
          </p:nvSpPr>
          <p:spPr>
            <a:xfrm>
              <a:off x="5418200" y="1952050"/>
              <a:ext cx="62425" cy="53450"/>
            </a:xfrm>
            <a:custGeom>
              <a:avLst/>
              <a:gdLst/>
              <a:ahLst/>
              <a:cxnLst/>
              <a:rect l="l" t="t" r="r" b="b"/>
              <a:pathLst>
                <a:path w="2497" h="2138" extrusionOk="0">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2" name="Google Shape;10572;p65"/>
            <p:cNvSpPr/>
            <p:nvPr/>
          </p:nvSpPr>
          <p:spPr>
            <a:xfrm>
              <a:off x="5418200" y="2028275"/>
              <a:ext cx="62425" cy="53450"/>
            </a:xfrm>
            <a:custGeom>
              <a:avLst/>
              <a:gdLst/>
              <a:ahLst/>
              <a:cxnLst/>
              <a:rect l="l" t="t" r="r" b="b"/>
              <a:pathLst>
                <a:path w="2497" h="2138" extrusionOk="0">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3" name="Google Shape;10573;p65"/>
            <p:cNvSpPr/>
            <p:nvPr/>
          </p:nvSpPr>
          <p:spPr>
            <a:xfrm>
              <a:off x="5418200" y="210450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4" name="Google Shape;10574;p65"/>
            <p:cNvSpPr/>
            <p:nvPr/>
          </p:nvSpPr>
          <p:spPr>
            <a:xfrm>
              <a:off x="5418200" y="2180700"/>
              <a:ext cx="62425" cy="53350"/>
            </a:xfrm>
            <a:custGeom>
              <a:avLst/>
              <a:gdLst/>
              <a:ahLst/>
              <a:cxnLst/>
              <a:rect l="l" t="t" r="r" b="b"/>
              <a:pathLst>
                <a:path w="2497" h="2134" extrusionOk="0">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5" name="Google Shape;10575;p65"/>
            <p:cNvSpPr/>
            <p:nvPr/>
          </p:nvSpPr>
          <p:spPr>
            <a:xfrm>
              <a:off x="5418200" y="2256925"/>
              <a:ext cx="62550" cy="53425"/>
            </a:xfrm>
            <a:custGeom>
              <a:avLst/>
              <a:gdLst/>
              <a:ahLst/>
              <a:cxnLst/>
              <a:rect l="l" t="t" r="r" b="b"/>
              <a:pathLst>
                <a:path w="2502" h="2137" extrusionOk="0">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6" name="Google Shape;10576;p65"/>
            <p:cNvSpPr/>
            <p:nvPr/>
          </p:nvSpPr>
          <p:spPr>
            <a:xfrm>
              <a:off x="5418200" y="2333125"/>
              <a:ext cx="62425" cy="53450"/>
            </a:xfrm>
            <a:custGeom>
              <a:avLst/>
              <a:gdLst/>
              <a:ahLst/>
              <a:cxnLst/>
              <a:rect l="l" t="t" r="r" b="b"/>
              <a:pathLst>
                <a:path w="2497" h="2138" extrusionOk="0">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7" name="Google Shape;10577;p65"/>
            <p:cNvSpPr/>
            <p:nvPr/>
          </p:nvSpPr>
          <p:spPr>
            <a:xfrm>
              <a:off x="5418200" y="2485550"/>
              <a:ext cx="62425" cy="53300"/>
            </a:xfrm>
            <a:custGeom>
              <a:avLst/>
              <a:gdLst/>
              <a:ahLst/>
              <a:cxnLst/>
              <a:rect l="l" t="t" r="r" b="b"/>
              <a:pathLst>
                <a:path w="2497" h="2132" extrusionOk="0">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8" name="Google Shape;10578;p65"/>
            <p:cNvSpPr/>
            <p:nvPr/>
          </p:nvSpPr>
          <p:spPr>
            <a:xfrm>
              <a:off x="5418200" y="2561575"/>
              <a:ext cx="62425" cy="53425"/>
            </a:xfrm>
            <a:custGeom>
              <a:avLst/>
              <a:gdLst/>
              <a:ahLst/>
              <a:cxnLst/>
              <a:rect l="l" t="t" r="r" b="b"/>
              <a:pathLst>
                <a:path w="2497"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79" name="Google Shape;10579;p65"/>
            <p:cNvSpPr/>
            <p:nvPr/>
          </p:nvSpPr>
          <p:spPr>
            <a:xfrm>
              <a:off x="5418200" y="2637775"/>
              <a:ext cx="62425" cy="53450"/>
            </a:xfrm>
            <a:custGeom>
              <a:avLst/>
              <a:gdLst/>
              <a:ahLst/>
              <a:cxnLst/>
              <a:rect l="l" t="t" r="r" b="b"/>
              <a:pathLst>
                <a:path w="2497" h="2138" extrusionOk="0">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0" name="Google Shape;10580;p65"/>
            <p:cNvSpPr/>
            <p:nvPr/>
          </p:nvSpPr>
          <p:spPr>
            <a:xfrm>
              <a:off x="5418200" y="271400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1" name="Google Shape;10581;p65"/>
            <p:cNvSpPr/>
            <p:nvPr/>
          </p:nvSpPr>
          <p:spPr>
            <a:xfrm>
              <a:off x="5494400" y="1266550"/>
              <a:ext cx="62225" cy="53450"/>
            </a:xfrm>
            <a:custGeom>
              <a:avLst/>
              <a:gdLst/>
              <a:ahLst/>
              <a:cxnLst/>
              <a:rect l="l" t="t" r="r" b="b"/>
              <a:pathLst>
                <a:path w="2489" h="2138" extrusionOk="0">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2" name="Google Shape;10582;p65"/>
            <p:cNvSpPr/>
            <p:nvPr/>
          </p:nvSpPr>
          <p:spPr>
            <a:xfrm>
              <a:off x="5494400" y="134275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3" name="Google Shape;10583;p65"/>
            <p:cNvSpPr/>
            <p:nvPr/>
          </p:nvSpPr>
          <p:spPr>
            <a:xfrm>
              <a:off x="54944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4" name="Google Shape;10584;p65"/>
            <p:cNvSpPr/>
            <p:nvPr/>
          </p:nvSpPr>
          <p:spPr>
            <a:xfrm>
              <a:off x="549440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5" name="Google Shape;10585;p65"/>
            <p:cNvSpPr/>
            <p:nvPr/>
          </p:nvSpPr>
          <p:spPr>
            <a:xfrm>
              <a:off x="5494400" y="1571400"/>
              <a:ext cx="62225" cy="53250"/>
            </a:xfrm>
            <a:custGeom>
              <a:avLst/>
              <a:gdLst/>
              <a:ahLst/>
              <a:cxnLst/>
              <a:rect l="l" t="t" r="r" b="b"/>
              <a:pathLst>
                <a:path w="2489" h="2130" extrusionOk="0">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6" name="Google Shape;10586;p65"/>
            <p:cNvSpPr/>
            <p:nvPr/>
          </p:nvSpPr>
          <p:spPr>
            <a:xfrm>
              <a:off x="63323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7" name="Google Shape;10587;p65"/>
            <p:cNvSpPr/>
            <p:nvPr/>
          </p:nvSpPr>
          <p:spPr>
            <a:xfrm>
              <a:off x="63323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8" name="Google Shape;10588;p65"/>
            <p:cNvSpPr/>
            <p:nvPr/>
          </p:nvSpPr>
          <p:spPr>
            <a:xfrm>
              <a:off x="6408350" y="1418975"/>
              <a:ext cx="62425" cy="53350"/>
            </a:xfrm>
            <a:custGeom>
              <a:avLst/>
              <a:gdLst/>
              <a:ahLst/>
              <a:cxnLst/>
              <a:rect l="l" t="t" r="r" b="b"/>
              <a:pathLst>
                <a:path w="2497" h="2134" extrusionOk="0">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89" name="Google Shape;10589;p65"/>
            <p:cNvSpPr/>
            <p:nvPr/>
          </p:nvSpPr>
          <p:spPr>
            <a:xfrm>
              <a:off x="6408350" y="14952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0" name="Google Shape;10590;p65"/>
            <p:cNvSpPr/>
            <p:nvPr/>
          </p:nvSpPr>
          <p:spPr>
            <a:xfrm>
              <a:off x="6484575" y="1342750"/>
              <a:ext cx="62425" cy="53450"/>
            </a:xfrm>
            <a:custGeom>
              <a:avLst/>
              <a:gdLst/>
              <a:ahLst/>
              <a:cxnLst/>
              <a:rect l="l" t="t" r="r" b="b"/>
              <a:pathLst>
                <a:path w="2497" h="2138" extrusionOk="0">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1" name="Google Shape;10591;p65"/>
            <p:cNvSpPr/>
            <p:nvPr/>
          </p:nvSpPr>
          <p:spPr>
            <a:xfrm>
              <a:off x="6484575" y="1418975"/>
              <a:ext cx="62425" cy="53350"/>
            </a:xfrm>
            <a:custGeom>
              <a:avLst/>
              <a:gdLst/>
              <a:ahLst/>
              <a:cxnLst/>
              <a:rect l="l" t="t" r="r" b="b"/>
              <a:pathLst>
                <a:path w="2497" h="2134" extrusionOk="0">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2" name="Google Shape;10592;p65"/>
            <p:cNvSpPr/>
            <p:nvPr/>
          </p:nvSpPr>
          <p:spPr>
            <a:xfrm>
              <a:off x="6484575" y="1495200"/>
              <a:ext cx="62425" cy="53325"/>
            </a:xfrm>
            <a:custGeom>
              <a:avLst/>
              <a:gdLst/>
              <a:ahLst/>
              <a:cxnLst/>
              <a:rect l="l" t="t" r="r" b="b"/>
              <a:pathLst>
                <a:path w="2497" h="2133" extrusionOk="0">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3" name="Google Shape;10593;p65"/>
            <p:cNvSpPr/>
            <p:nvPr/>
          </p:nvSpPr>
          <p:spPr>
            <a:xfrm>
              <a:off x="6560800"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4" name="Google Shape;10594;p65"/>
            <p:cNvSpPr/>
            <p:nvPr/>
          </p:nvSpPr>
          <p:spPr>
            <a:xfrm>
              <a:off x="656080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5" name="Google Shape;10595;p65"/>
            <p:cNvSpPr/>
            <p:nvPr/>
          </p:nvSpPr>
          <p:spPr>
            <a:xfrm>
              <a:off x="6637000" y="1418975"/>
              <a:ext cx="62225" cy="53350"/>
            </a:xfrm>
            <a:custGeom>
              <a:avLst/>
              <a:gdLst/>
              <a:ahLst/>
              <a:cxnLst/>
              <a:rect l="l" t="t" r="r" b="b"/>
              <a:pathLst>
                <a:path w="2489" h="2134" extrusionOk="0">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6" name="Google Shape;10596;p65"/>
            <p:cNvSpPr/>
            <p:nvPr/>
          </p:nvSpPr>
          <p:spPr>
            <a:xfrm>
              <a:off x="7094075" y="1495200"/>
              <a:ext cx="62425" cy="53325"/>
            </a:xfrm>
            <a:custGeom>
              <a:avLst/>
              <a:gdLst/>
              <a:ahLst/>
              <a:cxnLst/>
              <a:rect l="l" t="t" r="r" b="b"/>
              <a:pathLst>
                <a:path w="2497" h="2133" extrusionOk="0">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7" name="Google Shape;10597;p65"/>
            <p:cNvSpPr/>
            <p:nvPr/>
          </p:nvSpPr>
          <p:spPr>
            <a:xfrm>
              <a:off x="671322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8" name="Google Shape;10598;p65"/>
            <p:cNvSpPr/>
            <p:nvPr/>
          </p:nvSpPr>
          <p:spPr>
            <a:xfrm>
              <a:off x="678922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599" name="Google Shape;10599;p65"/>
            <p:cNvSpPr/>
            <p:nvPr/>
          </p:nvSpPr>
          <p:spPr>
            <a:xfrm>
              <a:off x="686565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0" name="Google Shape;10600;p65"/>
            <p:cNvSpPr/>
            <p:nvPr/>
          </p:nvSpPr>
          <p:spPr>
            <a:xfrm>
              <a:off x="701787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1" name="Google Shape;10601;p65"/>
            <p:cNvSpPr/>
            <p:nvPr/>
          </p:nvSpPr>
          <p:spPr>
            <a:xfrm>
              <a:off x="694185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2" name="Google Shape;10602;p65"/>
            <p:cNvSpPr/>
            <p:nvPr/>
          </p:nvSpPr>
          <p:spPr>
            <a:xfrm>
              <a:off x="686565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3" name="Google Shape;10603;p65"/>
            <p:cNvSpPr/>
            <p:nvPr/>
          </p:nvSpPr>
          <p:spPr>
            <a:xfrm>
              <a:off x="6789225" y="149520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4" name="Google Shape;10604;p65"/>
            <p:cNvSpPr/>
            <p:nvPr/>
          </p:nvSpPr>
          <p:spPr>
            <a:xfrm>
              <a:off x="671322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5" name="Google Shape;10605;p65"/>
            <p:cNvSpPr/>
            <p:nvPr/>
          </p:nvSpPr>
          <p:spPr>
            <a:xfrm>
              <a:off x="6637000" y="1495200"/>
              <a:ext cx="62225" cy="53325"/>
            </a:xfrm>
            <a:custGeom>
              <a:avLst/>
              <a:gdLst/>
              <a:ahLst/>
              <a:cxnLst/>
              <a:rect l="l" t="t" r="r" b="b"/>
              <a:pathLst>
                <a:path w="2489" h="2133" extrusionOk="0">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6" name="Google Shape;10606;p65"/>
            <p:cNvSpPr/>
            <p:nvPr/>
          </p:nvSpPr>
          <p:spPr>
            <a:xfrm>
              <a:off x="6637000" y="1571400"/>
              <a:ext cx="62225" cy="53250"/>
            </a:xfrm>
            <a:custGeom>
              <a:avLst/>
              <a:gdLst/>
              <a:ahLst/>
              <a:cxnLst/>
              <a:rect l="l" t="t" r="r" b="b"/>
              <a:pathLst>
                <a:path w="2489" h="2130" extrusionOk="0">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7" name="Google Shape;10607;p65"/>
            <p:cNvSpPr/>
            <p:nvPr/>
          </p:nvSpPr>
          <p:spPr>
            <a:xfrm>
              <a:off x="6560800" y="1571400"/>
              <a:ext cx="62200" cy="53250"/>
            </a:xfrm>
            <a:custGeom>
              <a:avLst/>
              <a:gdLst/>
              <a:ahLst/>
              <a:cxnLst/>
              <a:rect l="l" t="t" r="r" b="b"/>
              <a:pathLst>
                <a:path w="2488" h="2130" extrusionOk="0">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8" name="Google Shape;10608;p65"/>
            <p:cNvSpPr/>
            <p:nvPr/>
          </p:nvSpPr>
          <p:spPr>
            <a:xfrm>
              <a:off x="6484575" y="1571400"/>
              <a:ext cx="62425" cy="53250"/>
            </a:xfrm>
            <a:custGeom>
              <a:avLst/>
              <a:gdLst/>
              <a:ahLst/>
              <a:cxnLst/>
              <a:rect l="l" t="t" r="r" b="b"/>
              <a:pathLst>
                <a:path w="2497" h="2130" extrusionOk="0">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09" name="Google Shape;10609;p65"/>
            <p:cNvSpPr/>
            <p:nvPr/>
          </p:nvSpPr>
          <p:spPr>
            <a:xfrm>
              <a:off x="6408350" y="1571400"/>
              <a:ext cx="62425" cy="53250"/>
            </a:xfrm>
            <a:custGeom>
              <a:avLst/>
              <a:gdLst/>
              <a:ahLst/>
              <a:cxnLst/>
              <a:rect l="l" t="t" r="r" b="b"/>
              <a:pathLst>
                <a:path w="2497" h="2130" extrusionOk="0">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0" name="Google Shape;10610;p65"/>
            <p:cNvSpPr/>
            <p:nvPr/>
          </p:nvSpPr>
          <p:spPr>
            <a:xfrm>
              <a:off x="63323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1" name="Google Shape;10611;p65"/>
            <p:cNvSpPr/>
            <p:nvPr/>
          </p:nvSpPr>
          <p:spPr>
            <a:xfrm>
              <a:off x="5875275" y="2180700"/>
              <a:ext cx="62225" cy="53350"/>
            </a:xfrm>
            <a:custGeom>
              <a:avLst/>
              <a:gdLst/>
              <a:ahLst/>
              <a:cxnLst/>
              <a:rect l="l" t="t" r="r" b="b"/>
              <a:pathLst>
                <a:path w="2489" h="2134" extrusionOk="0">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2" name="Google Shape;10612;p65"/>
            <p:cNvSpPr/>
            <p:nvPr/>
          </p:nvSpPr>
          <p:spPr>
            <a:xfrm>
              <a:off x="587527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3" name="Google Shape;10613;p65"/>
            <p:cNvSpPr/>
            <p:nvPr/>
          </p:nvSpPr>
          <p:spPr>
            <a:xfrm>
              <a:off x="595147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4" name="Google Shape;10614;p65"/>
            <p:cNvSpPr/>
            <p:nvPr/>
          </p:nvSpPr>
          <p:spPr>
            <a:xfrm>
              <a:off x="595147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5" name="Google Shape;10615;p65"/>
            <p:cNvSpPr/>
            <p:nvPr/>
          </p:nvSpPr>
          <p:spPr>
            <a:xfrm>
              <a:off x="595147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6" name="Google Shape;10616;p65"/>
            <p:cNvSpPr/>
            <p:nvPr/>
          </p:nvSpPr>
          <p:spPr>
            <a:xfrm>
              <a:off x="5951475"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7" name="Google Shape;10617;p65"/>
            <p:cNvSpPr/>
            <p:nvPr/>
          </p:nvSpPr>
          <p:spPr>
            <a:xfrm>
              <a:off x="595147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8" name="Google Shape;10618;p65"/>
            <p:cNvSpPr/>
            <p:nvPr/>
          </p:nvSpPr>
          <p:spPr>
            <a:xfrm>
              <a:off x="595147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19" name="Google Shape;10619;p65"/>
            <p:cNvSpPr/>
            <p:nvPr/>
          </p:nvSpPr>
          <p:spPr>
            <a:xfrm>
              <a:off x="5951475" y="1876050"/>
              <a:ext cx="62225" cy="53275"/>
            </a:xfrm>
            <a:custGeom>
              <a:avLst/>
              <a:gdLst/>
              <a:ahLst/>
              <a:cxnLst/>
              <a:rect l="l" t="t" r="r" b="b"/>
              <a:pathLst>
                <a:path w="2489" h="2131" extrusionOk="0">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0" name="Google Shape;10620;p65"/>
            <p:cNvSpPr/>
            <p:nvPr/>
          </p:nvSpPr>
          <p:spPr>
            <a:xfrm>
              <a:off x="595147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1" name="Google Shape;10621;p65"/>
            <p:cNvSpPr/>
            <p:nvPr/>
          </p:nvSpPr>
          <p:spPr>
            <a:xfrm>
              <a:off x="595147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2" name="Google Shape;10622;p65"/>
            <p:cNvSpPr/>
            <p:nvPr/>
          </p:nvSpPr>
          <p:spPr>
            <a:xfrm>
              <a:off x="6027500" y="141897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3" name="Google Shape;10623;p65"/>
            <p:cNvSpPr/>
            <p:nvPr/>
          </p:nvSpPr>
          <p:spPr>
            <a:xfrm>
              <a:off x="6027500" y="14952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4" name="Google Shape;10624;p65"/>
            <p:cNvSpPr/>
            <p:nvPr/>
          </p:nvSpPr>
          <p:spPr>
            <a:xfrm>
              <a:off x="6027500" y="1571400"/>
              <a:ext cx="62425" cy="53250"/>
            </a:xfrm>
            <a:custGeom>
              <a:avLst/>
              <a:gdLst/>
              <a:ahLst/>
              <a:cxnLst/>
              <a:rect l="l" t="t" r="r" b="b"/>
              <a:pathLst>
                <a:path w="2497" h="2130" extrusionOk="0">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5" name="Google Shape;10625;p65"/>
            <p:cNvSpPr/>
            <p:nvPr/>
          </p:nvSpPr>
          <p:spPr>
            <a:xfrm>
              <a:off x="6027500" y="164740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6" name="Google Shape;10626;p65"/>
            <p:cNvSpPr/>
            <p:nvPr/>
          </p:nvSpPr>
          <p:spPr>
            <a:xfrm>
              <a:off x="6027500" y="1723625"/>
              <a:ext cx="62425" cy="53350"/>
            </a:xfrm>
            <a:custGeom>
              <a:avLst/>
              <a:gdLst/>
              <a:ahLst/>
              <a:cxnLst/>
              <a:rect l="l" t="t" r="r" b="b"/>
              <a:pathLst>
                <a:path w="2497" h="2134" extrusionOk="0">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7" name="Google Shape;10627;p65"/>
            <p:cNvSpPr/>
            <p:nvPr/>
          </p:nvSpPr>
          <p:spPr>
            <a:xfrm>
              <a:off x="6027500" y="179985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8" name="Google Shape;10628;p65"/>
            <p:cNvSpPr/>
            <p:nvPr/>
          </p:nvSpPr>
          <p:spPr>
            <a:xfrm>
              <a:off x="6027500" y="1876050"/>
              <a:ext cx="62425" cy="53350"/>
            </a:xfrm>
            <a:custGeom>
              <a:avLst/>
              <a:gdLst/>
              <a:ahLst/>
              <a:cxnLst/>
              <a:rect l="l" t="t" r="r" b="b"/>
              <a:pathLst>
                <a:path w="2497" h="2134" extrusionOk="0">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29" name="Google Shape;10629;p65"/>
            <p:cNvSpPr/>
            <p:nvPr/>
          </p:nvSpPr>
          <p:spPr>
            <a:xfrm>
              <a:off x="6027500" y="1952050"/>
              <a:ext cx="62425" cy="53450"/>
            </a:xfrm>
            <a:custGeom>
              <a:avLst/>
              <a:gdLst/>
              <a:ahLst/>
              <a:cxnLst/>
              <a:rect l="l" t="t" r="r" b="b"/>
              <a:pathLst>
                <a:path w="2497" h="2138" extrusionOk="0">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0" name="Google Shape;10630;p65"/>
            <p:cNvSpPr/>
            <p:nvPr/>
          </p:nvSpPr>
          <p:spPr>
            <a:xfrm>
              <a:off x="6103700" y="141897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1" name="Google Shape;10631;p65"/>
            <p:cNvSpPr/>
            <p:nvPr/>
          </p:nvSpPr>
          <p:spPr>
            <a:xfrm>
              <a:off x="6103700" y="14952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2" name="Google Shape;10632;p65"/>
            <p:cNvSpPr/>
            <p:nvPr/>
          </p:nvSpPr>
          <p:spPr>
            <a:xfrm>
              <a:off x="6103700" y="1571400"/>
              <a:ext cx="62425" cy="53250"/>
            </a:xfrm>
            <a:custGeom>
              <a:avLst/>
              <a:gdLst/>
              <a:ahLst/>
              <a:cxnLst/>
              <a:rect l="l" t="t" r="r" b="b"/>
              <a:pathLst>
                <a:path w="2497" h="2130" extrusionOk="0">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3" name="Google Shape;10633;p65"/>
            <p:cNvSpPr/>
            <p:nvPr/>
          </p:nvSpPr>
          <p:spPr>
            <a:xfrm>
              <a:off x="6103700" y="1647400"/>
              <a:ext cx="62425" cy="53450"/>
            </a:xfrm>
            <a:custGeom>
              <a:avLst/>
              <a:gdLst/>
              <a:ahLst/>
              <a:cxnLst/>
              <a:rect l="l" t="t" r="r" b="b"/>
              <a:pathLst>
                <a:path w="2497" h="2138" extrusionOk="0">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4" name="Google Shape;10634;p65"/>
            <p:cNvSpPr/>
            <p:nvPr/>
          </p:nvSpPr>
          <p:spPr>
            <a:xfrm>
              <a:off x="6103700" y="1723625"/>
              <a:ext cx="62425" cy="53350"/>
            </a:xfrm>
            <a:custGeom>
              <a:avLst/>
              <a:gdLst/>
              <a:ahLst/>
              <a:cxnLst/>
              <a:rect l="l" t="t" r="r" b="b"/>
              <a:pathLst>
                <a:path w="2497" h="2134" extrusionOk="0">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5" name="Google Shape;10635;p65"/>
            <p:cNvSpPr/>
            <p:nvPr/>
          </p:nvSpPr>
          <p:spPr>
            <a:xfrm>
              <a:off x="6103700" y="179985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6" name="Google Shape;10636;p65"/>
            <p:cNvSpPr/>
            <p:nvPr/>
          </p:nvSpPr>
          <p:spPr>
            <a:xfrm>
              <a:off x="6103700" y="1876050"/>
              <a:ext cx="62425" cy="53275"/>
            </a:xfrm>
            <a:custGeom>
              <a:avLst/>
              <a:gdLst/>
              <a:ahLst/>
              <a:cxnLst/>
              <a:rect l="l" t="t" r="r" b="b"/>
              <a:pathLst>
                <a:path w="2497" h="2131" extrusionOk="0">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7" name="Google Shape;10637;p65"/>
            <p:cNvSpPr/>
            <p:nvPr/>
          </p:nvSpPr>
          <p:spPr>
            <a:xfrm>
              <a:off x="6103700" y="1952050"/>
              <a:ext cx="62425" cy="53450"/>
            </a:xfrm>
            <a:custGeom>
              <a:avLst/>
              <a:gdLst/>
              <a:ahLst/>
              <a:cxnLst/>
              <a:rect l="l" t="t" r="r" b="b"/>
              <a:pathLst>
                <a:path w="2497" h="2138" extrusionOk="0">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8" name="Google Shape;10638;p65"/>
            <p:cNvSpPr/>
            <p:nvPr/>
          </p:nvSpPr>
          <p:spPr>
            <a:xfrm>
              <a:off x="617992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39" name="Google Shape;10639;p65"/>
            <p:cNvSpPr/>
            <p:nvPr/>
          </p:nvSpPr>
          <p:spPr>
            <a:xfrm>
              <a:off x="617992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0" name="Google Shape;10640;p65"/>
            <p:cNvSpPr/>
            <p:nvPr/>
          </p:nvSpPr>
          <p:spPr>
            <a:xfrm>
              <a:off x="617992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1" name="Google Shape;10641;p65"/>
            <p:cNvSpPr/>
            <p:nvPr/>
          </p:nvSpPr>
          <p:spPr>
            <a:xfrm>
              <a:off x="6256150" y="141897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2" name="Google Shape;10642;p65"/>
            <p:cNvSpPr/>
            <p:nvPr/>
          </p:nvSpPr>
          <p:spPr>
            <a:xfrm>
              <a:off x="6256150" y="149520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3" name="Google Shape;10643;p65"/>
            <p:cNvSpPr/>
            <p:nvPr/>
          </p:nvSpPr>
          <p:spPr>
            <a:xfrm>
              <a:off x="6256150" y="1571400"/>
              <a:ext cx="62200" cy="53250"/>
            </a:xfrm>
            <a:custGeom>
              <a:avLst/>
              <a:gdLst/>
              <a:ahLst/>
              <a:cxnLst/>
              <a:rect l="l" t="t" r="r" b="b"/>
              <a:pathLst>
                <a:path w="2488" h="2130" extrusionOk="0">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4" name="Google Shape;10644;p65"/>
            <p:cNvSpPr/>
            <p:nvPr/>
          </p:nvSpPr>
          <p:spPr>
            <a:xfrm>
              <a:off x="6256150" y="164740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5" name="Google Shape;10645;p65"/>
            <p:cNvSpPr/>
            <p:nvPr/>
          </p:nvSpPr>
          <p:spPr>
            <a:xfrm>
              <a:off x="617992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6" name="Google Shape;10646;p65"/>
            <p:cNvSpPr/>
            <p:nvPr/>
          </p:nvSpPr>
          <p:spPr>
            <a:xfrm>
              <a:off x="617992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7" name="Google Shape;10647;p65"/>
            <p:cNvSpPr/>
            <p:nvPr/>
          </p:nvSpPr>
          <p:spPr>
            <a:xfrm>
              <a:off x="617992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8" name="Google Shape;10648;p65"/>
            <p:cNvSpPr/>
            <p:nvPr/>
          </p:nvSpPr>
          <p:spPr>
            <a:xfrm>
              <a:off x="6179925" y="1876050"/>
              <a:ext cx="62225" cy="53275"/>
            </a:xfrm>
            <a:custGeom>
              <a:avLst/>
              <a:gdLst/>
              <a:ahLst/>
              <a:cxnLst/>
              <a:rect l="l" t="t" r="r" b="b"/>
              <a:pathLst>
                <a:path w="2489" h="2131" extrusionOk="0">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49" name="Google Shape;10649;p65"/>
            <p:cNvSpPr/>
            <p:nvPr/>
          </p:nvSpPr>
          <p:spPr>
            <a:xfrm>
              <a:off x="617992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0" name="Google Shape;10650;p65"/>
            <p:cNvSpPr/>
            <p:nvPr/>
          </p:nvSpPr>
          <p:spPr>
            <a:xfrm>
              <a:off x="617992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1" name="Google Shape;10651;p65"/>
            <p:cNvSpPr/>
            <p:nvPr/>
          </p:nvSpPr>
          <p:spPr>
            <a:xfrm>
              <a:off x="6103700" y="2028275"/>
              <a:ext cx="62425" cy="53450"/>
            </a:xfrm>
            <a:custGeom>
              <a:avLst/>
              <a:gdLst/>
              <a:ahLst/>
              <a:cxnLst/>
              <a:rect l="l" t="t" r="r" b="b"/>
              <a:pathLst>
                <a:path w="2497" h="2138" extrusionOk="0">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2" name="Google Shape;10652;p65"/>
            <p:cNvSpPr/>
            <p:nvPr/>
          </p:nvSpPr>
          <p:spPr>
            <a:xfrm>
              <a:off x="6027500" y="2028275"/>
              <a:ext cx="62425" cy="53450"/>
            </a:xfrm>
            <a:custGeom>
              <a:avLst/>
              <a:gdLst/>
              <a:ahLst/>
              <a:cxnLst/>
              <a:rect l="l" t="t" r="r" b="b"/>
              <a:pathLst>
                <a:path w="2497" h="2138" extrusionOk="0">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3" name="Google Shape;10653;p65"/>
            <p:cNvSpPr/>
            <p:nvPr/>
          </p:nvSpPr>
          <p:spPr>
            <a:xfrm>
              <a:off x="6027500" y="2104500"/>
              <a:ext cx="62425" cy="53325"/>
            </a:xfrm>
            <a:custGeom>
              <a:avLst/>
              <a:gdLst/>
              <a:ahLst/>
              <a:cxnLst/>
              <a:rect l="l" t="t" r="r" b="b"/>
              <a:pathLst>
                <a:path w="2497" h="2133" extrusionOk="0">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4" name="Google Shape;10654;p65"/>
            <p:cNvSpPr/>
            <p:nvPr/>
          </p:nvSpPr>
          <p:spPr>
            <a:xfrm>
              <a:off x="595147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5" name="Google Shape;10655;p65"/>
            <p:cNvSpPr/>
            <p:nvPr/>
          </p:nvSpPr>
          <p:spPr>
            <a:xfrm>
              <a:off x="5494400" y="1647400"/>
              <a:ext cx="62225" cy="53450"/>
            </a:xfrm>
            <a:custGeom>
              <a:avLst/>
              <a:gdLst/>
              <a:ahLst/>
              <a:cxnLst/>
              <a:rect l="l" t="t" r="r" b="b"/>
              <a:pathLst>
                <a:path w="2489" h="2138" extrusionOk="0">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6" name="Google Shape;10656;p65"/>
            <p:cNvSpPr/>
            <p:nvPr/>
          </p:nvSpPr>
          <p:spPr>
            <a:xfrm>
              <a:off x="5494400" y="172362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7" name="Google Shape;10657;p65"/>
            <p:cNvSpPr/>
            <p:nvPr/>
          </p:nvSpPr>
          <p:spPr>
            <a:xfrm>
              <a:off x="5494400" y="17998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8" name="Google Shape;10658;p65"/>
            <p:cNvSpPr/>
            <p:nvPr/>
          </p:nvSpPr>
          <p:spPr>
            <a:xfrm>
              <a:off x="5494400" y="1876050"/>
              <a:ext cx="62225" cy="53300"/>
            </a:xfrm>
            <a:custGeom>
              <a:avLst/>
              <a:gdLst/>
              <a:ahLst/>
              <a:cxnLst/>
              <a:rect l="l" t="t" r="r" b="b"/>
              <a:pathLst>
                <a:path w="2489" h="2132" extrusionOk="0">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59" name="Google Shape;10659;p65"/>
            <p:cNvSpPr/>
            <p:nvPr/>
          </p:nvSpPr>
          <p:spPr>
            <a:xfrm>
              <a:off x="5494400" y="1952050"/>
              <a:ext cx="62225" cy="53450"/>
            </a:xfrm>
            <a:custGeom>
              <a:avLst/>
              <a:gdLst/>
              <a:ahLst/>
              <a:cxnLst/>
              <a:rect l="l" t="t" r="r" b="b"/>
              <a:pathLst>
                <a:path w="2489" h="2138" extrusionOk="0">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0" name="Google Shape;10660;p65"/>
            <p:cNvSpPr/>
            <p:nvPr/>
          </p:nvSpPr>
          <p:spPr>
            <a:xfrm>
              <a:off x="5494400" y="2028275"/>
              <a:ext cx="62225" cy="53450"/>
            </a:xfrm>
            <a:custGeom>
              <a:avLst/>
              <a:gdLst/>
              <a:ahLst/>
              <a:cxnLst/>
              <a:rect l="l" t="t" r="r" b="b"/>
              <a:pathLst>
                <a:path w="2489" h="2138" extrusionOk="0">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1" name="Google Shape;10661;p65"/>
            <p:cNvSpPr/>
            <p:nvPr/>
          </p:nvSpPr>
          <p:spPr>
            <a:xfrm>
              <a:off x="5494400" y="21045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2" name="Google Shape;10662;p65"/>
            <p:cNvSpPr/>
            <p:nvPr/>
          </p:nvSpPr>
          <p:spPr>
            <a:xfrm>
              <a:off x="5494400" y="2180700"/>
              <a:ext cx="62225" cy="53350"/>
            </a:xfrm>
            <a:custGeom>
              <a:avLst/>
              <a:gdLst/>
              <a:ahLst/>
              <a:cxnLst/>
              <a:rect l="l" t="t" r="r" b="b"/>
              <a:pathLst>
                <a:path w="2489" h="2134" extrusionOk="0">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3" name="Google Shape;10663;p65"/>
            <p:cNvSpPr/>
            <p:nvPr/>
          </p:nvSpPr>
          <p:spPr>
            <a:xfrm>
              <a:off x="5494400" y="2256925"/>
              <a:ext cx="62375" cy="53425"/>
            </a:xfrm>
            <a:custGeom>
              <a:avLst/>
              <a:gdLst/>
              <a:ahLst/>
              <a:cxnLst/>
              <a:rect l="l" t="t" r="r" b="b"/>
              <a:pathLst>
                <a:path w="2495" h="2137" extrusionOk="0">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4" name="Google Shape;10664;p65"/>
            <p:cNvSpPr/>
            <p:nvPr/>
          </p:nvSpPr>
          <p:spPr>
            <a:xfrm>
              <a:off x="5494400" y="23331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5" name="Google Shape;10665;p65"/>
            <p:cNvSpPr/>
            <p:nvPr/>
          </p:nvSpPr>
          <p:spPr>
            <a:xfrm>
              <a:off x="549440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6" name="Google Shape;10666;p65"/>
            <p:cNvSpPr/>
            <p:nvPr/>
          </p:nvSpPr>
          <p:spPr>
            <a:xfrm>
              <a:off x="5494400" y="2561575"/>
              <a:ext cx="62225" cy="53425"/>
            </a:xfrm>
            <a:custGeom>
              <a:avLst/>
              <a:gdLst/>
              <a:ahLst/>
              <a:cxnLst/>
              <a:rect l="l" t="t" r="r" b="b"/>
              <a:pathLst>
                <a:path w="2489" h="2137" extrusionOk="0">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7" name="Google Shape;10667;p65"/>
            <p:cNvSpPr/>
            <p:nvPr/>
          </p:nvSpPr>
          <p:spPr>
            <a:xfrm>
              <a:off x="5494400" y="2637775"/>
              <a:ext cx="62225" cy="53450"/>
            </a:xfrm>
            <a:custGeom>
              <a:avLst/>
              <a:gdLst/>
              <a:ahLst/>
              <a:cxnLst/>
              <a:rect l="l" t="t" r="r" b="b"/>
              <a:pathLst>
                <a:path w="2489" h="2138" extrusionOk="0">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8" name="Google Shape;10668;p65"/>
            <p:cNvSpPr/>
            <p:nvPr/>
          </p:nvSpPr>
          <p:spPr>
            <a:xfrm>
              <a:off x="549440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69" name="Google Shape;10669;p65"/>
            <p:cNvSpPr/>
            <p:nvPr/>
          </p:nvSpPr>
          <p:spPr>
            <a:xfrm>
              <a:off x="5494400" y="279020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0" name="Google Shape;10670;p65"/>
            <p:cNvSpPr/>
            <p:nvPr/>
          </p:nvSpPr>
          <p:spPr>
            <a:xfrm>
              <a:off x="5570625" y="1266550"/>
              <a:ext cx="62200" cy="53450"/>
            </a:xfrm>
            <a:custGeom>
              <a:avLst/>
              <a:gdLst/>
              <a:ahLst/>
              <a:cxnLst/>
              <a:rect l="l" t="t" r="r" b="b"/>
              <a:pathLst>
                <a:path w="2488" h="2138" extrusionOk="0">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1" name="Google Shape;10671;p65"/>
            <p:cNvSpPr/>
            <p:nvPr/>
          </p:nvSpPr>
          <p:spPr>
            <a:xfrm>
              <a:off x="5570625" y="134275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2" name="Google Shape;10672;p65"/>
            <p:cNvSpPr/>
            <p:nvPr/>
          </p:nvSpPr>
          <p:spPr>
            <a:xfrm>
              <a:off x="5570625" y="141897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3" name="Google Shape;10673;p65"/>
            <p:cNvSpPr/>
            <p:nvPr/>
          </p:nvSpPr>
          <p:spPr>
            <a:xfrm>
              <a:off x="5570625" y="1495200"/>
              <a:ext cx="62200" cy="53325"/>
            </a:xfrm>
            <a:custGeom>
              <a:avLst/>
              <a:gdLst/>
              <a:ahLst/>
              <a:cxnLst/>
              <a:rect l="l" t="t" r="r" b="b"/>
              <a:pathLst>
                <a:path w="2488" h="2133" extrusionOk="0">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4" name="Google Shape;10674;p65"/>
            <p:cNvSpPr/>
            <p:nvPr/>
          </p:nvSpPr>
          <p:spPr>
            <a:xfrm>
              <a:off x="5570625" y="1571400"/>
              <a:ext cx="62200" cy="53250"/>
            </a:xfrm>
            <a:custGeom>
              <a:avLst/>
              <a:gdLst/>
              <a:ahLst/>
              <a:cxnLst/>
              <a:rect l="l" t="t" r="r" b="b"/>
              <a:pathLst>
                <a:path w="2488" h="2130" extrusionOk="0">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5" name="Google Shape;10675;p65"/>
            <p:cNvSpPr/>
            <p:nvPr/>
          </p:nvSpPr>
          <p:spPr>
            <a:xfrm>
              <a:off x="5570625" y="1647400"/>
              <a:ext cx="62200" cy="53450"/>
            </a:xfrm>
            <a:custGeom>
              <a:avLst/>
              <a:gdLst/>
              <a:ahLst/>
              <a:cxnLst/>
              <a:rect l="l" t="t" r="r" b="b"/>
              <a:pathLst>
                <a:path w="2488" h="2138" extrusionOk="0">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6" name="Google Shape;10676;p65"/>
            <p:cNvSpPr/>
            <p:nvPr/>
          </p:nvSpPr>
          <p:spPr>
            <a:xfrm>
              <a:off x="5570625" y="1723625"/>
              <a:ext cx="62200" cy="53350"/>
            </a:xfrm>
            <a:custGeom>
              <a:avLst/>
              <a:gdLst/>
              <a:ahLst/>
              <a:cxnLst/>
              <a:rect l="l" t="t" r="r" b="b"/>
              <a:pathLst>
                <a:path w="2488"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7" name="Google Shape;10677;p65"/>
            <p:cNvSpPr/>
            <p:nvPr/>
          </p:nvSpPr>
          <p:spPr>
            <a:xfrm>
              <a:off x="5570625" y="179985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8" name="Google Shape;10678;p65"/>
            <p:cNvSpPr/>
            <p:nvPr/>
          </p:nvSpPr>
          <p:spPr>
            <a:xfrm>
              <a:off x="5570625" y="187605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79" name="Google Shape;10679;p65"/>
            <p:cNvSpPr/>
            <p:nvPr/>
          </p:nvSpPr>
          <p:spPr>
            <a:xfrm>
              <a:off x="5570625" y="1952050"/>
              <a:ext cx="62200" cy="53450"/>
            </a:xfrm>
            <a:custGeom>
              <a:avLst/>
              <a:gdLst/>
              <a:ahLst/>
              <a:cxnLst/>
              <a:rect l="l" t="t" r="r" b="b"/>
              <a:pathLst>
                <a:path w="2488" h="2138" extrusionOk="0">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0" name="Google Shape;10680;p65"/>
            <p:cNvSpPr/>
            <p:nvPr/>
          </p:nvSpPr>
          <p:spPr>
            <a:xfrm>
              <a:off x="5570625" y="2028275"/>
              <a:ext cx="62200" cy="53450"/>
            </a:xfrm>
            <a:custGeom>
              <a:avLst/>
              <a:gdLst/>
              <a:ahLst/>
              <a:cxnLst/>
              <a:rect l="l" t="t" r="r" b="b"/>
              <a:pathLst>
                <a:path w="2488" h="2138" extrusionOk="0">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1" name="Google Shape;10681;p65"/>
            <p:cNvSpPr/>
            <p:nvPr/>
          </p:nvSpPr>
          <p:spPr>
            <a:xfrm>
              <a:off x="5570625" y="2104500"/>
              <a:ext cx="62200" cy="53325"/>
            </a:xfrm>
            <a:custGeom>
              <a:avLst/>
              <a:gdLst/>
              <a:ahLst/>
              <a:cxnLst/>
              <a:rect l="l" t="t" r="r" b="b"/>
              <a:pathLst>
                <a:path w="2488"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2" name="Google Shape;10682;p65"/>
            <p:cNvSpPr/>
            <p:nvPr/>
          </p:nvSpPr>
          <p:spPr>
            <a:xfrm>
              <a:off x="5570625" y="2180700"/>
              <a:ext cx="62200" cy="53350"/>
            </a:xfrm>
            <a:custGeom>
              <a:avLst/>
              <a:gdLst/>
              <a:ahLst/>
              <a:cxnLst/>
              <a:rect l="l" t="t" r="r" b="b"/>
              <a:pathLst>
                <a:path w="2488" h="2134" extrusionOk="0">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3" name="Google Shape;10683;p65"/>
            <p:cNvSpPr/>
            <p:nvPr/>
          </p:nvSpPr>
          <p:spPr>
            <a:xfrm>
              <a:off x="5570625" y="2256925"/>
              <a:ext cx="62425" cy="53425"/>
            </a:xfrm>
            <a:custGeom>
              <a:avLst/>
              <a:gdLst/>
              <a:ahLst/>
              <a:cxnLst/>
              <a:rect l="l" t="t" r="r" b="b"/>
              <a:pathLst>
                <a:path w="2497" h="2137" extrusionOk="0">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4" name="Google Shape;10684;p65"/>
            <p:cNvSpPr/>
            <p:nvPr/>
          </p:nvSpPr>
          <p:spPr>
            <a:xfrm>
              <a:off x="5570625" y="2333125"/>
              <a:ext cx="62200" cy="53450"/>
            </a:xfrm>
            <a:custGeom>
              <a:avLst/>
              <a:gdLst/>
              <a:ahLst/>
              <a:cxnLst/>
              <a:rect l="l" t="t" r="r" b="b"/>
              <a:pathLst>
                <a:path w="2488" h="2138" extrusionOk="0">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5" name="Google Shape;10685;p65"/>
            <p:cNvSpPr/>
            <p:nvPr/>
          </p:nvSpPr>
          <p:spPr>
            <a:xfrm>
              <a:off x="5570625" y="2485550"/>
              <a:ext cx="62200" cy="53300"/>
            </a:xfrm>
            <a:custGeom>
              <a:avLst/>
              <a:gdLst/>
              <a:ahLst/>
              <a:cxnLst/>
              <a:rect l="l" t="t" r="r" b="b"/>
              <a:pathLst>
                <a:path w="2488" h="2132" extrusionOk="0">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6" name="Google Shape;10686;p65"/>
            <p:cNvSpPr/>
            <p:nvPr/>
          </p:nvSpPr>
          <p:spPr>
            <a:xfrm>
              <a:off x="5570625" y="2561575"/>
              <a:ext cx="62200" cy="53425"/>
            </a:xfrm>
            <a:custGeom>
              <a:avLst/>
              <a:gdLst/>
              <a:ahLst/>
              <a:cxnLst/>
              <a:rect l="l" t="t" r="r" b="b"/>
              <a:pathLst>
                <a:path w="2488"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7" name="Google Shape;10687;p65"/>
            <p:cNvSpPr/>
            <p:nvPr/>
          </p:nvSpPr>
          <p:spPr>
            <a:xfrm>
              <a:off x="55706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8" name="Google Shape;10688;p65"/>
            <p:cNvSpPr/>
            <p:nvPr/>
          </p:nvSpPr>
          <p:spPr>
            <a:xfrm>
              <a:off x="5570625" y="2866425"/>
              <a:ext cx="62200" cy="53275"/>
            </a:xfrm>
            <a:custGeom>
              <a:avLst/>
              <a:gdLst/>
              <a:ahLst/>
              <a:cxnLst/>
              <a:rect l="l" t="t" r="r" b="b"/>
              <a:pathLst>
                <a:path w="2488" h="2131" extrusionOk="0">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89" name="Google Shape;10689;p65"/>
            <p:cNvSpPr/>
            <p:nvPr/>
          </p:nvSpPr>
          <p:spPr>
            <a:xfrm>
              <a:off x="5570625" y="2790200"/>
              <a:ext cx="62200" cy="53350"/>
            </a:xfrm>
            <a:custGeom>
              <a:avLst/>
              <a:gdLst/>
              <a:ahLst/>
              <a:cxnLst/>
              <a:rect l="l" t="t" r="r" b="b"/>
              <a:pathLst>
                <a:path w="2488" h="2134" extrusionOk="0">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0" name="Google Shape;10690;p65"/>
            <p:cNvSpPr/>
            <p:nvPr/>
          </p:nvSpPr>
          <p:spPr>
            <a:xfrm>
              <a:off x="5570625" y="271400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1" name="Google Shape;10691;p65"/>
            <p:cNvSpPr/>
            <p:nvPr/>
          </p:nvSpPr>
          <p:spPr>
            <a:xfrm>
              <a:off x="5646825"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2" name="Google Shape;10692;p65"/>
            <p:cNvSpPr/>
            <p:nvPr/>
          </p:nvSpPr>
          <p:spPr>
            <a:xfrm>
              <a:off x="56468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3" name="Google Shape;10693;p65"/>
            <p:cNvSpPr/>
            <p:nvPr/>
          </p:nvSpPr>
          <p:spPr>
            <a:xfrm>
              <a:off x="5646825"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4" name="Google Shape;10694;p65"/>
            <p:cNvSpPr/>
            <p:nvPr/>
          </p:nvSpPr>
          <p:spPr>
            <a:xfrm>
              <a:off x="5646825"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5" name="Google Shape;10695;p65"/>
            <p:cNvSpPr/>
            <p:nvPr/>
          </p:nvSpPr>
          <p:spPr>
            <a:xfrm>
              <a:off x="5646825"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6" name="Google Shape;10696;p65"/>
            <p:cNvSpPr/>
            <p:nvPr/>
          </p:nvSpPr>
          <p:spPr>
            <a:xfrm>
              <a:off x="5646825" y="179985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7" name="Google Shape;10697;p65"/>
            <p:cNvSpPr/>
            <p:nvPr/>
          </p:nvSpPr>
          <p:spPr>
            <a:xfrm>
              <a:off x="5646825" y="1876050"/>
              <a:ext cx="62225" cy="53350"/>
            </a:xfrm>
            <a:custGeom>
              <a:avLst/>
              <a:gdLst/>
              <a:ahLst/>
              <a:cxnLst/>
              <a:rect l="l" t="t" r="r" b="b"/>
              <a:pathLst>
                <a:path w="2489" h="2134" extrusionOk="0">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8" name="Google Shape;10698;p65"/>
            <p:cNvSpPr/>
            <p:nvPr/>
          </p:nvSpPr>
          <p:spPr>
            <a:xfrm>
              <a:off x="5646825"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699" name="Google Shape;10699;p65"/>
            <p:cNvSpPr/>
            <p:nvPr/>
          </p:nvSpPr>
          <p:spPr>
            <a:xfrm>
              <a:off x="5646825" y="2028275"/>
              <a:ext cx="62225" cy="53450"/>
            </a:xfrm>
            <a:custGeom>
              <a:avLst/>
              <a:gdLst/>
              <a:ahLst/>
              <a:cxnLst/>
              <a:rect l="l" t="t" r="r" b="b"/>
              <a:pathLst>
                <a:path w="2489" h="2138" extrusionOk="0">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0" name="Google Shape;10700;p65"/>
            <p:cNvSpPr/>
            <p:nvPr/>
          </p:nvSpPr>
          <p:spPr>
            <a:xfrm>
              <a:off x="5646825" y="21045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1" name="Google Shape;10701;p65"/>
            <p:cNvSpPr/>
            <p:nvPr/>
          </p:nvSpPr>
          <p:spPr>
            <a:xfrm>
              <a:off x="564682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2" name="Google Shape;10702;p65"/>
            <p:cNvSpPr/>
            <p:nvPr/>
          </p:nvSpPr>
          <p:spPr>
            <a:xfrm>
              <a:off x="5646825" y="2256925"/>
              <a:ext cx="62375" cy="53425"/>
            </a:xfrm>
            <a:custGeom>
              <a:avLst/>
              <a:gdLst/>
              <a:ahLst/>
              <a:cxnLst/>
              <a:rect l="l" t="t" r="r" b="b"/>
              <a:pathLst>
                <a:path w="2495" h="2137" extrusionOk="0">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3" name="Google Shape;10703;p65"/>
            <p:cNvSpPr/>
            <p:nvPr/>
          </p:nvSpPr>
          <p:spPr>
            <a:xfrm>
              <a:off x="564682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4" name="Google Shape;10704;p65"/>
            <p:cNvSpPr/>
            <p:nvPr/>
          </p:nvSpPr>
          <p:spPr>
            <a:xfrm>
              <a:off x="5646825" y="2485550"/>
              <a:ext cx="62225" cy="53300"/>
            </a:xfrm>
            <a:custGeom>
              <a:avLst/>
              <a:gdLst/>
              <a:ahLst/>
              <a:cxnLst/>
              <a:rect l="l" t="t" r="r" b="b"/>
              <a:pathLst>
                <a:path w="2489" h="2132" extrusionOk="0">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5" name="Google Shape;10705;p65"/>
            <p:cNvSpPr/>
            <p:nvPr/>
          </p:nvSpPr>
          <p:spPr>
            <a:xfrm>
              <a:off x="5646825"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6" name="Google Shape;10706;p65"/>
            <p:cNvSpPr/>
            <p:nvPr/>
          </p:nvSpPr>
          <p:spPr>
            <a:xfrm>
              <a:off x="56468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7" name="Google Shape;10707;p65"/>
            <p:cNvSpPr/>
            <p:nvPr/>
          </p:nvSpPr>
          <p:spPr>
            <a:xfrm>
              <a:off x="5646825" y="2637775"/>
              <a:ext cx="62225" cy="53450"/>
            </a:xfrm>
            <a:custGeom>
              <a:avLst/>
              <a:gdLst/>
              <a:ahLst/>
              <a:cxnLst/>
              <a:rect l="l" t="t" r="r" b="b"/>
              <a:pathLst>
                <a:path w="2489" h="2138" extrusionOk="0">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8" name="Google Shape;10708;p65"/>
            <p:cNvSpPr/>
            <p:nvPr/>
          </p:nvSpPr>
          <p:spPr>
            <a:xfrm>
              <a:off x="5723050" y="141897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09" name="Google Shape;10709;p65"/>
            <p:cNvSpPr/>
            <p:nvPr/>
          </p:nvSpPr>
          <p:spPr>
            <a:xfrm>
              <a:off x="5723050" y="14952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0" name="Google Shape;10710;p65"/>
            <p:cNvSpPr/>
            <p:nvPr/>
          </p:nvSpPr>
          <p:spPr>
            <a:xfrm>
              <a:off x="5723050" y="1571400"/>
              <a:ext cx="62150" cy="53250"/>
            </a:xfrm>
            <a:custGeom>
              <a:avLst/>
              <a:gdLst/>
              <a:ahLst/>
              <a:cxnLst/>
              <a:rect l="l" t="t" r="r" b="b"/>
              <a:pathLst>
                <a:path w="2486" h="2130" extrusionOk="0">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1" name="Google Shape;10711;p65"/>
            <p:cNvSpPr/>
            <p:nvPr/>
          </p:nvSpPr>
          <p:spPr>
            <a:xfrm>
              <a:off x="5723050" y="1647400"/>
              <a:ext cx="62225" cy="53450"/>
            </a:xfrm>
            <a:custGeom>
              <a:avLst/>
              <a:gdLst/>
              <a:ahLst/>
              <a:cxnLst/>
              <a:rect l="l" t="t" r="r" b="b"/>
              <a:pathLst>
                <a:path w="2489" h="2138" extrusionOk="0">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2" name="Google Shape;10712;p65"/>
            <p:cNvSpPr/>
            <p:nvPr/>
          </p:nvSpPr>
          <p:spPr>
            <a:xfrm>
              <a:off x="5723050" y="1723625"/>
              <a:ext cx="62225" cy="53350"/>
            </a:xfrm>
            <a:custGeom>
              <a:avLst/>
              <a:gdLst/>
              <a:ahLst/>
              <a:cxnLst/>
              <a:rect l="l" t="t" r="r" b="b"/>
              <a:pathLst>
                <a:path w="2489" h="2134" extrusionOk="0">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3" name="Google Shape;10713;p65"/>
            <p:cNvSpPr/>
            <p:nvPr/>
          </p:nvSpPr>
          <p:spPr>
            <a:xfrm>
              <a:off x="5723050" y="179985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4" name="Google Shape;10714;p65"/>
            <p:cNvSpPr/>
            <p:nvPr/>
          </p:nvSpPr>
          <p:spPr>
            <a:xfrm>
              <a:off x="5723050" y="1876050"/>
              <a:ext cx="62225" cy="53275"/>
            </a:xfrm>
            <a:custGeom>
              <a:avLst/>
              <a:gdLst/>
              <a:ahLst/>
              <a:cxnLst/>
              <a:rect l="l" t="t" r="r" b="b"/>
              <a:pathLst>
                <a:path w="2489" h="2131" extrusionOk="0">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5" name="Google Shape;10715;p65"/>
            <p:cNvSpPr/>
            <p:nvPr/>
          </p:nvSpPr>
          <p:spPr>
            <a:xfrm>
              <a:off x="5723050" y="1952050"/>
              <a:ext cx="62225" cy="53450"/>
            </a:xfrm>
            <a:custGeom>
              <a:avLst/>
              <a:gdLst/>
              <a:ahLst/>
              <a:cxnLst/>
              <a:rect l="l" t="t" r="r" b="b"/>
              <a:pathLst>
                <a:path w="2489" h="2138" extrusionOk="0">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6" name="Google Shape;10716;p65"/>
            <p:cNvSpPr/>
            <p:nvPr/>
          </p:nvSpPr>
          <p:spPr>
            <a:xfrm>
              <a:off x="5723050" y="2028275"/>
              <a:ext cx="62225" cy="53450"/>
            </a:xfrm>
            <a:custGeom>
              <a:avLst/>
              <a:gdLst/>
              <a:ahLst/>
              <a:cxnLst/>
              <a:rect l="l" t="t" r="r" b="b"/>
              <a:pathLst>
                <a:path w="2489" h="2138" extrusionOk="0">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7" name="Google Shape;10717;p65"/>
            <p:cNvSpPr/>
            <p:nvPr/>
          </p:nvSpPr>
          <p:spPr>
            <a:xfrm>
              <a:off x="5723050" y="2104500"/>
              <a:ext cx="62225" cy="53325"/>
            </a:xfrm>
            <a:custGeom>
              <a:avLst/>
              <a:gdLst/>
              <a:ahLst/>
              <a:cxnLst/>
              <a:rect l="l" t="t" r="r" b="b"/>
              <a:pathLst>
                <a:path w="2489" h="2133"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8" name="Google Shape;10718;p65"/>
            <p:cNvSpPr/>
            <p:nvPr/>
          </p:nvSpPr>
          <p:spPr>
            <a:xfrm>
              <a:off x="5723050" y="2180700"/>
              <a:ext cx="62225" cy="53350"/>
            </a:xfrm>
            <a:custGeom>
              <a:avLst/>
              <a:gdLst/>
              <a:ahLst/>
              <a:cxnLst/>
              <a:rect l="l" t="t" r="r" b="b"/>
              <a:pathLst>
                <a:path w="2489" h="2134" extrusionOk="0">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19" name="Google Shape;10719;p65"/>
            <p:cNvSpPr/>
            <p:nvPr/>
          </p:nvSpPr>
          <p:spPr>
            <a:xfrm>
              <a:off x="5723050" y="2256925"/>
              <a:ext cx="62350" cy="53425"/>
            </a:xfrm>
            <a:custGeom>
              <a:avLst/>
              <a:gdLst/>
              <a:ahLst/>
              <a:cxnLst/>
              <a:rect l="l" t="t" r="r" b="b"/>
              <a:pathLst>
                <a:path w="2494" h="2137" extrusionOk="0">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0" name="Google Shape;10720;p65"/>
            <p:cNvSpPr/>
            <p:nvPr/>
          </p:nvSpPr>
          <p:spPr>
            <a:xfrm>
              <a:off x="5723050" y="2333125"/>
              <a:ext cx="62225" cy="53450"/>
            </a:xfrm>
            <a:custGeom>
              <a:avLst/>
              <a:gdLst/>
              <a:ahLst/>
              <a:cxnLst/>
              <a:rect l="l" t="t" r="r" b="b"/>
              <a:pathLst>
                <a:path w="2489" h="2138" extrusionOk="0">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1" name="Google Shape;10721;p65"/>
            <p:cNvSpPr/>
            <p:nvPr/>
          </p:nvSpPr>
          <p:spPr>
            <a:xfrm>
              <a:off x="5722850" y="2485550"/>
              <a:ext cx="62425" cy="53300"/>
            </a:xfrm>
            <a:custGeom>
              <a:avLst/>
              <a:gdLst/>
              <a:ahLst/>
              <a:cxnLst/>
              <a:rect l="l" t="t" r="r" b="b"/>
              <a:pathLst>
                <a:path w="2497" h="2132" extrusionOk="0">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2" name="Google Shape;10722;p65"/>
            <p:cNvSpPr/>
            <p:nvPr/>
          </p:nvSpPr>
          <p:spPr>
            <a:xfrm>
              <a:off x="5723050" y="2561575"/>
              <a:ext cx="62225" cy="53425"/>
            </a:xfrm>
            <a:custGeom>
              <a:avLst/>
              <a:gdLst/>
              <a:ahLst/>
              <a:cxnLst/>
              <a:rect l="l" t="t" r="r" b="b"/>
              <a:pathLst>
                <a:path w="2489" h="2137" extrusionOk="0">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3" name="Google Shape;10723;p65"/>
            <p:cNvSpPr/>
            <p:nvPr/>
          </p:nvSpPr>
          <p:spPr>
            <a:xfrm>
              <a:off x="5722850" y="2637775"/>
              <a:ext cx="62425" cy="53450"/>
            </a:xfrm>
            <a:custGeom>
              <a:avLst/>
              <a:gdLst/>
              <a:ahLst/>
              <a:cxnLst/>
              <a:rect l="l" t="t" r="r" b="b"/>
              <a:pathLst>
                <a:path w="2497" h="2138" extrusionOk="0">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4" name="Google Shape;10724;p65"/>
            <p:cNvSpPr/>
            <p:nvPr/>
          </p:nvSpPr>
          <p:spPr>
            <a:xfrm>
              <a:off x="5799275" y="141897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5" name="Google Shape;10725;p65"/>
            <p:cNvSpPr/>
            <p:nvPr/>
          </p:nvSpPr>
          <p:spPr>
            <a:xfrm>
              <a:off x="5799275" y="149520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6" name="Google Shape;10726;p65"/>
            <p:cNvSpPr/>
            <p:nvPr/>
          </p:nvSpPr>
          <p:spPr>
            <a:xfrm>
              <a:off x="5799275" y="1571400"/>
              <a:ext cx="62150" cy="53275"/>
            </a:xfrm>
            <a:custGeom>
              <a:avLst/>
              <a:gdLst/>
              <a:ahLst/>
              <a:cxnLst/>
              <a:rect l="l" t="t" r="r" b="b"/>
              <a:pathLst>
                <a:path w="2486" h="2131" extrusionOk="0">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7" name="Google Shape;10727;p65"/>
            <p:cNvSpPr/>
            <p:nvPr/>
          </p:nvSpPr>
          <p:spPr>
            <a:xfrm>
              <a:off x="5799275" y="164740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8" name="Google Shape;10728;p65"/>
            <p:cNvSpPr/>
            <p:nvPr/>
          </p:nvSpPr>
          <p:spPr>
            <a:xfrm>
              <a:off x="5799275" y="1723625"/>
              <a:ext cx="62200" cy="53350"/>
            </a:xfrm>
            <a:custGeom>
              <a:avLst/>
              <a:gdLst/>
              <a:ahLst/>
              <a:cxnLst/>
              <a:rect l="l" t="t" r="r" b="b"/>
              <a:pathLst>
                <a:path w="2488" h="2134" extrusionOk="0">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29" name="Google Shape;10729;p65"/>
            <p:cNvSpPr/>
            <p:nvPr/>
          </p:nvSpPr>
          <p:spPr>
            <a:xfrm>
              <a:off x="5799275" y="1799825"/>
              <a:ext cx="62150" cy="53300"/>
            </a:xfrm>
            <a:custGeom>
              <a:avLst/>
              <a:gdLst/>
              <a:ahLst/>
              <a:cxnLst/>
              <a:rect l="l" t="t" r="r" b="b"/>
              <a:pathLst>
                <a:path w="2486" h="2132" extrusionOk="0">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0" name="Google Shape;10730;p65"/>
            <p:cNvSpPr/>
            <p:nvPr/>
          </p:nvSpPr>
          <p:spPr>
            <a:xfrm>
              <a:off x="5799275" y="187605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1" name="Google Shape;10731;p65"/>
            <p:cNvSpPr/>
            <p:nvPr/>
          </p:nvSpPr>
          <p:spPr>
            <a:xfrm>
              <a:off x="5799275" y="1952050"/>
              <a:ext cx="62200" cy="53500"/>
            </a:xfrm>
            <a:custGeom>
              <a:avLst/>
              <a:gdLst/>
              <a:ahLst/>
              <a:cxnLst/>
              <a:rect l="l" t="t" r="r" b="b"/>
              <a:pathLst>
                <a:path w="2488" h="2140" extrusionOk="0">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2" name="Google Shape;10732;p65"/>
            <p:cNvSpPr/>
            <p:nvPr/>
          </p:nvSpPr>
          <p:spPr>
            <a:xfrm>
              <a:off x="5799275" y="2028275"/>
              <a:ext cx="62200" cy="53450"/>
            </a:xfrm>
            <a:custGeom>
              <a:avLst/>
              <a:gdLst/>
              <a:ahLst/>
              <a:cxnLst/>
              <a:rect l="l" t="t" r="r" b="b"/>
              <a:pathLst>
                <a:path w="2488" h="2138" extrusionOk="0">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3" name="Google Shape;10733;p65"/>
            <p:cNvSpPr/>
            <p:nvPr/>
          </p:nvSpPr>
          <p:spPr>
            <a:xfrm>
              <a:off x="5875275" y="141897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4" name="Google Shape;10734;p65"/>
            <p:cNvSpPr/>
            <p:nvPr/>
          </p:nvSpPr>
          <p:spPr>
            <a:xfrm>
              <a:off x="5875275" y="14952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5" name="Google Shape;10735;p65"/>
            <p:cNvSpPr/>
            <p:nvPr/>
          </p:nvSpPr>
          <p:spPr>
            <a:xfrm>
              <a:off x="5875275" y="1571400"/>
              <a:ext cx="62225" cy="53250"/>
            </a:xfrm>
            <a:custGeom>
              <a:avLst/>
              <a:gdLst/>
              <a:ahLst/>
              <a:cxnLst/>
              <a:rect l="l" t="t" r="r" b="b"/>
              <a:pathLst>
                <a:path w="2489"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6" name="Google Shape;10736;p65"/>
            <p:cNvSpPr/>
            <p:nvPr/>
          </p:nvSpPr>
          <p:spPr>
            <a:xfrm>
              <a:off x="5875275" y="164740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7" name="Google Shape;10737;p65"/>
            <p:cNvSpPr/>
            <p:nvPr/>
          </p:nvSpPr>
          <p:spPr>
            <a:xfrm>
              <a:off x="5875275" y="1723625"/>
              <a:ext cx="62225" cy="53350"/>
            </a:xfrm>
            <a:custGeom>
              <a:avLst/>
              <a:gdLst/>
              <a:ahLst/>
              <a:cxnLst/>
              <a:rect l="l" t="t" r="r" b="b"/>
              <a:pathLst>
                <a:path w="2489"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8" name="Google Shape;10738;p65"/>
            <p:cNvSpPr/>
            <p:nvPr/>
          </p:nvSpPr>
          <p:spPr>
            <a:xfrm>
              <a:off x="5875275" y="179985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39" name="Google Shape;10739;p65"/>
            <p:cNvSpPr/>
            <p:nvPr/>
          </p:nvSpPr>
          <p:spPr>
            <a:xfrm>
              <a:off x="5875275" y="1876050"/>
              <a:ext cx="62225" cy="53350"/>
            </a:xfrm>
            <a:custGeom>
              <a:avLst/>
              <a:gdLst/>
              <a:ahLst/>
              <a:cxnLst/>
              <a:rect l="l" t="t" r="r" b="b"/>
              <a:pathLst>
                <a:path w="2489" h="2134" extrusionOk="0">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0" name="Google Shape;10740;p65"/>
            <p:cNvSpPr/>
            <p:nvPr/>
          </p:nvSpPr>
          <p:spPr>
            <a:xfrm>
              <a:off x="5875275" y="1952050"/>
              <a:ext cx="62225" cy="53450"/>
            </a:xfrm>
            <a:custGeom>
              <a:avLst/>
              <a:gdLst/>
              <a:ahLst/>
              <a:cxnLst/>
              <a:rect l="l" t="t" r="r" b="b"/>
              <a:pathLst>
                <a:path w="2489" h="2138" extrusionOk="0">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1" name="Google Shape;10741;p65"/>
            <p:cNvSpPr/>
            <p:nvPr/>
          </p:nvSpPr>
          <p:spPr>
            <a:xfrm>
              <a:off x="5875275" y="2028275"/>
              <a:ext cx="62225" cy="53450"/>
            </a:xfrm>
            <a:custGeom>
              <a:avLst/>
              <a:gdLst/>
              <a:ahLst/>
              <a:cxnLst/>
              <a:rect l="l" t="t" r="r" b="b"/>
              <a:pathLst>
                <a:path w="2489" h="2138" extrusionOk="0">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2" name="Google Shape;10742;p65"/>
            <p:cNvSpPr/>
            <p:nvPr/>
          </p:nvSpPr>
          <p:spPr>
            <a:xfrm>
              <a:off x="587527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3" name="Google Shape;10743;p65"/>
            <p:cNvSpPr/>
            <p:nvPr/>
          </p:nvSpPr>
          <p:spPr>
            <a:xfrm>
              <a:off x="5799275" y="2104500"/>
              <a:ext cx="62200" cy="53325"/>
            </a:xfrm>
            <a:custGeom>
              <a:avLst/>
              <a:gdLst/>
              <a:ahLst/>
              <a:cxnLst/>
              <a:rect l="l" t="t" r="r" b="b"/>
              <a:pathLst>
                <a:path w="2488" h="2133"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4" name="Google Shape;10744;p65"/>
            <p:cNvSpPr/>
            <p:nvPr/>
          </p:nvSpPr>
          <p:spPr>
            <a:xfrm>
              <a:off x="5799275" y="2180700"/>
              <a:ext cx="62150" cy="53275"/>
            </a:xfrm>
            <a:custGeom>
              <a:avLst/>
              <a:gdLst/>
              <a:ahLst/>
              <a:cxnLst/>
              <a:rect l="l" t="t" r="r" b="b"/>
              <a:pathLst>
                <a:path w="2486" h="2131" extrusionOk="0">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5" name="Google Shape;10745;p65"/>
            <p:cNvSpPr/>
            <p:nvPr/>
          </p:nvSpPr>
          <p:spPr>
            <a:xfrm>
              <a:off x="5799275" y="2256925"/>
              <a:ext cx="62350" cy="53425"/>
            </a:xfrm>
            <a:custGeom>
              <a:avLst/>
              <a:gdLst/>
              <a:ahLst/>
              <a:cxnLst/>
              <a:rect l="l" t="t" r="r" b="b"/>
              <a:pathLst>
                <a:path w="2494" h="2137" extrusionOk="0">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6" name="Google Shape;10746;p65"/>
            <p:cNvSpPr/>
            <p:nvPr/>
          </p:nvSpPr>
          <p:spPr>
            <a:xfrm>
              <a:off x="5799275" y="2333125"/>
              <a:ext cx="62200" cy="53450"/>
            </a:xfrm>
            <a:custGeom>
              <a:avLst/>
              <a:gdLst/>
              <a:ahLst/>
              <a:cxnLst/>
              <a:rect l="l" t="t" r="r" b="b"/>
              <a:pathLst>
                <a:path w="2488" h="2138" extrusionOk="0">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7" name="Google Shape;10747;p65"/>
            <p:cNvSpPr/>
            <p:nvPr/>
          </p:nvSpPr>
          <p:spPr>
            <a:xfrm>
              <a:off x="5799050" y="2637775"/>
              <a:ext cx="62425" cy="53450"/>
            </a:xfrm>
            <a:custGeom>
              <a:avLst/>
              <a:gdLst/>
              <a:ahLst/>
              <a:cxnLst/>
              <a:rect l="l" t="t" r="r" b="b"/>
              <a:pathLst>
                <a:path w="2497" h="2138" extrusionOk="0">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8" name="Google Shape;10748;p65"/>
            <p:cNvSpPr/>
            <p:nvPr/>
          </p:nvSpPr>
          <p:spPr>
            <a:xfrm>
              <a:off x="5799275" y="2561575"/>
              <a:ext cx="62200" cy="53425"/>
            </a:xfrm>
            <a:custGeom>
              <a:avLst/>
              <a:gdLst/>
              <a:ahLst/>
              <a:cxnLst/>
              <a:rect l="l" t="t" r="r" b="b"/>
              <a:pathLst>
                <a:path w="2488" h="2137" extrusionOk="0">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49" name="Google Shape;10749;p65"/>
            <p:cNvSpPr/>
            <p:nvPr/>
          </p:nvSpPr>
          <p:spPr>
            <a:xfrm>
              <a:off x="5799050" y="2485550"/>
              <a:ext cx="62425" cy="53300"/>
            </a:xfrm>
            <a:custGeom>
              <a:avLst/>
              <a:gdLst/>
              <a:ahLst/>
              <a:cxnLst/>
              <a:rect l="l" t="t" r="r" b="b"/>
              <a:pathLst>
                <a:path w="2497" h="2132" extrusionOk="0">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0" name="Google Shape;10750;p65"/>
            <p:cNvSpPr/>
            <p:nvPr/>
          </p:nvSpPr>
          <p:spPr>
            <a:xfrm>
              <a:off x="5799275" y="2409350"/>
              <a:ext cx="62150" cy="53275"/>
            </a:xfrm>
            <a:custGeom>
              <a:avLst/>
              <a:gdLst/>
              <a:ahLst/>
              <a:cxnLst/>
              <a:rect l="l" t="t" r="r" b="b"/>
              <a:pathLst>
                <a:path w="2486" h="2131" extrusionOk="0">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1" name="Google Shape;10751;p65"/>
            <p:cNvSpPr/>
            <p:nvPr/>
          </p:nvSpPr>
          <p:spPr>
            <a:xfrm>
              <a:off x="5723050" y="240935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2" name="Google Shape;10752;p65"/>
            <p:cNvSpPr/>
            <p:nvPr/>
          </p:nvSpPr>
          <p:spPr>
            <a:xfrm>
              <a:off x="564682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3" name="Google Shape;10753;p65"/>
            <p:cNvSpPr/>
            <p:nvPr/>
          </p:nvSpPr>
          <p:spPr>
            <a:xfrm>
              <a:off x="5570625" y="2409350"/>
              <a:ext cx="62200" cy="53350"/>
            </a:xfrm>
            <a:custGeom>
              <a:avLst/>
              <a:gdLst/>
              <a:ahLst/>
              <a:cxnLst/>
              <a:rect l="l" t="t" r="r" b="b"/>
              <a:pathLst>
                <a:path w="2488"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4" name="Google Shape;10754;p65"/>
            <p:cNvSpPr/>
            <p:nvPr/>
          </p:nvSpPr>
          <p:spPr>
            <a:xfrm>
              <a:off x="5494400" y="240935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5" name="Google Shape;10755;p65"/>
            <p:cNvSpPr/>
            <p:nvPr/>
          </p:nvSpPr>
          <p:spPr>
            <a:xfrm>
              <a:off x="5418200" y="2409350"/>
              <a:ext cx="62425" cy="53350"/>
            </a:xfrm>
            <a:custGeom>
              <a:avLst/>
              <a:gdLst/>
              <a:ahLst/>
              <a:cxnLst/>
              <a:rect l="l" t="t" r="r" b="b"/>
              <a:pathLst>
                <a:path w="2497" h="2134"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6" name="Google Shape;10756;p65"/>
            <p:cNvSpPr/>
            <p:nvPr/>
          </p:nvSpPr>
          <p:spPr>
            <a:xfrm>
              <a:off x="5341975" y="240935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7" name="Google Shape;10757;p65"/>
            <p:cNvSpPr/>
            <p:nvPr/>
          </p:nvSpPr>
          <p:spPr>
            <a:xfrm>
              <a:off x="6027500" y="3399500"/>
              <a:ext cx="62425" cy="53350"/>
            </a:xfrm>
            <a:custGeom>
              <a:avLst/>
              <a:gdLst/>
              <a:ahLst/>
              <a:cxnLst/>
              <a:rect l="l" t="t" r="r" b="b"/>
              <a:pathLst>
                <a:path w="2497" h="2134" extrusionOk="0">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8" name="Google Shape;10758;p65"/>
            <p:cNvSpPr/>
            <p:nvPr/>
          </p:nvSpPr>
          <p:spPr>
            <a:xfrm>
              <a:off x="6027500" y="3323300"/>
              <a:ext cx="62425" cy="53425"/>
            </a:xfrm>
            <a:custGeom>
              <a:avLst/>
              <a:gdLst/>
              <a:ahLst/>
              <a:cxnLst/>
              <a:rect l="l" t="t" r="r" b="b"/>
              <a:pathLst>
                <a:path w="2497" h="2137" extrusionOk="0">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59" name="Google Shape;10759;p65"/>
            <p:cNvSpPr/>
            <p:nvPr/>
          </p:nvSpPr>
          <p:spPr>
            <a:xfrm>
              <a:off x="6103700" y="3171075"/>
              <a:ext cx="62425" cy="53275"/>
            </a:xfrm>
            <a:custGeom>
              <a:avLst/>
              <a:gdLst/>
              <a:ahLst/>
              <a:cxnLst/>
              <a:rect l="l" t="t" r="r" b="b"/>
              <a:pathLst>
                <a:path w="2497" h="2131" extrusionOk="0">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0" name="Google Shape;10760;p65"/>
            <p:cNvSpPr/>
            <p:nvPr/>
          </p:nvSpPr>
          <p:spPr>
            <a:xfrm>
              <a:off x="6103700" y="3094850"/>
              <a:ext cx="62425" cy="53350"/>
            </a:xfrm>
            <a:custGeom>
              <a:avLst/>
              <a:gdLst/>
              <a:ahLst/>
              <a:cxnLst/>
              <a:rect l="l" t="t" r="r" b="b"/>
              <a:pathLst>
                <a:path w="2497" h="2134" extrusionOk="0">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1" name="Google Shape;10761;p65"/>
            <p:cNvSpPr/>
            <p:nvPr/>
          </p:nvSpPr>
          <p:spPr>
            <a:xfrm>
              <a:off x="5951475" y="309485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2" name="Google Shape;10762;p65"/>
            <p:cNvSpPr/>
            <p:nvPr/>
          </p:nvSpPr>
          <p:spPr>
            <a:xfrm>
              <a:off x="595147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3" name="Google Shape;10763;p65"/>
            <p:cNvSpPr/>
            <p:nvPr/>
          </p:nvSpPr>
          <p:spPr>
            <a:xfrm>
              <a:off x="5875275" y="3399500"/>
              <a:ext cx="62225" cy="53350"/>
            </a:xfrm>
            <a:custGeom>
              <a:avLst/>
              <a:gdLst/>
              <a:ahLst/>
              <a:cxnLst/>
              <a:rect l="l" t="t" r="r" b="b"/>
              <a:pathLst>
                <a:path w="2489" h="2134" extrusionOk="0">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4" name="Google Shape;10764;p65"/>
            <p:cNvSpPr/>
            <p:nvPr/>
          </p:nvSpPr>
          <p:spPr>
            <a:xfrm>
              <a:off x="5875275" y="3323300"/>
              <a:ext cx="62225" cy="53425"/>
            </a:xfrm>
            <a:custGeom>
              <a:avLst/>
              <a:gdLst/>
              <a:ahLst/>
              <a:cxnLst/>
              <a:rect l="l" t="t" r="r" b="b"/>
              <a:pathLst>
                <a:path w="2489" h="2137" extrusionOk="0">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5" name="Google Shape;10765;p65"/>
            <p:cNvSpPr/>
            <p:nvPr/>
          </p:nvSpPr>
          <p:spPr>
            <a:xfrm>
              <a:off x="5875275" y="3247075"/>
              <a:ext cx="62225" cy="53450"/>
            </a:xfrm>
            <a:custGeom>
              <a:avLst/>
              <a:gdLst/>
              <a:ahLst/>
              <a:cxnLst/>
              <a:rect l="l" t="t" r="r" b="b"/>
              <a:pathLst>
                <a:path w="2489" h="2138" extrusionOk="0">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6" name="Google Shape;10766;p65"/>
            <p:cNvSpPr/>
            <p:nvPr/>
          </p:nvSpPr>
          <p:spPr>
            <a:xfrm>
              <a:off x="5799125" y="3399500"/>
              <a:ext cx="62350" cy="53450"/>
            </a:xfrm>
            <a:custGeom>
              <a:avLst/>
              <a:gdLst/>
              <a:ahLst/>
              <a:cxnLst/>
              <a:rect l="l" t="t" r="r" b="b"/>
              <a:pathLst>
                <a:path w="2494" h="2138" extrusionOk="0">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7" name="Google Shape;10767;p65"/>
            <p:cNvSpPr/>
            <p:nvPr/>
          </p:nvSpPr>
          <p:spPr>
            <a:xfrm>
              <a:off x="5799125" y="3323300"/>
              <a:ext cx="62350" cy="53425"/>
            </a:xfrm>
            <a:custGeom>
              <a:avLst/>
              <a:gdLst/>
              <a:ahLst/>
              <a:cxnLst/>
              <a:rect l="l" t="t" r="r" b="b"/>
              <a:pathLst>
                <a:path w="2494" h="2137" extrusionOk="0">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8" name="Google Shape;10768;p65"/>
            <p:cNvSpPr/>
            <p:nvPr/>
          </p:nvSpPr>
          <p:spPr>
            <a:xfrm>
              <a:off x="6027500" y="3551925"/>
              <a:ext cx="62425" cy="53250"/>
            </a:xfrm>
            <a:custGeom>
              <a:avLst/>
              <a:gdLst/>
              <a:ahLst/>
              <a:cxnLst/>
              <a:rect l="l" t="t" r="r" b="b"/>
              <a:pathLst>
                <a:path w="2497" h="2130" extrusionOk="0">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69" name="Google Shape;10769;p65"/>
            <p:cNvSpPr/>
            <p:nvPr/>
          </p:nvSpPr>
          <p:spPr>
            <a:xfrm>
              <a:off x="5951475" y="3551925"/>
              <a:ext cx="62225" cy="53250"/>
            </a:xfrm>
            <a:custGeom>
              <a:avLst/>
              <a:gdLst/>
              <a:ahLst/>
              <a:cxnLst/>
              <a:rect l="l" t="t" r="r" b="b"/>
              <a:pathLst>
                <a:path w="2489" h="2130" extrusionOk="0">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0" name="Google Shape;10770;p65"/>
            <p:cNvSpPr/>
            <p:nvPr/>
          </p:nvSpPr>
          <p:spPr>
            <a:xfrm>
              <a:off x="5875275" y="3551925"/>
              <a:ext cx="62225" cy="53250"/>
            </a:xfrm>
            <a:custGeom>
              <a:avLst/>
              <a:gdLst/>
              <a:ahLst/>
              <a:cxnLst/>
              <a:rect l="l" t="t" r="r" b="b"/>
              <a:pathLst>
                <a:path w="2489" h="2130" extrusionOk="0">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1" name="Google Shape;10771;p65"/>
            <p:cNvSpPr/>
            <p:nvPr/>
          </p:nvSpPr>
          <p:spPr>
            <a:xfrm>
              <a:off x="5799050" y="3551925"/>
              <a:ext cx="62375" cy="53300"/>
            </a:xfrm>
            <a:custGeom>
              <a:avLst/>
              <a:gdLst/>
              <a:ahLst/>
              <a:cxnLst/>
              <a:rect l="l" t="t" r="r" b="b"/>
              <a:pathLst>
                <a:path w="2495" h="2132" extrusionOk="0">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2" name="Google Shape;10772;p65"/>
            <p:cNvSpPr/>
            <p:nvPr/>
          </p:nvSpPr>
          <p:spPr>
            <a:xfrm>
              <a:off x="5723050" y="3551925"/>
              <a:ext cx="62150" cy="53300"/>
            </a:xfrm>
            <a:custGeom>
              <a:avLst/>
              <a:gdLst/>
              <a:ahLst/>
              <a:cxnLst/>
              <a:rect l="l" t="t" r="r" b="b"/>
              <a:pathLst>
                <a:path w="2486" h="2132" extrusionOk="0">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3" name="Google Shape;10773;p65"/>
            <p:cNvSpPr/>
            <p:nvPr/>
          </p:nvSpPr>
          <p:spPr>
            <a:xfrm>
              <a:off x="5723050" y="3475725"/>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4" name="Google Shape;10774;p65"/>
            <p:cNvSpPr/>
            <p:nvPr/>
          </p:nvSpPr>
          <p:spPr>
            <a:xfrm>
              <a:off x="5646825" y="3475725"/>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5" name="Google Shape;10775;p65"/>
            <p:cNvSpPr/>
            <p:nvPr/>
          </p:nvSpPr>
          <p:spPr>
            <a:xfrm>
              <a:off x="5646700" y="3399500"/>
              <a:ext cx="62350" cy="53350"/>
            </a:xfrm>
            <a:custGeom>
              <a:avLst/>
              <a:gdLst/>
              <a:ahLst/>
              <a:cxnLst/>
              <a:rect l="l" t="t" r="r" b="b"/>
              <a:pathLst>
                <a:path w="2494" h="2134" extrusionOk="0">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6" name="Google Shape;10776;p65"/>
            <p:cNvSpPr/>
            <p:nvPr/>
          </p:nvSpPr>
          <p:spPr>
            <a:xfrm>
              <a:off x="5570475" y="3399500"/>
              <a:ext cx="62350" cy="53350"/>
            </a:xfrm>
            <a:custGeom>
              <a:avLst/>
              <a:gdLst/>
              <a:ahLst/>
              <a:cxnLst/>
              <a:rect l="l" t="t" r="r" b="b"/>
              <a:pathLst>
                <a:path w="2494" h="2134" extrusionOk="0">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7" name="Google Shape;10777;p65"/>
            <p:cNvSpPr/>
            <p:nvPr/>
          </p:nvSpPr>
          <p:spPr>
            <a:xfrm>
              <a:off x="5570475" y="3323300"/>
              <a:ext cx="62350" cy="53425"/>
            </a:xfrm>
            <a:custGeom>
              <a:avLst/>
              <a:gdLst/>
              <a:ahLst/>
              <a:cxnLst/>
              <a:rect l="l" t="t" r="r" b="b"/>
              <a:pathLst>
                <a:path w="2494" h="2137" extrusionOk="0">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8" name="Google Shape;10778;p65"/>
            <p:cNvSpPr/>
            <p:nvPr/>
          </p:nvSpPr>
          <p:spPr>
            <a:xfrm>
              <a:off x="5494275" y="3323300"/>
              <a:ext cx="62350" cy="53425"/>
            </a:xfrm>
            <a:custGeom>
              <a:avLst/>
              <a:gdLst/>
              <a:ahLst/>
              <a:cxnLst/>
              <a:rect l="l" t="t" r="r" b="b"/>
              <a:pathLst>
                <a:path w="2494" h="2137" extrusionOk="0">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79" name="Google Shape;10779;p65"/>
            <p:cNvSpPr/>
            <p:nvPr/>
          </p:nvSpPr>
          <p:spPr>
            <a:xfrm>
              <a:off x="5494275" y="3247075"/>
              <a:ext cx="62350" cy="53500"/>
            </a:xfrm>
            <a:custGeom>
              <a:avLst/>
              <a:gdLst/>
              <a:ahLst/>
              <a:cxnLst/>
              <a:rect l="l" t="t" r="r" b="b"/>
              <a:pathLst>
                <a:path w="2494" h="2140" extrusionOk="0">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0" name="Google Shape;10780;p65"/>
            <p:cNvSpPr/>
            <p:nvPr/>
          </p:nvSpPr>
          <p:spPr>
            <a:xfrm>
              <a:off x="5646700" y="3247075"/>
              <a:ext cx="62350" cy="53450"/>
            </a:xfrm>
            <a:custGeom>
              <a:avLst/>
              <a:gdLst/>
              <a:ahLst/>
              <a:cxnLst/>
              <a:rect l="l" t="t" r="r" b="b"/>
              <a:pathLst>
                <a:path w="2494" h="2138" extrusionOk="0">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1" name="Google Shape;10781;p65"/>
            <p:cNvSpPr/>
            <p:nvPr/>
          </p:nvSpPr>
          <p:spPr>
            <a:xfrm>
              <a:off x="5570625" y="3171075"/>
              <a:ext cx="62200" cy="53350"/>
            </a:xfrm>
            <a:custGeom>
              <a:avLst/>
              <a:gdLst/>
              <a:ahLst/>
              <a:cxnLst/>
              <a:rect l="l" t="t" r="r" b="b"/>
              <a:pathLst>
                <a:path w="2488" h="2134" extrusionOk="0">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2" name="Google Shape;10782;p65"/>
            <p:cNvSpPr/>
            <p:nvPr/>
          </p:nvSpPr>
          <p:spPr>
            <a:xfrm>
              <a:off x="5494400" y="3094850"/>
              <a:ext cx="62225" cy="53350"/>
            </a:xfrm>
            <a:custGeom>
              <a:avLst/>
              <a:gdLst/>
              <a:ahLst/>
              <a:cxnLst/>
              <a:rect l="l" t="t" r="r" b="b"/>
              <a:pathLst>
                <a:path w="2489" h="2134" extrusionOk="0">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3" name="Google Shape;10783;p65"/>
            <p:cNvSpPr/>
            <p:nvPr/>
          </p:nvSpPr>
          <p:spPr>
            <a:xfrm>
              <a:off x="7322525" y="1495200"/>
              <a:ext cx="62400" cy="53325"/>
            </a:xfrm>
            <a:custGeom>
              <a:avLst/>
              <a:gdLst/>
              <a:ahLst/>
              <a:cxnLst/>
              <a:rect l="l" t="t" r="r" b="b"/>
              <a:pathLst>
                <a:path w="2496" h="2133" extrusionOk="0">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4" name="Google Shape;10784;p65"/>
            <p:cNvSpPr/>
            <p:nvPr/>
          </p:nvSpPr>
          <p:spPr>
            <a:xfrm>
              <a:off x="7246500"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5" name="Google Shape;10785;p65"/>
            <p:cNvSpPr/>
            <p:nvPr/>
          </p:nvSpPr>
          <p:spPr>
            <a:xfrm>
              <a:off x="724650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6" name="Google Shape;10786;p65"/>
            <p:cNvSpPr/>
            <p:nvPr/>
          </p:nvSpPr>
          <p:spPr>
            <a:xfrm>
              <a:off x="7170300" y="1495200"/>
              <a:ext cx="62200" cy="53325"/>
            </a:xfrm>
            <a:custGeom>
              <a:avLst/>
              <a:gdLst/>
              <a:ahLst/>
              <a:cxnLst/>
              <a:rect l="l" t="t" r="r" b="b"/>
              <a:pathLst>
                <a:path w="2488"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7" name="Google Shape;10787;p65"/>
            <p:cNvSpPr/>
            <p:nvPr/>
          </p:nvSpPr>
          <p:spPr>
            <a:xfrm>
              <a:off x="7170300" y="141897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8" name="Google Shape;10788;p65"/>
            <p:cNvSpPr/>
            <p:nvPr/>
          </p:nvSpPr>
          <p:spPr>
            <a:xfrm>
              <a:off x="7094075" y="1571400"/>
              <a:ext cx="62425" cy="53250"/>
            </a:xfrm>
            <a:custGeom>
              <a:avLst/>
              <a:gdLst/>
              <a:ahLst/>
              <a:cxnLst/>
              <a:rect l="l" t="t" r="r" b="b"/>
              <a:pathLst>
                <a:path w="2497" h="2130" extrusionOk="0">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89" name="Google Shape;10789;p65"/>
            <p:cNvSpPr/>
            <p:nvPr/>
          </p:nvSpPr>
          <p:spPr>
            <a:xfrm>
              <a:off x="7094075" y="1418975"/>
              <a:ext cx="62425" cy="53350"/>
            </a:xfrm>
            <a:custGeom>
              <a:avLst/>
              <a:gdLst/>
              <a:ahLst/>
              <a:cxnLst/>
              <a:rect l="l" t="t" r="r" b="b"/>
              <a:pathLst>
                <a:path w="2497" h="2134" extrusionOk="0">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0" name="Google Shape;10790;p65"/>
            <p:cNvSpPr/>
            <p:nvPr/>
          </p:nvSpPr>
          <p:spPr>
            <a:xfrm>
              <a:off x="7017875" y="1571400"/>
              <a:ext cx="62400" cy="53250"/>
            </a:xfrm>
            <a:custGeom>
              <a:avLst/>
              <a:gdLst/>
              <a:ahLst/>
              <a:cxnLst/>
              <a:rect l="l" t="t" r="r" b="b"/>
              <a:pathLst>
                <a:path w="2496" h="2130" extrusionOk="0">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1" name="Google Shape;10791;p65"/>
            <p:cNvSpPr/>
            <p:nvPr/>
          </p:nvSpPr>
          <p:spPr>
            <a:xfrm>
              <a:off x="7017875" y="1418975"/>
              <a:ext cx="62400" cy="53350"/>
            </a:xfrm>
            <a:custGeom>
              <a:avLst/>
              <a:gdLst/>
              <a:ahLst/>
              <a:cxnLst/>
              <a:rect l="l" t="t" r="r" b="b"/>
              <a:pathLst>
                <a:path w="2496" h="2134" extrusionOk="0">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2" name="Google Shape;10792;p65"/>
            <p:cNvSpPr/>
            <p:nvPr/>
          </p:nvSpPr>
          <p:spPr>
            <a:xfrm>
              <a:off x="6941850" y="164740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3" name="Google Shape;10793;p65"/>
            <p:cNvSpPr/>
            <p:nvPr/>
          </p:nvSpPr>
          <p:spPr>
            <a:xfrm>
              <a:off x="6941850" y="1571400"/>
              <a:ext cx="62225" cy="53250"/>
            </a:xfrm>
            <a:custGeom>
              <a:avLst/>
              <a:gdLst/>
              <a:ahLst/>
              <a:cxnLst/>
              <a:rect l="l" t="t" r="r" b="b"/>
              <a:pathLst>
                <a:path w="2489" h="2130" extrusionOk="0">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4" name="Google Shape;10794;p65"/>
            <p:cNvSpPr/>
            <p:nvPr/>
          </p:nvSpPr>
          <p:spPr>
            <a:xfrm>
              <a:off x="6941850" y="141897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5" name="Google Shape;10795;p65"/>
            <p:cNvSpPr/>
            <p:nvPr/>
          </p:nvSpPr>
          <p:spPr>
            <a:xfrm>
              <a:off x="69418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6" name="Google Shape;10796;p65"/>
            <p:cNvSpPr/>
            <p:nvPr/>
          </p:nvSpPr>
          <p:spPr>
            <a:xfrm>
              <a:off x="6865650" y="1723625"/>
              <a:ext cx="62200" cy="53350"/>
            </a:xfrm>
            <a:custGeom>
              <a:avLst/>
              <a:gdLst/>
              <a:ahLst/>
              <a:cxnLst/>
              <a:rect l="l" t="t" r="r" b="b"/>
              <a:pathLst>
                <a:path w="2488" h="2134" extrusionOk="0">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7" name="Google Shape;10797;p65"/>
            <p:cNvSpPr/>
            <p:nvPr/>
          </p:nvSpPr>
          <p:spPr>
            <a:xfrm>
              <a:off x="6865650" y="1647400"/>
              <a:ext cx="62200" cy="53450"/>
            </a:xfrm>
            <a:custGeom>
              <a:avLst/>
              <a:gdLst/>
              <a:ahLst/>
              <a:cxnLst/>
              <a:rect l="l" t="t" r="r" b="b"/>
              <a:pathLst>
                <a:path w="2488" h="2138" extrusionOk="0">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8" name="Google Shape;10798;p65"/>
            <p:cNvSpPr/>
            <p:nvPr/>
          </p:nvSpPr>
          <p:spPr>
            <a:xfrm>
              <a:off x="6865650" y="1571400"/>
              <a:ext cx="62200" cy="53250"/>
            </a:xfrm>
            <a:custGeom>
              <a:avLst/>
              <a:gdLst/>
              <a:ahLst/>
              <a:cxnLst/>
              <a:rect l="l" t="t" r="r" b="b"/>
              <a:pathLst>
                <a:path w="2488" h="2130" extrusionOk="0">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799" name="Google Shape;10799;p65"/>
            <p:cNvSpPr/>
            <p:nvPr/>
          </p:nvSpPr>
          <p:spPr>
            <a:xfrm>
              <a:off x="686565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0" name="Google Shape;10800;p65"/>
            <p:cNvSpPr/>
            <p:nvPr/>
          </p:nvSpPr>
          <p:spPr>
            <a:xfrm>
              <a:off x="6789225" y="17998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1" name="Google Shape;10801;p65"/>
            <p:cNvSpPr/>
            <p:nvPr/>
          </p:nvSpPr>
          <p:spPr>
            <a:xfrm>
              <a:off x="6789225" y="172362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2" name="Google Shape;10802;p65"/>
            <p:cNvSpPr/>
            <p:nvPr/>
          </p:nvSpPr>
          <p:spPr>
            <a:xfrm>
              <a:off x="6789225" y="1571400"/>
              <a:ext cx="62425" cy="53250"/>
            </a:xfrm>
            <a:custGeom>
              <a:avLst/>
              <a:gdLst/>
              <a:ahLst/>
              <a:cxnLst/>
              <a:rect l="l" t="t" r="r" b="b"/>
              <a:pathLst>
                <a:path w="2497" h="2130" extrusionOk="0">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3" name="Google Shape;10803;p65"/>
            <p:cNvSpPr/>
            <p:nvPr/>
          </p:nvSpPr>
          <p:spPr>
            <a:xfrm>
              <a:off x="6789225" y="1342750"/>
              <a:ext cx="62425" cy="53450"/>
            </a:xfrm>
            <a:custGeom>
              <a:avLst/>
              <a:gdLst/>
              <a:ahLst/>
              <a:cxnLst/>
              <a:rect l="l" t="t" r="r" b="b"/>
              <a:pathLst>
                <a:path w="2497" h="2138" extrusionOk="0">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4" name="Google Shape;10804;p65"/>
            <p:cNvSpPr/>
            <p:nvPr/>
          </p:nvSpPr>
          <p:spPr>
            <a:xfrm>
              <a:off x="6713225" y="1876050"/>
              <a:ext cx="62200" cy="53275"/>
            </a:xfrm>
            <a:custGeom>
              <a:avLst/>
              <a:gdLst/>
              <a:ahLst/>
              <a:cxnLst/>
              <a:rect l="l" t="t" r="r" b="b"/>
              <a:pathLst>
                <a:path w="2488" h="2131" extrusionOk="0">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5" name="Google Shape;10805;p65"/>
            <p:cNvSpPr/>
            <p:nvPr/>
          </p:nvSpPr>
          <p:spPr>
            <a:xfrm>
              <a:off x="6713225" y="179985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6" name="Google Shape;10806;p65"/>
            <p:cNvSpPr/>
            <p:nvPr/>
          </p:nvSpPr>
          <p:spPr>
            <a:xfrm>
              <a:off x="6713225" y="1647400"/>
              <a:ext cx="62200" cy="53450"/>
            </a:xfrm>
            <a:custGeom>
              <a:avLst/>
              <a:gdLst/>
              <a:ahLst/>
              <a:cxnLst/>
              <a:rect l="l" t="t" r="r" b="b"/>
              <a:pathLst>
                <a:path w="2488" h="2138" extrusionOk="0">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7" name="Google Shape;10807;p65"/>
            <p:cNvSpPr/>
            <p:nvPr/>
          </p:nvSpPr>
          <p:spPr>
            <a:xfrm>
              <a:off x="6713225" y="1571400"/>
              <a:ext cx="62200" cy="53250"/>
            </a:xfrm>
            <a:custGeom>
              <a:avLst/>
              <a:gdLst/>
              <a:ahLst/>
              <a:cxnLst/>
              <a:rect l="l" t="t" r="r" b="b"/>
              <a:pathLst>
                <a:path w="2488" h="2130" extrusionOk="0">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8" name="Google Shape;10808;p65"/>
            <p:cNvSpPr/>
            <p:nvPr/>
          </p:nvSpPr>
          <p:spPr>
            <a:xfrm>
              <a:off x="6713225" y="1342750"/>
              <a:ext cx="62200" cy="53450"/>
            </a:xfrm>
            <a:custGeom>
              <a:avLst/>
              <a:gdLst/>
              <a:ahLst/>
              <a:cxnLst/>
              <a:rect l="l" t="t" r="r" b="b"/>
              <a:pathLst>
                <a:path w="2488" h="2138" extrusionOk="0">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09" name="Google Shape;10809;p65"/>
            <p:cNvSpPr/>
            <p:nvPr/>
          </p:nvSpPr>
          <p:spPr>
            <a:xfrm>
              <a:off x="6637000" y="164740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0" name="Google Shape;10810;p65"/>
            <p:cNvSpPr/>
            <p:nvPr/>
          </p:nvSpPr>
          <p:spPr>
            <a:xfrm>
              <a:off x="6637000" y="1342750"/>
              <a:ext cx="62225" cy="53450"/>
            </a:xfrm>
            <a:custGeom>
              <a:avLst/>
              <a:gdLst/>
              <a:ahLst/>
              <a:cxnLst/>
              <a:rect l="l" t="t" r="r" b="b"/>
              <a:pathLst>
                <a:path w="2489" h="2138" extrusionOk="0">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1" name="Google Shape;10811;p65"/>
            <p:cNvSpPr/>
            <p:nvPr/>
          </p:nvSpPr>
          <p:spPr>
            <a:xfrm>
              <a:off x="6560800" y="164740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2" name="Google Shape;10812;p65"/>
            <p:cNvSpPr/>
            <p:nvPr/>
          </p:nvSpPr>
          <p:spPr>
            <a:xfrm>
              <a:off x="6560800"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3" name="Google Shape;10813;p65"/>
            <p:cNvSpPr/>
            <p:nvPr/>
          </p:nvSpPr>
          <p:spPr>
            <a:xfrm>
              <a:off x="6560800" y="1266550"/>
              <a:ext cx="62200" cy="53450"/>
            </a:xfrm>
            <a:custGeom>
              <a:avLst/>
              <a:gdLst/>
              <a:ahLst/>
              <a:cxnLst/>
              <a:rect l="l" t="t" r="r" b="b"/>
              <a:pathLst>
                <a:path w="2488" h="2138" extrusionOk="0">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4" name="Google Shape;10814;p65"/>
            <p:cNvSpPr/>
            <p:nvPr/>
          </p:nvSpPr>
          <p:spPr>
            <a:xfrm>
              <a:off x="6484575" y="1647400"/>
              <a:ext cx="62425" cy="53450"/>
            </a:xfrm>
            <a:custGeom>
              <a:avLst/>
              <a:gdLst/>
              <a:ahLst/>
              <a:cxnLst/>
              <a:rect l="l" t="t" r="r" b="b"/>
              <a:pathLst>
                <a:path w="2497" h="2138" extrusionOk="0">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5" name="Google Shape;10815;p65"/>
            <p:cNvSpPr/>
            <p:nvPr/>
          </p:nvSpPr>
          <p:spPr>
            <a:xfrm>
              <a:off x="6484575" y="1266550"/>
              <a:ext cx="62425" cy="53450"/>
            </a:xfrm>
            <a:custGeom>
              <a:avLst/>
              <a:gdLst/>
              <a:ahLst/>
              <a:cxnLst/>
              <a:rect l="l" t="t" r="r" b="b"/>
              <a:pathLst>
                <a:path w="2497" h="2138" extrusionOk="0">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6" name="Google Shape;10816;p65"/>
            <p:cNvSpPr/>
            <p:nvPr/>
          </p:nvSpPr>
          <p:spPr>
            <a:xfrm>
              <a:off x="6408350" y="2333125"/>
              <a:ext cx="62425" cy="53450"/>
            </a:xfrm>
            <a:custGeom>
              <a:avLst/>
              <a:gdLst/>
              <a:ahLst/>
              <a:cxnLst/>
              <a:rect l="l" t="t" r="r" b="b"/>
              <a:pathLst>
                <a:path w="2497" h="2138" extrusionOk="0">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7" name="Google Shape;10817;p65"/>
            <p:cNvSpPr/>
            <p:nvPr/>
          </p:nvSpPr>
          <p:spPr>
            <a:xfrm>
              <a:off x="6408350" y="2256925"/>
              <a:ext cx="62575" cy="53425"/>
            </a:xfrm>
            <a:custGeom>
              <a:avLst/>
              <a:gdLst/>
              <a:ahLst/>
              <a:cxnLst/>
              <a:rect l="l" t="t" r="r" b="b"/>
              <a:pathLst>
                <a:path w="2503" h="2137" extrusionOk="0">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8" name="Google Shape;10818;p65"/>
            <p:cNvSpPr/>
            <p:nvPr/>
          </p:nvSpPr>
          <p:spPr>
            <a:xfrm>
              <a:off x="6408350" y="210450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19" name="Google Shape;10819;p65"/>
            <p:cNvSpPr/>
            <p:nvPr/>
          </p:nvSpPr>
          <p:spPr>
            <a:xfrm>
              <a:off x="6408350" y="1799850"/>
              <a:ext cx="62425" cy="53325"/>
            </a:xfrm>
            <a:custGeom>
              <a:avLst/>
              <a:gdLst/>
              <a:ahLst/>
              <a:cxnLst/>
              <a:rect l="l" t="t" r="r" b="b"/>
              <a:pathLst>
                <a:path w="2497" h="2133" extrusionOk="0">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0" name="Google Shape;10820;p65"/>
            <p:cNvSpPr/>
            <p:nvPr/>
          </p:nvSpPr>
          <p:spPr>
            <a:xfrm>
              <a:off x="6408350" y="164740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1" name="Google Shape;10821;p65"/>
            <p:cNvSpPr/>
            <p:nvPr/>
          </p:nvSpPr>
          <p:spPr>
            <a:xfrm>
              <a:off x="6408350" y="1342750"/>
              <a:ext cx="62425" cy="53450"/>
            </a:xfrm>
            <a:custGeom>
              <a:avLst/>
              <a:gdLst/>
              <a:ahLst/>
              <a:cxnLst/>
              <a:rect l="l" t="t" r="r" b="b"/>
              <a:pathLst>
                <a:path w="2497" h="2138" extrusionOk="0">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2" name="Google Shape;10822;p65"/>
            <p:cNvSpPr/>
            <p:nvPr/>
          </p:nvSpPr>
          <p:spPr>
            <a:xfrm>
              <a:off x="6408350" y="1266550"/>
              <a:ext cx="62425" cy="53450"/>
            </a:xfrm>
            <a:custGeom>
              <a:avLst/>
              <a:gdLst/>
              <a:ahLst/>
              <a:cxnLst/>
              <a:rect l="l" t="t" r="r" b="b"/>
              <a:pathLst>
                <a:path w="2497" h="2138" extrusionOk="0">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3" name="Google Shape;10823;p65"/>
            <p:cNvSpPr/>
            <p:nvPr/>
          </p:nvSpPr>
          <p:spPr>
            <a:xfrm>
              <a:off x="633235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4" name="Google Shape;10824;p65"/>
            <p:cNvSpPr/>
            <p:nvPr/>
          </p:nvSpPr>
          <p:spPr>
            <a:xfrm>
              <a:off x="633235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5" name="Google Shape;10825;p65"/>
            <p:cNvSpPr/>
            <p:nvPr/>
          </p:nvSpPr>
          <p:spPr>
            <a:xfrm>
              <a:off x="6332350" y="1952050"/>
              <a:ext cx="62225" cy="53450"/>
            </a:xfrm>
            <a:custGeom>
              <a:avLst/>
              <a:gdLst/>
              <a:ahLst/>
              <a:cxnLst/>
              <a:rect l="l" t="t" r="r" b="b"/>
              <a:pathLst>
                <a:path w="2489" h="2138" extrusionOk="0">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6" name="Google Shape;10826;p65"/>
            <p:cNvSpPr/>
            <p:nvPr/>
          </p:nvSpPr>
          <p:spPr>
            <a:xfrm>
              <a:off x="6332350" y="1876050"/>
              <a:ext cx="62225" cy="53275"/>
            </a:xfrm>
            <a:custGeom>
              <a:avLst/>
              <a:gdLst/>
              <a:ahLst/>
              <a:cxnLst/>
              <a:rect l="l" t="t" r="r" b="b"/>
              <a:pathLst>
                <a:path w="2489" h="2131" extrusionOk="0">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7" name="Google Shape;10827;p65"/>
            <p:cNvSpPr/>
            <p:nvPr/>
          </p:nvSpPr>
          <p:spPr>
            <a:xfrm>
              <a:off x="6332350" y="1723625"/>
              <a:ext cx="62225" cy="53350"/>
            </a:xfrm>
            <a:custGeom>
              <a:avLst/>
              <a:gdLst/>
              <a:ahLst/>
              <a:cxnLst/>
              <a:rect l="l" t="t" r="r" b="b"/>
              <a:pathLst>
                <a:path w="2489" h="2134" extrusionOk="0">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8" name="Google Shape;10828;p65"/>
            <p:cNvSpPr/>
            <p:nvPr/>
          </p:nvSpPr>
          <p:spPr>
            <a:xfrm>
              <a:off x="6332350" y="1647400"/>
              <a:ext cx="62225" cy="53450"/>
            </a:xfrm>
            <a:custGeom>
              <a:avLst/>
              <a:gdLst/>
              <a:ahLst/>
              <a:cxnLst/>
              <a:rect l="l" t="t" r="r" b="b"/>
              <a:pathLst>
                <a:path w="2489" h="2138" extrusionOk="0">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29" name="Google Shape;10829;p65"/>
            <p:cNvSpPr/>
            <p:nvPr/>
          </p:nvSpPr>
          <p:spPr>
            <a:xfrm>
              <a:off x="6332350"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0" name="Google Shape;10830;p65"/>
            <p:cNvSpPr/>
            <p:nvPr/>
          </p:nvSpPr>
          <p:spPr>
            <a:xfrm>
              <a:off x="6256150" y="2485550"/>
              <a:ext cx="62200" cy="53300"/>
            </a:xfrm>
            <a:custGeom>
              <a:avLst/>
              <a:gdLst/>
              <a:ahLst/>
              <a:cxnLst/>
              <a:rect l="l" t="t" r="r" b="b"/>
              <a:pathLst>
                <a:path w="2488" h="2132" extrusionOk="0">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1" name="Google Shape;10831;p65"/>
            <p:cNvSpPr/>
            <p:nvPr/>
          </p:nvSpPr>
          <p:spPr>
            <a:xfrm>
              <a:off x="6256150" y="2409350"/>
              <a:ext cx="62200" cy="53350"/>
            </a:xfrm>
            <a:custGeom>
              <a:avLst/>
              <a:gdLst/>
              <a:ahLst/>
              <a:cxnLst/>
              <a:rect l="l" t="t" r="r" b="b"/>
              <a:pathLst>
                <a:path w="2488" h="2134"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2" name="Google Shape;10832;p65"/>
            <p:cNvSpPr/>
            <p:nvPr/>
          </p:nvSpPr>
          <p:spPr>
            <a:xfrm>
              <a:off x="6256150" y="2028275"/>
              <a:ext cx="62200" cy="53450"/>
            </a:xfrm>
            <a:custGeom>
              <a:avLst/>
              <a:gdLst/>
              <a:ahLst/>
              <a:cxnLst/>
              <a:rect l="l" t="t" r="r" b="b"/>
              <a:pathLst>
                <a:path w="2488" h="2138" extrusionOk="0">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3" name="Google Shape;10833;p65"/>
            <p:cNvSpPr/>
            <p:nvPr/>
          </p:nvSpPr>
          <p:spPr>
            <a:xfrm>
              <a:off x="6256150" y="1952050"/>
              <a:ext cx="62200" cy="53450"/>
            </a:xfrm>
            <a:custGeom>
              <a:avLst/>
              <a:gdLst/>
              <a:ahLst/>
              <a:cxnLst/>
              <a:rect l="l" t="t" r="r" b="b"/>
              <a:pathLst>
                <a:path w="2488" h="2138" extrusionOk="0">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4" name="Google Shape;10834;p65"/>
            <p:cNvSpPr/>
            <p:nvPr/>
          </p:nvSpPr>
          <p:spPr>
            <a:xfrm>
              <a:off x="6256150" y="1876050"/>
              <a:ext cx="62200" cy="53350"/>
            </a:xfrm>
            <a:custGeom>
              <a:avLst/>
              <a:gdLst/>
              <a:ahLst/>
              <a:cxnLst/>
              <a:rect l="l" t="t" r="r" b="b"/>
              <a:pathLst>
                <a:path w="2488" h="2134" extrusionOk="0">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5" name="Google Shape;10835;p65"/>
            <p:cNvSpPr/>
            <p:nvPr/>
          </p:nvSpPr>
          <p:spPr>
            <a:xfrm>
              <a:off x="6256150" y="1799850"/>
              <a:ext cx="62200" cy="53325"/>
            </a:xfrm>
            <a:custGeom>
              <a:avLst/>
              <a:gdLst/>
              <a:ahLst/>
              <a:cxnLst/>
              <a:rect l="l" t="t" r="r" b="b"/>
              <a:pathLst>
                <a:path w="2488" h="2133" extrusionOk="0">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6" name="Google Shape;10836;p65"/>
            <p:cNvSpPr/>
            <p:nvPr/>
          </p:nvSpPr>
          <p:spPr>
            <a:xfrm>
              <a:off x="6256150" y="1723625"/>
              <a:ext cx="62200" cy="53350"/>
            </a:xfrm>
            <a:custGeom>
              <a:avLst/>
              <a:gdLst/>
              <a:ahLst/>
              <a:cxnLst/>
              <a:rect l="l" t="t" r="r" b="b"/>
              <a:pathLst>
                <a:path w="2488" h="2134" extrusionOk="0">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7" name="Google Shape;10837;p65"/>
            <p:cNvSpPr/>
            <p:nvPr/>
          </p:nvSpPr>
          <p:spPr>
            <a:xfrm>
              <a:off x="6256150" y="1342750"/>
              <a:ext cx="62200" cy="53450"/>
            </a:xfrm>
            <a:custGeom>
              <a:avLst/>
              <a:gdLst/>
              <a:ahLst/>
              <a:cxnLst/>
              <a:rect l="l" t="t" r="r" b="b"/>
              <a:pathLst>
                <a:path w="2488" h="2138" extrusionOk="0">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8" name="Google Shape;10838;p65"/>
            <p:cNvSpPr/>
            <p:nvPr/>
          </p:nvSpPr>
          <p:spPr>
            <a:xfrm>
              <a:off x="617992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39" name="Google Shape;10839;p65"/>
            <p:cNvSpPr/>
            <p:nvPr/>
          </p:nvSpPr>
          <p:spPr>
            <a:xfrm>
              <a:off x="6179925" y="240935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0" name="Google Shape;10840;p65"/>
            <p:cNvSpPr/>
            <p:nvPr/>
          </p:nvSpPr>
          <p:spPr>
            <a:xfrm>
              <a:off x="6179925" y="2104500"/>
              <a:ext cx="62225" cy="53325"/>
            </a:xfrm>
            <a:custGeom>
              <a:avLst/>
              <a:gdLst/>
              <a:ahLst/>
              <a:cxnLst/>
              <a:rect l="l" t="t" r="r" b="b"/>
              <a:pathLst>
                <a:path w="2489" h="2133"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1" name="Google Shape;10841;p65"/>
            <p:cNvSpPr/>
            <p:nvPr/>
          </p:nvSpPr>
          <p:spPr>
            <a:xfrm>
              <a:off x="617992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2" name="Google Shape;10842;p65"/>
            <p:cNvSpPr/>
            <p:nvPr/>
          </p:nvSpPr>
          <p:spPr>
            <a:xfrm>
              <a:off x="6103700" y="2333125"/>
              <a:ext cx="62425" cy="53450"/>
            </a:xfrm>
            <a:custGeom>
              <a:avLst/>
              <a:gdLst/>
              <a:ahLst/>
              <a:cxnLst/>
              <a:rect l="l" t="t" r="r" b="b"/>
              <a:pathLst>
                <a:path w="2497" h="2138" extrusionOk="0">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3" name="Google Shape;10843;p65"/>
            <p:cNvSpPr/>
            <p:nvPr/>
          </p:nvSpPr>
          <p:spPr>
            <a:xfrm>
              <a:off x="6103700" y="2256925"/>
              <a:ext cx="62575" cy="53425"/>
            </a:xfrm>
            <a:custGeom>
              <a:avLst/>
              <a:gdLst/>
              <a:ahLst/>
              <a:cxnLst/>
              <a:rect l="l" t="t" r="r" b="b"/>
              <a:pathLst>
                <a:path w="2503" h="2137" extrusionOk="0">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4" name="Google Shape;10844;p65"/>
            <p:cNvSpPr/>
            <p:nvPr/>
          </p:nvSpPr>
          <p:spPr>
            <a:xfrm>
              <a:off x="6103700" y="2180700"/>
              <a:ext cx="62425" cy="53350"/>
            </a:xfrm>
            <a:custGeom>
              <a:avLst/>
              <a:gdLst/>
              <a:ahLst/>
              <a:cxnLst/>
              <a:rect l="l" t="t" r="r" b="b"/>
              <a:pathLst>
                <a:path w="2497" h="2134" extrusionOk="0">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5" name="Google Shape;10845;p65"/>
            <p:cNvSpPr/>
            <p:nvPr/>
          </p:nvSpPr>
          <p:spPr>
            <a:xfrm>
              <a:off x="6103700" y="2104500"/>
              <a:ext cx="62425" cy="53325"/>
            </a:xfrm>
            <a:custGeom>
              <a:avLst/>
              <a:gdLst/>
              <a:ahLst/>
              <a:cxnLst/>
              <a:rect l="l" t="t" r="r" b="b"/>
              <a:pathLst>
                <a:path w="2497" h="2133" extrusionOk="0">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6" name="Google Shape;10846;p65"/>
            <p:cNvSpPr/>
            <p:nvPr/>
          </p:nvSpPr>
          <p:spPr>
            <a:xfrm>
              <a:off x="6103700" y="1342750"/>
              <a:ext cx="62425" cy="53450"/>
            </a:xfrm>
            <a:custGeom>
              <a:avLst/>
              <a:gdLst/>
              <a:ahLst/>
              <a:cxnLst/>
              <a:rect l="l" t="t" r="r" b="b"/>
              <a:pathLst>
                <a:path w="2497" h="2138" extrusionOk="0">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7" name="Google Shape;10847;p65"/>
            <p:cNvSpPr/>
            <p:nvPr/>
          </p:nvSpPr>
          <p:spPr>
            <a:xfrm>
              <a:off x="6027500" y="2180700"/>
              <a:ext cx="62425" cy="53350"/>
            </a:xfrm>
            <a:custGeom>
              <a:avLst/>
              <a:gdLst/>
              <a:ahLst/>
              <a:cxnLst/>
              <a:rect l="l" t="t" r="r" b="b"/>
              <a:pathLst>
                <a:path w="2497" h="2134" extrusionOk="0">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8" name="Google Shape;10848;p65"/>
            <p:cNvSpPr/>
            <p:nvPr/>
          </p:nvSpPr>
          <p:spPr>
            <a:xfrm>
              <a:off x="6027500" y="1342750"/>
              <a:ext cx="62425" cy="53450"/>
            </a:xfrm>
            <a:custGeom>
              <a:avLst/>
              <a:gdLst/>
              <a:ahLst/>
              <a:cxnLst/>
              <a:rect l="l" t="t" r="r" b="b"/>
              <a:pathLst>
                <a:path w="2497" h="2138" extrusionOk="0">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49" name="Google Shape;10849;p65"/>
            <p:cNvSpPr/>
            <p:nvPr/>
          </p:nvSpPr>
          <p:spPr>
            <a:xfrm>
              <a:off x="5951475"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0" name="Google Shape;10850;p65"/>
            <p:cNvSpPr/>
            <p:nvPr/>
          </p:nvSpPr>
          <p:spPr>
            <a:xfrm>
              <a:off x="5951475"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1" name="Google Shape;10851;p65"/>
            <p:cNvSpPr/>
            <p:nvPr/>
          </p:nvSpPr>
          <p:spPr>
            <a:xfrm>
              <a:off x="5951475"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2" name="Google Shape;10852;p65"/>
            <p:cNvSpPr/>
            <p:nvPr/>
          </p:nvSpPr>
          <p:spPr>
            <a:xfrm>
              <a:off x="5951475" y="2180700"/>
              <a:ext cx="62225" cy="53350"/>
            </a:xfrm>
            <a:custGeom>
              <a:avLst/>
              <a:gdLst/>
              <a:ahLst/>
              <a:cxnLst/>
              <a:rect l="l" t="t" r="r" b="b"/>
              <a:pathLst>
                <a:path w="2489" h="2134" extrusionOk="0">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3" name="Google Shape;10853;p65"/>
            <p:cNvSpPr/>
            <p:nvPr/>
          </p:nvSpPr>
          <p:spPr>
            <a:xfrm>
              <a:off x="595147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4" name="Google Shape;10854;p65"/>
            <p:cNvSpPr/>
            <p:nvPr/>
          </p:nvSpPr>
          <p:spPr>
            <a:xfrm>
              <a:off x="5875275" y="2714000"/>
              <a:ext cx="62225" cy="53350"/>
            </a:xfrm>
            <a:custGeom>
              <a:avLst/>
              <a:gdLst/>
              <a:ahLst/>
              <a:cxnLst/>
              <a:rect l="l" t="t" r="r" b="b"/>
              <a:pathLst>
                <a:path w="2489" h="2134" extrusionOk="0">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5" name="Google Shape;10855;p65"/>
            <p:cNvSpPr/>
            <p:nvPr/>
          </p:nvSpPr>
          <p:spPr>
            <a:xfrm>
              <a:off x="5875275" y="2637775"/>
              <a:ext cx="62225" cy="53450"/>
            </a:xfrm>
            <a:custGeom>
              <a:avLst/>
              <a:gdLst/>
              <a:ahLst/>
              <a:cxnLst/>
              <a:rect l="l" t="t" r="r" b="b"/>
              <a:pathLst>
                <a:path w="2489"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6" name="Google Shape;10856;p65"/>
            <p:cNvSpPr/>
            <p:nvPr/>
          </p:nvSpPr>
          <p:spPr>
            <a:xfrm>
              <a:off x="5875275" y="2561575"/>
              <a:ext cx="62225" cy="53425"/>
            </a:xfrm>
            <a:custGeom>
              <a:avLst/>
              <a:gdLst/>
              <a:ahLst/>
              <a:cxnLst/>
              <a:rect l="l" t="t" r="r" b="b"/>
              <a:pathLst>
                <a:path w="2489"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7" name="Google Shape;10857;p65"/>
            <p:cNvSpPr/>
            <p:nvPr/>
          </p:nvSpPr>
          <p:spPr>
            <a:xfrm>
              <a:off x="5875275" y="2485550"/>
              <a:ext cx="62225" cy="53300"/>
            </a:xfrm>
            <a:custGeom>
              <a:avLst/>
              <a:gdLst/>
              <a:ahLst/>
              <a:cxnLst/>
              <a:rect l="l" t="t" r="r" b="b"/>
              <a:pathLst>
                <a:path w="2489" h="2132" extrusionOk="0">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8" name="Google Shape;10858;p65"/>
            <p:cNvSpPr/>
            <p:nvPr/>
          </p:nvSpPr>
          <p:spPr>
            <a:xfrm>
              <a:off x="5875275" y="2333125"/>
              <a:ext cx="62225" cy="53450"/>
            </a:xfrm>
            <a:custGeom>
              <a:avLst/>
              <a:gdLst/>
              <a:ahLst/>
              <a:cxnLst/>
              <a:rect l="l" t="t" r="r" b="b"/>
              <a:pathLst>
                <a:path w="2489" h="2138" extrusionOk="0">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59" name="Google Shape;10859;p65"/>
            <p:cNvSpPr/>
            <p:nvPr/>
          </p:nvSpPr>
          <p:spPr>
            <a:xfrm>
              <a:off x="5875275" y="2256925"/>
              <a:ext cx="62350" cy="53425"/>
            </a:xfrm>
            <a:custGeom>
              <a:avLst/>
              <a:gdLst/>
              <a:ahLst/>
              <a:cxnLst/>
              <a:rect l="l" t="t" r="r" b="b"/>
              <a:pathLst>
                <a:path w="2494" h="2137" extrusionOk="0">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0" name="Google Shape;10860;p65"/>
            <p:cNvSpPr/>
            <p:nvPr/>
          </p:nvSpPr>
          <p:spPr>
            <a:xfrm>
              <a:off x="5875275" y="1342750"/>
              <a:ext cx="62225" cy="53450"/>
            </a:xfrm>
            <a:custGeom>
              <a:avLst/>
              <a:gdLst/>
              <a:ahLst/>
              <a:cxnLst/>
              <a:rect l="l" t="t" r="r" b="b"/>
              <a:pathLst>
                <a:path w="2489" h="2138" extrusionOk="0">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1" name="Google Shape;10861;p65"/>
            <p:cNvSpPr/>
            <p:nvPr/>
          </p:nvSpPr>
          <p:spPr>
            <a:xfrm>
              <a:off x="5799275" y="2714000"/>
              <a:ext cx="62200" cy="53350"/>
            </a:xfrm>
            <a:custGeom>
              <a:avLst/>
              <a:gdLst/>
              <a:ahLst/>
              <a:cxnLst/>
              <a:rect l="l" t="t" r="r" b="b"/>
              <a:pathLst>
                <a:path w="2488" h="2134" extrusionOk="0">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2" name="Google Shape;10862;p65"/>
            <p:cNvSpPr/>
            <p:nvPr/>
          </p:nvSpPr>
          <p:spPr>
            <a:xfrm>
              <a:off x="5799275" y="1342750"/>
              <a:ext cx="62200" cy="53450"/>
            </a:xfrm>
            <a:custGeom>
              <a:avLst/>
              <a:gdLst/>
              <a:ahLst/>
              <a:cxnLst/>
              <a:rect l="l" t="t" r="r" b="b"/>
              <a:pathLst>
                <a:path w="2488" h="2138" extrusionOk="0">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3" name="Google Shape;10863;p65"/>
            <p:cNvSpPr/>
            <p:nvPr/>
          </p:nvSpPr>
          <p:spPr>
            <a:xfrm>
              <a:off x="5799125" y="1190550"/>
              <a:ext cx="62350" cy="53425"/>
            </a:xfrm>
            <a:custGeom>
              <a:avLst/>
              <a:gdLst/>
              <a:ahLst/>
              <a:cxnLst/>
              <a:rect l="l" t="t" r="r" b="b"/>
              <a:pathLst>
                <a:path w="2494" h="2137" extrusionOk="0">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4" name="Google Shape;10864;p65"/>
            <p:cNvSpPr/>
            <p:nvPr/>
          </p:nvSpPr>
          <p:spPr>
            <a:xfrm>
              <a:off x="5723050" y="3094850"/>
              <a:ext cx="62225" cy="53350"/>
            </a:xfrm>
            <a:custGeom>
              <a:avLst/>
              <a:gdLst/>
              <a:ahLst/>
              <a:cxnLst/>
              <a:rect l="l" t="t" r="r" b="b"/>
              <a:pathLst>
                <a:path w="2489" h="2134" extrusionOk="0">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5" name="Google Shape;10865;p65"/>
            <p:cNvSpPr/>
            <p:nvPr/>
          </p:nvSpPr>
          <p:spPr>
            <a:xfrm>
              <a:off x="5723050" y="3018650"/>
              <a:ext cx="62225" cy="53425"/>
            </a:xfrm>
            <a:custGeom>
              <a:avLst/>
              <a:gdLst/>
              <a:ahLst/>
              <a:cxnLst/>
              <a:rect l="l" t="t" r="r" b="b"/>
              <a:pathLst>
                <a:path w="2489" h="2137" extrusionOk="0">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6" name="Google Shape;10866;p65"/>
            <p:cNvSpPr/>
            <p:nvPr/>
          </p:nvSpPr>
          <p:spPr>
            <a:xfrm>
              <a:off x="5723050" y="2942425"/>
              <a:ext cx="62225" cy="53450"/>
            </a:xfrm>
            <a:custGeom>
              <a:avLst/>
              <a:gdLst/>
              <a:ahLst/>
              <a:cxnLst/>
              <a:rect l="l" t="t" r="r" b="b"/>
              <a:pathLst>
                <a:path w="2489" h="2138" extrusionOk="0">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7" name="Google Shape;10867;p65"/>
            <p:cNvSpPr/>
            <p:nvPr/>
          </p:nvSpPr>
          <p:spPr>
            <a:xfrm>
              <a:off x="5723050" y="2714000"/>
              <a:ext cx="62225" cy="53350"/>
            </a:xfrm>
            <a:custGeom>
              <a:avLst/>
              <a:gdLst/>
              <a:ahLst/>
              <a:cxnLst/>
              <a:rect l="l" t="t" r="r" b="b"/>
              <a:pathLst>
                <a:path w="2489" h="2134" extrusionOk="0">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8" name="Google Shape;10868;p65"/>
            <p:cNvSpPr/>
            <p:nvPr/>
          </p:nvSpPr>
          <p:spPr>
            <a:xfrm>
              <a:off x="5723050" y="1342750"/>
              <a:ext cx="62225" cy="53450"/>
            </a:xfrm>
            <a:custGeom>
              <a:avLst/>
              <a:gdLst/>
              <a:ahLst/>
              <a:cxnLst/>
              <a:rect l="l" t="t" r="r" b="b"/>
              <a:pathLst>
                <a:path w="2489" h="2138" extrusionOk="0">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69" name="Google Shape;10869;p65"/>
            <p:cNvSpPr/>
            <p:nvPr/>
          </p:nvSpPr>
          <p:spPr>
            <a:xfrm>
              <a:off x="5722900" y="1190550"/>
              <a:ext cx="62375" cy="53425"/>
            </a:xfrm>
            <a:custGeom>
              <a:avLst/>
              <a:gdLst/>
              <a:ahLst/>
              <a:cxnLst/>
              <a:rect l="l" t="t" r="r" b="b"/>
              <a:pathLst>
                <a:path w="2495" h="2137" extrusionOk="0">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0" name="Google Shape;10870;p65"/>
            <p:cNvSpPr/>
            <p:nvPr/>
          </p:nvSpPr>
          <p:spPr>
            <a:xfrm>
              <a:off x="56468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1" name="Google Shape;10871;p65"/>
            <p:cNvSpPr/>
            <p:nvPr/>
          </p:nvSpPr>
          <p:spPr>
            <a:xfrm>
              <a:off x="5646825" y="2866425"/>
              <a:ext cx="62225" cy="53275"/>
            </a:xfrm>
            <a:custGeom>
              <a:avLst/>
              <a:gdLst/>
              <a:ahLst/>
              <a:cxnLst/>
              <a:rect l="l" t="t" r="r" b="b"/>
              <a:pathLst>
                <a:path w="2489" h="2131" extrusionOk="0">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2" name="Google Shape;10872;p65"/>
            <p:cNvSpPr/>
            <p:nvPr/>
          </p:nvSpPr>
          <p:spPr>
            <a:xfrm>
              <a:off x="56468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3" name="Google Shape;10873;p65"/>
            <p:cNvSpPr/>
            <p:nvPr/>
          </p:nvSpPr>
          <p:spPr>
            <a:xfrm>
              <a:off x="5646825" y="1342750"/>
              <a:ext cx="62225" cy="53450"/>
            </a:xfrm>
            <a:custGeom>
              <a:avLst/>
              <a:gdLst/>
              <a:ahLst/>
              <a:cxnLst/>
              <a:rect l="l" t="t" r="r" b="b"/>
              <a:pathLst>
                <a:path w="2489" h="2138" extrusionOk="0">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4" name="Google Shape;10874;p65"/>
            <p:cNvSpPr/>
            <p:nvPr/>
          </p:nvSpPr>
          <p:spPr>
            <a:xfrm>
              <a:off x="5646825" y="1266550"/>
              <a:ext cx="62225" cy="53450"/>
            </a:xfrm>
            <a:custGeom>
              <a:avLst/>
              <a:gdLst/>
              <a:ahLst/>
              <a:cxnLst/>
              <a:rect l="l" t="t" r="r" b="b"/>
              <a:pathLst>
                <a:path w="2489" h="2138" extrusionOk="0">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5" name="Google Shape;10875;p65"/>
            <p:cNvSpPr/>
            <p:nvPr/>
          </p:nvSpPr>
          <p:spPr>
            <a:xfrm>
              <a:off x="5646700" y="1190550"/>
              <a:ext cx="62350" cy="53425"/>
            </a:xfrm>
            <a:custGeom>
              <a:avLst/>
              <a:gdLst/>
              <a:ahLst/>
              <a:cxnLst/>
              <a:rect l="l" t="t" r="r" b="b"/>
              <a:pathLst>
                <a:path w="2494" h="2137" extrusionOk="0">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6" name="Google Shape;10876;p65"/>
            <p:cNvSpPr/>
            <p:nvPr/>
          </p:nvSpPr>
          <p:spPr>
            <a:xfrm>
              <a:off x="5570625" y="3018650"/>
              <a:ext cx="62200" cy="53425"/>
            </a:xfrm>
            <a:custGeom>
              <a:avLst/>
              <a:gdLst/>
              <a:ahLst/>
              <a:cxnLst/>
              <a:rect l="l" t="t" r="r" b="b"/>
              <a:pathLst>
                <a:path w="2488" h="2137" extrusionOk="0">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7" name="Google Shape;10877;p65"/>
            <p:cNvSpPr/>
            <p:nvPr/>
          </p:nvSpPr>
          <p:spPr>
            <a:xfrm>
              <a:off x="5570625" y="2942425"/>
              <a:ext cx="62200" cy="53450"/>
            </a:xfrm>
            <a:custGeom>
              <a:avLst/>
              <a:gdLst/>
              <a:ahLst/>
              <a:cxnLst/>
              <a:rect l="l" t="t" r="r" b="b"/>
              <a:pathLst>
                <a:path w="2488" h="2138" extrusionOk="0">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8" name="Google Shape;10878;p65"/>
            <p:cNvSpPr/>
            <p:nvPr/>
          </p:nvSpPr>
          <p:spPr>
            <a:xfrm>
              <a:off x="5570475" y="1190550"/>
              <a:ext cx="62350" cy="53325"/>
            </a:xfrm>
            <a:custGeom>
              <a:avLst/>
              <a:gdLst/>
              <a:ahLst/>
              <a:cxnLst/>
              <a:rect l="l" t="t" r="r" b="b"/>
              <a:pathLst>
                <a:path w="2494" h="2133" extrusionOk="0">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79" name="Google Shape;10879;p65"/>
            <p:cNvSpPr/>
            <p:nvPr/>
          </p:nvSpPr>
          <p:spPr>
            <a:xfrm>
              <a:off x="5494400" y="2942425"/>
              <a:ext cx="62225" cy="53450"/>
            </a:xfrm>
            <a:custGeom>
              <a:avLst/>
              <a:gdLst/>
              <a:ahLst/>
              <a:cxnLst/>
              <a:rect l="l" t="t" r="r" b="b"/>
              <a:pathLst>
                <a:path w="2489" h="2138" extrusionOk="0">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0" name="Google Shape;10880;p65"/>
            <p:cNvSpPr/>
            <p:nvPr/>
          </p:nvSpPr>
          <p:spPr>
            <a:xfrm>
              <a:off x="549440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1" name="Google Shape;10881;p65"/>
            <p:cNvSpPr/>
            <p:nvPr/>
          </p:nvSpPr>
          <p:spPr>
            <a:xfrm>
              <a:off x="5494275" y="1190550"/>
              <a:ext cx="62350" cy="53325"/>
            </a:xfrm>
            <a:custGeom>
              <a:avLst/>
              <a:gdLst/>
              <a:ahLst/>
              <a:cxnLst/>
              <a:rect l="l" t="t" r="r" b="b"/>
              <a:pathLst>
                <a:path w="2494" h="2133" extrusionOk="0">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2" name="Google Shape;10882;p65"/>
            <p:cNvSpPr/>
            <p:nvPr/>
          </p:nvSpPr>
          <p:spPr>
            <a:xfrm>
              <a:off x="5418200" y="2866425"/>
              <a:ext cx="62425" cy="53275"/>
            </a:xfrm>
            <a:custGeom>
              <a:avLst/>
              <a:gdLst/>
              <a:ahLst/>
              <a:cxnLst/>
              <a:rect l="l" t="t" r="r" b="b"/>
              <a:pathLst>
                <a:path w="2497" h="2131" extrusionOk="0">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3" name="Google Shape;10883;p65"/>
            <p:cNvSpPr/>
            <p:nvPr/>
          </p:nvSpPr>
          <p:spPr>
            <a:xfrm>
              <a:off x="5418200" y="2790200"/>
              <a:ext cx="62425" cy="53350"/>
            </a:xfrm>
            <a:custGeom>
              <a:avLst/>
              <a:gdLst/>
              <a:ahLst/>
              <a:cxnLst/>
              <a:rect l="l" t="t" r="r" b="b"/>
              <a:pathLst>
                <a:path w="2497" h="2134" extrusionOk="0">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4" name="Google Shape;10884;p65"/>
            <p:cNvSpPr/>
            <p:nvPr/>
          </p:nvSpPr>
          <p:spPr>
            <a:xfrm>
              <a:off x="5418200" y="1266550"/>
              <a:ext cx="62425" cy="53450"/>
            </a:xfrm>
            <a:custGeom>
              <a:avLst/>
              <a:gdLst/>
              <a:ahLst/>
              <a:cxnLst/>
              <a:rect l="l" t="t" r="r" b="b"/>
              <a:pathLst>
                <a:path w="2497" h="2138" extrusionOk="0">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5" name="Google Shape;10885;p65"/>
            <p:cNvSpPr/>
            <p:nvPr/>
          </p:nvSpPr>
          <p:spPr>
            <a:xfrm>
              <a:off x="5418200" y="1190550"/>
              <a:ext cx="62425" cy="53325"/>
            </a:xfrm>
            <a:custGeom>
              <a:avLst/>
              <a:gdLst/>
              <a:ahLst/>
              <a:cxnLst/>
              <a:rect l="l" t="t" r="r" b="b"/>
              <a:pathLst>
                <a:path w="2497" h="2133" extrusionOk="0">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6" name="Google Shape;10886;p65"/>
            <p:cNvSpPr/>
            <p:nvPr/>
          </p:nvSpPr>
          <p:spPr>
            <a:xfrm>
              <a:off x="5341975" y="2714000"/>
              <a:ext cx="62425" cy="53350"/>
            </a:xfrm>
            <a:custGeom>
              <a:avLst/>
              <a:gdLst/>
              <a:ahLst/>
              <a:cxnLst/>
              <a:rect l="l" t="t" r="r" b="b"/>
              <a:pathLst>
                <a:path w="2497" h="2134" extrusionOk="0">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7" name="Google Shape;10887;p65"/>
            <p:cNvSpPr/>
            <p:nvPr/>
          </p:nvSpPr>
          <p:spPr>
            <a:xfrm>
              <a:off x="5341975" y="1266550"/>
              <a:ext cx="62425" cy="53450"/>
            </a:xfrm>
            <a:custGeom>
              <a:avLst/>
              <a:gdLst/>
              <a:ahLst/>
              <a:cxnLst/>
              <a:rect l="l" t="t" r="r" b="b"/>
              <a:pathLst>
                <a:path w="2497" h="2138" extrusionOk="0">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8" name="Google Shape;10888;p65"/>
            <p:cNvSpPr/>
            <p:nvPr/>
          </p:nvSpPr>
          <p:spPr>
            <a:xfrm>
              <a:off x="5265775" y="2790200"/>
              <a:ext cx="62200" cy="53350"/>
            </a:xfrm>
            <a:custGeom>
              <a:avLst/>
              <a:gdLst/>
              <a:ahLst/>
              <a:cxnLst/>
              <a:rect l="l" t="t" r="r" b="b"/>
              <a:pathLst>
                <a:path w="2488" h="2134" extrusionOk="0">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89" name="Google Shape;10889;p65"/>
            <p:cNvSpPr/>
            <p:nvPr/>
          </p:nvSpPr>
          <p:spPr>
            <a:xfrm>
              <a:off x="5265775" y="2714000"/>
              <a:ext cx="62200" cy="53350"/>
            </a:xfrm>
            <a:custGeom>
              <a:avLst/>
              <a:gdLst/>
              <a:ahLst/>
              <a:cxnLst/>
              <a:rect l="l" t="t" r="r" b="b"/>
              <a:pathLst>
                <a:path w="2488" h="2134" extrusionOk="0">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0" name="Google Shape;10890;p65"/>
            <p:cNvSpPr/>
            <p:nvPr/>
          </p:nvSpPr>
          <p:spPr>
            <a:xfrm>
              <a:off x="5265775" y="1266550"/>
              <a:ext cx="62200" cy="53450"/>
            </a:xfrm>
            <a:custGeom>
              <a:avLst/>
              <a:gdLst/>
              <a:ahLst/>
              <a:cxnLst/>
              <a:rect l="l" t="t" r="r" b="b"/>
              <a:pathLst>
                <a:path w="2488" h="2138" extrusionOk="0">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1" name="Google Shape;10891;p65"/>
            <p:cNvSpPr/>
            <p:nvPr/>
          </p:nvSpPr>
          <p:spPr>
            <a:xfrm>
              <a:off x="5189550" y="2866425"/>
              <a:ext cx="62425" cy="53275"/>
            </a:xfrm>
            <a:custGeom>
              <a:avLst/>
              <a:gdLst/>
              <a:ahLst/>
              <a:cxnLst/>
              <a:rect l="l" t="t" r="r" b="b"/>
              <a:pathLst>
                <a:path w="2497" h="2131" extrusionOk="0">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2" name="Google Shape;10892;p65"/>
            <p:cNvSpPr/>
            <p:nvPr/>
          </p:nvSpPr>
          <p:spPr>
            <a:xfrm>
              <a:off x="5189550" y="2790200"/>
              <a:ext cx="62225" cy="53350"/>
            </a:xfrm>
            <a:custGeom>
              <a:avLst/>
              <a:gdLst/>
              <a:ahLst/>
              <a:cxnLst/>
              <a:rect l="l" t="t" r="r" b="b"/>
              <a:pathLst>
                <a:path w="2489" h="2134" extrusionOk="0">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3" name="Google Shape;10893;p65"/>
            <p:cNvSpPr/>
            <p:nvPr/>
          </p:nvSpPr>
          <p:spPr>
            <a:xfrm>
              <a:off x="5189550" y="1342750"/>
              <a:ext cx="62225" cy="53350"/>
            </a:xfrm>
            <a:custGeom>
              <a:avLst/>
              <a:gdLst/>
              <a:ahLst/>
              <a:cxnLst/>
              <a:rect l="l" t="t" r="r" b="b"/>
              <a:pathLst>
                <a:path w="2489" h="2134" extrusionOk="0">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4" name="Google Shape;10894;p65"/>
            <p:cNvSpPr/>
            <p:nvPr/>
          </p:nvSpPr>
          <p:spPr>
            <a:xfrm>
              <a:off x="5113350" y="3094850"/>
              <a:ext cx="62400" cy="53350"/>
            </a:xfrm>
            <a:custGeom>
              <a:avLst/>
              <a:gdLst/>
              <a:ahLst/>
              <a:cxnLst/>
              <a:rect l="l" t="t" r="r" b="b"/>
              <a:pathLst>
                <a:path w="2496" h="2134" extrusionOk="0">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5" name="Google Shape;10895;p65"/>
            <p:cNvSpPr/>
            <p:nvPr/>
          </p:nvSpPr>
          <p:spPr>
            <a:xfrm>
              <a:off x="5113350" y="3018650"/>
              <a:ext cx="62400" cy="53425"/>
            </a:xfrm>
            <a:custGeom>
              <a:avLst/>
              <a:gdLst/>
              <a:ahLst/>
              <a:cxnLst/>
              <a:rect l="l" t="t" r="r" b="b"/>
              <a:pathLst>
                <a:path w="2496" h="2137" extrusionOk="0">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6" name="Google Shape;10896;p65"/>
            <p:cNvSpPr/>
            <p:nvPr/>
          </p:nvSpPr>
          <p:spPr>
            <a:xfrm>
              <a:off x="5113350" y="2942425"/>
              <a:ext cx="62400" cy="53450"/>
            </a:xfrm>
            <a:custGeom>
              <a:avLst/>
              <a:gdLst/>
              <a:ahLst/>
              <a:cxnLst/>
              <a:rect l="l" t="t" r="r" b="b"/>
              <a:pathLst>
                <a:path w="2496" h="2138" extrusionOk="0">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7" name="Google Shape;10897;p65"/>
            <p:cNvSpPr/>
            <p:nvPr/>
          </p:nvSpPr>
          <p:spPr>
            <a:xfrm>
              <a:off x="5113350" y="2866425"/>
              <a:ext cx="62400" cy="53275"/>
            </a:xfrm>
            <a:custGeom>
              <a:avLst/>
              <a:gdLst/>
              <a:ahLst/>
              <a:cxnLst/>
              <a:rect l="l" t="t" r="r" b="b"/>
              <a:pathLst>
                <a:path w="2496" h="2131" extrusionOk="0">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8" name="Google Shape;10898;p65"/>
            <p:cNvSpPr/>
            <p:nvPr/>
          </p:nvSpPr>
          <p:spPr>
            <a:xfrm>
              <a:off x="5113350" y="2790200"/>
              <a:ext cx="62400" cy="53350"/>
            </a:xfrm>
            <a:custGeom>
              <a:avLst/>
              <a:gdLst/>
              <a:ahLst/>
              <a:cxnLst/>
              <a:rect l="l" t="t" r="r" b="b"/>
              <a:pathLst>
                <a:path w="2496" h="2134" extrusionOk="0">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899" name="Google Shape;10899;p65"/>
            <p:cNvSpPr/>
            <p:nvPr/>
          </p:nvSpPr>
          <p:spPr>
            <a:xfrm>
              <a:off x="5113350" y="2714000"/>
              <a:ext cx="62400" cy="53350"/>
            </a:xfrm>
            <a:custGeom>
              <a:avLst/>
              <a:gdLst/>
              <a:ahLst/>
              <a:cxnLst/>
              <a:rect l="l" t="t" r="r" b="b"/>
              <a:pathLst>
                <a:path w="2496" h="2134" extrusionOk="0">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0" name="Google Shape;10900;p65"/>
            <p:cNvSpPr/>
            <p:nvPr/>
          </p:nvSpPr>
          <p:spPr>
            <a:xfrm>
              <a:off x="5113350" y="1418975"/>
              <a:ext cx="62400" cy="53350"/>
            </a:xfrm>
            <a:custGeom>
              <a:avLst/>
              <a:gdLst/>
              <a:ahLst/>
              <a:cxnLst/>
              <a:rect l="l" t="t" r="r" b="b"/>
              <a:pathLst>
                <a:path w="2496" h="2134" extrusionOk="0">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1" name="Google Shape;10901;p65"/>
            <p:cNvSpPr/>
            <p:nvPr/>
          </p:nvSpPr>
          <p:spPr>
            <a:xfrm>
              <a:off x="5113350" y="1342750"/>
              <a:ext cx="62400" cy="53450"/>
            </a:xfrm>
            <a:custGeom>
              <a:avLst/>
              <a:gdLst/>
              <a:ahLst/>
              <a:cxnLst/>
              <a:rect l="l" t="t" r="r" b="b"/>
              <a:pathLst>
                <a:path w="2496" h="2138" extrusionOk="0">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2" name="Google Shape;10902;p65"/>
            <p:cNvSpPr/>
            <p:nvPr/>
          </p:nvSpPr>
          <p:spPr>
            <a:xfrm>
              <a:off x="5037325" y="3018650"/>
              <a:ext cx="62225" cy="53425"/>
            </a:xfrm>
            <a:custGeom>
              <a:avLst/>
              <a:gdLst/>
              <a:ahLst/>
              <a:cxnLst/>
              <a:rect l="l" t="t" r="r" b="b"/>
              <a:pathLst>
                <a:path w="2489" h="2137" extrusionOk="0">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3" name="Google Shape;10903;p65"/>
            <p:cNvSpPr/>
            <p:nvPr/>
          </p:nvSpPr>
          <p:spPr>
            <a:xfrm>
              <a:off x="5037325" y="2942425"/>
              <a:ext cx="62225" cy="53450"/>
            </a:xfrm>
            <a:custGeom>
              <a:avLst/>
              <a:gdLst/>
              <a:ahLst/>
              <a:cxnLst/>
              <a:rect l="l" t="t" r="r" b="b"/>
              <a:pathLst>
                <a:path w="2489" h="2138" extrusionOk="0">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4" name="Google Shape;10904;p65"/>
            <p:cNvSpPr/>
            <p:nvPr/>
          </p:nvSpPr>
          <p:spPr>
            <a:xfrm>
              <a:off x="5037325" y="2866425"/>
              <a:ext cx="62225" cy="53275"/>
            </a:xfrm>
            <a:custGeom>
              <a:avLst/>
              <a:gdLst/>
              <a:ahLst/>
              <a:cxnLst/>
              <a:rect l="l" t="t" r="r" b="b"/>
              <a:pathLst>
                <a:path w="2489" h="2131" extrusionOk="0">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5" name="Google Shape;10905;p65"/>
            <p:cNvSpPr/>
            <p:nvPr/>
          </p:nvSpPr>
          <p:spPr>
            <a:xfrm>
              <a:off x="5037325" y="2790200"/>
              <a:ext cx="62225" cy="53350"/>
            </a:xfrm>
            <a:custGeom>
              <a:avLst/>
              <a:gdLst/>
              <a:ahLst/>
              <a:cxnLst/>
              <a:rect l="l" t="t" r="r" b="b"/>
              <a:pathLst>
                <a:path w="2489" h="2134" extrusionOk="0">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6" name="Google Shape;10906;p65"/>
            <p:cNvSpPr/>
            <p:nvPr/>
          </p:nvSpPr>
          <p:spPr>
            <a:xfrm>
              <a:off x="5037325" y="271400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7" name="Google Shape;10907;p65"/>
            <p:cNvSpPr/>
            <p:nvPr/>
          </p:nvSpPr>
          <p:spPr>
            <a:xfrm>
              <a:off x="5037325" y="2637775"/>
              <a:ext cx="62225" cy="53450"/>
            </a:xfrm>
            <a:custGeom>
              <a:avLst/>
              <a:gdLst/>
              <a:ahLst/>
              <a:cxnLst/>
              <a:rect l="l" t="t" r="r" b="b"/>
              <a:pathLst>
                <a:path w="2489" h="2138" extrusionOk="0">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8" name="Google Shape;10908;p65"/>
            <p:cNvSpPr/>
            <p:nvPr/>
          </p:nvSpPr>
          <p:spPr>
            <a:xfrm>
              <a:off x="5037325" y="1495200"/>
              <a:ext cx="62225" cy="53325"/>
            </a:xfrm>
            <a:custGeom>
              <a:avLst/>
              <a:gdLst/>
              <a:ahLst/>
              <a:cxnLst/>
              <a:rect l="l" t="t" r="r" b="b"/>
              <a:pathLst>
                <a:path w="2489" h="2133" extrusionOk="0">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09" name="Google Shape;10909;p65"/>
            <p:cNvSpPr/>
            <p:nvPr/>
          </p:nvSpPr>
          <p:spPr>
            <a:xfrm>
              <a:off x="4961125" y="2714000"/>
              <a:ext cx="62200" cy="53350"/>
            </a:xfrm>
            <a:custGeom>
              <a:avLst/>
              <a:gdLst/>
              <a:ahLst/>
              <a:cxnLst/>
              <a:rect l="l" t="t" r="r" b="b"/>
              <a:pathLst>
                <a:path w="2488" h="2134"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0" name="Google Shape;10910;p65"/>
            <p:cNvSpPr/>
            <p:nvPr/>
          </p:nvSpPr>
          <p:spPr>
            <a:xfrm>
              <a:off x="4961125" y="2637775"/>
              <a:ext cx="62200" cy="53450"/>
            </a:xfrm>
            <a:custGeom>
              <a:avLst/>
              <a:gdLst/>
              <a:ahLst/>
              <a:cxnLst/>
              <a:rect l="l" t="t" r="r" b="b"/>
              <a:pathLst>
                <a:path w="2488" h="2138" extrusionOk="0">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1" name="Google Shape;10911;p65"/>
            <p:cNvSpPr/>
            <p:nvPr/>
          </p:nvSpPr>
          <p:spPr>
            <a:xfrm>
              <a:off x="4961125"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2" name="Google Shape;10912;p65"/>
            <p:cNvSpPr/>
            <p:nvPr/>
          </p:nvSpPr>
          <p:spPr>
            <a:xfrm>
              <a:off x="4961125" y="141897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3" name="Google Shape;10913;p65"/>
            <p:cNvSpPr/>
            <p:nvPr/>
          </p:nvSpPr>
          <p:spPr>
            <a:xfrm>
              <a:off x="4961125" y="1342750"/>
              <a:ext cx="62200" cy="53450"/>
            </a:xfrm>
            <a:custGeom>
              <a:avLst/>
              <a:gdLst/>
              <a:ahLst/>
              <a:cxnLst/>
              <a:rect l="l" t="t" r="r" b="b"/>
              <a:pathLst>
                <a:path w="2488" h="2138" extrusionOk="0">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4" name="Google Shape;10914;p65"/>
            <p:cNvSpPr/>
            <p:nvPr/>
          </p:nvSpPr>
          <p:spPr>
            <a:xfrm>
              <a:off x="4961125" y="1266550"/>
              <a:ext cx="62200" cy="53450"/>
            </a:xfrm>
            <a:custGeom>
              <a:avLst/>
              <a:gdLst/>
              <a:ahLst/>
              <a:cxnLst/>
              <a:rect l="l" t="t" r="r" b="b"/>
              <a:pathLst>
                <a:path w="2488" h="2138" extrusionOk="0">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5" name="Google Shape;10915;p65"/>
            <p:cNvSpPr/>
            <p:nvPr/>
          </p:nvSpPr>
          <p:spPr>
            <a:xfrm>
              <a:off x="4884900" y="2637775"/>
              <a:ext cx="62225" cy="53450"/>
            </a:xfrm>
            <a:custGeom>
              <a:avLst/>
              <a:gdLst/>
              <a:ahLst/>
              <a:cxnLst/>
              <a:rect l="l" t="t" r="r" b="b"/>
              <a:pathLst>
                <a:path w="2489" h="2138" extrusionOk="0">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6" name="Google Shape;10916;p65"/>
            <p:cNvSpPr/>
            <p:nvPr/>
          </p:nvSpPr>
          <p:spPr>
            <a:xfrm>
              <a:off x="4884900" y="1418975"/>
              <a:ext cx="62225" cy="53350"/>
            </a:xfrm>
            <a:custGeom>
              <a:avLst/>
              <a:gdLst/>
              <a:ahLst/>
              <a:cxnLst/>
              <a:rect l="l" t="t" r="r" b="b"/>
              <a:pathLst>
                <a:path w="2489" h="2134" extrusionOk="0">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7" name="Google Shape;10917;p65"/>
            <p:cNvSpPr/>
            <p:nvPr/>
          </p:nvSpPr>
          <p:spPr>
            <a:xfrm>
              <a:off x="488490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8" name="Google Shape;10918;p65"/>
            <p:cNvSpPr/>
            <p:nvPr/>
          </p:nvSpPr>
          <p:spPr>
            <a:xfrm>
              <a:off x="4884900" y="119055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19" name="Google Shape;10919;p65"/>
            <p:cNvSpPr/>
            <p:nvPr/>
          </p:nvSpPr>
          <p:spPr>
            <a:xfrm>
              <a:off x="4808700" y="2637775"/>
              <a:ext cx="62400" cy="53450"/>
            </a:xfrm>
            <a:custGeom>
              <a:avLst/>
              <a:gdLst/>
              <a:ahLst/>
              <a:cxnLst/>
              <a:rect l="l" t="t" r="r" b="b"/>
              <a:pathLst>
                <a:path w="2496" h="2138" extrusionOk="0">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0" name="Google Shape;10920;p65"/>
            <p:cNvSpPr/>
            <p:nvPr/>
          </p:nvSpPr>
          <p:spPr>
            <a:xfrm>
              <a:off x="4808700" y="2561575"/>
              <a:ext cx="62400" cy="53425"/>
            </a:xfrm>
            <a:custGeom>
              <a:avLst/>
              <a:gdLst/>
              <a:ahLst/>
              <a:cxnLst/>
              <a:rect l="l" t="t" r="r" b="b"/>
              <a:pathLst>
                <a:path w="2496" h="2137" extrusionOk="0">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1" name="Google Shape;10921;p65"/>
            <p:cNvSpPr/>
            <p:nvPr/>
          </p:nvSpPr>
          <p:spPr>
            <a:xfrm>
              <a:off x="4808700" y="1418975"/>
              <a:ext cx="62400" cy="53350"/>
            </a:xfrm>
            <a:custGeom>
              <a:avLst/>
              <a:gdLst/>
              <a:ahLst/>
              <a:cxnLst/>
              <a:rect l="l" t="t" r="r" b="b"/>
              <a:pathLst>
                <a:path w="2496" h="2134" extrusionOk="0">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2" name="Google Shape;10922;p65"/>
            <p:cNvSpPr/>
            <p:nvPr/>
          </p:nvSpPr>
          <p:spPr>
            <a:xfrm>
              <a:off x="4808700" y="1342750"/>
              <a:ext cx="62400" cy="53450"/>
            </a:xfrm>
            <a:custGeom>
              <a:avLst/>
              <a:gdLst/>
              <a:ahLst/>
              <a:cxnLst/>
              <a:rect l="l" t="t" r="r" b="b"/>
              <a:pathLst>
                <a:path w="2496" h="2138" extrusionOk="0">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3" name="Google Shape;10923;p65"/>
            <p:cNvSpPr/>
            <p:nvPr/>
          </p:nvSpPr>
          <p:spPr>
            <a:xfrm>
              <a:off x="4808700" y="1190550"/>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4" name="Google Shape;10924;p65"/>
            <p:cNvSpPr/>
            <p:nvPr/>
          </p:nvSpPr>
          <p:spPr>
            <a:xfrm>
              <a:off x="4808700" y="1038125"/>
              <a:ext cx="62400" cy="53325"/>
            </a:xfrm>
            <a:custGeom>
              <a:avLst/>
              <a:gdLst/>
              <a:ahLst/>
              <a:cxnLst/>
              <a:rect l="l" t="t" r="r" b="b"/>
              <a:pathLst>
                <a:path w="2496" h="2133" extrusionOk="0">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5" name="Google Shape;10925;p65"/>
            <p:cNvSpPr/>
            <p:nvPr/>
          </p:nvSpPr>
          <p:spPr>
            <a:xfrm>
              <a:off x="4732475" y="2790200"/>
              <a:ext cx="62425" cy="53350"/>
            </a:xfrm>
            <a:custGeom>
              <a:avLst/>
              <a:gdLst/>
              <a:ahLst/>
              <a:cxnLst/>
              <a:rect l="l" t="t" r="r" b="b"/>
              <a:pathLst>
                <a:path w="2497" h="2134" extrusionOk="0">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6" name="Google Shape;10926;p65"/>
            <p:cNvSpPr/>
            <p:nvPr/>
          </p:nvSpPr>
          <p:spPr>
            <a:xfrm>
              <a:off x="4732475" y="2714000"/>
              <a:ext cx="62425" cy="53350"/>
            </a:xfrm>
            <a:custGeom>
              <a:avLst/>
              <a:gdLst/>
              <a:ahLst/>
              <a:cxnLst/>
              <a:rect l="l" t="t" r="r" b="b"/>
              <a:pathLst>
                <a:path w="2497" h="2134" extrusionOk="0">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7" name="Google Shape;10927;p65"/>
            <p:cNvSpPr/>
            <p:nvPr/>
          </p:nvSpPr>
          <p:spPr>
            <a:xfrm>
              <a:off x="4732475" y="2561575"/>
              <a:ext cx="62425" cy="53425"/>
            </a:xfrm>
            <a:custGeom>
              <a:avLst/>
              <a:gdLst/>
              <a:ahLst/>
              <a:cxnLst/>
              <a:rect l="l" t="t" r="r" b="b"/>
              <a:pathLst>
                <a:path w="2497" h="2137" extrusionOk="0">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8" name="Google Shape;10928;p65"/>
            <p:cNvSpPr/>
            <p:nvPr/>
          </p:nvSpPr>
          <p:spPr>
            <a:xfrm>
              <a:off x="4732475" y="1418975"/>
              <a:ext cx="62425" cy="53350"/>
            </a:xfrm>
            <a:custGeom>
              <a:avLst/>
              <a:gdLst/>
              <a:ahLst/>
              <a:cxnLst/>
              <a:rect l="l" t="t" r="r" b="b"/>
              <a:pathLst>
                <a:path w="2497" h="2134" extrusionOk="0">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29" name="Google Shape;10929;p65"/>
            <p:cNvSpPr/>
            <p:nvPr/>
          </p:nvSpPr>
          <p:spPr>
            <a:xfrm>
              <a:off x="4732475" y="1190550"/>
              <a:ext cx="62425" cy="53325"/>
            </a:xfrm>
            <a:custGeom>
              <a:avLst/>
              <a:gdLst/>
              <a:ahLst/>
              <a:cxnLst/>
              <a:rect l="l" t="t" r="r" b="b"/>
              <a:pathLst>
                <a:path w="2497" h="2133" extrusionOk="0">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0" name="Google Shape;10930;p65"/>
            <p:cNvSpPr/>
            <p:nvPr/>
          </p:nvSpPr>
          <p:spPr>
            <a:xfrm>
              <a:off x="4656475" y="2866425"/>
              <a:ext cx="62200" cy="53275"/>
            </a:xfrm>
            <a:custGeom>
              <a:avLst/>
              <a:gdLst/>
              <a:ahLst/>
              <a:cxnLst/>
              <a:rect l="l" t="t" r="r" b="b"/>
              <a:pathLst>
                <a:path w="2488" h="2131" extrusionOk="0">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1" name="Google Shape;10931;p65"/>
            <p:cNvSpPr/>
            <p:nvPr/>
          </p:nvSpPr>
          <p:spPr>
            <a:xfrm>
              <a:off x="4656475" y="2790200"/>
              <a:ext cx="62200" cy="53350"/>
            </a:xfrm>
            <a:custGeom>
              <a:avLst/>
              <a:gdLst/>
              <a:ahLst/>
              <a:cxnLst/>
              <a:rect l="l" t="t" r="r" b="b"/>
              <a:pathLst>
                <a:path w="2488" h="2134" extrusionOk="0">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2" name="Google Shape;10932;p65"/>
            <p:cNvSpPr/>
            <p:nvPr/>
          </p:nvSpPr>
          <p:spPr>
            <a:xfrm>
              <a:off x="4656475" y="2714000"/>
              <a:ext cx="62200" cy="53350"/>
            </a:xfrm>
            <a:custGeom>
              <a:avLst/>
              <a:gdLst/>
              <a:ahLst/>
              <a:cxnLst/>
              <a:rect l="l" t="t" r="r" b="b"/>
              <a:pathLst>
                <a:path w="2488" h="2134"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3" name="Google Shape;10933;p65"/>
            <p:cNvSpPr/>
            <p:nvPr/>
          </p:nvSpPr>
          <p:spPr>
            <a:xfrm>
              <a:off x="4656475" y="2485550"/>
              <a:ext cx="62200" cy="53300"/>
            </a:xfrm>
            <a:custGeom>
              <a:avLst/>
              <a:gdLst/>
              <a:ahLst/>
              <a:cxnLst/>
              <a:rect l="l" t="t" r="r" b="b"/>
              <a:pathLst>
                <a:path w="2488" h="2132" extrusionOk="0">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4" name="Google Shape;10934;p65"/>
            <p:cNvSpPr/>
            <p:nvPr/>
          </p:nvSpPr>
          <p:spPr>
            <a:xfrm>
              <a:off x="4656475" y="1495200"/>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5" name="Google Shape;10935;p65"/>
            <p:cNvSpPr/>
            <p:nvPr/>
          </p:nvSpPr>
          <p:spPr>
            <a:xfrm>
              <a:off x="4656475" y="1418975"/>
              <a:ext cx="62200" cy="53350"/>
            </a:xfrm>
            <a:custGeom>
              <a:avLst/>
              <a:gdLst/>
              <a:ahLst/>
              <a:cxnLst/>
              <a:rect l="l" t="t" r="r" b="b"/>
              <a:pathLst>
                <a:path w="2488" h="2134" extrusionOk="0">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6" name="Google Shape;10936;p65"/>
            <p:cNvSpPr/>
            <p:nvPr/>
          </p:nvSpPr>
          <p:spPr>
            <a:xfrm>
              <a:off x="4656475" y="1266550"/>
              <a:ext cx="62200" cy="53450"/>
            </a:xfrm>
            <a:custGeom>
              <a:avLst/>
              <a:gdLst/>
              <a:ahLst/>
              <a:cxnLst/>
              <a:rect l="l" t="t" r="r" b="b"/>
              <a:pathLst>
                <a:path w="2488" h="2138" extrusionOk="0">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7" name="Google Shape;10937;p65"/>
            <p:cNvSpPr/>
            <p:nvPr/>
          </p:nvSpPr>
          <p:spPr>
            <a:xfrm>
              <a:off x="4656475" y="1038125"/>
              <a:ext cx="62200" cy="53325"/>
            </a:xfrm>
            <a:custGeom>
              <a:avLst/>
              <a:gdLst/>
              <a:ahLst/>
              <a:cxnLst/>
              <a:rect l="l" t="t" r="r" b="b"/>
              <a:pathLst>
                <a:path w="2488" h="2133" extrusionOk="0">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8" name="Google Shape;10938;p65"/>
            <p:cNvSpPr/>
            <p:nvPr/>
          </p:nvSpPr>
          <p:spPr>
            <a:xfrm>
              <a:off x="4580250" y="2942425"/>
              <a:ext cx="62225" cy="53450"/>
            </a:xfrm>
            <a:custGeom>
              <a:avLst/>
              <a:gdLst/>
              <a:ahLst/>
              <a:cxnLst/>
              <a:rect l="l" t="t" r="r" b="b"/>
              <a:pathLst>
                <a:path w="2489" h="2138" extrusionOk="0">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39" name="Google Shape;10939;p65"/>
            <p:cNvSpPr/>
            <p:nvPr/>
          </p:nvSpPr>
          <p:spPr>
            <a:xfrm>
              <a:off x="4580250" y="2866425"/>
              <a:ext cx="62225" cy="53275"/>
            </a:xfrm>
            <a:custGeom>
              <a:avLst/>
              <a:gdLst/>
              <a:ahLst/>
              <a:cxnLst/>
              <a:rect l="l" t="t" r="r" b="b"/>
              <a:pathLst>
                <a:path w="2489" h="2131" extrusionOk="0">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0" name="Google Shape;10940;p65"/>
            <p:cNvSpPr/>
            <p:nvPr/>
          </p:nvSpPr>
          <p:spPr>
            <a:xfrm>
              <a:off x="4580250" y="2714000"/>
              <a:ext cx="62225" cy="53350"/>
            </a:xfrm>
            <a:custGeom>
              <a:avLst/>
              <a:gdLst/>
              <a:ahLst/>
              <a:cxnLst/>
              <a:rect l="l" t="t" r="r" b="b"/>
              <a:pathLst>
                <a:path w="2489" h="2134"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1" name="Google Shape;10941;p65"/>
            <p:cNvSpPr/>
            <p:nvPr/>
          </p:nvSpPr>
          <p:spPr>
            <a:xfrm>
              <a:off x="4580250" y="2637775"/>
              <a:ext cx="62225" cy="53450"/>
            </a:xfrm>
            <a:custGeom>
              <a:avLst/>
              <a:gdLst/>
              <a:ahLst/>
              <a:cxnLst/>
              <a:rect l="l" t="t" r="r" b="b"/>
              <a:pathLst>
                <a:path w="2489" h="2138" extrusionOk="0">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2" name="Google Shape;10942;p65"/>
            <p:cNvSpPr/>
            <p:nvPr/>
          </p:nvSpPr>
          <p:spPr>
            <a:xfrm>
              <a:off x="4580250" y="2485550"/>
              <a:ext cx="62225" cy="53300"/>
            </a:xfrm>
            <a:custGeom>
              <a:avLst/>
              <a:gdLst/>
              <a:ahLst/>
              <a:cxnLst/>
              <a:rect l="l" t="t" r="r" b="b"/>
              <a:pathLst>
                <a:path w="2489" h="2132" extrusionOk="0">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3" name="Google Shape;10943;p65"/>
            <p:cNvSpPr/>
            <p:nvPr/>
          </p:nvSpPr>
          <p:spPr>
            <a:xfrm>
              <a:off x="4580250" y="1495200"/>
              <a:ext cx="62225" cy="53325"/>
            </a:xfrm>
            <a:custGeom>
              <a:avLst/>
              <a:gdLst/>
              <a:ahLst/>
              <a:cxnLst/>
              <a:rect l="l" t="t" r="r" b="b"/>
              <a:pathLst>
                <a:path w="2489" h="2133" extrusionOk="0">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4" name="Google Shape;10944;p65"/>
            <p:cNvSpPr/>
            <p:nvPr/>
          </p:nvSpPr>
          <p:spPr>
            <a:xfrm>
              <a:off x="4580250" y="1342750"/>
              <a:ext cx="62225" cy="53450"/>
            </a:xfrm>
            <a:custGeom>
              <a:avLst/>
              <a:gdLst/>
              <a:ahLst/>
              <a:cxnLst/>
              <a:rect l="l" t="t" r="r" b="b"/>
              <a:pathLst>
                <a:path w="2489" h="2138" extrusionOk="0">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5" name="Google Shape;10945;p65"/>
            <p:cNvSpPr/>
            <p:nvPr/>
          </p:nvSpPr>
          <p:spPr>
            <a:xfrm>
              <a:off x="4580250" y="1266550"/>
              <a:ext cx="62225" cy="53450"/>
            </a:xfrm>
            <a:custGeom>
              <a:avLst/>
              <a:gdLst/>
              <a:ahLst/>
              <a:cxnLst/>
              <a:rect l="l" t="t" r="r" b="b"/>
              <a:pathLst>
                <a:path w="2489" h="2138" extrusionOk="0">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6" name="Google Shape;10946;p65"/>
            <p:cNvSpPr/>
            <p:nvPr/>
          </p:nvSpPr>
          <p:spPr>
            <a:xfrm>
              <a:off x="4504050" y="29424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7" name="Google Shape;10947;p65"/>
            <p:cNvSpPr/>
            <p:nvPr/>
          </p:nvSpPr>
          <p:spPr>
            <a:xfrm>
              <a:off x="4504050" y="2637775"/>
              <a:ext cx="62200" cy="53450"/>
            </a:xfrm>
            <a:custGeom>
              <a:avLst/>
              <a:gdLst/>
              <a:ahLst/>
              <a:cxnLst/>
              <a:rect l="l" t="t" r="r" b="b"/>
              <a:pathLst>
                <a:path w="2488" h="2138" extrusionOk="0">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8" name="Google Shape;10948;p65"/>
            <p:cNvSpPr/>
            <p:nvPr/>
          </p:nvSpPr>
          <p:spPr>
            <a:xfrm>
              <a:off x="4504050" y="2561575"/>
              <a:ext cx="62200" cy="53425"/>
            </a:xfrm>
            <a:custGeom>
              <a:avLst/>
              <a:gdLst/>
              <a:ahLst/>
              <a:cxnLst/>
              <a:rect l="l" t="t" r="r" b="b"/>
              <a:pathLst>
                <a:path w="2488" h="2137" extrusionOk="0">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49" name="Google Shape;10949;p65"/>
            <p:cNvSpPr/>
            <p:nvPr/>
          </p:nvSpPr>
          <p:spPr>
            <a:xfrm>
              <a:off x="450405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0" name="Google Shape;10950;p65"/>
            <p:cNvSpPr/>
            <p:nvPr/>
          </p:nvSpPr>
          <p:spPr>
            <a:xfrm>
              <a:off x="4504050" y="1495200"/>
              <a:ext cx="62200" cy="53325"/>
            </a:xfrm>
            <a:custGeom>
              <a:avLst/>
              <a:gdLst/>
              <a:ahLst/>
              <a:cxnLst/>
              <a:rect l="l" t="t" r="r" b="b"/>
              <a:pathLst>
                <a:path w="2488" h="2133" extrusionOk="0">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1" name="Google Shape;10951;p65"/>
            <p:cNvSpPr/>
            <p:nvPr/>
          </p:nvSpPr>
          <p:spPr>
            <a:xfrm>
              <a:off x="4504050" y="1114325"/>
              <a:ext cx="62200" cy="53350"/>
            </a:xfrm>
            <a:custGeom>
              <a:avLst/>
              <a:gdLst/>
              <a:ahLst/>
              <a:cxnLst/>
              <a:rect l="l" t="t" r="r" b="b"/>
              <a:pathLst>
                <a:path w="2488" h="2134" extrusionOk="0">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2" name="Google Shape;10952;p65"/>
            <p:cNvSpPr/>
            <p:nvPr/>
          </p:nvSpPr>
          <p:spPr>
            <a:xfrm>
              <a:off x="4427825" y="2942425"/>
              <a:ext cx="62425" cy="53450"/>
            </a:xfrm>
            <a:custGeom>
              <a:avLst/>
              <a:gdLst/>
              <a:ahLst/>
              <a:cxnLst/>
              <a:rect l="l" t="t" r="r" b="b"/>
              <a:pathLst>
                <a:path w="2497" h="2138" extrusionOk="0">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3" name="Google Shape;10953;p65"/>
            <p:cNvSpPr/>
            <p:nvPr/>
          </p:nvSpPr>
          <p:spPr>
            <a:xfrm>
              <a:off x="4427825" y="2866425"/>
              <a:ext cx="62425" cy="53275"/>
            </a:xfrm>
            <a:custGeom>
              <a:avLst/>
              <a:gdLst/>
              <a:ahLst/>
              <a:cxnLst/>
              <a:rect l="l" t="t" r="r" b="b"/>
              <a:pathLst>
                <a:path w="2497" h="2131" extrusionOk="0">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4" name="Google Shape;10954;p65"/>
            <p:cNvSpPr/>
            <p:nvPr/>
          </p:nvSpPr>
          <p:spPr>
            <a:xfrm>
              <a:off x="4427825" y="2790200"/>
              <a:ext cx="62425" cy="53350"/>
            </a:xfrm>
            <a:custGeom>
              <a:avLst/>
              <a:gdLst/>
              <a:ahLst/>
              <a:cxnLst/>
              <a:rect l="l" t="t" r="r" b="b"/>
              <a:pathLst>
                <a:path w="2497" h="2134" extrusionOk="0">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5" name="Google Shape;10955;p65"/>
            <p:cNvSpPr/>
            <p:nvPr/>
          </p:nvSpPr>
          <p:spPr>
            <a:xfrm>
              <a:off x="4427825" y="2561575"/>
              <a:ext cx="62425" cy="53425"/>
            </a:xfrm>
            <a:custGeom>
              <a:avLst/>
              <a:gdLst/>
              <a:ahLst/>
              <a:cxnLst/>
              <a:rect l="l" t="t" r="r" b="b"/>
              <a:pathLst>
                <a:path w="2497" h="2137" extrusionOk="0">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6" name="Google Shape;10956;p65"/>
            <p:cNvSpPr/>
            <p:nvPr/>
          </p:nvSpPr>
          <p:spPr>
            <a:xfrm>
              <a:off x="4427825" y="2485550"/>
              <a:ext cx="62425" cy="53300"/>
            </a:xfrm>
            <a:custGeom>
              <a:avLst/>
              <a:gdLst/>
              <a:ahLst/>
              <a:cxnLst/>
              <a:rect l="l" t="t" r="r" b="b"/>
              <a:pathLst>
                <a:path w="2497" h="2132" extrusionOk="0">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7" name="Google Shape;10957;p65"/>
            <p:cNvSpPr/>
            <p:nvPr/>
          </p:nvSpPr>
          <p:spPr>
            <a:xfrm>
              <a:off x="4427825" y="2409350"/>
              <a:ext cx="62425" cy="53350"/>
            </a:xfrm>
            <a:custGeom>
              <a:avLst/>
              <a:gdLst/>
              <a:ahLst/>
              <a:cxnLst/>
              <a:rect l="l" t="t" r="r" b="b"/>
              <a:pathLst>
                <a:path w="2497" h="2134" extrusionOk="0">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8" name="Google Shape;10958;p65"/>
            <p:cNvSpPr/>
            <p:nvPr/>
          </p:nvSpPr>
          <p:spPr>
            <a:xfrm>
              <a:off x="4351600" y="2790200"/>
              <a:ext cx="62425" cy="53350"/>
            </a:xfrm>
            <a:custGeom>
              <a:avLst/>
              <a:gdLst/>
              <a:ahLst/>
              <a:cxnLst/>
              <a:rect l="l" t="t" r="r" b="b"/>
              <a:pathLst>
                <a:path w="2497" h="2134" extrusionOk="0">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59" name="Google Shape;10959;p65"/>
            <p:cNvSpPr/>
            <p:nvPr/>
          </p:nvSpPr>
          <p:spPr>
            <a:xfrm>
              <a:off x="4351600" y="2714000"/>
              <a:ext cx="62425" cy="53350"/>
            </a:xfrm>
            <a:custGeom>
              <a:avLst/>
              <a:gdLst/>
              <a:ahLst/>
              <a:cxnLst/>
              <a:rect l="l" t="t" r="r" b="b"/>
              <a:pathLst>
                <a:path w="2497" h="2134" extrusionOk="0">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0" name="Google Shape;10960;p65"/>
            <p:cNvSpPr/>
            <p:nvPr/>
          </p:nvSpPr>
          <p:spPr>
            <a:xfrm>
              <a:off x="4351600" y="2637775"/>
              <a:ext cx="62425" cy="53450"/>
            </a:xfrm>
            <a:custGeom>
              <a:avLst/>
              <a:gdLst/>
              <a:ahLst/>
              <a:cxnLst/>
              <a:rect l="l" t="t" r="r" b="b"/>
              <a:pathLst>
                <a:path w="2497" h="2138" extrusionOk="0">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1" name="Google Shape;10961;p65"/>
            <p:cNvSpPr/>
            <p:nvPr/>
          </p:nvSpPr>
          <p:spPr>
            <a:xfrm>
              <a:off x="4351600" y="2561575"/>
              <a:ext cx="62425" cy="53425"/>
            </a:xfrm>
            <a:custGeom>
              <a:avLst/>
              <a:gdLst/>
              <a:ahLst/>
              <a:cxnLst/>
              <a:rect l="l" t="t" r="r" b="b"/>
              <a:pathLst>
                <a:path w="2497" h="2137" extrusionOk="0">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2" name="Google Shape;10962;p65"/>
            <p:cNvSpPr/>
            <p:nvPr/>
          </p:nvSpPr>
          <p:spPr>
            <a:xfrm>
              <a:off x="4275600" y="2637775"/>
              <a:ext cx="62225" cy="53450"/>
            </a:xfrm>
            <a:custGeom>
              <a:avLst/>
              <a:gdLst/>
              <a:ahLst/>
              <a:cxnLst/>
              <a:rect l="l" t="t" r="r" b="b"/>
              <a:pathLst>
                <a:path w="2489" h="2138" extrusionOk="0">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3" name="Google Shape;10963;p65"/>
            <p:cNvSpPr/>
            <p:nvPr/>
          </p:nvSpPr>
          <p:spPr>
            <a:xfrm>
              <a:off x="4275600" y="2561575"/>
              <a:ext cx="62225" cy="53425"/>
            </a:xfrm>
            <a:custGeom>
              <a:avLst/>
              <a:gdLst/>
              <a:ahLst/>
              <a:cxnLst/>
              <a:rect l="l" t="t" r="r" b="b"/>
              <a:pathLst>
                <a:path w="2489" h="2137" extrusionOk="0">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4" name="Google Shape;10964;p65"/>
            <p:cNvSpPr/>
            <p:nvPr/>
          </p:nvSpPr>
          <p:spPr>
            <a:xfrm>
              <a:off x="4275600" y="2485550"/>
              <a:ext cx="62225" cy="53300"/>
            </a:xfrm>
            <a:custGeom>
              <a:avLst/>
              <a:gdLst/>
              <a:ahLst/>
              <a:cxnLst/>
              <a:rect l="l" t="t" r="r" b="b"/>
              <a:pathLst>
                <a:path w="2489" h="2132" extrusionOk="0">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5" name="Google Shape;10965;p65"/>
            <p:cNvSpPr/>
            <p:nvPr/>
          </p:nvSpPr>
          <p:spPr>
            <a:xfrm>
              <a:off x="4275600" y="2409350"/>
              <a:ext cx="62225" cy="53350"/>
            </a:xfrm>
            <a:custGeom>
              <a:avLst/>
              <a:gdLst/>
              <a:ahLst/>
              <a:cxnLst/>
              <a:rect l="l" t="t" r="r" b="b"/>
              <a:pathLst>
                <a:path w="2489" h="2134" extrusionOk="0">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6" name="Google Shape;10966;p65"/>
            <p:cNvSpPr/>
            <p:nvPr/>
          </p:nvSpPr>
          <p:spPr>
            <a:xfrm>
              <a:off x="4275600" y="2333125"/>
              <a:ext cx="62225" cy="53450"/>
            </a:xfrm>
            <a:custGeom>
              <a:avLst/>
              <a:gdLst/>
              <a:ahLst/>
              <a:cxnLst/>
              <a:rect l="l" t="t" r="r" b="b"/>
              <a:pathLst>
                <a:path w="2489" h="2138" extrusionOk="0">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7" name="Google Shape;10967;p65"/>
            <p:cNvSpPr/>
            <p:nvPr/>
          </p:nvSpPr>
          <p:spPr>
            <a:xfrm>
              <a:off x="4275600" y="2256925"/>
              <a:ext cx="62350" cy="53425"/>
            </a:xfrm>
            <a:custGeom>
              <a:avLst/>
              <a:gdLst/>
              <a:ahLst/>
              <a:cxnLst/>
              <a:rect l="l" t="t" r="r" b="b"/>
              <a:pathLst>
                <a:path w="2494" h="2137" extrusionOk="0">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8" name="Google Shape;10968;p65"/>
            <p:cNvSpPr/>
            <p:nvPr/>
          </p:nvSpPr>
          <p:spPr>
            <a:xfrm>
              <a:off x="4199400" y="2485550"/>
              <a:ext cx="62200" cy="53300"/>
            </a:xfrm>
            <a:custGeom>
              <a:avLst/>
              <a:gdLst/>
              <a:ahLst/>
              <a:cxnLst/>
              <a:rect l="l" t="t" r="r" b="b"/>
              <a:pathLst>
                <a:path w="2488" h="2132" extrusionOk="0">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69" name="Google Shape;10969;p65"/>
            <p:cNvSpPr/>
            <p:nvPr/>
          </p:nvSpPr>
          <p:spPr>
            <a:xfrm>
              <a:off x="4199400" y="2333125"/>
              <a:ext cx="62200" cy="53450"/>
            </a:xfrm>
            <a:custGeom>
              <a:avLst/>
              <a:gdLst/>
              <a:ahLst/>
              <a:cxnLst/>
              <a:rect l="l" t="t" r="r" b="b"/>
              <a:pathLst>
                <a:path w="2488" h="2138" extrusionOk="0">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0" name="Google Shape;10970;p65"/>
            <p:cNvSpPr/>
            <p:nvPr/>
          </p:nvSpPr>
          <p:spPr>
            <a:xfrm>
              <a:off x="4199400" y="2256925"/>
              <a:ext cx="62350" cy="53425"/>
            </a:xfrm>
            <a:custGeom>
              <a:avLst/>
              <a:gdLst/>
              <a:ahLst/>
              <a:cxnLst/>
              <a:rect l="l" t="t" r="r" b="b"/>
              <a:pathLst>
                <a:path w="2494" h="2137" extrusionOk="0">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1" name="Google Shape;10971;p65"/>
            <p:cNvSpPr/>
            <p:nvPr/>
          </p:nvSpPr>
          <p:spPr>
            <a:xfrm>
              <a:off x="4123175" y="2333125"/>
              <a:ext cx="62425" cy="53450"/>
            </a:xfrm>
            <a:custGeom>
              <a:avLst/>
              <a:gdLst/>
              <a:ahLst/>
              <a:cxnLst/>
              <a:rect l="l" t="t" r="r" b="b"/>
              <a:pathLst>
                <a:path w="2497" h="2138" extrusionOk="0">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2" name="Google Shape;10972;p65"/>
            <p:cNvSpPr/>
            <p:nvPr/>
          </p:nvSpPr>
          <p:spPr>
            <a:xfrm>
              <a:off x="4123175" y="2256925"/>
              <a:ext cx="62350" cy="53425"/>
            </a:xfrm>
            <a:custGeom>
              <a:avLst/>
              <a:gdLst/>
              <a:ahLst/>
              <a:cxnLst/>
              <a:rect l="l" t="t" r="r" b="b"/>
              <a:pathLst>
                <a:path w="2494" h="2137" extrusionOk="0">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5F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0973" name="Google Shape;10973;p65"/>
          <p:cNvGrpSpPr/>
          <p:nvPr/>
        </p:nvGrpSpPr>
        <p:grpSpPr>
          <a:xfrm>
            <a:off x="7810075" y="1608737"/>
            <a:ext cx="3454453" cy="1840313"/>
            <a:chOff x="233350" y="949250"/>
            <a:chExt cx="7137300" cy="3802300"/>
          </a:xfrm>
        </p:grpSpPr>
        <p:sp>
          <p:nvSpPr>
            <p:cNvPr id="10974" name="Google Shape;10974;p65"/>
            <p:cNvSpPr/>
            <p:nvPr/>
          </p:nvSpPr>
          <p:spPr>
            <a:xfrm>
              <a:off x="4428450" y="2808675"/>
              <a:ext cx="1478900" cy="330100"/>
            </a:xfrm>
            <a:custGeom>
              <a:avLst/>
              <a:gdLst/>
              <a:ahLst/>
              <a:cxnLst/>
              <a:rect l="l" t="t" r="r" b="b"/>
              <a:pathLst>
                <a:path w="59156" h="13204" extrusionOk="0">
                  <a:moveTo>
                    <a:pt x="1" y="0"/>
                  </a:moveTo>
                  <a:lnTo>
                    <a:pt x="1" y="0"/>
                  </a:lnTo>
                  <a:close/>
                  <a:moveTo>
                    <a:pt x="59155" y="13203"/>
                  </a:move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5" name="Google Shape;10975;p65"/>
            <p:cNvSpPr/>
            <p:nvPr/>
          </p:nvSpPr>
          <p:spPr>
            <a:xfrm>
              <a:off x="2909400" y="1076125"/>
              <a:ext cx="4118650" cy="3109225"/>
            </a:xfrm>
            <a:custGeom>
              <a:avLst/>
              <a:gdLst/>
              <a:ahLst/>
              <a:cxnLst/>
              <a:rect l="l" t="t" r="r" b="b"/>
              <a:pathLst>
                <a:path w="164746" h="124369" extrusionOk="0">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6" name="Google Shape;10976;p65"/>
            <p:cNvSpPr/>
            <p:nvPr/>
          </p:nvSpPr>
          <p:spPr>
            <a:xfrm>
              <a:off x="5913800" y="3523050"/>
              <a:ext cx="1109075" cy="813875"/>
            </a:xfrm>
            <a:custGeom>
              <a:avLst/>
              <a:gdLst/>
              <a:ahLst/>
              <a:cxnLst/>
              <a:rect l="l" t="t" r="r" b="b"/>
              <a:pathLst>
                <a:path w="44363" h="32555" extrusionOk="0">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7" name="Google Shape;10977;p65"/>
            <p:cNvSpPr/>
            <p:nvPr/>
          </p:nvSpPr>
          <p:spPr>
            <a:xfrm>
              <a:off x="6442175" y="3238700"/>
              <a:ext cx="571625" cy="311800"/>
            </a:xfrm>
            <a:custGeom>
              <a:avLst/>
              <a:gdLst/>
              <a:ahLst/>
              <a:cxnLst/>
              <a:rect l="l" t="t" r="r" b="b"/>
              <a:pathLst>
                <a:path w="22865" h="12472" extrusionOk="0">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8" name="Google Shape;10978;p65"/>
            <p:cNvSpPr/>
            <p:nvPr/>
          </p:nvSpPr>
          <p:spPr>
            <a:xfrm>
              <a:off x="5898675" y="3029225"/>
              <a:ext cx="282150" cy="318450"/>
            </a:xfrm>
            <a:custGeom>
              <a:avLst/>
              <a:gdLst/>
              <a:ahLst/>
              <a:cxnLst/>
              <a:rect l="l" t="t" r="r" b="b"/>
              <a:pathLst>
                <a:path w="11286" h="12738" extrusionOk="0">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79" name="Google Shape;10979;p65"/>
            <p:cNvSpPr/>
            <p:nvPr/>
          </p:nvSpPr>
          <p:spPr>
            <a:xfrm>
              <a:off x="5544400" y="3065225"/>
              <a:ext cx="541800" cy="430700"/>
            </a:xfrm>
            <a:custGeom>
              <a:avLst/>
              <a:gdLst/>
              <a:ahLst/>
              <a:cxnLst/>
              <a:rect l="l" t="t" r="r" b="b"/>
              <a:pathLst>
                <a:path w="21672" h="17228" extrusionOk="0">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0" name="Google Shape;10980;p65"/>
            <p:cNvSpPr/>
            <p:nvPr/>
          </p:nvSpPr>
          <p:spPr>
            <a:xfrm>
              <a:off x="4388700" y="3530600"/>
              <a:ext cx="227275" cy="395425"/>
            </a:xfrm>
            <a:custGeom>
              <a:avLst/>
              <a:gdLst/>
              <a:ahLst/>
              <a:cxnLst/>
              <a:rect l="l" t="t" r="r" b="b"/>
              <a:pathLst>
                <a:path w="9091" h="15817" extrusionOk="0">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1" name="Google Shape;10981;p65"/>
            <p:cNvSpPr/>
            <p:nvPr/>
          </p:nvSpPr>
          <p:spPr>
            <a:xfrm>
              <a:off x="6438300" y="1893850"/>
              <a:ext cx="267450" cy="418275"/>
            </a:xfrm>
            <a:custGeom>
              <a:avLst/>
              <a:gdLst/>
              <a:ahLst/>
              <a:cxnLst/>
              <a:rect l="l" t="t" r="r" b="b"/>
              <a:pathLst>
                <a:path w="10698" h="16731" extrusionOk="0">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2" name="Google Shape;10982;p65"/>
            <p:cNvSpPr/>
            <p:nvPr/>
          </p:nvSpPr>
          <p:spPr>
            <a:xfrm>
              <a:off x="6901875" y="4220725"/>
              <a:ext cx="468775" cy="354550"/>
            </a:xfrm>
            <a:custGeom>
              <a:avLst/>
              <a:gdLst/>
              <a:ahLst/>
              <a:cxnLst/>
              <a:rect l="l" t="t" r="r" b="b"/>
              <a:pathLst>
                <a:path w="18751" h="14182" extrusionOk="0">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3" name="Google Shape;10983;p65"/>
            <p:cNvSpPr/>
            <p:nvPr/>
          </p:nvSpPr>
          <p:spPr>
            <a:xfrm>
              <a:off x="6306100" y="2654825"/>
              <a:ext cx="232875" cy="385425"/>
            </a:xfrm>
            <a:custGeom>
              <a:avLst/>
              <a:gdLst/>
              <a:ahLst/>
              <a:cxnLst/>
              <a:rect l="l" t="t" r="r" b="b"/>
              <a:pathLst>
                <a:path w="9315" h="15417" extrusionOk="0">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4" name="Google Shape;10984;p65"/>
            <p:cNvSpPr/>
            <p:nvPr/>
          </p:nvSpPr>
          <p:spPr>
            <a:xfrm>
              <a:off x="6139750" y="3178550"/>
              <a:ext cx="185375" cy="227425"/>
            </a:xfrm>
            <a:custGeom>
              <a:avLst/>
              <a:gdLst/>
              <a:ahLst/>
              <a:cxnLst/>
              <a:rect l="l" t="t" r="r" b="b"/>
              <a:pathLst>
                <a:path w="7415" h="9097" extrusionOk="0">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5" name="Google Shape;10985;p65"/>
            <p:cNvSpPr/>
            <p:nvPr/>
          </p:nvSpPr>
          <p:spPr>
            <a:xfrm>
              <a:off x="4320000" y="1079225"/>
              <a:ext cx="260125" cy="163000"/>
            </a:xfrm>
            <a:custGeom>
              <a:avLst/>
              <a:gdLst/>
              <a:ahLst/>
              <a:cxnLst/>
              <a:rect l="l" t="t" r="r" b="b"/>
              <a:pathLst>
                <a:path w="10405" h="6520" extrusionOk="0">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6" name="Google Shape;10986;p65"/>
            <p:cNvSpPr/>
            <p:nvPr/>
          </p:nvSpPr>
          <p:spPr>
            <a:xfrm>
              <a:off x="3605850" y="1017225"/>
              <a:ext cx="246275" cy="88775"/>
            </a:xfrm>
            <a:custGeom>
              <a:avLst/>
              <a:gdLst/>
              <a:ahLst/>
              <a:cxnLst/>
              <a:rect l="l" t="t" r="r" b="b"/>
              <a:pathLst>
                <a:path w="9851" h="3551" extrusionOk="0">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7" name="Google Shape;10987;p65"/>
            <p:cNvSpPr/>
            <p:nvPr/>
          </p:nvSpPr>
          <p:spPr>
            <a:xfrm>
              <a:off x="3161275" y="1612775"/>
              <a:ext cx="115825" cy="115825"/>
            </a:xfrm>
            <a:custGeom>
              <a:avLst/>
              <a:gdLst/>
              <a:ahLst/>
              <a:cxnLst/>
              <a:rect l="l" t="t" r="r" b="b"/>
              <a:pathLst>
                <a:path w="4633" h="4633" extrusionOk="0">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8" name="Google Shape;10988;p65"/>
            <p:cNvSpPr/>
            <p:nvPr/>
          </p:nvSpPr>
          <p:spPr>
            <a:xfrm>
              <a:off x="6082850" y="3458350"/>
              <a:ext cx="215350" cy="82375"/>
            </a:xfrm>
            <a:custGeom>
              <a:avLst/>
              <a:gdLst/>
              <a:ahLst/>
              <a:cxnLst/>
              <a:rect l="l" t="t" r="r" b="b"/>
              <a:pathLst>
                <a:path w="8614" h="3295" extrusionOk="0">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89" name="Google Shape;10989;p65"/>
            <p:cNvSpPr/>
            <p:nvPr/>
          </p:nvSpPr>
          <p:spPr>
            <a:xfrm>
              <a:off x="5726825" y="1103850"/>
              <a:ext cx="262175" cy="54825"/>
            </a:xfrm>
            <a:custGeom>
              <a:avLst/>
              <a:gdLst/>
              <a:ahLst/>
              <a:cxnLst/>
              <a:rect l="l" t="t" r="r" b="b"/>
              <a:pathLst>
                <a:path w="10487" h="2193" extrusionOk="0">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0" name="Google Shape;10990;p65"/>
            <p:cNvSpPr/>
            <p:nvPr/>
          </p:nvSpPr>
          <p:spPr>
            <a:xfrm>
              <a:off x="6497925" y="4391525"/>
              <a:ext cx="125725" cy="97375"/>
            </a:xfrm>
            <a:custGeom>
              <a:avLst/>
              <a:gdLst/>
              <a:ahLst/>
              <a:cxnLst/>
              <a:rect l="l" t="t" r="r" b="b"/>
              <a:pathLst>
                <a:path w="5029" h="3895" extrusionOk="0">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1" name="Google Shape;10991;p65"/>
            <p:cNvSpPr/>
            <p:nvPr/>
          </p:nvSpPr>
          <p:spPr>
            <a:xfrm>
              <a:off x="5334875" y="2906300"/>
              <a:ext cx="82100" cy="128050"/>
            </a:xfrm>
            <a:custGeom>
              <a:avLst/>
              <a:gdLst/>
              <a:ahLst/>
              <a:cxnLst/>
              <a:rect l="l" t="t" r="r" b="b"/>
              <a:pathLst>
                <a:path w="3284" h="5122" extrusionOk="0">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2" name="Google Shape;10992;p65"/>
            <p:cNvSpPr/>
            <p:nvPr/>
          </p:nvSpPr>
          <p:spPr>
            <a:xfrm>
              <a:off x="4869125" y="997550"/>
              <a:ext cx="160750" cy="66150"/>
            </a:xfrm>
            <a:custGeom>
              <a:avLst/>
              <a:gdLst/>
              <a:ahLst/>
              <a:cxnLst/>
              <a:rect l="l" t="t" r="r" b="b"/>
              <a:pathLst>
                <a:path w="6430" h="2646" extrusionOk="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3" name="Google Shape;10993;p65"/>
            <p:cNvSpPr/>
            <p:nvPr/>
          </p:nvSpPr>
          <p:spPr>
            <a:xfrm>
              <a:off x="3763550" y="998475"/>
              <a:ext cx="117975" cy="55725"/>
            </a:xfrm>
            <a:custGeom>
              <a:avLst/>
              <a:gdLst/>
              <a:ahLst/>
              <a:cxnLst/>
              <a:rect l="l" t="t" r="r" b="b"/>
              <a:pathLst>
                <a:path w="4719" h="2229" extrusionOk="0">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4" name="Google Shape;10994;p65"/>
            <p:cNvSpPr/>
            <p:nvPr/>
          </p:nvSpPr>
          <p:spPr>
            <a:xfrm>
              <a:off x="6244750" y="3463175"/>
              <a:ext cx="127900" cy="76650"/>
            </a:xfrm>
            <a:custGeom>
              <a:avLst/>
              <a:gdLst/>
              <a:ahLst/>
              <a:cxnLst/>
              <a:rect l="l" t="t" r="r" b="b"/>
              <a:pathLst>
                <a:path w="5116" h="3066" extrusionOk="0">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5" name="Google Shape;10995;p65"/>
            <p:cNvSpPr/>
            <p:nvPr/>
          </p:nvSpPr>
          <p:spPr>
            <a:xfrm>
              <a:off x="6286725" y="2464325"/>
              <a:ext cx="67775" cy="93850"/>
            </a:xfrm>
            <a:custGeom>
              <a:avLst/>
              <a:gdLst/>
              <a:ahLst/>
              <a:cxnLst/>
              <a:rect l="l" t="t" r="r" b="b"/>
              <a:pathLst>
                <a:path w="2711" h="3754" extrusionOk="0">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6" name="Google Shape;10996;p65"/>
            <p:cNvSpPr/>
            <p:nvPr/>
          </p:nvSpPr>
          <p:spPr>
            <a:xfrm>
              <a:off x="6279300" y="2861375"/>
              <a:ext cx="75625" cy="97275"/>
            </a:xfrm>
            <a:custGeom>
              <a:avLst/>
              <a:gdLst/>
              <a:ahLst/>
              <a:cxnLst/>
              <a:rect l="l" t="t" r="r" b="b"/>
              <a:pathLst>
                <a:path w="3025" h="3891" extrusionOk="0">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7" name="Google Shape;10997;p65"/>
            <p:cNvSpPr/>
            <p:nvPr/>
          </p:nvSpPr>
          <p:spPr>
            <a:xfrm>
              <a:off x="4145025" y="994975"/>
              <a:ext cx="111500" cy="47325"/>
            </a:xfrm>
            <a:custGeom>
              <a:avLst/>
              <a:gdLst/>
              <a:ahLst/>
              <a:cxnLst/>
              <a:rect l="l" t="t" r="r" b="b"/>
              <a:pathLst>
                <a:path w="4460" h="1893" extrusionOk="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8" name="Google Shape;10998;p65"/>
            <p:cNvSpPr/>
            <p:nvPr/>
          </p:nvSpPr>
          <p:spPr>
            <a:xfrm>
              <a:off x="7213625" y="3803350"/>
              <a:ext cx="74075" cy="80050"/>
            </a:xfrm>
            <a:custGeom>
              <a:avLst/>
              <a:gdLst/>
              <a:ahLst/>
              <a:cxnLst/>
              <a:rect l="l" t="t" r="r" b="b"/>
              <a:pathLst>
                <a:path w="2963" h="3202" extrusionOk="0">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0999" name="Google Shape;10999;p65"/>
            <p:cNvSpPr/>
            <p:nvPr/>
          </p:nvSpPr>
          <p:spPr>
            <a:xfrm>
              <a:off x="6542025" y="3118350"/>
              <a:ext cx="66075" cy="79800"/>
            </a:xfrm>
            <a:custGeom>
              <a:avLst/>
              <a:gdLst/>
              <a:ahLst/>
              <a:cxnLst/>
              <a:rect l="l" t="t" r="r" b="b"/>
              <a:pathLst>
                <a:path w="2643" h="3192" extrusionOk="0">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0" name="Google Shape;11000;p65"/>
            <p:cNvSpPr/>
            <p:nvPr/>
          </p:nvSpPr>
          <p:spPr>
            <a:xfrm>
              <a:off x="4278100" y="987200"/>
              <a:ext cx="87225" cy="50150"/>
            </a:xfrm>
            <a:custGeom>
              <a:avLst/>
              <a:gdLst/>
              <a:ahLst/>
              <a:cxnLst/>
              <a:rect l="l" t="t" r="r" b="b"/>
              <a:pathLst>
                <a:path w="3489" h="2006" extrusionOk="0">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1" name="Google Shape;11001;p65"/>
            <p:cNvSpPr/>
            <p:nvPr/>
          </p:nvSpPr>
          <p:spPr>
            <a:xfrm>
              <a:off x="6595650" y="1204100"/>
              <a:ext cx="81075" cy="41800"/>
            </a:xfrm>
            <a:custGeom>
              <a:avLst/>
              <a:gdLst/>
              <a:ahLst/>
              <a:cxnLst/>
              <a:rect l="l" t="t" r="r" b="b"/>
              <a:pathLst>
                <a:path w="3243" h="1672" extrusionOk="0">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2" name="Google Shape;11002;p65"/>
            <p:cNvSpPr/>
            <p:nvPr/>
          </p:nvSpPr>
          <p:spPr>
            <a:xfrm>
              <a:off x="5040350" y="1034625"/>
              <a:ext cx="81550" cy="46975"/>
            </a:xfrm>
            <a:custGeom>
              <a:avLst/>
              <a:gdLst/>
              <a:ahLst/>
              <a:cxnLst/>
              <a:rect l="l" t="t" r="r" b="b"/>
              <a:pathLst>
                <a:path w="3262" h="1879" extrusionOk="0">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3" name="Google Shape;11003;p65"/>
            <p:cNvSpPr/>
            <p:nvPr/>
          </p:nvSpPr>
          <p:spPr>
            <a:xfrm>
              <a:off x="6380950" y="3302475"/>
              <a:ext cx="77800" cy="40225"/>
            </a:xfrm>
            <a:custGeom>
              <a:avLst/>
              <a:gdLst/>
              <a:ahLst/>
              <a:cxnLst/>
              <a:rect l="l" t="t" r="r" b="b"/>
              <a:pathLst>
                <a:path w="3112" h="1609" extrusionOk="0">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4" name="Google Shape;11004;p65"/>
            <p:cNvSpPr/>
            <p:nvPr/>
          </p:nvSpPr>
          <p:spPr>
            <a:xfrm>
              <a:off x="4384825" y="996700"/>
              <a:ext cx="62025" cy="39775"/>
            </a:xfrm>
            <a:custGeom>
              <a:avLst/>
              <a:gdLst/>
              <a:ahLst/>
              <a:cxnLst/>
              <a:rect l="l" t="t" r="r" b="b"/>
              <a:pathLst>
                <a:path w="2481" h="1591" extrusionOk="0">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5" name="Google Shape;11005;p65"/>
            <p:cNvSpPr/>
            <p:nvPr/>
          </p:nvSpPr>
          <p:spPr>
            <a:xfrm>
              <a:off x="2100625" y="1004500"/>
              <a:ext cx="520200" cy="95050"/>
            </a:xfrm>
            <a:custGeom>
              <a:avLst/>
              <a:gdLst/>
              <a:ahLst/>
              <a:cxnLst/>
              <a:rect l="l" t="t" r="r" b="b"/>
              <a:pathLst>
                <a:path w="20808" h="3802" extrusionOk="0">
                  <a:moveTo>
                    <a:pt x="20756" y="0"/>
                  </a:moveTo>
                  <a:lnTo>
                    <a:pt x="20738" y="17"/>
                  </a:lnTo>
                  <a:lnTo>
                    <a:pt x="20773" y="17"/>
                  </a:lnTo>
                  <a:lnTo>
                    <a:pt x="20808" y="0"/>
                  </a:lnTo>
                  <a:close/>
                  <a:moveTo>
                    <a:pt x="1" y="3785"/>
                  </a:moveTo>
                  <a:lnTo>
                    <a:pt x="1" y="3802"/>
                  </a:lnTo>
                  <a:lnTo>
                    <a:pt x="18" y="3802"/>
                  </a:lnTo>
                  <a:lnTo>
                    <a:pt x="18" y="3785"/>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6" name="Google Shape;11006;p65"/>
            <p:cNvSpPr/>
            <p:nvPr/>
          </p:nvSpPr>
          <p:spPr>
            <a:xfrm>
              <a:off x="233350" y="949250"/>
              <a:ext cx="3232550" cy="3802300"/>
            </a:xfrm>
            <a:custGeom>
              <a:avLst/>
              <a:gdLst/>
              <a:ahLst/>
              <a:cxnLst/>
              <a:rect l="l" t="t" r="r" b="b"/>
              <a:pathLst>
                <a:path w="129302" h="152092" extrusionOk="0">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7" name="Google Shape;11007;p65"/>
            <p:cNvSpPr/>
            <p:nvPr/>
          </p:nvSpPr>
          <p:spPr>
            <a:xfrm>
              <a:off x="1581325" y="1051125"/>
              <a:ext cx="283000" cy="91675"/>
            </a:xfrm>
            <a:custGeom>
              <a:avLst/>
              <a:gdLst/>
              <a:ahLst/>
              <a:cxnLst/>
              <a:rect l="l" t="t" r="r" b="b"/>
              <a:pathLst>
                <a:path w="11320" h="3667" extrusionOk="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8" name="Google Shape;11008;p65"/>
            <p:cNvSpPr/>
            <p:nvPr/>
          </p:nvSpPr>
          <p:spPr>
            <a:xfrm>
              <a:off x="3144425" y="1319375"/>
              <a:ext cx="213450" cy="95575"/>
            </a:xfrm>
            <a:custGeom>
              <a:avLst/>
              <a:gdLst/>
              <a:ahLst/>
              <a:cxnLst/>
              <a:rect l="l" t="t" r="r" b="b"/>
              <a:pathLst>
                <a:path w="8538" h="3823" extrusionOk="0">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09" name="Google Shape;11009;p65"/>
            <p:cNvSpPr/>
            <p:nvPr/>
          </p:nvSpPr>
          <p:spPr>
            <a:xfrm>
              <a:off x="1453000" y="2509000"/>
              <a:ext cx="263575" cy="113100"/>
            </a:xfrm>
            <a:custGeom>
              <a:avLst/>
              <a:gdLst/>
              <a:ahLst/>
              <a:cxnLst/>
              <a:rect l="l" t="t" r="r" b="b"/>
              <a:pathLst>
                <a:path w="10543" h="4524" extrusionOk="0">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0" name="Google Shape;11010;p65"/>
            <p:cNvSpPr/>
            <p:nvPr/>
          </p:nvSpPr>
          <p:spPr>
            <a:xfrm>
              <a:off x="1880725" y="1020350"/>
              <a:ext cx="162025" cy="112025"/>
            </a:xfrm>
            <a:custGeom>
              <a:avLst/>
              <a:gdLst/>
              <a:ahLst/>
              <a:cxnLst/>
              <a:rect l="l" t="t" r="r" b="b"/>
              <a:pathLst>
                <a:path w="6481" h="4481" extrusionOk="0">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1" name="Google Shape;11011;p65"/>
            <p:cNvSpPr/>
            <p:nvPr/>
          </p:nvSpPr>
          <p:spPr>
            <a:xfrm>
              <a:off x="1688900" y="2603450"/>
              <a:ext cx="165050" cy="73950"/>
            </a:xfrm>
            <a:custGeom>
              <a:avLst/>
              <a:gdLst/>
              <a:ahLst/>
              <a:cxnLst/>
              <a:rect l="l" t="t" r="r" b="b"/>
              <a:pathLst>
                <a:path w="6602" h="2958" extrusionOk="0">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2" name="Google Shape;11012;p65"/>
            <p:cNvSpPr/>
            <p:nvPr/>
          </p:nvSpPr>
          <p:spPr>
            <a:xfrm>
              <a:off x="1922200" y="1344925"/>
              <a:ext cx="129625" cy="64525"/>
            </a:xfrm>
            <a:custGeom>
              <a:avLst/>
              <a:gdLst/>
              <a:ahLst/>
              <a:cxnLst/>
              <a:rect l="l" t="t" r="r" b="b"/>
              <a:pathLst>
                <a:path w="5185" h="2581" extrusionOk="0">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3" name="Google Shape;11013;p65"/>
            <p:cNvSpPr/>
            <p:nvPr/>
          </p:nvSpPr>
          <p:spPr>
            <a:xfrm>
              <a:off x="1787825" y="1030550"/>
              <a:ext cx="94250" cy="44825"/>
            </a:xfrm>
            <a:custGeom>
              <a:avLst/>
              <a:gdLst/>
              <a:ahLst/>
              <a:cxnLst/>
              <a:rect l="l" t="t" r="r" b="b"/>
              <a:pathLst>
                <a:path w="3770" h="1793" extrusionOk="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4" name="Google Shape;11014;p65"/>
            <p:cNvSpPr/>
            <p:nvPr/>
          </p:nvSpPr>
          <p:spPr>
            <a:xfrm>
              <a:off x="1870350" y="2639275"/>
              <a:ext cx="59225" cy="44325"/>
            </a:xfrm>
            <a:custGeom>
              <a:avLst/>
              <a:gdLst/>
              <a:ahLst/>
              <a:cxnLst/>
              <a:rect l="l" t="t" r="r" b="b"/>
              <a:pathLst>
                <a:path w="2369" h="1773" extrusionOk="0">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5" name="Google Shape;11015;p65"/>
            <p:cNvSpPr/>
            <p:nvPr/>
          </p:nvSpPr>
          <p:spPr>
            <a:xfrm>
              <a:off x="2264800" y="4630125"/>
              <a:ext cx="62675" cy="39225"/>
            </a:xfrm>
            <a:custGeom>
              <a:avLst/>
              <a:gdLst/>
              <a:ahLst/>
              <a:cxnLst/>
              <a:rect l="l" t="t" r="r" b="b"/>
              <a:pathLst>
                <a:path w="2507" h="1569" extrusionOk="0">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6" name="Google Shape;11016;p65"/>
            <p:cNvSpPr/>
            <p:nvPr/>
          </p:nvSpPr>
          <p:spPr>
            <a:xfrm>
              <a:off x="1604225" y="2645350"/>
              <a:ext cx="56175" cy="38275"/>
            </a:xfrm>
            <a:custGeom>
              <a:avLst/>
              <a:gdLst/>
              <a:ahLst/>
              <a:cxnLst/>
              <a:rect l="l" t="t" r="r" b="b"/>
              <a:pathLst>
                <a:path w="2247" h="1531" extrusionOk="0">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7" name="Google Shape;11017;p65"/>
            <p:cNvSpPr/>
            <p:nvPr/>
          </p:nvSpPr>
          <p:spPr>
            <a:xfrm>
              <a:off x="7045475" y="3384250"/>
              <a:ext cx="47375" cy="53550"/>
            </a:xfrm>
            <a:custGeom>
              <a:avLst/>
              <a:gdLst/>
              <a:ahLst/>
              <a:cxnLst/>
              <a:rect l="l" t="t" r="r" b="b"/>
              <a:pathLst>
                <a:path w="1895" h="2142" extrusionOk="0">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8" name="Google Shape;11018;p65"/>
            <p:cNvSpPr/>
            <p:nvPr/>
          </p:nvSpPr>
          <p:spPr>
            <a:xfrm>
              <a:off x="4291500" y="1250400"/>
              <a:ext cx="54900" cy="37900"/>
            </a:xfrm>
            <a:custGeom>
              <a:avLst/>
              <a:gdLst/>
              <a:ahLst/>
              <a:cxnLst/>
              <a:rect l="l" t="t" r="r" b="b"/>
              <a:pathLst>
                <a:path w="2196" h="1516" extrusionOk="0">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19" name="Google Shape;11019;p65"/>
            <p:cNvSpPr/>
            <p:nvPr/>
          </p:nvSpPr>
          <p:spPr>
            <a:xfrm>
              <a:off x="6323375" y="3314875"/>
              <a:ext cx="50125" cy="37325"/>
            </a:xfrm>
            <a:custGeom>
              <a:avLst/>
              <a:gdLst/>
              <a:ahLst/>
              <a:cxnLst/>
              <a:rect l="l" t="t" r="r" b="b"/>
              <a:pathLst>
                <a:path w="2005" h="1493" extrusionOk="0">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0" name="Google Shape;11020;p65"/>
            <p:cNvSpPr/>
            <p:nvPr/>
          </p:nvSpPr>
          <p:spPr>
            <a:xfrm>
              <a:off x="6680225" y="1890750"/>
              <a:ext cx="46075" cy="42200"/>
            </a:xfrm>
            <a:custGeom>
              <a:avLst/>
              <a:gdLst/>
              <a:ahLst/>
              <a:cxnLst/>
              <a:rect l="l" t="t" r="r" b="b"/>
              <a:pathLst>
                <a:path w="1843" h="1688" extrusionOk="0">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1" name="Google Shape;11021;p65"/>
            <p:cNvSpPr/>
            <p:nvPr/>
          </p:nvSpPr>
          <p:spPr>
            <a:xfrm>
              <a:off x="3550975" y="1955400"/>
              <a:ext cx="53600" cy="126175"/>
            </a:xfrm>
            <a:custGeom>
              <a:avLst/>
              <a:gdLst/>
              <a:ahLst/>
              <a:cxnLst/>
              <a:rect l="l" t="t" r="r" b="b"/>
              <a:pathLst>
                <a:path w="2144" h="5047" extrusionOk="0">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2" name="Google Shape;11022;p65"/>
            <p:cNvSpPr/>
            <p:nvPr/>
          </p:nvSpPr>
          <p:spPr>
            <a:xfrm>
              <a:off x="3910000" y="2161475"/>
              <a:ext cx="93775" cy="45400"/>
            </a:xfrm>
            <a:custGeom>
              <a:avLst/>
              <a:gdLst/>
              <a:ahLst/>
              <a:cxnLst/>
              <a:rect l="l" t="t" r="r" b="b"/>
              <a:pathLst>
                <a:path w="3751" h="1816" extrusionOk="0">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3" name="Google Shape;11023;p65"/>
            <p:cNvSpPr/>
            <p:nvPr/>
          </p:nvSpPr>
          <p:spPr>
            <a:xfrm>
              <a:off x="4125600" y="2173875"/>
              <a:ext cx="50575" cy="37600"/>
            </a:xfrm>
            <a:custGeom>
              <a:avLst/>
              <a:gdLst/>
              <a:ahLst/>
              <a:cxnLst/>
              <a:rect l="l" t="t" r="r" b="b"/>
              <a:pathLst>
                <a:path w="2023" h="1504" extrusionOk="0">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4" name="Google Shape;11024;p65"/>
            <p:cNvSpPr/>
            <p:nvPr/>
          </p:nvSpPr>
          <p:spPr>
            <a:xfrm>
              <a:off x="3415775" y="2038325"/>
              <a:ext cx="44925" cy="38175"/>
            </a:xfrm>
            <a:custGeom>
              <a:avLst/>
              <a:gdLst/>
              <a:ahLst/>
              <a:cxnLst/>
              <a:rect l="l" t="t" r="r" b="b"/>
              <a:pathLst>
                <a:path w="1797" h="1527" extrusionOk="0">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25" name="Google Shape;11025;p65"/>
          <p:cNvGrpSpPr/>
          <p:nvPr/>
        </p:nvGrpSpPr>
        <p:grpSpPr>
          <a:xfrm>
            <a:off x="10229314" y="4335100"/>
            <a:ext cx="138975" cy="427120"/>
            <a:chOff x="7564426" y="3224343"/>
            <a:chExt cx="119985" cy="368801"/>
          </a:xfrm>
        </p:grpSpPr>
        <p:sp>
          <p:nvSpPr>
            <p:cNvPr id="11026" name="Google Shape;11026;p65"/>
            <p:cNvSpPr/>
            <p:nvPr/>
          </p:nvSpPr>
          <p:spPr>
            <a:xfrm>
              <a:off x="7564426" y="3224379"/>
              <a:ext cx="119985" cy="368765"/>
            </a:xfrm>
            <a:custGeom>
              <a:avLst/>
              <a:gdLst/>
              <a:ahLst/>
              <a:cxnLst/>
              <a:rect l="l" t="t" r="r" b="b"/>
              <a:pathLst>
                <a:path w="13196" h="40557" extrusionOk="0">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27" name="Google Shape;11027;p65"/>
            <p:cNvSpPr/>
            <p:nvPr/>
          </p:nvSpPr>
          <p:spPr>
            <a:xfrm>
              <a:off x="7564426" y="3224343"/>
              <a:ext cx="119985" cy="368801"/>
            </a:xfrm>
            <a:custGeom>
              <a:avLst/>
              <a:gdLst/>
              <a:ahLst/>
              <a:cxnLst/>
              <a:rect l="l" t="t" r="r" b="b"/>
              <a:pathLst>
                <a:path w="13196" h="40561" extrusionOk="0">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28" name="Google Shape;11028;p65"/>
          <p:cNvGrpSpPr/>
          <p:nvPr/>
        </p:nvGrpSpPr>
        <p:grpSpPr>
          <a:xfrm>
            <a:off x="9828631" y="4327236"/>
            <a:ext cx="252652" cy="442843"/>
            <a:chOff x="8370831" y="3202002"/>
            <a:chExt cx="218129" cy="382376"/>
          </a:xfrm>
        </p:grpSpPr>
        <p:sp>
          <p:nvSpPr>
            <p:cNvPr id="11029" name="Google Shape;11029;p65"/>
            <p:cNvSpPr/>
            <p:nvPr/>
          </p:nvSpPr>
          <p:spPr>
            <a:xfrm>
              <a:off x="8370831" y="3202002"/>
              <a:ext cx="218129" cy="382376"/>
            </a:xfrm>
            <a:custGeom>
              <a:avLst/>
              <a:gdLst/>
              <a:ahLst/>
              <a:cxnLst/>
              <a:rect l="l" t="t" r="r" b="b"/>
              <a:pathLst>
                <a:path w="23990" h="42054" extrusionOk="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0" name="Google Shape;11030;p65"/>
            <p:cNvSpPr/>
            <p:nvPr/>
          </p:nvSpPr>
          <p:spPr>
            <a:xfrm>
              <a:off x="8397745" y="3226607"/>
              <a:ext cx="164347" cy="152181"/>
            </a:xfrm>
            <a:custGeom>
              <a:avLst/>
              <a:gdLst/>
              <a:ahLst/>
              <a:cxnLst/>
              <a:rect l="l" t="t" r="r" b="b"/>
              <a:pathLst>
                <a:path w="18075" h="16737" extrusionOk="0">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1" name="Google Shape;11031;p65"/>
          <p:cNvGrpSpPr/>
          <p:nvPr/>
        </p:nvGrpSpPr>
        <p:grpSpPr>
          <a:xfrm>
            <a:off x="10793151" y="4875412"/>
            <a:ext cx="412572" cy="356000"/>
            <a:chOff x="6742064" y="3750480"/>
            <a:chExt cx="399315" cy="344560"/>
          </a:xfrm>
        </p:grpSpPr>
        <p:sp>
          <p:nvSpPr>
            <p:cNvPr id="11032" name="Google Shape;11032;p65"/>
            <p:cNvSpPr/>
            <p:nvPr/>
          </p:nvSpPr>
          <p:spPr>
            <a:xfrm>
              <a:off x="6742064" y="3750480"/>
              <a:ext cx="399315" cy="344560"/>
            </a:xfrm>
            <a:custGeom>
              <a:avLst/>
              <a:gdLst/>
              <a:ahLst/>
              <a:cxnLst/>
              <a:rect l="l" t="t" r="r" b="b"/>
              <a:pathLst>
                <a:path w="43917" h="37895" extrusionOk="0">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3" name="Google Shape;11033;p65"/>
            <p:cNvSpPr/>
            <p:nvPr/>
          </p:nvSpPr>
          <p:spPr>
            <a:xfrm>
              <a:off x="6764168" y="3772584"/>
              <a:ext cx="355108" cy="176549"/>
            </a:xfrm>
            <a:custGeom>
              <a:avLst/>
              <a:gdLst/>
              <a:ahLst/>
              <a:cxnLst/>
              <a:rect l="l" t="t" r="r" b="b"/>
              <a:pathLst>
                <a:path w="39055" h="19417" extrusionOk="0">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4" name="Google Shape;11034;p65"/>
          <p:cNvGrpSpPr/>
          <p:nvPr/>
        </p:nvGrpSpPr>
        <p:grpSpPr>
          <a:xfrm>
            <a:off x="10178510" y="5343475"/>
            <a:ext cx="240583" cy="375477"/>
            <a:chOff x="7248525" y="3739696"/>
            <a:chExt cx="230531" cy="359790"/>
          </a:xfrm>
        </p:grpSpPr>
        <p:sp>
          <p:nvSpPr>
            <p:cNvPr id="11035" name="Google Shape;11035;p65"/>
            <p:cNvSpPr/>
            <p:nvPr/>
          </p:nvSpPr>
          <p:spPr>
            <a:xfrm>
              <a:off x="7248525" y="3739696"/>
              <a:ext cx="230531" cy="359790"/>
            </a:xfrm>
            <a:custGeom>
              <a:avLst/>
              <a:gdLst/>
              <a:ahLst/>
              <a:cxnLst/>
              <a:rect l="l" t="t" r="r" b="b"/>
              <a:pathLst>
                <a:path w="25354" h="39570" extrusionOk="0">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6" name="Google Shape;11036;p65"/>
            <p:cNvSpPr/>
            <p:nvPr/>
          </p:nvSpPr>
          <p:spPr>
            <a:xfrm>
              <a:off x="7271639" y="3762810"/>
              <a:ext cx="184350" cy="184387"/>
            </a:xfrm>
            <a:custGeom>
              <a:avLst/>
              <a:gdLst/>
              <a:ahLst/>
              <a:cxnLst/>
              <a:rect l="l" t="t" r="r" b="b"/>
              <a:pathLst>
                <a:path w="20275" h="20279" extrusionOk="0">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37" name="Google Shape;11037;p65"/>
          <p:cNvGrpSpPr/>
          <p:nvPr/>
        </p:nvGrpSpPr>
        <p:grpSpPr>
          <a:xfrm>
            <a:off x="10506401" y="4867774"/>
            <a:ext cx="217195" cy="371613"/>
            <a:chOff x="7601242" y="3729267"/>
            <a:chExt cx="222566" cy="380803"/>
          </a:xfrm>
        </p:grpSpPr>
        <p:sp>
          <p:nvSpPr>
            <p:cNvPr id="11038" name="Google Shape;11038;p65"/>
            <p:cNvSpPr/>
            <p:nvPr/>
          </p:nvSpPr>
          <p:spPr>
            <a:xfrm>
              <a:off x="7601242" y="3729267"/>
              <a:ext cx="222566" cy="380803"/>
            </a:xfrm>
            <a:custGeom>
              <a:avLst/>
              <a:gdLst/>
              <a:ahLst/>
              <a:cxnLst/>
              <a:rect l="l" t="t" r="r" b="b"/>
              <a:pathLst>
                <a:path w="24478" h="41881" extrusionOk="0">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39" name="Google Shape;11039;p65"/>
            <p:cNvSpPr/>
            <p:nvPr/>
          </p:nvSpPr>
          <p:spPr>
            <a:xfrm>
              <a:off x="7621200" y="3748625"/>
              <a:ext cx="182696" cy="177276"/>
            </a:xfrm>
            <a:custGeom>
              <a:avLst/>
              <a:gdLst/>
              <a:ahLst/>
              <a:cxnLst/>
              <a:rect l="l" t="t" r="r" b="b"/>
              <a:pathLst>
                <a:path w="20093" h="19497" extrusionOk="0">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40" name="Google Shape;11040;p65"/>
          <p:cNvSpPr/>
          <p:nvPr/>
        </p:nvSpPr>
        <p:spPr>
          <a:xfrm>
            <a:off x="10461103" y="4350917"/>
            <a:ext cx="307792" cy="395433"/>
          </a:xfrm>
          <a:custGeom>
            <a:avLst/>
            <a:gdLst/>
            <a:ahLst/>
            <a:cxnLst/>
            <a:rect l="l" t="t" r="r" b="b"/>
            <a:pathLst>
              <a:path w="29230" h="37553" extrusionOk="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solidFill>
            <a:srgbClr val="A5B7C6">
              <a:alpha val="723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41" name="Google Shape;11041;p65"/>
          <p:cNvGrpSpPr/>
          <p:nvPr/>
        </p:nvGrpSpPr>
        <p:grpSpPr>
          <a:xfrm>
            <a:off x="9825929" y="4869295"/>
            <a:ext cx="258057" cy="367987"/>
            <a:chOff x="8304647" y="3738687"/>
            <a:chExt cx="225076" cy="320956"/>
          </a:xfrm>
        </p:grpSpPr>
        <p:sp>
          <p:nvSpPr>
            <p:cNvPr id="11042" name="Google Shape;11042;p65"/>
            <p:cNvSpPr/>
            <p:nvPr/>
          </p:nvSpPr>
          <p:spPr>
            <a:xfrm>
              <a:off x="8335725"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3" name="Google Shape;11043;p65"/>
            <p:cNvSpPr/>
            <p:nvPr/>
          </p:nvSpPr>
          <p:spPr>
            <a:xfrm>
              <a:off x="8337943" y="3738687"/>
              <a:ext cx="191779" cy="86151"/>
            </a:xfrm>
            <a:custGeom>
              <a:avLst/>
              <a:gdLst/>
              <a:ahLst/>
              <a:cxnLst/>
              <a:rect l="l" t="t" r="r" b="b"/>
              <a:pathLst>
                <a:path w="21092" h="9475" extrusionOk="0">
                  <a:moveTo>
                    <a:pt x="1" y="0"/>
                  </a:moveTo>
                  <a:lnTo>
                    <a:pt x="432" y="9475"/>
                  </a:lnTo>
                  <a:lnTo>
                    <a:pt x="21092" y="9475"/>
                  </a:lnTo>
                  <a:lnTo>
                    <a:pt x="17648" y="4524"/>
                  </a:lnTo>
                  <a:lnTo>
                    <a:pt x="21092"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4" name="Google Shape;11044;p65"/>
            <p:cNvSpPr/>
            <p:nvPr/>
          </p:nvSpPr>
          <p:spPr>
            <a:xfrm>
              <a:off x="8304647" y="4044004"/>
              <a:ext cx="76341" cy="15639"/>
            </a:xfrm>
            <a:custGeom>
              <a:avLst/>
              <a:gdLst/>
              <a:ahLst/>
              <a:cxnLst/>
              <a:rect l="l" t="t" r="r" b="b"/>
              <a:pathLst>
                <a:path w="8396" h="1720" extrusionOk="0">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045" name="Google Shape;11045;p65"/>
          <p:cNvGrpSpPr/>
          <p:nvPr/>
        </p:nvGrpSpPr>
        <p:grpSpPr>
          <a:xfrm>
            <a:off x="10189252" y="4869295"/>
            <a:ext cx="237989" cy="367987"/>
            <a:chOff x="8615101" y="3738687"/>
            <a:chExt cx="207573" cy="320956"/>
          </a:xfrm>
        </p:grpSpPr>
        <p:sp>
          <p:nvSpPr>
            <p:cNvPr id="11046" name="Google Shape;11046;p65"/>
            <p:cNvSpPr/>
            <p:nvPr/>
          </p:nvSpPr>
          <p:spPr>
            <a:xfrm>
              <a:off x="8646134" y="3738687"/>
              <a:ext cx="12248" cy="309245"/>
            </a:xfrm>
            <a:custGeom>
              <a:avLst/>
              <a:gdLst/>
              <a:ahLst/>
              <a:cxnLst/>
              <a:rect l="l" t="t" r="r" b="b"/>
              <a:pathLst>
                <a:path w="1347" h="34011" extrusionOk="0">
                  <a:moveTo>
                    <a:pt x="0" y="0"/>
                  </a:moveTo>
                  <a:lnTo>
                    <a:pt x="0" y="34010"/>
                  </a:lnTo>
                  <a:lnTo>
                    <a:pt x="1347" y="34010"/>
                  </a:lnTo>
                  <a:lnTo>
                    <a:pt x="134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7" name="Google Shape;11047;p65"/>
            <p:cNvSpPr/>
            <p:nvPr/>
          </p:nvSpPr>
          <p:spPr>
            <a:xfrm>
              <a:off x="8615101" y="4044004"/>
              <a:ext cx="76332" cy="15639"/>
            </a:xfrm>
            <a:custGeom>
              <a:avLst/>
              <a:gdLst/>
              <a:ahLst/>
              <a:cxnLst/>
              <a:rect l="l" t="t" r="r" b="b"/>
              <a:pathLst>
                <a:path w="8395" h="1720" extrusionOk="0">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48" name="Google Shape;11048;p65"/>
            <p:cNvSpPr/>
            <p:nvPr/>
          </p:nvSpPr>
          <p:spPr>
            <a:xfrm>
              <a:off x="8651953" y="3738687"/>
              <a:ext cx="170721" cy="99808"/>
            </a:xfrm>
            <a:custGeom>
              <a:avLst/>
              <a:gdLst/>
              <a:ahLst/>
              <a:cxnLst/>
              <a:rect l="l" t="t" r="r" b="b"/>
              <a:pathLst>
                <a:path w="18776" h="10977" extrusionOk="0">
                  <a:moveTo>
                    <a:pt x="707" y="0"/>
                  </a:moveTo>
                  <a:lnTo>
                    <a:pt x="0" y="10977"/>
                  </a:lnTo>
                  <a:lnTo>
                    <a:pt x="18776" y="4360"/>
                  </a:lnTo>
                  <a:lnTo>
                    <a:pt x="70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49" name="Google Shape;11049;p65"/>
          <p:cNvSpPr/>
          <p:nvPr/>
        </p:nvSpPr>
        <p:spPr>
          <a:xfrm>
            <a:off x="10851173" y="4322472"/>
            <a:ext cx="296529" cy="384925"/>
          </a:xfrm>
          <a:custGeom>
            <a:avLst/>
            <a:gdLst/>
            <a:ahLst/>
            <a:cxnLst/>
            <a:rect l="l" t="t" r="r" b="b"/>
            <a:pathLst>
              <a:path w="2810" h="3648" extrusionOk="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50" name="Google Shape;11050;p65"/>
          <p:cNvGrpSpPr/>
          <p:nvPr/>
        </p:nvGrpSpPr>
        <p:grpSpPr>
          <a:xfrm>
            <a:off x="8048859" y="5031279"/>
            <a:ext cx="743560" cy="681711"/>
            <a:chOff x="6015419" y="3716859"/>
            <a:chExt cx="557671" cy="511283"/>
          </a:xfrm>
        </p:grpSpPr>
        <p:sp>
          <p:nvSpPr>
            <p:cNvPr id="11051" name="Google Shape;11051;p65"/>
            <p:cNvSpPr/>
            <p:nvPr/>
          </p:nvSpPr>
          <p:spPr>
            <a:xfrm>
              <a:off x="6015419" y="3716859"/>
              <a:ext cx="557671" cy="511283"/>
            </a:xfrm>
            <a:custGeom>
              <a:avLst/>
              <a:gdLst/>
              <a:ahLst/>
              <a:cxnLst/>
              <a:rect l="l" t="t" r="r" b="b"/>
              <a:pathLst>
                <a:path w="96650" h="88649" extrusionOk="0">
                  <a:moveTo>
                    <a:pt x="48692" y="0"/>
                  </a:moveTo>
                  <a:cubicBezTo>
                    <a:pt x="46526" y="0"/>
                    <a:pt x="44332" y="152"/>
                    <a:pt x="42124" y="465"/>
                  </a:cubicBezTo>
                  <a:cubicBezTo>
                    <a:pt x="17336" y="3960"/>
                    <a:pt x="1" y="26441"/>
                    <a:pt x="3443" y="50679"/>
                  </a:cubicBezTo>
                  <a:cubicBezTo>
                    <a:pt x="6564" y="72751"/>
                    <a:pt x="25836" y="88649"/>
                    <a:pt x="48004" y="88649"/>
                  </a:cubicBezTo>
                  <a:cubicBezTo>
                    <a:pt x="50160" y="88649"/>
                    <a:pt x="52345" y="88498"/>
                    <a:pt x="54544" y="88188"/>
                  </a:cubicBezTo>
                  <a:cubicBezTo>
                    <a:pt x="79332" y="84675"/>
                    <a:pt x="96649" y="62194"/>
                    <a:pt x="93225" y="37975"/>
                  </a:cubicBezTo>
                  <a:cubicBezTo>
                    <a:pt x="90105" y="15895"/>
                    <a:pt x="70848" y="0"/>
                    <a:pt x="4869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52" name="Google Shape;11052;p65"/>
            <p:cNvGrpSpPr/>
            <p:nvPr/>
          </p:nvGrpSpPr>
          <p:grpSpPr>
            <a:xfrm>
              <a:off x="6036094" y="3716980"/>
              <a:ext cx="529860" cy="510468"/>
              <a:chOff x="6036094" y="3716980"/>
              <a:chExt cx="529860" cy="510468"/>
            </a:xfrm>
          </p:grpSpPr>
          <p:sp>
            <p:nvSpPr>
              <p:cNvPr id="11053" name="Google Shape;11053;p65"/>
              <p:cNvSpPr/>
              <p:nvPr/>
            </p:nvSpPr>
            <p:spPr>
              <a:xfrm>
                <a:off x="6220140" y="3716980"/>
                <a:ext cx="80065" cy="64273"/>
              </a:xfrm>
              <a:custGeom>
                <a:avLst/>
                <a:gdLst/>
                <a:ahLst/>
                <a:cxnLst/>
                <a:rect l="l" t="t" r="r" b="b"/>
                <a:pathLst>
                  <a:path w="13876" h="11144" extrusionOk="0">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4" name="Google Shape;11054;p65"/>
              <p:cNvSpPr/>
              <p:nvPr/>
            </p:nvSpPr>
            <p:spPr>
              <a:xfrm>
                <a:off x="6368562" y="3771936"/>
                <a:ext cx="39115" cy="36745"/>
              </a:xfrm>
              <a:custGeom>
                <a:avLst/>
                <a:gdLst/>
                <a:ahLst/>
                <a:cxnLst/>
                <a:rect l="l" t="t" r="r" b="b"/>
                <a:pathLst>
                  <a:path w="6779" h="6371" extrusionOk="0">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5" name="Google Shape;11055;p65"/>
              <p:cNvSpPr/>
              <p:nvPr/>
            </p:nvSpPr>
            <p:spPr>
              <a:xfrm>
                <a:off x="6304793" y="3747169"/>
                <a:ext cx="25088" cy="13311"/>
              </a:xfrm>
              <a:custGeom>
                <a:avLst/>
                <a:gdLst/>
                <a:ahLst/>
                <a:cxnLst/>
                <a:rect l="l" t="t" r="r" b="b"/>
                <a:pathLst>
                  <a:path w="4348" h="2308" extrusionOk="0">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6" name="Google Shape;11056;p65"/>
              <p:cNvSpPr/>
              <p:nvPr/>
            </p:nvSpPr>
            <p:spPr>
              <a:xfrm>
                <a:off x="6365182" y="3787492"/>
                <a:ext cx="18025" cy="16582"/>
              </a:xfrm>
              <a:custGeom>
                <a:avLst/>
                <a:gdLst/>
                <a:ahLst/>
                <a:cxnLst/>
                <a:rect l="l" t="t" r="r" b="b"/>
                <a:pathLst>
                  <a:path w="3124" h="2875" extrusionOk="0">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7" name="Google Shape;11057;p65"/>
              <p:cNvSpPr/>
              <p:nvPr/>
            </p:nvSpPr>
            <p:spPr>
              <a:xfrm>
                <a:off x="6367131" y="3727108"/>
                <a:ext cx="198823" cy="438001"/>
              </a:xfrm>
              <a:custGeom>
                <a:avLst/>
                <a:gdLst/>
                <a:ahLst/>
                <a:cxnLst/>
                <a:rect l="l" t="t" r="r" b="b"/>
                <a:pathLst>
                  <a:path w="34458" h="75943" extrusionOk="0">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8" name="Google Shape;11058;p65"/>
              <p:cNvSpPr/>
              <p:nvPr/>
            </p:nvSpPr>
            <p:spPr>
              <a:xfrm>
                <a:off x="6036094" y="3734681"/>
                <a:ext cx="181628" cy="303024"/>
              </a:xfrm>
              <a:custGeom>
                <a:avLst/>
                <a:gdLst/>
                <a:ahLst/>
                <a:cxnLst/>
                <a:rect l="l" t="t" r="r" b="b"/>
                <a:pathLst>
                  <a:path w="31478" h="52540" extrusionOk="0">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59" name="Google Shape;11059;p65"/>
              <p:cNvSpPr/>
              <p:nvPr/>
            </p:nvSpPr>
            <p:spPr>
              <a:xfrm>
                <a:off x="6143575" y="4010833"/>
                <a:ext cx="186233" cy="216616"/>
              </a:xfrm>
              <a:custGeom>
                <a:avLst/>
                <a:gdLst/>
                <a:ahLst/>
                <a:cxnLst/>
                <a:rect l="l" t="t" r="r" b="b"/>
                <a:pathLst>
                  <a:path w="32276" h="37558" extrusionOk="0">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0" name="Google Shape;11060;p65"/>
              <p:cNvSpPr/>
              <p:nvPr/>
            </p:nvSpPr>
            <p:spPr>
              <a:xfrm>
                <a:off x="6110513" y="3969114"/>
                <a:ext cx="33997" cy="13957"/>
              </a:xfrm>
              <a:custGeom>
                <a:avLst/>
                <a:gdLst/>
                <a:ahLst/>
                <a:cxnLst/>
                <a:rect l="l" t="t" r="r" b="b"/>
                <a:pathLst>
                  <a:path w="5892" h="2420" extrusionOk="0">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1" name="Google Shape;11061;p65"/>
              <p:cNvSpPr/>
              <p:nvPr/>
            </p:nvSpPr>
            <p:spPr>
              <a:xfrm>
                <a:off x="6151865" y="3979381"/>
                <a:ext cx="35739" cy="11875"/>
              </a:xfrm>
              <a:custGeom>
                <a:avLst/>
                <a:gdLst/>
                <a:ahLst/>
                <a:cxnLst/>
                <a:rect l="l" t="t" r="r" b="b"/>
                <a:pathLst>
                  <a:path w="6194" h="2059" extrusionOk="0">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2" name="Google Shape;11062;p65"/>
              <p:cNvSpPr/>
              <p:nvPr/>
            </p:nvSpPr>
            <p:spPr>
              <a:xfrm>
                <a:off x="6203762" y="3831292"/>
                <a:ext cx="19768" cy="12285"/>
              </a:xfrm>
              <a:custGeom>
                <a:avLst/>
                <a:gdLst/>
                <a:ahLst/>
                <a:cxnLst/>
                <a:rect l="l" t="t" r="r" b="b"/>
                <a:pathLst>
                  <a:path w="3426" h="2130" extrusionOk="0">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063" name="Google Shape;11063;p65"/>
          <p:cNvGrpSpPr/>
          <p:nvPr/>
        </p:nvGrpSpPr>
        <p:grpSpPr>
          <a:xfrm>
            <a:off x="8887372" y="4173638"/>
            <a:ext cx="768403" cy="682495"/>
            <a:chOff x="6644304" y="3073628"/>
            <a:chExt cx="576302" cy="511871"/>
          </a:xfrm>
        </p:grpSpPr>
        <p:sp>
          <p:nvSpPr>
            <p:cNvPr id="11064" name="Google Shape;11064;p65"/>
            <p:cNvSpPr/>
            <p:nvPr/>
          </p:nvSpPr>
          <p:spPr>
            <a:xfrm>
              <a:off x="6644304" y="3073628"/>
              <a:ext cx="576302" cy="511871"/>
            </a:xfrm>
            <a:custGeom>
              <a:avLst/>
              <a:gdLst/>
              <a:ahLst/>
              <a:cxnLst/>
              <a:rect l="l" t="t" r="r" b="b"/>
              <a:pathLst>
                <a:path w="99879" h="88751" extrusionOk="0">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65" name="Google Shape;11065;p65"/>
            <p:cNvGrpSpPr/>
            <p:nvPr/>
          </p:nvGrpSpPr>
          <p:grpSpPr>
            <a:xfrm>
              <a:off x="6712169" y="3085440"/>
              <a:ext cx="481622" cy="494913"/>
              <a:chOff x="6712169" y="3085440"/>
              <a:chExt cx="481622" cy="494913"/>
            </a:xfrm>
          </p:grpSpPr>
          <p:sp>
            <p:nvSpPr>
              <p:cNvPr id="11066" name="Google Shape;11066;p65"/>
              <p:cNvSpPr/>
              <p:nvPr/>
            </p:nvSpPr>
            <p:spPr>
              <a:xfrm>
                <a:off x="6712169" y="3085440"/>
                <a:ext cx="238757" cy="315615"/>
              </a:xfrm>
              <a:custGeom>
                <a:avLst/>
                <a:gdLst/>
                <a:ahLst/>
                <a:cxnLst/>
                <a:rect l="l" t="t" r="r" b="b"/>
                <a:pathLst>
                  <a:path w="41379" h="54723" extrusionOk="0">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7" name="Google Shape;11067;p65"/>
              <p:cNvSpPr/>
              <p:nvPr/>
            </p:nvSpPr>
            <p:spPr>
              <a:xfrm>
                <a:off x="6913100" y="3367694"/>
                <a:ext cx="190537" cy="212659"/>
              </a:xfrm>
              <a:custGeom>
                <a:avLst/>
                <a:gdLst/>
                <a:ahLst/>
                <a:cxnLst/>
                <a:rect l="l" t="t" r="r" b="b"/>
                <a:pathLst>
                  <a:path w="33022" h="36872" extrusionOk="0">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8" name="Google Shape;11068;p65"/>
              <p:cNvSpPr/>
              <p:nvPr/>
            </p:nvSpPr>
            <p:spPr>
              <a:xfrm>
                <a:off x="7135734" y="3186037"/>
                <a:ext cx="58058" cy="152383"/>
              </a:xfrm>
              <a:custGeom>
                <a:avLst/>
                <a:gdLst/>
                <a:ahLst/>
                <a:cxnLst/>
                <a:rect l="l" t="t" r="r" b="b"/>
                <a:pathLst>
                  <a:path w="10062" h="26421" extrusionOk="0">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69" name="Google Shape;11069;p65"/>
              <p:cNvSpPr/>
              <p:nvPr/>
            </p:nvSpPr>
            <p:spPr>
              <a:xfrm>
                <a:off x="6870416" y="3332822"/>
                <a:ext cx="47510" cy="11685"/>
              </a:xfrm>
              <a:custGeom>
                <a:avLst/>
                <a:gdLst/>
                <a:ahLst/>
                <a:cxnLst/>
                <a:rect l="l" t="t" r="r" b="b"/>
                <a:pathLst>
                  <a:path w="8234" h="2026" extrusionOk="0">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0" name="Google Shape;11070;p65"/>
              <p:cNvSpPr/>
              <p:nvPr/>
            </p:nvSpPr>
            <p:spPr>
              <a:xfrm>
                <a:off x="6925590" y="3336277"/>
                <a:ext cx="38094" cy="14228"/>
              </a:xfrm>
              <a:custGeom>
                <a:avLst/>
                <a:gdLst/>
                <a:ahLst/>
                <a:cxnLst/>
                <a:rect l="l" t="t" r="r" b="b"/>
                <a:pathLst>
                  <a:path w="6602" h="2467" extrusionOk="0">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71" name="Google Shape;11071;p65"/>
            <p:cNvSpPr/>
            <p:nvPr/>
          </p:nvSpPr>
          <p:spPr>
            <a:xfrm>
              <a:off x="6867451" y="3073651"/>
              <a:ext cx="102383" cy="56919"/>
            </a:xfrm>
            <a:custGeom>
              <a:avLst/>
              <a:gdLst/>
              <a:ahLst/>
              <a:cxnLst/>
              <a:rect l="l" t="t" r="r" b="b"/>
              <a:pathLst>
                <a:path w="17744" h="9869" extrusionOk="0">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2" name="Google Shape;11072;p65"/>
            <p:cNvSpPr/>
            <p:nvPr/>
          </p:nvSpPr>
          <p:spPr>
            <a:xfrm>
              <a:off x="7069097" y="3119476"/>
              <a:ext cx="78535" cy="76898"/>
            </a:xfrm>
            <a:custGeom>
              <a:avLst/>
              <a:gdLst/>
              <a:ahLst/>
              <a:cxnLst/>
              <a:rect l="l" t="t" r="r" b="b"/>
              <a:pathLst>
                <a:path w="13611" h="13333" extrusionOk="0">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3" name="Google Shape;11073;p65"/>
            <p:cNvSpPr/>
            <p:nvPr/>
          </p:nvSpPr>
          <p:spPr>
            <a:xfrm>
              <a:off x="6946266" y="3181844"/>
              <a:ext cx="21095" cy="14742"/>
            </a:xfrm>
            <a:custGeom>
              <a:avLst/>
              <a:gdLst/>
              <a:ahLst/>
              <a:cxnLst/>
              <a:rect l="l" t="t" r="r" b="b"/>
              <a:pathLst>
                <a:path w="3656" h="2556" extrusionOk="0">
                  <a:moveTo>
                    <a:pt x="498" y="0"/>
                  </a:moveTo>
                  <a:cubicBezTo>
                    <a:pt x="444" y="426"/>
                    <a:pt x="373" y="852"/>
                    <a:pt x="302" y="1278"/>
                  </a:cubicBezTo>
                  <a:cubicBezTo>
                    <a:pt x="231" y="1686"/>
                    <a:pt x="107" y="2076"/>
                    <a:pt x="1" y="2555"/>
                  </a:cubicBezTo>
                  <a:lnTo>
                    <a:pt x="3656" y="2467"/>
                  </a:lnTo>
                  <a:lnTo>
                    <a:pt x="3319" y="1100"/>
                  </a:lnTo>
                  <a:lnTo>
                    <a:pt x="49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74" name="Google Shape;11074;p65"/>
          <p:cNvSpPr/>
          <p:nvPr/>
        </p:nvSpPr>
        <p:spPr>
          <a:xfrm>
            <a:off x="9346085" y="4195808"/>
            <a:ext cx="32359" cy="14672"/>
          </a:xfrm>
          <a:custGeom>
            <a:avLst/>
            <a:gdLst/>
            <a:ahLst/>
            <a:cxnLst/>
            <a:rect l="l" t="t" r="r" b="b"/>
            <a:pathLst>
              <a:path w="4206" h="1908" extrusionOk="0">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75" name="Google Shape;11075;p65"/>
          <p:cNvGrpSpPr/>
          <p:nvPr/>
        </p:nvGrpSpPr>
        <p:grpSpPr>
          <a:xfrm>
            <a:off x="8897839" y="5030964"/>
            <a:ext cx="747508" cy="681803"/>
            <a:chOff x="6652154" y="3716623"/>
            <a:chExt cx="560631" cy="511352"/>
          </a:xfrm>
        </p:grpSpPr>
        <p:sp>
          <p:nvSpPr>
            <p:cNvPr id="11076" name="Google Shape;11076;p65"/>
            <p:cNvSpPr/>
            <p:nvPr/>
          </p:nvSpPr>
          <p:spPr>
            <a:xfrm>
              <a:off x="6652154" y="3716623"/>
              <a:ext cx="560631" cy="511352"/>
            </a:xfrm>
            <a:custGeom>
              <a:avLst/>
              <a:gdLst/>
              <a:ahLst/>
              <a:cxnLst/>
              <a:rect l="l" t="t" r="r" b="b"/>
              <a:pathLst>
                <a:path w="97163" h="88661" extrusionOk="0">
                  <a:moveTo>
                    <a:pt x="48942" y="1"/>
                  </a:moveTo>
                  <a:cubicBezTo>
                    <a:pt x="46560" y="1"/>
                    <a:pt x="44145" y="185"/>
                    <a:pt x="41715" y="565"/>
                  </a:cubicBezTo>
                  <a:cubicBezTo>
                    <a:pt x="16981" y="4433"/>
                    <a:pt x="0" y="27180"/>
                    <a:pt x="3779" y="51346"/>
                  </a:cubicBezTo>
                  <a:cubicBezTo>
                    <a:pt x="7187" y="73133"/>
                    <a:pt x="26312" y="88661"/>
                    <a:pt x="48182" y="88661"/>
                  </a:cubicBezTo>
                  <a:cubicBezTo>
                    <a:pt x="50571" y="88661"/>
                    <a:pt x="52993" y="88476"/>
                    <a:pt x="55431" y="88093"/>
                  </a:cubicBezTo>
                  <a:cubicBezTo>
                    <a:pt x="80165" y="84225"/>
                    <a:pt x="97163" y="61496"/>
                    <a:pt x="93366" y="37311"/>
                  </a:cubicBezTo>
                  <a:cubicBezTo>
                    <a:pt x="89958" y="15517"/>
                    <a:pt x="70820" y="1"/>
                    <a:pt x="489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77" name="Google Shape;11077;p65"/>
            <p:cNvGrpSpPr/>
            <p:nvPr/>
          </p:nvGrpSpPr>
          <p:grpSpPr>
            <a:xfrm>
              <a:off x="6669657" y="3716715"/>
              <a:ext cx="466779" cy="464290"/>
              <a:chOff x="6669657" y="3716715"/>
              <a:chExt cx="466779" cy="464290"/>
            </a:xfrm>
          </p:grpSpPr>
          <p:sp>
            <p:nvSpPr>
              <p:cNvPr id="11078" name="Google Shape;11078;p65"/>
              <p:cNvSpPr/>
              <p:nvPr/>
            </p:nvSpPr>
            <p:spPr>
              <a:xfrm>
                <a:off x="6669657" y="3716715"/>
                <a:ext cx="386382" cy="464290"/>
              </a:xfrm>
              <a:custGeom>
                <a:avLst/>
                <a:gdLst/>
                <a:ahLst/>
                <a:cxnLst/>
                <a:rect l="l" t="t" r="r" b="b"/>
                <a:pathLst>
                  <a:path w="66964" h="80501" extrusionOk="0">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79" name="Google Shape;11079;p65"/>
              <p:cNvSpPr/>
              <p:nvPr/>
            </p:nvSpPr>
            <p:spPr>
              <a:xfrm>
                <a:off x="7010819" y="4061082"/>
                <a:ext cx="117645" cy="102137"/>
              </a:xfrm>
              <a:custGeom>
                <a:avLst/>
                <a:gdLst/>
                <a:ahLst/>
                <a:cxnLst/>
                <a:rect l="l" t="t" r="r" b="b"/>
                <a:pathLst>
                  <a:path w="20389" h="17709" extrusionOk="0">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0" name="Google Shape;11080;p65"/>
              <p:cNvSpPr/>
              <p:nvPr/>
            </p:nvSpPr>
            <p:spPr>
              <a:xfrm>
                <a:off x="6995058" y="4000087"/>
                <a:ext cx="41059" cy="51071"/>
              </a:xfrm>
              <a:custGeom>
                <a:avLst/>
                <a:gdLst/>
                <a:ahLst/>
                <a:cxnLst/>
                <a:rect l="l" t="t" r="r" b="b"/>
                <a:pathLst>
                  <a:path w="7116" h="8855" extrusionOk="0">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1" name="Google Shape;11081;p65"/>
              <p:cNvSpPr/>
              <p:nvPr/>
            </p:nvSpPr>
            <p:spPr>
              <a:xfrm>
                <a:off x="7078892" y="4018504"/>
                <a:ext cx="57544" cy="36030"/>
              </a:xfrm>
              <a:custGeom>
                <a:avLst/>
                <a:gdLst/>
                <a:ahLst/>
                <a:cxnLst/>
                <a:rect l="l" t="t" r="r" b="b"/>
                <a:pathLst>
                  <a:path w="9973" h="6247" extrusionOk="0">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2" name="Google Shape;11082;p65"/>
              <p:cNvSpPr/>
              <p:nvPr/>
            </p:nvSpPr>
            <p:spPr>
              <a:xfrm>
                <a:off x="7051663" y="3806456"/>
                <a:ext cx="38503" cy="70819"/>
              </a:xfrm>
              <a:custGeom>
                <a:avLst/>
                <a:gdLst/>
                <a:ahLst/>
                <a:cxnLst/>
                <a:rect l="l" t="t" r="r" b="b"/>
                <a:pathLst>
                  <a:path w="6673" h="12279" extrusionOk="0">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3" name="Google Shape;11083;p65"/>
              <p:cNvSpPr/>
              <p:nvPr/>
            </p:nvSpPr>
            <p:spPr>
              <a:xfrm>
                <a:off x="6984824" y="4061618"/>
                <a:ext cx="42081" cy="8893"/>
              </a:xfrm>
              <a:custGeom>
                <a:avLst/>
                <a:gdLst/>
                <a:ahLst/>
                <a:cxnLst/>
                <a:rect l="l" t="t" r="r" b="b"/>
                <a:pathLst>
                  <a:path w="7293" h="1542" extrusionOk="0">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4" name="Google Shape;11084;p65"/>
              <p:cNvSpPr/>
              <p:nvPr/>
            </p:nvSpPr>
            <p:spPr>
              <a:xfrm>
                <a:off x="7035181" y="4030478"/>
                <a:ext cx="15469" cy="21703"/>
              </a:xfrm>
              <a:custGeom>
                <a:avLst/>
                <a:gdLst/>
                <a:ahLst/>
                <a:cxnLst/>
                <a:rect l="l" t="t" r="r" b="b"/>
                <a:pathLst>
                  <a:path w="2681" h="3763" extrusionOk="0">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5" name="Google Shape;11085;p65"/>
              <p:cNvSpPr/>
              <p:nvPr/>
            </p:nvSpPr>
            <p:spPr>
              <a:xfrm>
                <a:off x="7045011" y="3983609"/>
                <a:ext cx="19047" cy="18121"/>
              </a:xfrm>
              <a:custGeom>
                <a:avLst/>
                <a:gdLst/>
                <a:ahLst/>
                <a:cxnLst/>
                <a:rect l="l" t="t" r="r" b="b"/>
                <a:pathLst>
                  <a:path w="3301" h="3142" extrusionOk="0">
                    <a:moveTo>
                      <a:pt x="3301" y="0"/>
                    </a:moveTo>
                    <a:lnTo>
                      <a:pt x="0" y="1455"/>
                    </a:lnTo>
                    <a:lnTo>
                      <a:pt x="550" y="2520"/>
                    </a:lnTo>
                    <a:lnTo>
                      <a:pt x="1154" y="1793"/>
                    </a:lnTo>
                    <a:lnTo>
                      <a:pt x="2804" y="3141"/>
                    </a:lnTo>
                    <a:lnTo>
                      <a:pt x="3301"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6" name="Google Shape;11086;p65"/>
              <p:cNvSpPr/>
              <p:nvPr/>
            </p:nvSpPr>
            <p:spPr>
              <a:xfrm>
                <a:off x="7034362" y="3943182"/>
                <a:ext cx="9734" cy="24570"/>
              </a:xfrm>
              <a:custGeom>
                <a:avLst/>
                <a:gdLst/>
                <a:ahLst/>
                <a:cxnLst/>
                <a:rect l="l" t="t" r="r" b="b"/>
                <a:pathLst>
                  <a:path w="1687" h="4260" extrusionOk="0">
                    <a:moveTo>
                      <a:pt x="249" y="1"/>
                    </a:moveTo>
                    <a:cubicBezTo>
                      <a:pt x="1" y="2627"/>
                      <a:pt x="1" y="2627"/>
                      <a:pt x="977" y="4259"/>
                    </a:cubicBezTo>
                    <a:cubicBezTo>
                      <a:pt x="1687" y="1261"/>
                      <a:pt x="1687" y="1261"/>
                      <a:pt x="24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7" name="Google Shape;11087;p65"/>
              <p:cNvSpPr/>
              <p:nvPr/>
            </p:nvSpPr>
            <p:spPr>
              <a:xfrm>
                <a:off x="6724214" y="4015234"/>
                <a:ext cx="1131" cy="513"/>
              </a:xfrm>
              <a:custGeom>
                <a:avLst/>
                <a:gdLst/>
                <a:ahLst/>
                <a:cxnLst/>
                <a:rect l="l" t="t" r="r" b="b"/>
                <a:pathLst>
                  <a:path w="196" h="89" extrusionOk="0">
                    <a:moveTo>
                      <a:pt x="196" y="0"/>
                    </a:moveTo>
                    <a:lnTo>
                      <a:pt x="1" y="89"/>
                    </a:lnTo>
                    <a:lnTo>
                      <a:pt x="1" y="89"/>
                    </a:lnTo>
                    <a:lnTo>
                      <a:pt x="196" y="18"/>
                    </a:lnTo>
                    <a:lnTo>
                      <a:pt x="196"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8" name="Google Shape;11088;p65"/>
              <p:cNvSpPr/>
              <p:nvPr/>
            </p:nvSpPr>
            <p:spPr>
              <a:xfrm>
                <a:off x="7071623" y="3755083"/>
                <a:ext cx="16589" cy="16380"/>
              </a:xfrm>
              <a:custGeom>
                <a:avLst/>
                <a:gdLst/>
                <a:ahLst/>
                <a:cxnLst/>
                <a:rect l="l" t="t" r="r" b="b"/>
                <a:pathLst>
                  <a:path w="2875" h="2840" extrusionOk="0">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89" name="Google Shape;11089;p65"/>
              <p:cNvSpPr/>
              <p:nvPr/>
            </p:nvSpPr>
            <p:spPr>
              <a:xfrm>
                <a:off x="6722575" y="4015741"/>
                <a:ext cx="1541" cy="727"/>
              </a:xfrm>
              <a:custGeom>
                <a:avLst/>
                <a:gdLst/>
                <a:ahLst/>
                <a:cxnLst/>
                <a:rect l="l" t="t" r="r" b="b"/>
                <a:pathLst>
                  <a:path w="267" h="126" extrusionOk="0">
                    <a:moveTo>
                      <a:pt x="267" y="1"/>
                    </a:moveTo>
                    <a:cubicBezTo>
                      <a:pt x="178" y="36"/>
                      <a:pt x="89" y="72"/>
                      <a:pt x="1" y="125"/>
                    </a:cubicBezTo>
                    <a:cubicBezTo>
                      <a:pt x="107" y="90"/>
                      <a:pt x="178" y="36"/>
                      <a:pt x="26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0" name="Google Shape;11090;p65"/>
              <p:cNvSpPr/>
              <p:nvPr/>
            </p:nvSpPr>
            <p:spPr>
              <a:xfrm>
                <a:off x="6772321" y="4116142"/>
                <a:ext cx="30927" cy="46769"/>
              </a:xfrm>
              <a:custGeom>
                <a:avLst/>
                <a:gdLst/>
                <a:ahLst/>
                <a:cxnLst/>
                <a:rect l="l" t="t" r="r" b="b"/>
                <a:pathLst>
                  <a:path w="5360" h="8109" extrusionOk="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091" name="Google Shape;11091;p65"/>
          <p:cNvGrpSpPr/>
          <p:nvPr/>
        </p:nvGrpSpPr>
        <p:grpSpPr>
          <a:xfrm>
            <a:off x="10489961" y="5406175"/>
            <a:ext cx="250076" cy="250076"/>
            <a:chOff x="8565775" y="671075"/>
            <a:chExt cx="441000" cy="441000"/>
          </a:xfrm>
        </p:grpSpPr>
        <p:sp>
          <p:nvSpPr>
            <p:cNvPr id="11092" name="Google Shape;11092;p65"/>
            <p:cNvSpPr/>
            <p:nvPr/>
          </p:nvSpPr>
          <p:spPr>
            <a:xfrm>
              <a:off x="8565775" y="671075"/>
              <a:ext cx="441000" cy="441000"/>
            </a:xfrm>
            <a:prstGeom prst="ellipse">
              <a:avLst/>
            </a:prstGeom>
            <a:gradFill>
              <a:gsLst>
                <a:gs pos="0">
                  <a:srgbClr val="869FB1">
                    <a:alpha val="65920"/>
                  </a:srgbClr>
                </a:gs>
                <a:gs pos="100000">
                  <a:srgbClr val="FFFFFF">
                    <a:alpha val="0"/>
                    <a:alpha val="65920"/>
                  </a:srgbClr>
                </a:gs>
              </a:gsLst>
              <a:path path="circle">
                <a:fillToRect l="50000" t="50000" r="50000" b="50000"/>
              </a:path>
              <a:tileRect/>
            </a:gra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3" name="Google Shape;11093;p65"/>
            <p:cNvSpPr/>
            <p:nvPr/>
          </p:nvSpPr>
          <p:spPr>
            <a:xfrm>
              <a:off x="8706625" y="811925"/>
              <a:ext cx="159300" cy="159300"/>
            </a:xfrm>
            <a:prstGeom prst="ellipse">
              <a:avLst/>
            </a:pr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094" name="Google Shape;11094;p65"/>
          <p:cNvSpPr/>
          <p:nvPr/>
        </p:nvSpPr>
        <p:spPr>
          <a:xfrm>
            <a:off x="10891581" y="5400736"/>
            <a:ext cx="258244" cy="260955"/>
          </a:xfrm>
          <a:custGeom>
            <a:avLst/>
            <a:gdLst/>
            <a:ahLst/>
            <a:cxnLst/>
            <a:rect l="l" t="t" r="r" b="b"/>
            <a:pathLst>
              <a:path w="194168" h="196207" extrusionOk="0">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095" name="Google Shape;11095;p65"/>
          <p:cNvSpPr/>
          <p:nvPr/>
        </p:nvSpPr>
        <p:spPr>
          <a:xfrm flipH="1">
            <a:off x="9835898" y="5356010"/>
            <a:ext cx="238119" cy="350407"/>
          </a:xfrm>
          <a:custGeom>
            <a:avLst/>
            <a:gdLst/>
            <a:ahLst/>
            <a:cxnLst/>
            <a:rect l="l" t="t" r="r" b="b"/>
            <a:pathLst>
              <a:path w="133027" h="195758" extrusionOk="0">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96" name="Google Shape;11096;p65"/>
          <p:cNvGrpSpPr/>
          <p:nvPr/>
        </p:nvGrpSpPr>
        <p:grpSpPr>
          <a:xfrm>
            <a:off x="8028434" y="4177134"/>
            <a:ext cx="783828" cy="683164"/>
            <a:chOff x="6000100" y="3076250"/>
            <a:chExt cx="587871" cy="512373"/>
          </a:xfrm>
        </p:grpSpPr>
        <p:sp>
          <p:nvSpPr>
            <p:cNvPr id="11097" name="Google Shape;11097;p65"/>
            <p:cNvSpPr/>
            <p:nvPr/>
          </p:nvSpPr>
          <p:spPr>
            <a:xfrm>
              <a:off x="6000100" y="3076250"/>
              <a:ext cx="587871" cy="512373"/>
            </a:xfrm>
            <a:custGeom>
              <a:avLst/>
              <a:gdLst/>
              <a:ahLst/>
              <a:cxnLst/>
              <a:rect l="l" t="t" r="r" b="b"/>
              <a:pathLst>
                <a:path w="101884" h="88838" extrusionOk="0">
                  <a:moveTo>
                    <a:pt x="50272" y="0"/>
                  </a:moveTo>
                  <a:cubicBezTo>
                    <a:pt x="31897" y="0"/>
                    <a:pt x="14791" y="11087"/>
                    <a:pt x="8322" y="29000"/>
                  </a:cubicBezTo>
                  <a:cubicBezTo>
                    <a:pt x="1" y="51995"/>
                    <a:pt x="12332" y="77546"/>
                    <a:pt x="35878" y="86063"/>
                  </a:cubicBezTo>
                  <a:cubicBezTo>
                    <a:pt x="41078" y="87945"/>
                    <a:pt x="46391" y="88838"/>
                    <a:pt x="51602" y="88838"/>
                  </a:cubicBezTo>
                  <a:cubicBezTo>
                    <a:pt x="69970" y="88838"/>
                    <a:pt x="87079" y="77751"/>
                    <a:pt x="93562" y="59838"/>
                  </a:cubicBezTo>
                  <a:cubicBezTo>
                    <a:pt x="101883" y="36843"/>
                    <a:pt x="89534" y="11292"/>
                    <a:pt x="66006" y="2775"/>
                  </a:cubicBezTo>
                  <a:cubicBezTo>
                    <a:pt x="60802" y="893"/>
                    <a:pt x="55486" y="0"/>
                    <a:pt x="50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098" name="Google Shape;11098;p65"/>
            <p:cNvGrpSpPr/>
            <p:nvPr/>
          </p:nvGrpSpPr>
          <p:grpSpPr>
            <a:xfrm>
              <a:off x="6031360" y="3076713"/>
              <a:ext cx="539107" cy="480965"/>
              <a:chOff x="6031360" y="3076713"/>
              <a:chExt cx="539107" cy="480965"/>
            </a:xfrm>
          </p:grpSpPr>
          <p:sp>
            <p:nvSpPr>
              <p:cNvPr id="11099" name="Google Shape;11099;p65"/>
              <p:cNvSpPr/>
              <p:nvPr/>
            </p:nvSpPr>
            <p:spPr>
              <a:xfrm>
                <a:off x="6160232" y="3107767"/>
                <a:ext cx="410235" cy="449911"/>
              </a:xfrm>
              <a:custGeom>
                <a:avLst/>
                <a:gdLst/>
                <a:ahLst/>
                <a:cxnLst/>
                <a:rect l="l" t="t" r="r" b="b"/>
                <a:pathLst>
                  <a:path w="71098" h="78008" extrusionOk="0">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0" name="Google Shape;11100;p65"/>
              <p:cNvSpPr/>
              <p:nvPr/>
            </p:nvSpPr>
            <p:spPr>
              <a:xfrm>
                <a:off x="6031360" y="3319580"/>
                <a:ext cx="62149" cy="151155"/>
              </a:xfrm>
              <a:custGeom>
                <a:avLst/>
                <a:gdLst/>
                <a:ahLst/>
                <a:cxnLst/>
                <a:rect l="l" t="t" r="r" b="b"/>
                <a:pathLst>
                  <a:path w="10771" h="26208" extrusionOk="0">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1" name="Google Shape;11101;p65"/>
              <p:cNvSpPr/>
              <p:nvPr/>
            </p:nvSpPr>
            <p:spPr>
              <a:xfrm>
                <a:off x="6189159" y="3076713"/>
                <a:ext cx="117131" cy="35868"/>
              </a:xfrm>
              <a:custGeom>
                <a:avLst/>
                <a:gdLst/>
                <a:ahLst/>
                <a:cxnLst/>
                <a:rect l="l" t="t" r="r" b="b"/>
                <a:pathLst>
                  <a:path w="20300" h="6219" extrusionOk="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2" name="Google Shape;11102;p65"/>
              <p:cNvSpPr/>
              <p:nvPr/>
            </p:nvSpPr>
            <p:spPr>
              <a:xfrm>
                <a:off x="6350006" y="3503923"/>
                <a:ext cx="45156" cy="42581"/>
              </a:xfrm>
              <a:custGeom>
                <a:avLst/>
                <a:gdLst/>
                <a:ahLst/>
                <a:cxnLst/>
                <a:rect l="l" t="t" r="r" b="b"/>
                <a:pathLst>
                  <a:path w="7826" h="7383" extrusionOk="0">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3" name="Google Shape;11103;p65"/>
              <p:cNvSpPr/>
              <p:nvPr/>
            </p:nvSpPr>
            <p:spPr>
              <a:xfrm>
                <a:off x="6262180" y="3141947"/>
                <a:ext cx="28469" cy="38688"/>
              </a:xfrm>
              <a:custGeom>
                <a:avLst/>
                <a:gdLst/>
                <a:ahLst/>
                <a:cxnLst/>
                <a:rect l="l" t="t" r="r" b="b"/>
                <a:pathLst>
                  <a:path w="4934" h="6708" extrusionOk="0">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4" name="Google Shape;11104;p65"/>
              <p:cNvSpPr/>
              <p:nvPr/>
            </p:nvSpPr>
            <p:spPr>
              <a:xfrm>
                <a:off x="6251907" y="3101042"/>
                <a:ext cx="26011" cy="13686"/>
              </a:xfrm>
              <a:custGeom>
                <a:avLst/>
                <a:gdLst/>
                <a:ahLst/>
                <a:cxnLst/>
                <a:rect l="l" t="t" r="r" b="b"/>
                <a:pathLst>
                  <a:path w="4508" h="2373" extrusionOk="0">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05" name="Google Shape;11105;p65"/>
              <p:cNvSpPr/>
              <p:nvPr/>
            </p:nvSpPr>
            <p:spPr>
              <a:xfrm>
                <a:off x="6250613" y="3155645"/>
                <a:ext cx="21609" cy="17008"/>
              </a:xfrm>
              <a:custGeom>
                <a:avLst/>
                <a:gdLst/>
                <a:ahLst/>
                <a:cxnLst/>
                <a:rect l="l" t="t" r="r" b="b"/>
                <a:pathLst>
                  <a:path w="3745" h="2949" extrusionOk="0">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06" name="Google Shape;11106;p65"/>
          <p:cNvGrpSpPr/>
          <p:nvPr/>
        </p:nvGrpSpPr>
        <p:grpSpPr>
          <a:xfrm>
            <a:off x="4797047" y="4087843"/>
            <a:ext cx="2988459" cy="1774208"/>
            <a:chOff x="3597785" y="3065882"/>
            <a:chExt cx="2241344" cy="1330656"/>
          </a:xfrm>
        </p:grpSpPr>
        <p:grpSp>
          <p:nvGrpSpPr>
            <p:cNvPr id="11107" name="Google Shape;11107;p65"/>
            <p:cNvGrpSpPr/>
            <p:nvPr/>
          </p:nvGrpSpPr>
          <p:grpSpPr>
            <a:xfrm>
              <a:off x="5296908" y="3937355"/>
              <a:ext cx="143198" cy="32380"/>
              <a:chOff x="5296908" y="3937355"/>
              <a:chExt cx="143198" cy="32380"/>
            </a:xfrm>
          </p:grpSpPr>
          <p:sp>
            <p:nvSpPr>
              <p:cNvPr id="11108" name="Google Shape;11108;p65"/>
              <p:cNvSpPr/>
              <p:nvPr/>
            </p:nvSpPr>
            <p:spPr>
              <a:xfrm>
                <a:off x="5319457" y="3952794"/>
                <a:ext cx="111895" cy="8"/>
              </a:xfrm>
              <a:custGeom>
                <a:avLst/>
                <a:gdLst/>
                <a:ahLst/>
                <a:cxnLst/>
                <a:rect l="l" t="t" r="r" b="b"/>
                <a:pathLst>
                  <a:path w="14227" h="1" fill="none" extrusionOk="0">
                    <a:moveTo>
                      <a:pt x="1" y="0"/>
                    </a:moveTo>
                    <a:lnTo>
                      <a:pt x="142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109" name="Google Shape;11109;p65"/>
              <p:cNvGrpSpPr/>
              <p:nvPr/>
            </p:nvGrpSpPr>
            <p:grpSpPr>
              <a:xfrm>
                <a:off x="5402331" y="3937355"/>
                <a:ext cx="37776" cy="32380"/>
                <a:chOff x="5402331" y="3937355"/>
                <a:chExt cx="37776" cy="32380"/>
              </a:xfrm>
            </p:grpSpPr>
            <p:sp>
              <p:nvSpPr>
                <p:cNvPr id="11110" name="Google Shape;11110;p65"/>
                <p:cNvSpPr/>
                <p:nvPr/>
              </p:nvSpPr>
              <p:spPr>
                <a:xfrm>
                  <a:off x="5402331" y="3937355"/>
                  <a:ext cx="37776" cy="32380"/>
                </a:xfrm>
                <a:custGeom>
                  <a:avLst/>
                  <a:gdLst/>
                  <a:ahLst/>
                  <a:cxnLst/>
                  <a:rect l="l" t="t" r="r" b="b"/>
                  <a:pathLst>
                    <a:path w="4803" h="4117" extrusionOk="0">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1" name="Google Shape;11111;p65"/>
                <p:cNvSpPr/>
                <p:nvPr/>
              </p:nvSpPr>
              <p:spPr>
                <a:xfrm>
                  <a:off x="5415174" y="3946990"/>
                  <a:ext cx="15321" cy="13064"/>
                </a:xfrm>
                <a:custGeom>
                  <a:avLst/>
                  <a:gdLst/>
                  <a:ahLst/>
                  <a:cxnLst/>
                  <a:rect l="l" t="t" r="r" b="b"/>
                  <a:pathLst>
                    <a:path w="1948" h="1661" extrusionOk="0">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12" name="Google Shape;11112;p65"/>
              <p:cNvGrpSpPr/>
              <p:nvPr/>
            </p:nvGrpSpPr>
            <p:grpSpPr>
              <a:xfrm>
                <a:off x="5296908" y="3937355"/>
                <a:ext cx="37783" cy="32380"/>
                <a:chOff x="5296908" y="3937355"/>
                <a:chExt cx="37783" cy="32380"/>
              </a:xfrm>
            </p:grpSpPr>
            <p:sp>
              <p:nvSpPr>
                <p:cNvPr id="11113" name="Google Shape;11113;p65"/>
                <p:cNvSpPr/>
                <p:nvPr/>
              </p:nvSpPr>
              <p:spPr>
                <a:xfrm>
                  <a:off x="5296908" y="3937355"/>
                  <a:ext cx="37783" cy="32380"/>
                </a:xfrm>
                <a:custGeom>
                  <a:avLst/>
                  <a:gdLst/>
                  <a:ahLst/>
                  <a:cxnLst/>
                  <a:rect l="l" t="t" r="r" b="b"/>
                  <a:pathLst>
                    <a:path w="4804" h="4117" extrusionOk="0">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4" name="Google Shape;11114;p65"/>
                <p:cNvSpPr/>
                <p:nvPr/>
              </p:nvSpPr>
              <p:spPr>
                <a:xfrm>
                  <a:off x="5309846" y="3946990"/>
                  <a:ext cx="15235" cy="13064"/>
                </a:xfrm>
                <a:custGeom>
                  <a:avLst/>
                  <a:gdLst/>
                  <a:ahLst/>
                  <a:cxnLst/>
                  <a:rect l="l" t="t" r="r" b="b"/>
                  <a:pathLst>
                    <a:path w="1937" h="1661" extrusionOk="0">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15" name="Google Shape;11115;p65"/>
            <p:cNvGrpSpPr/>
            <p:nvPr/>
          </p:nvGrpSpPr>
          <p:grpSpPr>
            <a:xfrm>
              <a:off x="4724163" y="3119631"/>
              <a:ext cx="120838" cy="84218"/>
              <a:chOff x="4724163" y="3119631"/>
              <a:chExt cx="120838" cy="84218"/>
            </a:xfrm>
          </p:grpSpPr>
          <p:grpSp>
            <p:nvGrpSpPr>
              <p:cNvPr id="11116" name="Google Shape;11116;p65"/>
              <p:cNvGrpSpPr/>
              <p:nvPr/>
            </p:nvGrpSpPr>
            <p:grpSpPr>
              <a:xfrm>
                <a:off x="4746712" y="3132773"/>
                <a:ext cx="86869" cy="56424"/>
                <a:chOff x="4746712" y="3132773"/>
                <a:chExt cx="86869" cy="56424"/>
              </a:xfrm>
            </p:grpSpPr>
            <p:sp>
              <p:nvSpPr>
                <p:cNvPr id="11117" name="Google Shape;11117;p65"/>
                <p:cNvSpPr/>
                <p:nvPr/>
              </p:nvSpPr>
              <p:spPr>
                <a:xfrm>
                  <a:off x="4746712" y="3132773"/>
                  <a:ext cx="86869" cy="56424"/>
                </a:xfrm>
                <a:custGeom>
                  <a:avLst/>
                  <a:gdLst/>
                  <a:ahLst/>
                  <a:cxnLst/>
                  <a:rect l="l" t="t" r="r" b="b"/>
                  <a:pathLst>
                    <a:path w="11045" h="7174" fill="none" extrusionOk="0">
                      <a:moveTo>
                        <a:pt x="0" y="1597"/>
                      </a:moveTo>
                      <a:cubicBezTo>
                        <a:pt x="242" y="1743"/>
                        <a:pt x="3532" y="7174"/>
                        <a:pt x="3532" y="7174"/>
                      </a:cubicBezTo>
                      <a:lnTo>
                        <a:pt x="6290" y="3315"/>
                      </a:lnTo>
                      <a:lnTo>
                        <a:pt x="11044" y="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18" name="Google Shape;11118;p65"/>
                <p:cNvSpPr/>
                <p:nvPr/>
              </p:nvSpPr>
              <p:spPr>
                <a:xfrm>
                  <a:off x="4746712" y="3145334"/>
                  <a:ext cx="49479" cy="13520"/>
                </a:xfrm>
                <a:custGeom>
                  <a:avLst/>
                  <a:gdLst/>
                  <a:ahLst/>
                  <a:cxnLst/>
                  <a:rect l="l" t="t" r="r" b="b"/>
                  <a:pathLst>
                    <a:path w="6291" h="1719" fill="none" extrusionOk="0">
                      <a:moveTo>
                        <a:pt x="0" y="0"/>
                      </a:moveTo>
                      <a:lnTo>
                        <a:pt x="6290" y="171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19" name="Google Shape;11119;p65"/>
              <p:cNvGrpSpPr/>
              <p:nvPr/>
            </p:nvGrpSpPr>
            <p:grpSpPr>
              <a:xfrm>
                <a:off x="4773634" y="3143336"/>
                <a:ext cx="37776" cy="32451"/>
                <a:chOff x="4773634" y="3143336"/>
                <a:chExt cx="37776" cy="32451"/>
              </a:xfrm>
            </p:grpSpPr>
            <p:sp>
              <p:nvSpPr>
                <p:cNvPr id="11120" name="Google Shape;11120;p65"/>
                <p:cNvSpPr/>
                <p:nvPr/>
              </p:nvSpPr>
              <p:spPr>
                <a:xfrm>
                  <a:off x="4773634" y="3143336"/>
                  <a:ext cx="37776" cy="32451"/>
                </a:xfrm>
                <a:custGeom>
                  <a:avLst/>
                  <a:gdLst/>
                  <a:ahLst/>
                  <a:cxnLst/>
                  <a:rect l="l" t="t" r="r" b="b"/>
                  <a:pathLst>
                    <a:path w="4803" h="4126" extrusionOk="0">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1" name="Google Shape;11121;p65"/>
                <p:cNvSpPr/>
                <p:nvPr/>
              </p:nvSpPr>
              <p:spPr>
                <a:xfrm>
                  <a:off x="4788664" y="3153041"/>
                  <a:ext cx="13048" cy="13040"/>
                </a:xfrm>
                <a:custGeom>
                  <a:avLst/>
                  <a:gdLst/>
                  <a:ahLst/>
                  <a:cxnLst/>
                  <a:rect l="l" t="t" r="r" b="b"/>
                  <a:pathLst>
                    <a:path w="1659" h="1658" extrusionOk="0">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2" name="Google Shape;11122;p65"/>
              <p:cNvGrpSpPr/>
              <p:nvPr/>
            </p:nvGrpSpPr>
            <p:grpSpPr>
              <a:xfrm>
                <a:off x="4724163" y="3131248"/>
                <a:ext cx="37776" cy="32459"/>
                <a:chOff x="4724163" y="3131248"/>
                <a:chExt cx="37776" cy="32459"/>
              </a:xfrm>
            </p:grpSpPr>
            <p:sp>
              <p:nvSpPr>
                <p:cNvPr id="11123" name="Google Shape;11123;p65"/>
                <p:cNvSpPr/>
                <p:nvPr/>
              </p:nvSpPr>
              <p:spPr>
                <a:xfrm>
                  <a:off x="4724163" y="3131248"/>
                  <a:ext cx="37776" cy="32459"/>
                </a:xfrm>
                <a:custGeom>
                  <a:avLst/>
                  <a:gdLst/>
                  <a:ahLst/>
                  <a:cxnLst/>
                  <a:rect l="l" t="t" r="r" b="b"/>
                  <a:pathLst>
                    <a:path w="4803" h="4127" extrusionOk="0">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4" name="Google Shape;11124;p65"/>
                <p:cNvSpPr/>
                <p:nvPr/>
              </p:nvSpPr>
              <p:spPr>
                <a:xfrm>
                  <a:off x="4739288" y="3140953"/>
                  <a:ext cx="13040" cy="13048"/>
                </a:xfrm>
                <a:custGeom>
                  <a:avLst/>
                  <a:gdLst/>
                  <a:ahLst/>
                  <a:cxnLst/>
                  <a:rect l="l" t="t" r="r" b="b"/>
                  <a:pathLst>
                    <a:path w="1658" h="1659" extrusionOk="0">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5" name="Google Shape;11125;p65"/>
              <p:cNvGrpSpPr/>
              <p:nvPr/>
            </p:nvGrpSpPr>
            <p:grpSpPr>
              <a:xfrm>
                <a:off x="4755081" y="3176054"/>
                <a:ext cx="32357" cy="27795"/>
                <a:chOff x="4755081" y="3176054"/>
                <a:chExt cx="32357" cy="27795"/>
              </a:xfrm>
            </p:grpSpPr>
            <p:sp>
              <p:nvSpPr>
                <p:cNvPr id="11126" name="Google Shape;11126;p65"/>
                <p:cNvSpPr/>
                <p:nvPr/>
              </p:nvSpPr>
              <p:spPr>
                <a:xfrm>
                  <a:off x="4755081" y="3176054"/>
                  <a:ext cx="32357" cy="27795"/>
                </a:xfrm>
                <a:custGeom>
                  <a:avLst/>
                  <a:gdLst/>
                  <a:ahLst/>
                  <a:cxnLst/>
                  <a:rect l="l" t="t" r="r" b="b"/>
                  <a:pathLst>
                    <a:path w="4114" h="3534" extrusionOk="0">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27" name="Google Shape;11127;p65"/>
                <p:cNvSpPr/>
                <p:nvPr/>
              </p:nvSpPr>
              <p:spPr>
                <a:xfrm>
                  <a:off x="4767924" y="3185768"/>
                  <a:ext cx="9902" cy="8392"/>
                </a:xfrm>
                <a:custGeom>
                  <a:avLst/>
                  <a:gdLst/>
                  <a:ahLst/>
                  <a:cxnLst/>
                  <a:rect l="l" t="t" r="r" b="b"/>
                  <a:pathLst>
                    <a:path w="1259" h="1067" extrusionOk="0">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28" name="Google Shape;11128;p65"/>
              <p:cNvGrpSpPr/>
              <p:nvPr/>
            </p:nvGrpSpPr>
            <p:grpSpPr>
              <a:xfrm>
                <a:off x="4812550" y="3119631"/>
                <a:ext cx="32451" cy="27803"/>
                <a:chOff x="4812550" y="3119631"/>
                <a:chExt cx="32451" cy="27803"/>
              </a:xfrm>
            </p:grpSpPr>
            <p:sp>
              <p:nvSpPr>
                <p:cNvPr id="11129" name="Google Shape;11129;p65"/>
                <p:cNvSpPr/>
                <p:nvPr/>
              </p:nvSpPr>
              <p:spPr>
                <a:xfrm>
                  <a:off x="4812550" y="3119631"/>
                  <a:ext cx="32451" cy="27803"/>
                </a:xfrm>
                <a:custGeom>
                  <a:avLst/>
                  <a:gdLst/>
                  <a:ahLst/>
                  <a:cxnLst/>
                  <a:rect l="l" t="t" r="r" b="b"/>
                  <a:pathLst>
                    <a:path w="4126" h="3535" extrusionOk="0">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0" name="Google Shape;11130;p65"/>
                <p:cNvSpPr/>
                <p:nvPr/>
              </p:nvSpPr>
              <p:spPr>
                <a:xfrm>
                  <a:off x="4826912" y="3129352"/>
                  <a:ext cx="8478" cy="8376"/>
                </a:xfrm>
                <a:custGeom>
                  <a:avLst/>
                  <a:gdLst/>
                  <a:ahLst/>
                  <a:cxnLst/>
                  <a:rect l="l" t="t" r="r" b="b"/>
                  <a:pathLst>
                    <a:path w="1078" h="1065" extrusionOk="0">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31" name="Google Shape;11131;p65"/>
            <p:cNvGrpSpPr/>
            <p:nvPr/>
          </p:nvGrpSpPr>
          <p:grpSpPr>
            <a:xfrm>
              <a:off x="5382826" y="4027197"/>
              <a:ext cx="268967" cy="250422"/>
              <a:chOff x="5382826" y="4027197"/>
              <a:chExt cx="268967" cy="250422"/>
            </a:xfrm>
          </p:grpSpPr>
          <p:grpSp>
            <p:nvGrpSpPr>
              <p:cNvPr id="11132" name="Google Shape;11132;p65"/>
              <p:cNvGrpSpPr/>
              <p:nvPr/>
            </p:nvGrpSpPr>
            <p:grpSpPr>
              <a:xfrm>
                <a:off x="5405280" y="4042510"/>
                <a:ext cx="237570" cy="218647"/>
                <a:chOff x="5405280" y="4042510"/>
                <a:chExt cx="237570" cy="218647"/>
              </a:xfrm>
            </p:grpSpPr>
            <p:sp>
              <p:nvSpPr>
                <p:cNvPr id="11133" name="Google Shape;11133;p65"/>
                <p:cNvSpPr/>
                <p:nvPr/>
              </p:nvSpPr>
              <p:spPr>
                <a:xfrm>
                  <a:off x="5405280" y="4042510"/>
                  <a:ext cx="144999" cy="173832"/>
                </a:xfrm>
                <a:custGeom>
                  <a:avLst/>
                  <a:gdLst/>
                  <a:ahLst/>
                  <a:cxnLst/>
                  <a:rect l="l" t="t" r="r" b="b"/>
                  <a:pathLst>
                    <a:path w="18436" h="22102" fill="none" extrusionOk="0">
                      <a:moveTo>
                        <a:pt x="0" y="12037"/>
                      </a:moveTo>
                      <a:cubicBezTo>
                        <a:pt x="702" y="12073"/>
                        <a:pt x="12302" y="22101"/>
                        <a:pt x="12302" y="22101"/>
                      </a:cubicBezTo>
                      <a:lnTo>
                        <a:pt x="11819" y="13005"/>
                      </a:lnTo>
                      <a:lnTo>
                        <a:pt x="18435" y="1"/>
                      </a:lnTo>
                      <a:lnTo>
                        <a:pt x="0" y="125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4" name="Google Shape;11134;p65"/>
                <p:cNvSpPr/>
                <p:nvPr/>
              </p:nvSpPr>
              <p:spPr>
                <a:xfrm>
                  <a:off x="5502036" y="4125093"/>
                  <a:ext cx="134350" cy="135585"/>
                </a:xfrm>
                <a:custGeom>
                  <a:avLst/>
                  <a:gdLst/>
                  <a:ahLst/>
                  <a:cxnLst/>
                  <a:rect l="l" t="t" r="r" b="b"/>
                  <a:pathLst>
                    <a:path w="17082" h="17239" fill="none" extrusionOk="0">
                      <a:moveTo>
                        <a:pt x="13513" y="17239"/>
                      </a:moveTo>
                      <a:lnTo>
                        <a:pt x="12690" y="8614"/>
                      </a:lnTo>
                      <a:lnTo>
                        <a:pt x="17081" y="1"/>
                      </a:lnTo>
                      <a:lnTo>
                        <a:pt x="0" y="2021"/>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5" name="Google Shape;11135;p65"/>
                <p:cNvSpPr/>
                <p:nvPr/>
              </p:nvSpPr>
              <p:spPr>
                <a:xfrm>
                  <a:off x="5543704" y="4042990"/>
                  <a:ext cx="99146" cy="81639"/>
                </a:xfrm>
                <a:custGeom>
                  <a:avLst/>
                  <a:gdLst/>
                  <a:ahLst/>
                  <a:cxnLst/>
                  <a:rect l="l" t="t" r="r" b="b"/>
                  <a:pathLst>
                    <a:path w="12606" h="10380" fill="none" extrusionOk="0">
                      <a:moveTo>
                        <a:pt x="1" y="0"/>
                      </a:moveTo>
                      <a:lnTo>
                        <a:pt x="12606" y="1037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6" name="Google Shape;11136;p65"/>
                <p:cNvSpPr/>
                <p:nvPr/>
              </p:nvSpPr>
              <p:spPr>
                <a:xfrm>
                  <a:off x="5501941" y="4140980"/>
                  <a:ext cx="103708" cy="51862"/>
                </a:xfrm>
                <a:custGeom>
                  <a:avLst/>
                  <a:gdLst/>
                  <a:ahLst/>
                  <a:cxnLst/>
                  <a:rect l="l" t="t" r="r" b="b"/>
                  <a:pathLst>
                    <a:path w="13186" h="6594" fill="none" extrusionOk="0">
                      <a:moveTo>
                        <a:pt x="13186" y="6594"/>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7" name="Google Shape;11137;p65"/>
                <p:cNvSpPr/>
                <p:nvPr/>
              </p:nvSpPr>
              <p:spPr>
                <a:xfrm>
                  <a:off x="5495854" y="4211010"/>
                  <a:ext cx="105989" cy="50147"/>
                </a:xfrm>
                <a:custGeom>
                  <a:avLst/>
                  <a:gdLst/>
                  <a:ahLst/>
                  <a:cxnLst/>
                  <a:rect l="l" t="t" r="r" b="b"/>
                  <a:pathLst>
                    <a:path w="13476" h="6376" fill="none" extrusionOk="0">
                      <a:moveTo>
                        <a:pt x="0" y="0"/>
                      </a:moveTo>
                      <a:lnTo>
                        <a:pt x="13476" y="637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38" name="Google Shape;11138;p65"/>
                <p:cNvSpPr/>
                <p:nvPr/>
              </p:nvSpPr>
              <p:spPr>
                <a:xfrm>
                  <a:off x="5405280" y="4134420"/>
                  <a:ext cx="96669" cy="6567"/>
                </a:xfrm>
                <a:custGeom>
                  <a:avLst/>
                  <a:gdLst/>
                  <a:ahLst/>
                  <a:cxnLst/>
                  <a:rect l="l" t="t" r="r" b="b"/>
                  <a:pathLst>
                    <a:path w="12291" h="835" fill="none" extrusionOk="0">
                      <a:moveTo>
                        <a:pt x="12290" y="835"/>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39" name="Google Shape;11139;p65"/>
              <p:cNvGrpSpPr/>
              <p:nvPr/>
            </p:nvGrpSpPr>
            <p:grpSpPr>
              <a:xfrm>
                <a:off x="5382826" y="4125549"/>
                <a:ext cx="37776" cy="32380"/>
                <a:chOff x="5382826" y="4125549"/>
                <a:chExt cx="37776" cy="32380"/>
              </a:xfrm>
            </p:grpSpPr>
            <p:sp>
              <p:nvSpPr>
                <p:cNvPr id="11140" name="Google Shape;11140;p65"/>
                <p:cNvSpPr/>
                <p:nvPr/>
              </p:nvSpPr>
              <p:spPr>
                <a:xfrm>
                  <a:off x="5382826" y="4125549"/>
                  <a:ext cx="37776" cy="32380"/>
                </a:xfrm>
                <a:custGeom>
                  <a:avLst/>
                  <a:gdLst/>
                  <a:ahLst/>
                  <a:cxnLst/>
                  <a:rect l="l" t="t" r="r" b="b"/>
                  <a:pathLst>
                    <a:path w="4803" h="4117" extrusionOk="0">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1" name="Google Shape;11141;p65"/>
                <p:cNvSpPr/>
                <p:nvPr/>
              </p:nvSpPr>
              <p:spPr>
                <a:xfrm>
                  <a:off x="5395669" y="4135176"/>
                  <a:ext cx="15227" cy="13072"/>
                </a:xfrm>
                <a:custGeom>
                  <a:avLst/>
                  <a:gdLst/>
                  <a:ahLst/>
                  <a:cxnLst/>
                  <a:rect l="l" t="t" r="r" b="b"/>
                  <a:pathLst>
                    <a:path w="1936" h="1662" extrusionOk="0">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2" name="Google Shape;11142;p65"/>
              <p:cNvGrpSpPr/>
              <p:nvPr/>
            </p:nvGrpSpPr>
            <p:grpSpPr>
              <a:xfrm>
                <a:off x="5475680" y="4195587"/>
                <a:ext cx="37783" cy="32364"/>
                <a:chOff x="5475680" y="4195587"/>
                <a:chExt cx="37783" cy="32364"/>
              </a:xfrm>
            </p:grpSpPr>
            <p:sp>
              <p:nvSpPr>
                <p:cNvPr id="11143" name="Google Shape;11143;p65"/>
                <p:cNvSpPr/>
                <p:nvPr/>
              </p:nvSpPr>
              <p:spPr>
                <a:xfrm>
                  <a:off x="5475680" y="4195587"/>
                  <a:ext cx="37783" cy="32364"/>
                </a:xfrm>
                <a:custGeom>
                  <a:avLst/>
                  <a:gdLst/>
                  <a:ahLst/>
                  <a:cxnLst/>
                  <a:rect l="l" t="t" r="r" b="b"/>
                  <a:pathLst>
                    <a:path w="4804" h="4115" extrusionOk="0">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4" name="Google Shape;11144;p65"/>
                <p:cNvSpPr/>
                <p:nvPr/>
              </p:nvSpPr>
              <p:spPr>
                <a:xfrm>
                  <a:off x="5488523" y="4205300"/>
                  <a:ext cx="15329" cy="13040"/>
                </a:xfrm>
                <a:custGeom>
                  <a:avLst/>
                  <a:gdLst/>
                  <a:ahLst/>
                  <a:cxnLst/>
                  <a:rect l="l" t="t" r="r" b="b"/>
                  <a:pathLst>
                    <a:path w="1949" h="1658" extrusionOk="0">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5" name="Google Shape;11145;p65"/>
              <p:cNvGrpSpPr/>
              <p:nvPr/>
            </p:nvGrpSpPr>
            <p:grpSpPr>
              <a:xfrm>
                <a:off x="5532575" y="4027197"/>
                <a:ext cx="33308" cy="32262"/>
                <a:chOff x="5532575" y="4027197"/>
                <a:chExt cx="33308" cy="32262"/>
              </a:xfrm>
            </p:grpSpPr>
            <p:sp>
              <p:nvSpPr>
                <p:cNvPr id="11146" name="Google Shape;11146;p65"/>
                <p:cNvSpPr/>
                <p:nvPr/>
              </p:nvSpPr>
              <p:spPr>
                <a:xfrm>
                  <a:off x="5532575" y="4027197"/>
                  <a:ext cx="33308" cy="32262"/>
                </a:xfrm>
                <a:custGeom>
                  <a:avLst/>
                  <a:gdLst/>
                  <a:ahLst/>
                  <a:cxnLst/>
                  <a:rect l="l" t="t" r="r" b="b"/>
                  <a:pathLst>
                    <a:path w="4235" h="4102" extrusionOk="0">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47" name="Google Shape;11147;p65"/>
                <p:cNvSpPr/>
                <p:nvPr/>
              </p:nvSpPr>
              <p:spPr>
                <a:xfrm>
                  <a:off x="5540661" y="4036792"/>
                  <a:ext cx="15502" cy="13064"/>
                </a:xfrm>
                <a:custGeom>
                  <a:avLst/>
                  <a:gdLst/>
                  <a:ahLst/>
                  <a:cxnLst/>
                  <a:rect l="l" t="t" r="r" b="b"/>
                  <a:pathLst>
                    <a:path w="1971" h="1661" extrusionOk="0">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48" name="Google Shape;11148;p65"/>
              <p:cNvGrpSpPr/>
              <p:nvPr/>
            </p:nvGrpSpPr>
            <p:grpSpPr>
              <a:xfrm>
                <a:off x="5590706" y="4245348"/>
                <a:ext cx="33497" cy="32270"/>
                <a:chOff x="5590706" y="4245348"/>
                <a:chExt cx="33497" cy="32270"/>
              </a:xfrm>
            </p:grpSpPr>
            <p:sp>
              <p:nvSpPr>
                <p:cNvPr id="11149" name="Google Shape;11149;p65"/>
                <p:cNvSpPr/>
                <p:nvPr/>
              </p:nvSpPr>
              <p:spPr>
                <a:xfrm>
                  <a:off x="5590706" y="4245348"/>
                  <a:ext cx="33497" cy="32270"/>
                </a:xfrm>
                <a:custGeom>
                  <a:avLst/>
                  <a:gdLst/>
                  <a:ahLst/>
                  <a:cxnLst/>
                  <a:rect l="l" t="t" r="r" b="b"/>
                  <a:pathLst>
                    <a:path w="4259" h="4103" extrusionOk="0">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0" name="Google Shape;11150;p65"/>
                <p:cNvSpPr/>
                <p:nvPr/>
              </p:nvSpPr>
              <p:spPr>
                <a:xfrm>
                  <a:off x="5598791" y="4254944"/>
                  <a:ext cx="15408" cy="13048"/>
                </a:xfrm>
                <a:custGeom>
                  <a:avLst/>
                  <a:gdLst/>
                  <a:ahLst/>
                  <a:cxnLst/>
                  <a:rect l="l" t="t" r="r" b="b"/>
                  <a:pathLst>
                    <a:path w="1959" h="1659" extrusionOk="0">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1" name="Google Shape;11151;p65"/>
              <p:cNvGrpSpPr/>
              <p:nvPr/>
            </p:nvGrpSpPr>
            <p:grpSpPr>
              <a:xfrm>
                <a:off x="5618681" y="4109677"/>
                <a:ext cx="33112" cy="32357"/>
                <a:chOff x="5618681" y="4109677"/>
                <a:chExt cx="33112" cy="32357"/>
              </a:xfrm>
            </p:grpSpPr>
            <p:sp>
              <p:nvSpPr>
                <p:cNvPr id="11152" name="Google Shape;11152;p65"/>
                <p:cNvSpPr/>
                <p:nvPr/>
              </p:nvSpPr>
              <p:spPr>
                <a:xfrm>
                  <a:off x="5618681" y="4109677"/>
                  <a:ext cx="33112" cy="32357"/>
                </a:xfrm>
                <a:custGeom>
                  <a:avLst/>
                  <a:gdLst/>
                  <a:ahLst/>
                  <a:cxnLst/>
                  <a:rect l="l" t="t" r="r" b="b"/>
                  <a:pathLst>
                    <a:path w="4210" h="4114" extrusionOk="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3" name="Google Shape;11153;p65"/>
                <p:cNvSpPr/>
                <p:nvPr/>
              </p:nvSpPr>
              <p:spPr>
                <a:xfrm>
                  <a:off x="5626767" y="4119280"/>
                  <a:ext cx="15494" cy="13056"/>
                </a:xfrm>
                <a:custGeom>
                  <a:avLst/>
                  <a:gdLst/>
                  <a:ahLst/>
                  <a:cxnLst/>
                  <a:rect l="l" t="t" r="r" b="b"/>
                  <a:pathLst>
                    <a:path w="1970" h="1660" extrusionOk="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4" name="Google Shape;11154;p65"/>
              <p:cNvGrpSpPr/>
              <p:nvPr/>
            </p:nvGrpSpPr>
            <p:grpSpPr>
              <a:xfrm>
                <a:off x="5479298" y="4128262"/>
                <a:ext cx="31405" cy="26906"/>
                <a:chOff x="5479298" y="4128262"/>
                <a:chExt cx="31405" cy="26906"/>
              </a:xfrm>
            </p:grpSpPr>
            <p:sp>
              <p:nvSpPr>
                <p:cNvPr id="11155" name="Google Shape;11155;p65"/>
                <p:cNvSpPr/>
                <p:nvPr/>
              </p:nvSpPr>
              <p:spPr>
                <a:xfrm>
                  <a:off x="5479298" y="4128262"/>
                  <a:ext cx="31405" cy="26906"/>
                </a:xfrm>
                <a:custGeom>
                  <a:avLst/>
                  <a:gdLst/>
                  <a:ahLst/>
                  <a:cxnLst/>
                  <a:rect l="l" t="t" r="r" b="b"/>
                  <a:pathLst>
                    <a:path w="3993" h="3421" extrusionOk="0">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6" name="Google Shape;11156;p65"/>
                <p:cNvSpPr/>
                <p:nvPr/>
              </p:nvSpPr>
              <p:spPr>
                <a:xfrm>
                  <a:off x="5493471" y="4137936"/>
                  <a:ext cx="7621" cy="7621"/>
                </a:xfrm>
                <a:custGeom>
                  <a:avLst/>
                  <a:gdLst/>
                  <a:ahLst/>
                  <a:cxnLst/>
                  <a:rect l="l" t="t" r="r" b="b"/>
                  <a:pathLst>
                    <a:path w="969" h="969" extrusionOk="0">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57" name="Google Shape;11157;p65"/>
              <p:cNvGrpSpPr/>
              <p:nvPr/>
            </p:nvGrpSpPr>
            <p:grpSpPr>
              <a:xfrm>
                <a:off x="5582903" y="4180116"/>
                <a:ext cx="31499" cy="26898"/>
                <a:chOff x="5582903" y="4180116"/>
                <a:chExt cx="31499" cy="26898"/>
              </a:xfrm>
            </p:grpSpPr>
            <p:sp>
              <p:nvSpPr>
                <p:cNvPr id="11158" name="Google Shape;11158;p65"/>
                <p:cNvSpPr/>
                <p:nvPr/>
              </p:nvSpPr>
              <p:spPr>
                <a:xfrm>
                  <a:off x="5582903" y="4180116"/>
                  <a:ext cx="31499" cy="26898"/>
                </a:xfrm>
                <a:custGeom>
                  <a:avLst/>
                  <a:gdLst/>
                  <a:ahLst/>
                  <a:cxnLst/>
                  <a:rect l="l" t="t" r="r" b="b"/>
                  <a:pathLst>
                    <a:path w="4005" h="3420" extrusionOk="0">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59" name="Google Shape;11159;p65"/>
                <p:cNvSpPr/>
                <p:nvPr/>
              </p:nvSpPr>
              <p:spPr>
                <a:xfrm>
                  <a:off x="5597084" y="4189790"/>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60" name="Google Shape;11160;p65"/>
            <p:cNvGrpSpPr/>
            <p:nvPr/>
          </p:nvGrpSpPr>
          <p:grpSpPr>
            <a:xfrm>
              <a:off x="3977681" y="3230323"/>
              <a:ext cx="94584" cy="84085"/>
              <a:chOff x="3977681" y="3230323"/>
              <a:chExt cx="94584" cy="84085"/>
            </a:xfrm>
          </p:grpSpPr>
          <p:grpSp>
            <p:nvGrpSpPr>
              <p:cNvPr id="11161" name="Google Shape;11161;p65"/>
              <p:cNvGrpSpPr/>
              <p:nvPr/>
            </p:nvGrpSpPr>
            <p:grpSpPr>
              <a:xfrm>
                <a:off x="4000135" y="3243041"/>
                <a:ext cx="59570" cy="57186"/>
                <a:chOff x="4000135" y="3243041"/>
                <a:chExt cx="59570" cy="57186"/>
              </a:xfrm>
            </p:grpSpPr>
            <p:sp>
              <p:nvSpPr>
                <p:cNvPr id="11162" name="Google Shape;11162;p65"/>
                <p:cNvSpPr/>
                <p:nvPr/>
              </p:nvSpPr>
              <p:spPr>
                <a:xfrm>
                  <a:off x="4000135" y="3243041"/>
                  <a:ext cx="59570" cy="57092"/>
                </a:xfrm>
                <a:custGeom>
                  <a:avLst/>
                  <a:gdLst/>
                  <a:ahLst/>
                  <a:cxnLst/>
                  <a:rect l="l" t="t" r="r" b="b"/>
                  <a:pathLst>
                    <a:path w="7574" h="7259" fill="none" extrusionOk="0">
                      <a:moveTo>
                        <a:pt x="1" y="2323"/>
                      </a:moveTo>
                      <a:lnTo>
                        <a:pt x="2577" y="7259"/>
                      </a:lnTo>
                      <a:lnTo>
                        <a:pt x="7573" y="4114"/>
                      </a:lnTo>
                      <a:lnTo>
                        <a:pt x="5541" y="1"/>
                      </a:lnTo>
                      <a:lnTo>
                        <a:pt x="352" y="232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3" name="Google Shape;11163;p65"/>
                <p:cNvSpPr/>
                <p:nvPr/>
              </p:nvSpPr>
              <p:spPr>
                <a:xfrm>
                  <a:off x="4024210" y="3246847"/>
                  <a:ext cx="15706" cy="53380"/>
                </a:xfrm>
                <a:custGeom>
                  <a:avLst/>
                  <a:gdLst/>
                  <a:ahLst/>
                  <a:cxnLst/>
                  <a:rect l="l" t="t" r="r" b="b"/>
                  <a:pathLst>
                    <a:path w="1997" h="6787" fill="none" extrusionOk="0">
                      <a:moveTo>
                        <a:pt x="0" y="6787"/>
                      </a:moveTo>
                      <a:lnTo>
                        <a:pt x="199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4" name="Google Shape;11164;p65"/>
                <p:cNvSpPr/>
                <p:nvPr/>
              </p:nvSpPr>
              <p:spPr>
                <a:xfrm>
                  <a:off x="4002896" y="3261311"/>
                  <a:ext cx="56809" cy="14086"/>
                </a:xfrm>
                <a:custGeom>
                  <a:avLst/>
                  <a:gdLst/>
                  <a:ahLst/>
                  <a:cxnLst/>
                  <a:rect l="l" t="t" r="r" b="b"/>
                  <a:pathLst>
                    <a:path w="7223" h="1791" fill="none" extrusionOk="0">
                      <a:moveTo>
                        <a:pt x="7222" y="179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65" name="Google Shape;11165;p65"/>
              <p:cNvGrpSpPr/>
              <p:nvPr/>
            </p:nvGrpSpPr>
            <p:grpSpPr>
              <a:xfrm>
                <a:off x="3977681" y="3245872"/>
                <a:ext cx="37783" cy="32380"/>
                <a:chOff x="3977681" y="3245872"/>
                <a:chExt cx="37783" cy="32380"/>
              </a:xfrm>
            </p:grpSpPr>
            <p:sp>
              <p:nvSpPr>
                <p:cNvPr id="11166" name="Google Shape;11166;p65"/>
                <p:cNvSpPr/>
                <p:nvPr/>
              </p:nvSpPr>
              <p:spPr>
                <a:xfrm>
                  <a:off x="3977681" y="3245872"/>
                  <a:ext cx="37783" cy="32380"/>
                </a:xfrm>
                <a:custGeom>
                  <a:avLst/>
                  <a:gdLst/>
                  <a:ahLst/>
                  <a:cxnLst/>
                  <a:rect l="l" t="t" r="r" b="b"/>
                  <a:pathLst>
                    <a:path w="4804" h="4117" extrusionOk="0">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67" name="Google Shape;11167;p65"/>
                <p:cNvSpPr/>
                <p:nvPr/>
              </p:nvSpPr>
              <p:spPr>
                <a:xfrm>
                  <a:off x="3992718" y="3255507"/>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68" name="Google Shape;11168;p65"/>
              <p:cNvGrpSpPr/>
              <p:nvPr/>
            </p:nvGrpSpPr>
            <p:grpSpPr>
              <a:xfrm>
                <a:off x="4040860" y="3262672"/>
                <a:ext cx="31405" cy="27001"/>
                <a:chOff x="4040860" y="3262672"/>
                <a:chExt cx="31405" cy="27001"/>
              </a:xfrm>
            </p:grpSpPr>
            <p:sp>
              <p:nvSpPr>
                <p:cNvPr id="11169" name="Google Shape;11169;p65"/>
                <p:cNvSpPr/>
                <p:nvPr/>
              </p:nvSpPr>
              <p:spPr>
                <a:xfrm>
                  <a:off x="4040860" y="3262672"/>
                  <a:ext cx="31405" cy="27001"/>
                </a:xfrm>
                <a:custGeom>
                  <a:avLst/>
                  <a:gdLst/>
                  <a:ahLst/>
                  <a:cxnLst/>
                  <a:rect l="l" t="t" r="r" b="b"/>
                  <a:pathLst>
                    <a:path w="3993" h="3433" extrusionOk="0">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0" name="Google Shape;11170;p65"/>
                <p:cNvSpPr/>
                <p:nvPr/>
              </p:nvSpPr>
              <p:spPr>
                <a:xfrm>
                  <a:off x="4054938" y="3272346"/>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71" name="Google Shape;11171;p65"/>
              <p:cNvGrpSpPr/>
              <p:nvPr/>
            </p:nvGrpSpPr>
            <p:grpSpPr>
              <a:xfrm>
                <a:off x="4021072" y="3230323"/>
                <a:ext cx="31397" cy="26906"/>
                <a:chOff x="4021072" y="3230323"/>
                <a:chExt cx="31397" cy="26906"/>
              </a:xfrm>
            </p:grpSpPr>
            <p:sp>
              <p:nvSpPr>
                <p:cNvPr id="11172" name="Google Shape;11172;p65"/>
                <p:cNvSpPr/>
                <p:nvPr/>
              </p:nvSpPr>
              <p:spPr>
                <a:xfrm>
                  <a:off x="4021072" y="3230323"/>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3" name="Google Shape;11173;p65"/>
                <p:cNvSpPr/>
                <p:nvPr/>
              </p:nvSpPr>
              <p:spPr>
                <a:xfrm>
                  <a:off x="403524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74" name="Google Shape;11174;p65"/>
              <p:cNvGrpSpPr/>
              <p:nvPr/>
            </p:nvGrpSpPr>
            <p:grpSpPr>
              <a:xfrm>
                <a:off x="4001472" y="3287462"/>
                <a:ext cx="31499" cy="26945"/>
                <a:chOff x="4001472" y="3287462"/>
                <a:chExt cx="31499" cy="26945"/>
              </a:xfrm>
            </p:grpSpPr>
            <p:sp>
              <p:nvSpPr>
                <p:cNvPr id="11175" name="Google Shape;11175;p65"/>
                <p:cNvSpPr/>
                <p:nvPr/>
              </p:nvSpPr>
              <p:spPr>
                <a:xfrm>
                  <a:off x="4001472" y="3287462"/>
                  <a:ext cx="31499" cy="26945"/>
                </a:xfrm>
                <a:custGeom>
                  <a:avLst/>
                  <a:gdLst/>
                  <a:ahLst/>
                  <a:cxnLst/>
                  <a:rect l="l" t="t" r="r" b="b"/>
                  <a:pathLst>
                    <a:path w="4005" h="3426" extrusionOk="0">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76" name="Google Shape;11176;p65"/>
                <p:cNvSpPr/>
                <p:nvPr/>
              </p:nvSpPr>
              <p:spPr>
                <a:xfrm>
                  <a:off x="4014410" y="3297175"/>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177" name="Google Shape;11177;p65"/>
            <p:cNvGrpSpPr/>
            <p:nvPr/>
          </p:nvGrpSpPr>
          <p:grpSpPr>
            <a:xfrm>
              <a:off x="4084715" y="3258865"/>
              <a:ext cx="184961" cy="137268"/>
              <a:chOff x="4084715" y="3258865"/>
              <a:chExt cx="184961" cy="137268"/>
            </a:xfrm>
          </p:grpSpPr>
          <p:grpSp>
            <p:nvGrpSpPr>
              <p:cNvPr id="11178" name="Google Shape;11178;p65"/>
              <p:cNvGrpSpPr/>
              <p:nvPr/>
            </p:nvGrpSpPr>
            <p:grpSpPr>
              <a:xfrm>
                <a:off x="4107453" y="3271583"/>
                <a:ext cx="153470" cy="110275"/>
                <a:chOff x="4107453" y="3271583"/>
                <a:chExt cx="153470" cy="110275"/>
              </a:xfrm>
            </p:grpSpPr>
            <p:sp>
              <p:nvSpPr>
                <p:cNvPr id="11179" name="Google Shape;11179;p65"/>
                <p:cNvSpPr/>
                <p:nvPr/>
              </p:nvSpPr>
              <p:spPr>
                <a:xfrm>
                  <a:off x="4107453" y="3271583"/>
                  <a:ext cx="153470" cy="110275"/>
                </a:xfrm>
                <a:custGeom>
                  <a:avLst/>
                  <a:gdLst/>
                  <a:ahLst/>
                  <a:cxnLst/>
                  <a:rect l="l" t="t" r="r" b="b"/>
                  <a:pathLst>
                    <a:path w="19513" h="14021" fill="none" extrusionOk="0">
                      <a:moveTo>
                        <a:pt x="19513" y="14021"/>
                      </a:moveTo>
                      <a:lnTo>
                        <a:pt x="14844" y="968"/>
                      </a:lnTo>
                      <a:lnTo>
                        <a:pt x="5674" y="1"/>
                      </a:lnTo>
                      <a:lnTo>
                        <a:pt x="1" y="968"/>
                      </a:lnTo>
                      <a:lnTo>
                        <a:pt x="8977" y="2674"/>
                      </a:lnTo>
                      <a:lnTo>
                        <a:pt x="14360" y="10102"/>
                      </a:lnTo>
                      <a:lnTo>
                        <a:pt x="19029" y="14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0" name="Google Shape;11180;p65"/>
                <p:cNvSpPr/>
                <p:nvPr/>
              </p:nvSpPr>
              <p:spPr>
                <a:xfrm>
                  <a:off x="4155886" y="3271968"/>
                  <a:ext cx="22171" cy="20559"/>
                </a:xfrm>
                <a:custGeom>
                  <a:avLst/>
                  <a:gdLst/>
                  <a:ahLst/>
                  <a:cxnLst/>
                  <a:rect l="l" t="t" r="r" b="b"/>
                  <a:pathLst>
                    <a:path w="2819" h="2614" fill="none" extrusionOk="0">
                      <a:moveTo>
                        <a:pt x="2819" y="2613"/>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1" name="Google Shape;11181;p65"/>
                <p:cNvSpPr/>
                <p:nvPr/>
              </p:nvSpPr>
              <p:spPr>
                <a:xfrm>
                  <a:off x="4178049" y="3279196"/>
                  <a:ext cx="42345" cy="13331"/>
                </a:xfrm>
                <a:custGeom>
                  <a:avLst/>
                  <a:gdLst/>
                  <a:ahLst/>
                  <a:cxnLst/>
                  <a:rect l="l" t="t" r="r" b="b"/>
                  <a:pathLst>
                    <a:path w="5384" h="1695" fill="none" extrusionOk="0">
                      <a:moveTo>
                        <a:pt x="1" y="1694"/>
                      </a:moveTo>
                      <a:lnTo>
                        <a:pt x="53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2" name="Google Shape;11182;p65"/>
                <p:cNvSpPr/>
                <p:nvPr/>
              </p:nvSpPr>
              <p:spPr>
                <a:xfrm>
                  <a:off x="4220387" y="3279196"/>
                  <a:ext cx="8" cy="71745"/>
                </a:xfrm>
                <a:custGeom>
                  <a:avLst/>
                  <a:gdLst/>
                  <a:ahLst/>
                  <a:cxnLst/>
                  <a:rect l="l" t="t" r="r" b="b"/>
                  <a:pathLst>
                    <a:path w="1" h="9122" fill="none" extrusionOk="0">
                      <a:moveTo>
                        <a:pt x="1" y="0"/>
                      </a:moveTo>
                      <a:lnTo>
                        <a:pt x="1" y="91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3" name="Google Shape;11183;p65"/>
              <p:cNvGrpSpPr/>
              <p:nvPr/>
            </p:nvGrpSpPr>
            <p:grpSpPr>
              <a:xfrm>
                <a:off x="4136947" y="3258865"/>
                <a:ext cx="31499" cy="27001"/>
                <a:chOff x="4136947" y="3258865"/>
                <a:chExt cx="31499" cy="27001"/>
              </a:xfrm>
            </p:grpSpPr>
            <p:sp>
              <p:nvSpPr>
                <p:cNvPr id="11184" name="Google Shape;11184;p65"/>
                <p:cNvSpPr/>
                <p:nvPr/>
              </p:nvSpPr>
              <p:spPr>
                <a:xfrm>
                  <a:off x="4136947" y="3258865"/>
                  <a:ext cx="31499" cy="27001"/>
                </a:xfrm>
                <a:custGeom>
                  <a:avLst/>
                  <a:gdLst/>
                  <a:ahLst/>
                  <a:cxnLst/>
                  <a:rect l="l" t="t" r="r" b="b"/>
                  <a:pathLst>
                    <a:path w="4005" h="3433" extrusionOk="0">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5" name="Google Shape;11185;p65"/>
                <p:cNvSpPr/>
                <p:nvPr/>
              </p:nvSpPr>
              <p:spPr>
                <a:xfrm>
                  <a:off x="4151222" y="3268539"/>
                  <a:ext cx="7621" cy="7621"/>
                </a:xfrm>
                <a:custGeom>
                  <a:avLst/>
                  <a:gdLst/>
                  <a:ahLst/>
                  <a:cxnLst/>
                  <a:rect l="l" t="t" r="r" b="b"/>
                  <a:pathLst>
                    <a:path w="969" h="969" extrusionOk="0">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6" name="Google Shape;11186;p65"/>
              <p:cNvGrpSpPr/>
              <p:nvPr/>
            </p:nvGrpSpPr>
            <p:grpSpPr>
              <a:xfrm>
                <a:off x="4084715" y="3266478"/>
                <a:ext cx="31468" cy="26898"/>
                <a:chOff x="4084715" y="3266478"/>
                <a:chExt cx="31468" cy="26898"/>
              </a:xfrm>
            </p:grpSpPr>
            <p:sp>
              <p:nvSpPr>
                <p:cNvPr id="11187" name="Google Shape;11187;p65"/>
                <p:cNvSpPr/>
                <p:nvPr/>
              </p:nvSpPr>
              <p:spPr>
                <a:xfrm>
                  <a:off x="4084715" y="3266478"/>
                  <a:ext cx="31468" cy="26898"/>
                </a:xfrm>
                <a:custGeom>
                  <a:avLst/>
                  <a:gdLst/>
                  <a:ahLst/>
                  <a:cxnLst/>
                  <a:rect l="l" t="t" r="r" b="b"/>
                  <a:pathLst>
                    <a:path w="4001" h="3420" extrusionOk="0">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88" name="Google Shape;11188;p65"/>
                <p:cNvSpPr/>
                <p:nvPr/>
              </p:nvSpPr>
              <p:spPr>
                <a:xfrm>
                  <a:off x="4098896" y="3276152"/>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89" name="Google Shape;11189;p65"/>
              <p:cNvGrpSpPr/>
              <p:nvPr/>
            </p:nvGrpSpPr>
            <p:grpSpPr>
              <a:xfrm>
                <a:off x="4159213" y="3279849"/>
                <a:ext cx="31405" cy="26945"/>
                <a:chOff x="4159213" y="3279849"/>
                <a:chExt cx="31405" cy="26945"/>
              </a:xfrm>
            </p:grpSpPr>
            <p:sp>
              <p:nvSpPr>
                <p:cNvPr id="11190" name="Google Shape;11190;p65"/>
                <p:cNvSpPr/>
                <p:nvPr/>
              </p:nvSpPr>
              <p:spPr>
                <a:xfrm>
                  <a:off x="4159213" y="3279849"/>
                  <a:ext cx="31405" cy="26945"/>
                </a:xfrm>
                <a:custGeom>
                  <a:avLst/>
                  <a:gdLst/>
                  <a:ahLst/>
                  <a:cxnLst/>
                  <a:rect l="l" t="t" r="r" b="b"/>
                  <a:pathLst>
                    <a:path w="3993" h="3426" extrusionOk="0">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1" name="Google Shape;11191;p65"/>
                <p:cNvSpPr/>
                <p:nvPr/>
              </p:nvSpPr>
              <p:spPr>
                <a:xfrm>
                  <a:off x="4173385" y="3289570"/>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2" name="Google Shape;11192;p65"/>
              <p:cNvGrpSpPr/>
              <p:nvPr/>
            </p:nvGrpSpPr>
            <p:grpSpPr>
              <a:xfrm>
                <a:off x="4201550" y="3266502"/>
                <a:ext cx="31405" cy="26883"/>
                <a:chOff x="4201550" y="3266502"/>
                <a:chExt cx="31405" cy="26883"/>
              </a:xfrm>
            </p:grpSpPr>
            <p:sp>
              <p:nvSpPr>
                <p:cNvPr id="11193" name="Google Shape;11193;p65"/>
                <p:cNvSpPr/>
                <p:nvPr/>
              </p:nvSpPr>
              <p:spPr>
                <a:xfrm>
                  <a:off x="4201550" y="3266502"/>
                  <a:ext cx="31405" cy="26883"/>
                </a:xfrm>
                <a:custGeom>
                  <a:avLst/>
                  <a:gdLst/>
                  <a:ahLst/>
                  <a:cxnLst/>
                  <a:rect l="l" t="t" r="r" b="b"/>
                  <a:pathLst>
                    <a:path w="3993" h="3418" extrusionOk="0">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4" name="Google Shape;11194;p65"/>
                <p:cNvSpPr/>
                <p:nvPr/>
              </p:nvSpPr>
              <p:spPr>
                <a:xfrm>
                  <a:off x="4214331" y="3276247"/>
                  <a:ext cx="8919" cy="7582"/>
                </a:xfrm>
                <a:custGeom>
                  <a:avLst/>
                  <a:gdLst/>
                  <a:ahLst/>
                  <a:cxnLst/>
                  <a:rect l="l" t="t" r="r" b="b"/>
                  <a:pathLst>
                    <a:path w="1134" h="964" extrusionOk="0">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5" name="Google Shape;11195;p65"/>
              <p:cNvGrpSpPr/>
              <p:nvPr/>
            </p:nvGrpSpPr>
            <p:grpSpPr>
              <a:xfrm>
                <a:off x="4201550" y="3338278"/>
                <a:ext cx="31405" cy="26930"/>
                <a:chOff x="4201550" y="3338278"/>
                <a:chExt cx="31405" cy="26930"/>
              </a:xfrm>
            </p:grpSpPr>
            <p:sp>
              <p:nvSpPr>
                <p:cNvPr id="11196" name="Google Shape;11196;p65"/>
                <p:cNvSpPr/>
                <p:nvPr/>
              </p:nvSpPr>
              <p:spPr>
                <a:xfrm>
                  <a:off x="4201550" y="3338278"/>
                  <a:ext cx="31405" cy="26930"/>
                </a:xfrm>
                <a:custGeom>
                  <a:avLst/>
                  <a:gdLst/>
                  <a:ahLst/>
                  <a:cxnLst/>
                  <a:rect l="l" t="t" r="r" b="b"/>
                  <a:pathLst>
                    <a:path w="3993" h="3424" extrusionOk="0">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197" name="Google Shape;11197;p65"/>
                <p:cNvSpPr/>
                <p:nvPr/>
              </p:nvSpPr>
              <p:spPr>
                <a:xfrm>
                  <a:off x="4214331" y="3347976"/>
                  <a:ext cx="8919" cy="7590"/>
                </a:xfrm>
                <a:custGeom>
                  <a:avLst/>
                  <a:gdLst/>
                  <a:ahLst/>
                  <a:cxnLst/>
                  <a:rect l="l" t="t" r="r" b="b"/>
                  <a:pathLst>
                    <a:path w="1134" h="965" extrusionOk="0">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198" name="Google Shape;11198;p65"/>
              <p:cNvGrpSpPr/>
              <p:nvPr/>
            </p:nvGrpSpPr>
            <p:grpSpPr>
              <a:xfrm>
                <a:off x="4238272" y="3369132"/>
                <a:ext cx="31405" cy="27001"/>
                <a:chOff x="4238272" y="3369132"/>
                <a:chExt cx="31405" cy="27001"/>
              </a:xfrm>
            </p:grpSpPr>
            <p:sp>
              <p:nvSpPr>
                <p:cNvPr id="11199" name="Google Shape;11199;p65"/>
                <p:cNvSpPr/>
                <p:nvPr/>
              </p:nvSpPr>
              <p:spPr>
                <a:xfrm>
                  <a:off x="4238272" y="3369132"/>
                  <a:ext cx="31405" cy="27001"/>
                </a:xfrm>
                <a:custGeom>
                  <a:avLst/>
                  <a:gdLst/>
                  <a:ahLst/>
                  <a:cxnLst/>
                  <a:rect l="l" t="t" r="r" b="b"/>
                  <a:pathLst>
                    <a:path w="3993" h="3433" extrusionOk="0">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0" name="Google Shape;11200;p65"/>
                <p:cNvSpPr/>
                <p:nvPr/>
              </p:nvSpPr>
              <p:spPr>
                <a:xfrm>
                  <a:off x="4251217" y="3378806"/>
                  <a:ext cx="8856" cy="7605"/>
                </a:xfrm>
                <a:custGeom>
                  <a:avLst/>
                  <a:gdLst/>
                  <a:ahLst/>
                  <a:cxnLst/>
                  <a:rect l="l" t="t" r="r" b="b"/>
                  <a:pathLst>
                    <a:path w="1126" h="967" extrusionOk="0">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01" name="Google Shape;11201;p65"/>
            <p:cNvGrpSpPr/>
            <p:nvPr/>
          </p:nvGrpSpPr>
          <p:grpSpPr>
            <a:xfrm>
              <a:off x="4068639" y="3200169"/>
              <a:ext cx="77643" cy="37272"/>
              <a:chOff x="4068639" y="3200169"/>
              <a:chExt cx="77643" cy="37272"/>
            </a:xfrm>
          </p:grpSpPr>
          <p:sp>
            <p:nvSpPr>
              <p:cNvPr id="11202" name="Google Shape;11202;p65"/>
              <p:cNvSpPr/>
              <p:nvPr/>
            </p:nvSpPr>
            <p:spPr>
              <a:xfrm>
                <a:off x="4087570" y="3212886"/>
                <a:ext cx="49958" cy="10374"/>
              </a:xfrm>
              <a:custGeom>
                <a:avLst/>
                <a:gdLst/>
                <a:ahLst/>
                <a:cxnLst/>
                <a:rect l="l" t="t" r="r" b="b"/>
                <a:pathLst>
                  <a:path w="6352" h="1319" fill="none" extrusionOk="0">
                    <a:moveTo>
                      <a:pt x="1" y="1319"/>
                    </a:moveTo>
                    <a:lnTo>
                      <a:pt x="635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203" name="Google Shape;11203;p65"/>
              <p:cNvGrpSpPr/>
              <p:nvPr/>
            </p:nvGrpSpPr>
            <p:grpSpPr>
              <a:xfrm>
                <a:off x="4114878" y="3200169"/>
                <a:ext cx="31405" cy="26993"/>
                <a:chOff x="4114878" y="3200169"/>
                <a:chExt cx="31405" cy="26993"/>
              </a:xfrm>
            </p:grpSpPr>
            <p:sp>
              <p:nvSpPr>
                <p:cNvPr id="11204" name="Google Shape;11204;p65"/>
                <p:cNvSpPr/>
                <p:nvPr/>
              </p:nvSpPr>
              <p:spPr>
                <a:xfrm>
                  <a:off x="4114878" y="3200169"/>
                  <a:ext cx="31405" cy="26993"/>
                </a:xfrm>
                <a:custGeom>
                  <a:avLst/>
                  <a:gdLst/>
                  <a:ahLst/>
                  <a:cxnLst/>
                  <a:rect l="l" t="t" r="r" b="b"/>
                  <a:pathLst>
                    <a:path w="3993" h="3432" extrusionOk="0">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5" name="Google Shape;11205;p65"/>
                <p:cNvSpPr/>
                <p:nvPr/>
              </p:nvSpPr>
              <p:spPr>
                <a:xfrm>
                  <a:off x="4127721" y="3209835"/>
                  <a:ext cx="8950" cy="7684"/>
                </a:xfrm>
                <a:custGeom>
                  <a:avLst/>
                  <a:gdLst/>
                  <a:ahLst/>
                  <a:cxnLst/>
                  <a:rect l="l" t="t" r="r" b="b"/>
                  <a:pathLst>
                    <a:path w="1138" h="977" extrusionOk="0">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06" name="Google Shape;11206;p65"/>
              <p:cNvGrpSpPr/>
              <p:nvPr/>
            </p:nvGrpSpPr>
            <p:grpSpPr>
              <a:xfrm>
                <a:off x="4068639" y="3210535"/>
                <a:ext cx="31499" cy="26906"/>
                <a:chOff x="4068639" y="3210535"/>
                <a:chExt cx="31499" cy="26906"/>
              </a:xfrm>
            </p:grpSpPr>
            <p:sp>
              <p:nvSpPr>
                <p:cNvPr id="11207" name="Google Shape;11207;p65"/>
                <p:cNvSpPr/>
                <p:nvPr/>
              </p:nvSpPr>
              <p:spPr>
                <a:xfrm>
                  <a:off x="4068639" y="3210535"/>
                  <a:ext cx="31499" cy="26906"/>
                </a:xfrm>
                <a:custGeom>
                  <a:avLst/>
                  <a:gdLst/>
                  <a:ahLst/>
                  <a:cxnLst/>
                  <a:rect l="l" t="t" r="r" b="b"/>
                  <a:pathLst>
                    <a:path w="4005" h="3421" extrusionOk="0">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08" name="Google Shape;11208;p65"/>
                <p:cNvSpPr/>
                <p:nvPr/>
              </p:nvSpPr>
              <p:spPr>
                <a:xfrm>
                  <a:off x="4081577" y="3220209"/>
                  <a:ext cx="8856" cy="7582"/>
                </a:xfrm>
                <a:custGeom>
                  <a:avLst/>
                  <a:gdLst/>
                  <a:ahLst/>
                  <a:cxnLst/>
                  <a:rect l="l" t="t" r="r" b="b"/>
                  <a:pathLst>
                    <a:path w="1126" h="964" extrusionOk="0">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09" name="Google Shape;11209;p65"/>
            <p:cNvGrpSpPr/>
            <p:nvPr/>
          </p:nvGrpSpPr>
          <p:grpSpPr>
            <a:xfrm>
              <a:off x="3869702" y="3066935"/>
              <a:ext cx="382664" cy="190294"/>
              <a:chOff x="3869702" y="3066935"/>
              <a:chExt cx="382664" cy="190294"/>
            </a:xfrm>
          </p:grpSpPr>
          <p:grpSp>
            <p:nvGrpSpPr>
              <p:cNvPr id="11210" name="Google Shape;11210;p65"/>
              <p:cNvGrpSpPr/>
              <p:nvPr/>
            </p:nvGrpSpPr>
            <p:grpSpPr>
              <a:xfrm>
                <a:off x="3888633" y="3082351"/>
                <a:ext cx="351172" cy="160698"/>
                <a:chOff x="3888633" y="3082351"/>
                <a:chExt cx="351172" cy="160698"/>
              </a:xfrm>
            </p:grpSpPr>
            <p:sp>
              <p:nvSpPr>
                <p:cNvPr id="11211" name="Google Shape;11211;p65"/>
                <p:cNvSpPr/>
                <p:nvPr/>
              </p:nvSpPr>
              <p:spPr>
                <a:xfrm>
                  <a:off x="3892440" y="3082351"/>
                  <a:ext cx="347366" cy="160698"/>
                </a:xfrm>
                <a:custGeom>
                  <a:avLst/>
                  <a:gdLst/>
                  <a:ahLst/>
                  <a:cxnLst/>
                  <a:rect l="l" t="t" r="r" b="b"/>
                  <a:pathLst>
                    <a:path w="44166" h="20432" fill="none" extrusionOk="0">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2" name="Google Shape;11212;p65"/>
                <p:cNvSpPr/>
                <p:nvPr/>
              </p:nvSpPr>
              <p:spPr>
                <a:xfrm>
                  <a:off x="3888633" y="3172924"/>
                  <a:ext cx="72979" cy="70124"/>
                </a:xfrm>
                <a:custGeom>
                  <a:avLst/>
                  <a:gdLst/>
                  <a:ahLst/>
                  <a:cxnLst/>
                  <a:rect l="l" t="t" r="r" b="b"/>
                  <a:pathLst>
                    <a:path w="9279" h="8916" fill="none" extrusionOk="0">
                      <a:moveTo>
                        <a:pt x="0" y="8916"/>
                      </a:moveTo>
                      <a:lnTo>
                        <a:pt x="9279" y="6883"/>
                      </a:lnTo>
                      <a:lnTo>
                        <a:pt x="704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3" name="Google Shape;11213;p65"/>
                <p:cNvSpPr/>
                <p:nvPr/>
              </p:nvSpPr>
              <p:spPr>
                <a:xfrm>
                  <a:off x="3960370" y="3203653"/>
                  <a:ext cx="79547" cy="19607"/>
                </a:xfrm>
                <a:custGeom>
                  <a:avLst/>
                  <a:gdLst/>
                  <a:ahLst/>
                  <a:cxnLst/>
                  <a:rect l="l" t="t" r="r" b="b"/>
                  <a:pathLst>
                    <a:path w="10114" h="2493" fill="none" extrusionOk="0">
                      <a:moveTo>
                        <a:pt x="0" y="2493"/>
                      </a:moveTo>
                      <a:lnTo>
                        <a:pt x="1011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4" name="Google Shape;11214;p65"/>
                <p:cNvSpPr/>
                <p:nvPr/>
              </p:nvSpPr>
              <p:spPr>
                <a:xfrm>
                  <a:off x="4043613" y="3161504"/>
                  <a:ext cx="108474" cy="42156"/>
                </a:xfrm>
                <a:custGeom>
                  <a:avLst/>
                  <a:gdLst/>
                  <a:ahLst/>
                  <a:cxnLst/>
                  <a:rect l="l" t="t" r="r" b="b"/>
                  <a:pathLst>
                    <a:path w="13792" h="5360" fill="none" extrusionOk="0">
                      <a:moveTo>
                        <a:pt x="1" y="5360"/>
                      </a:moveTo>
                      <a:lnTo>
                        <a:pt x="1379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5" name="Google Shape;11215;p65"/>
                <p:cNvSpPr/>
                <p:nvPr/>
              </p:nvSpPr>
              <p:spPr>
                <a:xfrm>
                  <a:off x="4152079" y="3082351"/>
                  <a:ext cx="17224" cy="82968"/>
                </a:xfrm>
                <a:custGeom>
                  <a:avLst/>
                  <a:gdLst/>
                  <a:ahLst/>
                  <a:cxnLst/>
                  <a:rect l="l" t="t" r="r" b="b"/>
                  <a:pathLst>
                    <a:path w="2190" h="10549" fill="none" extrusionOk="0">
                      <a:moveTo>
                        <a:pt x="0" y="10549"/>
                      </a:moveTo>
                      <a:lnTo>
                        <a:pt x="219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6" name="Google Shape;11216;p65"/>
                <p:cNvSpPr/>
                <p:nvPr/>
              </p:nvSpPr>
              <p:spPr>
                <a:xfrm>
                  <a:off x="4169296" y="3082351"/>
                  <a:ext cx="25797" cy="63557"/>
                </a:xfrm>
                <a:custGeom>
                  <a:avLst/>
                  <a:gdLst/>
                  <a:ahLst/>
                  <a:cxnLst/>
                  <a:rect l="l" t="t" r="r" b="b"/>
                  <a:pathLst>
                    <a:path w="3280" h="8081" fill="none" extrusionOk="0">
                      <a:moveTo>
                        <a:pt x="1" y="0"/>
                      </a:moveTo>
                      <a:lnTo>
                        <a:pt x="3279" y="808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17" name="Google Shape;11217;p65"/>
              <p:cNvGrpSpPr/>
              <p:nvPr/>
            </p:nvGrpSpPr>
            <p:grpSpPr>
              <a:xfrm>
                <a:off x="4143703" y="3066935"/>
                <a:ext cx="37783" cy="32357"/>
                <a:chOff x="4143703" y="3066935"/>
                <a:chExt cx="37783" cy="32357"/>
              </a:xfrm>
            </p:grpSpPr>
            <p:sp>
              <p:nvSpPr>
                <p:cNvPr id="11218" name="Google Shape;11218;p65"/>
                <p:cNvSpPr/>
                <p:nvPr/>
              </p:nvSpPr>
              <p:spPr>
                <a:xfrm>
                  <a:off x="4143703" y="3066935"/>
                  <a:ext cx="37783" cy="32357"/>
                </a:xfrm>
                <a:custGeom>
                  <a:avLst/>
                  <a:gdLst/>
                  <a:ahLst/>
                  <a:cxnLst/>
                  <a:rect l="l" t="t" r="r" b="b"/>
                  <a:pathLst>
                    <a:path w="4804" h="4114" extrusionOk="0">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19" name="Google Shape;11219;p65"/>
                <p:cNvSpPr/>
                <p:nvPr/>
              </p:nvSpPr>
              <p:spPr>
                <a:xfrm>
                  <a:off x="4158741" y="3076641"/>
                  <a:ext cx="13040" cy="13040"/>
                </a:xfrm>
                <a:custGeom>
                  <a:avLst/>
                  <a:gdLst/>
                  <a:ahLst/>
                  <a:cxnLst/>
                  <a:rect l="l" t="t" r="r" b="b"/>
                  <a:pathLst>
                    <a:path w="1658" h="1658" extrusionOk="0">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0" name="Google Shape;11220;p65"/>
              <p:cNvGrpSpPr/>
              <p:nvPr/>
            </p:nvGrpSpPr>
            <p:grpSpPr>
              <a:xfrm>
                <a:off x="4044565" y="3103563"/>
                <a:ext cx="37783" cy="32451"/>
                <a:chOff x="4044565" y="3103563"/>
                <a:chExt cx="37783" cy="32451"/>
              </a:xfrm>
            </p:grpSpPr>
            <p:sp>
              <p:nvSpPr>
                <p:cNvPr id="11221" name="Google Shape;11221;p65"/>
                <p:cNvSpPr/>
                <p:nvPr/>
              </p:nvSpPr>
              <p:spPr>
                <a:xfrm>
                  <a:off x="4044565" y="3103563"/>
                  <a:ext cx="37783" cy="32451"/>
                </a:xfrm>
                <a:custGeom>
                  <a:avLst/>
                  <a:gdLst/>
                  <a:ahLst/>
                  <a:cxnLst/>
                  <a:rect l="l" t="t" r="r" b="b"/>
                  <a:pathLst>
                    <a:path w="4804" h="4126" extrusionOk="0">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2" name="Google Shape;11222;p65"/>
                <p:cNvSpPr/>
                <p:nvPr/>
              </p:nvSpPr>
              <p:spPr>
                <a:xfrm>
                  <a:off x="4059602" y="3113268"/>
                  <a:ext cx="13040" cy="13048"/>
                </a:xfrm>
                <a:custGeom>
                  <a:avLst/>
                  <a:gdLst/>
                  <a:ahLst/>
                  <a:cxnLst/>
                  <a:rect l="l" t="t" r="r" b="b"/>
                  <a:pathLst>
                    <a:path w="1658" h="1659" extrusionOk="0">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3" name="Google Shape;11223;p65"/>
              <p:cNvGrpSpPr/>
              <p:nvPr/>
            </p:nvGrpSpPr>
            <p:grpSpPr>
              <a:xfrm>
                <a:off x="4017454" y="3188237"/>
                <a:ext cx="37776" cy="32357"/>
                <a:chOff x="4017454" y="3188237"/>
                <a:chExt cx="37776" cy="32357"/>
              </a:xfrm>
            </p:grpSpPr>
            <p:sp>
              <p:nvSpPr>
                <p:cNvPr id="11224" name="Google Shape;11224;p65"/>
                <p:cNvSpPr/>
                <p:nvPr/>
              </p:nvSpPr>
              <p:spPr>
                <a:xfrm>
                  <a:off x="4017454" y="3188237"/>
                  <a:ext cx="37776" cy="32357"/>
                </a:xfrm>
                <a:custGeom>
                  <a:avLst/>
                  <a:gdLst/>
                  <a:ahLst/>
                  <a:cxnLst/>
                  <a:rect l="l" t="t" r="r" b="b"/>
                  <a:pathLst>
                    <a:path w="4803" h="4114" extrusionOk="0">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5" name="Google Shape;11225;p65"/>
                <p:cNvSpPr/>
                <p:nvPr/>
              </p:nvSpPr>
              <p:spPr>
                <a:xfrm>
                  <a:off x="4032484" y="3197943"/>
                  <a:ext cx="13040" cy="13048"/>
                </a:xfrm>
                <a:custGeom>
                  <a:avLst/>
                  <a:gdLst/>
                  <a:ahLst/>
                  <a:cxnLst/>
                  <a:rect l="l" t="t" r="r" b="b"/>
                  <a:pathLst>
                    <a:path w="1658" h="1659" extrusionOk="0">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6" name="Google Shape;11226;p65"/>
              <p:cNvGrpSpPr/>
              <p:nvPr/>
            </p:nvGrpSpPr>
            <p:grpSpPr>
              <a:xfrm>
                <a:off x="3921548" y="3157509"/>
                <a:ext cx="37783" cy="32357"/>
                <a:chOff x="3921548" y="3157509"/>
                <a:chExt cx="37783" cy="32357"/>
              </a:xfrm>
            </p:grpSpPr>
            <p:sp>
              <p:nvSpPr>
                <p:cNvPr id="11227" name="Google Shape;11227;p65"/>
                <p:cNvSpPr/>
                <p:nvPr/>
              </p:nvSpPr>
              <p:spPr>
                <a:xfrm>
                  <a:off x="3921548" y="3157509"/>
                  <a:ext cx="37783" cy="32357"/>
                </a:xfrm>
                <a:custGeom>
                  <a:avLst/>
                  <a:gdLst/>
                  <a:ahLst/>
                  <a:cxnLst/>
                  <a:rect l="l" t="t" r="r" b="b"/>
                  <a:pathLst>
                    <a:path w="4804" h="4114" extrusionOk="0">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28" name="Google Shape;11228;p65"/>
                <p:cNvSpPr/>
                <p:nvPr/>
              </p:nvSpPr>
              <p:spPr>
                <a:xfrm>
                  <a:off x="3936586" y="3167214"/>
                  <a:ext cx="13040" cy="13040"/>
                </a:xfrm>
                <a:custGeom>
                  <a:avLst/>
                  <a:gdLst/>
                  <a:ahLst/>
                  <a:cxnLst/>
                  <a:rect l="l" t="t" r="r" b="b"/>
                  <a:pathLst>
                    <a:path w="1658" h="1658" extrusionOk="0">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29" name="Google Shape;11229;p65"/>
              <p:cNvGrpSpPr/>
              <p:nvPr/>
            </p:nvGrpSpPr>
            <p:grpSpPr>
              <a:xfrm>
                <a:off x="3939056" y="3211620"/>
                <a:ext cx="37783" cy="32380"/>
                <a:chOff x="3939056" y="3211620"/>
                <a:chExt cx="37783" cy="32380"/>
              </a:xfrm>
            </p:grpSpPr>
            <p:sp>
              <p:nvSpPr>
                <p:cNvPr id="11230" name="Google Shape;11230;p65"/>
                <p:cNvSpPr/>
                <p:nvPr/>
              </p:nvSpPr>
              <p:spPr>
                <a:xfrm>
                  <a:off x="3939056" y="3211620"/>
                  <a:ext cx="37783" cy="32380"/>
                </a:xfrm>
                <a:custGeom>
                  <a:avLst/>
                  <a:gdLst/>
                  <a:ahLst/>
                  <a:cxnLst/>
                  <a:rect l="l" t="t" r="r" b="b"/>
                  <a:pathLst>
                    <a:path w="4804" h="4117" extrusionOk="0">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1" name="Google Shape;11231;p65"/>
                <p:cNvSpPr/>
                <p:nvPr/>
              </p:nvSpPr>
              <p:spPr>
                <a:xfrm>
                  <a:off x="3954188" y="3221255"/>
                  <a:ext cx="13040" cy="13040"/>
                </a:xfrm>
                <a:custGeom>
                  <a:avLst/>
                  <a:gdLst/>
                  <a:ahLst/>
                  <a:cxnLst/>
                  <a:rect l="l" t="t" r="r" b="b"/>
                  <a:pathLst>
                    <a:path w="1658" h="1658" extrusionOk="0">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2" name="Google Shape;11232;p65"/>
              <p:cNvGrpSpPr/>
              <p:nvPr/>
            </p:nvGrpSpPr>
            <p:grpSpPr>
              <a:xfrm>
                <a:off x="4176240" y="3136965"/>
                <a:ext cx="31405" cy="26930"/>
                <a:chOff x="4176240" y="3136965"/>
                <a:chExt cx="31405" cy="26930"/>
              </a:xfrm>
            </p:grpSpPr>
            <p:sp>
              <p:nvSpPr>
                <p:cNvPr id="11233" name="Google Shape;11233;p65"/>
                <p:cNvSpPr/>
                <p:nvPr/>
              </p:nvSpPr>
              <p:spPr>
                <a:xfrm>
                  <a:off x="4176240" y="3136965"/>
                  <a:ext cx="31405" cy="26930"/>
                </a:xfrm>
                <a:custGeom>
                  <a:avLst/>
                  <a:gdLst/>
                  <a:ahLst/>
                  <a:cxnLst/>
                  <a:rect l="l" t="t" r="r" b="b"/>
                  <a:pathLst>
                    <a:path w="3993" h="3424" extrusionOk="0">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4" name="Google Shape;11234;p65"/>
                <p:cNvSpPr/>
                <p:nvPr/>
              </p:nvSpPr>
              <p:spPr>
                <a:xfrm>
                  <a:off x="4190327" y="3146663"/>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5" name="Google Shape;11235;p65"/>
              <p:cNvGrpSpPr/>
              <p:nvPr/>
            </p:nvGrpSpPr>
            <p:grpSpPr>
              <a:xfrm>
                <a:off x="4133148" y="3152593"/>
                <a:ext cx="31499" cy="27001"/>
                <a:chOff x="4133148" y="3152593"/>
                <a:chExt cx="31499" cy="27001"/>
              </a:xfrm>
            </p:grpSpPr>
            <p:sp>
              <p:nvSpPr>
                <p:cNvPr id="11236" name="Google Shape;11236;p65"/>
                <p:cNvSpPr/>
                <p:nvPr/>
              </p:nvSpPr>
              <p:spPr>
                <a:xfrm>
                  <a:off x="4133148" y="3152593"/>
                  <a:ext cx="31499" cy="27001"/>
                </a:xfrm>
                <a:custGeom>
                  <a:avLst/>
                  <a:gdLst/>
                  <a:ahLst/>
                  <a:cxnLst/>
                  <a:rect l="l" t="t" r="r" b="b"/>
                  <a:pathLst>
                    <a:path w="4005" h="3433" extrusionOk="0">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37" name="Google Shape;11237;p65"/>
                <p:cNvSpPr/>
                <p:nvPr/>
              </p:nvSpPr>
              <p:spPr>
                <a:xfrm>
                  <a:off x="4147321" y="316226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38" name="Google Shape;11238;p65"/>
              <p:cNvGrpSpPr/>
              <p:nvPr/>
            </p:nvGrpSpPr>
            <p:grpSpPr>
              <a:xfrm>
                <a:off x="4220866" y="3073534"/>
                <a:ext cx="31499" cy="26898"/>
                <a:chOff x="4220866" y="3073534"/>
                <a:chExt cx="31499" cy="26898"/>
              </a:xfrm>
            </p:grpSpPr>
            <p:sp>
              <p:nvSpPr>
                <p:cNvPr id="11239" name="Google Shape;11239;p65"/>
                <p:cNvSpPr/>
                <p:nvPr/>
              </p:nvSpPr>
              <p:spPr>
                <a:xfrm>
                  <a:off x="4220866" y="307353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0" name="Google Shape;11240;p65"/>
                <p:cNvSpPr/>
                <p:nvPr/>
              </p:nvSpPr>
              <p:spPr>
                <a:xfrm>
                  <a:off x="4235039" y="3083114"/>
                  <a:ext cx="7621" cy="7613"/>
                </a:xfrm>
                <a:custGeom>
                  <a:avLst/>
                  <a:gdLst/>
                  <a:ahLst/>
                  <a:cxnLst/>
                  <a:rect l="l" t="t" r="r" b="b"/>
                  <a:pathLst>
                    <a:path w="969" h="968" extrusionOk="0">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41" name="Google Shape;11241;p65"/>
              <p:cNvGrpSpPr/>
              <p:nvPr/>
            </p:nvGrpSpPr>
            <p:grpSpPr>
              <a:xfrm>
                <a:off x="3869702" y="3230323"/>
                <a:ext cx="31499" cy="26906"/>
                <a:chOff x="3869702" y="3230323"/>
                <a:chExt cx="31499" cy="26906"/>
              </a:xfrm>
            </p:grpSpPr>
            <p:sp>
              <p:nvSpPr>
                <p:cNvPr id="11242" name="Google Shape;11242;p65"/>
                <p:cNvSpPr/>
                <p:nvPr/>
              </p:nvSpPr>
              <p:spPr>
                <a:xfrm>
                  <a:off x="3869702" y="3230323"/>
                  <a:ext cx="31499" cy="26906"/>
                </a:xfrm>
                <a:custGeom>
                  <a:avLst/>
                  <a:gdLst/>
                  <a:ahLst/>
                  <a:cxnLst/>
                  <a:rect l="l" t="t" r="r" b="b"/>
                  <a:pathLst>
                    <a:path w="4005" h="3421" extrusionOk="0">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3" name="Google Shape;11243;p65"/>
                <p:cNvSpPr/>
                <p:nvPr/>
              </p:nvSpPr>
              <p:spPr>
                <a:xfrm>
                  <a:off x="3883875" y="3239997"/>
                  <a:ext cx="7621" cy="7621"/>
                </a:xfrm>
                <a:custGeom>
                  <a:avLst/>
                  <a:gdLst/>
                  <a:ahLst/>
                  <a:cxnLst/>
                  <a:rect l="l" t="t" r="r" b="b"/>
                  <a:pathLst>
                    <a:path w="969"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244" name="Google Shape;11244;p65"/>
            <p:cNvGrpSpPr/>
            <p:nvPr/>
          </p:nvGrpSpPr>
          <p:grpSpPr>
            <a:xfrm>
              <a:off x="4271383" y="3065882"/>
              <a:ext cx="304556" cy="341663"/>
              <a:chOff x="4271383" y="3065882"/>
              <a:chExt cx="304556" cy="341663"/>
            </a:xfrm>
          </p:grpSpPr>
          <p:grpSp>
            <p:nvGrpSpPr>
              <p:cNvPr id="11245" name="Google Shape;11245;p65"/>
              <p:cNvGrpSpPr/>
              <p:nvPr/>
            </p:nvGrpSpPr>
            <p:grpSpPr>
              <a:xfrm>
                <a:off x="4293838" y="3078639"/>
                <a:ext cx="269353" cy="311973"/>
                <a:chOff x="4293838" y="3078639"/>
                <a:chExt cx="269353" cy="311973"/>
              </a:xfrm>
            </p:grpSpPr>
            <p:sp>
              <p:nvSpPr>
                <p:cNvPr id="11246" name="Google Shape;11246;p65"/>
                <p:cNvSpPr/>
                <p:nvPr/>
              </p:nvSpPr>
              <p:spPr>
                <a:xfrm>
                  <a:off x="4293838" y="3078639"/>
                  <a:ext cx="269353" cy="311973"/>
                </a:xfrm>
                <a:custGeom>
                  <a:avLst/>
                  <a:gdLst/>
                  <a:ahLst/>
                  <a:cxnLst/>
                  <a:rect l="l" t="t" r="r" b="b"/>
                  <a:pathLst>
                    <a:path w="34247" h="39666" fill="none" extrusionOk="0">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7" name="Google Shape;11247;p65"/>
                <p:cNvSpPr/>
                <p:nvPr/>
              </p:nvSpPr>
              <p:spPr>
                <a:xfrm>
                  <a:off x="4306965" y="3099473"/>
                  <a:ext cx="62519" cy="69652"/>
                </a:xfrm>
                <a:custGeom>
                  <a:avLst/>
                  <a:gdLst/>
                  <a:ahLst/>
                  <a:cxnLst/>
                  <a:rect l="l" t="t" r="r" b="b"/>
                  <a:pathLst>
                    <a:path w="7949" h="8856" fill="none" extrusionOk="0">
                      <a:moveTo>
                        <a:pt x="1" y="1"/>
                      </a:moveTo>
                      <a:lnTo>
                        <a:pt x="7948" y="885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8" name="Google Shape;11248;p65"/>
                <p:cNvSpPr/>
                <p:nvPr/>
              </p:nvSpPr>
              <p:spPr>
                <a:xfrm>
                  <a:off x="4369476" y="3169118"/>
                  <a:ext cx="26072" cy="98666"/>
                </a:xfrm>
                <a:custGeom>
                  <a:avLst/>
                  <a:gdLst/>
                  <a:ahLst/>
                  <a:cxnLst/>
                  <a:rect l="l" t="t" r="r" b="b"/>
                  <a:pathLst>
                    <a:path w="3315" h="12545" fill="none" extrusionOk="0">
                      <a:moveTo>
                        <a:pt x="0" y="1"/>
                      </a:moveTo>
                      <a:lnTo>
                        <a:pt x="3315" y="1254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49" name="Google Shape;11249;p65"/>
                <p:cNvSpPr/>
                <p:nvPr/>
              </p:nvSpPr>
              <p:spPr>
                <a:xfrm>
                  <a:off x="4399347" y="3078639"/>
                  <a:ext cx="60041" cy="110558"/>
                </a:xfrm>
                <a:custGeom>
                  <a:avLst/>
                  <a:gdLst/>
                  <a:ahLst/>
                  <a:cxnLst/>
                  <a:rect l="l" t="t" r="r" b="b"/>
                  <a:pathLst>
                    <a:path w="7634" h="14057" fill="none" extrusionOk="0">
                      <a:moveTo>
                        <a:pt x="7634" y="14057"/>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0" name="Google Shape;11250;p65"/>
                <p:cNvSpPr/>
                <p:nvPr/>
              </p:nvSpPr>
              <p:spPr>
                <a:xfrm>
                  <a:off x="4373282" y="3169118"/>
                  <a:ext cx="82299" cy="20079"/>
                </a:xfrm>
                <a:custGeom>
                  <a:avLst/>
                  <a:gdLst/>
                  <a:ahLst/>
                  <a:cxnLst/>
                  <a:rect l="l" t="t" r="r" b="b"/>
                  <a:pathLst>
                    <a:path w="10464" h="2553" fill="none" extrusionOk="0">
                      <a:moveTo>
                        <a:pt x="0" y="1"/>
                      </a:moveTo>
                      <a:lnTo>
                        <a:pt x="10464" y="2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1" name="Google Shape;11251;p65"/>
                <p:cNvSpPr/>
                <p:nvPr/>
              </p:nvSpPr>
              <p:spPr>
                <a:xfrm>
                  <a:off x="4369476" y="3078639"/>
                  <a:ext cx="29879" cy="90487"/>
                </a:xfrm>
                <a:custGeom>
                  <a:avLst/>
                  <a:gdLst/>
                  <a:ahLst/>
                  <a:cxnLst/>
                  <a:rect l="l" t="t" r="r" b="b"/>
                  <a:pathLst>
                    <a:path w="3799" h="11505" fill="none" extrusionOk="0">
                      <a:moveTo>
                        <a:pt x="0" y="11505"/>
                      </a:moveTo>
                      <a:lnTo>
                        <a:pt x="379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2" name="Google Shape;11252;p65"/>
                <p:cNvSpPr/>
                <p:nvPr/>
              </p:nvSpPr>
              <p:spPr>
                <a:xfrm>
                  <a:off x="4293932" y="3169118"/>
                  <a:ext cx="75551" cy="41110"/>
                </a:xfrm>
                <a:custGeom>
                  <a:avLst/>
                  <a:gdLst/>
                  <a:ahLst/>
                  <a:cxnLst/>
                  <a:rect l="l" t="t" r="r" b="b"/>
                  <a:pathLst>
                    <a:path w="9606" h="5227" fill="none" extrusionOk="0">
                      <a:moveTo>
                        <a:pt x="1" y="5226"/>
                      </a:moveTo>
                      <a:lnTo>
                        <a:pt x="960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3" name="Google Shape;11253;p65"/>
                <p:cNvSpPr/>
                <p:nvPr/>
              </p:nvSpPr>
              <p:spPr>
                <a:xfrm>
                  <a:off x="4350159" y="3267776"/>
                  <a:ext cx="45389" cy="27032"/>
                </a:xfrm>
                <a:custGeom>
                  <a:avLst/>
                  <a:gdLst/>
                  <a:ahLst/>
                  <a:cxnLst/>
                  <a:rect l="l" t="t" r="r" b="b"/>
                  <a:pathLst>
                    <a:path w="5771" h="3437" fill="none" extrusionOk="0">
                      <a:moveTo>
                        <a:pt x="1" y="3436"/>
                      </a:moveTo>
                      <a:lnTo>
                        <a:pt x="57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4" name="Google Shape;11254;p65"/>
                <p:cNvSpPr/>
                <p:nvPr/>
              </p:nvSpPr>
              <p:spPr>
                <a:xfrm>
                  <a:off x="4395540" y="3267776"/>
                  <a:ext cx="38830" cy="76031"/>
                </a:xfrm>
                <a:custGeom>
                  <a:avLst/>
                  <a:gdLst/>
                  <a:ahLst/>
                  <a:cxnLst/>
                  <a:rect l="l" t="t" r="r" b="b"/>
                  <a:pathLst>
                    <a:path w="4937" h="9667" fill="none" extrusionOk="0">
                      <a:moveTo>
                        <a:pt x="1" y="1"/>
                      </a:moveTo>
                      <a:lnTo>
                        <a:pt x="4936" y="9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5" name="Google Shape;11255;p65"/>
                <p:cNvSpPr/>
                <p:nvPr/>
              </p:nvSpPr>
              <p:spPr>
                <a:xfrm>
                  <a:off x="4360439" y="3267776"/>
                  <a:ext cx="35109" cy="121978"/>
                </a:xfrm>
                <a:custGeom>
                  <a:avLst/>
                  <a:gdLst/>
                  <a:ahLst/>
                  <a:cxnLst/>
                  <a:rect l="l" t="t" r="r" b="b"/>
                  <a:pathLst>
                    <a:path w="4464" h="15509" fill="none" extrusionOk="0">
                      <a:moveTo>
                        <a:pt x="0" y="15509"/>
                      </a:moveTo>
                      <a:lnTo>
                        <a:pt x="446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6" name="Google Shape;11256;p65"/>
                <p:cNvSpPr/>
                <p:nvPr/>
              </p:nvSpPr>
              <p:spPr>
                <a:xfrm>
                  <a:off x="4293932" y="3210220"/>
                  <a:ext cx="101616" cy="57564"/>
                </a:xfrm>
                <a:custGeom>
                  <a:avLst/>
                  <a:gdLst/>
                  <a:ahLst/>
                  <a:cxnLst/>
                  <a:rect l="l" t="t" r="r" b="b"/>
                  <a:pathLst>
                    <a:path w="12920" h="7319" fill="none" extrusionOk="0">
                      <a:moveTo>
                        <a:pt x="1" y="0"/>
                      </a:moveTo>
                      <a:lnTo>
                        <a:pt x="12920" y="73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7" name="Google Shape;11257;p65"/>
                <p:cNvSpPr/>
                <p:nvPr/>
              </p:nvSpPr>
              <p:spPr>
                <a:xfrm>
                  <a:off x="4395540" y="3186436"/>
                  <a:ext cx="66420" cy="79735"/>
                </a:xfrm>
                <a:custGeom>
                  <a:avLst/>
                  <a:gdLst/>
                  <a:ahLst/>
                  <a:cxnLst/>
                  <a:rect l="l" t="t" r="r" b="b"/>
                  <a:pathLst>
                    <a:path w="8445" h="10138" fill="none" extrusionOk="0">
                      <a:moveTo>
                        <a:pt x="8444" y="0"/>
                      </a:moveTo>
                      <a:lnTo>
                        <a:pt x="1" y="1013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8" name="Google Shape;11258;p65"/>
                <p:cNvSpPr/>
                <p:nvPr/>
              </p:nvSpPr>
              <p:spPr>
                <a:xfrm>
                  <a:off x="4459380" y="3189669"/>
                  <a:ext cx="41873" cy="123402"/>
                </a:xfrm>
                <a:custGeom>
                  <a:avLst/>
                  <a:gdLst/>
                  <a:ahLst/>
                  <a:cxnLst/>
                  <a:rect l="l" t="t" r="r" b="b"/>
                  <a:pathLst>
                    <a:path w="5324" h="15690" fill="none" extrusionOk="0">
                      <a:moveTo>
                        <a:pt x="1" y="0"/>
                      </a:moveTo>
                      <a:lnTo>
                        <a:pt x="5323" y="15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59" name="Google Shape;11259;p65"/>
                <p:cNvSpPr/>
                <p:nvPr/>
              </p:nvSpPr>
              <p:spPr>
                <a:xfrm>
                  <a:off x="4395540" y="3267776"/>
                  <a:ext cx="105713" cy="45295"/>
                </a:xfrm>
                <a:custGeom>
                  <a:avLst/>
                  <a:gdLst/>
                  <a:ahLst/>
                  <a:cxnLst/>
                  <a:rect l="l" t="t" r="r" b="b"/>
                  <a:pathLst>
                    <a:path w="13441" h="5759" fill="none" extrusionOk="0">
                      <a:moveTo>
                        <a:pt x="1" y="1"/>
                      </a:moveTo>
                      <a:lnTo>
                        <a:pt x="13440" y="575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0" name="Google Shape;11260;p65"/>
                <p:cNvSpPr/>
                <p:nvPr/>
              </p:nvSpPr>
              <p:spPr>
                <a:xfrm>
                  <a:off x="4501246" y="3223252"/>
                  <a:ext cx="46435" cy="89818"/>
                </a:xfrm>
                <a:custGeom>
                  <a:avLst/>
                  <a:gdLst/>
                  <a:ahLst/>
                  <a:cxnLst/>
                  <a:rect l="l" t="t" r="r" b="b"/>
                  <a:pathLst>
                    <a:path w="5904" h="11420" fill="none" extrusionOk="0">
                      <a:moveTo>
                        <a:pt x="0" y="11420"/>
                      </a:moveTo>
                      <a:lnTo>
                        <a:pt x="590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1" name="Google Shape;11261;p65"/>
                <p:cNvSpPr/>
                <p:nvPr/>
              </p:nvSpPr>
              <p:spPr>
                <a:xfrm>
                  <a:off x="4459671" y="3104231"/>
                  <a:ext cx="58421" cy="84966"/>
                </a:xfrm>
                <a:custGeom>
                  <a:avLst/>
                  <a:gdLst/>
                  <a:ahLst/>
                  <a:cxnLst/>
                  <a:rect l="l" t="t" r="r" b="b"/>
                  <a:pathLst>
                    <a:path w="7428" h="10803" fill="none" extrusionOk="0">
                      <a:moveTo>
                        <a:pt x="0" y="10803"/>
                      </a:moveTo>
                      <a:lnTo>
                        <a:pt x="7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2" name="Google Shape;11262;p65"/>
                <p:cNvSpPr/>
                <p:nvPr/>
              </p:nvSpPr>
              <p:spPr>
                <a:xfrm>
                  <a:off x="4459671" y="3189189"/>
                  <a:ext cx="86586" cy="36737"/>
                </a:xfrm>
                <a:custGeom>
                  <a:avLst/>
                  <a:gdLst/>
                  <a:ahLst/>
                  <a:cxnLst/>
                  <a:rect l="l" t="t" r="r" b="b"/>
                  <a:pathLst>
                    <a:path w="11009" h="4671" fill="none" extrusionOk="0">
                      <a:moveTo>
                        <a:pt x="0" y="1"/>
                      </a:moveTo>
                      <a:lnTo>
                        <a:pt x="11008" y="4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3" name="Google Shape;11263;p65"/>
              <p:cNvGrpSpPr/>
              <p:nvPr/>
            </p:nvGrpSpPr>
            <p:grpSpPr>
              <a:xfrm>
                <a:off x="4538164" y="3342061"/>
                <a:ext cx="37776" cy="32380"/>
                <a:chOff x="4538164" y="3342061"/>
                <a:chExt cx="37776" cy="32380"/>
              </a:xfrm>
            </p:grpSpPr>
            <p:sp>
              <p:nvSpPr>
                <p:cNvPr id="11264" name="Google Shape;11264;p65"/>
                <p:cNvSpPr/>
                <p:nvPr/>
              </p:nvSpPr>
              <p:spPr>
                <a:xfrm>
                  <a:off x="4538164" y="3342061"/>
                  <a:ext cx="37776" cy="32380"/>
                </a:xfrm>
                <a:custGeom>
                  <a:avLst/>
                  <a:gdLst/>
                  <a:ahLst/>
                  <a:cxnLst/>
                  <a:rect l="l" t="t" r="r" b="b"/>
                  <a:pathLst>
                    <a:path w="4803" h="4117" extrusionOk="0">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5" name="Google Shape;11265;p65"/>
                <p:cNvSpPr/>
                <p:nvPr/>
              </p:nvSpPr>
              <p:spPr>
                <a:xfrm>
                  <a:off x="4553194" y="3351790"/>
                  <a:ext cx="13040" cy="13040"/>
                </a:xfrm>
                <a:custGeom>
                  <a:avLst/>
                  <a:gdLst/>
                  <a:ahLst/>
                  <a:cxnLst/>
                  <a:rect l="l" t="t" r="r" b="b"/>
                  <a:pathLst>
                    <a:path w="1658" h="1658" extrusionOk="0">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6" name="Google Shape;11266;p65"/>
              <p:cNvGrpSpPr/>
              <p:nvPr/>
            </p:nvGrpSpPr>
            <p:grpSpPr>
              <a:xfrm>
                <a:off x="4271383" y="3194742"/>
                <a:ext cx="37783" cy="32420"/>
                <a:chOff x="4271383" y="3194742"/>
                <a:chExt cx="37783" cy="32420"/>
              </a:xfrm>
            </p:grpSpPr>
            <p:sp>
              <p:nvSpPr>
                <p:cNvPr id="11267" name="Google Shape;11267;p65"/>
                <p:cNvSpPr/>
                <p:nvPr/>
              </p:nvSpPr>
              <p:spPr>
                <a:xfrm>
                  <a:off x="4271383" y="3194742"/>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68" name="Google Shape;11268;p65"/>
                <p:cNvSpPr/>
                <p:nvPr/>
              </p:nvSpPr>
              <p:spPr>
                <a:xfrm>
                  <a:off x="4286516" y="3204416"/>
                  <a:ext cx="13040" cy="13040"/>
                </a:xfrm>
                <a:custGeom>
                  <a:avLst/>
                  <a:gdLst/>
                  <a:ahLst/>
                  <a:cxnLst/>
                  <a:rect l="l" t="t" r="r" b="b"/>
                  <a:pathLst>
                    <a:path w="1658" h="1658" extrusionOk="0">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69" name="Google Shape;11269;p65"/>
              <p:cNvGrpSpPr/>
              <p:nvPr/>
            </p:nvGrpSpPr>
            <p:grpSpPr>
              <a:xfrm>
                <a:off x="4284416" y="3084058"/>
                <a:ext cx="37783" cy="32357"/>
                <a:chOff x="4284416" y="3084058"/>
                <a:chExt cx="37783" cy="32357"/>
              </a:xfrm>
            </p:grpSpPr>
            <p:sp>
              <p:nvSpPr>
                <p:cNvPr id="11270" name="Google Shape;11270;p65"/>
                <p:cNvSpPr/>
                <p:nvPr/>
              </p:nvSpPr>
              <p:spPr>
                <a:xfrm>
                  <a:off x="4284416" y="3084058"/>
                  <a:ext cx="37783" cy="32357"/>
                </a:xfrm>
                <a:custGeom>
                  <a:avLst/>
                  <a:gdLst/>
                  <a:ahLst/>
                  <a:cxnLst/>
                  <a:rect l="l" t="t" r="r" b="b"/>
                  <a:pathLst>
                    <a:path w="4804" h="4114"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1" name="Google Shape;11271;p65"/>
                <p:cNvSpPr/>
                <p:nvPr/>
              </p:nvSpPr>
              <p:spPr>
                <a:xfrm>
                  <a:off x="4299548" y="3093763"/>
                  <a:ext cx="13040" cy="13048"/>
                </a:xfrm>
                <a:custGeom>
                  <a:avLst/>
                  <a:gdLst/>
                  <a:ahLst/>
                  <a:cxnLst/>
                  <a:rect l="l" t="t" r="r" b="b"/>
                  <a:pathLst>
                    <a:path w="1658" h="1659" extrusionOk="0">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2" name="Google Shape;11272;p65"/>
              <p:cNvGrpSpPr/>
              <p:nvPr/>
            </p:nvGrpSpPr>
            <p:grpSpPr>
              <a:xfrm>
                <a:off x="4478697" y="3297561"/>
                <a:ext cx="37776" cy="32451"/>
                <a:chOff x="4478697" y="3297561"/>
                <a:chExt cx="37776" cy="32451"/>
              </a:xfrm>
            </p:grpSpPr>
            <p:sp>
              <p:nvSpPr>
                <p:cNvPr id="11273" name="Google Shape;11273;p65"/>
                <p:cNvSpPr/>
                <p:nvPr/>
              </p:nvSpPr>
              <p:spPr>
                <a:xfrm>
                  <a:off x="4478697" y="3297561"/>
                  <a:ext cx="37776" cy="32451"/>
                </a:xfrm>
                <a:custGeom>
                  <a:avLst/>
                  <a:gdLst/>
                  <a:ahLst/>
                  <a:cxnLst/>
                  <a:rect l="l" t="t" r="r" b="b"/>
                  <a:pathLst>
                    <a:path w="4803" h="4126" extrusionOk="0">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4" name="Google Shape;11274;p65"/>
                <p:cNvSpPr/>
                <p:nvPr/>
              </p:nvSpPr>
              <p:spPr>
                <a:xfrm>
                  <a:off x="4493727" y="3307361"/>
                  <a:ext cx="13048" cy="13040"/>
                </a:xfrm>
                <a:custGeom>
                  <a:avLst/>
                  <a:gdLst/>
                  <a:ahLst/>
                  <a:cxnLst/>
                  <a:rect l="l" t="t" r="r" b="b"/>
                  <a:pathLst>
                    <a:path w="1659" h="1658" extrusionOk="0">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5" name="Google Shape;11275;p65"/>
              <p:cNvGrpSpPr/>
              <p:nvPr/>
            </p:nvGrpSpPr>
            <p:grpSpPr>
              <a:xfrm>
                <a:off x="4411813" y="3331711"/>
                <a:ext cx="37776" cy="32451"/>
                <a:chOff x="4411813" y="3331711"/>
                <a:chExt cx="37776" cy="32451"/>
              </a:xfrm>
            </p:grpSpPr>
            <p:sp>
              <p:nvSpPr>
                <p:cNvPr id="11276" name="Google Shape;11276;p65"/>
                <p:cNvSpPr/>
                <p:nvPr/>
              </p:nvSpPr>
              <p:spPr>
                <a:xfrm>
                  <a:off x="4411813" y="3331711"/>
                  <a:ext cx="37776" cy="32451"/>
                </a:xfrm>
                <a:custGeom>
                  <a:avLst/>
                  <a:gdLst/>
                  <a:ahLst/>
                  <a:cxnLst/>
                  <a:rect l="l" t="t" r="r" b="b"/>
                  <a:pathLst>
                    <a:path w="4803" h="4126" extrusionOk="0">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77" name="Google Shape;11277;p65"/>
                <p:cNvSpPr/>
                <p:nvPr/>
              </p:nvSpPr>
              <p:spPr>
                <a:xfrm>
                  <a:off x="4426937" y="3341416"/>
                  <a:ext cx="13048" cy="13048"/>
                </a:xfrm>
                <a:custGeom>
                  <a:avLst/>
                  <a:gdLst/>
                  <a:ahLst/>
                  <a:cxnLst/>
                  <a:rect l="l" t="t" r="r" b="b"/>
                  <a:pathLst>
                    <a:path w="1659" h="1659" extrusionOk="0">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78" name="Google Shape;11278;p65"/>
              <p:cNvGrpSpPr/>
              <p:nvPr/>
            </p:nvGrpSpPr>
            <p:grpSpPr>
              <a:xfrm>
                <a:off x="4337984" y="3375188"/>
                <a:ext cx="37776" cy="32357"/>
                <a:chOff x="4337984" y="3375188"/>
                <a:chExt cx="37776" cy="32357"/>
              </a:xfrm>
            </p:grpSpPr>
            <p:sp>
              <p:nvSpPr>
                <p:cNvPr id="11279" name="Google Shape;11279;p65"/>
                <p:cNvSpPr/>
                <p:nvPr/>
              </p:nvSpPr>
              <p:spPr>
                <a:xfrm>
                  <a:off x="4337984" y="3375188"/>
                  <a:ext cx="37776" cy="32357"/>
                </a:xfrm>
                <a:custGeom>
                  <a:avLst/>
                  <a:gdLst/>
                  <a:ahLst/>
                  <a:cxnLst/>
                  <a:rect l="l" t="t" r="r" b="b"/>
                  <a:pathLst>
                    <a:path w="4803" h="4114" extrusionOk="0">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0" name="Google Shape;11280;p65"/>
                <p:cNvSpPr/>
                <p:nvPr/>
              </p:nvSpPr>
              <p:spPr>
                <a:xfrm>
                  <a:off x="4353108" y="3384894"/>
                  <a:ext cx="13048" cy="13048"/>
                </a:xfrm>
                <a:custGeom>
                  <a:avLst/>
                  <a:gdLst/>
                  <a:ahLst/>
                  <a:cxnLst/>
                  <a:rect l="l" t="t" r="r" b="b"/>
                  <a:pathLst>
                    <a:path w="1659" h="1659" extrusionOk="0">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1" name="Google Shape;11281;p65"/>
              <p:cNvGrpSpPr/>
              <p:nvPr/>
            </p:nvGrpSpPr>
            <p:grpSpPr>
              <a:xfrm>
                <a:off x="4494867" y="3090530"/>
                <a:ext cx="37878" cy="32451"/>
                <a:chOff x="4494867" y="3090530"/>
                <a:chExt cx="37878" cy="32451"/>
              </a:xfrm>
            </p:grpSpPr>
            <p:sp>
              <p:nvSpPr>
                <p:cNvPr id="11282" name="Google Shape;11282;p65"/>
                <p:cNvSpPr/>
                <p:nvPr/>
              </p:nvSpPr>
              <p:spPr>
                <a:xfrm>
                  <a:off x="4494867" y="3090530"/>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3" name="Google Shape;11283;p65"/>
                <p:cNvSpPr/>
                <p:nvPr/>
              </p:nvSpPr>
              <p:spPr>
                <a:xfrm>
                  <a:off x="4510000" y="3100236"/>
                  <a:ext cx="13040" cy="13040"/>
                </a:xfrm>
                <a:custGeom>
                  <a:avLst/>
                  <a:gdLst/>
                  <a:ahLst/>
                  <a:cxnLst/>
                  <a:rect l="l" t="t" r="r" b="b"/>
                  <a:pathLst>
                    <a:path w="1658" h="1658" extrusionOk="0">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4" name="Google Shape;11284;p65"/>
              <p:cNvGrpSpPr/>
              <p:nvPr/>
            </p:nvGrpSpPr>
            <p:grpSpPr>
              <a:xfrm>
                <a:off x="4525124" y="3207774"/>
                <a:ext cx="37783" cy="32420"/>
                <a:chOff x="4525124" y="3207774"/>
                <a:chExt cx="37783" cy="32420"/>
              </a:xfrm>
            </p:grpSpPr>
            <p:sp>
              <p:nvSpPr>
                <p:cNvPr id="11285" name="Google Shape;11285;p65"/>
                <p:cNvSpPr/>
                <p:nvPr/>
              </p:nvSpPr>
              <p:spPr>
                <a:xfrm>
                  <a:off x="4525124" y="3207774"/>
                  <a:ext cx="37783" cy="32420"/>
                </a:xfrm>
                <a:custGeom>
                  <a:avLst/>
                  <a:gdLst/>
                  <a:ahLst/>
                  <a:cxnLst/>
                  <a:rect l="l" t="t" r="r" b="b"/>
                  <a:pathLst>
                    <a:path w="4804" h="4122" extrusionOk="0">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6" name="Google Shape;11286;p65"/>
                <p:cNvSpPr/>
                <p:nvPr/>
              </p:nvSpPr>
              <p:spPr>
                <a:xfrm>
                  <a:off x="4540256" y="3217448"/>
                  <a:ext cx="13040" cy="13040"/>
                </a:xfrm>
                <a:custGeom>
                  <a:avLst/>
                  <a:gdLst/>
                  <a:ahLst/>
                  <a:cxnLst/>
                  <a:rect l="l" t="t" r="r" b="b"/>
                  <a:pathLst>
                    <a:path w="1658" h="1658" extrusionOk="0">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87" name="Google Shape;11287;p65"/>
              <p:cNvGrpSpPr/>
              <p:nvPr/>
            </p:nvGrpSpPr>
            <p:grpSpPr>
              <a:xfrm>
                <a:off x="4440544" y="3176479"/>
                <a:ext cx="31499" cy="26898"/>
                <a:chOff x="4440544" y="3176479"/>
                <a:chExt cx="31499" cy="26898"/>
              </a:xfrm>
            </p:grpSpPr>
            <p:sp>
              <p:nvSpPr>
                <p:cNvPr id="11288" name="Google Shape;11288;p65"/>
                <p:cNvSpPr/>
                <p:nvPr/>
              </p:nvSpPr>
              <p:spPr>
                <a:xfrm>
                  <a:off x="4440544" y="3176479"/>
                  <a:ext cx="31499" cy="26898"/>
                </a:xfrm>
                <a:custGeom>
                  <a:avLst/>
                  <a:gdLst/>
                  <a:ahLst/>
                  <a:cxnLst/>
                  <a:rect l="l" t="t" r="r" b="b"/>
                  <a:pathLst>
                    <a:path w="4005" h="3420" extrusionOk="0">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89" name="Google Shape;11289;p65"/>
                <p:cNvSpPr/>
                <p:nvPr/>
              </p:nvSpPr>
              <p:spPr>
                <a:xfrm>
                  <a:off x="4454724" y="3186145"/>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0" name="Google Shape;11290;p65"/>
              <p:cNvGrpSpPr/>
              <p:nvPr/>
            </p:nvGrpSpPr>
            <p:grpSpPr>
              <a:xfrm>
                <a:off x="4350545" y="3156400"/>
                <a:ext cx="31405" cy="27001"/>
                <a:chOff x="4350545" y="3156400"/>
                <a:chExt cx="31405" cy="27001"/>
              </a:xfrm>
            </p:grpSpPr>
            <p:sp>
              <p:nvSpPr>
                <p:cNvPr id="11291" name="Google Shape;11291;p65"/>
                <p:cNvSpPr/>
                <p:nvPr/>
              </p:nvSpPr>
              <p:spPr>
                <a:xfrm>
                  <a:off x="4350545" y="3156400"/>
                  <a:ext cx="31405" cy="27001"/>
                </a:xfrm>
                <a:custGeom>
                  <a:avLst/>
                  <a:gdLst/>
                  <a:ahLst/>
                  <a:cxnLst/>
                  <a:rect l="l" t="t" r="r" b="b"/>
                  <a:pathLst>
                    <a:path w="3993" h="3433" extrusionOk="0">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2" name="Google Shape;11292;p65"/>
                <p:cNvSpPr/>
                <p:nvPr/>
              </p:nvSpPr>
              <p:spPr>
                <a:xfrm>
                  <a:off x="4364717" y="3166074"/>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3" name="Google Shape;11293;p65"/>
              <p:cNvGrpSpPr/>
              <p:nvPr/>
            </p:nvGrpSpPr>
            <p:grpSpPr>
              <a:xfrm>
                <a:off x="4376703" y="3255058"/>
                <a:ext cx="31405" cy="27001"/>
                <a:chOff x="4376703" y="3255058"/>
                <a:chExt cx="31405" cy="27001"/>
              </a:xfrm>
            </p:grpSpPr>
            <p:sp>
              <p:nvSpPr>
                <p:cNvPr id="11294" name="Google Shape;11294;p65"/>
                <p:cNvSpPr/>
                <p:nvPr/>
              </p:nvSpPr>
              <p:spPr>
                <a:xfrm>
                  <a:off x="4376703" y="3255058"/>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5" name="Google Shape;11295;p65"/>
                <p:cNvSpPr/>
                <p:nvPr/>
              </p:nvSpPr>
              <p:spPr>
                <a:xfrm>
                  <a:off x="4390884" y="3264732"/>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6" name="Google Shape;11296;p65"/>
              <p:cNvGrpSpPr/>
              <p:nvPr/>
            </p:nvGrpSpPr>
            <p:grpSpPr>
              <a:xfrm>
                <a:off x="4331322" y="3283656"/>
                <a:ext cx="31405" cy="26945"/>
                <a:chOff x="4331322" y="3283656"/>
                <a:chExt cx="31405" cy="26945"/>
              </a:xfrm>
            </p:grpSpPr>
            <p:sp>
              <p:nvSpPr>
                <p:cNvPr id="11297" name="Google Shape;11297;p65"/>
                <p:cNvSpPr/>
                <p:nvPr/>
              </p:nvSpPr>
              <p:spPr>
                <a:xfrm>
                  <a:off x="4331322" y="3283656"/>
                  <a:ext cx="31405" cy="26945"/>
                </a:xfrm>
                <a:custGeom>
                  <a:avLst/>
                  <a:gdLst/>
                  <a:ahLst/>
                  <a:cxnLst/>
                  <a:rect l="l" t="t" r="r" b="b"/>
                  <a:pathLst>
                    <a:path w="3993" h="3426" extrusionOk="0">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298" name="Google Shape;11298;p65"/>
                <p:cNvSpPr/>
                <p:nvPr/>
              </p:nvSpPr>
              <p:spPr>
                <a:xfrm>
                  <a:off x="4345503" y="3293274"/>
                  <a:ext cx="7613" cy="7621"/>
                </a:xfrm>
                <a:custGeom>
                  <a:avLst/>
                  <a:gdLst/>
                  <a:ahLst/>
                  <a:cxnLst/>
                  <a:rect l="l" t="t" r="r" b="b"/>
                  <a:pathLst>
                    <a:path w="968" h="969" extrusionOk="0">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299" name="Google Shape;11299;p65"/>
              <p:cNvGrpSpPr/>
              <p:nvPr/>
            </p:nvGrpSpPr>
            <p:grpSpPr>
              <a:xfrm>
                <a:off x="4380510" y="3065882"/>
                <a:ext cx="31405" cy="26938"/>
                <a:chOff x="4380510" y="3065882"/>
                <a:chExt cx="31405" cy="26938"/>
              </a:xfrm>
            </p:grpSpPr>
            <p:sp>
              <p:nvSpPr>
                <p:cNvPr id="11300" name="Google Shape;11300;p65"/>
                <p:cNvSpPr/>
                <p:nvPr/>
              </p:nvSpPr>
              <p:spPr>
                <a:xfrm>
                  <a:off x="4380510" y="3065882"/>
                  <a:ext cx="31405" cy="26938"/>
                </a:xfrm>
                <a:custGeom>
                  <a:avLst/>
                  <a:gdLst/>
                  <a:ahLst/>
                  <a:cxnLst/>
                  <a:rect l="l" t="t" r="r" b="b"/>
                  <a:pathLst>
                    <a:path w="3993" h="3425" extrusionOk="0">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1" name="Google Shape;11301;p65"/>
                <p:cNvSpPr/>
                <p:nvPr/>
              </p:nvSpPr>
              <p:spPr>
                <a:xfrm>
                  <a:off x="4393354" y="3075500"/>
                  <a:ext cx="8950" cy="7676"/>
                </a:xfrm>
                <a:custGeom>
                  <a:avLst/>
                  <a:gdLst/>
                  <a:ahLst/>
                  <a:cxnLst/>
                  <a:rect l="l" t="t" r="r" b="b"/>
                  <a:pathLst>
                    <a:path w="1138" h="976" extrusionOk="0">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302" name="Google Shape;11302;p65"/>
            <p:cNvGrpSpPr/>
            <p:nvPr/>
          </p:nvGrpSpPr>
          <p:grpSpPr>
            <a:xfrm>
              <a:off x="4558998" y="3188237"/>
              <a:ext cx="1280131" cy="1052746"/>
              <a:chOff x="4558998" y="3188237"/>
              <a:chExt cx="1280131" cy="1052746"/>
            </a:xfrm>
          </p:grpSpPr>
          <p:sp>
            <p:nvSpPr>
              <p:cNvPr id="11303" name="Google Shape;11303;p65"/>
              <p:cNvSpPr/>
              <p:nvPr/>
            </p:nvSpPr>
            <p:spPr>
              <a:xfrm>
                <a:off x="4916156" y="3750813"/>
                <a:ext cx="8" cy="8"/>
              </a:xfrm>
              <a:custGeom>
                <a:avLst/>
                <a:gdLst/>
                <a:ahLst/>
                <a:cxnLst/>
                <a:rect l="l" t="t" r="r" b="b"/>
                <a:pathLst>
                  <a:path w="1" h="1" fill="none" extrusionOk="0">
                    <a:moveTo>
                      <a:pt x="0" y="0"/>
                    </a:move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04" name="Google Shape;11304;p65"/>
              <p:cNvGrpSpPr/>
              <p:nvPr/>
            </p:nvGrpSpPr>
            <p:grpSpPr>
              <a:xfrm>
                <a:off x="4579164" y="3203653"/>
                <a:ext cx="1244833" cy="1020397"/>
                <a:chOff x="4579164" y="3203653"/>
                <a:chExt cx="1244833" cy="1020397"/>
              </a:xfrm>
            </p:grpSpPr>
            <p:sp>
              <p:nvSpPr>
                <p:cNvPr id="11305" name="Google Shape;11305;p65"/>
                <p:cNvSpPr/>
                <p:nvPr/>
              </p:nvSpPr>
              <p:spPr>
                <a:xfrm>
                  <a:off x="5490144" y="3482892"/>
                  <a:ext cx="58995" cy="4955"/>
                </a:xfrm>
                <a:custGeom>
                  <a:avLst/>
                  <a:gdLst/>
                  <a:ahLst/>
                  <a:cxnLst/>
                  <a:rect l="l" t="t" r="r" b="b"/>
                  <a:pathLst>
                    <a:path w="7501" h="630" fill="none" extrusionOk="0">
                      <a:moveTo>
                        <a:pt x="0" y="630"/>
                      </a:moveTo>
                      <a:lnTo>
                        <a:pt x="750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6" name="Google Shape;11306;p65"/>
                <p:cNvSpPr/>
                <p:nvPr/>
              </p:nvSpPr>
              <p:spPr>
                <a:xfrm>
                  <a:off x="5490616" y="3482892"/>
                  <a:ext cx="66137" cy="77360"/>
                </a:xfrm>
                <a:custGeom>
                  <a:avLst/>
                  <a:gdLst/>
                  <a:ahLst/>
                  <a:cxnLst/>
                  <a:rect l="l" t="t" r="r" b="b"/>
                  <a:pathLst>
                    <a:path w="8409" h="9836" fill="none" extrusionOk="0">
                      <a:moveTo>
                        <a:pt x="1" y="1"/>
                      </a:moveTo>
                      <a:lnTo>
                        <a:pt x="8408" y="98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07" name="Google Shape;11307;p65"/>
                <p:cNvGrpSpPr/>
                <p:nvPr/>
              </p:nvGrpSpPr>
              <p:grpSpPr>
                <a:xfrm>
                  <a:off x="4579164" y="3203653"/>
                  <a:ext cx="1244833" cy="1020397"/>
                  <a:chOff x="4579164" y="3203653"/>
                  <a:chExt cx="1244833" cy="1020397"/>
                </a:xfrm>
              </p:grpSpPr>
              <p:sp>
                <p:nvSpPr>
                  <p:cNvPr id="11308" name="Google Shape;11308;p65"/>
                  <p:cNvSpPr/>
                  <p:nvPr/>
                </p:nvSpPr>
                <p:spPr>
                  <a:xfrm>
                    <a:off x="4787909" y="3833395"/>
                    <a:ext cx="69267" cy="22266"/>
                  </a:xfrm>
                  <a:custGeom>
                    <a:avLst/>
                    <a:gdLst/>
                    <a:ahLst/>
                    <a:cxnLst/>
                    <a:rect l="l" t="t" r="r" b="b"/>
                    <a:pathLst>
                      <a:path w="8807" h="2831" fill="none" extrusionOk="0">
                        <a:moveTo>
                          <a:pt x="8806" y="0"/>
                        </a:moveTo>
                        <a:lnTo>
                          <a:pt x="0" y="283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09" name="Google Shape;11309;p65"/>
                  <p:cNvSpPr/>
                  <p:nvPr/>
                </p:nvSpPr>
                <p:spPr>
                  <a:xfrm>
                    <a:off x="4857263" y="3819695"/>
                    <a:ext cx="69936" cy="14181"/>
                  </a:xfrm>
                  <a:custGeom>
                    <a:avLst/>
                    <a:gdLst/>
                    <a:ahLst/>
                    <a:cxnLst/>
                    <a:rect l="l" t="t" r="r" b="b"/>
                    <a:pathLst>
                      <a:path w="8892" h="1803" fill="none" extrusionOk="0">
                        <a:moveTo>
                          <a:pt x="1" y="1803"/>
                        </a:moveTo>
                        <a:lnTo>
                          <a:pt x="889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10" name="Google Shape;11310;p65"/>
                  <p:cNvGrpSpPr/>
                  <p:nvPr/>
                </p:nvGrpSpPr>
                <p:grpSpPr>
                  <a:xfrm>
                    <a:off x="4579164" y="3203653"/>
                    <a:ext cx="1244833" cy="1020397"/>
                    <a:chOff x="4579164" y="3203653"/>
                    <a:chExt cx="1244833" cy="1020397"/>
                  </a:xfrm>
                </p:grpSpPr>
                <p:sp>
                  <p:nvSpPr>
                    <p:cNvPr id="11311" name="Google Shape;11311;p65"/>
                    <p:cNvSpPr/>
                    <p:nvPr/>
                  </p:nvSpPr>
                  <p:spPr>
                    <a:xfrm>
                      <a:off x="4930329" y="3363965"/>
                      <a:ext cx="23894" cy="102764"/>
                    </a:xfrm>
                    <a:custGeom>
                      <a:avLst/>
                      <a:gdLst/>
                      <a:ahLst/>
                      <a:cxnLst/>
                      <a:rect l="l" t="t" r="r" b="b"/>
                      <a:pathLst>
                        <a:path w="3038" h="13066" fill="none" extrusionOk="0">
                          <a:moveTo>
                            <a:pt x="3037" y="13065"/>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2" name="Google Shape;11312;p65"/>
                    <p:cNvSpPr/>
                    <p:nvPr/>
                  </p:nvSpPr>
                  <p:spPr>
                    <a:xfrm>
                      <a:off x="4849846" y="3385948"/>
                      <a:ext cx="104085" cy="79256"/>
                    </a:xfrm>
                    <a:custGeom>
                      <a:avLst/>
                      <a:gdLst/>
                      <a:ahLst/>
                      <a:cxnLst/>
                      <a:rect l="l" t="t" r="r" b="b"/>
                      <a:pathLst>
                        <a:path w="13234" h="10077" fill="none" extrusionOk="0">
                          <a:moveTo>
                            <a:pt x="0" y="0"/>
                          </a:moveTo>
                          <a:lnTo>
                            <a:pt x="13234"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3" name="Google Shape;11313;p65"/>
                    <p:cNvSpPr/>
                    <p:nvPr/>
                  </p:nvSpPr>
                  <p:spPr>
                    <a:xfrm>
                      <a:off x="4849650" y="3306598"/>
                      <a:ext cx="45869" cy="79358"/>
                    </a:xfrm>
                    <a:custGeom>
                      <a:avLst/>
                      <a:gdLst/>
                      <a:ahLst/>
                      <a:cxnLst/>
                      <a:rect l="l" t="t" r="r" b="b"/>
                      <a:pathLst>
                        <a:path w="5832" h="10090" fill="none" extrusionOk="0">
                          <a:moveTo>
                            <a:pt x="5831" y="0"/>
                          </a:moveTo>
                          <a:lnTo>
                            <a:pt x="1"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4" name="Google Shape;11314;p65"/>
                    <p:cNvSpPr/>
                    <p:nvPr/>
                  </p:nvSpPr>
                  <p:spPr>
                    <a:xfrm>
                      <a:off x="4849650" y="3361299"/>
                      <a:ext cx="84305" cy="24657"/>
                    </a:xfrm>
                    <a:custGeom>
                      <a:avLst/>
                      <a:gdLst/>
                      <a:ahLst/>
                      <a:cxnLst/>
                      <a:rect l="l" t="t" r="r" b="b"/>
                      <a:pathLst>
                        <a:path w="10719" h="3135" fill="none" extrusionOk="0">
                          <a:moveTo>
                            <a:pt x="1" y="3134"/>
                          </a:moveTo>
                          <a:lnTo>
                            <a:pt x="107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5" name="Google Shape;11315;p65"/>
                    <p:cNvSpPr/>
                    <p:nvPr/>
                  </p:nvSpPr>
                  <p:spPr>
                    <a:xfrm>
                      <a:off x="4789616" y="3306598"/>
                      <a:ext cx="19702" cy="54709"/>
                    </a:xfrm>
                    <a:custGeom>
                      <a:avLst/>
                      <a:gdLst/>
                      <a:ahLst/>
                      <a:cxnLst/>
                      <a:rect l="l" t="t" r="r" b="b"/>
                      <a:pathLst>
                        <a:path w="2505" h="6956" fill="none" extrusionOk="0">
                          <a:moveTo>
                            <a:pt x="2505" y="6956"/>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6" name="Google Shape;11316;p65"/>
                    <p:cNvSpPr/>
                    <p:nvPr/>
                  </p:nvSpPr>
                  <p:spPr>
                    <a:xfrm>
                      <a:off x="4738242" y="3357500"/>
                      <a:ext cx="74883" cy="10280"/>
                    </a:xfrm>
                    <a:custGeom>
                      <a:avLst/>
                      <a:gdLst/>
                      <a:ahLst/>
                      <a:cxnLst/>
                      <a:rect l="l" t="t" r="r" b="b"/>
                      <a:pathLst>
                        <a:path w="9521" h="1307" fill="none" extrusionOk="0">
                          <a:moveTo>
                            <a:pt x="1" y="1307"/>
                          </a:moveTo>
                          <a:lnTo>
                            <a:pt x="952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7" name="Google Shape;11317;p65"/>
                    <p:cNvSpPr/>
                    <p:nvPr/>
                  </p:nvSpPr>
                  <p:spPr>
                    <a:xfrm>
                      <a:off x="4710274" y="3357500"/>
                      <a:ext cx="99044" cy="63557"/>
                    </a:xfrm>
                    <a:custGeom>
                      <a:avLst/>
                      <a:gdLst/>
                      <a:ahLst/>
                      <a:cxnLst/>
                      <a:rect l="l" t="t" r="r" b="b"/>
                      <a:pathLst>
                        <a:path w="12593" h="8081" fill="none" extrusionOk="0">
                          <a:moveTo>
                            <a:pt x="0" y="8081"/>
                          </a:moveTo>
                          <a:lnTo>
                            <a:pt x="1259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18" name="Google Shape;11318;p65"/>
                    <p:cNvSpPr/>
                    <p:nvPr/>
                  </p:nvSpPr>
                  <p:spPr>
                    <a:xfrm>
                      <a:off x="4809310" y="3306598"/>
                      <a:ext cx="87443" cy="50910"/>
                    </a:xfrm>
                    <a:custGeom>
                      <a:avLst/>
                      <a:gdLst/>
                      <a:ahLst/>
                      <a:cxnLst/>
                      <a:rect l="l" t="t" r="r" b="b"/>
                      <a:pathLst>
                        <a:path w="11118" h="6473" fill="none" extrusionOk="0">
                          <a:moveTo>
                            <a:pt x="1" y="6472"/>
                          </a:moveTo>
                          <a:lnTo>
                            <a:pt x="1111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19" name="Google Shape;11319;p65"/>
                    <p:cNvGrpSpPr/>
                    <p:nvPr/>
                  </p:nvGrpSpPr>
                  <p:grpSpPr>
                    <a:xfrm>
                      <a:off x="4579164" y="3203653"/>
                      <a:ext cx="1244833" cy="1020397"/>
                      <a:chOff x="4579164" y="3203653"/>
                      <a:chExt cx="1244833" cy="1020397"/>
                    </a:xfrm>
                  </p:grpSpPr>
                  <p:sp>
                    <p:nvSpPr>
                      <p:cNvPr id="11320" name="Google Shape;11320;p65"/>
                      <p:cNvSpPr/>
                      <p:nvPr/>
                    </p:nvSpPr>
                    <p:spPr>
                      <a:xfrm>
                        <a:off x="4617986" y="3614284"/>
                        <a:ext cx="53002" cy="21031"/>
                      </a:xfrm>
                      <a:custGeom>
                        <a:avLst/>
                        <a:gdLst/>
                        <a:ahLst/>
                        <a:cxnLst/>
                        <a:rect l="l" t="t" r="r" b="b"/>
                        <a:pathLst>
                          <a:path w="6739" h="2674" fill="none" extrusionOk="0">
                            <a:moveTo>
                              <a:pt x="0" y="0"/>
                            </a:moveTo>
                            <a:lnTo>
                              <a:pt x="6738" y="267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1" name="Google Shape;11321;p65"/>
                      <p:cNvSpPr/>
                      <p:nvPr/>
                    </p:nvSpPr>
                    <p:spPr>
                      <a:xfrm>
                        <a:off x="4624545" y="3589069"/>
                        <a:ext cx="43682" cy="63180"/>
                      </a:xfrm>
                      <a:custGeom>
                        <a:avLst/>
                        <a:gdLst/>
                        <a:ahLst/>
                        <a:cxnLst/>
                        <a:rect l="l" t="t" r="r" b="b"/>
                        <a:pathLst>
                          <a:path w="5554" h="8033" fill="none" extrusionOk="0">
                            <a:moveTo>
                              <a:pt x="1" y="8033"/>
                            </a:moveTo>
                            <a:lnTo>
                              <a:pt x="555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2" name="Google Shape;11322;p65"/>
                      <p:cNvSpPr/>
                      <p:nvPr/>
                    </p:nvSpPr>
                    <p:spPr>
                      <a:xfrm>
                        <a:off x="4668220" y="3517907"/>
                        <a:ext cx="112178" cy="71170"/>
                      </a:xfrm>
                      <a:custGeom>
                        <a:avLst/>
                        <a:gdLst/>
                        <a:ahLst/>
                        <a:cxnLst/>
                        <a:rect l="l" t="t" r="r" b="b"/>
                        <a:pathLst>
                          <a:path w="14263" h="9049" fill="none" extrusionOk="0">
                            <a:moveTo>
                              <a:pt x="0" y="9049"/>
                            </a:moveTo>
                            <a:lnTo>
                              <a:pt x="1426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3" name="Google Shape;11323;p65"/>
                      <p:cNvSpPr/>
                      <p:nvPr/>
                    </p:nvSpPr>
                    <p:spPr>
                      <a:xfrm>
                        <a:off x="4706562" y="3516766"/>
                        <a:ext cx="77455" cy="79924"/>
                      </a:xfrm>
                      <a:custGeom>
                        <a:avLst/>
                        <a:gdLst/>
                        <a:ahLst/>
                        <a:cxnLst/>
                        <a:rect l="l" t="t" r="r" b="b"/>
                        <a:pathLst>
                          <a:path w="9848" h="10162" fill="none" extrusionOk="0">
                            <a:moveTo>
                              <a:pt x="0" y="10161"/>
                            </a:moveTo>
                            <a:lnTo>
                              <a:pt x="98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4" name="Google Shape;11324;p65"/>
                      <p:cNvSpPr/>
                      <p:nvPr/>
                    </p:nvSpPr>
                    <p:spPr>
                      <a:xfrm>
                        <a:off x="4763646" y="3516766"/>
                        <a:ext cx="20370" cy="52806"/>
                      </a:xfrm>
                      <a:custGeom>
                        <a:avLst/>
                        <a:gdLst/>
                        <a:ahLst/>
                        <a:cxnLst/>
                        <a:rect l="l" t="t" r="r" b="b"/>
                        <a:pathLst>
                          <a:path w="2590" h="6714" fill="none" extrusionOk="0">
                            <a:moveTo>
                              <a:pt x="0" y="6714"/>
                            </a:moveTo>
                            <a:lnTo>
                              <a:pt x="25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5" name="Google Shape;11325;p65"/>
                      <p:cNvSpPr/>
                      <p:nvPr/>
                    </p:nvSpPr>
                    <p:spPr>
                      <a:xfrm>
                        <a:off x="4783151" y="3520565"/>
                        <a:ext cx="45861" cy="97432"/>
                      </a:xfrm>
                      <a:custGeom>
                        <a:avLst/>
                        <a:gdLst/>
                        <a:ahLst/>
                        <a:cxnLst/>
                        <a:rect l="l" t="t" r="r" b="b"/>
                        <a:pathLst>
                          <a:path w="5831" h="12388" fill="none" extrusionOk="0">
                            <a:moveTo>
                              <a:pt x="5831" y="1238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6" name="Google Shape;11326;p65"/>
                      <p:cNvSpPr/>
                      <p:nvPr/>
                    </p:nvSpPr>
                    <p:spPr>
                      <a:xfrm>
                        <a:off x="4738242" y="3483175"/>
                        <a:ext cx="44917" cy="37398"/>
                      </a:xfrm>
                      <a:custGeom>
                        <a:avLst/>
                        <a:gdLst/>
                        <a:ahLst/>
                        <a:cxnLst/>
                        <a:rect l="l" t="t" r="r" b="b"/>
                        <a:pathLst>
                          <a:path w="5711" h="4755" fill="none" extrusionOk="0">
                            <a:moveTo>
                              <a:pt x="1" y="1"/>
                            </a:moveTo>
                            <a:lnTo>
                              <a:pt x="5710" y="475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7" name="Google Shape;11327;p65"/>
                      <p:cNvSpPr/>
                      <p:nvPr/>
                    </p:nvSpPr>
                    <p:spPr>
                      <a:xfrm>
                        <a:off x="4704941" y="3501823"/>
                        <a:ext cx="78217" cy="18750"/>
                      </a:xfrm>
                      <a:custGeom>
                        <a:avLst/>
                        <a:gdLst/>
                        <a:ahLst/>
                        <a:cxnLst/>
                        <a:rect l="l" t="t" r="r" b="b"/>
                        <a:pathLst>
                          <a:path w="9945" h="2384" fill="none" extrusionOk="0">
                            <a:moveTo>
                              <a:pt x="1" y="1"/>
                            </a:moveTo>
                            <a:lnTo>
                              <a:pt x="9944" y="238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8" name="Google Shape;11328;p65"/>
                      <p:cNvSpPr/>
                      <p:nvPr/>
                    </p:nvSpPr>
                    <p:spPr>
                      <a:xfrm>
                        <a:off x="4668220" y="3520565"/>
                        <a:ext cx="115796" cy="19324"/>
                      </a:xfrm>
                      <a:custGeom>
                        <a:avLst/>
                        <a:gdLst/>
                        <a:ahLst/>
                        <a:cxnLst/>
                        <a:rect l="l" t="t" r="r" b="b"/>
                        <a:pathLst>
                          <a:path w="14723" h="2457" fill="none" extrusionOk="0">
                            <a:moveTo>
                              <a:pt x="0" y="2457"/>
                            </a:moveTo>
                            <a:lnTo>
                              <a:pt x="1472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29" name="Google Shape;11329;p65"/>
                      <p:cNvSpPr/>
                      <p:nvPr/>
                    </p:nvSpPr>
                    <p:spPr>
                      <a:xfrm>
                        <a:off x="4813117" y="3462915"/>
                        <a:ext cx="40347" cy="51193"/>
                      </a:xfrm>
                      <a:custGeom>
                        <a:avLst/>
                        <a:gdLst/>
                        <a:ahLst/>
                        <a:cxnLst/>
                        <a:rect l="l" t="t" r="r" b="b"/>
                        <a:pathLst>
                          <a:path w="5130" h="6509" fill="none" extrusionOk="0">
                            <a:moveTo>
                              <a:pt x="5130" y="6508"/>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0" name="Google Shape;11330;p65"/>
                      <p:cNvSpPr/>
                      <p:nvPr/>
                    </p:nvSpPr>
                    <p:spPr>
                      <a:xfrm>
                        <a:off x="4787807" y="3462915"/>
                        <a:ext cx="25317" cy="55000"/>
                      </a:xfrm>
                      <a:custGeom>
                        <a:avLst/>
                        <a:gdLst/>
                        <a:ahLst/>
                        <a:cxnLst/>
                        <a:rect l="l" t="t" r="r" b="b"/>
                        <a:pathLst>
                          <a:path w="3219" h="6993" fill="none" extrusionOk="0">
                            <a:moveTo>
                              <a:pt x="1" y="6992"/>
                            </a:moveTo>
                            <a:lnTo>
                              <a:pt x="321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1" name="Google Shape;11331;p65"/>
                      <p:cNvSpPr/>
                      <p:nvPr/>
                    </p:nvSpPr>
                    <p:spPr>
                      <a:xfrm>
                        <a:off x="4781342" y="3514100"/>
                        <a:ext cx="72311" cy="6953"/>
                      </a:xfrm>
                      <a:custGeom>
                        <a:avLst/>
                        <a:gdLst/>
                        <a:ahLst/>
                        <a:cxnLst/>
                        <a:rect l="l" t="t" r="r" b="b"/>
                        <a:pathLst>
                          <a:path w="9194" h="884" fill="none" extrusionOk="0">
                            <a:moveTo>
                              <a:pt x="0" y="883"/>
                            </a:moveTo>
                            <a:lnTo>
                              <a:pt x="91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2" name="Google Shape;11332;p65"/>
                      <p:cNvSpPr/>
                      <p:nvPr/>
                    </p:nvSpPr>
                    <p:spPr>
                      <a:xfrm>
                        <a:off x="4853645" y="3514100"/>
                        <a:ext cx="26175" cy="59184"/>
                      </a:xfrm>
                      <a:custGeom>
                        <a:avLst/>
                        <a:gdLst/>
                        <a:ahLst/>
                        <a:cxnLst/>
                        <a:rect l="l" t="t" r="r" b="b"/>
                        <a:pathLst>
                          <a:path w="3328" h="7525" fill="none" extrusionOk="0">
                            <a:moveTo>
                              <a:pt x="1" y="0"/>
                            </a:moveTo>
                            <a:lnTo>
                              <a:pt x="3328" y="75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3" name="Google Shape;11333;p65"/>
                      <p:cNvSpPr/>
                      <p:nvPr/>
                    </p:nvSpPr>
                    <p:spPr>
                      <a:xfrm>
                        <a:off x="4827392" y="3514100"/>
                        <a:ext cx="26261" cy="100381"/>
                      </a:xfrm>
                      <a:custGeom>
                        <a:avLst/>
                        <a:gdLst/>
                        <a:ahLst/>
                        <a:cxnLst/>
                        <a:rect l="l" t="t" r="r" b="b"/>
                        <a:pathLst>
                          <a:path w="3339" h="12763" fill="none" extrusionOk="0">
                            <a:moveTo>
                              <a:pt x="3339" y="0"/>
                            </a:moveTo>
                            <a:lnTo>
                              <a:pt x="0" y="127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34" name="Google Shape;11334;p65"/>
                      <p:cNvGrpSpPr/>
                      <p:nvPr/>
                    </p:nvGrpSpPr>
                    <p:grpSpPr>
                      <a:xfrm>
                        <a:off x="4579164" y="3203653"/>
                        <a:ext cx="1244833" cy="1020397"/>
                        <a:chOff x="4579164" y="3203653"/>
                        <a:chExt cx="1244833" cy="1020397"/>
                      </a:xfrm>
                    </p:grpSpPr>
                    <p:sp>
                      <p:nvSpPr>
                        <p:cNvPr id="11335" name="Google Shape;11335;p65"/>
                        <p:cNvSpPr/>
                        <p:nvPr/>
                      </p:nvSpPr>
                      <p:spPr>
                        <a:xfrm>
                          <a:off x="4879812" y="3466721"/>
                          <a:ext cx="74411" cy="106563"/>
                        </a:xfrm>
                        <a:custGeom>
                          <a:avLst/>
                          <a:gdLst/>
                          <a:ahLst/>
                          <a:cxnLst/>
                          <a:rect l="l" t="t" r="r" b="b"/>
                          <a:pathLst>
                            <a:path w="9461" h="13549" fill="none" extrusionOk="0">
                              <a:moveTo>
                                <a:pt x="1" y="13549"/>
                              </a:moveTo>
                              <a:lnTo>
                                <a:pt x="946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6" name="Google Shape;11336;p65"/>
                        <p:cNvSpPr/>
                        <p:nvPr/>
                      </p:nvSpPr>
                      <p:spPr>
                        <a:xfrm>
                          <a:off x="4954215" y="3408017"/>
                          <a:ext cx="105989" cy="58712"/>
                        </a:xfrm>
                        <a:custGeom>
                          <a:avLst/>
                          <a:gdLst/>
                          <a:ahLst/>
                          <a:cxnLst/>
                          <a:rect l="l" t="t" r="r" b="b"/>
                          <a:pathLst>
                            <a:path w="13476" h="7465" fill="none" extrusionOk="0">
                              <a:moveTo>
                                <a:pt x="0" y="7464"/>
                              </a:moveTo>
                              <a:lnTo>
                                <a:pt x="1347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7" name="Google Shape;11337;p65"/>
                        <p:cNvSpPr/>
                        <p:nvPr/>
                      </p:nvSpPr>
                      <p:spPr>
                        <a:xfrm>
                          <a:off x="4953924" y="3465195"/>
                          <a:ext cx="119792" cy="54811"/>
                        </a:xfrm>
                        <a:custGeom>
                          <a:avLst/>
                          <a:gdLst/>
                          <a:ahLst/>
                          <a:cxnLst/>
                          <a:rect l="l" t="t" r="r" b="b"/>
                          <a:pathLst>
                            <a:path w="15231" h="6969" fill="none" extrusionOk="0">
                              <a:moveTo>
                                <a:pt x="1" y="1"/>
                              </a:moveTo>
                              <a:lnTo>
                                <a:pt x="15231" y="696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8" name="Google Shape;11338;p65"/>
                        <p:cNvSpPr/>
                        <p:nvPr/>
                      </p:nvSpPr>
                      <p:spPr>
                        <a:xfrm>
                          <a:off x="5073708" y="3521045"/>
                          <a:ext cx="26938" cy="71839"/>
                        </a:xfrm>
                        <a:custGeom>
                          <a:avLst/>
                          <a:gdLst/>
                          <a:ahLst/>
                          <a:cxnLst/>
                          <a:rect l="l" t="t" r="r" b="b"/>
                          <a:pathLst>
                            <a:path w="3425" h="9134" fill="none" extrusionOk="0">
                              <a:moveTo>
                                <a:pt x="1" y="0"/>
                              </a:moveTo>
                              <a:lnTo>
                                <a:pt x="3424" y="913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39" name="Google Shape;11339;p65"/>
                        <p:cNvSpPr/>
                        <p:nvPr/>
                      </p:nvSpPr>
                      <p:spPr>
                        <a:xfrm>
                          <a:off x="5100637" y="3586309"/>
                          <a:ext cx="26741" cy="81167"/>
                        </a:xfrm>
                        <a:custGeom>
                          <a:avLst/>
                          <a:gdLst/>
                          <a:ahLst/>
                          <a:cxnLst/>
                          <a:rect l="l" t="t" r="r" b="b"/>
                          <a:pathLst>
                            <a:path w="3400" h="10320" fill="none" extrusionOk="0">
                              <a:moveTo>
                                <a:pt x="3399" y="1031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0" name="Google Shape;11340;p65"/>
                        <p:cNvSpPr/>
                        <p:nvPr/>
                      </p:nvSpPr>
                      <p:spPr>
                        <a:xfrm>
                          <a:off x="5088549" y="3252840"/>
                          <a:ext cx="693968" cy="520624"/>
                        </a:xfrm>
                        <a:custGeom>
                          <a:avLst/>
                          <a:gdLst/>
                          <a:ahLst/>
                          <a:cxnLst/>
                          <a:rect l="l" t="t" r="r" b="b"/>
                          <a:pathLst>
                            <a:path w="88235" h="66195" fill="none" extrusionOk="0">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1" name="Google Shape;11341;p65"/>
                        <p:cNvSpPr/>
                        <p:nvPr/>
                      </p:nvSpPr>
                      <p:spPr>
                        <a:xfrm>
                          <a:off x="5060203" y="3203653"/>
                          <a:ext cx="544588" cy="316354"/>
                        </a:xfrm>
                        <a:custGeom>
                          <a:avLst/>
                          <a:gdLst/>
                          <a:ahLst/>
                          <a:cxnLst/>
                          <a:rect l="l" t="t" r="r" b="b"/>
                          <a:pathLst>
                            <a:path w="69242" h="40223" fill="none" extrusionOk="0">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2" name="Google Shape;11342;p65"/>
                        <p:cNvSpPr/>
                        <p:nvPr/>
                      </p:nvSpPr>
                      <p:spPr>
                        <a:xfrm>
                          <a:off x="5127371" y="3507533"/>
                          <a:ext cx="124739" cy="267835"/>
                        </a:xfrm>
                        <a:custGeom>
                          <a:avLst/>
                          <a:gdLst/>
                          <a:ahLst/>
                          <a:cxnLst/>
                          <a:rect l="l" t="t" r="r" b="b"/>
                          <a:pathLst>
                            <a:path w="15860" h="34054" fill="none" extrusionOk="0">
                              <a:moveTo>
                                <a:pt x="9266" y="1"/>
                              </a:moveTo>
                              <a:lnTo>
                                <a:pt x="10101" y="14396"/>
                              </a:lnTo>
                              <a:lnTo>
                                <a:pt x="15859" y="34053"/>
                              </a:lnTo>
                              <a:lnTo>
                                <a:pt x="0" y="19851"/>
                              </a:lnTo>
                              <a:lnTo>
                                <a:pt x="1234" y="336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3" name="Google Shape;11343;p65"/>
                        <p:cNvSpPr/>
                        <p:nvPr/>
                      </p:nvSpPr>
                      <p:spPr>
                        <a:xfrm>
                          <a:off x="5100637" y="3507533"/>
                          <a:ext cx="99618" cy="78784"/>
                        </a:xfrm>
                        <a:custGeom>
                          <a:avLst/>
                          <a:gdLst/>
                          <a:ahLst/>
                          <a:cxnLst/>
                          <a:rect l="l" t="t" r="r" b="b"/>
                          <a:pathLst>
                            <a:path w="12666" h="10017" fill="none" extrusionOk="0">
                              <a:moveTo>
                                <a:pt x="0" y="10017"/>
                              </a:moveTo>
                              <a:lnTo>
                                <a:pt x="12665"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4" name="Google Shape;11344;p65"/>
                        <p:cNvSpPr/>
                        <p:nvPr/>
                      </p:nvSpPr>
                      <p:spPr>
                        <a:xfrm>
                          <a:off x="5200248" y="3501068"/>
                          <a:ext cx="156514" cy="6473"/>
                        </a:xfrm>
                        <a:custGeom>
                          <a:avLst/>
                          <a:gdLst/>
                          <a:ahLst/>
                          <a:cxnLst/>
                          <a:rect l="l" t="t" r="r" b="b"/>
                          <a:pathLst>
                            <a:path w="19900" h="823" fill="none" extrusionOk="0">
                              <a:moveTo>
                                <a:pt x="0" y="823"/>
                              </a:moveTo>
                              <a:lnTo>
                                <a:pt x="19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5" name="Google Shape;11345;p65"/>
                        <p:cNvSpPr/>
                        <p:nvPr/>
                      </p:nvSpPr>
                      <p:spPr>
                        <a:xfrm>
                          <a:off x="5127371" y="3507533"/>
                          <a:ext cx="72885" cy="155853"/>
                        </a:xfrm>
                        <a:custGeom>
                          <a:avLst/>
                          <a:gdLst/>
                          <a:ahLst/>
                          <a:cxnLst/>
                          <a:rect l="l" t="t" r="r" b="b"/>
                          <a:pathLst>
                            <a:path w="9267" h="19816" fill="none" extrusionOk="0">
                              <a:moveTo>
                                <a:pt x="9266" y="1"/>
                              </a:moveTo>
                              <a:lnTo>
                                <a:pt x="0" y="1981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6" name="Google Shape;11346;p65"/>
                        <p:cNvSpPr/>
                        <p:nvPr/>
                      </p:nvSpPr>
                      <p:spPr>
                        <a:xfrm>
                          <a:off x="5352947" y="3384139"/>
                          <a:ext cx="126265" cy="117692"/>
                        </a:xfrm>
                        <a:custGeom>
                          <a:avLst/>
                          <a:gdLst/>
                          <a:ahLst/>
                          <a:cxnLst/>
                          <a:rect l="l" t="t" r="r" b="b"/>
                          <a:pathLst>
                            <a:path w="16054" h="14964" fill="none" extrusionOk="0">
                              <a:moveTo>
                                <a:pt x="1" y="14964"/>
                              </a:moveTo>
                              <a:lnTo>
                                <a:pt x="1605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7" name="Google Shape;11347;p65"/>
                        <p:cNvSpPr/>
                        <p:nvPr/>
                      </p:nvSpPr>
                      <p:spPr>
                        <a:xfrm>
                          <a:off x="5356753" y="3246375"/>
                          <a:ext cx="61567" cy="254700"/>
                        </a:xfrm>
                        <a:custGeom>
                          <a:avLst/>
                          <a:gdLst/>
                          <a:ahLst/>
                          <a:cxnLst/>
                          <a:rect l="l" t="t" r="r" b="b"/>
                          <a:pathLst>
                            <a:path w="7828" h="32384" fill="none" extrusionOk="0">
                              <a:moveTo>
                                <a:pt x="1" y="32383"/>
                              </a:moveTo>
                              <a:lnTo>
                                <a:pt x="78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8" name="Google Shape;11348;p65"/>
                        <p:cNvSpPr/>
                        <p:nvPr/>
                      </p:nvSpPr>
                      <p:spPr>
                        <a:xfrm>
                          <a:off x="5352947" y="3486698"/>
                          <a:ext cx="141483" cy="10571"/>
                        </a:xfrm>
                        <a:custGeom>
                          <a:avLst/>
                          <a:gdLst/>
                          <a:ahLst/>
                          <a:cxnLst/>
                          <a:rect l="l" t="t" r="r" b="b"/>
                          <a:pathLst>
                            <a:path w="17989" h="1344" fill="none" extrusionOk="0">
                              <a:moveTo>
                                <a:pt x="1" y="1343"/>
                              </a:moveTo>
                              <a:lnTo>
                                <a:pt x="1798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49" name="Google Shape;11349;p65"/>
                        <p:cNvSpPr/>
                        <p:nvPr/>
                      </p:nvSpPr>
                      <p:spPr>
                        <a:xfrm>
                          <a:off x="5353898" y="3501068"/>
                          <a:ext cx="18089" cy="136725"/>
                        </a:xfrm>
                        <a:custGeom>
                          <a:avLst/>
                          <a:gdLst/>
                          <a:ahLst/>
                          <a:cxnLst/>
                          <a:rect l="l" t="t" r="r" b="b"/>
                          <a:pathLst>
                            <a:path w="2300" h="17384" fill="none" extrusionOk="0">
                              <a:moveTo>
                                <a:pt x="1" y="0"/>
                              </a:moveTo>
                              <a:lnTo>
                                <a:pt x="2299" y="1738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0" name="Google Shape;11350;p65"/>
                        <p:cNvSpPr/>
                        <p:nvPr/>
                      </p:nvSpPr>
                      <p:spPr>
                        <a:xfrm>
                          <a:off x="5206721" y="3620749"/>
                          <a:ext cx="102379" cy="98863"/>
                        </a:xfrm>
                        <a:custGeom>
                          <a:avLst/>
                          <a:gdLst/>
                          <a:ahLst/>
                          <a:cxnLst/>
                          <a:rect l="l" t="t" r="r" b="b"/>
                          <a:pathLst>
                            <a:path w="13017" h="12570" fill="none" extrusionOk="0">
                              <a:moveTo>
                                <a:pt x="0" y="1"/>
                              </a:moveTo>
                              <a:lnTo>
                                <a:pt x="13016" y="125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1" name="Google Shape;11351;p65"/>
                        <p:cNvSpPr/>
                        <p:nvPr/>
                      </p:nvSpPr>
                      <p:spPr>
                        <a:xfrm>
                          <a:off x="5293102" y="3715798"/>
                          <a:ext cx="15997" cy="101238"/>
                        </a:xfrm>
                        <a:custGeom>
                          <a:avLst/>
                          <a:gdLst/>
                          <a:ahLst/>
                          <a:cxnLst/>
                          <a:rect l="l" t="t" r="r" b="b"/>
                          <a:pathLst>
                            <a:path w="2034" h="12872" fill="none" extrusionOk="0">
                              <a:moveTo>
                                <a:pt x="2033" y="0"/>
                              </a:moveTo>
                              <a:lnTo>
                                <a:pt x="1" y="1287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2" name="Google Shape;11352;p65"/>
                        <p:cNvSpPr/>
                        <p:nvPr/>
                      </p:nvSpPr>
                      <p:spPr>
                        <a:xfrm>
                          <a:off x="5127371" y="3659854"/>
                          <a:ext cx="92862" cy="134539"/>
                        </a:xfrm>
                        <a:custGeom>
                          <a:avLst/>
                          <a:gdLst/>
                          <a:ahLst/>
                          <a:cxnLst/>
                          <a:rect l="l" t="t" r="r" b="b"/>
                          <a:pathLst>
                            <a:path w="11807" h="17106" fill="none" extrusionOk="0">
                              <a:moveTo>
                                <a:pt x="11807" y="17105"/>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3" name="Google Shape;11353;p65"/>
                        <p:cNvSpPr/>
                        <p:nvPr/>
                      </p:nvSpPr>
                      <p:spPr>
                        <a:xfrm>
                          <a:off x="5479203" y="3327149"/>
                          <a:ext cx="150615" cy="56998"/>
                        </a:xfrm>
                        <a:custGeom>
                          <a:avLst/>
                          <a:gdLst/>
                          <a:ahLst/>
                          <a:cxnLst/>
                          <a:rect l="l" t="t" r="r" b="b"/>
                          <a:pathLst>
                            <a:path w="19150" h="7247" fill="none" extrusionOk="0">
                              <a:moveTo>
                                <a:pt x="19149" y="0"/>
                              </a:moveTo>
                              <a:lnTo>
                                <a:pt x="0" y="72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4" name="Google Shape;11354;p65"/>
                        <p:cNvSpPr/>
                        <p:nvPr/>
                      </p:nvSpPr>
                      <p:spPr>
                        <a:xfrm>
                          <a:off x="5371980" y="3633790"/>
                          <a:ext cx="59373" cy="4003"/>
                        </a:xfrm>
                        <a:custGeom>
                          <a:avLst/>
                          <a:gdLst/>
                          <a:ahLst/>
                          <a:cxnLst/>
                          <a:rect l="l" t="t" r="r" b="b"/>
                          <a:pathLst>
                            <a:path w="7549" h="509" fill="none" extrusionOk="0">
                              <a:moveTo>
                                <a:pt x="0" y="508"/>
                              </a:moveTo>
                              <a:lnTo>
                                <a:pt x="754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5" name="Google Shape;11355;p65"/>
                        <p:cNvSpPr/>
                        <p:nvPr/>
                      </p:nvSpPr>
                      <p:spPr>
                        <a:xfrm>
                          <a:off x="5352947" y="3497261"/>
                          <a:ext cx="78406" cy="136536"/>
                        </a:xfrm>
                        <a:custGeom>
                          <a:avLst/>
                          <a:gdLst/>
                          <a:ahLst/>
                          <a:cxnLst/>
                          <a:rect l="l" t="t" r="r" b="b"/>
                          <a:pathLst>
                            <a:path w="9969" h="17360" fill="none" extrusionOk="0">
                              <a:moveTo>
                                <a:pt x="9969" y="17359"/>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6" name="Google Shape;11356;p65"/>
                        <p:cNvSpPr/>
                        <p:nvPr/>
                      </p:nvSpPr>
                      <p:spPr>
                        <a:xfrm>
                          <a:off x="4917296" y="3466721"/>
                          <a:ext cx="40733" cy="122356"/>
                        </a:xfrm>
                        <a:custGeom>
                          <a:avLst/>
                          <a:gdLst/>
                          <a:ahLst/>
                          <a:cxnLst/>
                          <a:rect l="l" t="t" r="r" b="b"/>
                          <a:pathLst>
                            <a:path w="5179" h="15557" fill="none" extrusionOk="0">
                              <a:moveTo>
                                <a:pt x="1" y="15557"/>
                              </a:moveTo>
                              <a:lnTo>
                                <a:pt x="517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7" name="Google Shape;11357;p65"/>
                        <p:cNvSpPr/>
                        <p:nvPr/>
                      </p:nvSpPr>
                      <p:spPr>
                        <a:xfrm>
                          <a:off x="5060203" y="3408017"/>
                          <a:ext cx="111416" cy="19513"/>
                        </a:xfrm>
                        <a:custGeom>
                          <a:avLst/>
                          <a:gdLst/>
                          <a:ahLst/>
                          <a:cxnLst/>
                          <a:rect l="l" t="t" r="r" b="b"/>
                          <a:pathLst>
                            <a:path w="14166" h="2481" fill="none" extrusionOk="0">
                              <a:moveTo>
                                <a:pt x="0" y="0"/>
                              </a:moveTo>
                              <a:lnTo>
                                <a:pt x="14165" y="248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58" name="Google Shape;11358;p65"/>
                        <p:cNvSpPr/>
                        <p:nvPr/>
                      </p:nvSpPr>
                      <p:spPr>
                        <a:xfrm>
                          <a:off x="5127371" y="3620749"/>
                          <a:ext cx="79358" cy="42636"/>
                        </a:xfrm>
                        <a:custGeom>
                          <a:avLst/>
                          <a:gdLst/>
                          <a:ahLst/>
                          <a:cxnLst/>
                          <a:rect l="l" t="t" r="r" b="b"/>
                          <a:pathLst>
                            <a:path w="10090" h="5421" fill="none" extrusionOk="0">
                              <a:moveTo>
                                <a:pt x="0" y="5420"/>
                              </a:moveTo>
                              <a:lnTo>
                                <a:pt x="1008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59" name="Google Shape;11359;p65"/>
                        <p:cNvGrpSpPr/>
                        <p:nvPr/>
                      </p:nvGrpSpPr>
                      <p:grpSpPr>
                        <a:xfrm>
                          <a:off x="4579164" y="3203653"/>
                          <a:ext cx="1244833" cy="1020397"/>
                          <a:chOff x="4579164" y="3203653"/>
                          <a:chExt cx="1244833" cy="1020397"/>
                        </a:xfrm>
                      </p:grpSpPr>
                      <p:sp>
                        <p:nvSpPr>
                          <p:cNvPr id="11360" name="Google Shape;11360;p65"/>
                          <p:cNvSpPr/>
                          <p:nvPr/>
                        </p:nvSpPr>
                        <p:spPr>
                          <a:xfrm>
                            <a:off x="4949551" y="3708185"/>
                            <a:ext cx="37972" cy="3815"/>
                          </a:xfrm>
                          <a:custGeom>
                            <a:avLst/>
                            <a:gdLst/>
                            <a:ahLst/>
                            <a:cxnLst/>
                            <a:rect l="l" t="t" r="r" b="b"/>
                            <a:pathLst>
                              <a:path w="4828" h="485" fill="none" extrusionOk="0">
                                <a:moveTo>
                                  <a:pt x="0" y="1"/>
                                </a:moveTo>
                                <a:lnTo>
                                  <a:pt x="4827" y="48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61" name="Google Shape;11361;p65"/>
                          <p:cNvGrpSpPr/>
                          <p:nvPr/>
                        </p:nvGrpSpPr>
                        <p:grpSpPr>
                          <a:xfrm>
                            <a:off x="4579164" y="3203653"/>
                            <a:ext cx="1244833" cy="1020397"/>
                            <a:chOff x="4579164" y="3203653"/>
                            <a:chExt cx="1244833" cy="1020397"/>
                          </a:xfrm>
                        </p:grpSpPr>
                        <p:sp>
                          <p:nvSpPr>
                            <p:cNvPr id="11362" name="Google Shape;11362;p65"/>
                            <p:cNvSpPr/>
                            <p:nvPr/>
                          </p:nvSpPr>
                          <p:spPr>
                            <a:xfrm>
                              <a:off x="4953357" y="3586309"/>
                              <a:ext cx="147288" cy="121884"/>
                            </a:xfrm>
                            <a:custGeom>
                              <a:avLst/>
                              <a:gdLst/>
                              <a:ahLst/>
                              <a:cxnLst/>
                              <a:rect l="l" t="t" r="r" b="b"/>
                              <a:pathLst>
                                <a:path w="18727" h="15497" fill="none" extrusionOk="0">
                                  <a:moveTo>
                                    <a:pt x="18726" y="1"/>
                                  </a:moveTo>
                                  <a:lnTo>
                                    <a:pt x="0" y="1549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3" name="Google Shape;11363;p65"/>
                            <p:cNvSpPr/>
                            <p:nvPr/>
                          </p:nvSpPr>
                          <p:spPr>
                            <a:xfrm>
                              <a:off x="4987515" y="3592876"/>
                              <a:ext cx="113130" cy="119123"/>
                            </a:xfrm>
                            <a:custGeom>
                              <a:avLst/>
                              <a:gdLst/>
                              <a:ahLst/>
                              <a:cxnLst/>
                              <a:rect l="l" t="t" r="r" b="b"/>
                              <a:pathLst>
                                <a:path w="14384" h="15146" fill="none" extrusionOk="0">
                                  <a:moveTo>
                                    <a:pt x="0" y="15146"/>
                                  </a:moveTo>
                                  <a:lnTo>
                                    <a:pt x="14383"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4" name="Google Shape;11364;p65"/>
                            <p:cNvSpPr/>
                            <p:nvPr/>
                          </p:nvSpPr>
                          <p:spPr>
                            <a:xfrm>
                              <a:off x="4913395" y="3708185"/>
                              <a:ext cx="39970" cy="45389"/>
                            </a:xfrm>
                            <a:custGeom>
                              <a:avLst/>
                              <a:gdLst/>
                              <a:ahLst/>
                              <a:cxnLst/>
                              <a:rect l="l" t="t" r="r" b="b"/>
                              <a:pathLst>
                                <a:path w="5082" h="5771" fill="none" extrusionOk="0">
                                  <a:moveTo>
                                    <a:pt x="1" y="5771"/>
                                  </a:moveTo>
                                  <a:lnTo>
                                    <a:pt x="508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5" name="Google Shape;11365;p65"/>
                            <p:cNvSpPr/>
                            <p:nvPr/>
                          </p:nvSpPr>
                          <p:spPr>
                            <a:xfrm>
                              <a:off x="4888943" y="3704378"/>
                              <a:ext cx="60616" cy="26080"/>
                            </a:xfrm>
                            <a:custGeom>
                              <a:avLst/>
                              <a:gdLst/>
                              <a:ahLst/>
                              <a:cxnLst/>
                              <a:rect l="l" t="t" r="r" b="b"/>
                              <a:pathLst>
                                <a:path w="7707" h="3316" fill="none" extrusionOk="0">
                                  <a:moveTo>
                                    <a:pt x="1" y="3315"/>
                                  </a:moveTo>
                                  <a:lnTo>
                                    <a:pt x="77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6" name="Google Shape;11366;p65"/>
                            <p:cNvSpPr/>
                            <p:nvPr/>
                          </p:nvSpPr>
                          <p:spPr>
                            <a:xfrm>
                              <a:off x="4917296" y="3589069"/>
                              <a:ext cx="32262" cy="119123"/>
                            </a:xfrm>
                            <a:custGeom>
                              <a:avLst/>
                              <a:gdLst/>
                              <a:ahLst/>
                              <a:cxnLst/>
                              <a:rect l="l" t="t" r="r" b="b"/>
                              <a:pathLst>
                                <a:path w="4102" h="15146" fill="none" extrusionOk="0">
                                  <a:moveTo>
                                    <a:pt x="1" y="1"/>
                                  </a:moveTo>
                                  <a:lnTo>
                                    <a:pt x="4101" y="15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7" name="Google Shape;11367;p65"/>
                            <p:cNvSpPr/>
                            <p:nvPr/>
                          </p:nvSpPr>
                          <p:spPr>
                            <a:xfrm>
                              <a:off x="4949551" y="3708185"/>
                              <a:ext cx="22840" cy="72885"/>
                            </a:xfrm>
                            <a:custGeom>
                              <a:avLst/>
                              <a:gdLst/>
                              <a:ahLst/>
                              <a:cxnLst/>
                              <a:rect l="l" t="t" r="r" b="b"/>
                              <a:pathLst>
                                <a:path w="2904" h="9267" fill="none" extrusionOk="0">
                                  <a:moveTo>
                                    <a:pt x="0" y="1"/>
                                  </a:moveTo>
                                  <a:lnTo>
                                    <a:pt x="2904" y="926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68" name="Google Shape;11368;p65"/>
                            <p:cNvSpPr/>
                            <p:nvPr/>
                          </p:nvSpPr>
                          <p:spPr>
                            <a:xfrm>
                              <a:off x="4912066" y="3752237"/>
                              <a:ext cx="60325" cy="28833"/>
                            </a:xfrm>
                            <a:custGeom>
                              <a:avLst/>
                              <a:gdLst/>
                              <a:ahLst/>
                              <a:cxnLst/>
                              <a:rect l="l" t="t" r="r" b="b"/>
                              <a:pathLst>
                                <a:path w="7670" h="3666" fill="none" extrusionOk="0">
                                  <a:moveTo>
                                    <a:pt x="0" y="1"/>
                                  </a:moveTo>
                                  <a:lnTo>
                                    <a:pt x="7670" y="36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69" name="Google Shape;11369;p65"/>
                            <p:cNvGrpSpPr/>
                            <p:nvPr/>
                          </p:nvGrpSpPr>
                          <p:grpSpPr>
                            <a:xfrm>
                              <a:off x="4579164" y="3203653"/>
                              <a:ext cx="1244833" cy="1020397"/>
                              <a:chOff x="4579164" y="3203653"/>
                              <a:chExt cx="1244833" cy="1020397"/>
                            </a:xfrm>
                          </p:grpSpPr>
                          <p:sp>
                            <p:nvSpPr>
                              <p:cNvPr id="11370" name="Google Shape;11370;p65"/>
                              <p:cNvSpPr/>
                              <p:nvPr/>
                            </p:nvSpPr>
                            <p:spPr>
                              <a:xfrm>
                                <a:off x="4590301" y="3738347"/>
                                <a:ext cx="92956" cy="91722"/>
                              </a:xfrm>
                              <a:custGeom>
                                <a:avLst/>
                                <a:gdLst/>
                                <a:ahLst/>
                                <a:cxnLst/>
                                <a:rect l="l" t="t" r="r" b="b"/>
                                <a:pathLst>
                                  <a:path w="11819" h="11662" fill="none" extrusionOk="0">
                                    <a:moveTo>
                                      <a:pt x="0" y="0"/>
                                    </a:moveTo>
                                    <a:lnTo>
                                      <a:pt x="11819" y="1166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1" name="Google Shape;11371;p65"/>
                              <p:cNvSpPr/>
                              <p:nvPr/>
                            </p:nvSpPr>
                            <p:spPr>
                              <a:xfrm>
                                <a:off x="4683250" y="3652241"/>
                                <a:ext cx="33591" cy="177828"/>
                              </a:xfrm>
                              <a:custGeom>
                                <a:avLst/>
                                <a:gdLst/>
                                <a:ahLst/>
                                <a:cxnLst/>
                                <a:rect l="l" t="t" r="r" b="b"/>
                                <a:pathLst>
                                  <a:path w="4271" h="22610" fill="none" extrusionOk="0">
                                    <a:moveTo>
                                      <a:pt x="1" y="22610"/>
                                    </a:moveTo>
                                    <a:lnTo>
                                      <a:pt x="427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2" name="Google Shape;11372;p65"/>
                              <p:cNvSpPr/>
                              <p:nvPr/>
                            </p:nvSpPr>
                            <p:spPr>
                              <a:xfrm>
                                <a:off x="4716833" y="3652241"/>
                                <a:ext cx="70982" cy="207707"/>
                              </a:xfrm>
                              <a:custGeom>
                                <a:avLst/>
                                <a:gdLst/>
                                <a:ahLst/>
                                <a:cxnLst/>
                                <a:rect l="l" t="t" r="r" b="b"/>
                                <a:pathLst>
                                  <a:path w="9025" h="26409" fill="none" extrusionOk="0">
                                    <a:moveTo>
                                      <a:pt x="1" y="1"/>
                                    </a:moveTo>
                                    <a:lnTo>
                                      <a:pt x="9025" y="2640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3" name="Google Shape;11373;p65"/>
                              <p:cNvSpPr/>
                              <p:nvPr/>
                            </p:nvSpPr>
                            <p:spPr>
                              <a:xfrm>
                                <a:off x="4813117" y="3694578"/>
                                <a:ext cx="44154" cy="139297"/>
                              </a:xfrm>
                              <a:custGeom>
                                <a:avLst/>
                                <a:gdLst/>
                                <a:ahLst/>
                                <a:cxnLst/>
                                <a:rect l="l" t="t" r="r" b="b"/>
                                <a:pathLst>
                                  <a:path w="5614" h="17711" fill="none" extrusionOk="0">
                                    <a:moveTo>
                                      <a:pt x="5614" y="1771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4" name="Google Shape;11374;p65"/>
                              <p:cNvSpPr/>
                              <p:nvPr/>
                            </p:nvSpPr>
                            <p:spPr>
                              <a:xfrm>
                                <a:off x="4787807" y="3694578"/>
                                <a:ext cx="25317" cy="165369"/>
                              </a:xfrm>
                              <a:custGeom>
                                <a:avLst/>
                                <a:gdLst/>
                                <a:ahLst/>
                                <a:cxnLst/>
                                <a:rect l="l" t="t" r="r" b="b"/>
                                <a:pathLst>
                                  <a:path w="3219" h="21026" fill="none" extrusionOk="0">
                                    <a:moveTo>
                                      <a:pt x="3219" y="1"/>
                                    </a:moveTo>
                                    <a:lnTo>
                                      <a:pt x="1" y="2102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5" name="Google Shape;11375;p65"/>
                              <p:cNvSpPr/>
                              <p:nvPr/>
                            </p:nvSpPr>
                            <p:spPr>
                              <a:xfrm>
                                <a:off x="4683250" y="3830061"/>
                                <a:ext cx="106374" cy="25223"/>
                              </a:xfrm>
                              <a:custGeom>
                                <a:avLst/>
                                <a:gdLst/>
                                <a:ahLst/>
                                <a:cxnLst/>
                                <a:rect l="l" t="t" r="r" b="b"/>
                                <a:pathLst>
                                  <a:path w="13525" h="3207" fill="none" extrusionOk="0">
                                    <a:moveTo>
                                      <a:pt x="1" y="1"/>
                                    </a:moveTo>
                                    <a:lnTo>
                                      <a:pt x="13525" y="320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6" name="Google Shape;11376;p65"/>
                              <p:cNvSpPr/>
                              <p:nvPr/>
                            </p:nvSpPr>
                            <p:spPr>
                              <a:xfrm>
                                <a:off x="4670980" y="3830061"/>
                                <a:ext cx="12277" cy="79263"/>
                              </a:xfrm>
                              <a:custGeom>
                                <a:avLst/>
                                <a:gdLst/>
                                <a:ahLst/>
                                <a:cxnLst/>
                                <a:rect l="l" t="t" r="r" b="b"/>
                                <a:pathLst>
                                  <a:path w="1561" h="10078" fill="none" extrusionOk="0">
                                    <a:moveTo>
                                      <a:pt x="1561" y="1"/>
                                    </a:moveTo>
                                    <a:lnTo>
                                      <a:pt x="0" y="1007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7" name="Google Shape;11377;p65"/>
                              <p:cNvSpPr/>
                              <p:nvPr/>
                            </p:nvSpPr>
                            <p:spPr>
                              <a:xfrm>
                                <a:off x="4583828" y="3830061"/>
                                <a:ext cx="99429" cy="34543"/>
                              </a:xfrm>
                              <a:custGeom>
                                <a:avLst/>
                                <a:gdLst/>
                                <a:ahLst/>
                                <a:cxnLst/>
                                <a:rect l="l" t="t" r="r" b="b"/>
                                <a:pathLst>
                                  <a:path w="12642" h="4392" fill="none" extrusionOk="0">
                                    <a:moveTo>
                                      <a:pt x="0" y="4392"/>
                                    </a:moveTo>
                                    <a:lnTo>
                                      <a:pt x="12642"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8" name="Google Shape;11378;p65"/>
                              <p:cNvSpPr/>
                              <p:nvPr/>
                            </p:nvSpPr>
                            <p:spPr>
                              <a:xfrm>
                                <a:off x="4683250" y="3830061"/>
                                <a:ext cx="50336" cy="117983"/>
                              </a:xfrm>
                              <a:custGeom>
                                <a:avLst/>
                                <a:gdLst/>
                                <a:ahLst/>
                                <a:cxnLst/>
                                <a:rect l="l" t="t" r="r" b="b"/>
                                <a:pathLst>
                                  <a:path w="6400" h="15001" fill="none" extrusionOk="0">
                                    <a:moveTo>
                                      <a:pt x="1" y="1"/>
                                    </a:moveTo>
                                    <a:lnTo>
                                      <a:pt x="6400" y="1500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79" name="Google Shape;11379;p65"/>
                              <p:cNvSpPr/>
                              <p:nvPr/>
                            </p:nvSpPr>
                            <p:spPr>
                              <a:xfrm>
                                <a:off x="4733578" y="3855276"/>
                                <a:ext cx="56046" cy="92768"/>
                              </a:xfrm>
                              <a:custGeom>
                                <a:avLst/>
                                <a:gdLst/>
                                <a:ahLst/>
                                <a:cxnLst/>
                                <a:rect l="l" t="t" r="r" b="b"/>
                                <a:pathLst>
                                  <a:path w="7126" h="11795" fill="none" extrusionOk="0">
                                    <a:moveTo>
                                      <a:pt x="1" y="11795"/>
                                    </a:moveTo>
                                    <a:lnTo>
                                      <a:pt x="712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0" name="Google Shape;11380;p65"/>
                              <p:cNvSpPr/>
                              <p:nvPr/>
                            </p:nvSpPr>
                            <p:spPr>
                              <a:xfrm>
                                <a:off x="4888943" y="3730450"/>
                                <a:ext cx="34928" cy="89252"/>
                              </a:xfrm>
                              <a:custGeom>
                                <a:avLst/>
                                <a:gdLst/>
                                <a:ahLst/>
                                <a:cxnLst/>
                                <a:rect l="l" t="t" r="r" b="b"/>
                                <a:pathLst>
                                  <a:path w="4441" h="11348" fill="none" extrusionOk="0">
                                    <a:moveTo>
                                      <a:pt x="4440" y="11347"/>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1" name="Google Shape;11381;p65"/>
                              <p:cNvSpPr/>
                              <p:nvPr/>
                            </p:nvSpPr>
                            <p:spPr>
                              <a:xfrm>
                                <a:off x="4590301" y="3667468"/>
                                <a:ext cx="49762" cy="70887"/>
                              </a:xfrm>
                              <a:custGeom>
                                <a:avLst/>
                                <a:gdLst/>
                                <a:ahLst/>
                                <a:cxnLst/>
                                <a:rect l="l" t="t" r="r" b="b"/>
                                <a:pathLst>
                                  <a:path w="6327" h="9013" fill="none" extrusionOk="0">
                                    <a:moveTo>
                                      <a:pt x="0" y="9012"/>
                                    </a:moveTo>
                                    <a:lnTo>
                                      <a:pt x="632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2" name="Google Shape;11382;p65"/>
                              <p:cNvSpPr/>
                              <p:nvPr/>
                            </p:nvSpPr>
                            <p:spPr>
                              <a:xfrm>
                                <a:off x="4640338" y="3648536"/>
                                <a:ext cx="80593" cy="20268"/>
                              </a:xfrm>
                              <a:custGeom>
                                <a:avLst/>
                                <a:gdLst/>
                                <a:ahLst/>
                                <a:cxnLst/>
                                <a:rect l="l" t="t" r="r" b="b"/>
                                <a:pathLst>
                                  <a:path w="10247" h="2577" fill="none" extrusionOk="0">
                                    <a:moveTo>
                                      <a:pt x="1" y="2577"/>
                                    </a:moveTo>
                                    <a:lnTo>
                                      <a:pt x="1024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83" name="Google Shape;11383;p65"/>
                              <p:cNvGrpSpPr/>
                              <p:nvPr/>
                            </p:nvGrpSpPr>
                            <p:grpSpPr>
                              <a:xfrm>
                                <a:off x="4579164" y="3203653"/>
                                <a:ext cx="1244833" cy="1020397"/>
                                <a:chOff x="4579164" y="3203653"/>
                                <a:chExt cx="1244833" cy="1020397"/>
                              </a:xfrm>
                            </p:grpSpPr>
                            <p:sp>
                              <p:nvSpPr>
                                <p:cNvPr id="11384" name="Google Shape;11384;p65"/>
                                <p:cNvSpPr/>
                                <p:nvPr/>
                              </p:nvSpPr>
                              <p:spPr>
                                <a:xfrm>
                                  <a:off x="4753083" y="3966015"/>
                                  <a:ext cx="92964" cy="53765"/>
                                </a:xfrm>
                                <a:custGeom>
                                  <a:avLst/>
                                  <a:gdLst/>
                                  <a:ahLst/>
                                  <a:cxnLst/>
                                  <a:rect l="l" t="t" r="r" b="b"/>
                                  <a:pathLst>
                                    <a:path w="11820" h="6836" fill="none" extrusionOk="0">
                                      <a:moveTo>
                                        <a:pt x="1" y="6836"/>
                                      </a:moveTo>
                                      <a:lnTo>
                                        <a:pt x="1181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5" name="Google Shape;11385;p65"/>
                                <p:cNvSpPr/>
                                <p:nvPr/>
                              </p:nvSpPr>
                              <p:spPr>
                                <a:xfrm>
                                  <a:off x="4846040" y="3952794"/>
                                  <a:ext cx="103519" cy="13135"/>
                                </a:xfrm>
                                <a:custGeom>
                                  <a:avLst/>
                                  <a:gdLst/>
                                  <a:ahLst/>
                                  <a:cxnLst/>
                                  <a:rect l="l" t="t" r="r" b="b"/>
                                  <a:pathLst>
                                    <a:path w="13162" h="1670" fill="none" extrusionOk="0">
                                      <a:moveTo>
                                        <a:pt x="13161" y="0"/>
                                      </a:moveTo>
                                      <a:lnTo>
                                        <a:pt x="0" y="167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6" name="Google Shape;11386;p65"/>
                                <p:cNvSpPr/>
                                <p:nvPr/>
                              </p:nvSpPr>
                              <p:spPr>
                                <a:xfrm>
                                  <a:off x="4846040" y="3962216"/>
                                  <a:ext cx="64800" cy="128066"/>
                                </a:xfrm>
                                <a:custGeom>
                                  <a:avLst/>
                                  <a:gdLst/>
                                  <a:ahLst/>
                                  <a:cxnLst/>
                                  <a:rect l="l" t="t" r="r" b="b"/>
                                  <a:pathLst>
                                    <a:path w="8239" h="16283" fill="none" extrusionOk="0">
                                      <a:moveTo>
                                        <a:pt x="0" y="0"/>
                                      </a:moveTo>
                                      <a:lnTo>
                                        <a:pt x="8238" y="1628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7" name="Google Shape;11387;p65"/>
                                <p:cNvSpPr/>
                                <p:nvPr/>
                              </p:nvSpPr>
                              <p:spPr>
                                <a:xfrm>
                                  <a:off x="4842233" y="3962216"/>
                                  <a:ext cx="3815" cy="164787"/>
                                </a:xfrm>
                                <a:custGeom>
                                  <a:avLst/>
                                  <a:gdLst/>
                                  <a:ahLst/>
                                  <a:cxnLst/>
                                  <a:rect l="l" t="t" r="r" b="b"/>
                                  <a:pathLst>
                                    <a:path w="485" h="20952" fill="none" extrusionOk="0">
                                      <a:moveTo>
                                        <a:pt x="0" y="20952"/>
                                      </a:moveTo>
                                      <a:lnTo>
                                        <a:pt x="48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8" name="Google Shape;11388;p65"/>
                                <p:cNvSpPr/>
                                <p:nvPr/>
                              </p:nvSpPr>
                              <p:spPr>
                                <a:xfrm>
                                  <a:off x="4842233" y="4123189"/>
                                  <a:ext cx="37587" cy="53002"/>
                                </a:xfrm>
                                <a:custGeom>
                                  <a:avLst/>
                                  <a:gdLst/>
                                  <a:ahLst/>
                                  <a:cxnLst/>
                                  <a:rect l="l" t="t" r="r" b="b"/>
                                  <a:pathLst>
                                    <a:path w="4779" h="6739" fill="none" extrusionOk="0">
                                      <a:moveTo>
                                        <a:pt x="4779" y="6739"/>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89" name="Google Shape;11389;p65"/>
                                <p:cNvSpPr/>
                                <p:nvPr/>
                              </p:nvSpPr>
                              <p:spPr>
                                <a:xfrm>
                                  <a:off x="4770779" y="4118525"/>
                                  <a:ext cx="71461" cy="4672"/>
                                </a:xfrm>
                                <a:custGeom>
                                  <a:avLst/>
                                  <a:gdLst/>
                                  <a:ahLst/>
                                  <a:cxnLst/>
                                  <a:rect l="l" t="t" r="r" b="b"/>
                                  <a:pathLst>
                                    <a:path w="9086" h="594" fill="none" extrusionOk="0">
                                      <a:moveTo>
                                        <a:pt x="9085" y="594"/>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0" name="Google Shape;11390;p65"/>
                                <p:cNvSpPr/>
                                <p:nvPr/>
                              </p:nvSpPr>
                              <p:spPr>
                                <a:xfrm>
                                  <a:off x="4842233" y="4090274"/>
                                  <a:ext cx="68606" cy="32923"/>
                                </a:xfrm>
                                <a:custGeom>
                                  <a:avLst/>
                                  <a:gdLst/>
                                  <a:ahLst/>
                                  <a:cxnLst/>
                                  <a:rect l="l" t="t" r="r" b="b"/>
                                  <a:pathLst>
                                    <a:path w="8723" h="4186" fill="none" extrusionOk="0">
                                      <a:moveTo>
                                        <a:pt x="0" y="4186"/>
                                      </a:moveTo>
                                      <a:lnTo>
                                        <a:pt x="872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91" name="Google Shape;11391;p65"/>
                                <p:cNvGrpSpPr/>
                                <p:nvPr/>
                              </p:nvGrpSpPr>
                              <p:grpSpPr>
                                <a:xfrm>
                                  <a:off x="4579164" y="3203653"/>
                                  <a:ext cx="1244833" cy="1020397"/>
                                  <a:chOff x="4579164" y="3203653"/>
                                  <a:chExt cx="1244833" cy="1020397"/>
                                </a:xfrm>
                              </p:grpSpPr>
                              <p:sp>
                                <p:nvSpPr>
                                  <p:cNvPr id="11392" name="Google Shape;11392;p65"/>
                                  <p:cNvSpPr/>
                                  <p:nvPr/>
                                </p:nvSpPr>
                                <p:spPr>
                                  <a:xfrm>
                                    <a:off x="4788476" y="3855276"/>
                                    <a:ext cx="57572" cy="110747"/>
                                  </a:xfrm>
                                  <a:custGeom>
                                    <a:avLst/>
                                    <a:gdLst/>
                                    <a:ahLst/>
                                    <a:cxnLst/>
                                    <a:rect l="l" t="t" r="r" b="b"/>
                                    <a:pathLst>
                                      <a:path w="7320" h="14081" fill="none" extrusionOk="0">
                                        <a:moveTo>
                                          <a:pt x="7319" y="14081"/>
                                        </a:moveTo>
                                        <a:lnTo>
                                          <a:pt x="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3" name="Google Shape;11393;p65"/>
                                  <p:cNvSpPr/>
                                  <p:nvPr/>
                                </p:nvSpPr>
                                <p:spPr>
                                  <a:xfrm>
                                    <a:off x="4846040" y="3833867"/>
                                    <a:ext cx="11231" cy="132156"/>
                                  </a:xfrm>
                                  <a:custGeom>
                                    <a:avLst/>
                                    <a:gdLst/>
                                    <a:ahLst/>
                                    <a:cxnLst/>
                                    <a:rect l="l" t="t" r="r" b="b"/>
                                    <a:pathLst>
                                      <a:path w="1428" h="16803" fill="none" extrusionOk="0">
                                        <a:moveTo>
                                          <a:pt x="0" y="16803"/>
                                        </a:moveTo>
                                        <a:lnTo>
                                          <a:pt x="1428"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4" name="Google Shape;11394;p65"/>
                                  <p:cNvSpPr/>
                                  <p:nvPr/>
                                </p:nvSpPr>
                                <p:spPr>
                                  <a:xfrm>
                                    <a:off x="4761554" y="3854796"/>
                                    <a:ext cx="26261" cy="164984"/>
                                  </a:xfrm>
                                  <a:custGeom>
                                    <a:avLst/>
                                    <a:gdLst/>
                                    <a:ahLst/>
                                    <a:cxnLst/>
                                    <a:rect l="l" t="t" r="r" b="b"/>
                                    <a:pathLst>
                                      <a:path w="3339" h="20977" fill="none" extrusionOk="0">
                                        <a:moveTo>
                                          <a:pt x="0" y="20977"/>
                                        </a:moveTo>
                                        <a:lnTo>
                                          <a:pt x="33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5" name="Google Shape;11395;p65"/>
                                  <p:cNvSpPr/>
                                  <p:nvPr/>
                                </p:nvSpPr>
                                <p:spPr>
                                  <a:xfrm>
                                    <a:off x="4846991" y="3818263"/>
                                    <a:ext cx="74025" cy="146242"/>
                                  </a:xfrm>
                                  <a:custGeom>
                                    <a:avLst/>
                                    <a:gdLst/>
                                    <a:ahLst/>
                                    <a:cxnLst/>
                                    <a:rect l="l" t="t" r="r" b="b"/>
                                    <a:pathLst>
                                      <a:path w="9412" h="18594" fill="none" extrusionOk="0">
                                        <a:moveTo>
                                          <a:pt x="0" y="18593"/>
                                        </a:moveTo>
                                        <a:lnTo>
                                          <a:pt x="941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6" name="Google Shape;11396;p65"/>
                                  <p:cNvSpPr/>
                                  <p:nvPr/>
                                </p:nvSpPr>
                                <p:spPr>
                                  <a:xfrm>
                                    <a:off x="4927191" y="3823305"/>
                                    <a:ext cx="22368" cy="129497"/>
                                  </a:xfrm>
                                  <a:custGeom>
                                    <a:avLst/>
                                    <a:gdLst/>
                                    <a:ahLst/>
                                    <a:cxnLst/>
                                    <a:rect l="l" t="t" r="r" b="b"/>
                                    <a:pathLst>
                                      <a:path w="2844" h="16465" fill="none" extrusionOk="0">
                                        <a:moveTo>
                                          <a:pt x="1" y="1"/>
                                        </a:moveTo>
                                        <a:lnTo>
                                          <a:pt x="2843" y="1646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397" name="Google Shape;11397;p65"/>
                                  <p:cNvGrpSpPr/>
                                  <p:nvPr/>
                                </p:nvGrpSpPr>
                                <p:grpSpPr>
                                  <a:xfrm>
                                    <a:off x="4579164" y="3203653"/>
                                    <a:ext cx="1244833" cy="1020397"/>
                                    <a:chOff x="4579164" y="3203653"/>
                                    <a:chExt cx="1244833" cy="1020397"/>
                                  </a:xfrm>
                                </p:grpSpPr>
                                <p:sp>
                                  <p:nvSpPr>
                                    <p:cNvPr id="11398" name="Google Shape;11398;p65"/>
                                    <p:cNvSpPr/>
                                    <p:nvPr/>
                                  </p:nvSpPr>
                                  <p:spPr>
                                    <a:xfrm>
                                      <a:off x="4579164" y="3652241"/>
                                      <a:ext cx="422626" cy="571809"/>
                                    </a:xfrm>
                                    <a:custGeom>
                                      <a:avLst/>
                                      <a:gdLst/>
                                      <a:ahLst/>
                                      <a:cxnLst/>
                                      <a:rect l="l" t="t" r="r" b="b"/>
                                      <a:pathLst>
                                        <a:path w="53735" h="72703" fill="none" extrusionOk="0">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399" name="Google Shape;11399;p65"/>
                                    <p:cNvSpPr/>
                                    <p:nvPr/>
                                  </p:nvSpPr>
                                  <p:spPr>
                                    <a:xfrm>
                                      <a:off x="4617986" y="3203653"/>
                                      <a:ext cx="1206011" cy="684357"/>
                                    </a:xfrm>
                                    <a:custGeom>
                                      <a:avLst/>
                                      <a:gdLst/>
                                      <a:ahLst/>
                                      <a:cxnLst/>
                                      <a:rect l="l" t="t" r="r" b="b"/>
                                      <a:pathLst>
                                        <a:path w="153339" h="87013" fill="none" extrusionOk="0">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0" name="Google Shape;11400;p65"/>
                                    <p:cNvSpPr/>
                                    <p:nvPr/>
                                  </p:nvSpPr>
                                  <p:spPr>
                                    <a:xfrm>
                                      <a:off x="4906356" y="3466721"/>
                                      <a:ext cx="194289" cy="358880"/>
                                    </a:xfrm>
                                    <a:custGeom>
                                      <a:avLst/>
                                      <a:gdLst/>
                                      <a:ahLst/>
                                      <a:cxnLst/>
                                      <a:rect l="l" t="t" r="r" b="b"/>
                                      <a:pathLst>
                                        <a:path w="24703" h="45630" fill="none" extrusionOk="0">
                                          <a:moveTo>
                                            <a:pt x="8396" y="39968"/>
                                          </a:moveTo>
                                          <a:lnTo>
                                            <a:pt x="9835" y="45629"/>
                                          </a:lnTo>
                                          <a:lnTo>
                                            <a:pt x="11626" y="36786"/>
                                          </a:lnTo>
                                          <a:lnTo>
                                            <a:pt x="5492" y="30218"/>
                                          </a:lnTo>
                                          <a:lnTo>
                                            <a:pt x="1" y="25016"/>
                                          </a:lnTo>
                                          <a:lnTo>
                                            <a:pt x="1392" y="16040"/>
                                          </a:lnTo>
                                          <a:lnTo>
                                            <a:pt x="24702" y="15206"/>
                                          </a:lnTo>
                                          <a:lnTo>
                                            <a:pt x="6472"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1" name="Google Shape;11401;p65"/>
                                    <p:cNvSpPr/>
                                    <p:nvPr/>
                                  </p:nvSpPr>
                                  <p:spPr>
                                    <a:xfrm>
                                      <a:off x="4972383" y="3756043"/>
                                      <a:ext cx="25412" cy="25026"/>
                                    </a:xfrm>
                                    <a:custGeom>
                                      <a:avLst/>
                                      <a:gdLst/>
                                      <a:ahLst/>
                                      <a:cxnLst/>
                                      <a:rect l="l" t="t" r="r" b="b"/>
                                      <a:pathLst>
                                        <a:path w="3231" h="3182" fill="none" extrusionOk="0">
                                          <a:moveTo>
                                            <a:pt x="1" y="3182"/>
                                          </a:moveTo>
                                          <a:lnTo>
                                            <a:pt x="3231"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11402" name="Google Shape;11402;p65"/>
                            <p:cNvSpPr/>
                            <p:nvPr/>
                          </p:nvSpPr>
                          <p:spPr>
                            <a:xfrm>
                              <a:off x="4890375" y="3688019"/>
                              <a:ext cx="5144" cy="43769"/>
                            </a:xfrm>
                            <a:custGeom>
                              <a:avLst/>
                              <a:gdLst/>
                              <a:ahLst/>
                              <a:cxnLst/>
                              <a:rect l="l" t="t" r="r" b="b"/>
                              <a:pathLst>
                                <a:path w="654" h="5565" fill="none" extrusionOk="0">
                                  <a:moveTo>
                                    <a:pt x="653" y="0"/>
                                  </a:moveTo>
                                  <a:lnTo>
                                    <a:pt x="0" y="5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3" name="Google Shape;11403;p65"/>
                            <p:cNvSpPr/>
                            <p:nvPr/>
                          </p:nvSpPr>
                          <p:spPr>
                            <a:xfrm>
                              <a:off x="4899317" y="3688019"/>
                              <a:ext cx="54048" cy="20174"/>
                            </a:xfrm>
                            <a:custGeom>
                              <a:avLst/>
                              <a:gdLst/>
                              <a:ahLst/>
                              <a:cxnLst/>
                              <a:rect l="l" t="t" r="r" b="b"/>
                              <a:pathLst>
                                <a:path w="6872" h="2565" fill="none" extrusionOk="0">
                                  <a:moveTo>
                                    <a:pt x="0" y="0"/>
                                  </a:moveTo>
                                  <a:lnTo>
                                    <a:pt x="6871" y="256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4" name="Google Shape;11404;p65"/>
                            <p:cNvSpPr/>
                            <p:nvPr/>
                          </p:nvSpPr>
                          <p:spPr>
                            <a:xfrm>
                              <a:off x="4862690" y="3700571"/>
                              <a:ext cx="27693" cy="31216"/>
                            </a:xfrm>
                            <a:custGeom>
                              <a:avLst/>
                              <a:gdLst/>
                              <a:ahLst/>
                              <a:cxnLst/>
                              <a:rect l="l" t="t" r="r" b="b"/>
                              <a:pathLst>
                                <a:path w="3521" h="3969" fill="none" extrusionOk="0">
                                  <a:moveTo>
                                    <a:pt x="0" y="1"/>
                                  </a:moveTo>
                                  <a:lnTo>
                                    <a:pt x="3520" y="396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11405" name="Google Shape;11405;p65"/>
                        <p:cNvSpPr/>
                        <p:nvPr/>
                      </p:nvSpPr>
                      <p:spPr>
                        <a:xfrm>
                          <a:off x="4953924" y="3297081"/>
                          <a:ext cx="146053" cy="168122"/>
                        </a:xfrm>
                        <a:custGeom>
                          <a:avLst/>
                          <a:gdLst/>
                          <a:ahLst/>
                          <a:cxnLst/>
                          <a:rect l="l" t="t" r="r" b="b"/>
                          <a:pathLst>
                            <a:path w="18570" h="21376" fill="none" extrusionOk="0">
                              <a:moveTo>
                                <a:pt x="1" y="21376"/>
                              </a:moveTo>
                              <a:lnTo>
                                <a:pt x="18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11406" name="Google Shape;11406;p65"/>
              <p:cNvGrpSpPr/>
              <p:nvPr/>
            </p:nvGrpSpPr>
            <p:grpSpPr>
              <a:xfrm>
                <a:off x="4595437" y="3598775"/>
                <a:ext cx="37776" cy="32451"/>
                <a:chOff x="4595437" y="3598775"/>
                <a:chExt cx="37776" cy="32451"/>
              </a:xfrm>
            </p:grpSpPr>
            <p:sp>
              <p:nvSpPr>
                <p:cNvPr id="11407" name="Google Shape;11407;p65"/>
                <p:cNvSpPr/>
                <p:nvPr/>
              </p:nvSpPr>
              <p:spPr>
                <a:xfrm>
                  <a:off x="4595437" y="3598775"/>
                  <a:ext cx="37776" cy="32451"/>
                </a:xfrm>
                <a:custGeom>
                  <a:avLst/>
                  <a:gdLst/>
                  <a:ahLst/>
                  <a:cxnLst/>
                  <a:rect l="l" t="t" r="r" b="b"/>
                  <a:pathLst>
                    <a:path w="4803" h="4126" extrusionOk="0">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08" name="Google Shape;11408;p65"/>
                <p:cNvSpPr/>
                <p:nvPr/>
              </p:nvSpPr>
              <p:spPr>
                <a:xfrm>
                  <a:off x="4610561" y="3608480"/>
                  <a:ext cx="13040" cy="13040"/>
                </a:xfrm>
                <a:custGeom>
                  <a:avLst/>
                  <a:gdLst/>
                  <a:ahLst/>
                  <a:cxnLst/>
                  <a:rect l="l" t="t" r="r" b="b"/>
                  <a:pathLst>
                    <a:path w="1658" h="1658" extrusionOk="0">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09" name="Google Shape;11409;p65"/>
              <p:cNvGrpSpPr/>
              <p:nvPr/>
            </p:nvGrpSpPr>
            <p:grpSpPr>
              <a:xfrm>
                <a:off x="4641864" y="3524443"/>
                <a:ext cx="37776" cy="32380"/>
                <a:chOff x="4641864" y="3524443"/>
                <a:chExt cx="37776" cy="32380"/>
              </a:xfrm>
            </p:grpSpPr>
            <p:sp>
              <p:nvSpPr>
                <p:cNvPr id="11410" name="Google Shape;11410;p65"/>
                <p:cNvSpPr/>
                <p:nvPr/>
              </p:nvSpPr>
              <p:spPr>
                <a:xfrm>
                  <a:off x="4641864" y="3524443"/>
                  <a:ext cx="37776" cy="32380"/>
                </a:xfrm>
                <a:custGeom>
                  <a:avLst/>
                  <a:gdLst/>
                  <a:ahLst/>
                  <a:cxnLst/>
                  <a:rect l="l" t="t" r="r" b="b"/>
                  <a:pathLst>
                    <a:path w="4803" h="4117" extrusionOk="0">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1" name="Google Shape;11411;p65"/>
                <p:cNvSpPr/>
                <p:nvPr/>
              </p:nvSpPr>
              <p:spPr>
                <a:xfrm>
                  <a:off x="4656988" y="3534077"/>
                  <a:ext cx="13048" cy="13040"/>
                </a:xfrm>
                <a:custGeom>
                  <a:avLst/>
                  <a:gdLst/>
                  <a:ahLst/>
                  <a:cxnLst/>
                  <a:rect l="l" t="t" r="r" b="b"/>
                  <a:pathLst>
                    <a:path w="1659" h="1658" extrusionOk="0">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2" name="Google Shape;11412;p65"/>
              <p:cNvGrpSpPr/>
              <p:nvPr/>
            </p:nvGrpSpPr>
            <p:grpSpPr>
              <a:xfrm>
                <a:off x="4648431" y="3893901"/>
                <a:ext cx="37776" cy="32357"/>
                <a:chOff x="4648431" y="3893901"/>
                <a:chExt cx="37776" cy="32357"/>
              </a:xfrm>
            </p:grpSpPr>
            <p:sp>
              <p:nvSpPr>
                <p:cNvPr id="11413" name="Google Shape;11413;p65"/>
                <p:cNvSpPr/>
                <p:nvPr/>
              </p:nvSpPr>
              <p:spPr>
                <a:xfrm>
                  <a:off x="4648431" y="3893901"/>
                  <a:ext cx="37776" cy="32357"/>
                </a:xfrm>
                <a:custGeom>
                  <a:avLst/>
                  <a:gdLst/>
                  <a:ahLst/>
                  <a:cxnLst/>
                  <a:rect l="l" t="t" r="r" b="b"/>
                  <a:pathLst>
                    <a:path w="4803" h="4114" extrusionOk="0">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4" name="Google Shape;11414;p65"/>
                <p:cNvSpPr/>
                <p:nvPr/>
              </p:nvSpPr>
              <p:spPr>
                <a:xfrm>
                  <a:off x="4663556" y="3903606"/>
                  <a:ext cx="13040" cy="13040"/>
                </a:xfrm>
                <a:custGeom>
                  <a:avLst/>
                  <a:gdLst/>
                  <a:ahLst/>
                  <a:cxnLst/>
                  <a:rect l="l" t="t" r="r" b="b"/>
                  <a:pathLst>
                    <a:path w="1658" h="1658" extrusionOk="0">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5" name="Google Shape;11415;p65"/>
              <p:cNvGrpSpPr/>
              <p:nvPr/>
            </p:nvGrpSpPr>
            <p:grpSpPr>
              <a:xfrm>
                <a:off x="4567752" y="3722908"/>
                <a:ext cx="37870" cy="32380"/>
                <a:chOff x="4567752" y="3722908"/>
                <a:chExt cx="37870" cy="32380"/>
              </a:xfrm>
            </p:grpSpPr>
            <p:sp>
              <p:nvSpPr>
                <p:cNvPr id="11416" name="Google Shape;11416;p65"/>
                <p:cNvSpPr/>
                <p:nvPr/>
              </p:nvSpPr>
              <p:spPr>
                <a:xfrm>
                  <a:off x="4567752" y="3722908"/>
                  <a:ext cx="37870" cy="32380"/>
                </a:xfrm>
                <a:custGeom>
                  <a:avLst/>
                  <a:gdLst/>
                  <a:ahLst/>
                  <a:cxnLst/>
                  <a:rect l="l" t="t" r="r" b="b"/>
                  <a:pathLst>
                    <a:path w="4815" h="4117" extrusionOk="0">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17" name="Google Shape;11417;p65"/>
                <p:cNvSpPr/>
                <p:nvPr/>
              </p:nvSpPr>
              <p:spPr>
                <a:xfrm>
                  <a:off x="4580690" y="3732543"/>
                  <a:ext cx="15227" cy="13064"/>
                </a:xfrm>
                <a:custGeom>
                  <a:avLst/>
                  <a:gdLst/>
                  <a:ahLst/>
                  <a:cxnLst/>
                  <a:rect l="l" t="t" r="r" b="b"/>
                  <a:pathLst>
                    <a:path w="1936" h="1661" extrusionOk="0">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18" name="Google Shape;11418;p65"/>
              <p:cNvGrpSpPr/>
              <p:nvPr/>
            </p:nvGrpSpPr>
            <p:grpSpPr>
              <a:xfrm>
                <a:off x="4617506" y="3652052"/>
                <a:ext cx="37783" cy="32357"/>
                <a:chOff x="4617506" y="3652052"/>
                <a:chExt cx="37783" cy="32357"/>
              </a:xfrm>
            </p:grpSpPr>
            <p:sp>
              <p:nvSpPr>
                <p:cNvPr id="11419" name="Google Shape;11419;p65"/>
                <p:cNvSpPr/>
                <p:nvPr/>
              </p:nvSpPr>
              <p:spPr>
                <a:xfrm>
                  <a:off x="4617506" y="3652052"/>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0" name="Google Shape;11420;p65"/>
                <p:cNvSpPr/>
                <p:nvPr/>
              </p:nvSpPr>
              <p:spPr>
                <a:xfrm>
                  <a:off x="4632638" y="3661758"/>
                  <a:ext cx="13040" cy="13040"/>
                </a:xfrm>
                <a:custGeom>
                  <a:avLst/>
                  <a:gdLst/>
                  <a:ahLst/>
                  <a:cxnLst/>
                  <a:rect l="l" t="t" r="r" b="b"/>
                  <a:pathLst>
                    <a:path w="1658" h="1658" extrusionOk="0">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1" name="Google Shape;11421;p65"/>
              <p:cNvGrpSpPr/>
              <p:nvPr/>
            </p:nvGrpSpPr>
            <p:grpSpPr>
              <a:xfrm>
                <a:off x="4739005" y="3554149"/>
                <a:ext cx="37870" cy="32357"/>
                <a:chOff x="4739005" y="3554149"/>
                <a:chExt cx="37870" cy="32357"/>
              </a:xfrm>
            </p:grpSpPr>
            <p:sp>
              <p:nvSpPr>
                <p:cNvPr id="11422" name="Google Shape;11422;p65"/>
                <p:cNvSpPr/>
                <p:nvPr/>
              </p:nvSpPr>
              <p:spPr>
                <a:xfrm>
                  <a:off x="4739005" y="3554149"/>
                  <a:ext cx="37870" cy="32357"/>
                </a:xfrm>
                <a:custGeom>
                  <a:avLst/>
                  <a:gdLst/>
                  <a:ahLst/>
                  <a:cxnLst/>
                  <a:rect l="l" t="t" r="r" b="b"/>
                  <a:pathLst>
                    <a:path w="4815" h="4114" extrusionOk="0">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3" name="Google Shape;11423;p65"/>
                <p:cNvSpPr/>
                <p:nvPr/>
              </p:nvSpPr>
              <p:spPr>
                <a:xfrm>
                  <a:off x="4751943" y="3563854"/>
                  <a:ext cx="15227" cy="13048"/>
                </a:xfrm>
                <a:custGeom>
                  <a:avLst/>
                  <a:gdLst/>
                  <a:ahLst/>
                  <a:cxnLst/>
                  <a:rect l="l" t="t" r="r" b="b"/>
                  <a:pathLst>
                    <a:path w="1936" h="1659" extrusionOk="0">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4" name="Google Shape;11424;p65"/>
              <p:cNvGrpSpPr/>
              <p:nvPr/>
            </p:nvGrpSpPr>
            <p:grpSpPr>
              <a:xfrm>
                <a:off x="4806557" y="3630258"/>
                <a:ext cx="37776" cy="32364"/>
                <a:chOff x="4806557" y="3630258"/>
                <a:chExt cx="37776" cy="32364"/>
              </a:xfrm>
            </p:grpSpPr>
            <p:sp>
              <p:nvSpPr>
                <p:cNvPr id="11425" name="Google Shape;11425;p65"/>
                <p:cNvSpPr/>
                <p:nvPr/>
              </p:nvSpPr>
              <p:spPr>
                <a:xfrm>
                  <a:off x="4806557" y="3630258"/>
                  <a:ext cx="37776" cy="32364"/>
                </a:xfrm>
                <a:custGeom>
                  <a:avLst/>
                  <a:gdLst/>
                  <a:ahLst/>
                  <a:cxnLst/>
                  <a:rect l="l" t="t" r="r" b="b"/>
                  <a:pathLst>
                    <a:path w="4803" h="4115" extrusionOk="0">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6" name="Google Shape;11426;p65"/>
                <p:cNvSpPr/>
                <p:nvPr/>
              </p:nvSpPr>
              <p:spPr>
                <a:xfrm>
                  <a:off x="4819495" y="3639972"/>
                  <a:ext cx="15227" cy="13040"/>
                </a:xfrm>
                <a:custGeom>
                  <a:avLst/>
                  <a:gdLst/>
                  <a:ahLst/>
                  <a:cxnLst/>
                  <a:rect l="l" t="t" r="r" b="b"/>
                  <a:pathLst>
                    <a:path w="1936" h="1658" extrusionOk="0">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27" name="Google Shape;11427;p65"/>
              <p:cNvGrpSpPr/>
              <p:nvPr/>
            </p:nvGrpSpPr>
            <p:grpSpPr>
              <a:xfrm>
                <a:off x="4737007" y="4004357"/>
                <a:ext cx="37870" cy="32357"/>
                <a:chOff x="4737007" y="4004357"/>
                <a:chExt cx="37870" cy="32357"/>
              </a:xfrm>
            </p:grpSpPr>
            <p:sp>
              <p:nvSpPr>
                <p:cNvPr id="11428" name="Google Shape;11428;p65"/>
                <p:cNvSpPr/>
                <p:nvPr/>
              </p:nvSpPr>
              <p:spPr>
                <a:xfrm>
                  <a:off x="4737007" y="4004357"/>
                  <a:ext cx="37870" cy="32357"/>
                </a:xfrm>
                <a:custGeom>
                  <a:avLst/>
                  <a:gdLst/>
                  <a:ahLst/>
                  <a:cxnLst/>
                  <a:rect l="l" t="t" r="r" b="b"/>
                  <a:pathLst>
                    <a:path w="4815" h="4114" extrusionOk="0">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29" name="Google Shape;11429;p65"/>
                <p:cNvSpPr/>
                <p:nvPr/>
              </p:nvSpPr>
              <p:spPr>
                <a:xfrm>
                  <a:off x="4752131" y="4014062"/>
                  <a:ext cx="13040" cy="13048"/>
                </a:xfrm>
                <a:custGeom>
                  <a:avLst/>
                  <a:gdLst/>
                  <a:ahLst/>
                  <a:cxnLst/>
                  <a:rect l="l" t="t" r="r" b="b"/>
                  <a:pathLst>
                    <a:path w="1658" h="1659" extrusionOk="0">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0" name="Google Shape;11430;p65"/>
              <p:cNvGrpSpPr/>
              <p:nvPr/>
            </p:nvGrpSpPr>
            <p:grpSpPr>
              <a:xfrm>
                <a:off x="4773634" y="4208627"/>
                <a:ext cx="37776" cy="32357"/>
                <a:chOff x="4773634" y="4208627"/>
                <a:chExt cx="37776" cy="32357"/>
              </a:xfrm>
            </p:grpSpPr>
            <p:sp>
              <p:nvSpPr>
                <p:cNvPr id="11431" name="Google Shape;11431;p65"/>
                <p:cNvSpPr/>
                <p:nvPr/>
              </p:nvSpPr>
              <p:spPr>
                <a:xfrm>
                  <a:off x="4773634" y="4208627"/>
                  <a:ext cx="37776" cy="32357"/>
                </a:xfrm>
                <a:custGeom>
                  <a:avLst/>
                  <a:gdLst/>
                  <a:ahLst/>
                  <a:cxnLst/>
                  <a:rect l="l" t="t" r="r" b="b"/>
                  <a:pathLst>
                    <a:path w="4803" h="4114" extrusionOk="0">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2" name="Google Shape;11432;p65"/>
                <p:cNvSpPr/>
                <p:nvPr/>
              </p:nvSpPr>
              <p:spPr>
                <a:xfrm>
                  <a:off x="4788664" y="4218332"/>
                  <a:ext cx="13048" cy="13040"/>
                </a:xfrm>
                <a:custGeom>
                  <a:avLst/>
                  <a:gdLst/>
                  <a:ahLst/>
                  <a:cxnLst/>
                  <a:rect l="l" t="t" r="r" b="b"/>
                  <a:pathLst>
                    <a:path w="1659"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3" name="Google Shape;11433;p65"/>
              <p:cNvGrpSpPr/>
              <p:nvPr/>
            </p:nvGrpSpPr>
            <p:grpSpPr>
              <a:xfrm>
                <a:off x="4888282" y="4074764"/>
                <a:ext cx="37776" cy="32451"/>
                <a:chOff x="4888282" y="4074764"/>
                <a:chExt cx="37776" cy="32451"/>
              </a:xfrm>
            </p:grpSpPr>
            <p:sp>
              <p:nvSpPr>
                <p:cNvPr id="11434" name="Google Shape;11434;p65"/>
                <p:cNvSpPr/>
                <p:nvPr/>
              </p:nvSpPr>
              <p:spPr>
                <a:xfrm>
                  <a:off x="4888282" y="4074764"/>
                  <a:ext cx="37776" cy="32451"/>
                </a:xfrm>
                <a:custGeom>
                  <a:avLst/>
                  <a:gdLst/>
                  <a:ahLst/>
                  <a:cxnLst/>
                  <a:rect l="l" t="t" r="r" b="b"/>
                  <a:pathLst>
                    <a:path w="4803" h="4126" extrusionOk="0">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5" name="Google Shape;11435;p65"/>
                <p:cNvSpPr/>
                <p:nvPr/>
              </p:nvSpPr>
              <p:spPr>
                <a:xfrm>
                  <a:off x="4901220" y="4084470"/>
                  <a:ext cx="15227" cy="13064"/>
                </a:xfrm>
                <a:custGeom>
                  <a:avLst/>
                  <a:gdLst/>
                  <a:ahLst/>
                  <a:cxnLst/>
                  <a:rect l="l" t="t" r="r" b="b"/>
                  <a:pathLst>
                    <a:path w="1936" h="1661" extrusionOk="0">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6" name="Google Shape;11436;p65"/>
              <p:cNvGrpSpPr/>
              <p:nvPr/>
            </p:nvGrpSpPr>
            <p:grpSpPr>
              <a:xfrm>
                <a:off x="4901315" y="3804271"/>
                <a:ext cx="37776" cy="32364"/>
                <a:chOff x="4901315" y="3804271"/>
                <a:chExt cx="37776" cy="32364"/>
              </a:xfrm>
            </p:grpSpPr>
            <p:sp>
              <p:nvSpPr>
                <p:cNvPr id="11437" name="Google Shape;11437;p65"/>
                <p:cNvSpPr/>
                <p:nvPr/>
              </p:nvSpPr>
              <p:spPr>
                <a:xfrm>
                  <a:off x="4901315" y="3804271"/>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38" name="Google Shape;11438;p65"/>
                <p:cNvSpPr/>
                <p:nvPr/>
              </p:nvSpPr>
              <p:spPr>
                <a:xfrm>
                  <a:off x="4914253" y="3813985"/>
                  <a:ext cx="15235" cy="13040"/>
                </a:xfrm>
                <a:custGeom>
                  <a:avLst/>
                  <a:gdLst/>
                  <a:ahLst/>
                  <a:cxnLst/>
                  <a:rect l="l" t="t" r="r" b="b"/>
                  <a:pathLst>
                    <a:path w="1937" h="1658" extrusionOk="0">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39" name="Google Shape;11439;p65"/>
              <p:cNvGrpSpPr/>
              <p:nvPr/>
            </p:nvGrpSpPr>
            <p:grpSpPr>
              <a:xfrm>
                <a:off x="4866394" y="3715035"/>
                <a:ext cx="37846" cy="32357"/>
                <a:chOff x="4866394" y="3715035"/>
                <a:chExt cx="37846" cy="32357"/>
              </a:xfrm>
            </p:grpSpPr>
            <p:sp>
              <p:nvSpPr>
                <p:cNvPr id="11440" name="Google Shape;11440;p65"/>
                <p:cNvSpPr/>
                <p:nvPr/>
              </p:nvSpPr>
              <p:spPr>
                <a:xfrm>
                  <a:off x="4866394" y="3715035"/>
                  <a:ext cx="37846" cy="32357"/>
                </a:xfrm>
                <a:custGeom>
                  <a:avLst/>
                  <a:gdLst/>
                  <a:ahLst/>
                  <a:cxnLst/>
                  <a:rect l="l" t="t" r="r" b="b"/>
                  <a:pathLst>
                    <a:path w="4812" h="4114" extrusionOk="0">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1" name="Google Shape;11441;p65"/>
                <p:cNvSpPr/>
                <p:nvPr/>
              </p:nvSpPr>
              <p:spPr>
                <a:xfrm>
                  <a:off x="4879340" y="3724646"/>
                  <a:ext cx="15227" cy="13103"/>
                </a:xfrm>
                <a:custGeom>
                  <a:avLst/>
                  <a:gdLst/>
                  <a:ahLst/>
                  <a:cxnLst/>
                  <a:rect l="l" t="t" r="r" b="b"/>
                  <a:pathLst>
                    <a:path w="1936" h="1666" extrusionOk="0">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2" name="Google Shape;11442;p65"/>
              <p:cNvGrpSpPr/>
              <p:nvPr/>
            </p:nvGrpSpPr>
            <p:grpSpPr>
              <a:xfrm>
                <a:off x="4979233" y="3839798"/>
                <a:ext cx="37878" cy="32420"/>
                <a:chOff x="4979233" y="3839798"/>
                <a:chExt cx="37878" cy="32420"/>
              </a:xfrm>
            </p:grpSpPr>
            <p:sp>
              <p:nvSpPr>
                <p:cNvPr id="11443" name="Google Shape;11443;p65"/>
                <p:cNvSpPr/>
                <p:nvPr/>
              </p:nvSpPr>
              <p:spPr>
                <a:xfrm>
                  <a:off x="4979233" y="3839798"/>
                  <a:ext cx="37878" cy="32420"/>
                </a:xfrm>
                <a:custGeom>
                  <a:avLst/>
                  <a:gdLst/>
                  <a:ahLst/>
                  <a:cxnLst/>
                  <a:rect l="l" t="t" r="r" b="b"/>
                  <a:pathLst>
                    <a:path w="4816" h="4122" extrusionOk="0">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4" name="Google Shape;11444;p65"/>
                <p:cNvSpPr/>
                <p:nvPr/>
              </p:nvSpPr>
              <p:spPr>
                <a:xfrm>
                  <a:off x="4994366" y="384947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5" name="Google Shape;11445;p65"/>
              <p:cNvGrpSpPr/>
              <p:nvPr/>
            </p:nvGrpSpPr>
            <p:grpSpPr>
              <a:xfrm>
                <a:off x="4790662" y="3679147"/>
                <a:ext cx="37783" cy="32380"/>
                <a:chOff x="4790662" y="3679147"/>
                <a:chExt cx="37783" cy="32380"/>
              </a:xfrm>
            </p:grpSpPr>
            <p:sp>
              <p:nvSpPr>
                <p:cNvPr id="11446" name="Google Shape;11446;p65"/>
                <p:cNvSpPr/>
                <p:nvPr/>
              </p:nvSpPr>
              <p:spPr>
                <a:xfrm>
                  <a:off x="4790662" y="3679147"/>
                  <a:ext cx="37783" cy="32380"/>
                </a:xfrm>
                <a:custGeom>
                  <a:avLst/>
                  <a:gdLst/>
                  <a:ahLst/>
                  <a:cxnLst/>
                  <a:rect l="l" t="t" r="r" b="b"/>
                  <a:pathLst>
                    <a:path w="4804" h="4117" extrusionOk="0">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47" name="Google Shape;11447;p65"/>
                <p:cNvSpPr/>
                <p:nvPr/>
              </p:nvSpPr>
              <p:spPr>
                <a:xfrm>
                  <a:off x="4803506" y="3688774"/>
                  <a:ext cx="15235" cy="13072"/>
                </a:xfrm>
                <a:custGeom>
                  <a:avLst/>
                  <a:gdLst/>
                  <a:ahLst/>
                  <a:cxnLst/>
                  <a:rect l="l" t="t" r="r" b="b"/>
                  <a:pathLst>
                    <a:path w="1937" h="1662" extrusionOk="0">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48" name="Google Shape;11448;p65"/>
              <p:cNvGrpSpPr/>
              <p:nvPr/>
            </p:nvGrpSpPr>
            <p:grpSpPr>
              <a:xfrm>
                <a:off x="4857263" y="3557861"/>
                <a:ext cx="37776" cy="32357"/>
                <a:chOff x="4857263" y="3557861"/>
                <a:chExt cx="37776" cy="32357"/>
              </a:xfrm>
            </p:grpSpPr>
            <p:sp>
              <p:nvSpPr>
                <p:cNvPr id="11449" name="Google Shape;11449;p65"/>
                <p:cNvSpPr/>
                <p:nvPr/>
              </p:nvSpPr>
              <p:spPr>
                <a:xfrm>
                  <a:off x="4857263" y="3557861"/>
                  <a:ext cx="37776" cy="32357"/>
                </a:xfrm>
                <a:custGeom>
                  <a:avLst/>
                  <a:gdLst/>
                  <a:ahLst/>
                  <a:cxnLst/>
                  <a:rect l="l" t="t" r="r" b="b"/>
                  <a:pathLst>
                    <a:path w="4803" h="4114" extrusionOk="0">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0" name="Google Shape;11450;p65"/>
                <p:cNvSpPr/>
                <p:nvPr/>
              </p:nvSpPr>
              <p:spPr>
                <a:xfrm>
                  <a:off x="4870106" y="3567566"/>
                  <a:ext cx="15329" cy="13040"/>
                </a:xfrm>
                <a:custGeom>
                  <a:avLst/>
                  <a:gdLst/>
                  <a:ahLst/>
                  <a:cxnLst/>
                  <a:rect l="l" t="t" r="r" b="b"/>
                  <a:pathLst>
                    <a:path w="1949" h="1658" extrusionOk="0">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1" name="Google Shape;11451;p65"/>
              <p:cNvGrpSpPr/>
              <p:nvPr/>
            </p:nvGrpSpPr>
            <p:grpSpPr>
              <a:xfrm>
                <a:off x="4883902" y="3648033"/>
                <a:ext cx="37783" cy="32380"/>
                <a:chOff x="4883902" y="3648033"/>
                <a:chExt cx="37783" cy="32380"/>
              </a:xfrm>
            </p:grpSpPr>
            <p:sp>
              <p:nvSpPr>
                <p:cNvPr id="11452" name="Google Shape;11452;p65"/>
                <p:cNvSpPr/>
                <p:nvPr/>
              </p:nvSpPr>
              <p:spPr>
                <a:xfrm>
                  <a:off x="4883902" y="3648033"/>
                  <a:ext cx="37783" cy="32380"/>
                </a:xfrm>
                <a:custGeom>
                  <a:avLst/>
                  <a:gdLst/>
                  <a:ahLst/>
                  <a:cxnLst/>
                  <a:rect l="l" t="t" r="r" b="b"/>
                  <a:pathLst>
                    <a:path w="4804" h="4117" extrusionOk="0">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3" name="Google Shape;11453;p65"/>
                <p:cNvSpPr/>
                <p:nvPr/>
              </p:nvSpPr>
              <p:spPr>
                <a:xfrm>
                  <a:off x="4896745" y="3657668"/>
                  <a:ext cx="15329" cy="13009"/>
                </a:xfrm>
                <a:custGeom>
                  <a:avLst/>
                  <a:gdLst/>
                  <a:ahLst/>
                  <a:cxnLst/>
                  <a:rect l="l" t="t" r="r" b="b"/>
                  <a:pathLst>
                    <a:path w="1949" h="1654" extrusionOk="0">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4" name="Google Shape;11454;p65"/>
              <p:cNvGrpSpPr/>
              <p:nvPr/>
            </p:nvGrpSpPr>
            <p:grpSpPr>
              <a:xfrm>
                <a:off x="4907780" y="3347220"/>
                <a:ext cx="37878" cy="32357"/>
                <a:chOff x="4907780" y="3347220"/>
                <a:chExt cx="37878" cy="32357"/>
              </a:xfrm>
            </p:grpSpPr>
            <p:sp>
              <p:nvSpPr>
                <p:cNvPr id="11455" name="Google Shape;11455;p65"/>
                <p:cNvSpPr/>
                <p:nvPr/>
              </p:nvSpPr>
              <p:spPr>
                <a:xfrm>
                  <a:off x="4907780" y="3347220"/>
                  <a:ext cx="37878" cy="32357"/>
                </a:xfrm>
                <a:custGeom>
                  <a:avLst/>
                  <a:gdLst/>
                  <a:ahLst/>
                  <a:cxnLst/>
                  <a:rect l="l" t="t" r="r" b="b"/>
                  <a:pathLst>
                    <a:path w="4816" h="4114" extrusionOk="0">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6" name="Google Shape;11456;p65"/>
                <p:cNvSpPr/>
                <p:nvPr/>
              </p:nvSpPr>
              <p:spPr>
                <a:xfrm>
                  <a:off x="4922912" y="3356926"/>
                  <a:ext cx="13040" cy="13040"/>
                </a:xfrm>
                <a:custGeom>
                  <a:avLst/>
                  <a:gdLst/>
                  <a:ahLst/>
                  <a:cxnLst/>
                  <a:rect l="l" t="t" r="r" b="b"/>
                  <a:pathLst>
                    <a:path w="1658" h="1658" extrusionOk="0">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57" name="Google Shape;11457;p65"/>
              <p:cNvGrpSpPr/>
              <p:nvPr/>
            </p:nvGrpSpPr>
            <p:grpSpPr>
              <a:xfrm>
                <a:off x="5065048" y="3738150"/>
                <a:ext cx="37783" cy="32364"/>
                <a:chOff x="5065048" y="3738150"/>
                <a:chExt cx="37783" cy="32364"/>
              </a:xfrm>
            </p:grpSpPr>
            <p:sp>
              <p:nvSpPr>
                <p:cNvPr id="11458" name="Google Shape;11458;p65"/>
                <p:cNvSpPr/>
                <p:nvPr/>
              </p:nvSpPr>
              <p:spPr>
                <a:xfrm>
                  <a:off x="5065048" y="3738150"/>
                  <a:ext cx="37783" cy="32364"/>
                </a:xfrm>
                <a:custGeom>
                  <a:avLst/>
                  <a:gdLst/>
                  <a:ahLst/>
                  <a:cxnLst/>
                  <a:rect l="l" t="t" r="r" b="b"/>
                  <a:pathLst>
                    <a:path w="4804" h="4115" extrusionOk="0">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59" name="Google Shape;11459;p65"/>
                <p:cNvSpPr/>
                <p:nvPr/>
              </p:nvSpPr>
              <p:spPr>
                <a:xfrm>
                  <a:off x="5077994" y="3747761"/>
                  <a:ext cx="15227" cy="13072"/>
                </a:xfrm>
                <a:custGeom>
                  <a:avLst/>
                  <a:gdLst/>
                  <a:ahLst/>
                  <a:cxnLst/>
                  <a:rect l="l" t="t" r="r" b="b"/>
                  <a:pathLst>
                    <a:path w="1936" h="1662" extrusionOk="0">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0" name="Google Shape;11460;p65"/>
              <p:cNvGrpSpPr/>
              <p:nvPr/>
            </p:nvGrpSpPr>
            <p:grpSpPr>
              <a:xfrm>
                <a:off x="5071616" y="3284615"/>
                <a:ext cx="37783" cy="32357"/>
                <a:chOff x="5071616" y="3284615"/>
                <a:chExt cx="37783" cy="32357"/>
              </a:xfrm>
            </p:grpSpPr>
            <p:sp>
              <p:nvSpPr>
                <p:cNvPr id="11461" name="Google Shape;11461;p65"/>
                <p:cNvSpPr/>
                <p:nvPr/>
              </p:nvSpPr>
              <p:spPr>
                <a:xfrm>
                  <a:off x="5071616" y="3284615"/>
                  <a:ext cx="37783" cy="32357"/>
                </a:xfrm>
                <a:custGeom>
                  <a:avLst/>
                  <a:gdLst/>
                  <a:ahLst/>
                  <a:cxnLst/>
                  <a:rect l="l" t="t" r="r" b="b"/>
                  <a:pathLst>
                    <a:path w="4804" h="4114" extrusionOk="0">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2" name="Google Shape;11462;p65"/>
                <p:cNvSpPr/>
                <p:nvPr/>
              </p:nvSpPr>
              <p:spPr>
                <a:xfrm>
                  <a:off x="5086646" y="3294320"/>
                  <a:ext cx="13048" cy="13048"/>
                </a:xfrm>
                <a:custGeom>
                  <a:avLst/>
                  <a:gdLst/>
                  <a:ahLst/>
                  <a:cxnLst/>
                  <a:rect l="l" t="t" r="r" b="b"/>
                  <a:pathLst>
                    <a:path w="1659" h="1659" extrusionOk="0">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3" name="Google Shape;11463;p65"/>
              <p:cNvGrpSpPr/>
              <p:nvPr/>
            </p:nvGrpSpPr>
            <p:grpSpPr>
              <a:xfrm>
                <a:off x="5389291" y="3759921"/>
                <a:ext cx="37783" cy="32380"/>
                <a:chOff x="5389291" y="3759921"/>
                <a:chExt cx="37783" cy="32380"/>
              </a:xfrm>
            </p:grpSpPr>
            <p:sp>
              <p:nvSpPr>
                <p:cNvPr id="11464" name="Google Shape;11464;p65"/>
                <p:cNvSpPr/>
                <p:nvPr/>
              </p:nvSpPr>
              <p:spPr>
                <a:xfrm>
                  <a:off x="5389291" y="3759921"/>
                  <a:ext cx="37783" cy="32380"/>
                </a:xfrm>
                <a:custGeom>
                  <a:avLst/>
                  <a:gdLst/>
                  <a:ahLst/>
                  <a:cxnLst/>
                  <a:rect l="l" t="t" r="r" b="b"/>
                  <a:pathLst>
                    <a:path w="4804" h="4117" extrusionOk="0">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5" name="Google Shape;11465;p65"/>
                <p:cNvSpPr/>
                <p:nvPr/>
              </p:nvSpPr>
              <p:spPr>
                <a:xfrm>
                  <a:off x="5402229" y="3769555"/>
                  <a:ext cx="15235" cy="13064"/>
                </a:xfrm>
                <a:custGeom>
                  <a:avLst/>
                  <a:gdLst/>
                  <a:ahLst/>
                  <a:cxnLst/>
                  <a:rect l="l" t="t" r="r" b="b"/>
                  <a:pathLst>
                    <a:path w="1937" h="1661" extrusionOk="0">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6" name="Google Shape;11466;p65"/>
              <p:cNvGrpSpPr/>
              <p:nvPr/>
            </p:nvGrpSpPr>
            <p:grpSpPr>
              <a:xfrm>
                <a:off x="5431534" y="3632932"/>
                <a:ext cx="37878" cy="32451"/>
                <a:chOff x="5431534" y="3632932"/>
                <a:chExt cx="37878" cy="32451"/>
              </a:xfrm>
            </p:grpSpPr>
            <p:sp>
              <p:nvSpPr>
                <p:cNvPr id="11467" name="Google Shape;11467;p65"/>
                <p:cNvSpPr/>
                <p:nvPr/>
              </p:nvSpPr>
              <p:spPr>
                <a:xfrm>
                  <a:off x="5431534" y="3632932"/>
                  <a:ext cx="37878" cy="32451"/>
                </a:xfrm>
                <a:custGeom>
                  <a:avLst/>
                  <a:gdLst/>
                  <a:ahLst/>
                  <a:cxnLst/>
                  <a:rect l="l" t="t" r="r" b="b"/>
                  <a:pathLst>
                    <a:path w="4816" h="4126" extrusionOk="0">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68" name="Google Shape;11468;p65"/>
                <p:cNvSpPr/>
                <p:nvPr/>
              </p:nvSpPr>
              <p:spPr>
                <a:xfrm>
                  <a:off x="5444472" y="3642638"/>
                  <a:ext cx="15235" cy="13064"/>
                </a:xfrm>
                <a:custGeom>
                  <a:avLst/>
                  <a:gdLst/>
                  <a:ahLst/>
                  <a:cxnLst/>
                  <a:rect l="l" t="t" r="r" b="b"/>
                  <a:pathLst>
                    <a:path w="1937" h="1661" extrusionOk="0">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69" name="Google Shape;11469;p65"/>
              <p:cNvGrpSpPr/>
              <p:nvPr/>
            </p:nvGrpSpPr>
            <p:grpSpPr>
              <a:xfrm>
                <a:off x="5540755" y="3544829"/>
                <a:ext cx="37783" cy="32357"/>
                <a:chOff x="5540755" y="3544829"/>
                <a:chExt cx="37783" cy="32357"/>
              </a:xfrm>
            </p:grpSpPr>
            <p:sp>
              <p:nvSpPr>
                <p:cNvPr id="11470" name="Google Shape;11470;p65"/>
                <p:cNvSpPr/>
                <p:nvPr/>
              </p:nvSpPr>
              <p:spPr>
                <a:xfrm>
                  <a:off x="5540755" y="3544829"/>
                  <a:ext cx="37783" cy="32357"/>
                </a:xfrm>
                <a:custGeom>
                  <a:avLst/>
                  <a:gdLst/>
                  <a:ahLst/>
                  <a:cxnLst/>
                  <a:rect l="l" t="t" r="r" b="b"/>
                  <a:pathLst>
                    <a:path w="4804" h="4114" extrusionOk="0">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1" name="Google Shape;11471;p65"/>
                <p:cNvSpPr/>
                <p:nvPr/>
              </p:nvSpPr>
              <p:spPr>
                <a:xfrm>
                  <a:off x="5553693" y="3554534"/>
                  <a:ext cx="15235" cy="13040"/>
                </a:xfrm>
                <a:custGeom>
                  <a:avLst/>
                  <a:gdLst/>
                  <a:ahLst/>
                  <a:cxnLst/>
                  <a:rect l="l" t="t" r="r" b="b"/>
                  <a:pathLst>
                    <a:path w="1937" h="1658" extrusionOk="0">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2" name="Google Shape;11472;p65"/>
              <p:cNvGrpSpPr/>
              <p:nvPr/>
            </p:nvGrpSpPr>
            <p:grpSpPr>
              <a:xfrm>
                <a:off x="5579293" y="3412107"/>
                <a:ext cx="37776" cy="32357"/>
                <a:chOff x="5579293" y="3412107"/>
                <a:chExt cx="37776" cy="32357"/>
              </a:xfrm>
            </p:grpSpPr>
            <p:sp>
              <p:nvSpPr>
                <p:cNvPr id="11473" name="Google Shape;11473;p65"/>
                <p:cNvSpPr/>
                <p:nvPr/>
              </p:nvSpPr>
              <p:spPr>
                <a:xfrm>
                  <a:off x="5579293" y="3412107"/>
                  <a:ext cx="37776" cy="32357"/>
                </a:xfrm>
                <a:custGeom>
                  <a:avLst/>
                  <a:gdLst/>
                  <a:ahLst/>
                  <a:cxnLst/>
                  <a:rect l="l" t="t" r="r" b="b"/>
                  <a:pathLst>
                    <a:path w="4803" h="4114" extrusionOk="0">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4" name="Google Shape;11474;p65"/>
                <p:cNvSpPr/>
                <p:nvPr/>
              </p:nvSpPr>
              <p:spPr>
                <a:xfrm>
                  <a:off x="5594418" y="3421812"/>
                  <a:ext cx="13040" cy="13040"/>
                </a:xfrm>
                <a:custGeom>
                  <a:avLst/>
                  <a:gdLst/>
                  <a:ahLst/>
                  <a:cxnLst/>
                  <a:rect l="l" t="t" r="r" b="b"/>
                  <a:pathLst>
                    <a:path w="1658" h="1658" extrusionOk="0">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5" name="Google Shape;11475;p65"/>
              <p:cNvGrpSpPr/>
              <p:nvPr/>
            </p:nvGrpSpPr>
            <p:grpSpPr>
              <a:xfrm>
                <a:off x="5801346" y="3284615"/>
                <a:ext cx="37783" cy="32357"/>
                <a:chOff x="5801346" y="3284615"/>
                <a:chExt cx="37783" cy="32357"/>
              </a:xfrm>
            </p:grpSpPr>
            <p:sp>
              <p:nvSpPr>
                <p:cNvPr id="11476" name="Google Shape;11476;p65"/>
                <p:cNvSpPr/>
                <p:nvPr/>
              </p:nvSpPr>
              <p:spPr>
                <a:xfrm>
                  <a:off x="5801346" y="3284615"/>
                  <a:ext cx="37783" cy="32357"/>
                </a:xfrm>
                <a:custGeom>
                  <a:avLst/>
                  <a:gdLst/>
                  <a:ahLst/>
                  <a:cxnLst/>
                  <a:rect l="l" t="t" r="r" b="b"/>
                  <a:pathLst>
                    <a:path w="4804" h="4114" extrusionOk="0">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77" name="Google Shape;11477;p65"/>
                <p:cNvSpPr/>
                <p:nvPr/>
              </p:nvSpPr>
              <p:spPr>
                <a:xfrm>
                  <a:off x="5816478" y="3294320"/>
                  <a:ext cx="13040" cy="13048"/>
                </a:xfrm>
                <a:custGeom>
                  <a:avLst/>
                  <a:gdLst/>
                  <a:ahLst/>
                  <a:cxnLst/>
                  <a:rect l="l" t="t" r="r" b="b"/>
                  <a:pathLst>
                    <a:path w="1658" h="1659" extrusionOk="0">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78" name="Google Shape;11478;p65"/>
              <p:cNvGrpSpPr/>
              <p:nvPr/>
            </p:nvGrpSpPr>
            <p:grpSpPr>
              <a:xfrm>
                <a:off x="5763578" y="3399067"/>
                <a:ext cx="37776" cy="32364"/>
                <a:chOff x="5763578" y="3399067"/>
                <a:chExt cx="37776" cy="32364"/>
              </a:xfrm>
            </p:grpSpPr>
            <p:sp>
              <p:nvSpPr>
                <p:cNvPr id="11479" name="Google Shape;11479;p65"/>
                <p:cNvSpPr/>
                <p:nvPr/>
              </p:nvSpPr>
              <p:spPr>
                <a:xfrm>
                  <a:off x="5763578" y="3399067"/>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0" name="Google Shape;11480;p65"/>
                <p:cNvSpPr/>
                <p:nvPr/>
              </p:nvSpPr>
              <p:spPr>
                <a:xfrm>
                  <a:off x="5776516" y="3408780"/>
                  <a:ext cx="15235" cy="13040"/>
                </a:xfrm>
                <a:custGeom>
                  <a:avLst/>
                  <a:gdLst/>
                  <a:ahLst/>
                  <a:cxnLst/>
                  <a:rect l="l" t="t" r="r" b="b"/>
                  <a:pathLst>
                    <a:path w="1937" h="1658" extrusionOk="0">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1" name="Google Shape;11481;p65"/>
              <p:cNvGrpSpPr/>
              <p:nvPr/>
            </p:nvGrpSpPr>
            <p:grpSpPr>
              <a:xfrm>
                <a:off x="5395858" y="3230952"/>
                <a:ext cx="37776" cy="32364"/>
                <a:chOff x="5395858" y="3230952"/>
                <a:chExt cx="37776" cy="32364"/>
              </a:xfrm>
            </p:grpSpPr>
            <p:sp>
              <p:nvSpPr>
                <p:cNvPr id="11482" name="Google Shape;11482;p65"/>
                <p:cNvSpPr/>
                <p:nvPr/>
              </p:nvSpPr>
              <p:spPr>
                <a:xfrm>
                  <a:off x="5395858" y="3230952"/>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3" name="Google Shape;11483;p65"/>
                <p:cNvSpPr/>
                <p:nvPr/>
              </p:nvSpPr>
              <p:spPr>
                <a:xfrm>
                  <a:off x="5408702" y="3240571"/>
                  <a:ext cx="15227" cy="13064"/>
                </a:xfrm>
                <a:custGeom>
                  <a:avLst/>
                  <a:gdLst/>
                  <a:ahLst/>
                  <a:cxnLst/>
                  <a:rect l="l" t="t" r="r" b="b"/>
                  <a:pathLst>
                    <a:path w="1936" h="1661" extrusionOk="0">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4" name="Google Shape;11484;p65"/>
              <p:cNvGrpSpPr/>
              <p:nvPr/>
            </p:nvGrpSpPr>
            <p:grpSpPr>
              <a:xfrm>
                <a:off x="5264088" y="3188237"/>
                <a:ext cx="37776" cy="32357"/>
                <a:chOff x="5264088" y="3188237"/>
                <a:chExt cx="37776" cy="32357"/>
              </a:xfrm>
            </p:grpSpPr>
            <p:sp>
              <p:nvSpPr>
                <p:cNvPr id="11485" name="Google Shape;11485;p65"/>
                <p:cNvSpPr/>
                <p:nvPr/>
              </p:nvSpPr>
              <p:spPr>
                <a:xfrm>
                  <a:off x="5264088" y="3188237"/>
                  <a:ext cx="37776" cy="32357"/>
                </a:xfrm>
                <a:custGeom>
                  <a:avLst/>
                  <a:gdLst/>
                  <a:ahLst/>
                  <a:cxnLst/>
                  <a:rect l="l" t="t" r="r" b="b"/>
                  <a:pathLst>
                    <a:path w="4803" h="4114" extrusionOk="0">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6" name="Google Shape;11486;p65"/>
                <p:cNvSpPr/>
                <p:nvPr/>
              </p:nvSpPr>
              <p:spPr>
                <a:xfrm>
                  <a:off x="5279212" y="3197943"/>
                  <a:ext cx="13048" cy="13048"/>
                </a:xfrm>
                <a:custGeom>
                  <a:avLst/>
                  <a:gdLst/>
                  <a:ahLst/>
                  <a:cxnLst/>
                  <a:rect l="l" t="t" r="r" b="b"/>
                  <a:pathLst>
                    <a:path w="1659" h="1659" extrusionOk="0">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87" name="Google Shape;11487;p65"/>
              <p:cNvGrpSpPr/>
              <p:nvPr/>
            </p:nvGrpSpPr>
            <p:grpSpPr>
              <a:xfrm>
                <a:off x="5585758" y="3237425"/>
                <a:ext cx="37878" cy="32357"/>
                <a:chOff x="5585758" y="3237425"/>
                <a:chExt cx="37878" cy="32357"/>
              </a:xfrm>
            </p:grpSpPr>
            <p:sp>
              <p:nvSpPr>
                <p:cNvPr id="11488" name="Google Shape;11488;p65"/>
                <p:cNvSpPr/>
                <p:nvPr/>
              </p:nvSpPr>
              <p:spPr>
                <a:xfrm>
                  <a:off x="5585758" y="3237425"/>
                  <a:ext cx="37878" cy="32357"/>
                </a:xfrm>
                <a:custGeom>
                  <a:avLst/>
                  <a:gdLst/>
                  <a:ahLst/>
                  <a:cxnLst/>
                  <a:rect l="l" t="t" r="r" b="b"/>
                  <a:pathLst>
                    <a:path w="4816" h="4114" extrusionOk="0">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89" name="Google Shape;11489;p65"/>
                <p:cNvSpPr/>
                <p:nvPr/>
              </p:nvSpPr>
              <p:spPr>
                <a:xfrm>
                  <a:off x="5598696" y="3247130"/>
                  <a:ext cx="15235" cy="13048"/>
                </a:xfrm>
                <a:custGeom>
                  <a:avLst/>
                  <a:gdLst/>
                  <a:ahLst/>
                  <a:cxnLst/>
                  <a:rect l="l" t="t" r="r" b="b"/>
                  <a:pathLst>
                    <a:path w="1937" h="1659" extrusionOk="0">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0" name="Google Shape;11490;p65"/>
              <p:cNvGrpSpPr/>
              <p:nvPr/>
            </p:nvGrpSpPr>
            <p:grpSpPr>
              <a:xfrm>
                <a:off x="4874196" y="3291088"/>
                <a:ext cx="37878" cy="32451"/>
                <a:chOff x="4874196" y="3291088"/>
                <a:chExt cx="37878" cy="32451"/>
              </a:xfrm>
            </p:grpSpPr>
            <p:sp>
              <p:nvSpPr>
                <p:cNvPr id="11491" name="Google Shape;11491;p65"/>
                <p:cNvSpPr/>
                <p:nvPr/>
              </p:nvSpPr>
              <p:spPr>
                <a:xfrm>
                  <a:off x="4874196"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2" name="Google Shape;11492;p65"/>
                <p:cNvSpPr/>
                <p:nvPr/>
              </p:nvSpPr>
              <p:spPr>
                <a:xfrm>
                  <a:off x="4889328" y="3300793"/>
                  <a:ext cx="13040" cy="13040"/>
                </a:xfrm>
                <a:custGeom>
                  <a:avLst/>
                  <a:gdLst/>
                  <a:ahLst/>
                  <a:cxnLst/>
                  <a:rect l="l" t="t" r="r" b="b"/>
                  <a:pathLst>
                    <a:path w="1658" h="1658" extrusionOk="0">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3" name="Google Shape;11493;p65"/>
              <p:cNvGrpSpPr/>
              <p:nvPr/>
            </p:nvGrpSpPr>
            <p:grpSpPr>
              <a:xfrm>
                <a:off x="5197770" y="3785466"/>
                <a:ext cx="37783" cy="32427"/>
                <a:chOff x="5197770" y="3785466"/>
                <a:chExt cx="37783" cy="32427"/>
              </a:xfrm>
            </p:grpSpPr>
            <p:sp>
              <p:nvSpPr>
                <p:cNvPr id="11494" name="Google Shape;11494;p65"/>
                <p:cNvSpPr/>
                <p:nvPr/>
              </p:nvSpPr>
              <p:spPr>
                <a:xfrm>
                  <a:off x="5197770" y="3785466"/>
                  <a:ext cx="37783" cy="32427"/>
                </a:xfrm>
                <a:custGeom>
                  <a:avLst/>
                  <a:gdLst/>
                  <a:ahLst/>
                  <a:cxnLst/>
                  <a:rect l="l" t="t" r="r" b="b"/>
                  <a:pathLst>
                    <a:path w="4804" h="4123" extrusionOk="0">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5" name="Google Shape;11495;p65"/>
                <p:cNvSpPr/>
                <p:nvPr/>
              </p:nvSpPr>
              <p:spPr>
                <a:xfrm>
                  <a:off x="5212808" y="3795148"/>
                  <a:ext cx="13040" cy="13040"/>
                </a:xfrm>
                <a:custGeom>
                  <a:avLst/>
                  <a:gdLst/>
                  <a:ahLst/>
                  <a:cxnLst/>
                  <a:rect l="l" t="t" r="r" b="b"/>
                  <a:pathLst>
                    <a:path w="1658" h="1658" extrusionOk="0">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6" name="Google Shape;11496;p65"/>
              <p:cNvGrpSpPr/>
              <p:nvPr/>
            </p:nvGrpSpPr>
            <p:grpSpPr>
              <a:xfrm>
                <a:off x="5177699" y="3492117"/>
                <a:ext cx="37776" cy="32357"/>
                <a:chOff x="5177699" y="3492117"/>
                <a:chExt cx="37776" cy="32357"/>
              </a:xfrm>
            </p:grpSpPr>
            <p:sp>
              <p:nvSpPr>
                <p:cNvPr id="11497" name="Google Shape;11497;p65"/>
                <p:cNvSpPr/>
                <p:nvPr/>
              </p:nvSpPr>
              <p:spPr>
                <a:xfrm>
                  <a:off x="5177699" y="3492117"/>
                  <a:ext cx="37776" cy="32357"/>
                </a:xfrm>
                <a:custGeom>
                  <a:avLst/>
                  <a:gdLst/>
                  <a:ahLst/>
                  <a:cxnLst/>
                  <a:rect l="l" t="t" r="r" b="b"/>
                  <a:pathLst>
                    <a:path w="4803" h="4114" extrusionOk="0">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498" name="Google Shape;11498;p65"/>
                <p:cNvSpPr/>
                <p:nvPr/>
              </p:nvSpPr>
              <p:spPr>
                <a:xfrm>
                  <a:off x="5192823" y="3501823"/>
                  <a:ext cx="13048" cy="13048"/>
                </a:xfrm>
                <a:custGeom>
                  <a:avLst/>
                  <a:gdLst/>
                  <a:ahLst/>
                  <a:cxnLst/>
                  <a:rect l="l" t="t" r="r" b="b"/>
                  <a:pathLst>
                    <a:path w="1659" h="1659" extrusionOk="0">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499" name="Google Shape;11499;p65"/>
              <p:cNvGrpSpPr/>
              <p:nvPr/>
            </p:nvGrpSpPr>
            <p:grpSpPr>
              <a:xfrm>
                <a:off x="5349431" y="3622346"/>
                <a:ext cx="37870" cy="32380"/>
                <a:chOff x="5349431" y="3622346"/>
                <a:chExt cx="37870" cy="32380"/>
              </a:xfrm>
            </p:grpSpPr>
            <p:sp>
              <p:nvSpPr>
                <p:cNvPr id="11500" name="Google Shape;11500;p65"/>
                <p:cNvSpPr/>
                <p:nvPr/>
              </p:nvSpPr>
              <p:spPr>
                <a:xfrm>
                  <a:off x="5349431" y="3622346"/>
                  <a:ext cx="37870" cy="32380"/>
                </a:xfrm>
                <a:custGeom>
                  <a:avLst/>
                  <a:gdLst/>
                  <a:ahLst/>
                  <a:cxnLst/>
                  <a:rect l="l" t="t" r="r" b="b"/>
                  <a:pathLst>
                    <a:path w="4815" h="4117" extrusionOk="0">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1" name="Google Shape;11501;p65"/>
                <p:cNvSpPr/>
                <p:nvPr/>
              </p:nvSpPr>
              <p:spPr>
                <a:xfrm>
                  <a:off x="5362369" y="3632075"/>
                  <a:ext cx="15227" cy="13040"/>
                </a:xfrm>
                <a:custGeom>
                  <a:avLst/>
                  <a:gdLst/>
                  <a:ahLst/>
                  <a:cxnLst/>
                  <a:rect l="l" t="t" r="r" b="b"/>
                  <a:pathLst>
                    <a:path w="1936" h="1658" extrusionOk="0">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2" name="Google Shape;11502;p65"/>
              <p:cNvGrpSpPr/>
              <p:nvPr/>
            </p:nvGrpSpPr>
            <p:grpSpPr>
              <a:xfrm>
                <a:off x="5068855" y="3563980"/>
                <a:ext cx="53954" cy="46223"/>
                <a:chOff x="5068855" y="3563980"/>
                <a:chExt cx="53954" cy="46223"/>
              </a:xfrm>
            </p:grpSpPr>
            <p:sp>
              <p:nvSpPr>
                <p:cNvPr id="11503" name="Google Shape;11503;p65"/>
                <p:cNvSpPr/>
                <p:nvPr/>
              </p:nvSpPr>
              <p:spPr>
                <a:xfrm>
                  <a:off x="5068855" y="3563980"/>
                  <a:ext cx="53954" cy="46223"/>
                </a:xfrm>
                <a:custGeom>
                  <a:avLst/>
                  <a:gdLst/>
                  <a:ahLst/>
                  <a:cxnLst/>
                  <a:rect l="l" t="t" r="r" b="b"/>
                  <a:pathLst>
                    <a:path w="6860" h="5877" extrusionOk="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4" name="Google Shape;11504;p65"/>
                <p:cNvSpPr/>
                <p:nvPr/>
              </p:nvSpPr>
              <p:spPr>
                <a:xfrm>
                  <a:off x="5086268" y="3573654"/>
                  <a:ext cx="26835" cy="26843"/>
                </a:xfrm>
                <a:custGeom>
                  <a:avLst/>
                  <a:gdLst/>
                  <a:ahLst/>
                  <a:cxnLst/>
                  <a:rect l="l" t="t" r="r" b="b"/>
                  <a:pathLst>
                    <a:path w="3412" h="3413" extrusionOk="0">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5" name="Google Shape;11505;p65"/>
              <p:cNvGrpSpPr/>
              <p:nvPr/>
            </p:nvGrpSpPr>
            <p:grpSpPr>
              <a:xfrm>
                <a:off x="5037654" y="3392507"/>
                <a:ext cx="37870" cy="32451"/>
                <a:chOff x="5037654" y="3392507"/>
                <a:chExt cx="37870" cy="32451"/>
              </a:xfrm>
            </p:grpSpPr>
            <p:sp>
              <p:nvSpPr>
                <p:cNvPr id="11506" name="Google Shape;11506;p65"/>
                <p:cNvSpPr/>
                <p:nvPr/>
              </p:nvSpPr>
              <p:spPr>
                <a:xfrm>
                  <a:off x="5037654" y="3392507"/>
                  <a:ext cx="37870" cy="32451"/>
                </a:xfrm>
                <a:custGeom>
                  <a:avLst/>
                  <a:gdLst/>
                  <a:ahLst/>
                  <a:cxnLst/>
                  <a:rect l="l" t="t" r="r" b="b"/>
                  <a:pathLst>
                    <a:path w="4815" h="4126" extrusionOk="0">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07" name="Google Shape;11507;p65"/>
                <p:cNvSpPr/>
                <p:nvPr/>
              </p:nvSpPr>
              <p:spPr>
                <a:xfrm>
                  <a:off x="5050592" y="3402213"/>
                  <a:ext cx="15227" cy="13064"/>
                </a:xfrm>
                <a:custGeom>
                  <a:avLst/>
                  <a:gdLst/>
                  <a:ahLst/>
                  <a:cxnLst/>
                  <a:rect l="l" t="t" r="r" b="b"/>
                  <a:pathLst>
                    <a:path w="1936" h="1661" extrusionOk="0">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08" name="Google Shape;11508;p65"/>
              <p:cNvGrpSpPr/>
              <p:nvPr/>
            </p:nvGrpSpPr>
            <p:grpSpPr>
              <a:xfrm>
                <a:off x="5456560" y="3368629"/>
                <a:ext cx="37870" cy="32451"/>
                <a:chOff x="5456560" y="3368629"/>
                <a:chExt cx="37870" cy="32451"/>
              </a:xfrm>
            </p:grpSpPr>
            <p:sp>
              <p:nvSpPr>
                <p:cNvPr id="11509" name="Google Shape;11509;p65"/>
                <p:cNvSpPr/>
                <p:nvPr/>
              </p:nvSpPr>
              <p:spPr>
                <a:xfrm>
                  <a:off x="5456560" y="3368629"/>
                  <a:ext cx="37870" cy="32451"/>
                </a:xfrm>
                <a:custGeom>
                  <a:avLst/>
                  <a:gdLst/>
                  <a:ahLst/>
                  <a:cxnLst/>
                  <a:rect l="l" t="t" r="r" b="b"/>
                  <a:pathLst>
                    <a:path w="4815" h="4126" extrusionOk="0">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0" name="Google Shape;11510;p65"/>
                <p:cNvSpPr/>
                <p:nvPr/>
              </p:nvSpPr>
              <p:spPr>
                <a:xfrm>
                  <a:off x="5469498" y="3378334"/>
                  <a:ext cx="15227" cy="13064"/>
                </a:xfrm>
                <a:custGeom>
                  <a:avLst/>
                  <a:gdLst/>
                  <a:ahLst/>
                  <a:cxnLst/>
                  <a:rect l="l" t="t" r="r" b="b"/>
                  <a:pathLst>
                    <a:path w="1936" h="1661" extrusionOk="0">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1" name="Google Shape;11511;p65"/>
              <p:cNvGrpSpPr/>
              <p:nvPr/>
            </p:nvGrpSpPr>
            <p:grpSpPr>
              <a:xfrm>
                <a:off x="4755749" y="3501516"/>
                <a:ext cx="46246" cy="39608"/>
                <a:chOff x="4755749" y="3501516"/>
                <a:chExt cx="46246" cy="39608"/>
              </a:xfrm>
            </p:grpSpPr>
            <p:sp>
              <p:nvSpPr>
                <p:cNvPr id="11512" name="Google Shape;11512;p65"/>
                <p:cNvSpPr/>
                <p:nvPr/>
              </p:nvSpPr>
              <p:spPr>
                <a:xfrm>
                  <a:off x="4755749" y="3501516"/>
                  <a:ext cx="46246" cy="39608"/>
                </a:xfrm>
                <a:custGeom>
                  <a:avLst/>
                  <a:gdLst/>
                  <a:ahLst/>
                  <a:cxnLst/>
                  <a:rect l="l" t="t" r="r" b="b"/>
                  <a:pathLst>
                    <a:path w="5880" h="5036" extrusionOk="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3" name="Google Shape;11513;p65"/>
                <p:cNvSpPr/>
                <p:nvPr/>
              </p:nvSpPr>
              <p:spPr>
                <a:xfrm>
                  <a:off x="4768687" y="3511245"/>
                  <a:ext cx="23697" cy="20221"/>
                </a:xfrm>
                <a:custGeom>
                  <a:avLst/>
                  <a:gdLst/>
                  <a:ahLst/>
                  <a:cxnLst/>
                  <a:rect l="l" t="t" r="r" b="b"/>
                  <a:pathLst>
                    <a:path w="3013" h="2571" extrusionOk="0">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4" name="Google Shape;11514;p65"/>
              <p:cNvGrpSpPr/>
              <p:nvPr/>
            </p:nvGrpSpPr>
            <p:grpSpPr>
              <a:xfrm>
                <a:off x="4681346" y="3485582"/>
                <a:ext cx="37783" cy="32427"/>
                <a:chOff x="4681346" y="3485582"/>
                <a:chExt cx="37783" cy="32427"/>
              </a:xfrm>
            </p:grpSpPr>
            <p:sp>
              <p:nvSpPr>
                <p:cNvPr id="11515" name="Google Shape;11515;p65"/>
                <p:cNvSpPr/>
                <p:nvPr/>
              </p:nvSpPr>
              <p:spPr>
                <a:xfrm>
                  <a:off x="4681346" y="3485582"/>
                  <a:ext cx="37783" cy="32427"/>
                </a:xfrm>
                <a:custGeom>
                  <a:avLst/>
                  <a:gdLst/>
                  <a:ahLst/>
                  <a:cxnLst/>
                  <a:rect l="l" t="t" r="r" b="b"/>
                  <a:pathLst>
                    <a:path w="4804" h="4123" extrusionOk="0">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6" name="Google Shape;11516;p65"/>
                <p:cNvSpPr/>
                <p:nvPr/>
              </p:nvSpPr>
              <p:spPr>
                <a:xfrm>
                  <a:off x="4696479" y="3495263"/>
                  <a:ext cx="13040" cy="13040"/>
                </a:xfrm>
                <a:custGeom>
                  <a:avLst/>
                  <a:gdLst/>
                  <a:ahLst/>
                  <a:cxnLst/>
                  <a:rect l="l" t="t" r="r" b="b"/>
                  <a:pathLst>
                    <a:path w="1658" h="1658" extrusionOk="0">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17" name="Google Shape;11517;p65"/>
              <p:cNvGrpSpPr/>
              <p:nvPr/>
            </p:nvGrpSpPr>
            <p:grpSpPr>
              <a:xfrm>
                <a:off x="4767067" y="3291088"/>
                <a:ext cx="37878" cy="32451"/>
                <a:chOff x="4767067" y="3291088"/>
                <a:chExt cx="37878" cy="32451"/>
              </a:xfrm>
            </p:grpSpPr>
            <p:sp>
              <p:nvSpPr>
                <p:cNvPr id="11518" name="Google Shape;11518;p65"/>
                <p:cNvSpPr/>
                <p:nvPr/>
              </p:nvSpPr>
              <p:spPr>
                <a:xfrm>
                  <a:off x="4767067" y="3291088"/>
                  <a:ext cx="37878" cy="32451"/>
                </a:xfrm>
                <a:custGeom>
                  <a:avLst/>
                  <a:gdLst/>
                  <a:ahLst/>
                  <a:cxnLst/>
                  <a:rect l="l" t="t" r="r" b="b"/>
                  <a:pathLst>
                    <a:path w="4816" h="4126" extrusionOk="0">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19" name="Google Shape;11519;p65"/>
                <p:cNvSpPr/>
                <p:nvPr/>
              </p:nvSpPr>
              <p:spPr>
                <a:xfrm>
                  <a:off x="4780036" y="3300888"/>
                  <a:ext cx="15203" cy="13009"/>
                </a:xfrm>
                <a:custGeom>
                  <a:avLst/>
                  <a:gdLst/>
                  <a:ahLst/>
                  <a:cxnLst/>
                  <a:rect l="l" t="t" r="r" b="b"/>
                  <a:pathLst>
                    <a:path w="1933" h="1654" extrusionOk="0">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0" name="Google Shape;11520;p65"/>
              <p:cNvGrpSpPr/>
              <p:nvPr/>
            </p:nvGrpSpPr>
            <p:grpSpPr>
              <a:xfrm>
                <a:off x="4687819" y="3405539"/>
                <a:ext cx="37776" cy="32451"/>
                <a:chOff x="4687819" y="3405539"/>
                <a:chExt cx="37776" cy="32451"/>
              </a:xfrm>
            </p:grpSpPr>
            <p:sp>
              <p:nvSpPr>
                <p:cNvPr id="11521" name="Google Shape;11521;p65"/>
                <p:cNvSpPr/>
                <p:nvPr/>
              </p:nvSpPr>
              <p:spPr>
                <a:xfrm>
                  <a:off x="4687819" y="3405539"/>
                  <a:ext cx="37776" cy="32451"/>
                </a:xfrm>
                <a:custGeom>
                  <a:avLst/>
                  <a:gdLst/>
                  <a:ahLst/>
                  <a:cxnLst/>
                  <a:rect l="l" t="t" r="r" b="b"/>
                  <a:pathLst>
                    <a:path w="4803" h="4126" extrusionOk="0">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2" name="Google Shape;11522;p65"/>
                <p:cNvSpPr/>
                <p:nvPr/>
              </p:nvSpPr>
              <p:spPr>
                <a:xfrm>
                  <a:off x="4702944" y="3415245"/>
                  <a:ext cx="13040" cy="13048"/>
                </a:xfrm>
                <a:custGeom>
                  <a:avLst/>
                  <a:gdLst/>
                  <a:ahLst/>
                  <a:cxnLst/>
                  <a:rect l="l" t="t" r="r" b="b"/>
                  <a:pathLst>
                    <a:path w="1658" h="1659" extrusionOk="0">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3" name="Google Shape;11523;p65"/>
              <p:cNvGrpSpPr/>
              <p:nvPr/>
            </p:nvGrpSpPr>
            <p:grpSpPr>
              <a:xfrm>
                <a:off x="4923101" y="3444809"/>
                <a:ext cx="52813" cy="45318"/>
                <a:chOff x="4923101" y="3444809"/>
                <a:chExt cx="52813" cy="45318"/>
              </a:xfrm>
            </p:grpSpPr>
            <p:sp>
              <p:nvSpPr>
                <p:cNvPr id="11524" name="Google Shape;11524;p65"/>
                <p:cNvSpPr/>
                <p:nvPr/>
              </p:nvSpPr>
              <p:spPr>
                <a:xfrm>
                  <a:off x="4923101" y="3444809"/>
                  <a:ext cx="52813" cy="45318"/>
                </a:xfrm>
                <a:custGeom>
                  <a:avLst/>
                  <a:gdLst/>
                  <a:ahLst/>
                  <a:cxnLst/>
                  <a:rect l="l" t="t" r="r" b="b"/>
                  <a:pathLst>
                    <a:path w="6715" h="5762" extrusionOk="0">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5" name="Google Shape;11525;p65"/>
                <p:cNvSpPr/>
                <p:nvPr/>
              </p:nvSpPr>
              <p:spPr>
                <a:xfrm>
                  <a:off x="4936039" y="3454538"/>
                  <a:ext cx="30265" cy="25915"/>
                </a:xfrm>
                <a:custGeom>
                  <a:avLst/>
                  <a:gdLst/>
                  <a:ahLst/>
                  <a:cxnLst/>
                  <a:rect l="l" t="t" r="r" b="b"/>
                  <a:pathLst>
                    <a:path w="3848" h="3295" extrusionOk="0">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6" name="Google Shape;11526;p65"/>
              <p:cNvGrpSpPr/>
              <p:nvPr/>
            </p:nvGrpSpPr>
            <p:grpSpPr>
              <a:xfrm>
                <a:off x="4846040" y="3654750"/>
                <a:ext cx="31405" cy="26993"/>
                <a:chOff x="4846040" y="3654750"/>
                <a:chExt cx="31405" cy="26993"/>
              </a:xfrm>
            </p:grpSpPr>
            <p:sp>
              <p:nvSpPr>
                <p:cNvPr id="11527" name="Google Shape;11527;p65"/>
                <p:cNvSpPr/>
                <p:nvPr/>
              </p:nvSpPr>
              <p:spPr>
                <a:xfrm>
                  <a:off x="4846040" y="3654750"/>
                  <a:ext cx="31405" cy="26993"/>
                </a:xfrm>
                <a:custGeom>
                  <a:avLst/>
                  <a:gdLst/>
                  <a:ahLst/>
                  <a:cxnLst/>
                  <a:rect l="l" t="t" r="r" b="b"/>
                  <a:pathLst>
                    <a:path w="3993" h="3432" extrusionOk="0">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28" name="Google Shape;11528;p65"/>
                <p:cNvSpPr/>
                <p:nvPr/>
              </p:nvSpPr>
              <p:spPr>
                <a:xfrm>
                  <a:off x="4858883" y="3664424"/>
                  <a:ext cx="8856" cy="7676"/>
                </a:xfrm>
                <a:custGeom>
                  <a:avLst/>
                  <a:gdLst/>
                  <a:ahLst/>
                  <a:cxnLst/>
                  <a:rect l="l" t="t" r="r" b="b"/>
                  <a:pathLst>
                    <a:path w="1126" h="976" extrusionOk="0">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29" name="Google Shape;11529;p65"/>
              <p:cNvGrpSpPr/>
              <p:nvPr/>
            </p:nvGrpSpPr>
            <p:grpSpPr>
              <a:xfrm>
                <a:off x="4925673" y="3691700"/>
                <a:ext cx="40253" cy="34472"/>
                <a:chOff x="4925673" y="3691700"/>
                <a:chExt cx="40253" cy="34472"/>
              </a:xfrm>
            </p:grpSpPr>
            <p:sp>
              <p:nvSpPr>
                <p:cNvPr id="11530" name="Google Shape;11530;p65"/>
                <p:cNvSpPr/>
                <p:nvPr/>
              </p:nvSpPr>
              <p:spPr>
                <a:xfrm>
                  <a:off x="4925673" y="3691700"/>
                  <a:ext cx="40253" cy="34472"/>
                </a:xfrm>
                <a:custGeom>
                  <a:avLst/>
                  <a:gdLst/>
                  <a:ahLst/>
                  <a:cxnLst/>
                  <a:rect l="l" t="t" r="r" b="b"/>
                  <a:pathLst>
                    <a:path w="5118" h="4383" extrusionOk="0">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1" name="Google Shape;11531;p65"/>
                <p:cNvSpPr/>
                <p:nvPr/>
              </p:nvSpPr>
              <p:spPr>
                <a:xfrm>
                  <a:off x="4938516" y="3701334"/>
                  <a:ext cx="17704" cy="15187"/>
                </a:xfrm>
                <a:custGeom>
                  <a:avLst/>
                  <a:gdLst/>
                  <a:ahLst/>
                  <a:cxnLst/>
                  <a:rect l="l" t="t" r="r" b="b"/>
                  <a:pathLst>
                    <a:path w="2251" h="1931" extrusionOk="0">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2" name="Google Shape;11532;p65"/>
              <p:cNvGrpSpPr/>
              <p:nvPr/>
            </p:nvGrpSpPr>
            <p:grpSpPr>
              <a:xfrm>
                <a:off x="4894653" y="3740848"/>
                <a:ext cx="31405" cy="26906"/>
                <a:chOff x="4894653" y="3740848"/>
                <a:chExt cx="31405" cy="26906"/>
              </a:xfrm>
            </p:grpSpPr>
            <p:sp>
              <p:nvSpPr>
                <p:cNvPr id="11533" name="Google Shape;11533;p65"/>
                <p:cNvSpPr/>
                <p:nvPr/>
              </p:nvSpPr>
              <p:spPr>
                <a:xfrm>
                  <a:off x="4894653" y="3740848"/>
                  <a:ext cx="31405" cy="26906"/>
                </a:xfrm>
                <a:custGeom>
                  <a:avLst/>
                  <a:gdLst/>
                  <a:ahLst/>
                  <a:cxnLst/>
                  <a:rect l="l" t="t" r="r" b="b"/>
                  <a:pathLst>
                    <a:path w="3993" h="3421" extrusionOk="0">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4" name="Google Shape;11534;p65"/>
                <p:cNvSpPr/>
                <p:nvPr/>
              </p:nvSpPr>
              <p:spPr>
                <a:xfrm>
                  <a:off x="4907497" y="3750522"/>
                  <a:ext cx="8950" cy="7605"/>
                </a:xfrm>
                <a:custGeom>
                  <a:avLst/>
                  <a:gdLst/>
                  <a:ahLst/>
                  <a:cxnLst/>
                  <a:rect l="l" t="t" r="r" b="b"/>
                  <a:pathLst>
                    <a:path w="1138" h="967" extrusionOk="0">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5" name="Google Shape;11535;p65"/>
              <p:cNvGrpSpPr/>
              <p:nvPr/>
            </p:nvGrpSpPr>
            <p:grpSpPr>
              <a:xfrm>
                <a:off x="4962300" y="3696348"/>
                <a:ext cx="38255" cy="32773"/>
                <a:chOff x="4962300" y="3696348"/>
                <a:chExt cx="38255" cy="32773"/>
              </a:xfrm>
            </p:grpSpPr>
            <p:sp>
              <p:nvSpPr>
                <p:cNvPr id="11536" name="Google Shape;11536;p65"/>
                <p:cNvSpPr/>
                <p:nvPr/>
              </p:nvSpPr>
              <p:spPr>
                <a:xfrm>
                  <a:off x="4962300" y="3696348"/>
                  <a:ext cx="38255" cy="32773"/>
                </a:xfrm>
                <a:custGeom>
                  <a:avLst/>
                  <a:gdLst/>
                  <a:ahLst/>
                  <a:cxnLst/>
                  <a:rect l="l" t="t" r="r" b="b"/>
                  <a:pathLst>
                    <a:path w="4864" h="4167" extrusionOk="0">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37" name="Google Shape;11537;p65"/>
                <p:cNvSpPr/>
                <p:nvPr/>
              </p:nvSpPr>
              <p:spPr>
                <a:xfrm>
                  <a:off x="4975238" y="3706093"/>
                  <a:ext cx="15612" cy="13386"/>
                </a:xfrm>
                <a:custGeom>
                  <a:avLst/>
                  <a:gdLst/>
                  <a:ahLst/>
                  <a:cxnLst/>
                  <a:rect l="l" t="t" r="r" b="b"/>
                  <a:pathLst>
                    <a:path w="1985" h="1702" extrusionOk="0">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38" name="Google Shape;11538;p65"/>
              <p:cNvGrpSpPr/>
              <p:nvPr/>
            </p:nvGrpSpPr>
            <p:grpSpPr>
              <a:xfrm>
                <a:off x="4980185" y="3743349"/>
                <a:ext cx="31499" cy="26969"/>
                <a:chOff x="4980185" y="3743349"/>
                <a:chExt cx="31499" cy="26969"/>
              </a:xfrm>
            </p:grpSpPr>
            <p:sp>
              <p:nvSpPr>
                <p:cNvPr id="11539" name="Google Shape;11539;p65"/>
                <p:cNvSpPr/>
                <p:nvPr/>
              </p:nvSpPr>
              <p:spPr>
                <a:xfrm>
                  <a:off x="4980185" y="3743349"/>
                  <a:ext cx="31499" cy="26969"/>
                </a:xfrm>
                <a:custGeom>
                  <a:avLst/>
                  <a:gdLst/>
                  <a:ahLst/>
                  <a:cxnLst/>
                  <a:rect l="l" t="t" r="r" b="b"/>
                  <a:pathLst>
                    <a:path w="4005" h="3429" extrusionOk="0">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0" name="Google Shape;11540;p65"/>
                <p:cNvSpPr/>
                <p:nvPr/>
              </p:nvSpPr>
              <p:spPr>
                <a:xfrm>
                  <a:off x="4993123" y="3753094"/>
                  <a:ext cx="8856" cy="7605"/>
                </a:xfrm>
                <a:custGeom>
                  <a:avLst/>
                  <a:gdLst/>
                  <a:ahLst/>
                  <a:cxnLst/>
                  <a:rect l="l" t="t" r="r" b="b"/>
                  <a:pathLst>
                    <a:path w="1126" h="967" extrusionOk="0">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1" name="Google Shape;11541;p65"/>
              <p:cNvGrpSpPr/>
              <p:nvPr/>
            </p:nvGrpSpPr>
            <p:grpSpPr>
              <a:xfrm>
                <a:off x="5013768" y="3734312"/>
                <a:ext cx="31499" cy="26969"/>
                <a:chOff x="5013768" y="3734312"/>
                <a:chExt cx="31499" cy="26969"/>
              </a:xfrm>
            </p:grpSpPr>
            <p:sp>
              <p:nvSpPr>
                <p:cNvPr id="11542" name="Google Shape;11542;p65"/>
                <p:cNvSpPr/>
                <p:nvPr/>
              </p:nvSpPr>
              <p:spPr>
                <a:xfrm>
                  <a:off x="5013768" y="3734312"/>
                  <a:ext cx="31499" cy="26969"/>
                </a:xfrm>
                <a:custGeom>
                  <a:avLst/>
                  <a:gdLst/>
                  <a:ahLst/>
                  <a:cxnLst/>
                  <a:rect l="l" t="t" r="r" b="b"/>
                  <a:pathLst>
                    <a:path w="4005" h="3429" extrusionOk="0">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3" name="Google Shape;11543;p65"/>
                <p:cNvSpPr/>
                <p:nvPr/>
              </p:nvSpPr>
              <p:spPr>
                <a:xfrm>
                  <a:off x="5028043" y="3743963"/>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4" name="Google Shape;11544;p65"/>
              <p:cNvGrpSpPr/>
              <p:nvPr/>
            </p:nvGrpSpPr>
            <p:grpSpPr>
              <a:xfrm>
                <a:off x="5036703" y="3764545"/>
                <a:ext cx="31499" cy="26898"/>
                <a:chOff x="5036703" y="3764545"/>
                <a:chExt cx="31499" cy="26898"/>
              </a:xfrm>
            </p:grpSpPr>
            <p:sp>
              <p:nvSpPr>
                <p:cNvPr id="11545" name="Google Shape;11545;p65"/>
                <p:cNvSpPr/>
                <p:nvPr/>
              </p:nvSpPr>
              <p:spPr>
                <a:xfrm>
                  <a:off x="5036703" y="3764545"/>
                  <a:ext cx="31499" cy="26898"/>
                </a:xfrm>
                <a:custGeom>
                  <a:avLst/>
                  <a:gdLst/>
                  <a:ahLst/>
                  <a:cxnLst/>
                  <a:rect l="l" t="t" r="r" b="b"/>
                  <a:pathLst>
                    <a:path w="4005" h="3420" extrusionOk="0">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6" name="Google Shape;11546;p65"/>
                <p:cNvSpPr/>
                <p:nvPr/>
              </p:nvSpPr>
              <p:spPr>
                <a:xfrm>
                  <a:off x="5049641" y="3774211"/>
                  <a:ext cx="8856" cy="7605"/>
                </a:xfrm>
                <a:custGeom>
                  <a:avLst/>
                  <a:gdLst/>
                  <a:ahLst/>
                  <a:cxnLst/>
                  <a:rect l="l" t="t" r="r" b="b"/>
                  <a:pathLst>
                    <a:path w="1126" h="967" extrusionOk="0">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47" name="Google Shape;11547;p65"/>
              <p:cNvGrpSpPr/>
              <p:nvPr/>
            </p:nvGrpSpPr>
            <p:grpSpPr>
              <a:xfrm>
                <a:off x="4953546" y="3768352"/>
                <a:ext cx="31405" cy="26898"/>
                <a:chOff x="4953546" y="3768352"/>
                <a:chExt cx="31405" cy="26898"/>
              </a:xfrm>
            </p:grpSpPr>
            <p:sp>
              <p:nvSpPr>
                <p:cNvPr id="11548" name="Google Shape;11548;p65"/>
                <p:cNvSpPr/>
                <p:nvPr/>
              </p:nvSpPr>
              <p:spPr>
                <a:xfrm>
                  <a:off x="4953546" y="3768352"/>
                  <a:ext cx="31405" cy="26898"/>
                </a:xfrm>
                <a:custGeom>
                  <a:avLst/>
                  <a:gdLst/>
                  <a:ahLst/>
                  <a:cxnLst/>
                  <a:rect l="l" t="t" r="r" b="b"/>
                  <a:pathLst>
                    <a:path w="3993" h="3420" extrusionOk="0">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49" name="Google Shape;11549;p65"/>
                <p:cNvSpPr/>
                <p:nvPr/>
              </p:nvSpPr>
              <p:spPr>
                <a:xfrm>
                  <a:off x="4966390" y="3778018"/>
                  <a:ext cx="8950" cy="7684"/>
                </a:xfrm>
                <a:custGeom>
                  <a:avLst/>
                  <a:gdLst/>
                  <a:ahLst/>
                  <a:cxnLst/>
                  <a:rect l="l" t="t" r="r" b="b"/>
                  <a:pathLst>
                    <a:path w="1138" h="977" extrusionOk="0">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0" name="Google Shape;11550;p65"/>
              <p:cNvGrpSpPr/>
              <p:nvPr/>
            </p:nvGrpSpPr>
            <p:grpSpPr>
              <a:xfrm>
                <a:off x="4964770" y="3814016"/>
                <a:ext cx="31499" cy="26993"/>
                <a:chOff x="4964770" y="3814016"/>
                <a:chExt cx="31499" cy="26993"/>
              </a:xfrm>
            </p:grpSpPr>
            <p:sp>
              <p:nvSpPr>
                <p:cNvPr id="11551" name="Google Shape;11551;p65"/>
                <p:cNvSpPr/>
                <p:nvPr/>
              </p:nvSpPr>
              <p:spPr>
                <a:xfrm>
                  <a:off x="4964770" y="3814016"/>
                  <a:ext cx="31499" cy="26993"/>
                </a:xfrm>
                <a:custGeom>
                  <a:avLst/>
                  <a:gdLst/>
                  <a:ahLst/>
                  <a:cxnLst/>
                  <a:rect l="l" t="t" r="r" b="b"/>
                  <a:pathLst>
                    <a:path w="4005" h="3432" extrusionOk="0">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2" name="Google Shape;11552;p65"/>
                <p:cNvSpPr/>
                <p:nvPr/>
              </p:nvSpPr>
              <p:spPr>
                <a:xfrm>
                  <a:off x="4977715" y="3823690"/>
                  <a:ext cx="8856" cy="7676"/>
                </a:xfrm>
                <a:custGeom>
                  <a:avLst/>
                  <a:gdLst/>
                  <a:ahLst/>
                  <a:cxnLst/>
                  <a:rect l="l" t="t" r="r" b="b"/>
                  <a:pathLst>
                    <a:path w="1126" h="976" extrusionOk="0">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3" name="Google Shape;11553;p65"/>
              <p:cNvGrpSpPr/>
              <p:nvPr/>
            </p:nvGrpSpPr>
            <p:grpSpPr>
              <a:xfrm>
                <a:off x="4923290" y="3800504"/>
                <a:ext cx="31468" cy="26898"/>
                <a:chOff x="4923290" y="3800504"/>
                <a:chExt cx="31468" cy="26898"/>
              </a:xfrm>
            </p:grpSpPr>
            <p:sp>
              <p:nvSpPr>
                <p:cNvPr id="11554" name="Google Shape;11554;p65"/>
                <p:cNvSpPr/>
                <p:nvPr/>
              </p:nvSpPr>
              <p:spPr>
                <a:xfrm>
                  <a:off x="4923290" y="3800504"/>
                  <a:ext cx="31468" cy="26898"/>
                </a:xfrm>
                <a:custGeom>
                  <a:avLst/>
                  <a:gdLst/>
                  <a:ahLst/>
                  <a:cxnLst/>
                  <a:rect l="l" t="t" r="r" b="b"/>
                  <a:pathLst>
                    <a:path w="4001" h="3420" extrusionOk="0">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5" name="Google Shape;11555;p65"/>
                <p:cNvSpPr/>
                <p:nvPr/>
              </p:nvSpPr>
              <p:spPr>
                <a:xfrm>
                  <a:off x="4937470" y="3810178"/>
                  <a:ext cx="7613" cy="7621"/>
                </a:xfrm>
                <a:custGeom>
                  <a:avLst/>
                  <a:gdLst/>
                  <a:ahLst/>
                  <a:cxnLst/>
                  <a:rect l="l" t="t" r="r" b="b"/>
                  <a:pathLst>
                    <a:path w="968"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6" name="Google Shape;11556;p65"/>
              <p:cNvGrpSpPr/>
              <p:nvPr/>
            </p:nvGrpSpPr>
            <p:grpSpPr>
              <a:xfrm>
                <a:off x="5108534" y="3650943"/>
                <a:ext cx="31405" cy="26993"/>
                <a:chOff x="5108534" y="3650943"/>
                <a:chExt cx="31405" cy="26993"/>
              </a:xfrm>
            </p:grpSpPr>
            <p:sp>
              <p:nvSpPr>
                <p:cNvPr id="11557" name="Google Shape;11557;p65"/>
                <p:cNvSpPr/>
                <p:nvPr/>
              </p:nvSpPr>
              <p:spPr>
                <a:xfrm>
                  <a:off x="5108534" y="3650943"/>
                  <a:ext cx="31405" cy="26993"/>
                </a:xfrm>
                <a:custGeom>
                  <a:avLst/>
                  <a:gdLst/>
                  <a:ahLst/>
                  <a:cxnLst/>
                  <a:rect l="l" t="t" r="r" b="b"/>
                  <a:pathLst>
                    <a:path w="3993" h="3432" extrusionOk="0">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58" name="Google Shape;11558;p65"/>
                <p:cNvSpPr/>
                <p:nvPr/>
              </p:nvSpPr>
              <p:spPr>
                <a:xfrm>
                  <a:off x="5122707" y="3660617"/>
                  <a:ext cx="7621" cy="7621"/>
                </a:xfrm>
                <a:custGeom>
                  <a:avLst/>
                  <a:gdLst/>
                  <a:ahLst/>
                  <a:cxnLst/>
                  <a:rect l="l" t="t" r="r" b="b"/>
                  <a:pathLst>
                    <a:path w="969" h="969" extrusionOk="0">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59" name="Google Shape;11559;p65"/>
              <p:cNvGrpSpPr/>
              <p:nvPr/>
            </p:nvGrpSpPr>
            <p:grpSpPr>
              <a:xfrm>
                <a:off x="5119380" y="3760739"/>
                <a:ext cx="31499" cy="26993"/>
                <a:chOff x="5119380" y="3760739"/>
                <a:chExt cx="31499" cy="26993"/>
              </a:xfrm>
            </p:grpSpPr>
            <p:sp>
              <p:nvSpPr>
                <p:cNvPr id="11560" name="Google Shape;11560;p65"/>
                <p:cNvSpPr/>
                <p:nvPr/>
              </p:nvSpPr>
              <p:spPr>
                <a:xfrm>
                  <a:off x="5119380" y="3760739"/>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1" name="Google Shape;11561;p65"/>
                <p:cNvSpPr/>
                <p:nvPr/>
              </p:nvSpPr>
              <p:spPr>
                <a:xfrm>
                  <a:off x="5132318" y="3770405"/>
                  <a:ext cx="8856" cy="7653"/>
                </a:xfrm>
                <a:custGeom>
                  <a:avLst/>
                  <a:gdLst/>
                  <a:ahLst/>
                  <a:cxnLst/>
                  <a:rect l="l" t="t" r="r" b="b"/>
                  <a:pathLst>
                    <a:path w="1126" h="973" extrusionOk="0">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2" name="Google Shape;11562;p65"/>
              <p:cNvGrpSpPr/>
              <p:nvPr/>
            </p:nvGrpSpPr>
            <p:grpSpPr>
              <a:xfrm>
                <a:off x="5119380" y="3788235"/>
                <a:ext cx="31499" cy="26993"/>
                <a:chOff x="5119380" y="3788235"/>
                <a:chExt cx="31499" cy="26993"/>
              </a:xfrm>
            </p:grpSpPr>
            <p:sp>
              <p:nvSpPr>
                <p:cNvPr id="11563" name="Google Shape;11563;p65"/>
                <p:cNvSpPr/>
                <p:nvPr/>
              </p:nvSpPr>
              <p:spPr>
                <a:xfrm>
                  <a:off x="5119380" y="3788235"/>
                  <a:ext cx="31499" cy="26993"/>
                </a:xfrm>
                <a:custGeom>
                  <a:avLst/>
                  <a:gdLst/>
                  <a:ahLst/>
                  <a:cxnLst/>
                  <a:rect l="l" t="t" r="r" b="b"/>
                  <a:pathLst>
                    <a:path w="4005" h="3432" extrusionOk="0">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4" name="Google Shape;11564;p65"/>
                <p:cNvSpPr/>
                <p:nvPr/>
              </p:nvSpPr>
              <p:spPr>
                <a:xfrm>
                  <a:off x="5132318" y="3797901"/>
                  <a:ext cx="8856" cy="7605"/>
                </a:xfrm>
                <a:custGeom>
                  <a:avLst/>
                  <a:gdLst/>
                  <a:ahLst/>
                  <a:cxnLst/>
                  <a:rect l="l" t="t" r="r" b="b"/>
                  <a:pathLst>
                    <a:path w="1126" h="967" extrusionOk="0">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5" name="Google Shape;11565;p65"/>
              <p:cNvGrpSpPr/>
              <p:nvPr/>
            </p:nvGrpSpPr>
            <p:grpSpPr>
              <a:xfrm>
                <a:off x="5158005" y="3875284"/>
                <a:ext cx="31405" cy="27001"/>
                <a:chOff x="5158005" y="3875284"/>
                <a:chExt cx="31405" cy="27001"/>
              </a:xfrm>
            </p:grpSpPr>
            <p:sp>
              <p:nvSpPr>
                <p:cNvPr id="11566" name="Google Shape;11566;p65"/>
                <p:cNvSpPr/>
                <p:nvPr/>
              </p:nvSpPr>
              <p:spPr>
                <a:xfrm>
                  <a:off x="5158005" y="3875284"/>
                  <a:ext cx="31405" cy="27001"/>
                </a:xfrm>
                <a:custGeom>
                  <a:avLst/>
                  <a:gdLst/>
                  <a:ahLst/>
                  <a:cxnLst/>
                  <a:rect l="l" t="t" r="r" b="b"/>
                  <a:pathLst>
                    <a:path w="3993" h="3433" extrusionOk="0">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67" name="Google Shape;11567;p65"/>
                <p:cNvSpPr/>
                <p:nvPr/>
              </p:nvSpPr>
              <p:spPr>
                <a:xfrm>
                  <a:off x="5170848" y="3884958"/>
                  <a:ext cx="8950" cy="7645"/>
                </a:xfrm>
                <a:custGeom>
                  <a:avLst/>
                  <a:gdLst/>
                  <a:ahLst/>
                  <a:cxnLst/>
                  <a:rect l="l" t="t" r="r" b="b"/>
                  <a:pathLst>
                    <a:path w="1138" h="972" extrusionOk="0">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68" name="Google Shape;11568;p65"/>
              <p:cNvGrpSpPr/>
              <p:nvPr/>
            </p:nvGrpSpPr>
            <p:grpSpPr>
              <a:xfrm>
                <a:off x="5233163" y="3764545"/>
                <a:ext cx="31499" cy="26898"/>
                <a:chOff x="5233163" y="3764545"/>
                <a:chExt cx="31499" cy="26898"/>
              </a:xfrm>
            </p:grpSpPr>
            <p:sp>
              <p:nvSpPr>
                <p:cNvPr id="11569" name="Google Shape;11569;p65"/>
                <p:cNvSpPr/>
                <p:nvPr/>
              </p:nvSpPr>
              <p:spPr>
                <a:xfrm>
                  <a:off x="5233163" y="3764545"/>
                  <a:ext cx="31499" cy="26898"/>
                </a:xfrm>
                <a:custGeom>
                  <a:avLst/>
                  <a:gdLst/>
                  <a:ahLst/>
                  <a:cxnLst/>
                  <a:rect l="l" t="t" r="r" b="b"/>
                  <a:pathLst>
                    <a:path w="4005" h="3420" extrusionOk="0">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0" name="Google Shape;11570;p65"/>
                <p:cNvSpPr/>
                <p:nvPr/>
              </p:nvSpPr>
              <p:spPr>
                <a:xfrm>
                  <a:off x="5246108" y="3774211"/>
                  <a:ext cx="8856" cy="7590"/>
                </a:xfrm>
                <a:custGeom>
                  <a:avLst/>
                  <a:gdLst/>
                  <a:ahLst/>
                  <a:cxnLst/>
                  <a:rect l="l" t="t" r="r" b="b"/>
                  <a:pathLst>
                    <a:path w="1126" h="965" extrusionOk="0">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1" name="Google Shape;11571;p65"/>
              <p:cNvGrpSpPr/>
              <p:nvPr/>
            </p:nvGrpSpPr>
            <p:grpSpPr>
              <a:xfrm>
                <a:off x="5276168" y="3805545"/>
                <a:ext cx="31499" cy="26906"/>
                <a:chOff x="5276168" y="3805545"/>
                <a:chExt cx="31499" cy="26906"/>
              </a:xfrm>
            </p:grpSpPr>
            <p:sp>
              <p:nvSpPr>
                <p:cNvPr id="11572" name="Google Shape;11572;p65"/>
                <p:cNvSpPr/>
                <p:nvPr/>
              </p:nvSpPr>
              <p:spPr>
                <a:xfrm>
                  <a:off x="5276168" y="3805545"/>
                  <a:ext cx="31499" cy="26906"/>
                </a:xfrm>
                <a:custGeom>
                  <a:avLst/>
                  <a:gdLst/>
                  <a:ahLst/>
                  <a:cxnLst/>
                  <a:rect l="l" t="t" r="r" b="b"/>
                  <a:pathLst>
                    <a:path w="4005" h="3421" extrusionOk="0">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3" name="Google Shape;11573;p65"/>
                <p:cNvSpPr/>
                <p:nvPr/>
              </p:nvSpPr>
              <p:spPr>
                <a:xfrm>
                  <a:off x="5289106" y="3815219"/>
                  <a:ext cx="8856" cy="7605"/>
                </a:xfrm>
                <a:custGeom>
                  <a:avLst/>
                  <a:gdLst/>
                  <a:ahLst/>
                  <a:cxnLst/>
                  <a:rect l="l" t="t" r="r" b="b"/>
                  <a:pathLst>
                    <a:path w="1126" h="967" extrusionOk="0">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4" name="Google Shape;11574;p65"/>
              <p:cNvGrpSpPr/>
              <p:nvPr/>
            </p:nvGrpSpPr>
            <p:grpSpPr>
              <a:xfrm>
                <a:off x="5294053" y="3851933"/>
                <a:ext cx="31405" cy="26945"/>
                <a:chOff x="5294053" y="3851933"/>
                <a:chExt cx="31405" cy="26945"/>
              </a:xfrm>
            </p:grpSpPr>
            <p:sp>
              <p:nvSpPr>
                <p:cNvPr id="11575" name="Google Shape;11575;p65"/>
                <p:cNvSpPr/>
                <p:nvPr/>
              </p:nvSpPr>
              <p:spPr>
                <a:xfrm>
                  <a:off x="5294053" y="3851933"/>
                  <a:ext cx="31405" cy="26945"/>
                </a:xfrm>
                <a:custGeom>
                  <a:avLst/>
                  <a:gdLst/>
                  <a:ahLst/>
                  <a:cxnLst/>
                  <a:rect l="l" t="t" r="r" b="b"/>
                  <a:pathLst>
                    <a:path w="3993" h="3426" extrusionOk="0">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6" name="Google Shape;11576;p65"/>
                <p:cNvSpPr/>
                <p:nvPr/>
              </p:nvSpPr>
              <p:spPr>
                <a:xfrm>
                  <a:off x="5308234" y="3861552"/>
                  <a:ext cx="7621" cy="7621"/>
                </a:xfrm>
                <a:custGeom>
                  <a:avLst/>
                  <a:gdLst/>
                  <a:ahLst/>
                  <a:cxnLst/>
                  <a:rect l="l" t="t" r="r" b="b"/>
                  <a:pathLst>
                    <a:path w="969" h="969" extrusionOk="0">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77" name="Google Shape;11577;p65"/>
              <p:cNvGrpSpPr/>
              <p:nvPr/>
            </p:nvGrpSpPr>
            <p:grpSpPr>
              <a:xfrm>
                <a:off x="5341723" y="3851902"/>
                <a:ext cx="31405" cy="26977"/>
                <a:chOff x="5341723" y="3851902"/>
                <a:chExt cx="31405" cy="26977"/>
              </a:xfrm>
            </p:grpSpPr>
            <p:sp>
              <p:nvSpPr>
                <p:cNvPr id="11578" name="Google Shape;11578;p65"/>
                <p:cNvSpPr/>
                <p:nvPr/>
              </p:nvSpPr>
              <p:spPr>
                <a:xfrm>
                  <a:off x="5341723" y="3851902"/>
                  <a:ext cx="31405" cy="26977"/>
                </a:xfrm>
                <a:custGeom>
                  <a:avLst/>
                  <a:gdLst/>
                  <a:ahLst/>
                  <a:cxnLst/>
                  <a:rect l="l" t="t" r="r" b="b"/>
                  <a:pathLst>
                    <a:path w="3993" h="3430" extrusionOk="0">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79" name="Google Shape;11579;p65"/>
                <p:cNvSpPr/>
                <p:nvPr/>
              </p:nvSpPr>
              <p:spPr>
                <a:xfrm>
                  <a:off x="5354567" y="3861647"/>
                  <a:ext cx="8950" cy="7590"/>
                </a:xfrm>
                <a:custGeom>
                  <a:avLst/>
                  <a:gdLst/>
                  <a:ahLst/>
                  <a:cxnLst/>
                  <a:rect l="l" t="t" r="r" b="b"/>
                  <a:pathLst>
                    <a:path w="1138" h="965" extrusionOk="0">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0" name="Google Shape;11580;p65"/>
              <p:cNvGrpSpPr/>
              <p:nvPr/>
            </p:nvGrpSpPr>
            <p:grpSpPr>
              <a:xfrm>
                <a:off x="5054871" y="3507855"/>
                <a:ext cx="31405" cy="26993"/>
                <a:chOff x="5054871" y="3507855"/>
                <a:chExt cx="31405" cy="26993"/>
              </a:xfrm>
            </p:grpSpPr>
            <p:sp>
              <p:nvSpPr>
                <p:cNvPr id="11581" name="Google Shape;11581;p65"/>
                <p:cNvSpPr/>
                <p:nvPr/>
              </p:nvSpPr>
              <p:spPr>
                <a:xfrm>
                  <a:off x="5054871" y="3507855"/>
                  <a:ext cx="31405" cy="26993"/>
                </a:xfrm>
                <a:custGeom>
                  <a:avLst/>
                  <a:gdLst/>
                  <a:ahLst/>
                  <a:cxnLst/>
                  <a:rect l="l" t="t" r="r" b="b"/>
                  <a:pathLst>
                    <a:path w="3993" h="3432" extrusionOk="0">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2" name="Google Shape;11582;p65"/>
                <p:cNvSpPr/>
                <p:nvPr/>
              </p:nvSpPr>
              <p:spPr>
                <a:xfrm>
                  <a:off x="5067715" y="3517521"/>
                  <a:ext cx="8950" cy="7605"/>
                </a:xfrm>
                <a:custGeom>
                  <a:avLst/>
                  <a:gdLst/>
                  <a:ahLst/>
                  <a:cxnLst/>
                  <a:rect l="l" t="t" r="r" b="b"/>
                  <a:pathLst>
                    <a:path w="1138" h="967" extrusionOk="0">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3" name="Google Shape;11583;p65"/>
              <p:cNvGrpSpPr/>
              <p:nvPr/>
            </p:nvGrpSpPr>
            <p:grpSpPr>
              <a:xfrm>
                <a:off x="4876579" y="3675325"/>
                <a:ext cx="31405" cy="26969"/>
                <a:chOff x="4876579" y="3675325"/>
                <a:chExt cx="31405" cy="26969"/>
              </a:xfrm>
            </p:grpSpPr>
            <p:sp>
              <p:nvSpPr>
                <p:cNvPr id="11584" name="Google Shape;11584;p65"/>
                <p:cNvSpPr/>
                <p:nvPr/>
              </p:nvSpPr>
              <p:spPr>
                <a:xfrm>
                  <a:off x="4876579" y="3675325"/>
                  <a:ext cx="31405" cy="26969"/>
                </a:xfrm>
                <a:custGeom>
                  <a:avLst/>
                  <a:gdLst/>
                  <a:ahLst/>
                  <a:cxnLst/>
                  <a:rect l="l" t="t" r="r" b="b"/>
                  <a:pathLst>
                    <a:path w="3993" h="3429" extrusionOk="0">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5" name="Google Shape;11585;p65"/>
                <p:cNvSpPr/>
                <p:nvPr/>
              </p:nvSpPr>
              <p:spPr>
                <a:xfrm>
                  <a:off x="4889517" y="3684975"/>
                  <a:ext cx="8856" cy="7676"/>
                </a:xfrm>
                <a:custGeom>
                  <a:avLst/>
                  <a:gdLst/>
                  <a:ahLst/>
                  <a:cxnLst/>
                  <a:rect l="l" t="t" r="r" b="b"/>
                  <a:pathLst>
                    <a:path w="1126" h="976" extrusionOk="0">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6" name="Google Shape;11586;p65"/>
              <p:cNvGrpSpPr/>
              <p:nvPr/>
            </p:nvGrpSpPr>
            <p:grpSpPr>
              <a:xfrm>
                <a:off x="4842233" y="3688333"/>
                <a:ext cx="31405" cy="26993"/>
                <a:chOff x="4842233" y="3688333"/>
                <a:chExt cx="31405" cy="26993"/>
              </a:xfrm>
            </p:grpSpPr>
            <p:sp>
              <p:nvSpPr>
                <p:cNvPr id="11587" name="Google Shape;11587;p65"/>
                <p:cNvSpPr/>
                <p:nvPr/>
              </p:nvSpPr>
              <p:spPr>
                <a:xfrm>
                  <a:off x="4842233" y="3688333"/>
                  <a:ext cx="31405" cy="26993"/>
                </a:xfrm>
                <a:custGeom>
                  <a:avLst/>
                  <a:gdLst/>
                  <a:ahLst/>
                  <a:cxnLst/>
                  <a:rect l="l" t="t" r="r" b="b"/>
                  <a:pathLst>
                    <a:path w="3993" h="3432" extrusionOk="0">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88" name="Google Shape;11588;p65"/>
                <p:cNvSpPr/>
                <p:nvPr/>
              </p:nvSpPr>
              <p:spPr>
                <a:xfrm>
                  <a:off x="4855076" y="3698094"/>
                  <a:ext cx="8856" cy="7590"/>
                </a:xfrm>
                <a:custGeom>
                  <a:avLst/>
                  <a:gdLst/>
                  <a:ahLst/>
                  <a:cxnLst/>
                  <a:rect l="l" t="t" r="r" b="b"/>
                  <a:pathLst>
                    <a:path w="1126" h="965" extrusionOk="0">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89" name="Google Shape;11589;p65"/>
              <p:cNvGrpSpPr/>
              <p:nvPr/>
            </p:nvGrpSpPr>
            <p:grpSpPr>
              <a:xfrm>
                <a:off x="5187876" y="3608032"/>
                <a:ext cx="31405" cy="27001"/>
                <a:chOff x="5187876" y="3608032"/>
                <a:chExt cx="31405" cy="27001"/>
              </a:xfrm>
            </p:grpSpPr>
            <p:sp>
              <p:nvSpPr>
                <p:cNvPr id="11590" name="Google Shape;11590;p65"/>
                <p:cNvSpPr/>
                <p:nvPr/>
              </p:nvSpPr>
              <p:spPr>
                <a:xfrm>
                  <a:off x="5187876" y="3608032"/>
                  <a:ext cx="31405" cy="27001"/>
                </a:xfrm>
                <a:custGeom>
                  <a:avLst/>
                  <a:gdLst/>
                  <a:ahLst/>
                  <a:cxnLst/>
                  <a:rect l="l" t="t" r="r" b="b"/>
                  <a:pathLst>
                    <a:path w="3993" h="3433" extrusionOk="0">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1" name="Google Shape;11591;p65"/>
                <p:cNvSpPr/>
                <p:nvPr/>
              </p:nvSpPr>
              <p:spPr>
                <a:xfrm>
                  <a:off x="5202057" y="3617706"/>
                  <a:ext cx="7621" cy="7621"/>
                </a:xfrm>
                <a:custGeom>
                  <a:avLst/>
                  <a:gdLst/>
                  <a:ahLst/>
                  <a:cxnLst/>
                  <a:rect l="l" t="t" r="r" b="b"/>
                  <a:pathLst>
                    <a:path w="969"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592" name="Google Shape;11592;p65"/>
              <p:cNvSpPr/>
              <p:nvPr/>
            </p:nvSpPr>
            <p:spPr>
              <a:xfrm>
                <a:off x="5142589" y="3410030"/>
                <a:ext cx="42542" cy="36525"/>
              </a:xfrm>
              <a:custGeom>
                <a:avLst/>
                <a:gdLst/>
                <a:ahLst/>
                <a:cxnLst/>
                <a:rect l="l" t="t" r="r" b="b"/>
                <a:pathLst>
                  <a:path w="5409" h="4644" extrusionOk="0">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3" name="Google Shape;11593;p65"/>
              <p:cNvSpPr/>
              <p:nvPr/>
            </p:nvSpPr>
            <p:spPr>
              <a:xfrm>
                <a:off x="5158382" y="3419720"/>
                <a:ext cx="17138" cy="17130"/>
              </a:xfrm>
              <a:custGeom>
                <a:avLst/>
                <a:gdLst/>
                <a:ahLst/>
                <a:cxnLst/>
                <a:rect l="l" t="t" r="r" b="b"/>
                <a:pathLst>
                  <a:path w="2179" h="2178" extrusionOk="0">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594" name="Google Shape;11594;p65"/>
              <p:cNvGrpSpPr/>
              <p:nvPr/>
            </p:nvGrpSpPr>
            <p:grpSpPr>
              <a:xfrm>
                <a:off x="5269224" y="3304167"/>
                <a:ext cx="40253" cy="34402"/>
                <a:chOff x="5269224" y="3304167"/>
                <a:chExt cx="40253" cy="34402"/>
              </a:xfrm>
            </p:grpSpPr>
            <p:sp>
              <p:nvSpPr>
                <p:cNvPr id="11595" name="Google Shape;11595;p65"/>
                <p:cNvSpPr/>
                <p:nvPr/>
              </p:nvSpPr>
              <p:spPr>
                <a:xfrm>
                  <a:off x="5269224" y="3304167"/>
                  <a:ext cx="40253" cy="34402"/>
                </a:xfrm>
                <a:custGeom>
                  <a:avLst/>
                  <a:gdLst/>
                  <a:ahLst/>
                  <a:cxnLst/>
                  <a:rect l="l" t="t" r="r" b="b"/>
                  <a:pathLst>
                    <a:path w="5118" h="4374" extrusionOk="0">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6" name="Google Shape;11596;p65"/>
                <p:cNvSpPr/>
                <p:nvPr/>
              </p:nvSpPr>
              <p:spPr>
                <a:xfrm>
                  <a:off x="5284639" y="3313826"/>
                  <a:ext cx="15132" cy="15140"/>
                </a:xfrm>
                <a:custGeom>
                  <a:avLst/>
                  <a:gdLst/>
                  <a:ahLst/>
                  <a:cxnLst/>
                  <a:rect l="l" t="t" r="r" b="b"/>
                  <a:pathLst>
                    <a:path w="1924" h="1925" extrusionOk="0">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597" name="Google Shape;11597;p65"/>
              <p:cNvGrpSpPr/>
              <p:nvPr/>
            </p:nvGrpSpPr>
            <p:grpSpPr>
              <a:xfrm>
                <a:off x="5327354" y="3476615"/>
                <a:ext cx="49864" cy="42723"/>
                <a:chOff x="5327354" y="3476615"/>
                <a:chExt cx="49864" cy="42723"/>
              </a:xfrm>
            </p:grpSpPr>
            <p:sp>
              <p:nvSpPr>
                <p:cNvPr id="11598" name="Google Shape;11598;p65"/>
                <p:cNvSpPr/>
                <p:nvPr/>
              </p:nvSpPr>
              <p:spPr>
                <a:xfrm>
                  <a:off x="5327354" y="3476615"/>
                  <a:ext cx="49864" cy="42723"/>
                </a:xfrm>
                <a:custGeom>
                  <a:avLst/>
                  <a:gdLst/>
                  <a:ahLst/>
                  <a:cxnLst/>
                  <a:rect l="l" t="t" r="r" b="b"/>
                  <a:pathLst>
                    <a:path w="6340" h="5432" extrusionOk="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599" name="Google Shape;11599;p65"/>
                <p:cNvSpPr/>
                <p:nvPr/>
              </p:nvSpPr>
              <p:spPr>
                <a:xfrm>
                  <a:off x="5340197" y="3486321"/>
                  <a:ext cx="27315" cy="23406"/>
                </a:xfrm>
                <a:custGeom>
                  <a:avLst/>
                  <a:gdLst/>
                  <a:ahLst/>
                  <a:cxnLst/>
                  <a:rect l="l" t="t" r="r" b="b"/>
                  <a:pathLst>
                    <a:path w="3473" h="2976" extrusionOk="0">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600" name="Google Shape;11600;p65"/>
              <p:cNvSpPr/>
              <p:nvPr/>
            </p:nvSpPr>
            <p:spPr>
              <a:xfrm>
                <a:off x="5290255" y="3703080"/>
                <a:ext cx="31397" cy="26898"/>
              </a:xfrm>
              <a:custGeom>
                <a:avLst/>
                <a:gdLst/>
                <a:ahLst/>
                <a:cxnLst/>
                <a:rect l="l" t="t" r="r" b="b"/>
                <a:pathLst>
                  <a:path w="3992" h="3420" extrusionOk="0">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1" name="Google Shape;11601;p65"/>
              <p:cNvSpPr/>
              <p:nvPr/>
            </p:nvSpPr>
            <p:spPr>
              <a:xfrm>
                <a:off x="5304427" y="3712754"/>
                <a:ext cx="7621" cy="7621"/>
              </a:xfrm>
              <a:custGeom>
                <a:avLst/>
                <a:gdLst/>
                <a:ahLst/>
                <a:cxnLst/>
                <a:rect l="l" t="t" r="r" b="b"/>
                <a:pathLst>
                  <a:path w="969" h="969"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602" name="Google Shape;11602;p65"/>
              <p:cNvGrpSpPr/>
              <p:nvPr/>
            </p:nvGrpSpPr>
            <p:grpSpPr>
              <a:xfrm>
                <a:off x="5341723" y="3775957"/>
                <a:ext cx="31405" cy="26898"/>
                <a:chOff x="5341723" y="3775957"/>
                <a:chExt cx="31405" cy="26898"/>
              </a:xfrm>
            </p:grpSpPr>
            <p:sp>
              <p:nvSpPr>
                <p:cNvPr id="11603" name="Google Shape;11603;p65"/>
                <p:cNvSpPr/>
                <p:nvPr/>
              </p:nvSpPr>
              <p:spPr>
                <a:xfrm>
                  <a:off x="5341723" y="3775957"/>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4" name="Google Shape;11604;p65"/>
                <p:cNvSpPr/>
                <p:nvPr/>
              </p:nvSpPr>
              <p:spPr>
                <a:xfrm>
                  <a:off x="5354567" y="3785631"/>
                  <a:ext cx="8950" cy="7605"/>
                </a:xfrm>
                <a:custGeom>
                  <a:avLst/>
                  <a:gdLst/>
                  <a:ahLst/>
                  <a:cxnLst/>
                  <a:rect l="l" t="t" r="r" b="b"/>
                  <a:pathLst>
                    <a:path w="1138" h="967" extrusionOk="0">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05" name="Google Shape;11605;p65"/>
              <p:cNvGrpSpPr/>
              <p:nvPr/>
            </p:nvGrpSpPr>
            <p:grpSpPr>
              <a:xfrm>
                <a:off x="5439053" y="3699274"/>
                <a:ext cx="31405" cy="26898"/>
                <a:chOff x="5439053" y="3699274"/>
                <a:chExt cx="31405" cy="26898"/>
              </a:xfrm>
            </p:grpSpPr>
            <p:sp>
              <p:nvSpPr>
                <p:cNvPr id="11606" name="Google Shape;11606;p65"/>
                <p:cNvSpPr/>
                <p:nvPr/>
              </p:nvSpPr>
              <p:spPr>
                <a:xfrm>
                  <a:off x="5439053" y="3699274"/>
                  <a:ext cx="31405" cy="26898"/>
                </a:xfrm>
                <a:custGeom>
                  <a:avLst/>
                  <a:gdLst/>
                  <a:ahLst/>
                  <a:cxnLst/>
                  <a:rect l="l" t="t" r="r" b="b"/>
                  <a:pathLst>
                    <a:path w="3993" h="3420" extrusionOk="0">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07" name="Google Shape;11607;p65"/>
                <p:cNvSpPr/>
                <p:nvPr/>
              </p:nvSpPr>
              <p:spPr>
                <a:xfrm>
                  <a:off x="5453225" y="3708948"/>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08" name="Google Shape;11608;p65"/>
              <p:cNvGrpSpPr/>
              <p:nvPr/>
            </p:nvGrpSpPr>
            <p:grpSpPr>
              <a:xfrm>
                <a:off x="5412414" y="3622307"/>
                <a:ext cx="31499" cy="26993"/>
                <a:chOff x="5412414" y="3622307"/>
                <a:chExt cx="31499" cy="26993"/>
              </a:xfrm>
            </p:grpSpPr>
            <p:sp>
              <p:nvSpPr>
                <p:cNvPr id="11609" name="Google Shape;11609;p65"/>
                <p:cNvSpPr/>
                <p:nvPr/>
              </p:nvSpPr>
              <p:spPr>
                <a:xfrm>
                  <a:off x="5412414" y="3622307"/>
                  <a:ext cx="31499" cy="26993"/>
                </a:xfrm>
                <a:custGeom>
                  <a:avLst/>
                  <a:gdLst/>
                  <a:ahLst/>
                  <a:cxnLst/>
                  <a:rect l="l" t="t" r="r" b="b"/>
                  <a:pathLst>
                    <a:path w="4005" h="3432" extrusionOk="0">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0" name="Google Shape;11610;p65"/>
                <p:cNvSpPr/>
                <p:nvPr/>
              </p:nvSpPr>
              <p:spPr>
                <a:xfrm>
                  <a:off x="5426681" y="3632075"/>
                  <a:ext cx="7527" cy="7519"/>
                </a:xfrm>
                <a:custGeom>
                  <a:avLst/>
                  <a:gdLst/>
                  <a:ahLst/>
                  <a:cxnLst/>
                  <a:rect l="l" t="t" r="r" b="b"/>
                  <a:pathLst>
                    <a:path w="957" h="956" extrusionOk="0">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1" name="Google Shape;11611;p65"/>
              <p:cNvGrpSpPr/>
              <p:nvPr/>
            </p:nvGrpSpPr>
            <p:grpSpPr>
              <a:xfrm>
                <a:off x="5476254" y="3473949"/>
                <a:ext cx="26835" cy="26930"/>
                <a:chOff x="5476254" y="3473949"/>
                <a:chExt cx="26835" cy="26930"/>
              </a:xfrm>
            </p:grpSpPr>
            <p:sp>
              <p:nvSpPr>
                <p:cNvPr id="11612" name="Google Shape;11612;p65"/>
                <p:cNvSpPr/>
                <p:nvPr/>
              </p:nvSpPr>
              <p:spPr>
                <a:xfrm>
                  <a:off x="5476254" y="3473949"/>
                  <a:ext cx="26835" cy="26930"/>
                </a:xfrm>
                <a:custGeom>
                  <a:avLst/>
                  <a:gdLst/>
                  <a:ahLst/>
                  <a:cxnLst/>
                  <a:rect l="l" t="t" r="r" b="b"/>
                  <a:pathLst>
                    <a:path w="3412" h="3424" extrusionOk="0">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3" name="Google Shape;11613;p65"/>
                <p:cNvSpPr/>
                <p:nvPr/>
              </p:nvSpPr>
              <p:spPr>
                <a:xfrm>
                  <a:off x="5485857" y="3483655"/>
                  <a:ext cx="7621" cy="7621"/>
                </a:xfrm>
                <a:custGeom>
                  <a:avLst/>
                  <a:gdLst/>
                  <a:ahLst/>
                  <a:cxnLst/>
                  <a:rect l="l" t="t" r="r" b="b"/>
                  <a:pathLst>
                    <a:path w="969" h="969"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4" name="Google Shape;11614;p65"/>
              <p:cNvGrpSpPr/>
              <p:nvPr/>
            </p:nvGrpSpPr>
            <p:grpSpPr>
              <a:xfrm>
                <a:off x="5564547" y="3481594"/>
                <a:ext cx="31397" cy="26898"/>
                <a:chOff x="5564547" y="3481594"/>
                <a:chExt cx="31397" cy="26898"/>
              </a:xfrm>
            </p:grpSpPr>
            <p:sp>
              <p:nvSpPr>
                <p:cNvPr id="11615" name="Google Shape;11615;p65"/>
                <p:cNvSpPr/>
                <p:nvPr/>
              </p:nvSpPr>
              <p:spPr>
                <a:xfrm>
                  <a:off x="5564547" y="3481594"/>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6" name="Google Shape;11616;p65"/>
                <p:cNvSpPr/>
                <p:nvPr/>
              </p:nvSpPr>
              <p:spPr>
                <a:xfrm>
                  <a:off x="5578719" y="3491268"/>
                  <a:ext cx="7621" cy="7613"/>
                </a:xfrm>
                <a:custGeom>
                  <a:avLst/>
                  <a:gdLst/>
                  <a:ahLst/>
                  <a:cxnLst/>
                  <a:rect l="l" t="t" r="r" b="b"/>
                  <a:pathLst>
                    <a:path w="969"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17" name="Google Shape;11617;p65"/>
              <p:cNvGrpSpPr/>
              <p:nvPr/>
            </p:nvGrpSpPr>
            <p:grpSpPr>
              <a:xfrm>
                <a:off x="5534101" y="3470174"/>
                <a:ext cx="31397" cy="26906"/>
                <a:chOff x="5534101" y="3470174"/>
                <a:chExt cx="31397" cy="26906"/>
              </a:xfrm>
            </p:grpSpPr>
            <p:sp>
              <p:nvSpPr>
                <p:cNvPr id="11618" name="Google Shape;11618;p65"/>
                <p:cNvSpPr/>
                <p:nvPr/>
              </p:nvSpPr>
              <p:spPr>
                <a:xfrm>
                  <a:off x="5534101" y="3470174"/>
                  <a:ext cx="31397" cy="26906"/>
                </a:xfrm>
                <a:custGeom>
                  <a:avLst/>
                  <a:gdLst/>
                  <a:ahLst/>
                  <a:cxnLst/>
                  <a:rect l="l" t="t" r="r" b="b"/>
                  <a:pathLst>
                    <a:path w="3992" h="3421" extrusionOk="0">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19" name="Google Shape;11619;p65"/>
                <p:cNvSpPr/>
                <p:nvPr/>
              </p:nvSpPr>
              <p:spPr>
                <a:xfrm>
                  <a:off x="5546945" y="3479848"/>
                  <a:ext cx="8950" cy="7582"/>
                </a:xfrm>
                <a:custGeom>
                  <a:avLst/>
                  <a:gdLst/>
                  <a:ahLst/>
                  <a:cxnLst/>
                  <a:rect l="l" t="t" r="r" b="b"/>
                  <a:pathLst>
                    <a:path w="1138" h="964" extrusionOk="0">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0" name="Google Shape;11620;p65"/>
              <p:cNvGrpSpPr/>
              <p:nvPr/>
            </p:nvGrpSpPr>
            <p:grpSpPr>
              <a:xfrm>
                <a:off x="5610879" y="3314486"/>
                <a:ext cx="31499" cy="26938"/>
                <a:chOff x="5610879" y="3314486"/>
                <a:chExt cx="31499" cy="26938"/>
              </a:xfrm>
            </p:grpSpPr>
            <p:sp>
              <p:nvSpPr>
                <p:cNvPr id="11621" name="Google Shape;11621;p65"/>
                <p:cNvSpPr/>
                <p:nvPr/>
              </p:nvSpPr>
              <p:spPr>
                <a:xfrm>
                  <a:off x="5610879" y="3314486"/>
                  <a:ext cx="31499" cy="26938"/>
                </a:xfrm>
                <a:custGeom>
                  <a:avLst/>
                  <a:gdLst/>
                  <a:ahLst/>
                  <a:cxnLst/>
                  <a:rect l="l" t="t" r="r" b="b"/>
                  <a:pathLst>
                    <a:path w="4005" h="3425" extrusionOk="0">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2" name="Google Shape;11622;p65"/>
                <p:cNvSpPr/>
                <p:nvPr/>
              </p:nvSpPr>
              <p:spPr>
                <a:xfrm>
                  <a:off x="5623817" y="3324192"/>
                  <a:ext cx="8950" cy="7590"/>
                </a:xfrm>
                <a:custGeom>
                  <a:avLst/>
                  <a:gdLst/>
                  <a:ahLst/>
                  <a:cxnLst/>
                  <a:rect l="l" t="t" r="r" b="b"/>
                  <a:pathLst>
                    <a:path w="1138" h="965" extrusionOk="0">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3" name="Google Shape;11623;p65"/>
              <p:cNvGrpSpPr/>
              <p:nvPr/>
            </p:nvGrpSpPr>
            <p:grpSpPr>
              <a:xfrm>
                <a:off x="4834525" y="3501382"/>
                <a:ext cx="31499" cy="26898"/>
                <a:chOff x="4834525" y="3501382"/>
                <a:chExt cx="31499" cy="26898"/>
              </a:xfrm>
            </p:grpSpPr>
            <p:sp>
              <p:nvSpPr>
                <p:cNvPr id="11624" name="Google Shape;11624;p65"/>
                <p:cNvSpPr/>
                <p:nvPr/>
              </p:nvSpPr>
              <p:spPr>
                <a:xfrm>
                  <a:off x="4834525" y="3501382"/>
                  <a:ext cx="31499" cy="26898"/>
                </a:xfrm>
                <a:custGeom>
                  <a:avLst/>
                  <a:gdLst/>
                  <a:ahLst/>
                  <a:cxnLst/>
                  <a:rect l="l" t="t" r="r" b="b"/>
                  <a:pathLst>
                    <a:path w="4005" h="3420" extrusionOk="0">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5" name="Google Shape;11625;p65"/>
                <p:cNvSpPr/>
                <p:nvPr/>
              </p:nvSpPr>
              <p:spPr>
                <a:xfrm>
                  <a:off x="4847463" y="3511056"/>
                  <a:ext cx="8950" cy="7605"/>
                </a:xfrm>
                <a:custGeom>
                  <a:avLst/>
                  <a:gdLst/>
                  <a:ahLst/>
                  <a:cxnLst/>
                  <a:rect l="l" t="t" r="r" b="b"/>
                  <a:pathLst>
                    <a:path w="1138" h="967" extrusionOk="0">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6" name="Google Shape;11626;p65"/>
              <p:cNvGrpSpPr/>
              <p:nvPr/>
            </p:nvGrpSpPr>
            <p:grpSpPr>
              <a:xfrm>
                <a:off x="4898460" y="3580158"/>
                <a:ext cx="31405" cy="26898"/>
                <a:chOff x="4898460" y="3580158"/>
                <a:chExt cx="31405" cy="26898"/>
              </a:xfrm>
            </p:grpSpPr>
            <p:sp>
              <p:nvSpPr>
                <p:cNvPr id="11627" name="Google Shape;11627;p65"/>
                <p:cNvSpPr/>
                <p:nvPr/>
              </p:nvSpPr>
              <p:spPr>
                <a:xfrm>
                  <a:off x="4898460" y="3580158"/>
                  <a:ext cx="31405" cy="26898"/>
                </a:xfrm>
                <a:custGeom>
                  <a:avLst/>
                  <a:gdLst/>
                  <a:ahLst/>
                  <a:cxnLst/>
                  <a:rect l="l" t="t" r="r" b="b"/>
                  <a:pathLst>
                    <a:path w="3993" h="3420" extrusionOk="0">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28" name="Google Shape;11628;p65"/>
                <p:cNvSpPr/>
                <p:nvPr/>
              </p:nvSpPr>
              <p:spPr>
                <a:xfrm>
                  <a:off x="4911303" y="3589832"/>
                  <a:ext cx="8950" cy="7605"/>
                </a:xfrm>
                <a:custGeom>
                  <a:avLst/>
                  <a:gdLst/>
                  <a:ahLst/>
                  <a:cxnLst/>
                  <a:rect l="l" t="t" r="r" b="b"/>
                  <a:pathLst>
                    <a:path w="1138" h="967" extrusionOk="0">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29" name="Google Shape;11629;p65"/>
              <p:cNvGrpSpPr/>
              <p:nvPr/>
            </p:nvGrpSpPr>
            <p:grpSpPr>
              <a:xfrm>
                <a:off x="4882667" y="3608032"/>
                <a:ext cx="31499" cy="27001"/>
                <a:chOff x="4882667" y="3608032"/>
                <a:chExt cx="31499" cy="27001"/>
              </a:xfrm>
            </p:grpSpPr>
            <p:sp>
              <p:nvSpPr>
                <p:cNvPr id="11630" name="Google Shape;11630;p65"/>
                <p:cNvSpPr/>
                <p:nvPr/>
              </p:nvSpPr>
              <p:spPr>
                <a:xfrm>
                  <a:off x="4882667" y="3608032"/>
                  <a:ext cx="31499" cy="27001"/>
                </a:xfrm>
                <a:custGeom>
                  <a:avLst/>
                  <a:gdLst/>
                  <a:ahLst/>
                  <a:cxnLst/>
                  <a:rect l="l" t="t" r="r" b="b"/>
                  <a:pathLst>
                    <a:path w="4005" h="3433" extrusionOk="0">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1" name="Google Shape;11631;p65"/>
                <p:cNvSpPr/>
                <p:nvPr/>
              </p:nvSpPr>
              <p:spPr>
                <a:xfrm>
                  <a:off x="4895605" y="3617706"/>
                  <a:ext cx="8950" cy="7653"/>
                </a:xfrm>
                <a:custGeom>
                  <a:avLst/>
                  <a:gdLst/>
                  <a:ahLst/>
                  <a:cxnLst/>
                  <a:rect l="l" t="t" r="r" b="b"/>
                  <a:pathLst>
                    <a:path w="1138" h="973" extrusionOk="0">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32" name="Google Shape;11632;p65"/>
              <p:cNvGrpSpPr/>
              <p:nvPr/>
            </p:nvGrpSpPr>
            <p:grpSpPr>
              <a:xfrm>
                <a:off x="4843373" y="3631407"/>
                <a:ext cx="16273" cy="16186"/>
                <a:chOff x="4843373" y="3631407"/>
                <a:chExt cx="16273" cy="16186"/>
              </a:xfrm>
            </p:grpSpPr>
            <p:sp>
              <p:nvSpPr>
                <p:cNvPr id="11633" name="Google Shape;11633;p65"/>
                <p:cNvSpPr/>
                <p:nvPr/>
              </p:nvSpPr>
              <p:spPr>
                <a:xfrm>
                  <a:off x="4843373" y="3631407"/>
                  <a:ext cx="16273" cy="16186"/>
                </a:xfrm>
                <a:custGeom>
                  <a:avLst/>
                  <a:gdLst/>
                  <a:ahLst/>
                  <a:cxnLst/>
                  <a:rect l="l" t="t" r="r" b="b"/>
                  <a:pathLst>
                    <a:path w="2069" h="2058" extrusionOk="0">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4" name="Google Shape;11634;p65"/>
                <p:cNvSpPr/>
                <p:nvPr/>
              </p:nvSpPr>
              <p:spPr>
                <a:xfrm>
                  <a:off x="4849178" y="3637211"/>
                  <a:ext cx="4672" cy="4577"/>
                </a:xfrm>
                <a:custGeom>
                  <a:avLst/>
                  <a:gdLst/>
                  <a:ahLst/>
                  <a:cxnLst/>
                  <a:rect l="l" t="t" r="r" b="b"/>
                  <a:pathLst>
                    <a:path w="594" h="582" extrusionOk="0">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35" name="Google Shape;11635;p65"/>
              <p:cNvGrpSpPr/>
              <p:nvPr/>
            </p:nvGrpSpPr>
            <p:grpSpPr>
              <a:xfrm>
                <a:off x="4727773" y="3591578"/>
                <a:ext cx="31499" cy="26898"/>
                <a:chOff x="4727773" y="3591578"/>
                <a:chExt cx="31499" cy="26898"/>
              </a:xfrm>
            </p:grpSpPr>
            <p:sp>
              <p:nvSpPr>
                <p:cNvPr id="11636" name="Google Shape;11636;p65"/>
                <p:cNvSpPr/>
                <p:nvPr/>
              </p:nvSpPr>
              <p:spPr>
                <a:xfrm>
                  <a:off x="4727773" y="3591578"/>
                  <a:ext cx="31499" cy="26898"/>
                </a:xfrm>
                <a:custGeom>
                  <a:avLst/>
                  <a:gdLst/>
                  <a:ahLst/>
                  <a:cxnLst/>
                  <a:rect l="l" t="t" r="r" b="b"/>
                  <a:pathLst>
                    <a:path w="4005" h="3420" extrusionOk="0">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7" name="Google Shape;11637;p65"/>
                <p:cNvSpPr/>
                <p:nvPr/>
              </p:nvSpPr>
              <p:spPr>
                <a:xfrm>
                  <a:off x="4740719" y="3601244"/>
                  <a:ext cx="8856" cy="7590"/>
                </a:xfrm>
                <a:custGeom>
                  <a:avLst/>
                  <a:gdLst/>
                  <a:ahLst/>
                  <a:cxnLst/>
                  <a:rect l="l" t="t" r="r" b="b"/>
                  <a:pathLst>
                    <a:path w="1126" h="965" extrusionOk="0">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638" name="Google Shape;11638;p65"/>
              <p:cNvSpPr/>
              <p:nvPr/>
            </p:nvSpPr>
            <p:spPr>
              <a:xfrm>
                <a:off x="4652041" y="3622590"/>
                <a:ext cx="31405" cy="26906"/>
              </a:xfrm>
              <a:custGeom>
                <a:avLst/>
                <a:gdLst/>
                <a:ahLst/>
                <a:cxnLst/>
                <a:rect l="l" t="t" r="r" b="b"/>
                <a:pathLst>
                  <a:path w="3993" h="3421" extrusionOk="0">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39" name="Google Shape;11639;p65"/>
              <p:cNvSpPr/>
              <p:nvPr/>
            </p:nvSpPr>
            <p:spPr>
              <a:xfrm>
                <a:off x="4666222" y="3632264"/>
                <a:ext cx="7613" cy="7621"/>
              </a:xfrm>
              <a:custGeom>
                <a:avLst/>
                <a:gdLst/>
                <a:ahLst/>
                <a:cxnLst/>
                <a:rect l="l" t="t" r="r" b="b"/>
                <a:pathLst>
                  <a:path w="968" h="969" extrusionOk="0">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640" name="Google Shape;11640;p65"/>
              <p:cNvGrpSpPr/>
              <p:nvPr/>
            </p:nvGrpSpPr>
            <p:grpSpPr>
              <a:xfrm>
                <a:off x="4609421" y="3577398"/>
                <a:ext cx="31499" cy="27001"/>
                <a:chOff x="4609421" y="3577398"/>
                <a:chExt cx="31499" cy="27001"/>
              </a:xfrm>
            </p:grpSpPr>
            <p:sp>
              <p:nvSpPr>
                <p:cNvPr id="11641" name="Google Shape;11641;p65"/>
                <p:cNvSpPr/>
                <p:nvPr/>
              </p:nvSpPr>
              <p:spPr>
                <a:xfrm>
                  <a:off x="4609421" y="3577398"/>
                  <a:ext cx="31499" cy="27001"/>
                </a:xfrm>
                <a:custGeom>
                  <a:avLst/>
                  <a:gdLst/>
                  <a:ahLst/>
                  <a:cxnLst/>
                  <a:rect l="l" t="t" r="r" b="b"/>
                  <a:pathLst>
                    <a:path w="4005" h="3433" extrusionOk="0">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2" name="Google Shape;11642;p65"/>
                <p:cNvSpPr/>
                <p:nvPr/>
              </p:nvSpPr>
              <p:spPr>
                <a:xfrm>
                  <a:off x="4623594" y="3587072"/>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3" name="Google Shape;11643;p65"/>
              <p:cNvGrpSpPr/>
              <p:nvPr/>
            </p:nvGrpSpPr>
            <p:grpSpPr>
              <a:xfrm>
                <a:off x="4649289" y="3577398"/>
                <a:ext cx="31499" cy="27001"/>
                <a:chOff x="4649289" y="3577398"/>
                <a:chExt cx="31499" cy="27001"/>
              </a:xfrm>
            </p:grpSpPr>
            <p:sp>
              <p:nvSpPr>
                <p:cNvPr id="11644" name="Google Shape;11644;p65"/>
                <p:cNvSpPr/>
                <p:nvPr/>
              </p:nvSpPr>
              <p:spPr>
                <a:xfrm>
                  <a:off x="4649289" y="3577398"/>
                  <a:ext cx="31499" cy="27001"/>
                </a:xfrm>
                <a:custGeom>
                  <a:avLst/>
                  <a:gdLst/>
                  <a:ahLst/>
                  <a:cxnLst/>
                  <a:rect l="l" t="t" r="r" b="b"/>
                  <a:pathLst>
                    <a:path w="4005" h="3433" extrusionOk="0">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5" name="Google Shape;11645;p65"/>
                <p:cNvSpPr/>
                <p:nvPr/>
              </p:nvSpPr>
              <p:spPr>
                <a:xfrm>
                  <a:off x="4662227" y="3587072"/>
                  <a:ext cx="8856" cy="7676"/>
                </a:xfrm>
                <a:custGeom>
                  <a:avLst/>
                  <a:gdLst/>
                  <a:ahLst/>
                  <a:cxnLst/>
                  <a:rect l="l" t="t" r="r" b="b"/>
                  <a:pathLst>
                    <a:path w="1126" h="976" extrusionOk="0">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6" name="Google Shape;11646;p65"/>
              <p:cNvGrpSpPr/>
              <p:nvPr/>
            </p:nvGrpSpPr>
            <p:grpSpPr>
              <a:xfrm>
                <a:off x="4605614" y="3639523"/>
                <a:ext cx="31499" cy="26906"/>
                <a:chOff x="4605614" y="3639523"/>
                <a:chExt cx="31499" cy="26906"/>
              </a:xfrm>
            </p:grpSpPr>
            <p:sp>
              <p:nvSpPr>
                <p:cNvPr id="11647" name="Google Shape;11647;p65"/>
                <p:cNvSpPr/>
                <p:nvPr/>
              </p:nvSpPr>
              <p:spPr>
                <a:xfrm>
                  <a:off x="4605614" y="3639523"/>
                  <a:ext cx="31499" cy="26906"/>
                </a:xfrm>
                <a:custGeom>
                  <a:avLst/>
                  <a:gdLst/>
                  <a:ahLst/>
                  <a:cxnLst/>
                  <a:rect l="l" t="t" r="r" b="b"/>
                  <a:pathLst>
                    <a:path w="4005" h="3421" extrusionOk="0">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48" name="Google Shape;11648;p65"/>
                <p:cNvSpPr/>
                <p:nvPr/>
              </p:nvSpPr>
              <p:spPr>
                <a:xfrm>
                  <a:off x="4619795" y="3649197"/>
                  <a:ext cx="7613" cy="7621"/>
                </a:xfrm>
                <a:custGeom>
                  <a:avLst/>
                  <a:gdLst/>
                  <a:ahLst/>
                  <a:cxnLst/>
                  <a:rect l="l" t="t" r="r" b="b"/>
                  <a:pathLst>
                    <a:path w="968" h="969" extrusionOk="0">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49" name="Google Shape;11649;p65"/>
              <p:cNvGrpSpPr/>
              <p:nvPr/>
            </p:nvGrpSpPr>
            <p:grpSpPr>
              <a:xfrm>
                <a:off x="4785149" y="3618846"/>
                <a:ext cx="26930" cy="26843"/>
                <a:chOff x="4785149" y="3618846"/>
                <a:chExt cx="26930" cy="26843"/>
              </a:xfrm>
            </p:grpSpPr>
            <p:sp>
              <p:nvSpPr>
                <p:cNvPr id="11650" name="Google Shape;11650;p65"/>
                <p:cNvSpPr/>
                <p:nvPr/>
              </p:nvSpPr>
              <p:spPr>
                <a:xfrm>
                  <a:off x="4785149" y="3618846"/>
                  <a:ext cx="26930" cy="26843"/>
                </a:xfrm>
                <a:custGeom>
                  <a:avLst/>
                  <a:gdLst/>
                  <a:ahLst/>
                  <a:cxnLst/>
                  <a:rect l="l" t="t" r="r" b="b"/>
                  <a:pathLst>
                    <a:path w="3424" h="3413" extrusionOk="0">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1" name="Google Shape;11651;p65"/>
                <p:cNvSpPr/>
                <p:nvPr/>
              </p:nvSpPr>
              <p:spPr>
                <a:xfrm>
                  <a:off x="4793611" y="3628457"/>
                  <a:ext cx="8856" cy="7590"/>
                </a:xfrm>
                <a:custGeom>
                  <a:avLst/>
                  <a:gdLst/>
                  <a:ahLst/>
                  <a:cxnLst/>
                  <a:rect l="l" t="t" r="r" b="b"/>
                  <a:pathLst>
                    <a:path w="1126" h="965" extrusionOk="0">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2" name="Google Shape;11652;p65"/>
              <p:cNvGrpSpPr/>
              <p:nvPr/>
            </p:nvGrpSpPr>
            <p:grpSpPr>
              <a:xfrm>
                <a:off x="4810167" y="3601567"/>
                <a:ext cx="31405" cy="26898"/>
                <a:chOff x="4810167" y="3601567"/>
                <a:chExt cx="31405" cy="26898"/>
              </a:xfrm>
            </p:grpSpPr>
            <p:sp>
              <p:nvSpPr>
                <p:cNvPr id="11653" name="Google Shape;11653;p65"/>
                <p:cNvSpPr/>
                <p:nvPr/>
              </p:nvSpPr>
              <p:spPr>
                <a:xfrm>
                  <a:off x="4810167" y="3601567"/>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4" name="Google Shape;11654;p65"/>
                <p:cNvSpPr/>
                <p:nvPr/>
              </p:nvSpPr>
              <p:spPr>
                <a:xfrm>
                  <a:off x="4824348" y="3611241"/>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5" name="Google Shape;11655;p65"/>
              <p:cNvGrpSpPr/>
              <p:nvPr/>
            </p:nvGrpSpPr>
            <p:grpSpPr>
              <a:xfrm>
                <a:off x="4831002" y="3373230"/>
                <a:ext cx="31405" cy="26898"/>
                <a:chOff x="4831002" y="3373230"/>
                <a:chExt cx="31405" cy="26898"/>
              </a:xfrm>
            </p:grpSpPr>
            <p:sp>
              <p:nvSpPr>
                <p:cNvPr id="11656" name="Google Shape;11656;p65"/>
                <p:cNvSpPr/>
                <p:nvPr/>
              </p:nvSpPr>
              <p:spPr>
                <a:xfrm>
                  <a:off x="4831002" y="3373230"/>
                  <a:ext cx="31405" cy="26898"/>
                </a:xfrm>
                <a:custGeom>
                  <a:avLst/>
                  <a:gdLst/>
                  <a:ahLst/>
                  <a:cxnLst/>
                  <a:rect l="l" t="t" r="r" b="b"/>
                  <a:pathLst>
                    <a:path w="3993" h="3420" extrusionOk="0">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57" name="Google Shape;11657;p65"/>
                <p:cNvSpPr/>
                <p:nvPr/>
              </p:nvSpPr>
              <p:spPr>
                <a:xfrm>
                  <a:off x="4845182" y="3382896"/>
                  <a:ext cx="7519" cy="7621"/>
                </a:xfrm>
                <a:custGeom>
                  <a:avLst/>
                  <a:gdLst/>
                  <a:ahLst/>
                  <a:cxnLst/>
                  <a:rect l="l" t="t" r="r" b="b"/>
                  <a:pathLst>
                    <a:path w="956" h="969" extrusionOk="0">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58" name="Google Shape;11658;p65"/>
              <p:cNvGrpSpPr/>
              <p:nvPr/>
            </p:nvGrpSpPr>
            <p:grpSpPr>
              <a:xfrm>
                <a:off x="4719311" y="3355054"/>
                <a:ext cx="31499" cy="27001"/>
                <a:chOff x="4719311" y="3355054"/>
                <a:chExt cx="31499" cy="27001"/>
              </a:xfrm>
            </p:grpSpPr>
            <p:sp>
              <p:nvSpPr>
                <p:cNvPr id="11659" name="Google Shape;11659;p65"/>
                <p:cNvSpPr/>
                <p:nvPr/>
              </p:nvSpPr>
              <p:spPr>
                <a:xfrm>
                  <a:off x="4719311" y="3355054"/>
                  <a:ext cx="31499" cy="27001"/>
                </a:xfrm>
                <a:custGeom>
                  <a:avLst/>
                  <a:gdLst/>
                  <a:ahLst/>
                  <a:cxnLst/>
                  <a:rect l="l" t="t" r="r" b="b"/>
                  <a:pathLst>
                    <a:path w="4005" h="3433" extrusionOk="0">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0" name="Google Shape;11660;p65"/>
                <p:cNvSpPr/>
                <p:nvPr/>
              </p:nvSpPr>
              <p:spPr>
                <a:xfrm>
                  <a:off x="4733578" y="3364822"/>
                  <a:ext cx="7527" cy="7527"/>
                </a:xfrm>
                <a:custGeom>
                  <a:avLst/>
                  <a:gdLst/>
                  <a:ahLst/>
                  <a:cxnLst/>
                  <a:rect l="l" t="t" r="r" b="b"/>
                  <a:pathLst>
                    <a:path w="957" h="957" extrusionOk="0">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1" name="Google Shape;11661;p65"/>
              <p:cNvGrpSpPr/>
              <p:nvPr/>
            </p:nvGrpSpPr>
            <p:grpSpPr>
              <a:xfrm>
                <a:off x="4798755" y="3450260"/>
                <a:ext cx="26930" cy="26930"/>
                <a:chOff x="4798755" y="3450260"/>
                <a:chExt cx="26930" cy="26930"/>
              </a:xfrm>
            </p:grpSpPr>
            <p:sp>
              <p:nvSpPr>
                <p:cNvPr id="11662" name="Google Shape;11662;p65"/>
                <p:cNvSpPr/>
                <p:nvPr/>
              </p:nvSpPr>
              <p:spPr>
                <a:xfrm>
                  <a:off x="4798755" y="3450260"/>
                  <a:ext cx="26930" cy="26930"/>
                </a:xfrm>
                <a:custGeom>
                  <a:avLst/>
                  <a:gdLst/>
                  <a:ahLst/>
                  <a:cxnLst/>
                  <a:rect l="l" t="t" r="r" b="b"/>
                  <a:pathLst>
                    <a:path w="3424" h="3424" extrusionOk="0">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3" name="Google Shape;11663;p65"/>
                <p:cNvSpPr/>
                <p:nvPr/>
              </p:nvSpPr>
              <p:spPr>
                <a:xfrm>
                  <a:off x="4807218" y="3459871"/>
                  <a:ext cx="8856" cy="7605"/>
                </a:xfrm>
                <a:custGeom>
                  <a:avLst/>
                  <a:gdLst/>
                  <a:ahLst/>
                  <a:cxnLst/>
                  <a:rect l="l" t="t" r="r" b="b"/>
                  <a:pathLst>
                    <a:path w="1126" h="967" extrusionOk="0">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4" name="Google Shape;11664;p65"/>
              <p:cNvGrpSpPr/>
              <p:nvPr/>
            </p:nvGrpSpPr>
            <p:grpSpPr>
              <a:xfrm>
                <a:off x="4645576" y="3467555"/>
                <a:ext cx="31405" cy="26953"/>
                <a:chOff x="4645576" y="3467555"/>
                <a:chExt cx="31405" cy="26953"/>
              </a:xfrm>
            </p:grpSpPr>
            <p:sp>
              <p:nvSpPr>
                <p:cNvPr id="11665" name="Google Shape;11665;p65"/>
                <p:cNvSpPr/>
                <p:nvPr/>
              </p:nvSpPr>
              <p:spPr>
                <a:xfrm>
                  <a:off x="4645576" y="3467555"/>
                  <a:ext cx="31405" cy="26953"/>
                </a:xfrm>
                <a:custGeom>
                  <a:avLst/>
                  <a:gdLst/>
                  <a:ahLst/>
                  <a:cxnLst/>
                  <a:rect l="l" t="t" r="r" b="b"/>
                  <a:pathLst>
                    <a:path w="3993" h="3427" extrusionOk="0">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6" name="Google Shape;11666;p65"/>
                <p:cNvSpPr/>
                <p:nvPr/>
              </p:nvSpPr>
              <p:spPr>
                <a:xfrm>
                  <a:off x="4659749" y="3477182"/>
                  <a:ext cx="7527" cy="7621"/>
                </a:xfrm>
                <a:custGeom>
                  <a:avLst/>
                  <a:gdLst/>
                  <a:ahLst/>
                  <a:cxnLst/>
                  <a:rect l="l" t="t" r="r" b="b"/>
                  <a:pathLst>
                    <a:path w="957" h="969" extrusionOk="0">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67" name="Google Shape;11667;p65"/>
              <p:cNvGrpSpPr/>
              <p:nvPr/>
            </p:nvGrpSpPr>
            <p:grpSpPr>
              <a:xfrm>
                <a:off x="4687631" y="3583965"/>
                <a:ext cx="31499" cy="26898"/>
                <a:chOff x="4687631" y="3583965"/>
                <a:chExt cx="31499" cy="26898"/>
              </a:xfrm>
            </p:grpSpPr>
            <p:sp>
              <p:nvSpPr>
                <p:cNvPr id="11668" name="Google Shape;11668;p65"/>
                <p:cNvSpPr/>
                <p:nvPr/>
              </p:nvSpPr>
              <p:spPr>
                <a:xfrm>
                  <a:off x="4687631" y="3583965"/>
                  <a:ext cx="31499" cy="26898"/>
                </a:xfrm>
                <a:custGeom>
                  <a:avLst/>
                  <a:gdLst/>
                  <a:ahLst/>
                  <a:cxnLst/>
                  <a:rect l="l" t="t" r="r" b="b"/>
                  <a:pathLst>
                    <a:path w="4005" h="3420" extrusionOk="0">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69" name="Google Shape;11669;p65"/>
                <p:cNvSpPr/>
                <p:nvPr/>
              </p:nvSpPr>
              <p:spPr>
                <a:xfrm>
                  <a:off x="4700568" y="3593639"/>
                  <a:ext cx="8950" cy="7582"/>
                </a:xfrm>
                <a:custGeom>
                  <a:avLst/>
                  <a:gdLst/>
                  <a:ahLst/>
                  <a:cxnLst/>
                  <a:rect l="l" t="t" r="r" b="b"/>
                  <a:pathLst>
                    <a:path w="1138" h="964" extrusionOk="0">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0" name="Google Shape;11670;p65"/>
              <p:cNvGrpSpPr/>
              <p:nvPr/>
            </p:nvGrpSpPr>
            <p:grpSpPr>
              <a:xfrm>
                <a:off x="4719311" y="3471314"/>
                <a:ext cx="31499" cy="27001"/>
                <a:chOff x="4719311" y="3471314"/>
                <a:chExt cx="31499" cy="27001"/>
              </a:xfrm>
            </p:grpSpPr>
            <p:sp>
              <p:nvSpPr>
                <p:cNvPr id="11671" name="Google Shape;11671;p65"/>
                <p:cNvSpPr/>
                <p:nvPr/>
              </p:nvSpPr>
              <p:spPr>
                <a:xfrm>
                  <a:off x="4719311" y="3471314"/>
                  <a:ext cx="31499" cy="27001"/>
                </a:xfrm>
                <a:custGeom>
                  <a:avLst/>
                  <a:gdLst/>
                  <a:ahLst/>
                  <a:cxnLst/>
                  <a:rect l="l" t="t" r="r" b="b"/>
                  <a:pathLst>
                    <a:path w="4005" h="3433" extrusionOk="0">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2" name="Google Shape;11672;p65"/>
                <p:cNvSpPr/>
                <p:nvPr/>
              </p:nvSpPr>
              <p:spPr>
                <a:xfrm>
                  <a:off x="4732249"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3" name="Google Shape;11673;p65"/>
              <p:cNvGrpSpPr/>
              <p:nvPr/>
            </p:nvGrpSpPr>
            <p:grpSpPr>
              <a:xfrm>
                <a:off x="4719311" y="3434404"/>
                <a:ext cx="31499" cy="26898"/>
                <a:chOff x="4719311" y="3434404"/>
                <a:chExt cx="31499" cy="26898"/>
              </a:xfrm>
            </p:grpSpPr>
            <p:sp>
              <p:nvSpPr>
                <p:cNvPr id="11674" name="Google Shape;11674;p65"/>
                <p:cNvSpPr/>
                <p:nvPr/>
              </p:nvSpPr>
              <p:spPr>
                <a:xfrm>
                  <a:off x="4719311" y="3434404"/>
                  <a:ext cx="31499" cy="26898"/>
                </a:xfrm>
                <a:custGeom>
                  <a:avLst/>
                  <a:gdLst/>
                  <a:ahLst/>
                  <a:cxnLst/>
                  <a:rect l="l" t="t" r="r" b="b"/>
                  <a:pathLst>
                    <a:path w="4005" h="3420" extrusionOk="0">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5" name="Google Shape;11675;p65"/>
                <p:cNvSpPr/>
                <p:nvPr/>
              </p:nvSpPr>
              <p:spPr>
                <a:xfrm>
                  <a:off x="4732249" y="3444078"/>
                  <a:ext cx="8856" cy="7582"/>
                </a:xfrm>
                <a:custGeom>
                  <a:avLst/>
                  <a:gdLst/>
                  <a:ahLst/>
                  <a:cxnLst/>
                  <a:rect l="l" t="t" r="r" b="b"/>
                  <a:pathLst>
                    <a:path w="1126" h="964" extrusionOk="0">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6" name="Google Shape;11676;p65"/>
              <p:cNvGrpSpPr/>
              <p:nvPr/>
            </p:nvGrpSpPr>
            <p:grpSpPr>
              <a:xfrm>
                <a:off x="4768876" y="3401772"/>
                <a:ext cx="31499" cy="26898"/>
                <a:chOff x="4768876" y="3401772"/>
                <a:chExt cx="31499" cy="26898"/>
              </a:xfrm>
            </p:grpSpPr>
            <p:sp>
              <p:nvSpPr>
                <p:cNvPr id="11677" name="Google Shape;11677;p65"/>
                <p:cNvSpPr/>
                <p:nvPr/>
              </p:nvSpPr>
              <p:spPr>
                <a:xfrm>
                  <a:off x="4768876" y="3401772"/>
                  <a:ext cx="31499" cy="26898"/>
                </a:xfrm>
                <a:custGeom>
                  <a:avLst/>
                  <a:gdLst/>
                  <a:ahLst/>
                  <a:cxnLst/>
                  <a:rect l="l" t="t" r="r" b="b"/>
                  <a:pathLst>
                    <a:path w="4005" h="3420" extrusionOk="0">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78" name="Google Shape;11678;p65"/>
                <p:cNvSpPr/>
                <p:nvPr/>
              </p:nvSpPr>
              <p:spPr>
                <a:xfrm>
                  <a:off x="4783057" y="3411438"/>
                  <a:ext cx="7613" cy="7621"/>
                </a:xfrm>
                <a:custGeom>
                  <a:avLst/>
                  <a:gdLst/>
                  <a:ahLst/>
                  <a:cxnLst/>
                  <a:rect l="l" t="t" r="r" b="b"/>
                  <a:pathLst>
                    <a:path w="968" h="969" extrusionOk="0">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79" name="Google Shape;11679;p65"/>
              <p:cNvGrpSpPr/>
              <p:nvPr/>
            </p:nvGrpSpPr>
            <p:grpSpPr>
              <a:xfrm>
                <a:off x="4762214" y="3471377"/>
                <a:ext cx="26938" cy="26938"/>
                <a:chOff x="4762214" y="3471377"/>
                <a:chExt cx="26938" cy="26938"/>
              </a:xfrm>
            </p:grpSpPr>
            <p:sp>
              <p:nvSpPr>
                <p:cNvPr id="11680" name="Google Shape;11680;p65"/>
                <p:cNvSpPr/>
                <p:nvPr/>
              </p:nvSpPr>
              <p:spPr>
                <a:xfrm>
                  <a:off x="4762214" y="3471377"/>
                  <a:ext cx="26938" cy="26938"/>
                </a:xfrm>
                <a:custGeom>
                  <a:avLst/>
                  <a:gdLst/>
                  <a:ahLst/>
                  <a:cxnLst/>
                  <a:rect l="l" t="t" r="r" b="b"/>
                  <a:pathLst>
                    <a:path w="3425" h="3425" extrusionOk="0">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1" name="Google Shape;11681;p65"/>
                <p:cNvSpPr/>
                <p:nvPr/>
              </p:nvSpPr>
              <p:spPr>
                <a:xfrm>
                  <a:off x="4770591" y="3480988"/>
                  <a:ext cx="8856" cy="7605"/>
                </a:xfrm>
                <a:custGeom>
                  <a:avLst/>
                  <a:gdLst/>
                  <a:ahLst/>
                  <a:cxnLst/>
                  <a:rect l="l" t="t" r="r" b="b"/>
                  <a:pathLst>
                    <a:path w="1126" h="967" extrusionOk="0">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2" name="Google Shape;11682;p65"/>
              <p:cNvGrpSpPr/>
              <p:nvPr/>
            </p:nvGrpSpPr>
            <p:grpSpPr>
              <a:xfrm>
                <a:off x="4790473" y="3344782"/>
                <a:ext cx="31405" cy="26898"/>
                <a:chOff x="4790473" y="3344782"/>
                <a:chExt cx="31405" cy="26898"/>
              </a:xfrm>
            </p:grpSpPr>
            <p:sp>
              <p:nvSpPr>
                <p:cNvPr id="11683" name="Google Shape;11683;p65"/>
                <p:cNvSpPr/>
                <p:nvPr/>
              </p:nvSpPr>
              <p:spPr>
                <a:xfrm>
                  <a:off x="4790473" y="3344782"/>
                  <a:ext cx="31405" cy="26898"/>
                </a:xfrm>
                <a:custGeom>
                  <a:avLst/>
                  <a:gdLst/>
                  <a:ahLst/>
                  <a:cxnLst/>
                  <a:rect l="l" t="t" r="r" b="b"/>
                  <a:pathLst>
                    <a:path w="3993" h="3420" extrusionOk="0">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4" name="Google Shape;11684;p65"/>
                <p:cNvSpPr/>
                <p:nvPr/>
              </p:nvSpPr>
              <p:spPr>
                <a:xfrm>
                  <a:off x="4804654" y="3354456"/>
                  <a:ext cx="7613" cy="7613"/>
                </a:xfrm>
                <a:custGeom>
                  <a:avLst/>
                  <a:gdLst/>
                  <a:ahLst/>
                  <a:cxnLst/>
                  <a:rect l="l" t="t" r="r" b="b"/>
                  <a:pathLst>
                    <a:path w="968" h="968" extrusionOk="0">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5" name="Google Shape;11685;p65"/>
              <p:cNvGrpSpPr/>
              <p:nvPr/>
            </p:nvGrpSpPr>
            <p:grpSpPr>
              <a:xfrm>
                <a:off x="4823774" y="3950733"/>
                <a:ext cx="37398" cy="32034"/>
                <a:chOff x="4823774" y="3950733"/>
                <a:chExt cx="37398" cy="32034"/>
              </a:xfrm>
            </p:grpSpPr>
            <p:sp>
              <p:nvSpPr>
                <p:cNvPr id="11686" name="Google Shape;11686;p65"/>
                <p:cNvSpPr/>
                <p:nvPr/>
              </p:nvSpPr>
              <p:spPr>
                <a:xfrm>
                  <a:off x="4823774" y="3950733"/>
                  <a:ext cx="37398" cy="32034"/>
                </a:xfrm>
                <a:custGeom>
                  <a:avLst/>
                  <a:gdLst/>
                  <a:ahLst/>
                  <a:cxnLst/>
                  <a:rect l="l" t="t" r="r" b="b"/>
                  <a:pathLst>
                    <a:path w="4755" h="4073" extrusionOk="0">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87" name="Google Shape;11687;p65"/>
                <p:cNvSpPr/>
                <p:nvPr/>
              </p:nvSpPr>
              <p:spPr>
                <a:xfrm>
                  <a:off x="4836617" y="3960407"/>
                  <a:ext cx="14849" cy="12718"/>
                </a:xfrm>
                <a:custGeom>
                  <a:avLst/>
                  <a:gdLst/>
                  <a:ahLst/>
                  <a:cxnLst/>
                  <a:rect l="l" t="t" r="r" b="b"/>
                  <a:pathLst>
                    <a:path w="1888" h="1617" extrusionOk="0">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88" name="Google Shape;11688;p65"/>
              <p:cNvGrpSpPr/>
              <p:nvPr/>
            </p:nvGrpSpPr>
            <p:grpSpPr>
              <a:xfrm>
                <a:off x="4823396" y="4110566"/>
                <a:ext cx="31405" cy="26906"/>
                <a:chOff x="4823396" y="4110566"/>
                <a:chExt cx="31405" cy="26906"/>
              </a:xfrm>
            </p:grpSpPr>
            <p:sp>
              <p:nvSpPr>
                <p:cNvPr id="11689" name="Google Shape;11689;p65"/>
                <p:cNvSpPr/>
                <p:nvPr/>
              </p:nvSpPr>
              <p:spPr>
                <a:xfrm>
                  <a:off x="4823396" y="4110566"/>
                  <a:ext cx="31405" cy="26906"/>
                </a:xfrm>
                <a:custGeom>
                  <a:avLst/>
                  <a:gdLst/>
                  <a:ahLst/>
                  <a:cxnLst/>
                  <a:rect l="l" t="t" r="r" b="b"/>
                  <a:pathLst>
                    <a:path w="3993" h="3421" extrusionOk="0">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0" name="Google Shape;11690;p65"/>
                <p:cNvSpPr/>
                <p:nvPr/>
              </p:nvSpPr>
              <p:spPr>
                <a:xfrm>
                  <a:off x="4836240" y="4120145"/>
                  <a:ext cx="8950" cy="7684"/>
                </a:xfrm>
                <a:custGeom>
                  <a:avLst/>
                  <a:gdLst/>
                  <a:ahLst/>
                  <a:cxnLst/>
                  <a:rect l="l" t="t" r="r" b="b"/>
                  <a:pathLst>
                    <a:path w="1138" h="977" extrusionOk="0">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1" name="Google Shape;11691;p65"/>
              <p:cNvGrpSpPr/>
              <p:nvPr/>
            </p:nvGrpSpPr>
            <p:grpSpPr>
              <a:xfrm>
                <a:off x="4838332" y="3821150"/>
                <a:ext cx="31499" cy="26898"/>
                <a:chOff x="4838332" y="3821150"/>
                <a:chExt cx="31499" cy="26898"/>
              </a:xfrm>
            </p:grpSpPr>
            <p:sp>
              <p:nvSpPr>
                <p:cNvPr id="11692" name="Google Shape;11692;p65"/>
                <p:cNvSpPr/>
                <p:nvPr/>
              </p:nvSpPr>
              <p:spPr>
                <a:xfrm>
                  <a:off x="4838332" y="3821150"/>
                  <a:ext cx="31499" cy="26898"/>
                </a:xfrm>
                <a:custGeom>
                  <a:avLst/>
                  <a:gdLst/>
                  <a:ahLst/>
                  <a:cxnLst/>
                  <a:rect l="l" t="t" r="r" b="b"/>
                  <a:pathLst>
                    <a:path w="4005" h="3420" extrusionOk="0">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3" name="Google Shape;11693;p65"/>
                <p:cNvSpPr/>
                <p:nvPr/>
              </p:nvSpPr>
              <p:spPr>
                <a:xfrm>
                  <a:off x="4851270" y="3830824"/>
                  <a:ext cx="8950" cy="7582"/>
                </a:xfrm>
                <a:custGeom>
                  <a:avLst/>
                  <a:gdLst/>
                  <a:ahLst/>
                  <a:cxnLst/>
                  <a:rect l="l" t="t" r="r" b="b"/>
                  <a:pathLst>
                    <a:path w="1138" h="964" extrusionOk="0">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4" name="Google Shape;11694;p65"/>
              <p:cNvGrpSpPr/>
              <p:nvPr/>
            </p:nvGrpSpPr>
            <p:grpSpPr>
              <a:xfrm>
                <a:off x="4661275" y="3815007"/>
                <a:ext cx="36824" cy="31523"/>
                <a:chOff x="4661275" y="3815007"/>
                <a:chExt cx="36824" cy="31523"/>
              </a:xfrm>
            </p:grpSpPr>
            <p:sp>
              <p:nvSpPr>
                <p:cNvPr id="11695" name="Google Shape;11695;p65"/>
                <p:cNvSpPr/>
                <p:nvPr/>
              </p:nvSpPr>
              <p:spPr>
                <a:xfrm>
                  <a:off x="4661275" y="3815007"/>
                  <a:ext cx="36824" cy="31523"/>
                </a:xfrm>
                <a:custGeom>
                  <a:avLst/>
                  <a:gdLst/>
                  <a:ahLst/>
                  <a:cxnLst/>
                  <a:rect l="l" t="t" r="r" b="b"/>
                  <a:pathLst>
                    <a:path w="4682" h="4008" extrusionOk="0">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6" name="Google Shape;11696;p65"/>
                <p:cNvSpPr/>
                <p:nvPr/>
              </p:nvSpPr>
              <p:spPr>
                <a:xfrm>
                  <a:off x="4676211" y="3824736"/>
                  <a:ext cx="12183" cy="12183"/>
                </a:xfrm>
                <a:custGeom>
                  <a:avLst/>
                  <a:gdLst/>
                  <a:ahLst/>
                  <a:cxnLst/>
                  <a:rect l="l" t="t" r="r" b="b"/>
                  <a:pathLst>
                    <a:path w="1549" h="1549" extrusionOk="0">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697" name="Google Shape;11697;p65"/>
              <p:cNvGrpSpPr/>
              <p:nvPr/>
            </p:nvGrpSpPr>
            <p:grpSpPr>
              <a:xfrm>
                <a:off x="4558998" y="3851037"/>
                <a:ext cx="33591" cy="28699"/>
                <a:chOff x="4558998" y="3851037"/>
                <a:chExt cx="33591" cy="28699"/>
              </a:xfrm>
            </p:grpSpPr>
            <p:sp>
              <p:nvSpPr>
                <p:cNvPr id="11698" name="Google Shape;11698;p65"/>
                <p:cNvSpPr/>
                <p:nvPr/>
              </p:nvSpPr>
              <p:spPr>
                <a:xfrm>
                  <a:off x="4558998" y="3851037"/>
                  <a:ext cx="33591" cy="28699"/>
                </a:xfrm>
                <a:custGeom>
                  <a:avLst/>
                  <a:gdLst/>
                  <a:ahLst/>
                  <a:cxnLst/>
                  <a:rect l="l" t="t" r="r" b="b"/>
                  <a:pathLst>
                    <a:path w="4271" h="3649" extrusionOk="0">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699" name="Google Shape;11699;p65"/>
                <p:cNvSpPr/>
                <p:nvPr/>
              </p:nvSpPr>
              <p:spPr>
                <a:xfrm>
                  <a:off x="4573557" y="3860695"/>
                  <a:ext cx="9328" cy="9430"/>
                </a:xfrm>
                <a:custGeom>
                  <a:avLst/>
                  <a:gdLst/>
                  <a:ahLst/>
                  <a:cxnLst/>
                  <a:rect l="l" t="t" r="r" b="b"/>
                  <a:pathLst>
                    <a:path w="1186" h="1199" extrusionOk="0">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0" name="Google Shape;11700;p65"/>
              <p:cNvGrpSpPr/>
              <p:nvPr/>
            </p:nvGrpSpPr>
            <p:grpSpPr>
              <a:xfrm>
                <a:off x="4696762" y="3638587"/>
                <a:ext cx="33591" cy="28794"/>
                <a:chOff x="4696762" y="3638587"/>
                <a:chExt cx="33591" cy="28794"/>
              </a:xfrm>
            </p:grpSpPr>
            <p:sp>
              <p:nvSpPr>
                <p:cNvPr id="11701" name="Google Shape;11701;p65"/>
                <p:cNvSpPr/>
                <p:nvPr/>
              </p:nvSpPr>
              <p:spPr>
                <a:xfrm>
                  <a:off x="4696762" y="3638587"/>
                  <a:ext cx="33591" cy="28794"/>
                </a:xfrm>
                <a:custGeom>
                  <a:avLst/>
                  <a:gdLst/>
                  <a:ahLst/>
                  <a:cxnLst/>
                  <a:rect l="l" t="t" r="r" b="b"/>
                  <a:pathLst>
                    <a:path w="4271" h="3661" extrusionOk="0">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2" name="Google Shape;11702;p65"/>
                <p:cNvSpPr/>
                <p:nvPr/>
              </p:nvSpPr>
              <p:spPr>
                <a:xfrm>
                  <a:off x="4711320" y="3648245"/>
                  <a:ext cx="9328" cy="9430"/>
                </a:xfrm>
                <a:custGeom>
                  <a:avLst/>
                  <a:gdLst/>
                  <a:ahLst/>
                  <a:cxnLst/>
                  <a:rect l="l" t="t" r="r" b="b"/>
                  <a:pathLst>
                    <a:path w="1186" h="1199" extrusionOk="0">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3" name="Google Shape;11703;p65"/>
              <p:cNvGrpSpPr/>
              <p:nvPr/>
            </p:nvGrpSpPr>
            <p:grpSpPr>
              <a:xfrm>
                <a:off x="4929479" y="3939140"/>
                <a:ext cx="33497" cy="28692"/>
                <a:chOff x="4929479" y="3939140"/>
                <a:chExt cx="33497" cy="28692"/>
              </a:xfrm>
            </p:grpSpPr>
            <p:sp>
              <p:nvSpPr>
                <p:cNvPr id="11704" name="Google Shape;11704;p65"/>
                <p:cNvSpPr/>
                <p:nvPr/>
              </p:nvSpPr>
              <p:spPr>
                <a:xfrm>
                  <a:off x="4929479" y="3939140"/>
                  <a:ext cx="33497" cy="28692"/>
                </a:xfrm>
                <a:custGeom>
                  <a:avLst/>
                  <a:gdLst/>
                  <a:ahLst/>
                  <a:cxnLst/>
                  <a:rect l="l" t="t" r="r" b="b"/>
                  <a:pathLst>
                    <a:path w="4259" h="3648" extrusionOk="0">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5" name="Google Shape;11705;p65"/>
                <p:cNvSpPr/>
                <p:nvPr/>
              </p:nvSpPr>
              <p:spPr>
                <a:xfrm>
                  <a:off x="4943935" y="3948893"/>
                  <a:ext cx="9430" cy="9328"/>
                </a:xfrm>
                <a:custGeom>
                  <a:avLst/>
                  <a:gdLst/>
                  <a:ahLst/>
                  <a:cxnLst/>
                  <a:rect l="l" t="t" r="r" b="b"/>
                  <a:pathLst>
                    <a:path w="1199" h="1186" extrusionOk="0">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6" name="Google Shape;11706;p65"/>
              <p:cNvGrpSpPr/>
              <p:nvPr/>
            </p:nvGrpSpPr>
            <p:grpSpPr>
              <a:xfrm>
                <a:off x="4907119" y="3986039"/>
                <a:ext cx="33497" cy="28699"/>
                <a:chOff x="4907119" y="3986039"/>
                <a:chExt cx="33497" cy="28699"/>
              </a:xfrm>
            </p:grpSpPr>
            <p:sp>
              <p:nvSpPr>
                <p:cNvPr id="11707" name="Google Shape;11707;p65"/>
                <p:cNvSpPr/>
                <p:nvPr/>
              </p:nvSpPr>
              <p:spPr>
                <a:xfrm>
                  <a:off x="4907119" y="3986039"/>
                  <a:ext cx="33497" cy="28699"/>
                </a:xfrm>
                <a:custGeom>
                  <a:avLst/>
                  <a:gdLst/>
                  <a:ahLst/>
                  <a:cxnLst/>
                  <a:rect l="l" t="t" r="r" b="b"/>
                  <a:pathLst>
                    <a:path w="4259" h="3649" extrusionOk="0">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08" name="Google Shape;11708;p65"/>
                <p:cNvSpPr/>
                <p:nvPr/>
              </p:nvSpPr>
              <p:spPr>
                <a:xfrm>
                  <a:off x="4921583" y="3995705"/>
                  <a:ext cx="9422" cy="9328"/>
                </a:xfrm>
                <a:custGeom>
                  <a:avLst/>
                  <a:gdLst/>
                  <a:ahLst/>
                  <a:cxnLst/>
                  <a:rect l="l" t="t" r="r" b="b"/>
                  <a:pathLst>
                    <a:path w="1198" h="1186" extrusionOk="0">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09" name="Google Shape;11709;p65"/>
              <p:cNvGrpSpPr/>
              <p:nvPr/>
            </p:nvGrpSpPr>
            <p:grpSpPr>
              <a:xfrm>
                <a:off x="4911783" y="4048102"/>
                <a:ext cx="33591" cy="28762"/>
                <a:chOff x="4911783" y="4048102"/>
                <a:chExt cx="33591" cy="28762"/>
              </a:xfrm>
            </p:grpSpPr>
            <p:sp>
              <p:nvSpPr>
                <p:cNvPr id="11710" name="Google Shape;11710;p65"/>
                <p:cNvSpPr/>
                <p:nvPr/>
              </p:nvSpPr>
              <p:spPr>
                <a:xfrm>
                  <a:off x="4911783" y="4048102"/>
                  <a:ext cx="33591" cy="28762"/>
                </a:xfrm>
                <a:custGeom>
                  <a:avLst/>
                  <a:gdLst/>
                  <a:ahLst/>
                  <a:cxnLst/>
                  <a:rect l="l" t="t" r="r" b="b"/>
                  <a:pathLst>
                    <a:path w="4271" h="3657" extrusionOk="0">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1" name="Google Shape;11711;p65"/>
                <p:cNvSpPr/>
                <p:nvPr/>
              </p:nvSpPr>
              <p:spPr>
                <a:xfrm>
                  <a:off x="4926333" y="4057831"/>
                  <a:ext cx="9336" cy="9328"/>
                </a:xfrm>
                <a:custGeom>
                  <a:avLst/>
                  <a:gdLst/>
                  <a:ahLst/>
                  <a:cxnLst/>
                  <a:rect l="l" t="t" r="r" b="b"/>
                  <a:pathLst>
                    <a:path w="1187" h="1186" extrusionOk="0">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712" name="Google Shape;11712;p65"/>
              <p:cNvSpPr/>
              <p:nvPr/>
            </p:nvSpPr>
            <p:spPr>
              <a:xfrm>
                <a:off x="4713506" y="3934476"/>
                <a:ext cx="33497" cy="28692"/>
              </a:xfrm>
              <a:custGeom>
                <a:avLst/>
                <a:gdLst/>
                <a:ahLst/>
                <a:cxnLst/>
                <a:rect l="l" t="t" r="r" b="b"/>
                <a:pathLst>
                  <a:path w="4259" h="3648" extrusionOk="0">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3" name="Google Shape;11713;p65"/>
              <p:cNvSpPr/>
              <p:nvPr/>
            </p:nvSpPr>
            <p:spPr>
              <a:xfrm>
                <a:off x="4727970" y="3944135"/>
                <a:ext cx="9328" cy="9430"/>
              </a:xfrm>
              <a:custGeom>
                <a:avLst/>
                <a:gdLst/>
                <a:ahLst/>
                <a:cxnLst/>
                <a:rect l="l" t="t" r="r" b="b"/>
                <a:pathLst>
                  <a:path w="1186" h="1199" extrusionOk="0">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714" name="Google Shape;11714;p65"/>
              <p:cNvGrpSpPr/>
              <p:nvPr/>
            </p:nvGrpSpPr>
            <p:grpSpPr>
              <a:xfrm>
                <a:off x="4762623" y="3837847"/>
                <a:ext cx="42416" cy="36273"/>
                <a:chOff x="4762623" y="3837847"/>
                <a:chExt cx="42416" cy="36273"/>
              </a:xfrm>
            </p:grpSpPr>
            <p:sp>
              <p:nvSpPr>
                <p:cNvPr id="11715" name="Google Shape;11715;p65"/>
                <p:cNvSpPr/>
                <p:nvPr/>
              </p:nvSpPr>
              <p:spPr>
                <a:xfrm>
                  <a:off x="4762623" y="3837847"/>
                  <a:ext cx="42416" cy="36273"/>
                </a:xfrm>
                <a:custGeom>
                  <a:avLst/>
                  <a:gdLst/>
                  <a:ahLst/>
                  <a:cxnLst/>
                  <a:rect l="l" t="t" r="r" b="b"/>
                  <a:pathLst>
                    <a:path w="5393" h="4612" extrusionOk="0">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6" name="Google Shape;11716;p65"/>
                <p:cNvSpPr/>
                <p:nvPr/>
              </p:nvSpPr>
              <p:spPr>
                <a:xfrm>
                  <a:off x="4775538" y="3847568"/>
                  <a:ext cx="19796" cy="16957"/>
                </a:xfrm>
                <a:custGeom>
                  <a:avLst/>
                  <a:gdLst/>
                  <a:ahLst/>
                  <a:cxnLst/>
                  <a:rect l="l" t="t" r="r" b="b"/>
                  <a:pathLst>
                    <a:path w="2517" h="2156" extrusionOk="0">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17" name="Google Shape;11717;p65"/>
              <p:cNvGrpSpPr/>
              <p:nvPr/>
            </p:nvGrpSpPr>
            <p:grpSpPr>
              <a:xfrm>
                <a:off x="4746044" y="4104966"/>
                <a:ext cx="33497" cy="28699"/>
                <a:chOff x="4746044" y="4104966"/>
                <a:chExt cx="33497" cy="28699"/>
              </a:xfrm>
            </p:grpSpPr>
            <p:sp>
              <p:nvSpPr>
                <p:cNvPr id="11718" name="Google Shape;11718;p65"/>
                <p:cNvSpPr/>
                <p:nvPr/>
              </p:nvSpPr>
              <p:spPr>
                <a:xfrm>
                  <a:off x="4746044" y="4104966"/>
                  <a:ext cx="33497" cy="28699"/>
                </a:xfrm>
                <a:custGeom>
                  <a:avLst/>
                  <a:gdLst/>
                  <a:ahLst/>
                  <a:cxnLst/>
                  <a:rect l="l" t="t" r="r" b="b"/>
                  <a:pathLst>
                    <a:path w="4259" h="3649" extrusionOk="0">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19" name="Google Shape;11719;p65"/>
                <p:cNvSpPr/>
                <p:nvPr/>
              </p:nvSpPr>
              <p:spPr>
                <a:xfrm>
                  <a:off x="4758887" y="4114632"/>
                  <a:ext cx="11042" cy="9375"/>
                </a:xfrm>
                <a:custGeom>
                  <a:avLst/>
                  <a:gdLst/>
                  <a:ahLst/>
                  <a:cxnLst/>
                  <a:rect l="l" t="t" r="r" b="b"/>
                  <a:pathLst>
                    <a:path w="1404" h="1192" extrusionOk="0">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20" name="Google Shape;11720;p65"/>
              <p:cNvGrpSpPr/>
              <p:nvPr/>
            </p:nvGrpSpPr>
            <p:grpSpPr>
              <a:xfrm>
                <a:off x="4859646" y="4162554"/>
                <a:ext cx="33591" cy="28762"/>
                <a:chOff x="4859646" y="4162554"/>
                <a:chExt cx="33591" cy="28762"/>
              </a:xfrm>
            </p:grpSpPr>
            <p:sp>
              <p:nvSpPr>
                <p:cNvPr id="11721" name="Google Shape;11721;p65"/>
                <p:cNvSpPr/>
                <p:nvPr/>
              </p:nvSpPr>
              <p:spPr>
                <a:xfrm>
                  <a:off x="4859646" y="4162554"/>
                  <a:ext cx="33591" cy="28762"/>
                </a:xfrm>
                <a:custGeom>
                  <a:avLst/>
                  <a:gdLst/>
                  <a:ahLst/>
                  <a:cxnLst/>
                  <a:rect l="l" t="t" r="r" b="b"/>
                  <a:pathLst>
                    <a:path w="4271" h="3657" extrusionOk="0">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2" name="Google Shape;11722;p65"/>
                <p:cNvSpPr/>
                <p:nvPr/>
              </p:nvSpPr>
              <p:spPr>
                <a:xfrm>
                  <a:off x="4874196" y="4172283"/>
                  <a:ext cx="9336" cy="9336"/>
                </a:xfrm>
                <a:custGeom>
                  <a:avLst/>
                  <a:gdLst/>
                  <a:ahLst/>
                  <a:cxnLst/>
                  <a:rect l="l" t="t" r="r" b="b"/>
                  <a:pathLst>
                    <a:path w="1187" h="1187" extrusionOk="0">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723" name="Google Shape;11723;p65"/>
            <p:cNvGrpSpPr/>
            <p:nvPr/>
          </p:nvGrpSpPr>
          <p:grpSpPr>
            <a:xfrm>
              <a:off x="3597785" y="3274438"/>
              <a:ext cx="855610" cy="1122100"/>
              <a:chOff x="3597785" y="3274438"/>
              <a:chExt cx="855610" cy="1122100"/>
            </a:xfrm>
          </p:grpSpPr>
          <p:grpSp>
            <p:nvGrpSpPr>
              <p:cNvPr id="11724" name="Google Shape;11724;p65"/>
              <p:cNvGrpSpPr/>
              <p:nvPr/>
            </p:nvGrpSpPr>
            <p:grpSpPr>
              <a:xfrm>
                <a:off x="3617857" y="3284717"/>
                <a:ext cx="826785" cy="1099165"/>
                <a:chOff x="3617857" y="3284717"/>
                <a:chExt cx="826785" cy="1099165"/>
              </a:xfrm>
            </p:grpSpPr>
            <p:sp>
              <p:nvSpPr>
                <p:cNvPr id="11725" name="Google Shape;11725;p65"/>
                <p:cNvSpPr/>
                <p:nvPr/>
              </p:nvSpPr>
              <p:spPr>
                <a:xfrm>
                  <a:off x="4155028" y="3869354"/>
                  <a:ext cx="289613" cy="514528"/>
                </a:xfrm>
                <a:custGeom>
                  <a:avLst/>
                  <a:gdLst/>
                  <a:ahLst/>
                  <a:cxnLst/>
                  <a:rect l="l" t="t" r="r" b="b"/>
                  <a:pathLst>
                    <a:path w="36823" h="65420" fill="none" extrusionOk="0">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6" name="Google Shape;11726;p65"/>
                <p:cNvSpPr/>
                <p:nvPr/>
              </p:nvSpPr>
              <p:spPr>
                <a:xfrm>
                  <a:off x="3617857" y="3284717"/>
                  <a:ext cx="662957" cy="685970"/>
                </a:xfrm>
                <a:custGeom>
                  <a:avLst/>
                  <a:gdLst/>
                  <a:ahLst/>
                  <a:cxnLst/>
                  <a:rect l="l" t="t" r="r" b="b"/>
                  <a:pathLst>
                    <a:path w="84292" h="87218" fill="none" extrusionOk="0">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7" name="Google Shape;11727;p65"/>
                <p:cNvSpPr/>
                <p:nvPr/>
              </p:nvSpPr>
              <p:spPr>
                <a:xfrm>
                  <a:off x="4230666" y="3943372"/>
                  <a:ext cx="15612" cy="77934"/>
                </a:xfrm>
                <a:custGeom>
                  <a:avLst/>
                  <a:gdLst/>
                  <a:ahLst/>
                  <a:cxnLst/>
                  <a:rect l="l" t="t" r="r" b="b"/>
                  <a:pathLst>
                    <a:path w="1985" h="9909" fill="none" extrusionOk="0">
                      <a:moveTo>
                        <a:pt x="1984" y="9908"/>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8" name="Google Shape;11728;p65"/>
                <p:cNvSpPr/>
                <p:nvPr/>
              </p:nvSpPr>
              <p:spPr>
                <a:xfrm>
                  <a:off x="4230666" y="3902843"/>
                  <a:ext cx="138817" cy="116937"/>
                </a:xfrm>
                <a:custGeom>
                  <a:avLst/>
                  <a:gdLst/>
                  <a:ahLst/>
                  <a:cxnLst/>
                  <a:rect l="l" t="t" r="r" b="b"/>
                  <a:pathLst>
                    <a:path w="17650" h="14868" fill="none" extrusionOk="0">
                      <a:moveTo>
                        <a:pt x="11952" y="14868"/>
                      </a:moveTo>
                      <a:lnTo>
                        <a:pt x="0" y="4670"/>
                      </a:lnTo>
                      <a:lnTo>
                        <a:pt x="9702" y="1"/>
                      </a:lnTo>
                      <a:lnTo>
                        <a:pt x="17649" y="7489"/>
                      </a:lnTo>
                      <a:close/>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29" name="Google Shape;11729;p65"/>
                <p:cNvSpPr/>
                <p:nvPr/>
              </p:nvSpPr>
              <p:spPr>
                <a:xfrm>
                  <a:off x="4234473" y="3939573"/>
                  <a:ext cx="143953" cy="22171"/>
                </a:xfrm>
                <a:custGeom>
                  <a:avLst/>
                  <a:gdLst/>
                  <a:ahLst/>
                  <a:cxnLst/>
                  <a:rect l="l" t="t" r="r" b="b"/>
                  <a:pathLst>
                    <a:path w="18303" h="2819" fill="none" extrusionOk="0">
                      <a:moveTo>
                        <a:pt x="0" y="0"/>
                      </a:moveTo>
                      <a:lnTo>
                        <a:pt x="18303" y="2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0" name="Google Shape;11730;p65"/>
                <p:cNvSpPr/>
                <p:nvPr/>
              </p:nvSpPr>
              <p:spPr>
                <a:xfrm>
                  <a:off x="4300405" y="4023579"/>
                  <a:ext cx="24264" cy="112650"/>
                </a:xfrm>
                <a:custGeom>
                  <a:avLst/>
                  <a:gdLst/>
                  <a:ahLst/>
                  <a:cxnLst/>
                  <a:rect l="l" t="t" r="r" b="b"/>
                  <a:pathLst>
                    <a:path w="3085" h="14323" fill="none" extrusionOk="0">
                      <a:moveTo>
                        <a:pt x="0" y="14323"/>
                      </a:moveTo>
                      <a:lnTo>
                        <a:pt x="308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1" name="Google Shape;11731;p65"/>
                <p:cNvSpPr/>
                <p:nvPr/>
              </p:nvSpPr>
              <p:spPr>
                <a:xfrm>
                  <a:off x="4324661" y="4019772"/>
                  <a:ext cx="40544" cy="140154"/>
                </a:xfrm>
                <a:custGeom>
                  <a:avLst/>
                  <a:gdLst/>
                  <a:ahLst/>
                  <a:cxnLst/>
                  <a:rect l="l" t="t" r="r" b="b"/>
                  <a:pathLst>
                    <a:path w="5155" h="17820" fill="none" extrusionOk="0">
                      <a:moveTo>
                        <a:pt x="1" y="1"/>
                      </a:moveTo>
                      <a:lnTo>
                        <a:pt x="5154" y="1781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2" name="Google Shape;11732;p65"/>
                <p:cNvSpPr/>
                <p:nvPr/>
              </p:nvSpPr>
              <p:spPr>
                <a:xfrm>
                  <a:off x="4324661" y="4019772"/>
                  <a:ext cx="104282" cy="52522"/>
                </a:xfrm>
                <a:custGeom>
                  <a:avLst/>
                  <a:gdLst/>
                  <a:ahLst/>
                  <a:cxnLst/>
                  <a:rect l="l" t="t" r="r" b="b"/>
                  <a:pathLst>
                    <a:path w="13259" h="6678" fill="none" extrusionOk="0">
                      <a:moveTo>
                        <a:pt x="1" y="1"/>
                      </a:moveTo>
                      <a:lnTo>
                        <a:pt x="13259" y="667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3" name="Google Shape;11733;p65"/>
                <p:cNvSpPr/>
                <p:nvPr/>
              </p:nvSpPr>
              <p:spPr>
                <a:xfrm>
                  <a:off x="4328467" y="3989901"/>
                  <a:ext cx="113421" cy="29879"/>
                </a:xfrm>
                <a:custGeom>
                  <a:avLst/>
                  <a:gdLst/>
                  <a:ahLst/>
                  <a:cxnLst/>
                  <a:rect l="l" t="t" r="r" b="b"/>
                  <a:pathLst>
                    <a:path w="14421" h="3799" fill="none" extrusionOk="0">
                      <a:moveTo>
                        <a:pt x="14420" y="0"/>
                      </a:moveTo>
                      <a:lnTo>
                        <a:pt x="1" y="379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4" name="Google Shape;11734;p65"/>
                <p:cNvSpPr/>
                <p:nvPr/>
              </p:nvSpPr>
              <p:spPr>
                <a:xfrm>
                  <a:off x="4224193" y="4019772"/>
                  <a:ext cx="23886" cy="76975"/>
                </a:xfrm>
                <a:custGeom>
                  <a:avLst/>
                  <a:gdLst/>
                  <a:ahLst/>
                  <a:cxnLst/>
                  <a:rect l="l" t="t" r="r" b="b"/>
                  <a:pathLst>
                    <a:path w="3037" h="9787" fill="none" extrusionOk="0">
                      <a:moveTo>
                        <a:pt x="1" y="9787"/>
                      </a:moveTo>
                      <a:lnTo>
                        <a:pt x="303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5" name="Google Shape;11735;p65"/>
                <p:cNvSpPr/>
                <p:nvPr/>
              </p:nvSpPr>
              <p:spPr>
                <a:xfrm>
                  <a:off x="4248071" y="4019772"/>
                  <a:ext cx="52342" cy="116457"/>
                </a:xfrm>
                <a:custGeom>
                  <a:avLst/>
                  <a:gdLst/>
                  <a:ahLst/>
                  <a:cxnLst/>
                  <a:rect l="l" t="t" r="r" b="b"/>
                  <a:pathLst>
                    <a:path w="6655" h="14807" fill="none" extrusionOk="0">
                      <a:moveTo>
                        <a:pt x="1" y="1"/>
                      </a:moveTo>
                      <a:lnTo>
                        <a:pt x="6654" y="1480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6" name="Google Shape;11736;p65"/>
                <p:cNvSpPr/>
                <p:nvPr/>
              </p:nvSpPr>
              <p:spPr>
                <a:xfrm>
                  <a:off x="4300405" y="4138982"/>
                  <a:ext cx="6567" cy="119029"/>
                </a:xfrm>
                <a:custGeom>
                  <a:avLst/>
                  <a:gdLst/>
                  <a:ahLst/>
                  <a:cxnLst/>
                  <a:rect l="l" t="t" r="r" b="b"/>
                  <a:pathLst>
                    <a:path w="835" h="15134" fill="none" extrusionOk="0">
                      <a:moveTo>
                        <a:pt x="0" y="1"/>
                      </a:moveTo>
                      <a:lnTo>
                        <a:pt x="835" y="151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7" name="Google Shape;11737;p65"/>
                <p:cNvSpPr/>
                <p:nvPr/>
              </p:nvSpPr>
              <p:spPr>
                <a:xfrm>
                  <a:off x="4219726" y="4200164"/>
                  <a:ext cx="85343" cy="60513"/>
                </a:xfrm>
                <a:custGeom>
                  <a:avLst/>
                  <a:gdLst/>
                  <a:ahLst/>
                  <a:cxnLst/>
                  <a:rect l="l" t="t" r="r" b="b"/>
                  <a:pathLst>
                    <a:path w="10851" h="7694" fill="none" extrusionOk="0">
                      <a:moveTo>
                        <a:pt x="0" y="0"/>
                      </a:moveTo>
                      <a:lnTo>
                        <a:pt x="10851" y="76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8" name="Google Shape;11738;p65"/>
                <p:cNvSpPr/>
                <p:nvPr/>
              </p:nvSpPr>
              <p:spPr>
                <a:xfrm>
                  <a:off x="4223430" y="4137275"/>
                  <a:ext cx="81930" cy="15132"/>
                </a:xfrm>
                <a:custGeom>
                  <a:avLst/>
                  <a:gdLst/>
                  <a:ahLst/>
                  <a:cxnLst/>
                  <a:rect l="l" t="t" r="r" b="b"/>
                  <a:pathLst>
                    <a:path w="10417" h="1924" fill="none" extrusionOk="0">
                      <a:moveTo>
                        <a:pt x="1" y="1923"/>
                      </a:moveTo>
                      <a:lnTo>
                        <a:pt x="10416"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39" name="Google Shape;11739;p65"/>
                <p:cNvSpPr/>
                <p:nvPr/>
              </p:nvSpPr>
              <p:spPr>
                <a:xfrm>
                  <a:off x="4303638" y="4138982"/>
                  <a:ext cx="59947" cy="23894"/>
                </a:xfrm>
                <a:custGeom>
                  <a:avLst/>
                  <a:gdLst/>
                  <a:ahLst/>
                  <a:cxnLst/>
                  <a:rect l="l" t="t" r="r" b="b"/>
                  <a:pathLst>
                    <a:path w="7622" h="3038" fill="none" extrusionOk="0">
                      <a:moveTo>
                        <a:pt x="7621" y="3037"/>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0" name="Google Shape;11740;p65"/>
                <p:cNvSpPr/>
                <p:nvPr/>
              </p:nvSpPr>
              <p:spPr>
                <a:xfrm>
                  <a:off x="4201644" y="4267237"/>
                  <a:ext cx="39970" cy="77164"/>
                </a:xfrm>
                <a:custGeom>
                  <a:avLst/>
                  <a:gdLst/>
                  <a:ahLst/>
                  <a:cxnLst/>
                  <a:rect l="l" t="t" r="r" b="b"/>
                  <a:pathLst>
                    <a:path w="5082" h="9811" fill="none" extrusionOk="0">
                      <a:moveTo>
                        <a:pt x="1" y="0"/>
                      </a:moveTo>
                      <a:lnTo>
                        <a:pt x="5081" y="981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1" name="Google Shape;11741;p65"/>
                <p:cNvSpPr/>
                <p:nvPr/>
              </p:nvSpPr>
              <p:spPr>
                <a:xfrm>
                  <a:off x="4203831" y="4258003"/>
                  <a:ext cx="103142" cy="9241"/>
                </a:xfrm>
                <a:custGeom>
                  <a:avLst/>
                  <a:gdLst/>
                  <a:ahLst/>
                  <a:cxnLst/>
                  <a:rect l="l" t="t" r="r" b="b"/>
                  <a:pathLst>
                    <a:path w="13114" h="1175" fill="none" extrusionOk="0">
                      <a:moveTo>
                        <a:pt x="1" y="1174"/>
                      </a:moveTo>
                      <a:lnTo>
                        <a:pt x="1311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2" name="Google Shape;11742;p65"/>
                <p:cNvSpPr/>
                <p:nvPr/>
              </p:nvSpPr>
              <p:spPr>
                <a:xfrm>
                  <a:off x="4179001" y="3943372"/>
                  <a:ext cx="51673" cy="104951"/>
                </a:xfrm>
                <a:custGeom>
                  <a:avLst/>
                  <a:gdLst/>
                  <a:ahLst/>
                  <a:cxnLst/>
                  <a:rect l="l" t="t" r="r" b="b"/>
                  <a:pathLst>
                    <a:path w="6570" h="13344" fill="none" extrusionOk="0">
                      <a:moveTo>
                        <a:pt x="1" y="13344"/>
                      </a:moveTo>
                      <a:lnTo>
                        <a:pt x="656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3" name="Google Shape;11743;p65"/>
                <p:cNvSpPr/>
                <p:nvPr/>
              </p:nvSpPr>
              <p:spPr>
                <a:xfrm>
                  <a:off x="4248071" y="4019772"/>
                  <a:ext cx="76597" cy="8"/>
                </a:xfrm>
                <a:custGeom>
                  <a:avLst/>
                  <a:gdLst/>
                  <a:ahLst/>
                  <a:cxnLst/>
                  <a:rect l="l" t="t" r="r" b="b"/>
                  <a:pathLst>
                    <a:path w="9739" h="1" fill="none" extrusionOk="0">
                      <a:moveTo>
                        <a:pt x="1" y="1"/>
                      </a:moveTo>
                      <a:lnTo>
                        <a:pt x="9739"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4" name="Google Shape;11744;p65"/>
                <p:cNvSpPr/>
                <p:nvPr/>
              </p:nvSpPr>
              <p:spPr>
                <a:xfrm>
                  <a:off x="4219529" y="4138982"/>
                  <a:ext cx="84116" cy="63282"/>
                </a:xfrm>
                <a:custGeom>
                  <a:avLst/>
                  <a:gdLst/>
                  <a:ahLst/>
                  <a:cxnLst/>
                  <a:rect l="l" t="t" r="r" b="b"/>
                  <a:pathLst>
                    <a:path w="10695" h="8046" fill="none" extrusionOk="0">
                      <a:moveTo>
                        <a:pt x="1" y="8045"/>
                      </a:moveTo>
                      <a:lnTo>
                        <a:pt x="10694"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5" name="Google Shape;11745;p65"/>
                <p:cNvSpPr/>
                <p:nvPr/>
              </p:nvSpPr>
              <p:spPr>
                <a:xfrm>
                  <a:off x="3654964" y="3289853"/>
                  <a:ext cx="46820" cy="63848"/>
                </a:xfrm>
                <a:custGeom>
                  <a:avLst/>
                  <a:gdLst/>
                  <a:ahLst/>
                  <a:cxnLst/>
                  <a:rect l="l" t="t" r="r" b="b"/>
                  <a:pathLst>
                    <a:path w="5953" h="8118" fill="none" extrusionOk="0">
                      <a:moveTo>
                        <a:pt x="1" y="0"/>
                      </a:moveTo>
                      <a:lnTo>
                        <a:pt x="5952" y="8117"/>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6" name="Google Shape;11746;p65"/>
                <p:cNvSpPr/>
                <p:nvPr/>
              </p:nvSpPr>
              <p:spPr>
                <a:xfrm>
                  <a:off x="3619760" y="3353693"/>
                  <a:ext cx="85736" cy="36730"/>
                </a:xfrm>
                <a:custGeom>
                  <a:avLst/>
                  <a:gdLst/>
                  <a:ahLst/>
                  <a:cxnLst/>
                  <a:rect l="l" t="t" r="r" b="b"/>
                  <a:pathLst>
                    <a:path w="10901" h="4670" fill="none" extrusionOk="0">
                      <a:moveTo>
                        <a:pt x="1" y="4670"/>
                      </a:moveTo>
                      <a:lnTo>
                        <a:pt x="1090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7" name="Google Shape;11747;p65"/>
                <p:cNvSpPr/>
                <p:nvPr/>
              </p:nvSpPr>
              <p:spPr>
                <a:xfrm>
                  <a:off x="3703011" y="3354739"/>
                  <a:ext cx="70415" cy="79350"/>
                </a:xfrm>
                <a:custGeom>
                  <a:avLst/>
                  <a:gdLst/>
                  <a:ahLst/>
                  <a:cxnLst/>
                  <a:rect l="l" t="t" r="r" b="b"/>
                  <a:pathLst>
                    <a:path w="8953" h="10089" fill="none" extrusionOk="0">
                      <a:moveTo>
                        <a:pt x="1" y="0"/>
                      </a:moveTo>
                      <a:lnTo>
                        <a:pt x="8952" y="10089"/>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8" name="Google Shape;11748;p65"/>
                <p:cNvSpPr/>
                <p:nvPr/>
              </p:nvSpPr>
              <p:spPr>
                <a:xfrm>
                  <a:off x="3779884" y="3366443"/>
                  <a:ext cx="34449" cy="67647"/>
                </a:xfrm>
                <a:custGeom>
                  <a:avLst/>
                  <a:gdLst/>
                  <a:ahLst/>
                  <a:cxnLst/>
                  <a:rect l="l" t="t" r="r" b="b"/>
                  <a:pathLst>
                    <a:path w="4380" h="8601" fill="none" extrusionOk="0">
                      <a:moveTo>
                        <a:pt x="1" y="8601"/>
                      </a:moveTo>
                      <a:lnTo>
                        <a:pt x="438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49" name="Google Shape;11749;p65"/>
                <p:cNvSpPr/>
                <p:nvPr/>
              </p:nvSpPr>
              <p:spPr>
                <a:xfrm>
                  <a:off x="3701776" y="3353693"/>
                  <a:ext cx="116363" cy="12757"/>
                </a:xfrm>
                <a:custGeom>
                  <a:avLst/>
                  <a:gdLst/>
                  <a:ahLst/>
                  <a:cxnLst/>
                  <a:rect l="l" t="t" r="r" b="b"/>
                  <a:pathLst>
                    <a:path w="14795" h="1622" fill="none" extrusionOk="0">
                      <a:moveTo>
                        <a:pt x="14795" y="1621"/>
                      </a:moveTo>
                      <a:lnTo>
                        <a:pt x="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0" name="Google Shape;11750;p65"/>
                <p:cNvSpPr/>
                <p:nvPr/>
              </p:nvSpPr>
              <p:spPr>
                <a:xfrm>
                  <a:off x="3701776" y="3313063"/>
                  <a:ext cx="227204" cy="40638"/>
                </a:xfrm>
                <a:custGeom>
                  <a:avLst/>
                  <a:gdLst/>
                  <a:ahLst/>
                  <a:cxnLst/>
                  <a:rect l="l" t="t" r="r" b="b"/>
                  <a:pathLst>
                    <a:path w="28888" h="5167" fill="none" extrusionOk="0">
                      <a:moveTo>
                        <a:pt x="28887" y="1"/>
                      </a:moveTo>
                      <a:lnTo>
                        <a:pt x="0" y="51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1" name="Google Shape;11751;p65"/>
                <p:cNvSpPr/>
                <p:nvPr/>
              </p:nvSpPr>
              <p:spPr>
                <a:xfrm>
                  <a:off x="3888633" y="3313063"/>
                  <a:ext cx="40347" cy="114467"/>
                </a:xfrm>
                <a:custGeom>
                  <a:avLst/>
                  <a:gdLst/>
                  <a:ahLst/>
                  <a:cxnLst/>
                  <a:rect l="l" t="t" r="r" b="b"/>
                  <a:pathLst>
                    <a:path w="5130" h="14554" fill="none" extrusionOk="0">
                      <a:moveTo>
                        <a:pt x="5129" y="1"/>
                      </a:moveTo>
                      <a:lnTo>
                        <a:pt x="0" y="1455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2" name="Google Shape;11752;p65"/>
                <p:cNvSpPr/>
                <p:nvPr/>
              </p:nvSpPr>
              <p:spPr>
                <a:xfrm>
                  <a:off x="3814325" y="3366443"/>
                  <a:ext cx="74316" cy="61087"/>
                </a:xfrm>
                <a:custGeom>
                  <a:avLst/>
                  <a:gdLst/>
                  <a:ahLst/>
                  <a:cxnLst/>
                  <a:rect l="l" t="t" r="r" b="b"/>
                  <a:pathLst>
                    <a:path w="9449" h="7767" fill="none" extrusionOk="0">
                      <a:moveTo>
                        <a:pt x="1" y="0"/>
                      </a:moveTo>
                      <a:lnTo>
                        <a:pt x="9448" y="776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3" name="Google Shape;11753;p65"/>
                <p:cNvSpPr/>
                <p:nvPr/>
              </p:nvSpPr>
              <p:spPr>
                <a:xfrm>
                  <a:off x="3838399" y="3427522"/>
                  <a:ext cx="50242" cy="67749"/>
                </a:xfrm>
                <a:custGeom>
                  <a:avLst/>
                  <a:gdLst/>
                  <a:ahLst/>
                  <a:cxnLst/>
                  <a:rect l="l" t="t" r="r" b="b"/>
                  <a:pathLst>
                    <a:path w="6388" h="8614" fill="none" extrusionOk="0">
                      <a:moveTo>
                        <a:pt x="0" y="8613"/>
                      </a:moveTo>
                      <a:lnTo>
                        <a:pt x="638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4" name="Google Shape;11754;p65"/>
                <p:cNvSpPr/>
                <p:nvPr/>
              </p:nvSpPr>
              <p:spPr>
                <a:xfrm>
                  <a:off x="3814325" y="3313063"/>
                  <a:ext cx="114656" cy="53388"/>
                </a:xfrm>
                <a:custGeom>
                  <a:avLst/>
                  <a:gdLst/>
                  <a:ahLst/>
                  <a:cxnLst/>
                  <a:rect l="l" t="t" r="r" b="b"/>
                  <a:pathLst>
                    <a:path w="14578" h="6788" fill="none" extrusionOk="0">
                      <a:moveTo>
                        <a:pt x="1" y="6787"/>
                      </a:moveTo>
                      <a:lnTo>
                        <a:pt x="14577"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5" name="Google Shape;11755;p65"/>
                <p:cNvSpPr/>
                <p:nvPr/>
              </p:nvSpPr>
              <p:spPr>
                <a:xfrm>
                  <a:off x="3888633" y="3427522"/>
                  <a:ext cx="55377" cy="76212"/>
                </a:xfrm>
                <a:custGeom>
                  <a:avLst/>
                  <a:gdLst/>
                  <a:ahLst/>
                  <a:cxnLst/>
                  <a:rect l="l" t="t" r="r" b="b"/>
                  <a:pathLst>
                    <a:path w="7041" h="9690" fill="none" extrusionOk="0">
                      <a:moveTo>
                        <a:pt x="0" y="0"/>
                      </a:moveTo>
                      <a:lnTo>
                        <a:pt x="7041" y="969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6" name="Google Shape;11756;p65"/>
                <p:cNvSpPr/>
                <p:nvPr/>
              </p:nvSpPr>
              <p:spPr>
                <a:xfrm>
                  <a:off x="3944003" y="3406208"/>
                  <a:ext cx="40631" cy="97526"/>
                </a:xfrm>
                <a:custGeom>
                  <a:avLst/>
                  <a:gdLst/>
                  <a:ahLst/>
                  <a:cxnLst/>
                  <a:rect l="l" t="t" r="r" b="b"/>
                  <a:pathLst>
                    <a:path w="5166" h="12400" fill="none" extrusionOk="0">
                      <a:moveTo>
                        <a:pt x="1" y="12400"/>
                      </a:moveTo>
                      <a:lnTo>
                        <a:pt x="516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7" name="Google Shape;11757;p65"/>
                <p:cNvSpPr/>
                <p:nvPr/>
              </p:nvSpPr>
              <p:spPr>
                <a:xfrm>
                  <a:off x="3984625" y="3357500"/>
                  <a:ext cx="55291" cy="48716"/>
                </a:xfrm>
                <a:custGeom>
                  <a:avLst/>
                  <a:gdLst/>
                  <a:ahLst/>
                  <a:cxnLst/>
                  <a:rect l="l" t="t" r="r" b="b"/>
                  <a:pathLst>
                    <a:path w="7030" h="6194" fill="none" extrusionOk="0">
                      <a:moveTo>
                        <a:pt x="1" y="6194"/>
                      </a:moveTo>
                      <a:lnTo>
                        <a:pt x="7029"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8" name="Google Shape;11758;p65"/>
                <p:cNvSpPr/>
                <p:nvPr/>
              </p:nvSpPr>
              <p:spPr>
                <a:xfrm>
                  <a:off x="3888633" y="3406208"/>
                  <a:ext cx="96000" cy="21322"/>
                </a:xfrm>
                <a:custGeom>
                  <a:avLst/>
                  <a:gdLst/>
                  <a:ahLst/>
                  <a:cxnLst/>
                  <a:rect l="l" t="t" r="r" b="b"/>
                  <a:pathLst>
                    <a:path w="12206" h="2711" fill="none" extrusionOk="0">
                      <a:moveTo>
                        <a:pt x="0" y="2710"/>
                      </a:moveTo>
                      <a:lnTo>
                        <a:pt x="1220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59" name="Google Shape;11759;p65"/>
                <p:cNvSpPr/>
                <p:nvPr/>
              </p:nvSpPr>
              <p:spPr>
                <a:xfrm>
                  <a:off x="3984625" y="3406208"/>
                  <a:ext cx="42251" cy="136348"/>
                </a:xfrm>
                <a:custGeom>
                  <a:avLst/>
                  <a:gdLst/>
                  <a:ahLst/>
                  <a:cxnLst/>
                  <a:rect l="l" t="t" r="r" b="b"/>
                  <a:pathLst>
                    <a:path w="5372" h="17336" fill="none" extrusionOk="0">
                      <a:moveTo>
                        <a:pt x="1" y="1"/>
                      </a:moveTo>
                      <a:lnTo>
                        <a:pt x="5372" y="17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0" name="Google Shape;11760;p65"/>
                <p:cNvSpPr/>
                <p:nvPr/>
              </p:nvSpPr>
              <p:spPr>
                <a:xfrm>
                  <a:off x="4026868" y="3427522"/>
                  <a:ext cx="35597" cy="115033"/>
                </a:xfrm>
                <a:custGeom>
                  <a:avLst/>
                  <a:gdLst/>
                  <a:ahLst/>
                  <a:cxnLst/>
                  <a:rect l="l" t="t" r="r" b="b"/>
                  <a:pathLst>
                    <a:path w="4526" h="14626" fill="none" extrusionOk="0">
                      <a:moveTo>
                        <a:pt x="1" y="14625"/>
                      </a:moveTo>
                      <a:lnTo>
                        <a:pt x="4525"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1" name="Google Shape;11761;p65"/>
                <p:cNvSpPr/>
                <p:nvPr/>
              </p:nvSpPr>
              <p:spPr>
                <a:xfrm>
                  <a:off x="3876261" y="3542548"/>
                  <a:ext cx="150615" cy="52051"/>
                </a:xfrm>
                <a:custGeom>
                  <a:avLst/>
                  <a:gdLst/>
                  <a:ahLst/>
                  <a:cxnLst/>
                  <a:rect l="l" t="t" r="r" b="b"/>
                  <a:pathLst>
                    <a:path w="19150" h="6618" fill="none" extrusionOk="0">
                      <a:moveTo>
                        <a:pt x="1" y="6617"/>
                      </a:moveTo>
                      <a:lnTo>
                        <a:pt x="19150"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2" name="Google Shape;11762;p65"/>
                <p:cNvSpPr/>
                <p:nvPr/>
              </p:nvSpPr>
              <p:spPr>
                <a:xfrm>
                  <a:off x="4006702" y="3542548"/>
                  <a:ext cx="20174" cy="99044"/>
                </a:xfrm>
                <a:custGeom>
                  <a:avLst/>
                  <a:gdLst/>
                  <a:ahLst/>
                  <a:cxnLst/>
                  <a:rect l="l" t="t" r="r" b="b"/>
                  <a:pathLst>
                    <a:path w="2565" h="12593" fill="none" extrusionOk="0">
                      <a:moveTo>
                        <a:pt x="2565" y="0"/>
                      </a:moveTo>
                      <a:lnTo>
                        <a:pt x="0" y="1259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3" name="Google Shape;11763;p65"/>
                <p:cNvSpPr/>
                <p:nvPr/>
              </p:nvSpPr>
              <p:spPr>
                <a:xfrm>
                  <a:off x="3912700" y="3641584"/>
                  <a:ext cx="97817" cy="41779"/>
                </a:xfrm>
                <a:custGeom>
                  <a:avLst/>
                  <a:gdLst/>
                  <a:ahLst/>
                  <a:cxnLst/>
                  <a:rect l="l" t="t" r="r" b="b"/>
                  <a:pathLst>
                    <a:path w="12437" h="5312" fill="none" extrusionOk="0">
                      <a:moveTo>
                        <a:pt x="1" y="5311"/>
                      </a:moveTo>
                      <a:lnTo>
                        <a:pt x="12436"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4" name="Google Shape;11764;p65"/>
                <p:cNvSpPr/>
                <p:nvPr/>
              </p:nvSpPr>
              <p:spPr>
                <a:xfrm>
                  <a:off x="3875601" y="3503726"/>
                  <a:ext cx="68410" cy="89158"/>
                </a:xfrm>
                <a:custGeom>
                  <a:avLst/>
                  <a:gdLst/>
                  <a:ahLst/>
                  <a:cxnLst/>
                  <a:rect l="l" t="t" r="r" b="b"/>
                  <a:pathLst>
                    <a:path w="8698" h="11336" fill="none" extrusionOk="0">
                      <a:moveTo>
                        <a:pt x="8698" y="1"/>
                      </a:moveTo>
                      <a:lnTo>
                        <a:pt x="0" y="11335"/>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5" name="Google Shape;11765;p65"/>
                <p:cNvSpPr/>
                <p:nvPr/>
              </p:nvSpPr>
              <p:spPr>
                <a:xfrm>
                  <a:off x="3944003" y="3503726"/>
                  <a:ext cx="89441" cy="36163"/>
                </a:xfrm>
                <a:custGeom>
                  <a:avLst/>
                  <a:gdLst/>
                  <a:ahLst/>
                  <a:cxnLst/>
                  <a:rect l="l" t="t" r="r" b="b"/>
                  <a:pathLst>
                    <a:path w="11372" h="4598" fill="none" extrusionOk="0">
                      <a:moveTo>
                        <a:pt x="1" y="1"/>
                      </a:moveTo>
                      <a:lnTo>
                        <a:pt x="11372" y="459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6" name="Google Shape;11766;p65"/>
                <p:cNvSpPr/>
                <p:nvPr/>
              </p:nvSpPr>
              <p:spPr>
                <a:xfrm>
                  <a:off x="4033436" y="3490599"/>
                  <a:ext cx="132824" cy="49290"/>
                </a:xfrm>
                <a:custGeom>
                  <a:avLst/>
                  <a:gdLst/>
                  <a:ahLst/>
                  <a:cxnLst/>
                  <a:rect l="l" t="t" r="r" b="b"/>
                  <a:pathLst>
                    <a:path w="16888" h="6267" fill="none" extrusionOk="0">
                      <a:moveTo>
                        <a:pt x="1" y="6267"/>
                      </a:moveTo>
                      <a:lnTo>
                        <a:pt x="16888"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7" name="Google Shape;11767;p65"/>
                <p:cNvSpPr/>
                <p:nvPr/>
              </p:nvSpPr>
              <p:spPr>
                <a:xfrm>
                  <a:off x="4166252" y="3490599"/>
                  <a:ext cx="73459" cy="95528"/>
                </a:xfrm>
                <a:custGeom>
                  <a:avLst/>
                  <a:gdLst/>
                  <a:ahLst/>
                  <a:cxnLst/>
                  <a:rect l="l" t="t" r="r" b="b"/>
                  <a:pathLst>
                    <a:path w="9340" h="12146" fill="none" extrusionOk="0">
                      <a:moveTo>
                        <a:pt x="1" y="0"/>
                      </a:moveTo>
                      <a:lnTo>
                        <a:pt x="9339" y="12146"/>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8" name="Google Shape;11768;p65"/>
                <p:cNvSpPr/>
                <p:nvPr/>
              </p:nvSpPr>
              <p:spPr>
                <a:xfrm>
                  <a:off x="4027726" y="3539882"/>
                  <a:ext cx="211985" cy="39970"/>
                </a:xfrm>
                <a:custGeom>
                  <a:avLst/>
                  <a:gdLst/>
                  <a:ahLst/>
                  <a:cxnLst/>
                  <a:rect l="l" t="t" r="r" b="b"/>
                  <a:pathLst>
                    <a:path w="26953" h="5082" fill="none" extrusionOk="0">
                      <a:moveTo>
                        <a:pt x="26952" y="5081"/>
                      </a:moveTo>
                      <a:lnTo>
                        <a:pt x="1"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69" name="Google Shape;11769;p65"/>
                <p:cNvSpPr/>
                <p:nvPr/>
              </p:nvSpPr>
              <p:spPr>
                <a:xfrm>
                  <a:off x="4027726" y="3539882"/>
                  <a:ext cx="99720" cy="174878"/>
                </a:xfrm>
                <a:custGeom>
                  <a:avLst/>
                  <a:gdLst/>
                  <a:ahLst/>
                  <a:cxnLst/>
                  <a:rect l="l" t="t" r="r" b="b"/>
                  <a:pathLst>
                    <a:path w="12679" h="22235" fill="none" extrusionOk="0">
                      <a:moveTo>
                        <a:pt x="1" y="1"/>
                      </a:moveTo>
                      <a:lnTo>
                        <a:pt x="12678" y="2223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0" name="Google Shape;11770;p65"/>
                <p:cNvSpPr/>
                <p:nvPr/>
              </p:nvSpPr>
              <p:spPr>
                <a:xfrm>
                  <a:off x="4027726" y="3539882"/>
                  <a:ext cx="159754" cy="111707"/>
                </a:xfrm>
                <a:custGeom>
                  <a:avLst/>
                  <a:gdLst/>
                  <a:ahLst/>
                  <a:cxnLst/>
                  <a:rect l="l" t="t" r="r" b="b"/>
                  <a:pathLst>
                    <a:path w="20312" h="14203" fill="none" extrusionOk="0">
                      <a:moveTo>
                        <a:pt x="1" y="1"/>
                      </a:moveTo>
                      <a:lnTo>
                        <a:pt x="20311" y="142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1" name="Google Shape;11771;p65"/>
                <p:cNvSpPr/>
                <p:nvPr/>
              </p:nvSpPr>
              <p:spPr>
                <a:xfrm>
                  <a:off x="4006702" y="3641584"/>
                  <a:ext cx="120743" cy="73176"/>
                </a:xfrm>
                <a:custGeom>
                  <a:avLst/>
                  <a:gdLst/>
                  <a:ahLst/>
                  <a:cxnLst/>
                  <a:rect l="l" t="t" r="r" b="b"/>
                  <a:pathLst>
                    <a:path w="15352" h="9304" fill="none" extrusionOk="0">
                      <a:moveTo>
                        <a:pt x="0" y="1"/>
                      </a:moveTo>
                      <a:lnTo>
                        <a:pt x="15351" y="9303"/>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2" name="Google Shape;11772;p65"/>
                <p:cNvSpPr/>
                <p:nvPr/>
              </p:nvSpPr>
              <p:spPr>
                <a:xfrm>
                  <a:off x="4006702" y="3641584"/>
                  <a:ext cx="39773" cy="140249"/>
                </a:xfrm>
                <a:custGeom>
                  <a:avLst/>
                  <a:gdLst/>
                  <a:ahLst/>
                  <a:cxnLst/>
                  <a:rect l="l" t="t" r="r" b="b"/>
                  <a:pathLst>
                    <a:path w="5057" h="17832" fill="none" extrusionOk="0">
                      <a:moveTo>
                        <a:pt x="5057" y="17832"/>
                      </a:moveTo>
                      <a:lnTo>
                        <a:pt x="0"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3" name="Google Shape;11773;p65"/>
                <p:cNvSpPr/>
                <p:nvPr/>
              </p:nvSpPr>
              <p:spPr>
                <a:xfrm>
                  <a:off x="3996423" y="3784585"/>
                  <a:ext cx="51862" cy="10280"/>
                </a:xfrm>
                <a:custGeom>
                  <a:avLst/>
                  <a:gdLst/>
                  <a:ahLst/>
                  <a:cxnLst/>
                  <a:rect l="l" t="t" r="r" b="b"/>
                  <a:pathLst>
                    <a:path w="6594" h="1307" fill="none" extrusionOk="0">
                      <a:moveTo>
                        <a:pt x="1" y="1307"/>
                      </a:moveTo>
                      <a:lnTo>
                        <a:pt x="6594"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4" name="Google Shape;11774;p65"/>
                <p:cNvSpPr/>
                <p:nvPr/>
              </p:nvSpPr>
              <p:spPr>
                <a:xfrm>
                  <a:off x="4048277" y="3784585"/>
                  <a:ext cx="47583" cy="68890"/>
                </a:xfrm>
                <a:custGeom>
                  <a:avLst/>
                  <a:gdLst/>
                  <a:ahLst/>
                  <a:cxnLst/>
                  <a:rect l="l" t="t" r="r" b="b"/>
                  <a:pathLst>
                    <a:path w="6050" h="8759" fill="none" extrusionOk="0">
                      <a:moveTo>
                        <a:pt x="1" y="0"/>
                      </a:moveTo>
                      <a:lnTo>
                        <a:pt x="6049" y="8758"/>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5" name="Google Shape;11775;p65"/>
                <p:cNvSpPr/>
                <p:nvPr/>
              </p:nvSpPr>
              <p:spPr>
                <a:xfrm>
                  <a:off x="4095947" y="3788392"/>
                  <a:ext cx="10280" cy="64894"/>
                </a:xfrm>
                <a:custGeom>
                  <a:avLst/>
                  <a:gdLst/>
                  <a:ahLst/>
                  <a:cxnLst/>
                  <a:rect l="l" t="t" r="r" b="b"/>
                  <a:pathLst>
                    <a:path w="1307" h="8251" fill="none" extrusionOk="0">
                      <a:moveTo>
                        <a:pt x="0" y="8250"/>
                      </a:moveTo>
                      <a:lnTo>
                        <a:pt x="1307" y="0"/>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6" name="Google Shape;11776;p65"/>
                <p:cNvSpPr/>
                <p:nvPr/>
              </p:nvSpPr>
              <p:spPr>
                <a:xfrm>
                  <a:off x="4095852" y="3853467"/>
                  <a:ext cx="45672" cy="15895"/>
                </a:xfrm>
                <a:custGeom>
                  <a:avLst/>
                  <a:gdLst/>
                  <a:ahLst/>
                  <a:cxnLst/>
                  <a:rect l="l" t="t" r="r" b="b"/>
                  <a:pathLst>
                    <a:path w="5807" h="2021" fill="none" extrusionOk="0">
                      <a:moveTo>
                        <a:pt x="0" y="0"/>
                      </a:moveTo>
                      <a:lnTo>
                        <a:pt x="5807" y="202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7" name="Google Shape;11777;p65"/>
                <p:cNvSpPr/>
                <p:nvPr/>
              </p:nvSpPr>
              <p:spPr>
                <a:xfrm>
                  <a:off x="4138567" y="3868308"/>
                  <a:ext cx="16469" cy="101710"/>
                </a:xfrm>
                <a:custGeom>
                  <a:avLst/>
                  <a:gdLst/>
                  <a:ahLst/>
                  <a:cxnLst/>
                  <a:rect l="l" t="t" r="r" b="b"/>
                  <a:pathLst>
                    <a:path w="2094" h="12932" fill="none" extrusionOk="0">
                      <a:moveTo>
                        <a:pt x="1" y="1"/>
                      </a:moveTo>
                      <a:lnTo>
                        <a:pt x="2093" y="1293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8" name="Google Shape;11778;p65"/>
                <p:cNvSpPr/>
                <p:nvPr/>
              </p:nvSpPr>
              <p:spPr>
                <a:xfrm>
                  <a:off x="3875601" y="3592876"/>
                  <a:ext cx="131110" cy="48716"/>
                </a:xfrm>
                <a:custGeom>
                  <a:avLst/>
                  <a:gdLst/>
                  <a:ahLst/>
                  <a:cxnLst/>
                  <a:rect l="l" t="t" r="r" b="b"/>
                  <a:pathLst>
                    <a:path w="16670" h="6194" fill="none" extrusionOk="0">
                      <a:moveTo>
                        <a:pt x="0" y="0"/>
                      </a:moveTo>
                      <a:lnTo>
                        <a:pt x="16669" y="6194"/>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79" name="Google Shape;11779;p65"/>
                <p:cNvSpPr/>
                <p:nvPr/>
              </p:nvSpPr>
              <p:spPr>
                <a:xfrm>
                  <a:off x="4164828" y="3394410"/>
                  <a:ext cx="26458" cy="93153"/>
                </a:xfrm>
                <a:custGeom>
                  <a:avLst/>
                  <a:gdLst/>
                  <a:ahLst/>
                  <a:cxnLst/>
                  <a:rect l="l" t="t" r="r" b="b"/>
                  <a:pathLst>
                    <a:path w="3364" h="11844" fill="none" extrusionOk="0">
                      <a:moveTo>
                        <a:pt x="0" y="11843"/>
                      </a:moveTo>
                      <a:lnTo>
                        <a:pt x="3363" y="1"/>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0" name="Google Shape;11780;p65"/>
                <p:cNvSpPr/>
                <p:nvPr/>
              </p:nvSpPr>
              <p:spPr>
                <a:xfrm>
                  <a:off x="4191278" y="3394410"/>
                  <a:ext cx="86586" cy="52719"/>
                </a:xfrm>
                <a:custGeom>
                  <a:avLst/>
                  <a:gdLst/>
                  <a:ahLst/>
                  <a:cxnLst/>
                  <a:rect l="l" t="t" r="r" b="b"/>
                  <a:pathLst>
                    <a:path w="11009" h="6703" fill="none" extrusionOk="0">
                      <a:moveTo>
                        <a:pt x="0" y="1"/>
                      </a:moveTo>
                      <a:lnTo>
                        <a:pt x="11008" y="6702"/>
                      </a:lnTo>
                    </a:path>
                  </a:pathLst>
                </a:custGeom>
                <a:noFill/>
                <a:ln w="1825" cap="flat" cmpd="sng">
                  <a:solidFill>
                    <a:srgbClr val="A5B7C5"/>
                  </a:solidFill>
                  <a:prstDash val="solid"/>
                  <a:miter lim="1209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1" name="Google Shape;11781;p65"/>
              <p:cNvGrpSpPr/>
              <p:nvPr/>
            </p:nvGrpSpPr>
            <p:grpSpPr>
              <a:xfrm>
                <a:off x="4180904" y="4251758"/>
                <a:ext cx="37783" cy="32420"/>
                <a:chOff x="4180904" y="4251758"/>
                <a:chExt cx="37783" cy="32420"/>
              </a:xfrm>
            </p:grpSpPr>
            <p:sp>
              <p:nvSpPr>
                <p:cNvPr id="11782" name="Google Shape;11782;p65"/>
                <p:cNvSpPr/>
                <p:nvPr/>
              </p:nvSpPr>
              <p:spPr>
                <a:xfrm>
                  <a:off x="4180904" y="4251758"/>
                  <a:ext cx="37783" cy="32420"/>
                </a:xfrm>
                <a:custGeom>
                  <a:avLst/>
                  <a:gdLst/>
                  <a:ahLst/>
                  <a:cxnLst/>
                  <a:rect l="l" t="t" r="r" b="b"/>
                  <a:pathLst>
                    <a:path w="4804" h="4122" extrusionOk="0">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3" name="Google Shape;11783;p65"/>
                <p:cNvSpPr/>
                <p:nvPr/>
              </p:nvSpPr>
              <p:spPr>
                <a:xfrm>
                  <a:off x="4196037" y="4261432"/>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4" name="Google Shape;11784;p65"/>
              <p:cNvGrpSpPr/>
              <p:nvPr/>
            </p:nvGrpSpPr>
            <p:grpSpPr>
              <a:xfrm>
                <a:off x="4201644" y="4081324"/>
                <a:ext cx="37783" cy="32364"/>
                <a:chOff x="4201644" y="4081324"/>
                <a:chExt cx="37783" cy="32364"/>
              </a:xfrm>
            </p:grpSpPr>
            <p:sp>
              <p:nvSpPr>
                <p:cNvPr id="11785" name="Google Shape;11785;p65"/>
                <p:cNvSpPr/>
                <p:nvPr/>
              </p:nvSpPr>
              <p:spPr>
                <a:xfrm>
                  <a:off x="4201644" y="4081324"/>
                  <a:ext cx="37783" cy="32364"/>
                </a:xfrm>
                <a:custGeom>
                  <a:avLst/>
                  <a:gdLst/>
                  <a:ahLst/>
                  <a:cxnLst/>
                  <a:rect l="l" t="t" r="r" b="b"/>
                  <a:pathLst>
                    <a:path w="4804" h="4115" extrusionOk="0">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6" name="Google Shape;11786;p65"/>
                <p:cNvSpPr/>
                <p:nvPr/>
              </p:nvSpPr>
              <p:spPr>
                <a:xfrm>
                  <a:off x="4214582" y="4091037"/>
                  <a:ext cx="15235" cy="13040"/>
                </a:xfrm>
                <a:custGeom>
                  <a:avLst/>
                  <a:gdLst/>
                  <a:ahLst/>
                  <a:cxnLst/>
                  <a:rect l="l" t="t" r="r" b="b"/>
                  <a:pathLst>
                    <a:path w="1937" h="1658" extrusionOk="0">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87" name="Google Shape;11787;p65"/>
              <p:cNvGrpSpPr/>
              <p:nvPr/>
            </p:nvGrpSpPr>
            <p:grpSpPr>
              <a:xfrm>
                <a:off x="4284416" y="3887428"/>
                <a:ext cx="37783" cy="32451"/>
                <a:chOff x="4284416" y="3887428"/>
                <a:chExt cx="37783" cy="32451"/>
              </a:xfrm>
            </p:grpSpPr>
            <p:sp>
              <p:nvSpPr>
                <p:cNvPr id="11788" name="Google Shape;11788;p65"/>
                <p:cNvSpPr/>
                <p:nvPr/>
              </p:nvSpPr>
              <p:spPr>
                <a:xfrm>
                  <a:off x="4284416" y="3887428"/>
                  <a:ext cx="37783" cy="32451"/>
                </a:xfrm>
                <a:custGeom>
                  <a:avLst/>
                  <a:gdLst/>
                  <a:ahLst/>
                  <a:cxnLst/>
                  <a:rect l="l" t="t" r="r" b="b"/>
                  <a:pathLst>
                    <a:path w="4804" h="4126" extrusionOk="0">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89" name="Google Shape;11789;p65"/>
                <p:cNvSpPr/>
                <p:nvPr/>
              </p:nvSpPr>
              <p:spPr>
                <a:xfrm>
                  <a:off x="4299548" y="3897039"/>
                  <a:ext cx="13040" cy="13048"/>
                </a:xfrm>
                <a:custGeom>
                  <a:avLst/>
                  <a:gdLst/>
                  <a:ahLst/>
                  <a:cxnLst/>
                  <a:rect l="l" t="t" r="r" b="b"/>
                  <a:pathLst>
                    <a:path w="1658" h="1659" extrusionOk="0">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0" name="Google Shape;11790;p65"/>
              <p:cNvGrpSpPr/>
              <p:nvPr/>
            </p:nvGrpSpPr>
            <p:grpSpPr>
              <a:xfrm>
                <a:off x="4223721" y="3860404"/>
                <a:ext cx="37870" cy="32364"/>
                <a:chOff x="4223721" y="3860404"/>
                <a:chExt cx="37870" cy="32364"/>
              </a:xfrm>
            </p:grpSpPr>
            <p:sp>
              <p:nvSpPr>
                <p:cNvPr id="11791" name="Google Shape;11791;p65"/>
                <p:cNvSpPr/>
                <p:nvPr/>
              </p:nvSpPr>
              <p:spPr>
                <a:xfrm>
                  <a:off x="4223721" y="3860404"/>
                  <a:ext cx="37870" cy="32364"/>
                </a:xfrm>
                <a:custGeom>
                  <a:avLst/>
                  <a:gdLst/>
                  <a:ahLst/>
                  <a:cxnLst/>
                  <a:rect l="l" t="t" r="r" b="b"/>
                  <a:pathLst>
                    <a:path w="4815" h="4115" extrusionOk="0">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2" name="Google Shape;11792;p65"/>
                <p:cNvSpPr/>
                <p:nvPr/>
              </p:nvSpPr>
              <p:spPr>
                <a:xfrm>
                  <a:off x="4238846" y="3870117"/>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3" name="Google Shape;11793;p65"/>
              <p:cNvGrpSpPr/>
              <p:nvPr/>
            </p:nvGrpSpPr>
            <p:grpSpPr>
              <a:xfrm>
                <a:off x="4104889" y="3699242"/>
                <a:ext cx="37776" cy="32357"/>
                <a:chOff x="4104889" y="3699242"/>
                <a:chExt cx="37776" cy="32357"/>
              </a:xfrm>
            </p:grpSpPr>
            <p:sp>
              <p:nvSpPr>
                <p:cNvPr id="11794" name="Google Shape;11794;p65"/>
                <p:cNvSpPr/>
                <p:nvPr/>
              </p:nvSpPr>
              <p:spPr>
                <a:xfrm>
                  <a:off x="4104889" y="3699242"/>
                  <a:ext cx="37776" cy="32357"/>
                </a:xfrm>
                <a:custGeom>
                  <a:avLst/>
                  <a:gdLst/>
                  <a:ahLst/>
                  <a:cxnLst/>
                  <a:rect l="l" t="t" r="r" b="b"/>
                  <a:pathLst>
                    <a:path w="4803" h="4114" extrusionOk="0">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5" name="Google Shape;11795;p65"/>
                <p:cNvSpPr/>
                <p:nvPr/>
              </p:nvSpPr>
              <p:spPr>
                <a:xfrm>
                  <a:off x="4120013" y="3708948"/>
                  <a:ext cx="13040" cy="13040"/>
                </a:xfrm>
                <a:custGeom>
                  <a:avLst/>
                  <a:gdLst/>
                  <a:ahLst/>
                  <a:cxnLst/>
                  <a:rect l="l" t="t" r="r" b="b"/>
                  <a:pathLst>
                    <a:path w="1658" h="1658" extrusionOk="0">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6" name="Google Shape;11796;p65"/>
              <p:cNvGrpSpPr/>
              <p:nvPr/>
            </p:nvGrpSpPr>
            <p:grpSpPr>
              <a:xfrm>
                <a:off x="4143608" y="3475121"/>
                <a:ext cx="37878" cy="32420"/>
                <a:chOff x="4143608" y="3475121"/>
                <a:chExt cx="37878" cy="32420"/>
              </a:xfrm>
            </p:grpSpPr>
            <p:sp>
              <p:nvSpPr>
                <p:cNvPr id="11797" name="Google Shape;11797;p65"/>
                <p:cNvSpPr/>
                <p:nvPr/>
              </p:nvSpPr>
              <p:spPr>
                <a:xfrm>
                  <a:off x="4143608" y="3475121"/>
                  <a:ext cx="37878" cy="32420"/>
                </a:xfrm>
                <a:custGeom>
                  <a:avLst/>
                  <a:gdLst/>
                  <a:ahLst/>
                  <a:cxnLst/>
                  <a:rect l="l" t="t" r="r" b="b"/>
                  <a:pathLst>
                    <a:path w="4816" h="4122" extrusionOk="0">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798" name="Google Shape;11798;p65"/>
                <p:cNvSpPr/>
                <p:nvPr/>
              </p:nvSpPr>
              <p:spPr>
                <a:xfrm>
                  <a:off x="4158741" y="3484795"/>
                  <a:ext cx="13040" cy="13040"/>
                </a:xfrm>
                <a:custGeom>
                  <a:avLst/>
                  <a:gdLst/>
                  <a:ahLst/>
                  <a:cxnLst/>
                  <a:rect l="l" t="t" r="r" b="b"/>
                  <a:pathLst>
                    <a:path w="1658" h="1658" extrusionOk="0">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799" name="Google Shape;11799;p65"/>
              <p:cNvGrpSpPr/>
              <p:nvPr/>
            </p:nvGrpSpPr>
            <p:grpSpPr>
              <a:xfrm>
                <a:off x="4217248" y="3570893"/>
                <a:ext cx="37776" cy="32364"/>
                <a:chOff x="4217248" y="3570893"/>
                <a:chExt cx="37776" cy="32364"/>
              </a:xfrm>
            </p:grpSpPr>
            <p:sp>
              <p:nvSpPr>
                <p:cNvPr id="11800" name="Google Shape;11800;p65"/>
                <p:cNvSpPr/>
                <p:nvPr/>
              </p:nvSpPr>
              <p:spPr>
                <a:xfrm>
                  <a:off x="4217248" y="3570893"/>
                  <a:ext cx="37776" cy="32364"/>
                </a:xfrm>
                <a:custGeom>
                  <a:avLst/>
                  <a:gdLst/>
                  <a:ahLst/>
                  <a:cxnLst/>
                  <a:rect l="l" t="t" r="r" b="b"/>
                  <a:pathLst>
                    <a:path w="4803" h="4115" extrusionOk="0">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1" name="Google Shape;11801;p65"/>
                <p:cNvSpPr/>
                <p:nvPr/>
              </p:nvSpPr>
              <p:spPr>
                <a:xfrm>
                  <a:off x="4232373" y="3580599"/>
                  <a:ext cx="13048" cy="13048"/>
                </a:xfrm>
                <a:custGeom>
                  <a:avLst/>
                  <a:gdLst/>
                  <a:ahLst/>
                  <a:cxnLst/>
                  <a:rect l="l" t="t" r="r" b="b"/>
                  <a:pathLst>
                    <a:path w="1659" h="1659" extrusionOk="0">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2" name="Google Shape;11802;p65"/>
              <p:cNvGrpSpPr/>
              <p:nvPr/>
            </p:nvGrpSpPr>
            <p:grpSpPr>
              <a:xfrm>
                <a:off x="4255307" y="3431612"/>
                <a:ext cx="37776" cy="32451"/>
                <a:chOff x="4255307" y="3431612"/>
                <a:chExt cx="37776" cy="32451"/>
              </a:xfrm>
            </p:grpSpPr>
            <p:sp>
              <p:nvSpPr>
                <p:cNvPr id="11803" name="Google Shape;11803;p65"/>
                <p:cNvSpPr/>
                <p:nvPr/>
              </p:nvSpPr>
              <p:spPr>
                <a:xfrm>
                  <a:off x="4255307" y="3431612"/>
                  <a:ext cx="37776" cy="32451"/>
                </a:xfrm>
                <a:custGeom>
                  <a:avLst/>
                  <a:gdLst/>
                  <a:ahLst/>
                  <a:cxnLst/>
                  <a:rect l="l" t="t" r="r" b="b"/>
                  <a:pathLst>
                    <a:path w="4803" h="4126" extrusionOk="0">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4" name="Google Shape;11804;p65"/>
                <p:cNvSpPr/>
                <p:nvPr/>
              </p:nvSpPr>
              <p:spPr>
                <a:xfrm>
                  <a:off x="4270432" y="3441317"/>
                  <a:ext cx="13040" cy="13040"/>
                </a:xfrm>
                <a:custGeom>
                  <a:avLst/>
                  <a:gdLst/>
                  <a:ahLst/>
                  <a:cxnLst/>
                  <a:rect l="l" t="t" r="r" b="b"/>
                  <a:pathLst>
                    <a:path w="1658" h="1658" extrusionOk="0">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5" name="Google Shape;11805;p65"/>
              <p:cNvGrpSpPr/>
              <p:nvPr/>
            </p:nvGrpSpPr>
            <p:grpSpPr>
              <a:xfrm>
                <a:off x="3853052" y="3577398"/>
                <a:ext cx="37776" cy="32420"/>
                <a:chOff x="3853052" y="3577398"/>
                <a:chExt cx="37776" cy="32420"/>
              </a:xfrm>
            </p:grpSpPr>
            <p:sp>
              <p:nvSpPr>
                <p:cNvPr id="11806" name="Google Shape;11806;p65"/>
                <p:cNvSpPr/>
                <p:nvPr/>
              </p:nvSpPr>
              <p:spPr>
                <a:xfrm>
                  <a:off x="3853052" y="3577398"/>
                  <a:ext cx="37776" cy="32420"/>
                </a:xfrm>
                <a:custGeom>
                  <a:avLst/>
                  <a:gdLst/>
                  <a:ahLst/>
                  <a:cxnLst/>
                  <a:rect l="l" t="t" r="r" b="b"/>
                  <a:pathLst>
                    <a:path w="4803" h="4122" extrusionOk="0">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07" name="Google Shape;11807;p65"/>
                <p:cNvSpPr/>
                <p:nvPr/>
              </p:nvSpPr>
              <p:spPr>
                <a:xfrm>
                  <a:off x="3868176" y="3587072"/>
                  <a:ext cx="13040" cy="13040"/>
                </a:xfrm>
                <a:custGeom>
                  <a:avLst/>
                  <a:gdLst/>
                  <a:ahLst/>
                  <a:cxnLst/>
                  <a:rect l="l" t="t" r="r" b="b"/>
                  <a:pathLst>
                    <a:path w="1658" h="1658" extrusionOk="0">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08" name="Google Shape;11808;p65"/>
              <p:cNvGrpSpPr/>
              <p:nvPr/>
            </p:nvGrpSpPr>
            <p:grpSpPr>
              <a:xfrm>
                <a:off x="4039908" y="3412107"/>
                <a:ext cx="37776" cy="32357"/>
                <a:chOff x="4039908" y="3412107"/>
                <a:chExt cx="37776" cy="32357"/>
              </a:xfrm>
            </p:grpSpPr>
            <p:sp>
              <p:nvSpPr>
                <p:cNvPr id="11809" name="Google Shape;11809;p65"/>
                <p:cNvSpPr/>
                <p:nvPr/>
              </p:nvSpPr>
              <p:spPr>
                <a:xfrm>
                  <a:off x="4039908"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0" name="Google Shape;11810;p65"/>
                <p:cNvSpPr/>
                <p:nvPr/>
              </p:nvSpPr>
              <p:spPr>
                <a:xfrm>
                  <a:off x="4055033" y="3421812"/>
                  <a:ext cx="13040" cy="13040"/>
                </a:xfrm>
                <a:custGeom>
                  <a:avLst/>
                  <a:gdLst/>
                  <a:ahLst/>
                  <a:cxnLst/>
                  <a:rect l="l" t="t" r="r" b="b"/>
                  <a:pathLst>
                    <a:path w="1658" h="1658" extrusionOk="0">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11" name="Google Shape;11811;p65"/>
              <p:cNvGrpSpPr/>
              <p:nvPr/>
            </p:nvGrpSpPr>
            <p:grpSpPr>
              <a:xfrm>
                <a:off x="4017360" y="3342061"/>
                <a:ext cx="37870" cy="32380"/>
                <a:chOff x="4017360" y="3342061"/>
                <a:chExt cx="37870" cy="32380"/>
              </a:xfrm>
            </p:grpSpPr>
            <p:sp>
              <p:nvSpPr>
                <p:cNvPr id="11812" name="Google Shape;11812;p65"/>
                <p:cNvSpPr/>
                <p:nvPr/>
              </p:nvSpPr>
              <p:spPr>
                <a:xfrm>
                  <a:off x="4017360" y="3342061"/>
                  <a:ext cx="37870" cy="32380"/>
                </a:xfrm>
                <a:custGeom>
                  <a:avLst/>
                  <a:gdLst/>
                  <a:ahLst/>
                  <a:cxnLst/>
                  <a:rect l="l" t="t" r="r" b="b"/>
                  <a:pathLst>
                    <a:path w="4815" h="4117" extrusionOk="0">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3" name="Google Shape;11813;p65"/>
                <p:cNvSpPr/>
                <p:nvPr/>
              </p:nvSpPr>
              <p:spPr>
                <a:xfrm>
                  <a:off x="4032484" y="3351790"/>
                  <a:ext cx="13040" cy="13040"/>
                </a:xfrm>
                <a:custGeom>
                  <a:avLst/>
                  <a:gdLst/>
                  <a:ahLst/>
                  <a:cxnLst/>
                  <a:rect l="l" t="t" r="r" b="b"/>
                  <a:pathLst>
                    <a:path w="1658" h="1658" extrusionOk="0">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814" name="Google Shape;11814;p65"/>
              <p:cNvSpPr/>
              <p:nvPr/>
            </p:nvSpPr>
            <p:spPr>
              <a:xfrm>
                <a:off x="3998712" y="3520180"/>
                <a:ext cx="47764" cy="40929"/>
              </a:xfrm>
              <a:custGeom>
                <a:avLst/>
                <a:gdLst/>
                <a:ahLst/>
                <a:cxnLst/>
                <a:rect l="l" t="t" r="r" b="b"/>
                <a:pathLst>
                  <a:path w="6073" h="5204" extrusionOk="0">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5" name="Google Shape;11815;p65"/>
              <p:cNvSpPr/>
              <p:nvPr/>
            </p:nvSpPr>
            <p:spPr>
              <a:xfrm>
                <a:off x="4011744" y="3529893"/>
                <a:ext cx="25026" cy="21448"/>
              </a:xfrm>
              <a:custGeom>
                <a:avLst/>
                <a:gdLst/>
                <a:ahLst/>
                <a:cxnLst/>
                <a:rect l="l" t="t" r="r" b="b"/>
                <a:pathLst>
                  <a:path w="3182" h="2727" extrusionOk="0">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816" name="Google Shape;11816;p65"/>
              <p:cNvGrpSpPr/>
              <p:nvPr/>
            </p:nvGrpSpPr>
            <p:grpSpPr>
              <a:xfrm>
                <a:off x="3750870" y="3418650"/>
                <a:ext cx="37776" cy="32380"/>
                <a:chOff x="3750870" y="3418650"/>
                <a:chExt cx="37776" cy="32380"/>
              </a:xfrm>
            </p:grpSpPr>
            <p:sp>
              <p:nvSpPr>
                <p:cNvPr id="11817" name="Google Shape;11817;p65"/>
                <p:cNvSpPr/>
                <p:nvPr/>
              </p:nvSpPr>
              <p:spPr>
                <a:xfrm>
                  <a:off x="3750870" y="3418650"/>
                  <a:ext cx="37776" cy="32380"/>
                </a:xfrm>
                <a:custGeom>
                  <a:avLst/>
                  <a:gdLst/>
                  <a:ahLst/>
                  <a:cxnLst/>
                  <a:rect l="l" t="t" r="r" b="b"/>
                  <a:pathLst>
                    <a:path w="4803" h="4117" extrusionOk="0">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18" name="Google Shape;11818;p65"/>
                <p:cNvSpPr/>
                <p:nvPr/>
              </p:nvSpPr>
              <p:spPr>
                <a:xfrm>
                  <a:off x="3765994" y="3428285"/>
                  <a:ext cx="13040" cy="13040"/>
                </a:xfrm>
                <a:custGeom>
                  <a:avLst/>
                  <a:gdLst/>
                  <a:ahLst/>
                  <a:cxnLst/>
                  <a:rect l="l" t="t" r="r" b="b"/>
                  <a:pathLst>
                    <a:path w="1658" h="1658" extrusionOk="0">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19" name="Google Shape;11819;p65"/>
              <p:cNvGrpSpPr/>
              <p:nvPr/>
            </p:nvGrpSpPr>
            <p:grpSpPr>
              <a:xfrm>
                <a:off x="3632509" y="3274438"/>
                <a:ext cx="37783" cy="32357"/>
                <a:chOff x="3632509" y="3274438"/>
                <a:chExt cx="37783" cy="32357"/>
              </a:xfrm>
            </p:grpSpPr>
            <p:sp>
              <p:nvSpPr>
                <p:cNvPr id="11820" name="Google Shape;11820;p65"/>
                <p:cNvSpPr/>
                <p:nvPr/>
              </p:nvSpPr>
              <p:spPr>
                <a:xfrm>
                  <a:off x="3632509" y="3274438"/>
                  <a:ext cx="37783" cy="32357"/>
                </a:xfrm>
                <a:custGeom>
                  <a:avLst/>
                  <a:gdLst/>
                  <a:ahLst/>
                  <a:cxnLst/>
                  <a:rect l="l" t="t" r="r" b="b"/>
                  <a:pathLst>
                    <a:path w="4804" h="4114" extrusionOk="0">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1" name="Google Shape;11821;p65"/>
                <p:cNvSpPr/>
                <p:nvPr/>
              </p:nvSpPr>
              <p:spPr>
                <a:xfrm>
                  <a:off x="3647547" y="3284049"/>
                  <a:ext cx="13040" cy="13040"/>
                </a:xfrm>
                <a:custGeom>
                  <a:avLst/>
                  <a:gdLst/>
                  <a:ahLst/>
                  <a:cxnLst/>
                  <a:rect l="l" t="t" r="r" b="b"/>
                  <a:pathLst>
                    <a:path w="1658" h="1658" extrusionOk="0">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2" name="Google Shape;11822;p65"/>
              <p:cNvGrpSpPr/>
              <p:nvPr/>
            </p:nvGrpSpPr>
            <p:grpSpPr>
              <a:xfrm>
                <a:off x="3906424" y="3297561"/>
                <a:ext cx="37776" cy="32451"/>
                <a:chOff x="3906424" y="3297561"/>
                <a:chExt cx="37776" cy="32451"/>
              </a:xfrm>
            </p:grpSpPr>
            <p:sp>
              <p:nvSpPr>
                <p:cNvPr id="11823" name="Google Shape;11823;p65"/>
                <p:cNvSpPr/>
                <p:nvPr/>
              </p:nvSpPr>
              <p:spPr>
                <a:xfrm>
                  <a:off x="3906424" y="3297561"/>
                  <a:ext cx="37776" cy="32451"/>
                </a:xfrm>
                <a:custGeom>
                  <a:avLst/>
                  <a:gdLst/>
                  <a:ahLst/>
                  <a:cxnLst/>
                  <a:rect l="l" t="t" r="r" b="b"/>
                  <a:pathLst>
                    <a:path w="4803" h="4126" extrusionOk="0">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4" name="Google Shape;11824;p65"/>
                <p:cNvSpPr/>
                <p:nvPr/>
              </p:nvSpPr>
              <p:spPr>
                <a:xfrm>
                  <a:off x="3921548" y="3307361"/>
                  <a:ext cx="13048" cy="13040"/>
                </a:xfrm>
                <a:custGeom>
                  <a:avLst/>
                  <a:gdLst/>
                  <a:ahLst/>
                  <a:cxnLst/>
                  <a:rect l="l" t="t" r="r" b="b"/>
                  <a:pathLst>
                    <a:path w="1659" h="1658" extrusionOk="0">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5" name="Google Shape;11825;p65"/>
              <p:cNvGrpSpPr/>
              <p:nvPr/>
            </p:nvGrpSpPr>
            <p:grpSpPr>
              <a:xfrm>
                <a:off x="3866084" y="3412107"/>
                <a:ext cx="37776" cy="32357"/>
                <a:chOff x="3866084" y="3412107"/>
                <a:chExt cx="37776" cy="32357"/>
              </a:xfrm>
            </p:grpSpPr>
            <p:sp>
              <p:nvSpPr>
                <p:cNvPr id="11826" name="Google Shape;11826;p65"/>
                <p:cNvSpPr/>
                <p:nvPr/>
              </p:nvSpPr>
              <p:spPr>
                <a:xfrm>
                  <a:off x="3866084" y="3412107"/>
                  <a:ext cx="37776" cy="32357"/>
                </a:xfrm>
                <a:custGeom>
                  <a:avLst/>
                  <a:gdLst/>
                  <a:ahLst/>
                  <a:cxnLst/>
                  <a:rect l="l" t="t" r="r" b="b"/>
                  <a:pathLst>
                    <a:path w="4803" h="4114" extrusionOk="0">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27" name="Google Shape;11827;p65"/>
                <p:cNvSpPr/>
                <p:nvPr/>
              </p:nvSpPr>
              <p:spPr>
                <a:xfrm>
                  <a:off x="3881208" y="3421812"/>
                  <a:ext cx="13048" cy="13040"/>
                </a:xfrm>
                <a:custGeom>
                  <a:avLst/>
                  <a:gdLst/>
                  <a:ahLst/>
                  <a:cxnLst/>
                  <a:rect l="l" t="t" r="r" b="b"/>
                  <a:pathLst>
                    <a:path w="1659" h="1658" extrusionOk="0">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28" name="Google Shape;11828;p65"/>
              <p:cNvGrpSpPr/>
              <p:nvPr/>
            </p:nvGrpSpPr>
            <p:grpSpPr>
              <a:xfrm>
                <a:off x="4023919" y="3766409"/>
                <a:ext cx="37783" cy="32357"/>
                <a:chOff x="4023919" y="3766409"/>
                <a:chExt cx="37783" cy="32357"/>
              </a:xfrm>
            </p:grpSpPr>
            <p:sp>
              <p:nvSpPr>
                <p:cNvPr id="11829" name="Google Shape;11829;p65"/>
                <p:cNvSpPr/>
                <p:nvPr/>
              </p:nvSpPr>
              <p:spPr>
                <a:xfrm>
                  <a:off x="4023919" y="3766409"/>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0" name="Google Shape;11830;p65"/>
                <p:cNvSpPr/>
                <p:nvPr/>
              </p:nvSpPr>
              <p:spPr>
                <a:xfrm>
                  <a:off x="4039051" y="3776115"/>
                  <a:ext cx="13040" cy="13048"/>
                </a:xfrm>
                <a:custGeom>
                  <a:avLst/>
                  <a:gdLst/>
                  <a:ahLst/>
                  <a:cxnLst/>
                  <a:rect l="l" t="t" r="r" b="b"/>
                  <a:pathLst>
                    <a:path w="1658" h="1659" extrusionOk="0">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1" name="Google Shape;11831;p65"/>
              <p:cNvGrpSpPr/>
              <p:nvPr/>
            </p:nvGrpSpPr>
            <p:grpSpPr>
              <a:xfrm>
                <a:off x="3973882" y="3779449"/>
                <a:ext cx="37776" cy="32357"/>
                <a:chOff x="3973882" y="3779449"/>
                <a:chExt cx="37776" cy="32357"/>
              </a:xfrm>
            </p:grpSpPr>
            <p:sp>
              <p:nvSpPr>
                <p:cNvPr id="11832" name="Google Shape;11832;p65"/>
                <p:cNvSpPr/>
                <p:nvPr/>
              </p:nvSpPr>
              <p:spPr>
                <a:xfrm>
                  <a:off x="3973882" y="3779449"/>
                  <a:ext cx="37776" cy="32357"/>
                </a:xfrm>
                <a:custGeom>
                  <a:avLst/>
                  <a:gdLst/>
                  <a:ahLst/>
                  <a:cxnLst/>
                  <a:rect l="l" t="t" r="r" b="b"/>
                  <a:pathLst>
                    <a:path w="4803" h="4114" extrusionOk="0">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3" name="Google Shape;11833;p65"/>
                <p:cNvSpPr/>
                <p:nvPr/>
              </p:nvSpPr>
              <p:spPr>
                <a:xfrm>
                  <a:off x="3989006" y="3789155"/>
                  <a:ext cx="13040" cy="13040"/>
                </a:xfrm>
                <a:custGeom>
                  <a:avLst/>
                  <a:gdLst/>
                  <a:ahLst/>
                  <a:cxnLst/>
                  <a:rect l="l" t="t" r="r" b="b"/>
                  <a:pathLst>
                    <a:path w="1658" h="1658" extrusionOk="0">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4" name="Google Shape;11834;p65"/>
              <p:cNvGrpSpPr/>
              <p:nvPr/>
            </p:nvGrpSpPr>
            <p:grpSpPr>
              <a:xfrm>
                <a:off x="4073398" y="3838028"/>
                <a:ext cx="37776" cy="32380"/>
                <a:chOff x="4073398" y="3838028"/>
                <a:chExt cx="37776" cy="32380"/>
              </a:xfrm>
            </p:grpSpPr>
            <p:sp>
              <p:nvSpPr>
                <p:cNvPr id="11835" name="Google Shape;11835;p65"/>
                <p:cNvSpPr/>
                <p:nvPr/>
              </p:nvSpPr>
              <p:spPr>
                <a:xfrm>
                  <a:off x="4073398" y="3838028"/>
                  <a:ext cx="37776" cy="32380"/>
                </a:xfrm>
                <a:custGeom>
                  <a:avLst/>
                  <a:gdLst/>
                  <a:ahLst/>
                  <a:cxnLst/>
                  <a:rect l="l" t="t" r="r" b="b"/>
                  <a:pathLst>
                    <a:path w="4803" h="4117" extrusionOk="0">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6" name="Google Shape;11836;p65"/>
                <p:cNvSpPr/>
                <p:nvPr/>
              </p:nvSpPr>
              <p:spPr>
                <a:xfrm>
                  <a:off x="4088428" y="3847663"/>
                  <a:ext cx="13040" cy="13040"/>
                </a:xfrm>
                <a:custGeom>
                  <a:avLst/>
                  <a:gdLst/>
                  <a:ahLst/>
                  <a:cxnLst/>
                  <a:rect l="l" t="t" r="r" b="b"/>
                  <a:pathLst>
                    <a:path w="1658" h="1658" extrusionOk="0">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37" name="Google Shape;11837;p65"/>
              <p:cNvGrpSpPr/>
              <p:nvPr/>
            </p:nvGrpSpPr>
            <p:grpSpPr>
              <a:xfrm>
                <a:off x="4342672" y="4144496"/>
                <a:ext cx="37752" cy="32364"/>
                <a:chOff x="4342672" y="4144496"/>
                <a:chExt cx="37752" cy="32364"/>
              </a:xfrm>
            </p:grpSpPr>
            <p:sp>
              <p:nvSpPr>
                <p:cNvPr id="11838" name="Google Shape;11838;p65"/>
                <p:cNvSpPr/>
                <p:nvPr/>
              </p:nvSpPr>
              <p:spPr>
                <a:xfrm>
                  <a:off x="4342672" y="4144496"/>
                  <a:ext cx="37752" cy="32364"/>
                </a:xfrm>
                <a:custGeom>
                  <a:avLst/>
                  <a:gdLst/>
                  <a:ahLst/>
                  <a:cxnLst/>
                  <a:rect l="l" t="t" r="r" b="b"/>
                  <a:pathLst>
                    <a:path w="4800" h="4115" extrusionOk="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39" name="Google Shape;11839;p65"/>
                <p:cNvSpPr/>
                <p:nvPr/>
              </p:nvSpPr>
              <p:spPr>
                <a:xfrm>
                  <a:off x="4355586" y="4154209"/>
                  <a:ext cx="15227" cy="13040"/>
                </a:xfrm>
                <a:custGeom>
                  <a:avLst/>
                  <a:gdLst/>
                  <a:ahLst/>
                  <a:cxnLst/>
                  <a:rect l="l" t="t" r="r" b="b"/>
                  <a:pathLst>
                    <a:path w="1936" h="1658" extrusionOk="0">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0" name="Google Shape;11840;p65"/>
              <p:cNvGrpSpPr/>
              <p:nvPr/>
            </p:nvGrpSpPr>
            <p:grpSpPr>
              <a:xfrm>
                <a:off x="4406386" y="4056872"/>
                <a:ext cx="37783" cy="32364"/>
                <a:chOff x="4406386" y="4056872"/>
                <a:chExt cx="37783" cy="32364"/>
              </a:xfrm>
            </p:grpSpPr>
            <p:sp>
              <p:nvSpPr>
                <p:cNvPr id="11841" name="Google Shape;11841;p65"/>
                <p:cNvSpPr/>
                <p:nvPr/>
              </p:nvSpPr>
              <p:spPr>
                <a:xfrm>
                  <a:off x="4406386" y="4056872"/>
                  <a:ext cx="37783" cy="32364"/>
                </a:xfrm>
                <a:custGeom>
                  <a:avLst/>
                  <a:gdLst/>
                  <a:ahLst/>
                  <a:cxnLst/>
                  <a:rect l="l" t="t" r="r" b="b"/>
                  <a:pathLst>
                    <a:path w="4804" h="4115" extrusionOk="0">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2" name="Google Shape;11842;p65"/>
                <p:cNvSpPr/>
                <p:nvPr/>
              </p:nvSpPr>
              <p:spPr>
                <a:xfrm>
                  <a:off x="4419332" y="4066577"/>
                  <a:ext cx="15227" cy="13017"/>
                </a:xfrm>
                <a:custGeom>
                  <a:avLst/>
                  <a:gdLst/>
                  <a:ahLst/>
                  <a:cxnLst/>
                  <a:rect l="l" t="t" r="r" b="b"/>
                  <a:pathLst>
                    <a:path w="1936" h="1655" extrusionOk="0">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3" name="Google Shape;11843;p65"/>
              <p:cNvGrpSpPr/>
              <p:nvPr/>
            </p:nvGrpSpPr>
            <p:grpSpPr>
              <a:xfrm>
                <a:off x="4284416" y="4245254"/>
                <a:ext cx="37783" cy="32357"/>
                <a:chOff x="4284416" y="4245254"/>
                <a:chExt cx="37783" cy="32357"/>
              </a:xfrm>
            </p:grpSpPr>
            <p:sp>
              <p:nvSpPr>
                <p:cNvPr id="11844" name="Google Shape;11844;p65"/>
                <p:cNvSpPr/>
                <p:nvPr/>
              </p:nvSpPr>
              <p:spPr>
                <a:xfrm>
                  <a:off x="4284416" y="4245254"/>
                  <a:ext cx="37783" cy="32357"/>
                </a:xfrm>
                <a:custGeom>
                  <a:avLst/>
                  <a:gdLst/>
                  <a:ahLst/>
                  <a:cxnLst/>
                  <a:rect l="l" t="t" r="r" b="b"/>
                  <a:pathLst>
                    <a:path w="4804" h="4114" extrusionOk="0">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5" name="Google Shape;11845;p65"/>
                <p:cNvSpPr/>
                <p:nvPr/>
              </p:nvSpPr>
              <p:spPr>
                <a:xfrm>
                  <a:off x="4299548" y="4254959"/>
                  <a:ext cx="13040" cy="13040"/>
                </a:xfrm>
                <a:custGeom>
                  <a:avLst/>
                  <a:gdLst/>
                  <a:ahLst/>
                  <a:cxnLst/>
                  <a:rect l="l" t="t" r="r" b="b"/>
                  <a:pathLst>
                    <a:path w="1658" h="1658" extrusionOk="0">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6" name="Google Shape;11846;p65"/>
              <p:cNvGrpSpPr/>
              <p:nvPr/>
            </p:nvGrpSpPr>
            <p:grpSpPr>
              <a:xfrm>
                <a:off x="4219057" y="4331258"/>
                <a:ext cx="37776" cy="32364"/>
                <a:chOff x="4219057" y="4331258"/>
                <a:chExt cx="37776" cy="32364"/>
              </a:xfrm>
            </p:grpSpPr>
            <p:sp>
              <p:nvSpPr>
                <p:cNvPr id="11847" name="Google Shape;11847;p65"/>
                <p:cNvSpPr/>
                <p:nvPr/>
              </p:nvSpPr>
              <p:spPr>
                <a:xfrm>
                  <a:off x="4219057" y="4331258"/>
                  <a:ext cx="37776" cy="32364"/>
                </a:xfrm>
                <a:custGeom>
                  <a:avLst/>
                  <a:gdLst/>
                  <a:ahLst/>
                  <a:cxnLst/>
                  <a:rect l="l" t="t" r="r" b="b"/>
                  <a:pathLst>
                    <a:path w="4803" h="4115" extrusionOk="0">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48" name="Google Shape;11848;p65"/>
                <p:cNvSpPr/>
                <p:nvPr/>
              </p:nvSpPr>
              <p:spPr>
                <a:xfrm>
                  <a:off x="4231995" y="4340971"/>
                  <a:ext cx="15235" cy="13040"/>
                </a:xfrm>
                <a:custGeom>
                  <a:avLst/>
                  <a:gdLst/>
                  <a:ahLst/>
                  <a:cxnLst/>
                  <a:rect l="l" t="t" r="r" b="b"/>
                  <a:pathLst>
                    <a:path w="1937" h="1658" extrusionOk="0">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49" name="Google Shape;11849;p65"/>
              <p:cNvGrpSpPr/>
              <p:nvPr/>
            </p:nvGrpSpPr>
            <p:grpSpPr>
              <a:xfrm>
                <a:off x="4204122" y="4141688"/>
                <a:ext cx="33497" cy="28699"/>
                <a:chOff x="4204122" y="4141688"/>
                <a:chExt cx="33497" cy="28699"/>
              </a:xfrm>
            </p:grpSpPr>
            <p:sp>
              <p:nvSpPr>
                <p:cNvPr id="11850" name="Google Shape;11850;p65"/>
                <p:cNvSpPr/>
                <p:nvPr/>
              </p:nvSpPr>
              <p:spPr>
                <a:xfrm>
                  <a:off x="4204122" y="4141688"/>
                  <a:ext cx="33497" cy="28699"/>
                </a:xfrm>
                <a:custGeom>
                  <a:avLst/>
                  <a:gdLst/>
                  <a:ahLst/>
                  <a:cxnLst/>
                  <a:rect l="l" t="t" r="r" b="b"/>
                  <a:pathLst>
                    <a:path w="4259" h="3649" extrusionOk="0">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1" name="Google Shape;11851;p65"/>
                <p:cNvSpPr/>
                <p:nvPr/>
              </p:nvSpPr>
              <p:spPr>
                <a:xfrm>
                  <a:off x="4216965" y="4151259"/>
                  <a:ext cx="11042" cy="9399"/>
                </a:xfrm>
                <a:custGeom>
                  <a:avLst/>
                  <a:gdLst/>
                  <a:ahLst/>
                  <a:cxnLst/>
                  <a:rect l="l" t="t" r="r" b="b"/>
                  <a:pathLst>
                    <a:path w="1404" h="1195" extrusionOk="0">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2" name="Google Shape;11852;p65"/>
              <p:cNvGrpSpPr/>
              <p:nvPr/>
            </p:nvGrpSpPr>
            <p:grpSpPr>
              <a:xfrm>
                <a:off x="4301546" y="4003869"/>
                <a:ext cx="38916" cy="33324"/>
                <a:chOff x="4301546" y="4003869"/>
                <a:chExt cx="38916" cy="33324"/>
              </a:xfrm>
            </p:grpSpPr>
            <p:sp>
              <p:nvSpPr>
                <p:cNvPr id="11853" name="Google Shape;11853;p65"/>
                <p:cNvSpPr/>
                <p:nvPr/>
              </p:nvSpPr>
              <p:spPr>
                <a:xfrm>
                  <a:off x="4301546" y="4003869"/>
                  <a:ext cx="38916" cy="33324"/>
                </a:xfrm>
                <a:custGeom>
                  <a:avLst/>
                  <a:gdLst/>
                  <a:ahLst/>
                  <a:cxnLst/>
                  <a:rect l="l" t="t" r="r" b="b"/>
                  <a:pathLst>
                    <a:path w="4948" h="4237" extrusionOk="0">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4" name="Google Shape;11854;p65"/>
                <p:cNvSpPr/>
                <p:nvPr/>
              </p:nvSpPr>
              <p:spPr>
                <a:xfrm>
                  <a:off x="4314389" y="4013590"/>
                  <a:ext cx="16469" cy="14000"/>
                </a:xfrm>
                <a:custGeom>
                  <a:avLst/>
                  <a:gdLst/>
                  <a:ahLst/>
                  <a:cxnLst/>
                  <a:rect l="l" t="t" r="r" b="b"/>
                  <a:pathLst>
                    <a:path w="2094" h="1780" extrusionOk="0">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5" name="Google Shape;11855;p65"/>
              <p:cNvGrpSpPr/>
              <p:nvPr/>
            </p:nvGrpSpPr>
            <p:grpSpPr>
              <a:xfrm>
                <a:off x="4210681" y="3924669"/>
                <a:ext cx="36549" cy="31366"/>
                <a:chOff x="4210681" y="3924669"/>
                <a:chExt cx="36549" cy="31366"/>
              </a:xfrm>
            </p:grpSpPr>
            <p:sp>
              <p:nvSpPr>
                <p:cNvPr id="11856" name="Google Shape;11856;p65"/>
                <p:cNvSpPr/>
                <p:nvPr/>
              </p:nvSpPr>
              <p:spPr>
                <a:xfrm>
                  <a:off x="4210681" y="3924669"/>
                  <a:ext cx="36549" cy="31366"/>
                </a:xfrm>
                <a:custGeom>
                  <a:avLst/>
                  <a:gdLst/>
                  <a:ahLst/>
                  <a:cxnLst/>
                  <a:rect l="l" t="t" r="r" b="b"/>
                  <a:pathLst>
                    <a:path w="4647" h="3988" extrusionOk="0">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57" name="Google Shape;11857;p65"/>
                <p:cNvSpPr/>
                <p:nvPr/>
              </p:nvSpPr>
              <p:spPr>
                <a:xfrm>
                  <a:off x="4225625" y="3934335"/>
                  <a:ext cx="11994" cy="11994"/>
                </a:xfrm>
                <a:custGeom>
                  <a:avLst/>
                  <a:gdLst/>
                  <a:ahLst/>
                  <a:cxnLst/>
                  <a:rect l="l" t="t" r="r" b="b"/>
                  <a:pathLst>
                    <a:path w="1525" h="1525" extrusionOk="0">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58" name="Google Shape;11858;p65"/>
              <p:cNvGrpSpPr/>
              <p:nvPr/>
            </p:nvGrpSpPr>
            <p:grpSpPr>
              <a:xfrm>
                <a:off x="3987771" y="3628874"/>
                <a:ext cx="31499" cy="26993"/>
                <a:chOff x="3987771" y="3628874"/>
                <a:chExt cx="31499" cy="26993"/>
              </a:xfrm>
            </p:grpSpPr>
            <p:sp>
              <p:nvSpPr>
                <p:cNvPr id="11859" name="Google Shape;11859;p65"/>
                <p:cNvSpPr/>
                <p:nvPr/>
              </p:nvSpPr>
              <p:spPr>
                <a:xfrm>
                  <a:off x="3987771" y="3628874"/>
                  <a:ext cx="31499" cy="26993"/>
                </a:xfrm>
                <a:custGeom>
                  <a:avLst/>
                  <a:gdLst/>
                  <a:ahLst/>
                  <a:cxnLst/>
                  <a:rect l="l" t="t" r="r" b="b"/>
                  <a:pathLst>
                    <a:path w="4005" h="3432" extrusionOk="0">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0" name="Google Shape;11860;p65"/>
                <p:cNvSpPr/>
                <p:nvPr/>
              </p:nvSpPr>
              <p:spPr>
                <a:xfrm>
                  <a:off x="4000709" y="3638540"/>
                  <a:ext cx="8856" cy="7605"/>
                </a:xfrm>
                <a:custGeom>
                  <a:avLst/>
                  <a:gdLst/>
                  <a:ahLst/>
                  <a:cxnLst/>
                  <a:rect l="l" t="t" r="r" b="b"/>
                  <a:pathLst>
                    <a:path w="1126" h="967" extrusionOk="0">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1" name="Google Shape;11861;p65"/>
              <p:cNvGrpSpPr/>
              <p:nvPr/>
            </p:nvGrpSpPr>
            <p:grpSpPr>
              <a:xfrm>
                <a:off x="4087382" y="3775674"/>
                <a:ext cx="31405" cy="26898"/>
                <a:chOff x="4087382" y="3775674"/>
                <a:chExt cx="31405" cy="26898"/>
              </a:xfrm>
            </p:grpSpPr>
            <p:sp>
              <p:nvSpPr>
                <p:cNvPr id="11862" name="Google Shape;11862;p65"/>
                <p:cNvSpPr/>
                <p:nvPr/>
              </p:nvSpPr>
              <p:spPr>
                <a:xfrm>
                  <a:off x="4087382" y="3775674"/>
                  <a:ext cx="31405" cy="26898"/>
                </a:xfrm>
                <a:custGeom>
                  <a:avLst/>
                  <a:gdLst/>
                  <a:ahLst/>
                  <a:cxnLst/>
                  <a:rect l="l" t="t" r="r" b="b"/>
                  <a:pathLst>
                    <a:path w="3993" h="3420" extrusionOk="0">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3" name="Google Shape;11863;p65"/>
                <p:cNvSpPr/>
                <p:nvPr/>
              </p:nvSpPr>
              <p:spPr>
                <a:xfrm>
                  <a:off x="4101460" y="3785348"/>
                  <a:ext cx="7621" cy="7613"/>
                </a:xfrm>
                <a:custGeom>
                  <a:avLst/>
                  <a:gdLst/>
                  <a:ahLst/>
                  <a:cxnLst/>
                  <a:rect l="l" t="t" r="r" b="b"/>
                  <a:pathLst>
                    <a:path w="969" h="968" extrusionOk="0">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4" name="Google Shape;11864;p65"/>
              <p:cNvGrpSpPr/>
              <p:nvPr/>
            </p:nvGrpSpPr>
            <p:grpSpPr>
              <a:xfrm>
                <a:off x="4118873" y="3856637"/>
                <a:ext cx="31405" cy="26906"/>
                <a:chOff x="4118873" y="3856637"/>
                <a:chExt cx="31405" cy="26906"/>
              </a:xfrm>
            </p:grpSpPr>
            <p:sp>
              <p:nvSpPr>
                <p:cNvPr id="11865" name="Google Shape;11865;p65"/>
                <p:cNvSpPr/>
                <p:nvPr/>
              </p:nvSpPr>
              <p:spPr>
                <a:xfrm>
                  <a:off x="4118873" y="3856637"/>
                  <a:ext cx="31405" cy="26906"/>
                </a:xfrm>
                <a:custGeom>
                  <a:avLst/>
                  <a:gdLst/>
                  <a:ahLst/>
                  <a:cxnLst/>
                  <a:rect l="l" t="t" r="r" b="b"/>
                  <a:pathLst>
                    <a:path w="3993" h="3421" extrusionOk="0">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6" name="Google Shape;11866;p65"/>
                <p:cNvSpPr/>
                <p:nvPr/>
              </p:nvSpPr>
              <p:spPr>
                <a:xfrm>
                  <a:off x="4133046" y="3866310"/>
                  <a:ext cx="7621" cy="7621"/>
                </a:xfrm>
                <a:custGeom>
                  <a:avLst/>
                  <a:gdLst/>
                  <a:ahLst/>
                  <a:cxnLst/>
                  <a:rect l="l" t="t" r="r" b="b"/>
                  <a:pathLst>
                    <a:path w="969" h="969" extrusionOk="0">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67" name="Google Shape;11867;p65"/>
              <p:cNvGrpSpPr/>
              <p:nvPr/>
            </p:nvGrpSpPr>
            <p:grpSpPr>
              <a:xfrm>
                <a:off x="4168541" y="3639523"/>
                <a:ext cx="31499" cy="26906"/>
                <a:chOff x="4168541" y="3639523"/>
                <a:chExt cx="31499" cy="26906"/>
              </a:xfrm>
            </p:grpSpPr>
            <p:sp>
              <p:nvSpPr>
                <p:cNvPr id="11868" name="Google Shape;11868;p65"/>
                <p:cNvSpPr/>
                <p:nvPr/>
              </p:nvSpPr>
              <p:spPr>
                <a:xfrm>
                  <a:off x="4168541" y="3639523"/>
                  <a:ext cx="31499" cy="26906"/>
                </a:xfrm>
                <a:custGeom>
                  <a:avLst/>
                  <a:gdLst/>
                  <a:ahLst/>
                  <a:cxnLst/>
                  <a:rect l="l" t="t" r="r" b="b"/>
                  <a:pathLst>
                    <a:path w="4005" h="3421" extrusionOk="0">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69" name="Google Shape;11869;p65"/>
                <p:cNvSpPr/>
                <p:nvPr/>
              </p:nvSpPr>
              <p:spPr>
                <a:xfrm>
                  <a:off x="4182713" y="3649197"/>
                  <a:ext cx="7716" cy="7621"/>
                </a:xfrm>
                <a:custGeom>
                  <a:avLst/>
                  <a:gdLst/>
                  <a:ahLst/>
                  <a:cxnLst/>
                  <a:rect l="l" t="t" r="r" b="b"/>
                  <a:pathLst>
                    <a:path w="981" h="969" extrusionOk="0">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0" name="Google Shape;11870;p65"/>
              <p:cNvGrpSpPr/>
              <p:nvPr/>
            </p:nvGrpSpPr>
            <p:grpSpPr>
              <a:xfrm>
                <a:off x="3965789" y="3393545"/>
                <a:ext cx="31405" cy="26945"/>
                <a:chOff x="3965789" y="3393545"/>
                <a:chExt cx="31405" cy="26945"/>
              </a:xfrm>
            </p:grpSpPr>
            <p:sp>
              <p:nvSpPr>
                <p:cNvPr id="11871" name="Google Shape;11871;p65"/>
                <p:cNvSpPr/>
                <p:nvPr/>
              </p:nvSpPr>
              <p:spPr>
                <a:xfrm>
                  <a:off x="3965789" y="3393545"/>
                  <a:ext cx="31405" cy="26945"/>
                </a:xfrm>
                <a:custGeom>
                  <a:avLst/>
                  <a:gdLst/>
                  <a:ahLst/>
                  <a:cxnLst/>
                  <a:rect l="l" t="t" r="r" b="b"/>
                  <a:pathLst>
                    <a:path w="3993" h="3426" extrusionOk="0">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2" name="Google Shape;11872;p65"/>
                <p:cNvSpPr/>
                <p:nvPr/>
              </p:nvSpPr>
              <p:spPr>
                <a:xfrm>
                  <a:off x="3978632" y="3403259"/>
                  <a:ext cx="8950" cy="7590"/>
                </a:xfrm>
                <a:custGeom>
                  <a:avLst/>
                  <a:gdLst/>
                  <a:ahLst/>
                  <a:cxnLst/>
                  <a:rect l="l" t="t" r="r" b="b"/>
                  <a:pathLst>
                    <a:path w="1138" h="965" extrusionOk="0">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3" name="Google Shape;11873;p65"/>
              <p:cNvGrpSpPr/>
              <p:nvPr/>
            </p:nvGrpSpPr>
            <p:grpSpPr>
              <a:xfrm>
                <a:off x="3925166" y="3491008"/>
                <a:ext cx="31405" cy="27001"/>
                <a:chOff x="3925166" y="3491008"/>
                <a:chExt cx="31405" cy="27001"/>
              </a:xfrm>
            </p:grpSpPr>
            <p:sp>
              <p:nvSpPr>
                <p:cNvPr id="11874" name="Google Shape;11874;p65"/>
                <p:cNvSpPr/>
                <p:nvPr/>
              </p:nvSpPr>
              <p:spPr>
                <a:xfrm>
                  <a:off x="3925166" y="3491008"/>
                  <a:ext cx="31405" cy="27001"/>
                </a:xfrm>
                <a:custGeom>
                  <a:avLst/>
                  <a:gdLst/>
                  <a:ahLst/>
                  <a:cxnLst/>
                  <a:rect l="l" t="t" r="r" b="b"/>
                  <a:pathLst>
                    <a:path w="3993" h="3433" extrusionOk="0">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5" name="Google Shape;11875;p65"/>
                <p:cNvSpPr/>
                <p:nvPr/>
              </p:nvSpPr>
              <p:spPr>
                <a:xfrm>
                  <a:off x="3939339" y="3500682"/>
                  <a:ext cx="7621" cy="7621"/>
                </a:xfrm>
                <a:custGeom>
                  <a:avLst/>
                  <a:gdLst/>
                  <a:ahLst/>
                  <a:cxnLst/>
                  <a:rect l="l" t="t" r="r" b="b"/>
                  <a:pathLst>
                    <a:path w="969" h="969" extrusionOk="0">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6" name="Google Shape;11876;p65"/>
              <p:cNvGrpSpPr/>
              <p:nvPr/>
            </p:nvGrpSpPr>
            <p:grpSpPr>
              <a:xfrm>
                <a:off x="3682845" y="3340976"/>
                <a:ext cx="31397" cy="26898"/>
                <a:chOff x="3682845" y="3340976"/>
                <a:chExt cx="31397" cy="26898"/>
              </a:xfrm>
            </p:grpSpPr>
            <p:sp>
              <p:nvSpPr>
                <p:cNvPr id="11877" name="Google Shape;11877;p65"/>
                <p:cNvSpPr/>
                <p:nvPr/>
              </p:nvSpPr>
              <p:spPr>
                <a:xfrm>
                  <a:off x="3682845" y="3340976"/>
                  <a:ext cx="31397" cy="26898"/>
                </a:xfrm>
                <a:custGeom>
                  <a:avLst/>
                  <a:gdLst/>
                  <a:ahLst/>
                  <a:cxnLst/>
                  <a:rect l="l" t="t" r="r" b="b"/>
                  <a:pathLst>
                    <a:path w="3992" h="3420" extrusionOk="0">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78" name="Google Shape;11878;p65"/>
                <p:cNvSpPr/>
                <p:nvPr/>
              </p:nvSpPr>
              <p:spPr>
                <a:xfrm>
                  <a:off x="3695783" y="3350650"/>
                  <a:ext cx="8856" cy="7645"/>
                </a:xfrm>
                <a:custGeom>
                  <a:avLst/>
                  <a:gdLst/>
                  <a:ahLst/>
                  <a:cxnLst/>
                  <a:rect l="l" t="t" r="r" b="b"/>
                  <a:pathLst>
                    <a:path w="1126" h="972" extrusionOk="0">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79" name="Google Shape;11879;p65"/>
              <p:cNvGrpSpPr/>
              <p:nvPr/>
            </p:nvGrpSpPr>
            <p:grpSpPr>
              <a:xfrm>
                <a:off x="3795393" y="3353725"/>
                <a:ext cx="31499" cy="26993"/>
                <a:chOff x="3795393" y="3353725"/>
                <a:chExt cx="31499" cy="26993"/>
              </a:xfrm>
            </p:grpSpPr>
            <p:sp>
              <p:nvSpPr>
                <p:cNvPr id="11880" name="Google Shape;11880;p65"/>
                <p:cNvSpPr/>
                <p:nvPr/>
              </p:nvSpPr>
              <p:spPr>
                <a:xfrm>
                  <a:off x="3795393" y="3353725"/>
                  <a:ext cx="31499" cy="26993"/>
                </a:xfrm>
                <a:custGeom>
                  <a:avLst/>
                  <a:gdLst/>
                  <a:ahLst/>
                  <a:cxnLst/>
                  <a:rect l="l" t="t" r="r" b="b"/>
                  <a:pathLst>
                    <a:path w="4005" h="3432" extrusionOk="0">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1" name="Google Shape;11881;p65"/>
                <p:cNvSpPr/>
                <p:nvPr/>
              </p:nvSpPr>
              <p:spPr>
                <a:xfrm>
                  <a:off x="3809668" y="3363399"/>
                  <a:ext cx="7613" cy="7613"/>
                </a:xfrm>
                <a:custGeom>
                  <a:avLst/>
                  <a:gdLst/>
                  <a:ahLst/>
                  <a:cxnLst/>
                  <a:rect l="l" t="t" r="r" b="b"/>
                  <a:pathLst>
                    <a:path w="968" h="968" extrusionOk="0">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2" name="Google Shape;11882;p65"/>
              <p:cNvGrpSpPr/>
              <p:nvPr/>
            </p:nvGrpSpPr>
            <p:grpSpPr>
              <a:xfrm>
                <a:off x="4176909" y="4363221"/>
                <a:ext cx="38924" cy="33316"/>
                <a:chOff x="4176909" y="4363221"/>
                <a:chExt cx="38924" cy="33316"/>
              </a:xfrm>
            </p:grpSpPr>
            <p:sp>
              <p:nvSpPr>
                <p:cNvPr id="11883" name="Google Shape;11883;p65"/>
                <p:cNvSpPr/>
                <p:nvPr/>
              </p:nvSpPr>
              <p:spPr>
                <a:xfrm>
                  <a:off x="4176909" y="4363221"/>
                  <a:ext cx="38924" cy="33316"/>
                </a:xfrm>
                <a:custGeom>
                  <a:avLst/>
                  <a:gdLst/>
                  <a:ahLst/>
                  <a:cxnLst/>
                  <a:rect l="l" t="t" r="r" b="b"/>
                  <a:pathLst>
                    <a:path w="4949" h="4236" extrusionOk="0">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4" name="Google Shape;11884;p65"/>
                <p:cNvSpPr/>
                <p:nvPr/>
              </p:nvSpPr>
              <p:spPr>
                <a:xfrm>
                  <a:off x="4192230" y="4372934"/>
                  <a:ext cx="13897" cy="13992"/>
                </a:xfrm>
                <a:custGeom>
                  <a:avLst/>
                  <a:gdLst/>
                  <a:ahLst/>
                  <a:cxnLst/>
                  <a:rect l="l" t="t" r="r" b="b"/>
                  <a:pathLst>
                    <a:path w="1767" h="1779" extrusionOk="0">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5" name="Google Shape;11885;p65"/>
              <p:cNvGrpSpPr/>
              <p:nvPr/>
            </p:nvGrpSpPr>
            <p:grpSpPr>
              <a:xfrm>
                <a:off x="4226191" y="4007660"/>
                <a:ext cx="33560" cy="28770"/>
                <a:chOff x="4226191" y="4007660"/>
                <a:chExt cx="33560" cy="28770"/>
              </a:xfrm>
            </p:grpSpPr>
            <p:sp>
              <p:nvSpPr>
                <p:cNvPr id="11886" name="Google Shape;11886;p65"/>
                <p:cNvSpPr/>
                <p:nvPr/>
              </p:nvSpPr>
              <p:spPr>
                <a:xfrm>
                  <a:off x="4226191" y="4007660"/>
                  <a:ext cx="33560" cy="28770"/>
                </a:xfrm>
                <a:custGeom>
                  <a:avLst/>
                  <a:gdLst/>
                  <a:ahLst/>
                  <a:cxnLst/>
                  <a:rect l="l" t="t" r="r" b="b"/>
                  <a:pathLst>
                    <a:path w="4267" h="3658" extrusionOk="0">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87" name="Google Shape;11887;p65"/>
                <p:cNvSpPr/>
                <p:nvPr/>
              </p:nvSpPr>
              <p:spPr>
                <a:xfrm>
                  <a:off x="4239129" y="4017397"/>
                  <a:ext cx="10948" cy="9383"/>
                </a:xfrm>
                <a:custGeom>
                  <a:avLst/>
                  <a:gdLst/>
                  <a:ahLst/>
                  <a:cxnLst/>
                  <a:rect l="l" t="t" r="r" b="b"/>
                  <a:pathLst>
                    <a:path w="1392" h="1193" extrusionOk="0">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88" name="Google Shape;11888;p65"/>
              <p:cNvGrpSpPr/>
              <p:nvPr/>
            </p:nvGrpSpPr>
            <p:grpSpPr>
              <a:xfrm>
                <a:off x="3597785" y="3377045"/>
                <a:ext cx="33591" cy="28699"/>
                <a:chOff x="3597785" y="3377045"/>
                <a:chExt cx="33591" cy="28699"/>
              </a:xfrm>
            </p:grpSpPr>
            <p:sp>
              <p:nvSpPr>
                <p:cNvPr id="11889" name="Google Shape;11889;p65"/>
                <p:cNvSpPr/>
                <p:nvPr/>
              </p:nvSpPr>
              <p:spPr>
                <a:xfrm>
                  <a:off x="3597785" y="3377045"/>
                  <a:ext cx="33591" cy="28699"/>
                </a:xfrm>
                <a:custGeom>
                  <a:avLst/>
                  <a:gdLst/>
                  <a:ahLst/>
                  <a:cxnLst/>
                  <a:rect l="l" t="t" r="r" b="b"/>
                  <a:pathLst>
                    <a:path w="4271" h="3649" extrusionOk="0">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0" name="Google Shape;11890;p65"/>
                <p:cNvSpPr/>
                <p:nvPr/>
              </p:nvSpPr>
              <p:spPr>
                <a:xfrm>
                  <a:off x="3612343" y="3386703"/>
                  <a:ext cx="9328" cy="9336"/>
                </a:xfrm>
                <a:custGeom>
                  <a:avLst/>
                  <a:gdLst/>
                  <a:ahLst/>
                  <a:cxnLst/>
                  <a:rect l="l" t="t" r="r" b="b"/>
                  <a:pathLst>
                    <a:path w="1186" h="1187" extrusionOk="0">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1" name="Google Shape;11891;p65"/>
              <p:cNvGrpSpPr/>
              <p:nvPr/>
            </p:nvGrpSpPr>
            <p:grpSpPr>
              <a:xfrm>
                <a:off x="3887870" y="3669796"/>
                <a:ext cx="33591" cy="28692"/>
                <a:chOff x="3887870" y="3669796"/>
                <a:chExt cx="33591" cy="28692"/>
              </a:xfrm>
            </p:grpSpPr>
            <p:sp>
              <p:nvSpPr>
                <p:cNvPr id="11892" name="Google Shape;11892;p65"/>
                <p:cNvSpPr/>
                <p:nvPr/>
              </p:nvSpPr>
              <p:spPr>
                <a:xfrm>
                  <a:off x="3887870" y="3669796"/>
                  <a:ext cx="33591" cy="28692"/>
                </a:xfrm>
                <a:custGeom>
                  <a:avLst/>
                  <a:gdLst/>
                  <a:ahLst/>
                  <a:cxnLst/>
                  <a:rect l="l" t="t" r="r" b="b"/>
                  <a:pathLst>
                    <a:path w="4271" h="3648" extrusionOk="0">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3" name="Google Shape;11893;p65"/>
                <p:cNvSpPr/>
                <p:nvPr/>
              </p:nvSpPr>
              <p:spPr>
                <a:xfrm>
                  <a:off x="3902428" y="3679454"/>
                  <a:ext cx="9422" cy="9328"/>
                </a:xfrm>
                <a:custGeom>
                  <a:avLst/>
                  <a:gdLst/>
                  <a:ahLst/>
                  <a:cxnLst/>
                  <a:rect l="l" t="t" r="r" b="b"/>
                  <a:pathLst>
                    <a:path w="1198" h="1186" extrusionOk="0">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4" name="Google Shape;11894;p65"/>
              <p:cNvGrpSpPr/>
              <p:nvPr/>
            </p:nvGrpSpPr>
            <p:grpSpPr>
              <a:xfrm>
                <a:off x="3818320" y="3481625"/>
                <a:ext cx="33497" cy="28770"/>
                <a:chOff x="3818320" y="3481625"/>
                <a:chExt cx="33497" cy="28770"/>
              </a:xfrm>
            </p:grpSpPr>
            <p:sp>
              <p:nvSpPr>
                <p:cNvPr id="11895" name="Google Shape;11895;p65"/>
                <p:cNvSpPr/>
                <p:nvPr/>
              </p:nvSpPr>
              <p:spPr>
                <a:xfrm>
                  <a:off x="3818320" y="3481625"/>
                  <a:ext cx="33497" cy="28770"/>
                </a:xfrm>
                <a:custGeom>
                  <a:avLst/>
                  <a:gdLst/>
                  <a:ahLst/>
                  <a:cxnLst/>
                  <a:rect l="l" t="t" r="r" b="b"/>
                  <a:pathLst>
                    <a:path w="4259" h="3658" extrusionOk="0">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6" name="Google Shape;11896;p65"/>
                <p:cNvSpPr/>
                <p:nvPr/>
              </p:nvSpPr>
              <p:spPr>
                <a:xfrm>
                  <a:off x="3831258" y="3491362"/>
                  <a:ext cx="10956" cy="9375"/>
                </a:xfrm>
                <a:custGeom>
                  <a:avLst/>
                  <a:gdLst/>
                  <a:ahLst/>
                  <a:cxnLst/>
                  <a:rect l="l" t="t" r="r" b="b"/>
                  <a:pathLst>
                    <a:path w="1393" h="1192" extrusionOk="0">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897" name="Google Shape;11897;p65"/>
              <p:cNvGrpSpPr/>
              <p:nvPr/>
            </p:nvGrpSpPr>
            <p:grpSpPr>
              <a:xfrm>
                <a:off x="4278139" y="4120948"/>
                <a:ext cx="37492" cy="32129"/>
                <a:chOff x="4278139" y="4120948"/>
                <a:chExt cx="37492" cy="32129"/>
              </a:xfrm>
            </p:grpSpPr>
            <p:sp>
              <p:nvSpPr>
                <p:cNvPr id="11898" name="Google Shape;11898;p65"/>
                <p:cNvSpPr/>
                <p:nvPr/>
              </p:nvSpPr>
              <p:spPr>
                <a:xfrm>
                  <a:off x="4278139" y="4120948"/>
                  <a:ext cx="37492" cy="32129"/>
                </a:xfrm>
                <a:custGeom>
                  <a:avLst/>
                  <a:gdLst/>
                  <a:ahLst/>
                  <a:cxnLst/>
                  <a:rect l="l" t="t" r="r" b="b"/>
                  <a:pathLst>
                    <a:path w="4767" h="4085" extrusionOk="0">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899" name="Google Shape;11899;p65"/>
                <p:cNvSpPr/>
                <p:nvPr/>
              </p:nvSpPr>
              <p:spPr>
                <a:xfrm>
                  <a:off x="4290983" y="4130614"/>
                  <a:ext cx="14943" cy="12812"/>
                </a:xfrm>
                <a:custGeom>
                  <a:avLst/>
                  <a:gdLst/>
                  <a:ahLst/>
                  <a:cxnLst/>
                  <a:rect l="l" t="t" r="r" b="b"/>
                  <a:pathLst>
                    <a:path w="1900" h="1629" extrusionOk="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0" name="Google Shape;11900;p65"/>
              <p:cNvGrpSpPr/>
              <p:nvPr/>
            </p:nvGrpSpPr>
            <p:grpSpPr>
              <a:xfrm>
                <a:off x="4419898" y="3977388"/>
                <a:ext cx="33497" cy="28692"/>
                <a:chOff x="4419898" y="3977388"/>
                <a:chExt cx="33497" cy="28692"/>
              </a:xfrm>
            </p:grpSpPr>
            <p:sp>
              <p:nvSpPr>
                <p:cNvPr id="11901" name="Google Shape;11901;p65"/>
                <p:cNvSpPr/>
                <p:nvPr/>
              </p:nvSpPr>
              <p:spPr>
                <a:xfrm>
                  <a:off x="4419898" y="3977388"/>
                  <a:ext cx="33497" cy="28692"/>
                </a:xfrm>
                <a:custGeom>
                  <a:avLst/>
                  <a:gdLst/>
                  <a:ahLst/>
                  <a:cxnLst/>
                  <a:rect l="l" t="t" r="r" b="b"/>
                  <a:pathLst>
                    <a:path w="4259" h="3648" extrusionOk="0">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2" name="Google Shape;11902;p65"/>
                <p:cNvSpPr/>
                <p:nvPr/>
              </p:nvSpPr>
              <p:spPr>
                <a:xfrm>
                  <a:off x="4432742" y="3987046"/>
                  <a:ext cx="11042" cy="9399"/>
                </a:xfrm>
                <a:custGeom>
                  <a:avLst/>
                  <a:gdLst/>
                  <a:ahLst/>
                  <a:cxnLst/>
                  <a:rect l="l" t="t" r="r" b="b"/>
                  <a:pathLst>
                    <a:path w="1404" h="1195" extrusionOk="0">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3" name="Google Shape;11903;p65"/>
              <p:cNvGrpSpPr/>
              <p:nvPr/>
            </p:nvGrpSpPr>
            <p:grpSpPr>
              <a:xfrm>
                <a:off x="4158930" y="4034684"/>
                <a:ext cx="33497" cy="28762"/>
                <a:chOff x="4158930" y="4034684"/>
                <a:chExt cx="33497" cy="28762"/>
              </a:xfrm>
            </p:grpSpPr>
            <p:sp>
              <p:nvSpPr>
                <p:cNvPr id="11904" name="Google Shape;11904;p65"/>
                <p:cNvSpPr/>
                <p:nvPr/>
              </p:nvSpPr>
              <p:spPr>
                <a:xfrm>
                  <a:off x="4158930" y="4034684"/>
                  <a:ext cx="33497" cy="28762"/>
                </a:xfrm>
                <a:custGeom>
                  <a:avLst/>
                  <a:gdLst/>
                  <a:ahLst/>
                  <a:cxnLst/>
                  <a:rect l="l" t="t" r="r" b="b"/>
                  <a:pathLst>
                    <a:path w="4259" h="3657" extrusionOk="0">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5" name="Google Shape;11905;p65"/>
                <p:cNvSpPr/>
                <p:nvPr/>
              </p:nvSpPr>
              <p:spPr>
                <a:xfrm>
                  <a:off x="4173385" y="4044319"/>
                  <a:ext cx="9336" cy="9430"/>
                </a:xfrm>
                <a:custGeom>
                  <a:avLst/>
                  <a:gdLst/>
                  <a:ahLst/>
                  <a:cxnLst/>
                  <a:rect l="l" t="t" r="r" b="b"/>
                  <a:pathLst>
                    <a:path w="1187" h="1199" extrusionOk="0">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6" name="Google Shape;11906;p65"/>
              <p:cNvGrpSpPr/>
              <p:nvPr/>
            </p:nvGrpSpPr>
            <p:grpSpPr>
              <a:xfrm>
                <a:off x="4134949" y="3957049"/>
                <a:ext cx="33497" cy="28770"/>
                <a:chOff x="4134949" y="3957049"/>
                <a:chExt cx="33497" cy="28770"/>
              </a:xfrm>
            </p:grpSpPr>
            <p:sp>
              <p:nvSpPr>
                <p:cNvPr id="11907" name="Google Shape;11907;p65"/>
                <p:cNvSpPr/>
                <p:nvPr/>
              </p:nvSpPr>
              <p:spPr>
                <a:xfrm>
                  <a:off x="4134949" y="3957049"/>
                  <a:ext cx="33497" cy="28770"/>
                </a:xfrm>
                <a:custGeom>
                  <a:avLst/>
                  <a:gdLst/>
                  <a:ahLst/>
                  <a:cxnLst/>
                  <a:rect l="l" t="t" r="r" b="b"/>
                  <a:pathLst>
                    <a:path w="4259" h="3658" extrusionOk="0">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08" name="Google Shape;11908;p65"/>
                <p:cNvSpPr/>
                <p:nvPr/>
              </p:nvSpPr>
              <p:spPr>
                <a:xfrm>
                  <a:off x="4147793" y="3966778"/>
                  <a:ext cx="10956" cy="9383"/>
                </a:xfrm>
                <a:custGeom>
                  <a:avLst/>
                  <a:gdLst/>
                  <a:ahLst/>
                  <a:cxnLst/>
                  <a:rect l="l" t="t" r="r" b="b"/>
                  <a:pathLst>
                    <a:path w="1393" h="1193" extrusionOk="0">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09" name="Google Shape;11909;p65"/>
              <p:cNvGrpSpPr/>
              <p:nvPr/>
            </p:nvGrpSpPr>
            <p:grpSpPr>
              <a:xfrm>
                <a:off x="4193653" y="4184403"/>
                <a:ext cx="43580" cy="37264"/>
                <a:chOff x="4193653" y="4184403"/>
                <a:chExt cx="43580" cy="37264"/>
              </a:xfrm>
            </p:grpSpPr>
            <p:sp>
              <p:nvSpPr>
                <p:cNvPr id="11910" name="Google Shape;11910;p65"/>
                <p:cNvSpPr/>
                <p:nvPr/>
              </p:nvSpPr>
              <p:spPr>
                <a:xfrm>
                  <a:off x="4193653" y="4184403"/>
                  <a:ext cx="43580" cy="37264"/>
                </a:xfrm>
                <a:custGeom>
                  <a:avLst/>
                  <a:gdLst/>
                  <a:ahLst/>
                  <a:cxnLst/>
                  <a:rect l="l" t="t" r="r" b="b"/>
                  <a:pathLst>
                    <a:path w="5541" h="4738" extrusionOk="0">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1" name="Google Shape;11911;p65"/>
                <p:cNvSpPr/>
                <p:nvPr/>
              </p:nvSpPr>
              <p:spPr>
                <a:xfrm>
                  <a:off x="4206591" y="4194069"/>
                  <a:ext cx="20944" cy="17948"/>
                </a:xfrm>
                <a:custGeom>
                  <a:avLst/>
                  <a:gdLst/>
                  <a:ahLst/>
                  <a:cxnLst/>
                  <a:rect l="l" t="t" r="r" b="b"/>
                  <a:pathLst>
                    <a:path w="2663" h="2282" extrusionOk="0">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12" name="Google Shape;11912;p65"/>
              <p:cNvGrpSpPr/>
              <p:nvPr/>
            </p:nvGrpSpPr>
            <p:grpSpPr>
              <a:xfrm>
                <a:off x="4343600" y="3943844"/>
                <a:ext cx="43580" cy="37312"/>
                <a:chOff x="4343600" y="3943844"/>
                <a:chExt cx="43580" cy="37312"/>
              </a:xfrm>
            </p:grpSpPr>
            <p:sp>
              <p:nvSpPr>
                <p:cNvPr id="11913" name="Google Shape;11913;p65"/>
                <p:cNvSpPr/>
                <p:nvPr/>
              </p:nvSpPr>
              <p:spPr>
                <a:xfrm>
                  <a:off x="4343600" y="3943844"/>
                  <a:ext cx="43580" cy="37312"/>
                </a:xfrm>
                <a:custGeom>
                  <a:avLst/>
                  <a:gdLst/>
                  <a:ahLst/>
                  <a:cxnLst/>
                  <a:rect l="l" t="t" r="r" b="b"/>
                  <a:pathLst>
                    <a:path w="5541" h="4744" extrusionOk="0">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4" name="Google Shape;11914;p65"/>
                <p:cNvSpPr/>
                <p:nvPr/>
              </p:nvSpPr>
              <p:spPr>
                <a:xfrm>
                  <a:off x="4359581" y="3953557"/>
                  <a:ext cx="17893" cy="17893"/>
                </a:xfrm>
                <a:custGeom>
                  <a:avLst/>
                  <a:gdLst/>
                  <a:ahLst/>
                  <a:cxnLst/>
                  <a:rect l="l" t="t" r="r" b="b"/>
                  <a:pathLst>
                    <a:path w="2275" h="2275" extrusionOk="0">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15" name="Google Shape;11915;p65"/>
              <p:cNvGrpSpPr/>
              <p:nvPr/>
            </p:nvGrpSpPr>
            <p:grpSpPr>
              <a:xfrm>
                <a:off x="4172339" y="3381693"/>
                <a:ext cx="31499" cy="27001"/>
                <a:chOff x="4172339" y="3381693"/>
                <a:chExt cx="31499" cy="27001"/>
              </a:xfrm>
            </p:grpSpPr>
            <p:sp>
              <p:nvSpPr>
                <p:cNvPr id="11916" name="Google Shape;11916;p65"/>
                <p:cNvSpPr/>
                <p:nvPr/>
              </p:nvSpPr>
              <p:spPr>
                <a:xfrm>
                  <a:off x="4172339" y="3381693"/>
                  <a:ext cx="31499" cy="27001"/>
                </a:xfrm>
                <a:custGeom>
                  <a:avLst/>
                  <a:gdLst/>
                  <a:ahLst/>
                  <a:cxnLst/>
                  <a:rect l="l" t="t" r="r" b="b"/>
                  <a:pathLst>
                    <a:path w="4005" h="3433" extrusionOk="0">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17" name="Google Shape;11917;p65"/>
                <p:cNvSpPr/>
                <p:nvPr/>
              </p:nvSpPr>
              <p:spPr>
                <a:xfrm>
                  <a:off x="4185285" y="3391367"/>
                  <a:ext cx="8856" cy="7605"/>
                </a:xfrm>
                <a:custGeom>
                  <a:avLst/>
                  <a:gdLst/>
                  <a:ahLst/>
                  <a:cxnLst/>
                  <a:rect l="l" t="t" r="r" b="b"/>
                  <a:pathLst>
                    <a:path w="1126" h="967" extrusionOk="0">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1921"/>
        <p:cNvGrpSpPr/>
        <p:nvPr/>
      </p:nvGrpSpPr>
      <p:grpSpPr>
        <a:xfrm>
          <a:off x="0" y="0"/>
          <a:ext cx="0" cy="0"/>
          <a:chOff x="0" y="0"/>
          <a:chExt cx="0" cy="0"/>
        </a:xfrm>
      </p:grpSpPr>
      <p:grpSp>
        <p:nvGrpSpPr>
          <p:cNvPr id="11922" name="Google Shape;11922;p66"/>
          <p:cNvGrpSpPr/>
          <p:nvPr/>
        </p:nvGrpSpPr>
        <p:grpSpPr>
          <a:xfrm>
            <a:off x="2835498" y="4810545"/>
            <a:ext cx="1470521" cy="1013783"/>
            <a:chOff x="4967783" y="2151471"/>
            <a:chExt cx="3920692" cy="2702940"/>
          </a:xfrm>
        </p:grpSpPr>
        <p:grpSp>
          <p:nvGrpSpPr>
            <p:cNvPr id="11923" name="Google Shape;11923;p66"/>
            <p:cNvGrpSpPr/>
            <p:nvPr/>
          </p:nvGrpSpPr>
          <p:grpSpPr>
            <a:xfrm>
              <a:off x="5045709" y="2252109"/>
              <a:ext cx="3761071" cy="2501708"/>
              <a:chOff x="2691784" y="1805334"/>
              <a:chExt cx="3761071" cy="2501708"/>
            </a:xfrm>
          </p:grpSpPr>
          <p:sp>
            <p:nvSpPr>
              <p:cNvPr id="11924" name="Google Shape;11924;p66"/>
              <p:cNvSpPr/>
              <p:nvPr/>
            </p:nvSpPr>
            <p:spPr>
              <a:xfrm>
                <a:off x="4306153"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5" name="Google Shape;11925;p66"/>
              <p:cNvSpPr/>
              <p:nvPr/>
            </p:nvSpPr>
            <p:spPr>
              <a:xfrm>
                <a:off x="2691784" y="3762285"/>
                <a:ext cx="1916675" cy="544757"/>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6" name="Google Shape;11926;p66"/>
              <p:cNvSpPr/>
              <p:nvPr/>
            </p:nvSpPr>
            <p:spPr>
              <a:xfrm>
                <a:off x="2695021" y="3035999"/>
                <a:ext cx="754960" cy="529407"/>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7" name="Google Shape;11927;p66"/>
              <p:cNvSpPr/>
              <p:nvPr/>
            </p:nvSpPr>
            <p:spPr>
              <a:xfrm>
                <a:off x="3661791" y="2531620"/>
                <a:ext cx="2791064" cy="544757"/>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8" name="Google Shape;11928;p66"/>
              <p:cNvSpPr/>
              <p:nvPr/>
            </p:nvSpPr>
            <p:spPr>
              <a:xfrm>
                <a:off x="5153124" y="1805334"/>
                <a:ext cx="1294451" cy="51246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29" name="Google Shape;11929;p66"/>
              <p:cNvSpPr/>
              <p:nvPr/>
            </p:nvSpPr>
            <p:spPr>
              <a:xfrm>
                <a:off x="2785807" y="1805334"/>
                <a:ext cx="2143839" cy="4036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0" name="Google Shape;11930;p66"/>
              <p:cNvSpPr/>
              <p:nvPr/>
            </p:nvSpPr>
            <p:spPr>
              <a:xfrm>
                <a:off x="5447728" y="4266675"/>
                <a:ext cx="932050" cy="40353"/>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31" name="Google Shape;11931;p66"/>
            <p:cNvGrpSpPr/>
            <p:nvPr/>
          </p:nvGrpSpPr>
          <p:grpSpPr>
            <a:xfrm>
              <a:off x="4967783" y="2151471"/>
              <a:ext cx="3920692" cy="2702940"/>
              <a:chOff x="2613858" y="1704696"/>
              <a:chExt cx="3920692" cy="2702940"/>
            </a:xfrm>
          </p:grpSpPr>
          <p:sp>
            <p:nvSpPr>
              <p:cNvPr id="11932" name="Google Shape;11932;p66"/>
              <p:cNvSpPr/>
              <p:nvPr/>
            </p:nvSpPr>
            <p:spPr>
              <a:xfrm rot="5400000">
                <a:off x="4924676" y="1720789"/>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3" name="Google Shape;11933;p66"/>
              <p:cNvSpPr/>
              <p:nvPr/>
            </p:nvSpPr>
            <p:spPr>
              <a:xfrm rot="5400000">
                <a:off x="6309028" y="2311963"/>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4" name="Google Shape;11934;p66"/>
              <p:cNvSpPr/>
              <p:nvPr/>
            </p:nvSpPr>
            <p:spPr>
              <a:xfrm rot="5400000">
                <a:off x="5222154" y="418211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5" name="Google Shape;11935;p66"/>
              <p:cNvSpPr/>
              <p:nvPr/>
            </p:nvSpPr>
            <p:spPr>
              <a:xfrm rot="5400000">
                <a:off x="2597765" y="3554395"/>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36" name="Google Shape;11936;p66"/>
              <p:cNvSpPr/>
              <p:nvPr/>
            </p:nvSpPr>
            <p:spPr>
              <a:xfrm rot="5400000">
                <a:off x="3433899" y="2945028"/>
                <a:ext cx="241614" cy="209428"/>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37" name="Google Shape;11937;p66"/>
          <p:cNvGrpSpPr/>
          <p:nvPr/>
        </p:nvGrpSpPr>
        <p:grpSpPr>
          <a:xfrm>
            <a:off x="4707377" y="1994914"/>
            <a:ext cx="2082548" cy="944773"/>
            <a:chOff x="3530532" y="1496185"/>
            <a:chExt cx="1561911" cy="708580"/>
          </a:xfrm>
        </p:grpSpPr>
        <p:grpSp>
          <p:nvGrpSpPr>
            <p:cNvPr id="11938" name="Google Shape;11938;p66"/>
            <p:cNvGrpSpPr/>
            <p:nvPr/>
          </p:nvGrpSpPr>
          <p:grpSpPr>
            <a:xfrm>
              <a:off x="3720318" y="1857562"/>
              <a:ext cx="1372125" cy="54"/>
              <a:chOff x="3720318" y="1857562"/>
              <a:chExt cx="1372125" cy="54"/>
            </a:xfrm>
          </p:grpSpPr>
          <p:cxnSp>
            <p:nvCxnSpPr>
              <p:cNvPr id="11939" name="Google Shape;11939;p66"/>
              <p:cNvCxnSpPr>
                <a:endCxn id="11940" idx="2"/>
              </p:cNvCxnSpPr>
              <p:nvPr/>
            </p:nvCxnSpPr>
            <p:spPr>
              <a:xfrm>
                <a:off x="4440243" y="1857616"/>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1" name="Google Shape;11941;p66"/>
              <p:cNvCxnSpPr/>
              <p:nvPr/>
            </p:nvCxnSpPr>
            <p:spPr>
              <a:xfrm>
                <a:off x="4074943"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2" name="Google Shape;11942;p66"/>
              <p:cNvCxnSpPr/>
              <p:nvPr/>
            </p:nvCxnSpPr>
            <p:spPr>
              <a:xfrm>
                <a:off x="3720318" y="1857562"/>
                <a:ext cx="173400" cy="0"/>
              </a:xfrm>
              <a:prstGeom prst="straightConnector1">
                <a:avLst/>
              </a:prstGeom>
              <a:noFill/>
              <a:ln w="9525" cap="flat" cmpd="sng">
                <a:solidFill>
                  <a:srgbClr val="A5B7C6"/>
                </a:solidFill>
                <a:prstDash val="solid"/>
                <a:round/>
                <a:headEnd type="none" w="med" len="med"/>
                <a:tailEnd type="none" w="med" len="med"/>
              </a:ln>
            </p:spPr>
          </p:cxnSp>
          <p:cxnSp>
            <p:nvCxnSpPr>
              <p:cNvPr id="11943" name="Google Shape;11943;p66"/>
              <p:cNvCxnSpPr>
                <a:stCxn id="11940" idx="6"/>
              </p:cNvCxnSpPr>
              <p:nvPr/>
            </p:nvCxnSpPr>
            <p:spPr>
              <a:xfrm>
                <a:off x="4801443" y="1857616"/>
                <a:ext cx="291000" cy="0"/>
              </a:xfrm>
              <a:prstGeom prst="straightConnector1">
                <a:avLst/>
              </a:prstGeom>
              <a:noFill/>
              <a:ln w="9525" cap="flat" cmpd="sng">
                <a:solidFill>
                  <a:srgbClr val="A5B7C6"/>
                </a:solidFill>
                <a:prstDash val="solid"/>
                <a:round/>
                <a:headEnd type="none" w="med" len="med"/>
                <a:tailEnd type="triangle" w="med" len="med"/>
              </a:ln>
            </p:spPr>
          </p:cxnSp>
        </p:grpSp>
        <p:grpSp>
          <p:nvGrpSpPr>
            <p:cNvPr id="11944" name="Google Shape;11944;p66"/>
            <p:cNvGrpSpPr/>
            <p:nvPr/>
          </p:nvGrpSpPr>
          <p:grpSpPr>
            <a:xfrm>
              <a:off x="3567462" y="1496185"/>
              <a:ext cx="286500" cy="272914"/>
              <a:chOff x="3567462" y="1496185"/>
              <a:chExt cx="286500" cy="272914"/>
            </a:xfrm>
          </p:grpSpPr>
          <p:cxnSp>
            <p:nvCxnSpPr>
              <p:cNvPr id="11945" name="Google Shape;11945;p66"/>
              <p:cNvCxnSpPr/>
              <p:nvPr/>
            </p:nvCxnSpPr>
            <p:spPr>
              <a:xfrm rot="10800000">
                <a:off x="3626625"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46" name="Google Shape;11946;p66"/>
              <p:cNvSpPr/>
              <p:nvPr/>
            </p:nvSpPr>
            <p:spPr>
              <a:xfrm>
                <a:off x="3567462"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947" name="Google Shape;11947;p66"/>
            <p:cNvSpPr/>
            <p:nvPr/>
          </p:nvSpPr>
          <p:spPr>
            <a:xfrm>
              <a:off x="3530532"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48" name="Google Shape;11948;p66"/>
            <p:cNvSpPr/>
            <p:nvPr/>
          </p:nvSpPr>
          <p:spPr>
            <a:xfrm>
              <a:off x="3891569" y="1779209"/>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949" name="Google Shape;11949;p66"/>
            <p:cNvGrpSpPr/>
            <p:nvPr/>
          </p:nvGrpSpPr>
          <p:grpSpPr>
            <a:xfrm>
              <a:off x="3929014" y="1960574"/>
              <a:ext cx="286500" cy="242342"/>
              <a:chOff x="3929014" y="1960574"/>
              <a:chExt cx="286500" cy="242342"/>
            </a:xfrm>
          </p:grpSpPr>
          <p:cxnSp>
            <p:nvCxnSpPr>
              <p:cNvPr id="11950" name="Google Shape;11950;p66"/>
              <p:cNvCxnSpPr/>
              <p:nvPr/>
            </p:nvCxnSpPr>
            <p:spPr>
              <a:xfrm rot="10800000">
                <a:off x="3988400" y="1960574"/>
                <a:ext cx="0" cy="144300"/>
              </a:xfrm>
              <a:prstGeom prst="straightConnector1">
                <a:avLst/>
              </a:prstGeom>
              <a:noFill/>
              <a:ln w="9525" cap="flat" cmpd="sng">
                <a:solidFill>
                  <a:srgbClr val="A5B7C6"/>
                </a:solidFill>
                <a:prstDash val="solid"/>
                <a:round/>
                <a:headEnd type="none" w="med" len="med"/>
                <a:tailEnd type="none" w="med" len="med"/>
              </a:ln>
            </p:spPr>
          </p:cxnSp>
          <p:sp>
            <p:nvSpPr>
              <p:cNvPr id="11951" name="Google Shape;11951;p66"/>
              <p:cNvSpPr/>
              <p:nvPr/>
            </p:nvSpPr>
            <p:spPr>
              <a:xfrm>
                <a:off x="3929014" y="210301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52" name="Google Shape;11952;p66"/>
            <p:cNvGrpSpPr/>
            <p:nvPr/>
          </p:nvGrpSpPr>
          <p:grpSpPr>
            <a:xfrm>
              <a:off x="4290828" y="1496185"/>
              <a:ext cx="286500" cy="272914"/>
              <a:chOff x="4290828" y="1496185"/>
              <a:chExt cx="286500" cy="272914"/>
            </a:xfrm>
          </p:grpSpPr>
          <p:cxnSp>
            <p:nvCxnSpPr>
              <p:cNvPr id="11953" name="Google Shape;11953;p66"/>
              <p:cNvCxnSpPr/>
              <p:nvPr/>
            </p:nvCxnSpPr>
            <p:spPr>
              <a:xfrm rot="10800000">
                <a:off x="4350000" y="1596000"/>
                <a:ext cx="0" cy="173100"/>
              </a:xfrm>
              <a:prstGeom prst="straightConnector1">
                <a:avLst/>
              </a:prstGeom>
              <a:noFill/>
              <a:ln w="9525" cap="flat" cmpd="sng">
                <a:solidFill>
                  <a:srgbClr val="A5B7C6"/>
                </a:solidFill>
                <a:prstDash val="solid"/>
                <a:round/>
                <a:headEnd type="none" w="med" len="med"/>
                <a:tailEnd type="none" w="med" len="med"/>
              </a:ln>
            </p:spPr>
          </p:cxnSp>
          <p:sp>
            <p:nvSpPr>
              <p:cNvPr id="11954" name="Google Shape;11954;p66"/>
              <p:cNvSpPr/>
              <p:nvPr/>
            </p:nvSpPr>
            <p:spPr>
              <a:xfrm>
                <a:off x="4290828" y="1496185"/>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1955" name="Google Shape;11955;p66"/>
            <p:cNvSpPr/>
            <p:nvPr/>
          </p:nvSpPr>
          <p:spPr>
            <a:xfrm>
              <a:off x="4252606" y="1771972"/>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40" name="Google Shape;11940;p66"/>
            <p:cNvSpPr/>
            <p:nvPr/>
          </p:nvSpPr>
          <p:spPr>
            <a:xfrm>
              <a:off x="4613643" y="1763716"/>
              <a:ext cx="187800" cy="187800"/>
            </a:xfrm>
            <a:prstGeom prst="ellipse">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1956" name="Google Shape;11956;p66"/>
            <p:cNvGrpSpPr/>
            <p:nvPr/>
          </p:nvGrpSpPr>
          <p:grpSpPr>
            <a:xfrm>
              <a:off x="4657726" y="1959674"/>
              <a:ext cx="286500" cy="245092"/>
              <a:chOff x="4657726" y="1959674"/>
              <a:chExt cx="286500" cy="245092"/>
            </a:xfrm>
          </p:grpSpPr>
          <p:cxnSp>
            <p:nvCxnSpPr>
              <p:cNvPr id="11957" name="Google Shape;11957;p66"/>
              <p:cNvCxnSpPr/>
              <p:nvPr/>
            </p:nvCxnSpPr>
            <p:spPr>
              <a:xfrm rot="10800000">
                <a:off x="4707475" y="1959674"/>
                <a:ext cx="0" cy="145200"/>
              </a:xfrm>
              <a:prstGeom prst="straightConnector1">
                <a:avLst/>
              </a:prstGeom>
              <a:noFill/>
              <a:ln w="9525" cap="flat" cmpd="sng">
                <a:solidFill>
                  <a:srgbClr val="A5B7C6"/>
                </a:solidFill>
                <a:prstDash val="solid"/>
                <a:round/>
                <a:headEnd type="none" w="med" len="med"/>
                <a:tailEnd type="none" w="med" len="med"/>
              </a:ln>
            </p:spPr>
          </p:cxnSp>
          <p:sp>
            <p:nvSpPr>
              <p:cNvPr id="11958" name="Google Shape;11958;p66"/>
              <p:cNvSpPr/>
              <p:nvPr/>
            </p:nvSpPr>
            <p:spPr>
              <a:xfrm>
                <a:off x="4657726" y="2104866"/>
                <a:ext cx="286500" cy="999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59" name="Google Shape;11959;p66"/>
          <p:cNvGrpSpPr/>
          <p:nvPr/>
        </p:nvGrpSpPr>
        <p:grpSpPr>
          <a:xfrm>
            <a:off x="4683401" y="3144377"/>
            <a:ext cx="2129376" cy="504865"/>
            <a:chOff x="3512551" y="2358282"/>
            <a:chExt cx="1597032" cy="378649"/>
          </a:xfrm>
        </p:grpSpPr>
        <p:grpSp>
          <p:nvGrpSpPr>
            <p:cNvPr id="11960" name="Google Shape;11960;p66"/>
            <p:cNvGrpSpPr/>
            <p:nvPr/>
          </p:nvGrpSpPr>
          <p:grpSpPr>
            <a:xfrm>
              <a:off x="3738198" y="2553002"/>
              <a:ext cx="1145834" cy="117"/>
              <a:chOff x="3738198" y="2553002"/>
              <a:chExt cx="1145834" cy="117"/>
            </a:xfrm>
          </p:grpSpPr>
          <p:cxnSp>
            <p:nvCxnSpPr>
              <p:cNvPr id="11961" name="Google Shape;11961;p66"/>
              <p:cNvCxnSpPr/>
              <p:nvPr/>
            </p:nvCxnSpPr>
            <p:spPr>
              <a:xfrm>
                <a:off x="4195395"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2" name="Google Shape;11962;p66"/>
              <p:cNvCxnSpPr/>
              <p:nvPr/>
            </p:nvCxnSpPr>
            <p:spPr>
              <a:xfrm>
                <a:off x="4652432" y="2553002"/>
                <a:ext cx="231600" cy="0"/>
              </a:xfrm>
              <a:prstGeom prst="straightConnector1">
                <a:avLst/>
              </a:prstGeom>
              <a:noFill/>
              <a:ln w="9525" cap="flat" cmpd="sng">
                <a:solidFill>
                  <a:srgbClr val="435D74"/>
                </a:solidFill>
                <a:prstDash val="solid"/>
                <a:round/>
                <a:headEnd type="none" w="med" len="med"/>
                <a:tailEnd type="none" w="med" len="med"/>
              </a:ln>
            </p:spPr>
          </p:cxnSp>
          <p:cxnSp>
            <p:nvCxnSpPr>
              <p:cNvPr id="11963" name="Google Shape;11963;p66"/>
              <p:cNvCxnSpPr>
                <a:stCxn id="11964" idx="6"/>
                <a:endCxn id="11965" idx="2"/>
              </p:cNvCxnSpPr>
              <p:nvPr/>
            </p:nvCxnSpPr>
            <p:spPr>
              <a:xfrm>
                <a:off x="3738198" y="2553118"/>
                <a:ext cx="231300" cy="0"/>
              </a:xfrm>
              <a:prstGeom prst="straightConnector1">
                <a:avLst/>
              </a:prstGeom>
              <a:noFill/>
              <a:ln w="9525" cap="flat" cmpd="sng">
                <a:solidFill>
                  <a:srgbClr val="435D74"/>
                </a:solidFill>
                <a:prstDash val="solid"/>
                <a:round/>
                <a:headEnd type="none" w="med" len="med"/>
                <a:tailEnd type="none" w="med" len="med"/>
              </a:ln>
            </p:spPr>
          </p:cxnSp>
        </p:grpSp>
        <p:grpSp>
          <p:nvGrpSpPr>
            <p:cNvPr id="11966" name="Google Shape;11966;p66"/>
            <p:cNvGrpSpPr/>
            <p:nvPr/>
          </p:nvGrpSpPr>
          <p:grpSpPr>
            <a:xfrm>
              <a:off x="3969644" y="2440153"/>
              <a:ext cx="225900" cy="296779"/>
              <a:chOff x="3969644" y="2440153"/>
              <a:chExt cx="225900" cy="296779"/>
            </a:xfrm>
          </p:grpSpPr>
          <p:cxnSp>
            <p:nvCxnSpPr>
              <p:cNvPr id="11967" name="Google Shape;11967;p66"/>
              <p:cNvCxnSpPr/>
              <p:nvPr/>
            </p:nvCxnSpPr>
            <p:spPr>
              <a:xfrm>
                <a:off x="4082390" y="2637031"/>
                <a:ext cx="0" cy="99900"/>
              </a:xfrm>
              <a:prstGeom prst="straightConnector1">
                <a:avLst/>
              </a:prstGeom>
              <a:noFill/>
              <a:ln w="9525" cap="flat" cmpd="sng">
                <a:solidFill>
                  <a:srgbClr val="435D74"/>
                </a:solidFill>
                <a:prstDash val="solid"/>
                <a:round/>
                <a:headEnd type="none" w="med" len="med"/>
                <a:tailEnd type="none" w="med" len="med"/>
              </a:ln>
            </p:spPr>
          </p:cxnSp>
          <p:sp>
            <p:nvSpPr>
              <p:cNvPr id="11965" name="Google Shape;11965;p66"/>
              <p:cNvSpPr/>
              <p:nvPr/>
            </p:nvSpPr>
            <p:spPr>
              <a:xfrm>
                <a:off x="3969644" y="2440153"/>
                <a:ext cx="225900" cy="2259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68" name="Google Shape;11968;p66"/>
              <p:cNvSpPr/>
              <p:nvPr/>
            </p:nvSpPr>
            <p:spPr>
              <a:xfrm>
                <a:off x="3998471" y="2468982"/>
                <a:ext cx="168300" cy="1683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69" name="Google Shape;11969;p66"/>
            <p:cNvGrpSpPr/>
            <p:nvPr/>
          </p:nvGrpSpPr>
          <p:grpSpPr>
            <a:xfrm>
              <a:off x="4426818" y="2358282"/>
              <a:ext cx="225600" cy="307471"/>
              <a:chOff x="4426818" y="2358282"/>
              <a:chExt cx="225600" cy="307471"/>
            </a:xfrm>
          </p:grpSpPr>
          <p:cxnSp>
            <p:nvCxnSpPr>
              <p:cNvPr id="11970" name="Google Shape;11970;p66"/>
              <p:cNvCxnSpPr>
                <a:stCxn id="11971" idx="0"/>
              </p:cNvCxnSpPr>
              <p:nvPr/>
            </p:nvCxnSpPr>
            <p:spPr>
              <a:xfrm rot="10800000">
                <a:off x="4539644" y="2358282"/>
                <a:ext cx="0" cy="110700"/>
              </a:xfrm>
              <a:prstGeom prst="straightConnector1">
                <a:avLst/>
              </a:prstGeom>
              <a:noFill/>
              <a:ln w="9525" cap="flat" cmpd="sng">
                <a:solidFill>
                  <a:srgbClr val="435D74"/>
                </a:solidFill>
                <a:prstDash val="solid"/>
                <a:round/>
                <a:headEnd type="none" w="med" len="med"/>
                <a:tailEnd type="none" w="med" len="med"/>
              </a:ln>
            </p:spPr>
          </p:cxnSp>
          <p:sp>
            <p:nvSpPr>
              <p:cNvPr id="11972" name="Google Shape;11972;p66"/>
              <p:cNvSpPr/>
              <p:nvPr/>
            </p:nvSpPr>
            <p:spPr>
              <a:xfrm>
                <a:off x="4426818"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1" name="Google Shape;11971;p66"/>
              <p:cNvSpPr/>
              <p:nvPr/>
            </p:nvSpPr>
            <p:spPr>
              <a:xfrm>
                <a:off x="4455644"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73" name="Google Shape;11973;p66"/>
            <p:cNvGrpSpPr/>
            <p:nvPr/>
          </p:nvGrpSpPr>
          <p:grpSpPr>
            <a:xfrm>
              <a:off x="4883984" y="2440153"/>
              <a:ext cx="225600" cy="296479"/>
              <a:chOff x="4883984" y="2440153"/>
              <a:chExt cx="225600" cy="296479"/>
            </a:xfrm>
          </p:grpSpPr>
          <p:cxnSp>
            <p:nvCxnSpPr>
              <p:cNvPr id="11974" name="Google Shape;11974;p66"/>
              <p:cNvCxnSpPr/>
              <p:nvPr/>
            </p:nvCxnSpPr>
            <p:spPr>
              <a:xfrm>
                <a:off x="4996858" y="2637031"/>
                <a:ext cx="0" cy="99600"/>
              </a:xfrm>
              <a:prstGeom prst="straightConnector1">
                <a:avLst/>
              </a:prstGeom>
              <a:noFill/>
              <a:ln w="9525" cap="flat" cmpd="sng">
                <a:solidFill>
                  <a:srgbClr val="435D74"/>
                </a:solidFill>
                <a:prstDash val="solid"/>
                <a:round/>
                <a:headEnd type="none" w="med" len="med"/>
                <a:tailEnd type="none" w="med" len="med"/>
              </a:ln>
            </p:spPr>
          </p:cxnSp>
          <p:sp>
            <p:nvSpPr>
              <p:cNvPr id="11975" name="Google Shape;11975;p66"/>
              <p:cNvSpPr/>
              <p:nvPr/>
            </p:nvSpPr>
            <p:spPr>
              <a:xfrm>
                <a:off x="4883984" y="2440153"/>
                <a:ext cx="225600" cy="225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6" name="Google Shape;11976;p66"/>
              <p:cNvSpPr/>
              <p:nvPr/>
            </p:nvSpPr>
            <p:spPr>
              <a:xfrm>
                <a:off x="4912810" y="2468982"/>
                <a:ext cx="168000" cy="1680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77" name="Google Shape;11977;p66"/>
            <p:cNvGrpSpPr/>
            <p:nvPr/>
          </p:nvGrpSpPr>
          <p:grpSpPr>
            <a:xfrm>
              <a:off x="3512551" y="2358356"/>
              <a:ext cx="225647" cy="307629"/>
              <a:chOff x="2182679" y="2005014"/>
              <a:chExt cx="792300" cy="1080158"/>
            </a:xfrm>
          </p:grpSpPr>
          <p:cxnSp>
            <p:nvCxnSpPr>
              <p:cNvPr id="11978" name="Google Shape;11978;p66"/>
              <p:cNvCxnSpPr>
                <a:stCxn id="11979" idx="0"/>
              </p:cNvCxnSpPr>
              <p:nvPr/>
            </p:nvCxnSpPr>
            <p:spPr>
              <a:xfrm rot="10800000">
                <a:off x="2578961" y="2005014"/>
                <a:ext cx="0" cy="388800"/>
              </a:xfrm>
              <a:prstGeom prst="straightConnector1">
                <a:avLst/>
              </a:prstGeom>
              <a:noFill/>
              <a:ln w="9525" cap="flat" cmpd="sng">
                <a:solidFill>
                  <a:srgbClr val="435D74"/>
                </a:solidFill>
                <a:prstDash val="solid"/>
                <a:round/>
                <a:headEnd type="none" w="med" len="med"/>
                <a:tailEnd type="none" w="med" len="med"/>
              </a:ln>
            </p:spPr>
          </p:cxnSp>
          <p:sp>
            <p:nvSpPr>
              <p:cNvPr id="11964" name="Google Shape;11964;p66"/>
              <p:cNvSpPr/>
              <p:nvPr/>
            </p:nvSpPr>
            <p:spPr>
              <a:xfrm>
                <a:off x="2182679" y="2292572"/>
                <a:ext cx="792300" cy="7926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79" name="Google Shape;11979;p66"/>
              <p:cNvSpPr/>
              <p:nvPr/>
            </p:nvSpPr>
            <p:spPr>
              <a:xfrm>
                <a:off x="2283911" y="2393814"/>
                <a:ext cx="590100" cy="590100"/>
              </a:xfrm>
              <a:prstGeom prst="ellipse">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1980" name="Google Shape;11980;p66"/>
          <p:cNvGrpSpPr/>
          <p:nvPr/>
        </p:nvGrpSpPr>
        <p:grpSpPr>
          <a:xfrm>
            <a:off x="9163512" y="1576105"/>
            <a:ext cx="2079745" cy="963480"/>
            <a:chOff x="634175" y="2986275"/>
            <a:chExt cx="3147949" cy="1458344"/>
          </a:xfrm>
        </p:grpSpPr>
        <p:cxnSp>
          <p:nvCxnSpPr>
            <p:cNvPr id="11981" name="Google Shape;11981;p66"/>
            <p:cNvCxnSpPr>
              <a:stCxn id="11982" idx="4"/>
              <a:endCxn id="11983" idx="0"/>
            </p:cNvCxnSpPr>
            <p:nvPr/>
          </p:nvCxnSpPr>
          <p:spPr>
            <a:xfrm>
              <a:off x="929975" y="3577875"/>
              <a:ext cx="591300" cy="275100"/>
            </a:xfrm>
            <a:prstGeom prst="straightConnector1">
              <a:avLst/>
            </a:prstGeom>
            <a:noFill/>
            <a:ln w="9525" cap="flat" cmpd="sng">
              <a:solidFill>
                <a:srgbClr val="435D74"/>
              </a:solidFill>
              <a:prstDash val="solid"/>
              <a:round/>
              <a:headEnd type="none" w="med" len="med"/>
              <a:tailEnd type="none" w="med" len="med"/>
            </a:ln>
          </p:spPr>
        </p:cxnSp>
        <p:cxnSp>
          <p:nvCxnSpPr>
            <p:cNvPr id="11984" name="Google Shape;11984;p66"/>
            <p:cNvCxnSpPr>
              <a:stCxn id="11983" idx="0"/>
              <a:endCxn id="11985" idx="4"/>
            </p:cNvCxnSpPr>
            <p:nvPr/>
          </p:nvCxnSpPr>
          <p:spPr>
            <a:xfrm rot="10800000" flipH="1">
              <a:off x="1521366" y="3577919"/>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6" name="Google Shape;11986;p66"/>
            <p:cNvCxnSpPr>
              <a:stCxn id="11985" idx="4"/>
              <a:endCxn id="11987" idx="0"/>
            </p:cNvCxnSpPr>
            <p:nvPr/>
          </p:nvCxnSpPr>
          <p:spPr>
            <a:xfrm>
              <a:off x="2208152" y="3577875"/>
              <a:ext cx="686700" cy="275100"/>
            </a:xfrm>
            <a:prstGeom prst="straightConnector1">
              <a:avLst/>
            </a:prstGeom>
            <a:noFill/>
            <a:ln w="9525" cap="flat" cmpd="sng">
              <a:solidFill>
                <a:srgbClr val="435D74"/>
              </a:solidFill>
              <a:prstDash val="solid"/>
              <a:round/>
              <a:headEnd type="none" w="med" len="med"/>
              <a:tailEnd type="none" w="med" len="med"/>
            </a:ln>
          </p:spPr>
        </p:cxnSp>
        <p:cxnSp>
          <p:nvCxnSpPr>
            <p:cNvPr id="11988" name="Google Shape;11988;p66"/>
            <p:cNvCxnSpPr>
              <a:stCxn id="11987" idx="0"/>
              <a:endCxn id="11989" idx="4"/>
            </p:cNvCxnSpPr>
            <p:nvPr/>
          </p:nvCxnSpPr>
          <p:spPr>
            <a:xfrm rot="10800000" flipH="1">
              <a:off x="2894933" y="3577918"/>
              <a:ext cx="591300" cy="275100"/>
            </a:xfrm>
            <a:prstGeom prst="straightConnector1">
              <a:avLst/>
            </a:prstGeom>
            <a:noFill/>
            <a:ln w="9525" cap="flat" cmpd="sng">
              <a:solidFill>
                <a:srgbClr val="435D74"/>
              </a:solidFill>
              <a:prstDash val="solid"/>
              <a:round/>
              <a:headEnd type="none" w="med" len="med"/>
              <a:tailEnd type="none" w="med" len="med"/>
            </a:ln>
          </p:spPr>
        </p:cxnSp>
        <p:sp>
          <p:nvSpPr>
            <p:cNvPr id="11989" name="Google Shape;11989;p66"/>
            <p:cNvSpPr/>
            <p:nvPr/>
          </p:nvSpPr>
          <p:spPr>
            <a:xfrm>
              <a:off x="3190524"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5" name="Google Shape;11985;p66"/>
            <p:cNvSpPr/>
            <p:nvPr/>
          </p:nvSpPr>
          <p:spPr>
            <a:xfrm>
              <a:off x="1912352"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2" name="Google Shape;11982;p66"/>
            <p:cNvSpPr/>
            <p:nvPr/>
          </p:nvSpPr>
          <p:spPr>
            <a:xfrm>
              <a:off x="634175" y="2986275"/>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7" name="Google Shape;11987;p66"/>
            <p:cNvSpPr/>
            <p:nvPr/>
          </p:nvSpPr>
          <p:spPr>
            <a:xfrm>
              <a:off x="2599133" y="3853018"/>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1983" name="Google Shape;11983;p66"/>
            <p:cNvSpPr/>
            <p:nvPr/>
          </p:nvSpPr>
          <p:spPr>
            <a:xfrm>
              <a:off x="1225566" y="3853019"/>
              <a:ext cx="591600" cy="5916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grpSp>
      <p:grpSp>
        <p:nvGrpSpPr>
          <p:cNvPr id="11990" name="Google Shape;11990;p66"/>
          <p:cNvGrpSpPr/>
          <p:nvPr/>
        </p:nvGrpSpPr>
        <p:grpSpPr>
          <a:xfrm>
            <a:off x="4701899" y="3855983"/>
            <a:ext cx="2094292" cy="392164"/>
            <a:chOff x="998425" y="1182125"/>
            <a:chExt cx="1065400" cy="199500"/>
          </a:xfrm>
        </p:grpSpPr>
        <p:sp>
          <p:nvSpPr>
            <p:cNvPr id="11991" name="Google Shape;11991;p66"/>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2" name="Google Shape;11992;p66"/>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3" name="Google Shape;11993;p66"/>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4" name="Google Shape;11994;p66"/>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5" name="Google Shape;11995;p66"/>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1996" name="Google Shape;11996;p66"/>
          <p:cNvGrpSpPr/>
          <p:nvPr/>
        </p:nvGrpSpPr>
        <p:grpSpPr>
          <a:xfrm>
            <a:off x="9159574" y="2679299"/>
            <a:ext cx="2087621" cy="488972"/>
            <a:chOff x="1247650" y="2075423"/>
            <a:chExt cx="6648477" cy="1557238"/>
          </a:xfrm>
        </p:grpSpPr>
        <p:sp>
          <p:nvSpPr>
            <p:cNvPr id="11997" name="Google Shape;11997;p66"/>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8" name="Google Shape;11998;p66"/>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1999" name="Google Shape;11999;p66"/>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0" name="Google Shape;12000;p66"/>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1" name="Google Shape;12001;p66"/>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02" name="Google Shape;12002;p66"/>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w="9525"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03" name="Google Shape;12003;p66"/>
          <p:cNvGrpSpPr/>
          <p:nvPr/>
        </p:nvGrpSpPr>
        <p:grpSpPr>
          <a:xfrm>
            <a:off x="9138657" y="4211052"/>
            <a:ext cx="2129415" cy="884587"/>
            <a:chOff x="6796238" y="3158297"/>
            <a:chExt cx="1630319" cy="677257"/>
          </a:xfrm>
        </p:grpSpPr>
        <p:cxnSp>
          <p:nvCxnSpPr>
            <p:cNvPr id="12004" name="Google Shape;12004;p66"/>
            <p:cNvCxnSpPr/>
            <p:nvPr/>
          </p:nvCxnSpPr>
          <p:spPr>
            <a:xfrm>
              <a:off x="7012244"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5" name="Google Shape;12005;p66"/>
            <p:cNvCxnSpPr/>
            <p:nvPr/>
          </p:nvCxnSpPr>
          <p:spPr>
            <a:xfrm>
              <a:off x="7810957" y="3664854"/>
              <a:ext cx="0" cy="170700"/>
            </a:xfrm>
            <a:prstGeom prst="straightConnector1">
              <a:avLst/>
            </a:prstGeom>
            <a:noFill/>
            <a:ln w="9525" cap="flat" cmpd="sng">
              <a:solidFill>
                <a:srgbClr val="A5B7C6"/>
              </a:solidFill>
              <a:prstDash val="solid"/>
              <a:round/>
              <a:headEnd type="none" w="med" len="med"/>
              <a:tailEnd type="diamond" w="med" len="med"/>
            </a:ln>
          </p:spPr>
        </p:cxnSp>
        <p:cxnSp>
          <p:nvCxnSpPr>
            <p:cNvPr id="12006" name="Google Shape;12006;p66"/>
            <p:cNvCxnSpPr/>
            <p:nvPr/>
          </p:nvCxnSpPr>
          <p:spPr>
            <a:xfrm rot="10800000">
              <a:off x="8196652" y="3170826"/>
              <a:ext cx="0" cy="169800"/>
            </a:xfrm>
            <a:prstGeom prst="straightConnector1">
              <a:avLst/>
            </a:prstGeom>
            <a:noFill/>
            <a:ln w="9525" cap="flat" cmpd="sng">
              <a:solidFill>
                <a:srgbClr val="A5B7C6"/>
              </a:solidFill>
              <a:prstDash val="solid"/>
              <a:round/>
              <a:headEnd type="none" w="med" len="med"/>
              <a:tailEnd type="diamond" w="med" len="med"/>
            </a:ln>
          </p:spPr>
        </p:cxnSp>
        <p:cxnSp>
          <p:nvCxnSpPr>
            <p:cNvPr id="12007" name="Google Shape;12007;p66"/>
            <p:cNvCxnSpPr/>
            <p:nvPr/>
          </p:nvCxnSpPr>
          <p:spPr>
            <a:xfrm rot="10800000">
              <a:off x="7411601" y="3158297"/>
              <a:ext cx="0" cy="170700"/>
            </a:xfrm>
            <a:prstGeom prst="straightConnector1">
              <a:avLst/>
            </a:prstGeom>
            <a:noFill/>
            <a:ln w="9525" cap="flat" cmpd="sng">
              <a:solidFill>
                <a:srgbClr val="A5B7C6"/>
              </a:solidFill>
              <a:prstDash val="solid"/>
              <a:round/>
              <a:headEnd type="none" w="med" len="med"/>
              <a:tailEnd type="diamond" w="med" len="med"/>
            </a:ln>
          </p:spPr>
        </p:cxnSp>
        <p:grpSp>
          <p:nvGrpSpPr>
            <p:cNvPr id="12008" name="Google Shape;12008;p66"/>
            <p:cNvGrpSpPr/>
            <p:nvPr/>
          </p:nvGrpSpPr>
          <p:grpSpPr>
            <a:xfrm>
              <a:off x="6796238" y="3311904"/>
              <a:ext cx="1630319" cy="377697"/>
              <a:chOff x="6796238" y="3311904"/>
              <a:chExt cx="1630319" cy="377697"/>
            </a:xfrm>
          </p:grpSpPr>
          <p:sp>
            <p:nvSpPr>
              <p:cNvPr id="12009" name="Google Shape;12009;p66"/>
              <p:cNvSpPr/>
              <p:nvPr/>
            </p:nvSpPr>
            <p:spPr>
              <a:xfrm>
                <a:off x="6796238" y="3311904"/>
                <a:ext cx="798025" cy="377697"/>
              </a:xfrm>
              <a:custGeom>
                <a:avLst/>
                <a:gdLst/>
                <a:ahLst/>
                <a:cxnLst/>
                <a:rect l="l" t="t" r="r" b="b"/>
                <a:pathLst>
                  <a:path w="34368" h="16266" extrusionOk="0">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0" name="Google Shape;12010;p66"/>
              <p:cNvSpPr/>
              <p:nvPr/>
            </p:nvSpPr>
            <p:spPr>
              <a:xfrm>
                <a:off x="7628207" y="3311904"/>
                <a:ext cx="798350" cy="377697"/>
              </a:xfrm>
              <a:custGeom>
                <a:avLst/>
                <a:gdLst/>
                <a:ahLst/>
                <a:cxnLst/>
                <a:rect l="l" t="t" r="r" b="b"/>
                <a:pathLst>
                  <a:path w="34382" h="16266" extrusionOk="0">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1" name="Google Shape;12011;p66"/>
              <p:cNvSpPr/>
              <p:nvPr/>
            </p:nvSpPr>
            <p:spPr>
              <a:xfrm>
                <a:off x="7229098" y="3311904"/>
                <a:ext cx="762823" cy="377697"/>
              </a:xfrm>
              <a:custGeom>
                <a:avLst/>
                <a:gdLst/>
                <a:ahLst/>
                <a:cxnLst/>
                <a:rect l="l" t="t" r="r" b="b"/>
                <a:pathLst>
                  <a:path w="32852" h="16266" extrusionOk="0">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12" name="Google Shape;12012;p66"/>
          <p:cNvGrpSpPr/>
          <p:nvPr/>
        </p:nvGrpSpPr>
        <p:grpSpPr>
          <a:xfrm>
            <a:off x="7166840" y="1572909"/>
            <a:ext cx="1824808" cy="2125073"/>
            <a:chOff x="1839112" y="2209163"/>
            <a:chExt cx="1918159" cy="2233784"/>
          </a:xfrm>
        </p:grpSpPr>
        <p:sp>
          <p:nvSpPr>
            <p:cNvPr id="12013" name="Google Shape;12013;p66"/>
            <p:cNvSpPr/>
            <p:nvPr/>
          </p:nvSpPr>
          <p:spPr>
            <a:xfrm>
              <a:off x="1839112"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4" name="Google Shape;12014;p66"/>
            <p:cNvSpPr/>
            <p:nvPr/>
          </p:nvSpPr>
          <p:spPr>
            <a:xfrm>
              <a:off x="3182171" y="2209163"/>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15" name="Google Shape;12015;p66"/>
            <p:cNvSpPr/>
            <p:nvPr/>
          </p:nvSpPr>
          <p:spPr>
            <a:xfrm>
              <a:off x="3182171"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16" name="Google Shape;12016;p66"/>
            <p:cNvCxnSpPr>
              <a:stCxn id="12013" idx="6"/>
              <a:endCxn id="12014" idx="2"/>
            </p:cNvCxnSpPr>
            <p:nvPr/>
          </p:nvCxnSpPr>
          <p:spPr>
            <a:xfrm>
              <a:off x="2414212" y="2496713"/>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17" name="Google Shape;12017;p66"/>
            <p:cNvCxnSpPr>
              <a:stCxn id="12014" idx="4"/>
              <a:endCxn id="12018" idx="0"/>
            </p:cNvCxnSpPr>
            <p:nvPr/>
          </p:nvCxnSpPr>
          <p:spPr>
            <a:xfrm rot="5400000">
              <a:off x="2669921" y="2240963"/>
              <a:ext cx="256500" cy="1343100"/>
            </a:xfrm>
            <a:prstGeom prst="bentConnector3">
              <a:avLst>
                <a:gd name="adj1" fmla="val 50000"/>
              </a:avLst>
            </a:prstGeom>
            <a:noFill/>
            <a:ln w="9525" cap="flat" cmpd="sng">
              <a:solidFill>
                <a:srgbClr val="325D79"/>
              </a:solidFill>
              <a:prstDash val="solid"/>
              <a:round/>
              <a:headEnd type="none" w="med" len="med"/>
              <a:tailEnd type="none" w="med" len="med"/>
            </a:ln>
          </p:spPr>
        </p:cxnSp>
        <p:cxnSp>
          <p:nvCxnSpPr>
            <p:cNvPr id="12019" name="Google Shape;12019;p66"/>
            <p:cNvCxnSpPr>
              <a:stCxn id="12018" idx="6"/>
              <a:endCxn id="12015" idx="2"/>
            </p:cNvCxnSpPr>
            <p:nvPr/>
          </p:nvCxnSpPr>
          <p:spPr>
            <a:xfrm>
              <a:off x="2414212" y="3328316"/>
              <a:ext cx="768000" cy="600"/>
            </a:xfrm>
            <a:prstGeom prst="bentConnector3">
              <a:avLst>
                <a:gd name="adj1" fmla="val 50017"/>
              </a:avLst>
            </a:prstGeom>
            <a:noFill/>
            <a:ln w="9525" cap="flat" cmpd="sng">
              <a:solidFill>
                <a:srgbClr val="325D79"/>
              </a:solidFill>
              <a:prstDash val="solid"/>
              <a:round/>
              <a:headEnd type="none" w="med" len="med"/>
              <a:tailEnd type="none" w="med" len="med"/>
            </a:ln>
          </p:spPr>
        </p:cxnSp>
        <p:cxnSp>
          <p:nvCxnSpPr>
            <p:cNvPr id="12020" name="Google Shape;12020;p66"/>
            <p:cNvCxnSpPr>
              <a:stCxn id="12015" idx="4"/>
              <a:endCxn id="12021" idx="0"/>
            </p:cNvCxnSpPr>
            <p:nvPr/>
          </p:nvCxnSpPr>
          <p:spPr>
            <a:xfrm rot="5400000">
              <a:off x="2672171" y="3070316"/>
              <a:ext cx="252000" cy="1343100"/>
            </a:xfrm>
            <a:prstGeom prst="bentConnector3">
              <a:avLst>
                <a:gd name="adj1" fmla="val 49996"/>
              </a:avLst>
            </a:prstGeom>
            <a:noFill/>
            <a:ln w="9525" cap="flat" cmpd="sng">
              <a:solidFill>
                <a:srgbClr val="325D79"/>
              </a:solidFill>
              <a:prstDash val="solid"/>
              <a:round/>
              <a:headEnd type="none" w="med" len="med"/>
              <a:tailEnd type="none" w="med" len="med"/>
            </a:ln>
          </p:spPr>
        </p:cxnSp>
        <p:sp>
          <p:nvSpPr>
            <p:cNvPr id="12018" name="Google Shape;12018;p66"/>
            <p:cNvSpPr/>
            <p:nvPr/>
          </p:nvSpPr>
          <p:spPr>
            <a:xfrm>
              <a:off x="1839112" y="3040766"/>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1" name="Google Shape;12021;p66"/>
            <p:cNvSpPr/>
            <p:nvPr/>
          </p:nvSpPr>
          <p:spPr>
            <a:xfrm>
              <a:off x="1839112"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2" name="Google Shape;12022;p66"/>
            <p:cNvSpPr/>
            <p:nvPr/>
          </p:nvSpPr>
          <p:spPr>
            <a:xfrm>
              <a:off x="3182171" y="3867848"/>
              <a:ext cx="575100" cy="575100"/>
            </a:xfrm>
            <a:prstGeom prst="flowChartConnector">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23" name="Google Shape;12023;p66"/>
            <p:cNvCxnSpPr>
              <a:endCxn id="12022" idx="2"/>
            </p:cNvCxnSpPr>
            <p:nvPr/>
          </p:nvCxnSpPr>
          <p:spPr>
            <a:xfrm>
              <a:off x="2413871" y="4154498"/>
              <a:ext cx="768300" cy="900"/>
            </a:xfrm>
            <a:prstGeom prst="bentConnector3">
              <a:avLst>
                <a:gd name="adj1" fmla="val 50000"/>
              </a:avLst>
            </a:prstGeom>
            <a:noFill/>
            <a:ln w="9525" cap="flat" cmpd="sng">
              <a:solidFill>
                <a:srgbClr val="325D79"/>
              </a:solidFill>
              <a:prstDash val="solid"/>
              <a:round/>
              <a:headEnd type="none" w="med" len="med"/>
              <a:tailEnd type="none" w="med" len="med"/>
            </a:ln>
          </p:spPr>
        </p:cxnSp>
      </p:grpSp>
      <p:grpSp>
        <p:nvGrpSpPr>
          <p:cNvPr id="12024" name="Google Shape;12024;p66"/>
          <p:cNvGrpSpPr/>
          <p:nvPr/>
        </p:nvGrpSpPr>
        <p:grpSpPr>
          <a:xfrm>
            <a:off x="4676671" y="1581223"/>
            <a:ext cx="2183957" cy="206589"/>
            <a:chOff x="238125" y="2506075"/>
            <a:chExt cx="7115411" cy="673075"/>
          </a:xfrm>
        </p:grpSpPr>
        <p:sp>
          <p:nvSpPr>
            <p:cNvPr id="12025" name="Google Shape;12025;p66"/>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6" name="Google Shape;12026;p66"/>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7" name="Google Shape;12027;p66"/>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8" name="Google Shape;12028;p66"/>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29" name="Google Shape;12029;p66"/>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30" name="Google Shape;12030;p66"/>
          <p:cNvGrpSpPr/>
          <p:nvPr/>
        </p:nvGrpSpPr>
        <p:grpSpPr>
          <a:xfrm>
            <a:off x="994916" y="2010019"/>
            <a:ext cx="3302349" cy="122324"/>
            <a:chOff x="1464850" y="436376"/>
            <a:chExt cx="6001362" cy="222300"/>
          </a:xfrm>
        </p:grpSpPr>
        <p:sp>
          <p:nvSpPr>
            <p:cNvPr id="12031" name="Google Shape;12031;p66"/>
            <p:cNvSpPr/>
            <p:nvPr/>
          </p:nvSpPr>
          <p:spPr>
            <a:xfrm>
              <a:off x="1464850"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2" name="Google Shape;12032;p66"/>
            <p:cNvSpPr/>
            <p:nvPr/>
          </p:nvSpPr>
          <p:spPr>
            <a:xfrm>
              <a:off x="4410215"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3" name="Google Shape;12033;p66"/>
            <p:cNvSpPr/>
            <p:nvPr/>
          </p:nvSpPr>
          <p:spPr>
            <a:xfrm>
              <a:off x="7243912"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4" name="Google Shape;12034;p66"/>
            <p:cNvSpPr/>
            <p:nvPr/>
          </p:nvSpPr>
          <p:spPr>
            <a:xfrm>
              <a:off x="2920366"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35" name="Google Shape;12035;p66"/>
            <p:cNvSpPr/>
            <p:nvPr/>
          </p:nvSpPr>
          <p:spPr>
            <a:xfrm>
              <a:off x="5831847" y="436376"/>
              <a:ext cx="222300" cy="222300"/>
            </a:xfrm>
            <a:prstGeom prst="diamond">
              <a:avLst/>
            </a:pr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036" name="Google Shape;12036;p66"/>
            <p:cNvCxnSpPr/>
            <p:nvPr/>
          </p:nvCxnSpPr>
          <p:spPr>
            <a:xfrm>
              <a:off x="1798637"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7" name="Google Shape;12037;p66"/>
            <p:cNvCxnSpPr/>
            <p:nvPr/>
          </p:nvCxnSpPr>
          <p:spPr>
            <a:xfrm>
              <a:off x="327624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8" name="Google Shape;12038;p66"/>
            <p:cNvCxnSpPr/>
            <p:nvPr/>
          </p:nvCxnSpPr>
          <p:spPr>
            <a:xfrm>
              <a:off x="4753898" y="547513"/>
              <a:ext cx="988200" cy="0"/>
            </a:xfrm>
            <a:prstGeom prst="straightConnector1">
              <a:avLst/>
            </a:prstGeom>
            <a:noFill/>
            <a:ln w="9525" cap="flat" cmpd="sng">
              <a:solidFill>
                <a:srgbClr val="5F7D95"/>
              </a:solidFill>
              <a:prstDash val="solid"/>
              <a:round/>
              <a:headEnd type="none" w="med" len="med"/>
              <a:tailEnd type="none" w="med" len="med"/>
            </a:ln>
          </p:spPr>
        </p:cxnSp>
        <p:cxnSp>
          <p:nvCxnSpPr>
            <p:cNvPr id="12039" name="Google Shape;12039;p66"/>
            <p:cNvCxnSpPr/>
            <p:nvPr/>
          </p:nvCxnSpPr>
          <p:spPr>
            <a:xfrm>
              <a:off x="6143961" y="547513"/>
              <a:ext cx="988200" cy="0"/>
            </a:xfrm>
            <a:prstGeom prst="straightConnector1">
              <a:avLst/>
            </a:prstGeom>
            <a:noFill/>
            <a:ln w="9525" cap="flat" cmpd="sng">
              <a:solidFill>
                <a:srgbClr val="5F7D95"/>
              </a:solidFill>
              <a:prstDash val="solid"/>
              <a:round/>
              <a:headEnd type="none" w="med" len="med"/>
              <a:tailEnd type="none" w="med" len="med"/>
            </a:ln>
          </p:spPr>
        </p:cxnSp>
      </p:grpSp>
      <p:grpSp>
        <p:nvGrpSpPr>
          <p:cNvPr id="12040" name="Google Shape;12040;p66"/>
          <p:cNvGrpSpPr/>
          <p:nvPr/>
        </p:nvGrpSpPr>
        <p:grpSpPr>
          <a:xfrm>
            <a:off x="976607" y="3657307"/>
            <a:ext cx="1936947" cy="869231"/>
            <a:chOff x="803162" y="2667727"/>
            <a:chExt cx="1411906" cy="633611"/>
          </a:xfrm>
        </p:grpSpPr>
        <p:cxnSp>
          <p:nvCxnSpPr>
            <p:cNvPr id="12041" name="Google Shape;12041;p66"/>
            <p:cNvCxnSpPr>
              <a:stCxn id="12042" idx="2"/>
              <a:endCxn id="12043" idx="0"/>
            </p:cNvCxnSpPr>
            <p:nvPr/>
          </p:nvCxnSpPr>
          <p:spPr>
            <a:xfrm rot="-5400000" flipH="1">
              <a:off x="1629114" y="2672827"/>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4" name="Google Shape;12044;p66"/>
            <p:cNvCxnSpPr>
              <a:stCxn id="12045" idx="0"/>
              <a:endCxn id="12042" idx="2"/>
            </p:cNvCxnSpPr>
            <p:nvPr/>
          </p:nvCxnSpPr>
          <p:spPr>
            <a:xfrm rot="-5400000">
              <a:off x="1259830" y="2672682"/>
              <a:ext cx="129300" cy="3693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6" name="Google Shape;12046;p66"/>
            <p:cNvCxnSpPr>
              <a:stCxn id="12045" idx="2"/>
              <a:endCxn id="12047" idx="0"/>
            </p:cNvCxnSpPr>
            <p:nvPr/>
          </p:nvCxnSpPr>
          <p:spPr>
            <a:xfrm rot="-5400000" flipH="1">
              <a:off x="1163380"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48" name="Google Shape;12048;p66"/>
            <p:cNvCxnSpPr>
              <a:stCxn id="12049" idx="0"/>
              <a:endCxn id="12045" idx="2"/>
            </p:cNvCxnSpPr>
            <p:nvPr/>
          </p:nvCxnSpPr>
          <p:spPr>
            <a:xfrm rot="-5400000">
              <a:off x="987062"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0" name="Google Shape;12050;p66"/>
            <p:cNvCxnSpPr>
              <a:stCxn id="12043" idx="2"/>
              <a:endCxn id="12051" idx="0"/>
            </p:cNvCxnSpPr>
            <p:nvPr/>
          </p:nvCxnSpPr>
          <p:spPr>
            <a:xfrm rot="-5400000" flipH="1">
              <a:off x="1901948" y="3023532"/>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cxnSp>
          <p:nvCxnSpPr>
            <p:cNvPr id="12052" name="Google Shape;12052;p66"/>
            <p:cNvCxnSpPr>
              <a:stCxn id="12053" idx="0"/>
              <a:endCxn id="12043" idx="2"/>
            </p:cNvCxnSpPr>
            <p:nvPr/>
          </p:nvCxnSpPr>
          <p:spPr>
            <a:xfrm rot="-5400000">
              <a:off x="1725631" y="3023388"/>
              <a:ext cx="129300" cy="176400"/>
            </a:xfrm>
            <a:prstGeom prst="bentConnector3">
              <a:avLst>
                <a:gd name="adj1" fmla="val 49963"/>
              </a:avLst>
            </a:prstGeom>
            <a:noFill/>
            <a:ln w="9525" cap="flat" cmpd="sng">
              <a:solidFill>
                <a:srgbClr val="C2C2C2"/>
              </a:solidFill>
              <a:prstDash val="solid"/>
              <a:round/>
              <a:headEnd type="none" w="sm" len="sm"/>
              <a:tailEnd type="none" w="sm" len="sm"/>
            </a:ln>
          </p:spPr>
        </p:cxnSp>
        <p:sp>
          <p:nvSpPr>
            <p:cNvPr id="12049" name="Google Shape;12049;p66"/>
            <p:cNvSpPr/>
            <p:nvPr/>
          </p:nvSpPr>
          <p:spPr>
            <a:xfrm>
              <a:off x="803162"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7" name="Google Shape;12047;p66"/>
            <p:cNvSpPr/>
            <p:nvPr/>
          </p:nvSpPr>
          <p:spPr>
            <a:xfrm>
              <a:off x="1155799"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53" name="Google Shape;12053;p66"/>
            <p:cNvSpPr/>
            <p:nvPr/>
          </p:nvSpPr>
          <p:spPr>
            <a:xfrm>
              <a:off x="1541731"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51" name="Google Shape;12051;p66"/>
            <p:cNvSpPr/>
            <p:nvPr/>
          </p:nvSpPr>
          <p:spPr>
            <a:xfrm>
              <a:off x="1894368" y="3176238"/>
              <a:ext cx="320700" cy="125100"/>
            </a:xfrm>
            <a:prstGeom prst="roundRect">
              <a:avLst>
                <a:gd name="adj"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3" name="Google Shape;12043;p66"/>
            <p:cNvSpPr/>
            <p:nvPr/>
          </p:nvSpPr>
          <p:spPr>
            <a:xfrm>
              <a:off x="1718048"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5" name="Google Shape;12045;p66"/>
            <p:cNvSpPr/>
            <p:nvPr/>
          </p:nvSpPr>
          <p:spPr>
            <a:xfrm>
              <a:off x="979480" y="2921982"/>
              <a:ext cx="320700" cy="125100"/>
            </a:xfrm>
            <a:prstGeom prst="roundRect">
              <a:avLst>
                <a:gd name="adj" fmla="val 5000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042" name="Google Shape;12042;p66"/>
            <p:cNvSpPr/>
            <p:nvPr/>
          </p:nvSpPr>
          <p:spPr>
            <a:xfrm>
              <a:off x="1348764" y="2667727"/>
              <a:ext cx="320700" cy="125100"/>
            </a:xfrm>
            <a:prstGeom prst="roundRect">
              <a:avLst>
                <a:gd name="adj" fmla="val 50000"/>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nvGrpSpPr>
          <p:cNvPr id="12054" name="Google Shape;12054;p66"/>
          <p:cNvGrpSpPr/>
          <p:nvPr/>
        </p:nvGrpSpPr>
        <p:grpSpPr>
          <a:xfrm>
            <a:off x="976609" y="1571358"/>
            <a:ext cx="3358055" cy="279079"/>
            <a:chOff x="803163" y="1111966"/>
            <a:chExt cx="2447800" cy="203430"/>
          </a:xfrm>
        </p:grpSpPr>
        <p:grpSp>
          <p:nvGrpSpPr>
            <p:cNvPr id="12055" name="Google Shape;12055;p66"/>
            <p:cNvGrpSpPr/>
            <p:nvPr/>
          </p:nvGrpSpPr>
          <p:grpSpPr>
            <a:xfrm>
              <a:off x="1958180" y="1111966"/>
              <a:ext cx="588019" cy="121396"/>
              <a:chOff x="4808316" y="2800065"/>
              <a:chExt cx="1999386" cy="412910"/>
            </a:xfrm>
          </p:grpSpPr>
          <p:sp>
            <p:nvSpPr>
              <p:cNvPr id="12056" name="Google Shape;12056;p66"/>
              <p:cNvSpPr/>
              <p:nvPr/>
            </p:nvSpPr>
            <p:spPr>
              <a:xfrm>
                <a:off x="4849302" y="3079475"/>
                <a:ext cx="1958400" cy="1335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057" name="Google Shape;12057;p66"/>
              <p:cNvGrpSpPr/>
              <p:nvPr/>
            </p:nvGrpSpPr>
            <p:grpSpPr>
              <a:xfrm>
                <a:off x="4808316" y="2800065"/>
                <a:ext cx="92400" cy="411825"/>
                <a:chOff x="845575" y="2563700"/>
                <a:chExt cx="92400" cy="411825"/>
              </a:xfrm>
            </p:grpSpPr>
            <p:cxnSp>
              <p:nvCxnSpPr>
                <p:cNvPr id="12058" name="Google Shape;12058;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59" name="Google Shape;12059;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cxnSp>
          <p:nvCxnSpPr>
            <p:cNvPr id="12060" name="Google Shape;12060;p66"/>
            <p:cNvCxnSpPr/>
            <p:nvPr/>
          </p:nvCxnSpPr>
          <p:spPr>
            <a:xfrm>
              <a:off x="3237251" y="1127387"/>
              <a:ext cx="0" cy="105600"/>
            </a:xfrm>
            <a:prstGeom prst="straightConnector1">
              <a:avLst/>
            </a:prstGeom>
            <a:noFill/>
            <a:ln w="9525" cap="flat" cmpd="sng">
              <a:solidFill>
                <a:srgbClr val="667E92"/>
              </a:solidFill>
              <a:prstDash val="solid"/>
              <a:round/>
              <a:headEnd type="none" w="sm" len="sm"/>
              <a:tailEnd type="none" w="sm" len="sm"/>
            </a:ln>
          </p:spPr>
        </p:cxnSp>
        <p:sp>
          <p:nvSpPr>
            <p:cNvPr id="12061" name="Google Shape;12061;p66"/>
            <p:cNvSpPr/>
            <p:nvPr/>
          </p:nvSpPr>
          <p:spPr>
            <a:xfrm>
              <a:off x="3223663" y="1111974"/>
              <a:ext cx="27300" cy="27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062" name="Google Shape;12062;p66"/>
            <p:cNvGrpSpPr/>
            <p:nvPr/>
          </p:nvGrpSpPr>
          <p:grpSpPr>
            <a:xfrm>
              <a:off x="803163" y="1111974"/>
              <a:ext cx="591158" cy="121545"/>
              <a:chOff x="803163" y="1111974"/>
              <a:chExt cx="591158" cy="121545"/>
            </a:xfrm>
          </p:grpSpPr>
          <p:grpSp>
            <p:nvGrpSpPr>
              <p:cNvPr id="12063" name="Google Shape;12063;p66"/>
              <p:cNvGrpSpPr/>
              <p:nvPr/>
            </p:nvGrpSpPr>
            <p:grpSpPr>
              <a:xfrm>
                <a:off x="803163" y="1111974"/>
                <a:ext cx="27175" cy="121077"/>
                <a:chOff x="845575" y="2563700"/>
                <a:chExt cx="92400" cy="411825"/>
              </a:xfrm>
            </p:grpSpPr>
            <p:cxnSp>
              <p:nvCxnSpPr>
                <p:cNvPr id="12064" name="Google Shape;12064;p66"/>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65" name="Google Shape;12065;p66"/>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66" name="Google Shape;12066;p66"/>
              <p:cNvSpPr/>
              <p:nvPr/>
            </p:nvSpPr>
            <p:spPr>
              <a:xfrm>
                <a:off x="818321" y="1194219"/>
                <a:ext cx="576000" cy="393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67" name="Google Shape;12067;p66"/>
            <p:cNvGrpSpPr/>
            <p:nvPr/>
          </p:nvGrpSpPr>
          <p:grpSpPr>
            <a:xfrm>
              <a:off x="1381910" y="1194219"/>
              <a:ext cx="588341" cy="121177"/>
              <a:chOff x="1381910" y="1194219"/>
              <a:chExt cx="588341" cy="121177"/>
            </a:xfrm>
          </p:grpSpPr>
          <p:grpSp>
            <p:nvGrpSpPr>
              <p:cNvPr id="12068" name="Google Shape;12068;p66"/>
              <p:cNvGrpSpPr/>
              <p:nvPr/>
            </p:nvGrpSpPr>
            <p:grpSpPr>
              <a:xfrm rot="10800000">
                <a:off x="1381910" y="1194319"/>
                <a:ext cx="27175" cy="121077"/>
                <a:chOff x="2070100" y="2563700"/>
                <a:chExt cx="92400" cy="411825"/>
              </a:xfrm>
            </p:grpSpPr>
            <p:cxnSp>
              <p:nvCxnSpPr>
                <p:cNvPr id="12069" name="Google Shape;12069;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0" name="Google Shape;12070;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71" name="Google Shape;12071;p66"/>
              <p:cNvSpPr/>
              <p:nvPr/>
            </p:nvSpPr>
            <p:spPr>
              <a:xfrm>
                <a:off x="1394250" y="1194219"/>
                <a:ext cx="5760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72" name="Google Shape;12072;p66"/>
            <p:cNvGrpSpPr/>
            <p:nvPr/>
          </p:nvGrpSpPr>
          <p:grpSpPr>
            <a:xfrm>
              <a:off x="2532079" y="1194219"/>
              <a:ext cx="704927" cy="121177"/>
              <a:chOff x="2532079" y="1194219"/>
              <a:chExt cx="704927" cy="121177"/>
            </a:xfrm>
          </p:grpSpPr>
          <p:grpSp>
            <p:nvGrpSpPr>
              <p:cNvPr id="12073" name="Google Shape;12073;p66"/>
              <p:cNvGrpSpPr/>
              <p:nvPr/>
            </p:nvGrpSpPr>
            <p:grpSpPr>
              <a:xfrm rot="10800000">
                <a:off x="2532079" y="1194319"/>
                <a:ext cx="27175" cy="121077"/>
                <a:chOff x="2070100" y="2563700"/>
                <a:chExt cx="92400" cy="411825"/>
              </a:xfrm>
            </p:grpSpPr>
            <p:cxnSp>
              <p:nvCxnSpPr>
                <p:cNvPr id="12074" name="Google Shape;12074;p66"/>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075" name="Google Shape;12075;p66"/>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076" name="Google Shape;12076;p66"/>
              <p:cNvSpPr/>
              <p:nvPr/>
            </p:nvSpPr>
            <p:spPr>
              <a:xfrm>
                <a:off x="2546107" y="1194219"/>
                <a:ext cx="690900" cy="393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77" name="Google Shape;12077;p66"/>
          <p:cNvGrpSpPr/>
          <p:nvPr/>
        </p:nvGrpSpPr>
        <p:grpSpPr>
          <a:xfrm>
            <a:off x="4700623" y="5166868"/>
            <a:ext cx="2090371" cy="655569"/>
            <a:chOff x="5194708" y="3484366"/>
            <a:chExt cx="3148148" cy="987304"/>
          </a:xfrm>
        </p:grpSpPr>
        <p:grpSp>
          <p:nvGrpSpPr>
            <p:cNvPr id="12078" name="Google Shape;12078;p66"/>
            <p:cNvGrpSpPr/>
            <p:nvPr/>
          </p:nvGrpSpPr>
          <p:grpSpPr>
            <a:xfrm>
              <a:off x="7531521" y="3484366"/>
              <a:ext cx="811335" cy="987304"/>
              <a:chOff x="3379425" y="1617275"/>
              <a:chExt cx="1090650" cy="1327200"/>
            </a:xfrm>
          </p:grpSpPr>
          <p:sp>
            <p:nvSpPr>
              <p:cNvPr id="12079" name="Google Shape;12079;p66"/>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0" name="Google Shape;12080;p66"/>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1" name="Google Shape;12081;p66"/>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82" name="Google Shape;12082;p66"/>
            <p:cNvGrpSpPr/>
            <p:nvPr/>
          </p:nvGrpSpPr>
          <p:grpSpPr>
            <a:xfrm>
              <a:off x="6752546" y="3484366"/>
              <a:ext cx="811428" cy="987304"/>
              <a:chOff x="2332275" y="1617275"/>
              <a:chExt cx="1090775" cy="1327200"/>
            </a:xfrm>
          </p:grpSpPr>
          <p:sp>
            <p:nvSpPr>
              <p:cNvPr id="12083" name="Google Shape;12083;p66"/>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4" name="Google Shape;12084;p66"/>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5" name="Google Shape;12085;p66"/>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86" name="Google Shape;12086;p66"/>
            <p:cNvGrpSpPr/>
            <p:nvPr/>
          </p:nvGrpSpPr>
          <p:grpSpPr>
            <a:xfrm>
              <a:off x="5973664" y="3484366"/>
              <a:ext cx="811335" cy="987304"/>
              <a:chOff x="1285250" y="1617275"/>
              <a:chExt cx="1090650" cy="1327200"/>
            </a:xfrm>
          </p:grpSpPr>
          <p:sp>
            <p:nvSpPr>
              <p:cNvPr id="12087" name="Google Shape;12087;p66"/>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w="19050"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8" name="Google Shape;12088;p66"/>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89" name="Google Shape;12089;p66"/>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090" name="Google Shape;12090;p66"/>
            <p:cNvGrpSpPr/>
            <p:nvPr/>
          </p:nvGrpSpPr>
          <p:grpSpPr>
            <a:xfrm>
              <a:off x="5194708" y="3484366"/>
              <a:ext cx="811409" cy="987304"/>
              <a:chOff x="238125" y="1617275"/>
              <a:chExt cx="1090750" cy="1327200"/>
            </a:xfrm>
          </p:grpSpPr>
          <p:sp>
            <p:nvSpPr>
              <p:cNvPr id="12091" name="Google Shape;12091;p66"/>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w="19050"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2" name="Google Shape;12092;p66"/>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3" name="Google Shape;12093;p66"/>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094" name="Google Shape;12094;p66"/>
          <p:cNvGrpSpPr/>
          <p:nvPr/>
        </p:nvGrpSpPr>
        <p:grpSpPr>
          <a:xfrm>
            <a:off x="4648101" y="4474081"/>
            <a:ext cx="2155952" cy="461675"/>
            <a:chOff x="1808063" y="4294338"/>
            <a:chExt cx="3370782" cy="721817"/>
          </a:xfrm>
        </p:grpSpPr>
        <p:sp>
          <p:nvSpPr>
            <p:cNvPr id="12095" name="Google Shape;12095;p66"/>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6" name="Google Shape;12096;p66"/>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7" name="Google Shape;12097;p66"/>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8" name="Google Shape;12098;p66"/>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099" name="Google Shape;12099;p66"/>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0" name="Google Shape;12100;p66"/>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1" name="Google Shape;12101;p66"/>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2" name="Google Shape;12102;p66"/>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3" name="Google Shape;12103;p66"/>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4" name="Google Shape;12104;p66"/>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D7DFE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05" name="Google Shape;12105;p66"/>
          <p:cNvGrpSpPr/>
          <p:nvPr/>
        </p:nvGrpSpPr>
        <p:grpSpPr>
          <a:xfrm>
            <a:off x="1019051" y="4855454"/>
            <a:ext cx="1727843" cy="862116"/>
            <a:chOff x="834100" y="3642869"/>
            <a:chExt cx="1259483" cy="628426"/>
          </a:xfrm>
        </p:grpSpPr>
        <p:sp>
          <p:nvSpPr>
            <p:cNvPr id="12106" name="Google Shape;12106;p66"/>
            <p:cNvSpPr/>
            <p:nvPr/>
          </p:nvSpPr>
          <p:spPr>
            <a:xfrm>
              <a:off x="1557115" y="4061516"/>
              <a:ext cx="127079" cy="163426"/>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7" name="Google Shape;12107;p66"/>
            <p:cNvSpPr/>
            <p:nvPr/>
          </p:nvSpPr>
          <p:spPr>
            <a:xfrm>
              <a:off x="1847875" y="4224937"/>
              <a:ext cx="161119" cy="4"/>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8" name="Google Shape;12108;p66"/>
            <p:cNvSpPr/>
            <p:nvPr/>
          </p:nvSpPr>
          <p:spPr>
            <a:xfrm>
              <a:off x="1684189" y="4176763"/>
              <a:ext cx="163690" cy="94532"/>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09" name="Google Shape;12109;p66"/>
            <p:cNvSpPr/>
            <p:nvPr/>
          </p:nvSpPr>
          <p:spPr>
            <a:xfrm>
              <a:off x="1246916" y="3961205"/>
              <a:ext cx="77612" cy="4"/>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0" name="Google Shape;12110;p66"/>
            <p:cNvSpPr/>
            <p:nvPr/>
          </p:nvSpPr>
          <p:spPr>
            <a:xfrm>
              <a:off x="854078" y="3861292"/>
              <a:ext cx="154429" cy="4"/>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1" name="Google Shape;12111;p66"/>
            <p:cNvSpPr/>
            <p:nvPr/>
          </p:nvSpPr>
          <p:spPr>
            <a:xfrm>
              <a:off x="1164630" y="3861309"/>
              <a:ext cx="79574" cy="199792"/>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2" name="Google Shape;12112;p66"/>
            <p:cNvSpPr/>
            <p:nvPr/>
          </p:nvSpPr>
          <p:spPr>
            <a:xfrm>
              <a:off x="854078" y="4061097"/>
              <a:ext cx="146866" cy="4"/>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3" name="Google Shape;12113;p66"/>
            <p:cNvSpPr/>
            <p:nvPr/>
          </p:nvSpPr>
          <p:spPr>
            <a:xfrm>
              <a:off x="1000939" y="4005884"/>
              <a:ext cx="163695" cy="94514"/>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4" name="Google Shape;12114;p66"/>
            <p:cNvSpPr/>
            <p:nvPr/>
          </p:nvSpPr>
          <p:spPr>
            <a:xfrm>
              <a:off x="1008502" y="3822418"/>
              <a:ext cx="163690" cy="94528"/>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5" name="Google Shape;12115;p66"/>
            <p:cNvSpPr/>
            <p:nvPr/>
          </p:nvSpPr>
          <p:spPr>
            <a:xfrm>
              <a:off x="1603156" y="3961205"/>
              <a:ext cx="77612" cy="4"/>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6" name="Google Shape;12116;p66"/>
            <p:cNvSpPr/>
            <p:nvPr/>
          </p:nvSpPr>
          <p:spPr>
            <a:xfrm>
              <a:off x="1926576" y="3861292"/>
              <a:ext cx="144308" cy="4"/>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7" name="Google Shape;12117;p66"/>
            <p:cNvSpPr/>
            <p:nvPr/>
          </p:nvSpPr>
          <p:spPr>
            <a:xfrm>
              <a:off x="1680763" y="3861309"/>
              <a:ext cx="82127" cy="199792"/>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8" name="Google Shape;12118;p66"/>
            <p:cNvSpPr/>
            <p:nvPr/>
          </p:nvSpPr>
          <p:spPr>
            <a:xfrm>
              <a:off x="1926576" y="4061097"/>
              <a:ext cx="144308" cy="4"/>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19" name="Google Shape;12119;p66"/>
            <p:cNvSpPr/>
            <p:nvPr/>
          </p:nvSpPr>
          <p:spPr>
            <a:xfrm>
              <a:off x="1762436" y="3822418"/>
              <a:ext cx="163677" cy="94528"/>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0" name="Google Shape;12120;p66"/>
            <p:cNvSpPr/>
            <p:nvPr/>
          </p:nvSpPr>
          <p:spPr>
            <a:xfrm>
              <a:off x="1762886" y="4005884"/>
              <a:ext cx="163695" cy="94514"/>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1" name="Google Shape;12121;p66"/>
            <p:cNvSpPr/>
            <p:nvPr/>
          </p:nvSpPr>
          <p:spPr>
            <a:xfrm>
              <a:off x="1325004" y="3820086"/>
              <a:ext cx="278558" cy="278382"/>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2" name="Google Shape;12122;p66"/>
            <p:cNvSpPr/>
            <p:nvPr/>
          </p:nvSpPr>
          <p:spPr>
            <a:xfrm>
              <a:off x="1235816" y="3689223"/>
              <a:ext cx="134752" cy="171223"/>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3" name="Google Shape;12123;p66"/>
            <p:cNvSpPr/>
            <p:nvPr/>
          </p:nvSpPr>
          <p:spPr>
            <a:xfrm>
              <a:off x="910512" y="3689223"/>
              <a:ext cx="161618" cy="4"/>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4" name="Google Shape;12124;p66"/>
            <p:cNvSpPr/>
            <p:nvPr/>
          </p:nvSpPr>
          <p:spPr>
            <a:xfrm>
              <a:off x="1072126" y="3642869"/>
              <a:ext cx="163695" cy="94532"/>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5" name="Google Shape;12125;p66"/>
            <p:cNvSpPr/>
            <p:nvPr/>
          </p:nvSpPr>
          <p:spPr>
            <a:xfrm>
              <a:off x="1235913" y="4073301"/>
              <a:ext cx="134655" cy="15164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6" name="Google Shape;12126;p66"/>
            <p:cNvSpPr/>
            <p:nvPr/>
          </p:nvSpPr>
          <p:spPr>
            <a:xfrm>
              <a:off x="910512" y="4224937"/>
              <a:ext cx="161618" cy="4"/>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7" name="Google Shape;12127;p66"/>
            <p:cNvSpPr/>
            <p:nvPr/>
          </p:nvSpPr>
          <p:spPr>
            <a:xfrm>
              <a:off x="1072126" y="4176763"/>
              <a:ext cx="163695" cy="94532"/>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8" name="Google Shape;12128;p66"/>
            <p:cNvSpPr/>
            <p:nvPr/>
          </p:nvSpPr>
          <p:spPr>
            <a:xfrm>
              <a:off x="1562328" y="3689223"/>
              <a:ext cx="128816" cy="171223"/>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29" name="Google Shape;12129;p66"/>
            <p:cNvSpPr/>
            <p:nvPr/>
          </p:nvSpPr>
          <p:spPr>
            <a:xfrm>
              <a:off x="1854826" y="3689223"/>
              <a:ext cx="154169" cy="4"/>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0" name="Google Shape;12130;p66"/>
            <p:cNvSpPr/>
            <p:nvPr/>
          </p:nvSpPr>
          <p:spPr>
            <a:xfrm>
              <a:off x="1691140" y="3642869"/>
              <a:ext cx="163690" cy="94532"/>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131" name="Google Shape;12131;p66"/>
            <p:cNvGrpSpPr/>
            <p:nvPr/>
          </p:nvGrpSpPr>
          <p:grpSpPr>
            <a:xfrm>
              <a:off x="1360364" y="3847835"/>
              <a:ext cx="208119" cy="224359"/>
              <a:chOff x="1360769" y="3847100"/>
              <a:chExt cx="208119" cy="224359"/>
            </a:xfrm>
          </p:grpSpPr>
          <p:sp>
            <p:nvSpPr>
              <p:cNvPr id="12132" name="Google Shape;12132;p66"/>
              <p:cNvSpPr/>
              <p:nvPr/>
            </p:nvSpPr>
            <p:spPr>
              <a:xfrm>
                <a:off x="1360769" y="3847113"/>
                <a:ext cx="99163" cy="224346"/>
              </a:xfrm>
              <a:custGeom>
                <a:avLst/>
                <a:gdLst/>
                <a:ahLst/>
                <a:cxnLst/>
                <a:rect l="l" t="t" r="r" b="b"/>
                <a:pathLst>
                  <a:path w="22486" h="50901" fill="none" extrusionOk="0">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w="9525" cap="flat" cmpd="sng">
                <a:solidFill>
                  <a:srgbClr val="E4E9E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3" name="Google Shape;12133;p66"/>
              <p:cNvSpPr/>
              <p:nvPr/>
            </p:nvSpPr>
            <p:spPr>
              <a:xfrm>
                <a:off x="1418941" y="3907967"/>
                <a:ext cx="40718" cy="51312"/>
              </a:xfrm>
              <a:custGeom>
                <a:avLst/>
                <a:gdLst/>
                <a:ahLst/>
                <a:cxnLst/>
                <a:rect l="l" t="t" r="r" b="b"/>
                <a:pathLst>
                  <a:path w="9233" h="11642" fill="none" extrusionOk="0">
                    <a:moveTo>
                      <a:pt x="9233" y="1"/>
                    </a:moveTo>
                    <a:cubicBezTo>
                      <a:pt x="9233" y="1"/>
                      <a:pt x="0" y="570"/>
                      <a:pt x="2586" y="1164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4" name="Google Shape;12134;p66"/>
              <p:cNvSpPr/>
              <p:nvPr/>
            </p:nvSpPr>
            <p:spPr>
              <a:xfrm>
                <a:off x="1432983" y="3877824"/>
                <a:ext cx="26566" cy="25035"/>
              </a:xfrm>
              <a:custGeom>
                <a:avLst/>
                <a:gdLst/>
                <a:ahLst/>
                <a:cxnLst/>
                <a:rect l="l" t="t" r="r" b="b"/>
                <a:pathLst>
                  <a:path w="6024" h="5680" fill="none" extrusionOk="0">
                    <a:moveTo>
                      <a:pt x="1" y="1795"/>
                    </a:moveTo>
                    <a:cubicBezTo>
                      <a:pt x="1" y="1795"/>
                      <a:pt x="6023" y="0"/>
                      <a:pt x="6023" y="5680"/>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5" name="Google Shape;12135;p66"/>
              <p:cNvSpPr/>
              <p:nvPr/>
            </p:nvSpPr>
            <p:spPr>
              <a:xfrm>
                <a:off x="1406421" y="3881663"/>
                <a:ext cx="8727" cy="21196"/>
              </a:xfrm>
              <a:custGeom>
                <a:avLst/>
                <a:gdLst/>
                <a:ahLst/>
                <a:cxnLst/>
                <a:rect l="l" t="t" r="r" b="b"/>
                <a:pathLst>
                  <a:path w="1979" h="4809" fill="none" extrusionOk="0">
                    <a:moveTo>
                      <a:pt x="1" y="1"/>
                    </a:moveTo>
                    <a:cubicBezTo>
                      <a:pt x="1" y="1"/>
                      <a:pt x="1" y="2730"/>
                      <a:pt x="1978" y="4809"/>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6" name="Google Shape;12136;p66"/>
              <p:cNvSpPr/>
              <p:nvPr/>
            </p:nvSpPr>
            <p:spPr>
              <a:xfrm>
                <a:off x="1372301" y="3910479"/>
                <a:ext cx="51967" cy="15131"/>
              </a:xfrm>
              <a:custGeom>
                <a:avLst/>
                <a:gdLst/>
                <a:ahLst/>
                <a:cxnLst/>
                <a:rect l="l" t="t" r="r" b="b"/>
                <a:pathLst>
                  <a:path w="11784" h="3433" fill="none" extrusionOk="0">
                    <a:moveTo>
                      <a:pt x="1" y="2663"/>
                    </a:moveTo>
                    <a:cubicBezTo>
                      <a:pt x="3364" y="0"/>
                      <a:pt x="6622" y="3433"/>
                      <a:pt x="6622" y="3433"/>
                    </a:cubicBezTo>
                    <a:cubicBezTo>
                      <a:pt x="6622" y="3433"/>
                      <a:pt x="7307" y="387"/>
                      <a:pt x="11783" y="1653"/>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7" name="Google Shape;12137;p66"/>
              <p:cNvSpPr/>
              <p:nvPr/>
            </p:nvSpPr>
            <p:spPr>
              <a:xfrm>
                <a:off x="1383436" y="3963823"/>
                <a:ext cx="27351" cy="50572"/>
              </a:xfrm>
              <a:custGeom>
                <a:avLst/>
                <a:gdLst/>
                <a:ahLst/>
                <a:cxnLst/>
                <a:rect l="l" t="t" r="r" b="b"/>
                <a:pathLst>
                  <a:path w="6202" h="11474" fill="none" extrusionOk="0">
                    <a:moveTo>
                      <a:pt x="22" y="11474"/>
                    </a:moveTo>
                    <a:cubicBezTo>
                      <a:pt x="22" y="11474"/>
                      <a:pt x="0" y="5735"/>
                      <a:pt x="4440" y="6297"/>
                    </a:cubicBezTo>
                    <a:cubicBezTo>
                      <a:pt x="4440" y="6297"/>
                      <a:pt x="2134" y="3149"/>
                      <a:pt x="6202"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8" name="Google Shape;12138;p66"/>
              <p:cNvSpPr/>
              <p:nvPr/>
            </p:nvSpPr>
            <p:spPr>
              <a:xfrm>
                <a:off x="1398461" y="4014391"/>
                <a:ext cx="12132" cy="31518"/>
              </a:xfrm>
              <a:custGeom>
                <a:avLst/>
                <a:gdLst/>
                <a:ahLst/>
                <a:cxnLst/>
                <a:rect l="l" t="t" r="r" b="b"/>
                <a:pathLst>
                  <a:path w="2751" h="7151" fill="none" extrusionOk="0">
                    <a:moveTo>
                      <a:pt x="2751" y="1"/>
                    </a:moveTo>
                    <a:cubicBezTo>
                      <a:pt x="2751" y="1"/>
                      <a:pt x="0" y="2963"/>
                      <a:pt x="1806" y="715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39" name="Google Shape;12139;p66"/>
              <p:cNvSpPr/>
              <p:nvPr/>
            </p:nvSpPr>
            <p:spPr>
              <a:xfrm>
                <a:off x="1424264" y="4012138"/>
                <a:ext cx="35284" cy="21165"/>
              </a:xfrm>
              <a:custGeom>
                <a:avLst/>
                <a:gdLst/>
                <a:ahLst/>
                <a:cxnLst/>
                <a:rect l="l" t="t" r="r" b="b"/>
                <a:pathLst>
                  <a:path w="8001" h="4802" fill="none" extrusionOk="0">
                    <a:moveTo>
                      <a:pt x="8000" y="512"/>
                    </a:moveTo>
                    <a:cubicBezTo>
                      <a:pt x="3783" y="1"/>
                      <a:pt x="1978" y="4087"/>
                      <a:pt x="1978" y="4087"/>
                    </a:cubicBezTo>
                    <a:cubicBezTo>
                      <a:pt x="1978" y="4087"/>
                      <a:pt x="858" y="3598"/>
                      <a:pt x="0" y="4802"/>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0" name="Google Shape;12140;p66"/>
              <p:cNvSpPr/>
              <p:nvPr/>
            </p:nvSpPr>
            <p:spPr>
              <a:xfrm>
                <a:off x="1397156" y="3942280"/>
                <a:ext cx="31183" cy="17449"/>
              </a:xfrm>
              <a:custGeom>
                <a:avLst/>
                <a:gdLst/>
                <a:ahLst/>
                <a:cxnLst/>
                <a:rect l="l" t="t" r="r" b="b"/>
                <a:pathLst>
                  <a:path w="7071" h="3959" fill="none" extrusionOk="0">
                    <a:moveTo>
                      <a:pt x="7070" y="1"/>
                    </a:moveTo>
                    <a:cubicBezTo>
                      <a:pt x="7070" y="1"/>
                      <a:pt x="2802" y="3959"/>
                      <a:pt x="1" y="1"/>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1" name="Google Shape;12141;p66"/>
              <p:cNvSpPr/>
              <p:nvPr/>
            </p:nvSpPr>
            <p:spPr>
              <a:xfrm>
                <a:off x="1428334" y="3973727"/>
                <a:ext cx="31214" cy="15378"/>
              </a:xfrm>
              <a:custGeom>
                <a:avLst/>
                <a:gdLst/>
                <a:ahLst/>
                <a:cxnLst/>
                <a:rect l="l" t="t" r="r" b="b"/>
                <a:pathLst>
                  <a:path w="7078" h="3489" fill="none" extrusionOk="0">
                    <a:moveTo>
                      <a:pt x="0" y="1125"/>
                    </a:moveTo>
                    <a:cubicBezTo>
                      <a:pt x="0" y="1125"/>
                      <a:pt x="4411" y="1"/>
                      <a:pt x="7077" y="3488"/>
                    </a:cubicBezTo>
                  </a:path>
                </a:pathLst>
              </a:custGeom>
              <a:noFill/>
              <a:ln w="9525"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2" name="Google Shape;12142;p66"/>
              <p:cNvSpPr/>
              <p:nvPr/>
            </p:nvSpPr>
            <p:spPr>
              <a:xfrm>
                <a:off x="1468924" y="3907967"/>
                <a:ext cx="40704" cy="51312"/>
              </a:xfrm>
              <a:custGeom>
                <a:avLst/>
                <a:gdLst/>
                <a:ahLst/>
                <a:cxnLst/>
                <a:rect l="l" t="t" r="r" b="b"/>
                <a:pathLst>
                  <a:path w="9230" h="11642" fill="none" extrusionOk="0">
                    <a:moveTo>
                      <a:pt x="0" y="1"/>
                    </a:moveTo>
                    <a:cubicBezTo>
                      <a:pt x="0" y="1"/>
                      <a:pt x="9229" y="570"/>
                      <a:pt x="6647" y="1164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3" name="Google Shape;12143;p66"/>
              <p:cNvSpPr/>
              <p:nvPr/>
            </p:nvSpPr>
            <p:spPr>
              <a:xfrm>
                <a:off x="1469021" y="3877824"/>
                <a:ext cx="26561" cy="25035"/>
              </a:xfrm>
              <a:custGeom>
                <a:avLst/>
                <a:gdLst/>
                <a:ahLst/>
                <a:cxnLst/>
                <a:rect l="l" t="t" r="r" b="b"/>
                <a:pathLst>
                  <a:path w="6023" h="5680" fill="none" extrusionOk="0">
                    <a:moveTo>
                      <a:pt x="6023" y="1795"/>
                    </a:moveTo>
                    <a:cubicBezTo>
                      <a:pt x="6023" y="1795"/>
                      <a:pt x="0" y="0"/>
                      <a:pt x="0" y="5680"/>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4" name="Google Shape;12144;p66"/>
              <p:cNvSpPr/>
              <p:nvPr/>
            </p:nvSpPr>
            <p:spPr>
              <a:xfrm>
                <a:off x="1513434" y="3881663"/>
                <a:ext cx="8710" cy="21196"/>
              </a:xfrm>
              <a:custGeom>
                <a:avLst/>
                <a:gdLst/>
                <a:ahLst/>
                <a:cxnLst/>
                <a:rect l="l" t="t" r="r" b="b"/>
                <a:pathLst>
                  <a:path w="1975" h="4809" fill="none" extrusionOk="0">
                    <a:moveTo>
                      <a:pt x="1975" y="1"/>
                    </a:moveTo>
                    <a:cubicBezTo>
                      <a:pt x="1975" y="1"/>
                      <a:pt x="1975" y="2730"/>
                      <a:pt x="1" y="4809"/>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5" name="Google Shape;12145;p66"/>
              <p:cNvSpPr/>
              <p:nvPr/>
            </p:nvSpPr>
            <p:spPr>
              <a:xfrm>
                <a:off x="1517778" y="3963823"/>
                <a:ext cx="27355" cy="50572"/>
              </a:xfrm>
              <a:custGeom>
                <a:avLst/>
                <a:gdLst/>
                <a:ahLst/>
                <a:cxnLst/>
                <a:rect l="l" t="t" r="r" b="b"/>
                <a:pathLst>
                  <a:path w="6203" h="11474" fill="none" extrusionOk="0">
                    <a:moveTo>
                      <a:pt x="6181" y="11474"/>
                    </a:moveTo>
                    <a:cubicBezTo>
                      <a:pt x="6181" y="11474"/>
                      <a:pt x="6202" y="5735"/>
                      <a:pt x="1767" y="6297"/>
                    </a:cubicBezTo>
                    <a:cubicBezTo>
                      <a:pt x="1767" y="6297"/>
                      <a:pt x="4068" y="3149"/>
                      <a:pt x="1"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6" name="Google Shape;12146;p66"/>
              <p:cNvSpPr/>
              <p:nvPr/>
            </p:nvSpPr>
            <p:spPr>
              <a:xfrm>
                <a:off x="1517990" y="4014391"/>
                <a:ext cx="12119" cy="31518"/>
              </a:xfrm>
              <a:custGeom>
                <a:avLst/>
                <a:gdLst/>
                <a:ahLst/>
                <a:cxnLst/>
                <a:rect l="l" t="t" r="r" b="b"/>
                <a:pathLst>
                  <a:path w="2748" h="7151" fill="none" extrusionOk="0">
                    <a:moveTo>
                      <a:pt x="0" y="1"/>
                    </a:moveTo>
                    <a:cubicBezTo>
                      <a:pt x="0" y="1"/>
                      <a:pt x="2747" y="2963"/>
                      <a:pt x="942" y="715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7" name="Google Shape;12147;p66"/>
              <p:cNvSpPr/>
              <p:nvPr/>
            </p:nvSpPr>
            <p:spPr>
              <a:xfrm>
                <a:off x="1469021" y="4012138"/>
                <a:ext cx="35298" cy="21165"/>
              </a:xfrm>
              <a:custGeom>
                <a:avLst/>
                <a:gdLst/>
                <a:ahLst/>
                <a:cxnLst/>
                <a:rect l="l" t="t" r="r" b="b"/>
                <a:pathLst>
                  <a:path w="8004" h="4802" fill="none" extrusionOk="0">
                    <a:moveTo>
                      <a:pt x="0" y="512"/>
                    </a:moveTo>
                    <a:cubicBezTo>
                      <a:pt x="4217" y="1"/>
                      <a:pt x="6023" y="4087"/>
                      <a:pt x="6023" y="4087"/>
                    </a:cubicBezTo>
                    <a:cubicBezTo>
                      <a:pt x="6023" y="4087"/>
                      <a:pt x="7143" y="3598"/>
                      <a:pt x="8004" y="4802"/>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8" name="Google Shape;12148;p66"/>
              <p:cNvSpPr/>
              <p:nvPr/>
            </p:nvSpPr>
            <p:spPr>
              <a:xfrm>
                <a:off x="1500244" y="3942280"/>
                <a:ext cx="31183" cy="17449"/>
              </a:xfrm>
              <a:custGeom>
                <a:avLst/>
                <a:gdLst/>
                <a:ahLst/>
                <a:cxnLst/>
                <a:rect l="l" t="t" r="r" b="b"/>
                <a:pathLst>
                  <a:path w="7071" h="3959" fill="none" extrusionOk="0">
                    <a:moveTo>
                      <a:pt x="1" y="1"/>
                    </a:moveTo>
                    <a:cubicBezTo>
                      <a:pt x="1" y="1"/>
                      <a:pt x="4265" y="3959"/>
                      <a:pt x="7070" y="1"/>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49" name="Google Shape;12149;p66"/>
              <p:cNvSpPr/>
              <p:nvPr/>
            </p:nvSpPr>
            <p:spPr>
              <a:xfrm>
                <a:off x="1469021" y="3973727"/>
                <a:ext cx="31227" cy="15378"/>
              </a:xfrm>
              <a:custGeom>
                <a:avLst/>
                <a:gdLst/>
                <a:ahLst/>
                <a:cxnLst/>
                <a:rect l="l" t="t" r="r" b="b"/>
                <a:pathLst>
                  <a:path w="7081" h="3489" fill="none" extrusionOk="0">
                    <a:moveTo>
                      <a:pt x="7081" y="1125"/>
                    </a:moveTo>
                    <a:cubicBezTo>
                      <a:pt x="7081" y="1125"/>
                      <a:pt x="2670" y="1"/>
                      <a:pt x="0" y="3488"/>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0" name="Google Shape;12150;p66"/>
              <p:cNvSpPr/>
              <p:nvPr/>
            </p:nvSpPr>
            <p:spPr>
              <a:xfrm>
                <a:off x="1504314" y="3910479"/>
                <a:ext cx="51950" cy="15131"/>
              </a:xfrm>
              <a:custGeom>
                <a:avLst/>
                <a:gdLst/>
                <a:ahLst/>
                <a:cxnLst/>
                <a:rect l="l" t="t" r="r" b="b"/>
                <a:pathLst>
                  <a:path w="11780" h="3433" fill="none" extrusionOk="0">
                    <a:moveTo>
                      <a:pt x="11780" y="2663"/>
                    </a:moveTo>
                    <a:cubicBezTo>
                      <a:pt x="8420" y="0"/>
                      <a:pt x="5162" y="3433"/>
                      <a:pt x="5162" y="3433"/>
                    </a:cubicBezTo>
                    <a:cubicBezTo>
                      <a:pt x="5162" y="3433"/>
                      <a:pt x="4473" y="387"/>
                      <a:pt x="1" y="1653"/>
                    </a:cubicBezTo>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1" name="Google Shape;12151;p66"/>
              <p:cNvSpPr/>
              <p:nvPr/>
            </p:nvSpPr>
            <p:spPr>
              <a:xfrm>
                <a:off x="1469738" y="3847100"/>
                <a:ext cx="99150" cy="224346"/>
              </a:xfrm>
              <a:custGeom>
                <a:avLst/>
                <a:gdLst/>
                <a:ahLst/>
                <a:cxnLst/>
                <a:rect l="l" t="t" r="r" b="b"/>
                <a:pathLst>
                  <a:path w="22483" h="50901" fill="none" extrusionOk="0">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w="9525" cap="flat" cmpd="sng">
                <a:solidFill>
                  <a:srgbClr val="40566D"/>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152" name="Google Shape;12152;p66"/>
            <p:cNvSpPr/>
            <p:nvPr/>
          </p:nvSpPr>
          <p:spPr>
            <a:xfrm>
              <a:off x="2008060" y="4212384"/>
              <a:ext cx="24537" cy="23585"/>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3" name="Google Shape;12153;p66"/>
            <p:cNvSpPr/>
            <p:nvPr/>
          </p:nvSpPr>
          <p:spPr>
            <a:xfrm>
              <a:off x="1545645" y="4049730"/>
              <a:ext cx="24520" cy="23576"/>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4" name="Google Shape;12154;p66"/>
            <p:cNvSpPr/>
            <p:nvPr/>
          </p:nvSpPr>
          <p:spPr>
            <a:xfrm>
              <a:off x="1231521" y="3947489"/>
              <a:ext cx="24524" cy="23576"/>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5" name="Google Shape;12155;p66"/>
            <p:cNvSpPr/>
            <p:nvPr/>
          </p:nvSpPr>
          <p:spPr>
            <a:xfrm>
              <a:off x="834100" y="4046742"/>
              <a:ext cx="24520" cy="23580"/>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6" name="Google Shape;12156;p66"/>
            <p:cNvSpPr/>
            <p:nvPr/>
          </p:nvSpPr>
          <p:spPr>
            <a:xfrm>
              <a:off x="834100" y="3849652"/>
              <a:ext cx="24520" cy="23580"/>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7" name="Google Shape;12157;p66"/>
            <p:cNvSpPr/>
            <p:nvPr/>
          </p:nvSpPr>
          <p:spPr>
            <a:xfrm>
              <a:off x="1668053" y="3947489"/>
              <a:ext cx="24520" cy="23576"/>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8" name="Google Shape;12158;p66"/>
            <p:cNvSpPr/>
            <p:nvPr/>
          </p:nvSpPr>
          <p:spPr>
            <a:xfrm>
              <a:off x="889649" y="3678195"/>
              <a:ext cx="23589" cy="23576"/>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59" name="Google Shape;12159;p66"/>
            <p:cNvSpPr/>
            <p:nvPr/>
          </p:nvSpPr>
          <p:spPr>
            <a:xfrm>
              <a:off x="1357708" y="3848642"/>
              <a:ext cx="24542" cy="23585"/>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0" name="Google Shape;12160;p66"/>
            <p:cNvSpPr/>
            <p:nvPr/>
          </p:nvSpPr>
          <p:spPr>
            <a:xfrm>
              <a:off x="1357708" y="4049730"/>
              <a:ext cx="24542" cy="23585"/>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1" name="Google Shape;12161;p66"/>
            <p:cNvSpPr/>
            <p:nvPr/>
          </p:nvSpPr>
          <p:spPr>
            <a:xfrm>
              <a:off x="889649" y="4212384"/>
              <a:ext cx="24520" cy="23585"/>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2" name="Google Shape;12162;p66"/>
            <p:cNvSpPr/>
            <p:nvPr/>
          </p:nvSpPr>
          <p:spPr>
            <a:xfrm>
              <a:off x="2008060" y="3678195"/>
              <a:ext cx="24537" cy="23576"/>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3" name="Google Shape;12163;p66"/>
            <p:cNvSpPr/>
            <p:nvPr/>
          </p:nvSpPr>
          <p:spPr>
            <a:xfrm>
              <a:off x="1548251" y="3848642"/>
              <a:ext cx="24520" cy="23580"/>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4" name="Google Shape;12164;p66"/>
            <p:cNvSpPr/>
            <p:nvPr/>
          </p:nvSpPr>
          <p:spPr>
            <a:xfrm>
              <a:off x="2069063" y="3847033"/>
              <a:ext cx="24520" cy="23585"/>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5" name="Google Shape;12165;p66"/>
            <p:cNvSpPr/>
            <p:nvPr/>
          </p:nvSpPr>
          <p:spPr>
            <a:xfrm>
              <a:off x="2069063" y="4046870"/>
              <a:ext cx="24520" cy="23576"/>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66" name="Google Shape;12166;p66"/>
          <p:cNvGrpSpPr/>
          <p:nvPr/>
        </p:nvGrpSpPr>
        <p:grpSpPr>
          <a:xfrm rot="5400000">
            <a:off x="7969868" y="4584116"/>
            <a:ext cx="218752" cy="1886555"/>
            <a:chOff x="4428249" y="1369375"/>
            <a:chExt cx="36905" cy="429569"/>
          </a:xfrm>
        </p:grpSpPr>
        <p:sp>
          <p:nvSpPr>
            <p:cNvPr id="12167" name="Google Shape;12167;p66"/>
            <p:cNvSpPr/>
            <p:nvPr/>
          </p:nvSpPr>
          <p:spPr>
            <a:xfrm>
              <a:off x="4428249" y="1369375"/>
              <a:ext cx="2375" cy="429104"/>
            </a:xfrm>
            <a:custGeom>
              <a:avLst/>
              <a:gdLst/>
              <a:ahLst/>
              <a:cxnLst/>
              <a:rect l="l" t="t" r="r" b="b"/>
              <a:pathLst>
                <a:path w="95" h="18328" extrusionOk="0">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8" name="Google Shape;12168;p66"/>
            <p:cNvSpPr/>
            <p:nvPr/>
          </p:nvSpPr>
          <p:spPr>
            <a:xfrm>
              <a:off x="4428354" y="1369375"/>
              <a:ext cx="36800" cy="2200"/>
            </a:xfrm>
            <a:custGeom>
              <a:avLst/>
              <a:gdLst/>
              <a:ahLst/>
              <a:cxnLst/>
              <a:rect l="l" t="t" r="r" b="b"/>
              <a:pathLst>
                <a:path w="1472" h="88" extrusionOk="0">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69" name="Google Shape;12169;p66"/>
            <p:cNvSpPr/>
            <p:nvPr/>
          </p:nvSpPr>
          <p:spPr>
            <a:xfrm>
              <a:off x="4428704" y="1383625"/>
              <a:ext cx="17350" cy="2200"/>
            </a:xfrm>
            <a:custGeom>
              <a:avLst/>
              <a:gdLst/>
              <a:ahLst/>
              <a:cxnLst/>
              <a:rect l="l" t="t" r="r" b="b"/>
              <a:pathLst>
                <a:path w="694" h="88" extrusionOk="0">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0" name="Google Shape;12170;p66"/>
            <p:cNvSpPr/>
            <p:nvPr/>
          </p:nvSpPr>
          <p:spPr>
            <a:xfrm>
              <a:off x="4428704" y="1397875"/>
              <a:ext cx="17350" cy="2175"/>
            </a:xfrm>
            <a:custGeom>
              <a:avLst/>
              <a:gdLst/>
              <a:ahLst/>
              <a:cxnLst/>
              <a:rect l="l" t="t" r="r" b="b"/>
              <a:pathLst>
                <a:path w="694" h="87" extrusionOk="0">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1" name="Google Shape;12171;p66"/>
            <p:cNvSpPr/>
            <p:nvPr/>
          </p:nvSpPr>
          <p:spPr>
            <a:xfrm>
              <a:off x="4428704" y="1412125"/>
              <a:ext cx="36100" cy="2175"/>
            </a:xfrm>
            <a:custGeom>
              <a:avLst/>
              <a:gdLst/>
              <a:ahLst/>
              <a:cxnLst/>
              <a:rect l="l" t="t" r="r" b="b"/>
              <a:pathLst>
                <a:path w="1444" h="87" extrusionOk="0">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2" name="Google Shape;12172;p66"/>
            <p:cNvSpPr/>
            <p:nvPr/>
          </p:nvSpPr>
          <p:spPr>
            <a:xfrm>
              <a:off x="4428354" y="1426350"/>
              <a:ext cx="18050" cy="2200"/>
            </a:xfrm>
            <a:custGeom>
              <a:avLst/>
              <a:gdLst/>
              <a:ahLst/>
              <a:cxnLst/>
              <a:rect l="l" t="t" r="r" b="b"/>
              <a:pathLst>
                <a:path w="722" h="88" extrusionOk="0">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3" name="Google Shape;12173;p66"/>
            <p:cNvSpPr/>
            <p:nvPr/>
          </p:nvSpPr>
          <p:spPr>
            <a:xfrm>
              <a:off x="4428704" y="1440600"/>
              <a:ext cx="17350" cy="2200"/>
            </a:xfrm>
            <a:custGeom>
              <a:avLst/>
              <a:gdLst/>
              <a:ahLst/>
              <a:cxnLst/>
              <a:rect l="l" t="t" r="r" b="b"/>
              <a:pathLst>
                <a:path w="694" h="88" extrusionOk="0">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4" name="Google Shape;12174;p66"/>
            <p:cNvSpPr/>
            <p:nvPr/>
          </p:nvSpPr>
          <p:spPr>
            <a:xfrm>
              <a:off x="4428704" y="1454850"/>
              <a:ext cx="36100" cy="2375"/>
            </a:xfrm>
            <a:custGeom>
              <a:avLst/>
              <a:gdLst/>
              <a:ahLst/>
              <a:cxnLst/>
              <a:rect l="l" t="t" r="r" b="b"/>
              <a:pathLst>
                <a:path w="1444" h="95" extrusionOk="0">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5" name="Google Shape;12175;p66"/>
            <p:cNvSpPr/>
            <p:nvPr/>
          </p:nvSpPr>
          <p:spPr>
            <a:xfrm>
              <a:off x="4428354" y="1469100"/>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6" name="Google Shape;12176;p66"/>
            <p:cNvSpPr/>
            <p:nvPr/>
          </p:nvSpPr>
          <p:spPr>
            <a:xfrm>
              <a:off x="4428354" y="1483350"/>
              <a:ext cx="18050" cy="2350"/>
            </a:xfrm>
            <a:custGeom>
              <a:avLst/>
              <a:gdLst/>
              <a:ahLst/>
              <a:cxnLst/>
              <a:rect l="l" t="t" r="r" b="b"/>
              <a:pathLst>
                <a:path w="722" h="94"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7" name="Google Shape;12177;p66"/>
            <p:cNvSpPr/>
            <p:nvPr/>
          </p:nvSpPr>
          <p:spPr>
            <a:xfrm>
              <a:off x="4428704" y="1497575"/>
              <a:ext cx="36100" cy="2200"/>
            </a:xfrm>
            <a:custGeom>
              <a:avLst/>
              <a:gdLst/>
              <a:ahLst/>
              <a:cxnLst/>
              <a:rect l="l" t="t" r="r" b="b"/>
              <a:pathLst>
                <a:path w="1444" h="88" extrusionOk="0">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8" name="Google Shape;12178;p66"/>
            <p:cNvSpPr/>
            <p:nvPr/>
          </p:nvSpPr>
          <p:spPr>
            <a:xfrm>
              <a:off x="4428704" y="151182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79" name="Google Shape;12179;p66"/>
            <p:cNvSpPr/>
            <p:nvPr/>
          </p:nvSpPr>
          <p:spPr>
            <a:xfrm>
              <a:off x="4428354" y="1526075"/>
              <a:ext cx="18050" cy="2375"/>
            </a:xfrm>
            <a:custGeom>
              <a:avLst/>
              <a:gdLst/>
              <a:ahLst/>
              <a:cxnLst/>
              <a:rect l="l" t="t" r="r" b="b"/>
              <a:pathLst>
                <a:path w="722" h="95" extrusionOk="0">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0" name="Google Shape;12180;p66"/>
            <p:cNvSpPr/>
            <p:nvPr/>
          </p:nvSpPr>
          <p:spPr>
            <a:xfrm>
              <a:off x="4428704" y="1540325"/>
              <a:ext cx="36100" cy="2350"/>
            </a:xfrm>
            <a:custGeom>
              <a:avLst/>
              <a:gdLst/>
              <a:ahLst/>
              <a:cxnLst/>
              <a:rect l="l" t="t" r="r" b="b"/>
              <a:pathLst>
                <a:path w="1444" h="94" extrusionOk="0">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1" name="Google Shape;12181;p66"/>
            <p:cNvSpPr/>
            <p:nvPr/>
          </p:nvSpPr>
          <p:spPr>
            <a:xfrm>
              <a:off x="4428704" y="1554550"/>
              <a:ext cx="17350" cy="2375"/>
            </a:xfrm>
            <a:custGeom>
              <a:avLst/>
              <a:gdLst/>
              <a:ahLst/>
              <a:cxnLst/>
              <a:rect l="l" t="t" r="r" b="b"/>
              <a:pathLst>
                <a:path w="694" h="95" extrusionOk="0">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2" name="Google Shape;12182;p66"/>
            <p:cNvSpPr/>
            <p:nvPr/>
          </p:nvSpPr>
          <p:spPr>
            <a:xfrm>
              <a:off x="4428704" y="1568800"/>
              <a:ext cx="17350" cy="2375"/>
            </a:xfrm>
            <a:custGeom>
              <a:avLst/>
              <a:gdLst/>
              <a:ahLst/>
              <a:cxnLst/>
              <a:rect l="l" t="t" r="r" b="b"/>
              <a:pathLst>
                <a:path w="694" h="95" extrusionOk="0">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3" name="Google Shape;12183;p66"/>
            <p:cNvSpPr/>
            <p:nvPr/>
          </p:nvSpPr>
          <p:spPr>
            <a:xfrm>
              <a:off x="4428354" y="1583050"/>
              <a:ext cx="36800" cy="2375"/>
            </a:xfrm>
            <a:custGeom>
              <a:avLst/>
              <a:gdLst/>
              <a:ahLst/>
              <a:cxnLst/>
              <a:rect l="l" t="t" r="r" b="b"/>
              <a:pathLst>
                <a:path w="1472" h="95" extrusionOk="0">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4" name="Google Shape;12184;p66"/>
            <p:cNvSpPr/>
            <p:nvPr/>
          </p:nvSpPr>
          <p:spPr>
            <a:xfrm>
              <a:off x="4428704" y="1597300"/>
              <a:ext cx="17350" cy="2375"/>
            </a:xfrm>
            <a:custGeom>
              <a:avLst/>
              <a:gdLst/>
              <a:ahLst/>
              <a:cxnLst/>
              <a:rect l="l" t="t" r="r" b="b"/>
              <a:pathLst>
                <a:path w="694" h="95" extrusionOk="0">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5" name="Google Shape;12185;p66"/>
            <p:cNvSpPr/>
            <p:nvPr/>
          </p:nvSpPr>
          <p:spPr>
            <a:xfrm>
              <a:off x="4428704" y="1611550"/>
              <a:ext cx="17350" cy="2350"/>
            </a:xfrm>
            <a:custGeom>
              <a:avLst/>
              <a:gdLst/>
              <a:ahLst/>
              <a:cxnLst/>
              <a:rect l="l" t="t" r="r" b="b"/>
              <a:pathLst>
                <a:path w="694" h="94" extrusionOk="0">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6" name="Google Shape;12186;p66"/>
            <p:cNvSpPr/>
            <p:nvPr/>
          </p:nvSpPr>
          <p:spPr>
            <a:xfrm>
              <a:off x="4428704" y="1625775"/>
              <a:ext cx="36100" cy="2375"/>
            </a:xfrm>
            <a:custGeom>
              <a:avLst/>
              <a:gdLst/>
              <a:ahLst/>
              <a:cxnLst/>
              <a:rect l="l" t="t" r="r" b="b"/>
              <a:pathLst>
                <a:path w="1444" h="95" extrusionOk="0">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7" name="Google Shape;12187;p66"/>
            <p:cNvSpPr/>
            <p:nvPr/>
          </p:nvSpPr>
          <p:spPr>
            <a:xfrm>
              <a:off x="4428354" y="1640025"/>
              <a:ext cx="18050" cy="2375"/>
            </a:xfrm>
            <a:custGeom>
              <a:avLst/>
              <a:gdLst/>
              <a:ahLst/>
              <a:cxnLst/>
              <a:rect l="l" t="t" r="r" b="b"/>
              <a:pathLst>
                <a:path w="722" h="95" extrusionOk="0">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8" name="Google Shape;12188;p66"/>
            <p:cNvSpPr/>
            <p:nvPr/>
          </p:nvSpPr>
          <p:spPr>
            <a:xfrm>
              <a:off x="4428704" y="1654275"/>
              <a:ext cx="17350" cy="2375"/>
            </a:xfrm>
            <a:custGeom>
              <a:avLst/>
              <a:gdLst/>
              <a:ahLst/>
              <a:cxnLst/>
              <a:rect l="l" t="t" r="r" b="b"/>
              <a:pathLst>
                <a:path w="694" h="95" extrusionOk="0">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89" name="Google Shape;12189;p66"/>
            <p:cNvSpPr/>
            <p:nvPr/>
          </p:nvSpPr>
          <p:spPr>
            <a:xfrm>
              <a:off x="4428704" y="1668525"/>
              <a:ext cx="36100" cy="2350"/>
            </a:xfrm>
            <a:custGeom>
              <a:avLst/>
              <a:gdLst/>
              <a:ahLst/>
              <a:cxnLst/>
              <a:rect l="l" t="t" r="r" b="b"/>
              <a:pathLst>
                <a:path w="1444" h="94" extrusionOk="0">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0" name="Google Shape;12190;p66"/>
            <p:cNvSpPr/>
            <p:nvPr/>
          </p:nvSpPr>
          <p:spPr>
            <a:xfrm>
              <a:off x="4428704" y="1682950"/>
              <a:ext cx="17350" cy="2175"/>
            </a:xfrm>
            <a:custGeom>
              <a:avLst/>
              <a:gdLst/>
              <a:ahLst/>
              <a:cxnLst/>
              <a:rect l="l" t="t" r="r" b="b"/>
              <a:pathLst>
                <a:path w="694" h="87" extrusionOk="0">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1" name="Google Shape;12191;p66"/>
            <p:cNvSpPr/>
            <p:nvPr/>
          </p:nvSpPr>
          <p:spPr>
            <a:xfrm>
              <a:off x="4428354" y="1697200"/>
              <a:ext cx="18050" cy="2175"/>
            </a:xfrm>
            <a:custGeom>
              <a:avLst/>
              <a:gdLst/>
              <a:ahLst/>
              <a:cxnLst/>
              <a:rect l="l" t="t" r="r" b="b"/>
              <a:pathLst>
                <a:path w="722" h="87" extrusionOk="0">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2" name="Google Shape;12192;p66"/>
            <p:cNvSpPr/>
            <p:nvPr/>
          </p:nvSpPr>
          <p:spPr>
            <a:xfrm>
              <a:off x="4428704" y="1711425"/>
              <a:ext cx="36100" cy="2200"/>
            </a:xfrm>
            <a:custGeom>
              <a:avLst/>
              <a:gdLst/>
              <a:ahLst/>
              <a:cxnLst/>
              <a:rect l="l" t="t" r="r" b="b"/>
              <a:pathLst>
                <a:path w="1444" h="88" extrusionOk="0">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3" name="Google Shape;12193;p66"/>
            <p:cNvSpPr/>
            <p:nvPr/>
          </p:nvSpPr>
          <p:spPr>
            <a:xfrm>
              <a:off x="4428704" y="1725675"/>
              <a:ext cx="17350" cy="2375"/>
            </a:xfrm>
            <a:custGeom>
              <a:avLst/>
              <a:gdLst/>
              <a:ahLst/>
              <a:cxnLst/>
              <a:rect l="l" t="t" r="r" b="b"/>
              <a:pathLst>
                <a:path w="694" h="95" extrusionOk="0">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4" name="Google Shape;12194;p66"/>
            <p:cNvSpPr/>
            <p:nvPr/>
          </p:nvSpPr>
          <p:spPr>
            <a:xfrm>
              <a:off x="4428704" y="1739925"/>
              <a:ext cx="17350" cy="2175"/>
            </a:xfrm>
            <a:custGeom>
              <a:avLst/>
              <a:gdLst/>
              <a:ahLst/>
              <a:cxnLst/>
              <a:rect l="l" t="t" r="r" b="b"/>
              <a:pathLst>
                <a:path w="694" h="87" extrusionOk="0">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5" name="Google Shape;12195;p66"/>
            <p:cNvSpPr/>
            <p:nvPr/>
          </p:nvSpPr>
          <p:spPr>
            <a:xfrm>
              <a:off x="4428354" y="1754175"/>
              <a:ext cx="36800" cy="2175"/>
            </a:xfrm>
            <a:custGeom>
              <a:avLst/>
              <a:gdLst/>
              <a:ahLst/>
              <a:cxnLst/>
              <a:rect l="l" t="t" r="r" b="b"/>
              <a:pathLst>
                <a:path w="1472" h="87" extrusionOk="0">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6" name="Google Shape;12196;p66"/>
            <p:cNvSpPr/>
            <p:nvPr/>
          </p:nvSpPr>
          <p:spPr>
            <a:xfrm>
              <a:off x="4428704" y="1768400"/>
              <a:ext cx="17350" cy="2200"/>
            </a:xfrm>
            <a:custGeom>
              <a:avLst/>
              <a:gdLst/>
              <a:ahLst/>
              <a:cxnLst/>
              <a:rect l="l" t="t" r="r" b="b"/>
              <a:pathLst>
                <a:path w="694" h="88" extrusionOk="0">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7" name="Google Shape;12197;p66"/>
            <p:cNvSpPr/>
            <p:nvPr/>
          </p:nvSpPr>
          <p:spPr>
            <a:xfrm>
              <a:off x="4428704" y="1782650"/>
              <a:ext cx="17350" cy="2200"/>
            </a:xfrm>
            <a:custGeom>
              <a:avLst/>
              <a:gdLst/>
              <a:ahLst/>
              <a:cxnLst/>
              <a:rect l="l" t="t" r="r" b="b"/>
              <a:pathLst>
                <a:path w="694" h="88" extrusionOk="0">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198" name="Google Shape;12198;p66"/>
            <p:cNvSpPr/>
            <p:nvPr/>
          </p:nvSpPr>
          <p:spPr>
            <a:xfrm>
              <a:off x="4428542" y="1796744"/>
              <a:ext cx="36100" cy="2200"/>
            </a:xfrm>
            <a:custGeom>
              <a:avLst/>
              <a:gdLst/>
              <a:ahLst/>
              <a:cxnLst/>
              <a:rect l="l" t="t" r="r" b="b"/>
              <a:pathLst>
                <a:path w="1444" h="88" extrusionOk="0">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199" name="Google Shape;12199;p66"/>
          <p:cNvGrpSpPr/>
          <p:nvPr/>
        </p:nvGrpSpPr>
        <p:grpSpPr>
          <a:xfrm rot="10800000" flipH="1">
            <a:off x="7133107" y="4035507"/>
            <a:ext cx="1892276" cy="33077"/>
            <a:chOff x="219558" y="4738465"/>
            <a:chExt cx="5852400" cy="102300"/>
          </a:xfrm>
        </p:grpSpPr>
        <p:cxnSp>
          <p:nvCxnSpPr>
            <p:cNvPr id="12200" name="Google Shape;12200;p66"/>
            <p:cNvCxnSpPr/>
            <p:nvPr/>
          </p:nvCxnSpPr>
          <p:spPr>
            <a:xfrm>
              <a:off x="219558" y="4789684"/>
              <a:ext cx="5852400" cy="0"/>
            </a:xfrm>
            <a:prstGeom prst="straightConnector1">
              <a:avLst/>
            </a:prstGeom>
            <a:noFill/>
            <a:ln w="9525" cap="flat" cmpd="sng">
              <a:solidFill>
                <a:srgbClr val="5F7D95"/>
              </a:solidFill>
              <a:prstDash val="solid"/>
              <a:round/>
              <a:headEnd type="oval" w="med" len="med"/>
              <a:tailEnd type="oval" w="med" len="med"/>
            </a:ln>
          </p:spPr>
        </p:cxnSp>
        <p:sp>
          <p:nvSpPr>
            <p:cNvPr id="12201" name="Google Shape;12201;p66"/>
            <p:cNvSpPr/>
            <p:nvPr/>
          </p:nvSpPr>
          <p:spPr>
            <a:xfrm>
              <a:off x="1200298"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2" name="Google Shape;12202;p66"/>
            <p:cNvSpPr/>
            <p:nvPr/>
          </p:nvSpPr>
          <p:spPr>
            <a:xfrm>
              <a:off x="2175146"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3" name="Google Shape;12203;p66"/>
            <p:cNvSpPr/>
            <p:nvPr/>
          </p:nvSpPr>
          <p:spPr>
            <a:xfrm>
              <a:off x="3040751"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4" name="Google Shape;12204;p66"/>
            <p:cNvSpPr/>
            <p:nvPr/>
          </p:nvSpPr>
          <p:spPr>
            <a:xfrm>
              <a:off x="402815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05" name="Google Shape;12205;p66"/>
            <p:cNvSpPr/>
            <p:nvPr/>
          </p:nvSpPr>
          <p:spPr>
            <a:xfrm>
              <a:off x="5040827" y="4738465"/>
              <a:ext cx="102300" cy="1023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06" name="Google Shape;12206;p66"/>
          <p:cNvGrpSpPr/>
          <p:nvPr/>
        </p:nvGrpSpPr>
        <p:grpSpPr>
          <a:xfrm>
            <a:off x="7148198" y="4532925"/>
            <a:ext cx="1862093" cy="513355"/>
            <a:chOff x="5286284" y="2966544"/>
            <a:chExt cx="1396570" cy="385016"/>
          </a:xfrm>
        </p:grpSpPr>
        <p:cxnSp>
          <p:nvCxnSpPr>
            <p:cNvPr id="12207" name="Google Shape;12207;p66"/>
            <p:cNvCxnSpPr/>
            <p:nvPr/>
          </p:nvCxnSpPr>
          <p:spPr>
            <a:xfrm>
              <a:off x="5752056" y="3094781"/>
              <a:ext cx="470100" cy="0"/>
            </a:xfrm>
            <a:prstGeom prst="straightConnector1">
              <a:avLst/>
            </a:prstGeom>
            <a:noFill/>
            <a:ln w="9525" cap="flat" cmpd="sng">
              <a:solidFill>
                <a:srgbClr val="435D74"/>
              </a:solidFill>
              <a:prstDash val="solid"/>
              <a:round/>
              <a:headEnd type="oval" w="med" len="med"/>
              <a:tailEnd type="oval" w="med" len="med"/>
            </a:ln>
          </p:spPr>
        </p:cxnSp>
        <p:cxnSp>
          <p:nvCxnSpPr>
            <p:cNvPr id="12208" name="Google Shape;12208;p66"/>
            <p:cNvCxnSpPr/>
            <p:nvPr/>
          </p:nvCxnSpPr>
          <p:spPr>
            <a:xfrm>
              <a:off x="5980194" y="3351560"/>
              <a:ext cx="594300" cy="0"/>
            </a:xfrm>
            <a:prstGeom prst="straightConnector1">
              <a:avLst/>
            </a:prstGeom>
            <a:noFill/>
            <a:ln w="9525" cap="flat" cmpd="sng">
              <a:solidFill>
                <a:srgbClr val="435D74"/>
              </a:solidFill>
              <a:prstDash val="solid"/>
              <a:round/>
              <a:headEnd type="oval" w="med" len="med"/>
              <a:tailEnd type="oval" w="med" len="med"/>
            </a:ln>
          </p:spPr>
        </p:cxnSp>
        <p:grpSp>
          <p:nvGrpSpPr>
            <p:cNvPr id="12209" name="Google Shape;12209;p66"/>
            <p:cNvGrpSpPr/>
            <p:nvPr/>
          </p:nvGrpSpPr>
          <p:grpSpPr>
            <a:xfrm>
              <a:off x="5287688" y="3173364"/>
              <a:ext cx="1395166" cy="74100"/>
              <a:chOff x="5287688" y="3173364"/>
              <a:chExt cx="1395166" cy="74100"/>
            </a:xfrm>
          </p:grpSpPr>
          <p:cxnSp>
            <p:nvCxnSpPr>
              <p:cNvPr id="12210" name="Google Shape;12210;p66"/>
              <p:cNvCxnSpPr/>
              <p:nvPr/>
            </p:nvCxnSpPr>
            <p:spPr>
              <a:xfrm>
                <a:off x="6682853" y="3173540"/>
                <a:ext cx="0" cy="73800"/>
              </a:xfrm>
              <a:prstGeom prst="straightConnector1">
                <a:avLst/>
              </a:prstGeom>
              <a:noFill/>
              <a:ln w="9525" cap="flat" cmpd="sng">
                <a:solidFill>
                  <a:srgbClr val="5F7D95"/>
                </a:solidFill>
                <a:prstDash val="solid"/>
                <a:round/>
                <a:headEnd type="none" w="med" len="med"/>
                <a:tailEnd type="none" w="med" len="med"/>
              </a:ln>
            </p:spPr>
          </p:cxnSp>
          <p:cxnSp>
            <p:nvCxnSpPr>
              <p:cNvPr id="12211" name="Google Shape;12211;p66"/>
              <p:cNvCxnSpPr/>
              <p:nvPr/>
            </p:nvCxnSpPr>
            <p:spPr>
              <a:xfrm>
                <a:off x="5287688" y="3210371"/>
                <a:ext cx="1394700" cy="0"/>
              </a:xfrm>
              <a:prstGeom prst="straightConnector1">
                <a:avLst/>
              </a:prstGeom>
              <a:noFill/>
              <a:ln w="9525" cap="flat" cmpd="sng">
                <a:solidFill>
                  <a:srgbClr val="5F7D95"/>
                </a:solidFill>
                <a:prstDash val="solid"/>
                <a:round/>
                <a:headEnd type="none" w="med" len="med"/>
                <a:tailEnd type="none" w="med" len="med"/>
              </a:ln>
            </p:spPr>
          </p:cxnSp>
          <p:cxnSp>
            <p:nvCxnSpPr>
              <p:cNvPr id="12212" name="Google Shape;12212;p66"/>
              <p:cNvCxnSpPr/>
              <p:nvPr/>
            </p:nvCxnSpPr>
            <p:spPr>
              <a:xfrm>
                <a:off x="5518476"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3" name="Google Shape;12213;p66"/>
              <p:cNvCxnSpPr/>
              <p:nvPr/>
            </p:nvCxnSpPr>
            <p:spPr>
              <a:xfrm>
                <a:off x="5287935"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4" name="Google Shape;12214;p66"/>
              <p:cNvCxnSpPr/>
              <p:nvPr/>
            </p:nvCxnSpPr>
            <p:spPr>
              <a:xfrm>
                <a:off x="5751239"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5" name="Google Shape;12215;p66"/>
              <p:cNvCxnSpPr/>
              <p:nvPr/>
            </p:nvCxnSpPr>
            <p:spPr>
              <a:xfrm>
                <a:off x="5982252"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6" name="Google Shape;12216;p66"/>
              <p:cNvCxnSpPr/>
              <p:nvPr/>
            </p:nvCxnSpPr>
            <p:spPr>
              <a:xfrm>
                <a:off x="6216184" y="3173364"/>
                <a:ext cx="0" cy="74100"/>
              </a:xfrm>
              <a:prstGeom prst="straightConnector1">
                <a:avLst/>
              </a:prstGeom>
              <a:noFill/>
              <a:ln w="9525" cap="flat" cmpd="sng">
                <a:solidFill>
                  <a:srgbClr val="5F7D95"/>
                </a:solidFill>
                <a:prstDash val="solid"/>
                <a:round/>
                <a:headEnd type="none" w="med" len="med"/>
                <a:tailEnd type="none" w="med" len="med"/>
              </a:ln>
            </p:spPr>
          </p:cxnSp>
          <p:cxnSp>
            <p:nvCxnSpPr>
              <p:cNvPr id="12217" name="Google Shape;12217;p66"/>
              <p:cNvCxnSpPr/>
              <p:nvPr/>
            </p:nvCxnSpPr>
            <p:spPr>
              <a:xfrm>
                <a:off x="6449534" y="3173364"/>
                <a:ext cx="0" cy="74100"/>
              </a:xfrm>
              <a:prstGeom prst="straightConnector1">
                <a:avLst/>
              </a:prstGeom>
              <a:noFill/>
              <a:ln w="9525" cap="flat" cmpd="sng">
                <a:solidFill>
                  <a:srgbClr val="5F7D95"/>
                </a:solidFill>
                <a:prstDash val="solid"/>
                <a:round/>
                <a:headEnd type="none" w="med" len="med"/>
                <a:tailEnd type="none" w="med" len="med"/>
              </a:ln>
            </p:spPr>
          </p:cxnSp>
        </p:grpSp>
        <p:cxnSp>
          <p:nvCxnSpPr>
            <p:cNvPr id="12218" name="Google Shape;12218;p66"/>
            <p:cNvCxnSpPr/>
            <p:nvPr/>
          </p:nvCxnSpPr>
          <p:spPr>
            <a:xfrm>
              <a:off x="5286284" y="2966544"/>
              <a:ext cx="468600" cy="0"/>
            </a:xfrm>
            <a:prstGeom prst="straightConnector1">
              <a:avLst/>
            </a:prstGeom>
            <a:noFill/>
            <a:ln w="9525" cap="flat" cmpd="sng">
              <a:solidFill>
                <a:srgbClr val="435D74"/>
              </a:solidFill>
              <a:prstDash val="solid"/>
              <a:round/>
              <a:headEnd type="oval" w="med" len="med"/>
              <a:tailEnd type="oval" w="med" len="med"/>
            </a:ln>
          </p:spPr>
        </p:cxnSp>
      </p:grpSp>
      <p:grpSp>
        <p:nvGrpSpPr>
          <p:cNvPr id="12219" name="Google Shape;12219;p66"/>
          <p:cNvGrpSpPr/>
          <p:nvPr/>
        </p:nvGrpSpPr>
        <p:grpSpPr>
          <a:xfrm>
            <a:off x="2729619" y="2424627"/>
            <a:ext cx="1576368" cy="882703"/>
            <a:chOff x="2029517" y="1732295"/>
            <a:chExt cx="1149068" cy="643432"/>
          </a:xfrm>
        </p:grpSpPr>
        <p:grpSp>
          <p:nvGrpSpPr>
            <p:cNvPr id="12220" name="Google Shape;12220;p66"/>
            <p:cNvGrpSpPr/>
            <p:nvPr/>
          </p:nvGrpSpPr>
          <p:grpSpPr>
            <a:xfrm>
              <a:off x="2708660" y="1746937"/>
              <a:ext cx="455427" cy="244429"/>
              <a:chOff x="2700693" y="1746937"/>
              <a:chExt cx="455427" cy="244429"/>
            </a:xfrm>
          </p:grpSpPr>
          <p:grpSp>
            <p:nvGrpSpPr>
              <p:cNvPr id="12221" name="Google Shape;12221;p66"/>
              <p:cNvGrpSpPr/>
              <p:nvPr/>
            </p:nvGrpSpPr>
            <p:grpSpPr>
              <a:xfrm>
                <a:off x="2905682" y="1782817"/>
                <a:ext cx="250438" cy="208549"/>
                <a:chOff x="2905682" y="1782817"/>
                <a:chExt cx="250438" cy="208549"/>
              </a:xfrm>
            </p:grpSpPr>
            <p:cxnSp>
              <p:nvCxnSpPr>
                <p:cNvPr id="12222" name="Google Shape;12222;p66"/>
                <p:cNvCxnSpPr/>
                <p:nvPr/>
              </p:nvCxnSpPr>
              <p:spPr>
                <a:xfrm rot="-5400000" flipH="1">
                  <a:off x="2905682" y="1782817"/>
                  <a:ext cx="175200" cy="1752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3" name="Google Shape;12223;p66"/>
                <p:cNvSpPr/>
                <p:nvPr/>
              </p:nvSpPr>
              <p:spPr>
                <a:xfrm>
                  <a:off x="3078213" y="1919045"/>
                  <a:ext cx="77906" cy="7232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24" name="Google Shape;12224;p66"/>
              <p:cNvGrpSpPr/>
              <p:nvPr/>
            </p:nvGrpSpPr>
            <p:grpSpPr>
              <a:xfrm>
                <a:off x="2700693" y="1746937"/>
                <a:ext cx="449967" cy="72374"/>
                <a:chOff x="2700693" y="1746937"/>
                <a:chExt cx="449967" cy="72374"/>
              </a:xfrm>
            </p:grpSpPr>
            <p:cxnSp>
              <p:nvCxnSpPr>
                <p:cNvPr id="12225" name="Google Shape;12225;p66"/>
                <p:cNvCxnSpPr/>
                <p:nvPr/>
              </p:nvCxnSpPr>
              <p:spPr>
                <a:xfrm>
                  <a:off x="2700693" y="1782453"/>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26" name="Google Shape;12226;p66"/>
                <p:cNvSpPr/>
                <p:nvPr/>
              </p:nvSpPr>
              <p:spPr>
                <a:xfrm>
                  <a:off x="3072753" y="1746937"/>
                  <a:ext cx="77906" cy="72374"/>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27" name="Google Shape;12227;p66"/>
            <p:cNvGrpSpPr/>
            <p:nvPr/>
          </p:nvGrpSpPr>
          <p:grpSpPr>
            <a:xfrm>
              <a:off x="2029517" y="1732295"/>
              <a:ext cx="1149068" cy="643432"/>
              <a:chOff x="2029517" y="1732295"/>
              <a:chExt cx="1149068" cy="643432"/>
            </a:xfrm>
          </p:grpSpPr>
          <p:grpSp>
            <p:nvGrpSpPr>
              <p:cNvPr id="12228" name="Google Shape;12228;p66"/>
              <p:cNvGrpSpPr/>
              <p:nvPr/>
            </p:nvGrpSpPr>
            <p:grpSpPr>
              <a:xfrm>
                <a:off x="2703618" y="2103152"/>
                <a:ext cx="474966" cy="260017"/>
                <a:chOff x="2703618" y="2103152"/>
                <a:chExt cx="474966" cy="260017"/>
              </a:xfrm>
            </p:grpSpPr>
            <p:grpSp>
              <p:nvGrpSpPr>
                <p:cNvPr id="12229" name="Google Shape;12229;p66"/>
                <p:cNvGrpSpPr/>
                <p:nvPr/>
              </p:nvGrpSpPr>
              <p:grpSpPr>
                <a:xfrm>
                  <a:off x="2703618" y="2290640"/>
                  <a:ext cx="450291" cy="72529"/>
                  <a:chOff x="2703618" y="2290640"/>
                  <a:chExt cx="450291" cy="72529"/>
                </a:xfrm>
              </p:grpSpPr>
              <p:cxnSp>
                <p:nvCxnSpPr>
                  <p:cNvPr id="12230" name="Google Shape;12230;p66"/>
                  <p:cNvCxnSpPr/>
                  <p:nvPr/>
                </p:nvCxnSpPr>
                <p:spPr>
                  <a:xfrm>
                    <a:off x="2703618" y="2326818"/>
                    <a:ext cx="379800" cy="6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1" name="Google Shape;12231;p66"/>
                  <p:cNvSpPr/>
                  <p:nvPr/>
                </p:nvSpPr>
                <p:spPr>
                  <a:xfrm>
                    <a:off x="3076003" y="2290640"/>
                    <a:ext cx="77906" cy="72529"/>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32" name="Google Shape;12232;p66"/>
                <p:cNvGrpSpPr/>
                <p:nvPr/>
              </p:nvGrpSpPr>
              <p:grpSpPr>
                <a:xfrm>
                  <a:off x="2908607" y="2103152"/>
                  <a:ext cx="269977" cy="223538"/>
                  <a:chOff x="2908607" y="2103152"/>
                  <a:chExt cx="269977" cy="223538"/>
                </a:xfrm>
              </p:grpSpPr>
              <p:cxnSp>
                <p:nvCxnSpPr>
                  <p:cNvPr id="12233" name="Google Shape;12233;p66"/>
                  <p:cNvCxnSpPr/>
                  <p:nvPr/>
                </p:nvCxnSpPr>
                <p:spPr>
                  <a:xfrm rot="10800000" flipH="1">
                    <a:off x="2908607" y="2140990"/>
                    <a:ext cx="199800" cy="1857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234" name="Google Shape;12234;p66"/>
                  <p:cNvSpPr/>
                  <p:nvPr/>
                </p:nvSpPr>
                <p:spPr>
                  <a:xfrm>
                    <a:off x="3100678" y="2103152"/>
                    <a:ext cx="77906" cy="7236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35" name="Google Shape;12235;p66"/>
              <p:cNvGrpSpPr/>
              <p:nvPr/>
            </p:nvGrpSpPr>
            <p:grpSpPr>
              <a:xfrm>
                <a:off x="2029517" y="1732295"/>
                <a:ext cx="685827" cy="643432"/>
                <a:chOff x="2029517" y="1732295"/>
                <a:chExt cx="685827" cy="643432"/>
              </a:xfrm>
            </p:grpSpPr>
            <p:sp>
              <p:nvSpPr>
                <p:cNvPr id="12236" name="Google Shape;12236;p66"/>
                <p:cNvSpPr/>
                <p:nvPr/>
              </p:nvSpPr>
              <p:spPr>
                <a:xfrm>
                  <a:off x="2029517" y="1996395"/>
                  <a:ext cx="135152" cy="135374"/>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37" name="Google Shape;12237;p66"/>
                <p:cNvGrpSpPr/>
                <p:nvPr/>
              </p:nvGrpSpPr>
              <p:grpSpPr>
                <a:xfrm>
                  <a:off x="2158948" y="1732295"/>
                  <a:ext cx="556396" cy="333108"/>
                  <a:chOff x="2158948" y="1732295"/>
                  <a:chExt cx="556396" cy="333108"/>
                </a:xfrm>
              </p:grpSpPr>
              <p:cxnSp>
                <p:nvCxnSpPr>
                  <p:cNvPr id="12238" name="Google Shape;12238;p66"/>
                  <p:cNvCxnSpPr/>
                  <p:nvPr/>
                </p:nvCxnSpPr>
                <p:spPr>
                  <a:xfrm rot="10800000" flipH="1">
                    <a:off x="2158948" y="1783103"/>
                    <a:ext cx="459000" cy="2823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39" name="Google Shape;12239;p66"/>
                  <p:cNvSpPr/>
                  <p:nvPr/>
                </p:nvSpPr>
                <p:spPr>
                  <a:xfrm>
                    <a:off x="2612072" y="1732295"/>
                    <a:ext cx="103272" cy="10009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40" name="Google Shape;12240;p66"/>
                <p:cNvGrpSpPr/>
                <p:nvPr/>
              </p:nvGrpSpPr>
              <p:grpSpPr>
                <a:xfrm>
                  <a:off x="2159908" y="2065057"/>
                  <a:ext cx="550884" cy="310670"/>
                  <a:chOff x="2159908" y="2065057"/>
                  <a:chExt cx="550884" cy="310670"/>
                </a:xfrm>
              </p:grpSpPr>
              <p:cxnSp>
                <p:nvCxnSpPr>
                  <p:cNvPr id="12241" name="Google Shape;12241;p66"/>
                  <p:cNvCxnSpPr/>
                  <p:nvPr/>
                </p:nvCxnSpPr>
                <p:spPr>
                  <a:xfrm>
                    <a:off x="2159908" y="2065057"/>
                    <a:ext cx="454500" cy="2622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242" name="Google Shape;12242;p66"/>
                  <p:cNvSpPr/>
                  <p:nvPr/>
                </p:nvSpPr>
                <p:spPr>
                  <a:xfrm>
                    <a:off x="2607514" y="2275632"/>
                    <a:ext cx="103279" cy="10009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nvGrpSpPr>
          <p:cNvPr id="12243" name="Google Shape;12243;p66"/>
          <p:cNvGrpSpPr/>
          <p:nvPr/>
        </p:nvGrpSpPr>
        <p:grpSpPr>
          <a:xfrm>
            <a:off x="976617" y="2354778"/>
            <a:ext cx="1283535" cy="1080077"/>
            <a:chOff x="732462" y="1766083"/>
            <a:chExt cx="962651" cy="810058"/>
          </a:xfrm>
        </p:grpSpPr>
        <p:grpSp>
          <p:nvGrpSpPr>
            <p:cNvPr id="12244" name="Google Shape;12244;p66"/>
            <p:cNvGrpSpPr/>
            <p:nvPr/>
          </p:nvGrpSpPr>
          <p:grpSpPr>
            <a:xfrm>
              <a:off x="732462" y="1908333"/>
              <a:ext cx="339369" cy="524756"/>
              <a:chOff x="844912" y="1819635"/>
              <a:chExt cx="329836" cy="510016"/>
            </a:xfrm>
          </p:grpSpPr>
          <p:sp>
            <p:nvSpPr>
              <p:cNvPr id="12245" name="Google Shape;12245;p66"/>
              <p:cNvSpPr/>
              <p:nvPr/>
            </p:nvSpPr>
            <p:spPr>
              <a:xfrm>
                <a:off x="844912" y="2015566"/>
                <a:ext cx="118283" cy="11847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6" name="Google Shape;12246;p66"/>
              <p:cNvSpPr/>
              <p:nvPr/>
            </p:nvSpPr>
            <p:spPr>
              <a:xfrm>
                <a:off x="1013654" y="2074499"/>
                <a:ext cx="148151" cy="238327"/>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7" name="Google Shape;12247;p66"/>
              <p:cNvSpPr/>
              <p:nvPr/>
            </p:nvSpPr>
            <p:spPr>
              <a:xfrm>
                <a:off x="1013654" y="1836607"/>
                <a:ext cx="148151" cy="238327"/>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8" name="Google Shape;12248;p66"/>
              <p:cNvSpPr/>
              <p:nvPr/>
            </p:nvSpPr>
            <p:spPr>
              <a:xfrm>
                <a:off x="1004031" y="2056625"/>
                <a:ext cx="35958" cy="35958"/>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49" name="Google Shape;12249;p66"/>
              <p:cNvSpPr/>
              <p:nvPr/>
            </p:nvSpPr>
            <p:spPr>
              <a:xfrm>
                <a:off x="1149398" y="2295742"/>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0" name="Google Shape;12250;p66"/>
              <p:cNvSpPr/>
              <p:nvPr/>
            </p:nvSpPr>
            <p:spPr>
              <a:xfrm>
                <a:off x="1149398" y="1819635"/>
                <a:ext cx="25351" cy="34032"/>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51" name="Google Shape;12251;p66"/>
            <p:cNvGrpSpPr/>
            <p:nvPr/>
          </p:nvGrpSpPr>
          <p:grpSpPr>
            <a:xfrm>
              <a:off x="1184858" y="2256650"/>
              <a:ext cx="510255" cy="319491"/>
              <a:chOff x="1284601" y="2158168"/>
              <a:chExt cx="495923" cy="310517"/>
            </a:xfrm>
          </p:grpSpPr>
          <p:sp>
            <p:nvSpPr>
              <p:cNvPr id="12252" name="Google Shape;12252;p66"/>
              <p:cNvSpPr/>
              <p:nvPr/>
            </p:nvSpPr>
            <p:spPr>
              <a:xfrm>
                <a:off x="1284601" y="226577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53" name="Google Shape;12253;p66"/>
              <p:cNvGrpSpPr/>
              <p:nvPr/>
            </p:nvGrpSpPr>
            <p:grpSpPr>
              <a:xfrm>
                <a:off x="1507666" y="2158168"/>
                <a:ext cx="272858" cy="310517"/>
                <a:chOff x="1507666" y="2158168"/>
                <a:chExt cx="272858" cy="310517"/>
              </a:xfrm>
            </p:grpSpPr>
            <p:grpSp>
              <p:nvGrpSpPr>
                <p:cNvPr id="12254" name="Google Shape;12254;p66"/>
                <p:cNvGrpSpPr/>
                <p:nvPr/>
              </p:nvGrpSpPr>
              <p:grpSpPr>
                <a:xfrm>
                  <a:off x="1507666" y="2176104"/>
                  <a:ext cx="166395" cy="273149"/>
                  <a:chOff x="1507666" y="2176104"/>
                  <a:chExt cx="166395" cy="273149"/>
                </a:xfrm>
              </p:grpSpPr>
              <p:sp>
                <p:nvSpPr>
                  <p:cNvPr id="12255" name="Google Shape;12255;p66"/>
                  <p:cNvSpPr/>
                  <p:nvPr/>
                </p:nvSpPr>
                <p:spPr>
                  <a:xfrm>
                    <a:off x="1512966" y="2312791"/>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6" name="Google Shape;12256;p66"/>
                  <p:cNvSpPr/>
                  <p:nvPr/>
                </p:nvSpPr>
                <p:spPr>
                  <a:xfrm>
                    <a:off x="1588205" y="2193153"/>
                    <a:ext cx="72901" cy="54035"/>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7" name="Google Shape;12257;p66"/>
                  <p:cNvSpPr/>
                  <p:nvPr/>
                </p:nvSpPr>
                <p:spPr>
                  <a:xfrm>
                    <a:off x="1588205" y="2378202"/>
                    <a:ext cx="72901" cy="54041"/>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8" name="Google Shape;12258;p66"/>
                  <p:cNvSpPr/>
                  <p:nvPr/>
                </p:nvSpPr>
                <p:spPr>
                  <a:xfrm>
                    <a:off x="1512966" y="2246980"/>
                    <a:ext cx="75451" cy="65821"/>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59" name="Google Shape;12259;p66"/>
                  <p:cNvSpPr/>
                  <p:nvPr/>
                </p:nvSpPr>
                <p:spPr>
                  <a:xfrm>
                    <a:off x="1507666" y="2294782"/>
                    <a:ext cx="37926" cy="35823"/>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0" name="Google Shape;12260;p66"/>
                  <p:cNvSpPr/>
                  <p:nvPr/>
                </p:nvSpPr>
                <p:spPr>
                  <a:xfrm>
                    <a:off x="1648710" y="2415180"/>
                    <a:ext cx="25351" cy="3407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1" name="Google Shape;12261;p66"/>
                  <p:cNvSpPr/>
                  <p:nvPr/>
                </p:nvSpPr>
                <p:spPr>
                  <a:xfrm>
                    <a:off x="1648710" y="2176104"/>
                    <a:ext cx="25351" cy="34103"/>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262" name="Google Shape;12262;p66"/>
                <p:cNvSpPr/>
                <p:nvPr/>
              </p:nvSpPr>
              <p:spPr>
                <a:xfrm>
                  <a:off x="1707626" y="239571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3" name="Google Shape;12263;p66"/>
                <p:cNvSpPr/>
                <p:nvPr/>
              </p:nvSpPr>
              <p:spPr>
                <a:xfrm>
                  <a:off x="1707626" y="2158168"/>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264" name="Google Shape;12264;p66"/>
            <p:cNvGrpSpPr/>
            <p:nvPr/>
          </p:nvGrpSpPr>
          <p:grpSpPr>
            <a:xfrm>
              <a:off x="1184858" y="1766083"/>
              <a:ext cx="510255" cy="319491"/>
              <a:chOff x="1284601" y="1681380"/>
              <a:chExt cx="495923" cy="310517"/>
            </a:xfrm>
          </p:grpSpPr>
          <p:sp>
            <p:nvSpPr>
              <p:cNvPr id="12265" name="Google Shape;12265;p66"/>
              <p:cNvSpPr/>
              <p:nvPr/>
            </p:nvSpPr>
            <p:spPr>
              <a:xfrm>
                <a:off x="1284601" y="1789723"/>
                <a:ext cx="93683" cy="93836"/>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266" name="Google Shape;12266;p66"/>
              <p:cNvGrpSpPr/>
              <p:nvPr/>
            </p:nvGrpSpPr>
            <p:grpSpPr>
              <a:xfrm>
                <a:off x="1507666" y="1681380"/>
                <a:ext cx="272858" cy="310517"/>
                <a:chOff x="1507666" y="1681380"/>
                <a:chExt cx="272858" cy="310517"/>
              </a:xfrm>
            </p:grpSpPr>
            <p:grpSp>
              <p:nvGrpSpPr>
                <p:cNvPr id="12267" name="Google Shape;12267;p66"/>
                <p:cNvGrpSpPr/>
                <p:nvPr/>
              </p:nvGrpSpPr>
              <p:grpSpPr>
                <a:xfrm>
                  <a:off x="1507666" y="1700120"/>
                  <a:ext cx="166395" cy="272984"/>
                  <a:chOff x="1507666" y="1700120"/>
                  <a:chExt cx="166395" cy="272984"/>
                </a:xfrm>
              </p:grpSpPr>
              <p:sp>
                <p:nvSpPr>
                  <p:cNvPr id="12268" name="Google Shape;12268;p66"/>
                  <p:cNvSpPr/>
                  <p:nvPr/>
                </p:nvSpPr>
                <p:spPr>
                  <a:xfrm>
                    <a:off x="1512966" y="1836607"/>
                    <a:ext cx="75451" cy="66021"/>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69" name="Google Shape;12269;p66"/>
                  <p:cNvSpPr/>
                  <p:nvPr/>
                </p:nvSpPr>
                <p:spPr>
                  <a:xfrm>
                    <a:off x="1588205" y="1716969"/>
                    <a:ext cx="72901" cy="54235"/>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0" name="Google Shape;12270;p66"/>
                  <p:cNvSpPr/>
                  <p:nvPr/>
                </p:nvSpPr>
                <p:spPr>
                  <a:xfrm>
                    <a:off x="1588205" y="1902024"/>
                    <a:ext cx="72901" cy="54035"/>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1" name="Google Shape;12271;p66"/>
                  <p:cNvSpPr/>
                  <p:nvPr/>
                </p:nvSpPr>
                <p:spPr>
                  <a:xfrm>
                    <a:off x="1512966" y="1770990"/>
                    <a:ext cx="75451" cy="65632"/>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2" name="Google Shape;12272;p66"/>
                  <p:cNvSpPr/>
                  <p:nvPr/>
                </p:nvSpPr>
                <p:spPr>
                  <a:xfrm>
                    <a:off x="1507666" y="1818598"/>
                    <a:ext cx="37926" cy="36023"/>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3" name="Google Shape;12273;p66"/>
                  <p:cNvSpPr/>
                  <p:nvPr/>
                </p:nvSpPr>
                <p:spPr>
                  <a:xfrm>
                    <a:off x="1648710" y="1939072"/>
                    <a:ext cx="25351" cy="34032"/>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4" name="Google Shape;12274;p66"/>
                  <p:cNvSpPr/>
                  <p:nvPr/>
                </p:nvSpPr>
                <p:spPr>
                  <a:xfrm>
                    <a:off x="1648710" y="1700120"/>
                    <a:ext cx="25351" cy="33909"/>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275" name="Google Shape;12275;p66"/>
                <p:cNvSpPr/>
                <p:nvPr/>
              </p:nvSpPr>
              <p:spPr>
                <a:xfrm>
                  <a:off x="1707626" y="191893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6" name="Google Shape;12276;p66"/>
                <p:cNvSpPr/>
                <p:nvPr/>
              </p:nvSpPr>
              <p:spPr>
                <a:xfrm>
                  <a:off x="1707626" y="1681380"/>
                  <a:ext cx="72898" cy="72967"/>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277" name="Google Shape;12277;p66"/>
          <p:cNvGrpSpPr/>
          <p:nvPr/>
        </p:nvGrpSpPr>
        <p:grpSpPr>
          <a:xfrm>
            <a:off x="9121872" y="3378017"/>
            <a:ext cx="2163025" cy="736591"/>
            <a:chOff x="6894650" y="2574740"/>
            <a:chExt cx="1445100" cy="492111"/>
          </a:xfrm>
        </p:grpSpPr>
        <p:sp>
          <p:nvSpPr>
            <p:cNvPr id="12278" name="Google Shape;12278;p66"/>
            <p:cNvSpPr/>
            <p:nvPr/>
          </p:nvSpPr>
          <p:spPr>
            <a:xfrm>
              <a:off x="7151862"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79" name="Google Shape;12279;p66"/>
            <p:cNvSpPr/>
            <p:nvPr/>
          </p:nvSpPr>
          <p:spPr>
            <a:xfrm>
              <a:off x="7664213" y="2854413"/>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0" name="Google Shape;12280;p66"/>
            <p:cNvSpPr/>
            <p:nvPr/>
          </p:nvSpPr>
          <p:spPr>
            <a:xfrm>
              <a:off x="6895687" y="2575804"/>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1" name="Google Shape;12281;p66"/>
            <p:cNvSpPr/>
            <p:nvPr/>
          </p:nvSpPr>
          <p:spPr>
            <a:xfrm>
              <a:off x="739953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82" name="Google Shape;12282;p66"/>
            <p:cNvSpPr/>
            <p:nvPr/>
          </p:nvSpPr>
          <p:spPr>
            <a:xfrm>
              <a:off x="7911880" y="2574740"/>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283" name="Google Shape;12283;p66"/>
            <p:cNvCxnSpPr/>
            <p:nvPr/>
          </p:nvCxnSpPr>
          <p:spPr>
            <a:xfrm>
              <a:off x="6894650" y="2821921"/>
              <a:ext cx="1445100" cy="0"/>
            </a:xfrm>
            <a:prstGeom prst="straightConnector1">
              <a:avLst/>
            </a:prstGeom>
            <a:noFill/>
            <a:ln w="9525" cap="flat" cmpd="sng">
              <a:solidFill>
                <a:srgbClr val="869FB2"/>
              </a:solidFill>
              <a:prstDash val="solid"/>
              <a:round/>
              <a:headEnd type="none" w="med" len="med"/>
              <a:tailEnd type="none" w="med" len="med"/>
            </a:ln>
          </p:spPr>
        </p:cxnSp>
      </p:grpSp>
      <p:grpSp>
        <p:nvGrpSpPr>
          <p:cNvPr id="12284" name="Google Shape;12284;p66"/>
          <p:cNvGrpSpPr/>
          <p:nvPr/>
        </p:nvGrpSpPr>
        <p:grpSpPr>
          <a:xfrm>
            <a:off x="9147928" y="5210358"/>
            <a:ext cx="2110941" cy="634273"/>
            <a:chOff x="6953919" y="3907920"/>
            <a:chExt cx="1377300" cy="475705"/>
          </a:xfrm>
        </p:grpSpPr>
        <p:cxnSp>
          <p:nvCxnSpPr>
            <p:cNvPr id="12285" name="Google Shape;12285;p66"/>
            <p:cNvCxnSpPr/>
            <p:nvPr/>
          </p:nvCxnSpPr>
          <p:spPr>
            <a:xfrm rot="10800000">
              <a:off x="7118546" y="4100689"/>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6" name="Google Shape;12286;p66"/>
            <p:cNvCxnSpPr/>
            <p:nvPr/>
          </p:nvCxnSpPr>
          <p:spPr>
            <a:xfrm>
              <a:off x="7480500" y="4197025"/>
              <a:ext cx="0" cy="186600"/>
            </a:xfrm>
            <a:prstGeom prst="straightConnector1">
              <a:avLst/>
            </a:prstGeom>
            <a:noFill/>
            <a:ln w="19050" cap="flat" cmpd="sng">
              <a:solidFill>
                <a:srgbClr val="5F7D95"/>
              </a:solidFill>
              <a:prstDash val="solid"/>
              <a:round/>
              <a:headEnd type="none" w="med" len="med"/>
              <a:tailEnd type="none" w="med" len="med"/>
            </a:ln>
          </p:spPr>
        </p:cxnSp>
        <p:cxnSp>
          <p:nvCxnSpPr>
            <p:cNvPr id="12287" name="Google Shape;12287;p66"/>
            <p:cNvCxnSpPr/>
            <p:nvPr/>
          </p:nvCxnSpPr>
          <p:spPr>
            <a:xfrm rot="10800000">
              <a:off x="7848574" y="3907920"/>
              <a:ext cx="0" cy="185100"/>
            </a:xfrm>
            <a:prstGeom prst="straightConnector1">
              <a:avLst/>
            </a:prstGeom>
            <a:noFill/>
            <a:ln w="19050" cap="flat" cmpd="sng">
              <a:solidFill>
                <a:srgbClr val="5F7D95"/>
              </a:solidFill>
              <a:prstDash val="solid"/>
              <a:round/>
              <a:headEnd type="none" w="med" len="med"/>
              <a:tailEnd type="none" w="med" len="med"/>
            </a:ln>
          </p:spPr>
        </p:cxnSp>
        <p:cxnSp>
          <p:nvCxnSpPr>
            <p:cNvPr id="12288" name="Google Shape;12288;p66"/>
            <p:cNvCxnSpPr/>
            <p:nvPr/>
          </p:nvCxnSpPr>
          <p:spPr>
            <a:xfrm>
              <a:off x="8218032" y="3997243"/>
              <a:ext cx="0" cy="197100"/>
            </a:xfrm>
            <a:prstGeom prst="straightConnector1">
              <a:avLst/>
            </a:prstGeom>
            <a:noFill/>
            <a:ln w="19050" cap="flat" cmpd="sng">
              <a:solidFill>
                <a:srgbClr val="5F7D95"/>
              </a:solidFill>
              <a:prstDash val="solid"/>
              <a:round/>
              <a:headEnd type="none" w="med" len="med"/>
              <a:tailEnd type="none" w="med" len="med"/>
            </a:ln>
          </p:spPr>
        </p:cxnSp>
        <p:cxnSp>
          <p:nvCxnSpPr>
            <p:cNvPr id="12289" name="Google Shape;12289;p66"/>
            <p:cNvCxnSpPr/>
            <p:nvPr/>
          </p:nvCxnSpPr>
          <p:spPr>
            <a:xfrm flipH="1">
              <a:off x="6953919" y="3961822"/>
              <a:ext cx="1377300" cy="376800"/>
            </a:xfrm>
            <a:prstGeom prst="straightConnector1">
              <a:avLst/>
            </a:prstGeom>
            <a:noFill/>
            <a:ln w="19050" cap="flat" cmpd="sng">
              <a:solidFill>
                <a:srgbClr val="435D74"/>
              </a:solidFill>
              <a:prstDash val="solid"/>
              <a:round/>
              <a:headEnd type="none" w="med" len="med"/>
              <a:tailEnd type="none" w="med" len="med"/>
            </a:ln>
          </p:spPr>
        </p:cxnSp>
      </p:grpSp>
      <p:grpSp>
        <p:nvGrpSpPr>
          <p:cNvPr id="12290" name="Google Shape;12290;p66"/>
          <p:cNvGrpSpPr/>
          <p:nvPr/>
        </p:nvGrpSpPr>
        <p:grpSpPr>
          <a:xfrm>
            <a:off x="3152712" y="3558551"/>
            <a:ext cx="1115048" cy="1099372"/>
            <a:chOff x="2389399" y="2595741"/>
            <a:chExt cx="812796" cy="801369"/>
          </a:xfrm>
        </p:grpSpPr>
        <p:grpSp>
          <p:nvGrpSpPr>
            <p:cNvPr id="12291" name="Google Shape;12291;p66"/>
            <p:cNvGrpSpPr/>
            <p:nvPr/>
          </p:nvGrpSpPr>
          <p:grpSpPr>
            <a:xfrm>
              <a:off x="2492145" y="2881565"/>
              <a:ext cx="607300" cy="229751"/>
              <a:chOff x="2492145" y="2881565"/>
              <a:chExt cx="607300" cy="229751"/>
            </a:xfrm>
          </p:grpSpPr>
          <p:sp>
            <p:nvSpPr>
              <p:cNvPr id="12292" name="Google Shape;12292;p66"/>
              <p:cNvSpPr/>
              <p:nvPr/>
            </p:nvSpPr>
            <p:spPr>
              <a:xfrm>
                <a:off x="2530550" y="2913581"/>
                <a:ext cx="530589" cy="165697"/>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3" name="Google Shape;12293;p66"/>
              <p:cNvSpPr/>
              <p:nvPr/>
            </p:nvSpPr>
            <p:spPr>
              <a:xfrm>
                <a:off x="2886492" y="2881565"/>
                <a:ext cx="212952" cy="229751"/>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4" name="Google Shape;12294;p66"/>
              <p:cNvSpPr/>
              <p:nvPr/>
            </p:nvSpPr>
            <p:spPr>
              <a:xfrm>
                <a:off x="2492145" y="2881565"/>
                <a:ext cx="212934" cy="229751"/>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295" name="Google Shape;12295;p66"/>
            <p:cNvGrpSpPr/>
            <p:nvPr/>
          </p:nvGrpSpPr>
          <p:grpSpPr>
            <a:xfrm>
              <a:off x="2389399" y="2595741"/>
              <a:ext cx="812796" cy="296825"/>
              <a:chOff x="2389399" y="2595741"/>
              <a:chExt cx="812796" cy="296825"/>
            </a:xfrm>
          </p:grpSpPr>
          <p:grpSp>
            <p:nvGrpSpPr>
              <p:cNvPr id="12296" name="Google Shape;12296;p66"/>
              <p:cNvGrpSpPr/>
              <p:nvPr/>
            </p:nvGrpSpPr>
            <p:grpSpPr>
              <a:xfrm>
                <a:off x="2389399" y="2595741"/>
                <a:ext cx="363638" cy="296825"/>
                <a:chOff x="2389399" y="2595741"/>
                <a:chExt cx="363638" cy="296825"/>
              </a:xfrm>
            </p:grpSpPr>
            <p:grpSp>
              <p:nvGrpSpPr>
                <p:cNvPr id="12297" name="Google Shape;12297;p66"/>
                <p:cNvGrpSpPr/>
                <p:nvPr/>
              </p:nvGrpSpPr>
              <p:grpSpPr>
                <a:xfrm>
                  <a:off x="2493852" y="2794333"/>
                  <a:ext cx="259185" cy="98232"/>
                  <a:chOff x="2493852" y="2794333"/>
                  <a:chExt cx="259185" cy="98232"/>
                </a:xfrm>
              </p:grpSpPr>
              <p:sp>
                <p:nvSpPr>
                  <p:cNvPr id="12298" name="Google Shape;12298;p66"/>
                  <p:cNvSpPr/>
                  <p:nvPr/>
                </p:nvSpPr>
                <p:spPr>
                  <a:xfrm>
                    <a:off x="2500419" y="2800896"/>
                    <a:ext cx="246135" cy="8512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299" name="Google Shape;12299;p66"/>
                  <p:cNvSpPr/>
                  <p:nvPr/>
                </p:nvSpPr>
                <p:spPr>
                  <a:xfrm>
                    <a:off x="2493852" y="2794333"/>
                    <a:ext cx="15360" cy="15356"/>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0" name="Google Shape;12300;p66"/>
                  <p:cNvSpPr/>
                  <p:nvPr/>
                </p:nvSpPr>
                <p:spPr>
                  <a:xfrm>
                    <a:off x="2737686" y="2877210"/>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01" name="Google Shape;12301;p66"/>
                <p:cNvGrpSpPr/>
                <p:nvPr/>
              </p:nvGrpSpPr>
              <p:grpSpPr>
                <a:xfrm>
                  <a:off x="2389399" y="2595741"/>
                  <a:ext cx="224343" cy="182054"/>
                  <a:chOff x="2389399" y="2595741"/>
                  <a:chExt cx="224343" cy="182054"/>
                </a:xfrm>
              </p:grpSpPr>
              <p:sp>
                <p:nvSpPr>
                  <p:cNvPr id="12302" name="Google Shape;12302;p66"/>
                  <p:cNvSpPr/>
                  <p:nvPr/>
                </p:nvSpPr>
                <p:spPr>
                  <a:xfrm>
                    <a:off x="2389399" y="2595741"/>
                    <a:ext cx="224343" cy="182054"/>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3" name="Google Shape;12303;p66"/>
                  <p:cNvSpPr/>
                  <p:nvPr/>
                </p:nvSpPr>
                <p:spPr>
                  <a:xfrm>
                    <a:off x="2430284" y="2686181"/>
                    <a:ext cx="140326" cy="1106"/>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04" name="Google Shape;12304;p66"/>
              <p:cNvGrpSpPr/>
              <p:nvPr/>
            </p:nvGrpSpPr>
            <p:grpSpPr>
              <a:xfrm>
                <a:off x="2683630" y="2595741"/>
                <a:ext cx="224334" cy="296825"/>
                <a:chOff x="2683630" y="2595741"/>
                <a:chExt cx="224334" cy="296825"/>
              </a:xfrm>
            </p:grpSpPr>
            <p:grpSp>
              <p:nvGrpSpPr>
                <p:cNvPr id="12305" name="Google Shape;12305;p66"/>
                <p:cNvGrpSpPr/>
                <p:nvPr/>
              </p:nvGrpSpPr>
              <p:grpSpPr>
                <a:xfrm>
                  <a:off x="2788083" y="2794333"/>
                  <a:ext cx="15356" cy="98232"/>
                  <a:chOff x="2788083" y="2794333"/>
                  <a:chExt cx="15356" cy="98232"/>
                </a:xfrm>
              </p:grpSpPr>
              <p:sp>
                <p:nvSpPr>
                  <p:cNvPr id="12306" name="Google Shape;12306;p66"/>
                  <p:cNvSpPr/>
                  <p:nvPr/>
                </p:nvSpPr>
                <p:spPr>
                  <a:xfrm>
                    <a:off x="2794655" y="2800905"/>
                    <a:ext cx="2213" cy="85114"/>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7" name="Google Shape;12307;p66"/>
                  <p:cNvSpPr/>
                  <p:nvPr/>
                </p:nvSpPr>
                <p:spPr>
                  <a:xfrm>
                    <a:off x="2788083" y="2794333"/>
                    <a:ext cx="15356" cy="15356"/>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08" name="Google Shape;12308;p66"/>
                  <p:cNvSpPr/>
                  <p:nvPr/>
                </p:nvSpPr>
                <p:spPr>
                  <a:xfrm>
                    <a:off x="2788083" y="2877210"/>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09" name="Google Shape;12309;p66"/>
                <p:cNvGrpSpPr/>
                <p:nvPr/>
              </p:nvGrpSpPr>
              <p:grpSpPr>
                <a:xfrm>
                  <a:off x="2683630" y="2595741"/>
                  <a:ext cx="224334" cy="182054"/>
                  <a:chOff x="2683630" y="2595741"/>
                  <a:chExt cx="224334" cy="182054"/>
                </a:xfrm>
              </p:grpSpPr>
              <p:sp>
                <p:nvSpPr>
                  <p:cNvPr id="12310" name="Google Shape;12310;p66"/>
                  <p:cNvSpPr/>
                  <p:nvPr/>
                </p:nvSpPr>
                <p:spPr>
                  <a:xfrm>
                    <a:off x="2683630" y="2595741"/>
                    <a:ext cx="224334" cy="182054"/>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1" name="Google Shape;12311;p66"/>
                  <p:cNvSpPr/>
                  <p:nvPr/>
                </p:nvSpPr>
                <p:spPr>
                  <a:xfrm>
                    <a:off x="2724889" y="2686181"/>
                    <a:ext cx="140322" cy="1106"/>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12" name="Google Shape;12312;p66"/>
              <p:cNvGrpSpPr/>
              <p:nvPr/>
            </p:nvGrpSpPr>
            <p:grpSpPr>
              <a:xfrm>
                <a:off x="2838475" y="2595741"/>
                <a:ext cx="363719" cy="296825"/>
                <a:chOff x="2838475" y="2595741"/>
                <a:chExt cx="363719" cy="296825"/>
              </a:xfrm>
            </p:grpSpPr>
            <p:grpSp>
              <p:nvGrpSpPr>
                <p:cNvPr id="12313" name="Google Shape;12313;p66"/>
                <p:cNvGrpSpPr/>
                <p:nvPr/>
              </p:nvGrpSpPr>
              <p:grpSpPr>
                <a:xfrm>
                  <a:off x="2838475" y="2794333"/>
                  <a:ext cx="259185" cy="98232"/>
                  <a:chOff x="2838475" y="2794333"/>
                  <a:chExt cx="259185" cy="98232"/>
                </a:xfrm>
              </p:grpSpPr>
              <p:sp>
                <p:nvSpPr>
                  <p:cNvPr id="12314" name="Google Shape;12314;p66"/>
                  <p:cNvSpPr/>
                  <p:nvPr/>
                </p:nvSpPr>
                <p:spPr>
                  <a:xfrm>
                    <a:off x="2845042" y="2800896"/>
                    <a:ext cx="246122" cy="8512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5" name="Google Shape;12315;p66"/>
                  <p:cNvSpPr/>
                  <p:nvPr/>
                </p:nvSpPr>
                <p:spPr>
                  <a:xfrm>
                    <a:off x="3082301" y="2794333"/>
                    <a:ext cx="15360" cy="15356"/>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6" name="Google Shape;12316;p66"/>
                  <p:cNvSpPr/>
                  <p:nvPr/>
                </p:nvSpPr>
                <p:spPr>
                  <a:xfrm>
                    <a:off x="2838475" y="2877210"/>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17" name="Google Shape;12317;p66"/>
                <p:cNvGrpSpPr/>
                <p:nvPr/>
              </p:nvGrpSpPr>
              <p:grpSpPr>
                <a:xfrm>
                  <a:off x="2977852" y="2595741"/>
                  <a:ext cx="224343" cy="182054"/>
                  <a:chOff x="2977852" y="2595741"/>
                  <a:chExt cx="224343" cy="182054"/>
                </a:xfrm>
              </p:grpSpPr>
              <p:sp>
                <p:nvSpPr>
                  <p:cNvPr id="12318" name="Google Shape;12318;p66"/>
                  <p:cNvSpPr/>
                  <p:nvPr/>
                </p:nvSpPr>
                <p:spPr>
                  <a:xfrm>
                    <a:off x="2977852" y="2595741"/>
                    <a:ext cx="224343" cy="182054"/>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19" name="Google Shape;12319;p66"/>
                  <p:cNvSpPr/>
                  <p:nvPr/>
                </p:nvSpPr>
                <p:spPr>
                  <a:xfrm>
                    <a:off x="3020572" y="2686181"/>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320" name="Google Shape;12320;p66"/>
            <p:cNvGrpSpPr/>
            <p:nvPr/>
          </p:nvGrpSpPr>
          <p:grpSpPr>
            <a:xfrm>
              <a:off x="2389399" y="3100241"/>
              <a:ext cx="812796" cy="296869"/>
              <a:chOff x="2389399" y="3100241"/>
              <a:chExt cx="812796" cy="296869"/>
            </a:xfrm>
          </p:grpSpPr>
          <p:grpSp>
            <p:nvGrpSpPr>
              <p:cNvPr id="12321" name="Google Shape;12321;p66"/>
              <p:cNvGrpSpPr/>
              <p:nvPr/>
            </p:nvGrpSpPr>
            <p:grpSpPr>
              <a:xfrm>
                <a:off x="2683630" y="3100241"/>
                <a:ext cx="224334" cy="296869"/>
                <a:chOff x="2683630" y="3100241"/>
                <a:chExt cx="224334" cy="296869"/>
              </a:xfrm>
            </p:grpSpPr>
            <p:grpSp>
              <p:nvGrpSpPr>
                <p:cNvPr id="12322" name="Google Shape;12322;p66"/>
                <p:cNvGrpSpPr/>
                <p:nvPr/>
              </p:nvGrpSpPr>
              <p:grpSpPr>
                <a:xfrm>
                  <a:off x="2788083" y="3100241"/>
                  <a:ext cx="15356" cy="98237"/>
                  <a:chOff x="2788083" y="3100241"/>
                  <a:chExt cx="15356" cy="98237"/>
                </a:xfrm>
              </p:grpSpPr>
              <p:sp>
                <p:nvSpPr>
                  <p:cNvPr id="12323" name="Google Shape;12323;p66"/>
                  <p:cNvSpPr/>
                  <p:nvPr/>
                </p:nvSpPr>
                <p:spPr>
                  <a:xfrm>
                    <a:off x="2794655" y="3106808"/>
                    <a:ext cx="2213" cy="8511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4" name="Google Shape;12324;p66"/>
                  <p:cNvSpPr/>
                  <p:nvPr/>
                </p:nvSpPr>
                <p:spPr>
                  <a:xfrm>
                    <a:off x="2788083" y="3183117"/>
                    <a:ext cx="15356" cy="15360"/>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5" name="Google Shape;12325;p66"/>
                  <p:cNvSpPr/>
                  <p:nvPr/>
                </p:nvSpPr>
                <p:spPr>
                  <a:xfrm>
                    <a:off x="2788083" y="3100241"/>
                    <a:ext cx="15356" cy="15356"/>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26" name="Google Shape;12326;p66"/>
                <p:cNvGrpSpPr/>
                <p:nvPr/>
              </p:nvGrpSpPr>
              <p:grpSpPr>
                <a:xfrm>
                  <a:off x="2683630" y="3215065"/>
                  <a:ext cx="224334" cy="182045"/>
                  <a:chOff x="2683630" y="3215065"/>
                  <a:chExt cx="224334" cy="182045"/>
                </a:xfrm>
              </p:grpSpPr>
              <p:sp>
                <p:nvSpPr>
                  <p:cNvPr id="12327" name="Google Shape;12327;p66"/>
                  <p:cNvSpPr/>
                  <p:nvPr/>
                </p:nvSpPr>
                <p:spPr>
                  <a:xfrm>
                    <a:off x="2683630" y="3215065"/>
                    <a:ext cx="224334" cy="182045"/>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28" name="Google Shape;12328;p66"/>
                  <p:cNvSpPr/>
                  <p:nvPr/>
                </p:nvSpPr>
                <p:spPr>
                  <a:xfrm>
                    <a:off x="2724889" y="3305500"/>
                    <a:ext cx="140331" cy="1106"/>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29" name="Google Shape;12329;p66"/>
              <p:cNvGrpSpPr/>
              <p:nvPr/>
            </p:nvGrpSpPr>
            <p:grpSpPr>
              <a:xfrm>
                <a:off x="2389399" y="3100241"/>
                <a:ext cx="363638" cy="296869"/>
                <a:chOff x="2389399" y="3100241"/>
                <a:chExt cx="363638" cy="296869"/>
              </a:xfrm>
            </p:grpSpPr>
            <p:grpSp>
              <p:nvGrpSpPr>
                <p:cNvPr id="12330" name="Google Shape;12330;p66"/>
                <p:cNvGrpSpPr/>
                <p:nvPr/>
              </p:nvGrpSpPr>
              <p:grpSpPr>
                <a:xfrm>
                  <a:off x="2493852" y="3100241"/>
                  <a:ext cx="259185" cy="98237"/>
                  <a:chOff x="2493852" y="3100241"/>
                  <a:chExt cx="259185" cy="98237"/>
                </a:xfrm>
              </p:grpSpPr>
              <p:sp>
                <p:nvSpPr>
                  <p:cNvPr id="12331" name="Google Shape;12331;p66"/>
                  <p:cNvSpPr/>
                  <p:nvPr/>
                </p:nvSpPr>
                <p:spPr>
                  <a:xfrm>
                    <a:off x="2500428" y="3106803"/>
                    <a:ext cx="246126" cy="8512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2" name="Google Shape;12332;p66"/>
                  <p:cNvSpPr/>
                  <p:nvPr/>
                </p:nvSpPr>
                <p:spPr>
                  <a:xfrm>
                    <a:off x="2493852" y="3183117"/>
                    <a:ext cx="15360" cy="15360"/>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3" name="Google Shape;12333;p66"/>
                  <p:cNvSpPr/>
                  <p:nvPr/>
                </p:nvSpPr>
                <p:spPr>
                  <a:xfrm>
                    <a:off x="2737686" y="3100241"/>
                    <a:ext cx="15351" cy="15356"/>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34" name="Google Shape;12334;p66"/>
                <p:cNvGrpSpPr/>
                <p:nvPr/>
              </p:nvGrpSpPr>
              <p:grpSpPr>
                <a:xfrm>
                  <a:off x="2389399" y="3215065"/>
                  <a:ext cx="224343" cy="182045"/>
                  <a:chOff x="2389399" y="3215065"/>
                  <a:chExt cx="224343" cy="182045"/>
                </a:xfrm>
              </p:grpSpPr>
              <p:sp>
                <p:nvSpPr>
                  <p:cNvPr id="12335" name="Google Shape;12335;p66"/>
                  <p:cNvSpPr/>
                  <p:nvPr/>
                </p:nvSpPr>
                <p:spPr>
                  <a:xfrm>
                    <a:off x="2389399" y="3215065"/>
                    <a:ext cx="224343" cy="182045"/>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36" name="Google Shape;12336;p66"/>
                  <p:cNvSpPr/>
                  <p:nvPr/>
                </p:nvSpPr>
                <p:spPr>
                  <a:xfrm>
                    <a:off x="2430630" y="3305500"/>
                    <a:ext cx="140331" cy="1106"/>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37" name="Google Shape;12337;p66"/>
              <p:cNvGrpSpPr/>
              <p:nvPr/>
            </p:nvGrpSpPr>
            <p:grpSpPr>
              <a:xfrm>
                <a:off x="2838475" y="3100241"/>
                <a:ext cx="363719" cy="296869"/>
                <a:chOff x="2838475" y="3100241"/>
                <a:chExt cx="363719" cy="296869"/>
              </a:xfrm>
            </p:grpSpPr>
            <p:grpSp>
              <p:nvGrpSpPr>
                <p:cNvPr id="12338" name="Google Shape;12338;p66"/>
                <p:cNvGrpSpPr/>
                <p:nvPr/>
              </p:nvGrpSpPr>
              <p:grpSpPr>
                <a:xfrm>
                  <a:off x="2838475" y="3100241"/>
                  <a:ext cx="259185" cy="98237"/>
                  <a:chOff x="2838475" y="3100241"/>
                  <a:chExt cx="259185" cy="98237"/>
                </a:xfrm>
              </p:grpSpPr>
              <p:sp>
                <p:nvSpPr>
                  <p:cNvPr id="12339" name="Google Shape;12339;p66"/>
                  <p:cNvSpPr/>
                  <p:nvPr/>
                </p:nvSpPr>
                <p:spPr>
                  <a:xfrm>
                    <a:off x="2845042" y="3106803"/>
                    <a:ext cx="246131" cy="8512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0" name="Google Shape;12340;p66"/>
                  <p:cNvSpPr/>
                  <p:nvPr/>
                </p:nvSpPr>
                <p:spPr>
                  <a:xfrm>
                    <a:off x="3082301" y="3183117"/>
                    <a:ext cx="15360" cy="15360"/>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1" name="Google Shape;12341;p66"/>
                  <p:cNvSpPr/>
                  <p:nvPr/>
                </p:nvSpPr>
                <p:spPr>
                  <a:xfrm>
                    <a:off x="2838475" y="3100241"/>
                    <a:ext cx="15351" cy="15356"/>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42" name="Google Shape;12342;p66"/>
                <p:cNvGrpSpPr/>
                <p:nvPr/>
              </p:nvGrpSpPr>
              <p:grpSpPr>
                <a:xfrm>
                  <a:off x="2977852" y="3215065"/>
                  <a:ext cx="224343" cy="182045"/>
                  <a:chOff x="2977852" y="3215065"/>
                  <a:chExt cx="224343" cy="182045"/>
                </a:xfrm>
              </p:grpSpPr>
              <p:sp>
                <p:nvSpPr>
                  <p:cNvPr id="12343" name="Google Shape;12343;p66"/>
                  <p:cNvSpPr/>
                  <p:nvPr/>
                </p:nvSpPr>
                <p:spPr>
                  <a:xfrm>
                    <a:off x="2977852" y="3215065"/>
                    <a:ext cx="224343" cy="182045"/>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44" name="Google Shape;12344;p66"/>
                  <p:cNvSpPr/>
                  <p:nvPr/>
                </p:nvSpPr>
                <p:spPr>
                  <a:xfrm>
                    <a:off x="3020598" y="3305519"/>
                    <a:ext cx="140326" cy="1106"/>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2348"/>
        <p:cNvGrpSpPr/>
        <p:nvPr/>
      </p:nvGrpSpPr>
      <p:grpSpPr>
        <a:xfrm>
          <a:off x="0" y="0"/>
          <a:ext cx="0" cy="0"/>
          <a:chOff x="0" y="0"/>
          <a:chExt cx="0" cy="0"/>
        </a:xfrm>
      </p:grpSpPr>
      <p:grpSp>
        <p:nvGrpSpPr>
          <p:cNvPr id="12349" name="Google Shape;12349;p67"/>
          <p:cNvGrpSpPr/>
          <p:nvPr/>
        </p:nvGrpSpPr>
        <p:grpSpPr>
          <a:xfrm>
            <a:off x="972366" y="1567646"/>
            <a:ext cx="3343732" cy="274985"/>
            <a:chOff x="106648" y="895722"/>
            <a:chExt cx="4481413" cy="374300"/>
          </a:xfrm>
        </p:grpSpPr>
        <p:grpSp>
          <p:nvGrpSpPr>
            <p:cNvPr id="12350" name="Google Shape;12350;p67"/>
            <p:cNvGrpSpPr/>
            <p:nvPr/>
          </p:nvGrpSpPr>
          <p:grpSpPr>
            <a:xfrm>
              <a:off x="2233276" y="895722"/>
              <a:ext cx="1082667" cy="223591"/>
              <a:chOff x="4808316" y="2800065"/>
              <a:chExt cx="1999386" cy="412910"/>
            </a:xfrm>
          </p:grpSpPr>
          <p:sp>
            <p:nvSpPr>
              <p:cNvPr id="12351" name="Google Shape;12351;p67"/>
              <p:cNvSpPr/>
              <p:nvPr/>
            </p:nvSpPr>
            <p:spPr>
              <a:xfrm>
                <a:off x="4849302"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52" name="Google Shape;12352;p67"/>
              <p:cNvGrpSpPr/>
              <p:nvPr/>
            </p:nvGrpSpPr>
            <p:grpSpPr>
              <a:xfrm>
                <a:off x="4808316" y="2800065"/>
                <a:ext cx="92400" cy="411825"/>
                <a:chOff x="845575" y="2563700"/>
                <a:chExt cx="92400" cy="411825"/>
              </a:xfrm>
            </p:grpSpPr>
            <p:cxnSp>
              <p:nvCxnSpPr>
                <p:cNvPr id="12353" name="Google Shape;12353;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4" name="Google Shape;12354;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55" name="Google Shape;12355;p67"/>
            <p:cNvGrpSpPr/>
            <p:nvPr/>
          </p:nvGrpSpPr>
          <p:grpSpPr>
            <a:xfrm>
              <a:off x="106648" y="895722"/>
              <a:ext cx="1088401" cy="223591"/>
              <a:chOff x="881025" y="2800065"/>
              <a:chExt cx="2009975" cy="412910"/>
            </a:xfrm>
          </p:grpSpPr>
          <p:sp>
            <p:nvSpPr>
              <p:cNvPr id="12356" name="Google Shape;12356;p67"/>
              <p:cNvSpPr/>
              <p:nvPr/>
            </p:nvSpPr>
            <p:spPr>
              <a:xfrm>
                <a:off x="932600" y="3079475"/>
                <a:ext cx="1958400" cy="133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57" name="Google Shape;12357;p67"/>
              <p:cNvGrpSpPr/>
              <p:nvPr/>
            </p:nvGrpSpPr>
            <p:grpSpPr>
              <a:xfrm>
                <a:off x="881025" y="2800065"/>
                <a:ext cx="92400" cy="411825"/>
                <a:chOff x="845575" y="2563700"/>
                <a:chExt cx="92400" cy="411825"/>
              </a:xfrm>
            </p:grpSpPr>
            <p:cxnSp>
              <p:nvCxnSpPr>
                <p:cNvPr id="12358" name="Google Shape;12358;p67"/>
                <p:cNvCxnSpPr/>
                <p:nvPr/>
              </p:nvCxnSpPr>
              <p:spPr>
                <a:xfrm>
                  <a:off x="891775"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59" name="Google Shape;12359;p67"/>
                <p:cNvSpPr/>
                <p:nvPr/>
              </p:nvSpPr>
              <p:spPr>
                <a:xfrm>
                  <a:off x="845575"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60" name="Google Shape;12360;p67"/>
            <p:cNvGrpSpPr/>
            <p:nvPr/>
          </p:nvGrpSpPr>
          <p:grpSpPr>
            <a:xfrm>
              <a:off x="1172346" y="1047018"/>
              <a:ext cx="1083151" cy="223003"/>
              <a:chOff x="2849073" y="3079467"/>
              <a:chExt cx="2000279" cy="411825"/>
            </a:xfrm>
          </p:grpSpPr>
          <p:sp>
            <p:nvSpPr>
              <p:cNvPr id="12361" name="Google Shape;12361;p67"/>
              <p:cNvSpPr/>
              <p:nvPr/>
            </p:nvSpPr>
            <p:spPr>
              <a:xfrm>
                <a:off x="2890952" y="3079475"/>
                <a:ext cx="19584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62" name="Google Shape;12362;p67"/>
              <p:cNvGrpSpPr/>
              <p:nvPr/>
            </p:nvGrpSpPr>
            <p:grpSpPr>
              <a:xfrm rot="10800000">
                <a:off x="2849073" y="3079467"/>
                <a:ext cx="92400" cy="411825"/>
                <a:chOff x="2070100" y="2563700"/>
                <a:chExt cx="92400" cy="411825"/>
              </a:xfrm>
            </p:grpSpPr>
            <p:cxnSp>
              <p:nvCxnSpPr>
                <p:cNvPr id="12363" name="Google Shape;12363;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4" name="Google Shape;12364;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365" name="Google Shape;12365;p67"/>
            <p:cNvGrpSpPr/>
            <p:nvPr/>
          </p:nvGrpSpPr>
          <p:grpSpPr>
            <a:xfrm>
              <a:off x="3290132" y="1047018"/>
              <a:ext cx="1297929" cy="223003"/>
              <a:chOff x="6760035" y="3079467"/>
              <a:chExt cx="2396914" cy="411825"/>
            </a:xfrm>
          </p:grpSpPr>
          <p:sp>
            <p:nvSpPr>
              <p:cNvPr id="12366" name="Google Shape;12366;p67"/>
              <p:cNvSpPr/>
              <p:nvPr/>
            </p:nvSpPr>
            <p:spPr>
              <a:xfrm>
                <a:off x="6807650" y="3079475"/>
                <a:ext cx="2349300" cy="133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67" name="Google Shape;12367;p67"/>
              <p:cNvGrpSpPr/>
              <p:nvPr/>
            </p:nvGrpSpPr>
            <p:grpSpPr>
              <a:xfrm rot="10800000">
                <a:off x="6760035" y="3079467"/>
                <a:ext cx="92400" cy="411825"/>
                <a:chOff x="2070100" y="2563700"/>
                <a:chExt cx="92400" cy="411825"/>
              </a:xfrm>
            </p:grpSpPr>
            <p:cxnSp>
              <p:nvCxnSpPr>
                <p:cNvPr id="12368" name="Google Shape;12368;p67"/>
                <p:cNvCxnSpPr/>
                <p:nvPr/>
              </p:nvCxnSpPr>
              <p:spPr>
                <a:xfrm>
                  <a:off x="2116300" y="2616125"/>
                  <a:ext cx="0" cy="359400"/>
                </a:xfrm>
                <a:prstGeom prst="straightConnector1">
                  <a:avLst/>
                </a:prstGeom>
                <a:noFill/>
                <a:ln w="9525" cap="flat" cmpd="sng">
                  <a:solidFill>
                    <a:srgbClr val="667E92"/>
                  </a:solidFill>
                  <a:prstDash val="solid"/>
                  <a:round/>
                  <a:headEnd type="none" w="sm" len="sm"/>
                  <a:tailEnd type="none" w="sm" len="sm"/>
                </a:ln>
              </p:spPr>
            </p:cxnSp>
            <p:sp>
              <p:nvSpPr>
                <p:cNvPr id="12369" name="Google Shape;12369;p67"/>
                <p:cNvSpPr/>
                <p:nvPr/>
              </p:nvSpPr>
              <p:spPr>
                <a:xfrm>
                  <a:off x="2070100" y="2563700"/>
                  <a:ext cx="92400" cy="924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370" name="Google Shape;12370;p67"/>
          <p:cNvGrpSpPr/>
          <p:nvPr/>
        </p:nvGrpSpPr>
        <p:grpSpPr>
          <a:xfrm>
            <a:off x="2862715" y="4766808"/>
            <a:ext cx="1448935" cy="1065905"/>
            <a:chOff x="2183288" y="3555572"/>
            <a:chExt cx="1136241" cy="835873"/>
          </a:xfrm>
        </p:grpSpPr>
        <p:sp>
          <p:nvSpPr>
            <p:cNvPr id="12371" name="Google Shape;12371;p67"/>
            <p:cNvSpPr/>
            <p:nvPr/>
          </p:nvSpPr>
          <p:spPr>
            <a:xfrm>
              <a:off x="2673740"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372" name="Google Shape;12372;p67"/>
            <p:cNvGrpSpPr/>
            <p:nvPr/>
          </p:nvGrpSpPr>
          <p:grpSpPr>
            <a:xfrm>
              <a:off x="2205895" y="3637269"/>
              <a:ext cx="1089848" cy="724993"/>
              <a:chOff x="2205895" y="3637269"/>
              <a:chExt cx="1089848" cy="724993"/>
            </a:xfrm>
          </p:grpSpPr>
          <p:sp>
            <p:nvSpPr>
              <p:cNvPr id="12373" name="Google Shape;12373;p67"/>
              <p:cNvSpPr/>
              <p:nvPr/>
            </p:nvSpPr>
            <p:spPr>
              <a:xfrm>
                <a:off x="2205895" y="4204394"/>
                <a:ext cx="555376" cy="157849"/>
              </a:xfrm>
              <a:custGeom>
                <a:avLst/>
                <a:gdLst/>
                <a:ahLst/>
                <a:cxnLst/>
                <a:rect l="l" t="t" r="r" b="b"/>
                <a:pathLst>
                  <a:path w="128485" h="36518" extrusionOk="0">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4" name="Google Shape;12374;p67"/>
              <p:cNvSpPr/>
              <p:nvPr/>
            </p:nvSpPr>
            <p:spPr>
              <a:xfrm>
                <a:off x="2206834" y="3993916"/>
                <a:ext cx="218757" cy="153401"/>
              </a:xfrm>
              <a:custGeom>
                <a:avLst/>
                <a:gdLst/>
                <a:ahLst/>
                <a:cxnLst/>
                <a:rect l="l" t="t" r="r" b="b"/>
                <a:pathLst>
                  <a:path w="50609" h="35489" extrusionOk="0">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5" name="Google Shape;12375;p67"/>
              <p:cNvSpPr/>
              <p:nvPr/>
            </p:nvSpPr>
            <p:spPr>
              <a:xfrm>
                <a:off x="2487003" y="3847747"/>
                <a:ext cx="808740" cy="157849"/>
              </a:xfrm>
              <a:custGeom>
                <a:avLst/>
                <a:gdLst/>
                <a:ahLst/>
                <a:cxnLst/>
                <a:rect l="l" t="t" r="r" b="b"/>
                <a:pathLst>
                  <a:path w="187100" h="36518" extrusionOk="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6" name="Google Shape;12376;p67"/>
              <p:cNvSpPr/>
              <p:nvPr/>
            </p:nvSpPr>
            <p:spPr>
              <a:xfrm>
                <a:off x="2919192" y="3637269"/>
                <a:ext cx="375081" cy="148491"/>
              </a:xfrm>
              <a:custGeom>
                <a:avLst/>
                <a:gdLst/>
                <a:ahLst/>
                <a:cxnLst/>
                <a:rect l="l" t="t" r="r" b="b"/>
                <a:pathLst>
                  <a:path w="86774" h="34353" extrusionOk="0">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7" name="Google Shape;12377;p67"/>
              <p:cNvSpPr/>
              <p:nvPr/>
            </p:nvSpPr>
            <p:spPr>
              <a:xfrm>
                <a:off x="2233143" y="3637269"/>
                <a:ext cx="621199" cy="11697"/>
              </a:xfrm>
              <a:custGeom>
                <a:avLst/>
                <a:gdLst/>
                <a:ahLst/>
                <a:cxnLst/>
                <a:rect l="l" t="t" r="r" b="b"/>
                <a:pathLst>
                  <a:path w="143713" h="2706" extrusionOk="0">
                    <a:moveTo>
                      <a:pt x="0" y="0"/>
                    </a:moveTo>
                    <a:lnTo>
                      <a:pt x="0" y="2705"/>
                    </a:lnTo>
                    <a:lnTo>
                      <a:pt x="143712" y="2705"/>
                    </a:lnTo>
                    <a:lnTo>
                      <a:pt x="143712"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378" name="Google Shape;12378;p67"/>
              <p:cNvSpPr/>
              <p:nvPr/>
            </p:nvSpPr>
            <p:spPr>
              <a:xfrm>
                <a:off x="3004568" y="4350566"/>
                <a:ext cx="270028" cy="11697"/>
              </a:xfrm>
              <a:custGeom>
                <a:avLst/>
                <a:gdLst/>
                <a:ahLst/>
                <a:cxnLst/>
                <a:rect l="l" t="t" r="r" b="b"/>
                <a:pathLst>
                  <a:path w="106520" h="2706" extrusionOk="0">
                    <a:moveTo>
                      <a:pt x="0" y="0"/>
                    </a:moveTo>
                    <a:lnTo>
                      <a:pt x="0" y="2705"/>
                    </a:lnTo>
                    <a:lnTo>
                      <a:pt x="106520" y="2705"/>
                    </a:lnTo>
                    <a:lnTo>
                      <a:pt x="106520"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79" name="Google Shape;12379;p67"/>
            <p:cNvSpPr/>
            <p:nvPr/>
          </p:nvSpPr>
          <p:spPr>
            <a:xfrm rot="5400000">
              <a:off x="2852961" y="3612770"/>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80" name="Google Shape;12380;p67"/>
            <p:cNvCxnSpPr/>
            <p:nvPr/>
          </p:nvCxnSpPr>
          <p:spPr>
            <a:xfrm>
              <a:off x="2887992" y="3555572"/>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1" name="Google Shape;12381;p67"/>
            <p:cNvGrpSpPr/>
            <p:nvPr/>
          </p:nvGrpSpPr>
          <p:grpSpPr>
            <a:xfrm>
              <a:off x="3173850" y="3779426"/>
              <a:ext cx="145679" cy="70048"/>
              <a:chOff x="3173850" y="3779426"/>
              <a:chExt cx="145679" cy="70048"/>
            </a:xfrm>
          </p:grpSpPr>
          <p:cxnSp>
            <p:nvCxnSpPr>
              <p:cNvPr id="12382" name="Google Shape;12382;p67"/>
              <p:cNvCxnSpPr/>
              <p:nvPr/>
            </p:nvCxnSpPr>
            <p:spPr>
              <a:xfrm rot="10800000">
                <a:off x="3173850" y="3817250"/>
                <a:ext cx="94500" cy="0"/>
              </a:xfrm>
              <a:prstGeom prst="straightConnector1">
                <a:avLst/>
              </a:prstGeom>
              <a:noFill/>
              <a:ln w="9525" cap="flat" cmpd="sng">
                <a:solidFill>
                  <a:srgbClr val="BAC8D3"/>
                </a:solidFill>
                <a:prstDash val="solid"/>
                <a:round/>
                <a:headEnd type="none" w="med" len="med"/>
                <a:tailEnd type="diamond" w="med" len="med"/>
              </a:ln>
            </p:spPr>
          </p:cxnSp>
          <p:sp>
            <p:nvSpPr>
              <p:cNvPr id="12383" name="Google Shape;12383;p67"/>
              <p:cNvSpPr/>
              <p:nvPr/>
            </p:nvSpPr>
            <p:spPr>
              <a:xfrm rot="5400000">
                <a:off x="3254146" y="378409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84" name="Google Shape;12384;p67"/>
            <p:cNvGrpSpPr/>
            <p:nvPr/>
          </p:nvGrpSpPr>
          <p:grpSpPr>
            <a:xfrm>
              <a:off x="2183288" y="4139483"/>
              <a:ext cx="145133" cy="70048"/>
              <a:chOff x="2183288" y="4139483"/>
              <a:chExt cx="145133" cy="70048"/>
            </a:xfrm>
          </p:grpSpPr>
          <p:cxnSp>
            <p:nvCxnSpPr>
              <p:cNvPr id="12385" name="Google Shape;12385;p67"/>
              <p:cNvCxnSpPr/>
              <p:nvPr/>
            </p:nvCxnSpPr>
            <p:spPr>
              <a:xfrm rot="10800000">
                <a:off x="2239021" y="4174494"/>
                <a:ext cx="89400" cy="0"/>
              </a:xfrm>
              <a:prstGeom prst="straightConnector1">
                <a:avLst/>
              </a:prstGeom>
              <a:noFill/>
              <a:ln w="9525" cap="flat" cmpd="sng">
                <a:solidFill>
                  <a:srgbClr val="BAC8D3"/>
                </a:solidFill>
                <a:prstDash val="solid"/>
                <a:round/>
                <a:headEnd type="diamond" w="med" len="med"/>
                <a:tailEnd type="none" w="med" len="med"/>
              </a:ln>
            </p:spPr>
          </p:cxnSp>
          <p:sp>
            <p:nvSpPr>
              <p:cNvPr id="12386" name="Google Shape;12386;p67"/>
              <p:cNvSpPr/>
              <p:nvPr/>
            </p:nvSpPr>
            <p:spPr>
              <a:xfrm rot="5400000">
                <a:off x="2178622" y="4144149"/>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87" name="Google Shape;12387;p67"/>
            <p:cNvSpPr/>
            <p:nvPr/>
          </p:nvSpPr>
          <p:spPr>
            <a:xfrm rot="5400000">
              <a:off x="2420934" y="3967554"/>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88" name="Google Shape;12388;p67"/>
            <p:cNvCxnSpPr/>
            <p:nvPr/>
          </p:nvCxnSpPr>
          <p:spPr>
            <a:xfrm>
              <a:off x="2455973" y="3911736"/>
              <a:ext cx="0" cy="52500"/>
            </a:xfrm>
            <a:prstGeom prst="straightConnector1">
              <a:avLst/>
            </a:prstGeom>
            <a:noFill/>
            <a:ln w="9525" cap="flat" cmpd="sng">
              <a:solidFill>
                <a:srgbClr val="BAC8D3"/>
              </a:solidFill>
              <a:prstDash val="solid"/>
              <a:round/>
              <a:headEnd type="diamond" w="med" len="med"/>
              <a:tailEnd type="none" w="med" len="med"/>
            </a:ln>
          </p:spPr>
        </p:cxnSp>
        <p:grpSp>
          <p:nvGrpSpPr>
            <p:cNvPr id="12389" name="Google Shape;12389;p67"/>
            <p:cNvGrpSpPr/>
            <p:nvPr/>
          </p:nvGrpSpPr>
          <p:grpSpPr>
            <a:xfrm>
              <a:off x="2943836" y="4268886"/>
              <a:ext cx="60717" cy="122559"/>
              <a:chOff x="2943836" y="4268886"/>
              <a:chExt cx="60717" cy="122559"/>
            </a:xfrm>
          </p:grpSpPr>
          <p:sp>
            <p:nvSpPr>
              <p:cNvPr id="12390" name="Google Shape;12390;p67"/>
              <p:cNvSpPr/>
              <p:nvPr/>
            </p:nvSpPr>
            <p:spPr>
              <a:xfrm rot="5400000">
                <a:off x="2939170" y="4326062"/>
                <a:ext cx="70048" cy="60717"/>
              </a:xfrm>
              <a:custGeom>
                <a:avLst/>
                <a:gdLst/>
                <a:ahLst/>
                <a:cxnLst/>
                <a:rect l="l" t="t" r="r" b="b"/>
                <a:pathLst>
                  <a:path w="31949" h="27693" extrusionOk="0">
                    <a:moveTo>
                      <a:pt x="7959" y="1"/>
                    </a:moveTo>
                    <a:lnTo>
                      <a:pt x="1" y="13847"/>
                    </a:lnTo>
                    <a:lnTo>
                      <a:pt x="7959" y="27693"/>
                    </a:lnTo>
                    <a:lnTo>
                      <a:pt x="23991" y="27693"/>
                    </a:lnTo>
                    <a:lnTo>
                      <a:pt x="31949" y="13847"/>
                    </a:lnTo>
                    <a:lnTo>
                      <a:pt x="23991" y="1"/>
                    </a:lnTo>
                    <a:close/>
                  </a:path>
                </a:pathLst>
              </a:custGeom>
              <a:solidFill>
                <a:srgbClr val="435D74"/>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391" name="Google Shape;12391;p67"/>
              <p:cNvCxnSpPr/>
              <p:nvPr/>
            </p:nvCxnSpPr>
            <p:spPr>
              <a:xfrm>
                <a:off x="2974204" y="4268886"/>
                <a:ext cx="0" cy="52500"/>
              </a:xfrm>
              <a:prstGeom prst="straightConnector1">
                <a:avLst/>
              </a:prstGeom>
              <a:noFill/>
              <a:ln w="9525" cap="flat" cmpd="sng">
                <a:solidFill>
                  <a:srgbClr val="BAC8D3"/>
                </a:solidFill>
                <a:prstDash val="solid"/>
                <a:round/>
                <a:headEnd type="diamond" w="med" len="med"/>
                <a:tailEnd type="none" w="med" len="med"/>
              </a:ln>
            </p:spPr>
          </p:cxnSp>
        </p:grpSp>
      </p:grpSp>
      <p:grpSp>
        <p:nvGrpSpPr>
          <p:cNvPr id="12392" name="Google Shape;12392;p67"/>
          <p:cNvGrpSpPr/>
          <p:nvPr/>
        </p:nvGrpSpPr>
        <p:grpSpPr>
          <a:xfrm>
            <a:off x="4546642" y="1994806"/>
            <a:ext cx="2234493" cy="1011001"/>
            <a:chOff x="3530532" y="1496185"/>
            <a:chExt cx="1562000" cy="706730"/>
          </a:xfrm>
        </p:grpSpPr>
        <p:cxnSp>
          <p:nvCxnSpPr>
            <p:cNvPr id="12393" name="Google Shape;12393;p67"/>
            <p:cNvCxnSpPr/>
            <p:nvPr/>
          </p:nvCxnSpPr>
          <p:spPr>
            <a:xfrm>
              <a:off x="3583832" y="1857562"/>
              <a:ext cx="1508700" cy="0"/>
            </a:xfrm>
            <a:prstGeom prst="straightConnector1">
              <a:avLst/>
            </a:prstGeom>
            <a:noFill/>
            <a:ln w="28575" cap="flat" cmpd="sng">
              <a:solidFill>
                <a:srgbClr val="A5B7C6"/>
              </a:solidFill>
              <a:prstDash val="solid"/>
              <a:round/>
              <a:headEnd type="none" w="med" len="med"/>
              <a:tailEnd type="triangle" w="med" len="med"/>
            </a:ln>
          </p:spPr>
        </p:cxnSp>
        <p:grpSp>
          <p:nvGrpSpPr>
            <p:cNvPr id="12394" name="Google Shape;12394;p67"/>
            <p:cNvGrpSpPr/>
            <p:nvPr/>
          </p:nvGrpSpPr>
          <p:grpSpPr>
            <a:xfrm>
              <a:off x="3530532" y="1496185"/>
              <a:ext cx="323430" cy="463587"/>
              <a:chOff x="3530532" y="1496185"/>
              <a:chExt cx="323430" cy="463587"/>
            </a:xfrm>
          </p:grpSpPr>
          <p:grpSp>
            <p:nvGrpSpPr>
              <p:cNvPr id="12395" name="Google Shape;12395;p67"/>
              <p:cNvGrpSpPr/>
              <p:nvPr/>
            </p:nvGrpSpPr>
            <p:grpSpPr>
              <a:xfrm>
                <a:off x="3567462" y="1496185"/>
                <a:ext cx="286500" cy="361376"/>
                <a:chOff x="3567462" y="1496185"/>
                <a:chExt cx="286500" cy="361376"/>
              </a:xfrm>
            </p:grpSpPr>
            <p:cxnSp>
              <p:nvCxnSpPr>
                <p:cNvPr id="12396" name="Google Shape;12396;p67"/>
                <p:cNvCxnSpPr/>
                <p:nvPr/>
              </p:nvCxnSpPr>
              <p:spPr>
                <a:xfrm rot="10800000">
                  <a:off x="3626630"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397" name="Google Shape;12397;p67"/>
                <p:cNvSpPr/>
                <p:nvPr/>
              </p:nvSpPr>
              <p:spPr>
                <a:xfrm>
                  <a:off x="3567462"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398" name="Google Shape;12398;p67"/>
              <p:cNvSpPr/>
              <p:nvPr/>
            </p:nvSpPr>
            <p:spPr>
              <a:xfrm>
                <a:off x="3530532"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399" name="Google Shape;12399;p67"/>
            <p:cNvGrpSpPr/>
            <p:nvPr/>
          </p:nvGrpSpPr>
          <p:grpSpPr>
            <a:xfrm>
              <a:off x="3891569" y="1779209"/>
              <a:ext cx="323945" cy="423706"/>
              <a:chOff x="3891569" y="1779209"/>
              <a:chExt cx="323945" cy="423706"/>
            </a:xfrm>
          </p:grpSpPr>
          <p:grpSp>
            <p:nvGrpSpPr>
              <p:cNvPr id="12400" name="Google Shape;12400;p67"/>
              <p:cNvGrpSpPr/>
              <p:nvPr/>
            </p:nvGrpSpPr>
            <p:grpSpPr>
              <a:xfrm>
                <a:off x="3929014" y="1881638"/>
                <a:ext cx="286500" cy="321278"/>
                <a:chOff x="3929014" y="1881638"/>
                <a:chExt cx="286500" cy="321278"/>
              </a:xfrm>
            </p:grpSpPr>
            <p:cxnSp>
              <p:nvCxnSpPr>
                <p:cNvPr id="12401" name="Google Shape;12401;p67"/>
                <p:cNvCxnSpPr/>
                <p:nvPr/>
              </p:nvCxnSpPr>
              <p:spPr>
                <a:xfrm rot="10800000">
                  <a:off x="3988388" y="1881638"/>
                  <a:ext cx="0" cy="291900"/>
                </a:xfrm>
                <a:prstGeom prst="straightConnector1">
                  <a:avLst/>
                </a:prstGeom>
                <a:noFill/>
                <a:ln w="28575" cap="flat" cmpd="sng">
                  <a:solidFill>
                    <a:srgbClr val="A5B7C6"/>
                  </a:solidFill>
                  <a:prstDash val="solid"/>
                  <a:round/>
                  <a:headEnd type="none" w="med" len="med"/>
                  <a:tailEnd type="none" w="med" len="med"/>
                </a:ln>
              </p:spPr>
            </p:cxnSp>
            <p:sp>
              <p:nvSpPr>
                <p:cNvPr id="12402" name="Google Shape;12402;p67"/>
                <p:cNvSpPr/>
                <p:nvPr/>
              </p:nvSpPr>
              <p:spPr>
                <a:xfrm>
                  <a:off x="3929014"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03" name="Google Shape;12403;p67"/>
              <p:cNvSpPr/>
              <p:nvPr/>
            </p:nvSpPr>
            <p:spPr>
              <a:xfrm>
                <a:off x="3891569" y="1779209"/>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04" name="Google Shape;12404;p67"/>
            <p:cNvGrpSpPr/>
            <p:nvPr/>
          </p:nvGrpSpPr>
          <p:grpSpPr>
            <a:xfrm>
              <a:off x="4252606" y="1496185"/>
              <a:ext cx="324721" cy="463587"/>
              <a:chOff x="4252606" y="1496185"/>
              <a:chExt cx="324721" cy="463587"/>
            </a:xfrm>
          </p:grpSpPr>
          <p:grpSp>
            <p:nvGrpSpPr>
              <p:cNvPr id="12405" name="Google Shape;12405;p67"/>
              <p:cNvGrpSpPr/>
              <p:nvPr/>
            </p:nvGrpSpPr>
            <p:grpSpPr>
              <a:xfrm>
                <a:off x="4290828" y="1496185"/>
                <a:ext cx="286500" cy="361376"/>
                <a:chOff x="4290828" y="1496185"/>
                <a:chExt cx="286500" cy="361376"/>
              </a:xfrm>
            </p:grpSpPr>
            <p:cxnSp>
              <p:nvCxnSpPr>
                <p:cNvPr id="12406" name="Google Shape;12406;p67"/>
                <p:cNvCxnSpPr/>
                <p:nvPr/>
              </p:nvCxnSpPr>
              <p:spPr>
                <a:xfrm rot="10800000">
                  <a:off x="4349995" y="1565661"/>
                  <a:ext cx="0" cy="291900"/>
                </a:xfrm>
                <a:prstGeom prst="straightConnector1">
                  <a:avLst/>
                </a:prstGeom>
                <a:noFill/>
                <a:ln w="28575" cap="flat" cmpd="sng">
                  <a:solidFill>
                    <a:srgbClr val="A5B7C6"/>
                  </a:solidFill>
                  <a:prstDash val="solid"/>
                  <a:round/>
                  <a:headEnd type="none" w="med" len="med"/>
                  <a:tailEnd type="none" w="med" len="med"/>
                </a:ln>
              </p:spPr>
            </p:cxnSp>
            <p:sp>
              <p:nvSpPr>
                <p:cNvPr id="12407" name="Google Shape;12407;p67"/>
                <p:cNvSpPr/>
                <p:nvPr/>
              </p:nvSpPr>
              <p:spPr>
                <a:xfrm>
                  <a:off x="4290828" y="1496185"/>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08" name="Google Shape;12408;p67"/>
              <p:cNvSpPr/>
              <p:nvPr/>
            </p:nvSpPr>
            <p:spPr>
              <a:xfrm>
                <a:off x="4252606" y="1771972"/>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09" name="Google Shape;12409;p67"/>
            <p:cNvGrpSpPr/>
            <p:nvPr/>
          </p:nvGrpSpPr>
          <p:grpSpPr>
            <a:xfrm>
              <a:off x="4613643" y="1763716"/>
              <a:ext cx="325308" cy="439200"/>
              <a:chOff x="4613643" y="1763716"/>
              <a:chExt cx="325308" cy="439200"/>
            </a:xfrm>
          </p:grpSpPr>
          <p:grpSp>
            <p:nvGrpSpPr>
              <p:cNvPr id="12410" name="Google Shape;12410;p67"/>
              <p:cNvGrpSpPr/>
              <p:nvPr/>
            </p:nvGrpSpPr>
            <p:grpSpPr>
              <a:xfrm>
                <a:off x="4652451" y="1879538"/>
                <a:ext cx="286500" cy="323378"/>
                <a:chOff x="4652451" y="1879538"/>
                <a:chExt cx="286500" cy="323378"/>
              </a:xfrm>
            </p:grpSpPr>
            <p:cxnSp>
              <p:nvCxnSpPr>
                <p:cNvPr id="12411" name="Google Shape;12411;p67"/>
                <p:cNvCxnSpPr/>
                <p:nvPr/>
              </p:nvCxnSpPr>
              <p:spPr>
                <a:xfrm rot="10800000">
                  <a:off x="4707486" y="1879538"/>
                  <a:ext cx="0" cy="294000"/>
                </a:xfrm>
                <a:prstGeom prst="straightConnector1">
                  <a:avLst/>
                </a:prstGeom>
                <a:noFill/>
                <a:ln w="28575" cap="flat" cmpd="sng">
                  <a:solidFill>
                    <a:srgbClr val="A5B7C6"/>
                  </a:solidFill>
                  <a:prstDash val="solid"/>
                  <a:round/>
                  <a:headEnd type="none" w="med" len="med"/>
                  <a:tailEnd type="none" w="med" len="med"/>
                </a:ln>
              </p:spPr>
            </p:cxnSp>
            <p:sp>
              <p:nvSpPr>
                <p:cNvPr id="12412" name="Google Shape;12412;p67"/>
                <p:cNvSpPr/>
                <p:nvPr/>
              </p:nvSpPr>
              <p:spPr>
                <a:xfrm>
                  <a:off x="4652451" y="2103016"/>
                  <a:ext cx="286500" cy="99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13" name="Google Shape;12413;p67"/>
              <p:cNvSpPr/>
              <p:nvPr/>
            </p:nvSpPr>
            <p:spPr>
              <a:xfrm>
                <a:off x="4613643" y="1763716"/>
                <a:ext cx="187800" cy="1878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14" name="Google Shape;12414;p67"/>
          <p:cNvGrpSpPr/>
          <p:nvPr/>
        </p:nvGrpSpPr>
        <p:grpSpPr>
          <a:xfrm>
            <a:off x="4562456" y="3132974"/>
            <a:ext cx="2202897" cy="522023"/>
            <a:chOff x="3512551" y="2358270"/>
            <a:chExt cx="1597383" cy="378533"/>
          </a:xfrm>
        </p:grpSpPr>
        <p:cxnSp>
          <p:nvCxnSpPr>
            <p:cNvPr id="12415" name="Google Shape;12415;p67"/>
            <p:cNvCxnSpPr>
              <a:stCxn id="12416" idx="6"/>
              <a:endCxn id="12417" idx="2"/>
            </p:cNvCxnSpPr>
            <p:nvPr/>
          </p:nvCxnSpPr>
          <p:spPr>
            <a:xfrm>
              <a:off x="3738198" y="2553118"/>
              <a:ext cx="1146000" cy="0"/>
            </a:xfrm>
            <a:prstGeom prst="straightConnector1">
              <a:avLst/>
            </a:prstGeom>
            <a:noFill/>
            <a:ln w="19050" cap="flat" cmpd="sng">
              <a:solidFill>
                <a:srgbClr val="435D74"/>
              </a:solidFill>
              <a:prstDash val="solid"/>
              <a:round/>
              <a:headEnd type="none" w="med" len="med"/>
              <a:tailEnd type="none" w="med" len="med"/>
            </a:ln>
          </p:spPr>
        </p:cxnSp>
        <p:grpSp>
          <p:nvGrpSpPr>
            <p:cNvPr id="12418" name="Google Shape;12418;p67"/>
            <p:cNvGrpSpPr/>
            <p:nvPr/>
          </p:nvGrpSpPr>
          <p:grpSpPr>
            <a:xfrm>
              <a:off x="3512551" y="2358270"/>
              <a:ext cx="225647" cy="307714"/>
              <a:chOff x="2182679" y="2004714"/>
              <a:chExt cx="792300" cy="1080458"/>
            </a:xfrm>
          </p:grpSpPr>
          <p:cxnSp>
            <p:nvCxnSpPr>
              <p:cNvPr id="12419" name="Google Shape;12419;p67"/>
              <p:cNvCxnSpPr>
                <a:stCxn id="12420" idx="0"/>
              </p:cNvCxnSpPr>
              <p:nvPr/>
            </p:nvCxnSpPr>
            <p:spPr>
              <a:xfrm rot="10800000">
                <a:off x="2578961"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16" name="Google Shape;12416;p67"/>
              <p:cNvSpPr/>
              <p:nvPr/>
            </p:nvSpPr>
            <p:spPr>
              <a:xfrm>
                <a:off x="2182679"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0" name="Google Shape;12420;p67"/>
              <p:cNvSpPr/>
              <p:nvPr/>
            </p:nvSpPr>
            <p:spPr>
              <a:xfrm>
                <a:off x="2283911"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1" name="Google Shape;12421;p67"/>
            <p:cNvGrpSpPr/>
            <p:nvPr/>
          </p:nvGrpSpPr>
          <p:grpSpPr>
            <a:xfrm>
              <a:off x="3969644" y="2440153"/>
              <a:ext cx="225853" cy="296651"/>
              <a:chOff x="3775710" y="1729289"/>
              <a:chExt cx="136500" cy="179289"/>
            </a:xfrm>
          </p:grpSpPr>
          <p:cxnSp>
            <p:nvCxnSpPr>
              <p:cNvPr id="12422" name="Google Shape;12422;p67"/>
              <p:cNvCxnSpPr/>
              <p:nvPr/>
            </p:nvCxnSpPr>
            <p:spPr>
              <a:xfrm>
                <a:off x="3843851" y="1848278"/>
                <a:ext cx="0" cy="60300"/>
              </a:xfrm>
              <a:prstGeom prst="straightConnector1">
                <a:avLst/>
              </a:prstGeom>
              <a:noFill/>
              <a:ln w="9525" cap="flat" cmpd="sng">
                <a:solidFill>
                  <a:srgbClr val="435D74"/>
                </a:solidFill>
                <a:prstDash val="solid"/>
                <a:round/>
                <a:headEnd type="none" w="med" len="med"/>
                <a:tailEnd type="none" w="med" len="med"/>
              </a:ln>
            </p:spPr>
          </p:cxnSp>
          <p:sp>
            <p:nvSpPr>
              <p:cNvPr id="12423" name="Google Shape;12423;p67"/>
              <p:cNvSpPr/>
              <p:nvPr/>
            </p:nvSpPr>
            <p:spPr>
              <a:xfrm>
                <a:off x="3775710" y="1729289"/>
                <a:ext cx="136500" cy="1365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4" name="Google Shape;12424;p67"/>
              <p:cNvSpPr/>
              <p:nvPr/>
            </p:nvSpPr>
            <p:spPr>
              <a:xfrm>
                <a:off x="3793133" y="1746713"/>
                <a:ext cx="101700" cy="1017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5" name="Google Shape;12425;p67"/>
            <p:cNvGrpSpPr/>
            <p:nvPr/>
          </p:nvGrpSpPr>
          <p:grpSpPr>
            <a:xfrm>
              <a:off x="4427051" y="2358270"/>
              <a:ext cx="225647" cy="307714"/>
              <a:chOff x="5393704" y="2004714"/>
              <a:chExt cx="792300" cy="1080458"/>
            </a:xfrm>
          </p:grpSpPr>
          <p:cxnSp>
            <p:nvCxnSpPr>
              <p:cNvPr id="12426" name="Google Shape;12426;p67"/>
              <p:cNvCxnSpPr>
                <a:stCxn id="12427" idx="0"/>
              </p:cNvCxnSpPr>
              <p:nvPr/>
            </p:nvCxnSpPr>
            <p:spPr>
              <a:xfrm rot="10800000">
                <a:off x="5789986" y="2004714"/>
                <a:ext cx="0" cy="389100"/>
              </a:xfrm>
              <a:prstGeom prst="straightConnector1">
                <a:avLst/>
              </a:prstGeom>
              <a:noFill/>
              <a:ln w="9525" cap="flat" cmpd="sng">
                <a:solidFill>
                  <a:srgbClr val="435D74"/>
                </a:solidFill>
                <a:prstDash val="solid"/>
                <a:round/>
                <a:headEnd type="none" w="med" len="med"/>
                <a:tailEnd type="none" w="med" len="med"/>
              </a:ln>
            </p:spPr>
          </p:cxnSp>
          <p:sp>
            <p:nvSpPr>
              <p:cNvPr id="12428" name="Google Shape;12428;p67"/>
              <p:cNvSpPr/>
              <p:nvPr/>
            </p:nvSpPr>
            <p:spPr>
              <a:xfrm>
                <a:off x="5393704"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27" name="Google Shape;12427;p67"/>
              <p:cNvSpPr/>
              <p:nvPr/>
            </p:nvSpPr>
            <p:spPr>
              <a:xfrm>
                <a:off x="5494936"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29" name="Google Shape;12429;p67"/>
            <p:cNvGrpSpPr/>
            <p:nvPr/>
          </p:nvGrpSpPr>
          <p:grpSpPr>
            <a:xfrm>
              <a:off x="4884287" y="2440252"/>
              <a:ext cx="225647" cy="296532"/>
              <a:chOff x="6999166" y="2292572"/>
              <a:chExt cx="792300" cy="1041192"/>
            </a:xfrm>
          </p:grpSpPr>
          <p:cxnSp>
            <p:nvCxnSpPr>
              <p:cNvPr id="12430" name="Google Shape;12430;p67"/>
              <p:cNvCxnSpPr/>
              <p:nvPr/>
            </p:nvCxnSpPr>
            <p:spPr>
              <a:xfrm>
                <a:off x="7395553" y="2983964"/>
                <a:ext cx="0" cy="349800"/>
              </a:xfrm>
              <a:prstGeom prst="straightConnector1">
                <a:avLst/>
              </a:prstGeom>
              <a:noFill/>
              <a:ln w="9525" cap="flat" cmpd="sng">
                <a:solidFill>
                  <a:srgbClr val="435D74"/>
                </a:solidFill>
                <a:prstDash val="solid"/>
                <a:round/>
                <a:headEnd type="none" w="med" len="med"/>
                <a:tailEnd type="none" w="med" len="med"/>
              </a:ln>
            </p:spPr>
          </p:cxnSp>
          <p:sp>
            <p:nvSpPr>
              <p:cNvPr id="12417" name="Google Shape;12417;p67"/>
              <p:cNvSpPr/>
              <p:nvPr/>
            </p:nvSpPr>
            <p:spPr>
              <a:xfrm>
                <a:off x="6999166" y="2292572"/>
                <a:ext cx="792300" cy="792600"/>
              </a:xfrm>
              <a:prstGeom prst="ellipse">
                <a:avLst/>
              </a:prstGeom>
              <a:noFill/>
              <a:ln w="19050"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31" name="Google Shape;12431;p67"/>
              <p:cNvSpPr/>
              <p:nvPr/>
            </p:nvSpPr>
            <p:spPr>
              <a:xfrm>
                <a:off x="7100398" y="2393814"/>
                <a:ext cx="590100" cy="590100"/>
              </a:xfrm>
              <a:prstGeom prst="ellipse">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32" name="Google Shape;12432;p67"/>
          <p:cNvGrpSpPr/>
          <p:nvPr/>
        </p:nvGrpSpPr>
        <p:grpSpPr>
          <a:xfrm>
            <a:off x="9123532" y="1581240"/>
            <a:ext cx="2109125" cy="977091"/>
            <a:chOff x="634175" y="2986275"/>
            <a:chExt cx="3147949" cy="1458344"/>
          </a:xfrm>
        </p:grpSpPr>
        <p:cxnSp>
          <p:nvCxnSpPr>
            <p:cNvPr id="12433" name="Google Shape;12433;p67"/>
            <p:cNvCxnSpPr>
              <a:stCxn id="12434" idx="4"/>
              <a:endCxn id="12435" idx="0"/>
            </p:cNvCxnSpPr>
            <p:nvPr/>
          </p:nvCxnSpPr>
          <p:spPr>
            <a:xfrm>
              <a:off x="929975" y="3577875"/>
              <a:ext cx="591300" cy="275100"/>
            </a:xfrm>
            <a:prstGeom prst="straightConnector1">
              <a:avLst/>
            </a:prstGeom>
            <a:noFill/>
            <a:ln w="19050" cap="flat" cmpd="sng">
              <a:solidFill>
                <a:srgbClr val="435D74"/>
              </a:solidFill>
              <a:prstDash val="solid"/>
              <a:round/>
              <a:headEnd type="none" w="med" len="med"/>
              <a:tailEnd type="none" w="med" len="med"/>
            </a:ln>
          </p:spPr>
        </p:cxnSp>
        <p:cxnSp>
          <p:nvCxnSpPr>
            <p:cNvPr id="12436" name="Google Shape;12436;p67"/>
            <p:cNvCxnSpPr>
              <a:stCxn id="12435" idx="0"/>
              <a:endCxn id="12437" idx="4"/>
            </p:cNvCxnSpPr>
            <p:nvPr/>
          </p:nvCxnSpPr>
          <p:spPr>
            <a:xfrm rot="10800000" flipH="1">
              <a:off x="1521366" y="3577919"/>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38" name="Google Shape;12438;p67"/>
            <p:cNvCxnSpPr>
              <a:stCxn id="12437" idx="4"/>
              <a:endCxn id="12439" idx="0"/>
            </p:cNvCxnSpPr>
            <p:nvPr/>
          </p:nvCxnSpPr>
          <p:spPr>
            <a:xfrm>
              <a:off x="2208152" y="3577875"/>
              <a:ext cx="686700" cy="275100"/>
            </a:xfrm>
            <a:prstGeom prst="straightConnector1">
              <a:avLst/>
            </a:prstGeom>
            <a:noFill/>
            <a:ln w="19050" cap="flat" cmpd="sng">
              <a:solidFill>
                <a:srgbClr val="435D74"/>
              </a:solidFill>
              <a:prstDash val="solid"/>
              <a:round/>
              <a:headEnd type="none" w="med" len="med"/>
              <a:tailEnd type="none" w="med" len="med"/>
            </a:ln>
          </p:spPr>
        </p:cxnSp>
        <p:cxnSp>
          <p:nvCxnSpPr>
            <p:cNvPr id="12440" name="Google Shape;12440;p67"/>
            <p:cNvCxnSpPr>
              <a:stCxn id="12439" idx="0"/>
              <a:endCxn id="12441" idx="4"/>
            </p:cNvCxnSpPr>
            <p:nvPr/>
          </p:nvCxnSpPr>
          <p:spPr>
            <a:xfrm rot="10800000" flipH="1">
              <a:off x="2894933" y="3577918"/>
              <a:ext cx="591300" cy="275100"/>
            </a:xfrm>
            <a:prstGeom prst="straightConnector1">
              <a:avLst/>
            </a:prstGeom>
            <a:noFill/>
            <a:ln w="19050" cap="flat" cmpd="sng">
              <a:solidFill>
                <a:srgbClr val="435D74"/>
              </a:solidFill>
              <a:prstDash val="solid"/>
              <a:round/>
              <a:headEnd type="none" w="med" len="med"/>
              <a:tailEnd type="none" w="med" len="med"/>
            </a:ln>
          </p:spPr>
        </p:cxnSp>
        <p:sp>
          <p:nvSpPr>
            <p:cNvPr id="12441" name="Google Shape;12441;p67"/>
            <p:cNvSpPr/>
            <p:nvPr/>
          </p:nvSpPr>
          <p:spPr>
            <a:xfrm>
              <a:off x="3190524"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7" name="Google Shape;12437;p67"/>
            <p:cNvSpPr/>
            <p:nvPr/>
          </p:nvSpPr>
          <p:spPr>
            <a:xfrm>
              <a:off x="1912352"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4" name="Google Shape;12434;p67"/>
            <p:cNvSpPr/>
            <p:nvPr/>
          </p:nvSpPr>
          <p:spPr>
            <a:xfrm>
              <a:off x="634175" y="2986275"/>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9" name="Google Shape;12439;p67"/>
            <p:cNvSpPr/>
            <p:nvPr/>
          </p:nvSpPr>
          <p:spPr>
            <a:xfrm>
              <a:off x="2599133" y="3853018"/>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sp>
          <p:nvSpPr>
            <p:cNvPr id="12435" name="Google Shape;12435;p67"/>
            <p:cNvSpPr/>
            <p:nvPr/>
          </p:nvSpPr>
          <p:spPr>
            <a:xfrm>
              <a:off x="1225566" y="3853019"/>
              <a:ext cx="591600" cy="591600"/>
            </a:xfrm>
            <a:prstGeom prst="ellipse">
              <a:avLst/>
            </a:prstGeom>
            <a:solidFill>
              <a:srgbClr val="A5B7C6"/>
            </a:solidFill>
            <a:ln w="19050"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grpSp>
      <p:grpSp>
        <p:nvGrpSpPr>
          <p:cNvPr id="12442" name="Google Shape;12442;p67"/>
          <p:cNvGrpSpPr/>
          <p:nvPr/>
        </p:nvGrpSpPr>
        <p:grpSpPr>
          <a:xfrm>
            <a:off x="4547152" y="3840320"/>
            <a:ext cx="2233504" cy="418232"/>
            <a:chOff x="998425" y="1182125"/>
            <a:chExt cx="1065400" cy="199500"/>
          </a:xfrm>
        </p:grpSpPr>
        <p:sp>
          <p:nvSpPr>
            <p:cNvPr id="12443" name="Google Shape;12443;p67"/>
            <p:cNvSpPr/>
            <p:nvPr/>
          </p:nvSpPr>
          <p:spPr>
            <a:xfrm>
              <a:off x="998425" y="1182125"/>
              <a:ext cx="1065400" cy="199500"/>
            </a:xfrm>
            <a:custGeom>
              <a:avLst/>
              <a:gdLst/>
              <a:ahLst/>
              <a:cxnLst/>
              <a:rect l="l" t="t" r="r" b="b"/>
              <a:pathLst>
                <a:path w="42616" h="7980" extrusionOk="0">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4" name="Google Shape;12444;p67"/>
            <p:cNvSpPr/>
            <p:nvPr/>
          </p:nvSpPr>
          <p:spPr>
            <a:xfrm>
              <a:off x="1017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5" name="Google Shape;12445;p67"/>
            <p:cNvSpPr/>
            <p:nvPr/>
          </p:nvSpPr>
          <p:spPr>
            <a:xfrm>
              <a:off x="1303250" y="1193175"/>
              <a:ext cx="177475" cy="177500"/>
            </a:xfrm>
            <a:custGeom>
              <a:avLst/>
              <a:gdLst/>
              <a:ahLst/>
              <a:cxnLst/>
              <a:rect l="l" t="t" r="r" b="b"/>
              <a:pathLst>
                <a:path w="7099" h="7100" extrusionOk="0">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6" name="Google Shape;12446;p67"/>
            <p:cNvSpPr/>
            <p:nvPr/>
          </p:nvSpPr>
          <p:spPr>
            <a:xfrm>
              <a:off x="1589250" y="1193175"/>
              <a:ext cx="177475" cy="177500"/>
            </a:xfrm>
            <a:custGeom>
              <a:avLst/>
              <a:gdLst/>
              <a:ahLst/>
              <a:cxnLst/>
              <a:rect l="l" t="t" r="r" b="b"/>
              <a:pathLst>
                <a:path w="7099" h="7100" extrusionOk="0">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47" name="Google Shape;12447;p67"/>
            <p:cNvSpPr/>
            <p:nvPr/>
          </p:nvSpPr>
          <p:spPr>
            <a:xfrm>
              <a:off x="1875200" y="1193175"/>
              <a:ext cx="177525" cy="177500"/>
            </a:xfrm>
            <a:custGeom>
              <a:avLst/>
              <a:gdLst/>
              <a:ahLst/>
              <a:cxnLst/>
              <a:rect l="l" t="t" r="r" b="b"/>
              <a:pathLst>
                <a:path w="7101" h="7100" extrusionOk="0">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48" name="Google Shape;12448;p67"/>
          <p:cNvGrpSpPr/>
          <p:nvPr/>
        </p:nvGrpSpPr>
        <p:grpSpPr>
          <a:xfrm>
            <a:off x="4547152" y="5114942"/>
            <a:ext cx="2233505" cy="700460"/>
            <a:chOff x="5194708" y="3484366"/>
            <a:chExt cx="3148148" cy="987304"/>
          </a:xfrm>
        </p:grpSpPr>
        <p:grpSp>
          <p:nvGrpSpPr>
            <p:cNvPr id="12449" name="Google Shape;12449;p67"/>
            <p:cNvGrpSpPr/>
            <p:nvPr/>
          </p:nvGrpSpPr>
          <p:grpSpPr>
            <a:xfrm>
              <a:off x="7531521" y="3484366"/>
              <a:ext cx="811335" cy="987304"/>
              <a:chOff x="3379425" y="1617275"/>
              <a:chExt cx="1090650" cy="1327200"/>
            </a:xfrm>
          </p:grpSpPr>
          <p:sp>
            <p:nvSpPr>
              <p:cNvPr id="12450" name="Google Shape;12450;p67"/>
              <p:cNvSpPr/>
              <p:nvPr/>
            </p:nvSpPr>
            <p:spPr>
              <a:xfrm>
                <a:off x="3554475"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1" name="Google Shape;12451;p67"/>
              <p:cNvSpPr/>
              <p:nvPr/>
            </p:nvSpPr>
            <p:spPr>
              <a:xfrm>
                <a:off x="3379425"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2" name="Google Shape;12452;p67"/>
              <p:cNvSpPr/>
              <p:nvPr/>
            </p:nvSpPr>
            <p:spPr>
              <a:xfrm>
                <a:off x="3775050" y="2771175"/>
                <a:ext cx="300875" cy="173300"/>
              </a:xfrm>
              <a:custGeom>
                <a:avLst/>
                <a:gdLst/>
                <a:ahLst/>
                <a:cxnLst/>
                <a:rect l="l" t="t" r="r" b="b"/>
                <a:pathLst>
                  <a:path w="12035" h="6932" extrusionOk="0">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53" name="Google Shape;12453;p67"/>
            <p:cNvGrpSpPr/>
            <p:nvPr/>
          </p:nvGrpSpPr>
          <p:grpSpPr>
            <a:xfrm>
              <a:off x="6752546" y="3484366"/>
              <a:ext cx="811428" cy="987304"/>
              <a:chOff x="2332275" y="1617275"/>
              <a:chExt cx="1090775" cy="1327200"/>
            </a:xfrm>
          </p:grpSpPr>
          <p:sp>
            <p:nvSpPr>
              <p:cNvPr id="12454" name="Google Shape;12454;p67"/>
              <p:cNvSpPr/>
              <p:nvPr/>
            </p:nvSpPr>
            <p:spPr>
              <a:xfrm>
                <a:off x="2507425"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5" name="Google Shape;12455;p67"/>
              <p:cNvSpPr/>
              <p:nvPr/>
            </p:nvSpPr>
            <p:spPr>
              <a:xfrm>
                <a:off x="2332275" y="1617275"/>
                <a:ext cx="1090775" cy="1273950"/>
              </a:xfrm>
              <a:custGeom>
                <a:avLst/>
                <a:gdLst/>
                <a:ahLst/>
                <a:cxnLst/>
                <a:rect l="l" t="t" r="r" b="b"/>
                <a:pathLst>
                  <a:path w="43631" h="50958" extrusionOk="0">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6" name="Google Shape;12456;p67"/>
              <p:cNvSpPr/>
              <p:nvPr/>
            </p:nvSpPr>
            <p:spPr>
              <a:xfrm>
                <a:off x="2727925"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57" name="Google Shape;12457;p67"/>
            <p:cNvGrpSpPr/>
            <p:nvPr/>
          </p:nvGrpSpPr>
          <p:grpSpPr>
            <a:xfrm>
              <a:off x="5973664" y="3484366"/>
              <a:ext cx="811335" cy="987304"/>
              <a:chOff x="1285250" y="1617275"/>
              <a:chExt cx="1090650" cy="1327200"/>
            </a:xfrm>
          </p:grpSpPr>
          <p:sp>
            <p:nvSpPr>
              <p:cNvPr id="12458" name="Google Shape;12458;p67"/>
              <p:cNvSpPr/>
              <p:nvPr/>
            </p:nvSpPr>
            <p:spPr>
              <a:xfrm>
                <a:off x="1460300" y="1792400"/>
                <a:ext cx="740475" cy="740375"/>
              </a:xfrm>
              <a:custGeom>
                <a:avLst/>
                <a:gdLst/>
                <a:ahLst/>
                <a:cxnLst/>
                <a:rect l="l" t="t" r="r" b="b"/>
                <a:pathLst>
                  <a:path w="29619" h="29615" extrusionOk="0">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59" name="Google Shape;12459;p67"/>
              <p:cNvSpPr/>
              <p:nvPr/>
            </p:nvSpPr>
            <p:spPr>
              <a:xfrm>
                <a:off x="1285250" y="1617275"/>
                <a:ext cx="1090650" cy="1273950"/>
              </a:xfrm>
              <a:custGeom>
                <a:avLst/>
                <a:gdLst/>
                <a:ahLst/>
                <a:cxnLst/>
                <a:rect l="l" t="t" r="r" b="b"/>
                <a:pathLst>
                  <a:path w="43626" h="50958" extrusionOk="0">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0" name="Google Shape;12460;p67"/>
              <p:cNvSpPr/>
              <p:nvPr/>
            </p:nvSpPr>
            <p:spPr>
              <a:xfrm>
                <a:off x="1680900" y="2771175"/>
                <a:ext cx="300850" cy="173300"/>
              </a:xfrm>
              <a:custGeom>
                <a:avLst/>
                <a:gdLst/>
                <a:ahLst/>
                <a:cxnLst/>
                <a:rect l="l" t="t" r="r" b="b"/>
                <a:pathLst>
                  <a:path w="12034" h="6932" extrusionOk="0">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61" name="Google Shape;12461;p67"/>
            <p:cNvGrpSpPr/>
            <p:nvPr/>
          </p:nvGrpSpPr>
          <p:grpSpPr>
            <a:xfrm>
              <a:off x="5194708" y="3484366"/>
              <a:ext cx="811409" cy="987304"/>
              <a:chOff x="238125" y="1617275"/>
              <a:chExt cx="1090750" cy="1327200"/>
            </a:xfrm>
          </p:grpSpPr>
          <p:sp>
            <p:nvSpPr>
              <p:cNvPr id="12462" name="Google Shape;12462;p67"/>
              <p:cNvSpPr/>
              <p:nvPr/>
            </p:nvSpPr>
            <p:spPr>
              <a:xfrm>
                <a:off x="413250" y="1792400"/>
                <a:ext cx="740375" cy="740375"/>
              </a:xfrm>
              <a:custGeom>
                <a:avLst/>
                <a:gdLst/>
                <a:ahLst/>
                <a:cxnLst/>
                <a:rect l="l" t="t" r="r" b="b"/>
                <a:pathLst>
                  <a:path w="29615" h="29615" extrusionOk="0">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3" name="Google Shape;12463;p67"/>
              <p:cNvSpPr/>
              <p:nvPr/>
            </p:nvSpPr>
            <p:spPr>
              <a:xfrm>
                <a:off x="238125" y="1617275"/>
                <a:ext cx="1090750" cy="1273950"/>
              </a:xfrm>
              <a:custGeom>
                <a:avLst/>
                <a:gdLst/>
                <a:ahLst/>
                <a:cxnLst/>
                <a:rect l="l" t="t" r="r" b="b"/>
                <a:pathLst>
                  <a:path w="43630" h="50958" extrusionOk="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4" name="Google Shape;12464;p67"/>
              <p:cNvSpPr/>
              <p:nvPr/>
            </p:nvSpPr>
            <p:spPr>
              <a:xfrm>
                <a:off x="633750" y="2771175"/>
                <a:ext cx="300950" cy="173300"/>
              </a:xfrm>
              <a:custGeom>
                <a:avLst/>
                <a:gdLst/>
                <a:ahLst/>
                <a:cxnLst/>
                <a:rect l="l" t="t" r="r" b="b"/>
                <a:pathLst>
                  <a:path w="12038" h="6932" extrusionOk="0">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465" name="Google Shape;12465;p67"/>
          <p:cNvGrpSpPr/>
          <p:nvPr/>
        </p:nvGrpSpPr>
        <p:grpSpPr>
          <a:xfrm>
            <a:off x="9125397" y="3309460"/>
            <a:ext cx="2105395" cy="696307"/>
            <a:chOff x="6853641" y="2534077"/>
            <a:chExt cx="1515545" cy="501229"/>
          </a:xfrm>
        </p:grpSpPr>
        <p:grpSp>
          <p:nvGrpSpPr>
            <p:cNvPr id="12466" name="Google Shape;12466;p67"/>
            <p:cNvGrpSpPr/>
            <p:nvPr/>
          </p:nvGrpSpPr>
          <p:grpSpPr>
            <a:xfrm>
              <a:off x="6853641" y="2618923"/>
              <a:ext cx="1515545" cy="324556"/>
              <a:chOff x="6853641" y="2618923"/>
              <a:chExt cx="1515545" cy="324556"/>
            </a:xfrm>
          </p:grpSpPr>
          <p:sp>
            <p:nvSpPr>
              <p:cNvPr id="12467" name="Google Shape;12467;p67"/>
              <p:cNvSpPr/>
              <p:nvPr/>
            </p:nvSpPr>
            <p:spPr>
              <a:xfrm>
                <a:off x="7747010" y="2781222"/>
                <a:ext cx="324578" cy="162258"/>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8" name="Google Shape;12468;p67"/>
              <p:cNvSpPr/>
              <p:nvPr/>
            </p:nvSpPr>
            <p:spPr>
              <a:xfrm>
                <a:off x="7449412" y="2618923"/>
                <a:ext cx="324496" cy="162258"/>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69" name="Google Shape;12469;p67"/>
              <p:cNvSpPr/>
              <p:nvPr/>
            </p:nvSpPr>
            <p:spPr>
              <a:xfrm>
                <a:off x="6853641" y="2618923"/>
                <a:ext cx="324824" cy="16279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0" name="Google Shape;12470;p67"/>
              <p:cNvSpPr/>
              <p:nvPr/>
            </p:nvSpPr>
            <p:spPr>
              <a:xfrm>
                <a:off x="7151691" y="2781222"/>
                <a:ext cx="324578" cy="162258"/>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1" name="Google Shape;12471;p67"/>
              <p:cNvSpPr/>
              <p:nvPr/>
            </p:nvSpPr>
            <p:spPr>
              <a:xfrm>
                <a:off x="8044362" y="2618923"/>
                <a:ext cx="324824" cy="16279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472" name="Google Shape;12472;p67"/>
            <p:cNvSpPr/>
            <p:nvPr/>
          </p:nvSpPr>
          <p:spPr>
            <a:xfrm>
              <a:off x="6899264" y="2673830"/>
              <a:ext cx="225242" cy="361476"/>
            </a:xfrm>
            <a:custGeom>
              <a:avLst/>
              <a:gdLst/>
              <a:ahLst/>
              <a:cxnLst/>
              <a:rect l="l" t="t" r="r" b="b"/>
              <a:pathLst>
                <a:path w="5485" h="8802" extrusionOk="0">
                  <a:moveTo>
                    <a:pt x="2798" y="1197"/>
                  </a:moveTo>
                  <a:cubicBezTo>
                    <a:pt x="2989" y="1197"/>
                    <a:pt x="3183" y="1234"/>
                    <a:pt x="3366" y="1310"/>
                  </a:cubicBezTo>
                  <a:cubicBezTo>
                    <a:pt x="3924" y="1542"/>
                    <a:pt x="4287" y="2085"/>
                    <a:pt x="4287" y="2689"/>
                  </a:cubicBezTo>
                  <a:cubicBezTo>
                    <a:pt x="4287" y="3512"/>
                    <a:pt x="3619" y="4178"/>
                    <a:pt x="2796" y="4180"/>
                  </a:cubicBezTo>
                  <a:cubicBezTo>
                    <a:pt x="2194" y="4180"/>
                    <a:pt x="1650" y="3816"/>
                    <a:pt x="1419" y="3259"/>
                  </a:cubicBezTo>
                  <a:cubicBezTo>
                    <a:pt x="1189" y="2702"/>
                    <a:pt x="1317" y="2061"/>
                    <a:pt x="1743" y="1634"/>
                  </a:cubicBezTo>
                  <a:cubicBezTo>
                    <a:pt x="2028" y="1348"/>
                    <a:pt x="2410" y="1197"/>
                    <a:pt x="2798" y="1197"/>
                  </a:cubicBezTo>
                  <a:close/>
                  <a:moveTo>
                    <a:pt x="2796" y="1"/>
                  </a:moveTo>
                  <a:cubicBezTo>
                    <a:pt x="2254" y="1"/>
                    <a:pt x="1714" y="165"/>
                    <a:pt x="1253" y="489"/>
                  </a:cubicBezTo>
                  <a:cubicBezTo>
                    <a:pt x="433" y="1063"/>
                    <a:pt x="0" y="2048"/>
                    <a:pt x="132" y="3043"/>
                  </a:cubicBezTo>
                  <a:cubicBezTo>
                    <a:pt x="263" y="4037"/>
                    <a:pt x="937" y="4875"/>
                    <a:pt x="1880" y="5216"/>
                  </a:cubicBezTo>
                  <a:lnTo>
                    <a:pt x="1880" y="6705"/>
                  </a:lnTo>
                  <a:lnTo>
                    <a:pt x="1067" y="6705"/>
                  </a:lnTo>
                  <a:lnTo>
                    <a:pt x="2723" y="8801"/>
                  </a:lnTo>
                  <a:lnTo>
                    <a:pt x="4377" y="6705"/>
                  </a:lnTo>
                  <a:lnTo>
                    <a:pt x="3563" y="6705"/>
                  </a:lnTo>
                  <a:lnTo>
                    <a:pt x="3563" y="5265"/>
                  </a:lnTo>
                  <a:cubicBezTo>
                    <a:pt x="4703" y="4926"/>
                    <a:pt x="5485" y="3877"/>
                    <a:pt x="5485" y="2689"/>
                  </a:cubicBezTo>
                  <a:cubicBezTo>
                    <a:pt x="5485" y="1685"/>
                    <a:pt x="4926" y="766"/>
                    <a:pt x="4037" y="304"/>
                  </a:cubicBezTo>
                  <a:cubicBezTo>
                    <a:pt x="3647" y="101"/>
                    <a:pt x="3221" y="1"/>
                    <a:pt x="279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3" name="Google Shape;12473;p67"/>
            <p:cNvSpPr/>
            <p:nvPr/>
          </p:nvSpPr>
          <p:spPr>
            <a:xfrm>
              <a:off x="7198259" y="2534077"/>
              <a:ext cx="235261" cy="360532"/>
            </a:xfrm>
            <a:custGeom>
              <a:avLst/>
              <a:gdLst/>
              <a:ahLst/>
              <a:cxnLst/>
              <a:rect l="l" t="t" r="r" b="b"/>
              <a:pathLst>
                <a:path w="5729" h="8779" extrusionOk="0">
                  <a:moveTo>
                    <a:pt x="2858" y="4600"/>
                  </a:moveTo>
                  <a:cubicBezTo>
                    <a:pt x="3050" y="4600"/>
                    <a:pt x="3243" y="4637"/>
                    <a:pt x="3427" y="4713"/>
                  </a:cubicBezTo>
                  <a:cubicBezTo>
                    <a:pt x="3985" y="4945"/>
                    <a:pt x="4347" y="5488"/>
                    <a:pt x="4347" y="6092"/>
                  </a:cubicBezTo>
                  <a:cubicBezTo>
                    <a:pt x="4347" y="6915"/>
                    <a:pt x="3679" y="7581"/>
                    <a:pt x="2856" y="7583"/>
                  </a:cubicBezTo>
                  <a:cubicBezTo>
                    <a:pt x="2254" y="7583"/>
                    <a:pt x="1709" y="7219"/>
                    <a:pt x="1479" y="6662"/>
                  </a:cubicBezTo>
                  <a:cubicBezTo>
                    <a:pt x="1248" y="6105"/>
                    <a:pt x="1376" y="5464"/>
                    <a:pt x="1802" y="5037"/>
                  </a:cubicBezTo>
                  <a:cubicBezTo>
                    <a:pt x="2087" y="4751"/>
                    <a:pt x="2469" y="4600"/>
                    <a:pt x="2858" y="4600"/>
                  </a:cubicBezTo>
                  <a:close/>
                  <a:moveTo>
                    <a:pt x="2883" y="0"/>
                  </a:moveTo>
                  <a:lnTo>
                    <a:pt x="1227" y="2097"/>
                  </a:lnTo>
                  <a:lnTo>
                    <a:pt x="2041" y="2097"/>
                  </a:lnTo>
                  <a:lnTo>
                    <a:pt x="2041" y="3530"/>
                  </a:lnTo>
                  <a:cubicBezTo>
                    <a:pt x="782" y="3930"/>
                    <a:pt x="1" y="5184"/>
                    <a:pt x="196" y="6491"/>
                  </a:cubicBezTo>
                  <a:cubicBezTo>
                    <a:pt x="393" y="7796"/>
                    <a:pt x="1507" y="8766"/>
                    <a:pt x="2827" y="8779"/>
                  </a:cubicBezTo>
                  <a:cubicBezTo>
                    <a:pt x="2837" y="8779"/>
                    <a:pt x="2847" y="8779"/>
                    <a:pt x="2857" y="8779"/>
                  </a:cubicBezTo>
                  <a:cubicBezTo>
                    <a:pt x="4165" y="8779"/>
                    <a:pt x="5285" y="7837"/>
                    <a:pt x="5506" y="6545"/>
                  </a:cubicBezTo>
                  <a:cubicBezTo>
                    <a:pt x="5729" y="5245"/>
                    <a:pt x="4974" y="3973"/>
                    <a:pt x="3724" y="3547"/>
                  </a:cubicBezTo>
                  <a:lnTo>
                    <a:pt x="3724" y="2097"/>
                  </a:lnTo>
                  <a:lnTo>
                    <a:pt x="4539" y="2097"/>
                  </a:lnTo>
                  <a:lnTo>
                    <a:pt x="2883"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4" name="Google Shape;12474;p67"/>
            <p:cNvSpPr/>
            <p:nvPr/>
          </p:nvSpPr>
          <p:spPr>
            <a:xfrm>
              <a:off x="7493639" y="2673830"/>
              <a:ext cx="225200" cy="361476"/>
            </a:xfrm>
            <a:custGeom>
              <a:avLst/>
              <a:gdLst/>
              <a:ahLst/>
              <a:cxnLst/>
              <a:rect l="l" t="t" r="r" b="b"/>
              <a:pathLst>
                <a:path w="5484" h="8802" extrusionOk="0">
                  <a:moveTo>
                    <a:pt x="2796" y="1197"/>
                  </a:moveTo>
                  <a:cubicBezTo>
                    <a:pt x="2988" y="1197"/>
                    <a:pt x="3181" y="1234"/>
                    <a:pt x="3365" y="1310"/>
                  </a:cubicBezTo>
                  <a:cubicBezTo>
                    <a:pt x="3922" y="1542"/>
                    <a:pt x="4286" y="2085"/>
                    <a:pt x="4286" y="2689"/>
                  </a:cubicBezTo>
                  <a:cubicBezTo>
                    <a:pt x="4284" y="3512"/>
                    <a:pt x="3618" y="4178"/>
                    <a:pt x="2795" y="4180"/>
                  </a:cubicBezTo>
                  <a:cubicBezTo>
                    <a:pt x="2191" y="4180"/>
                    <a:pt x="1649" y="3816"/>
                    <a:pt x="1418" y="3259"/>
                  </a:cubicBezTo>
                  <a:cubicBezTo>
                    <a:pt x="1187" y="2702"/>
                    <a:pt x="1314" y="2061"/>
                    <a:pt x="1740" y="1634"/>
                  </a:cubicBezTo>
                  <a:cubicBezTo>
                    <a:pt x="2026" y="1348"/>
                    <a:pt x="2408" y="1197"/>
                    <a:pt x="2796" y="1197"/>
                  </a:cubicBezTo>
                  <a:close/>
                  <a:moveTo>
                    <a:pt x="2794" y="1"/>
                  </a:moveTo>
                  <a:cubicBezTo>
                    <a:pt x="2254" y="1"/>
                    <a:pt x="1717" y="163"/>
                    <a:pt x="1258" y="484"/>
                  </a:cubicBezTo>
                  <a:cubicBezTo>
                    <a:pt x="436" y="1055"/>
                    <a:pt x="1" y="2037"/>
                    <a:pt x="127" y="3030"/>
                  </a:cubicBezTo>
                  <a:cubicBezTo>
                    <a:pt x="255" y="4023"/>
                    <a:pt x="923" y="4863"/>
                    <a:pt x="1862" y="5211"/>
                  </a:cubicBezTo>
                  <a:lnTo>
                    <a:pt x="1862" y="6705"/>
                  </a:lnTo>
                  <a:lnTo>
                    <a:pt x="1048" y="6705"/>
                  </a:lnTo>
                  <a:lnTo>
                    <a:pt x="2704" y="8801"/>
                  </a:lnTo>
                  <a:lnTo>
                    <a:pt x="4360" y="6705"/>
                  </a:lnTo>
                  <a:lnTo>
                    <a:pt x="3545" y="6705"/>
                  </a:lnTo>
                  <a:lnTo>
                    <a:pt x="3545" y="5270"/>
                  </a:lnTo>
                  <a:cubicBezTo>
                    <a:pt x="4693" y="4935"/>
                    <a:pt x="5484" y="3883"/>
                    <a:pt x="5484" y="2689"/>
                  </a:cubicBezTo>
                  <a:cubicBezTo>
                    <a:pt x="5482" y="1688"/>
                    <a:pt x="4927" y="769"/>
                    <a:pt x="4039" y="306"/>
                  </a:cubicBezTo>
                  <a:cubicBezTo>
                    <a:pt x="3647" y="102"/>
                    <a:pt x="3220" y="1"/>
                    <a:pt x="279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5" name="Google Shape;12475;p67"/>
            <p:cNvSpPr/>
            <p:nvPr/>
          </p:nvSpPr>
          <p:spPr>
            <a:xfrm>
              <a:off x="7792387" y="2534077"/>
              <a:ext cx="235261" cy="360532"/>
            </a:xfrm>
            <a:custGeom>
              <a:avLst/>
              <a:gdLst/>
              <a:ahLst/>
              <a:cxnLst/>
              <a:rect l="l" t="t" r="r" b="b"/>
              <a:pathLst>
                <a:path w="5729" h="8779" extrusionOk="0">
                  <a:moveTo>
                    <a:pt x="2861" y="4601"/>
                  </a:moveTo>
                  <a:cubicBezTo>
                    <a:pt x="3053" y="4601"/>
                    <a:pt x="3247" y="4638"/>
                    <a:pt x="3431" y="4715"/>
                  </a:cubicBezTo>
                  <a:cubicBezTo>
                    <a:pt x="3988" y="4945"/>
                    <a:pt x="4351" y="5488"/>
                    <a:pt x="4351" y="6092"/>
                  </a:cubicBezTo>
                  <a:cubicBezTo>
                    <a:pt x="4350" y="6915"/>
                    <a:pt x="3684" y="7581"/>
                    <a:pt x="2861" y="7583"/>
                  </a:cubicBezTo>
                  <a:cubicBezTo>
                    <a:pt x="2259" y="7583"/>
                    <a:pt x="1714" y="7219"/>
                    <a:pt x="1483" y="6662"/>
                  </a:cubicBezTo>
                  <a:cubicBezTo>
                    <a:pt x="1253" y="6105"/>
                    <a:pt x="1381" y="5464"/>
                    <a:pt x="1807" y="5038"/>
                  </a:cubicBezTo>
                  <a:cubicBezTo>
                    <a:pt x="2092" y="4752"/>
                    <a:pt x="2473" y="4601"/>
                    <a:pt x="2861" y="4601"/>
                  </a:cubicBezTo>
                  <a:close/>
                  <a:moveTo>
                    <a:pt x="2870" y="0"/>
                  </a:moveTo>
                  <a:lnTo>
                    <a:pt x="1214" y="2097"/>
                  </a:lnTo>
                  <a:lnTo>
                    <a:pt x="2028" y="2097"/>
                  </a:lnTo>
                  <a:lnTo>
                    <a:pt x="2028" y="3536"/>
                  </a:lnTo>
                  <a:cubicBezTo>
                    <a:pt x="773" y="3944"/>
                    <a:pt x="1" y="5205"/>
                    <a:pt x="204" y="6508"/>
                  </a:cubicBezTo>
                  <a:cubicBezTo>
                    <a:pt x="409" y="7813"/>
                    <a:pt x="1532" y="8776"/>
                    <a:pt x="2851" y="8779"/>
                  </a:cubicBezTo>
                  <a:cubicBezTo>
                    <a:pt x="2854" y="8779"/>
                    <a:pt x="2858" y="8779"/>
                    <a:pt x="2861" y="8779"/>
                  </a:cubicBezTo>
                  <a:cubicBezTo>
                    <a:pt x="4178" y="8779"/>
                    <a:pt x="5300" y="7828"/>
                    <a:pt x="5514" y="6527"/>
                  </a:cubicBezTo>
                  <a:cubicBezTo>
                    <a:pt x="5729" y="5225"/>
                    <a:pt x="4965" y="3959"/>
                    <a:pt x="3713" y="3543"/>
                  </a:cubicBezTo>
                  <a:lnTo>
                    <a:pt x="3713" y="2097"/>
                  </a:lnTo>
                  <a:lnTo>
                    <a:pt x="4526" y="2097"/>
                  </a:lnTo>
                  <a:lnTo>
                    <a:pt x="287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6" name="Google Shape;12476;p67"/>
            <p:cNvSpPr/>
            <p:nvPr/>
          </p:nvSpPr>
          <p:spPr>
            <a:xfrm>
              <a:off x="8090150" y="2673789"/>
              <a:ext cx="225857" cy="361517"/>
            </a:xfrm>
            <a:custGeom>
              <a:avLst/>
              <a:gdLst/>
              <a:ahLst/>
              <a:cxnLst/>
              <a:rect l="l" t="t" r="r" b="b"/>
              <a:pathLst>
                <a:path w="5500" h="8803" extrusionOk="0">
                  <a:moveTo>
                    <a:pt x="2811" y="1198"/>
                  </a:moveTo>
                  <a:cubicBezTo>
                    <a:pt x="3003" y="1198"/>
                    <a:pt x="3197" y="1235"/>
                    <a:pt x="3381" y="1311"/>
                  </a:cubicBezTo>
                  <a:cubicBezTo>
                    <a:pt x="3938" y="1543"/>
                    <a:pt x="4302" y="2086"/>
                    <a:pt x="4302" y="2690"/>
                  </a:cubicBezTo>
                  <a:cubicBezTo>
                    <a:pt x="4300" y="3513"/>
                    <a:pt x="3634" y="4179"/>
                    <a:pt x="2811" y="4181"/>
                  </a:cubicBezTo>
                  <a:cubicBezTo>
                    <a:pt x="2209" y="4181"/>
                    <a:pt x="1664" y="3817"/>
                    <a:pt x="1434" y="3260"/>
                  </a:cubicBezTo>
                  <a:cubicBezTo>
                    <a:pt x="1203" y="2703"/>
                    <a:pt x="1330" y="2062"/>
                    <a:pt x="1757" y="1635"/>
                  </a:cubicBezTo>
                  <a:cubicBezTo>
                    <a:pt x="2042" y="1349"/>
                    <a:pt x="2423" y="1198"/>
                    <a:pt x="2811" y="1198"/>
                  </a:cubicBezTo>
                  <a:close/>
                  <a:moveTo>
                    <a:pt x="2812" y="1"/>
                  </a:moveTo>
                  <a:cubicBezTo>
                    <a:pt x="2257" y="1"/>
                    <a:pt x="1706" y="172"/>
                    <a:pt x="1238" y="509"/>
                  </a:cubicBezTo>
                  <a:cubicBezTo>
                    <a:pt x="420" y="1098"/>
                    <a:pt x="1" y="2097"/>
                    <a:pt x="154" y="3095"/>
                  </a:cubicBezTo>
                  <a:cubicBezTo>
                    <a:pt x="306" y="4093"/>
                    <a:pt x="1005" y="4920"/>
                    <a:pt x="1962" y="5239"/>
                  </a:cubicBezTo>
                  <a:lnTo>
                    <a:pt x="1962" y="6706"/>
                  </a:lnTo>
                  <a:lnTo>
                    <a:pt x="1149" y="6706"/>
                  </a:lnTo>
                  <a:lnTo>
                    <a:pt x="2804" y="8802"/>
                  </a:lnTo>
                  <a:lnTo>
                    <a:pt x="4460" y="6706"/>
                  </a:lnTo>
                  <a:lnTo>
                    <a:pt x="3645" y="6706"/>
                  </a:lnTo>
                  <a:lnTo>
                    <a:pt x="3645" y="5244"/>
                  </a:lnTo>
                  <a:cubicBezTo>
                    <a:pt x="4750" y="4882"/>
                    <a:pt x="5499" y="3852"/>
                    <a:pt x="5499" y="2690"/>
                  </a:cubicBezTo>
                  <a:cubicBezTo>
                    <a:pt x="5499" y="1679"/>
                    <a:pt x="4934" y="755"/>
                    <a:pt x="4036" y="296"/>
                  </a:cubicBezTo>
                  <a:cubicBezTo>
                    <a:pt x="3650" y="98"/>
                    <a:pt x="3230" y="1"/>
                    <a:pt x="28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77" name="Google Shape;12477;p67"/>
          <p:cNvGrpSpPr/>
          <p:nvPr/>
        </p:nvGrpSpPr>
        <p:grpSpPr>
          <a:xfrm>
            <a:off x="4585254" y="4476181"/>
            <a:ext cx="2157301" cy="462155"/>
            <a:chOff x="1808063" y="4294338"/>
            <a:chExt cx="3370782" cy="721817"/>
          </a:xfrm>
        </p:grpSpPr>
        <p:sp>
          <p:nvSpPr>
            <p:cNvPr id="12478" name="Google Shape;12478;p67"/>
            <p:cNvSpPr/>
            <p:nvPr/>
          </p:nvSpPr>
          <p:spPr>
            <a:xfrm>
              <a:off x="1906300"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79" name="Google Shape;12479;p67"/>
            <p:cNvSpPr/>
            <p:nvPr/>
          </p:nvSpPr>
          <p:spPr>
            <a:xfrm>
              <a:off x="3795035" y="4655290"/>
              <a:ext cx="721912" cy="360865"/>
            </a:xfrm>
            <a:custGeom>
              <a:avLst/>
              <a:gdLst/>
              <a:ahLst/>
              <a:cxnLst/>
              <a:rect l="l" t="t" r="r" b="b"/>
              <a:pathLst>
                <a:path w="7904" h="3951" extrusionOk="0">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0" name="Google Shape;12480;p67"/>
            <p:cNvSpPr/>
            <p:nvPr/>
          </p:nvSpPr>
          <p:spPr>
            <a:xfrm>
              <a:off x="3133137" y="4294338"/>
              <a:ext cx="721729" cy="360865"/>
            </a:xfrm>
            <a:custGeom>
              <a:avLst/>
              <a:gdLst/>
              <a:ahLst/>
              <a:cxnLst/>
              <a:rect l="l" t="t" r="r" b="b"/>
              <a:pathLst>
                <a:path w="7902" h="3951" extrusionOk="0">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1" name="Google Shape;12481;p67"/>
            <p:cNvSpPr/>
            <p:nvPr/>
          </p:nvSpPr>
          <p:spPr>
            <a:xfrm>
              <a:off x="1808063" y="4294338"/>
              <a:ext cx="722460" cy="362052"/>
            </a:xfrm>
            <a:custGeom>
              <a:avLst/>
              <a:gdLst/>
              <a:ahLst/>
              <a:cxnLst/>
              <a:rect l="l" t="t" r="r" b="b"/>
              <a:pathLst>
                <a:path w="7910" h="3964" extrusionOk="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2" name="Google Shape;12482;p67"/>
            <p:cNvSpPr/>
            <p:nvPr/>
          </p:nvSpPr>
          <p:spPr>
            <a:xfrm>
              <a:off x="2470965" y="4655290"/>
              <a:ext cx="721912" cy="360865"/>
            </a:xfrm>
            <a:custGeom>
              <a:avLst/>
              <a:gdLst/>
              <a:ahLst/>
              <a:cxnLst/>
              <a:rect l="l" t="t" r="r" b="b"/>
              <a:pathLst>
                <a:path w="7904" h="3951" extrusionOk="0">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3" name="Google Shape;12483;p67"/>
            <p:cNvSpPr/>
            <p:nvPr/>
          </p:nvSpPr>
          <p:spPr>
            <a:xfrm>
              <a:off x="4456385" y="4294338"/>
              <a:ext cx="722460" cy="362052"/>
            </a:xfrm>
            <a:custGeom>
              <a:avLst/>
              <a:gdLst/>
              <a:ahLst/>
              <a:cxnLst/>
              <a:rect l="l" t="t" r="r" b="b"/>
              <a:pathLst>
                <a:path w="7910" h="3964" extrusionOk="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4" name="Google Shape;12484;p67"/>
            <p:cNvSpPr/>
            <p:nvPr/>
          </p:nvSpPr>
          <p:spPr>
            <a:xfrm>
              <a:off x="2568813"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5" name="Google Shape;12485;p67"/>
            <p:cNvSpPr/>
            <p:nvPr/>
          </p:nvSpPr>
          <p:spPr>
            <a:xfrm>
              <a:off x="3231883"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6" name="Google Shape;12486;p67"/>
            <p:cNvSpPr/>
            <p:nvPr/>
          </p:nvSpPr>
          <p:spPr>
            <a:xfrm>
              <a:off x="3894395" y="43514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87" name="Google Shape;12487;p67"/>
            <p:cNvSpPr/>
            <p:nvPr/>
          </p:nvSpPr>
          <p:spPr>
            <a:xfrm>
              <a:off x="4560958" y="4423127"/>
              <a:ext cx="526025" cy="525979"/>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488" name="Google Shape;12488;p67"/>
          <p:cNvGrpSpPr/>
          <p:nvPr/>
        </p:nvGrpSpPr>
        <p:grpSpPr>
          <a:xfrm>
            <a:off x="7019915" y="5365182"/>
            <a:ext cx="1889423" cy="467473"/>
            <a:chOff x="4234950" y="2101012"/>
            <a:chExt cx="4219974" cy="1044090"/>
          </a:xfrm>
        </p:grpSpPr>
        <p:sp>
          <p:nvSpPr>
            <p:cNvPr id="12489" name="Google Shape;12489;p67"/>
            <p:cNvSpPr/>
            <p:nvPr/>
          </p:nvSpPr>
          <p:spPr>
            <a:xfrm rot="10800000">
              <a:off x="7528544"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0" name="Google Shape;12490;p67"/>
            <p:cNvSpPr/>
            <p:nvPr/>
          </p:nvSpPr>
          <p:spPr>
            <a:xfrm rot="10800000">
              <a:off x="6487595" y="2218809"/>
              <a:ext cx="827572" cy="826702"/>
            </a:xfrm>
            <a:custGeom>
              <a:avLst/>
              <a:gdLst/>
              <a:ahLst/>
              <a:cxnLst/>
              <a:rect l="l" t="t" r="r" b="b"/>
              <a:pathLst>
                <a:path w="34926" h="34893" extrusionOk="0">
                  <a:moveTo>
                    <a:pt x="1" y="1"/>
                  </a:moveTo>
                  <a:lnTo>
                    <a:pt x="1" y="34892"/>
                  </a:lnTo>
                  <a:lnTo>
                    <a:pt x="34926" y="34892"/>
                  </a:lnTo>
                  <a:lnTo>
                    <a:pt x="34926"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1" name="Google Shape;12491;p67"/>
            <p:cNvSpPr/>
            <p:nvPr/>
          </p:nvSpPr>
          <p:spPr>
            <a:xfrm rot="10800000">
              <a:off x="5430819" y="2218809"/>
              <a:ext cx="827572" cy="826702"/>
            </a:xfrm>
            <a:custGeom>
              <a:avLst/>
              <a:gdLst/>
              <a:ahLst/>
              <a:cxnLst/>
              <a:rect l="l" t="t" r="r" b="b"/>
              <a:pathLst>
                <a:path w="34926" h="34893" extrusionOk="0">
                  <a:moveTo>
                    <a:pt x="0" y="1"/>
                  </a:moveTo>
                  <a:lnTo>
                    <a:pt x="0" y="34892"/>
                  </a:lnTo>
                  <a:lnTo>
                    <a:pt x="34925" y="34892"/>
                  </a:lnTo>
                  <a:lnTo>
                    <a:pt x="34925"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2" name="Google Shape;12492;p67"/>
            <p:cNvSpPr/>
            <p:nvPr/>
          </p:nvSpPr>
          <p:spPr>
            <a:xfrm rot="10800000">
              <a:off x="4374848" y="2218809"/>
              <a:ext cx="826790" cy="826702"/>
            </a:xfrm>
            <a:custGeom>
              <a:avLst/>
              <a:gdLst/>
              <a:ahLst/>
              <a:cxnLst/>
              <a:rect l="l" t="t" r="r" b="b"/>
              <a:pathLst>
                <a:path w="34893" h="34893" extrusionOk="0">
                  <a:moveTo>
                    <a:pt x="1" y="1"/>
                  </a:moveTo>
                  <a:lnTo>
                    <a:pt x="1" y="34892"/>
                  </a:lnTo>
                  <a:lnTo>
                    <a:pt x="34892" y="34892"/>
                  </a:lnTo>
                  <a:lnTo>
                    <a:pt x="34892"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3" name="Google Shape;12493;p67"/>
            <p:cNvSpPr/>
            <p:nvPr/>
          </p:nvSpPr>
          <p:spPr>
            <a:xfrm rot="10800000">
              <a:off x="7410780" y="2622683"/>
              <a:ext cx="1044144" cy="522420"/>
            </a:xfrm>
            <a:custGeom>
              <a:avLst/>
              <a:gdLst/>
              <a:ahLst/>
              <a:cxnLst/>
              <a:rect l="l" t="t" r="r" b="b"/>
              <a:pathLst>
                <a:path w="44066" h="22050" fill="none" extrusionOk="0">
                  <a:moveTo>
                    <a:pt x="1" y="22050"/>
                  </a:moveTo>
                  <a:cubicBezTo>
                    <a:pt x="1" y="9874"/>
                    <a:pt x="9874" y="1"/>
                    <a:pt x="22050" y="1"/>
                  </a:cubicBezTo>
                  <a:cubicBezTo>
                    <a:pt x="34192" y="1"/>
                    <a:pt x="44065" y="9874"/>
                    <a:pt x="44065" y="22050"/>
                  </a:cubicBezTo>
                </a:path>
              </a:pathLst>
            </a:custGeom>
            <a:noFill/>
            <a:ln w="20850"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4" name="Google Shape;12494;p67"/>
            <p:cNvSpPr/>
            <p:nvPr/>
          </p:nvSpPr>
          <p:spPr>
            <a:xfrm rot="10800000">
              <a:off x="6366656" y="2101012"/>
              <a:ext cx="1044144" cy="521638"/>
            </a:xfrm>
            <a:custGeom>
              <a:avLst/>
              <a:gdLst/>
              <a:ahLst/>
              <a:cxnLst/>
              <a:rect l="l" t="t" r="r" b="b"/>
              <a:pathLst>
                <a:path w="44066" h="22017" fill="none" extrusionOk="0">
                  <a:moveTo>
                    <a:pt x="44065" y="1"/>
                  </a:moveTo>
                  <a:cubicBezTo>
                    <a:pt x="44065" y="12176"/>
                    <a:pt x="34191" y="22016"/>
                    <a:pt x="22049" y="22016"/>
                  </a:cubicBezTo>
                  <a:cubicBezTo>
                    <a:pt x="9874" y="22016"/>
                    <a:pt x="0" y="12176"/>
                    <a:pt x="0" y="1"/>
                  </a:cubicBezTo>
                </a:path>
              </a:pathLst>
            </a:custGeom>
            <a:noFill/>
            <a:ln w="20850"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5" name="Google Shape;12495;p67"/>
            <p:cNvSpPr/>
            <p:nvPr/>
          </p:nvSpPr>
          <p:spPr>
            <a:xfrm rot="10800000">
              <a:off x="5322557" y="2622683"/>
              <a:ext cx="1044120" cy="522420"/>
            </a:xfrm>
            <a:custGeom>
              <a:avLst/>
              <a:gdLst/>
              <a:ahLst/>
              <a:cxnLst/>
              <a:rect l="l" t="t" r="r" b="b"/>
              <a:pathLst>
                <a:path w="44065" h="22050" fill="none" extrusionOk="0">
                  <a:moveTo>
                    <a:pt x="0" y="22050"/>
                  </a:moveTo>
                  <a:cubicBezTo>
                    <a:pt x="0" y="9874"/>
                    <a:pt x="9874" y="1"/>
                    <a:pt x="22049" y="1"/>
                  </a:cubicBezTo>
                  <a:cubicBezTo>
                    <a:pt x="34191" y="1"/>
                    <a:pt x="44065" y="9874"/>
                    <a:pt x="44065" y="22050"/>
                  </a:cubicBezTo>
                </a:path>
              </a:pathLst>
            </a:custGeom>
            <a:noFill/>
            <a:ln w="20850" cap="rnd" cmpd="sng">
              <a:solidFill>
                <a:srgbClr val="869FB2"/>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6" name="Google Shape;12496;p67"/>
            <p:cNvSpPr/>
            <p:nvPr/>
          </p:nvSpPr>
          <p:spPr>
            <a:xfrm rot="10800000">
              <a:off x="4278434" y="2101012"/>
              <a:ext cx="1044144" cy="521638"/>
            </a:xfrm>
            <a:custGeom>
              <a:avLst/>
              <a:gdLst/>
              <a:ahLst/>
              <a:cxnLst/>
              <a:rect l="l" t="t" r="r" b="b"/>
              <a:pathLst>
                <a:path w="44066" h="22017" fill="none" extrusionOk="0">
                  <a:moveTo>
                    <a:pt x="44066" y="1"/>
                  </a:moveTo>
                  <a:cubicBezTo>
                    <a:pt x="44066" y="12176"/>
                    <a:pt x="34192" y="22016"/>
                    <a:pt x="22017" y="22016"/>
                  </a:cubicBezTo>
                  <a:cubicBezTo>
                    <a:pt x="9875" y="22016"/>
                    <a:pt x="1" y="12176"/>
                    <a:pt x="1" y="1"/>
                  </a:cubicBezTo>
                </a:path>
              </a:pathLst>
            </a:custGeom>
            <a:noFill/>
            <a:ln w="20850" cap="rnd" cmpd="sng">
              <a:solidFill>
                <a:srgbClr val="BAC8D3"/>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7" name="Google Shape;12497;p67"/>
            <p:cNvSpPr/>
            <p:nvPr/>
          </p:nvSpPr>
          <p:spPr>
            <a:xfrm rot="10800000">
              <a:off x="7367296" y="2570459"/>
              <a:ext cx="86984" cy="86975"/>
            </a:xfrm>
            <a:custGeom>
              <a:avLst/>
              <a:gdLst/>
              <a:ahLst/>
              <a:cxnLst/>
              <a:rect l="l" t="t" r="r" b="b"/>
              <a:pathLst>
                <a:path w="3671" h="3671" extrusionOk="0">
                  <a:moveTo>
                    <a:pt x="1835" y="1"/>
                  </a:moveTo>
                  <a:cubicBezTo>
                    <a:pt x="835" y="1"/>
                    <a:pt x="1" y="835"/>
                    <a:pt x="1" y="1836"/>
                  </a:cubicBezTo>
                  <a:cubicBezTo>
                    <a:pt x="1" y="2870"/>
                    <a:pt x="835" y="3670"/>
                    <a:pt x="1835" y="3670"/>
                  </a:cubicBezTo>
                  <a:cubicBezTo>
                    <a:pt x="2869"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8" name="Google Shape;12498;p67"/>
            <p:cNvSpPr/>
            <p:nvPr/>
          </p:nvSpPr>
          <p:spPr>
            <a:xfrm rot="10800000">
              <a:off x="6323197" y="2570459"/>
              <a:ext cx="86961" cy="86975"/>
            </a:xfrm>
            <a:custGeom>
              <a:avLst/>
              <a:gdLst/>
              <a:ahLst/>
              <a:cxnLst/>
              <a:rect l="l" t="t" r="r" b="b"/>
              <a:pathLst>
                <a:path w="3670" h="3671" extrusionOk="0">
                  <a:moveTo>
                    <a:pt x="1835" y="1"/>
                  </a:moveTo>
                  <a:cubicBezTo>
                    <a:pt x="834" y="1"/>
                    <a:pt x="1" y="835"/>
                    <a:pt x="1" y="1836"/>
                  </a:cubicBezTo>
                  <a:cubicBezTo>
                    <a:pt x="1" y="2870"/>
                    <a:pt x="834" y="3670"/>
                    <a:pt x="1835" y="3670"/>
                  </a:cubicBezTo>
                  <a:cubicBezTo>
                    <a:pt x="2836" y="3670"/>
                    <a:pt x="3670" y="2870"/>
                    <a:pt x="3670" y="1836"/>
                  </a:cubicBezTo>
                  <a:cubicBezTo>
                    <a:pt x="3670" y="835"/>
                    <a:pt x="2869"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499" name="Google Shape;12499;p67"/>
            <p:cNvSpPr/>
            <p:nvPr/>
          </p:nvSpPr>
          <p:spPr>
            <a:xfrm rot="10800000">
              <a:off x="5279073"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70" y="2870"/>
                    <a:pt x="3670" y="1836"/>
                  </a:cubicBezTo>
                  <a:cubicBezTo>
                    <a:pt x="3670"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0" name="Google Shape;12500;p67"/>
            <p:cNvSpPr/>
            <p:nvPr/>
          </p:nvSpPr>
          <p:spPr>
            <a:xfrm rot="10800000">
              <a:off x="4234950" y="2570459"/>
              <a:ext cx="86961" cy="86975"/>
            </a:xfrm>
            <a:custGeom>
              <a:avLst/>
              <a:gdLst/>
              <a:ahLst/>
              <a:cxnLst/>
              <a:rect l="l" t="t" r="r" b="b"/>
              <a:pathLst>
                <a:path w="3670" h="3671" extrusionOk="0">
                  <a:moveTo>
                    <a:pt x="1835" y="1"/>
                  </a:moveTo>
                  <a:cubicBezTo>
                    <a:pt x="834" y="1"/>
                    <a:pt x="0" y="835"/>
                    <a:pt x="0" y="1836"/>
                  </a:cubicBezTo>
                  <a:cubicBezTo>
                    <a:pt x="0" y="2870"/>
                    <a:pt x="834" y="3670"/>
                    <a:pt x="1835" y="3670"/>
                  </a:cubicBezTo>
                  <a:cubicBezTo>
                    <a:pt x="2836" y="3670"/>
                    <a:pt x="3669" y="2870"/>
                    <a:pt x="3669" y="1836"/>
                  </a:cubicBezTo>
                  <a:cubicBezTo>
                    <a:pt x="3669" y="835"/>
                    <a:pt x="2836" y="1"/>
                    <a:pt x="18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1" name="Google Shape;12501;p67"/>
            <p:cNvSpPr/>
            <p:nvPr/>
          </p:nvSpPr>
          <p:spPr>
            <a:xfrm rot="10800000">
              <a:off x="7541197" y="2231460"/>
              <a:ext cx="801483" cy="800617"/>
            </a:xfrm>
            <a:custGeom>
              <a:avLst/>
              <a:gdLst/>
              <a:ahLst/>
              <a:cxnLst/>
              <a:rect l="l" t="t" r="r" b="b"/>
              <a:pathLst>
                <a:path w="33825" h="33792" extrusionOk="0">
                  <a:moveTo>
                    <a:pt x="16912" y="1835"/>
                  </a:moveTo>
                  <a:cubicBezTo>
                    <a:pt x="25218" y="1835"/>
                    <a:pt x="31956" y="8573"/>
                    <a:pt x="31956" y="16879"/>
                  </a:cubicBezTo>
                  <a:cubicBezTo>
                    <a:pt x="31956" y="25185"/>
                    <a:pt x="25218" y="31923"/>
                    <a:pt x="16912" y="31923"/>
                  </a:cubicBezTo>
                  <a:cubicBezTo>
                    <a:pt x="8606" y="31923"/>
                    <a:pt x="1868" y="25185"/>
                    <a:pt x="1868" y="16879"/>
                  </a:cubicBezTo>
                  <a:cubicBezTo>
                    <a:pt x="1868" y="8573"/>
                    <a:pt x="8606" y="1835"/>
                    <a:pt x="16912" y="1835"/>
                  </a:cubicBezTo>
                  <a:close/>
                  <a:moveTo>
                    <a:pt x="16912" y="1"/>
                  </a:moveTo>
                  <a:cubicBezTo>
                    <a:pt x="7572" y="1"/>
                    <a:pt x="0" y="7539"/>
                    <a:pt x="0" y="16879"/>
                  </a:cubicBezTo>
                  <a:cubicBezTo>
                    <a:pt x="0" y="26219"/>
                    <a:pt x="7572" y="33791"/>
                    <a:pt x="16912" y="33791"/>
                  </a:cubicBezTo>
                  <a:cubicBezTo>
                    <a:pt x="26252" y="33791"/>
                    <a:pt x="33824" y="26219"/>
                    <a:pt x="33824" y="16879"/>
                  </a:cubicBezTo>
                  <a:cubicBezTo>
                    <a:pt x="33824" y="7539"/>
                    <a:pt x="26252" y="1"/>
                    <a:pt x="1691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2" name="Google Shape;12502;p67"/>
            <p:cNvSpPr/>
            <p:nvPr/>
          </p:nvSpPr>
          <p:spPr>
            <a:xfrm rot="10800000">
              <a:off x="6488377" y="2231460"/>
              <a:ext cx="800701" cy="800617"/>
            </a:xfrm>
            <a:custGeom>
              <a:avLst/>
              <a:gdLst/>
              <a:ahLst/>
              <a:cxnLst/>
              <a:rect l="l" t="t" r="r" b="b"/>
              <a:pathLst>
                <a:path w="33792" h="33792" extrusionOk="0">
                  <a:moveTo>
                    <a:pt x="16912" y="1"/>
                  </a:moveTo>
                  <a:cubicBezTo>
                    <a:pt x="7572" y="1"/>
                    <a:pt x="0" y="7539"/>
                    <a:pt x="0" y="16879"/>
                  </a:cubicBezTo>
                  <a:cubicBezTo>
                    <a:pt x="0" y="26219"/>
                    <a:pt x="7572" y="33791"/>
                    <a:pt x="16912" y="33791"/>
                  </a:cubicBezTo>
                  <a:cubicBezTo>
                    <a:pt x="26219" y="33791"/>
                    <a:pt x="33791" y="26219"/>
                    <a:pt x="33791" y="16879"/>
                  </a:cubicBezTo>
                  <a:cubicBezTo>
                    <a:pt x="33791" y="7539"/>
                    <a:pt x="26252" y="1"/>
                    <a:pt x="16912" y="1"/>
                  </a:cubicBezTo>
                  <a:close/>
                  <a:moveTo>
                    <a:pt x="16912" y="31923"/>
                  </a:moveTo>
                  <a:cubicBezTo>
                    <a:pt x="8607" y="31923"/>
                    <a:pt x="1868" y="25185"/>
                    <a:pt x="1868" y="16879"/>
                  </a:cubicBezTo>
                  <a:cubicBezTo>
                    <a:pt x="1868" y="8573"/>
                    <a:pt x="8607" y="1835"/>
                    <a:pt x="16912" y="1835"/>
                  </a:cubicBezTo>
                  <a:cubicBezTo>
                    <a:pt x="25218" y="1835"/>
                    <a:pt x="31957" y="8573"/>
                    <a:pt x="31957" y="16879"/>
                  </a:cubicBezTo>
                  <a:cubicBezTo>
                    <a:pt x="31957"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3" name="Google Shape;12503;p67"/>
            <p:cNvSpPr/>
            <p:nvPr/>
          </p:nvSpPr>
          <p:spPr>
            <a:xfrm rot="10800000">
              <a:off x="5434776" y="2231460"/>
              <a:ext cx="800701" cy="800617"/>
            </a:xfrm>
            <a:custGeom>
              <a:avLst/>
              <a:gdLst/>
              <a:ahLst/>
              <a:cxnLst/>
              <a:rect l="l" t="t" r="r" b="b"/>
              <a:pathLst>
                <a:path w="33792" h="33792" extrusionOk="0">
                  <a:moveTo>
                    <a:pt x="16879" y="1"/>
                  </a:moveTo>
                  <a:cubicBezTo>
                    <a:pt x="7539" y="1"/>
                    <a:pt x="0" y="7539"/>
                    <a:pt x="0" y="16879"/>
                  </a:cubicBezTo>
                  <a:cubicBezTo>
                    <a:pt x="0" y="26219"/>
                    <a:pt x="7539" y="33791"/>
                    <a:pt x="16879" y="33791"/>
                  </a:cubicBezTo>
                  <a:cubicBezTo>
                    <a:pt x="26219" y="33791"/>
                    <a:pt x="33791" y="26219"/>
                    <a:pt x="33791" y="16879"/>
                  </a:cubicBezTo>
                  <a:cubicBezTo>
                    <a:pt x="33791" y="7539"/>
                    <a:pt x="26219" y="1"/>
                    <a:pt x="16879" y="1"/>
                  </a:cubicBezTo>
                  <a:close/>
                  <a:moveTo>
                    <a:pt x="16879" y="31923"/>
                  </a:moveTo>
                  <a:cubicBezTo>
                    <a:pt x="8573" y="31923"/>
                    <a:pt x="1835" y="25185"/>
                    <a:pt x="1835" y="16879"/>
                  </a:cubicBezTo>
                  <a:cubicBezTo>
                    <a:pt x="1835" y="8573"/>
                    <a:pt x="8573" y="1835"/>
                    <a:pt x="16879" y="1835"/>
                  </a:cubicBezTo>
                  <a:cubicBezTo>
                    <a:pt x="25185" y="1835"/>
                    <a:pt x="31923" y="8573"/>
                    <a:pt x="31923" y="16879"/>
                  </a:cubicBezTo>
                  <a:cubicBezTo>
                    <a:pt x="31923" y="25185"/>
                    <a:pt x="25185" y="31923"/>
                    <a:pt x="16879"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4" name="Google Shape;12504;p67"/>
            <p:cNvSpPr/>
            <p:nvPr/>
          </p:nvSpPr>
          <p:spPr>
            <a:xfrm rot="10800000">
              <a:off x="4381980" y="2231460"/>
              <a:ext cx="800678" cy="800617"/>
            </a:xfrm>
            <a:custGeom>
              <a:avLst/>
              <a:gdLst/>
              <a:ahLst/>
              <a:cxnLst/>
              <a:rect l="l" t="t" r="r" b="b"/>
              <a:pathLst>
                <a:path w="33791" h="33792" extrusionOk="0">
                  <a:moveTo>
                    <a:pt x="16912" y="1"/>
                  </a:moveTo>
                  <a:cubicBezTo>
                    <a:pt x="7572" y="1"/>
                    <a:pt x="0" y="7539"/>
                    <a:pt x="0" y="16879"/>
                  </a:cubicBezTo>
                  <a:cubicBezTo>
                    <a:pt x="0" y="26219"/>
                    <a:pt x="7572" y="33791"/>
                    <a:pt x="16912" y="33791"/>
                  </a:cubicBezTo>
                  <a:cubicBezTo>
                    <a:pt x="26252" y="33791"/>
                    <a:pt x="33791" y="26219"/>
                    <a:pt x="33791" y="16879"/>
                  </a:cubicBezTo>
                  <a:cubicBezTo>
                    <a:pt x="33791" y="7539"/>
                    <a:pt x="26252" y="1"/>
                    <a:pt x="16912" y="1"/>
                  </a:cubicBezTo>
                  <a:close/>
                  <a:moveTo>
                    <a:pt x="16912" y="31923"/>
                  </a:moveTo>
                  <a:cubicBezTo>
                    <a:pt x="8606" y="31923"/>
                    <a:pt x="1868" y="25185"/>
                    <a:pt x="1868" y="16879"/>
                  </a:cubicBezTo>
                  <a:cubicBezTo>
                    <a:pt x="1868" y="8573"/>
                    <a:pt x="8606" y="1835"/>
                    <a:pt x="16912" y="1835"/>
                  </a:cubicBezTo>
                  <a:cubicBezTo>
                    <a:pt x="25218" y="1835"/>
                    <a:pt x="31956" y="8573"/>
                    <a:pt x="31956" y="16879"/>
                  </a:cubicBezTo>
                  <a:cubicBezTo>
                    <a:pt x="31956" y="25185"/>
                    <a:pt x="25218" y="31923"/>
                    <a:pt x="16912" y="31923"/>
                  </a:cubicBezTo>
                  <a:close/>
                </a:path>
              </a:pathLst>
            </a:custGeom>
            <a:solidFill>
              <a:srgbClr val="F2F2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05" name="Google Shape;12505;p67"/>
          <p:cNvGrpSpPr/>
          <p:nvPr/>
        </p:nvGrpSpPr>
        <p:grpSpPr>
          <a:xfrm>
            <a:off x="9120545" y="2686192"/>
            <a:ext cx="2115103" cy="495409"/>
            <a:chOff x="1247650" y="2075423"/>
            <a:chExt cx="6648477" cy="1557238"/>
          </a:xfrm>
        </p:grpSpPr>
        <p:sp>
          <p:nvSpPr>
            <p:cNvPr id="12506" name="Google Shape;12506;p67"/>
            <p:cNvSpPr/>
            <p:nvPr/>
          </p:nvSpPr>
          <p:spPr>
            <a:xfrm>
              <a:off x="6633862" y="2075423"/>
              <a:ext cx="953444" cy="825696"/>
            </a:xfrm>
            <a:custGeom>
              <a:avLst/>
              <a:gdLst/>
              <a:ahLst/>
              <a:cxnLst/>
              <a:rect l="l" t="t" r="r" b="b"/>
              <a:pathLst>
                <a:path w="57767" h="50027" extrusionOk="0">
                  <a:moveTo>
                    <a:pt x="14439" y="0"/>
                  </a:moveTo>
                  <a:lnTo>
                    <a:pt x="0" y="25014"/>
                  </a:lnTo>
                  <a:lnTo>
                    <a:pt x="14439" y="50027"/>
                  </a:lnTo>
                  <a:lnTo>
                    <a:pt x="43329" y="50027"/>
                  </a:lnTo>
                  <a:lnTo>
                    <a:pt x="57767" y="25014"/>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7" name="Google Shape;12507;p67"/>
            <p:cNvSpPr/>
            <p:nvPr/>
          </p:nvSpPr>
          <p:spPr>
            <a:xfrm>
              <a:off x="5359252" y="2806965"/>
              <a:ext cx="953461" cy="825696"/>
            </a:xfrm>
            <a:custGeom>
              <a:avLst/>
              <a:gdLst/>
              <a:ahLst/>
              <a:cxnLst/>
              <a:rect l="l" t="t" r="r" b="b"/>
              <a:pathLst>
                <a:path w="57768" h="50027" extrusionOk="0">
                  <a:moveTo>
                    <a:pt x="14439" y="0"/>
                  </a:moveTo>
                  <a:lnTo>
                    <a:pt x="1" y="25013"/>
                  </a:lnTo>
                  <a:lnTo>
                    <a:pt x="14439" y="50027"/>
                  </a:lnTo>
                  <a:lnTo>
                    <a:pt x="43329" y="50027"/>
                  </a:lnTo>
                  <a:lnTo>
                    <a:pt x="57767"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8" name="Google Shape;12508;p67"/>
            <p:cNvSpPr/>
            <p:nvPr/>
          </p:nvSpPr>
          <p:spPr>
            <a:xfrm>
              <a:off x="1601478" y="2075425"/>
              <a:ext cx="953316" cy="825696"/>
            </a:xfrm>
            <a:custGeom>
              <a:avLst/>
              <a:gdLst/>
              <a:ahLst/>
              <a:cxnLst/>
              <a:rect l="l" t="t" r="r" b="b"/>
              <a:pathLst>
                <a:path w="57768" h="50027" extrusionOk="0">
                  <a:moveTo>
                    <a:pt x="14439" y="0"/>
                  </a:moveTo>
                  <a:lnTo>
                    <a:pt x="1" y="25013"/>
                  </a:lnTo>
                  <a:lnTo>
                    <a:pt x="14439" y="50027"/>
                  </a:lnTo>
                  <a:lnTo>
                    <a:pt x="43329" y="50027"/>
                  </a:lnTo>
                  <a:lnTo>
                    <a:pt x="57768" y="25013"/>
                  </a:lnTo>
                  <a:lnTo>
                    <a:pt x="43329"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09" name="Google Shape;12509;p67"/>
            <p:cNvSpPr/>
            <p:nvPr/>
          </p:nvSpPr>
          <p:spPr>
            <a:xfrm>
              <a:off x="2857827" y="2807112"/>
              <a:ext cx="953370" cy="825320"/>
            </a:xfrm>
            <a:custGeom>
              <a:avLst/>
              <a:gdLst/>
              <a:ahLst/>
              <a:cxnLst/>
              <a:rect l="l" t="t" r="r" b="b"/>
              <a:pathLst>
                <a:path w="57780" h="50027" extrusionOk="0">
                  <a:moveTo>
                    <a:pt x="14452" y="0"/>
                  </a:moveTo>
                  <a:lnTo>
                    <a:pt x="0" y="25013"/>
                  </a:lnTo>
                  <a:lnTo>
                    <a:pt x="14452" y="50027"/>
                  </a:lnTo>
                  <a:lnTo>
                    <a:pt x="43328" y="50027"/>
                  </a:lnTo>
                  <a:lnTo>
                    <a:pt x="57780"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0" name="Google Shape;12510;p67"/>
            <p:cNvSpPr/>
            <p:nvPr/>
          </p:nvSpPr>
          <p:spPr>
            <a:xfrm>
              <a:off x="4097386" y="2075425"/>
              <a:ext cx="953444" cy="825696"/>
            </a:xfrm>
            <a:custGeom>
              <a:avLst/>
              <a:gdLst/>
              <a:ahLst/>
              <a:cxnLst/>
              <a:rect l="l" t="t" r="r" b="b"/>
              <a:pathLst>
                <a:path w="57767" h="50027" extrusionOk="0">
                  <a:moveTo>
                    <a:pt x="14439" y="0"/>
                  </a:moveTo>
                  <a:lnTo>
                    <a:pt x="0" y="25013"/>
                  </a:lnTo>
                  <a:lnTo>
                    <a:pt x="14439" y="50027"/>
                  </a:lnTo>
                  <a:lnTo>
                    <a:pt x="43328" y="50027"/>
                  </a:lnTo>
                  <a:lnTo>
                    <a:pt x="57767" y="25013"/>
                  </a:lnTo>
                  <a:lnTo>
                    <a:pt x="4332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1" name="Google Shape;12511;p67"/>
            <p:cNvSpPr/>
            <p:nvPr/>
          </p:nvSpPr>
          <p:spPr>
            <a:xfrm>
              <a:off x="1247650" y="2490334"/>
              <a:ext cx="6648477" cy="729445"/>
            </a:xfrm>
            <a:custGeom>
              <a:avLst/>
              <a:gdLst/>
              <a:ahLst/>
              <a:cxnLst/>
              <a:rect l="l" t="t" r="r" b="b"/>
              <a:pathLst>
                <a:path w="285373" h="31310" fill="none" extrusionOk="0">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solidFill>
              <a:srgbClr val="191919"/>
            </a:solidFill>
            <a:ln w="19050" cap="flat" cmpd="sng">
              <a:solidFill>
                <a:srgbClr val="869FB2"/>
              </a:solidFill>
              <a:prstDash val="solid"/>
              <a:miter lim="1300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12" name="Google Shape;12512;p67"/>
          <p:cNvGrpSpPr/>
          <p:nvPr/>
        </p:nvGrpSpPr>
        <p:grpSpPr>
          <a:xfrm>
            <a:off x="7028905" y="1557111"/>
            <a:ext cx="1887468" cy="2198044"/>
            <a:chOff x="1839112" y="2209163"/>
            <a:chExt cx="1918159" cy="2233784"/>
          </a:xfrm>
        </p:grpSpPr>
        <p:sp>
          <p:nvSpPr>
            <p:cNvPr id="12513" name="Google Shape;12513;p67"/>
            <p:cNvSpPr/>
            <p:nvPr/>
          </p:nvSpPr>
          <p:spPr>
            <a:xfrm>
              <a:off x="1839112"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4" name="Google Shape;12514;p67"/>
            <p:cNvSpPr/>
            <p:nvPr/>
          </p:nvSpPr>
          <p:spPr>
            <a:xfrm>
              <a:off x="3182171" y="2209163"/>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15" name="Google Shape;12515;p67"/>
            <p:cNvSpPr/>
            <p:nvPr/>
          </p:nvSpPr>
          <p:spPr>
            <a:xfrm>
              <a:off x="3182171"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16" name="Google Shape;12516;p67"/>
            <p:cNvCxnSpPr>
              <a:stCxn id="12513" idx="6"/>
              <a:endCxn id="12514" idx="2"/>
            </p:cNvCxnSpPr>
            <p:nvPr/>
          </p:nvCxnSpPr>
          <p:spPr>
            <a:xfrm>
              <a:off x="2414212" y="2496713"/>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17" name="Google Shape;12517;p67"/>
            <p:cNvCxnSpPr>
              <a:stCxn id="12514" idx="4"/>
              <a:endCxn id="12518" idx="0"/>
            </p:cNvCxnSpPr>
            <p:nvPr/>
          </p:nvCxnSpPr>
          <p:spPr>
            <a:xfrm rot="5400000">
              <a:off x="2669921" y="2240963"/>
              <a:ext cx="256500" cy="1343100"/>
            </a:xfrm>
            <a:prstGeom prst="bentConnector3">
              <a:avLst>
                <a:gd name="adj1" fmla="val 50000"/>
              </a:avLst>
            </a:prstGeom>
            <a:noFill/>
            <a:ln w="19050" cap="flat" cmpd="sng">
              <a:solidFill>
                <a:srgbClr val="374957"/>
              </a:solidFill>
              <a:prstDash val="solid"/>
              <a:round/>
              <a:headEnd type="none" w="med" len="med"/>
              <a:tailEnd type="none" w="med" len="med"/>
            </a:ln>
          </p:spPr>
        </p:cxnSp>
        <p:cxnSp>
          <p:nvCxnSpPr>
            <p:cNvPr id="12519" name="Google Shape;12519;p67"/>
            <p:cNvCxnSpPr>
              <a:stCxn id="12518" idx="6"/>
              <a:endCxn id="12515" idx="2"/>
            </p:cNvCxnSpPr>
            <p:nvPr/>
          </p:nvCxnSpPr>
          <p:spPr>
            <a:xfrm>
              <a:off x="2414212" y="3328316"/>
              <a:ext cx="768000" cy="600"/>
            </a:xfrm>
            <a:prstGeom prst="bentConnector3">
              <a:avLst>
                <a:gd name="adj1" fmla="val 49997"/>
              </a:avLst>
            </a:prstGeom>
            <a:noFill/>
            <a:ln w="19050" cap="flat" cmpd="sng">
              <a:solidFill>
                <a:srgbClr val="374957"/>
              </a:solidFill>
              <a:prstDash val="solid"/>
              <a:round/>
              <a:headEnd type="none" w="med" len="med"/>
              <a:tailEnd type="none" w="med" len="med"/>
            </a:ln>
          </p:spPr>
        </p:cxnSp>
        <p:cxnSp>
          <p:nvCxnSpPr>
            <p:cNvPr id="12520" name="Google Shape;12520;p67"/>
            <p:cNvCxnSpPr>
              <a:stCxn id="12515" idx="4"/>
              <a:endCxn id="12521" idx="0"/>
            </p:cNvCxnSpPr>
            <p:nvPr/>
          </p:nvCxnSpPr>
          <p:spPr>
            <a:xfrm rot="5400000">
              <a:off x="2672171" y="3070316"/>
              <a:ext cx="252000" cy="1343100"/>
            </a:xfrm>
            <a:prstGeom prst="bentConnector3">
              <a:avLst>
                <a:gd name="adj1" fmla="val 49996"/>
              </a:avLst>
            </a:prstGeom>
            <a:noFill/>
            <a:ln w="19050" cap="flat" cmpd="sng">
              <a:solidFill>
                <a:srgbClr val="374957"/>
              </a:solidFill>
              <a:prstDash val="solid"/>
              <a:round/>
              <a:headEnd type="none" w="med" len="med"/>
              <a:tailEnd type="none" w="med" len="med"/>
            </a:ln>
          </p:spPr>
        </p:cxnSp>
        <p:sp>
          <p:nvSpPr>
            <p:cNvPr id="12518" name="Google Shape;12518;p67"/>
            <p:cNvSpPr/>
            <p:nvPr/>
          </p:nvSpPr>
          <p:spPr>
            <a:xfrm>
              <a:off x="1839112" y="3040766"/>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1" name="Google Shape;12521;p67"/>
            <p:cNvSpPr/>
            <p:nvPr/>
          </p:nvSpPr>
          <p:spPr>
            <a:xfrm>
              <a:off x="1839112"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2" name="Google Shape;12522;p67"/>
            <p:cNvSpPr/>
            <p:nvPr/>
          </p:nvSpPr>
          <p:spPr>
            <a:xfrm>
              <a:off x="3182171" y="3867848"/>
              <a:ext cx="575100" cy="575100"/>
            </a:xfrm>
            <a:prstGeom prst="flowChartConnector">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23" name="Google Shape;12523;p67"/>
            <p:cNvCxnSpPr>
              <a:endCxn id="12522" idx="2"/>
            </p:cNvCxnSpPr>
            <p:nvPr/>
          </p:nvCxnSpPr>
          <p:spPr>
            <a:xfrm>
              <a:off x="2413871" y="4154498"/>
              <a:ext cx="768300" cy="900"/>
            </a:xfrm>
            <a:prstGeom prst="bentConnector3">
              <a:avLst>
                <a:gd name="adj1" fmla="val 50000"/>
              </a:avLst>
            </a:prstGeom>
            <a:noFill/>
            <a:ln w="19050" cap="flat" cmpd="sng">
              <a:solidFill>
                <a:srgbClr val="374957"/>
              </a:solidFill>
              <a:prstDash val="solid"/>
              <a:round/>
              <a:headEnd type="none" w="med" len="med"/>
              <a:tailEnd type="none" w="med" len="med"/>
            </a:ln>
          </p:spPr>
        </p:cxnSp>
      </p:grpSp>
      <p:grpSp>
        <p:nvGrpSpPr>
          <p:cNvPr id="12524" name="Google Shape;12524;p67"/>
          <p:cNvGrpSpPr/>
          <p:nvPr/>
        </p:nvGrpSpPr>
        <p:grpSpPr>
          <a:xfrm>
            <a:off x="4571926" y="1581223"/>
            <a:ext cx="2183957" cy="206589"/>
            <a:chOff x="238125" y="2506075"/>
            <a:chExt cx="7115411" cy="673075"/>
          </a:xfrm>
        </p:grpSpPr>
        <p:sp>
          <p:nvSpPr>
            <p:cNvPr id="12525" name="Google Shape;12525;p67"/>
            <p:cNvSpPr/>
            <p:nvPr/>
          </p:nvSpPr>
          <p:spPr>
            <a:xfrm>
              <a:off x="238125" y="2506075"/>
              <a:ext cx="1643150" cy="673075"/>
            </a:xfrm>
            <a:custGeom>
              <a:avLst/>
              <a:gdLst/>
              <a:ahLst/>
              <a:cxnLst/>
              <a:rect l="l" t="t" r="r" b="b"/>
              <a:pathLst>
                <a:path w="65726" h="26923" extrusionOk="0">
                  <a:moveTo>
                    <a:pt x="0" y="0"/>
                  </a:moveTo>
                  <a:lnTo>
                    <a:pt x="10782" y="13477"/>
                  </a:lnTo>
                  <a:lnTo>
                    <a:pt x="0" y="26923"/>
                  </a:lnTo>
                  <a:lnTo>
                    <a:pt x="54943" y="26923"/>
                  </a:lnTo>
                  <a:lnTo>
                    <a:pt x="65725" y="13477"/>
                  </a:lnTo>
                  <a:lnTo>
                    <a:pt x="54943"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6" name="Google Shape;12526;p67"/>
            <p:cNvSpPr/>
            <p:nvPr/>
          </p:nvSpPr>
          <p:spPr>
            <a:xfrm>
              <a:off x="1606190"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7" name="Google Shape;12527;p67"/>
            <p:cNvSpPr/>
            <p:nvPr/>
          </p:nvSpPr>
          <p:spPr>
            <a:xfrm>
              <a:off x="297348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8" name="Google Shape;12528;p67"/>
            <p:cNvSpPr/>
            <p:nvPr/>
          </p:nvSpPr>
          <p:spPr>
            <a:xfrm>
              <a:off x="5709611" y="2506075"/>
              <a:ext cx="1643925" cy="673075"/>
            </a:xfrm>
            <a:custGeom>
              <a:avLst/>
              <a:gdLst/>
              <a:ahLst/>
              <a:cxnLst/>
              <a:rect l="l" t="t" r="r" b="b"/>
              <a:pathLst>
                <a:path w="65757" h="26923" extrusionOk="0">
                  <a:moveTo>
                    <a:pt x="0" y="0"/>
                  </a:moveTo>
                  <a:lnTo>
                    <a:pt x="10782" y="13477"/>
                  </a:lnTo>
                  <a:lnTo>
                    <a:pt x="0" y="26923"/>
                  </a:lnTo>
                  <a:lnTo>
                    <a:pt x="54975" y="26923"/>
                  </a:lnTo>
                  <a:lnTo>
                    <a:pt x="65757" y="13477"/>
                  </a:lnTo>
                  <a:lnTo>
                    <a:pt x="5497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29" name="Google Shape;12529;p67"/>
            <p:cNvSpPr/>
            <p:nvPr/>
          </p:nvSpPr>
          <p:spPr>
            <a:xfrm>
              <a:off x="4342321" y="2506075"/>
              <a:ext cx="1643150" cy="673075"/>
            </a:xfrm>
            <a:custGeom>
              <a:avLst/>
              <a:gdLst/>
              <a:ahLst/>
              <a:cxnLst/>
              <a:rect l="l" t="t" r="r" b="b"/>
              <a:pathLst>
                <a:path w="65726" h="26923" extrusionOk="0">
                  <a:moveTo>
                    <a:pt x="1" y="0"/>
                  </a:moveTo>
                  <a:lnTo>
                    <a:pt x="10751" y="13477"/>
                  </a:lnTo>
                  <a:lnTo>
                    <a:pt x="1" y="26923"/>
                  </a:lnTo>
                  <a:lnTo>
                    <a:pt x="54944" y="26923"/>
                  </a:lnTo>
                  <a:lnTo>
                    <a:pt x="65726" y="13477"/>
                  </a:lnTo>
                  <a:lnTo>
                    <a:pt x="5494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30" name="Google Shape;12530;p67"/>
          <p:cNvGrpSpPr/>
          <p:nvPr/>
        </p:nvGrpSpPr>
        <p:grpSpPr>
          <a:xfrm>
            <a:off x="2626240" y="2000847"/>
            <a:ext cx="1683909" cy="1047211"/>
            <a:chOff x="548861" y="389676"/>
            <a:chExt cx="3843371" cy="2390163"/>
          </a:xfrm>
        </p:grpSpPr>
        <p:cxnSp>
          <p:nvCxnSpPr>
            <p:cNvPr id="12531" name="Google Shape;12531;p67"/>
            <p:cNvCxnSpPr/>
            <p:nvPr/>
          </p:nvCxnSpPr>
          <p:spPr>
            <a:xfrm rot="10800000" flipH="1">
              <a:off x="3486925" y="1918250"/>
              <a:ext cx="742200" cy="6903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2" name="Google Shape;12532;p67"/>
            <p:cNvCxnSpPr/>
            <p:nvPr/>
          </p:nvCxnSpPr>
          <p:spPr>
            <a:xfrm rot="-5400000" flipH="1">
              <a:off x="3486925" y="577350"/>
              <a:ext cx="650100" cy="6501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3" name="Google Shape;12533;p67"/>
            <p:cNvCxnSpPr/>
            <p:nvPr/>
          </p:nvCxnSpPr>
          <p:spPr>
            <a:xfrm>
              <a:off x="2725450" y="576000"/>
              <a:ext cx="1410600" cy="1800"/>
            </a:xfrm>
            <a:prstGeom prst="bentConnector3">
              <a:avLst>
                <a:gd name="adj1" fmla="val 50000"/>
              </a:avLst>
            </a:prstGeom>
            <a:noFill/>
            <a:ln w="9525" cap="flat" cmpd="sng">
              <a:solidFill>
                <a:srgbClr val="869FB2"/>
              </a:solidFill>
              <a:prstDash val="solid"/>
              <a:round/>
              <a:headEnd type="none" w="med" len="med"/>
              <a:tailEnd type="none" w="med" len="med"/>
            </a:ln>
          </p:spPr>
        </p:cxnSp>
        <p:cxnSp>
          <p:nvCxnSpPr>
            <p:cNvPr id="12534" name="Google Shape;12534;p67"/>
            <p:cNvCxnSpPr/>
            <p:nvPr/>
          </p:nvCxnSpPr>
          <p:spPr>
            <a:xfrm rot="10800000" flipH="1">
              <a:off x="756500" y="577975"/>
              <a:ext cx="1705500" cy="1049100"/>
            </a:xfrm>
            <a:prstGeom prst="bentConnector3">
              <a:avLst>
                <a:gd name="adj1" fmla="val 50000"/>
              </a:avLst>
            </a:prstGeom>
            <a:noFill/>
            <a:ln w="9525" cap="flat" cmpd="sng">
              <a:solidFill>
                <a:srgbClr val="BAC8D3"/>
              </a:solidFill>
              <a:prstDash val="solid"/>
              <a:round/>
              <a:headEnd type="none" w="med" len="med"/>
              <a:tailEnd type="none" w="med" len="med"/>
            </a:ln>
          </p:spPr>
        </p:cxnSp>
        <p:cxnSp>
          <p:nvCxnSpPr>
            <p:cNvPr id="12535" name="Google Shape;12535;p67"/>
            <p:cNvCxnSpPr/>
            <p:nvPr/>
          </p:nvCxnSpPr>
          <p:spPr>
            <a:xfrm>
              <a:off x="760067" y="1625791"/>
              <a:ext cx="1689000" cy="974100"/>
            </a:xfrm>
            <a:prstGeom prst="bentConnector3">
              <a:avLst>
                <a:gd name="adj1" fmla="val 50000"/>
              </a:avLst>
            </a:prstGeom>
            <a:noFill/>
            <a:ln w="9525" cap="flat" cmpd="sng">
              <a:solidFill>
                <a:srgbClr val="BAC8D3"/>
              </a:solidFill>
              <a:prstDash val="solid"/>
              <a:round/>
              <a:headEnd type="none" w="med" len="med"/>
              <a:tailEnd type="none" w="med" len="med"/>
            </a:ln>
          </p:spPr>
        </p:cxnSp>
        <p:sp>
          <p:nvSpPr>
            <p:cNvPr id="12536" name="Google Shape;12536;p67"/>
            <p:cNvSpPr/>
            <p:nvPr/>
          </p:nvSpPr>
          <p:spPr>
            <a:xfrm>
              <a:off x="548861" y="1338125"/>
              <a:ext cx="502050" cy="50287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2537" name="Google Shape;12537;p67"/>
            <p:cNvCxnSpPr/>
            <p:nvPr/>
          </p:nvCxnSpPr>
          <p:spPr>
            <a:xfrm>
              <a:off x="2725450" y="2609025"/>
              <a:ext cx="1416000" cy="1800"/>
            </a:xfrm>
            <a:prstGeom prst="bentConnector3">
              <a:avLst>
                <a:gd name="adj1" fmla="val 50000"/>
              </a:avLst>
            </a:prstGeom>
            <a:noFill/>
            <a:ln w="9525" cap="flat" cmpd="sng">
              <a:solidFill>
                <a:srgbClr val="869FB2"/>
              </a:solidFill>
              <a:prstDash val="solid"/>
              <a:round/>
              <a:headEnd type="none" w="med" len="med"/>
              <a:tailEnd type="none" w="med" len="med"/>
            </a:ln>
          </p:spPr>
        </p:cxnSp>
        <p:sp>
          <p:nvSpPr>
            <p:cNvPr id="12538" name="Google Shape;12538;p67"/>
            <p:cNvSpPr/>
            <p:nvPr/>
          </p:nvSpPr>
          <p:spPr>
            <a:xfrm>
              <a:off x="4095707" y="1083398"/>
              <a:ext cx="289400" cy="268650"/>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39" name="Google Shape;12539;p67"/>
            <p:cNvSpPr/>
            <p:nvPr/>
          </p:nvSpPr>
          <p:spPr>
            <a:xfrm>
              <a:off x="2421967" y="389676"/>
              <a:ext cx="383625" cy="371825"/>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0" name="Google Shape;12540;p67"/>
            <p:cNvSpPr/>
            <p:nvPr/>
          </p:nvSpPr>
          <p:spPr>
            <a:xfrm>
              <a:off x="4095707" y="426309"/>
              <a:ext cx="289400" cy="268850"/>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1" name="Google Shape;12541;p67"/>
            <p:cNvSpPr/>
            <p:nvPr/>
          </p:nvSpPr>
          <p:spPr>
            <a:xfrm>
              <a:off x="4102832" y="2474633"/>
              <a:ext cx="289400" cy="269425"/>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2" name="Google Shape;12542;p67"/>
            <p:cNvSpPr/>
            <p:nvPr/>
          </p:nvSpPr>
          <p:spPr>
            <a:xfrm>
              <a:off x="4095707" y="1772738"/>
              <a:ext cx="289400" cy="268825"/>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43" name="Google Shape;12543;p67"/>
            <p:cNvSpPr/>
            <p:nvPr/>
          </p:nvSpPr>
          <p:spPr>
            <a:xfrm>
              <a:off x="2422792" y="2408015"/>
              <a:ext cx="383650" cy="371825"/>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44" name="Google Shape;12544;p67"/>
          <p:cNvGrpSpPr/>
          <p:nvPr/>
        </p:nvGrpSpPr>
        <p:grpSpPr>
          <a:xfrm>
            <a:off x="1010416" y="3476683"/>
            <a:ext cx="1882739" cy="844749"/>
            <a:chOff x="1187400" y="2529299"/>
            <a:chExt cx="6769193" cy="2241903"/>
          </a:xfrm>
        </p:grpSpPr>
        <p:sp>
          <p:nvSpPr>
            <p:cNvPr id="12545" name="Google Shape;12545;p67"/>
            <p:cNvSpPr/>
            <p:nvPr/>
          </p:nvSpPr>
          <p:spPr>
            <a:xfrm>
              <a:off x="3802943" y="2529299"/>
              <a:ext cx="1538100" cy="442500"/>
            </a:xfrm>
            <a:prstGeom prst="roundRect">
              <a:avLst>
                <a:gd name="adj" fmla="val 50000"/>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6" name="Google Shape;12546;p67"/>
            <p:cNvSpPr/>
            <p:nvPr/>
          </p:nvSpPr>
          <p:spPr>
            <a:xfrm>
              <a:off x="5573240"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7" name="Google Shape;12547;p67"/>
            <p:cNvSpPr/>
            <p:nvPr/>
          </p:nvSpPr>
          <p:spPr>
            <a:xfrm>
              <a:off x="2032647" y="3429000"/>
              <a:ext cx="1538100" cy="442500"/>
            </a:xfrm>
            <a:prstGeom prst="roundRect">
              <a:avLst>
                <a:gd name="adj" fmla="val 50000"/>
              </a:avLst>
            </a:prstGeom>
            <a:solidFill>
              <a:srgbClr val="869FB1"/>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8" name="Google Shape;12548;p67"/>
            <p:cNvSpPr/>
            <p:nvPr/>
          </p:nvSpPr>
          <p:spPr>
            <a:xfrm>
              <a:off x="11874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49" name="Google Shape;12549;p67"/>
            <p:cNvSpPr/>
            <p:nvPr/>
          </p:nvSpPr>
          <p:spPr>
            <a:xfrm>
              <a:off x="28778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50" name="Google Shape;12550;p67"/>
            <p:cNvSpPr/>
            <p:nvPr/>
          </p:nvSpPr>
          <p:spPr>
            <a:xfrm>
              <a:off x="4728000"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551" name="Google Shape;12551;p67"/>
            <p:cNvSpPr/>
            <p:nvPr/>
          </p:nvSpPr>
          <p:spPr>
            <a:xfrm>
              <a:off x="6418493" y="4328701"/>
              <a:ext cx="1538100" cy="442500"/>
            </a:xfrm>
            <a:prstGeom prst="roundRect">
              <a:avLst>
                <a:gd name="adj" fmla="val 50000"/>
              </a:avLst>
            </a:prstGeom>
            <a:solidFill>
              <a:srgbClr val="CFD9E0"/>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cxnSp>
          <p:nvCxnSpPr>
            <p:cNvPr id="12552" name="Google Shape;12552;p67"/>
            <p:cNvCxnSpPr>
              <a:stCxn id="12545" idx="2"/>
              <a:endCxn id="12546" idx="0"/>
            </p:cNvCxnSpPr>
            <p:nvPr/>
          </p:nvCxnSpPr>
          <p:spPr>
            <a:xfrm rot="-5400000" flipH="1">
              <a:off x="5228543" y="2315249"/>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3" name="Google Shape;12553;p67"/>
            <p:cNvCxnSpPr>
              <a:stCxn id="12547" idx="0"/>
              <a:endCxn id="12545" idx="2"/>
            </p:cNvCxnSpPr>
            <p:nvPr/>
          </p:nvCxnSpPr>
          <p:spPr>
            <a:xfrm rot="-5400000">
              <a:off x="3458247" y="2315250"/>
              <a:ext cx="457200" cy="17703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4" name="Google Shape;12554;p67"/>
            <p:cNvCxnSpPr>
              <a:stCxn id="12547" idx="2"/>
              <a:endCxn id="12549" idx="0"/>
            </p:cNvCxnSpPr>
            <p:nvPr/>
          </p:nvCxnSpPr>
          <p:spPr>
            <a:xfrm rot="-5400000" flipH="1">
              <a:off x="2995647" y="3677550"/>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5" name="Google Shape;12555;p67"/>
            <p:cNvCxnSpPr>
              <a:stCxn id="12548" idx="0"/>
              <a:endCxn id="12547" idx="2"/>
            </p:cNvCxnSpPr>
            <p:nvPr/>
          </p:nvCxnSpPr>
          <p:spPr>
            <a:xfrm rot="-5400000">
              <a:off x="21504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6" name="Google Shape;12556;p67"/>
            <p:cNvCxnSpPr>
              <a:stCxn id="12546" idx="2"/>
              <a:endCxn id="12551" idx="0"/>
            </p:cNvCxnSpPr>
            <p:nvPr/>
          </p:nvCxnSpPr>
          <p:spPr>
            <a:xfrm rot="-5400000" flipH="1">
              <a:off x="6536390" y="3677400"/>
              <a:ext cx="457200" cy="845400"/>
            </a:xfrm>
            <a:prstGeom prst="bentConnector3">
              <a:avLst>
                <a:gd name="adj1" fmla="val 49967"/>
              </a:avLst>
            </a:prstGeom>
            <a:noFill/>
            <a:ln w="9525" cap="flat" cmpd="sng">
              <a:solidFill>
                <a:srgbClr val="C2C2C2"/>
              </a:solidFill>
              <a:prstDash val="solid"/>
              <a:round/>
              <a:headEnd type="none" w="sm" len="sm"/>
              <a:tailEnd type="none" w="sm" len="sm"/>
            </a:ln>
          </p:spPr>
        </p:cxnSp>
        <p:cxnSp>
          <p:nvCxnSpPr>
            <p:cNvPr id="12557" name="Google Shape;12557;p67"/>
            <p:cNvCxnSpPr>
              <a:stCxn id="12550" idx="0"/>
              <a:endCxn id="12546" idx="2"/>
            </p:cNvCxnSpPr>
            <p:nvPr/>
          </p:nvCxnSpPr>
          <p:spPr>
            <a:xfrm rot="-5400000">
              <a:off x="5691000" y="3677551"/>
              <a:ext cx="457200" cy="845100"/>
            </a:xfrm>
            <a:prstGeom prst="bentConnector3">
              <a:avLst>
                <a:gd name="adj1" fmla="val 49967"/>
              </a:avLst>
            </a:prstGeom>
            <a:noFill/>
            <a:ln w="9525" cap="flat" cmpd="sng">
              <a:solidFill>
                <a:srgbClr val="C2C2C2"/>
              </a:solidFill>
              <a:prstDash val="solid"/>
              <a:round/>
              <a:headEnd type="none" w="sm" len="sm"/>
              <a:tailEnd type="none" w="sm" len="sm"/>
            </a:ln>
          </p:spPr>
        </p:cxnSp>
      </p:grpSp>
      <p:grpSp>
        <p:nvGrpSpPr>
          <p:cNvPr id="12558" name="Google Shape;12558;p67"/>
          <p:cNvGrpSpPr/>
          <p:nvPr/>
        </p:nvGrpSpPr>
        <p:grpSpPr>
          <a:xfrm>
            <a:off x="9125411" y="4133629"/>
            <a:ext cx="2105380" cy="721164"/>
            <a:chOff x="6895650" y="3126697"/>
            <a:chExt cx="1436662" cy="492105"/>
          </a:xfrm>
        </p:grpSpPr>
        <p:sp>
          <p:nvSpPr>
            <p:cNvPr id="12559" name="Google Shape;12559;p67"/>
            <p:cNvSpPr/>
            <p:nvPr/>
          </p:nvSpPr>
          <p:spPr>
            <a:xfrm>
              <a:off x="715182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0" name="Google Shape;12560;p67"/>
            <p:cNvSpPr/>
            <p:nvPr/>
          </p:nvSpPr>
          <p:spPr>
            <a:xfrm>
              <a:off x="7664160" y="3406364"/>
              <a:ext cx="414806" cy="212438"/>
            </a:xfrm>
            <a:custGeom>
              <a:avLst/>
              <a:gdLst/>
              <a:ahLst/>
              <a:cxnLst/>
              <a:rect l="l" t="t" r="r" b="b"/>
              <a:pathLst>
                <a:path w="12481" h="6392" extrusionOk="0">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1" name="Google Shape;12561;p67"/>
            <p:cNvSpPr/>
            <p:nvPr/>
          </p:nvSpPr>
          <p:spPr>
            <a:xfrm>
              <a:off x="6895650" y="3127761"/>
              <a:ext cx="420489" cy="212471"/>
            </a:xfrm>
            <a:custGeom>
              <a:avLst/>
              <a:gdLst/>
              <a:ahLst/>
              <a:cxnLst/>
              <a:rect l="l" t="t" r="r" b="b"/>
              <a:pathLst>
                <a:path w="12652" h="6393" extrusionOk="0">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2" name="Google Shape;12562;p67"/>
            <p:cNvSpPr/>
            <p:nvPr/>
          </p:nvSpPr>
          <p:spPr>
            <a:xfrm>
              <a:off x="7399482"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3" name="Google Shape;12563;p67"/>
            <p:cNvSpPr/>
            <p:nvPr/>
          </p:nvSpPr>
          <p:spPr>
            <a:xfrm>
              <a:off x="7911823" y="3126697"/>
              <a:ext cx="420489" cy="212438"/>
            </a:xfrm>
            <a:custGeom>
              <a:avLst/>
              <a:gdLst/>
              <a:ahLst/>
              <a:cxnLst/>
              <a:rect l="l" t="t" r="r" b="b"/>
              <a:pathLst>
                <a:path w="12652" h="6392" extrusionOk="0">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564" name="Google Shape;12564;p67"/>
            <p:cNvGrpSpPr/>
            <p:nvPr/>
          </p:nvGrpSpPr>
          <p:grpSpPr>
            <a:xfrm>
              <a:off x="6995957" y="3335810"/>
              <a:ext cx="1230393" cy="71754"/>
              <a:chOff x="6995957" y="3287964"/>
              <a:chExt cx="1230393" cy="71754"/>
            </a:xfrm>
          </p:grpSpPr>
          <p:sp>
            <p:nvSpPr>
              <p:cNvPr id="12565" name="Google Shape;12565;p67"/>
              <p:cNvSpPr/>
              <p:nvPr/>
            </p:nvSpPr>
            <p:spPr>
              <a:xfrm>
                <a:off x="8006733" y="3287964"/>
                <a:ext cx="219617" cy="71754"/>
              </a:xfrm>
              <a:custGeom>
                <a:avLst/>
                <a:gdLst/>
                <a:ahLst/>
                <a:cxnLst/>
                <a:rect l="l" t="t" r="r" b="b"/>
                <a:pathLst>
                  <a:path w="6608" h="2159" extrusionOk="0">
                    <a:moveTo>
                      <a:pt x="3501" y="647"/>
                    </a:moveTo>
                    <a:cubicBezTo>
                      <a:pt x="3723" y="647"/>
                      <a:pt x="3935" y="820"/>
                      <a:pt x="3936" y="1080"/>
                    </a:cubicBezTo>
                    <a:cubicBezTo>
                      <a:pt x="3936" y="1318"/>
                      <a:pt x="3743" y="1512"/>
                      <a:pt x="3504" y="1512"/>
                    </a:cubicBezTo>
                    <a:cubicBezTo>
                      <a:pt x="3118" y="1512"/>
                      <a:pt x="2924" y="1048"/>
                      <a:pt x="3198" y="775"/>
                    </a:cubicBezTo>
                    <a:cubicBezTo>
                      <a:pt x="3286" y="687"/>
                      <a:pt x="3395" y="647"/>
                      <a:pt x="3501" y="647"/>
                    </a:cubicBezTo>
                    <a:close/>
                    <a:moveTo>
                      <a:pt x="3504" y="0"/>
                    </a:moveTo>
                    <a:cubicBezTo>
                      <a:pt x="3051" y="0"/>
                      <a:pt x="2646" y="282"/>
                      <a:pt x="2490" y="708"/>
                    </a:cubicBezTo>
                    <a:lnTo>
                      <a:pt x="357" y="708"/>
                    </a:lnTo>
                    <a:cubicBezTo>
                      <a:pt x="160" y="708"/>
                      <a:pt x="0" y="868"/>
                      <a:pt x="0" y="1065"/>
                    </a:cubicBezTo>
                    <a:lnTo>
                      <a:pt x="0" y="1129"/>
                    </a:lnTo>
                    <a:cubicBezTo>
                      <a:pt x="0" y="1326"/>
                      <a:pt x="160" y="1486"/>
                      <a:pt x="357" y="1486"/>
                    </a:cubicBezTo>
                    <a:lnTo>
                      <a:pt x="2502" y="1486"/>
                    </a:lnTo>
                    <a:cubicBezTo>
                      <a:pt x="2668" y="1893"/>
                      <a:pt x="3064" y="2159"/>
                      <a:pt x="3502" y="2159"/>
                    </a:cubicBezTo>
                    <a:cubicBezTo>
                      <a:pt x="3943" y="2159"/>
                      <a:pt x="4338" y="1893"/>
                      <a:pt x="4503" y="1486"/>
                    </a:cubicBezTo>
                    <a:lnTo>
                      <a:pt x="6271" y="1486"/>
                    </a:lnTo>
                    <a:cubicBezTo>
                      <a:pt x="6457" y="1486"/>
                      <a:pt x="6607" y="1336"/>
                      <a:pt x="6607" y="1150"/>
                    </a:cubicBezTo>
                    <a:lnTo>
                      <a:pt x="6607" y="1044"/>
                    </a:lnTo>
                    <a:cubicBezTo>
                      <a:pt x="6607" y="859"/>
                      <a:pt x="6457" y="710"/>
                      <a:pt x="6271" y="708"/>
                    </a:cubicBezTo>
                    <a:lnTo>
                      <a:pt x="4518" y="708"/>
                    </a:lnTo>
                    <a:cubicBezTo>
                      <a:pt x="4362" y="282"/>
                      <a:pt x="3957"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6" name="Google Shape;12566;p67"/>
              <p:cNvSpPr/>
              <p:nvPr/>
            </p:nvSpPr>
            <p:spPr>
              <a:xfrm>
                <a:off x="7756540" y="3287964"/>
                <a:ext cx="219617" cy="71754"/>
              </a:xfrm>
              <a:custGeom>
                <a:avLst/>
                <a:gdLst/>
                <a:ahLst/>
                <a:cxnLst/>
                <a:rect l="l" t="t" r="r" b="b"/>
                <a:pathLst>
                  <a:path w="6608" h="2159" extrusionOk="0">
                    <a:moveTo>
                      <a:pt x="3500" y="647"/>
                    </a:moveTo>
                    <a:cubicBezTo>
                      <a:pt x="3722" y="647"/>
                      <a:pt x="3935" y="820"/>
                      <a:pt x="3935" y="1080"/>
                    </a:cubicBezTo>
                    <a:cubicBezTo>
                      <a:pt x="3935" y="1318"/>
                      <a:pt x="3741" y="1512"/>
                      <a:pt x="3503" y="1512"/>
                    </a:cubicBezTo>
                    <a:cubicBezTo>
                      <a:pt x="3117" y="1512"/>
                      <a:pt x="2925" y="1048"/>
                      <a:pt x="3197" y="775"/>
                    </a:cubicBezTo>
                    <a:cubicBezTo>
                      <a:pt x="3285" y="687"/>
                      <a:pt x="3393" y="647"/>
                      <a:pt x="3500" y="647"/>
                    </a:cubicBezTo>
                    <a:close/>
                    <a:moveTo>
                      <a:pt x="3503" y="0"/>
                    </a:moveTo>
                    <a:cubicBezTo>
                      <a:pt x="3049" y="0"/>
                      <a:pt x="2644" y="282"/>
                      <a:pt x="2489" y="708"/>
                    </a:cubicBezTo>
                    <a:lnTo>
                      <a:pt x="358" y="708"/>
                    </a:lnTo>
                    <a:cubicBezTo>
                      <a:pt x="159" y="708"/>
                      <a:pt x="0" y="868"/>
                      <a:pt x="0" y="1065"/>
                    </a:cubicBezTo>
                    <a:lnTo>
                      <a:pt x="0" y="1129"/>
                    </a:lnTo>
                    <a:cubicBezTo>
                      <a:pt x="0" y="1326"/>
                      <a:pt x="159" y="1486"/>
                      <a:pt x="358" y="1486"/>
                    </a:cubicBezTo>
                    <a:lnTo>
                      <a:pt x="2502" y="1486"/>
                    </a:lnTo>
                    <a:cubicBezTo>
                      <a:pt x="2668" y="1893"/>
                      <a:pt x="3064" y="2159"/>
                      <a:pt x="3503" y="2159"/>
                    </a:cubicBezTo>
                    <a:cubicBezTo>
                      <a:pt x="3941" y="2159"/>
                      <a:pt x="4338" y="1893"/>
                      <a:pt x="4503" y="1486"/>
                    </a:cubicBezTo>
                    <a:lnTo>
                      <a:pt x="6271" y="1486"/>
                    </a:lnTo>
                    <a:cubicBezTo>
                      <a:pt x="6457" y="1486"/>
                      <a:pt x="6608" y="1336"/>
                      <a:pt x="6608" y="1150"/>
                    </a:cubicBezTo>
                    <a:lnTo>
                      <a:pt x="6608" y="1044"/>
                    </a:lnTo>
                    <a:cubicBezTo>
                      <a:pt x="6606" y="859"/>
                      <a:pt x="6455" y="708"/>
                      <a:pt x="6270"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7" name="Google Shape;12567;p67"/>
              <p:cNvSpPr/>
              <p:nvPr/>
            </p:nvSpPr>
            <p:spPr>
              <a:xfrm>
                <a:off x="7496443"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4" y="1512"/>
                    </a:cubicBezTo>
                    <a:cubicBezTo>
                      <a:pt x="3119" y="1512"/>
                      <a:pt x="2925" y="1048"/>
                      <a:pt x="3197" y="775"/>
                    </a:cubicBezTo>
                    <a:cubicBezTo>
                      <a:pt x="3285" y="687"/>
                      <a:pt x="3394" y="647"/>
                      <a:pt x="3500" y="647"/>
                    </a:cubicBezTo>
                    <a:close/>
                    <a:moveTo>
                      <a:pt x="3504" y="0"/>
                    </a:moveTo>
                    <a:cubicBezTo>
                      <a:pt x="3050" y="0"/>
                      <a:pt x="2646" y="282"/>
                      <a:pt x="2491" y="708"/>
                    </a:cubicBezTo>
                    <a:lnTo>
                      <a:pt x="358" y="708"/>
                    </a:lnTo>
                    <a:cubicBezTo>
                      <a:pt x="159" y="708"/>
                      <a:pt x="1" y="868"/>
                      <a:pt x="1" y="1065"/>
                    </a:cubicBezTo>
                    <a:lnTo>
                      <a:pt x="1" y="1129"/>
                    </a:lnTo>
                    <a:cubicBezTo>
                      <a:pt x="1" y="1326"/>
                      <a:pt x="159" y="1486"/>
                      <a:pt x="358" y="1486"/>
                    </a:cubicBezTo>
                    <a:lnTo>
                      <a:pt x="2502" y="1486"/>
                    </a:lnTo>
                    <a:cubicBezTo>
                      <a:pt x="2669" y="1893"/>
                      <a:pt x="3064" y="2159"/>
                      <a:pt x="3503" y="2159"/>
                    </a:cubicBezTo>
                    <a:cubicBezTo>
                      <a:pt x="3943" y="2159"/>
                      <a:pt x="4339" y="1893"/>
                      <a:pt x="4504" y="1486"/>
                    </a:cubicBezTo>
                    <a:lnTo>
                      <a:pt x="6272" y="1486"/>
                    </a:lnTo>
                    <a:cubicBezTo>
                      <a:pt x="6457" y="1486"/>
                      <a:pt x="6608" y="1336"/>
                      <a:pt x="6608" y="1150"/>
                    </a:cubicBezTo>
                    <a:lnTo>
                      <a:pt x="6608" y="1044"/>
                    </a:lnTo>
                    <a:cubicBezTo>
                      <a:pt x="6608" y="859"/>
                      <a:pt x="6457" y="710"/>
                      <a:pt x="6272" y="708"/>
                    </a:cubicBezTo>
                    <a:lnTo>
                      <a:pt x="4518" y="708"/>
                    </a:lnTo>
                    <a:cubicBezTo>
                      <a:pt x="4361" y="282"/>
                      <a:pt x="3958" y="0"/>
                      <a:pt x="350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8" name="Google Shape;12568;p67"/>
              <p:cNvSpPr/>
              <p:nvPr/>
            </p:nvSpPr>
            <p:spPr>
              <a:xfrm>
                <a:off x="7243757" y="3287964"/>
                <a:ext cx="219617" cy="71754"/>
              </a:xfrm>
              <a:custGeom>
                <a:avLst/>
                <a:gdLst/>
                <a:ahLst/>
                <a:cxnLst/>
                <a:rect l="l" t="t" r="r" b="b"/>
                <a:pathLst>
                  <a:path w="6608" h="2159" extrusionOk="0">
                    <a:moveTo>
                      <a:pt x="3500" y="647"/>
                    </a:moveTo>
                    <a:cubicBezTo>
                      <a:pt x="3722" y="647"/>
                      <a:pt x="3935" y="820"/>
                      <a:pt x="3935" y="1080"/>
                    </a:cubicBezTo>
                    <a:cubicBezTo>
                      <a:pt x="3935" y="1318"/>
                      <a:pt x="3743" y="1512"/>
                      <a:pt x="3503" y="1512"/>
                    </a:cubicBezTo>
                    <a:cubicBezTo>
                      <a:pt x="3118" y="1512"/>
                      <a:pt x="2925" y="1048"/>
                      <a:pt x="3197" y="775"/>
                    </a:cubicBezTo>
                    <a:cubicBezTo>
                      <a:pt x="3285" y="687"/>
                      <a:pt x="3394" y="647"/>
                      <a:pt x="3500" y="647"/>
                    </a:cubicBezTo>
                    <a:close/>
                    <a:moveTo>
                      <a:pt x="3503" y="0"/>
                    </a:moveTo>
                    <a:cubicBezTo>
                      <a:pt x="3050" y="0"/>
                      <a:pt x="2644" y="282"/>
                      <a:pt x="2489" y="708"/>
                    </a:cubicBezTo>
                    <a:lnTo>
                      <a:pt x="358" y="708"/>
                    </a:lnTo>
                    <a:cubicBezTo>
                      <a:pt x="159" y="708"/>
                      <a:pt x="1" y="868"/>
                      <a:pt x="1" y="1065"/>
                    </a:cubicBezTo>
                    <a:lnTo>
                      <a:pt x="1" y="1129"/>
                    </a:lnTo>
                    <a:cubicBezTo>
                      <a:pt x="1" y="1326"/>
                      <a:pt x="159" y="1486"/>
                      <a:pt x="358" y="1486"/>
                    </a:cubicBezTo>
                    <a:lnTo>
                      <a:pt x="2502" y="1486"/>
                    </a:lnTo>
                    <a:cubicBezTo>
                      <a:pt x="2668" y="1893"/>
                      <a:pt x="3064" y="2159"/>
                      <a:pt x="3503" y="2159"/>
                    </a:cubicBezTo>
                    <a:cubicBezTo>
                      <a:pt x="3943" y="2159"/>
                      <a:pt x="4339" y="1893"/>
                      <a:pt x="4504" y="1486"/>
                    </a:cubicBezTo>
                    <a:lnTo>
                      <a:pt x="6271" y="1486"/>
                    </a:lnTo>
                    <a:cubicBezTo>
                      <a:pt x="6457" y="1486"/>
                      <a:pt x="6608" y="1336"/>
                      <a:pt x="6608" y="1150"/>
                    </a:cubicBezTo>
                    <a:lnTo>
                      <a:pt x="6608" y="1044"/>
                    </a:lnTo>
                    <a:cubicBezTo>
                      <a:pt x="6608" y="859"/>
                      <a:pt x="6457" y="710"/>
                      <a:pt x="6271" y="708"/>
                    </a:cubicBezTo>
                    <a:lnTo>
                      <a:pt x="4516" y="708"/>
                    </a:lnTo>
                    <a:cubicBezTo>
                      <a:pt x="4361" y="282"/>
                      <a:pt x="3956" y="0"/>
                      <a:pt x="35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69" name="Google Shape;12569;p67"/>
              <p:cNvSpPr/>
              <p:nvPr/>
            </p:nvSpPr>
            <p:spPr>
              <a:xfrm>
                <a:off x="6995957" y="3287964"/>
                <a:ext cx="219617" cy="71754"/>
              </a:xfrm>
              <a:custGeom>
                <a:avLst/>
                <a:gdLst/>
                <a:ahLst/>
                <a:cxnLst/>
                <a:rect l="l" t="t" r="r" b="b"/>
                <a:pathLst>
                  <a:path w="6608" h="2159" extrusionOk="0">
                    <a:moveTo>
                      <a:pt x="3502" y="647"/>
                    </a:moveTo>
                    <a:cubicBezTo>
                      <a:pt x="3724" y="647"/>
                      <a:pt x="3937" y="820"/>
                      <a:pt x="3937" y="1080"/>
                    </a:cubicBezTo>
                    <a:cubicBezTo>
                      <a:pt x="3937" y="1318"/>
                      <a:pt x="3743" y="1512"/>
                      <a:pt x="3505" y="1512"/>
                    </a:cubicBezTo>
                    <a:cubicBezTo>
                      <a:pt x="3119" y="1512"/>
                      <a:pt x="2926" y="1048"/>
                      <a:pt x="3199" y="775"/>
                    </a:cubicBezTo>
                    <a:cubicBezTo>
                      <a:pt x="3287" y="687"/>
                      <a:pt x="3395" y="647"/>
                      <a:pt x="3502" y="647"/>
                    </a:cubicBezTo>
                    <a:close/>
                    <a:moveTo>
                      <a:pt x="3505" y="0"/>
                    </a:moveTo>
                    <a:cubicBezTo>
                      <a:pt x="3051" y="0"/>
                      <a:pt x="2646" y="282"/>
                      <a:pt x="2491" y="708"/>
                    </a:cubicBezTo>
                    <a:lnTo>
                      <a:pt x="358" y="708"/>
                    </a:lnTo>
                    <a:cubicBezTo>
                      <a:pt x="161" y="708"/>
                      <a:pt x="1" y="868"/>
                      <a:pt x="1" y="1065"/>
                    </a:cubicBezTo>
                    <a:lnTo>
                      <a:pt x="1" y="1129"/>
                    </a:lnTo>
                    <a:cubicBezTo>
                      <a:pt x="1" y="1326"/>
                      <a:pt x="161" y="1486"/>
                      <a:pt x="358" y="1486"/>
                    </a:cubicBezTo>
                    <a:lnTo>
                      <a:pt x="2504" y="1486"/>
                    </a:lnTo>
                    <a:cubicBezTo>
                      <a:pt x="2669" y="1893"/>
                      <a:pt x="3064" y="2159"/>
                      <a:pt x="3505" y="2159"/>
                    </a:cubicBezTo>
                    <a:cubicBezTo>
                      <a:pt x="3943" y="2159"/>
                      <a:pt x="4339" y="1893"/>
                      <a:pt x="4505" y="1486"/>
                    </a:cubicBezTo>
                    <a:lnTo>
                      <a:pt x="6272" y="1486"/>
                    </a:lnTo>
                    <a:cubicBezTo>
                      <a:pt x="6457" y="1486"/>
                      <a:pt x="6608" y="1336"/>
                      <a:pt x="6608" y="1150"/>
                    </a:cubicBezTo>
                    <a:lnTo>
                      <a:pt x="6608" y="1044"/>
                    </a:lnTo>
                    <a:cubicBezTo>
                      <a:pt x="6608" y="859"/>
                      <a:pt x="6457" y="710"/>
                      <a:pt x="6272" y="708"/>
                    </a:cubicBezTo>
                    <a:lnTo>
                      <a:pt x="4518" y="708"/>
                    </a:lnTo>
                    <a:cubicBezTo>
                      <a:pt x="4363" y="282"/>
                      <a:pt x="3958" y="0"/>
                      <a:pt x="350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570" name="Google Shape;12570;p67"/>
          <p:cNvGrpSpPr/>
          <p:nvPr/>
        </p:nvGrpSpPr>
        <p:grpSpPr>
          <a:xfrm>
            <a:off x="9123520" y="4982646"/>
            <a:ext cx="2109149" cy="867500"/>
            <a:chOff x="6777990" y="3710194"/>
            <a:chExt cx="1646915" cy="677382"/>
          </a:xfrm>
        </p:grpSpPr>
        <p:grpSp>
          <p:nvGrpSpPr>
            <p:cNvPr id="12571" name="Google Shape;12571;p67"/>
            <p:cNvGrpSpPr/>
            <p:nvPr/>
          </p:nvGrpSpPr>
          <p:grpSpPr>
            <a:xfrm>
              <a:off x="6777990" y="3874492"/>
              <a:ext cx="411129" cy="513083"/>
              <a:chOff x="6777990" y="3874492"/>
              <a:chExt cx="411129" cy="513083"/>
            </a:xfrm>
          </p:grpSpPr>
          <p:cxnSp>
            <p:nvCxnSpPr>
              <p:cNvPr id="12572" name="Google Shape;12572;p67"/>
              <p:cNvCxnSpPr/>
              <p:nvPr/>
            </p:nvCxnSpPr>
            <p:spPr>
              <a:xfrm>
                <a:off x="6977019"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3" name="Google Shape;12573;p67"/>
              <p:cNvSpPr/>
              <p:nvPr/>
            </p:nvSpPr>
            <p:spPr>
              <a:xfrm>
                <a:off x="6777990"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74" name="Google Shape;12574;p67"/>
            <p:cNvGrpSpPr/>
            <p:nvPr/>
          </p:nvGrpSpPr>
          <p:grpSpPr>
            <a:xfrm>
              <a:off x="7188425" y="3710194"/>
              <a:ext cx="411123" cy="520535"/>
              <a:chOff x="7188425" y="3710194"/>
              <a:chExt cx="411123" cy="520535"/>
            </a:xfrm>
          </p:grpSpPr>
          <p:cxnSp>
            <p:nvCxnSpPr>
              <p:cNvPr id="12575" name="Google Shape;12575;p67"/>
              <p:cNvCxnSpPr/>
              <p:nvPr/>
            </p:nvCxnSpPr>
            <p:spPr>
              <a:xfrm rot="10800000">
                <a:off x="7393988" y="3710194"/>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6" name="Google Shape;12576;p67"/>
              <p:cNvSpPr/>
              <p:nvPr/>
            </p:nvSpPr>
            <p:spPr>
              <a:xfrm>
                <a:off x="7188425" y="3874492"/>
                <a:ext cx="411123" cy="356237"/>
              </a:xfrm>
              <a:custGeom>
                <a:avLst/>
                <a:gdLst/>
                <a:ahLst/>
                <a:cxnLst/>
                <a:rect l="l" t="t" r="r" b="b"/>
                <a:pathLst>
                  <a:path w="69271" h="60023" extrusionOk="0">
                    <a:moveTo>
                      <a:pt x="17274" y="0"/>
                    </a:moveTo>
                    <a:lnTo>
                      <a:pt x="0" y="30011"/>
                    </a:lnTo>
                    <a:lnTo>
                      <a:pt x="17274"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77" name="Google Shape;12577;p67"/>
            <p:cNvGrpSpPr/>
            <p:nvPr/>
          </p:nvGrpSpPr>
          <p:grpSpPr>
            <a:xfrm>
              <a:off x="7603341" y="3874492"/>
              <a:ext cx="411474" cy="513083"/>
              <a:chOff x="7603341" y="3874492"/>
              <a:chExt cx="411474" cy="513083"/>
            </a:xfrm>
          </p:grpSpPr>
          <p:cxnSp>
            <p:nvCxnSpPr>
              <p:cNvPr id="12578" name="Google Shape;12578;p67"/>
              <p:cNvCxnSpPr/>
              <p:nvPr/>
            </p:nvCxnSpPr>
            <p:spPr>
              <a:xfrm>
                <a:off x="7809095" y="4216875"/>
                <a:ext cx="0" cy="170700"/>
              </a:xfrm>
              <a:prstGeom prst="straightConnector1">
                <a:avLst/>
              </a:prstGeom>
              <a:noFill/>
              <a:ln w="19050" cap="flat" cmpd="sng">
                <a:solidFill>
                  <a:srgbClr val="A5B7C6"/>
                </a:solidFill>
                <a:prstDash val="solid"/>
                <a:round/>
                <a:headEnd type="none" w="med" len="med"/>
                <a:tailEnd type="diamond" w="med" len="med"/>
              </a:ln>
            </p:spPr>
          </p:cxnSp>
          <p:sp>
            <p:nvSpPr>
              <p:cNvPr id="12579" name="Google Shape;12579;p67"/>
              <p:cNvSpPr/>
              <p:nvPr/>
            </p:nvSpPr>
            <p:spPr>
              <a:xfrm>
                <a:off x="7603341" y="3874492"/>
                <a:ext cx="411474" cy="356237"/>
              </a:xfrm>
              <a:custGeom>
                <a:avLst/>
                <a:gdLst/>
                <a:ahLst/>
                <a:cxnLst/>
                <a:rect l="l" t="t" r="r" b="b"/>
                <a:pathLst>
                  <a:path w="69330" h="60023" extrusionOk="0">
                    <a:moveTo>
                      <a:pt x="17333" y="0"/>
                    </a:moveTo>
                    <a:lnTo>
                      <a:pt x="1" y="30011"/>
                    </a:lnTo>
                    <a:lnTo>
                      <a:pt x="17333" y="60023"/>
                    </a:lnTo>
                    <a:lnTo>
                      <a:pt x="51998" y="60023"/>
                    </a:lnTo>
                    <a:lnTo>
                      <a:pt x="69330" y="30011"/>
                    </a:lnTo>
                    <a:lnTo>
                      <a:pt x="51998"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80" name="Google Shape;12580;p67"/>
            <p:cNvGrpSpPr/>
            <p:nvPr/>
          </p:nvGrpSpPr>
          <p:grpSpPr>
            <a:xfrm>
              <a:off x="8013776" y="3722847"/>
              <a:ext cx="411129" cy="507881"/>
              <a:chOff x="8013776" y="3722847"/>
              <a:chExt cx="411129" cy="507881"/>
            </a:xfrm>
          </p:grpSpPr>
          <p:cxnSp>
            <p:nvCxnSpPr>
              <p:cNvPr id="12581" name="Google Shape;12581;p67"/>
              <p:cNvCxnSpPr/>
              <p:nvPr/>
            </p:nvCxnSpPr>
            <p:spPr>
              <a:xfrm rot="10800000">
                <a:off x="8219339" y="3722847"/>
                <a:ext cx="0" cy="169800"/>
              </a:xfrm>
              <a:prstGeom prst="straightConnector1">
                <a:avLst/>
              </a:prstGeom>
              <a:noFill/>
              <a:ln w="19050" cap="flat" cmpd="sng">
                <a:solidFill>
                  <a:srgbClr val="A5B7C6"/>
                </a:solidFill>
                <a:prstDash val="solid"/>
                <a:round/>
                <a:headEnd type="none" w="med" len="med"/>
                <a:tailEnd type="diamond" w="med" len="med"/>
              </a:ln>
            </p:spPr>
          </p:cxnSp>
          <p:sp>
            <p:nvSpPr>
              <p:cNvPr id="12582" name="Google Shape;12582;p67"/>
              <p:cNvSpPr/>
              <p:nvPr/>
            </p:nvSpPr>
            <p:spPr>
              <a:xfrm>
                <a:off x="8013776" y="3874492"/>
                <a:ext cx="411129" cy="356237"/>
              </a:xfrm>
              <a:custGeom>
                <a:avLst/>
                <a:gdLst/>
                <a:ahLst/>
                <a:cxnLst/>
                <a:rect l="l" t="t" r="r" b="b"/>
                <a:pathLst>
                  <a:path w="69272" h="60023" extrusionOk="0">
                    <a:moveTo>
                      <a:pt x="17333" y="0"/>
                    </a:moveTo>
                    <a:lnTo>
                      <a:pt x="0" y="30011"/>
                    </a:lnTo>
                    <a:lnTo>
                      <a:pt x="17333" y="60023"/>
                    </a:lnTo>
                    <a:lnTo>
                      <a:pt x="51939" y="60023"/>
                    </a:lnTo>
                    <a:lnTo>
                      <a:pt x="69271" y="30011"/>
                    </a:lnTo>
                    <a:lnTo>
                      <a:pt x="51939" y="0"/>
                    </a:lnTo>
                    <a:close/>
                  </a:path>
                </a:pathLst>
              </a:custGeom>
              <a:solidFill>
                <a:srgbClr val="435D74"/>
              </a:solidFill>
              <a:ln w="19050" cap="flat" cmpd="sng">
                <a:solidFill>
                  <a:srgbClr val="A5B7C5"/>
                </a:solidFill>
                <a:prstDash val="solid"/>
                <a:miter lim="5816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583" name="Google Shape;12583;p67"/>
          <p:cNvGrpSpPr/>
          <p:nvPr/>
        </p:nvGrpSpPr>
        <p:grpSpPr>
          <a:xfrm>
            <a:off x="7016207" y="3879766"/>
            <a:ext cx="1895852" cy="1360804"/>
            <a:chOff x="5190863" y="2824811"/>
            <a:chExt cx="1544860" cy="1108869"/>
          </a:xfrm>
        </p:grpSpPr>
        <p:grpSp>
          <p:nvGrpSpPr>
            <p:cNvPr id="12584" name="Google Shape;12584;p67"/>
            <p:cNvGrpSpPr/>
            <p:nvPr/>
          </p:nvGrpSpPr>
          <p:grpSpPr>
            <a:xfrm>
              <a:off x="5938695" y="3176919"/>
              <a:ext cx="685761" cy="404739"/>
              <a:chOff x="5938695" y="3176919"/>
              <a:chExt cx="685761" cy="404739"/>
            </a:xfrm>
          </p:grpSpPr>
          <p:grpSp>
            <p:nvGrpSpPr>
              <p:cNvPr id="12585" name="Google Shape;12585;p67"/>
              <p:cNvGrpSpPr/>
              <p:nvPr/>
            </p:nvGrpSpPr>
            <p:grpSpPr>
              <a:xfrm>
                <a:off x="5938695" y="3176919"/>
                <a:ext cx="685761" cy="404739"/>
                <a:chOff x="5938695" y="3176919"/>
                <a:chExt cx="685761" cy="404739"/>
              </a:xfrm>
            </p:grpSpPr>
            <p:sp>
              <p:nvSpPr>
                <p:cNvPr id="12586" name="Google Shape;12586;p67"/>
                <p:cNvSpPr/>
                <p:nvPr/>
              </p:nvSpPr>
              <p:spPr>
                <a:xfrm>
                  <a:off x="5938695" y="3176919"/>
                  <a:ext cx="404679" cy="404739"/>
                </a:xfrm>
                <a:custGeom>
                  <a:avLst/>
                  <a:gdLst/>
                  <a:ahLst/>
                  <a:cxnLst/>
                  <a:rect l="l" t="t" r="r" b="b"/>
                  <a:pathLst>
                    <a:path w="9649" h="9651" extrusionOk="0">
                      <a:moveTo>
                        <a:pt x="4922" y="1"/>
                      </a:moveTo>
                      <a:cubicBezTo>
                        <a:pt x="4890" y="1"/>
                        <a:pt x="4858" y="2"/>
                        <a:pt x="4826" y="2"/>
                      </a:cubicBezTo>
                      <a:lnTo>
                        <a:pt x="4826" y="1251"/>
                      </a:lnTo>
                      <a:cubicBezTo>
                        <a:pt x="4858" y="1251"/>
                        <a:pt x="4890" y="1251"/>
                        <a:pt x="4922" y="1253"/>
                      </a:cubicBezTo>
                      <a:lnTo>
                        <a:pt x="4925" y="1253"/>
                      </a:lnTo>
                      <a:cubicBezTo>
                        <a:pt x="6858" y="1309"/>
                        <a:pt x="8395" y="2891"/>
                        <a:pt x="8395" y="4825"/>
                      </a:cubicBezTo>
                      <a:cubicBezTo>
                        <a:pt x="8395" y="4845"/>
                        <a:pt x="8393" y="4864"/>
                        <a:pt x="8393" y="4883"/>
                      </a:cubicBezTo>
                      <a:cubicBezTo>
                        <a:pt x="8361" y="6814"/>
                        <a:pt x="6800" y="8371"/>
                        <a:pt x="4869" y="8396"/>
                      </a:cubicBezTo>
                      <a:cubicBezTo>
                        <a:pt x="4853" y="8397"/>
                        <a:pt x="4837" y="8397"/>
                        <a:pt x="4820" y="8397"/>
                      </a:cubicBezTo>
                      <a:cubicBezTo>
                        <a:pt x="2911" y="8397"/>
                        <a:pt x="1336" y="6893"/>
                        <a:pt x="1253" y="4979"/>
                      </a:cubicBezTo>
                      <a:lnTo>
                        <a:pt x="1253" y="4971"/>
                      </a:lnTo>
                      <a:cubicBezTo>
                        <a:pt x="1251" y="4942"/>
                        <a:pt x="1251" y="4912"/>
                        <a:pt x="1251" y="4883"/>
                      </a:cubicBezTo>
                      <a:lnTo>
                        <a:pt x="2" y="4883"/>
                      </a:lnTo>
                      <a:cubicBezTo>
                        <a:pt x="2" y="4913"/>
                        <a:pt x="2" y="4944"/>
                        <a:pt x="1" y="4976"/>
                      </a:cubicBezTo>
                      <a:lnTo>
                        <a:pt x="1" y="4979"/>
                      </a:lnTo>
                      <a:cubicBezTo>
                        <a:pt x="23" y="5762"/>
                        <a:pt x="238" y="6528"/>
                        <a:pt x="627" y="7208"/>
                      </a:cubicBezTo>
                      <a:cubicBezTo>
                        <a:pt x="1484" y="8717"/>
                        <a:pt x="3085" y="9650"/>
                        <a:pt x="4822" y="9650"/>
                      </a:cubicBezTo>
                      <a:cubicBezTo>
                        <a:pt x="7468" y="9650"/>
                        <a:pt x="9614" y="7520"/>
                        <a:pt x="9646" y="4883"/>
                      </a:cubicBezTo>
                      <a:cubicBezTo>
                        <a:pt x="9646" y="4864"/>
                        <a:pt x="9647" y="4845"/>
                        <a:pt x="9647" y="4825"/>
                      </a:cubicBezTo>
                      <a:cubicBezTo>
                        <a:pt x="9649" y="3088"/>
                        <a:pt x="8714" y="1483"/>
                        <a:pt x="7200" y="628"/>
                      </a:cubicBezTo>
                      <a:cubicBezTo>
                        <a:pt x="6746" y="369"/>
                        <a:pt x="6251" y="186"/>
                        <a:pt x="5737" y="87"/>
                      </a:cubicBezTo>
                      <a:cubicBezTo>
                        <a:pt x="5468" y="36"/>
                        <a:pt x="5195" y="7"/>
                        <a:pt x="492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87" name="Google Shape;12587;p67"/>
                <p:cNvSpPr/>
                <p:nvPr/>
              </p:nvSpPr>
              <p:spPr>
                <a:xfrm>
                  <a:off x="6256893" y="3285705"/>
                  <a:ext cx="367562" cy="187754"/>
                </a:xfrm>
                <a:custGeom>
                  <a:avLst/>
                  <a:gdLst/>
                  <a:ahLst/>
                  <a:cxnLst/>
                  <a:rect l="l" t="t" r="r" b="b"/>
                  <a:pathLst>
                    <a:path w="8764" h="4477" extrusionOk="0">
                      <a:moveTo>
                        <a:pt x="6645" y="1"/>
                      </a:moveTo>
                      <a:cubicBezTo>
                        <a:pt x="6644" y="1"/>
                        <a:pt x="6643" y="1"/>
                        <a:pt x="6642" y="1"/>
                      </a:cubicBezTo>
                      <a:lnTo>
                        <a:pt x="14" y="1"/>
                      </a:lnTo>
                      <a:cubicBezTo>
                        <a:pt x="1061" y="1309"/>
                        <a:pt x="1055" y="3173"/>
                        <a:pt x="1" y="4476"/>
                      </a:cubicBezTo>
                      <a:lnTo>
                        <a:pt x="6642" y="4476"/>
                      </a:lnTo>
                      <a:cubicBezTo>
                        <a:pt x="7814" y="4476"/>
                        <a:pt x="8763" y="3527"/>
                        <a:pt x="8763" y="2355"/>
                      </a:cubicBezTo>
                      <a:lnTo>
                        <a:pt x="8763" y="2121"/>
                      </a:lnTo>
                      <a:cubicBezTo>
                        <a:pt x="8762" y="950"/>
                        <a:pt x="7814" y="1"/>
                        <a:pt x="66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88" name="Google Shape;12588;p67"/>
              <p:cNvSpPr/>
              <p:nvPr/>
            </p:nvSpPr>
            <p:spPr>
              <a:xfrm>
                <a:off x="6044300" y="3282475"/>
                <a:ext cx="191959" cy="191990"/>
              </a:xfrm>
              <a:custGeom>
                <a:avLst/>
                <a:gdLst/>
                <a:ahLst/>
                <a:cxnLst/>
                <a:rect l="l" t="t" r="r" b="b"/>
                <a:pathLst>
                  <a:path w="4577" h="4578" extrusionOk="0">
                    <a:moveTo>
                      <a:pt x="2288" y="1"/>
                    </a:moveTo>
                    <a:cubicBezTo>
                      <a:pt x="1025" y="1"/>
                      <a:pt x="0" y="1024"/>
                      <a:pt x="0" y="2289"/>
                    </a:cubicBezTo>
                    <a:cubicBezTo>
                      <a:pt x="0" y="3553"/>
                      <a:pt x="1025" y="4577"/>
                      <a:pt x="2288" y="4577"/>
                    </a:cubicBezTo>
                    <a:cubicBezTo>
                      <a:pt x="3552" y="4577"/>
                      <a:pt x="4577" y="3553"/>
                      <a:pt x="4577" y="2289"/>
                    </a:cubicBezTo>
                    <a:cubicBezTo>
                      <a:pt x="4577" y="1024"/>
                      <a:pt x="3552" y="1"/>
                      <a:pt x="228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589" name="Google Shape;12589;p67"/>
            <p:cNvGrpSpPr/>
            <p:nvPr/>
          </p:nvGrpSpPr>
          <p:grpSpPr>
            <a:xfrm>
              <a:off x="5305233" y="3176835"/>
              <a:ext cx="685971" cy="404655"/>
              <a:chOff x="5305233" y="3176835"/>
              <a:chExt cx="685971" cy="404655"/>
            </a:xfrm>
          </p:grpSpPr>
          <p:grpSp>
            <p:nvGrpSpPr>
              <p:cNvPr id="12590" name="Google Shape;12590;p67"/>
              <p:cNvGrpSpPr/>
              <p:nvPr/>
            </p:nvGrpSpPr>
            <p:grpSpPr>
              <a:xfrm>
                <a:off x="5305233" y="3176835"/>
                <a:ext cx="685971" cy="404655"/>
                <a:chOff x="5305233" y="3176835"/>
                <a:chExt cx="685971" cy="404655"/>
              </a:xfrm>
            </p:grpSpPr>
            <p:sp>
              <p:nvSpPr>
                <p:cNvPr id="12591" name="Google Shape;12591;p67"/>
                <p:cNvSpPr/>
                <p:nvPr/>
              </p:nvSpPr>
              <p:spPr>
                <a:xfrm>
                  <a:off x="5586650" y="3176835"/>
                  <a:ext cx="404553" cy="404655"/>
                </a:xfrm>
                <a:custGeom>
                  <a:avLst/>
                  <a:gdLst/>
                  <a:ahLst/>
                  <a:cxnLst/>
                  <a:rect l="l" t="t" r="r" b="b"/>
                  <a:pathLst>
                    <a:path w="9646" h="9649" extrusionOk="0">
                      <a:moveTo>
                        <a:pt x="4824" y="1"/>
                      </a:moveTo>
                      <a:cubicBezTo>
                        <a:pt x="2159" y="1"/>
                        <a:pt x="1" y="2161"/>
                        <a:pt x="1" y="4826"/>
                      </a:cubicBezTo>
                      <a:lnTo>
                        <a:pt x="1" y="4883"/>
                      </a:lnTo>
                      <a:cubicBezTo>
                        <a:pt x="31" y="7486"/>
                        <a:pt x="2121" y="9594"/>
                        <a:pt x="4724" y="9647"/>
                      </a:cubicBezTo>
                      <a:cubicBezTo>
                        <a:pt x="4756" y="9647"/>
                        <a:pt x="4790" y="9649"/>
                        <a:pt x="4824" y="9649"/>
                      </a:cubicBezTo>
                      <a:lnTo>
                        <a:pt x="4829" y="9649"/>
                      </a:lnTo>
                      <a:cubicBezTo>
                        <a:pt x="4861" y="9649"/>
                        <a:pt x="4893" y="9649"/>
                        <a:pt x="4925" y="9647"/>
                      </a:cubicBezTo>
                      <a:cubicBezTo>
                        <a:pt x="5725" y="9633"/>
                        <a:pt x="6508" y="9417"/>
                        <a:pt x="7205" y="9021"/>
                      </a:cubicBezTo>
                      <a:cubicBezTo>
                        <a:pt x="6508" y="8626"/>
                        <a:pt x="5725" y="8411"/>
                        <a:pt x="4925" y="8395"/>
                      </a:cubicBezTo>
                      <a:cubicBezTo>
                        <a:pt x="4893" y="8397"/>
                        <a:pt x="4861" y="8397"/>
                        <a:pt x="4829" y="8397"/>
                      </a:cubicBezTo>
                      <a:lnTo>
                        <a:pt x="4824" y="8397"/>
                      </a:lnTo>
                      <a:cubicBezTo>
                        <a:pt x="4790" y="8397"/>
                        <a:pt x="4756" y="8397"/>
                        <a:pt x="4724" y="8395"/>
                      </a:cubicBezTo>
                      <a:cubicBezTo>
                        <a:pt x="2817" y="8344"/>
                        <a:pt x="1283" y="6795"/>
                        <a:pt x="1253" y="4883"/>
                      </a:cubicBezTo>
                      <a:cubicBezTo>
                        <a:pt x="1253" y="4863"/>
                        <a:pt x="1251" y="4843"/>
                        <a:pt x="1251" y="4824"/>
                      </a:cubicBezTo>
                      <a:cubicBezTo>
                        <a:pt x="1251" y="2851"/>
                        <a:pt x="2851" y="1252"/>
                        <a:pt x="4824" y="1252"/>
                      </a:cubicBezTo>
                      <a:cubicBezTo>
                        <a:pt x="6745" y="1252"/>
                        <a:pt x="8313" y="2768"/>
                        <a:pt x="8393" y="4670"/>
                      </a:cubicBezTo>
                      <a:lnTo>
                        <a:pt x="8393" y="4674"/>
                      </a:lnTo>
                      <a:cubicBezTo>
                        <a:pt x="8396" y="4723"/>
                        <a:pt x="8396" y="4774"/>
                        <a:pt x="8396" y="4824"/>
                      </a:cubicBezTo>
                      <a:cubicBezTo>
                        <a:pt x="8396" y="4845"/>
                        <a:pt x="8396" y="4863"/>
                        <a:pt x="8396" y="4883"/>
                      </a:cubicBezTo>
                      <a:lnTo>
                        <a:pt x="9644" y="4883"/>
                      </a:lnTo>
                      <a:cubicBezTo>
                        <a:pt x="9644" y="4863"/>
                        <a:pt x="9642" y="4843"/>
                        <a:pt x="9642" y="4824"/>
                      </a:cubicBezTo>
                      <a:cubicBezTo>
                        <a:pt x="9644" y="4778"/>
                        <a:pt x="9644" y="4728"/>
                        <a:pt x="9645" y="4680"/>
                      </a:cubicBezTo>
                      <a:lnTo>
                        <a:pt x="9645" y="4672"/>
                      </a:lnTo>
                      <a:cubicBezTo>
                        <a:pt x="9623" y="3889"/>
                        <a:pt x="9407" y="3124"/>
                        <a:pt x="9019" y="2443"/>
                      </a:cubicBezTo>
                      <a:cubicBezTo>
                        <a:pt x="8163" y="933"/>
                        <a:pt x="6560" y="1"/>
                        <a:pt x="482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92" name="Google Shape;12592;p67"/>
                <p:cNvSpPr/>
                <p:nvPr/>
              </p:nvSpPr>
              <p:spPr>
                <a:xfrm>
                  <a:off x="5305233" y="3285914"/>
                  <a:ext cx="367352" cy="187796"/>
                </a:xfrm>
                <a:custGeom>
                  <a:avLst/>
                  <a:gdLst/>
                  <a:ahLst/>
                  <a:cxnLst/>
                  <a:rect l="l" t="t" r="r" b="b"/>
                  <a:pathLst>
                    <a:path w="8759" h="4478" extrusionOk="0">
                      <a:moveTo>
                        <a:pt x="2123" y="0"/>
                      </a:moveTo>
                      <a:cubicBezTo>
                        <a:pt x="951" y="0"/>
                        <a:pt x="1" y="950"/>
                        <a:pt x="1" y="2122"/>
                      </a:cubicBezTo>
                      <a:lnTo>
                        <a:pt x="1" y="2356"/>
                      </a:lnTo>
                      <a:cubicBezTo>
                        <a:pt x="1" y="3528"/>
                        <a:pt x="951" y="4478"/>
                        <a:pt x="2123" y="4478"/>
                      </a:cubicBezTo>
                      <a:lnTo>
                        <a:pt x="8759" y="4478"/>
                      </a:lnTo>
                      <a:cubicBezTo>
                        <a:pt x="7702" y="3176"/>
                        <a:pt x="7694" y="1314"/>
                        <a:pt x="8739" y="2"/>
                      </a:cubicBezTo>
                      <a:lnTo>
                        <a:pt x="8739"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93" name="Google Shape;12593;p67"/>
              <p:cNvSpPr/>
              <p:nvPr/>
            </p:nvSpPr>
            <p:spPr>
              <a:xfrm>
                <a:off x="5694436" y="3282475"/>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594" name="Google Shape;12594;p67"/>
            <p:cNvSpPr/>
            <p:nvPr/>
          </p:nvSpPr>
          <p:spPr>
            <a:xfrm>
              <a:off x="6103938" y="3114683"/>
              <a:ext cx="40933" cy="7549"/>
            </a:xfrm>
            <a:custGeom>
              <a:avLst/>
              <a:gdLst/>
              <a:ahLst/>
              <a:cxnLst/>
              <a:rect l="l" t="t" r="r" b="b"/>
              <a:pathLst>
                <a:path w="976" h="180" extrusionOk="0">
                  <a:moveTo>
                    <a:pt x="1" y="1"/>
                  </a:moveTo>
                  <a:lnTo>
                    <a:pt x="1" y="1"/>
                  </a:lnTo>
                  <a:cubicBezTo>
                    <a:pt x="279" y="119"/>
                    <a:pt x="578" y="179"/>
                    <a:pt x="881" y="179"/>
                  </a:cubicBezTo>
                  <a:cubicBezTo>
                    <a:pt x="881" y="179"/>
                    <a:pt x="881" y="179"/>
                    <a:pt x="881" y="179"/>
                  </a:cubicBezTo>
                  <a:lnTo>
                    <a:pt x="881" y="179"/>
                  </a:lnTo>
                  <a:cubicBezTo>
                    <a:pt x="882" y="179"/>
                    <a:pt x="882" y="179"/>
                    <a:pt x="882" y="179"/>
                  </a:cubicBezTo>
                  <a:cubicBezTo>
                    <a:pt x="913" y="179"/>
                    <a:pt x="945" y="178"/>
                    <a:pt x="975" y="176"/>
                  </a:cubicBezTo>
                  <a:lnTo>
                    <a:pt x="975" y="176"/>
                  </a:lnTo>
                  <a:cubicBezTo>
                    <a:pt x="943" y="178"/>
                    <a:pt x="913" y="179"/>
                    <a:pt x="881" y="179"/>
                  </a:cubicBezTo>
                  <a:lnTo>
                    <a:pt x="881" y="179"/>
                  </a:lnTo>
                  <a:cubicBezTo>
                    <a:pt x="579" y="179"/>
                    <a:pt x="279" y="119"/>
                    <a:pt x="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595" name="Google Shape;12595;p67"/>
            <p:cNvGrpSpPr/>
            <p:nvPr/>
          </p:nvGrpSpPr>
          <p:grpSpPr>
            <a:xfrm>
              <a:off x="5657361" y="2824811"/>
              <a:ext cx="1078361" cy="404655"/>
              <a:chOff x="5657361" y="2824811"/>
              <a:chExt cx="1078361" cy="404655"/>
            </a:xfrm>
          </p:grpSpPr>
          <p:grpSp>
            <p:nvGrpSpPr>
              <p:cNvPr id="12596" name="Google Shape;12596;p67"/>
              <p:cNvGrpSpPr/>
              <p:nvPr/>
            </p:nvGrpSpPr>
            <p:grpSpPr>
              <a:xfrm>
                <a:off x="5657361" y="2824811"/>
                <a:ext cx="1078361" cy="404655"/>
                <a:chOff x="5657361" y="2824811"/>
                <a:chExt cx="1078361" cy="404655"/>
              </a:xfrm>
            </p:grpSpPr>
            <p:grpSp>
              <p:nvGrpSpPr>
                <p:cNvPr id="12597" name="Google Shape;12597;p67"/>
                <p:cNvGrpSpPr/>
                <p:nvPr/>
              </p:nvGrpSpPr>
              <p:grpSpPr>
                <a:xfrm>
                  <a:off x="5938485" y="2824811"/>
                  <a:ext cx="797237" cy="404655"/>
                  <a:chOff x="5938485" y="2824811"/>
                  <a:chExt cx="797237" cy="404655"/>
                </a:xfrm>
              </p:grpSpPr>
              <p:sp>
                <p:nvSpPr>
                  <p:cNvPr id="12598" name="Google Shape;12598;p67"/>
                  <p:cNvSpPr/>
                  <p:nvPr/>
                </p:nvSpPr>
                <p:spPr>
                  <a:xfrm>
                    <a:off x="6137952" y="2824811"/>
                    <a:ext cx="597771" cy="301698"/>
                  </a:xfrm>
                  <a:custGeom>
                    <a:avLst/>
                    <a:gdLst/>
                    <a:ahLst/>
                    <a:cxnLst/>
                    <a:rect l="l" t="t" r="r" b="b"/>
                    <a:pathLst>
                      <a:path w="14253" h="7194" extrusionOk="0">
                        <a:moveTo>
                          <a:pt x="1" y="1"/>
                        </a:moveTo>
                        <a:lnTo>
                          <a:pt x="1" y="1255"/>
                        </a:lnTo>
                        <a:cubicBezTo>
                          <a:pt x="1972" y="1256"/>
                          <a:pt x="3570" y="2856"/>
                          <a:pt x="3570" y="4826"/>
                        </a:cubicBezTo>
                        <a:lnTo>
                          <a:pt x="3570" y="4827"/>
                        </a:lnTo>
                        <a:cubicBezTo>
                          <a:pt x="3570" y="4994"/>
                          <a:pt x="3578" y="5160"/>
                          <a:pt x="3594" y="5322"/>
                        </a:cubicBezTo>
                        <a:cubicBezTo>
                          <a:pt x="3703" y="6385"/>
                          <a:pt x="4598" y="7194"/>
                          <a:pt x="5668" y="7194"/>
                        </a:cubicBezTo>
                        <a:lnTo>
                          <a:pt x="14253" y="7194"/>
                        </a:lnTo>
                        <a:lnTo>
                          <a:pt x="14253" y="6015"/>
                        </a:lnTo>
                        <a:lnTo>
                          <a:pt x="5982" y="6017"/>
                        </a:lnTo>
                        <a:cubicBezTo>
                          <a:pt x="5333" y="6017"/>
                          <a:pt x="4819" y="5485"/>
                          <a:pt x="4821" y="4838"/>
                        </a:cubicBezTo>
                        <a:lnTo>
                          <a:pt x="4821" y="4826"/>
                        </a:lnTo>
                        <a:cubicBezTo>
                          <a:pt x="4821" y="2163"/>
                          <a:pt x="2662" y="2"/>
                          <a:pt x="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599" name="Google Shape;12599;p67"/>
                  <p:cNvSpPr/>
                  <p:nvPr/>
                </p:nvSpPr>
                <p:spPr>
                  <a:xfrm>
                    <a:off x="5938485" y="2824811"/>
                    <a:ext cx="202151" cy="404655"/>
                  </a:xfrm>
                  <a:custGeom>
                    <a:avLst/>
                    <a:gdLst/>
                    <a:ahLst/>
                    <a:cxnLst/>
                    <a:rect l="l" t="t" r="r" b="b"/>
                    <a:pathLst>
                      <a:path w="4820" h="9649" extrusionOk="0">
                        <a:moveTo>
                          <a:pt x="4819" y="1"/>
                        </a:moveTo>
                        <a:cubicBezTo>
                          <a:pt x="2161" y="4"/>
                          <a:pt x="1" y="2167"/>
                          <a:pt x="1" y="4827"/>
                        </a:cubicBezTo>
                        <a:cubicBezTo>
                          <a:pt x="1" y="6565"/>
                          <a:pt x="934" y="8168"/>
                          <a:pt x="2446" y="9023"/>
                        </a:cubicBezTo>
                        <a:cubicBezTo>
                          <a:pt x="3141" y="9418"/>
                          <a:pt x="3924" y="9634"/>
                          <a:pt x="4725" y="9649"/>
                        </a:cubicBezTo>
                        <a:cubicBezTo>
                          <a:pt x="4757" y="9649"/>
                          <a:pt x="4789" y="9647"/>
                          <a:pt x="4819" y="9647"/>
                        </a:cubicBezTo>
                        <a:lnTo>
                          <a:pt x="4819" y="8398"/>
                        </a:lnTo>
                        <a:cubicBezTo>
                          <a:pt x="4787" y="8398"/>
                          <a:pt x="4757" y="8398"/>
                          <a:pt x="4725" y="8397"/>
                        </a:cubicBezTo>
                        <a:lnTo>
                          <a:pt x="4723" y="8397"/>
                        </a:lnTo>
                        <a:cubicBezTo>
                          <a:pt x="2742" y="8342"/>
                          <a:pt x="1165" y="6672"/>
                          <a:pt x="1256" y="4657"/>
                        </a:cubicBezTo>
                        <a:cubicBezTo>
                          <a:pt x="1340" y="2818"/>
                          <a:pt x="2843" y="1327"/>
                          <a:pt x="4685" y="1255"/>
                        </a:cubicBezTo>
                        <a:cubicBezTo>
                          <a:pt x="4730" y="1253"/>
                          <a:pt x="4774" y="1253"/>
                          <a:pt x="4819" y="1253"/>
                        </a:cubicBezTo>
                        <a:lnTo>
                          <a:pt x="481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00" name="Google Shape;12600;p67"/>
                <p:cNvSpPr/>
                <p:nvPr/>
              </p:nvSpPr>
              <p:spPr>
                <a:xfrm>
                  <a:off x="5657361" y="2934478"/>
                  <a:ext cx="367688" cy="187838"/>
                </a:xfrm>
                <a:custGeom>
                  <a:avLst/>
                  <a:gdLst/>
                  <a:ahLst/>
                  <a:cxnLst/>
                  <a:rect l="l" t="t" r="r" b="b"/>
                  <a:pathLst>
                    <a:path w="8767" h="4479" extrusionOk="0">
                      <a:moveTo>
                        <a:pt x="2123" y="1"/>
                      </a:moveTo>
                      <a:cubicBezTo>
                        <a:pt x="952" y="1"/>
                        <a:pt x="1" y="950"/>
                        <a:pt x="1" y="2123"/>
                      </a:cubicBezTo>
                      <a:lnTo>
                        <a:pt x="1" y="2356"/>
                      </a:lnTo>
                      <a:cubicBezTo>
                        <a:pt x="1" y="3527"/>
                        <a:pt x="952" y="4478"/>
                        <a:pt x="2123" y="4478"/>
                      </a:cubicBezTo>
                      <a:lnTo>
                        <a:pt x="8766" y="4478"/>
                      </a:lnTo>
                      <a:cubicBezTo>
                        <a:pt x="7702" y="3181"/>
                        <a:pt x="7684" y="1319"/>
                        <a:pt x="872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01" name="Google Shape;12601;p67"/>
              <p:cNvSpPr/>
              <p:nvPr/>
            </p:nvSpPr>
            <p:spPr>
              <a:xfrm>
                <a:off x="6047361" y="2932675"/>
                <a:ext cx="192001" cy="191990"/>
              </a:xfrm>
              <a:custGeom>
                <a:avLst/>
                <a:gdLst/>
                <a:ahLst/>
                <a:cxnLst/>
                <a:rect l="l" t="t" r="r" b="b"/>
                <a:pathLst>
                  <a:path w="4578" h="4578" extrusionOk="0">
                    <a:moveTo>
                      <a:pt x="2289" y="1"/>
                    </a:moveTo>
                    <a:cubicBezTo>
                      <a:pt x="1026" y="1"/>
                      <a:pt x="1" y="1024"/>
                      <a:pt x="1" y="2289"/>
                    </a:cubicBezTo>
                    <a:cubicBezTo>
                      <a:pt x="1" y="3552"/>
                      <a:pt x="1026" y="4577"/>
                      <a:pt x="2289" y="4577"/>
                    </a:cubicBezTo>
                    <a:cubicBezTo>
                      <a:pt x="3552" y="4577"/>
                      <a:pt x="4577" y="3552"/>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02" name="Google Shape;12602;p67"/>
            <p:cNvGrpSpPr/>
            <p:nvPr/>
          </p:nvGrpSpPr>
          <p:grpSpPr>
            <a:xfrm>
              <a:off x="5190863" y="3528942"/>
              <a:ext cx="1078026" cy="404739"/>
              <a:chOff x="5190863" y="3528942"/>
              <a:chExt cx="1078026" cy="404739"/>
            </a:xfrm>
          </p:grpSpPr>
          <p:sp>
            <p:nvSpPr>
              <p:cNvPr id="12603" name="Google Shape;12603;p67"/>
              <p:cNvSpPr/>
              <p:nvPr/>
            </p:nvSpPr>
            <p:spPr>
              <a:xfrm>
                <a:off x="5694436" y="3635379"/>
                <a:ext cx="192001" cy="191990"/>
              </a:xfrm>
              <a:custGeom>
                <a:avLst/>
                <a:gdLst/>
                <a:ahLst/>
                <a:cxnLst/>
                <a:rect l="l" t="t" r="r" b="b"/>
                <a:pathLst>
                  <a:path w="4578" h="4578" extrusionOk="0">
                    <a:moveTo>
                      <a:pt x="2289" y="1"/>
                    </a:moveTo>
                    <a:cubicBezTo>
                      <a:pt x="1026" y="1"/>
                      <a:pt x="1" y="1024"/>
                      <a:pt x="1" y="2289"/>
                    </a:cubicBezTo>
                    <a:cubicBezTo>
                      <a:pt x="1" y="3553"/>
                      <a:pt x="1026" y="4577"/>
                      <a:pt x="2289" y="4577"/>
                    </a:cubicBezTo>
                    <a:cubicBezTo>
                      <a:pt x="3552" y="4577"/>
                      <a:pt x="4577" y="3553"/>
                      <a:pt x="4577" y="2289"/>
                    </a:cubicBezTo>
                    <a:cubicBezTo>
                      <a:pt x="4577" y="1024"/>
                      <a:pt x="3552"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04" name="Google Shape;12604;p67"/>
              <p:cNvGrpSpPr/>
              <p:nvPr/>
            </p:nvGrpSpPr>
            <p:grpSpPr>
              <a:xfrm>
                <a:off x="5190863" y="3528942"/>
                <a:ext cx="1078026" cy="404739"/>
                <a:chOff x="5190863" y="3528942"/>
                <a:chExt cx="1078026" cy="404739"/>
              </a:xfrm>
            </p:grpSpPr>
            <p:sp>
              <p:nvSpPr>
                <p:cNvPr id="12605" name="Google Shape;12605;p67"/>
                <p:cNvSpPr/>
                <p:nvPr/>
              </p:nvSpPr>
              <p:spPr>
                <a:xfrm>
                  <a:off x="5190863" y="3528942"/>
                  <a:ext cx="800551" cy="404739"/>
                </a:xfrm>
                <a:custGeom>
                  <a:avLst/>
                  <a:gdLst/>
                  <a:ahLst/>
                  <a:cxnLst/>
                  <a:rect l="l" t="t" r="r" b="b"/>
                  <a:pathLst>
                    <a:path w="19088" h="9651" extrusionOk="0">
                      <a:moveTo>
                        <a:pt x="14266" y="1"/>
                      </a:moveTo>
                      <a:lnTo>
                        <a:pt x="14266" y="1253"/>
                      </a:lnTo>
                      <a:cubicBezTo>
                        <a:pt x="14298" y="1253"/>
                        <a:pt x="14330" y="1253"/>
                        <a:pt x="14362" y="1255"/>
                      </a:cubicBezTo>
                      <a:cubicBezTo>
                        <a:pt x="16314" y="1309"/>
                        <a:pt x="17861" y="2922"/>
                        <a:pt x="17833" y="4874"/>
                      </a:cubicBezTo>
                      <a:cubicBezTo>
                        <a:pt x="17808" y="6827"/>
                        <a:pt x="16218" y="8396"/>
                        <a:pt x="14266" y="8398"/>
                      </a:cubicBezTo>
                      <a:lnTo>
                        <a:pt x="14261" y="8398"/>
                      </a:lnTo>
                      <a:cubicBezTo>
                        <a:pt x="12331" y="8398"/>
                        <a:pt x="10757" y="6867"/>
                        <a:pt x="10691" y="4952"/>
                      </a:cubicBezTo>
                      <a:lnTo>
                        <a:pt x="10691" y="4950"/>
                      </a:lnTo>
                      <a:cubicBezTo>
                        <a:pt x="10688" y="4909"/>
                        <a:pt x="10688" y="4867"/>
                        <a:pt x="10688" y="4825"/>
                      </a:cubicBezTo>
                      <a:cubicBezTo>
                        <a:pt x="10688" y="4784"/>
                        <a:pt x="10688" y="4744"/>
                        <a:pt x="10691" y="4704"/>
                      </a:cubicBezTo>
                      <a:lnTo>
                        <a:pt x="10691" y="4680"/>
                      </a:lnTo>
                      <a:cubicBezTo>
                        <a:pt x="10653" y="3432"/>
                        <a:pt x="9614" y="2446"/>
                        <a:pt x="8364" y="2446"/>
                      </a:cubicBezTo>
                      <a:cubicBezTo>
                        <a:pt x="8363" y="2446"/>
                        <a:pt x="8362" y="2446"/>
                        <a:pt x="8361" y="2446"/>
                      </a:cubicBezTo>
                      <a:cubicBezTo>
                        <a:pt x="6936" y="2446"/>
                        <a:pt x="2798" y="2449"/>
                        <a:pt x="1" y="2449"/>
                      </a:cubicBezTo>
                      <a:lnTo>
                        <a:pt x="1" y="3626"/>
                      </a:lnTo>
                      <a:lnTo>
                        <a:pt x="8387" y="3626"/>
                      </a:lnTo>
                      <a:cubicBezTo>
                        <a:pt x="8978" y="3626"/>
                        <a:pt x="9452" y="4113"/>
                        <a:pt x="9438" y="4704"/>
                      </a:cubicBezTo>
                      <a:lnTo>
                        <a:pt x="9438" y="4715"/>
                      </a:lnTo>
                      <a:cubicBezTo>
                        <a:pt x="9438" y="4752"/>
                        <a:pt x="9438" y="4789"/>
                        <a:pt x="9438" y="4825"/>
                      </a:cubicBezTo>
                      <a:cubicBezTo>
                        <a:pt x="9438" y="4862"/>
                        <a:pt x="9438" y="4901"/>
                        <a:pt x="9438" y="4939"/>
                      </a:cubicBezTo>
                      <a:cubicBezTo>
                        <a:pt x="9498" y="7558"/>
                        <a:pt x="11639" y="9650"/>
                        <a:pt x="14259" y="9650"/>
                      </a:cubicBezTo>
                      <a:cubicBezTo>
                        <a:pt x="14260" y="9650"/>
                        <a:pt x="14261" y="9650"/>
                        <a:pt x="14262" y="9650"/>
                      </a:cubicBezTo>
                      <a:lnTo>
                        <a:pt x="14267" y="9650"/>
                      </a:lnTo>
                      <a:cubicBezTo>
                        <a:pt x="16929" y="9647"/>
                        <a:pt x="19087" y="7488"/>
                        <a:pt x="19087" y="4825"/>
                      </a:cubicBezTo>
                      <a:cubicBezTo>
                        <a:pt x="19087" y="3088"/>
                        <a:pt x="18154" y="1484"/>
                        <a:pt x="16640" y="628"/>
                      </a:cubicBezTo>
                      <a:cubicBezTo>
                        <a:pt x="15945" y="233"/>
                        <a:pt x="15162" y="17"/>
                        <a:pt x="14362" y="2"/>
                      </a:cubicBezTo>
                      <a:cubicBezTo>
                        <a:pt x="14330" y="2"/>
                        <a:pt x="14298" y="1"/>
                        <a:pt x="14266"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06" name="Google Shape;12606;p67"/>
                <p:cNvSpPr/>
                <p:nvPr/>
              </p:nvSpPr>
              <p:spPr>
                <a:xfrm>
                  <a:off x="5905730" y="3637351"/>
                  <a:ext cx="363158" cy="187796"/>
                </a:xfrm>
                <a:custGeom>
                  <a:avLst/>
                  <a:gdLst/>
                  <a:ahLst/>
                  <a:cxnLst/>
                  <a:rect l="l" t="t" r="r" b="b"/>
                  <a:pathLst>
                    <a:path w="8659" h="4478" extrusionOk="0">
                      <a:moveTo>
                        <a:pt x="0" y="0"/>
                      </a:moveTo>
                      <a:cubicBezTo>
                        <a:pt x="1051" y="1307"/>
                        <a:pt x="1051" y="3169"/>
                        <a:pt x="0" y="4478"/>
                      </a:cubicBezTo>
                      <a:lnTo>
                        <a:pt x="6537" y="4478"/>
                      </a:lnTo>
                      <a:cubicBezTo>
                        <a:pt x="7708" y="4478"/>
                        <a:pt x="8659" y="3526"/>
                        <a:pt x="8659" y="2356"/>
                      </a:cubicBezTo>
                      <a:lnTo>
                        <a:pt x="8659" y="2120"/>
                      </a:lnTo>
                      <a:cubicBezTo>
                        <a:pt x="8657" y="950"/>
                        <a:pt x="7708" y="0"/>
                        <a:pt x="653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07" name="Google Shape;12607;p67"/>
          <p:cNvGrpSpPr/>
          <p:nvPr/>
        </p:nvGrpSpPr>
        <p:grpSpPr>
          <a:xfrm>
            <a:off x="970883" y="1965724"/>
            <a:ext cx="1448959" cy="1172649"/>
            <a:chOff x="803162" y="1474292"/>
            <a:chExt cx="1086719" cy="879487"/>
          </a:xfrm>
        </p:grpSpPr>
        <p:grpSp>
          <p:nvGrpSpPr>
            <p:cNvPr id="12608" name="Google Shape;12608;p67"/>
            <p:cNvGrpSpPr/>
            <p:nvPr/>
          </p:nvGrpSpPr>
          <p:grpSpPr>
            <a:xfrm>
              <a:off x="803162" y="1625948"/>
              <a:ext cx="445856" cy="576579"/>
              <a:chOff x="803162" y="1625948"/>
              <a:chExt cx="445856" cy="576579"/>
            </a:xfrm>
          </p:grpSpPr>
          <p:sp>
            <p:nvSpPr>
              <p:cNvPr id="12609" name="Google Shape;12609;p67"/>
              <p:cNvSpPr/>
              <p:nvPr/>
            </p:nvSpPr>
            <p:spPr>
              <a:xfrm>
                <a:off x="803162" y="1847356"/>
                <a:ext cx="133646" cy="133865"/>
              </a:xfrm>
              <a:custGeom>
                <a:avLst/>
                <a:gdLst/>
                <a:ahLst/>
                <a:cxnLst/>
                <a:rect l="l" t="t" r="r" b="b"/>
                <a:pathLst>
                  <a:path w="20082" h="20115" extrusionOk="0">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10" name="Google Shape;12610;p67"/>
              <p:cNvGrpSpPr/>
              <p:nvPr/>
            </p:nvGrpSpPr>
            <p:grpSpPr>
              <a:xfrm>
                <a:off x="1056023" y="1625948"/>
                <a:ext cx="192995" cy="576579"/>
                <a:chOff x="1056023" y="1625948"/>
                <a:chExt cx="192995" cy="576579"/>
              </a:xfrm>
            </p:grpSpPr>
            <p:sp>
              <p:nvSpPr>
                <p:cNvPr id="12611" name="Google Shape;12611;p67"/>
                <p:cNvSpPr/>
                <p:nvPr/>
              </p:nvSpPr>
              <p:spPr>
                <a:xfrm>
                  <a:off x="1066902" y="1914079"/>
                  <a:ext cx="167456" cy="269382"/>
                </a:xfrm>
                <a:custGeom>
                  <a:avLst/>
                  <a:gdLst/>
                  <a:ahLst/>
                  <a:cxnLst/>
                  <a:rect l="l" t="t" r="r" b="b"/>
                  <a:pathLst>
                    <a:path w="25153" h="40463" fill="none" extrusionOk="0">
                      <a:moveTo>
                        <a:pt x="25152" y="40463"/>
                      </a:moveTo>
                      <a:cubicBezTo>
                        <a:pt x="19315" y="40463"/>
                        <a:pt x="14378" y="32724"/>
                        <a:pt x="12777" y="22150"/>
                      </a:cubicBezTo>
                      <a:lnTo>
                        <a:pt x="12810" y="22350"/>
                      </a:lnTo>
                      <a:cubicBezTo>
                        <a:pt x="10542" y="7606"/>
                        <a:pt x="6372" y="1"/>
                        <a:pt x="1" y="1"/>
                      </a:cubicBezTo>
                      <a:lnTo>
                        <a:pt x="1" y="1"/>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2" name="Google Shape;12612;p67"/>
                <p:cNvSpPr/>
                <p:nvPr/>
              </p:nvSpPr>
              <p:spPr>
                <a:xfrm>
                  <a:off x="1066902" y="1645136"/>
                  <a:ext cx="167456" cy="269382"/>
                </a:xfrm>
                <a:custGeom>
                  <a:avLst/>
                  <a:gdLst/>
                  <a:ahLst/>
                  <a:cxnLst/>
                  <a:rect l="l" t="t" r="r" b="b"/>
                  <a:pathLst>
                    <a:path w="25153" h="40463" fill="none" extrusionOk="0">
                      <a:moveTo>
                        <a:pt x="25152" y="0"/>
                      </a:moveTo>
                      <a:cubicBezTo>
                        <a:pt x="19315" y="0"/>
                        <a:pt x="14378" y="7706"/>
                        <a:pt x="12777" y="18313"/>
                      </a:cubicBezTo>
                      <a:lnTo>
                        <a:pt x="12810" y="18113"/>
                      </a:lnTo>
                      <a:cubicBezTo>
                        <a:pt x="10542" y="32857"/>
                        <a:pt x="6372" y="40462"/>
                        <a:pt x="1" y="40462"/>
                      </a:cubicBezTo>
                      <a:lnTo>
                        <a:pt x="1" y="40462"/>
                      </a:lnTo>
                    </a:path>
                  </a:pathLst>
                </a:custGeom>
                <a:noFill/>
                <a:ln w="9525" cap="rnd" cmpd="sng">
                  <a:solidFill>
                    <a:srgbClr val="435D74"/>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3" name="Google Shape;12613;p67"/>
                <p:cNvSpPr/>
                <p:nvPr/>
              </p:nvSpPr>
              <p:spPr>
                <a:xfrm>
                  <a:off x="1056023" y="1893872"/>
                  <a:ext cx="40644" cy="40644"/>
                </a:xfrm>
                <a:custGeom>
                  <a:avLst/>
                  <a:gdLst/>
                  <a:ahLst/>
                  <a:cxnLst/>
                  <a:rect l="l" t="t" r="r" b="b"/>
                  <a:pathLst>
                    <a:path w="6105" h="6105" extrusionOk="0">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4" name="Google Shape;12614;p67"/>
                <p:cNvSpPr/>
                <p:nvPr/>
              </p:nvSpPr>
              <p:spPr>
                <a:xfrm>
                  <a:off x="1220365" y="2164199"/>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15" name="Google Shape;12615;p67"/>
                <p:cNvSpPr/>
                <p:nvPr/>
              </p:nvSpPr>
              <p:spPr>
                <a:xfrm>
                  <a:off x="1220365" y="1625948"/>
                  <a:ext cx="28654" cy="38467"/>
                </a:xfrm>
                <a:custGeom>
                  <a:avLst/>
                  <a:gdLst/>
                  <a:ahLst/>
                  <a:cxnLst/>
                  <a:rect l="l" t="t" r="r" b="b"/>
                  <a:pathLst>
                    <a:path w="4304" h="5778" extrusionOk="0">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616" name="Google Shape;12616;p67"/>
            <p:cNvGrpSpPr/>
            <p:nvPr/>
          </p:nvGrpSpPr>
          <p:grpSpPr>
            <a:xfrm>
              <a:off x="1371406" y="1474292"/>
              <a:ext cx="518475" cy="879487"/>
              <a:chOff x="1398231" y="1474292"/>
              <a:chExt cx="518475" cy="879487"/>
            </a:xfrm>
          </p:grpSpPr>
          <p:grpSp>
            <p:nvGrpSpPr>
              <p:cNvPr id="12617" name="Google Shape;12617;p67"/>
              <p:cNvGrpSpPr/>
              <p:nvPr/>
            </p:nvGrpSpPr>
            <p:grpSpPr>
              <a:xfrm>
                <a:off x="1398231" y="1474292"/>
                <a:ext cx="518475" cy="341643"/>
                <a:chOff x="1398231" y="1474292"/>
                <a:chExt cx="518475" cy="341643"/>
              </a:xfrm>
            </p:grpSpPr>
            <p:sp>
              <p:nvSpPr>
                <p:cNvPr id="12618" name="Google Shape;12618;p67"/>
                <p:cNvSpPr/>
                <p:nvPr/>
              </p:nvSpPr>
              <p:spPr>
                <a:xfrm>
                  <a:off x="1398231" y="1595601"/>
                  <a:ext cx="102159" cy="99017"/>
                </a:xfrm>
                <a:custGeom>
                  <a:avLst/>
                  <a:gdLst/>
                  <a:ahLst/>
                  <a:cxnLst/>
                  <a:rect l="l" t="t" r="r" b="b"/>
                  <a:pathLst>
                    <a:path w="15345" h="14873" extrusionOk="0">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19" name="Google Shape;12619;p67"/>
                <p:cNvGrpSpPr/>
                <p:nvPr/>
              </p:nvGrpSpPr>
              <p:grpSpPr>
                <a:xfrm>
                  <a:off x="1616453" y="1474292"/>
                  <a:ext cx="300253" cy="341643"/>
                  <a:chOff x="1616453" y="1475379"/>
                  <a:chExt cx="300253" cy="341643"/>
                </a:xfrm>
              </p:grpSpPr>
              <p:sp>
                <p:nvSpPr>
                  <p:cNvPr id="12620" name="Google Shape;12620;p67"/>
                  <p:cNvSpPr/>
                  <p:nvPr/>
                </p:nvSpPr>
                <p:spPr>
                  <a:xfrm>
                    <a:off x="1631387" y="1645136"/>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1" name="Google Shape;12621;p67"/>
                  <p:cNvSpPr/>
                  <p:nvPr/>
                </p:nvSpPr>
                <p:spPr>
                  <a:xfrm>
                    <a:off x="1716447" y="1509882"/>
                    <a:ext cx="82400" cy="61302"/>
                  </a:xfrm>
                  <a:custGeom>
                    <a:avLst/>
                    <a:gdLst/>
                    <a:ahLst/>
                    <a:cxnLst/>
                    <a:rect l="l" t="t" r="r" b="b"/>
                    <a:pathLst>
                      <a:path w="12377" h="9208" fill="none" extrusionOk="0">
                        <a:moveTo>
                          <a:pt x="1" y="9207"/>
                        </a:moveTo>
                        <a:cubicBezTo>
                          <a:pt x="1635" y="3870"/>
                          <a:pt x="6539" y="1"/>
                          <a:pt x="12376"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2" name="Google Shape;12622;p67"/>
                  <p:cNvSpPr/>
                  <p:nvPr/>
                </p:nvSpPr>
                <p:spPr>
                  <a:xfrm>
                    <a:off x="1716447" y="1719091"/>
                    <a:ext cx="82400" cy="61076"/>
                  </a:xfrm>
                  <a:custGeom>
                    <a:avLst/>
                    <a:gdLst/>
                    <a:ahLst/>
                    <a:cxnLst/>
                    <a:rect l="l" t="t" r="r" b="b"/>
                    <a:pathLst>
                      <a:path w="12377" h="9174" fill="none" extrusionOk="0">
                        <a:moveTo>
                          <a:pt x="1" y="0"/>
                        </a:moveTo>
                        <a:cubicBezTo>
                          <a:pt x="1635" y="5304"/>
                          <a:pt x="6539" y="9173"/>
                          <a:pt x="12376" y="9173"/>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3" name="Google Shape;12623;p67"/>
                  <p:cNvSpPr/>
                  <p:nvPr/>
                </p:nvSpPr>
                <p:spPr>
                  <a:xfrm>
                    <a:off x="1631387" y="1570955"/>
                    <a:ext cx="85283" cy="74185"/>
                  </a:xfrm>
                  <a:custGeom>
                    <a:avLst/>
                    <a:gdLst/>
                    <a:ahLst/>
                    <a:cxnLst/>
                    <a:rect l="l" t="t" r="r" b="b"/>
                    <a:pathLst>
                      <a:path w="12810" h="11143" fill="none" extrusionOk="0">
                        <a:moveTo>
                          <a:pt x="1" y="11142"/>
                        </a:moveTo>
                        <a:cubicBezTo>
                          <a:pt x="6539" y="11142"/>
                          <a:pt x="10275" y="7106"/>
                          <a:pt x="12810" y="1"/>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4" name="Google Shape;12624;p67"/>
                  <p:cNvSpPr/>
                  <p:nvPr/>
                </p:nvSpPr>
                <p:spPr>
                  <a:xfrm>
                    <a:off x="1616453" y="1624776"/>
                    <a:ext cx="42868" cy="40717"/>
                  </a:xfrm>
                  <a:custGeom>
                    <a:avLst/>
                    <a:gdLst/>
                    <a:ahLst/>
                    <a:cxnLst/>
                    <a:rect l="l" t="t" r="r" b="b"/>
                    <a:pathLst>
                      <a:path w="6439" h="6116" extrusionOk="0">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5" name="Google Shape;12625;p67"/>
                  <p:cNvSpPr/>
                  <p:nvPr/>
                </p:nvSpPr>
                <p:spPr>
                  <a:xfrm>
                    <a:off x="1784849" y="1760975"/>
                    <a:ext cx="28654" cy="38467"/>
                  </a:xfrm>
                  <a:custGeom>
                    <a:avLst/>
                    <a:gdLst/>
                    <a:ahLst/>
                    <a:cxnLst/>
                    <a:rect l="l" t="t" r="r" b="b"/>
                    <a:pathLst>
                      <a:path w="4304" h="5778" extrusionOk="0">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6" name="Google Shape;12626;p67"/>
                  <p:cNvSpPr/>
                  <p:nvPr/>
                </p:nvSpPr>
                <p:spPr>
                  <a:xfrm>
                    <a:off x="1784849" y="1490834"/>
                    <a:ext cx="28654" cy="38327"/>
                  </a:xfrm>
                  <a:custGeom>
                    <a:avLst/>
                    <a:gdLst/>
                    <a:ahLst/>
                    <a:cxnLst/>
                    <a:rect l="l" t="t" r="r" b="b"/>
                    <a:pathLst>
                      <a:path w="4304" h="5757" extrusionOk="0">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27" name="Google Shape;12627;p67"/>
                  <p:cNvGrpSpPr/>
                  <p:nvPr/>
                </p:nvGrpSpPr>
                <p:grpSpPr>
                  <a:xfrm>
                    <a:off x="1839639" y="1475379"/>
                    <a:ext cx="77067" cy="341643"/>
                    <a:chOff x="1839639" y="1475379"/>
                    <a:chExt cx="77067" cy="341643"/>
                  </a:xfrm>
                </p:grpSpPr>
                <p:sp>
                  <p:nvSpPr>
                    <p:cNvPr id="12628" name="Google Shape;12628;p67"/>
                    <p:cNvSpPr/>
                    <p:nvPr/>
                  </p:nvSpPr>
                  <p:spPr>
                    <a:xfrm>
                      <a:off x="1839639" y="1745481"/>
                      <a:ext cx="77067" cy="71541"/>
                    </a:xfrm>
                    <a:custGeom>
                      <a:avLst/>
                      <a:gdLst/>
                      <a:ahLst/>
                      <a:cxnLst/>
                      <a:rect l="l" t="t" r="r" b="b"/>
                      <a:pathLst>
                        <a:path w="11576" h="10746" extrusionOk="0">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29" name="Google Shape;12629;p67"/>
                    <p:cNvSpPr/>
                    <p:nvPr/>
                  </p:nvSpPr>
                  <p:spPr>
                    <a:xfrm>
                      <a:off x="1839639" y="1475379"/>
                      <a:ext cx="77067" cy="71595"/>
                    </a:xfrm>
                    <a:custGeom>
                      <a:avLst/>
                      <a:gdLst/>
                      <a:ahLst/>
                      <a:cxnLst/>
                      <a:rect l="l" t="t" r="r" b="b"/>
                      <a:pathLst>
                        <a:path w="11576" h="10754" extrusionOk="0">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30" name="Google Shape;12630;p67"/>
              <p:cNvGrpSpPr/>
              <p:nvPr/>
            </p:nvGrpSpPr>
            <p:grpSpPr>
              <a:xfrm>
                <a:off x="1398451" y="2012951"/>
                <a:ext cx="518255" cy="340828"/>
                <a:chOff x="1398451" y="2012951"/>
                <a:chExt cx="518255" cy="340828"/>
              </a:xfrm>
            </p:grpSpPr>
            <p:sp>
              <p:nvSpPr>
                <p:cNvPr id="12631" name="Google Shape;12631;p67"/>
                <p:cNvSpPr/>
                <p:nvPr/>
              </p:nvSpPr>
              <p:spPr>
                <a:xfrm>
                  <a:off x="1398451" y="2133928"/>
                  <a:ext cx="102166" cy="99017"/>
                </a:xfrm>
                <a:custGeom>
                  <a:avLst/>
                  <a:gdLst/>
                  <a:ahLst/>
                  <a:cxnLst/>
                  <a:rect l="l" t="t" r="r" b="b"/>
                  <a:pathLst>
                    <a:path w="15346" h="14873" extrusionOk="0">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32" name="Google Shape;12632;p67"/>
                <p:cNvGrpSpPr/>
                <p:nvPr/>
              </p:nvGrpSpPr>
              <p:grpSpPr>
                <a:xfrm>
                  <a:off x="1616453" y="2012951"/>
                  <a:ext cx="300253" cy="340828"/>
                  <a:chOff x="1616453" y="2013538"/>
                  <a:chExt cx="300253" cy="340828"/>
                </a:xfrm>
              </p:grpSpPr>
              <p:sp>
                <p:nvSpPr>
                  <p:cNvPr id="12633" name="Google Shape;12633;p67"/>
                  <p:cNvSpPr/>
                  <p:nvPr/>
                </p:nvSpPr>
                <p:spPr>
                  <a:xfrm>
                    <a:off x="1631387" y="2183474"/>
                    <a:ext cx="85283" cy="74624"/>
                  </a:xfrm>
                  <a:custGeom>
                    <a:avLst/>
                    <a:gdLst/>
                    <a:ahLst/>
                    <a:cxnLst/>
                    <a:rect l="l" t="t" r="r" b="b"/>
                    <a:pathLst>
                      <a:path w="12810" h="11209" fill="none" extrusionOk="0">
                        <a:moveTo>
                          <a:pt x="1" y="0"/>
                        </a:moveTo>
                        <a:lnTo>
                          <a:pt x="1" y="0"/>
                        </a:lnTo>
                        <a:cubicBezTo>
                          <a:pt x="6372" y="0"/>
                          <a:pt x="10542" y="3803"/>
                          <a:pt x="12810" y="11208"/>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4" name="Google Shape;12634;p67"/>
                  <p:cNvSpPr/>
                  <p:nvPr/>
                </p:nvSpPr>
                <p:spPr>
                  <a:xfrm>
                    <a:off x="1716447" y="2048220"/>
                    <a:ext cx="82400" cy="61076"/>
                  </a:xfrm>
                  <a:custGeom>
                    <a:avLst/>
                    <a:gdLst/>
                    <a:ahLst/>
                    <a:cxnLst/>
                    <a:rect l="l" t="t" r="r" b="b"/>
                    <a:pathLst>
                      <a:path w="12377" h="9174" fill="none" extrusionOk="0">
                        <a:moveTo>
                          <a:pt x="1" y="9174"/>
                        </a:moveTo>
                        <a:cubicBezTo>
                          <a:pt x="1635" y="3870"/>
                          <a:pt x="6539" y="0"/>
                          <a:pt x="12376"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5" name="Google Shape;12635;p67"/>
                  <p:cNvSpPr/>
                  <p:nvPr/>
                </p:nvSpPr>
                <p:spPr>
                  <a:xfrm>
                    <a:off x="1716447" y="2257422"/>
                    <a:ext cx="82400" cy="61083"/>
                  </a:xfrm>
                  <a:custGeom>
                    <a:avLst/>
                    <a:gdLst/>
                    <a:ahLst/>
                    <a:cxnLst/>
                    <a:rect l="l" t="t" r="r" b="b"/>
                    <a:pathLst>
                      <a:path w="12377" h="9175" fill="none" extrusionOk="0">
                        <a:moveTo>
                          <a:pt x="1" y="1"/>
                        </a:moveTo>
                        <a:cubicBezTo>
                          <a:pt x="1635" y="5305"/>
                          <a:pt x="6539" y="9174"/>
                          <a:pt x="12376" y="9174"/>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6" name="Google Shape;12636;p67"/>
                  <p:cNvSpPr/>
                  <p:nvPr/>
                </p:nvSpPr>
                <p:spPr>
                  <a:xfrm>
                    <a:off x="1631387" y="2109073"/>
                    <a:ext cx="85283" cy="74398"/>
                  </a:xfrm>
                  <a:custGeom>
                    <a:avLst/>
                    <a:gdLst/>
                    <a:ahLst/>
                    <a:cxnLst/>
                    <a:rect l="l" t="t" r="r" b="b"/>
                    <a:pathLst>
                      <a:path w="12810" h="11175" fill="none" extrusionOk="0">
                        <a:moveTo>
                          <a:pt x="1" y="11175"/>
                        </a:moveTo>
                        <a:cubicBezTo>
                          <a:pt x="6539" y="11175"/>
                          <a:pt x="10275" y="7105"/>
                          <a:pt x="12810" y="0"/>
                        </a:cubicBezTo>
                      </a:path>
                    </a:pathLst>
                  </a:custGeom>
                  <a:noFill/>
                  <a:ln w="9525" cap="rnd" cmpd="sng">
                    <a:solidFill>
                      <a:srgbClr val="5F7D95"/>
                    </a:solidFill>
                    <a:prstDash val="solid"/>
                    <a:miter lim="3335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7" name="Google Shape;12637;p67"/>
                  <p:cNvSpPr/>
                  <p:nvPr/>
                </p:nvSpPr>
                <p:spPr>
                  <a:xfrm>
                    <a:off x="1616453" y="2163114"/>
                    <a:ext cx="42868" cy="40491"/>
                  </a:xfrm>
                  <a:custGeom>
                    <a:avLst/>
                    <a:gdLst/>
                    <a:ahLst/>
                    <a:cxnLst/>
                    <a:rect l="l" t="t" r="r" b="b"/>
                    <a:pathLst>
                      <a:path w="6439" h="6082" extrusionOk="0">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8" name="Google Shape;12638;p67"/>
                  <p:cNvSpPr/>
                  <p:nvPr/>
                </p:nvSpPr>
                <p:spPr>
                  <a:xfrm>
                    <a:off x="1784849" y="2299227"/>
                    <a:ext cx="28654" cy="38514"/>
                  </a:xfrm>
                  <a:custGeom>
                    <a:avLst/>
                    <a:gdLst/>
                    <a:ahLst/>
                    <a:cxnLst/>
                    <a:rect l="l" t="t" r="r" b="b"/>
                    <a:pathLst>
                      <a:path w="4304" h="5785" extrusionOk="0">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39" name="Google Shape;12639;p67"/>
                  <p:cNvSpPr/>
                  <p:nvPr/>
                </p:nvSpPr>
                <p:spPr>
                  <a:xfrm>
                    <a:off x="1784849" y="2028946"/>
                    <a:ext cx="28654" cy="38547"/>
                  </a:xfrm>
                  <a:custGeom>
                    <a:avLst/>
                    <a:gdLst/>
                    <a:ahLst/>
                    <a:cxnLst/>
                    <a:rect l="l" t="t" r="r" b="b"/>
                    <a:pathLst>
                      <a:path w="4304" h="5790" extrusionOk="0">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40" name="Google Shape;12640;p67"/>
                  <p:cNvGrpSpPr/>
                  <p:nvPr/>
                </p:nvGrpSpPr>
                <p:grpSpPr>
                  <a:xfrm>
                    <a:off x="1839639" y="2013538"/>
                    <a:ext cx="77067" cy="340828"/>
                    <a:chOff x="1839639" y="2013538"/>
                    <a:chExt cx="77067" cy="340828"/>
                  </a:xfrm>
                </p:grpSpPr>
                <p:sp>
                  <p:nvSpPr>
                    <p:cNvPr id="12641" name="Google Shape;12641;p67"/>
                    <p:cNvSpPr/>
                    <p:nvPr/>
                  </p:nvSpPr>
                  <p:spPr>
                    <a:xfrm>
                      <a:off x="1839639" y="2282618"/>
                      <a:ext cx="77067" cy="71748"/>
                    </a:xfrm>
                    <a:custGeom>
                      <a:avLst/>
                      <a:gdLst/>
                      <a:ahLst/>
                      <a:cxnLst/>
                      <a:rect l="l" t="t" r="r" b="b"/>
                      <a:pathLst>
                        <a:path w="11576" h="10777" extrusionOk="0">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2" name="Google Shape;12642;p67"/>
                    <p:cNvSpPr/>
                    <p:nvPr/>
                  </p:nvSpPr>
                  <p:spPr>
                    <a:xfrm>
                      <a:off x="1839639" y="2013538"/>
                      <a:ext cx="77067" cy="71588"/>
                    </a:xfrm>
                    <a:custGeom>
                      <a:avLst/>
                      <a:gdLst/>
                      <a:ahLst/>
                      <a:cxnLst/>
                      <a:rect l="l" t="t" r="r" b="b"/>
                      <a:pathLst>
                        <a:path w="11576" h="10753" extrusionOk="0">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grpSp>
        <p:nvGrpSpPr>
          <p:cNvPr id="12643" name="Google Shape;12643;p67"/>
          <p:cNvGrpSpPr/>
          <p:nvPr/>
        </p:nvGrpSpPr>
        <p:grpSpPr>
          <a:xfrm>
            <a:off x="966649" y="4807304"/>
            <a:ext cx="1824908" cy="910557"/>
            <a:chOff x="724986" y="3605478"/>
            <a:chExt cx="1368681" cy="682918"/>
          </a:xfrm>
        </p:grpSpPr>
        <p:grpSp>
          <p:nvGrpSpPr>
            <p:cNvPr id="12644" name="Google Shape;12644;p67"/>
            <p:cNvGrpSpPr/>
            <p:nvPr/>
          </p:nvGrpSpPr>
          <p:grpSpPr>
            <a:xfrm>
              <a:off x="1289102" y="3823629"/>
              <a:ext cx="240442" cy="250435"/>
              <a:chOff x="-165066" y="3843615"/>
              <a:chExt cx="221259" cy="230455"/>
            </a:xfrm>
          </p:grpSpPr>
          <p:sp>
            <p:nvSpPr>
              <p:cNvPr id="12645" name="Google Shape;12645;p67"/>
              <p:cNvSpPr/>
              <p:nvPr/>
            </p:nvSpPr>
            <p:spPr>
              <a:xfrm>
                <a:off x="-165066" y="3843615"/>
                <a:ext cx="106189" cy="230455"/>
              </a:xfrm>
              <a:custGeom>
                <a:avLst/>
                <a:gdLst/>
                <a:ahLst/>
                <a:cxnLst/>
                <a:rect l="l" t="t" r="r" b="b"/>
                <a:pathLst>
                  <a:path w="9076" h="19697" extrusionOk="0">
                    <a:moveTo>
                      <a:pt x="7950" y="0"/>
                    </a:moveTo>
                    <a:cubicBezTo>
                      <a:pt x="7325" y="0"/>
                      <a:pt x="7031" y="353"/>
                      <a:pt x="6905" y="861"/>
                    </a:cubicBezTo>
                    <a:cubicBezTo>
                      <a:pt x="6789" y="843"/>
                      <a:pt x="6673" y="834"/>
                      <a:pt x="6560" y="834"/>
                    </a:cubicBezTo>
                    <a:cubicBezTo>
                      <a:pt x="5374" y="834"/>
                      <a:pt x="4369" y="1804"/>
                      <a:pt x="4378" y="3035"/>
                    </a:cubicBezTo>
                    <a:cubicBezTo>
                      <a:pt x="4378" y="3093"/>
                      <a:pt x="4384" y="3152"/>
                      <a:pt x="4388" y="3210"/>
                    </a:cubicBezTo>
                    <a:cubicBezTo>
                      <a:pt x="4095" y="3091"/>
                      <a:pt x="3789" y="3034"/>
                      <a:pt x="3486" y="3034"/>
                    </a:cubicBezTo>
                    <a:cubicBezTo>
                      <a:pt x="2814" y="3034"/>
                      <a:pt x="2155" y="3317"/>
                      <a:pt x="1689" y="3841"/>
                    </a:cubicBezTo>
                    <a:cubicBezTo>
                      <a:pt x="1013" y="4601"/>
                      <a:pt x="893" y="5704"/>
                      <a:pt x="1385" y="6594"/>
                    </a:cubicBezTo>
                    <a:cubicBezTo>
                      <a:pt x="0" y="7697"/>
                      <a:pt x="117" y="9839"/>
                      <a:pt x="1618" y="10780"/>
                    </a:cubicBezTo>
                    <a:cubicBezTo>
                      <a:pt x="664" y="11961"/>
                      <a:pt x="1036" y="13721"/>
                      <a:pt x="2388" y="14417"/>
                    </a:cubicBezTo>
                    <a:cubicBezTo>
                      <a:pt x="2375" y="14508"/>
                      <a:pt x="2372" y="14595"/>
                      <a:pt x="2372" y="14685"/>
                    </a:cubicBezTo>
                    <a:cubicBezTo>
                      <a:pt x="2372" y="15776"/>
                      <a:pt x="3106" y="16727"/>
                      <a:pt x="4161" y="17002"/>
                    </a:cubicBezTo>
                    <a:cubicBezTo>
                      <a:pt x="4473" y="17901"/>
                      <a:pt x="5317" y="18472"/>
                      <a:pt x="6226" y="18472"/>
                    </a:cubicBezTo>
                    <a:cubicBezTo>
                      <a:pt x="6429" y="18472"/>
                      <a:pt x="6635" y="18443"/>
                      <a:pt x="6840" y="18383"/>
                    </a:cubicBezTo>
                    <a:cubicBezTo>
                      <a:pt x="6888" y="19128"/>
                      <a:pt x="7157" y="19697"/>
                      <a:pt x="7953" y="19697"/>
                    </a:cubicBezTo>
                    <a:cubicBezTo>
                      <a:pt x="9074" y="19697"/>
                      <a:pt x="9059" y="18730"/>
                      <a:pt x="9075" y="18730"/>
                    </a:cubicBezTo>
                    <a:cubicBezTo>
                      <a:pt x="9075" y="18730"/>
                      <a:pt x="9075" y="18730"/>
                      <a:pt x="9075" y="18730"/>
                    </a:cubicBezTo>
                    <a:cubicBezTo>
                      <a:pt x="9072" y="18726"/>
                      <a:pt x="9046" y="1055"/>
                      <a:pt x="9033" y="1055"/>
                    </a:cubicBezTo>
                    <a:cubicBezTo>
                      <a:pt x="9033" y="1055"/>
                      <a:pt x="9033" y="1055"/>
                      <a:pt x="9033" y="1055"/>
                    </a:cubicBezTo>
                    <a:cubicBezTo>
                      <a:pt x="9014" y="919"/>
                      <a:pt x="8982" y="790"/>
                      <a:pt x="8936" y="660"/>
                    </a:cubicBezTo>
                    <a:cubicBezTo>
                      <a:pt x="8784" y="259"/>
                      <a:pt x="8490" y="0"/>
                      <a:pt x="7950"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6" name="Google Shape;12646;p67"/>
              <p:cNvSpPr/>
              <p:nvPr/>
            </p:nvSpPr>
            <p:spPr>
              <a:xfrm>
                <a:off x="-100985" y="3906105"/>
                <a:ext cx="41804" cy="52708"/>
              </a:xfrm>
              <a:custGeom>
                <a:avLst/>
                <a:gdLst/>
                <a:ahLst/>
                <a:cxnLst/>
                <a:rect l="l" t="t" r="r" b="b"/>
                <a:pathLst>
                  <a:path w="3573" h="4505" fill="none" extrusionOk="0">
                    <a:moveTo>
                      <a:pt x="3573" y="1"/>
                    </a:moveTo>
                    <a:cubicBezTo>
                      <a:pt x="3573" y="1"/>
                      <a:pt x="1" y="221"/>
                      <a:pt x="997"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7" name="Google Shape;12647;p67"/>
              <p:cNvSpPr/>
              <p:nvPr/>
            </p:nvSpPr>
            <p:spPr>
              <a:xfrm>
                <a:off x="-86594" y="3875146"/>
                <a:ext cx="27296" cy="25717"/>
              </a:xfrm>
              <a:custGeom>
                <a:avLst/>
                <a:gdLst/>
                <a:ahLst/>
                <a:cxnLst/>
                <a:rect l="l" t="t" r="r" b="b"/>
                <a:pathLst>
                  <a:path w="2333" h="2198" fill="none" extrusionOk="0">
                    <a:moveTo>
                      <a:pt x="0" y="696"/>
                    </a:moveTo>
                    <a:cubicBezTo>
                      <a:pt x="0" y="696"/>
                      <a:pt x="2333" y="0"/>
                      <a:pt x="2333"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8" name="Google Shape;12648;p67"/>
              <p:cNvSpPr/>
              <p:nvPr/>
            </p:nvSpPr>
            <p:spPr>
              <a:xfrm>
                <a:off x="-113855" y="3879078"/>
                <a:ext cx="8986" cy="21785"/>
              </a:xfrm>
              <a:custGeom>
                <a:avLst/>
                <a:gdLst/>
                <a:ahLst/>
                <a:cxnLst/>
                <a:rect l="l" t="t" r="r" b="b"/>
                <a:pathLst>
                  <a:path w="768" h="1862" fill="none" extrusionOk="0">
                    <a:moveTo>
                      <a:pt x="1" y="1"/>
                    </a:moveTo>
                    <a:cubicBezTo>
                      <a:pt x="1" y="1"/>
                      <a:pt x="1" y="1056"/>
                      <a:pt x="768"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49" name="Google Shape;12649;p67"/>
              <p:cNvSpPr/>
              <p:nvPr/>
            </p:nvSpPr>
            <p:spPr>
              <a:xfrm>
                <a:off x="-148861" y="3908679"/>
                <a:ext cx="53340" cy="15538"/>
              </a:xfrm>
              <a:custGeom>
                <a:avLst/>
                <a:gdLst/>
                <a:ahLst/>
                <a:cxnLst/>
                <a:rect l="l" t="t" r="r" b="b"/>
                <a:pathLst>
                  <a:path w="4559" h="1328" fill="none" extrusionOk="0">
                    <a:moveTo>
                      <a:pt x="0" y="1030"/>
                    </a:moveTo>
                    <a:cubicBezTo>
                      <a:pt x="1301" y="1"/>
                      <a:pt x="2559" y="1327"/>
                      <a:pt x="2559" y="1327"/>
                    </a:cubicBezTo>
                    <a:cubicBezTo>
                      <a:pt x="2559" y="1327"/>
                      <a:pt x="2828" y="150"/>
                      <a:pt x="4559"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0" name="Google Shape;12650;p67"/>
              <p:cNvSpPr/>
              <p:nvPr/>
            </p:nvSpPr>
            <p:spPr>
              <a:xfrm>
                <a:off x="-137430" y="3963493"/>
                <a:ext cx="28092" cy="51948"/>
              </a:xfrm>
              <a:custGeom>
                <a:avLst/>
                <a:gdLst/>
                <a:ahLst/>
                <a:cxnLst/>
                <a:rect l="l" t="t" r="r" b="b"/>
                <a:pathLst>
                  <a:path w="2401" h="4440" fill="none" extrusionOk="0">
                    <a:moveTo>
                      <a:pt x="10" y="4439"/>
                    </a:moveTo>
                    <a:cubicBezTo>
                      <a:pt x="10" y="4439"/>
                      <a:pt x="0" y="2220"/>
                      <a:pt x="1718" y="2437"/>
                    </a:cubicBezTo>
                    <a:cubicBezTo>
                      <a:pt x="1718" y="2437"/>
                      <a:pt x="828" y="1217"/>
                      <a:pt x="2401"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1" name="Google Shape;12651;p67"/>
              <p:cNvSpPr/>
              <p:nvPr/>
            </p:nvSpPr>
            <p:spPr>
              <a:xfrm>
                <a:off x="-122021" y="4015429"/>
                <a:ext cx="12461" cy="32374"/>
              </a:xfrm>
              <a:custGeom>
                <a:avLst/>
                <a:gdLst/>
                <a:ahLst/>
                <a:cxnLst/>
                <a:rect l="l" t="t" r="r" b="b"/>
                <a:pathLst>
                  <a:path w="1065" h="2767" fill="none" extrusionOk="0">
                    <a:moveTo>
                      <a:pt x="1064" y="0"/>
                    </a:moveTo>
                    <a:cubicBezTo>
                      <a:pt x="1064" y="0"/>
                      <a:pt x="0" y="1146"/>
                      <a:pt x="702"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2" name="Google Shape;12652;p67"/>
              <p:cNvSpPr/>
              <p:nvPr/>
            </p:nvSpPr>
            <p:spPr>
              <a:xfrm>
                <a:off x="-95533" y="4013124"/>
                <a:ext cx="36235" cy="21739"/>
              </a:xfrm>
              <a:custGeom>
                <a:avLst/>
                <a:gdLst/>
                <a:ahLst/>
                <a:cxnLst/>
                <a:rect l="l" t="t" r="r" b="b"/>
                <a:pathLst>
                  <a:path w="3097" h="1858" fill="none" extrusionOk="0">
                    <a:moveTo>
                      <a:pt x="3097" y="197"/>
                    </a:moveTo>
                    <a:cubicBezTo>
                      <a:pt x="1463" y="0"/>
                      <a:pt x="764" y="1579"/>
                      <a:pt x="764" y="1579"/>
                    </a:cubicBezTo>
                    <a:cubicBezTo>
                      <a:pt x="764" y="1579"/>
                      <a:pt x="334" y="1391"/>
                      <a:pt x="1"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3" name="Google Shape;12653;p67"/>
              <p:cNvSpPr/>
              <p:nvPr/>
            </p:nvSpPr>
            <p:spPr>
              <a:xfrm>
                <a:off x="-123355" y="3941357"/>
                <a:ext cx="32000" cy="17913"/>
              </a:xfrm>
              <a:custGeom>
                <a:avLst/>
                <a:gdLst/>
                <a:ahLst/>
                <a:cxnLst/>
                <a:rect l="l" t="t" r="r" b="b"/>
                <a:pathLst>
                  <a:path w="2735" h="1531" fill="none" extrusionOk="0">
                    <a:moveTo>
                      <a:pt x="2735" y="0"/>
                    </a:moveTo>
                    <a:cubicBezTo>
                      <a:pt x="2735" y="0"/>
                      <a:pt x="1085" y="1530"/>
                      <a:pt x="1"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4" name="Google Shape;12654;p67"/>
              <p:cNvSpPr/>
              <p:nvPr/>
            </p:nvSpPr>
            <p:spPr>
              <a:xfrm>
                <a:off x="-91367" y="3973672"/>
                <a:ext cx="32070" cy="15807"/>
              </a:xfrm>
              <a:custGeom>
                <a:avLst/>
                <a:gdLst/>
                <a:ahLst/>
                <a:cxnLst/>
                <a:rect l="l" t="t" r="r" b="b"/>
                <a:pathLst>
                  <a:path w="2741" h="1351" fill="none" extrusionOk="0">
                    <a:moveTo>
                      <a:pt x="1" y="434"/>
                    </a:moveTo>
                    <a:cubicBezTo>
                      <a:pt x="1" y="434"/>
                      <a:pt x="1709" y="1"/>
                      <a:pt x="2741"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5" name="Google Shape;12655;p67"/>
              <p:cNvSpPr/>
              <p:nvPr/>
            </p:nvSpPr>
            <p:spPr>
              <a:xfrm>
                <a:off x="-49996" y="3843615"/>
                <a:ext cx="106189" cy="230455"/>
              </a:xfrm>
              <a:custGeom>
                <a:avLst/>
                <a:gdLst/>
                <a:ahLst/>
                <a:cxnLst/>
                <a:rect l="l" t="t" r="r" b="b"/>
                <a:pathLst>
                  <a:path w="9076" h="19697" extrusionOk="0">
                    <a:moveTo>
                      <a:pt x="1127" y="0"/>
                    </a:moveTo>
                    <a:cubicBezTo>
                      <a:pt x="586" y="0"/>
                      <a:pt x="292" y="259"/>
                      <a:pt x="140" y="660"/>
                    </a:cubicBezTo>
                    <a:cubicBezTo>
                      <a:pt x="95" y="790"/>
                      <a:pt x="62" y="919"/>
                      <a:pt x="43" y="1055"/>
                    </a:cubicBezTo>
                    <a:cubicBezTo>
                      <a:pt x="43" y="1055"/>
                      <a:pt x="43" y="1055"/>
                      <a:pt x="43" y="1055"/>
                    </a:cubicBezTo>
                    <a:cubicBezTo>
                      <a:pt x="30" y="1055"/>
                      <a:pt x="4" y="18726"/>
                      <a:pt x="1" y="18730"/>
                    </a:cubicBezTo>
                    <a:cubicBezTo>
                      <a:pt x="1" y="18730"/>
                      <a:pt x="1" y="18730"/>
                      <a:pt x="1" y="18730"/>
                    </a:cubicBezTo>
                    <a:cubicBezTo>
                      <a:pt x="17" y="18730"/>
                      <a:pt x="3" y="19697"/>
                      <a:pt x="1123" y="19697"/>
                    </a:cubicBezTo>
                    <a:cubicBezTo>
                      <a:pt x="1919" y="19697"/>
                      <a:pt x="2188" y="19128"/>
                      <a:pt x="2236" y="18383"/>
                    </a:cubicBezTo>
                    <a:cubicBezTo>
                      <a:pt x="2441" y="18443"/>
                      <a:pt x="2647" y="18472"/>
                      <a:pt x="2850" y="18472"/>
                    </a:cubicBezTo>
                    <a:cubicBezTo>
                      <a:pt x="3758" y="18472"/>
                      <a:pt x="4600" y="17901"/>
                      <a:pt x="4915" y="17002"/>
                    </a:cubicBezTo>
                    <a:cubicBezTo>
                      <a:pt x="5970" y="16727"/>
                      <a:pt x="6704" y="15776"/>
                      <a:pt x="6704" y="14685"/>
                    </a:cubicBezTo>
                    <a:cubicBezTo>
                      <a:pt x="6704" y="14595"/>
                      <a:pt x="6698" y="14508"/>
                      <a:pt x="6688" y="14417"/>
                    </a:cubicBezTo>
                    <a:cubicBezTo>
                      <a:pt x="8040" y="13725"/>
                      <a:pt x="8412" y="11961"/>
                      <a:pt x="7458" y="10780"/>
                    </a:cubicBezTo>
                    <a:cubicBezTo>
                      <a:pt x="8956" y="9839"/>
                      <a:pt x="9076" y="7697"/>
                      <a:pt x="7691" y="6594"/>
                    </a:cubicBezTo>
                    <a:cubicBezTo>
                      <a:pt x="8183" y="5704"/>
                      <a:pt x="8060" y="4601"/>
                      <a:pt x="7387" y="3841"/>
                    </a:cubicBezTo>
                    <a:cubicBezTo>
                      <a:pt x="6921" y="3315"/>
                      <a:pt x="6264" y="3033"/>
                      <a:pt x="5593" y="3033"/>
                    </a:cubicBezTo>
                    <a:cubicBezTo>
                      <a:pt x="5289" y="3033"/>
                      <a:pt x="4982" y="3091"/>
                      <a:pt x="4689" y="3210"/>
                    </a:cubicBezTo>
                    <a:cubicBezTo>
                      <a:pt x="4692" y="3152"/>
                      <a:pt x="4695" y="3093"/>
                      <a:pt x="4695" y="3035"/>
                    </a:cubicBezTo>
                    <a:cubicBezTo>
                      <a:pt x="4704" y="1804"/>
                      <a:pt x="3702" y="834"/>
                      <a:pt x="2514" y="834"/>
                    </a:cubicBezTo>
                    <a:cubicBezTo>
                      <a:pt x="2400" y="834"/>
                      <a:pt x="2285" y="843"/>
                      <a:pt x="2168" y="861"/>
                    </a:cubicBezTo>
                    <a:cubicBezTo>
                      <a:pt x="2045" y="353"/>
                      <a:pt x="1751" y="0"/>
                      <a:pt x="1127" y="0"/>
                    </a:cubicBezTo>
                    <a:close/>
                  </a:path>
                </a:pathLst>
              </a:custGeom>
              <a:solidFill>
                <a:srgbClr val="40566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6" name="Google Shape;12656;p67"/>
              <p:cNvSpPr/>
              <p:nvPr/>
            </p:nvSpPr>
            <p:spPr>
              <a:xfrm>
                <a:off x="-49692" y="3906105"/>
                <a:ext cx="41804" cy="52708"/>
              </a:xfrm>
              <a:custGeom>
                <a:avLst/>
                <a:gdLst/>
                <a:ahLst/>
                <a:cxnLst/>
                <a:rect l="l" t="t" r="r" b="b"/>
                <a:pathLst>
                  <a:path w="3573" h="4505" fill="none" extrusionOk="0">
                    <a:moveTo>
                      <a:pt x="1" y="1"/>
                    </a:moveTo>
                    <a:cubicBezTo>
                      <a:pt x="1" y="1"/>
                      <a:pt x="3572" y="221"/>
                      <a:pt x="2573" y="4504"/>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7" name="Google Shape;12657;p67"/>
              <p:cNvSpPr/>
              <p:nvPr/>
            </p:nvSpPr>
            <p:spPr>
              <a:xfrm>
                <a:off x="-49575" y="3875146"/>
                <a:ext cx="27261" cy="25717"/>
              </a:xfrm>
              <a:custGeom>
                <a:avLst/>
                <a:gdLst/>
                <a:ahLst/>
                <a:cxnLst/>
                <a:rect l="l" t="t" r="r" b="b"/>
                <a:pathLst>
                  <a:path w="2330" h="2198" fill="none" extrusionOk="0">
                    <a:moveTo>
                      <a:pt x="2330" y="696"/>
                    </a:moveTo>
                    <a:cubicBezTo>
                      <a:pt x="2330" y="696"/>
                      <a:pt x="0" y="0"/>
                      <a:pt x="0" y="219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8" name="Google Shape;12658;p67"/>
              <p:cNvSpPr/>
              <p:nvPr/>
            </p:nvSpPr>
            <p:spPr>
              <a:xfrm>
                <a:off x="-4003" y="3879078"/>
                <a:ext cx="8986" cy="21785"/>
              </a:xfrm>
              <a:custGeom>
                <a:avLst/>
                <a:gdLst/>
                <a:ahLst/>
                <a:cxnLst/>
                <a:rect l="l" t="t" r="r" b="b"/>
                <a:pathLst>
                  <a:path w="768" h="1862" fill="none" extrusionOk="0">
                    <a:moveTo>
                      <a:pt x="767" y="1"/>
                    </a:moveTo>
                    <a:cubicBezTo>
                      <a:pt x="767" y="1"/>
                      <a:pt x="767" y="1056"/>
                      <a:pt x="1" y="186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59" name="Google Shape;12659;p67"/>
              <p:cNvSpPr/>
              <p:nvPr/>
            </p:nvSpPr>
            <p:spPr>
              <a:xfrm>
                <a:off x="-13352" y="3908679"/>
                <a:ext cx="53352" cy="15538"/>
              </a:xfrm>
              <a:custGeom>
                <a:avLst/>
                <a:gdLst/>
                <a:ahLst/>
                <a:cxnLst/>
                <a:rect l="l" t="t" r="r" b="b"/>
                <a:pathLst>
                  <a:path w="4560" h="1328" fill="none" extrusionOk="0">
                    <a:moveTo>
                      <a:pt x="4559" y="1030"/>
                    </a:moveTo>
                    <a:cubicBezTo>
                      <a:pt x="3258" y="1"/>
                      <a:pt x="1997" y="1327"/>
                      <a:pt x="1997" y="1327"/>
                    </a:cubicBezTo>
                    <a:cubicBezTo>
                      <a:pt x="1997" y="1327"/>
                      <a:pt x="1731" y="150"/>
                      <a:pt x="1" y="642"/>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0" name="Google Shape;12660;p67"/>
              <p:cNvSpPr/>
              <p:nvPr/>
            </p:nvSpPr>
            <p:spPr>
              <a:xfrm>
                <a:off x="466" y="3963493"/>
                <a:ext cx="28092" cy="51948"/>
              </a:xfrm>
              <a:custGeom>
                <a:avLst/>
                <a:gdLst/>
                <a:ahLst/>
                <a:cxnLst/>
                <a:rect l="l" t="t" r="r" b="b"/>
                <a:pathLst>
                  <a:path w="2401" h="4440" fill="none" extrusionOk="0">
                    <a:moveTo>
                      <a:pt x="2391" y="4439"/>
                    </a:moveTo>
                    <a:cubicBezTo>
                      <a:pt x="2391" y="4439"/>
                      <a:pt x="2401" y="2220"/>
                      <a:pt x="683" y="2437"/>
                    </a:cubicBezTo>
                    <a:cubicBezTo>
                      <a:pt x="683" y="2437"/>
                      <a:pt x="1573" y="1217"/>
                      <a:pt x="0" y="1"/>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1" name="Google Shape;12661;p67"/>
              <p:cNvSpPr/>
              <p:nvPr/>
            </p:nvSpPr>
            <p:spPr>
              <a:xfrm>
                <a:off x="688" y="4015429"/>
                <a:ext cx="12472" cy="32374"/>
              </a:xfrm>
              <a:custGeom>
                <a:avLst/>
                <a:gdLst/>
                <a:ahLst/>
                <a:cxnLst/>
                <a:rect l="l" t="t" r="r" b="b"/>
                <a:pathLst>
                  <a:path w="1066" h="2767" fill="none" extrusionOk="0">
                    <a:moveTo>
                      <a:pt x="1" y="0"/>
                    </a:moveTo>
                    <a:cubicBezTo>
                      <a:pt x="1" y="0"/>
                      <a:pt x="1065" y="1146"/>
                      <a:pt x="363" y="276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2" name="Google Shape;12662;p67"/>
              <p:cNvSpPr/>
              <p:nvPr/>
            </p:nvSpPr>
            <p:spPr>
              <a:xfrm>
                <a:off x="-49575" y="4013124"/>
                <a:ext cx="36235" cy="21739"/>
              </a:xfrm>
              <a:custGeom>
                <a:avLst/>
                <a:gdLst/>
                <a:ahLst/>
                <a:cxnLst/>
                <a:rect l="l" t="t" r="r" b="b"/>
                <a:pathLst>
                  <a:path w="3097" h="1858" fill="none" extrusionOk="0">
                    <a:moveTo>
                      <a:pt x="0" y="197"/>
                    </a:moveTo>
                    <a:cubicBezTo>
                      <a:pt x="1631" y="0"/>
                      <a:pt x="2330" y="1579"/>
                      <a:pt x="2330" y="1579"/>
                    </a:cubicBezTo>
                    <a:cubicBezTo>
                      <a:pt x="2330" y="1579"/>
                      <a:pt x="2763" y="1391"/>
                      <a:pt x="3097" y="1857"/>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3" name="Google Shape;12663;p67"/>
              <p:cNvSpPr/>
              <p:nvPr/>
            </p:nvSpPr>
            <p:spPr>
              <a:xfrm>
                <a:off x="-17517" y="3941357"/>
                <a:ext cx="32000" cy="17913"/>
              </a:xfrm>
              <a:custGeom>
                <a:avLst/>
                <a:gdLst/>
                <a:ahLst/>
                <a:cxnLst/>
                <a:rect l="l" t="t" r="r" b="b"/>
                <a:pathLst>
                  <a:path w="2735" h="1531" fill="none" extrusionOk="0">
                    <a:moveTo>
                      <a:pt x="1" y="0"/>
                    </a:moveTo>
                    <a:cubicBezTo>
                      <a:pt x="1" y="0"/>
                      <a:pt x="1651" y="1530"/>
                      <a:pt x="2734" y="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4" name="Google Shape;12664;p67"/>
              <p:cNvSpPr/>
              <p:nvPr/>
            </p:nvSpPr>
            <p:spPr>
              <a:xfrm>
                <a:off x="-49575" y="3973672"/>
                <a:ext cx="32070" cy="15807"/>
              </a:xfrm>
              <a:custGeom>
                <a:avLst/>
                <a:gdLst/>
                <a:ahLst/>
                <a:cxnLst/>
                <a:rect l="l" t="t" r="r" b="b"/>
                <a:pathLst>
                  <a:path w="2741" h="1351" fill="none" extrusionOk="0">
                    <a:moveTo>
                      <a:pt x="2741" y="434"/>
                    </a:moveTo>
                    <a:cubicBezTo>
                      <a:pt x="2741" y="434"/>
                      <a:pt x="1032" y="1"/>
                      <a:pt x="0" y="1350"/>
                    </a:cubicBezTo>
                  </a:path>
                </a:pathLst>
              </a:custGeom>
              <a:noFill/>
              <a:ln w="800" cap="rnd"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65" name="Google Shape;12665;p67"/>
            <p:cNvGrpSpPr/>
            <p:nvPr/>
          </p:nvGrpSpPr>
          <p:grpSpPr>
            <a:xfrm>
              <a:off x="724986" y="3605478"/>
              <a:ext cx="1368681" cy="682918"/>
              <a:chOff x="724986" y="3605478"/>
              <a:chExt cx="1368681" cy="682918"/>
            </a:xfrm>
          </p:grpSpPr>
          <p:grpSp>
            <p:nvGrpSpPr>
              <p:cNvPr id="12666" name="Google Shape;12666;p67"/>
              <p:cNvGrpSpPr/>
              <p:nvPr/>
            </p:nvGrpSpPr>
            <p:grpSpPr>
              <a:xfrm>
                <a:off x="1498221" y="4047614"/>
                <a:ext cx="529172" cy="240783"/>
                <a:chOff x="1498221" y="4047614"/>
                <a:chExt cx="529172" cy="240783"/>
              </a:xfrm>
            </p:grpSpPr>
            <p:grpSp>
              <p:nvGrpSpPr>
                <p:cNvPr id="12667" name="Google Shape;12667;p67"/>
                <p:cNvGrpSpPr/>
                <p:nvPr/>
              </p:nvGrpSpPr>
              <p:grpSpPr>
                <a:xfrm>
                  <a:off x="1826655" y="4224370"/>
                  <a:ext cx="200738" cy="25631"/>
                  <a:chOff x="1826655" y="4224370"/>
                  <a:chExt cx="200738" cy="25631"/>
                </a:xfrm>
              </p:grpSpPr>
              <p:sp>
                <p:nvSpPr>
                  <p:cNvPr id="12668" name="Google Shape;12668;p67"/>
                  <p:cNvSpPr/>
                  <p:nvPr/>
                </p:nvSpPr>
                <p:spPr>
                  <a:xfrm>
                    <a:off x="1826655" y="4238011"/>
                    <a:ext cx="175094" cy="5"/>
                  </a:xfrm>
                  <a:custGeom>
                    <a:avLst/>
                    <a:gdLst/>
                    <a:ahLst/>
                    <a:cxnLst/>
                    <a:rect l="l" t="t" r="r" b="b"/>
                    <a:pathLst>
                      <a:path w="36535" h="1" fill="none" extrusionOk="0">
                        <a:moveTo>
                          <a:pt x="1" y="0"/>
                        </a:moveTo>
                        <a:lnTo>
                          <a:pt x="36535"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69" name="Google Shape;12669;p67"/>
                  <p:cNvSpPr/>
                  <p:nvPr/>
                </p:nvSpPr>
                <p:spPr>
                  <a:xfrm>
                    <a:off x="2000728" y="4224370"/>
                    <a:ext cx="26665" cy="25631"/>
                  </a:xfrm>
                  <a:custGeom>
                    <a:avLst/>
                    <a:gdLst/>
                    <a:ahLst/>
                    <a:cxnLst/>
                    <a:rect l="l" t="t" r="r" b="b"/>
                    <a:pathLst>
                      <a:path w="5564" h="5351" extrusionOk="0">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70" name="Google Shape;12670;p67"/>
                <p:cNvGrpSpPr/>
                <p:nvPr/>
              </p:nvGrpSpPr>
              <p:grpSpPr>
                <a:xfrm>
                  <a:off x="1498221" y="4047614"/>
                  <a:ext cx="328444" cy="240783"/>
                  <a:chOff x="1498221" y="4047614"/>
                  <a:chExt cx="328444" cy="240783"/>
                </a:xfrm>
              </p:grpSpPr>
              <p:sp>
                <p:nvSpPr>
                  <p:cNvPr id="12671" name="Google Shape;12671;p67"/>
                  <p:cNvSpPr/>
                  <p:nvPr/>
                </p:nvSpPr>
                <p:spPr>
                  <a:xfrm>
                    <a:off x="1648778" y="4185661"/>
                    <a:ext cx="177888" cy="102736"/>
                  </a:xfrm>
                  <a:custGeom>
                    <a:avLst/>
                    <a:gdLst/>
                    <a:ahLst/>
                    <a:cxnLst/>
                    <a:rect l="l" t="t" r="r" b="b"/>
                    <a:pathLst>
                      <a:path w="37118" h="21448" extrusionOk="0">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solidFill>
                    <a:srgbClr val="213B5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72" name="Google Shape;12672;p67"/>
                  <p:cNvGrpSpPr/>
                  <p:nvPr/>
                </p:nvGrpSpPr>
                <p:grpSpPr>
                  <a:xfrm>
                    <a:off x="1498221" y="4047614"/>
                    <a:ext cx="150566" cy="190416"/>
                    <a:chOff x="1498221" y="4047614"/>
                    <a:chExt cx="150566" cy="190416"/>
                  </a:xfrm>
                </p:grpSpPr>
                <p:sp>
                  <p:nvSpPr>
                    <p:cNvPr id="12673" name="Google Shape;12673;p67"/>
                    <p:cNvSpPr/>
                    <p:nvPr/>
                  </p:nvSpPr>
                  <p:spPr>
                    <a:xfrm>
                      <a:off x="1510686" y="4060421"/>
                      <a:ext cx="138101" cy="177608"/>
                    </a:xfrm>
                    <a:custGeom>
                      <a:avLst/>
                      <a:gdLst/>
                      <a:ahLst/>
                      <a:cxnLst/>
                      <a:rect l="l" t="t" r="r" b="b"/>
                      <a:pathLst>
                        <a:path w="28816" h="37079" fill="none" extrusionOk="0">
                          <a:moveTo>
                            <a:pt x="28815" y="37078"/>
                          </a:moveTo>
                          <a:lnTo>
                            <a:pt x="17922" y="37078"/>
                          </a:lnTo>
                          <a:cubicBezTo>
                            <a:pt x="14829" y="37078"/>
                            <a:pt x="14212" y="33613"/>
                            <a:pt x="14212" y="33613"/>
                          </a:cubicBezTo>
                          <a:lnTo>
                            <a:pt x="14212" y="10631"/>
                          </a:lnTo>
                          <a:lnTo>
                            <a:pt x="0" y="10631"/>
                          </a:lnTo>
                          <a:lnTo>
                            <a:pt x="0"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74" name="Google Shape;12674;p67"/>
                    <p:cNvSpPr/>
                    <p:nvPr/>
                  </p:nvSpPr>
                  <p:spPr>
                    <a:xfrm>
                      <a:off x="1498221" y="4047614"/>
                      <a:ext cx="26646" cy="25622"/>
                    </a:xfrm>
                    <a:custGeom>
                      <a:avLst/>
                      <a:gdLst/>
                      <a:ahLst/>
                      <a:cxnLst/>
                      <a:rect l="l" t="t" r="r" b="b"/>
                      <a:pathLst>
                        <a:path w="5560" h="5349" extrusionOk="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675" name="Google Shape;12675;p67"/>
              <p:cNvGrpSpPr/>
              <p:nvPr/>
            </p:nvGrpSpPr>
            <p:grpSpPr>
              <a:xfrm>
                <a:off x="1560718" y="3800594"/>
                <a:ext cx="532948" cy="302090"/>
                <a:chOff x="1560718" y="3800594"/>
                <a:chExt cx="532948" cy="302090"/>
              </a:xfrm>
            </p:grpSpPr>
            <p:grpSp>
              <p:nvGrpSpPr>
                <p:cNvPr id="12676" name="Google Shape;12676;p67"/>
                <p:cNvGrpSpPr/>
                <p:nvPr/>
              </p:nvGrpSpPr>
              <p:grpSpPr>
                <a:xfrm>
                  <a:off x="1912179" y="3827344"/>
                  <a:ext cx="181487" cy="25631"/>
                  <a:chOff x="1912179" y="3827344"/>
                  <a:chExt cx="181487" cy="25631"/>
                </a:xfrm>
              </p:grpSpPr>
              <p:sp>
                <p:nvSpPr>
                  <p:cNvPr id="12677" name="Google Shape;12677;p67"/>
                  <p:cNvSpPr/>
                  <p:nvPr/>
                </p:nvSpPr>
                <p:spPr>
                  <a:xfrm>
                    <a:off x="2067020" y="3827344"/>
                    <a:ext cx="26646" cy="25631"/>
                  </a:xfrm>
                  <a:custGeom>
                    <a:avLst/>
                    <a:gdLst/>
                    <a:ahLst/>
                    <a:cxnLst/>
                    <a:rect l="l" t="t" r="r" b="b"/>
                    <a:pathLst>
                      <a:path w="5560" h="5351" extrusionOk="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78" name="Google Shape;12678;p67"/>
                  <p:cNvSpPr/>
                  <p:nvPr/>
                </p:nvSpPr>
                <p:spPr>
                  <a:xfrm>
                    <a:off x="1912179" y="3842838"/>
                    <a:ext cx="156825" cy="5"/>
                  </a:xfrm>
                  <a:custGeom>
                    <a:avLst/>
                    <a:gdLst/>
                    <a:ahLst/>
                    <a:cxnLst/>
                    <a:rect l="l" t="t" r="r" b="b"/>
                    <a:pathLst>
                      <a:path w="32723" h="1" fill="none" extrusionOk="0">
                        <a:moveTo>
                          <a:pt x="1" y="1"/>
                        </a:moveTo>
                        <a:lnTo>
                          <a:pt x="327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79" name="Google Shape;12679;p67"/>
                <p:cNvGrpSpPr/>
                <p:nvPr/>
              </p:nvGrpSpPr>
              <p:grpSpPr>
                <a:xfrm>
                  <a:off x="1912179" y="4044505"/>
                  <a:ext cx="181487" cy="25622"/>
                  <a:chOff x="1912179" y="4044506"/>
                  <a:chExt cx="181487" cy="25622"/>
                </a:xfrm>
              </p:grpSpPr>
              <p:sp>
                <p:nvSpPr>
                  <p:cNvPr id="12680" name="Google Shape;12680;p67"/>
                  <p:cNvSpPr/>
                  <p:nvPr/>
                </p:nvSpPr>
                <p:spPr>
                  <a:xfrm>
                    <a:off x="2067020" y="4044505"/>
                    <a:ext cx="26646" cy="25622"/>
                  </a:xfrm>
                  <a:custGeom>
                    <a:avLst/>
                    <a:gdLst/>
                    <a:ahLst/>
                    <a:cxnLst/>
                    <a:rect l="l" t="t" r="r" b="b"/>
                    <a:pathLst>
                      <a:path w="5560" h="5349" extrusionOk="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1" name="Google Shape;12681;p67"/>
                  <p:cNvSpPr/>
                  <p:nvPr/>
                </p:nvSpPr>
                <p:spPr>
                  <a:xfrm>
                    <a:off x="1912179" y="4059966"/>
                    <a:ext cx="156825" cy="5"/>
                  </a:xfrm>
                  <a:custGeom>
                    <a:avLst/>
                    <a:gdLst/>
                    <a:ahLst/>
                    <a:cxnLst/>
                    <a:rect l="l" t="t" r="r" b="b"/>
                    <a:pathLst>
                      <a:path w="32723" h="1" fill="none" extrusionOk="0">
                        <a:moveTo>
                          <a:pt x="32723"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82" name="Google Shape;12682;p67"/>
                <p:cNvGrpSpPr/>
                <p:nvPr/>
              </p:nvGrpSpPr>
              <p:grpSpPr>
                <a:xfrm>
                  <a:off x="1560718" y="3800594"/>
                  <a:ext cx="351472" cy="302090"/>
                  <a:chOff x="1560718" y="3800594"/>
                  <a:chExt cx="351472" cy="302090"/>
                </a:xfrm>
              </p:grpSpPr>
              <p:grpSp>
                <p:nvGrpSpPr>
                  <p:cNvPr id="12683" name="Google Shape;12683;p67"/>
                  <p:cNvGrpSpPr/>
                  <p:nvPr/>
                </p:nvGrpSpPr>
                <p:grpSpPr>
                  <a:xfrm>
                    <a:off x="1560718" y="3842857"/>
                    <a:ext cx="173586" cy="217131"/>
                    <a:chOff x="1560718" y="3842857"/>
                    <a:chExt cx="173586" cy="217131"/>
                  </a:xfrm>
                </p:grpSpPr>
                <p:sp>
                  <p:nvSpPr>
                    <p:cNvPr id="12684" name="Google Shape;12684;p67"/>
                    <p:cNvSpPr/>
                    <p:nvPr/>
                  </p:nvSpPr>
                  <p:spPr>
                    <a:xfrm>
                      <a:off x="1560718" y="3951414"/>
                      <a:ext cx="84343" cy="5"/>
                    </a:xfrm>
                    <a:custGeom>
                      <a:avLst/>
                      <a:gdLst/>
                      <a:ahLst/>
                      <a:cxnLst/>
                      <a:rect l="l" t="t" r="r" b="b"/>
                      <a:pathLst>
                        <a:path w="17599" h="1" fill="none" extrusionOk="0">
                          <a:moveTo>
                            <a:pt x="1" y="0"/>
                          </a:moveTo>
                          <a:lnTo>
                            <a:pt x="17598"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5" name="Google Shape;12685;p67"/>
                    <p:cNvSpPr/>
                    <p:nvPr/>
                  </p:nvSpPr>
                  <p:spPr>
                    <a:xfrm>
                      <a:off x="1631242" y="3936509"/>
                      <a:ext cx="26646" cy="25622"/>
                    </a:xfrm>
                    <a:custGeom>
                      <a:avLst/>
                      <a:gdLst/>
                      <a:ahLst/>
                      <a:cxnLst/>
                      <a:rect l="l" t="t" r="r" b="b"/>
                      <a:pathLst>
                        <a:path w="5560" h="5349" extrusionOk="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6" name="Google Shape;12686;p67"/>
                    <p:cNvSpPr/>
                    <p:nvPr/>
                  </p:nvSpPr>
                  <p:spPr>
                    <a:xfrm>
                      <a:off x="1645054" y="3842857"/>
                      <a:ext cx="89251" cy="217131"/>
                    </a:xfrm>
                    <a:custGeom>
                      <a:avLst/>
                      <a:gdLst/>
                      <a:ahLst/>
                      <a:cxnLst/>
                      <a:rect l="l" t="t" r="r" b="b"/>
                      <a:pathLst>
                        <a:path w="18623" h="45330" fill="none" extrusionOk="0">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687" name="Google Shape;12687;p67"/>
                  <p:cNvSpPr/>
                  <p:nvPr/>
                </p:nvSpPr>
                <p:spPr>
                  <a:xfrm>
                    <a:off x="1733808" y="3800594"/>
                    <a:ext cx="177874" cy="102731"/>
                  </a:xfrm>
                  <a:custGeom>
                    <a:avLst/>
                    <a:gdLst/>
                    <a:ahLst/>
                    <a:cxnLst/>
                    <a:rect l="l" t="t" r="r" b="b"/>
                    <a:pathLst>
                      <a:path w="37115" h="21447" extrusionOk="0">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solidFill>
                    <a:srgbClr val="445D73"/>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88" name="Google Shape;12688;p67"/>
                  <p:cNvSpPr/>
                  <p:nvPr/>
                </p:nvSpPr>
                <p:spPr>
                  <a:xfrm>
                    <a:off x="1734297" y="3999967"/>
                    <a:ext cx="177893" cy="102717"/>
                  </a:xfrm>
                  <a:custGeom>
                    <a:avLst/>
                    <a:gdLst/>
                    <a:ahLst/>
                    <a:cxnLst/>
                    <a:rect l="l" t="t" r="r" b="b"/>
                    <a:pathLst>
                      <a:path w="37119" h="21444" extrusionOk="0">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solidFill>
                    <a:srgbClr val="869FB1"/>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sp>
            <p:nvSpPr>
              <p:cNvPr id="12689" name="Google Shape;12689;p67"/>
              <p:cNvSpPr/>
              <p:nvPr/>
            </p:nvSpPr>
            <p:spPr>
              <a:xfrm>
                <a:off x="1258451" y="3798060"/>
                <a:ext cx="302718" cy="302541"/>
              </a:xfrm>
              <a:custGeom>
                <a:avLst/>
                <a:gdLst/>
                <a:ahLst/>
                <a:cxnLst/>
                <a:rect l="l" t="t" r="r" b="b"/>
                <a:pathLst>
                  <a:path w="63165" h="63161" fill="none" extrusionOk="0">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690" name="Google Shape;12690;p67"/>
              <p:cNvGrpSpPr/>
              <p:nvPr/>
            </p:nvGrpSpPr>
            <p:grpSpPr>
              <a:xfrm>
                <a:off x="785350" y="3605478"/>
                <a:ext cx="535311" cy="249245"/>
                <a:chOff x="785350" y="3605478"/>
                <a:chExt cx="535311" cy="249245"/>
              </a:xfrm>
            </p:grpSpPr>
            <p:grpSp>
              <p:nvGrpSpPr>
                <p:cNvPr id="12691" name="Google Shape;12691;p67"/>
                <p:cNvGrpSpPr/>
                <p:nvPr/>
              </p:nvGrpSpPr>
              <p:grpSpPr>
                <a:xfrm>
                  <a:off x="785350" y="3605478"/>
                  <a:ext cx="376191" cy="102736"/>
                  <a:chOff x="785350" y="3605478"/>
                  <a:chExt cx="376191" cy="102736"/>
                </a:xfrm>
              </p:grpSpPr>
              <p:sp>
                <p:nvSpPr>
                  <p:cNvPr id="12692" name="Google Shape;12692;p67"/>
                  <p:cNvSpPr/>
                  <p:nvPr/>
                </p:nvSpPr>
                <p:spPr>
                  <a:xfrm>
                    <a:off x="808023" y="3655851"/>
                    <a:ext cx="175636" cy="5"/>
                  </a:xfrm>
                  <a:custGeom>
                    <a:avLst/>
                    <a:gdLst/>
                    <a:ahLst/>
                    <a:cxnLst/>
                    <a:rect l="l" t="t" r="r" b="b"/>
                    <a:pathLst>
                      <a:path w="36648" h="1" fill="none" extrusionOk="0">
                        <a:moveTo>
                          <a:pt x="36648"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3" name="Google Shape;12693;p67"/>
                  <p:cNvSpPr/>
                  <p:nvPr/>
                </p:nvSpPr>
                <p:spPr>
                  <a:xfrm>
                    <a:off x="785350" y="3643867"/>
                    <a:ext cx="25635" cy="25622"/>
                  </a:xfrm>
                  <a:custGeom>
                    <a:avLst/>
                    <a:gdLst/>
                    <a:ahLst/>
                    <a:cxnLst/>
                    <a:rect l="l" t="t" r="r" b="b"/>
                    <a:pathLst>
                      <a:path w="5349" h="5349" extrusionOk="0">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4" name="Google Shape;12694;p67"/>
                  <p:cNvSpPr/>
                  <p:nvPr/>
                </p:nvSpPr>
                <p:spPr>
                  <a:xfrm>
                    <a:off x="983648" y="3605478"/>
                    <a:ext cx="177893" cy="102736"/>
                  </a:xfrm>
                  <a:custGeom>
                    <a:avLst/>
                    <a:gdLst/>
                    <a:ahLst/>
                    <a:cxnLst/>
                    <a:rect l="l" t="t" r="r" b="b"/>
                    <a:pathLst>
                      <a:path w="37119" h="21448" extrusionOk="0">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solidFill>
                    <a:srgbClr val="E3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695" name="Google Shape;12695;p67"/>
                <p:cNvGrpSpPr/>
                <p:nvPr/>
              </p:nvGrpSpPr>
              <p:grpSpPr>
                <a:xfrm>
                  <a:off x="1161530" y="3655851"/>
                  <a:ext cx="159131" cy="198872"/>
                  <a:chOff x="1161530" y="3655851"/>
                  <a:chExt cx="159131" cy="198872"/>
                </a:xfrm>
              </p:grpSpPr>
              <p:sp>
                <p:nvSpPr>
                  <p:cNvPr id="12696" name="Google Shape;12696;p67"/>
                  <p:cNvSpPr/>
                  <p:nvPr/>
                </p:nvSpPr>
                <p:spPr>
                  <a:xfrm>
                    <a:off x="1161530" y="3655851"/>
                    <a:ext cx="146440" cy="186082"/>
                  </a:xfrm>
                  <a:custGeom>
                    <a:avLst/>
                    <a:gdLst/>
                    <a:ahLst/>
                    <a:cxnLst/>
                    <a:rect l="l" t="t" r="r" b="b"/>
                    <a:pathLst>
                      <a:path w="30556" h="38848" fill="none" extrusionOk="0">
                        <a:moveTo>
                          <a:pt x="1" y="1"/>
                        </a:moveTo>
                        <a:lnTo>
                          <a:pt x="12633" y="1"/>
                        </a:lnTo>
                        <a:cubicBezTo>
                          <a:pt x="15723" y="1"/>
                          <a:pt x="16343" y="3466"/>
                          <a:pt x="16343" y="3466"/>
                        </a:cubicBezTo>
                        <a:lnTo>
                          <a:pt x="16343" y="26448"/>
                        </a:lnTo>
                        <a:lnTo>
                          <a:pt x="30556" y="26448"/>
                        </a:lnTo>
                        <a:lnTo>
                          <a:pt x="30556"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697" name="Google Shape;12697;p67"/>
                  <p:cNvSpPr/>
                  <p:nvPr/>
                </p:nvSpPr>
                <p:spPr>
                  <a:xfrm>
                    <a:off x="1293991" y="3829092"/>
                    <a:ext cx="26670" cy="25631"/>
                  </a:xfrm>
                  <a:custGeom>
                    <a:avLst/>
                    <a:gdLst/>
                    <a:ahLst/>
                    <a:cxnLst/>
                    <a:rect l="l" t="t" r="r" b="b"/>
                    <a:pathLst>
                      <a:path w="5565" h="5351" extrusionOk="0">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698" name="Google Shape;12698;p67"/>
              <p:cNvGrpSpPr/>
              <p:nvPr/>
            </p:nvGrpSpPr>
            <p:grpSpPr>
              <a:xfrm>
                <a:off x="785350" y="4047614"/>
                <a:ext cx="535311" cy="240783"/>
                <a:chOff x="785350" y="4047614"/>
                <a:chExt cx="535311" cy="240783"/>
              </a:xfrm>
            </p:grpSpPr>
            <p:grpSp>
              <p:nvGrpSpPr>
                <p:cNvPr id="12699" name="Google Shape;12699;p67"/>
                <p:cNvGrpSpPr/>
                <p:nvPr/>
              </p:nvGrpSpPr>
              <p:grpSpPr>
                <a:xfrm>
                  <a:off x="1161636" y="4047614"/>
                  <a:ext cx="159025" cy="190415"/>
                  <a:chOff x="1161636" y="4047614"/>
                  <a:chExt cx="159025" cy="190415"/>
                </a:xfrm>
              </p:grpSpPr>
              <p:sp>
                <p:nvSpPr>
                  <p:cNvPr id="12700" name="Google Shape;12700;p67"/>
                  <p:cNvSpPr/>
                  <p:nvPr/>
                </p:nvSpPr>
                <p:spPr>
                  <a:xfrm>
                    <a:off x="1293991" y="4047614"/>
                    <a:ext cx="26670" cy="25631"/>
                  </a:xfrm>
                  <a:custGeom>
                    <a:avLst/>
                    <a:gdLst/>
                    <a:ahLst/>
                    <a:cxnLst/>
                    <a:rect l="l" t="t" r="r" b="b"/>
                    <a:pathLst>
                      <a:path w="5565" h="5351" extrusionOk="0">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1" name="Google Shape;12701;p67"/>
                  <p:cNvSpPr/>
                  <p:nvPr/>
                </p:nvSpPr>
                <p:spPr>
                  <a:xfrm>
                    <a:off x="1161636" y="4073229"/>
                    <a:ext cx="146334" cy="164800"/>
                  </a:xfrm>
                  <a:custGeom>
                    <a:avLst/>
                    <a:gdLst/>
                    <a:ahLst/>
                    <a:cxnLst/>
                    <a:rect l="l" t="t" r="r" b="b"/>
                    <a:pathLst>
                      <a:path w="30534" h="34405" fill="none" extrusionOk="0">
                        <a:moveTo>
                          <a:pt x="0" y="34404"/>
                        </a:moveTo>
                        <a:lnTo>
                          <a:pt x="12611" y="34404"/>
                        </a:lnTo>
                        <a:cubicBezTo>
                          <a:pt x="15705" y="34404"/>
                          <a:pt x="16325" y="30939"/>
                          <a:pt x="16325" y="30939"/>
                        </a:cubicBezTo>
                        <a:lnTo>
                          <a:pt x="16325" y="7957"/>
                        </a:lnTo>
                        <a:lnTo>
                          <a:pt x="30534" y="7957"/>
                        </a:lnTo>
                        <a:lnTo>
                          <a:pt x="30534"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02" name="Google Shape;12702;p67"/>
                <p:cNvGrpSpPr/>
                <p:nvPr/>
              </p:nvGrpSpPr>
              <p:grpSpPr>
                <a:xfrm>
                  <a:off x="785350" y="4185661"/>
                  <a:ext cx="376191" cy="102736"/>
                  <a:chOff x="785350" y="4185661"/>
                  <a:chExt cx="376191" cy="102736"/>
                </a:xfrm>
              </p:grpSpPr>
              <p:sp>
                <p:nvSpPr>
                  <p:cNvPr id="12703" name="Google Shape;12703;p67"/>
                  <p:cNvSpPr/>
                  <p:nvPr/>
                </p:nvSpPr>
                <p:spPr>
                  <a:xfrm>
                    <a:off x="808023" y="4238011"/>
                    <a:ext cx="175636" cy="5"/>
                  </a:xfrm>
                  <a:custGeom>
                    <a:avLst/>
                    <a:gdLst/>
                    <a:ahLst/>
                    <a:cxnLst/>
                    <a:rect l="l" t="t" r="r" b="b"/>
                    <a:pathLst>
                      <a:path w="36648" h="1" fill="none" extrusionOk="0">
                        <a:moveTo>
                          <a:pt x="3664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4" name="Google Shape;12704;p67"/>
                  <p:cNvSpPr/>
                  <p:nvPr/>
                </p:nvSpPr>
                <p:spPr>
                  <a:xfrm>
                    <a:off x="983648" y="4185661"/>
                    <a:ext cx="177893" cy="102736"/>
                  </a:xfrm>
                  <a:custGeom>
                    <a:avLst/>
                    <a:gdLst/>
                    <a:ahLst/>
                    <a:cxnLst/>
                    <a:rect l="l" t="t" r="r" b="b"/>
                    <a:pathLst>
                      <a:path w="37119" h="21448" extrusionOk="0">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solidFill>
                    <a:srgbClr val="E4E9ED"/>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5" name="Google Shape;12705;p67"/>
                  <p:cNvSpPr/>
                  <p:nvPr/>
                </p:nvSpPr>
                <p:spPr>
                  <a:xfrm>
                    <a:off x="785350" y="4224370"/>
                    <a:ext cx="26646" cy="25631"/>
                  </a:xfrm>
                  <a:custGeom>
                    <a:avLst/>
                    <a:gdLst/>
                    <a:ahLst/>
                    <a:cxnLst/>
                    <a:rect l="l" t="t" r="r" b="b"/>
                    <a:pathLst>
                      <a:path w="5560" h="5351" extrusionOk="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2706" name="Google Shape;12706;p67"/>
              <p:cNvGrpSpPr/>
              <p:nvPr/>
            </p:nvGrpSpPr>
            <p:grpSpPr>
              <a:xfrm>
                <a:off x="1501054" y="3605478"/>
                <a:ext cx="526340" cy="249240"/>
                <a:chOff x="1501054" y="3605478"/>
                <a:chExt cx="526340" cy="249240"/>
              </a:xfrm>
            </p:grpSpPr>
            <p:grpSp>
              <p:nvGrpSpPr>
                <p:cNvPr id="12707" name="Google Shape;12707;p67"/>
                <p:cNvGrpSpPr/>
                <p:nvPr/>
              </p:nvGrpSpPr>
              <p:grpSpPr>
                <a:xfrm>
                  <a:off x="1834208" y="3643867"/>
                  <a:ext cx="193185" cy="25622"/>
                  <a:chOff x="1834208" y="3643867"/>
                  <a:chExt cx="193185" cy="25622"/>
                </a:xfrm>
              </p:grpSpPr>
              <p:sp>
                <p:nvSpPr>
                  <p:cNvPr id="12708" name="Google Shape;12708;p67"/>
                  <p:cNvSpPr/>
                  <p:nvPr/>
                </p:nvSpPr>
                <p:spPr>
                  <a:xfrm>
                    <a:off x="1834208" y="3655851"/>
                    <a:ext cx="167541" cy="5"/>
                  </a:xfrm>
                  <a:custGeom>
                    <a:avLst/>
                    <a:gdLst/>
                    <a:ahLst/>
                    <a:cxnLst/>
                    <a:rect l="l" t="t" r="r" b="b"/>
                    <a:pathLst>
                      <a:path w="34959" h="1" fill="none" extrusionOk="0">
                        <a:moveTo>
                          <a:pt x="1" y="1"/>
                        </a:moveTo>
                        <a:lnTo>
                          <a:pt x="34959"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09" name="Google Shape;12709;p67"/>
                  <p:cNvSpPr/>
                  <p:nvPr/>
                </p:nvSpPr>
                <p:spPr>
                  <a:xfrm>
                    <a:off x="2000728" y="3643867"/>
                    <a:ext cx="26665" cy="25622"/>
                  </a:xfrm>
                  <a:custGeom>
                    <a:avLst/>
                    <a:gdLst/>
                    <a:ahLst/>
                    <a:cxnLst/>
                    <a:rect l="l" t="t" r="r" b="b"/>
                    <a:pathLst>
                      <a:path w="5564" h="5349" extrusionOk="0">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10" name="Google Shape;12710;p67"/>
                <p:cNvGrpSpPr/>
                <p:nvPr/>
              </p:nvGrpSpPr>
              <p:grpSpPr>
                <a:xfrm>
                  <a:off x="1501054" y="3605478"/>
                  <a:ext cx="333165" cy="249240"/>
                  <a:chOff x="1501054" y="3605478"/>
                  <a:chExt cx="333165" cy="249240"/>
                </a:xfrm>
              </p:grpSpPr>
              <p:sp>
                <p:nvSpPr>
                  <p:cNvPr id="12711" name="Google Shape;12711;p67"/>
                  <p:cNvSpPr/>
                  <p:nvPr/>
                </p:nvSpPr>
                <p:spPr>
                  <a:xfrm>
                    <a:off x="1656330" y="3605478"/>
                    <a:ext cx="177888" cy="102736"/>
                  </a:xfrm>
                  <a:custGeom>
                    <a:avLst/>
                    <a:gdLst/>
                    <a:ahLst/>
                    <a:cxnLst/>
                    <a:rect l="l" t="t" r="r" b="b"/>
                    <a:pathLst>
                      <a:path w="37118" h="21448" extrusionOk="0">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solidFill>
                    <a:srgbClr val="A5B7C5"/>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2712" name="Google Shape;12712;p67"/>
                  <p:cNvGrpSpPr/>
                  <p:nvPr/>
                </p:nvGrpSpPr>
                <p:grpSpPr>
                  <a:xfrm>
                    <a:off x="1501054" y="3655851"/>
                    <a:ext cx="155286" cy="198867"/>
                    <a:chOff x="1501054" y="3655851"/>
                    <a:chExt cx="155286" cy="198867"/>
                  </a:xfrm>
                </p:grpSpPr>
                <p:sp>
                  <p:nvSpPr>
                    <p:cNvPr id="12713" name="Google Shape;12713;p67"/>
                    <p:cNvSpPr/>
                    <p:nvPr/>
                  </p:nvSpPr>
                  <p:spPr>
                    <a:xfrm>
                      <a:off x="1516351" y="3655851"/>
                      <a:ext cx="139989" cy="186082"/>
                    </a:xfrm>
                    <a:custGeom>
                      <a:avLst/>
                      <a:gdLst/>
                      <a:ahLst/>
                      <a:cxnLst/>
                      <a:rect l="l" t="t" r="r" b="b"/>
                      <a:pathLst>
                        <a:path w="29210" h="38848" fill="none" extrusionOk="0">
                          <a:moveTo>
                            <a:pt x="29209" y="1"/>
                          </a:moveTo>
                          <a:lnTo>
                            <a:pt x="17922" y="1"/>
                          </a:lnTo>
                          <a:cubicBezTo>
                            <a:pt x="14829" y="1"/>
                            <a:pt x="14209" y="3466"/>
                            <a:pt x="14209" y="3466"/>
                          </a:cubicBezTo>
                          <a:lnTo>
                            <a:pt x="14209" y="26448"/>
                          </a:lnTo>
                          <a:lnTo>
                            <a:pt x="0" y="26448"/>
                          </a:lnTo>
                          <a:lnTo>
                            <a:pt x="0" y="38848"/>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14" name="Google Shape;12714;p67"/>
                    <p:cNvSpPr/>
                    <p:nvPr/>
                  </p:nvSpPr>
                  <p:spPr>
                    <a:xfrm>
                      <a:off x="1501054" y="3829092"/>
                      <a:ext cx="26646" cy="25626"/>
                    </a:xfrm>
                    <a:custGeom>
                      <a:avLst/>
                      <a:gdLst/>
                      <a:ahLst/>
                      <a:cxnLst/>
                      <a:rect l="l" t="t" r="r" b="b"/>
                      <a:pathLst>
                        <a:path w="5560" h="5350" extrusionOk="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2715" name="Google Shape;12715;p67"/>
              <p:cNvGrpSpPr/>
              <p:nvPr/>
            </p:nvGrpSpPr>
            <p:grpSpPr>
              <a:xfrm>
                <a:off x="724986" y="3800594"/>
                <a:ext cx="532950" cy="302090"/>
                <a:chOff x="724986" y="3800594"/>
                <a:chExt cx="532950" cy="302090"/>
              </a:xfrm>
            </p:grpSpPr>
            <p:grpSp>
              <p:nvGrpSpPr>
                <p:cNvPr id="12716" name="Google Shape;12716;p67"/>
                <p:cNvGrpSpPr/>
                <p:nvPr/>
              </p:nvGrpSpPr>
              <p:grpSpPr>
                <a:xfrm>
                  <a:off x="724986" y="4044367"/>
                  <a:ext cx="181314" cy="25626"/>
                  <a:chOff x="724986" y="4044367"/>
                  <a:chExt cx="181314" cy="25626"/>
                </a:xfrm>
              </p:grpSpPr>
              <p:sp>
                <p:nvSpPr>
                  <p:cNvPr id="12717" name="Google Shape;12717;p67"/>
                  <p:cNvSpPr/>
                  <p:nvPr/>
                </p:nvSpPr>
                <p:spPr>
                  <a:xfrm>
                    <a:off x="746695" y="4059966"/>
                    <a:ext cx="159605" cy="5"/>
                  </a:xfrm>
                  <a:custGeom>
                    <a:avLst/>
                    <a:gdLst/>
                    <a:ahLst/>
                    <a:cxnLst/>
                    <a:rect l="l" t="t" r="r" b="b"/>
                    <a:pathLst>
                      <a:path w="33303" h="1" fill="none" extrusionOk="0">
                        <a:moveTo>
                          <a:pt x="1" y="1"/>
                        </a:moveTo>
                        <a:lnTo>
                          <a:pt x="33303"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18" name="Google Shape;12718;p67"/>
                  <p:cNvSpPr/>
                  <p:nvPr/>
                </p:nvSpPr>
                <p:spPr>
                  <a:xfrm>
                    <a:off x="724986" y="4044367"/>
                    <a:ext cx="26646" cy="25626"/>
                  </a:xfrm>
                  <a:custGeom>
                    <a:avLst/>
                    <a:gdLst/>
                    <a:ahLst/>
                    <a:cxnLst/>
                    <a:rect l="l" t="t" r="r" b="b"/>
                    <a:pathLst>
                      <a:path w="5560" h="5350" extrusionOk="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19" name="Google Shape;12719;p67"/>
                <p:cNvGrpSpPr/>
                <p:nvPr/>
              </p:nvGrpSpPr>
              <p:grpSpPr>
                <a:xfrm>
                  <a:off x="906290" y="3800594"/>
                  <a:ext cx="351646" cy="302090"/>
                  <a:chOff x="906290" y="3800594"/>
                  <a:chExt cx="351646" cy="302090"/>
                </a:xfrm>
              </p:grpSpPr>
              <p:grpSp>
                <p:nvGrpSpPr>
                  <p:cNvPr id="12720" name="Google Shape;12720;p67"/>
                  <p:cNvGrpSpPr/>
                  <p:nvPr/>
                </p:nvGrpSpPr>
                <p:grpSpPr>
                  <a:xfrm>
                    <a:off x="1084172" y="3842857"/>
                    <a:ext cx="173764" cy="217131"/>
                    <a:chOff x="1084172" y="3842857"/>
                    <a:chExt cx="173764" cy="217131"/>
                  </a:xfrm>
                </p:grpSpPr>
                <p:grpSp>
                  <p:nvGrpSpPr>
                    <p:cNvPr id="12721" name="Google Shape;12721;p67"/>
                    <p:cNvGrpSpPr/>
                    <p:nvPr/>
                  </p:nvGrpSpPr>
                  <p:grpSpPr>
                    <a:xfrm>
                      <a:off x="1156862" y="3936509"/>
                      <a:ext cx="101073" cy="25622"/>
                      <a:chOff x="1156862" y="3936509"/>
                      <a:chExt cx="101073" cy="25622"/>
                    </a:xfrm>
                  </p:grpSpPr>
                  <p:sp>
                    <p:nvSpPr>
                      <p:cNvPr id="12722" name="Google Shape;12722;p67"/>
                      <p:cNvSpPr/>
                      <p:nvPr/>
                    </p:nvSpPr>
                    <p:spPr>
                      <a:xfrm>
                        <a:off x="1156862" y="3936509"/>
                        <a:ext cx="26651" cy="25622"/>
                      </a:xfrm>
                      <a:custGeom>
                        <a:avLst/>
                        <a:gdLst/>
                        <a:ahLst/>
                        <a:cxnLst/>
                        <a:rect l="l" t="t" r="r" b="b"/>
                        <a:pathLst>
                          <a:path w="5561" h="5349" extrusionOk="0">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3" name="Google Shape;12723;p67"/>
                      <p:cNvSpPr/>
                      <p:nvPr/>
                    </p:nvSpPr>
                    <p:spPr>
                      <a:xfrm>
                        <a:off x="1173592" y="3951414"/>
                        <a:ext cx="84343" cy="5"/>
                      </a:xfrm>
                      <a:custGeom>
                        <a:avLst/>
                        <a:gdLst/>
                        <a:ahLst/>
                        <a:cxnLst/>
                        <a:rect l="l" t="t" r="r" b="b"/>
                        <a:pathLst>
                          <a:path w="17599" h="1" fill="none" extrusionOk="0">
                            <a:moveTo>
                              <a:pt x="17598" y="0"/>
                            </a:moveTo>
                            <a:lnTo>
                              <a:pt x="1" y="0"/>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724" name="Google Shape;12724;p67"/>
                    <p:cNvSpPr/>
                    <p:nvPr/>
                  </p:nvSpPr>
                  <p:spPr>
                    <a:xfrm>
                      <a:off x="1084172" y="3842857"/>
                      <a:ext cx="86476" cy="217131"/>
                    </a:xfrm>
                    <a:custGeom>
                      <a:avLst/>
                      <a:gdLst/>
                      <a:ahLst/>
                      <a:cxnLst/>
                      <a:rect l="l" t="t" r="r" b="b"/>
                      <a:pathLst>
                        <a:path w="18044" h="45330" fill="none" extrusionOk="0">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725" name="Google Shape;12725;p67"/>
                  <p:cNvSpPr/>
                  <p:nvPr/>
                </p:nvSpPr>
                <p:spPr>
                  <a:xfrm>
                    <a:off x="906290" y="3999967"/>
                    <a:ext cx="177893" cy="102717"/>
                  </a:xfrm>
                  <a:custGeom>
                    <a:avLst/>
                    <a:gdLst/>
                    <a:ahLst/>
                    <a:cxnLst/>
                    <a:rect l="l" t="t" r="r" b="b"/>
                    <a:pathLst>
                      <a:path w="37119" h="21444" extrusionOk="0">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solidFill>
                    <a:srgbClr val="667E92"/>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6" name="Google Shape;12726;p67"/>
                  <p:cNvSpPr/>
                  <p:nvPr/>
                </p:nvSpPr>
                <p:spPr>
                  <a:xfrm>
                    <a:off x="914509" y="3800594"/>
                    <a:ext cx="177888" cy="102731"/>
                  </a:xfrm>
                  <a:custGeom>
                    <a:avLst/>
                    <a:gdLst/>
                    <a:ahLst/>
                    <a:cxnLst/>
                    <a:rect l="l" t="t" r="r" b="b"/>
                    <a:pathLst>
                      <a:path w="37118" h="21447" extrusionOk="0">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solidFill>
                    <a:srgbClr val="E6EBEF"/>
                  </a:solidFill>
                  <a:ln w="9525" cap="flat" cmpd="sng">
                    <a:solidFill>
                      <a:srgbClr val="CFD9E0"/>
                    </a:solidFill>
                    <a:prstDash val="solid"/>
                    <a:miter lim="364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27" name="Google Shape;12727;p67"/>
                <p:cNvGrpSpPr/>
                <p:nvPr/>
              </p:nvGrpSpPr>
              <p:grpSpPr>
                <a:xfrm>
                  <a:off x="724986" y="3830189"/>
                  <a:ext cx="189533" cy="25626"/>
                  <a:chOff x="724986" y="3830189"/>
                  <a:chExt cx="189533" cy="25626"/>
                </a:xfrm>
              </p:grpSpPr>
              <p:sp>
                <p:nvSpPr>
                  <p:cNvPr id="12728" name="Google Shape;12728;p67"/>
                  <p:cNvSpPr/>
                  <p:nvPr/>
                </p:nvSpPr>
                <p:spPr>
                  <a:xfrm>
                    <a:off x="724986" y="3830189"/>
                    <a:ext cx="26646" cy="25626"/>
                  </a:xfrm>
                  <a:custGeom>
                    <a:avLst/>
                    <a:gdLst/>
                    <a:ahLst/>
                    <a:cxnLst/>
                    <a:rect l="l" t="t" r="r" b="b"/>
                    <a:pathLst>
                      <a:path w="5560" h="5350" extrusionOk="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29" name="Google Shape;12729;p67"/>
                  <p:cNvSpPr/>
                  <p:nvPr/>
                </p:nvSpPr>
                <p:spPr>
                  <a:xfrm>
                    <a:off x="746695" y="3842838"/>
                    <a:ext cx="167824" cy="5"/>
                  </a:xfrm>
                  <a:custGeom>
                    <a:avLst/>
                    <a:gdLst/>
                    <a:ahLst/>
                    <a:cxnLst/>
                    <a:rect l="l" t="t" r="r" b="b"/>
                    <a:pathLst>
                      <a:path w="35018" h="1" fill="none" extrusionOk="0">
                        <a:moveTo>
                          <a:pt x="35017" y="1"/>
                        </a:moveTo>
                        <a:lnTo>
                          <a:pt x="1" y="1"/>
                        </a:lnTo>
                      </a:path>
                    </a:pathLst>
                  </a:custGeom>
                  <a:noFill/>
                  <a:ln w="9525" cap="rnd"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grpSp>
        <p:nvGrpSpPr>
          <p:cNvPr id="12730" name="Google Shape;12730;p67"/>
          <p:cNvGrpSpPr/>
          <p:nvPr/>
        </p:nvGrpSpPr>
        <p:grpSpPr>
          <a:xfrm>
            <a:off x="3004398" y="3274187"/>
            <a:ext cx="1264935" cy="1247171"/>
            <a:chOff x="2253298" y="2428317"/>
            <a:chExt cx="948701" cy="935378"/>
          </a:xfrm>
        </p:grpSpPr>
        <p:sp>
          <p:nvSpPr>
            <p:cNvPr id="12731" name="Google Shape;12731;p67"/>
            <p:cNvSpPr/>
            <p:nvPr/>
          </p:nvSpPr>
          <p:spPr>
            <a:xfrm>
              <a:off x="2418065" y="2799334"/>
              <a:ext cx="619167" cy="193359"/>
            </a:xfrm>
            <a:custGeom>
              <a:avLst/>
              <a:gdLst/>
              <a:ahLst/>
              <a:cxnLst/>
              <a:rect l="l" t="t" r="r" b="b"/>
              <a:pathLst>
                <a:path w="116549" h="36397" extrusionOk="0">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2" name="Google Shape;12732;p67"/>
            <p:cNvSpPr/>
            <p:nvPr/>
          </p:nvSpPr>
          <p:spPr>
            <a:xfrm>
              <a:off x="2373234" y="2761962"/>
              <a:ext cx="248482" cy="268106"/>
            </a:xfrm>
            <a:custGeom>
              <a:avLst/>
              <a:gdLst/>
              <a:ahLst/>
              <a:cxnLst/>
              <a:rect l="l" t="t" r="r" b="b"/>
              <a:pathLst>
                <a:path w="46773" h="50467" extrusionOk="0">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3" name="Google Shape;12733;p67"/>
            <p:cNvSpPr/>
            <p:nvPr/>
          </p:nvSpPr>
          <p:spPr>
            <a:xfrm>
              <a:off x="2726356" y="3024889"/>
              <a:ext cx="2582" cy="99328"/>
            </a:xfrm>
            <a:custGeom>
              <a:avLst/>
              <a:gdLst/>
              <a:ahLst/>
              <a:cxnLst/>
              <a:rect l="l" t="t" r="r" b="b"/>
              <a:pathLst>
                <a:path w="486" h="18697" extrusionOk="0">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4" name="Google Shape;12734;p67"/>
            <p:cNvSpPr/>
            <p:nvPr/>
          </p:nvSpPr>
          <p:spPr>
            <a:xfrm>
              <a:off x="2785174" y="3024884"/>
              <a:ext cx="287220" cy="99333"/>
            </a:xfrm>
            <a:custGeom>
              <a:avLst/>
              <a:gdLst/>
              <a:ahLst/>
              <a:cxnLst/>
              <a:rect l="l" t="t" r="r" b="b"/>
              <a:pathLst>
                <a:path w="54065" h="18698" extrusionOk="0">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5" name="Google Shape;12735;p67"/>
            <p:cNvSpPr/>
            <p:nvPr/>
          </p:nvSpPr>
          <p:spPr>
            <a:xfrm>
              <a:off x="2382903" y="3024884"/>
              <a:ext cx="287215" cy="99333"/>
            </a:xfrm>
            <a:custGeom>
              <a:avLst/>
              <a:gdLst/>
              <a:ahLst/>
              <a:cxnLst/>
              <a:rect l="l" t="t" r="r" b="b"/>
              <a:pathLst>
                <a:path w="54064" h="18698" extrusionOk="0">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6" name="Google Shape;12736;p67"/>
            <p:cNvSpPr/>
            <p:nvPr/>
          </p:nvSpPr>
          <p:spPr>
            <a:xfrm>
              <a:off x="2596756" y="3151259"/>
              <a:ext cx="261784" cy="212436"/>
            </a:xfrm>
            <a:custGeom>
              <a:avLst/>
              <a:gdLst/>
              <a:ahLst/>
              <a:cxnLst/>
              <a:rect l="l" t="t" r="r" b="b"/>
              <a:pathLst>
                <a:path w="49277" h="39988" extrusionOk="0">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7" name="Google Shape;12737;p67"/>
            <p:cNvSpPr/>
            <p:nvPr/>
          </p:nvSpPr>
          <p:spPr>
            <a:xfrm>
              <a:off x="2940204" y="3151259"/>
              <a:ext cx="261795" cy="212436"/>
            </a:xfrm>
            <a:custGeom>
              <a:avLst/>
              <a:gdLst/>
              <a:ahLst/>
              <a:cxnLst/>
              <a:rect l="l" t="t" r="r" b="b"/>
              <a:pathLst>
                <a:path w="49279" h="39988" extrusionOk="0">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8" name="Google Shape;12738;p67"/>
            <p:cNvSpPr/>
            <p:nvPr/>
          </p:nvSpPr>
          <p:spPr>
            <a:xfrm>
              <a:off x="2253298" y="3151259"/>
              <a:ext cx="261795" cy="212436"/>
            </a:xfrm>
            <a:custGeom>
              <a:avLst/>
              <a:gdLst/>
              <a:ahLst/>
              <a:cxnLst/>
              <a:rect l="l" t="t" r="r" b="b"/>
              <a:pathLst>
                <a:path w="49279" h="39988" extrusionOk="0">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39" name="Google Shape;12739;p67"/>
            <p:cNvSpPr/>
            <p:nvPr/>
          </p:nvSpPr>
          <p:spPr>
            <a:xfrm>
              <a:off x="2718685" y="3113966"/>
              <a:ext cx="17919" cy="17924"/>
            </a:xfrm>
            <a:custGeom>
              <a:avLst/>
              <a:gdLst/>
              <a:ahLst/>
              <a:cxnLst/>
              <a:rect l="l" t="t" r="r" b="b"/>
              <a:pathLst>
                <a:path w="3373" h="3374" extrusionOk="0">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0" name="Google Shape;12740;p67"/>
            <p:cNvSpPr/>
            <p:nvPr/>
          </p:nvSpPr>
          <p:spPr>
            <a:xfrm>
              <a:off x="3062128" y="3113966"/>
              <a:ext cx="17924" cy="17924"/>
            </a:xfrm>
            <a:custGeom>
              <a:avLst/>
              <a:gdLst/>
              <a:ahLst/>
              <a:cxnLst/>
              <a:rect l="l" t="t" r="r" b="b"/>
              <a:pathLst>
                <a:path w="3374" h="3374" extrusionOk="0">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1" name="Google Shape;12741;p67"/>
            <p:cNvSpPr/>
            <p:nvPr/>
          </p:nvSpPr>
          <p:spPr>
            <a:xfrm>
              <a:off x="2375226" y="3113966"/>
              <a:ext cx="17924" cy="17924"/>
            </a:xfrm>
            <a:custGeom>
              <a:avLst/>
              <a:gdLst/>
              <a:ahLst/>
              <a:cxnLst/>
              <a:rect l="l" t="t" r="r" b="b"/>
              <a:pathLst>
                <a:path w="3374" h="3374" extrusionOk="0">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2" name="Google Shape;12742;p67"/>
            <p:cNvSpPr/>
            <p:nvPr/>
          </p:nvSpPr>
          <p:spPr>
            <a:xfrm>
              <a:off x="2718685" y="3017224"/>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3" name="Google Shape;12743;p67"/>
            <p:cNvSpPr/>
            <p:nvPr/>
          </p:nvSpPr>
          <p:spPr>
            <a:xfrm>
              <a:off x="2777509" y="3017224"/>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4" name="Google Shape;12744;p67"/>
            <p:cNvSpPr/>
            <p:nvPr/>
          </p:nvSpPr>
          <p:spPr>
            <a:xfrm>
              <a:off x="2659856" y="3017224"/>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5" name="Google Shape;12745;p67"/>
            <p:cNvSpPr/>
            <p:nvPr/>
          </p:nvSpPr>
          <p:spPr>
            <a:xfrm>
              <a:off x="2726356" y="2667807"/>
              <a:ext cx="2582" cy="99322"/>
            </a:xfrm>
            <a:custGeom>
              <a:avLst/>
              <a:gdLst/>
              <a:ahLst/>
              <a:cxnLst/>
              <a:rect l="l" t="t" r="r" b="b"/>
              <a:pathLst>
                <a:path w="486" h="18696" extrusionOk="0">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6" name="Google Shape;12746;p67"/>
            <p:cNvSpPr/>
            <p:nvPr/>
          </p:nvSpPr>
          <p:spPr>
            <a:xfrm>
              <a:off x="2785174" y="2667796"/>
              <a:ext cx="287210" cy="99333"/>
            </a:xfrm>
            <a:custGeom>
              <a:avLst/>
              <a:gdLst/>
              <a:ahLst/>
              <a:cxnLst/>
              <a:rect l="l" t="t" r="r" b="b"/>
              <a:pathLst>
                <a:path w="54063" h="18698" extrusionOk="0">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7" name="Google Shape;12747;p67"/>
            <p:cNvSpPr/>
            <p:nvPr/>
          </p:nvSpPr>
          <p:spPr>
            <a:xfrm>
              <a:off x="2382892" y="2667796"/>
              <a:ext cx="287226" cy="99333"/>
            </a:xfrm>
            <a:custGeom>
              <a:avLst/>
              <a:gdLst/>
              <a:ahLst/>
              <a:cxnLst/>
              <a:rect l="l" t="t" r="r" b="b"/>
              <a:pathLst>
                <a:path w="54066" h="18698" extrusionOk="0">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8" name="Google Shape;12748;p67"/>
            <p:cNvSpPr/>
            <p:nvPr/>
          </p:nvSpPr>
          <p:spPr>
            <a:xfrm>
              <a:off x="2596756" y="2428317"/>
              <a:ext cx="261784" cy="212447"/>
            </a:xfrm>
            <a:custGeom>
              <a:avLst/>
              <a:gdLst/>
              <a:ahLst/>
              <a:cxnLst/>
              <a:rect l="l" t="t" r="r" b="b"/>
              <a:pathLst>
                <a:path w="49277" h="39990" extrusionOk="0">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49" name="Google Shape;12749;p67"/>
            <p:cNvSpPr/>
            <p:nvPr/>
          </p:nvSpPr>
          <p:spPr>
            <a:xfrm>
              <a:off x="2940204" y="2428317"/>
              <a:ext cx="261795" cy="212447"/>
            </a:xfrm>
            <a:custGeom>
              <a:avLst/>
              <a:gdLst/>
              <a:ahLst/>
              <a:cxnLst/>
              <a:rect l="l" t="t" r="r" b="b"/>
              <a:pathLst>
                <a:path w="49279" h="39990" extrusionOk="0">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0" name="Google Shape;12750;p67"/>
            <p:cNvSpPr/>
            <p:nvPr/>
          </p:nvSpPr>
          <p:spPr>
            <a:xfrm>
              <a:off x="2253298" y="2428317"/>
              <a:ext cx="261795" cy="212447"/>
            </a:xfrm>
            <a:custGeom>
              <a:avLst/>
              <a:gdLst/>
              <a:ahLst/>
              <a:cxnLst/>
              <a:rect l="l" t="t" r="r" b="b"/>
              <a:pathLst>
                <a:path w="49279" h="39990" extrusionOk="0">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1" name="Google Shape;12751;p67"/>
            <p:cNvSpPr/>
            <p:nvPr/>
          </p:nvSpPr>
          <p:spPr>
            <a:xfrm>
              <a:off x="2718685" y="2660136"/>
              <a:ext cx="17919" cy="17919"/>
            </a:xfrm>
            <a:custGeom>
              <a:avLst/>
              <a:gdLst/>
              <a:ahLst/>
              <a:cxnLst/>
              <a:rect l="l" t="t" r="r" b="b"/>
              <a:pathLst>
                <a:path w="3373" h="3373" extrusionOk="0">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2" name="Google Shape;12752;p67"/>
            <p:cNvSpPr/>
            <p:nvPr/>
          </p:nvSpPr>
          <p:spPr>
            <a:xfrm>
              <a:off x="3062128" y="2660136"/>
              <a:ext cx="17924" cy="17919"/>
            </a:xfrm>
            <a:custGeom>
              <a:avLst/>
              <a:gdLst/>
              <a:ahLst/>
              <a:cxnLst/>
              <a:rect l="l" t="t" r="r" b="b"/>
              <a:pathLst>
                <a:path w="3374" h="3373" extrusionOk="0">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3" name="Google Shape;12753;p67"/>
            <p:cNvSpPr/>
            <p:nvPr/>
          </p:nvSpPr>
          <p:spPr>
            <a:xfrm>
              <a:off x="2375226" y="2660136"/>
              <a:ext cx="17924" cy="17919"/>
            </a:xfrm>
            <a:custGeom>
              <a:avLst/>
              <a:gdLst/>
              <a:ahLst/>
              <a:cxnLst/>
              <a:rect l="l" t="t" r="r" b="b"/>
              <a:pathLst>
                <a:path w="3374" h="3373" extrusionOk="0">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4" name="Google Shape;12754;p67"/>
            <p:cNvSpPr/>
            <p:nvPr/>
          </p:nvSpPr>
          <p:spPr>
            <a:xfrm>
              <a:off x="2718685" y="2756878"/>
              <a:ext cx="17919" cy="17919"/>
            </a:xfrm>
            <a:custGeom>
              <a:avLst/>
              <a:gdLst/>
              <a:ahLst/>
              <a:cxnLst/>
              <a:rect l="l" t="t" r="r" b="b"/>
              <a:pathLst>
                <a:path w="3373" h="3373" extrusionOk="0">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5" name="Google Shape;12755;p67"/>
            <p:cNvSpPr/>
            <p:nvPr/>
          </p:nvSpPr>
          <p:spPr>
            <a:xfrm>
              <a:off x="2777509" y="2756878"/>
              <a:ext cx="17914" cy="17919"/>
            </a:xfrm>
            <a:custGeom>
              <a:avLst/>
              <a:gdLst/>
              <a:ahLst/>
              <a:cxnLst/>
              <a:rect l="l" t="t" r="r" b="b"/>
              <a:pathLst>
                <a:path w="3372" h="3373" extrusionOk="0">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6" name="Google Shape;12756;p67"/>
            <p:cNvSpPr/>
            <p:nvPr/>
          </p:nvSpPr>
          <p:spPr>
            <a:xfrm>
              <a:off x="2659856" y="2756878"/>
              <a:ext cx="17914" cy="17919"/>
            </a:xfrm>
            <a:custGeom>
              <a:avLst/>
              <a:gdLst/>
              <a:ahLst/>
              <a:cxnLst/>
              <a:rect l="l" t="t" r="r" b="b"/>
              <a:pathLst>
                <a:path w="3372" h="3373" extrusionOk="0">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7" name="Google Shape;12757;p67"/>
            <p:cNvSpPr/>
            <p:nvPr/>
          </p:nvSpPr>
          <p:spPr>
            <a:xfrm>
              <a:off x="2301024" y="2533889"/>
              <a:ext cx="163753" cy="1291"/>
            </a:xfrm>
            <a:custGeom>
              <a:avLst/>
              <a:gdLst/>
              <a:ahLst/>
              <a:cxnLst/>
              <a:rect l="l" t="t" r="r" b="b"/>
              <a:pathLst>
                <a:path w="30824" h="243" extrusionOk="0">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8" name="Google Shape;12758;p67"/>
            <p:cNvSpPr/>
            <p:nvPr/>
          </p:nvSpPr>
          <p:spPr>
            <a:xfrm>
              <a:off x="2644918" y="2533889"/>
              <a:ext cx="163747" cy="1291"/>
            </a:xfrm>
            <a:custGeom>
              <a:avLst/>
              <a:gdLst/>
              <a:ahLst/>
              <a:cxnLst/>
              <a:rect l="l" t="t" r="r" b="b"/>
              <a:pathLst>
                <a:path w="30823" h="243" extrusionOk="0">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59" name="Google Shape;12759;p67"/>
            <p:cNvSpPr/>
            <p:nvPr/>
          </p:nvSpPr>
          <p:spPr>
            <a:xfrm>
              <a:off x="2990071" y="2533889"/>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0" name="Google Shape;12760;p67"/>
            <p:cNvSpPr/>
            <p:nvPr/>
          </p:nvSpPr>
          <p:spPr>
            <a:xfrm>
              <a:off x="2644918" y="3256825"/>
              <a:ext cx="163758" cy="1291"/>
            </a:xfrm>
            <a:custGeom>
              <a:avLst/>
              <a:gdLst/>
              <a:ahLst/>
              <a:cxnLst/>
              <a:rect l="l" t="t" r="r" b="b"/>
              <a:pathLst>
                <a:path w="30825" h="243" extrusionOk="0">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1" name="Google Shape;12761;p67"/>
            <p:cNvSpPr/>
            <p:nvPr/>
          </p:nvSpPr>
          <p:spPr>
            <a:xfrm>
              <a:off x="2301427" y="3256825"/>
              <a:ext cx="163758" cy="1291"/>
            </a:xfrm>
            <a:custGeom>
              <a:avLst/>
              <a:gdLst/>
              <a:ahLst/>
              <a:cxnLst/>
              <a:rect l="l" t="t" r="r" b="b"/>
              <a:pathLst>
                <a:path w="30825" h="243" extrusionOk="0">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2" name="Google Shape;12762;p67"/>
            <p:cNvSpPr/>
            <p:nvPr/>
          </p:nvSpPr>
          <p:spPr>
            <a:xfrm>
              <a:off x="2990102" y="3256847"/>
              <a:ext cx="163753" cy="1291"/>
            </a:xfrm>
            <a:custGeom>
              <a:avLst/>
              <a:gdLst/>
              <a:ahLst/>
              <a:cxnLst/>
              <a:rect l="l" t="t" r="r" b="b"/>
              <a:pathLst>
                <a:path w="30824" h="243" extrusionOk="0">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63" name="Google Shape;12763;p67"/>
            <p:cNvSpPr/>
            <p:nvPr/>
          </p:nvSpPr>
          <p:spPr>
            <a:xfrm>
              <a:off x="2833559" y="2761962"/>
              <a:ext cx="248503" cy="268106"/>
            </a:xfrm>
            <a:custGeom>
              <a:avLst/>
              <a:gdLst/>
              <a:ahLst/>
              <a:cxnLst/>
              <a:rect l="l" t="t" r="r" b="b"/>
              <a:pathLst>
                <a:path w="46777" h="50467" extrusionOk="0">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2767"/>
        <p:cNvGrpSpPr/>
        <p:nvPr/>
      </p:nvGrpSpPr>
      <p:grpSpPr>
        <a:xfrm>
          <a:off x="0" y="0"/>
          <a:ext cx="0" cy="0"/>
          <a:chOff x="0" y="0"/>
          <a:chExt cx="0" cy="0"/>
        </a:xfrm>
      </p:grpSpPr>
      <p:grpSp>
        <p:nvGrpSpPr>
          <p:cNvPr id="12768" name="Google Shape;12768;p68"/>
          <p:cNvGrpSpPr/>
          <p:nvPr/>
        </p:nvGrpSpPr>
        <p:grpSpPr>
          <a:xfrm>
            <a:off x="958500" y="4484384"/>
            <a:ext cx="3187219" cy="1366400"/>
            <a:chOff x="728925" y="3296613"/>
            <a:chExt cx="2390414" cy="1024800"/>
          </a:xfrm>
        </p:grpSpPr>
        <p:grpSp>
          <p:nvGrpSpPr>
            <p:cNvPr id="12769" name="Google Shape;12769;p68"/>
            <p:cNvGrpSpPr/>
            <p:nvPr/>
          </p:nvGrpSpPr>
          <p:grpSpPr>
            <a:xfrm>
              <a:off x="728925" y="3619800"/>
              <a:ext cx="2390414" cy="500893"/>
              <a:chOff x="728925" y="3619800"/>
              <a:chExt cx="2390414" cy="500893"/>
            </a:xfrm>
          </p:grpSpPr>
          <p:sp>
            <p:nvSpPr>
              <p:cNvPr id="12770" name="Google Shape;12770;p68"/>
              <p:cNvSpPr/>
              <p:nvPr/>
            </p:nvSpPr>
            <p:spPr>
              <a:xfrm>
                <a:off x="728925" y="3619800"/>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1" name="Google Shape;12771;p68"/>
              <p:cNvSpPr/>
              <p:nvPr/>
            </p:nvSpPr>
            <p:spPr>
              <a:xfrm>
                <a:off x="728939" y="3953593"/>
                <a:ext cx="2390400" cy="167100"/>
              </a:xfrm>
              <a:prstGeom prst="rect">
                <a:avLst/>
              </a:prstGeom>
              <a:noFill/>
              <a:ln w="9525" cap="flat" cmpd="sng">
                <a:solidFill>
                  <a:srgbClr val="E3E7EA"/>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72" name="Google Shape;12772;p68"/>
            <p:cNvGrpSpPr/>
            <p:nvPr/>
          </p:nvGrpSpPr>
          <p:grpSpPr>
            <a:xfrm>
              <a:off x="1348050" y="3296613"/>
              <a:ext cx="1706152" cy="1024800"/>
              <a:chOff x="1348050" y="3296613"/>
              <a:chExt cx="1706152" cy="1024800"/>
            </a:xfrm>
          </p:grpSpPr>
          <p:sp>
            <p:nvSpPr>
              <p:cNvPr id="12773" name="Google Shape;12773;p68"/>
              <p:cNvSpPr/>
              <p:nvPr/>
            </p:nvSpPr>
            <p:spPr>
              <a:xfrm>
                <a:off x="1348050"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4" name="Google Shape;12774;p68"/>
              <p:cNvSpPr/>
              <p:nvPr/>
            </p:nvSpPr>
            <p:spPr>
              <a:xfrm>
                <a:off x="168708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5" name="Google Shape;12775;p68"/>
              <p:cNvSpPr/>
              <p:nvPr/>
            </p:nvSpPr>
            <p:spPr>
              <a:xfrm>
                <a:off x="2040389"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6" name="Google Shape;12776;p68"/>
              <p:cNvSpPr/>
              <p:nvPr/>
            </p:nvSpPr>
            <p:spPr>
              <a:xfrm>
                <a:off x="2393695"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77" name="Google Shape;12777;p68"/>
              <p:cNvSpPr/>
              <p:nvPr/>
            </p:nvSpPr>
            <p:spPr>
              <a:xfrm>
                <a:off x="2747002" y="3296613"/>
                <a:ext cx="307200" cy="1024800"/>
              </a:xfrm>
              <a:prstGeom prst="rect">
                <a:avLst/>
              </a:pr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778" name="Google Shape;12778;p68"/>
            <p:cNvGrpSpPr/>
            <p:nvPr/>
          </p:nvGrpSpPr>
          <p:grpSpPr>
            <a:xfrm>
              <a:off x="1455707" y="3654858"/>
              <a:ext cx="1491150" cy="417657"/>
              <a:chOff x="1455707" y="3654858"/>
              <a:chExt cx="1491150" cy="417657"/>
            </a:xfrm>
          </p:grpSpPr>
          <p:sp>
            <p:nvSpPr>
              <p:cNvPr id="12779" name="Google Shape;12779;p68"/>
              <p:cNvSpPr/>
              <p:nvPr/>
            </p:nvSpPr>
            <p:spPr>
              <a:xfrm>
                <a:off x="1472938"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0" name="Google Shape;12780;p68"/>
              <p:cNvSpPr/>
              <p:nvPr/>
            </p:nvSpPr>
            <p:spPr>
              <a:xfrm>
                <a:off x="1490853"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1" name="Google Shape;12781;p68"/>
              <p:cNvSpPr/>
              <p:nvPr/>
            </p:nvSpPr>
            <p:spPr>
              <a:xfrm>
                <a:off x="181918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2" name="Google Shape;12782;p68"/>
              <p:cNvSpPr/>
              <p:nvPr/>
            </p:nvSpPr>
            <p:spPr>
              <a:xfrm>
                <a:off x="183709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3" name="Google Shape;12783;p68"/>
              <p:cNvSpPr/>
              <p:nvPr/>
            </p:nvSpPr>
            <p:spPr>
              <a:xfrm>
                <a:off x="1478676" y="40082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4" name="Google Shape;12784;p68"/>
              <p:cNvSpPr/>
              <p:nvPr/>
            </p:nvSpPr>
            <p:spPr>
              <a:xfrm>
                <a:off x="1455707" y="40079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5" name="Google Shape;12785;p68"/>
              <p:cNvSpPr/>
              <p:nvPr/>
            </p:nvSpPr>
            <p:spPr>
              <a:xfrm>
                <a:off x="184157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6" name="Google Shape;12786;p68"/>
              <p:cNvSpPr/>
              <p:nvPr/>
            </p:nvSpPr>
            <p:spPr>
              <a:xfrm>
                <a:off x="181861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7" name="Google Shape;12787;p68"/>
              <p:cNvSpPr/>
              <p:nvPr/>
            </p:nvSpPr>
            <p:spPr>
              <a:xfrm>
                <a:off x="2172491"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8" name="Google Shape;12788;p68"/>
              <p:cNvSpPr/>
              <p:nvPr/>
            </p:nvSpPr>
            <p:spPr>
              <a:xfrm>
                <a:off x="2190406"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89" name="Google Shape;12789;p68"/>
              <p:cNvSpPr/>
              <p:nvPr/>
            </p:nvSpPr>
            <p:spPr>
              <a:xfrm>
                <a:off x="2194889"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0" name="Google Shape;12790;p68"/>
              <p:cNvSpPr/>
              <p:nvPr/>
            </p:nvSpPr>
            <p:spPr>
              <a:xfrm>
                <a:off x="2171920"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1" name="Google Shape;12791;p68"/>
              <p:cNvSpPr/>
              <p:nvPr/>
            </p:nvSpPr>
            <p:spPr>
              <a:xfrm>
                <a:off x="2874730" y="36876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2" name="Google Shape;12792;p68"/>
              <p:cNvSpPr/>
              <p:nvPr/>
            </p:nvSpPr>
            <p:spPr>
              <a:xfrm>
                <a:off x="2892645" y="36696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3" name="Google Shape;12793;p68"/>
              <p:cNvSpPr/>
              <p:nvPr/>
            </p:nvSpPr>
            <p:spPr>
              <a:xfrm>
                <a:off x="2901559" y="40055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4" name="Google Shape;12794;p68"/>
              <p:cNvSpPr/>
              <p:nvPr/>
            </p:nvSpPr>
            <p:spPr>
              <a:xfrm>
                <a:off x="2878589" y="40052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5" name="Google Shape;12795;p68"/>
              <p:cNvSpPr/>
              <p:nvPr/>
            </p:nvSpPr>
            <p:spPr>
              <a:xfrm>
                <a:off x="2525796" y="40314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6" name="Google Shape;12796;p68"/>
              <p:cNvSpPr/>
              <p:nvPr/>
            </p:nvSpPr>
            <p:spPr>
              <a:xfrm>
                <a:off x="2543711" y="40134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7" name="Google Shape;12797;p68"/>
              <p:cNvSpPr/>
              <p:nvPr/>
            </p:nvSpPr>
            <p:spPr>
              <a:xfrm>
                <a:off x="2548194" y="36550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798" name="Google Shape;12798;p68"/>
              <p:cNvSpPr/>
              <p:nvPr/>
            </p:nvSpPr>
            <p:spPr>
              <a:xfrm>
                <a:off x="2525225" y="36548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2799" name="Google Shape;12799;p68"/>
          <p:cNvGraphicFramePr/>
          <p:nvPr/>
        </p:nvGraphicFramePr>
        <p:xfrm>
          <a:off x="7939433" y="3148267"/>
          <a:ext cx="3338800" cy="1158132"/>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solid"/>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9525" cap="flat" cmpd="sng">
                      <a:solidFill>
                        <a:srgbClr val="E1E7EC"/>
                      </a:solidFill>
                      <a:prstDash val="dot"/>
                      <a:round/>
                      <a:headEnd type="none" w="sm" len="sm"/>
                      <a:tailEnd type="none" w="sm" len="sm"/>
                    </a:lnT>
                    <a:lnB w="9525"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800" name="Google Shape;12800;p68"/>
          <p:cNvGrpSpPr/>
          <p:nvPr/>
        </p:nvGrpSpPr>
        <p:grpSpPr>
          <a:xfrm>
            <a:off x="969669" y="1585285"/>
            <a:ext cx="3195340" cy="1302003"/>
            <a:chOff x="749309" y="1112739"/>
            <a:chExt cx="2371603" cy="976502"/>
          </a:xfrm>
        </p:grpSpPr>
        <p:grpSp>
          <p:nvGrpSpPr>
            <p:cNvPr id="12801" name="Google Shape;12801;p68"/>
            <p:cNvGrpSpPr/>
            <p:nvPr/>
          </p:nvGrpSpPr>
          <p:grpSpPr>
            <a:xfrm>
              <a:off x="1092126" y="1112739"/>
              <a:ext cx="2028786" cy="975464"/>
              <a:chOff x="1092126" y="1112739"/>
              <a:chExt cx="2028786" cy="975464"/>
            </a:xfrm>
          </p:grpSpPr>
          <p:sp>
            <p:nvSpPr>
              <p:cNvPr id="12802" name="Google Shape;12802;p68"/>
              <p:cNvSpPr/>
              <p:nvPr/>
            </p:nvSpPr>
            <p:spPr>
              <a:xfrm>
                <a:off x="1092126"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3" name="Google Shape;12803;p68"/>
              <p:cNvSpPr/>
              <p:nvPr/>
            </p:nvSpPr>
            <p:spPr>
              <a:xfrm>
                <a:off x="1434943"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4" name="Google Shape;12804;p68"/>
              <p:cNvSpPr/>
              <p:nvPr/>
            </p:nvSpPr>
            <p:spPr>
              <a:xfrm>
                <a:off x="1777760"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5" name="Google Shape;12805;p68"/>
              <p:cNvSpPr/>
              <p:nvPr/>
            </p:nvSpPr>
            <p:spPr>
              <a:xfrm>
                <a:off x="2120578"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6" name="Google Shape;12806;p68"/>
              <p:cNvSpPr/>
              <p:nvPr/>
            </p:nvSpPr>
            <p:spPr>
              <a:xfrm>
                <a:off x="2463395"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7" name="Google Shape;12807;p68"/>
              <p:cNvSpPr/>
              <p:nvPr/>
            </p:nvSpPr>
            <p:spPr>
              <a:xfrm>
                <a:off x="2806212" y="111273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8" name="Google Shape;12808;p68"/>
              <p:cNvSpPr/>
              <p:nvPr/>
            </p:nvSpPr>
            <p:spPr>
              <a:xfrm>
                <a:off x="1092126"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09" name="Google Shape;12809;p68"/>
              <p:cNvSpPr/>
              <p:nvPr/>
            </p:nvSpPr>
            <p:spPr>
              <a:xfrm>
                <a:off x="1434943"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0" name="Google Shape;12810;p68"/>
              <p:cNvSpPr/>
              <p:nvPr/>
            </p:nvSpPr>
            <p:spPr>
              <a:xfrm>
                <a:off x="1777760"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1" name="Google Shape;12811;p68"/>
              <p:cNvSpPr/>
              <p:nvPr/>
            </p:nvSpPr>
            <p:spPr>
              <a:xfrm>
                <a:off x="2120578"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2" name="Google Shape;12812;p68"/>
              <p:cNvSpPr/>
              <p:nvPr/>
            </p:nvSpPr>
            <p:spPr>
              <a:xfrm>
                <a:off x="2463395"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3" name="Google Shape;12813;p68"/>
              <p:cNvSpPr/>
              <p:nvPr/>
            </p:nvSpPr>
            <p:spPr>
              <a:xfrm>
                <a:off x="2806212" y="136229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4" name="Google Shape;12814;p68"/>
              <p:cNvSpPr/>
              <p:nvPr/>
            </p:nvSpPr>
            <p:spPr>
              <a:xfrm>
                <a:off x="1092126"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5" name="Google Shape;12815;p68"/>
              <p:cNvSpPr/>
              <p:nvPr/>
            </p:nvSpPr>
            <p:spPr>
              <a:xfrm>
                <a:off x="1434943"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6" name="Google Shape;12816;p68"/>
              <p:cNvSpPr/>
              <p:nvPr/>
            </p:nvSpPr>
            <p:spPr>
              <a:xfrm>
                <a:off x="1777760"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7" name="Google Shape;12817;p68"/>
              <p:cNvSpPr/>
              <p:nvPr/>
            </p:nvSpPr>
            <p:spPr>
              <a:xfrm>
                <a:off x="2120578"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8" name="Google Shape;12818;p68"/>
              <p:cNvSpPr/>
              <p:nvPr/>
            </p:nvSpPr>
            <p:spPr>
              <a:xfrm>
                <a:off x="2463395"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19" name="Google Shape;12819;p68"/>
              <p:cNvSpPr/>
              <p:nvPr/>
            </p:nvSpPr>
            <p:spPr>
              <a:xfrm>
                <a:off x="2806212" y="1611849"/>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0" name="Google Shape;12820;p68"/>
              <p:cNvSpPr/>
              <p:nvPr/>
            </p:nvSpPr>
            <p:spPr>
              <a:xfrm>
                <a:off x="1092126"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1" name="Google Shape;12821;p68"/>
              <p:cNvSpPr/>
              <p:nvPr/>
            </p:nvSpPr>
            <p:spPr>
              <a:xfrm>
                <a:off x="1434943"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2" name="Google Shape;12822;p68"/>
              <p:cNvSpPr/>
              <p:nvPr/>
            </p:nvSpPr>
            <p:spPr>
              <a:xfrm>
                <a:off x="1777760"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3" name="Google Shape;12823;p68"/>
              <p:cNvSpPr/>
              <p:nvPr/>
            </p:nvSpPr>
            <p:spPr>
              <a:xfrm>
                <a:off x="2120578"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4" name="Google Shape;12824;p68"/>
              <p:cNvSpPr/>
              <p:nvPr/>
            </p:nvSpPr>
            <p:spPr>
              <a:xfrm>
                <a:off x="2463395"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5" name="Google Shape;12825;p68"/>
              <p:cNvSpPr/>
              <p:nvPr/>
            </p:nvSpPr>
            <p:spPr>
              <a:xfrm>
                <a:off x="2806212" y="1861404"/>
                <a:ext cx="314700" cy="2268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26" name="Google Shape;12826;p68"/>
            <p:cNvGrpSpPr/>
            <p:nvPr/>
          </p:nvGrpSpPr>
          <p:grpSpPr>
            <a:xfrm>
              <a:off x="749309" y="1112739"/>
              <a:ext cx="314700" cy="975464"/>
              <a:chOff x="749309" y="1112739"/>
              <a:chExt cx="314700" cy="975464"/>
            </a:xfrm>
          </p:grpSpPr>
          <p:sp>
            <p:nvSpPr>
              <p:cNvPr id="12827" name="Google Shape;12827;p68"/>
              <p:cNvSpPr/>
              <p:nvPr/>
            </p:nvSpPr>
            <p:spPr>
              <a:xfrm>
                <a:off x="749309" y="136229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8" name="Google Shape;12828;p68"/>
              <p:cNvSpPr/>
              <p:nvPr/>
            </p:nvSpPr>
            <p:spPr>
              <a:xfrm>
                <a:off x="749309" y="161184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29" name="Google Shape;12829;p68"/>
              <p:cNvSpPr/>
              <p:nvPr/>
            </p:nvSpPr>
            <p:spPr>
              <a:xfrm>
                <a:off x="749309" y="1861404"/>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0" name="Google Shape;12830;p68"/>
              <p:cNvSpPr/>
              <p:nvPr/>
            </p:nvSpPr>
            <p:spPr>
              <a:xfrm>
                <a:off x="749309" y="1112739"/>
                <a:ext cx="314700" cy="226800"/>
              </a:xfrm>
              <a:prstGeom prst="rect">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2831" name="Google Shape;12831;p68"/>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2" name="Google Shape;12832;p68"/>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3" name="Google Shape;12833;p68"/>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34" name="Google Shape;12834;p68"/>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aphicFrame>
        <p:nvGraphicFramePr>
          <p:cNvPr id="12835" name="Google Shape;12835;p68"/>
          <p:cNvGraphicFramePr/>
          <p:nvPr/>
        </p:nvGraphicFramePr>
        <p:xfrm>
          <a:off x="7939467" y="1585267"/>
          <a:ext cx="3338800" cy="1302000"/>
        </p:xfrm>
        <a:graphic>
          <a:graphicData uri="http://schemas.openxmlformats.org/drawingml/2006/table">
            <a:tbl>
              <a:tblPr>
                <a:noFill/>
              </a:tblPr>
              <a:tblGrid>
                <a:gridCol w="834700">
                  <a:extLst>
                    <a:ext uri="{9D8B030D-6E8A-4147-A177-3AD203B41FA5}">
                      <a16:colId xmlns:a16="http://schemas.microsoft.com/office/drawing/2014/main" val="20000"/>
                    </a:ext>
                  </a:extLst>
                </a:gridCol>
                <a:gridCol w="834700">
                  <a:extLst>
                    <a:ext uri="{9D8B030D-6E8A-4147-A177-3AD203B41FA5}">
                      <a16:colId xmlns:a16="http://schemas.microsoft.com/office/drawing/2014/main" val="20001"/>
                    </a:ext>
                  </a:extLst>
                </a:gridCol>
                <a:gridCol w="834700">
                  <a:extLst>
                    <a:ext uri="{9D8B030D-6E8A-4147-A177-3AD203B41FA5}">
                      <a16:colId xmlns:a16="http://schemas.microsoft.com/office/drawing/2014/main" val="20002"/>
                    </a:ext>
                  </a:extLst>
                </a:gridCol>
                <a:gridCol w="834700">
                  <a:extLst>
                    <a:ext uri="{9D8B030D-6E8A-4147-A177-3AD203B41FA5}">
                      <a16:colId xmlns:a16="http://schemas.microsoft.com/office/drawing/2014/main" val="20003"/>
                    </a:ext>
                  </a:extLst>
                </a:gridCol>
              </a:tblGrid>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434000">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aphicFrame>
        <p:nvGraphicFramePr>
          <p:cNvPr id="12836" name="Google Shape;12836;p68"/>
          <p:cNvGraphicFramePr/>
          <p:nvPr/>
        </p:nvGraphicFramePr>
        <p:xfrm>
          <a:off x="4500617" y="31482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F2F2F2"/>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9525" cap="flat" cmpd="sng">
                      <a:solidFill>
                        <a:srgbClr val="F2F2F2"/>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37" name="Google Shape;12837;p68"/>
          <p:cNvGrpSpPr/>
          <p:nvPr/>
        </p:nvGrpSpPr>
        <p:grpSpPr>
          <a:xfrm>
            <a:off x="4503266" y="4469547"/>
            <a:ext cx="3151169" cy="1396083"/>
            <a:chOff x="3358399" y="3285485"/>
            <a:chExt cx="2363377" cy="1047062"/>
          </a:xfrm>
        </p:grpSpPr>
        <p:grpSp>
          <p:nvGrpSpPr>
            <p:cNvPr id="12838" name="Google Shape;12838;p68"/>
            <p:cNvGrpSpPr/>
            <p:nvPr/>
          </p:nvGrpSpPr>
          <p:grpSpPr>
            <a:xfrm>
              <a:off x="3358412" y="3285485"/>
              <a:ext cx="2363244" cy="139500"/>
              <a:chOff x="3358412" y="3285485"/>
              <a:chExt cx="2363244" cy="139500"/>
            </a:xfrm>
          </p:grpSpPr>
          <p:sp>
            <p:nvSpPr>
              <p:cNvPr id="12839" name="Google Shape;12839;p68"/>
              <p:cNvSpPr/>
              <p:nvPr/>
            </p:nvSpPr>
            <p:spPr>
              <a:xfrm>
                <a:off x="3358412"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0" name="Google Shape;12840;p68"/>
              <p:cNvSpPr/>
              <p:nvPr/>
            </p:nvSpPr>
            <p:spPr>
              <a:xfrm>
                <a:off x="3838898"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1" name="Google Shape;12841;p68"/>
              <p:cNvSpPr/>
              <p:nvPr/>
            </p:nvSpPr>
            <p:spPr>
              <a:xfrm>
                <a:off x="4319384"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2" name="Google Shape;12842;p68"/>
              <p:cNvSpPr/>
              <p:nvPr/>
            </p:nvSpPr>
            <p:spPr>
              <a:xfrm>
                <a:off x="4799870"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3" name="Google Shape;12843;p68"/>
              <p:cNvSpPr/>
              <p:nvPr/>
            </p:nvSpPr>
            <p:spPr>
              <a:xfrm>
                <a:off x="5280356" y="3285485"/>
                <a:ext cx="441300" cy="139500"/>
              </a:xfrm>
              <a:prstGeom prst="flowChartAlternateProcess">
                <a:avLst/>
              </a:pr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44" name="Google Shape;12844;p68"/>
            <p:cNvGrpSpPr/>
            <p:nvPr/>
          </p:nvGrpSpPr>
          <p:grpSpPr>
            <a:xfrm>
              <a:off x="3358412" y="3466996"/>
              <a:ext cx="2363244" cy="139500"/>
              <a:chOff x="3358412" y="3466996"/>
              <a:chExt cx="2363244" cy="139500"/>
            </a:xfrm>
          </p:grpSpPr>
          <p:sp>
            <p:nvSpPr>
              <p:cNvPr id="12845" name="Google Shape;12845;p68"/>
              <p:cNvSpPr/>
              <p:nvPr/>
            </p:nvSpPr>
            <p:spPr>
              <a:xfrm>
                <a:off x="3358412"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6" name="Google Shape;12846;p68"/>
              <p:cNvSpPr/>
              <p:nvPr/>
            </p:nvSpPr>
            <p:spPr>
              <a:xfrm>
                <a:off x="3838898"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7" name="Google Shape;12847;p68"/>
              <p:cNvSpPr/>
              <p:nvPr/>
            </p:nvSpPr>
            <p:spPr>
              <a:xfrm>
                <a:off x="4319384"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8" name="Google Shape;12848;p68"/>
              <p:cNvSpPr/>
              <p:nvPr/>
            </p:nvSpPr>
            <p:spPr>
              <a:xfrm>
                <a:off x="4799870"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49" name="Google Shape;12849;p68"/>
              <p:cNvSpPr/>
              <p:nvPr/>
            </p:nvSpPr>
            <p:spPr>
              <a:xfrm>
                <a:off x="5280356" y="3466996"/>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50" name="Google Shape;12850;p68"/>
            <p:cNvGrpSpPr/>
            <p:nvPr/>
          </p:nvGrpSpPr>
          <p:grpSpPr>
            <a:xfrm>
              <a:off x="3358412" y="3648507"/>
              <a:ext cx="2363244" cy="139500"/>
              <a:chOff x="3358412" y="3648507"/>
              <a:chExt cx="2363244" cy="139500"/>
            </a:xfrm>
          </p:grpSpPr>
          <p:sp>
            <p:nvSpPr>
              <p:cNvPr id="12851" name="Google Shape;12851;p68"/>
              <p:cNvSpPr/>
              <p:nvPr/>
            </p:nvSpPr>
            <p:spPr>
              <a:xfrm>
                <a:off x="3358412"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2" name="Google Shape;12852;p68"/>
              <p:cNvSpPr/>
              <p:nvPr/>
            </p:nvSpPr>
            <p:spPr>
              <a:xfrm>
                <a:off x="3838898"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3" name="Google Shape;12853;p68"/>
              <p:cNvSpPr/>
              <p:nvPr/>
            </p:nvSpPr>
            <p:spPr>
              <a:xfrm>
                <a:off x="4319384"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4" name="Google Shape;12854;p68"/>
              <p:cNvSpPr/>
              <p:nvPr/>
            </p:nvSpPr>
            <p:spPr>
              <a:xfrm>
                <a:off x="4799870"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5" name="Google Shape;12855;p68"/>
              <p:cNvSpPr/>
              <p:nvPr/>
            </p:nvSpPr>
            <p:spPr>
              <a:xfrm>
                <a:off x="5280356" y="3648507"/>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56" name="Google Shape;12856;p68"/>
            <p:cNvGrpSpPr/>
            <p:nvPr/>
          </p:nvGrpSpPr>
          <p:grpSpPr>
            <a:xfrm>
              <a:off x="3358412" y="3830018"/>
              <a:ext cx="2363244" cy="139500"/>
              <a:chOff x="3358412" y="3830018"/>
              <a:chExt cx="2363244" cy="139500"/>
            </a:xfrm>
          </p:grpSpPr>
          <p:sp>
            <p:nvSpPr>
              <p:cNvPr id="12857" name="Google Shape;12857;p68"/>
              <p:cNvSpPr/>
              <p:nvPr/>
            </p:nvSpPr>
            <p:spPr>
              <a:xfrm>
                <a:off x="3358412"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8" name="Google Shape;12858;p68"/>
              <p:cNvSpPr/>
              <p:nvPr/>
            </p:nvSpPr>
            <p:spPr>
              <a:xfrm>
                <a:off x="3838898"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59" name="Google Shape;12859;p68"/>
              <p:cNvSpPr/>
              <p:nvPr/>
            </p:nvSpPr>
            <p:spPr>
              <a:xfrm>
                <a:off x="4319384"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0" name="Google Shape;12860;p68"/>
              <p:cNvSpPr/>
              <p:nvPr/>
            </p:nvSpPr>
            <p:spPr>
              <a:xfrm>
                <a:off x="4799870"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1" name="Google Shape;12861;p68"/>
              <p:cNvSpPr/>
              <p:nvPr/>
            </p:nvSpPr>
            <p:spPr>
              <a:xfrm>
                <a:off x="5280356" y="3830018"/>
                <a:ext cx="441300" cy="1395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62" name="Google Shape;12862;p68"/>
            <p:cNvGrpSpPr/>
            <p:nvPr/>
          </p:nvGrpSpPr>
          <p:grpSpPr>
            <a:xfrm>
              <a:off x="3358399" y="4011514"/>
              <a:ext cx="2363377" cy="139537"/>
              <a:chOff x="3294800" y="4134603"/>
              <a:chExt cx="2638876" cy="152400"/>
            </a:xfrm>
          </p:grpSpPr>
          <p:sp>
            <p:nvSpPr>
              <p:cNvPr id="12863" name="Google Shape;12863;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4" name="Google Shape;12864;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5" name="Google Shape;12865;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6" name="Google Shape;12866;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67" name="Google Shape;12867;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68" name="Google Shape;12868;p68"/>
            <p:cNvGrpSpPr/>
            <p:nvPr/>
          </p:nvGrpSpPr>
          <p:grpSpPr>
            <a:xfrm>
              <a:off x="3358399" y="4193010"/>
              <a:ext cx="2363377" cy="139537"/>
              <a:chOff x="3294800" y="4134603"/>
              <a:chExt cx="2638876" cy="152400"/>
            </a:xfrm>
          </p:grpSpPr>
          <p:sp>
            <p:nvSpPr>
              <p:cNvPr id="12869" name="Google Shape;12869;p68"/>
              <p:cNvSpPr/>
              <p:nvPr/>
            </p:nvSpPr>
            <p:spPr>
              <a:xfrm>
                <a:off x="3294800"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0" name="Google Shape;12870;p68"/>
              <p:cNvSpPr/>
              <p:nvPr/>
            </p:nvSpPr>
            <p:spPr>
              <a:xfrm>
                <a:off x="3831294"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1" name="Google Shape;12871;p68"/>
              <p:cNvSpPr/>
              <p:nvPr/>
            </p:nvSpPr>
            <p:spPr>
              <a:xfrm>
                <a:off x="4367788"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2" name="Google Shape;12872;p68"/>
              <p:cNvSpPr/>
              <p:nvPr/>
            </p:nvSpPr>
            <p:spPr>
              <a:xfrm>
                <a:off x="4904282"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3" name="Google Shape;12873;p68"/>
              <p:cNvSpPr/>
              <p:nvPr/>
            </p:nvSpPr>
            <p:spPr>
              <a:xfrm>
                <a:off x="5440776" y="4134603"/>
                <a:ext cx="492900" cy="152400"/>
              </a:xfrm>
              <a:prstGeom prst="flowChartAlternateProcess">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2874" name="Google Shape;12874;p68"/>
          <p:cNvGraphicFramePr/>
          <p:nvPr/>
        </p:nvGraphicFramePr>
        <p:xfrm>
          <a:off x="971000" y="3148267"/>
          <a:ext cx="3159732" cy="1185801"/>
        </p:xfrm>
        <a:graphic>
          <a:graphicData uri="http://schemas.openxmlformats.org/drawingml/2006/table">
            <a:tbl>
              <a:tblPr>
                <a:noFill/>
              </a:tblPr>
              <a:tblGrid>
                <a:gridCol w="789933">
                  <a:extLst>
                    <a:ext uri="{9D8B030D-6E8A-4147-A177-3AD203B41FA5}">
                      <a16:colId xmlns:a16="http://schemas.microsoft.com/office/drawing/2014/main" val="20000"/>
                    </a:ext>
                  </a:extLst>
                </a:gridCol>
                <a:gridCol w="789933">
                  <a:extLst>
                    <a:ext uri="{9D8B030D-6E8A-4147-A177-3AD203B41FA5}">
                      <a16:colId xmlns:a16="http://schemas.microsoft.com/office/drawing/2014/main" val="20001"/>
                    </a:ext>
                  </a:extLst>
                </a:gridCol>
                <a:gridCol w="789933">
                  <a:extLst>
                    <a:ext uri="{9D8B030D-6E8A-4147-A177-3AD203B41FA5}">
                      <a16:colId xmlns:a16="http://schemas.microsoft.com/office/drawing/2014/main" val="20002"/>
                    </a:ext>
                  </a:extLst>
                </a:gridCol>
                <a:gridCol w="789933">
                  <a:extLst>
                    <a:ext uri="{9D8B030D-6E8A-4147-A177-3AD203B41FA5}">
                      <a16:colId xmlns:a16="http://schemas.microsoft.com/office/drawing/2014/main" val="20003"/>
                    </a:ext>
                  </a:extLst>
                </a:gridCol>
              </a:tblGrid>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F2F2F2">
                          <a:alpha val="0"/>
                        </a:srgbClr>
                      </a:solidFill>
                      <a:prstDash val="solid"/>
                      <a:round/>
                      <a:headEnd type="none" w="sm" len="sm"/>
                      <a:tailEnd type="none" w="sm" len="sm"/>
                    </a:lnL>
                    <a:lnR w="9525" cap="flat" cmpd="sng">
                      <a:solidFill>
                        <a:srgbClr val="5F8195"/>
                      </a:solidFill>
                      <a:prstDash val="solid"/>
                      <a:round/>
                      <a:headEnd type="none" w="sm" len="sm"/>
                      <a:tailEnd type="none" w="sm" len="sm"/>
                    </a:lnR>
                    <a:lnT w="9525" cap="flat" cmpd="sng">
                      <a:solidFill>
                        <a:srgbClr val="F2F2F2">
                          <a:alpha val="0"/>
                        </a:srgbClr>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solidFill>
                      <a:prstDash val="solid"/>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alpha val="0"/>
                        </a:srgbClr>
                      </a:solidFill>
                      <a:prstDash val="dash"/>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5F8195">
                          <a:alpha val="0"/>
                        </a:srgbClr>
                      </a:solidFill>
                      <a:prstDash val="dash"/>
                      <a:round/>
                      <a:headEnd type="none" w="sm" len="sm"/>
                      <a:tailEnd type="none" w="sm" len="sm"/>
                    </a:lnL>
                    <a:lnR w="9525" cap="flat" cmpd="sng">
                      <a:solidFill>
                        <a:srgbClr val="5F8195"/>
                      </a:solidFill>
                      <a:prstDash val="solid"/>
                      <a:round/>
                      <a:headEnd type="none" w="sm" len="sm"/>
                      <a:tailEnd type="none" w="sm" len="sm"/>
                    </a:lnR>
                    <a:lnT w="9525" cap="flat" cmpd="sng">
                      <a:solidFill>
                        <a:srgbClr val="5F8195"/>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0"/>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869FB1"/>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A5B7C5"/>
                      </a:solidFill>
                      <a:prstDash val="solid"/>
                      <a:round/>
                      <a:headEnd type="none" w="sm" len="sm"/>
                      <a:tailEnd type="none" w="sm" len="sm"/>
                    </a:lnT>
                    <a:lnB w="9525" cap="flat" cmpd="sng">
                      <a:solidFill>
                        <a:srgbClr val="F2F2F2"/>
                      </a:solidFill>
                      <a:prstDash val="solid"/>
                      <a:round/>
                      <a:headEnd type="none" w="sm" len="sm"/>
                      <a:tailEnd type="none" w="sm" len="sm"/>
                    </a:lnB>
                  </a:tcPr>
                </a:tc>
                <a:extLst>
                  <a:ext uri="{0D108BD9-81ED-4DB2-BD59-A6C34878D82A}">
                    <a16:rowId xmlns:a16="http://schemas.microsoft.com/office/drawing/2014/main" val="10001"/>
                  </a:ext>
                </a:extLst>
              </a:tr>
              <a:tr h="395267">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869FB1"/>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869FB1"/>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869FB1"/>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alpha val="0"/>
                        </a:srgbClr>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A5B7C5">
                          <a:alpha val="0"/>
                        </a:srgbClr>
                      </a:solidFill>
                      <a:prstDash val="solid"/>
                      <a:round/>
                      <a:headEnd type="none" w="sm" len="sm"/>
                      <a:tailEnd type="none" w="sm" len="sm"/>
                    </a:lnL>
                    <a:lnR w="9525" cap="flat" cmpd="sng">
                      <a:solidFill>
                        <a:srgbClr val="A5B7C5"/>
                      </a:solidFill>
                      <a:prstDash val="solid"/>
                      <a:round/>
                      <a:headEnd type="none" w="sm" len="sm"/>
                      <a:tailEnd type="none" w="sm" len="sm"/>
                    </a:lnR>
                    <a:lnT w="9525" cap="flat" cmpd="sng">
                      <a:solidFill>
                        <a:srgbClr val="F2F2F2"/>
                      </a:solidFill>
                      <a:prstDash val="solid"/>
                      <a:round/>
                      <a:headEnd type="none" w="sm" len="sm"/>
                      <a:tailEnd type="none" w="sm" len="sm"/>
                    </a:lnT>
                    <a:lnB w="9525" cap="flat" cmpd="sng">
                      <a:solidFill>
                        <a:srgbClr val="A5B7C5"/>
                      </a:solidFill>
                      <a:prstDash val="solid"/>
                      <a:round/>
                      <a:headEnd type="none" w="sm" len="sm"/>
                      <a:tailEnd type="none" w="sm" len="sm"/>
                    </a:lnB>
                  </a:tcPr>
                </a:tc>
                <a:extLst>
                  <a:ext uri="{0D108BD9-81ED-4DB2-BD59-A6C34878D82A}">
                    <a16:rowId xmlns:a16="http://schemas.microsoft.com/office/drawing/2014/main" val="10002"/>
                  </a:ext>
                </a:extLst>
              </a:tr>
            </a:tbl>
          </a:graphicData>
        </a:graphic>
      </p:graphicFrame>
      <p:grpSp>
        <p:nvGrpSpPr>
          <p:cNvPr id="12875" name="Google Shape;12875;p68"/>
          <p:cNvGrpSpPr/>
          <p:nvPr/>
        </p:nvGrpSpPr>
        <p:grpSpPr>
          <a:xfrm>
            <a:off x="5570559" y="3686686"/>
            <a:ext cx="1736127" cy="81279"/>
            <a:chOff x="3558802" y="4011427"/>
            <a:chExt cx="1866000" cy="111300"/>
          </a:xfrm>
        </p:grpSpPr>
        <p:sp>
          <p:nvSpPr>
            <p:cNvPr id="12876" name="Google Shape;12876;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77" name="Google Shape;12877;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78" name="Google Shape;12878;p68"/>
          <p:cNvGrpSpPr/>
          <p:nvPr/>
        </p:nvGrpSpPr>
        <p:grpSpPr>
          <a:xfrm>
            <a:off x="6297876" y="4062899"/>
            <a:ext cx="1219120" cy="81279"/>
            <a:chOff x="3558802" y="4011427"/>
            <a:chExt cx="1866000" cy="111300"/>
          </a:xfrm>
        </p:grpSpPr>
        <p:sp>
          <p:nvSpPr>
            <p:cNvPr id="12879" name="Google Shape;12879;p68"/>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80" name="Google Shape;12880;p68"/>
            <p:cNvSpPr/>
            <p:nvPr/>
          </p:nvSpPr>
          <p:spPr>
            <a:xfrm rot="5400000" flipH="1">
              <a:off x="4167866" y="3416648"/>
              <a:ext cx="97200" cy="13014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81" name="Google Shape;12881;p68"/>
          <p:cNvGrpSpPr/>
          <p:nvPr/>
        </p:nvGrpSpPr>
        <p:grpSpPr>
          <a:xfrm>
            <a:off x="7902566" y="4508929"/>
            <a:ext cx="3359767" cy="1335272"/>
            <a:chOff x="1906114" y="789980"/>
            <a:chExt cx="1487676" cy="606868"/>
          </a:xfrm>
        </p:grpSpPr>
        <p:cxnSp>
          <p:nvCxnSpPr>
            <p:cNvPr id="12882" name="Google Shape;12882;p68"/>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3" name="Google Shape;12883;p68"/>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884" name="Google Shape;12884;p68"/>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885" name="Google Shape;12885;p68"/>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JANUARY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6" name="Google Shape;12886;p68"/>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FEBRUARY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7" name="Google Shape;12887;p68"/>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MARCH</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8" name="Google Shape;12888;p68"/>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APRIL</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89" name="Google Shape;12889;p68"/>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0" name="Google Shape;12890;p68"/>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1" name="Google Shape;12891;p68"/>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2" name="Google Shape;12892;p68"/>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3" name="Google Shape;12893;p68"/>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4" name="Google Shape;12894;p68"/>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895" name="Google Shape;12895;p68"/>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PHASE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6" name="Google Shape;12896;p68"/>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7" name="Google Shape;12897;p68"/>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2</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898" name="Google Shape;12898;p68"/>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899" name="Google Shape;12899;p68"/>
          <p:cNvGrpSpPr/>
          <p:nvPr/>
        </p:nvGrpSpPr>
        <p:grpSpPr>
          <a:xfrm>
            <a:off x="4496817" y="1545345"/>
            <a:ext cx="3151191" cy="1341153"/>
            <a:chOff x="3292400" y="1193188"/>
            <a:chExt cx="2615240" cy="1131075"/>
          </a:xfrm>
        </p:grpSpPr>
        <p:sp>
          <p:nvSpPr>
            <p:cNvPr id="12900" name="Google Shape;12900;p68"/>
            <p:cNvSpPr/>
            <p:nvPr/>
          </p:nvSpPr>
          <p:spPr>
            <a:xfrm>
              <a:off x="3292400" y="1845763"/>
              <a:ext cx="370500" cy="478500"/>
            </a:xfrm>
            <a:prstGeom prst="round2DiagRect">
              <a:avLst>
                <a:gd name="adj1" fmla="val 16667"/>
                <a:gd name="adj2" fmla="val 0"/>
              </a:avLst>
            </a:prstGeom>
            <a:noFill/>
            <a:ln w="9525" cap="flat" cmpd="sng">
              <a:solidFill>
                <a:srgbClr val="ABBCC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1" name="Google Shape;12901;p68"/>
            <p:cNvSpPr/>
            <p:nvPr/>
          </p:nvSpPr>
          <p:spPr>
            <a:xfrm>
              <a:off x="3292400" y="1314860"/>
              <a:ext cx="370500" cy="478500"/>
            </a:xfrm>
            <a:prstGeom prst="round2DiagRect">
              <a:avLst>
                <a:gd name="adj1" fmla="val 16667"/>
                <a:gd name="adj2" fmla="val 0"/>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2" name="Google Shape;12902;p68"/>
            <p:cNvSpPr txBox="1"/>
            <p:nvPr/>
          </p:nvSpPr>
          <p:spPr>
            <a:xfrm flipH="1">
              <a:off x="3678794" y="1193199"/>
              <a:ext cx="3705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JANUARY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3" name="Google Shape;12903;p68"/>
            <p:cNvSpPr txBox="1"/>
            <p:nvPr/>
          </p:nvSpPr>
          <p:spPr>
            <a:xfrm flipH="1">
              <a:off x="4051671" y="1193188"/>
              <a:ext cx="4014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FEBRUARY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4" name="Google Shape;12904;p68"/>
            <p:cNvSpPr txBox="1"/>
            <p:nvPr/>
          </p:nvSpPr>
          <p:spPr>
            <a:xfrm flipH="1">
              <a:off x="4453057" y="1193188"/>
              <a:ext cx="3480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MARCH</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5" name="Google Shape;12905;p68"/>
            <p:cNvSpPr txBox="1"/>
            <p:nvPr/>
          </p:nvSpPr>
          <p:spPr>
            <a:xfrm flipH="1">
              <a:off x="4831790"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APRIL</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6" name="Google Shape;12906;p68"/>
            <p:cNvSpPr txBox="1"/>
            <p:nvPr/>
          </p:nvSpPr>
          <p:spPr>
            <a:xfrm flipH="1">
              <a:off x="5186134"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7" name="Google Shape;12907;p68"/>
            <p:cNvSpPr txBox="1"/>
            <p:nvPr/>
          </p:nvSpPr>
          <p:spPr>
            <a:xfrm flipH="1">
              <a:off x="5562148" y="1193197"/>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JUNE</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8" name="Google Shape;12908;p68"/>
            <p:cNvSpPr txBox="1"/>
            <p:nvPr/>
          </p:nvSpPr>
          <p:spPr>
            <a:xfrm flipH="1">
              <a:off x="3349576" y="1372466"/>
              <a:ext cx="2727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09" name="Google Shape;12909;p68"/>
            <p:cNvSpPr txBox="1"/>
            <p:nvPr/>
          </p:nvSpPr>
          <p:spPr>
            <a:xfrm flipH="1">
              <a:off x="3349579" y="1895516"/>
              <a:ext cx="2727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0" name="Google Shape;12910;p68"/>
            <p:cNvSpPr txBox="1"/>
            <p:nvPr/>
          </p:nvSpPr>
          <p:spPr>
            <a:xfrm flipH="1">
              <a:off x="3355878" y="1543623"/>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1" name="Google Shape;12911;p68"/>
            <p:cNvSpPr txBox="1"/>
            <p:nvPr/>
          </p:nvSpPr>
          <p:spPr>
            <a:xfrm flipH="1">
              <a:off x="3355878" y="1720328"/>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2" name="Google Shape;12912;p68"/>
            <p:cNvSpPr txBox="1"/>
            <p:nvPr/>
          </p:nvSpPr>
          <p:spPr>
            <a:xfrm flipH="1">
              <a:off x="3355878" y="2072220"/>
              <a:ext cx="256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3" name="Google Shape;12913;p68"/>
            <p:cNvSpPr txBox="1"/>
            <p:nvPr/>
          </p:nvSpPr>
          <p:spPr>
            <a:xfrm flipH="1">
              <a:off x="3355889" y="2248920"/>
              <a:ext cx="256200" cy="684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12914" name="Google Shape;12914;p68"/>
            <p:cNvGrpSpPr/>
            <p:nvPr/>
          </p:nvGrpSpPr>
          <p:grpSpPr>
            <a:xfrm>
              <a:off x="3748438" y="1378608"/>
              <a:ext cx="2159202" cy="903971"/>
              <a:chOff x="1683525" y="2179850"/>
              <a:chExt cx="4519050" cy="2134525"/>
            </a:xfrm>
          </p:grpSpPr>
          <p:sp>
            <p:nvSpPr>
              <p:cNvPr id="12915" name="Google Shape;12915;p68"/>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6" name="Google Shape;12916;p68"/>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7" name="Google Shape;12917;p68"/>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8" name="Google Shape;12918;p68"/>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19" name="Google Shape;12919;p68"/>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0" name="Google Shape;12920;p68"/>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1" name="Google Shape;12921;p68"/>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2" name="Google Shape;12922;p68"/>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3" name="Google Shape;12923;p68"/>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4" name="Google Shape;12924;p68"/>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5" name="Google Shape;12925;p68"/>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26" name="Google Shape;12926;p68"/>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12930"/>
        <p:cNvGrpSpPr/>
        <p:nvPr/>
      </p:nvGrpSpPr>
      <p:grpSpPr>
        <a:xfrm>
          <a:off x="0" y="0"/>
          <a:ext cx="0" cy="0"/>
          <a:chOff x="0" y="0"/>
          <a:chExt cx="0" cy="0"/>
        </a:xfrm>
      </p:grpSpPr>
      <p:grpSp>
        <p:nvGrpSpPr>
          <p:cNvPr id="12931" name="Google Shape;12931;p69"/>
          <p:cNvGrpSpPr/>
          <p:nvPr/>
        </p:nvGrpSpPr>
        <p:grpSpPr>
          <a:xfrm>
            <a:off x="4471443" y="1527503"/>
            <a:ext cx="3151191" cy="1357156"/>
            <a:chOff x="3292400" y="1219146"/>
            <a:chExt cx="2615240" cy="1110239"/>
          </a:xfrm>
        </p:grpSpPr>
        <p:sp>
          <p:nvSpPr>
            <p:cNvPr id="12932" name="Google Shape;12932;p69"/>
            <p:cNvSpPr/>
            <p:nvPr/>
          </p:nvSpPr>
          <p:spPr>
            <a:xfrm>
              <a:off x="3292400" y="1845763"/>
              <a:ext cx="370500" cy="478500"/>
            </a:xfrm>
            <a:prstGeom prst="round2DiagRect">
              <a:avLst>
                <a:gd name="adj1" fmla="val 16667"/>
                <a:gd name="adj2" fmla="val 0"/>
              </a:avLst>
            </a:prstGeom>
            <a:solidFill>
              <a:srgbClr val="ABBCC9"/>
            </a:solidFill>
            <a:ln>
              <a:noFill/>
            </a:ln>
          </p:spPr>
          <p:txBody>
            <a:bodyPr spcFirstLastPara="1" wrap="square" lIns="0" tIns="0" rIns="0" bIns="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3" name="Google Shape;12933;p69"/>
            <p:cNvSpPr/>
            <p:nvPr/>
          </p:nvSpPr>
          <p:spPr>
            <a:xfrm>
              <a:off x="3292400" y="1314860"/>
              <a:ext cx="370500" cy="478500"/>
            </a:xfrm>
            <a:prstGeom prst="round2DiagRect">
              <a:avLst>
                <a:gd name="adj1" fmla="val 16667"/>
                <a:gd name="adj2" fmla="val 0"/>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4" name="Google Shape;12934;p69"/>
            <p:cNvSpPr txBox="1"/>
            <p:nvPr/>
          </p:nvSpPr>
          <p:spPr>
            <a:xfrm flipH="1">
              <a:off x="3678794" y="1219157"/>
              <a:ext cx="3705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JANUARY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5" name="Google Shape;12935;p69"/>
            <p:cNvSpPr txBox="1"/>
            <p:nvPr/>
          </p:nvSpPr>
          <p:spPr>
            <a:xfrm flipH="1">
              <a:off x="4051671" y="1219146"/>
              <a:ext cx="4014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FEBRUARY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6" name="Google Shape;12936;p69"/>
            <p:cNvSpPr txBox="1"/>
            <p:nvPr/>
          </p:nvSpPr>
          <p:spPr>
            <a:xfrm flipH="1">
              <a:off x="4453057" y="1219146"/>
              <a:ext cx="3480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MARCH</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7" name="Google Shape;12937;p69"/>
            <p:cNvSpPr txBox="1"/>
            <p:nvPr/>
          </p:nvSpPr>
          <p:spPr>
            <a:xfrm flipH="1">
              <a:off x="4831790"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APRIL</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8" name="Google Shape;12938;p69"/>
            <p:cNvSpPr txBox="1"/>
            <p:nvPr/>
          </p:nvSpPr>
          <p:spPr>
            <a:xfrm flipH="1">
              <a:off x="5186134"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MAY</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39" name="Google Shape;12939;p69"/>
            <p:cNvSpPr txBox="1"/>
            <p:nvPr/>
          </p:nvSpPr>
          <p:spPr>
            <a:xfrm flipH="1">
              <a:off x="5562148" y="1219155"/>
              <a:ext cx="313200" cy="84300"/>
            </a:xfrm>
            <a:prstGeom prst="rect">
              <a:avLst/>
            </a:prstGeom>
            <a:noFill/>
            <a:ln>
              <a:noFill/>
            </a:ln>
          </p:spPr>
          <p:txBody>
            <a:bodyPr spcFirstLastPara="1" wrap="square" lIns="0" tIns="0" rIns="0" bIns="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JUNE</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0" name="Google Shape;12940;p69"/>
            <p:cNvSpPr txBox="1"/>
            <p:nvPr/>
          </p:nvSpPr>
          <p:spPr>
            <a:xfrm flipH="1">
              <a:off x="3338153" y="1379250"/>
              <a:ext cx="2790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1" name="Google Shape;12941;p69"/>
            <p:cNvSpPr txBox="1"/>
            <p:nvPr/>
          </p:nvSpPr>
          <p:spPr>
            <a:xfrm flipH="1">
              <a:off x="3338156" y="1902299"/>
              <a:ext cx="2790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PHASE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2" name="Google Shape;12942;p69"/>
            <p:cNvSpPr txBox="1"/>
            <p:nvPr/>
          </p:nvSpPr>
          <p:spPr>
            <a:xfrm flipH="1">
              <a:off x="3344522" y="1537172"/>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3" name="Google Shape;12943;p69"/>
            <p:cNvSpPr txBox="1"/>
            <p:nvPr/>
          </p:nvSpPr>
          <p:spPr>
            <a:xfrm flipH="1">
              <a:off x="3344522" y="1713877"/>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4" name="Google Shape;12944;p69"/>
            <p:cNvSpPr txBox="1"/>
            <p:nvPr/>
          </p:nvSpPr>
          <p:spPr>
            <a:xfrm flipH="1">
              <a:off x="3344522" y="2079003"/>
              <a:ext cx="262200" cy="966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1</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5" name="Google Shape;12945;p69"/>
            <p:cNvSpPr txBox="1"/>
            <p:nvPr/>
          </p:nvSpPr>
          <p:spPr>
            <a:xfrm flipH="1">
              <a:off x="3344527" y="2246885"/>
              <a:ext cx="262200" cy="82500"/>
            </a:xfrm>
            <a:prstGeom prst="rect">
              <a:avLst/>
            </a:prstGeom>
            <a:noFill/>
            <a:ln>
              <a:noFill/>
            </a:ln>
          </p:spPr>
          <p:txBody>
            <a:bodyPr spcFirstLastPara="1" wrap="square" lIns="0" tIns="0" rIns="0" bIns="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Task 2</a:t>
              </a: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nvGrpSpPr>
            <p:cNvPr id="12946" name="Google Shape;12946;p69"/>
            <p:cNvGrpSpPr/>
            <p:nvPr/>
          </p:nvGrpSpPr>
          <p:grpSpPr>
            <a:xfrm>
              <a:off x="3748438" y="1378608"/>
              <a:ext cx="2159202" cy="903971"/>
              <a:chOff x="1683525" y="2179850"/>
              <a:chExt cx="4519050" cy="2134525"/>
            </a:xfrm>
          </p:grpSpPr>
          <p:sp>
            <p:nvSpPr>
              <p:cNvPr id="12947" name="Google Shape;12947;p69"/>
              <p:cNvSpPr/>
              <p:nvPr/>
            </p:nvSpPr>
            <p:spPr>
              <a:xfrm>
                <a:off x="1683525" y="2179850"/>
                <a:ext cx="4519050" cy="53925"/>
              </a:xfrm>
              <a:custGeom>
                <a:avLst/>
                <a:gdLst/>
                <a:ahLst/>
                <a:cxnLst/>
                <a:rect l="l" t="t" r="r" b="b"/>
                <a:pathLst>
                  <a:path w="180762" h="2157" extrusionOk="0">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8" name="Google Shape;12948;p69"/>
              <p:cNvSpPr/>
              <p:nvPr/>
            </p:nvSpPr>
            <p:spPr>
              <a:xfrm>
                <a:off x="1683525" y="2595975"/>
                <a:ext cx="4519050" cy="53900"/>
              </a:xfrm>
              <a:custGeom>
                <a:avLst/>
                <a:gdLst/>
                <a:ahLst/>
                <a:cxnLst/>
                <a:rect l="l" t="t" r="r" b="b"/>
                <a:pathLst>
                  <a:path w="180762" h="2156" extrusionOk="0">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49" name="Google Shape;12949;p69"/>
              <p:cNvSpPr/>
              <p:nvPr/>
            </p:nvSpPr>
            <p:spPr>
              <a:xfrm>
                <a:off x="1683525" y="3012100"/>
                <a:ext cx="4519050" cy="53900"/>
              </a:xfrm>
              <a:custGeom>
                <a:avLst/>
                <a:gdLst/>
                <a:ahLst/>
                <a:cxnLst/>
                <a:rect l="l" t="t" r="r" b="b"/>
                <a:pathLst>
                  <a:path w="180762" h="2156" extrusionOk="0">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0" name="Google Shape;12950;p69"/>
              <p:cNvSpPr/>
              <p:nvPr/>
            </p:nvSpPr>
            <p:spPr>
              <a:xfrm>
                <a:off x="1683525" y="3428225"/>
                <a:ext cx="4519050" cy="53900"/>
              </a:xfrm>
              <a:custGeom>
                <a:avLst/>
                <a:gdLst/>
                <a:ahLst/>
                <a:cxnLst/>
                <a:rect l="l" t="t" r="r" b="b"/>
                <a:pathLst>
                  <a:path w="180762" h="2156" extrusionOk="0">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1" name="Google Shape;12951;p69"/>
              <p:cNvSpPr/>
              <p:nvPr/>
            </p:nvSpPr>
            <p:spPr>
              <a:xfrm>
                <a:off x="1683525" y="3844350"/>
                <a:ext cx="4519050" cy="53900"/>
              </a:xfrm>
              <a:custGeom>
                <a:avLst/>
                <a:gdLst/>
                <a:ahLst/>
                <a:cxnLst/>
                <a:rect l="l" t="t" r="r" b="b"/>
                <a:pathLst>
                  <a:path w="180762" h="2156" extrusionOk="0">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2" name="Google Shape;12952;p69"/>
              <p:cNvSpPr/>
              <p:nvPr/>
            </p:nvSpPr>
            <p:spPr>
              <a:xfrm>
                <a:off x="1683525" y="4260475"/>
                <a:ext cx="4519050" cy="53900"/>
              </a:xfrm>
              <a:custGeom>
                <a:avLst/>
                <a:gdLst/>
                <a:ahLst/>
                <a:cxnLst/>
                <a:rect l="l" t="t" r="r" b="b"/>
                <a:pathLst>
                  <a:path w="180762" h="2156" extrusionOk="0">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3" name="Google Shape;12953;p69"/>
              <p:cNvSpPr/>
              <p:nvPr/>
            </p:nvSpPr>
            <p:spPr>
              <a:xfrm>
                <a:off x="1683525" y="2179850"/>
                <a:ext cx="921275" cy="53925"/>
              </a:xfrm>
              <a:custGeom>
                <a:avLst/>
                <a:gdLst/>
                <a:ahLst/>
                <a:cxnLst/>
                <a:rect l="l" t="t" r="r" b="b"/>
                <a:pathLst>
                  <a:path w="36851" h="2157" extrusionOk="0">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4" name="Google Shape;12954;p69"/>
              <p:cNvSpPr/>
              <p:nvPr/>
            </p:nvSpPr>
            <p:spPr>
              <a:xfrm>
                <a:off x="2166625" y="2595975"/>
                <a:ext cx="2036900" cy="53900"/>
              </a:xfrm>
              <a:custGeom>
                <a:avLst/>
                <a:gdLst/>
                <a:ahLst/>
                <a:cxnLst/>
                <a:rect l="l" t="t" r="r" b="b"/>
                <a:pathLst>
                  <a:path w="81476" h="2156" extrusionOk="0">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5" name="Google Shape;12955;p69"/>
              <p:cNvSpPr/>
              <p:nvPr/>
            </p:nvSpPr>
            <p:spPr>
              <a:xfrm>
                <a:off x="2808675" y="3012100"/>
                <a:ext cx="1082000" cy="53900"/>
              </a:xfrm>
              <a:custGeom>
                <a:avLst/>
                <a:gdLst/>
                <a:ahLst/>
                <a:cxnLst/>
                <a:rect l="l" t="t" r="r" b="b"/>
                <a:pathLst>
                  <a:path w="43280" h="2156" extrusionOk="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6" name="Google Shape;12956;p69"/>
              <p:cNvSpPr/>
              <p:nvPr/>
            </p:nvSpPr>
            <p:spPr>
              <a:xfrm>
                <a:off x="2942925" y="3428225"/>
                <a:ext cx="2044925" cy="53900"/>
              </a:xfrm>
              <a:custGeom>
                <a:avLst/>
                <a:gdLst/>
                <a:ahLst/>
                <a:cxnLst/>
                <a:rect l="l" t="t" r="r" b="b"/>
                <a:pathLst>
                  <a:path w="81797" h="2156" extrusionOk="0">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7" name="Google Shape;12957;p69"/>
              <p:cNvSpPr/>
              <p:nvPr/>
            </p:nvSpPr>
            <p:spPr>
              <a:xfrm>
                <a:off x="3933825" y="3844350"/>
                <a:ext cx="1650825" cy="53900"/>
              </a:xfrm>
              <a:custGeom>
                <a:avLst/>
                <a:gdLst/>
                <a:ahLst/>
                <a:cxnLst/>
                <a:rect l="l" t="t" r="r" b="b"/>
                <a:pathLst>
                  <a:path w="66033" h="2156" extrusionOk="0">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
            <p:nvSpPr>
              <p:cNvPr id="12958" name="Google Shape;12958;p69"/>
              <p:cNvSpPr/>
              <p:nvPr/>
            </p:nvSpPr>
            <p:spPr>
              <a:xfrm>
                <a:off x="5058950" y="4260775"/>
                <a:ext cx="1143625" cy="53600"/>
              </a:xfrm>
              <a:custGeom>
                <a:avLst/>
                <a:gdLst/>
                <a:ahLst/>
                <a:cxnLst/>
                <a:rect l="l" t="t" r="r" b="b"/>
                <a:pathLst>
                  <a:path w="45745" h="2144" extrusionOk="0">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grpSp>
      </p:grpSp>
      <p:graphicFrame>
        <p:nvGraphicFramePr>
          <p:cNvPr id="12959" name="Google Shape;12959;p69"/>
          <p:cNvGraphicFramePr/>
          <p:nvPr/>
        </p:nvGraphicFramePr>
        <p:xfrm>
          <a:off x="7932900" y="3097467"/>
          <a:ext cx="3321732" cy="1158132"/>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solid"/>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0"/>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CFD9E0"/>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1"/>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E3E9ED"/>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869FB2"/>
                    </a:solidFill>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extLst>
                  <a:ext uri="{0D108BD9-81ED-4DB2-BD59-A6C34878D82A}">
                    <a16:rowId xmlns:a16="http://schemas.microsoft.com/office/drawing/2014/main" val="10002"/>
                  </a:ext>
                </a:extLst>
              </a:tr>
              <a:tr h="289533">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19050" cap="flat" cmpd="sng">
                      <a:solidFill>
                        <a:srgbClr val="E1E7EC"/>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tcPr>
                </a:tc>
                <a:tc>
                  <a:txBody>
                    <a:bodyPr/>
                    <a:lstStyle/>
                    <a:p>
                      <a:pPr marL="0" lvl="0" indent="0" algn="ctr" rtl="0">
                        <a:spcBef>
                          <a:spcPts val="0"/>
                        </a:spcBef>
                        <a:spcAft>
                          <a:spcPts val="0"/>
                        </a:spcAft>
                        <a:buNone/>
                      </a:pPr>
                      <a:endParaRPr sz="300" b="1">
                        <a:latin typeface="Amatic SC"/>
                        <a:ea typeface="Amatic SC"/>
                        <a:cs typeface="Amatic SC"/>
                        <a:sym typeface="Amatic SC"/>
                      </a:endParaRPr>
                    </a:p>
                  </a:txBody>
                  <a:tcPr marL="121900" marR="121900" marT="121900" marB="121900">
                    <a:lnL w="9525" cap="flat" cmpd="sng">
                      <a:solidFill>
                        <a:srgbClr val="E1E7EC">
                          <a:alpha val="0"/>
                        </a:srgbClr>
                      </a:solidFill>
                      <a:prstDash val="solid"/>
                      <a:round/>
                      <a:headEnd type="none" w="sm" len="sm"/>
                      <a:tailEnd type="none" w="sm" len="sm"/>
                    </a:lnL>
                    <a:lnR w="9525" cap="flat" cmpd="sng">
                      <a:solidFill>
                        <a:srgbClr val="E1E7EC">
                          <a:alpha val="0"/>
                        </a:srgbClr>
                      </a:solidFill>
                      <a:prstDash val="solid"/>
                      <a:round/>
                      <a:headEnd type="none" w="sm" len="sm"/>
                      <a:tailEnd type="none" w="sm" len="sm"/>
                    </a:lnR>
                    <a:lnT w="19050" cap="flat" cmpd="sng">
                      <a:solidFill>
                        <a:srgbClr val="E1E7EC"/>
                      </a:solidFill>
                      <a:prstDash val="dot"/>
                      <a:round/>
                      <a:headEnd type="none" w="sm" len="sm"/>
                      <a:tailEnd type="none" w="sm" len="sm"/>
                    </a:lnT>
                    <a:lnB w="19050" cap="flat" cmpd="sng">
                      <a:solidFill>
                        <a:srgbClr val="E1E7EC"/>
                      </a:solidFill>
                      <a:prstDash val="dot"/>
                      <a:round/>
                      <a:headEnd type="none" w="sm" len="sm"/>
                      <a:tailEnd type="none" w="sm" len="sm"/>
                    </a:lnB>
                    <a:solidFill>
                      <a:srgbClr val="7994A9">
                        <a:alpha val="64709"/>
                      </a:srgbClr>
                    </a:solidFill>
                  </a:tcPr>
                </a:tc>
                <a:extLst>
                  <a:ext uri="{0D108BD9-81ED-4DB2-BD59-A6C34878D82A}">
                    <a16:rowId xmlns:a16="http://schemas.microsoft.com/office/drawing/2014/main" val="10003"/>
                  </a:ext>
                </a:extLst>
              </a:tr>
            </a:tbl>
          </a:graphicData>
        </a:graphic>
      </p:graphicFrame>
      <p:grpSp>
        <p:nvGrpSpPr>
          <p:cNvPr id="12960" name="Google Shape;12960;p69"/>
          <p:cNvGrpSpPr/>
          <p:nvPr/>
        </p:nvGrpSpPr>
        <p:grpSpPr>
          <a:xfrm>
            <a:off x="7902566" y="4508929"/>
            <a:ext cx="3359767" cy="1335272"/>
            <a:chOff x="1906114" y="789980"/>
            <a:chExt cx="1487676" cy="606868"/>
          </a:xfrm>
        </p:grpSpPr>
        <p:cxnSp>
          <p:nvCxnSpPr>
            <p:cNvPr id="12961" name="Google Shape;12961;p69"/>
            <p:cNvCxnSpPr/>
            <p:nvPr/>
          </p:nvCxnSpPr>
          <p:spPr>
            <a:xfrm rot="10800000">
              <a:off x="2109981" y="1180903"/>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2" name="Google Shape;12962;p69"/>
            <p:cNvCxnSpPr/>
            <p:nvPr/>
          </p:nvCxnSpPr>
          <p:spPr>
            <a:xfrm rot="10800000">
              <a:off x="2109981" y="985080"/>
              <a:ext cx="1280400" cy="0"/>
            </a:xfrm>
            <a:prstGeom prst="straightConnector1">
              <a:avLst/>
            </a:prstGeom>
            <a:noFill/>
            <a:ln w="9525" cap="flat" cmpd="sng">
              <a:solidFill>
                <a:srgbClr val="B3C3CE"/>
              </a:solidFill>
              <a:prstDash val="solid"/>
              <a:round/>
              <a:headEnd type="none" w="med" len="med"/>
              <a:tailEnd type="none" w="med" len="med"/>
            </a:ln>
          </p:spPr>
        </p:cxnSp>
        <p:cxnSp>
          <p:nvCxnSpPr>
            <p:cNvPr id="12963" name="Google Shape;12963;p69"/>
            <p:cNvCxnSpPr/>
            <p:nvPr/>
          </p:nvCxnSpPr>
          <p:spPr>
            <a:xfrm rot="10800000">
              <a:off x="2109981" y="1376729"/>
              <a:ext cx="1280400" cy="0"/>
            </a:xfrm>
            <a:prstGeom prst="straightConnector1">
              <a:avLst/>
            </a:prstGeom>
            <a:noFill/>
            <a:ln w="9525" cap="flat" cmpd="sng">
              <a:solidFill>
                <a:srgbClr val="B3C3CE"/>
              </a:solidFill>
              <a:prstDash val="solid"/>
              <a:round/>
              <a:headEnd type="none" w="med" len="med"/>
              <a:tailEnd type="none" w="med" len="med"/>
            </a:ln>
          </p:spPr>
        </p:cxnSp>
        <p:sp>
          <p:nvSpPr>
            <p:cNvPr id="12964" name="Google Shape;12964;p69"/>
            <p:cNvSpPr txBox="1"/>
            <p:nvPr/>
          </p:nvSpPr>
          <p:spPr>
            <a:xfrm flipH="1">
              <a:off x="210971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JANUARY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5" name="Google Shape;12965;p69"/>
            <p:cNvSpPr txBox="1"/>
            <p:nvPr/>
          </p:nvSpPr>
          <p:spPr>
            <a:xfrm flipH="1">
              <a:off x="2434275" y="789980"/>
              <a:ext cx="2892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FEBRUARY</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6" name="Google Shape;12966;p69"/>
            <p:cNvSpPr txBox="1"/>
            <p:nvPr/>
          </p:nvSpPr>
          <p:spPr>
            <a:xfrm flipH="1">
              <a:off x="2781049"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MARCH</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7" name="Google Shape;12967;p69"/>
            <p:cNvSpPr txBox="1"/>
            <p:nvPr/>
          </p:nvSpPr>
          <p:spPr>
            <a:xfrm flipH="1">
              <a:off x="3112690" y="789981"/>
              <a:ext cx="281100" cy="1074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APRIL</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68" name="Google Shape;12968;p69"/>
            <p:cNvSpPr/>
            <p:nvPr/>
          </p:nvSpPr>
          <p:spPr>
            <a:xfrm>
              <a:off x="2105681" y="964326"/>
              <a:ext cx="2892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69" name="Google Shape;12969;p69"/>
            <p:cNvSpPr/>
            <p:nvPr/>
          </p:nvSpPr>
          <p:spPr>
            <a:xfrm>
              <a:off x="2109515" y="1159286"/>
              <a:ext cx="280200" cy="42600"/>
            </a:xfrm>
            <a:prstGeom prst="rect">
              <a:avLst/>
            </a:prstGeom>
            <a:solidFill>
              <a:srgbClr val="EEEE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0" name="Google Shape;12970;p69"/>
            <p:cNvSpPr/>
            <p:nvPr/>
          </p:nvSpPr>
          <p:spPr>
            <a:xfrm>
              <a:off x="2753389" y="1353677"/>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1" name="Google Shape;12971;p69"/>
            <p:cNvSpPr/>
            <p:nvPr/>
          </p:nvSpPr>
          <p:spPr>
            <a:xfrm>
              <a:off x="2105681" y="1159287"/>
              <a:ext cx="2892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2" name="Google Shape;12972;p69"/>
            <p:cNvSpPr/>
            <p:nvPr/>
          </p:nvSpPr>
          <p:spPr>
            <a:xfrm>
              <a:off x="2412005" y="1354248"/>
              <a:ext cx="325500" cy="426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3" name="Google Shape;12973;p69"/>
            <p:cNvSpPr/>
            <p:nvPr/>
          </p:nvSpPr>
          <p:spPr>
            <a:xfrm>
              <a:off x="2410087"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74" name="Google Shape;12974;p69"/>
            <p:cNvSpPr txBox="1"/>
            <p:nvPr/>
          </p:nvSpPr>
          <p:spPr>
            <a:xfrm flipH="1">
              <a:off x="1906114" y="918164"/>
              <a:ext cx="203400" cy="1065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00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PHASE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5" name="Google Shape;12975;p69"/>
            <p:cNvSpPr txBox="1"/>
            <p:nvPr/>
          </p:nvSpPr>
          <p:spPr>
            <a:xfrm flipH="1">
              <a:off x="1919618" y="1113390"/>
              <a:ext cx="1899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1</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6" name="Google Shape;12976;p69"/>
            <p:cNvSpPr txBox="1"/>
            <p:nvPr/>
          </p:nvSpPr>
          <p:spPr>
            <a:xfrm flipH="1">
              <a:off x="1906118" y="1304527"/>
              <a:ext cx="203400" cy="91200"/>
            </a:xfrm>
            <a:prstGeom prst="rect">
              <a:avLst/>
            </a:prstGeom>
            <a:noFill/>
            <a:ln>
              <a:noFill/>
            </a:ln>
          </p:spPr>
          <p:txBody>
            <a:bodyPr spcFirstLastPara="1" wrap="square" lIns="121900" tIns="121900" rIns="121900" bIns="121900" anchor="t" anchorCtr="0">
              <a:noAutofit/>
            </a:bodyPr>
            <a:lstStyle/>
            <a:p>
              <a:pPr marL="0" marR="0" lvl="0" indent="0" algn="r" defTabSz="1219200" rtl="0" eaLnBrk="1" fontAlgn="auto" latinLnBrk="0" hangingPunct="1">
                <a:lnSpc>
                  <a:spcPct val="115000"/>
                </a:lnSpc>
                <a:spcBef>
                  <a:spcPts val="0"/>
                </a:spcBef>
                <a:spcAft>
                  <a:spcPts val="2135"/>
                </a:spcAft>
                <a:buClr>
                  <a:srgbClr val="000000"/>
                </a:buClr>
                <a:buSzTx/>
                <a:buFontTx/>
                <a:buNone/>
                <a:tabLst/>
                <a:defRPr/>
              </a:pPr>
              <a:r>
                <a:rPr kumimoji="0" lang="en-GB"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rPr>
                <a:t>Task 2</a:t>
              </a:r>
              <a:endParaRPr kumimoji="0" sz="400" b="0" i="0" u="none" strike="noStrike" kern="0" cap="none" spc="0" normalizeH="0" baseline="0" noProof="0">
                <a:ln>
                  <a:noFill/>
                </a:ln>
                <a:solidFill>
                  <a:srgbClr val="E3E9ED"/>
                </a:solidFill>
                <a:effectLst/>
                <a:uLnTx/>
                <a:uFillTx/>
                <a:latin typeface="Arial" panose="020B0604020202020204"/>
                <a:ea typeface="+mn-ea"/>
                <a:cs typeface="Arial" panose="020B0604020202020204"/>
                <a:sym typeface="Arial" panose="020B0604020202020204"/>
              </a:endParaRPr>
            </a:p>
          </p:txBody>
        </p:sp>
        <p:sp>
          <p:nvSpPr>
            <p:cNvPr id="12977" name="Google Shape;12977;p69"/>
            <p:cNvSpPr/>
            <p:nvPr/>
          </p:nvSpPr>
          <p:spPr>
            <a:xfrm>
              <a:off x="2750975" y="964961"/>
              <a:ext cx="325500" cy="426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2978" name="Google Shape;12978;p69"/>
          <p:cNvGrpSpPr/>
          <p:nvPr/>
        </p:nvGrpSpPr>
        <p:grpSpPr>
          <a:xfrm>
            <a:off x="968532" y="1587540"/>
            <a:ext cx="3192493" cy="1302003"/>
            <a:chOff x="749309" y="1112739"/>
            <a:chExt cx="2371603" cy="976502"/>
          </a:xfrm>
        </p:grpSpPr>
        <p:sp>
          <p:nvSpPr>
            <p:cNvPr id="12979" name="Google Shape;12979;p69"/>
            <p:cNvSpPr/>
            <p:nvPr/>
          </p:nvSpPr>
          <p:spPr>
            <a:xfrm>
              <a:off x="1092126"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0" name="Google Shape;12980;p69"/>
            <p:cNvSpPr/>
            <p:nvPr/>
          </p:nvSpPr>
          <p:spPr>
            <a:xfrm>
              <a:off x="1434943"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1" name="Google Shape;12981;p69"/>
            <p:cNvSpPr/>
            <p:nvPr/>
          </p:nvSpPr>
          <p:spPr>
            <a:xfrm>
              <a:off x="1777760"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2" name="Google Shape;12982;p69"/>
            <p:cNvSpPr/>
            <p:nvPr/>
          </p:nvSpPr>
          <p:spPr>
            <a:xfrm>
              <a:off x="2120578"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3" name="Google Shape;12983;p69"/>
            <p:cNvSpPr/>
            <p:nvPr/>
          </p:nvSpPr>
          <p:spPr>
            <a:xfrm>
              <a:off x="2463395"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4" name="Google Shape;12984;p69"/>
            <p:cNvSpPr/>
            <p:nvPr/>
          </p:nvSpPr>
          <p:spPr>
            <a:xfrm>
              <a:off x="2806212" y="111273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5" name="Google Shape;12985;p69"/>
            <p:cNvSpPr/>
            <p:nvPr/>
          </p:nvSpPr>
          <p:spPr>
            <a:xfrm>
              <a:off x="749309" y="136229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6" name="Google Shape;12986;p69"/>
            <p:cNvSpPr/>
            <p:nvPr/>
          </p:nvSpPr>
          <p:spPr>
            <a:xfrm>
              <a:off x="1092126"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7" name="Google Shape;12987;p69"/>
            <p:cNvSpPr/>
            <p:nvPr/>
          </p:nvSpPr>
          <p:spPr>
            <a:xfrm>
              <a:off x="1434943"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8" name="Google Shape;12988;p69"/>
            <p:cNvSpPr/>
            <p:nvPr/>
          </p:nvSpPr>
          <p:spPr>
            <a:xfrm>
              <a:off x="1777760"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89" name="Google Shape;12989;p69"/>
            <p:cNvSpPr/>
            <p:nvPr/>
          </p:nvSpPr>
          <p:spPr>
            <a:xfrm>
              <a:off x="2120578"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0" name="Google Shape;12990;p69"/>
            <p:cNvSpPr/>
            <p:nvPr/>
          </p:nvSpPr>
          <p:spPr>
            <a:xfrm>
              <a:off x="2463395"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1" name="Google Shape;12991;p69"/>
            <p:cNvSpPr/>
            <p:nvPr/>
          </p:nvSpPr>
          <p:spPr>
            <a:xfrm>
              <a:off x="2806212" y="136229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2" name="Google Shape;12992;p69"/>
            <p:cNvSpPr/>
            <p:nvPr/>
          </p:nvSpPr>
          <p:spPr>
            <a:xfrm>
              <a:off x="749309" y="161184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3" name="Google Shape;12993;p69"/>
            <p:cNvSpPr/>
            <p:nvPr/>
          </p:nvSpPr>
          <p:spPr>
            <a:xfrm>
              <a:off x="1092126"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4" name="Google Shape;12994;p69"/>
            <p:cNvSpPr/>
            <p:nvPr/>
          </p:nvSpPr>
          <p:spPr>
            <a:xfrm>
              <a:off x="1434943"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5" name="Google Shape;12995;p69"/>
            <p:cNvSpPr/>
            <p:nvPr/>
          </p:nvSpPr>
          <p:spPr>
            <a:xfrm>
              <a:off x="1777760"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6" name="Google Shape;12996;p69"/>
            <p:cNvSpPr/>
            <p:nvPr/>
          </p:nvSpPr>
          <p:spPr>
            <a:xfrm>
              <a:off x="2120578"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7" name="Google Shape;12997;p69"/>
            <p:cNvSpPr/>
            <p:nvPr/>
          </p:nvSpPr>
          <p:spPr>
            <a:xfrm>
              <a:off x="2463395"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8" name="Google Shape;12998;p69"/>
            <p:cNvSpPr/>
            <p:nvPr/>
          </p:nvSpPr>
          <p:spPr>
            <a:xfrm>
              <a:off x="2806212" y="1611849"/>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2999" name="Google Shape;12999;p69"/>
            <p:cNvSpPr/>
            <p:nvPr/>
          </p:nvSpPr>
          <p:spPr>
            <a:xfrm>
              <a:off x="749309" y="1861404"/>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0" name="Google Shape;13000;p69"/>
            <p:cNvSpPr/>
            <p:nvPr/>
          </p:nvSpPr>
          <p:spPr>
            <a:xfrm>
              <a:off x="1092126"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1" name="Google Shape;13001;p69"/>
            <p:cNvSpPr/>
            <p:nvPr/>
          </p:nvSpPr>
          <p:spPr>
            <a:xfrm>
              <a:off x="1434943"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2" name="Google Shape;13002;p69"/>
            <p:cNvSpPr/>
            <p:nvPr/>
          </p:nvSpPr>
          <p:spPr>
            <a:xfrm>
              <a:off x="1777760"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3" name="Google Shape;13003;p69"/>
            <p:cNvSpPr/>
            <p:nvPr/>
          </p:nvSpPr>
          <p:spPr>
            <a:xfrm>
              <a:off x="2120578"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4" name="Google Shape;13004;p69"/>
            <p:cNvSpPr/>
            <p:nvPr/>
          </p:nvSpPr>
          <p:spPr>
            <a:xfrm>
              <a:off x="2463395"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5" name="Google Shape;13005;p69"/>
            <p:cNvSpPr/>
            <p:nvPr/>
          </p:nvSpPr>
          <p:spPr>
            <a:xfrm>
              <a:off x="2806212" y="1861404"/>
              <a:ext cx="314700" cy="2268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6" name="Google Shape;13006;p69"/>
            <p:cNvSpPr/>
            <p:nvPr/>
          </p:nvSpPr>
          <p:spPr>
            <a:xfrm>
              <a:off x="749309" y="1112739"/>
              <a:ext cx="314700" cy="226800"/>
            </a:xfrm>
            <a:prstGeom prst="rect">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7" name="Google Shape;13007;p69"/>
            <p:cNvSpPr/>
            <p:nvPr/>
          </p:nvSpPr>
          <p:spPr>
            <a:xfrm>
              <a:off x="1434877" y="1258345"/>
              <a:ext cx="16857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8" name="Google Shape;13008;p69"/>
            <p:cNvSpPr/>
            <p:nvPr/>
          </p:nvSpPr>
          <p:spPr>
            <a:xfrm>
              <a:off x="1777683" y="2010641"/>
              <a:ext cx="10002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09" name="Google Shape;13009;p69"/>
            <p:cNvSpPr/>
            <p:nvPr/>
          </p:nvSpPr>
          <p:spPr>
            <a:xfrm>
              <a:off x="1092070"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0" name="Google Shape;13010;p69"/>
            <p:cNvSpPr/>
            <p:nvPr/>
          </p:nvSpPr>
          <p:spPr>
            <a:xfrm>
              <a:off x="2463277" y="1759876"/>
              <a:ext cx="657600" cy="78600"/>
            </a:xfrm>
            <a:prstGeom prst="rect">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aphicFrame>
        <p:nvGraphicFramePr>
          <p:cNvPr id="13011" name="Google Shape;13011;p69"/>
          <p:cNvGraphicFramePr/>
          <p:nvPr/>
        </p:nvGraphicFramePr>
        <p:xfrm>
          <a:off x="7932933" y="1585267"/>
          <a:ext cx="3321732" cy="1301901"/>
        </p:xfrm>
        <a:graphic>
          <a:graphicData uri="http://schemas.openxmlformats.org/drawingml/2006/table">
            <a:tbl>
              <a:tblPr>
                <a:noFill/>
              </a:tblPr>
              <a:tblGrid>
                <a:gridCol w="830433">
                  <a:extLst>
                    <a:ext uri="{9D8B030D-6E8A-4147-A177-3AD203B41FA5}">
                      <a16:colId xmlns:a16="http://schemas.microsoft.com/office/drawing/2014/main" val="20000"/>
                    </a:ext>
                  </a:extLst>
                </a:gridCol>
                <a:gridCol w="830433">
                  <a:extLst>
                    <a:ext uri="{9D8B030D-6E8A-4147-A177-3AD203B41FA5}">
                      <a16:colId xmlns:a16="http://schemas.microsoft.com/office/drawing/2014/main" val="20001"/>
                    </a:ext>
                  </a:extLst>
                </a:gridCol>
                <a:gridCol w="830433">
                  <a:extLst>
                    <a:ext uri="{9D8B030D-6E8A-4147-A177-3AD203B41FA5}">
                      <a16:colId xmlns:a16="http://schemas.microsoft.com/office/drawing/2014/main" val="20002"/>
                    </a:ext>
                  </a:extLst>
                </a:gridCol>
                <a:gridCol w="830433">
                  <a:extLst>
                    <a:ext uri="{9D8B030D-6E8A-4147-A177-3AD203B41FA5}">
                      <a16:colId xmlns:a16="http://schemas.microsoft.com/office/drawing/2014/main" val="20003"/>
                    </a:ext>
                  </a:extLst>
                </a:gridCol>
              </a:tblGrid>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extLst>
                  <a:ext uri="{0D108BD9-81ED-4DB2-BD59-A6C34878D82A}">
                    <a16:rowId xmlns:a16="http://schemas.microsoft.com/office/drawing/2014/main" val="10000"/>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433967">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A5B7C5"/>
                    </a:solidFill>
                  </a:tcPr>
                </a:tc>
                <a:extLst>
                  <a:ext uri="{0D108BD9-81ED-4DB2-BD59-A6C34878D82A}">
                    <a16:rowId xmlns:a16="http://schemas.microsoft.com/office/drawing/2014/main" val="10002"/>
                  </a:ext>
                </a:extLst>
              </a:tr>
            </a:tbl>
          </a:graphicData>
        </a:graphic>
      </p:graphicFrame>
      <p:graphicFrame>
        <p:nvGraphicFramePr>
          <p:cNvPr id="13012" name="Google Shape;13012;p69"/>
          <p:cNvGraphicFramePr/>
          <p:nvPr/>
        </p:nvGraphicFramePr>
        <p:xfrm>
          <a:off x="4475217" y="3097467"/>
          <a:ext cx="3151200" cy="1158099"/>
        </p:xfrm>
        <a:graphic>
          <a:graphicData uri="http://schemas.openxmlformats.org/drawingml/2006/table">
            <a:tbl>
              <a:tblPr>
                <a:noFill/>
              </a:tblPr>
              <a:tblGrid>
                <a:gridCol w="787800">
                  <a:extLst>
                    <a:ext uri="{9D8B030D-6E8A-4147-A177-3AD203B41FA5}">
                      <a16:colId xmlns:a16="http://schemas.microsoft.com/office/drawing/2014/main" val="20000"/>
                    </a:ext>
                  </a:extLst>
                </a:gridCol>
                <a:gridCol w="787800">
                  <a:extLst>
                    <a:ext uri="{9D8B030D-6E8A-4147-A177-3AD203B41FA5}">
                      <a16:colId xmlns:a16="http://schemas.microsoft.com/office/drawing/2014/main" val="20001"/>
                    </a:ext>
                  </a:extLst>
                </a:gridCol>
                <a:gridCol w="787800">
                  <a:extLst>
                    <a:ext uri="{9D8B030D-6E8A-4147-A177-3AD203B41FA5}">
                      <a16:colId xmlns:a16="http://schemas.microsoft.com/office/drawing/2014/main" val="20002"/>
                    </a:ext>
                  </a:extLst>
                </a:gridCol>
                <a:gridCol w="787800">
                  <a:extLst>
                    <a:ext uri="{9D8B030D-6E8A-4147-A177-3AD203B41FA5}">
                      <a16:colId xmlns:a16="http://schemas.microsoft.com/office/drawing/2014/main" val="20003"/>
                    </a:ext>
                  </a:extLst>
                </a:gridCol>
              </a:tblGrid>
              <a:tr h="3860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9525" cap="flat" cmpd="sng">
                      <a:solidFill>
                        <a:srgbClr val="0E2A47"/>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0E2A47"/>
                      </a:solidFill>
                      <a:prstDash val="solid"/>
                      <a:round/>
                      <a:headEnd type="none" w="sm" len="sm"/>
                      <a:tailEnd type="none" w="sm" len="sm"/>
                    </a:lnR>
                    <a:lnT w="19050"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9525" cap="flat" cmpd="sng">
                      <a:solidFill>
                        <a:srgbClr val="0E2A47"/>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86033">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9525" cap="flat" cmpd="sng">
                      <a:solidFill>
                        <a:srgbClr val="0E2A47"/>
                      </a:solidFill>
                      <a:prstDash val="solid"/>
                      <a:round/>
                      <a:headEnd type="none" w="sm" len="sm"/>
                      <a:tailEnd type="none" w="sm" len="sm"/>
                    </a:lnR>
                    <a:lnT w="9525" cap="flat" cmpd="sng">
                      <a:solidFill>
                        <a:srgbClr val="0E2A47"/>
                      </a:solidFill>
                      <a:prstDash val="solid"/>
                      <a:round/>
                      <a:headEnd type="none" w="sm" len="sm"/>
                      <a:tailEnd type="none" w="sm" len="sm"/>
                    </a:lnT>
                    <a:lnB w="9525" cap="flat" cmpd="sng">
                      <a:solidFill>
                        <a:srgbClr val="0E2A47"/>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9525" cap="flat" cmpd="sng">
                      <a:solidFill>
                        <a:srgbClr val="0E2A47"/>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13" name="Google Shape;13013;p69"/>
          <p:cNvGrpSpPr/>
          <p:nvPr/>
        </p:nvGrpSpPr>
        <p:grpSpPr>
          <a:xfrm>
            <a:off x="5467123" y="3612991"/>
            <a:ext cx="2023248" cy="99280"/>
            <a:chOff x="3980086" y="2804397"/>
            <a:chExt cx="1227600" cy="66900"/>
          </a:xfrm>
        </p:grpSpPr>
        <p:sp>
          <p:nvSpPr>
            <p:cNvPr id="13014" name="Google Shape;13014;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5" name="Google Shape;13015;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16" name="Google Shape;13016;p69"/>
          <p:cNvGrpSpPr/>
          <p:nvPr/>
        </p:nvGrpSpPr>
        <p:grpSpPr>
          <a:xfrm>
            <a:off x="6300541" y="4003107"/>
            <a:ext cx="1190608" cy="99280"/>
            <a:chOff x="3980086" y="2804397"/>
            <a:chExt cx="1227600" cy="66900"/>
          </a:xfrm>
        </p:grpSpPr>
        <p:sp>
          <p:nvSpPr>
            <p:cNvPr id="13017" name="Google Shape;13017;p69"/>
            <p:cNvSpPr/>
            <p:nvPr/>
          </p:nvSpPr>
          <p:spPr>
            <a:xfrm rot="5400000" flipH="1">
              <a:off x="4560736" y="2223904"/>
              <a:ext cx="66300" cy="1227600"/>
            </a:xfrm>
            <a:prstGeom prst="round2SameRect">
              <a:avLst>
                <a:gd name="adj1" fmla="val 50000"/>
                <a:gd name="adj2" fmla="val 50000"/>
              </a:avLst>
            </a:pr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18" name="Google Shape;13018;p69"/>
            <p:cNvSpPr/>
            <p:nvPr/>
          </p:nvSpPr>
          <p:spPr>
            <a:xfrm rot="5400000" flipH="1">
              <a:off x="4086125" y="2698647"/>
              <a:ext cx="66900" cy="278400"/>
            </a:xfrm>
            <a:prstGeom prst="round2SameRect">
              <a:avLst>
                <a:gd name="adj1" fmla="val 50000"/>
                <a:gd name="adj2" fmla="val 50000"/>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19" name="Google Shape;13019;p69"/>
          <p:cNvGrpSpPr/>
          <p:nvPr/>
        </p:nvGrpSpPr>
        <p:grpSpPr>
          <a:xfrm>
            <a:off x="4477997" y="4481618"/>
            <a:ext cx="3150992" cy="1341257"/>
            <a:chOff x="3358415" y="3361302"/>
            <a:chExt cx="2363244" cy="1024695"/>
          </a:xfrm>
        </p:grpSpPr>
        <p:grpSp>
          <p:nvGrpSpPr>
            <p:cNvPr id="13020" name="Google Shape;13020;p69"/>
            <p:cNvGrpSpPr/>
            <p:nvPr/>
          </p:nvGrpSpPr>
          <p:grpSpPr>
            <a:xfrm>
              <a:off x="3358415" y="3361302"/>
              <a:ext cx="441300" cy="1024695"/>
              <a:chOff x="3358415" y="3361302"/>
              <a:chExt cx="441300" cy="1024695"/>
            </a:xfrm>
          </p:grpSpPr>
          <p:sp>
            <p:nvSpPr>
              <p:cNvPr id="13021" name="Google Shape;13021;p69"/>
              <p:cNvSpPr/>
              <p:nvPr/>
            </p:nvSpPr>
            <p:spPr>
              <a:xfrm>
                <a:off x="3358415"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2" name="Google Shape;13022;p69"/>
              <p:cNvSpPr/>
              <p:nvPr/>
            </p:nvSpPr>
            <p:spPr>
              <a:xfrm>
                <a:off x="3358415"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3" name="Google Shape;13023;p69"/>
              <p:cNvSpPr/>
              <p:nvPr/>
            </p:nvSpPr>
            <p:spPr>
              <a:xfrm>
                <a:off x="3358415"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4" name="Google Shape;13024;p69"/>
              <p:cNvSpPr/>
              <p:nvPr/>
            </p:nvSpPr>
            <p:spPr>
              <a:xfrm>
                <a:off x="3358415"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5" name="Google Shape;13025;p69"/>
              <p:cNvSpPr/>
              <p:nvPr/>
            </p:nvSpPr>
            <p:spPr>
              <a:xfrm>
                <a:off x="3358415"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6" name="Google Shape;13026;p69"/>
              <p:cNvSpPr/>
              <p:nvPr/>
            </p:nvSpPr>
            <p:spPr>
              <a:xfrm>
                <a:off x="3358415"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27" name="Google Shape;13027;p69"/>
            <p:cNvGrpSpPr/>
            <p:nvPr/>
          </p:nvGrpSpPr>
          <p:grpSpPr>
            <a:xfrm>
              <a:off x="3838901" y="3361302"/>
              <a:ext cx="441300" cy="1024695"/>
              <a:chOff x="3838901" y="3361302"/>
              <a:chExt cx="441300" cy="1024695"/>
            </a:xfrm>
          </p:grpSpPr>
          <p:sp>
            <p:nvSpPr>
              <p:cNvPr id="13028" name="Google Shape;13028;p69"/>
              <p:cNvSpPr/>
              <p:nvPr/>
            </p:nvSpPr>
            <p:spPr>
              <a:xfrm>
                <a:off x="3838901"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29" name="Google Shape;13029;p69"/>
              <p:cNvSpPr/>
              <p:nvPr/>
            </p:nvSpPr>
            <p:spPr>
              <a:xfrm>
                <a:off x="3838901"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0" name="Google Shape;13030;p69"/>
              <p:cNvSpPr/>
              <p:nvPr/>
            </p:nvSpPr>
            <p:spPr>
              <a:xfrm>
                <a:off x="3838901"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1" name="Google Shape;13031;p69"/>
              <p:cNvSpPr/>
              <p:nvPr/>
            </p:nvSpPr>
            <p:spPr>
              <a:xfrm>
                <a:off x="3838901"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2" name="Google Shape;13032;p69"/>
              <p:cNvSpPr/>
              <p:nvPr/>
            </p:nvSpPr>
            <p:spPr>
              <a:xfrm>
                <a:off x="3838901"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3" name="Google Shape;13033;p69"/>
              <p:cNvSpPr/>
              <p:nvPr/>
            </p:nvSpPr>
            <p:spPr>
              <a:xfrm>
                <a:off x="3838901"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34" name="Google Shape;13034;p69"/>
            <p:cNvGrpSpPr/>
            <p:nvPr/>
          </p:nvGrpSpPr>
          <p:grpSpPr>
            <a:xfrm>
              <a:off x="4319387" y="3361302"/>
              <a:ext cx="441300" cy="1024695"/>
              <a:chOff x="4319387" y="3361302"/>
              <a:chExt cx="441300" cy="1024695"/>
            </a:xfrm>
          </p:grpSpPr>
          <p:sp>
            <p:nvSpPr>
              <p:cNvPr id="13035" name="Google Shape;13035;p69"/>
              <p:cNvSpPr/>
              <p:nvPr/>
            </p:nvSpPr>
            <p:spPr>
              <a:xfrm>
                <a:off x="4319387"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6" name="Google Shape;13036;p69"/>
              <p:cNvSpPr/>
              <p:nvPr/>
            </p:nvSpPr>
            <p:spPr>
              <a:xfrm>
                <a:off x="4319387"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7" name="Google Shape;13037;p69"/>
              <p:cNvSpPr/>
              <p:nvPr/>
            </p:nvSpPr>
            <p:spPr>
              <a:xfrm>
                <a:off x="4319387"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8" name="Google Shape;13038;p69"/>
              <p:cNvSpPr/>
              <p:nvPr/>
            </p:nvSpPr>
            <p:spPr>
              <a:xfrm>
                <a:off x="4319387"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39" name="Google Shape;13039;p69"/>
              <p:cNvSpPr/>
              <p:nvPr/>
            </p:nvSpPr>
            <p:spPr>
              <a:xfrm>
                <a:off x="4319387"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0" name="Google Shape;13040;p69"/>
              <p:cNvSpPr/>
              <p:nvPr/>
            </p:nvSpPr>
            <p:spPr>
              <a:xfrm>
                <a:off x="4319387"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41" name="Google Shape;13041;p69"/>
            <p:cNvGrpSpPr/>
            <p:nvPr/>
          </p:nvGrpSpPr>
          <p:grpSpPr>
            <a:xfrm>
              <a:off x="4799873" y="3361302"/>
              <a:ext cx="441300" cy="1024695"/>
              <a:chOff x="4799873" y="3361302"/>
              <a:chExt cx="441300" cy="1024695"/>
            </a:xfrm>
          </p:grpSpPr>
          <p:sp>
            <p:nvSpPr>
              <p:cNvPr id="13042" name="Google Shape;13042;p69"/>
              <p:cNvSpPr/>
              <p:nvPr/>
            </p:nvSpPr>
            <p:spPr>
              <a:xfrm>
                <a:off x="4799873"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3" name="Google Shape;13043;p69"/>
              <p:cNvSpPr/>
              <p:nvPr/>
            </p:nvSpPr>
            <p:spPr>
              <a:xfrm>
                <a:off x="4799873"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4" name="Google Shape;13044;p69"/>
              <p:cNvSpPr/>
              <p:nvPr/>
            </p:nvSpPr>
            <p:spPr>
              <a:xfrm>
                <a:off x="4799873"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5" name="Google Shape;13045;p69"/>
              <p:cNvSpPr/>
              <p:nvPr/>
            </p:nvSpPr>
            <p:spPr>
              <a:xfrm>
                <a:off x="4799873"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6" name="Google Shape;13046;p69"/>
              <p:cNvSpPr/>
              <p:nvPr/>
            </p:nvSpPr>
            <p:spPr>
              <a:xfrm>
                <a:off x="4799873"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47" name="Google Shape;13047;p69"/>
              <p:cNvSpPr/>
              <p:nvPr/>
            </p:nvSpPr>
            <p:spPr>
              <a:xfrm>
                <a:off x="4799873"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48" name="Google Shape;13048;p69"/>
            <p:cNvGrpSpPr/>
            <p:nvPr/>
          </p:nvGrpSpPr>
          <p:grpSpPr>
            <a:xfrm>
              <a:off x="5280360" y="3361302"/>
              <a:ext cx="441300" cy="1024695"/>
              <a:chOff x="5280360" y="3361302"/>
              <a:chExt cx="441300" cy="1024695"/>
            </a:xfrm>
          </p:grpSpPr>
          <p:sp>
            <p:nvSpPr>
              <p:cNvPr id="13049" name="Google Shape;13049;p69"/>
              <p:cNvSpPr/>
              <p:nvPr/>
            </p:nvSpPr>
            <p:spPr>
              <a:xfrm>
                <a:off x="5280360" y="3361302"/>
                <a:ext cx="441300" cy="136500"/>
              </a:xfrm>
              <a:prstGeom prst="flowChartAlternateProcess">
                <a:avLst/>
              </a:pr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0" name="Google Shape;13050;p69"/>
              <p:cNvSpPr/>
              <p:nvPr/>
            </p:nvSpPr>
            <p:spPr>
              <a:xfrm>
                <a:off x="5280360" y="353894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1" name="Google Shape;13051;p69"/>
              <p:cNvSpPr/>
              <p:nvPr/>
            </p:nvSpPr>
            <p:spPr>
              <a:xfrm>
                <a:off x="5280360" y="3716591"/>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2" name="Google Shape;13052;p69"/>
              <p:cNvSpPr/>
              <p:nvPr/>
            </p:nvSpPr>
            <p:spPr>
              <a:xfrm>
                <a:off x="5280360" y="389423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3" name="Google Shape;13053;p69"/>
              <p:cNvSpPr/>
              <p:nvPr/>
            </p:nvSpPr>
            <p:spPr>
              <a:xfrm>
                <a:off x="5280360" y="4071866"/>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4" name="Google Shape;13054;p69"/>
              <p:cNvSpPr/>
              <p:nvPr/>
            </p:nvSpPr>
            <p:spPr>
              <a:xfrm>
                <a:off x="5280360" y="4249497"/>
                <a:ext cx="441300" cy="136500"/>
              </a:xfrm>
              <a:prstGeom prst="flowChartAlternateProcess">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aphicFrame>
        <p:nvGraphicFramePr>
          <p:cNvPr id="13055" name="Google Shape;13055;p69"/>
          <p:cNvGraphicFramePr/>
          <p:nvPr/>
        </p:nvGraphicFramePr>
        <p:xfrm>
          <a:off x="966567" y="3097467"/>
          <a:ext cx="3204800" cy="1175199"/>
        </p:xfrm>
        <a:graphic>
          <a:graphicData uri="http://schemas.openxmlformats.org/drawingml/2006/table">
            <a:tbl>
              <a:tblPr>
                <a:noFill/>
              </a:tblPr>
              <a:tblGrid>
                <a:gridCol w="801200">
                  <a:extLst>
                    <a:ext uri="{9D8B030D-6E8A-4147-A177-3AD203B41FA5}">
                      <a16:colId xmlns:a16="http://schemas.microsoft.com/office/drawing/2014/main" val="20000"/>
                    </a:ext>
                  </a:extLst>
                </a:gridCol>
                <a:gridCol w="801200">
                  <a:extLst>
                    <a:ext uri="{9D8B030D-6E8A-4147-A177-3AD203B41FA5}">
                      <a16:colId xmlns:a16="http://schemas.microsoft.com/office/drawing/2014/main" val="20001"/>
                    </a:ext>
                  </a:extLst>
                </a:gridCol>
                <a:gridCol w="801200">
                  <a:extLst>
                    <a:ext uri="{9D8B030D-6E8A-4147-A177-3AD203B41FA5}">
                      <a16:colId xmlns:a16="http://schemas.microsoft.com/office/drawing/2014/main" val="20002"/>
                    </a:ext>
                  </a:extLst>
                </a:gridCol>
                <a:gridCol w="801200">
                  <a:extLst>
                    <a:ext uri="{9D8B030D-6E8A-4147-A177-3AD203B41FA5}">
                      <a16:colId xmlns:a16="http://schemas.microsoft.com/office/drawing/2014/main" val="20003"/>
                    </a:ext>
                  </a:extLst>
                </a:gridCol>
              </a:tblGrid>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5F8195"/>
                    </a:solidFill>
                  </a:tcPr>
                </a:tc>
                <a:extLst>
                  <a:ext uri="{0D108BD9-81ED-4DB2-BD59-A6C34878D82A}">
                    <a16:rowId xmlns:a16="http://schemas.microsoft.com/office/drawing/2014/main" val="10000"/>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869FB1"/>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5B7C5"/>
                    </a:solidFill>
                  </a:tcPr>
                </a:tc>
                <a:extLst>
                  <a:ext uri="{0D108BD9-81ED-4DB2-BD59-A6C34878D82A}">
                    <a16:rowId xmlns:a16="http://schemas.microsoft.com/office/drawing/2014/main" val="10001"/>
                  </a:ext>
                </a:extLst>
              </a:tr>
              <a:tr h="391733">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7994A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tc>
                  <a:txBody>
                    <a:bodyPr/>
                    <a:lstStyle/>
                    <a:p>
                      <a:pPr marL="0" lvl="0" indent="0" algn="l" rtl="0">
                        <a:spcBef>
                          <a:spcPts val="0"/>
                        </a:spcBef>
                        <a:spcAft>
                          <a:spcPts val="0"/>
                        </a:spcAft>
                        <a:buNone/>
                      </a:pPr>
                      <a:endParaRPr sz="300"/>
                    </a:p>
                  </a:txBody>
                  <a:tcPr marL="121900" marR="121900" marT="121900" marB="121900">
                    <a:lnL w="19050" cap="flat" cmpd="sng">
                      <a:solidFill>
                        <a:srgbClr val="F2F2F2">
                          <a:alpha val="0"/>
                        </a:srgbClr>
                      </a:solidFill>
                      <a:prstDash val="solid"/>
                      <a:round/>
                      <a:headEnd type="none" w="sm" len="sm"/>
                      <a:tailEnd type="none" w="sm" len="sm"/>
                    </a:lnL>
                    <a:lnR w="19050" cap="flat" cmpd="sng">
                      <a:solidFill>
                        <a:srgbClr val="F2F2F2">
                          <a:alpha val="0"/>
                        </a:srgbClr>
                      </a:solidFill>
                      <a:prstDash val="solid"/>
                      <a:round/>
                      <a:headEnd type="none" w="sm" len="sm"/>
                      <a:tailEnd type="none" w="sm" len="sm"/>
                    </a:lnR>
                    <a:lnT w="19050" cap="flat" cmpd="sng">
                      <a:solidFill>
                        <a:srgbClr val="F2F2F2">
                          <a:alpha val="0"/>
                        </a:srgbClr>
                      </a:solidFill>
                      <a:prstDash val="solid"/>
                      <a:round/>
                      <a:headEnd type="none" w="sm" len="sm"/>
                      <a:tailEnd type="none" w="sm" len="sm"/>
                    </a:lnT>
                    <a:lnB w="19050" cap="flat" cmpd="sng">
                      <a:solidFill>
                        <a:srgbClr val="F2F2F2">
                          <a:alpha val="0"/>
                        </a:srgbClr>
                      </a:solidFill>
                      <a:prstDash val="solid"/>
                      <a:round/>
                      <a:headEnd type="none" w="sm" len="sm"/>
                      <a:tailEnd type="none" w="sm" len="sm"/>
                    </a:lnB>
                    <a:solidFill>
                      <a:srgbClr val="ABBCC9"/>
                    </a:solidFill>
                  </a:tcPr>
                </a:tc>
                <a:extLst>
                  <a:ext uri="{0D108BD9-81ED-4DB2-BD59-A6C34878D82A}">
                    <a16:rowId xmlns:a16="http://schemas.microsoft.com/office/drawing/2014/main" val="10002"/>
                  </a:ext>
                </a:extLst>
              </a:tr>
            </a:tbl>
          </a:graphicData>
        </a:graphic>
      </p:graphicFrame>
      <p:grpSp>
        <p:nvGrpSpPr>
          <p:cNvPr id="13056" name="Google Shape;13056;p69"/>
          <p:cNvGrpSpPr/>
          <p:nvPr/>
        </p:nvGrpSpPr>
        <p:grpSpPr>
          <a:xfrm>
            <a:off x="968600" y="4497100"/>
            <a:ext cx="3204819" cy="1341200"/>
            <a:chOff x="726450" y="3372825"/>
            <a:chExt cx="2403614" cy="1005900"/>
          </a:xfrm>
        </p:grpSpPr>
        <p:grpSp>
          <p:nvGrpSpPr>
            <p:cNvPr id="13057" name="Google Shape;13057;p69"/>
            <p:cNvGrpSpPr/>
            <p:nvPr/>
          </p:nvGrpSpPr>
          <p:grpSpPr>
            <a:xfrm>
              <a:off x="726450" y="3696000"/>
              <a:ext cx="2403614" cy="500898"/>
              <a:chOff x="726450" y="3696000"/>
              <a:chExt cx="2403614" cy="500898"/>
            </a:xfrm>
          </p:grpSpPr>
          <p:sp>
            <p:nvSpPr>
              <p:cNvPr id="13058" name="Google Shape;13058;p69"/>
              <p:cNvSpPr/>
              <p:nvPr/>
            </p:nvSpPr>
            <p:spPr>
              <a:xfrm>
                <a:off x="726450" y="3696000"/>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59" name="Google Shape;13059;p69"/>
              <p:cNvSpPr/>
              <p:nvPr/>
            </p:nvSpPr>
            <p:spPr>
              <a:xfrm>
                <a:off x="726464" y="4029798"/>
                <a:ext cx="2403600" cy="167100"/>
              </a:xfrm>
              <a:prstGeom prst="rec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60" name="Google Shape;13060;p69"/>
            <p:cNvGrpSpPr/>
            <p:nvPr/>
          </p:nvGrpSpPr>
          <p:grpSpPr>
            <a:xfrm>
              <a:off x="1348050" y="3372825"/>
              <a:ext cx="1720425" cy="1005900"/>
              <a:chOff x="1348050" y="3372825"/>
              <a:chExt cx="1720425" cy="1005900"/>
            </a:xfrm>
          </p:grpSpPr>
          <p:sp>
            <p:nvSpPr>
              <p:cNvPr id="13061" name="Google Shape;13061;p69"/>
              <p:cNvSpPr/>
              <p:nvPr/>
            </p:nvSpPr>
            <p:spPr>
              <a:xfrm>
                <a:off x="1348050"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2" name="Google Shape;13062;p69"/>
              <p:cNvSpPr/>
              <p:nvPr/>
            </p:nvSpPr>
            <p:spPr>
              <a:xfrm>
                <a:off x="1701356"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3" name="Google Shape;13063;p69"/>
              <p:cNvSpPr/>
              <p:nvPr/>
            </p:nvSpPr>
            <p:spPr>
              <a:xfrm>
                <a:off x="2054663"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4" name="Google Shape;13064;p69"/>
              <p:cNvSpPr/>
              <p:nvPr/>
            </p:nvSpPr>
            <p:spPr>
              <a:xfrm>
                <a:off x="2407969"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5" name="Google Shape;13065;p69"/>
              <p:cNvSpPr/>
              <p:nvPr/>
            </p:nvSpPr>
            <p:spPr>
              <a:xfrm>
                <a:off x="2761275" y="3372825"/>
                <a:ext cx="307200" cy="1005900"/>
              </a:xfrm>
              <a:prstGeom prst="rect">
                <a:avLst/>
              </a:prstGeom>
              <a:solidFill>
                <a:srgbClr val="869FB1"/>
              </a:solidFill>
              <a:ln w="19050" cap="flat" cmpd="sng">
                <a:solidFill>
                  <a:srgbClr val="0E2A4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2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66" name="Google Shape;13066;p69"/>
            <p:cNvGrpSpPr/>
            <p:nvPr/>
          </p:nvGrpSpPr>
          <p:grpSpPr>
            <a:xfrm>
              <a:off x="1455707" y="3731058"/>
              <a:ext cx="1491150" cy="417657"/>
              <a:chOff x="1455707" y="3731058"/>
              <a:chExt cx="1491150" cy="417657"/>
            </a:xfrm>
          </p:grpSpPr>
          <p:grpSp>
            <p:nvGrpSpPr>
              <p:cNvPr id="13067" name="Google Shape;13067;p69"/>
              <p:cNvGrpSpPr/>
              <p:nvPr/>
            </p:nvGrpSpPr>
            <p:grpSpPr>
              <a:xfrm>
                <a:off x="1472938" y="3745828"/>
                <a:ext cx="72126" cy="53788"/>
                <a:chOff x="1472938" y="3745828"/>
                <a:chExt cx="72126" cy="53788"/>
              </a:xfrm>
            </p:grpSpPr>
            <p:sp>
              <p:nvSpPr>
                <p:cNvPr id="13068" name="Google Shape;13068;p69"/>
                <p:cNvSpPr/>
                <p:nvPr/>
              </p:nvSpPr>
              <p:spPr>
                <a:xfrm>
                  <a:off x="1472938"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69" name="Google Shape;13069;p69"/>
                <p:cNvSpPr/>
                <p:nvPr/>
              </p:nvSpPr>
              <p:spPr>
                <a:xfrm>
                  <a:off x="1490853"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0" name="Google Shape;13070;p69"/>
              <p:cNvGrpSpPr/>
              <p:nvPr/>
            </p:nvGrpSpPr>
            <p:grpSpPr>
              <a:xfrm>
                <a:off x="1819181" y="4089633"/>
                <a:ext cx="72126" cy="53788"/>
                <a:chOff x="1819181" y="4089633"/>
                <a:chExt cx="72126" cy="53788"/>
              </a:xfrm>
            </p:grpSpPr>
            <p:sp>
              <p:nvSpPr>
                <p:cNvPr id="13071" name="Google Shape;13071;p69"/>
                <p:cNvSpPr/>
                <p:nvPr/>
              </p:nvSpPr>
              <p:spPr>
                <a:xfrm>
                  <a:off x="181918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2" name="Google Shape;13072;p69"/>
                <p:cNvSpPr/>
                <p:nvPr/>
              </p:nvSpPr>
              <p:spPr>
                <a:xfrm>
                  <a:off x="183709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3" name="Google Shape;13073;p69"/>
              <p:cNvGrpSpPr/>
              <p:nvPr/>
            </p:nvGrpSpPr>
            <p:grpSpPr>
              <a:xfrm>
                <a:off x="1455707" y="4084171"/>
                <a:ext cx="64321" cy="64544"/>
                <a:chOff x="1455707" y="4084171"/>
                <a:chExt cx="64321" cy="64544"/>
              </a:xfrm>
            </p:grpSpPr>
            <p:sp>
              <p:nvSpPr>
                <p:cNvPr id="13074" name="Google Shape;13074;p69"/>
                <p:cNvSpPr/>
                <p:nvPr/>
              </p:nvSpPr>
              <p:spPr>
                <a:xfrm>
                  <a:off x="1478676" y="408440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5" name="Google Shape;13075;p69"/>
                <p:cNvSpPr/>
                <p:nvPr/>
              </p:nvSpPr>
              <p:spPr>
                <a:xfrm>
                  <a:off x="1455707" y="408417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6" name="Google Shape;13076;p69"/>
              <p:cNvGrpSpPr/>
              <p:nvPr/>
            </p:nvGrpSpPr>
            <p:grpSpPr>
              <a:xfrm>
                <a:off x="1818610" y="3731058"/>
                <a:ext cx="64321" cy="64544"/>
                <a:chOff x="1818610" y="3731058"/>
                <a:chExt cx="64321" cy="64544"/>
              </a:xfrm>
            </p:grpSpPr>
            <p:sp>
              <p:nvSpPr>
                <p:cNvPr id="13077" name="Google Shape;13077;p69"/>
                <p:cNvSpPr/>
                <p:nvPr/>
              </p:nvSpPr>
              <p:spPr>
                <a:xfrm>
                  <a:off x="184157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78" name="Google Shape;13078;p69"/>
                <p:cNvSpPr/>
                <p:nvPr/>
              </p:nvSpPr>
              <p:spPr>
                <a:xfrm>
                  <a:off x="181861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79" name="Google Shape;13079;p69"/>
              <p:cNvGrpSpPr/>
              <p:nvPr/>
            </p:nvGrpSpPr>
            <p:grpSpPr>
              <a:xfrm>
                <a:off x="2172491" y="4089633"/>
                <a:ext cx="72126" cy="53788"/>
                <a:chOff x="2172491" y="4089633"/>
                <a:chExt cx="72126" cy="53788"/>
              </a:xfrm>
            </p:grpSpPr>
            <p:sp>
              <p:nvSpPr>
                <p:cNvPr id="13080" name="Google Shape;13080;p69"/>
                <p:cNvSpPr/>
                <p:nvPr/>
              </p:nvSpPr>
              <p:spPr>
                <a:xfrm>
                  <a:off x="2172491"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1" name="Google Shape;13081;p69"/>
                <p:cNvSpPr/>
                <p:nvPr/>
              </p:nvSpPr>
              <p:spPr>
                <a:xfrm>
                  <a:off x="2190406"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2" name="Google Shape;13082;p69"/>
              <p:cNvGrpSpPr/>
              <p:nvPr/>
            </p:nvGrpSpPr>
            <p:grpSpPr>
              <a:xfrm>
                <a:off x="2171920" y="3731058"/>
                <a:ext cx="64321" cy="64544"/>
                <a:chOff x="2171920" y="3731058"/>
                <a:chExt cx="64321" cy="64544"/>
              </a:xfrm>
            </p:grpSpPr>
            <p:sp>
              <p:nvSpPr>
                <p:cNvPr id="13083" name="Google Shape;13083;p69"/>
                <p:cNvSpPr/>
                <p:nvPr/>
              </p:nvSpPr>
              <p:spPr>
                <a:xfrm>
                  <a:off x="2194889"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4" name="Google Shape;13084;p69"/>
                <p:cNvSpPr/>
                <p:nvPr/>
              </p:nvSpPr>
              <p:spPr>
                <a:xfrm>
                  <a:off x="2171920"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5" name="Google Shape;13085;p69"/>
              <p:cNvGrpSpPr/>
              <p:nvPr/>
            </p:nvGrpSpPr>
            <p:grpSpPr>
              <a:xfrm>
                <a:off x="2874730" y="3745828"/>
                <a:ext cx="72126" cy="53788"/>
                <a:chOff x="2874730" y="3745828"/>
                <a:chExt cx="72126" cy="53788"/>
              </a:xfrm>
            </p:grpSpPr>
            <p:sp>
              <p:nvSpPr>
                <p:cNvPr id="13086" name="Google Shape;13086;p69"/>
                <p:cNvSpPr/>
                <p:nvPr/>
              </p:nvSpPr>
              <p:spPr>
                <a:xfrm>
                  <a:off x="2874730" y="3763820"/>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87" name="Google Shape;13087;p69"/>
                <p:cNvSpPr/>
                <p:nvPr/>
              </p:nvSpPr>
              <p:spPr>
                <a:xfrm>
                  <a:off x="2892645" y="3745828"/>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88" name="Google Shape;13088;p69"/>
              <p:cNvGrpSpPr/>
              <p:nvPr/>
            </p:nvGrpSpPr>
            <p:grpSpPr>
              <a:xfrm>
                <a:off x="2878589" y="4081481"/>
                <a:ext cx="64321" cy="64544"/>
                <a:chOff x="2878589" y="4081481"/>
                <a:chExt cx="64321" cy="64544"/>
              </a:xfrm>
            </p:grpSpPr>
            <p:sp>
              <p:nvSpPr>
                <p:cNvPr id="13089" name="Google Shape;13089;p69"/>
                <p:cNvSpPr/>
                <p:nvPr/>
              </p:nvSpPr>
              <p:spPr>
                <a:xfrm>
                  <a:off x="2901559" y="4081712"/>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0" name="Google Shape;13090;p69"/>
                <p:cNvSpPr/>
                <p:nvPr/>
              </p:nvSpPr>
              <p:spPr>
                <a:xfrm>
                  <a:off x="2878589" y="4081481"/>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91" name="Google Shape;13091;p69"/>
              <p:cNvGrpSpPr/>
              <p:nvPr/>
            </p:nvGrpSpPr>
            <p:grpSpPr>
              <a:xfrm>
                <a:off x="2525796" y="4089633"/>
                <a:ext cx="72126" cy="53788"/>
                <a:chOff x="2525796" y="4089633"/>
                <a:chExt cx="72126" cy="53788"/>
              </a:xfrm>
            </p:grpSpPr>
            <p:sp>
              <p:nvSpPr>
                <p:cNvPr id="13092" name="Google Shape;13092;p69"/>
                <p:cNvSpPr/>
                <p:nvPr/>
              </p:nvSpPr>
              <p:spPr>
                <a:xfrm>
                  <a:off x="2525796" y="4107625"/>
                  <a:ext cx="60030" cy="35796"/>
                </a:xfrm>
                <a:custGeom>
                  <a:avLst/>
                  <a:gdLst/>
                  <a:ahLst/>
                  <a:cxnLst/>
                  <a:rect l="l" t="t" r="r" b="b"/>
                  <a:pathLst>
                    <a:path w="9336" h="5567" extrusionOk="0">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3" name="Google Shape;13093;p69"/>
                <p:cNvSpPr/>
                <p:nvPr/>
              </p:nvSpPr>
              <p:spPr>
                <a:xfrm>
                  <a:off x="2543711" y="4089633"/>
                  <a:ext cx="54211" cy="34568"/>
                </a:xfrm>
                <a:custGeom>
                  <a:avLst/>
                  <a:gdLst/>
                  <a:ahLst/>
                  <a:cxnLst/>
                  <a:rect l="l" t="t" r="r" b="b"/>
                  <a:pathLst>
                    <a:path w="8431" h="5376" extrusionOk="0">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094" name="Google Shape;13094;p69"/>
              <p:cNvGrpSpPr/>
              <p:nvPr/>
            </p:nvGrpSpPr>
            <p:grpSpPr>
              <a:xfrm>
                <a:off x="2525225" y="3731058"/>
                <a:ext cx="64321" cy="64544"/>
                <a:chOff x="2525225" y="3731058"/>
                <a:chExt cx="64321" cy="64544"/>
              </a:xfrm>
            </p:grpSpPr>
            <p:sp>
              <p:nvSpPr>
                <p:cNvPr id="13095" name="Google Shape;13095;p69"/>
                <p:cNvSpPr/>
                <p:nvPr/>
              </p:nvSpPr>
              <p:spPr>
                <a:xfrm>
                  <a:off x="2548194" y="3731290"/>
                  <a:ext cx="41351" cy="64313"/>
                </a:xfrm>
                <a:custGeom>
                  <a:avLst/>
                  <a:gdLst/>
                  <a:ahLst/>
                  <a:cxnLst/>
                  <a:rect l="l" t="t" r="r" b="b"/>
                  <a:pathLst>
                    <a:path w="6431" h="10002" extrusionOk="0">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096" name="Google Shape;13096;p69"/>
                <p:cNvSpPr/>
                <p:nvPr/>
              </p:nvSpPr>
              <p:spPr>
                <a:xfrm>
                  <a:off x="2525225" y="3731058"/>
                  <a:ext cx="39512" cy="64165"/>
                </a:xfrm>
                <a:custGeom>
                  <a:avLst/>
                  <a:gdLst/>
                  <a:ahLst/>
                  <a:cxnLst/>
                  <a:rect l="l" t="t" r="r" b="b"/>
                  <a:pathLst>
                    <a:path w="6145" h="9979" extrusionOk="0">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Shape 13100"/>
        <p:cNvGrpSpPr/>
        <p:nvPr/>
      </p:nvGrpSpPr>
      <p:grpSpPr>
        <a:xfrm>
          <a:off x="0" y="0"/>
          <a:ext cx="0" cy="0"/>
          <a:chOff x="0" y="0"/>
          <a:chExt cx="0" cy="0"/>
        </a:xfrm>
      </p:grpSpPr>
      <p:grpSp>
        <p:nvGrpSpPr>
          <p:cNvPr id="13101" name="Google Shape;13101;p70"/>
          <p:cNvGrpSpPr/>
          <p:nvPr/>
        </p:nvGrpSpPr>
        <p:grpSpPr>
          <a:xfrm>
            <a:off x="6419579" y="1588589"/>
            <a:ext cx="993908" cy="958484"/>
            <a:chOff x="4249973" y="1201875"/>
            <a:chExt cx="1958568" cy="1888762"/>
          </a:xfrm>
        </p:grpSpPr>
        <p:sp>
          <p:nvSpPr>
            <p:cNvPr id="13102" name="Google Shape;13102;p70"/>
            <p:cNvSpPr/>
            <p:nvPr/>
          </p:nvSpPr>
          <p:spPr>
            <a:xfrm>
              <a:off x="4468527" y="1411932"/>
              <a:ext cx="1528500" cy="1452600"/>
            </a:xfrm>
            <a:prstGeom prst="pentagon">
              <a:avLst>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03" name="Google Shape;13103;p70"/>
            <p:cNvGrpSpPr/>
            <p:nvPr/>
          </p:nvGrpSpPr>
          <p:grpSpPr>
            <a:xfrm>
              <a:off x="5853086" y="1789142"/>
              <a:ext cx="355454" cy="1048099"/>
              <a:chOff x="5576108" y="2016725"/>
              <a:chExt cx="565200" cy="1666560"/>
            </a:xfrm>
          </p:grpSpPr>
          <p:sp>
            <p:nvSpPr>
              <p:cNvPr id="13104" name="Google Shape;13104;p70"/>
              <p:cNvSpPr/>
              <p:nvPr/>
            </p:nvSpPr>
            <p:spPr>
              <a:xfrm>
                <a:off x="5576108"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5" name="Google Shape;13105;p70"/>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06" name="Google Shape;13106;p70"/>
            <p:cNvGrpSpPr/>
            <p:nvPr/>
          </p:nvGrpSpPr>
          <p:grpSpPr>
            <a:xfrm>
              <a:off x="4869455" y="2691676"/>
              <a:ext cx="1013897" cy="398961"/>
              <a:chOff x="4012057" y="3451825"/>
              <a:chExt cx="1612175" cy="634379"/>
            </a:xfrm>
          </p:grpSpPr>
          <p:sp>
            <p:nvSpPr>
              <p:cNvPr id="13107" name="Google Shape;13107;p70"/>
              <p:cNvSpPr/>
              <p:nvPr/>
            </p:nvSpPr>
            <p:spPr>
              <a:xfrm>
                <a:off x="505903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08" name="Google Shape;13108;p70"/>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09" name="Google Shape;13109;p70"/>
            <p:cNvGrpSpPr/>
            <p:nvPr/>
          </p:nvGrpSpPr>
          <p:grpSpPr>
            <a:xfrm>
              <a:off x="4276937" y="2155961"/>
              <a:ext cx="651965" cy="891358"/>
              <a:chOff x="3069908" y="2599997"/>
              <a:chExt cx="1036675" cy="1417328"/>
            </a:xfrm>
          </p:grpSpPr>
          <p:sp>
            <p:nvSpPr>
              <p:cNvPr id="13110" name="Google Shape;13110;p70"/>
              <p:cNvSpPr/>
              <p:nvPr/>
            </p:nvSpPr>
            <p:spPr>
              <a:xfrm>
                <a:off x="3541383" y="34518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1" name="Google Shape;13111;p70"/>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12" name="Google Shape;13112;p70"/>
            <p:cNvGrpSpPr/>
            <p:nvPr/>
          </p:nvGrpSpPr>
          <p:grpSpPr>
            <a:xfrm>
              <a:off x="5054918" y="1201875"/>
              <a:ext cx="999548" cy="602711"/>
              <a:chOff x="4306958" y="1082925"/>
              <a:chExt cx="1589359" cy="958358"/>
            </a:xfrm>
          </p:grpSpPr>
          <p:sp>
            <p:nvSpPr>
              <p:cNvPr id="13113" name="Google Shape;13113;p70"/>
              <p:cNvSpPr/>
              <p:nvPr/>
            </p:nvSpPr>
            <p:spPr>
              <a:xfrm>
                <a:off x="4306958" y="10829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4" name="Google Shape;13114;p70"/>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15" name="Google Shape;13115;p70"/>
            <p:cNvGrpSpPr/>
            <p:nvPr/>
          </p:nvGrpSpPr>
          <p:grpSpPr>
            <a:xfrm>
              <a:off x="4249973" y="1303451"/>
              <a:ext cx="799317" cy="841334"/>
              <a:chOff x="3027033" y="1244439"/>
              <a:chExt cx="1270977" cy="1337786"/>
            </a:xfrm>
          </p:grpSpPr>
          <p:sp>
            <p:nvSpPr>
              <p:cNvPr id="13116" name="Google Shape;13116;p70"/>
              <p:cNvSpPr/>
              <p:nvPr/>
            </p:nvSpPr>
            <p:spPr>
              <a:xfrm>
                <a:off x="3027033" y="2016725"/>
                <a:ext cx="565200" cy="5655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117" name="Google Shape;13117;p70"/>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118" name="Google Shape;13118;p70"/>
          <p:cNvGrpSpPr/>
          <p:nvPr/>
        </p:nvGrpSpPr>
        <p:grpSpPr>
          <a:xfrm>
            <a:off x="974744" y="2759853"/>
            <a:ext cx="1015689" cy="973195"/>
            <a:chOff x="2657744" y="2337745"/>
            <a:chExt cx="832987" cy="798137"/>
          </a:xfrm>
        </p:grpSpPr>
        <p:sp>
          <p:nvSpPr>
            <p:cNvPr id="13119" name="Google Shape;13119;p70"/>
            <p:cNvSpPr/>
            <p:nvPr/>
          </p:nvSpPr>
          <p:spPr>
            <a:xfrm>
              <a:off x="2812050" y="233774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0" name="Google Shape;13120;p70"/>
            <p:cNvSpPr/>
            <p:nvPr/>
          </p:nvSpPr>
          <p:spPr>
            <a:xfrm>
              <a:off x="3113181"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1" name="Google Shape;13121;p70"/>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2" name="Google Shape;13122;p70"/>
            <p:cNvSpPr/>
            <p:nvPr/>
          </p:nvSpPr>
          <p:spPr>
            <a:xfrm>
              <a:off x="2657744" y="2659457"/>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3" name="Google Shape;13123;p70"/>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24" name="Google Shape;13124;p70"/>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25" name="Google Shape;13125;p70"/>
          <p:cNvGrpSpPr/>
          <p:nvPr/>
        </p:nvGrpSpPr>
        <p:grpSpPr>
          <a:xfrm>
            <a:off x="4322697" y="2764130"/>
            <a:ext cx="914092" cy="964781"/>
            <a:chOff x="3398134" y="2057755"/>
            <a:chExt cx="704087" cy="743130"/>
          </a:xfrm>
        </p:grpSpPr>
        <p:grpSp>
          <p:nvGrpSpPr>
            <p:cNvPr id="13126" name="Google Shape;13126;p70"/>
            <p:cNvGrpSpPr/>
            <p:nvPr/>
          </p:nvGrpSpPr>
          <p:grpSpPr>
            <a:xfrm>
              <a:off x="3398134" y="2290183"/>
              <a:ext cx="315300" cy="219900"/>
              <a:chOff x="3398134" y="2290183"/>
              <a:chExt cx="315300" cy="219900"/>
            </a:xfrm>
          </p:grpSpPr>
          <p:sp>
            <p:nvSpPr>
              <p:cNvPr id="13127" name="Google Shape;13127;p70"/>
              <p:cNvSpPr/>
              <p:nvPr/>
            </p:nvSpPr>
            <p:spPr>
              <a:xfrm>
                <a:off x="3493534" y="2290183"/>
                <a:ext cx="219900" cy="219900"/>
              </a:xfrm>
              <a:prstGeom prst="ellipse">
                <a:avLst/>
              </a:prstGeom>
              <a:noFill/>
              <a:ln w="9525" cap="flat" cmpd="sng">
                <a:solidFill>
                  <a:srgbClr val="435D74"/>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28" name="Google Shape;13128;p70"/>
              <p:cNvCxnSpPr>
                <a:stCxn id="13127" idx="2"/>
              </p:cNvCxnSpPr>
              <p:nvPr/>
            </p:nvCxnSpPr>
            <p:spPr>
              <a:xfrm rot="10800000">
                <a:off x="3398134" y="2400133"/>
                <a:ext cx="95400" cy="0"/>
              </a:xfrm>
              <a:prstGeom prst="straightConnector1">
                <a:avLst/>
              </a:prstGeom>
              <a:noFill/>
              <a:ln w="9525" cap="flat" cmpd="sng">
                <a:solidFill>
                  <a:srgbClr val="435D74"/>
                </a:solidFill>
                <a:prstDash val="solid"/>
                <a:round/>
                <a:headEnd type="none" w="med" len="med"/>
                <a:tailEnd type="none" w="med" len="med"/>
              </a:ln>
            </p:spPr>
          </p:cxnSp>
        </p:grpSp>
        <p:grpSp>
          <p:nvGrpSpPr>
            <p:cNvPr id="13129" name="Google Shape;13129;p70"/>
            <p:cNvGrpSpPr/>
            <p:nvPr/>
          </p:nvGrpSpPr>
          <p:grpSpPr>
            <a:xfrm>
              <a:off x="3547823" y="2467358"/>
              <a:ext cx="219900" cy="333527"/>
              <a:chOff x="3547823" y="2467358"/>
              <a:chExt cx="219900" cy="333527"/>
            </a:xfrm>
          </p:grpSpPr>
          <p:sp>
            <p:nvSpPr>
              <p:cNvPr id="13130" name="Google Shape;13130;p70"/>
              <p:cNvSpPr/>
              <p:nvPr/>
            </p:nvSpPr>
            <p:spPr>
              <a:xfrm>
                <a:off x="3547823" y="2467358"/>
                <a:ext cx="219900" cy="219900"/>
              </a:xfrm>
              <a:prstGeom prst="ellipse">
                <a:avLst/>
              </a:prstGeom>
              <a:noFill/>
              <a:ln w="9525" cap="flat" cmpd="sng">
                <a:solidFill>
                  <a:srgbClr val="5F7D95"/>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1" name="Google Shape;13131;p70"/>
              <p:cNvCxnSpPr/>
              <p:nvPr/>
            </p:nvCxnSpPr>
            <p:spPr>
              <a:xfrm rot="10800000">
                <a:off x="3657701" y="2687185"/>
                <a:ext cx="0" cy="113700"/>
              </a:xfrm>
              <a:prstGeom prst="straightConnector1">
                <a:avLst/>
              </a:prstGeom>
              <a:noFill/>
              <a:ln w="9525" cap="flat" cmpd="sng">
                <a:solidFill>
                  <a:srgbClr val="5F7D95"/>
                </a:solidFill>
                <a:prstDash val="solid"/>
                <a:round/>
                <a:headEnd type="none" w="med" len="med"/>
                <a:tailEnd type="none" w="med" len="med"/>
              </a:ln>
            </p:spPr>
          </p:cxnSp>
        </p:grpSp>
        <p:grpSp>
          <p:nvGrpSpPr>
            <p:cNvPr id="13132" name="Google Shape;13132;p70"/>
            <p:cNvGrpSpPr/>
            <p:nvPr/>
          </p:nvGrpSpPr>
          <p:grpSpPr>
            <a:xfrm>
              <a:off x="3734138" y="2467358"/>
              <a:ext cx="219900" cy="333527"/>
              <a:chOff x="3734138" y="2467358"/>
              <a:chExt cx="219900" cy="333527"/>
            </a:xfrm>
          </p:grpSpPr>
          <p:sp>
            <p:nvSpPr>
              <p:cNvPr id="13133" name="Google Shape;13133;p70"/>
              <p:cNvSpPr/>
              <p:nvPr/>
            </p:nvSpPr>
            <p:spPr>
              <a:xfrm>
                <a:off x="3734138" y="2467358"/>
                <a:ext cx="219900" cy="219900"/>
              </a:xfrm>
              <a:prstGeom prst="ellipse">
                <a:avLst/>
              </a:prstGeom>
              <a:noFill/>
              <a:ln w="9525" cap="flat" cmpd="sng">
                <a:solidFill>
                  <a:srgbClr val="869FB2"/>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4" name="Google Shape;13134;p70"/>
              <p:cNvCxnSpPr/>
              <p:nvPr/>
            </p:nvCxnSpPr>
            <p:spPr>
              <a:xfrm rot="10800000">
                <a:off x="3844020" y="2687185"/>
                <a:ext cx="0" cy="113700"/>
              </a:xfrm>
              <a:prstGeom prst="straightConnector1">
                <a:avLst/>
              </a:prstGeom>
              <a:noFill/>
              <a:ln w="9525" cap="flat" cmpd="sng">
                <a:solidFill>
                  <a:srgbClr val="869FB2"/>
                </a:solidFill>
                <a:prstDash val="solid"/>
                <a:round/>
                <a:headEnd type="none" w="med" len="med"/>
                <a:tailEnd type="none" w="med" len="med"/>
              </a:ln>
            </p:spPr>
          </p:cxnSp>
        </p:grpSp>
        <p:grpSp>
          <p:nvGrpSpPr>
            <p:cNvPr id="13135" name="Google Shape;13135;p70"/>
            <p:cNvGrpSpPr/>
            <p:nvPr/>
          </p:nvGrpSpPr>
          <p:grpSpPr>
            <a:xfrm>
              <a:off x="3787560" y="2288011"/>
              <a:ext cx="314661" cy="219900"/>
              <a:chOff x="3787560" y="2288011"/>
              <a:chExt cx="314661" cy="219900"/>
            </a:xfrm>
          </p:grpSpPr>
          <p:sp>
            <p:nvSpPr>
              <p:cNvPr id="13136" name="Google Shape;13136;p70"/>
              <p:cNvSpPr/>
              <p:nvPr/>
            </p:nvSpPr>
            <p:spPr>
              <a:xfrm>
                <a:off x="3787560" y="2288011"/>
                <a:ext cx="219900" cy="219900"/>
              </a:xfrm>
              <a:prstGeom prst="ellipse">
                <a:avLst/>
              </a:prstGeom>
              <a:noFill/>
              <a:ln w="9525" cap="flat" cmpd="sng">
                <a:solidFill>
                  <a:srgbClr val="A5B7C6"/>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37" name="Google Shape;13137;p70"/>
              <p:cNvCxnSpPr/>
              <p:nvPr/>
            </p:nvCxnSpPr>
            <p:spPr>
              <a:xfrm rot="10800000">
                <a:off x="4007421" y="2400064"/>
                <a:ext cx="94800" cy="0"/>
              </a:xfrm>
              <a:prstGeom prst="straightConnector1">
                <a:avLst/>
              </a:prstGeom>
              <a:noFill/>
              <a:ln w="9525" cap="flat" cmpd="sng">
                <a:solidFill>
                  <a:srgbClr val="A5B7C6"/>
                </a:solidFill>
                <a:prstDash val="solid"/>
                <a:round/>
                <a:headEnd type="none" w="med" len="med"/>
                <a:tailEnd type="none" w="med" len="med"/>
              </a:ln>
            </p:spPr>
          </p:cxnSp>
        </p:grpSp>
        <p:grpSp>
          <p:nvGrpSpPr>
            <p:cNvPr id="13138" name="Google Shape;13138;p70"/>
            <p:cNvGrpSpPr/>
            <p:nvPr/>
          </p:nvGrpSpPr>
          <p:grpSpPr>
            <a:xfrm>
              <a:off x="3637290" y="2057755"/>
              <a:ext cx="219900" cy="335499"/>
              <a:chOff x="3637290" y="2057755"/>
              <a:chExt cx="219900" cy="335499"/>
            </a:xfrm>
          </p:grpSpPr>
          <p:sp>
            <p:nvSpPr>
              <p:cNvPr id="13139" name="Google Shape;13139;p70"/>
              <p:cNvSpPr/>
              <p:nvPr/>
            </p:nvSpPr>
            <p:spPr>
              <a:xfrm>
                <a:off x="3637290" y="2173354"/>
                <a:ext cx="219900" cy="219900"/>
              </a:xfrm>
              <a:prstGeom prst="ellipse">
                <a:avLst/>
              </a:prstGeom>
              <a:noFill/>
              <a:ln w="9525" cap="flat" cmpd="sng">
                <a:solidFill>
                  <a:srgbClr val="BAC8D3"/>
                </a:solidFill>
                <a:prstDash val="solid"/>
                <a:round/>
                <a:headEnd type="none" w="sm" len="sm"/>
                <a:tailEnd type="none" w="sm" len="sm"/>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140" name="Google Shape;13140;p70"/>
              <p:cNvCxnSpPr/>
              <p:nvPr/>
            </p:nvCxnSpPr>
            <p:spPr>
              <a:xfrm rot="10800000">
                <a:off x="3747169" y="2057755"/>
                <a:ext cx="0" cy="113700"/>
              </a:xfrm>
              <a:prstGeom prst="straightConnector1">
                <a:avLst/>
              </a:prstGeom>
              <a:noFill/>
              <a:ln w="9525" cap="flat" cmpd="sng">
                <a:solidFill>
                  <a:srgbClr val="BAC8D3"/>
                </a:solidFill>
                <a:prstDash val="solid"/>
                <a:round/>
                <a:headEnd type="none" w="med" len="med"/>
                <a:tailEnd type="none" w="med" len="med"/>
              </a:ln>
            </p:spPr>
          </p:cxnSp>
        </p:grpSp>
      </p:grpSp>
      <p:grpSp>
        <p:nvGrpSpPr>
          <p:cNvPr id="13141" name="Google Shape;13141;p70"/>
          <p:cNvGrpSpPr/>
          <p:nvPr/>
        </p:nvGrpSpPr>
        <p:grpSpPr>
          <a:xfrm>
            <a:off x="6556326" y="2773057"/>
            <a:ext cx="946871" cy="946871"/>
            <a:chOff x="5007123" y="2079403"/>
            <a:chExt cx="687600" cy="687600"/>
          </a:xfrm>
        </p:grpSpPr>
        <p:sp>
          <p:nvSpPr>
            <p:cNvPr id="13142" name="Google Shape;13142;p70"/>
            <p:cNvSpPr/>
            <p:nvPr/>
          </p:nvSpPr>
          <p:spPr>
            <a:xfrm>
              <a:off x="5007123" y="2079403"/>
              <a:ext cx="687600" cy="6876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3" name="Google Shape;13143;p70"/>
            <p:cNvSpPr/>
            <p:nvPr/>
          </p:nvSpPr>
          <p:spPr>
            <a:xfrm>
              <a:off x="5069448" y="2141702"/>
              <a:ext cx="563100" cy="5628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4" name="Google Shape;13144;p70"/>
            <p:cNvSpPr/>
            <p:nvPr/>
          </p:nvSpPr>
          <p:spPr>
            <a:xfrm>
              <a:off x="5146403" y="2218605"/>
              <a:ext cx="409200" cy="4092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5" name="Google Shape;13145;p70"/>
            <p:cNvSpPr/>
            <p:nvPr/>
          </p:nvSpPr>
          <p:spPr>
            <a:xfrm>
              <a:off x="5221891" y="2294066"/>
              <a:ext cx="258300" cy="258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46" name="Google Shape;13146;p70"/>
          <p:cNvGrpSpPr/>
          <p:nvPr/>
        </p:nvGrpSpPr>
        <p:grpSpPr>
          <a:xfrm>
            <a:off x="7635575" y="2765733"/>
            <a:ext cx="961331" cy="961577"/>
            <a:chOff x="5797446" y="2063053"/>
            <a:chExt cx="698100" cy="698280"/>
          </a:xfrm>
        </p:grpSpPr>
        <p:sp>
          <p:nvSpPr>
            <p:cNvPr id="13147" name="Google Shape;13147;p70"/>
            <p:cNvSpPr/>
            <p:nvPr/>
          </p:nvSpPr>
          <p:spPr>
            <a:xfrm>
              <a:off x="5797446" y="2063053"/>
              <a:ext cx="698100" cy="698100"/>
            </a:xfrm>
            <a:prstGeom prst="ellipse">
              <a:avLst/>
            </a:pr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8" name="Google Shape;13148;p70"/>
            <p:cNvSpPr/>
            <p:nvPr/>
          </p:nvSpPr>
          <p:spPr>
            <a:xfrm>
              <a:off x="5872067" y="2212295"/>
              <a:ext cx="549000" cy="549000"/>
            </a:xfrm>
            <a:prstGeom prst="ellipse">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49" name="Google Shape;13149;p70"/>
            <p:cNvSpPr/>
            <p:nvPr/>
          </p:nvSpPr>
          <p:spPr>
            <a:xfrm>
              <a:off x="5921353" y="2310867"/>
              <a:ext cx="450300" cy="450300"/>
            </a:xfrm>
            <a:prstGeom prst="ellipse">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0" name="Google Shape;13150;p70"/>
            <p:cNvSpPr/>
            <p:nvPr/>
          </p:nvSpPr>
          <p:spPr>
            <a:xfrm>
              <a:off x="5967936" y="2404033"/>
              <a:ext cx="357300" cy="3573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51" name="Google Shape;13151;p70"/>
          <p:cNvGrpSpPr/>
          <p:nvPr/>
        </p:nvGrpSpPr>
        <p:grpSpPr>
          <a:xfrm>
            <a:off x="10895772" y="4959872"/>
            <a:ext cx="374113" cy="897552"/>
            <a:chOff x="8075075" y="3754290"/>
            <a:chExt cx="255612" cy="613194"/>
          </a:xfrm>
        </p:grpSpPr>
        <p:grpSp>
          <p:nvGrpSpPr>
            <p:cNvPr id="13152" name="Google Shape;13152;p70"/>
            <p:cNvGrpSpPr/>
            <p:nvPr/>
          </p:nvGrpSpPr>
          <p:grpSpPr>
            <a:xfrm>
              <a:off x="8075075" y="3754290"/>
              <a:ext cx="255612" cy="613194"/>
              <a:chOff x="8075075" y="3754290"/>
              <a:chExt cx="255612" cy="613194"/>
            </a:xfrm>
          </p:grpSpPr>
          <p:sp>
            <p:nvSpPr>
              <p:cNvPr id="13153" name="Google Shape;13153;p70"/>
              <p:cNvSpPr/>
              <p:nvPr/>
            </p:nvSpPr>
            <p:spPr>
              <a:xfrm>
                <a:off x="8075075" y="4252967"/>
                <a:ext cx="255612" cy="114517"/>
              </a:xfrm>
              <a:custGeom>
                <a:avLst/>
                <a:gdLst/>
                <a:ahLst/>
                <a:cxnLst/>
                <a:rect l="l" t="t" r="r" b="b"/>
                <a:pathLst>
                  <a:path w="16734" h="7497" extrusionOk="0">
                    <a:moveTo>
                      <a:pt x="1" y="1"/>
                    </a:moveTo>
                    <a:lnTo>
                      <a:pt x="8369" y="7496"/>
                    </a:lnTo>
                    <a:lnTo>
                      <a:pt x="1673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4" name="Google Shape;13154;p70"/>
              <p:cNvSpPr/>
              <p:nvPr/>
            </p:nvSpPr>
            <p:spPr>
              <a:xfrm>
                <a:off x="8075075" y="3754290"/>
                <a:ext cx="255612" cy="498713"/>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55" name="Google Shape;13155;p70"/>
            <p:cNvSpPr/>
            <p:nvPr/>
          </p:nvSpPr>
          <p:spPr>
            <a:xfrm>
              <a:off x="8107762" y="3782257"/>
              <a:ext cx="190281" cy="19028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56" name="Google Shape;13156;p70"/>
          <p:cNvGrpSpPr/>
          <p:nvPr/>
        </p:nvGrpSpPr>
        <p:grpSpPr>
          <a:xfrm>
            <a:off x="7051849" y="4944934"/>
            <a:ext cx="627136" cy="911660"/>
            <a:chOff x="1697726" y="3244179"/>
            <a:chExt cx="788124" cy="1146069"/>
          </a:xfrm>
        </p:grpSpPr>
        <p:sp>
          <p:nvSpPr>
            <p:cNvPr id="13157" name="Google Shape;13157;p70"/>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58" name="Google Shape;13158;p70"/>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59" name="Google Shape;13159;p70"/>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60" name="Google Shape;13160;p70"/>
          <p:cNvGrpSpPr/>
          <p:nvPr/>
        </p:nvGrpSpPr>
        <p:grpSpPr>
          <a:xfrm>
            <a:off x="7880050" y="4959870"/>
            <a:ext cx="391855" cy="391793"/>
            <a:chOff x="6134814" y="3754290"/>
            <a:chExt cx="293891" cy="293845"/>
          </a:xfrm>
        </p:grpSpPr>
        <p:sp>
          <p:nvSpPr>
            <p:cNvPr id="13161" name="Google Shape;13161;p70"/>
            <p:cNvSpPr/>
            <p:nvPr/>
          </p:nvSpPr>
          <p:spPr>
            <a:xfrm>
              <a:off x="6134814" y="3754290"/>
              <a:ext cx="293891" cy="293845"/>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2" name="Google Shape;13162;p70"/>
            <p:cNvSpPr/>
            <p:nvPr/>
          </p:nvSpPr>
          <p:spPr>
            <a:xfrm>
              <a:off x="6147232" y="3764860"/>
              <a:ext cx="118946" cy="107337"/>
            </a:xfrm>
            <a:custGeom>
              <a:avLst/>
              <a:gdLst/>
              <a:ahLst/>
              <a:cxnLst/>
              <a:rect l="l" t="t" r="r" b="b"/>
              <a:pathLst>
                <a:path w="7787" h="7027" extrusionOk="0">
                  <a:moveTo>
                    <a:pt x="0" y="1"/>
                  </a:moveTo>
                  <a:lnTo>
                    <a:pt x="0" y="7026"/>
                  </a:lnTo>
                  <a:lnTo>
                    <a:pt x="7787" y="1"/>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63" name="Google Shape;13163;p70"/>
          <p:cNvGrpSpPr/>
          <p:nvPr/>
        </p:nvGrpSpPr>
        <p:grpSpPr>
          <a:xfrm>
            <a:off x="7880050" y="5464766"/>
            <a:ext cx="391855" cy="391855"/>
            <a:chOff x="6134814" y="4086186"/>
            <a:chExt cx="293891" cy="293891"/>
          </a:xfrm>
        </p:grpSpPr>
        <p:sp>
          <p:nvSpPr>
            <p:cNvPr id="13164" name="Google Shape;13164;p70"/>
            <p:cNvSpPr/>
            <p:nvPr/>
          </p:nvSpPr>
          <p:spPr>
            <a:xfrm>
              <a:off x="6134814" y="4086186"/>
              <a:ext cx="293891" cy="293891"/>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5" name="Google Shape;13165;p70"/>
            <p:cNvSpPr/>
            <p:nvPr/>
          </p:nvSpPr>
          <p:spPr>
            <a:xfrm>
              <a:off x="6147232" y="4096771"/>
              <a:ext cx="118946" cy="107322"/>
            </a:xfrm>
            <a:custGeom>
              <a:avLst/>
              <a:gdLst/>
              <a:ahLst/>
              <a:cxnLst/>
              <a:rect l="l" t="t" r="r" b="b"/>
              <a:pathLst>
                <a:path w="7787" h="7026" extrusionOk="0">
                  <a:moveTo>
                    <a:pt x="0" y="0"/>
                  </a:moveTo>
                  <a:lnTo>
                    <a:pt x="0" y="7026"/>
                  </a:lnTo>
                  <a:lnTo>
                    <a:pt x="7787" y="0"/>
                  </a:lnTo>
                  <a:close/>
                </a:path>
              </a:pathLst>
            </a:cu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166" name="Google Shape;13166;p70"/>
          <p:cNvSpPr/>
          <p:nvPr/>
        </p:nvSpPr>
        <p:spPr>
          <a:xfrm>
            <a:off x="9264619" y="4958800"/>
            <a:ext cx="812924" cy="89753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67" name="Google Shape;13167;p70"/>
          <p:cNvSpPr/>
          <p:nvPr/>
        </p:nvSpPr>
        <p:spPr>
          <a:xfrm rot="10800000">
            <a:off x="8472970" y="4955783"/>
            <a:ext cx="590585" cy="900851"/>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168" name="Google Shape;13168;p70"/>
          <p:cNvGrpSpPr/>
          <p:nvPr/>
        </p:nvGrpSpPr>
        <p:grpSpPr>
          <a:xfrm>
            <a:off x="10446685" y="3903021"/>
            <a:ext cx="830511" cy="829259"/>
            <a:chOff x="1187048" y="238125"/>
            <a:chExt cx="5256397" cy="5248476"/>
          </a:xfrm>
        </p:grpSpPr>
        <p:sp>
          <p:nvSpPr>
            <p:cNvPr id="13169" name="Google Shape;13169;p70"/>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0" name="Google Shape;13170;p70"/>
            <p:cNvSpPr/>
            <p:nvPr/>
          </p:nvSpPr>
          <p:spPr>
            <a:xfrm>
              <a:off x="1187048" y="2289901"/>
              <a:ext cx="2628362"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1" name="Google Shape;13171;p70"/>
            <p:cNvSpPr/>
            <p:nvPr/>
          </p:nvSpPr>
          <p:spPr>
            <a:xfrm>
              <a:off x="3812708" y="244502"/>
              <a:ext cx="2628650" cy="3170611"/>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2" name="Google Shape;13172;p70"/>
            <p:cNvSpPr/>
            <p:nvPr/>
          </p:nvSpPr>
          <p:spPr>
            <a:xfrm>
              <a:off x="3244845"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73" name="Google Shape;13173;p70"/>
          <p:cNvGrpSpPr/>
          <p:nvPr/>
        </p:nvGrpSpPr>
        <p:grpSpPr>
          <a:xfrm>
            <a:off x="3056158" y="3915834"/>
            <a:ext cx="1747983" cy="816543"/>
            <a:chOff x="238125" y="1188750"/>
            <a:chExt cx="7140450" cy="3335550"/>
          </a:xfrm>
        </p:grpSpPr>
        <p:sp>
          <p:nvSpPr>
            <p:cNvPr id="13174" name="Google Shape;13174;p70"/>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5" name="Google Shape;13175;p70"/>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6" name="Google Shape;13176;p70"/>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7" name="Google Shape;13177;p70"/>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78" name="Google Shape;13178;p70"/>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79" name="Google Shape;13179;p70"/>
          <p:cNvGrpSpPr/>
          <p:nvPr/>
        </p:nvGrpSpPr>
        <p:grpSpPr>
          <a:xfrm>
            <a:off x="8823987" y="3903240"/>
            <a:ext cx="1480399" cy="828936"/>
            <a:chOff x="238125" y="1335475"/>
            <a:chExt cx="5418735" cy="3034175"/>
          </a:xfrm>
        </p:grpSpPr>
        <p:sp>
          <p:nvSpPr>
            <p:cNvPr id="13180" name="Google Shape;13180;p70"/>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1" name="Google Shape;13181;p70"/>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2" name="Google Shape;13182;p70"/>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83" name="Google Shape;13183;p70"/>
          <p:cNvGrpSpPr/>
          <p:nvPr/>
        </p:nvGrpSpPr>
        <p:grpSpPr>
          <a:xfrm>
            <a:off x="7247533" y="3899104"/>
            <a:ext cx="1432601" cy="836241"/>
            <a:chOff x="5359127" y="2910889"/>
            <a:chExt cx="1097723" cy="640831"/>
          </a:xfrm>
        </p:grpSpPr>
        <p:grpSp>
          <p:nvGrpSpPr>
            <p:cNvPr id="13184" name="Google Shape;13184;p70"/>
            <p:cNvGrpSpPr/>
            <p:nvPr/>
          </p:nvGrpSpPr>
          <p:grpSpPr>
            <a:xfrm>
              <a:off x="5929791" y="3263088"/>
              <a:ext cx="527060" cy="287097"/>
              <a:chOff x="5929791" y="3263088"/>
              <a:chExt cx="527060" cy="287097"/>
            </a:xfrm>
          </p:grpSpPr>
          <p:sp>
            <p:nvSpPr>
              <p:cNvPr id="13185" name="Google Shape;13185;p70"/>
              <p:cNvSpPr/>
              <p:nvPr/>
            </p:nvSpPr>
            <p:spPr>
              <a:xfrm>
                <a:off x="5929791" y="3263088"/>
                <a:ext cx="328465" cy="284502"/>
              </a:xfrm>
              <a:custGeom>
                <a:avLst/>
                <a:gdLst/>
                <a:ahLst/>
                <a:cxnLst/>
                <a:rect l="l" t="t" r="r" b="b"/>
                <a:pathLst>
                  <a:path w="2576195" h="2231390" extrusionOk="0">
                    <a:moveTo>
                      <a:pt x="1288021" y="0"/>
                    </a:moveTo>
                    <a:lnTo>
                      <a:pt x="0" y="2230932"/>
                    </a:lnTo>
                    <a:lnTo>
                      <a:pt x="2576042" y="2230932"/>
                    </a:lnTo>
                    <a:lnTo>
                      <a:pt x="1288021" y="0"/>
                    </a:lnTo>
                    <a:close/>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6" name="Google Shape;13186;p70"/>
              <p:cNvSpPr/>
              <p:nvPr/>
            </p:nvSpPr>
            <p:spPr>
              <a:xfrm>
                <a:off x="6247886" y="3331025"/>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87" name="Google Shape;13187;p70"/>
            <p:cNvGrpSpPr/>
            <p:nvPr/>
          </p:nvGrpSpPr>
          <p:grpSpPr>
            <a:xfrm>
              <a:off x="5359127" y="3263089"/>
              <a:ext cx="526428" cy="288631"/>
              <a:chOff x="5359127" y="3263089"/>
              <a:chExt cx="526428" cy="288631"/>
            </a:xfrm>
          </p:grpSpPr>
          <p:sp>
            <p:nvSpPr>
              <p:cNvPr id="13188" name="Google Shape;13188;p70"/>
              <p:cNvSpPr/>
              <p:nvPr/>
            </p:nvSpPr>
            <p:spPr>
              <a:xfrm>
                <a:off x="5557090" y="3263089"/>
                <a:ext cx="328465" cy="284502"/>
              </a:xfrm>
              <a:custGeom>
                <a:avLst/>
                <a:gdLst/>
                <a:ahLst/>
                <a:cxnLst/>
                <a:rect l="l" t="t" r="r" b="b"/>
                <a:pathLst>
                  <a:path w="2576195" h="2231390" extrusionOk="0">
                    <a:moveTo>
                      <a:pt x="1288034" y="0"/>
                    </a:moveTo>
                    <a:lnTo>
                      <a:pt x="0" y="2230920"/>
                    </a:lnTo>
                    <a:lnTo>
                      <a:pt x="2576055" y="2230920"/>
                    </a:lnTo>
                    <a:lnTo>
                      <a:pt x="1288034" y="0"/>
                    </a:lnTo>
                    <a:close/>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89" name="Google Shape;13189;p70"/>
              <p:cNvSpPr/>
              <p:nvPr/>
            </p:nvSpPr>
            <p:spPr>
              <a:xfrm flipH="1">
                <a:off x="5359127" y="3332559"/>
                <a:ext cx="208964" cy="21916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90" name="Google Shape;13190;p70"/>
            <p:cNvGrpSpPr/>
            <p:nvPr/>
          </p:nvGrpSpPr>
          <p:grpSpPr>
            <a:xfrm>
              <a:off x="5551525" y="2910889"/>
              <a:ext cx="520901" cy="610283"/>
              <a:chOff x="5551525" y="2910889"/>
              <a:chExt cx="520901" cy="610283"/>
            </a:xfrm>
          </p:grpSpPr>
          <p:sp>
            <p:nvSpPr>
              <p:cNvPr id="13191" name="Google Shape;13191;p70"/>
              <p:cNvSpPr/>
              <p:nvPr/>
            </p:nvSpPr>
            <p:spPr>
              <a:xfrm>
                <a:off x="5743962" y="3236669"/>
                <a:ext cx="328465" cy="284502"/>
              </a:xfrm>
              <a:custGeom>
                <a:avLst/>
                <a:gdLst/>
                <a:ahLst/>
                <a:cxnLst/>
                <a:rect l="l" t="t" r="r" b="b"/>
                <a:pathLst>
                  <a:path w="2576195" h="2231390" extrusionOk="0">
                    <a:moveTo>
                      <a:pt x="2576042" y="0"/>
                    </a:moveTo>
                    <a:lnTo>
                      <a:pt x="0" y="0"/>
                    </a:lnTo>
                    <a:lnTo>
                      <a:pt x="1288021" y="2230920"/>
                    </a:lnTo>
                    <a:lnTo>
                      <a:pt x="2576042" y="0"/>
                    </a:lnTo>
                    <a:close/>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92" name="Google Shape;13192;p70"/>
              <p:cNvSpPr/>
              <p:nvPr/>
            </p:nvSpPr>
            <p:spPr>
              <a:xfrm flipH="1">
                <a:off x="5551525" y="2910889"/>
                <a:ext cx="208964" cy="328741"/>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193" name="Google Shape;13193;p70"/>
            <p:cNvGrpSpPr/>
            <p:nvPr/>
          </p:nvGrpSpPr>
          <p:grpSpPr>
            <a:xfrm>
              <a:off x="5743962" y="2919100"/>
              <a:ext cx="623674" cy="284502"/>
              <a:chOff x="5743962" y="2919100"/>
              <a:chExt cx="623674" cy="284502"/>
            </a:xfrm>
          </p:grpSpPr>
          <p:sp>
            <p:nvSpPr>
              <p:cNvPr id="13194" name="Google Shape;13194;p70"/>
              <p:cNvSpPr/>
              <p:nvPr/>
            </p:nvSpPr>
            <p:spPr>
              <a:xfrm>
                <a:off x="5743962" y="2919100"/>
                <a:ext cx="328465" cy="284502"/>
              </a:xfrm>
              <a:custGeom>
                <a:avLst/>
                <a:gdLst/>
                <a:ahLst/>
                <a:cxnLst/>
                <a:rect l="l" t="t" r="r" b="b"/>
                <a:pathLst>
                  <a:path w="2576195" h="2231390" extrusionOk="0">
                    <a:moveTo>
                      <a:pt x="1288021" y="0"/>
                    </a:moveTo>
                    <a:lnTo>
                      <a:pt x="0" y="2230920"/>
                    </a:lnTo>
                    <a:lnTo>
                      <a:pt x="2576042" y="2230920"/>
                    </a:lnTo>
                    <a:lnTo>
                      <a:pt x="1288021" y="0"/>
                    </a:lnTo>
                    <a:close/>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195" name="Google Shape;13195;p70"/>
              <p:cNvSpPr/>
              <p:nvPr/>
            </p:nvSpPr>
            <p:spPr>
              <a:xfrm>
                <a:off x="6060335" y="2920591"/>
                <a:ext cx="307300" cy="282602"/>
              </a:xfrm>
              <a:custGeom>
                <a:avLst/>
                <a:gdLst/>
                <a:ahLst/>
                <a:cxnLst/>
                <a:rect l="l" t="t" r="r" b="b"/>
                <a:pathLst>
                  <a:path w="1638934" h="2306954" extrusionOk="0">
                    <a:moveTo>
                      <a:pt x="1638680" y="0"/>
                    </a:moveTo>
                    <a:lnTo>
                      <a:pt x="697255" y="0"/>
                    </a:lnTo>
                    <a:lnTo>
                      <a:pt x="697255" y="2306535"/>
                    </a:lnTo>
                    <a:lnTo>
                      <a:pt x="0" y="2306535"/>
                    </a:lnTo>
                  </a:path>
                </a:pathLst>
              </a:custGeom>
              <a:noFill/>
              <a:ln w="952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196" name="Google Shape;13196;p70"/>
          <p:cNvGrpSpPr/>
          <p:nvPr/>
        </p:nvGrpSpPr>
        <p:grpSpPr>
          <a:xfrm>
            <a:off x="10115817" y="2766717"/>
            <a:ext cx="1166635" cy="959467"/>
            <a:chOff x="7608988" y="2093194"/>
            <a:chExt cx="817276" cy="672147"/>
          </a:xfrm>
        </p:grpSpPr>
        <p:cxnSp>
          <p:nvCxnSpPr>
            <p:cNvPr id="13197" name="Google Shape;13197;p70"/>
            <p:cNvCxnSpPr/>
            <p:nvPr/>
          </p:nvCxnSpPr>
          <p:spPr>
            <a:xfrm rot="5400000" flipH="1">
              <a:off x="7620257"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8" name="Google Shape;13198;p70"/>
            <p:cNvCxnSpPr/>
            <p:nvPr/>
          </p:nvCxnSpPr>
          <p:spPr>
            <a:xfrm rot="-5400000">
              <a:off x="8285120" y="213649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199" name="Google Shape;13199;p70"/>
            <p:cNvCxnSpPr/>
            <p:nvPr/>
          </p:nvCxnSpPr>
          <p:spPr>
            <a:xfrm rot="5400000">
              <a:off x="7620257"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0" name="Google Shape;13200;p70"/>
            <p:cNvCxnSpPr/>
            <p:nvPr/>
          </p:nvCxnSpPr>
          <p:spPr>
            <a:xfrm rot="-5400000" flipH="1">
              <a:off x="8285120" y="2644741"/>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201" name="Google Shape;13201;p70"/>
            <p:cNvCxnSpPr/>
            <p:nvPr/>
          </p:nvCxnSpPr>
          <p:spPr>
            <a:xfrm rot="10800000">
              <a:off x="7608988" y="2425132"/>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202" name="Google Shape;13202;p70"/>
            <p:cNvCxnSpPr/>
            <p:nvPr/>
          </p:nvCxnSpPr>
          <p:spPr>
            <a:xfrm rot="10800000">
              <a:off x="8342865" y="2425132"/>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203" name="Google Shape;13203;p70"/>
            <p:cNvGrpSpPr/>
            <p:nvPr/>
          </p:nvGrpSpPr>
          <p:grpSpPr>
            <a:xfrm>
              <a:off x="7721175" y="2093194"/>
              <a:ext cx="599587" cy="623846"/>
              <a:chOff x="7721175" y="2093194"/>
              <a:chExt cx="599587" cy="623846"/>
            </a:xfrm>
          </p:grpSpPr>
          <p:grpSp>
            <p:nvGrpSpPr>
              <p:cNvPr id="13204" name="Google Shape;13204;p70"/>
              <p:cNvGrpSpPr/>
              <p:nvPr/>
            </p:nvGrpSpPr>
            <p:grpSpPr>
              <a:xfrm>
                <a:off x="7721175" y="2093194"/>
                <a:ext cx="291605" cy="623846"/>
                <a:chOff x="9405575" y="2061418"/>
                <a:chExt cx="291605" cy="623846"/>
              </a:xfrm>
            </p:grpSpPr>
            <p:sp>
              <p:nvSpPr>
                <p:cNvPr id="13205" name="Google Shape;13205;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6" name="Google Shape;13206;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7" name="Google Shape;13207;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8" name="Google Shape;13208;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09" name="Google Shape;13209;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0" name="Google Shape;13210;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1" name="Google Shape;13211;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12" name="Google Shape;13212;p70"/>
              <p:cNvGrpSpPr/>
              <p:nvPr/>
            </p:nvGrpSpPr>
            <p:grpSpPr>
              <a:xfrm flipH="1">
                <a:off x="8029157" y="2093194"/>
                <a:ext cx="291605" cy="623846"/>
                <a:chOff x="9405575" y="2061418"/>
                <a:chExt cx="291605" cy="623846"/>
              </a:xfrm>
            </p:grpSpPr>
            <p:sp>
              <p:nvSpPr>
                <p:cNvPr id="13213" name="Google Shape;13213;p70"/>
                <p:cNvSpPr/>
                <p:nvPr/>
              </p:nvSpPr>
              <p:spPr>
                <a:xfrm>
                  <a:off x="9405575" y="2061418"/>
                  <a:ext cx="291379" cy="623846"/>
                </a:xfrm>
                <a:custGeom>
                  <a:avLst/>
                  <a:gdLst/>
                  <a:ahLst/>
                  <a:cxnLst/>
                  <a:rect l="l" t="t" r="r" b="b"/>
                  <a:pathLst>
                    <a:path w="21253" h="45503" extrusionOk="0">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4" name="Google Shape;13214;p70"/>
                <p:cNvSpPr/>
                <p:nvPr/>
              </p:nvSpPr>
              <p:spPr>
                <a:xfrm>
                  <a:off x="9535402" y="2540968"/>
                  <a:ext cx="161778" cy="68948"/>
                </a:xfrm>
                <a:custGeom>
                  <a:avLst/>
                  <a:gdLst/>
                  <a:ahLst/>
                  <a:cxnLst/>
                  <a:rect l="l" t="t" r="r" b="b"/>
                  <a:pathLst>
                    <a:path w="11800" h="5029" extrusionOk="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5" name="Google Shape;13215;p70"/>
                <p:cNvSpPr/>
                <p:nvPr/>
              </p:nvSpPr>
              <p:spPr>
                <a:xfrm>
                  <a:off x="9455875" y="2286606"/>
                  <a:ext cx="137251" cy="112148"/>
                </a:xfrm>
                <a:custGeom>
                  <a:avLst/>
                  <a:gdLst/>
                  <a:ahLst/>
                  <a:cxnLst/>
                  <a:rect l="l" t="t" r="r" b="b"/>
                  <a:pathLst>
                    <a:path w="10011" h="8180" extrusionOk="0">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6" name="Google Shape;13216;p70"/>
                <p:cNvSpPr/>
                <p:nvPr/>
              </p:nvSpPr>
              <p:spPr>
                <a:xfrm>
                  <a:off x="9578545" y="2355317"/>
                  <a:ext cx="116370" cy="14560"/>
                </a:xfrm>
                <a:custGeom>
                  <a:avLst/>
                  <a:gdLst/>
                  <a:ahLst/>
                  <a:cxnLst/>
                  <a:rect l="l" t="t" r="r" b="b"/>
                  <a:pathLst>
                    <a:path w="8488" h="1062" extrusionOk="0">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7" name="Google Shape;13217;p70"/>
                <p:cNvSpPr/>
                <p:nvPr/>
              </p:nvSpPr>
              <p:spPr>
                <a:xfrm>
                  <a:off x="9533620" y="2389824"/>
                  <a:ext cx="104429" cy="58240"/>
                </a:xfrm>
                <a:custGeom>
                  <a:avLst/>
                  <a:gdLst/>
                  <a:ahLst/>
                  <a:cxnLst/>
                  <a:rect l="l" t="t" r="r" b="b"/>
                  <a:pathLst>
                    <a:path w="7617" h="4248" extrusionOk="0">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8" name="Google Shape;13218;p70"/>
                <p:cNvSpPr/>
                <p:nvPr/>
              </p:nvSpPr>
              <p:spPr>
                <a:xfrm>
                  <a:off x="9504885" y="2171202"/>
                  <a:ext cx="97684" cy="14519"/>
                </a:xfrm>
                <a:custGeom>
                  <a:avLst/>
                  <a:gdLst/>
                  <a:ahLst/>
                  <a:cxnLst/>
                  <a:rect l="l" t="t" r="r" b="b"/>
                  <a:pathLst>
                    <a:path w="7125" h="1059" extrusionOk="0">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19" name="Google Shape;13219;p70"/>
                <p:cNvSpPr/>
                <p:nvPr/>
              </p:nvSpPr>
              <p:spPr>
                <a:xfrm>
                  <a:off x="9587826" y="2129731"/>
                  <a:ext cx="106993" cy="97464"/>
                </a:xfrm>
                <a:custGeom>
                  <a:avLst/>
                  <a:gdLst/>
                  <a:ahLst/>
                  <a:cxnLst/>
                  <a:rect l="l" t="t" r="r" b="b"/>
                  <a:pathLst>
                    <a:path w="7804" h="7109" extrusionOk="0">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220" name="Google Shape;13220;p70"/>
          <p:cNvGrpSpPr/>
          <p:nvPr/>
        </p:nvGrpSpPr>
        <p:grpSpPr>
          <a:xfrm>
            <a:off x="5375066" y="1588589"/>
            <a:ext cx="950076" cy="1047868"/>
            <a:chOff x="4206459" y="1191441"/>
            <a:chExt cx="712557" cy="785901"/>
          </a:xfrm>
        </p:grpSpPr>
        <p:sp>
          <p:nvSpPr>
            <p:cNvPr id="13221" name="Google Shape;13221;p70"/>
            <p:cNvSpPr/>
            <p:nvPr/>
          </p:nvSpPr>
          <p:spPr>
            <a:xfrm>
              <a:off x="4548248" y="1328649"/>
              <a:ext cx="325201" cy="322547"/>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2" name="Google Shape;13222;p70"/>
            <p:cNvSpPr/>
            <p:nvPr/>
          </p:nvSpPr>
          <p:spPr>
            <a:xfrm>
              <a:off x="4557499" y="1656607"/>
              <a:ext cx="306674" cy="306648"/>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3" name="Google Shape;13223;p70"/>
            <p:cNvSpPr/>
            <p:nvPr/>
          </p:nvSpPr>
          <p:spPr>
            <a:xfrm>
              <a:off x="4251067" y="1523035"/>
              <a:ext cx="327536" cy="325023"/>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4" name="Google Shape;13224;p70"/>
            <p:cNvSpPr/>
            <p:nvPr/>
          </p:nvSpPr>
          <p:spPr>
            <a:xfrm>
              <a:off x="4277366" y="1220917"/>
              <a:ext cx="292242" cy="292217"/>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225" name="Google Shape;13225;p70"/>
            <p:cNvGrpSpPr/>
            <p:nvPr/>
          </p:nvGrpSpPr>
          <p:grpSpPr>
            <a:xfrm>
              <a:off x="4644280" y="1290523"/>
              <a:ext cx="143716" cy="29463"/>
              <a:chOff x="4644280" y="1290523"/>
              <a:chExt cx="143716" cy="29463"/>
            </a:xfrm>
          </p:grpSpPr>
          <p:sp>
            <p:nvSpPr>
              <p:cNvPr id="13226" name="Google Shape;13226;p70"/>
              <p:cNvSpPr/>
              <p:nvPr/>
            </p:nvSpPr>
            <p:spPr>
              <a:xfrm>
                <a:off x="4736292" y="1294223"/>
                <a:ext cx="51704" cy="25762"/>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7" name="Google Shape;13227;p70"/>
              <p:cNvSpPr/>
              <p:nvPr/>
            </p:nvSpPr>
            <p:spPr>
              <a:xfrm>
                <a:off x="4700066" y="1290523"/>
                <a:ext cx="32206" cy="7988"/>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8" name="Google Shape;13228;p70"/>
              <p:cNvSpPr/>
              <p:nvPr/>
            </p:nvSpPr>
            <p:spPr>
              <a:xfrm>
                <a:off x="4644280" y="1300641"/>
                <a:ext cx="20225" cy="13283"/>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29" name="Google Shape;13229;p70"/>
              <p:cNvSpPr/>
              <p:nvPr/>
            </p:nvSpPr>
            <p:spPr>
              <a:xfrm>
                <a:off x="4667822" y="1291888"/>
                <a:ext cx="27779" cy="11433"/>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30" name="Google Shape;13230;p70"/>
            <p:cNvGrpSpPr/>
            <p:nvPr/>
          </p:nvGrpSpPr>
          <p:grpSpPr>
            <a:xfrm>
              <a:off x="4356567" y="1191441"/>
              <a:ext cx="143690" cy="29488"/>
              <a:chOff x="4356567" y="1191441"/>
              <a:chExt cx="143690" cy="29488"/>
            </a:xfrm>
          </p:grpSpPr>
          <p:sp>
            <p:nvSpPr>
              <p:cNvPr id="13231" name="Google Shape;13231;p70"/>
              <p:cNvSpPr/>
              <p:nvPr/>
            </p:nvSpPr>
            <p:spPr>
              <a:xfrm>
                <a:off x="4448554" y="1195154"/>
                <a:ext cx="51704" cy="25775"/>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2" name="Google Shape;13232;p70"/>
              <p:cNvSpPr/>
              <p:nvPr/>
            </p:nvSpPr>
            <p:spPr>
              <a:xfrm>
                <a:off x="4412341" y="1191441"/>
                <a:ext cx="32206" cy="8013"/>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3" name="Google Shape;13233;p70"/>
              <p:cNvSpPr/>
              <p:nvPr/>
            </p:nvSpPr>
            <p:spPr>
              <a:xfrm>
                <a:off x="4356567" y="1201573"/>
                <a:ext cx="20212" cy="1327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4" name="Google Shape;13234;p70"/>
              <p:cNvSpPr/>
              <p:nvPr/>
            </p:nvSpPr>
            <p:spPr>
              <a:xfrm>
                <a:off x="4380084" y="1192832"/>
                <a:ext cx="27779" cy="11433"/>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35" name="Google Shape;13235;p70"/>
            <p:cNvGrpSpPr/>
            <p:nvPr/>
          </p:nvGrpSpPr>
          <p:grpSpPr>
            <a:xfrm>
              <a:off x="4339009" y="1863727"/>
              <a:ext cx="143703" cy="29476"/>
              <a:chOff x="4339009" y="1863727"/>
              <a:chExt cx="143703" cy="29476"/>
            </a:xfrm>
          </p:grpSpPr>
          <p:sp>
            <p:nvSpPr>
              <p:cNvPr id="13236" name="Google Shape;13236;p70"/>
              <p:cNvSpPr/>
              <p:nvPr/>
            </p:nvSpPr>
            <p:spPr>
              <a:xfrm>
                <a:off x="4339009" y="1863727"/>
                <a:ext cx="51691" cy="25762"/>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7" name="Google Shape;13237;p70"/>
              <p:cNvSpPr/>
              <p:nvPr/>
            </p:nvSpPr>
            <p:spPr>
              <a:xfrm>
                <a:off x="4394732" y="1885202"/>
                <a:ext cx="32193" cy="8001"/>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8" name="Google Shape;13238;p70"/>
              <p:cNvSpPr/>
              <p:nvPr/>
            </p:nvSpPr>
            <p:spPr>
              <a:xfrm>
                <a:off x="4462488" y="1869814"/>
                <a:ext cx="20225" cy="13258"/>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39" name="Google Shape;13239;p70"/>
              <p:cNvSpPr/>
              <p:nvPr/>
            </p:nvSpPr>
            <p:spPr>
              <a:xfrm>
                <a:off x="4431392" y="1880392"/>
                <a:ext cx="27804" cy="11433"/>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40" name="Google Shape;13240;p70"/>
            <p:cNvGrpSpPr/>
            <p:nvPr/>
          </p:nvGrpSpPr>
          <p:grpSpPr>
            <a:xfrm>
              <a:off x="4206459" y="1607315"/>
              <a:ext cx="29539" cy="142899"/>
              <a:chOff x="4206459" y="1607315"/>
              <a:chExt cx="29539" cy="142899"/>
            </a:xfrm>
          </p:grpSpPr>
          <p:sp>
            <p:nvSpPr>
              <p:cNvPr id="13241" name="Google Shape;13241;p70"/>
              <p:cNvSpPr/>
              <p:nvPr/>
            </p:nvSpPr>
            <p:spPr>
              <a:xfrm>
                <a:off x="4209840" y="1607315"/>
                <a:ext cx="26158" cy="50989"/>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2" name="Google Shape;13242;p70"/>
              <p:cNvSpPr/>
              <p:nvPr/>
            </p:nvSpPr>
            <p:spPr>
              <a:xfrm>
                <a:off x="4206459" y="1662910"/>
                <a:ext cx="8230" cy="3178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3" name="Google Shape;13243;p70"/>
              <p:cNvSpPr/>
              <p:nvPr/>
            </p:nvSpPr>
            <p:spPr>
              <a:xfrm>
                <a:off x="4216194" y="1730768"/>
                <a:ext cx="14227" cy="19446"/>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4" name="Google Shape;13244;p70"/>
              <p:cNvSpPr/>
              <p:nvPr/>
            </p:nvSpPr>
            <p:spPr>
              <a:xfrm>
                <a:off x="4207607" y="1699506"/>
                <a:ext cx="12045" cy="27153"/>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245" name="Google Shape;13245;p70"/>
            <p:cNvSpPr/>
            <p:nvPr/>
          </p:nvSpPr>
          <p:spPr>
            <a:xfrm>
              <a:off x="4250519" y="1416170"/>
              <a:ext cx="26783" cy="52303"/>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6" name="Google Shape;13246;p70"/>
            <p:cNvSpPr/>
            <p:nvPr/>
          </p:nvSpPr>
          <p:spPr>
            <a:xfrm>
              <a:off x="4276166" y="1471370"/>
              <a:ext cx="24359" cy="2529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7" name="Google Shape;13247;p70"/>
            <p:cNvSpPr/>
            <p:nvPr/>
          </p:nvSpPr>
          <p:spPr>
            <a:xfrm>
              <a:off x="4330231" y="1513121"/>
              <a:ext cx="21462" cy="10986"/>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48" name="Google Shape;13248;p70"/>
            <p:cNvSpPr/>
            <p:nvPr/>
          </p:nvSpPr>
          <p:spPr>
            <a:xfrm>
              <a:off x="4302005" y="1497298"/>
              <a:ext cx="25469" cy="17647"/>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249" name="Google Shape;13249;p70"/>
            <p:cNvGrpSpPr/>
            <p:nvPr/>
          </p:nvGrpSpPr>
          <p:grpSpPr>
            <a:xfrm>
              <a:off x="4889463" y="1423737"/>
              <a:ext cx="29552" cy="142899"/>
              <a:chOff x="4889463" y="1423737"/>
              <a:chExt cx="29552" cy="142899"/>
            </a:xfrm>
          </p:grpSpPr>
          <p:sp>
            <p:nvSpPr>
              <p:cNvPr id="13250" name="Google Shape;13250;p70"/>
              <p:cNvSpPr/>
              <p:nvPr/>
            </p:nvSpPr>
            <p:spPr>
              <a:xfrm>
                <a:off x="4889463" y="1515647"/>
                <a:ext cx="26158" cy="50989"/>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1" name="Google Shape;13251;p70"/>
              <p:cNvSpPr/>
              <p:nvPr/>
            </p:nvSpPr>
            <p:spPr>
              <a:xfrm>
                <a:off x="4910772" y="1479256"/>
                <a:ext cx="8243" cy="3178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2" name="Google Shape;13252;p70"/>
              <p:cNvSpPr/>
              <p:nvPr/>
            </p:nvSpPr>
            <p:spPr>
              <a:xfrm>
                <a:off x="4895052" y="1423737"/>
                <a:ext cx="14215" cy="19446"/>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3" name="Google Shape;13253;p70"/>
              <p:cNvSpPr/>
              <p:nvPr/>
            </p:nvSpPr>
            <p:spPr>
              <a:xfrm>
                <a:off x="4905783" y="1447292"/>
                <a:ext cx="12071" cy="27153"/>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54" name="Google Shape;13254;p70"/>
            <p:cNvGrpSpPr/>
            <p:nvPr/>
          </p:nvGrpSpPr>
          <p:grpSpPr>
            <a:xfrm>
              <a:off x="4771663" y="1876896"/>
              <a:ext cx="108651" cy="100447"/>
              <a:chOff x="4771663" y="1876896"/>
              <a:chExt cx="108651" cy="100447"/>
            </a:xfrm>
          </p:grpSpPr>
          <p:sp>
            <p:nvSpPr>
              <p:cNvPr id="13255" name="Google Shape;13255;p70"/>
              <p:cNvSpPr/>
              <p:nvPr/>
            </p:nvSpPr>
            <p:spPr>
              <a:xfrm>
                <a:off x="4771663" y="1951210"/>
                <a:ext cx="53184" cy="26132"/>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6" name="Google Shape;13256;p70"/>
              <p:cNvSpPr/>
              <p:nvPr/>
            </p:nvSpPr>
            <p:spPr>
              <a:xfrm>
                <a:off x="4826850" y="1927897"/>
                <a:ext cx="26081" cy="23529"/>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7" name="Google Shape;13257;p70"/>
              <p:cNvSpPr/>
              <p:nvPr/>
            </p:nvSpPr>
            <p:spPr>
              <a:xfrm>
                <a:off x="4868600" y="1876896"/>
                <a:ext cx="11714" cy="20531"/>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58" name="Google Shape;13258;p70"/>
              <p:cNvSpPr/>
              <p:nvPr/>
            </p:nvSpPr>
            <p:spPr>
              <a:xfrm>
                <a:off x="4852804" y="1901038"/>
                <a:ext cx="18528" cy="24589"/>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59" name="Google Shape;13259;p70"/>
          <p:cNvGrpSpPr/>
          <p:nvPr/>
        </p:nvGrpSpPr>
        <p:grpSpPr>
          <a:xfrm>
            <a:off x="5369033" y="2766219"/>
            <a:ext cx="1055049" cy="960467"/>
            <a:chOff x="267375" y="1071875"/>
            <a:chExt cx="470500" cy="428550"/>
          </a:xfrm>
        </p:grpSpPr>
        <p:sp>
          <p:nvSpPr>
            <p:cNvPr id="13260" name="Google Shape;13260;p70"/>
            <p:cNvSpPr/>
            <p:nvPr/>
          </p:nvSpPr>
          <p:spPr>
            <a:xfrm>
              <a:off x="288350" y="1290825"/>
              <a:ext cx="209600" cy="209600"/>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1" name="Google Shape;13261;p70"/>
            <p:cNvSpPr/>
            <p:nvPr/>
          </p:nvSpPr>
          <p:spPr>
            <a:xfrm>
              <a:off x="267375" y="1377050"/>
              <a:ext cx="79225" cy="79200"/>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2" name="Google Shape;13262;p70"/>
            <p:cNvSpPr/>
            <p:nvPr/>
          </p:nvSpPr>
          <p:spPr>
            <a:xfrm>
              <a:off x="507325" y="1290825"/>
              <a:ext cx="209600" cy="209600"/>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3" name="Google Shape;13263;p70"/>
            <p:cNvSpPr/>
            <p:nvPr/>
          </p:nvSpPr>
          <p:spPr>
            <a:xfrm>
              <a:off x="658700" y="1377050"/>
              <a:ext cx="79175" cy="79200"/>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4" name="Google Shape;13264;p70"/>
            <p:cNvSpPr/>
            <p:nvPr/>
          </p:nvSpPr>
          <p:spPr>
            <a:xfrm>
              <a:off x="507325" y="1071875"/>
              <a:ext cx="209575" cy="209600"/>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5" name="Google Shape;13265;p70"/>
            <p:cNvSpPr/>
            <p:nvPr/>
          </p:nvSpPr>
          <p:spPr>
            <a:xfrm>
              <a:off x="658700" y="1116025"/>
              <a:ext cx="79175" cy="79175"/>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6" name="Google Shape;13266;p70"/>
            <p:cNvSpPr/>
            <p:nvPr/>
          </p:nvSpPr>
          <p:spPr>
            <a:xfrm>
              <a:off x="288350" y="1071875"/>
              <a:ext cx="209600" cy="209550"/>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67" name="Google Shape;13267;p70"/>
            <p:cNvSpPr/>
            <p:nvPr/>
          </p:nvSpPr>
          <p:spPr>
            <a:xfrm>
              <a:off x="267375" y="1116025"/>
              <a:ext cx="79225" cy="79175"/>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68" name="Google Shape;13268;p70"/>
          <p:cNvGrpSpPr/>
          <p:nvPr/>
        </p:nvGrpSpPr>
        <p:grpSpPr>
          <a:xfrm>
            <a:off x="969692" y="4959059"/>
            <a:ext cx="1877925" cy="897555"/>
            <a:chOff x="712664" y="3693287"/>
            <a:chExt cx="1460738" cy="698160"/>
          </a:xfrm>
        </p:grpSpPr>
        <p:grpSp>
          <p:nvGrpSpPr>
            <p:cNvPr id="13269" name="Google Shape;13269;p70"/>
            <p:cNvGrpSpPr/>
            <p:nvPr/>
          </p:nvGrpSpPr>
          <p:grpSpPr>
            <a:xfrm>
              <a:off x="1380079" y="4133090"/>
              <a:ext cx="234048" cy="258099"/>
              <a:chOff x="1380079" y="4133090"/>
              <a:chExt cx="234048" cy="258099"/>
            </a:xfrm>
          </p:grpSpPr>
          <p:sp>
            <p:nvSpPr>
              <p:cNvPr id="13270" name="Google Shape;13270;p70"/>
              <p:cNvSpPr/>
              <p:nvPr/>
            </p:nvSpPr>
            <p:spPr>
              <a:xfrm>
                <a:off x="1380079" y="4323114"/>
                <a:ext cx="136140" cy="6807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1" name="Google Shape;13271;p70"/>
              <p:cNvSpPr/>
              <p:nvPr/>
            </p:nvSpPr>
            <p:spPr>
              <a:xfrm>
                <a:off x="1432589" y="4133090"/>
                <a:ext cx="29529" cy="191793"/>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2" name="Google Shape;13272;p70"/>
              <p:cNvSpPr/>
              <p:nvPr/>
            </p:nvSpPr>
            <p:spPr>
              <a:xfrm>
                <a:off x="1492085" y="4253278"/>
                <a:ext cx="122041" cy="92186"/>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73" name="Google Shape;13273;p70"/>
            <p:cNvGrpSpPr/>
            <p:nvPr/>
          </p:nvGrpSpPr>
          <p:grpSpPr>
            <a:xfrm>
              <a:off x="884610" y="3864082"/>
              <a:ext cx="1118566" cy="527275"/>
              <a:chOff x="890961" y="3865463"/>
              <a:chExt cx="1115221" cy="525698"/>
            </a:xfrm>
          </p:grpSpPr>
          <p:sp>
            <p:nvSpPr>
              <p:cNvPr id="13274" name="Google Shape;13274;p70"/>
              <p:cNvSpPr/>
              <p:nvPr/>
            </p:nvSpPr>
            <p:spPr>
              <a:xfrm>
                <a:off x="1070568" y="3865463"/>
                <a:ext cx="756474" cy="330074"/>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5" name="Google Shape;13275;p70"/>
              <p:cNvSpPr/>
              <p:nvPr/>
            </p:nvSpPr>
            <p:spPr>
              <a:xfrm>
                <a:off x="890961" y="4013171"/>
                <a:ext cx="362006" cy="37799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6" name="Google Shape;13276;p70"/>
              <p:cNvSpPr/>
              <p:nvPr/>
            </p:nvSpPr>
            <p:spPr>
              <a:xfrm>
                <a:off x="1645508" y="4013554"/>
                <a:ext cx="360673" cy="377607"/>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77" name="Google Shape;13277;p70"/>
            <p:cNvGrpSpPr/>
            <p:nvPr/>
          </p:nvGrpSpPr>
          <p:grpSpPr>
            <a:xfrm>
              <a:off x="712664" y="3693287"/>
              <a:ext cx="1460738" cy="698160"/>
              <a:chOff x="712664" y="3693025"/>
              <a:chExt cx="1460738" cy="698160"/>
            </a:xfrm>
          </p:grpSpPr>
          <p:sp>
            <p:nvSpPr>
              <p:cNvPr id="13278" name="Google Shape;13278;p70"/>
              <p:cNvSpPr/>
              <p:nvPr/>
            </p:nvSpPr>
            <p:spPr>
              <a:xfrm>
                <a:off x="1940752" y="4098034"/>
                <a:ext cx="232651" cy="293151"/>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79" name="Google Shape;13279;p70"/>
              <p:cNvSpPr/>
              <p:nvPr/>
            </p:nvSpPr>
            <p:spPr>
              <a:xfrm>
                <a:off x="1736852" y="3804671"/>
                <a:ext cx="360950" cy="363671"/>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0" name="Google Shape;13280;p70"/>
              <p:cNvSpPr/>
              <p:nvPr/>
            </p:nvSpPr>
            <p:spPr>
              <a:xfrm>
                <a:off x="1443914" y="3693025"/>
                <a:ext cx="387937" cy="254911"/>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1" name="Google Shape;13281;p70"/>
              <p:cNvSpPr/>
              <p:nvPr/>
            </p:nvSpPr>
            <p:spPr>
              <a:xfrm>
                <a:off x="1054844" y="3693025"/>
                <a:ext cx="389072" cy="254558"/>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2" name="Google Shape;13282;p70"/>
              <p:cNvSpPr/>
              <p:nvPr/>
            </p:nvSpPr>
            <p:spPr>
              <a:xfrm>
                <a:off x="788438" y="3804252"/>
                <a:ext cx="361411" cy="363809"/>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3" name="Google Shape;13283;p70"/>
              <p:cNvSpPr/>
              <p:nvPr/>
            </p:nvSpPr>
            <p:spPr>
              <a:xfrm>
                <a:off x="712664" y="4097717"/>
                <a:ext cx="232830" cy="293432"/>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84" name="Google Shape;13284;p70"/>
          <p:cNvGrpSpPr/>
          <p:nvPr/>
        </p:nvGrpSpPr>
        <p:grpSpPr>
          <a:xfrm>
            <a:off x="4219981" y="1588589"/>
            <a:ext cx="1060647" cy="985108"/>
            <a:chOff x="3348603" y="1236445"/>
            <a:chExt cx="749256" cy="695894"/>
          </a:xfrm>
        </p:grpSpPr>
        <p:grpSp>
          <p:nvGrpSpPr>
            <p:cNvPr id="13285" name="Google Shape;13285;p70"/>
            <p:cNvGrpSpPr/>
            <p:nvPr/>
          </p:nvGrpSpPr>
          <p:grpSpPr>
            <a:xfrm>
              <a:off x="3583779" y="1236445"/>
              <a:ext cx="293795" cy="285811"/>
              <a:chOff x="3750225" y="1774000"/>
              <a:chExt cx="149575" cy="145525"/>
            </a:xfrm>
          </p:grpSpPr>
          <p:sp>
            <p:nvSpPr>
              <p:cNvPr id="13286" name="Google Shape;13286;p70"/>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87" name="Google Shape;13287;p70"/>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88" name="Google Shape;13288;p70"/>
            <p:cNvGrpSpPr/>
            <p:nvPr/>
          </p:nvGrpSpPr>
          <p:grpSpPr>
            <a:xfrm>
              <a:off x="3775534" y="1462599"/>
              <a:ext cx="322325" cy="285958"/>
              <a:chOff x="3847850" y="1889150"/>
              <a:chExt cx="164100" cy="145600"/>
            </a:xfrm>
          </p:grpSpPr>
          <p:sp>
            <p:nvSpPr>
              <p:cNvPr id="13289" name="Google Shape;13289;p70"/>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0" name="Google Shape;13290;p70"/>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91" name="Google Shape;13291;p70"/>
            <p:cNvGrpSpPr/>
            <p:nvPr/>
          </p:nvGrpSpPr>
          <p:grpSpPr>
            <a:xfrm>
              <a:off x="3545329" y="1646528"/>
              <a:ext cx="293746" cy="285811"/>
              <a:chOff x="3730650" y="1982800"/>
              <a:chExt cx="149550" cy="145525"/>
            </a:xfrm>
          </p:grpSpPr>
          <p:sp>
            <p:nvSpPr>
              <p:cNvPr id="13292" name="Google Shape;13292;p70"/>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3" name="Google Shape;13293;p70"/>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294" name="Google Shape;13294;p70"/>
            <p:cNvGrpSpPr/>
            <p:nvPr/>
          </p:nvGrpSpPr>
          <p:grpSpPr>
            <a:xfrm>
              <a:off x="3348603" y="1415046"/>
              <a:ext cx="294384" cy="284387"/>
              <a:chOff x="3630494" y="1864938"/>
              <a:chExt cx="149875" cy="144800"/>
            </a:xfrm>
          </p:grpSpPr>
          <p:sp>
            <p:nvSpPr>
              <p:cNvPr id="13295" name="Google Shape;13295;p70"/>
              <p:cNvSpPr/>
              <p:nvPr/>
            </p:nvSpPr>
            <p:spPr>
              <a:xfrm>
                <a:off x="3630494" y="1864938"/>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w="9525" cap="flat" cmpd="sng">
                <a:solidFill>
                  <a:srgbClr val="374957"/>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296" name="Google Shape;13296;p70"/>
              <p:cNvSpPr/>
              <p:nvPr/>
            </p:nvSpPr>
            <p:spPr>
              <a:xfrm>
                <a:off x="3654119" y="1906594"/>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297" name="Google Shape;13297;p70"/>
          <p:cNvGrpSpPr/>
          <p:nvPr/>
        </p:nvGrpSpPr>
        <p:grpSpPr>
          <a:xfrm>
            <a:off x="3048683" y="4952450"/>
            <a:ext cx="1766565" cy="904111"/>
            <a:chOff x="2413923" y="3711366"/>
            <a:chExt cx="1374117" cy="703260"/>
          </a:xfrm>
        </p:grpSpPr>
        <p:grpSp>
          <p:nvGrpSpPr>
            <p:cNvPr id="13298" name="Google Shape;13298;p70"/>
            <p:cNvGrpSpPr/>
            <p:nvPr/>
          </p:nvGrpSpPr>
          <p:grpSpPr>
            <a:xfrm>
              <a:off x="2413923" y="3711366"/>
              <a:ext cx="1374117" cy="703260"/>
              <a:chOff x="2413923" y="3711366"/>
              <a:chExt cx="1374117" cy="703260"/>
            </a:xfrm>
          </p:grpSpPr>
          <p:sp>
            <p:nvSpPr>
              <p:cNvPr id="13299" name="Google Shape;13299;p70"/>
              <p:cNvSpPr/>
              <p:nvPr/>
            </p:nvSpPr>
            <p:spPr>
              <a:xfrm>
                <a:off x="2484774" y="3827200"/>
                <a:ext cx="1231201" cy="587426"/>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00" name="Google Shape;13300;p70"/>
              <p:cNvGrpSpPr/>
              <p:nvPr/>
            </p:nvGrpSpPr>
            <p:grpSpPr>
              <a:xfrm>
                <a:off x="2600284" y="3808654"/>
                <a:ext cx="234506" cy="138009"/>
                <a:chOff x="2600284" y="3808654"/>
                <a:chExt cx="234506" cy="138009"/>
              </a:xfrm>
            </p:grpSpPr>
            <p:sp>
              <p:nvSpPr>
                <p:cNvPr id="13301" name="Google Shape;13301;p70"/>
                <p:cNvSpPr/>
                <p:nvPr/>
              </p:nvSpPr>
              <p:spPr>
                <a:xfrm>
                  <a:off x="2767890"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2" name="Google Shape;13302;p70"/>
                <p:cNvCxnSpPr/>
                <p:nvPr/>
              </p:nvCxnSpPr>
              <p:spPr>
                <a:xfrm rot="10800000">
                  <a:off x="2600284" y="3808654"/>
                  <a:ext cx="201000" cy="723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3" name="Google Shape;13303;p70"/>
              <p:cNvGrpSpPr/>
              <p:nvPr/>
            </p:nvGrpSpPr>
            <p:grpSpPr>
              <a:xfrm>
                <a:off x="3359659" y="3805664"/>
                <a:ext cx="232294" cy="141000"/>
                <a:chOff x="3359659" y="3805664"/>
                <a:chExt cx="232294" cy="141000"/>
              </a:xfrm>
            </p:grpSpPr>
            <p:sp>
              <p:nvSpPr>
                <p:cNvPr id="13304" name="Google Shape;13304;p70"/>
                <p:cNvSpPr/>
                <p:nvPr/>
              </p:nvSpPr>
              <p:spPr>
                <a:xfrm>
                  <a:off x="3359659" y="3879764"/>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5" name="Google Shape;13305;p70"/>
                <p:cNvCxnSpPr/>
                <p:nvPr/>
              </p:nvCxnSpPr>
              <p:spPr>
                <a:xfrm rot="10800000" flipH="1">
                  <a:off x="3393053" y="3805664"/>
                  <a:ext cx="198900" cy="780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6" name="Google Shape;13306;p70"/>
              <p:cNvGrpSpPr/>
              <p:nvPr/>
            </p:nvGrpSpPr>
            <p:grpSpPr>
              <a:xfrm>
                <a:off x="3067316" y="3711366"/>
                <a:ext cx="66900" cy="166809"/>
                <a:chOff x="3067316" y="3711366"/>
                <a:chExt cx="66900" cy="166809"/>
              </a:xfrm>
            </p:grpSpPr>
            <p:sp>
              <p:nvSpPr>
                <p:cNvPr id="13307" name="Google Shape;13307;p70"/>
                <p:cNvSpPr/>
                <p:nvPr/>
              </p:nvSpPr>
              <p:spPr>
                <a:xfrm>
                  <a:off x="3067316" y="381127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08" name="Google Shape;13308;p70"/>
                <p:cNvCxnSpPr/>
                <p:nvPr/>
              </p:nvCxnSpPr>
              <p:spPr>
                <a:xfrm rot="-5400000">
                  <a:off x="3050460" y="3761616"/>
                  <a:ext cx="1011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09" name="Google Shape;13309;p70"/>
              <p:cNvGrpSpPr/>
              <p:nvPr/>
            </p:nvGrpSpPr>
            <p:grpSpPr>
              <a:xfrm>
                <a:off x="2413923" y="4058666"/>
                <a:ext cx="224119" cy="66900"/>
                <a:chOff x="2413923" y="4058666"/>
                <a:chExt cx="224119" cy="66900"/>
              </a:xfrm>
            </p:grpSpPr>
            <p:sp>
              <p:nvSpPr>
                <p:cNvPr id="13310" name="Google Shape;13310;p70"/>
                <p:cNvSpPr/>
                <p:nvPr/>
              </p:nvSpPr>
              <p:spPr>
                <a:xfrm>
                  <a:off x="2571142"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11" name="Google Shape;13311;p70"/>
                <p:cNvCxnSpPr/>
                <p:nvPr/>
              </p:nvCxnSpPr>
              <p:spPr>
                <a:xfrm flipH="1">
                  <a:off x="2413923" y="4092060"/>
                  <a:ext cx="159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312" name="Google Shape;13312;p70"/>
              <p:cNvGrpSpPr/>
              <p:nvPr/>
            </p:nvGrpSpPr>
            <p:grpSpPr>
              <a:xfrm>
                <a:off x="3564643" y="4058666"/>
                <a:ext cx="223397" cy="66900"/>
                <a:chOff x="3564643" y="4058666"/>
                <a:chExt cx="223397" cy="66900"/>
              </a:xfrm>
            </p:grpSpPr>
            <p:sp>
              <p:nvSpPr>
                <p:cNvPr id="13313" name="Google Shape;13313;p70"/>
                <p:cNvSpPr/>
                <p:nvPr/>
              </p:nvSpPr>
              <p:spPr>
                <a:xfrm>
                  <a:off x="3564643" y="4058666"/>
                  <a:ext cx="66900" cy="669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314" name="Google Shape;13314;p70"/>
                <p:cNvCxnSpPr/>
                <p:nvPr/>
              </p:nvCxnSpPr>
              <p:spPr>
                <a:xfrm>
                  <a:off x="3630240" y="4092060"/>
                  <a:ext cx="1578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grpSp>
          <p:nvGrpSpPr>
            <p:cNvPr id="13315" name="Google Shape;13315;p70"/>
            <p:cNvGrpSpPr/>
            <p:nvPr/>
          </p:nvGrpSpPr>
          <p:grpSpPr>
            <a:xfrm>
              <a:off x="2633353" y="3965763"/>
              <a:ext cx="933975" cy="445687"/>
              <a:chOff x="2633353" y="3965763"/>
              <a:chExt cx="933975" cy="445687"/>
            </a:xfrm>
          </p:grpSpPr>
          <p:sp>
            <p:nvSpPr>
              <p:cNvPr id="13316" name="Google Shape;13316;p70"/>
              <p:cNvSpPr/>
              <p:nvPr/>
            </p:nvSpPr>
            <p:spPr>
              <a:xfrm>
                <a:off x="2633353" y="3965763"/>
                <a:ext cx="933975" cy="445687"/>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17" name="Google Shape;13317;p70"/>
              <p:cNvSpPr/>
              <p:nvPr/>
            </p:nvSpPr>
            <p:spPr>
              <a:xfrm>
                <a:off x="2702006" y="4030399"/>
                <a:ext cx="798496" cy="381051"/>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18" name="Google Shape;13318;p70"/>
          <p:cNvGrpSpPr/>
          <p:nvPr/>
        </p:nvGrpSpPr>
        <p:grpSpPr>
          <a:xfrm>
            <a:off x="8547713" y="1686513"/>
            <a:ext cx="1508116" cy="783177"/>
            <a:chOff x="238125" y="999450"/>
            <a:chExt cx="7140700" cy="3708225"/>
          </a:xfrm>
        </p:grpSpPr>
        <p:sp>
          <p:nvSpPr>
            <p:cNvPr id="13319" name="Google Shape;13319;p70"/>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0" name="Google Shape;13320;p70"/>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1" name="Google Shape;13321;p70"/>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2" name="Google Shape;13322;p70"/>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3" name="Google Shape;13323;p70"/>
            <p:cNvSpPr/>
            <p:nvPr/>
          </p:nvSpPr>
          <p:spPr>
            <a:xfrm>
              <a:off x="3808250" y="2852875"/>
              <a:ext cx="25" cy="25"/>
            </a:xfrm>
            <a:custGeom>
              <a:avLst/>
              <a:gdLst/>
              <a:ahLst/>
              <a:cxnLst/>
              <a:rect l="l" t="t" r="r" b="b"/>
              <a:pathLst>
                <a:path w="1" h="1" extrusionOk="0">
                  <a:moveTo>
                    <a:pt x="0" y="1"/>
                  </a:moveTo>
                  <a:close/>
                </a:path>
              </a:pathLst>
            </a:custGeom>
            <a:solidFill>
              <a:srgbClr val="DB634B"/>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4" name="Google Shape;13324;p70"/>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5" name="Google Shape;13325;p70"/>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6" name="Google Shape;13326;p70"/>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27" name="Google Shape;13327;p70"/>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28" name="Google Shape;13328;p70"/>
          <p:cNvGrpSpPr/>
          <p:nvPr/>
        </p:nvGrpSpPr>
        <p:grpSpPr>
          <a:xfrm>
            <a:off x="5016312" y="4952506"/>
            <a:ext cx="1834472" cy="904175"/>
            <a:chOff x="3913765" y="3641905"/>
            <a:chExt cx="1522805" cy="750560"/>
          </a:xfrm>
        </p:grpSpPr>
        <p:grpSp>
          <p:nvGrpSpPr>
            <p:cNvPr id="13329" name="Google Shape;13329;p70"/>
            <p:cNvGrpSpPr/>
            <p:nvPr/>
          </p:nvGrpSpPr>
          <p:grpSpPr>
            <a:xfrm>
              <a:off x="3913765" y="3997002"/>
              <a:ext cx="1522805" cy="395463"/>
              <a:chOff x="3913765" y="3997002"/>
              <a:chExt cx="1522805" cy="395463"/>
            </a:xfrm>
          </p:grpSpPr>
          <p:grpSp>
            <p:nvGrpSpPr>
              <p:cNvPr id="13330" name="Google Shape;13330;p70"/>
              <p:cNvGrpSpPr/>
              <p:nvPr/>
            </p:nvGrpSpPr>
            <p:grpSpPr>
              <a:xfrm>
                <a:off x="3913765" y="4138659"/>
                <a:ext cx="507602" cy="253806"/>
                <a:chOff x="3913765" y="4138659"/>
                <a:chExt cx="507602" cy="253806"/>
              </a:xfrm>
            </p:grpSpPr>
            <p:sp>
              <p:nvSpPr>
                <p:cNvPr id="13331" name="Google Shape;13331;p70"/>
                <p:cNvSpPr/>
                <p:nvPr/>
              </p:nvSpPr>
              <p:spPr>
                <a:xfrm>
                  <a:off x="3913765" y="4138659"/>
                  <a:ext cx="507602" cy="50764"/>
                </a:xfrm>
                <a:custGeom>
                  <a:avLst/>
                  <a:gdLst/>
                  <a:ahLst/>
                  <a:cxnLst/>
                  <a:rect l="l" t="t" r="r" b="b"/>
                  <a:pathLst>
                    <a:path w="95012" h="9502" fill="none" extrusionOk="0">
                      <a:moveTo>
                        <a:pt x="95011" y="1"/>
                      </a:moveTo>
                      <a:lnTo>
                        <a:pt x="23755" y="1"/>
                      </a:lnTo>
                      <a:lnTo>
                        <a:pt x="1" y="9501"/>
                      </a:lnTo>
                      <a:lnTo>
                        <a:pt x="95011"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2" name="Google Shape;13332;p70"/>
                <p:cNvSpPr/>
                <p:nvPr/>
              </p:nvSpPr>
              <p:spPr>
                <a:xfrm>
                  <a:off x="3913765" y="4189418"/>
                  <a:ext cx="507602" cy="203047"/>
                </a:xfrm>
                <a:custGeom>
                  <a:avLst/>
                  <a:gdLst/>
                  <a:ahLst/>
                  <a:cxnLst/>
                  <a:rect l="l" t="t" r="r" b="b"/>
                  <a:pathLst>
                    <a:path w="95012" h="38006" fill="none" extrusionOk="0">
                      <a:moveTo>
                        <a:pt x="1" y="0"/>
                      </a:moveTo>
                      <a:lnTo>
                        <a:pt x="1" y="38005"/>
                      </a:lnTo>
                      <a:lnTo>
                        <a:pt x="95011" y="38005"/>
                      </a:lnTo>
                      <a:lnTo>
                        <a:pt x="95011" y="38005"/>
                      </a:lnTo>
                      <a:lnTo>
                        <a:pt x="95011" y="0"/>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r>
                    <a:rPr kumimoji="0" lang="en-GB"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rPr>
                    <a:t>     </a:t>
                  </a: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33" name="Google Shape;13333;p70"/>
              <p:cNvGrpSpPr/>
              <p:nvPr/>
            </p:nvGrpSpPr>
            <p:grpSpPr>
              <a:xfrm>
                <a:off x="4421361" y="3997002"/>
                <a:ext cx="507618" cy="395463"/>
                <a:chOff x="4421361" y="3997002"/>
                <a:chExt cx="507618" cy="395463"/>
              </a:xfrm>
            </p:grpSpPr>
            <p:sp>
              <p:nvSpPr>
                <p:cNvPr id="13334" name="Google Shape;13334;p70"/>
                <p:cNvSpPr/>
                <p:nvPr/>
              </p:nvSpPr>
              <p:spPr>
                <a:xfrm>
                  <a:off x="4421361" y="3997002"/>
                  <a:ext cx="507618" cy="50759"/>
                </a:xfrm>
                <a:custGeom>
                  <a:avLst/>
                  <a:gdLst/>
                  <a:ahLst/>
                  <a:cxnLst/>
                  <a:rect l="l" t="t" r="r" b="b"/>
                  <a:pathLst>
                    <a:path w="95015" h="9501" fill="none" extrusionOk="0">
                      <a:moveTo>
                        <a:pt x="71260" y="0"/>
                      </a:moveTo>
                      <a:lnTo>
                        <a:pt x="23755" y="0"/>
                      </a:lnTo>
                      <a:lnTo>
                        <a:pt x="0" y="9501"/>
                      </a:lnTo>
                      <a:lnTo>
                        <a:pt x="95014" y="9501"/>
                      </a:lnTo>
                      <a:close/>
                    </a:path>
                  </a:pathLst>
                </a:custGeom>
                <a:noFill/>
                <a:ln w="9525" cap="sq"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5" name="Google Shape;13335;p70"/>
                <p:cNvSpPr/>
                <p:nvPr/>
              </p:nvSpPr>
              <p:spPr>
                <a:xfrm>
                  <a:off x="4421361" y="4047756"/>
                  <a:ext cx="507618" cy="344709"/>
                </a:xfrm>
                <a:custGeom>
                  <a:avLst/>
                  <a:gdLst/>
                  <a:ahLst/>
                  <a:cxnLst/>
                  <a:rect l="l" t="t" r="r" b="b"/>
                  <a:pathLst>
                    <a:path w="95015" h="64522" fill="none" extrusionOk="0">
                      <a:moveTo>
                        <a:pt x="0" y="1"/>
                      </a:moveTo>
                      <a:lnTo>
                        <a:pt x="0" y="64521"/>
                      </a:lnTo>
                      <a:lnTo>
                        <a:pt x="95014" y="64521"/>
                      </a:lnTo>
                      <a:lnTo>
                        <a:pt x="95014" y="35846"/>
                      </a:lnTo>
                      <a:lnTo>
                        <a:pt x="95014" y="35846"/>
                      </a:lnTo>
                      <a:lnTo>
                        <a:pt x="95014" y="26286"/>
                      </a:lnTo>
                      <a:lnTo>
                        <a:pt x="95014" y="1"/>
                      </a:lnTo>
                      <a:close/>
                    </a:path>
                  </a:pathLst>
                </a:custGeom>
                <a:noFill/>
                <a:ln w="9525" cap="flat" cmpd="sng">
                  <a:solidFill>
                    <a:srgbClr val="DBE2E7"/>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36" name="Google Shape;13336;p70"/>
              <p:cNvGrpSpPr/>
              <p:nvPr/>
            </p:nvGrpSpPr>
            <p:grpSpPr>
              <a:xfrm>
                <a:off x="4928973" y="4189418"/>
                <a:ext cx="507596" cy="203047"/>
                <a:chOff x="4928973" y="4189418"/>
                <a:chExt cx="507596" cy="203047"/>
              </a:xfrm>
            </p:grpSpPr>
            <p:sp>
              <p:nvSpPr>
                <p:cNvPr id="13337" name="Google Shape;13337;p70"/>
                <p:cNvSpPr/>
                <p:nvPr/>
              </p:nvSpPr>
              <p:spPr>
                <a:xfrm>
                  <a:off x="4928973" y="4189418"/>
                  <a:ext cx="507596" cy="50759"/>
                </a:xfrm>
                <a:custGeom>
                  <a:avLst/>
                  <a:gdLst/>
                  <a:ahLst/>
                  <a:cxnLst/>
                  <a:rect l="l" t="t" r="r" b="b"/>
                  <a:pathLst>
                    <a:path w="95011" h="9501" fill="none" extrusionOk="0">
                      <a:moveTo>
                        <a:pt x="95011" y="9501"/>
                      </a:moveTo>
                      <a:lnTo>
                        <a:pt x="71260" y="0"/>
                      </a:lnTo>
                      <a:lnTo>
                        <a:pt x="0" y="0"/>
                      </a:lnTo>
                      <a:lnTo>
                        <a:pt x="0" y="950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38" name="Google Shape;13338;p70"/>
                <p:cNvSpPr/>
                <p:nvPr/>
              </p:nvSpPr>
              <p:spPr>
                <a:xfrm>
                  <a:off x="4928973" y="4240172"/>
                  <a:ext cx="507596" cy="152293"/>
                </a:xfrm>
                <a:custGeom>
                  <a:avLst/>
                  <a:gdLst/>
                  <a:ahLst/>
                  <a:cxnLst/>
                  <a:rect l="l" t="t" r="r" b="b"/>
                  <a:pathLst>
                    <a:path w="95011" h="28506" fill="none" extrusionOk="0">
                      <a:moveTo>
                        <a:pt x="0" y="28505"/>
                      </a:moveTo>
                      <a:lnTo>
                        <a:pt x="0" y="28505"/>
                      </a:lnTo>
                      <a:lnTo>
                        <a:pt x="95011" y="28505"/>
                      </a:lnTo>
                      <a:lnTo>
                        <a:pt x="95011" y="1"/>
                      </a:lnTo>
                      <a:lnTo>
                        <a:pt x="0" y="1"/>
                      </a:lnTo>
                      <a:close/>
                    </a:path>
                  </a:pathLst>
                </a:custGeom>
                <a:noFill/>
                <a:ln w="9525" cap="flat" cmpd="sng">
                  <a:solidFill>
                    <a:srgbClr val="869FB1"/>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39" name="Google Shape;13339;p70"/>
            <p:cNvGrpSpPr/>
            <p:nvPr/>
          </p:nvGrpSpPr>
          <p:grpSpPr>
            <a:xfrm>
              <a:off x="4482186" y="3641905"/>
              <a:ext cx="397605" cy="349784"/>
              <a:chOff x="2906375" y="1159725"/>
              <a:chExt cx="1860575" cy="1636800"/>
            </a:xfrm>
          </p:grpSpPr>
          <p:sp>
            <p:nvSpPr>
              <p:cNvPr id="13340" name="Google Shape;13340;p70"/>
              <p:cNvSpPr/>
              <p:nvPr/>
            </p:nvSpPr>
            <p:spPr>
              <a:xfrm>
                <a:off x="2906375" y="1159725"/>
                <a:ext cx="1860575" cy="1320800"/>
              </a:xfrm>
              <a:custGeom>
                <a:avLst/>
                <a:gdLst/>
                <a:ahLst/>
                <a:cxnLst/>
                <a:rect l="l" t="t" r="r" b="b"/>
                <a:pathLst>
                  <a:path w="74423" h="52832" fill="none" extrusionOk="0">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1" name="Google Shape;13341;p70"/>
              <p:cNvSpPr/>
              <p:nvPr/>
            </p:nvSpPr>
            <p:spPr>
              <a:xfrm>
                <a:off x="3520750" y="2496900"/>
                <a:ext cx="656300" cy="214450"/>
              </a:xfrm>
              <a:custGeom>
                <a:avLst/>
                <a:gdLst/>
                <a:ahLst/>
                <a:cxnLst/>
                <a:rect l="l" t="t" r="r" b="b"/>
                <a:pathLst>
                  <a:path w="26252" h="8578" fill="none" extrusionOk="0">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2" name="Google Shape;13342;p70"/>
              <p:cNvSpPr/>
              <p:nvPr/>
            </p:nvSpPr>
            <p:spPr>
              <a:xfrm>
                <a:off x="3448300" y="2706900"/>
                <a:ext cx="803900" cy="89625"/>
              </a:xfrm>
              <a:custGeom>
                <a:avLst/>
                <a:gdLst/>
                <a:ahLst/>
                <a:cxnLst/>
                <a:rect l="l" t="t" r="r" b="b"/>
                <a:pathLst>
                  <a:path w="32156" h="3585" fill="none" extrusionOk="0">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w="9525" cap="flat" cmpd="sng">
                <a:solidFill>
                  <a:srgbClr val="E3E9ED"/>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3" name="Google Shape;13343;p70"/>
              <p:cNvSpPr/>
              <p:nvPr/>
            </p:nvSpPr>
            <p:spPr>
              <a:xfrm>
                <a:off x="3674575" y="1339775"/>
                <a:ext cx="324050" cy="308175"/>
              </a:xfrm>
              <a:custGeom>
                <a:avLst/>
                <a:gdLst/>
                <a:ahLst/>
                <a:cxnLst/>
                <a:rect l="l" t="t" r="r" b="b"/>
                <a:pathLst>
                  <a:path w="12962" h="12327" fill="none" extrusionOk="0">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w="9525" cap="flat" cmpd="sng">
                <a:solidFill>
                  <a:srgbClr val="FFFFFF"/>
                </a:solidFill>
                <a:prstDash val="solid"/>
                <a:miter lim="267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344" name="Google Shape;13344;p70"/>
          <p:cNvGrpSpPr/>
          <p:nvPr/>
        </p:nvGrpSpPr>
        <p:grpSpPr>
          <a:xfrm>
            <a:off x="8729258" y="2765741"/>
            <a:ext cx="1254316" cy="961423"/>
            <a:chOff x="6599718" y="2068734"/>
            <a:chExt cx="940737" cy="721067"/>
          </a:xfrm>
        </p:grpSpPr>
        <p:sp>
          <p:nvSpPr>
            <p:cNvPr id="13345" name="Google Shape;13345;p70"/>
            <p:cNvSpPr/>
            <p:nvPr/>
          </p:nvSpPr>
          <p:spPr>
            <a:xfrm>
              <a:off x="7138953" y="2569473"/>
              <a:ext cx="366935" cy="115933"/>
            </a:xfrm>
            <a:custGeom>
              <a:avLst/>
              <a:gdLst/>
              <a:ahLst/>
              <a:cxnLst/>
              <a:rect l="l" t="t" r="r" b="b"/>
              <a:pathLst>
                <a:path w="105517" h="33338" fill="none" extrusionOk="0">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6" name="Google Shape;13346;p70"/>
            <p:cNvSpPr/>
            <p:nvPr/>
          </p:nvSpPr>
          <p:spPr>
            <a:xfrm>
              <a:off x="6650497" y="2579172"/>
              <a:ext cx="346397" cy="118079"/>
            </a:xfrm>
            <a:custGeom>
              <a:avLst/>
              <a:gdLst/>
              <a:ahLst/>
              <a:cxnLst/>
              <a:rect l="l" t="t" r="r" b="b"/>
              <a:pathLst>
                <a:path w="99611" h="33955" fill="none" extrusionOk="0">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7" name="Google Shape;13347;p70"/>
            <p:cNvSpPr/>
            <p:nvPr/>
          </p:nvSpPr>
          <p:spPr>
            <a:xfrm>
              <a:off x="7236268" y="2370428"/>
              <a:ext cx="304187" cy="115978"/>
            </a:xfrm>
            <a:custGeom>
              <a:avLst/>
              <a:gdLst/>
              <a:ahLst/>
              <a:cxnLst/>
              <a:rect l="l" t="t" r="r" b="b"/>
              <a:pathLst>
                <a:path w="87473" h="33351" fill="none" extrusionOk="0">
                  <a:moveTo>
                    <a:pt x="15181" y="0"/>
                  </a:moveTo>
                  <a:cubicBezTo>
                    <a:pt x="12114" y="11913"/>
                    <a:pt x="6975" y="23210"/>
                    <a:pt x="1" y="33350"/>
                  </a:cubicBezTo>
                  <a:lnTo>
                    <a:pt x="87472" y="33350"/>
                  </a:lnTo>
                  <a:lnTo>
                    <a:pt x="87472"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8" name="Google Shape;13348;p70"/>
            <p:cNvSpPr/>
            <p:nvPr/>
          </p:nvSpPr>
          <p:spPr>
            <a:xfrm>
              <a:off x="7252744" y="2161243"/>
              <a:ext cx="271454" cy="115982"/>
            </a:xfrm>
            <a:custGeom>
              <a:avLst/>
              <a:gdLst/>
              <a:ahLst/>
              <a:cxnLst/>
              <a:rect l="l" t="t" r="r" b="b"/>
              <a:pathLst>
                <a:path w="78060" h="33352" fill="none" extrusionOk="0">
                  <a:moveTo>
                    <a:pt x="0" y="1"/>
                  </a:moveTo>
                  <a:cubicBezTo>
                    <a:pt x="7288" y="9714"/>
                    <a:pt x="11762" y="21250"/>
                    <a:pt x="12918" y="33351"/>
                  </a:cubicBezTo>
                  <a:lnTo>
                    <a:pt x="78060" y="33351"/>
                  </a:lnTo>
                  <a:lnTo>
                    <a:pt x="78060" y="1"/>
                  </a:ln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49" name="Google Shape;13349;p70"/>
            <p:cNvSpPr/>
            <p:nvPr/>
          </p:nvSpPr>
          <p:spPr>
            <a:xfrm>
              <a:off x="6599718" y="2199610"/>
              <a:ext cx="260051" cy="115978"/>
            </a:xfrm>
            <a:custGeom>
              <a:avLst/>
              <a:gdLst/>
              <a:ahLst/>
              <a:cxnLst/>
              <a:rect l="l" t="t" r="r" b="b"/>
              <a:pathLst>
                <a:path w="74781" h="33351" fill="none" extrusionOk="0">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0" name="Google Shape;13350;p70"/>
            <p:cNvSpPr/>
            <p:nvPr/>
          </p:nvSpPr>
          <p:spPr>
            <a:xfrm>
              <a:off x="6605967" y="2389697"/>
              <a:ext cx="307727" cy="116023"/>
            </a:xfrm>
            <a:custGeom>
              <a:avLst/>
              <a:gdLst/>
              <a:ahLst/>
              <a:cxnLst/>
              <a:rect l="l" t="t" r="r" b="b"/>
              <a:pathLst>
                <a:path w="88491" h="33364" fill="none" extrusionOk="0">
                  <a:moveTo>
                    <a:pt x="70835" y="1"/>
                  </a:moveTo>
                  <a:lnTo>
                    <a:pt x="1" y="1"/>
                  </a:lnTo>
                  <a:lnTo>
                    <a:pt x="1" y="33363"/>
                  </a:lnTo>
                  <a:lnTo>
                    <a:pt x="88490" y="33363"/>
                  </a:lnTo>
                  <a:cubicBezTo>
                    <a:pt x="80662" y="23386"/>
                    <a:pt x="74680" y="12089"/>
                    <a:pt x="70835" y="1"/>
                  </a:cubicBez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51" name="Google Shape;13351;p70"/>
            <p:cNvGrpSpPr/>
            <p:nvPr/>
          </p:nvGrpSpPr>
          <p:grpSpPr>
            <a:xfrm>
              <a:off x="6836957" y="2068734"/>
              <a:ext cx="461892" cy="721067"/>
              <a:chOff x="6836957" y="2068734"/>
              <a:chExt cx="461892" cy="721067"/>
            </a:xfrm>
          </p:grpSpPr>
          <p:sp>
            <p:nvSpPr>
              <p:cNvPr id="13352" name="Google Shape;13352;p70"/>
              <p:cNvSpPr/>
              <p:nvPr/>
            </p:nvSpPr>
            <p:spPr>
              <a:xfrm>
                <a:off x="7080441" y="2287271"/>
                <a:ext cx="187336" cy="123319"/>
              </a:xfrm>
              <a:custGeom>
                <a:avLst/>
                <a:gdLst/>
                <a:ahLst/>
                <a:cxnLst/>
                <a:rect l="l" t="t" r="r" b="b"/>
                <a:pathLst>
                  <a:path w="53871" h="35462" fill="none" extrusionOk="0">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w="9525" cap="flat" cmpd="sng">
                <a:solidFill>
                  <a:srgbClr val="4F677B"/>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3" name="Google Shape;13353;p70"/>
              <p:cNvSpPr/>
              <p:nvPr/>
            </p:nvSpPr>
            <p:spPr>
              <a:xfrm>
                <a:off x="7080441" y="2105091"/>
                <a:ext cx="182750" cy="157141"/>
              </a:xfrm>
              <a:custGeom>
                <a:avLst/>
                <a:gdLst/>
                <a:ahLst/>
                <a:cxnLst/>
                <a:rect l="l" t="t" r="r" b="b"/>
                <a:pathLst>
                  <a:path w="52552" h="45188" fill="none" extrusionOk="0">
                    <a:moveTo>
                      <a:pt x="1" y="45188"/>
                    </a:moveTo>
                    <a:lnTo>
                      <a:pt x="52551" y="45188"/>
                    </a:lnTo>
                    <a:cubicBezTo>
                      <a:pt x="47211" y="20458"/>
                      <a:pt x="25899" y="1609"/>
                      <a:pt x="1" y="1"/>
                    </a:cubicBezTo>
                    <a:close/>
                  </a:path>
                </a:pathLst>
              </a:custGeom>
              <a:noFill/>
              <a:ln w="9525" cap="flat" cmpd="sng">
                <a:solidFill>
                  <a:srgbClr val="B3C3C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4" name="Google Shape;13354;p70"/>
              <p:cNvSpPr/>
              <p:nvPr/>
            </p:nvSpPr>
            <p:spPr>
              <a:xfrm>
                <a:off x="6872702" y="2287006"/>
                <a:ext cx="187378" cy="123364"/>
              </a:xfrm>
              <a:custGeom>
                <a:avLst/>
                <a:gdLst/>
                <a:ahLst/>
                <a:cxnLst/>
                <a:rect l="l" t="t" r="r" b="b"/>
                <a:pathLst>
                  <a:path w="53883" h="35475" fill="none" extrusionOk="0">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w="9525" cap="flat" cmpd="sng">
                <a:solidFill>
                  <a:srgbClr val="C9D4DC"/>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5" name="Google Shape;13355;p70"/>
              <p:cNvSpPr/>
              <p:nvPr/>
            </p:nvSpPr>
            <p:spPr>
              <a:xfrm>
                <a:off x="6902504" y="2430686"/>
                <a:ext cx="152902" cy="185984"/>
              </a:xfrm>
              <a:custGeom>
                <a:avLst/>
                <a:gdLst/>
                <a:ahLst/>
                <a:cxnLst/>
                <a:rect l="l" t="t" r="r" b="b"/>
                <a:pathLst>
                  <a:path w="43969" h="53482" fill="none" extrusionOk="0">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w="9525" cap="flat" cmpd="sng">
                <a:solidFill>
                  <a:srgbClr val="DBE3E8"/>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6" name="Google Shape;13356;p70"/>
              <p:cNvSpPr/>
              <p:nvPr/>
            </p:nvSpPr>
            <p:spPr>
              <a:xfrm>
                <a:off x="6877289" y="2104831"/>
                <a:ext cx="182791" cy="157141"/>
              </a:xfrm>
              <a:custGeom>
                <a:avLst/>
                <a:gdLst/>
                <a:ahLst/>
                <a:cxnLst/>
                <a:rect l="l" t="t" r="r" b="b"/>
                <a:pathLst>
                  <a:path w="52564" h="45188" fill="none" extrusionOk="0">
                    <a:moveTo>
                      <a:pt x="52564" y="45187"/>
                    </a:moveTo>
                    <a:lnTo>
                      <a:pt x="52564" y="0"/>
                    </a:lnTo>
                    <a:cubicBezTo>
                      <a:pt x="26653" y="1621"/>
                      <a:pt x="5354" y="20470"/>
                      <a:pt x="1" y="45187"/>
                    </a:cubicBezTo>
                    <a:close/>
                  </a:path>
                </a:pathLst>
              </a:custGeom>
              <a:noFill/>
              <a:ln w="9525" cap="flat" cmpd="sng">
                <a:solidFill>
                  <a:srgbClr val="8FA1AF"/>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57" name="Google Shape;13357;p70"/>
              <p:cNvSpPr/>
              <p:nvPr/>
            </p:nvSpPr>
            <p:spPr>
              <a:xfrm>
                <a:off x="7080441" y="2430686"/>
                <a:ext cx="152860" cy="185938"/>
              </a:xfrm>
              <a:custGeom>
                <a:avLst/>
                <a:gdLst/>
                <a:ahLst/>
                <a:cxnLst/>
                <a:rect l="l" t="t" r="r" b="b"/>
                <a:pathLst>
                  <a:path w="43957" h="53469" fill="none" extrusionOk="0">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w="9525" cap="flat" cmpd="sng">
                <a:solidFill>
                  <a:srgbClr val="374F66"/>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58" name="Google Shape;13358;p70"/>
              <p:cNvGrpSpPr/>
              <p:nvPr/>
            </p:nvGrpSpPr>
            <p:grpSpPr>
              <a:xfrm>
                <a:off x="6836957" y="2068734"/>
                <a:ext cx="461892" cy="721067"/>
                <a:chOff x="6836957" y="2068734"/>
                <a:chExt cx="461892" cy="721067"/>
              </a:xfrm>
            </p:grpSpPr>
            <p:sp>
              <p:nvSpPr>
                <p:cNvPr id="13359" name="Google Shape;13359;p70"/>
                <p:cNvSpPr/>
                <p:nvPr/>
              </p:nvSpPr>
              <p:spPr>
                <a:xfrm>
                  <a:off x="6996059" y="2711098"/>
                  <a:ext cx="143729" cy="78703"/>
                </a:xfrm>
                <a:custGeom>
                  <a:avLst/>
                  <a:gdLst/>
                  <a:ahLst/>
                  <a:cxnLst/>
                  <a:rect l="l" t="t" r="r" b="b"/>
                  <a:pathLst>
                    <a:path w="41331" h="22632" fill="none" extrusionOk="0">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0" name="Google Shape;13360;p70"/>
                <p:cNvSpPr/>
                <p:nvPr/>
              </p:nvSpPr>
              <p:spPr>
                <a:xfrm>
                  <a:off x="6996059" y="2647693"/>
                  <a:ext cx="143683" cy="88753"/>
                </a:xfrm>
                <a:custGeom>
                  <a:avLst/>
                  <a:gdLst/>
                  <a:ahLst/>
                  <a:cxnLst/>
                  <a:rect l="l" t="t" r="r" b="b"/>
                  <a:pathLst>
                    <a:path w="41318" h="25522" fill="none" extrusionOk="0">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w="9525" cap="flat" cmpd="sng">
                  <a:solidFill>
                    <a:srgbClr val="E3E7EA"/>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1" name="Google Shape;13361;p70"/>
                <p:cNvSpPr/>
                <p:nvPr/>
              </p:nvSpPr>
              <p:spPr>
                <a:xfrm>
                  <a:off x="6990467" y="2723683"/>
                  <a:ext cx="154870" cy="12721"/>
                </a:xfrm>
                <a:custGeom>
                  <a:avLst/>
                  <a:gdLst/>
                  <a:ahLst/>
                  <a:cxnLst/>
                  <a:rect l="l" t="t" r="r" b="b"/>
                  <a:pathLst>
                    <a:path w="44535" h="3658" fill="none" extrusionOk="0">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2" name="Google Shape;13362;p70"/>
                <p:cNvSpPr/>
                <p:nvPr/>
              </p:nvSpPr>
              <p:spPr>
                <a:xfrm>
                  <a:off x="6990467" y="2698339"/>
                  <a:ext cx="154870" cy="12762"/>
                </a:xfrm>
                <a:custGeom>
                  <a:avLst/>
                  <a:gdLst/>
                  <a:ahLst/>
                  <a:cxnLst/>
                  <a:rect l="l" t="t" r="r" b="b"/>
                  <a:pathLst>
                    <a:path w="44535" h="3670" fill="none" extrusionOk="0">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3" name="Google Shape;13363;p70"/>
                <p:cNvSpPr/>
                <p:nvPr/>
              </p:nvSpPr>
              <p:spPr>
                <a:xfrm>
                  <a:off x="6990467" y="2647648"/>
                  <a:ext cx="154870" cy="12762"/>
                </a:xfrm>
                <a:custGeom>
                  <a:avLst/>
                  <a:gdLst/>
                  <a:ahLst/>
                  <a:cxnLst/>
                  <a:rect l="l" t="t" r="r" b="b"/>
                  <a:pathLst>
                    <a:path w="44535" h="3670" fill="none" extrusionOk="0">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4" name="Google Shape;13364;p70"/>
                <p:cNvSpPr/>
                <p:nvPr/>
              </p:nvSpPr>
              <p:spPr>
                <a:xfrm>
                  <a:off x="6990467" y="2672992"/>
                  <a:ext cx="154870" cy="12766"/>
                </a:xfrm>
                <a:custGeom>
                  <a:avLst/>
                  <a:gdLst/>
                  <a:ahLst/>
                  <a:cxnLst/>
                  <a:rect l="l" t="t" r="r" b="b"/>
                  <a:pathLst>
                    <a:path w="44535" h="3671" fill="none" extrusionOk="0">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w="9525" cap="flat" cmpd="sng">
                  <a:solidFill>
                    <a:srgbClr val="EEF0F2"/>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5" name="Google Shape;13365;p70"/>
                <p:cNvSpPr/>
                <p:nvPr/>
              </p:nvSpPr>
              <p:spPr>
                <a:xfrm>
                  <a:off x="6836957" y="2068734"/>
                  <a:ext cx="461892" cy="589756"/>
                </a:xfrm>
                <a:custGeom>
                  <a:avLst/>
                  <a:gdLst/>
                  <a:ahLst/>
                  <a:cxnLst/>
                  <a:rect l="l" t="t" r="r" b="b"/>
                  <a:pathLst>
                    <a:path w="132823" h="169592" fill="none" extrusionOk="0">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w="9525" cap="flat" cmpd="sng">
                  <a:solidFill>
                    <a:srgbClr val="FEFEFE"/>
                  </a:solidFill>
                  <a:prstDash val="solid"/>
                  <a:miter lim="12565"/>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366" name="Google Shape;13366;p70"/>
          <p:cNvGrpSpPr/>
          <p:nvPr/>
        </p:nvGrpSpPr>
        <p:grpSpPr>
          <a:xfrm>
            <a:off x="3240350" y="2771536"/>
            <a:ext cx="950103" cy="949832"/>
            <a:chOff x="2559249" y="2069323"/>
            <a:chExt cx="685566" cy="685634"/>
          </a:xfrm>
        </p:grpSpPr>
        <p:sp>
          <p:nvSpPr>
            <p:cNvPr id="13367" name="Google Shape;13367;p70"/>
            <p:cNvSpPr/>
            <p:nvPr/>
          </p:nvSpPr>
          <p:spPr>
            <a:xfrm>
              <a:off x="2637836" y="2532965"/>
              <a:ext cx="376180" cy="221993"/>
            </a:xfrm>
            <a:custGeom>
              <a:avLst/>
              <a:gdLst/>
              <a:ahLst/>
              <a:cxnLst/>
              <a:rect l="l" t="t" r="r" b="b"/>
              <a:pathLst>
                <a:path w="114864" h="67784" extrusionOk="0">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8" name="Google Shape;13368;p70"/>
            <p:cNvSpPr/>
            <p:nvPr/>
          </p:nvSpPr>
          <p:spPr>
            <a:xfrm>
              <a:off x="2910955" y="2421038"/>
              <a:ext cx="327385" cy="318821"/>
            </a:xfrm>
            <a:custGeom>
              <a:avLst/>
              <a:gdLst/>
              <a:ahLst/>
              <a:cxnLst/>
              <a:rect l="l" t="t" r="r" b="b"/>
              <a:pathLst>
                <a:path w="99965" h="97350" extrusionOk="0">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69" name="Google Shape;13369;p70"/>
            <p:cNvSpPr/>
            <p:nvPr/>
          </p:nvSpPr>
          <p:spPr>
            <a:xfrm>
              <a:off x="3122726" y="2149918"/>
              <a:ext cx="10490" cy="10015"/>
            </a:xfrm>
            <a:custGeom>
              <a:avLst/>
              <a:gdLst/>
              <a:ahLst/>
              <a:cxnLst/>
              <a:rect l="l" t="t" r="r" b="b"/>
              <a:pathLst>
                <a:path w="3203" h="3058" extrusionOk="0">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0" name="Google Shape;13370;p70"/>
            <p:cNvSpPr/>
            <p:nvPr/>
          </p:nvSpPr>
          <p:spPr>
            <a:xfrm>
              <a:off x="3022956" y="2159929"/>
              <a:ext cx="221858" cy="379216"/>
            </a:xfrm>
            <a:custGeom>
              <a:avLst/>
              <a:gdLst/>
              <a:ahLst/>
              <a:cxnLst/>
              <a:rect l="l" t="t" r="r" b="b"/>
              <a:pathLst>
                <a:path w="67743" h="115791" extrusionOk="0">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1" name="Google Shape;13371;p70"/>
            <p:cNvSpPr/>
            <p:nvPr/>
          </p:nvSpPr>
          <p:spPr>
            <a:xfrm>
              <a:off x="3001649" y="2257452"/>
              <a:ext cx="4395" cy="2908"/>
            </a:xfrm>
            <a:custGeom>
              <a:avLst/>
              <a:gdLst/>
              <a:ahLst/>
              <a:cxnLst/>
              <a:rect l="l" t="t" r="r" b="b"/>
              <a:pathLst>
                <a:path w="1342" h="888" extrusionOk="0">
                  <a:moveTo>
                    <a:pt x="1" y="1"/>
                  </a:moveTo>
                  <a:cubicBezTo>
                    <a:pt x="449" y="291"/>
                    <a:pt x="898" y="587"/>
                    <a:pt x="1341" y="888"/>
                  </a:cubicBezTo>
                  <a:cubicBezTo>
                    <a:pt x="898" y="587"/>
                    <a:pt x="449" y="291"/>
                    <a:pt x="1" y="1"/>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2" name="Google Shape;13372;p70"/>
            <p:cNvSpPr/>
            <p:nvPr/>
          </p:nvSpPr>
          <p:spPr>
            <a:xfrm>
              <a:off x="3006814" y="2260907"/>
              <a:ext cx="504" cy="373"/>
            </a:xfrm>
            <a:custGeom>
              <a:avLst/>
              <a:gdLst/>
              <a:ahLst/>
              <a:cxnLst/>
              <a:rect l="l" t="t" r="r" b="b"/>
              <a:pathLst>
                <a:path w="154" h="114" extrusionOk="0">
                  <a:moveTo>
                    <a:pt x="1" y="0"/>
                  </a:moveTo>
                  <a:lnTo>
                    <a:pt x="1" y="0"/>
                  </a:lnTo>
                  <a:cubicBezTo>
                    <a:pt x="50" y="40"/>
                    <a:pt x="104" y="74"/>
                    <a:pt x="154" y="114"/>
                  </a:cubicBezTo>
                  <a:cubicBezTo>
                    <a:pt x="104" y="74"/>
                    <a:pt x="55" y="40"/>
                    <a:pt x="1"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3" name="Google Shape;13373;p70"/>
            <p:cNvSpPr/>
            <p:nvPr/>
          </p:nvSpPr>
          <p:spPr>
            <a:xfrm>
              <a:off x="3007315" y="2261277"/>
              <a:ext cx="15645" cy="12190"/>
            </a:xfrm>
            <a:custGeom>
              <a:avLst/>
              <a:gdLst/>
              <a:ahLst/>
              <a:cxnLst/>
              <a:rect l="l" t="t" r="r" b="b"/>
              <a:pathLst>
                <a:path w="4777" h="3722" extrusionOk="0">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4" name="Google Shape;13374;p70"/>
            <p:cNvSpPr/>
            <p:nvPr/>
          </p:nvSpPr>
          <p:spPr>
            <a:xfrm>
              <a:off x="3006025" y="2260357"/>
              <a:ext cx="793" cy="553"/>
            </a:xfrm>
            <a:custGeom>
              <a:avLst/>
              <a:gdLst/>
              <a:ahLst/>
              <a:cxnLst/>
              <a:rect l="l" t="t" r="r" b="b"/>
              <a:pathLst>
                <a:path w="242" h="169" extrusionOk="0">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5" name="Google Shape;13375;p70"/>
            <p:cNvSpPr/>
            <p:nvPr/>
          </p:nvSpPr>
          <p:spPr>
            <a:xfrm>
              <a:off x="2790124" y="2069323"/>
              <a:ext cx="376068" cy="221963"/>
            </a:xfrm>
            <a:custGeom>
              <a:avLst/>
              <a:gdLst/>
              <a:ahLst/>
              <a:cxnLst/>
              <a:rect l="l" t="t" r="r" b="b"/>
              <a:pathLst>
                <a:path w="114830" h="67775" extrusionOk="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6" name="Google Shape;13376;p70"/>
            <p:cNvSpPr/>
            <p:nvPr/>
          </p:nvSpPr>
          <p:spPr>
            <a:xfrm>
              <a:off x="2559328" y="2381300"/>
              <a:ext cx="1294" cy="21877"/>
            </a:xfrm>
            <a:custGeom>
              <a:avLst/>
              <a:gdLst/>
              <a:ahLst/>
              <a:cxnLst/>
              <a:rect l="l" t="t" r="r" b="b"/>
              <a:pathLst>
                <a:path w="395" h="6680" extrusionOk="0">
                  <a:moveTo>
                    <a:pt x="395" y="1"/>
                  </a:moveTo>
                  <a:cubicBezTo>
                    <a:pt x="193" y="2219"/>
                    <a:pt x="65" y="4447"/>
                    <a:pt x="1" y="6679"/>
                  </a:cubicBezTo>
                  <a:lnTo>
                    <a:pt x="15" y="6679"/>
                  </a:lnTo>
                  <a:cubicBezTo>
                    <a:pt x="70" y="4447"/>
                    <a:pt x="198" y="2224"/>
                    <a:pt x="395" y="1"/>
                  </a:cubicBezTo>
                  <a:close/>
                </a:path>
              </a:pathLst>
            </a:custGeom>
            <a:solidFill>
              <a:srgbClr val="A5B7C5"/>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7" name="Google Shape;13377;p70"/>
            <p:cNvSpPr/>
            <p:nvPr/>
          </p:nvSpPr>
          <p:spPr>
            <a:xfrm>
              <a:off x="2565429" y="2084349"/>
              <a:ext cx="327628" cy="318828"/>
            </a:xfrm>
            <a:custGeom>
              <a:avLst/>
              <a:gdLst/>
              <a:ahLst/>
              <a:cxnLst/>
              <a:rect l="l" t="t" r="r" b="b"/>
              <a:pathLst>
                <a:path w="100039" h="97352" extrusionOk="0">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8" name="Google Shape;13378;p70"/>
            <p:cNvSpPr/>
            <p:nvPr/>
          </p:nvSpPr>
          <p:spPr>
            <a:xfrm>
              <a:off x="2560618" y="2347407"/>
              <a:ext cx="4814" cy="33896"/>
            </a:xfrm>
            <a:custGeom>
              <a:avLst/>
              <a:gdLst/>
              <a:ahLst/>
              <a:cxnLst/>
              <a:rect l="l" t="t" r="r" b="b"/>
              <a:pathLst>
                <a:path w="1470" h="10350" extrusionOk="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79" name="Google Shape;13379;p70"/>
            <p:cNvSpPr/>
            <p:nvPr/>
          </p:nvSpPr>
          <p:spPr>
            <a:xfrm>
              <a:off x="2559249" y="2285083"/>
              <a:ext cx="222808" cy="417520"/>
            </a:xfrm>
            <a:custGeom>
              <a:avLst/>
              <a:gdLst/>
              <a:ahLst/>
              <a:cxnLst/>
              <a:rect l="l" t="t" r="r" b="b"/>
              <a:pathLst>
                <a:path w="68033" h="127487" extrusionOk="0">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80" name="Google Shape;13380;p70"/>
          <p:cNvGrpSpPr/>
          <p:nvPr/>
        </p:nvGrpSpPr>
        <p:grpSpPr>
          <a:xfrm>
            <a:off x="10150266" y="1588589"/>
            <a:ext cx="1127527" cy="949215"/>
            <a:chOff x="951975" y="315800"/>
            <a:chExt cx="5860325" cy="4933550"/>
          </a:xfrm>
        </p:grpSpPr>
        <p:sp>
          <p:nvSpPr>
            <p:cNvPr id="13381" name="Google Shape;13381;p70"/>
            <p:cNvSpPr/>
            <p:nvPr/>
          </p:nvSpPr>
          <p:spPr>
            <a:xfrm>
              <a:off x="6501500" y="3684025"/>
              <a:ext cx="310800" cy="261200"/>
            </a:xfrm>
            <a:custGeom>
              <a:avLst/>
              <a:gdLst/>
              <a:ahLst/>
              <a:cxnLst/>
              <a:rect l="l" t="t" r="r" b="b"/>
              <a:pathLst>
                <a:path w="12432" h="10448" extrusionOk="0">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2" name="Google Shape;13382;p70"/>
            <p:cNvSpPr/>
            <p:nvPr/>
          </p:nvSpPr>
          <p:spPr>
            <a:xfrm>
              <a:off x="6501500" y="2945200"/>
              <a:ext cx="310800" cy="261925"/>
            </a:xfrm>
            <a:custGeom>
              <a:avLst/>
              <a:gdLst/>
              <a:ahLst/>
              <a:cxnLst/>
              <a:rect l="l" t="t" r="r" b="b"/>
              <a:pathLst>
                <a:path w="12432" h="10477" extrusionOk="0">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3" name="Google Shape;13383;p70"/>
            <p:cNvSpPr/>
            <p:nvPr/>
          </p:nvSpPr>
          <p:spPr>
            <a:xfrm>
              <a:off x="6501500" y="2202650"/>
              <a:ext cx="310800" cy="266400"/>
            </a:xfrm>
            <a:custGeom>
              <a:avLst/>
              <a:gdLst/>
              <a:ahLst/>
              <a:cxnLst/>
              <a:rect l="l" t="t" r="r" b="b"/>
              <a:pathLst>
                <a:path w="12432" h="10656" extrusionOk="0">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4" name="Google Shape;13384;p70"/>
            <p:cNvSpPr/>
            <p:nvPr/>
          </p:nvSpPr>
          <p:spPr>
            <a:xfrm>
              <a:off x="951975" y="3495675"/>
              <a:ext cx="5460750" cy="1753675"/>
            </a:xfrm>
            <a:custGeom>
              <a:avLst/>
              <a:gdLst/>
              <a:ahLst/>
              <a:cxnLst/>
              <a:rect l="l" t="t" r="r" b="b"/>
              <a:pathLst>
                <a:path w="218430" h="70147" fill="none" extrusionOk="0">
                  <a:moveTo>
                    <a:pt x="29746" y="1"/>
                  </a:moveTo>
                  <a:lnTo>
                    <a:pt x="0" y="14430"/>
                  </a:lnTo>
                  <a:lnTo>
                    <a:pt x="109215" y="70147"/>
                  </a:lnTo>
                  <a:lnTo>
                    <a:pt x="218429" y="14430"/>
                  </a:lnTo>
                  <a:lnTo>
                    <a:pt x="188684" y="1"/>
                  </a:lnTo>
                  <a:lnTo>
                    <a:pt x="109215" y="40623"/>
                  </a:lnTo>
                  <a:close/>
                </a:path>
              </a:pathLst>
            </a:custGeom>
            <a:noFill/>
            <a:ln w="9525" cap="flat" cmpd="sng">
              <a:solidFill>
                <a:srgbClr val="435D74"/>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5" name="Google Shape;13385;p70"/>
            <p:cNvSpPr/>
            <p:nvPr/>
          </p:nvSpPr>
          <p:spPr>
            <a:xfrm>
              <a:off x="951975" y="2757600"/>
              <a:ext cx="5460750" cy="1753675"/>
            </a:xfrm>
            <a:custGeom>
              <a:avLst/>
              <a:gdLst/>
              <a:ahLst/>
              <a:cxnLst/>
              <a:rect l="l" t="t" r="r" b="b"/>
              <a:pathLst>
                <a:path w="218430" h="70147" fill="none" extrusionOk="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w="9525" cap="flat" cmpd="sng">
              <a:solidFill>
                <a:srgbClr val="869FB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6" name="Google Shape;13386;p70"/>
            <p:cNvSpPr/>
            <p:nvPr/>
          </p:nvSpPr>
          <p:spPr>
            <a:xfrm>
              <a:off x="951975" y="2019500"/>
              <a:ext cx="5460750" cy="1753675"/>
            </a:xfrm>
            <a:custGeom>
              <a:avLst/>
              <a:gdLst/>
              <a:ahLst/>
              <a:cxnLst/>
              <a:rect l="l" t="t" r="r" b="b"/>
              <a:pathLst>
                <a:path w="218430" h="70147" fill="none" extrusionOk="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w="9525" cap="flat" cmpd="sng">
              <a:solidFill>
                <a:srgbClr val="BAC8D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7" name="Google Shape;13387;p70"/>
            <p:cNvSpPr/>
            <p:nvPr/>
          </p:nvSpPr>
          <p:spPr>
            <a:xfrm>
              <a:off x="951975" y="315800"/>
              <a:ext cx="5460750" cy="2719300"/>
            </a:xfrm>
            <a:custGeom>
              <a:avLst/>
              <a:gdLst/>
              <a:ahLst/>
              <a:cxnLst/>
              <a:rect l="l" t="t" r="r" b="b"/>
              <a:pathLst>
                <a:path w="218430" h="108772" fill="none" extrusionOk="0">
                  <a:moveTo>
                    <a:pt x="109215" y="1"/>
                  </a:moveTo>
                  <a:lnTo>
                    <a:pt x="0" y="52832"/>
                  </a:lnTo>
                  <a:lnTo>
                    <a:pt x="109215" y="108771"/>
                  </a:lnTo>
                  <a:lnTo>
                    <a:pt x="218429" y="52832"/>
                  </a:ln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88" name="Google Shape;13388;p70"/>
            <p:cNvSpPr/>
            <p:nvPr/>
          </p:nvSpPr>
          <p:spPr>
            <a:xfrm>
              <a:off x="6501500" y="1464200"/>
              <a:ext cx="310800" cy="261550"/>
            </a:xfrm>
            <a:custGeom>
              <a:avLst/>
              <a:gdLst/>
              <a:ahLst/>
              <a:cxnLst/>
              <a:rect l="l" t="t" r="r" b="b"/>
              <a:pathLst>
                <a:path w="12432" h="10462" extrusionOk="0">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89" name="Google Shape;13389;p70"/>
          <p:cNvGrpSpPr/>
          <p:nvPr/>
        </p:nvGrpSpPr>
        <p:grpSpPr>
          <a:xfrm>
            <a:off x="4946437" y="3903400"/>
            <a:ext cx="2157243" cy="828965"/>
            <a:chOff x="3862800" y="3038525"/>
            <a:chExt cx="1329006" cy="510698"/>
          </a:xfrm>
        </p:grpSpPr>
        <p:sp>
          <p:nvSpPr>
            <p:cNvPr id="13390" name="Google Shape;13390;p70"/>
            <p:cNvSpPr/>
            <p:nvPr/>
          </p:nvSpPr>
          <p:spPr>
            <a:xfrm>
              <a:off x="4185913" y="3040337"/>
              <a:ext cx="71107" cy="143789"/>
            </a:xfrm>
            <a:custGeom>
              <a:avLst/>
              <a:gdLst/>
              <a:ahLst/>
              <a:cxnLst/>
              <a:rect l="l" t="t" r="r" b="b"/>
              <a:pathLst>
                <a:path w="14722" h="29770" extrusionOk="0">
                  <a:moveTo>
                    <a:pt x="0" y="1"/>
                  </a:moveTo>
                  <a:cubicBezTo>
                    <a:pt x="0" y="11614"/>
                    <a:pt x="5398" y="22573"/>
                    <a:pt x="14721" y="29770"/>
                  </a:cubicBezTo>
                  <a:cubicBezTo>
                    <a:pt x="5562" y="22573"/>
                    <a:pt x="164" y="11614"/>
                    <a:pt x="164" y="1"/>
                  </a:cubicBez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1" name="Google Shape;13391;p70"/>
            <p:cNvSpPr/>
            <p:nvPr/>
          </p:nvSpPr>
          <p:spPr>
            <a:xfrm>
              <a:off x="3967075" y="3045080"/>
              <a:ext cx="403706" cy="397383"/>
            </a:xfrm>
            <a:custGeom>
              <a:avLst/>
              <a:gdLst/>
              <a:ahLst/>
              <a:cxnLst/>
              <a:rect l="l" t="t" r="r" b="b"/>
              <a:pathLst>
                <a:path w="83583" h="82274" extrusionOk="0">
                  <a:moveTo>
                    <a:pt x="83583" y="82273"/>
                  </a:moveTo>
                  <a:cubicBezTo>
                    <a:pt x="37948" y="82273"/>
                    <a:pt x="655" y="45635"/>
                    <a:pt x="0" y="0"/>
                  </a:cubicBezTo>
                  <a:cubicBezTo>
                    <a:pt x="655" y="45635"/>
                    <a:pt x="37948" y="82273"/>
                    <a:pt x="83583" y="82273"/>
                  </a:cubicBezTo>
                  <a:close/>
                </a:path>
              </a:pathLst>
            </a:custGeom>
            <a:solidFill>
              <a:srgbClr val="445D73"/>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392" name="Google Shape;13392;p70"/>
            <p:cNvGrpSpPr/>
            <p:nvPr/>
          </p:nvGrpSpPr>
          <p:grpSpPr>
            <a:xfrm>
              <a:off x="3967075" y="3040337"/>
              <a:ext cx="1019927" cy="402126"/>
              <a:chOff x="3967075" y="3040337"/>
              <a:chExt cx="1019927" cy="402126"/>
            </a:xfrm>
          </p:grpSpPr>
          <p:sp>
            <p:nvSpPr>
              <p:cNvPr id="13393" name="Google Shape;13393;p70"/>
              <p:cNvSpPr/>
              <p:nvPr/>
            </p:nvSpPr>
            <p:spPr>
              <a:xfrm>
                <a:off x="4369197" y="3335999"/>
                <a:ext cx="617805" cy="105869"/>
              </a:xfrm>
              <a:custGeom>
                <a:avLst/>
                <a:gdLst/>
                <a:ahLst/>
                <a:cxnLst/>
                <a:rect l="l" t="t" r="r" b="b"/>
                <a:pathLst>
                  <a:path w="127910" h="21919" fill="none" extrusionOk="0">
                    <a:moveTo>
                      <a:pt x="1" y="21918"/>
                    </a:moveTo>
                    <a:lnTo>
                      <a:pt x="127909" y="21918"/>
                    </a:lnTo>
                    <a:lnTo>
                      <a:pt x="127909" y="1"/>
                    </a:lnTo>
                    <a:lnTo>
                      <a:pt x="164" y="164"/>
                    </a:ln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4" name="Google Shape;13394;p70"/>
              <p:cNvSpPr/>
              <p:nvPr/>
            </p:nvSpPr>
            <p:spPr>
              <a:xfrm>
                <a:off x="3967075" y="3040337"/>
                <a:ext cx="403706" cy="402126"/>
              </a:xfrm>
              <a:custGeom>
                <a:avLst/>
                <a:gdLst/>
                <a:ahLst/>
                <a:cxnLst/>
                <a:rect l="l" t="t" r="r" b="b"/>
                <a:pathLst>
                  <a:path w="83583" h="83256" fill="none" extrusionOk="0">
                    <a:moveTo>
                      <a:pt x="83419" y="61501"/>
                    </a:moveTo>
                    <a:cubicBezTo>
                      <a:pt x="49397" y="61501"/>
                      <a:pt x="21755" y="34022"/>
                      <a:pt x="21755" y="1"/>
                    </a:cubicBezTo>
                    <a:lnTo>
                      <a:pt x="0" y="1"/>
                    </a:lnTo>
                    <a:lnTo>
                      <a:pt x="0" y="982"/>
                    </a:lnTo>
                    <a:cubicBezTo>
                      <a:pt x="818" y="46617"/>
                      <a:pt x="37948" y="83255"/>
                      <a:pt x="83583" y="83255"/>
                    </a:cubicBezTo>
                  </a:path>
                </a:pathLst>
              </a:custGeom>
              <a:noFill/>
              <a:ln w="9525" cap="flat" cmpd="sng">
                <a:solidFill>
                  <a:srgbClr val="869FB1"/>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95" name="Google Shape;13395;p70"/>
            <p:cNvGrpSpPr/>
            <p:nvPr/>
          </p:nvGrpSpPr>
          <p:grpSpPr>
            <a:xfrm>
              <a:off x="4186700" y="3040337"/>
              <a:ext cx="390475" cy="183289"/>
              <a:chOff x="4186700" y="3040337"/>
              <a:chExt cx="390475" cy="183289"/>
            </a:xfrm>
          </p:grpSpPr>
          <p:sp>
            <p:nvSpPr>
              <p:cNvPr id="13396" name="Google Shape;13396;p70"/>
              <p:cNvSpPr/>
              <p:nvPr/>
            </p:nvSpPr>
            <p:spPr>
              <a:xfrm>
                <a:off x="4370181" y="3120129"/>
                <a:ext cx="206994" cy="103497"/>
              </a:xfrm>
              <a:custGeom>
                <a:avLst/>
                <a:gdLst/>
                <a:ahLst/>
                <a:cxnLst/>
                <a:rect l="l" t="t" r="r" b="b"/>
                <a:pathLst>
                  <a:path w="42856" h="21428" fill="none" extrusionOk="0">
                    <a:moveTo>
                      <a:pt x="1" y="21428"/>
                    </a:moveTo>
                    <a:lnTo>
                      <a:pt x="42855" y="21428"/>
                    </a:lnTo>
                    <a:lnTo>
                      <a:pt x="42855" y="1"/>
                    </a:lnTo>
                    <a:lnTo>
                      <a:pt x="1" y="1"/>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397" name="Google Shape;13397;p70"/>
              <p:cNvSpPr/>
              <p:nvPr/>
            </p:nvSpPr>
            <p:spPr>
              <a:xfrm>
                <a:off x="4186700" y="3040337"/>
                <a:ext cx="184081" cy="183289"/>
              </a:xfrm>
              <a:custGeom>
                <a:avLst/>
                <a:gdLst/>
                <a:ahLst/>
                <a:cxnLst/>
                <a:rect l="l" t="t" r="r" b="b"/>
                <a:pathLst>
                  <a:path w="38112" h="37948" fill="none" extrusionOk="0">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w="9525" cap="flat" cmpd="sng">
                <a:solidFill>
                  <a:srgbClr val="E3E9ED"/>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398" name="Google Shape;13398;p70"/>
            <p:cNvGrpSpPr/>
            <p:nvPr/>
          </p:nvGrpSpPr>
          <p:grpSpPr>
            <a:xfrm>
              <a:off x="4073727" y="3040337"/>
              <a:ext cx="697794" cy="296263"/>
              <a:chOff x="4073727" y="3040337"/>
              <a:chExt cx="697794" cy="296263"/>
            </a:xfrm>
          </p:grpSpPr>
          <p:sp>
            <p:nvSpPr>
              <p:cNvPr id="13399" name="Google Shape;13399;p70"/>
              <p:cNvSpPr/>
              <p:nvPr/>
            </p:nvSpPr>
            <p:spPr>
              <a:xfrm>
                <a:off x="4370181" y="3223621"/>
                <a:ext cx="401339" cy="112979"/>
              </a:xfrm>
              <a:custGeom>
                <a:avLst/>
                <a:gdLst/>
                <a:ahLst/>
                <a:cxnLst/>
                <a:rect l="l" t="t" r="r" b="b"/>
                <a:pathLst>
                  <a:path w="83093" h="23391" fill="none" extrusionOk="0">
                    <a:moveTo>
                      <a:pt x="1" y="23391"/>
                    </a:moveTo>
                    <a:lnTo>
                      <a:pt x="83092" y="23391"/>
                    </a:lnTo>
                    <a:lnTo>
                      <a:pt x="83092" y="1"/>
                    </a:lnTo>
                    <a:lnTo>
                      <a:pt x="1" y="1"/>
                    </a:ln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0" name="Google Shape;13400;p70"/>
              <p:cNvSpPr/>
              <p:nvPr/>
            </p:nvSpPr>
            <p:spPr>
              <a:xfrm>
                <a:off x="4073727" y="3040337"/>
                <a:ext cx="297055" cy="296263"/>
              </a:xfrm>
              <a:custGeom>
                <a:avLst/>
                <a:gdLst/>
                <a:ahLst/>
                <a:cxnLst/>
                <a:rect l="l" t="t" r="r" b="b"/>
                <a:pathLst>
                  <a:path w="61502" h="61338" fill="none" extrusionOk="0">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w="9525" cap="flat" cmpd="sng">
                <a:solidFill>
                  <a:srgbClr val="CFD9E0"/>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01" name="Google Shape;13401;p70"/>
            <p:cNvGrpSpPr/>
            <p:nvPr/>
          </p:nvGrpSpPr>
          <p:grpSpPr>
            <a:xfrm>
              <a:off x="3862800" y="3038525"/>
              <a:ext cx="1329006" cy="510698"/>
              <a:chOff x="3862800" y="3038525"/>
              <a:chExt cx="1329006" cy="510698"/>
            </a:xfrm>
          </p:grpSpPr>
          <p:sp>
            <p:nvSpPr>
              <p:cNvPr id="13402" name="Google Shape;13402;p70"/>
              <p:cNvSpPr/>
              <p:nvPr/>
            </p:nvSpPr>
            <p:spPr>
              <a:xfrm>
                <a:off x="4370175" y="3441875"/>
                <a:ext cx="821631" cy="107348"/>
              </a:xfrm>
              <a:custGeom>
                <a:avLst/>
                <a:gdLst/>
                <a:ahLst/>
                <a:cxnLst/>
                <a:rect l="l" t="t" r="r" b="b"/>
                <a:pathLst>
                  <a:path w="170110" h="21919" fill="none" extrusionOk="0">
                    <a:moveTo>
                      <a:pt x="1" y="21918"/>
                    </a:moveTo>
                    <a:lnTo>
                      <a:pt x="170110" y="21918"/>
                    </a:lnTo>
                    <a:lnTo>
                      <a:pt x="170110" y="0"/>
                    </a:lnTo>
                    <a:lnTo>
                      <a:pt x="1" y="0"/>
                    </a:ln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3" name="Google Shape;13403;p70"/>
              <p:cNvSpPr/>
              <p:nvPr/>
            </p:nvSpPr>
            <p:spPr>
              <a:xfrm>
                <a:off x="3862800" y="3038525"/>
                <a:ext cx="507990" cy="510620"/>
              </a:xfrm>
              <a:custGeom>
                <a:avLst/>
                <a:gdLst/>
                <a:ahLst/>
                <a:cxnLst/>
                <a:rect l="l" t="t" r="r" b="b"/>
                <a:pathLst>
                  <a:path w="105174" h="105500" fill="none" extrusionOk="0">
                    <a:moveTo>
                      <a:pt x="105174" y="83418"/>
                    </a:moveTo>
                    <a:cubicBezTo>
                      <a:pt x="59539" y="83418"/>
                      <a:pt x="22246" y="46780"/>
                      <a:pt x="21591" y="1145"/>
                    </a:cubicBezTo>
                    <a:lnTo>
                      <a:pt x="21591" y="0"/>
                    </a:lnTo>
                    <a:lnTo>
                      <a:pt x="1" y="0"/>
                    </a:lnTo>
                    <a:cubicBezTo>
                      <a:pt x="1" y="58229"/>
                      <a:pt x="46944" y="105336"/>
                      <a:pt x="105174" y="105500"/>
                    </a:cubicBezTo>
                  </a:path>
                </a:pathLst>
              </a:custGeom>
              <a:noFill/>
              <a:ln w="9525" cap="flat" cmpd="sng">
                <a:solidFill>
                  <a:srgbClr val="445D73"/>
                </a:solidFill>
                <a:prstDash val="solid"/>
                <a:miter lim="16356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04" name="Google Shape;13404;p70"/>
          <p:cNvGrpSpPr/>
          <p:nvPr/>
        </p:nvGrpSpPr>
        <p:grpSpPr>
          <a:xfrm>
            <a:off x="957534" y="1588588"/>
            <a:ext cx="1177607" cy="1033568"/>
            <a:chOff x="649648" y="271400"/>
            <a:chExt cx="6215377" cy="5455143"/>
          </a:xfrm>
        </p:grpSpPr>
        <p:sp>
          <p:nvSpPr>
            <p:cNvPr id="13405" name="Google Shape;13405;p70"/>
            <p:cNvSpPr/>
            <p:nvPr/>
          </p:nvSpPr>
          <p:spPr>
            <a:xfrm>
              <a:off x="2641907" y="3717593"/>
              <a:ext cx="3573900" cy="2008950"/>
            </a:xfrm>
            <a:custGeom>
              <a:avLst/>
              <a:gdLst/>
              <a:ahLst/>
              <a:cxnLst/>
              <a:rect l="l" t="t" r="r" b="b"/>
              <a:pathLst>
                <a:path w="142956" h="80358" fill="none" extrusionOk="0">
                  <a:moveTo>
                    <a:pt x="0" y="50612"/>
                  </a:moveTo>
                  <a:cubicBezTo>
                    <a:pt x="53053" y="80357"/>
                    <a:pt x="120314" y="56605"/>
                    <a:pt x="142956" y="0"/>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6" name="Google Shape;13406;p70"/>
            <p:cNvSpPr/>
            <p:nvPr/>
          </p:nvSpPr>
          <p:spPr>
            <a:xfrm>
              <a:off x="1359875" y="2446825"/>
              <a:ext cx="338550" cy="1598275"/>
            </a:xfrm>
            <a:custGeom>
              <a:avLst/>
              <a:gdLst/>
              <a:ahLst/>
              <a:cxnLst/>
              <a:rect l="l" t="t" r="r" b="b"/>
              <a:pathLst>
                <a:path w="13542" h="63931" fill="none" extrusionOk="0">
                  <a:moveTo>
                    <a:pt x="888" y="0"/>
                  </a:moveTo>
                  <a:cubicBezTo>
                    <a:pt x="223" y="4440"/>
                    <a:pt x="1" y="9102"/>
                    <a:pt x="1" y="13763"/>
                  </a:cubicBezTo>
                  <a:cubicBezTo>
                    <a:pt x="1" y="31300"/>
                    <a:pt x="4662" y="48614"/>
                    <a:pt x="13541" y="63931"/>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7" name="Google Shape;13407;p70"/>
            <p:cNvSpPr/>
            <p:nvPr/>
          </p:nvSpPr>
          <p:spPr>
            <a:xfrm>
              <a:off x="1709500" y="271400"/>
              <a:ext cx="5149975" cy="2519525"/>
            </a:xfrm>
            <a:custGeom>
              <a:avLst/>
              <a:gdLst/>
              <a:ahLst/>
              <a:cxnLst/>
              <a:rect l="l" t="t" r="r" b="b"/>
              <a:pathLst>
                <a:path w="205999" h="100781" fill="none" extrusionOk="0">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w="9525" cap="flat" cmpd="sng">
              <a:solidFill>
                <a:srgbClr val="325D79"/>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8" name="Google Shape;13408;p70"/>
            <p:cNvSpPr/>
            <p:nvPr/>
          </p:nvSpPr>
          <p:spPr>
            <a:xfrm>
              <a:off x="5965975" y="415700"/>
              <a:ext cx="754750" cy="754750"/>
            </a:xfrm>
            <a:custGeom>
              <a:avLst/>
              <a:gdLst/>
              <a:ahLst/>
              <a:cxnLst/>
              <a:rect l="l" t="t" r="r" b="b"/>
              <a:pathLst>
                <a:path w="30190" h="30190" fill="none" extrusionOk="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09" name="Google Shape;13409;p70"/>
            <p:cNvSpPr/>
            <p:nvPr/>
          </p:nvSpPr>
          <p:spPr>
            <a:xfrm>
              <a:off x="699475" y="2457925"/>
              <a:ext cx="5183275" cy="2647150"/>
            </a:xfrm>
            <a:custGeom>
              <a:avLst/>
              <a:gdLst/>
              <a:ahLst/>
              <a:cxnLst/>
              <a:rect l="l" t="t" r="r" b="b"/>
              <a:pathLst>
                <a:path w="207331" h="105886" fill="none" extrusionOk="0">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0" name="Google Shape;13410;p70"/>
            <p:cNvSpPr/>
            <p:nvPr/>
          </p:nvSpPr>
          <p:spPr>
            <a:xfrm>
              <a:off x="2075775" y="387950"/>
              <a:ext cx="4012325" cy="2402975"/>
            </a:xfrm>
            <a:custGeom>
              <a:avLst/>
              <a:gdLst/>
              <a:ahLst/>
              <a:cxnLst/>
              <a:rect l="l" t="t" r="r" b="b"/>
              <a:pathLst>
                <a:path w="160493" h="96119" fill="none" extrusionOk="0">
                  <a:moveTo>
                    <a:pt x="160492" y="96118"/>
                  </a:moveTo>
                  <a:cubicBezTo>
                    <a:pt x="160492" y="57494"/>
                    <a:pt x="135630" y="23530"/>
                    <a:pt x="99003" y="11765"/>
                  </a:cubicBezTo>
                  <a:cubicBezTo>
                    <a:pt x="62377" y="0"/>
                    <a:pt x="22420" y="13097"/>
                    <a:pt x="0" y="44397"/>
                  </a:cubicBezTo>
                </a:path>
              </a:pathLst>
            </a:custGeom>
            <a:noFill/>
            <a:ln w="9525" cap="flat" cmpd="sng">
              <a:solidFill>
                <a:srgbClr val="667E92"/>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1" name="Google Shape;13411;p70"/>
            <p:cNvSpPr/>
            <p:nvPr/>
          </p:nvSpPr>
          <p:spPr>
            <a:xfrm>
              <a:off x="649648" y="670971"/>
              <a:ext cx="5183118" cy="4298214"/>
            </a:xfrm>
            <a:custGeom>
              <a:avLst/>
              <a:gdLst/>
              <a:ahLst/>
              <a:cxnLst/>
              <a:rect l="l" t="t" r="r" b="b"/>
              <a:pathLst>
                <a:path w="205333" h="170260" fill="none" extrusionOk="0">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w="9525" cap="flat" cmpd="sng">
              <a:solidFill>
                <a:srgbClr val="445D73"/>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2" name="Google Shape;13412;p70"/>
            <p:cNvSpPr/>
            <p:nvPr/>
          </p:nvSpPr>
          <p:spPr>
            <a:xfrm>
              <a:off x="1731700" y="1059450"/>
              <a:ext cx="5133325" cy="3762600"/>
            </a:xfrm>
            <a:custGeom>
              <a:avLst/>
              <a:gdLst/>
              <a:ahLst/>
              <a:cxnLst/>
              <a:rect l="l" t="t" r="r" b="b"/>
              <a:pathLst>
                <a:path w="205333" h="150504" fill="none" extrusionOk="0">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w="9525" cap="flat" cmpd="sng">
              <a:solidFill>
                <a:srgbClr val="869FB1"/>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3" name="Google Shape;13413;p70"/>
            <p:cNvSpPr/>
            <p:nvPr/>
          </p:nvSpPr>
          <p:spPr>
            <a:xfrm>
              <a:off x="5965975" y="2912975"/>
              <a:ext cx="754750" cy="754775"/>
            </a:xfrm>
            <a:custGeom>
              <a:avLst/>
              <a:gdLst/>
              <a:ahLst/>
              <a:cxnLst/>
              <a:rect l="l" t="t" r="r" b="b"/>
              <a:pathLst>
                <a:path w="30190" h="30191" fill="none" extrusionOk="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4" name="Google Shape;13414;p70"/>
            <p:cNvSpPr/>
            <p:nvPr/>
          </p:nvSpPr>
          <p:spPr>
            <a:xfrm>
              <a:off x="2453125" y="1464550"/>
              <a:ext cx="2874675" cy="2785900"/>
            </a:xfrm>
            <a:custGeom>
              <a:avLst/>
              <a:gdLst/>
              <a:ahLst/>
              <a:cxnLst/>
              <a:rect l="l" t="t" r="r" b="b"/>
              <a:pathLst>
                <a:path w="114987" h="111436" fill="none" extrusionOk="0">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5" name="Google Shape;13415;p70"/>
            <p:cNvSpPr/>
            <p:nvPr/>
          </p:nvSpPr>
          <p:spPr>
            <a:xfrm>
              <a:off x="732775" y="4183825"/>
              <a:ext cx="754775" cy="760300"/>
            </a:xfrm>
            <a:custGeom>
              <a:avLst/>
              <a:gdLst/>
              <a:ahLst/>
              <a:cxnLst/>
              <a:rect l="l" t="t" r="r" b="b"/>
              <a:pathLst>
                <a:path w="30191" h="30412" fill="none" extrusionOk="0">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16" name="Google Shape;13416;p70"/>
            <p:cNvSpPr/>
            <p:nvPr/>
          </p:nvSpPr>
          <p:spPr>
            <a:xfrm>
              <a:off x="732775" y="1669900"/>
              <a:ext cx="754775" cy="754750"/>
            </a:xfrm>
            <a:custGeom>
              <a:avLst/>
              <a:gdLst/>
              <a:ahLst/>
              <a:cxnLst/>
              <a:rect l="l" t="t" r="r" b="b"/>
              <a:pathLst>
                <a:path w="30191" h="30190" fill="none" extrusionOk="0">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w="9525" cap="flat" cmpd="sng">
              <a:solidFill>
                <a:srgbClr val="E3E9ED"/>
              </a:solidFill>
              <a:prstDash val="solid"/>
              <a:miter lim="221980"/>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17" name="Google Shape;13417;p70"/>
          <p:cNvGrpSpPr/>
          <p:nvPr/>
        </p:nvGrpSpPr>
        <p:grpSpPr>
          <a:xfrm>
            <a:off x="3101936" y="1588589"/>
            <a:ext cx="1023605" cy="1087319"/>
            <a:chOff x="2499700" y="1135950"/>
            <a:chExt cx="732402" cy="777990"/>
          </a:xfrm>
        </p:grpSpPr>
        <p:grpSp>
          <p:nvGrpSpPr>
            <p:cNvPr id="13418" name="Google Shape;13418;p70"/>
            <p:cNvGrpSpPr/>
            <p:nvPr/>
          </p:nvGrpSpPr>
          <p:grpSpPr>
            <a:xfrm>
              <a:off x="2499700" y="1135950"/>
              <a:ext cx="732402" cy="694705"/>
              <a:chOff x="2499700" y="1135950"/>
              <a:chExt cx="732402" cy="694705"/>
            </a:xfrm>
          </p:grpSpPr>
          <p:sp>
            <p:nvSpPr>
              <p:cNvPr id="13419" name="Google Shape;13419;p70"/>
              <p:cNvSpPr/>
              <p:nvPr/>
            </p:nvSpPr>
            <p:spPr>
              <a:xfrm>
                <a:off x="2721907" y="1135950"/>
                <a:ext cx="288719" cy="199571"/>
              </a:xfrm>
              <a:custGeom>
                <a:avLst/>
                <a:gdLst/>
                <a:ahLst/>
                <a:cxnLst/>
                <a:rect l="l" t="t" r="r" b="b"/>
                <a:pathLst>
                  <a:path w="81559" h="56376" extrusionOk="0">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0" name="Google Shape;13420;p70"/>
              <p:cNvSpPr/>
              <p:nvPr/>
            </p:nvSpPr>
            <p:spPr>
              <a:xfrm>
                <a:off x="2499700" y="1313180"/>
                <a:ext cx="225119" cy="278853"/>
              </a:xfrm>
              <a:custGeom>
                <a:avLst/>
                <a:gdLst/>
                <a:ahLst/>
                <a:cxnLst/>
                <a:rect l="l" t="t" r="r" b="b"/>
                <a:pathLst>
                  <a:path w="63593" h="78772" extrusionOk="0">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1" name="Google Shape;13421;p70"/>
              <p:cNvSpPr/>
              <p:nvPr/>
            </p:nvSpPr>
            <p:spPr>
              <a:xfrm>
                <a:off x="2721907" y="1317604"/>
                <a:ext cx="53599" cy="72899"/>
              </a:xfrm>
              <a:custGeom>
                <a:avLst/>
                <a:gdLst/>
                <a:ahLst/>
                <a:cxnLst/>
                <a:rect l="l" t="t" r="r" b="b"/>
                <a:pathLst>
                  <a:path w="15141" h="20593" extrusionOk="0">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2" name="Google Shape;13422;p70"/>
              <p:cNvSpPr/>
              <p:nvPr/>
            </p:nvSpPr>
            <p:spPr>
              <a:xfrm>
                <a:off x="2764773" y="1334751"/>
                <a:ext cx="47171" cy="52173"/>
              </a:xfrm>
              <a:custGeom>
                <a:avLst/>
                <a:gdLst/>
                <a:ahLst/>
                <a:cxnLst/>
                <a:rect l="l" t="t" r="r" b="b"/>
                <a:pathLst>
                  <a:path w="13325" h="14738" extrusionOk="0">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3" name="Google Shape;13423;p70"/>
              <p:cNvSpPr/>
              <p:nvPr/>
            </p:nvSpPr>
            <p:spPr>
              <a:xfrm>
                <a:off x="2554001" y="1354757"/>
                <a:ext cx="187956" cy="201536"/>
              </a:xfrm>
              <a:custGeom>
                <a:avLst/>
                <a:gdLst/>
                <a:ahLst/>
                <a:cxnLst/>
                <a:rect l="l" t="t" r="r" b="b"/>
                <a:pathLst>
                  <a:path w="53095" h="56931" extrusionOk="0">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4" name="Google Shape;13424;p70"/>
              <p:cNvSpPr/>
              <p:nvPr/>
            </p:nvSpPr>
            <p:spPr>
              <a:xfrm>
                <a:off x="2724763" y="1363329"/>
                <a:ext cx="46455" cy="58605"/>
              </a:xfrm>
              <a:custGeom>
                <a:avLst/>
                <a:gdLst/>
                <a:ahLst/>
                <a:cxnLst/>
                <a:rect l="l" t="t" r="r" b="b"/>
                <a:pathLst>
                  <a:path w="13123" h="16555" extrusionOk="0">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5" name="Google Shape;13425;p70"/>
              <p:cNvSpPr/>
              <p:nvPr/>
            </p:nvSpPr>
            <p:spPr>
              <a:xfrm>
                <a:off x="2587581" y="1591246"/>
                <a:ext cx="277288" cy="238695"/>
              </a:xfrm>
              <a:custGeom>
                <a:avLst/>
                <a:gdLst/>
                <a:ahLst/>
                <a:cxnLst/>
                <a:rect l="l" t="t" r="r" b="b"/>
                <a:pathLst>
                  <a:path w="78330" h="67428" extrusionOk="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6" name="Google Shape;13426;p70"/>
              <p:cNvSpPr/>
              <p:nvPr/>
            </p:nvSpPr>
            <p:spPr>
              <a:xfrm>
                <a:off x="2631881" y="1556237"/>
                <a:ext cx="95768" cy="46455"/>
              </a:xfrm>
              <a:custGeom>
                <a:avLst/>
                <a:gdLst/>
                <a:ahLst/>
                <a:cxnLst/>
                <a:rect l="l" t="t" r="r" b="b"/>
                <a:pathLst>
                  <a:path w="27053" h="13123" extrusionOk="0">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7" name="Google Shape;13427;p70"/>
              <p:cNvSpPr/>
              <p:nvPr/>
            </p:nvSpPr>
            <p:spPr>
              <a:xfrm>
                <a:off x="2661889" y="1514798"/>
                <a:ext cx="66467" cy="47170"/>
              </a:xfrm>
              <a:custGeom>
                <a:avLst/>
                <a:gdLst/>
                <a:ahLst/>
                <a:cxnLst/>
                <a:rect l="l" t="t" r="r" b="b"/>
                <a:pathLst>
                  <a:path w="18776" h="13325" extrusionOk="0">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8" name="Google Shape;13428;p70"/>
              <p:cNvSpPr/>
              <p:nvPr/>
            </p:nvSpPr>
            <p:spPr>
              <a:xfrm>
                <a:off x="2635452" y="1602677"/>
                <a:ext cx="205108" cy="180094"/>
              </a:xfrm>
              <a:custGeom>
                <a:avLst/>
                <a:gdLst/>
                <a:ahLst/>
                <a:cxnLst/>
                <a:rect l="l" t="t" r="r" b="b"/>
                <a:pathLst>
                  <a:path w="57940" h="50874" extrusionOk="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29" name="Google Shape;13429;p70"/>
              <p:cNvSpPr/>
              <p:nvPr/>
            </p:nvSpPr>
            <p:spPr>
              <a:xfrm>
                <a:off x="2676892" y="1560523"/>
                <a:ext cx="76471" cy="45025"/>
              </a:xfrm>
              <a:custGeom>
                <a:avLst/>
                <a:gdLst/>
                <a:ahLst/>
                <a:cxnLst/>
                <a:rect l="l" t="t" r="r" b="b"/>
                <a:pathLst>
                  <a:path w="21602" h="12719" extrusionOk="0">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0" name="Google Shape;13430;p70"/>
              <p:cNvSpPr/>
              <p:nvPr/>
            </p:nvSpPr>
            <p:spPr>
              <a:xfrm>
                <a:off x="2864801" y="1592672"/>
                <a:ext cx="278003" cy="237984"/>
              </a:xfrm>
              <a:custGeom>
                <a:avLst/>
                <a:gdLst/>
                <a:ahLst/>
                <a:cxnLst/>
                <a:rect l="l" t="t" r="r" b="b"/>
                <a:pathLst>
                  <a:path w="78532" h="67227" extrusionOk="0">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1" name="Google Shape;13431;p70"/>
              <p:cNvSpPr/>
              <p:nvPr/>
            </p:nvSpPr>
            <p:spPr>
              <a:xfrm>
                <a:off x="2840508" y="1660548"/>
                <a:ext cx="49316" cy="100770"/>
              </a:xfrm>
              <a:custGeom>
                <a:avLst/>
                <a:gdLst/>
                <a:ahLst/>
                <a:cxnLst/>
                <a:rect l="l" t="t" r="r" b="b"/>
                <a:pathLst>
                  <a:path w="13931" h="28466" extrusionOk="0">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2" name="Google Shape;13432;p70"/>
              <p:cNvSpPr/>
              <p:nvPr/>
            </p:nvSpPr>
            <p:spPr>
              <a:xfrm>
                <a:off x="2816930" y="1644831"/>
                <a:ext cx="47886" cy="77898"/>
              </a:xfrm>
              <a:custGeom>
                <a:avLst/>
                <a:gdLst/>
                <a:ahLst/>
                <a:cxnLst/>
                <a:rect l="l" t="t" r="r" b="b"/>
                <a:pathLst>
                  <a:path w="13527" h="22005" extrusionOk="0">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3" name="Google Shape;13433;p70"/>
              <p:cNvSpPr/>
              <p:nvPr/>
            </p:nvSpPr>
            <p:spPr>
              <a:xfrm>
                <a:off x="2889093" y="1602677"/>
                <a:ext cx="205823" cy="180809"/>
              </a:xfrm>
              <a:custGeom>
                <a:avLst/>
                <a:gdLst/>
                <a:ahLst/>
                <a:cxnLst/>
                <a:rect l="l" t="t" r="r" b="b"/>
                <a:pathLst>
                  <a:path w="58142" h="51076" extrusionOk="0">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4" name="Google Shape;13434;p70"/>
              <p:cNvSpPr/>
              <p:nvPr/>
            </p:nvSpPr>
            <p:spPr>
              <a:xfrm>
                <a:off x="2864801" y="1644831"/>
                <a:ext cx="48601" cy="77898"/>
              </a:xfrm>
              <a:custGeom>
                <a:avLst/>
                <a:gdLst/>
                <a:ahLst/>
                <a:cxnLst/>
                <a:rect l="l" t="t" r="r" b="b"/>
                <a:pathLst>
                  <a:path w="13729" h="22005" extrusionOk="0">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5" name="Google Shape;13435;p70"/>
              <p:cNvSpPr/>
              <p:nvPr/>
            </p:nvSpPr>
            <p:spPr>
              <a:xfrm>
                <a:off x="2864086" y="1653402"/>
                <a:ext cx="2149" cy="7151"/>
              </a:xfrm>
              <a:custGeom>
                <a:avLst/>
                <a:gdLst/>
                <a:ahLst/>
                <a:cxnLst/>
                <a:rect l="l" t="t" r="r" b="b"/>
                <a:pathLst>
                  <a:path w="607" h="2020" extrusionOk="0">
                    <a:moveTo>
                      <a:pt x="1" y="1"/>
                    </a:moveTo>
                    <a:cubicBezTo>
                      <a:pt x="1" y="606"/>
                      <a:pt x="203" y="1414"/>
                      <a:pt x="203" y="2019"/>
                    </a:cubicBezTo>
                    <a:cubicBezTo>
                      <a:pt x="405" y="1414"/>
                      <a:pt x="405" y="606"/>
                      <a:pt x="607" y="1"/>
                    </a:cubicBez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6" name="Google Shape;13436;p70"/>
              <p:cNvSpPr/>
              <p:nvPr/>
            </p:nvSpPr>
            <p:spPr>
              <a:xfrm>
                <a:off x="3006983" y="1313318"/>
                <a:ext cx="225119" cy="279430"/>
              </a:xfrm>
              <a:custGeom>
                <a:avLst/>
                <a:gdLst/>
                <a:ahLst/>
                <a:cxnLst/>
                <a:rect l="l" t="t" r="r" b="b"/>
                <a:pathLst>
                  <a:path w="63593" h="78935" extrusionOk="0">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7" name="Google Shape;13437;p70"/>
              <p:cNvSpPr/>
              <p:nvPr/>
            </p:nvSpPr>
            <p:spPr>
              <a:xfrm>
                <a:off x="2956256" y="1319034"/>
                <a:ext cx="54314" cy="72184"/>
              </a:xfrm>
              <a:custGeom>
                <a:avLst/>
                <a:gdLst/>
                <a:ahLst/>
                <a:cxnLst/>
                <a:rect l="l" t="t" r="r" b="b"/>
                <a:pathLst>
                  <a:path w="15343" h="20391" extrusionOk="0">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8" name="Google Shape;13438;p70"/>
              <p:cNvSpPr/>
              <p:nvPr/>
            </p:nvSpPr>
            <p:spPr>
              <a:xfrm>
                <a:off x="2919817" y="1335466"/>
                <a:ext cx="47886" cy="52888"/>
              </a:xfrm>
              <a:custGeom>
                <a:avLst/>
                <a:gdLst/>
                <a:ahLst/>
                <a:cxnLst/>
                <a:rect l="l" t="t" r="r" b="b"/>
                <a:pathLst>
                  <a:path w="13527" h="14940" extrusionOk="0">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39" name="Google Shape;13439;p70"/>
              <p:cNvSpPr/>
              <p:nvPr/>
            </p:nvSpPr>
            <p:spPr>
              <a:xfrm>
                <a:off x="3002697" y="1557663"/>
                <a:ext cx="95053" cy="46455"/>
              </a:xfrm>
              <a:custGeom>
                <a:avLst/>
                <a:gdLst/>
                <a:ahLst/>
                <a:cxnLst/>
                <a:rect l="l" t="t" r="r" b="b"/>
                <a:pathLst>
                  <a:path w="26851" h="13123" extrusionOk="0">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0" name="Google Shape;13440;p70"/>
              <p:cNvSpPr/>
              <p:nvPr/>
            </p:nvSpPr>
            <p:spPr>
              <a:xfrm>
                <a:off x="2975545" y="1561238"/>
                <a:ext cx="78616" cy="45740"/>
              </a:xfrm>
              <a:custGeom>
                <a:avLst/>
                <a:gdLst/>
                <a:ahLst/>
                <a:cxnLst/>
                <a:rect l="l" t="t" r="r" b="b"/>
                <a:pathLst>
                  <a:path w="22208" h="12921" extrusionOk="0">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1" name="Google Shape;13441;p70"/>
              <p:cNvSpPr/>
              <p:nvPr/>
            </p:nvSpPr>
            <p:spPr>
              <a:xfrm>
                <a:off x="2959827" y="1364044"/>
                <a:ext cx="47171" cy="60035"/>
              </a:xfrm>
              <a:custGeom>
                <a:avLst/>
                <a:gdLst/>
                <a:ahLst/>
                <a:cxnLst/>
                <a:rect l="l" t="t" r="r" b="b"/>
                <a:pathLst>
                  <a:path w="13325" h="16959" extrusionOk="0">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2" name="Google Shape;13442;p70"/>
              <p:cNvSpPr/>
              <p:nvPr/>
            </p:nvSpPr>
            <p:spPr>
              <a:xfrm>
                <a:off x="3002697" y="1515509"/>
                <a:ext cx="67179" cy="47170"/>
              </a:xfrm>
              <a:custGeom>
                <a:avLst/>
                <a:gdLst/>
                <a:ahLst/>
                <a:cxnLst/>
                <a:rect l="l" t="t" r="r" b="b"/>
                <a:pathLst>
                  <a:path w="18977" h="13325" extrusionOk="0">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3" name="Google Shape;13443;p70"/>
              <p:cNvSpPr/>
              <p:nvPr/>
            </p:nvSpPr>
            <p:spPr>
              <a:xfrm>
                <a:off x="3001982" y="1561238"/>
                <a:ext cx="719" cy="4"/>
              </a:xfrm>
              <a:custGeom>
                <a:avLst/>
                <a:gdLst/>
                <a:ahLst/>
                <a:cxnLst/>
                <a:rect l="l" t="t" r="r" b="b"/>
                <a:pathLst>
                  <a:path w="203" h="1" extrusionOk="0">
                    <a:moveTo>
                      <a:pt x="202" y="0"/>
                    </a:moveTo>
                    <a:lnTo>
                      <a:pt x="202" y="0"/>
                    </a:lnTo>
                    <a:lnTo>
                      <a:pt x="0" y="0"/>
                    </a:lnTo>
                    <a:close/>
                  </a:path>
                </a:pathLst>
              </a:custGeom>
              <a:solidFill>
                <a:srgbClr val="000000"/>
              </a:solid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4" name="Google Shape;13444;p70"/>
              <p:cNvSpPr/>
              <p:nvPr/>
            </p:nvSpPr>
            <p:spPr>
              <a:xfrm>
                <a:off x="2727622" y="1560523"/>
                <a:ext cx="4" cy="4"/>
              </a:xfrm>
              <a:custGeom>
                <a:avLst/>
                <a:gdLst/>
                <a:ahLst/>
                <a:cxnLst/>
                <a:rect l="l" t="t" r="r" b="b"/>
                <a:pathLst>
                  <a:path w="1" h="1" extrusionOk="0">
                    <a:moveTo>
                      <a:pt x="0" y="0"/>
                    </a:moveTo>
                    <a:close/>
                  </a:path>
                </a:pathLst>
              </a:custGeom>
              <a:solidFill>
                <a:srgbClr val="FFFFFF"/>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5" name="Google Shape;13445;p70"/>
              <p:cNvSpPr/>
              <p:nvPr/>
            </p:nvSpPr>
            <p:spPr>
              <a:xfrm>
                <a:off x="2706186" y="1356898"/>
                <a:ext cx="321598" cy="311591"/>
              </a:xfrm>
              <a:custGeom>
                <a:avLst/>
                <a:gdLst/>
                <a:ahLst/>
                <a:cxnLst/>
                <a:rect l="l" t="t" r="r" b="b"/>
                <a:pathLst>
                  <a:path w="90847" h="88020" fill="none" extrusionOk="0">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w="9525" cap="flat" cmpd="sng">
                <a:solidFill>
                  <a:srgbClr val="FFFFFF"/>
                </a:solidFill>
                <a:prstDash val="solid"/>
                <a:miter lim="201878"/>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46" name="Google Shape;13446;p70"/>
            <p:cNvGrpSpPr/>
            <p:nvPr/>
          </p:nvGrpSpPr>
          <p:grpSpPr>
            <a:xfrm>
              <a:off x="2517909" y="1188726"/>
              <a:ext cx="702702" cy="725214"/>
              <a:chOff x="2517909" y="1188726"/>
              <a:chExt cx="702702" cy="725214"/>
            </a:xfrm>
          </p:grpSpPr>
          <p:sp>
            <p:nvSpPr>
              <p:cNvPr id="13447" name="Google Shape;13447;p70"/>
              <p:cNvSpPr/>
              <p:nvPr/>
            </p:nvSpPr>
            <p:spPr>
              <a:xfrm>
                <a:off x="2621966" y="118872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8" name="Google Shape;13448;p70"/>
              <p:cNvSpPr/>
              <p:nvPr/>
            </p:nvSpPr>
            <p:spPr>
              <a:xfrm>
                <a:off x="2517909" y="154330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49" name="Google Shape;13449;p70"/>
              <p:cNvSpPr/>
              <p:nvPr/>
            </p:nvSpPr>
            <p:spPr>
              <a:xfrm>
                <a:off x="3174265" y="155689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50" name="Google Shape;13450;p70"/>
              <p:cNvSpPr/>
              <p:nvPr/>
            </p:nvSpPr>
            <p:spPr>
              <a:xfrm>
                <a:off x="3023194" y="119720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51" name="Google Shape;13451;p70"/>
              <p:cNvSpPr/>
              <p:nvPr/>
            </p:nvSpPr>
            <p:spPr>
              <a:xfrm rot="8660313">
                <a:off x="2818264" y="180429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52" name="Google Shape;13452;p70"/>
          <p:cNvGrpSpPr/>
          <p:nvPr/>
        </p:nvGrpSpPr>
        <p:grpSpPr>
          <a:xfrm>
            <a:off x="2229579" y="1588589"/>
            <a:ext cx="777919" cy="1160305"/>
            <a:chOff x="1716825" y="1121550"/>
            <a:chExt cx="622800" cy="928938"/>
          </a:xfrm>
        </p:grpSpPr>
        <p:grpSp>
          <p:nvGrpSpPr>
            <p:cNvPr id="13453" name="Google Shape;13453;p70"/>
            <p:cNvGrpSpPr/>
            <p:nvPr/>
          </p:nvGrpSpPr>
          <p:grpSpPr>
            <a:xfrm>
              <a:off x="1716825" y="1121550"/>
              <a:ext cx="622800" cy="928938"/>
              <a:chOff x="1716825" y="1121550"/>
              <a:chExt cx="622800" cy="928938"/>
            </a:xfrm>
          </p:grpSpPr>
          <p:cxnSp>
            <p:nvCxnSpPr>
              <p:cNvPr id="13454" name="Google Shape;13454;p70"/>
              <p:cNvCxnSpPr/>
              <p:nvPr/>
            </p:nvCxnSpPr>
            <p:spPr>
              <a:xfrm>
                <a:off x="1954750" y="1738188"/>
                <a:ext cx="0" cy="312300"/>
              </a:xfrm>
              <a:prstGeom prst="straightConnector1">
                <a:avLst/>
              </a:prstGeom>
              <a:noFill/>
              <a:ln w="9525" cap="flat" cmpd="sng">
                <a:solidFill>
                  <a:srgbClr val="213B55"/>
                </a:solidFill>
                <a:prstDash val="solid"/>
                <a:round/>
                <a:headEnd type="none" w="med" len="med"/>
                <a:tailEnd type="none" w="med" len="med"/>
              </a:ln>
            </p:spPr>
          </p:cxnSp>
          <p:sp>
            <p:nvSpPr>
              <p:cNvPr id="13455" name="Google Shape;13455;p70"/>
              <p:cNvSpPr/>
              <p:nvPr/>
            </p:nvSpPr>
            <p:spPr>
              <a:xfrm>
                <a:off x="1716825" y="1121550"/>
                <a:ext cx="622800" cy="622800"/>
              </a:xfrm>
              <a:prstGeom prst="ellipse">
                <a:avLst/>
              </a:prstGeom>
              <a:noFill/>
              <a:ln w="9525" cap="flat" cmpd="sng">
                <a:solidFill>
                  <a:srgbClr val="213B5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56" name="Google Shape;13456;p70"/>
            <p:cNvGrpSpPr/>
            <p:nvPr/>
          </p:nvGrpSpPr>
          <p:grpSpPr>
            <a:xfrm>
              <a:off x="1768050" y="1172775"/>
              <a:ext cx="520200" cy="832000"/>
              <a:chOff x="1768050" y="1172775"/>
              <a:chExt cx="520200" cy="832000"/>
            </a:xfrm>
          </p:grpSpPr>
          <p:cxnSp>
            <p:nvCxnSpPr>
              <p:cNvPr id="13457" name="Google Shape;13457;p70"/>
              <p:cNvCxnSpPr/>
              <p:nvPr/>
            </p:nvCxnSpPr>
            <p:spPr>
              <a:xfrm>
                <a:off x="2003025" y="1692475"/>
                <a:ext cx="0" cy="312300"/>
              </a:xfrm>
              <a:prstGeom prst="straightConnector1">
                <a:avLst/>
              </a:prstGeom>
              <a:noFill/>
              <a:ln w="9525" cap="flat" cmpd="sng">
                <a:solidFill>
                  <a:srgbClr val="667E92"/>
                </a:solidFill>
                <a:prstDash val="solid"/>
                <a:round/>
                <a:headEnd type="none" w="med" len="med"/>
                <a:tailEnd type="none" w="med" len="med"/>
              </a:ln>
            </p:spPr>
          </p:cxnSp>
          <p:sp>
            <p:nvSpPr>
              <p:cNvPr id="13458" name="Google Shape;13458;p70"/>
              <p:cNvSpPr/>
              <p:nvPr/>
            </p:nvSpPr>
            <p:spPr>
              <a:xfrm>
                <a:off x="1768050" y="1172775"/>
                <a:ext cx="520200" cy="520200"/>
              </a:xfrm>
              <a:prstGeom prst="ellipse">
                <a:avLst/>
              </a:pr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59" name="Google Shape;13459;p70"/>
            <p:cNvGrpSpPr/>
            <p:nvPr/>
          </p:nvGrpSpPr>
          <p:grpSpPr>
            <a:xfrm>
              <a:off x="1820100" y="1225475"/>
              <a:ext cx="416400" cy="729575"/>
              <a:chOff x="1820100" y="1225475"/>
              <a:chExt cx="416400" cy="729575"/>
            </a:xfrm>
          </p:grpSpPr>
          <p:cxnSp>
            <p:nvCxnSpPr>
              <p:cNvPr id="13460" name="Google Shape;13460;p70"/>
              <p:cNvCxnSpPr/>
              <p:nvPr/>
            </p:nvCxnSpPr>
            <p:spPr>
              <a:xfrm>
                <a:off x="2051300" y="1642750"/>
                <a:ext cx="0" cy="312300"/>
              </a:xfrm>
              <a:prstGeom prst="straightConnector1">
                <a:avLst/>
              </a:prstGeom>
              <a:noFill/>
              <a:ln w="9525" cap="flat" cmpd="sng">
                <a:solidFill>
                  <a:srgbClr val="445D73"/>
                </a:solidFill>
                <a:prstDash val="solid"/>
                <a:round/>
                <a:headEnd type="none" w="med" len="med"/>
                <a:tailEnd type="none" w="med" len="med"/>
              </a:ln>
            </p:spPr>
          </p:cxnSp>
          <p:sp>
            <p:nvSpPr>
              <p:cNvPr id="13461" name="Google Shape;13461;p70"/>
              <p:cNvSpPr/>
              <p:nvPr/>
            </p:nvSpPr>
            <p:spPr>
              <a:xfrm>
                <a:off x="1820100" y="1225475"/>
                <a:ext cx="416400" cy="416400"/>
              </a:xfrm>
              <a:prstGeom prst="ellipse">
                <a:avLst/>
              </a:prstGeom>
              <a:noFill/>
              <a:ln w="9525" cap="flat" cmpd="sng">
                <a:solidFill>
                  <a:srgbClr val="445D7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62" name="Google Shape;13462;p70"/>
            <p:cNvGrpSpPr/>
            <p:nvPr/>
          </p:nvGrpSpPr>
          <p:grpSpPr>
            <a:xfrm>
              <a:off x="1874250" y="1278825"/>
              <a:ext cx="308100" cy="605275"/>
              <a:chOff x="1874250" y="1278825"/>
              <a:chExt cx="308100" cy="605275"/>
            </a:xfrm>
          </p:grpSpPr>
          <p:cxnSp>
            <p:nvCxnSpPr>
              <p:cNvPr id="13463" name="Google Shape;13463;p70"/>
              <p:cNvCxnSpPr/>
              <p:nvPr/>
            </p:nvCxnSpPr>
            <p:spPr>
              <a:xfrm>
                <a:off x="2099575" y="1571800"/>
                <a:ext cx="0" cy="312300"/>
              </a:xfrm>
              <a:prstGeom prst="straightConnector1">
                <a:avLst/>
              </a:prstGeom>
              <a:noFill/>
              <a:ln w="9525" cap="flat" cmpd="sng">
                <a:solidFill>
                  <a:srgbClr val="E3E9ED"/>
                </a:solidFill>
                <a:prstDash val="solid"/>
                <a:round/>
                <a:headEnd type="none" w="med" len="med"/>
                <a:tailEnd type="none" w="med" len="med"/>
              </a:ln>
            </p:spPr>
          </p:cxnSp>
          <p:sp>
            <p:nvSpPr>
              <p:cNvPr id="13464" name="Google Shape;13464;p70"/>
              <p:cNvSpPr/>
              <p:nvPr/>
            </p:nvSpPr>
            <p:spPr>
              <a:xfrm>
                <a:off x="1874250" y="1278825"/>
                <a:ext cx="308100" cy="308100"/>
              </a:xfrm>
              <a:prstGeom prst="ellipse">
                <a:avLst/>
              </a:pr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465" name="Google Shape;13465;p70"/>
            <p:cNvSpPr/>
            <p:nvPr/>
          </p:nvSpPr>
          <p:spPr>
            <a:xfrm>
              <a:off x="1920625" y="1326000"/>
              <a:ext cx="215400" cy="215400"/>
            </a:xfrm>
            <a:prstGeom prst="ellipse">
              <a:avLst/>
            </a:prstGeom>
            <a:noFill/>
            <a:ln w="9525" cap="flat" cmpd="sng">
              <a:solidFill>
                <a:srgbClr val="F2F2F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66" name="Google Shape;13466;p70"/>
          <p:cNvGrpSpPr/>
          <p:nvPr/>
        </p:nvGrpSpPr>
        <p:grpSpPr>
          <a:xfrm>
            <a:off x="2122676" y="2770351"/>
            <a:ext cx="985429" cy="952203"/>
            <a:chOff x="4334725" y="1355875"/>
            <a:chExt cx="3106650" cy="3001900"/>
          </a:xfrm>
        </p:grpSpPr>
        <p:grpSp>
          <p:nvGrpSpPr>
            <p:cNvPr id="13467" name="Google Shape;13467;p70"/>
            <p:cNvGrpSpPr/>
            <p:nvPr/>
          </p:nvGrpSpPr>
          <p:grpSpPr>
            <a:xfrm>
              <a:off x="4516050" y="1724875"/>
              <a:ext cx="2693725" cy="2632900"/>
              <a:chOff x="4516050" y="1724875"/>
              <a:chExt cx="2693725" cy="2632900"/>
            </a:xfrm>
          </p:grpSpPr>
          <p:sp>
            <p:nvSpPr>
              <p:cNvPr id="13468" name="Google Shape;13468;p70"/>
              <p:cNvSpPr/>
              <p:nvPr/>
            </p:nvSpPr>
            <p:spPr>
              <a:xfrm>
                <a:off x="6227525" y="1737400"/>
                <a:ext cx="982250" cy="1548550"/>
              </a:xfrm>
              <a:custGeom>
                <a:avLst/>
                <a:gdLst/>
                <a:ahLst/>
                <a:cxnLst/>
                <a:rect l="l" t="t" r="r" b="b"/>
                <a:pathLst>
                  <a:path w="39290" h="61942" extrusionOk="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69" name="Google Shape;13469;p70"/>
              <p:cNvSpPr/>
              <p:nvPr/>
            </p:nvSpPr>
            <p:spPr>
              <a:xfrm>
                <a:off x="4516050" y="1724875"/>
                <a:ext cx="1010900" cy="1581800"/>
              </a:xfrm>
              <a:custGeom>
                <a:avLst/>
                <a:gdLst/>
                <a:ahLst/>
                <a:cxnLst/>
                <a:rect l="l" t="t" r="r" b="b"/>
                <a:pathLst>
                  <a:path w="40436" h="63272" extrusionOk="0">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0" name="Google Shape;13470;p70"/>
              <p:cNvSpPr/>
              <p:nvPr/>
            </p:nvSpPr>
            <p:spPr>
              <a:xfrm>
                <a:off x="4977525" y="3800325"/>
                <a:ext cx="1782050" cy="557450"/>
              </a:xfrm>
              <a:custGeom>
                <a:avLst/>
                <a:gdLst/>
                <a:ahLst/>
                <a:cxnLst/>
                <a:rect l="l" t="t" r="r" b="b"/>
                <a:pathLst>
                  <a:path w="71282" h="22298" extrusionOk="0">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71" name="Google Shape;13471;p70"/>
            <p:cNvGrpSpPr/>
            <p:nvPr/>
          </p:nvGrpSpPr>
          <p:grpSpPr>
            <a:xfrm>
              <a:off x="4334725" y="1355875"/>
              <a:ext cx="3106650" cy="2709650"/>
              <a:chOff x="4334725" y="1355875"/>
              <a:chExt cx="3106650" cy="2709650"/>
            </a:xfrm>
          </p:grpSpPr>
          <p:sp>
            <p:nvSpPr>
              <p:cNvPr id="13472" name="Google Shape;13472;p70"/>
              <p:cNvSpPr/>
              <p:nvPr/>
            </p:nvSpPr>
            <p:spPr>
              <a:xfrm>
                <a:off x="5427950" y="1355875"/>
                <a:ext cx="904575" cy="1665925"/>
              </a:xfrm>
              <a:custGeom>
                <a:avLst/>
                <a:gdLst/>
                <a:ahLst/>
                <a:cxnLst/>
                <a:rect l="l" t="t" r="r" b="b"/>
                <a:pathLst>
                  <a:path w="36183" h="66637" fill="none" extrusionOk="0">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w="9525" cap="flat" cmpd="sng">
                <a:solidFill>
                  <a:srgbClr val="5F7D9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3" name="Google Shape;13473;p70"/>
              <p:cNvSpPr/>
              <p:nvPr/>
            </p:nvSpPr>
            <p:spPr>
              <a:xfrm>
                <a:off x="4334725" y="2760325"/>
                <a:ext cx="1547125" cy="1304775"/>
              </a:xfrm>
              <a:custGeom>
                <a:avLst/>
                <a:gdLst/>
                <a:ahLst/>
                <a:cxnLst/>
                <a:rect l="l" t="t" r="r" b="b"/>
                <a:pathLst>
                  <a:path w="61885" h="52191" fill="none" extrusionOk="0">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w="9525" cap="flat" cmpd="sng">
                <a:solidFill>
                  <a:srgbClr val="435D74"/>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4" name="Google Shape;13474;p70"/>
              <p:cNvSpPr/>
              <p:nvPr/>
            </p:nvSpPr>
            <p:spPr>
              <a:xfrm>
                <a:off x="5881825" y="2760325"/>
                <a:ext cx="1559550" cy="1305200"/>
              </a:xfrm>
              <a:custGeom>
                <a:avLst/>
                <a:gdLst/>
                <a:ahLst/>
                <a:cxnLst/>
                <a:rect l="l" t="t" r="r" b="b"/>
                <a:pathLst>
                  <a:path w="62382" h="52208" fill="none" extrusionOk="0">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w="9525" cap="flat" cmpd="sng">
                <a:solidFill>
                  <a:srgbClr val="A5B7C5"/>
                </a:solidFill>
                <a:prstDash val="solid"/>
                <a:miter lim="2452"/>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475" name="Google Shape;13475;p70"/>
          <p:cNvGrpSpPr/>
          <p:nvPr/>
        </p:nvGrpSpPr>
        <p:grpSpPr>
          <a:xfrm>
            <a:off x="10278608" y="4944713"/>
            <a:ext cx="416099" cy="912231"/>
            <a:chOff x="7645573" y="3754300"/>
            <a:chExt cx="293855" cy="644170"/>
          </a:xfrm>
        </p:grpSpPr>
        <p:sp>
          <p:nvSpPr>
            <p:cNvPr id="13476" name="Google Shape;13476;p70"/>
            <p:cNvSpPr/>
            <p:nvPr/>
          </p:nvSpPr>
          <p:spPr>
            <a:xfrm>
              <a:off x="7645895" y="3855521"/>
              <a:ext cx="293533" cy="164134"/>
            </a:xfrm>
            <a:custGeom>
              <a:avLst/>
              <a:gdLst/>
              <a:ahLst/>
              <a:cxnLst/>
              <a:rect l="l" t="t" r="r" b="b"/>
              <a:pathLst>
                <a:path w="19132" h="10698" extrusionOk="0">
                  <a:moveTo>
                    <a:pt x="1" y="1"/>
                  </a:moveTo>
                  <a:lnTo>
                    <a:pt x="1" y="10698"/>
                  </a:lnTo>
                  <a:lnTo>
                    <a:pt x="19132" y="10698"/>
                  </a:lnTo>
                  <a:lnTo>
                    <a:pt x="19132" y="1"/>
                  </a:ln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77" name="Google Shape;13477;p70"/>
            <p:cNvSpPr/>
            <p:nvPr/>
          </p:nvSpPr>
          <p:spPr>
            <a:xfrm>
              <a:off x="7645573" y="3754300"/>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w="9525" cap="flat" cmpd="sng">
              <a:solidFill>
                <a:srgbClr val="5F81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78" name="Google Shape;13478;p70"/>
          <p:cNvGrpSpPr/>
          <p:nvPr/>
        </p:nvGrpSpPr>
        <p:grpSpPr>
          <a:xfrm>
            <a:off x="7507926" y="1588589"/>
            <a:ext cx="945348" cy="985812"/>
            <a:chOff x="5830645" y="1256617"/>
            <a:chExt cx="530340" cy="553040"/>
          </a:xfrm>
        </p:grpSpPr>
        <p:grpSp>
          <p:nvGrpSpPr>
            <p:cNvPr id="13479" name="Google Shape;13479;p70"/>
            <p:cNvGrpSpPr/>
            <p:nvPr/>
          </p:nvGrpSpPr>
          <p:grpSpPr>
            <a:xfrm>
              <a:off x="5830645" y="1256617"/>
              <a:ext cx="259743" cy="269909"/>
              <a:chOff x="5830645" y="1256617"/>
              <a:chExt cx="259743" cy="269909"/>
            </a:xfrm>
          </p:grpSpPr>
          <p:sp>
            <p:nvSpPr>
              <p:cNvPr id="13480" name="Google Shape;13480;p70"/>
              <p:cNvSpPr/>
              <p:nvPr/>
            </p:nvSpPr>
            <p:spPr>
              <a:xfrm>
                <a:off x="5830645" y="1294145"/>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1" name="Google Shape;13481;p70"/>
              <p:cNvSpPr/>
              <p:nvPr/>
            </p:nvSpPr>
            <p:spPr>
              <a:xfrm>
                <a:off x="5922950" y="1256617"/>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2" name="Google Shape;13482;p70"/>
            <p:cNvGrpSpPr/>
            <p:nvPr/>
          </p:nvGrpSpPr>
          <p:grpSpPr>
            <a:xfrm>
              <a:off x="6101293" y="1256617"/>
              <a:ext cx="259692" cy="269909"/>
              <a:chOff x="6101293" y="1256617"/>
              <a:chExt cx="259692" cy="269909"/>
            </a:xfrm>
          </p:grpSpPr>
          <p:sp>
            <p:nvSpPr>
              <p:cNvPr id="13483" name="Google Shape;13483;p70"/>
              <p:cNvSpPr/>
              <p:nvPr/>
            </p:nvSpPr>
            <p:spPr>
              <a:xfrm>
                <a:off x="6101293" y="1294145"/>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4" name="Google Shape;13484;p70"/>
              <p:cNvSpPr/>
              <p:nvPr/>
            </p:nvSpPr>
            <p:spPr>
              <a:xfrm>
                <a:off x="6193623" y="1256617"/>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5" name="Google Shape;13485;p70"/>
            <p:cNvGrpSpPr/>
            <p:nvPr/>
          </p:nvGrpSpPr>
          <p:grpSpPr>
            <a:xfrm>
              <a:off x="5830645" y="1539749"/>
              <a:ext cx="259692" cy="269909"/>
              <a:chOff x="5830645" y="1539749"/>
              <a:chExt cx="259692" cy="269909"/>
            </a:xfrm>
          </p:grpSpPr>
          <p:sp>
            <p:nvSpPr>
              <p:cNvPr id="13486" name="Google Shape;13486;p70"/>
              <p:cNvSpPr/>
              <p:nvPr/>
            </p:nvSpPr>
            <p:spPr>
              <a:xfrm>
                <a:off x="5830645" y="1539749"/>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87" name="Google Shape;13487;p70"/>
              <p:cNvSpPr/>
              <p:nvPr/>
            </p:nvSpPr>
            <p:spPr>
              <a:xfrm>
                <a:off x="5922950" y="1734600"/>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88" name="Google Shape;13488;p70"/>
            <p:cNvGrpSpPr/>
            <p:nvPr/>
          </p:nvGrpSpPr>
          <p:grpSpPr>
            <a:xfrm>
              <a:off x="6101293" y="1539749"/>
              <a:ext cx="259692" cy="269909"/>
              <a:chOff x="6101293" y="1539749"/>
              <a:chExt cx="259692" cy="269909"/>
            </a:xfrm>
          </p:grpSpPr>
          <p:sp>
            <p:nvSpPr>
              <p:cNvPr id="13489" name="Google Shape;13489;p70"/>
              <p:cNvSpPr/>
              <p:nvPr/>
            </p:nvSpPr>
            <p:spPr>
              <a:xfrm>
                <a:off x="6101293" y="1539749"/>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0" name="Google Shape;13490;p70"/>
              <p:cNvSpPr/>
              <p:nvPr/>
            </p:nvSpPr>
            <p:spPr>
              <a:xfrm>
                <a:off x="6193623" y="1734600"/>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491" name="Google Shape;13491;p70"/>
            <p:cNvSpPr/>
            <p:nvPr/>
          </p:nvSpPr>
          <p:spPr>
            <a:xfrm>
              <a:off x="5999148" y="1436800"/>
              <a:ext cx="192625" cy="192690"/>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492" name="Google Shape;13492;p70"/>
          <p:cNvGrpSpPr/>
          <p:nvPr/>
        </p:nvGrpSpPr>
        <p:grpSpPr>
          <a:xfrm>
            <a:off x="976585" y="3903409"/>
            <a:ext cx="1937273" cy="828480"/>
            <a:chOff x="732422" y="2990152"/>
            <a:chExt cx="1337773" cy="572102"/>
          </a:xfrm>
        </p:grpSpPr>
        <p:sp>
          <p:nvSpPr>
            <p:cNvPr id="13493" name="Google Shape;13493;p70"/>
            <p:cNvSpPr/>
            <p:nvPr/>
          </p:nvSpPr>
          <p:spPr>
            <a:xfrm>
              <a:off x="923705" y="3182595"/>
              <a:ext cx="380762" cy="379464"/>
            </a:xfrm>
            <a:custGeom>
              <a:avLst/>
              <a:gdLst/>
              <a:ahLst/>
              <a:cxnLst/>
              <a:rect l="l" t="t" r="r" b="b"/>
              <a:pathLst>
                <a:path w="33153" h="33040" extrusionOk="0">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w="9525" cap="flat" cmpd="sng">
              <a:solidFill>
                <a:srgbClr val="D6DB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4" name="Google Shape;13494;p70"/>
            <p:cNvSpPr/>
            <p:nvPr/>
          </p:nvSpPr>
          <p:spPr>
            <a:xfrm>
              <a:off x="1309210" y="3183709"/>
              <a:ext cx="378534" cy="377248"/>
            </a:xfrm>
            <a:custGeom>
              <a:avLst/>
              <a:gdLst/>
              <a:ahLst/>
              <a:cxnLst/>
              <a:rect l="l" t="t" r="r" b="b"/>
              <a:pathLst>
                <a:path w="32959" h="32847" extrusionOk="0">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5" name="Google Shape;13495;p70"/>
            <p:cNvSpPr/>
            <p:nvPr/>
          </p:nvSpPr>
          <p:spPr>
            <a:xfrm>
              <a:off x="732422" y="2990152"/>
              <a:ext cx="380716" cy="379441"/>
            </a:xfrm>
            <a:custGeom>
              <a:avLst/>
              <a:gdLst/>
              <a:ahLst/>
              <a:cxnLst/>
              <a:rect l="l" t="t" r="r" b="b"/>
              <a:pathLst>
                <a:path w="33149" h="33038" extrusionOk="0">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w="9525" cap="flat" cmpd="sng">
              <a:solidFill>
                <a:srgbClr val="7994A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6" name="Google Shape;13496;p70"/>
            <p:cNvSpPr/>
            <p:nvPr/>
          </p:nvSpPr>
          <p:spPr>
            <a:xfrm>
              <a:off x="1115837" y="2990152"/>
              <a:ext cx="380728" cy="379430"/>
            </a:xfrm>
            <a:custGeom>
              <a:avLst/>
              <a:gdLst/>
              <a:ahLst/>
              <a:cxnLst/>
              <a:rect l="l" t="t" r="r" b="b"/>
              <a:pathLst>
                <a:path w="33150" h="33037" extrusionOk="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w="9525" cap="flat" cmpd="sng">
              <a:solidFill>
                <a:srgbClr val="B3C3CE"/>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7" name="Google Shape;13497;p70"/>
            <p:cNvSpPr/>
            <p:nvPr/>
          </p:nvSpPr>
          <p:spPr>
            <a:xfrm>
              <a:off x="1691707" y="3184996"/>
              <a:ext cx="378488" cy="377259"/>
            </a:xfrm>
            <a:custGeom>
              <a:avLst/>
              <a:gdLst/>
              <a:ahLst/>
              <a:cxnLst/>
              <a:rect l="l" t="t" r="r" b="b"/>
              <a:pathLst>
                <a:path w="32955" h="32848" extrusionOk="0">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498" name="Google Shape;13498;p70"/>
            <p:cNvSpPr/>
            <p:nvPr/>
          </p:nvSpPr>
          <p:spPr>
            <a:xfrm>
              <a:off x="1499792" y="2993162"/>
              <a:ext cx="378523" cy="377213"/>
            </a:xfrm>
            <a:custGeom>
              <a:avLst/>
              <a:gdLst/>
              <a:ahLst/>
              <a:cxnLst/>
              <a:rect l="l" t="t" r="r" b="b"/>
              <a:pathLst>
                <a:path w="32958" h="32844" extrusionOk="0">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Shape 13502"/>
        <p:cNvGrpSpPr/>
        <p:nvPr/>
      </p:nvGrpSpPr>
      <p:grpSpPr>
        <a:xfrm>
          <a:off x="0" y="0"/>
          <a:ext cx="0" cy="0"/>
          <a:chOff x="0" y="0"/>
          <a:chExt cx="0" cy="0"/>
        </a:xfrm>
      </p:grpSpPr>
      <p:grpSp>
        <p:nvGrpSpPr>
          <p:cNvPr id="13503" name="Google Shape;13503;p71"/>
          <p:cNvGrpSpPr/>
          <p:nvPr/>
        </p:nvGrpSpPr>
        <p:grpSpPr>
          <a:xfrm>
            <a:off x="976571" y="1561808"/>
            <a:ext cx="1127895" cy="921003"/>
            <a:chOff x="732428" y="1198513"/>
            <a:chExt cx="845921" cy="690752"/>
          </a:xfrm>
        </p:grpSpPr>
        <p:grpSp>
          <p:nvGrpSpPr>
            <p:cNvPr id="13504" name="Google Shape;13504;p71"/>
            <p:cNvGrpSpPr/>
            <p:nvPr/>
          </p:nvGrpSpPr>
          <p:grpSpPr>
            <a:xfrm>
              <a:off x="823030" y="1198513"/>
              <a:ext cx="755319" cy="690752"/>
              <a:chOff x="823030" y="1198513"/>
              <a:chExt cx="755319" cy="690752"/>
            </a:xfrm>
          </p:grpSpPr>
          <p:sp>
            <p:nvSpPr>
              <p:cNvPr id="13505" name="Google Shape;13505;p71"/>
              <p:cNvSpPr/>
              <p:nvPr/>
            </p:nvSpPr>
            <p:spPr>
              <a:xfrm>
                <a:off x="823030" y="1198513"/>
                <a:ext cx="755319" cy="690752"/>
              </a:xfrm>
              <a:custGeom>
                <a:avLst/>
                <a:gdLst/>
                <a:ahLst/>
                <a:cxnLst/>
                <a:rect l="l" t="t" r="r" b="b"/>
                <a:pathLst>
                  <a:path w="46769" h="42771" extrusionOk="0">
                    <a:moveTo>
                      <a:pt x="21384" y="0"/>
                    </a:moveTo>
                    <a:cubicBezTo>
                      <a:pt x="9575" y="0"/>
                      <a:pt x="0" y="9575"/>
                      <a:pt x="0" y="21386"/>
                    </a:cubicBezTo>
                    <a:cubicBezTo>
                      <a:pt x="0" y="33196"/>
                      <a:pt x="9575" y="42770"/>
                      <a:pt x="21384" y="42770"/>
                    </a:cubicBezTo>
                    <a:cubicBezTo>
                      <a:pt x="33196" y="42770"/>
                      <a:pt x="42770" y="33196"/>
                      <a:pt x="42770" y="21386"/>
                    </a:cubicBezTo>
                    <a:cubicBezTo>
                      <a:pt x="42770" y="16313"/>
                      <a:pt x="41002" y="11653"/>
                      <a:pt x="38053" y="7988"/>
                    </a:cubicBezTo>
                    <a:lnTo>
                      <a:pt x="42775" y="7988"/>
                    </a:lnTo>
                    <a:cubicBezTo>
                      <a:pt x="44970" y="7988"/>
                      <a:pt x="46769" y="6191"/>
                      <a:pt x="46769" y="3994"/>
                    </a:cubicBezTo>
                    <a:cubicBezTo>
                      <a:pt x="46769" y="1797"/>
                      <a:pt x="44972" y="0"/>
                      <a:pt x="42775" y="0"/>
                    </a:cubicBezTo>
                    <a:lnTo>
                      <a:pt x="22286" y="0"/>
                    </a:lnTo>
                    <a:cubicBezTo>
                      <a:pt x="22196" y="0"/>
                      <a:pt x="22105" y="5"/>
                      <a:pt x="22018" y="10"/>
                    </a:cubicBezTo>
                    <a:cubicBezTo>
                      <a:pt x="21807" y="3"/>
                      <a:pt x="21597" y="0"/>
                      <a:pt x="21384" y="0"/>
                    </a:cubicBezTo>
                    <a:close/>
                  </a:path>
                </a:pathLst>
              </a:custGeom>
              <a:solidFill>
                <a:srgbClr val="325D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06" name="Google Shape;13506;p71"/>
              <p:cNvSpPr/>
              <p:nvPr/>
            </p:nvSpPr>
            <p:spPr>
              <a:xfrm>
                <a:off x="1470047" y="1217877"/>
                <a:ext cx="88760" cy="88744"/>
              </a:xfrm>
              <a:custGeom>
                <a:avLst/>
                <a:gdLst/>
                <a:ahLst/>
                <a:cxnLst/>
                <a:rect l="l" t="t" r="r" b="b"/>
                <a:pathLst>
                  <a:path w="5496" h="5495" extrusionOk="0">
                    <a:moveTo>
                      <a:pt x="2747" y="1"/>
                    </a:moveTo>
                    <a:cubicBezTo>
                      <a:pt x="1231" y="1"/>
                      <a:pt x="1" y="1230"/>
                      <a:pt x="1" y="2749"/>
                    </a:cubicBezTo>
                    <a:cubicBezTo>
                      <a:pt x="1" y="4265"/>
                      <a:pt x="1231" y="5495"/>
                      <a:pt x="2747" y="5495"/>
                    </a:cubicBezTo>
                    <a:cubicBezTo>
                      <a:pt x="4265" y="5495"/>
                      <a:pt x="5495" y="4265"/>
                      <a:pt x="5495" y="2749"/>
                    </a:cubicBezTo>
                    <a:cubicBezTo>
                      <a:pt x="5495" y="1230"/>
                      <a:pt x="4265" y="1"/>
                      <a:pt x="274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07" name="Google Shape;13507;p71"/>
            <p:cNvGrpSpPr/>
            <p:nvPr/>
          </p:nvGrpSpPr>
          <p:grpSpPr>
            <a:xfrm>
              <a:off x="732428" y="1239937"/>
              <a:ext cx="739912" cy="607886"/>
              <a:chOff x="732428" y="1239937"/>
              <a:chExt cx="739912" cy="607886"/>
            </a:xfrm>
          </p:grpSpPr>
          <p:sp>
            <p:nvSpPr>
              <p:cNvPr id="13508" name="Google Shape;13508;p71"/>
              <p:cNvSpPr/>
              <p:nvPr/>
            </p:nvSpPr>
            <p:spPr>
              <a:xfrm>
                <a:off x="732428" y="1239937"/>
                <a:ext cx="739912" cy="607886"/>
              </a:xfrm>
              <a:custGeom>
                <a:avLst/>
                <a:gdLst/>
                <a:ahLst/>
                <a:cxnLst/>
                <a:rect l="l" t="t" r="r" b="b"/>
                <a:pathLst>
                  <a:path w="45815" h="37640" extrusionOk="0">
                    <a:moveTo>
                      <a:pt x="26994" y="1"/>
                    </a:moveTo>
                    <a:cubicBezTo>
                      <a:pt x="16602" y="1"/>
                      <a:pt x="8175" y="8427"/>
                      <a:pt x="8175" y="18821"/>
                    </a:cubicBezTo>
                    <a:cubicBezTo>
                      <a:pt x="8169" y="22642"/>
                      <a:pt x="9333" y="26373"/>
                      <a:pt x="11509" y="29515"/>
                    </a:cubicBezTo>
                    <a:lnTo>
                      <a:pt x="3994" y="29515"/>
                    </a:lnTo>
                    <a:cubicBezTo>
                      <a:pt x="1797" y="29515"/>
                      <a:pt x="1" y="31311"/>
                      <a:pt x="1" y="33508"/>
                    </a:cubicBezTo>
                    <a:cubicBezTo>
                      <a:pt x="1" y="35704"/>
                      <a:pt x="1797" y="37502"/>
                      <a:pt x="3994" y="37502"/>
                    </a:cubicBezTo>
                    <a:lnTo>
                      <a:pt x="24483" y="37502"/>
                    </a:lnTo>
                    <a:cubicBezTo>
                      <a:pt x="24546" y="37502"/>
                      <a:pt x="24608" y="37500"/>
                      <a:pt x="24671" y="37497"/>
                    </a:cubicBezTo>
                    <a:cubicBezTo>
                      <a:pt x="25441" y="37592"/>
                      <a:pt x="26218" y="37640"/>
                      <a:pt x="26994" y="37640"/>
                    </a:cubicBezTo>
                    <a:cubicBezTo>
                      <a:pt x="37389" y="37640"/>
                      <a:pt x="45815" y="29214"/>
                      <a:pt x="45815" y="18821"/>
                    </a:cubicBezTo>
                    <a:cubicBezTo>
                      <a:pt x="45815" y="8427"/>
                      <a:pt x="37389" y="1"/>
                      <a:pt x="2699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09" name="Google Shape;13509;p71"/>
              <p:cNvSpPr/>
              <p:nvPr/>
            </p:nvSpPr>
            <p:spPr>
              <a:xfrm>
                <a:off x="751614" y="1735807"/>
                <a:ext cx="88760" cy="88744"/>
              </a:xfrm>
              <a:custGeom>
                <a:avLst/>
                <a:gdLst/>
                <a:ahLst/>
                <a:cxnLst/>
                <a:rect l="l" t="t" r="r" b="b"/>
                <a:pathLst>
                  <a:path w="5496" h="5495" extrusionOk="0">
                    <a:moveTo>
                      <a:pt x="2747" y="0"/>
                    </a:moveTo>
                    <a:cubicBezTo>
                      <a:pt x="1231" y="0"/>
                      <a:pt x="1" y="1230"/>
                      <a:pt x="1" y="2747"/>
                    </a:cubicBezTo>
                    <a:cubicBezTo>
                      <a:pt x="1" y="4265"/>
                      <a:pt x="1231" y="5495"/>
                      <a:pt x="2747" y="5495"/>
                    </a:cubicBezTo>
                    <a:cubicBezTo>
                      <a:pt x="4265" y="5495"/>
                      <a:pt x="5495" y="4265"/>
                      <a:pt x="5495" y="2747"/>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0" name="Google Shape;13510;p71"/>
            <p:cNvGrpSpPr/>
            <p:nvPr/>
          </p:nvGrpSpPr>
          <p:grpSpPr>
            <a:xfrm>
              <a:off x="732428" y="1277018"/>
              <a:ext cx="702832" cy="533758"/>
              <a:chOff x="732428" y="1277018"/>
              <a:chExt cx="702832" cy="533758"/>
            </a:xfrm>
          </p:grpSpPr>
          <p:sp>
            <p:nvSpPr>
              <p:cNvPr id="13511" name="Google Shape;13511;p71"/>
              <p:cNvSpPr/>
              <p:nvPr/>
            </p:nvSpPr>
            <p:spPr>
              <a:xfrm>
                <a:off x="732428" y="1277018"/>
                <a:ext cx="702832" cy="533758"/>
              </a:xfrm>
              <a:custGeom>
                <a:avLst/>
                <a:gdLst/>
                <a:ahLst/>
                <a:cxnLst/>
                <a:rect l="l" t="t" r="r" b="b"/>
                <a:pathLst>
                  <a:path w="43519" h="33050" extrusionOk="0">
                    <a:moveTo>
                      <a:pt x="26994" y="1"/>
                    </a:moveTo>
                    <a:cubicBezTo>
                      <a:pt x="22006" y="1"/>
                      <a:pt x="17535" y="2211"/>
                      <a:pt x="14504" y="5705"/>
                    </a:cubicBezTo>
                    <a:lnTo>
                      <a:pt x="3994" y="5705"/>
                    </a:lnTo>
                    <a:cubicBezTo>
                      <a:pt x="1797" y="5705"/>
                      <a:pt x="1" y="7501"/>
                      <a:pt x="1" y="9698"/>
                    </a:cubicBezTo>
                    <a:cubicBezTo>
                      <a:pt x="1" y="11894"/>
                      <a:pt x="1797" y="13692"/>
                      <a:pt x="3994" y="13692"/>
                    </a:cubicBezTo>
                    <a:lnTo>
                      <a:pt x="10714" y="13692"/>
                    </a:lnTo>
                    <a:cubicBezTo>
                      <a:pt x="10552" y="14627"/>
                      <a:pt x="10470" y="15575"/>
                      <a:pt x="10472" y="16525"/>
                    </a:cubicBezTo>
                    <a:cubicBezTo>
                      <a:pt x="10472" y="25651"/>
                      <a:pt x="17870" y="33049"/>
                      <a:pt x="26996" y="33049"/>
                    </a:cubicBezTo>
                    <a:cubicBezTo>
                      <a:pt x="36122" y="33049"/>
                      <a:pt x="43519" y="25651"/>
                      <a:pt x="43519" y="16525"/>
                    </a:cubicBezTo>
                    <a:cubicBezTo>
                      <a:pt x="43519" y="7399"/>
                      <a:pt x="36122" y="1"/>
                      <a:pt x="2699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2" name="Google Shape;13512;p71"/>
              <p:cNvSpPr/>
              <p:nvPr/>
            </p:nvSpPr>
            <p:spPr>
              <a:xfrm>
                <a:off x="751695" y="1390407"/>
                <a:ext cx="88728" cy="88744"/>
              </a:xfrm>
              <a:custGeom>
                <a:avLst/>
                <a:gdLst/>
                <a:ahLst/>
                <a:cxnLst/>
                <a:rect l="l" t="t" r="r" b="b"/>
                <a:pathLst>
                  <a:path w="5494" h="5495" extrusionOk="0">
                    <a:moveTo>
                      <a:pt x="2747" y="0"/>
                    </a:moveTo>
                    <a:cubicBezTo>
                      <a:pt x="1230" y="0"/>
                      <a:pt x="1" y="1230"/>
                      <a:pt x="1" y="2748"/>
                    </a:cubicBezTo>
                    <a:cubicBezTo>
                      <a:pt x="1" y="4264"/>
                      <a:pt x="1230" y="5494"/>
                      <a:pt x="2747" y="5494"/>
                    </a:cubicBezTo>
                    <a:cubicBezTo>
                      <a:pt x="4263" y="5494"/>
                      <a:pt x="5493" y="4264"/>
                      <a:pt x="5493" y="2748"/>
                    </a:cubicBezTo>
                    <a:cubicBezTo>
                      <a:pt x="5493" y="1230"/>
                      <a:pt x="4263"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3" name="Google Shape;13513;p71"/>
            <p:cNvGrpSpPr/>
            <p:nvPr/>
          </p:nvGrpSpPr>
          <p:grpSpPr>
            <a:xfrm>
              <a:off x="931170" y="1306653"/>
              <a:ext cx="647179" cy="474455"/>
              <a:chOff x="931170" y="1306653"/>
              <a:chExt cx="647179" cy="474455"/>
            </a:xfrm>
          </p:grpSpPr>
          <p:sp>
            <p:nvSpPr>
              <p:cNvPr id="13514" name="Google Shape;13514;p71"/>
              <p:cNvSpPr/>
              <p:nvPr/>
            </p:nvSpPr>
            <p:spPr>
              <a:xfrm>
                <a:off x="931170" y="1306653"/>
                <a:ext cx="647179" cy="474455"/>
              </a:xfrm>
              <a:custGeom>
                <a:avLst/>
                <a:gdLst/>
                <a:ahLst/>
                <a:cxnLst/>
                <a:rect l="l" t="t" r="r" b="b"/>
                <a:pathLst>
                  <a:path w="40073" h="29378" extrusionOk="0">
                    <a:moveTo>
                      <a:pt x="14688" y="1"/>
                    </a:moveTo>
                    <a:cubicBezTo>
                      <a:pt x="6578" y="1"/>
                      <a:pt x="1" y="6578"/>
                      <a:pt x="1" y="14690"/>
                    </a:cubicBezTo>
                    <a:cubicBezTo>
                      <a:pt x="1" y="22801"/>
                      <a:pt x="6578" y="29377"/>
                      <a:pt x="14688" y="29377"/>
                    </a:cubicBezTo>
                    <a:cubicBezTo>
                      <a:pt x="19883" y="29377"/>
                      <a:pt x="24445" y="26682"/>
                      <a:pt x="27057" y="22613"/>
                    </a:cubicBezTo>
                    <a:lnTo>
                      <a:pt x="36079" y="22613"/>
                    </a:lnTo>
                    <a:cubicBezTo>
                      <a:pt x="38276" y="22613"/>
                      <a:pt x="40073" y="20817"/>
                      <a:pt x="40073" y="18620"/>
                    </a:cubicBezTo>
                    <a:cubicBezTo>
                      <a:pt x="40073" y="16424"/>
                      <a:pt x="38276" y="14626"/>
                      <a:pt x="36079" y="14626"/>
                    </a:cubicBezTo>
                    <a:lnTo>
                      <a:pt x="29376" y="14626"/>
                    </a:lnTo>
                    <a:cubicBezTo>
                      <a:pt x="29342" y="6544"/>
                      <a:pt x="22780" y="1"/>
                      <a:pt x="1468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5" name="Google Shape;13515;p71"/>
              <p:cNvSpPr/>
              <p:nvPr/>
            </p:nvSpPr>
            <p:spPr>
              <a:xfrm>
                <a:off x="1470047" y="1560806"/>
                <a:ext cx="88760" cy="88744"/>
              </a:xfrm>
              <a:custGeom>
                <a:avLst/>
                <a:gdLst/>
                <a:ahLst/>
                <a:cxnLst/>
                <a:rect l="l" t="t" r="r" b="b"/>
                <a:pathLst>
                  <a:path w="5496" h="5495" extrusionOk="0">
                    <a:moveTo>
                      <a:pt x="2747" y="0"/>
                    </a:moveTo>
                    <a:cubicBezTo>
                      <a:pt x="1231" y="0"/>
                      <a:pt x="1" y="1230"/>
                      <a:pt x="1" y="2746"/>
                    </a:cubicBezTo>
                    <a:cubicBezTo>
                      <a:pt x="1" y="4265"/>
                      <a:pt x="1231" y="5494"/>
                      <a:pt x="2747" y="5494"/>
                    </a:cubicBezTo>
                    <a:cubicBezTo>
                      <a:pt x="4265" y="5494"/>
                      <a:pt x="5495" y="4265"/>
                      <a:pt x="5495" y="2746"/>
                    </a:cubicBezTo>
                    <a:cubicBezTo>
                      <a:pt x="5495" y="1230"/>
                      <a:pt x="4265" y="0"/>
                      <a:pt x="274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516" name="Google Shape;13516;p71"/>
            <p:cNvSpPr/>
            <p:nvPr/>
          </p:nvSpPr>
          <p:spPr>
            <a:xfrm>
              <a:off x="986565" y="1362064"/>
              <a:ext cx="363666" cy="363650"/>
            </a:xfrm>
            <a:custGeom>
              <a:avLst/>
              <a:gdLst/>
              <a:ahLst/>
              <a:cxnLst/>
              <a:rect l="l" t="t" r="r" b="b"/>
              <a:pathLst>
                <a:path w="22518" h="22517" extrusionOk="0">
                  <a:moveTo>
                    <a:pt x="11258" y="0"/>
                  </a:moveTo>
                  <a:cubicBezTo>
                    <a:pt x="8273" y="0"/>
                    <a:pt x="5409" y="1187"/>
                    <a:pt x="3298" y="3297"/>
                  </a:cubicBezTo>
                  <a:cubicBezTo>
                    <a:pt x="1186" y="5409"/>
                    <a:pt x="1" y="8272"/>
                    <a:pt x="1" y="11259"/>
                  </a:cubicBezTo>
                  <a:cubicBezTo>
                    <a:pt x="1" y="14244"/>
                    <a:pt x="1186" y="17109"/>
                    <a:pt x="3298" y="19219"/>
                  </a:cubicBezTo>
                  <a:cubicBezTo>
                    <a:pt x="5409" y="21331"/>
                    <a:pt x="8273" y="22516"/>
                    <a:pt x="11258" y="22516"/>
                  </a:cubicBezTo>
                  <a:cubicBezTo>
                    <a:pt x="14245" y="22516"/>
                    <a:pt x="17108" y="21331"/>
                    <a:pt x="19220" y="19219"/>
                  </a:cubicBezTo>
                  <a:cubicBezTo>
                    <a:pt x="21331" y="17109"/>
                    <a:pt x="22517" y="14244"/>
                    <a:pt x="22517" y="11259"/>
                  </a:cubicBezTo>
                  <a:cubicBezTo>
                    <a:pt x="22517" y="8272"/>
                    <a:pt x="21331" y="5409"/>
                    <a:pt x="19220" y="3297"/>
                  </a:cubicBezTo>
                  <a:cubicBezTo>
                    <a:pt x="17108" y="1187"/>
                    <a:pt x="14245" y="0"/>
                    <a:pt x="112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17" name="Google Shape;13517;p71"/>
          <p:cNvGrpSpPr/>
          <p:nvPr/>
        </p:nvGrpSpPr>
        <p:grpSpPr>
          <a:xfrm>
            <a:off x="5285383" y="1561818"/>
            <a:ext cx="846208" cy="933309"/>
            <a:chOff x="5985650" y="2860025"/>
            <a:chExt cx="1396075" cy="1539775"/>
          </a:xfrm>
        </p:grpSpPr>
        <p:sp>
          <p:nvSpPr>
            <p:cNvPr id="13518" name="Google Shape;13518;p71"/>
            <p:cNvSpPr/>
            <p:nvPr/>
          </p:nvSpPr>
          <p:spPr>
            <a:xfrm>
              <a:off x="6655300" y="3128850"/>
              <a:ext cx="637150" cy="631950"/>
            </a:xfrm>
            <a:custGeom>
              <a:avLst/>
              <a:gdLst/>
              <a:ahLst/>
              <a:cxnLst/>
              <a:rect l="l" t="t" r="r" b="b"/>
              <a:pathLst>
                <a:path w="25486" h="25278" extrusionOk="0">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19" name="Google Shape;13519;p71"/>
            <p:cNvSpPr/>
            <p:nvPr/>
          </p:nvSpPr>
          <p:spPr>
            <a:xfrm>
              <a:off x="6673425" y="3771400"/>
              <a:ext cx="600850" cy="600800"/>
            </a:xfrm>
            <a:custGeom>
              <a:avLst/>
              <a:gdLst/>
              <a:ahLst/>
              <a:cxnLst/>
              <a:rect l="l" t="t" r="r" b="b"/>
              <a:pathLst>
                <a:path w="24034" h="24032" extrusionOk="0">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0" name="Google Shape;13520;p71"/>
            <p:cNvSpPr/>
            <p:nvPr/>
          </p:nvSpPr>
          <p:spPr>
            <a:xfrm>
              <a:off x="6073050" y="3509700"/>
              <a:ext cx="641725" cy="636800"/>
            </a:xfrm>
            <a:custGeom>
              <a:avLst/>
              <a:gdLst/>
              <a:ahLst/>
              <a:cxnLst/>
              <a:rect l="l" t="t" r="r" b="b"/>
              <a:pathLst>
                <a:path w="25669" h="25472" extrusionOk="0">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1" name="Google Shape;13521;p71"/>
            <p:cNvSpPr/>
            <p:nvPr/>
          </p:nvSpPr>
          <p:spPr>
            <a:xfrm>
              <a:off x="6124575" y="2917775"/>
              <a:ext cx="572575" cy="572525"/>
            </a:xfrm>
            <a:custGeom>
              <a:avLst/>
              <a:gdLst/>
              <a:ahLst/>
              <a:cxnLst/>
              <a:rect l="l" t="t" r="r" b="b"/>
              <a:pathLst>
                <a:path w="22903" h="22901" extrusionOk="0">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2" name="Google Shape;13522;p71"/>
            <p:cNvSpPr/>
            <p:nvPr/>
          </p:nvSpPr>
          <p:spPr>
            <a:xfrm>
              <a:off x="6459975" y="2867300"/>
              <a:ext cx="101300" cy="50500"/>
            </a:xfrm>
            <a:custGeom>
              <a:avLst/>
              <a:gdLst/>
              <a:ahLst/>
              <a:cxnLst/>
              <a:rect l="l" t="t" r="r" b="b"/>
              <a:pathLst>
                <a:path w="4052" h="2020" extrusionOk="0">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3" name="Google Shape;13523;p71"/>
            <p:cNvSpPr/>
            <p:nvPr/>
          </p:nvSpPr>
          <p:spPr>
            <a:xfrm>
              <a:off x="6389025" y="2860025"/>
              <a:ext cx="63100" cy="15700"/>
            </a:xfrm>
            <a:custGeom>
              <a:avLst/>
              <a:gdLst/>
              <a:ahLst/>
              <a:cxnLst/>
              <a:rect l="l" t="t" r="r" b="b"/>
              <a:pathLst>
                <a:path w="2524" h="628" extrusionOk="0">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4" name="Google Shape;13524;p71"/>
            <p:cNvSpPr/>
            <p:nvPr/>
          </p:nvSpPr>
          <p:spPr>
            <a:xfrm>
              <a:off x="6279750" y="2879875"/>
              <a:ext cx="39600" cy="26000"/>
            </a:xfrm>
            <a:custGeom>
              <a:avLst/>
              <a:gdLst/>
              <a:ahLst/>
              <a:cxnLst/>
              <a:rect l="l" t="t" r="r" b="b"/>
              <a:pathLst>
                <a:path w="1584" h="1040" extrusionOk="0">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5" name="Google Shape;13525;p71"/>
            <p:cNvSpPr/>
            <p:nvPr/>
          </p:nvSpPr>
          <p:spPr>
            <a:xfrm>
              <a:off x="6325825" y="2862750"/>
              <a:ext cx="54425" cy="22400"/>
            </a:xfrm>
            <a:custGeom>
              <a:avLst/>
              <a:gdLst/>
              <a:ahLst/>
              <a:cxnLst/>
              <a:rect l="l" t="t" r="r" b="b"/>
              <a:pathLst>
                <a:path w="2177" h="896" extrusionOk="0">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6" name="Google Shape;13526;p71"/>
            <p:cNvSpPr/>
            <p:nvPr/>
          </p:nvSpPr>
          <p:spPr>
            <a:xfrm>
              <a:off x="7023725" y="3061400"/>
              <a:ext cx="101300" cy="50475"/>
            </a:xfrm>
            <a:custGeom>
              <a:avLst/>
              <a:gdLst/>
              <a:ahLst/>
              <a:cxnLst/>
              <a:rect l="l" t="t" r="r" b="b"/>
              <a:pathLst>
                <a:path w="4052" h="2019" extrusionOk="0">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7" name="Google Shape;13527;p71"/>
            <p:cNvSpPr/>
            <p:nvPr/>
          </p:nvSpPr>
          <p:spPr>
            <a:xfrm>
              <a:off x="6952750" y="3054150"/>
              <a:ext cx="63100" cy="15650"/>
            </a:xfrm>
            <a:custGeom>
              <a:avLst/>
              <a:gdLst/>
              <a:ahLst/>
              <a:cxnLst/>
              <a:rect l="l" t="t" r="r" b="b"/>
              <a:pathLst>
                <a:path w="2524" h="626" extrusionOk="0">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8" name="Google Shape;13528;p71"/>
            <p:cNvSpPr/>
            <p:nvPr/>
          </p:nvSpPr>
          <p:spPr>
            <a:xfrm>
              <a:off x="6843450" y="3073975"/>
              <a:ext cx="39625" cy="26025"/>
            </a:xfrm>
            <a:custGeom>
              <a:avLst/>
              <a:gdLst/>
              <a:ahLst/>
              <a:cxnLst/>
              <a:rect l="l" t="t" r="r" b="b"/>
              <a:pathLst>
                <a:path w="1585" h="1041" extrusionOk="0">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29" name="Google Shape;13529;p71"/>
            <p:cNvSpPr/>
            <p:nvPr/>
          </p:nvSpPr>
          <p:spPr>
            <a:xfrm>
              <a:off x="6889575" y="3056825"/>
              <a:ext cx="54425" cy="22400"/>
            </a:xfrm>
            <a:custGeom>
              <a:avLst/>
              <a:gdLst/>
              <a:ahLst/>
              <a:cxnLst/>
              <a:rect l="l" t="t" r="r" b="b"/>
              <a:pathLst>
                <a:path w="2177" h="896" extrusionOk="0">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0" name="Google Shape;13530;p71"/>
            <p:cNvSpPr/>
            <p:nvPr/>
          </p:nvSpPr>
          <p:spPr>
            <a:xfrm>
              <a:off x="6245350" y="4177200"/>
              <a:ext cx="101275" cy="50475"/>
            </a:xfrm>
            <a:custGeom>
              <a:avLst/>
              <a:gdLst/>
              <a:ahLst/>
              <a:cxnLst/>
              <a:rect l="l" t="t" r="r" b="b"/>
              <a:pathLst>
                <a:path w="4051" h="2019" extrusionOk="0">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1" name="Google Shape;13531;p71"/>
            <p:cNvSpPr/>
            <p:nvPr/>
          </p:nvSpPr>
          <p:spPr>
            <a:xfrm>
              <a:off x="6354525" y="4219275"/>
              <a:ext cx="63075" cy="15675"/>
            </a:xfrm>
            <a:custGeom>
              <a:avLst/>
              <a:gdLst/>
              <a:ahLst/>
              <a:cxnLst/>
              <a:rect l="l" t="t" r="r" b="b"/>
              <a:pathLst>
                <a:path w="2523" h="627" extrusionOk="0">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2" name="Google Shape;13532;p71"/>
            <p:cNvSpPr/>
            <p:nvPr/>
          </p:nvSpPr>
          <p:spPr>
            <a:xfrm>
              <a:off x="6487275" y="4189125"/>
              <a:ext cx="39625" cy="25975"/>
            </a:xfrm>
            <a:custGeom>
              <a:avLst/>
              <a:gdLst/>
              <a:ahLst/>
              <a:cxnLst/>
              <a:rect l="l" t="t" r="r" b="b"/>
              <a:pathLst>
                <a:path w="1585" h="1039" extrusionOk="0">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3" name="Google Shape;13533;p71"/>
            <p:cNvSpPr/>
            <p:nvPr/>
          </p:nvSpPr>
          <p:spPr>
            <a:xfrm>
              <a:off x="6426350" y="4209850"/>
              <a:ext cx="54475" cy="22400"/>
            </a:xfrm>
            <a:custGeom>
              <a:avLst/>
              <a:gdLst/>
              <a:ahLst/>
              <a:cxnLst/>
              <a:rect l="l" t="t" r="r" b="b"/>
              <a:pathLst>
                <a:path w="2179" h="896" extrusionOk="0">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4" name="Google Shape;13534;p71"/>
            <p:cNvSpPr/>
            <p:nvPr/>
          </p:nvSpPr>
          <p:spPr>
            <a:xfrm>
              <a:off x="5992275" y="3674825"/>
              <a:ext cx="51250" cy="99900"/>
            </a:xfrm>
            <a:custGeom>
              <a:avLst/>
              <a:gdLst/>
              <a:ahLst/>
              <a:cxnLst/>
              <a:rect l="l" t="t" r="r" b="b"/>
              <a:pathLst>
                <a:path w="2050" h="3996" extrusionOk="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5" name="Google Shape;13535;p71"/>
            <p:cNvSpPr/>
            <p:nvPr/>
          </p:nvSpPr>
          <p:spPr>
            <a:xfrm>
              <a:off x="5985650" y="3783750"/>
              <a:ext cx="16125" cy="62275"/>
            </a:xfrm>
            <a:custGeom>
              <a:avLst/>
              <a:gdLst/>
              <a:ahLst/>
              <a:cxnLst/>
              <a:rect l="l" t="t" r="r" b="b"/>
              <a:pathLst>
                <a:path w="645" h="2491" extrusionOk="0">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6" name="Google Shape;13536;p71"/>
            <p:cNvSpPr/>
            <p:nvPr/>
          </p:nvSpPr>
          <p:spPr>
            <a:xfrm>
              <a:off x="6004725" y="3916700"/>
              <a:ext cx="27875" cy="38100"/>
            </a:xfrm>
            <a:custGeom>
              <a:avLst/>
              <a:gdLst/>
              <a:ahLst/>
              <a:cxnLst/>
              <a:rect l="l" t="t" r="r" b="b"/>
              <a:pathLst>
                <a:path w="1115" h="1524" extrusionOk="0">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7" name="Google Shape;13537;p71"/>
            <p:cNvSpPr/>
            <p:nvPr/>
          </p:nvSpPr>
          <p:spPr>
            <a:xfrm>
              <a:off x="5987900" y="3855450"/>
              <a:ext cx="23600" cy="53200"/>
            </a:xfrm>
            <a:custGeom>
              <a:avLst/>
              <a:gdLst/>
              <a:ahLst/>
              <a:cxnLst/>
              <a:rect l="l" t="t" r="r" b="b"/>
              <a:pathLst>
                <a:path w="944" h="2128" extrusionOk="0">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8" name="Google Shape;13538;p71"/>
            <p:cNvSpPr/>
            <p:nvPr/>
          </p:nvSpPr>
          <p:spPr>
            <a:xfrm>
              <a:off x="6071975" y="3300325"/>
              <a:ext cx="52475" cy="102475"/>
            </a:xfrm>
            <a:custGeom>
              <a:avLst/>
              <a:gdLst/>
              <a:ahLst/>
              <a:cxnLst/>
              <a:rect l="l" t="t" r="r" b="b"/>
              <a:pathLst>
                <a:path w="2099" h="4099" extrusionOk="0">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39" name="Google Shape;13539;p71"/>
            <p:cNvSpPr/>
            <p:nvPr/>
          </p:nvSpPr>
          <p:spPr>
            <a:xfrm>
              <a:off x="6122225" y="3408475"/>
              <a:ext cx="47725" cy="49550"/>
            </a:xfrm>
            <a:custGeom>
              <a:avLst/>
              <a:gdLst/>
              <a:ahLst/>
              <a:cxnLst/>
              <a:rect l="l" t="t" r="r" b="b"/>
              <a:pathLst>
                <a:path w="1909" h="1982" extrusionOk="0">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0" name="Google Shape;13540;p71"/>
            <p:cNvSpPr/>
            <p:nvPr/>
          </p:nvSpPr>
          <p:spPr>
            <a:xfrm>
              <a:off x="6228150" y="3490275"/>
              <a:ext cx="42050" cy="21525"/>
            </a:xfrm>
            <a:custGeom>
              <a:avLst/>
              <a:gdLst/>
              <a:ahLst/>
              <a:cxnLst/>
              <a:rect l="l" t="t" r="r" b="b"/>
              <a:pathLst>
                <a:path w="1682" h="861" extrusionOk="0">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1" name="Google Shape;13541;p71"/>
            <p:cNvSpPr/>
            <p:nvPr/>
          </p:nvSpPr>
          <p:spPr>
            <a:xfrm>
              <a:off x="6172850" y="3459275"/>
              <a:ext cx="49900" cy="34575"/>
            </a:xfrm>
            <a:custGeom>
              <a:avLst/>
              <a:gdLst/>
              <a:ahLst/>
              <a:cxnLst/>
              <a:rect l="l" t="t" r="r" b="b"/>
              <a:pathLst>
                <a:path w="1996" h="1383" extrusionOk="0">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2" name="Google Shape;13542;p71"/>
            <p:cNvSpPr/>
            <p:nvPr/>
          </p:nvSpPr>
          <p:spPr>
            <a:xfrm>
              <a:off x="7323825" y="3495225"/>
              <a:ext cx="51250" cy="99900"/>
            </a:xfrm>
            <a:custGeom>
              <a:avLst/>
              <a:gdLst/>
              <a:ahLst/>
              <a:cxnLst/>
              <a:rect l="l" t="t" r="r" b="b"/>
              <a:pathLst>
                <a:path w="2050" h="3996" extrusionOk="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3" name="Google Shape;13543;p71"/>
            <p:cNvSpPr/>
            <p:nvPr/>
          </p:nvSpPr>
          <p:spPr>
            <a:xfrm>
              <a:off x="7365575" y="3423925"/>
              <a:ext cx="16150" cy="62275"/>
            </a:xfrm>
            <a:custGeom>
              <a:avLst/>
              <a:gdLst/>
              <a:ahLst/>
              <a:cxnLst/>
              <a:rect l="l" t="t" r="r" b="b"/>
              <a:pathLst>
                <a:path w="646" h="2491" extrusionOk="0">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4" name="Google Shape;13544;p71"/>
            <p:cNvSpPr/>
            <p:nvPr/>
          </p:nvSpPr>
          <p:spPr>
            <a:xfrm>
              <a:off x="7334775" y="3315150"/>
              <a:ext cx="27850" cy="38100"/>
            </a:xfrm>
            <a:custGeom>
              <a:avLst/>
              <a:gdLst/>
              <a:ahLst/>
              <a:cxnLst/>
              <a:rect l="l" t="t" r="r" b="b"/>
              <a:pathLst>
                <a:path w="1114" h="1524" extrusionOk="0">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5" name="Google Shape;13545;p71"/>
            <p:cNvSpPr/>
            <p:nvPr/>
          </p:nvSpPr>
          <p:spPr>
            <a:xfrm>
              <a:off x="7355800" y="3361300"/>
              <a:ext cx="23650" cy="53200"/>
            </a:xfrm>
            <a:custGeom>
              <a:avLst/>
              <a:gdLst/>
              <a:ahLst/>
              <a:cxnLst/>
              <a:rect l="l" t="t" r="r" b="b"/>
              <a:pathLst>
                <a:path w="946" h="2128" extrusionOk="0">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6" name="Google Shape;13546;p71"/>
            <p:cNvSpPr/>
            <p:nvPr/>
          </p:nvSpPr>
          <p:spPr>
            <a:xfrm>
              <a:off x="7093025" y="4348600"/>
              <a:ext cx="104200" cy="51200"/>
            </a:xfrm>
            <a:custGeom>
              <a:avLst/>
              <a:gdLst/>
              <a:ahLst/>
              <a:cxnLst/>
              <a:rect l="l" t="t" r="r" b="b"/>
              <a:pathLst>
                <a:path w="4168" h="2048" extrusionOk="0">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7" name="Google Shape;13547;p71"/>
            <p:cNvSpPr/>
            <p:nvPr/>
          </p:nvSpPr>
          <p:spPr>
            <a:xfrm>
              <a:off x="7201150" y="4302925"/>
              <a:ext cx="51100" cy="46100"/>
            </a:xfrm>
            <a:custGeom>
              <a:avLst/>
              <a:gdLst/>
              <a:ahLst/>
              <a:cxnLst/>
              <a:rect l="l" t="t" r="r" b="b"/>
              <a:pathLst>
                <a:path w="2044" h="1844" extrusionOk="0">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8" name="Google Shape;13548;p71"/>
            <p:cNvSpPr/>
            <p:nvPr/>
          </p:nvSpPr>
          <p:spPr>
            <a:xfrm>
              <a:off x="7282950" y="4203000"/>
              <a:ext cx="22950" cy="40225"/>
            </a:xfrm>
            <a:custGeom>
              <a:avLst/>
              <a:gdLst/>
              <a:ahLst/>
              <a:cxnLst/>
              <a:rect l="l" t="t" r="r" b="b"/>
              <a:pathLst>
                <a:path w="918" h="1609" extrusionOk="0">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49" name="Google Shape;13549;p71"/>
            <p:cNvSpPr/>
            <p:nvPr/>
          </p:nvSpPr>
          <p:spPr>
            <a:xfrm>
              <a:off x="7252000" y="4250300"/>
              <a:ext cx="36300" cy="48175"/>
            </a:xfrm>
            <a:custGeom>
              <a:avLst/>
              <a:gdLst/>
              <a:ahLst/>
              <a:cxnLst/>
              <a:rect l="l" t="t" r="r" b="b"/>
              <a:pathLst>
                <a:path w="1452" h="1927" extrusionOk="0">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0" name="Google Shape;13550;p71"/>
          <p:cNvGrpSpPr/>
          <p:nvPr/>
        </p:nvGrpSpPr>
        <p:grpSpPr>
          <a:xfrm>
            <a:off x="6292917" y="1561809"/>
            <a:ext cx="967793" cy="933300"/>
            <a:chOff x="4249973" y="1201875"/>
            <a:chExt cx="1958568" cy="1888762"/>
          </a:xfrm>
        </p:grpSpPr>
        <p:sp>
          <p:nvSpPr>
            <p:cNvPr id="13551" name="Google Shape;13551;p71"/>
            <p:cNvSpPr/>
            <p:nvPr/>
          </p:nvSpPr>
          <p:spPr>
            <a:xfrm>
              <a:off x="4468527" y="1411932"/>
              <a:ext cx="1528500" cy="1452600"/>
            </a:xfrm>
            <a:prstGeom prst="pentagon">
              <a:avLst>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552" name="Google Shape;13552;p71"/>
            <p:cNvGrpSpPr/>
            <p:nvPr/>
          </p:nvGrpSpPr>
          <p:grpSpPr>
            <a:xfrm>
              <a:off x="5853086" y="1789142"/>
              <a:ext cx="355454" cy="1048099"/>
              <a:chOff x="5576108" y="2016725"/>
              <a:chExt cx="565200" cy="1666560"/>
            </a:xfrm>
          </p:grpSpPr>
          <p:sp>
            <p:nvSpPr>
              <p:cNvPr id="13553" name="Google Shape;13553;p71"/>
              <p:cNvSpPr/>
              <p:nvPr/>
            </p:nvSpPr>
            <p:spPr>
              <a:xfrm>
                <a:off x="5576108"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4" name="Google Shape;13554;p71"/>
              <p:cNvSpPr/>
              <p:nvPr/>
            </p:nvSpPr>
            <p:spPr>
              <a:xfrm rot="6479001">
                <a:off x="5275897" y="3050667"/>
                <a:ext cx="1119386" cy="152834"/>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5" name="Google Shape;13555;p71"/>
            <p:cNvGrpSpPr/>
            <p:nvPr/>
          </p:nvGrpSpPr>
          <p:grpSpPr>
            <a:xfrm>
              <a:off x="4869455" y="2691676"/>
              <a:ext cx="1013897" cy="398961"/>
              <a:chOff x="4012057" y="3451825"/>
              <a:chExt cx="1612175" cy="634379"/>
            </a:xfrm>
          </p:grpSpPr>
          <p:sp>
            <p:nvSpPr>
              <p:cNvPr id="13556" name="Google Shape;13556;p71"/>
              <p:cNvSpPr/>
              <p:nvPr/>
            </p:nvSpPr>
            <p:spPr>
              <a:xfrm>
                <a:off x="505903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57" name="Google Shape;13557;p71"/>
              <p:cNvSpPr/>
              <p:nvPr/>
            </p:nvSpPr>
            <p:spPr>
              <a:xfrm rot="10799079">
                <a:off x="4012507" y="3933353"/>
                <a:ext cx="1119600" cy="15270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58" name="Google Shape;13558;p71"/>
            <p:cNvGrpSpPr/>
            <p:nvPr/>
          </p:nvGrpSpPr>
          <p:grpSpPr>
            <a:xfrm>
              <a:off x="4276937" y="2155961"/>
              <a:ext cx="651965" cy="891358"/>
              <a:chOff x="3069908" y="2599997"/>
              <a:chExt cx="1036675" cy="1417328"/>
            </a:xfrm>
          </p:grpSpPr>
          <p:sp>
            <p:nvSpPr>
              <p:cNvPr id="13559" name="Google Shape;13559;p71"/>
              <p:cNvSpPr/>
              <p:nvPr/>
            </p:nvSpPr>
            <p:spPr>
              <a:xfrm>
                <a:off x="3541383" y="34518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0" name="Google Shape;13560;p71"/>
              <p:cNvSpPr/>
              <p:nvPr/>
            </p:nvSpPr>
            <p:spPr>
              <a:xfrm rot="-6478717">
                <a:off x="2755922" y="3079191"/>
                <a:ext cx="1119672" cy="15341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61" name="Google Shape;13561;p71"/>
            <p:cNvGrpSpPr/>
            <p:nvPr/>
          </p:nvGrpSpPr>
          <p:grpSpPr>
            <a:xfrm>
              <a:off x="5054918" y="1201875"/>
              <a:ext cx="999548" cy="602711"/>
              <a:chOff x="4306958" y="1082925"/>
              <a:chExt cx="1589359" cy="958358"/>
            </a:xfrm>
          </p:grpSpPr>
          <p:sp>
            <p:nvSpPr>
              <p:cNvPr id="13562" name="Google Shape;13562;p71"/>
              <p:cNvSpPr/>
              <p:nvPr/>
            </p:nvSpPr>
            <p:spPr>
              <a:xfrm>
                <a:off x="4306958" y="1082925"/>
                <a:ext cx="565200" cy="5655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3" name="Google Shape;13563;p71"/>
              <p:cNvSpPr/>
              <p:nvPr/>
            </p:nvSpPr>
            <p:spPr>
              <a:xfrm rot="2159678">
                <a:off x="4838902" y="1574444"/>
                <a:ext cx="1119431" cy="152476"/>
              </a:xfrm>
              <a:prstGeom prst="rightArrow">
                <a:avLst>
                  <a:gd name="adj1" fmla="val 25514"/>
                  <a:gd name="adj2" fmla="val 64322"/>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64" name="Google Shape;13564;p71"/>
            <p:cNvGrpSpPr/>
            <p:nvPr/>
          </p:nvGrpSpPr>
          <p:grpSpPr>
            <a:xfrm>
              <a:off x="4249973" y="1303451"/>
              <a:ext cx="799317" cy="841334"/>
              <a:chOff x="3027033" y="1244439"/>
              <a:chExt cx="1270977" cy="1337786"/>
            </a:xfrm>
          </p:grpSpPr>
          <p:sp>
            <p:nvSpPr>
              <p:cNvPr id="13565" name="Google Shape;13565;p71"/>
              <p:cNvSpPr/>
              <p:nvPr/>
            </p:nvSpPr>
            <p:spPr>
              <a:xfrm>
                <a:off x="3027033" y="2016725"/>
                <a:ext cx="565200" cy="5655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600" b="0" i="0" u="none" strike="noStrike" kern="0" cap="none" spc="0" normalizeH="0" baseline="0" noProof="0">
                  <a:ln>
                    <a:noFill/>
                  </a:ln>
                  <a:solidFill>
                    <a:srgbClr val="FFFFFF"/>
                  </a:solidFill>
                  <a:effectLst/>
                  <a:uLnTx/>
                  <a:uFillTx/>
                  <a:latin typeface="Roboto Medium"/>
                  <a:ea typeface="Roboto Medium"/>
                  <a:cs typeface="Roboto Medium"/>
                  <a:sym typeface="Roboto Medium"/>
                </a:endParaRPr>
              </a:p>
            </p:txBody>
          </p:sp>
          <p:sp>
            <p:nvSpPr>
              <p:cNvPr id="13566" name="Google Shape;13566;p71"/>
              <p:cNvSpPr/>
              <p:nvPr/>
            </p:nvSpPr>
            <p:spPr>
              <a:xfrm rot="-2159137">
                <a:off x="3240473" y="1559002"/>
                <a:ext cx="1119673" cy="153273"/>
              </a:xfrm>
              <a:prstGeom prst="rightArrow">
                <a:avLst>
                  <a:gd name="adj1" fmla="val 25514"/>
                  <a:gd name="adj2" fmla="val 64322"/>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67" name="Google Shape;13567;p71"/>
          <p:cNvGrpSpPr/>
          <p:nvPr/>
        </p:nvGrpSpPr>
        <p:grpSpPr>
          <a:xfrm>
            <a:off x="5430069" y="2744183"/>
            <a:ext cx="1001025" cy="911712"/>
            <a:chOff x="4204684" y="2104422"/>
            <a:chExt cx="699822" cy="637382"/>
          </a:xfrm>
        </p:grpSpPr>
        <p:grpSp>
          <p:nvGrpSpPr>
            <p:cNvPr id="13568" name="Google Shape;13568;p71"/>
            <p:cNvGrpSpPr/>
            <p:nvPr/>
          </p:nvGrpSpPr>
          <p:grpSpPr>
            <a:xfrm>
              <a:off x="4204684" y="2430067"/>
              <a:ext cx="342957" cy="311738"/>
              <a:chOff x="4204684" y="2430067"/>
              <a:chExt cx="342957" cy="311738"/>
            </a:xfrm>
          </p:grpSpPr>
          <p:sp>
            <p:nvSpPr>
              <p:cNvPr id="13569" name="Google Shape;13569;p71"/>
              <p:cNvSpPr/>
              <p:nvPr/>
            </p:nvSpPr>
            <p:spPr>
              <a:xfrm>
                <a:off x="4235882" y="2430067"/>
                <a:ext cx="311759" cy="311738"/>
              </a:xfrm>
              <a:custGeom>
                <a:avLst/>
                <a:gdLst/>
                <a:ahLst/>
                <a:cxnLst/>
                <a:rect l="l" t="t" r="r" b="b"/>
                <a:pathLst>
                  <a:path w="8384" h="8384" extrusionOk="0">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0" name="Google Shape;13570;p71"/>
              <p:cNvSpPr/>
              <p:nvPr/>
            </p:nvSpPr>
            <p:spPr>
              <a:xfrm>
                <a:off x="4204684" y="2558309"/>
                <a:ext cx="117839" cy="117794"/>
              </a:xfrm>
              <a:custGeom>
                <a:avLst/>
                <a:gdLst/>
                <a:ahLst/>
                <a:cxnLst/>
                <a:rect l="l" t="t" r="r" b="b"/>
                <a:pathLst>
                  <a:path w="3169" h="3168" extrusionOk="0">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1" name="Google Shape;13571;p71"/>
            <p:cNvGrpSpPr/>
            <p:nvPr/>
          </p:nvGrpSpPr>
          <p:grpSpPr>
            <a:xfrm>
              <a:off x="4561586" y="2430067"/>
              <a:ext cx="342920" cy="311738"/>
              <a:chOff x="4561586" y="2430067"/>
              <a:chExt cx="342920" cy="311738"/>
            </a:xfrm>
          </p:grpSpPr>
          <p:sp>
            <p:nvSpPr>
              <p:cNvPr id="13572" name="Google Shape;13572;p71"/>
              <p:cNvSpPr/>
              <p:nvPr/>
            </p:nvSpPr>
            <p:spPr>
              <a:xfrm>
                <a:off x="4561586" y="2430067"/>
                <a:ext cx="311759" cy="311738"/>
              </a:xfrm>
              <a:custGeom>
                <a:avLst/>
                <a:gdLst/>
                <a:ahLst/>
                <a:cxnLst/>
                <a:rect l="l" t="t" r="r" b="b"/>
                <a:pathLst>
                  <a:path w="8384" h="8384" extrusionOk="0">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3" name="Google Shape;13573;p71"/>
              <p:cNvSpPr/>
              <p:nvPr/>
            </p:nvSpPr>
            <p:spPr>
              <a:xfrm>
                <a:off x="4786741" y="2558309"/>
                <a:ext cx="117765" cy="117794"/>
              </a:xfrm>
              <a:custGeom>
                <a:avLst/>
                <a:gdLst/>
                <a:ahLst/>
                <a:cxnLst/>
                <a:rect l="l" t="t" r="r" b="b"/>
                <a:pathLst>
                  <a:path w="3167" h="3168" extrusionOk="0">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4" name="Google Shape;13574;p71"/>
            <p:cNvGrpSpPr/>
            <p:nvPr/>
          </p:nvGrpSpPr>
          <p:grpSpPr>
            <a:xfrm>
              <a:off x="4561586" y="2104422"/>
              <a:ext cx="342920" cy="311738"/>
              <a:chOff x="4561586" y="2104422"/>
              <a:chExt cx="342920" cy="311738"/>
            </a:xfrm>
          </p:grpSpPr>
          <p:sp>
            <p:nvSpPr>
              <p:cNvPr id="13575" name="Google Shape;13575;p71"/>
              <p:cNvSpPr/>
              <p:nvPr/>
            </p:nvSpPr>
            <p:spPr>
              <a:xfrm>
                <a:off x="4561586" y="2104422"/>
                <a:ext cx="311722" cy="311738"/>
              </a:xfrm>
              <a:custGeom>
                <a:avLst/>
                <a:gdLst/>
                <a:ahLst/>
                <a:cxnLst/>
                <a:rect l="l" t="t" r="r" b="b"/>
                <a:pathLst>
                  <a:path w="8383" h="8384" extrusionOk="0">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6" name="Google Shape;13576;p71"/>
              <p:cNvSpPr/>
              <p:nvPr/>
            </p:nvSpPr>
            <p:spPr>
              <a:xfrm>
                <a:off x="4786741" y="2170087"/>
                <a:ext cx="117765" cy="117757"/>
              </a:xfrm>
              <a:custGeom>
                <a:avLst/>
                <a:gdLst/>
                <a:ahLst/>
                <a:cxnLst/>
                <a:rect l="l" t="t" r="r" b="b"/>
                <a:pathLst>
                  <a:path w="3167" h="3167" extrusionOk="0">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77" name="Google Shape;13577;p71"/>
            <p:cNvGrpSpPr/>
            <p:nvPr/>
          </p:nvGrpSpPr>
          <p:grpSpPr>
            <a:xfrm>
              <a:off x="4204684" y="2104422"/>
              <a:ext cx="342957" cy="311664"/>
              <a:chOff x="4204684" y="2104422"/>
              <a:chExt cx="342957" cy="311664"/>
            </a:xfrm>
          </p:grpSpPr>
          <p:sp>
            <p:nvSpPr>
              <p:cNvPr id="13578" name="Google Shape;13578;p71"/>
              <p:cNvSpPr/>
              <p:nvPr/>
            </p:nvSpPr>
            <p:spPr>
              <a:xfrm>
                <a:off x="4235882" y="2104422"/>
                <a:ext cx="311759" cy="311664"/>
              </a:xfrm>
              <a:custGeom>
                <a:avLst/>
                <a:gdLst/>
                <a:ahLst/>
                <a:cxnLst/>
                <a:rect l="l" t="t" r="r" b="b"/>
                <a:pathLst>
                  <a:path w="8384" h="8382" extrusionOk="0">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79" name="Google Shape;13579;p71"/>
              <p:cNvSpPr/>
              <p:nvPr/>
            </p:nvSpPr>
            <p:spPr>
              <a:xfrm>
                <a:off x="4204684" y="2170087"/>
                <a:ext cx="117839" cy="117757"/>
              </a:xfrm>
              <a:custGeom>
                <a:avLst/>
                <a:gdLst/>
                <a:ahLst/>
                <a:cxnLst/>
                <a:rect l="l" t="t" r="r" b="b"/>
                <a:pathLst>
                  <a:path w="3169" h="3167" extrusionOk="0">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80" name="Google Shape;13580;p71"/>
          <p:cNvGrpSpPr/>
          <p:nvPr/>
        </p:nvGrpSpPr>
        <p:grpSpPr>
          <a:xfrm>
            <a:off x="7382646" y="1561802"/>
            <a:ext cx="880788" cy="918489"/>
            <a:chOff x="5830645" y="1267368"/>
            <a:chExt cx="530340" cy="553040"/>
          </a:xfrm>
        </p:grpSpPr>
        <p:sp>
          <p:nvSpPr>
            <p:cNvPr id="13581" name="Google Shape;13581;p71"/>
            <p:cNvSpPr/>
            <p:nvPr/>
          </p:nvSpPr>
          <p:spPr>
            <a:xfrm>
              <a:off x="5994669" y="1442730"/>
              <a:ext cx="202317" cy="202342"/>
            </a:xfrm>
            <a:custGeom>
              <a:avLst/>
              <a:gdLst/>
              <a:ahLst/>
              <a:cxnLst/>
              <a:rect l="l" t="t" r="r" b="b"/>
              <a:pathLst>
                <a:path w="7941" h="7942" extrusionOk="0">
                  <a:moveTo>
                    <a:pt x="3971" y="319"/>
                  </a:moveTo>
                  <a:cubicBezTo>
                    <a:pt x="5984" y="319"/>
                    <a:pt x="7623" y="1957"/>
                    <a:pt x="7623" y="3971"/>
                  </a:cubicBezTo>
                  <a:cubicBezTo>
                    <a:pt x="7623" y="5984"/>
                    <a:pt x="5985" y="7624"/>
                    <a:pt x="3971" y="7624"/>
                  </a:cubicBezTo>
                  <a:cubicBezTo>
                    <a:pt x="1956" y="7624"/>
                    <a:pt x="318" y="5984"/>
                    <a:pt x="318" y="3971"/>
                  </a:cubicBezTo>
                  <a:cubicBezTo>
                    <a:pt x="318" y="1957"/>
                    <a:pt x="1956" y="319"/>
                    <a:pt x="3971" y="319"/>
                  </a:cubicBezTo>
                  <a:close/>
                  <a:moveTo>
                    <a:pt x="3971" y="0"/>
                  </a:moveTo>
                  <a:cubicBezTo>
                    <a:pt x="1782" y="0"/>
                    <a:pt x="1" y="1782"/>
                    <a:pt x="1" y="3971"/>
                  </a:cubicBezTo>
                  <a:cubicBezTo>
                    <a:pt x="1" y="6159"/>
                    <a:pt x="1782" y="7941"/>
                    <a:pt x="3971" y="7941"/>
                  </a:cubicBezTo>
                  <a:cubicBezTo>
                    <a:pt x="6160" y="7941"/>
                    <a:pt x="7940" y="6159"/>
                    <a:pt x="7940" y="3971"/>
                  </a:cubicBezTo>
                  <a:cubicBezTo>
                    <a:pt x="7940" y="1782"/>
                    <a:pt x="6160" y="0"/>
                    <a:pt x="39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582" name="Google Shape;13582;p71"/>
            <p:cNvGrpSpPr/>
            <p:nvPr/>
          </p:nvGrpSpPr>
          <p:grpSpPr>
            <a:xfrm>
              <a:off x="5830645" y="1267368"/>
              <a:ext cx="259743" cy="269909"/>
              <a:chOff x="5830645" y="1267368"/>
              <a:chExt cx="259743" cy="269909"/>
            </a:xfrm>
          </p:grpSpPr>
          <p:sp>
            <p:nvSpPr>
              <p:cNvPr id="13583" name="Google Shape;13583;p71"/>
              <p:cNvSpPr/>
              <p:nvPr/>
            </p:nvSpPr>
            <p:spPr>
              <a:xfrm>
                <a:off x="5830645" y="1304897"/>
                <a:ext cx="259743" cy="232380"/>
              </a:xfrm>
              <a:custGeom>
                <a:avLst/>
                <a:gdLst/>
                <a:ahLst/>
                <a:cxnLst/>
                <a:rect l="l" t="t" r="r" b="b"/>
                <a:pathLst>
                  <a:path w="10195" h="9121" extrusionOk="0">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84" name="Google Shape;13584;p71"/>
              <p:cNvSpPr/>
              <p:nvPr/>
            </p:nvSpPr>
            <p:spPr>
              <a:xfrm>
                <a:off x="5922950" y="1267368"/>
                <a:ext cx="75057" cy="75057"/>
              </a:xfrm>
              <a:custGeom>
                <a:avLst/>
                <a:gdLst/>
                <a:ahLst/>
                <a:cxnLst/>
                <a:rect l="l" t="t" r="r" b="b"/>
                <a:pathLst>
                  <a:path w="2946" h="2946" extrusionOk="0">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85" name="Google Shape;13585;p71"/>
            <p:cNvGrpSpPr/>
            <p:nvPr/>
          </p:nvGrpSpPr>
          <p:grpSpPr>
            <a:xfrm>
              <a:off x="6101293" y="1267368"/>
              <a:ext cx="259692" cy="269909"/>
              <a:chOff x="6101293" y="1267368"/>
              <a:chExt cx="259692" cy="269909"/>
            </a:xfrm>
          </p:grpSpPr>
          <p:sp>
            <p:nvSpPr>
              <p:cNvPr id="13586" name="Google Shape;13586;p71"/>
              <p:cNvSpPr/>
              <p:nvPr/>
            </p:nvSpPr>
            <p:spPr>
              <a:xfrm>
                <a:off x="6101293" y="1304897"/>
                <a:ext cx="259692" cy="232380"/>
              </a:xfrm>
              <a:custGeom>
                <a:avLst/>
                <a:gdLst/>
                <a:ahLst/>
                <a:cxnLst/>
                <a:rect l="l" t="t" r="r" b="b"/>
                <a:pathLst>
                  <a:path w="10193" h="9121" extrusionOk="0">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87" name="Google Shape;13587;p71"/>
              <p:cNvSpPr/>
              <p:nvPr/>
            </p:nvSpPr>
            <p:spPr>
              <a:xfrm>
                <a:off x="6193623" y="1267368"/>
                <a:ext cx="75031" cy="75057"/>
              </a:xfrm>
              <a:custGeom>
                <a:avLst/>
                <a:gdLst/>
                <a:ahLst/>
                <a:cxnLst/>
                <a:rect l="l" t="t" r="r" b="b"/>
                <a:pathLst>
                  <a:path w="2945" h="2946" extrusionOk="0">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88" name="Google Shape;13588;p71"/>
            <p:cNvGrpSpPr/>
            <p:nvPr/>
          </p:nvGrpSpPr>
          <p:grpSpPr>
            <a:xfrm>
              <a:off x="5830645" y="1550500"/>
              <a:ext cx="259692" cy="269909"/>
              <a:chOff x="5830645" y="1550500"/>
              <a:chExt cx="259692" cy="269909"/>
            </a:xfrm>
          </p:grpSpPr>
          <p:sp>
            <p:nvSpPr>
              <p:cNvPr id="13589" name="Google Shape;13589;p71"/>
              <p:cNvSpPr/>
              <p:nvPr/>
            </p:nvSpPr>
            <p:spPr>
              <a:xfrm>
                <a:off x="5830645" y="1550500"/>
                <a:ext cx="259692" cy="232406"/>
              </a:xfrm>
              <a:custGeom>
                <a:avLst/>
                <a:gdLst/>
                <a:ahLst/>
                <a:cxnLst/>
                <a:rect l="l" t="t" r="r" b="b"/>
                <a:pathLst>
                  <a:path w="10193" h="9122" extrusionOk="0">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0" name="Google Shape;13590;p71"/>
              <p:cNvSpPr/>
              <p:nvPr/>
            </p:nvSpPr>
            <p:spPr>
              <a:xfrm>
                <a:off x="5922950" y="1745352"/>
                <a:ext cx="75057" cy="75057"/>
              </a:xfrm>
              <a:custGeom>
                <a:avLst/>
                <a:gdLst/>
                <a:ahLst/>
                <a:cxnLst/>
                <a:rect l="l" t="t" r="r" b="b"/>
                <a:pathLst>
                  <a:path w="2946" h="2946" extrusionOk="0">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591" name="Google Shape;13591;p71"/>
            <p:cNvGrpSpPr/>
            <p:nvPr/>
          </p:nvGrpSpPr>
          <p:grpSpPr>
            <a:xfrm>
              <a:off x="6101293" y="1550500"/>
              <a:ext cx="259692" cy="269909"/>
              <a:chOff x="6101293" y="1550500"/>
              <a:chExt cx="259692" cy="269909"/>
            </a:xfrm>
          </p:grpSpPr>
          <p:sp>
            <p:nvSpPr>
              <p:cNvPr id="13592" name="Google Shape;13592;p71"/>
              <p:cNvSpPr/>
              <p:nvPr/>
            </p:nvSpPr>
            <p:spPr>
              <a:xfrm>
                <a:off x="6101293" y="1550500"/>
                <a:ext cx="259692" cy="232406"/>
              </a:xfrm>
              <a:custGeom>
                <a:avLst/>
                <a:gdLst/>
                <a:ahLst/>
                <a:cxnLst/>
                <a:rect l="l" t="t" r="r" b="b"/>
                <a:pathLst>
                  <a:path w="10193" h="9122" extrusionOk="0">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3" name="Google Shape;13593;p71"/>
              <p:cNvSpPr/>
              <p:nvPr/>
            </p:nvSpPr>
            <p:spPr>
              <a:xfrm>
                <a:off x="6193623" y="1745352"/>
                <a:ext cx="75031" cy="75057"/>
              </a:xfrm>
              <a:custGeom>
                <a:avLst/>
                <a:gdLst/>
                <a:ahLst/>
                <a:cxnLst/>
                <a:rect l="l" t="t" r="r" b="b"/>
                <a:pathLst>
                  <a:path w="2945" h="2946" extrusionOk="0">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594" name="Google Shape;13594;p71"/>
          <p:cNvGrpSpPr/>
          <p:nvPr/>
        </p:nvGrpSpPr>
        <p:grpSpPr>
          <a:xfrm>
            <a:off x="985517" y="2749080"/>
            <a:ext cx="929539" cy="906099"/>
            <a:chOff x="2679875" y="2361475"/>
            <a:chExt cx="780425" cy="760575"/>
          </a:xfrm>
        </p:grpSpPr>
        <p:sp>
          <p:nvSpPr>
            <p:cNvPr id="13595" name="Google Shape;13595;p71"/>
            <p:cNvSpPr/>
            <p:nvPr/>
          </p:nvSpPr>
          <p:spPr>
            <a:xfrm>
              <a:off x="2812050" y="2361475"/>
              <a:ext cx="516050" cy="266400"/>
            </a:xfrm>
            <a:custGeom>
              <a:avLst/>
              <a:gdLst/>
              <a:ahLst/>
              <a:cxnLst/>
              <a:rect l="l" t="t" r="r" b="b"/>
              <a:pathLst>
                <a:path w="20642" h="10656" extrusionOk="0">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6" name="Google Shape;13596;p71"/>
            <p:cNvSpPr/>
            <p:nvPr/>
          </p:nvSpPr>
          <p:spPr>
            <a:xfrm>
              <a:off x="3082750" y="2645625"/>
              <a:ext cx="377550" cy="476425"/>
            </a:xfrm>
            <a:custGeom>
              <a:avLst/>
              <a:gdLst/>
              <a:ahLst/>
              <a:cxnLst/>
              <a:rect l="l" t="t" r="r" b="b"/>
              <a:pathLst>
                <a:path w="15102" h="19057" extrusionOk="0">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7" name="Google Shape;13597;p71"/>
            <p:cNvSpPr/>
            <p:nvPr/>
          </p:nvSpPr>
          <p:spPr>
            <a:xfrm>
              <a:off x="3082750" y="2605975"/>
              <a:ext cx="244675" cy="231900"/>
            </a:xfrm>
            <a:custGeom>
              <a:avLst/>
              <a:gdLst/>
              <a:ahLst/>
              <a:cxnLst/>
              <a:rect l="l" t="t" r="r" b="b"/>
              <a:pathLst>
                <a:path w="9787" h="9276" extrusionOk="0">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8" name="Google Shape;13598;p71"/>
            <p:cNvSpPr/>
            <p:nvPr/>
          </p:nvSpPr>
          <p:spPr>
            <a:xfrm>
              <a:off x="2679875" y="2645625"/>
              <a:ext cx="377575" cy="476425"/>
            </a:xfrm>
            <a:custGeom>
              <a:avLst/>
              <a:gdLst/>
              <a:ahLst/>
              <a:cxnLst/>
              <a:rect l="l" t="t" r="r" b="b"/>
              <a:pathLst>
                <a:path w="15103" h="19057" extrusionOk="0">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599" name="Google Shape;13599;p71"/>
            <p:cNvSpPr/>
            <p:nvPr/>
          </p:nvSpPr>
          <p:spPr>
            <a:xfrm>
              <a:off x="2812775" y="2605975"/>
              <a:ext cx="244675" cy="231900"/>
            </a:xfrm>
            <a:custGeom>
              <a:avLst/>
              <a:gdLst/>
              <a:ahLst/>
              <a:cxnLst/>
              <a:rect l="l" t="t" r="r" b="b"/>
              <a:pathLst>
                <a:path w="9787" h="9276" extrusionOk="0">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0" name="Google Shape;13600;p71"/>
            <p:cNvSpPr/>
            <p:nvPr/>
          </p:nvSpPr>
          <p:spPr>
            <a:xfrm>
              <a:off x="2944250" y="2859150"/>
              <a:ext cx="251675" cy="226375"/>
            </a:xfrm>
            <a:custGeom>
              <a:avLst/>
              <a:gdLst/>
              <a:ahLst/>
              <a:cxnLst/>
              <a:rect l="l" t="t" r="r" b="b"/>
              <a:pathLst>
                <a:path w="10067" h="9055" extrusionOk="0">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1" name="Google Shape;13601;p71"/>
          <p:cNvGrpSpPr/>
          <p:nvPr/>
        </p:nvGrpSpPr>
        <p:grpSpPr>
          <a:xfrm>
            <a:off x="4184397" y="1561870"/>
            <a:ext cx="981105" cy="912729"/>
            <a:chOff x="3351965" y="1148808"/>
            <a:chExt cx="750770" cy="698375"/>
          </a:xfrm>
        </p:grpSpPr>
        <p:grpSp>
          <p:nvGrpSpPr>
            <p:cNvPr id="13602" name="Google Shape;13602;p71"/>
            <p:cNvGrpSpPr/>
            <p:nvPr/>
          </p:nvGrpSpPr>
          <p:grpSpPr>
            <a:xfrm>
              <a:off x="3586796" y="1148808"/>
              <a:ext cx="294857" cy="286830"/>
              <a:chOff x="3750225" y="1774000"/>
              <a:chExt cx="149575" cy="145525"/>
            </a:xfrm>
          </p:grpSpPr>
          <p:sp>
            <p:nvSpPr>
              <p:cNvPr id="13603" name="Google Shape;13603;p71"/>
              <p:cNvSpPr/>
              <p:nvPr/>
            </p:nvSpPr>
            <p:spPr>
              <a:xfrm>
                <a:off x="3750225" y="1774000"/>
                <a:ext cx="149575" cy="145525"/>
              </a:xfrm>
              <a:custGeom>
                <a:avLst/>
                <a:gdLst/>
                <a:ahLst/>
                <a:cxnLst/>
                <a:rect l="l" t="t" r="r" b="b"/>
                <a:pathLst>
                  <a:path w="5983" h="5821" extrusionOk="0">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4" name="Google Shape;13604;p71"/>
              <p:cNvSpPr/>
              <p:nvPr/>
            </p:nvSpPr>
            <p:spPr>
              <a:xfrm>
                <a:off x="3776075" y="1794931"/>
                <a:ext cx="82600" cy="78800"/>
              </a:xfrm>
              <a:custGeom>
                <a:avLst/>
                <a:gdLst/>
                <a:ahLst/>
                <a:cxnLst/>
                <a:rect l="l" t="t" r="r" b="b"/>
                <a:pathLst>
                  <a:path w="3304" h="3152" extrusionOk="0">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5" name="Google Shape;13605;p71"/>
            <p:cNvGrpSpPr/>
            <p:nvPr/>
          </p:nvGrpSpPr>
          <p:grpSpPr>
            <a:xfrm>
              <a:off x="3779245" y="1375768"/>
              <a:ext cx="323490" cy="286978"/>
              <a:chOff x="3847850" y="1889150"/>
              <a:chExt cx="164100" cy="145600"/>
            </a:xfrm>
          </p:grpSpPr>
          <p:sp>
            <p:nvSpPr>
              <p:cNvPr id="13606" name="Google Shape;13606;p71"/>
              <p:cNvSpPr/>
              <p:nvPr/>
            </p:nvSpPr>
            <p:spPr>
              <a:xfrm>
                <a:off x="3847850" y="1889150"/>
                <a:ext cx="164100" cy="145600"/>
              </a:xfrm>
              <a:custGeom>
                <a:avLst/>
                <a:gdLst/>
                <a:ahLst/>
                <a:cxnLst/>
                <a:rect l="l" t="t" r="r" b="b"/>
                <a:pathLst>
                  <a:path w="6564" h="5824" extrusionOk="0">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07" name="Google Shape;13607;p71"/>
              <p:cNvSpPr/>
              <p:nvPr/>
            </p:nvSpPr>
            <p:spPr>
              <a:xfrm>
                <a:off x="3887875" y="1912456"/>
                <a:ext cx="89450" cy="78700"/>
              </a:xfrm>
              <a:custGeom>
                <a:avLst/>
                <a:gdLst/>
                <a:ahLst/>
                <a:cxnLst/>
                <a:rect l="l" t="t" r="r" b="b"/>
                <a:pathLst>
                  <a:path w="3578" h="3148" extrusionOk="0">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08" name="Google Shape;13608;p71"/>
            <p:cNvGrpSpPr/>
            <p:nvPr/>
          </p:nvGrpSpPr>
          <p:grpSpPr>
            <a:xfrm>
              <a:off x="3351965" y="1330435"/>
              <a:ext cx="295449" cy="285401"/>
              <a:chOff x="3631100" y="1866150"/>
              <a:chExt cx="149875" cy="144800"/>
            </a:xfrm>
          </p:grpSpPr>
          <p:sp>
            <p:nvSpPr>
              <p:cNvPr id="13609" name="Google Shape;13609;p71"/>
              <p:cNvSpPr/>
              <p:nvPr/>
            </p:nvSpPr>
            <p:spPr>
              <a:xfrm>
                <a:off x="3631100" y="1866150"/>
                <a:ext cx="149875" cy="144800"/>
              </a:xfrm>
              <a:custGeom>
                <a:avLst/>
                <a:gdLst/>
                <a:ahLst/>
                <a:cxnLst/>
                <a:rect l="l" t="t" r="r" b="b"/>
                <a:pathLst>
                  <a:path w="5995" h="5792" extrusionOk="0">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0" name="Google Shape;13610;p71"/>
              <p:cNvSpPr/>
              <p:nvPr/>
            </p:nvSpPr>
            <p:spPr>
              <a:xfrm>
                <a:off x="3654725" y="1907806"/>
                <a:ext cx="86575" cy="78800"/>
              </a:xfrm>
              <a:custGeom>
                <a:avLst/>
                <a:gdLst/>
                <a:ahLst/>
                <a:cxnLst/>
                <a:rect l="l" t="t" r="r" b="b"/>
                <a:pathLst>
                  <a:path w="3463" h="3152" extrusionOk="0">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11" name="Google Shape;13611;p71"/>
            <p:cNvGrpSpPr/>
            <p:nvPr/>
          </p:nvGrpSpPr>
          <p:grpSpPr>
            <a:xfrm>
              <a:off x="3548208" y="1560352"/>
              <a:ext cx="294808" cy="286830"/>
              <a:chOff x="3730650" y="1982800"/>
              <a:chExt cx="149550" cy="145525"/>
            </a:xfrm>
          </p:grpSpPr>
          <p:sp>
            <p:nvSpPr>
              <p:cNvPr id="13612" name="Google Shape;13612;p71"/>
              <p:cNvSpPr/>
              <p:nvPr/>
            </p:nvSpPr>
            <p:spPr>
              <a:xfrm>
                <a:off x="3730650" y="1982800"/>
                <a:ext cx="149550" cy="145525"/>
              </a:xfrm>
              <a:custGeom>
                <a:avLst/>
                <a:gdLst/>
                <a:ahLst/>
                <a:cxnLst/>
                <a:rect l="l" t="t" r="r" b="b"/>
                <a:pathLst>
                  <a:path w="5982" h="5821" extrusionOk="0">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3" name="Google Shape;13613;p71"/>
              <p:cNvSpPr/>
              <p:nvPr/>
            </p:nvSpPr>
            <p:spPr>
              <a:xfrm>
                <a:off x="3771925" y="2027231"/>
                <a:ext cx="86575" cy="78750"/>
              </a:xfrm>
              <a:custGeom>
                <a:avLst/>
                <a:gdLst/>
                <a:ahLst/>
                <a:cxnLst/>
                <a:rect l="l" t="t" r="r" b="b"/>
                <a:pathLst>
                  <a:path w="3463" h="3150" extrusionOk="0">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614" name="Google Shape;13614;p71"/>
          <p:cNvGrpSpPr/>
          <p:nvPr/>
        </p:nvGrpSpPr>
        <p:grpSpPr>
          <a:xfrm>
            <a:off x="10186600" y="1561809"/>
            <a:ext cx="1072753" cy="903727"/>
            <a:chOff x="7636443" y="1204988"/>
            <a:chExt cx="804565" cy="677795"/>
          </a:xfrm>
        </p:grpSpPr>
        <p:grpSp>
          <p:nvGrpSpPr>
            <p:cNvPr id="13615" name="Google Shape;13615;p71"/>
            <p:cNvGrpSpPr/>
            <p:nvPr/>
          </p:nvGrpSpPr>
          <p:grpSpPr>
            <a:xfrm>
              <a:off x="7636443" y="1509705"/>
              <a:ext cx="804565" cy="373078"/>
              <a:chOff x="7636443" y="1509705"/>
              <a:chExt cx="804565" cy="373078"/>
            </a:xfrm>
          </p:grpSpPr>
          <p:sp>
            <p:nvSpPr>
              <p:cNvPr id="13616" name="Google Shape;13616;p71"/>
              <p:cNvSpPr/>
              <p:nvPr/>
            </p:nvSpPr>
            <p:spPr>
              <a:xfrm>
                <a:off x="7636443" y="1509705"/>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17" name="Google Shape;13617;p71"/>
              <p:cNvSpPr/>
              <p:nvPr/>
            </p:nvSpPr>
            <p:spPr>
              <a:xfrm>
                <a:off x="8398251" y="1667375"/>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18" name="Google Shape;13618;p71"/>
            <p:cNvGrpSpPr/>
            <p:nvPr/>
          </p:nvGrpSpPr>
          <p:grpSpPr>
            <a:xfrm>
              <a:off x="7636443" y="1408133"/>
              <a:ext cx="804565" cy="373078"/>
              <a:chOff x="7636443" y="1408133"/>
              <a:chExt cx="804565" cy="373078"/>
            </a:xfrm>
          </p:grpSpPr>
          <p:sp>
            <p:nvSpPr>
              <p:cNvPr id="13619" name="Google Shape;13619;p71"/>
              <p:cNvSpPr/>
              <p:nvPr/>
            </p:nvSpPr>
            <p:spPr>
              <a:xfrm>
                <a:off x="7636443" y="1408133"/>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0" name="Google Shape;13620;p71"/>
              <p:cNvSpPr/>
              <p:nvPr/>
            </p:nvSpPr>
            <p:spPr>
              <a:xfrm>
                <a:off x="8398251" y="1565802"/>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21" name="Google Shape;13621;p71"/>
            <p:cNvGrpSpPr/>
            <p:nvPr/>
          </p:nvGrpSpPr>
          <p:grpSpPr>
            <a:xfrm>
              <a:off x="7636443" y="1306560"/>
              <a:ext cx="804565" cy="373078"/>
              <a:chOff x="7636443" y="1306560"/>
              <a:chExt cx="804565" cy="373078"/>
            </a:xfrm>
          </p:grpSpPr>
          <p:sp>
            <p:nvSpPr>
              <p:cNvPr id="13622" name="Google Shape;13622;p71"/>
              <p:cNvSpPr/>
              <p:nvPr/>
            </p:nvSpPr>
            <p:spPr>
              <a:xfrm>
                <a:off x="7636443" y="1306560"/>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3" name="Google Shape;13623;p71"/>
              <p:cNvSpPr/>
              <p:nvPr/>
            </p:nvSpPr>
            <p:spPr>
              <a:xfrm>
                <a:off x="8398251" y="1464230"/>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24" name="Google Shape;13624;p71"/>
            <p:cNvGrpSpPr/>
            <p:nvPr/>
          </p:nvGrpSpPr>
          <p:grpSpPr>
            <a:xfrm>
              <a:off x="7636443" y="1204988"/>
              <a:ext cx="804565" cy="373078"/>
              <a:chOff x="7636443" y="1204988"/>
              <a:chExt cx="804565" cy="373078"/>
            </a:xfrm>
          </p:grpSpPr>
          <p:sp>
            <p:nvSpPr>
              <p:cNvPr id="13625" name="Google Shape;13625;p71"/>
              <p:cNvSpPr/>
              <p:nvPr/>
            </p:nvSpPr>
            <p:spPr>
              <a:xfrm>
                <a:off x="7636443" y="1204988"/>
                <a:ext cx="749840" cy="373078"/>
              </a:xfrm>
              <a:custGeom>
                <a:avLst/>
                <a:gdLst/>
                <a:ahLst/>
                <a:cxnLst/>
                <a:rect l="l" t="t" r="r" b="b"/>
                <a:pathLst>
                  <a:path w="20764" h="10331" extrusionOk="0">
                    <a:moveTo>
                      <a:pt x="10376" y="1"/>
                    </a:moveTo>
                    <a:lnTo>
                      <a:pt x="1" y="5028"/>
                    </a:lnTo>
                    <a:lnTo>
                      <a:pt x="10376" y="10331"/>
                    </a:lnTo>
                    <a:lnTo>
                      <a:pt x="20763" y="5028"/>
                    </a:lnTo>
                    <a:lnTo>
                      <a:pt x="1037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6" name="Google Shape;13626;p71"/>
              <p:cNvSpPr/>
              <p:nvPr/>
            </p:nvSpPr>
            <p:spPr>
              <a:xfrm>
                <a:off x="8398251" y="1362658"/>
                <a:ext cx="42757" cy="36365"/>
              </a:xfrm>
              <a:custGeom>
                <a:avLst/>
                <a:gdLst/>
                <a:ahLst/>
                <a:cxnLst/>
                <a:rect l="l" t="t" r="r" b="b"/>
                <a:pathLst>
                  <a:path w="1184" h="1007" extrusionOk="0">
                    <a:moveTo>
                      <a:pt x="513" y="0"/>
                    </a:moveTo>
                    <a:cubicBezTo>
                      <a:pt x="255" y="0"/>
                      <a:pt x="5" y="198"/>
                      <a:pt x="12" y="501"/>
                    </a:cubicBezTo>
                    <a:cubicBezTo>
                      <a:pt x="1" y="788"/>
                      <a:pt x="230" y="1006"/>
                      <a:pt x="506" y="1006"/>
                    </a:cubicBezTo>
                    <a:cubicBezTo>
                      <a:pt x="953" y="1006"/>
                      <a:pt x="1183" y="467"/>
                      <a:pt x="862" y="146"/>
                    </a:cubicBezTo>
                    <a:cubicBezTo>
                      <a:pt x="762" y="45"/>
                      <a:pt x="636" y="0"/>
                      <a:pt x="5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627" name="Google Shape;13627;p71"/>
          <p:cNvGrpSpPr/>
          <p:nvPr/>
        </p:nvGrpSpPr>
        <p:grpSpPr>
          <a:xfrm>
            <a:off x="6638396" y="2771695"/>
            <a:ext cx="881785" cy="881584"/>
            <a:chOff x="3990000" y="975400"/>
            <a:chExt cx="3934200" cy="3933300"/>
          </a:xfrm>
        </p:grpSpPr>
        <p:sp>
          <p:nvSpPr>
            <p:cNvPr id="13628" name="Google Shape;13628;p71"/>
            <p:cNvSpPr/>
            <p:nvPr/>
          </p:nvSpPr>
          <p:spPr>
            <a:xfrm>
              <a:off x="3990000" y="975400"/>
              <a:ext cx="3934200" cy="3933300"/>
            </a:xfrm>
            <a:prstGeom prst="ellipse">
              <a:avLst/>
            </a:pr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29" name="Google Shape;13629;p71"/>
            <p:cNvSpPr/>
            <p:nvPr/>
          </p:nvSpPr>
          <p:spPr>
            <a:xfrm>
              <a:off x="4346550" y="1331800"/>
              <a:ext cx="3221100" cy="32205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0" name="Google Shape;13630;p71"/>
            <p:cNvSpPr/>
            <p:nvPr/>
          </p:nvSpPr>
          <p:spPr>
            <a:xfrm>
              <a:off x="4786800" y="1771750"/>
              <a:ext cx="2340600" cy="2340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1" name="Google Shape;13631;p71"/>
            <p:cNvSpPr/>
            <p:nvPr/>
          </p:nvSpPr>
          <p:spPr>
            <a:xfrm>
              <a:off x="5218650" y="2203450"/>
              <a:ext cx="1476900" cy="14772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32" name="Google Shape;13632;p71"/>
          <p:cNvGrpSpPr/>
          <p:nvPr/>
        </p:nvGrpSpPr>
        <p:grpSpPr>
          <a:xfrm>
            <a:off x="8829926" y="2743213"/>
            <a:ext cx="1158508" cy="912321"/>
            <a:chOff x="6598259" y="2078634"/>
            <a:chExt cx="868881" cy="684241"/>
          </a:xfrm>
        </p:grpSpPr>
        <p:sp>
          <p:nvSpPr>
            <p:cNvPr id="13633" name="Google Shape;13633;p71"/>
            <p:cNvSpPr/>
            <p:nvPr/>
          </p:nvSpPr>
          <p:spPr>
            <a:xfrm>
              <a:off x="7165957" y="2159753"/>
              <a:ext cx="286185" cy="107120"/>
            </a:xfrm>
            <a:custGeom>
              <a:avLst/>
              <a:gdLst/>
              <a:ahLst/>
              <a:cxnLst/>
              <a:rect l="l" t="t" r="r" b="b"/>
              <a:pathLst>
                <a:path w="48506" h="18156" extrusionOk="0">
                  <a:moveTo>
                    <a:pt x="1" y="1"/>
                  </a:moveTo>
                  <a:lnTo>
                    <a:pt x="1" y="18156"/>
                  </a:lnTo>
                  <a:lnTo>
                    <a:pt x="48506" y="18156"/>
                  </a:lnTo>
                  <a:lnTo>
                    <a:pt x="48506"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4" name="Google Shape;13634;p71"/>
            <p:cNvSpPr/>
            <p:nvPr/>
          </p:nvSpPr>
          <p:spPr>
            <a:xfrm>
              <a:off x="7085764" y="2536793"/>
              <a:ext cx="349475" cy="107120"/>
            </a:xfrm>
            <a:custGeom>
              <a:avLst/>
              <a:gdLst/>
              <a:ahLst/>
              <a:cxnLst/>
              <a:rect l="l" t="t" r="r" b="b"/>
              <a:pathLst>
                <a:path w="59233" h="18156" extrusionOk="0">
                  <a:moveTo>
                    <a:pt x="1" y="1"/>
                  </a:moveTo>
                  <a:lnTo>
                    <a:pt x="1" y="18156"/>
                  </a:lnTo>
                  <a:lnTo>
                    <a:pt x="59233" y="18156"/>
                  </a:lnTo>
                  <a:lnTo>
                    <a:pt x="59233" y="1"/>
                  </a:ln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5" name="Google Shape;13635;p71"/>
            <p:cNvSpPr/>
            <p:nvPr/>
          </p:nvSpPr>
          <p:spPr>
            <a:xfrm>
              <a:off x="6598259" y="2195183"/>
              <a:ext cx="271241" cy="107120"/>
            </a:xfrm>
            <a:custGeom>
              <a:avLst/>
              <a:gdLst/>
              <a:ahLst/>
              <a:cxnLst/>
              <a:rect l="l" t="t" r="r" b="b"/>
              <a:pathLst>
                <a:path w="45973" h="18156" extrusionOk="0">
                  <a:moveTo>
                    <a:pt x="1" y="0"/>
                  </a:moveTo>
                  <a:lnTo>
                    <a:pt x="1" y="18156"/>
                  </a:lnTo>
                  <a:lnTo>
                    <a:pt x="45972" y="18156"/>
                  </a:lnTo>
                  <a:lnTo>
                    <a:pt x="45972" y="0"/>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6" name="Google Shape;13636;p71"/>
            <p:cNvSpPr/>
            <p:nvPr/>
          </p:nvSpPr>
          <p:spPr>
            <a:xfrm>
              <a:off x="6604064" y="2370778"/>
              <a:ext cx="358696" cy="107126"/>
            </a:xfrm>
            <a:custGeom>
              <a:avLst/>
              <a:gdLst/>
              <a:ahLst/>
              <a:cxnLst/>
              <a:rect l="l" t="t" r="r" b="b"/>
              <a:pathLst>
                <a:path w="60796" h="18157" extrusionOk="0">
                  <a:moveTo>
                    <a:pt x="0" y="1"/>
                  </a:moveTo>
                  <a:lnTo>
                    <a:pt x="0" y="18156"/>
                  </a:lnTo>
                  <a:lnTo>
                    <a:pt x="60796" y="18156"/>
                  </a:lnTo>
                  <a:lnTo>
                    <a:pt x="60796" y="1"/>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7" name="Google Shape;13637;p71"/>
            <p:cNvSpPr/>
            <p:nvPr/>
          </p:nvSpPr>
          <p:spPr>
            <a:xfrm>
              <a:off x="6645158" y="2545743"/>
              <a:ext cx="358696" cy="109044"/>
            </a:xfrm>
            <a:custGeom>
              <a:avLst/>
              <a:gdLst/>
              <a:ahLst/>
              <a:cxnLst/>
              <a:rect l="l" t="t" r="r" b="b"/>
              <a:pathLst>
                <a:path w="60796" h="18482" extrusionOk="0">
                  <a:moveTo>
                    <a:pt x="1" y="0"/>
                  </a:moveTo>
                  <a:lnTo>
                    <a:pt x="1" y="18482"/>
                  </a:lnTo>
                  <a:lnTo>
                    <a:pt x="60796" y="18482"/>
                  </a:lnTo>
                  <a:lnTo>
                    <a:pt x="60796" y="0"/>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38" name="Google Shape;13638;p71"/>
            <p:cNvSpPr/>
            <p:nvPr/>
          </p:nvSpPr>
          <p:spPr>
            <a:xfrm>
              <a:off x="7155838" y="2352960"/>
              <a:ext cx="311302" cy="107120"/>
            </a:xfrm>
            <a:custGeom>
              <a:avLst/>
              <a:gdLst/>
              <a:ahLst/>
              <a:cxnLst/>
              <a:rect l="l" t="t" r="r" b="b"/>
              <a:pathLst>
                <a:path w="52763" h="18156" extrusionOk="0">
                  <a:moveTo>
                    <a:pt x="0" y="0"/>
                  </a:moveTo>
                  <a:lnTo>
                    <a:pt x="0" y="18155"/>
                  </a:lnTo>
                  <a:lnTo>
                    <a:pt x="52763" y="18155"/>
                  </a:lnTo>
                  <a:lnTo>
                    <a:pt x="52763" y="0"/>
                  </a:ln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639" name="Google Shape;13639;p71"/>
            <p:cNvGrpSpPr/>
            <p:nvPr/>
          </p:nvGrpSpPr>
          <p:grpSpPr>
            <a:xfrm>
              <a:off x="6808175" y="2078634"/>
              <a:ext cx="452229" cy="684241"/>
              <a:chOff x="6808175" y="2078634"/>
              <a:chExt cx="452229" cy="684241"/>
            </a:xfrm>
          </p:grpSpPr>
          <p:sp>
            <p:nvSpPr>
              <p:cNvPr id="13640" name="Google Shape;13640;p71"/>
              <p:cNvSpPr/>
              <p:nvPr/>
            </p:nvSpPr>
            <p:spPr>
              <a:xfrm>
                <a:off x="7165957" y="2159753"/>
                <a:ext cx="94447" cy="107120"/>
              </a:xfrm>
              <a:custGeom>
                <a:avLst/>
                <a:gdLst/>
                <a:ahLst/>
                <a:cxnLst/>
                <a:rect l="l" t="t" r="r" b="b"/>
                <a:pathLst>
                  <a:path w="16008" h="18156" extrusionOk="0">
                    <a:moveTo>
                      <a:pt x="1" y="1"/>
                    </a:moveTo>
                    <a:lnTo>
                      <a:pt x="1" y="18156"/>
                    </a:lnTo>
                    <a:lnTo>
                      <a:pt x="16007" y="18156"/>
                    </a:lnTo>
                    <a:cubicBezTo>
                      <a:pt x="15291" y="11568"/>
                      <a:pt x="12904" y="5350"/>
                      <a:pt x="9054"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1" name="Google Shape;13641;p71"/>
              <p:cNvSpPr/>
              <p:nvPr/>
            </p:nvSpPr>
            <p:spPr>
              <a:xfrm>
                <a:off x="7085764" y="2536793"/>
                <a:ext cx="61100" cy="107120"/>
              </a:xfrm>
              <a:custGeom>
                <a:avLst/>
                <a:gdLst/>
                <a:ahLst/>
                <a:cxnLst/>
                <a:rect l="l" t="t" r="r" b="b"/>
                <a:pathLst>
                  <a:path w="10356" h="18156" extrusionOk="0">
                    <a:moveTo>
                      <a:pt x="1" y="1"/>
                    </a:moveTo>
                    <a:lnTo>
                      <a:pt x="1" y="18156"/>
                    </a:lnTo>
                    <a:lnTo>
                      <a:pt x="5804" y="18156"/>
                    </a:lnTo>
                    <a:cubicBezTo>
                      <a:pt x="5810" y="18084"/>
                      <a:pt x="5813" y="18013"/>
                      <a:pt x="5813" y="17941"/>
                    </a:cubicBezTo>
                    <a:cubicBezTo>
                      <a:pt x="5815" y="17225"/>
                      <a:pt x="5579" y="16528"/>
                      <a:pt x="5146" y="15958"/>
                    </a:cubicBezTo>
                    <a:cubicBezTo>
                      <a:pt x="5764" y="15144"/>
                      <a:pt x="5967" y="14089"/>
                      <a:pt x="5696" y="13103"/>
                    </a:cubicBezTo>
                    <a:cubicBezTo>
                      <a:pt x="6334" y="11805"/>
                      <a:pt x="6339" y="10352"/>
                      <a:pt x="6343" y="9017"/>
                    </a:cubicBezTo>
                    <a:lnTo>
                      <a:pt x="6343" y="8907"/>
                    </a:lnTo>
                    <a:cubicBezTo>
                      <a:pt x="6346" y="8040"/>
                      <a:pt x="6573" y="6922"/>
                      <a:pt x="6952" y="5914"/>
                    </a:cubicBezTo>
                    <a:cubicBezTo>
                      <a:pt x="7745" y="3797"/>
                      <a:pt x="8890" y="1817"/>
                      <a:pt x="1035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2" name="Google Shape;13642;p71"/>
              <p:cNvSpPr/>
              <p:nvPr/>
            </p:nvSpPr>
            <p:spPr>
              <a:xfrm>
                <a:off x="6808175" y="2195183"/>
                <a:ext cx="61325" cy="107120"/>
              </a:xfrm>
              <a:custGeom>
                <a:avLst/>
                <a:gdLst/>
                <a:ahLst/>
                <a:cxnLst/>
                <a:rect l="l" t="t" r="r" b="b"/>
                <a:pathLst>
                  <a:path w="10394" h="18156" extrusionOk="0">
                    <a:moveTo>
                      <a:pt x="3660" y="0"/>
                    </a:moveTo>
                    <a:cubicBezTo>
                      <a:pt x="1279" y="5051"/>
                      <a:pt x="19" y="10605"/>
                      <a:pt x="14" y="16353"/>
                    </a:cubicBezTo>
                    <a:cubicBezTo>
                      <a:pt x="11" y="16529"/>
                      <a:pt x="0" y="17161"/>
                      <a:pt x="51" y="18156"/>
                    </a:cubicBezTo>
                    <a:lnTo>
                      <a:pt x="10393" y="18156"/>
                    </a:lnTo>
                    <a:lnTo>
                      <a:pt x="1039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3" name="Google Shape;13643;p71"/>
              <p:cNvSpPr/>
              <p:nvPr/>
            </p:nvSpPr>
            <p:spPr>
              <a:xfrm>
                <a:off x="6820441" y="2370778"/>
                <a:ext cx="142320" cy="107126"/>
              </a:xfrm>
              <a:custGeom>
                <a:avLst/>
                <a:gdLst/>
                <a:ahLst/>
                <a:cxnLst/>
                <a:rect l="l" t="t" r="r" b="b"/>
                <a:pathLst>
                  <a:path w="24122" h="18157" extrusionOk="0">
                    <a:moveTo>
                      <a:pt x="0" y="1"/>
                    </a:moveTo>
                    <a:cubicBezTo>
                      <a:pt x="1532" y="5312"/>
                      <a:pt x="4200" y="11690"/>
                      <a:pt x="8823" y="18156"/>
                    </a:cubicBezTo>
                    <a:lnTo>
                      <a:pt x="24122" y="18156"/>
                    </a:lnTo>
                    <a:lnTo>
                      <a:pt x="24122"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4" name="Google Shape;13644;p71"/>
              <p:cNvSpPr/>
              <p:nvPr/>
            </p:nvSpPr>
            <p:spPr>
              <a:xfrm>
                <a:off x="6929774" y="2545743"/>
                <a:ext cx="74092" cy="109044"/>
              </a:xfrm>
              <a:custGeom>
                <a:avLst/>
                <a:gdLst/>
                <a:ahLst/>
                <a:cxnLst/>
                <a:rect l="l" t="t" r="r" b="b"/>
                <a:pathLst>
                  <a:path w="12558" h="18482" extrusionOk="0">
                    <a:moveTo>
                      <a:pt x="0" y="0"/>
                    </a:moveTo>
                    <a:cubicBezTo>
                      <a:pt x="938" y="1387"/>
                      <a:pt x="1707" y="2855"/>
                      <a:pt x="2285" y="4397"/>
                    </a:cubicBezTo>
                    <a:cubicBezTo>
                      <a:pt x="2664" y="5405"/>
                      <a:pt x="2891" y="6523"/>
                      <a:pt x="2895" y="7390"/>
                    </a:cubicBezTo>
                    <a:lnTo>
                      <a:pt x="2895" y="7500"/>
                    </a:lnTo>
                    <a:cubicBezTo>
                      <a:pt x="2898" y="8835"/>
                      <a:pt x="2904" y="10288"/>
                      <a:pt x="3541" y="11586"/>
                    </a:cubicBezTo>
                    <a:cubicBezTo>
                      <a:pt x="3270" y="12572"/>
                      <a:pt x="3473" y="13627"/>
                      <a:pt x="4092" y="14441"/>
                    </a:cubicBezTo>
                    <a:cubicBezTo>
                      <a:pt x="3202" y="15613"/>
                      <a:pt x="3202" y="17235"/>
                      <a:pt x="4092" y="18407"/>
                    </a:cubicBezTo>
                    <a:cubicBezTo>
                      <a:pt x="4072" y="18431"/>
                      <a:pt x="4057" y="18457"/>
                      <a:pt x="4039" y="18482"/>
                    </a:cubicBezTo>
                    <a:lnTo>
                      <a:pt x="12558" y="18482"/>
                    </a:lnTo>
                    <a:lnTo>
                      <a:pt x="12558"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5" name="Google Shape;13645;p71"/>
              <p:cNvSpPr/>
              <p:nvPr/>
            </p:nvSpPr>
            <p:spPr>
              <a:xfrm>
                <a:off x="7155838" y="2352960"/>
                <a:ext cx="98377" cy="107120"/>
              </a:xfrm>
              <a:custGeom>
                <a:avLst/>
                <a:gdLst/>
                <a:ahLst/>
                <a:cxnLst/>
                <a:rect l="l" t="t" r="r" b="b"/>
                <a:pathLst>
                  <a:path w="16674" h="18156" extrusionOk="0">
                    <a:moveTo>
                      <a:pt x="0" y="0"/>
                    </a:moveTo>
                    <a:lnTo>
                      <a:pt x="0" y="18155"/>
                    </a:lnTo>
                    <a:lnTo>
                      <a:pt x="9101" y="18155"/>
                    </a:lnTo>
                    <a:cubicBezTo>
                      <a:pt x="13299" y="11475"/>
                      <a:pt x="15509" y="5056"/>
                      <a:pt x="1667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646" name="Google Shape;13646;p71"/>
              <p:cNvGrpSpPr/>
              <p:nvPr/>
            </p:nvGrpSpPr>
            <p:grpSpPr>
              <a:xfrm>
                <a:off x="6821586" y="2078634"/>
                <a:ext cx="426871" cy="684241"/>
                <a:chOff x="6821586" y="2078634"/>
                <a:chExt cx="426871" cy="684241"/>
              </a:xfrm>
            </p:grpSpPr>
            <p:grpSp>
              <p:nvGrpSpPr>
                <p:cNvPr id="13647" name="Google Shape;13647;p71"/>
                <p:cNvGrpSpPr/>
                <p:nvPr/>
              </p:nvGrpSpPr>
              <p:grpSpPr>
                <a:xfrm>
                  <a:off x="6821586" y="2078634"/>
                  <a:ext cx="426871" cy="684241"/>
                  <a:chOff x="6821586" y="2078634"/>
                  <a:chExt cx="426871" cy="684241"/>
                </a:xfrm>
              </p:grpSpPr>
              <p:sp>
                <p:nvSpPr>
                  <p:cNvPr id="13648" name="Google Shape;13648;p71"/>
                  <p:cNvSpPr/>
                  <p:nvPr/>
                </p:nvSpPr>
                <p:spPr>
                  <a:xfrm>
                    <a:off x="6990036" y="2693797"/>
                    <a:ext cx="89963" cy="69077"/>
                  </a:xfrm>
                  <a:custGeom>
                    <a:avLst/>
                    <a:gdLst/>
                    <a:ahLst/>
                    <a:cxnLst/>
                    <a:rect l="l" t="t" r="r" b="b"/>
                    <a:pathLst>
                      <a:path w="15248" h="11708" extrusionOk="0">
                        <a:moveTo>
                          <a:pt x="1" y="0"/>
                        </a:moveTo>
                        <a:lnTo>
                          <a:pt x="1" y="4083"/>
                        </a:lnTo>
                        <a:cubicBezTo>
                          <a:pt x="1" y="8276"/>
                          <a:pt x="3430" y="11707"/>
                          <a:pt x="7623" y="11707"/>
                        </a:cubicBezTo>
                        <a:cubicBezTo>
                          <a:pt x="11816" y="11707"/>
                          <a:pt x="15247" y="8276"/>
                          <a:pt x="15247" y="4083"/>
                        </a:cubicBezTo>
                        <a:lnTo>
                          <a:pt x="15247" y="0"/>
                        </a:ln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49" name="Google Shape;13649;p71"/>
                  <p:cNvSpPr/>
                  <p:nvPr/>
                </p:nvSpPr>
                <p:spPr>
                  <a:xfrm>
                    <a:off x="6968649" y="2671926"/>
                    <a:ext cx="132738" cy="72712"/>
                  </a:xfrm>
                  <a:custGeom>
                    <a:avLst/>
                    <a:gdLst/>
                    <a:ahLst/>
                    <a:cxnLst/>
                    <a:rect l="l" t="t" r="r" b="b"/>
                    <a:pathLst>
                      <a:path w="22498" h="12324" extrusionOk="0">
                        <a:moveTo>
                          <a:pt x="1" y="0"/>
                        </a:moveTo>
                        <a:lnTo>
                          <a:pt x="1" y="2864"/>
                        </a:lnTo>
                        <a:cubicBezTo>
                          <a:pt x="1" y="8528"/>
                          <a:pt x="10476" y="12324"/>
                          <a:pt x="11248" y="12324"/>
                        </a:cubicBezTo>
                        <a:cubicBezTo>
                          <a:pt x="12022" y="12324"/>
                          <a:pt x="22498" y="7684"/>
                          <a:pt x="22498" y="2864"/>
                        </a:cubicBezTo>
                        <a:lnTo>
                          <a:pt x="2249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0" name="Google Shape;13650;p71"/>
                  <p:cNvSpPr/>
                  <p:nvPr/>
                </p:nvSpPr>
                <p:spPr>
                  <a:xfrm>
                    <a:off x="6968649" y="2679891"/>
                    <a:ext cx="132738" cy="64747"/>
                  </a:xfrm>
                  <a:custGeom>
                    <a:avLst/>
                    <a:gdLst/>
                    <a:ahLst/>
                    <a:cxnLst/>
                    <a:rect l="l" t="t" r="r" b="b"/>
                    <a:pathLst>
                      <a:path w="22498" h="10974" extrusionOk="0">
                        <a:moveTo>
                          <a:pt x="1" y="1"/>
                        </a:moveTo>
                        <a:lnTo>
                          <a:pt x="1" y="1514"/>
                        </a:lnTo>
                        <a:cubicBezTo>
                          <a:pt x="1" y="7178"/>
                          <a:pt x="10476" y="10974"/>
                          <a:pt x="11248" y="10974"/>
                        </a:cubicBezTo>
                        <a:cubicBezTo>
                          <a:pt x="12022" y="10974"/>
                          <a:pt x="22498" y="6335"/>
                          <a:pt x="22498" y="1514"/>
                        </a:cubicBezTo>
                        <a:lnTo>
                          <a:pt x="22498" y="1"/>
                        </a:lnTo>
                        <a:cubicBezTo>
                          <a:pt x="22498" y="4821"/>
                          <a:pt x="12022" y="9459"/>
                          <a:pt x="11248" y="9459"/>
                        </a:cubicBezTo>
                        <a:cubicBezTo>
                          <a:pt x="10476" y="9459"/>
                          <a:pt x="1" y="5665"/>
                          <a:pt x="1"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1" name="Google Shape;13651;p71"/>
                  <p:cNvSpPr/>
                  <p:nvPr/>
                </p:nvSpPr>
                <p:spPr>
                  <a:xfrm>
                    <a:off x="6969091" y="2693467"/>
                    <a:ext cx="131729" cy="11765"/>
                  </a:xfrm>
                  <a:custGeom>
                    <a:avLst/>
                    <a:gdLst/>
                    <a:ahLst/>
                    <a:cxnLst/>
                    <a:rect l="l" t="t" r="r" b="b"/>
                    <a:pathLst>
                      <a:path w="22327" h="1994" extrusionOk="0">
                        <a:moveTo>
                          <a:pt x="52" y="1"/>
                        </a:moveTo>
                        <a:cubicBezTo>
                          <a:pt x="34" y="1"/>
                          <a:pt x="18" y="4"/>
                          <a:pt x="1" y="4"/>
                        </a:cubicBezTo>
                        <a:cubicBezTo>
                          <a:pt x="122" y="701"/>
                          <a:pt x="392" y="1367"/>
                          <a:pt x="778" y="1994"/>
                        </a:cubicBezTo>
                        <a:lnTo>
                          <a:pt x="21362" y="1994"/>
                        </a:lnTo>
                        <a:cubicBezTo>
                          <a:pt x="21834" y="1347"/>
                          <a:pt x="22173" y="680"/>
                          <a:pt x="22326" y="2"/>
                        </a:cubicBezTo>
                        <a:cubicBezTo>
                          <a:pt x="22316" y="2"/>
                          <a:pt x="22307" y="1"/>
                          <a:pt x="22297"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2" name="Google Shape;13652;p71"/>
                  <p:cNvSpPr/>
                  <p:nvPr/>
                </p:nvSpPr>
                <p:spPr>
                  <a:xfrm>
                    <a:off x="6821586" y="2078634"/>
                    <a:ext cx="426871" cy="544694"/>
                  </a:xfrm>
                  <a:custGeom>
                    <a:avLst/>
                    <a:gdLst/>
                    <a:ahLst/>
                    <a:cxnLst/>
                    <a:rect l="l" t="t" r="r" b="b"/>
                    <a:pathLst>
                      <a:path w="72351" h="92321" extrusionOk="0">
                        <a:moveTo>
                          <a:pt x="36174" y="1"/>
                        </a:moveTo>
                        <a:cubicBezTo>
                          <a:pt x="16216" y="1"/>
                          <a:pt x="37" y="16180"/>
                          <a:pt x="37" y="36140"/>
                        </a:cubicBezTo>
                        <a:cubicBezTo>
                          <a:pt x="37" y="36140"/>
                          <a:pt x="0" y="37141"/>
                          <a:pt x="140" y="38891"/>
                        </a:cubicBezTo>
                        <a:cubicBezTo>
                          <a:pt x="143" y="38928"/>
                          <a:pt x="147" y="38965"/>
                          <a:pt x="149" y="39003"/>
                        </a:cubicBezTo>
                        <a:cubicBezTo>
                          <a:pt x="164" y="39192"/>
                          <a:pt x="182" y="39386"/>
                          <a:pt x="201" y="39590"/>
                        </a:cubicBezTo>
                        <a:cubicBezTo>
                          <a:pt x="222" y="39817"/>
                          <a:pt x="246" y="40044"/>
                          <a:pt x="273" y="40271"/>
                        </a:cubicBezTo>
                        <a:cubicBezTo>
                          <a:pt x="281" y="40354"/>
                          <a:pt x="292" y="40436"/>
                          <a:pt x="301" y="40521"/>
                        </a:cubicBezTo>
                        <a:cubicBezTo>
                          <a:pt x="313" y="40621"/>
                          <a:pt x="325" y="40722"/>
                          <a:pt x="337" y="40822"/>
                        </a:cubicBezTo>
                        <a:cubicBezTo>
                          <a:pt x="1211" y="47845"/>
                          <a:pt x="4544" y="61615"/>
                          <a:pt x="17111" y="74112"/>
                        </a:cubicBezTo>
                        <a:cubicBezTo>
                          <a:pt x="19581" y="76568"/>
                          <a:pt x="21548" y="79501"/>
                          <a:pt x="22771" y="82763"/>
                        </a:cubicBezTo>
                        <a:cubicBezTo>
                          <a:pt x="23307" y="84192"/>
                          <a:pt x="23522" y="85567"/>
                          <a:pt x="23526" y="86552"/>
                        </a:cubicBezTo>
                        <a:cubicBezTo>
                          <a:pt x="23540" y="90527"/>
                          <a:pt x="23421" y="92321"/>
                          <a:pt x="36174" y="92321"/>
                        </a:cubicBezTo>
                        <a:cubicBezTo>
                          <a:pt x="48929" y="92321"/>
                          <a:pt x="48811" y="90527"/>
                          <a:pt x="48825" y="86552"/>
                        </a:cubicBezTo>
                        <a:cubicBezTo>
                          <a:pt x="48828" y="85567"/>
                          <a:pt x="49043" y="84192"/>
                          <a:pt x="49579" y="82763"/>
                        </a:cubicBezTo>
                        <a:cubicBezTo>
                          <a:pt x="50802" y="79501"/>
                          <a:pt x="52769" y="76568"/>
                          <a:pt x="55240" y="74112"/>
                        </a:cubicBezTo>
                        <a:cubicBezTo>
                          <a:pt x="67806" y="61615"/>
                          <a:pt x="71138" y="47845"/>
                          <a:pt x="72011" y="40822"/>
                        </a:cubicBezTo>
                        <a:cubicBezTo>
                          <a:pt x="72025" y="40722"/>
                          <a:pt x="72038" y="40621"/>
                          <a:pt x="72050" y="40521"/>
                        </a:cubicBezTo>
                        <a:cubicBezTo>
                          <a:pt x="72059" y="40436"/>
                          <a:pt x="72069" y="40354"/>
                          <a:pt x="72078" y="40271"/>
                        </a:cubicBezTo>
                        <a:cubicBezTo>
                          <a:pt x="72104" y="40044"/>
                          <a:pt x="72127" y="39817"/>
                          <a:pt x="72149" y="39590"/>
                        </a:cubicBezTo>
                        <a:cubicBezTo>
                          <a:pt x="72169" y="39386"/>
                          <a:pt x="72186" y="39192"/>
                          <a:pt x="72202" y="39003"/>
                        </a:cubicBezTo>
                        <a:cubicBezTo>
                          <a:pt x="72205" y="38966"/>
                          <a:pt x="72207" y="38928"/>
                          <a:pt x="72211" y="38891"/>
                        </a:cubicBezTo>
                        <a:cubicBezTo>
                          <a:pt x="72350" y="37141"/>
                          <a:pt x="72314" y="36140"/>
                          <a:pt x="72314" y="36140"/>
                        </a:cubicBezTo>
                        <a:cubicBezTo>
                          <a:pt x="72314" y="16180"/>
                          <a:pt x="56134" y="1"/>
                          <a:pt x="36174" y="1"/>
                        </a:cubicBezTo>
                        <a:close/>
                      </a:path>
                    </a:pathLst>
                  </a:custGeom>
                  <a:solidFill>
                    <a:srgbClr val="FEFEF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3" name="Google Shape;13653;p71"/>
                  <p:cNvSpPr/>
                  <p:nvPr/>
                </p:nvSpPr>
                <p:spPr>
                  <a:xfrm>
                    <a:off x="6984514" y="2448953"/>
                    <a:ext cx="101008" cy="164409"/>
                  </a:xfrm>
                  <a:custGeom>
                    <a:avLst/>
                    <a:gdLst/>
                    <a:ahLst/>
                    <a:cxnLst/>
                    <a:rect l="l" t="t" r="r" b="b"/>
                    <a:pathLst>
                      <a:path w="17120" h="27866" extrusionOk="0">
                        <a:moveTo>
                          <a:pt x="1" y="0"/>
                        </a:moveTo>
                        <a:lnTo>
                          <a:pt x="4920" y="27866"/>
                        </a:lnTo>
                        <a:lnTo>
                          <a:pt x="12200" y="27866"/>
                        </a:lnTo>
                        <a:lnTo>
                          <a:pt x="17120" y="0"/>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4" name="Google Shape;13654;p71"/>
                  <p:cNvSpPr/>
                  <p:nvPr/>
                </p:nvSpPr>
                <p:spPr>
                  <a:xfrm>
                    <a:off x="6984514" y="2448953"/>
                    <a:ext cx="101008" cy="140963"/>
                  </a:xfrm>
                  <a:custGeom>
                    <a:avLst/>
                    <a:gdLst/>
                    <a:ahLst/>
                    <a:cxnLst/>
                    <a:rect l="l" t="t" r="r" b="b"/>
                    <a:pathLst>
                      <a:path w="17120" h="23892" extrusionOk="0">
                        <a:moveTo>
                          <a:pt x="1" y="0"/>
                        </a:moveTo>
                        <a:lnTo>
                          <a:pt x="4218" y="23891"/>
                        </a:lnTo>
                        <a:lnTo>
                          <a:pt x="12902" y="23891"/>
                        </a:lnTo>
                        <a:lnTo>
                          <a:pt x="1712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5" name="Google Shape;13655;p71"/>
                  <p:cNvSpPr/>
                  <p:nvPr/>
                </p:nvSpPr>
                <p:spPr>
                  <a:xfrm>
                    <a:off x="7012451" y="2607162"/>
                    <a:ext cx="45141" cy="6201"/>
                  </a:xfrm>
                  <a:custGeom>
                    <a:avLst/>
                    <a:gdLst/>
                    <a:ahLst/>
                    <a:cxnLst/>
                    <a:rect l="l" t="t" r="r" b="b"/>
                    <a:pathLst>
                      <a:path w="7651" h="1051" extrusionOk="0">
                        <a:moveTo>
                          <a:pt x="0" y="1"/>
                        </a:moveTo>
                        <a:lnTo>
                          <a:pt x="185" y="1051"/>
                        </a:lnTo>
                        <a:lnTo>
                          <a:pt x="7465" y="1051"/>
                        </a:lnTo>
                        <a:lnTo>
                          <a:pt x="76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6" name="Google Shape;13656;p71"/>
                  <p:cNvSpPr/>
                  <p:nvPr/>
                </p:nvSpPr>
                <p:spPr>
                  <a:xfrm>
                    <a:off x="6968649" y="2664244"/>
                    <a:ext cx="132738" cy="25199"/>
                  </a:xfrm>
                  <a:custGeom>
                    <a:avLst/>
                    <a:gdLst/>
                    <a:ahLst/>
                    <a:cxnLst/>
                    <a:rect l="l" t="t" r="r" b="b"/>
                    <a:pathLst>
                      <a:path w="22498" h="4271" extrusionOk="0">
                        <a:moveTo>
                          <a:pt x="93" y="1"/>
                        </a:moveTo>
                        <a:cubicBezTo>
                          <a:pt x="43" y="1"/>
                          <a:pt x="1" y="43"/>
                          <a:pt x="1" y="95"/>
                        </a:cubicBezTo>
                        <a:lnTo>
                          <a:pt x="1" y="4176"/>
                        </a:lnTo>
                        <a:cubicBezTo>
                          <a:pt x="1" y="4229"/>
                          <a:pt x="43" y="4270"/>
                          <a:pt x="93" y="4270"/>
                        </a:cubicBezTo>
                        <a:lnTo>
                          <a:pt x="22405" y="4270"/>
                        </a:lnTo>
                        <a:cubicBezTo>
                          <a:pt x="22456" y="4270"/>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7" name="Google Shape;13657;p71"/>
                  <p:cNvSpPr/>
                  <p:nvPr/>
                </p:nvSpPr>
                <p:spPr>
                  <a:xfrm>
                    <a:off x="6968649" y="2667389"/>
                    <a:ext cx="132738" cy="11776"/>
                  </a:xfrm>
                  <a:custGeom>
                    <a:avLst/>
                    <a:gdLst/>
                    <a:ahLst/>
                    <a:cxnLst/>
                    <a:rect l="l" t="t" r="r" b="b"/>
                    <a:pathLst>
                      <a:path w="22498" h="1996" extrusionOk="0">
                        <a:moveTo>
                          <a:pt x="22185" y="1"/>
                        </a:moveTo>
                        <a:lnTo>
                          <a:pt x="314" y="2"/>
                        </a:lnTo>
                        <a:cubicBezTo>
                          <a:pt x="113" y="247"/>
                          <a:pt x="3" y="556"/>
                          <a:pt x="1" y="874"/>
                        </a:cubicBezTo>
                        <a:lnTo>
                          <a:pt x="1" y="1880"/>
                        </a:lnTo>
                        <a:cubicBezTo>
                          <a:pt x="1" y="1915"/>
                          <a:pt x="8" y="1948"/>
                          <a:pt x="11" y="1983"/>
                        </a:cubicBezTo>
                        <a:cubicBezTo>
                          <a:pt x="48" y="1990"/>
                          <a:pt x="88" y="1994"/>
                          <a:pt x="127" y="1996"/>
                        </a:cubicBezTo>
                        <a:lnTo>
                          <a:pt x="22372" y="1996"/>
                        </a:lnTo>
                        <a:cubicBezTo>
                          <a:pt x="22410" y="1994"/>
                          <a:pt x="22449" y="1990"/>
                          <a:pt x="22487" y="1983"/>
                        </a:cubicBezTo>
                        <a:cubicBezTo>
                          <a:pt x="22491" y="1948"/>
                          <a:pt x="22498" y="1915"/>
                          <a:pt x="22498" y="1880"/>
                        </a:cubicBezTo>
                        <a:lnTo>
                          <a:pt x="22498" y="872"/>
                        </a:lnTo>
                        <a:cubicBezTo>
                          <a:pt x="22496" y="554"/>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8" name="Google Shape;13658;p71"/>
                  <p:cNvSpPr/>
                  <p:nvPr/>
                </p:nvSpPr>
                <p:spPr>
                  <a:xfrm>
                    <a:off x="6963510" y="2683549"/>
                    <a:ext cx="143022" cy="11776"/>
                  </a:xfrm>
                  <a:custGeom>
                    <a:avLst/>
                    <a:gdLst/>
                    <a:ahLst/>
                    <a:cxnLst/>
                    <a:rect l="l" t="t" r="r" b="b"/>
                    <a:pathLst>
                      <a:path w="24241" h="1996" extrusionOk="0">
                        <a:moveTo>
                          <a:pt x="46" y="1"/>
                        </a:moveTo>
                        <a:cubicBezTo>
                          <a:pt x="19" y="1"/>
                          <a:pt x="0" y="22"/>
                          <a:pt x="0" y="46"/>
                        </a:cubicBezTo>
                        <a:lnTo>
                          <a:pt x="0" y="1951"/>
                        </a:lnTo>
                        <a:cubicBezTo>
                          <a:pt x="0" y="1975"/>
                          <a:pt x="19" y="1996"/>
                          <a:pt x="46" y="1996"/>
                        </a:cubicBezTo>
                        <a:lnTo>
                          <a:pt x="24195" y="1996"/>
                        </a:lnTo>
                        <a:cubicBezTo>
                          <a:pt x="24219" y="1996"/>
                          <a:pt x="24240" y="1975"/>
                          <a:pt x="24240" y="1951"/>
                        </a:cubicBezTo>
                        <a:lnTo>
                          <a:pt x="24240" y="46"/>
                        </a:lnTo>
                        <a:cubicBezTo>
                          <a:pt x="24240" y="22"/>
                          <a:pt x="24219" y="1"/>
                          <a:pt x="24195"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59" name="Google Shape;13659;p71"/>
                  <p:cNvSpPr/>
                  <p:nvPr/>
                </p:nvSpPr>
                <p:spPr>
                  <a:xfrm>
                    <a:off x="6968649" y="2642639"/>
                    <a:ext cx="132738" cy="25199"/>
                  </a:xfrm>
                  <a:custGeom>
                    <a:avLst/>
                    <a:gdLst/>
                    <a:ahLst/>
                    <a:cxnLst/>
                    <a:rect l="l" t="t" r="r" b="b"/>
                    <a:pathLst>
                      <a:path w="22498" h="4271" extrusionOk="0">
                        <a:moveTo>
                          <a:pt x="93" y="1"/>
                        </a:moveTo>
                        <a:cubicBezTo>
                          <a:pt x="43" y="1"/>
                          <a:pt x="1" y="43"/>
                          <a:pt x="1" y="95"/>
                        </a:cubicBezTo>
                        <a:lnTo>
                          <a:pt x="1" y="4176"/>
                        </a:lnTo>
                        <a:cubicBezTo>
                          <a:pt x="1" y="4229"/>
                          <a:pt x="43" y="4271"/>
                          <a:pt x="93" y="4271"/>
                        </a:cubicBezTo>
                        <a:lnTo>
                          <a:pt x="22405" y="4271"/>
                        </a:lnTo>
                        <a:cubicBezTo>
                          <a:pt x="22456" y="4271"/>
                          <a:pt x="22498" y="4229"/>
                          <a:pt x="22498" y="4176"/>
                        </a:cubicBezTo>
                        <a:lnTo>
                          <a:pt x="22498" y="95"/>
                        </a:lnTo>
                        <a:cubicBezTo>
                          <a:pt x="22498" y="43"/>
                          <a:pt x="22456" y="1"/>
                          <a:pt x="22405" y="1"/>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0" name="Google Shape;13660;p71"/>
                  <p:cNvSpPr/>
                  <p:nvPr/>
                </p:nvSpPr>
                <p:spPr>
                  <a:xfrm>
                    <a:off x="6968649" y="2643990"/>
                    <a:ext cx="132738" cy="11776"/>
                  </a:xfrm>
                  <a:custGeom>
                    <a:avLst/>
                    <a:gdLst/>
                    <a:ahLst/>
                    <a:cxnLst/>
                    <a:rect l="l" t="t" r="r" b="b"/>
                    <a:pathLst>
                      <a:path w="22498" h="1996" extrusionOk="0">
                        <a:moveTo>
                          <a:pt x="642" y="1"/>
                        </a:moveTo>
                        <a:cubicBezTo>
                          <a:pt x="242" y="259"/>
                          <a:pt x="1" y="701"/>
                          <a:pt x="1" y="1177"/>
                        </a:cubicBezTo>
                        <a:lnTo>
                          <a:pt x="1" y="1984"/>
                        </a:lnTo>
                        <a:cubicBezTo>
                          <a:pt x="41" y="1991"/>
                          <a:pt x="83" y="1994"/>
                          <a:pt x="127" y="1996"/>
                        </a:cubicBezTo>
                        <a:lnTo>
                          <a:pt x="22372" y="1996"/>
                        </a:lnTo>
                        <a:cubicBezTo>
                          <a:pt x="22414" y="1994"/>
                          <a:pt x="22456" y="1991"/>
                          <a:pt x="22498" y="1984"/>
                        </a:cubicBezTo>
                        <a:lnTo>
                          <a:pt x="22498" y="1177"/>
                        </a:lnTo>
                        <a:cubicBezTo>
                          <a:pt x="22496" y="701"/>
                          <a:pt x="22255" y="259"/>
                          <a:pt x="21856"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1" name="Google Shape;13661;p71"/>
                  <p:cNvSpPr/>
                  <p:nvPr/>
                </p:nvSpPr>
                <p:spPr>
                  <a:xfrm>
                    <a:off x="6963510" y="2660156"/>
                    <a:ext cx="143022" cy="11776"/>
                  </a:xfrm>
                  <a:custGeom>
                    <a:avLst/>
                    <a:gdLst/>
                    <a:ahLst/>
                    <a:cxnLst/>
                    <a:rect l="l" t="t" r="r" b="b"/>
                    <a:pathLst>
                      <a:path w="24241" h="1996" extrusionOk="0">
                        <a:moveTo>
                          <a:pt x="998" y="0"/>
                        </a:moveTo>
                        <a:cubicBezTo>
                          <a:pt x="447" y="2"/>
                          <a:pt x="2" y="447"/>
                          <a:pt x="0" y="998"/>
                        </a:cubicBezTo>
                        <a:cubicBezTo>
                          <a:pt x="2" y="1548"/>
                          <a:pt x="447" y="1993"/>
                          <a:pt x="998" y="1995"/>
                        </a:cubicBezTo>
                        <a:lnTo>
                          <a:pt x="23243" y="1995"/>
                        </a:lnTo>
                        <a:cubicBezTo>
                          <a:pt x="23793" y="1993"/>
                          <a:pt x="24239" y="1548"/>
                          <a:pt x="24240" y="998"/>
                        </a:cubicBezTo>
                        <a:cubicBezTo>
                          <a:pt x="24239" y="447"/>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2" name="Google Shape;13662;p71"/>
                  <p:cNvSpPr/>
                  <p:nvPr/>
                </p:nvSpPr>
                <p:spPr>
                  <a:xfrm>
                    <a:off x="6968649" y="2617451"/>
                    <a:ext cx="132738" cy="25193"/>
                  </a:xfrm>
                  <a:custGeom>
                    <a:avLst/>
                    <a:gdLst/>
                    <a:ahLst/>
                    <a:cxnLst/>
                    <a:rect l="l" t="t" r="r" b="b"/>
                    <a:pathLst>
                      <a:path w="22498" h="4270" extrusionOk="0">
                        <a:moveTo>
                          <a:pt x="93" y="0"/>
                        </a:moveTo>
                        <a:cubicBezTo>
                          <a:pt x="43" y="0"/>
                          <a:pt x="1" y="42"/>
                          <a:pt x="1" y="94"/>
                        </a:cubicBezTo>
                        <a:lnTo>
                          <a:pt x="1" y="4176"/>
                        </a:lnTo>
                        <a:cubicBezTo>
                          <a:pt x="1" y="4228"/>
                          <a:pt x="43" y="4270"/>
                          <a:pt x="93" y="4270"/>
                        </a:cubicBezTo>
                        <a:lnTo>
                          <a:pt x="22405" y="4270"/>
                        </a:lnTo>
                        <a:cubicBezTo>
                          <a:pt x="22456" y="4270"/>
                          <a:pt x="22498" y="4228"/>
                          <a:pt x="22498" y="4176"/>
                        </a:cubicBezTo>
                        <a:lnTo>
                          <a:pt x="22498" y="94"/>
                        </a:lnTo>
                        <a:cubicBezTo>
                          <a:pt x="22498" y="42"/>
                          <a:pt x="22456" y="0"/>
                          <a:pt x="22405" y="0"/>
                        </a:cubicBez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3" name="Google Shape;13663;p71"/>
                  <p:cNvSpPr/>
                  <p:nvPr/>
                </p:nvSpPr>
                <p:spPr>
                  <a:xfrm>
                    <a:off x="6968649" y="2620590"/>
                    <a:ext cx="132738" cy="11782"/>
                  </a:xfrm>
                  <a:custGeom>
                    <a:avLst/>
                    <a:gdLst/>
                    <a:ahLst/>
                    <a:cxnLst/>
                    <a:rect l="l" t="t" r="r" b="b"/>
                    <a:pathLst>
                      <a:path w="22498" h="1997" extrusionOk="0">
                        <a:moveTo>
                          <a:pt x="314" y="1"/>
                        </a:moveTo>
                        <a:cubicBezTo>
                          <a:pt x="113" y="247"/>
                          <a:pt x="3" y="555"/>
                          <a:pt x="1" y="873"/>
                        </a:cubicBezTo>
                        <a:lnTo>
                          <a:pt x="1" y="1982"/>
                        </a:lnTo>
                        <a:cubicBezTo>
                          <a:pt x="41" y="1989"/>
                          <a:pt x="83" y="1994"/>
                          <a:pt x="127" y="1996"/>
                        </a:cubicBezTo>
                        <a:lnTo>
                          <a:pt x="22372" y="1996"/>
                        </a:lnTo>
                        <a:cubicBezTo>
                          <a:pt x="22414" y="1994"/>
                          <a:pt x="22456" y="1989"/>
                          <a:pt x="22498" y="1982"/>
                        </a:cubicBezTo>
                        <a:lnTo>
                          <a:pt x="22498" y="873"/>
                        </a:lnTo>
                        <a:cubicBezTo>
                          <a:pt x="22496" y="555"/>
                          <a:pt x="22386" y="247"/>
                          <a:pt x="22185" y="1"/>
                        </a:cubicBezTo>
                        <a:close/>
                      </a:path>
                    </a:pathLst>
                  </a:custGeom>
                  <a:solidFill>
                    <a:srgbClr val="D6DB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4" name="Google Shape;13664;p71"/>
                  <p:cNvSpPr/>
                  <p:nvPr/>
                </p:nvSpPr>
                <p:spPr>
                  <a:xfrm>
                    <a:off x="6963510" y="2613357"/>
                    <a:ext cx="143022" cy="11765"/>
                  </a:xfrm>
                  <a:custGeom>
                    <a:avLst/>
                    <a:gdLst/>
                    <a:ahLst/>
                    <a:cxnLst/>
                    <a:rect l="l" t="t" r="r" b="b"/>
                    <a:pathLst>
                      <a:path w="24241" h="1994" extrusionOk="0">
                        <a:moveTo>
                          <a:pt x="998" y="1"/>
                        </a:moveTo>
                        <a:cubicBezTo>
                          <a:pt x="447" y="2"/>
                          <a:pt x="2" y="448"/>
                          <a:pt x="0" y="996"/>
                        </a:cubicBezTo>
                        <a:cubicBezTo>
                          <a:pt x="2" y="1547"/>
                          <a:pt x="447" y="1992"/>
                          <a:pt x="998" y="1994"/>
                        </a:cubicBezTo>
                        <a:lnTo>
                          <a:pt x="23243" y="1994"/>
                        </a:lnTo>
                        <a:cubicBezTo>
                          <a:pt x="23793" y="1992"/>
                          <a:pt x="24239" y="1547"/>
                          <a:pt x="24240" y="996"/>
                        </a:cubicBezTo>
                        <a:cubicBezTo>
                          <a:pt x="24239" y="448"/>
                          <a:pt x="23793" y="2"/>
                          <a:pt x="23243" y="1"/>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5" name="Google Shape;13665;p71"/>
                  <p:cNvSpPr/>
                  <p:nvPr/>
                </p:nvSpPr>
                <p:spPr>
                  <a:xfrm>
                    <a:off x="6850372" y="2107302"/>
                    <a:ext cx="369293" cy="477399"/>
                  </a:xfrm>
                  <a:custGeom>
                    <a:avLst/>
                    <a:gdLst/>
                    <a:ahLst/>
                    <a:cxnLst/>
                    <a:rect l="l" t="t" r="r" b="b"/>
                    <a:pathLst>
                      <a:path w="62592" h="80915" extrusionOk="0">
                        <a:moveTo>
                          <a:pt x="31297" y="0"/>
                        </a:moveTo>
                        <a:cubicBezTo>
                          <a:pt x="14049" y="0"/>
                          <a:pt x="16" y="14032"/>
                          <a:pt x="16" y="31281"/>
                        </a:cubicBezTo>
                        <a:lnTo>
                          <a:pt x="16" y="31387"/>
                        </a:lnTo>
                        <a:lnTo>
                          <a:pt x="13" y="31445"/>
                        </a:lnTo>
                        <a:cubicBezTo>
                          <a:pt x="11" y="31548"/>
                          <a:pt x="1" y="32341"/>
                          <a:pt x="104" y="33646"/>
                        </a:cubicBezTo>
                        <a:lnTo>
                          <a:pt x="104" y="33657"/>
                        </a:lnTo>
                        <a:lnTo>
                          <a:pt x="104" y="33667"/>
                        </a:lnTo>
                        <a:lnTo>
                          <a:pt x="105" y="33683"/>
                        </a:lnTo>
                        <a:lnTo>
                          <a:pt x="111" y="33746"/>
                        </a:lnTo>
                        <a:cubicBezTo>
                          <a:pt x="125" y="33912"/>
                          <a:pt x="139" y="34083"/>
                          <a:pt x="156" y="34265"/>
                        </a:cubicBezTo>
                        <a:cubicBezTo>
                          <a:pt x="175" y="34469"/>
                          <a:pt x="198" y="34667"/>
                          <a:pt x="219" y="34862"/>
                        </a:cubicBezTo>
                        <a:lnTo>
                          <a:pt x="245" y="35093"/>
                        </a:lnTo>
                        <a:lnTo>
                          <a:pt x="257" y="35191"/>
                        </a:lnTo>
                        <a:cubicBezTo>
                          <a:pt x="264" y="35241"/>
                          <a:pt x="270" y="35290"/>
                          <a:pt x="277" y="35341"/>
                        </a:cubicBezTo>
                        <a:lnTo>
                          <a:pt x="278" y="35353"/>
                        </a:lnTo>
                        <a:lnTo>
                          <a:pt x="278" y="35364"/>
                        </a:lnTo>
                        <a:cubicBezTo>
                          <a:pt x="1082" y="41822"/>
                          <a:pt x="4150" y="54364"/>
                          <a:pt x="15656" y="65807"/>
                        </a:cubicBezTo>
                        <a:cubicBezTo>
                          <a:pt x="18711" y="68844"/>
                          <a:pt x="20993" y="72340"/>
                          <a:pt x="22440" y="76197"/>
                        </a:cubicBezTo>
                        <a:cubicBezTo>
                          <a:pt x="22707" y="76910"/>
                          <a:pt x="22927" y="77638"/>
                          <a:pt x="23098" y="78379"/>
                        </a:cubicBezTo>
                        <a:cubicBezTo>
                          <a:pt x="23441" y="79855"/>
                          <a:pt x="24733" y="80914"/>
                          <a:pt x="26250" y="80914"/>
                        </a:cubicBezTo>
                        <a:lnTo>
                          <a:pt x="36339" y="80914"/>
                        </a:lnTo>
                        <a:cubicBezTo>
                          <a:pt x="37855" y="80914"/>
                          <a:pt x="39148" y="79855"/>
                          <a:pt x="39491" y="78379"/>
                        </a:cubicBezTo>
                        <a:cubicBezTo>
                          <a:pt x="39662" y="77638"/>
                          <a:pt x="39882" y="76910"/>
                          <a:pt x="40149" y="76197"/>
                        </a:cubicBezTo>
                        <a:cubicBezTo>
                          <a:pt x="41596" y="72340"/>
                          <a:pt x="43879" y="68844"/>
                          <a:pt x="46933" y="65807"/>
                        </a:cubicBezTo>
                        <a:cubicBezTo>
                          <a:pt x="58441" y="54364"/>
                          <a:pt x="61509" y="41822"/>
                          <a:pt x="62312" y="35364"/>
                        </a:cubicBezTo>
                        <a:lnTo>
                          <a:pt x="62314" y="35351"/>
                        </a:lnTo>
                        <a:lnTo>
                          <a:pt x="62314" y="35341"/>
                        </a:lnTo>
                        <a:cubicBezTo>
                          <a:pt x="62321" y="35290"/>
                          <a:pt x="62326" y="35240"/>
                          <a:pt x="62333" y="35191"/>
                        </a:cubicBezTo>
                        <a:lnTo>
                          <a:pt x="62346" y="35091"/>
                        </a:lnTo>
                        <a:lnTo>
                          <a:pt x="62370" y="34871"/>
                        </a:lnTo>
                        <a:cubicBezTo>
                          <a:pt x="62393" y="34667"/>
                          <a:pt x="62414" y="34469"/>
                          <a:pt x="62433" y="34272"/>
                        </a:cubicBezTo>
                        <a:cubicBezTo>
                          <a:pt x="62452" y="34083"/>
                          <a:pt x="62466" y="33912"/>
                          <a:pt x="62480" y="33746"/>
                        </a:cubicBezTo>
                        <a:lnTo>
                          <a:pt x="62485" y="33681"/>
                        </a:lnTo>
                        <a:lnTo>
                          <a:pt x="62487" y="33662"/>
                        </a:lnTo>
                        <a:cubicBezTo>
                          <a:pt x="62592" y="32338"/>
                          <a:pt x="62581" y="31543"/>
                          <a:pt x="62580" y="31443"/>
                        </a:cubicBezTo>
                        <a:lnTo>
                          <a:pt x="62574" y="31345"/>
                        </a:lnTo>
                        <a:lnTo>
                          <a:pt x="62576" y="31281"/>
                        </a:lnTo>
                        <a:cubicBezTo>
                          <a:pt x="62576" y="14032"/>
                          <a:pt x="48544" y="0"/>
                          <a:pt x="31297"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6" name="Google Shape;13666;p71"/>
                  <p:cNvSpPr/>
                  <p:nvPr/>
                </p:nvSpPr>
                <p:spPr>
                  <a:xfrm>
                    <a:off x="6963510" y="2636756"/>
                    <a:ext cx="143022" cy="11776"/>
                  </a:xfrm>
                  <a:custGeom>
                    <a:avLst/>
                    <a:gdLst/>
                    <a:ahLst/>
                    <a:cxnLst/>
                    <a:rect l="l" t="t" r="r" b="b"/>
                    <a:pathLst>
                      <a:path w="24241" h="1996" extrusionOk="0">
                        <a:moveTo>
                          <a:pt x="998" y="0"/>
                        </a:moveTo>
                        <a:cubicBezTo>
                          <a:pt x="447" y="2"/>
                          <a:pt x="2" y="448"/>
                          <a:pt x="0" y="998"/>
                        </a:cubicBezTo>
                        <a:cubicBezTo>
                          <a:pt x="2" y="1548"/>
                          <a:pt x="447" y="1994"/>
                          <a:pt x="998" y="1995"/>
                        </a:cubicBezTo>
                        <a:lnTo>
                          <a:pt x="23243" y="1995"/>
                        </a:lnTo>
                        <a:cubicBezTo>
                          <a:pt x="23793" y="1994"/>
                          <a:pt x="24239" y="1548"/>
                          <a:pt x="24240" y="998"/>
                        </a:cubicBezTo>
                        <a:cubicBezTo>
                          <a:pt x="24239" y="448"/>
                          <a:pt x="23793" y="2"/>
                          <a:pt x="23243" y="0"/>
                        </a:cubicBezTo>
                        <a:close/>
                      </a:path>
                    </a:pathLst>
                  </a:custGeom>
                  <a:solidFill>
                    <a:srgbClr val="EEF0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667" name="Google Shape;13667;p71"/>
                <p:cNvSpPr/>
                <p:nvPr/>
              </p:nvSpPr>
              <p:spPr>
                <a:xfrm>
                  <a:off x="7046588" y="2275942"/>
                  <a:ext cx="173076" cy="113894"/>
                </a:xfrm>
                <a:custGeom>
                  <a:avLst/>
                  <a:gdLst/>
                  <a:ahLst/>
                  <a:cxnLst/>
                  <a:rect l="l" t="t" r="r" b="b"/>
                  <a:pathLst>
                    <a:path w="29335" h="19304" extrusionOk="0">
                      <a:moveTo>
                        <a:pt x="0" y="0"/>
                      </a:moveTo>
                      <a:lnTo>
                        <a:pt x="0" y="19303"/>
                      </a:lnTo>
                      <a:lnTo>
                        <a:pt x="25725" y="19303"/>
                      </a:lnTo>
                      <a:cubicBezTo>
                        <a:pt x="27782" y="14272"/>
                        <a:pt x="28673" y="9841"/>
                        <a:pt x="29054" y="6781"/>
                      </a:cubicBezTo>
                      <a:lnTo>
                        <a:pt x="29055" y="6770"/>
                      </a:lnTo>
                      <a:lnTo>
                        <a:pt x="29057" y="6758"/>
                      </a:lnTo>
                      <a:cubicBezTo>
                        <a:pt x="29064" y="6707"/>
                        <a:pt x="29069" y="6657"/>
                        <a:pt x="29075" y="6608"/>
                      </a:cubicBezTo>
                      <a:lnTo>
                        <a:pt x="29087" y="6508"/>
                      </a:lnTo>
                      <a:lnTo>
                        <a:pt x="29113" y="6288"/>
                      </a:lnTo>
                      <a:cubicBezTo>
                        <a:pt x="29136" y="6084"/>
                        <a:pt x="29157" y="5886"/>
                        <a:pt x="29176" y="5689"/>
                      </a:cubicBezTo>
                      <a:cubicBezTo>
                        <a:pt x="29193" y="5500"/>
                        <a:pt x="29209" y="5329"/>
                        <a:pt x="29221" y="5163"/>
                      </a:cubicBezTo>
                      <a:lnTo>
                        <a:pt x="29227" y="5098"/>
                      </a:lnTo>
                      <a:lnTo>
                        <a:pt x="29228" y="5079"/>
                      </a:lnTo>
                      <a:cubicBezTo>
                        <a:pt x="29335" y="3755"/>
                        <a:pt x="29323" y="2960"/>
                        <a:pt x="29321" y="2860"/>
                      </a:cubicBezTo>
                      <a:lnTo>
                        <a:pt x="29316" y="2762"/>
                      </a:lnTo>
                      <a:lnTo>
                        <a:pt x="29317" y="2698"/>
                      </a:lnTo>
                      <a:cubicBezTo>
                        <a:pt x="29317" y="1789"/>
                        <a:pt x="29277" y="890"/>
                        <a:pt x="29200" y="0"/>
                      </a:cubicBezTo>
                      <a:close/>
                    </a:path>
                  </a:pathLst>
                </a:custGeom>
                <a:solidFill>
                  <a:srgbClr val="4F67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8" name="Google Shape;13668;p71"/>
                <p:cNvSpPr/>
                <p:nvPr/>
              </p:nvSpPr>
              <p:spPr>
                <a:xfrm>
                  <a:off x="7046588" y="2107680"/>
                  <a:ext cx="168811" cy="145128"/>
                </a:xfrm>
                <a:custGeom>
                  <a:avLst/>
                  <a:gdLst/>
                  <a:ahLst/>
                  <a:cxnLst/>
                  <a:rect l="l" t="t" r="r" b="b"/>
                  <a:pathLst>
                    <a:path w="28612" h="24598" extrusionOk="0">
                      <a:moveTo>
                        <a:pt x="0" y="1"/>
                      </a:moveTo>
                      <a:lnTo>
                        <a:pt x="0" y="24597"/>
                      </a:lnTo>
                      <a:lnTo>
                        <a:pt x="28612" y="24597"/>
                      </a:lnTo>
                      <a:cubicBezTo>
                        <a:pt x="25701" y="11138"/>
                        <a:pt x="14102" y="876"/>
                        <a:pt x="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69" name="Google Shape;13669;p71"/>
                <p:cNvSpPr/>
                <p:nvPr/>
              </p:nvSpPr>
              <p:spPr>
                <a:xfrm>
                  <a:off x="6850372" y="2275942"/>
                  <a:ext cx="173082" cy="113894"/>
                </a:xfrm>
                <a:custGeom>
                  <a:avLst/>
                  <a:gdLst/>
                  <a:ahLst/>
                  <a:cxnLst/>
                  <a:rect l="l" t="t" r="r" b="b"/>
                  <a:pathLst>
                    <a:path w="29336" h="19304" extrusionOk="0">
                      <a:moveTo>
                        <a:pt x="133" y="0"/>
                      </a:moveTo>
                      <a:cubicBezTo>
                        <a:pt x="58" y="890"/>
                        <a:pt x="16" y="1789"/>
                        <a:pt x="16" y="2698"/>
                      </a:cubicBezTo>
                      <a:lnTo>
                        <a:pt x="16" y="2804"/>
                      </a:lnTo>
                      <a:lnTo>
                        <a:pt x="13" y="2862"/>
                      </a:lnTo>
                      <a:cubicBezTo>
                        <a:pt x="11" y="2965"/>
                        <a:pt x="1" y="3758"/>
                        <a:pt x="104" y="5065"/>
                      </a:cubicBezTo>
                      <a:lnTo>
                        <a:pt x="104" y="5075"/>
                      </a:lnTo>
                      <a:lnTo>
                        <a:pt x="104" y="5086"/>
                      </a:lnTo>
                      <a:lnTo>
                        <a:pt x="105" y="5100"/>
                      </a:lnTo>
                      <a:lnTo>
                        <a:pt x="111" y="5163"/>
                      </a:lnTo>
                      <a:cubicBezTo>
                        <a:pt x="125" y="5329"/>
                        <a:pt x="139" y="5500"/>
                        <a:pt x="156" y="5682"/>
                      </a:cubicBezTo>
                      <a:cubicBezTo>
                        <a:pt x="175" y="5886"/>
                        <a:pt x="198" y="6084"/>
                        <a:pt x="219" y="6279"/>
                      </a:cubicBezTo>
                      <a:lnTo>
                        <a:pt x="245" y="6510"/>
                      </a:lnTo>
                      <a:lnTo>
                        <a:pt x="257" y="6608"/>
                      </a:lnTo>
                      <a:cubicBezTo>
                        <a:pt x="264" y="6658"/>
                        <a:pt x="270" y="6709"/>
                        <a:pt x="277" y="6758"/>
                      </a:cubicBezTo>
                      <a:lnTo>
                        <a:pt x="278" y="6770"/>
                      </a:lnTo>
                      <a:lnTo>
                        <a:pt x="278" y="6781"/>
                      </a:lnTo>
                      <a:cubicBezTo>
                        <a:pt x="661" y="9843"/>
                        <a:pt x="1552" y="14272"/>
                        <a:pt x="3608" y="19303"/>
                      </a:cubicBezTo>
                      <a:lnTo>
                        <a:pt x="29333" y="19303"/>
                      </a:lnTo>
                      <a:lnTo>
                        <a:pt x="29335"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0" name="Google Shape;13670;p71"/>
                <p:cNvSpPr/>
                <p:nvPr/>
              </p:nvSpPr>
              <p:spPr>
                <a:xfrm>
                  <a:off x="6882243" y="2412957"/>
                  <a:ext cx="141211" cy="171743"/>
                </a:xfrm>
                <a:custGeom>
                  <a:avLst/>
                  <a:gdLst/>
                  <a:ahLst/>
                  <a:cxnLst/>
                  <a:rect l="l" t="t" r="r" b="b"/>
                  <a:pathLst>
                    <a:path w="23934" h="29109" extrusionOk="0">
                      <a:moveTo>
                        <a:pt x="0" y="1"/>
                      </a:moveTo>
                      <a:cubicBezTo>
                        <a:pt x="2303" y="4529"/>
                        <a:pt x="5584" y="9356"/>
                        <a:pt x="10256" y="14001"/>
                      </a:cubicBezTo>
                      <a:cubicBezTo>
                        <a:pt x="13309" y="17038"/>
                        <a:pt x="15593" y="20534"/>
                        <a:pt x="17039" y="24391"/>
                      </a:cubicBezTo>
                      <a:cubicBezTo>
                        <a:pt x="17307" y="25104"/>
                        <a:pt x="17527" y="25832"/>
                        <a:pt x="17698" y="26573"/>
                      </a:cubicBezTo>
                      <a:cubicBezTo>
                        <a:pt x="18040" y="28049"/>
                        <a:pt x="19333" y="29108"/>
                        <a:pt x="20850" y="29108"/>
                      </a:cubicBezTo>
                      <a:lnTo>
                        <a:pt x="23933" y="29108"/>
                      </a:lnTo>
                      <a:lnTo>
                        <a:pt x="23933" y="1"/>
                      </a:ln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1" name="Google Shape;13671;p71"/>
                <p:cNvSpPr/>
                <p:nvPr/>
              </p:nvSpPr>
              <p:spPr>
                <a:xfrm>
                  <a:off x="6854637" y="2107680"/>
                  <a:ext cx="168817" cy="145128"/>
                </a:xfrm>
                <a:custGeom>
                  <a:avLst/>
                  <a:gdLst/>
                  <a:ahLst/>
                  <a:cxnLst/>
                  <a:rect l="l" t="t" r="r" b="b"/>
                  <a:pathLst>
                    <a:path w="28613" h="24598" extrusionOk="0">
                      <a:moveTo>
                        <a:pt x="28612" y="1"/>
                      </a:moveTo>
                      <a:cubicBezTo>
                        <a:pt x="14512" y="876"/>
                        <a:pt x="2911" y="11138"/>
                        <a:pt x="1" y="24597"/>
                      </a:cubicBezTo>
                      <a:lnTo>
                        <a:pt x="28612" y="24597"/>
                      </a:lnTo>
                      <a:lnTo>
                        <a:pt x="28612" y="1"/>
                      </a:ln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2" name="Google Shape;13672;p71"/>
                <p:cNvSpPr/>
                <p:nvPr/>
              </p:nvSpPr>
              <p:spPr>
                <a:xfrm>
                  <a:off x="7046588" y="2412957"/>
                  <a:ext cx="141205" cy="171743"/>
                </a:xfrm>
                <a:custGeom>
                  <a:avLst/>
                  <a:gdLst/>
                  <a:ahLst/>
                  <a:cxnLst/>
                  <a:rect l="l" t="t" r="r" b="b"/>
                  <a:pathLst>
                    <a:path w="23933" h="29109" extrusionOk="0">
                      <a:moveTo>
                        <a:pt x="0" y="1"/>
                      </a:moveTo>
                      <a:lnTo>
                        <a:pt x="0" y="29108"/>
                      </a:lnTo>
                      <a:lnTo>
                        <a:pt x="3084" y="29108"/>
                      </a:lnTo>
                      <a:cubicBezTo>
                        <a:pt x="4600" y="29108"/>
                        <a:pt x="5893" y="28049"/>
                        <a:pt x="6235" y="26573"/>
                      </a:cubicBezTo>
                      <a:cubicBezTo>
                        <a:pt x="6407" y="25832"/>
                        <a:pt x="6627" y="25104"/>
                        <a:pt x="6894" y="24391"/>
                      </a:cubicBezTo>
                      <a:cubicBezTo>
                        <a:pt x="8341" y="20534"/>
                        <a:pt x="10622" y="17038"/>
                        <a:pt x="13678" y="14001"/>
                      </a:cubicBezTo>
                      <a:cubicBezTo>
                        <a:pt x="18349" y="9356"/>
                        <a:pt x="21630" y="4529"/>
                        <a:pt x="23933" y="1"/>
                      </a:cubicBezTo>
                      <a:close/>
                    </a:path>
                  </a:pathLst>
                </a:custGeom>
                <a:solidFill>
                  <a:srgbClr val="374F6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3673" name="Google Shape;13673;p71"/>
          <p:cNvGrpSpPr/>
          <p:nvPr/>
        </p:nvGrpSpPr>
        <p:grpSpPr>
          <a:xfrm>
            <a:off x="7727480" y="2750691"/>
            <a:ext cx="895144" cy="895144"/>
            <a:chOff x="6535625" y="760425"/>
            <a:chExt cx="1665900" cy="1665900"/>
          </a:xfrm>
        </p:grpSpPr>
        <p:sp>
          <p:nvSpPr>
            <p:cNvPr id="13674" name="Google Shape;13674;p71"/>
            <p:cNvSpPr/>
            <p:nvPr/>
          </p:nvSpPr>
          <p:spPr>
            <a:xfrm>
              <a:off x="6535625" y="760425"/>
              <a:ext cx="1665900" cy="16659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5" name="Google Shape;13675;p71"/>
            <p:cNvSpPr/>
            <p:nvPr/>
          </p:nvSpPr>
          <p:spPr>
            <a:xfrm>
              <a:off x="6713675" y="1116525"/>
              <a:ext cx="1309800" cy="13098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6" name="Google Shape;13676;p71"/>
            <p:cNvSpPr/>
            <p:nvPr/>
          </p:nvSpPr>
          <p:spPr>
            <a:xfrm>
              <a:off x="6831275" y="1351725"/>
              <a:ext cx="1074600" cy="1074600"/>
            </a:xfrm>
            <a:prstGeom prst="ellipse">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77" name="Google Shape;13677;p71"/>
            <p:cNvSpPr/>
            <p:nvPr/>
          </p:nvSpPr>
          <p:spPr>
            <a:xfrm>
              <a:off x="6942425" y="1574025"/>
              <a:ext cx="852300" cy="852300"/>
            </a:xfrm>
            <a:prstGeom prst="ellipse">
              <a:avLst/>
            </a:pr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78" name="Google Shape;13678;p71"/>
          <p:cNvGrpSpPr/>
          <p:nvPr/>
        </p:nvGrpSpPr>
        <p:grpSpPr>
          <a:xfrm>
            <a:off x="976570" y="4975224"/>
            <a:ext cx="1787719" cy="854440"/>
            <a:chOff x="238125" y="1151100"/>
            <a:chExt cx="7139450" cy="3412300"/>
          </a:xfrm>
        </p:grpSpPr>
        <p:sp>
          <p:nvSpPr>
            <p:cNvPr id="13679" name="Google Shape;13679;p71"/>
            <p:cNvSpPr/>
            <p:nvPr/>
          </p:nvSpPr>
          <p:spPr>
            <a:xfrm>
              <a:off x="3468350" y="4223875"/>
              <a:ext cx="679000" cy="339525"/>
            </a:xfrm>
            <a:custGeom>
              <a:avLst/>
              <a:gdLst/>
              <a:ahLst/>
              <a:cxnLst/>
              <a:rect l="l" t="t" r="r" b="b"/>
              <a:pathLst>
                <a:path w="27160" h="13581" extrusionOk="0">
                  <a:moveTo>
                    <a:pt x="13580" y="1"/>
                  </a:moveTo>
                  <a:cubicBezTo>
                    <a:pt x="6083" y="1"/>
                    <a:pt x="0" y="6077"/>
                    <a:pt x="0" y="13580"/>
                  </a:cubicBezTo>
                  <a:lnTo>
                    <a:pt x="27159" y="13580"/>
                  </a:lnTo>
                  <a:cubicBezTo>
                    <a:pt x="27159" y="6077"/>
                    <a:pt x="21083" y="1"/>
                    <a:pt x="135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0" name="Google Shape;13680;p71"/>
            <p:cNvSpPr/>
            <p:nvPr/>
          </p:nvSpPr>
          <p:spPr>
            <a:xfrm>
              <a:off x="3730250" y="3276125"/>
              <a:ext cx="147275" cy="956575"/>
            </a:xfrm>
            <a:custGeom>
              <a:avLst/>
              <a:gdLst/>
              <a:ahLst/>
              <a:cxnLst/>
              <a:rect l="l" t="t" r="r" b="b"/>
              <a:pathLst>
                <a:path w="5891" h="38263" extrusionOk="0">
                  <a:moveTo>
                    <a:pt x="3276" y="0"/>
                  </a:moveTo>
                  <a:lnTo>
                    <a:pt x="0" y="38263"/>
                  </a:lnTo>
                  <a:lnTo>
                    <a:pt x="5890" y="38194"/>
                  </a:lnTo>
                  <a:lnTo>
                    <a:pt x="32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1" name="Google Shape;13681;p71"/>
            <p:cNvSpPr/>
            <p:nvPr/>
          </p:nvSpPr>
          <p:spPr>
            <a:xfrm>
              <a:off x="3796275" y="3875600"/>
              <a:ext cx="839350" cy="630550"/>
            </a:xfrm>
            <a:custGeom>
              <a:avLst/>
              <a:gdLst/>
              <a:ahLst/>
              <a:cxnLst/>
              <a:rect l="l" t="t" r="r" b="b"/>
              <a:pathLst>
                <a:path w="33574" h="25222" extrusionOk="0">
                  <a:moveTo>
                    <a:pt x="32291" y="1"/>
                  </a:moveTo>
                  <a:lnTo>
                    <a:pt x="1" y="23463"/>
                  </a:lnTo>
                  <a:lnTo>
                    <a:pt x="1277" y="25222"/>
                  </a:lnTo>
                  <a:lnTo>
                    <a:pt x="33574" y="1759"/>
                  </a:lnTo>
                  <a:lnTo>
                    <a:pt x="322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2" name="Google Shape;13682;p71"/>
            <p:cNvSpPr/>
            <p:nvPr/>
          </p:nvSpPr>
          <p:spPr>
            <a:xfrm>
              <a:off x="6240475" y="3130600"/>
              <a:ext cx="1137100" cy="1432800"/>
            </a:xfrm>
            <a:custGeom>
              <a:avLst/>
              <a:gdLst/>
              <a:ahLst/>
              <a:cxnLst/>
              <a:rect l="l" t="t" r="r" b="b"/>
              <a:pathLst>
                <a:path w="45484" h="57312" extrusionOk="0">
                  <a:moveTo>
                    <a:pt x="30704" y="0"/>
                  </a:moveTo>
                  <a:lnTo>
                    <a:pt x="0" y="13745"/>
                  </a:lnTo>
                  <a:cubicBezTo>
                    <a:pt x="6979" y="27270"/>
                    <a:pt x="11042" y="42111"/>
                    <a:pt x="11917" y="57311"/>
                  </a:cubicBezTo>
                  <a:lnTo>
                    <a:pt x="45484" y="57311"/>
                  </a:lnTo>
                  <a:cubicBezTo>
                    <a:pt x="44594" y="37118"/>
                    <a:pt x="39525" y="17683"/>
                    <a:pt x="3070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3" name="Google Shape;13683;p71"/>
            <p:cNvSpPr/>
            <p:nvPr/>
          </p:nvSpPr>
          <p:spPr>
            <a:xfrm>
              <a:off x="5243900" y="1696775"/>
              <a:ext cx="1764175" cy="1777475"/>
            </a:xfrm>
            <a:custGeom>
              <a:avLst/>
              <a:gdLst/>
              <a:ahLst/>
              <a:cxnLst/>
              <a:rect l="l" t="t" r="r" b="b"/>
              <a:pathLst>
                <a:path w="70567" h="71099" extrusionOk="0">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4" name="Google Shape;13684;p71"/>
            <p:cNvSpPr/>
            <p:nvPr/>
          </p:nvSpPr>
          <p:spPr>
            <a:xfrm>
              <a:off x="3812150" y="1151100"/>
              <a:ext cx="1896075" cy="1245900"/>
            </a:xfrm>
            <a:custGeom>
              <a:avLst/>
              <a:gdLst/>
              <a:ahLst/>
              <a:cxnLst/>
              <a:rect l="l" t="t" r="r" b="b"/>
              <a:pathLst>
                <a:path w="75843" h="49836" extrusionOk="0">
                  <a:moveTo>
                    <a:pt x="0" y="0"/>
                  </a:moveTo>
                  <a:lnTo>
                    <a:pt x="0" y="33518"/>
                  </a:lnTo>
                  <a:cubicBezTo>
                    <a:pt x="20987" y="33552"/>
                    <a:pt x="40615" y="39518"/>
                    <a:pt x="57270" y="49835"/>
                  </a:cubicBezTo>
                  <a:lnTo>
                    <a:pt x="75843" y="21828"/>
                  </a:lnTo>
                  <a:cubicBezTo>
                    <a:pt x="53339" y="7641"/>
                    <a:pt x="27256" y="28"/>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5" name="Google Shape;13685;p71"/>
            <p:cNvSpPr/>
            <p:nvPr/>
          </p:nvSpPr>
          <p:spPr>
            <a:xfrm>
              <a:off x="1910550" y="1151100"/>
              <a:ext cx="1901625" cy="1244175"/>
            </a:xfrm>
            <a:custGeom>
              <a:avLst/>
              <a:gdLst/>
              <a:ahLst/>
              <a:cxnLst/>
              <a:rect l="l" t="t" r="r" b="b"/>
              <a:pathLst>
                <a:path w="76065" h="49767" extrusionOk="0">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6" name="Google Shape;13686;p71"/>
            <p:cNvSpPr/>
            <p:nvPr/>
          </p:nvSpPr>
          <p:spPr>
            <a:xfrm>
              <a:off x="608475" y="1694725"/>
              <a:ext cx="1766425" cy="1778150"/>
            </a:xfrm>
            <a:custGeom>
              <a:avLst/>
              <a:gdLst/>
              <a:ahLst/>
              <a:cxnLst/>
              <a:rect l="l" t="t" r="r" b="b"/>
              <a:pathLst>
                <a:path w="70657" h="71126" extrusionOk="0">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7" name="Google Shape;13687;p71"/>
            <p:cNvSpPr/>
            <p:nvPr/>
          </p:nvSpPr>
          <p:spPr>
            <a:xfrm>
              <a:off x="238125" y="3129050"/>
              <a:ext cx="1137975" cy="1434175"/>
            </a:xfrm>
            <a:custGeom>
              <a:avLst/>
              <a:gdLst/>
              <a:ahLst/>
              <a:cxnLst/>
              <a:rect l="l" t="t" r="r" b="b"/>
              <a:pathLst>
                <a:path w="45519" h="57367" extrusionOk="0">
                  <a:moveTo>
                    <a:pt x="14814" y="0"/>
                  </a:moveTo>
                  <a:cubicBezTo>
                    <a:pt x="5966" y="17697"/>
                    <a:pt x="890" y="37152"/>
                    <a:pt x="0" y="57366"/>
                  </a:cubicBezTo>
                  <a:lnTo>
                    <a:pt x="33566" y="57366"/>
                  </a:lnTo>
                  <a:cubicBezTo>
                    <a:pt x="34442" y="42152"/>
                    <a:pt x="38511" y="27283"/>
                    <a:pt x="45518" y="13745"/>
                  </a:cubicBezTo>
                  <a:lnTo>
                    <a:pt x="1481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8" name="Google Shape;13688;p71"/>
            <p:cNvSpPr/>
            <p:nvPr/>
          </p:nvSpPr>
          <p:spPr>
            <a:xfrm>
              <a:off x="1924656" y="1941325"/>
              <a:ext cx="3773110" cy="1646329"/>
            </a:xfrm>
            <a:custGeom>
              <a:avLst/>
              <a:gdLst/>
              <a:ahLst/>
              <a:cxnLst/>
              <a:rect l="l" t="t" r="r" b="b"/>
              <a:pathLst>
                <a:path w="148183" h="64657" extrusionOk="0">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89" name="Google Shape;13689;p71"/>
            <p:cNvSpPr/>
            <p:nvPr/>
          </p:nvSpPr>
          <p:spPr>
            <a:xfrm>
              <a:off x="1028863" y="2678027"/>
              <a:ext cx="1805597" cy="1885320"/>
            </a:xfrm>
            <a:custGeom>
              <a:avLst/>
              <a:gdLst/>
              <a:ahLst/>
              <a:cxnLst/>
              <a:rect l="l" t="t" r="r" b="b"/>
              <a:pathLst>
                <a:path w="70912" h="74043" extrusionOk="0">
                  <a:moveTo>
                    <a:pt x="35180" y="0"/>
                  </a:moveTo>
                  <a:cubicBezTo>
                    <a:pt x="14925" y="18642"/>
                    <a:pt x="1697" y="44814"/>
                    <a:pt x="0" y="74042"/>
                  </a:cubicBezTo>
                  <a:lnTo>
                    <a:pt x="55077" y="74042"/>
                  </a:lnTo>
                  <a:cubicBezTo>
                    <a:pt x="55077" y="59084"/>
                    <a:pt x="61118" y="45545"/>
                    <a:pt x="70912" y="35725"/>
                  </a:cubicBezTo>
                  <a:lnTo>
                    <a:pt x="3518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0" name="Google Shape;13690;p71"/>
            <p:cNvSpPr/>
            <p:nvPr/>
          </p:nvSpPr>
          <p:spPr>
            <a:xfrm>
              <a:off x="4792190" y="2679937"/>
              <a:ext cx="1798951" cy="1883410"/>
            </a:xfrm>
            <a:custGeom>
              <a:avLst/>
              <a:gdLst/>
              <a:ahLst/>
              <a:cxnLst/>
              <a:rect l="l" t="t" r="r" b="b"/>
              <a:pathLst>
                <a:path w="70651" h="73968" extrusionOk="0">
                  <a:moveTo>
                    <a:pt x="35567" y="1"/>
                  </a:moveTo>
                  <a:lnTo>
                    <a:pt x="1" y="35560"/>
                  </a:lnTo>
                  <a:cubicBezTo>
                    <a:pt x="9836" y="45388"/>
                    <a:pt x="15912" y="58967"/>
                    <a:pt x="15912" y="73967"/>
                  </a:cubicBezTo>
                  <a:lnTo>
                    <a:pt x="70650" y="73967"/>
                  </a:lnTo>
                  <a:cubicBezTo>
                    <a:pt x="68954" y="44795"/>
                    <a:pt x="55767" y="18643"/>
                    <a:pt x="3556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1" name="Google Shape;13691;p71"/>
          <p:cNvGrpSpPr/>
          <p:nvPr/>
        </p:nvGrpSpPr>
        <p:grpSpPr>
          <a:xfrm>
            <a:off x="7466201" y="3912932"/>
            <a:ext cx="1313809" cy="781019"/>
            <a:chOff x="5145061" y="2881789"/>
            <a:chExt cx="1107641" cy="658458"/>
          </a:xfrm>
        </p:grpSpPr>
        <p:grpSp>
          <p:nvGrpSpPr>
            <p:cNvPr id="13692" name="Google Shape;13692;p71"/>
            <p:cNvGrpSpPr/>
            <p:nvPr/>
          </p:nvGrpSpPr>
          <p:grpSpPr>
            <a:xfrm>
              <a:off x="5722989" y="3244587"/>
              <a:ext cx="529713" cy="295659"/>
              <a:chOff x="5722989" y="3244587"/>
              <a:chExt cx="529713" cy="295659"/>
            </a:xfrm>
          </p:grpSpPr>
          <p:sp>
            <p:nvSpPr>
              <p:cNvPr id="13693" name="Google Shape;13693;p71"/>
              <p:cNvSpPr/>
              <p:nvPr/>
            </p:nvSpPr>
            <p:spPr>
              <a:xfrm>
                <a:off x="5722989" y="3244587"/>
                <a:ext cx="341346" cy="295659"/>
              </a:xfrm>
              <a:custGeom>
                <a:avLst/>
                <a:gdLst/>
                <a:ahLst/>
                <a:cxnLst/>
                <a:rect l="l" t="t" r="r" b="b"/>
                <a:pathLst>
                  <a:path w="2576195" h="2231390" extrusionOk="0">
                    <a:moveTo>
                      <a:pt x="1288021" y="0"/>
                    </a:moveTo>
                    <a:lnTo>
                      <a:pt x="0" y="2230932"/>
                    </a:lnTo>
                    <a:lnTo>
                      <a:pt x="2576042" y="2230932"/>
                    </a:lnTo>
                    <a:lnTo>
                      <a:pt x="1288021" y="0"/>
                    </a:lnTo>
                    <a:close/>
                  </a:path>
                </a:pathLst>
              </a:custGeom>
              <a:solidFill>
                <a:srgbClr val="869FB2"/>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4" name="Google Shape;13694;p71"/>
              <p:cNvSpPr/>
              <p:nvPr/>
            </p:nvSpPr>
            <p:spPr>
              <a:xfrm>
                <a:off x="6035543" y="3298113"/>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869FB2"/>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5" name="Google Shape;13695;p71"/>
            <p:cNvGrpSpPr/>
            <p:nvPr/>
          </p:nvGrpSpPr>
          <p:grpSpPr>
            <a:xfrm>
              <a:off x="5145061" y="3244587"/>
              <a:ext cx="536807" cy="295659"/>
              <a:chOff x="5145061" y="3244587"/>
              <a:chExt cx="536807" cy="295659"/>
            </a:xfrm>
          </p:grpSpPr>
          <p:sp>
            <p:nvSpPr>
              <p:cNvPr id="13696" name="Google Shape;13696;p71"/>
              <p:cNvSpPr/>
              <p:nvPr/>
            </p:nvSpPr>
            <p:spPr>
              <a:xfrm>
                <a:off x="5340522" y="3244587"/>
                <a:ext cx="341346" cy="295659"/>
              </a:xfrm>
              <a:custGeom>
                <a:avLst/>
                <a:gdLst/>
                <a:ahLst/>
                <a:cxnLst/>
                <a:rect l="l" t="t" r="r" b="b"/>
                <a:pathLst>
                  <a:path w="2576195" h="2231390" extrusionOk="0">
                    <a:moveTo>
                      <a:pt x="1288034" y="0"/>
                    </a:moveTo>
                    <a:lnTo>
                      <a:pt x="0" y="2230920"/>
                    </a:lnTo>
                    <a:lnTo>
                      <a:pt x="2576055" y="2230920"/>
                    </a:lnTo>
                    <a:lnTo>
                      <a:pt x="1288034" y="0"/>
                    </a:lnTo>
                    <a:close/>
                  </a:path>
                </a:pathLst>
              </a:custGeom>
              <a:solidFill>
                <a:srgbClr val="5F7D95"/>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697" name="Google Shape;13697;p71"/>
              <p:cNvSpPr/>
              <p:nvPr/>
            </p:nvSpPr>
            <p:spPr>
              <a:xfrm flipH="1">
                <a:off x="5145061" y="3298599"/>
                <a:ext cx="217159" cy="22492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5F7D95"/>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698" name="Google Shape;13698;p71"/>
            <p:cNvGrpSpPr/>
            <p:nvPr/>
          </p:nvGrpSpPr>
          <p:grpSpPr>
            <a:xfrm>
              <a:off x="5341327" y="2898245"/>
              <a:ext cx="532309" cy="614891"/>
              <a:chOff x="5341327" y="2898245"/>
              <a:chExt cx="532309" cy="614891"/>
            </a:xfrm>
          </p:grpSpPr>
          <p:sp>
            <p:nvSpPr>
              <p:cNvPr id="13699" name="Google Shape;13699;p71"/>
              <p:cNvSpPr/>
              <p:nvPr/>
            </p:nvSpPr>
            <p:spPr>
              <a:xfrm>
                <a:off x="5532290" y="3217476"/>
                <a:ext cx="341346" cy="295659"/>
              </a:xfrm>
              <a:custGeom>
                <a:avLst/>
                <a:gdLst/>
                <a:ahLst/>
                <a:cxnLst/>
                <a:rect l="l" t="t" r="r" b="b"/>
                <a:pathLst>
                  <a:path w="2576195" h="2231390" extrusionOk="0">
                    <a:moveTo>
                      <a:pt x="2576042" y="0"/>
                    </a:moveTo>
                    <a:lnTo>
                      <a:pt x="0" y="0"/>
                    </a:lnTo>
                    <a:lnTo>
                      <a:pt x="1288021" y="2230920"/>
                    </a:lnTo>
                    <a:lnTo>
                      <a:pt x="2576042" y="0"/>
                    </a:lnTo>
                    <a:close/>
                  </a:path>
                </a:pathLst>
              </a:custGeom>
              <a:solidFill>
                <a:srgbClr val="E3E9ED"/>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0" name="Google Shape;13700;p71"/>
              <p:cNvSpPr/>
              <p:nvPr/>
            </p:nvSpPr>
            <p:spPr>
              <a:xfrm flipH="1">
                <a:off x="5341327" y="2898245"/>
                <a:ext cx="217159" cy="334508"/>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E3E9ED"/>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01" name="Google Shape;13701;p71"/>
            <p:cNvGrpSpPr/>
            <p:nvPr/>
          </p:nvGrpSpPr>
          <p:grpSpPr>
            <a:xfrm>
              <a:off x="5532290" y="2881789"/>
              <a:ext cx="620516" cy="305456"/>
              <a:chOff x="5532290" y="2881789"/>
              <a:chExt cx="620516" cy="305456"/>
            </a:xfrm>
          </p:grpSpPr>
          <p:sp>
            <p:nvSpPr>
              <p:cNvPr id="13702" name="Google Shape;13702;p71"/>
              <p:cNvSpPr/>
              <p:nvPr/>
            </p:nvSpPr>
            <p:spPr>
              <a:xfrm>
                <a:off x="5532290" y="2891586"/>
                <a:ext cx="341346" cy="295659"/>
              </a:xfrm>
              <a:custGeom>
                <a:avLst/>
                <a:gdLst/>
                <a:ahLst/>
                <a:cxnLst/>
                <a:rect l="l" t="t" r="r" b="b"/>
                <a:pathLst>
                  <a:path w="2576195" h="2231390" extrusionOk="0">
                    <a:moveTo>
                      <a:pt x="1288021" y="0"/>
                    </a:moveTo>
                    <a:lnTo>
                      <a:pt x="0" y="2230920"/>
                    </a:lnTo>
                    <a:lnTo>
                      <a:pt x="2576042" y="2230920"/>
                    </a:lnTo>
                    <a:lnTo>
                      <a:pt x="1288021" y="0"/>
                    </a:lnTo>
                    <a:close/>
                  </a:path>
                </a:pathLst>
              </a:custGeom>
              <a:solidFill>
                <a:srgbClr val="435D74"/>
              </a:solidFill>
              <a:ln>
                <a:noFill/>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3" name="Google Shape;13703;p71"/>
              <p:cNvSpPr/>
              <p:nvPr/>
            </p:nvSpPr>
            <p:spPr>
              <a:xfrm>
                <a:off x="5837311" y="2881789"/>
                <a:ext cx="315495" cy="288369"/>
              </a:xfrm>
              <a:custGeom>
                <a:avLst/>
                <a:gdLst/>
                <a:ahLst/>
                <a:cxnLst/>
                <a:rect l="l" t="t" r="r" b="b"/>
                <a:pathLst>
                  <a:path w="1638934" h="2306954" extrusionOk="0">
                    <a:moveTo>
                      <a:pt x="1638680" y="0"/>
                    </a:moveTo>
                    <a:lnTo>
                      <a:pt x="697255" y="0"/>
                    </a:lnTo>
                    <a:lnTo>
                      <a:pt x="697255" y="2306535"/>
                    </a:lnTo>
                    <a:lnTo>
                      <a:pt x="0" y="2306535"/>
                    </a:lnTo>
                  </a:path>
                </a:pathLst>
              </a:custGeom>
              <a:noFill/>
              <a:ln w="28575" cap="flat" cmpd="sng">
                <a:solidFill>
                  <a:srgbClr val="435D74"/>
                </a:solidFill>
                <a:prstDash val="solid"/>
                <a:round/>
                <a:headEnd type="none" w="sm" len="sm"/>
                <a:tailEnd type="none" w="sm" len="sm"/>
              </a:ln>
            </p:spPr>
            <p:txBody>
              <a:bodyPr spcFirstLastPara="1" wrap="square" lIns="0" tIns="0" rIns="0" bIns="0" anchor="t"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200"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04" name="Google Shape;13704;p71"/>
          <p:cNvGrpSpPr/>
          <p:nvPr/>
        </p:nvGrpSpPr>
        <p:grpSpPr>
          <a:xfrm>
            <a:off x="10904764" y="4969010"/>
            <a:ext cx="358757" cy="860655"/>
            <a:chOff x="7026852" y="3311869"/>
            <a:chExt cx="434331" cy="1041954"/>
          </a:xfrm>
        </p:grpSpPr>
        <p:sp>
          <p:nvSpPr>
            <p:cNvPr id="13705" name="Google Shape;13705;p71"/>
            <p:cNvSpPr/>
            <p:nvPr/>
          </p:nvSpPr>
          <p:spPr>
            <a:xfrm>
              <a:off x="7026852" y="3311869"/>
              <a:ext cx="434331" cy="847405"/>
            </a:xfrm>
            <a:custGeom>
              <a:avLst/>
              <a:gdLst/>
              <a:ahLst/>
              <a:cxnLst/>
              <a:rect l="l" t="t" r="r" b="b"/>
              <a:pathLst>
                <a:path w="16734" h="32649" extrusionOk="0">
                  <a:moveTo>
                    <a:pt x="8369" y="0"/>
                  </a:moveTo>
                  <a:cubicBezTo>
                    <a:pt x="3747" y="0"/>
                    <a:pt x="1" y="3747"/>
                    <a:pt x="1" y="8366"/>
                  </a:cubicBezTo>
                  <a:lnTo>
                    <a:pt x="1" y="32649"/>
                  </a:lnTo>
                  <a:lnTo>
                    <a:pt x="16734" y="32649"/>
                  </a:lnTo>
                  <a:lnTo>
                    <a:pt x="16734" y="8366"/>
                  </a:lnTo>
                  <a:cubicBezTo>
                    <a:pt x="16734" y="3744"/>
                    <a:pt x="12987" y="0"/>
                    <a:pt x="83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6" name="Google Shape;13706;p71"/>
            <p:cNvSpPr/>
            <p:nvPr/>
          </p:nvSpPr>
          <p:spPr>
            <a:xfrm>
              <a:off x="7082395" y="3359392"/>
              <a:ext cx="323321" cy="323321"/>
            </a:xfrm>
            <a:custGeom>
              <a:avLst/>
              <a:gdLst/>
              <a:ahLst/>
              <a:cxnLst/>
              <a:rect l="l" t="t" r="r" b="b"/>
              <a:pathLst>
                <a:path w="12457" h="12457" extrusionOk="0">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07" name="Google Shape;13707;p71"/>
            <p:cNvSpPr/>
            <p:nvPr/>
          </p:nvSpPr>
          <p:spPr>
            <a:xfrm>
              <a:off x="7026852" y="4159239"/>
              <a:ext cx="434331" cy="194585"/>
            </a:xfrm>
            <a:custGeom>
              <a:avLst/>
              <a:gdLst/>
              <a:ahLst/>
              <a:cxnLst/>
              <a:rect l="l" t="t" r="r" b="b"/>
              <a:pathLst>
                <a:path w="16734" h="7497" extrusionOk="0">
                  <a:moveTo>
                    <a:pt x="1" y="1"/>
                  </a:moveTo>
                  <a:lnTo>
                    <a:pt x="8369" y="7496"/>
                  </a:lnTo>
                  <a:lnTo>
                    <a:pt x="1673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08" name="Google Shape;13708;p71"/>
          <p:cNvGrpSpPr/>
          <p:nvPr/>
        </p:nvGrpSpPr>
        <p:grpSpPr>
          <a:xfrm>
            <a:off x="8260205" y="5021327"/>
            <a:ext cx="391843" cy="391781"/>
            <a:chOff x="4873519" y="3311869"/>
            <a:chExt cx="499374" cy="499296"/>
          </a:xfrm>
        </p:grpSpPr>
        <p:sp>
          <p:nvSpPr>
            <p:cNvPr id="13709" name="Google Shape;13709;p71"/>
            <p:cNvSpPr/>
            <p:nvPr/>
          </p:nvSpPr>
          <p:spPr>
            <a:xfrm>
              <a:off x="4873519" y="3311869"/>
              <a:ext cx="499374" cy="499296"/>
            </a:xfrm>
            <a:custGeom>
              <a:avLst/>
              <a:gdLst/>
              <a:ahLst/>
              <a:cxnLst/>
              <a:rect l="l" t="t" r="r" b="b"/>
              <a:pathLst>
                <a:path w="19240" h="19237" extrusionOk="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0" name="Google Shape;13710;p71"/>
            <p:cNvSpPr/>
            <p:nvPr/>
          </p:nvSpPr>
          <p:spPr>
            <a:xfrm>
              <a:off x="4894620" y="3329830"/>
              <a:ext cx="202112" cy="182386"/>
            </a:xfrm>
            <a:custGeom>
              <a:avLst/>
              <a:gdLst/>
              <a:ahLst/>
              <a:cxnLst/>
              <a:rect l="l" t="t" r="r" b="b"/>
              <a:pathLst>
                <a:path w="7787" h="7027" extrusionOk="0">
                  <a:moveTo>
                    <a:pt x="0" y="1"/>
                  </a:moveTo>
                  <a:lnTo>
                    <a:pt x="0" y="7026"/>
                  </a:lnTo>
                  <a:lnTo>
                    <a:pt x="7787"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11" name="Google Shape;13711;p71"/>
          <p:cNvGrpSpPr/>
          <p:nvPr/>
        </p:nvGrpSpPr>
        <p:grpSpPr>
          <a:xfrm>
            <a:off x="8260205" y="5437821"/>
            <a:ext cx="391843" cy="391843"/>
            <a:chOff x="4873519" y="3875839"/>
            <a:chExt cx="499374" cy="499374"/>
          </a:xfrm>
        </p:grpSpPr>
        <p:sp>
          <p:nvSpPr>
            <p:cNvPr id="13712" name="Google Shape;13712;p71"/>
            <p:cNvSpPr/>
            <p:nvPr/>
          </p:nvSpPr>
          <p:spPr>
            <a:xfrm>
              <a:off x="4873519" y="3875839"/>
              <a:ext cx="499374" cy="499374"/>
            </a:xfrm>
            <a:custGeom>
              <a:avLst/>
              <a:gdLst/>
              <a:ahLst/>
              <a:cxnLst/>
              <a:rect l="l" t="t" r="r" b="b"/>
              <a:pathLst>
                <a:path w="19240" h="19240" extrusionOk="0">
                  <a:moveTo>
                    <a:pt x="1" y="1"/>
                  </a:moveTo>
                  <a:lnTo>
                    <a:pt x="1" y="9619"/>
                  </a:lnTo>
                  <a:cubicBezTo>
                    <a:pt x="1" y="14930"/>
                    <a:pt x="4308" y="19240"/>
                    <a:pt x="9619" y="19240"/>
                  </a:cubicBezTo>
                  <a:cubicBezTo>
                    <a:pt x="14933" y="19240"/>
                    <a:pt x="19240" y="14933"/>
                    <a:pt x="19240" y="9619"/>
                  </a:cubicBezTo>
                  <a:lnTo>
                    <a:pt x="19240"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3" name="Google Shape;13713;p71"/>
            <p:cNvSpPr/>
            <p:nvPr/>
          </p:nvSpPr>
          <p:spPr>
            <a:xfrm>
              <a:off x="4894620" y="3893826"/>
              <a:ext cx="202112" cy="182360"/>
            </a:xfrm>
            <a:custGeom>
              <a:avLst/>
              <a:gdLst/>
              <a:ahLst/>
              <a:cxnLst/>
              <a:rect l="l" t="t" r="r" b="b"/>
              <a:pathLst>
                <a:path w="7787" h="7026" extrusionOk="0">
                  <a:moveTo>
                    <a:pt x="0" y="0"/>
                  </a:moveTo>
                  <a:lnTo>
                    <a:pt x="0" y="7026"/>
                  </a:lnTo>
                  <a:lnTo>
                    <a:pt x="7787"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14" name="Google Shape;13714;p71"/>
          <p:cNvGrpSpPr/>
          <p:nvPr/>
        </p:nvGrpSpPr>
        <p:grpSpPr>
          <a:xfrm>
            <a:off x="3234242" y="2733759"/>
            <a:ext cx="930805" cy="930944"/>
            <a:chOff x="2565073" y="2075876"/>
            <a:chExt cx="672482" cy="672518"/>
          </a:xfrm>
        </p:grpSpPr>
        <p:sp>
          <p:nvSpPr>
            <p:cNvPr id="13715" name="Google Shape;13715;p71"/>
            <p:cNvSpPr/>
            <p:nvPr/>
          </p:nvSpPr>
          <p:spPr>
            <a:xfrm>
              <a:off x="2642193" y="2530650"/>
              <a:ext cx="419588" cy="217743"/>
            </a:xfrm>
            <a:custGeom>
              <a:avLst/>
              <a:gdLst/>
              <a:ahLst/>
              <a:cxnLst/>
              <a:rect l="l" t="t" r="r" b="b"/>
              <a:pathLst>
                <a:path w="130611" h="67780" extrusionOk="0">
                  <a:moveTo>
                    <a:pt x="28498" y="0"/>
                  </a:moveTo>
                  <a:cubicBezTo>
                    <a:pt x="24484" y="0"/>
                    <a:pt x="20456" y="1023"/>
                    <a:pt x="16802" y="3132"/>
                  </a:cubicBezTo>
                  <a:lnTo>
                    <a:pt x="16191" y="3487"/>
                  </a:lnTo>
                  <a:cubicBezTo>
                    <a:pt x="1795" y="11796"/>
                    <a:pt x="1" y="31826"/>
                    <a:pt x="12628" y="42639"/>
                  </a:cubicBezTo>
                  <a:cubicBezTo>
                    <a:pt x="28340" y="56094"/>
                    <a:pt x="48088" y="64970"/>
                    <a:pt x="69808" y="67207"/>
                  </a:cubicBezTo>
                  <a:cubicBezTo>
                    <a:pt x="70015" y="67227"/>
                    <a:pt x="70217" y="67252"/>
                    <a:pt x="70419" y="67271"/>
                  </a:cubicBezTo>
                  <a:cubicBezTo>
                    <a:pt x="70804" y="67306"/>
                    <a:pt x="71188" y="67345"/>
                    <a:pt x="71572" y="67375"/>
                  </a:cubicBezTo>
                  <a:cubicBezTo>
                    <a:pt x="72080" y="67419"/>
                    <a:pt x="72588" y="67464"/>
                    <a:pt x="73100" y="67498"/>
                  </a:cubicBezTo>
                  <a:lnTo>
                    <a:pt x="73440" y="67523"/>
                  </a:lnTo>
                  <a:cubicBezTo>
                    <a:pt x="75877" y="67694"/>
                    <a:pt x="78323" y="67780"/>
                    <a:pt x="80773" y="67780"/>
                  </a:cubicBezTo>
                  <a:cubicBezTo>
                    <a:pt x="97672" y="67780"/>
                    <a:pt x="114788" y="63683"/>
                    <a:pt x="130611" y="55083"/>
                  </a:cubicBezTo>
                  <a:lnTo>
                    <a:pt x="106348" y="13068"/>
                  </a:lnTo>
                  <a:cubicBezTo>
                    <a:pt x="98422" y="17162"/>
                    <a:pt x="89641" y="19287"/>
                    <a:pt x="80747" y="19287"/>
                  </a:cubicBezTo>
                  <a:cubicBezTo>
                    <a:pt x="79675" y="19287"/>
                    <a:pt x="78601" y="19256"/>
                    <a:pt x="77526" y="19194"/>
                  </a:cubicBezTo>
                  <a:cubicBezTo>
                    <a:pt x="77220" y="19174"/>
                    <a:pt x="76910" y="19149"/>
                    <a:pt x="76599" y="19130"/>
                  </a:cubicBezTo>
                  <a:cubicBezTo>
                    <a:pt x="76072" y="19090"/>
                    <a:pt x="75545" y="19051"/>
                    <a:pt x="75017" y="18997"/>
                  </a:cubicBezTo>
                  <a:cubicBezTo>
                    <a:pt x="74943" y="18992"/>
                    <a:pt x="74865" y="18982"/>
                    <a:pt x="74791" y="18972"/>
                  </a:cubicBezTo>
                  <a:cubicBezTo>
                    <a:pt x="73347" y="18819"/>
                    <a:pt x="71908" y="18612"/>
                    <a:pt x="70478" y="18351"/>
                  </a:cubicBezTo>
                  <a:cubicBezTo>
                    <a:pt x="70409" y="18336"/>
                    <a:pt x="70340" y="18331"/>
                    <a:pt x="70266" y="18317"/>
                  </a:cubicBezTo>
                  <a:cubicBezTo>
                    <a:pt x="60646" y="16518"/>
                    <a:pt x="51666" y="12220"/>
                    <a:pt x="44224" y="5857"/>
                  </a:cubicBezTo>
                  <a:cubicBezTo>
                    <a:pt x="39725" y="2011"/>
                    <a:pt x="34125" y="0"/>
                    <a:pt x="28498"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6" name="Google Shape;13716;p71"/>
            <p:cNvSpPr/>
            <p:nvPr/>
          </p:nvSpPr>
          <p:spPr>
            <a:xfrm>
              <a:off x="2910083" y="2420918"/>
              <a:ext cx="327379" cy="312727"/>
            </a:xfrm>
            <a:custGeom>
              <a:avLst/>
              <a:gdLst/>
              <a:ahLst/>
              <a:cxnLst/>
              <a:rect l="l" t="t" r="r" b="b"/>
              <a:pathLst>
                <a:path w="101908" h="97347" extrusionOk="0">
                  <a:moveTo>
                    <a:pt x="53377" y="1"/>
                  </a:moveTo>
                  <a:cubicBezTo>
                    <a:pt x="52884" y="9843"/>
                    <a:pt x="49823" y="19390"/>
                    <a:pt x="44495" y="27689"/>
                  </a:cubicBezTo>
                  <a:lnTo>
                    <a:pt x="44490" y="27684"/>
                  </a:lnTo>
                  <a:cubicBezTo>
                    <a:pt x="37847" y="37980"/>
                    <a:pt x="27936" y="45964"/>
                    <a:pt x="16216" y="50163"/>
                  </a:cubicBezTo>
                  <a:cubicBezTo>
                    <a:pt x="6521" y="53638"/>
                    <a:pt x="1" y="62746"/>
                    <a:pt x="1" y="73041"/>
                  </a:cubicBezTo>
                  <a:cubicBezTo>
                    <a:pt x="1" y="86873"/>
                    <a:pt x="11336" y="97347"/>
                    <a:pt x="24173" y="97347"/>
                  </a:cubicBezTo>
                  <a:cubicBezTo>
                    <a:pt x="26820" y="97347"/>
                    <a:pt x="29530" y="96902"/>
                    <a:pt x="32219" y="95949"/>
                  </a:cubicBezTo>
                  <a:cubicBezTo>
                    <a:pt x="49306" y="89897"/>
                    <a:pt x="64347" y="79537"/>
                    <a:pt x="76048" y="66171"/>
                  </a:cubicBezTo>
                  <a:cubicBezTo>
                    <a:pt x="76329" y="65870"/>
                    <a:pt x="76609" y="65570"/>
                    <a:pt x="76881" y="65254"/>
                  </a:cubicBezTo>
                  <a:cubicBezTo>
                    <a:pt x="92548" y="46905"/>
                    <a:pt x="101267" y="23751"/>
                    <a:pt x="1019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7" name="Google Shape;13717;p71"/>
            <p:cNvSpPr/>
            <p:nvPr/>
          </p:nvSpPr>
          <p:spPr>
            <a:xfrm>
              <a:off x="2999034" y="2125384"/>
              <a:ext cx="238522" cy="411351"/>
            </a:xfrm>
            <a:custGeom>
              <a:avLst/>
              <a:gdLst/>
              <a:ahLst/>
              <a:cxnLst/>
              <a:rect l="l" t="t" r="r" b="b"/>
              <a:pathLst>
                <a:path w="74248" h="128047" extrusionOk="0">
                  <a:moveTo>
                    <a:pt x="24273" y="0"/>
                  </a:moveTo>
                  <a:lnTo>
                    <a:pt x="0" y="42036"/>
                  </a:lnTo>
                  <a:cubicBezTo>
                    <a:pt x="7521" y="46866"/>
                    <a:pt x="13775" y="53430"/>
                    <a:pt x="18236" y="61173"/>
                  </a:cubicBezTo>
                  <a:cubicBezTo>
                    <a:pt x="18694" y="61966"/>
                    <a:pt x="19128" y="62765"/>
                    <a:pt x="19542" y="63573"/>
                  </a:cubicBezTo>
                  <a:cubicBezTo>
                    <a:pt x="19601" y="63696"/>
                    <a:pt x="19665" y="63829"/>
                    <a:pt x="19729" y="63953"/>
                  </a:cubicBezTo>
                  <a:cubicBezTo>
                    <a:pt x="19970" y="64426"/>
                    <a:pt x="20202" y="64904"/>
                    <a:pt x="20429" y="65382"/>
                  </a:cubicBezTo>
                  <a:cubicBezTo>
                    <a:pt x="20557" y="65658"/>
                    <a:pt x="20685" y="65929"/>
                    <a:pt x="20808" y="66210"/>
                  </a:cubicBezTo>
                  <a:cubicBezTo>
                    <a:pt x="21079" y="66806"/>
                    <a:pt x="21346" y="67408"/>
                    <a:pt x="21592" y="68014"/>
                  </a:cubicBezTo>
                  <a:cubicBezTo>
                    <a:pt x="21676" y="68226"/>
                    <a:pt x="21755" y="68433"/>
                    <a:pt x="21838" y="68645"/>
                  </a:cubicBezTo>
                  <a:cubicBezTo>
                    <a:pt x="22036" y="69142"/>
                    <a:pt x="22223" y="69645"/>
                    <a:pt x="22405" y="70148"/>
                  </a:cubicBezTo>
                  <a:cubicBezTo>
                    <a:pt x="25816" y="79561"/>
                    <a:pt x="26649" y="89714"/>
                    <a:pt x="24815" y="99561"/>
                  </a:cubicBezTo>
                  <a:cubicBezTo>
                    <a:pt x="22952" y="109586"/>
                    <a:pt x="27738" y="119679"/>
                    <a:pt x="36570" y="124780"/>
                  </a:cubicBezTo>
                  <a:cubicBezTo>
                    <a:pt x="40441" y="127014"/>
                    <a:pt x="44590" y="128047"/>
                    <a:pt x="48651" y="128047"/>
                  </a:cubicBezTo>
                  <a:cubicBezTo>
                    <a:pt x="59837" y="128047"/>
                    <a:pt x="70356" y="120215"/>
                    <a:pt x="72558" y="108102"/>
                  </a:cubicBezTo>
                  <a:cubicBezTo>
                    <a:pt x="73686" y="101887"/>
                    <a:pt x="74248" y="95579"/>
                    <a:pt x="74248" y="89261"/>
                  </a:cubicBezTo>
                  <a:cubicBezTo>
                    <a:pt x="74243" y="71168"/>
                    <a:pt x="69655" y="54150"/>
                    <a:pt x="61577" y="39305"/>
                  </a:cubicBezTo>
                  <a:lnTo>
                    <a:pt x="61557" y="39315"/>
                  </a:lnTo>
                  <a:cubicBezTo>
                    <a:pt x="61123" y="38517"/>
                    <a:pt x="60680" y="37723"/>
                    <a:pt x="60222" y="36930"/>
                  </a:cubicBezTo>
                  <a:cubicBezTo>
                    <a:pt x="51178" y="21262"/>
                    <a:pt x="38694" y="8818"/>
                    <a:pt x="24273"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8" name="Google Shape;13718;p71"/>
            <p:cNvSpPr/>
            <p:nvPr/>
          </p:nvSpPr>
          <p:spPr>
            <a:xfrm>
              <a:off x="2740849" y="2075876"/>
              <a:ext cx="419604" cy="217734"/>
            </a:xfrm>
            <a:custGeom>
              <a:avLst/>
              <a:gdLst/>
              <a:ahLst/>
              <a:cxnLst/>
              <a:rect l="l" t="t" r="r" b="b"/>
              <a:pathLst>
                <a:path w="130616" h="67777" extrusionOk="0">
                  <a:moveTo>
                    <a:pt x="49853" y="1"/>
                  </a:moveTo>
                  <a:cubicBezTo>
                    <a:pt x="32949" y="1"/>
                    <a:pt x="15828" y="4093"/>
                    <a:pt x="0" y="12696"/>
                  </a:cubicBezTo>
                  <a:lnTo>
                    <a:pt x="24263" y="54711"/>
                  </a:lnTo>
                  <a:cubicBezTo>
                    <a:pt x="32189" y="50621"/>
                    <a:pt x="40970" y="48497"/>
                    <a:pt x="49860" y="48497"/>
                  </a:cubicBezTo>
                  <a:cubicBezTo>
                    <a:pt x="50932" y="48497"/>
                    <a:pt x="52006" y="48528"/>
                    <a:pt x="53080" y="48590"/>
                  </a:cubicBezTo>
                  <a:cubicBezTo>
                    <a:pt x="53391" y="48605"/>
                    <a:pt x="53701" y="48630"/>
                    <a:pt x="54012" y="48649"/>
                  </a:cubicBezTo>
                  <a:cubicBezTo>
                    <a:pt x="54539" y="48689"/>
                    <a:pt x="55066" y="48728"/>
                    <a:pt x="55594" y="48782"/>
                  </a:cubicBezTo>
                  <a:cubicBezTo>
                    <a:pt x="55668" y="48792"/>
                    <a:pt x="55746" y="48802"/>
                    <a:pt x="55820" y="48807"/>
                  </a:cubicBezTo>
                  <a:cubicBezTo>
                    <a:pt x="57264" y="48960"/>
                    <a:pt x="58704" y="49172"/>
                    <a:pt x="60133" y="49433"/>
                  </a:cubicBezTo>
                  <a:cubicBezTo>
                    <a:pt x="60202" y="49448"/>
                    <a:pt x="60271" y="49453"/>
                    <a:pt x="60345" y="49462"/>
                  </a:cubicBezTo>
                  <a:cubicBezTo>
                    <a:pt x="69965" y="51266"/>
                    <a:pt x="78945" y="55564"/>
                    <a:pt x="86387" y="61927"/>
                  </a:cubicBezTo>
                  <a:cubicBezTo>
                    <a:pt x="90886" y="65767"/>
                    <a:pt x="96484" y="67777"/>
                    <a:pt x="102111" y="67777"/>
                  </a:cubicBezTo>
                  <a:cubicBezTo>
                    <a:pt x="106125" y="67777"/>
                    <a:pt x="110154" y="66754"/>
                    <a:pt x="113809" y="64642"/>
                  </a:cubicBezTo>
                  <a:lnTo>
                    <a:pt x="114420" y="64292"/>
                  </a:lnTo>
                  <a:cubicBezTo>
                    <a:pt x="128816" y="55983"/>
                    <a:pt x="130615" y="35958"/>
                    <a:pt x="117988" y="25140"/>
                  </a:cubicBezTo>
                  <a:cubicBezTo>
                    <a:pt x="102271" y="11685"/>
                    <a:pt x="82523" y="2809"/>
                    <a:pt x="60803" y="572"/>
                  </a:cubicBezTo>
                  <a:cubicBezTo>
                    <a:pt x="60596" y="552"/>
                    <a:pt x="60394" y="532"/>
                    <a:pt x="60192" y="513"/>
                  </a:cubicBezTo>
                  <a:cubicBezTo>
                    <a:pt x="59808" y="473"/>
                    <a:pt x="59423" y="439"/>
                    <a:pt x="59039" y="404"/>
                  </a:cubicBezTo>
                  <a:cubicBezTo>
                    <a:pt x="58531" y="360"/>
                    <a:pt x="58023" y="320"/>
                    <a:pt x="57511" y="281"/>
                  </a:cubicBezTo>
                  <a:lnTo>
                    <a:pt x="57171" y="256"/>
                  </a:lnTo>
                  <a:cubicBezTo>
                    <a:pt x="54739" y="86"/>
                    <a:pt x="52298" y="1"/>
                    <a:pt x="498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19" name="Google Shape;13719;p71"/>
            <p:cNvSpPr/>
            <p:nvPr/>
          </p:nvSpPr>
          <p:spPr>
            <a:xfrm>
              <a:off x="2565167" y="2090625"/>
              <a:ext cx="327379" cy="312740"/>
            </a:xfrm>
            <a:custGeom>
              <a:avLst/>
              <a:gdLst/>
              <a:ahLst/>
              <a:cxnLst/>
              <a:rect l="l" t="t" r="r" b="b"/>
              <a:pathLst>
                <a:path w="101908" h="97351" extrusionOk="0">
                  <a:moveTo>
                    <a:pt x="77732" y="1"/>
                  </a:moveTo>
                  <a:cubicBezTo>
                    <a:pt x="75086" y="1"/>
                    <a:pt x="72377" y="446"/>
                    <a:pt x="69690" y="1397"/>
                  </a:cubicBezTo>
                  <a:cubicBezTo>
                    <a:pt x="52607" y="7449"/>
                    <a:pt x="37561" y="17814"/>
                    <a:pt x="25865" y="31175"/>
                  </a:cubicBezTo>
                  <a:cubicBezTo>
                    <a:pt x="25580" y="31476"/>
                    <a:pt x="25299" y="31776"/>
                    <a:pt x="25028" y="32097"/>
                  </a:cubicBezTo>
                  <a:cubicBezTo>
                    <a:pt x="9365" y="50441"/>
                    <a:pt x="646" y="73600"/>
                    <a:pt x="1" y="97350"/>
                  </a:cubicBezTo>
                  <a:lnTo>
                    <a:pt x="48536" y="97350"/>
                  </a:lnTo>
                  <a:cubicBezTo>
                    <a:pt x="49024" y="87503"/>
                    <a:pt x="52085" y="77956"/>
                    <a:pt x="57413" y="69662"/>
                  </a:cubicBezTo>
                  <a:lnTo>
                    <a:pt x="57418" y="69662"/>
                  </a:lnTo>
                  <a:cubicBezTo>
                    <a:pt x="64061" y="59371"/>
                    <a:pt x="73977" y="51382"/>
                    <a:pt x="85697" y="47183"/>
                  </a:cubicBezTo>
                  <a:cubicBezTo>
                    <a:pt x="95382" y="43708"/>
                    <a:pt x="101907" y="34605"/>
                    <a:pt x="101907" y="24310"/>
                  </a:cubicBezTo>
                  <a:cubicBezTo>
                    <a:pt x="101907" y="10473"/>
                    <a:pt x="90570" y="1"/>
                    <a:pt x="777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20" name="Google Shape;13720;p71"/>
            <p:cNvSpPr/>
            <p:nvPr/>
          </p:nvSpPr>
          <p:spPr>
            <a:xfrm>
              <a:off x="2565073" y="2287538"/>
              <a:ext cx="218572" cy="409555"/>
            </a:xfrm>
            <a:custGeom>
              <a:avLst/>
              <a:gdLst/>
              <a:ahLst/>
              <a:cxnLst/>
              <a:rect l="l" t="t" r="r" b="b"/>
              <a:pathLst>
                <a:path w="68038" h="127488" extrusionOk="0">
                  <a:moveTo>
                    <a:pt x="25598" y="0"/>
                  </a:moveTo>
                  <a:cubicBezTo>
                    <a:pt x="14413" y="0"/>
                    <a:pt x="3897" y="7831"/>
                    <a:pt x="1695" y="19943"/>
                  </a:cubicBezTo>
                  <a:cubicBezTo>
                    <a:pt x="567" y="26163"/>
                    <a:pt x="0" y="32466"/>
                    <a:pt x="5" y="38785"/>
                  </a:cubicBezTo>
                  <a:cubicBezTo>
                    <a:pt x="5" y="56877"/>
                    <a:pt x="4598" y="73900"/>
                    <a:pt x="12676" y="88745"/>
                  </a:cubicBezTo>
                  <a:lnTo>
                    <a:pt x="12696" y="88735"/>
                  </a:lnTo>
                  <a:cubicBezTo>
                    <a:pt x="13125" y="89533"/>
                    <a:pt x="13568" y="90327"/>
                    <a:pt x="14027" y="91120"/>
                  </a:cubicBezTo>
                  <a:cubicBezTo>
                    <a:pt x="22888" y="106463"/>
                    <a:pt x="35052" y="118705"/>
                    <a:pt x="49093" y="127488"/>
                  </a:cubicBezTo>
                  <a:cubicBezTo>
                    <a:pt x="44721" y="124742"/>
                    <a:pt x="40552" y="121677"/>
                    <a:pt x="36634" y="118316"/>
                  </a:cubicBezTo>
                  <a:cubicBezTo>
                    <a:pt x="24002" y="107503"/>
                    <a:pt x="25801" y="87473"/>
                    <a:pt x="40197" y="79164"/>
                  </a:cubicBezTo>
                  <a:lnTo>
                    <a:pt x="40808" y="78809"/>
                  </a:lnTo>
                  <a:cubicBezTo>
                    <a:pt x="44459" y="76702"/>
                    <a:pt x="48483" y="75681"/>
                    <a:pt x="52492" y="75681"/>
                  </a:cubicBezTo>
                  <a:cubicBezTo>
                    <a:pt x="58042" y="75681"/>
                    <a:pt x="63566" y="77637"/>
                    <a:pt x="68038" y="81377"/>
                  </a:cubicBezTo>
                  <a:cubicBezTo>
                    <a:pt x="63238" y="77256"/>
                    <a:pt x="59172" y="72353"/>
                    <a:pt x="56017" y="66877"/>
                  </a:cubicBezTo>
                  <a:cubicBezTo>
                    <a:pt x="55559" y="66083"/>
                    <a:pt x="55120" y="65280"/>
                    <a:pt x="54706" y="64472"/>
                  </a:cubicBezTo>
                  <a:cubicBezTo>
                    <a:pt x="54647" y="64349"/>
                    <a:pt x="54583" y="64221"/>
                    <a:pt x="54519" y="64092"/>
                  </a:cubicBezTo>
                  <a:cubicBezTo>
                    <a:pt x="54278" y="63619"/>
                    <a:pt x="54046" y="63141"/>
                    <a:pt x="53824" y="62663"/>
                  </a:cubicBezTo>
                  <a:cubicBezTo>
                    <a:pt x="53691" y="62392"/>
                    <a:pt x="53568" y="62116"/>
                    <a:pt x="53440" y="61840"/>
                  </a:cubicBezTo>
                  <a:cubicBezTo>
                    <a:pt x="53169" y="61239"/>
                    <a:pt x="52907" y="60637"/>
                    <a:pt x="52656" y="60031"/>
                  </a:cubicBezTo>
                  <a:cubicBezTo>
                    <a:pt x="52572" y="59824"/>
                    <a:pt x="52493" y="59612"/>
                    <a:pt x="52410" y="59400"/>
                  </a:cubicBezTo>
                  <a:cubicBezTo>
                    <a:pt x="52217" y="58903"/>
                    <a:pt x="52025" y="58400"/>
                    <a:pt x="51843" y="57902"/>
                  </a:cubicBezTo>
                  <a:cubicBezTo>
                    <a:pt x="48437" y="48484"/>
                    <a:pt x="47604" y="38331"/>
                    <a:pt x="49433" y="28484"/>
                  </a:cubicBezTo>
                  <a:cubicBezTo>
                    <a:pt x="51301" y="18459"/>
                    <a:pt x="46515" y="8366"/>
                    <a:pt x="37683" y="3270"/>
                  </a:cubicBezTo>
                  <a:cubicBezTo>
                    <a:pt x="33811" y="1033"/>
                    <a:pt x="29660" y="0"/>
                    <a:pt x="255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21" name="Google Shape;13721;p71"/>
          <p:cNvGrpSpPr/>
          <p:nvPr/>
        </p:nvGrpSpPr>
        <p:grpSpPr>
          <a:xfrm>
            <a:off x="7532123" y="4979893"/>
            <a:ext cx="584472" cy="849772"/>
            <a:chOff x="1697726" y="3244179"/>
            <a:chExt cx="788124" cy="1146069"/>
          </a:xfrm>
        </p:grpSpPr>
        <p:sp>
          <p:nvSpPr>
            <p:cNvPr id="13722" name="Google Shape;13722;p71"/>
            <p:cNvSpPr/>
            <p:nvPr/>
          </p:nvSpPr>
          <p:spPr>
            <a:xfrm>
              <a:off x="1697726" y="3244179"/>
              <a:ext cx="788124" cy="1146069"/>
            </a:xfrm>
            <a:custGeom>
              <a:avLst/>
              <a:gdLst/>
              <a:ahLst/>
              <a:cxnLst/>
              <a:rect l="l" t="t" r="r" b="b"/>
              <a:pathLst>
                <a:path w="30365" h="44156" extrusionOk="0">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23" name="Google Shape;13723;p71"/>
            <p:cNvSpPr/>
            <p:nvPr/>
          </p:nvSpPr>
          <p:spPr>
            <a:xfrm>
              <a:off x="1743302" y="4053603"/>
              <a:ext cx="291293" cy="291267"/>
            </a:xfrm>
            <a:custGeom>
              <a:avLst/>
              <a:gdLst/>
              <a:ahLst/>
              <a:cxnLst/>
              <a:rect l="l" t="t" r="r" b="b"/>
              <a:pathLst>
                <a:path w="11223" h="11222" extrusionOk="0">
                  <a:moveTo>
                    <a:pt x="1" y="0"/>
                  </a:moveTo>
                  <a:lnTo>
                    <a:pt x="1" y="11222"/>
                  </a:lnTo>
                  <a:lnTo>
                    <a:pt x="11222" y="11222"/>
                  </a:lnTo>
                  <a:lnTo>
                    <a:pt x="1122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3724" name="Google Shape;13724;p71"/>
          <p:cNvSpPr/>
          <p:nvPr/>
        </p:nvSpPr>
        <p:spPr>
          <a:xfrm>
            <a:off x="10861801" y="4830271"/>
            <a:ext cx="272" cy="5"/>
          </a:xfrm>
          <a:custGeom>
            <a:avLst/>
            <a:gdLst/>
            <a:ahLst/>
            <a:cxnLst/>
            <a:rect l="l" t="t" r="r" b="b"/>
            <a:pathLst>
              <a:path w="48" h="1" extrusionOk="0">
                <a:moveTo>
                  <a:pt x="48" y="0"/>
                </a:moveTo>
                <a:lnTo>
                  <a:pt x="1"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725" name="Google Shape;13725;p71"/>
          <p:cNvGrpSpPr/>
          <p:nvPr/>
        </p:nvGrpSpPr>
        <p:grpSpPr>
          <a:xfrm>
            <a:off x="10200409" y="2751043"/>
            <a:ext cx="1066087" cy="893709"/>
            <a:chOff x="7617850" y="2063282"/>
            <a:chExt cx="799565" cy="670282"/>
          </a:xfrm>
        </p:grpSpPr>
        <p:cxnSp>
          <p:nvCxnSpPr>
            <p:cNvPr id="13726" name="Google Shape;13726;p71"/>
            <p:cNvCxnSpPr/>
            <p:nvPr/>
          </p:nvCxnSpPr>
          <p:spPr>
            <a:xfrm rot="5400000" flipH="1">
              <a:off x="7629118"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7" name="Google Shape;13727;p71"/>
            <p:cNvCxnSpPr/>
            <p:nvPr/>
          </p:nvCxnSpPr>
          <p:spPr>
            <a:xfrm rot="-5400000">
              <a:off x="8276270" y="210471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8" name="Google Shape;13728;p71"/>
            <p:cNvCxnSpPr/>
            <p:nvPr/>
          </p:nvCxnSpPr>
          <p:spPr>
            <a:xfrm rot="5400000">
              <a:off x="7629118"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29" name="Google Shape;13729;p71"/>
            <p:cNvCxnSpPr/>
            <p:nvPr/>
          </p:nvCxnSpPr>
          <p:spPr>
            <a:xfrm rot="-5400000" flipH="1">
              <a:off x="8276270" y="2612964"/>
              <a:ext cx="129900" cy="111300"/>
            </a:xfrm>
            <a:prstGeom prst="bentConnector3">
              <a:avLst>
                <a:gd name="adj1" fmla="val 50000"/>
              </a:avLst>
            </a:prstGeom>
            <a:noFill/>
            <a:ln w="9525" cap="flat" cmpd="sng">
              <a:solidFill>
                <a:srgbClr val="667E92"/>
              </a:solidFill>
              <a:prstDash val="solid"/>
              <a:round/>
              <a:headEnd type="none" w="med" len="med"/>
              <a:tailEnd type="none" w="med" len="med"/>
            </a:ln>
          </p:spPr>
        </p:cxnSp>
        <p:cxnSp>
          <p:nvCxnSpPr>
            <p:cNvPr id="13730" name="Google Shape;13730;p71"/>
            <p:cNvCxnSpPr/>
            <p:nvPr/>
          </p:nvCxnSpPr>
          <p:spPr>
            <a:xfrm rot="10800000">
              <a:off x="7617850" y="2393356"/>
              <a:ext cx="83400" cy="0"/>
            </a:xfrm>
            <a:prstGeom prst="straightConnector1">
              <a:avLst/>
            </a:prstGeom>
            <a:noFill/>
            <a:ln w="9525" cap="flat" cmpd="sng">
              <a:solidFill>
                <a:srgbClr val="667E92"/>
              </a:solidFill>
              <a:prstDash val="solid"/>
              <a:round/>
              <a:headEnd type="none" w="med" len="med"/>
              <a:tailEnd type="none" w="med" len="med"/>
            </a:ln>
          </p:spPr>
        </p:cxnSp>
        <p:cxnSp>
          <p:nvCxnSpPr>
            <p:cNvPr id="13731" name="Google Shape;13731;p71"/>
            <p:cNvCxnSpPr/>
            <p:nvPr/>
          </p:nvCxnSpPr>
          <p:spPr>
            <a:xfrm rot="10800000">
              <a:off x="8334015" y="2393356"/>
              <a:ext cx="83400" cy="0"/>
            </a:xfrm>
            <a:prstGeom prst="straightConnector1">
              <a:avLst/>
            </a:prstGeom>
            <a:noFill/>
            <a:ln w="9525" cap="flat" cmpd="sng">
              <a:solidFill>
                <a:srgbClr val="667E92"/>
              </a:solidFill>
              <a:prstDash val="solid"/>
              <a:round/>
              <a:headEnd type="none" w="med" len="med"/>
              <a:tailEnd type="none" w="med" len="med"/>
            </a:ln>
          </p:spPr>
        </p:cxnSp>
        <p:grpSp>
          <p:nvGrpSpPr>
            <p:cNvPr id="13732" name="Google Shape;13732;p71"/>
            <p:cNvGrpSpPr/>
            <p:nvPr/>
          </p:nvGrpSpPr>
          <p:grpSpPr>
            <a:xfrm>
              <a:off x="7734309" y="2063282"/>
              <a:ext cx="570957" cy="620095"/>
              <a:chOff x="7734309" y="2063282"/>
              <a:chExt cx="570957" cy="620095"/>
            </a:xfrm>
          </p:grpSpPr>
          <p:grpSp>
            <p:nvGrpSpPr>
              <p:cNvPr id="13733" name="Google Shape;13733;p71"/>
              <p:cNvGrpSpPr/>
              <p:nvPr/>
            </p:nvGrpSpPr>
            <p:grpSpPr>
              <a:xfrm>
                <a:off x="8031573" y="2063282"/>
                <a:ext cx="273693" cy="620095"/>
                <a:chOff x="8031573" y="2063282"/>
                <a:chExt cx="273693" cy="620095"/>
              </a:xfrm>
            </p:grpSpPr>
            <p:sp>
              <p:nvSpPr>
                <p:cNvPr id="13734" name="Google Shape;13734;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5" name="Google Shape;13735;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6" name="Google Shape;13736;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37" name="Google Shape;13737;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38" name="Google Shape;13738;p71"/>
              <p:cNvGrpSpPr/>
              <p:nvPr/>
            </p:nvGrpSpPr>
            <p:grpSpPr>
              <a:xfrm flipH="1">
                <a:off x="7734309" y="2063282"/>
                <a:ext cx="273693" cy="620095"/>
                <a:chOff x="8031573" y="2063282"/>
                <a:chExt cx="273693" cy="620095"/>
              </a:xfrm>
            </p:grpSpPr>
            <p:sp>
              <p:nvSpPr>
                <p:cNvPr id="13739" name="Google Shape;13739;p71"/>
                <p:cNvSpPr/>
                <p:nvPr/>
              </p:nvSpPr>
              <p:spPr>
                <a:xfrm>
                  <a:off x="8031573" y="2481676"/>
                  <a:ext cx="246012" cy="201702"/>
                </a:xfrm>
                <a:custGeom>
                  <a:avLst/>
                  <a:gdLst/>
                  <a:ahLst/>
                  <a:cxnLst/>
                  <a:rect l="l" t="t" r="r" b="b"/>
                  <a:pathLst>
                    <a:path w="17944" h="14712" extrusionOk="0">
                      <a:moveTo>
                        <a:pt x="13714" y="1"/>
                      </a:moveTo>
                      <a:cubicBezTo>
                        <a:pt x="13485" y="1"/>
                        <a:pt x="13243" y="5"/>
                        <a:pt x="12987" y="13"/>
                      </a:cubicBezTo>
                      <a:cubicBezTo>
                        <a:pt x="11706" y="56"/>
                        <a:pt x="10294" y="76"/>
                        <a:pt x="8782" y="76"/>
                      </a:cubicBezTo>
                      <a:cubicBezTo>
                        <a:pt x="8568" y="76"/>
                        <a:pt x="8352" y="76"/>
                        <a:pt x="8134" y="75"/>
                      </a:cubicBezTo>
                      <a:lnTo>
                        <a:pt x="8118" y="75"/>
                      </a:lnTo>
                      <a:cubicBezTo>
                        <a:pt x="8116" y="75"/>
                        <a:pt x="8114" y="75"/>
                        <a:pt x="8112" y="75"/>
                      </a:cubicBezTo>
                      <a:cubicBezTo>
                        <a:pt x="6297" y="75"/>
                        <a:pt x="4825" y="1549"/>
                        <a:pt x="4828" y="3365"/>
                      </a:cubicBezTo>
                      <a:lnTo>
                        <a:pt x="4828" y="4847"/>
                      </a:lnTo>
                      <a:lnTo>
                        <a:pt x="6675" y="4847"/>
                      </a:lnTo>
                      <a:cubicBezTo>
                        <a:pt x="9163" y="4850"/>
                        <a:pt x="11182" y="6869"/>
                        <a:pt x="11185" y="9357"/>
                      </a:cubicBezTo>
                      <a:lnTo>
                        <a:pt x="11185" y="9535"/>
                      </a:lnTo>
                      <a:cubicBezTo>
                        <a:pt x="11185" y="9839"/>
                        <a:pt x="10936" y="10088"/>
                        <a:pt x="10632" y="10088"/>
                      </a:cubicBezTo>
                      <a:cubicBezTo>
                        <a:pt x="10328" y="10088"/>
                        <a:pt x="10079" y="9839"/>
                        <a:pt x="10079" y="9535"/>
                      </a:cubicBezTo>
                      <a:lnTo>
                        <a:pt x="10079" y="9357"/>
                      </a:lnTo>
                      <a:cubicBezTo>
                        <a:pt x="10079" y="7477"/>
                        <a:pt x="8555" y="5953"/>
                        <a:pt x="6675" y="5953"/>
                      </a:cubicBezTo>
                      <a:lnTo>
                        <a:pt x="1" y="5953"/>
                      </a:lnTo>
                      <a:lnTo>
                        <a:pt x="1" y="12851"/>
                      </a:lnTo>
                      <a:cubicBezTo>
                        <a:pt x="460" y="13288"/>
                        <a:pt x="2279" y="14711"/>
                        <a:pt x="6423" y="14711"/>
                      </a:cubicBezTo>
                      <a:cubicBezTo>
                        <a:pt x="11525" y="14711"/>
                        <a:pt x="14168" y="11628"/>
                        <a:pt x="14527" y="8571"/>
                      </a:cubicBezTo>
                      <a:cubicBezTo>
                        <a:pt x="14553" y="8351"/>
                        <a:pt x="14705" y="8169"/>
                        <a:pt x="14919" y="8105"/>
                      </a:cubicBezTo>
                      <a:cubicBezTo>
                        <a:pt x="15042" y="8069"/>
                        <a:pt x="17944" y="7154"/>
                        <a:pt x="17882" y="3957"/>
                      </a:cubicBezTo>
                      <a:cubicBezTo>
                        <a:pt x="17856" y="2779"/>
                        <a:pt x="17727" y="1961"/>
                        <a:pt x="17459" y="1392"/>
                      </a:cubicBezTo>
                      <a:cubicBezTo>
                        <a:pt x="17352" y="1201"/>
                        <a:pt x="17093" y="842"/>
                        <a:pt x="17028" y="780"/>
                      </a:cubicBezTo>
                      <a:cubicBezTo>
                        <a:pt x="16462" y="243"/>
                        <a:pt x="15452" y="1"/>
                        <a:pt x="1371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0" name="Google Shape;13740;p71"/>
                <p:cNvSpPr/>
                <p:nvPr/>
              </p:nvSpPr>
              <p:spPr>
                <a:xfrm>
                  <a:off x="8031573" y="2298026"/>
                  <a:ext cx="273693" cy="250112"/>
                </a:xfrm>
                <a:custGeom>
                  <a:avLst/>
                  <a:gdLst/>
                  <a:ahLst/>
                  <a:cxnLst/>
                  <a:rect l="l" t="t" r="r" b="b"/>
                  <a:pathLst>
                    <a:path w="19963" h="18243" extrusionOk="0">
                      <a:moveTo>
                        <a:pt x="16810" y="1"/>
                      </a:moveTo>
                      <a:cubicBezTo>
                        <a:pt x="16764" y="1"/>
                        <a:pt x="16738" y="2"/>
                        <a:pt x="16737" y="2"/>
                      </a:cubicBezTo>
                      <a:lnTo>
                        <a:pt x="12039" y="2"/>
                      </a:lnTo>
                      <a:cubicBezTo>
                        <a:pt x="9752" y="2"/>
                        <a:pt x="7902" y="1856"/>
                        <a:pt x="7898" y="4140"/>
                      </a:cubicBezTo>
                      <a:lnTo>
                        <a:pt x="7898" y="6748"/>
                      </a:lnTo>
                      <a:lnTo>
                        <a:pt x="8303" y="6748"/>
                      </a:lnTo>
                      <a:cubicBezTo>
                        <a:pt x="9966" y="6748"/>
                        <a:pt x="11315" y="8097"/>
                        <a:pt x="11315" y="9760"/>
                      </a:cubicBezTo>
                      <a:lnTo>
                        <a:pt x="11315" y="10333"/>
                      </a:lnTo>
                      <a:cubicBezTo>
                        <a:pt x="11315" y="10637"/>
                        <a:pt x="11069" y="10886"/>
                        <a:pt x="10761" y="10886"/>
                      </a:cubicBezTo>
                      <a:cubicBezTo>
                        <a:pt x="10457" y="10886"/>
                        <a:pt x="10211" y="10637"/>
                        <a:pt x="10211" y="10333"/>
                      </a:cubicBezTo>
                      <a:lnTo>
                        <a:pt x="10211" y="9760"/>
                      </a:lnTo>
                      <a:cubicBezTo>
                        <a:pt x="10208" y="8705"/>
                        <a:pt x="9357" y="7854"/>
                        <a:pt x="8303" y="7851"/>
                      </a:cubicBezTo>
                      <a:lnTo>
                        <a:pt x="6449" y="7851"/>
                      </a:lnTo>
                      <a:cubicBezTo>
                        <a:pt x="5362" y="7851"/>
                        <a:pt x="4482" y="8731"/>
                        <a:pt x="4482" y="9818"/>
                      </a:cubicBezTo>
                      <a:lnTo>
                        <a:pt x="4482" y="10624"/>
                      </a:lnTo>
                      <a:cubicBezTo>
                        <a:pt x="4482" y="10931"/>
                        <a:pt x="4233" y="11177"/>
                        <a:pt x="3929" y="11177"/>
                      </a:cubicBezTo>
                      <a:cubicBezTo>
                        <a:pt x="3624" y="11177"/>
                        <a:pt x="3375" y="10931"/>
                        <a:pt x="3375" y="10624"/>
                      </a:cubicBezTo>
                      <a:lnTo>
                        <a:pt x="3375" y="9818"/>
                      </a:lnTo>
                      <a:cubicBezTo>
                        <a:pt x="3375" y="8123"/>
                        <a:pt x="4750" y="6745"/>
                        <a:pt x="6449" y="6745"/>
                      </a:cubicBezTo>
                      <a:lnTo>
                        <a:pt x="6792" y="6745"/>
                      </a:lnTo>
                      <a:lnTo>
                        <a:pt x="6792" y="5230"/>
                      </a:lnTo>
                      <a:lnTo>
                        <a:pt x="1" y="5230"/>
                      </a:lnTo>
                      <a:lnTo>
                        <a:pt x="1" y="18243"/>
                      </a:lnTo>
                      <a:lnTo>
                        <a:pt x="3722" y="18243"/>
                      </a:lnTo>
                      <a:lnTo>
                        <a:pt x="3722" y="16761"/>
                      </a:lnTo>
                      <a:cubicBezTo>
                        <a:pt x="3722" y="14335"/>
                        <a:pt x="5689" y="12364"/>
                        <a:pt x="8118" y="12364"/>
                      </a:cubicBezTo>
                      <a:lnTo>
                        <a:pt x="8138" y="12364"/>
                      </a:lnTo>
                      <a:cubicBezTo>
                        <a:pt x="8355" y="12365"/>
                        <a:pt x="8571" y="12366"/>
                        <a:pt x="8785" y="12366"/>
                      </a:cubicBezTo>
                      <a:cubicBezTo>
                        <a:pt x="10281" y="12366"/>
                        <a:pt x="11680" y="12346"/>
                        <a:pt x="12949" y="12306"/>
                      </a:cubicBezTo>
                      <a:cubicBezTo>
                        <a:pt x="13215" y="12297"/>
                        <a:pt x="13470" y="12293"/>
                        <a:pt x="13712" y="12293"/>
                      </a:cubicBezTo>
                      <a:cubicBezTo>
                        <a:pt x="15786" y="12293"/>
                        <a:pt x="16995" y="12621"/>
                        <a:pt x="17789" y="13374"/>
                      </a:cubicBezTo>
                      <a:cubicBezTo>
                        <a:pt x="17866" y="13448"/>
                        <a:pt x="17941" y="13526"/>
                        <a:pt x="18009" y="13610"/>
                      </a:cubicBezTo>
                      <a:cubicBezTo>
                        <a:pt x="19963" y="12539"/>
                        <a:pt x="19927" y="9744"/>
                        <a:pt x="19927" y="9715"/>
                      </a:cubicBezTo>
                      <a:lnTo>
                        <a:pt x="19927" y="4156"/>
                      </a:lnTo>
                      <a:cubicBezTo>
                        <a:pt x="19927" y="2603"/>
                        <a:pt x="19545" y="1461"/>
                        <a:pt x="18795" y="763"/>
                      </a:cubicBezTo>
                      <a:cubicBezTo>
                        <a:pt x="18032" y="53"/>
                        <a:pt x="17079" y="1"/>
                        <a:pt x="1681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1" name="Google Shape;13741;p71"/>
                <p:cNvSpPr/>
                <p:nvPr/>
              </p:nvSpPr>
              <p:spPr>
                <a:xfrm>
                  <a:off x="8031573" y="2063282"/>
                  <a:ext cx="177311" cy="142529"/>
                </a:xfrm>
                <a:custGeom>
                  <a:avLst/>
                  <a:gdLst/>
                  <a:ahLst/>
                  <a:cxnLst/>
                  <a:rect l="l" t="t" r="r" b="b"/>
                  <a:pathLst>
                    <a:path w="12933" h="10396" extrusionOk="0">
                      <a:moveTo>
                        <a:pt x="3097" y="1"/>
                      </a:moveTo>
                      <a:cubicBezTo>
                        <a:pt x="134" y="1"/>
                        <a:pt x="4" y="3928"/>
                        <a:pt x="1" y="4087"/>
                      </a:cubicBezTo>
                      <a:lnTo>
                        <a:pt x="1" y="10396"/>
                      </a:lnTo>
                      <a:lnTo>
                        <a:pt x="3796" y="10396"/>
                      </a:lnTo>
                      <a:cubicBezTo>
                        <a:pt x="5061" y="10393"/>
                        <a:pt x="6087" y="9367"/>
                        <a:pt x="6087" y="8102"/>
                      </a:cubicBezTo>
                      <a:lnTo>
                        <a:pt x="6087" y="7568"/>
                      </a:lnTo>
                      <a:cubicBezTo>
                        <a:pt x="6083" y="6255"/>
                        <a:pt x="5022" y="5193"/>
                        <a:pt x="3712" y="5193"/>
                      </a:cubicBezTo>
                      <a:lnTo>
                        <a:pt x="2803" y="5193"/>
                      </a:lnTo>
                      <a:cubicBezTo>
                        <a:pt x="2499" y="5193"/>
                        <a:pt x="2249" y="4944"/>
                        <a:pt x="2249" y="4640"/>
                      </a:cubicBezTo>
                      <a:cubicBezTo>
                        <a:pt x="2249" y="4336"/>
                        <a:pt x="2499" y="4087"/>
                        <a:pt x="2803" y="4087"/>
                      </a:cubicBezTo>
                      <a:lnTo>
                        <a:pt x="3715" y="4087"/>
                      </a:lnTo>
                      <a:cubicBezTo>
                        <a:pt x="5507" y="4090"/>
                        <a:pt x="7009" y="5456"/>
                        <a:pt x="7180" y="7241"/>
                      </a:cubicBezTo>
                      <a:lnTo>
                        <a:pt x="12741" y="7241"/>
                      </a:lnTo>
                      <a:cubicBezTo>
                        <a:pt x="12868" y="7086"/>
                        <a:pt x="12932" y="6847"/>
                        <a:pt x="12777" y="6420"/>
                      </a:cubicBezTo>
                      <a:cubicBezTo>
                        <a:pt x="12389" y="5323"/>
                        <a:pt x="10755" y="3708"/>
                        <a:pt x="8616" y="2301"/>
                      </a:cubicBezTo>
                      <a:cubicBezTo>
                        <a:pt x="6494" y="903"/>
                        <a:pt x="4327" y="1"/>
                        <a:pt x="309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2" name="Google Shape;13742;p71"/>
                <p:cNvSpPr/>
                <p:nvPr/>
              </p:nvSpPr>
              <p:spPr>
                <a:xfrm>
                  <a:off x="8031573" y="2177659"/>
                  <a:ext cx="221307" cy="176914"/>
                </a:xfrm>
                <a:custGeom>
                  <a:avLst/>
                  <a:gdLst/>
                  <a:ahLst/>
                  <a:cxnLst/>
                  <a:rect l="l" t="t" r="r" b="b"/>
                  <a:pathLst>
                    <a:path w="16142" h="12904" extrusionOk="0">
                      <a:moveTo>
                        <a:pt x="13080" y="0"/>
                      </a:moveTo>
                      <a:cubicBezTo>
                        <a:pt x="13032" y="0"/>
                        <a:pt x="13005" y="2"/>
                        <a:pt x="13004" y="2"/>
                      </a:cubicBezTo>
                      <a:cubicBezTo>
                        <a:pt x="12997" y="3"/>
                        <a:pt x="12991" y="4"/>
                        <a:pt x="12985" y="4"/>
                      </a:cubicBezTo>
                      <a:cubicBezTo>
                        <a:pt x="12978" y="4"/>
                        <a:pt x="12973" y="3"/>
                        <a:pt x="12968" y="2"/>
                      </a:cubicBezTo>
                      <a:lnTo>
                        <a:pt x="7183" y="2"/>
                      </a:lnTo>
                      <a:cubicBezTo>
                        <a:pt x="7054" y="1778"/>
                        <a:pt x="5579" y="3156"/>
                        <a:pt x="3796" y="3156"/>
                      </a:cubicBezTo>
                      <a:lnTo>
                        <a:pt x="1" y="3156"/>
                      </a:lnTo>
                      <a:lnTo>
                        <a:pt x="1" y="12904"/>
                      </a:lnTo>
                      <a:lnTo>
                        <a:pt x="6792" y="12904"/>
                      </a:lnTo>
                      <a:cubicBezTo>
                        <a:pt x="6802" y="10018"/>
                        <a:pt x="9150" y="7676"/>
                        <a:pt x="12036" y="7676"/>
                      </a:cubicBezTo>
                      <a:lnTo>
                        <a:pt x="16142" y="7676"/>
                      </a:lnTo>
                      <a:lnTo>
                        <a:pt x="16142" y="3137"/>
                      </a:lnTo>
                      <a:cubicBezTo>
                        <a:pt x="16142" y="2108"/>
                        <a:pt x="15857" y="1318"/>
                        <a:pt x="15297" y="788"/>
                      </a:cubicBezTo>
                      <a:cubicBezTo>
                        <a:pt x="14516" y="51"/>
                        <a:pt x="13383" y="0"/>
                        <a:pt x="1308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
        <p:nvSpPr>
          <p:cNvPr id="13743" name="Google Shape;13743;p71"/>
          <p:cNvSpPr/>
          <p:nvPr/>
        </p:nvSpPr>
        <p:spPr>
          <a:xfrm>
            <a:off x="9480748" y="5007163"/>
            <a:ext cx="744989" cy="822503"/>
          </a:xfrm>
          <a:custGeom>
            <a:avLst/>
            <a:gdLst/>
            <a:ahLst/>
            <a:cxnLst/>
            <a:rect l="l" t="t" r="r" b="b"/>
            <a:pathLst>
              <a:path w="4733" h="5225" extrusionOk="0">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4" name="Google Shape;13744;p71"/>
          <p:cNvSpPr/>
          <p:nvPr/>
        </p:nvSpPr>
        <p:spPr>
          <a:xfrm rot="10800000">
            <a:off x="8795658" y="5003715"/>
            <a:ext cx="541481" cy="825949"/>
          </a:xfrm>
          <a:custGeom>
            <a:avLst/>
            <a:gdLst/>
            <a:ahLst/>
            <a:cxnLst/>
            <a:rect l="l" t="t" r="r" b="b"/>
            <a:pathLst>
              <a:path w="14910" h="22743" extrusionOk="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745" name="Google Shape;13745;p71"/>
          <p:cNvGrpSpPr/>
          <p:nvPr/>
        </p:nvGrpSpPr>
        <p:grpSpPr>
          <a:xfrm>
            <a:off x="10449218" y="3889020"/>
            <a:ext cx="803423" cy="802512"/>
            <a:chOff x="1186975" y="238125"/>
            <a:chExt cx="5244275" cy="5238325"/>
          </a:xfrm>
        </p:grpSpPr>
        <p:sp>
          <p:nvSpPr>
            <p:cNvPr id="13746" name="Google Shape;13746;p71"/>
            <p:cNvSpPr/>
            <p:nvPr/>
          </p:nvSpPr>
          <p:spPr>
            <a:xfrm>
              <a:off x="1188450" y="238125"/>
              <a:ext cx="3198750" cy="2628625"/>
            </a:xfrm>
            <a:custGeom>
              <a:avLst/>
              <a:gdLst/>
              <a:ahLst/>
              <a:cxnLst/>
              <a:rect l="l" t="t" r="r" b="b"/>
              <a:pathLst>
                <a:path w="127950" h="105145" extrusionOk="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7" name="Google Shape;13747;p71"/>
            <p:cNvSpPr/>
            <p:nvPr/>
          </p:nvSpPr>
          <p:spPr>
            <a:xfrm>
              <a:off x="1186975" y="2279750"/>
              <a:ext cx="2628625" cy="3196700"/>
            </a:xfrm>
            <a:custGeom>
              <a:avLst/>
              <a:gdLst/>
              <a:ahLst/>
              <a:cxnLst/>
              <a:rect l="l" t="t" r="r" b="b"/>
              <a:pathLst>
                <a:path w="105145" h="127868" extrusionOk="0">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8" name="Google Shape;13748;p71"/>
            <p:cNvSpPr/>
            <p:nvPr/>
          </p:nvSpPr>
          <p:spPr>
            <a:xfrm>
              <a:off x="3802600" y="239450"/>
              <a:ext cx="2628650" cy="3196825"/>
            </a:xfrm>
            <a:custGeom>
              <a:avLst/>
              <a:gdLst/>
              <a:ahLst/>
              <a:cxnLst/>
              <a:rect l="l" t="t" r="r" b="b"/>
              <a:pathLst>
                <a:path w="105146" h="127873" extrusionOk="0">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49" name="Google Shape;13749;p71"/>
            <p:cNvSpPr/>
            <p:nvPr/>
          </p:nvSpPr>
          <p:spPr>
            <a:xfrm>
              <a:off x="3232500" y="2847950"/>
              <a:ext cx="3198600" cy="2628500"/>
            </a:xfrm>
            <a:custGeom>
              <a:avLst/>
              <a:gdLst/>
              <a:ahLst/>
              <a:cxnLst/>
              <a:rect l="l" t="t" r="r" b="b"/>
              <a:pathLst>
                <a:path w="127944" h="105140" extrusionOk="0">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50" name="Google Shape;13750;p71"/>
          <p:cNvGrpSpPr/>
          <p:nvPr/>
        </p:nvGrpSpPr>
        <p:grpSpPr>
          <a:xfrm>
            <a:off x="4372867" y="2741665"/>
            <a:ext cx="869131" cy="916451"/>
            <a:chOff x="3400515" y="2056248"/>
            <a:chExt cx="698134" cy="735987"/>
          </a:xfrm>
        </p:grpSpPr>
        <p:grpSp>
          <p:nvGrpSpPr>
            <p:cNvPr id="13751" name="Google Shape;13751;p71"/>
            <p:cNvGrpSpPr/>
            <p:nvPr/>
          </p:nvGrpSpPr>
          <p:grpSpPr>
            <a:xfrm>
              <a:off x="3400515" y="2283913"/>
              <a:ext cx="312919" cy="219900"/>
              <a:chOff x="3400515" y="2283913"/>
              <a:chExt cx="312919" cy="219900"/>
            </a:xfrm>
          </p:grpSpPr>
          <p:sp>
            <p:nvSpPr>
              <p:cNvPr id="13752" name="Google Shape;13752;p71"/>
              <p:cNvSpPr/>
              <p:nvPr/>
            </p:nvSpPr>
            <p:spPr>
              <a:xfrm>
                <a:off x="3493534" y="2283913"/>
                <a:ext cx="219900" cy="219900"/>
              </a:xfrm>
              <a:prstGeom prst="ellipse">
                <a:avLst/>
              </a:prstGeom>
              <a:solidFill>
                <a:srgbClr val="435D74"/>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3" name="Google Shape;13753;p71"/>
              <p:cNvCxnSpPr/>
              <p:nvPr/>
            </p:nvCxnSpPr>
            <p:spPr>
              <a:xfrm rot="10800000">
                <a:off x="3400515" y="2393804"/>
                <a:ext cx="95400" cy="0"/>
              </a:xfrm>
              <a:prstGeom prst="straightConnector1">
                <a:avLst/>
              </a:prstGeom>
              <a:noFill/>
              <a:ln w="28575" cap="flat" cmpd="sng">
                <a:solidFill>
                  <a:srgbClr val="435D74"/>
                </a:solidFill>
                <a:prstDash val="solid"/>
                <a:round/>
                <a:headEnd type="none" w="med" len="med"/>
                <a:tailEnd type="none" w="med" len="med"/>
              </a:ln>
            </p:spPr>
          </p:cxnSp>
        </p:grpSp>
        <p:grpSp>
          <p:nvGrpSpPr>
            <p:cNvPr id="13754" name="Google Shape;13754;p71"/>
            <p:cNvGrpSpPr/>
            <p:nvPr/>
          </p:nvGrpSpPr>
          <p:grpSpPr>
            <a:xfrm>
              <a:off x="3547823" y="2461089"/>
              <a:ext cx="219900" cy="331146"/>
              <a:chOff x="3547823" y="2461089"/>
              <a:chExt cx="219900" cy="331146"/>
            </a:xfrm>
          </p:grpSpPr>
          <p:sp>
            <p:nvSpPr>
              <p:cNvPr id="13755" name="Google Shape;13755;p71"/>
              <p:cNvSpPr/>
              <p:nvPr/>
            </p:nvSpPr>
            <p:spPr>
              <a:xfrm>
                <a:off x="3547823" y="2461089"/>
                <a:ext cx="219900" cy="219900"/>
              </a:xfrm>
              <a:prstGeom prst="ellipse">
                <a:avLst/>
              </a:prstGeom>
              <a:solidFill>
                <a:srgbClr val="5F7D95"/>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6" name="Google Shape;13756;p71"/>
              <p:cNvCxnSpPr/>
              <p:nvPr/>
            </p:nvCxnSpPr>
            <p:spPr>
              <a:xfrm rot="10800000">
                <a:off x="3657701" y="2678535"/>
                <a:ext cx="0" cy="113700"/>
              </a:xfrm>
              <a:prstGeom prst="straightConnector1">
                <a:avLst/>
              </a:prstGeom>
              <a:noFill/>
              <a:ln w="28575" cap="flat" cmpd="sng">
                <a:solidFill>
                  <a:srgbClr val="5F7D95"/>
                </a:solidFill>
                <a:prstDash val="solid"/>
                <a:round/>
                <a:headEnd type="none" w="med" len="med"/>
                <a:tailEnd type="none" w="med" len="med"/>
              </a:ln>
            </p:spPr>
          </p:cxnSp>
        </p:grpSp>
        <p:grpSp>
          <p:nvGrpSpPr>
            <p:cNvPr id="13757" name="Google Shape;13757;p71"/>
            <p:cNvGrpSpPr/>
            <p:nvPr/>
          </p:nvGrpSpPr>
          <p:grpSpPr>
            <a:xfrm>
              <a:off x="3734138" y="2461089"/>
              <a:ext cx="219900" cy="331146"/>
              <a:chOff x="3734138" y="2461089"/>
              <a:chExt cx="219900" cy="331146"/>
            </a:xfrm>
          </p:grpSpPr>
          <p:sp>
            <p:nvSpPr>
              <p:cNvPr id="13758" name="Google Shape;13758;p71"/>
              <p:cNvSpPr/>
              <p:nvPr/>
            </p:nvSpPr>
            <p:spPr>
              <a:xfrm>
                <a:off x="3734138" y="2461089"/>
                <a:ext cx="219900" cy="219900"/>
              </a:xfrm>
              <a:prstGeom prst="ellipse">
                <a:avLst/>
              </a:prstGeom>
              <a:solidFill>
                <a:srgbClr val="869FB2"/>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59" name="Google Shape;13759;p71"/>
              <p:cNvCxnSpPr/>
              <p:nvPr/>
            </p:nvCxnSpPr>
            <p:spPr>
              <a:xfrm rot="10800000">
                <a:off x="3844020" y="2678535"/>
                <a:ext cx="0" cy="113700"/>
              </a:xfrm>
              <a:prstGeom prst="straightConnector1">
                <a:avLst/>
              </a:prstGeom>
              <a:noFill/>
              <a:ln w="28575" cap="flat" cmpd="sng">
                <a:solidFill>
                  <a:srgbClr val="869FB2"/>
                </a:solidFill>
                <a:prstDash val="solid"/>
                <a:round/>
                <a:headEnd type="none" w="med" len="med"/>
                <a:tailEnd type="none" w="med" len="med"/>
              </a:ln>
            </p:spPr>
          </p:cxnSp>
        </p:grpSp>
        <p:grpSp>
          <p:nvGrpSpPr>
            <p:cNvPr id="13760" name="Google Shape;13760;p71"/>
            <p:cNvGrpSpPr/>
            <p:nvPr/>
          </p:nvGrpSpPr>
          <p:grpSpPr>
            <a:xfrm>
              <a:off x="3787560" y="2281742"/>
              <a:ext cx="311089" cy="219900"/>
              <a:chOff x="3787560" y="2281742"/>
              <a:chExt cx="311089" cy="219900"/>
            </a:xfrm>
          </p:grpSpPr>
          <p:sp>
            <p:nvSpPr>
              <p:cNvPr id="13761" name="Google Shape;13761;p71"/>
              <p:cNvSpPr/>
              <p:nvPr/>
            </p:nvSpPr>
            <p:spPr>
              <a:xfrm>
                <a:off x="3787560" y="2281742"/>
                <a:ext cx="219900" cy="219900"/>
              </a:xfrm>
              <a:prstGeom prst="ellipse">
                <a:avLst/>
              </a:prstGeom>
              <a:solidFill>
                <a:srgbClr val="A5B7C6"/>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C3B1"/>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62" name="Google Shape;13762;p71"/>
              <p:cNvCxnSpPr/>
              <p:nvPr/>
            </p:nvCxnSpPr>
            <p:spPr>
              <a:xfrm rot="10800000">
                <a:off x="4003849" y="2393795"/>
                <a:ext cx="94800" cy="0"/>
              </a:xfrm>
              <a:prstGeom prst="straightConnector1">
                <a:avLst/>
              </a:prstGeom>
              <a:noFill/>
              <a:ln w="28575" cap="flat" cmpd="sng">
                <a:solidFill>
                  <a:srgbClr val="A5B7C6"/>
                </a:solidFill>
                <a:prstDash val="solid"/>
                <a:round/>
                <a:headEnd type="none" w="med" len="med"/>
                <a:tailEnd type="none" w="med" len="med"/>
              </a:ln>
            </p:spPr>
          </p:cxnSp>
        </p:grpSp>
        <p:grpSp>
          <p:nvGrpSpPr>
            <p:cNvPr id="13763" name="Google Shape;13763;p71"/>
            <p:cNvGrpSpPr/>
            <p:nvPr/>
          </p:nvGrpSpPr>
          <p:grpSpPr>
            <a:xfrm>
              <a:off x="3637290" y="2056248"/>
              <a:ext cx="219900" cy="330736"/>
              <a:chOff x="3637290" y="2056248"/>
              <a:chExt cx="219900" cy="330736"/>
            </a:xfrm>
          </p:grpSpPr>
          <p:sp>
            <p:nvSpPr>
              <p:cNvPr id="13764" name="Google Shape;13764;p71"/>
              <p:cNvSpPr/>
              <p:nvPr/>
            </p:nvSpPr>
            <p:spPr>
              <a:xfrm>
                <a:off x="3637290" y="2167085"/>
                <a:ext cx="219900" cy="219900"/>
              </a:xfrm>
              <a:prstGeom prst="ellipse">
                <a:avLst/>
              </a:prstGeom>
              <a:solidFill>
                <a:srgbClr val="BAC8D3"/>
              </a:solidFill>
              <a:ln>
                <a:noFill/>
              </a:ln>
            </p:spPr>
            <p:txBody>
              <a:bodyPr spcFirstLastPara="1" wrap="square" lIns="91433" tIns="45700" rIns="91433" bIns="45700" anchor="ctr"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FFFFFF"/>
                  </a:solidFill>
                  <a:effectLst/>
                  <a:uLnTx/>
                  <a:uFillTx/>
                  <a:latin typeface="Calibri" panose="020F0502020204030204"/>
                  <a:ea typeface="Calibri" panose="020F0502020204030204"/>
                  <a:cs typeface="Calibri" panose="020F0502020204030204"/>
                  <a:sym typeface="Calibri" panose="020F0502020204030204"/>
                </a:endParaRPr>
              </a:p>
            </p:txBody>
          </p:sp>
          <p:cxnSp>
            <p:nvCxnSpPr>
              <p:cNvPr id="13765" name="Google Shape;13765;p71"/>
              <p:cNvCxnSpPr/>
              <p:nvPr/>
            </p:nvCxnSpPr>
            <p:spPr>
              <a:xfrm rot="10800000">
                <a:off x="3747169" y="2056248"/>
                <a:ext cx="0" cy="113700"/>
              </a:xfrm>
              <a:prstGeom prst="straightConnector1">
                <a:avLst/>
              </a:prstGeom>
              <a:noFill/>
              <a:ln w="28575" cap="flat" cmpd="sng">
                <a:solidFill>
                  <a:srgbClr val="BAC8D3"/>
                </a:solidFill>
                <a:prstDash val="solid"/>
                <a:round/>
                <a:headEnd type="none" w="med" len="med"/>
                <a:tailEnd type="none" w="med" len="med"/>
              </a:ln>
            </p:spPr>
          </p:cxnSp>
        </p:grpSp>
      </p:grpSp>
      <p:grpSp>
        <p:nvGrpSpPr>
          <p:cNvPr id="13766" name="Google Shape;13766;p71"/>
          <p:cNvGrpSpPr/>
          <p:nvPr/>
        </p:nvGrpSpPr>
        <p:grpSpPr>
          <a:xfrm>
            <a:off x="3428475" y="3901673"/>
            <a:ext cx="1690859" cy="789859"/>
            <a:chOff x="238125" y="1188750"/>
            <a:chExt cx="7140450" cy="3335550"/>
          </a:xfrm>
        </p:grpSpPr>
        <p:sp>
          <p:nvSpPr>
            <p:cNvPr id="13767" name="Google Shape;13767;p71"/>
            <p:cNvSpPr/>
            <p:nvPr/>
          </p:nvSpPr>
          <p:spPr>
            <a:xfrm>
              <a:off x="238125" y="1188750"/>
              <a:ext cx="3507025" cy="1584000"/>
            </a:xfrm>
            <a:custGeom>
              <a:avLst/>
              <a:gdLst/>
              <a:ahLst/>
              <a:cxnLst/>
              <a:rect l="l" t="t" r="r" b="b"/>
              <a:pathLst>
                <a:path w="140281" h="63360" extrusionOk="0">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68" name="Google Shape;13768;p71"/>
            <p:cNvSpPr/>
            <p:nvPr/>
          </p:nvSpPr>
          <p:spPr>
            <a:xfrm>
              <a:off x="238125" y="2940300"/>
              <a:ext cx="3507025" cy="1584000"/>
            </a:xfrm>
            <a:custGeom>
              <a:avLst/>
              <a:gdLst/>
              <a:ahLst/>
              <a:cxnLst/>
              <a:rect l="l" t="t" r="r" b="b"/>
              <a:pathLst>
                <a:path w="140281" h="63360" extrusionOk="0">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69" name="Google Shape;13769;p71"/>
            <p:cNvSpPr/>
            <p:nvPr/>
          </p:nvSpPr>
          <p:spPr>
            <a:xfrm>
              <a:off x="3871550" y="1188750"/>
              <a:ext cx="3507025" cy="1584000"/>
            </a:xfrm>
            <a:custGeom>
              <a:avLst/>
              <a:gdLst/>
              <a:ahLst/>
              <a:cxnLst/>
              <a:rect l="l" t="t" r="r" b="b"/>
              <a:pathLst>
                <a:path w="140281" h="63360" extrusionOk="0">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0" name="Google Shape;13770;p71"/>
            <p:cNvSpPr/>
            <p:nvPr/>
          </p:nvSpPr>
          <p:spPr>
            <a:xfrm>
              <a:off x="3871550" y="2940300"/>
              <a:ext cx="3507025" cy="1584000"/>
            </a:xfrm>
            <a:custGeom>
              <a:avLst/>
              <a:gdLst/>
              <a:ahLst/>
              <a:cxnLst/>
              <a:rect l="l" t="t" r="r" b="b"/>
              <a:pathLst>
                <a:path w="140281" h="63360" extrusionOk="0">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1" name="Google Shape;13771;p71"/>
            <p:cNvSpPr/>
            <p:nvPr/>
          </p:nvSpPr>
          <p:spPr>
            <a:xfrm>
              <a:off x="2842425" y="1934600"/>
              <a:ext cx="1843850" cy="1843850"/>
            </a:xfrm>
            <a:custGeom>
              <a:avLst/>
              <a:gdLst/>
              <a:ahLst/>
              <a:cxnLst/>
              <a:rect l="l" t="t" r="r" b="b"/>
              <a:pathLst>
                <a:path w="73754" h="73754" extrusionOk="0">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72" name="Google Shape;13772;p71"/>
          <p:cNvGrpSpPr/>
          <p:nvPr/>
        </p:nvGrpSpPr>
        <p:grpSpPr>
          <a:xfrm>
            <a:off x="8905676" y="3904547"/>
            <a:ext cx="1405259" cy="786863"/>
            <a:chOff x="238125" y="1335475"/>
            <a:chExt cx="5418735" cy="3034175"/>
          </a:xfrm>
        </p:grpSpPr>
        <p:sp>
          <p:nvSpPr>
            <p:cNvPr id="13773" name="Google Shape;13773;p71"/>
            <p:cNvSpPr/>
            <p:nvPr/>
          </p:nvSpPr>
          <p:spPr>
            <a:xfrm>
              <a:off x="3669985" y="1335475"/>
              <a:ext cx="1986875" cy="3034175"/>
            </a:xfrm>
            <a:custGeom>
              <a:avLst/>
              <a:gdLst/>
              <a:ahLst/>
              <a:cxnLst/>
              <a:rect l="l" t="t" r="r" b="b"/>
              <a:pathLst>
                <a:path w="79475" h="121367" extrusionOk="0">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4" name="Google Shape;13774;p71"/>
            <p:cNvSpPr/>
            <p:nvPr/>
          </p:nvSpPr>
          <p:spPr>
            <a:xfrm>
              <a:off x="1956350" y="1335475"/>
              <a:ext cx="1984950" cy="3034175"/>
            </a:xfrm>
            <a:custGeom>
              <a:avLst/>
              <a:gdLst/>
              <a:ahLst/>
              <a:cxnLst/>
              <a:rect l="l" t="t" r="r" b="b"/>
              <a:pathLst>
                <a:path w="79398" h="121367" extrusionOk="0">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75" name="Google Shape;13775;p71"/>
            <p:cNvSpPr/>
            <p:nvPr/>
          </p:nvSpPr>
          <p:spPr>
            <a:xfrm>
              <a:off x="238125" y="1335475"/>
              <a:ext cx="1986850" cy="3034175"/>
            </a:xfrm>
            <a:custGeom>
              <a:avLst/>
              <a:gdLst/>
              <a:ahLst/>
              <a:cxnLst/>
              <a:rect l="l" t="t" r="r" b="b"/>
              <a:pathLst>
                <a:path w="79474" h="121367" extrusionOk="0">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76" name="Google Shape;13776;p71"/>
          <p:cNvGrpSpPr/>
          <p:nvPr/>
        </p:nvGrpSpPr>
        <p:grpSpPr>
          <a:xfrm>
            <a:off x="5480089" y="4977746"/>
            <a:ext cx="1690943" cy="851919"/>
            <a:chOff x="3967651" y="3645904"/>
            <a:chExt cx="1479304" cy="745292"/>
          </a:xfrm>
        </p:grpSpPr>
        <p:grpSp>
          <p:nvGrpSpPr>
            <p:cNvPr id="13777" name="Google Shape;13777;p71"/>
            <p:cNvGrpSpPr/>
            <p:nvPr/>
          </p:nvGrpSpPr>
          <p:grpSpPr>
            <a:xfrm>
              <a:off x="3967651" y="4009026"/>
              <a:ext cx="1479304" cy="382170"/>
              <a:chOff x="3967651" y="4009026"/>
              <a:chExt cx="1479304" cy="382170"/>
            </a:xfrm>
          </p:grpSpPr>
          <p:grpSp>
            <p:nvGrpSpPr>
              <p:cNvPr id="13778" name="Google Shape;13778;p71"/>
              <p:cNvGrpSpPr/>
              <p:nvPr/>
            </p:nvGrpSpPr>
            <p:grpSpPr>
              <a:xfrm>
                <a:off x="4892216" y="4195630"/>
                <a:ext cx="554739" cy="195566"/>
                <a:chOff x="3604375" y="4892160"/>
                <a:chExt cx="1651500" cy="582215"/>
              </a:xfrm>
            </p:grpSpPr>
            <p:sp>
              <p:nvSpPr>
                <p:cNvPr id="13779" name="Google Shape;13779;p71"/>
                <p:cNvSpPr/>
                <p:nvPr/>
              </p:nvSpPr>
              <p:spPr>
                <a:xfrm>
                  <a:off x="3604375" y="4892160"/>
                  <a:ext cx="1651500" cy="146825"/>
                </a:xfrm>
                <a:custGeom>
                  <a:avLst/>
                  <a:gdLst/>
                  <a:ahLst/>
                  <a:cxnLst/>
                  <a:rect l="l" t="t" r="r" b="b"/>
                  <a:pathLst>
                    <a:path w="66060" h="5873" extrusionOk="0">
                      <a:moveTo>
                        <a:pt x="1" y="0"/>
                      </a:moveTo>
                      <a:lnTo>
                        <a:pt x="7340" y="5872"/>
                      </a:lnTo>
                      <a:lnTo>
                        <a:pt x="66060" y="5872"/>
                      </a:lnTo>
                      <a:lnTo>
                        <a:pt x="5138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0" name="Google Shape;13780;p71"/>
                <p:cNvSpPr/>
                <p:nvPr/>
              </p:nvSpPr>
              <p:spPr>
                <a:xfrm>
                  <a:off x="3787875" y="5033975"/>
                  <a:ext cx="1468000" cy="440400"/>
                </a:xfrm>
                <a:custGeom>
                  <a:avLst/>
                  <a:gdLst/>
                  <a:ahLst/>
                  <a:cxnLst/>
                  <a:rect l="l" t="t" r="r" b="b"/>
                  <a:pathLst>
                    <a:path w="58720" h="17616" extrusionOk="0">
                      <a:moveTo>
                        <a:pt x="0" y="0"/>
                      </a:moveTo>
                      <a:lnTo>
                        <a:pt x="0" y="17615"/>
                      </a:lnTo>
                      <a:lnTo>
                        <a:pt x="58720" y="17615"/>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81" name="Google Shape;13781;p71"/>
              <p:cNvGrpSpPr/>
              <p:nvPr/>
            </p:nvGrpSpPr>
            <p:grpSpPr>
              <a:xfrm>
                <a:off x="3967651" y="4146303"/>
                <a:ext cx="579402" cy="244893"/>
                <a:chOff x="851875" y="4745310"/>
                <a:chExt cx="1724925" cy="729065"/>
              </a:xfrm>
            </p:grpSpPr>
            <p:sp>
              <p:nvSpPr>
                <p:cNvPr id="13782" name="Google Shape;13782;p71"/>
                <p:cNvSpPr/>
                <p:nvPr/>
              </p:nvSpPr>
              <p:spPr>
                <a:xfrm>
                  <a:off x="851925" y="4745310"/>
                  <a:ext cx="1724875" cy="146875"/>
                </a:xfrm>
                <a:custGeom>
                  <a:avLst/>
                  <a:gdLst/>
                  <a:ahLst/>
                  <a:cxnLst/>
                  <a:rect l="l" t="t" r="r" b="b"/>
                  <a:pathLst>
                    <a:path w="68995" h="5875" extrusionOk="0">
                      <a:moveTo>
                        <a:pt x="14679" y="0"/>
                      </a:moveTo>
                      <a:lnTo>
                        <a:pt x="1" y="5874"/>
                      </a:lnTo>
                      <a:lnTo>
                        <a:pt x="58718" y="5874"/>
                      </a:lnTo>
                      <a:lnTo>
                        <a:pt x="68994"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3" name="Google Shape;13783;p71"/>
                <p:cNvSpPr/>
                <p:nvPr/>
              </p:nvSpPr>
              <p:spPr>
                <a:xfrm>
                  <a:off x="851875" y="4887175"/>
                  <a:ext cx="1468025" cy="587200"/>
                </a:xfrm>
                <a:custGeom>
                  <a:avLst/>
                  <a:gdLst/>
                  <a:ahLst/>
                  <a:cxnLst/>
                  <a:rect l="l" t="t" r="r" b="b"/>
                  <a:pathLst>
                    <a:path w="58721" h="23488" extrusionOk="0">
                      <a:moveTo>
                        <a:pt x="0" y="0"/>
                      </a:moveTo>
                      <a:lnTo>
                        <a:pt x="0" y="23487"/>
                      </a:lnTo>
                      <a:lnTo>
                        <a:pt x="58720" y="23487"/>
                      </a:lnTo>
                      <a:lnTo>
                        <a:pt x="58720"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784" name="Google Shape;13784;p71"/>
              <p:cNvGrpSpPr/>
              <p:nvPr/>
            </p:nvGrpSpPr>
            <p:grpSpPr>
              <a:xfrm>
                <a:off x="4460753" y="4009026"/>
                <a:ext cx="493110" cy="382170"/>
                <a:chOff x="2319875" y="4336625"/>
                <a:chExt cx="1468025" cy="1137750"/>
              </a:xfrm>
            </p:grpSpPr>
            <p:sp>
              <p:nvSpPr>
                <p:cNvPr id="13785" name="Google Shape;13785;p71"/>
                <p:cNvSpPr/>
                <p:nvPr/>
              </p:nvSpPr>
              <p:spPr>
                <a:xfrm>
                  <a:off x="2319875" y="4336625"/>
                  <a:ext cx="1468025" cy="146875"/>
                </a:xfrm>
                <a:custGeom>
                  <a:avLst/>
                  <a:gdLst/>
                  <a:ahLst/>
                  <a:cxnLst/>
                  <a:rect l="l" t="t" r="r" b="b"/>
                  <a:pathLst>
                    <a:path w="58721" h="5875" extrusionOk="0">
                      <a:moveTo>
                        <a:pt x="14681" y="0"/>
                      </a:moveTo>
                      <a:lnTo>
                        <a:pt x="0" y="5874"/>
                      </a:lnTo>
                      <a:lnTo>
                        <a:pt x="58720" y="5874"/>
                      </a:lnTo>
                      <a:lnTo>
                        <a:pt x="44042" y="0"/>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6" name="Google Shape;13786;p71"/>
                <p:cNvSpPr/>
                <p:nvPr/>
              </p:nvSpPr>
              <p:spPr>
                <a:xfrm>
                  <a:off x="2319875" y="4483425"/>
                  <a:ext cx="1468025" cy="990950"/>
                </a:xfrm>
                <a:custGeom>
                  <a:avLst/>
                  <a:gdLst/>
                  <a:ahLst/>
                  <a:cxnLst/>
                  <a:rect l="l" t="t" r="r" b="b"/>
                  <a:pathLst>
                    <a:path w="58721" h="39638" extrusionOk="0">
                      <a:moveTo>
                        <a:pt x="0" y="0"/>
                      </a:moveTo>
                      <a:lnTo>
                        <a:pt x="0" y="39637"/>
                      </a:lnTo>
                      <a:lnTo>
                        <a:pt x="58720" y="39637"/>
                      </a:lnTo>
                      <a:lnTo>
                        <a:pt x="587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87" name="Google Shape;13787;p71"/>
            <p:cNvGrpSpPr/>
            <p:nvPr/>
          </p:nvGrpSpPr>
          <p:grpSpPr>
            <a:xfrm>
              <a:off x="4479443" y="3645904"/>
              <a:ext cx="455965" cy="388789"/>
              <a:chOff x="2957425" y="238100"/>
              <a:chExt cx="1910200" cy="1628775"/>
            </a:xfrm>
          </p:grpSpPr>
          <p:sp>
            <p:nvSpPr>
              <p:cNvPr id="13788" name="Google Shape;13788;p71"/>
              <p:cNvSpPr/>
              <p:nvPr/>
            </p:nvSpPr>
            <p:spPr>
              <a:xfrm>
                <a:off x="4035900" y="239600"/>
                <a:ext cx="831725" cy="906350"/>
              </a:xfrm>
              <a:custGeom>
                <a:avLst/>
                <a:gdLst/>
                <a:ahLst/>
                <a:cxnLst/>
                <a:rect l="l" t="t" r="r" b="b"/>
                <a:pathLst>
                  <a:path w="33269" h="36254" extrusionOk="0">
                    <a:moveTo>
                      <a:pt x="22705" y="0"/>
                    </a:moveTo>
                    <a:cubicBezTo>
                      <a:pt x="21111" y="0"/>
                      <a:pt x="19679" y="297"/>
                      <a:pt x="18461" y="685"/>
                    </a:cubicBezTo>
                    <a:cubicBezTo>
                      <a:pt x="17166" y="1102"/>
                      <a:pt x="15926" y="1669"/>
                      <a:pt x="14763" y="2373"/>
                    </a:cubicBezTo>
                    <a:cubicBezTo>
                      <a:pt x="13810" y="2945"/>
                      <a:pt x="13109" y="3505"/>
                      <a:pt x="12609" y="3900"/>
                    </a:cubicBezTo>
                    <a:lnTo>
                      <a:pt x="11977" y="4448"/>
                    </a:lnTo>
                    <a:lnTo>
                      <a:pt x="14023" y="6907"/>
                    </a:lnTo>
                    <a:lnTo>
                      <a:pt x="14679" y="6385"/>
                    </a:lnTo>
                    <a:cubicBezTo>
                      <a:pt x="15052" y="6124"/>
                      <a:pt x="15622" y="5698"/>
                      <a:pt x="16443" y="5255"/>
                    </a:cubicBezTo>
                    <a:cubicBezTo>
                      <a:pt x="17250" y="4815"/>
                      <a:pt x="18260" y="4326"/>
                      <a:pt x="19466" y="3977"/>
                    </a:cubicBezTo>
                    <a:cubicBezTo>
                      <a:pt x="20363" y="3713"/>
                      <a:pt x="21373" y="3535"/>
                      <a:pt x="22421" y="3535"/>
                    </a:cubicBezTo>
                    <a:cubicBezTo>
                      <a:pt x="22772" y="3535"/>
                      <a:pt x="23127" y="3555"/>
                      <a:pt x="23483" y="3599"/>
                    </a:cubicBezTo>
                    <a:cubicBezTo>
                      <a:pt x="24177" y="3661"/>
                      <a:pt x="24938" y="3905"/>
                      <a:pt x="25537" y="4168"/>
                    </a:cubicBezTo>
                    <a:cubicBezTo>
                      <a:pt x="25740" y="4271"/>
                      <a:pt x="25982" y="4377"/>
                      <a:pt x="26159" y="4475"/>
                    </a:cubicBezTo>
                    <a:cubicBezTo>
                      <a:pt x="26289" y="4568"/>
                      <a:pt x="26415" y="4659"/>
                      <a:pt x="26552" y="4740"/>
                    </a:cubicBezTo>
                    <a:cubicBezTo>
                      <a:pt x="26818" y="4941"/>
                      <a:pt x="27160" y="5171"/>
                      <a:pt x="27411" y="5458"/>
                    </a:cubicBezTo>
                    <a:cubicBezTo>
                      <a:pt x="28529" y="6528"/>
                      <a:pt x="29264" y="8171"/>
                      <a:pt x="29427" y="9930"/>
                    </a:cubicBezTo>
                    <a:cubicBezTo>
                      <a:pt x="29508" y="10808"/>
                      <a:pt x="29448" y="11723"/>
                      <a:pt x="29211" y="12589"/>
                    </a:cubicBezTo>
                    <a:cubicBezTo>
                      <a:pt x="29087" y="13020"/>
                      <a:pt x="28946" y="13451"/>
                      <a:pt x="28747" y="13853"/>
                    </a:cubicBezTo>
                    <a:lnTo>
                      <a:pt x="28677" y="14006"/>
                    </a:lnTo>
                    <a:cubicBezTo>
                      <a:pt x="28677" y="14006"/>
                      <a:pt x="28651" y="14062"/>
                      <a:pt x="28653" y="14062"/>
                    </a:cubicBezTo>
                    <a:cubicBezTo>
                      <a:pt x="28654" y="14062"/>
                      <a:pt x="28658" y="14055"/>
                      <a:pt x="28668" y="14038"/>
                    </a:cubicBezTo>
                    <a:lnTo>
                      <a:pt x="28668" y="14038"/>
                    </a:lnTo>
                    <a:lnTo>
                      <a:pt x="28618" y="14131"/>
                    </a:lnTo>
                    <a:lnTo>
                      <a:pt x="28409" y="14504"/>
                    </a:lnTo>
                    <a:cubicBezTo>
                      <a:pt x="28270" y="14744"/>
                      <a:pt x="28177" y="14878"/>
                      <a:pt x="28045" y="15084"/>
                    </a:cubicBezTo>
                    <a:cubicBezTo>
                      <a:pt x="26952" y="16678"/>
                      <a:pt x="25336" y="18021"/>
                      <a:pt x="23512" y="19098"/>
                    </a:cubicBezTo>
                    <a:cubicBezTo>
                      <a:pt x="21688" y="20170"/>
                      <a:pt x="19591" y="20984"/>
                      <a:pt x="17487" y="21695"/>
                    </a:cubicBezTo>
                    <a:cubicBezTo>
                      <a:pt x="15371" y="22408"/>
                      <a:pt x="13207" y="23019"/>
                      <a:pt x="11089" y="23679"/>
                    </a:cubicBezTo>
                    <a:cubicBezTo>
                      <a:pt x="9119" y="24319"/>
                      <a:pt x="6955" y="24728"/>
                      <a:pt x="4860" y="25736"/>
                    </a:cubicBezTo>
                    <a:cubicBezTo>
                      <a:pt x="3800" y="26233"/>
                      <a:pt x="2785" y="26940"/>
                      <a:pt x="1988" y="27763"/>
                    </a:cubicBezTo>
                    <a:cubicBezTo>
                      <a:pt x="1179" y="28589"/>
                      <a:pt x="468" y="29604"/>
                      <a:pt x="180" y="30868"/>
                    </a:cubicBezTo>
                    <a:cubicBezTo>
                      <a:pt x="32" y="31488"/>
                      <a:pt x="1" y="32165"/>
                      <a:pt x="135" y="32795"/>
                    </a:cubicBezTo>
                    <a:cubicBezTo>
                      <a:pt x="259" y="33436"/>
                      <a:pt x="470" y="33968"/>
                      <a:pt x="882" y="34540"/>
                    </a:cubicBezTo>
                    <a:cubicBezTo>
                      <a:pt x="1657" y="35540"/>
                      <a:pt x="2675" y="36002"/>
                      <a:pt x="3620" y="36184"/>
                    </a:cubicBezTo>
                    <a:cubicBezTo>
                      <a:pt x="3889" y="36231"/>
                      <a:pt x="4153" y="36254"/>
                      <a:pt x="4411" y="36254"/>
                    </a:cubicBezTo>
                    <a:cubicBezTo>
                      <a:pt x="5087" y="36254"/>
                      <a:pt x="5719" y="36098"/>
                      <a:pt x="6270" y="35808"/>
                    </a:cubicBezTo>
                    <a:cubicBezTo>
                      <a:pt x="6643" y="35617"/>
                      <a:pt x="6971" y="35351"/>
                      <a:pt x="7235" y="35026"/>
                    </a:cubicBezTo>
                    <a:cubicBezTo>
                      <a:pt x="7500" y="34722"/>
                      <a:pt x="7682" y="34200"/>
                      <a:pt x="7701" y="33901"/>
                    </a:cubicBezTo>
                    <a:cubicBezTo>
                      <a:pt x="7768" y="33237"/>
                      <a:pt x="7644" y="32706"/>
                      <a:pt x="7441" y="32268"/>
                    </a:cubicBezTo>
                    <a:cubicBezTo>
                      <a:pt x="7247" y="31835"/>
                      <a:pt x="6962" y="31483"/>
                      <a:pt x="6636" y="31342"/>
                    </a:cubicBezTo>
                    <a:cubicBezTo>
                      <a:pt x="6470" y="31265"/>
                      <a:pt x="6319" y="31239"/>
                      <a:pt x="6193" y="31239"/>
                    </a:cubicBezTo>
                    <a:cubicBezTo>
                      <a:pt x="6075" y="31239"/>
                      <a:pt x="5979" y="31261"/>
                      <a:pt x="5911" y="31284"/>
                    </a:cubicBezTo>
                    <a:lnTo>
                      <a:pt x="5700" y="31378"/>
                    </a:lnTo>
                    <a:cubicBezTo>
                      <a:pt x="5674" y="31404"/>
                      <a:pt x="6095" y="31342"/>
                      <a:pt x="6354" y="31717"/>
                    </a:cubicBezTo>
                    <a:cubicBezTo>
                      <a:pt x="6598" y="32045"/>
                      <a:pt x="6634" y="32854"/>
                      <a:pt x="6301" y="33558"/>
                    </a:cubicBezTo>
                    <a:cubicBezTo>
                      <a:pt x="6212" y="33840"/>
                      <a:pt x="5743" y="34057"/>
                      <a:pt x="5206" y="34057"/>
                    </a:cubicBezTo>
                    <a:cubicBezTo>
                      <a:pt x="4902" y="34057"/>
                      <a:pt x="4577" y="33987"/>
                      <a:pt x="4286" y="33822"/>
                    </a:cubicBezTo>
                    <a:cubicBezTo>
                      <a:pt x="3874" y="33620"/>
                      <a:pt x="3520" y="33237"/>
                      <a:pt x="3414" y="32898"/>
                    </a:cubicBezTo>
                    <a:cubicBezTo>
                      <a:pt x="3366" y="32720"/>
                      <a:pt x="3345" y="32536"/>
                      <a:pt x="3350" y="32352"/>
                    </a:cubicBezTo>
                    <a:cubicBezTo>
                      <a:pt x="3347" y="32156"/>
                      <a:pt x="3400" y="31959"/>
                      <a:pt x="3474" y="31739"/>
                    </a:cubicBezTo>
                    <a:cubicBezTo>
                      <a:pt x="3778" y="30851"/>
                      <a:pt x="4927" y="29589"/>
                      <a:pt x="6390" y="28955"/>
                    </a:cubicBezTo>
                    <a:cubicBezTo>
                      <a:pt x="7922" y="28220"/>
                      <a:pt x="9954" y="27823"/>
                      <a:pt x="12149" y="27157"/>
                    </a:cubicBezTo>
                    <a:cubicBezTo>
                      <a:pt x="14212" y="26537"/>
                      <a:pt x="16407" y="25946"/>
                      <a:pt x="18650" y="25219"/>
                    </a:cubicBezTo>
                    <a:cubicBezTo>
                      <a:pt x="20896" y="24481"/>
                      <a:pt x="23193" y="23644"/>
                      <a:pt x="25412" y="22377"/>
                    </a:cubicBezTo>
                    <a:cubicBezTo>
                      <a:pt x="27617" y="21130"/>
                      <a:pt x="29683" y="19416"/>
                      <a:pt x="31179" y="17202"/>
                    </a:cubicBezTo>
                    <a:cubicBezTo>
                      <a:pt x="31361" y="16927"/>
                      <a:pt x="31576" y="16577"/>
                      <a:pt x="31720" y="16321"/>
                    </a:cubicBezTo>
                    <a:lnTo>
                      <a:pt x="31926" y="15945"/>
                    </a:lnTo>
                    <a:lnTo>
                      <a:pt x="31976" y="15852"/>
                    </a:lnTo>
                    <a:lnTo>
                      <a:pt x="32055" y="15687"/>
                    </a:lnTo>
                    <a:lnTo>
                      <a:pt x="32160" y="15450"/>
                    </a:lnTo>
                    <a:cubicBezTo>
                      <a:pt x="32459" y="14827"/>
                      <a:pt x="32673" y="14179"/>
                      <a:pt x="32850" y="13528"/>
                    </a:cubicBezTo>
                    <a:cubicBezTo>
                      <a:pt x="33192" y="12218"/>
                      <a:pt x="33269" y="10875"/>
                      <a:pt x="33142" y="9583"/>
                    </a:cubicBezTo>
                    <a:cubicBezTo>
                      <a:pt x="32883" y="7000"/>
                      <a:pt x="31780" y="4549"/>
                      <a:pt x="29994" y="2837"/>
                    </a:cubicBezTo>
                    <a:cubicBezTo>
                      <a:pt x="29783" y="2615"/>
                      <a:pt x="29556" y="2411"/>
                      <a:pt x="29309" y="2227"/>
                    </a:cubicBezTo>
                    <a:cubicBezTo>
                      <a:pt x="29060" y="2040"/>
                      <a:pt x="28862" y="1846"/>
                      <a:pt x="28570" y="1676"/>
                    </a:cubicBezTo>
                    <a:cubicBezTo>
                      <a:pt x="28292" y="1502"/>
                      <a:pt x="28010" y="1337"/>
                      <a:pt x="27732" y="1176"/>
                    </a:cubicBezTo>
                    <a:cubicBezTo>
                      <a:pt x="27488" y="1054"/>
                      <a:pt x="27289" y="975"/>
                      <a:pt x="27066" y="872"/>
                    </a:cubicBezTo>
                    <a:cubicBezTo>
                      <a:pt x="25934" y="398"/>
                      <a:pt x="24917" y="147"/>
                      <a:pt x="23871" y="54"/>
                    </a:cubicBezTo>
                    <a:cubicBezTo>
                      <a:pt x="23474" y="17"/>
                      <a:pt x="23085" y="0"/>
                      <a:pt x="2270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89" name="Google Shape;13789;p71"/>
              <p:cNvSpPr/>
              <p:nvPr/>
            </p:nvSpPr>
            <p:spPr>
              <a:xfrm>
                <a:off x="4062725" y="270525"/>
                <a:ext cx="775400" cy="855625"/>
              </a:xfrm>
              <a:custGeom>
                <a:avLst/>
                <a:gdLst/>
                <a:ahLst/>
                <a:cxnLst/>
                <a:rect l="l" t="t" r="r" b="b"/>
                <a:pathLst>
                  <a:path w="31016" h="34225" extrusionOk="0">
                    <a:moveTo>
                      <a:pt x="4627" y="30141"/>
                    </a:moveTo>
                    <a:cubicBezTo>
                      <a:pt x="4626" y="30143"/>
                      <a:pt x="4626" y="30145"/>
                      <a:pt x="4628" y="30145"/>
                    </a:cubicBezTo>
                    <a:lnTo>
                      <a:pt x="4628" y="30145"/>
                    </a:lnTo>
                    <a:cubicBezTo>
                      <a:pt x="4627" y="30144"/>
                      <a:pt x="4627" y="30143"/>
                      <a:pt x="4627" y="30141"/>
                    </a:cubicBezTo>
                    <a:close/>
                    <a:moveTo>
                      <a:pt x="4628" y="30145"/>
                    </a:moveTo>
                    <a:cubicBezTo>
                      <a:pt x="4629" y="30146"/>
                      <a:pt x="4631" y="30147"/>
                      <a:pt x="4633" y="30147"/>
                    </a:cubicBezTo>
                    <a:cubicBezTo>
                      <a:pt x="4634" y="30147"/>
                      <a:pt x="4634" y="30147"/>
                      <a:pt x="4636" y="30147"/>
                    </a:cubicBezTo>
                    <a:lnTo>
                      <a:pt x="4636" y="30147"/>
                    </a:lnTo>
                    <a:cubicBezTo>
                      <a:pt x="4635" y="30147"/>
                      <a:pt x="4635" y="30147"/>
                      <a:pt x="4635" y="30147"/>
                    </a:cubicBezTo>
                    <a:cubicBezTo>
                      <a:pt x="4632" y="30147"/>
                      <a:pt x="4630" y="30146"/>
                      <a:pt x="4628" y="30145"/>
                    </a:cubicBezTo>
                    <a:close/>
                    <a:moveTo>
                      <a:pt x="21530" y="0"/>
                    </a:moveTo>
                    <a:cubicBezTo>
                      <a:pt x="20130" y="0"/>
                      <a:pt x="18844" y="256"/>
                      <a:pt x="17738" y="602"/>
                    </a:cubicBezTo>
                    <a:cubicBezTo>
                      <a:pt x="16529" y="983"/>
                      <a:pt x="15368" y="1502"/>
                      <a:pt x="14279" y="2146"/>
                    </a:cubicBezTo>
                    <a:cubicBezTo>
                      <a:pt x="13369" y="2670"/>
                      <a:pt x="12713" y="3183"/>
                      <a:pt x="12258" y="3530"/>
                    </a:cubicBezTo>
                    <a:lnTo>
                      <a:pt x="11617" y="4068"/>
                    </a:lnTo>
                    <a:lnTo>
                      <a:pt x="12234" y="4813"/>
                    </a:lnTo>
                    <a:lnTo>
                      <a:pt x="12881" y="4279"/>
                    </a:lnTo>
                    <a:cubicBezTo>
                      <a:pt x="13297" y="3973"/>
                      <a:pt x="13912" y="3496"/>
                      <a:pt x="14779" y="3008"/>
                    </a:cubicBezTo>
                    <a:cubicBezTo>
                      <a:pt x="15808" y="2412"/>
                      <a:pt x="16902" y="1936"/>
                      <a:pt x="18039" y="1588"/>
                    </a:cubicBezTo>
                    <a:cubicBezTo>
                      <a:pt x="19049" y="1281"/>
                      <a:pt x="20205" y="1064"/>
                      <a:pt x="21437" y="1064"/>
                    </a:cubicBezTo>
                    <a:cubicBezTo>
                      <a:pt x="21800" y="1064"/>
                      <a:pt x="22170" y="1083"/>
                      <a:pt x="22544" y="1124"/>
                    </a:cubicBezTo>
                    <a:cubicBezTo>
                      <a:pt x="23363" y="1198"/>
                      <a:pt x="24213" y="1442"/>
                      <a:pt x="24998" y="1782"/>
                    </a:cubicBezTo>
                    <a:cubicBezTo>
                      <a:pt x="25206" y="1883"/>
                      <a:pt x="25433" y="1981"/>
                      <a:pt x="25634" y="2089"/>
                    </a:cubicBezTo>
                    <a:lnTo>
                      <a:pt x="26183" y="2433"/>
                    </a:lnTo>
                    <a:cubicBezTo>
                      <a:pt x="26537" y="2694"/>
                      <a:pt x="26927" y="2962"/>
                      <a:pt x="27241" y="3305"/>
                    </a:cubicBezTo>
                    <a:cubicBezTo>
                      <a:pt x="28593" y="4597"/>
                      <a:pt x="29462" y="6522"/>
                      <a:pt x="29663" y="8571"/>
                    </a:cubicBezTo>
                    <a:cubicBezTo>
                      <a:pt x="29888" y="10637"/>
                      <a:pt x="29323" y="12791"/>
                      <a:pt x="28083" y="14598"/>
                    </a:cubicBezTo>
                    <a:cubicBezTo>
                      <a:pt x="26853" y="16415"/>
                      <a:pt x="25081" y="17897"/>
                      <a:pt x="23116" y="19029"/>
                    </a:cubicBezTo>
                    <a:cubicBezTo>
                      <a:pt x="21151" y="20168"/>
                      <a:pt x="18980" y="20987"/>
                      <a:pt x="16826" y="21708"/>
                    </a:cubicBezTo>
                    <a:cubicBezTo>
                      <a:pt x="14664" y="22423"/>
                      <a:pt x="12488" y="23024"/>
                      <a:pt x="10389" y="23666"/>
                    </a:cubicBezTo>
                    <a:cubicBezTo>
                      <a:pt x="8338" y="24314"/>
                      <a:pt x="6224" y="24716"/>
                      <a:pt x="4321" y="25624"/>
                    </a:cubicBezTo>
                    <a:cubicBezTo>
                      <a:pt x="3368" y="26069"/>
                      <a:pt x="2495" y="26677"/>
                      <a:pt x="1791" y="27395"/>
                    </a:cubicBezTo>
                    <a:cubicBezTo>
                      <a:pt x="1082" y="28106"/>
                      <a:pt x="508" y="28965"/>
                      <a:pt x="259" y="29935"/>
                    </a:cubicBezTo>
                    <a:cubicBezTo>
                      <a:pt x="0" y="30909"/>
                      <a:pt x="170" y="31941"/>
                      <a:pt x="694" y="32731"/>
                    </a:cubicBezTo>
                    <a:cubicBezTo>
                      <a:pt x="1235" y="33501"/>
                      <a:pt x="2023" y="33935"/>
                      <a:pt x="2782" y="34121"/>
                    </a:cubicBezTo>
                    <a:cubicBezTo>
                      <a:pt x="3070" y="34191"/>
                      <a:pt x="3358" y="34225"/>
                      <a:pt x="3638" y="34225"/>
                    </a:cubicBezTo>
                    <a:cubicBezTo>
                      <a:pt x="4106" y="34225"/>
                      <a:pt x="4553" y="34131"/>
                      <a:pt x="4946" y="33954"/>
                    </a:cubicBezTo>
                    <a:cubicBezTo>
                      <a:pt x="5250" y="33820"/>
                      <a:pt x="5523" y="33623"/>
                      <a:pt x="5748" y="33379"/>
                    </a:cubicBezTo>
                    <a:cubicBezTo>
                      <a:pt x="5965" y="33145"/>
                      <a:pt x="6087" y="32805"/>
                      <a:pt x="6138" y="32544"/>
                    </a:cubicBezTo>
                    <a:cubicBezTo>
                      <a:pt x="6332" y="31462"/>
                      <a:pt x="5963" y="30567"/>
                      <a:pt x="5465" y="30236"/>
                    </a:cubicBezTo>
                    <a:cubicBezTo>
                      <a:pt x="5261" y="30119"/>
                      <a:pt x="5087" y="30085"/>
                      <a:pt x="4953" y="30085"/>
                    </a:cubicBezTo>
                    <a:cubicBezTo>
                      <a:pt x="4777" y="30085"/>
                      <a:pt x="4666" y="30143"/>
                      <a:pt x="4636" y="30147"/>
                    </a:cubicBezTo>
                    <a:lnTo>
                      <a:pt x="4636" y="30147"/>
                    </a:lnTo>
                    <a:cubicBezTo>
                      <a:pt x="4659" y="30146"/>
                      <a:pt x="4725" y="30130"/>
                      <a:pt x="4819" y="30130"/>
                    </a:cubicBezTo>
                    <a:cubicBezTo>
                      <a:pt x="4961" y="30130"/>
                      <a:pt x="5166" y="30167"/>
                      <a:pt x="5381" y="30349"/>
                    </a:cubicBezTo>
                    <a:cubicBezTo>
                      <a:pt x="5760" y="30682"/>
                      <a:pt x="5968" y="31534"/>
                      <a:pt x="5719" y="32443"/>
                    </a:cubicBezTo>
                    <a:cubicBezTo>
                      <a:pt x="5587" y="33111"/>
                      <a:pt x="4764" y="33560"/>
                      <a:pt x="3860" y="33560"/>
                    </a:cubicBezTo>
                    <a:cubicBezTo>
                      <a:pt x="3569" y="33560"/>
                      <a:pt x="3269" y="33514"/>
                      <a:pt x="2980" y="33413"/>
                    </a:cubicBezTo>
                    <a:cubicBezTo>
                      <a:pt x="2382" y="33216"/>
                      <a:pt x="1798" y="32805"/>
                      <a:pt x="1458" y="32235"/>
                    </a:cubicBezTo>
                    <a:cubicBezTo>
                      <a:pt x="1125" y="31682"/>
                      <a:pt x="1044" y="30904"/>
                      <a:pt x="1252" y="30198"/>
                    </a:cubicBezTo>
                    <a:cubicBezTo>
                      <a:pt x="1688" y="28745"/>
                      <a:pt x="3091" y="27381"/>
                      <a:pt x="4783" y="26591"/>
                    </a:cubicBezTo>
                    <a:cubicBezTo>
                      <a:pt x="6511" y="25758"/>
                      <a:pt x="8589" y="25356"/>
                      <a:pt x="10703" y="24695"/>
                    </a:cubicBezTo>
                    <a:cubicBezTo>
                      <a:pt x="12785" y="24061"/>
                      <a:pt x="14968" y="23460"/>
                      <a:pt x="17166" y="22734"/>
                    </a:cubicBezTo>
                    <a:cubicBezTo>
                      <a:pt x="19361" y="22002"/>
                      <a:pt x="21587" y="21171"/>
                      <a:pt x="23662" y="19972"/>
                    </a:cubicBezTo>
                    <a:cubicBezTo>
                      <a:pt x="25730" y="18782"/>
                      <a:pt x="27636" y="17205"/>
                      <a:pt x="28990" y="15211"/>
                    </a:cubicBezTo>
                    <a:cubicBezTo>
                      <a:pt x="30357" y="13236"/>
                      <a:pt x="31015" y="10761"/>
                      <a:pt x="30757" y="8468"/>
                    </a:cubicBezTo>
                    <a:cubicBezTo>
                      <a:pt x="30537" y="6175"/>
                      <a:pt x="29567" y="4006"/>
                      <a:pt x="28016" y="2517"/>
                    </a:cubicBezTo>
                    <a:cubicBezTo>
                      <a:pt x="27652" y="2122"/>
                      <a:pt x="27221" y="1818"/>
                      <a:pt x="26791" y="1507"/>
                    </a:cubicBezTo>
                    <a:lnTo>
                      <a:pt x="26108" y="1091"/>
                    </a:lnTo>
                    <a:cubicBezTo>
                      <a:pt x="25888" y="976"/>
                      <a:pt x="25673" y="887"/>
                      <a:pt x="25457" y="787"/>
                    </a:cubicBezTo>
                    <a:cubicBezTo>
                      <a:pt x="24512" y="384"/>
                      <a:pt x="23585" y="138"/>
                      <a:pt x="22659" y="56"/>
                    </a:cubicBezTo>
                    <a:cubicBezTo>
                      <a:pt x="22276" y="18"/>
                      <a:pt x="21899" y="0"/>
                      <a:pt x="2153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0" name="Google Shape;13790;p71"/>
              <p:cNvSpPr/>
              <p:nvPr/>
            </p:nvSpPr>
            <p:spPr>
              <a:xfrm>
                <a:off x="2957425" y="254350"/>
                <a:ext cx="842900" cy="896500"/>
              </a:xfrm>
              <a:custGeom>
                <a:avLst/>
                <a:gdLst/>
                <a:ahLst/>
                <a:cxnLst/>
                <a:rect l="l" t="t" r="r" b="b"/>
                <a:pathLst>
                  <a:path w="33716" h="35860" extrusionOk="0">
                    <a:moveTo>
                      <a:pt x="10613" y="1"/>
                    </a:moveTo>
                    <a:cubicBezTo>
                      <a:pt x="10145" y="1"/>
                      <a:pt x="9663" y="27"/>
                      <a:pt x="9169" y="83"/>
                    </a:cubicBezTo>
                    <a:cubicBezTo>
                      <a:pt x="8120" y="196"/>
                      <a:pt x="7110" y="471"/>
                      <a:pt x="5987" y="969"/>
                    </a:cubicBezTo>
                    <a:cubicBezTo>
                      <a:pt x="5769" y="1077"/>
                      <a:pt x="5573" y="1158"/>
                      <a:pt x="5329" y="1288"/>
                    </a:cubicBezTo>
                    <a:cubicBezTo>
                      <a:pt x="5054" y="1453"/>
                      <a:pt x="4776" y="1623"/>
                      <a:pt x="4501" y="1805"/>
                    </a:cubicBezTo>
                    <a:cubicBezTo>
                      <a:pt x="4211" y="1982"/>
                      <a:pt x="4020" y="2180"/>
                      <a:pt x="3773" y="2374"/>
                    </a:cubicBezTo>
                    <a:cubicBezTo>
                      <a:pt x="3531" y="2561"/>
                      <a:pt x="3306" y="2769"/>
                      <a:pt x="3103" y="2997"/>
                    </a:cubicBezTo>
                    <a:cubicBezTo>
                      <a:pt x="1353" y="4746"/>
                      <a:pt x="305" y="7222"/>
                      <a:pt x="101" y="9807"/>
                    </a:cubicBezTo>
                    <a:cubicBezTo>
                      <a:pt x="1" y="11104"/>
                      <a:pt x="108" y="12445"/>
                      <a:pt x="477" y="13744"/>
                    </a:cubicBezTo>
                    <a:cubicBezTo>
                      <a:pt x="669" y="14393"/>
                      <a:pt x="896" y="15037"/>
                      <a:pt x="1207" y="15655"/>
                    </a:cubicBezTo>
                    <a:lnTo>
                      <a:pt x="1317" y="15887"/>
                    </a:lnTo>
                    <a:lnTo>
                      <a:pt x="1399" y="16050"/>
                    </a:lnTo>
                    <a:lnTo>
                      <a:pt x="1454" y="16143"/>
                    </a:lnTo>
                    <a:lnTo>
                      <a:pt x="1664" y="16514"/>
                    </a:lnTo>
                    <a:cubicBezTo>
                      <a:pt x="1815" y="16768"/>
                      <a:pt x="2038" y="17112"/>
                      <a:pt x="2227" y="17383"/>
                    </a:cubicBezTo>
                    <a:cubicBezTo>
                      <a:pt x="3768" y="19563"/>
                      <a:pt x="5870" y="21234"/>
                      <a:pt x="8101" y="22431"/>
                    </a:cubicBezTo>
                    <a:cubicBezTo>
                      <a:pt x="10346" y="23652"/>
                      <a:pt x="12661" y="24439"/>
                      <a:pt x="14923" y="25131"/>
                    </a:cubicBezTo>
                    <a:cubicBezTo>
                      <a:pt x="17183" y="25811"/>
                      <a:pt x="19387" y="26354"/>
                      <a:pt x="21465" y="26929"/>
                    </a:cubicBezTo>
                    <a:cubicBezTo>
                      <a:pt x="23674" y="27549"/>
                      <a:pt x="25714" y="27901"/>
                      <a:pt x="27263" y="28605"/>
                    </a:cubicBezTo>
                    <a:cubicBezTo>
                      <a:pt x="28737" y="29208"/>
                      <a:pt x="29912" y="30443"/>
                      <a:pt x="30235" y="31324"/>
                    </a:cubicBezTo>
                    <a:cubicBezTo>
                      <a:pt x="30314" y="31544"/>
                      <a:pt x="30372" y="31738"/>
                      <a:pt x="30372" y="31934"/>
                    </a:cubicBezTo>
                    <a:cubicBezTo>
                      <a:pt x="30382" y="32118"/>
                      <a:pt x="30362" y="32303"/>
                      <a:pt x="30319" y="32482"/>
                    </a:cubicBezTo>
                    <a:cubicBezTo>
                      <a:pt x="30221" y="32825"/>
                      <a:pt x="29876" y="33215"/>
                      <a:pt x="29470" y="33423"/>
                    </a:cubicBezTo>
                    <a:cubicBezTo>
                      <a:pt x="29168" y="33604"/>
                      <a:pt x="28826" y="33680"/>
                      <a:pt x="28510" y="33680"/>
                    </a:cubicBezTo>
                    <a:cubicBezTo>
                      <a:pt x="27991" y="33680"/>
                      <a:pt x="27541" y="33476"/>
                      <a:pt x="27447" y="33203"/>
                    </a:cubicBezTo>
                    <a:cubicBezTo>
                      <a:pt x="27102" y="32509"/>
                      <a:pt x="27119" y="31700"/>
                      <a:pt x="27356" y="31364"/>
                    </a:cubicBezTo>
                    <a:cubicBezTo>
                      <a:pt x="27607" y="30981"/>
                      <a:pt x="28028" y="31037"/>
                      <a:pt x="28000" y="31010"/>
                    </a:cubicBezTo>
                    <a:lnTo>
                      <a:pt x="27789" y="30922"/>
                    </a:lnTo>
                    <a:cubicBezTo>
                      <a:pt x="27724" y="30901"/>
                      <a:pt x="27634" y="30882"/>
                      <a:pt x="27526" y="30882"/>
                    </a:cubicBezTo>
                    <a:cubicBezTo>
                      <a:pt x="27395" y="30882"/>
                      <a:pt x="27238" y="30910"/>
                      <a:pt x="27064" y="30996"/>
                    </a:cubicBezTo>
                    <a:cubicBezTo>
                      <a:pt x="26741" y="31144"/>
                      <a:pt x="26465" y="31501"/>
                      <a:pt x="26279" y="31937"/>
                    </a:cubicBezTo>
                    <a:cubicBezTo>
                      <a:pt x="26087" y="32379"/>
                      <a:pt x="25975" y="32913"/>
                      <a:pt x="26056" y="33576"/>
                    </a:cubicBezTo>
                    <a:cubicBezTo>
                      <a:pt x="26082" y="33875"/>
                      <a:pt x="26274" y="34392"/>
                      <a:pt x="26544" y="34692"/>
                    </a:cubicBezTo>
                    <a:cubicBezTo>
                      <a:pt x="26815" y="35010"/>
                      <a:pt x="27150" y="35269"/>
                      <a:pt x="27526" y="35453"/>
                    </a:cubicBezTo>
                    <a:cubicBezTo>
                      <a:pt x="28058" y="35717"/>
                      <a:pt x="28661" y="35859"/>
                      <a:pt x="29301" y="35859"/>
                    </a:cubicBezTo>
                    <a:cubicBezTo>
                      <a:pt x="29589" y="35859"/>
                      <a:pt x="29884" y="35831"/>
                      <a:pt x="30183" y="35771"/>
                    </a:cubicBezTo>
                    <a:cubicBezTo>
                      <a:pt x="31126" y="35568"/>
                      <a:pt x="32134" y="35087"/>
                      <a:pt x="32885" y="34067"/>
                    </a:cubicBezTo>
                    <a:cubicBezTo>
                      <a:pt x="33287" y="33485"/>
                      <a:pt x="33484" y="32951"/>
                      <a:pt x="33596" y="32308"/>
                    </a:cubicBezTo>
                    <a:cubicBezTo>
                      <a:pt x="33716" y="31673"/>
                      <a:pt x="33670" y="30998"/>
                      <a:pt x="33510" y="30381"/>
                    </a:cubicBezTo>
                    <a:cubicBezTo>
                      <a:pt x="33194" y="29124"/>
                      <a:pt x="32462" y="28123"/>
                      <a:pt x="31638" y="27317"/>
                    </a:cubicBezTo>
                    <a:cubicBezTo>
                      <a:pt x="30822" y="26508"/>
                      <a:pt x="29793" y="25825"/>
                      <a:pt x="28723" y="25349"/>
                    </a:cubicBezTo>
                    <a:cubicBezTo>
                      <a:pt x="26604" y="24389"/>
                      <a:pt x="24436" y="24025"/>
                      <a:pt x="22451" y="23427"/>
                    </a:cubicBezTo>
                    <a:cubicBezTo>
                      <a:pt x="20318" y="22812"/>
                      <a:pt x="18143" y="22249"/>
                      <a:pt x="16012" y="21581"/>
                    </a:cubicBezTo>
                    <a:cubicBezTo>
                      <a:pt x="13894" y="20914"/>
                      <a:pt x="11778" y="20148"/>
                      <a:pt x="9935" y="19113"/>
                    </a:cubicBezTo>
                    <a:cubicBezTo>
                      <a:pt x="8084" y="18075"/>
                      <a:pt x="6442" y="16765"/>
                      <a:pt x="5315" y="15193"/>
                    </a:cubicBezTo>
                    <a:cubicBezTo>
                      <a:pt x="5178" y="14991"/>
                      <a:pt x="5082" y="14862"/>
                      <a:pt x="4939" y="14625"/>
                    </a:cubicBezTo>
                    <a:lnTo>
                      <a:pt x="4723" y="14254"/>
                    </a:lnTo>
                    <a:lnTo>
                      <a:pt x="4679" y="14181"/>
                    </a:lnTo>
                    <a:lnTo>
                      <a:pt x="4679" y="14181"/>
                    </a:lnTo>
                    <a:cubicBezTo>
                      <a:pt x="4682" y="14186"/>
                      <a:pt x="4684" y="14188"/>
                      <a:pt x="4684" y="14188"/>
                    </a:cubicBezTo>
                    <a:cubicBezTo>
                      <a:pt x="4687" y="14188"/>
                      <a:pt x="4659" y="14132"/>
                      <a:pt x="4659" y="14132"/>
                    </a:cubicBezTo>
                    <a:lnTo>
                      <a:pt x="4587" y="13979"/>
                    </a:lnTo>
                    <a:cubicBezTo>
                      <a:pt x="4379" y="13582"/>
                      <a:pt x="4228" y="13156"/>
                      <a:pt x="4096" y="12727"/>
                    </a:cubicBezTo>
                    <a:cubicBezTo>
                      <a:pt x="3838" y="11865"/>
                      <a:pt x="3761" y="10953"/>
                      <a:pt x="3823" y="10072"/>
                    </a:cubicBezTo>
                    <a:cubicBezTo>
                      <a:pt x="3948" y="8311"/>
                      <a:pt x="4649" y="6654"/>
                      <a:pt x="5743" y="5558"/>
                    </a:cubicBezTo>
                    <a:cubicBezTo>
                      <a:pt x="5987" y="5268"/>
                      <a:pt x="6325" y="5029"/>
                      <a:pt x="6586" y="4823"/>
                    </a:cubicBezTo>
                    <a:cubicBezTo>
                      <a:pt x="6720" y="4737"/>
                      <a:pt x="6847" y="4646"/>
                      <a:pt x="6971" y="4550"/>
                    </a:cubicBezTo>
                    <a:cubicBezTo>
                      <a:pt x="7148" y="4447"/>
                      <a:pt x="7388" y="4335"/>
                      <a:pt x="7589" y="4229"/>
                    </a:cubicBezTo>
                    <a:cubicBezTo>
                      <a:pt x="8180" y="3952"/>
                      <a:pt x="8936" y="3693"/>
                      <a:pt x="9631" y="3614"/>
                    </a:cubicBezTo>
                    <a:cubicBezTo>
                      <a:pt x="10052" y="3554"/>
                      <a:pt x="10473" y="3527"/>
                      <a:pt x="10888" y="3527"/>
                    </a:cubicBezTo>
                    <a:cubicBezTo>
                      <a:pt x="11865" y="3527"/>
                      <a:pt x="12809" y="3678"/>
                      <a:pt x="13654" y="3909"/>
                    </a:cubicBezTo>
                    <a:cubicBezTo>
                      <a:pt x="14866" y="4232"/>
                      <a:pt x="15888" y="4699"/>
                      <a:pt x="16704" y="5120"/>
                    </a:cubicBezTo>
                    <a:cubicBezTo>
                      <a:pt x="17532" y="5546"/>
                      <a:pt x="18111" y="5960"/>
                      <a:pt x="18492" y="6214"/>
                    </a:cubicBezTo>
                    <a:lnTo>
                      <a:pt x="19157" y="6721"/>
                    </a:lnTo>
                    <a:lnTo>
                      <a:pt x="21151" y="4222"/>
                    </a:lnTo>
                    <a:lnTo>
                      <a:pt x="20507" y="3686"/>
                    </a:lnTo>
                    <a:cubicBezTo>
                      <a:pt x="19998" y="3303"/>
                      <a:pt x="19287" y="2757"/>
                      <a:pt x="18322" y="2207"/>
                    </a:cubicBezTo>
                    <a:cubicBezTo>
                      <a:pt x="17144" y="1527"/>
                      <a:pt x="15892" y="986"/>
                      <a:pt x="14590" y="598"/>
                    </a:cubicBezTo>
                    <a:cubicBezTo>
                      <a:pt x="13435" y="258"/>
                      <a:pt x="12094" y="1"/>
                      <a:pt x="1061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1" name="Google Shape;13791;p71"/>
              <p:cNvSpPr/>
              <p:nvPr/>
            </p:nvSpPr>
            <p:spPr>
              <a:xfrm>
                <a:off x="2987525" y="285250"/>
                <a:ext cx="786050" cy="845950"/>
              </a:xfrm>
              <a:custGeom>
                <a:avLst/>
                <a:gdLst/>
                <a:ahLst/>
                <a:cxnLst/>
                <a:rect l="l" t="t" r="r" b="b"/>
                <a:pathLst>
                  <a:path w="31442" h="33838" extrusionOk="0">
                    <a:moveTo>
                      <a:pt x="26798" y="29774"/>
                    </a:moveTo>
                    <a:cubicBezTo>
                      <a:pt x="26799" y="29776"/>
                      <a:pt x="26799" y="29778"/>
                      <a:pt x="26798" y="29779"/>
                    </a:cubicBezTo>
                    <a:lnTo>
                      <a:pt x="26798" y="29779"/>
                    </a:lnTo>
                    <a:cubicBezTo>
                      <a:pt x="26799" y="29778"/>
                      <a:pt x="26799" y="29776"/>
                      <a:pt x="26798" y="29774"/>
                    </a:cubicBezTo>
                    <a:close/>
                    <a:moveTo>
                      <a:pt x="26798" y="29779"/>
                    </a:moveTo>
                    <a:cubicBezTo>
                      <a:pt x="26797" y="29780"/>
                      <a:pt x="26795" y="29780"/>
                      <a:pt x="26791" y="29780"/>
                    </a:cubicBezTo>
                    <a:lnTo>
                      <a:pt x="26791" y="29780"/>
                    </a:lnTo>
                    <a:cubicBezTo>
                      <a:pt x="26792" y="29780"/>
                      <a:pt x="26793" y="29781"/>
                      <a:pt x="26793" y="29781"/>
                    </a:cubicBezTo>
                    <a:cubicBezTo>
                      <a:pt x="26796" y="29781"/>
                      <a:pt x="26797" y="29780"/>
                      <a:pt x="26798" y="29779"/>
                    </a:cubicBezTo>
                    <a:close/>
                    <a:moveTo>
                      <a:pt x="9497" y="0"/>
                    </a:moveTo>
                    <a:cubicBezTo>
                      <a:pt x="9051" y="0"/>
                      <a:pt x="8593" y="26"/>
                      <a:pt x="8125" y="83"/>
                    </a:cubicBezTo>
                    <a:cubicBezTo>
                      <a:pt x="7203" y="183"/>
                      <a:pt x="6279" y="451"/>
                      <a:pt x="5343" y="873"/>
                    </a:cubicBezTo>
                    <a:cubicBezTo>
                      <a:pt x="5130" y="978"/>
                      <a:pt x="4920" y="1071"/>
                      <a:pt x="4700" y="1191"/>
                    </a:cubicBezTo>
                    <a:lnTo>
                      <a:pt x="4025" y="1622"/>
                    </a:lnTo>
                    <a:cubicBezTo>
                      <a:pt x="3603" y="1940"/>
                      <a:pt x="3180" y="2256"/>
                      <a:pt x="2823" y="2658"/>
                    </a:cubicBezTo>
                    <a:cubicBezTo>
                      <a:pt x="1305" y="4178"/>
                      <a:pt x="381" y="6369"/>
                      <a:pt x="209" y="8664"/>
                    </a:cubicBezTo>
                    <a:cubicBezTo>
                      <a:pt x="1" y="10964"/>
                      <a:pt x="712" y="13423"/>
                      <a:pt x="2122" y="15371"/>
                    </a:cubicBezTo>
                    <a:cubicBezTo>
                      <a:pt x="3517" y="17334"/>
                      <a:pt x="5458" y="18868"/>
                      <a:pt x="7550" y="20015"/>
                    </a:cubicBezTo>
                    <a:cubicBezTo>
                      <a:pt x="9652" y="21171"/>
                      <a:pt x="11895" y="21954"/>
                      <a:pt x="14104" y="22639"/>
                    </a:cubicBezTo>
                    <a:cubicBezTo>
                      <a:pt x="16319" y="23316"/>
                      <a:pt x="18511" y="23869"/>
                      <a:pt x="20608" y="24460"/>
                    </a:cubicBezTo>
                    <a:cubicBezTo>
                      <a:pt x="22736" y="25075"/>
                      <a:pt x="24821" y="25434"/>
                      <a:pt x="26568" y="26229"/>
                    </a:cubicBezTo>
                    <a:cubicBezTo>
                      <a:pt x="28277" y="26981"/>
                      <a:pt x="29709" y="28316"/>
                      <a:pt x="30176" y="29760"/>
                    </a:cubicBezTo>
                    <a:cubicBezTo>
                      <a:pt x="30396" y="30464"/>
                      <a:pt x="30331" y="31242"/>
                      <a:pt x="30011" y="31802"/>
                    </a:cubicBezTo>
                    <a:cubicBezTo>
                      <a:pt x="29683" y="32379"/>
                      <a:pt x="29110" y="32802"/>
                      <a:pt x="28514" y="33010"/>
                    </a:cubicBezTo>
                    <a:cubicBezTo>
                      <a:pt x="28209" y="33125"/>
                      <a:pt x="27890" y="33178"/>
                      <a:pt x="27580" y="33178"/>
                    </a:cubicBezTo>
                    <a:cubicBezTo>
                      <a:pt x="26699" y="33178"/>
                      <a:pt x="25900" y="32750"/>
                      <a:pt x="25757" y="32098"/>
                    </a:cubicBezTo>
                    <a:cubicBezTo>
                      <a:pt x="25486" y="31196"/>
                      <a:pt x="25678" y="30341"/>
                      <a:pt x="26051" y="29999"/>
                    </a:cubicBezTo>
                    <a:cubicBezTo>
                      <a:pt x="26270" y="29804"/>
                      <a:pt x="26483" y="29768"/>
                      <a:pt x="26625" y="29768"/>
                    </a:cubicBezTo>
                    <a:cubicBezTo>
                      <a:pt x="26708" y="29768"/>
                      <a:pt x="26768" y="29780"/>
                      <a:pt x="26790" y="29780"/>
                    </a:cubicBezTo>
                    <a:cubicBezTo>
                      <a:pt x="26790" y="29780"/>
                      <a:pt x="26791" y="29780"/>
                      <a:pt x="26791" y="29780"/>
                    </a:cubicBezTo>
                    <a:lnTo>
                      <a:pt x="26791" y="29780"/>
                    </a:lnTo>
                    <a:cubicBezTo>
                      <a:pt x="26764" y="29777"/>
                      <a:pt x="26659" y="29726"/>
                      <a:pt x="26493" y="29726"/>
                    </a:cubicBezTo>
                    <a:cubicBezTo>
                      <a:pt x="26356" y="29726"/>
                      <a:pt x="26177" y="29761"/>
                      <a:pt x="25965" y="29889"/>
                    </a:cubicBezTo>
                    <a:cubicBezTo>
                      <a:pt x="25477" y="30229"/>
                      <a:pt x="25127" y="31131"/>
                      <a:pt x="25343" y="32211"/>
                    </a:cubicBezTo>
                    <a:cubicBezTo>
                      <a:pt x="25398" y="32470"/>
                      <a:pt x="25527" y="32807"/>
                      <a:pt x="25750" y="33037"/>
                    </a:cubicBezTo>
                    <a:cubicBezTo>
                      <a:pt x="25980" y="33276"/>
                      <a:pt x="26257" y="33465"/>
                      <a:pt x="26564" y="33592"/>
                    </a:cubicBezTo>
                    <a:cubicBezTo>
                      <a:pt x="26941" y="33753"/>
                      <a:pt x="27364" y="33838"/>
                      <a:pt x="27807" y="33838"/>
                    </a:cubicBezTo>
                    <a:cubicBezTo>
                      <a:pt x="28109" y="33838"/>
                      <a:pt x="28419" y="33798"/>
                      <a:pt x="28730" y="33717"/>
                    </a:cubicBezTo>
                    <a:cubicBezTo>
                      <a:pt x="29486" y="33511"/>
                      <a:pt x="30264" y="33063"/>
                      <a:pt x="30788" y="32280"/>
                    </a:cubicBezTo>
                    <a:cubicBezTo>
                      <a:pt x="31296" y="31481"/>
                      <a:pt x="31442" y="30442"/>
                      <a:pt x="31162" y="29475"/>
                    </a:cubicBezTo>
                    <a:cubicBezTo>
                      <a:pt x="30894" y="28510"/>
                      <a:pt x="30303" y="27665"/>
                      <a:pt x="29577" y="26969"/>
                    </a:cubicBezTo>
                    <a:cubicBezTo>
                      <a:pt x="28859" y="26267"/>
                      <a:pt x="27971" y="25679"/>
                      <a:pt x="27009" y="25255"/>
                    </a:cubicBezTo>
                    <a:cubicBezTo>
                      <a:pt x="25089" y="24386"/>
                      <a:pt x="22966" y="24029"/>
                      <a:pt x="20900" y="23426"/>
                    </a:cubicBezTo>
                    <a:cubicBezTo>
                      <a:pt x="18789" y="22828"/>
                      <a:pt x="16601" y="22272"/>
                      <a:pt x="14423" y="21604"/>
                    </a:cubicBezTo>
                    <a:cubicBezTo>
                      <a:pt x="12254" y="20932"/>
                      <a:pt x="10066" y="20159"/>
                      <a:pt x="8077" y="19060"/>
                    </a:cubicBezTo>
                    <a:cubicBezTo>
                      <a:pt x="6090" y="17971"/>
                      <a:pt x="4285" y="16527"/>
                      <a:pt x="3014" y="14737"/>
                    </a:cubicBezTo>
                    <a:cubicBezTo>
                      <a:pt x="1739" y="12956"/>
                      <a:pt x="1128" y="10816"/>
                      <a:pt x="1310" y="8743"/>
                    </a:cubicBezTo>
                    <a:cubicBezTo>
                      <a:pt x="1466" y="6692"/>
                      <a:pt x="2291" y="4750"/>
                      <a:pt x="3618" y="3429"/>
                    </a:cubicBezTo>
                    <a:cubicBezTo>
                      <a:pt x="3924" y="3080"/>
                      <a:pt x="4309" y="2802"/>
                      <a:pt x="4656" y="2536"/>
                    </a:cubicBezTo>
                    <a:lnTo>
                      <a:pt x="5197" y="2177"/>
                    </a:lnTo>
                    <a:cubicBezTo>
                      <a:pt x="5396" y="2065"/>
                      <a:pt x="5621" y="1962"/>
                      <a:pt x="5829" y="1856"/>
                    </a:cubicBezTo>
                    <a:cubicBezTo>
                      <a:pt x="6605" y="1502"/>
                      <a:pt x="7450" y="1236"/>
                      <a:pt x="8266" y="1145"/>
                    </a:cubicBezTo>
                    <a:cubicBezTo>
                      <a:pt x="8716" y="1086"/>
                      <a:pt x="9160" y="1060"/>
                      <a:pt x="9594" y="1060"/>
                    </a:cubicBezTo>
                    <a:cubicBezTo>
                      <a:pt x="10744" y="1060"/>
                      <a:pt x="11825" y="1247"/>
                      <a:pt x="12781" y="1514"/>
                    </a:cubicBezTo>
                    <a:cubicBezTo>
                      <a:pt x="13922" y="1837"/>
                      <a:pt x="15026" y="2290"/>
                      <a:pt x="16067" y="2864"/>
                    </a:cubicBezTo>
                    <a:cubicBezTo>
                      <a:pt x="16943" y="3333"/>
                      <a:pt x="17570" y="3795"/>
                      <a:pt x="17992" y="4094"/>
                    </a:cubicBezTo>
                    <a:lnTo>
                      <a:pt x="18650" y="4614"/>
                    </a:lnTo>
                    <a:lnTo>
                      <a:pt x="19253" y="3858"/>
                    </a:lnTo>
                    <a:lnTo>
                      <a:pt x="18600" y="3333"/>
                    </a:lnTo>
                    <a:cubicBezTo>
                      <a:pt x="18135" y="2996"/>
                      <a:pt x="17470" y="2498"/>
                      <a:pt x="16551" y="1993"/>
                    </a:cubicBezTo>
                    <a:cubicBezTo>
                      <a:pt x="15445" y="1373"/>
                      <a:pt x="14274" y="880"/>
                      <a:pt x="13058" y="523"/>
                    </a:cubicBezTo>
                    <a:cubicBezTo>
                      <a:pt x="12009" y="220"/>
                      <a:pt x="10803" y="0"/>
                      <a:pt x="9497"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2" name="Google Shape;13792;p71"/>
              <p:cNvSpPr/>
              <p:nvPr/>
            </p:nvSpPr>
            <p:spPr>
              <a:xfrm>
                <a:off x="3368550" y="238100"/>
                <a:ext cx="1089150" cy="1354050"/>
              </a:xfrm>
              <a:custGeom>
                <a:avLst/>
                <a:gdLst/>
                <a:ahLst/>
                <a:cxnLst/>
                <a:rect l="l" t="t" r="r" b="b"/>
                <a:pathLst>
                  <a:path w="43566" h="54162" extrusionOk="0">
                    <a:moveTo>
                      <a:pt x="40538" y="1"/>
                    </a:moveTo>
                    <a:cubicBezTo>
                      <a:pt x="40536" y="1"/>
                      <a:pt x="40535" y="1"/>
                      <a:pt x="40533" y="1"/>
                    </a:cubicBezTo>
                    <a:lnTo>
                      <a:pt x="23581" y="183"/>
                    </a:lnTo>
                    <a:lnTo>
                      <a:pt x="19703" y="224"/>
                    </a:lnTo>
                    <a:lnTo>
                      <a:pt x="2751" y="406"/>
                    </a:lnTo>
                    <a:cubicBezTo>
                      <a:pt x="2416" y="408"/>
                      <a:pt x="2128" y="645"/>
                      <a:pt x="2061" y="973"/>
                    </a:cubicBezTo>
                    <a:cubicBezTo>
                      <a:pt x="1530" y="3469"/>
                      <a:pt x="0" y="13846"/>
                      <a:pt x="8783" y="22600"/>
                    </a:cubicBezTo>
                    <a:cubicBezTo>
                      <a:pt x="18846" y="32630"/>
                      <a:pt x="19789" y="34399"/>
                      <a:pt x="18887" y="42942"/>
                    </a:cubicBezTo>
                    <a:cubicBezTo>
                      <a:pt x="17982" y="51485"/>
                      <a:pt x="13855" y="54161"/>
                      <a:pt x="13855" y="54161"/>
                    </a:cubicBezTo>
                    <a:lnTo>
                      <a:pt x="22106" y="54072"/>
                    </a:lnTo>
                    <a:lnTo>
                      <a:pt x="22326" y="54070"/>
                    </a:lnTo>
                    <a:lnTo>
                      <a:pt x="30577" y="53982"/>
                    </a:lnTo>
                    <a:cubicBezTo>
                      <a:pt x="30577" y="53982"/>
                      <a:pt x="26396" y="51394"/>
                      <a:pt x="25309" y="42870"/>
                    </a:cubicBezTo>
                    <a:cubicBezTo>
                      <a:pt x="24222" y="34348"/>
                      <a:pt x="25127" y="32560"/>
                      <a:pt x="34972" y="22320"/>
                    </a:cubicBezTo>
                    <a:cubicBezTo>
                      <a:pt x="43566" y="13379"/>
                      <a:pt x="41816" y="3039"/>
                      <a:pt x="41232" y="554"/>
                    </a:cubicBezTo>
                    <a:cubicBezTo>
                      <a:pt x="41158" y="228"/>
                      <a:pt x="40869" y="1"/>
                      <a:pt x="4053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3" name="Google Shape;13793;p71"/>
              <p:cNvSpPr/>
              <p:nvPr/>
            </p:nvSpPr>
            <p:spPr>
              <a:xfrm>
                <a:off x="3588225" y="1559325"/>
                <a:ext cx="673800" cy="265125"/>
              </a:xfrm>
              <a:custGeom>
                <a:avLst/>
                <a:gdLst/>
                <a:ahLst/>
                <a:cxnLst/>
                <a:rect l="l" t="t" r="r" b="b"/>
                <a:pathLst>
                  <a:path w="26952" h="10605" extrusionOk="0">
                    <a:moveTo>
                      <a:pt x="26784" y="0"/>
                    </a:moveTo>
                    <a:lnTo>
                      <a:pt x="58" y="285"/>
                    </a:lnTo>
                    <a:cubicBezTo>
                      <a:pt x="27" y="285"/>
                      <a:pt x="1" y="311"/>
                      <a:pt x="1" y="343"/>
                    </a:cubicBezTo>
                    <a:lnTo>
                      <a:pt x="111" y="10604"/>
                    </a:lnTo>
                    <a:lnTo>
                      <a:pt x="26951" y="10320"/>
                    </a:lnTo>
                    <a:lnTo>
                      <a:pt x="26841" y="58"/>
                    </a:lnTo>
                    <a:cubicBezTo>
                      <a:pt x="26841" y="27"/>
                      <a:pt x="26815" y="0"/>
                      <a:pt x="267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4" name="Google Shape;13794;p71"/>
              <p:cNvSpPr/>
              <p:nvPr/>
            </p:nvSpPr>
            <p:spPr>
              <a:xfrm>
                <a:off x="3513850" y="1774875"/>
                <a:ext cx="825300" cy="92000"/>
              </a:xfrm>
              <a:custGeom>
                <a:avLst/>
                <a:gdLst/>
                <a:ahLst/>
                <a:cxnLst/>
                <a:rect l="l" t="t" r="r" b="b"/>
                <a:pathLst>
                  <a:path w="33012" h="3680" extrusionOk="0">
                    <a:moveTo>
                      <a:pt x="32921" y="0"/>
                    </a:moveTo>
                    <a:lnTo>
                      <a:pt x="58" y="350"/>
                    </a:lnTo>
                    <a:cubicBezTo>
                      <a:pt x="27" y="350"/>
                      <a:pt x="0" y="376"/>
                      <a:pt x="0" y="410"/>
                    </a:cubicBezTo>
                    <a:lnTo>
                      <a:pt x="36" y="3680"/>
                    </a:lnTo>
                    <a:lnTo>
                      <a:pt x="33012" y="3328"/>
                    </a:lnTo>
                    <a:lnTo>
                      <a:pt x="32978" y="58"/>
                    </a:lnTo>
                    <a:cubicBezTo>
                      <a:pt x="32978" y="27"/>
                      <a:pt x="32952" y="0"/>
                      <a:pt x="32921" y="0"/>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5" name="Google Shape;13795;p71"/>
              <p:cNvSpPr/>
              <p:nvPr/>
            </p:nvSpPr>
            <p:spPr>
              <a:xfrm>
                <a:off x="3466550" y="322000"/>
                <a:ext cx="893500" cy="458025"/>
              </a:xfrm>
              <a:custGeom>
                <a:avLst/>
                <a:gdLst/>
                <a:ahLst/>
                <a:cxnLst/>
                <a:rect l="l" t="t" r="r" b="b"/>
                <a:pathLst>
                  <a:path w="35740" h="18321" extrusionOk="0">
                    <a:moveTo>
                      <a:pt x="34103" y="1"/>
                    </a:moveTo>
                    <a:cubicBezTo>
                      <a:pt x="34097" y="1"/>
                      <a:pt x="34091" y="1"/>
                      <a:pt x="34085" y="1"/>
                    </a:cubicBezTo>
                    <a:lnTo>
                      <a:pt x="18162" y="171"/>
                    </a:lnTo>
                    <a:lnTo>
                      <a:pt x="17351" y="181"/>
                    </a:lnTo>
                    <a:lnTo>
                      <a:pt x="1428" y="350"/>
                    </a:lnTo>
                    <a:cubicBezTo>
                      <a:pt x="834" y="353"/>
                      <a:pt x="348" y="820"/>
                      <a:pt x="320" y="1413"/>
                    </a:cubicBezTo>
                    <a:cubicBezTo>
                      <a:pt x="315" y="1492"/>
                      <a:pt x="312" y="1578"/>
                      <a:pt x="310" y="1667"/>
                    </a:cubicBezTo>
                    <a:cubicBezTo>
                      <a:pt x="1" y="10807"/>
                      <a:pt x="7459" y="18321"/>
                      <a:pt x="16585" y="18321"/>
                    </a:cubicBezTo>
                    <a:cubicBezTo>
                      <a:pt x="16644" y="18321"/>
                      <a:pt x="16703" y="18321"/>
                      <a:pt x="16762" y="18320"/>
                    </a:cubicBezTo>
                    <a:lnTo>
                      <a:pt x="17545" y="18310"/>
                    </a:lnTo>
                    <a:lnTo>
                      <a:pt x="18354" y="18303"/>
                    </a:lnTo>
                    <a:lnTo>
                      <a:pt x="19136" y="18294"/>
                    </a:lnTo>
                    <a:cubicBezTo>
                      <a:pt x="28343" y="18196"/>
                      <a:pt x="35739" y="10485"/>
                      <a:pt x="35229" y="1294"/>
                    </a:cubicBezTo>
                    <a:cubicBezTo>
                      <a:pt x="35225" y="1203"/>
                      <a:pt x="35220" y="1119"/>
                      <a:pt x="35215" y="1040"/>
                    </a:cubicBezTo>
                    <a:cubicBezTo>
                      <a:pt x="35175" y="455"/>
                      <a:pt x="34689" y="1"/>
                      <a:pt x="34103"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6" name="Google Shape;13796;p71"/>
              <p:cNvSpPr/>
              <p:nvPr/>
            </p:nvSpPr>
            <p:spPr>
              <a:xfrm>
                <a:off x="3472850" y="260850"/>
                <a:ext cx="874375" cy="56650"/>
              </a:xfrm>
              <a:custGeom>
                <a:avLst/>
                <a:gdLst/>
                <a:ahLst/>
                <a:cxnLst/>
                <a:rect l="l" t="t" r="r" b="b"/>
                <a:pathLst>
                  <a:path w="34975" h="2266" extrusionOk="0">
                    <a:moveTo>
                      <a:pt x="34014" y="1"/>
                    </a:moveTo>
                    <a:cubicBezTo>
                      <a:pt x="34011" y="1"/>
                      <a:pt x="34008" y="1"/>
                      <a:pt x="34005" y="1"/>
                    </a:cubicBezTo>
                    <a:lnTo>
                      <a:pt x="953" y="355"/>
                    </a:lnTo>
                    <a:cubicBezTo>
                      <a:pt x="424" y="360"/>
                      <a:pt x="1" y="791"/>
                      <a:pt x="8" y="1320"/>
                    </a:cubicBezTo>
                    <a:cubicBezTo>
                      <a:pt x="13" y="1843"/>
                      <a:pt x="441" y="2265"/>
                      <a:pt x="964" y="2265"/>
                    </a:cubicBezTo>
                    <a:cubicBezTo>
                      <a:pt x="967" y="2265"/>
                      <a:pt x="969" y="2265"/>
                      <a:pt x="972" y="2265"/>
                    </a:cubicBezTo>
                    <a:lnTo>
                      <a:pt x="34022" y="1913"/>
                    </a:lnTo>
                    <a:cubicBezTo>
                      <a:pt x="34551" y="1906"/>
                      <a:pt x="34975" y="1473"/>
                      <a:pt x="34968" y="946"/>
                    </a:cubicBezTo>
                    <a:cubicBezTo>
                      <a:pt x="34963" y="422"/>
                      <a:pt x="34537" y="1"/>
                      <a:pt x="34014"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797" name="Google Shape;13797;p71"/>
              <p:cNvSpPr/>
              <p:nvPr/>
            </p:nvSpPr>
            <p:spPr>
              <a:xfrm>
                <a:off x="3746150" y="421050"/>
                <a:ext cx="332625" cy="316350"/>
              </a:xfrm>
              <a:custGeom>
                <a:avLst/>
                <a:gdLst/>
                <a:ahLst/>
                <a:cxnLst/>
                <a:rect l="l" t="t" r="r" b="b"/>
                <a:pathLst>
                  <a:path w="13305" h="12654" extrusionOk="0">
                    <a:moveTo>
                      <a:pt x="6653" y="1"/>
                    </a:moveTo>
                    <a:lnTo>
                      <a:pt x="4597" y="4166"/>
                    </a:lnTo>
                    <a:lnTo>
                      <a:pt x="1" y="4833"/>
                    </a:lnTo>
                    <a:lnTo>
                      <a:pt x="3325" y="8075"/>
                    </a:lnTo>
                    <a:lnTo>
                      <a:pt x="2540" y="12654"/>
                    </a:lnTo>
                    <a:lnTo>
                      <a:pt x="6653" y="10492"/>
                    </a:lnTo>
                    <a:lnTo>
                      <a:pt x="10765" y="12654"/>
                    </a:lnTo>
                    <a:lnTo>
                      <a:pt x="9978" y="8075"/>
                    </a:lnTo>
                    <a:lnTo>
                      <a:pt x="13305" y="4833"/>
                    </a:lnTo>
                    <a:lnTo>
                      <a:pt x="8709" y="4166"/>
                    </a:lnTo>
                    <a:lnTo>
                      <a:pt x="6653" y="1"/>
                    </a:lnTo>
                    <a:close/>
                    <a:moveTo>
                      <a:pt x="2540" y="12654"/>
                    </a:moveTo>
                    <a:lnTo>
                      <a:pt x="2540" y="12654"/>
                    </a:lnTo>
                    <a:lnTo>
                      <a:pt x="2540" y="12654"/>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798" name="Google Shape;13798;p71"/>
          <p:cNvGrpSpPr/>
          <p:nvPr/>
        </p:nvGrpSpPr>
        <p:grpSpPr>
          <a:xfrm>
            <a:off x="3328239" y="4979347"/>
            <a:ext cx="1657504" cy="850319"/>
            <a:chOff x="2496310" y="3693351"/>
            <a:chExt cx="1342906" cy="688926"/>
          </a:xfrm>
        </p:grpSpPr>
        <p:grpSp>
          <p:nvGrpSpPr>
            <p:cNvPr id="13799" name="Google Shape;13799;p71"/>
            <p:cNvGrpSpPr/>
            <p:nvPr/>
          </p:nvGrpSpPr>
          <p:grpSpPr>
            <a:xfrm>
              <a:off x="2496310" y="3693351"/>
              <a:ext cx="1342906" cy="688875"/>
              <a:chOff x="2496310" y="3693351"/>
              <a:chExt cx="1342906" cy="688875"/>
            </a:xfrm>
          </p:grpSpPr>
          <p:sp>
            <p:nvSpPr>
              <p:cNvPr id="13800" name="Google Shape;13800;p71"/>
              <p:cNvSpPr/>
              <p:nvPr/>
            </p:nvSpPr>
            <p:spPr>
              <a:xfrm>
                <a:off x="2567815" y="3809577"/>
                <a:ext cx="1200140" cy="572649"/>
              </a:xfrm>
              <a:custGeom>
                <a:avLst/>
                <a:gdLst/>
                <a:ahLst/>
                <a:cxnLst/>
                <a:rect l="l" t="t" r="r" b="b"/>
                <a:pathLst>
                  <a:path w="66087" h="33020" extrusionOk="0">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1" name="Google Shape;13801;p71"/>
              <p:cNvSpPr/>
              <p:nvPr/>
            </p:nvSpPr>
            <p:spPr>
              <a:xfrm>
                <a:off x="342068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2" name="Google Shape;13802;p71"/>
              <p:cNvSpPr/>
              <p:nvPr/>
            </p:nvSpPr>
            <p:spPr>
              <a:xfrm>
                <a:off x="3135700" y="3791751"/>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3" name="Google Shape;13803;p71"/>
              <p:cNvSpPr/>
              <p:nvPr/>
            </p:nvSpPr>
            <p:spPr>
              <a:xfrm>
                <a:off x="3620515"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4" name="Google Shape;13804;p71"/>
              <p:cNvSpPr/>
              <p:nvPr/>
            </p:nvSpPr>
            <p:spPr>
              <a:xfrm>
                <a:off x="2843808" y="3858516"/>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05" name="Google Shape;13805;p71"/>
              <p:cNvSpPr/>
              <p:nvPr/>
            </p:nvSpPr>
            <p:spPr>
              <a:xfrm>
                <a:off x="2652010" y="4032917"/>
                <a:ext cx="65100" cy="65100"/>
              </a:xfrm>
              <a:prstGeom prst="ellipse">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3806" name="Google Shape;13806;p71"/>
              <p:cNvCxnSpPr>
                <a:stCxn id="13804" idx="0"/>
              </p:cNvCxnSpPr>
              <p:nvPr/>
            </p:nvCxnSpPr>
            <p:spPr>
              <a:xfrm rot="5400000" flipH="1">
                <a:off x="2741958" y="3724116"/>
                <a:ext cx="68700" cy="200100"/>
              </a:xfrm>
              <a:prstGeom prst="bentConnector2">
                <a:avLst/>
              </a:prstGeom>
              <a:noFill/>
              <a:ln w="19050" cap="flat" cmpd="sng">
                <a:solidFill>
                  <a:srgbClr val="869FB2"/>
                </a:solidFill>
                <a:prstDash val="solid"/>
                <a:round/>
                <a:headEnd type="none" w="med" len="med"/>
                <a:tailEnd type="none" w="med" len="med"/>
              </a:ln>
            </p:spPr>
          </p:cxnSp>
          <p:cxnSp>
            <p:nvCxnSpPr>
              <p:cNvPr id="13807" name="Google Shape;13807;p71"/>
              <p:cNvCxnSpPr>
                <a:stCxn id="13801" idx="0"/>
              </p:cNvCxnSpPr>
              <p:nvPr/>
            </p:nvCxnSpPr>
            <p:spPr>
              <a:xfrm rot="-5400000">
                <a:off x="3512338" y="3723516"/>
                <a:ext cx="75900" cy="194100"/>
              </a:xfrm>
              <a:prstGeom prst="bentConnector2">
                <a:avLst/>
              </a:prstGeom>
              <a:noFill/>
              <a:ln w="19050" cap="flat" cmpd="sng">
                <a:solidFill>
                  <a:srgbClr val="869FB2"/>
                </a:solidFill>
                <a:prstDash val="solid"/>
                <a:round/>
                <a:headEnd type="none" w="med" len="med"/>
                <a:tailEnd type="none" w="med" len="med"/>
              </a:ln>
            </p:spPr>
          </p:cxnSp>
          <p:cxnSp>
            <p:nvCxnSpPr>
              <p:cNvPr id="13808" name="Google Shape;13808;p71"/>
              <p:cNvCxnSpPr>
                <a:stCxn id="13802" idx="0"/>
              </p:cNvCxnSpPr>
              <p:nvPr/>
            </p:nvCxnSpPr>
            <p:spPr>
              <a:xfrm rot="-5400000">
                <a:off x="3119350" y="3742251"/>
                <a:ext cx="984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09" name="Google Shape;13809;p71"/>
              <p:cNvCxnSpPr>
                <a:stCxn id="13805" idx="2"/>
              </p:cNvCxnSpPr>
              <p:nvPr/>
            </p:nvCxnSpPr>
            <p:spPr>
              <a:xfrm flipH="1">
                <a:off x="2496310" y="4065467"/>
                <a:ext cx="155700" cy="600"/>
              </a:xfrm>
              <a:prstGeom prst="bentConnector3">
                <a:avLst>
                  <a:gd name="adj1" fmla="val 50000"/>
                </a:avLst>
              </a:prstGeom>
              <a:noFill/>
              <a:ln w="19050" cap="flat" cmpd="sng">
                <a:solidFill>
                  <a:srgbClr val="869FB2"/>
                </a:solidFill>
                <a:prstDash val="solid"/>
                <a:round/>
                <a:headEnd type="none" w="med" len="med"/>
                <a:tailEnd type="none" w="med" len="med"/>
              </a:ln>
            </p:spPr>
          </p:cxnSp>
          <p:cxnSp>
            <p:nvCxnSpPr>
              <p:cNvPr id="13810" name="Google Shape;13810;p71"/>
              <p:cNvCxnSpPr>
                <a:stCxn id="13803" idx="6"/>
              </p:cNvCxnSpPr>
              <p:nvPr/>
            </p:nvCxnSpPr>
            <p:spPr>
              <a:xfrm>
                <a:off x="3685615" y="4065467"/>
                <a:ext cx="153600" cy="600"/>
              </a:xfrm>
              <a:prstGeom prst="bentConnector3">
                <a:avLst>
                  <a:gd name="adj1" fmla="val 50000"/>
                </a:avLst>
              </a:prstGeom>
              <a:noFill/>
              <a:ln w="19050" cap="flat" cmpd="sng">
                <a:solidFill>
                  <a:srgbClr val="869FB2"/>
                </a:solidFill>
                <a:prstDash val="solid"/>
                <a:round/>
                <a:headEnd type="none" w="med" len="med"/>
                <a:tailEnd type="none" w="med" len="med"/>
              </a:ln>
            </p:spPr>
          </p:cxnSp>
        </p:grpSp>
        <p:grpSp>
          <p:nvGrpSpPr>
            <p:cNvPr id="13811" name="Google Shape;13811;p71"/>
            <p:cNvGrpSpPr/>
            <p:nvPr/>
          </p:nvGrpSpPr>
          <p:grpSpPr>
            <a:xfrm>
              <a:off x="2675275" y="3930557"/>
              <a:ext cx="1003306" cy="451719"/>
              <a:chOff x="2675275" y="4174282"/>
              <a:chExt cx="1003306" cy="451719"/>
            </a:xfrm>
          </p:grpSpPr>
          <p:sp>
            <p:nvSpPr>
              <p:cNvPr id="13812" name="Google Shape;13812;p71"/>
              <p:cNvSpPr/>
              <p:nvPr/>
            </p:nvSpPr>
            <p:spPr>
              <a:xfrm>
                <a:off x="2675275" y="4174282"/>
                <a:ext cx="1003306" cy="451719"/>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B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3" name="Google Shape;13813;p71"/>
              <p:cNvSpPr/>
              <p:nvPr/>
            </p:nvSpPr>
            <p:spPr>
              <a:xfrm>
                <a:off x="2716046" y="4210984"/>
                <a:ext cx="921789" cy="415018"/>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4" name="Google Shape;13814;p71"/>
              <p:cNvSpPr/>
              <p:nvPr/>
            </p:nvSpPr>
            <p:spPr>
              <a:xfrm>
                <a:off x="2762606" y="4252906"/>
                <a:ext cx="828676" cy="373095"/>
              </a:xfrm>
              <a:custGeom>
                <a:avLst/>
                <a:gdLst/>
                <a:ahLst/>
                <a:cxnLst/>
                <a:rect l="l" t="t" r="r" b="b"/>
                <a:pathLst>
                  <a:path w="27286" h="12285" extrusionOk="0">
                    <a:moveTo>
                      <a:pt x="13661" y="1"/>
                    </a:moveTo>
                    <a:cubicBezTo>
                      <a:pt x="10793" y="1"/>
                      <a:pt x="8149" y="858"/>
                      <a:pt x="5960" y="2341"/>
                    </a:cubicBezTo>
                    <a:cubicBezTo>
                      <a:pt x="5692" y="2529"/>
                      <a:pt x="5468" y="2681"/>
                      <a:pt x="5245" y="2868"/>
                    </a:cubicBezTo>
                    <a:cubicBezTo>
                      <a:pt x="4021" y="3798"/>
                      <a:pt x="2976" y="4950"/>
                      <a:pt x="2163" y="6219"/>
                    </a:cubicBezTo>
                    <a:cubicBezTo>
                      <a:pt x="1787" y="6808"/>
                      <a:pt x="1448" y="7407"/>
                      <a:pt x="1153" y="8041"/>
                    </a:cubicBezTo>
                    <a:cubicBezTo>
                      <a:pt x="1117" y="8113"/>
                      <a:pt x="1082" y="8193"/>
                      <a:pt x="1082" y="8265"/>
                    </a:cubicBezTo>
                    <a:cubicBezTo>
                      <a:pt x="519" y="9533"/>
                      <a:pt x="153" y="10873"/>
                      <a:pt x="1" y="12285"/>
                    </a:cubicBezTo>
                    <a:lnTo>
                      <a:pt x="27286" y="12285"/>
                    </a:lnTo>
                    <a:cubicBezTo>
                      <a:pt x="27250" y="11838"/>
                      <a:pt x="27178" y="11392"/>
                      <a:pt x="27098" y="10981"/>
                    </a:cubicBezTo>
                    <a:cubicBezTo>
                      <a:pt x="27098" y="10909"/>
                      <a:pt x="27062" y="10873"/>
                      <a:pt x="27062" y="10793"/>
                    </a:cubicBezTo>
                    <a:cubicBezTo>
                      <a:pt x="27026" y="10650"/>
                      <a:pt x="26991" y="10498"/>
                      <a:pt x="26955" y="10346"/>
                    </a:cubicBezTo>
                    <a:cubicBezTo>
                      <a:pt x="26955" y="10275"/>
                      <a:pt x="26910" y="10239"/>
                      <a:pt x="26910" y="10203"/>
                    </a:cubicBezTo>
                    <a:cubicBezTo>
                      <a:pt x="26910" y="10159"/>
                      <a:pt x="26910" y="10123"/>
                      <a:pt x="26875" y="10087"/>
                    </a:cubicBezTo>
                    <a:cubicBezTo>
                      <a:pt x="26205" y="7595"/>
                      <a:pt x="24864" y="5397"/>
                      <a:pt x="23006" y="3681"/>
                    </a:cubicBezTo>
                    <a:cubicBezTo>
                      <a:pt x="20549" y="1376"/>
                      <a:pt x="17270" y="1"/>
                      <a:pt x="13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15" name="Google Shape;13815;p71"/>
          <p:cNvGrpSpPr/>
          <p:nvPr/>
        </p:nvGrpSpPr>
        <p:grpSpPr>
          <a:xfrm>
            <a:off x="2226467" y="1561809"/>
            <a:ext cx="766015" cy="1166279"/>
            <a:chOff x="1715404" y="1112080"/>
            <a:chExt cx="642270" cy="977984"/>
          </a:xfrm>
        </p:grpSpPr>
        <p:grpSp>
          <p:nvGrpSpPr>
            <p:cNvPr id="13816" name="Google Shape;13816;p71"/>
            <p:cNvGrpSpPr/>
            <p:nvPr/>
          </p:nvGrpSpPr>
          <p:grpSpPr>
            <a:xfrm>
              <a:off x="1715404" y="1112080"/>
              <a:ext cx="642270" cy="977984"/>
              <a:chOff x="1715404" y="1112080"/>
              <a:chExt cx="642270" cy="977984"/>
            </a:xfrm>
          </p:grpSpPr>
          <p:sp>
            <p:nvSpPr>
              <p:cNvPr id="13817" name="Google Shape;13817;p71"/>
              <p:cNvSpPr/>
              <p:nvPr/>
            </p:nvSpPr>
            <p:spPr>
              <a:xfrm>
                <a:off x="1715404" y="1112080"/>
                <a:ext cx="642270" cy="642270"/>
              </a:xfrm>
              <a:custGeom>
                <a:avLst/>
                <a:gdLst/>
                <a:ahLst/>
                <a:cxnLst/>
                <a:rect l="l" t="t" r="r" b="b"/>
                <a:pathLst>
                  <a:path w="41544" h="41544" extrusionOk="0">
                    <a:moveTo>
                      <a:pt x="20773" y="3462"/>
                    </a:moveTo>
                    <a:cubicBezTo>
                      <a:pt x="30333" y="3462"/>
                      <a:pt x="38081" y="11211"/>
                      <a:pt x="38081" y="20771"/>
                    </a:cubicBezTo>
                    <a:cubicBezTo>
                      <a:pt x="38081" y="30331"/>
                      <a:pt x="30333" y="38081"/>
                      <a:pt x="20773" y="38081"/>
                    </a:cubicBezTo>
                    <a:cubicBezTo>
                      <a:pt x="11213" y="38081"/>
                      <a:pt x="3462" y="30331"/>
                      <a:pt x="3462" y="20771"/>
                    </a:cubicBezTo>
                    <a:cubicBezTo>
                      <a:pt x="3462" y="11211"/>
                      <a:pt x="11213" y="3462"/>
                      <a:pt x="20773" y="3462"/>
                    </a:cubicBezTo>
                    <a:close/>
                    <a:moveTo>
                      <a:pt x="20773" y="0"/>
                    </a:moveTo>
                    <a:cubicBezTo>
                      <a:pt x="9301" y="0"/>
                      <a:pt x="0" y="9299"/>
                      <a:pt x="0" y="20771"/>
                    </a:cubicBezTo>
                    <a:cubicBezTo>
                      <a:pt x="0" y="32243"/>
                      <a:pt x="9301" y="41543"/>
                      <a:pt x="20773" y="41543"/>
                    </a:cubicBezTo>
                    <a:cubicBezTo>
                      <a:pt x="32245" y="41543"/>
                      <a:pt x="41543" y="32243"/>
                      <a:pt x="41543" y="20771"/>
                    </a:cubicBezTo>
                    <a:cubicBezTo>
                      <a:pt x="41543" y="9299"/>
                      <a:pt x="32245" y="0"/>
                      <a:pt x="2077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18" name="Google Shape;13818;p71"/>
              <p:cNvSpPr/>
              <p:nvPr/>
            </p:nvSpPr>
            <p:spPr>
              <a:xfrm>
                <a:off x="1956781" y="1714402"/>
                <a:ext cx="9121" cy="375663"/>
              </a:xfrm>
              <a:custGeom>
                <a:avLst/>
                <a:gdLst/>
                <a:ahLst/>
                <a:cxnLst/>
                <a:rect l="l" t="t" r="r" b="b"/>
                <a:pathLst>
                  <a:path w="590" h="24299" extrusionOk="0">
                    <a:moveTo>
                      <a:pt x="0" y="0"/>
                    </a:moveTo>
                    <a:lnTo>
                      <a:pt x="0" y="24299"/>
                    </a:lnTo>
                    <a:lnTo>
                      <a:pt x="589" y="24299"/>
                    </a:lnTo>
                    <a:lnTo>
                      <a:pt x="58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19" name="Google Shape;13819;p71"/>
            <p:cNvGrpSpPr/>
            <p:nvPr/>
          </p:nvGrpSpPr>
          <p:grpSpPr>
            <a:xfrm>
              <a:off x="1768927" y="1165603"/>
              <a:ext cx="535225" cy="851367"/>
              <a:chOff x="1768927" y="1165603"/>
              <a:chExt cx="535225" cy="851367"/>
            </a:xfrm>
          </p:grpSpPr>
          <p:sp>
            <p:nvSpPr>
              <p:cNvPr id="13820" name="Google Shape;13820;p71"/>
              <p:cNvSpPr/>
              <p:nvPr/>
            </p:nvSpPr>
            <p:spPr>
              <a:xfrm>
                <a:off x="1768927" y="1165603"/>
                <a:ext cx="535225" cy="535225"/>
              </a:xfrm>
              <a:custGeom>
                <a:avLst/>
                <a:gdLst/>
                <a:ahLst/>
                <a:cxnLst/>
                <a:rect l="l" t="t" r="r" b="b"/>
                <a:pathLst>
                  <a:path w="34620" h="34620" extrusionOk="0">
                    <a:moveTo>
                      <a:pt x="17311" y="3462"/>
                    </a:moveTo>
                    <a:cubicBezTo>
                      <a:pt x="24959" y="3462"/>
                      <a:pt x="31157" y="9661"/>
                      <a:pt x="31157" y="17309"/>
                    </a:cubicBezTo>
                    <a:cubicBezTo>
                      <a:pt x="31157" y="24957"/>
                      <a:pt x="24959" y="31157"/>
                      <a:pt x="17311" y="31157"/>
                    </a:cubicBezTo>
                    <a:cubicBezTo>
                      <a:pt x="9663" y="31157"/>
                      <a:pt x="3462" y="24957"/>
                      <a:pt x="3462" y="17309"/>
                    </a:cubicBezTo>
                    <a:cubicBezTo>
                      <a:pt x="3462" y="9661"/>
                      <a:pt x="9663" y="3462"/>
                      <a:pt x="17311" y="3462"/>
                    </a:cubicBezTo>
                    <a:close/>
                    <a:moveTo>
                      <a:pt x="17311" y="0"/>
                    </a:moveTo>
                    <a:cubicBezTo>
                      <a:pt x="7751" y="0"/>
                      <a:pt x="0" y="7749"/>
                      <a:pt x="0" y="17309"/>
                    </a:cubicBezTo>
                    <a:cubicBezTo>
                      <a:pt x="0" y="26869"/>
                      <a:pt x="7751" y="34619"/>
                      <a:pt x="17311" y="34619"/>
                    </a:cubicBezTo>
                    <a:cubicBezTo>
                      <a:pt x="26871" y="34619"/>
                      <a:pt x="34619" y="26869"/>
                      <a:pt x="34619" y="17309"/>
                    </a:cubicBezTo>
                    <a:cubicBezTo>
                      <a:pt x="34619" y="7749"/>
                      <a:pt x="26871" y="0"/>
                      <a:pt x="173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1" name="Google Shape;13821;p71"/>
              <p:cNvSpPr/>
              <p:nvPr/>
            </p:nvSpPr>
            <p:spPr>
              <a:xfrm>
                <a:off x="2006902" y="1668949"/>
                <a:ext cx="9137" cy="348020"/>
              </a:xfrm>
              <a:custGeom>
                <a:avLst/>
                <a:gdLst/>
                <a:ahLst/>
                <a:cxnLst/>
                <a:rect l="l" t="t" r="r" b="b"/>
                <a:pathLst>
                  <a:path w="591" h="22511" extrusionOk="0">
                    <a:moveTo>
                      <a:pt x="1" y="0"/>
                    </a:moveTo>
                    <a:lnTo>
                      <a:pt x="1" y="22510"/>
                    </a:lnTo>
                    <a:lnTo>
                      <a:pt x="590" y="22510"/>
                    </a:lnTo>
                    <a:lnTo>
                      <a:pt x="590"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22" name="Google Shape;13822;p71"/>
            <p:cNvGrpSpPr/>
            <p:nvPr/>
          </p:nvGrpSpPr>
          <p:grpSpPr>
            <a:xfrm>
              <a:off x="1822449" y="1219125"/>
              <a:ext cx="428180" cy="718859"/>
              <a:chOff x="1822449" y="1219125"/>
              <a:chExt cx="428180" cy="718859"/>
            </a:xfrm>
          </p:grpSpPr>
          <p:sp>
            <p:nvSpPr>
              <p:cNvPr id="13823" name="Google Shape;13823;p71"/>
              <p:cNvSpPr/>
              <p:nvPr/>
            </p:nvSpPr>
            <p:spPr>
              <a:xfrm>
                <a:off x="1822449" y="1219125"/>
                <a:ext cx="428180" cy="428180"/>
              </a:xfrm>
              <a:custGeom>
                <a:avLst/>
                <a:gdLst/>
                <a:ahLst/>
                <a:cxnLst/>
                <a:rect l="l" t="t" r="r" b="b"/>
                <a:pathLst>
                  <a:path w="27696" h="27696" extrusionOk="0">
                    <a:moveTo>
                      <a:pt x="13849" y="3462"/>
                    </a:moveTo>
                    <a:cubicBezTo>
                      <a:pt x="19585" y="3462"/>
                      <a:pt x="24233" y="8111"/>
                      <a:pt x="24233" y="13847"/>
                    </a:cubicBezTo>
                    <a:cubicBezTo>
                      <a:pt x="24233" y="19583"/>
                      <a:pt x="19585" y="24233"/>
                      <a:pt x="13849" y="24233"/>
                    </a:cubicBezTo>
                    <a:cubicBezTo>
                      <a:pt x="8113" y="24233"/>
                      <a:pt x="3462" y="19583"/>
                      <a:pt x="3462" y="13847"/>
                    </a:cubicBezTo>
                    <a:cubicBezTo>
                      <a:pt x="3462" y="8111"/>
                      <a:pt x="8113" y="3462"/>
                      <a:pt x="13849" y="3462"/>
                    </a:cubicBezTo>
                    <a:close/>
                    <a:moveTo>
                      <a:pt x="13849" y="0"/>
                    </a:moveTo>
                    <a:cubicBezTo>
                      <a:pt x="6201" y="0"/>
                      <a:pt x="0" y="6199"/>
                      <a:pt x="0" y="13847"/>
                    </a:cubicBezTo>
                    <a:cubicBezTo>
                      <a:pt x="0" y="21495"/>
                      <a:pt x="6201" y="27695"/>
                      <a:pt x="13849" y="27695"/>
                    </a:cubicBezTo>
                    <a:cubicBezTo>
                      <a:pt x="21497" y="27695"/>
                      <a:pt x="27695" y="21495"/>
                      <a:pt x="27695" y="13847"/>
                    </a:cubicBezTo>
                    <a:cubicBezTo>
                      <a:pt x="27695" y="6199"/>
                      <a:pt x="21497" y="0"/>
                      <a:pt x="1384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4" name="Google Shape;13824;p71"/>
              <p:cNvSpPr/>
              <p:nvPr/>
            </p:nvSpPr>
            <p:spPr>
              <a:xfrm>
                <a:off x="2057039" y="1605996"/>
                <a:ext cx="9121" cy="331988"/>
              </a:xfrm>
              <a:custGeom>
                <a:avLst/>
                <a:gdLst/>
                <a:ahLst/>
                <a:cxnLst/>
                <a:rect l="l" t="t" r="r" b="b"/>
                <a:pathLst>
                  <a:path w="590" h="21474" extrusionOk="0">
                    <a:moveTo>
                      <a:pt x="0" y="0"/>
                    </a:moveTo>
                    <a:lnTo>
                      <a:pt x="0" y="21474"/>
                    </a:lnTo>
                    <a:lnTo>
                      <a:pt x="590" y="21474"/>
                    </a:lnTo>
                    <a:lnTo>
                      <a:pt x="59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25" name="Google Shape;13825;p71"/>
            <p:cNvGrpSpPr/>
            <p:nvPr/>
          </p:nvGrpSpPr>
          <p:grpSpPr>
            <a:xfrm>
              <a:off x="1875972" y="1272648"/>
              <a:ext cx="321135" cy="586939"/>
              <a:chOff x="1875972" y="1272648"/>
              <a:chExt cx="321135" cy="586939"/>
            </a:xfrm>
          </p:grpSpPr>
          <p:sp>
            <p:nvSpPr>
              <p:cNvPr id="13826" name="Google Shape;13826;p71"/>
              <p:cNvSpPr/>
              <p:nvPr/>
            </p:nvSpPr>
            <p:spPr>
              <a:xfrm>
                <a:off x="1875972" y="1272648"/>
                <a:ext cx="321135" cy="321120"/>
              </a:xfrm>
              <a:custGeom>
                <a:avLst/>
                <a:gdLst/>
                <a:ahLst/>
                <a:cxnLst/>
                <a:rect l="l" t="t" r="r" b="b"/>
                <a:pathLst>
                  <a:path w="20772" h="20771" extrusionOk="0">
                    <a:moveTo>
                      <a:pt x="10387" y="3461"/>
                    </a:moveTo>
                    <a:cubicBezTo>
                      <a:pt x="14211" y="3461"/>
                      <a:pt x="17309" y="6561"/>
                      <a:pt x="17309" y="10385"/>
                    </a:cubicBezTo>
                    <a:cubicBezTo>
                      <a:pt x="17309" y="14209"/>
                      <a:pt x="14211" y="17309"/>
                      <a:pt x="10387" y="17309"/>
                    </a:cubicBezTo>
                    <a:cubicBezTo>
                      <a:pt x="6563" y="17309"/>
                      <a:pt x="3462" y="14209"/>
                      <a:pt x="3462" y="10385"/>
                    </a:cubicBezTo>
                    <a:cubicBezTo>
                      <a:pt x="3462" y="6561"/>
                      <a:pt x="6563" y="3461"/>
                      <a:pt x="10387" y="3461"/>
                    </a:cubicBezTo>
                    <a:close/>
                    <a:moveTo>
                      <a:pt x="10387" y="0"/>
                    </a:moveTo>
                    <a:cubicBezTo>
                      <a:pt x="4651" y="0"/>
                      <a:pt x="0" y="4649"/>
                      <a:pt x="0" y="10385"/>
                    </a:cubicBezTo>
                    <a:cubicBezTo>
                      <a:pt x="0" y="16121"/>
                      <a:pt x="4651" y="20771"/>
                      <a:pt x="10387" y="20771"/>
                    </a:cubicBezTo>
                    <a:cubicBezTo>
                      <a:pt x="16123" y="20771"/>
                      <a:pt x="20771" y="16121"/>
                      <a:pt x="20771" y="10385"/>
                    </a:cubicBezTo>
                    <a:cubicBezTo>
                      <a:pt x="20771" y="4649"/>
                      <a:pt x="16123" y="0"/>
                      <a:pt x="103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27" name="Google Shape;13827;p71"/>
              <p:cNvSpPr/>
              <p:nvPr/>
            </p:nvSpPr>
            <p:spPr>
              <a:xfrm>
                <a:off x="2107176" y="1533705"/>
                <a:ext cx="9121" cy="325881"/>
              </a:xfrm>
              <a:custGeom>
                <a:avLst/>
                <a:gdLst/>
                <a:ahLst/>
                <a:cxnLst/>
                <a:rect l="l" t="t" r="r" b="b"/>
                <a:pathLst>
                  <a:path w="590" h="21079" extrusionOk="0">
                    <a:moveTo>
                      <a:pt x="0" y="0"/>
                    </a:moveTo>
                    <a:lnTo>
                      <a:pt x="0" y="21078"/>
                    </a:lnTo>
                    <a:lnTo>
                      <a:pt x="589" y="21078"/>
                    </a:lnTo>
                    <a:lnTo>
                      <a:pt x="58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28" name="Google Shape;13828;p71"/>
          <p:cNvGrpSpPr/>
          <p:nvPr/>
        </p:nvGrpSpPr>
        <p:grpSpPr>
          <a:xfrm>
            <a:off x="10369349" y="4970771"/>
            <a:ext cx="391807" cy="858893"/>
            <a:chOff x="241025" y="3151575"/>
            <a:chExt cx="293855" cy="644170"/>
          </a:xfrm>
        </p:grpSpPr>
        <p:sp>
          <p:nvSpPr>
            <p:cNvPr id="13829" name="Google Shape;13829;p71"/>
            <p:cNvSpPr/>
            <p:nvPr/>
          </p:nvSpPr>
          <p:spPr>
            <a:xfrm>
              <a:off x="241025" y="3151575"/>
              <a:ext cx="293303" cy="644170"/>
            </a:xfrm>
            <a:custGeom>
              <a:avLst/>
              <a:gdLst/>
              <a:ahLst/>
              <a:cxnLst/>
              <a:rect l="l" t="t" r="r" b="b"/>
              <a:pathLst>
                <a:path w="19117" h="41986" extrusionOk="0">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0" name="Google Shape;13830;p71"/>
            <p:cNvSpPr/>
            <p:nvPr/>
          </p:nvSpPr>
          <p:spPr>
            <a:xfrm>
              <a:off x="241347" y="3252796"/>
              <a:ext cx="293533" cy="164134"/>
            </a:xfrm>
            <a:custGeom>
              <a:avLst/>
              <a:gdLst/>
              <a:ahLst/>
              <a:cxnLst/>
              <a:rect l="l" t="t" r="r" b="b"/>
              <a:pathLst>
                <a:path w="19132" h="10698" extrusionOk="0">
                  <a:moveTo>
                    <a:pt x="1" y="1"/>
                  </a:moveTo>
                  <a:lnTo>
                    <a:pt x="1" y="10698"/>
                  </a:lnTo>
                  <a:lnTo>
                    <a:pt x="19132" y="10698"/>
                  </a:lnTo>
                  <a:lnTo>
                    <a:pt x="191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31" name="Google Shape;13831;p71"/>
          <p:cNvGrpSpPr/>
          <p:nvPr/>
        </p:nvGrpSpPr>
        <p:grpSpPr>
          <a:xfrm>
            <a:off x="966660" y="3904104"/>
            <a:ext cx="2372865" cy="788827"/>
            <a:chOff x="246070" y="1983375"/>
            <a:chExt cx="1855347" cy="616849"/>
          </a:xfrm>
        </p:grpSpPr>
        <p:sp>
          <p:nvSpPr>
            <p:cNvPr id="13832" name="Google Shape;13832;p71"/>
            <p:cNvSpPr/>
            <p:nvPr/>
          </p:nvSpPr>
          <p:spPr>
            <a:xfrm>
              <a:off x="1072131" y="1983872"/>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3" name="Google Shape;13833;p71"/>
            <p:cNvSpPr/>
            <p:nvPr/>
          </p:nvSpPr>
          <p:spPr>
            <a:xfrm>
              <a:off x="1430530" y="2193486"/>
              <a:ext cx="46960" cy="46948"/>
            </a:xfrm>
            <a:custGeom>
              <a:avLst/>
              <a:gdLst/>
              <a:ahLst/>
              <a:cxnLst/>
              <a:rect l="l" t="t" r="r" b="b"/>
              <a:pathLst>
                <a:path w="3915" h="3914" extrusionOk="0">
                  <a:moveTo>
                    <a:pt x="3914" y="1"/>
                  </a:moveTo>
                  <a:lnTo>
                    <a:pt x="3914" y="1"/>
                  </a:lnTo>
                  <a:cubicBezTo>
                    <a:pt x="3909" y="6"/>
                    <a:pt x="3902" y="8"/>
                    <a:pt x="3897" y="13"/>
                  </a:cubicBezTo>
                  <a:lnTo>
                    <a:pt x="1" y="3909"/>
                  </a:lnTo>
                  <a:lnTo>
                    <a:pt x="1" y="3914"/>
                  </a:lnTo>
                  <a:lnTo>
                    <a:pt x="3914"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4" name="Google Shape;13834;p71"/>
            <p:cNvSpPr/>
            <p:nvPr/>
          </p:nvSpPr>
          <p:spPr>
            <a:xfrm>
              <a:off x="1277847" y="2191554"/>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5" name="Google Shape;13835;p71"/>
            <p:cNvSpPr/>
            <p:nvPr/>
          </p:nvSpPr>
          <p:spPr>
            <a:xfrm>
              <a:off x="1690156" y="2190379"/>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6" name="Google Shape;13836;p71"/>
            <p:cNvSpPr/>
            <p:nvPr/>
          </p:nvSpPr>
          <p:spPr>
            <a:xfrm>
              <a:off x="1484068" y="1984268"/>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7" name="Google Shape;13837;p71"/>
            <p:cNvSpPr/>
            <p:nvPr/>
          </p:nvSpPr>
          <p:spPr>
            <a:xfrm flipH="1">
              <a:off x="865779" y="2190662"/>
              <a:ext cx="408898" cy="407518"/>
            </a:xfrm>
            <a:custGeom>
              <a:avLst/>
              <a:gdLst/>
              <a:ahLst/>
              <a:cxnLst/>
              <a:rect l="l" t="t" r="r" b="b"/>
              <a:pathLst>
                <a:path w="34089" h="33974" extrusionOk="0">
                  <a:moveTo>
                    <a:pt x="17044" y="0"/>
                  </a:moveTo>
                  <a:cubicBezTo>
                    <a:pt x="16893" y="2"/>
                    <a:pt x="16750" y="60"/>
                    <a:pt x="16640" y="163"/>
                  </a:cubicBezTo>
                  <a:lnTo>
                    <a:pt x="12729" y="4075"/>
                  </a:lnTo>
                  <a:lnTo>
                    <a:pt x="12729" y="4070"/>
                  </a:lnTo>
                  <a:lnTo>
                    <a:pt x="10005" y="6793"/>
                  </a:lnTo>
                  <a:cubicBezTo>
                    <a:pt x="9890" y="6904"/>
                    <a:pt x="9742" y="6959"/>
                    <a:pt x="9595" y="6959"/>
                  </a:cubicBezTo>
                  <a:cubicBezTo>
                    <a:pt x="9444" y="6959"/>
                    <a:pt x="9293" y="6901"/>
                    <a:pt x="9178" y="6787"/>
                  </a:cubicBezTo>
                  <a:lnTo>
                    <a:pt x="9104" y="6713"/>
                  </a:lnTo>
                  <a:cubicBezTo>
                    <a:pt x="8874" y="6481"/>
                    <a:pt x="8660" y="6026"/>
                    <a:pt x="8625" y="5702"/>
                  </a:cubicBezTo>
                  <a:cubicBezTo>
                    <a:pt x="8625" y="5702"/>
                    <a:pt x="8539" y="4792"/>
                    <a:pt x="7976" y="4229"/>
                  </a:cubicBezTo>
                  <a:cubicBezTo>
                    <a:pt x="7478" y="3726"/>
                    <a:pt x="6821" y="3474"/>
                    <a:pt x="6165" y="3474"/>
                  </a:cubicBezTo>
                  <a:cubicBezTo>
                    <a:pt x="5524" y="3474"/>
                    <a:pt x="4883" y="3714"/>
                    <a:pt x="4388" y="4197"/>
                  </a:cubicBezTo>
                  <a:cubicBezTo>
                    <a:pt x="3384" y="5172"/>
                    <a:pt x="3354" y="6775"/>
                    <a:pt x="4322" y="7785"/>
                  </a:cubicBezTo>
                  <a:cubicBezTo>
                    <a:pt x="4884" y="8350"/>
                    <a:pt x="5795" y="8439"/>
                    <a:pt x="5795" y="8439"/>
                  </a:cubicBezTo>
                  <a:cubicBezTo>
                    <a:pt x="6118" y="8468"/>
                    <a:pt x="6573" y="8686"/>
                    <a:pt x="6804" y="8916"/>
                  </a:cubicBezTo>
                  <a:lnTo>
                    <a:pt x="6924" y="9033"/>
                  </a:lnTo>
                  <a:cubicBezTo>
                    <a:pt x="7153" y="9267"/>
                    <a:pt x="7153" y="9641"/>
                    <a:pt x="6924" y="9874"/>
                  </a:cubicBezTo>
                  <a:lnTo>
                    <a:pt x="3488" y="13310"/>
                  </a:lnTo>
                  <a:lnTo>
                    <a:pt x="310" y="16487"/>
                  </a:lnTo>
                  <a:lnTo>
                    <a:pt x="233" y="16566"/>
                  </a:lnTo>
                  <a:cubicBezTo>
                    <a:pt x="1" y="16798"/>
                    <a:pt x="1" y="17174"/>
                    <a:pt x="233" y="17405"/>
                  </a:cubicBezTo>
                  <a:lnTo>
                    <a:pt x="6926" y="24099"/>
                  </a:lnTo>
                  <a:cubicBezTo>
                    <a:pt x="7156" y="24332"/>
                    <a:pt x="7156" y="24706"/>
                    <a:pt x="6926" y="24938"/>
                  </a:cubicBezTo>
                  <a:lnTo>
                    <a:pt x="6919" y="24945"/>
                  </a:lnTo>
                  <a:cubicBezTo>
                    <a:pt x="6688" y="25177"/>
                    <a:pt x="6233" y="25391"/>
                    <a:pt x="5908" y="25420"/>
                  </a:cubicBezTo>
                  <a:cubicBezTo>
                    <a:pt x="5908" y="25420"/>
                    <a:pt x="4999" y="25511"/>
                    <a:pt x="4436" y="26074"/>
                  </a:cubicBezTo>
                  <a:cubicBezTo>
                    <a:pt x="3478" y="27047"/>
                    <a:pt x="3485" y="28613"/>
                    <a:pt x="4451" y="29579"/>
                  </a:cubicBezTo>
                  <a:cubicBezTo>
                    <a:pt x="4938" y="30065"/>
                    <a:pt x="5575" y="30309"/>
                    <a:pt x="6213" y="30309"/>
                  </a:cubicBezTo>
                  <a:cubicBezTo>
                    <a:pt x="6843" y="30309"/>
                    <a:pt x="7473" y="30072"/>
                    <a:pt x="7958" y="29596"/>
                  </a:cubicBezTo>
                  <a:cubicBezTo>
                    <a:pt x="8522" y="29031"/>
                    <a:pt x="8608" y="28125"/>
                    <a:pt x="8608" y="28125"/>
                  </a:cubicBezTo>
                  <a:cubicBezTo>
                    <a:pt x="8642" y="27797"/>
                    <a:pt x="8857" y="27341"/>
                    <a:pt x="9087" y="27111"/>
                  </a:cubicBezTo>
                  <a:lnTo>
                    <a:pt x="9090" y="27107"/>
                  </a:lnTo>
                  <a:cubicBezTo>
                    <a:pt x="9204" y="26996"/>
                    <a:pt x="9355" y="26934"/>
                    <a:pt x="9513" y="26934"/>
                  </a:cubicBezTo>
                  <a:cubicBezTo>
                    <a:pt x="9669" y="26934"/>
                    <a:pt x="9820" y="26996"/>
                    <a:pt x="9930" y="27107"/>
                  </a:cubicBezTo>
                  <a:lnTo>
                    <a:pt x="16623" y="33801"/>
                  </a:lnTo>
                  <a:cubicBezTo>
                    <a:pt x="16741" y="33916"/>
                    <a:pt x="16893" y="33973"/>
                    <a:pt x="17045" y="33973"/>
                  </a:cubicBezTo>
                  <a:cubicBezTo>
                    <a:pt x="17198" y="33973"/>
                    <a:pt x="17350" y="33916"/>
                    <a:pt x="17468" y="33801"/>
                  </a:cubicBezTo>
                  <a:lnTo>
                    <a:pt x="24161" y="27107"/>
                  </a:lnTo>
                  <a:cubicBezTo>
                    <a:pt x="24391" y="26874"/>
                    <a:pt x="24391" y="26500"/>
                    <a:pt x="24161" y="26266"/>
                  </a:cubicBezTo>
                  <a:lnTo>
                    <a:pt x="24082" y="26193"/>
                  </a:lnTo>
                  <a:cubicBezTo>
                    <a:pt x="23852" y="25963"/>
                    <a:pt x="23396" y="25746"/>
                    <a:pt x="23073" y="25714"/>
                  </a:cubicBezTo>
                  <a:cubicBezTo>
                    <a:pt x="23073" y="25714"/>
                    <a:pt x="22167" y="25628"/>
                    <a:pt x="21600" y="25063"/>
                  </a:cubicBezTo>
                  <a:cubicBezTo>
                    <a:pt x="20626" y="24092"/>
                    <a:pt x="20631" y="22513"/>
                    <a:pt x="21600" y="21541"/>
                  </a:cubicBezTo>
                  <a:cubicBezTo>
                    <a:pt x="22087" y="21055"/>
                    <a:pt x="22725" y="20812"/>
                    <a:pt x="23362" y="20812"/>
                  </a:cubicBezTo>
                  <a:cubicBezTo>
                    <a:pt x="24000" y="20812"/>
                    <a:pt x="24637" y="21055"/>
                    <a:pt x="25124" y="21541"/>
                  </a:cubicBezTo>
                  <a:cubicBezTo>
                    <a:pt x="25685" y="22104"/>
                    <a:pt x="25776" y="23016"/>
                    <a:pt x="25776" y="23016"/>
                  </a:cubicBezTo>
                  <a:cubicBezTo>
                    <a:pt x="25805" y="23338"/>
                    <a:pt x="26022" y="23793"/>
                    <a:pt x="26252" y="24025"/>
                  </a:cubicBezTo>
                  <a:lnTo>
                    <a:pt x="26325" y="24099"/>
                  </a:lnTo>
                  <a:cubicBezTo>
                    <a:pt x="26437" y="24209"/>
                    <a:pt x="26588" y="24270"/>
                    <a:pt x="26746" y="24270"/>
                  </a:cubicBezTo>
                  <a:cubicBezTo>
                    <a:pt x="26902" y="24270"/>
                    <a:pt x="27053" y="24209"/>
                    <a:pt x="27165" y="24099"/>
                  </a:cubicBezTo>
                  <a:lnTo>
                    <a:pt x="33858" y="17405"/>
                  </a:lnTo>
                  <a:cubicBezTo>
                    <a:pt x="34088" y="17172"/>
                    <a:pt x="34087" y="16798"/>
                    <a:pt x="33855" y="16566"/>
                  </a:cubicBezTo>
                  <a:lnTo>
                    <a:pt x="28225" y="10937"/>
                  </a:lnTo>
                  <a:lnTo>
                    <a:pt x="27163" y="9874"/>
                  </a:lnTo>
                  <a:cubicBezTo>
                    <a:pt x="27051" y="9763"/>
                    <a:pt x="26900" y="9701"/>
                    <a:pt x="26742" y="9701"/>
                  </a:cubicBezTo>
                  <a:cubicBezTo>
                    <a:pt x="26585" y="9701"/>
                    <a:pt x="26434" y="9763"/>
                    <a:pt x="26322" y="9874"/>
                  </a:cubicBezTo>
                  <a:lnTo>
                    <a:pt x="26252" y="9945"/>
                  </a:lnTo>
                  <a:cubicBezTo>
                    <a:pt x="26022" y="10176"/>
                    <a:pt x="25807" y="10631"/>
                    <a:pt x="25773" y="10959"/>
                  </a:cubicBezTo>
                  <a:cubicBezTo>
                    <a:pt x="25773" y="10959"/>
                    <a:pt x="25687" y="11865"/>
                    <a:pt x="25124" y="12430"/>
                  </a:cubicBezTo>
                  <a:cubicBezTo>
                    <a:pt x="24657" y="12897"/>
                    <a:pt x="24024" y="13159"/>
                    <a:pt x="23363" y="13159"/>
                  </a:cubicBezTo>
                  <a:cubicBezTo>
                    <a:pt x="23351" y="13159"/>
                    <a:pt x="23341" y="13156"/>
                    <a:pt x="23329" y="13156"/>
                  </a:cubicBezTo>
                  <a:cubicBezTo>
                    <a:pt x="23312" y="13156"/>
                    <a:pt x="23293" y="13161"/>
                    <a:pt x="23276" y="13161"/>
                  </a:cubicBezTo>
                  <a:cubicBezTo>
                    <a:pt x="22268" y="13161"/>
                    <a:pt x="21358" y="12553"/>
                    <a:pt x="20974" y="11623"/>
                  </a:cubicBezTo>
                  <a:cubicBezTo>
                    <a:pt x="20588" y="10691"/>
                    <a:pt x="20801" y="9620"/>
                    <a:pt x="21513" y="8908"/>
                  </a:cubicBezTo>
                  <a:cubicBezTo>
                    <a:pt x="22076" y="8345"/>
                    <a:pt x="22987" y="8257"/>
                    <a:pt x="22987" y="8257"/>
                  </a:cubicBezTo>
                  <a:cubicBezTo>
                    <a:pt x="23310" y="8228"/>
                    <a:pt x="23765" y="8010"/>
                    <a:pt x="23996" y="7779"/>
                  </a:cubicBezTo>
                  <a:lnTo>
                    <a:pt x="24117" y="7662"/>
                  </a:lnTo>
                  <a:cubicBezTo>
                    <a:pt x="24345" y="7432"/>
                    <a:pt x="24347" y="7063"/>
                    <a:pt x="24122" y="6831"/>
                  </a:cubicBezTo>
                  <a:lnTo>
                    <a:pt x="23358" y="6067"/>
                  </a:lnTo>
                  <a:lnTo>
                    <a:pt x="17464" y="174"/>
                  </a:lnTo>
                  <a:cubicBezTo>
                    <a:pt x="17353" y="64"/>
                    <a:pt x="17202" y="0"/>
                    <a:pt x="1704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8" name="Google Shape;13838;p71"/>
            <p:cNvSpPr/>
            <p:nvPr/>
          </p:nvSpPr>
          <p:spPr>
            <a:xfrm>
              <a:off x="246070" y="1983826"/>
              <a:ext cx="408910" cy="407494"/>
            </a:xfrm>
            <a:custGeom>
              <a:avLst/>
              <a:gdLst/>
              <a:ahLst/>
              <a:cxnLst/>
              <a:rect l="l" t="t" r="r" b="b"/>
              <a:pathLst>
                <a:path w="34090" h="33972" extrusionOk="0">
                  <a:moveTo>
                    <a:pt x="17046" y="1"/>
                  </a:moveTo>
                  <a:cubicBezTo>
                    <a:pt x="16894" y="1"/>
                    <a:pt x="16742" y="59"/>
                    <a:pt x="16626" y="174"/>
                  </a:cubicBezTo>
                  <a:lnTo>
                    <a:pt x="9933" y="6868"/>
                  </a:lnTo>
                  <a:cubicBezTo>
                    <a:pt x="9821" y="6978"/>
                    <a:pt x="9670" y="7041"/>
                    <a:pt x="9512" y="7041"/>
                  </a:cubicBezTo>
                  <a:cubicBezTo>
                    <a:pt x="9354" y="7041"/>
                    <a:pt x="9203" y="6978"/>
                    <a:pt x="9094" y="6868"/>
                  </a:cubicBezTo>
                  <a:lnTo>
                    <a:pt x="9087" y="6861"/>
                  </a:lnTo>
                  <a:cubicBezTo>
                    <a:pt x="8857" y="6629"/>
                    <a:pt x="8642" y="6175"/>
                    <a:pt x="8611" y="5850"/>
                  </a:cubicBezTo>
                  <a:cubicBezTo>
                    <a:pt x="8611" y="5850"/>
                    <a:pt x="8522" y="4941"/>
                    <a:pt x="7959" y="4378"/>
                  </a:cubicBezTo>
                  <a:cubicBezTo>
                    <a:pt x="7469" y="3863"/>
                    <a:pt x="6813" y="3605"/>
                    <a:pt x="6156" y="3605"/>
                  </a:cubicBezTo>
                  <a:cubicBezTo>
                    <a:pt x="5520" y="3605"/>
                    <a:pt x="4883" y="3847"/>
                    <a:pt x="4396" y="4333"/>
                  </a:cubicBezTo>
                  <a:cubicBezTo>
                    <a:pt x="3407" y="5322"/>
                    <a:pt x="3425" y="6932"/>
                    <a:pt x="4435" y="7898"/>
                  </a:cubicBezTo>
                  <a:cubicBezTo>
                    <a:pt x="5002" y="8462"/>
                    <a:pt x="5908" y="8553"/>
                    <a:pt x="5908" y="8553"/>
                  </a:cubicBezTo>
                  <a:cubicBezTo>
                    <a:pt x="6232" y="8583"/>
                    <a:pt x="6687" y="8797"/>
                    <a:pt x="6919" y="9027"/>
                  </a:cubicBezTo>
                  <a:lnTo>
                    <a:pt x="6926" y="9034"/>
                  </a:lnTo>
                  <a:cubicBezTo>
                    <a:pt x="7156" y="9267"/>
                    <a:pt x="7156" y="9642"/>
                    <a:pt x="6926" y="9875"/>
                  </a:cubicBezTo>
                  <a:lnTo>
                    <a:pt x="232" y="16567"/>
                  </a:lnTo>
                  <a:cubicBezTo>
                    <a:pt x="1" y="16798"/>
                    <a:pt x="1" y="17174"/>
                    <a:pt x="232" y="17406"/>
                  </a:cubicBezTo>
                  <a:lnTo>
                    <a:pt x="6411" y="23585"/>
                  </a:lnTo>
                  <a:lnTo>
                    <a:pt x="6926" y="24100"/>
                  </a:lnTo>
                  <a:cubicBezTo>
                    <a:pt x="6969" y="24141"/>
                    <a:pt x="7020" y="24173"/>
                    <a:pt x="7073" y="24197"/>
                  </a:cubicBezTo>
                  <a:cubicBezTo>
                    <a:pt x="7158" y="24244"/>
                    <a:pt x="7250" y="24269"/>
                    <a:pt x="7345" y="24273"/>
                  </a:cubicBezTo>
                  <a:cubicBezTo>
                    <a:pt x="7503" y="24273"/>
                    <a:pt x="7654" y="24211"/>
                    <a:pt x="7765" y="24101"/>
                  </a:cubicBezTo>
                  <a:lnTo>
                    <a:pt x="7839" y="24027"/>
                  </a:lnTo>
                  <a:cubicBezTo>
                    <a:pt x="8069" y="23796"/>
                    <a:pt x="8283" y="23341"/>
                    <a:pt x="8318" y="23013"/>
                  </a:cubicBezTo>
                  <a:cubicBezTo>
                    <a:pt x="8318" y="23013"/>
                    <a:pt x="8405" y="22107"/>
                    <a:pt x="8967" y="21541"/>
                  </a:cubicBezTo>
                  <a:cubicBezTo>
                    <a:pt x="9183" y="21324"/>
                    <a:pt x="9437" y="21149"/>
                    <a:pt x="9717" y="21026"/>
                  </a:cubicBezTo>
                  <a:cubicBezTo>
                    <a:pt x="10047" y="20876"/>
                    <a:pt x="10396" y="20805"/>
                    <a:pt x="10740" y="20805"/>
                  </a:cubicBezTo>
                  <a:cubicBezTo>
                    <a:pt x="11539" y="20805"/>
                    <a:pt x="12316" y="21191"/>
                    <a:pt x="12792" y="21886"/>
                  </a:cubicBezTo>
                  <a:cubicBezTo>
                    <a:pt x="13474" y="22879"/>
                    <a:pt x="13347" y="24218"/>
                    <a:pt x="12490" y="25064"/>
                  </a:cubicBezTo>
                  <a:cubicBezTo>
                    <a:pt x="12119" y="25437"/>
                    <a:pt x="11599" y="25600"/>
                    <a:pt x="11289" y="25668"/>
                  </a:cubicBezTo>
                  <a:cubicBezTo>
                    <a:pt x="11157" y="25704"/>
                    <a:pt x="11023" y="25732"/>
                    <a:pt x="10887" y="25749"/>
                  </a:cubicBezTo>
                  <a:cubicBezTo>
                    <a:pt x="10830" y="25757"/>
                    <a:pt x="10775" y="25769"/>
                    <a:pt x="10722" y="25785"/>
                  </a:cubicBezTo>
                  <a:cubicBezTo>
                    <a:pt x="10456" y="25871"/>
                    <a:pt x="10173" y="26027"/>
                    <a:pt x="10008" y="26193"/>
                  </a:cubicBezTo>
                  <a:lnTo>
                    <a:pt x="9933" y="26265"/>
                  </a:lnTo>
                  <a:cubicBezTo>
                    <a:pt x="9699" y="26497"/>
                    <a:pt x="9699" y="26875"/>
                    <a:pt x="9933" y="27106"/>
                  </a:cubicBezTo>
                  <a:lnTo>
                    <a:pt x="11412" y="28584"/>
                  </a:lnTo>
                  <a:lnTo>
                    <a:pt x="16625" y="33798"/>
                  </a:lnTo>
                  <a:cubicBezTo>
                    <a:pt x="16736" y="33908"/>
                    <a:pt x="16887" y="33972"/>
                    <a:pt x="17043" y="33972"/>
                  </a:cubicBezTo>
                  <a:cubicBezTo>
                    <a:pt x="17198" y="33970"/>
                    <a:pt x="17347" y="33910"/>
                    <a:pt x="17459" y="33802"/>
                  </a:cubicBezTo>
                  <a:lnTo>
                    <a:pt x="20636" y="30627"/>
                  </a:lnTo>
                  <a:lnTo>
                    <a:pt x="24073" y="27189"/>
                  </a:lnTo>
                  <a:cubicBezTo>
                    <a:pt x="24300" y="26955"/>
                    <a:pt x="24300" y="26581"/>
                    <a:pt x="24073" y="26348"/>
                  </a:cubicBezTo>
                  <a:lnTo>
                    <a:pt x="23953" y="26231"/>
                  </a:lnTo>
                  <a:cubicBezTo>
                    <a:pt x="23722" y="26001"/>
                    <a:pt x="23267" y="25783"/>
                    <a:pt x="22942" y="25754"/>
                  </a:cubicBezTo>
                  <a:cubicBezTo>
                    <a:pt x="22942" y="25754"/>
                    <a:pt x="22033" y="25665"/>
                    <a:pt x="21470" y="25100"/>
                  </a:cubicBezTo>
                  <a:cubicBezTo>
                    <a:pt x="20528" y="24086"/>
                    <a:pt x="20569" y="22503"/>
                    <a:pt x="21561" y="21539"/>
                  </a:cubicBezTo>
                  <a:cubicBezTo>
                    <a:pt x="22056" y="21057"/>
                    <a:pt x="22698" y="20816"/>
                    <a:pt x="23340" y="20816"/>
                  </a:cubicBezTo>
                  <a:cubicBezTo>
                    <a:pt x="23985" y="20816"/>
                    <a:pt x="24629" y="21059"/>
                    <a:pt x="25125" y="21544"/>
                  </a:cubicBezTo>
                  <a:cubicBezTo>
                    <a:pt x="25687" y="22107"/>
                    <a:pt x="25774" y="23017"/>
                    <a:pt x="25774" y="23017"/>
                  </a:cubicBezTo>
                  <a:cubicBezTo>
                    <a:pt x="25807" y="23341"/>
                    <a:pt x="26021" y="23796"/>
                    <a:pt x="26253" y="24027"/>
                  </a:cubicBezTo>
                  <a:lnTo>
                    <a:pt x="26325" y="24101"/>
                  </a:lnTo>
                  <a:cubicBezTo>
                    <a:pt x="26441" y="24216"/>
                    <a:pt x="26592" y="24274"/>
                    <a:pt x="26744" y="24274"/>
                  </a:cubicBezTo>
                  <a:cubicBezTo>
                    <a:pt x="26891" y="24274"/>
                    <a:pt x="27038" y="24219"/>
                    <a:pt x="27152" y="24110"/>
                  </a:cubicBezTo>
                  <a:lnTo>
                    <a:pt x="29878" y="21384"/>
                  </a:lnTo>
                  <a:lnTo>
                    <a:pt x="33774" y="17487"/>
                  </a:lnTo>
                  <a:cubicBezTo>
                    <a:pt x="33779" y="17482"/>
                    <a:pt x="33786" y="17482"/>
                    <a:pt x="33791" y="17476"/>
                  </a:cubicBezTo>
                  <a:lnTo>
                    <a:pt x="33860" y="17408"/>
                  </a:lnTo>
                  <a:cubicBezTo>
                    <a:pt x="34090" y="17174"/>
                    <a:pt x="34090" y="16798"/>
                    <a:pt x="33860" y="16567"/>
                  </a:cubicBezTo>
                  <a:lnTo>
                    <a:pt x="27166" y="9875"/>
                  </a:lnTo>
                  <a:cubicBezTo>
                    <a:pt x="26934" y="9643"/>
                    <a:pt x="26934" y="9267"/>
                    <a:pt x="27166" y="9036"/>
                  </a:cubicBezTo>
                  <a:lnTo>
                    <a:pt x="27283" y="8914"/>
                  </a:lnTo>
                  <a:cubicBezTo>
                    <a:pt x="27513" y="8684"/>
                    <a:pt x="27973" y="8469"/>
                    <a:pt x="28297" y="8437"/>
                  </a:cubicBezTo>
                  <a:cubicBezTo>
                    <a:pt x="28297" y="8437"/>
                    <a:pt x="29203" y="8349"/>
                    <a:pt x="29770" y="7786"/>
                  </a:cubicBezTo>
                  <a:cubicBezTo>
                    <a:pt x="30769" y="6818"/>
                    <a:pt x="30782" y="5219"/>
                    <a:pt x="29799" y="4235"/>
                  </a:cubicBezTo>
                  <a:cubicBezTo>
                    <a:pt x="29311" y="3748"/>
                    <a:pt x="28674" y="3505"/>
                    <a:pt x="28036" y="3505"/>
                  </a:cubicBezTo>
                  <a:cubicBezTo>
                    <a:pt x="27385" y="3505"/>
                    <a:pt x="26735" y="3758"/>
                    <a:pt x="26246" y="4263"/>
                  </a:cubicBezTo>
                  <a:cubicBezTo>
                    <a:pt x="25685" y="4826"/>
                    <a:pt x="25594" y="5735"/>
                    <a:pt x="25594" y="5735"/>
                  </a:cubicBezTo>
                  <a:cubicBezTo>
                    <a:pt x="25563" y="6060"/>
                    <a:pt x="25350" y="6514"/>
                    <a:pt x="25119" y="6746"/>
                  </a:cubicBezTo>
                  <a:lnTo>
                    <a:pt x="24998" y="6866"/>
                  </a:lnTo>
                  <a:cubicBezTo>
                    <a:pt x="24883" y="6982"/>
                    <a:pt x="24731" y="7040"/>
                    <a:pt x="24579" y="7040"/>
                  </a:cubicBezTo>
                  <a:cubicBezTo>
                    <a:pt x="24427" y="7040"/>
                    <a:pt x="24275" y="6982"/>
                    <a:pt x="24159" y="6866"/>
                  </a:cubicBezTo>
                  <a:lnTo>
                    <a:pt x="17466" y="174"/>
                  </a:lnTo>
                  <a:cubicBezTo>
                    <a:pt x="17350" y="59"/>
                    <a:pt x="17198" y="1"/>
                    <a:pt x="1704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39" name="Google Shape;13839;p71"/>
            <p:cNvSpPr/>
            <p:nvPr/>
          </p:nvSpPr>
          <p:spPr>
            <a:xfrm flipH="1">
              <a:off x="659595" y="1983375"/>
              <a:ext cx="408862" cy="407494"/>
            </a:xfrm>
            <a:custGeom>
              <a:avLst/>
              <a:gdLst/>
              <a:ahLst/>
              <a:cxnLst/>
              <a:rect l="l" t="t" r="r" b="b"/>
              <a:pathLst>
                <a:path w="34086" h="33972" extrusionOk="0">
                  <a:moveTo>
                    <a:pt x="17043" y="1"/>
                  </a:moveTo>
                  <a:cubicBezTo>
                    <a:pt x="16887" y="1"/>
                    <a:pt x="16736" y="61"/>
                    <a:pt x="16624" y="172"/>
                  </a:cubicBezTo>
                  <a:lnTo>
                    <a:pt x="9932" y="6866"/>
                  </a:lnTo>
                  <a:cubicBezTo>
                    <a:pt x="9701" y="7099"/>
                    <a:pt x="9701" y="7475"/>
                    <a:pt x="9932" y="7709"/>
                  </a:cubicBezTo>
                  <a:lnTo>
                    <a:pt x="10003" y="7779"/>
                  </a:lnTo>
                  <a:cubicBezTo>
                    <a:pt x="10235" y="8009"/>
                    <a:pt x="10689" y="8223"/>
                    <a:pt x="11014" y="8254"/>
                  </a:cubicBezTo>
                  <a:cubicBezTo>
                    <a:pt x="11014" y="8254"/>
                    <a:pt x="11923" y="8345"/>
                    <a:pt x="12486" y="8907"/>
                  </a:cubicBezTo>
                  <a:cubicBezTo>
                    <a:pt x="13430" y="9883"/>
                    <a:pt x="13420" y="11436"/>
                    <a:pt x="12459" y="12397"/>
                  </a:cubicBezTo>
                  <a:cubicBezTo>
                    <a:pt x="11973" y="12885"/>
                    <a:pt x="11335" y="13129"/>
                    <a:pt x="10697" y="13129"/>
                  </a:cubicBezTo>
                  <a:cubicBezTo>
                    <a:pt x="10074" y="13129"/>
                    <a:pt x="9450" y="12896"/>
                    <a:pt x="8968" y="12430"/>
                  </a:cubicBezTo>
                  <a:cubicBezTo>
                    <a:pt x="8402" y="11864"/>
                    <a:pt x="8314" y="10958"/>
                    <a:pt x="8314" y="10958"/>
                  </a:cubicBezTo>
                  <a:cubicBezTo>
                    <a:pt x="8280" y="10633"/>
                    <a:pt x="8067" y="10178"/>
                    <a:pt x="7835" y="9948"/>
                  </a:cubicBezTo>
                  <a:lnTo>
                    <a:pt x="7765" y="9873"/>
                  </a:lnTo>
                  <a:cubicBezTo>
                    <a:pt x="7653" y="9763"/>
                    <a:pt x="7502" y="9701"/>
                    <a:pt x="7344" y="9699"/>
                  </a:cubicBezTo>
                  <a:cubicBezTo>
                    <a:pt x="7186" y="9699"/>
                    <a:pt x="7037" y="9763"/>
                    <a:pt x="6926" y="9873"/>
                  </a:cubicBezTo>
                  <a:lnTo>
                    <a:pt x="232" y="16566"/>
                  </a:lnTo>
                  <a:cubicBezTo>
                    <a:pt x="0" y="16800"/>
                    <a:pt x="0" y="17174"/>
                    <a:pt x="232" y="17406"/>
                  </a:cubicBezTo>
                  <a:lnTo>
                    <a:pt x="6170" y="23347"/>
                  </a:lnTo>
                  <a:lnTo>
                    <a:pt x="6167" y="23347"/>
                  </a:lnTo>
                  <a:lnTo>
                    <a:pt x="6929" y="24109"/>
                  </a:lnTo>
                  <a:cubicBezTo>
                    <a:pt x="7154" y="24343"/>
                    <a:pt x="7152" y="24712"/>
                    <a:pt x="6924" y="24942"/>
                  </a:cubicBezTo>
                  <a:lnTo>
                    <a:pt x="6805" y="25059"/>
                  </a:lnTo>
                  <a:cubicBezTo>
                    <a:pt x="6574" y="25290"/>
                    <a:pt x="6119" y="25508"/>
                    <a:pt x="5794" y="25537"/>
                  </a:cubicBezTo>
                  <a:cubicBezTo>
                    <a:pt x="5794" y="25537"/>
                    <a:pt x="4883" y="25625"/>
                    <a:pt x="4322" y="26188"/>
                  </a:cubicBezTo>
                  <a:cubicBezTo>
                    <a:pt x="3610" y="26900"/>
                    <a:pt x="3397" y="27971"/>
                    <a:pt x="3781" y="28903"/>
                  </a:cubicBezTo>
                  <a:cubicBezTo>
                    <a:pt x="4167" y="29833"/>
                    <a:pt x="5075" y="30441"/>
                    <a:pt x="6083" y="30441"/>
                  </a:cubicBezTo>
                  <a:cubicBezTo>
                    <a:pt x="6102" y="30441"/>
                    <a:pt x="6119" y="30436"/>
                    <a:pt x="6138" y="30436"/>
                  </a:cubicBezTo>
                  <a:cubicBezTo>
                    <a:pt x="6148" y="30436"/>
                    <a:pt x="6158" y="30437"/>
                    <a:pt x="6170" y="30437"/>
                  </a:cubicBezTo>
                  <a:cubicBezTo>
                    <a:pt x="6173" y="30437"/>
                    <a:pt x="6175" y="30437"/>
                    <a:pt x="6177" y="30437"/>
                  </a:cubicBezTo>
                  <a:cubicBezTo>
                    <a:pt x="6835" y="30437"/>
                    <a:pt x="7466" y="30175"/>
                    <a:pt x="7933" y="29710"/>
                  </a:cubicBezTo>
                  <a:cubicBezTo>
                    <a:pt x="8494" y="29145"/>
                    <a:pt x="8582" y="28239"/>
                    <a:pt x="8582" y="28239"/>
                  </a:cubicBezTo>
                  <a:cubicBezTo>
                    <a:pt x="8614" y="27911"/>
                    <a:pt x="8829" y="27456"/>
                    <a:pt x="9059" y="27225"/>
                  </a:cubicBezTo>
                  <a:lnTo>
                    <a:pt x="9129" y="27154"/>
                  </a:lnTo>
                  <a:cubicBezTo>
                    <a:pt x="9243" y="27043"/>
                    <a:pt x="9394" y="26981"/>
                    <a:pt x="9551" y="26981"/>
                  </a:cubicBezTo>
                  <a:cubicBezTo>
                    <a:pt x="9708" y="26981"/>
                    <a:pt x="9859" y="27043"/>
                    <a:pt x="9970" y="27154"/>
                  </a:cubicBezTo>
                  <a:lnTo>
                    <a:pt x="11033" y="28217"/>
                  </a:lnTo>
                  <a:lnTo>
                    <a:pt x="11033" y="28211"/>
                  </a:lnTo>
                  <a:lnTo>
                    <a:pt x="16621" y="33800"/>
                  </a:lnTo>
                  <a:cubicBezTo>
                    <a:pt x="16734" y="33909"/>
                    <a:pt x="16885" y="33971"/>
                    <a:pt x="17043" y="33971"/>
                  </a:cubicBezTo>
                  <a:cubicBezTo>
                    <a:pt x="17192" y="33970"/>
                    <a:pt x="17337" y="33913"/>
                    <a:pt x="17445" y="33810"/>
                  </a:cubicBezTo>
                  <a:cubicBezTo>
                    <a:pt x="17450" y="33805"/>
                    <a:pt x="17457" y="33803"/>
                    <a:pt x="17462" y="33800"/>
                  </a:cubicBezTo>
                  <a:lnTo>
                    <a:pt x="23088" y="28172"/>
                  </a:lnTo>
                  <a:lnTo>
                    <a:pt x="24154" y="27106"/>
                  </a:lnTo>
                  <a:cubicBezTo>
                    <a:pt x="24209" y="27053"/>
                    <a:pt x="24274" y="27010"/>
                    <a:pt x="24346" y="26981"/>
                  </a:cubicBezTo>
                  <a:cubicBezTo>
                    <a:pt x="24418" y="26951"/>
                    <a:pt x="24494" y="26937"/>
                    <a:pt x="24569" y="26937"/>
                  </a:cubicBezTo>
                  <a:cubicBezTo>
                    <a:pt x="24724" y="26937"/>
                    <a:pt x="24876" y="26998"/>
                    <a:pt x="24990" y="27113"/>
                  </a:cubicBezTo>
                  <a:lnTo>
                    <a:pt x="25063" y="27187"/>
                  </a:lnTo>
                  <a:cubicBezTo>
                    <a:pt x="25067" y="27190"/>
                    <a:pt x="25070" y="27195"/>
                    <a:pt x="25074" y="27199"/>
                  </a:cubicBezTo>
                  <a:cubicBezTo>
                    <a:pt x="25274" y="27444"/>
                    <a:pt x="25450" y="27834"/>
                    <a:pt x="25480" y="28124"/>
                  </a:cubicBezTo>
                  <a:cubicBezTo>
                    <a:pt x="25480" y="28124"/>
                    <a:pt x="25556" y="28865"/>
                    <a:pt x="25985" y="29423"/>
                  </a:cubicBezTo>
                  <a:cubicBezTo>
                    <a:pt x="26049" y="29516"/>
                    <a:pt x="26119" y="29603"/>
                    <a:pt x="26198" y="29684"/>
                  </a:cubicBezTo>
                  <a:cubicBezTo>
                    <a:pt x="26689" y="30182"/>
                    <a:pt x="27336" y="30431"/>
                    <a:pt x="27983" y="30431"/>
                  </a:cubicBezTo>
                  <a:cubicBezTo>
                    <a:pt x="28624" y="30431"/>
                    <a:pt x="29265" y="30187"/>
                    <a:pt x="29754" y="29698"/>
                  </a:cubicBezTo>
                  <a:cubicBezTo>
                    <a:pt x="30737" y="28716"/>
                    <a:pt x="30732" y="27120"/>
                    <a:pt x="29742" y="26143"/>
                  </a:cubicBezTo>
                  <a:cubicBezTo>
                    <a:pt x="29667" y="26069"/>
                    <a:pt x="29584" y="26001"/>
                    <a:pt x="29497" y="25941"/>
                  </a:cubicBezTo>
                  <a:cubicBezTo>
                    <a:pt x="28937" y="25500"/>
                    <a:pt x="28182" y="25421"/>
                    <a:pt x="28182" y="25421"/>
                  </a:cubicBezTo>
                  <a:cubicBezTo>
                    <a:pt x="27878" y="25392"/>
                    <a:pt x="27470" y="25203"/>
                    <a:pt x="27226" y="24990"/>
                  </a:cubicBezTo>
                  <a:lnTo>
                    <a:pt x="27168" y="24932"/>
                  </a:lnTo>
                  <a:cubicBezTo>
                    <a:pt x="26938" y="24703"/>
                    <a:pt x="26936" y="24331"/>
                    <a:pt x="27164" y="24099"/>
                  </a:cubicBezTo>
                  <a:lnTo>
                    <a:pt x="29146" y="22115"/>
                  </a:lnTo>
                  <a:lnTo>
                    <a:pt x="33856" y="17407"/>
                  </a:lnTo>
                  <a:cubicBezTo>
                    <a:pt x="33861" y="17402"/>
                    <a:pt x="33861" y="17397"/>
                    <a:pt x="33866" y="17392"/>
                  </a:cubicBezTo>
                  <a:cubicBezTo>
                    <a:pt x="34086" y="17160"/>
                    <a:pt x="34081" y="16795"/>
                    <a:pt x="33856" y="16566"/>
                  </a:cubicBezTo>
                  <a:lnTo>
                    <a:pt x="27162" y="9873"/>
                  </a:lnTo>
                  <a:cubicBezTo>
                    <a:pt x="27052" y="9764"/>
                    <a:pt x="26905" y="9701"/>
                    <a:pt x="26750" y="9701"/>
                  </a:cubicBezTo>
                  <a:cubicBezTo>
                    <a:pt x="26748" y="9701"/>
                    <a:pt x="26746" y="9701"/>
                    <a:pt x="26744" y="9701"/>
                  </a:cubicBezTo>
                  <a:cubicBezTo>
                    <a:pt x="26586" y="9701"/>
                    <a:pt x="26435" y="9763"/>
                    <a:pt x="26323" y="9873"/>
                  </a:cubicBezTo>
                  <a:lnTo>
                    <a:pt x="26249" y="9948"/>
                  </a:lnTo>
                  <a:cubicBezTo>
                    <a:pt x="26019" y="10178"/>
                    <a:pt x="25803" y="10635"/>
                    <a:pt x="25774" y="10961"/>
                  </a:cubicBezTo>
                  <a:cubicBezTo>
                    <a:pt x="25774" y="10961"/>
                    <a:pt x="25685" y="11869"/>
                    <a:pt x="25122" y="12434"/>
                  </a:cubicBezTo>
                  <a:cubicBezTo>
                    <a:pt x="24634" y="12928"/>
                    <a:pt x="23990" y="13175"/>
                    <a:pt x="23347" y="13175"/>
                  </a:cubicBezTo>
                  <a:cubicBezTo>
                    <a:pt x="22709" y="13175"/>
                    <a:pt x="22072" y="12932"/>
                    <a:pt x="21586" y="12446"/>
                  </a:cubicBezTo>
                  <a:cubicBezTo>
                    <a:pt x="20608" y="11467"/>
                    <a:pt x="20613" y="9881"/>
                    <a:pt x="21598" y="8910"/>
                  </a:cubicBezTo>
                  <a:cubicBezTo>
                    <a:pt x="22163" y="8347"/>
                    <a:pt x="23071" y="8258"/>
                    <a:pt x="23071" y="8258"/>
                  </a:cubicBezTo>
                  <a:cubicBezTo>
                    <a:pt x="23395" y="8227"/>
                    <a:pt x="23850" y="8014"/>
                    <a:pt x="24080" y="7782"/>
                  </a:cubicBezTo>
                  <a:lnTo>
                    <a:pt x="24159" y="7709"/>
                  </a:lnTo>
                  <a:cubicBezTo>
                    <a:pt x="24389" y="7475"/>
                    <a:pt x="24389" y="7099"/>
                    <a:pt x="24159" y="6866"/>
                  </a:cubicBezTo>
                  <a:lnTo>
                    <a:pt x="17465" y="172"/>
                  </a:lnTo>
                  <a:cubicBezTo>
                    <a:pt x="17352" y="63"/>
                    <a:pt x="17201" y="1"/>
                    <a:pt x="1704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0" name="Google Shape;13840;p71"/>
            <p:cNvSpPr/>
            <p:nvPr/>
          </p:nvSpPr>
          <p:spPr>
            <a:xfrm flipH="1">
              <a:off x="451107" y="2189486"/>
              <a:ext cx="411261" cy="409845"/>
            </a:xfrm>
            <a:custGeom>
              <a:avLst/>
              <a:gdLst/>
              <a:ahLst/>
              <a:cxnLst/>
              <a:rect l="l" t="t" r="r" b="b"/>
              <a:pathLst>
                <a:path w="34286" h="34168" extrusionOk="0">
                  <a:moveTo>
                    <a:pt x="17145" y="1"/>
                  </a:moveTo>
                  <a:cubicBezTo>
                    <a:pt x="16992" y="1"/>
                    <a:pt x="16839" y="59"/>
                    <a:pt x="16722" y="176"/>
                  </a:cubicBezTo>
                  <a:lnTo>
                    <a:pt x="16686" y="210"/>
                  </a:lnTo>
                  <a:cubicBezTo>
                    <a:pt x="16681" y="215"/>
                    <a:pt x="16681" y="220"/>
                    <a:pt x="16676" y="225"/>
                  </a:cubicBezTo>
                  <a:lnTo>
                    <a:pt x="11966" y="4935"/>
                  </a:lnTo>
                  <a:lnTo>
                    <a:pt x="9984" y="6917"/>
                  </a:lnTo>
                  <a:cubicBezTo>
                    <a:pt x="9756" y="7149"/>
                    <a:pt x="9758" y="7521"/>
                    <a:pt x="9988" y="7751"/>
                  </a:cubicBezTo>
                  <a:lnTo>
                    <a:pt x="10048" y="7810"/>
                  </a:lnTo>
                  <a:cubicBezTo>
                    <a:pt x="10290" y="8021"/>
                    <a:pt x="10698" y="8211"/>
                    <a:pt x="11002" y="8239"/>
                  </a:cubicBezTo>
                  <a:cubicBezTo>
                    <a:pt x="11002" y="8239"/>
                    <a:pt x="11759" y="8319"/>
                    <a:pt x="12317" y="8760"/>
                  </a:cubicBezTo>
                  <a:cubicBezTo>
                    <a:pt x="12404" y="8821"/>
                    <a:pt x="12487" y="8887"/>
                    <a:pt x="12562" y="8963"/>
                  </a:cubicBezTo>
                  <a:cubicBezTo>
                    <a:pt x="13552" y="9938"/>
                    <a:pt x="13559" y="11536"/>
                    <a:pt x="12576" y="12516"/>
                  </a:cubicBezTo>
                  <a:cubicBezTo>
                    <a:pt x="12086" y="13006"/>
                    <a:pt x="11445" y="13250"/>
                    <a:pt x="10804" y="13250"/>
                  </a:cubicBezTo>
                  <a:cubicBezTo>
                    <a:pt x="10156" y="13250"/>
                    <a:pt x="9509" y="13001"/>
                    <a:pt x="9018" y="12502"/>
                  </a:cubicBezTo>
                  <a:cubicBezTo>
                    <a:pt x="8939" y="12421"/>
                    <a:pt x="8869" y="12335"/>
                    <a:pt x="8807" y="12241"/>
                  </a:cubicBezTo>
                  <a:cubicBezTo>
                    <a:pt x="8376" y="11683"/>
                    <a:pt x="8300" y="10944"/>
                    <a:pt x="8300" y="10944"/>
                  </a:cubicBezTo>
                  <a:cubicBezTo>
                    <a:pt x="8271" y="10652"/>
                    <a:pt x="8094" y="10264"/>
                    <a:pt x="7894" y="10017"/>
                  </a:cubicBezTo>
                  <a:cubicBezTo>
                    <a:pt x="7890" y="10013"/>
                    <a:pt x="7887" y="10008"/>
                    <a:pt x="7883" y="10005"/>
                  </a:cubicBezTo>
                  <a:lnTo>
                    <a:pt x="7810" y="9933"/>
                  </a:lnTo>
                  <a:cubicBezTo>
                    <a:pt x="7697" y="9818"/>
                    <a:pt x="7544" y="9756"/>
                    <a:pt x="7388" y="9756"/>
                  </a:cubicBezTo>
                  <a:cubicBezTo>
                    <a:pt x="7313" y="9756"/>
                    <a:pt x="7238" y="9770"/>
                    <a:pt x="7166" y="9799"/>
                  </a:cubicBezTo>
                  <a:cubicBezTo>
                    <a:pt x="7096" y="9828"/>
                    <a:pt x="7029" y="9871"/>
                    <a:pt x="6974" y="9924"/>
                  </a:cubicBezTo>
                  <a:lnTo>
                    <a:pt x="5908" y="10990"/>
                  </a:lnTo>
                  <a:lnTo>
                    <a:pt x="282" y="16618"/>
                  </a:lnTo>
                  <a:cubicBezTo>
                    <a:pt x="277" y="16623"/>
                    <a:pt x="270" y="16624"/>
                    <a:pt x="265" y="16628"/>
                  </a:cubicBezTo>
                  <a:lnTo>
                    <a:pt x="236" y="16662"/>
                  </a:lnTo>
                  <a:cubicBezTo>
                    <a:pt x="0" y="16896"/>
                    <a:pt x="0" y="17275"/>
                    <a:pt x="236" y="17510"/>
                  </a:cubicBezTo>
                  <a:lnTo>
                    <a:pt x="6965" y="24238"/>
                  </a:lnTo>
                  <a:cubicBezTo>
                    <a:pt x="7082" y="24355"/>
                    <a:pt x="7235" y="24414"/>
                    <a:pt x="7388" y="24414"/>
                  </a:cubicBezTo>
                  <a:cubicBezTo>
                    <a:pt x="7541" y="24414"/>
                    <a:pt x="7695" y="24355"/>
                    <a:pt x="7811" y="24238"/>
                  </a:cubicBezTo>
                  <a:lnTo>
                    <a:pt x="7882" y="24168"/>
                  </a:lnTo>
                  <a:cubicBezTo>
                    <a:pt x="8115" y="23932"/>
                    <a:pt x="8330" y="23478"/>
                    <a:pt x="8364" y="23150"/>
                  </a:cubicBezTo>
                  <a:cubicBezTo>
                    <a:pt x="8364" y="23150"/>
                    <a:pt x="8450" y="22237"/>
                    <a:pt x="9016" y="21669"/>
                  </a:cubicBezTo>
                  <a:cubicBezTo>
                    <a:pt x="9506" y="21169"/>
                    <a:pt x="10154" y="20919"/>
                    <a:pt x="10803" y="20919"/>
                  </a:cubicBezTo>
                  <a:cubicBezTo>
                    <a:pt x="11444" y="20919"/>
                    <a:pt x="12085" y="21163"/>
                    <a:pt x="12574" y="21653"/>
                  </a:cubicBezTo>
                  <a:cubicBezTo>
                    <a:pt x="13559" y="22637"/>
                    <a:pt x="13552" y="24236"/>
                    <a:pt x="12559" y="25211"/>
                  </a:cubicBezTo>
                  <a:cubicBezTo>
                    <a:pt x="11994" y="25777"/>
                    <a:pt x="11081" y="25867"/>
                    <a:pt x="11081" y="25867"/>
                  </a:cubicBezTo>
                  <a:cubicBezTo>
                    <a:pt x="10753" y="25898"/>
                    <a:pt x="10295" y="26116"/>
                    <a:pt x="10063" y="26346"/>
                  </a:cubicBezTo>
                  <a:lnTo>
                    <a:pt x="9989" y="26419"/>
                  </a:lnTo>
                  <a:cubicBezTo>
                    <a:pt x="9758" y="26653"/>
                    <a:pt x="9758" y="27030"/>
                    <a:pt x="9989" y="27264"/>
                  </a:cubicBezTo>
                  <a:lnTo>
                    <a:pt x="16722" y="33995"/>
                  </a:lnTo>
                  <a:cubicBezTo>
                    <a:pt x="16839" y="34110"/>
                    <a:pt x="16991" y="34168"/>
                    <a:pt x="17144" y="34168"/>
                  </a:cubicBezTo>
                  <a:cubicBezTo>
                    <a:pt x="17296" y="34168"/>
                    <a:pt x="17448" y="34110"/>
                    <a:pt x="17565" y="33995"/>
                  </a:cubicBezTo>
                  <a:lnTo>
                    <a:pt x="24296" y="27264"/>
                  </a:lnTo>
                  <a:cubicBezTo>
                    <a:pt x="24414" y="27148"/>
                    <a:pt x="24567" y="27090"/>
                    <a:pt x="24720" y="27090"/>
                  </a:cubicBezTo>
                  <a:cubicBezTo>
                    <a:pt x="24873" y="27090"/>
                    <a:pt x="25027" y="27148"/>
                    <a:pt x="25144" y="27264"/>
                  </a:cubicBezTo>
                  <a:lnTo>
                    <a:pt x="25264" y="27384"/>
                  </a:lnTo>
                  <a:cubicBezTo>
                    <a:pt x="25496" y="27619"/>
                    <a:pt x="25712" y="28077"/>
                    <a:pt x="25743" y="28402"/>
                  </a:cubicBezTo>
                  <a:cubicBezTo>
                    <a:pt x="25743" y="28402"/>
                    <a:pt x="25832" y="29315"/>
                    <a:pt x="26399" y="29883"/>
                  </a:cubicBezTo>
                  <a:cubicBezTo>
                    <a:pt x="26888" y="30368"/>
                    <a:pt x="27526" y="30611"/>
                    <a:pt x="28165" y="30611"/>
                  </a:cubicBezTo>
                  <a:cubicBezTo>
                    <a:pt x="28806" y="30611"/>
                    <a:pt x="29447" y="30366"/>
                    <a:pt x="29936" y="29878"/>
                  </a:cubicBezTo>
                  <a:cubicBezTo>
                    <a:pt x="30913" y="28901"/>
                    <a:pt x="30914" y="27319"/>
                    <a:pt x="29943" y="26340"/>
                  </a:cubicBezTo>
                  <a:lnTo>
                    <a:pt x="29943" y="26340"/>
                  </a:lnTo>
                  <a:lnTo>
                    <a:pt x="29943" y="26344"/>
                  </a:lnTo>
                  <a:cubicBezTo>
                    <a:pt x="29373" y="25774"/>
                    <a:pt x="28460" y="25688"/>
                    <a:pt x="28460" y="25688"/>
                  </a:cubicBezTo>
                  <a:cubicBezTo>
                    <a:pt x="28132" y="25654"/>
                    <a:pt x="27677" y="25439"/>
                    <a:pt x="27442" y="25206"/>
                  </a:cubicBezTo>
                  <a:lnTo>
                    <a:pt x="27322" y="25084"/>
                  </a:lnTo>
                  <a:cubicBezTo>
                    <a:pt x="27092" y="24851"/>
                    <a:pt x="27092" y="24475"/>
                    <a:pt x="27322" y="24241"/>
                  </a:cubicBezTo>
                  <a:lnTo>
                    <a:pt x="34054" y="17508"/>
                  </a:lnTo>
                  <a:cubicBezTo>
                    <a:pt x="34285" y="17275"/>
                    <a:pt x="34285" y="16897"/>
                    <a:pt x="34054" y="16664"/>
                  </a:cubicBezTo>
                  <a:lnTo>
                    <a:pt x="27322" y="9933"/>
                  </a:lnTo>
                  <a:cubicBezTo>
                    <a:pt x="27090" y="9698"/>
                    <a:pt x="27090" y="9320"/>
                    <a:pt x="27322" y="9085"/>
                  </a:cubicBezTo>
                  <a:lnTo>
                    <a:pt x="27327" y="9081"/>
                  </a:lnTo>
                  <a:cubicBezTo>
                    <a:pt x="27559" y="8848"/>
                    <a:pt x="28017" y="8635"/>
                    <a:pt x="28345" y="8601"/>
                  </a:cubicBezTo>
                  <a:cubicBezTo>
                    <a:pt x="28345" y="8601"/>
                    <a:pt x="29258" y="8515"/>
                    <a:pt x="29825" y="7947"/>
                  </a:cubicBezTo>
                  <a:cubicBezTo>
                    <a:pt x="30817" y="6972"/>
                    <a:pt x="30823" y="5372"/>
                    <a:pt x="29840" y="4389"/>
                  </a:cubicBezTo>
                  <a:cubicBezTo>
                    <a:pt x="29350" y="3899"/>
                    <a:pt x="28709" y="3655"/>
                    <a:pt x="28068" y="3655"/>
                  </a:cubicBezTo>
                  <a:cubicBezTo>
                    <a:pt x="27420" y="3655"/>
                    <a:pt x="26771" y="3905"/>
                    <a:pt x="26280" y="4404"/>
                  </a:cubicBezTo>
                  <a:cubicBezTo>
                    <a:pt x="25716" y="4969"/>
                    <a:pt x="25628" y="5887"/>
                    <a:pt x="25628" y="5887"/>
                  </a:cubicBezTo>
                  <a:cubicBezTo>
                    <a:pt x="25596" y="6210"/>
                    <a:pt x="25381" y="6670"/>
                    <a:pt x="25146" y="6903"/>
                  </a:cubicBezTo>
                  <a:lnTo>
                    <a:pt x="25144" y="6907"/>
                  </a:lnTo>
                  <a:cubicBezTo>
                    <a:pt x="25027" y="7023"/>
                    <a:pt x="24873" y="7081"/>
                    <a:pt x="24720" y="7081"/>
                  </a:cubicBezTo>
                  <a:cubicBezTo>
                    <a:pt x="24567" y="7081"/>
                    <a:pt x="24414" y="7023"/>
                    <a:pt x="24296" y="6907"/>
                  </a:cubicBezTo>
                  <a:lnTo>
                    <a:pt x="17567" y="176"/>
                  </a:lnTo>
                  <a:cubicBezTo>
                    <a:pt x="17450" y="59"/>
                    <a:pt x="17297" y="1"/>
                    <a:pt x="17145" y="1"/>
                  </a:cubicBezTo>
                  <a:close/>
                </a:path>
              </a:pathLst>
            </a:custGeom>
            <a:solidFill>
              <a:srgbClr val="DBE3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41" name="Google Shape;13841;p71"/>
          <p:cNvGrpSpPr/>
          <p:nvPr/>
        </p:nvGrpSpPr>
        <p:grpSpPr>
          <a:xfrm>
            <a:off x="3114482" y="1561809"/>
            <a:ext cx="948073" cy="994657"/>
            <a:chOff x="2496269" y="1171698"/>
            <a:chExt cx="761953" cy="799392"/>
          </a:xfrm>
        </p:grpSpPr>
        <p:grpSp>
          <p:nvGrpSpPr>
            <p:cNvPr id="13842" name="Google Shape;13842;p71"/>
            <p:cNvGrpSpPr/>
            <p:nvPr/>
          </p:nvGrpSpPr>
          <p:grpSpPr>
            <a:xfrm>
              <a:off x="2496269" y="1171698"/>
              <a:ext cx="761953" cy="723022"/>
              <a:chOff x="2496269" y="1171698"/>
              <a:chExt cx="761953" cy="723022"/>
            </a:xfrm>
          </p:grpSpPr>
          <p:sp>
            <p:nvSpPr>
              <p:cNvPr id="13843" name="Google Shape;13843;p71"/>
              <p:cNvSpPr/>
              <p:nvPr/>
            </p:nvSpPr>
            <p:spPr>
              <a:xfrm>
                <a:off x="2727495" y="1360642"/>
                <a:ext cx="175877" cy="207414"/>
              </a:xfrm>
              <a:custGeom>
                <a:avLst/>
                <a:gdLst/>
                <a:ahLst/>
                <a:cxnLst/>
                <a:rect l="l" t="t" r="r" b="b"/>
                <a:pathLst>
                  <a:path w="27928" h="32936" extrusionOk="0">
                    <a:moveTo>
                      <a:pt x="23" y="1"/>
                    </a:moveTo>
                    <a:cubicBezTo>
                      <a:pt x="8" y="305"/>
                      <a:pt x="0" y="607"/>
                      <a:pt x="0" y="910"/>
                    </a:cubicBezTo>
                    <a:cubicBezTo>
                      <a:pt x="0" y="18582"/>
                      <a:pt x="10658" y="32913"/>
                      <a:pt x="23811" y="32936"/>
                    </a:cubicBezTo>
                    <a:cubicBezTo>
                      <a:pt x="23827" y="32889"/>
                      <a:pt x="23841" y="32840"/>
                      <a:pt x="23857" y="32793"/>
                    </a:cubicBezTo>
                    <a:cubicBezTo>
                      <a:pt x="27927" y="20274"/>
                      <a:pt x="17588" y="5690"/>
                      <a:pt x="767" y="228"/>
                    </a:cubicBezTo>
                    <a:cubicBezTo>
                      <a:pt x="522" y="146"/>
                      <a:pt x="273" y="70"/>
                      <a:pt x="2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4" name="Google Shape;13844;p71"/>
              <p:cNvSpPr/>
              <p:nvPr/>
            </p:nvSpPr>
            <p:spPr>
              <a:xfrm>
                <a:off x="2730750" y="1408371"/>
                <a:ext cx="108720" cy="144761"/>
              </a:xfrm>
              <a:custGeom>
                <a:avLst/>
                <a:gdLst/>
                <a:ahLst/>
                <a:cxnLst/>
                <a:rect l="l" t="t" r="r" b="b"/>
                <a:pathLst>
                  <a:path w="17264" h="22987" extrusionOk="0">
                    <a:moveTo>
                      <a:pt x="0" y="0"/>
                    </a:moveTo>
                    <a:lnTo>
                      <a:pt x="0" y="0"/>
                    </a:lnTo>
                    <a:cubicBezTo>
                      <a:pt x="1651" y="10456"/>
                      <a:pt x="7099" y="19031"/>
                      <a:pt x="14312" y="22986"/>
                    </a:cubicBezTo>
                    <a:cubicBezTo>
                      <a:pt x="14397" y="22780"/>
                      <a:pt x="14469" y="22572"/>
                      <a:pt x="14539" y="22357"/>
                    </a:cubicBezTo>
                    <a:cubicBezTo>
                      <a:pt x="17263" y="13961"/>
                      <a:pt x="10821" y="4262"/>
                      <a:pt x="0"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45" name="Google Shape;13845;p71"/>
              <p:cNvGrpSpPr/>
              <p:nvPr/>
            </p:nvGrpSpPr>
            <p:grpSpPr>
              <a:xfrm>
                <a:off x="2496269" y="1171698"/>
                <a:ext cx="761953" cy="723022"/>
                <a:chOff x="2496269" y="1120652"/>
                <a:chExt cx="761953" cy="723022"/>
              </a:xfrm>
            </p:grpSpPr>
            <p:grpSp>
              <p:nvGrpSpPr>
                <p:cNvPr id="13846" name="Google Shape;13846;p71"/>
                <p:cNvGrpSpPr/>
                <p:nvPr/>
              </p:nvGrpSpPr>
              <p:grpSpPr>
                <a:xfrm>
                  <a:off x="2496269" y="1120652"/>
                  <a:ext cx="761953" cy="723022"/>
                  <a:chOff x="2496269" y="1120652"/>
                  <a:chExt cx="761953" cy="723022"/>
                </a:xfrm>
              </p:grpSpPr>
              <p:grpSp>
                <p:nvGrpSpPr>
                  <p:cNvPr id="13847" name="Google Shape;13847;p71"/>
                  <p:cNvGrpSpPr/>
                  <p:nvPr/>
                </p:nvGrpSpPr>
                <p:grpSpPr>
                  <a:xfrm>
                    <a:off x="2496269" y="1304589"/>
                    <a:ext cx="407089" cy="305057"/>
                    <a:chOff x="2496269" y="1304589"/>
                    <a:chExt cx="407089" cy="305057"/>
                  </a:xfrm>
                </p:grpSpPr>
                <p:sp>
                  <p:nvSpPr>
                    <p:cNvPr id="13848" name="Google Shape;13848;p71"/>
                    <p:cNvSpPr/>
                    <p:nvPr/>
                  </p:nvSpPr>
                  <p:spPr>
                    <a:xfrm>
                      <a:off x="2496269" y="1304589"/>
                      <a:ext cx="407089" cy="305057"/>
                    </a:xfrm>
                    <a:custGeom>
                      <a:avLst/>
                      <a:gdLst/>
                      <a:ahLst/>
                      <a:cxnLst/>
                      <a:rect l="l" t="t" r="r" b="b"/>
                      <a:pathLst>
                        <a:path w="64643" h="48441" extrusionOk="0">
                          <a:moveTo>
                            <a:pt x="30753" y="1"/>
                          </a:moveTo>
                          <a:cubicBezTo>
                            <a:pt x="19553" y="1"/>
                            <a:pt x="7984" y="7486"/>
                            <a:pt x="2667" y="11431"/>
                          </a:cubicBezTo>
                          <a:cubicBezTo>
                            <a:pt x="790" y="12823"/>
                            <a:pt x="1" y="15251"/>
                            <a:pt x="700" y="17481"/>
                          </a:cubicBezTo>
                          <a:cubicBezTo>
                            <a:pt x="3088" y="25083"/>
                            <a:pt x="9784" y="42156"/>
                            <a:pt x="22752" y="46368"/>
                          </a:cubicBezTo>
                          <a:cubicBezTo>
                            <a:pt x="27079" y="47774"/>
                            <a:pt x="31415" y="48440"/>
                            <a:pt x="35536" y="48440"/>
                          </a:cubicBezTo>
                          <a:cubicBezTo>
                            <a:pt x="47434" y="48440"/>
                            <a:pt x="57553" y="42892"/>
                            <a:pt x="60574" y="33591"/>
                          </a:cubicBezTo>
                          <a:cubicBezTo>
                            <a:pt x="64643" y="21069"/>
                            <a:pt x="54305" y="6487"/>
                            <a:pt x="37486" y="1023"/>
                          </a:cubicBezTo>
                          <a:cubicBezTo>
                            <a:pt x="35294" y="311"/>
                            <a:pt x="33031" y="1"/>
                            <a:pt x="3075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49" name="Google Shape;13849;p71"/>
                    <p:cNvSpPr/>
                    <p:nvPr/>
                  </p:nvSpPr>
                  <p:spPr>
                    <a:xfrm>
                      <a:off x="2553035" y="1348798"/>
                      <a:ext cx="287349" cy="215318"/>
                    </a:xfrm>
                    <a:custGeom>
                      <a:avLst/>
                      <a:gdLst/>
                      <a:ahLst/>
                      <a:cxnLst/>
                      <a:rect l="l" t="t" r="r" b="b"/>
                      <a:pathLst>
                        <a:path w="45629" h="34191" extrusionOk="0">
                          <a:moveTo>
                            <a:pt x="21708" y="1"/>
                          </a:moveTo>
                          <a:cubicBezTo>
                            <a:pt x="13802" y="1"/>
                            <a:pt x="5636" y="5284"/>
                            <a:pt x="1883" y="8068"/>
                          </a:cubicBezTo>
                          <a:cubicBezTo>
                            <a:pt x="558" y="9051"/>
                            <a:pt x="1" y="10765"/>
                            <a:pt x="495" y="12338"/>
                          </a:cubicBezTo>
                          <a:cubicBezTo>
                            <a:pt x="2180" y="17705"/>
                            <a:pt x="6907" y="29755"/>
                            <a:pt x="16060" y="32728"/>
                          </a:cubicBezTo>
                          <a:cubicBezTo>
                            <a:pt x="19114" y="33721"/>
                            <a:pt x="22174" y="34191"/>
                            <a:pt x="25083" y="34191"/>
                          </a:cubicBezTo>
                          <a:cubicBezTo>
                            <a:pt x="33482" y="34191"/>
                            <a:pt x="40624" y="30275"/>
                            <a:pt x="42758" y="23710"/>
                          </a:cubicBezTo>
                          <a:cubicBezTo>
                            <a:pt x="45629" y="14872"/>
                            <a:pt x="38332" y="4579"/>
                            <a:pt x="26460" y="722"/>
                          </a:cubicBezTo>
                          <a:cubicBezTo>
                            <a:pt x="24913" y="219"/>
                            <a:pt x="23316" y="1"/>
                            <a:pt x="21708"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0" name="Google Shape;13850;p71"/>
                  <p:cNvGrpSpPr/>
                  <p:nvPr/>
                </p:nvGrpSpPr>
                <p:grpSpPr>
                  <a:xfrm>
                    <a:off x="2586468" y="1493376"/>
                    <a:ext cx="358850" cy="349656"/>
                    <a:chOff x="2586468" y="1493376"/>
                    <a:chExt cx="358850" cy="349656"/>
                  </a:xfrm>
                </p:grpSpPr>
                <p:sp>
                  <p:nvSpPr>
                    <p:cNvPr id="13851" name="Google Shape;13851;p71"/>
                    <p:cNvSpPr/>
                    <p:nvPr/>
                  </p:nvSpPr>
                  <p:spPr>
                    <a:xfrm>
                      <a:off x="2586468" y="1493376"/>
                      <a:ext cx="358850" cy="349656"/>
                    </a:xfrm>
                    <a:custGeom>
                      <a:avLst/>
                      <a:gdLst/>
                      <a:ahLst/>
                      <a:cxnLst/>
                      <a:rect l="l" t="t" r="r" b="b"/>
                      <a:pathLst>
                        <a:path w="56983" h="55523" extrusionOk="0">
                          <a:moveTo>
                            <a:pt x="34707" y="1"/>
                          </a:moveTo>
                          <a:cubicBezTo>
                            <a:pt x="25495" y="1"/>
                            <a:pt x="15173" y="5595"/>
                            <a:pt x="8014" y="15449"/>
                          </a:cubicBezTo>
                          <a:cubicBezTo>
                            <a:pt x="0" y="26478"/>
                            <a:pt x="4618" y="44227"/>
                            <a:pt x="7155" y="51780"/>
                          </a:cubicBezTo>
                          <a:cubicBezTo>
                            <a:pt x="7899" y="53993"/>
                            <a:pt x="9963" y="55495"/>
                            <a:pt x="12300" y="55519"/>
                          </a:cubicBezTo>
                          <a:cubicBezTo>
                            <a:pt x="12540" y="55521"/>
                            <a:pt x="12789" y="55522"/>
                            <a:pt x="13047" y="55522"/>
                          </a:cubicBezTo>
                          <a:cubicBezTo>
                            <a:pt x="21360" y="55522"/>
                            <a:pt x="38815" y="54172"/>
                            <a:pt x="46588" y="43473"/>
                          </a:cubicBezTo>
                          <a:cubicBezTo>
                            <a:pt x="56983" y="29165"/>
                            <a:pt x="56776" y="11292"/>
                            <a:pt x="46123" y="3553"/>
                          </a:cubicBezTo>
                          <a:cubicBezTo>
                            <a:pt x="42808" y="1144"/>
                            <a:pt x="38871" y="1"/>
                            <a:pt x="3470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2" name="Google Shape;13852;p71"/>
                    <p:cNvSpPr/>
                    <p:nvPr/>
                  </p:nvSpPr>
                  <p:spPr>
                    <a:xfrm>
                      <a:off x="2637642" y="1547125"/>
                      <a:ext cx="253304" cy="246805"/>
                    </a:xfrm>
                    <a:custGeom>
                      <a:avLst/>
                      <a:gdLst/>
                      <a:ahLst/>
                      <a:cxnLst/>
                      <a:rect l="l" t="t" r="r" b="b"/>
                      <a:pathLst>
                        <a:path w="40223" h="39191" extrusionOk="0">
                          <a:moveTo>
                            <a:pt x="24498" y="0"/>
                          </a:moveTo>
                          <a:cubicBezTo>
                            <a:pt x="17996" y="0"/>
                            <a:pt x="10711" y="3949"/>
                            <a:pt x="5658" y="10904"/>
                          </a:cubicBezTo>
                          <a:cubicBezTo>
                            <a:pt x="0" y="18689"/>
                            <a:pt x="3260" y="31216"/>
                            <a:pt x="5050" y="36549"/>
                          </a:cubicBezTo>
                          <a:cubicBezTo>
                            <a:pt x="5576" y="38112"/>
                            <a:pt x="7034" y="39172"/>
                            <a:pt x="8683" y="39188"/>
                          </a:cubicBezTo>
                          <a:cubicBezTo>
                            <a:pt x="8850" y="39189"/>
                            <a:pt x="9023" y="39190"/>
                            <a:pt x="9202" y="39190"/>
                          </a:cubicBezTo>
                          <a:cubicBezTo>
                            <a:pt x="15067" y="39190"/>
                            <a:pt x="27395" y="38240"/>
                            <a:pt x="32884" y="30686"/>
                          </a:cubicBezTo>
                          <a:cubicBezTo>
                            <a:pt x="40222" y="20587"/>
                            <a:pt x="40075" y="7970"/>
                            <a:pt x="32557" y="2508"/>
                          </a:cubicBezTo>
                          <a:cubicBezTo>
                            <a:pt x="30217" y="807"/>
                            <a:pt x="27437" y="0"/>
                            <a:pt x="2449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3" name="Google Shape;13853;p71"/>
                  <p:cNvGrpSpPr/>
                  <p:nvPr/>
                </p:nvGrpSpPr>
                <p:grpSpPr>
                  <a:xfrm>
                    <a:off x="2807939" y="1494024"/>
                    <a:ext cx="358857" cy="349650"/>
                    <a:chOff x="2807939" y="1494024"/>
                    <a:chExt cx="358857" cy="349650"/>
                  </a:xfrm>
                </p:grpSpPr>
                <p:sp>
                  <p:nvSpPr>
                    <p:cNvPr id="13854" name="Google Shape;13854;p71"/>
                    <p:cNvSpPr/>
                    <p:nvPr/>
                  </p:nvSpPr>
                  <p:spPr>
                    <a:xfrm>
                      <a:off x="2807939" y="1494024"/>
                      <a:ext cx="358857" cy="349650"/>
                    </a:xfrm>
                    <a:custGeom>
                      <a:avLst/>
                      <a:gdLst/>
                      <a:ahLst/>
                      <a:cxnLst/>
                      <a:rect l="l" t="t" r="r" b="b"/>
                      <a:pathLst>
                        <a:path w="56984" h="55522" extrusionOk="0">
                          <a:moveTo>
                            <a:pt x="22278" y="1"/>
                          </a:moveTo>
                          <a:cubicBezTo>
                            <a:pt x="18114" y="1"/>
                            <a:pt x="14176" y="1144"/>
                            <a:pt x="10859" y="3554"/>
                          </a:cubicBezTo>
                          <a:cubicBezTo>
                            <a:pt x="208" y="11292"/>
                            <a:pt x="0" y="29166"/>
                            <a:pt x="10397" y="43474"/>
                          </a:cubicBezTo>
                          <a:cubicBezTo>
                            <a:pt x="18169" y="54172"/>
                            <a:pt x="35625" y="55522"/>
                            <a:pt x="43938" y="55522"/>
                          </a:cubicBezTo>
                          <a:cubicBezTo>
                            <a:pt x="44195" y="55522"/>
                            <a:pt x="44444" y="55521"/>
                            <a:pt x="44684" y="55518"/>
                          </a:cubicBezTo>
                          <a:cubicBezTo>
                            <a:pt x="47019" y="55494"/>
                            <a:pt x="49085" y="53995"/>
                            <a:pt x="49830" y="51779"/>
                          </a:cubicBezTo>
                          <a:cubicBezTo>
                            <a:pt x="52366" y="44227"/>
                            <a:pt x="56984" y="26479"/>
                            <a:pt x="48970" y="15448"/>
                          </a:cubicBezTo>
                          <a:cubicBezTo>
                            <a:pt x="41810" y="5595"/>
                            <a:pt x="31490" y="1"/>
                            <a:pt x="22278"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5" name="Google Shape;13855;p71"/>
                    <p:cNvSpPr/>
                    <p:nvPr/>
                  </p:nvSpPr>
                  <p:spPr>
                    <a:xfrm>
                      <a:off x="2862324" y="1547767"/>
                      <a:ext cx="253292" cy="246805"/>
                    </a:xfrm>
                    <a:custGeom>
                      <a:avLst/>
                      <a:gdLst/>
                      <a:ahLst/>
                      <a:cxnLst/>
                      <a:rect l="l" t="t" r="r" b="b"/>
                      <a:pathLst>
                        <a:path w="40221" h="39191" extrusionOk="0">
                          <a:moveTo>
                            <a:pt x="15724" y="1"/>
                          </a:moveTo>
                          <a:cubicBezTo>
                            <a:pt x="12785" y="1"/>
                            <a:pt x="10006" y="808"/>
                            <a:pt x="7665" y="2508"/>
                          </a:cubicBezTo>
                          <a:cubicBezTo>
                            <a:pt x="146" y="7971"/>
                            <a:pt x="0" y="20586"/>
                            <a:pt x="7339" y="30686"/>
                          </a:cubicBezTo>
                          <a:cubicBezTo>
                            <a:pt x="12827" y="38240"/>
                            <a:pt x="25156" y="39191"/>
                            <a:pt x="31020" y="39191"/>
                          </a:cubicBezTo>
                          <a:cubicBezTo>
                            <a:pt x="31200" y="39191"/>
                            <a:pt x="31373" y="39190"/>
                            <a:pt x="31540" y="39188"/>
                          </a:cubicBezTo>
                          <a:cubicBezTo>
                            <a:pt x="33188" y="39171"/>
                            <a:pt x="34646" y="38111"/>
                            <a:pt x="35173" y="36549"/>
                          </a:cubicBezTo>
                          <a:cubicBezTo>
                            <a:pt x="36962" y="31218"/>
                            <a:pt x="40221" y="18689"/>
                            <a:pt x="34564" y="10904"/>
                          </a:cubicBezTo>
                          <a:cubicBezTo>
                            <a:pt x="29511" y="3949"/>
                            <a:pt x="22226" y="1"/>
                            <a:pt x="1572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6" name="Google Shape;13856;p71"/>
                  <p:cNvGrpSpPr/>
                  <p:nvPr/>
                </p:nvGrpSpPr>
                <p:grpSpPr>
                  <a:xfrm>
                    <a:off x="2851133" y="1305635"/>
                    <a:ext cx="407089" cy="305057"/>
                    <a:chOff x="2851133" y="1305635"/>
                    <a:chExt cx="407089" cy="305057"/>
                  </a:xfrm>
                </p:grpSpPr>
                <p:sp>
                  <p:nvSpPr>
                    <p:cNvPr id="13857" name="Google Shape;13857;p71"/>
                    <p:cNvSpPr/>
                    <p:nvPr/>
                  </p:nvSpPr>
                  <p:spPr>
                    <a:xfrm>
                      <a:off x="2851133" y="1305635"/>
                      <a:ext cx="407089" cy="305057"/>
                    </a:xfrm>
                    <a:custGeom>
                      <a:avLst/>
                      <a:gdLst/>
                      <a:ahLst/>
                      <a:cxnLst/>
                      <a:rect l="l" t="t" r="r" b="b"/>
                      <a:pathLst>
                        <a:path w="64643" h="48441" extrusionOk="0">
                          <a:moveTo>
                            <a:pt x="33890" y="0"/>
                          </a:moveTo>
                          <a:cubicBezTo>
                            <a:pt x="31613" y="0"/>
                            <a:pt x="29351" y="310"/>
                            <a:pt x="27159" y="1022"/>
                          </a:cubicBezTo>
                          <a:cubicBezTo>
                            <a:pt x="10340" y="6488"/>
                            <a:pt x="1" y="21070"/>
                            <a:pt x="4069" y="33592"/>
                          </a:cubicBezTo>
                          <a:cubicBezTo>
                            <a:pt x="7091" y="42892"/>
                            <a:pt x="17210" y="48440"/>
                            <a:pt x="29109" y="48440"/>
                          </a:cubicBezTo>
                          <a:cubicBezTo>
                            <a:pt x="33230" y="48440"/>
                            <a:pt x="37566" y="47775"/>
                            <a:pt x="41894" y="46368"/>
                          </a:cubicBezTo>
                          <a:cubicBezTo>
                            <a:pt x="54859" y="42156"/>
                            <a:pt x="61556" y="25084"/>
                            <a:pt x="63944" y="17481"/>
                          </a:cubicBezTo>
                          <a:cubicBezTo>
                            <a:pt x="64643" y="15252"/>
                            <a:pt x="63854" y="12824"/>
                            <a:pt x="61978" y="11431"/>
                          </a:cubicBezTo>
                          <a:cubicBezTo>
                            <a:pt x="56659" y="7487"/>
                            <a:pt x="45090" y="0"/>
                            <a:pt x="3389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58" name="Google Shape;13858;p71"/>
                    <p:cNvSpPr/>
                    <p:nvPr/>
                  </p:nvSpPr>
                  <p:spPr>
                    <a:xfrm>
                      <a:off x="2914108" y="1349849"/>
                      <a:ext cx="287349" cy="215324"/>
                    </a:xfrm>
                    <a:custGeom>
                      <a:avLst/>
                      <a:gdLst/>
                      <a:ahLst/>
                      <a:cxnLst/>
                      <a:rect l="l" t="t" r="r" b="b"/>
                      <a:pathLst>
                        <a:path w="45629" h="34192" extrusionOk="0">
                          <a:moveTo>
                            <a:pt x="23922" y="0"/>
                          </a:moveTo>
                          <a:cubicBezTo>
                            <a:pt x="22315" y="0"/>
                            <a:pt x="20718" y="219"/>
                            <a:pt x="19171" y="721"/>
                          </a:cubicBezTo>
                          <a:cubicBezTo>
                            <a:pt x="7297" y="4578"/>
                            <a:pt x="1" y="14871"/>
                            <a:pt x="2873" y="23711"/>
                          </a:cubicBezTo>
                          <a:cubicBezTo>
                            <a:pt x="5006" y="30275"/>
                            <a:pt x="12149" y="34191"/>
                            <a:pt x="20548" y="34191"/>
                          </a:cubicBezTo>
                          <a:cubicBezTo>
                            <a:pt x="23457" y="34191"/>
                            <a:pt x="26517" y="33722"/>
                            <a:pt x="29571" y="32729"/>
                          </a:cubicBezTo>
                          <a:cubicBezTo>
                            <a:pt x="38723" y="29754"/>
                            <a:pt x="43449" y="17704"/>
                            <a:pt x="45134" y="12339"/>
                          </a:cubicBezTo>
                          <a:cubicBezTo>
                            <a:pt x="45629" y="10764"/>
                            <a:pt x="45072" y="9052"/>
                            <a:pt x="43747" y="8069"/>
                          </a:cubicBezTo>
                          <a:cubicBezTo>
                            <a:pt x="39994" y="5284"/>
                            <a:pt x="31827" y="0"/>
                            <a:pt x="2392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59" name="Google Shape;13859;p71"/>
                  <p:cNvGrpSpPr/>
                  <p:nvPr/>
                </p:nvGrpSpPr>
                <p:grpSpPr>
                  <a:xfrm>
                    <a:off x="2727495" y="1120652"/>
                    <a:ext cx="300271" cy="396358"/>
                    <a:chOff x="2727495" y="1120652"/>
                    <a:chExt cx="300271" cy="396358"/>
                  </a:xfrm>
                </p:grpSpPr>
                <p:sp>
                  <p:nvSpPr>
                    <p:cNvPr id="13860" name="Google Shape;13860;p71"/>
                    <p:cNvSpPr/>
                    <p:nvPr/>
                  </p:nvSpPr>
                  <p:spPr>
                    <a:xfrm>
                      <a:off x="2727495" y="1120652"/>
                      <a:ext cx="300271" cy="396358"/>
                    </a:xfrm>
                    <a:custGeom>
                      <a:avLst/>
                      <a:gdLst/>
                      <a:ahLst/>
                      <a:cxnLst/>
                      <a:rect l="l" t="t" r="r" b="b"/>
                      <a:pathLst>
                        <a:path w="47681" h="62939" extrusionOk="0">
                          <a:moveTo>
                            <a:pt x="23841" y="1"/>
                          </a:moveTo>
                          <a:cubicBezTo>
                            <a:pt x="22726" y="1"/>
                            <a:pt x="21612" y="340"/>
                            <a:pt x="20660" y="1017"/>
                          </a:cubicBezTo>
                          <a:cubicBezTo>
                            <a:pt x="14168" y="5636"/>
                            <a:pt x="0" y="17280"/>
                            <a:pt x="0" y="30914"/>
                          </a:cubicBezTo>
                          <a:cubicBezTo>
                            <a:pt x="0" y="48601"/>
                            <a:pt x="10674" y="62939"/>
                            <a:pt x="23841" y="62939"/>
                          </a:cubicBezTo>
                          <a:cubicBezTo>
                            <a:pt x="37007" y="62939"/>
                            <a:pt x="47681" y="48600"/>
                            <a:pt x="47681" y="30914"/>
                          </a:cubicBezTo>
                          <a:cubicBezTo>
                            <a:pt x="47681" y="17280"/>
                            <a:pt x="33513" y="5636"/>
                            <a:pt x="27022" y="1017"/>
                          </a:cubicBezTo>
                          <a:cubicBezTo>
                            <a:pt x="26069" y="340"/>
                            <a:pt x="24955" y="1"/>
                            <a:pt x="2384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1" name="Google Shape;13861;p71"/>
                    <p:cNvSpPr/>
                    <p:nvPr/>
                  </p:nvSpPr>
                  <p:spPr>
                    <a:xfrm>
                      <a:off x="2771659" y="1178948"/>
                      <a:ext cx="211942" cy="279766"/>
                    </a:xfrm>
                    <a:custGeom>
                      <a:avLst/>
                      <a:gdLst/>
                      <a:ahLst/>
                      <a:cxnLst/>
                      <a:rect l="l" t="t" r="r" b="b"/>
                      <a:pathLst>
                        <a:path w="33655" h="44425" extrusionOk="0">
                          <a:moveTo>
                            <a:pt x="16828" y="0"/>
                          </a:moveTo>
                          <a:cubicBezTo>
                            <a:pt x="16042" y="0"/>
                            <a:pt x="15255" y="240"/>
                            <a:pt x="14583" y="718"/>
                          </a:cubicBezTo>
                          <a:cubicBezTo>
                            <a:pt x="10001" y="3978"/>
                            <a:pt x="1" y="12199"/>
                            <a:pt x="1" y="21821"/>
                          </a:cubicBezTo>
                          <a:cubicBezTo>
                            <a:pt x="1" y="34304"/>
                            <a:pt x="7534" y="44424"/>
                            <a:pt x="16828" y="44424"/>
                          </a:cubicBezTo>
                          <a:cubicBezTo>
                            <a:pt x="26121" y="44424"/>
                            <a:pt x="33654" y="34304"/>
                            <a:pt x="33654" y="21821"/>
                          </a:cubicBezTo>
                          <a:cubicBezTo>
                            <a:pt x="33654" y="12197"/>
                            <a:pt x="23654" y="3978"/>
                            <a:pt x="19072" y="718"/>
                          </a:cubicBezTo>
                          <a:cubicBezTo>
                            <a:pt x="18401" y="240"/>
                            <a:pt x="17615" y="0"/>
                            <a:pt x="16828"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62" name="Google Shape;13862;p71"/>
                <p:cNvGrpSpPr/>
                <p:nvPr/>
              </p:nvGrpSpPr>
              <p:grpSpPr>
                <a:xfrm>
                  <a:off x="2722305" y="1350460"/>
                  <a:ext cx="308357" cy="308344"/>
                  <a:chOff x="2722305" y="1350460"/>
                  <a:chExt cx="308357" cy="308344"/>
                </a:xfrm>
              </p:grpSpPr>
              <p:sp>
                <p:nvSpPr>
                  <p:cNvPr id="13863" name="Google Shape;13863;p71"/>
                  <p:cNvSpPr/>
                  <p:nvPr/>
                </p:nvSpPr>
                <p:spPr>
                  <a:xfrm>
                    <a:off x="2722305" y="1350460"/>
                    <a:ext cx="308357" cy="308344"/>
                  </a:xfrm>
                  <a:custGeom>
                    <a:avLst/>
                    <a:gdLst/>
                    <a:ahLst/>
                    <a:cxnLst/>
                    <a:rect l="l" t="t" r="r" b="b"/>
                    <a:pathLst>
                      <a:path w="48965" h="48963" extrusionOk="0">
                        <a:moveTo>
                          <a:pt x="24483" y="0"/>
                        </a:moveTo>
                        <a:cubicBezTo>
                          <a:pt x="17990" y="0"/>
                          <a:pt x="11762" y="2578"/>
                          <a:pt x="7172" y="7170"/>
                        </a:cubicBezTo>
                        <a:cubicBezTo>
                          <a:pt x="2580" y="11762"/>
                          <a:pt x="0" y="17988"/>
                          <a:pt x="0" y="24481"/>
                        </a:cubicBezTo>
                        <a:cubicBezTo>
                          <a:pt x="0" y="30974"/>
                          <a:pt x="2580" y="37202"/>
                          <a:pt x="7172" y="41792"/>
                        </a:cubicBezTo>
                        <a:cubicBezTo>
                          <a:pt x="11762" y="46384"/>
                          <a:pt x="17990" y="48962"/>
                          <a:pt x="24483" y="48962"/>
                        </a:cubicBezTo>
                        <a:cubicBezTo>
                          <a:pt x="30976" y="48962"/>
                          <a:pt x="37202" y="46384"/>
                          <a:pt x="41794" y="41792"/>
                        </a:cubicBezTo>
                        <a:cubicBezTo>
                          <a:pt x="46386" y="37202"/>
                          <a:pt x="48964" y="30974"/>
                          <a:pt x="48964" y="24481"/>
                        </a:cubicBezTo>
                        <a:cubicBezTo>
                          <a:pt x="48964" y="17988"/>
                          <a:pt x="46386" y="11762"/>
                          <a:pt x="41794" y="7170"/>
                        </a:cubicBezTo>
                        <a:cubicBezTo>
                          <a:pt x="37202" y="2578"/>
                          <a:pt x="30976" y="0"/>
                          <a:pt x="244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64" name="Google Shape;13864;p71"/>
                  <p:cNvGrpSpPr/>
                  <p:nvPr/>
                </p:nvGrpSpPr>
                <p:grpSpPr>
                  <a:xfrm>
                    <a:off x="2725064" y="1364529"/>
                    <a:ext cx="297954" cy="280182"/>
                    <a:chOff x="2725064" y="1364529"/>
                    <a:chExt cx="297954" cy="280182"/>
                  </a:xfrm>
                </p:grpSpPr>
                <p:sp>
                  <p:nvSpPr>
                    <p:cNvPr id="13865" name="Google Shape;13865;p71"/>
                    <p:cNvSpPr/>
                    <p:nvPr/>
                  </p:nvSpPr>
                  <p:spPr>
                    <a:xfrm>
                      <a:off x="2743100" y="1541306"/>
                      <a:ext cx="133551" cy="103405"/>
                    </a:xfrm>
                    <a:custGeom>
                      <a:avLst/>
                      <a:gdLst/>
                      <a:ahLst/>
                      <a:cxnLst/>
                      <a:rect l="l" t="t" r="r" b="b"/>
                      <a:pathLst>
                        <a:path w="21207" h="16420" extrusionOk="0">
                          <a:moveTo>
                            <a:pt x="3036" y="0"/>
                          </a:moveTo>
                          <a:lnTo>
                            <a:pt x="0" y="986"/>
                          </a:lnTo>
                          <a:cubicBezTo>
                            <a:pt x="722" y="3230"/>
                            <a:pt x="1796" y="5346"/>
                            <a:pt x="3182" y="7254"/>
                          </a:cubicBezTo>
                          <a:cubicBezTo>
                            <a:pt x="7535" y="13245"/>
                            <a:pt x="14318" y="16420"/>
                            <a:pt x="21196" y="16420"/>
                          </a:cubicBezTo>
                          <a:cubicBezTo>
                            <a:pt x="21200" y="16420"/>
                            <a:pt x="21203" y="16420"/>
                            <a:pt x="21207" y="16420"/>
                          </a:cubicBezTo>
                          <a:lnTo>
                            <a:pt x="21207" y="13228"/>
                          </a:lnTo>
                          <a:cubicBezTo>
                            <a:pt x="21203" y="13228"/>
                            <a:pt x="21200" y="13228"/>
                            <a:pt x="21196" y="13228"/>
                          </a:cubicBezTo>
                          <a:cubicBezTo>
                            <a:pt x="15304" y="13228"/>
                            <a:pt x="9492" y="10509"/>
                            <a:pt x="5763" y="5378"/>
                          </a:cubicBezTo>
                          <a:cubicBezTo>
                            <a:pt x="4574" y="3741"/>
                            <a:pt x="3654" y="1926"/>
                            <a:pt x="3036"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6" name="Google Shape;13866;p71"/>
                    <p:cNvSpPr/>
                    <p:nvPr/>
                  </p:nvSpPr>
                  <p:spPr>
                    <a:xfrm>
                      <a:off x="2946887" y="1391180"/>
                      <a:ext cx="76130" cy="156241"/>
                    </a:xfrm>
                    <a:custGeom>
                      <a:avLst/>
                      <a:gdLst/>
                      <a:ahLst/>
                      <a:cxnLst/>
                      <a:rect l="l" t="t" r="r" b="b"/>
                      <a:pathLst>
                        <a:path w="12089" h="24810" extrusionOk="0">
                          <a:moveTo>
                            <a:pt x="1876" y="0"/>
                          </a:moveTo>
                          <a:lnTo>
                            <a:pt x="0" y="2583"/>
                          </a:lnTo>
                          <a:cubicBezTo>
                            <a:pt x="1626" y="3761"/>
                            <a:pt x="3057" y="5189"/>
                            <a:pt x="4237" y="6815"/>
                          </a:cubicBezTo>
                          <a:cubicBezTo>
                            <a:pt x="7945" y="11917"/>
                            <a:pt x="8749" y="18242"/>
                            <a:pt x="6967" y="23823"/>
                          </a:cubicBezTo>
                          <a:lnTo>
                            <a:pt x="10002" y="24809"/>
                          </a:lnTo>
                          <a:cubicBezTo>
                            <a:pt x="12089" y="18290"/>
                            <a:pt x="11151" y="10899"/>
                            <a:pt x="6820" y="4938"/>
                          </a:cubicBezTo>
                          <a:cubicBezTo>
                            <a:pt x="5442" y="3041"/>
                            <a:pt x="3774" y="1375"/>
                            <a:pt x="187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7" name="Google Shape;13867;p71"/>
                    <p:cNvSpPr/>
                    <p:nvPr/>
                  </p:nvSpPr>
                  <p:spPr>
                    <a:xfrm>
                      <a:off x="2794481" y="1364529"/>
                      <a:ext cx="164226" cy="42924"/>
                    </a:xfrm>
                    <a:custGeom>
                      <a:avLst/>
                      <a:gdLst/>
                      <a:ahLst/>
                      <a:cxnLst/>
                      <a:rect l="l" t="t" r="r" b="b"/>
                      <a:pathLst>
                        <a:path w="26078" h="6816" extrusionOk="0">
                          <a:moveTo>
                            <a:pt x="12998" y="1"/>
                          </a:moveTo>
                          <a:cubicBezTo>
                            <a:pt x="8487" y="1"/>
                            <a:pt x="3935" y="1369"/>
                            <a:pt x="0" y="4210"/>
                          </a:cubicBezTo>
                          <a:lnTo>
                            <a:pt x="1876" y="6793"/>
                          </a:lnTo>
                          <a:cubicBezTo>
                            <a:pt x="5245" y="4363"/>
                            <a:pt x="9141" y="3193"/>
                            <a:pt x="13002" y="3193"/>
                          </a:cubicBezTo>
                          <a:cubicBezTo>
                            <a:pt x="16976" y="3193"/>
                            <a:pt x="20914" y="4433"/>
                            <a:pt x="24201" y="6815"/>
                          </a:cubicBezTo>
                          <a:lnTo>
                            <a:pt x="26077" y="4232"/>
                          </a:lnTo>
                          <a:cubicBezTo>
                            <a:pt x="22239" y="1449"/>
                            <a:pt x="17641" y="1"/>
                            <a:pt x="1299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8" name="Google Shape;13868;p71"/>
                    <p:cNvSpPr/>
                    <p:nvPr/>
                  </p:nvSpPr>
                  <p:spPr>
                    <a:xfrm>
                      <a:off x="2876645" y="1541193"/>
                      <a:ext cx="133243" cy="103518"/>
                    </a:xfrm>
                    <a:custGeom>
                      <a:avLst/>
                      <a:gdLst/>
                      <a:ahLst/>
                      <a:cxnLst/>
                      <a:rect l="l" t="t" r="r" b="b"/>
                      <a:pathLst>
                        <a:path w="21158" h="16438" extrusionOk="0">
                          <a:moveTo>
                            <a:pt x="18123" y="1"/>
                          </a:moveTo>
                          <a:cubicBezTo>
                            <a:pt x="16894" y="3864"/>
                            <a:pt x="14459" y="7233"/>
                            <a:pt x="11175" y="9612"/>
                          </a:cubicBezTo>
                          <a:cubicBezTo>
                            <a:pt x="7931" y="11974"/>
                            <a:pt x="4021" y="13246"/>
                            <a:pt x="8" y="13246"/>
                          </a:cubicBezTo>
                          <a:cubicBezTo>
                            <a:pt x="6" y="13246"/>
                            <a:pt x="3" y="13246"/>
                            <a:pt x="1" y="13246"/>
                          </a:cubicBezTo>
                          <a:lnTo>
                            <a:pt x="1" y="16438"/>
                          </a:lnTo>
                          <a:cubicBezTo>
                            <a:pt x="4532" y="16436"/>
                            <a:pt x="9106" y="15060"/>
                            <a:pt x="13053" y="12192"/>
                          </a:cubicBezTo>
                          <a:cubicBezTo>
                            <a:pt x="17030" y="9301"/>
                            <a:pt x="19767" y="5338"/>
                            <a:pt x="21157" y="988"/>
                          </a:cubicBezTo>
                          <a:lnTo>
                            <a:pt x="1812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69" name="Google Shape;13869;p71"/>
                    <p:cNvSpPr/>
                    <p:nvPr/>
                  </p:nvSpPr>
                  <p:spPr>
                    <a:xfrm>
                      <a:off x="2725064" y="1391035"/>
                      <a:ext cx="81238" cy="156487"/>
                    </a:xfrm>
                    <a:custGeom>
                      <a:avLst/>
                      <a:gdLst/>
                      <a:ahLst/>
                      <a:cxnLst/>
                      <a:rect l="l" t="t" r="r" b="b"/>
                      <a:pathLst>
                        <a:path w="12900" h="24849" extrusionOk="0">
                          <a:moveTo>
                            <a:pt x="11023" y="1"/>
                          </a:moveTo>
                          <a:cubicBezTo>
                            <a:pt x="11006" y="13"/>
                            <a:pt x="10987" y="26"/>
                            <a:pt x="10967" y="39"/>
                          </a:cubicBezTo>
                          <a:cubicBezTo>
                            <a:pt x="2989" y="5836"/>
                            <a:pt x="1" y="15945"/>
                            <a:pt x="2866" y="24848"/>
                          </a:cubicBezTo>
                          <a:lnTo>
                            <a:pt x="5900" y="23861"/>
                          </a:lnTo>
                          <a:cubicBezTo>
                            <a:pt x="3451" y="16238"/>
                            <a:pt x="6012" y="7585"/>
                            <a:pt x="12845" y="2622"/>
                          </a:cubicBezTo>
                          <a:cubicBezTo>
                            <a:pt x="12862" y="2608"/>
                            <a:pt x="12882" y="2597"/>
                            <a:pt x="12899" y="2584"/>
                          </a:cubicBezTo>
                          <a:lnTo>
                            <a:pt x="11023"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sp>
          <p:nvSpPr>
            <p:cNvPr id="13870" name="Google Shape;13870;p71"/>
            <p:cNvSpPr/>
            <p:nvPr/>
          </p:nvSpPr>
          <p:spPr>
            <a:xfrm>
              <a:off x="2621966" y="1245876"/>
              <a:ext cx="114832" cy="86149"/>
            </a:xfrm>
            <a:custGeom>
              <a:avLst/>
              <a:gdLst/>
              <a:ahLst/>
              <a:cxnLst/>
              <a:rect l="l" t="t" r="r" b="b"/>
              <a:pathLst>
                <a:path w="10285" h="7716" extrusionOk="0">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1" name="Google Shape;13871;p71"/>
            <p:cNvSpPr/>
            <p:nvPr/>
          </p:nvSpPr>
          <p:spPr>
            <a:xfrm>
              <a:off x="2517909" y="1600456"/>
              <a:ext cx="54396" cy="134951"/>
            </a:xfrm>
            <a:custGeom>
              <a:avLst/>
              <a:gdLst/>
              <a:ahLst/>
              <a:cxnLst/>
              <a:rect l="l" t="t" r="r" b="b"/>
              <a:pathLst>
                <a:path w="4872" h="12087" extrusionOk="0">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2" name="Google Shape;13872;p71"/>
            <p:cNvSpPr/>
            <p:nvPr/>
          </p:nvSpPr>
          <p:spPr>
            <a:xfrm>
              <a:off x="3174265" y="1614044"/>
              <a:ext cx="46346" cy="135275"/>
            </a:xfrm>
            <a:custGeom>
              <a:avLst/>
              <a:gdLst/>
              <a:ahLst/>
              <a:cxnLst/>
              <a:rect l="l" t="t" r="r" b="b"/>
              <a:pathLst>
                <a:path w="4151" h="12116" extrusionOk="0">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3" name="Google Shape;13873;p71"/>
            <p:cNvSpPr/>
            <p:nvPr/>
          </p:nvSpPr>
          <p:spPr>
            <a:xfrm>
              <a:off x="3023194" y="1254350"/>
              <a:ext cx="116417" cy="83525"/>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4" name="Google Shape;13874;p71"/>
            <p:cNvSpPr/>
            <p:nvPr/>
          </p:nvSpPr>
          <p:spPr>
            <a:xfrm rot="8660313">
              <a:off x="2818264" y="1861446"/>
              <a:ext cx="116433" cy="83536"/>
            </a:xfrm>
            <a:custGeom>
              <a:avLst/>
              <a:gdLst/>
              <a:ahLst/>
              <a:cxnLst/>
              <a:rect l="l" t="t" r="r" b="b"/>
              <a:pathLst>
                <a:path w="10427" h="7481" extrusionOk="0">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75" name="Google Shape;13875;p71"/>
          <p:cNvGrpSpPr/>
          <p:nvPr/>
        </p:nvGrpSpPr>
        <p:grpSpPr>
          <a:xfrm>
            <a:off x="5232748" y="3903283"/>
            <a:ext cx="2092192" cy="788020"/>
            <a:chOff x="3820100" y="3023049"/>
            <a:chExt cx="1303926" cy="491162"/>
          </a:xfrm>
        </p:grpSpPr>
        <p:grpSp>
          <p:nvGrpSpPr>
            <p:cNvPr id="13876" name="Google Shape;13876;p71"/>
            <p:cNvGrpSpPr/>
            <p:nvPr/>
          </p:nvGrpSpPr>
          <p:grpSpPr>
            <a:xfrm>
              <a:off x="3820100" y="3023072"/>
              <a:ext cx="1303926" cy="491139"/>
              <a:chOff x="3820100" y="3023072"/>
              <a:chExt cx="1303926" cy="491139"/>
            </a:xfrm>
          </p:grpSpPr>
          <p:sp>
            <p:nvSpPr>
              <p:cNvPr id="13877" name="Google Shape;13877;p71"/>
              <p:cNvSpPr/>
              <p:nvPr/>
            </p:nvSpPr>
            <p:spPr>
              <a:xfrm>
                <a:off x="3820100" y="3023072"/>
                <a:ext cx="505424" cy="491139"/>
              </a:xfrm>
              <a:custGeom>
                <a:avLst/>
                <a:gdLst/>
                <a:ahLst/>
                <a:cxnLst/>
                <a:rect l="l" t="t" r="r" b="b"/>
                <a:pathLst>
                  <a:path w="45218" h="43940" extrusionOk="0">
                    <a:moveTo>
                      <a:pt x="0" y="0"/>
                    </a:moveTo>
                    <a:cubicBezTo>
                      <a:pt x="0" y="24200"/>
                      <a:pt x="19796" y="43939"/>
                      <a:pt x="44111" y="43939"/>
                    </a:cubicBezTo>
                    <a:lnTo>
                      <a:pt x="45218" y="43939"/>
                    </a:lnTo>
                    <a:lnTo>
                      <a:pt x="45218" y="34795"/>
                    </a:lnTo>
                    <a:lnTo>
                      <a:pt x="44111" y="34795"/>
                    </a:lnTo>
                    <a:cubicBezTo>
                      <a:pt x="24972" y="34795"/>
                      <a:pt x="9345" y="19439"/>
                      <a:pt x="9103" y="450"/>
                    </a:cubicBezTo>
                    <a:cubicBezTo>
                      <a:pt x="9103" y="301"/>
                      <a:pt x="9100" y="150"/>
                      <a:pt x="910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78" name="Google Shape;13878;p71"/>
              <p:cNvSpPr/>
              <p:nvPr/>
            </p:nvSpPr>
            <p:spPr>
              <a:xfrm>
                <a:off x="4323828" y="3411976"/>
                <a:ext cx="800197" cy="102229"/>
              </a:xfrm>
              <a:custGeom>
                <a:avLst/>
                <a:gdLst/>
                <a:ahLst/>
                <a:cxnLst/>
                <a:rect l="l" t="t" r="r" b="b"/>
                <a:pathLst>
                  <a:path w="71590" h="9146" extrusionOk="0">
                    <a:moveTo>
                      <a:pt x="1" y="1"/>
                    </a:moveTo>
                    <a:lnTo>
                      <a:pt x="1" y="9145"/>
                    </a:lnTo>
                    <a:lnTo>
                      <a:pt x="71589" y="9145"/>
                    </a:lnTo>
                    <a:lnTo>
                      <a:pt x="7158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79" name="Google Shape;13879;p71"/>
            <p:cNvGrpSpPr/>
            <p:nvPr/>
          </p:nvGrpSpPr>
          <p:grpSpPr>
            <a:xfrm>
              <a:off x="4132439" y="3023645"/>
              <a:ext cx="393633" cy="177096"/>
              <a:chOff x="4132439" y="3023645"/>
              <a:chExt cx="393633" cy="177096"/>
            </a:xfrm>
          </p:grpSpPr>
          <p:sp>
            <p:nvSpPr>
              <p:cNvPr id="13880" name="Google Shape;13880;p71"/>
              <p:cNvSpPr/>
              <p:nvPr/>
            </p:nvSpPr>
            <p:spPr>
              <a:xfrm>
                <a:off x="4132439" y="3023645"/>
                <a:ext cx="190085" cy="177096"/>
              </a:xfrm>
              <a:custGeom>
                <a:avLst/>
                <a:gdLst/>
                <a:ahLst/>
                <a:cxnLst/>
                <a:rect l="l" t="t" r="r" b="b"/>
                <a:pathLst>
                  <a:path w="17006" h="15844" extrusionOk="0">
                    <a:moveTo>
                      <a:pt x="0" y="1"/>
                    </a:moveTo>
                    <a:cubicBezTo>
                      <a:pt x="0" y="5035"/>
                      <a:pt x="2405" y="9521"/>
                      <a:pt x="6124" y="12423"/>
                    </a:cubicBezTo>
                    <a:cubicBezTo>
                      <a:pt x="8932" y="14639"/>
                      <a:pt x="12404" y="15844"/>
                      <a:pt x="15981" y="15844"/>
                    </a:cubicBezTo>
                    <a:lnTo>
                      <a:pt x="17005" y="15844"/>
                    </a:lnTo>
                    <a:lnTo>
                      <a:pt x="17005" y="6962"/>
                    </a:lnTo>
                    <a:lnTo>
                      <a:pt x="15905" y="6962"/>
                    </a:lnTo>
                    <a:cubicBezTo>
                      <a:pt x="12043" y="6962"/>
                      <a:pt x="8822" y="3862"/>
                      <a:pt x="882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1" name="Google Shape;13881;p71"/>
              <p:cNvSpPr/>
              <p:nvPr/>
            </p:nvSpPr>
            <p:spPr>
              <a:xfrm>
                <a:off x="4318649" y="3101461"/>
                <a:ext cx="207423" cy="99267"/>
              </a:xfrm>
              <a:custGeom>
                <a:avLst/>
                <a:gdLst/>
                <a:ahLst/>
                <a:cxnLst/>
                <a:rect l="l" t="t" r="r" b="b"/>
                <a:pathLst>
                  <a:path w="18211" h="8881" extrusionOk="0">
                    <a:moveTo>
                      <a:pt x="0" y="0"/>
                    </a:moveTo>
                    <a:lnTo>
                      <a:pt x="0" y="8880"/>
                    </a:lnTo>
                    <a:lnTo>
                      <a:pt x="18210" y="8880"/>
                    </a:lnTo>
                    <a:lnTo>
                      <a:pt x="1821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82" name="Google Shape;13882;p71"/>
            <p:cNvGrpSpPr/>
            <p:nvPr/>
          </p:nvGrpSpPr>
          <p:grpSpPr>
            <a:xfrm>
              <a:off x="3921811" y="3023049"/>
              <a:ext cx="1002397" cy="388943"/>
              <a:chOff x="3921811" y="3023049"/>
              <a:chExt cx="1002397" cy="388943"/>
            </a:xfrm>
          </p:grpSpPr>
          <p:sp>
            <p:nvSpPr>
              <p:cNvPr id="13883" name="Google Shape;13883;p71"/>
              <p:cNvSpPr/>
              <p:nvPr/>
            </p:nvSpPr>
            <p:spPr>
              <a:xfrm>
                <a:off x="3921811" y="3023049"/>
                <a:ext cx="403709" cy="388943"/>
              </a:xfrm>
              <a:custGeom>
                <a:avLst/>
                <a:gdLst/>
                <a:ahLst/>
                <a:cxnLst/>
                <a:rect l="l" t="t" r="r" b="b"/>
                <a:pathLst>
                  <a:path w="36118" h="34797" extrusionOk="0">
                    <a:moveTo>
                      <a:pt x="0" y="1"/>
                    </a:moveTo>
                    <a:cubicBezTo>
                      <a:pt x="0" y="152"/>
                      <a:pt x="3" y="301"/>
                      <a:pt x="3" y="452"/>
                    </a:cubicBezTo>
                    <a:cubicBezTo>
                      <a:pt x="245" y="19441"/>
                      <a:pt x="15879" y="34797"/>
                      <a:pt x="35018" y="34797"/>
                    </a:cubicBezTo>
                    <a:lnTo>
                      <a:pt x="36118" y="34797"/>
                    </a:lnTo>
                    <a:lnTo>
                      <a:pt x="36118" y="25652"/>
                    </a:lnTo>
                    <a:lnTo>
                      <a:pt x="34843" y="25652"/>
                    </a:lnTo>
                    <a:lnTo>
                      <a:pt x="34798" y="25632"/>
                    </a:lnTo>
                    <a:cubicBezTo>
                      <a:pt x="20649" y="25575"/>
                      <a:pt x="9181" y="14193"/>
                      <a:pt x="9115" y="123"/>
                    </a:cubicBezTo>
                    <a:cubicBezTo>
                      <a:pt x="9115" y="81"/>
                      <a:pt x="9108" y="42"/>
                      <a:pt x="910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4" name="Google Shape;13884;p71"/>
              <p:cNvSpPr/>
              <p:nvPr/>
            </p:nvSpPr>
            <p:spPr>
              <a:xfrm>
                <a:off x="4322109" y="3309770"/>
                <a:ext cx="602098" cy="102218"/>
              </a:xfrm>
              <a:custGeom>
                <a:avLst/>
                <a:gdLst/>
                <a:ahLst/>
                <a:cxnLst/>
                <a:rect l="l" t="t" r="r" b="b"/>
                <a:pathLst>
                  <a:path w="53867" h="9145" extrusionOk="0">
                    <a:moveTo>
                      <a:pt x="1" y="0"/>
                    </a:moveTo>
                    <a:lnTo>
                      <a:pt x="1" y="9145"/>
                    </a:lnTo>
                    <a:lnTo>
                      <a:pt x="53867" y="9145"/>
                    </a:lnTo>
                    <a:lnTo>
                      <a:pt x="5386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885" name="Google Shape;13885;p71"/>
            <p:cNvGrpSpPr/>
            <p:nvPr/>
          </p:nvGrpSpPr>
          <p:grpSpPr>
            <a:xfrm>
              <a:off x="4023645" y="3023049"/>
              <a:ext cx="683032" cy="286722"/>
              <a:chOff x="4023645" y="3023049"/>
              <a:chExt cx="683032" cy="286722"/>
            </a:xfrm>
          </p:grpSpPr>
          <p:sp>
            <p:nvSpPr>
              <p:cNvPr id="13886" name="Google Shape;13886;p71"/>
              <p:cNvSpPr/>
              <p:nvPr/>
            </p:nvSpPr>
            <p:spPr>
              <a:xfrm>
                <a:off x="4023645" y="3023049"/>
                <a:ext cx="300664" cy="286524"/>
              </a:xfrm>
              <a:custGeom>
                <a:avLst/>
                <a:gdLst/>
                <a:ahLst/>
                <a:cxnLst/>
                <a:rect l="l" t="t" r="r" b="b"/>
                <a:pathLst>
                  <a:path w="26899" h="25634" extrusionOk="0">
                    <a:moveTo>
                      <a:pt x="1" y="1"/>
                    </a:moveTo>
                    <a:cubicBezTo>
                      <a:pt x="1" y="42"/>
                      <a:pt x="4" y="81"/>
                      <a:pt x="4" y="121"/>
                    </a:cubicBezTo>
                    <a:cubicBezTo>
                      <a:pt x="70" y="14193"/>
                      <a:pt x="11538" y="25575"/>
                      <a:pt x="25687" y="25630"/>
                    </a:cubicBezTo>
                    <a:cubicBezTo>
                      <a:pt x="25723" y="25630"/>
                      <a:pt x="25757" y="25634"/>
                      <a:pt x="25792" y="25634"/>
                    </a:cubicBezTo>
                    <a:lnTo>
                      <a:pt x="26899" y="25634"/>
                    </a:lnTo>
                    <a:lnTo>
                      <a:pt x="26899" y="15842"/>
                    </a:lnTo>
                    <a:lnTo>
                      <a:pt x="25768" y="15842"/>
                    </a:lnTo>
                    <a:cubicBezTo>
                      <a:pt x="22191" y="15842"/>
                      <a:pt x="18719" y="14637"/>
                      <a:pt x="15911" y="12423"/>
                    </a:cubicBezTo>
                    <a:cubicBezTo>
                      <a:pt x="12192" y="9521"/>
                      <a:pt x="9787" y="5035"/>
                      <a:pt x="97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87" name="Google Shape;13887;p71"/>
              <p:cNvSpPr/>
              <p:nvPr/>
            </p:nvSpPr>
            <p:spPr>
              <a:xfrm>
                <a:off x="4314850" y="3200125"/>
                <a:ext cx="391827" cy="109646"/>
              </a:xfrm>
              <a:custGeom>
                <a:avLst/>
                <a:gdLst/>
                <a:ahLst/>
                <a:cxnLst/>
                <a:rect l="l" t="t" r="r" b="b"/>
                <a:pathLst>
                  <a:path w="35055" h="9792" extrusionOk="0">
                    <a:moveTo>
                      <a:pt x="1" y="0"/>
                    </a:moveTo>
                    <a:lnTo>
                      <a:pt x="1" y="88"/>
                    </a:lnTo>
                    <a:lnTo>
                      <a:pt x="1" y="9792"/>
                    </a:lnTo>
                    <a:lnTo>
                      <a:pt x="35054" y="9792"/>
                    </a:lnTo>
                    <a:lnTo>
                      <a:pt x="350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88" name="Google Shape;13888;p71"/>
          <p:cNvGrpSpPr/>
          <p:nvPr/>
        </p:nvGrpSpPr>
        <p:grpSpPr>
          <a:xfrm>
            <a:off x="2075577" y="2739077"/>
            <a:ext cx="951363" cy="917367"/>
            <a:chOff x="1706078" y="2092648"/>
            <a:chExt cx="660913" cy="637296"/>
          </a:xfrm>
        </p:grpSpPr>
        <p:sp>
          <p:nvSpPr>
            <p:cNvPr id="13889" name="Google Shape;13889;p71"/>
            <p:cNvSpPr/>
            <p:nvPr/>
          </p:nvSpPr>
          <p:spPr>
            <a:xfrm>
              <a:off x="1745332" y="2158066"/>
              <a:ext cx="571867" cy="571878"/>
            </a:xfrm>
            <a:custGeom>
              <a:avLst/>
              <a:gdLst/>
              <a:ahLst/>
              <a:cxnLst/>
              <a:rect l="l" t="t" r="r" b="b"/>
              <a:pathLst>
                <a:path w="107747" h="107749" extrusionOk="0">
                  <a:moveTo>
                    <a:pt x="53874" y="11565"/>
                  </a:moveTo>
                  <a:cubicBezTo>
                    <a:pt x="77238" y="11565"/>
                    <a:pt x="96182" y="30509"/>
                    <a:pt x="96182" y="53873"/>
                  </a:cubicBezTo>
                  <a:cubicBezTo>
                    <a:pt x="96182" y="77240"/>
                    <a:pt x="77240" y="96182"/>
                    <a:pt x="53874" y="96182"/>
                  </a:cubicBezTo>
                  <a:cubicBezTo>
                    <a:pt x="30507" y="96182"/>
                    <a:pt x="11565" y="77240"/>
                    <a:pt x="11565" y="53873"/>
                  </a:cubicBezTo>
                  <a:cubicBezTo>
                    <a:pt x="11565" y="30509"/>
                    <a:pt x="30507" y="11565"/>
                    <a:pt x="53874" y="11565"/>
                  </a:cubicBezTo>
                  <a:close/>
                  <a:moveTo>
                    <a:pt x="53874" y="1"/>
                  </a:moveTo>
                  <a:cubicBezTo>
                    <a:pt x="24120" y="1"/>
                    <a:pt x="1" y="24120"/>
                    <a:pt x="1" y="53873"/>
                  </a:cubicBezTo>
                  <a:cubicBezTo>
                    <a:pt x="1" y="83626"/>
                    <a:pt x="24120" y="107748"/>
                    <a:pt x="53874" y="107748"/>
                  </a:cubicBezTo>
                  <a:cubicBezTo>
                    <a:pt x="83625" y="107748"/>
                    <a:pt x="107746" y="83626"/>
                    <a:pt x="107746" y="53873"/>
                  </a:cubicBezTo>
                  <a:cubicBezTo>
                    <a:pt x="107746" y="24120"/>
                    <a:pt x="83627" y="1"/>
                    <a:pt x="53874"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3890" name="Google Shape;13890;p71"/>
            <p:cNvGrpSpPr/>
            <p:nvPr/>
          </p:nvGrpSpPr>
          <p:grpSpPr>
            <a:xfrm>
              <a:off x="1706078" y="2092648"/>
              <a:ext cx="660913" cy="575241"/>
              <a:chOff x="1706078" y="2092648"/>
              <a:chExt cx="660913" cy="575241"/>
            </a:xfrm>
          </p:grpSpPr>
          <p:sp>
            <p:nvSpPr>
              <p:cNvPr id="13891" name="Google Shape;13891;p71"/>
              <p:cNvSpPr/>
              <p:nvPr/>
            </p:nvSpPr>
            <p:spPr>
              <a:xfrm>
                <a:off x="1938891" y="2092648"/>
                <a:ext cx="192041" cy="353676"/>
              </a:xfrm>
              <a:custGeom>
                <a:avLst/>
                <a:gdLst/>
                <a:ahLst/>
                <a:cxnLst/>
                <a:rect l="l" t="t" r="r" b="b"/>
                <a:pathLst>
                  <a:path w="36183" h="66637" extrusionOk="0">
                    <a:moveTo>
                      <a:pt x="18094" y="1"/>
                    </a:moveTo>
                    <a:cubicBezTo>
                      <a:pt x="8801" y="1"/>
                      <a:pt x="1202" y="7552"/>
                      <a:pt x="1202" y="16877"/>
                    </a:cubicBezTo>
                    <a:cubicBezTo>
                      <a:pt x="1202" y="23723"/>
                      <a:pt x="5288" y="29491"/>
                      <a:pt x="11057" y="32260"/>
                    </a:cubicBezTo>
                    <a:cubicBezTo>
                      <a:pt x="13944" y="33580"/>
                      <a:pt x="15864" y="36464"/>
                      <a:pt x="15864" y="39714"/>
                    </a:cubicBezTo>
                    <a:cubicBezTo>
                      <a:pt x="15864" y="42954"/>
                      <a:pt x="13829" y="45963"/>
                      <a:pt x="10817" y="47040"/>
                    </a:cubicBezTo>
                    <a:cubicBezTo>
                      <a:pt x="6250" y="48723"/>
                      <a:pt x="2404" y="51972"/>
                      <a:pt x="1" y="56176"/>
                    </a:cubicBezTo>
                    <a:lnTo>
                      <a:pt x="18155" y="66637"/>
                    </a:lnTo>
                    <a:lnTo>
                      <a:pt x="36182" y="56176"/>
                    </a:lnTo>
                    <a:cubicBezTo>
                      <a:pt x="33779" y="51975"/>
                      <a:pt x="29930" y="48725"/>
                      <a:pt x="25479" y="47040"/>
                    </a:cubicBezTo>
                    <a:cubicBezTo>
                      <a:pt x="22352" y="45966"/>
                      <a:pt x="20316" y="42957"/>
                      <a:pt x="20316" y="39714"/>
                    </a:cubicBezTo>
                    <a:lnTo>
                      <a:pt x="20316" y="39474"/>
                    </a:lnTo>
                    <a:cubicBezTo>
                      <a:pt x="20316" y="36349"/>
                      <a:pt x="22239" y="33578"/>
                      <a:pt x="24998" y="32260"/>
                    </a:cubicBezTo>
                    <a:cubicBezTo>
                      <a:pt x="31250" y="29491"/>
                      <a:pt x="35461" y="22999"/>
                      <a:pt x="34980" y="15676"/>
                    </a:cubicBezTo>
                    <a:cubicBezTo>
                      <a:pt x="34375" y="7376"/>
                      <a:pt x="27644" y="646"/>
                      <a:pt x="19357" y="47"/>
                    </a:cubicBezTo>
                    <a:cubicBezTo>
                      <a:pt x="18933" y="18"/>
                      <a:pt x="18513" y="1"/>
                      <a:pt x="180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2" name="Google Shape;13892;p71"/>
              <p:cNvSpPr/>
              <p:nvPr/>
            </p:nvSpPr>
            <p:spPr>
              <a:xfrm>
                <a:off x="1706078" y="2390779"/>
                <a:ext cx="329208" cy="277004"/>
              </a:xfrm>
              <a:custGeom>
                <a:avLst/>
                <a:gdLst/>
                <a:ahLst/>
                <a:cxnLst/>
                <a:rect l="l" t="t" r="r" b="b"/>
                <a:pathLst>
                  <a:path w="62027" h="52191" extrusionOk="0">
                    <a:moveTo>
                      <a:pt x="43872" y="1"/>
                    </a:moveTo>
                    <a:cubicBezTo>
                      <a:pt x="41468" y="4212"/>
                      <a:pt x="40629" y="9019"/>
                      <a:pt x="41353" y="13829"/>
                    </a:cubicBezTo>
                    <a:cubicBezTo>
                      <a:pt x="41946" y="17069"/>
                      <a:pt x="40389" y="20321"/>
                      <a:pt x="37504" y="21878"/>
                    </a:cubicBezTo>
                    <a:lnTo>
                      <a:pt x="37379" y="22004"/>
                    </a:lnTo>
                    <a:cubicBezTo>
                      <a:pt x="36131" y="22712"/>
                      <a:pt x="34723" y="23085"/>
                      <a:pt x="33288" y="23090"/>
                    </a:cubicBezTo>
                    <a:cubicBezTo>
                      <a:pt x="31652" y="23095"/>
                      <a:pt x="30056" y="22587"/>
                      <a:pt x="28724" y="21638"/>
                    </a:cubicBezTo>
                    <a:cubicBezTo>
                      <a:pt x="25815" y="19553"/>
                      <a:pt x="22344" y="18435"/>
                      <a:pt x="18815" y="18435"/>
                    </a:cubicBezTo>
                    <a:cubicBezTo>
                      <a:pt x="15632" y="18435"/>
                      <a:pt x="12399" y="19345"/>
                      <a:pt x="9490" y="21282"/>
                    </a:cubicBezTo>
                    <a:cubicBezTo>
                      <a:pt x="2520" y="25965"/>
                      <a:pt x="1" y="35101"/>
                      <a:pt x="3721" y="42677"/>
                    </a:cubicBezTo>
                    <a:cubicBezTo>
                      <a:pt x="6677" y="48755"/>
                      <a:pt x="12664" y="52191"/>
                      <a:pt x="18840" y="52191"/>
                    </a:cubicBezTo>
                    <a:cubicBezTo>
                      <a:pt x="21707" y="52191"/>
                      <a:pt x="24613" y="51450"/>
                      <a:pt x="27282" y="49890"/>
                    </a:cubicBezTo>
                    <a:cubicBezTo>
                      <a:pt x="33291" y="46525"/>
                      <a:pt x="36303" y="40151"/>
                      <a:pt x="35694" y="33659"/>
                    </a:cubicBezTo>
                    <a:cubicBezTo>
                      <a:pt x="35456" y="30534"/>
                      <a:pt x="37024" y="27407"/>
                      <a:pt x="39783" y="25852"/>
                    </a:cubicBezTo>
                    <a:cubicBezTo>
                      <a:pt x="41044" y="25114"/>
                      <a:pt x="42424" y="24748"/>
                      <a:pt x="43786" y="24748"/>
                    </a:cubicBezTo>
                    <a:cubicBezTo>
                      <a:pt x="45537" y="24748"/>
                      <a:pt x="47261" y="25356"/>
                      <a:pt x="48676" y="26573"/>
                    </a:cubicBezTo>
                    <a:cubicBezTo>
                      <a:pt x="52525" y="29572"/>
                      <a:pt x="57216" y="31255"/>
                      <a:pt x="62026" y="31255"/>
                    </a:cubicBezTo>
                    <a:lnTo>
                      <a:pt x="62026" y="1046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3" name="Google Shape;13893;p71"/>
              <p:cNvSpPr/>
              <p:nvPr/>
            </p:nvSpPr>
            <p:spPr>
              <a:xfrm>
                <a:off x="2035235" y="2390779"/>
                <a:ext cx="331756" cy="277110"/>
              </a:xfrm>
              <a:custGeom>
                <a:avLst/>
                <a:gdLst/>
                <a:ahLst/>
                <a:cxnLst/>
                <a:rect l="l" t="t" r="r" b="b"/>
                <a:pathLst>
                  <a:path w="62507" h="52211" extrusionOk="0">
                    <a:moveTo>
                      <a:pt x="18030" y="1"/>
                    </a:moveTo>
                    <a:lnTo>
                      <a:pt x="0" y="10461"/>
                    </a:lnTo>
                    <a:lnTo>
                      <a:pt x="0" y="31253"/>
                    </a:lnTo>
                    <a:cubicBezTo>
                      <a:pt x="4807" y="31253"/>
                      <a:pt x="9489" y="29570"/>
                      <a:pt x="13222" y="26570"/>
                    </a:cubicBezTo>
                    <a:cubicBezTo>
                      <a:pt x="15722" y="24434"/>
                      <a:pt x="19307" y="24145"/>
                      <a:pt x="22118" y="25849"/>
                    </a:cubicBezTo>
                    <a:lnTo>
                      <a:pt x="22359" y="25965"/>
                    </a:lnTo>
                    <a:cubicBezTo>
                      <a:pt x="25003" y="27532"/>
                      <a:pt x="26560" y="30534"/>
                      <a:pt x="26204" y="33659"/>
                    </a:cubicBezTo>
                    <a:cubicBezTo>
                      <a:pt x="25599" y="40389"/>
                      <a:pt x="28964" y="47244"/>
                      <a:pt x="35578" y="50486"/>
                    </a:cubicBezTo>
                    <a:cubicBezTo>
                      <a:pt x="37877" y="51619"/>
                      <a:pt x="40405" y="52210"/>
                      <a:pt x="42968" y="52208"/>
                    </a:cubicBezTo>
                    <a:cubicBezTo>
                      <a:pt x="48435" y="52208"/>
                      <a:pt x="53755" y="49544"/>
                      <a:pt x="56978" y="44840"/>
                    </a:cubicBezTo>
                    <a:cubicBezTo>
                      <a:pt x="62506" y="36540"/>
                      <a:pt x="59862" y="25484"/>
                      <a:pt x="51447" y="20674"/>
                    </a:cubicBezTo>
                    <a:cubicBezTo>
                      <a:pt x="48774" y="19149"/>
                      <a:pt x="45855" y="18413"/>
                      <a:pt x="42983" y="18413"/>
                    </a:cubicBezTo>
                    <a:cubicBezTo>
                      <a:pt x="39520" y="18413"/>
                      <a:pt x="36121" y="19482"/>
                      <a:pt x="33290" y="21523"/>
                    </a:cubicBezTo>
                    <a:cubicBezTo>
                      <a:pt x="30671" y="23429"/>
                      <a:pt x="27161" y="23571"/>
                      <a:pt x="24397" y="21878"/>
                    </a:cubicBezTo>
                    <a:cubicBezTo>
                      <a:pt x="21510" y="20321"/>
                      <a:pt x="19955" y="17069"/>
                      <a:pt x="20549" y="13829"/>
                    </a:cubicBezTo>
                    <a:cubicBezTo>
                      <a:pt x="21272" y="9019"/>
                      <a:pt x="20433" y="4212"/>
                      <a:pt x="1803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3894" name="Google Shape;13894;p71"/>
          <p:cNvGrpSpPr/>
          <p:nvPr/>
        </p:nvGrpSpPr>
        <p:grpSpPr>
          <a:xfrm>
            <a:off x="8424723" y="1562475"/>
            <a:ext cx="1756612" cy="912224"/>
            <a:chOff x="238125" y="999450"/>
            <a:chExt cx="7140700" cy="3708225"/>
          </a:xfrm>
        </p:grpSpPr>
        <p:sp>
          <p:nvSpPr>
            <p:cNvPr id="13895" name="Google Shape;13895;p71"/>
            <p:cNvSpPr/>
            <p:nvPr/>
          </p:nvSpPr>
          <p:spPr>
            <a:xfrm>
              <a:off x="2171975" y="3872925"/>
              <a:ext cx="7900" cy="25"/>
            </a:xfrm>
            <a:custGeom>
              <a:avLst/>
              <a:gdLst/>
              <a:ahLst/>
              <a:cxnLst/>
              <a:rect l="l" t="t" r="r" b="b"/>
              <a:pathLst>
                <a:path w="316" h="1" extrusionOk="0">
                  <a:moveTo>
                    <a:pt x="316" y="0"/>
                  </a:move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6" name="Google Shape;13896;p71"/>
            <p:cNvSpPr/>
            <p:nvPr/>
          </p:nvSpPr>
          <p:spPr>
            <a:xfrm>
              <a:off x="2180300" y="999450"/>
              <a:ext cx="3256350" cy="3708225"/>
            </a:xfrm>
            <a:custGeom>
              <a:avLst/>
              <a:gdLst/>
              <a:ahLst/>
              <a:cxnLst/>
              <a:rect l="l" t="t" r="r" b="b"/>
              <a:pathLst>
                <a:path w="130254" h="148329" extrusionOk="0">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7" name="Google Shape;13897;p71"/>
            <p:cNvSpPr/>
            <p:nvPr/>
          </p:nvSpPr>
          <p:spPr>
            <a:xfrm>
              <a:off x="238125" y="2853750"/>
              <a:ext cx="2358675" cy="1853475"/>
            </a:xfrm>
            <a:custGeom>
              <a:avLst/>
              <a:gdLst/>
              <a:ahLst/>
              <a:cxnLst/>
              <a:rect l="l" t="t" r="r" b="b"/>
              <a:pathLst>
                <a:path w="94347" h="74139" extrusionOk="0">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8" name="Google Shape;13898;p71"/>
            <p:cNvSpPr/>
            <p:nvPr/>
          </p:nvSpPr>
          <p:spPr>
            <a:xfrm>
              <a:off x="238125" y="999450"/>
              <a:ext cx="1942200" cy="2270400"/>
            </a:xfrm>
            <a:custGeom>
              <a:avLst/>
              <a:gdLst/>
              <a:ahLst/>
              <a:cxnLst/>
              <a:rect l="l" t="t" r="r" b="b"/>
              <a:pathLst>
                <a:path w="77688" h="90816" extrusionOk="0">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899" name="Google Shape;13899;p71"/>
            <p:cNvSpPr/>
            <p:nvPr/>
          </p:nvSpPr>
          <p:spPr>
            <a:xfrm>
              <a:off x="3808250" y="2852875"/>
              <a:ext cx="25" cy="25"/>
            </a:xfrm>
            <a:custGeom>
              <a:avLst/>
              <a:gdLst/>
              <a:ahLst/>
              <a:cxnLst/>
              <a:rect l="l" t="t" r="r" b="b"/>
              <a:pathLst>
                <a:path w="1" h="1" extrusionOk="0">
                  <a:moveTo>
                    <a:pt x="0" y="1"/>
                  </a:moveTo>
                  <a:close/>
                </a:path>
              </a:pathLst>
            </a:custGeom>
            <a:solidFill>
              <a:srgbClr val="DB63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0" name="Google Shape;13900;p71"/>
            <p:cNvSpPr/>
            <p:nvPr/>
          </p:nvSpPr>
          <p:spPr>
            <a:xfrm>
              <a:off x="1762475" y="999450"/>
              <a:ext cx="2386250" cy="2044875"/>
            </a:xfrm>
            <a:custGeom>
              <a:avLst/>
              <a:gdLst/>
              <a:ahLst/>
              <a:cxnLst/>
              <a:rect l="l" t="t" r="r" b="b"/>
              <a:pathLst>
                <a:path w="95450" h="81795" extrusionOk="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1" name="Google Shape;13901;p71"/>
            <p:cNvSpPr/>
            <p:nvPr/>
          </p:nvSpPr>
          <p:spPr>
            <a:xfrm>
              <a:off x="3338000" y="2435975"/>
              <a:ext cx="2101275" cy="2271250"/>
            </a:xfrm>
            <a:custGeom>
              <a:avLst/>
              <a:gdLst/>
              <a:ahLst/>
              <a:cxnLst/>
              <a:rect l="l" t="t" r="r" b="b"/>
              <a:pathLst>
                <a:path w="84051" h="90850" extrusionOk="0">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2" name="Google Shape;13902;p71"/>
            <p:cNvSpPr/>
            <p:nvPr/>
          </p:nvSpPr>
          <p:spPr>
            <a:xfrm>
              <a:off x="5019250" y="2852875"/>
              <a:ext cx="2359150" cy="1854350"/>
            </a:xfrm>
            <a:custGeom>
              <a:avLst/>
              <a:gdLst/>
              <a:ahLst/>
              <a:cxnLst/>
              <a:rect l="l" t="t" r="r" b="b"/>
              <a:pathLst>
                <a:path w="94366" h="74174" extrusionOk="0">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03" name="Google Shape;13903;p71"/>
            <p:cNvSpPr/>
            <p:nvPr/>
          </p:nvSpPr>
          <p:spPr>
            <a:xfrm>
              <a:off x="5025375" y="999450"/>
              <a:ext cx="2353450" cy="2270825"/>
            </a:xfrm>
            <a:custGeom>
              <a:avLst/>
              <a:gdLst/>
              <a:ahLst/>
              <a:cxnLst/>
              <a:rect l="l" t="t" r="r" b="b"/>
              <a:pathLst>
                <a:path w="94138" h="90833" extrusionOk="0">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Shape 13907"/>
        <p:cNvGrpSpPr/>
        <p:nvPr/>
      </p:nvGrpSpPr>
      <p:grpSpPr>
        <a:xfrm>
          <a:off x="0" y="0"/>
          <a:ext cx="0" cy="0"/>
          <a:chOff x="0" y="0"/>
          <a:chExt cx="0" cy="0"/>
        </a:xfrm>
      </p:grpSpPr>
      <p:grpSp>
        <p:nvGrpSpPr>
          <p:cNvPr id="13908" name="Google Shape;13908;p72"/>
          <p:cNvGrpSpPr/>
          <p:nvPr/>
        </p:nvGrpSpPr>
        <p:grpSpPr>
          <a:xfrm>
            <a:off x="972318" y="1572887"/>
            <a:ext cx="2181489" cy="2034859"/>
            <a:chOff x="729238" y="1179665"/>
            <a:chExt cx="1636117" cy="1526144"/>
          </a:xfrm>
        </p:grpSpPr>
        <p:grpSp>
          <p:nvGrpSpPr>
            <p:cNvPr id="13909" name="Google Shape;13909;p72"/>
            <p:cNvGrpSpPr/>
            <p:nvPr/>
          </p:nvGrpSpPr>
          <p:grpSpPr>
            <a:xfrm>
              <a:off x="729238" y="1179665"/>
              <a:ext cx="80700" cy="1526144"/>
              <a:chOff x="729238" y="1179665"/>
              <a:chExt cx="80700" cy="1526144"/>
            </a:xfrm>
          </p:grpSpPr>
          <p:sp>
            <p:nvSpPr>
              <p:cNvPr id="13910" name="Google Shape;13910;p72"/>
              <p:cNvSpPr/>
              <p:nvPr/>
            </p:nvSpPr>
            <p:spPr>
              <a:xfrm>
                <a:off x="72923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1" name="Google Shape;13911;p72"/>
              <p:cNvSpPr/>
              <p:nvPr/>
            </p:nvSpPr>
            <p:spPr>
              <a:xfrm>
                <a:off x="72923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2" name="Google Shape;13912;p72"/>
              <p:cNvSpPr/>
              <p:nvPr/>
            </p:nvSpPr>
            <p:spPr>
              <a:xfrm>
                <a:off x="72923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3" name="Google Shape;13913;p72"/>
              <p:cNvSpPr/>
              <p:nvPr/>
            </p:nvSpPr>
            <p:spPr>
              <a:xfrm>
                <a:off x="72923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4" name="Google Shape;13914;p72"/>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5" name="Google Shape;13915;p72"/>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6" name="Google Shape;13916;p72"/>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7" name="Google Shape;13917;p72"/>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8" name="Google Shape;13918;p72"/>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19" name="Google Shape;13919;p72"/>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20" name="Google Shape;13920;p72"/>
            <p:cNvGrpSpPr/>
            <p:nvPr/>
          </p:nvGrpSpPr>
          <p:grpSpPr>
            <a:xfrm>
              <a:off x="903098" y="1179665"/>
              <a:ext cx="80700" cy="1526144"/>
              <a:chOff x="903098" y="1179665"/>
              <a:chExt cx="80700" cy="1526144"/>
            </a:xfrm>
          </p:grpSpPr>
          <p:sp>
            <p:nvSpPr>
              <p:cNvPr id="13921" name="Google Shape;13921;p72"/>
              <p:cNvSpPr/>
              <p:nvPr/>
            </p:nvSpPr>
            <p:spPr>
              <a:xfrm>
                <a:off x="90309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2" name="Google Shape;13922;p72"/>
              <p:cNvSpPr/>
              <p:nvPr/>
            </p:nvSpPr>
            <p:spPr>
              <a:xfrm>
                <a:off x="90309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3" name="Google Shape;13923;p72"/>
              <p:cNvSpPr/>
              <p:nvPr/>
            </p:nvSpPr>
            <p:spPr>
              <a:xfrm>
                <a:off x="90309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4" name="Google Shape;13924;p72"/>
              <p:cNvSpPr/>
              <p:nvPr/>
            </p:nvSpPr>
            <p:spPr>
              <a:xfrm>
                <a:off x="90309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5" name="Google Shape;13925;p72"/>
              <p:cNvSpPr/>
              <p:nvPr/>
            </p:nvSpPr>
            <p:spPr>
              <a:xfrm>
                <a:off x="90309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6" name="Google Shape;13926;p72"/>
              <p:cNvSpPr/>
              <p:nvPr/>
            </p:nvSpPr>
            <p:spPr>
              <a:xfrm>
                <a:off x="90309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7" name="Google Shape;13927;p72"/>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8" name="Google Shape;13928;p72"/>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29" name="Google Shape;13929;p72"/>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0" name="Google Shape;13930;p72"/>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31" name="Google Shape;13931;p72"/>
            <p:cNvGrpSpPr/>
            <p:nvPr/>
          </p:nvGrpSpPr>
          <p:grpSpPr>
            <a:xfrm>
              <a:off x="1076958" y="1179665"/>
              <a:ext cx="80700" cy="1526144"/>
              <a:chOff x="1076958" y="1179665"/>
              <a:chExt cx="80700" cy="1526144"/>
            </a:xfrm>
          </p:grpSpPr>
          <p:sp>
            <p:nvSpPr>
              <p:cNvPr id="13932" name="Google Shape;13932;p72"/>
              <p:cNvSpPr/>
              <p:nvPr/>
            </p:nvSpPr>
            <p:spPr>
              <a:xfrm>
                <a:off x="1076958"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3" name="Google Shape;13933;p72"/>
              <p:cNvSpPr/>
              <p:nvPr/>
            </p:nvSpPr>
            <p:spPr>
              <a:xfrm>
                <a:off x="1076958"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4" name="Google Shape;13934;p72"/>
              <p:cNvSpPr/>
              <p:nvPr/>
            </p:nvSpPr>
            <p:spPr>
              <a:xfrm>
                <a:off x="1076958"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5" name="Google Shape;13935;p72"/>
              <p:cNvSpPr/>
              <p:nvPr/>
            </p:nvSpPr>
            <p:spPr>
              <a:xfrm>
                <a:off x="1076958"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6" name="Google Shape;13936;p72"/>
              <p:cNvSpPr/>
              <p:nvPr/>
            </p:nvSpPr>
            <p:spPr>
              <a:xfrm>
                <a:off x="1076958"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7" name="Google Shape;13937;p72"/>
              <p:cNvSpPr/>
              <p:nvPr/>
            </p:nvSpPr>
            <p:spPr>
              <a:xfrm>
                <a:off x="1076958"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8" name="Google Shape;13938;p72"/>
              <p:cNvSpPr/>
              <p:nvPr/>
            </p:nvSpPr>
            <p:spPr>
              <a:xfrm>
                <a:off x="1076958"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39" name="Google Shape;13939;p72"/>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0" name="Google Shape;13940;p72"/>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1" name="Google Shape;13941;p72"/>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42" name="Google Shape;13942;p72"/>
            <p:cNvGrpSpPr/>
            <p:nvPr/>
          </p:nvGrpSpPr>
          <p:grpSpPr>
            <a:xfrm>
              <a:off x="1247707" y="1179665"/>
              <a:ext cx="80700" cy="1526144"/>
              <a:chOff x="1247707" y="1179665"/>
              <a:chExt cx="80700" cy="1526144"/>
            </a:xfrm>
          </p:grpSpPr>
          <p:sp>
            <p:nvSpPr>
              <p:cNvPr id="13943" name="Google Shape;13943;p72"/>
              <p:cNvSpPr/>
              <p:nvPr/>
            </p:nvSpPr>
            <p:spPr>
              <a:xfrm>
                <a:off x="124770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4" name="Google Shape;13944;p72"/>
              <p:cNvSpPr/>
              <p:nvPr/>
            </p:nvSpPr>
            <p:spPr>
              <a:xfrm>
                <a:off x="124770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5" name="Google Shape;13945;p72"/>
              <p:cNvSpPr/>
              <p:nvPr/>
            </p:nvSpPr>
            <p:spPr>
              <a:xfrm>
                <a:off x="124770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6" name="Google Shape;13946;p72"/>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7" name="Google Shape;13947;p72"/>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8" name="Google Shape;13948;p72"/>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49" name="Google Shape;13949;p72"/>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0" name="Google Shape;13950;p72"/>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1" name="Google Shape;13951;p72"/>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2" name="Google Shape;13952;p72"/>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53" name="Google Shape;13953;p72"/>
            <p:cNvGrpSpPr/>
            <p:nvPr/>
          </p:nvGrpSpPr>
          <p:grpSpPr>
            <a:xfrm>
              <a:off x="1421567" y="1179665"/>
              <a:ext cx="80700" cy="1526144"/>
              <a:chOff x="1421567" y="1179665"/>
              <a:chExt cx="80700" cy="1526144"/>
            </a:xfrm>
          </p:grpSpPr>
          <p:sp>
            <p:nvSpPr>
              <p:cNvPr id="13954" name="Google Shape;13954;p72"/>
              <p:cNvSpPr/>
              <p:nvPr/>
            </p:nvSpPr>
            <p:spPr>
              <a:xfrm>
                <a:off x="142156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5" name="Google Shape;13955;p72"/>
              <p:cNvSpPr/>
              <p:nvPr/>
            </p:nvSpPr>
            <p:spPr>
              <a:xfrm>
                <a:off x="142156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6" name="Google Shape;13956;p72"/>
              <p:cNvSpPr/>
              <p:nvPr/>
            </p:nvSpPr>
            <p:spPr>
              <a:xfrm>
                <a:off x="142156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7" name="Google Shape;13957;p72"/>
              <p:cNvSpPr/>
              <p:nvPr/>
            </p:nvSpPr>
            <p:spPr>
              <a:xfrm>
                <a:off x="142156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8" name="Google Shape;13958;p72"/>
              <p:cNvSpPr/>
              <p:nvPr/>
            </p:nvSpPr>
            <p:spPr>
              <a:xfrm>
                <a:off x="142156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59" name="Google Shape;13959;p72"/>
              <p:cNvSpPr/>
              <p:nvPr/>
            </p:nvSpPr>
            <p:spPr>
              <a:xfrm>
                <a:off x="142156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0" name="Google Shape;13960;p72"/>
              <p:cNvSpPr/>
              <p:nvPr/>
            </p:nvSpPr>
            <p:spPr>
              <a:xfrm>
                <a:off x="142156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1" name="Google Shape;13961;p72"/>
              <p:cNvSpPr/>
              <p:nvPr/>
            </p:nvSpPr>
            <p:spPr>
              <a:xfrm>
                <a:off x="142156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2" name="Google Shape;13962;p72"/>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3" name="Google Shape;13963;p72"/>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64" name="Google Shape;13964;p72"/>
            <p:cNvGrpSpPr/>
            <p:nvPr/>
          </p:nvGrpSpPr>
          <p:grpSpPr>
            <a:xfrm>
              <a:off x="1592327" y="1179665"/>
              <a:ext cx="80700" cy="1526144"/>
              <a:chOff x="1592327" y="1179665"/>
              <a:chExt cx="80700" cy="1526144"/>
            </a:xfrm>
          </p:grpSpPr>
          <p:sp>
            <p:nvSpPr>
              <p:cNvPr id="13965" name="Google Shape;13965;p72"/>
              <p:cNvSpPr/>
              <p:nvPr/>
            </p:nvSpPr>
            <p:spPr>
              <a:xfrm>
                <a:off x="159232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6" name="Google Shape;13966;p72"/>
              <p:cNvSpPr/>
              <p:nvPr/>
            </p:nvSpPr>
            <p:spPr>
              <a:xfrm>
                <a:off x="159232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7" name="Google Shape;13967;p72"/>
              <p:cNvSpPr/>
              <p:nvPr/>
            </p:nvSpPr>
            <p:spPr>
              <a:xfrm>
                <a:off x="159232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8" name="Google Shape;13968;p72"/>
              <p:cNvSpPr/>
              <p:nvPr/>
            </p:nvSpPr>
            <p:spPr>
              <a:xfrm>
                <a:off x="159232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69" name="Google Shape;13969;p72"/>
              <p:cNvSpPr/>
              <p:nvPr/>
            </p:nvSpPr>
            <p:spPr>
              <a:xfrm>
                <a:off x="159232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0" name="Google Shape;13970;p72"/>
              <p:cNvSpPr/>
              <p:nvPr/>
            </p:nvSpPr>
            <p:spPr>
              <a:xfrm>
                <a:off x="159232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1" name="Google Shape;13971;p72"/>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2" name="Google Shape;13972;p72"/>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3" name="Google Shape;13973;p72"/>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4" name="Google Shape;13974;p72"/>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75" name="Google Shape;13975;p72"/>
            <p:cNvGrpSpPr/>
            <p:nvPr/>
          </p:nvGrpSpPr>
          <p:grpSpPr>
            <a:xfrm>
              <a:off x="1766187" y="1179665"/>
              <a:ext cx="80700" cy="1526144"/>
              <a:chOff x="1766187" y="1179665"/>
              <a:chExt cx="80700" cy="1526144"/>
            </a:xfrm>
          </p:grpSpPr>
          <p:sp>
            <p:nvSpPr>
              <p:cNvPr id="13976" name="Google Shape;13976;p72"/>
              <p:cNvSpPr/>
              <p:nvPr/>
            </p:nvSpPr>
            <p:spPr>
              <a:xfrm>
                <a:off x="1766187"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7" name="Google Shape;13977;p72"/>
              <p:cNvSpPr/>
              <p:nvPr/>
            </p:nvSpPr>
            <p:spPr>
              <a:xfrm>
                <a:off x="1766187"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8" name="Google Shape;13978;p72"/>
              <p:cNvSpPr/>
              <p:nvPr/>
            </p:nvSpPr>
            <p:spPr>
              <a:xfrm>
                <a:off x="1766187"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79" name="Google Shape;13979;p72"/>
              <p:cNvSpPr/>
              <p:nvPr/>
            </p:nvSpPr>
            <p:spPr>
              <a:xfrm>
                <a:off x="1766187"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0" name="Google Shape;13980;p72"/>
              <p:cNvSpPr/>
              <p:nvPr/>
            </p:nvSpPr>
            <p:spPr>
              <a:xfrm>
                <a:off x="1766187"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1" name="Google Shape;13981;p72"/>
              <p:cNvSpPr/>
              <p:nvPr/>
            </p:nvSpPr>
            <p:spPr>
              <a:xfrm>
                <a:off x="1766187"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2" name="Google Shape;13982;p72"/>
              <p:cNvSpPr/>
              <p:nvPr/>
            </p:nvSpPr>
            <p:spPr>
              <a:xfrm>
                <a:off x="1766187" y="214302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3" name="Google Shape;13983;p72"/>
              <p:cNvSpPr/>
              <p:nvPr/>
            </p:nvSpPr>
            <p:spPr>
              <a:xfrm>
                <a:off x="1766187" y="2303717"/>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4" name="Google Shape;13984;p72"/>
              <p:cNvSpPr/>
              <p:nvPr/>
            </p:nvSpPr>
            <p:spPr>
              <a:xfrm>
                <a:off x="1766187" y="2464413"/>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5" name="Google Shape;13985;p72"/>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86" name="Google Shape;13986;p72"/>
            <p:cNvGrpSpPr/>
            <p:nvPr/>
          </p:nvGrpSpPr>
          <p:grpSpPr>
            <a:xfrm>
              <a:off x="1936935" y="1179665"/>
              <a:ext cx="80700" cy="1526144"/>
              <a:chOff x="1936935" y="1179665"/>
              <a:chExt cx="80700" cy="1526144"/>
            </a:xfrm>
          </p:grpSpPr>
          <p:sp>
            <p:nvSpPr>
              <p:cNvPr id="13987" name="Google Shape;13987;p72"/>
              <p:cNvSpPr/>
              <p:nvPr/>
            </p:nvSpPr>
            <p:spPr>
              <a:xfrm>
                <a:off x="193693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8" name="Google Shape;13988;p72"/>
              <p:cNvSpPr/>
              <p:nvPr/>
            </p:nvSpPr>
            <p:spPr>
              <a:xfrm>
                <a:off x="193693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89" name="Google Shape;13989;p72"/>
              <p:cNvSpPr/>
              <p:nvPr/>
            </p:nvSpPr>
            <p:spPr>
              <a:xfrm>
                <a:off x="193693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0" name="Google Shape;13990;p72"/>
              <p:cNvSpPr/>
              <p:nvPr/>
            </p:nvSpPr>
            <p:spPr>
              <a:xfrm>
                <a:off x="193693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1" name="Google Shape;13991;p72"/>
              <p:cNvSpPr/>
              <p:nvPr/>
            </p:nvSpPr>
            <p:spPr>
              <a:xfrm>
                <a:off x="193693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2" name="Google Shape;13992;p72"/>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3" name="Google Shape;13993;p72"/>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4" name="Google Shape;13994;p72"/>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5" name="Google Shape;13995;p72"/>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6" name="Google Shape;13996;p72"/>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3997" name="Google Shape;13997;p72"/>
            <p:cNvGrpSpPr/>
            <p:nvPr/>
          </p:nvGrpSpPr>
          <p:grpSpPr>
            <a:xfrm>
              <a:off x="2110795" y="1179665"/>
              <a:ext cx="80700" cy="1526144"/>
              <a:chOff x="2110795" y="1179665"/>
              <a:chExt cx="80700" cy="1526144"/>
            </a:xfrm>
          </p:grpSpPr>
          <p:sp>
            <p:nvSpPr>
              <p:cNvPr id="13998" name="Google Shape;13998;p72"/>
              <p:cNvSpPr/>
              <p:nvPr/>
            </p:nvSpPr>
            <p:spPr>
              <a:xfrm>
                <a:off x="211079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3999" name="Google Shape;13999;p72"/>
              <p:cNvSpPr/>
              <p:nvPr/>
            </p:nvSpPr>
            <p:spPr>
              <a:xfrm>
                <a:off x="211079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0" name="Google Shape;14000;p72"/>
              <p:cNvSpPr/>
              <p:nvPr/>
            </p:nvSpPr>
            <p:spPr>
              <a:xfrm>
                <a:off x="211079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1" name="Google Shape;14001;p72"/>
              <p:cNvSpPr/>
              <p:nvPr/>
            </p:nvSpPr>
            <p:spPr>
              <a:xfrm>
                <a:off x="211079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2" name="Google Shape;14002;p72"/>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3" name="Google Shape;14003;p72"/>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4" name="Google Shape;14004;p72"/>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5" name="Google Shape;14005;p72"/>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6" name="Google Shape;14006;p72"/>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07" name="Google Shape;14007;p72"/>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08" name="Google Shape;14008;p72"/>
            <p:cNvGrpSpPr/>
            <p:nvPr/>
          </p:nvGrpSpPr>
          <p:grpSpPr>
            <a:xfrm>
              <a:off x="2284655" y="1179665"/>
              <a:ext cx="80700" cy="1526144"/>
              <a:chOff x="2284655" y="1179665"/>
              <a:chExt cx="80700" cy="1526144"/>
            </a:xfrm>
          </p:grpSpPr>
          <p:sp>
            <p:nvSpPr>
              <p:cNvPr id="14009" name="Google Shape;14009;p72"/>
              <p:cNvSpPr/>
              <p:nvPr/>
            </p:nvSpPr>
            <p:spPr>
              <a:xfrm>
                <a:off x="2284655" y="1179665"/>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0" name="Google Shape;14010;p72"/>
              <p:cNvSpPr/>
              <p:nvPr/>
            </p:nvSpPr>
            <p:spPr>
              <a:xfrm>
                <a:off x="2284655" y="134036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1" name="Google Shape;14011;p72"/>
              <p:cNvSpPr/>
              <p:nvPr/>
            </p:nvSpPr>
            <p:spPr>
              <a:xfrm>
                <a:off x="2284655" y="150105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2" name="Google Shape;14012;p72"/>
              <p:cNvSpPr/>
              <p:nvPr/>
            </p:nvSpPr>
            <p:spPr>
              <a:xfrm>
                <a:off x="2284655" y="1661752"/>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3" name="Google Shape;14013;p72"/>
              <p:cNvSpPr/>
              <p:nvPr/>
            </p:nvSpPr>
            <p:spPr>
              <a:xfrm>
                <a:off x="2284655" y="1821630"/>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4" name="Google Shape;14014;p72"/>
              <p:cNvSpPr/>
              <p:nvPr/>
            </p:nvSpPr>
            <p:spPr>
              <a:xfrm>
                <a:off x="2284655" y="1982326"/>
                <a:ext cx="80700" cy="807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5" name="Google Shape;14015;p72"/>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6" name="Google Shape;14016;p72"/>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7" name="Google Shape;14017;p72"/>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18" name="Google Shape;14018;p72"/>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019" name="Google Shape;14019;p72"/>
          <p:cNvGrpSpPr/>
          <p:nvPr/>
        </p:nvGrpSpPr>
        <p:grpSpPr>
          <a:xfrm>
            <a:off x="3498539" y="1598405"/>
            <a:ext cx="1818997" cy="1469511"/>
            <a:chOff x="2623904" y="1198803"/>
            <a:chExt cx="1364248" cy="1102133"/>
          </a:xfrm>
        </p:grpSpPr>
        <p:grpSp>
          <p:nvGrpSpPr>
            <p:cNvPr id="14020" name="Google Shape;14020;p72"/>
            <p:cNvGrpSpPr/>
            <p:nvPr/>
          </p:nvGrpSpPr>
          <p:grpSpPr>
            <a:xfrm>
              <a:off x="2623907" y="1198803"/>
              <a:ext cx="1364245" cy="273000"/>
              <a:chOff x="2623907" y="1198803"/>
              <a:chExt cx="1364245" cy="273000"/>
            </a:xfrm>
          </p:grpSpPr>
          <p:sp>
            <p:nvSpPr>
              <p:cNvPr id="14021" name="Google Shape;14021;p72"/>
              <p:cNvSpPr/>
              <p:nvPr/>
            </p:nvSpPr>
            <p:spPr>
              <a:xfrm>
                <a:off x="3715152" y="1198803"/>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2" name="Google Shape;14022;p72"/>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3" name="Google Shape;14023;p72"/>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4" name="Google Shape;14024;p72"/>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5" name="Google Shape;14025;p72"/>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26" name="Google Shape;14026;p72"/>
            <p:cNvGrpSpPr/>
            <p:nvPr/>
          </p:nvGrpSpPr>
          <p:grpSpPr>
            <a:xfrm>
              <a:off x="2623904" y="1476964"/>
              <a:ext cx="1364245" cy="273000"/>
              <a:chOff x="2623904" y="1476964"/>
              <a:chExt cx="1364245" cy="273000"/>
            </a:xfrm>
          </p:grpSpPr>
          <p:sp>
            <p:nvSpPr>
              <p:cNvPr id="14027" name="Google Shape;14027;p72"/>
              <p:cNvSpPr/>
              <p:nvPr/>
            </p:nvSpPr>
            <p:spPr>
              <a:xfrm>
                <a:off x="3169527"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8" name="Google Shape;14028;p72"/>
              <p:cNvSpPr/>
              <p:nvPr/>
            </p:nvSpPr>
            <p:spPr>
              <a:xfrm>
                <a:off x="3442338"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29" name="Google Shape;14029;p72"/>
              <p:cNvSpPr/>
              <p:nvPr/>
            </p:nvSpPr>
            <p:spPr>
              <a:xfrm>
                <a:off x="3715149" y="1476964"/>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0" name="Google Shape;14030;p72"/>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1" name="Google Shape;14031;p72"/>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32" name="Google Shape;14032;p72"/>
            <p:cNvGrpSpPr/>
            <p:nvPr/>
          </p:nvGrpSpPr>
          <p:grpSpPr>
            <a:xfrm>
              <a:off x="2623907" y="1749775"/>
              <a:ext cx="1364245" cy="273000"/>
              <a:chOff x="2623907" y="1749775"/>
              <a:chExt cx="1364245" cy="273000"/>
            </a:xfrm>
          </p:grpSpPr>
          <p:sp>
            <p:nvSpPr>
              <p:cNvPr id="14033" name="Google Shape;14033;p72"/>
              <p:cNvSpPr/>
              <p:nvPr/>
            </p:nvSpPr>
            <p:spPr>
              <a:xfrm>
                <a:off x="3442341"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4" name="Google Shape;14034;p72"/>
              <p:cNvSpPr/>
              <p:nvPr/>
            </p:nvSpPr>
            <p:spPr>
              <a:xfrm>
                <a:off x="3715152" y="1749775"/>
                <a:ext cx="273000" cy="273000"/>
              </a:xfrm>
              <a:prstGeom prst="diamond">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5" name="Google Shape;14035;p72"/>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6" name="Google Shape;14036;p72"/>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37" name="Google Shape;14037;p72"/>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38" name="Google Shape;14038;p72"/>
            <p:cNvGrpSpPr/>
            <p:nvPr/>
          </p:nvGrpSpPr>
          <p:grpSpPr>
            <a:xfrm>
              <a:off x="2623904" y="2027936"/>
              <a:ext cx="1364245" cy="273000"/>
              <a:chOff x="2623904" y="2027936"/>
              <a:chExt cx="1364245" cy="273000"/>
            </a:xfrm>
          </p:grpSpPr>
          <p:sp>
            <p:nvSpPr>
              <p:cNvPr id="14039" name="Google Shape;14039;p72"/>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0" name="Google Shape;14040;p72"/>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1" name="Google Shape;14041;p72"/>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2" name="Google Shape;14042;p72"/>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3" name="Google Shape;14043;p72"/>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044" name="Google Shape;14044;p72"/>
          <p:cNvGrpSpPr/>
          <p:nvPr/>
        </p:nvGrpSpPr>
        <p:grpSpPr>
          <a:xfrm>
            <a:off x="3484487" y="3543982"/>
            <a:ext cx="1850055" cy="212165"/>
            <a:chOff x="3200660" y="2180272"/>
            <a:chExt cx="2563824" cy="378237"/>
          </a:xfrm>
        </p:grpSpPr>
        <p:sp>
          <p:nvSpPr>
            <p:cNvPr id="14045" name="Google Shape;14045;p72"/>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6" name="Google Shape;14046;p72"/>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7" name="Google Shape;14047;p72"/>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8" name="Google Shape;14048;p72"/>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49" name="Google Shape;14049;p72"/>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0" name="Google Shape;14050;p72"/>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1" name="Google Shape;14051;p72"/>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2" name="Google Shape;14052;p72"/>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3" name="Google Shape;14053;p72"/>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4" name="Google Shape;14054;p72"/>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5" name="Google Shape;14055;p72"/>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6" name="Google Shape;14056;p72"/>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7" name="Google Shape;14057;p72"/>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8" name="Google Shape;14058;p72"/>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59" name="Google Shape;14059;p72"/>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0" name="Google Shape;14060;p72"/>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1" name="Google Shape;14061;p72"/>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2" name="Google Shape;14062;p72"/>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3" name="Google Shape;14063;p72"/>
          <p:cNvGrpSpPr/>
          <p:nvPr/>
        </p:nvGrpSpPr>
        <p:grpSpPr>
          <a:xfrm>
            <a:off x="3479853" y="3914416"/>
            <a:ext cx="1854003" cy="212833"/>
            <a:chOff x="3530150" y="2790075"/>
            <a:chExt cx="1962600" cy="225300"/>
          </a:xfrm>
        </p:grpSpPr>
        <p:sp>
          <p:nvSpPr>
            <p:cNvPr id="14064" name="Google Shape;14064;p72"/>
            <p:cNvSpPr/>
            <p:nvPr/>
          </p:nvSpPr>
          <p:spPr>
            <a:xfrm>
              <a:off x="3530150" y="2790075"/>
              <a:ext cx="1962600" cy="225300"/>
            </a:xfrm>
            <a:prstGeom prst="rec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5" name="Google Shape;14065;p72"/>
            <p:cNvSpPr/>
            <p:nvPr/>
          </p:nvSpPr>
          <p:spPr>
            <a:xfrm>
              <a:off x="3535069" y="2794464"/>
              <a:ext cx="1104900" cy="2169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6" name="Google Shape;14066;p72"/>
          <p:cNvGrpSpPr/>
          <p:nvPr/>
        </p:nvGrpSpPr>
        <p:grpSpPr>
          <a:xfrm>
            <a:off x="3480725" y="4285517"/>
            <a:ext cx="1882172" cy="205015"/>
            <a:chOff x="3558802" y="4011427"/>
            <a:chExt cx="1866000" cy="111300"/>
          </a:xfrm>
        </p:grpSpPr>
        <p:sp>
          <p:nvSpPr>
            <p:cNvPr id="14067" name="Google Shape;14067;p72"/>
            <p:cNvSpPr/>
            <p:nvPr/>
          </p:nvSpPr>
          <p:spPr>
            <a:xfrm rot="5400000" flipH="1">
              <a:off x="4436152" y="3134077"/>
              <a:ext cx="111300" cy="1866000"/>
            </a:xfrm>
            <a:prstGeom prst="round2SameRect">
              <a:avLst>
                <a:gd name="adj1" fmla="val 50000"/>
                <a:gd name="adj2" fmla="val 50000"/>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68" name="Google Shape;14068;p72"/>
            <p:cNvSpPr/>
            <p:nvPr/>
          </p:nvSpPr>
          <p:spPr>
            <a:xfrm rot="5400000" flipH="1">
              <a:off x="4162472" y="3415277"/>
              <a:ext cx="104700" cy="13047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69" name="Google Shape;14069;p72"/>
          <p:cNvGrpSpPr/>
          <p:nvPr/>
        </p:nvGrpSpPr>
        <p:grpSpPr>
          <a:xfrm>
            <a:off x="3480314" y="3226049"/>
            <a:ext cx="1844671" cy="159665"/>
            <a:chOff x="3465975" y="2270276"/>
            <a:chExt cx="1986364" cy="171929"/>
          </a:xfrm>
        </p:grpSpPr>
        <p:sp>
          <p:nvSpPr>
            <p:cNvPr id="14070" name="Google Shape;14070;p72"/>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1" name="Google Shape;14071;p72"/>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2" name="Google Shape;14072;p72"/>
            <p:cNvSpPr/>
            <p:nvPr/>
          </p:nvSpPr>
          <p:spPr>
            <a:xfrm rot="-5400000">
              <a:off x="4243603"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3" name="Google Shape;14073;p72"/>
            <p:cNvSpPr/>
            <p:nvPr/>
          </p:nvSpPr>
          <p:spPr>
            <a:xfrm rot="-5400000">
              <a:off x="4502812"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4" name="Google Shape;14074;p72"/>
            <p:cNvSpPr/>
            <p:nvPr/>
          </p:nvSpPr>
          <p:spPr>
            <a:xfrm rot="-5400000">
              <a:off x="4762021" y="2270305"/>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5" name="Google Shape;14075;p72"/>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6" name="Google Shape;14076;p72"/>
            <p:cNvSpPr/>
            <p:nvPr/>
          </p:nvSpPr>
          <p:spPr>
            <a:xfrm rot="-5400000">
              <a:off x="502123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77" name="Google Shape;14077;p72"/>
            <p:cNvSpPr/>
            <p:nvPr/>
          </p:nvSpPr>
          <p:spPr>
            <a:xfrm rot="-5400000">
              <a:off x="5280440" y="2270276"/>
              <a:ext cx="171900" cy="171900"/>
            </a:xfrm>
            <a:prstGeom prst="ellipse">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78" name="Google Shape;14078;p72"/>
          <p:cNvGrpSpPr/>
          <p:nvPr/>
        </p:nvGrpSpPr>
        <p:grpSpPr>
          <a:xfrm>
            <a:off x="3494992" y="5044250"/>
            <a:ext cx="1826041" cy="260613"/>
            <a:chOff x="723300" y="4253549"/>
            <a:chExt cx="2276482" cy="324900"/>
          </a:xfrm>
        </p:grpSpPr>
        <p:sp>
          <p:nvSpPr>
            <p:cNvPr id="14079" name="Google Shape;14079;p72"/>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0" name="Google Shape;14080;p72"/>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1" name="Google Shape;14081;p72"/>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2" name="Google Shape;14082;p72"/>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3" name="Google Shape;14083;p72"/>
            <p:cNvSpPr/>
            <p:nvPr/>
          </p:nvSpPr>
          <p:spPr>
            <a:xfrm>
              <a:off x="2658082" y="4253549"/>
              <a:ext cx="341700" cy="324900"/>
            </a:xfrm>
            <a:prstGeom prst="star5">
              <a:avLst>
                <a:gd name="adj" fmla="val 19098"/>
                <a:gd name="hf" fmla="val 105146"/>
                <a:gd name="vf" fmla="val 110557"/>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84" name="Google Shape;14084;p72"/>
          <p:cNvGrpSpPr/>
          <p:nvPr/>
        </p:nvGrpSpPr>
        <p:grpSpPr>
          <a:xfrm>
            <a:off x="3481071" y="4645823"/>
            <a:ext cx="1852088" cy="240159"/>
            <a:chOff x="705948" y="3788465"/>
            <a:chExt cx="2308953" cy="299400"/>
          </a:xfrm>
        </p:grpSpPr>
        <p:sp>
          <p:nvSpPr>
            <p:cNvPr id="14085" name="Google Shape;14085;p72"/>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6" name="Google Shape;14086;p72"/>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7" name="Google Shape;14087;p72"/>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8" name="Google Shape;14088;p72"/>
            <p:cNvSpPr/>
            <p:nvPr/>
          </p:nvSpPr>
          <p:spPr>
            <a:xfrm>
              <a:off x="2189639"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89" name="Google Shape;14089;p72"/>
            <p:cNvSpPr/>
            <p:nvPr/>
          </p:nvSpPr>
          <p:spPr>
            <a:xfrm>
              <a:off x="2679500" y="3788465"/>
              <a:ext cx="335400" cy="299400"/>
            </a:xfrm>
            <a:prstGeom prst="heart">
              <a:avLst/>
            </a:pr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0" name="Google Shape;14090;p72"/>
          <p:cNvGrpSpPr/>
          <p:nvPr/>
        </p:nvGrpSpPr>
        <p:grpSpPr>
          <a:xfrm>
            <a:off x="3544989" y="5463129"/>
            <a:ext cx="1739479" cy="392099"/>
            <a:chOff x="2658741" y="4097347"/>
            <a:chExt cx="1304609" cy="294074"/>
          </a:xfrm>
        </p:grpSpPr>
        <p:grpSp>
          <p:nvGrpSpPr>
            <p:cNvPr id="14091" name="Google Shape;14091;p72"/>
            <p:cNvGrpSpPr/>
            <p:nvPr/>
          </p:nvGrpSpPr>
          <p:grpSpPr>
            <a:xfrm>
              <a:off x="2658741" y="4097347"/>
              <a:ext cx="118572" cy="294074"/>
              <a:chOff x="3343310" y="4475555"/>
              <a:chExt cx="127717" cy="316753"/>
            </a:xfrm>
          </p:grpSpPr>
          <p:sp>
            <p:nvSpPr>
              <p:cNvPr id="14092" name="Google Shape;14092;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3" name="Google Shape;14093;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4" name="Google Shape;14094;p72"/>
            <p:cNvGrpSpPr/>
            <p:nvPr/>
          </p:nvGrpSpPr>
          <p:grpSpPr>
            <a:xfrm>
              <a:off x="3815519" y="4098388"/>
              <a:ext cx="147831" cy="291991"/>
              <a:chOff x="3527539" y="4476677"/>
              <a:chExt cx="159232" cy="314510"/>
            </a:xfrm>
          </p:grpSpPr>
          <p:sp>
            <p:nvSpPr>
              <p:cNvPr id="14095" name="Google Shape;14095;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6" name="Google Shape;14096;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097" name="Google Shape;14097;p72"/>
            <p:cNvGrpSpPr/>
            <p:nvPr/>
          </p:nvGrpSpPr>
          <p:grpSpPr>
            <a:xfrm>
              <a:off x="3511696" y="4098388"/>
              <a:ext cx="147831" cy="291991"/>
              <a:chOff x="3527539" y="4476677"/>
              <a:chExt cx="159232" cy="314510"/>
            </a:xfrm>
          </p:grpSpPr>
          <p:sp>
            <p:nvSpPr>
              <p:cNvPr id="14098" name="Google Shape;14098;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099" name="Google Shape;14099;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00" name="Google Shape;14100;p72"/>
            <p:cNvGrpSpPr/>
            <p:nvPr/>
          </p:nvGrpSpPr>
          <p:grpSpPr>
            <a:xfrm>
              <a:off x="3207874" y="4098388"/>
              <a:ext cx="147831" cy="291991"/>
              <a:chOff x="3527539" y="4476677"/>
              <a:chExt cx="159232" cy="314510"/>
            </a:xfrm>
          </p:grpSpPr>
          <p:sp>
            <p:nvSpPr>
              <p:cNvPr id="14101" name="Google Shape;14101;p72"/>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02" name="Google Shape;14102;p72"/>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03" name="Google Shape;14103;p72"/>
            <p:cNvGrpSpPr/>
            <p:nvPr/>
          </p:nvGrpSpPr>
          <p:grpSpPr>
            <a:xfrm>
              <a:off x="2933305" y="4097347"/>
              <a:ext cx="118572" cy="294074"/>
              <a:chOff x="3343310" y="4475555"/>
              <a:chExt cx="127717" cy="316753"/>
            </a:xfrm>
          </p:grpSpPr>
          <p:sp>
            <p:nvSpPr>
              <p:cNvPr id="14104" name="Google Shape;14104;p72"/>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05" name="Google Shape;14105;p72"/>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106" name="Google Shape;14106;p72"/>
          <p:cNvGrpSpPr/>
          <p:nvPr/>
        </p:nvGrpSpPr>
        <p:grpSpPr>
          <a:xfrm>
            <a:off x="5703429" y="2773959"/>
            <a:ext cx="1911761" cy="255335"/>
            <a:chOff x="4273350" y="2080469"/>
            <a:chExt cx="1433821" cy="191501"/>
          </a:xfrm>
        </p:grpSpPr>
        <p:grpSp>
          <p:nvGrpSpPr>
            <p:cNvPr id="14107" name="Google Shape;14107;p72"/>
            <p:cNvGrpSpPr/>
            <p:nvPr/>
          </p:nvGrpSpPr>
          <p:grpSpPr>
            <a:xfrm>
              <a:off x="4273350" y="2080469"/>
              <a:ext cx="1433821" cy="0"/>
              <a:chOff x="5224975" y="2962250"/>
              <a:chExt cx="1544400" cy="0"/>
            </a:xfrm>
          </p:grpSpPr>
          <p:cxnSp>
            <p:nvCxnSpPr>
              <p:cNvPr id="14108" name="Google Shape;14108;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09" name="Google Shape;14109;p72"/>
              <p:cNvCxnSpPr/>
              <p:nvPr/>
            </p:nvCxnSpPr>
            <p:spPr>
              <a:xfrm>
                <a:off x="5225150" y="2962250"/>
                <a:ext cx="453300" cy="0"/>
              </a:xfrm>
              <a:prstGeom prst="straightConnector1">
                <a:avLst/>
              </a:prstGeom>
              <a:noFill/>
              <a:ln w="9525" cap="flat" cmpd="sng">
                <a:solidFill>
                  <a:srgbClr val="7994A9"/>
                </a:solidFill>
                <a:prstDash val="solid"/>
                <a:round/>
                <a:headEnd type="none" w="med" len="med"/>
                <a:tailEnd type="oval" w="med" len="med"/>
              </a:ln>
            </p:spPr>
          </p:cxnSp>
        </p:grpSp>
        <p:grpSp>
          <p:nvGrpSpPr>
            <p:cNvPr id="14110" name="Google Shape;14110;p72"/>
            <p:cNvGrpSpPr/>
            <p:nvPr/>
          </p:nvGrpSpPr>
          <p:grpSpPr>
            <a:xfrm>
              <a:off x="4273350" y="2271969"/>
              <a:ext cx="1433821" cy="0"/>
              <a:chOff x="5224975" y="2962250"/>
              <a:chExt cx="1544400" cy="0"/>
            </a:xfrm>
          </p:grpSpPr>
          <p:cxnSp>
            <p:nvCxnSpPr>
              <p:cNvPr id="14111" name="Google Shape;14111;p72"/>
              <p:cNvCxnSpPr/>
              <p:nvPr/>
            </p:nvCxnSpPr>
            <p:spPr>
              <a:xfrm>
                <a:off x="5224975" y="2962250"/>
                <a:ext cx="1544400" cy="0"/>
              </a:xfrm>
              <a:prstGeom prst="straightConnector1">
                <a:avLst/>
              </a:prstGeom>
              <a:noFill/>
              <a:ln w="9525" cap="flat" cmpd="sng">
                <a:solidFill>
                  <a:srgbClr val="E3E9ED"/>
                </a:solidFill>
                <a:prstDash val="solid"/>
                <a:round/>
                <a:headEnd type="none" w="med" len="med"/>
                <a:tailEnd type="none" w="med" len="med"/>
              </a:ln>
            </p:spPr>
          </p:cxnSp>
          <p:cxnSp>
            <p:nvCxnSpPr>
              <p:cNvPr id="14112" name="Google Shape;14112;p72"/>
              <p:cNvCxnSpPr/>
              <p:nvPr/>
            </p:nvCxnSpPr>
            <p:spPr>
              <a:xfrm>
                <a:off x="5225150" y="2962250"/>
                <a:ext cx="998700" cy="0"/>
              </a:xfrm>
              <a:prstGeom prst="straightConnector1">
                <a:avLst/>
              </a:prstGeom>
              <a:noFill/>
              <a:ln w="9525" cap="flat" cmpd="sng">
                <a:solidFill>
                  <a:srgbClr val="7994A9"/>
                </a:solidFill>
                <a:prstDash val="solid"/>
                <a:round/>
                <a:headEnd type="none" w="med" len="med"/>
                <a:tailEnd type="oval" w="med" len="med"/>
              </a:ln>
            </p:spPr>
          </p:cxnSp>
        </p:grpSp>
      </p:grpSp>
      <p:grpSp>
        <p:nvGrpSpPr>
          <p:cNvPr id="14113" name="Google Shape;14113;p72"/>
          <p:cNvGrpSpPr/>
          <p:nvPr/>
        </p:nvGrpSpPr>
        <p:grpSpPr>
          <a:xfrm>
            <a:off x="5705502" y="1577382"/>
            <a:ext cx="1907615" cy="991185"/>
            <a:chOff x="5159450" y="1919950"/>
            <a:chExt cx="1541050" cy="862500"/>
          </a:xfrm>
        </p:grpSpPr>
        <p:sp>
          <p:nvSpPr>
            <p:cNvPr id="14114" name="Google Shape;14114;p72"/>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115" name="Google Shape;14115;p72"/>
            <p:cNvGrpSpPr/>
            <p:nvPr/>
          </p:nvGrpSpPr>
          <p:grpSpPr>
            <a:xfrm>
              <a:off x="5159450" y="1919950"/>
              <a:ext cx="1541050" cy="862500"/>
              <a:chOff x="5159450" y="1919950"/>
              <a:chExt cx="1541050" cy="862500"/>
            </a:xfrm>
          </p:grpSpPr>
          <p:cxnSp>
            <p:nvCxnSpPr>
              <p:cNvPr id="14116" name="Google Shape;14116;p72"/>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117" name="Google Shape;14117;p72"/>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118" name="Google Shape;14118;p72"/>
          <p:cNvGrpSpPr/>
          <p:nvPr/>
        </p:nvGrpSpPr>
        <p:grpSpPr>
          <a:xfrm>
            <a:off x="5692319" y="3208486"/>
            <a:ext cx="1933979" cy="1402783"/>
            <a:chOff x="5230575" y="1554475"/>
            <a:chExt cx="2137150" cy="1550150"/>
          </a:xfrm>
        </p:grpSpPr>
        <p:sp>
          <p:nvSpPr>
            <p:cNvPr id="14119" name="Google Shape;14119;p72"/>
            <p:cNvSpPr/>
            <p:nvPr/>
          </p:nvSpPr>
          <p:spPr>
            <a:xfrm>
              <a:off x="6296450" y="2863325"/>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0" name="Google Shape;14120;p72"/>
            <p:cNvSpPr/>
            <p:nvPr/>
          </p:nvSpPr>
          <p:spPr>
            <a:xfrm>
              <a:off x="5230575" y="2863325"/>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1" name="Google Shape;14121;p72"/>
            <p:cNvSpPr/>
            <p:nvPr/>
          </p:nvSpPr>
          <p:spPr>
            <a:xfrm>
              <a:off x="6296450" y="2611125"/>
              <a:ext cx="1071275" cy="157150"/>
            </a:xfrm>
            <a:custGeom>
              <a:avLst/>
              <a:gdLst/>
              <a:ahLst/>
              <a:cxnLst/>
              <a:rect l="l" t="t" r="r" b="b"/>
              <a:pathLst>
                <a:path w="42851" h="6286" extrusionOk="0">
                  <a:moveTo>
                    <a:pt x="0" y="0"/>
                  </a:moveTo>
                  <a:lnTo>
                    <a:pt x="0" y="6285"/>
                  </a:lnTo>
                  <a:lnTo>
                    <a:pt x="42851" y="6285"/>
                  </a:lnTo>
                  <a:lnTo>
                    <a:pt x="42851"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2" name="Google Shape;14122;p72"/>
            <p:cNvSpPr/>
            <p:nvPr/>
          </p:nvSpPr>
          <p:spPr>
            <a:xfrm>
              <a:off x="5230575" y="2611125"/>
              <a:ext cx="1071350" cy="157150"/>
            </a:xfrm>
            <a:custGeom>
              <a:avLst/>
              <a:gdLst/>
              <a:ahLst/>
              <a:cxnLst/>
              <a:rect l="l" t="t" r="r" b="b"/>
              <a:pathLst>
                <a:path w="42854" h="6286" extrusionOk="0">
                  <a:moveTo>
                    <a:pt x="0" y="0"/>
                  </a:moveTo>
                  <a:lnTo>
                    <a:pt x="0" y="6285"/>
                  </a:lnTo>
                  <a:lnTo>
                    <a:pt x="42854" y="6285"/>
                  </a:lnTo>
                  <a:lnTo>
                    <a:pt x="42854"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3" name="Google Shape;14123;p72"/>
            <p:cNvSpPr/>
            <p:nvPr/>
          </p:nvSpPr>
          <p:spPr>
            <a:xfrm>
              <a:off x="6296450" y="2358900"/>
              <a:ext cx="1071275" cy="157150"/>
            </a:xfrm>
            <a:custGeom>
              <a:avLst/>
              <a:gdLst/>
              <a:ahLst/>
              <a:cxnLst/>
              <a:rect l="l" t="t" r="r" b="b"/>
              <a:pathLst>
                <a:path w="42851" h="6286" extrusionOk="0">
                  <a:moveTo>
                    <a:pt x="0" y="1"/>
                  </a:moveTo>
                  <a:lnTo>
                    <a:pt x="0" y="6286"/>
                  </a:lnTo>
                  <a:lnTo>
                    <a:pt x="42851" y="6286"/>
                  </a:lnTo>
                  <a:lnTo>
                    <a:pt x="42851"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4" name="Google Shape;14124;p72"/>
            <p:cNvSpPr/>
            <p:nvPr/>
          </p:nvSpPr>
          <p:spPr>
            <a:xfrm>
              <a:off x="5230575" y="2358900"/>
              <a:ext cx="1071350" cy="157150"/>
            </a:xfrm>
            <a:custGeom>
              <a:avLst/>
              <a:gdLst/>
              <a:ahLst/>
              <a:cxnLst/>
              <a:rect l="l" t="t" r="r" b="b"/>
              <a:pathLst>
                <a:path w="42854" h="6286" extrusionOk="0">
                  <a:moveTo>
                    <a:pt x="0" y="1"/>
                  </a:moveTo>
                  <a:lnTo>
                    <a:pt x="0" y="6286"/>
                  </a:lnTo>
                  <a:lnTo>
                    <a:pt x="42854" y="6286"/>
                  </a:lnTo>
                  <a:lnTo>
                    <a:pt x="42854"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5" name="Google Shape;14125;p72"/>
            <p:cNvSpPr/>
            <p:nvPr/>
          </p:nvSpPr>
          <p:spPr>
            <a:xfrm>
              <a:off x="6296450" y="2106700"/>
              <a:ext cx="989900" cy="157150"/>
            </a:xfrm>
            <a:custGeom>
              <a:avLst/>
              <a:gdLst/>
              <a:ahLst/>
              <a:cxnLst/>
              <a:rect l="l" t="t" r="r" b="b"/>
              <a:pathLst>
                <a:path w="39596" h="6286" extrusionOk="0">
                  <a:moveTo>
                    <a:pt x="0" y="0"/>
                  </a:moveTo>
                  <a:lnTo>
                    <a:pt x="0" y="6285"/>
                  </a:lnTo>
                  <a:lnTo>
                    <a:pt x="39596" y="6285"/>
                  </a:lnTo>
                  <a:lnTo>
                    <a:pt x="3959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6" name="Google Shape;14126;p72"/>
            <p:cNvSpPr/>
            <p:nvPr/>
          </p:nvSpPr>
          <p:spPr>
            <a:xfrm>
              <a:off x="5474700" y="2106700"/>
              <a:ext cx="827225" cy="157150"/>
            </a:xfrm>
            <a:custGeom>
              <a:avLst/>
              <a:gdLst/>
              <a:ahLst/>
              <a:cxnLst/>
              <a:rect l="l" t="t" r="r" b="b"/>
              <a:pathLst>
                <a:path w="33089" h="6286" extrusionOk="0">
                  <a:moveTo>
                    <a:pt x="0" y="0"/>
                  </a:moveTo>
                  <a:lnTo>
                    <a:pt x="0" y="6285"/>
                  </a:lnTo>
                  <a:lnTo>
                    <a:pt x="33089" y="6285"/>
                  </a:lnTo>
                  <a:lnTo>
                    <a:pt x="33089"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7" name="Google Shape;14127;p72"/>
            <p:cNvSpPr/>
            <p:nvPr/>
          </p:nvSpPr>
          <p:spPr>
            <a:xfrm>
              <a:off x="6296450" y="1854475"/>
              <a:ext cx="827225" cy="157175"/>
            </a:xfrm>
            <a:custGeom>
              <a:avLst/>
              <a:gdLst/>
              <a:ahLst/>
              <a:cxnLst/>
              <a:rect l="l" t="t" r="r" b="b"/>
              <a:pathLst>
                <a:path w="33089" h="6287" extrusionOk="0">
                  <a:moveTo>
                    <a:pt x="0" y="1"/>
                  </a:moveTo>
                  <a:lnTo>
                    <a:pt x="0" y="6286"/>
                  </a:lnTo>
                  <a:lnTo>
                    <a:pt x="33089" y="6286"/>
                  </a:lnTo>
                  <a:lnTo>
                    <a:pt x="3308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8" name="Google Shape;14128;p72"/>
            <p:cNvSpPr/>
            <p:nvPr/>
          </p:nvSpPr>
          <p:spPr>
            <a:xfrm>
              <a:off x="5637425" y="1854475"/>
              <a:ext cx="664500" cy="157175"/>
            </a:xfrm>
            <a:custGeom>
              <a:avLst/>
              <a:gdLst/>
              <a:ahLst/>
              <a:cxnLst/>
              <a:rect l="l" t="t" r="r" b="b"/>
              <a:pathLst>
                <a:path w="26580" h="6287" extrusionOk="0">
                  <a:moveTo>
                    <a:pt x="1" y="1"/>
                  </a:moveTo>
                  <a:lnTo>
                    <a:pt x="1" y="6286"/>
                  </a:lnTo>
                  <a:lnTo>
                    <a:pt x="26580" y="6286"/>
                  </a:lnTo>
                  <a:lnTo>
                    <a:pt x="26580"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29" name="Google Shape;14129;p72"/>
            <p:cNvSpPr/>
            <p:nvPr/>
          </p:nvSpPr>
          <p:spPr>
            <a:xfrm>
              <a:off x="6296450" y="1602275"/>
              <a:ext cx="501750" cy="157075"/>
            </a:xfrm>
            <a:custGeom>
              <a:avLst/>
              <a:gdLst/>
              <a:ahLst/>
              <a:cxnLst/>
              <a:rect l="l" t="t" r="r" b="b"/>
              <a:pathLst>
                <a:path w="20070" h="6283" extrusionOk="0">
                  <a:moveTo>
                    <a:pt x="0" y="1"/>
                  </a:moveTo>
                  <a:lnTo>
                    <a:pt x="0" y="6283"/>
                  </a:lnTo>
                  <a:lnTo>
                    <a:pt x="20069" y="6283"/>
                  </a:lnTo>
                  <a:lnTo>
                    <a:pt x="20069" y="1"/>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30" name="Google Shape;14130;p72"/>
            <p:cNvSpPr/>
            <p:nvPr/>
          </p:nvSpPr>
          <p:spPr>
            <a:xfrm>
              <a:off x="5800100" y="1602275"/>
              <a:ext cx="501825" cy="157075"/>
            </a:xfrm>
            <a:custGeom>
              <a:avLst/>
              <a:gdLst/>
              <a:ahLst/>
              <a:cxnLst/>
              <a:rect l="l" t="t" r="r" b="b"/>
              <a:pathLst>
                <a:path w="20073" h="6283" extrusionOk="0">
                  <a:moveTo>
                    <a:pt x="1" y="1"/>
                  </a:moveTo>
                  <a:lnTo>
                    <a:pt x="1" y="6283"/>
                  </a:lnTo>
                  <a:lnTo>
                    <a:pt x="20073" y="6283"/>
                  </a:lnTo>
                  <a:lnTo>
                    <a:pt x="2007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31" name="Google Shape;14131;p72"/>
            <p:cNvSpPr/>
            <p:nvPr/>
          </p:nvSpPr>
          <p:spPr>
            <a:xfrm>
              <a:off x="6301225" y="1554475"/>
              <a:ext cx="25" cy="1550150"/>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32" name="Google Shape;14132;p72"/>
          <p:cNvGrpSpPr/>
          <p:nvPr/>
        </p:nvGrpSpPr>
        <p:grpSpPr>
          <a:xfrm rot="10800000">
            <a:off x="5714387" y="4664737"/>
            <a:ext cx="1889844" cy="1183928"/>
            <a:chOff x="5645403" y="2920021"/>
            <a:chExt cx="2650800" cy="2180614"/>
          </a:xfrm>
        </p:grpSpPr>
        <p:sp>
          <p:nvSpPr>
            <p:cNvPr id="14133" name="Google Shape;14133;p72"/>
            <p:cNvSpPr/>
            <p:nvPr/>
          </p:nvSpPr>
          <p:spPr>
            <a:xfrm>
              <a:off x="5772903" y="2920021"/>
              <a:ext cx="2523300" cy="469200"/>
            </a:xfrm>
            <a:prstGeom prst="rect">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4" name="Google Shape;14134;p72"/>
            <p:cNvCxnSpPr>
              <a:stCxn id="14133" idx="1"/>
            </p:cNvCxnSpPr>
            <p:nvPr/>
          </p:nvCxnSpPr>
          <p:spPr>
            <a:xfrm rot="10800000">
              <a:off x="5645403" y="3154021"/>
              <a:ext cx="127500" cy="600"/>
            </a:xfrm>
            <a:prstGeom prst="straightConnector1">
              <a:avLst/>
            </a:prstGeom>
            <a:noFill/>
            <a:ln w="9525" cap="flat" cmpd="sng">
              <a:solidFill>
                <a:srgbClr val="435D74"/>
              </a:solidFill>
              <a:prstDash val="solid"/>
              <a:round/>
              <a:headEnd type="none" w="med" len="med"/>
              <a:tailEnd type="none" w="med" len="med"/>
            </a:ln>
          </p:spPr>
        </p:cxnSp>
        <p:sp>
          <p:nvSpPr>
            <p:cNvPr id="14135" name="Google Shape;14135;p72"/>
            <p:cNvSpPr/>
            <p:nvPr/>
          </p:nvSpPr>
          <p:spPr>
            <a:xfrm>
              <a:off x="6010040" y="3500932"/>
              <a:ext cx="2049000" cy="469200"/>
            </a:xfrm>
            <a:prstGeom prst="rect">
              <a:avLst/>
            </a:pr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6" name="Google Shape;14136;p72"/>
            <p:cNvCxnSpPr>
              <a:endCxn id="14135" idx="3"/>
            </p:cNvCxnSpPr>
            <p:nvPr/>
          </p:nvCxnSpPr>
          <p:spPr>
            <a:xfrm rot="10800000">
              <a:off x="8059040" y="3735533"/>
              <a:ext cx="135300" cy="0"/>
            </a:xfrm>
            <a:prstGeom prst="straightConnector1">
              <a:avLst/>
            </a:prstGeom>
            <a:noFill/>
            <a:ln w="9525" cap="flat" cmpd="sng">
              <a:solidFill>
                <a:srgbClr val="5F7D95"/>
              </a:solidFill>
              <a:prstDash val="solid"/>
              <a:round/>
              <a:headEnd type="none" w="med" len="med"/>
              <a:tailEnd type="none" w="med" len="med"/>
            </a:ln>
          </p:spPr>
        </p:cxnSp>
        <p:sp>
          <p:nvSpPr>
            <p:cNvPr id="14137" name="Google Shape;14137;p72"/>
            <p:cNvSpPr/>
            <p:nvPr/>
          </p:nvSpPr>
          <p:spPr>
            <a:xfrm>
              <a:off x="6299123" y="4066183"/>
              <a:ext cx="1470600" cy="469200"/>
            </a:xfrm>
            <a:prstGeom prst="rect">
              <a:avLst/>
            </a:pr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38" name="Google Shape;14138;p72"/>
            <p:cNvCxnSpPr>
              <a:stCxn id="14137" idx="1"/>
            </p:cNvCxnSpPr>
            <p:nvPr/>
          </p:nvCxnSpPr>
          <p:spPr>
            <a:xfrm rot="10800000">
              <a:off x="6175222" y="4300183"/>
              <a:ext cx="123900" cy="600"/>
            </a:xfrm>
            <a:prstGeom prst="straightConnector1">
              <a:avLst/>
            </a:prstGeom>
            <a:noFill/>
            <a:ln w="9525" cap="flat" cmpd="sng">
              <a:solidFill>
                <a:srgbClr val="869FB2"/>
              </a:solidFill>
              <a:prstDash val="solid"/>
              <a:round/>
              <a:headEnd type="none" w="med" len="med"/>
              <a:tailEnd type="none" w="med" len="med"/>
            </a:ln>
          </p:spPr>
        </p:cxnSp>
        <p:sp>
          <p:nvSpPr>
            <p:cNvPr id="14139" name="Google Shape;14139;p72"/>
            <p:cNvSpPr/>
            <p:nvPr/>
          </p:nvSpPr>
          <p:spPr>
            <a:xfrm>
              <a:off x="6629161" y="4631435"/>
              <a:ext cx="810600" cy="469200"/>
            </a:xfrm>
            <a:prstGeom prst="rect">
              <a:avLst/>
            </a:pr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140" name="Google Shape;14140;p72"/>
            <p:cNvCxnSpPr>
              <a:endCxn id="14139" idx="3"/>
            </p:cNvCxnSpPr>
            <p:nvPr/>
          </p:nvCxnSpPr>
          <p:spPr>
            <a:xfrm flipH="1">
              <a:off x="7439761" y="4864535"/>
              <a:ext cx="104400" cy="1500"/>
            </a:xfrm>
            <a:prstGeom prst="straightConnector1">
              <a:avLst/>
            </a:prstGeom>
            <a:noFill/>
            <a:ln w="9525" cap="flat" cmpd="sng">
              <a:solidFill>
                <a:srgbClr val="BAC8D3"/>
              </a:solidFill>
              <a:prstDash val="solid"/>
              <a:round/>
              <a:headEnd type="none" w="med" len="med"/>
              <a:tailEnd type="none" w="med" len="med"/>
            </a:ln>
          </p:spPr>
        </p:cxnSp>
      </p:grpSp>
      <p:grpSp>
        <p:nvGrpSpPr>
          <p:cNvPr id="14141" name="Google Shape;14141;p72"/>
          <p:cNvGrpSpPr/>
          <p:nvPr/>
        </p:nvGrpSpPr>
        <p:grpSpPr>
          <a:xfrm>
            <a:off x="9848201" y="3202545"/>
            <a:ext cx="1428991" cy="1362105"/>
            <a:chOff x="7189833" y="2022667"/>
            <a:chExt cx="1251159" cy="1192597"/>
          </a:xfrm>
        </p:grpSpPr>
        <p:sp>
          <p:nvSpPr>
            <p:cNvPr id="14142" name="Google Shape;14142;p72"/>
            <p:cNvSpPr/>
            <p:nvPr/>
          </p:nvSpPr>
          <p:spPr>
            <a:xfrm>
              <a:off x="7474366" y="2461318"/>
              <a:ext cx="682343" cy="220186"/>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3" name="Google Shape;14143;p72"/>
            <p:cNvSpPr/>
            <p:nvPr/>
          </p:nvSpPr>
          <p:spPr>
            <a:xfrm>
              <a:off x="7602697" y="2022667"/>
              <a:ext cx="426517" cy="402424"/>
            </a:xfrm>
            <a:custGeom>
              <a:avLst/>
              <a:gdLst/>
              <a:ahLst/>
              <a:cxnLst/>
              <a:rect l="l" t="t" r="r" b="b"/>
              <a:pathLst>
                <a:path w="78476" h="74009" extrusionOk="0">
                  <a:moveTo>
                    <a:pt x="39246" y="0"/>
                  </a:moveTo>
                  <a:lnTo>
                    <a:pt x="1" y="74009"/>
                  </a:lnTo>
                  <a:lnTo>
                    <a:pt x="78476" y="74009"/>
                  </a:lnTo>
                  <a:lnTo>
                    <a:pt x="39246" y="0"/>
                  </a:lnTo>
                  <a:close/>
                </a:path>
              </a:pathLst>
            </a:custGeom>
            <a:noFill/>
            <a:ln w="9525" cap="flat" cmpd="sng">
              <a:solidFill>
                <a:srgbClr val="667E9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4" name="Google Shape;14144;p72"/>
            <p:cNvSpPr/>
            <p:nvPr/>
          </p:nvSpPr>
          <p:spPr>
            <a:xfrm>
              <a:off x="7189833" y="2972969"/>
              <a:ext cx="1251159" cy="242295"/>
            </a:xfrm>
            <a:custGeom>
              <a:avLst/>
              <a:gdLst/>
              <a:ahLst/>
              <a:cxnLst/>
              <a:rect l="l" t="t" r="r" b="b"/>
              <a:pathLst>
                <a:path w="230204" h="44560" extrusionOk="0">
                  <a:moveTo>
                    <a:pt x="25737" y="1"/>
                  </a:moveTo>
                  <a:lnTo>
                    <a:pt x="0" y="44560"/>
                  </a:lnTo>
                  <a:lnTo>
                    <a:pt x="230204" y="44560"/>
                  </a:lnTo>
                  <a:lnTo>
                    <a:pt x="204467"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5" name="Google Shape;14145;p72"/>
            <p:cNvSpPr/>
            <p:nvPr/>
          </p:nvSpPr>
          <p:spPr>
            <a:xfrm>
              <a:off x="7340931" y="2717730"/>
              <a:ext cx="950049" cy="219012"/>
            </a:xfrm>
            <a:custGeom>
              <a:avLst/>
              <a:gdLst/>
              <a:ahLst/>
              <a:cxnLst/>
              <a:rect l="l" t="t" r="r" b="b"/>
              <a:pathLst>
                <a:path w="174802" h="40278" extrusionOk="0">
                  <a:moveTo>
                    <a:pt x="22750" y="1"/>
                  </a:moveTo>
                  <a:lnTo>
                    <a:pt x="0" y="40278"/>
                  </a:lnTo>
                  <a:lnTo>
                    <a:pt x="174802" y="40278"/>
                  </a:lnTo>
                  <a:lnTo>
                    <a:pt x="15205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46" name="Google Shape;14146;p72"/>
          <p:cNvGrpSpPr/>
          <p:nvPr/>
        </p:nvGrpSpPr>
        <p:grpSpPr>
          <a:xfrm>
            <a:off x="969895" y="3771087"/>
            <a:ext cx="2260499" cy="2081116"/>
            <a:chOff x="727421" y="2828315"/>
            <a:chExt cx="1695374" cy="1560837"/>
          </a:xfrm>
        </p:grpSpPr>
        <p:grpSp>
          <p:nvGrpSpPr>
            <p:cNvPr id="14147" name="Google Shape;14147;p72"/>
            <p:cNvGrpSpPr/>
            <p:nvPr/>
          </p:nvGrpSpPr>
          <p:grpSpPr>
            <a:xfrm>
              <a:off x="819108" y="2882501"/>
              <a:ext cx="103104" cy="1426186"/>
              <a:chOff x="4674013" y="3100904"/>
              <a:chExt cx="122758" cy="1698043"/>
            </a:xfrm>
          </p:grpSpPr>
          <p:sp>
            <p:nvSpPr>
              <p:cNvPr id="14148" name="Google Shape;14148;p72"/>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49" name="Google Shape;14149;p72"/>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0" name="Google Shape;14150;p72"/>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1" name="Google Shape;14151;p72"/>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2" name="Google Shape;14152;p72"/>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3" name="Google Shape;14153;p72"/>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4" name="Google Shape;14154;p72"/>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55" name="Google Shape;14155;p72"/>
            <p:cNvGrpSpPr/>
            <p:nvPr/>
          </p:nvGrpSpPr>
          <p:grpSpPr>
            <a:xfrm>
              <a:off x="1062475" y="2882501"/>
              <a:ext cx="103104" cy="1426186"/>
              <a:chOff x="4940438" y="3100904"/>
              <a:chExt cx="122758" cy="1698043"/>
            </a:xfrm>
          </p:grpSpPr>
          <p:sp>
            <p:nvSpPr>
              <p:cNvPr id="14156" name="Google Shape;14156;p72"/>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7" name="Google Shape;14157;p72"/>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8" name="Google Shape;14158;p72"/>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59" name="Google Shape;14159;p72"/>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0" name="Google Shape;14160;p72"/>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1" name="Google Shape;14161;p72"/>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2" name="Google Shape;14162;p72"/>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63" name="Google Shape;14163;p72"/>
            <p:cNvGrpSpPr/>
            <p:nvPr/>
          </p:nvGrpSpPr>
          <p:grpSpPr>
            <a:xfrm>
              <a:off x="1299324" y="2882501"/>
              <a:ext cx="103104" cy="1426186"/>
              <a:chOff x="5206863" y="3100904"/>
              <a:chExt cx="122758" cy="1698043"/>
            </a:xfrm>
          </p:grpSpPr>
          <p:sp>
            <p:nvSpPr>
              <p:cNvPr id="14164" name="Google Shape;14164;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5" name="Google Shape;14165;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6" name="Google Shape;14166;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7" name="Google Shape;14167;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8" name="Google Shape;14168;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69" name="Google Shape;14169;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0" name="Google Shape;14170;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71" name="Google Shape;14171;p72"/>
            <p:cNvGrpSpPr/>
            <p:nvPr/>
          </p:nvGrpSpPr>
          <p:grpSpPr>
            <a:xfrm>
              <a:off x="1786057" y="2882501"/>
              <a:ext cx="103104" cy="1426186"/>
              <a:chOff x="6006138" y="3143629"/>
              <a:chExt cx="122758" cy="1698043"/>
            </a:xfrm>
          </p:grpSpPr>
          <p:sp>
            <p:nvSpPr>
              <p:cNvPr id="14172" name="Google Shape;14172;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3" name="Google Shape;14173;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4" name="Google Shape;14174;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5" name="Google Shape;14175;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6" name="Google Shape;14176;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7" name="Google Shape;14177;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78" name="Google Shape;14178;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79" name="Google Shape;14179;p72"/>
            <p:cNvGrpSpPr/>
            <p:nvPr/>
          </p:nvGrpSpPr>
          <p:grpSpPr>
            <a:xfrm>
              <a:off x="2029422" y="2882501"/>
              <a:ext cx="103104" cy="1426186"/>
              <a:chOff x="6805413" y="3100904"/>
              <a:chExt cx="122758" cy="1698043"/>
            </a:xfrm>
          </p:grpSpPr>
          <p:sp>
            <p:nvSpPr>
              <p:cNvPr id="14180" name="Google Shape;14180;p72"/>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1" name="Google Shape;14181;p72"/>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2" name="Google Shape;14182;p72"/>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3" name="Google Shape;14183;p72"/>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4" name="Google Shape;14184;p72"/>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5" name="Google Shape;14185;p72"/>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86" name="Google Shape;14186;p72"/>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87" name="Google Shape;14187;p72"/>
            <p:cNvGrpSpPr/>
            <p:nvPr/>
          </p:nvGrpSpPr>
          <p:grpSpPr>
            <a:xfrm>
              <a:off x="727421" y="2828315"/>
              <a:ext cx="1695374" cy="1560837"/>
              <a:chOff x="734799" y="2782450"/>
              <a:chExt cx="1571100" cy="1577400"/>
            </a:xfrm>
          </p:grpSpPr>
          <p:cxnSp>
            <p:nvCxnSpPr>
              <p:cNvPr id="14188" name="Google Shape;14188;p72"/>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189" name="Google Shape;14189;p72"/>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190" name="Google Shape;14190;p72"/>
            <p:cNvGrpSpPr/>
            <p:nvPr/>
          </p:nvGrpSpPr>
          <p:grpSpPr>
            <a:xfrm>
              <a:off x="2272795" y="2882501"/>
              <a:ext cx="103104" cy="1426186"/>
              <a:chOff x="5206863" y="3100904"/>
              <a:chExt cx="122758" cy="1698043"/>
            </a:xfrm>
          </p:grpSpPr>
          <p:sp>
            <p:nvSpPr>
              <p:cNvPr id="14191" name="Google Shape;14191;p72"/>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2" name="Google Shape;14192;p72"/>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3" name="Google Shape;14193;p72"/>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4" name="Google Shape;14194;p72"/>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5" name="Google Shape;14195;p72"/>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6" name="Google Shape;14196;p72"/>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197" name="Google Shape;14197;p72"/>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198" name="Google Shape;14198;p72"/>
            <p:cNvGrpSpPr/>
            <p:nvPr/>
          </p:nvGrpSpPr>
          <p:grpSpPr>
            <a:xfrm>
              <a:off x="1542694" y="2882501"/>
              <a:ext cx="103104" cy="1426186"/>
              <a:chOff x="6006138" y="3143629"/>
              <a:chExt cx="122758" cy="1698043"/>
            </a:xfrm>
          </p:grpSpPr>
          <p:sp>
            <p:nvSpPr>
              <p:cNvPr id="14199" name="Google Shape;14199;p72"/>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0" name="Google Shape;14200;p72"/>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1" name="Google Shape;14201;p72"/>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2" name="Google Shape;14202;p72"/>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3" name="Google Shape;14203;p72"/>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4" name="Google Shape;14204;p72"/>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5" name="Google Shape;14205;p72"/>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206" name="Google Shape;14206;p72"/>
          <p:cNvGrpSpPr/>
          <p:nvPr/>
        </p:nvGrpSpPr>
        <p:grpSpPr>
          <a:xfrm>
            <a:off x="7914667" y="3207850"/>
            <a:ext cx="1664724" cy="1367092"/>
            <a:chOff x="5183758" y="1210600"/>
            <a:chExt cx="3605380" cy="2960783"/>
          </a:xfrm>
        </p:grpSpPr>
        <p:sp>
          <p:nvSpPr>
            <p:cNvPr id="14207" name="Google Shape;14207;p72"/>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8" name="Google Shape;14208;p72"/>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09" name="Google Shape;14209;p72"/>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noFill/>
            <a:ln w="9525"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0" name="Google Shape;14210;p72"/>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11" name="Google Shape;14211;p72"/>
            <p:cNvCxnSpPr/>
            <p:nvPr/>
          </p:nvCxnSpPr>
          <p:spPr>
            <a:xfrm>
              <a:off x="5183758" y="2382654"/>
              <a:ext cx="922800" cy="0"/>
            </a:xfrm>
            <a:prstGeom prst="straightConnector1">
              <a:avLst/>
            </a:prstGeom>
            <a:noFill/>
            <a:ln w="9525" cap="flat" cmpd="sng">
              <a:solidFill>
                <a:srgbClr val="869FB2"/>
              </a:solidFill>
              <a:prstDash val="solid"/>
              <a:round/>
              <a:headEnd type="oval" w="med" len="med"/>
              <a:tailEnd type="none" w="med" len="med"/>
            </a:ln>
          </p:spPr>
        </p:cxnSp>
        <p:cxnSp>
          <p:nvCxnSpPr>
            <p:cNvPr id="14212" name="Google Shape;14212;p72"/>
            <p:cNvCxnSpPr/>
            <p:nvPr/>
          </p:nvCxnSpPr>
          <p:spPr>
            <a:xfrm rot="10800000">
              <a:off x="8225195" y="1765431"/>
              <a:ext cx="559200" cy="0"/>
            </a:xfrm>
            <a:prstGeom prst="straightConnector1">
              <a:avLst/>
            </a:prstGeom>
            <a:noFill/>
            <a:ln w="9525" cap="flat" cmpd="sng">
              <a:solidFill>
                <a:srgbClr val="BAC8D3"/>
              </a:solidFill>
              <a:prstDash val="solid"/>
              <a:round/>
              <a:headEnd type="oval" w="med" len="med"/>
              <a:tailEnd type="none" w="med" len="med"/>
            </a:ln>
          </p:spPr>
        </p:cxnSp>
        <p:cxnSp>
          <p:nvCxnSpPr>
            <p:cNvPr id="14213" name="Google Shape;14213;p72"/>
            <p:cNvCxnSpPr/>
            <p:nvPr/>
          </p:nvCxnSpPr>
          <p:spPr>
            <a:xfrm rot="10800000">
              <a:off x="7504838" y="2943528"/>
              <a:ext cx="1284300" cy="0"/>
            </a:xfrm>
            <a:prstGeom prst="straightConnector1">
              <a:avLst/>
            </a:prstGeom>
            <a:noFill/>
            <a:ln w="9525" cap="flat" cmpd="sng">
              <a:solidFill>
                <a:srgbClr val="5F7D95"/>
              </a:solidFill>
              <a:prstDash val="solid"/>
              <a:round/>
              <a:headEnd type="oval" w="med" len="med"/>
              <a:tailEnd type="none" w="med" len="med"/>
            </a:ln>
          </p:spPr>
        </p:cxnSp>
        <p:cxnSp>
          <p:nvCxnSpPr>
            <p:cNvPr id="14214" name="Google Shape;14214;p72"/>
            <p:cNvCxnSpPr/>
            <p:nvPr/>
          </p:nvCxnSpPr>
          <p:spPr>
            <a:xfrm>
              <a:off x="5759284" y="3630350"/>
              <a:ext cx="922800" cy="0"/>
            </a:xfrm>
            <a:prstGeom prst="straightConnector1">
              <a:avLst/>
            </a:prstGeom>
            <a:noFill/>
            <a:ln w="9525" cap="flat" cmpd="sng">
              <a:solidFill>
                <a:srgbClr val="435D74"/>
              </a:solidFill>
              <a:prstDash val="solid"/>
              <a:round/>
              <a:headEnd type="oval" w="med" len="med"/>
              <a:tailEnd type="none" w="med" len="med"/>
            </a:ln>
          </p:spPr>
        </p:cxnSp>
        <p:sp>
          <p:nvSpPr>
            <p:cNvPr id="14215" name="Google Shape;14215;p72"/>
            <p:cNvSpPr/>
            <p:nvPr/>
          </p:nvSpPr>
          <p:spPr>
            <a:xfrm>
              <a:off x="6601902" y="3746583"/>
              <a:ext cx="566400" cy="424800"/>
            </a:xfrm>
            <a:prstGeom prst="downArrow">
              <a:avLst>
                <a:gd name="adj1" fmla="val 50000"/>
                <a:gd name="adj2" fmla="val 50000"/>
              </a:avLst>
            </a:prstGeom>
            <a:noFill/>
            <a:ln w="9525" cap="flat" cmpd="sng">
              <a:solidFill>
                <a:srgbClr val="435D74"/>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16" name="Google Shape;14216;p72"/>
          <p:cNvGrpSpPr/>
          <p:nvPr/>
        </p:nvGrpSpPr>
        <p:grpSpPr>
          <a:xfrm>
            <a:off x="7724083" y="4725605"/>
            <a:ext cx="3553108" cy="1124587"/>
            <a:chOff x="5916567" y="1099697"/>
            <a:chExt cx="2556683" cy="809211"/>
          </a:xfrm>
        </p:grpSpPr>
        <p:sp>
          <p:nvSpPr>
            <p:cNvPr id="14217" name="Google Shape;14217;p72"/>
            <p:cNvSpPr/>
            <p:nvPr/>
          </p:nvSpPr>
          <p:spPr>
            <a:xfrm>
              <a:off x="5916567" y="1105515"/>
              <a:ext cx="2329202" cy="797642"/>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w="9525" cap="flat" cmpd="sng">
              <a:solidFill>
                <a:srgbClr val="E3E9ED"/>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8" name="Google Shape;14218;p72"/>
            <p:cNvSpPr/>
            <p:nvPr/>
          </p:nvSpPr>
          <p:spPr>
            <a:xfrm>
              <a:off x="6719328" y="1353967"/>
              <a:ext cx="156983" cy="301221"/>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19" name="Google Shape;14219;p72"/>
            <p:cNvSpPr/>
            <p:nvPr/>
          </p:nvSpPr>
          <p:spPr>
            <a:xfrm>
              <a:off x="7142762" y="1276612"/>
              <a:ext cx="217467" cy="455564"/>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w="9525" cap="flat" cmpd="sng">
              <a:solidFill>
                <a:srgbClr val="A5B7C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0" name="Google Shape;14220;p72"/>
            <p:cNvSpPr/>
            <p:nvPr/>
          </p:nvSpPr>
          <p:spPr>
            <a:xfrm>
              <a:off x="7621211" y="1188419"/>
              <a:ext cx="293739" cy="631637"/>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1" name="Google Shape;14221;p72"/>
            <p:cNvSpPr/>
            <p:nvPr/>
          </p:nvSpPr>
          <p:spPr>
            <a:xfrm>
              <a:off x="8279421" y="1099697"/>
              <a:ext cx="54" cy="0"/>
            </a:xfrm>
            <a:custGeom>
              <a:avLst/>
              <a:gdLst/>
              <a:ahLst/>
              <a:cxnLst/>
              <a:rect l="l" t="t" r="r" b="b"/>
              <a:pathLst>
                <a:path w="6" extrusionOk="0">
                  <a:moveTo>
                    <a:pt x="5" y="0"/>
                  </a:moveTo>
                  <a:lnTo>
                    <a:pt x="1" y="0"/>
                  </a:lnTo>
                  <a:close/>
                </a:path>
              </a:pathLst>
            </a:custGeom>
            <a:solidFill>
              <a:srgbClr val="E3E9ED"/>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2" name="Google Shape;14222;p72"/>
            <p:cNvSpPr/>
            <p:nvPr/>
          </p:nvSpPr>
          <p:spPr>
            <a:xfrm>
              <a:off x="8245760" y="1099697"/>
              <a:ext cx="33670" cy="5791"/>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w="9525" cap="flat"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3" name="Google Shape;14223;p72"/>
            <p:cNvSpPr/>
            <p:nvPr/>
          </p:nvSpPr>
          <p:spPr>
            <a:xfrm>
              <a:off x="8085689" y="1099747"/>
              <a:ext cx="387562" cy="809161"/>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4" name="Google Shape;14224;p72"/>
            <p:cNvSpPr/>
            <p:nvPr/>
          </p:nvSpPr>
          <p:spPr>
            <a:xfrm>
              <a:off x="6372480" y="1417485"/>
              <a:ext cx="104679" cy="173370"/>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w="9525" cap="flat" cmpd="sng">
              <a:solidFill>
                <a:srgbClr val="BAC8D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25" name="Google Shape;14225;p72"/>
          <p:cNvGrpSpPr/>
          <p:nvPr/>
        </p:nvGrpSpPr>
        <p:grpSpPr>
          <a:xfrm>
            <a:off x="7867470" y="1590751"/>
            <a:ext cx="1733135" cy="1364451"/>
            <a:chOff x="5900602" y="1193063"/>
            <a:chExt cx="1299851" cy="1023338"/>
          </a:xfrm>
        </p:grpSpPr>
        <p:grpSp>
          <p:nvGrpSpPr>
            <p:cNvPr id="14226" name="Google Shape;14226;p72"/>
            <p:cNvGrpSpPr/>
            <p:nvPr/>
          </p:nvGrpSpPr>
          <p:grpSpPr>
            <a:xfrm>
              <a:off x="6743564" y="1193063"/>
              <a:ext cx="456889" cy="700379"/>
              <a:chOff x="6743564" y="1193063"/>
              <a:chExt cx="456889" cy="700379"/>
            </a:xfrm>
          </p:grpSpPr>
          <p:grpSp>
            <p:nvGrpSpPr>
              <p:cNvPr id="14227" name="Google Shape;14227;p72"/>
              <p:cNvGrpSpPr/>
              <p:nvPr/>
            </p:nvGrpSpPr>
            <p:grpSpPr>
              <a:xfrm>
                <a:off x="6743564" y="1690731"/>
                <a:ext cx="214402" cy="202710"/>
                <a:chOff x="6743564" y="1690731"/>
                <a:chExt cx="214402" cy="202710"/>
              </a:xfrm>
            </p:grpSpPr>
            <p:sp>
              <p:nvSpPr>
                <p:cNvPr id="14228" name="Google Shape;14228;p72"/>
                <p:cNvSpPr/>
                <p:nvPr/>
              </p:nvSpPr>
              <p:spPr>
                <a:xfrm rot="-5400000">
                  <a:off x="6796932" y="1637364"/>
                  <a:ext cx="107666" cy="214402"/>
                </a:xfrm>
                <a:custGeom>
                  <a:avLst/>
                  <a:gdLst/>
                  <a:ahLst/>
                  <a:cxnLst/>
                  <a:rect l="l" t="t" r="r" b="b"/>
                  <a:pathLst>
                    <a:path w="12379" h="24651" extrusionOk="0">
                      <a:moveTo>
                        <a:pt x="727" y="0"/>
                      </a:moveTo>
                      <a:cubicBezTo>
                        <a:pt x="483" y="0"/>
                        <a:pt x="243" y="4"/>
                        <a:pt x="1" y="7"/>
                      </a:cubicBezTo>
                      <a:lnTo>
                        <a:pt x="1" y="23223"/>
                      </a:lnTo>
                      <a:lnTo>
                        <a:pt x="727" y="24650"/>
                      </a:lnTo>
                      <a:lnTo>
                        <a:pt x="12378" y="1737"/>
                      </a:lnTo>
                      <a:cubicBezTo>
                        <a:pt x="8795" y="619"/>
                        <a:pt x="4857" y="0"/>
                        <a:pt x="727"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29" name="Google Shape;14229;p72"/>
                <p:cNvSpPr/>
                <p:nvPr/>
              </p:nvSpPr>
              <p:spPr>
                <a:xfrm rot="-5400000">
                  <a:off x="6797058" y="1744962"/>
                  <a:ext cx="95046" cy="201912"/>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30" name="Google Shape;14230;p72"/>
              <p:cNvGrpSpPr/>
              <p:nvPr/>
            </p:nvGrpSpPr>
            <p:grpSpPr>
              <a:xfrm>
                <a:off x="6915505" y="1193063"/>
                <a:ext cx="284947" cy="589637"/>
                <a:chOff x="6915505" y="1193063"/>
                <a:chExt cx="284947" cy="589637"/>
              </a:xfrm>
            </p:grpSpPr>
            <p:sp>
              <p:nvSpPr>
                <p:cNvPr id="14231" name="Google Shape;14231;p72"/>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32" name="Google Shape;14232;p72"/>
                <p:cNvCxnSpPr/>
                <p:nvPr/>
              </p:nvCxnSpPr>
              <p:spPr>
                <a:xfrm rot="10800000">
                  <a:off x="6938275" y="1279600"/>
                  <a:ext cx="0" cy="50310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33" name="Google Shape;14233;p72"/>
            <p:cNvGrpSpPr/>
            <p:nvPr/>
          </p:nvGrpSpPr>
          <p:grpSpPr>
            <a:xfrm>
              <a:off x="6520337" y="1193063"/>
              <a:ext cx="341815" cy="801589"/>
              <a:chOff x="6520337" y="1193063"/>
              <a:chExt cx="341815" cy="801589"/>
            </a:xfrm>
          </p:grpSpPr>
          <p:grpSp>
            <p:nvGrpSpPr>
              <p:cNvPr id="14234" name="Google Shape;14234;p72"/>
              <p:cNvGrpSpPr/>
              <p:nvPr/>
            </p:nvGrpSpPr>
            <p:grpSpPr>
              <a:xfrm>
                <a:off x="6520337" y="1589527"/>
                <a:ext cx="213950" cy="405125"/>
                <a:chOff x="6520337" y="1589527"/>
                <a:chExt cx="213950" cy="405125"/>
              </a:xfrm>
            </p:grpSpPr>
            <p:sp>
              <p:nvSpPr>
                <p:cNvPr id="14235" name="Google Shape;14235;p72"/>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36" name="Google Shape;14236;p72"/>
                <p:cNvSpPr/>
                <p:nvPr/>
              </p:nvSpPr>
              <p:spPr>
                <a:xfrm rot="-5400000">
                  <a:off x="6529204" y="178956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37" name="Google Shape;14237;p72"/>
              <p:cNvGrpSpPr/>
              <p:nvPr/>
            </p:nvGrpSpPr>
            <p:grpSpPr>
              <a:xfrm>
                <a:off x="6577204" y="1193063"/>
                <a:ext cx="284947" cy="453562"/>
                <a:chOff x="6577204" y="1193063"/>
                <a:chExt cx="284947" cy="453562"/>
              </a:xfrm>
            </p:grpSpPr>
            <p:sp>
              <p:nvSpPr>
                <p:cNvPr id="14238" name="Google Shape;14238;p72"/>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39" name="Google Shape;14239;p72"/>
                <p:cNvCxnSpPr/>
                <p:nvPr/>
              </p:nvCxnSpPr>
              <p:spPr>
                <a:xfrm rot="10800000">
                  <a:off x="6677825" y="1279425"/>
                  <a:ext cx="0" cy="3672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40" name="Google Shape;14240;p72"/>
            <p:cNvGrpSpPr/>
            <p:nvPr/>
          </p:nvGrpSpPr>
          <p:grpSpPr>
            <a:xfrm>
              <a:off x="6238903" y="1193063"/>
              <a:ext cx="300475" cy="901782"/>
              <a:chOff x="6238903" y="1193063"/>
              <a:chExt cx="300475" cy="901782"/>
            </a:xfrm>
          </p:grpSpPr>
          <p:grpSp>
            <p:nvGrpSpPr>
              <p:cNvPr id="14241" name="Google Shape;14241;p72"/>
              <p:cNvGrpSpPr/>
              <p:nvPr/>
            </p:nvGrpSpPr>
            <p:grpSpPr>
              <a:xfrm>
                <a:off x="6290865" y="1489315"/>
                <a:ext cx="248514" cy="605530"/>
                <a:chOff x="6290865" y="1489315"/>
                <a:chExt cx="248514" cy="605530"/>
              </a:xfrm>
            </p:grpSpPr>
            <p:sp>
              <p:nvSpPr>
                <p:cNvPr id="14242" name="Google Shape;14242;p72"/>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43" name="Google Shape;14243;p72"/>
                <p:cNvSpPr/>
                <p:nvPr/>
              </p:nvSpPr>
              <p:spPr>
                <a:xfrm rot="-5400000">
                  <a:off x="6266916" y="1822383"/>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44" name="Google Shape;14244;p72"/>
              <p:cNvGrpSpPr/>
              <p:nvPr/>
            </p:nvGrpSpPr>
            <p:grpSpPr>
              <a:xfrm>
                <a:off x="6238903" y="1193063"/>
                <a:ext cx="284947" cy="327512"/>
                <a:chOff x="6238903" y="1193063"/>
                <a:chExt cx="284947" cy="327512"/>
              </a:xfrm>
            </p:grpSpPr>
            <p:sp>
              <p:nvSpPr>
                <p:cNvPr id="14245" name="Google Shape;14245;p72"/>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46" name="Google Shape;14246;p72"/>
                <p:cNvCxnSpPr/>
                <p:nvPr/>
              </p:nvCxnSpPr>
              <p:spPr>
                <a:xfrm rot="10800000">
                  <a:off x="6431250" y="1279375"/>
                  <a:ext cx="0" cy="2412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47" name="Google Shape;14247;p72"/>
            <p:cNvGrpSpPr/>
            <p:nvPr/>
          </p:nvGrpSpPr>
          <p:grpSpPr>
            <a:xfrm>
              <a:off x="5900602" y="1193063"/>
              <a:ext cx="444345" cy="1023338"/>
              <a:chOff x="5900602" y="1193063"/>
              <a:chExt cx="444345" cy="1023338"/>
            </a:xfrm>
          </p:grpSpPr>
          <p:grpSp>
            <p:nvGrpSpPr>
              <p:cNvPr id="14248" name="Google Shape;14248;p72"/>
              <p:cNvGrpSpPr/>
              <p:nvPr/>
            </p:nvGrpSpPr>
            <p:grpSpPr>
              <a:xfrm>
                <a:off x="6046501" y="1367785"/>
                <a:ext cx="298446" cy="848616"/>
                <a:chOff x="6046501" y="1367785"/>
                <a:chExt cx="298446" cy="848616"/>
              </a:xfrm>
            </p:grpSpPr>
            <p:sp>
              <p:nvSpPr>
                <p:cNvPr id="14249" name="Google Shape;14249;p72"/>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50" name="Google Shape;14250;p72"/>
                <p:cNvSpPr/>
                <p:nvPr/>
              </p:nvSpPr>
              <p:spPr>
                <a:xfrm rot="-5400000">
                  <a:off x="5986745" y="185819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51" name="Google Shape;14251;p72"/>
              <p:cNvGrpSpPr/>
              <p:nvPr/>
            </p:nvGrpSpPr>
            <p:grpSpPr>
              <a:xfrm>
                <a:off x="5900602" y="1193063"/>
                <a:ext cx="284947" cy="182312"/>
                <a:chOff x="5900602" y="1193063"/>
                <a:chExt cx="284947" cy="182312"/>
              </a:xfrm>
            </p:grpSpPr>
            <p:sp>
              <p:nvSpPr>
                <p:cNvPr id="14252" name="Google Shape;14252;p72"/>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noFill/>
                <a:ln w="9525" cap="flat" cmpd="sng">
                  <a:solidFill>
                    <a:srgbClr val="657E93"/>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53" name="Google Shape;14253;p72"/>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grpSp>
        <p:nvGrpSpPr>
          <p:cNvPr id="14254" name="Google Shape;14254;p72"/>
          <p:cNvGrpSpPr/>
          <p:nvPr/>
        </p:nvGrpSpPr>
        <p:grpSpPr>
          <a:xfrm>
            <a:off x="9651313" y="1590945"/>
            <a:ext cx="1625884" cy="1401820"/>
            <a:chOff x="7287122" y="1165658"/>
            <a:chExt cx="1219413" cy="1051365"/>
          </a:xfrm>
        </p:grpSpPr>
        <p:grpSp>
          <p:nvGrpSpPr>
            <p:cNvPr id="14255" name="Google Shape;14255;p72"/>
            <p:cNvGrpSpPr/>
            <p:nvPr/>
          </p:nvGrpSpPr>
          <p:grpSpPr>
            <a:xfrm>
              <a:off x="7287122" y="1969723"/>
              <a:ext cx="1219413" cy="247300"/>
              <a:chOff x="7287122" y="1969723"/>
              <a:chExt cx="1219413" cy="247300"/>
            </a:xfrm>
          </p:grpSpPr>
          <p:sp>
            <p:nvSpPr>
              <p:cNvPr id="14256" name="Google Shape;14256;p72"/>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57" name="Google Shape;14257;p72"/>
              <p:cNvGrpSpPr/>
              <p:nvPr/>
            </p:nvGrpSpPr>
            <p:grpSpPr>
              <a:xfrm>
                <a:off x="7287122" y="2063892"/>
                <a:ext cx="1151753" cy="73428"/>
                <a:chOff x="7287122" y="2063892"/>
                <a:chExt cx="1151753" cy="73428"/>
              </a:xfrm>
            </p:grpSpPr>
            <p:sp>
              <p:nvSpPr>
                <p:cNvPr id="14258" name="Google Shape;14258;p72"/>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CFD9E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59" name="Google Shape;14259;p72"/>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260" name="Google Shape;14260;p72"/>
            <p:cNvGrpSpPr/>
            <p:nvPr/>
          </p:nvGrpSpPr>
          <p:grpSpPr>
            <a:xfrm>
              <a:off x="7287122" y="1712201"/>
              <a:ext cx="1219403" cy="246767"/>
              <a:chOff x="7287122" y="1712201"/>
              <a:chExt cx="1219403" cy="246767"/>
            </a:xfrm>
          </p:grpSpPr>
          <p:sp>
            <p:nvSpPr>
              <p:cNvPr id="14261" name="Google Shape;14261;p72"/>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62" name="Google Shape;14262;p72"/>
              <p:cNvGrpSpPr/>
              <p:nvPr/>
            </p:nvGrpSpPr>
            <p:grpSpPr>
              <a:xfrm>
                <a:off x="7287122" y="1842861"/>
                <a:ext cx="1005303" cy="73419"/>
                <a:chOff x="7287122" y="1842861"/>
                <a:chExt cx="1005303" cy="73419"/>
              </a:xfrm>
            </p:grpSpPr>
            <p:sp>
              <p:nvSpPr>
                <p:cNvPr id="14263" name="Google Shape;14263;p72"/>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A5B7C6"/>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64" name="Google Shape;14264;p72"/>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265" name="Google Shape;14265;p72"/>
            <p:cNvGrpSpPr/>
            <p:nvPr/>
          </p:nvGrpSpPr>
          <p:grpSpPr>
            <a:xfrm>
              <a:off x="7287122" y="1447520"/>
              <a:ext cx="1219403" cy="286667"/>
              <a:chOff x="7287122" y="1447520"/>
              <a:chExt cx="1219403" cy="286667"/>
            </a:xfrm>
          </p:grpSpPr>
          <p:sp>
            <p:nvSpPr>
              <p:cNvPr id="14266" name="Google Shape;14266;p72"/>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67" name="Google Shape;14267;p72"/>
              <p:cNvGrpSpPr/>
              <p:nvPr/>
            </p:nvGrpSpPr>
            <p:grpSpPr>
              <a:xfrm>
                <a:off x="7287122" y="1581977"/>
                <a:ext cx="852803" cy="73428"/>
                <a:chOff x="7287122" y="1581977"/>
                <a:chExt cx="852803" cy="73428"/>
              </a:xfrm>
            </p:grpSpPr>
            <p:sp>
              <p:nvSpPr>
                <p:cNvPr id="14268" name="Google Shape;14268;p72"/>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noFill/>
                <a:ln w="9525"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69" name="Google Shape;14269;p72"/>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270" name="Google Shape;14270;p72"/>
            <p:cNvGrpSpPr/>
            <p:nvPr/>
          </p:nvGrpSpPr>
          <p:grpSpPr>
            <a:xfrm>
              <a:off x="7287122" y="1165658"/>
              <a:ext cx="1219403" cy="344253"/>
              <a:chOff x="7287122" y="1165658"/>
              <a:chExt cx="1219403" cy="344253"/>
            </a:xfrm>
          </p:grpSpPr>
          <p:sp>
            <p:nvSpPr>
              <p:cNvPr id="14271" name="Google Shape;14271;p72"/>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272" name="Google Shape;14272;p72"/>
              <p:cNvGrpSpPr/>
              <p:nvPr/>
            </p:nvGrpSpPr>
            <p:grpSpPr>
              <a:xfrm>
                <a:off x="7287122" y="1341025"/>
                <a:ext cx="695703" cy="73419"/>
                <a:chOff x="7287122" y="1341025"/>
                <a:chExt cx="695703" cy="73419"/>
              </a:xfrm>
            </p:grpSpPr>
            <p:sp>
              <p:nvSpPr>
                <p:cNvPr id="14273" name="Google Shape;14273;p72"/>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noFill/>
                <a:ln w="9525" cap="flat" cmpd="sng">
                  <a:solidFill>
                    <a:srgbClr val="869FB1"/>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274" name="Google Shape;14274;p72"/>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A611AC1E-E2D2-4CD6-AE3A-D31FB5A1800C}"/>
              </a:ext>
            </a:extLst>
          </p:cNvPr>
          <p:cNvSpPr txBox="1"/>
          <p:nvPr/>
        </p:nvSpPr>
        <p:spPr>
          <a:xfrm>
            <a:off x="1360328" y="587573"/>
            <a:ext cx="1475638"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01</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6" name="文本框 15">
            <a:extLst>
              <a:ext uri="{FF2B5EF4-FFF2-40B4-BE49-F238E27FC236}">
                <a16:creationId xmlns:a16="http://schemas.microsoft.com/office/drawing/2014/main" id="{CDF2DAAD-E70E-48A6-97CE-A3CBAAA7AA7B}"/>
              </a:ext>
            </a:extLst>
          </p:cNvPr>
          <p:cNvSpPr txBox="1"/>
          <p:nvPr/>
        </p:nvSpPr>
        <p:spPr>
          <a:xfrm>
            <a:off x="1659717" y="1017589"/>
            <a:ext cx="3720665" cy="646331"/>
          </a:xfrm>
          <a:prstGeom prst="rect">
            <a:avLst/>
          </a:prstGeom>
          <a:noFill/>
        </p:spPr>
        <p:txBody>
          <a:bodyPr wrap="square" rtlCol="0">
            <a:spAutoFit/>
          </a:bodyPr>
          <a:lstStyle/>
          <a:p>
            <a:pPr algn="ctr"/>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pic>
        <p:nvPicPr>
          <p:cNvPr id="12" name="图片 11">
            <a:extLst>
              <a:ext uri="{FF2B5EF4-FFF2-40B4-BE49-F238E27FC236}">
                <a16:creationId xmlns:a16="http://schemas.microsoft.com/office/drawing/2014/main" id="{3BFB9323-9F15-446A-94DC-49585388F8DB}"/>
              </a:ext>
            </a:extLst>
          </p:cNvPr>
          <p:cNvPicPr>
            <a:picLocks noChangeAspect="1"/>
          </p:cNvPicPr>
          <p:nvPr/>
        </p:nvPicPr>
        <p:blipFill>
          <a:blip r:embed="rId3" cstate="screen">
            <a:extLst>
              <a:ext uri="{BEBA8EAE-BF5A-486C-A8C5-ECC9F3942E4B}">
                <a14:imgProps xmlns:a14="http://schemas.microsoft.com/office/drawing/2010/main">
                  <a14:imgLayer r:embed="rId4">
                    <a14:imgEffect>
                      <a14:backgroundRemoval t="10000" b="90000" l="10000" r="90000"/>
                    </a14:imgEffect>
                  </a14:imgLayer>
                </a14:imgProps>
              </a:ext>
              <a:ext uri="{28A0092B-C50C-407E-A947-70E740481C1C}">
                <a14:useLocalDpi xmlns:a14="http://schemas.microsoft.com/office/drawing/2010/main"/>
              </a:ext>
            </a:extLst>
          </a:blip>
          <a:stretch>
            <a:fillRect/>
          </a:stretch>
        </p:blipFill>
        <p:spPr>
          <a:xfrm>
            <a:off x="2946012" y="1318348"/>
            <a:ext cx="2667641" cy="4019550"/>
          </a:xfrm>
          <a:prstGeom prst="rect">
            <a:avLst/>
          </a:prstGeom>
        </p:spPr>
      </p:pic>
      <p:grpSp>
        <p:nvGrpSpPr>
          <p:cNvPr id="29" name="组合 28">
            <a:extLst>
              <a:ext uri="{FF2B5EF4-FFF2-40B4-BE49-F238E27FC236}">
                <a16:creationId xmlns:a16="http://schemas.microsoft.com/office/drawing/2014/main" id="{2E514512-9556-4CB2-82E6-883B5E530D20}"/>
              </a:ext>
            </a:extLst>
          </p:cNvPr>
          <p:cNvGrpSpPr/>
          <p:nvPr/>
        </p:nvGrpSpPr>
        <p:grpSpPr>
          <a:xfrm>
            <a:off x="6356173" y="1981091"/>
            <a:ext cx="3834748" cy="2229118"/>
            <a:chOff x="5526857" y="2056150"/>
            <a:chExt cx="3834748" cy="2229118"/>
          </a:xfrm>
        </p:grpSpPr>
        <p:sp>
          <p:nvSpPr>
            <p:cNvPr id="23" name="文本框 22">
              <a:extLst>
                <a:ext uri="{FF2B5EF4-FFF2-40B4-BE49-F238E27FC236}">
                  <a16:creationId xmlns:a16="http://schemas.microsoft.com/office/drawing/2014/main" id="{4C6F95E4-1D8D-4529-9160-5A2D0ADD5F9B}"/>
                </a:ext>
              </a:extLst>
            </p:cNvPr>
            <p:cNvSpPr txBox="1"/>
            <p:nvPr/>
          </p:nvSpPr>
          <p:spPr>
            <a:xfrm>
              <a:off x="5526858" y="2056150"/>
              <a:ext cx="3727450" cy="369332"/>
            </a:xfrm>
            <a:prstGeom prst="rect">
              <a:avLst/>
            </a:prstGeom>
            <a:noFill/>
          </p:spPr>
          <p:txBody>
            <a:bodyPr wrap="square" rtlCol="0">
              <a:spAutoFit/>
            </a:bodyPr>
            <a:lstStyle/>
            <a:p>
              <a:r>
                <a:rPr lang="en-US" altLang="zh-CN" dirty="0">
                  <a:solidFill>
                    <a:srgbClr val="EB511F"/>
                  </a:solidFill>
                  <a:latin typeface="Arial" panose="020B0604020202020204" pitchFamily="34" charset="0"/>
                  <a:cs typeface="Arial" panose="020B0604020202020204" pitchFamily="34" charset="0"/>
                  <a:sym typeface="+mn-lt"/>
                </a:rPr>
                <a:t>Add title text</a:t>
              </a:r>
              <a:endParaRPr lang="zh-CN" altLang="en-US" dirty="0">
                <a:solidFill>
                  <a:srgbClr val="EB511F"/>
                </a:solidFill>
                <a:latin typeface="Arial" panose="020B0604020202020204" pitchFamily="34" charset="0"/>
                <a:cs typeface="Arial" panose="020B0604020202020204" pitchFamily="34" charset="0"/>
                <a:sym typeface="+mn-lt"/>
              </a:endParaRPr>
            </a:p>
          </p:txBody>
        </p:sp>
        <p:sp>
          <p:nvSpPr>
            <p:cNvPr id="24" name="文本框 23">
              <a:extLst>
                <a:ext uri="{FF2B5EF4-FFF2-40B4-BE49-F238E27FC236}">
                  <a16:creationId xmlns:a16="http://schemas.microsoft.com/office/drawing/2014/main" id="{A6E73BE3-5EB5-4691-8E1B-8E1D43D13800}"/>
                </a:ext>
              </a:extLst>
            </p:cNvPr>
            <p:cNvSpPr txBox="1"/>
            <p:nvPr/>
          </p:nvSpPr>
          <p:spPr>
            <a:xfrm>
              <a:off x="5526857" y="2659273"/>
              <a:ext cx="3727449"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sp>
          <p:nvSpPr>
            <p:cNvPr id="27" name="文本框 26">
              <a:extLst>
                <a:ext uri="{FF2B5EF4-FFF2-40B4-BE49-F238E27FC236}">
                  <a16:creationId xmlns:a16="http://schemas.microsoft.com/office/drawing/2014/main" id="{C914BDA2-744A-4568-97AE-2C67A325D205}"/>
                </a:ext>
              </a:extLst>
            </p:cNvPr>
            <p:cNvSpPr txBox="1"/>
            <p:nvPr/>
          </p:nvSpPr>
          <p:spPr>
            <a:xfrm>
              <a:off x="5526857" y="3700493"/>
              <a:ext cx="3834748"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spTree>
    <p:extLst>
      <p:ext uri="{BB962C8B-B14F-4D97-AF65-F5344CB8AC3E}">
        <p14:creationId xmlns:p14="http://schemas.microsoft.com/office/powerpoint/2010/main" val="2958942136"/>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12"/>
                                        </p:tgtEl>
                                        <p:attrNameLst>
                                          <p:attrName>style.visibility</p:attrName>
                                        </p:attrNameLst>
                                      </p:cBhvr>
                                      <p:to>
                                        <p:strVal val="visible"/>
                                      </p:to>
                                    </p:set>
                                    <p:animEffect transition="in" filter="fade">
                                      <p:cBhvr>
                                        <p:cTn id="15" dur="500"/>
                                        <p:tgtEl>
                                          <p:spTgt spid="12"/>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29"/>
                                        </p:tgtEl>
                                        <p:attrNameLst>
                                          <p:attrName>style.visibility</p:attrName>
                                        </p:attrNameLst>
                                      </p:cBhvr>
                                      <p:to>
                                        <p:strVal val="visible"/>
                                      </p:to>
                                    </p:set>
                                    <p:animEffect transition="in" filter="fade">
                                      <p:cBhvr>
                                        <p:cTn id="19"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6" grpId="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Shape 14278"/>
        <p:cNvGrpSpPr/>
        <p:nvPr/>
      </p:nvGrpSpPr>
      <p:grpSpPr>
        <a:xfrm>
          <a:off x="0" y="0"/>
          <a:ext cx="0" cy="0"/>
          <a:chOff x="0" y="0"/>
          <a:chExt cx="0" cy="0"/>
        </a:xfrm>
      </p:grpSpPr>
      <p:grpSp>
        <p:nvGrpSpPr>
          <p:cNvPr id="14279" name="Google Shape;14279;p73"/>
          <p:cNvGrpSpPr/>
          <p:nvPr/>
        </p:nvGrpSpPr>
        <p:grpSpPr>
          <a:xfrm>
            <a:off x="972318" y="1572887"/>
            <a:ext cx="2181489" cy="2034859"/>
            <a:chOff x="729238" y="1179665"/>
            <a:chExt cx="1636117" cy="1526144"/>
          </a:xfrm>
        </p:grpSpPr>
        <p:grpSp>
          <p:nvGrpSpPr>
            <p:cNvPr id="14280" name="Google Shape;14280;p73"/>
            <p:cNvGrpSpPr/>
            <p:nvPr/>
          </p:nvGrpSpPr>
          <p:grpSpPr>
            <a:xfrm>
              <a:off x="729238" y="1179665"/>
              <a:ext cx="80700" cy="1526144"/>
              <a:chOff x="729238" y="1179665"/>
              <a:chExt cx="80700" cy="1526144"/>
            </a:xfrm>
          </p:grpSpPr>
          <p:sp>
            <p:nvSpPr>
              <p:cNvPr id="14281" name="Google Shape;14281;p73"/>
              <p:cNvSpPr/>
              <p:nvPr/>
            </p:nvSpPr>
            <p:spPr>
              <a:xfrm>
                <a:off x="72923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2" name="Google Shape;14282;p73"/>
              <p:cNvSpPr/>
              <p:nvPr/>
            </p:nvSpPr>
            <p:spPr>
              <a:xfrm>
                <a:off x="72923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3" name="Google Shape;14283;p73"/>
              <p:cNvSpPr/>
              <p:nvPr/>
            </p:nvSpPr>
            <p:spPr>
              <a:xfrm>
                <a:off x="72923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4" name="Google Shape;14284;p73"/>
              <p:cNvSpPr/>
              <p:nvPr/>
            </p:nvSpPr>
            <p:spPr>
              <a:xfrm>
                <a:off x="72923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5" name="Google Shape;14285;p73"/>
              <p:cNvSpPr/>
              <p:nvPr/>
            </p:nvSpPr>
            <p:spPr>
              <a:xfrm>
                <a:off x="729238"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6" name="Google Shape;14286;p73"/>
              <p:cNvSpPr/>
              <p:nvPr/>
            </p:nvSpPr>
            <p:spPr>
              <a:xfrm>
                <a:off x="729238"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7" name="Google Shape;14287;p73"/>
              <p:cNvSpPr/>
              <p:nvPr/>
            </p:nvSpPr>
            <p:spPr>
              <a:xfrm>
                <a:off x="72923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8" name="Google Shape;14288;p73"/>
              <p:cNvSpPr/>
              <p:nvPr/>
            </p:nvSpPr>
            <p:spPr>
              <a:xfrm>
                <a:off x="72923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89" name="Google Shape;14289;p73"/>
              <p:cNvSpPr/>
              <p:nvPr/>
            </p:nvSpPr>
            <p:spPr>
              <a:xfrm>
                <a:off x="72923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0" name="Google Shape;14290;p73"/>
              <p:cNvSpPr/>
              <p:nvPr/>
            </p:nvSpPr>
            <p:spPr>
              <a:xfrm>
                <a:off x="72923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291" name="Google Shape;14291;p73"/>
            <p:cNvGrpSpPr/>
            <p:nvPr/>
          </p:nvGrpSpPr>
          <p:grpSpPr>
            <a:xfrm>
              <a:off x="903098" y="1179665"/>
              <a:ext cx="80700" cy="1526144"/>
              <a:chOff x="903098" y="1179665"/>
              <a:chExt cx="80700" cy="1526144"/>
            </a:xfrm>
          </p:grpSpPr>
          <p:sp>
            <p:nvSpPr>
              <p:cNvPr id="14292" name="Google Shape;14292;p73"/>
              <p:cNvSpPr/>
              <p:nvPr/>
            </p:nvSpPr>
            <p:spPr>
              <a:xfrm>
                <a:off x="90309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3" name="Google Shape;14293;p73"/>
              <p:cNvSpPr/>
              <p:nvPr/>
            </p:nvSpPr>
            <p:spPr>
              <a:xfrm>
                <a:off x="90309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4" name="Google Shape;14294;p73"/>
              <p:cNvSpPr/>
              <p:nvPr/>
            </p:nvSpPr>
            <p:spPr>
              <a:xfrm>
                <a:off x="90309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5" name="Google Shape;14295;p73"/>
              <p:cNvSpPr/>
              <p:nvPr/>
            </p:nvSpPr>
            <p:spPr>
              <a:xfrm>
                <a:off x="90309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6" name="Google Shape;14296;p73"/>
              <p:cNvSpPr/>
              <p:nvPr/>
            </p:nvSpPr>
            <p:spPr>
              <a:xfrm>
                <a:off x="90309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7" name="Google Shape;14297;p73"/>
              <p:cNvSpPr/>
              <p:nvPr/>
            </p:nvSpPr>
            <p:spPr>
              <a:xfrm>
                <a:off x="90309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8" name="Google Shape;14298;p73"/>
              <p:cNvSpPr/>
              <p:nvPr/>
            </p:nvSpPr>
            <p:spPr>
              <a:xfrm>
                <a:off x="903098"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299" name="Google Shape;14299;p73"/>
              <p:cNvSpPr/>
              <p:nvPr/>
            </p:nvSpPr>
            <p:spPr>
              <a:xfrm>
                <a:off x="90309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0" name="Google Shape;14300;p73"/>
              <p:cNvSpPr/>
              <p:nvPr/>
            </p:nvSpPr>
            <p:spPr>
              <a:xfrm>
                <a:off x="90309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1" name="Google Shape;14301;p73"/>
              <p:cNvSpPr/>
              <p:nvPr/>
            </p:nvSpPr>
            <p:spPr>
              <a:xfrm>
                <a:off x="90309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02" name="Google Shape;14302;p73"/>
            <p:cNvGrpSpPr/>
            <p:nvPr/>
          </p:nvGrpSpPr>
          <p:grpSpPr>
            <a:xfrm>
              <a:off x="1076958" y="1179665"/>
              <a:ext cx="80700" cy="1526144"/>
              <a:chOff x="1076958" y="1179665"/>
              <a:chExt cx="80700" cy="1526144"/>
            </a:xfrm>
          </p:grpSpPr>
          <p:sp>
            <p:nvSpPr>
              <p:cNvPr id="14303" name="Google Shape;14303;p73"/>
              <p:cNvSpPr/>
              <p:nvPr/>
            </p:nvSpPr>
            <p:spPr>
              <a:xfrm>
                <a:off x="1076958"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4" name="Google Shape;14304;p73"/>
              <p:cNvSpPr/>
              <p:nvPr/>
            </p:nvSpPr>
            <p:spPr>
              <a:xfrm>
                <a:off x="1076958"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5" name="Google Shape;14305;p73"/>
              <p:cNvSpPr/>
              <p:nvPr/>
            </p:nvSpPr>
            <p:spPr>
              <a:xfrm>
                <a:off x="1076958"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6" name="Google Shape;14306;p73"/>
              <p:cNvSpPr/>
              <p:nvPr/>
            </p:nvSpPr>
            <p:spPr>
              <a:xfrm>
                <a:off x="1076958"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7" name="Google Shape;14307;p73"/>
              <p:cNvSpPr/>
              <p:nvPr/>
            </p:nvSpPr>
            <p:spPr>
              <a:xfrm>
                <a:off x="1076958"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8" name="Google Shape;14308;p73"/>
              <p:cNvSpPr/>
              <p:nvPr/>
            </p:nvSpPr>
            <p:spPr>
              <a:xfrm>
                <a:off x="1076958"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09" name="Google Shape;14309;p73"/>
              <p:cNvSpPr/>
              <p:nvPr/>
            </p:nvSpPr>
            <p:spPr>
              <a:xfrm>
                <a:off x="1076958"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0" name="Google Shape;14310;p73"/>
              <p:cNvSpPr/>
              <p:nvPr/>
            </p:nvSpPr>
            <p:spPr>
              <a:xfrm>
                <a:off x="1076958"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1" name="Google Shape;14311;p73"/>
              <p:cNvSpPr/>
              <p:nvPr/>
            </p:nvSpPr>
            <p:spPr>
              <a:xfrm>
                <a:off x="1076958"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2" name="Google Shape;14312;p73"/>
              <p:cNvSpPr/>
              <p:nvPr/>
            </p:nvSpPr>
            <p:spPr>
              <a:xfrm>
                <a:off x="1076958"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13" name="Google Shape;14313;p73"/>
            <p:cNvGrpSpPr/>
            <p:nvPr/>
          </p:nvGrpSpPr>
          <p:grpSpPr>
            <a:xfrm>
              <a:off x="1247707" y="1179665"/>
              <a:ext cx="80700" cy="1526144"/>
              <a:chOff x="1247707" y="1179665"/>
              <a:chExt cx="80700" cy="1526144"/>
            </a:xfrm>
          </p:grpSpPr>
          <p:sp>
            <p:nvSpPr>
              <p:cNvPr id="14314" name="Google Shape;14314;p73"/>
              <p:cNvSpPr/>
              <p:nvPr/>
            </p:nvSpPr>
            <p:spPr>
              <a:xfrm>
                <a:off x="124770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5" name="Google Shape;14315;p73"/>
              <p:cNvSpPr/>
              <p:nvPr/>
            </p:nvSpPr>
            <p:spPr>
              <a:xfrm>
                <a:off x="124770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6" name="Google Shape;14316;p73"/>
              <p:cNvSpPr/>
              <p:nvPr/>
            </p:nvSpPr>
            <p:spPr>
              <a:xfrm>
                <a:off x="124770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7" name="Google Shape;14317;p73"/>
              <p:cNvSpPr/>
              <p:nvPr/>
            </p:nvSpPr>
            <p:spPr>
              <a:xfrm>
                <a:off x="1247707" y="166175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8" name="Google Shape;14318;p73"/>
              <p:cNvSpPr/>
              <p:nvPr/>
            </p:nvSpPr>
            <p:spPr>
              <a:xfrm>
                <a:off x="1247707"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19" name="Google Shape;14319;p73"/>
              <p:cNvSpPr/>
              <p:nvPr/>
            </p:nvSpPr>
            <p:spPr>
              <a:xfrm>
                <a:off x="1247707"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0" name="Google Shape;14320;p73"/>
              <p:cNvSpPr/>
              <p:nvPr/>
            </p:nvSpPr>
            <p:spPr>
              <a:xfrm>
                <a:off x="124770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1" name="Google Shape;14321;p73"/>
              <p:cNvSpPr/>
              <p:nvPr/>
            </p:nvSpPr>
            <p:spPr>
              <a:xfrm>
                <a:off x="124770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2" name="Google Shape;14322;p73"/>
              <p:cNvSpPr/>
              <p:nvPr/>
            </p:nvSpPr>
            <p:spPr>
              <a:xfrm>
                <a:off x="124770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3" name="Google Shape;14323;p73"/>
              <p:cNvSpPr/>
              <p:nvPr/>
            </p:nvSpPr>
            <p:spPr>
              <a:xfrm>
                <a:off x="124770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24" name="Google Shape;14324;p73"/>
            <p:cNvGrpSpPr/>
            <p:nvPr/>
          </p:nvGrpSpPr>
          <p:grpSpPr>
            <a:xfrm>
              <a:off x="1421567" y="1179665"/>
              <a:ext cx="80700" cy="1526144"/>
              <a:chOff x="1421567" y="1179665"/>
              <a:chExt cx="80700" cy="1526144"/>
            </a:xfrm>
          </p:grpSpPr>
          <p:sp>
            <p:nvSpPr>
              <p:cNvPr id="14325" name="Google Shape;14325;p73"/>
              <p:cNvSpPr/>
              <p:nvPr/>
            </p:nvSpPr>
            <p:spPr>
              <a:xfrm>
                <a:off x="142156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6" name="Google Shape;14326;p73"/>
              <p:cNvSpPr/>
              <p:nvPr/>
            </p:nvSpPr>
            <p:spPr>
              <a:xfrm>
                <a:off x="142156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7" name="Google Shape;14327;p73"/>
              <p:cNvSpPr/>
              <p:nvPr/>
            </p:nvSpPr>
            <p:spPr>
              <a:xfrm>
                <a:off x="142156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8" name="Google Shape;14328;p73"/>
              <p:cNvSpPr/>
              <p:nvPr/>
            </p:nvSpPr>
            <p:spPr>
              <a:xfrm>
                <a:off x="142156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29" name="Google Shape;14329;p73"/>
              <p:cNvSpPr/>
              <p:nvPr/>
            </p:nvSpPr>
            <p:spPr>
              <a:xfrm>
                <a:off x="142156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0" name="Google Shape;14330;p73"/>
              <p:cNvSpPr/>
              <p:nvPr/>
            </p:nvSpPr>
            <p:spPr>
              <a:xfrm>
                <a:off x="142156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1" name="Google Shape;14331;p73"/>
              <p:cNvSpPr/>
              <p:nvPr/>
            </p:nvSpPr>
            <p:spPr>
              <a:xfrm>
                <a:off x="142156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2" name="Google Shape;14332;p73"/>
              <p:cNvSpPr/>
              <p:nvPr/>
            </p:nvSpPr>
            <p:spPr>
              <a:xfrm>
                <a:off x="142156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3" name="Google Shape;14333;p73"/>
              <p:cNvSpPr/>
              <p:nvPr/>
            </p:nvSpPr>
            <p:spPr>
              <a:xfrm>
                <a:off x="142156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4" name="Google Shape;14334;p73"/>
              <p:cNvSpPr/>
              <p:nvPr/>
            </p:nvSpPr>
            <p:spPr>
              <a:xfrm>
                <a:off x="142156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35" name="Google Shape;14335;p73"/>
            <p:cNvGrpSpPr/>
            <p:nvPr/>
          </p:nvGrpSpPr>
          <p:grpSpPr>
            <a:xfrm>
              <a:off x="1592327" y="1179665"/>
              <a:ext cx="80700" cy="1526144"/>
              <a:chOff x="1592327" y="1179665"/>
              <a:chExt cx="80700" cy="1526144"/>
            </a:xfrm>
          </p:grpSpPr>
          <p:sp>
            <p:nvSpPr>
              <p:cNvPr id="14336" name="Google Shape;14336;p73"/>
              <p:cNvSpPr/>
              <p:nvPr/>
            </p:nvSpPr>
            <p:spPr>
              <a:xfrm>
                <a:off x="159232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7" name="Google Shape;14337;p73"/>
              <p:cNvSpPr/>
              <p:nvPr/>
            </p:nvSpPr>
            <p:spPr>
              <a:xfrm>
                <a:off x="159232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8" name="Google Shape;14338;p73"/>
              <p:cNvSpPr/>
              <p:nvPr/>
            </p:nvSpPr>
            <p:spPr>
              <a:xfrm>
                <a:off x="159232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39" name="Google Shape;14339;p73"/>
              <p:cNvSpPr/>
              <p:nvPr/>
            </p:nvSpPr>
            <p:spPr>
              <a:xfrm>
                <a:off x="159232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0" name="Google Shape;14340;p73"/>
              <p:cNvSpPr/>
              <p:nvPr/>
            </p:nvSpPr>
            <p:spPr>
              <a:xfrm>
                <a:off x="159232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1" name="Google Shape;14341;p73"/>
              <p:cNvSpPr/>
              <p:nvPr/>
            </p:nvSpPr>
            <p:spPr>
              <a:xfrm>
                <a:off x="159232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2" name="Google Shape;14342;p73"/>
              <p:cNvSpPr/>
              <p:nvPr/>
            </p:nvSpPr>
            <p:spPr>
              <a:xfrm>
                <a:off x="1592327"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3" name="Google Shape;14343;p73"/>
              <p:cNvSpPr/>
              <p:nvPr/>
            </p:nvSpPr>
            <p:spPr>
              <a:xfrm>
                <a:off x="1592327"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4" name="Google Shape;14344;p73"/>
              <p:cNvSpPr/>
              <p:nvPr/>
            </p:nvSpPr>
            <p:spPr>
              <a:xfrm>
                <a:off x="1592327"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5" name="Google Shape;14345;p73"/>
              <p:cNvSpPr/>
              <p:nvPr/>
            </p:nvSpPr>
            <p:spPr>
              <a:xfrm>
                <a:off x="159232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46" name="Google Shape;14346;p73"/>
            <p:cNvGrpSpPr/>
            <p:nvPr/>
          </p:nvGrpSpPr>
          <p:grpSpPr>
            <a:xfrm>
              <a:off x="1766187" y="1179665"/>
              <a:ext cx="80700" cy="1526144"/>
              <a:chOff x="1766187" y="1179665"/>
              <a:chExt cx="80700" cy="1526144"/>
            </a:xfrm>
          </p:grpSpPr>
          <p:sp>
            <p:nvSpPr>
              <p:cNvPr id="14347" name="Google Shape;14347;p73"/>
              <p:cNvSpPr/>
              <p:nvPr/>
            </p:nvSpPr>
            <p:spPr>
              <a:xfrm>
                <a:off x="1766187"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8" name="Google Shape;14348;p73"/>
              <p:cNvSpPr/>
              <p:nvPr/>
            </p:nvSpPr>
            <p:spPr>
              <a:xfrm>
                <a:off x="1766187"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49" name="Google Shape;14349;p73"/>
              <p:cNvSpPr/>
              <p:nvPr/>
            </p:nvSpPr>
            <p:spPr>
              <a:xfrm>
                <a:off x="1766187"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0" name="Google Shape;14350;p73"/>
              <p:cNvSpPr/>
              <p:nvPr/>
            </p:nvSpPr>
            <p:spPr>
              <a:xfrm>
                <a:off x="1766187"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1" name="Google Shape;14351;p73"/>
              <p:cNvSpPr/>
              <p:nvPr/>
            </p:nvSpPr>
            <p:spPr>
              <a:xfrm>
                <a:off x="1766187"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2" name="Google Shape;14352;p73"/>
              <p:cNvSpPr/>
              <p:nvPr/>
            </p:nvSpPr>
            <p:spPr>
              <a:xfrm>
                <a:off x="1766187"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3" name="Google Shape;14353;p73"/>
              <p:cNvSpPr/>
              <p:nvPr/>
            </p:nvSpPr>
            <p:spPr>
              <a:xfrm>
                <a:off x="1766187" y="214302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4" name="Google Shape;14354;p73"/>
              <p:cNvSpPr/>
              <p:nvPr/>
            </p:nvSpPr>
            <p:spPr>
              <a:xfrm>
                <a:off x="1766187" y="2303717"/>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5" name="Google Shape;14355;p73"/>
              <p:cNvSpPr/>
              <p:nvPr/>
            </p:nvSpPr>
            <p:spPr>
              <a:xfrm>
                <a:off x="1766187" y="2464413"/>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6" name="Google Shape;14356;p73"/>
              <p:cNvSpPr/>
              <p:nvPr/>
            </p:nvSpPr>
            <p:spPr>
              <a:xfrm>
                <a:off x="1766187"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57" name="Google Shape;14357;p73"/>
            <p:cNvGrpSpPr/>
            <p:nvPr/>
          </p:nvGrpSpPr>
          <p:grpSpPr>
            <a:xfrm>
              <a:off x="1936935" y="1179665"/>
              <a:ext cx="80700" cy="1526144"/>
              <a:chOff x="1936935" y="1179665"/>
              <a:chExt cx="80700" cy="1526144"/>
            </a:xfrm>
          </p:grpSpPr>
          <p:sp>
            <p:nvSpPr>
              <p:cNvPr id="14358" name="Google Shape;14358;p73"/>
              <p:cNvSpPr/>
              <p:nvPr/>
            </p:nvSpPr>
            <p:spPr>
              <a:xfrm>
                <a:off x="193693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59" name="Google Shape;14359;p73"/>
              <p:cNvSpPr/>
              <p:nvPr/>
            </p:nvSpPr>
            <p:spPr>
              <a:xfrm>
                <a:off x="193693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0" name="Google Shape;14360;p73"/>
              <p:cNvSpPr/>
              <p:nvPr/>
            </p:nvSpPr>
            <p:spPr>
              <a:xfrm>
                <a:off x="193693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1" name="Google Shape;14361;p73"/>
              <p:cNvSpPr/>
              <p:nvPr/>
            </p:nvSpPr>
            <p:spPr>
              <a:xfrm>
                <a:off x="193693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2" name="Google Shape;14362;p73"/>
              <p:cNvSpPr/>
              <p:nvPr/>
            </p:nvSpPr>
            <p:spPr>
              <a:xfrm>
                <a:off x="193693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3" name="Google Shape;14363;p73"/>
              <p:cNvSpPr/>
              <p:nvPr/>
            </p:nvSpPr>
            <p:spPr>
              <a:xfrm>
                <a:off x="193693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4" name="Google Shape;14364;p73"/>
              <p:cNvSpPr/>
              <p:nvPr/>
            </p:nvSpPr>
            <p:spPr>
              <a:xfrm>
                <a:off x="193693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5" name="Google Shape;14365;p73"/>
              <p:cNvSpPr/>
              <p:nvPr/>
            </p:nvSpPr>
            <p:spPr>
              <a:xfrm>
                <a:off x="193693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6" name="Google Shape;14366;p73"/>
              <p:cNvSpPr/>
              <p:nvPr/>
            </p:nvSpPr>
            <p:spPr>
              <a:xfrm>
                <a:off x="193693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67" name="Google Shape;14367;p73"/>
              <p:cNvSpPr/>
              <p:nvPr/>
            </p:nvSpPr>
            <p:spPr>
              <a:xfrm>
                <a:off x="193693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68" name="Google Shape;14368;p73"/>
            <p:cNvGrpSpPr/>
            <p:nvPr/>
          </p:nvGrpSpPr>
          <p:grpSpPr>
            <a:xfrm>
              <a:off x="2110795" y="1179665"/>
              <a:ext cx="80700" cy="1526144"/>
              <a:chOff x="2110795" y="1179665"/>
              <a:chExt cx="80700" cy="1526144"/>
            </a:xfrm>
          </p:grpSpPr>
          <p:sp>
            <p:nvSpPr>
              <p:cNvPr id="14369" name="Google Shape;14369;p73"/>
              <p:cNvSpPr/>
              <p:nvPr/>
            </p:nvSpPr>
            <p:spPr>
              <a:xfrm>
                <a:off x="211079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0" name="Google Shape;14370;p73"/>
              <p:cNvSpPr/>
              <p:nvPr/>
            </p:nvSpPr>
            <p:spPr>
              <a:xfrm>
                <a:off x="211079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1" name="Google Shape;14371;p73"/>
              <p:cNvSpPr/>
              <p:nvPr/>
            </p:nvSpPr>
            <p:spPr>
              <a:xfrm>
                <a:off x="211079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2" name="Google Shape;14372;p73"/>
              <p:cNvSpPr/>
              <p:nvPr/>
            </p:nvSpPr>
            <p:spPr>
              <a:xfrm>
                <a:off x="211079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3" name="Google Shape;14373;p73"/>
              <p:cNvSpPr/>
              <p:nvPr/>
            </p:nvSpPr>
            <p:spPr>
              <a:xfrm>
                <a:off x="2110795" y="1821630"/>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4" name="Google Shape;14374;p73"/>
              <p:cNvSpPr/>
              <p:nvPr/>
            </p:nvSpPr>
            <p:spPr>
              <a:xfrm>
                <a:off x="2110795" y="1982326"/>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5" name="Google Shape;14375;p73"/>
              <p:cNvSpPr/>
              <p:nvPr/>
            </p:nvSpPr>
            <p:spPr>
              <a:xfrm>
                <a:off x="211079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6" name="Google Shape;14376;p73"/>
              <p:cNvSpPr/>
              <p:nvPr/>
            </p:nvSpPr>
            <p:spPr>
              <a:xfrm>
                <a:off x="211079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7" name="Google Shape;14377;p73"/>
              <p:cNvSpPr/>
              <p:nvPr/>
            </p:nvSpPr>
            <p:spPr>
              <a:xfrm>
                <a:off x="211079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78" name="Google Shape;14378;p73"/>
              <p:cNvSpPr/>
              <p:nvPr/>
            </p:nvSpPr>
            <p:spPr>
              <a:xfrm>
                <a:off x="211079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79" name="Google Shape;14379;p73"/>
            <p:cNvGrpSpPr/>
            <p:nvPr/>
          </p:nvGrpSpPr>
          <p:grpSpPr>
            <a:xfrm>
              <a:off x="2284655" y="1179665"/>
              <a:ext cx="80700" cy="1526144"/>
              <a:chOff x="2284655" y="1179665"/>
              <a:chExt cx="80700" cy="1526144"/>
            </a:xfrm>
          </p:grpSpPr>
          <p:sp>
            <p:nvSpPr>
              <p:cNvPr id="14380" name="Google Shape;14380;p73"/>
              <p:cNvSpPr/>
              <p:nvPr/>
            </p:nvSpPr>
            <p:spPr>
              <a:xfrm>
                <a:off x="2284655" y="1179665"/>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1" name="Google Shape;14381;p73"/>
              <p:cNvSpPr/>
              <p:nvPr/>
            </p:nvSpPr>
            <p:spPr>
              <a:xfrm>
                <a:off x="2284655" y="134036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2" name="Google Shape;14382;p73"/>
              <p:cNvSpPr/>
              <p:nvPr/>
            </p:nvSpPr>
            <p:spPr>
              <a:xfrm>
                <a:off x="2284655" y="150105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3" name="Google Shape;14383;p73"/>
              <p:cNvSpPr/>
              <p:nvPr/>
            </p:nvSpPr>
            <p:spPr>
              <a:xfrm>
                <a:off x="2284655" y="1661752"/>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4" name="Google Shape;14384;p73"/>
              <p:cNvSpPr/>
              <p:nvPr/>
            </p:nvSpPr>
            <p:spPr>
              <a:xfrm>
                <a:off x="2284655" y="1821630"/>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5" name="Google Shape;14385;p73"/>
              <p:cNvSpPr/>
              <p:nvPr/>
            </p:nvSpPr>
            <p:spPr>
              <a:xfrm>
                <a:off x="2284655" y="1982326"/>
                <a:ext cx="80700" cy="807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6" name="Google Shape;14386;p73"/>
              <p:cNvSpPr/>
              <p:nvPr/>
            </p:nvSpPr>
            <p:spPr>
              <a:xfrm>
                <a:off x="2284655" y="2143022"/>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7" name="Google Shape;14387;p73"/>
              <p:cNvSpPr/>
              <p:nvPr/>
            </p:nvSpPr>
            <p:spPr>
              <a:xfrm>
                <a:off x="2284655" y="2303717"/>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8" name="Google Shape;14388;p73"/>
              <p:cNvSpPr/>
              <p:nvPr/>
            </p:nvSpPr>
            <p:spPr>
              <a:xfrm>
                <a:off x="2284655" y="2464413"/>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89" name="Google Shape;14389;p73"/>
              <p:cNvSpPr/>
              <p:nvPr/>
            </p:nvSpPr>
            <p:spPr>
              <a:xfrm>
                <a:off x="2284655" y="2625109"/>
                <a:ext cx="80700" cy="80700"/>
              </a:xfrm>
              <a:prstGeom prst="rect">
                <a:avLst/>
              </a:pr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390" name="Google Shape;14390;p73"/>
          <p:cNvGrpSpPr/>
          <p:nvPr/>
        </p:nvGrpSpPr>
        <p:grpSpPr>
          <a:xfrm>
            <a:off x="3498539" y="1598405"/>
            <a:ext cx="1818997" cy="1469511"/>
            <a:chOff x="2623904" y="1198803"/>
            <a:chExt cx="1364248" cy="1102133"/>
          </a:xfrm>
        </p:grpSpPr>
        <p:grpSp>
          <p:nvGrpSpPr>
            <p:cNvPr id="14391" name="Google Shape;14391;p73"/>
            <p:cNvGrpSpPr/>
            <p:nvPr/>
          </p:nvGrpSpPr>
          <p:grpSpPr>
            <a:xfrm>
              <a:off x="2623907" y="1198803"/>
              <a:ext cx="1364245" cy="273000"/>
              <a:chOff x="2623907" y="1198803"/>
              <a:chExt cx="1364245" cy="273000"/>
            </a:xfrm>
          </p:grpSpPr>
          <p:sp>
            <p:nvSpPr>
              <p:cNvPr id="14392" name="Google Shape;14392;p73"/>
              <p:cNvSpPr/>
              <p:nvPr/>
            </p:nvSpPr>
            <p:spPr>
              <a:xfrm>
                <a:off x="2623907"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3" name="Google Shape;14393;p73"/>
              <p:cNvSpPr/>
              <p:nvPr/>
            </p:nvSpPr>
            <p:spPr>
              <a:xfrm>
                <a:off x="2896718"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4" name="Google Shape;14394;p73"/>
              <p:cNvSpPr/>
              <p:nvPr/>
            </p:nvSpPr>
            <p:spPr>
              <a:xfrm>
                <a:off x="3169529"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5" name="Google Shape;14395;p73"/>
              <p:cNvSpPr/>
              <p:nvPr/>
            </p:nvSpPr>
            <p:spPr>
              <a:xfrm>
                <a:off x="3442341" y="1198803"/>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6" name="Google Shape;14396;p73"/>
              <p:cNvSpPr/>
              <p:nvPr/>
            </p:nvSpPr>
            <p:spPr>
              <a:xfrm>
                <a:off x="3715152" y="1198803"/>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397" name="Google Shape;14397;p73"/>
            <p:cNvGrpSpPr/>
            <p:nvPr/>
          </p:nvGrpSpPr>
          <p:grpSpPr>
            <a:xfrm>
              <a:off x="2623904" y="1476964"/>
              <a:ext cx="1364245" cy="273000"/>
              <a:chOff x="2623904" y="1476964"/>
              <a:chExt cx="1364245" cy="273000"/>
            </a:xfrm>
          </p:grpSpPr>
          <p:sp>
            <p:nvSpPr>
              <p:cNvPr id="14398" name="Google Shape;14398;p73"/>
              <p:cNvSpPr/>
              <p:nvPr/>
            </p:nvSpPr>
            <p:spPr>
              <a:xfrm>
                <a:off x="2623904"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399" name="Google Shape;14399;p73"/>
              <p:cNvSpPr/>
              <p:nvPr/>
            </p:nvSpPr>
            <p:spPr>
              <a:xfrm>
                <a:off x="2896716" y="1476964"/>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0" name="Google Shape;14400;p73"/>
              <p:cNvSpPr/>
              <p:nvPr/>
            </p:nvSpPr>
            <p:spPr>
              <a:xfrm>
                <a:off x="3169527"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1" name="Google Shape;14401;p73"/>
              <p:cNvSpPr/>
              <p:nvPr/>
            </p:nvSpPr>
            <p:spPr>
              <a:xfrm>
                <a:off x="3442338"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2" name="Google Shape;14402;p73"/>
              <p:cNvSpPr/>
              <p:nvPr/>
            </p:nvSpPr>
            <p:spPr>
              <a:xfrm>
                <a:off x="3715149" y="1476964"/>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03" name="Google Shape;14403;p73"/>
            <p:cNvGrpSpPr/>
            <p:nvPr/>
          </p:nvGrpSpPr>
          <p:grpSpPr>
            <a:xfrm>
              <a:off x="2623907" y="1749775"/>
              <a:ext cx="1364245" cy="273000"/>
              <a:chOff x="2623907" y="1749775"/>
              <a:chExt cx="1364245" cy="273000"/>
            </a:xfrm>
          </p:grpSpPr>
          <p:sp>
            <p:nvSpPr>
              <p:cNvPr id="14404" name="Google Shape;14404;p73"/>
              <p:cNvSpPr/>
              <p:nvPr/>
            </p:nvSpPr>
            <p:spPr>
              <a:xfrm>
                <a:off x="2623907"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5" name="Google Shape;14405;p73"/>
              <p:cNvSpPr/>
              <p:nvPr/>
            </p:nvSpPr>
            <p:spPr>
              <a:xfrm>
                <a:off x="2896718"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6" name="Google Shape;14406;p73"/>
              <p:cNvSpPr/>
              <p:nvPr/>
            </p:nvSpPr>
            <p:spPr>
              <a:xfrm>
                <a:off x="3169529" y="1749775"/>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7" name="Google Shape;14407;p73"/>
              <p:cNvSpPr/>
              <p:nvPr/>
            </p:nvSpPr>
            <p:spPr>
              <a:xfrm>
                <a:off x="3442341"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08" name="Google Shape;14408;p73"/>
              <p:cNvSpPr/>
              <p:nvPr/>
            </p:nvSpPr>
            <p:spPr>
              <a:xfrm>
                <a:off x="3715152" y="1749775"/>
                <a:ext cx="273000" cy="273000"/>
              </a:xfrm>
              <a:prstGeom prst="diamond">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09" name="Google Shape;14409;p73"/>
            <p:cNvGrpSpPr/>
            <p:nvPr/>
          </p:nvGrpSpPr>
          <p:grpSpPr>
            <a:xfrm>
              <a:off x="2623904" y="2027936"/>
              <a:ext cx="1364245" cy="273000"/>
              <a:chOff x="2623904" y="2027936"/>
              <a:chExt cx="1364245" cy="273000"/>
            </a:xfrm>
          </p:grpSpPr>
          <p:sp>
            <p:nvSpPr>
              <p:cNvPr id="14410" name="Google Shape;14410;p73"/>
              <p:cNvSpPr/>
              <p:nvPr/>
            </p:nvSpPr>
            <p:spPr>
              <a:xfrm>
                <a:off x="2623904"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1" name="Google Shape;14411;p73"/>
              <p:cNvSpPr/>
              <p:nvPr/>
            </p:nvSpPr>
            <p:spPr>
              <a:xfrm>
                <a:off x="2896716"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2" name="Google Shape;14412;p73"/>
              <p:cNvSpPr/>
              <p:nvPr/>
            </p:nvSpPr>
            <p:spPr>
              <a:xfrm>
                <a:off x="3169527"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3" name="Google Shape;14413;p73"/>
              <p:cNvSpPr/>
              <p:nvPr/>
            </p:nvSpPr>
            <p:spPr>
              <a:xfrm>
                <a:off x="3442338"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4" name="Google Shape;14414;p73"/>
              <p:cNvSpPr/>
              <p:nvPr/>
            </p:nvSpPr>
            <p:spPr>
              <a:xfrm>
                <a:off x="3715149" y="2027936"/>
                <a:ext cx="273000" cy="273000"/>
              </a:xfrm>
              <a:prstGeom prst="diamond">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415" name="Google Shape;14415;p73"/>
          <p:cNvGrpSpPr/>
          <p:nvPr/>
        </p:nvGrpSpPr>
        <p:grpSpPr>
          <a:xfrm>
            <a:off x="3484487" y="3543835"/>
            <a:ext cx="1850055" cy="212165"/>
            <a:chOff x="3200660" y="2180272"/>
            <a:chExt cx="2563824" cy="378237"/>
          </a:xfrm>
        </p:grpSpPr>
        <p:sp>
          <p:nvSpPr>
            <p:cNvPr id="14416" name="Google Shape;14416;p73"/>
            <p:cNvSpPr/>
            <p:nvPr/>
          </p:nvSpPr>
          <p:spPr>
            <a:xfrm>
              <a:off x="3200660" y="2180272"/>
              <a:ext cx="108240" cy="378237"/>
            </a:xfrm>
            <a:custGeom>
              <a:avLst/>
              <a:gdLst/>
              <a:ahLst/>
              <a:cxnLst/>
              <a:rect l="l" t="t" r="r" b="b"/>
              <a:pathLst>
                <a:path w="8543" h="37890" extrusionOk="0">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7" name="Google Shape;14417;p73"/>
            <p:cNvSpPr/>
            <p:nvPr/>
          </p:nvSpPr>
          <p:spPr>
            <a:xfrm>
              <a:off x="3345104" y="2180272"/>
              <a:ext cx="108240" cy="378237"/>
            </a:xfrm>
            <a:custGeom>
              <a:avLst/>
              <a:gdLst/>
              <a:ahLst/>
              <a:cxnLst/>
              <a:rect l="l" t="t" r="r" b="b"/>
              <a:pathLst>
                <a:path w="8543" h="37890" extrusionOk="0">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8" name="Google Shape;14418;p73"/>
            <p:cNvSpPr/>
            <p:nvPr/>
          </p:nvSpPr>
          <p:spPr>
            <a:xfrm>
              <a:off x="3489548" y="2180272"/>
              <a:ext cx="108240" cy="378237"/>
            </a:xfrm>
            <a:custGeom>
              <a:avLst/>
              <a:gdLst/>
              <a:ahLst/>
              <a:cxnLst/>
              <a:rect l="l" t="t" r="r" b="b"/>
              <a:pathLst>
                <a:path w="8543" h="37890" extrusionOk="0">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19" name="Google Shape;14419;p73"/>
            <p:cNvSpPr/>
            <p:nvPr/>
          </p:nvSpPr>
          <p:spPr>
            <a:xfrm>
              <a:off x="3633992" y="2180272"/>
              <a:ext cx="108252" cy="378237"/>
            </a:xfrm>
            <a:custGeom>
              <a:avLst/>
              <a:gdLst/>
              <a:ahLst/>
              <a:cxnLst/>
              <a:rect l="l" t="t" r="r" b="b"/>
              <a:pathLst>
                <a:path w="8544" h="37890" extrusionOk="0">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0" name="Google Shape;14420;p73"/>
            <p:cNvSpPr/>
            <p:nvPr/>
          </p:nvSpPr>
          <p:spPr>
            <a:xfrm>
              <a:off x="3778448" y="2180272"/>
              <a:ext cx="108240" cy="378097"/>
            </a:xfrm>
            <a:custGeom>
              <a:avLst/>
              <a:gdLst/>
              <a:ahLst/>
              <a:cxnLst/>
              <a:rect l="l" t="t" r="r" b="b"/>
              <a:pathLst>
                <a:path w="8543" h="37876" extrusionOk="0">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1" name="Google Shape;14421;p73"/>
            <p:cNvSpPr/>
            <p:nvPr/>
          </p:nvSpPr>
          <p:spPr>
            <a:xfrm>
              <a:off x="3922892" y="2180272"/>
              <a:ext cx="108240" cy="378237"/>
            </a:xfrm>
            <a:custGeom>
              <a:avLst/>
              <a:gdLst/>
              <a:ahLst/>
              <a:cxnLst/>
              <a:rect l="l" t="t" r="r" b="b"/>
              <a:pathLst>
                <a:path w="8543" h="37890" extrusionOk="0">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2" name="Google Shape;14422;p73"/>
            <p:cNvSpPr/>
            <p:nvPr/>
          </p:nvSpPr>
          <p:spPr>
            <a:xfrm>
              <a:off x="4067336" y="2180272"/>
              <a:ext cx="108240" cy="378237"/>
            </a:xfrm>
            <a:custGeom>
              <a:avLst/>
              <a:gdLst/>
              <a:ahLst/>
              <a:cxnLst/>
              <a:rect l="l" t="t" r="r" b="b"/>
              <a:pathLst>
                <a:path w="8543" h="37890" extrusionOk="0">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3" name="Google Shape;14423;p73"/>
            <p:cNvSpPr/>
            <p:nvPr/>
          </p:nvSpPr>
          <p:spPr>
            <a:xfrm>
              <a:off x="4211780" y="2180272"/>
              <a:ext cx="108252" cy="378237"/>
            </a:xfrm>
            <a:custGeom>
              <a:avLst/>
              <a:gdLst/>
              <a:ahLst/>
              <a:cxnLst/>
              <a:rect l="l" t="t" r="r" b="b"/>
              <a:pathLst>
                <a:path w="8544" h="37890" extrusionOk="0">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4" name="Google Shape;14424;p73"/>
            <p:cNvSpPr/>
            <p:nvPr/>
          </p:nvSpPr>
          <p:spPr>
            <a:xfrm>
              <a:off x="4356236" y="2180272"/>
              <a:ext cx="108240" cy="378097"/>
            </a:xfrm>
            <a:custGeom>
              <a:avLst/>
              <a:gdLst/>
              <a:ahLst/>
              <a:cxnLst/>
              <a:rect l="l" t="t" r="r" b="b"/>
              <a:pathLst>
                <a:path w="8543" h="37876" extrusionOk="0">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5" name="Google Shape;14425;p73"/>
            <p:cNvSpPr/>
            <p:nvPr/>
          </p:nvSpPr>
          <p:spPr>
            <a:xfrm>
              <a:off x="4500680" y="2180272"/>
              <a:ext cx="108240" cy="378237"/>
            </a:xfrm>
            <a:custGeom>
              <a:avLst/>
              <a:gdLst/>
              <a:ahLst/>
              <a:cxnLst/>
              <a:rect l="l" t="t" r="r" b="b"/>
              <a:pathLst>
                <a:path w="8543" h="37890" extrusionOk="0">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6" name="Google Shape;14426;p73"/>
            <p:cNvSpPr/>
            <p:nvPr/>
          </p:nvSpPr>
          <p:spPr>
            <a:xfrm>
              <a:off x="4645124" y="2180272"/>
              <a:ext cx="108240" cy="378097"/>
            </a:xfrm>
            <a:custGeom>
              <a:avLst/>
              <a:gdLst/>
              <a:ahLst/>
              <a:cxnLst/>
              <a:rect l="l" t="t" r="r" b="b"/>
              <a:pathLst>
                <a:path w="8543" h="37876" extrusionOk="0">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7" name="Google Shape;14427;p73"/>
            <p:cNvSpPr/>
            <p:nvPr/>
          </p:nvSpPr>
          <p:spPr>
            <a:xfrm>
              <a:off x="4789568" y="2180272"/>
              <a:ext cx="108240" cy="378237"/>
            </a:xfrm>
            <a:custGeom>
              <a:avLst/>
              <a:gdLst/>
              <a:ahLst/>
              <a:cxnLst/>
              <a:rect l="l" t="t" r="r" b="b"/>
              <a:pathLst>
                <a:path w="8543" h="37890" extrusionOk="0">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8" name="Google Shape;14428;p73"/>
            <p:cNvSpPr/>
            <p:nvPr/>
          </p:nvSpPr>
          <p:spPr>
            <a:xfrm>
              <a:off x="4934012" y="2180272"/>
              <a:ext cx="108240" cy="378237"/>
            </a:xfrm>
            <a:custGeom>
              <a:avLst/>
              <a:gdLst/>
              <a:ahLst/>
              <a:cxnLst/>
              <a:rect l="l" t="t" r="r" b="b"/>
              <a:pathLst>
                <a:path w="8543" h="37890" extrusionOk="0">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29" name="Google Shape;14429;p73"/>
            <p:cNvSpPr/>
            <p:nvPr/>
          </p:nvSpPr>
          <p:spPr>
            <a:xfrm>
              <a:off x="5078456" y="2180272"/>
              <a:ext cx="108240" cy="378237"/>
            </a:xfrm>
            <a:custGeom>
              <a:avLst/>
              <a:gdLst/>
              <a:ahLst/>
              <a:cxnLst/>
              <a:rect l="l" t="t" r="r" b="b"/>
              <a:pathLst>
                <a:path w="8543" h="37890" extrusionOk="0">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0" name="Google Shape;14430;p73"/>
            <p:cNvSpPr/>
            <p:nvPr/>
          </p:nvSpPr>
          <p:spPr>
            <a:xfrm>
              <a:off x="5222900" y="2180272"/>
              <a:ext cx="108240" cy="378237"/>
            </a:xfrm>
            <a:custGeom>
              <a:avLst/>
              <a:gdLst/>
              <a:ahLst/>
              <a:cxnLst/>
              <a:rect l="l" t="t" r="r" b="b"/>
              <a:pathLst>
                <a:path w="8543" h="37890" extrusionOk="0">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1" name="Google Shape;14431;p73"/>
            <p:cNvSpPr/>
            <p:nvPr/>
          </p:nvSpPr>
          <p:spPr>
            <a:xfrm>
              <a:off x="5367343" y="2180272"/>
              <a:ext cx="108240" cy="378237"/>
            </a:xfrm>
            <a:custGeom>
              <a:avLst/>
              <a:gdLst/>
              <a:ahLst/>
              <a:cxnLst/>
              <a:rect l="l" t="t" r="r" b="b"/>
              <a:pathLst>
                <a:path w="8543" h="37890" extrusionOk="0">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2" name="Google Shape;14432;p73"/>
            <p:cNvSpPr/>
            <p:nvPr/>
          </p:nvSpPr>
          <p:spPr>
            <a:xfrm>
              <a:off x="5511787" y="2180272"/>
              <a:ext cx="108240" cy="378097"/>
            </a:xfrm>
            <a:custGeom>
              <a:avLst/>
              <a:gdLst/>
              <a:ahLst/>
              <a:cxnLst/>
              <a:rect l="l" t="t" r="r" b="b"/>
              <a:pathLst>
                <a:path w="8543" h="37876" extrusionOk="0">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3" name="Google Shape;14433;p73"/>
            <p:cNvSpPr/>
            <p:nvPr/>
          </p:nvSpPr>
          <p:spPr>
            <a:xfrm>
              <a:off x="5656231" y="2180272"/>
              <a:ext cx="108252" cy="378237"/>
            </a:xfrm>
            <a:custGeom>
              <a:avLst/>
              <a:gdLst/>
              <a:ahLst/>
              <a:cxnLst/>
              <a:rect l="l" t="t" r="r" b="b"/>
              <a:pathLst>
                <a:path w="8544" h="37890" extrusionOk="0">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34" name="Google Shape;14434;p73"/>
          <p:cNvGrpSpPr/>
          <p:nvPr/>
        </p:nvGrpSpPr>
        <p:grpSpPr>
          <a:xfrm>
            <a:off x="3479853" y="3914188"/>
            <a:ext cx="1854003" cy="212833"/>
            <a:chOff x="3530150" y="2790075"/>
            <a:chExt cx="1962600" cy="225300"/>
          </a:xfrm>
        </p:grpSpPr>
        <p:sp>
          <p:nvSpPr>
            <p:cNvPr id="14435" name="Google Shape;14435;p73"/>
            <p:cNvSpPr/>
            <p:nvPr/>
          </p:nvSpPr>
          <p:spPr>
            <a:xfrm>
              <a:off x="3530150" y="2790075"/>
              <a:ext cx="1962600" cy="225300"/>
            </a:xfrm>
            <a:prstGeom prst="rec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6" name="Google Shape;14436;p73"/>
            <p:cNvSpPr/>
            <p:nvPr/>
          </p:nvSpPr>
          <p:spPr>
            <a:xfrm>
              <a:off x="3530150" y="2790075"/>
              <a:ext cx="1110000" cy="2253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37" name="Google Shape;14437;p73"/>
          <p:cNvGrpSpPr/>
          <p:nvPr/>
        </p:nvGrpSpPr>
        <p:grpSpPr>
          <a:xfrm>
            <a:off x="3479931" y="4285207"/>
            <a:ext cx="1882172" cy="205567"/>
            <a:chOff x="3558802" y="4011244"/>
            <a:chExt cx="1866000" cy="111600"/>
          </a:xfrm>
        </p:grpSpPr>
        <p:sp>
          <p:nvSpPr>
            <p:cNvPr id="14438" name="Google Shape;14438;p73"/>
            <p:cNvSpPr/>
            <p:nvPr/>
          </p:nvSpPr>
          <p:spPr>
            <a:xfrm rot="5400000" flipH="1">
              <a:off x="4436152" y="3134077"/>
              <a:ext cx="111300" cy="1866000"/>
            </a:xfrm>
            <a:prstGeom prst="round2SameRect">
              <a:avLst>
                <a:gd name="adj1" fmla="val 50000"/>
                <a:gd name="adj2" fmla="val 50000"/>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39" name="Google Shape;14439;p73"/>
            <p:cNvSpPr/>
            <p:nvPr/>
          </p:nvSpPr>
          <p:spPr>
            <a:xfrm rot="5400000" flipH="1">
              <a:off x="4157232" y="3412894"/>
              <a:ext cx="111600" cy="1308300"/>
            </a:xfrm>
            <a:prstGeom prst="round2SameRect">
              <a:avLst>
                <a:gd name="adj1" fmla="val 50000"/>
                <a:gd name="adj2" fmla="val 50000"/>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40" name="Google Shape;14440;p73"/>
          <p:cNvGrpSpPr/>
          <p:nvPr/>
        </p:nvGrpSpPr>
        <p:grpSpPr>
          <a:xfrm>
            <a:off x="3480314" y="3225968"/>
            <a:ext cx="1844671" cy="159681"/>
            <a:chOff x="3465975" y="2270258"/>
            <a:chExt cx="1986364" cy="171947"/>
          </a:xfrm>
        </p:grpSpPr>
        <p:sp>
          <p:nvSpPr>
            <p:cNvPr id="14441" name="Google Shape;14441;p73"/>
            <p:cNvSpPr/>
            <p:nvPr/>
          </p:nvSpPr>
          <p:spPr>
            <a:xfrm rot="-5400000">
              <a:off x="372518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2" name="Google Shape;14442;p73"/>
            <p:cNvSpPr/>
            <p:nvPr/>
          </p:nvSpPr>
          <p:spPr>
            <a:xfrm rot="-5400000">
              <a:off x="3984394"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3" name="Google Shape;14443;p73"/>
            <p:cNvSpPr/>
            <p:nvPr/>
          </p:nvSpPr>
          <p:spPr>
            <a:xfrm rot="-5400000">
              <a:off x="4243603"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4" name="Google Shape;14444;p73"/>
            <p:cNvSpPr/>
            <p:nvPr/>
          </p:nvSpPr>
          <p:spPr>
            <a:xfrm rot="-5400000">
              <a:off x="4502812"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5" name="Google Shape;14445;p73"/>
            <p:cNvSpPr/>
            <p:nvPr/>
          </p:nvSpPr>
          <p:spPr>
            <a:xfrm rot="-5400000">
              <a:off x="4762021" y="2270305"/>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6" name="Google Shape;14446;p73"/>
            <p:cNvSpPr/>
            <p:nvPr/>
          </p:nvSpPr>
          <p:spPr>
            <a:xfrm rot="-5400000">
              <a:off x="3465975" y="2270305"/>
              <a:ext cx="171900" cy="171900"/>
            </a:xfrm>
            <a:prstGeom prst="ellipse">
              <a:avLst/>
            </a:prstGeom>
            <a:solidFill>
              <a:srgbClr val="5F7D95"/>
            </a:solidFill>
            <a:ln w="19050" cap="flat" cmpd="sng">
              <a:solidFill>
                <a:srgbClr val="5F7D95"/>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7" name="Google Shape;14447;p73"/>
            <p:cNvSpPr/>
            <p:nvPr/>
          </p:nvSpPr>
          <p:spPr>
            <a:xfrm rot="-5400000">
              <a:off x="502123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48" name="Google Shape;14448;p73"/>
            <p:cNvSpPr/>
            <p:nvPr/>
          </p:nvSpPr>
          <p:spPr>
            <a:xfrm rot="-5400000">
              <a:off x="5280440" y="2270258"/>
              <a:ext cx="171900" cy="171900"/>
            </a:xfrm>
            <a:prstGeom prst="ellipse">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49" name="Google Shape;14449;p73"/>
          <p:cNvGrpSpPr/>
          <p:nvPr/>
        </p:nvGrpSpPr>
        <p:grpSpPr>
          <a:xfrm>
            <a:off x="3494992" y="5044331"/>
            <a:ext cx="1826041" cy="260613"/>
            <a:chOff x="723300" y="4253549"/>
            <a:chExt cx="2276482" cy="324900"/>
          </a:xfrm>
        </p:grpSpPr>
        <p:sp>
          <p:nvSpPr>
            <p:cNvPr id="14450" name="Google Shape;14450;p73"/>
            <p:cNvSpPr/>
            <p:nvPr/>
          </p:nvSpPr>
          <p:spPr>
            <a:xfrm>
              <a:off x="723300"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1" name="Google Shape;14451;p73"/>
            <p:cNvSpPr/>
            <p:nvPr/>
          </p:nvSpPr>
          <p:spPr>
            <a:xfrm>
              <a:off x="1206995"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2" name="Google Shape;14452;p73"/>
            <p:cNvSpPr/>
            <p:nvPr/>
          </p:nvSpPr>
          <p:spPr>
            <a:xfrm>
              <a:off x="1690691"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3" name="Google Shape;14453;p73"/>
            <p:cNvSpPr/>
            <p:nvPr/>
          </p:nvSpPr>
          <p:spPr>
            <a:xfrm>
              <a:off x="2174386" y="4253549"/>
              <a:ext cx="341700" cy="324900"/>
            </a:xfrm>
            <a:prstGeom prst="star5">
              <a:avLst>
                <a:gd name="adj" fmla="val 19098"/>
                <a:gd name="hf" fmla="val 105146"/>
                <a:gd name="vf" fmla="val 110557"/>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4" name="Google Shape;14454;p73"/>
            <p:cNvSpPr/>
            <p:nvPr/>
          </p:nvSpPr>
          <p:spPr>
            <a:xfrm>
              <a:off x="2658082" y="4253549"/>
              <a:ext cx="341700" cy="324900"/>
            </a:xfrm>
            <a:prstGeom prst="star5">
              <a:avLst>
                <a:gd name="adj" fmla="val 19098"/>
                <a:gd name="hf" fmla="val 105146"/>
                <a:gd name="vf" fmla="val 110557"/>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55" name="Google Shape;14455;p73"/>
          <p:cNvGrpSpPr/>
          <p:nvPr/>
        </p:nvGrpSpPr>
        <p:grpSpPr>
          <a:xfrm>
            <a:off x="3481071" y="4645986"/>
            <a:ext cx="1852088" cy="240159"/>
            <a:chOff x="705948" y="3788465"/>
            <a:chExt cx="2308953" cy="299400"/>
          </a:xfrm>
        </p:grpSpPr>
        <p:sp>
          <p:nvSpPr>
            <p:cNvPr id="14456" name="Google Shape;14456;p73"/>
            <p:cNvSpPr/>
            <p:nvPr/>
          </p:nvSpPr>
          <p:spPr>
            <a:xfrm>
              <a:off x="705948"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7" name="Google Shape;14457;p73"/>
            <p:cNvSpPr/>
            <p:nvPr/>
          </p:nvSpPr>
          <p:spPr>
            <a:xfrm>
              <a:off x="1209923"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8" name="Google Shape;14458;p73"/>
            <p:cNvSpPr/>
            <p:nvPr/>
          </p:nvSpPr>
          <p:spPr>
            <a:xfrm>
              <a:off x="1713905" y="3788465"/>
              <a:ext cx="335400" cy="299400"/>
            </a:xfrm>
            <a:prstGeom prst="heart">
              <a:avLst/>
            </a:pr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59" name="Google Shape;14459;p73"/>
            <p:cNvSpPr/>
            <p:nvPr/>
          </p:nvSpPr>
          <p:spPr>
            <a:xfrm>
              <a:off x="2189639"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60" name="Google Shape;14460;p73"/>
            <p:cNvSpPr/>
            <p:nvPr/>
          </p:nvSpPr>
          <p:spPr>
            <a:xfrm>
              <a:off x="2679500" y="3788465"/>
              <a:ext cx="335400" cy="299400"/>
            </a:xfrm>
            <a:prstGeom prst="heart">
              <a:avLst/>
            </a:pr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61" name="Google Shape;14461;p73"/>
          <p:cNvGrpSpPr/>
          <p:nvPr/>
        </p:nvGrpSpPr>
        <p:grpSpPr>
          <a:xfrm>
            <a:off x="5610393" y="2784591"/>
            <a:ext cx="1911761" cy="255335"/>
            <a:chOff x="4273350" y="2088443"/>
            <a:chExt cx="1433821" cy="191501"/>
          </a:xfrm>
        </p:grpSpPr>
        <p:grpSp>
          <p:nvGrpSpPr>
            <p:cNvPr id="14462" name="Google Shape;14462;p73"/>
            <p:cNvGrpSpPr/>
            <p:nvPr/>
          </p:nvGrpSpPr>
          <p:grpSpPr>
            <a:xfrm>
              <a:off x="4273350" y="2088443"/>
              <a:ext cx="1433821" cy="0"/>
              <a:chOff x="5224975" y="2962250"/>
              <a:chExt cx="1544400" cy="0"/>
            </a:xfrm>
          </p:grpSpPr>
          <p:cxnSp>
            <p:nvCxnSpPr>
              <p:cNvPr id="14463" name="Google Shape;14463;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4" name="Google Shape;14464;p73"/>
              <p:cNvCxnSpPr/>
              <p:nvPr/>
            </p:nvCxnSpPr>
            <p:spPr>
              <a:xfrm>
                <a:off x="5225150" y="2962250"/>
                <a:ext cx="453300" cy="0"/>
              </a:xfrm>
              <a:prstGeom prst="straightConnector1">
                <a:avLst/>
              </a:prstGeom>
              <a:noFill/>
              <a:ln w="19050" cap="flat" cmpd="sng">
                <a:solidFill>
                  <a:srgbClr val="7994A9"/>
                </a:solidFill>
                <a:prstDash val="solid"/>
                <a:round/>
                <a:headEnd type="none" w="med" len="med"/>
                <a:tailEnd type="oval" w="med" len="med"/>
              </a:ln>
            </p:spPr>
          </p:cxnSp>
        </p:grpSp>
        <p:grpSp>
          <p:nvGrpSpPr>
            <p:cNvPr id="14465" name="Google Shape;14465;p73"/>
            <p:cNvGrpSpPr/>
            <p:nvPr/>
          </p:nvGrpSpPr>
          <p:grpSpPr>
            <a:xfrm>
              <a:off x="4273350" y="2279944"/>
              <a:ext cx="1433821" cy="0"/>
              <a:chOff x="5224975" y="2962250"/>
              <a:chExt cx="1544400" cy="0"/>
            </a:xfrm>
          </p:grpSpPr>
          <p:cxnSp>
            <p:nvCxnSpPr>
              <p:cNvPr id="14466" name="Google Shape;14466;p73"/>
              <p:cNvCxnSpPr/>
              <p:nvPr/>
            </p:nvCxnSpPr>
            <p:spPr>
              <a:xfrm>
                <a:off x="5224975" y="2962250"/>
                <a:ext cx="1544400" cy="0"/>
              </a:xfrm>
              <a:prstGeom prst="straightConnector1">
                <a:avLst/>
              </a:prstGeom>
              <a:noFill/>
              <a:ln w="19050" cap="flat" cmpd="sng">
                <a:solidFill>
                  <a:srgbClr val="E3E9ED"/>
                </a:solidFill>
                <a:prstDash val="solid"/>
                <a:round/>
                <a:headEnd type="none" w="med" len="med"/>
                <a:tailEnd type="none" w="med" len="med"/>
              </a:ln>
            </p:spPr>
          </p:cxnSp>
          <p:cxnSp>
            <p:nvCxnSpPr>
              <p:cNvPr id="14467" name="Google Shape;14467;p73"/>
              <p:cNvCxnSpPr/>
              <p:nvPr/>
            </p:nvCxnSpPr>
            <p:spPr>
              <a:xfrm>
                <a:off x="5225150" y="2962250"/>
                <a:ext cx="998700" cy="0"/>
              </a:xfrm>
              <a:prstGeom prst="straightConnector1">
                <a:avLst/>
              </a:prstGeom>
              <a:noFill/>
              <a:ln w="19050" cap="flat" cmpd="sng">
                <a:solidFill>
                  <a:srgbClr val="7994A9"/>
                </a:solidFill>
                <a:prstDash val="solid"/>
                <a:round/>
                <a:headEnd type="none" w="med" len="med"/>
                <a:tailEnd type="oval" w="med" len="med"/>
              </a:ln>
            </p:spPr>
          </p:cxnSp>
        </p:grpSp>
      </p:grpSp>
      <p:grpSp>
        <p:nvGrpSpPr>
          <p:cNvPr id="14468" name="Google Shape;14468;p73"/>
          <p:cNvGrpSpPr/>
          <p:nvPr/>
        </p:nvGrpSpPr>
        <p:grpSpPr>
          <a:xfrm>
            <a:off x="3544989" y="5463129"/>
            <a:ext cx="1739479" cy="392099"/>
            <a:chOff x="2658741" y="4097347"/>
            <a:chExt cx="1304609" cy="294074"/>
          </a:xfrm>
        </p:grpSpPr>
        <p:grpSp>
          <p:nvGrpSpPr>
            <p:cNvPr id="14469" name="Google Shape;14469;p73"/>
            <p:cNvGrpSpPr/>
            <p:nvPr/>
          </p:nvGrpSpPr>
          <p:grpSpPr>
            <a:xfrm>
              <a:off x="2658741" y="4097347"/>
              <a:ext cx="118572" cy="294074"/>
              <a:chOff x="3343310" y="4475555"/>
              <a:chExt cx="127717" cy="316753"/>
            </a:xfrm>
          </p:grpSpPr>
          <p:sp>
            <p:nvSpPr>
              <p:cNvPr id="14470" name="Google Shape;14470;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1" name="Google Shape;14471;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2" name="Google Shape;14472;p73"/>
            <p:cNvGrpSpPr/>
            <p:nvPr/>
          </p:nvGrpSpPr>
          <p:grpSpPr>
            <a:xfrm>
              <a:off x="3815519" y="4098388"/>
              <a:ext cx="147831" cy="291991"/>
              <a:chOff x="3527539" y="4476677"/>
              <a:chExt cx="159232" cy="314510"/>
            </a:xfrm>
          </p:grpSpPr>
          <p:sp>
            <p:nvSpPr>
              <p:cNvPr id="14473" name="Google Shape;14473;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4" name="Google Shape;14474;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5" name="Google Shape;14475;p73"/>
            <p:cNvGrpSpPr/>
            <p:nvPr/>
          </p:nvGrpSpPr>
          <p:grpSpPr>
            <a:xfrm>
              <a:off x="3511696" y="4098388"/>
              <a:ext cx="147831" cy="291991"/>
              <a:chOff x="3527539" y="4476677"/>
              <a:chExt cx="159232" cy="314510"/>
            </a:xfrm>
          </p:grpSpPr>
          <p:sp>
            <p:nvSpPr>
              <p:cNvPr id="14476" name="Google Shape;14476;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77" name="Google Shape;14477;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78" name="Google Shape;14478;p73"/>
            <p:cNvGrpSpPr/>
            <p:nvPr/>
          </p:nvGrpSpPr>
          <p:grpSpPr>
            <a:xfrm>
              <a:off x="3207874" y="4098388"/>
              <a:ext cx="147831" cy="291991"/>
              <a:chOff x="3527539" y="4476677"/>
              <a:chExt cx="159232" cy="314510"/>
            </a:xfrm>
          </p:grpSpPr>
          <p:sp>
            <p:nvSpPr>
              <p:cNvPr id="14479" name="Google Shape;14479;p73"/>
              <p:cNvSpPr/>
              <p:nvPr/>
            </p:nvSpPr>
            <p:spPr>
              <a:xfrm>
                <a:off x="3527539" y="4536716"/>
                <a:ext cx="159232" cy="254471"/>
              </a:xfrm>
              <a:custGeom>
                <a:avLst/>
                <a:gdLst/>
                <a:ahLst/>
                <a:cxnLst/>
                <a:rect l="l" t="t" r="r" b="b"/>
                <a:pathLst>
                  <a:path w="97241" h="155402" extrusionOk="0">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80" name="Google Shape;14480;p73"/>
              <p:cNvSpPr/>
              <p:nvPr/>
            </p:nvSpPr>
            <p:spPr>
              <a:xfrm>
                <a:off x="3581381" y="4476677"/>
                <a:ext cx="51814" cy="51761"/>
              </a:xfrm>
              <a:custGeom>
                <a:avLst/>
                <a:gdLst/>
                <a:ahLst/>
                <a:cxnLst/>
                <a:rect l="l" t="t" r="r" b="b"/>
                <a:pathLst>
                  <a:path w="31642" h="31610" extrusionOk="0">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81" name="Google Shape;14481;p73"/>
            <p:cNvGrpSpPr/>
            <p:nvPr/>
          </p:nvGrpSpPr>
          <p:grpSpPr>
            <a:xfrm>
              <a:off x="2933305" y="4097347"/>
              <a:ext cx="118572" cy="294074"/>
              <a:chOff x="3343310" y="4475555"/>
              <a:chExt cx="127717" cy="316753"/>
            </a:xfrm>
          </p:grpSpPr>
          <p:sp>
            <p:nvSpPr>
              <p:cNvPr id="14482" name="Google Shape;14482;p73"/>
              <p:cNvSpPr/>
              <p:nvPr/>
            </p:nvSpPr>
            <p:spPr>
              <a:xfrm>
                <a:off x="3343310" y="4535967"/>
                <a:ext cx="127717" cy="256341"/>
              </a:xfrm>
              <a:custGeom>
                <a:avLst/>
                <a:gdLst/>
                <a:ahLst/>
                <a:cxnLst/>
                <a:rect l="l" t="t" r="r" b="b"/>
                <a:pathLst>
                  <a:path w="77995" h="156544" extrusionOk="0">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83" name="Google Shape;14483;p73"/>
              <p:cNvSpPr/>
              <p:nvPr/>
            </p:nvSpPr>
            <p:spPr>
              <a:xfrm>
                <a:off x="3381341" y="4475555"/>
                <a:ext cx="52189" cy="52135"/>
              </a:xfrm>
              <a:custGeom>
                <a:avLst/>
                <a:gdLst/>
                <a:ahLst/>
                <a:cxnLst/>
                <a:rect l="l" t="t" r="r" b="b"/>
                <a:pathLst>
                  <a:path w="31871" h="31838" extrusionOk="0">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484" name="Google Shape;14484;p73"/>
          <p:cNvGrpSpPr/>
          <p:nvPr/>
        </p:nvGrpSpPr>
        <p:grpSpPr>
          <a:xfrm>
            <a:off x="5612466" y="1568056"/>
            <a:ext cx="1907615" cy="1001649"/>
            <a:chOff x="5159450" y="1919950"/>
            <a:chExt cx="1541050" cy="862500"/>
          </a:xfrm>
        </p:grpSpPr>
        <p:sp>
          <p:nvSpPr>
            <p:cNvPr id="14485" name="Google Shape;14485;p73"/>
            <p:cNvSpPr/>
            <p:nvPr/>
          </p:nvSpPr>
          <p:spPr>
            <a:xfrm>
              <a:off x="5216414" y="2060033"/>
              <a:ext cx="1436820" cy="600250"/>
            </a:xfrm>
            <a:custGeom>
              <a:avLst/>
              <a:gdLst/>
              <a:ahLst/>
              <a:cxnLst/>
              <a:rect l="l" t="t" r="r" b="b"/>
              <a:pathLst>
                <a:path w="165771" h="69253" extrusionOk="0">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w="19050" cap="flat" cmpd="sng">
              <a:solidFill>
                <a:srgbClr val="5F7D95"/>
              </a:solidFill>
              <a:prstDash val="solid"/>
              <a:round/>
              <a:headEnd type="oval" w="med" len="med"/>
              <a:tailEnd type="oval" w="med" len="med"/>
            </a:ln>
          </p:spPr>
        </p:sp>
        <p:grpSp>
          <p:nvGrpSpPr>
            <p:cNvPr id="14486" name="Google Shape;14486;p73"/>
            <p:cNvGrpSpPr/>
            <p:nvPr/>
          </p:nvGrpSpPr>
          <p:grpSpPr>
            <a:xfrm>
              <a:off x="5159450" y="1919950"/>
              <a:ext cx="1541050" cy="862500"/>
              <a:chOff x="5159450" y="1919950"/>
              <a:chExt cx="1541050" cy="862500"/>
            </a:xfrm>
          </p:grpSpPr>
          <p:cxnSp>
            <p:nvCxnSpPr>
              <p:cNvPr id="14487" name="Google Shape;14487;p73"/>
              <p:cNvCxnSpPr/>
              <p:nvPr/>
            </p:nvCxnSpPr>
            <p:spPr>
              <a:xfrm>
                <a:off x="5159450" y="1919950"/>
                <a:ext cx="0" cy="862500"/>
              </a:xfrm>
              <a:prstGeom prst="straightConnector1">
                <a:avLst/>
              </a:prstGeom>
              <a:noFill/>
              <a:ln w="9525" cap="flat" cmpd="sng">
                <a:solidFill>
                  <a:srgbClr val="E3E9ED"/>
                </a:solidFill>
                <a:prstDash val="solid"/>
                <a:round/>
                <a:headEnd type="none" w="med" len="med"/>
                <a:tailEnd type="none" w="med" len="med"/>
              </a:ln>
            </p:spPr>
          </p:cxnSp>
          <p:cxnSp>
            <p:nvCxnSpPr>
              <p:cNvPr id="14488" name="Google Shape;14488;p73"/>
              <p:cNvCxnSpPr/>
              <p:nvPr/>
            </p:nvCxnSpPr>
            <p:spPr>
              <a:xfrm>
                <a:off x="5161200" y="2778975"/>
                <a:ext cx="1539300" cy="0"/>
              </a:xfrm>
              <a:prstGeom prst="straightConnector1">
                <a:avLst/>
              </a:prstGeom>
              <a:noFill/>
              <a:ln w="9525" cap="flat" cmpd="sng">
                <a:solidFill>
                  <a:srgbClr val="E3E9ED"/>
                </a:solidFill>
                <a:prstDash val="solid"/>
                <a:round/>
                <a:headEnd type="none" w="med" len="med"/>
                <a:tailEnd type="none" w="med" len="med"/>
              </a:ln>
            </p:spPr>
          </p:cxnSp>
        </p:grpSp>
      </p:grpSp>
      <p:grpSp>
        <p:nvGrpSpPr>
          <p:cNvPr id="14489" name="Google Shape;14489;p73"/>
          <p:cNvGrpSpPr/>
          <p:nvPr/>
        </p:nvGrpSpPr>
        <p:grpSpPr>
          <a:xfrm>
            <a:off x="5676648" y="3253081"/>
            <a:ext cx="1779248" cy="1290552"/>
            <a:chOff x="4294923" y="2439811"/>
            <a:chExt cx="1334436" cy="967914"/>
          </a:xfrm>
        </p:grpSpPr>
        <p:grpSp>
          <p:nvGrpSpPr>
            <p:cNvPr id="14490" name="Google Shape;14490;p73"/>
            <p:cNvGrpSpPr/>
            <p:nvPr/>
          </p:nvGrpSpPr>
          <p:grpSpPr>
            <a:xfrm>
              <a:off x="4960455" y="2469658"/>
              <a:ext cx="668904" cy="885524"/>
              <a:chOff x="4960455" y="2469658"/>
              <a:chExt cx="668904" cy="885524"/>
            </a:xfrm>
          </p:grpSpPr>
          <p:sp>
            <p:nvSpPr>
              <p:cNvPr id="14491" name="Google Shape;14491;p73"/>
              <p:cNvSpPr/>
              <p:nvPr/>
            </p:nvSpPr>
            <p:spPr>
              <a:xfrm>
                <a:off x="4960455" y="3257057"/>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2" name="Google Shape;14492;p73"/>
              <p:cNvSpPr/>
              <p:nvPr/>
            </p:nvSpPr>
            <p:spPr>
              <a:xfrm>
                <a:off x="4960455" y="3099584"/>
                <a:ext cx="668904" cy="98124"/>
              </a:xfrm>
              <a:custGeom>
                <a:avLst/>
                <a:gdLst/>
                <a:ahLst/>
                <a:cxnLst/>
                <a:rect l="l" t="t" r="r" b="b"/>
                <a:pathLst>
                  <a:path w="42851" h="6286" extrusionOk="0">
                    <a:moveTo>
                      <a:pt x="0" y="0"/>
                    </a:moveTo>
                    <a:lnTo>
                      <a:pt x="0" y="6285"/>
                    </a:lnTo>
                    <a:lnTo>
                      <a:pt x="42851" y="6285"/>
                    </a:lnTo>
                    <a:lnTo>
                      <a:pt x="428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3" name="Google Shape;14493;p73"/>
              <p:cNvSpPr/>
              <p:nvPr/>
            </p:nvSpPr>
            <p:spPr>
              <a:xfrm>
                <a:off x="4960455" y="2942094"/>
                <a:ext cx="668904" cy="98124"/>
              </a:xfrm>
              <a:custGeom>
                <a:avLst/>
                <a:gdLst/>
                <a:ahLst/>
                <a:cxnLst/>
                <a:rect l="l" t="t" r="r" b="b"/>
                <a:pathLst>
                  <a:path w="42851" h="6286" extrusionOk="0">
                    <a:moveTo>
                      <a:pt x="0" y="1"/>
                    </a:moveTo>
                    <a:lnTo>
                      <a:pt x="0" y="6286"/>
                    </a:lnTo>
                    <a:lnTo>
                      <a:pt x="42851" y="6286"/>
                    </a:lnTo>
                    <a:lnTo>
                      <a:pt x="4285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4" name="Google Shape;14494;p73"/>
              <p:cNvSpPr/>
              <p:nvPr/>
            </p:nvSpPr>
            <p:spPr>
              <a:xfrm>
                <a:off x="4960455" y="2784621"/>
                <a:ext cx="618094" cy="98124"/>
              </a:xfrm>
              <a:custGeom>
                <a:avLst/>
                <a:gdLst/>
                <a:ahLst/>
                <a:cxnLst/>
                <a:rect l="l" t="t" r="r" b="b"/>
                <a:pathLst>
                  <a:path w="39596" h="6286" extrusionOk="0">
                    <a:moveTo>
                      <a:pt x="0" y="0"/>
                    </a:moveTo>
                    <a:lnTo>
                      <a:pt x="0" y="6285"/>
                    </a:lnTo>
                    <a:lnTo>
                      <a:pt x="39596" y="6285"/>
                    </a:lnTo>
                    <a:lnTo>
                      <a:pt x="3959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5" name="Google Shape;14495;p73"/>
              <p:cNvSpPr/>
              <p:nvPr/>
            </p:nvSpPr>
            <p:spPr>
              <a:xfrm>
                <a:off x="4960455" y="2627131"/>
                <a:ext cx="516519" cy="98140"/>
              </a:xfrm>
              <a:custGeom>
                <a:avLst/>
                <a:gdLst/>
                <a:ahLst/>
                <a:cxnLst/>
                <a:rect l="l" t="t" r="r" b="b"/>
                <a:pathLst>
                  <a:path w="33089" h="6287" extrusionOk="0">
                    <a:moveTo>
                      <a:pt x="0" y="1"/>
                    </a:moveTo>
                    <a:lnTo>
                      <a:pt x="0" y="6286"/>
                    </a:lnTo>
                    <a:lnTo>
                      <a:pt x="33089" y="6286"/>
                    </a:lnTo>
                    <a:lnTo>
                      <a:pt x="3308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6" name="Google Shape;14496;p73"/>
              <p:cNvSpPr/>
              <p:nvPr/>
            </p:nvSpPr>
            <p:spPr>
              <a:xfrm>
                <a:off x="4960455" y="2469658"/>
                <a:ext cx="313293" cy="98078"/>
              </a:xfrm>
              <a:custGeom>
                <a:avLst/>
                <a:gdLst/>
                <a:ahLst/>
                <a:cxnLst/>
                <a:rect l="l" t="t" r="r" b="b"/>
                <a:pathLst>
                  <a:path w="20070" h="6283" extrusionOk="0">
                    <a:moveTo>
                      <a:pt x="0" y="1"/>
                    </a:moveTo>
                    <a:lnTo>
                      <a:pt x="0" y="6283"/>
                    </a:lnTo>
                    <a:lnTo>
                      <a:pt x="20069" y="6283"/>
                    </a:lnTo>
                    <a:lnTo>
                      <a:pt x="2006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497" name="Google Shape;14497;p73"/>
            <p:cNvGrpSpPr/>
            <p:nvPr/>
          </p:nvGrpSpPr>
          <p:grpSpPr>
            <a:xfrm>
              <a:off x="4294923" y="2469658"/>
              <a:ext cx="668951" cy="885524"/>
              <a:chOff x="4294923" y="2469658"/>
              <a:chExt cx="668951" cy="885524"/>
            </a:xfrm>
          </p:grpSpPr>
          <p:sp>
            <p:nvSpPr>
              <p:cNvPr id="14498" name="Google Shape;14498;p73"/>
              <p:cNvSpPr/>
              <p:nvPr/>
            </p:nvSpPr>
            <p:spPr>
              <a:xfrm>
                <a:off x="4294923" y="3257057"/>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499" name="Google Shape;14499;p73"/>
              <p:cNvSpPr/>
              <p:nvPr/>
            </p:nvSpPr>
            <p:spPr>
              <a:xfrm>
                <a:off x="4294923" y="3099584"/>
                <a:ext cx="668951" cy="98124"/>
              </a:xfrm>
              <a:custGeom>
                <a:avLst/>
                <a:gdLst/>
                <a:ahLst/>
                <a:cxnLst/>
                <a:rect l="l" t="t" r="r" b="b"/>
                <a:pathLst>
                  <a:path w="42854" h="6286" extrusionOk="0">
                    <a:moveTo>
                      <a:pt x="0" y="0"/>
                    </a:moveTo>
                    <a:lnTo>
                      <a:pt x="0" y="6285"/>
                    </a:lnTo>
                    <a:lnTo>
                      <a:pt x="42854" y="6285"/>
                    </a:lnTo>
                    <a:lnTo>
                      <a:pt x="4285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0" name="Google Shape;14500;p73"/>
              <p:cNvSpPr/>
              <p:nvPr/>
            </p:nvSpPr>
            <p:spPr>
              <a:xfrm>
                <a:off x="4294923" y="2942094"/>
                <a:ext cx="668951" cy="98124"/>
              </a:xfrm>
              <a:custGeom>
                <a:avLst/>
                <a:gdLst/>
                <a:ahLst/>
                <a:cxnLst/>
                <a:rect l="l" t="t" r="r" b="b"/>
                <a:pathLst>
                  <a:path w="42854" h="6286" extrusionOk="0">
                    <a:moveTo>
                      <a:pt x="0" y="1"/>
                    </a:moveTo>
                    <a:lnTo>
                      <a:pt x="0" y="6286"/>
                    </a:lnTo>
                    <a:lnTo>
                      <a:pt x="42854" y="6286"/>
                    </a:lnTo>
                    <a:lnTo>
                      <a:pt x="42854"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1" name="Google Shape;14501;p73"/>
              <p:cNvSpPr/>
              <p:nvPr/>
            </p:nvSpPr>
            <p:spPr>
              <a:xfrm>
                <a:off x="4447355" y="2784621"/>
                <a:ext cx="516519" cy="98124"/>
              </a:xfrm>
              <a:custGeom>
                <a:avLst/>
                <a:gdLst/>
                <a:ahLst/>
                <a:cxnLst/>
                <a:rect l="l" t="t" r="r" b="b"/>
                <a:pathLst>
                  <a:path w="33089" h="6286" extrusionOk="0">
                    <a:moveTo>
                      <a:pt x="0" y="0"/>
                    </a:moveTo>
                    <a:lnTo>
                      <a:pt x="0" y="6285"/>
                    </a:lnTo>
                    <a:lnTo>
                      <a:pt x="33089" y="6285"/>
                    </a:lnTo>
                    <a:lnTo>
                      <a:pt x="3308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2" name="Google Shape;14502;p73"/>
              <p:cNvSpPr/>
              <p:nvPr/>
            </p:nvSpPr>
            <p:spPr>
              <a:xfrm>
                <a:off x="4548960" y="2627131"/>
                <a:ext cx="414914" cy="98140"/>
              </a:xfrm>
              <a:custGeom>
                <a:avLst/>
                <a:gdLst/>
                <a:ahLst/>
                <a:cxnLst/>
                <a:rect l="l" t="t" r="r" b="b"/>
                <a:pathLst>
                  <a:path w="26580" h="6287" extrusionOk="0">
                    <a:moveTo>
                      <a:pt x="1" y="1"/>
                    </a:moveTo>
                    <a:lnTo>
                      <a:pt x="1" y="6286"/>
                    </a:lnTo>
                    <a:lnTo>
                      <a:pt x="26580" y="6286"/>
                    </a:lnTo>
                    <a:lnTo>
                      <a:pt x="2658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03" name="Google Shape;14503;p73"/>
              <p:cNvSpPr/>
              <p:nvPr/>
            </p:nvSpPr>
            <p:spPr>
              <a:xfrm>
                <a:off x="4650534" y="2469658"/>
                <a:ext cx="313340" cy="98078"/>
              </a:xfrm>
              <a:custGeom>
                <a:avLst/>
                <a:gdLst/>
                <a:ahLst/>
                <a:cxnLst/>
                <a:rect l="l" t="t" r="r" b="b"/>
                <a:pathLst>
                  <a:path w="20073" h="6283" extrusionOk="0">
                    <a:moveTo>
                      <a:pt x="1" y="1"/>
                    </a:moveTo>
                    <a:lnTo>
                      <a:pt x="1" y="6283"/>
                    </a:lnTo>
                    <a:lnTo>
                      <a:pt x="20073" y="6283"/>
                    </a:lnTo>
                    <a:lnTo>
                      <a:pt x="200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4504" name="Google Shape;14504;p73"/>
            <p:cNvSpPr/>
            <p:nvPr/>
          </p:nvSpPr>
          <p:spPr>
            <a:xfrm>
              <a:off x="4963437" y="2439811"/>
              <a:ext cx="16" cy="967914"/>
            </a:xfrm>
            <a:custGeom>
              <a:avLst/>
              <a:gdLst/>
              <a:ahLst/>
              <a:cxnLst/>
              <a:rect l="l" t="t" r="r" b="b"/>
              <a:pathLst>
                <a:path w="1" h="62006" fill="none" extrusionOk="0">
                  <a:moveTo>
                    <a:pt x="1" y="0"/>
                  </a:moveTo>
                  <a:lnTo>
                    <a:pt x="1" y="62006"/>
                  </a:lnTo>
                </a:path>
              </a:pathLst>
            </a:custGeom>
            <a:noFill/>
            <a:ln w="9525" cap="flat" cmpd="sng">
              <a:solidFill>
                <a:srgbClr val="F2F2F2"/>
              </a:solidFill>
              <a:prstDash val="solid"/>
              <a:miter lim="2997"/>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05" name="Google Shape;14505;p73"/>
          <p:cNvGrpSpPr/>
          <p:nvPr/>
        </p:nvGrpSpPr>
        <p:grpSpPr>
          <a:xfrm>
            <a:off x="5658254" y="4659009"/>
            <a:ext cx="1907932" cy="1196385"/>
            <a:chOff x="4351371" y="3547942"/>
            <a:chExt cx="1345130" cy="843475"/>
          </a:xfrm>
        </p:grpSpPr>
        <p:grpSp>
          <p:nvGrpSpPr>
            <p:cNvPr id="14506" name="Google Shape;14506;p73"/>
            <p:cNvGrpSpPr/>
            <p:nvPr/>
          </p:nvGrpSpPr>
          <p:grpSpPr>
            <a:xfrm>
              <a:off x="4351371" y="4209917"/>
              <a:ext cx="1345130" cy="181500"/>
              <a:chOff x="4351371" y="4209917"/>
              <a:chExt cx="1345130" cy="181500"/>
            </a:xfrm>
          </p:grpSpPr>
          <p:sp>
            <p:nvSpPr>
              <p:cNvPr id="14507" name="Google Shape;14507;p73"/>
              <p:cNvSpPr/>
              <p:nvPr/>
            </p:nvSpPr>
            <p:spPr>
              <a:xfrm rot="10800000">
                <a:off x="4351371" y="4209917"/>
                <a:ext cx="1281600" cy="181500"/>
              </a:xfrm>
              <a:prstGeom prst="rect">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08" name="Google Shape;14508;p73"/>
              <p:cNvCxnSpPr/>
              <p:nvPr/>
            </p:nvCxnSpPr>
            <p:spPr>
              <a:xfrm>
                <a:off x="5551000" y="4298797"/>
                <a:ext cx="145500" cy="0"/>
              </a:xfrm>
              <a:prstGeom prst="straightConnector1">
                <a:avLst/>
              </a:prstGeom>
              <a:noFill/>
              <a:ln w="28575" cap="flat" cmpd="sng">
                <a:solidFill>
                  <a:srgbClr val="435D74"/>
                </a:solidFill>
                <a:prstDash val="solid"/>
                <a:round/>
                <a:headEnd type="none" w="med" len="med"/>
                <a:tailEnd type="none" w="med" len="med"/>
              </a:ln>
            </p:spPr>
          </p:cxnSp>
        </p:grpSp>
        <p:grpSp>
          <p:nvGrpSpPr>
            <p:cNvPr id="14509" name="Google Shape;14509;p73"/>
            <p:cNvGrpSpPr/>
            <p:nvPr/>
          </p:nvGrpSpPr>
          <p:grpSpPr>
            <a:xfrm>
              <a:off x="4403010" y="3985221"/>
              <a:ext cx="1109518" cy="181500"/>
              <a:chOff x="4403010" y="3985221"/>
              <a:chExt cx="1109518" cy="181500"/>
            </a:xfrm>
          </p:grpSpPr>
          <p:sp>
            <p:nvSpPr>
              <p:cNvPr id="14510" name="Google Shape;14510;p73"/>
              <p:cNvSpPr/>
              <p:nvPr/>
            </p:nvSpPr>
            <p:spPr>
              <a:xfrm rot="10800000">
                <a:off x="4471829" y="3985221"/>
                <a:ext cx="1040700" cy="1815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1" name="Google Shape;14511;p73"/>
              <p:cNvCxnSpPr/>
              <p:nvPr/>
            </p:nvCxnSpPr>
            <p:spPr>
              <a:xfrm>
                <a:off x="4403010" y="4075993"/>
                <a:ext cx="145500" cy="0"/>
              </a:xfrm>
              <a:prstGeom prst="straightConnector1">
                <a:avLst/>
              </a:prstGeom>
              <a:noFill/>
              <a:ln w="28575" cap="flat" cmpd="sng">
                <a:solidFill>
                  <a:srgbClr val="5F7D95"/>
                </a:solidFill>
                <a:prstDash val="solid"/>
                <a:round/>
                <a:headEnd type="none" w="med" len="med"/>
                <a:tailEnd type="none" w="med" len="med"/>
              </a:ln>
            </p:spPr>
          </p:cxnSp>
        </p:grpSp>
        <p:grpSp>
          <p:nvGrpSpPr>
            <p:cNvPr id="14512" name="Google Shape;14512;p73"/>
            <p:cNvGrpSpPr/>
            <p:nvPr/>
          </p:nvGrpSpPr>
          <p:grpSpPr>
            <a:xfrm>
              <a:off x="4618704" y="3766582"/>
              <a:ext cx="807858" cy="181500"/>
              <a:chOff x="4618704" y="3766582"/>
              <a:chExt cx="807858" cy="181500"/>
            </a:xfrm>
          </p:grpSpPr>
          <p:sp>
            <p:nvSpPr>
              <p:cNvPr id="14513" name="Google Shape;14513;p73"/>
              <p:cNvSpPr/>
              <p:nvPr/>
            </p:nvSpPr>
            <p:spPr>
              <a:xfrm rot="10800000">
                <a:off x="4618704" y="3766582"/>
                <a:ext cx="747000" cy="181500"/>
              </a:xfrm>
              <a:prstGeom prst="rect">
                <a:avLst/>
              </a:pr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4" name="Google Shape;14514;p73"/>
              <p:cNvCxnSpPr/>
              <p:nvPr/>
            </p:nvCxnSpPr>
            <p:spPr>
              <a:xfrm>
                <a:off x="5281062" y="3855291"/>
                <a:ext cx="145500" cy="0"/>
              </a:xfrm>
              <a:prstGeom prst="straightConnector1">
                <a:avLst/>
              </a:prstGeom>
              <a:noFill/>
              <a:ln w="28575" cap="flat" cmpd="sng">
                <a:solidFill>
                  <a:srgbClr val="869FB2"/>
                </a:solidFill>
                <a:prstDash val="solid"/>
                <a:round/>
                <a:headEnd type="none" w="med" len="med"/>
                <a:tailEnd type="none" w="med" len="med"/>
              </a:ln>
            </p:spPr>
          </p:cxnSp>
        </p:grpSp>
        <p:grpSp>
          <p:nvGrpSpPr>
            <p:cNvPr id="14515" name="Google Shape;14515;p73"/>
            <p:cNvGrpSpPr/>
            <p:nvPr/>
          </p:nvGrpSpPr>
          <p:grpSpPr>
            <a:xfrm>
              <a:off x="4735238" y="3547942"/>
              <a:ext cx="462839" cy="181500"/>
              <a:chOff x="4735238" y="3547942"/>
              <a:chExt cx="462839" cy="181500"/>
            </a:xfrm>
          </p:grpSpPr>
          <p:sp>
            <p:nvSpPr>
              <p:cNvPr id="14516" name="Google Shape;14516;p73"/>
              <p:cNvSpPr/>
              <p:nvPr/>
            </p:nvSpPr>
            <p:spPr>
              <a:xfrm rot="10800000">
                <a:off x="4786477" y="3547942"/>
                <a:ext cx="411600" cy="181500"/>
              </a:xfrm>
              <a:prstGeom prst="rect">
                <a:avLst/>
              </a:pr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517" name="Google Shape;14517;p73"/>
              <p:cNvCxnSpPr/>
              <p:nvPr/>
            </p:nvCxnSpPr>
            <p:spPr>
              <a:xfrm>
                <a:off x="4735238" y="3636872"/>
                <a:ext cx="145500" cy="0"/>
              </a:xfrm>
              <a:prstGeom prst="straightConnector1">
                <a:avLst/>
              </a:prstGeom>
              <a:noFill/>
              <a:ln w="28575" cap="flat" cmpd="sng">
                <a:solidFill>
                  <a:srgbClr val="BAC8D3"/>
                </a:solidFill>
                <a:prstDash val="solid"/>
                <a:round/>
                <a:headEnd type="none" w="med" len="med"/>
                <a:tailEnd type="none" w="med" len="med"/>
              </a:ln>
            </p:spPr>
          </p:cxnSp>
        </p:grpSp>
      </p:grpSp>
      <p:grpSp>
        <p:nvGrpSpPr>
          <p:cNvPr id="14518" name="Google Shape;14518;p73"/>
          <p:cNvGrpSpPr/>
          <p:nvPr/>
        </p:nvGrpSpPr>
        <p:grpSpPr>
          <a:xfrm>
            <a:off x="9893397" y="3239441"/>
            <a:ext cx="1361273" cy="1238471"/>
            <a:chOff x="926675" y="238125"/>
            <a:chExt cx="5755100" cy="5232975"/>
          </a:xfrm>
        </p:grpSpPr>
        <p:sp>
          <p:nvSpPr>
            <p:cNvPr id="14519" name="Google Shape;14519;p73"/>
            <p:cNvSpPr/>
            <p:nvPr/>
          </p:nvSpPr>
          <p:spPr>
            <a:xfrm>
              <a:off x="2235475" y="2161100"/>
              <a:ext cx="3138650" cy="1012350"/>
            </a:xfrm>
            <a:custGeom>
              <a:avLst/>
              <a:gdLst/>
              <a:ahLst/>
              <a:cxnLst/>
              <a:rect l="l" t="t" r="r" b="b"/>
              <a:pathLst>
                <a:path w="125546" h="40494" extrusionOk="0">
                  <a:moveTo>
                    <a:pt x="22196" y="1"/>
                  </a:moveTo>
                  <a:lnTo>
                    <a:pt x="8133" y="25661"/>
                  </a:lnTo>
                  <a:lnTo>
                    <a:pt x="1" y="40494"/>
                  </a:lnTo>
                  <a:lnTo>
                    <a:pt x="125545" y="40494"/>
                  </a:lnTo>
                  <a:lnTo>
                    <a:pt x="117413" y="25661"/>
                  </a:lnTo>
                  <a:lnTo>
                    <a:pt x="103351"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0" name="Google Shape;14520;p73"/>
            <p:cNvSpPr/>
            <p:nvPr/>
          </p:nvSpPr>
          <p:spPr>
            <a:xfrm>
              <a:off x="2825775" y="238125"/>
              <a:ext cx="1961900" cy="1850225"/>
            </a:xfrm>
            <a:custGeom>
              <a:avLst/>
              <a:gdLst/>
              <a:ahLst/>
              <a:cxnLst/>
              <a:rect l="l" t="t" r="r" b="b"/>
              <a:pathLst>
                <a:path w="78476" h="74009" extrusionOk="0">
                  <a:moveTo>
                    <a:pt x="39246" y="0"/>
                  </a:moveTo>
                  <a:lnTo>
                    <a:pt x="1" y="74009"/>
                  </a:lnTo>
                  <a:lnTo>
                    <a:pt x="78476" y="74009"/>
                  </a:lnTo>
                  <a:lnTo>
                    <a:pt x="39246"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1" name="Google Shape;14521;p73"/>
            <p:cNvSpPr/>
            <p:nvPr/>
          </p:nvSpPr>
          <p:spPr>
            <a:xfrm>
              <a:off x="926675" y="4357100"/>
              <a:ext cx="5755100" cy="1114000"/>
            </a:xfrm>
            <a:custGeom>
              <a:avLst/>
              <a:gdLst/>
              <a:ahLst/>
              <a:cxnLst/>
              <a:rect l="l" t="t" r="r" b="b"/>
              <a:pathLst>
                <a:path w="230204" h="44560" extrusionOk="0">
                  <a:moveTo>
                    <a:pt x="25737" y="1"/>
                  </a:moveTo>
                  <a:lnTo>
                    <a:pt x="0" y="44560"/>
                  </a:lnTo>
                  <a:lnTo>
                    <a:pt x="230204" y="44560"/>
                  </a:lnTo>
                  <a:lnTo>
                    <a:pt x="20446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22" name="Google Shape;14522;p73"/>
            <p:cNvSpPr/>
            <p:nvPr/>
          </p:nvSpPr>
          <p:spPr>
            <a:xfrm>
              <a:off x="1621700" y="3256600"/>
              <a:ext cx="4370050" cy="1006950"/>
            </a:xfrm>
            <a:custGeom>
              <a:avLst/>
              <a:gdLst/>
              <a:ahLst/>
              <a:cxnLst/>
              <a:rect l="l" t="t" r="r" b="b"/>
              <a:pathLst>
                <a:path w="174802" h="40278" extrusionOk="0">
                  <a:moveTo>
                    <a:pt x="22750" y="1"/>
                  </a:moveTo>
                  <a:lnTo>
                    <a:pt x="0" y="40278"/>
                  </a:lnTo>
                  <a:lnTo>
                    <a:pt x="174802" y="40278"/>
                  </a:lnTo>
                  <a:lnTo>
                    <a:pt x="15205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23" name="Google Shape;14523;p73"/>
          <p:cNvGrpSpPr/>
          <p:nvPr/>
        </p:nvGrpSpPr>
        <p:grpSpPr>
          <a:xfrm>
            <a:off x="969895" y="3771087"/>
            <a:ext cx="2260499" cy="2081116"/>
            <a:chOff x="727421" y="2828315"/>
            <a:chExt cx="1695374" cy="1560837"/>
          </a:xfrm>
        </p:grpSpPr>
        <p:grpSp>
          <p:nvGrpSpPr>
            <p:cNvPr id="14524" name="Google Shape;14524;p73"/>
            <p:cNvGrpSpPr/>
            <p:nvPr/>
          </p:nvGrpSpPr>
          <p:grpSpPr>
            <a:xfrm>
              <a:off x="727421" y="2828315"/>
              <a:ext cx="1695374" cy="1560837"/>
              <a:chOff x="734799" y="2782450"/>
              <a:chExt cx="1571100" cy="1577400"/>
            </a:xfrm>
          </p:grpSpPr>
          <p:cxnSp>
            <p:nvCxnSpPr>
              <p:cNvPr id="14525" name="Google Shape;14525;p73"/>
              <p:cNvCxnSpPr/>
              <p:nvPr/>
            </p:nvCxnSpPr>
            <p:spPr>
              <a:xfrm>
                <a:off x="743025" y="2782450"/>
                <a:ext cx="0" cy="1577400"/>
              </a:xfrm>
              <a:prstGeom prst="straightConnector1">
                <a:avLst/>
              </a:prstGeom>
              <a:noFill/>
              <a:ln w="19050" cap="flat" cmpd="sng">
                <a:solidFill>
                  <a:srgbClr val="E3E7EA"/>
                </a:solidFill>
                <a:prstDash val="solid"/>
                <a:round/>
                <a:headEnd type="none" w="med" len="med"/>
                <a:tailEnd type="none" w="med" len="med"/>
              </a:ln>
            </p:spPr>
          </p:cxnSp>
          <p:cxnSp>
            <p:nvCxnSpPr>
              <p:cNvPr id="14526" name="Google Shape;14526;p73"/>
              <p:cNvCxnSpPr/>
              <p:nvPr/>
            </p:nvCxnSpPr>
            <p:spPr>
              <a:xfrm rot="10800000">
                <a:off x="734799" y="4359850"/>
                <a:ext cx="1571100" cy="0"/>
              </a:xfrm>
              <a:prstGeom prst="straightConnector1">
                <a:avLst/>
              </a:prstGeom>
              <a:noFill/>
              <a:ln w="19050" cap="flat" cmpd="sng">
                <a:solidFill>
                  <a:srgbClr val="E3E7EA"/>
                </a:solidFill>
                <a:prstDash val="solid"/>
                <a:round/>
                <a:headEnd type="none" w="med" len="med"/>
                <a:tailEnd type="none" w="med" len="med"/>
              </a:ln>
            </p:spPr>
          </p:cxnSp>
        </p:grpSp>
        <p:grpSp>
          <p:nvGrpSpPr>
            <p:cNvPr id="14527" name="Google Shape;14527;p73"/>
            <p:cNvGrpSpPr/>
            <p:nvPr/>
          </p:nvGrpSpPr>
          <p:grpSpPr>
            <a:xfrm>
              <a:off x="819108" y="2882501"/>
              <a:ext cx="1556791" cy="1426186"/>
              <a:chOff x="819108" y="2882501"/>
              <a:chExt cx="1556791" cy="1426186"/>
            </a:xfrm>
          </p:grpSpPr>
          <p:grpSp>
            <p:nvGrpSpPr>
              <p:cNvPr id="14528" name="Google Shape;14528;p73"/>
              <p:cNvGrpSpPr/>
              <p:nvPr/>
            </p:nvGrpSpPr>
            <p:grpSpPr>
              <a:xfrm>
                <a:off x="819108" y="2882501"/>
                <a:ext cx="103104" cy="1426186"/>
                <a:chOff x="4674013" y="3100904"/>
                <a:chExt cx="122758" cy="1698043"/>
              </a:xfrm>
            </p:grpSpPr>
            <p:sp>
              <p:nvSpPr>
                <p:cNvPr id="14529" name="Google Shape;14529;p73"/>
                <p:cNvSpPr/>
                <p:nvPr/>
              </p:nvSpPr>
              <p:spPr>
                <a:xfrm>
                  <a:off x="46740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0" name="Google Shape;14530;p73"/>
                <p:cNvSpPr/>
                <p:nvPr/>
              </p:nvSpPr>
              <p:spPr>
                <a:xfrm>
                  <a:off x="46740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1" name="Google Shape;14531;p73"/>
                <p:cNvSpPr/>
                <p:nvPr/>
              </p:nvSpPr>
              <p:spPr>
                <a:xfrm>
                  <a:off x="46740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2" name="Google Shape;14532;p73"/>
                <p:cNvSpPr/>
                <p:nvPr/>
              </p:nvSpPr>
              <p:spPr>
                <a:xfrm>
                  <a:off x="46740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3" name="Google Shape;14533;p73"/>
                <p:cNvSpPr/>
                <p:nvPr/>
              </p:nvSpPr>
              <p:spPr>
                <a:xfrm>
                  <a:off x="46740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4" name="Google Shape;14534;p73"/>
                <p:cNvSpPr/>
                <p:nvPr/>
              </p:nvSpPr>
              <p:spPr>
                <a:xfrm>
                  <a:off x="46740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5" name="Google Shape;14535;p73"/>
                <p:cNvSpPr/>
                <p:nvPr/>
              </p:nvSpPr>
              <p:spPr>
                <a:xfrm>
                  <a:off x="46740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36" name="Google Shape;14536;p73"/>
              <p:cNvGrpSpPr/>
              <p:nvPr/>
            </p:nvGrpSpPr>
            <p:grpSpPr>
              <a:xfrm>
                <a:off x="1062475" y="2882501"/>
                <a:ext cx="103104" cy="1426186"/>
                <a:chOff x="4940438" y="3100904"/>
                <a:chExt cx="122758" cy="1698043"/>
              </a:xfrm>
            </p:grpSpPr>
            <p:sp>
              <p:nvSpPr>
                <p:cNvPr id="14537" name="Google Shape;14537;p73"/>
                <p:cNvSpPr/>
                <p:nvPr/>
              </p:nvSpPr>
              <p:spPr>
                <a:xfrm>
                  <a:off x="4940438"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8" name="Google Shape;14538;p73"/>
                <p:cNvSpPr/>
                <p:nvPr/>
              </p:nvSpPr>
              <p:spPr>
                <a:xfrm>
                  <a:off x="4940438"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39" name="Google Shape;14539;p73"/>
                <p:cNvSpPr/>
                <p:nvPr/>
              </p:nvSpPr>
              <p:spPr>
                <a:xfrm>
                  <a:off x="4940438"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0" name="Google Shape;14540;p73"/>
                <p:cNvSpPr/>
                <p:nvPr/>
              </p:nvSpPr>
              <p:spPr>
                <a:xfrm>
                  <a:off x="4940438"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1" name="Google Shape;14541;p73"/>
                <p:cNvSpPr/>
                <p:nvPr/>
              </p:nvSpPr>
              <p:spPr>
                <a:xfrm>
                  <a:off x="4940438"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2" name="Google Shape;14542;p73"/>
                <p:cNvSpPr/>
                <p:nvPr/>
              </p:nvSpPr>
              <p:spPr>
                <a:xfrm>
                  <a:off x="4940438"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3" name="Google Shape;14543;p73"/>
                <p:cNvSpPr/>
                <p:nvPr/>
              </p:nvSpPr>
              <p:spPr>
                <a:xfrm>
                  <a:off x="4940438"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44" name="Google Shape;14544;p73"/>
              <p:cNvGrpSpPr/>
              <p:nvPr/>
            </p:nvGrpSpPr>
            <p:grpSpPr>
              <a:xfrm>
                <a:off x="1299324" y="2882501"/>
                <a:ext cx="103104" cy="1426186"/>
                <a:chOff x="5206863" y="3100904"/>
                <a:chExt cx="122758" cy="1698043"/>
              </a:xfrm>
            </p:grpSpPr>
            <p:sp>
              <p:nvSpPr>
                <p:cNvPr id="14545" name="Google Shape;14545;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6" name="Google Shape;14546;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7" name="Google Shape;14547;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8" name="Google Shape;14548;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49" name="Google Shape;14549;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0" name="Google Shape;14550;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1" name="Google Shape;14551;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52" name="Google Shape;14552;p73"/>
              <p:cNvGrpSpPr/>
              <p:nvPr/>
            </p:nvGrpSpPr>
            <p:grpSpPr>
              <a:xfrm>
                <a:off x="1786057" y="2882501"/>
                <a:ext cx="103104" cy="1426186"/>
                <a:chOff x="6006138" y="3143629"/>
                <a:chExt cx="122758" cy="1698043"/>
              </a:xfrm>
            </p:grpSpPr>
            <p:sp>
              <p:nvSpPr>
                <p:cNvPr id="14553" name="Google Shape;14553;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4" name="Google Shape;14554;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5" name="Google Shape;14555;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6" name="Google Shape;14556;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7" name="Google Shape;14557;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8" name="Google Shape;14558;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59" name="Google Shape;14559;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60" name="Google Shape;14560;p73"/>
              <p:cNvGrpSpPr/>
              <p:nvPr/>
            </p:nvGrpSpPr>
            <p:grpSpPr>
              <a:xfrm>
                <a:off x="2029422" y="2882501"/>
                <a:ext cx="103104" cy="1426186"/>
                <a:chOff x="6805413" y="3100904"/>
                <a:chExt cx="122758" cy="1698043"/>
              </a:xfrm>
            </p:grpSpPr>
            <p:sp>
              <p:nvSpPr>
                <p:cNvPr id="14561" name="Google Shape;14561;p73"/>
                <p:cNvSpPr/>
                <p:nvPr/>
              </p:nvSpPr>
              <p:spPr>
                <a:xfrm>
                  <a:off x="680541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2" name="Google Shape;14562;p73"/>
                <p:cNvSpPr/>
                <p:nvPr/>
              </p:nvSpPr>
              <p:spPr>
                <a:xfrm>
                  <a:off x="680541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3" name="Google Shape;14563;p73"/>
                <p:cNvSpPr/>
                <p:nvPr/>
              </p:nvSpPr>
              <p:spPr>
                <a:xfrm>
                  <a:off x="680541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4" name="Google Shape;14564;p73"/>
                <p:cNvSpPr/>
                <p:nvPr/>
              </p:nvSpPr>
              <p:spPr>
                <a:xfrm>
                  <a:off x="680541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5" name="Google Shape;14565;p73"/>
                <p:cNvSpPr/>
                <p:nvPr/>
              </p:nvSpPr>
              <p:spPr>
                <a:xfrm>
                  <a:off x="680541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6" name="Google Shape;14566;p73"/>
                <p:cNvSpPr/>
                <p:nvPr/>
              </p:nvSpPr>
              <p:spPr>
                <a:xfrm>
                  <a:off x="680541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67" name="Google Shape;14567;p73"/>
                <p:cNvSpPr/>
                <p:nvPr/>
              </p:nvSpPr>
              <p:spPr>
                <a:xfrm>
                  <a:off x="680541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68" name="Google Shape;14568;p73"/>
              <p:cNvGrpSpPr/>
              <p:nvPr/>
            </p:nvGrpSpPr>
            <p:grpSpPr>
              <a:xfrm>
                <a:off x="2272795" y="2882501"/>
                <a:ext cx="103104" cy="1426186"/>
                <a:chOff x="5206863" y="3100904"/>
                <a:chExt cx="122758" cy="1698043"/>
              </a:xfrm>
            </p:grpSpPr>
            <p:sp>
              <p:nvSpPr>
                <p:cNvPr id="14569" name="Google Shape;14569;p73"/>
                <p:cNvSpPr/>
                <p:nvPr/>
              </p:nvSpPr>
              <p:spPr>
                <a:xfrm>
                  <a:off x="5206863" y="3100904"/>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0" name="Google Shape;14570;p73"/>
                <p:cNvSpPr/>
                <p:nvPr/>
              </p:nvSpPr>
              <p:spPr>
                <a:xfrm>
                  <a:off x="5206863" y="3363453"/>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1" name="Google Shape;14571;p73"/>
                <p:cNvSpPr/>
                <p:nvPr/>
              </p:nvSpPr>
              <p:spPr>
                <a:xfrm>
                  <a:off x="5206863" y="3625992"/>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2" name="Google Shape;14572;p73"/>
                <p:cNvSpPr/>
                <p:nvPr/>
              </p:nvSpPr>
              <p:spPr>
                <a:xfrm>
                  <a:off x="5206863" y="3888561"/>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3" name="Google Shape;14573;p73"/>
                <p:cNvSpPr/>
                <p:nvPr/>
              </p:nvSpPr>
              <p:spPr>
                <a:xfrm>
                  <a:off x="5206863" y="4151100"/>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4" name="Google Shape;14574;p73"/>
                <p:cNvSpPr/>
                <p:nvPr/>
              </p:nvSpPr>
              <p:spPr>
                <a:xfrm>
                  <a:off x="5206863" y="4413650"/>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5" name="Google Shape;14575;p73"/>
                <p:cNvSpPr/>
                <p:nvPr/>
              </p:nvSpPr>
              <p:spPr>
                <a:xfrm>
                  <a:off x="5206863" y="4676209"/>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w="19050" cap="flat" cmpd="sng">
                  <a:solidFill>
                    <a:srgbClr val="869FB2"/>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76" name="Google Shape;14576;p73"/>
              <p:cNvGrpSpPr/>
              <p:nvPr/>
            </p:nvGrpSpPr>
            <p:grpSpPr>
              <a:xfrm>
                <a:off x="1542694" y="2882501"/>
                <a:ext cx="103104" cy="1426186"/>
                <a:chOff x="6006138" y="3143629"/>
                <a:chExt cx="122758" cy="1698043"/>
              </a:xfrm>
            </p:grpSpPr>
            <p:sp>
              <p:nvSpPr>
                <p:cNvPr id="14577" name="Google Shape;14577;p73"/>
                <p:cNvSpPr/>
                <p:nvPr/>
              </p:nvSpPr>
              <p:spPr>
                <a:xfrm>
                  <a:off x="6006138" y="3143629"/>
                  <a:ext cx="122758" cy="122748"/>
                </a:xfrm>
                <a:custGeom>
                  <a:avLst/>
                  <a:gdLst/>
                  <a:ahLst/>
                  <a:cxnLst/>
                  <a:rect l="l" t="t" r="r" b="b"/>
                  <a:pathLst>
                    <a:path w="12381" h="12380" extrusionOk="0">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8" name="Google Shape;14578;p73"/>
                <p:cNvSpPr/>
                <p:nvPr/>
              </p:nvSpPr>
              <p:spPr>
                <a:xfrm>
                  <a:off x="6006138" y="3406178"/>
                  <a:ext cx="122758" cy="122758"/>
                </a:xfrm>
                <a:custGeom>
                  <a:avLst/>
                  <a:gdLst/>
                  <a:ahLst/>
                  <a:cxnLst/>
                  <a:rect l="l" t="t" r="r" b="b"/>
                  <a:pathLst>
                    <a:path w="12381" h="12381" extrusionOk="0">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79" name="Google Shape;14579;p73"/>
                <p:cNvSpPr/>
                <p:nvPr/>
              </p:nvSpPr>
              <p:spPr>
                <a:xfrm>
                  <a:off x="6006138" y="3668717"/>
                  <a:ext cx="122738" cy="122768"/>
                </a:xfrm>
                <a:custGeom>
                  <a:avLst/>
                  <a:gdLst/>
                  <a:ahLst/>
                  <a:cxnLst/>
                  <a:rect l="l" t="t" r="r" b="b"/>
                  <a:pathLst>
                    <a:path w="12379" h="12382" extrusionOk="0">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0" name="Google Shape;14580;p73"/>
                <p:cNvSpPr/>
                <p:nvPr/>
              </p:nvSpPr>
              <p:spPr>
                <a:xfrm>
                  <a:off x="6006138" y="3931286"/>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1" name="Google Shape;14581;p73"/>
                <p:cNvSpPr/>
                <p:nvPr/>
              </p:nvSpPr>
              <p:spPr>
                <a:xfrm>
                  <a:off x="6006138" y="4193825"/>
                  <a:ext cx="122738" cy="122748"/>
                </a:xfrm>
                <a:custGeom>
                  <a:avLst/>
                  <a:gdLst/>
                  <a:ahLst/>
                  <a:cxnLst/>
                  <a:rect l="l" t="t" r="r" b="b"/>
                  <a:pathLst>
                    <a:path w="12379" h="12380" extrusionOk="0">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2" name="Google Shape;14582;p73"/>
                <p:cNvSpPr/>
                <p:nvPr/>
              </p:nvSpPr>
              <p:spPr>
                <a:xfrm>
                  <a:off x="6006138" y="4456375"/>
                  <a:ext cx="122738" cy="122758"/>
                </a:xfrm>
                <a:custGeom>
                  <a:avLst/>
                  <a:gdLst/>
                  <a:ahLst/>
                  <a:cxnLst/>
                  <a:rect l="l" t="t" r="r" b="b"/>
                  <a:pathLst>
                    <a:path w="12379" h="12381" extrusionOk="0">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3" name="Google Shape;14583;p73"/>
                <p:cNvSpPr/>
                <p:nvPr/>
              </p:nvSpPr>
              <p:spPr>
                <a:xfrm>
                  <a:off x="6006138" y="4718934"/>
                  <a:ext cx="122738" cy="122738"/>
                </a:xfrm>
                <a:custGeom>
                  <a:avLst/>
                  <a:gdLst/>
                  <a:ahLst/>
                  <a:cxnLst/>
                  <a:rect l="l" t="t" r="r" b="b"/>
                  <a:pathLst>
                    <a:path w="12379" h="12379" extrusionOk="0">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grpSp>
        <p:nvGrpSpPr>
          <p:cNvPr id="14584" name="Google Shape;14584;p73"/>
          <p:cNvGrpSpPr/>
          <p:nvPr/>
        </p:nvGrpSpPr>
        <p:grpSpPr>
          <a:xfrm>
            <a:off x="7577963" y="4690717"/>
            <a:ext cx="3666603" cy="1160903"/>
            <a:chOff x="238125" y="1725700"/>
            <a:chExt cx="7139025" cy="2260325"/>
          </a:xfrm>
        </p:grpSpPr>
        <p:sp>
          <p:nvSpPr>
            <p:cNvPr id="14585" name="Google Shape;14585;p73"/>
            <p:cNvSpPr/>
            <p:nvPr/>
          </p:nvSpPr>
          <p:spPr>
            <a:xfrm>
              <a:off x="238125" y="1741950"/>
              <a:ext cx="6506150" cy="2228050"/>
            </a:xfrm>
            <a:custGeom>
              <a:avLst/>
              <a:gdLst/>
              <a:ahLst/>
              <a:cxnLst/>
              <a:rect l="l" t="t" r="r" b="b"/>
              <a:pathLst>
                <a:path w="260246" h="89122" extrusionOk="0">
                  <a:moveTo>
                    <a:pt x="260246" y="1"/>
                  </a:moveTo>
                  <a:lnTo>
                    <a:pt x="0" y="44559"/>
                  </a:lnTo>
                  <a:lnTo>
                    <a:pt x="260241" y="89121"/>
                  </a:lnTo>
                  <a:cubicBezTo>
                    <a:pt x="250030" y="85482"/>
                    <a:pt x="242259" y="66921"/>
                    <a:pt x="242259" y="44559"/>
                  </a:cubicBezTo>
                  <a:cubicBezTo>
                    <a:pt x="242259" y="22201"/>
                    <a:pt x="250039" y="3626"/>
                    <a:pt x="260246" y="1"/>
                  </a:cubicBezTo>
                  <a:close/>
                </a:path>
              </a:pathLst>
            </a:custGeom>
            <a:solidFill>
              <a:srgbClr val="E3E9ED">
                <a:alpha val="43580"/>
              </a:srgbClr>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6" name="Google Shape;14586;p73"/>
            <p:cNvSpPr/>
            <p:nvPr/>
          </p:nvSpPr>
          <p:spPr>
            <a:xfrm>
              <a:off x="2480475" y="2435950"/>
              <a:ext cx="438500" cy="841400"/>
            </a:xfrm>
            <a:custGeom>
              <a:avLst/>
              <a:gdLst/>
              <a:ahLst/>
              <a:cxnLst/>
              <a:rect l="l" t="t" r="r" b="b"/>
              <a:pathLst>
                <a:path w="17540" h="33656" extrusionOk="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7" name="Google Shape;14587;p73"/>
            <p:cNvSpPr/>
            <p:nvPr/>
          </p:nvSpPr>
          <p:spPr>
            <a:xfrm>
              <a:off x="3663250" y="2219875"/>
              <a:ext cx="607450" cy="1272525"/>
            </a:xfrm>
            <a:custGeom>
              <a:avLst/>
              <a:gdLst/>
              <a:ahLst/>
              <a:cxnLst/>
              <a:rect l="l" t="t" r="r" b="b"/>
              <a:pathLst>
                <a:path w="24298" h="50901" extrusionOk="0">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8" name="Google Shape;14588;p73"/>
            <p:cNvSpPr/>
            <p:nvPr/>
          </p:nvSpPr>
          <p:spPr>
            <a:xfrm>
              <a:off x="4999700" y="1973525"/>
              <a:ext cx="820500" cy="1764350"/>
            </a:xfrm>
            <a:custGeom>
              <a:avLst/>
              <a:gdLst/>
              <a:ahLst/>
              <a:cxnLst/>
              <a:rect l="l" t="t" r="r" b="b"/>
              <a:pathLst>
                <a:path w="32820" h="70574" extrusionOk="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89" name="Google Shape;14589;p73"/>
            <p:cNvSpPr/>
            <p:nvPr/>
          </p:nvSpPr>
          <p:spPr>
            <a:xfrm>
              <a:off x="6838275" y="1725700"/>
              <a:ext cx="150" cy="0"/>
            </a:xfrm>
            <a:custGeom>
              <a:avLst/>
              <a:gdLst/>
              <a:ahLst/>
              <a:cxnLst/>
              <a:rect l="l" t="t" r="r" b="b"/>
              <a:pathLst>
                <a:path w="6" extrusionOk="0">
                  <a:moveTo>
                    <a:pt x="5" y="0"/>
                  </a:moveTo>
                  <a:lnTo>
                    <a:pt x="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0" name="Google Shape;14590;p73"/>
            <p:cNvSpPr/>
            <p:nvPr/>
          </p:nvSpPr>
          <p:spPr>
            <a:xfrm>
              <a:off x="6838400" y="3986000"/>
              <a:ext cx="25" cy="25"/>
            </a:xfrm>
            <a:custGeom>
              <a:avLst/>
              <a:gdLst/>
              <a:ahLst/>
              <a:cxnLst/>
              <a:rect l="l" t="t" r="r" b="b"/>
              <a:pathLst>
                <a:path w="1" h="1" extrusionOk="0">
                  <a:moveTo>
                    <a:pt x="0" y="1"/>
                  </a:move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1" name="Google Shape;14591;p73"/>
            <p:cNvSpPr/>
            <p:nvPr/>
          </p:nvSpPr>
          <p:spPr>
            <a:xfrm>
              <a:off x="6744250" y="3969975"/>
              <a:ext cx="94175" cy="16050"/>
            </a:xfrm>
            <a:custGeom>
              <a:avLst/>
              <a:gdLst/>
              <a:ahLst/>
              <a:cxnLst/>
              <a:rect l="l" t="t" r="r" b="b"/>
              <a:pathLst>
                <a:path w="3767" h="642" extrusionOk="0">
                  <a:moveTo>
                    <a:pt x="1" y="0"/>
                  </a:moveTo>
                  <a:lnTo>
                    <a:pt x="1" y="0"/>
                  </a:lnTo>
                  <a:cubicBezTo>
                    <a:pt x="1190" y="425"/>
                    <a:pt x="2415" y="642"/>
                    <a:pt x="3662" y="642"/>
                  </a:cubicBezTo>
                  <a:lnTo>
                    <a:pt x="3766" y="642"/>
                  </a:lnTo>
                  <a:lnTo>
                    <a:pt x="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2" name="Google Shape;14592;p73"/>
            <p:cNvSpPr/>
            <p:nvPr/>
          </p:nvSpPr>
          <p:spPr>
            <a:xfrm>
              <a:off x="6744250" y="1725700"/>
              <a:ext cx="94050" cy="16175"/>
            </a:xfrm>
            <a:custGeom>
              <a:avLst/>
              <a:gdLst/>
              <a:ahLst/>
              <a:cxnLst/>
              <a:rect l="l" t="t" r="r" b="b"/>
              <a:pathLst>
                <a:path w="3762" h="647" extrusionOk="0">
                  <a:moveTo>
                    <a:pt x="3662" y="0"/>
                  </a:moveTo>
                  <a:cubicBezTo>
                    <a:pt x="2415" y="0"/>
                    <a:pt x="1194" y="222"/>
                    <a:pt x="1" y="646"/>
                  </a:cubicBezTo>
                  <a:lnTo>
                    <a:pt x="376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3" name="Google Shape;14593;p73"/>
            <p:cNvSpPr/>
            <p:nvPr/>
          </p:nvSpPr>
          <p:spPr>
            <a:xfrm>
              <a:off x="6294575" y="1725700"/>
              <a:ext cx="1082575" cy="2260225"/>
            </a:xfrm>
            <a:custGeom>
              <a:avLst/>
              <a:gdLst/>
              <a:ahLst/>
              <a:cxnLst/>
              <a:rect l="l" t="t" r="r" b="b"/>
              <a:pathLst>
                <a:path w="43303" h="90409" extrusionOk="0">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4" name="Google Shape;14594;p73"/>
            <p:cNvSpPr/>
            <p:nvPr/>
          </p:nvSpPr>
          <p:spPr>
            <a:xfrm>
              <a:off x="1511625" y="2613375"/>
              <a:ext cx="292400" cy="484275"/>
            </a:xfrm>
            <a:custGeom>
              <a:avLst/>
              <a:gdLst/>
              <a:ahLst/>
              <a:cxnLst/>
              <a:rect l="l" t="t" r="r" b="b"/>
              <a:pathLst>
                <a:path w="11696" h="19371" extrusionOk="0">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595" name="Google Shape;14595;p73"/>
          <p:cNvGrpSpPr/>
          <p:nvPr/>
        </p:nvGrpSpPr>
        <p:grpSpPr>
          <a:xfrm>
            <a:off x="7938181" y="3279712"/>
            <a:ext cx="1473936" cy="1222329"/>
            <a:chOff x="5249100" y="1210600"/>
            <a:chExt cx="3502700" cy="2904775"/>
          </a:xfrm>
        </p:grpSpPr>
        <p:sp>
          <p:nvSpPr>
            <p:cNvPr id="14596" name="Google Shape;14596;p73"/>
            <p:cNvSpPr/>
            <p:nvPr/>
          </p:nvSpPr>
          <p:spPr>
            <a:xfrm>
              <a:off x="5479658" y="1210600"/>
              <a:ext cx="3108190" cy="632425"/>
            </a:xfrm>
            <a:custGeom>
              <a:avLst/>
              <a:gdLst/>
              <a:ahLst/>
              <a:cxnLst/>
              <a:rect l="l" t="t" r="r" b="b"/>
              <a:pathLst>
                <a:path w="117257" h="25297" extrusionOk="0">
                  <a:moveTo>
                    <a:pt x="1" y="0"/>
                  </a:moveTo>
                  <a:lnTo>
                    <a:pt x="14647" y="25297"/>
                  </a:lnTo>
                  <a:lnTo>
                    <a:pt x="102066" y="25297"/>
                  </a:lnTo>
                  <a:lnTo>
                    <a:pt x="117257"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7" name="Google Shape;14597;p73"/>
            <p:cNvSpPr/>
            <p:nvPr/>
          </p:nvSpPr>
          <p:spPr>
            <a:xfrm>
              <a:off x="5769162" y="1842998"/>
              <a:ext cx="2424880" cy="631925"/>
            </a:xfrm>
            <a:custGeom>
              <a:avLst/>
              <a:gdLst/>
              <a:ahLst/>
              <a:cxnLst/>
              <a:rect l="l" t="t" r="r" b="b"/>
              <a:pathLst>
                <a:path w="91479" h="25277" extrusionOk="0">
                  <a:moveTo>
                    <a:pt x="1" y="1"/>
                  </a:moveTo>
                  <a:lnTo>
                    <a:pt x="14647" y="25276"/>
                  </a:lnTo>
                  <a:lnTo>
                    <a:pt x="76602" y="25276"/>
                  </a:lnTo>
                  <a:lnTo>
                    <a:pt x="91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8" name="Google Shape;14598;p73"/>
            <p:cNvSpPr/>
            <p:nvPr/>
          </p:nvSpPr>
          <p:spPr>
            <a:xfrm>
              <a:off x="6065319" y="2474896"/>
              <a:ext cx="1739369" cy="632450"/>
            </a:xfrm>
            <a:custGeom>
              <a:avLst/>
              <a:gdLst/>
              <a:ahLst/>
              <a:cxnLst/>
              <a:rect l="l" t="t" r="r" b="b"/>
              <a:pathLst>
                <a:path w="65618" h="25298" extrusionOk="0">
                  <a:moveTo>
                    <a:pt x="1" y="0"/>
                  </a:moveTo>
                  <a:lnTo>
                    <a:pt x="14417" y="25297"/>
                  </a:lnTo>
                  <a:lnTo>
                    <a:pt x="50887" y="25297"/>
                  </a:lnTo>
                  <a:lnTo>
                    <a:pt x="65617"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599" name="Google Shape;14599;p73"/>
            <p:cNvSpPr/>
            <p:nvPr/>
          </p:nvSpPr>
          <p:spPr>
            <a:xfrm>
              <a:off x="6354293" y="3107319"/>
              <a:ext cx="1061572" cy="632425"/>
            </a:xfrm>
            <a:custGeom>
              <a:avLst/>
              <a:gdLst/>
              <a:ahLst/>
              <a:cxnLst/>
              <a:rect l="l" t="t" r="r" b="b"/>
              <a:pathLst>
                <a:path w="40048" h="25297" extrusionOk="0">
                  <a:moveTo>
                    <a:pt x="0" y="0"/>
                  </a:moveTo>
                  <a:lnTo>
                    <a:pt x="14668" y="25297"/>
                  </a:lnTo>
                  <a:lnTo>
                    <a:pt x="25360" y="25297"/>
                  </a:lnTo>
                  <a:lnTo>
                    <a:pt x="400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00" name="Google Shape;14600;p73"/>
            <p:cNvCxnSpPr/>
            <p:nvPr/>
          </p:nvCxnSpPr>
          <p:spPr>
            <a:xfrm>
              <a:off x="5249100" y="2382654"/>
              <a:ext cx="922800" cy="0"/>
            </a:xfrm>
            <a:prstGeom prst="straightConnector1">
              <a:avLst/>
            </a:prstGeom>
            <a:noFill/>
            <a:ln w="19050" cap="flat" cmpd="sng">
              <a:solidFill>
                <a:srgbClr val="869FB2"/>
              </a:solidFill>
              <a:prstDash val="solid"/>
              <a:round/>
              <a:headEnd type="oval" w="med" len="med"/>
              <a:tailEnd type="none" w="med" len="med"/>
            </a:ln>
          </p:spPr>
        </p:cxnSp>
        <p:cxnSp>
          <p:nvCxnSpPr>
            <p:cNvPr id="14601" name="Google Shape;14601;p73"/>
            <p:cNvCxnSpPr/>
            <p:nvPr/>
          </p:nvCxnSpPr>
          <p:spPr>
            <a:xfrm rot="10800000">
              <a:off x="8178522" y="1765431"/>
              <a:ext cx="559200" cy="0"/>
            </a:xfrm>
            <a:prstGeom prst="straightConnector1">
              <a:avLst/>
            </a:prstGeom>
            <a:noFill/>
            <a:ln w="19050" cap="flat" cmpd="sng">
              <a:solidFill>
                <a:srgbClr val="BAC8D3"/>
              </a:solidFill>
              <a:prstDash val="solid"/>
              <a:round/>
              <a:headEnd type="oval" w="med" len="med"/>
              <a:tailEnd type="none" w="med" len="med"/>
            </a:ln>
          </p:spPr>
        </p:cxnSp>
        <p:cxnSp>
          <p:nvCxnSpPr>
            <p:cNvPr id="14602" name="Google Shape;14602;p73"/>
            <p:cNvCxnSpPr/>
            <p:nvPr/>
          </p:nvCxnSpPr>
          <p:spPr>
            <a:xfrm rot="10800000">
              <a:off x="7467500" y="2943528"/>
              <a:ext cx="1284300" cy="0"/>
            </a:xfrm>
            <a:prstGeom prst="straightConnector1">
              <a:avLst/>
            </a:prstGeom>
            <a:noFill/>
            <a:ln w="19050" cap="flat" cmpd="sng">
              <a:solidFill>
                <a:srgbClr val="5F7D95"/>
              </a:solidFill>
              <a:prstDash val="solid"/>
              <a:round/>
              <a:headEnd type="oval" w="med" len="med"/>
              <a:tailEnd type="none" w="med" len="med"/>
            </a:ln>
          </p:spPr>
        </p:cxnSp>
        <p:cxnSp>
          <p:nvCxnSpPr>
            <p:cNvPr id="14603" name="Google Shape;14603;p73"/>
            <p:cNvCxnSpPr/>
            <p:nvPr/>
          </p:nvCxnSpPr>
          <p:spPr>
            <a:xfrm>
              <a:off x="5787288" y="3630350"/>
              <a:ext cx="922800" cy="0"/>
            </a:xfrm>
            <a:prstGeom prst="straightConnector1">
              <a:avLst/>
            </a:prstGeom>
            <a:noFill/>
            <a:ln w="19050" cap="flat" cmpd="sng">
              <a:solidFill>
                <a:srgbClr val="435D74"/>
              </a:solidFill>
              <a:prstDash val="solid"/>
              <a:round/>
              <a:headEnd type="oval" w="med" len="med"/>
              <a:tailEnd type="none" w="med" len="med"/>
            </a:ln>
          </p:spPr>
        </p:cxnSp>
        <p:sp>
          <p:nvSpPr>
            <p:cNvPr id="14604" name="Google Shape;14604;p73"/>
            <p:cNvSpPr/>
            <p:nvPr/>
          </p:nvSpPr>
          <p:spPr>
            <a:xfrm>
              <a:off x="6601902" y="3690575"/>
              <a:ext cx="566400" cy="424800"/>
            </a:xfrm>
            <a:prstGeom prst="downArrow">
              <a:avLst>
                <a:gd name="adj1" fmla="val 50000"/>
                <a:gd name="adj2" fmla="val 50000"/>
              </a:avLst>
            </a:pr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05" name="Google Shape;14605;p73"/>
          <p:cNvGrpSpPr/>
          <p:nvPr/>
        </p:nvGrpSpPr>
        <p:grpSpPr>
          <a:xfrm>
            <a:off x="9514911" y="1572268"/>
            <a:ext cx="1739533" cy="1499808"/>
            <a:chOff x="7287122" y="1165658"/>
            <a:chExt cx="1219413" cy="1051365"/>
          </a:xfrm>
        </p:grpSpPr>
        <p:grpSp>
          <p:nvGrpSpPr>
            <p:cNvPr id="14606" name="Google Shape;14606;p73"/>
            <p:cNvGrpSpPr/>
            <p:nvPr/>
          </p:nvGrpSpPr>
          <p:grpSpPr>
            <a:xfrm>
              <a:off x="7287122" y="1969723"/>
              <a:ext cx="1219413" cy="247300"/>
              <a:chOff x="7287122" y="1969723"/>
              <a:chExt cx="1219413" cy="247300"/>
            </a:xfrm>
          </p:grpSpPr>
          <p:sp>
            <p:nvSpPr>
              <p:cNvPr id="14607" name="Google Shape;14607;p73"/>
              <p:cNvSpPr/>
              <p:nvPr/>
            </p:nvSpPr>
            <p:spPr>
              <a:xfrm flipH="1">
                <a:off x="8366247" y="1969723"/>
                <a:ext cx="140288" cy="247300"/>
              </a:xfrm>
              <a:custGeom>
                <a:avLst/>
                <a:gdLst/>
                <a:ahLst/>
                <a:cxnLst/>
                <a:rect l="l" t="t" r="r" b="b"/>
                <a:pathLst>
                  <a:path w="14992" h="26428" extrusionOk="0">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08" name="Google Shape;14608;p73"/>
              <p:cNvGrpSpPr/>
              <p:nvPr/>
            </p:nvGrpSpPr>
            <p:grpSpPr>
              <a:xfrm>
                <a:off x="7287122" y="2063892"/>
                <a:ext cx="1151753" cy="73428"/>
                <a:chOff x="7287122" y="2063892"/>
                <a:chExt cx="1151753" cy="73428"/>
              </a:xfrm>
            </p:grpSpPr>
            <p:sp>
              <p:nvSpPr>
                <p:cNvPr id="14609" name="Google Shape;14609;p73"/>
                <p:cNvSpPr/>
                <p:nvPr/>
              </p:nvSpPr>
              <p:spPr>
                <a:xfrm flipH="1">
                  <a:off x="7287122" y="2063892"/>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10" name="Google Shape;14610;p73"/>
                <p:cNvCxnSpPr/>
                <p:nvPr/>
              </p:nvCxnSpPr>
              <p:spPr>
                <a:xfrm rot="10800000">
                  <a:off x="7818475" y="2100600"/>
                  <a:ext cx="620400" cy="0"/>
                </a:xfrm>
                <a:prstGeom prst="straightConnector1">
                  <a:avLst/>
                </a:prstGeom>
                <a:noFill/>
                <a:ln w="9525" cap="flat" cmpd="sng">
                  <a:solidFill>
                    <a:srgbClr val="CFD9E0"/>
                  </a:solidFill>
                  <a:prstDash val="solid"/>
                  <a:round/>
                  <a:headEnd type="none" w="med" len="med"/>
                  <a:tailEnd type="oval" w="med" len="med"/>
                </a:ln>
              </p:spPr>
            </p:cxnSp>
          </p:grpSp>
        </p:grpSp>
        <p:grpSp>
          <p:nvGrpSpPr>
            <p:cNvPr id="14611" name="Google Shape;14611;p73"/>
            <p:cNvGrpSpPr/>
            <p:nvPr/>
          </p:nvGrpSpPr>
          <p:grpSpPr>
            <a:xfrm>
              <a:off x="7287122" y="1712201"/>
              <a:ext cx="1219403" cy="246767"/>
              <a:chOff x="7287122" y="1712201"/>
              <a:chExt cx="1219403" cy="246767"/>
            </a:xfrm>
          </p:grpSpPr>
          <p:sp>
            <p:nvSpPr>
              <p:cNvPr id="14612" name="Google Shape;14612;p73"/>
              <p:cNvSpPr/>
              <p:nvPr/>
            </p:nvSpPr>
            <p:spPr>
              <a:xfrm flipH="1">
                <a:off x="8226249" y="1712201"/>
                <a:ext cx="280276" cy="246767"/>
              </a:xfrm>
              <a:custGeom>
                <a:avLst/>
                <a:gdLst/>
                <a:ahLst/>
                <a:cxnLst/>
                <a:rect l="l" t="t" r="r" b="b"/>
                <a:pathLst>
                  <a:path w="29952" h="26371" extrusionOk="0">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13" name="Google Shape;14613;p73"/>
              <p:cNvGrpSpPr/>
              <p:nvPr/>
            </p:nvGrpSpPr>
            <p:grpSpPr>
              <a:xfrm>
                <a:off x="7287122" y="1842861"/>
                <a:ext cx="1005303" cy="73419"/>
                <a:chOff x="7287122" y="1842861"/>
                <a:chExt cx="1005303" cy="73419"/>
              </a:xfrm>
            </p:grpSpPr>
            <p:sp>
              <p:nvSpPr>
                <p:cNvPr id="14614" name="Google Shape;14614;p73"/>
                <p:cNvSpPr/>
                <p:nvPr/>
              </p:nvSpPr>
              <p:spPr>
                <a:xfrm flipH="1">
                  <a:off x="7287122" y="1842861"/>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15" name="Google Shape;14615;p73"/>
                <p:cNvCxnSpPr/>
                <p:nvPr/>
              </p:nvCxnSpPr>
              <p:spPr>
                <a:xfrm rot="10800000">
                  <a:off x="7818425" y="1879575"/>
                  <a:ext cx="474000" cy="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16" name="Google Shape;14616;p73"/>
            <p:cNvGrpSpPr/>
            <p:nvPr/>
          </p:nvGrpSpPr>
          <p:grpSpPr>
            <a:xfrm>
              <a:off x="7287122" y="1447520"/>
              <a:ext cx="1219403" cy="286667"/>
              <a:chOff x="7287122" y="1447520"/>
              <a:chExt cx="1219403" cy="286667"/>
            </a:xfrm>
          </p:grpSpPr>
          <p:sp>
            <p:nvSpPr>
              <p:cNvPr id="14617" name="Google Shape;14617;p73"/>
              <p:cNvSpPr/>
              <p:nvPr/>
            </p:nvSpPr>
            <p:spPr>
              <a:xfrm flipH="1">
                <a:off x="8087665" y="1447520"/>
                <a:ext cx="418860" cy="286667"/>
              </a:xfrm>
              <a:custGeom>
                <a:avLst/>
                <a:gdLst/>
                <a:ahLst/>
                <a:cxnLst/>
                <a:rect l="l" t="t" r="r" b="b"/>
                <a:pathLst>
                  <a:path w="44762" h="30635" extrusionOk="0">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18" name="Google Shape;14618;p73"/>
              <p:cNvGrpSpPr/>
              <p:nvPr/>
            </p:nvGrpSpPr>
            <p:grpSpPr>
              <a:xfrm>
                <a:off x="7287122" y="1581977"/>
                <a:ext cx="852803" cy="73428"/>
                <a:chOff x="7287122" y="1581977"/>
                <a:chExt cx="852803" cy="73428"/>
              </a:xfrm>
            </p:grpSpPr>
            <p:sp>
              <p:nvSpPr>
                <p:cNvPr id="14619" name="Google Shape;14619;p73"/>
                <p:cNvSpPr/>
                <p:nvPr/>
              </p:nvSpPr>
              <p:spPr>
                <a:xfrm flipH="1">
                  <a:off x="7287122" y="1581977"/>
                  <a:ext cx="507103" cy="73428"/>
                </a:xfrm>
                <a:custGeom>
                  <a:avLst/>
                  <a:gdLst/>
                  <a:ahLst/>
                  <a:cxnLst/>
                  <a:rect l="l" t="t" r="r" b="b"/>
                  <a:pathLst>
                    <a:path w="35124" h="7847" extrusionOk="0">
                      <a:moveTo>
                        <a:pt x="0" y="1"/>
                      </a:moveTo>
                      <a:lnTo>
                        <a:pt x="0" y="7847"/>
                      </a:lnTo>
                      <a:lnTo>
                        <a:pt x="35123" y="7847"/>
                      </a:lnTo>
                      <a:lnTo>
                        <a:pt x="3512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20" name="Google Shape;14620;p73"/>
                <p:cNvCxnSpPr/>
                <p:nvPr/>
              </p:nvCxnSpPr>
              <p:spPr>
                <a:xfrm rot="10800000">
                  <a:off x="7818325" y="1618700"/>
                  <a:ext cx="321600" cy="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21" name="Google Shape;14621;p73"/>
            <p:cNvGrpSpPr/>
            <p:nvPr/>
          </p:nvGrpSpPr>
          <p:grpSpPr>
            <a:xfrm>
              <a:off x="7287122" y="1165658"/>
              <a:ext cx="1219403" cy="344253"/>
              <a:chOff x="7287122" y="1165658"/>
              <a:chExt cx="1219403" cy="344253"/>
            </a:xfrm>
          </p:grpSpPr>
          <p:sp>
            <p:nvSpPr>
              <p:cNvPr id="14622" name="Google Shape;14622;p73"/>
              <p:cNvSpPr/>
              <p:nvPr/>
            </p:nvSpPr>
            <p:spPr>
              <a:xfrm flipH="1">
                <a:off x="7919557" y="1165658"/>
                <a:ext cx="586968" cy="344253"/>
              </a:xfrm>
              <a:custGeom>
                <a:avLst/>
                <a:gdLst/>
                <a:ahLst/>
                <a:cxnLst/>
                <a:rect l="l" t="t" r="r" b="b"/>
                <a:pathLst>
                  <a:path w="62727" h="36789" extrusionOk="0">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623" name="Google Shape;14623;p73"/>
              <p:cNvGrpSpPr/>
              <p:nvPr/>
            </p:nvGrpSpPr>
            <p:grpSpPr>
              <a:xfrm>
                <a:off x="7287122" y="1341025"/>
                <a:ext cx="695703" cy="73419"/>
                <a:chOff x="7287122" y="1341025"/>
                <a:chExt cx="695703" cy="73419"/>
              </a:xfrm>
            </p:grpSpPr>
            <p:sp>
              <p:nvSpPr>
                <p:cNvPr id="14624" name="Google Shape;14624;p73"/>
                <p:cNvSpPr/>
                <p:nvPr/>
              </p:nvSpPr>
              <p:spPr>
                <a:xfrm flipH="1">
                  <a:off x="7287122" y="1341025"/>
                  <a:ext cx="507103" cy="73419"/>
                </a:xfrm>
                <a:custGeom>
                  <a:avLst/>
                  <a:gdLst/>
                  <a:ahLst/>
                  <a:cxnLst/>
                  <a:rect l="l" t="t" r="r" b="b"/>
                  <a:pathLst>
                    <a:path w="35124" h="7846" extrusionOk="0">
                      <a:moveTo>
                        <a:pt x="0" y="1"/>
                      </a:moveTo>
                      <a:lnTo>
                        <a:pt x="0" y="7845"/>
                      </a:lnTo>
                      <a:lnTo>
                        <a:pt x="35123" y="7845"/>
                      </a:lnTo>
                      <a:lnTo>
                        <a:pt x="35123"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25" name="Google Shape;14625;p73"/>
                <p:cNvCxnSpPr/>
                <p:nvPr/>
              </p:nvCxnSpPr>
              <p:spPr>
                <a:xfrm rot="10800000">
                  <a:off x="7818425" y="1377750"/>
                  <a:ext cx="164400" cy="0"/>
                </a:xfrm>
                <a:prstGeom prst="straightConnector1">
                  <a:avLst/>
                </a:prstGeom>
                <a:noFill/>
                <a:ln w="9525" cap="flat" cmpd="sng">
                  <a:solidFill>
                    <a:srgbClr val="869FB1"/>
                  </a:solidFill>
                  <a:prstDash val="solid"/>
                  <a:round/>
                  <a:headEnd type="none" w="med" len="med"/>
                  <a:tailEnd type="oval" w="med" len="med"/>
                </a:ln>
              </p:spPr>
            </p:cxnSp>
          </p:grpSp>
        </p:grpSp>
      </p:grpSp>
      <p:grpSp>
        <p:nvGrpSpPr>
          <p:cNvPr id="14626" name="Google Shape;14626;p73"/>
          <p:cNvGrpSpPr/>
          <p:nvPr/>
        </p:nvGrpSpPr>
        <p:grpSpPr>
          <a:xfrm>
            <a:off x="7736902" y="1580299"/>
            <a:ext cx="1863639" cy="1464720"/>
            <a:chOff x="5900602" y="1193063"/>
            <a:chExt cx="1299851" cy="1021707"/>
          </a:xfrm>
        </p:grpSpPr>
        <p:grpSp>
          <p:nvGrpSpPr>
            <p:cNvPr id="14627" name="Google Shape;14627;p73"/>
            <p:cNvGrpSpPr/>
            <p:nvPr/>
          </p:nvGrpSpPr>
          <p:grpSpPr>
            <a:xfrm>
              <a:off x="6520337" y="1193063"/>
              <a:ext cx="341815" cy="799959"/>
              <a:chOff x="6520337" y="1193063"/>
              <a:chExt cx="341815" cy="799959"/>
            </a:xfrm>
          </p:grpSpPr>
          <p:grpSp>
            <p:nvGrpSpPr>
              <p:cNvPr id="14628" name="Google Shape;14628;p73"/>
              <p:cNvGrpSpPr/>
              <p:nvPr/>
            </p:nvGrpSpPr>
            <p:grpSpPr>
              <a:xfrm>
                <a:off x="6520337" y="1589527"/>
                <a:ext cx="213950" cy="403494"/>
                <a:chOff x="6520337" y="1589527"/>
                <a:chExt cx="213950" cy="403494"/>
              </a:xfrm>
            </p:grpSpPr>
            <p:sp>
              <p:nvSpPr>
                <p:cNvPr id="14629" name="Google Shape;14629;p73"/>
                <p:cNvSpPr/>
                <p:nvPr/>
              </p:nvSpPr>
              <p:spPr>
                <a:xfrm rot="-5400000">
                  <a:off x="6522864" y="1587001"/>
                  <a:ext cx="208853" cy="213906"/>
                </a:xfrm>
                <a:custGeom>
                  <a:avLst/>
                  <a:gdLst/>
                  <a:ahLst/>
                  <a:cxnLst/>
                  <a:rect l="l" t="t" r="r" b="b"/>
                  <a:pathLst>
                    <a:path w="24013" h="24594" extrusionOk="0">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30" name="Google Shape;14630;p73"/>
                <p:cNvSpPr/>
                <p:nvPr/>
              </p:nvSpPr>
              <p:spPr>
                <a:xfrm rot="-5400000">
                  <a:off x="6529204" y="1787939"/>
                  <a:ext cx="196250" cy="213915"/>
                </a:xfrm>
                <a:custGeom>
                  <a:avLst/>
                  <a:gdLst/>
                  <a:ahLst/>
                  <a:cxnLst/>
                  <a:rect l="l" t="t" r="r" b="b"/>
                  <a:pathLst>
                    <a:path w="22564" h="24595" extrusionOk="0">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31" name="Google Shape;14631;p73"/>
              <p:cNvGrpSpPr/>
              <p:nvPr/>
            </p:nvGrpSpPr>
            <p:grpSpPr>
              <a:xfrm>
                <a:off x="6577204" y="1193063"/>
                <a:ext cx="284947" cy="464512"/>
                <a:chOff x="6577204" y="1193063"/>
                <a:chExt cx="284947" cy="464512"/>
              </a:xfrm>
            </p:grpSpPr>
            <p:sp>
              <p:nvSpPr>
                <p:cNvPr id="14632" name="Google Shape;14632;p73"/>
                <p:cNvSpPr/>
                <p:nvPr/>
              </p:nvSpPr>
              <p:spPr>
                <a:xfrm>
                  <a:off x="6577204"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33" name="Google Shape;14633;p73"/>
                <p:cNvCxnSpPr/>
                <p:nvPr/>
              </p:nvCxnSpPr>
              <p:spPr>
                <a:xfrm rot="10800000">
                  <a:off x="6677825" y="1279575"/>
                  <a:ext cx="0" cy="378000"/>
                </a:xfrm>
                <a:prstGeom prst="straightConnector1">
                  <a:avLst/>
                </a:prstGeom>
                <a:noFill/>
                <a:ln w="9525" cap="flat" cmpd="sng">
                  <a:solidFill>
                    <a:srgbClr val="A5B7C6"/>
                  </a:solidFill>
                  <a:prstDash val="solid"/>
                  <a:round/>
                  <a:headEnd type="none" w="med" len="med"/>
                  <a:tailEnd type="oval" w="med" len="med"/>
                </a:ln>
              </p:spPr>
            </p:cxnSp>
          </p:grpSp>
        </p:grpSp>
        <p:grpSp>
          <p:nvGrpSpPr>
            <p:cNvPr id="14634" name="Google Shape;14634;p73"/>
            <p:cNvGrpSpPr/>
            <p:nvPr/>
          </p:nvGrpSpPr>
          <p:grpSpPr>
            <a:xfrm>
              <a:off x="6238903" y="1193063"/>
              <a:ext cx="300475" cy="900152"/>
              <a:chOff x="6238903" y="1193063"/>
              <a:chExt cx="300475" cy="900152"/>
            </a:xfrm>
          </p:grpSpPr>
          <p:grpSp>
            <p:nvGrpSpPr>
              <p:cNvPr id="14635" name="Google Shape;14635;p73"/>
              <p:cNvGrpSpPr/>
              <p:nvPr/>
            </p:nvGrpSpPr>
            <p:grpSpPr>
              <a:xfrm>
                <a:off x="6290865" y="1489315"/>
                <a:ext cx="248514" cy="603900"/>
                <a:chOff x="6290865" y="1489315"/>
                <a:chExt cx="248514" cy="603900"/>
              </a:xfrm>
            </p:grpSpPr>
            <p:sp>
              <p:nvSpPr>
                <p:cNvPr id="14636" name="Google Shape;14636;p73"/>
                <p:cNvSpPr/>
                <p:nvPr/>
              </p:nvSpPr>
              <p:spPr>
                <a:xfrm rot="-5400000">
                  <a:off x="6260589" y="1519591"/>
                  <a:ext cx="309066" cy="248514"/>
                </a:xfrm>
                <a:custGeom>
                  <a:avLst/>
                  <a:gdLst/>
                  <a:ahLst/>
                  <a:cxnLst/>
                  <a:rect l="l" t="t" r="r" b="b"/>
                  <a:pathLst>
                    <a:path w="35535" h="28573" extrusionOk="0">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37" name="Google Shape;14637;p73"/>
                <p:cNvSpPr/>
                <p:nvPr/>
              </p:nvSpPr>
              <p:spPr>
                <a:xfrm rot="-5400000">
                  <a:off x="6266916" y="1820752"/>
                  <a:ext cx="296437" cy="248488"/>
                </a:xfrm>
                <a:custGeom>
                  <a:avLst/>
                  <a:gdLst/>
                  <a:ahLst/>
                  <a:cxnLst/>
                  <a:rect l="l" t="t" r="r" b="b"/>
                  <a:pathLst>
                    <a:path w="34083" h="28570" extrusionOk="0">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38" name="Google Shape;14638;p73"/>
              <p:cNvGrpSpPr/>
              <p:nvPr/>
            </p:nvGrpSpPr>
            <p:grpSpPr>
              <a:xfrm>
                <a:off x="6238903" y="1193063"/>
                <a:ext cx="284947" cy="333087"/>
                <a:chOff x="6238903" y="1193063"/>
                <a:chExt cx="284947" cy="333087"/>
              </a:xfrm>
            </p:grpSpPr>
            <p:sp>
              <p:nvSpPr>
                <p:cNvPr id="14639" name="Google Shape;14639;p73"/>
                <p:cNvSpPr/>
                <p:nvPr/>
              </p:nvSpPr>
              <p:spPr>
                <a:xfrm>
                  <a:off x="6238903" y="1193063"/>
                  <a:ext cx="284947" cy="63648"/>
                </a:xfrm>
                <a:custGeom>
                  <a:avLst/>
                  <a:gdLst/>
                  <a:ahLst/>
                  <a:cxnLst/>
                  <a:rect l="l" t="t" r="r" b="b"/>
                  <a:pathLst>
                    <a:path w="32762" h="7318" extrusionOk="0">
                      <a:moveTo>
                        <a:pt x="0" y="0"/>
                      </a:moveTo>
                      <a:lnTo>
                        <a:pt x="0" y="7317"/>
                      </a:lnTo>
                      <a:lnTo>
                        <a:pt x="32762" y="7317"/>
                      </a:lnTo>
                      <a:lnTo>
                        <a:pt x="3276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40" name="Google Shape;14640;p73"/>
                <p:cNvCxnSpPr/>
                <p:nvPr/>
              </p:nvCxnSpPr>
              <p:spPr>
                <a:xfrm rot="10800000">
                  <a:off x="6431250" y="1279250"/>
                  <a:ext cx="0" cy="246900"/>
                </a:xfrm>
                <a:prstGeom prst="straightConnector1">
                  <a:avLst/>
                </a:prstGeom>
                <a:noFill/>
                <a:ln w="9525" cap="flat" cmpd="sng">
                  <a:solidFill>
                    <a:srgbClr val="869FB2"/>
                  </a:solidFill>
                  <a:prstDash val="solid"/>
                  <a:round/>
                  <a:headEnd type="none" w="med" len="med"/>
                  <a:tailEnd type="oval" w="med" len="med"/>
                </a:ln>
              </p:spPr>
            </p:cxnSp>
          </p:grpSp>
        </p:grpSp>
        <p:grpSp>
          <p:nvGrpSpPr>
            <p:cNvPr id="14641" name="Google Shape;14641;p73"/>
            <p:cNvGrpSpPr/>
            <p:nvPr/>
          </p:nvGrpSpPr>
          <p:grpSpPr>
            <a:xfrm>
              <a:off x="5900602" y="1193063"/>
              <a:ext cx="444345" cy="1021707"/>
              <a:chOff x="5900602" y="1193063"/>
              <a:chExt cx="444345" cy="1021707"/>
            </a:xfrm>
          </p:grpSpPr>
          <p:grpSp>
            <p:nvGrpSpPr>
              <p:cNvPr id="14642" name="Google Shape;14642;p73"/>
              <p:cNvGrpSpPr/>
              <p:nvPr/>
            </p:nvGrpSpPr>
            <p:grpSpPr>
              <a:xfrm>
                <a:off x="6046501" y="1367785"/>
                <a:ext cx="298446" cy="846986"/>
                <a:chOff x="6046501" y="1367785"/>
                <a:chExt cx="298446" cy="846986"/>
              </a:xfrm>
            </p:grpSpPr>
            <p:sp>
              <p:nvSpPr>
                <p:cNvPr id="14643" name="Google Shape;14643;p73"/>
                <p:cNvSpPr/>
                <p:nvPr/>
              </p:nvSpPr>
              <p:spPr>
                <a:xfrm rot="-5400000">
                  <a:off x="5980418" y="1433868"/>
                  <a:ext cx="430613" cy="298446"/>
                </a:xfrm>
                <a:custGeom>
                  <a:avLst/>
                  <a:gdLst/>
                  <a:ahLst/>
                  <a:cxnLst/>
                  <a:rect l="l" t="t" r="r" b="b"/>
                  <a:pathLst>
                    <a:path w="49510" h="34314" extrusionOk="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44" name="Google Shape;14644;p73"/>
                <p:cNvSpPr/>
                <p:nvPr/>
              </p:nvSpPr>
              <p:spPr>
                <a:xfrm rot="-5400000">
                  <a:off x="5986745" y="1856568"/>
                  <a:ext cx="417984" cy="298420"/>
                </a:xfrm>
                <a:custGeom>
                  <a:avLst/>
                  <a:gdLst/>
                  <a:ahLst/>
                  <a:cxnLst/>
                  <a:rect l="l" t="t" r="r" b="b"/>
                  <a:pathLst>
                    <a:path w="48058" h="34311" extrusionOk="0">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45" name="Google Shape;14645;p73"/>
              <p:cNvGrpSpPr/>
              <p:nvPr/>
            </p:nvGrpSpPr>
            <p:grpSpPr>
              <a:xfrm>
                <a:off x="5900602" y="1193063"/>
                <a:ext cx="284947" cy="182312"/>
                <a:chOff x="5900602" y="1193063"/>
                <a:chExt cx="284947" cy="182312"/>
              </a:xfrm>
            </p:grpSpPr>
            <p:sp>
              <p:nvSpPr>
                <p:cNvPr id="14646" name="Google Shape;14646;p73"/>
                <p:cNvSpPr/>
                <p:nvPr/>
              </p:nvSpPr>
              <p:spPr>
                <a:xfrm>
                  <a:off x="5900602" y="1193063"/>
                  <a:ext cx="284947" cy="63648"/>
                </a:xfrm>
                <a:custGeom>
                  <a:avLst/>
                  <a:gdLst/>
                  <a:ahLst/>
                  <a:cxnLst/>
                  <a:rect l="l" t="t" r="r" b="b"/>
                  <a:pathLst>
                    <a:path w="32762" h="7318" extrusionOk="0">
                      <a:moveTo>
                        <a:pt x="0" y="0"/>
                      </a:moveTo>
                      <a:lnTo>
                        <a:pt x="0" y="7318"/>
                      </a:lnTo>
                      <a:lnTo>
                        <a:pt x="32762" y="7318"/>
                      </a:lnTo>
                      <a:lnTo>
                        <a:pt x="32762"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47" name="Google Shape;14647;p73"/>
                <p:cNvCxnSpPr/>
                <p:nvPr/>
              </p:nvCxnSpPr>
              <p:spPr>
                <a:xfrm rot="10800000">
                  <a:off x="6156950" y="1279675"/>
                  <a:ext cx="0" cy="95700"/>
                </a:xfrm>
                <a:prstGeom prst="straightConnector1">
                  <a:avLst/>
                </a:prstGeom>
                <a:noFill/>
                <a:ln w="9525" cap="flat" cmpd="sng">
                  <a:solidFill>
                    <a:srgbClr val="657E93"/>
                  </a:solidFill>
                  <a:prstDash val="solid"/>
                  <a:round/>
                  <a:headEnd type="none" w="med" len="med"/>
                  <a:tailEnd type="oval" w="med" len="med"/>
                </a:ln>
              </p:spPr>
            </p:cxnSp>
          </p:grpSp>
        </p:grpSp>
        <p:grpSp>
          <p:nvGrpSpPr>
            <p:cNvPr id="14648" name="Google Shape;14648;p73"/>
            <p:cNvGrpSpPr/>
            <p:nvPr/>
          </p:nvGrpSpPr>
          <p:grpSpPr>
            <a:xfrm>
              <a:off x="6738300" y="1193063"/>
              <a:ext cx="462153" cy="707634"/>
              <a:chOff x="6738300" y="1193063"/>
              <a:chExt cx="462153" cy="707634"/>
            </a:xfrm>
          </p:grpSpPr>
          <p:grpSp>
            <p:nvGrpSpPr>
              <p:cNvPr id="14649" name="Google Shape;14649;p73"/>
              <p:cNvGrpSpPr/>
              <p:nvPr/>
            </p:nvGrpSpPr>
            <p:grpSpPr>
              <a:xfrm>
                <a:off x="6915505" y="1193063"/>
                <a:ext cx="284947" cy="597387"/>
                <a:chOff x="6915505" y="1193063"/>
                <a:chExt cx="284947" cy="597387"/>
              </a:xfrm>
            </p:grpSpPr>
            <p:sp>
              <p:nvSpPr>
                <p:cNvPr id="14650" name="Google Shape;14650;p73"/>
                <p:cNvSpPr/>
                <p:nvPr/>
              </p:nvSpPr>
              <p:spPr>
                <a:xfrm>
                  <a:off x="6915505" y="1193063"/>
                  <a:ext cx="284947" cy="63648"/>
                </a:xfrm>
                <a:custGeom>
                  <a:avLst/>
                  <a:gdLst/>
                  <a:ahLst/>
                  <a:cxnLst/>
                  <a:rect l="l" t="t" r="r" b="b"/>
                  <a:pathLst>
                    <a:path w="32762" h="7318" extrusionOk="0">
                      <a:moveTo>
                        <a:pt x="0" y="1"/>
                      </a:moveTo>
                      <a:lnTo>
                        <a:pt x="0" y="7318"/>
                      </a:lnTo>
                      <a:lnTo>
                        <a:pt x="32762" y="7318"/>
                      </a:lnTo>
                      <a:lnTo>
                        <a:pt x="32762" y="1"/>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cxnSp>
              <p:nvCxnSpPr>
                <p:cNvPr id="14651" name="Google Shape;14651;p73"/>
                <p:cNvCxnSpPr/>
                <p:nvPr/>
              </p:nvCxnSpPr>
              <p:spPr>
                <a:xfrm rot="10800000">
                  <a:off x="6938275" y="1279850"/>
                  <a:ext cx="0" cy="510600"/>
                </a:xfrm>
                <a:prstGeom prst="straightConnector1">
                  <a:avLst/>
                </a:prstGeom>
                <a:noFill/>
                <a:ln w="9525" cap="flat" cmpd="sng">
                  <a:solidFill>
                    <a:srgbClr val="E3E7EA"/>
                  </a:solidFill>
                  <a:prstDash val="solid"/>
                  <a:round/>
                  <a:headEnd type="none" w="med" len="med"/>
                  <a:tailEnd type="oval" w="med" len="med"/>
                </a:ln>
              </p:spPr>
            </p:cxnSp>
          </p:grpSp>
          <p:grpSp>
            <p:nvGrpSpPr>
              <p:cNvPr id="14652" name="Google Shape;14652;p73"/>
              <p:cNvGrpSpPr/>
              <p:nvPr/>
            </p:nvGrpSpPr>
            <p:grpSpPr>
              <a:xfrm>
                <a:off x="6738300" y="1684725"/>
                <a:ext cx="230066" cy="215971"/>
                <a:chOff x="6738300" y="1684725"/>
                <a:chExt cx="230066" cy="215971"/>
              </a:xfrm>
            </p:grpSpPr>
            <p:sp>
              <p:nvSpPr>
                <p:cNvPr id="14653" name="Google Shape;14653;p73"/>
                <p:cNvSpPr/>
                <p:nvPr/>
              </p:nvSpPr>
              <p:spPr>
                <a:xfrm rot="-5400000">
                  <a:off x="6799187" y="1731518"/>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54" name="Google Shape;14654;p73"/>
                <p:cNvSpPr/>
                <p:nvPr/>
              </p:nvSpPr>
              <p:spPr>
                <a:xfrm rot="-5400000" flipH="1">
                  <a:off x="6799182" y="1623843"/>
                  <a:ext cx="108296" cy="230061"/>
                </a:xfrm>
                <a:custGeom>
                  <a:avLst/>
                  <a:gdLst/>
                  <a:ahLst/>
                  <a:cxnLst/>
                  <a:rect l="l" t="t" r="r" b="b"/>
                  <a:pathLst>
                    <a:path w="10928" h="23215" extrusionOk="0">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solidFill>
                  <a:srgbClr val="E3E7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4658"/>
        <p:cNvGrpSpPr/>
        <p:nvPr/>
      </p:nvGrpSpPr>
      <p:grpSpPr>
        <a:xfrm>
          <a:off x="0" y="0"/>
          <a:ext cx="0" cy="0"/>
          <a:chOff x="0" y="0"/>
          <a:chExt cx="0" cy="0"/>
        </a:xfrm>
      </p:grpSpPr>
      <p:sp>
        <p:nvSpPr>
          <p:cNvPr id="14659" name="Google Shape;14659;p7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...and our </a:t>
            </a:r>
            <a:r>
              <a:rPr lang="en-GB">
                <a:latin typeface="Arial" panose="020B0604020202020204"/>
                <a:ea typeface="Arial" panose="020B0604020202020204"/>
                <a:cs typeface="Arial" panose="020B0604020202020204"/>
                <a:sym typeface="Arial" panose="020B0604020202020204"/>
              </a:rPr>
              <a:t>sets </a:t>
            </a:r>
            <a:r>
              <a:rPr lang="en-GB">
                <a:solidFill>
                  <a:srgbClr val="FFFFFF"/>
                </a:solidFill>
                <a:latin typeface="Arial" panose="020B0604020202020204"/>
                <a:ea typeface="Arial" panose="020B0604020202020204"/>
                <a:cs typeface="Arial" panose="020B0604020202020204"/>
                <a:sym typeface="Arial" panose="020B0604020202020204"/>
              </a:rPr>
              <a:t>of editable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4660" name="Google Shape;14660;p74"/>
          <p:cNvSpPr txBox="1">
            <a:spLocks noGrp="1"/>
          </p:cNvSpPr>
          <p:nvPr>
            <p:ph type="body" idx="4294967295"/>
          </p:nvPr>
        </p:nvSpPr>
        <p:spPr>
          <a:xfrm>
            <a:off x="1105167" y="2147033"/>
            <a:ext cx="10034400" cy="643200"/>
          </a:xfrm>
          <a:prstGeom prst="rect">
            <a:avLst/>
          </a:prstGeom>
        </p:spPr>
        <p:txBody>
          <a:bodyPr spcFirstLastPara="1" wrap="square" lIns="121900" tIns="121900" rIns="121900" bIns="121900" anchor="ctr" anchorCtr="0">
            <a:noAutofit/>
          </a:bodyPr>
          <a:lstStyle/>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You can</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869FB2"/>
                </a:solidFill>
                <a:latin typeface="Arial" panose="020B0604020202020204"/>
                <a:ea typeface="Arial" panose="020B0604020202020204"/>
                <a:cs typeface="Arial" panose="020B0604020202020204"/>
                <a:sym typeface="Arial" panose="020B0604020202020204"/>
              </a:rPr>
              <a:t>resize</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FFFFFF"/>
                </a:solidFill>
                <a:latin typeface="Arial" panose="020B0604020202020204"/>
                <a:ea typeface="Arial" panose="020B0604020202020204"/>
                <a:cs typeface="Arial" panose="020B0604020202020204"/>
                <a:sym typeface="Arial" panose="020B0604020202020204"/>
              </a:rPr>
              <a:t>these icons without losing quality.</a:t>
            </a:r>
            <a:endParaRPr dirty="0">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You can </a:t>
            </a:r>
            <a:r>
              <a:rPr lang="en-GB" dirty="0">
                <a:solidFill>
                  <a:srgbClr val="869FB2"/>
                </a:solidFill>
                <a:latin typeface="Arial" panose="020B0604020202020204"/>
                <a:ea typeface="Arial" panose="020B0604020202020204"/>
                <a:cs typeface="Arial" panose="020B0604020202020204"/>
                <a:sym typeface="Arial" panose="020B0604020202020204"/>
              </a:rPr>
              <a:t>change the stroke and fill color</a:t>
            </a:r>
            <a:r>
              <a:rPr lang="en-GB" dirty="0">
                <a:solidFill>
                  <a:srgbClr val="FFFFFF"/>
                </a:solidFill>
                <a:latin typeface="Arial" panose="020B0604020202020204"/>
                <a:ea typeface="Arial" panose="020B0604020202020204"/>
                <a:cs typeface="Arial" panose="020B0604020202020204"/>
                <a:sym typeface="Arial" panose="020B0604020202020204"/>
              </a:rPr>
              <a:t>; just select the icon and click on the</a:t>
            </a:r>
            <a:r>
              <a:rPr lang="en-GB" dirty="0">
                <a:solidFill>
                  <a:srgbClr val="435D74"/>
                </a:solidFill>
                <a:latin typeface="Arial" panose="020B0604020202020204"/>
                <a:ea typeface="Arial" panose="020B0604020202020204"/>
                <a:cs typeface="Arial" panose="020B0604020202020204"/>
                <a:sym typeface="Arial" panose="020B0604020202020204"/>
              </a:rPr>
              <a:t> </a:t>
            </a:r>
            <a:r>
              <a:rPr lang="en-GB" dirty="0">
                <a:solidFill>
                  <a:srgbClr val="869FB2"/>
                </a:solidFill>
                <a:latin typeface="Arial" panose="020B0604020202020204"/>
                <a:ea typeface="Arial" panose="020B0604020202020204"/>
                <a:cs typeface="Arial" panose="020B0604020202020204"/>
                <a:sym typeface="Arial" panose="020B0604020202020204"/>
              </a:rPr>
              <a:t>paint bucket/pen</a:t>
            </a:r>
            <a:r>
              <a:rPr lang="en-GB" dirty="0">
                <a:solidFill>
                  <a:srgbClr val="FFFFFF"/>
                </a:solidFill>
                <a:latin typeface="Arial" panose="020B0604020202020204"/>
                <a:ea typeface="Arial" panose="020B0604020202020204"/>
                <a:cs typeface="Arial" panose="020B0604020202020204"/>
                <a:sym typeface="Arial" panose="020B0604020202020204"/>
              </a:rPr>
              <a:t>.</a:t>
            </a:r>
            <a:endParaRPr dirty="0">
              <a:solidFill>
                <a:srgbClr val="FFFFFF"/>
              </a:solidFill>
              <a:latin typeface="Arial" panose="020B0604020202020204"/>
              <a:ea typeface="Arial" panose="020B0604020202020204"/>
              <a:cs typeface="Arial" panose="020B0604020202020204"/>
              <a:sym typeface="Arial" panose="020B0604020202020204"/>
            </a:endParaRPr>
          </a:p>
          <a:p>
            <a:pPr marL="0" indent="0" algn="ctr">
              <a:buNone/>
            </a:pPr>
            <a:r>
              <a:rPr lang="en-GB" dirty="0">
                <a:solidFill>
                  <a:srgbClr val="FFFFFF"/>
                </a:solidFill>
                <a:latin typeface="Arial" panose="020B0604020202020204"/>
                <a:ea typeface="Arial" panose="020B0604020202020204"/>
                <a:cs typeface="Arial" panose="020B0604020202020204"/>
                <a:sym typeface="Arial" panose="020B0604020202020204"/>
              </a:rPr>
              <a:t>In Google Slides, you can also use </a:t>
            </a:r>
            <a:r>
              <a:rPr lang="en-GB" dirty="0">
                <a:solidFill>
                  <a:srgbClr val="869FB2"/>
                </a:solidFill>
                <a:uFill>
                  <a:noFill/>
                </a:uFill>
                <a:latin typeface="Arial" panose="020B0604020202020204"/>
                <a:ea typeface="Arial" panose="020B0604020202020204"/>
                <a:cs typeface="Arial" panose="020B0604020202020204"/>
                <a:sym typeface="Arial" panose="020B0604020202020204"/>
                <a:hlinkClick r:id="rId3"/>
              </a:rPr>
              <a:t>Flaticon’s extension</a:t>
            </a:r>
            <a:r>
              <a:rPr lang="en-GB" dirty="0">
                <a:solidFill>
                  <a:srgbClr val="FFFFFF"/>
                </a:solidFill>
                <a:latin typeface="Arial" panose="020B0604020202020204"/>
                <a:ea typeface="Arial" panose="020B0604020202020204"/>
                <a:cs typeface="Arial" panose="020B0604020202020204"/>
                <a:sym typeface="Arial" panose="020B0604020202020204"/>
              </a:rPr>
              <a:t>, allowing you to customize and add even more icons.</a:t>
            </a:r>
            <a:br>
              <a:rPr lang="en-GB" dirty="0">
                <a:solidFill>
                  <a:srgbClr val="435D74"/>
                </a:solidFill>
                <a:latin typeface="Arial" panose="020B0604020202020204"/>
                <a:ea typeface="Arial" panose="020B0604020202020204"/>
                <a:cs typeface="Arial" panose="020B0604020202020204"/>
                <a:sym typeface="Arial" panose="020B0604020202020204"/>
              </a:rPr>
            </a:br>
            <a:endParaRPr dirty="0">
              <a:solidFill>
                <a:srgbClr val="435D74"/>
              </a:solidFill>
              <a:latin typeface="Arial" panose="020B0604020202020204"/>
              <a:ea typeface="Arial" panose="020B0604020202020204"/>
              <a:cs typeface="Arial" panose="020B0604020202020204"/>
              <a:sym typeface="Arial" panose="020B0604020202020204"/>
            </a:endParaRPr>
          </a:p>
        </p:txBody>
      </p:sp>
      <p:grpSp>
        <p:nvGrpSpPr>
          <p:cNvPr id="14661" name="Google Shape;14661;p74"/>
          <p:cNvGrpSpPr/>
          <p:nvPr/>
        </p:nvGrpSpPr>
        <p:grpSpPr>
          <a:xfrm>
            <a:off x="1119076" y="3090798"/>
            <a:ext cx="517323" cy="439101"/>
            <a:chOff x="839307" y="2318098"/>
            <a:chExt cx="387992" cy="329326"/>
          </a:xfrm>
        </p:grpSpPr>
        <p:sp>
          <p:nvSpPr>
            <p:cNvPr id="14662" name="Google Shape;14662;p74"/>
            <p:cNvSpPr/>
            <p:nvPr/>
          </p:nvSpPr>
          <p:spPr>
            <a:xfrm>
              <a:off x="963051" y="2318098"/>
              <a:ext cx="140532" cy="93872"/>
            </a:xfrm>
            <a:custGeom>
              <a:avLst/>
              <a:gdLst/>
              <a:ahLst/>
              <a:cxnLst/>
              <a:rect l="l" t="t" r="r" b="b"/>
              <a:pathLst>
                <a:path w="5349" h="3573" extrusionOk="0">
                  <a:moveTo>
                    <a:pt x="1415" y="1"/>
                  </a:moveTo>
                  <a:cubicBezTo>
                    <a:pt x="639" y="1"/>
                    <a:pt x="7" y="639"/>
                    <a:pt x="0" y="1416"/>
                  </a:cubicBezTo>
                  <a:lnTo>
                    <a:pt x="0" y="2976"/>
                  </a:lnTo>
                  <a:cubicBezTo>
                    <a:pt x="0" y="3309"/>
                    <a:pt x="271" y="3573"/>
                    <a:pt x="597" y="3573"/>
                  </a:cubicBezTo>
                  <a:cubicBezTo>
                    <a:pt x="930" y="3573"/>
                    <a:pt x="1193" y="3309"/>
                    <a:pt x="1193" y="2976"/>
                  </a:cubicBezTo>
                  <a:lnTo>
                    <a:pt x="1193" y="1416"/>
                  </a:lnTo>
                  <a:cubicBezTo>
                    <a:pt x="1193" y="1291"/>
                    <a:pt x="1298" y="1194"/>
                    <a:pt x="1422" y="1194"/>
                  </a:cubicBezTo>
                  <a:lnTo>
                    <a:pt x="3933" y="1194"/>
                  </a:lnTo>
                  <a:cubicBezTo>
                    <a:pt x="4058" y="1194"/>
                    <a:pt x="4162" y="1291"/>
                    <a:pt x="4162" y="1416"/>
                  </a:cubicBezTo>
                  <a:lnTo>
                    <a:pt x="4162" y="2976"/>
                  </a:lnTo>
                  <a:cubicBezTo>
                    <a:pt x="4162" y="3309"/>
                    <a:pt x="4433" y="3573"/>
                    <a:pt x="4759" y="3573"/>
                  </a:cubicBezTo>
                  <a:cubicBezTo>
                    <a:pt x="5085" y="3573"/>
                    <a:pt x="5348" y="3309"/>
                    <a:pt x="5348" y="2976"/>
                  </a:cubicBezTo>
                  <a:lnTo>
                    <a:pt x="5348" y="1423"/>
                  </a:lnTo>
                  <a:cubicBezTo>
                    <a:pt x="5348" y="632"/>
                    <a:pt x="4717" y="1"/>
                    <a:pt x="393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3" name="Google Shape;14663;p74"/>
            <p:cNvSpPr/>
            <p:nvPr/>
          </p:nvSpPr>
          <p:spPr>
            <a:xfrm>
              <a:off x="962867" y="2358741"/>
              <a:ext cx="31553" cy="53228"/>
            </a:xfrm>
            <a:custGeom>
              <a:avLst/>
              <a:gdLst/>
              <a:ahLst/>
              <a:cxnLst/>
              <a:rect l="l" t="t" r="r" b="b"/>
              <a:pathLst>
                <a:path w="1201" h="2026" extrusionOk="0">
                  <a:moveTo>
                    <a:pt x="7" y="0"/>
                  </a:moveTo>
                  <a:lnTo>
                    <a:pt x="7" y="1429"/>
                  </a:lnTo>
                  <a:cubicBezTo>
                    <a:pt x="1" y="1758"/>
                    <a:pt x="264" y="2026"/>
                    <a:pt x="591" y="2026"/>
                  </a:cubicBezTo>
                  <a:cubicBezTo>
                    <a:pt x="596" y="2026"/>
                    <a:pt x="600" y="2026"/>
                    <a:pt x="604" y="2026"/>
                  </a:cubicBezTo>
                  <a:cubicBezTo>
                    <a:pt x="930" y="2026"/>
                    <a:pt x="1200" y="1762"/>
                    <a:pt x="1200" y="1429"/>
                  </a:cubicBezTo>
                  <a:lnTo>
                    <a:pt x="120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4" name="Google Shape;14664;p74"/>
            <p:cNvSpPr/>
            <p:nvPr/>
          </p:nvSpPr>
          <p:spPr>
            <a:xfrm>
              <a:off x="1072397" y="2358741"/>
              <a:ext cx="31369" cy="53228"/>
            </a:xfrm>
            <a:custGeom>
              <a:avLst/>
              <a:gdLst/>
              <a:ahLst/>
              <a:cxnLst/>
              <a:rect l="l" t="t" r="r" b="b"/>
              <a:pathLst>
                <a:path w="1194" h="2026" extrusionOk="0">
                  <a:moveTo>
                    <a:pt x="0" y="0"/>
                  </a:moveTo>
                  <a:lnTo>
                    <a:pt x="0" y="1429"/>
                  </a:lnTo>
                  <a:cubicBezTo>
                    <a:pt x="0" y="1762"/>
                    <a:pt x="264" y="2026"/>
                    <a:pt x="597" y="2026"/>
                  </a:cubicBezTo>
                  <a:cubicBezTo>
                    <a:pt x="923" y="2026"/>
                    <a:pt x="1193" y="1762"/>
                    <a:pt x="1193" y="1429"/>
                  </a:cubicBezTo>
                  <a:lnTo>
                    <a:pt x="119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5" name="Google Shape;14665;p74"/>
            <p:cNvSpPr/>
            <p:nvPr/>
          </p:nvSpPr>
          <p:spPr>
            <a:xfrm>
              <a:off x="839307" y="2378419"/>
              <a:ext cx="387992" cy="260623"/>
            </a:xfrm>
            <a:custGeom>
              <a:avLst/>
              <a:gdLst/>
              <a:ahLst/>
              <a:cxnLst/>
              <a:rect l="l" t="t" r="r" b="b"/>
              <a:pathLst>
                <a:path w="14768" h="9920" extrusionOk="0">
                  <a:moveTo>
                    <a:pt x="1298" y="1"/>
                  </a:moveTo>
                  <a:cubicBezTo>
                    <a:pt x="583" y="1"/>
                    <a:pt x="1" y="583"/>
                    <a:pt x="1" y="1298"/>
                  </a:cubicBezTo>
                  <a:lnTo>
                    <a:pt x="1" y="8615"/>
                  </a:lnTo>
                  <a:cubicBezTo>
                    <a:pt x="1" y="9337"/>
                    <a:pt x="583" y="9919"/>
                    <a:pt x="1298" y="9919"/>
                  </a:cubicBezTo>
                  <a:lnTo>
                    <a:pt x="13471" y="9919"/>
                  </a:lnTo>
                  <a:cubicBezTo>
                    <a:pt x="14185" y="9919"/>
                    <a:pt x="14768" y="9337"/>
                    <a:pt x="14768" y="8615"/>
                  </a:cubicBezTo>
                  <a:lnTo>
                    <a:pt x="14768" y="1298"/>
                  </a:lnTo>
                  <a:cubicBezTo>
                    <a:pt x="14768" y="576"/>
                    <a:pt x="14185" y="1"/>
                    <a:pt x="134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6" name="Google Shape;14666;p74"/>
            <p:cNvSpPr/>
            <p:nvPr/>
          </p:nvSpPr>
          <p:spPr>
            <a:xfrm>
              <a:off x="839307" y="2378235"/>
              <a:ext cx="65629" cy="260623"/>
            </a:xfrm>
            <a:custGeom>
              <a:avLst/>
              <a:gdLst/>
              <a:ahLst/>
              <a:cxnLst/>
              <a:rect l="l" t="t" r="r" b="b"/>
              <a:pathLst>
                <a:path w="2498" h="9920" extrusionOk="0">
                  <a:moveTo>
                    <a:pt x="1298" y="1"/>
                  </a:moveTo>
                  <a:cubicBezTo>
                    <a:pt x="583" y="1"/>
                    <a:pt x="1" y="583"/>
                    <a:pt x="1" y="1305"/>
                  </a:cubicBezTo>
                  <a:lnTo>
                    <a:pt x="1" y="8622"/>
                  </a:lnTo>
                  <a:cubicBezTo>
                    <a:pt x="1" y="9337"/>
                    <a:pt x="583" y="9919"/>
                    <a:pt x="1298" y="9919"/>
                  </a:cubicBezTo>
                  <a:lnTo>
                    <a:pt x="2491" y="9919"/>
                  </a:lnTo>
                  <a:cubicBezTo>
                    <a:pt x="1776" y="9919"/>
                    <a:pt x="1194" y="9337"/>
                    <a:pt x="1194" y="8622"/>
                  </a:cubicBezTo>
                  <a:lnTo>
                    <a:pt x="1194" y="1305"/>
                  </a:lnTo>
                  <a:cubicBezTo>
                    <a:pt x="1194" y="583"/>
                    <a:pt x="1776" y="1"/>
                    <a:pt x="24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7" name="Google Shape;14667;p74"/>
            <p:cNvSpPr/>
            <p:nvPr/>
          </p:nvSpPr>
          <p:spPr>
            <a:xfrm>
              <a:off x="893796" y="2369671"/>
              <a:ext cx="39199" cy="277753"/>
            </a:xfrm>
            <a:custGeom>
              <a:avLst/>
              <a:gdLst/>
              <a:ahLst/>
              <a:cxnLst/>
              <a:rect l="l" t="t" r="r" b="b"/>
              <a:pathLst>
                <a:path w="1492" h="10572" extrusionOk="0">
                  <a:moveTo>
                    <a:pt x="382" y="1"/>
                  </a:moveTo>
                  <a:cubicBezTo>
                    <a:pt x="174" y="1"/>
                    <a:pt x="1" y="174"/>
                    <a:pt x="1" y="389"/>
                  </a:cubicBezTo>
                  <a:lnTo>
                    <a:pt x="1" y="10190"/>
                  </a:lnTo>
                  <a:cubicBezTo>
                    <a:pt x="1" y="10398"/>
                    <a:pt x="174" y="10571"/>
                    <a:pt x="382"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8" name="Google Shape;14668;p74"/>
            <p:cNvSpPr/>
            <p:nvPr/>
          </p:nvSpPr>
          <p:spPr>
            <a:xfrm>
              <a:off x="1133612" y="2369671"/>
              <a:ext cx="39199" cy="277753"/>
            </a:xfrm>
            <a:custGeom>
              <a:avLst/>
              <a:gdLst/>
              <a:ahLst/>
              <a:cxnLst/>
              <a:rect l="l" t="t" r="r" b="b"/>
              <a:pathLst>
                <a:path w="1492" h="10572" extrusionOk="0">
                  <a:moveTo>
                    <a:pt x="389" y="1"/>
                  </a:moveTo>
                  <a:cubicBezTo>
                    <a:pt x="174" y="1"/>
                    <a:pt x="1" y="174"/>
                    <a:pt x="1" y="389"/>
                  </a:cubicBezTo>
                  <a:lnTo>
                    <a:pt x="1" y="10190"/>
                  </a:lnTo>
                  <a:cubicBezTo>
                    <a:pt x="1" y="10398"/>
                    <a:pt x="174" y="10571"/>
                    <a:pt x="389" y="10571"/>
                  </a:cubicBezTo>
                  <a:lnTo>
                    <a:pt x="1110" y="10571"/>
                  </a:lnTo>
                  <a:cubicBezTo>
                    <a:pt x="1319" y="10571"/>
                    <a:pt x="1492" y="10398"/>
                    <a:pt x="1492" y="10190"/>
                  </a:cubicBezTo>
                  <a:lnTo>
                    <a:pt x="1492" y="389"/>
                  </a:lnTo>
                  <a:cubicBezTo>
                    <a:pt x="1492" y="174"/>
                    <a:pt x="1319" y="1"/>
                    <a:pt x="111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69" name="Google Shape;14669;p74"/>
            <p:cNvSpPr/>
            <p:nvPr/>
          </p:nvSpPr>
          <p:spPr>
            <a:xfrm>
              <a:off x="1021008" y="2540915"/>
              <a:ext cx="86752" cy="66864"/>
            </a:xfrm>
            <a:custGeom>
              <a:avLst/>
              <a:gdLst/>
              <a:ahLst/>
              <a:cxnLst/>
              <a:rect l="l" t="t" r="r" b="b"/>
              <a:pathLst>
                <a:path w="3302" h="2545" extrusionOk="0">
                  <a:moveTo>
                    <a:pt x="2477" y="0"/>
                  </a:moveTo>
                  <a:cubicBezTo>
                    <a:pt x="2428" y="0"/>
                    <a:pt x="2378" y="10"/>
                    <a:pt x="2331" y="30"/>
                  </a:cubicBezTo>
                  <a:lnTo>
                    <a:pt x="291" y="897"/>
                  </a:lnTo>
                  <a:cubicBezTo>
                    <a:pt x="90" y="974"/>
                    <a:pt x="0" y="1203"/>
                    <a:pt x="83" y="1404"/>
                  </a:cubicBezTo>
                  <a:lnTo>
                    <a:pt x="465" y="2312"/>
                  </a:lnTo>
                  <a:cubicBezTo>
                    <a:pt x="527" y="2458"/>
                    <a:pt x="671" y="2545"/>
                    <a:pt x="820" y="2545"/>
                  </a:cubicBezTo>
                  <a:cubicBezTo>
                    <a:pt x="871" y="2545"/>
                    <a:pt x="922" y="2535"/>
                    <a:pt x="971" y="2514"/>
                  </a:cubicBezTo>
                  <a:lnTo>
                    <a:pt x="3010" y="1653"/>
                  </a:lnTo>
                  <a:cubicBezTo>
                    <a:pt x="3212" y="1570"/>
                    <a:pt x="3302" y="1341"/>
                    <a:pt x="3219" y="1147"/>
                  </a:cubicBezTo>
                  <a:lnTo>
                    <a:pt x="2837" y="239"/>
                  </a:lnTo>
                  <a:cubicBezTo>
                    <a:pt x="2774" y="92"/>
                    <a:pt x="2628" y="0"/>
                    <a:pt x="2477"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0" name="Google Shape;14670;p74"/>
            <p:cNvSpPr/>
            <p:nvPr/>
          </p:nvSpPr>
          <p:spPr>
            <a:xfrm>
              <a:off x="1041947" y="2430544"/>
              <a:ext cx="64368" cy="46502"/>
            </a:xfrm>
            <a:custGeom>
              <a:avLst/>
              <a:gdLst/>
              <a:ahLst/>
              <a:cxnLst/>
              <a:rect l="l" t="t" r="r" b="b"/>
              <a:pathLst>
                <a:path w="2450" h="1770" extrusionOk="0">
                  <a:moveTo>
                    <a:pt x="1229" y="0"/>
                  </a:moveTo>
                  <a:cubicBezTo>
                    <a:pt x="549" y="0"/>
                    <a:pt x="1" y="396"/>
                    <a:pt x="1" y="881"/>
                  </a:cubicBezTo>
                  <a:cubicBezTo>
                    <a:pt x="1" y="1374"/>
                    <a:pt x="549" y="1769"/>
                    <a:pt x="1229" y="1769"/>
                  </a:cubicBezTo>
                  <a:cubicBezTo>
                    <a:pt x="1901" y="1769"/>
                    <a:pt x="2449" y="1374"/>
                    <a:pt x="2449" y="881"/>
                  </a:cubicBezTo>
                  <a:cubicBezTo>
                    <a:pt x="2449" y="396"/>
                    <a:pt x="1901" y="0"/>
                    <a:pt x="122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1" name="Google Shape;14671;p74"/>
            <p:cNvSpPr/>
            <p:nvPr/>
          </p:nvSpPr>
          <p:spPr>
            <a:xfrm>
              <a:off x="954486" y="2468718"/>
              <a:ext cx="72381" cy="78345"/>
            </a:xfrm>
            <a:custGeom>
              <a:avLst/>
              <a:gdLst/>
              <a:ahLst/>
              <a:cxnLst/>
              <a:rect l="l" t="t" r="r" b="b"/>
              <a:pathLst>
                <a:path w="2755" h="2982" extrusionOk="0">
                  <a:moveTo>
                    <a:pt x="1094" y="648"/>
                  </a:moveTo>
                  <a:cubicBezTo>
                    <a:pt x="1196" y="648"/>
                    <a:pt x="1299" y="704"/>
                    <a:pt x="1346" y="815"/>
                  </a:cubicBezTo>
                  <a:cubicBezTo>
                    <a:pt x="1408" y="954"/>
                    <a:pt x="1346" y="1121"/>
                    <a:pt x="1207" y="1183"/>
                  </a:cubicBezTo>
                  <a:cubicBezTo>
                    <a:pt x="1169" y="1199"/>
                    <a:pt x="1131" y="1207"/>
                    <a:pt x="1095" y="1207"/>
                  </a:cubicBezTo>
                  <a:cubicBezTo>
                    <a:pt x="909" y="1207"/>
                    <a:pt x="758" y="1020"/>
                    <a:pt x="833" y="829"/>
                  </a:cubicBezTo>
                  <a:cubicBezTo>
                    <a:pt x="879" y="709"/>
                    <a:pt x="987" y="648"/>
                    <a:pt x="1094" y="648"/>
                  </a:cubicBezTo>
                  <a:close/>
                  <a:moveTo>
                    <a:pt x="887" y="1"/>
                  </a:moveTo>
                  <a:cubicBezTo>
                    <a:pt x="736" y="1"/>
                    <a:pt x="599" y="74"/>
                    <a:pt x="507" y="191"/>
                  </a:cubicBezTo>
                  <a:lnTo>
                    <a:pt x="125" y="711"/>
                  </a:lnTo>
                  <a:cubicBezTo>
                    <a:pt x="21" y="850"/>
                    <a:pt x="0" y="1037"/>
                    <a:pt x="70" y="1190"/>
                  </a:cubicBezTo>
                  <a:lnTo>
                    <a:pt x="743" y="2695"/>
                  </a:lnTo>
                  <a:cubicBezTo>
                    <a:pt x="819" y="2874"/>
                    <a:pt x="993" y="2981"/>
                    <a:pt x="1177" y="2981"/>
                  </a:cubicBezTo>
                  <a:cubicBezTo>
                    <a:pt x="1243" y="2981"/>
                    <a:pt x="1310" y="2967"/>
                    <a:pt x="1374" y="2938"/>
                  </a:cubicBezTo>
                  <a:lnTo>
                    <a:pt x="2400" y="2487"/>
                  </a:lnTo>
                  <a:cubicBezTo>
                    <a:pt x="2643" y="2376"/>
                    <a:pt x="2754" y="2092"/>
                    <a:pt x="2643" y="1849"/>
                  </a:cubicBezTo>
                  <a:lnTo>
                    <a:pt x="1977" y="351"/>
                  </a:lnTo>
                  <a:cubicBezTo>
                    <a:pt x="1908" y="191"/>
                    <a:pt x="1755" y="80"/>
                    <a:pt x="1589" y="66"/>
                  </a:cubicBezTo>
                  <a:lnTo>
                    <a:pt x="944" y="4"/>
                  </a:lnTo>
                  <a:cubicBezTo>
                    <a:pt x="925" y="2"/>
                    <a:pt x="906" y="1"/>
                    <a:pt x="88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72" name="Google Shape;14672;p74"/>
          <p:cNvGrpSpPr/>
          <p:nvPr/>
        </p:nvGrpSpPr>
        <p:grpSpPr>
          <a:xfrm>
            <a:off x="1886654" y="3052895"/>
            <a:ext cx="516097" cy="514661"/>
            <a:chOff x="1414990" y="2289671"/>
            <a:chExt cx="387073" cy="385996"/>
          </a:xfrm>
        </p:grpSpPr>
        <p:sp>
          <p:nvSpPr>
            <p:cNvPr id="14673" name="Google Shape;14673;p74"/>
            <p:cNvSpPr/>
            <p:nvPr/>
          </p:nvSpPr>
          <p:spPr>
            <a:xfrm>
              <a:off x="1511384" y="2485585"/>
              <a:ext cx="110082" cy="59428"/>
            </a:xfrm>
            <a:custGeom>
              <a:avLst/>
              <a:gdLst/>
              <a:ahLst/>
              <a:cxnLst/>
              <a:rect l="l" t="t" r="r" b="b"/>
              <a:pathLst>
                <a:path w="4190" h="2262" extrusionOk="0">
                  <a:moveTo>
                    <a:pt x="2199" y="0"/>
                  </a:moveTo>
                  <a:lnTo>
                    <a:pt x="639" y="708"/>
                  </a:lnTo>
                  <a:lnTo>
                    <a:pt x="0" y="1928"/>
                  </a:lnTo>
                  <a:lnTo>
                    <a:pt x="2095" y="2261"/>
                  </a:lnTo>
                  <a:lnTo>
                    <a:pt x="4190" y="1928"/>
                  </a:lnTo>
                  <a:lnTo>
                    <a:pt x="3552" y="708"/>
                  </a:lnTo>
                  <a:lnTo>
                    <a:pt x="219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4" name="Google Shape;14674;p74"/>
            <p:cNvSpPr/>
            <p:nvPr/>
          </p:nvSpPr>
          <p:spPr>
            <a:xfrm>
              <a:off x="1414990" y="2289671"/>
              <a:ext cx="302712" cy="214515"/>
            </a:xfrm>
            <a:custGeom>
              <a:avLst/>
              <a:gdLst/>
              <a:ahLst/>
              <a:cxnLst/>
              <a:rect l="l" t="t" r="r" b="b"/>
              <a:pathLst>
                <a:path w="11522" h="8165" extrusionOk="0">
                  <a:moveTo>
                    <a:pt x="923" y="1"/>
                  </a:moveTo>
                  <a:cubicBezTo>
                    <a:pt x="416" y="1"/>
                    <a:pt x="0" y="417"/>
                    <a:pt x="0" y="930"/>
                  </a:cubicBezTo>
                  <a:lnTo>
                    <a:pt x="0" y="7242"/>
                  </a:lnTo>
                  <a:cubicBezTo>
                    <a:pt x="0" y="7755"/>
                    <a:pt x="416" y="8165"/>
                    <a:pt x="923" y="8165"/>
                  </a:cubicBezTo>
                  <a:lnTo>
                    <a:pt x="10599" y="8165"/>
                  </a:lnTo>
                  <a:cubicBezTo>
                    <a:pt x="11105" y="8165"/>
                    <a:pt x="11521" y="7755"/>
                    <a:pt x="11521" y="7242"/>
                  </a:cubicBezTo>
                  <a:lnTo>
                    <a:pt x="11521" y="930"/>
                  </a:lnTo>
                  <a:cubicBezTo>
                    <a:pt x="11521" y="417"/>
                    <a:pt x="11105" y="1"/>
                    <a:pt x="10599"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5" name="Google Shape;14675;p74"/>
            <p:cNvSpPr/>
            <p:nvPr/>
          </p:nvSpPr>
          <p:spPr>
            <a:xfrm>
              <a:off x="1490418" y="2536212"/>
              <a:ext cx="151829" cy="17366"/>
            </a:xfrm>
            <a:custGeom>
              <a:avLst/>
              <a:gdLst/>
              <a:ahLst/>
              <a:cxnLst/>
              <a:rect l="l" t="t" r="r" b="b"/>
              <a:pathLst>
                <a:path w="5779" h="661" extrusionOk="0">
                  <a:moveTo>
                    <a:pt x="432" y="1"/>
                  </a:moveTo>
                  <a:cubicBezTo>
                    <a:pt x="0" y="1"/>
                    <a:pt x="0" y="661"/>
                    <a:pt x="432" y="661"/>
                  </a:cubicBezTo>
                  <a:cubicBezTo>
                    <a:pt x="438" y="661"/>
                    <a:pt x="445" y="661"/>
                    <a:pt x="452" y="660"/>
                  </a:cubicBezTo>
                  <a:lnTo>
                    <a:pt x="5328" y="660"/>
                  </a:lnTo>
                  <a:cubicBezTo>
                    <a:pt x="5334" y="661"/>
                    <a:pt x="5341" y="661"/>
                    <a:pt x="5348" y="661"/>
                  </a:cubicBezTo>
                  <a:cubicBezTo>
                    <a:pt x="5779" y="661"/>
                    <a:pt x="5779" y="1"/>
                    <a:pt x="5348" y="1"/>
                  </a:cubicBezTo>
                  <a:cubicBezTo>
                    <a:pt x="5341" y="1"/>
                    <a:pt x="5334" y="1"/>
                    <a:pt x="5328" y="1"/>
                  </a:cubicBezTo>
                  <a:lnTo>
                    <a:pt x="452" y="1"/>
                  </a:lnTo>
                  <a:cubicBezTo>
                    <a:pt x="445" y="1"/>
                    <a:pt x="438" y="1"/>
                    <a:pt x="43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6" name="Google Shape;14676;p74"/>
            <p:cNvSpPr/>
            <p:nvPr/>
          </p:nvSpPr>
          <p:spPr>
            <a:xfrm>
              <a:off x="1430465" y="2307168"/>
              <a:ext cx="271736" cy="158738"/>
            </a:xfrm>
            <a:custGeom>
              <a:avLst/>
              <a:gdLst/>
              <a:ahLst/>
              <a:cxnLst/>
              <a:rect l="l" t="t" r="r" b="b"/>
              <a:pathLst>
                <a:path w="10343" h="6042" extrusionOk="0">
                  <a:moveTo>
                    <a:pt x="757" y="1"/>
                  </a:moveTo>
                  <a:cubicBezTo>
                    <a:pt x="341" y="1"/>
                    <a:pt x="1" y="340"/>
                    <a:pt x="1" y="757"/>
                  </a:cubicBezTo>
                  <a:lnTo>
                    <a:pt x="1" y="5286"/>
                  </a:lnTo>
                  <a:cubicBezTo>
                    <a:pt x="1" y="5702"/>
                    <a:pt x="334" y="6042"/>
                    <a:pt x="757" y="6042"/>
                  </a:cubicBezTo>
                  <a:lnTo>
                    <a:pt x="9593" y="6042"/>
                  </a:lnTo>
                  <a:cubicBezTo>
                    <a:pt x="10010" y="6042"/>
                    <a:pt x="10343" y="5702"/>
                    <a:pt x="10343" y="5286"/>
                  </a:cubicBezTo>
                  <a:lnTo>
                    <a:pt x="10343" y="750"/>
                  </a:lnTo>
                  <a:cubicBezTo>
                    <a:pt x="10343" y="340"/>
                    <a:pt x="10003" y="1"/>
                    <a:pt x="959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7" name="Google Shape;14677;p74"/>
            <p:cNvSpPr/>
            <p:nvPr/>
          </p:nvSpPr>
          <p:spPr>
            <a:xfrm>
              <a:off x="1426471" y="2303149"/>
              <a:ext cx="279750" cy="166594"/>
            </a:xfrm>
            <a:custGeom>
              <a:avLst/>
              <a:gdLst/>
              <a:ahLst/>
              <a:cxnLst/>
              <a:rect l="l" t="t" r="r" b="b"/>
              <a:pathLst>
                <a:path w="10648" h="6341" extrusionOk="0">
                  <a:moveTo>
                    <a:pt x="9745" y="299"/>
                  </a:moveTo>
                  <a:cubicBezTo>
                    <a:pt x="10078" y="299"/>
                    <a:pt x="10349" y="570"/>
                    <a:pt x="10349" y="910"/>
                  </a:cubicBezTo>
                  <a:lnTo>
                    <a:pt x="10349" y="5439"/>
                  </a:lnTo>
                  <a:cubicBezTo>
                    <a:pt x="10349" y="5772"/>
                    <a:pt x="10078" y="6042"/>
                    <a:pt x="9745" y="6042"/>
                  </a:cubicBezTo>
                  <a:lnTo>
                    <a:pt x="909" y="6042"/>
                  </a:lnTo>
                  <a:cubicBezTo>
                    <a:pt x="569" y="6042"/>
                    <a:pt x="298" y="5772"/>
                    <a:pt x="298" y="5439"/>
                  </a:cubicBezTo>
                  <a:lnTo>
                    <a:pt x="298" y="910"/>
                  </a:lnTo>
                  <a:cubicBezTo>
                    <a:pt x="298" y="577"/>
                    <a:pt x="569" y="306"/>
                    <a:pt x="909" y="306"/>
                  </a:cubicBezTo>
                  <a:lnTo>
                    <a:pt x="9745" y="299"/>
                  </a:lnTo>
                  <a:close/>
                  <a:moveTo>
                    <a:pt x="909" y="1"/>
                  </a:moveTo>
                  <a:cubicBezTo>
                    <a:pt x="409" y="1"/>
                    <a:pt x="0" y="410"/>
                    <a:pt x="0" y="910"/>
                  </a:cubicBezTo>
                  <a:lnTo>
                    <a:pt x="0" y="5439"/>
                  </a:lnTo>
                  <a:cubicBezTo>
                    <a:pt x="0" y="5938"/>
                    <a:pt x="402" y="6341"/>
                    <a:pt x="909" y="6341"/>
                  </a:cubicBezTo>
                  <a:lnTo>
                    <a:pt x="9745" y="6341"/>
                  </a:lnTo>
                  <a:cubicBezTo>
                    <a:pt x="10245" y="6341"/>
                    <a:pt x="10647" y="5938"/>
                    <a:pt x="10647" y="5439"/>
                  </a:cubicBezTo>
                  <a:lnTo>
                    <a:pt x="10647" y="903"/>
                  </a:lnTo>
                  <a:cubicBezTo>
                    <a:pt x="10647" y="410"/>
                    <a:pt x="10238" y="1"/>
                    <a:pt x="974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8" name="Google Shape;14678;p74"/>
            <p:cNvSpPr/>
            <p:nvPr/>
          </p:nvSpPr>
          <p:spPr>
            <a:xfrm>
              <a:off x="1533610" y="2431096"/>
              <a:ext cx="249326" cy="198830"/>
            </a:xfrm>
            <a:custGeom>
              <a:avLst/>
              <a:gdLst/>
              <a:ahLst/>
              <a:cxnLst/>
              <a:rect l="l" t="t" r="r" b="b"/>
              <a:pathLst>
                <a:path w="9490" h="7568" extrusionOk="0">
                  <a:moveTo>
                    <a:pt x="980" y="0"/>
                  </a:moveTo>
                  <a:cubicBezTo>
                    <a:pt x="438" y="0"/>
                    <a:pt x="1" y="441"/>
                    <a:pt x="8" y="978"/>
                  </a:cubicBezTo>
                  <a:lnTo>
                    <a:pt x="8" y="7568"/>
                  </a:lnTo>
                  <a:lnTo>
                    <a:pt x="9489" y="7568"/>
                  </a:lnTo>
                  <a:lnTo>
                    <a:pt x="9489" y="978"/>
                  </a:lnTo>
                  <a:cubicBezTo>
                    <a:pt x="9489" y="437"/>
                    <a:pt x="9045" y="0"/>
                    <a:pt x="8504" y="0"/>
                  </a:cubicBezTo>
                  <a:lnTo>
                    <a:pt x="993" y="0"/>
                  </a:lnTo>
                  <a:cubicBezTo>
                    <a:pt x="988" y="0"/>
                    <a:pt x="984" y="0"/>
                    <a:pt x="98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79" name="Google Shape;14679;p74"/>
            <p:cNvSpPr/>
            <p:nvPr/>
          </p:nvSpPr>
          <p:spPr>
            <a:xfrm>
              <a:off x="1551660" y="2452771"/>
              <a:ext cx="213228" cy="146364"/>
            </a:xfrm>
            <a:custGeom>
              <a:avLst/>
              <a:gdLst/>
              <a:ahLst/>
              <a:cxnLst/>
              <a:rect l="l" t="t" r="r" b="b"/>
              <a:pathLst>
                <a:path w="8116" h="5571" extrusionOk="0">
                  <a:moveTo>
                    <a:pt x="458" y="1"/>
                  </a:moveTo>
                  <a:cubicBezTo>
                    <a:pt x="208" y="1"/>
                    <a:pt x="0" y="209"/>
                    <a:pt x="0" y="458"/>
                  </a:cubicBezTo>
                  <a:lnTo>
                    <a:pt x="0" y="5119"/>
                  </a:lnTo>
                  <a:cubicBezTo>
                    <a:pt x="0" y="5369"/>
                    <a:pt x="208" y="5570"/>
                    <a:pt x="458" y="5570"/>
                  </a:cubicBezTo>
                  <a:lnTo>
                    <a:pt x="7658" y="5570"/>
                  </a:lnTo>
                  <a:cubicBezTo>
                    <a:pt x="7908" y="5570"/>
                    <a:pt x="8109" y="5369"/>
                    <a:pt x="8109" y="5119"/>
                  </a:cubicBezTo>
                  <a:lnTo>
                    <a:pt x="8109" y="458"/>
                  </a:lnTo>
                  <a:cubicBezTo>
                    <a:pt x="8116" y="209"/>
                    <a:pt x="7908" y="1"/>
                    <a:pt x="7658"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0" name="Google Shape;14680;p74"/>
            <p:cNvSpPr/>
            <p:nvPr/>
          </p:nvSpPr>
          <p:spPr>
            <a:xfrm>
              <a:off x="1547824" y="2448935"/>
              <a:ext cx="220899" cy="154193"/>
            </a:xfrm>
            <a:custGeom>
              <a:avLst/>
              <a:gdLst/>
              <a:ahLst/>
              <a:cxnLst/>
              <a:rect l="l" t="t" r="r" b="b"/>
              <a:pathLst>
                <a:path w="8408" h="5869" extrusionOk="0">
                  <a:moveTo>
                    <a:pt x="604" y="1"/>
                  </a:moveTo>
                  <a:cubicBezTo>
                    <a:pt x="271" y="1"/>
                    <a:pt x="1" y="271"/>
                    <a:pt x="1" y="604"/>
                  </a:cubicBezTo>
                  <a:lnTo>
                    <a:pt x="1" y="5259"/>
                  </a:lnTo>
                  <a:cubicBezTo>
                    <a:pt x="1" y="5598"/>
                    <a:pt x="271" y="5869"/>
                    <a:pt x="604" y="5869"/>
                  </a:cubicBezTo>
                  <a:lnTo>
                    <a:pt x="4370" y="5869"/>
                  </a:lnTo>
                  <a:cubicBezTo>
                    <a:pt x="4572" y="5869"/>
                    <a:pt x="4572" y="5571"/>
                    <a:pt x="4370" y="5571"/>
                  </a:cubicBezTo>
                  <a:lnTo>
                    <a:pt x="604" y="5571"/>
                  </a:lnTo>
                  <a:cubicBezTo>
                    <a:pt x="438" y="5571"/>
                    <a:pt x="299" y="5432"/>
                    <a:pt x="299" y="5265"/>
                  </a:cubicBezTo>
                  <a:lnTo>
                    <a:pt x="299" y="604"/>
                  </a:lnTo>
                  <a:cubicBezTo>
                    <a:pt x="299" y="438"/>
                    <a:pt x="438" y="299"/>
                    <a:pt x="604" y="299"/>
                  </a:cubicBezTo>
                  <a:lnTo>
                    <a:pt x="7804" y="299"/>
                  </a:lnTo>
                  <a:cubicBezTo>
                    <a:pt x="7970" y="299"/>
                    <a:pt x="8109" y="438"/>
                    <a:pt x="8109" y="604"/>
                  </a:cubicBezTo>
                  <a:lnTo>
                    <a:pt x="8109" y="5259"/>
                  </a:lnTo>
                  <a:cubicBezTo>
                    <a:pt x="8109" y="5425"/>
                    <a:pt x="7970" y="5564"/>
                    <a:pt x="7804" y="5564"/>
                  </a:cubicBezTo>
                  <a:lnTo>
                    <a:pt x="7193" y="5564"/>
                  </a:lnTo>
                  <a:cubicBezTo>
                    <a:pt x="6992" y="5564"/>
                    <a:pt x="6992" y="5862"/>
                    <a:pt x="7193" y="5862"/>
                  </a:cubicBezTo>
                  <a:lnTo>
                    <a:pt x="7804" y="5862"/>
                  </a:lnTo>
                  <a:cubicBezTo>
                    <a:pt x="8137" y="5862"/>
                    <a:pt x="8407" y="5598"/>
                    <a:pt x="8407" y="5265"/>
                  </a:cubicBezTo>
                  <a:lnTo>
                    <a:pt x="8407" y="604"/>
                  </a:lnTo>
                  <a:cubicBezTo>
                    <a:pt x="8407" y="271"/>
                    <a:pt x="8137" y="1"/>
                    <a:pt x="7804"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1" name="Google Shape;14681;p74"/>
            <p:cNvSpPr/>
            <p:nvPr/>
          </p:nvSpPr>
          <p:spPr>
            <a:xfrm>
              <a:off x="1533794" y="2610038"/>
              <a:ext cx="249142" cy="23724"/>
            </a:xfrm>
            <a:custGeom>
              <a:avLst/>
              <a:gdLst/>
              <a:ahLst/>
              <a:cxnLst/>
              <a:rect l="l" t="t" r="r" b="b"/>
              <a:pathLst>
                <a:path w="9483" h="903" extrusionOk="0">
                  <a:moveTo>
                    <a:pt x="1" y="0"/>
                  </a:moveTo>
                  <a:lnTo>
                    <a:pt x="1" y="902"/>
                  </a:lnTo>
                  <a:lnTo>
                    <a:pt x="9482" y="902"/>
                  </a:lnTo>
                  <a:lnTo>
                    <a:pt x="9482" y="0"/>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2" name="Google Shape;14682;p74"/>
            <p:cNvSpPr/>
            <p:nvPr/>
          </p:nvSpPr>
          <p:spPr>
            <a:xfrm>
              <a:off x="1514300" y="2616790"/>
              <a:ext cx="287763" cy="26246"/>
            </a:xfrm>
            <a:custGeom>
              <a:avLst/>
              <a:gdLst/>
              <a:ahLst/>
              <a:cxnLst/>
              <a:rect l="l" t="t" r="r" b="b"/>
              <a:pathLst>
                <a:path w="10953" h="999" extrusionOk="0">
                  <a:moveTo>
                    <a:pt x="250" y="0"/>
                  </a:moveTo>
                  <a:cubicBezTo>
                    <a:pt x="111" y="0"/>
                    <a:pt x="0" y="111"/>
                    <a:pt x="0" y="250"/>
                  </a:cubicBezTo>
                  <a:cubicBezTo>
                    <a:pt x="0" y="666"/>
                    <a:pt x="340" y="999"/>
                    <a:pt x="756" y="999"/>
                  </a:cubicBezTo>
                  <a:lnTo>
                    <a:pt x="10204" y="999"/>
                  </a:lnTo>
                  <a:cubicBezTo>
                    <a:pt x="10620" y="999"/>
                    <a:pt x="10953" y="666"/>
                    <a:pt x="10953" y="250"/>
                  </a:cubicBezTo>
                  <a:cubicBezTo>
                    <a:pt x="10953" y="111"/>
                    <a:pt x="10842" y="0"/>
                    <a:pt x="1071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3" name="Google Shape;14683;p74"/>
            <p:cNvSpPr/>
            <p:nvPr/>
          </p:nvSpPr>
          <p:spPr>
            <a:xfrm>
              <a:off x="1490418" y="2536212"/>
              <a:ext cx="36125" cy="17366"/>
            </a:xfrm>
            <a:custGeom>
              <a:avLst/>
              <a:gdLst/>
              <a:ahLst/>
              <a:cxnLst/>
              <a:rect l="l" t="t" r="r" b="b"/>
              <a:pathLst>
                <a:path w="1375" h="661" extrusionOk="0">
                  <a:moveTo>
                    <a:pt x="1354" y="1"/>
                  </a:moveTo>
                  <a:cubicBezTo>
                    <a:pt x="1347" y="1"/>
                    <a:pt x="1341" y="1"/>
                    <a:pt x="1334" y="1"/>
                  </a:cubicBezTo>
                  <a:lnTo>
                    <a:pt x="1374" y="1"/>
                  </a:lnTo>
                  <a:cubicBezTo>
                    <a:pt x="1367" y="1"/>
                    <a:pt x="1361" y="1"/>
                    <a:pt x="1354" y="1"/>
                  </a:cubicBezTo>
                  <a:close/>
                  <a:moveTo>
                    <a:pt x="432" y="1"/>
                  </a:moveTo>
                  <a:cubicBezTo>
                    <a:pt x="0" y="1"/>
                    <a:pt x="0" y="661"/>
                    <a:pt x="432" y="661"/>
                  </a:cubicBezTo>
                  <a:cubicBezTo>
                    <a:pt x="438" y="661"/>
                    <a:pt x="445" y="661"/>
                    <a:pt x="452" y="660"/>
                  </a:cubicBezTo>
                  <a:lnTo>
                    <a:pt x="1334" y="660"/>
                  </a:lnTo>
                  <a:cubicBezTo>
                    <a:pt x="923" y="641"/>
                    <a:pt x="923" y="21"/>
                    <a:pt x="1334" y="1"/>
                  </a:cubicBezTo>
                  <a:lnTo>
                    <a:pt x="452" y="1"/>
                  </a:lnTo>
                  <a:cubicBezTo>
                    <a:pt x="445" y="1"/>
                    <a:pt x="438" y="1"/>
                    <a:pt x="432" y="1"/>
                  </a:cubicBezTo>
                  <a:close/>
                  <a:moveTo>
                    <a:pt x="1334" y="660"/>
                  </a:moveTo>
                  <a:lnTo>
                    <a:pt x="1334" y="660"/>
                  </a:lnTo>
                  <a:cubicBezTo>
                    <a:pt x="1341" y="661"/>
                    <a:pt x="1347" y="661"/>
                    <a:pt x="1354" y="661"/>
                  </a:cubicBezTo>
                  <a:cubicBezTo>
                    <a:pt x="1361" y="661"/>
                    <a:pt x="1367" y="661"/>
                    <a:pt x="1374" y="66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4" name="Google Shape;14684;p74"/>
            <p:cNvSpPr/>
            <p:nvPr/>
          </p:nvSpPr>
          <p:spPr>
            <a:xfrm>
              <a:off x="1414990" y="2289671"/>
              <a:ext cx="35547" cy="214515"/>
            </a:xfrm>
            <a:custGeom>
              <a:avLst/>
              <a:gdLst/>
              <a:ahLst/>
              <a:cxnLst/>
              <a:rect l="l" t="t" r="r" b="b"/>
              <a:pathLst>
                <a:path w="1353" h="8165" extrusionOk="0">
                  <a:moveTo>
                    <a:pt x="923" y="1"/>
                  </a:moveTo>
                  <a:cubicBezTo>
                    <a:pt x="416" y="1"/>
                    <a:pt x="0" y="417"/>
                    <a:pt x="0" y="930"/>
                  </a:cubicBezTo>
                  <a:lnTo>
                    <a:pt x="0" y="7242"/>
                  </a:lnTo>
                  <a:cubicBezTo>
                    <a:pt x="0" y="7755"/>
                    <a:pt x="416" y="8165"/>
                    <a:pt x="923" y="8165"/>
                  </a:cubicBezTo>
                  <a:lnTo>
                    <a:pt x="1353" y="8165"/>
                  </a:lnTo>
                  <a:cubicBezTo>
                    <a:pt x="839" y="8165"/>
                    <a:pt x="430" y="7755"/>
                    <a:pt x="430" y="7242"/>
                  </a:cubicBezTo>
                  <a:lnTo>
                    <a:pt x="430" y="930"/>
                  </a:lnTo>
                  <a:cubicBezTo>
                    <a:pt x="430" y="424"/>
                    <a:pt x="833" y="8"/>
                    <a:pt x="134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5" name="Google Shape;14685;p74"/>
            <p:cNvSpPr/>
            <p:nvPr/>
          </p:nvSpPr>
          <p:spPr>
            <a:xfrm>
              <a:off x="1533794" y="2431096"/>
              <a:ext cx="35021" cy="198830"/>
            </a:xfrm>
            <a:custGeom>
              <a:avLst/>
              <a:gdLst/>
              <a:ahLst/>
              <a:cxnLst/>
              <a:rect l="l" t="t" r="r" b="b"/>
              <a:pathLst>
                <a:path w="1333" h="7568" extrusionOk="0">
                  <a:moveTo>
                    <a:pt x="973" y="0"/>
                  </a:moveTo>
                  <a:cubicBezTo>
                    <a:pt x="431" y="0"/>
                    <a:pt x="1" y="441"/>
                    <a:pt x="1" y="978"/>
                  </a:cubicBezTo>
                  <a:lnTo>
                    <a:pt x="1" y="7568"/>
                  </a:lnTo>
                  <a:lnTo>
                    <a:pt x="347" y="7568"/>
                  </a:lnTo>
                  <a:lnTo>
                    <a:pt x="347" y="978"/>
                  </a:lnTo>
                  <a:cubicBezTo>
                    <a:pt x="347" y="437"/>
                    <a:pt x="784" y="0"/>
                    <a:pt x="1332" y="0"/>
                  </a:cubicBezTo>
                  <a:lnTo>
                    <a:pt x="986" y="0"/>
                  </a:lnTo>
                  <a:cubicBezTo>
                    <a:pt x="981" y="0"/>
                    <a:pt x="977" y="0"/>
                    <a:pt x="97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6" name="Google Shape;14686;p74"/>
            <p:cNvSpPr/>
            <p:nvPr/>
          </p:nvSpPr>
          <p:spPr>
            <a:xfrm>
              <a:off x="1514484" y="2616790"/>
              <a:ext cx="52492" cy="26246"/>
            </a:xfrm>
            <a:custGeom>
              <a:avLst/>
              <a:gdLst/>
              <a:ahLst/>
              <a:cxnLst/>
              <a:rect l="l" t="t" r="r" b="b"/>
              <a:pathLst>
                <a:path w="1998" h="999" extrusionOk="0">
                  <a:moveTo>
                    <a:pt x="243" y="0"/>
                  </a:moveTo>
                  <a:cubicBezTo>
                    <a:pt x="111" y="0"/>
                    <a:pt x="0" y="111"/>
                    <a:pt x="0" y="243"/>
                  </a:cubicBezTo>
                  <a:cubicBezTo>
                    <a:pt x="0" y="655"/>
                    <a:pt x="327" y="992"/>
                    <a:pt x="737" y="992"/>
                  </a:cubicBezTo>
                  <a:cubicBezTo>
                    <a:pt x="741" y="992"/>
                    <a:pt x="745" y="992"/>
                    <a:pt x="749" y="992"/>
                  </a:cubicBezTo>
                  <a:lnTo>
                    <a:pt x="1895" y="992"/>
                  </a:lnTo>
                  <a:cubicBezTo>
                    <a:pt x="1527" y="942"/>
                    <a:pt x="1242" y="631"/>
                    <a:pt x="1242" y="250"/>
                  </a:cubicBezTo>
                  <a:cubicBezTo>
                    <a:pt x="1242" y="111"/>
                    <a:pt x="1353" y="0"/>
                    <a:pt x="1492" y="0"/>
                  </a:cubicBezTo>
                  <a:close/>
                  <a:moveTo>
                    <a:pt x="1895" y="992"/>
                  </a:moveTo>
                  <a:cubicBezTo>
                    <a:pt x="1928" y="997"/>
                    <a:pt x="1963" y="999"/>
                    <a:pt x="1998" y="999"/>
                  </a:cubicBezTo>
                  <a:lnTo>
                    <a:pt x="1998" y="992"/>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7" name="Google Shape;14687;p74"/>
            <p:cNvSpPr/>
            <p:nvPr/>
          </p:nvSpPr>
          <p:spPr>
            <a:xfrm>
              <a:off x="1663003" y="2569762"/>
              <a:ext cx="74194" cy="105721"/>
            </a:xfrm>
            <a:custGeom>
              <a:avLst/>
              <a:gdLst/>
              <a:ahLst/>
              <a:cxnLst/>
              <a:rect l="l" t="t" r="r" b="b"/>
              <a:pathLst>
                <a:path w="2824" h="4024" extrusionOk="0">
                  <a:moveTo>
                    <a:pt x="444" y="1"/>
                  </a:moveTo>
                  <a:cubicBezTo>
                    <a:pt x="195" y="1"/>
                    <a:pt x="0" y="195"/>
                    <a:pt x="0" y="445"/>
                  </a:cubicBezTo>
                  <a:lnTo>
                    <a:pt x="0" y="3580"/>
                  </a:lnTo>
                  <a:cubicBezTo>
                    <a:pt x="0" y="3829"/>
                    <a:pt x="195" y="4024"/>
                    <a:pt x="444" y="4024"/>
                  </a:cubicBezTo>
                  <a:lnTo>
                    <a:pt x="2379" y="4024"/>
                  </a:lnTo>
                  <a:cubicBezTo>
                    <a:pt x="2622" y="4024"/>
                    <a:pt x="2823" y="3829"/>
                    <a:pt x="2823" y="3580"/>
                  </a:cubicBezTo>
                  <a:lnTo>
                    <a:pt x="2823" y="445"/>
                  </a:lnTo>
                  <a:cubicBezTo>
                    <a:pt x="2823" y="195"/>
                    <a:pt x="2622" y="1"/>
                    <a:pt x="237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8" name="Google Shape;14688;p74"/>
            <p:cNvSpPr/>
            <p:nvPr/>
          </p:nvSpPr>
          <p:spPr>
            <a:xfrm>
              <a:off x="1662635" y="2569946"/>
              <a:ext cx="16604" cy="105721"/>
            </a:xfrm>
            <a:custGeom>
              <a:avLst/>
              <a:gdLst/>
              <a:ahLst/>
              <a:cxnLst/>
              <a:rect l="l" t="t" r="r" b="b"/>
              <a:pathLst>
                <a:path w="632" h="4024" extrusionOk="0">
                  <a:moveTo>
                    <a:pt x="444" y="1"/>
                  </a:moveTo>
                  <a:cubicBezTo>
                    <a:pt x="202" y="1"/>
                    <a:pt x="0" y="195"/>
                    <a:pt x="0" y="444"/>
                  </a:cubicBezTo>
                  <a:lnTo>
                    <a:pt x="0" y="3580"/>
                  </a:lnTo>
                  <a:cubicBezTo>
                    <a:pt x="0" y="3822"/>
                    <a:pt x="202" y="4024"/>
                    <a:pt x="444" y="4024"/>
                  </a:cubicBezTo>
                  <a:lnTo>
                    <a:pt x="632" y="4024"/>
                  </a:lnTo>
                  <a:cubicBezTo>
                    <a:pt x="389" y="4024"/>
                    <a:pt x="188" y="3822"/>
                    <a:pt x="188" y="3580"/>
                  </a:cubicBezTo>
                  <a:lnTo>
                    <a:pt x="188" y="444"/>
                  </a:lnTo>
                  <a:cubicBezTo>
                    <a:pt x="188" y="195"/>
                    <a:pt x="389" y="1"/>
                    <a:pt x="63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89" name="Google Shape;14689;p74"/>
            <p:cNvSpPr/>
            <p:nvPr/>
          </p:nvSpPr>
          <p:spPr>
            <a:xfrm>
              <a:off x="1662819" y="2582163"/>
              <a:ext cx="74377" cy="80919"/>
            </a:xfrm>
            <a:custGeom>
              <a:avLst/>
              <a:gdLst/>
              <a:ahLst/>
              <a:cxnLst/>
              <a:rect l="l" t="t" r="r" b="b"/>
              <a:pathLst>
                <a:path w="2831" h="3080" extrusionOk="0">
                  <a:moveTo>
                    <a:pt x="396" y="0"/>
                  </a:moveTo>
                  <a:cubicBezTo>
                    <a:pt x="181" y="0"/>
                    <a:pt x="0" y="174"/>
                    <a:pt x="0" y="389"/>
                  </a:cubicBezTo>
                  <a:lnTo>
                    <a:pt x="0" y="2691"/>
                  </a:lnTo>
                  <a:cubicBezTo>
                    <a:pt x="0" y="2907"/>
                    <a:pt x="181" y="3080"/>
                    <a:pt x="396" y="3080"/>
                  </a:cubicBezTo>
                  <a:lnTo>
                    <a:pt x="2442" y="3080"/>
                  </a:lnTo>
                  <a:cubicBezTo>
                    <a:pt x="2657" y="3080"/>
                    <a:pt x="2830" y="2907"/>
                    <a:pt x="2830" y="2691"/>
                  </a:cubicBezTo>
                  <a:lnTo>
                    <a:pt x="2830" y="389"/>
                  </a:lnTo>
                  <a:cubicBezTo>
                    <a:pt x="2830" y="174"/>
                    <a:pt x="2657" y="0"/>
                    <a:pt x="2442"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0" name="Google Shape;14690;p74"/>
            <p:cNvSpPr/>
            <p:nvPr/>
          </p:nvSpPr>
          <p:spPr>
            <a:xfrm>
              <a:off x="1662635" y="2583975"/>
              <a:ext cx="4939" cy="77478"/>
            </a:xfrm>
            <a:custGeom>
              <a:avLst/>
              <a:gdLst/>
              <a:ahLst/>
              <a:cxnLst/>
              <a:rect l="l" t="t" r="r" b="b"/>
              <a:pathLst>
                <a:path w="188" h="2949" extrusionOk="0">
                  <a:moveTo>
                    <a:pt x="188" y="1"/>
                  </a:moveTo>
                  <a:cubicBezTo>
                    <a:pt x="77" y="49"/>
                    <a:pt x="7" y="153"/>
                    <a:pt x="0" y="271"/>
                  </a:cubicBezTo>
                  <a:lnTo>
                    <a:pt x="0" y="2671"/>
                  </a:lnTo>
                  <a:cubicBezTo>
                    <a:pt x="7" y="2789"/>
                    <a:pt x="77" y="2893"/>
                    <a:pt x="188" y="2948"/>
                  </a:cubicBezTo>
                  <a:lnTo>
                    <a:pt x="188"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91" name="Google Shape;14691;p74"/>
          <p:cNvGrpSpPr/>
          <p:nvPr/>
        </p:nvGrpSpPr>
        <p:grpSpPr>
          <a:xfrm>
            <a:off x="2653215" y="3074754"/>
            <a:ext cx="516132" cy="470943"/>
            <a:chOff x="1989911" y="2306065"/>
            <a:chExt cx="387099" cy="353207"/>
          </a:xfrm>
        </p:grpSpPr>
        <p:sp>
          <p:nvSpPr>
            <p:cNvPr id="14692" name="Google Shape;14692;p74"/>
            <p:cNvSpPr/>
            <p:nvPr/>
          </p:nvSpPr>
          <p:spPr>
            <a:xfrm>
              <a:off x="2110003" y="2555181"/>
              <a:ext cx="146916" cy="88775"/>
            </a:xfrm>
            <a:custGeom>
              <a:avLst/>
              <a:gdLst/>
              <a:ahLst/>
              <a:cxnLst/>
              <a:rect l="l" t="t" r="r" b="b"/>
              <a:pathLst>
                <a:path w="5592" h="3379" extrusionOk="0">
                  <a:moveTo>
                    <a:pt x="2796" y="1"/>
                  </a:moveTo>
                  <a:lnTo>
                    <a:pt x="576" y="986"/>
                  </a:lnTo>
                  <a:lnTo>
                    <a:pt x="1" y="2879"/>
                  </a:lnTo>
                  <a:lnTo>
                    <a:pt x="1298" y="3108"/>
                  </a:lnTo>
                  <a:lnTo>
                    <a:pt x="2865" y="3379"/>
                  </a:lnTo>
                  <a:lnTo>
                    <a:pt x="5591" y="2879"/>
                  </a:lnTo>
                  <a:lnTo>
                    <a:pt x="5238" y="1714"/>
                  </a:lnTo>
                  <a:lnTo>
                    <a:pt x="5016" y="986"/>
                  </a:lnTo>
                  <a:lnTo>
                    <a:pt x="2796"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3" name="Google Shape;14693;p74"/>
            <p:cNvSpPr/>
            <p:nvPr/>
          </p:nvSpPr>
          <p:spPr>
            <a:xfrm>
              <a:off x="2110003" y="2555181"/>
              <a:ext cx="137615" cy="81681"/>
            </a:xfrm>
            <a:custGeom>
              <a:avLst/>
              <a:gdLst/>
              <a:ahLst/>
              <a:cxnLst/>
              <a:rect l="l" t="t" r="r" b="b"/>
              <a:pathLst>
                <a:path w="5238" h="3109" extrusionOk="0">
                  <a:moveTo>
                    <a:pt x="2796" y="1"/>
                  </a:moveTo>
                  <a:lnTo>
                    <a:pt x="583" y="986"/>
                  </a:lnTo>
                  <a:lnTo>
                    <a:pt x="1" y="2879"/>
                  </a:lnTo>
                  <a:lnTo>
                    <a:pt x="1298" y="3108"/>
                  </a:lnTo>
                  <a:lnTo>
                    <a:pt x="1561" y="1714"/>
                  </a:lnTo>
                  <a:lnTo>
                    <a:pt x="5238" y="1714"/>
                  </a:lnTo>
                  <a:lnTo>
                    <a:pt x="5016" y="986"/>
                  </a:lnTo>
                  <a:lnTo>
                    <a:pt x="27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4" name="Google Shape;14694;p74"/>
            <p:cNvSpPr/>
            <p:nvPr/>
          </p:nvSpPr>
          <p:spPr>
            <a:xfrm>
              <a:off x="1989911" y="2306065"/>
              <a:ext cx="387099" cy="275021"/>
            </a:xfrm>
            <a:custGeom>
              <a:avLst/>
              <a:gdLst/>
              <a:ahLst/>
              <a:cxnLst/>
              <a:rect l="l" t="t" r="r" b="b"/>
              <a:pathLst>
                <a:path w="14734" h="10468" extrusionOk="0">
                  <a:moveTo>
                    <a:pt x="1215" y="1"/>
                  </a:moveTo>
                  <a:cubicBezTo>
                    <a:pt x="542" y="1"/>
                    <a:pt x="1" y="549"/>
                    <a:pt x="1" y="1222"/>
                  </a:cubicBezTo>
                  <a:lnTo>
                    <a:pt x="1" y="9247"/>
                  </a:lnTo>
                  <a:cubicBezTo>
                    <a:pt x="1" y="9920"/>
                    <a:pt x="542" y="10468"/>
                    <a:pt x="1215" y="10468"/>
                  </a:cubicBezTo>
                  <a:lnTo>
                    <a:pt x="13513" y="10468"/>
                  </a:lnTo>
                  <a:cubicBezTo>
                    <a:pt x="14185" y="10468"/>
                    <a:pt x="14733" y="9920"/>
                    <a:pt x="14733" y="9247"/>
                  </a:cubicBezTo>
                  <a:lnTo>
                    <a:pt x="14733" y="1222"/>
                  </a:lnTo>
                  <a:cubicBezTo>
                    <a:pt x="14733" y="549"/>
                    <a:pt x="14185" y="1"/>
                    <a:pt x="13513"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5" name="Google Shape;14695;p74"/>
            <p:cNvSpPr/>
            <p:nvPr/>
          </p:nvSpPr>
          <p:spPr>
            <a:xfrm>
              <a:off x="2021438" y="2337723"/>
              <a:ext cx="324045" cy="193628"/>
            </a:xfrm>
            <a:custGeom>
              <a:avLst/>
              <a:gdLst/>
              <a:ahLst/>
              <a:cxnLst/>
              <a:rect l="l" t="t" r="r" b="b"/>
              <a:pathLst>
                <a:path w="12334" h="7370" extrusionOk="0">
                  <a:moveTo>
                    <a:pt x="12320" y="1"/>
                  </a:moveTo>
                  <a:cubicBezTo>
                    <a:pt x="12318" y="1"/>
                    <a:pt x="12315" y="2"/>
                    <a:pt x="12313" y="3"/>
                  </a:cubicBezTo>
                  <a:lnTo>
                    <a:pt x="15" y="3"/>
                  </a:lnTo>
                  <a:cubicBezTo>
                    <a:pt x="8" y="3"/>
                    <a:pt x="1" y="10"/>
                    <a:pt x="1" y="17"/>
                  </a:cubicBezTo>
                  <a:lnTo>
                    <a:pt x="1" y="7369"/>
                  </a:lnTo>
                  <a:lnTo>
                    <a:pt x="12333" y="7369"/>
                  </a:lnTo>
                  <a:lnTo>
                    <a:pt x="12333" y="17"/>
                  </a:lnTo>
                  <a:cubicBezTo>
                    <a:pt x="12333" y="11"/>
                    <a:pt x="12329" y="1"/>
                    <a:pt x="123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6" name="Google Shape;14696;p74"/>
            <p:cNvSpPr/>
            <p:nvPr/>
          </p:nvSpPr>
          <p:spPr>
            <a:xfrm>
              <a:off x="2327224" y="2337776"/>
              <a:ext cx="18259" cy="193576"/>
            </a:xfrm>
            <a:custGeom>
              <a:avLst/>
              <a:gdLst/>
              <a:ahLst/>
              <a:cxnLst/>
              <a:rect l="l" t="t" r="r" b="b"/>
              <a:pathLst>
                <a:path w="695" h="7368" extrusionOk="0">
                  <a:moveTo>
                    <a:pt x="1" y="1"/>
                  </a:moveTo>
                  <a:cubicBezTo>
                    <a:pt x="1" y="8"/>
                    <a:pt x="1" y="8"/>
                    <a:pt x="1" y="15"/>
                  </a:cubicBezTo>
                  <a:lnTo>
                    <a:pt x="1" y="7367"/>
                  </a:lnTo>
                  <a:lnTo>
                    <a:pt x="694" y="7367"/>
                  </a:lnTo>
                  <a:lnTo>
                    <a:pt x="694" y="15"/>
                  </a:lnTo>
                  <a:cubicBezTo>
                    <a:pt x="694" y="8"/>
                    <a:pt x="694" y="8"/>
                    <a:pt x="69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7" name="Google Shape;14697;p74"/>
            <p:cNvSpPr/>
            <p:nvPr/>
          </p:nvSpPr>
          <p:spPr>
            <a:xfrm>
              <a:off x="2069543" y="2630819"/>
              <a:ext cx="227651" cy="28453"/>
            </a:xfrm>
            <a:custGeom>
              <a:avLst/>
              <a:gdLst/>
              <a:ahLst/>
              <a:cxnLst/>
              <a:rect l="l" t="t" r="r" b="b"/>
              <a:pathLst>
                <a:path w="8665" h="1083" extrusionOk="0">
                  <a:moveTo>
                    <a:pt x="542" y="0"/>
                  </a:moveTo>
                  <a:cubicBezTo>
                    <a:pt x="244" y="0"/>
                    <a:pt x="1" y="243"/>
                    <a:pt x="1" y="541"/>
                  </a:cubicBezTo>
                  <a:cubicBezTo>
                    <a:pt x="1" y="839"/>
                    <a:pt x="244" y="1082"/>
                    <a:pt x="542" y="1082"/>
                  </a:cubicBezTo>
                  <a:lnTo>
                    <a:pt x="8123" y="1082"/>
                  </a:lnTo>
                  <a:cubicBezTo>
                    <a:pt x="8421" y="1082"/>
                    <a:pt x="8664" y="839"/>
                    <a:pt x="8664" y="541"/>
                  </a:cubicBezTo>
                  <a:cubicBezTo>
                    <a:pt x="8664" y="243"/>
                    <a:pt x="8421" y="0"/>
                    <a:pt x="81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698" name="Google Shape;14698;p74"/>
            <p:cNvSpPr/>
            <p:nvPr/>
          </p:nvSpPr>
          <p:spPr>
            <a:xfrm>
              <a:off x="2175237" y="2549191"/>
              <a:ext cx="14975" cy="11849"/>
            </a:xfrm>
            <a:custGeom>
              <a:avLst/>
              <a:gdLst/>
              <a:ahLst/>
              <a:cxnLst/>
              <a:rect l="l" t="t" r="r" b="b"/>
              <a:pathLst>
                <a:path w="570" h="451" extrusionOk="0">
                  <a:moveTo>
                    <a:pt x="312" y="0"/>
                  </a:moveTo>
                  <a:cubicBezTo>
                    <a:pt x="266" y="0"/>
                    <a:pt x="218" y="15"/>
                    <a:pt x="174" y="48"/>
                  </a:cubicBezTo>
                  <a:cubicBezTo>
                    <a:pt x="1" y="180"/>
                    <a:pt x="91" y="451"/>
                    <a:pt x="313" y="451"/>
                  </a:cubicBezTo>
                  <a:cubicBezTo>
                    <a:pt x="410" y="451"/>
                    <a:pt x="500" y="381"/>
                    <a:pt x="528" y="284"/>
                  </a:cubicBezTo>
                  <a:cubicBezTo>
                    <a:pt x="570" y="129"/>
                    <a:pt x="448" y="0"/>
                    <a:pt x="31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699" name="Google Shape;14699;p74"/>
          <p:cNvGrpSpPr/>
          <p:nvPr/>
        </p:nvGrpSpPr>
        <p:grpSpPr>
          <a:xfrm>
            <a:off x="3457470" y="3051705"/>
            <a:ext cx="272884" cy="484009"/>
            <a:chOff x="2593102" y="2288778"/>
            <a:chExt cx="204663" cy="363007"/>
          </a:xfrm>
        </p:grpSpPr>
        <p:sp>
          <p:nvSpPr>
            <p:cNvPr id="14700" name="Google Shape;14700;p74"/>
            <p:cNvSpPr/>
            <p:nvPr/>
          </p:nvSpPr>
          <p:spPr>
            <a:xfrm>
              <a:off x="2753837" y="2310636"/>
              <a:ext cx="43928" cy="297431"/>
            </a:xfrm>
            <a:custGeom>
              <a:avLst/>
              <a:gdLst/>
              <a:ahLst/>
              <a:cxnLst/>
              <a:rect l="l" t="t" r="r" b="b"/>
              <a:pathLst>
                <a:path w="1672" h="11321" extrusionOk="0">
                  <a:moveTo>
                    <a:pt x="0" y="0"/>
                  </a:moveTo>
                  <a:lnTo>
                    <a:pt x="0" y="11320"/>
                  </a:lnTo>
                  <a:lnTo>
                    <a:pt x="1672" y="10481"/>
                  </a:lnTo>
                  <a:lnTo>
                    <a:pt x="1672" y="833"/>
                  </a:lnTo>
                  <a:lnTo>
                    <a:pt x="0" y="0"/>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1" name="Google Shape;14701;p74"/>
            <p:cNvSpPr/>
            <p:nvPr/>
          </p:nvSpPr>
          <p:spPr>
            <a:xfrm>
              <a:off x="2593102" y="2310636"/>
              <a:ext cx="182620" cy="297431"/>
            </a:xfrm>
            <a:custGeom>
              <a:avLst/>
              <a:gdLst/>
              <a:ahLst/>
              <a:cxnLst/>
              <a:rect l="l" t="t" r="r" b="b"/>
              <a:pathLst>
                <a:path w="6951" h="11321" extrusionOk="0">
                  <a:moveTo>
                    <a:pt x="6951" y="0"/>
                  </a:moveTo>
                  <a:lnTo>
                    <a:pt x="1" y="833"/>
                  </a:lnTo>
                  <a:lnTo>
                    <a:pt x="1" y="10481"/>
                  </a:lnTo>
                  <a:lnTo>
                    <a:pt x="6951" y="11320"/>
                  </a:lnTo>
                  <a:lnTo>
                    <a:pt x="6951" y="0"/>
                  </a:ln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2" name="Google Shape;14702;p74"/>
            <p:cNvSpPr/>
            <p:nvPr/>
          </p:nvSpPr>
          <p:spPr>
            <a:xfrm>
              <a:off x="2753837" y="2585972"/>
              <a:ext cx="43928" cy="65813"/>
            </a:xfrm>
            <a:custGeom>
              <a:avLst/>
              <a:gdLst/>
              <a:ahLst/>
              <a:cxnLst/>
              <a:rect l="l" t="t" r="r" b="b"/>
              <a:pathLst>
                <a:path w="1672" h="2505" extrusionOk="0">
                  <a:moveTo>
                    <a:pt x="833" y="1"/>
                  </a:moveTo>
                  <a:lnTo>
                    <a:pt x="0" y="2505"/>
                  </a:lnTo>
                  <a:lnTo>
                    <a:pt x="833" y="2505"/>
                  </a:lnTo>
                  <a:cubicBezTo>
                    <a:pt x="1297" y="2505"/>
                    <a:pt x="1665" y="2130"/>
                    <a:pt x="1672" y="1673"/>
                  </a:cubicBezTo>
                  <a:lnTo>
                    <a:pt x="1672" y="1"/>
                  </a:ln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3" name="Google Shape;14703;p74"/>
            <p:cNvSpPr/>
            <p:nvPr/>
          </p:nvSpPr>
          <p:spPr>
            <a:xfrm>
              <a:off x="2753837" y="2288778"/>
              <a:ext cx="43928" cy="43744"/>
            </a:xfrm>
            <a:custGeom>
              <a:avLst/>
              <a:gdLst/>
              <a:ahLst/>
              <a:cxnLst/>
              <a:rect l="l" t="t" r="r" b="b"/>
              <a:pathLst>
                <a:path w="1672" h="1665" extrusionOk="0">
                  <a:moveTo>
                    <a:pt x="0" y="0"/>
                  </a:moveTo>
                  <a:lnTo>
                    <a:pt x="833" y="1665"/>
                  </a:lnTo>
                  <a:lnTo>
                    <a:pt x="1672" y="1665"/>
                  </a:lnTo>
                  <a:lnTo>
                    <a:pt x="1672" y="832"/>
                  </a:lnTo>
                  <a:cubicBezTo>
                    <a:pt x="1665" y="375"/>
                    <a:pt x="1297" y="0"/>
                    <a:pt x="833" y="0"/>
                  </a:cubicBezTo>
                  <a:close/>
                </a:path>
              </a:pathLst>
            </a:custGeom>
            <a:solidFill>
              <a:srgbClr val="6F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4" name="Google Shape;14704;p74"/>
            <p:cNvSpPr/>
            <p:nvPr/>
          </p:nvSpPr>
          <p:spPr>
            <a:xfrm>
              <a:off x="2593102" y="2585972"/>
              <a:ext cx="182620" cy="65813"/>
            </a:xfrm>
            <a:custGeom>
              <a:avLst/>
              <a:gdLst/>
              <a:ahLst/>
              <a:cxnLst/>
              <a:rect l="l" t="t" r="r" b="b"/>
              <a:pathLst>
                <a:path w="6951" h="2505" extrusionOk="0">
                  <a:moveTo>
                    <a:pt x="1" y="1"/>
                  </a:moveTo>
                  <a:lnTo>
                    <a:pt x="1" y="1673"/>
                  </a:lnTo>
                  <a:cubicBezTo>
                    <a:pt x="8" y="2130"/>
                    <a:pt x="375" y="2505"/>
                    <a:pt x="840" y="2505"/>
                  </a:cubicBezTo>
                  <a:lnTo>
                    <a:pt x="6118" y="2505"/>
                  </a:lnTo>
                  <a:cubicBezTo>
                    <a:pt x="6576" y="2505"/>
                    <a:pt x="6951" y="2130"/>
                    <a:pt x="6951" y="1673"/>
                  </a:cubicBezTo>
                  <a:lnTo>
                    <a:pt x="6951" y="1"/>
                  </a:ln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5" name="Google Shape;14705;p74"/>
            <p:cNvSpPr/>
            <p:nvPr/>
          </p:nvSpPr>
          <p:spPr>
            <a:xfrm>
              <a:off x="2593102" y="2288778"/>
              <a:ext cx="182620" cy="43744"/>
            </a:xfrm>
            <a:custGeom>
              <a:avLst/>
              <a:gdLst/>
              <a:ahLst/>
              <a:cxnLst/>
              <a:rect l="l" t="t" r="r" b="b"/>
              <a:pathLst>
                <a:path w="6951" h="1665" extrusionOk="0">
                  <a:moveTo>
                    <a:pt x="840" y="0"/>
                  </a:moveTo>
                  <a:cubicBezTo>
                    <a:pt x="375" y="0"/>
                    <a:pt x="8" y="375"/>
                    <a:pt x="1" y="832"/>
                  </a:cubicBezTo>
                  <a:lnTo>
                    <a:pt x="1" y="1665"/>
                  </a:lnTo>
                  <a:lnTo>
                    <a:pt x="6951" y="1665"/>
                  </a:lnTo>
                  <a:lnTo>
                    <a:pt x="6951" y="832"/>
                  </a:lnTo>
                  <a:cubicBezTo>
                    <a:pt x="6951" y="375"/>
                    <a:pt x="6576" y="0"/>
                    <a:pt x="6118" y="0"/>
                  </a:cubicBezTo>
                  <a:close/>
                </a:path>
              </a:pathLst>
            </a:custGeom>
            <a:solidFill>
              <a:srgbClr val="A1B5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6" name="Google Shape;14706;p74"/>
            <p:cNvSpPr/>
            <p:nvPr/>
          </p:nvSpPr>
          <p:spPr>
            <a:xfrm>
              <a:off x="2688050" y="2305172"/>
              <a:ext cx="36650" cy="10956"/>
            </a:xfrm>
            <a:custGeom>
              <a:avLst/>
              <a:gdLst/>
              <a:ahLst/>
              <a:cxnLst/>
              <a:rect l="l" t="t" r="r" b="b"/>
              <a:pathLst>
                <a:path w="1395" h="417" extrusionOk="0">
                  <a:moveTo>
                    <a:pt x="285" y="0"/>
                  </a:moveTo>
                  <a:cubicBezTo>
                    <a:pt x="0" y="0"/>
                    <a:pt x="0" y="416"/>
                    <a:pt x="285" y="416"/>
                  </a:cubicBezTo>
                  <a:lnTo>
                    <a:pt x="1117" y="416"/>
                  </a:lnTo>
                  <a:cubicBezTo>
                    <a:pt x="1395" y="416"/>
                    <a:pt x="1395" y="0"/>
                    <a:pt x="1117"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7" name="Google Shape;14707;p74"/>
            <p:cNvSpPr/>
            <p:nvPr/>
          </p:nvSpPr>
          <p:spPr>
            <a:xfrm>
              <a:off x="2684399" y="2607857"/>
              <a:ext cx="22069" cy="22069"/>
            </a:xfrm>
            <a:custGeom>
              <a:avLst/>
              <a:gdLst/>
              <a:ahLst/>
              <a:cxnLst/>
              <a:rect l="l" t="t" r="r" b="b"/>
              <a:pathLst>
                <a:path w="840" h="840" extrusionOk="0">
                  <a:moveTo>
                    <a:pt x="424" y="0"/>
                  </a:moveTo>
                  <a:cubicBezTo>
                    <a:pt x="188" y="0"/>
                    <a:pt x="1" y="188"/>
                    <a:pt x="1" y="423"/>
                  </a:cubicBezTo>
                  <a:cubicBezTo>
                    <a:pt x="1" y="652"/>
                    <a:pt x="188" y="840"/>
                    <a:pt x="424" y="840"/>
                  </a:cubicBezTo>
                  <a:cubicBezTo>
                    <a:pt x="653" y="840"/>
                    <a:pt x="840" y="652"/>
                    <a:pt x="840" y="423"/>
                  </a:cubicBezTo>
                  <a:cubicBezTo>
                    <a:pt x="840" y="188"/>
                    <a:pt x="653" y="0"/>
                    <a:pt x="4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08" name="Google Shape;14708;p74"/>
            <p:cNvSpPr/>
            <p:nvPr/>
          </p:nvSpPr>
          <p:spPr>
            <a:xfrm>
              <a:off x="2668004" y="2305172"/>
              <a:ext cx="10956" cy="10956"/>
            </a:xfrm>
            <a:custGeom>
              <a:avLst/>
              <a:gdLst/>
              <a:ahLst/>
              <a:cxnLst/>
              <a:rect l="l" t="t" r="r" b="b"/>
              <a:pathLst>
                <a:path w="417" h="417" extrusionOk="0">
                  <a:moveTo>
                    <a:pt x="208" y="0"/>
                  </a:moveTo>
                  <a:cubicBezTo>
                    <a:pt x="97" y="0"/>
                    <a:pt x="0" y="97"/>
                    <a:pt x="0" y="208"/>
                  </a:cubicBezTo>
                  <a:cubicBezTo>
                    <a:pt x="0" y="326"/>
                    <a:pt x="97" y="416"/>
                    <a:pt x="208" y="416"/>
                  </a:cubicBezTo>
                  <a:cubicBezTo>
                    <a:pt x="326" y="416"/>
                    <a:pt x="417" y="326"/>
                    <a:pt x="417" y="208"/>
                  </a:cubicBezTo>
                  <a:cubicBezTo>
                    <a:pt x="417" y="97"/>
                    <a:pt x="326" y="0"/>
                    <a:pt x="208" y="0"/>
                  </a:cubicBezTo>
                  <a:close/>
                </a:path>
              </a:pathLst>
            </a:custGeom>
            <a:solidFill>
              <a:srgbClr val="63636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09" name="Google Shape;14709;p74"/>
          <p:cNvGrpSpPr/>
          <p:nvPr/>
        </p:nvGrpSpPr>
        <p:grpSpPr>
          <a:xfrm>
            <a:off x="3961166" y="3106351"/>
            <a:ext cx="538201" cy="407995"/>
            <a:chOff x="2970874" y="2329763"/>
            <a:chExt cx="403651" cy="305996"/>
          </a:xfrm>
        </p:grpSpPr>
        <p:sp>
          <p:nvSpPr>
            <p:cNvPr id="14710" name="Google Shape;14710;p74"/>
            <p:cNvSpPr/>
            <p:nvPr/>
          </p:nvSpPr>
          <p:spPr>
            <a:xfrm>
              <a:off x="3054158" y="2352909"/>
              <a:ext cx="98233" cy="259704"/>
            </a:xfrm>
            <a:custGeom>
              <a:avLst/>
              <a:gdLst/>
              <a:ahLst/>
              <a:cxnLst/>
              <a:rect l="l" t="t" r="r" b="b"/>
              <a:pathLst>
                <a:path w="3739" h="9885" extrusionOk="0">
                  <a:moveTo>
                    <a:pt x="3739" y="1"/>
                  </a:moveTo>
                  <a:lnTo>
                    <a:pt x="3572" y="49"/>
                  </a:lnTo>
                  <a:cubicBezTo>
                    <a:pt x="2053" y="507"/>
                    <a:pt x="777" y="1533"/>
                    <a:pt x="0" y="2914"/>
                  </a:cubicBezTo>
                  <a:lnTo>
                    <a:pt x="0" y="6964"/>
                  </a:lnTo>
                  <a:cubicBezTo>
                    <a:pt x="777" y="8352"/>
                    <a:pt x="2053" y="9378"/>
                    <a:pt x="3572" y="9836"/>
                  </a:cubicBezTo>
                  <a:lnTo>
                    <a:pt x="3739" y="9885"/>
                  </a:lnTo>
                  <a:lnTo>
                    <a:pt x="3739" y="1"/>
                  </a:ln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1" name="Google Shape;14711;p74"/>
            <p:cNvSpPr/>
            <p:nvPr/>
          </p:nvSpPr>
          <p:spPr>
            <a:xfrm>
              <a:off x="3054158" y="2512908"/>
              <a:ext cx="98233" cy="99704"/>
            </a:xfrm>
            <a:custGeom>
              <a:avLst/>
              <a:gdLst/>
              <a:ahLst/>
              <a:cxnLst/>
              <a:rect l="l" t="t" r="r" b="b"/>
              <a:pathLst>
                <a:path w="3739" h="3795" extrusionOk="0">
                  <a:moveTo>
                    <a:pt x="0" y="1"/>
                  </a:moveTo>
                  <a:lnTo>
                    <a:pt x="0" y="874"/>
                  </a:lnTo>
                  <a:cubicBezTo>
                    <a:pt x="777" y="2262"/>
                    <a:pt x="2053" y="3288"/>
                    <a:pt x="3572" y="3746"/>
                  </a:cubicBezTo>
                  <a:lnTo>
                    <a:pt x="3739" y="3795"/>
                  </a:lnTo>
                  <a:lnTo>
                    <a:pt x="3739" y="2921"/>
                  </a:lnTo>
                  <a:lnTo>
                    <a:pt x="3572" y="2865"/>
                  </a:lnTo>
                  <a:cubicBezTo>
                    <a:pt x="2053" y="2414"/>
                    <a:pt x="777" y="1381"/>
                    <a:pt x="0"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2" name="Google Shape;14712;p74"/>
            <p:cNvSpPr/>
            <p:nvPr/>
          </p:nvSpPr>
          <p:spPr>
            <a:xfrm>
              <a:off x="2970874" y="2429441"/>
              <a:ext cx="83310" cy="106456"/>
            </a:xfrm>
            <a:custGeom>
              <a:avLst/>
              <a:gdLst/>
              <a:ahLst/>
              <a:cxnLst/>
              <a:rect l="l" t="t" r="r" b="b"/>
              <a:pathLst>
                <a:path w="3171" h="4052" extrusionOk="0">
                  <a:moveTo>
                    <a:pt x="1381" y="1"/>
                  </a:moveTo>
                  <a:cubicBezTo>
                    <a:pt x="618" y="1"/>
                    <a:pt x="0" y="618"/>
                    <a:pt x="0" y="1381"/>
                  </a:cubicBezTo>
                  <a:lnTo>
                    <a:pt x="0" y="2678"/>
                  </a:lnTo>
                  <a:cubicBezTo>
                    <a:pt x="0" y="3434"/>
                    <a:pt x="618" y="4051"/>
                    <a:pt x="1381" y="4051"/>
                  </a:cubicBezTo>
                  <a:lnTo>
                    <a:pt x="3170" y="4051"/>
                  </a:lnTo>
                  <a:lnTo>
                    <a:pt x="3170" y="1"/>
                  </a:ln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3" name="Google Shape;14713;p74"/>
            <p:cNvSpPr/>
            <p:nvPr/>
          </p:nvSpPr>
          <p:spPr>
            <a:xfrm>
              <a:off x="2970874" y="2476652"/>
              <a:ext cx="83310" cy="59244"/>
            </a:xfrm>
            <a:custGeom>
              <a:avLst/>
              <a:gdLst/>
              <a:ahLst/>
              <a:cxnLst/>
              <a:rect l="l" t="t" r="r" b="b"/>
              <a:pathLst>
                <a:path w="3171" h="2255" extrusionOk="0">
                  <a:moveTo>
                    <a:pt x="0" y="0"/>
                  </a:moveTo>
                  <a:lnTo>
                    <a:pt x="0" y="881"/>
                  </a:lnTo>
                  <a:cubicBezTo>
                    <a:pt x="0" y="1637"/>
                    <a:pt x="618" y="2254"/>
                    <a:pt x="1381" y="2254"/>
                  </a:cubicBezTo>
                  <a:lnTo>
                    <a:pt x="3170" y="2254"/>
                  </a:lnTo>
                  <a:lnTo>
                    <a:pt x="3170" y="1381"/>
                  </a:lnTo>
                  <a:lnTo>
                    <a:pt x="1381" y="1381"/>
                  </a:lnTo>
                  <a:cubicBezTo>
                    <a:pt x="618" y="1381"/>
                    <a:pt x="0" y="763"/>
                    <a:pt x="0" y="0"/>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4" name="Google Shape;14714;p74"/>
            <p:cNvSpPr/>
            <p:nvPr/>
          </p:nvSpPr>
          <p:spPr>
            <a:xfrm>
              <a:off x="3215760" y="2442156"/>
              <a:ext cx="33392" cy="81313"/>
            </a:xfrm>
            <a:custGeom>
              <a:avLst/>
              <a:gdLst/>
              <a:ahLst/>
              <a:cxnLst/>
              <a:rect l="l" t="t" r="r" b="b"/>
              <a:pathLst>
                <a:path w="1271" h="3095" extrusionOk="0">
                  <a:moveTo>
                    <a:pt x="308" y="0"/>
                  </a:moveTo>
                  <a:cubicBezTo>
                    <a:pt x="141" y="0"/>
                    <a:pt x="0" y="208"/>
                    <a:pt x="140" y="370"/>
                  </a:cubicBezTo>
                  <a:cubicBezTo>
                    <a:pt x="792" y="1022"/>
                    <a:pt x="792" y="2069"/>
                    <a:pt x="140" y="2721"/>
                  </a:cubicBezTo>
                  <a:cubicBezTo>
                    <a:pt x="57" y="2804"/>
                    <a:pt x="57" y="2943"/>
                    <a:pt x="140" y="3026"/>
                  </a:cubicBezTo>
                  <a:cubicBezTo>
                    <a:pt x="186" y="3072"/>
                    <a:pt x="245" y="3095"/>
                    <a:pt x="302" y="3095"/>
                  </a:cubicBezTo>
                  <a:cubicBezTo>
                    <a:pt x="358" y="3095"/>
                    <a:pt x="412" y="3074"/>
                    <a:pt x="452" y="3033"/>
                  </a:cubicBezTo>
                  <a:cubicBezTo>
                    <a:pt x="1271" y="2208"/>
                    <a:pt x="1271" y="883"/>
                    <a:pt x="452" y="58"/>
                  </a:cubicBezTo>
                  <a:cubicBezTo>
                    <a:pt x="406" y="18"/>
                    <a:pt x="356" y="0"/>
                    <a:pt x="308" y="0"/>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5" name="Google Shape;14715;p74"/>
            <p:cNvSpPr/>
            <p:nvPr/>
          </p:nvSpPr>
          <p:spPr>
            <a:xfrm>
              <a:off x="3256561" y="2401513"/>
              <a:ext cx="55829" cy="162627"/>
            </a:xfrm>
            <a:custGeom>
              <a:avLst/>
              <a:gdLst/>
              <a:ahLst/>
              <a:cxnLst/>
              <a:rect l="l" t="t" r="r" b="b"/>
              <a:pathLst>
                <a:path w="2125" h="6190" extrusionOk="0">
                  <a:moveTo>
                    <a:pt x="308" y="1"/>
                  </a:moveTo>
                  <a:cubicBezTo>
                    <a:pt x="141" y="1"/>
                    <a:pt x="1" y="207"/>
                    <a:pt x="141" y="363"/>
                  </a:cubicBezTo>
                  <a:cubicBezTo>
                    <a:pt x="1646" y="1875"/>
                    <a:pt x="1646" y="4310"/>
                    <a:pt x="141" y="5822"/>
                  </a:cubicBezTo>
                  <a:cubicBezTo>
                    <a:pt x="58" y="5905"/>
                    <a:pt x="58" y="6044"/>
                    <a:pt x="141" y="6127"/>
                  </a:cubicBezTo>
                  <a:cubicBezTo>
                    <a:pt x="183" y="6169"/>
                    <a:pt x="238" y="6190"/>
                    <a:pt x="294" y="6190"/>
                  </a:cubicBezTo>
                  <a:cubicBezTo>
                    <a:pt x="351" y="6190"/>
                    <a:pt x="408" y="6169"/>
                    <a:pt x="453" y="6127"/>
                  </a:cubicBezTo>
                  <a:cubicBezTo>
                    <a:pt x="2125" y="4449"/>
                    <a:pt x="2125" y="1737"/>
                    <a:pt x="453" y="58"/>
                  </a:cubicBezTo>
                  <a:cubicBezTo>
                    <a:pt x="407" y="18"/>
                    <a:pt x="356" y="1"/>
                    <a:pt x="308"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6" name="Google Shape;14716;p74"/>
            <p:cNvSpPr/>
            <p:nvPr/>
          </p:nvSpPr>
          <p:spPr>
            <a:xfrm>
              <a:off x="3296653" y="2361421"/>
              <a:ext cx="77872" cy="242758"/>
            </a:xfrm>
            <a:custGeom>
              <a:avLst/>
              <a:gdLst/>
              <a:ahLst/>
              <a:cxnLst/>
              <a:rect l="l" t="t" r="r" b="b"/>
              <a:pathLst>
                <a:path w="2964" h="9240" extrusionOk="0">
                  <a:moveTo>
                    <a:pt x="302" y="1"/>
                  </a:moveTo>
                  <a:cubicBezTo>
                    <a:pt x="137" y="1"/>
                    <a:pt x="1" y="208"/>
                    <a:pt x="141" y="370"/>
                  </a:cubicBezTo>
                  <a:cubicBezTo>
                    <a:pt x="2478" y="2715"/>
                    <a:pt x="2478" y="6516"/>
                    <a:pt x="141" y="8867"/>
                  </a:cubicBezTo>
                  <a:cubicBezTo>
                    <a:pt x="51" y="8950"/>
                    <a:pt x="51" y="9089"/>
                    <a:pt x="141" y="9172"/>
                  </a:cubicBezTo>
                  <a:cubicBezTo>
                    <a:pt x="183" y="9217"/>
                    <a:pt x="238" y="9240"/>
                    <a:pt x="294" y="9240"/>
                  </a:cubicBezTo>
                  <a:cubicBezTo>
                    <a:pt x="349" y="9240"/>
                    <a:pt x="405" y="9217"/>
                    <a:pt x="446" y="9172"/>
                  </a:cubicBezTo>
                  <a:cubicBezTo>
                    <a:pt x="2964" y="6661"/>
                    <a:pt x="2964" y="2576"/>
                    <a:pt x="446" y="58"/>
                  </a:cubicBezTo>
                  <a:cubicBezTo>
                    <a:pt x="400" y="18"/>
                    <a:pt x="350" y="1"/>
                    <a:pt x="302" y="1"/>
                  </a:cubicBez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7" name="Google Shape;14717;p74"/>
            <p:cNvSpPr/>
            <p:nvPr/>
          </p:nvSpPr>
          <p:spPr>
            <a:xfrm>
              <a:off x="3151287" y="2329763"/>
              <a:ext cx="37727" cy="305996"/>
            </a:xfrm>
            <a:custGeom>
              <a:avLst/>
              <a:gdLst/>
              <a:ahLst/>
              <a:cxnLst/>
              <a:rect l="l" t="t" r="r" b="b"/>
              <a:pathLst>
                <a:path w="1436" h="11647" extrusionOk="0">
                  <a:moveTo>
                    <a:pt x="458" y="1"/>
                  </a:moveTo>
                  <a:cubicBezTo>
                    <a:pt x="208" y="1"/>
                    <a:pt x="0" y="202"/>
                    <a:pt x="0" y="451"/>
                  </a:cubicBezTo>
                  <a:lnTo>
                    <a:pt x="0" y="11196"/>
                  </a:lnTo>
                  <a:cubicBezTo>
                    <a:pt x="0" y="11445"/>
                    <a:pt x="208" y="11646"/>
                    <a:pt x="458" y="11646"/>
                  </a:cubicBezTo>
                  <a:lnTo>
                    <a:pt x="985" y="11646"/>
                  </a:lnTo>
                  <a:cubicBezTo>
                    <a:pt x="1235" y="11646"/>
                    <a:pt x="1436" y="11445"/>
                    <a:pt x="1436" y="11196"/>
                  </a:cubicBezTo>
                  <a:lnTo>
                    <a:pt x="1436" y="451"/>
                  </a:lnTo>
                  <a:cubicBezTo>
                    <a:pt x="1436" y="202"/>
                    <a:pt x="1235" y="1"/>
                    <a:pt x="985" y="1"/>
                  </a:cubicBezTo>
                  <a:close/>
                </a:path>
              </a:pathLst>
            </a:custGeom>
            <a:solidFill>
              <a:srgbClr val="7A89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18" name="Google Shape;14718;p74"/>
            <p:cNvSpPr/>
            <p:nvPr/>
          </p:nvSpPr>
          <p:spPr>
            <a:xfrm>
              <a:off x="3151287" y="2329763"/>
              <a:ext cx="30450" cy="305996"/>
            </a:xfrm>
            <a:custGeom>
              <a:avLst/>
              <a:gdLst/>
              <a:ahLst/>
              <a:cxnLst/>
              <a:rect l="l" t="t" r="r" b="b"/>
              <a:pathLst>
                <a:path w="1159" h="11647" extrusionOk="0">
                  <a:moveTo>
                    <a:pt x="458" y="1"/>
                  </a:moveTo>
                  <a:cubicBezTo>
                    <a:pt x="208" y="1"/>
                    <a:pt x="0" y="202"/>
                    <a:pt x="0" y="451"/>
                  </a:cubicBezTo>
                  <a:lnTo>
                    <a:pt x="0" y="11196"/>
                  </a:lnTo>
                  <a:cubicBezTo>
                    <a:pt x="0" y="11445"/>
                    <a:pt x="208" y="11646"/>
                    <a:pt x="458" y="11646"/>
                  </a:cubicBezTo>
                  <a:lnTo>
                    <a:pt x="985" y="11646"/>
                  </a:lnTo>
                  <a:cubicBezTo>
                    <a:pt x="1041" y="11646"/>
                    <a:pt x="1103" y="11633"/>
                    <a:pt x="1158" y="11612"/>
                  </a:cubicBezTo>
                  <a:cubicBezTo>
                    <a:pt x="985" y="11542"/>
                    <a:pt x="881" y="11376"/>
                    <a:pt x="881" y="11196"/>
                  </a:cubicBezTo>
                  <a:lnTo>
                    <a:pt x="881" y="451"/>
                  </a:lnTo>
                  <a:cubicBezTo>
                    <a:pt x="881" y="271"/>
                    <a:pt x="992" y="105"/>
                    <a:pt x="1158" y="35"/>
                  </a:cubicBezTo>
                  <a:cubicBezTo>
                    <a:pt x="1103" y="8"/>
                    <a:pt x="1048" y="1"/>
                    <a:pt x="985" y="1"/>
                  </a:cubicBezTo>
                  <a:close/>
                </a:path>
              </a:pathLst>
            </a:custGeom>
            <a:solidFill>
              <a:srgbClr val="61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19" name="Google Shape;14719;p74"/>
          <p:cNvGrpSpPr/>
          <p:nvPr/>
        </p:nvGrpSpPr>
        <p:grpSpPr>
          <a:xfrm>
            <a:off x="4727728" y="3091674"/>
            <a:ext cx="517113" cy="437244"/>
            <a:chOff x="3545795" y="2318755"/>
            <a:chExt cx="387835" cy="327933"/>
          </a:xfrm>
        </p:grpSpPr>
        <p:sp>
          <p:nvSpPr>
            <p:cNvPr id="14720" name="Google Shape;14720;p74"/>
            <p:cNvSpPr/>
            <p:nvPr/>
          </p:nvSpPr>
          <p:spPr>
            <a:xfrm>
              <a:off x="3565315" y="2318755"/>
              <a:ext cx="11691" cy="57694"/>
            </a:xfrm>
            <a:custGeom>
              <a:avLst/>
              <a:gdLst/>
              <a:ahLst/>
              <a:cxnLst/>
              <a:rect l="l" t="t" r="r" b="b"/>
              <a:pathLst>
                <a:path w="445" h="2196" extrusionOk="0">
                  <a:moveTo>
                    <a:pt x="222" y="0"/>
                  </a:moveTo>
                  <a:cubicBezTo>
                    <a:pt x="111" y="0"/>
                    <a:pt x="0" y="73"/>
                    <a:pt x="0" y="218"/>
                  </a:cubicBezTo>
                  <a:lnTo>
                    <a:pt x="0" y="1973"/>
                  </a:lnTo>
                  <a:cubicBezTo>
                    <a:pt x="0" y="2091"/>
                    <a:pt x="97" y="2195"/>
                    <a:pt x="222" y="2195"/>
                  </a:cubicBezTo>
                  <a:cubicBezTo>
                    <a:pt x="347" y="2195"/>
                    <a:pt x="444" y="2091"/>
                    <a:pt x="444" y="1973"/>
                  </a:cubicBezTo>
                  <a:lnTo>
                    <a:pt x="444" y="218"/>
                  </a:lnTo>
                  <a:cubicBezTo>
                    <a:pt x="444" y="73"/>
                    <a:pt x="333" y="0"/>
                    <a:pt x="222"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1" name="Google Shape;14721;p74"/>
            <p:cNvSpPr/>
            <p:nvPr/>
          </p:nvSpPr>
          <p:spPr>
            <a:xfrm>
              <a:off x="3545795" y="2318755"/>
              <a:ext cx="11691" cy="57694"/>
            </a:xfrm>
            <a:custGeom>
              <a:avLst/>
              <a:gdLst/>
              <a:ahLst/>
              <a:cxnLst/>
              <a:rect l="l" t="t" r="r" b="b"/>
              <a:pathLst>
                <a:path w="445" h="2196" extrusionOk="0">
                  <a:moveTo>
                    <a:pt x="223" y="0"/>
                  </a:moveTo>
                  <a:cubicBezTo>
                    <a:pt x="112" y="0"/>
                    <a:pt x="1" y="73"/>
                    <a:pt x="1" y="218"/>
                  </a:cubicBezTo>
                  <a:lnTo>
                    <a:pt x="1" y="1973"/>
                  </a:lnTo>
                  <a:cubicBezTo>
                    <a:pt x="1" y="2091"/>
                    <a:pt x="98" y="2195"/>
                    <a:pt x="223" y="2195"/>
                  </a:cubicBezTo>
                  <a:cubicBezTo>
                    <a:pt x="341" y="2195"/>
                    <a:pt x="445" y="2091"/>
                    <a:pt x="445" y="1973"/>
                  </a:cubicBezTo>
                  <a:lnTo>
                    <a:pt x="445" y="218"/>
                  </a:lnTo>
                  <a:cubicBezTo>
                    <a:pt x="445" y="73"/>
                    <a:pt x="334" y="0"/>
                    <a:pt x="223"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2" name="Google Shape;14722;p74"/>
            <p:cNvSpPr/>
            <p:nvPr/>
          </p:nvSpPr>
          <p:spPr>
            <a:xfrm>
              <a:off x="3584888" y="2318755"/>
              <a:ext cx="11796" cy="57694"/>
            </a:xfrm>
            <a:custGeom>
              <a:avLst/>
              <a:gdLst/>
              <a:ahLst/>
              <a:cxnLst/>
              <a:rect l="l" t="t" r="r" b="b"/>
              <a:pathLst>
                <a:path w="449" h="2196" extrusionOk="0">
                  <a:moveTo>
                    <a:pt x="224" y="0"/>
                  </a:moveTo>
                  <a:cubicBezTo>
                    <a:pt x="112" y="0"/>
                    <a:pt x="1" y="73"/>
                    <a:pt x="4" y="218"/>
                  </a:cubicBezTo>
                  <a:lnTo>
                    <a:pt x="4" y="1973"/>
                  </a:lnTo>
                  <a:cubicBezTo>
                    <a:pt x="4" y="2091"/>
                    <a:pt x="101" y="2195"/>
                    <a:pt x="226" y="2195"/>
                  </a:cubicBezTo>
                  <a:cubicBezTo>
                    <a:pt x="344" y="2195"/>
                    <a:pt x="448" y="2091"/>
                    <a:pt x="448" y="1973"/>
                  </a:cubicBezTo>
                  <a:lnTo>
                    <a:pt x="448" y="218"/>
                  </a:lnTo>
                  <a:cubicBezTo>
                    <a:pt x="448" y="73"/>
                    <a:pt x="335" y="0"/>
                    <a:pt x="224"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4723" name="Google Shape;14723;p74"/>
            <p:cNvGrpSpPr/>
            <p:nvPr/>
          </p:nvGrpSpPr>
          <p:grpSpPr>
            <a:xfrm>
              <a:off x="3545795" y="2322301"/>
              <a:ext cx="387835" cy="324387"/>
              <a:chOff x="3545795" y="2322301"/>
              <a:chExt cx="387835" cy="324387"/>
            </a:xfrm>
          </p:grpSpPr>
          <p:sp>
            <p:nvSpPr>
              <p:cNvPr id="14724" name="Google Shape;14724;p74"/>
              <p:cNvSpPr/>
              <p:nvPr/>
            </p:nvSpPr>
            <p:spPr>
              <a:xfrm>
                <a:off x="3613604" y="2355089"/>
                <a:ext cx="258968" cy="258994"/>
              </a:xfrm>
              <a:custGeom>
                <a:avLst/>
                <a:gdLst/>
                <a:ahLst/>
                <a:cxnLst/>
                <a:rect l="l" t="t" r="r" b="b"/>
                <a:pathLst>
                  <a:path w="9857" h="9858" extrusionOk="0">
                    <a:moveTo>
                      <a:pt x="4932" y="1"/>
                    </a:moveTo>
                    <a:cubicBezTo>
                      <a:pt x="2213" y="1"/>
                      <a:pt x="0" y="2206"/>
                      <a:pt x="0" y="4925"/>
                    </a:cubicBezTo>
                    <a:cubicBezTo>
                      <a:pt x="0" y="7651"/>
                      <a:pt x="2213" y="9857"/>
                      <a:pt x="4932" y="9857"/>
                    </a:cubicBezTo>
                    <a:cubicBezTo>
                      <a:pt x="7651" y="9857"/>
                      <a:pt x="9857" y="7651"/>
                      <a:pt x="9857" y="4925"/>
                    </a:cubicBezTo>
                    <a:cubicBezTo>
                      <a:pt x="9857" y="2206"/>
                      <a:pt x="7651" y="1"/>
                      <a:pt x="4932" y="1"/>
                    </a:cubicBezTo>
                    <a:close/>
                  </a:path>
                </a:pathLst>
              </a:custGeom>
              <a:solidFill>
                <a:srgbClr val="C3CF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5" name="Google Shape;14725;p74"/>
              <p:cNvSpPr/>
              <p:nvPr/>
            </p:nvSpPr>
            <p:spPr>
              <a:xfrm>
                <a:off x="3639667" y="2380968"/>
                <a:ext cx="207027" cy="207054"/>
              </a:xfrm>
              <a:custGeom>
                <a:avLst/>
                <a:gdLst/>
                <a:ahLst/>
                <a:cxnLst/>
                <a:rect l="l" t="t" r="r" b="b"/>
                <a:pathLst>
                  <a:path w="7880" h="7881" extrusionOk="0">
                    <a:moveTo>
                      <a:pt x="3940" y="1"/>
                    </a:moveTo>
                    <a:cubicBezTo>
                      <a:pt x="1762" y="1"/>
                      <a:pt x="0" y="1769"/>
                      <a:pt x="0" y="3940"/>
                    </a:cubicBezTo>
                    <a:cubicBezTo>
                      <a:pt x="0" y="6118"/>
                      <a:pt x="1762" y="7880"/>
                      <a:pt x="3940" y="7880"/>
                    </a:cubicBezTo>
                    <a:cubicBezTo>
                      <a:pt x="6118" y="7880"/>
                      <a:pt x="7880" y="6118"/>
                      <a:pt x="7880" y="3940"/>
                    </a:cubicBezTo>
                    <a:cubicBezTo>
                      <a:pt x="7880" y="1769"/>
                      <a:pt x="6118" y="1"/>
                      <a:pt x="3940"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6" name="Google Shape;14726;p74"/>
              <p:cNvSpPr/>
              <p:nvPr/>
            </p:nvSpPr>
            <p:spPr>
              <a:xfrm>
                <a:off x="3722583" y="2380968"/>
                <a:ext cx="129392" cy="207080"/>
              </a:xfrm>
              <a:custGeom>
                <a:avLst/>
                <a:gdLst/>
                <a:ahLst/>
                <a:cxnLst/>
                <a:rect l="l" t="t" r="r" b="b"/>
                <a:pathLst>
                  <a:path w="4925" h="7882" extrusionOk="0">
                    <a:moveTo>
                      <a:pt x="784" y="1"/>
                    </a:moveTo>
                    <a:cubicBezTo>
                      <a:pt x="520" y="1"/>
                      <a:pt x="257" y="28"/>
                      <a:pt x="0" y="84"/>
                    </a:cubicBezTo>
                    <a:cubicBezTo>
                      <a:pt x="1831" y="458"/>
                      <a:pt x="3149" y="2068"/>
                      <a:pt x="3149" y="3940"/>
                    </a:cubicBezTo>
                    <a:cubicBezTo>
                      <a:pt x="3149" y="5813"/>
                      <a:pt x="1831" y="7429"/>
                      <a:pt x="0" y="7804"/>
                    </a:cubicBezTo>
                    <a:cubicBezTo>
                      <a:pt x="263" y="7857"/>
                      <a:pt x="524" y="7882"/>
                      <a:pt x="781" y="7882"/>
                    </a:cubicBezTo>
                    <a:cubicBezTo>
                      <a:pt x="2758" y="7882"/>
                      <a:pt x="4486" y="6386"/>
                      <a:pt x="4689" y="4336"/>
                    </a:cubicBezTo>
                    <a:cubicBezTo>
                      <a:pt x="4925" y="2019"/>
                      <a:pt x="3107" y="8"/>
                      <a:pt x="78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7" name="Google Shape;14727;p74"/>
              <p:cNvSpPr/>
              <p:nvPr/>
            </p:nvSpPr>
            <p:spPr>
              <a:xfrm>
                <a:off x="3895140" y="2322301"/>
                <a:ext cx="38489" cy="324387"/>
              </a:xfrm>
              <a:custGeom>
                <a:avLst/>
                <a:gdLst/>
                <a:ahLst/>
                <a:cxnLst/>
                <a:rect l="l" t="t" r="r" b="b"/>
                <a:pathLst>
                  <a:path w="1465" h="12347" extrusionOk="0">
                    <a:moveTo>
                      <a:pt x="1450" y="0"/>
                    </a:moveTo>
                    <a:cubicBezTo>
                      <a:pt x="556" y="541"/>
                      <a:pt x="1" y="1512"/>
                      <a:pt x="1" y="2567"/>
                    </a:cubicBezTo>
                    <a:lnTo>
                      <a:pt x="1" y="5986"/>
                    </a:lnTo>
                    <a:cubicBezTo>
                      <a:pt x="1" y="6204"/>
                      <a:pt x="315" y="6392"/>
                      <a:pt x="576" y="6392"/>
                    </a:cubicBezTo>
                    <a:cubicBezTo>
                      <a:pt x="597" y="6392"/>
                      <a:pt x="618" y="6391"/>
                      <a:pt x="639" y="6388"/>
                    </a:cubicBezTo>
                    <a:lnTo>
                      <a:pt x="639" y="7450"/>
                    </a:lnTo>
                    <a:cubicBezTo>
                      <a:pt x="639" y="8747"/>
                      <a:pt x="285" y="11057"/>
                      <a:pt x="285" y="11542"/>
                    </a:cubicBezTo>
                    <a:cubicBezTo>
                      <a:pt x="285" y="12090"/>
                      <a:pt x="514" y="12347"/>
                      <a:pt x="868" y="12347"/>
                    </a:cubicBezTo>
                    <a:cubicBezTo>
                      <a:pt x="1214" y="12347"/>
                      <a:pt x="1464" y="12090"/>
                      <a:pt x="1464" y="11542"/>
                    </a:cubicBezTo>
                    <a:cubicBezTo>
                      <a:pt x="1464" y="11542"/>
                      <a:pt x="1464" y="4211"/>
                      <a:pt x="1450" y="7"/>
                    </a:cubicBezTo>
                    <a:lnTo>
                      <a:pt x="1450"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8" name="Google Shape;14728;p74"/>
              <p:cNvSpPr/>
              <p:nvPr/>
            </p:nvSpPr>
            <p:spPr>
              <a:xfrm>
                <a:off x="3895140" y="2322301"/>
                <a:ext cx="38489" cy="167960"/>
              </a:xfrm>
              <a:custGeom>
                <a:avLst/>
                <a:gdLst/>
                <a:ahLst/>
                <a:cxnLst/>
                <a:rect l="l" t="t" r="r" b="b"/>
                <a:pathLst>
                  <a:path w="1465" h="6393" extrusionOk="0">
                    <a:moveTo>
                      <a:pt x="1450" y="0"/>
                    </a:moveTo>
                    <a:cubicBezTo>
                      <a:pt x="556" y="541"/>
                      <a:pt x="1" y="1512"/>
                      <a:pt x="1" y="2567"/>
                    </a:cubicBezTo>
                    <a:lnTo>
                      <a:pt x="1" y="5993"/>
                    </a:lnTo>
                    <a:cubicBezTo>
                      <a:pt x="1" y="6205"/>
                      <a:pt x="314" y="6392"/>
                      <a:pt x="576" y="6392"/>
                    </a:cubicBezTo>
                    <a:cubicBezTo>
                      <a:pt x="597" y="6392"/>
                      <a:pt x="618" y="6391"/>
                      <a:pt x="639" y="6388"/>
                    </a:cubicBezTo>
                    <a:lnTo>
                      <a:pt x="1464" y="6375"/>
                    </a:lnTo>
                    <a:cubicBezTo>
                      <a:pt x="1457" y="4356"/>
                      <a:pt x="1450" y="1686"/>
                      <a:pt x="1450" y="7"/>
                    </a:cubicBezTo>
                    <a:lnTo>
                      <a:pt x="1450"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29" name="Google Shape;14729;p74"/>
              <p:cNvSpPr/>
              <p:nvPr/>
            </p:nvSpPr>
            <p:spPr>
              <a:xfrm>
                <a:off x="3545795" y="2370590"/>
                <a:ext cx="50890" cy="275021"/>
              </a:xfrm>
              <a:custGeom>
                <a:avLst/>
                <a:gdLst/>
                <a:ahLst/>
                <a:cxnLst/>
                <a:rect l="l" t="t" r="r" b="b"/>
                <a:pathLst>
                  <a:path w="1937" h="10468" extrusionOk="0">
                    <a:moveTo>
                      <a:pt x="1" y="0"/>
                    </a:moveTo>
                    <a:lnTo>
                      <a:pt x="1" y="1138"/>
                    </a:lnTo>
                    <a:cubicBezTo>
                      <a:pt x="1" y="1332"/>
                      <a:pt x="98" y="1519"/>
                      <a:pt x="265" y="1637"/>
                    </a:cubicBezTo>
                    <a:cubicBezTo>
                      <a:pt x="424" y="1727"/>
                      <a:pt x="549" y="2060"/>
                      <a:pt x="549" y="2241"/>
                    </a:cubicBezTo>
                    <a:lnTo>
                      <a:pt x="549" y="3912"/>
                    </a:lnTo>
                    <a:cubicBezTo>
                      <a:pt x="549" y="5286"/>
                      <a:pt x="535" y="6652"/>
                      <a:pt x="389" y="8019"/>
                    </a:cubicBezTo>
                    <a:cubicBezTo>
                      <a:pt x="299" y="8830"/>
                      <a:pt x="251" y="9551"/>
                      <a:pt x="251" y="9718"/>
                    </a:cubicBezTo>
                    <a:cubicBezTo>
                      <a:pt x="230" y="10127"/>
                      <a:pt x="556" y="10467"/>
                      <a:pt x="965" y="10467"/>
                    </a:cubicBezTo>
                    <a:cubicBezTo>
                      <a:pt x="1381" y="10467"/>
                      <a:pt x="1707" y="10127"/>
                      <a:pt x="1686" y="9718"/>
                    </a:cubicBezTo>
                    <a:cubicBezTo>
                      <a:pt x="1686" y="9551"/>
                      <a:pt x="1638" y="8830"/>
                      <a:pt x="1548" y="8019"/>
                    </a:cubicBezTo>
                    <a:cubicBezTo>
                      <a:pt x="1402" y="6659"/>
                      <a:pt x="1388" y="5286"/>
                      <a:pt x="1388" y="3912"/>
                    </a:cubicBezTo>
                    <a:lnTo>
                      <a:pt x="1388" y="2255"/>
                    </a:lnTo>
                    <a:cubicBezTo>
                      <a:pt x="1402" y="1991"/>
                      <a:pt x="1534" y="1755"/>
                      <a:pt x="1742" y="1596"/>
                    </a:cubicBezTo>
                    <a:cubicBezTo>
                      <a:pt x="1881" y="1505"/>
                      <a:pt x="1936" y="1304"/>
                      <a:pt x="1936" y="1138"/>
                    </a:cubicBezTo>
                    <a:lnTo>
                      <a:pt x="1936" y="0"/>
                    </a:ln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0" name="Google Shape;14730;p74"/>
              <p:cNvSpPr/>
              <p:nvPr/>
            </p:nvSpPr>
            <p:spPr>
              <a:xfrm>
                <a:off x="3545795" y="2370590"/>
                <a:ext cx="50890" cy="59244"/>
              </a:xfrm>
              <a:custGeom>
                <a:avLst/>
                <a:gdLst/>
                <a:ahLst/>
                <a:cxnLst/>
                <a:rect l="l" t="t" r="r" b="b"/>
                <a:pathLst>
                  <a:path w="1937" h="2255" extrusionOk="0">
                    <a:moveTo>
                      <a:pt x="1" y="0"/>
                    </a:moveTo>
                    <a:lnTo>
                      <a:pt x="1" y="1138"/>
                    </a:lnTo>
                    <a:cubicBezTo>
                      <a:pt x="1" y="1332"/>
                      <a:pt x="98" y="1519"/>
                      <a:pt x="265" y="1637"/>
                    </a:cubicBezTo>
                    <a:cubicBezTo>
                      <a:pt x="424" y="1727"/>
                      <a:pt x="549" y="2060"/>
                      <a:pt x="549" y="2241"/>
                    </a:cubicBezTo>
                    <a:lnTo>
                      <a:pt x="1388" y="2255"/>
                    </a:lnTo>
                    <a:cubicBezTo>
                      <a:pt x="1402" y="1991"/>
                      <a:pt x="1534" y="1755"/>
                      <a:pt x="1742" y="1603"/>
                    </a:cubicBezTo>
                    <a:cubicBezTo>
                      <a:pt x="1881" y="1505"/>
                      <a:pt x="1936" y="1304"/>
                      <a:pt x="1936" y="1138"/>
                    </a:cubicBezTo>
                    <a:lnTo>
                      <a:pt x="1936" y="0"/>
                    </a:lnTo>
                    <a:close/>
                  </a:path>
                </a:pathLst>
              </a:custGeom>
              <a:solidFill>
                <a:srgbClr val="C7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4731" name="Google Shape;14731;p74"/>
          <p:cNvGrpSpPr/>
          <p:nvPr/>
        </p:nvGrpSpPr>
        <p:grpSpPr>
          <a:xfrm>
            <a:off x="6291291" y="3075979"/>
            <a:ext cx="485725" cy="468736"/>
            <a:chOff x="4718468" y="2306984"/>
            <a:chExt cx="364294" cy="351552"/>
          </a:xfrm>
        </p:grpSpPr>
        <p:sp>
          <p:nvSpPr>
            <p:cNvPr id="14732" name="Google Shape;14732;p74"/>
            <p:cNvSpPr/>
            <p:nvPr/>
          </p:nvSpPr>
          <p:spPr>
            <a:xfrm>
              <a:off x="4718468" y="2472869"/>
              <a:ext cx="55593" cy="57195"/>
            </a:xfrm>
            <a:custGeom>
              <a:avLst/>
              <a:gdLst/>
              <a:ahLst/>
              <a:cxnLst/>
              <a:rect l="l" t="t" r="r" b="b"/>
              <a:pathLst>
                <a:path w="2116" h="2177" extrusionOk="0">
                  <a:moveTo>
                    <a:pt x="784" y="408"/>
                  </a:moveTo>
                  <a:cubicBezTo>
                    <a:pt x="930" y="449"/>
                    <a:pt x="1034" y="560"/>
                    <a:pt x="1082" y="699"/>
                  </a:cubicBezTo>
                  <a:cubicBezTo>
                    <a:pt x="1110" y="762"/>
                    <a:pt x="1124" y="824"/>
                    <a:pt x="1124" y="893"/>
                  </a:cubicBezTo>
                  <a:cubicBezTo>
                    <a:pt x="840" y="831"/>
                    <a:pt x="625" y="748"/>
                    <a:pt x="576" y="651"/>
                  </a:cubicBezTo>
                  <a:cubicBezTo>
                    <a:pt x="555" y="609"/>
                    <a:pt x="604" y="533"/>
                    <a:pt x="632" y="491"/>
                  </a:cubicBezTo>
                  <a:cubicBezTo>
                    <a:pt x="659" y="442"/>
                    <a:pt x="715" y="408"/>
                    <a:pt x="763" y="408"/>
                  </a:cubicBezTo>
                  <a:close/>
                  <a:moveTo>
                    <a:pt x="765" y="1"/>
                  </a:moveTo>
                  <a:cubicBezTo>
                    <a:pt x="584" y="1"/>
                    <a:pt x="415" y="89"/>
                    <a:pt x="306" y="241"/>
                  </a:cubicBezTo>
                  <a:cubicBezTo>
                    <a:pt x="111" y="498"/>
                    <a:pt x="146" y="706"/>
                    <a:pt x="208" y="831"/>
                  </a:cubicBezTo>
                  <a:cubicBezTo>
                    <a:pt x="312" y="1046"/>
                    <a:pt x="576" y="1192"/>
                    <a:pt x="1013" y="1289"/>
                  </a:cubicBezTo>
                  <a:cubicBezTo>
                    <a:pt x="999" y="1303"/>
                    <a:pt x="985" y="1323"/>
                    <a:pt x="971" y="1344"/>
                  </a:cubicBezTo>
                  <a:cubicBezTo>
                    <a:pt x="791" y="1587"/>
                    <a:pt x="514" y="1733"/>
                    <a:pt x="208" y="1746"/>
                  </a:cubicBezTo>
                  <a:cubicBezTo>
                    <a:pt x="91" y="1753"/>
                    <a:pt x="0" y="1844"/>
                    <a:pt x="0" y="1961"/>
                  </a:cubicBezTo>
                  <a:cubicBezTo>
                    <a:pt x="0" y="2079"/>
                    <a:pt x="91" y="2170"/>
                    <a:pt x="201" y="2177"/>
                  </a:cubicBezTo>
                  <a:lnTo>
                    <a:pt x="250" y="2177"/>
                  </a:lnTo>
                  <a:cubicBezTo>
                    <a:pt x="500" y="2177"/>
                    <a:pt x="909" y="2086"/>
                    <a:pt x="1297" y="1594"/>
                  </a:cubicBezTo>
                  <a:cubicBezTo>
                    <a:pt x="1353" y="1525"/>
                    <a:pt x="1401" y="1441"/>
                    <a:pt x="1443" y="1358"/>
                  </a:cubicBezTo>
                  <a:cubicBezTo>
                    <a:pt x="1700" y="1386"/>
                    <a:pt x="1901" y="1386"/>
                    <a:pt x="1908" y="1386"/>
                  </a:cubicBezTo>
                  <a:cubicBezTo>
                    <a:pt x="1912" y="1386"/>
                    <a:pt x="1916" y="1386"/>
                    <a:pt x="1920" y="1386"/>
                  </a:cubicBezTo>
                  <a:cubicBezTo>
                    <a:pt x="2032" y="1386"/>
                    <a:pt x="2116" y="1292"/>
                    <a:pt x="2116" y="1178"/>
                  </a:cubicBezTo>
                  <a:cubicBezTo>
                    <a:pt x="2116" y="1067"/>
                    <a:pt x="2019" y="977"/>
                    <a:pt x="1908" y="977"/>
                  </a:cubicBezTo>
                  <a:cubicBezTo>
                    <a:pt x="1790" y="977"/>
                    <a:pt x="1665" y="970"/>
                    <a:pt x="1540" y="956"/>
                  </a:cubicBezTo>
                  <a:cubicBezTo>
                    <a:pt x="1540" y="817"/>
                    <a:pt x="1519" y="678"/>
                    <a:pt x="1464" y="547"/>
                  </a:cubicBezTo>
                  <a:cubicBezTo>
                    <a:pt x="1346" y="255"/>
                    <a:pt x="1103" y="40"/>
                    <a:pt x="840" y="5"/>
                  </a:cubicBezTo>
                  <a:cubicBezTo>
                    <a:pt x="815" y="2"/>
                    <a:pt x="790" y="1"/>
                    <a:pt x="76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3" name="Google Shape;14733;p74"/>
            <p:cNvSpPr/>
            <p:nvPr/>
          </p:nvSpPr>
          <p:spPr>
            <a:xfrm>
              <a:off x="4764392" y="2405927"/>
              <a:ext cx="318370" cy="252610"/>
            </a:xfrm>
            <a:custGeom>
              <a:avLst/>
              <a:gdLst/>
              <a:ahLst/>
              <a:cxnLst/>
              <a:rect l="l" t="t" r="r" b="b"/>
              <a:pathLst>
                <a:path w="12118" h="9615" extrusionOk="0">
                  <a:moveTo>
                    <a:pt x="5251" y="1"/>
                  </a:moveTo>
                  <a:cubicBezTo>
                    <a:pt x="2352" y="1"/>
                    <a:pt x="0" y="1326"/>
                    <a:pt x="0" y="4253"/>
                  </a:cubicBezTo>
                  <a:cubicBezTo>
                    <a:pt x="0" y="5938"/>
                    <a:pt x="826" y="7124"/>
                    <a:pt x="2109" y="7804"/>
                  </a:cubicBezTo>
                  <a:cubicBezTo>
                    <a:pt x="2137" y="7825"/>
                    <a:pt x="2157" y="7853"/>
                    <a:pt x="2164" y="7887"/>
                  </a:cubicBezTo>
                  <a:lnTo>
                    <a:pt x="2456" y="9379"/>
                  </a:lnTo>
                  <a:cubicBezTo>
                    <a:pt x="2476" y="9517"/>
                    <a:pt x="2601" y="9615"/>
                    <a:pt x="2747" y="9615"/>
                  </a:cubicBezTo>
                  <a:lnTo>
                    <a:pt x="3711" y="9615"/>
                  </a:lnTo>
                  <a:cubicBezTo>
                    <a:pt x="3857" y="9615"/>
                    <a:pt x="3975" y="9517"/>
                    <a:pt x="4002" y="9379"/>
                  </a:cubicBezTo>
                  <a:lnTo>
                    <a:pt x="4162" y="8546"/>
                  </a:lnTo>
                  <a:cubicBezTo>
                    <a:pt x="4168" y="8495"/>
                    <a:pt x="4222" y="8455"/>
                    <a:pt x="4280" y="8455"/>
                  </a:cubicBezTo>
                  <a:cubicBezTo>
                    <a:pt x="4285" y="8455"/>
                    <a:pt x="4289" y="8456"/>
                    <a:pt x="4294" y="8456"/>
                  </a:cubicBezTo>
                  <a:cubicBezTo>
                    <a:pt x="4613" y="8491"/>
                    <a:pt x="4932" y="8512"/>
                    <a:pt x="5251" y="8512"/>
                  </a:cubicBezTo>
                  <a:cubicBezTo>
                    <a:pt x="5688" y="8512"/>
                    <a:pt x="6125" y="8477"/>
                    <a:pt x="6562" y="8415"/>
                  </a:cubicBezTo>
                  <a:cubicBezTo>
                    <a:pt x="6570" y="8413"/>
                    <a:pt x="6578" y="8412"/>
                    <a:pt x="6586" y="8412"/>
                  </a:cubicBezTo>
                  <a:cubicBezTo>
                    <a:pt x="6638" y="8412"/>
                    <a:pt x="6682" y="8450"/>
                    <a:pt x="6694" y="8505"/>
                  </a:cubicBezTo>
                  <a:lnTo>
                    <a:pt x="6860" y="9372"/>
                  </a:lnTo>
                  <a:cubicBezTo>
                    <a:pt x="6888" y="9510"/>
                    <a:pt x="7006" y="9615"/>
                    <a:pt x="7151" y="9615"/>
                  </a:cubicBezTo>
                  <a:lnTo>
                    <a:pt x="8116" y="9615"/>
                  </a:lnTo>
                  <a:cubicBezTo>
                    <a:pt x="8261" y="9615"/>
                    <a:pt x="8379" y="9510"/>
                    <a:pt x="8407" y="9372"/>
                  </a:cubicBezTo>
                  <a:lnTo>
                    <a:pt x="8705" y="7797"/>
                  </a:lnTo>
                  <a:cubicBezTo>
                    <a:pt x="8712" y="7763"/>
                    <a:pt x="8733" y="7728"/>
                    <a:pt x="8768" y="7714"/>
                  </a:cubicBezTo>
                  <a:cubicBezTo>
                    <a:pt x="9524" y="7319"/>
                    <a:pt x="10155" y="6771"/>
                    <a:pt x="10557" y="6084"/>
                  </a:cubicBezTo>
                  <a:cubicBezTo>
                    <a:pt x="10606" y="5987"/>
                    <a:pt x="10696" y="5918"/>
                    <a:pt x="10793" y="5883"/>
                  </a:cubicBezTo>
                  <a:lnTo>
                    <a:pt x="11722" y="5592"/>
                  </a:lnTo>
                  <a:cubicBezTo>
                    <a:pt x="11958" y="5515"/>
                    <a:pt x="12118" y="5293"/>
                    <a:pt x="12118" y="5044"/>
                  </a:cubicBezTo>
                  <a:lnTo>
                    <a:pt x="12118" y="4093"/>
                  </a:lnTo>
                  <a:cubicBezTo>
                    <a:pt x="12118" y="3844"/>
                    <a:pt x="11958" y="3629"/>
                    <a:pt x="11722" y="3552"/>
                  </a:cubicBezTo>
                  <a:lnTo>
                    <a:pt x="11147" y="3372"/>
                  </a:lnTo>
                  <a:cubicBezTo>
                    <a:pt x="11008" y="3323"/>
                    <a:pt x="10904" y="3212"/>
                    <a:pt x="10862" y="3081"/>
                  </a:cubicBezTo>
                  <a:cubicBezTo>
                    <a:pt x="10196" y="965"/>
                    <a:pt x="7734" y="1"/>
                    <a:pt x="5251"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4" name="Google Shape;14734;p74"/>
            <p:cNvSpPr/>
            <p:nvPr/>
          </p:nvSpPr>
          <p:spPr>
            <a:xfrm>
              <a:off x="4764760" y="2495595"/>
              <a:ext cx="318002" cy="162574"/>
            </a:xfrm>
            <a:custGeom>
              <a:avLst/>
              <a:gdLst/>
              <a:ahLst/>
              <a:cxnLst/>
              <a:rect l="l" t="t" r="r" b="b"/>
              <a:pathLst>
                <a:path w="12104" h="6188" extrusionOk="0">
                  <a:moveTo>
                    <a:pt x="11285" y="1"/>
                  </a:moveTo>
                  <a:lnTo>
                    <a:pt x="11285" y="507"/>
                  </a:lnTo>
                  <a:cubicBezTo>
                    <a:pt x="11285" y="1131"/>
                    <a:pt x="10890" y="1686"/>
                    <a:pt x="10293" y="1887"/>
                  </a:cubicBezTo>
                  <a:cubicBezTo>
                    <a:pt x="10030" y="1970"/>
                    <a:pt x="9794" y="2144"/>
                    <a:pt x="9621" y="2366"/>
                  </a:cubicBezTo>
                  <a:cubicBezTo>
                    <a:pt x="9413" y="2643"/>
                    <a:pt x="9163" y="2893"/>
                    <a:pt x="8885" y="3108"/>
                  </a:cubicBezTo>
                  <a:cubicBezTo>
                    <a:pt x="8559" y="3365"/>
                    <a:pt x="8337" y="3739"/>
                    <a:pt x="8275" y="4155"/>
                  </a:cubicBezTo>
                  <a:cubicBezTo>
                    <a:pt x="8226" y="4454"/>
                    <a:pt x="8192" y="4766"/>
                    <a:pt x="8171" y="4988"/>
                  </a:cubicBezTo>
                  <a:cubicBezTo>
                    <a:pt x="8150" y="5161"/>
                    <a:pt x="8004" y="5293"/>
                    <a:pt x="7831" y="5293"/>
                  </a:cubicBezTo>
                  <a:lnTo>
                    <a:pt x="7137" y="5293"/>
                  </a:lnTo>
                  <a:cubicBezTo>
                    <a:pt x="6999" y="5293"/>
                    <a:pt x="6874" y="5189"/>
                    <a:pt x="6853" y="5050"/>
                  </a:cubicBezTo>
                  <a:lnTo>
                    <a:pt x="6687" y="4183"/>
                  </a:lnTo>
                  <a:cubicBezTo>
                    <a:pt x="6674" y="4125"/>
                    <a:pt x="6619" y="4085"/>
                    <a:pt x="6562" y="4085"/>
                  </a:cubicBezTo>
                  <a:cubicBezTo>
                    <a:pt x="6557" y="4085"/>
                    <a:pt x="6552" y="4085"/>
                    <a:pt x="6548" y="4086"/>
                  </a:cubicBezTo>
                  <a:cubicBezTo>
                    <a:pt x="6118" y="4155"/>
                    <a:pt x="5681" y="4183"/>
                    <a:pt x="5244" y="4183"/>
                  </a:cubicBezTo>
                  <a:cubicBezTo>
                    <a:pt x="4925" y="4183"/>
                    <a:pt x="4599" y="4169"/>
                    <a:pt x="4280" y="4135"/>
                  </a:cubicBezTo>
                  <a:cubicBezTo>
                    <a:pt x="4272" y="4133"/>
                    <a:pt x="4264" y="4132"/>
                    <a:pt x="4256" y="4132"/>
                  </a:cubicBezTo>
                  <a:cubicBezTo>
                    <a:pt x="4204" y="4132"/>
                    <a:pt x="4161" y="4170"/>
                    <a:pt x="4155" y="4225"/>
                  </a:cubicBezTo>
                  <a:lnTo>
                    <a:pt x="3995" y="5057"/>
                  </a:lnTo>
                  <a:cubicBezTo>
                    <a:pt x="3968" y="5196"/>
                    <a:pt x="3843" y="5293"/>
                    <a:pt x="3704" y="5293"/>
                  </a:cubicBezTo>
                  <a:lnTo>
                    <a:pt x="2733" y="5293"/>
                  </a:lnTo>
                  <a:cubicBezTo>
                    <a:pt x="2594" y="5293"/>
                    <a:pt x="2469" y="5196"/>
                    <a:pt x="2442" y="5057"/>
                  </a:cubicBezTo>
                  <a:lnTo>
                    <a:pt x="2157" y="3566"/>
                  </a:lnTo>
                  <a:cubicBezTo>
                    <a:pt x="2150" y="3531"/>
                    <a:pt x="2130" y="3503"/>
                    <a:pt x="2095" y="3483"/>
                  </a:cubicBezTo>
                  <a:cubicBezTo>
                    <a:pt x="937" y="2865"/>
                    <a:pt x="146" y="1832"/>
                    <a:pt x="14" y="382"/>
                  </a:cubicBezTo>
                  <a:cubicBezTo>
                    <a:pt x="7" y="417"/>
                    <a:pt x="7" y="451"/>
                    <a:pt x="7" y="493"/>
                  </a:cubicBezTo>
                  <a:lnTo>
                    <a:pt x="7" y="500"/>
                  </a:lnTo>
                  <a:cubicBezTo>
                    <a:pt x="7" y="535"/>
                    <a:pt x="0" y="569"/>
                    <a:pt x="0" y="604"/>
                  </a:cubicBezTo>
                  <a:lnTo>
                    <a:pt x="0" y="639"/>
                  </a:lnTo>
                  <a:lnTo>
                    <a:pt x="0" y="715"/>
                  </a:lnTo>
                  <a:lnTo>
                    <a:pt x="0" y="840"/>
                  </a:lnTo>
                  <a:cubicBezTo>
                    <a:pt x="0" y="1041"/>
                    <a:pt x="14" y="1249"/>
                    <a:pt x="35" y="1450"/>
                  </a:cubicBezTo>
                  <a:cubicBezTo>
                    <a:pt x="63" y="1679"/>
                    <a:pt x="111" y="1908"/>
                    <a:pt x="180" y="2130"/>
                  </a:cubicBezTo>
                  <a:lnTo>
                    <a:pt x="194" y="2165"/>
                  </a:lnTo>
                  <a:cubicBezTo>
                    <a:pt x="201" y="2192"/>
                    <a:pt x="215" y="2220"/>
                    <a:pt x="222" y="2255"/>
                  </a:cubicBezTo>
                  <a:lnTo>
                    <a:pt x="236" y="2290"/>
                  </a:lnTo>
                  <a:cubicBezTo>
                    <a:pt x="264" y="2366"/>
                    <a:pt x="291" y="2435"/>
                    <a:pt x="319" y="2511"/>
                  </a:cubicBezTo>
                  <a:lnTo>
                    <a:pt x="333" y="2532"/>
                  </a:lnTo>
                  <a:cubicBezTo>
                    <a:pt x="347" y="2574"/>
                    <a:pt x="361" y="2609"/>
                    <a:pt x="382" y="2643"/>
                  </a:cubicBezTo>
                  <a:lnTo>
                    <a:pt x="389" y="2657"/>
                  </a:lnTo>
                  <a:cubicBezTo>
                    <a:pt x="402" y="2692"/>
                    <a:pt x="423" y="2720"/>
                    <a:pt x="437" y="2754"/>
                  </a:cubicBezTo>
                  <a:lnTo>
                    <a:pt x="444" y="2768"/>
                  </a:lnTo>
                  <a:cubicBezTo>
                    <a:pt x="465" y="2803"/>
                    <a:pt x="479" y="2837"/>
                    <a:pt x="500" y="2872"/>
                  </a:cubicBezTo>
                  <a:lnTo>
                    <a:pt x="513" y="2893"/>
                  </a:lnTo>
                  <a:cubicBezTo>
                    <a:pt x="569" y="2997"/>
                    <a:pt x="638" y="3101"/>
                    <a:pt x="708" y="3198"/>
                  </a:cubicBezTo>
                  <a:lnTo>
                    <a:pt x="728" y="3226"/>
                  </a:lnTo>
                  <a:lnTo>
                    <a:pt x="784" y="3295"/>
                  </a:lnTo>
                  <a:lnTo>
                    <a:pt x="805" y="3323"/>
                  </a:lnTo>
                  <a:cubicBezTo>
                    <a:pt x="826" y="3351"/>
                    <a:pt x="853" y="3385"/>
                    <a:pt x="874" y="3406"/>
                  </a:cubicBezTo>
                  <a:cubicBezTo>
                    <a:pt x="902" y="3441"/>
                    <a:pt x="923" y="3469"/>
                    <a:pt x="950" y="3496"/>
                  </a:cubicBezTo>
                  <a:lnTo>
                    <a:pt x="978" y="3524"/>
                  </a:lnTo>
                  <a:lnTo>
                    <a:pt x="1034" y="3587"/>
                  </a:lnTo>
                  <a:lnTo>
                    <a:pt x="1054" y="3607"/>
                  </a:lnTo>
                  <a:cubicBezTo>
                    <a:pt x="1082" y="3635"/>
                    <a:pt x="1110" y="3663"/>
                    <a:pt x="1138" y="3698"/>
                  </a:cubicBezTo>
                  <a:cubicBezTo>
                    <a:pt x="1172" y="3725"/>
                    <a:pt x="1200" y="3753"/>
                    <a:pt x="1235" y="3781"/>
                  </a:cubicBezTo>
                  <a:cubicBezTo>
                    <a:pt x="1297" y="3843"/>
                    <a:pt x="1367" y="3899"/>
                    <a:pt x="1436" y="3954"/>
                  </a:cubicBezTo>
                  <a:cubicBezTo>
                    <a:pt x="1505" y="4010"/>
                    <a:pt x="1575" y="4058"/>
                    <a:pt x="1644" y="4107"/>
                  </a:cubicBezTo>
                  <a:lnTo>
                    <a:pt x="1755" y="4183"/>
                  </a:lnTo>
                  <a:lnTo>
                    <a:pt x="1859" y="4246"/>
                  </a:lnTo>
                  <a:lnTo>
                    <a:pt x="1887" y="4266"/>
                  </a:lnTo>
                  <a:lnTo>
                    <a:pt x="1963" y="4315"/>
                  </a:lnTo>
                  <a:lnTo>
                    <a:pt x="1998" y="4329"/>
                  </a:lnTo>
                  <a:lnTo>
                    <a:pt x="2102" y="4391"/>
                  </a:lnTo>
                  <a:cubicBezTo>
                    <a:pt x="2116" y="4398"/>
                    <a:pt x="2130" y="4405"/>
                    <a:pt x="2143" y="4419"/>
                  </a:cubicBezTo>
                  <a:lnTo>
                    <a:pt x="2143" y="4426"/>
                  </a:lnTo>
                  <a:cubicBezTo>
                    <a:pt x="2143" y="4433"/>
                    <a:pt x="2143" y="4440"/>
                    <a:pt x="2150" y="4440"/>
                  </a:cubicBezTo>
                  <a:lnTo>
                    <a:pt x="2150" y="4447"/>
                  </a:lnTo>
                  <a:cubicBezTo>
                    <a:pt x="2150" y="4454"/>
                    <a:pt x="2157" y="4461"/>
                    <a:pt x="2157" y="4467"/>
                  </a:cubicBezTo>
                  <a:lnTo>
                    <a:pt x="2442" y="5959"/>
                  </a:lnTo>
                  <a:cubicBezTo>
                    <a:pt x="2442" y="5973"/>
                    <a:pt x="2449" y="5993"/>
                    <a:pt x="2456" y="6007"/>
                  </a:cubicBezTo>
                  <a:cubicBezTo>
                    <a:pt x="2456" y="6014"/>
                    <a:pt x="2462" y="6021"/>
                    <a:pt x="2469" y="6035"/>
                  </a:cubicBezTo>
                  <a:lnTo>
                    <a:pt x="2476" y="6056"/>
                  </a:lnTo>
                  <a:lnTo>
                    <a:pt x="2490" y="6077"/>
                  </a:lnTo>
                  <a:lnTo>
                    <a:pt x="2511" y="6097"/>
                  </a:lnTo>
                  <a:lnTo>
                    <a:pt x="2525" y="6118"/>
                  </a:lnTo>
                  <a:lnTo>
                    <a:pt x="2532" y="6125"/>
                  </a:lnTo>
                  <a:lnTo>
                    <a:pt x="2553" y="6139"/>
                  </a:lnTo>
                  <a:lnTo>
                    <a:pt x="2560" y="6139"/>
                  </a:lnTo>
                  <a:lnTo>
                    <a:pt x="2573" y="6153"/>
                  </a:lnTo>
                  <a:lnTo>
                    <a:pt x="2580" y="6160"/>
                  </a:lnTo>
                  <a:lnTo>
                    <a:pt x="2608" y="6174"/>
                  </a:lnTo>
                  <a:lnTo>
                    <a:pt x="2636" y="6181"/>
                  </a:lnTo>
                  <a:lnTo>
                    <a:pt x="2643" y="6181"/>
                  </a:lnTo>
                  <a:lnTo>
                    <a:pt x="2664" y="6188"/>
                  </a:lnTo>
                  <a:lnTo>
                    <a:pt x="3704" y="6188"/>
                  </a:lnTo>
                  <a:cubicBezTo>
                    <a:pt x="3843" y="6188"/>
                    <a:pt x="3968" y="6084"/>
                    <a:pt x="3995" y="5945"/>
                  </a:cubicBezTo>
                  <a:lnTo>
                    <a:pt x="4148" y="5119"/>
                  </a:lnTo>
                  <a:cubicBezTo>
                    <a:pt x="4148" y="5113"/>
                    <a:pt x="4155" y="5106"/>
                    <a:pt x="4155" y="5099"/>
                  </a:cubicBezTo>
                  <a:lnTo>
                    <a:pt x="4155" y="5092"/>
                  </a:lnTo>
                  <a:lnTo>
                    <a:pt x="4162" y="5078"/>
                  </a:lnTo>
                  <a:cubicBezTo>
                    <a:pt x="4169" y="5071"/>
                    <a:pt x="4169" y="5064"/>
                    <a:pt x="4176" y="5057"/>
                  </a:cubicBezTo>
                  <a:cubicBezTo>
                    <a:pt x="4190" y="5050"/>
                    <a:pt x="4203" y="5036"/>
                    <a:pt x="4217" y="5029"/>
                  </a:cubicBezTo>
                  <a:lnTo>
                    <a:pt x="4273" y="5029"/>
                  </a:lnTo>
                  <a:lnTo>
                    <a:pt x="4432" y="5050"/>
                  </a:lnTo>
                  <a:lnTo>
                    <a:pt x="4474" y="5050"/>
                  </a:lnTo>
                  <a:lnTo>
                    <a:pt x="4627" y="5064"/>
                  </a:lnTo>
                  <a:lnTo>
                    <a:pt x="4786" y="5071"/>
                  </a:lnTo>
                  <a:lnTo>
                    <a:pt x="4828" y="5071"/>
                  </a:lnTo>
                  <a:lnTo>
                    <a:pt x="4994" y="5078"/>
                  </a:lnTo>
                  <a:lnTo>
                    <a:pt x="5237" y="5078"/>
                  </a:lnTo>
                  <a:cubicBezTo>
                    <a:pt x="5348" y="5078"/>
                    <a:pt x="5459" y="5071"/>
                    <a:pt x="5563" y="5071"/>
                  </a:cubicBezTo>
                  <a:lnTo>
                    <a:pt x="5736" y="5064"/>
                  </a:lnTo>
                  <a:lnTo>
                    <a:pt x="5750" y="5064"/>
                  </a:lnTo>
                  <a:lnTo>
                    <a:pt x="5903" y="5050"/>
                  </a:lnTo>
                  <a:cubicBezTo>
                    <a:pt x="6014" y="5043"/>
                    <a:pt x="6125" y="5029"/>
                    <a:pt x="6236" y="5022"/>
                  </a:cubicBezTo>
                  <a:lnTo>
                    <a:pt x="6388" y="5002"/>
                  </a:lnTo>
                  <a:lnTo>
                    <a:pt x="6458" y="4995"/>
                  </a:lnTo>
                  <a:lnTo>
                    <a:pt x="6541" y="4981"/>
                  </a:lnTo>
                  <a:cubicBezTo>
                    <a:pt x="6547" y="4980"/>
                    <a:pt x="6552" y="4980"/>
                    <a:pt x="6558" y="4980"/>
                  </a:cubicBezTo>
                  <a:cubicBezTo>
                    <a:pt x="6606" y="4980"/>
                    <a:pt x="6647" y="5007"/>
                    <a:pt x="6666" y="5050"/>
                  </a:cubicBezTo>
                  <a:cubicBezTo>
                    <a:pt x="6666" y="5057"/>
                    <a:pt x="6673" y="5064"/>
                    <a:pt x="6673" y="5071"/>
                  </a:cubicBezTo>
                  <a:lnTo>
                    <a:pt x="6756" y="5508"/>
                  </a:lnTo>
                  <a:lnTo>
                    <a:pt x="6846" y="5938"/>
                  </a:lnTo>
                  <a:cubicBezTo>
                    <a:pt x="6874" y="6077"/>
                    <a:pt x="6992" y="6181"/>
                    <a:pt x="7137" y="6181"/>
                  </a:cubicBezTo>
                  <a:lnTo>
                    <a:pt x="8178" y="6181"/>
                  </a:lnTo>
                  <a:lnTo>
                    <a:pt x="8199" y="6174"/>
                  </a:lnTo>
                  <a:lnTo>
                    <a:pt x="8206" y="6174"/>
                  </a:lnTo>
                  <a:lnTo>
                    <a:pt x="8233" y="6167"/>
                  </a:lnTo>
                  <a:lnTo>
                    <a:pt x="8254" y="6153"/>
                  </a:lnTo>
                  <a:lnTo>
                    <a:pt x="8261" y="6146"/>
                  </a:lnTo>
                  <a:lnTo>
                    <a:pt x="8282" y="6139"/>
                  </a:lnTo>
                  <a:lnTo>
                    <a:pt x="8289" y="6132"/>
                  </a:lnTo>
                  <a:lnTo>
                    <a:pt x="8303" y="6118"/>
                  </a:lnTo>
                  <a:lnTo>
                    <a:pt x="8310" y="6111"/>
                  </a:lnTo>
                  <a:lnTo>
                    <a:pt x="8330" y="6091"/>
                  </a:lnTo>
                  <a:lnTo>
                    <a:pt x="8337" y="6084"/>
                  </a:lnTo>
                  <a:cubicBezTo>
                    <a:pt x="8358" y="6056"/>
                    <a:pt x="8372" y="6028"/>
                    <a:pt x="8386" y="6000"/>
                  </a:cubicBezTo>
                  <a:cubicBezTo>
                    <a:pt x="8393" y="5986"/>
                    <a:pt x="8393" y="5966"/>
                    <a:pt x="8400" y="5952"/>
                  </a:cubicBezTo>
                  <a:lnTo>
                    <a:pt x="8462" y="5605"/>
                  </a:lnTo>
                  <a:lnTo>
                    <a:pt x="8532" y="5244"/>
                  </a:lnTo>
                  <a:lnTo>
                    <a:pt x="8573" y="5022"/>
                  </a:lnTo>
                  <a:lnTo>
                    <a:pt x="8691" y="4377"/>
                  </a:lnTo>
                  <a:lnTo>
                    <a:pt x="8705" y="4315"/>
                  </a:lnTo>
                  <a:lnTo>
                    <a:pt x="8754" y="4294"/>
                  </a:lnTo>
                  <a:lnTo>
                    <a:pt x="8823" y="4259"/>
                  </a:lnTo>
                  <a:lnTo>
                    <a:pt x="8892" y="4218"/>
                  </a:lnTo>
                  <a:lnTo>
                    <a:pt x="8955" y="4183"/>
                  </a:lnTo>
                  <a:lnTo>
                    <a:pt x="9031" y="4135"/>
                  </a:lnTo>
                  <a:lnTo>
                    <a:pt x="9093" y="4100"/>
                  </a:lnTo>
                  <a:lnTo>
                    <a:pt x="9163" y="4051"/>
                  </a:lnTo>
                  <a:lnTo>
                    <a:pt x="9232" y="4010"/>
                  </a:lnTo>
                  <a:lnTo>
                    <a:pt x="9295" y="3968"/>
                  </a:lnTo>
                  <a:lnTo>
                    <a:pt x="9357" y="3926"/>
                  </a:lnTo>
                  <a:lnTo>
                    <a:pt x="9426" y="3878"/>
                  </a:lnTo>
                  <a:lnTo>
                    <a:pt x="9482" y="3836"/>
                  </a:lnTo>
                  <a:lnTo>
                    <a:pt x="9544" y="3788"/>
                  </a:lnTo>
                  <a:lnTo>
                    <a:pt x="9600" y="3739"/>
                  </a:lnTo>
                  <a:lnTo>
                    <a:pt x="9669" y="3691"/>
                  </a:lnTo>
                  <a:lnTo>
                    <a:pt x="9725" y="3642"/>
                  </a:lnTo>
                  <a:lnTo>
                    <a:pt x="9780" y="3587"/>
                  </a:lnTo>
                  <a:lnTo>
                    <a:pt x="9836" y="3538"/>
                  </a:lnTo>
                  <a:lnTo>
                    <a:pt x="9891" y="3489"/>
                  </a:lnTo>
                  <a:lnTo>
                    <a:pt x="9947" y="3434"/>
                  </a:lnTo>
                  <a:lnTo>
                    <a:pt x="10002" y="3378"/>
                  </a:lnTo>
                  <a:lnTo>
                    <a:pt x="10051" y="3323"/>
                  </a:lnTo>
                  <a:lnTo>
                    <a:pt x="10106" y="3268"/>
                  </a:lnTo>
                  <a:lnTo>
                    <a:pt x="10148" y="3212"/>
                  </a:lnTo>
                  <a:lnTo>
                    <a:pt x="10203" y="3157"/>
                  </a:lnTo>
                  <a:lnTo>
                    <a:pt x="10245" y="3094"/>
                  </a:lnTo>
                  <a:lnTo>
                    <a:pt x="10293" y="3039"/>
                  </a:lnTo>
                  <a:lnTo>
                    <a:pt x="10335" y="2976"/>
                  </a:lnTo>
                  <a:cubicBezTo>
                    <a:pt x="10349" y="2955"/>
                    <a:pt x="10370" y="2935"/>
                    <a:pt x="10384" y="2914"/>
                  </a:cubicBezTo>
                  <a:lnTo>
                    <a:pt x="10425" y="2851"/>
                  </a:lnTo>
                  <a:cubicBezTo>
                    <a:pt x="10439" y="2831"/>
                    <a:pt x="10453" y="2810"/>
                    <a:pt x="10467" y="2789"/>
                  </a:cubicBezTo>
                  <a:cubicBezTo>
                    <a:pt x="10481" y="2768"/>
                    <a:pt x="10495" y="2733"/>
                    <a:pt x="10515" y="2706"/>
                  </a:cubicBezTo>
                  <a:cubicBezTo>
                    <a:pt x="10529" y="2685"/>
                    <a:pt x="10536" y="2678"/>
                    <a:pt x="10543" y="2657"/>
                  </a:cubicBezTo>
                  <a:cubicBezTo>
                    <a:pt x="10599" y="2567"/>
                    <a:pt x="10682" y="2505"/>
                    <a:pt x="10779" y="2470"/>
                  </a:cubicBezTo>
                  <a:lnTo>
                    <a:pt x="11251" y="2317"/>
                  </a:lnTo>
                  <a:lnTo>
                    <a:pt x="11708" y="2172"/>
                  </a:lnTo>
                  <a:cubicBezTo>
                    <a:pt x="11944" y="2095"/>
                    <a:pt x="12104" y="1880"/>
                    <a:pt x="12104" y="1631"/>
                  </a:cubicBezTo>
                  <a:lnTo>
                    <a:pt x="12104" y="680"/>
                  </a:lnTo>
                  <a:cubicBezTo>
                    <a:pt x="12104" y="597"/>
                    <a:pt x="12083" y="514"/>
                    <a:pt x="12048" y="438"/>
                  </a:cubicBezTo>
                  <a:cubicBezTo>
                    <a:pt x="12048" y="431"/>
                    <a:pt x="12041" y="417"/>
                    <a:pt x="12034" y="403"/>
                  </a:cubicBezTo>
                  <a:cubicBezTo>
                    <a:pt x="12007" y="361"/>
                    <a:pt x="11979" y="313"/>
                    <a:pt x="11944" y="278"/>
                  </a:cubicBezTo>
                  <a:cubicBezTo>
                    <a:pt x="11875" y="216"/>
                    <a:pt x="11799" y="167"/>
                    <a:pt x="11715" y="139"/>
                  </a:cubicBezTo>
                  <a:lnTo>
                    <a:pt x="11285"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5" name="Google Shape;14735;p74"/>
            <p:cNvSpPr/>
            <p:nvPr/>
          </p:nvSpPr>
          <p:spPr>
            <a:xfrm>
              <a:off x="4952976" y="2394314"/>
              <a:ext cx="81129" cy="79816"/>
            </a:xfrm>
            <a:custGeom>
              <a:avLst/>
              <a:gdLst/>
              <a:ahLst/>
              <a:cxnLst/>
              <a:rect l="l" t="t" r="r" b="b"/>
              <a:pathLst>
                <a:path w="3088" h="3038" extrusionOk="0">
                  <a:moveTo>
                    <a:pt x="2505" y="1"/>
                  </a:moveTo>
                  <a:cubicBezTo>
                    <a:pt x="2032" y="1"/>
                    <a:pt x="1018" y="445"/>
                    <a:pt x="584" y="644"/>
                  </a:cubicBezTo>
                  <a:cubicBezTo>
                    <a:pt x="452" y="700"/>
                    <a:pt x="362" y="818"/>
                    <a:pt x="327" y="956"/>
                  </a:cubicBezTo>
                  <a:cubicBezTo>
                    <a:pt x="1" y="2513"/>
                    <a:pt x="965" y="3038"/>
                    <a:pt x="1698" y="3038"/>
                  </a:cubicBezTo>
                  <a:cubicBezTo>
                    <a:pt x="1915" y="3038"/>
                    <a:pt x="2112" y="2992"/>
                    <a:pt x="2249" y="2912"/>
                  </a:cubicBezTo>
                  <a:cubicBezTo>
                    <a:pt x="2873" y="2565"/>
                    <a:pt x="3088" y="249"/>
                    <a:pt x="2679" y="34"/>
                  </a:cubicBezTo>
                  <a:cubicBezTo>
                    <a:pt x="2636" y="11"/>
                    <a:pt x="2576" y="1"/>
                    <a:pt x="250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6" name="Google Shape;14736;p74"/>
            <p:cNvSpPr/>
            <p:nvPr/>
          </p:nvSpPr>
          <p:spPr>
            <a:xfrm>
              <a:off x="4993804" y="2493230"/>
              <a:ext cx="35205" cy="22988"/>
            </a:xfrm>
            <a:custGeom>
              <a:avLst/>
              <a:gdLst/>
              <a:ahLst/>
              <a:cxnLst/>
              <a:rect l="l" t="t" r="r" b="b"/>
              <a:pathLst>
                <a:path w="1340" h="875" extrusionOk="0">
                  <a:moveTo>
                    <a:pt x="206" y="0"/>
                  </a:moveTo>
                  <a:cubicBezTo>
                    <a:pt x="103" y="0"/>
                    <a:pt x="1" y="70"/>
                    <a:pt x="1" y="208"/>
                  </a:cubicBezTo>
                  <a:cubicBezTo>
                    <a:pt x="1" y="576"/>
                    <a:pt x="299" y="874"/>
                    <a:pt x="667" y="874"/>
                  </a:cubicBezTo>
                  <a:cubicBezTo>
                    <a:pt x="1034" y="874"/>
                    <a:pt x="1333" y="576"/>
                    <a:pt x="1340" y="208"/>
                  </a:cubicBezTo>
                  <a:cubicBezTo>
                    <a:pt x="1340" y="70"/>
                    <a:pt x="1237" y="0"/>
                    <a:pt x="1135" y="0"/>
                  </a:cubicBezTo>
                  <a:cubicBezTo>
                    <a:pt x="1033" y="0"/>
                    <a:pt x="930" y="70"/>
                    <a:pt x="930" y="208"/>
                  </a:cubicBezTo>
                  <a:cubicBezTo>
                    <a:pt x="930" y="382"/>
                    <a:pt x="800" y="469"/>
                    <a:pt x="670" y="469"/>
                  </a:cubicBezTo>
                  <a:cubicBezTo>
                    <a:pt x="540" y="469"/>
                    <a:pt x="410" y="382"/>
                    <a:pt x="410" y="208"/>
                  </a:cubicBezTo>
                  <a:cubicBezTo>
                    <a:pt x="410" y="70"/>
                    <a:pt x="308" y="0"/>
                    <a:pt x="20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7" name="Google Shape;14737;p74"/>
            <p:cNvSpPr/>
            <p:nvPr/>
          </p:nvSpPr>
          <p:spPr>
            <a:xfrm>
              <a:off x="4829916" y="2432278"/>
              <a:ext cx="109793" cy="18470"/>
            </a:xfrm>
            <a:custGeom>
              <a:avLst/>
              <a:gdLst/>
              <a:ahLst/>
              <a:cxnLst/>
              <a:rect l="l" t="t" r="r" b="b"/>
              <a:pathLst>
                <a:path w="4179" h="703" extrusionOk="0">
                  <a:moveTo>
                    <a:pt x="2095" y="0"/>
                  </a:moveTo>
                  <a:cubicBezTo>
                    <a:pt x="1465" y="0"/>
                    <a:pt x="836" y="101"/>
                    <a:pt x="232" y="302"/>
                  </a:cubicBezTo>
                  <a:cubicBezTo>
                    <a:pt x="0" y="377"/>
                    <a:pt x="80" y="702"/>
                    <a:pt x="292" y="702"/>
                  </a:cubicBezTo>
                  <a:cubicBezTo>
                    <a:pt x="315" y="702"/>
                    <a:pt x="339" y="698"/>
                    <a:pt x="364" y="690"/>
                  </a:cubicBezTo>
                  <a:cubicBezTo>
                    <a:pt x="926" y="503"/>
                    <a:pt x="1510" y="409"/>
                    <a:pt x="2095" y="409"/>
                  </a:cubicBezTo>
                  <a:cubicBezTo>
                    <a:pt x="2681" y="409"/>
                    <a:pt x="3267" y="503"/>
                    <a:pt x="3832" y="690"/>
                  </a:cubicBezTo>
                  <a:cubicBezTo>
                    <a:pt x="3853" y="697"/>
                    <a:pt x="3874" y="697"/>
                    <a:pt x="3894" y="697"/>
                  </a:cubicBezTo>
                  <a:cubicBezTo>
                    <a:pt x="4130" y="697"/>
                    <a:pt x="4179" y="371"/>
                    <a:pt x="3957" y="302"/>
                  </a:cubicBezTo>
                  <a:cubicBezTo>
                    <a:pt x="3353" y="101"/>
                    <a:pt x="2724" y="0"/>
                    <a:pt x="209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8" name="Google Shape;14738;p74"/>
            <p:cNvSpPr/>
            <p:nvPr/>
          </p:nvSpPr>
          <p:spPr>
            <a:xfrm>
              <a:off x="4816859" y="2306984"/>
              <a:ext cx="136170" cy="135986"/>
            </a:xfrm>
            <a:custGeom>
              <a:avLst/>
              <a:gdLst/>
              <a:ahLst/>
              <a:cxnLst/>
              <a:rect l="l" t="t" r="r" b="b"/>
              <a:pathLst>
                <a:path w="5183" h="5176" extrusionOk="0">
                  <a:moveTo>
                    <a:pt x="2595" y="1"/>
                  </a:moveTo>
                  <a:cubicBezTo>
                    <a:pt x="1166" y="1"/>
                    <a:pt x="1" y="1159"/>
                    <a:pt x="1" y="2588"/>
                  </a:cubicBezTo>
                  <a:cubicBezTo>
                    <a:pt x="1" y="4017"/>
                    <a:pt x="1166" y="5175"/>
                    <a:pt x="2595" y="5175"/>
                  </a:cubicBezTo>
                  <a:cubicBezTo>
                    <a:pt x="4024" y="5175"/>
                    <a:pt x="5182" y="4017"/>
                    <a:pt x="5182" y="2588"/>
                  </a:cubicBezTo>
                  <a:cubicBezTo>
                    <a:pt x="5182" y="1159"/>
                    <a:pt x="4024" y="1"/>
                    <a:pt x="2595" y="1"/>
                  </a:cubicBezTo>
                  <a:close/>
                </a:path>
              </a:pathLst>
            </a:custGeom>
            <a:solidFill>
              <a:srgbClr val="8296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39" name="Google Shape;14739;p74"/>
            <p:cNvSpPr/>
            <p:nvPr/>
          </p:nvSpPr>
          <p:spPr>
            <a:xfrm>
              <a:off x="4966113" y="2402301"/>
              <a:ext cx="57616" cy="56775"/>
            </a:xfrm>
            <a:custGeom>
              <a:avLst/>
              <a:gdLst/>
              <a:ahLst/>
              <a:cxnLst/>
              <a:rect l="l" t="t" r="r" b="b"/>
              <a:pathLst>
                <a:path w="2193" h="2161" extrusionOk="0">
                  <a:moveTo>
                    <a:pt x="2005" y="0"/>
                  </a:moveTo>
                  <a:cubicBezTo>
                    <a:pt x="1721" y="0"/>
                    <a:pt x="1034" y="236"/>
                    <a:pt x="209" y="611"/>
                  </a:cubicBezTo>
                  <a:cubicBezTo>
                    <a:pt x="167" y="631"/>
                    <a:pt x="132" y="666"/>
                    <a:pt x="125" y="715"/>
                  </a:cubicBezTo>
                  <a:cubicBezTo>
                    <a:pt x="1" y="1283"/>
                    <a:pt x="63" y="1741"/>
                    <a:pt x="306" y="2039"/>
                  </a:cubicBezTo>
                  <a:cubicBezTo>
                    <a:pt x="334" y="2074"/>
                    <a:pt x="368" y="2109"/>
                    <a:pt x="403" y="2144"/>
                  </a:cubicBezTo>
                  <a:cubicBezTo>
                    <a:pt x="414" y="2155"/>
                    <a:pt x="429" y="2160"/>
                    <a:pt x="444" y="2160"/>
                  </a:cubicBezTo>
                  <a:cubicBezTo>
                    <a:pt x="474" y="2160"/>
                    <a:pt x="505" y="2139"/>
                    <a:pt x="514" y="2102"/>
                  </a:cubicBezTo>
                  <a:cubicBezTo>
                    <a:pt x="798" y="971"/>
                    <a:pt x="2192" y="0"/>
                    <a:pt x="2005" y="0"/>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0" name="Google Shape;14740;p74"/>
            <p:cNvSpPr/>
            <p:nvPr/>
          </p:nvSpPr>
          <p:spPr>
            <a:xfrm>
              <a:off x="4837640" y="2327766"/>
              <a:ext cx="122115" cy="115257"/>
            </a:xfrm>
            <a:custGeom>
              <a:avLst/>
              <a:gdLst/>
              <a:ahLst/>
              <a:cxnLst/>
              <a:rect l="l" t="t" r="r" b="b"/>
              <a:pathLst>
                <a:path w="4648" h="4387" extrusionOk="0">
                  <a:moveTo>
                    <a:pt x="3670" y="0"/>
                  </a:moveTo>
                  <a:lnTo>
                    <a:pt x="1" y="3663"/>
                  </a:lnTo>
                  <a:cubicBezTo>
                    <a:pt x="504" y="4146"/>
                    <a:pt x="1153" y="4387"/>
                    <a:pt x="1802" y="4387"/>
                  </a:cubicBezTo>
                  <a:cubicBezTo>
                    <a:pt x="2466" y="4387"/>
                    <a:pt x="3130" y="4134"/>
                    <a:pt x="3635" y="3628"/>
                  </a:cubicBezTo>
                  <a:cubicBezTo>
                    <a:pt x="4634" y="2629"/>
                    <a:pt x="4648" y="1013"/>
                    <a:pt x="367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1" name="Google Shape;14741;p74"/>
            <p:cNvSpPr/>
            <p:nvPr/>
          </p:nvSpPr>
          <p:spPr>
            <a:xfrm>
              <a:off x="4864070" y="2336305"/>
              <a:ext cx="41931" cy="76611"/>
            </a:xfrm>
            <a:custGeom>
              <a:avLst/>
              <a:gdLst/>
              <a:ahLst/>
              <a:cxnLst/>
              <a:rect l="l" t="t" r="r" b="b"/>
              <a:pathLst>
                <a:path w="1596" h="2916" extrusionOk="0">
                  <a:moveTo>
                    <a:pt x="763" y="515"/>
                  </a:moveTo>
                  <a:lnTo>
                    <a:pt x="763" y="1160"/>
                  </a:lnTo>
                  <a:cubicBezTo>
                    <a:pt x="569" y="1090"/>
                    <a:pt x="417" y="1014"/>
                    <a:pt x="417" y="813"/>
                  </a:cubicBezTo>
                  <a:cubicBezTo>
                    <a:pt x="417" y="626"/>
                    <a:pt x="562" y="542"/>
                    <a:pt x="763" y="515"/>
                  </a:cubicBezTo>
                  <a:close/>
                  <a:moveTo>
                    <a:pt x="930" y="1624"/>
                  </a:moveTo>
                  <a:cubicBezTo>
                    <a:pt x="1103" y="1701"/>
                    <a:pt x="1242" y="1798"/>
                    <a:pt x="1242" y="2020"/>
                  </a:cubicBezTo>
                  <a:cubicBezTo>
                    <a:pt x="1242" y="2228"/>
                    <a:pt x="1117" y="2339"/>
                    <a:pt x="930" y="2374"/>
                  </a:cubicBezTo>
                  <a:lnTo>
                    <a:pt x="930" y="1624"/>
                  </a:lnTo>
                  <a:close/>
                  <a:moveTo>
                    <a:pt x="829" y="1"/>
                  </a:moveTo>
                  <a:cubicBezTo>
                    <a:pt x="784" y="1"/>
                    <a:pt x="742" y="40"/>
                    <a:pt x="736" y="85"/>
                  </a:cubicBezTo>
                  <a:lnTo>
                    <a:pt x="736" y="189"/>
                  </a:lnTo>
                  <a:cubicBezTo>
                    <a:pt x="403" y="230"/>
                    <a:pt x="63" y="404"/>
                    <a:pt x="63" y="854"/>
                  </a:cubicBezTo>
                  <a:cubicBezTo>
                    <a:pt x="63" y="1305"/>
                    <a:pt x="417" y="1430"/>
                    <a:pt x="736" y="1548"/>
                  </a:cubicBezTo>
                  <a:lnTo>
                    <a:pt x="736" y="2380"/>
                  </a:lnTo>
                  <a:cubicBezTo>
                    <a:pt x="375" y="2353"/>
                    <a:pt x="278" y="2103"/>
                    <a:pt x="160" y="2103"/>
                  </a:cubicBezTo>
                  <a:cubicBezTo>
                    <a:pt x="70" y="2103"/>
                    <a:pt x="0" y="2221"/>
                    <a:pt x="0" y="2311"/>
                  </a:cubicBezTo>
                  <a:cubicBezTo>
                    <a:pt x="0" y="2484"/>
                    <a:pt x="299" y="2720"/>
                    <a:pt x="736" y="2727"/>
                  </a:cubicBezTo>
                  <a:lnTo>
                    <a:pt x="736" y="2831"/>
                  </a:lnTo>
                  <a:cubicBezTo>
                    <a:pt x="742" y="2882"/>
                    <a:pt x="783" y="2915"/>
                    <a:pt x="827" y="2915"/>
                  </a:cubicBezTo>
                  <a:cubicBezTo>
                    <a:pt x="831" y="2915"/>
                    <a:pt x="835" y="2915"/>
                    <a:pt x="840" y="2915"/>
                  </a:cubicBezTo>
                  <a:cubicBezTo>
                    <a:pt x="895" y="2915"/>
                    <a:pt x="951" y="2880"/>
                    <a:pt x="951" y="2831"/>
                  </a:cubicBezTo>
                  <a:lnTo>
                    <a:pt x="951" y="2713"/>
                  </a:lnTo>
                  <a:cubicBezTo>
                    <a:pt x="1339" y="2658"/>
                    <a:pt x="1596" y="2415"/>
                    <a:pt x="1596" y="1978"/>
                  </a:cubicBezTo>
                  <a:cubicBezTo>
                    <a:pt x="1596" y="1493"/>
                    <a:pt x="1256" y="1340"/>
                    <a:pt x="951" y="1229"/>
                  </a:cubicBezTo>
                  <a:lnTo>
                    <a:pt x="951" y="515"/>
                  </a:lnTo>
                  <a:cubicBezTo>
                    <a:pt x="1200" y="528"/>
                    <a:pt x="1290" y="639"/>
                    <a:pt x="1374" y="639"/>
                  </a:cubicBezTo>
                  <a:cubicBezTo>
                    <a:pt x="1485" y="639"/>
                    <a:pt x="1533" y="508"/>
                    <a:pt x="1533" y="438"/>
                  </a:cubicBezTo>
                  <a:cubicBezTo>
                    <a:pt x="1533" y="265"/>
                    <a:pt x="1193" y="189"/>
                    <a:pt x="951" y="182"/>
                  </a:cubicBezTo>
                  <a:lnTo>
                    <a:pt x="951" y="85"/>
                  </a:lnTo>
                  <a:cubicBezTo>
                    <a:pt x="951" y="43"/>
                    <a:pt x="895" y="1"/>
                    <a:pt x="840" y="1"/>
                  </a:cubicBezTo>
                  <a:cubicBezTo>
                    <a:pt x="836" y="1"/>
                    <a:pt x="832" y="1"/>
                    <a:pt x="829" y="1"/>
                  </a:cubicBezTo>
                  <a:close/>
                </a:path>
              </a:pathLst>
            </a:custGeom>
            <a:solidFill>
              <a:srgbClr val="5A6B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42" name="Google Shape;14742;p74"/>
          <p:cNvGrpSpPr/>
          <p:nvPr/>
        </p:nvGrpSpPr>
        <p:grpSpPr>
          <a:xfrm>
            <a:off x="5530544" y="3070690"/>
            <a:ext cx="481592" cy="479140"/>
            <a:chOff x="4147908" y="2303017"/>
            <a:chExt cx="361194" cy="359355"/>
          </a:xfrm>
        </p:grpSpPr>
        <p:sp>
          <p:nvSpPr>
            <p:cNvPr id="14743" name="Google Shape;14743;p74"/>
            <p:cNvSpPr/>
            <p:nvPr/>
          </p:nvSpPr>
          <p:spPr>
            <a:xfrm>
              <a:off x="4147908" y="2365861"/>
              <a:ext cx="296511" cy="296511"/>
            </a:xfrm>
            <a:custGeom>
              <a:avLst/>
              <a:gdLst/>
              <a:ahLst/>
              <a:cxnLst/>
              <a:rect l="l" t="t" r="r" b="b"/>
              <a:pathLst>
                <a:path w="11286" h="11286" extrusionOk="0">
                  <a:moveTo>
                    <a:pt x="5639" y="0"/>
                  </a:moveTo>
                  <a:cubicBezTo>
                    <a:pt x="2525" y="0"/>
                    <a:pt x="0" y="2525"/>
                    <a:pt x="0" y="5646"/>
                  </a:cubicBezTo>
                  <a:cubicBezTo>
                    <a:pt x="0" y="8760"/>
                    <a:pt x="2525" y="11285"/>
                    <a:pt x="5639" y="11285"/>
                  </a:cubicBezTo>
                  <a:cubicBezTo>
                    <a:pt x="8761" y="11285"/>
                    <a:pt x="11285" y="8760"/>
                    <a:pt x="11285" y="5646"/>
                  </a:cubicBezTo>
                  <a:cubicBezTo>
                    <a:pt x="11285" y="2525"/>
                    <a:pt x="8761" y="0"/>
                    <a:pt x="5639"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4" name="Google Shape;14744;p74"/>
            <p:cNvSpPr/>
            <p:nvPr/>
          </p:nvSpPr>
          <p:spPr>
            <a:xfrm>
              <a:off x="4296059" y="2508179"/>
              <a:ext cx="148361" cy="11875"/>
            </a:xfrm>
            <a:custGeom>
              <a:avLst/>
              <a:gdLst/>
              <a:ahLst/>
              <a:cxnLst/>
              <a:rect l="l" t="t" r="r" b="b"/>
              <a:pathLst>
                <a:path w="5647" h="452" extrusionOk="0">
                  <a:moveTo>
                    <a:pt x="0" y="0"/>
                  </a:moveTo>
                  <a:lnTo>
                    <a:pt x="0" y="451"/>
                  </a:lnTo>
                  <a:lnTo>
                    <a:pt x="5639" y="451"/>
                  </a:lnTo>
                  <a:cubicBezTo>
                    <a:pt x="5639" y="375"/>
                    <a:pt x="5646" y="305"/>
                    <a:pt x="5646" y="229"/>
                  </a:cubicBezTo>
                  <a:cubicBezTo>
                    <a:pt x="5646" y="153"/>
                    <a:pt x="5646" y="76"/>
                    <a:pt x="563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5" name="Google Shape;14745;p74"/>
            <p:cNvSpPr/>
            <p:nvPr/>
          </p:nvSpPr>
          <p:spPr>
            <a:xfrm>
              <a:off x="4420695" y="2303017"/>
              <a:ext cx="88407" cy="86542"/>
            </a:xfrm>
            <a:custGeom>
              <a:avLst/>
              <a:gdLst/>
              <a:ahLst/>
              <a:cxnLst/>
              <a:rect l="l" t="t" r="r" b="b"/>
              <a:pathLst>
                <a:path w="3365" h="3294" extrusionOk="0">
                  <a:moveTo>
                    <a:pt x="2029" y="0"/>
                  </a:moveTo>
                  <a:cubicBezTo>
                    <a:pt x="1974" y="0"/>
                    <a:pt x="1918" y="21"/>
                    <a:pt x="1873" y="68"/>
                  </a:cubicBezTo>
                  <a:lnTo>
                    <a:pt x="202" y="1740"/>
                  </a:lnTo>
                  <a:cubicBezTo>
                    <a:pt x="70" y="1865"/>
                    <a:pt x="1" y="2038"/>
                    <a:pt x="1" y="2219"/>
                  </a:cubicBezTo>
                  <a:lnTo>
                    <a:pt x="1" y="3294"/>
                  </a:lnTo>
                  <a:lnTo>
                    <a:pt x="1069" y="3294"/>
                  </a:lnTo>
                  <a:cubicBezTo>
                    <a:pt x="1249" y="3294"/>
                    <a:pt x="1423" y="3224"/>
                    <a:pt x="1547" y="3099"/>
                  </a:cubicBezTo>
                  <a:lnTo>
                    <a:pt x="3226" y="1421"/>
                  </a:lnTo>
                  <a:cubicBezTo>
                    <a:pt x="3365" y="1282"/>
                    <a:pt x="3268" y="1039"/>
                    <a:pt x="3066" y="1039"/>
                  </a:cubicBezTo>
                  <a:lnTo>
                    <a:pt x="2255" y="1039"/>
                  </a:lnTo>
                  <a:lnTo>
                    <a:pt x="2255" y="228"/>
                  </a:lnTo>
                  <a:cubicBezTo>
                    <a:pt x="2255" y="92"/>
                    <a:pt x="2144" y="0"/>
                    <a:pt x="202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6" name="Google Shape;14746;p74"/>
            <p:cNvSpPr/>
            <p:nvPr/>
          </p:nvSpPr>
          <p:spPr>
            <a:xfrm>
              <a:off x="4420695" y="2303017"/>
              <a:ext cx="59376" cy="86542"/>
            </a:xfrm>
            <a:custGeom>
              <a:avLst/>
              <a:gdLst/>
              <a:ahLst/>
              <a:cxnLst/>
              <a:rect l="l" t="t" r="r" b="b"/>
              <a:pathLst>
                <a:path w="2260" h="3294" extrusionOk="0">
                  <a:moveTo>
                    <a:pt x="2031" y="0"/>
                  </a:moveTo>
                  <a:cubicBezTo>
                    <a:pt x="1975" y="0"/>
                    <a:pt x="1918" y="21"/>
                    <a:pt x="1873" y="68"/>
                  </a:cubicBezTo>
                  <a:lnTo>
                    <a:pt x="202" y="1740"/>
                  </a:lnTo>
                  <a:cubicBezTo>
                    <a:pt x="70" y="1865"/>
                    <a:pt x="1" y="2038"/>
                    <a:pt x="1" y="2219"/>
                  </a:cubicBezTo>
                  <a:lnTo>
                    <a:pt x="1" y="3294"/>
                  </a:lnTo>
                  <a:lnTo>
                    <a:pt x="2255" y="1039"/>
                  </a:lnTo>
                  <a:lnTo>
                    <a:pt x="2255" y="228"/>
                  </a:lnTo>
                  <a:cubicBezTo>
                    <a:pt x="2260" y="92"/>
                    <a:pt x="2147" y="0"/>
                    <a:pt x="2031"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7" name="Google Shape;14747;p74"/>
            <p:cNvSpPr/>
            <p:nvPr/>
          </p:nvSpPr>
          <p:spPr>
            <a:xfrm>
              <a:off x="4183429" y="2401382"/>
              <a:ext cx="225444" cy="225444"/>
            </a:xfrm>
            <a:custGeom>
              <a:avLst/>
              <a:gdLst/>
              <a:ahLst/>
              <a:cxnLst/>
              <a:rect l="l" t="t" r="r" b="b"/>
              <a:pathLst>
                <a:path w="8581" h="8581" extrusionOk="0">
                  <a:moveTo>
                    <a:pt x="4287" y="1"/>
                  </a:moveTo>
                  <a:cubicBezTo>
                    <a:pt x="1922" y="1"/>
                    <a:pt x="1" y="1922"/>
                    <a:pt x="1" y="4294"/>
                  </a:cubicBezTo>
                  <a:cubicBezTo>
                    <a:pt x="1" y="6659"/>
                    <a:pt x="1922" y="8581"/>
                    <a:pt x="4287" y="8581"/>
                  </a:cubicBezTo>
                  <a:cubicBezTo>
                    <a:pt x="6659" y="8581"/>
                    <a:pt x="8581" y="6659"/>
                    <a:pt x="8581" y="4294"/>
                  </a:cubicBezTo>
                  <a:cubicBezTo>
                    <a:pt x="8581" y="1922"/>
                    <a:pt x="6659" y="1"/>
                    <a:pt x="428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8" name="Google Shape;14748;p74"/>
            <p:cNvSpPr/>
            <p:nvPr/>
          </p:nvSpPr>
          <p:spPr>
            <a:xfrm>
              <a:off x="4296059" y="2508179"/>
              <a:ext cx="112814" cy="11875"/>
            </a:xfrm>
            <a:custGeom>
              <a:avLst/>
              <a:gdLst/>
              <a:ahLst/>
              <a:cxnLst/>
              <a:rect l="l" t="t" r="r" b="b"/>
              <a:pathLst>
                <a:path w="4294" h="452" extrusionOk="0">
                  <a:moveTo>
                    <a:pt x="0" y="0"/>
                  </a:moveTo>
                  <a:lnTo>
                    <a:pt x="0" y="451"/>
                  </a:lnTo>
                  <a:lnTo>
                    <a:pt x="4280" y="451"/>
                  </a:lnTo>
                  <a:cubicBezTo>
                    <a:pt x="4280" y="375"/>
                    <a:pt x="4294" y="305"/>
                    <a:pt x="4294" y="229"/>
                  </a:cubicBezTo>
                  <a:cubicBezTo>
                    <a:pt x="4294" y="153"/>
                    <a:pt x="4287" y="76"/>
                    <a:pt x="4280"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49" name="Google Shape;14749;p74"/>
            <p:cNvSpPr/>
            <p:nvPr/>
          </p:nvSpPr>
          <p:spPr>
            <a:xfrm>
              <a:off x="4213143" y="2431096"/>
              <a:ext cx="166042" cy="166042"/>
            </a:xfrm>
            <a:custGeom>
              <a:avLst/>
              <a:gdLst/>
              <a:ahLst/>
              <a:cxnLst/>
              <a:rect l="l" t="t" r="r" b="b"/>
              <a:pathLst>
                <a:path w="6320" h="6320" extrusionOk="0">
                  <a:moveTo>
                    <a:pt x="3156" y="0"/>
                  </a:moveTo>
                  <a:cubicBezTo>
                    <a:pt x="1415" y="0"/>
                    <a:pt x="0" y="1415"/>
                    <a:pt x="0" y="3163"/>
                  </a:cubicBezTo>
                  <a:cubicBezTo>
                    <a:pt x="0" y="4904"/>
                    <a:pt x="1415" y="6319"/>
                    <a:pt x="3156" y="6319"/>
                  </a:cubicBezTo>
                  <a:cubicBezTo>
                    <a:pt x="4904" y="6319"/>
                    <a:pt x="6319" y="4904"/>
                    <a:pt x="6319" y="3163"/>
                  </a:cubicBezTo>
                  <a:cubicBezTo>
                    <a:pt x="6319" y="1415"/>
                    <a:pt x="4904" y="0"/>
                    <a:pt x="3156"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0" name="Google Shape;14750;p74"/>
            <p:cNvSpPr/>
            <p:nvPr/>
          </p:nvSpPr>
          <p:spPr>
            <a:xfrm>
              <a:off x="4296059" y="2508179"/>
              <a:ext cx="83126" cy="11875"/>
            </a:xfrm>
            <a:custGeom>
              <a:avLst/>
              <a:gdLst/>
              <a:ahLst/>
              <a:cxnLst/>
              <a:rect l="l" t="t" r="r" b="b"/>
              <a:pathLst>
                <a:path w="3164" h="452" extrusionOk="0">
                  <a:moveTo>
                    <a:pt x="0" y="0"/>
                  </a:moveTo>
                  <a:lnTo>
                    <a:pt x="0" y="451"/>
                  </a:lnTo>
                  <a:lnTo>
                    <a:pt x="3149" y="451"/>
                  </a:lnTo>
                  <a:cubicBezTo>
                    <a:pt x="3156" y="375"/>
                    <a:pt x="3163" y="305"/>
                    <a:pt x="3163" y="229"/>
                  </a:cubicBezTo>
                  <a:cubicBezTo>
                    <a:pt x="3163" y="153"/>
                    <a:pt x="3156" y="76"/>
                    <a:pt x="3149"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1" name="Google Shape;14751;p74"/>
            <p:cNvSpPr/>
            <p:nvPr/>
          </p:nvSpPr>
          <p:spPr>
            <a:xfrm>
              <a:off x="4248663" y="2466616"/>
              <a:ext cx="94975" cy="94975"/>
            </a:xfrm>
            <a:custGeom>
              <a:avLst/>
              <a:gdLst/>
              <a:ahLst/>
              <a:cxnLst/>
              <a:rect l="l" t="t" r="r" b="b"/>
              <a:pathLst>
                <a:path w="3615" h="3615" extrusionOk="0">
                  <a:moveTo>
                    <a:pt x="1804" y="1"/>
                  </a:moveTo>
                  <a:cubicBezTo>
                    <a:pt x="812" y="1"/>
                    <a:pt x="1" y="812"/>
                    <a:pt x="1" y="1811"/>
                  </a:cubicBezTo>
                  <a:cubicBezTo>
                    <a:pt x="1" y="2803"/>
                    <a:pt x="812" y="3614"/>
                    <a:pt x="1804" y="3614"/>
                  </a:cubicBezTo>
                  <a:cubicBezTo>
                    <a:pt x="2803" y="3614"/>
                    <a:pt x="3615" y="2803"/>
                    <a:pt x="3615" y="1811"/>
                  </a:cubicBezTo>
                  <a:cubicBezTo>
                    <a:pt x="3615" y="812"/>
                    <a:pt x="2803" y="1"/>
                    <a:pt x="18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2" name="Google Shape;14752;p74"/>
            <p:cNvSpPr/>
            <p:nvPr/>
          </p:nvSpPr>
          <p:spPr>
            <a:xfrm>
              <a:off x="4296059" y="2508179"/>
              <a:ext cx="47763" cy="11875"/>
            </a:xfrm>
            <a:custGeom>
              <a:avLst/>
              <a:gdLst/>
              <a:ahLst/>
              <a:cxnLst/>
              <a:rect l="l" t="t" r="r" b="b"/>
              <a:pathLst>
                <a:path w="1818" h="452" extrusionOk="0">
                  <a:moveTo>
                    <a:pt x="0" y="0"/>
                  </a:moveTo>
                  <a:lnTo>
                    <a:pt x="0" y="451"/>
                  </a:lnTo>
                  <a:lnTo>
                    <a:pt x="1797" y="451"/>
                  </a:lnTo>
                  <a:cubicBezTo>
                    <a:pt x="1818" y="305"/>
                    <a:pt x="1818" y="153"/>
                    <a:pt x="1797" y="0"/>
                  </a:cubicBez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3" name="Google Shape;14753;p74"/>
            <p:cNvSpPr/>
            <p:nvPr/>
          </p:nvSpPr>
          <p:spPr>
            <a:xfrm>
              <a:off x="4278377" y="2496330"/>
              <a:ext cx="35547" cy="35547"/>
            </a:xfrm>
            <a:custGeom>
              <a:avLst/>
              <a:gdLst/>
              <a:ahLst/>
              <a:cxnLst/>
              <a:rect l="l" t="t" r="r" b="b"/>
              <a:pathLst>
                <a:path w="1353" h="1353" extrusionOk="0">
                  <a:moveTo>
                    <a:pt x="673" y="0"/>
                  </a:moveTo>
                  <a:cubicBezTo>
                    <a:pt x="299" y="0"/>
                    <a:pt x="0" y="306"/>
                    <a:pt x="0" y="680"/>
                  </a:cubicBezTo>
                  <a:cubicBezTo>
                    <a:pt x="0" y="1055"/>
                    <a:pt x="299" y="1353"/>
                    <a:pt x="673" y="1353"/>
                  </a:cubicBezTo>
                  <a:cubicBezTo>
                    <a:pt x="1048" y="1353"/>
                    <a:pt x="1353" y="1055"/>
                    <a:pt x="1353" y="680"/>
                  </a:cubicBezTo>
                  <a:cubicBezTo>
                    <a:pt x="1353" y="306"/>
                    <a:pt x="1048" y="0"/>
                    <a:pt x="673" y="0"/>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4" name="Google Shape;14754;p74"/>
            <p:cNvSpPr/>
            <p:nvPr/>
          </p:nvSpPr>
          <p:spPr>
            <a:xfrm>
              <a:off x="4296059" y="2508179"/>
              <a:ext cx="18233" cy="11875"/>
            </a:xfrm>
            <a:custGeom>
              <a:avLst/>
              <a:gdLst/>
              <a:ahLst/>
              <a:cxnLst/>
              <a:rect l="l" t="t" r="r" b="b"/>
              <a:pathLst>
                <a:path w="694" h="452" extrusionOk="0">
                  <a:moveTo>
                    <a:pt x="0" y="0"/>
                  </a:moveTo>
                  <a:lnTo>
                    <a:pt x="0" y="451"/>
                  </a:lnTo>
                  <a:lnTo>
                    <a:pt x="638" y="451"/>
                  </a:lnTo>
                  <a:cubicBezTo>
                    <a:pt x="694" y="305"/>
                    <a:pt x="694" y="146"/>
                    <a:pt x="638" y="0"/>
                  </a:cubicBezTo>
                  <a:close/>
                </a:path>
              </a:pathLst>
            </a:custGeom>
            <a:solidFill>
              <a:srgbClr val="8282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5" name="Google Shape;14755;p74"/>
            <p:cNvSpPr/>
            <p:nvPr/>
          </p:nvSpPr>
          <p:spPr>
            <a:xfrm>
              <a:off x="4287678" y="2480094"/>
              <a:ext cx="42483" cy="40013"/>
            </a:xfrm>
            <a:custGeom>
              <a:avLst/>
              <a:gdLst/>
              <a:ahLst/>
              <a:cxnLst/>
              <a:rect l="l" t="t" r="r" b="b"/>
              <a:pathLst>
                <a:path w="1617" h="1523" extrusionOk="0">
                  <a:moveTo>
                    <a:pt x="1297" y="1"/>
                  </a:moveTo>
                  <a:lnTo>
                    <a:pt x="160" y="1132"/>
                  </a:lnTo>
                  <a:cubicBezTo>
                    <a:pt x="0" y="1296"/>
                    <a:pt x="150" y="1522"/>
                    <a:pt x="323" y="1522"/>
                  </a:cubicBezTo>
                  <a:cubicBezTo>
                    <a:pt x="375" y="1522"/>
                    <a:pt x="430" y="1501"/>
                    <a:pt x="479" y="1451"/>
                  </a:cubicBezTo>
                  <a:lnTo>
                    <a:pt x="1616" y="320"/>
                  </a:lnTo>
                  <a:lnTo>
                    <a:pt x="1297" y="1"/>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6" name="Google Shape;14756;p74"/>
            <p:cNvSpPr/>
            <p:nvPr/>
          </p:nvSpPr>
          <p:spPr>
            <a:xfrm>
              <a:off x="4314817" y="2315313"/>
              <a:ext cx="182568" cy="178128"/>
            </a:xfrm>
            <a:custGeom>
              <a:avLst/>
              <a:gdLst/>
              <a:ahLst/>
              <a:cxnLst/>
              <a:rect l="l" t="t" r="r" b="b"/>
              <a:pathLst>
                <a:path w="6949" h="6780" extrusionOk="0">
                  <a:moveTo>
                    <a:pt x="6625" y="1"/>
                  </a:moveTo>
                  <a:cubicBezTo>
                    <a:pt x="6572" y="1"/>
                    <a:pt x="6516" y="22"/>
                    <a:pt x="6465" y="72"/>
                  </a:cubicBezTo>
                  <a:lnTo>
                    <a:pt x="146" y="6391"/>
                  </a:lnTo>
                  <a:cubicBezTo>
                    <a:pt x="1" y="6537"/>
                    <a:pt x="105" y="6779"/>
                    <a:pt x="306" y="6779"/>
                  </a:cubicBezTo>
                  <a:cubicBezTo>
                    <a:pt x="368" y="6772"/>
                    <a:pt x="424" y="6752"/>
                    <a:pt x="465" y="6710"/>
                  </a:cubicBezTo>
                  <a:lnTo>
                    <a:pt x="6784" y="391"/>
                  </a:lnTo>
                  <a:cubicBezTo>
                    <a:pt x="6949" y="226"/>
                    <a:pt x="6800" y="1"/>
                    <a:pt x="66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57" name="Google Shape;14757;p74"/>
          <p:cNvGrpSpPr/>
          <p:nvPr/>
        </p:nvGrpSpPr>
        <p:grpSpPr>
          <a:xfrm>
            <a:off x="7056172" y="3066521"/>
            <a:ext cx="489369" cy="486952"/>
            <a:chOff x="5292128" y="2299891"/>
            <a:chExt cx="367027" cy="365214"/>
          </a:xfrm>
        </p:grpSpPr>
        <p:sp>
          <p:nvSpPr>
            <p:cNvPr id="14758" name="Google Shape;14758;p74"/>
            <p:cNvSpPr/>
            <p:nvPr/>
          </p:nvSpPr>
          <p:spPr>
            <a:xfrm>
              <a:off x="5470361" y="2467772"/>
              <a:ext cx="11323" cy="124243"/>
            </a:xfrm>
            <a:custGeom>
              <a:avLst/>
              <a:gdLst/>
              <a:ahLst/>
              <a:cxnLst/>
              <a:rect l="l" t="t" r="r" b="b"/>
              <a:pathLst>
                <a:path w="431" h="4729" extrusionOk="0">
                  <a:moveTo>
                    <a:pt x="215" y="0"/>
                  </a:moveTo>
                  <a:cubicBezTo>
                    <a:pt x="108" y="0"/>
                    <a:pt x="0" y="71"/>
                    <a:pt x="0" y="213"/>
                  </a:cubicBezTo>
                  <a:lnTo>
                    <a:pt x="0" y="4514"/>
                  </a:lnTo>
                  <a:cubicBezTo>
                    <a:pt x="0" y="4632"/>
                    <a:pt x="97" y="4729"/>
                    <a:pt x="215" y="4729"/>
                  </a:cubicBezTo>
                  <a:cubicBezTo>
                    <a:pt x="333" y="4729"/>
                    <a:pt x="430" y="4632"/>
                    <a:pt x="430" y="4514"/>
                  </a:cubicBezTo>
                  <a:lnTo>
                    <a:pt x="430" y="213"/>
                  </a:lnTo>
                  <a:cubicBezTo>
                    <a:pt x="430" y="71"/>
                    <a:pt x="323" y="0"/>
                    <a:pt x="215" y="0"/>
                  </a:cubicBezTo>
                  <a:close/>
                </a:path>
              </a:pathLst>
            </a:custGeom>
            <a:solidFill>
              <a:srgbClr val="5959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59" name="Google Shape;14759;p74"/>
            <p:cNvSpPr/>
            <p:nvPr/>
          </p:nvSpPr>
          <p:spPr>
            <a:xfrm>
              <a:off x="5464870" y="2299891"/>
              <a:ext cx="22279" cy="40827"/>
            </a:xfrm>
            <a:custGeom>
              <a:avLst/>
              <a:gdLst/>
              <a:ahLst/>
              <a:cxnLst/>
              <a:rect l="l" t="t" r="r" b="b"/>
              <a:pathLst>
                <a:path w="848" h="1554" extrusionOk="0">
                  <a:moveTo>
                    <a:pt x="424" y="0"/>
                  </a:moveTo>
                  <a:cubicBezTo>
                    <a:pt x="188" y="0"/>
                    <a:pt x="1" y="194"/>
                    <a:pt x="8" y="430"/>
                  </a:cubicBezTo>
                  <a:lnTo>
                    <a:pt x="8" y="1554"/>
                  </a:lnTo>
                  <a:lnTo>
                    <a:pt x="840" y="1554"/>
                  </a:lnTo>
                  <a:lnTo>
                    <a:pt x="840" y="430"/>
                  </a:lnTo>
                  <a:cubicBezTo>
                    <a:pt x="847" y="194"/>
                    <a:pt x="660" y="0"/>
                    <a:pt x="424"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0" name="Google Shape;14760;p74"/>
            <p:cNvSpPr/>
            <p:nvPr/>
          </p:nvSpPr>
          <p:spPr>
            <a:xfrm>
              <a:off x="5292128" y="2316837"/>
              <a:ext cx="367027" cy="184433"/>
            </a:xfrm>
            <a:custGeom>
              <a:avLst/>
              <a:gdLst/>
              <a:ahLst/>
              <a:cxnLst/>
              <a:rect l="l" t="t" r="r" b="b"/>
              <a:pathLst>
                <a:path w="13970" h="7020" extrusionOk="0">
                  <a:moveTo>
                    <a:pt x="6985" y="0"/>
                  </a:moveTo>
                  <a:cubicBezTo>
                    <a:pt x="3122" y="0"/>
                    <a:pt x="0" y="3156"/>
                    <a:pt x="49" y="7020"/>
                  </a:cubicBezTo>
                  <a:lnTo>
                    <a:pt x="56" y="7020"/>
                  </a:lnTo>
                  <a:cubicBezTo>
                    <a:pt x="507" y="6479"/>
                    <a:pt x="1148" y="6208"/>
                    <a:pt x="1790" y="6208"/>
                  </a:cubicBezTo>
                  <a:cubicBezTo>
                    <a:pt x="2432" y="6208"/>
                    <a:pt x="3073" y="6479"/>
                    <a:pt x="3524" y="7020"/>
                  </a:cubicBezTo>
                  <a:cubicBezTo>
                    <a:pt x="3975" y="6479"/>
                    <a:pt x="4616" y="6208"/>
                    <a:pt x="5258" y="6208"/>
                  </a:cubicBezTo>
                  <a:cubicBezTo>
                    <a:pt x="5900" y="6208"/>
                    <a:pt x="6541" y="6479"/>
                    <a:pt x="6992" y="7020"/>
                  </a:cubicBezTo>
                  <a:cubicBezTo>
                    <a:pt x="7443" y="6479"/>
                    <a:pt x="8085" y="6208"/>
                    <a:pt x="8726" y="6208"/>
                  </a:cubicBezTo>
                  <a:cubicBezTo>
                    <a:pt x="9368" y="6208"/>
                    <a:pt x="10009" y="6479"/>
                    <a:pt x="10460" y="7020"/>
                  </a:cubicBezTo>
                  <a:cubicBezTo>
                    <a:pt x="10911" y="6479"/>
                    <a:pt x="11553" y="6208"/>
                    <a:pt x="12194" y="6208"/>
                  </a:cubicBezTo>
                  <a:cubicBezTo>
                    <a:pt x="12836" y="6208"/>
                    <a:pt x="13477" y="6479"/>
                    <a:pt x="13928" y="7020"/>
                  </a:cubicBezTo>
                  <a:cubicBezTo>
                    <a:pt x="13970" y="3156"/>
                    <a:pt x="10849" y="0"/>
                    <a:pt x="6985" y="0"/>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1" name="Google Shape;14761;p74"/>
            <p:cNvSpPr/>
            <p:nvPr/>
          </p:nvSpPr>
          <p:spPr>
            <a:xfrm>
              <a:off x="5293757" y="2319017"/>
              <a:ext cx="182279" cy="182436"/>
            </a:xfrm>
            <a:custGeom>
              <a:avLst/>
              <a:gdLst/>
              <a:ahLst/>
              <a:cxnLst/>
              <a:rect l="l" t="t" r="r" b="b"/>
              <a:pathLst>
                <a:path w="6938" h="6944" extrusionOk="0">
                  <a:moveTo>
                    <a:pt x="6937" y="0"/>
                  </a:moveTo>
                  <a:cubicBezTo>
                    <a:pt x="3108" y="0"/>
                    <a:pt x="1" y="3108"/>
                    <a:pt x="1" y="6944"/>
                  </a:cubicBezTo>
                  <a:cubicBezTo>
                    <a:pt x="452" y="6399"/>
                    <a:pt x="1093" y="6127"/>
                    <a:pt x="1735" y="6127"/>
                  </a:cubicBezTo>
                  <a:cubicBezTo>
                    <a:pt x="2377" y="6127"/>
                    <a:pt x="3018" y="6399"/>
                    <a:pt x="3469" y="6944"/>
                  </a:cubicBezTo>
                  <a:cubicBezTo>
                    <a:pt x="3469" y="3108"/>
                    <a:pt x="5023" y="0"/>
                    <a:pt x="6937" y="0"/>
                  </a:cubicBezTo>
                  <a:close/>
                </a:path>
              </a:pathLst>
            </a:custGeom>
            <a:solidFill>
              <a:srgbClr val="95A6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2" name="Google Shape;14762;p74"/>
            <p:cNvSpPr/>
            <p:nvPr/>
          </p:nvSpPr>
          <p:spPr>
            <a:xfrm>
              <a:off x="5476009" y="2319017"/>
              <a:ext cx="91139" cy="182252"/>
            </a:xfrm>
            <a:custGeom>
              <a:avLst/>
              <a:gdLst/>
              <a:ahLst/>
              <a:cxnLst/>
              <a:rect l="l" t="t" r="r" b="b"/>
              <a:pathLst>
                <a:path w="3469" h="6937" extrusionOk="0">
                  <a:moveTo>
                    <a:pt x="0" y="0"/>
                  </a:moveTo>
                  <a:lnTo>
                    <a:pt x="0" y="6937"/>
                  </a:lnTo>
                  <a:cubicBezTo>
                    <a:pt x="451" y="6396"/>
                    <a:pt x="1093" y="6125"/>
                    <a:pt x="1734" y="6125"/>
                  </a:cubicBezTo>
                  <a:cubicBezTo>
                    <a:pt x="2376" y="6125"/>
                    <a:pt x="3017" y="6396"/>
                    <a:pt x="3468" y="6937"/>
                  </a:cubicBezTo>
                  <a:cubicBezTo>
                    <a:pt x="3468" y="3108"/>
                    <a:pt x="1914" y="0"/>
                    <a:pt x="0" y="0"/>
                  </a:cubicBezTo>
                  <a:close/>
                </a:path>
              </a:pathLst>
            </a:custGeom>
            <a:solidFill>
              <a:srgbClr val="D7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3" name="Google Shape;14763;p74"/>
            <p:cNvSpPr/>
            <p:nvPr/>
          </p:nvSpPr>
          <p:spPr>
            <a:xfrm>
              <a:off x="5404574" y="2564035"/>
              <a:ext cx="82758" cy="101070"/>
            </a:xfrm>
            <a:custGeom>
              <a:avLst/>
              <a:gdLst/>
              <a:ahLst/>
              <a:cxnLst/>
              <a:rect l="l" t="t" r="r" b="b"/>
              <a:pathLst>
                <a:path w="3150" h="3847" extrusionOk="0">
                  <a:moveTo>
                    <a:pt x="2719" y="0"/>
                  </a:moveTo>
                  <a:cubicBezTo>
                    <a:pt x="2508" y="0"/>
                    <a:pt x="2296" y="142"/>
                    <a:pt x="2296" y="427"/>
                  </a:cubicBezTo>
                  <a:lnTo>
                    <a:pt x="2296" y="2258"/>
                  </a:lnTo>
                  <a:cubicBezTo>
                    <a:pt x="2296" y="2663"/>
                    <a:pt x="1970" y="2993"/>
                    <a:pt x="1573" y="2993"/>
                  </a:cubicBezTo>
                  <a:cubicBezTo>
                    <a:pt x="1569" y="2993"/>
                    <a:pt x="1565" y="2993"/>
                    <a:pt x="1561" y="2993"/>
                  </a:cubicBezTo>
                  <a:cubicBezTo>
                    <a:pt x="1262" y="2993"/>
                    <a:pt x="1006" y="2806"/>
                    <a:pt x="895" y="2535"/>
                  </a:cubicBezTo>
                  <a:cubicBezTo>
                    <a:pt x="832" y="2376"/>
                    <a:pt x="673" y="2272"/>
                    <a:pt x="506" y="2272"/>
                  </a:cubicBezTo>
                  <a:cubicBezTo>
                    <a:pt x="208" y="2272"/>
                    <a:pt x="0" y="2577"/>
                    <a:pt x="111" y="2854"/>
                  </a:cubicBezTo>
                  <a:cubicBezTo>
                    <a:pt x="345" y="3453"/>
                    <a:pt x="933" y="3846"/>
                    <a:pt x="1579" y="3846"/>
                  </a:cubicBezTo>
                  <a:cubicBezTo>
                    <a:pt x="1584" y="3846"/>
                    <a:pt x="1590" y="3846"/>
                    <a:pt x="1595" y="3846"/>
                  </a:cubicBezTo>
                  <a:cubicBezTo>
                    <a:pt x="2462" y="3825"/>
                    <a:pt x="3149" y="3111"/>
                    <a:pt x="3142" y="2244"/>
                  </a:cubicBezTo>
                  <a:lnTo>
                    <a:pt x="3142" y="427"/>
                  </a:lnTo>
                  <a:cubicBezTo>
                    <a:pt x="3142" y="142"/>
                    <a:pt x="2931" y="0"/>
                    <a:pt x="2719"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64" name="Google Shape;14764;p74"/>
          <p:cNvGrpSpPr/>
          <p:nvPr/>
        </p:nvGrpSpPr>
        <p:grpSpPr>
          <a:xfrm>
            <a:off x="7831489" y="3079868"/>
            <a:ext cx="460960" cy="460960"/>
            <a:chOff x="5873617" y="2309901"/>
            <a:chExt cx="345720" cy="345720"/>
          </a:xfrm>
        </p:grpSpPr>
        <p:sp>
          <p:nvSpPr>
            <p:cNvPr id="14765" name="Google Shape;14765;p74"/>
            <p:cNvSpPr/>
            <p:nvPr/>
          </p:nvSpPr>
          <p:spPr>
            <a:xfrm>
              <a:off x="5873617" y="2309901"/>
              <a:ext cx="345720" cy="345720"/>
            </a:xfrm>
            <a:custGeom>
              <a:avLst/>
              <a:gdLst/>
              <a:ahLst/>
              <a:cxnLst/>
              <a:rect l="l" t="t" r="r" b="b"/>
              <a:pathLst>
                <a:path w="13159" h="13159" extrusionOk="0">
                  <a:moveTo>
                    <a:pt x="6583" y="1"/>
                  </a:moveTo>
                  <a:cubicBezTo>
                    <a:pt x="2949" y="1"/>
                    <a:pt x="1" y="2942"/>
                    <a:pt x="1" y="6576"/>
                  </a:cubicBezTo>
                  <a:cubicBezTo>
                    <a:pt x="1" y="10211"/>
                    <a:pt x="2949" y="13159"/>
                    <a:pt x="6583" y="13159"/>
                  </a:cubicBezTo>
                  <a:cubicBezTo>
                    <a:pt x="10218" y="13159"/>
                    <a:pt x="13159" y="10211"/>
                    <a:pt x="13159" y="6576"/>
                  </a:cubicBezTo>
                  <a:cubicBezTo>
                    <a:pt x="13159" y="2942"/>
                    <a:pt x="10218" y="1"/>
                    <a:pt x="6583" y="1"/>
                  </a:cubicBezTo>
                  <a:close/>
                </a:path>
              </a:pathLst>
            </a:custGeom>
            <a:solidFill>
              <a:srgbClr val="7988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6" name="Google Shape;14766;p74"/>
            <p:cNvSpPr/>
            <p:nvPr/>
          </p:nvSpPr>
          <p:spPr>
            <a:xfrm>
              <a:off x="5899496" y="2335779"/>
              <a:ext cx="293963" cy="293963"/>
            </a:xfrm>
            <a:custGeom>
              <a:avLst/>
              <a:gdLst/>
              <a:ahLst/>
              <a:cxnLst/>
              <a:rect l="l" t="t" r="r" b="b"/>
              <a:pathLst>
                <a:path w="11189" h="11189" extrusionOk="0">
                  <a:moveTo>
                    <a:pt x="5598" y="1"/>
                  </a:moveTo>
                  <a:cubicBezTo>
                    <a:pt x="2505" y="1"/>
                    <a:pt x="1" y="2504"/>
                    <a:pt x="1" y="5591"/>
                  </a:cubicBezTo>
                  <a:cubicBezTo>
                    <a:pt x="1" y="8685"/>
                    <a:pt x="2505" y="11189"/>
                    <a:pt x="5598" y="11189"/>
                  </a:cubicBezTo>
                  <a:cubicBezTo>
                    <a:pt x="8685" y="11189"/>
                    <a:pt x="11189" y="8685"/>
                    <a:pt x="11189" y="5591"/>
                  </a:cubicBezTo>
                  <a:cubicBezTo>
                    <a:pt x="11189" y="2504"/>
                    <a:pt x="8685" y="1"/>
                    <a:pt x="5598" y="1"/>
                  </a:cubicBezTo>
                  <a:close/>
                </a:path>
              </a:pathLst>
            </a:custGeom>
            <a:solidFill>
              <a:srgbClr val="F2F4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7" name="Google Shape;14767;p74"/>
            <p:cNvSpPr/>
            <p:nvPr/>
          </p:nvSpPr>
          <p:spPr>
            <a:xfrm>
              <a:off x="6041288" y="2356088"/>
              <a:ext cx="10404" cy="131888"/>
            </a:xfrm>
            <a:custGeom>
              <a:avLst/>
              <a:gdLst/>
              <a:ahLst/>
              <a:cxnLst/>
              <a:rect l="l" t="t" r="r" b="b"/>
              <a:pathLst>
                <a:path w="396" h="5020" extrusionOk="0">
                  <a:moveTo>
                    <a:pt x="198" y="1"/>
                  </a:moveTo>
                  <a:cubicBezTo>
                    <a:pt x="99" y="1"/>
                    <a:pt x="0" y="67"/>
                    <a:pt x="0" y="199"/>
                  </a:cubicBezTo>
                  <a:lnTo>
                    <a:pt x="0" y="4818"/>
                  </a:lnTo>
                  <a:cubicBezTo>
                    <a:pt x="0" y="4929"/>
                    <a:pt x="90" y="5019"/>
                    <a:pt x="201" y="5019"/>
                  </a:cubicBezTo>
                  <a:cubicBezTo>
                    <a:pt x="305" y="5019"/>
                    <a:pt x="395" y="4929"/>
                    <a:pt x="395" y="4818"/>
                  </a:cubicBezTo>
                  <a:lnTo>
                    <a:pt x="395" y="199"/>
                  </a:lnTo>
                  <a:cubicBezTo>
                    <a:pt x="395" y="67"/>
                    <a:pt x="297" y="1"/>
                    <a:pt x="198"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8" name="Google Shape;14768;p74"/>
            <p:cNvSpPr/>
            <p:nvPr/>
          </p:nvSpPr>
          <p:spPr>
            <a:xfrm>
              <a:off x="6039449" y="2477546"/>
              <a:ext cx="135435" cy="10430"/>
            </a:xfrm>
            <a:custGeom>
              <a:avLst/>
              <a:gdLst/>
              <a:ahLst/>
              <a:cxnLst/>
              <a:rect l="l" t="t" r="r" b="b"/>
              <a:pathLst>
                <a:path w="5155" h="397" extrusionOk="0">
                  <a:moveTo>
                    <a:pt x="271" y="1"/>
                  </a:moveTo>
                  <a:cubicBezTo>
                    <a:pt x="1" y="1"/>
                    <a:pt x="1" y="396"/>
                    <a:pt x="271" y="396"/>
                  </a:cubicBezTo>
                  <a:lnTo>
                    <a:pt x="4891" y="396"/>
                  </a:lnTo>
                  <a:cubicBezTo>
                    <a:pt x="5154" y="396"/>
                    <a:pt x="5154" y="1"/>
                    <a:pt x="48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69" name="Google Shape;14769;p74"/>
            <p:cNvSpPr/>
            <p:nvPr/>
          </p:nvSpPr>
          <p:spPr>
            <a:xfrm>
              <a:off x="5935778" y="2372035"/>
              <a:ext cx="275178" cy="257970"/>
            </a:xfrm>
            <a:custGeom>
              <a:avLst/>
              <a:gdLst/>
              <a:ahLst/>
              <a:cxnLst/>
              <a:rect l="l" t="t" r="r" b="b"/>
              <a:pathLst>
                <a:path w="10474" h="9819" extrusionOk="0">
                  <a:moveTo>
                    <a:pt x="7893" y="1"/>
                  </a:moveTo>
                  <a:cubicBezTo>
                    <a:pt x="9815" y="2213"/>
                    <a:pt x="9697" y="5543"/>
                    <a:pt x="7623" y="7617"/>
                  </a:cubicBezTo>
                  <a:cubicBezTo>
                    <a:pt x="6532" y="8704"/>
                    <a:pt x="5100" y="9254"/>
                    <a:pt x="3664" y="9254"/>
                  </a:cubicBezTo>
                  <a:cubicBezTo>
                    <a:pt x="2361" y="9254"/>
                    <a:pt x="1056" y="8801"/>
                    <a:pt x="0" y="7887"/>
                  </a:cubicBezTo>
                  <a:lnTo>
                    <a:pt x="0" y="7887"/>
                  </a:lnTo>
                  <a:cubicBezTo>
                    <a:pt x="1112" y="9170"/>
                    <a:pt x="2669" y="9818"/>
                    <a:pt x="4229" y="9818"/>
                  </a:cubicBezTo>
                  <a:cubicBezTo>
                    <a:pt x="5657" y="9818"/>
                    <a:pt x="7088" y="9275"/>
                    <a:pt x="8185" y="8179"/>
                  </a:cubicBezTo>
                  <a:cubicBezTo>
                    <a:pt x="10474" y="5883"/>
                    <a:pt x="10342" y="2123"/>
                    <a:pt x="7893" y="1"/>
                  </a:cubicBezTo>
                  <a:close/>
                </a:path>
              </a:pathLst>
            </a:custGeom>
            <a:solidFill>
              <a:srgbClr val="BCCA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0" name="Google Shape;14770;p74"/>
            <p:cNvSpPr/>
            <p:nvPr/>
          </p:nvSpPr>
          <p:spPr>
            <a:xfrm>
              <a:off x="5918097" y="2477546"/>
              <a:ext cx="21333" cy="10430"/>
            </a:xfrm>
            <a:custGeom>
              <a:avLst/>
              <a:gdLst/>
              <a:ahLst/>
              <a:cxnLst/>
              <a:rect l="l" t="t" r="r" b="b"/>
              <a:pathLst>
                <a:path w="812" h="397" extrusionOk="0">
                  <a:moveTo>
                    <a:pt x="264" y="1"/>
                  </a:moveTo>
                  <a:cubicBezTo>
                    <a:pt x="0" y="1"/>
                    <a:pt x="0" y="396"/>
                    <a:pt x="264" y="396"/>
                  </a:cubicBezTo>
                  <a:lnTo>
                    <a:pt x="548" y="396"/>
                  </a:lnTo>
                  <a:cubicBezTo>
                    <a:pt x="812" y="396"/>
                    <a:pt x="812" y="1"/>
                    <a:pt x="548"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1" name="Google Shape;14771;p74"/>
            <p:cNvSpPr/>
            <p:nvPr/>
          </p:nvSpPr>
          <p:spPr>
            <a:xfrm>
              <a:off x="6041288" y="2591542"/>
              <a:ext cx="10404" cy="17970"/>
            </a:xfrm>
            <a:custGeom>
              <a:avLst/>
              <a:gdLst/>
              <a:ahLst/>
              <a:cxnLst/>
              <a:rect l="l" t="t" r="r" b="b"/>
              <a:pathLst>
                <a:path w="396" h="684" extrusionOk="0">
                  <a:moveTo>
                    <a:pt x="198" y="0"/>
                  </a:moveTo>
                  <a:cubicBezTo>
                    <a:pt x="99" y="0"/>
                    <a:pt x="0" y="66"/>
                    <a:pt x="0" y="198"/>
                  </a:cubicBezTo>
                  <a:lnTo>
                    <a:pt x="0" y="483"/>
                  </a:lnTo>
                  <a:cubicBezTo>
                    <a:pt x="0" y="594"/>
                    <a:pt x="90" y="684"/>
                    <a:pt x="201" y="684"/>
                  </a:cubicBezTo>
                  <a:cubicBezTo>
                    <a:pt x="305" y="684"/>
                    <a:pt x="395" y="594"/>
                    <a:pt x="395" y="483"/>
                  </a:cubicBezTo>
                  <a:lnTo>
                    <a:pt x="395" y="198"/>
                  </a:lnTo>
                  <a:cubicBezTo>
                    <a:pt x="395" y="66"/>
                    <a:pt x="297" y="0"/>
                    <a:pt x="198"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2" name="Google Shape;14772;p74"/>
            <p:cNvSpPr/>
            <p:nvPr/>
          </p:nvSpPr>
          <p:spPr>
            <a:xfrm>
              <a:off x="5953144" y="2391556"/>
              <a:ext cx="19836" cy="15869"/>
            </a:xfrm>
            <a:custGeom>
              <a:avLst/>
              <a:gdLst/>
              <a:ahLst/>
              <a:cxnLst/>
              <a:rect l="l" t="t" r="r" b="b"/>
              <a:pathLst>
                <a:path w="755" h="604" extrusionOk="0">
                  <a:moveTo>
                    <a:pt x="285" y="0"/>
                  </a:moveTo>
                  <a:cubicBezTo>
                    <a:pt x="133" y="0"/>
                    <a:pt x="0" y="196"/>
                    <a:pt x="144" y="340"/>
                  </a:cubicBezTo>
                  <a:lnTo>
                    <a:pt x="345" y="541"/>
                  </a:lnTo>
                  <a:cubicBezTo>
                    <a:pt x="379" y="583"/>
                    <a:pt x="435" y="603"/>
                    <a:pt x="484" y="603"/>
                  </a:cubicBezTo>
                  <a:cubicBezTo>
                    <a:pt x="664" y="603"/>
                    <a:pt x="754" y="388"/>
                    <a:pt x="629" y="264"/>
                  </a:cubicBezTo>
                  <a:lnTo>
                    <a:pt x="421" y="62"/>
                  </a:lnTo>
                  <a:cubicBezTo>
                    <a:pt x="379" y="19"/>
                    <a:pt x="331" y="0"/>
                    <a:pt x="28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3" name="Google Shape;14773;p74"/>
            <p:cNvSpPr/>
            <p:nvPr/>
          </p:nvSpPr>
          <p:spPr>
            <a:xfrm>
              <a:off x="6119686" y="2557939"/>
              <a:ext cx="19652" cy="15869"/>
            </a:xfrm>
            <a:custGeom>
              <a:avLst/>
              <a:gdLst/>
              <a:ahLst/>
              <a:cxnLst/>
              <a:rect l="l" t="t" r="r" b="b"/>
              <a:pathLst>
                <a:path w="748" h="604" extrusionOk="0">
                  <a:moveTo>
                    <a:pt x="285" y="1"/>
                  </a:moveTo>
                  <a:cubicBezTo>
                    <a:pt x="131" y="1"/>
                    <a:pt x="0" y="202"/>
                    <a:pt x="144" y="347"/>
                  </a:cubicBezTo>
                  <a:lnTo>
                    <a:pt x="345" y="548"/>
                  </a:lnTo>
                  <a:cubicBezTo>
                    <a:pt x="380" y="582"/>
                    <a:pt x="429" y="603"/>
                    <a:pt x="484" y="603"/>
                  </a:cubicBezTo>
                  <a:cubicBezTo>
                    <a:pt x="658" y="603"/>
                    <a:pt x="748" y="388"/>
                    <a:pt x="623" y="263"/>
                  </a:cubicBezTo>
                  <a:lnTo>
                    <a:pt x="422" y="62"/>
                  </a:lnTo>
                  <a:cubicBezTo>
                    <a:pt x="379" y="19"/>
                    <a:pt x="331" y="1"/>
                    <a:pt x="28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4" name="Google Shape;14774;p74"/>
            <p:cNvSpPr/>
            <p:nvPr/>
          </p:nvSpPr>
          <p:spPr>
            <a:xfrm>
              <a:off x="6120185" y="2391556"/>
              <a:ext cx="19652" cy="15869"/>
            </a:xfrm>
            <a:custGeom>
              <a:avLst/>
              <a:gdLst/>
              <a:ahLst/>
              <a:cxnLst/>
              <a:rect l="l" t="t" r="r" b="b"/>
              <a:pathLst>
                <a:path w="748" h="604" extrusionOk="0">
                  <a:moveTo>
                    <a:pt x="466" y="0"/>
                  </a:moveTo>
                  <a:cubicBezTo>
                    <a:pt x="419" y="0"/>
                    <a:pt x="370" y="19"/>
                    <a:pt x="326" y="62"/>
                  </a:cubicBezTo>
                  <a:lnTo>
                    <a:pt x="125" y="264"/>
                  </a:lnTo>
                  <a:cubicBezTo>
                    <a:pt x="0" y="388"/>
                    <a:pt x="84" y="603"/>
                    <a:pt x="264" y="603"/>
                  </a:cubicBezTo>
                  <a:cubicBezTo>
                    <a:pt x="313" y="603"/>
                    <a:pt x="368" y="583"/>
                    <a:pt x="403" y="541"/>
                  </a:cubicBezTo>
                  <a:lnTo>
                    <a:pt x="604" y="340"/>
                  </a:lnTo>
                  <a:cubicBezTo>
                    <a:pt x="747" y="196"/>
                    <a:pt x="618" y="0"/>
                    <a:pt x="466"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5" name="Google Shape;14775;p74"/>
            <p:cNvSpPr/>
            <p:nvPr/>
          </p:nvSpPr>
          <p:spPr>
            <a:xfrm>
              <a:off x="5953617" y="2557939"/>
              <a:ext cx="19862" cy="15869"/>
            </a:xfrm>
            <a:custGeom>
              <a:avLst/>
              <a:gdLst/>
              <a:ahLst/>
              <a:cxnLst/>
              <a:rect l="l" t="t" r="r" b="b"/>
              <a:pathLst>
                <a:path w="756" h="604" extrusionOk="0">
                  <a:moveTo>
                    <a:pt x="465" y="1"/>
                  </a:moveTo>
                  <a:cubicBezTo>
                    <a:pt x="418" y="1"/>
                    <a:pt x="370" y="19"/>
                    <a:pt x="327" y="62"/>
                  </a:cubicBezTo>
                  <a:lnTo>
                    <a:pt x="126" y="263"/>
                  </a:lnTo>
                  <a:cubicBezTo>
                    <a:pt x="1" y="388"/>
                    <a:pt x="91" y="603"/>
                    <a:pt x="264" y="603"/>
                  </a:cubicBezTo>
                  <a:cubicBezTo>
                    <a:pt x="320" y="603"/>
                    <a:pt x="368" y="582"/>
                    <a:pt x="403" y="548"/>
                  </a:cubicBezTo>
                  <a:lnTo>
                    <a:pt x="611" y="347"/>
                  </a:lnTo>
                  <a:cubicBezTo>
                    <a:pt x="755" y="202"/>
                    <a:pt x="620" y="1"/>
                    <a:pt x="46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6" name="Google Shape;14776;p74"/>
            <p:cNvSpPr/>
            <p:nvPr/>
          </p:nvSpPr>
          <p:spPr>
            <a:xfrm>
              <a:off x="5927056" y="2429887"/>
              <a:ext cx="21859" cy="13425"/>
            </a:xfrm>
            <a:custGeom>
              <a:avLst/>
              <a:gdLst/>
              <a:ahLst/>
              <a:cxnLst/>
              <a:rect l="l" t="t" r="r" b="b"/>
              <a:pathLst>
                <a:path w="832" h="511" extrusionOk="0">
                  <a:moveTo>
                    <a:pt x="289" y="0"/>
                  </a:moveTo>
                  <a:cubicBezTo>
                    <a:pt x="98" y="0"/>
                    <a:pt x="1" y="295"/>
                    <a:pt x="214" y="386"/>
                  </a:cubicBezTo>
                  <a:lnTo>
                    <a:pt x="478" y="497"/>
                  </a:lnTo>
                  <a:cubicBezTo>
                    <a:pt x="499" y="504"/>
                    <a:pt x="526" y="511"/>
                    <a:pt x="554" y="511"/>
                  </a:cubicBezTo>
                  <a:cubicBezTo>
                    <a:pt x="769" y="511"/>
                    <a:pt x="831" y="213"/>
                    <a:pt x="630" y="129"/>
                  </a:cubicBezTo>
                  <a:lnTo>
                    <a:pt x="374" y="18"/>
                  </a:lnTo>
                  <a:cubicBezTo>
                    <a:pt x="344" y="6"/>
                    <a:pt x="316" y="0"/>
                    <a:pt x="289"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7" name="Google Shape;14777;p74"/>
            <p:cNvSpPr/>
            <p:nvPr/>
          </p:nvSpPr>
          <p:spPr>
            <a:xfrm>
              <a:off x="6143751" y="2522077"/>
              <a:ext cx="21832" cy="13452"/>
            </a:xfrm>
            <a:custGeom>
              <a:avLst/>
              <a:gdLst/>
              <a:ahLst/>
              <a:cxnLst/>
              <a:rect l="l" t="t" r="r" b="b"/>
              <a:pathLst>
                <a:path w="831" h="512" extrusionOk="0">
                  <a:moveTo>
                    <a:pt x="287" y="0"/>
                  </a:moveTo>
                  <a:cubicBezTo>
                    <a:pt x="97" y="0"/>
                    <a:pt x="1" y="289"/>
                    <a:pt x="213" y="380"/>
                  </a:cubicBezTo>
                  <a:lnTo>
                    <a:pt x="477" y="491"/>
                  </a:lnTo>
                  <a:cubicBezTo>
                    <a:pt x="498" y="505"/>
                    <a:pt x="525" y="512"/>
                    <a:pt x="553" y="512"/>
                  </a:cubicBezTo>
                  <a:cubicBezTo>
                    <a:pt x="768" y="512"/>
                    <a:pt x="831" y="213"/>
                    <a:pt x="629" y="130"/>
                  </a:cubicBezTo>
                  <a:lnTo>
                    <a:pt x="373" y="19"/>
                  </a:lnTo>
                  <a:cubicBezTo>
                    <a:pt x="343" y="6"/>
                    <a:pt x="314" y="0"/>
                    <a:pt x="287"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8" name="Google Shape;14778;p74"/>
            <p:cNvSpPr/>
            <p:nvPr/>
          </p:nvSpPr>
          <p:spPr>
            <a:xfrm>
              <a:off x="6084822" y="2365730"/>
              <a:ext cx="15816" cy="17261"/>
            </a:xfrm>
            <a:custGeom>
              <a:avLst/>
              <a:gdLst/>
              <a:ahLst/>
              <a:cxnLst/>
              <a:rect l="l" t="t" r="r" b="b"/>
              <a:pathLst>
                <a:path w="602" h="657" extrusionOk="0">
                  <a:moveTo>
                    <a:pt x="345" y="0"/>
                  </a:moveTo>
                  <a:cubicBezTo>
                    <a:pt x="275" y="0"/>
                    <a:pt x="204" y="37"/>
                    <a:pt x="167" y="123"/>
                  </a:cubicBezTo>
                  <a:lnTo>
                    <a:pt x="56" y="386"/>
                  </a:lnTo>
                  <a:cubicBezTo>
                    <a:pt x="1" y="511"/>
                    <a:pt x="98" y="657"/>
                    <a:pt x="237" y="657"/>
                  </a:cubicBezTo>
                  <a:cubicBezTo>
                    <a:pt x="320" y="657"/>
                    <a:pt x="389" y="608"/>
                    <a:pt x="424" y="539"/>
                  </a:cubicBezTo>
                  <a:lnTo>
                    <a:pt x="535" y="276"/>
                  </a:lnTo>
                  <a:cubicBezTo>
                    <a:pt x="602" y="119"/>
                    <a:pt x="473" y="0"/>
                    <a:pt x="345"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79" name="Google Shape;14779;p74"/>
            <p:cNvSpPr/>
            <p:nvPr/>
          </p:nvSpPr>
          <p:spPr>
            <a:xfrm>
              <a:off x="5992632" y="2582399"/>
              <a:ext cx="15816" cy="17287"/>
            </a:xfrm>
            <a:custGeom>
              <a:avLst/>
              <a:gdLst/>
              <a:ahLst/>
              <a:cxnLst/>
              <a:rect l="l" t="t" r="r" b="b"/>
              <a:pathLst>
                <a:path w="602" h="658" extrusionOk="0">
                  <a:moveTo>
                    <a:pt x="350" y="0"/>
                  </a:moveTo>
                  <a:cubicBezTo>
                    <a:pt x="280" y="0"/>
                    <a:pt x="211" y="37"/>
                    <a:pt x="174" y="123"/>
                  </a:cubicBezTo>
                  <a:lnTo>
                    <a:pt x="56" y="387"/>
                  </a:lnTo>
                  <a:cubicBezTo>
                    <a:pt x="0" y="511"/>
                    <a:pt x="97" y="657"/>
                    <a:pt x="243" y="657"/>
                  </a:cubicBezTo>
                  <a:cubicBezTo>
                    <a:pt x="319" y="657"/>
                    <a:pt x="396" y="609"/>
                    <a:pt x="423" y="539"/>
                  </a:cubicBezTo>
                  <a:lnTo>
                    <a:pt x="534" y="276"/>
                  </a:lnTo>
                  <a:cubicBezTo>
                    <a:pt x="601" y="119"/>
                    <a:pt x="475" y="0"/>
                    <a:pt x="350" y="0"/>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0" name="Google Shape;14780;p74"/>
            <p:cNvSpPr/>
            <p:nvPr/>
          </p:nvSpPr>
          <p:spPr>
            <a:xfrm>
              <a:off x="5994445" y="2364758"/>
              <a:ext cx="15527" cy="17524"/>
            </a:xfrm>
            <a:custGeom>
              <a:avLst/>
              <a:gdLst/>
              <a:ahLst/>
              <a:cxnLst/>
              <a:rect l="l" t="t" r="r" b="b"/>
              <a:pathLst>
                <a:path w="591" h="667" extrusionOk="0">
                  <a:moveTo>
                    <a:pt x="255" y="1"/>
                  </a:moveTo>
                  <a:cubicBezTo>
                    <a:pt x="129" y="1"/>
                    <a:pt x="1" y="118"/>
                    <a:pt x="63" y="278"/>
                  </a:cubicBezTo>
                  <a:lnTo>
                    <a:pt x="174" y="541"/>
                  </a:lnTo>
                  <a:cubicBezTo>
                    <a:pt x="202" y="611"/>
                    <a:pt x="271" y="659"/>
                    <a:pt x="354" y="666"/>
                  </a:cubicBezTo>
                  <a:cubicBezTo>
                    <a:pt x="493" y="666"/>
                    <a:pt x="590" y="521"/>
                    <a:pt x="542" y="389"/>
                  </a:cubicBezTo>
                  <a:lnTo>
                    <a:pt x="431" y="125"/>
                  </a:lnTo>
                  <a:cubicBezTo>
                    <a:pt x="396" y="38"/>
                    <a:pt x="326" y="1"/>
                    <a:pt x="255"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1" name="Google Shape;14781;p74"/>
            <p:cNvSpPr/>
            <p:nvPr/>
          </p:nvSpPr>
          <p:spPr>
            <a:xfrm>
              <a:off x="6082641" y="2583161"/>
              <a:ext cx="15527" cy="17419"/>
            </a:xfrm>
            <a:custGeom>
              <a:avLst/>
              <a:gdLst/>
              <a:ahLst/>
              <a:cxnLst/>
              <a:rect l="l" t="t" r="r" b="b"/>
              <a:pathLst>
                <a:path w="591" h="663" extrusionOk="0">
                  <a:moveTo>
                    <a:pt x="254" y="1"/>
                  </a:moveTo>
                  <a:cubicBezTo>
                    <a:pt x="129" y="1"/>
                    <a:pt x="1" y="119"/>
                    <a:pt x="63" y="274"/>
                  </a:cubicBezTo>
                  <a:lnTo>
                    <a:pt x="174" y="538"/>
                  </a:lnTo>
                  <a:cubicBezTo>
                    <a:pt x="202" y="614"/>
                    <a:pt x="271" y="663"/>
                    <a:pt x="354" y="663"/>
                  </a:cubicBezTo>
                  <a:cubicBezTo>
                    <a:pt x="493" y="663"/>
                    <a:pt x="590" y="524"/>
                    <a:pt x="542" y="392"/>
                  </a:cubicBezTo>
                  <a:lnTo>
                    <a:pt x="431" y="129"/>
                  </a:lnTo>
                  <a:cubicBezTo>
                    <a:pt x="396" y="39"/>
                    <a:pt x="325" y="1"/>
                    <a:pt x="254"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2" name="Google Shape;14782;p74"/>
            <p:cNvSpPr/>
            <p:nvPr/>
          </p:nvSpPr>
          <p:spPr>
            <a:xfrm>
              <a:off x="6144776" y="2431936"/>
              <a:ext cx="22069" cy="13399"/>
            </a:xfrm>
            <a:custGeom>
              <a:avLst/>
              <a:gdLst/>
              <a:ahLst/>
              <a:cxnLst/>
              <a:rect l="l" t="t" r="r" b="b"/>
              <a:pathLst>
                <a:path w="840" h="510" extrusionOk="0">
                  <a:moveTo>
                    <a:pt x="552" y="1"/>
                  </a:moveTo>
                  <a:cubicBezTo>
                    <a:pt x="527" y="1"/>
                    <a:pt x="500" y="6"/>
                    <a:pt x="473" y="17"/>
                  </a:cubicBezTo>
                  <a:lnTo>
                    <a:pt x="209" y="128"/>
                  </a:lnTo>
                  <a:cubicBezTo>
                    <a:pt x="1" y="204"/>
                    <a:pt x="63" y="509"/>
                    <a:pt x="285" y="509"/>
                  </a:cubicBezTo>
                  <a:cubicBezTo>
                    <a:pt x="306" y="509"/>
                    <a:pt x="334" y="502"/>
                    <a:pt x="355" y="495"/>
                  </a:cubicBezTo>
                  <a:lnTo>
                    <a:pt x="618" y="384"/>
                  </a:lnTo>
                  <a:cubicBezTo>
                    <a:pt x="839" y="298"/>
                    <a:pt x="745" y="1"/>
                    <a:pt x="552"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3" name="Google Shape;14783;p74"/>
            <p:cNvSpPr/>
            <p:nvPr/>
          </p:nvSpPr>
          <p:spPr>
            <a:xfrm>
              <a:off x="5926530" y="2520081"/>
              <a:ext cx="21964" cy="13268"/>
            </a:xfrm>
            <a:custGeom>
              <a:avLst/>
              <a:gdLst/>
              <a:ahLst/>
              <a:cxnLst/>
              <a:rect l="l" t="t" r="r" b="b"/>
              <a:pathLst>
                <a:path w="836" h="505" extrusionOk="0">
                  <a:moveTo>
                    <a:pt x="553" y="1"/>
                  </a:moveTo>
                  <a:cubicBezTo>
                    <a:pt x="527" y="1"/>
                    <a:pt x="499" y="6"/>
                    <a:pt x="470" y="19"/>
                  </a:cubicBezTo>
                  <a:lnTo>
                    <a:pt x="206" y="123"/>
                  </a:lnTo>
                  <a:cubicBezTo>
                    <a:pt x="1" y="205"/>
                    <a:pt x="59" y="504"/>
                    <a:pt x="275" y="504"/>
                  </a:cubicBezTo>
                  <a:cubicBezTo>
                    <a:pt x="278" y="504"/>
                    <a:pt x="280" y="504"/>
                    <a:pt x="283" y="504"/>
                  </a:cubicBezTo>
                  <a:lnTo>
                    <a:pt x="276" y="504"/>
                  </a:lnTo>
                  <a:cubicBezTo>
                    <a:pt x="303" y="504"/>
                    <a:pt x="331" y="504"/>
                    <a:pt x="352" y="490"/>
                  </a:cubicBezTo>
                  <a:lnTo>
                    <a:pt x="616" y="386"/>
                  </a:lnTo>
                  <a:cubicBezTo>
                    <a:pt x="835" y="301"/>
                    <a:pt x="744" y="1"/>
                    <a:pt x="553" y="1"/>
                  </a:cubicBezTo>
                  <a:close/>
                </a:path>
              </a:pathLst>
            </a:custGeom>
            <a:solidFill>
              <a:srgbClr val="3D3D3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84" name="Google Shape;14784;p74"/>
          <p:cNvGrpSpPr/>
          <p:nvPr/>
        </p:nvGrpSpPr>
        <p:grpSpPr>
          <a:xfrm>
            <a:off x="9151105" y="3063614"/>
            <a:ext cx="521947" cy="493503"/>
            <a:chOff x="6863329" y="2297710"/>
            <a:chExt cx="391460" cy="370127"/>
          </a:xfrm>
        </p:grpSpPr>
        <p:sp>
          <p:nvSpPr>
            <p:cNvPr id="14785" name="Google Shape;14785;p74"/>
            <p:cNvSpPr/>
            <p:nvPr/>
          </p:nvSpPr>
          <p:spPr>
            <a:xfrm>
              <a:off x="6979033" y="2297710"/>
              <a:ext cx="272603" cy="342961"/>
            </a:xfrm>
            <a:custGeom>
              <a:avLst/>
              <a:gdLst/>
              <a:ahLst/>
              <a:cxnLst/>
              <a:rect l="l" t="t" r="r" b="b"/>
              <a:pathLst>
                <a:path w="10376" h="13054" extrusionOk="0">
                  <a:moveTo>
                    <a:pt x="3589" y="0"/>
                  </a:moveTo>
                  <a:cubicBezTo>
                    <a:pt x="3379" y="0"/>
                    <a:pt x="3193" y="25"/>
                    <a:pt x="3060" y="48"/>
                  </a:cubicBezTo>
                  <a:cubicBezTo>
                    <a:pt x="2942" y="69"/>
                    <a:pt x="2851" y="180"/>
                    <a:pt x="2851" y="305"/>
                  </a:cubicBezTo>
                  <a:lnTo>
                    <a:pt x="2851" y="3468"/>
                  </a:lnTo>
                  <a:lnTo>
                    <a:pt x="1" y="7089"/>
                  </a:lnTo>
                  <a:lnTo>
                    <a:pt x="1" y="12270"/>
                  </a:lnTo>
                  <a:lnTo>
                    <a:pt x="1554" y="13054"/>
                  </a:lnTo>
                  <a:lnTo>
                    <a:pt x="8525" y="13054"/>
                  </a:lnTo>
                  <a:cubicBezTo>
                    <a:pt x="9101" y="13054"/>
                    <a:pt x="9573" y="12596"/>
                    <a:pt x="9587" y="12027"/>
                  </a:cubicBezTo>
                  <a:cubicBezTo>
                    <a:pt x="9587" y="11521"/>
                    <a:pt x="9233" y="11091"/>
                    <a:pt x="8740" y="11001"/>
                  </a:cubicBezTo>
                  <a:lnTo>
                    <a:pt x="8740" y="10980"/>
                  </a:lnTo>
                  <a:lnTo>
                    <a:pt x="8803" y="10980"/>
                  </a:lnTo>
                  <a:cubicBezTo>
                    <a:pt x="9351" y="10973"/>
                    <a:pt x="9802" y="10550"/>
                    <a:pt x="9836" y="10009"/>
                  </a:cubicBezTo>
                  <a:cubicBezTo>
                    <a:pt x="9864" y="9461"/>
                    <a:pt x="9476" y="8982"/>
                    <a:pt x="8935" y="8913"/>
                  </a:cubicBezTo>
                  <a:lnTo>
                    <a:pt x="8935" y="8899"/>
                  </a:lnTo>
                  <a:cubicBezTo>
                    <a:pt x="8976" y="8899"/>
                    <a:pt x="9025" y="8906"/>
                    <a:pt x="9066" y="8906"/>
                  </a:cubicBezTo>
                  <a:cubicBezTo>
                    <a:pt x="9621" y="8899"/>
                    <a:pt x="10079" y="8455"/>
                    <a:pt x="10093" y="7900"/>
                  </a:cubicBezTo>
                  <a:cubicBezTo>
                    <a:pt x="10114" y="7345"/>
                    <a:pt x="9684" y="6874"/>
                    <a:pt x="9129" y="6832"/>
                  </a:cubicBezTo>
                  <a:lnTo>
                    <a:pt x="9129" y="6811"/>
                  </a:lnTo>
                  <a:cubicBezTo>
                    <a:pt x="9196" y="6824"/>
                    <a:pt x="9262" y="6830"/>
                    <a:pt x="9328" y="6830"/>
                  </a:cubicBezTo>
                  <a:cubicBezTo>
                    <a:pt x="9897" y="6830"/>
                    <a:pt x="10375" y="6361"/>
                    <a:pt x="10356" y="5764"/>
                  </a:cubicBezTo>
                  <a:cubicBezTo>
                    <a:pt x="10336" y="5202"/>
                    <a:pt x="9871" y="4758"/>
                    <a:pt x="9302" y="4758"/>
                  </a:cubicBezTo>
                  <a:lnTo>
                    <a:pt x="5439" y="4758"/>
                  </a:lnTo>
                  <a:lnTo>
                    <a:pt x="5439" y="2171"/>
                  </a:lnTo>
                  <a:cubicBezTo>
                    <a:pt x="5439" y="324"/>
                    <a:pt x="4356" y="0"/>
                    <a:pt x="35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6" name="Google Shape;14786;p74"/>
            <p:cNvSpPr/>
            <p:nvPr/>
          </p:nvSpPr>
          <p:spPr>
            <a:xfrm>
              <a:off x="6979033" y="2606386"/>
              <a:ext cx="255342" cy="34286"/>
            </a:xfrm>
            <a:custGeom>
              <a:avLst/>
              <a:gdLst/>
              <a:ahLst/>
              <a:cxnLst/>
              <a:rect l="l" t="t" r="r" b="b"/>
              <a:pathLst>
                <a:path w="9719" h="1305" extrusionOk="0">
                  <a:moveTo>
                    <a:pt x="1" y="1"/>
                  </a:moveTo>
                  <a:lnTo>
                    <a:pt x="1" y="521"/>
                  </a:lnTo>
                  <a:lnTo>
                    <a:pt x="1554" y="1305"/>
                  </a:lnTo>
                  <a:lnTo>
                    <a:pt x="8546" y="1305"/>
                  </a:lnTo>
                  <a:cubicBezTo>
                    <a:pt x="9226" y="1298"/>
                    <a:pt x="9718" y="660"/>
                    <a:pt x="9552" y="8"/>
                  </a:cubicBezTo>
                  <a:lnTo>
                    <a:pt x="9552" y="8"/>
                  </a:lnTo>
                  <a:cubicBezTo>
                    <a:pt x="9434" y="465"/>
                    <a:pt x="9018" y="778"/>
                    <a:pt x="8546" y="785"/>
                  </a:cubicBezTo>
                  <a:lnTo>
                    <a:pt x="1554" y="785"/>
                  </a:lnTo>
                  <a:lnTo>
                    <a:pt x="1"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7" name="Google Shape;14787;p74"/>
            <p:cNvSpPr/>
            <p:nvPr/>
          </p:nvSpPr>
          <p:spPr>
            <a:xfrm>
              <a:off x="7176392" y="2552081"/>
              <a:ext cx="64709" cy="34102"/>
            </a:xfrm>
            <a:custGeom>
              <a:avLst/>
              <a:gdLst/>
              <a:ahLst/>
              <a:cxnLst/>
              <a:rect l="l" t="t" r="r" b="b"/>
              <a:pathLst>
                <a:path w="2463" h="1298" extrusionOk="0">
                  <a:moveTo>
                    <a:pt x="2296" y="1"/>
                  </a:moveTo>
                  <a:cubicBezTo>
                    <a:pt x="2179" y="459"/>
                    <a:pt x="1769" y="778"/>
                    <a:pt x="1298" y="778"/>
                  </a:cubicBezTo>
                  <a:lnTo>
                    <a:pt x="1" y="778"/>
                  </a:lnTo>
                  <a:lnTo>
                    <a:pt x="1" y="1298"/>
                  </a:lnTo>
                  <a:lnTo>
                    <a:pt x="1298" y="1298"/>
                  </a:lnTo>
                  <a:cubicBezTo>
                    <a:pt x="1970" y="1291"/>
                    <a:pt x="2463" y="653"/>
                    <a:pt x="2296"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8" name="Google Shape;14788;p74"/>
            <p:cNvSpPr/>
            <p:nvPr/>
          </p:nvSpPr>
          <p:spPr>
            <a:xfrm>
              <a:off x="7176392" y="2497591"/>
              <a:ext cx="71461" cy="34102"/>
            </a:xfrm>
            <a:custGeom>
              <a:avLst/>
              <a:gdLst/>
              <a:ahLst/>
              <a:cxnLst/>
              <a:rect l="l" t="t" r="r" b="b"/>
              <a:pathLst>
                <a:path w="2720" h="1298" extrusionOk="0">
                  <a:moveTo>
                    <a:pt x="2560" y="1"/>
                  </a:moveTo>
                  <a:lnTo>
                    <a:pt x="2560" y="1"/>
                  </a:lnTo>
                  <a:cubicBezTo>
                    <a:pt x="2435" y="459"/>
                    <a:pt x="2026" y="778"/>
                    <a:pt x="1554" y="778"/>
                  </a:cubicBezTo>
                  <a:lnTo>
                    <a:pt x="1" y="778"/>
                  </a:lnTo>
                  <a:lnTo>
                    <a:pt x="1" y="1298"/>
                  </a:lnTo>
                  <a:lnTo>
                    <a:pt x="1554" y="1298"/>
                  </a:lnTo>
                  <a:cubicBezTo>
                    <a:pt x="2227" y="1291"/>
                    <a:pt x="2720" y="660"/>
                    <a:pt x="2560"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89" name="Google Shape;14789;p74"/>
            <p:cNvSpPr/>
            <p:nvPr/>
          </p:nvSpPr>
          <p:spPr>
            <a:xfrm>
              <a:off x="7176392" y="2443286"/>
              <a:ext cx="78397" cy="33944"/>
            </a:xfrm>
            <a:custGeom>
              <a:avLst/>
              <a:gdLst/>
              <a:ahLst/>
              <a:cxnLst/>
              <a:rect l="l" t="t" r="r" b="b"/>
              <a:pathLst>
                <a:path w="2984" h="1292" extrusionOk="0">
                  <a:moveTo>
                    <a:pt x="2817" y="1"/>
                  </a:moveTo>
                  <a:lnTo>
                    <a:pt x="2817" y="1"/>
                  </a:lnTo>
                  <a:cubicBezTo>
                    <a:pt x="2699" y="452"/>
                    <a:pt x="2283" y="771"/>
                    <a:pt x="1811" y="771"/>
                  </a:cubicBezTo>
                  <a:lnTo>
                    <a:pt x="1" y="771"/>
                  </a:lnTo>
                  <a:lnTo>
                    <a:pt x="1" y="1291"/>
                  </a:lnTo>
                  <a:lnTo>
                    <a:pt x="1811" y="1291"/>
                  </a:lnTo>
                  <a:cubicBezTo>
                    <a:pt x="2491" y="1291"/>
                    <a:pt x="2983" y="653"/>
                    <a:pt x="2817"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0" name="Google Shape;14790;p74"/>
            <p:cNvSpPr/>
            <p:nvPr/>
          </p:nvSpPr>
          <p:spPr>
            <a:xfrm>
              <a:off x="6863329" y="2450038"/>
              <a:ext cx="122666" cy="217799"/>
            </a:xfrm>
            <a:custGeom>
              <a:avLst/>
              <a:gdLst/>
              <a:ahLst/>
              <a:cxnLst/>
              <a:rect l="l" t="t" r="r" b="b"/>
              <a:pathLst>
                <a:path w="4669" h="8290" extrusionOk="0">
                  <a:moveTo>
                    <a:pt x="3897" y="0"/>
                  </a:moveTo>
                  <a:cubicBezTo>
                    <a:pt x="3893" y="0"/>
                    <a:pt x="3889" y="0"/>
                    <a:pt x="3884" y="1"/>
                  </a:cubicBezTo>
                  <a:lnTo>
                    <a:pt x="777" y="1"/>
                  </a:lnTo>
                  <a:cubicBezTo>
                    <a:pt x="347" y="1"/>
                    <a:pt x="0" y="347"/>
                    <a:pt x="0" y="777"/>
                  </a:cubicBezTo>
                  <a:lnTo>
                    <a:pt x="0" y="7512"/>
                  </a:lnTo>
                  <a:cubicBezTo>
                    <a:pt x="0" y="7942"/>
                    <a:pt x="347" y="8289"/>
                    <a:pt x="777" y="8289"/>
                  </a:cubicBezTo>
                  <a:lnTo>
                    <a:pt x="3884" y="8289"/>
                  </a:lnTo>
                  <a:cubicBezTo>
                    <a:pt x="4321" y="8289"/>
                    <a:pt x="4668" y="7942"/>
                    <a:pt x="4668" y="7512"/>
                  </a:cubicBezTo>
                  <a:lnTo>
                    <a:pt x="4668" y="777"/>
                  </a:lnTo>
                  <a:cubicBezTo>
                    <a:pt x="4668" y="351"/>
                    <a:pt x="4321" y="0"/>
                    <a:pt x="3897"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1" name="Google Shape;14791;p74"/>
            <p:cNvSpPr/>
            <p:nvPr/>
          </p:nvSpPr>
          <p:spPr>
            <a:xfrm>
              <a:off x="6863329" y="2449854"/>
              <a:ext cx="41011" cy="217983"/>
            </a:xfrm>
            <a:custGeom>
              <a:avLst/>
              <a:gdLst/>
              <a:ahLst/>
              <a:cxnLst/>
              <a:rect l="l" t="t" r="r" b="b"/>
              <a:pathLst>
                <a:path w="1561" h="8297" extrusionOk="0">
                  <a:moveTo>
                    <a:pt x="777" y="1"/>
                  </a:moveTo>
                  <a:cubicBezTo>
                    <a:pt x="347" y="1"/>
                    <a:pt x="0" y="347"/>
                    <a:pt x="0" y="784"/>
                  </a:cubicBezTo>
                  <a:lnTo>
                    <a:pt x="0" y="7519"/>
                  </a:lnTo>
                  <a:cubicBezTo>
                    <a:pt x="0" y="7949"/>
                    <a:pt x="347" y="8296"/>
                    <a:pt x="777" y="8296"/>
                  </a:cubicBezTo>
                  <a:lnTo>
                    <a:pt x="1561" y="8296"/>
                  </a:lnTo>
                  <a:cubicBezTo>
                    <a:pt x="1131" y="8296"/>
                    <a:pt x="777" y="7949"/>
                    <a:pt x="777" y="7519"/>
                  </a:cubicBezTo>
                  <a:lnTo>
                    <a:pt x="777" y="784"/>
                  </a:lnTo>
                  <a:cubicBezTo>
                    <a:pt x="777" y="347"/>
                    <a:pt x="1131" y="1"/>
                    <a:pt x="156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2" name="Google Shape;14792;p74"/>
            <p:cNvSpPr/>
            <p:nvPr/>
          </p:nvSpPr>
          <p:spPr>
            <a:xfrm>
              <a:off x="6917818" y="2599660"/>
              <a:ext cx="40827" cy="40827"/>
            </a:xfrm>
            <a:custGeom>
              <a:avLst/>
              <a:gdLst/>
              <a:ahLst/>
              <a:cxnLst/>
              <a:rect l="l" t="t" r="r" b="b"/>
              <a:pathLst>
                <a:path w="1554" h="1554" extrusionOk="0">
                  <a:moveTo>
                    <a:pt x="777" y="0"/>
                  </a:moveTo>
                  <a:cubicBezTo>
                    <a:pt x="347" y="0"/>
                    <a:pt x="0" y="347"/>
                    <a:pt x="0" y="777"/>
                  </a:cubicBezTo>
                  <a:cubicBezTo>
                    <a:pt x="0" y="1207"/>
                    <a:pt x="347" y="1554"/>
                    <a:pt x="777" y="1554"/>
                  </a:cubicBezTo>
                  <a:cubicBezTo>
                    <a:pt x="1207" y="1554"/>
                    <a:pt x="1554" y="1207"/>
                    <a:pt x="1554" y="777"/>
                  </a:cubicBezTo>
                  <a:cubicBezTo>
                    <a:pt x="1554" y="347"/>
                    <a:pt x="1207" y="0"/>
                    <a:pt x="777"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3" name="Google Shape;14793;p74"/>
            <p:cNvSpPr/>
            <p:nvPr/>
          </p:nvSpPr>
          <p:spPr>
            <a:xfrm>
              <a:off x="6924544" y="2606386"/>
              <a:ext cx="27376" cy="27376"/>
            </a:xfrm>
            <a:custGeom>
              <a:avLst/>
              <a:gdLst/>
              <a:ahLst/>
              <a:cxnLst/>
              <a:rect l="l" t="t" r="r" b="b"/>
              <a:pathLst>
                <a:path w="1042" h="1042" extrusionOk="0">
                  <a:moveTo>
                    <a:pt x="521" y="1"/>
                  </a:moveTo>
                  <a:cubicBezTo>
                    <a:pt x="237" y="1"/>
                    <a:pt x="1" y="237"/>
                    <a:pt x="1" y="521"/>
                  </a:cubicBezTo>
                  <a:cubicBezTo>
                    <a:pt x="1" y="805"/>
                    <a:pt x="237" y="1041"/>
                    <a:pt x="521" y="1041"/>
                  </a:cubicBezTo>
                  <a:cubicBezTo>
                    <a:pt x="805" y="1041"/>
                    <a:pt x="1041" y="805"/>
                    <a:pt x="1041" y="521"/>
                  </a:cubicBezTo>
                  <a:cubicBezTo>
                    <a:pt x="1041" y="237"/>
                    <a:pt x="805" y="1"/>
                    <a:pt x="52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794" name="Google Shape;14794;p74"/>
          <p:cNvGrpSpPr/>
          <p:nvPr/>
        </p:nvGrpSpPr>
        <p:grpSpPr>
          <a:xfrm>
            <a:off x="9895317" y="3091358"/>
            <a:ext cx="456827" cy="437945"/>
            <a:chOff x="7421488" y="2318518"/>
            <a:chExt cx="342620" cy="328459"/>
          </a:xfrm>
        </p:grpSpPr>
        <p:sp>
          <p:nvSpPr>
            <p:cNvPr id="14795" name="Google Shape;14795;p74"/>
            <p:cNvSpPr/>
            <p:nvPr/>
          </p:nvSpPr>
          <p:spPr>
            <a:xfrm>
              <a:off x="7531754" y="2515641"/>
              <a:ext cx="9117" cy="18969"/>
            </a:xfrm>
            <a:custGeom>
              <a:avLst/>
              <a:gdLst/>
              <a:ahLst/>
              <a:cxnLst/>
              <a:rect l="l" t="t" r="r" b="b"/>
              <a:pathLst>
                <a:path w="347" h="722" extrusionOk="0">
                  <a:moveTo>
                    <a:pt x="305" y="1"/>
                  </a:moveTo>
                  <a:lnTo>
                    <a:pt x="0" y="299"/>
                  </a:lnTo>
                  <a:cubicBezTo>
                    <a:pt x="104" y="451"/>
                    <a:pt x="222" y="590"/>
                    <a:pt x="347" y="722"/>
                  </a:cubicBezTo>
                  <a:cubicBezTo>
                    <a:pt x="319" y="479"/>
                    <a:pt x="305" y="236"/>
                    <a:pt x="30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6" name="Google Shape;14796;p74"/>
            <p:cNvSpPr/>
            <p:nvPr/>
          </p:nvSpPr>
          <p:spPr>
            <a:xfrm>
              <a:off x="7540844" y="2339983"/>
              <a:ext cx="223264" cy="234902"/>
            </a:xfrm>
            <a:custGeom>
              <a:avLst/>
              <a:gdLst/>
              <a:ahLst/>
              <a:cxnLst/>
              <a:rect l="l" t="t" r="r" b="b"/>
              <a:pathLst>
                <a:path w="8498" h="8941" extrusionOk="0">
                  <a:moveTo>
                    <a:pt x="7409" y="0"/>
                  </a:moveTo>
                  <a:cubicBezTo>
                    <a:pt x="7409" y="0"/>
                    <a:pt x="7721" y="2081"/>
                    <a:pt x="6625" y="3170"/>
                  </a:cubicBezTo>
                  <a:lnTo>
                    <a:pt x="3178" y="6631"/>
                  </a:lnTo>
                  <a:cubicBezTo>
                    <a:pt x="2481" y="7323"/>
                    <a:pt x="1387" y="7449"/>
                    <a:pt x="681" y="7449"/>
                  </a:cubicBezTo>
                  <a:cubicBezTo>
                    <a:pt x="277" y="7449"/>
                    <a:pt x="1" y="7408"/>
                    <a:pt x="1" y="7408"/>
                  </a:cubicBezTo>
                  <a:lnTo>
                    <a:pt x="1" y="7408"/>
                  </a:lnTo>
                  <a:cubicBezTo>
                    <a:pt x="341" y="7748"/>
                    <a:pt x="764" y="7997"/>
                    <a:pt x="1236" y="8129"/>
                  </a:cubicBezTo>
                  <a:lnTo>
                    <a:pt x="2047" y="8941"/>
                  </a:lnTo>
                  <a:cubicBezTo>
                    <a:pt x="2734" y="8497"/>
                    <a:pt x="3372" y="7984"/>
                    <a:pt x="3955" y="7408"/>
                  </a:cubicBezTo>
                  <a:lnTo>
                    <a:pt x="7409" y="3947"/>
                  </a:lnTo>
                  <a:cubicBezTo>
                    <a:pt x="8498" y="2858"/>
                    <a:pt x="8498" y="1089"/>
                    <a:pt x="7409"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7" name="Google Shape;14797;p74"/>
            <p:cNvSpPr/>
            <p:nvPr/>
          </p:nvSpPr>
          <p:spPr>
            <a:xfrm>
              <a:off x="7520456" y="2318518"/>
              <a:ext cx="235270" cy="227756"/>
            </a:xfrm>
            <a:custGeom>
              <a:avLst/>
              <a:gdLst/>
              <a:ahLst/>
              <a:cxnLst/>
              <a:rect l="l" t="t" r="r" b="b"/>
              <a:pathLst>
                <a:path w="8955" h="8669" extrusionOk="0">
                  <a:moveTo>
                    <a:pt x="6211" y="1422"/>
                  </a:moveTo>
                  <a:cubicBezTo>
                    <a:pt x="6562" y="1422"/>
                    <a:pt x="6912" y="1556"/>
                    <a:pt x="7179" y="1823"/>
                  </a:cubicBezTo>
                  <a:cubicBezTo>
                    <a:pt x="7713" y="2357"/>
                    <a:pt x="7713" y="3224"/>
                    <a:pt x="7179" y="3765"/>
                  </a:cubicBezTo>
                  <a:lnTo>
                    <a:pt x="5445" y="5499"/>
                  </a:lnTo>
                  <a:lnTo>
                    <a:pt x="5077" y="5589"/>
                  </a:lnTo>
                  <a:lnTo>
                    <a:pt x="3822" y="7122"/>
                  </a:lnTo>
                  <a:lnTo>
                    <a:pt x="3725" y="7219"/>
                  </a:lnTo>
                  <a:cubicBezTo>
                    <a:pt x="3455" y="7496"/>
                    <a:pt x="3097" y="7635"/>
                    <a:pt x="2739" y="7635"/>
                  </a:cubicBezTo>
                  <a:cubicBezTo>
                    <a:pt x="2388" y="7635"/>
                    <a:pt x="2037" y="7501"/>
                    <a:pt x="1769" y="7233"/>
                  </a:cubicBezTo>
                  <a:cubicBezTo>
                    <a:pt x="1228" y="6692"/>
                    <a:pt x="1235" y="5811"/>
                    <a:pt x="1783" y="5277"/>
                  </a:cubicBezTo>
                  <a:lnTo>
                    <a:pt x="5237" y="1823"/>
                  </a:lnTo>
                  <a:cubicBezTo>
                    <a:pt x="5507" y="1556"/>
                    <a:pt x="5859" y="1422"/>
                    <a:pt x="6211" y="1422"/>
                  </a:cubicBezTo>
                  <a:close/>
                  <a:moveTo>
                    <a:pt x="6211" y="0"/>
                  </a:moveTo>
                  <a:cubicBezTo>
                    <a:pt x="5495" y="0"/>
                    <a:pt x="4779" y="273"/>
                    <a:pt x="4231" y="817"/>
                  </a:cubicBezTo>
                  <a:lnTo>
                    <a:pt x="777" y="4271"/>
                  </a:lnTo>
                  <a:lnTo>
                    <a:pt x="0" y="6678"/>
                  </a:lnTo>
                  <a:cubicBezTo>
                    <a:pt x="63" y="7080"/>
                    <a:pt x="208" y="7469"/>
                    <a:pt x="437" y="7809"/>
                  </a:cubicBezTo>
                  <a:lnTo>
                    <a:pt x="479" y="7767"/>
                  </a:lnTo>
                  <a:cubicBezTo>
                    <a:pt x="548" y="7941"/>
                    <a:pt x="652" y="8093"/>
                    <a:pt x="784" y="8225"/>
                  </a:cubicBezTo>
                  <a:cubicBezTo>
                    <a:pt x="1082" y="8523"/>
                    <a:pt x="1494" y="8668"/>
                    <a:pt x="1951" y="8668"/>
                  </a:cubicBezTo>
                  <a:cubicBezTo>
                    <a:pt x="2079" y="8668"/>
                    <a:pt x="2211" y="8657"/>
                    <a:pt x="2345" y="8634"/>
                  </a:cubicBezTo>
                  <a:cubicBezTo>
                    <a:pt x="2948" y="8523"/>
                    <a:pt x="3600" y="8183"/>
                    <a:pt x="4148" y="7642"/>
                  </a:cubicBezTo>
                  <a:lnTo>
                    <a:pt x="7602" y="4188"/>
                  </a:lnTo>
                  <a:cubicBezTo>
                    <a:pt x="8691" y="3092"/>
                    <a:pt x="8955" y="1587"/>
                    <a:pt x="8185" y="817"/>
                  </a:cubicBezTo>
                  <a:cubicBezTo>
                    <a:pt x="7640" y="273"/>
                    <a:pt x="6926" y="0"/>
                    <a:pt x="621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8" name="Google Shape;14798;p74"/>
            <p:cNvSpPr/>
            <p:nvPr/>
          </p:nvSpPr>
          <p:spPr>
            <a:xfrm>
              <a:off x="7450283" y="2573598"/>
              <a:ext cx="152013" cy="73379"/>
            </a:xfrm>
            <a:custGeom>
              <a:avLst/>
              <a:gdLst/>
              <a:ahLst/>
              <a:cxnLst/>
              <a:rect l="l" t="t" r="r" b="b"/>
              <a:pathLst>
                <a:path w="5786" h="2793" extrusionOk="0">
                  <a:moveTo>
                    <a:pt x="4370" y="0"/>
                  </a:moveTo>
                  <a:lnTo>
                    <a:pt x="3171" y="1193"/>
                  </a:lnTo>
                  <a:cubicBezTo>
                    <a:pt x="2482" y="1886"/>
                    <a:pt x="1398" y="2013"/>
                    <a:pt x="693" y="2013"/>
                  </a:cubicBezTo>
                  <a:cubicBezTo>
                    <a:pt x="283" y="2013"/>
                    <a:pt x="1" y="1970"/>
                    <a:pt x="1" y="1970"/>
                  </a:cubicBezTo>
                  <a:lnTo>
                    <a:pt x="1" y="1970"/>
                  </a:lnTo>
                  <a:cubicBezTo>
                    <a:pt x="545" y="2518"/>
                    <a:pt x="1260" y="2792"/>
                    <a:pt x="1974" y="2792"/>
                  </a:cubicBezTo>
                  <a:cubicBezTo>
                    <a:pt x="2688" y="2792"/>
                    <a:pt x="3403" y="2518"/>
                    <a:pt x="3947" y="1970"/>
                  </a:cubicBezTo>
                  <a:lnTo>
                    <a:pt x="5785" y="139"/>
                  </a:lnTo>
                  <a:lnTo>
                    <a:pt x="43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799" name="Google Shape;14799;p74"/>
            <p:cNvSpPr/>
            <p:nvPr/>
          </p:nvSpPr>
          <p:spPr>
            <a:xfrm>
              <a:off x="7565093" y="2530958"/>
              <a:ext cx="83310" cy="46713"/>
            </a:xfrm>
            <a:custGeom>
              <a:avLst/>
              <a:gdLst/>
              <a:ahLst/>
              <a:cxnLst/>
              <a:rect l="l" t="t" r="r" b="b"/>
              <a:pathLst>
                <a:path w="3171" h="1778" extrusionOk="0">
                  <a:moveTo>
                    <a:pt x="3170" y="0"/>
                  </a:moveTo>
                  <a:lnTo>
                    <a:pt x="3032" y="132"/>
                  </a:lnTo>
                  <a:cubicBezTo>
                    <a:pt x="2507" y="663"/>
                    <a:pt x="1792" y="953"/>
                    <a:pt x="1054" y="953"/>
                  </a:cubicBezTo>
                  <a:cubicBezTo>
                    <a:pt x="935" y="953"/>
                    <a:pt x="814" y="945"/>
                    <a:pt x="694" y="930"/>
                  </a:cubicBezTo>
                  <a:lnTo>
                    <a:pt x="0" y="1623"/>
                  </a:lnTo>
                  <a:cubicBezTo>
                    <a:pt x="346" y="1728"/>
                    <a:pt x="704" y="1777"/>
                    <a:pt x="1064" y="1777"/>
                  </a:cubicBezTo>
                  <a:cubicBezTo>
                    <a:pt x="1181" y="1777"/>
                    <a:pt x="1298" y="1772"/>
                    <a:pt x="1415" y="1762"/>
                  </a:cubicBezTo>
                  <a:lnTo>
                    <a:pt x="3032" y="139"/>
                  </a:lnTo>
                  <a:cubicBezTo>
                    <a:pt x="3080" y="97"/>
                    <a:pt x="3122" y="49"/>
                    <a:pt x="317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0" name="Google Shape;14800;p74"/>
            <p:cNvSpPr/>
            <p:nvPr/>
          </p:nvSpPr>
          <p:spPr>
            <a:xfrm>
              <a:off x="7421488" y="2409447"/>
              <a:ext cx="236558" cy="227599"/>
            </a:xfrm>
            <a:custGeom>
              <a:avLst/>
              <a:gdLst/>
              <a:ahLst/>
              <a:cxnLst/>
              <a:rect l="l" t="t" r="r" b="b"/>
              <a:pathLst>
                <a:path w="9004" h="8663" extrusionOk="0">
                  <a:moveTo>
                    <a:pt x="6524" y="0"/>
                  </a:moveTo>
                  <a:cubicBezTo>
                    <a:pt x="5810" y="0"/>
                    <a:pt x="5095" y="273"/>
                    <a:pt x="4551" y="817"/>
                  </a:cubicBezTo>
                  <a:lnTo>
                    <a:pt x="1097" y="4271"/>
                  </a:lnTo>
                  <a:cubicBezTo>
                    <a:pt x="1" y="5360"/>
                    <a:pt x="1" y="7129"/>
                    <a:pt x="1097" y="8225"/>
                  </a:cubicBezTo>
                  <a:cubicBezTo>
                    <a:pt x="1393" y="8521"/>
                    <a:pt x="1801" y="8663"/>
                    <a:pt x="2255" y="8663"/>
                  </a:cubicBezTo>
                  <a:cubicBezTo>
                    <a:pt x="2386" y="8663"/>
                    <a:pt x="2520" y="8651"/>
                    <a:pt x="2657" y="8627"/>
                  </a:cubicBezTo>
                  <a:cubicBezTo>
                    <a:pt x="3261" y="8523"/>
                    <a:pt x="3913" y="8183"/>
                    <a:pt x="4461" y="7642"/>
                  </a:cubicBezTo>
                  <a:lnTo>
                    <a:pt x="5779" y="6325"/>
                  </a:lnTo>
                  <a:cubicBezTo>
                    <a:pt x="5779" y="6325"/>
                    <a:pt x="5632" y="6119"/>
                    <a:pt x="5240" y="6119"/>
                  </a:cubicBezTo>
                  <a:cubicBezTo>
                    <a:pt x="5206" y="6119"/>
                    <a:pt x="5171" y="6120"/>
                    <a:pt x="5134" y="6123"/>
                  </a:cubicBezTo>
                  <a:lnTo>
                    <a:pt x="4045" y="7219"/>
                  </a:lnTo>
                  <a:cubicBezTo>
                    <a:pt x="3775" y="7496"/>
                    <a:pt x="3417" y="7635"/>
                    <a:pt x="3059" y="7635"/>
                  </a:cubicBezTo>
                  <a:cubicBezTo>
                    <a:pt x="2708" y="7635"/>
                    <a:pt x="2356" y="7501"/>
                    <a:pt x="2089" y="7233"/>
                  </a:cubicBezTo>
                  <a:cubicBezTo>
                    <a:pt x="1548" y="6692"/>
                    <a:pt x="1554" y="5811"/>
                    <a:pt x="2102" y="5277"/>
                  </a:cubicBezTo>
                  <a:lnTo>
                    <a:pt x="5557" y="1823"/>
                  </a:lnTo>
                  <a:cubicBezTo>
                    <a:pt x="5820" y="1559"/>
                    <a:pt x="6168" y="1427"/>
                    <a:pt x="6517" y="1427"/>
                  </a:cubicBezTo>
                  <a:cubicBezTo>
                    <a:pt x="6847" y="1427"/>
                    <a:pt x="7177" y="1545"/>
                    <a:pt x="7436" y="1781"/>
                  </a:cubicBezTo>
                  <a:cubicBezTo>
                    <a:pt x="7977" y="2274"/>
                    <a:pt x="8040" y="3099"/>
                    <a:pt x="7582" y="3661"/>
                  </a:cubicBezTo>
                  <a:lnTo>
                    <a:pt x="8914" y="2336"/>
                  </a:lnTo>
                  <a:cubicBezTo>
                    <a:pt x="9004" y="1740"/>
                    <a:pt x="8872" y="1192"/>
                    <a:pt x="8498" y="817"/>
                  </a:cubicBezTo>
                  <a:cubicBezTo>
                    <a:pt x="7953" y="273"/>
                    <a:pt x="7239" y="0"/>
                    <a:pt x="6524"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1" name="Google Shape;14801;p74"/>
            <p:cNvSpPr/>
            <p:nvPr/>
          </p:nvSpPr>
          <p:spPr>
            <a:xfrm>
              <a:off x="7556161" y="2553368"/>
              <a:ext cx="36650" cy="22253"/>
            </a:xfrm>
            <a:custGeom>
              <a:avLst/>
              <a:gdLst/>
              <a:ahLst/>
              <a:cxnLst/>
              <a:rect l="l" t="t" r="r" b="b"/>
              <a:pathLst>
                <a:path w="1395" h="847" extrusionOk="0">
                  <a:moveTo>
                    <a:pt x="653" y="0"/>
                  </a:moveTo>
                  <a:lnTo>
                    <a:pt x="1" y="645"/>
                  </a:lnTo>
                  <a:cubicBezTo>
                    <a:pt x="209" y="736"/>
                    <a:pt x="431" y="798"/>
                    <a:pt x="646" y="847"/>
                  </a:cubicBezTo>
                  <a:lnTo>
                    <a:pt x="1395" y="104"/>
                  </a:lnTo>
                  <a:cubicBezTo>
                    <a:pt x="1145" y="104"/>
                    <a:pt x="895" y="70"/>
                    <a:pt x="65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02" name="Google Shape;14802;p74"/>
          <p:cNvGrpSpPr/>
          <p:nvPr/>
        </p:nvGrpSpPr>
        <p:grpSpPr>
          <a:xfrm>
            <a:off x="3344498" y="3706519"/>
            <a:ext cx="450031" cy="450240"/>
            <a:chOff x="2508373" y="2779889"/>
            <a:chExt cx="337523" cy="337680"/>
          </a:xfrm>
        </p:grpSpPr>
        <p:sp>
          <p:nvSpPr>
            <p:cNvPr id="14803" name="Google Shape;14803;p74"/>
            <p:cNvSpPr/>
            <p:nvPr/>
          </p:nvSpPr>
          <p:spPr>
            <a:xfrm>
              <a:off x="2508373" y="2779889"/>
              <a:ext cx="256971" cy="256971"/>
            </a:xfrm>
            <a:custGeom>
              <a:avLst/>
              <a:gdLst/>
              <a:ahLst/>
              <a:cxnLst/>
              <a:rect l="l" t="t" r="r" b="b"/>
              <a:pathLst>
                <a:path w="9781" h="9781" extrusionOk="0">
                  <a:moveTo>
                    <a:pt x="4585" y="0"/>
                  </a:moveTo>
                  <a:cubicBezTo>
                    <a:pt x="4377" y="0"/>
                    <a:pt x="4190" y="153"/>
                    <a:pt x="4155" y="354"/>
                  </a:cubicBezTo>
                  <a:lnTo>
                    <a:pt x="3933" y="1464"/>
                  </a:lnTo>
                  <a:cubicBezTo>
                    <a:pt x="3656" y="1540"/>
                    <a:pt x="3392" y="1651"/>
                    <a:pt x="3149" y="1790"/>
                  </a:cubicBezTo>
                  <a:lnTo>
                    <a:pt x="2213" y="1165"/>
                  </a:lnTo>
                  <a:cubicBezTo>
                    <a:pt x="2138" y="1116"/>
                    <a:pt x="2053" y="1092"/>
                    <a:pt x="1969" y="1092"/>
                  </a:cubicBezTo>
                  <a:cubicBezTo>
                    <a:pt x="1852" y="1092"/>
                    <a:pt x="1736" y="1139"/>
                    <a:pt x="1651" y="1228"/>
                  </a:cubicBezTo>
                  <a:lnTo>
                    <a:pt x="1221" y="1658"/>
                  </a:lnTo>
                  <a:cubicBezTo>
                    <a:pt x="1068" y="1803"/>
                    <a:pt x="1048" y="2039"/>
                    <a:pt x="1166" y="2220"/>
                  </a:cubicBezTo>
                  <a:lnTo>
                    <a:pt x="1790" y="3156"/>
                  </a:lnTo>
                  <a:cubicBezTo>
                    <a:pt x="1651" y="3399"/>
                    <a:pt x="1547" y="3662"/>
                    <a:pt x="1471" y="3940"/>
                  </a:cubicBezTo>
                  <a:lnTo>
                    <a:pt x="361" y="4162"/>
                  </a:lnTo>
                  <a:cubicBezTo>
                    <a:pt x="153" y="4196"/>
                    <a:pt x="7" y="4384"/>
                    <a:pt x="0" y="4592"/>
                  </a:cubicBezTo>
                  <a:lnTo>
                    <a:pt x="0" y="5202"/>
                  </a:lnTo>
                  <a:cubicBezTo>
                    <a:pt x="7" y="5410"/>
                    <a:pt x="153" y="5591"/>
                    <a:pt x="361" y="5632"/>
                  </a:cubicBezTo>
                  <a:lnTo>
                    <a:pt x="1471" y="5854"/>
                  </a:lnTo>
                  <a:cubicBezTo>
                    <a:pt x="1547" y="6125"/>
                    <a:pt x="1651" y="6388"/>
                    <a:pt x="1790" y="6638"/>
                  </a:cubicBezTo>
                  <a:lnTo>
                    <a:pt x="1166" y="7574"/>
                  </a:lnTo>
                  <a:cubicBezTo>
                    <a:pt x="1048" y="7748"/>
                    <a:pt x="1068" y="7984"/>
                    <a:pt x="1221" y="8136"/>
                  </a:cubicBezTo>
                  <a:lnTo>
                    <a:pt x="1651" y="8566"/>
                  </a:lnTo>
                  <a:cubicBezTo>
                    <a:pt x="1735" y="8650"/>
                    <a:pt x="1848" y="8692"/>
                    <a:pt x="1964" y="8692"/>
                  </a:cubicBezTo>
                  <a:cubicBezTo>
                    <a:pt x="2049" y="8692"/>
                    <a:pt x="2136" y="8669"/>
                    <a:pt x="2213" y="8622"/>
                  </a:cubicBezTo>
                  <a:lnTo>
                    <a:pt x="3156" y="7990"/>
                  </a:lnTo>
                  <a:cubicBezTo>
                    <a:pt x="3399" y="8129"/>
                    <a:pt x="3663" y="8233"/>
                    <a:pt x="3933" y="8310"/>
                  </a:cubicBezTo>
                  <a:lnTo>
                    <a:pt x="4155" y="9419"/>
                  </a:lnTo>
                  <a:cubicBezTo>
                    <a:pt x="4197" y="9627"/>
                    <a:pt x="4377" y="9773"/>
                    <a:pt x="4592" y="9780"/>
                  </a:cubicBezTo>
                  <a:lnTo>
                    <a:pt x="5195" y="9780"/>
                  </a:lnTo>
                  <a:cubicBezTo>
                    <a:pt x="5404" y="9773"/>
                    <a:pt x="5591" y="9627"/>
                    <a:pt x="5632" y="9419"/>
                  </a:cubicBezTo>
                  <a:lnTo>
                    <a:pt x="5854" y="8310"/>
                  </a:lnTo>
                  <a:cubicBezTo>
                    <a:pt x="6125" y="8233"/>
                    <a:pt x="6389" y="8129"/>
                    <a:pt x="6631" y="7990"/>
                  </a:cubicBezTo>
                  <a:lnTo>
                    <a:pt x="7568" y="8615"/>
                  </a:lnTo>
                  <a:cubicBezTo>
                    <a:pt x="7644" y="8664"/>
                    <a:pt x="7730" y="8688"/>
                    <a:pt x="7814" y="8688"/>
                  </a:cubicBezTo>
                  <a:cubicBezTo>
                    <a:pt x="7931" y="8688"/>
                    <a:pt x="8045" y="8643"/>
                    <a:pt x="8129" y="8559"/>
                  </a:cubicBezTo>
                  <a:lnTo>
                    <a:pt x="8560" y="8129"/>
                  </a:lnTo>
                  <a:cubicBezTo>
                    <a:pt x="8712" y="7984"/>
                    <a:pt x="8733" y="7748"/>
                    <a:pt x="8615" y="7567"/>
                  </a:cubicBezTo>
                  <a:lnTo>
                    <a:pt x="7991" y="6631"/>
                  </a:lnTo>
                  <a:cubicBezTo>
                    <a:pt x="8129" y="6381"/>
                    <a:pt x="8234" y="6118"/>
                    <a:pt x="8310" y="5847"/>
                  </a:cubicBezTo>
                  <a:lnTo>
                    <a:pt x="9420" y="5625"/>
                  </a:lnTo>
                  <a:cubicBezTo>
                    <a:pt x="9628" y="5584"/>
                    <a:pt x="9773" y="5403"/>
                    <a:pt x="9780" y="5195"/>
                  </a:cubicBezTo>
                  <a:lnTo>
                    <a:pt x="9780" y="4585"/>
                  </a:lnTo>
                  <a:cubicBezTo>
                    <a:pt x="9780" y="4377"/>
                    <a:pt x="9628" y="4189"/>
                    <a:pt x="9420" y="4148"/>
                  </a:cubicBezTo>
                  <a:lnTo>
                    <a:pt x="8310" y="3926"/>
                  </a:lnTo>
                  <a:cubicBezTo>
                    <a:pt x="8234" y="3655"/>
                    <a:pt x="8129" y="3392"/>
                    <a:pt x="7991" y="3149"/>
                  </a:cubicBezTo>
                  <a:lnTo>
                    <a:pt x="8615" y="2206"/>
                  </a:lnTo>
                  <a:cubicBezTo>
                    <a:pt x="8733" y="2032"/>
                    <a:pt x="8712" y="1796"/>
                    <a:pt x="8560" y="1644"/>
                  </a:cubicBezTo>
                  <a:lnTo>
                    <a:pt x="8129" y="1221"/>
                  </a:lnTo>
                  <a:cubicBezTo>
                    <a:pt x="8046" y="1134"/>
                    <a:pt x="7934" y="1090"/>
                    <a:pt x="7821" y="1090"/>
                  </a:cubicBezTo>
                  <a:cubicBezTo>
                    <a:pt x="7735" y="1090"/>
                    <a:pt x="7649" y="1115"/>
                    <a:pt x="7575" y="1165"/>
                  </a:cubicBezTo>
                  <a:lnTo>
                    <a:pt x="6631" y="1790"/>
                  </a:lnTo>
                  <a:cubicBezTo>
                    <a:pt x="6389" y="1651"/>
                    <a:pt x="6125" y="1540"/>
                    <a:pt x="5854" y="1464"/>
                  </a:cubicBezTo>
                  <a:lnTo>
                    <a:pt x="5626" y="354"/>
                  </a:lnTo>
                  <a:cubicBezTo>
                    <a:pt x="5584" y="153"/>
                    <a:pt x="5404" y="0"/>
                    <a:pt x="5195"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4" name="Google Shape;14804;p74"/>
            <p:cNvSpPr/>
            <p:nvPr/>
          </p:nvSpPr>
          <p:spPr>
            <a:xfrm>
              <a:off x="2561391" y="2852034"/>
              <a:ext cx="131783" cy="112814"/>
            </a:xfrm>
            <a:custGeom>
              <a:avLst/>
              <a:gdLst/>
              <a:ahLst/>
              <a:cxnLst/>
              <a:rect l="l" t="t" r="r" b="b"/>
              <a:pathLst>
                <a:path w="5016" h="4294" extrusionOk="0">
                  <a:moveTo>
                    <a:pt x="2872" y="1"/>
                  </a:moveTo>
                  <a:cubicBezTo>
                    <a:pt x="958" y="1"/>
                    <a:pt x="1" y="2310"/>
                    <a:pt x="1353" y="3663"/>
                  </a:cubicBezTo>
                  <a:cubicBezTo>
                    <a:pt x="1791" y="4098"/>
                    <a:pt x="2328" y="4293"/>
                    <a:pt x="2855" y="4293"/>
                  </a:cubicBezTo>
                  <a:cubicBezTo>
                    <a:pt x="3958" y="4293"/>
                    <a:pt x="5016" y="3439"/>
                    <a:pt x="5016" y="2144"/>
                  </a:cubicBezTo>
                  <a:cubicBezTo>
                    <a:pt x="5016" y="958"/>
                    <a:pt x="4058" y="1"/>
                    <a:pt x="2872" y="1"/>
                  </a:cubicBez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5" name="Google Shape;14805;p74"/>
            <p:cNvSpPr/>
            <p:nvPr/>
          </p:nvSpPr>
          <p:spPr>
            <a:xfrm>
              <a:off x="2599302" y="2880277"/>
              <a:ext cx="65629" cy="56223"/>
            </a:xfrm>
            <a:custGeom>
              <a:avLst/>
              <a:gdLst/>
              <a:ahLst/>
              <a:cxnLst/>
              <a:rect l="l" t="t" r="r" b="b"/>
              <a:pathLst>
                <a:path w="2498" h="2140" extrusionOk="0">
                  <a:moveTo>
                    <a:pt x="1429" y="1"/>
                  </a:moveTo>
                  <a:cubicBezTo>
                    <a:pt x="479" y="1"/>
                    <a:pt x="0" y="1152"/>
                    <a:pt x="673" y="1825"/>
                  </a:cubicBezTo>
                  <a:cubicBezTo>
                    <a:pt x="891" y="2042"/>
                    <a:pt x="1158" y="2140"/>
                    <a:pt x="1420" y="2140"/>
                  </a:cubicBezTo>
                  <a:cubicBezTo>
                    <a:pt x="1970" y="2140"/>
                    <a:pt x="2497" y="1712"/>
                    <a:pt x="2497" y="1069"/>
                  </a:cubicBezTo>
                  <a:cubicBezTo>
                    <a:pt x="2497" y="479"/>
                    <a:pt x="2019" y="1"/>
                    <a:pt x="1429"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6" name="Google Shape;14806;p74"/>
            <p:cNvSpPr/>
            <p:nvPr/>
          </p:nvSpPr>
          <p:spPr>
            <a:xfrm>
              <a:off x="2677121" y="2948611"/>
              <a:ext cx="168775" cy="168958"/>
            </a:xfrm>
            <a:custGeom>
              <a:avLst/>
              <a:gdLst/>
              <a:ahLst/>
              <a:cxnLst/>
              <a:rect l="l" t="t" r="r" b="b"/>
              <a:pathLst>
                <a:path w="6424" h="6431" extrusionOk="0">
                  <a:moveTo>
                    <a:pt x="3017" y="1"/>
                  </a:moveTo>
                  <a:cubicBezTo>
                    <a:pt x="2879" y="1"/>
                    <a:pt x="2754" y="98"/>
                    <a:pt x="2733" y="237"/>
                  </a:cubicBezTo>
                  <a:lnTo>
                    <a:pt x="2587" y="965"/>
                  </a:lnTo>
                  <a:cubicBezTo>
                    <a:pt x="2407" y="1014"/>
                    <a:pt x="2234" y="1090"/>
                    <a:pt x="2067" y="1180"/>
                  </a:cubicBezTo>
                  <a:lnTo>
                    <a:pt x="1450" y="764"/>
                  </a:lnTo>
                  <a:cubicBezTo>
                    <a:pt x="1404" y="733"/>
                    <a:pt x="1350" y="718"/>
                    <a:pt x="1296" y="718"/>
                  </a:cubicBezTo>
                  <a:cubicBezTo>
                    <a:pt x="1218" y="718"/>
                    <a:pt x="1139" y="748"/>
                    <a:pt x="1082" y="805"/>
                  </a:cubicBezTo>
                  <a:lnTo>
                    <a:pt x="805" y="1083"/>
                  </a:lnTo>
                  <a:cubicBezTo>
                    <a:pt x="701" y="1180"/>
                    <a:pt x="687" y="1340"/>
                    <a:pt x="763" y="1451"/>
                  </a:cubicBezTo>
                  <a:lnTo>
                    <a:pt x="1179" y="2068"/>
                  </a:lnTo>
                  <a:cubicBezTo>
                    <a:pt x="1089" y="2234"/>
                    <a:pt x="1013" y="2408"/>
                    <a:pt x="964" y="2588"/>
                  </a:cubicBezTo>
                  <a:lnTo>
                    <a:pt x="236" y="2734"/>
                  </a:lnTo>
                  <a:cubicBezTo>
                    <a:pt x="97" y="2761"/>
                    <a:pt x="0" y="2879"/>
                    <a:pt x="0" y="3018"/>
                  </a:cubicBezTo>
                  <a:lnTo>
                    <a:pt x="0" y="3413"/>
                  </a:lnTo>
                  <a:cubicBezTo>
                    <a:pt x="0" y="3552"/>
                    <a:pt x="97" y="3670"/>
                    <a:pt x="236" y="3698"/>
                  </a:cubicBezTo>
                  <a:lnTo>
                    <a:pt x="964" y="3844"/>
                  </a:lnTo>
                  <a:cubicBezTo>
                    <a:pt x="1013" y="4024"/>
                    <a:pt x="1089" y="4197"/>
                    <a:pt x="1179" y="4364"/>
                  </a:cubicBezTo>
                  <a:lnTo>
                    <a:pt x="763" y="4981"/>
                  </a:lnTo>
                  <a:cubicBezTo>
                    <a:pt x="687" y="5092"/>
                    <a:pt x="701" y="5252"/>
                    <a:pt x="805" y="5349"/>
                  </a:cubicBezTo>
                  <a:lnTo>
                    <a:pt x="1082" y="5626"/>
                  </a:lnTo>
                  <a:cubicBezTo>
                    <a:pt x="1139" y="5683"/>
                    <a:pt x="1218" y="5714"/>
                    <a:pt x="1296" y="5714"/>
                  </a:cubicBezTo>
                  <a:cubicBezTo>
                    <a:pt x="1350" y="5714"/>
                    <a:pt x="1404" y="5699"/>
                    <a:pt x="1450" y="5668"/>
                  </a:cubicBezTo>
                  <a:lnTo>
                    <a:pt x="2067" y="5252"/>
                  </a:lnTo>
                  <a:cubicBezTo>
                    <a:pt x="2234" y="5342"/>
                    <a:pt x="2407" y="5418"/>
                    <a:pt x="2587" y="5467"/>
                  </a:cubicBezTo>
                  <a:lnTo>
                    <a:pt x="2733" y="6195"/>
                  </a:lnTo>
                  <a:cubicBezTo>
                    <a:pt x="2754" y="6334"/>
                    <a:pt x="2879" y="6431"/>
                    <a:pt x="3017" y="6431"/>
                  </a:cubicBezTo>
                  <a:lnTo>
                    <a:pt x="3413" y="6431"/>
                  </a:lnTo>
                  <a:cubicBezTo>
                    <a:pt x="3552" y="6431"/>
                    <a:pt x="3669" y="6334"/>
                    <a:pt x="3697" y="6195"/>
                  </a:cubicBezTo>
                  <a:lnTo>
                    <a:pt x="3843" y="5467"/>
                  </a:lnTo>
                  <a:cubicBezTo>
                    <a:pt x="4023" y="5418"/>
                    <a:pt x="4197" y="5342"/>
                    <a:pt x="4356" y="5252"/>
                  </a:cubicBezTo>
                  <a:lnTo>
                    <a:pt x="4980" y="5668"/>
                  </a:lnTo>
                  <a:cubicBezTo>
                    <a:pt x="5027" y="5697"/>
                    <a:pt x="5080" y="5711"/>
                    <a:pt x="5134" y="5711"/>
                  </a:cubicBezTo>
                  <a:cubicBezTo>
                    <a:pt x="5209" y="5711"/>
                    <a:pt x="5284" y="5683"/>
                    <a:pt x="5341" y="5626"/>
                  </a:cubicBezTo>
                  <a:lnTo>
                    <a:pt x="5625" y="5342"/>
                  </a:lnTo>
                  <a:cubicBezTo>
                    <a:pt x="5723" y="5245"/>
                    <a:pt x="5736" y="5092"/>
                    <a:pt x="5660" y="4974"/>
                  </a:cubicBezTo>
                  <a:lnTo>
                    <a:pt x="5251" y="4357"/>
                  </a:lnTo>
                  <a:cubicBezTo>
                    <a:pt x="5341" y="4190"/>
                    <a:pt x="5410" y="4024"/>
                    <a:pt x="5466" y="3844"/>
                  </a:cubicBezTo>
                  <a:lnTo>
                    <a:pt x="6194" y="3698"/>
                  </a:lnTo>
                  <a:cubicBezTo>
                    <a:pt x="6326" y="3670"/>
                    <a:pt x="6423" y="3552"/>
                    <a:pt x="6423" y="3413"/>
                  </a:cubicBezTo>
                  <a:lnTo>
                    <a:pt x="6423" y="3018"/>
                  </a:lnTo>
                  <a:cubicBezTo>
                    <a:pt x="6423" y="2879"/>
                    <a:pt x="6333" y="2761"/>
                    <a:pt x="6194" y="2734"/>
                  </a:cubicBezTo>
                  <a:lnTo>
                    <a:pt x="5466" y="2588"/>
                  </a:lnTo>
                  <a:cubicBezTo>
                    <a:pt x="5417" y="2408"/>
                    <a:pt x="5348" y="2234"/>
                    <a:pt x="5251" y="2068"/>
                  </a:cubicBezTo>
                  <a:lnTo>
                    <a:pt x="5667" y="1451"/>
                  </a:lnTo>
                  <a:cubicBezTo>
                    <a:pt x="5743" y="1340"/>
                    <a:pt x="5729" y="1180"/>
                    <a:pt x="5632" y="1083"/>
                  </a:cubicBezTo>
                  <a:lnTo>
                    <a:pt x="5348" y="805"/>
                  </a:lnTo>
                  <a:cubicBezTo>
                    <a:pt x="5291" y="748"/>
                    <a:pt x="5214" y="718"/>
                    <a:pt x="5137" y="718"/>
                  </a:cubicBezTo>
                  <a:cubicBezTo>
                    <a:pt x="5083" y="718"/>
                    <a:pt x="5029" y="733"/>
                    <a:pt x="4980" y="764"/>
                  </a:cubicBezTo>
                  <a:lnTo>
                    <a:pt x="4363" y="1180"/>
                  </a:lnTo>
                  <a:cubicBezTo>
                    <a:pt x="4197" y="1090"/>
                    <a:pt x="4030" y="1014"/>
                    <a:pt x="3850" y="965"/>
                  </a:cubicBezTo>
                  <a:lnTo>
                    <a:pt x="3704" y="237"/>
                  </a:lnTo>
                  <a:cubicBezTo>
                    <a:pt x="3676" y="98"/>
                    <a:pt x="3558" y="1"/>
                    <a:pt x="3420"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7" name="Google Shape;14807;p74"/>
            <p:cNvSpPr/>
            <p:nvPr/>
          </p:nvSpPr>
          <p:spPr>
            <a:xfrm>
              <a:off x="2705180" y="2990910"/>
              <a:ext cx="98601" cy="84466"/>
            </a:xfrm>
            <a:custGeom>
              <a:avLst/>
              <a:gdLst/>
              <a:ahLst/>
              <a:cxnLst/>
              <a:rect l="l" t="t" r="r" b="b"/>
              <a:pathLst>
                <a:path w="3753" h="3215" extrusionOk="0">
                  <a:moveTo>
                    <a:pt x="2144" y="0"/>
                  </a:moveTo>
                  <a:cubicBezTo>
                    <a:pt x="715" y="0"/>
                    <a:pt x="0" y="1727"/>
                    <a:pt x="1013" y="2740"/>
                  </a:cubicBezTo>
                  <a:cubicBezTo>
                    <a:pt x="1341" y="3068"/>
                    <a:pt x="1743" y="3215"/>
                    <a:pt x="2138" y="3215"/>
                  </a:cubicBezTo>
                  <a:cubicBezTo>
                    <a:pt x="2963" y="3215"/>
                    <a:pt x="3753" y="2573"/>
                    <a:pt x="3753" y="1602"/>
                  </a:cubicBezTo>
                  <a:cubicBezTo>
                    <a:pt x="3753" y="721"/>
                    <a:pt x="3031" y="0"/>
                    <a:pt x="2144" y="0"/>
                  </a:cubicBezTo>
                  <a:close/>
                </a:path>
              </a:pathLst>
            </a:custGeom>
            <a:solidFill>
              <a:srgbClr val="BAC2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08" name="Google Shape;14808;p74"/>
            <p:cNvSpPr/>
            <p:nvPr/>
          </p:nvSpPr>
          <p:spPr>
            <a:xfrm>
              <a:off x="2727774" y="3007856"/>
              <a:ext cx="59061" cy="50601"/>
            </a:xfrm>
            <a:custGeom>
              <a:avLst/>
              <a:gdLst/>
              <a:ahLst/>
              <a:cxnLst/>
              <a:rect l="l" t="t" r="r" b="b"/>
              <a:pathLst>
                <a:path w="2248" h="1926" extrusionOk="0">
                  <a:moveTo>
                    <a:pt x="1284" y="0"/>
                  </a:moveTo>
                  <a:cubicBezTo>
                    <a:pt x="430" y="0"/>
                    <a:pt x="0" y="1034"/>
                    <a:pt x="604" y="1644"/>
                  </a:cubicBezTo>
                  <a:cubicBezTo>
                    <a:pt x="801" y="1839"/>
                    <a:pt x="1041" y="1926"/>
                    <a:pt x="1277" y="1926"/>
                  </a:cubicBezTo>
                  <a:cubicBezTo>
                    <a:pt x="1773" y="1926"/>
                    <a:pt x="2248" y="1540"/>
                    <a:pt x="2248" y="957"/>
                  </a:cubicBezTo>
                  <a:cubicBezTo>
                    <a:pt x="2248" y="430"/>
                    <a:pt x="1818" y="0"/>
                    <a:pt x="1284"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09" name="Google Shape;14809;p74"/>
          <p:cNvGrpSpPr/>
          <p:nvPr/>
        </p:nvGrpSpPr>
        <p:grpSpPr>
          <a:xfrm>
            <a:off x="2512535" y="5522125"/>
            <a:ext cx="547484" cy="496305"/>
            <a:chOff x="1884401" y="4141593"/>
            <a:chExt cx="410613" cy="372229"/>
          </a:xfrm>
        </p:grpSpPr>
        <p:sp>
          <p:nvSpPr>
            <p:cNvPr id="14810" name="Google Shape;14810;p74"/>
            <p:cNvSpPr/>
            <p:nvPr/>
          </p:nvSpPr>
          <p:spPr>
            <a:xfrm>
              <a:off x="1934529" y="4484476"/>
              <a:ext cx="343697" cy="29346"/>
            </a:xfrm>
            <a:custGeom>
              <a:avLst/>
              <a:gdLst/>
              <a:ahLst/>
              <a:cxnLst/>
              <a:rect l="l" t="t" r="r" b="b"/>
              <a:pathLst>
                <a:path w="13082" h="1117" extrusionOk="0">
                  <a:moveTo>
                    <a:pt x="0" y="0"/>
                  </a:moveTo>
                  <a:lnTo>
                    <a:pt x="188" y="659"/>
                  </a:lnTo>
                  <a:cubicBezTo>
                    <a:pt x="271" y="923"/>
                    <a:pt x="514" y="1103"/>
                    <a:pt x="791" y="1117"/>
                  </a:cubicBezTo>
                  <a:lnTo>
                    <a:pt x="12284" y="1117"/>
                  </a:lnTo>
                  <a:cubicBezTo>
                    <a:pt x="12562" y="1103"/>
                    <a:pt x="12804" y="923"/>
                    <a:pt x="12895" y="659"/>
                  </a:cubicBezTo>
                  <a:lnTo>
                    <a:pt x="13082"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1" name="Google Shape;14811;p74"/>
            <p:cNvSpPr/>
            <p:nvPr/>
          </p:nvSpPr>
          <p:spPr>
            <a:xfrm>
              <a:off x="1884401" y="4269619"/>
              <a:ext cx="345720" cy="189635"/>
            </a:xfrm>
            <a:custGeom>
              <a:avLst/>
              <a:gdLst/>
              <a:ahLst/>
              <a:cxnLst/>
              <a:rect l="l" t="t" r="r" b="b"/>
              <a:pathLst>
                <a:path w="13159" h="7218" extrusionOk="0">
                  <a:moveTo>
                    <a:pt x="3739" y="957"/>
                  </a:moveTo>
                  <a:lnTo>
                    <a:pt x="3739" y="2511"/>
                  </a:lnTo>
                  <a:cubicBezTo>
                    <a:pt x="3732" y="2802"/>
                    <a:pt x="3760" y="3094"/>
                    <a:pt x="3816" y="3378"/>
                  </a:cubicBezTo>
                  <a:lnTo>
                    <a:pt x="3517" y="3378"/>
                  </a:lnTo>
                  <a:cubicBezTo>
                    <a:pt x="2262" y="3378"/>
                    <a:pt x="1409" y="2116"/>
                    <a:pt x="1867" y="957"/>
                  </a:cubicBezTo>
                  <a:close/>
                  <a:moveTo>
                    <a:pt x="1312" y="0"/>
                  </a:moveTo>
                  <a:cubicBezTo>
                    <a:pt x="1" y="1804"/>
                    <a:pt x="1291" y="4328"/>
                    <a:pt x="3517" y="4335"/>
                  </a:cubicBezTo>
                  <a:lnTo>
                    <a:pt x="4107" y="4335"/>
                  </a:lnTo>
                  <a:cubicBezTo>
                    <a:pt x="4851" y="6108"/>
                    <a:pt x="6579" y="7217"/>
                    <a:pt x="8443" y="7217"/>
                  </a:cubicBezTo>
                  <a:cubicBezTo>
                    <a:pt x="8752" y="7217"/>
                    <a:pt x="9065" y="7187"/>
                    <a:pt x="9379" y="7124"/>
                  </a:cubicBezTo>
                  <a:cubicBezTo>
                    <a:pt x="11577" y="6687"/>
                    <a:pt x="13159" y="4752"/>
                    <a:pt x="13159" y="2511"/>
                  </a:cubicBezTo>
                  <a:lnTo>
                    <a:pt x="13159" y="0"/>
                  </a:lnTo>
                  <a:lnTo>
                    <a:pt x="12118" y="0"/>
                  </a:lnTo>
                  <a:lnTo>
                    <a:pt x="11876" y="319"/>
                  </a:lnTo>
                  <a:lnTo>
                    <a:pt x="11640" y="0"/>
                  </a:lnTo>
                  <a:close/>
                </a:path>
              </a:pathLst>
            </a:custGeom>
            <a:solidFill>
              <a:srgbClr val="D1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2" name="Google Shape;14812;p74"/>
            <p:cNvSpPr/>
            <p:nvPr/>
          </p:nvSpPr>
          <p:spPr>
            <a:xfrm>
              <a:off x="2097970" y="4322006"/>
              <a:ext cx="104827" cy="110003"/>
            </a:xfrm>
            <a:custGeom>
              <a:avLst/>
              <a:gdLst/>
              <a:ahLst/>
              <a:cxnLst/>
              <a:rect l="l" t="t" r="r" b="b"/>
              <a:pathLst>
                <a:path w="3990" h="4187" extrusionOk="0">
                  <a:moveTo>
                    <a:pt x="3750" y="0"/>
                  </a:moveTo>
                  <a:cubicBezTo>
                    <a:pt x="3630" y="0"/>
                    <a:pt x="3511" y="80"/>
                    <a:pt x="3511" y="240"/>
                  </a:cubicBezTo>
                  <a:lnTo>
                    <a:pt x="3511" y="517"/>
                  </a:lnTo>
                  <a:cubicBezTo>
                    <a:pt x="3504" y="2279"/>
                    <a:pt x="2082" y="3708"/>
                    <a:pt x="320" y="3708"/>
                  </a:cubicBezTo>
                  <a:cubicBezTo>
                    <a:pt x="1" y="3708"/>
                    <a:pt x="1" y="4186"/>
                    <a:pt x="320" y="4186"/>
                  </a:cubicBezTo>
                  <a:cubicBezTo>
                    <a:pt x="2345" y="4186"/>
                    <a:pt x="3982" y="2543"/>
                    <a:pt x="3989" y="517"/>
                  </a:cubicBezTo>
                  <a:lnTo>
                    <a:pt x="3989" y="240"/>
                  </a:lnTo>
                  <a:cubicBezTo>
                    <a:pt x="3989" y="80"/>
                    <a:pt x="3870" y="0"/>
                    <a:pt x="375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3" name="Google Shape;14813;p74"/>
            <p:cNvSpPr/>
            <p:nvPr/>
          </p:nvSpPr>
          <p:spPr>
            <a:xfrm>
              <a:off x="2190187" y="4269619"/>
              <a:ext cx="12611" cy="39829"/>
            </a:xfrm>
            <a:custGeom>
              <a:avLst/>
              <a:gdLst/>
              <a:ahLst/>
              <a:cxnLst/>
              <a:rect l="l" t="t" r="r" b="b"/>
              <a:pathLst>
                <a:path w="480" h="1516" extrusionOk="0">
                  <a:moveTo>
                    <a:pt x="1" y="0"/>
                  </a:moveTo>
                  <a:lnTo>
                    <a:pt x="1" y="1277"/>
                  </a:lnTo>
                  <a:cubicBezTo>
                    <a:pt x="1" y="1436"/>
                    <a:pt x="120" y="1516"/>
                    <a:pt x="240" y="1516"/>
                  </a:cubicBezTo>
                  <a:cubicBezTo>
                    <a:pt x="360" y="1516"/>
                    <a:pt x="479" y="1436"/>
                    <a:pt x="479" y="1277"/>
                  </a:cubicBezTo>
                  <a:lnTo>
                    <a:pt x="4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4" name="Google Shape;14814;p74"/>
            <p:cNvSpPr/>
            <p:nvPr/>
          </p:nvSpPr>
          <p:spPr>
            <a:xfrm>
              <a:off x="2069018" y="4141593"/>
              <a:ext cx="24250" cy="109083"/>
            </a:xfrm>
            <a:custGeom>
              <a:avLst/>
              <a:gdLst/>
              <a:ahLst/>
              <a:cxnLst/>
              <a:rect l="l" t="t" r="r" b="b"/>
              <a:pathLst>
                <a:path w="923" h="4152" extrusionOk="0">
                  <a:moveTo>
                    <a:pt x="621" y="1"/>
                  </a:moveTo>
                  <a:cubicBezTo>
                    <a:pt x="501" y="1"/>
                    <a:pt x="382" y="80"/>
                    <a:pt x="382" y="240"/>
                  </a:cubicBezTo>
                  <a:cubicBezTo>
                    <a:pt x="382" y="420"/>
                    <a:pt x="340" y="594"/>
                    <a:pt x="250" y="739"/>
                  </a:cubicBezTo>
                  <a:cubicBezTo>
                    <a:pt x="0" y="1190"/>
                    <a:pt x="0" y="1738"/>
                    <a:pt x="250" y="2189"/>
                  </a:cubicBezTo>
                  <a:cubicBezTo>
                    <a:pt x="423" y="2501"/>
                    <a:pt x="423" y="2876"/>
                    <a:pt x="250" y="3188"/>
                  </a:cubicBezTo>
                  <a:cubicBezTo>
                    <a:pt x="118" y="3410"/>
                    <a:pt x="56" y="3659"/>
                    <a:pt x="63" y="3909"/>
                  </a:cubicBezTo>
                  <a:cubicBezTo>
                    <a:pt x="63" y="4041"/>
                    <a:pt x="167" y="4152"/>
                    <a:pt x="298" y="4152"/>
                  </a:cubicBezTo>
                  <a:cubicBezTo>
                    <a:pt x="430" y="4152"/>
                    <a:pt x="541" y="4041"/>
                    <a:pt x="541" y="3909"/>
                  </a:cubicBezTo>
                  <a:cubicBezTo>
                    <a:pt x="534" y="3736"/>
                    <a:pt x="583" y="3562"/>
                    <a:pt x="673" y="3410"/>
                  </a:cubicBezTo>
                  <a:cubicBezTo>
                    <a:pt x="923" y="2959"/>
                    <a:pt x="923" y="2418"/>
                    <a:pt x="673" y="1967"/>
                  </a:cubicBezTo>
                  <a:cubicBezTo>
                    <a:pt x="493" y="1655"/>
                    <a:pt x="493" y="1273"/>
                    <a:pt x="673" y="961"/>
                  </a:cubicBezTo>
                  <a:cubicBezTo>
                    <a:pt x="798" y="746"/>
                    <a:pt x="867" y="497"/>
                    <a:pt x="860" y="240"/>
                  </a:cubicBezTo>
                  <a:cubicBezTo>
                    <a:pt x="860"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5" name="Google Shape;14815;p74"/>
            <p:cNvSpPr/>
            <p:nvPr/>
          </p:nvSpPr>
          <p:spPr>
            <a:xfrm>
              <a:off x="2119303" y="4141593"/>
              <a:ext cx="24276" cy="109083"/>
            </a:xfrm>
            <a:custGeom>
              <a:avLst/>
              <a:gdLst/>
              <a:ahLst/>
              <a:cxnLst/>
              <a:rect l="l" t="t" r="r" b="b"/>
              <a:pathLst>
                <a:path w="924" h="4152" extrusionOk="0">
                  <a:moveTo>
                    <a:pt x="621" y="1"/>
                  </a:moveTo>
                  <a:cubicBezTo>
                    <a:pt x="502" y="1"/>
                    <a:pt x="382" y="80"/>
                    <a:pt x="382" y="240"/>
                  </a:cubicBezTo>
                  <a:cubicBezTo>
                    <a:pt x="389" y="420"/>
                    <a:pt x="340" y="594"/>
                    <a:pt x="250" y="739"/>
                  </a:cubicBezTo>
                  <a:cubicBezTo>
                    <a:pt x="1" y="1190"/>
                    <a:pt x="1" y="1738"/>
                    <a:pt x="250" y="2189"/>
                  </a:cubicBezTo>
                  <a:cubicBezTo>
                    <a:pt x="424" y="2501"/>
                    <a:pt x="424" y="2876"/>
                    <a:pt x="250" y="3188"/>
                  </a:cubicBezTo>
                  <a:cubicBezTo>
                    <a:pt x="118" y="3410"/>
                    <a:pt x="56" y="3659"/>
                    <a:pt x="63" y="3909"/>
                  </a:cubicBezTo>
                  <a:cubicBezTo>
                    <a:pt x="63" y="4041"/>
                    <a:pt x="167" y="4152"/>
                    <a:pt x="299" y="4152"/>
                  </a:cubicBezTo>
                  <a:cubicBezTo>
                    <a:pt x="431" y="4152"/>
                    <a:pt x="542" y="4041"/>
                    <a:pt x="542" y="3909"/>
                  </a:cubicBezTo>
                  <a:cubicBezTo>
                    <a:pt x="535" y="3736"/>
                    <a:pt x="583" y="3562"/>
                    <a:pt x="673" y="3410"/>
                  </a:cubicBezTo>
                  <a:cubicBezTo>
                    <a:pt x="923" y="2959"/>
                    <a:pt x="923" y="2418"/>
                    <a:pt x="673" y="1967"/>
                  </a:cubicBezTo>
                  <a:cubicBezTo>
                    <a:pt x="500" y="1655"/>
                    <a:pt x="500" y="1273"/>
                    <a:pt x="673" y="961"/>
                  </a:cubicBezTo>
                  <a:cubicBezTo>
                    <a:pt x="798" y="746"/>
                    <a:pt x="868" y="497"/>
                    <a:pt x="861" y="240"/>
                  </a:cubicBezTo>
                  <a:cubicBezTo>
                    <a:pt x="861" y="80"/>
                    <a:pt x="741" y="1"/>
                    <a:pt x="621"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6" name="Google Shape;14816;p74"/>
            <p:cNvSpPr/>
            <p:nvPr/>
          </p:nvSpPr>
          <p:spPr>
            <a:xfrm>
              <a:off x="1917583" y="4478091"/>
              <a:ext cx="377431" cy="12585"/>
            </a:xfrm>
            <a:custGeom>
              <a:avLst/>
              <a:gdLst/>
              <a:ahLst/>
              <a:cxnLst/>
              <a:rect l="l" t="t" r="r" b="b"/>
              <a:pathLst>
                <a:path w="14366" h="479" extrusionOk="0">
                  <a:moveTo>
                    <a:pt x="319" y="0"/>
                  </a:moveTo>
                  <a:cubicBezTo>
                    <a:pt x="0" y="0"/>
                    <a:pt x="0" y="479"/>
                    <a:pt x="319" y="479"/>
                  </a:cubicBezTo>
                  <a:lnTo>
                    <a:pt x="14046" y="479"/>
                  </a:lnTo>
                  <a:cubicBezTo>
                    <a:pt x="14365" y="479"/>
                    <a:pt x="14365" y="0"/>
                    <a:pt x="14046" y="0"/>
                  </a:cubicBez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17" name="Google Shape;14817;p74"/>
          <p:cNvGrpSpPr/>
          <p:nvPr/>
        </p:nvGrpSpPr>
        <p:grpSpPr>
          <a:xfrm>
            <a:off x="1907777" y="3698253"/>
            <a:ext cx="392687" cy="466529"/>
            <a:chOff x="1430832" y="2773689"/>
            <a:chExt cx="294515" cy="349897"/>
          </a:xfrm>
        </p:grpSpPr>
        <p:sp>
          <p:nvSpPr>
            <p:cNvPr id="14818" name="Google Shape;14818;p74"/>
            <p:cNvSpPr/>
            <p:nvPr/>
          </p:nvSpPr>
          <p:spPr>
            <a:xfrm>
              <a:off x="1430832" y="2794996"/>
              <a:ext cx="90062" cy="149648"/>
            </a:xfrm>
            <a:custGeom>
              <a:avLst/>
              <a:gdLst/>
              <a:ahLst/>
              <a:cxnLst/>
              <a:rect l="l" t="t" r="r" b="b"/>
              <a:pathLst>
                <a:path w="3428" h="5696" extrusionOk="0">
                  <a:moveTo>
                    <a:pt x="604" y="1"/>
                  </a:moveTo>
                  <a:cubicBezTo>
                    <a:pt x="271" y="1"/>
                    <a:pt x="1" y="271"/>
                    <a:pt x="8" y="597"/>
                  </a:cubicBezTo>
                  <a:lnTo>
                    <a:pt x="8" y="1423"/>
                  </a:lnTo>
                  <a:cubicBezTo>
                    <a:pt x="8" y="3406"/>
                    <a:pt x="1020" y="3816"/>
                    <a:pt x="1839" y="4149"/>
                  </a:cubicBezTo>
                  <a:cubicBezTo>
                    <a:pt x="2290" y="4336"/>
                    <a:pt x="2685" y="4495"/>
                    <a:pt x="2879" y="4891"/>
                  </a:cubicBezTo>
                  <a:cubicBezTo>
                    <a:pt x="2935" y="4981"/>
                    <a:pt x="2921" y="5106"/>
                    <a:pt x="2844" y="5182"/>
                  </a:cubicBezTo>
                  <a:cubicBezTo>
                    <a:pt x="2770" y="5257"/>
                    <a:pt x="2670" y="5299"/>
                    <a:pt x="2568" y="5299"/>
                  </a:cubicBezTo>
                  <a:cubicBezTo>
                    <a:pt x="2528" y="5299"/>
                    <a:pt x="2488" y="5293"/>
                    <a:pt x="2449" y="5279"/>
                  </a:cubicBezTo>
                  <a:cubicBezTo>
                    <a:pt x="2303" y="5217"/>
                    <a:pt x="2283" y="5043"/>
                    <a:pt x="2290" y="4905"/>
                  </a:cubicBezTo>
                  <a:cubicBezTo>
                    <a:pt x="2297" y="4768"/>
                    <a:pt x="2193" y="4696"/>
                    <a:pt x="2091" y="4696"/>
                  </a:cubicBezTo>
                  <a:cubicBezTo>
                    <a:pt x="1996" y="4696"/>
                    <a:pt x="1901" y="4757"/>
                    <a:pt x="1894" y="4884"/>
                  </a:cubicBezTo>
                  <a:cubicBezTo>
                    <a:pt x="1887" y="5057"/>
                    <a:pt x="1908" y="5480"/>
                    <a:pt x="2290" y="5640"/>
                  </a:cubicBezTo>
                  <a:cubicBezTo>
                    <a:pt x="2373" y="5681"/>
                    <a:pt x="2470" y="5695"/>
                    <a:pt x="2560" y="5695"/>
                  </a:cubicBezTo>
                  <a:cubicBezTo>
                    <a:pt x="2775" y="5695"/>
                    <a:pt x="2983" y="5605"/>
                    <a:pt x="3136" y="5453"/>
                  </a:cubicBezTo>
                  <a:cubicBezTo>
                    <a:pt x="3323" y="5258"/>
                    <a:pt x="3365" y="4960"/>
                    <a:pt x="3240" y="4717"/>
                  </a:cubicBezTo>
                  <a:cubicBezTo>
                    <a:pt x="2983" y="4183"/>
                    <a:pt x="2477" y="3982"/>
                    <a:pt x="1984" y="3781"/>
                  </a:cubicBezTo>
                  <a:cubicBezTo>
                    <a:pt x="1596" y="3628"/>
                    <a:pt x="1194" y="3462"/>
                    <a:pt x="902" y="3136"/>
                  </a:cubicBezTo>
                  <a:cubicBezTo>
                    <a:pt x="562" y="2761"/>
                    <a:pt x="403" y="2199"/>
                    <a:pt x="403" y="1423"/>
                  </a:cubicBezTo>
                  <a:lnTo>
                    <a:pt x="403" y="597"/>
                  </a:lnTo>
                  <a:cubicBezTo>
                    <a:pt x="403" y="486"/>
                    <a:pt x="493" y="396"/>
                    <a:pt x="604" y="396"/>
                  </a:cubicBezTo>
                  <a:cubicBezTo>
                    <a:pt x="916" y="403"/>
                    <a:pt x="1208" y="556"/>
                    <a:pt x="1381" y="812"/>
                  </a:cubicBezTo>
                  <a:lnTo>
                    <a:pt x="1534" y="1034"/>
                  </a:lnTo>
                  <a:cubicBezTo>
                    <a:pt x="1693" y="1270"/>
                    <a:pt x="1964" y="1409"/>
                    <a:pt x="2241" y="1409"/>
                  </a:cubicBezTo>
                  <a:lnTo>
                    <a:pt x="3170" y="1409"/>
                  </a:lnTo>
                  <a:cubicBezTo>
                    <a:pt x="3427" y="1409"/>
                    <a:pt x="3427" y="1013"/>
                    <a:pt x="3170" y="1013"/>
                  </a:cubicBezTo>
                  <a:lnTo>
                    <a:pt x="2241" y="1013"/>
                  </a:lnTo>
                  <a:cubicBezTo>
                    <a:pt x="2088" y="1013"/>
                    <a:pt x="1950" y="937"/>
                    <a:pt x="1860" y="812"/>
                  </a:cubicBezTo>
                  <a:lnTo>
                    <a:pt x="1707" y="590"/>
                  </a:lnTo>
                  <a:cubicBezTo>
                    <a:pt x="1457" y="223"/>
                    <a:pt x="1041" y="8"/>
                    <a:pt x="60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19" name="Google Shape;14819;p74"/>
            <p:cNvSpPr/>
            <p:nvPr/>
          </p:nvSpPr>
          <p:spPr>
            <a:xfrm>
              <a:off x="1635127" y="2795180"/>
              <a:ext cx="90220" cy="149464"/>
            </a:xfrm>
            <a:custGeom>
              <a:avLst/>
              <a:gdLst/>
              <a:ahLst/>
              <a:cxnLst/>
              <a:rect l="l" t="t" r="r" b="b"/>
              <a:pathLst>
                <a:path w="3434" h="5689" extrusionOk="0">
                  <a:moveTo>
                    <a:pt x="2837" y="1"/>
                  </a:moveTo>
                  <a:cubicBezTo>
                    <a:pt x="2393" y="1"/>
                    <a:pt x="1977" y="216"/>
                    <a:pt x="1727" y="583"/>
                  </a:cubicBezTo>
                  <a:lnTo>
                    <a:pt x="1575" y="805"/>
                  </a:lnTo>
                  <a:cubicBezTo>
                    <a:pt x="1484" y="930"/>
                    <a:pt x="1346" y="1006"/>
                    <a:pt x="1193" y="1006"/>
                  </a:cubicBezTo>
                  <a:lnTo>
                    <a:pt x="264" y="1006"/>
                  </a:lnTo>
                  <a:cubicBezTo>
                    <a:pt x="0" y="1006"/>
                    <a:pt x="0" y="1402"/>
                    <a:pt x="264" y="1402"/>
                  </a:cubicBezTo>
                  <a:lnTo>
                    <a:pt x="1193" y="1402"/>
                  </a:lnTo>
                  <a:cubicBezTo>
                    <a:pt x="1477" y="1402"/>
                    <a:pt x="1741" y="1263"/>
                    <a:pt x="1901" y="1027"/>
                  </a:cubicBezTo>
                  <a:lnTo>
                    <a:pt x="2060" y="805"/>
                  </a:lnTo>
                  <a:cubicBezTo>
                    <a:pt x="2234" y="549"/>
                    <a:pt x="2525" y="396"/>
                    <a:pt x="2837" y="396"/>
                  </a:cubicBezTo>
                  <a:cubicBezTo>
                    <a:pt x="2948" y="396"/>
                    <a:pt x="3038" y="486"/>
                    <a:pt x="3038" y="597"/>
                  </a:cubicBezTo>
                  <a:lnTo>
                    <a:pt x="3038" y="1423"/>
                  </a:lnTo>
                  <a:cubicBezTo>
                    <a:pt x="3038" y="2192"/>
                    <a:pt x="2872" y="2754"/>
                    <a:pt x="2539" y="3129"/>
                  </a:cubicBezTo>
                  <a:cubicBezTo>
                    <a:pt x="2240" y="3455"/>
                    <a:pt x="1838" y="3621"/>
                    <a:pt x="1450" y="3781"/>
                  </a:cubicBezTo>
                  <a:cubicBezTo>
                    <a:pt x="964" y="3975"/>
                    <a:pt x="465" y="4183"/>
                    <a:pt x="201" y="4710"/>
                  </a:cubicBezTo>
                  <a:cubicBezTo>
                    <a:pt x="69" y="4953"/>
                    <a:pt x="118" y="5251"/>
                    <a:pt x="305" y="5446"/>
                  </a:cubicBezTo>
                  <a:cubicBezTo>
                    <a:pt x="458" y="5605"/>
                    <a:pt x="659" y="5688"/>
                    <a:pt x="874" y="5688"/>
                  </a:cubicBezTo>
                  <a:cubicBezTo>
                    <a:pt x="971" y="5688"/>
                    <a:pt x="1061" y="5674"/>
                    <a:pt x="1145" y="5633"/>
                  </a:cubicBezTo>
                  <a:cubicBezTo>
                    <a:pt x="1526" y="5473"/>
                    <a:pt x="1554" y="5050"/>
                    <a:pt x="1540" y="4877"/>
                  </a:cubicBezTo>
                  <a:cubicBezTo>
                    <a:pt x="1537" y="4750"/>
                    <a:pt x="1444" y="4689"/>
                    <a:pt x="1349" y="4689"/>
                  </a:cubicBezTo>
                  <a:cubicBezTo>
                    <a:pt x="1246" y="4689"/>
                    <a:pt x="1141" y="4761"/>
                    <a:pt x="1145" y="4898"/>
                  </a:cubicBezTo>
                  <a:cubicBezTo>
                    <a:pt x="1151" y="5036"/>
                    <a:pt x="1131" y="5210"/>
                    <a:pt x="992" y="5272"/>
                  </a:cubicBezTo>
                  <a:cubicBezTo>
                    <a:pt x="953" y="5286"/>
                    <a:pt x="912" y="5292"/>
                    <a:pt x="872" y="5292"/>
                  </a:cubicBezTo>
                  <a:cubicBezTo>
                    <a:pt x="768" y="5292"/>
                    <a:pt x="666" y="5250"/>
                    <a:pt x="597" y="5175"/>
                  </a:cubicBezTo>
                  <a:cubicBezTo>
                    <a:pt x="513" y="5099"/>
                    <a:pt x="499" y="4974"/>
                    <a:pt x="562" y="4884"/>
                  </a:cubicBezTo>
                  <a:cubicBezTo>
                    <a:pt x="749" y="4495"/>
                    <a:pt x="1145" y="4329"/>
                    <a:pt x="1602" y="4148"/>
                  </a:cubicBezTo>
                  <a:cubicBezTo>
                    <a:pt x="2414" y="3816"/>
                    <a:pt x="3433" y="3399"/>
                    <a:pt x="3433" y="1423"/>
                  </a:cubicBezTo>
                  <a:lnTo>
                    <a:pt x="3433" y="597"/>
                  </a:lnTo>
                  <a:cubicBezTo>
                    <a:pt x="3433" y="264"/>
                    <a:pt x="3163" y="1"/>
                    <a:pt x="283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0" name="Google Shape;14820;p74"/>
            <p:cNvSpPr/>
            <p:nvPr/>
          </p:nvSpPr>
          <p:spPr>
            <a:xfrm>
              <a:off x="1566609" y="2972861"/>
              <a:ext cx="22988" cy="104249"/>
            </a:xfrm>
            <a:custGeom>
              <a:avLst/>
              <a:gdLst/>
              <a:ahLst/>
              <a:cxnLst/>
              <a:rect l="l" t="t" r="r" b="b"/>
              <a:pathLst>
                <a:path w="875" h="3968" extrusionOk="0">
                  <a:moveTo>
                    <a:pt x="0" y="0"/>
                  </a:moveTo>
                  <a:lnTo>
                    <a:pt x="0" y="3968"/>
                  </a:lnTo>
                  <a:lnTo>
                    <a:pt x="874" y="3968"/>
                  </a:lnTo>
                  <a:lnTo>
                    <a:pt x="87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1" name="Google Shape;14821;p74"/>
            <p:cNvSpPr/>
            <p:nvPr/>
          </p:nvSpPr>
          <p:spPr>
            <a:xfrm>
              <a:off x="1493703" y="2785354"/>
              <a:ext cx="168775" cy="206108"/>
            </a:xfrm>
            <a:custGeom>
              <a:avLst/>
              <a:gdLst/>
              <a:ahLst/>
              <a:cxnLst/>
              <a:rect l="l" t="t" r="r" b="b"/>
              <a:pathLst>
                <a:path w="6424" h="7845" extrusionOk="0">
                  <a:moveTo>
                    <a:pt x="1" y="0"/>
                  </a:moveTo>
                  <a:lnTo>
                    <a:pt x="1" y="2573"/>
                  </a:lnTo>
                  <a:cubicBezTo>
                    <a:pt x="8" y="4398"/>
                    <a:pt x="875" y="6118"/>
                    <a:pt x="2345" y="7200"/>
                  </a:cubicBezTo>
                  <a:lnTo>
                    <a:pt x="3219" y="7845"/>
                  </a:lnTo>
                  <a:lnTo>
                    <a:pt x="4086" y="7200"/>
                  </a:lnTo>
                  <a:cubicBezTo>
                    <a:pt x="5556" y="6111"/>
                    <a:pt x="6424" y="4398"/>
                    <a:pt x="6424" y="2573"/>
                  </a:cubicBezTo>
                  <a:lnTo>
                    <a:pt x="6424"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2" name="Google Shape;14822;p74"/>
            <p:cNvSpPr/>
            <p:nvPr/>
          </p:nvSpPr>
          <p:spPr>
            <a:xfrm>
              <a:off x="1562037" y="2785354"/>
              <a:ext cx="100440" cy="206108"/>
            </a:xfrm>
            <a:custGeom>
              <a:avLst/>
              <a:gdLst/>
              <a:ahLst/>
              <a:cxnLst/>
              <a:rect l="l" t="t" r="r" b="b"/>
              <a:pathLst>
                <a:path w="3823" h="7845" extrusionOk="0">
                  <a:moveTo>
                    <a:pt x="2609" y="0"/>
                  </a:moveTo>
                  <a:lnTo>
                    <a:pt x="2609" y="2573"/>
                  </a:lnTo>
                  <a:cubicBezTo>
                    <a:pt x="2609" y="4398"/>
                    <a:pt x="1735" y="6118"/>
                    <a:pt x="264" y="7200"/>
                  </a:cubicBezTo>
                  <a:lnTo>
                    <a:pt x="1" y="7394"/>
                  </a:lnTo>
                  <a:lnTo>
                    <a:pt x="611" y="7845"/>
                  </a:lnTo>
                  <a:lnTo>
                    <a:pt x="1485" y="7200"/>
                  </a:lnTo>
                  <a:cubicBezTo>
                    <a:pt x="2955" y="6111"/>
                    <a:pt x="3823" y="4398"/>
                    <a:pt x="3823" y="2573"/>
                  </a:cubicBezTo>
                  <a:lnTo>
                    <a:pt x="382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3" name="Google Shape;14823;p74"/>
            <p:cNvSpPr/>
            <p:nvPr/>
          </p:nvSpPr>
          <p:spPr>
            <a:xfrm>
              <a:off x="1482773" y="2773689"/>
              <a:ext cx="190817" cy="23172"/>
            </a:xfrm>
            <a:custGeom>
              <a:avLst/>
              <a:gdLst/>
              <a:ahLst/>
              <a:cxnLst/>
              <a:rect l="l" t="t" r="r" b="b"/>
              <a:pathLst>
                <a:path w="7263" h="882" extrusionOk="0">
                  <a:moveTo>
                    <a:pt x="181" y="0"/>
                  </a:moveTo>
                  <a:cubicBezTo>
                    <a:pt x="84" y="0"/>
                    <a:pt x="0" y="83"/>
                    <a:pt x="0" y="181"/>
                  </a:cubicBezTo>
                  <a:lnTo>
                    <a:pt x="0" y="701"/>
                  </a:lnTo>
                  <a:cubicBezTo>
                    <a:pt x="0" y="805"/>
                    <a:pt x="84" y="881"/>
                    <a:pt x="181" y="881"/>
                  </a:cubicBezTo>
                  <a:lnTo>
                    <a:pt x="7075" y="881"/>
                  </a:lnTo>
                  <a:cubicBezTo>
                    <a:pt x="7079" y="881"/>
                    <a:pt x="7083" y="881"/>
                    <a:pt x="7087" y="881"/>
                  </a:cubicBezTo>
                  <a:cubicBezTo>
                    <a:pt x="7179" y="881"/>
                    <a:pt x="7256" y="801"/>
                    <a:pt x="7263" y="708"/>
                  </a:cubicBezTo>
                  <a:lnTo>
                    <a:pt x="7263" y="187"/>
                  </a:lnTo>
                  <a:cubicBezTo>
                    <a:pt x="7263" y="83"/>
                    <a:pt x="7179" y="0"/>
                    <a:pt x="707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4" name="Google Shape;14824;p74"/>
            <p:cNvSpPr/>
            <p:nvPr/>
          </p:nvSpPr>
          <p:spPr>
            <a:xfrm>
              <a:off x="1641669" y="2773689"/>
              <a:ext cx="31921" cy="23172"/>
            </a:xfrm>
            <a:custGeom>
              <a:avLst/>
              <a:gdLst/>
              <a:ahLst/>
              <a:cxnLst/>
              <a:rect l="l" t="t" r="r" b="b"/>
              <a:pathLst>
                <a:path w="1215" h="882" extrusionOk="0">
                  <a:moveTo>
                    <a:pt x="1" y="0"/>
                  </a:moveTo>
                  <a:lnTo>
                    <a:pt x="1" y="881"/>
                  </a:lnTo>
                  <a:lnTo>
                    <a:pt x="1020" y="881"/>
                  </a:lnTo>
                  <a:cubicBezTo>
                    <a:pt x="1024" y="881"/>
                    <a:pt x="1029" y="881"/>
                    <a:pt x="1033" y="881"/>
                  </a:cubicBezTo>
                  <a:cubicBezTo>
                    <a:pt x="1131" y="881"/>
                    <a:pt x="1208" y="801"/>
                    <a:pt x="1215" y="708"/>
                  </a:cubicBezTo>
                  <a:lnTo>
                    <a:pt x="1215" y="187"/>
                  </a:lnTo>
                  <a:cubicBezTo>
                    <a:pt x="1215" y="83"/>
                    <a:pt x="1124" y="0"/>
                    <a:pt x="102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5" name="Google Shape;14825;p74"/>
            <p:cNvSpPr/>
            <p:nvPr/>
          </p:nvSpPr>
          <p:spPr>
            <a:xfrm>
              <a:off x="1536343" y="2836060"/>
              <a:ext cx="83494" cy="78975"/>
            </a:xfrm>
            <a:custGeom>
              <a:avLst/>
              <a:gdLst/>
              <a:ahLst/>
              <a:cxnLst/>
              <a:rect l="l" t="t" r="r" b="b"/>
              <a:pathLst>
                <a:path w="3178" h="3006" extrusionOk="0">
                  <a:moveTo>
                    <a:pt x="1589" y="0"/>
                  </a:moveTo>
                  <a:cubicBezTo>
                    <a:pt x="1575" y="0"/>
                    <a:pt x="1561" y="9"/>
                    <a:pt x="1554" y="26"/>
                  </a:cubicBezTo>
                  <a:lnTo>
                    <a:pt x="1097" y="949"/>
                  </a:lnTo>
                  <a:cubicBezTo>
                    <a:pt x="1090" y="956"/>
                    <a:pt x="1083" y="969"/>
                    <a:pt x="1069" y="969"/>
                  </a:cubicBezTo>
                  <a:lnTo>
                    <a:pt x="49" y="1115"/>
                  </a:lnTo>
                  <a:cubicBezTo>
                    <a:pt x="15" y="1122"/>
                    <a:pt x="1" y="1164"/>
                    <a:pt x="28" y="1184"/>
                  </a:cubicBezTo>
                  <a:lnTo>
                    <a:pt x="764" y="1906"/>
                  </a:lnTo>
                  <a:cubicBezTo>
                    <a:pt x="771" y="1913"/>
                    <a:pt x="778" y="1927"/>
                    <a:pt x="778" y="1940"/>
                  </a:cubicBezTo>
                  <a:lnTo>
                    <a:pt x="604" y="2953"/>
                  </a:lnTo>
                  <a:cubicBezTo>
                    <a:pt x="598" y="2982"/>
                    <a:pt x="621" y="3005"/>
                    <a:pt x="644" y="3005"/>
                  </a:cubicBezTo>
                  <a:cubicBezTo>
                    <a:pt x="649" y="3005"/>
                    <a:pt x="655" y="3004"/>
                    <a:pt x="660" y="3002"/>
                  </a:cubicBezTo>
                  <a:lnTo>
                    <a:pt x="1568" y="2516"/>
                  </a:lnTo>
                  <a:cubicBezTo>
                    <a:pt x="1575" y="2513"/>
                    <a:pt x="1582" y="2511"/>
                    <a:pt x="1589" y="2511"/>
                  </a:cubicBezTo>
                  <a:cubicBezTo>
                    <a:pt x="1596" y="2511"/>
                    <a:pt x="1603" y="2513"/>
                    <a:pt x="1610" y="2516"/>
                  </a:cubicBezTo>
                  <a:lnTo>
                    <a:pt x="2519" y="3002"/>
                  </a:lnTo>
                  <a:cubicBezTo>
                    <a:pt x="2525" y="3004"/>
                    <a:pt x="2531" y="3005"/>
                    <a:pt x="2537" y="3005"/>
                  </a:cubicBezTo>
                  <a:cubicBezTo>
                    <a:pt x="2564" y="3005"/>
                    <a:pt x="2587" y="2982"/>
                    <a:pt x="2581" y="2953"/>
                  </a:cubicBezTo>
                  <a:lnTo>
                    <a:pt x="2408" y="1940"/>
                  </a:lnTo>
                  <a:cubicBezTo>
                    <a:pt x="2401" y="1927"/>
                    <a:pt x="2408" y="1913"/>
                    <a:pt x="2414" y="1906"/>
                  </a:cubicBezTo>
                  <a:lnTo>
                    <a:pt x="3157" y="1184"/>
                  </a:lnTo>
                  <a:cubicBezTo>
                    <a:pt x="3177" y="1164"/>
                    <a:pt x="3164" y="1122"/>
                    <a:pt x="3129" y="1115"/>
                  </a:cubicBezTo>
                  <a:lnTo>
                    <a:pt x="2109" y="969"/>
                  </a:lnTo>
                  <a:cubicBezTo>
                    <a:pt x="2095" y="969"/>
                    <a:pt x="2088" y="956"/>
                    <a:pt x="2082" y="949"/>
                  </a:cubicBezTo>
                  <a:lnTo>
                    <a:pt x="1624" y="26"/>
                  </a:lnTo>
                  <a:cubicBezTo>
                    <a:pt x="1617" y="9"/>
                    <a:pt x="1603" y="0"/>
                    <a:pt x="158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6" name="Google Shape;14826;p74"/>
            <p:cNvSpPr/>
            <p:nvPr/>
          </p:nvSpPr>
          <p:spPr>
            <a:xfrm>
              <a:off x="1556205" y="2977958"/>
              <a:ext cx="43770" cy="21543"/>
            </a:xfrm>
            <a:custGeom>
              <a:avLst/>
              <a:gdLst/>
              <a:ahLst/>
              <a:cxnLst/>
              <a:rect l="l" t="t" r="r" b="b"/>
              <a:pathLst>
                <a:path w="1666" h="820" extrusionOk="0">
                  <a:moveTo>
                    <a:pt x="341" y="1"/>
                  </a:moveTo>
                  <a:cubicBezTo>
                    <a:pt x="153" y="1"/>
                    <a:pt x="1" y="153"/>
                    <a:pt x="1" y="340"/>
                  </a:cubicBezTo>
                  <a:lnTo>
                    <a:pt x="1" y="486"/>
                  </a:lnTo>
                  <a:cubicBezTo>
                    <a:pt x="1" y="666"/>
                    <a:pt x="153" y="819"/>
                    <a:pt x="341" y="819"/>
                  </a:cubicBezTo>
                  <a:lnTo>
                    <a:pt x="1326" y="819"/>
                  </a:lnTo>
                  <a:cubicBezTo>
                    <a:pt x="1513" y="819"/>
                    <a:pt x="1665" y="666"/>
                    <a:pt x="1665" y="486"/>
                  </a:cubicBezTo>
                  <a:lnTo>
                    <a:pt x="1665" y="340"/>
                  </a:lnTo>
                  <a:cubicBezTo>
                    <a:pt x="1665" y="153"/>
                    <a:pt x="1513" y="1"/>
                    <a:pt x="1326"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7" name="Google Shape;14827;p74"/>
            <p:cNvSpPr/>
            <p:nvPr/>
          </p:nvSpPr>
          <p:spPr>
            <a:xfrm>
              <a:off x="1533427" y="3061609"/>
              <a:ext cx="89326" cy="30818"/>
            </a:xfrm>
            <a:custGeom>
              <a:avLst/>
              <a:gdLst/>
              <a:ahLst/>
              <a:cxnLst/>
              <a:rect l="l" t="t" r="r" b="b"/>
              <a:pathLst>
                <a:path w="3400" h="1173" extrusionOk="0">
                  <a:moveTo>
                    <a:pt x="452" y="0"/>
                  </a:moveTo>
                  <a:cubicBezTo>
                    <a:pt x="202" y="0"/>
                    <a:pt x="1" y="201"/>
                    <a:pt x="1" y="451"/>
                  </a:cubicBezTo>
                  <a:lnTo>
                    <a:pt x="1" y="1173"/>
                  </a:lnTo>
                  <a:lnTo>
                    <a:pt x="3399" y="1173"/>
                  </a:lnTo>
                  <a:lnTo>
                    <a:pt x="3399" y="451"/>
                  </a:lnTo>
                  <a:cubicBezTo>
                    <a:pt x="3399" y="201"/>
                    <a:pt x="3198" y="0"/>
                    <a:pt x="294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8" name="Google Shape;14828;p74"/>
            <p:cNvSpPr/>
            <p:nvPr/>
          </p:nvSpPr>
          <p:spPr>
            <a:xfrm>
              <a:off x="1591200" y="3061609"/>
              <a:ext cx="31737" cy="30818"/>
            </a:xfrm>
            <a:custGeom>
              <a:avLst/>
              <a:gdLst/>
              <a:ahLst/>
              <a:cxnLst/>
              <a:rect l="l" t="t" r="r" b="b"/>
              <a:pathLst>
                <a:path w="1208" h="1173" extrusionOk="0">
                  <a:moveTo>
                    <a:pt x="0" y="0"/>
                  </a:moveTo>
                  <a:lnTo>
                    <a:pt x="0" y="1173"/>
                  </a:lnTo>
                  <a:lnTo>
                    <a:pt x="1207" y="1173"/>
                  </a:lnTo>
                  <a:lnTo>
                    <a:pt x="1207" y="451"/>
                  </a:lnTo>
                  <a:cubicBezTo>
                    <a:pt x="1200" y="201"/>
                    <a:pt x="999" y="0"/>
                    <a:pt x="7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29" name="Google Shape;14829;p74"/>
            <p:cNvSpPr/>
            <p:nvPr/>
          </p:nvSpPr>
          <p:spPr>
            <a:xfrm>
              <a:off x="1501006" y="3084756"/>
              <a:ext cx="154193" cy="38831"/>
            </a:xfrm>
            <a:custGeom>
              <a:avLst/>
              <a:gdLst/>
              <a:ahLst/>
              <a:cxnLst/>
              <a:rect l="l" t="t" r="r" b="b"/>
              <a:pathLst>
                <a:path w="5869" h="1478" extrusionOk="0">
                  <a:moveTo>
                    <a:pt x="472" y="0"/>
                  </a:moveTo>
                  <a:cubicBezTo>
                    <a:pt x="354" y="0"/>
                    <a:pt x="250" y="90"/>
                    <a:pt x="222" y="208"/>
                  </a:cubicBezTo>
                  <a:lnTo>
                    <a:pt x="35" y="1179"/>
                  </a:lnTo>
                  <a:cubicBezTo>
                    <a:pt x="0" y="1332"/>
                    <a:pt x="125" y="1478"/>
                    <a:pt x="284" y="1478"/>
                  </a:cubicBezTo>
                  <a:lnTo>
                    <a:pt x="5591" y="1478"/>
                  </a:lnTo>
                  <a:cubicBezTo>
                    <a:pt x="5750" y="1478"/>
                    <a:pt x="5868" y="1332"/>
                    <a:pt x="5833" y="1179"/>
                  </a:cubicBezTo>
                  <a:lnTo>
                    <a:pt x="5646" y="208"/>
                  </a:lnTo>
                  <a:cubicBezTo>
                    <a:pt x="5618" y="90"/>
                    <a:pt x="5514" y="0"/>
                    <a:pt x="539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0" name="Google Shape;14830;p74"/>
            <p:cNvSpPr/>
            <p:nvPr/>
          </p:nvSpPr>
          <p:spPr>
            <a:xfrm>
              <a:off x="1616159" y="3084756"/>
              <a:ext cx="38857" cy="38647"/>
            </a:xfrm>
            <a:custGeom>
              <a:avLst/>
              <a:gdLst/>
              <a:ahLst/>
              <a:cxnLst/>
              <a:rect l="l" t="t" r="r" b="b"/>
              <a:pathLst>
                <a:path w="1479" h="1471" extrusionOk="0">
                  <a:moveTo>
                    <a:pt x="1" y="0"/>
                  </a:moveTo>
                  <a:lnTo>
                    <a:pt x="292" y="1471"/>
                  </a:lnTo>
                  <a:lnTo>
                    <a:pt x="1208" y="1471"/>
                  </a:lnTo>
                  <a:cubicBezTo>
                    <a:pt x="1360" y="1471"/>
                    <a:pt x="1478" y="1332"/>
                    <a:pt x="1450" y="1179"/>
                  </a:cubicBezTo>
                  <a:lnTo>
                    <a:pt x="1263" y="201"/>
                  </a:lnTo>
                  <a:cubicBezTo>
                    <a:pt x="1242" y="83"/>
                    <a:pt x="1138" y="0"/>
                    <a:pt x="10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31" name="Google Shape;14831;p74"/>
          <p:cNvGrpSpPr/>
          <p:nvPr/>
        </p:nvGrpSpPr>
        <p:grpSpPr>
          <a:xfrm>
            <a:off x="4109623" y="3718115"/>
            <a:ext cx="385155" cy="426981"/>
            <a:chOff x="3082217" y="2788586"/>
            <a:chExt cx="288866" cy="320236"/>
          </a:xfrm>
        </p:grpSpPr>
        <p:sp>
          <p:nvSpPr>
            <p:cNvPr id="14832" name="Google Shape;14832;p74"/>
            <p:cNvSpPr/>
            <p:nvPr/>
          </p:nvSpPr>
          <p:spPr>
            <a:xfrm>
              <a:off x="3082401" y="2867508"/>
              <a:ext cx="275178" cy="241313"/>
            </a:xfrm>
            <a:custGeom>
              <a:avLst/>
              <a:gdLst/>
              <a:ahLst/>
              <a:cxnLst/>
              <a:rect l="l" t="t" r="r" b="b"/>
              <a:pathLst>
                <a:path w="10474" h="9185" extrusionOk="0">
                  <a:moveTo>
                    <a:pt x="3096" y="0"/>
                  </a:moveTo>
                  <a:cubicBezTo>
                    <a:pt x="2877" y="0"/>
                    <a:pt x="2660" y="23"/>
                    <a:pt x="2456" y="78"/>
                  </a:cubicBezTo>
                  <a:cubicBezTo>
                    <a:pt x="1263" y="383"/>
                    <a:pt x="0" y="1666"/>
                    <a:pt x="0" y="3782"/>
                  </a:cubicBezTo>
                  <a:cubicBezTo>
                    <a:pt x="0" y="5217"/>
                    <a:pt x="909" y="7194"/>
                    <a:pt x="2033" y="8311"/>
                  </a:cubicBezTo>
                  <a:cubicBezTo>
                    <a:pt x="2567" y="8845"/>
                    <a:pt x="3142" y="9185"/>
                    <a:pt x="3690" y="9185"/>
                  </a:cubicBezTo>
                  <a:cubicBezTo>
                    <a:pt x="4016" y="9185"/>
                    <a:pt x="4335" y="9136"/>
                    <a:pt x="4641" y="9046"/>
                  </a:cubicBezTo>
                  <a:cubicBezTo>
                    <a:pt x="4835" y="8987"/>
                    <a:pt x="5036" y="8958"/>
                    <a:pt x="5237" y="8958"/>
                  </a:cubicBezTo>
                  <a:cubicBezTo>
                    <a:pt x="5438" y="8958"/>
                    <a:pt x="5639" y="8987"/>
                    <a:pt x="5834" y="9046"/>
                  </a:cubicBezTo>
                  <a:cubicBezTo>
                    <a:pt x="6139" y="9136"/>
                    <a:pt x="6458" y="9185"/>
                    <a:pt x="6784" y="9185"/>
                  </a:cubicBezTo>
                  <a:cubicBezTo>
                    <a:pt x="7304" y="9185"/>
                    <a:pt x="7852" y="8873"/>
                    <a:pt x="8365" y="8387"/>
                  </a:cubicBezTo>
                  <a:cubicBezTo>
                    <a:pt x="9524" y="7277"/>
                    <a:pt x="10474" y="5252"/>
                    <a:pt x="10474" y="3782"/>
                  </a:cubicBezTo>
                  <a:cubicBezTo>
                    <a:pt x="10474" y="1666"/>
                    <a:pt x="9205" y="383"/>
                    <a:pt x="8018" y="78"/>
                  </a:cubicBezTo>
                  <a:cubicBezTo>
                    <a:pt x="7812" y="23"/>
                    <a:pt x="7594" y="0"/>
                    <a:pt x="7375" y="0"/>
                  </a:cubicBezTo>
                  <a:cubicBezTo>
                    <a:pt x="6985" y="0"/>
                    <a:pt x="6592" y="72"/>
                    <a:pt x="6250" y="161"/>
                  </a:cubicBezTo>
                  <a:cubicBezTo>
                    <a:pt x="6139" y="189"/>
                    <a:pt x="6028" y="216"/>
                    <a:pt x="5910" y="237"/>
                  </a:cubicBezTo>
                  <a:cubicBezTo>
                    <a:pt x="5687" y="273"/>
                    <a:pt x="5462" y="291"/>
                    <a:pt x="5238" y="291"/>
                  </a:cubicBezTo>
                  <a:cubicBezTo>
                    <a:pt x="4896" y="291"/>
                    <a:pt x="4555" y="249"/>
                    <a:pt x="4224" y="161"/>
                  </a:cubicBezTo>
                  <a:cubicBezTo>
                    <a:pt x="3882" y="72"/>
                    <a:pt x="3486" y="0"/>
                    <a:pt x="3096" y="0"/>
                  </a:cubicBezTo>
                  <a:close/>
                </a:path>
              </a:pathLst>
            </a:custGeom>
            <a:solidFill>
              <a:srgbClr val="D7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3" name="Google Shape;14833;p74"/>
            <p:cNvSpPr/>
            <p:nvPr/>
          </p:nvSpPr>
          <p:spPr>
            <a:xfrm>
              <a:off x="3082217" y="2867508"/>
              <a:ext cx="219980" cy="241313"/>
            </a:xfrm>
            <a:custGeom>
              <a:avLst/>
              <a:gdLst/>
              <a:ahLst/>
              <a:cxnLst/>
              <a:rect l="l" t="t" r="r" b="b"/>
              <a:pathLst>
                <a:path w="8373" h="9185" extrusionOk="0">
                  <a:moveTo>
                    <a:pt x="8372" y="8380"/>
                  </a:moveTo>
                  <a:cubicBezTo>
                    <a:pt x="8369" y="8383"/>
                    <a:pt x="8366" y="8386"/>
                    <a:pt x="8364" y="8389"/>
                  </a:cubicBezTo>
                  <a:lnTo>
                    <a:pt x="8364" y="8389"/>
                  </a:lnTo>
                  <a:cubicBezTo>
                    <a:pt x="8366" y="8388"/>
                    <a:pt x="8369" y="8388"/>
                    <a:pt x="8372" y="8387"/>
                  </a:cubicBezTo>
                  <a:lnTo>
                    <a:pt x="8372" y="8380"/>
                  </a:lnTo>
                  <a:close/>
                  <a:moveTo>
                    <a:pt x="3101" y="0"/>
                  </a:moveTo>
                  <a:cubicBezTo>
                    <a:pt x="2883" y="0"/>
                    <a:pt x="2667" y="23"/>
                    <a:pt x="2463" y="78"/>
                  </a:cubicBezTo>
                  <a:cubicBezTo>
                    <a:pt x="1270" y="383"/>
                    <a:pt x="0" y="1666"/>
                    <a:pt x="0" y="3782"/>
                  </a:cubicBezTo>
                  <a:cubicBezTo>
                    <a:pt x="0" y="5897"/>
                    <a:pt x="1991" y="9185"/>
                    <a:pt x="3697" y="9185"/>
                  </a:cubicBezTo>
                  <a:cubicBezTo>
                    <a:pt x="4023" y="9185"/>
                    <a:pt x="4342" y="9136"/>
                    <a:pt x="4648" y="9046"/>
                  </a:cubicBezTo>
                  <a:cubicBezTo>
                    <a:pt x="4842" y="8987"/>
                    <a:pt x="5043" y="8958"/>
                    <a:pt x="5244" y="8958"/>
                  </a:cubicBezTo>
                  <a:cubicBezTo>
                    <a:pt x="5445" y="8958"/>
                    <a:pt x="5646" y="8987"/>
                    <a:pt x="5841" y="9046"/>
                  </a:cubicBezTo>
                  <a:cubicBezTo>
                    <a:pt x="6146" y="9136"/>
                    <a:pt x="6465" y="9185"/>
                    <a:pt x="6791" y="9185"/>
                  </a:cubicBezTo>
                  <a:cubicBezTo>
                    <a:pt x="7308" y="9185"/>
                    <a:pt x="7860" y="8876"/>
                    <a:pt x="8364" y="8389"/>
                  </a:cubicBezTo>
                  <a:lnTo>
                    <a:pt x="8364" y="8389"/>
                  </a:lnTo>
                  <a:cubicBezTo>
                    <a:pt x="7729" y="8500"/>
                    <a:pt x="7160" y="8547"/>
                    <a:pt x="6651" y="8547"/>
                  </a:cubicBezTo>
                  <a:cubicBezTo>
                    <a:pt x="6029" y="8547"/>
                    <a:pt x="5496" y="8477"/>
                    <a:pt x="5043" y="8366"/>
                  </a:cubicBezTo>
                  <a:cubicBezTo>
                    <a:pt x="3704" y="8033"/>
                    <a:pt x="2705" y="6910"/>
                    <a:pt x="2539" y="5536"/>
                  </a:cubicBezTo>
                  <a:cubicBezTo>
                    <a:pt x="2123" y="2110"/>
                    <a:pt x="4363" y="1111"/>
                    <a:pt x="4363" y="1111"/>
                  </a:cubicBezTo>
                  <a:cubicBezTo>
                    <a:pt x="4682" y="1255"/>
                    <a:pt x="5018" y="1292"/>
                    <a:pt x="5280" y="1292"/>
                  </a:cubicBezTo>
                  <a:cubicBezTo>
                    <a:pt x="5561" y="1292"/>
                    <a:pt x="5757" y="1250"/>
                    <a:pt x="5757" y="1250"/>
                  </a:cubicBezTo>
                  <a:cubicBezTo>
                    <a:pt x="5286" y="778"/>
                    <a:pt x="5917" y="237"/>
                    <a:pt x="5917" y="237"/>
                  </a:cubicBezTo>
                  <a:lnTo>
                    <a:pt x="5917" y="237"/>
                  </a:lnTo>
                  <a:cubicBezTo>
                    <a:pt x="5694" y="273"/>
                    <a:pt x="5469" y="291"/>
                    <a:pt x="5245" y="291"/>
                  </a:cubicBezTo>
                  <a:cubicBezTo>
                    <a:pt x="4903" y="291"/>
                    <a:pt x="4562" y="249"/>
                    <a:pt x="4231" y="161"/>
                  </a:cubicBezTo>
                  <a:cubicBezTo>
                    <a:pt x="3885" y="72"/>
                    <a:pt x="3490" y="0"/>
                    <a:pt x="3101"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4" name="Google Shape;14834;p74"/>
            <p:cNvSpPr/>
            <p:nvPr/>
          </p:nvSpPr>
          <p:spPr>
            <a:xfrm>
              <a:off x="3233100" y="2788586"/>
              <a:ext cx="137983" cy="76269"/>
            </a:xfrm>
            <a:custGeom>
              <a:avLst/>
              <a:gdLst/>
              <a:ahLst/>
              <a:cxnLst/>
              <a:rect l="l" t="t" r="r" b="b"/>
              <a:pathLst>
                <a:path w="5252" h="2903" extrusionOk="0">
                  <a:moveTo>
                    <a:pt x="2510" y="1"/>
                  </a:moveTo>
                  <a:cubicBezTo>
                    <a:pt x="2390" y="1"/>
                    <a:pt x="2266" y="5"/>
                    <a:pt x="2137" y="16"/>
                  </a:cubicBezTo>
                  <a:cubicBezTo>
                    <a:pt x="611" y="134"/>
                    <a:pt x="14" y="1896"/>
                    <a:pt x="0" y="1951"/>
                  </a:cubicBezTo>
                  <a:cubicBezTo>
                    <a:pt x="21" y="1944"/>
                    <a:pt x="42" y="1930"/>
                    <a:pt x="63" y="1930"/>
                  </a:cubicBezTo>
                  <a:cubicBezTo>
                    <a:pt x="84" y="1925"/>
                    <a:pt x="107" y="1923"/>
                    <a:pt x="131" y="1923"/>
                  </a:cubicBezTo>
                  <a:cubicBezTo>
                    <a:pt x="619" y="1923"/>
                    <a:pt x="1590" y="2903"/>
                    <a:pt x="2725" y="2903"/>
                  </a:cubicBezTo>
                  <a:cubicBezTo>
                    <a:pt x="2946" y="2903"/>
                    <a:pt x="3174" y="2866"/>
                    <a:pt x="3406" y="2776"/>
                  </a:cubicBezTo>
                  <a:cubicBezTo>
                    <a:pt x="4960" y="2180"/>
                    <a:pt x="5251" y="127"/>
                    <a:pt x="5251" y="127"/>
                  </a:cubicBezTo>
                  <a:lnTo>
                    <a:pt x="5251" y="127"/>
                  </a:lnTo>
                  <a:cubicBezTo>
                    <a:pt x="5067" y="247"/>
                    <a:pt x="4874" y="291"/>
                    <a:pt x="4663" y="291"/>
                  </a:cubicBezTo>
                  <a:cubicBezTo>
                    <a:pt x="4120" y="291"/>
                    <a:pt x="3457" y="1"/>
                    <a:pt x="2510" y="1"/>
                  </a:cubicBez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5" name="Google Shape;14835;p74"/>
            <p:cNvSpPr/>
            <p:nvPr/>
          </p:nvSpPr>
          <p:spPr>
            <a:xfrm>
              <a:off x="3232916" y="2788586"/>
              <a:ext cx="138167" cy="51258"/>
            </a:xfrm>
            <a:custGeom>
              <a:avLst/>
              <a:gdLst/>
              <a:ahLst/>
              <a:cxnLst/>
              <a:rect l="l" t="t" r="r" b="b"/>
              <a:pathLst>
                <a:path w="5259" h="1951" extrusionOk="0">
                  <a:moveTo>
                    <a:pt x="2517" y="1"/>
                  </a:moveTo>
                  <a:cubicBezTo>
                    <a:pt x="2397" y="1"/>
                    <a:pt x="2273" y="5"/>
                    <a:pt x="2144" y="16"/>
                  </a:cubicBezTo>
                  <a:cubicBezTo>
                    <a:pt x="618" y="134"/>
                    <a:pt x="21" y="1896"/>
                    <a:pt x="1" y="1951"/>
                  </a:cubicBezTo>
                  <a:lnTo>
                    <a:pt x="70" y="1923"/>
                  </a:lnTo>
                  <a:cubicBezTo>
                    <a:pt x="403" y="1798"/>
                    <a:pt x="1832" y="1278"/>
                    <a:pt x="2990" y="1278"/>
                  </a:cubicBezTo>
                  <a:cubicBezTo>
                    <a:pt x="4315" y="1278"/>
                    <a:pt x="5258" y="127"/>
                    <a:pt x="5258" y="127"/>
                  </a:cubicBezTo>
                  <a:lnTo>
                    <a:pt x="5258" y="127"/>
                  </a:lnTo>
                  <a:cubicBezTo>
                    <a:pt x="5074" y="247"/>
                    <a:pt x="4881" y="291"/>
                    <a:pt x="4670" y="291"/>
                  </a:cubicBezTo>
                  <a:cubicBezTo>
                    <a:pt x="4127" y="291"/>
                    <a:pt x="3464" y="1"/>
                    <a:pt x="2517"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6" name="Google Shape;14836;p74"/>
            <p:cNvSpPr/>
            <p:nvPr/>
          </p:nvSpPr>
          <p:spPr>
            <a:xfrm>
              <a:off x="3293605" y="2915403"/>
              <a:ext cx="38831" cy="55540"/>
            </a:xfrm>
            <a:custGeom>
              <a:avLst/>
              <a:gdLst/>
              <a:ahLst/>
              <a:cxnLst/>
              <a:rect l="l" t="t" r="r" b="b"/>
              <a:pathLst>
                <a:path w="1478" h="2114" extrusionOk="0">
                  <a:moveTo>
                    <a:pt x="674" y="1"/>
                  </a:moveTo>
                  <a:cubicBezTo>
                    <a:pt x="660" y="1"/>
                    <a:pt x="646" y="1"/>
                    <a:pt x="631" y="3"/>
                  </a:cubicBezTo>
                  <a:cubicBezTo>
                    <a:pt x="257" y="44"/>
                    <a:pt x="0" y="544"/>
                    <a:pt x="56" y="1126"/>
                  </a:cubicBezTo>
                  <a:cubicBezTo>
                    <a:pt x="116" y="1687"/>
                    <a:pt x="440" y="2113"/>
                    <a:pt x="804" y="2113"/>
                  </a:cubicBezTo>
                  <a:cubicBezTo>
                    <a:pt x="818" y="2113"/>
                    <a:pt x="832" y="2112"/>
                    <a:pt x="847" y="2111"/>
                  </a:cubicBezTo>
                  <a:cubicBezTo>
                    <a:pt x="1221" y="2076"/>
                    <a:pt x="1478" y="1570"/>
                    <a:pt x="1422" y="987"/>
                  </a:cubicBezTo>
                  <a:cubicBezTo>
                    <a:pt x="1362" y="427"/>
                    <a:pt x="1038" y="1"/>
                    <a:pt x="674" y="1"/>
                  </a:cubicBezTo>
                  <a:close/>
                </a:path>
              </a:pathLst>
            </a:custGeom>
            <a:solidFill>
              <a:srgbClr val="E4EA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7" name="Google Shape;14837;p74"/>
            <p:cNvSpPr/>
            <p:nvPr/>
          </p:nvSpPr>
          <p:spPr>
            <a:xfrm>
              <a:off x="3191379" y="2892677"/>
              <a:ext cx="57405" cy="13136"/>
            </a:xfrm>
            <a:custGeom>
              <a:avLst/>
              <a:gdLst/>
              <a:ahLst/>
              <a:cxnLst/>
              <a:rect l="l" t="t" r="r" b="b"/>
              <a:pathLst>
                <a:path w="2185" h="500" extrusionOk="0">
                  <a:moveTo>
                    <a:pt x="0" y="0"/>
                  </a:moveTo>
                  <a:cubicBezTo>
                    <a:pt x="0" y="236"/>
                    <a:pt x="368" y="437"/>
                    <a:pt x="867" y="486"/>
                  </a:cubicBezTo>
                  <a:cubicBezTo>
                    <a:pt x="936" y="500"/>
                    <a:pt x="1013" y="500"/>
                    <a:pt x="1089" y="500"/>
                  </a:cubicBezTo>
                  <a:cubicBezTo>
                    <a:pt x="1165" y="500"/>
                    <a:pt x="1235" y="493"/>
                    <a:pt x="1304" y="486"/>
                  </a:cubicBezTo>
                  <a:cubicBezTo>
                    <a:pt x="1810" y="444"/>
                    <a:pt x="2185" y="243"/>
                    <a:pt x="2185" y="0"/>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38" name="Google Shape;14838;p74"/>
            <p:cNvSpPr/>
            <p:nvPr/>
          </p:nvSpPr>
          <p:spPr>
            <a:xfrm>
              <a:off x="3195320" y="2830070"/>
              <a:ext cx="49708" cy="75560"/>
            </a:xfrm>
            <a:custGeom>
              <a:avLst/>
              <a:gdLst/>
              <a:ahLst/>
              <a:cxnLst/>
              <a:rect l="l" t="t" r="r" b="b"/>
              <a:pathLst>
                <a:path w="1892" h="2876" extrusionOk="0">
                  <a:moveTo>
                    <a:pt x="1586" y="1"/>
                  </a:moveTo>
                  <a:cubicBezTo>
                    <a:pt x="1522" y="1"/>
                    <a:pt x="1457" y="30"/>
                    <a:pt x="1411" y="101"/>
                  </a:cubicBezTo>
                  <a:lnTo>
                    <a:pt x="814" y="1010"/>
                  </a:lnTo>
                  <a:cubicBezTo>
                    <a:pt x="717" y="726"/>
                    <a:pt x="606" y="448"/>
                    <a:pt x="474" y="178"/>
                  </a:cubicBezTo>
                  <a:cubicBezTo>
                    <a:pt x="428" y="100"/>
                    <a:pt x="359" y="68"/>
                    <a:pt x="291" y="68"/>
                  </a:cubicBezTo>
                  <a:cubicBezTo>
                    <a:pt x="144" y="68"/>
                    <a:pt x="1" y="216"/>
                    <a:pt x="86" y="386"/>
                  </a:cubicBezTo>
                  <a:cubicBezTo>
                    <a:pt x="384" y="1017"/>
                    <a:pt x="585" y="1690"/>
                    <a:pt x="676" y="2383"/>
                  </a:cubicBezTo>
                  <a:cubicBezTo>
                    <a:pt x="696" y="2536"/>
                    <a:pt x="710" y="2703"/>
                    <a:pt x="717" y="2869"/>
                  </a:cubicBezTo>
                  <a:cubicBezTo>
                    <a:pt x="786" y="2876"/>
                    <a:pt x="863" y="2876"/>
                    <a:pt x="939" y="2876"/>
                  </a:cubicBezTo>
                  <a:cubicBezTo>
                    <a:pt x="1015" y="2876"/>
                    <a:pt x="1085" y="2876"/>
                    <a:pt x="1154" y="2869"/>
                  </a:cubicBezTo>
                  <a:cubicBezTo>
                    <a:pt x="1147" y="2703"/>
                    <a:pt x="1133" y="2536"/>
                    <a:pt x="1119" y="2383"/>
                  </a:cubicBezTo>
                  <a:cubicBezTo>
                    <a:pt x="1085" y="2106"/>
                    <a:pt x="1036" y="1836"/>
                    <a:pt x="974" y="1572"/>
                  </a:cubicBezTo>
                  <a:lnTo>
                    <a:pt x="1778" y="351"/>
                  </a:lnTo>
                  <a:lnTo>
                    <a:pt x="1778" y="344"/>
                  </a:lnTo>
                  <a:cubicBezTo>
                    <a:pt x="1891" y="173"/>
                    <a:pt x="1740" y="1"/>
                    <a:pt x="1586" y="1"/>
                  </a:cubicBezTo>
                  <a:close/>
                </a:path>
              </a:pathLst>
            </a:custGeom>
            <a:solidFill>
              <a:srgbClr val="8190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39" name="Google Shape;14839;p74"/>
          <p:cNvGrpSpPr/>
          <p:nvPr/>
        </p:nvGrpSpPr>
        <p:grpSpPr>
          <a:xfrm>
            <a:off x="4814077" y="3707606"/>
            <a:ext cx="433356" cy="448069"/>
            <a:chOff x="3610557" y="2780704"/>
            <a:chExt cx="325017" cy="336052"/>
          </a:xfrm>
        </p:grpSpPr>
        <p:sp>
          <p:nvSpPr>
            <p:cNvPr id="14840" name="Google Shape;14840;p74"/>
            <p:cNvSpPr/>
            <p:nvPr/>
          </p:nvSpPr>
          <p:spPr>
            <a:xfrm>
              <a:off x="3610557" y="2780704"/>
              <a:ext cx="324702" cy="335973"/>
            </a:xfrm>
            <a:custGeom>
              <a:avLst/>
              <a:gdLst/>
              <a:ahLst/>
              <a:cxnLst/>
              <a:rect l="l" t="t" r="r" b="b"/>
              <a:pathLst>
                <a:path w="12359" h="12788" extrusionOk="0">
                  <a:moveTo>
                    <a:pt x="11722" y="1"/>
                  </a:moveTo>
                  <a:cubicBezTo>
                    <a:pt x="11685" y="1"/>
                    <a:pt x="11648" y="4"/>
                    <a:pt x="11610" y="11"/>
                  </a:cubicBezTo>
                  <a:lnTo>
                    <a:pt x="3959" y="1363"/>
                  </a:lnTo>
                  <a:cubicBezTo>
                    <a:pt x="3661" y="1412"/>
                    <a:pt x="3439" y="1675"/>
                    <a:pt x="3439" y="1980"/>
                  </a:cubicBezTo>
                  <a:lnTo>
                    <a:pt x="3439" y="8611"/>
                  </a:lnTo>
                  <a:cubicBezTo>
                    <a:pt x="3121" y="8453"/>
                    <a:pt x="2788" y="8379"/>
                    <a:pt x="2462" y="8379"/>
                  </a:cubicBezTo>
                  <a:cubicBezTo>
                    <a:pt x="1475" y="8379"/>
                    <a:pt x="550" y="9053"/>
                    <a:pt x="310" y="10096"/>
                  </a:cubicBezTo>
                  <a:cubicBezTo>
                    <a:pt x="1" y="11479"/>
                    <a:pt x="1050" y="12787"/>
                    <a:pt x="2462" y="12787"/>
                  </a:cubicBezTo>
                  <a:cubicBezTo>
                    <a:pt x="2473" y="12787"/>
                    <a:pt x="2484" y="12787"/>
                    <a:pt x="2495" y="12787"/>
                  </a:cubicBezTo>
                  <a:cubicBezTo>
                    <a:pt x="3709" y="12759"/>
                    <a:pt x="4673" y="11767"/>
                    <a:pt x="4666" y="10554"/>
                  </a:cubicBezTo>
                  <a:lnTo>
                    <a:pt x="4666" y="3187"/>
                  </a:lnTo>
                  <a:lnTo>
                    <a:pt x="11124" y="2043"/>
                  </a:lnTo>
                  <a:lnTo>
                    <a:pt x="11124" y="7030"/>
                  </a:lnTo>
                  <a:cubicBezTo>
                    <a:pt x="10808" y="6874"/>
                    <a:pt x="10475" y="6801"/>
                    <a:pt x="10149" y="6801"/>
                  </a:cubicBezTo>
                  <a:cubicBezTo>
                    <a:pt x="9160" y="6801"/>
                    <a:pt x="8231" y="7473"/>
                    <a:pt x="7996" y="8521"/>
                  </a:cubicBezTo>
                  <a:cubicBezTo>
                    <a:pt x="7686" y="9905"/>
                    <a:pt x="8735" y="11213"/>
                    <a:pt x="10147" y="11213"/>
                  </a:cubicBezTo>
                  <a:cubicBezTo>
                    <a:pt x="10158" y="11213"/>
                    <a:pt x="10170" y="11213"/>
                    <a:pt x="10181" y="11213"/>
                  </a:cubicBezTo>
                  <a:cubicBezTo>
                    <a:pt x="11394" y="11185"/>
                    <a:pt x="12359" y="10193"/>
                    <a:pt x="12352" y="8979"/>
                  </a:cubicBezTo>
                  <a:lnTo>
                    <a:pt x="12352" y="628"/>
                  </a:lnTo>
                  <a:cubicBezTo>
                    <a:pt x="12352" y="278"/>
                    <a:pt x="12064" y="1"/>
                    <a:pt x="11722" y="1"/>
                  </a:cubicBezTo>
                  <a:close/>
                </a:path>
              </a:pathLst>
            </a:custGeom>
            <a:solidFill>
              <a:srgbClr val="A7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1" name="Google Shape;14841;p74"/>
            <p:cNvSpPr/>
            <p:nvPr/>
          </p:nvSpPr>
          <p:spPr>
            <a:xfrm>
              <a:off x="3665703" y="2864434"/>
              <a:ext cx="67967" cy="252321"/>
            </a:xfrm>
            <a:custGeom>
              <a:avLst/>
              <a:gdLst/>
              <a:ahLst/>
              <a:cxnLst/>
              <a:rect l="l" t="t" r="r" b="b"/>
              <a:pathLst>
                <a:path w="2587" h="9604" extrusionOk="0">
                  <a:moveTo>
                    <a:pt x="2567" y="0"/>
                  </a:moveTo>
                  <a:lnTo>
                    <a:pt x="2297" y="84"/>
                  </a:lnTo>
                  <a:cubicBezTo>
                    <a:pt x="2026" y="160"/>
                    <a:pt x="1846" y="410"/>
                    <a:pt x="1846" y="687"/>
                  </a:cubicBezTo>
                  <a:lnTo>
                    <a:pt x="1846" y="7367"/>
                  </a:lnTo>
                  <a:cubicBezTo>
                    <a:pt x="1846" y="8456"/>
                    <a:pt x="1069" y="9385"/>
                    <a:pt x="1" y="9572"/>
                  </a:cubicBezTo>
                  <a:cubicBezTo>
                    <a:pt x="126" y="9593"/>
                    <a:pt x="250" y="9603"/>
                    <a:pt x="372" y="9603"/>
                  </a:cubicBezTo>
                  <a:cubicBezTo>
                    <a:pt x="1576" y="9603"/>
                    <a:pt x="2586" y="8614"/>
                    <a:pt x="2567" y="7367"/>
                  </a:cubicBezTo>
                  <a:lnTo>
                    <a:pt x="2567" y="0"/>
                  </a:ln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2" name="Google Shape;14842;p74"/>
            <p:cNvSpPr/>
            <p:nvPr/>
          </p:nvSpPr>
          <p:spPr>
            <a:xfrm>
              <a:off x="3867633" y="2780704"/>
              <a:ext cx="67941" cy="294830"/>
            </a:xfrm>
            <a:custGeom>
              <a:avLst/>
              <a:gdLst/>
              <a:ahLst/>
              <a:cxnLst/>
              <a:rect l="l" t="t" r="r" b="b"/>
              <a:pathLst>
                <a:path w="2586" h="11222" extrusionOk="0">
                  <a:moveTo>
                    <a:pt x="1942" y="1"/>
                  </a:moveTo>
                  <a:cubicBezTo>
                    <a:pt x="1906" y="1"/>
                    <a:pt x="1869" y="4"/>
                    <a:pt x="1831" y="11"/>
                  </a:cubicBezTo>
                  <a:lnTo>
                    <a:pt x="1499" y="66"/>
                  </a:lnTo>
                  <a:cubicBezTo>
                    <a:pt x="1714" y="170"/>
                    <a:pt x="1845" y="392"/>
                    <a:pt x="1845" y="628"/>
                  </a:cubicBezTo>
                  <a:lnTo>
                    <a:pt x="1845" y="8979"/>
                  </a:lnTo>
                  <a:cubicBezTo>
                    <a:pt x="1852" y="10068"/>
                    <a:pt x="1075" y="10998"/>
                    <a:pt x="0" y="11192"/>
                  </a:cubicBezTo>
                  <a:cubicBezTo>
                    <a:pt x="123" y="11212"/>
                    <a:pt x="244" y="11221"/>
                    <a:pt x="363" y="11221"/>
                  </a:cubicBezTo>
                  <a:cubicBezTo>
                    <a:pt x="1571" y="11221"/>
                    <a:pt x="2586" y="10236"/>
                    <a:pt x="2567" y="8986"/>
                  </a:cubicBezTo>
                  <a:lnTo>
                    <a:pt x="2567" y="628"/>
                  </a:lnTo>
                  <a:cubicBezTo>
                    <a:pt x="2567" y="278"/>
                    <a:pt x="2279" y="1"/>
                    <a:pt x="1942" y="1"/>
                  </a:cubicBezTo>
                  <a:close/>
                </a:path>
              </a:pathLst>
            </a:custGeom>
            <a:solidFill>
              <a:srgbClr val="8C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43" name="Google Shape;14843;p74"/>
          <p:cNvGrpSpPr/>
          <p:nvPr/>
        </p:nvGrpSpPr>
        <p:grpSpPr>
          <a:xfrm>
            <a:off x="5572090" y="3748660"/>
            <a:ext cx="381967" cy="365853"/>
            <a:chOff x="4179067" y="2811495"/>
            <a:chExt cx="286475" cy="274390"/>
          </a:xfrm>
        </p:grpSpPr>
        <p:sp>
          <p:nvSpPr>
            <p:cNvPr id="14844" name="Google Shape;14844;p74"/>
            <p:cNvSpPr/>
            <p:nvPr/>
          </p:nvSpPr>
          <p:spPr>
            <a:xfrm>
              <a:off x="4333786" y="2956651"/>
              <a:ext cx="69990" cy="69990"/>
            </a:xfrm>
            <a:custGeom>
              <a:avLst/>
              <a:gdLst/>
              <a:ahLst/>
              <a:cxnLst/>
              <a:rect l="l" t="t" r="r" b="b"/>
              <a:pathLst>
                <a:path w="2664" h="2664" extrusionOk="0">
                  <a:moveTo>
                    <a:pt x="493" y="0"/>
                  </a:moveTo>
                  <a:lnTo>
                    <a:pt x="0" y="493"/>
                  </a:lnTo>
                  <a:lnTo>
                    <a:pt x="2171" y="2664"/>
                  </a:lnTo>
                  <a:lnTo>
                    <a:pt x="2664" y="2171"/>
                  </a:lnTo>
                  <a:lnTo>
                    <a:pt x="493" y="0"/>
                  </a:lnTo>
                  <a:close/>
                </a:path>
              </a:pathLst>
            </a:custGeom>
            <a:solidFill>
              <a:srgbClr val="DFE6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5" name="Google Shape;14845;p74"/>
            <p:cNvSpPr/>
            <p:nvPr/>
          </p:nvSpPr>
          <p:spPr>
            <a:xfrm>
              <a:off x="4363290" y="2987022"/>
              <a:ext cx="102253" cy="98785"/>
            </a:xfrm>
            <a:custGeom>
              <a:avLst/>
              <a:gdLst/>
              <a:ahLst/>
              <a:cxnLst/>
              <a:rect l="l" t="t" r="r" b="b"/>
              <a:pathLst>
                <a:path w="3892" h="3760" extrusionOk="0">
                  <a:moveTo>
                    <a:pt x="820" y="1"/>
                  </a:moveTo>
                  <a:cubicBezTo>
                    <a:pt x="748" y="1"/>
                    <a:pt x="675" y="28"/>
                    <a:pt x="618" y="86"/>
                  </a:cubicBezTo>
                  <a:lnTo>
                    <a:pt x="112" y="592"/>
                  </a:lnTo>
                  <a:cubicBezTo>
                    <a:pt x="8" y="696"/>
                    <a:pt x="1" y="869"/>
                    <a:pt x="105" y="980"/>
                  </a:cubicBezTo>
                  <a:lnTo>
                    <a:pt x="2283" y="3471"/>
                  </a:lnTo>
                  <a:cubicBezTo>
                    <a:pt x="2456" y="3662"/>
                    <a:pt x="2696" y="3760"/>
                    <a:pt x="2936" y="3760"/>
                  </a:cubicBezTo>
                  <a:cubicBezTo>
                    <a:pt x="3156" y="3760"/>
                    <a:pt x="3376" y="3678"/>
                    <a:pt x="3545" y="3512"/>
                  </a:cubicBezTo>
                  <a:cubicBezTo>
                    <a:pt x="3892" y="3158"/>
                    <a:pt x="3878" y="2583"/>
                    <a:pt x="3503" y="2250"/>
                  </a:cubicBezTo>
                  <a:lnTo>
                    <a:pt x="1013" y="72"/>
                  </a:lnTo>
                  <a:cubicBezTo>
                    <a:pt x="956" y="25"/>
                    <a:pt x="888" y="1"/>
                    <a:pt x="820" y="1"/>
                  </a:cubicBezTo>
                  <a:close/>
                </a:path>
              </a:pathLst>
            </a:custGeom>
            <a:solidFill>
              <a:srgbClr val="B0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6" name="Google Shape;14846;p74"/>
            <p:cNvSpPr/>
            <p:nvPr/>
          </p:nvSpPr>
          <p:spPr>
            <a:xfrm>
              <a:off x="4363474" y="2993826"/>
              <a:ext cx="98259" cy="92059"/>
            </a:xfrm>
            <a:custGeom>
              <a:avLst/>
              <a:gdLst/>
              <a:ahLst/>
              <a:cxnLst/>
              <a:rect l="l" t="t" r="r" b="b"/>
              <a:pathLst>
                <a:path w="3740" h="3504" extrusionOk="0">
                  <a:moveTo>
                    <a:pt x="438" y="0"/>
                  </a:moveTo>
                  <a:lnTo>
                    <a:pt x="112" y="333"/>
                  </a:lnTo>
                  <a:cubicBezTo>
                    <a:pt x="1" y="437"/>
                    <a:pt x="1" y="610"/>
                    <a:pt x="98" y="721"/>
                  </a:cubicBezTo>
                  <a:lnTo>
                    <a:pt x="2276" y="3212"/>
                  </a:lnTo>
                  <a:cubicBezTo>
                    <a:pt x="2449" y="3406"/>
                    <a:pt x="2687" y="3503"/>
                    <a:pt x="2926" y="3503"/>
                  </a:cubicBezTo>
                  <a:cubicBezTo>
                    <a:pt x="3147" y="3503"/>
                    <a:pt x="3368" y="3420"/>
                    <a:pt x="3538" y="3253"/>
                  </a:cubicBezTo>
                  <a:cubicBezTo>
                    <a:pt x="3628" y="3163"/>
                    <a:pt x="3698" y="3052"/>
                    <a:pt x="3739" y="2934"/>
                  </a:cubicBezTo>
                  <a:lnTo>
                    <a:pt x="3739" y="2934"/>
                  </a:lnTo>
                  <a:cubicBezTo>
                    <a:pt x="3645" y="2967"/>
                    <a:pt x="3547" y="2984"/>
                    <a:pt x="3450" y="2984"/>
                  </a:cubicBezTo>
                  <a:cubicBezTo>
                    <a:pt x="3205" y="2984"/>
                    <a:pt x="2965" y="2880"/>
                    <a:pt x="2796" y="2691"/>
                  </a:cubicBezTo>
                  <a:lnTo>
                    <a:pt x="438" y="0"/>
                  </a:lnTo>
                  <a:close/>
                </a:path>
              </a:pathLst>
            </a:custGeom>
            <a:solidFill>
              <a:srgbClr val="A5AF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7" name="Google Shape;14847;p74"/>
            <p:cNvSpPr/>
            <p:nvPr/>
          </p:nvSpPr>
          <p:spPr>
            <a:xfrm>
              <a:off x="4179067" y="2811495"/>
              <a:ext cx="215408" cy="196282"/>
            </a:xfrm>
            <a:custGeom>
              <a:avLst/>
              <a:gdLst/>
              <a:ahLst/>
              <a:cxnLst/>
              <a:rect l="l" t="t" r="r" b="b"/>
              <a:pathLst>
                <a:path w="8199" h="7471" extrusionOk="0">
                  <a:moveTo>
                    <a:pt x="4097" y="0"/>
                  </a:moveTo>
                  <a:cubicBezTo>
                    <a:pt x="3141" y="0"/>
                    <a:pt x="2185" y="365"/>
                    <a:pt x="1457" y="1093"/>
                  </a:cubicBezTo>
                  <a:cubicBezTo>
                    <a:pt x="0" y="2549"/>
                    <a:pt x="0" y="4922"/>
                    <a:pt x="1457" y="6378"/>
                  </a:cubicBezTo>
                  <a:cubicBezTo>
                    <a:pt x="2185" y="7107"/>
                    <a:pt x="3141" y="7471"/>
                    <a:pt x="4097" y="7471"/>
                  </a:cubicBezTo>
                  <a:cubicBezTo>
                    <a:pt x="5053" y="7471"/>
                    <a:pt x="6010" y="7107"/>
                    <a:pt x="6742" y="6378"/>
                  </a:cubicBezTo>
                  <a:cubicBezTo>
                    <a:pt x="8199" y="4922"/>
                    <a:pt x="8199" y="2549"/>
                    <a:pt x="6742" y="1093"/>
                  </a:cubicBezTo>
                  <a:cubicBezTo>
                    <a:pt x="6010" y="365"/>
                    <a:pt x="5053" y="0"/>
                    <a:pt x="4097"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8" name="Google Shape;14848;p74"/>
            <p:cNvSpPr/>
            <p:nvPr/>
          </p:nvSpPr>
          <p:spPr>
            <a:xfrm>
              <a:off x="4204210" y="2834405"/>
              <a:ext cx="165123" cy="150463"/>
            </a:xfrm>
            <a:custGeom>
              <a:avLst/>
              <a:gdLst/>
              <a:ahLst/>
              <a:cxnLst/>
              <a:rect l="l" t="t" r="r" b="b"/>
              <a:pathLst>
                <a:path w="6285" h="5727" extrusionOk="0">
                  <a:moveTo>
                    <a:pt x="3143" y="1"/>
                  </a:moveTo>
                  <a:cubicBezTo>
                    <a:pt x="2409" y="1"/>
                    <a:pt x="1676" y="280"/>
                    <a:pt x="1117" y="838"/>
                  </a:cubicBezTo>
                  <a:cubicBezTo>
                    <a:pt x="0" y="1955"/>
                    <a:pt x="0" y="3772"/>
                    <a:pt x="1117" y="4889"/>
                  </a:cubicBezTo>
                  <a:cubicBezTo>
                    <a:pt x="1676" y="5447"/>
                    <a:pt x="2409" y="5726"/>
                    <a:pt x="3143" y="5726"/>
                  </a:cubicBezTo>
                  <a:cubicBezTo>
                    <a:pt x="3876" y="5726"/>
                    <a:pt x="4610" y="5447"/>
                    <a:pt x="5168" y="4889"/>
                  </a:cubicBezTo>
                  <a:cubicBezTo>
                    <a:pt x="6285" y="3772"/>
                    <a:pt x="6285" y="1955"/>
                    <a:pt x="5168" y="838"/>
                  </a:cubicBezTo>
                  <a:cubicBezTo>
                    <a:pt x="4610" y="280"/>
                    <a:pt x="3876" y="1"/>
                    <a:pt x="3143" y="1"/>
                  </a:cubicBezTo>
                  <a:close/>
                </a:path>
              </a:pathLst>
            </a:custGeom>
            <a:solidFill>
              <a:srgbClr val="CB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49" name="Google Shape;14849;p74"/>
            <p:cNvSpPr/>
            <p:nvPr/>
          </p:nvSpPr>
          <p:spPr>
            <a:xfrm>
              <a:off x="4204210" y="2850037"/>
              <a:ext cx="142160" cy="133175"/>
            </a:xfrm>
            <a:custGeom>
              <a:avLst/>
              <a:gdLst/>
              <a:ahLst/>
              <a:cxnLst/>
              <a:rect l="l" t="t" r="r" b="b"/>
              <a:pathLst>
                <a:path w="5411" h="5069" extrusionOk="0">
                  <a:moveTo>
                    <a:pt x="1388" y="0"/>
                  </a:moveTo>
                  <a:lnTo>
                    <a:pt x="1388" y="0"/>
                  </a:lnTo>
                  <a:cubicBezTo>
                    <a:pt x="1291" y="77"/>
                    <a:pt x="1200" y="153"/>
                    <a:pt x="1117" y="243"/>
                  </a:cubicBezTo>
                  <a:cubicBezTo>
                    <a:pt x="0" y="1422"/>
                    <a:pt x="84" y="3288"/>
                    <a:pt x="1304" y="4356"/>
                  </a:cubicBezTo>
                  <a:cubicBezTo>
                    <a:pt x="1848" y="4835"/>
                    <a:pt x="2522" y="5068"/>
                    <a:pt x="3193" y="5068"/>
                  </a:cubicBezTo>
                  <a:cubicBezTo>
                    <a:pt x="4021" y="5068"/>
                    <a:pt x="4844" y="4713"/>
                    <a:pt x="5411" y="4023"/>
                  </a:cubicBezTo>
                  <a:lnTo>
                    <a:pt x="5411" y="4023"/>
                  </a:lnTo>
                  <a:cubicBezTo>
                    <a:pt x="4886" y="4437"/>
                    <a:pt x="4259" y="4640"/>
                    <a:pt x="3634" y="4640"/>
                  </a:cubicBezTo>
                  <a:cubicBezTo>
                    <a:pt x="2898" y="4640"/>
                    <a:pt x="2165" y="4357"/>
                    <a:pt x="1610" y="3801"/>
                  </a:cubicBezTo>
                  <a:cubicBezTo>
                    <a:pt x="576" y="2775"/>
                    <a:pt x="486" y="1138"/>
                    <a:pt x="1388" y="0"/>
                  </a:cubicBezTo>
                  <a:close/>
                </a:path>
              </a:pathLst>
            </a:custGeom>
            <a:solidFill>
              <a:srgbClr val="B3C3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0" name="Google Shape;14850;p74"/>
            <p:cNvSpPr/>
            <p:nvPr/>
          </p:nvSpPr>
          <p:spPr>
            <a:xfrm>
              <a:off x="4246666" y="2855186"/>
              <a:ext cx="81103" cy="22883"/>
            </a:xfrm>
            <a:custGeom>
              <a:avLst/>
              <a:gdLst/>
              <a:ahLst/>
              <a:cxnLst/>
              <a:rect l="l" t="t" r="r" b="b"/>
              <a:pathLst>
                <a:path w="3087" h="871" extrusionOk="0">
                  <a:moveTo>
                    <a:pt x="1524" y="0"/>
                  </a:moveTo>
                  <a:cubicBezTo>
                    <a:pt x="994" y="0"/>
                    <a:pt x="465" y="203"/>
                    <a:pt x="63" y="609"/>
                  </a:cubicBezTo>
                  <a:cubicBezTo>
                    <a:pt x="1" y="671"/>
                    <a:pt x="1" y="762"/>
                    <a:pt x="63" y="824"/>
                  </a:cubicBezTo>
                  <a:cubicBezTo>
                    <a:pt x="91" y="855"/>
                    <a:pt x="129" y="871"/>
                    <a:pt x="168" y="871"/>
                  </a:cubicBezTo>
                  <a:cubicBezTo>
                    <a:pt x="207" y="871"/>
                    <a:pt x="247" y="855"/>
                    <a:pt x="278" y="824"/>
                  </a:cubicBezTo>
                  <a:cubicBezTo>
                    <a:pt x="621" y="481"/>
                    <a:pt x="1072" y="309"/>
                    <a:pt x="1523" y="309"/>
                  </a:cubicBezTo>
                  <a:cubicBezTo>
                    <a:pt x="1974" y="309"/>
                    <a:pt x="2425" y="481"/>
                    <a:pt x="2768" y="824"/>
                  </a:cubicBezTo>
                  <a:cubicBezTo>
                    <a:pt x="2801" y="854"/>
                    <a:pt x="2838" y="867"/>
                    <a:pt x="2872" y="867"/>
                  </a:cubicBezTo>
                  <a:cubicBezTo>
                    <a:pt x="2989" y="867"/>
                    <a:pt x="3086" y="721"/>
                    <a:pt x="2990" y="609"/>
                  </a:cubicBezTo>
                  <a:cubicBezTo>
                    <a:pt x="2584" y="203"/>
                    <a:pt x="2054" y="0"/>
                    <a:pt x="1524"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1" name="Google Shape;14851;p74"/>
            <p:cNvSpPr/>
            <p:nvPr/>
          </p:nvSpPr>
          <p:spPr>
            <a:xfrm>
              <a:off x="4363290" y="2987022"/>
              <a:ext cx="41589" cy="40722"/>
            </a:xfrm>
            <a:custGeom>
              <a:avLst/>
              <a:gdLst/>
              <a:ahLst/>
              <a:cxnLst/>
              <a:rect l="l" t="t" r="r" b="b"/>
              <a:pathLst>
                <a:path w="1583" h="1550" extrusionOk="0">
                  <a:moveTo>
                    <a:pt x="821" y="1"/>
                  </a:moveTo>
                  <a:cubicBezTo>
                    <a:pt x="749" y="1"/>
                    <a:pt x="679" y="28"/>
                    <a:pt x="625" y="86"/>
                  </a:cubicBezTo>
                  <a:lnTo>
                    <a:pt x="119" y="592"/>
                  </a:lnTo>
                  <a:cubicBezTo>
                    <a:pt x="8" y="696"/>
                    <a:pt x="1" y="863"/>
                    <a:pt x="105" y="980"/>
                  </a:cubicBezTo>
                  <a:lnTo>
                    <a:pt x="597" y="1549"/>
                  </a:lnTo>
                  <a:lnTo>
                    <a:pt x="1582" y="564"/>
                  </a:lnTo>
                  <a:lnTo>
                    <a:pt x="1013" y="72"/>
                  </a:lnTo>
                  <a:cubicBezTo>
                    <a:pt x="956" y="25"/>
                    <a:pt x="888" y="1"/>
                    <a:pt x="821" y="1"/>
                  </a:cubicBezTo>
                  <a:close/>
                </a:path>
              </a:pathLst>
            </a:custGeom>
            <a:solidFill>
              <a:srgbClr val="D3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2" name="Google Shape;14852;p74"/>
            <p:cNvSpPr/>
            <p:nvPr/>
          </p:nvSpPr>
          <p:spPr>
            <a:xfrm>
              <a:off x="4363474" y="2993826"/>
              <a:ext cx="29189" cy="33918"/>
            </a:xfrm>
            <a:custGeom>
              <a:avLst/>
              <a:gdLst/>
              <a:ahLst/>
              <a:cxnLst/>
              <a:rect l="l" t="t" r="r" b="b"/>
              <a:pathLst>
                <a:path w="1111" h="1291" extrusionOk="0">
                  <a:moveTo>
                    <a:pt x="438" y="0"/>
                  </a:moveTo>
                  <a:lnTo>
                    <a:pt x="112" y="326"/>
                  </a:lnTo>
                  <a:cubicBezTo>
                    <a:pt x="1" y="437"/>
                    <a:pt x="1" y="604"/>
                    <a:pt x="98" y="721"/>
                  </a:cubicBezTo>
                  <a:lnTo>
                    <a:pt x="590" y="1290"/>
                  </a:lnTo>
                  <a:lnTo>
                    <a:pt x="1110" y="770"/>
                  </a:lnTo>
                  <a:lnTo>
                    <a:pt x="438" y="0"/>
                  </a:lnTo>
                  <a:close/>
                </a:path>
              </a:pathLst>
            </a:custGeom>
            <a:solidFill>
              <a:srgbClr val="C9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53" name="Google Shape;14853;p74"/>
          <p:cNvGrpSpPr/>
          <p:nvPr/>
        </p:nvGrpSpPr>
        <p:grpSpPr>
          <a:xfrm>
            <a:off x="6249010" y="3682875"/>
            <a:ext cx="494729" cy="498932"/>
            <a:chOff x="4686757" y="2762156"/>
            <a:chExt cx="371047" cy="374199"/>
          </a:xfrm>
        </p:grpSpPr>
        <p:sp>
          <p:nvSpPr>
            <p:cNvPr id="14854" name="Google Shape;14854;p74"/>
            <p:cNvSpPr/>
            <p:nvPr/>
          </p:nvSpPr>
          <p:spPr>
            <a:xfrm>
              <a:off x="4696767" y="2762156"/>
              <a:ext cx="353207" cy="374199"/>
            </a:xfrm>
            <a:custGeom>
              <a:avLst/>
              <a:gdLst/>
              <a:ahLst/>
              <a:cxnLst/>
              <a:rect l="l" t="t" r="r" b="b"/>
              <a:pathLst>
                <a:path w="13444" h="14243" extrusionOk="0">
                  <a:moveTo>
                    <a:pt x="4822" y="3727"/>
                  </a:moveTo>
                  <a:lnTo>
                    <a:pt x="6361" y="4608"/>
                  </a:lnTo>
                  <a:lnTo>
                    <a:pt x="4822" y="5482"/>
                  </a:lnTo>
                  <a:lnTo>
                    <a:pt x="4822" y="3727"/>
                  </a:lnTo>
                  <a:close/>
                  <a:moveTo>
                    <a:pt x="8741" y="3727"/>
                  </a:moveTo>
                  <a:lnTo>
                    <a:pt x="8741" y="5482"/>
                  </a:lnTo>
                  <a:lnTo>
                    <a:pt x="7201" y="4608"/>
                  </a:lnTo>
                  <a:lnTo>
                    <a:pt x="8741" y="3727"/>
                  </a:lnTo>
                  <a:close/>
                  <a:moveTo>
                    <a:pt x="2685" y="2797"/>
                  </a:moveTo>
                  <a:cubicBezTo>
                    <a:pt x="3448" y="2797"/>
                    <a:pt x="3844" y="3207"/>
                    <a:pt x="4405" y="3484"/>
                  </a:cubicBezTo>
                  <a:lnTo>
                    <a:pt x="4405" y="5725"/>
                  </a:lnTo>
                  <a:lnTo>
                    <a:pt x="2422" y="6862"/>
                  </a:lnTo>
                  <a:lnTo>
                    <a:pt x="1707" y="6453"/>
                  </a:lnTo>
                  <a:cubicBezTo>
                    <a:pt x="937" y="6016"/>
                    <a:pt x="563" y="5107"/>
                    <a:pt x="792" y="4247"/>
                  </a:cubicBezTo>
                  <a:cubicBezTo>
                    <a:pt x="1021" y="3394"/>
                    <a:pt x="1797" y="2797"/>
                    <a:pt x="2685" y="2797"/>
                  </a:cubicBezTo>
                  <a:close/>
                  <a:moveTo>
                    <a:pt x="10870" y="2797"/>
                  </a:moveTo>
                  <a:cubicBezTo>
                    <a:pt x="11758" y="2797"/>
                    <a:pt x="12535" y="3394"/>
                    <a:pt x="12764" y="4247"/>
                  </a:cubicBezTo>
                  <a:cubicBezTo>
                    <a:pt x="12992" y="5107"/>
                    <a:pt x="12618" y="6009"/>
                    <a:pt x="11848" y="6453"/>
                  </a:cubicBezTo>
                  <a:lnTo>
                    <a:pt x="11140" y="6862"/>
                  </a:lnTo>
                  <a:lnTo>
                    <a:pt x="9150" y="5725"/>
                  </a:lnTo>
                  <a:lnTo>
                    <a:pt x="9150" y="3484"/>
                  </a:lnTo>
                  <a:cubicBezTo>
                    <a:pt x="9725" y="3200"/>
                    <a:pt x="10114" y="2797"/>
                    <a:pt x="10870" y="2797"/>
                  </a:cubicBezTo>
                  <a:close/>
                  <a:moveTo>
                    <a:pt x="4398" y="6203"/>
                  </a:moveTo>
                  <a:lnTo>
                    <a:pt x="4398" y="7993"/>
                  </a:lnTo>
                  <a:lnTo>
                    <a:pt x="2838" y="7098"/>
                  </a:lnTo>
                  <a:lnTo>
                    <a:pt x="4398" y="6203"/>
                  </a:lnTo>
                  <a:close/>
                  <a:moveTo>
                    <a:pt x="9150" y="6203"/>
                  </a:moveTo>
                  <a:lnTo>
                    <a:pt x="10710" y="7098"/>
                  </a:lnTo>
                  <a:lnTo>
                    <a:pt x="9150" y="7993"/>
                  </a:lnTo>
                  <a:lnTo>
                    <a:pt x="9150" y="6203"/>
                  </a:lnTo>
                  <a:close/>
                  <a:moveTo>
                    <a:pt x="6778" y="4844"/>
                  </a:moveTo>
                  <a:lnTo>
                    <a:pt x="8741" y="5967"/>
                  </a:lnTo>
                  <a:lnTo>
                    <a:pt x="8741" y="8235"/>
                  </a:lnTo>
                  <a:lnTo>
                    <a:pt x="6778" y="9352"/>
                  </a:lnTo>
                  <a:lnTo>
                    <a:pt x="4822" y="8235"/>
                  </a:lnTo>
                  <a:lnTo>
                    <a:pt x="4822" y="5967"/>
                  </a:lnTo>
                  <a:lnTo>
                    <a:pt x="6778" y="4844"/>
                  </a:lnTo>
                  <a:close/>
                  <a:moveTo>
                    <a:pt x="4822" y="8721"/>
                  </a:moveTo>
                  <a:lnTo>
                    <a:pt x="6354" y="9595"/>
                  </a:lnTo>
                  <a:lnTo>
                    <a:pt x="4822" y="10476"/>
                  </a:lnTo>
                  <a:lnTo>
                    <a:pt x="4822" y="8721"/>
                  </a:lnTo>
                  <a:close/>
                  <a:moveTo>
                    <a:pt x="8734" y="8714"/>
                  </a:moveTo>
                  <a:lnTo>
                    <a:pt x="8734" y="10476"/>
                  </a:lnTo>
                  <a:lnTo>
                    <a:pt x="7201" y="9595"/>
                  </a:lnTo>
                  <a:lnTo>
                    <a:pt x="8734" y="8714"/>
                  </a:lnTo>
                  <a:close/>
                  <a:moveTo>
                    <a:pt x="11140" y="7341"/>
                  </a:moveTo>
                  <a:lnTo>
                    <a:pt x="11855" y="7743"/>
                  </a:lnTo>
                  <a:cubicBezTo>
                    <a:pt x="12306" y="8007"/>
                    <a:pt x="12632" y="8430"/>
                    <a:pt x="12764" y="8929"/>
                  </a:cubicBezTo>
                  <a:cubicBezTo>
                    <a:pt x="13125" y="10254"/>
                    <a:pt x="12073" y="11406"/>
                    <a:pt x="10873" y="11406"/>
                  </a:cubicBezTo>
                  <a:cubicBezTo>
                    <a:pt x="10553" y="11406"/>
                    <a:pt x="10223" y="11324"/>
                    <a:pt x="9906" y="11142"/>
                  </a:cubicBezTo>
                  <a:lnTo>
                    <a:pt x="9157" y="10712"/>
                  </a:lnTo>
                  <a:lnTo>
                    <a:pt x="9157" y="8478"/>
                  </a:lnTo>
                  <a:lnTo>
                    <a:pt x="11140" y="7341"/>
                  </a:lnTo>
                  <a:close/>
                  <a:moveTo>
                    <a:pt x="6778" y="9838"/>
                  </a:moveTo>
                  <a:lnTo>
                    <a:pt x="8741" y="10954"/>
                  </a:lnTo>
                  <a:lnTo>
                    <a:pt x="8741" y="11821"/>
                  </a:lnTo>
                  <a:cubicBezTo>
                    <a:pt x="8734" y="12903"/>
                    <a:pt x="7860" y="13777"/>
                    <a:pt x="6778" y="13777"/>
                  </a:cubicBezTo>
                  <a:cubicBezTo>
                    <a:pt x="5702" y="13777"/>
                    <a:pt x="4822" y="12903"/>
                    <a:pt x="4822" y="11821"/>
                  </a:cubicBezTo>
                  <a:lnTo>
                    <a:pt x="4822" y="10954"/>
                  </a:lnTo>
                  <a:lnTo>
                    <a:pt x="6778" y="9838"/>
                  </a:lnTo>
                  <a:close/>
                  <a:moveTo>
                    <a:pt x="6767" y="0"/>
                  </a:moveTo>
                  <a:cubicBezTo>
                    <a:pt x="6533" y="0"/>
                    <a:pt x="6296" y="35"/>
                    <a:pt x="6063" y="106"/>
                  </a:cubicBezTo>
                  <a:cubicBezTo>
                    <a:pt x="5071" y="418"/>
                    <a:pt x="4398" y="1334"/>
                    <a:pt x="4398" y="2374"/>
                  </a:cubicBezTo>
                  <a:lnTo>
                    <a:pt x="4398" y="3006"/>
                  </a:lnTo>
                  <a:lnTo>
                    <a:pt x="3851" y="2693"/>
                  </a:lnTo>
                  <a:cubicBezTo>
                    <a:pt x="3488" y="2491"/>
                    <a:pt x="3094" y="2395"/>
                    <a:pt x="2706" y="2395"/>
                  </a:cubicBezTo>
                  <a:cubicBezTo>
                    <a:pt x="1881" y="2395"/>
                    <a:pt x="1080" y="2827"/>
                    <a:pt x="646" y="3595"/>
                  </a:cubicBezTo>
                  <a:cubicBezTo>
                    <a:pt x="1" y="4719"/>
                    <a:pt x="375" y="6155"/>
                    <a:pt x="1492" y="6814"/>
                  </a:cubicBezTo>
                  <a:lnTo>
                    <a:pt x="1992" y="7098"/>
                  </a:lnTo>
                  <a:lnTo>
                    <a:pt x="1499" y="7389"/>
                  </a:lnTo>
                  <a:cubicBezTo>
                    <a:pt x="597" y="7902"/>
                    <a:pt x="140" y="8943"/>
                    <a:pt x="369" y="9956"/>
                  </a:cubicBezTo>
                  <a:cubicBezTo>
                    <a:pt x="591" y="10968"/>
                    <a:pt x="1444" y="11717"/>
                    <a:pt x="2477" y="11808"/>
                  </a:cubicBezTo>
                  <a:lnTo>
                    <a:pt x="2491" y="11808"/>
                  </a:lnTo>
                  <a:cubicBezTo>
                    <a:pt x="2495" y="11808"/>
                    <a:pt x="2500" y="11808"/>
                    <a:pt x="2504" y="11808"/>
                  </a:cubicBezTo>
                  <a:cubicBezTo>
                    <a:pt x="2769" y="11808"/>
                    <a:pt x="2785" y="11398"/>
                    <a:pt x="2512" y="11391"/>
                  </a:cubicBezTo>
                  <a:cubicBezTo>
                    <a:pt x="1659" y="11315"/>
                    <a:pt x="958" y="10698"/>
                    <a:pt x="778" y="9865"/>
                  </a:cubicBezTo>
                  <a:cubicBezTo>
                    <a:pt x="591" y="9033"/>
                    <a:pt x="965" y="8173"/>
                    <a:pt x="1707" y="7750"/>
                  </a:cubicBezTo>
                  <a:lnTo>
                    <a:pt x="2415" y="7341"/>
                  </a:lnTo>
                  <a:lnTo>
                    <a:pt x="4405" y="8478"/>
                  </a:lnTo>
                  <a:lnTo>
                    <a:pt x="4405" y="10712"/>
                  </a:lnTo>
                  <a:cubicBezTo>
                    <a:pt x="3740" y="11079"/>
                    <a:pt x="3587" y="11211"/>
                    <a:pt x="3261" y="11315"/>
                  </a:cubicBezTo>
                  <a:cubicBezTo>
                    <a:pt x="3014" y="11391"/>
                    <a:pt x="3097" y="11727"/>
                    <a:pt x="3319" y="11727"/>
                  </a:cubicBezTo>
                  <a:cubicBezTo>
                    <a:pt x="3340" y="11727"/>
                    <a:pt x="3362" y="11724"/>
                    <a:pt x="3386" y="11717"/>
                  </a:cubicBezTo>
                  <a:cubicBezTo>
                    <a:pt x="3760" y="11599"/>
                    <a:pt x="3948" y="11447"/>
                    <a:pt x="4405" y="11197"/>
                  </a:cubicBezTo>
                  <a:lnTo>
                    <a:pt x="4405" y="11821"/>
                  </a:lnTo>
                  <a:cubicBezTo>
                    <a:pt x="4378" y="13153"/>
                    <a:pt x="5446" y="14242"/>
                    <a:pt x="6778" y="14242"/>
                  </a:cubicBezTo>
                  <a:cubicBezTo>
                    <a:pt x="8109" y="14242"/>
                    <a:pt x="9178" y="13153"/>
                    <a:pt x="9157" y="11821"/>
                  </a:cubicBezTo>
                  <a:lnTo>
                    <a:pt x="9157" y="11197"/>
                  </a:lnTo>
                  <a:cubicBezTo>
                    <a:pt x="9517" y="11371"/>
                    <a:pt x="10003" y="11821"/>
                    <a:pt x="10877" y="11821"/>
                  </a:cubicBezTo>
                  <a:cubicBezTo>
                    <a:pt x="11952" y="11821"/>
                    <a:pt x="12888" y="11093"/>
                    <a:pt x="13166" y="10053"/>
                  </a:cubicBezTo>
                  <a:cubicBezTo>
                    <a:pt x="13443" y="9019"/>
                    <a:pt x="12985" y="7923"/>
                    <a:pt x="12056" y="7389"/>
                  </a:cubicBezTo>
                  <a:lnTo>
                    <a:pt x="11564" y="7105"/>
                  </a:lnTo>
                  <a:lnTo>
                    <a:pt x="12056" y="6820"/>
                  </a:lnTo>
                  <a:cubicBezTo>
                    <a:pt x="12791" y="6390"/>
                    <a:pt x="13249" y="5600"/>
                    <a:pt x="13249" y="4747"/>
                  </a:cubicBezTo>
                  <a:cubicBezTo>
                    <a:pt x="13249" y="3375"/>
                    <a:pt x="12106" y="2377"/>
                    <a:pt x="10863" y="2377"/>
                  </a:cubicBezTo>
                  <a:cubicBezTo>
                    <a:pt x="10471" y="2377"/>
                    <a:pt x="10070" y="2476"/>
                    <a:pt x="9691" y="2693"/>
                  </a:cubicBezTo>
                  <a:lnTo>
                    <a:pt x="9150" y="3006"/>
                  </a:lnTo>
                  <a:cubicBezTo>
                    <a:pt x="9136" y="2485"/>
                    <a:pt x="9178" y="2250"/>
                    <a:pt x="9087" y="1861"/>
                  </a:cubicBezTo>
                  <a:cubicBezTo>
                    <a:pt x="9064" y="1748"/>
                    <a:pt x="8979" y="1698"/>
                    <a:pt x="8892" y="1698"/>
                  </a:cubicBezTo>
                  <a:cubicBezTo>
                    <a:pt x="8771" y="1698"/>
                    <a:pt x="8646" y="1794"/>
                    <a:pt x="8678" y="1951"/>
                  </a:cubicBezTo>
                  <a:cubicBezTo>
                    <a:pt x="8754" y="2284"/>
                    <a:pt x="8720" y="2471"/>
                    <a:pt x="8727" y="3241"/>
                  </a:cubicBezTo>
                  <a:lnTo>
                    <a:pt x="6771" y="4365"/>
                  </a:lnTo>
                  <a:lnTo>
                    <a:pt x="4815" y="3241"/>
                  </a:lnTo>
                  <a:lnTo>
                    <a:pt x="4815" y="2374"/>
                  </a:lnTo>
                  <a:cubicBezTo>
                    <a:pt x="4815" y="1521"/>
                    <a:pt x="5370" y="765"/>
                    <a:pt x="6188" y="509"/>
                  </a:cubicBezTo>
                  <a:cubicBezTo>
                    <a:pt x="6381" y="448"/>
                    <a:pt x="6578" y="419"/>
                    <a:pt x="6773" y="419"/>
                  </a:cubicBezTo>
                  <a:cubicBezTo>
                    <a:pt x="7401" y="419"/>
                    <a:pt x="8004" y="724"/>
                    <a:pt x="8380" y="1265"/>
                  </a:cubicBezTo>
                  <a:cubicBezTo>
                    <a:pt x="8426" y="1330"/>
                    <a:pt x="8487" y="1358"/>
                    <a:pt x="8547" y="1358"/>
                  </a:cubicBezTo>
                  <a:cubicBezTo>
                    <a:pt x="8697" y="1358"/>
                    <a:pt x="8840" y="1190"/>
                    <a:pt x="8727" y="1022"/>
                  </a:cubicBezTo>
                  <a:cubicBezTo>
                    <a:pt x="8270" y="369"/>
                    <a:pt x="7533" y="0"/>
                    <a:pt x="67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5" name="Google Shape;14855;p74"/>
            <p:cNvSpPr/>
            <p:nvPr/>
          </p:nvSpPr>
          <p:spPr>
            <a:xfrm>
              <a:off x="4843656" y="2919134"/>
              <a:ext cx="62161" cy="59244"/>
            </a:xfrm>
            <a:custGeom>
              <a:avLst/>
              <a:gdLst/>
              <a:ahLst/>
              <a:cxnLst/>
              <a:rect l="l" t="t" r="r" b="b"/>
              <a:pathLst>
                <a:path w="2366" h="2255" extrusionOk="0">
                  <a:moveTo>
                    <a:pt x="1191" y="0"/>
                  </a:moveTo>
                  <a:cubicBezTo>
                    <a:pt x="667" y="0"/>
                    <a:pt x="146" y="346"/>
                    <a:pt x="70" y="991"/>
                  </a:cubicBezTo>
                  <a:cubicBezTo>
                    <a:pt x="0" y="1504"/>
                    <a:pt x="306" y="2004"/>
                    <a:pt x="791" y="2184"/>
                  </a:cubicBezTo>
                  <a:cubicBezTo>
                    <a:pt x="920" y="2232"/>
                    <a:pt x="1053" y="2255"/>
                    <a:pt x="1185" y="2255"/>
                  </a:cubicBezTo>
                  <a:cubicBezTo>
                    <a:pt x="1552" y="2255"/>
                    <a:pt x="1909" y="2077"/>
                    <a:pt x="2123" y="1761"/>
                  </a:cubicBezTo>
                  <a:cubicBezTo>
                    <a:pt x="2324" y="1456"/>
                    <a:pt x="2366" y="1081"/>
                    <a:pt x="2248" y="741"/>
                  </a:cubicBezTo>
                  <a:cubicBezTo>
                    <a:pt x="2062" y="238"/>
                    <a:pt x="1626" y="0"/>
                    <a:pt x="119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6" name="Google Shape;14856;p74"/>
            <p:cNvSpPr/>
            <p:nvPr/>
          </p:nvSpPr>
          <p:spPr>
            <a:xfrm>
              <a:off x="4686757" y="2827311"/>
              <a:ext cx="62660" cy="48473"/>
            </a:xfrm>
            <a:custGeom>
              <a:avLst/>
              <a:gdLst/>
              <a:ahLst/>
              <a:cxnLst/>
              <a:rect l="l" t="t" r="r" b="b"/>
              <a:pathLst>
                <a:path w="2385" h="1845" extrusionOk="0">
                  <a:moveTo>
                    <a:pt x="1207" y="1"/>
                  </a:moveTo>
                  <a:cubicBezTo>
                    <a:pt x="1147" y="1"/>
                    <a:pt x="1084" y="7"/>
                    <a:pt x="1020" y="19"/>
                  </a:cubicBezTo>
                  <a:cubicBezTo>
                    <a:pt x="215" y="172"/>
                    <a:pt x="0" y="1226"/>
                    <a:pt x="680" y="1691"/>
                  </a:cubicBezTo>
                  <a:cubicBezTo>
                    <a:pt x="770" y="1746"/>
                    <a:pt x="867" y="1795"/>
                    <a:pt x="978" y="1816"/>
                  </a:cubicBezTo>
                  <a:cubicBezTo>
                    <a:pt x="1054" y="1835"/>
                    <a:pt x="1130" y="1845"/>
                    <a:pt x="1205" y="1845"/>
                  </a:cubicBezTo>
                  <a:cubicBezTo>
                    <a:pt x="1503" y="1845"/>
                    <a:pt x="1786" y="1696"/>
                    <a:pt x="1963" y="1441"/>
                  </a:cubicBezTo>
                  <a:cubicBezTo>
                    <a:pt x="2385" y="809"/>
                    <a:pt x="1913" y="1"/>
                    <a:pt x="120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7" name="Google Shape;14857;p74"/>
            <p:cNvSpPr/>
            <p:nvPr/>
          </p:nvSpPr>
          <p:spPr>
            <a:xfrm>
              <a:off x="5005600" y="3019416"/>
              <a:ext cx="52020" cy="48604"/>
            </a:xfrm>
            <a:custGeom>
              <a:avLst/>
              <a:gdLst/>
              <a:ahLst/>
              <a:cxnLst/>
              <a:rect l="l" t="t" r="r" b="b"/>
              <a:pathLst>
                <a:path w="1980" h="1850" extrusionOk="0">
                  <a:moveTo>
                    <a:pt x="1025" y="1"/>
                  </a:moveTo>
                  <a:cubicBezTo>
                    <a:pt x="613" y="1"/>
                    <a:pt x="203" y="258"/>
                    <a:pt x="114" y="760"/>
                  </a:cubicBezTo>
                  <a:cubicBezTo>
                    <a:pt x="0" y="1404"/>
                    <a:pt x="513" y="1850"/>
                    <a:pt x="1039" y="1850"/>
                  </a:cubicBezTo>
                  <a:cubicBezTo>
                    <a:pt x="1317" y="1850"/>
                    <a:pt x="1598" y="1725"/>
                    <a:pt x="1792" y="1440"/>
                  </a:cubicBezTo>
                  <a:cubicBezTo>
                    <a:pt x="1938" y="1225"/>
                    <a:pt x="1980" y="954"/>
                    <a:pt x="1924" y="705"/>
                  </a:cubicBezTo>
                  <a:cubicBezTo>
                    <a:pt x="1806" y="232"/>
                    <a:pt x="1415" y="1"/>
                    <a:pt x="102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8" name="Google Shape;14858;p74"/>
            <p:cNvSpPr/>
            <p:nvPr/>
          </p:nvSpPr>
          <p:spPr>
            <a:xfrm>
              <a:off x="4857476" y="2936946"/>
              <a:ext cx="48341" cy="41484"/>
            </a:xfrm>
            <a:custGeom>
              <a:avLst/>
              <a:gdLst/>
              <a:ahLst/>
              <a:cxnLst/>
              <a:rect l="l" t="t" r="r" b="b"/>
              <a:pathLst>
                <a:path w="1840" h="1579" extrusionOk="0">
                  <a:moveTo>
                    <a:pt x="1332" y="1"/>
                  </a:moveTo>
                  <a:cubicBezTo>
                    <a:pt x="592" y="1"/>
                    <a:pt x="1" y="749"/>
                    <a:pt x="279" y="1513"/>
                  </a:cubicBezTo>
                  <a:cubicBezTo>
                    <a:pt x="403" y="1557"/>
                    <a:pt x="531" y="1579"/>
                    <a:pt x="657" y="1579"/>
                  </a:cubicBezTo>
                  <a:cubicBezTo>
                    <a:pt x="1025" y="1579"/>
                    <a:pt x="1380" y="1398"/>
                    <a:pt x="1597" y="1083"/>
                  </a:cubicBezTo>
                  <a:cubicBezTo>
                    <a:pt x="1791" y="785"/>
                    <a:pt x="1840" y="410"/>
                    <a:pt x="1722" y="70"/>
                  </a:cubicBezTo>
                  <a:cubicBezTo>
                    <a:pt x="1590" y="23"/>
                    <a:pt x="1459" y="1"/>
                    <a:pt x="133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59" name="Google Shape;14859;p74"/>
            <p:cNvSpPr/>
            <p:nvPr/>
          </p:nvSpPr>
          <p:spPr>
            <a:xfrm>
              <a:off x="4708563" y="2844940"/>
              <a:ext cx="34890" cy="30844"/>
            </a:xfrm>
            <a:custGeom>
              <a:avLst/>
              <a:gdLst/>
              <a:ahLst/>
              <a:cxnLst/>
              <a:rect l="l" t="t" r="r" b="b"/>
              <a:pathLst>
                <a:path w="1328" h="1174" extrusionOk="0">
                  <a:moveTo>
                    <a:pt x="1040" y="0"/>
                  </a:moveTo>
                  <a:cubicBezTo>
                    <a:pt x="464" y="0"/>
                    <a:pt x="1" y="548"/>
                    <a:pt x="148" y="1145"/>
                  </a:cubicBezTo>
                  <a:cubicBezTo>
                    <a:pt x="224" y="1164"/>
                    <a:pt x="300" y="1174"/>
                    <a:pt x="375" y="1174"/>
                  </a:cubicBezTo>
                  <a:cubicBezTo>
                    <a:pt x="673" y="1174"/>
                    <a:pt x="956" y="1025"/>
                    <a:pt x="1133" y="770"/>
                  </a:cubicBezTo>
                  <a:cubicBezTo>
                    <a:pt x="1279" y="548"/>
                    <a:pt x="1328" y="285"/>
                    <a:pt x="1265" y="28"/>
                  </a:cubicBezTo>
                  <a:cubicBezTo>
                    <a:pt x="1189" y="9"/>
                    <a:pt x="1114" y="0"/>
                    <a:pt x="10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0" name="Google Shape;14860;p74"/>
            <p:cNvSpPr/>
            <p:nvPr/>
          </p:nvSpPr>
          <p:spPr>
            <a:xfrm>
              <a:off x="5022914" y="3037176"/>
              <a:ext cx="34890" cy="30765"/>
            </a:xfrm>
            <a:custGeom>
              <a:avLst/>
              <a:gdLst/>
              <a:ahLst/>
              <a:cxnLst/>
              <a:rect l="l" t="t" r="r" b="b"/>
              <a:pathLst>
                <a:path w="1328" h="1171" extrusionOk="0">
                  <a:moveTo>
                    <a:pt x="1040" y="1"/>
                  </a:moveTo>
                  <a:cubicBezTo>
                    <a:pt x="464" y="1"/>
                    <a:pt x="1" y="549"/>
                    <a:pt x="148" y="1145"/>
                  </a:cubicBezTo>
                  <a:cubicBezTo>
                    <a:pt x="220" y="1163"/>
                    <a:pt x="293" y="1171"/>
                    <a:pt x="364" y="1171"/>
                  </a:cubicBezTo>
                  <a:cubicBezTo>
                    <a:pt x="668" y="1171"/>
                    <a:pt x="959" y="1022"/>
                    <a:pt x="1133" y="764"/>
                  </a:cubicBezTo>
                  <a:cubicBezTo>
                    <a:pt x="1279" y="549"/>
                    <a:pt x="1328" y="278"/>
                    <a:pt x="1265" y="29"/>
                  </a:cubicBezTo>
                  <a:cubicBezTo>
                    <a:pt x="1189" y="10"/>
                    <a:pt x="1114" y="1"/>
                    <a:pt x="10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61" name="Google Shape;14861;p74"/>
          <p:cNvGrpSpPr/>
          <p:nvPr/>
        </p:nvGrpSpPr>
        <p:grpSpPr>
          <a:xfrm>
            <a:off x="6962152" y="3713070"/>
            <a:ext cx="542089" cy="437140"/>
            <a:chOff x="5221613" y="2784802"/>
            <a:chExt cx="406567" cy="327855"/>
          </a:xfrm>
        </p:grpSpPr>
        <p:sp>
          <p:nvSpPr>
            <p:cNvPr id="14862" name="Google Shape;14862;p74"/>
            <p:cNvSpPr/>
            <p:nvPr/>
          </p:nvSpPr>
          <p:spPr>
            <a:xfrm>
              <a:off x="5221613" y="2811049"/>
              <a:ext cx="406567" cy="301608"/>
            </a:xfrm>
            <a:custGeom>
              <a:avLst/>
              <a:gdLst/>
              <a:ahLst/>
              <a:cxnLst/>
              <a:rect l="l" t="t" r="r" b="b"/>
              <a:pathLst>
                <a:path w="15475" h="11480" extrusionOk="0">
                  <a:moveTo>
                    <a:pt x="749" y="0"/>
                  </a:moveTo>
                  <a:cubicBezTo>
                    <a:pt x="340" y="0"/>
                    <a:pt x="0" y="333"/>
                    <a:pt x="0" y="749"/>
                  </a:cubicBezTo>
                  <a:lnTo>
                    <a:pt x="0" y="10730"/>
                  </a:lnTo>
                  <a:cubicBezTo>
                    <a:pt x="0" y="11140"/>
                    <a:pt x="340" y="11479"/>
                    <a:pt x="749" y="11479"/>
                  </a:cubicBezTo>
                  <a:lnTo>
                    <a:pt x="14726" y="11479"/>
                  </a:lnTo>
                  <a:cubicBezTo>
                    <a:pt x="15135" y="11479"/>
                    <a:pt x="15475" y="11140"/>
                    <a:pt x="15475" y="10730"/>
                  </a:cubicBezTo>
                  <a:lnTo>
                    <a:pt x="15475" y="749"/>
                  </a:lnTo>
                  <a:cubicBezTo>
                    <a:pt x="15475" y="333"/>
                    <a:pt x="15135" y="0"/>
                    <a:pt x="14726" y="0"/>
                  </a:cubicBezTo>
                  <a:close/>
                </a:path>
              </a:pathLst>
            </a:custGeom>
            <a:solidFill>
              <a:srgbClr val="DBE3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3" name="Google Shape;14863;p74"/>
            <p:cNvSpPr/>
            <p:nvPr/>
          </p:nvSpPr>
          <p:spPr>
            <a:xfrm>
              <a:off x="5221613" y="2811049"/>
              <a:ext cx="406567" cy="39382"/>
            </a:xfrm>
            <a:custGeom>
              <a:avLst/>
              <a:gdLst/>
              <a:ahLst/>
              <a:cxnLst/>
              <a:rect l="l" t="t" r="r" b="b"/>
              <a:pathLst>
                <a:path w="15475" h="1499" extrusionOk="0">
                  <a:moveTo>
                    <a:pt x="749" y="0"/>
                  </a:moveTo>
                  <a:cubicBezTo>
                    <a:pt x="340" y="0"/>
                    <a:pt x="0" y="333"/>
                    <a:pt x="0" y="749"/>
                  </a:cubicBezTo>
                  <a:lnTo>
                    <a:pt x="0" y="1498"/>
                  </a:lnTo>
                  <a:lnTo>
                    <a:pt x="15475" y="1498"/>
                  </a:lnTo>
                  <a:lnTo>
                    <a:pt x="15475" y="749"/>
                  </a:lnTo>
                  <a:cubicBezTo>
                    <a:pt x="15475" y="333"/>
                    <a:pt x="15135" y="0"/>
                    <a:pt x="14726"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4" name="Google Shape;14864;p74"/>
            <p:cNvSpPr/>
            <p:nvPr/>
          </p:nvSpPr>
          <p:spPr>
            <a:xfrm>
              <a:off x="5247833" y="2811049"/>
              <a:ext cx="52519" cy="26246"/>
            </a:xfrm>
            <a:custGeom>
              <a:avLst/>
              <a:gdLst/>
              <a:ahLst/>
              <a:cxnLst/>
              <a:rect l="l" t="t" r="r" b="b"/>
              <a:pathLst>
                <a:path w="1999" h="999" extrusionOk="0">
                  <a:moveTo>
                    <a:pt x="1" y="0"/>
                  </a:moveTo>
                  <a:lnTo>
                    <a:pt x="1" y="250"/>
                  </a:lnTo>
                  <a:cubicBezTo>
                    <a:pt x="1" y="659"/>
                    <a:pt x="341" y="999"/>
                    <a:pt x="750" y="999"/>
                  </a:cubicBezTo>
                  <a:lnTo>
                    <a:pt x="1249" y="999"/>
                  </a:lnTo>
                  <a:cubicBezTo>
                    <a:pt x="1666" y="999"/>
                    <a:pt x="1999" y="659"/>
                    <a:pt x="1999" y="250"/>
                  </a:cubicBezTo>
                  <a:lnTo>
                    <a:pt x="1999"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5" name="Google Shape;14865;p74"/>
            <p:cNvSpPr/>
            <p:nvPr/>
          </p:nvSpPr>
          <p:spPr>
            <a:xfrm>
              <a:off x="5549441" y="2811049"/>
              <a:ext cx="52492" cy="26246"/>
            </a:xfrm>
            <a:custGeom>
              <a:avLst/>
              <a:gdLst/>
              <a:ahLst/>
              <a:cxnLst/>
              <a:rect l="l" t="t" r="r" b="b"/>
              <a:pathLst>
                <a:path w="1998" h="999" extrusionOk="0">
                  <a:moveTo>
                    <a:pt x="0" y="0"/>
                  </a:moveTo>
                  <a:lnTo>
                    <a:pt x="0" y="250"/>
                  </a:lnTo>
                  <a:cubicBezTo>
                    <a:pt x="0" y="659"/>
                    <a:pt x="333" y="999"/>
                    <a:pt x="749" y="999"/>
                  </a:cubicBezTo>
                  <a:lnTo>
                    <a:pt x="1249" y="999"/>
                  </a:lnTo>
                  <a:cubicBezTo>
                    <a:pt x="1658" y="999"/>
                    <a:pt x="1998" y="659"/>
                    <a:pt x="1998" y="250"/>
                  </a:cubicBezTo>
                  <a:lnTo>
                    <a:pt x="1998" y="0"/>
                  </a:ln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6" name="Google Shape;14866;p74"/>
            <p:cNvSpPr/>
            <p:nvPr/>
          </p:nvSpPr>
          <p:spPr>
            <a:xfrm>
              <a:off x="5260969" y="2784802"/>
              <a:ext cx="26272" cy="39382"/>
            </a:xfrm>
            <a:custGeom>
              <a:avLst/>
              <a:gdLst/>
              <a:ahLst/>
              <a:cxnLst/>
              <a:rect l="l" t="t" r="r" b="b"/>
              <a:pathLst>
                <a:path w="1000" h="1499" extrusionOk="0">
                  <a:moveTo>
                    <a:pt x="250" y="0"/>
                  </a:moveTo>
                  <a:cubicBezTo>
                    <a:pt x="111" y="0"/>
                    <a:pt x="0" y="111"/>
                    <a:pt x="0" y="250"/>
                  </a:cubicBezTo>
                  <a:lnTo>
                    <a:pt x="0" y="1249"/>
                  </a:lnTo>
                  <a:cubicBezTo>
                    <a:pt x="0" y="1381"/>
                    <a:pt x="111" y="1498"/>
                    <a:pt x="250" y="1498"/>
                  </a:cubicBezTo>
                  <a:lnTo>
                    <a:pt x="749" y="1498"/>
                  </a:lnTo>
                  <a:cubicBezTo>
                    <a:pt x="888" y="1498"/>
                    <a:pt x="999" y="1388"/>
                    <a:pt x="999" y="1249"/>
                  </a:cubicBezTo>
                  <a:lnTo>
                    <a:pt x="999" y="250"/>
                  </a:lnTo>
                  <a:cubicBezTo>
                    <a:pt x="999" y="111"/>
                    <a:pt x="888" y="0"/>
                    <a:pt x="749"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7" name="Google Shape;14867;p74"/>
            <p:cNvSpPr/>
            <p:nvPr/>
          </p:nvSpPr>
          <p:spPr>
            <a:xfrm>
              <a:off x="5260969" y="2784802"/>
              <a:ext cx="26272" cy="19704"/>
            </a:xfrm>
            <a:custGeom>
              <a:avLst/>
              <a:gdLst/>
              <a:ahLst/>
              <a:cxnLst/>
              <a:rect l="l" t="t" r="r" b="b"/>
              <a:pathLst>
                <a:path w="1000" h="750" extrusionOk="0">
                  <a:moveTo>
                    <a:pt x="250" y="0"/>
                  </a:moveTo>
                  <a:cubicBezTo>
                    <a:pt x="111" y="0"/>
                    <a:pt x="0" y="111"/>
                    <a:pt x="0" y="250"/>
                  </a:cubicBezTo>
                  <a:lnTo>
                    <a:pt x="0" y="500"/>
                  </a:lnTo>
                  <a:cubicBezTo>
                    <a:pt x="0" y="638"/>
                    <a:pt x="111" y="749"/>
                    <a:pt x="250" y="749"/>
                  </a:cubicBezTo>
                  <a:lnTo>
                    <a:pt x="749" y="749"/>
                  </a:lnTo>
                  <a:cubicBezTo>
                    <a:pt x="888" y="749"/>
                    <a:pt x="999" y="638"/>
                    <a:pt x="999" y="500"/>
                  </a:cubicBezTo>
                  <a:lnTo>
                    <a:pt x="999" y="250"/>
                  </a:lnTo>
                  <a:cubicBezTo>
                    <a:pt x="999" y="111"/>
                    <a:pt x="888" y="0"/>
                    <a:pt x="749"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8" name="Google Shape;14868;p74"/>
            <p:cNvSpPr/>
            <p:nvPr/>
          </p:nvSpPr>
          <p:spPr>
            <a:xfrm>
              <a:off x="5562551" y="2784802"/>
              <a:ext cx="26456" cy="39382"/>
            </a:xfrm>
            <a:custGeom>
              <a:avLst/>
              <a:gdLst/>
              <a:ahLst/>
              <a:cxnLst/>
              <a:rect l="l" t="t" r="r" b="b"/>
              <a:pathLst>
                <a:path w="1007" h="1499" extrusionOk="0">
                  <a:moveTo>
                    <a:pt x="250" y="0"/>
                  </a:moveTo>
                  <a:cubicBezTo>
                    <a:pt x="119" y="0"/>
                    <a:pt x="1" y="111"/>
                    <a:pt x="1" y="250"/>
                  </a:cubicBezTo>
                  <a:lnTo>
                    <a:pt x="1" y="1249"/>
                  </a:lnTo>
                  <a:cubicBezTo>
                    <a:pt x="1" y="1381"/>
                    <a:pt x="119" y="1498"/>
                    <a:pt x="250" y="1498"/>
                  </a:cubicBezTo>
                  <a:lnTo>
                    <a:pt x="757" y="1498"/>
                  </a:lnTo>
                  <a:cubicBezTo>
                    <a:pt x="889" y="1498"/>
                    <a:pt x="1000" y="1388"/>
                    <a:pt x="1006" y="1249"/>
                  </a:cubicBezTo>
                  <a:lnTo>
                    <a:pt x="1006" y="250"/>
                  </a:lnTo>
                  <a:cubicBezTo>
                    <a:pt x="1006" y="111"/>
                    <a:pt x="889" y="0"/>
                    <a:pt x="757"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69" name="Google Shape;14869;p74"/>
            <p:cNvSpPr/>
            <p:nvPr/>
          </p:nvSpPr>
          <p:spPr>
            <a:xfrm>
              <a:off x="5562551" y="2784802"/>
              <a:ext cx="26456" cy="19704"/>
            </a:xfrm>
            <a:custGeom>
              <a:avLst/>
              <a:gdLst/>
              <a:ahLst/>
              <a:cxnLst/>
              <a:rect l="l" t="t" r="r" b="b"/>
              <a:pathLst>
                <a:path w="1007" h="750" extrusionOk="0">
                  <a:moveTo>
                    <a:pt x="250" y="0"/>
                  </a:moveTo>
                  <a:cubicBezTo>
                    <a:pt x="119" y="0"/>
                    <a:pt x="1" y="111"/>
                    <a:pt x="1" y="250"/>
                  </a:cubicBezTo>
                  <a:lnTo>
                    <a:pt x="1" y="500"/>
                  </a:lnTo>
                  <a:cubicBezTo>
                    <a:pt x="1" y="638"/>
                    <a:pt x="119" y="749"/>
                    <a:pt x="250" y="749"/>
                  </a:cubicBezTo>
                  <a:lnTo>
                    <a:pt x="757" y="749"/>
                  </a:lnTo>
                  <a:cubicBezTo>
                    <a:pt x="889" y="749"/>
                    <a:pt x="1006" y="638"/>
                    <a:pt x="1006" y="500"/>
                  </a:cubicBezTo>
                  <a:lnTo>
                    <a:pt x="1006" y="250"/>
                  </a:lnTo>
                  <a:cubicBezTo>
                    <a:pt x="1006" y="111"/>
                    <a:pt x="889" y="0"/>
                    <a:pt x="757" y="0"/>
                  </a:cubicBez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0" name="Google Shape;14870;p74"/>
            <p:cNvSpPr/>
            <p:nvPr/>
          </p:nvSpPr>
          <p:spPr>
            <a:xfrm>
              <a:off x="5221613" y="2850405"/>
              <a:ext cx="406567" cy="13136"/>
            </a:xfrm>
            <a:custGeom>
              <a:avLst/>
              <a:gdLst/>
              <a:ahLst/>
              <a:cxnLst/>
              <a:rect l="l" t="t" r="r" b="b"/>
              <a:pathLst>
                <a:path w="15475" h="500" extrusionOk="0">
                  <a:moveTo>
                    <a:pt x="0" y="0"/>
                  </a:moveTo>
                  <a:lnTo>
                    <a:pt x="0" y="500"/>
                  </a:lnTo>
                  <a:lnTo>
                    <a:pt x="15475" y="500"/>
                  </a:lnTo>
                  <a:lnTo>
                    <a:pt x="15475" y="0"/>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1" name="Google Shape;14871;p74"/>
            <p:cNvSpPr/>
            <p:nvPr/>
          </p:nvSpPr>
          <p:spPr>
            <a:xfrm>
              <a:off x="5260969"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2" name="Google Shape;14872;p74"/>
            <p:cNvSpPr/>
            <p:nvPr/>
          </p:nvSpPr>
          <p:spPr>
            <a:xfrm>
              <a:off x="5260969"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3" name="Google Shape;14873;p74"/>
            <p:cNvSpPr/>
            <p:nvPr/>
          </p:nvSpPr>
          <p:spPr>
            <a:xfrm>
              <a:off x="5260969"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4" name="Google Shape;14874;p74"/>
            <p:cNvSpPr/>
            <p:nvPr/>
          </p:nvSpPr>
          <p:spPr>
            <a:xfrm>
              <a:off x="5352818"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0"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5" name="Google Shape;14875;p74"/>
            <p:cNvSpPr/>
            <p:nvPr/>
          </p:nvSpPr>
          <p:spPr>
            <a:xfrm>
              <a:off x="5444482" y="2994536"/>
              <a:ext cx="52492" cy="26272"/>
            </a:xfrm>
            <a:custGeom>
              <a:avLst/>
              <a:gdLst/>
              <a:ahLst/>
              <a:cxnLst/>
              <a:rect l="l" t="t" r="r" b="b"/>
              <a:pathLst>
                <a:path w="1998" h="1000" extrusionOk="0">
                  <a:moveTo>
                    <a:pt x="250" y="1"/>
                  </a:moveTo>
                  <a:cubicBezTo>
                    <a:pt x="111" y="1"/>
                    <a:pt x="0" y="112"/>
                    <a:pt x="0" y="251"/>
                  </a:cubicBezTo>
                  <a:lnTo>
                    <a:pt x="0" y="750"/>
                  </a:lnTo>
                  <a:cubicBezTo>
                    <a:pt x="0" y="889"/>
                    <a:pt x="111" y="1000"/>
                    <a:pt x="250" y="1000"/>
                  </a:cubicBezTo>
                  <a:lnTo>
                    <a:pt x="1748" y="1000"/>
                  </a:lnTo>
                  <a:cubicBezTo>
                    <a:pt x="1887" y="1000"/>
                    <a:pt x="1998" y="889"/>
                    <a:pt x="1998" y="750"/>
                  </a:cubicBezTo>
                  <a:lnTo>
                    <a:pt x="1998" y="251"/>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6" name="Google Shape;14876;p74"/>
            <p:cNvSpPr/>
            <p:nvPr/>
          </p:nvSpPr>
          <p:spPr>
            <a:xfrm>
              <a:off x="5352818"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0"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7" name="Google Shape;14877;p74"/>
            <p:cNvSpPr/>
            <p:nvPr/>
          </p:nvSpPr>
          <p:spPr>
            <a:xfrm>
              <a:off x="5260969"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8" name="Google Shape;14878;p74"/>
            <p:cNvSpPr/>
            <p:nvPr/>
          </p:nvSpPr>
          <p:spPr>
            <a:xfrm>
              <a:off x="5352818"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0"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79" name="Google Shape;14879;p74"/>
            <p:cNvSpPr/>
            <p:nvPr/>
          </p:nvSpPr>
          <p:spPr>
            <a:xfrm>
              <a:off x="5352818"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0"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0" name="Google Shape;14880;p74"/>
            <p:cNvSpPr/>
            <p:nvPr/>
          </p:nvSpPr>
          <p:spPr>
            <a:xfrm>
              <a:off x="5536489" y="2994536"/>
              <a:ext cx="52519" cy="26272"/>
            </a:xfrm>
            <a:custGeom>
              <a:avLst/>
              <a:gdLst/>
              <a:ahLst/>
              <a:cxnLst/>
              <a:rect l="l" t="t" r="r" b="b"/>
              <a:pathLst>
                <a:path w="1999" h="1000" extrusionOk="0">
                  <a:moveTo>
                    <a:pt x="251" y="1"/>
                  </a:moveTo>
                  <a:cubicBezTo>
                    <a:pt x="112" y="1"/>
                    <a:pt x="1" y="112"/>
                    <a:pt x="1" y="251"/>
                  </a:cubicBezTo>
                  <a:lnTo>
                    <a:pt x="1" y="750"/>
                  </a:lnTo>
                  <a:cubicBezTo>
                    <a:pt x="1" y="889"/>
                    <a:pt x="112" y="1000"/>
                    <a:pt x="251" y="1000"/>
                  </a:cubicBezTo>
                  <a:lnTo>
                    <a:pt x="1749" y="1000"/>
                  </a:lnTo>
                  <a:cubicBezTo>
                    <a:pt x="1881" y="1000"/>
                    <a:pt x="1998" y="889"/>
                    <a:pt x="1998" y="750"/>
                  </a:cubicBezTo>
                  <a:lnTo>
                    <a:pt x="1998" y="251"/>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1" name="Google Shape;14881;p74"/>
            <p:cNvSpPr/>
            <p:nvPr/>
          </p:nvSpPr>
          <p:spPr>
            <a:xfrm>
              <a:off x="5536489" y="2889577"/>
              <a:ext cx="52519" cy="26272"/>
            </a:xfrm>
            <a:custGeom>
              <a:avLst/>
              <a:gdLst/>
              <a:ahLst/>
              <a:cxnLst/>
              <a:rect l="l" t="t" r="r" b="b"/>
              <a:pathLst>
                <a:path w="1999" h="1000" extrusionOk="0">
                  <a:moveTo>
                    <a:pt x="251" y="1"/>
                  </a:moveTo>
                  <a:cubicBezTo>
                    <a:pt x="112" y="1"/>
                    <a:pt x="1" y="112"/>
                    <a:pt x="1" y="250"/>
                  </a:cubicBezTo>
                  <a:lnTo>
                    <a:pt x="1" y="750"/>
                  </a:lnTo>
                  <a:cubicBezTo>
                    <a:pt x="1" y="888"/>
                    <a:pt x="112" y="999"/>
                    <a:pt x="251" y="999"/>
                  </a:cubicBezTo>
                  <a:lnTo>
                    <a:pt x="1749" y="999"/>
                  </a:lnTo>
                  <a:cubicBezTo>
                    <a:pt x="1881" y="999"/>
                    <a:pt x="1998" y="888"/>
                    <a:pt x="1998" y="750"/>
                  </a:cubicBezTo>
                  <a:lnTo>
                    <a:pt x="1998" y="250"/>
                  </a:lnTo>
                  <a:cubicBezTo>
                    <a:pt x="1998" y="112"/>
                    <a:pt x="1881" y="1"/>
                    <a:pt x="174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2" name="Google Shape;14882;p74"/>
            <p:cNvSpPr/>
            <p:nvPr/>
          </p:nvSpPr>
          <p:spPr>
            <a:xfrm>
              <a:off x="5536489" y="3047028"/>
              <a:ext cx="52519" cy="26272"/>
            </a:xfrm>
            <a:custGeom>
              <a:avLst/>
              <a:gdLst/>
              <a:ahLst/>
              <a:cxnLst/>
              <a:rect l="l" t="t" r="r" b="b"/>
              <a:pathLst>
                <a:path w="1999" h="1000" extrusionOk="0">
                  <a:moveTo>
                    <a:pt x="251" y="0"/>
                  </a:moveTo>
                  <a:cubicBezTo>
                    <a:pt x="112" y="0"/>
                    <a:pt x="1" y="111"/>
                    <a:pt x="1" y="250"/>
                  </a:cubicBezTo>
                  <a:lnTo>
                    <a:pt x="1" y="750"/>
                  </a:lnTo>
                  <a:cubicBezTo>
                    <a:pt x="1" y="888"/>
                    <a:pt x="112" y="999"/>
                    <a:pt x="251" y="999"/>
                  </a:cubicBezTo>
                  <a:lnTo>
                    <a:pt x="1749" y="999"/>
                  </a:lnTo>
                  <a:cubicBezTo>
                    <a:pt x="1881" y="999"/>
                    <a:pt x="1998" y="888"/>
                    <a:pt x="1998" y="750"/>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3" name="Google Shape;14883;p74"/>
            <p:cNvSpPr/>
            <p:nvPr/>
          </p:nvSpPr>
          <p:spPr>
            <a:xfrm>
              <a:off x="5444482" y="2942070"/>
              <a:ext cx="52492" cy="26272"/>
            </a:xfrm>
            <a:custGeom>
              <a:avLst/>
              <a:gdLst/>
              <a:ahLst/>
              <a:cxnLst/>
              <a:rect l="l" t="t" r="r" b="b"/>
              <a:pathLst>
                <a:path w="1998" h="1000" extrusionOk="0">
                  <a:moveTo>
                    <a:pt x="250" y="0"/>
                  </a:moveTo>
                  <a:cubicBezTo>
                    <a:pt x="111" y="0"/>
                    <a:pt x="0" y="111"/>
                    <a:pt x="0" y="250"/>
                  </a:cubicBezTo>
                  <a:lnTo>
                    <a:pt x="0" y="749"/>
                  </a:lnTo>
                  <a:cubicBezTo>
                    <a:pt x="0" y="888"/>
                    <a:pt x="111" y="999"/>
                    <a:pt x="250" y="999"/>
                  </a:cubicBezTo>
                  <a:lnTo>
                    <a:pt x="1748" y="999"/>
                  </a:lnTo>
                  <a:cubicBezTo>
                    <a:pt x="1887" y="999"/>
                    <a:pt x="1998" y="888"/>
                    <a:pt x="1998" y="749"/>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4" name="Google Shape;14884;p74"/>
            <p:cNvSpPr/>
            <p:nvPr/>
          </p:nvSpPr>
          <p:spPr>
            <a:xfrm>
              <a:off x="5444482" y="2889577"/>
              <a:ext cx="52492" cy="26272"/>
            </a:xfrm>
            <a:custGeom>
              <a:avLst/>
              <a:gdLst/>
              <a:ahLst/>
              <a:cxnLst/>
              <a:rect l="l" t="t" r="r" b="b"/>
              <a:pathLst>
                <a:path w="1998" h="1000" extrusionOk="0">
                  <a:moveTo>
                    <a:pt x="250" y="1"/>
                  </a:moveTo>
                  <a:cubicBezTo>
                    <a:pt x="111" y="1"/>
                    <a:pt x="0" y="112"/>
                    <a:pt x="0" y="250"/>
                  </a:cubicBezTo>
                  <a:lnTo>
                    <a:pt x="0" y="750"/>
                  </a:lnTo>
                  <a:cubicBezTo>
                    <a:pt x="0" y="888"/>
                    <a:pt x="111" y="999"/>
                    <a:pt x="250" y="999"/>
                  </a:cubicBezTo>
                  <a:lnTo>
                    <a:pt x="1748" y="999"/>
                  </a:lnTo>
                  <a:cubicBezTo>
                    <a:pt x="1887" y="999"/>
                    <a:pt x="1998" y="888"/>
                    <a:pt x="1998" y="750"/>
                  </a:cubicBezTo>
                  <a:lnTo>
                    <a:pt x="1998" y="250"/>
                  </a:lnTo>
                  <a:cubicBezTo>
                    <a:pt x="1998" y="112"/>
                    <a:pt x="1887" y="1"/>
                    <a:pt x="174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5" name="Google Shape;14885;p74"/>
            <p:cNvSpPr/>
            <p:nvPr/>
          </p:nvSpPr>
          <p:spPr>
            <a:xfrm>
              <a:off x="5536489" y="2942070"/>
              <a:ext cx="52519" cy="26272"/>
            </a:xfrm>
            <a:custGeom>
              <a:avLst/>
              <a:gdLst/>
              <a:ahLst/>
              <a:cxnLst/>
              <a:rect l="l" t="t" r="r" b="b"/>
              <a:pathLst>
                <a:path w="1999" h="1000" extrusionOk="0">
                  <a:moveTo>
                    <a:pt x="251" y="0"/>
                  </a:moveTo>
                  <a:cubicBezTo>
                    <a:pt x="112" y="0"/>
                    <a:pt x="1" y="111"/>
                    <a:pt x="1" y="250"/>
                  </a:cubicBezTo>
                  <a:lnTo>
                    <a:pt x="1" y="749"/>
                  </a:lnTo>
                  <a:cubicBezTo>
                    <a:pt x="1" y="888"/>
                    <a:pt x="112" y="999"/>
                    <a:pt x="251" y="999"/>
                  </a:cubicBezTo>
                  <a:lnTo>
                    <a:pt x="1749" y="999"/>
                  </a:lnTo>
                  <a:cubicBezTo>
                    <a:pt x="1881" y="999"/>
                    <a:pt x="1998" y="888"/>
                    <a:pt x="1998" y="749"/>
                  </a:cubicBezTo>
                  <a:lnTo>
                    <a:pt x="1998" y="250"/>
                  </a:lnTo>
                  <a:cubicBezTo>
                    <a:pt x="1998" y="111"/>
                    <a:pt x="1881" y="0"/>
                    <a:pt x="174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6" name="Google Shape;14886;p74"/>
            <p:cNvSpPr/>
            <p:nvPr/>
          </p:nvSpPr>
          <p:spPr>
            <a:xfrm>
              <a:off x="5444482" y="3047028"/>
              <a:ext cx="52492" cy="26272"/>
            </a:xfrm>
            <a:custGeom>
              <a:avLst/>
              <a:gdLst/>
              <a:ahLst/>
              <a:cxnLst/>
              <a:rect l="l" t="t" r="r" b="b"/>
              <a:pathLst>
                <a:path w="1998" h="1000" extrusionOk="0">
                  <a:moveTo>
                    <a:pt x="250" y="0"/>
                  </a:moveTo>
                  <a:cubicBezTo>
                    <a:pt x="111" y="0"/>
                    <a:pt x="0" y="111"/>
                    <a:pt x="0" y="250"/>
                  </a:cubicBezTo>
                  <a:lnTo>
                    <a:pt x="0" y="750"/>
                  </a:lnTo>
                  <a:cubicBezTo>
                    <a:pt x="0" y="888"/>
                    <a:pt x="111" y="999"/>
                    <a:pt x="250" y="999"/>
                  </a:cubicBezTo>
                  <a:lnTo>
                    <a:pt x="1748" y="999"/>
                  </a:lnTo>
                  <a:cubicBezTo>
                    <a:pt x="1887" y="999"/>
                    <a:pt x="1998" y="888"/>
                    <a:pt x="1998" y="750"/>
                  </a:cubicBezTo>
                  <a:lnTo>
                    <a:pt x="1998" y="250"/>
                  </a:lnTo>
                  <a:cubicBezTo>
                    <a:pt x="1998" y="111"/>
                    <a:pt x="1887" y="0"/>
                    <a:pt x="17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7" name="Google Shape;14887;p74"/>
            <p:cNvSpPr/>
            <p:nvPr/>
          </p:nvSpPr>
          <p:spPr>
            <a:xfrm>
              <a:off x="5533178" y="2935239"/>
              <a:ext cx="58824" cy="39645"/>
            </a:xfrm>
            <a:custGeom>
              <a:avLst/>
              <a:gdLst/>
              <a:ahLst/>
              <a:cxnLst/>
              <a:rect l="l" t="t" r="r" b="b"/>
              <a:pathLst>
                <a:path w="2239" h="1509" extrusionOk="0">
                  <a:moveTo>
                    <a:pt x="1875" y="0"/>
                  </a:moveTo>
                  <a:cubicBezTo>
                    <a:pt x="1814" y="0"/>
                    <a:pt x="1751" y="26"/>
                    <a:pt x="1694" y="87"/>
                  </a:cubicBezTo>
                  <a:lnTo>
                    <a:pt x="869" y="905"/>
                  </a:lnTo>
                  <a:lnTo>
                    <a:pt x="550" y="586"/>
                  </a:lnTo>
                  <a:cubicBezTo>
                    <a:pt x="494" y="525"/>
                    <a:pt x="430" y="500"/>
                    <a:pt x="369" y="500"/>
                  </a:cubicBezTo>
                  <a:cubicBezTo>
                    <a:pt x="172" y="500"/>
                    <a:pt x="1" y="760"/>
                    <a:pt x="196" y="940"/>
                  </a:cubicBezTo>
                  <a:lnTo>
                    <a:pt x="696" y="1439"/>
                  </a:lnTo>
                  <a:cubicBezTo>
                    <a:pt x="744" y="1481"/>
                    <a:pt x="807" y="1509"/>
                    <a:pt x="869" y="1509"/>
                  </a:cubicBezTo>
                  <a:cubicBezTo>
                    <a:pt x="938" y="1509"/>
                    <a:pt x="1001" y="1488"/>
                    <a:pt x="1049" y="1439"/>
                  </a:cubicBezTo>
                  <a:lnTo>
                    <a:pt x="2048" y="441"/>
                  </a:lnTo>
                  <a:cubicBezTo>
                    <a:pt x="2239" y="261"/>
                    <a:pt x="2070" y="0"/>
                    <a:pt x="187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8" name="Google Shape;14888;p74"/>
            <p:cNvSpPr/>
            <p:nvPr/>
          </p:nvSpPr>
          <p:spPr>
            <a:xfrm>
              <a:off x="5349665" y="2935607"/>
              <a:ext cx="58141" cy="39277"/>
            </a:xfrm>
            <a:custGeom>
              <a:avLst/>
              <a:gdLst/>
              <a:ahLst/>
              <a:cxnLst/>
              <a:rect l="l" t="t" r="r" b="b"/>
              <a:pathLst>
                <a:path w="2213" h="1495" extrusionOk="0">
                  <a:moveTo>
                    <a:pt x="1861" y="1"/>
                  </a:moveTo>
                  <a:cubicBezTo>
                    <a:pt x="1805" y="1"/>
                    <a:pt x="1747" y="22"/>
                    <a:pt x="1695" y="73"/>
                  </a:cubicBezTo>
                  <a:lnTo>
                    <a:pt x="869" y="891"/>
                  </a:lnTo>
                  <a:lnTo>
                    <a:pt x="550" y="572"/>
                  </a:lnTo>
                  <a:cubicBezTo>
                    <a:pt x="494" y="511"/>
                    <a:pt x="430" y="486"/>
                    <a:pt x="369" y="486"/>
                  </a:cubicBezTo>
                  <a:cubicBezTo>
                    <a:pt x="172" y="486"/>
                    <a:pt x="1" y="746"/>
                    <a:pt x="196" y="926"/>
                  </a:cubicBezTo>
                  <a:lnTo>
                    <a:pt x="696" y="1425"/>
                  </a:lnTo>
                  <a:cubicBezTo>
                    <a:pt x="738" y="1467"/>
                    <a:pt x="800" y="1495"/>
                    <a:pt x="869" y="1495"/>
                  </a:cubicBezTo>
                  <a:cubicBezTo>
                    <a:pt x="932" y="1495"/>
                    <a:pt x="1001" y="1474"/>
                    <a:pt x="1043" y="1425"/>
                  </a:cubicBezTo>
                  <a:lnTo>
                    <a:pt x="2042" y="427"/>
                  </a:lnTo>
                  <a:cubicBezTo>
                    <a:pt x="2213" y="245"/>
                    <a:pt x="2050" y="1"/>
                    <a:pt x="1861"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89" name="Google Shape;14889;p74"/>
            <p:cNvSpPr/>
            <p:nvPr/>
          </p:nvSpPr>
          <p:spPr>
            <a:xfrm>
              <a:off x="5441487" y="2987731"/>
              <a:ext cx="58798" cy="39645"/>
            </a:xfrm>
            <a:custGeom>
              <a:avLst/>
              <a:gdLst/>
              <a:ahLst/>
              <a:cxnLst/>
              <a:rect l="l" t="t" r="r" b="b"/>
              <a:pathLst>
                <a:path w="2238" h="1509" extrusionOk="0">
                  <a:moveTo>
                    <a:pt x="1870" y="0"/>
                  </a:moveTo>
                  <a:cubicBezTo>
                    <a:pt x="1809" y="0"/>
                    <a:pt x="1745" y="25"/>
                    <a:pt x="1689" y="86"/>
                  </a:cubicBezTo>
                  <a:lnTo>
                    <a:pt x="870" y="905"/>
                  </a:lnTo>
                  <a:lnTo>
                    <a:pt x="544" y="586"/>
                  </a:lnTo>
                  <a:cubicBezTo>
                    <a:pt x="488" y="525"/>
                    <a:pt x="425" y="499"/>
                    <a:pt x="364" y="499"/>
                  </a:cubicBezTo>
                  <a:cubicBezTo>
                    <a:pt x="168" y="499"/>
                    <a:pt x="0" y="760"/>
                    <a:pt x="190" y="940"/>
                  </a:cubicBezTo>
                  <a:lnTo>
                    <a:pt x="690" y="1439"/>
                  </a:lnTo>
                  <a:cubicBezTo>
                    <a:pt x="738" y="1481"/>
                    <a:pt x="801" y="1508"/>
                    <a:pt x="863" y="1508"/>
                  </a:cubicBezTo>
                  <a:cubicBezTo>
                    <a:pt x="933" y="1508"/>
                    <a:pt x="995" y="1481"/>
                    <a:pt x="1044" y="1432"/>
                  </a:cubicBezTo>
                  <a:lnTo>
                    <a:pt x="2042" y="440"/>
                  </a:lnTo>
                  <a:cubicBezTo>
                    <a:pt x="2238" y="260"/>
                    <a:pt x="2067" y="0"/>
                    <a:pt x="1870"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0" name="Google Shape;14890;p74"/>
            <p:cNvSpPr/>
            <p:nvPr/>
          </p:nvSpPr>
          <p:spPr>
            <a:xfrm>
              <a:off x="5258631" y="3040565"/>
              <a:ext cx="57353" cy="39277"/>
            </a:xfrm>
            <a:custGeom>
              <a:avLst/>
              <a:gdLst/>
              <a:ahLst/>
              <a:cxnLst/>
              <a:rect l="l" t="t" r="r" b="b"/>
              <a:pathLst>
                <a:path w="2183" h="1495" extrusionOk="0">
                  <a:moveTo>
                    <a:pt x="1835" y="0"/>
                  </a:moveTo>
                  <a:cubicBezTo>
                    <a:pt x="1778" y="0"/>
                    <a:pt x="1718" y="22"/>
                    <a:pt x="1664" y="73"/>
                  </a:cubicBezTo>
                  <a:lnTo>
                    <a:pt x="838" y="892"/>
                  </a:lnTo>
                  <a:lnTo>
                    <a:pt x="519" y="572"/>
                  </a:lnTo>
                  <a:cubicBezTo>
                    <a:pt x="465" y="521"/>
                    <a:pt x="405" y="499"/>
                    <a:pt x="348" y="499"/>
                  </a:cubicBezTo>
                  <a:cubicBezTo>
                    <a:pt x="159" y="499"/>
                    <a:pt x="0" y="738"/>
                    <a:pt x="166" y="919"/>
                  </a:cubicBezTo>
                  <a:lnTo>
                    <a:pt x="665" y="1419"/>
                  </a:lnTo>
                  <a:cubicBezTo>
                    <a:pt x="714" y="1467"/>
                    <a:pt x="776" y="1495"/>
                    <a:pt x="838" y="1495"/>
                  </a:cubicBezTo>
                  <a:cubicBezTo>
                    <a:pt x="908" y="1495"/>
                    <a:pt x="970" y="1467"/>
                    <a:pt x="1019" y="1419"/>
                  </a:cubicBezTo>
                  <a:lnTo>
                    <a:pt x="2018" y="420"/>
                  </a:lnTo>
                  <a:cubicBezTo>
                    <a:pt x="2183" y="239"/>
                    <a:pt x="2024" y="0"/>
                    <a:pt x="1835"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1" name="Google Shape;14891;p74"/>
            <p:cNvSpPr/>
            <p:nvPr/>
          </p:nvSpPr>
          <p:spPr>
            <a:xfrm>
              <a:off x="5442118" y="2882746"/>
              <a:ext cx="58167" cy="39671"/>
            </a:xfrm>
            <a:custGeom>
              <a:avLst/>
              <a:gdLst/>
              <a:ahLst/>
              <a:cxnLst/>
              <a:rect l="l" t="t" r="r" b="b"/>
              <a:pathLst>
                <a:path w="2214" h="1510" extrusionOk="0">
                  <a:moveTo>
                    <a:pt x="1846" y="1"/>
                  </a:moveTo>
                  <a:cubicBezTo>
                    <a:pt x="1785" y="1"/>
                    <a:pt x="1721" y="26"/>
                    <a:pt x="1665" y="87"/>
                  </a:cubicBezTo>
                  <a:lnTo>
                    <a:pt x="846" y="913"/>
                  </a:lnTo>
                  <a:lnTo>
                    <a:pt x="520" y="587"/>
                  </a:lnTo>
                  <a:cubicBezTo>
                    <a:pt x="467" y="538"/>
                    <a:pt x="408" y="517"/>
                    <a:pt x="353" y="517"/>
                  </a:cubicBezTo>
                  <a:cubicBezTo>
                    <a:pt x="162" y="517"/>
                    <a:pt x="0" y="758"/>
                    <a:pt x="166" y="940"/>
                  </a:cubicBezTo>
                  <a:lnTo>
                    <a:pt x="666" y="1440"/>
                  </a:lnTo>
                  <a:cubicBezTo>
                    <a:pt x="714" y="1488"/>
                    <a:pt x="777" y="1509"/>
                    <a:pt x="839" y="1509"/>
                  </a:cubicBezTo>
                  <a:cubicBezTo>
                    <a:pt x="909" y="1509"/>
                    <a:pt x="971" y="1488"/>
                    <a:pt x="1020" y="1440"/>
                  </a:cubicBezTo>
                  <a:lnTo>
                    <a:pt x="2018" y="441"/>
                  </a:lnTo>
                  <a:cubicBezTo>
                    <a:pt x="2214" y="261"/>
                    <a:pt x="2043" y="1"/>
                    <a:pt x="184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892" name="Google Shape;14892;p74"/>
          <p:cNvGrpSpPr/>
          <p:nvPr/>
        </p:nvGrpSpPr>
        <p:grpSpPr>
          <a:xfrm>
            <a:off x="7750115" y="3681228"/>
            <a:ext cx="404807" cy="500579"/>
            <a:chOff x="5812586" y="2760921"/>
            <a:chExt cx="303605" cy="375434"/>
          </a:xfrm>
        </p:grpSpPr>
        <p:sp>
          <p:nvSpPr>
            <p:cNvPr id="14893" name="Google Shape;14893;p74"/>
            <p:cNvSpPr/>
            <p:nvPr/>
          </p:nvSpPr>
          <p:spPr>
            <a:xfrm>
              <a:off x="5911896" y="2760921"/>
              <a:ext cx="125215" cy="32289"/>
            </a:xfrm>
            <a:custGeom>
              <a:avLst/>
              <a:gdLst/>
              <a:ahLst/>
              <a:cxnLst/>
              <a:rect l="l" t="t" r="r" b="b"/>
              <a:pathLst>
                <a:path w="4766" h="1229" extrusionOk="0">
                  <a:moveTo>
                    <a:pt x="347" y="1"/>
                  </a:moveTo>
                  <a:cubicBezTo>
                    <a:pt x="153" y="1"/>
                    <a:pt x="0" y="160"/>
                    <a:pt x="0" y="347"/>
                  </a:cubicBezTo>
                  <a:lnTo>
                    <a:pt x="0" y="882"/>
                  </a:lnTo>
                  <a:cubicBezTo>
                    <a:pt x="0" y="1069"/>
                    <a:pt x="153" y="1228"/>
                    <a:pt x="347" y="1228"/>
                  </a:cubicBezTo>
                  <a:lnTo>
                    <a:pt x="4419" y="1228"/>
                  </a:lnTo>
                  <a:cubicBezTo>
                    <a:pt x="4613" y="1228"/>
                    <a:pt x="4766" y="1069"/>
                    <a:pt x="4766" y="882"/>
                  </a:cubicBezTo>
                  <a:lnTo>
                    <a:pt x="4766" y="347"/>
                  </a:lnTo>
                  <a:cubicBezTo>
                    <a:pt x="4766" y="160"/>
                    <a:pt x="4613" y="1"/>
                    <a:pt x="4419" y="1"/>
                  </a:cubicBezTo>
                  <a:close/>
                </a:path>
              </a:pathLst>
            </a:custGeom>
            <a:solidFill>
              <a:srgbClr val="BEC5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4" name="Google Shape;14894;p74"/>
            <p:cNvSpPr/>
            <p:nvPr/>
          </p:nvSpPr>
          <p:spPr>
            <a:xfrm>
              <a:off x="6001722" y="2761105"/>
              <a:ext cx="35389" cy="32105"/>
            </a:xfrm>
            <a:custGeom>
              <a:avLst/>
              <a:gdLst/>
              <a:ahLst/>
              <a:cxnLst/>
              <a:rect l="l" t="t" r="r" b="b"/>
              <a:pathLst>
                <a:path w="1347" h="1222" extrusionOk="0">
                  <a:moveTo>
                    <a:pt x="1" y="1"/>
                  </a:moveTo>
                  <a:cubicBezTo>
                    <a:pt x="202" y="1"/>
                    <a:pt x="362" y="160"/>
                    <a:pt x="362" y="354"/>
                  </a:cubicBezTo>
                  <a:lnTo>
                    <a:pt x="362" y="861"/>
                  </a:lnTo>
                  <a:cubicBezTo>
                    <a:pt x="362" y="1062"/>
                    <a:pt x="202" y="1221"/>
                    <a:pt x="1" y="1221"/>
                  </a:cubicBezTo>
                  <a:lnTo>
                    <a:pt x="993" y="1221"/>
                  </a:lnTo>
                  <a:cubicBezTo>
                    <a:pt x="1187" y="1221"/>
                    <a:pt x="1347" y="1062"/>
                    <a:pt x="1347" y="861"/>
                  </a:cubicBezTo>
                  <a:lnTo>
                    <a:pt x="1347" y="354"/>
                  </a:lnTo>
                  <a:cubicBezTo>
                    <a:pt x="1347" y="160"/>
                    <a:pt x="1187" y="1"/>
                    <a:pt x="993"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5" name="Google Shape;14895;p74"/>
            <p:cNvSpPr/>
            <p:nvPr/>
          </p:nvSpPr>
          <p:spPr>
            <a:xfrm>
              <a:off x="5812586" y="2793183"/>
              <a:ext cx="295960" cy="343171"/>
            </a:xfrm>
            <a:custGeom>
              <a:avLst/>
              <a:gdLst/>
              <a:ahLst/>
              <a:cxnLst/>
              <a:rect l="l" t="t" r="r" b="b"/>
              <a:pathLst>
                <a:path w="11265" h="13062" extrusionOk="0">
                  <a:moveTo>
                    <a:pt x="4647" y="0"/>
                  </a:moveTo>
                  <a:lnTo>
                    <a:pt x="4647" y="3801"/>
                  </a:lnTo>
                  <a:cubicBezTo>
                    <a:pt x="4647" y="4030"/>
                    <a:pt x="4509" y="4238"/>
                    <a:pt x="4294" y="4322"/>
                  </a:cubicBezTo>
                  <a:cubicBezTo>
                    <a:pt x="923" y="5653"/>
                    <a:pt x="0" y="9995"/>
                    <a:pt x="2539" y="12583"/>
                  </a:cubicBezTo>
                  <a:cubicBezTo>
                    <a:pt x="2837" y="12888"/>
                    <a:pt x="3246" y="13061"/>
                    <a:pt x="3676" y="13061"/>
                  </a:cubicBezTo>
                  <a:lnTo>
                    <a:pt x="8643" y="13061"/>
                  </a:lnTo>
                  <a:cubicBezTo>
                    <a:pt x="9073" y="13061"/>
                    <a:pt x="9482" y="12888"/>
                    <a:pt x="9780" y="12583"/>
                  </a:cubicBezTo>
                  <a:cubicBezTo>
                    <a:pt x="10737" y="11612"/>
                    <a:pt x="11265" y="10287"/>
                    <a:pt x="11230" y="8927"/>
                  </a:cubicBezTo>
                  <a:cubicBezTo>
                    <a:pt x="11181" y="6888"/>
                    <a:pt x="9919" y="5078"/>
                    <a:pt x="8025" y="4329"/>
                  </a:cubicBezTo>
                  <a:cubicBezTo>
                    <a:pt x="7810" y="4245"/>
                    <a:pt x="7672" y="4037"/>
                    <a:pt x="7672" y="3808"/>
                  </a:cubicBezTo>
                  <a:lnTo>
                    <a:pt x="7672" y="0"/>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6" name="Google Shape;14896;p74"/>
            <p:cNvSpPr/>
            <p:nvPr/>
          </p:nvSpPr>
          <p:spPr>
            <a:xfrm>
              <a:off x="5934675" y="2793183"/>
              <a:ext cx="181517" cy="340965"/>
            </a:xfrm>
            <a:custGeom>
              <a:avLst/>
              <a:gdLst/>
              <a:ahLst/>
              <a:cxnLst/>
              <a:rect l="l" t="t" r="r" b="b"/>
              <a:pathLst>
                <a:path w="6909" h="12978" extrusionOk="0">
                  <a:moveTo>
                    <a:pt x="0" y="0"/>
                  </a:moveTo>
                  <a:lnTo>
                    <a:pt x="0" y="507"/>
                  </a:lnTo>
                  <a:lnTo>
                    <a:pt x="1561" y="507"/>
                  </a:lnTo>
                  <a:cubicBezTo>
                    <a:pt x="1565" y="507"/>
                    <a:pt x="1569" y="507"/>
                    <a:pt x="1573" y="507"/>
                  </a:cubicBezTo>
                  <a:cubicBezTo>
                    <a:pt x="1963" y="507"/>
                    <a:pt x="2276" y="830"/>
                    <a:pt x="2276" y="1221"/>
                  </a:cubicBezTo>
                  <a:lnTo>
                    <a:pt x="2276" y="4315"/>
                  </a:lnTo>
                  <a:cubicBezTo>
                    <a:pt x="2276" y="4544"/>
                    <a:pt x="2414" y="4752"/>
                    <a:pt x="2629" y="4835"/>
                  </a:cubicBezTo>
                  <a:cubicBezTo>
                    <a:pt x="5938" y="6139"/>
                    <a:pt x="6909" y="10363"/>
                    <a:pt x="4495" y="12978"/>
                  </a:cubicBezTo>
                  <a:cubicBezTo>
                    <a:pt x="4738" y="12902"/>
                    <a:pt x="4953" y="12763"/>
                    <a:pt x="5133" y="12576"/>
                  </a:cubicBezTo>
                  <a:cubicBezTo>
                    <a:pt x="6090" y="11605"/>
                    <a:pt x="6618" y="10287"/>
                    <a:pt x="6583" y="8927"/>
                  </a:cubicBezTo>
                  <a:cubicBezTo>
                    <a:pt x="6534" y="6888"/>
                    <a:pt x="5272" y="5078"/>
                    <a:pt x="3378" y="4329"/>
                  </a:cubicBezTo>
                  <a:cubicBezTo>
                    <a:pt x="3163" y="4245"/>
                    <a:pt x="3025" y="4037"/>
                    <a:pt x="3025" y="3808"/>
                  </a:cubicBezTo>
                  <a:lnTo>
                    <a:pt x="3025" y="0"/>
                  </a:lnTo>
                  <a:close/>
                </a:path>
              </a:pathLst>
            </a:custGeom>
            <a:solidFill>
              <a:srgbClr val="D1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7" name="Google Shape;14897;p74"/>
            <p:cNvSpPr/>
            <p:nvPr/>
          </p:nvSpPr>
          <p:spPr>
            <a:xfrm>
              <a:off x="5841197" y="2978063"/>
              <a:ext cx="267349" cy="158292"/>
            </a:xfrm>
            <a:custGeom>
              <a:avLst/>
              <a:gdLst/>
              <a:ahLst/>
              <a:cxnLst/>
              <a:rect l="l" t="t" r="r" b="b"/>
              <a:pathLst>
                <a:path w="10176" h="6025" extrusionOk="0">
                  <a:moveTo>
                    <a:pt x="2691" y="0"/>
                  </a:moveTo>
                  <a:cubicBezTo>
                    <a:pt x="1242" y="0"/>
                    <a:pt x="187" y="642"/>
                    <a:pt x="187" y="642"/>
                  </a:cubicBezTo>
                  <a:cubicBezTo>
                    <a:pt x="70" y="1086"/>
                    <a:pt x="7" y="1536"/>
                    <a:pt x="7" y="2001"/>
                  </a:cubicBezTo>
                  <a:cubicBezTo>
                    <a:pt x="0" y="3326"/>
                    <a:pt x="520" y="4602"/>
                    <a:pt x="1457" y="5546"/>
                  </a:cubicBezTo>
                  <a:cubicBezTo>
                    <a:pt x="1755" y="5851"/>
                    <a:pt x="2164" y="6017"/>
                    <a:pt x="2594" y="6024"/>
                  </a:cubicBezTo>
                  <a:lnTo>
                    <a:pt x="7561" y="6024"/>
                  </a:lnTo>
                  <a:cubicBezTo>
                    <a:pt x="7991" y="6024"/>
                    <a:pt x="8400" y="5851"/>
                    <a:pt x="8698" y="5546"/>
                  </a:cubicBezTo>
                  <a:cubicBezTo>
                    <a:pt x="9655" y="4568"/>
                    <a:pt x="10176" y="3250"/>
                    <a:pt x="10141" y="1890"/>
                  </a:cubicBezTo>
                  <a:cubicBezTo>
                    <a:pt x="10134" y="1356"/>
                    <a:pt x="10037" y="829"/>
                    <a:pt x="9856" y="330"/>
                  </a:cubicBezTo>
                  <a:cubicBezTo>
                    <a:pt x="9856" y="330"/>
                    <a:pt x="9856" y="330"/>
                    <a:pt x="9856" y="330"/>
                  </a:cubicBezTo>
                  <a:cubicBezTo>
                    <a:pt x="9850" y="330"/>
                    <a:pt x="8712" y="1213"/>
                    <a:pt x="7157" y="1213"/>
                  </a:cubicBezTo>
                  <a:cubicBezTo>
                    <a:pt x="6517" y="1213"/>
                    <a:pt x="5808" y="1063"/>
                    <a:pt x="5077" y="642"/>
                  </a:cubicBezTo>
                  <a:cubicBezTo>
                    <a:pt x="4238" y="161"/>
                    <a:pt x="3415" y="0"/>
                    <a:pt x="2691" y="0"/>
                  </a:cubicBezTo>
                  <a:close/>
                </a:path>
              </a:pathLst>
            </a:custGeom>
            <a:solidFill>
              <a:srgbClr val="96A2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8" name="Google Shape;14898;p74"/>
            <p:cNvSpPr/>
            <p:nvPr/>
          </p:nvSpPr>
          <p:spPr>
            <a:xfrm>
              <a:off x="6052402" y="2986523"/>
              <a:ext cx="56144" cy="147809"/>
            </a:xfrm>
            <a:custGeom>
              <a:avLst/>
              <a:gdLst/>
              <a:ahLst/>
              <a:cxnLst/>
              <a:rect l="l" t="t" r="r" b="b"/>
              <a:pathLst>
                <a:path w="2137" h="5626" extrusionOk="0">
                  <a:moveTo>
                    <a:pt x="1804" y="1"/>
                  </a:moveTo>
                  <a:cubicBezTo>
                    <a:pt x="1561" y="174"/>
                    <a:pt x="1304" y="327"/>
                    <a:pt x="1034" y="445"/>
                  </a:cubicBezTo>
                  <a:cubicBezTo>
                    <a:pt x="1686" y="2227"/>
                    <a:pt x="1283" y="4232"/>
                    <a:pt x="0" y="5626"/>
                  </a:cubicBezTo>
                  <a:cubicBezTo>
                    <a:pt x="28" y="5612"/>
                    <a:pt x="56" y="5605"/>
                    <a:pt x="83" y="5591"/>
                  </a:cubicBezTo>
                  <a:cubicBezTo>
                    <a:pt x="90" y="5591"/>
                    <a:pt x="90" y="5591"/>
                    <a:pt x="90" y="5584"/>
                  </a:cubicBezTo>
                  <a:cubicBezTo>
                    <a:pt x="174" y="5550"/>
                    <a:pt x="257" y="5508"/>
                    <a:pt x="340" y="5452"/>
                  </a:cubicBezTo>
                  <a:cubicBezTo>
                    <a:pt x="361" y="5432"/>
                    <a:pt x="396" y="5418"/>
                    <a:pt x="409" y="5404"/>
                  </a:cubicBezTo>
                  <a:cubicBezTo>
                    <a:pt x="416" y="5397"/>
                    <a:pt x="423" y="5397"/>
                    <a:pt x="430" y="5397"/>
                  </a:cubicBezTo>
                  <a:cubicBezTo>
                    <a:pt x="451" y="5383"/>
                    <a:pt x="465" y="5369"/>
                    <a:pt x="479" y="5355"/>
                  </a:cubicBezTo>
                  <a:cubicBezTo>
                    <a:pt x="486" y="5348"/>
                    <a:pt x="500" y="5348"/>
                    <a:pt x="500" y="5335"/>
                  </a:cubicBezTo>
                  <a:cubicBezTo>
                    <a:pt x="520" y="5321"/>
                    <a:pt x="534" y="5314"/>
                    <a:pt x="548" y="5293"/>
                  </a:cubicBezTo>
                  <a:lnTo>
                    <a:pt x="569" y="5272"/>
                  </a:lnTo>
                  <a:cubicBezTo>
                    <a:pt x="597" y="5251"/>
                    <a:pt x="618" y="5231"/>
                    <a:pt x="638" y="5210"/>
                  </a:cubicBezTo>
                  <a:cubicBezTo>
                    <a:pt x="1609" y="4253"/>
                    <a:pt x="2137" y="2928"/>
                    <a:pt x="2102" y="1568"/>
                  </a:cubicBezTo>
                  <a:cubicBezTo>
                    <a:pt x="2102" y="1534"/>
                    <a:pt x="2095" y="1499"/>
                    <a:pt x="2095" y="1464"/>
                  </a:cubicBezTo>
                  <a:cubicBezTo>
                    <a:pt x="2095" y="1457"/>
                    <a:pt x="2095" y="1443"/>
                    <a:pt x="2095" y="1429"/>
                  </a:cubicBezTo>
                  <a:cubicBezTo>
                    <a:pt x="2088" y="1409"/>
                    <a:pt x="2088" y="1381"/>
                    <a:pt x="2088" y="1360"/>
                  </a:cubicBezTo>
                  <a:cubicBezTo>
                    <a:pt x="2088" y="1353"/>
                    <a:pt x="2081" y="1339"/>
                    <a:pt x="2081" y="1325"/>
                  </a:cubicBezTo>
                  <a:cubicBezTo>
                    <a:pt x="2074" y="1305"/>
                    <a:pt x="2074" y="1284"/>
                    <a:pt x="2074" y="1263"/>
                  </a:cubicBezTo>
                  <a:cubicBezTo>
                    <a:pt x="2074" y="1249"/>
                    <a:pt x="2074" y="1242"/>
                    <a:pt x="2074" y="1228"/>
                  </a:cubicBezTo>
                  <a:cubicBezTo>
                    <a:pt x="2067" y="1208"/>
                    <a:pt x="2067" y="1187"/>
                    <a:pt x="2067" y="1166"/>
                  </a:cubicBezTo>
                  <a:cubicBezTo>
                    <a:pt x="2060" y="1152"/>
                    <a:pt x="2060" y="1138"/>
                    <a:pt x="2060" y="1131"/>
                  </a:cubicBezTo>
                  <a:cubicBezTo>
                    <a:pt x="2053" y="1110"/>
                    <a:pt x="2053" y="1083"/>
                    <a:pt x="2053" y="1062"/>
                  </a:cubicBezTo>
                  <a:cubicBezTo>
                    <a:pt x="2053" y="1055"/>
                    <a:pt x="2046" y="1041"/>
                    <a:pt x="2053" y="1027"/>
                  </a:cubicBezTo>
                  <a:cubicBezTo>
                    <a:pt x="2046" y="1013"/>
                    <a:pt x="2046" y="992"/>
                    <a:pt x="2039" y="965"/>
                  </a:cubicBezTo>
                  <a:cubicBezTo>
                    <a:pt x="2039" y="958"/>
                    <a:pt x="2033" y="944"/>
                    <a:pt x="2039" y="930"/>
                  </a:cubicBezTo>
                  <a:cubicBezTo>
                    <a:pt x="2033" y="909"/>
                    <a:pt x="2033" y="888"/>
                    <a:pt x="2026" y="868"/>
                  </a:cubicBezTo>
                  <a:cubicBezTo>
                    <a:pt x="2026" y="861"/>
                    <a:pt x="2019" y="847"/>
                    <a:pt x="2019" y="840"/>
                  </a:cubicBezTo>
                  <a:cubicBezTo>
                    <a:pt x="2019" y="819"/>
                    <a:pt x="2019" y="791"/>
                    <a:pt x="2012" y="771"/>
                  </a:cubicBezTo>
                  <a:cubicBezTo>
                    <a:pt x="2005" y="757"/>
                    <a:pt x="2005" y="750"/>
                    <a:pt x="2005" y="743"/>
                  </a:cubicBezTo>
                  <a:cubicBezTo>
                    <a:pt x="1998" y="722"/>
                    <a:pt x="1998" y="694"/>
                    <a:pt x="1998" y="673"/>
                  </a:cubicBezTo>
                  <a:cubicBezTo>
                    <a:pt x="1991" y="666"/>
                    <a:pt x="1991" y="653"/>
                    <a:pt x="1991" y="646"/>
                  </a:cubicBezTo>
                  <a:cubicBezTo>
                    <a:pt x="1984" y="625"/>
                    <a:pt x="1984" y="597"/>
                    <a:pt x="1977" y="576"/>
                  </a:cubicBezTo>
                  <a:cubicBezTo>
                    <a:pt x="1970" y="576"/>
                    <a:pt x="1970" y="569"/>
                    <a:pt x="1970" y="562"/>
                  </a:cubicBezTo>
                  <a:cubicBezTo>
                    <a:pt x="1970" y="535"/>
                    <a:pt x="1963" y="507"/>
                    <a:pt x="1949" y="486"/>
                  </a:cubicBezTo>
                  <a:cubicBezTo>
                    <a:pt x="1949" y="479"/>
                    <a:pt x="1949" y="472"/>
                    <a:pt x="1949" y="465"/>
                  </a:cubicBezTo>
                  <a:cubicBezTo>
                    <a:pt x="1942" y="438"/>
                    <a:pt x="1935" y="410"/>
                    <a:pt x="1928" y="382"/>
                  </a:cubicBezTo>
                  <a:cubicBezTo>
                    <a:pt x="1922" y="382"/>
                    <a:pt x="1922" y="375"/>
                    <a:pt x="1922" y="368"/>
                  </a:cubicBezTo>
                  <a:cubicBezTo>
                    <a:pt x="1915" y="340"/>
                    <a:pt x="1908" y="313"/>
                    <a:pt x="1901" y="285"/>
                  </a:cubicBezTo>
                  <a:cubicBezTo>
                    <a:pt x="1901" y="285"/>
                    <a:pt x="1894" y="278"/>
                    <a:pt x="1894" y="278"/>
                  </a:cubicBezTo>
                  <a:cubicBezTo>
                    <a:pt x="1894" y="250"/>
                    <a:pt x="1880" y="223"/>
                    <a:pt x="1873" y="188"/>
                  </a:cubicBezTo>
                  <a:cubicBezTo>
                    <a:pt x="1866" y="181"/>
                    <a:pt x="1866" y="181"/>
                    <a:pt x="1866" y="181"/>
                  </a:cubicBezTo>
                  <a:cubicBezTo>
                    <a:pt x="1852" y="153"/>
                    <a:pt x="1845" y="125"/>
                    <a:pt x="1838" y="91"/>
                  </a:cubicBezTo>
                  <a:cubicBezTo>
                    <a:pt x="1838" y="91"/>
                    <a:pt x="1838" y="84"/>
                    <a:pt x="1838" y="84"/>
                  </a:cubicBezTo>
                  <a:cubicBezTo>
                    <a:pt x="1824" y="56"/>
                    <a:pt x="1817" y="28"/>
                    <a:pt x="1804" y="1"/>
                  </a:cubicBezTo>
                  <a:close/>
                </a:path>
              </a:pathLst>
            </a:custGeom>
            <a:solidFill>
              <a:srgbClr val="9191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899" name="Google Shape;14899;p74"/>
            <p:cNvSpPr/>
            <p:nvPr/>
          </p:nvSpPr>
          <p:spPr>
            <a:xfrm>
              <a:off x="6054582" y="3027718"/>
              <a:ext cx="20256" cy="17182"/>
            </a:xfrm>
            <a:custGeom>
              <a:avLst/>
              <a:gdLst/>
              <a:ahLst/>
              <a:cxnLst/>
              <a:rect l="l" t="t" r="r" b="b"/>
              <a:pathLst>
                <a:path w="771" h="654" extrusionOk="0">
                  <a:moveTo>
                    <a:pt x="437" y="0"/>
                  </a:moveTo>
                  <a:cubicBezTo>
                    <a:pt x="146" y="0"/>
                    <a:pt x="0" y="347"/>
                    <a:pt x="209" y="555"/>
                  </a:cubicBezTo>
                  <a:cubicBezTo>
                    <a:pt x="276" y="623"/>
                    <a:pt x="359" y="653"/>
                    <a:pt x="441" y="653"/>
                  </a:cubicBezTo>
                  <a:cubicBezTo>
                    <a:pt x="609" y="653"/>
                    <a:pt x="770" y="523"/>
                    <a:pt x="770" y="326"/>
                  </a:cubicBezTo>
                  <a:cubicBezTo>
                    <a:pt x="763" y="146"/>
                    <a:pt x="618" y="0"/>
                    <a:pt x="437"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0" name="Google Shape;14900;p74"/>
            <p:cNvSpPr/>
            <p:nvPr/>
          </p:nvSpPr>
          <p:spPr>
            <a:xfrm>
              <a:off x="6012678" y="3090588"/>
              <a:ext cx="17681" cy="15186"/>
            </a:xfrm>
            <a:custGeom>
              <a:avLst/>
              <a:gdLst/>
              <a:ahLst/>
              <a:cxnLst/>
              <a:rect l="l" t="t" r="r" b="b"/>
              <a:pathLst>
                <a:path w="673" h="578" extrusionOk="0">
                  <a:moveTo>
                    <a:pt x="389" y="0"/>
                  </a:moveTo>
                  <a:cubicBezTo>
                    <a:pt x="132" y="0"/>
                    <a:pt x="0" y="312"/>
                    <a:pt x="180" y="493"/>
                  </a:cubicBezTo>
                  <a:cubicBezTo>
                    <a:pt x="241" y="551"/>
                    <a:pt x="315" y="578"/>
                    <a:pt x="386" y="578"/>
                  </a:cubicBezTo>
                  <a:cubicBezTo>
                    <a:pt x="534" y="578"/>
                    <a:pt x="673" y="465"/>
                    <a:pt x="673" y="292"/>
                  </a:cubicBezTo>
                  <a:cubicBezTo>
                    <a:pt x="673" y="132"/>
                    <a:pt x="548" y="7"/>
                    <a:pt x="389"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1" name="Google Shape;14901;p74"/>
            <p:cNvSpPr/>
            <p:nvPr/>
          </p:nvSpPr>
          <p:spPr>
            <a:xfrm>
              <a:off x="5891299" y="3017130"/>
              <a:ext cx="17708" cy="15212"/>
            </a:xfrm>
            <a:custGeom>
              <a:avLst/>
              <a:gdLst/>
              <a:ahLst/>
              <a:cxnLst/>
              <a:rect l="l" t="t" r="r" b="b"/>
              <a:pathLst>
                <a:path w="674" h="579" extrusionOk="0">
                  <a:moveTo>
                    <a:pt x="389" y="1"/>
                  </a:moveTo>
                  <a:cubicBezTo>
                    <a:pt x="132" y="1"/>
                    <a:pt x="1" y="313"/>
                    <a:pt x="181" y="493"/>
                  </a:cubicBezTo>
                  <a:cubicBezTo>
                    <a:pt x="242" y="552"/>
                    <a:pt x="315" y="578"/>
                    <a:pt x="387" y="578"/>
                  </a:cubicBezTo>
                  <a:cubicBezTo>
                    <a:pt x="535" y="578"/>
                    <a:pt x="673" y="465"/>
                    <a:pt x="673" y="292"/>
                  </a:cubicBezTo>
                  <a:cubicBezTo>
                    <a:pt x="673" y="133"/>
                    <a:pt x="549" y="1"/>
                    <a:pt x="389" y="1"/>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2" name="Google Shape;14902;p74"/>
            <p:cNvSpPr/>
            <p:nvPr/>
          </p:nvSpPr>
          <p:spPr>
            <a:xfrm>
              <a:off x="5915916" y="3090588"/>
              <a:ext cx="17681" cy="15186"/>
            </a:xfrm>
            <a:custGeom>
              <a:avLst/>
              <a:gdLst/>
              <a:ahLst/>
              <a:cxnLst/>
              <a:rect l="l" t="t" r="r" b="b"/>
              <a:pathLst>
                <a:path w="673" h="578" extrusionOk="0">
                  <a:moveTo>
                    <a:pt x="381" y="0"/>
                  </a:moveTo>
                  <a:cubicBezTo>
                    <a:pt x="125" y="0"/>
                    <a:pt x="0" y="312"/>
                    <a:pt x="180" y="493"/>
                  </a:cubicBezTo>
                  <a:cubicBezTo>
                    <a:pt x="239" y="551"/>
                    <a:pt x="312" y="578"/>
                    <a:pt x="383" y="578"/>
                  </a:cubicBezTo>
                  <a:cubicBezTo>
                    <a:pt x="531" y="578"/>
                    <a:pt x="673" y="465"/>
                    <a:pt x="673" y="292"/>
                  </a:cubicBezTo>
                  <a:cubicBezTo>
                    <a:pt x="666" y="132"/>
                    <a:pt x="541" y="7"/>
                    <a:pt x="381"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3" name="Google Shape;14903;p74"/>
            <p:cNvSpPr/>
            <p:nvPr/>
          </p:nvSpPr>
          <p:spPr>
            <a:xfrm>
              <a:off x="5959266" y="3032999"/>
              <a:ext cx="21360" cy="18286"/>
            </a:xfrm>
            <a:custGeom>
              <a:avLst/>
              <a:gdLst/>
              <a:ahLst/>
              <a:cxnLst/>
              <a:rect l="l" t="t" r="r" b="b"/>
              <a:pathLst>
                <a:path w="813" h="696" extrusionOk="0">
                  <a:moveTo>
                    <a:pt x="466" y="0"/>
                  </a:moveTo>
                  <a:cubicBezTo>
                    <a:pt x="153" y="0"/>
                    <a:pt x="1" y="375"/>
                    <a:pt x="216" y="590"/>
                  </a:cubicBezTo>
                  <a:cubicBezTo>
                    <a:pt x="288" y="663"/>
                    <a:pt x="377" y="695"/>
                    <a:pt x="464" y="695"/>
                  </a:cubicBezTo>
                  <a:cubicBezTo>
                    <a:pt x="643" y="695"/>
                    <a:pt x="812" y="557"/>
                    <a:pt x="812" y="347"/>
                  </a:cubicBezTo>
                  <a:cubicBezTo>
                    <a:pt x="812" y="153"/>
                    <a:pt x="653" y="0"/>
                    <a:pt x="466" y="0"/>
                  </a:cubicBezTo>
                  <a:close/>
                </a:path>
              </a:pathLst>
            </a:custGeom>
            <a:solidFill>
              <a:srgbClr val="29292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04" name="Google Shape;14904;p74"/>
          <p:cNvGrpSpPr/>
          <p:nvPr/>
        </p:nvGrpSpPr>
        <p:grpSpPr>
          <a:xfrm>
            <a:off x="8446231" y="3679511"/>
            <a:ext cx="504677" cy="504221"/>
            <a:chOff x="6334673" y="2759633"/>
            <a:chExt cx="378508" cy="378166"/>
          </a:xfrm>
        </p:grpSpPr>
        <p:sp>
          <p:nvSpPr>
            <p:cNvPr id="14905" name="Google Shape;14905;p74"/>
            <p:cNvSpPr/>
            <p:nvPr/>
          </p:nvSpPr>
          <p:spPr>
            <a:xfrm>
              <a:off x="6334673" y="2759633"/>
              <a:ext cx="287027" cy="189004"/>
            </a:xfrm>
            <a:custGeom>
              <a:avLst/>
              <a:gdLst/>
              <a:ahLst/>
              <a:cxnLst/>
              <a:rect l="l" t="t" r="r" b="b"/>
              <a:pathLst>
                <a:path w="10925" h="7194" extrusionOk="0">
                  <a:moveTo>
                    <a:pt x="6983" y="1"/>
                  </a:moveTo>
                  <a:cubicBezTo>
                    <a:pt x="6979" y="1"/>
                    <a:pt x="6975" y="1"/>
                    <a:pt x="6971" y="1"/>
                  </a:cubicBezTo>
                  <a:lnTo>
                    <a:pt x="930" y="1"/>
                  </a:lnTo>
                  <a:cubicBezTo>
                    <a:pt x="417" y="1"/>
                    <a:pt x="7" y="417"/>
                    <a:pt x="7" y="931"/>
                  </a:cubicBezTo>
                  <a:lnTo>
                    <a:pt x="7" y="6965"/>
                  </a:lnTo>
                  <a:cubicBezTo>
                    <a:pt x="0" y="7090"/>
                    <a:pt x="104" y="7194"/>
                    <a:pt x="236" y="7194"/>
                  </a:cubicBezTo>
                  <a:lnTo>
                    <a:pt x="2560" y="7194"/>
                  </a:lnTo>
                  <a:cubicBezTo>
                    <a:pt x="2816" y="7194"/>
                    <a:pt x="3025" y="6986"/>
                    <a:pt x="3025" y="6729"/>
                  </a:cubicBezTo>
                  <a:lnTo>
                    <a:pt x="3025" y="6264"/>
                  </a:lnTo>
                  <a:cubicBezTo>
                    <a:pt x="3031" y="6063"/>
                    <a:pt x="2948" y="5876"/>
                    <a:pt x="2796" y="5744"/>
                  </a:cubicBezTo>
                  <a:cubicBezTo>
                    <a:pt x="1873" y="4981"/>
                    <a:pt x="2407" y="3483"/>
                    <a:pt x="3600" y="3476"/>
                  </a:cubicBezTo>
                  <a:cubicBezTo>
                    <a:pt x="3603" y="3476"/>
                    <a:pt x="3606" y="3476"/>
                    <a:pt x="3609" y="3476"/>
                  </a:cubicBezTo>
                  <a:cubicBezTo>
                    <a:pt x="4796" y="3476"/>
                    <a:pt x="5339" y="4962"/>
                    <a:pt x="4426" y="5730"/>
                  </a:cubicBezTo>
                  <a:cubicBezTo>
                    <a:pt x="4273" y="5862"/>
                    <a:pt x="4183" y="6056"/>
                    <a:pt x="4190" y="6258"/>
                  </a:cubicBezTo>
                  <a:lnTo>
                    <a:pt x="4190" y="6729"/>
                  </a:lnTo>
                  <a:cubicBezTo>
                    <a:pt x="4190" y="6986"/>
                    <a:pt x="4391" y="7194"/>
                    <a:pt x="4648" y="7194"/>
                  </a:cubicBezTo>
                  <a:lnTo>
                    <a:pt x="7207" y="7194"/>
                  </a:lnTo>
                  <a:lnTo>
                    <a:pt x="7207" y="4641"/>
                  </a:lnTo>
                  <a:cubicBezTo>
                    <a:pt x="7207" y="4385"/>
                    <a:pt x="7415" y="4177"/>
                    <a:pt x="7672" y="4177"/>
                  </a:cubicBezTo>
                  <a:lnTo>
                    <a:pt x="8143" y="4177"/>
                  </a:lnTo>
                  <a:cubicBezTo>
                    <a:pt x="8345" y="4177"/>
                    <a:pt x="8539" y="4267"/>
                    <a:pt x="8671" y="4419"/>
                  </a:cubicBezTo>
                  <a:cubicBezTo>
                    <a:pt x="8935" y="4737"/>
                    <a:pt x="9286" y="4878"/>
                    <a:pt x="9633" y="4878"/>
                  </a:cubicBezTo>
                  <a:cubicBezTo>
                    <a:pt x="10288" y="4878"/>
                    <a:pt x="10925" y="4374"/>
                    <a:pt x="10925" y="3594"/>
                  </a:cubicBezTo>
                  <a:cubicBezTo>
                    <a:pt x="10920" y="2815"/>
                    <a:pt x="10288" y="2317"/>
                    <a:pt x="9636" y="2317"/>
                  </a:cubicBezTo>
                  <a:cubicBezTo>
                    <a:pt x="9283" y="2317"/>
                    <a:pt x="8925" y="2463"/>
                    <a:pt x="8657" y="2789"/>
                  </a:cubicBezTo>
                  <a:cubicBezTo>
                    <a:pt x="8530" y="2930"/>
                    <a:pt x="8345" y="3019"/>
                    <a:pt x="8157" y="3019"/>
                  </a:cubicBezTo>
                  <a:cubicBezTo>
                    <a:pt x="8150" y="3019"/>
                    <a:pt x="8143" y="3019"/>
                    <a:pt x="8137" y="3018"/>
                  </a:cubicBezTo>
                  <a:lnTo>
                    <a:pt x="7672" y="3018"/>
                  </a:lnTo>
                  <a:cubicBezTo>
                    <a:pt x="7415" y="3018"/>
                    <a:pt x="7207" y="2810"/>
                    <a:pt x="7207" y="2554"/>
                  </a:cubicBezTo>
                  <a:lnTo>
                    <a:pt x="7207" y="230"/>
                  </a:lnTo>
                  <a:cubicBezTo>
                    <a:pt x="7207" y="102"/>
                    <a:pt x="7103" y="1"/>
                    <a:pt x="6983"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6" name="Google Shape;14906;p74"/>
            <p:cNvSpPr/>
            <p:nvPr/>
          </p:nvSpPr>
          <p:spPr>
            <a:xfrm>
              <a:off x="6524019" y="2759660"/>
              <a:ext cx="189162" cy="286659"/>
            </a:xfrm>
            <a:custGeom>
              <a:avLst/>
              <a:gdLst/>
              <a:ahLst/>
              <a:cxnLst/>
              <a:rect l="l" t="t" r="r" b="b"/>
              <a:pathLst>
                <a:path w="7200" h="10911" extrusionOk="0">
                  <a:moveTo>
                    <a:pt x="229" y="0"/>
                  </a:moveTo>
                  <a:cubicBezTo>
                    <a:pt x="104" y="0"/>
                    <a:pt x="0" y="104"/>
                    <a:pt x="0" y="229"/>
                  </a:cubicBezTo>
                  <a:lnTo>
                    <a:pt x="0" y="2553"/>
                  </a:lnTo>
                  <a:cubicBezTo>
                    <a:pt x="0" y="2809"/>
                    <a:pt x="208" y="3017"/>
                    <a:pt x="465" y="3017"/>
                  </a:cubicBezTo>
                  <a:lnTo>
                    <a:pt x="930" y="3017"/>
                  </a:lnTo>
                  <a:cubicBezTo>
                    <a:pt x="937" y="3018"/>
                    <a:pt x="944" y="3018"/>
                    <a:pt x="951" y="3018"/>
                  </a:cubicBezTo>
                  <a:cubicBezTo>
                    <a:pt x="1144" y="3018"/>
                    <a:pt x="1323" y="2929"/>
                    <a:pt x="1450" y="2788"/>
                  </a:cubicBezTo>
                  <a:cubicBezTo>
                    <a:pt x="1718" y="2462"/>
                    <a:pt x="2076" y="2316"/>
                    <a:pt x="2429" y="2316"/>
                  </a:cubicBezTo>
                  <a:cubicBezTo>
                    <a:pt x="3081" y="2316"/>
                    <a:pt x="3713" y="2814"/>
                    <a:pt x="3718" y="3593"/>
                  </a:cubicBezTo>
                  <a:cubicBezTo>
                    <a:pt x="3722" y="4373"/>
                    <a:pt x="3087" y="4877"/>
                    <a:pt x="2431" y="4877"/>
                  </a:cubicBezTo>
                  <a:cubicBezTo>
                    <a:pt x="2083" y="4877"/>
                    <a:pt x="1730" y="4736"/>
                    <a:pt x="1464" y="4418"/>
                  </a:cubicBezTo>
                  <a:cubicBezTo>
                    <a:pt x="1332" y="4266"/>
                    <a:pt x="1138" y="4176"/>
                    <a:pt x="936" y="4176"/>
                  </a:cubicBezTo>
                  <a:lnTo>
                    <a:pt x="465" y="4176"/>
                  </a:lnTo>
                  <a:cubicBezTo>
                    <a:pt x="208" y="4176"/>
                    <a:pt x="0" y="4384"/>
                    <a:pt x="0" y="4640"/>
                  </a:cubicBezTo>
                  <a:lnTo>
                    <a:pt x="0" y="7193"/>
                  </a:lnTo>
                  <a:lnTo>
                    <a:pt x="2553" y="7193"/>
                  </a:lnTo>
                  <a:cubicBezTo>
                    <a:pt x="2809" y="7193"/>
                    <a:pt x="3017" y="7401"/>
                    <a:pt x="3017" y="7658"/>
                  </a:cubicBezTo>
                  <a:lnTo>
                    <a:pt x="3017" y="8129"/>
                  </a:lnTo>
                  <a:cubicBezTo>
                    <a:pt x="3017" y="8330"/>
                    <a:pt x="2927" y="8525"/>
                    <a:pt x="2775" y="8656"/>
                  </a:cubicBezTo>
                  <a:cubicBezTo>
                    <a:pt x="1861" y="9425"/>
                    <a:pt x="2404" y="10911"/>
                    <a:pt x="3592" y="10911"/>
                  </a:cubicBezTo>
                  <a:cubicBezTo>
                    <a:pt x="3594" y="10911"/>
                    <a:pt x="3597" y="10911"/>
                    <a:pt x="3600" y="10911"/>
                  </a:cubicBezTo>
                  <a:cubicBezTo>
                    <a:pt x="4800" y="10904"/>
                    <a:pt x="5334" y="9406"/>
                    <a:pt x="4405" y="8649"/>
                  </a:cubicBezTo>
                  <a:cubicBezTo>
                    <a:pt x="4259" y="8518"/>
                    <a:pt x="4169" y="8323"/>
                    <a:pt x="4176" y="8122"/>
                  </a:cubicBezTo>
                  <a:lnTo>
                    <a:pt x="4176" y="7658"/>
                  </a:lnTo>
                  <a:cubicBezTo>
                    <a:pt x="4176" y="7401"/>
                    <a:pt x="4384" y="7193"/>
                    <a:pt x="4640" y="7193"/>
                  </a:cubicBezTo>
                  <a:lnTo>
                    <a:pt x="6964" y="7193"/>
                  </a:lnTo>
                  <a:cubicBezTo>
                    <a:pt x="7096" y="7193"/>
                    <a:pt x="7200" y="7089"/>
                    <a:pt x="7193" y="6964"/>
                  </a:cubicBezTo>
                  <a:lnTo>
                    <a:pt x="7193" y="930"/>
                  </a:lnTo>
                  <a:cubicBezTo>
                    <a:pt x="7193" y="416"/>
                    <a:pt x="6784" y="0"/>
                    <a:pt x="6270"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7" name="Google Shape;14907;p74"/>
            <p:cNvSpPr/>
            <p:nvPr/>
          </p:nvSpPr>
          <p:spPr>
            <a:xfrm>
              <a:off x="6426207" y="2948611"/>
              <a:ext cx="286791" cy="189188"/>
            </a:xfrm>
            <a:custGeom>
              <a:avLst/>
              <a:gdLst/>
              <a:ahLst/>
              <a:cxnLst/>
              <a:rect l="l" t="t" r="r" b="b"/>
              <a:pathLst>
                <a:path w="10916" h="7201" extrusionOk="0">
                  <a:moveTo>
                    <a:pt x="3716" y="1"/>
                  </a:moveTo>
                  <a:lnTo>
                    <a:pt x="3716" y="2560"/>
                  </a:lnTo>
                  <a:cubicBezTo>
                    <a:pt x="3716" y="2817"/>
                    <a:pt x="3508" y="3025"/>
                    <a:pt x="3258" y="3025"/>
                  </a:cubicBezTo>
                  <a:lnTo>
                    <a:pt x="2787" y="3025"/>
                  </a:lnTo>
                  <a:cubicBezTo>
                    <a:pt x="2586" y="3025"/>
                    <a:pt x="2391" y="2935"/>
                    <a:pt x="2260" y="2782"/>
                  </a:cubicBezTo>
                  <a:cubicBezTo>
                    <a:pt x="1993" y="2465"/>
                    <a:pt x="1640" y="2324"/>
                    <a:pt x="1292" y="2324"/>
                  </a:cubicBezTo>
                  <a:cubicBezTo>
                    <a:pt x="636" y="2324"/>
                    <a:pt x="1" y="2828"/>
                    <a:pt x="5" y="3608"/>
                  </a:cubicBezTo>
                  <a:cubicBezTo>
                    <a:pt x="10" y="4383"/>
                    <a:pt x="644" y="4880"/>
                    <a:pt x="1295" y="4880"/>
                  </a:cubicBezTo>
                  <a:cubicBezTo>
                    <a:pt x="1646" y="4880"/>
                    <a:pt x="2002" y="4735"/>
                    <a:pt x="2266" y="4412"/>
                  </a:cubicBezTo>
                  <a:cubicBezTo>
                    <a:pt x="2393" y="4266"/>
                    <a:pt x="2578" y="4183"/>
                    <a:pt x="2770" y="4183"/>
                  </a:cubicBezTo>
                  <a:cubicBezTo>
                    <a:pt x="2778" y="4183"/>
                    <a:pt x="2786" y="4183"/>
                    <a:pt x="2794" y="4183"/>
                  </a:cubicBezTo>
                  <a:lnTo>
                    <a:pt x="3258" y="4183"/>
                  </a:lnTo>
                  <a:cubicBezTo>
                    <a:pt x="3515" y="4183"/>
                    <a:pt x="3723" y="4392"/>
                    <a:pt x="3723" y="4648"/>
                  </a:cubicBezTo>
                  <a:lnTo>
                    <a:pt x="3723" y="6965"/>
                  </a:lnTo>
                  <a:cubicBezTo>
                    <a:pt x="3723" y="7097"/>
                    <a:pt x="3820" y="7201"/>
                    <a:pt x="3952" y="7201"/>
                  </a:cubicBezTo>
                  <a:lnTo>
                    <a:pt x="9986" y="7201"/>
                  </a:lnTo>
                  <a:cubicBezTo>
                    <a:pt x="10500" y="7201"/>
                    <a:pt x="10916" y="6784"/>
                    <a:pt x="10916" y="6271"/>
                  </a:cubicBezTo>
                  <a:lnTo>
                    <a:pt x="10916" y="237"/>
                  </a:lnTo>
                  <a:cubicBezTo>
                    <a:pt x="10916" y="105"/>
                    <a:pt x="10812" y="1"/>
                    <a:pt x="10687" y="1"/>
                  </a:cubicBezTo>
                  <a:lnTo>
                    <a:pt x="8363" y="1"/>
                  </a:lnTo>
                  <a:cubicBezTo>
                    <a:pt x="8107" y="1"/>
                    <a:pt x="7899" y="209"/>
                    <a:pt x="7899" y="466"/>
                  </a:cubicBezTo>
                  <a:lnTo>
                    <a:pt x="7899" y="930"/>
                  </a:lnTo>
                  <a:cubicBezTo>
                    <a:pt x="7892" y="1131"/>
                    <a:pt x="7975" y="1326"/>
                    <a:pt x="8128" y="1457"/>
                  </a:cubicBezTo>
                  <a:cubicBezTo>
                    <a:pt x="9050" y="2214"/>
                    <a:pt x="8516" y="3712"/>
                    <a:pt x="7323" y="3719"/>
                  </a:cubicBezTo>
                  <a:cubicBezTo>
                    <a:pt x="7320" y="3719"/>
                    <a:pt x="7317" y="3719"/>
                    <a:pt x="7315" y="3719"/>
                  </a:cubicBezTo>
                  <a:cubicBezTo>
                    <a:pt x="6127" y="3719"/>
                    <a:pt x="5584" y="2233"/>
                    <a:pt x="6498" y="1464"/>
                  </a:cubicBezTo>
                  <a:cubicBezTo>
                    <a:pt x="6650" y="1333"/>
                    <a:pt x="6740" y="1138"/>
                    <a:pt x="6740" y="937"/>
                  </a:cubicBezTo>
                  <a:lnTo>
                    <a:pt x="6740" y="466"/>
                  </a:lnTo>
                  <a:cubicBezTo>
                    <a:pt x="6740" y="209"/>
                    <a:pt x="6532" y="1"/>
                    <a:pt x="627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08" name="Google Shape;14908;p74"/>
            <p:cNvSpPr/>
            <p:nvPr/>
          </p:nvSpPr>
          <p:spPr>
            <a:xfrm>
              <a:off x="6334857" y="2850957"/>
              <a:ext cx="189188" cy="286843"/>
            </a:xfrm>
            <a:custGeom>
              <a:avLst/>
              <a:gdLst/>
              <a:ahLst/>
              <a:cxnLst/>
              <a:rect l="l" t="t" r="r" b="b"/>
              <a:pathLst>
                <a:path w="7201" h="10918" extrusionOk="0">
                  <a:moveTo>
                    <a:pt x="3586" y="0"/>
                  </a:moveTo>
                  <a:cubicBezTo>
                    <a:pt x="2393" y="7"/>
                    <a:pt x="1859" y="1505"/>
                    <a:pt x="2782" y="2268"/>
                  </a:cubicBezTo>
                  <a:cubicBezTo>
                    <a:pt x="2934" y="2400"/>
                    <a:pt x="3018" y="2594"/>
                    <a:pt x="3018" y="2795"/>
                  </a:cubicBezTo>
                  <a:lnTo>
                    <a:pt x="3018" y="3253"/>
                  </a:lnTo>
                  <a:cubicBezTo>
                    <a:pt x="3018" y="3510"/>
                    <a:pt x="2809" y="3718"/>
                    <a:pt x="2553" y="3718"/>
                  </a:cubicBezTo>
                  <a:lnTo>
                    <a:pt x="229" y="3718"/>
                  </a:lnTo>
                  <a:cubicBezTo>
                    <a:pt x="104" y="3725"/>
                    <a:pt x="0" y="3822"/>
                    <a:pt x="0" y="3954"/>
                  </a:cubicBezTo>
                  <a:lnTo>
                    <a:pt x="0" y="9988"/>
                  </a:lnTo>
                  <a:cubicBezTo>
                    <a:pt x="0" y="10501"/>
                    <a:pt x="416" y="10911"/>
                    <a:pt x="930" y="10918"/>
                  </a:cubicBezTo>
                  <a:lnTo>
                    <a:pt x="6964" y="10918"/>
                  </a:lnTo>
                  <a:cubicBezTo>
                    <a:pt x="7096" y="10918"/>
                    <a:pt x="7200" y="10814"/>
                    <a:pt x="7200" y="10682"/>
                  </a:cubicBezTo>
                  <a:lnTo>
                    <a:pt x="7200" y="8365"/>
                  </a:lnTo>
                  <a:cubicBezTo>
                    <a:pt x="7200" y="8109"/>
                    <a:pt x="6992" y="7900"/>
                    <a:pt x="6735" y="7900"/>
                  </a:cubicBezTo>
                  <a:lnTo>
                    <a:pt x="6264" y="7900"/>
                  </a:lnTo>
                  <a:cubicBezTo>
                    <a:pt x="6256" y="7900"/>
                    <a:pt x="6248" y="7900"/>
                    <a:pt x="6240" y="7900"/>
                  </a:cubicBezTo>
                  <a:cubicBezTo>
                    <a:pt x="6048" y="7900"/>
                    <a:pt x="5870" y="7983"/>
                    <a:pt x="5743" y="8129"/>
                  </a:cubicBezTo>
                  <a:cubicBezTo>
                    <a:pt x="5476" y="8452"/>
                    <a:pt x="5119" y="8597"/>
                    <a:pt x="4767" y="8597"/>
                  </a:cubicBezTo>
                  <a:cubicBezTo>
                    <a:pt x="4114" y="8597"/>
                    <a:pt x="3480" y="8100"/>
                    <a:pt x="3475" y="7325"/>
                  </a:cubicBezTo>
                  <a:cubicBezTo>
                    <a:pt x="3471" y="6545"/>
                    <a:pt x="4106" y="6041"/>
                    <a:pt x="4762" y="6041"/>
                  </a:cubicBezTo>
                  <a:cubicBezTo>
                    <a:pt x="5110" y="6041"/>
                    <a:pt x="5463" y="6182"/>
                    <a:pt x="5730" y="6499"/>
                  </a:cubicBezTo>
                  <a:cubicBezTo>
                    <a:pt x="5861" y="6652"/>
                    <a:pt x="6056" y="6742"/>
                    <a:pt x="6257" y="6742"/>
                  </a:cubicBezTo>
                  <a:lnTo>
                    <a:pt x="6728" y="6742"/>
                  </a:lnTo>
                  <a:cubicBezTo>
                    <a:pt x="6985" y="6742"/>
                    <a:pt x="7193" y="6534"/>
                    <a:pt x="7193" y="6277"/>
                  </a:cubicBezTo>
                  <a:lnTo>
                    <a:pt x="7193" y="3718"/>
                  </a:lnTo>
                  <a:lnTo>
                    <a:pt x="4641" y="3718"/>
                  </a:lnTo>
                  <a:cubicBezTo>
                    <a:pt x="4384" y="3718"/>
                    <a:pt x="4176" y="3510"/>
                    <a:pt x="4176" y="3253"/>
                  </a:cubicBezTo>
                  <a:lnTo>
                    <a:pt x="4176" y="2782"/>
                  </a:lnTo>
                  <a:cubicBezTo>
                    <a:pt x="4176" y="2580"/>
                    <a:pt x="4266" y="2386"/>
                    <a:pt x="4419" y="2254"/>
                  </a:cubicBezTo>
                  <a:cubicBezTo>
                    <a:pt x="5334" y="1491"/>
                    <a:pt x="4786" y="0"/>
                    <a:pt x="3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09" name="Google Shape;14909;p74"/>
          <p:cNvGrpSpPr/>
          <p:nvPr/>
        </p:nvGrpSpPr>
        <p:grpSpPr>
          <a:xfrm>
            <a:off x="10683527" y="3741970"/>
            <a:ext cx="426351" cy="379340"/>
            <a:chOff x="8012645" y="2806477"/>
            <a:chExt cx="319763" cy="284505"/>
          </a:xfrm>
        </p:grpSpPr>
        <p:sp>
          <p:nvSpPr>
            <p:cNvPr id="14910" name="Google Shape;14910;p74"/>
            <p:cNvSpPr/>
            <p:nvPr/>
          </p:nvSpPr>
          <p:spPr>
            <a:xfrm>
              <a:off x="8117446" y="3039252"/>
              <a:ext cx="87855" cy="51731"/>
            </a:xfrm>
            <a:custGeom>
              <a:avLst/>
              <a:gdLst/>
              <a:ahLst/>
              <a:cxnLst/>
              <a:rect l="l" t="t" r="r" b="b"/>
              <a:pathLst>
                <a:path w="3344" h="1969" extrusionOk="0">
                  <a:moveTo>
                    <a:pt x="2235" y="1"/>
                  </a:moveTo>
                  <a:cubicBezTo>
                    <a:pt x="2172" y="1"/>
                    <a:pt x="2108" y="31"/>
                    <a:pt x="2067" y="102"/>
                  </a:cubicBezTo>
                  <a:lnTo>
                    <a:pt x="1346" y="1566"/>
                  </a:lnTo>
                  <a:lnTo>
                    <a:pt x="271" y="1566"/>
                  </a:lnTo>
                  <a:cubicBezTo>
                    <a:pt x="0" y="1566"/>
                    <a:pt x="0" y="1968"/>
                    <a:pt x="271" y="1968"/>
                  </a:cubicBezTo>
                  <a:lnTo>
                    <a:pt x="3073" y="1968"/>
                  </a:lnTo>
                  <a:cubicBezTo>
                    <a:pt x="3343" y="1968"/>
                    <a:pt x="3343" y="1566"/>
                    <a:pt x="3073" y="1566"/>
                  </a:cubicBezTo>
                  <a:lnTo>
                    <a:pt x="1790" y="1566"/>
                  </a:lnTo>
                  <a:lnTo>
                    <a:pt x="2428" y="276"/>
                  </a:lnTo>
                  <a:cubicBezTo>
                    <a:pt x="2488" y="123"/>
                    <a:pt x="2362" y="1"/>
                    <a:pt x="2235"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1" name="Google Shape;14911;p74"/>
            <p:cNvSpPr/>
            <p:nvPr/>
          </p:nvSpPr>
          <p:spPr>
            <a:xfrm>
              <a:off x="8138570" y="3039252"/>
              <a:ext cx="66732" cy="51731"/>
            </a:xfrm>
            <a:custGeom>
              <a:avLst/>
              <a:gdLst/>
              <a:ahLst/>
              <a:cxnLst/>
              <a:rect l="l" t="t" r="r" b="b"/>
              <a:pathLst>
                <a:path w="2540" h="1969" extrusionOk="0">
                  <a:moveTo>
                    <a:pt x="2231" y="1"/>
                  </a:moveTo>
                  <a:cubicBezTo>
                    <a:pt x="2169" y="1"/>
                    <a:pt x="2107" y="31"/>
                    <a:pt x="2068" y="102"/>
                  </a:cubicBezTo>
                  <a:lnTo>
                    <a:pt x="1346" y="1566"/>
                  </a:lnTo>
                  <a:lnTo>
                    <a:pt x="264" y="1566"/>
                  </a:lnTo>
                  <a:cubicBezTo>
                    <a:pt x="1" y="1566"/>
                    <a:pt x="1" y="1968"/>
                    <a:pt x="264" y="1968"/>
                  </a:cubicBezTo>
                  <a:lnTo>
                    <a:pt x="2269" y="1968"/>
                  </a:lnTo>
                  <a:cubicBezTo>
                    <a:pt x="2539" y="1968"/>
                    <a:pt x="2539" y="1566"/>
                    <a:pt x="2269" y="1566"/>
                  </a:cubicBezTo>
                  <a:lnTo>
                    <a:pt x="1790" y="1566"/>
                  </a:lnTo>
                  <a:lnTo>
                    <a:pt x="2421" y="276"/>
                  </a:lnTo>
                  <a:cubicBezTo>
                    <a:pt x="2482" y="123"/>
                    <a:pt x="2356" y="1"/>
                    <a:pt x="2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2" name="Google Shape;14912;p74"/>
            <p:cNvSpPr/>
            <p:nvPr/>
          </p:nvSpPr>
          <p:spPr>
            <a:xfrm>
              <a:off x="8012645" y="2884664"/>
              <a:ext cx="32841" cy="41747"/>
            </a:xfrm>
            <a:custGeom>
              <a:avLst/>
              <a:gdLst/>
              <a:ahLst/>
              <a:cxnLst/>
              <a:rect l="l" t="t" r="r" b="b"/>
              <a:pathLst>
                <a:path w="1250" h="1589" extrusionOk="0">
                  <a:moveTo>
                    <a:pt x="1249" y="0"/>
                  </a:moveTo>
                  <a:lnTo>
                    <a:pt x="181" y="451"/>
                  </a:lnTo>
                  <a:cubicBezTo>
                    <a:pt x="29" y="514"/>
                    <a:pt x="1" y="715"/>
                    <a:pt x="133" y="819"/>
                  </a:cubicBezTo>
                  <a:lnTo>
                    <a:pt x="1104" y="1589"/>
                  </a:lnTo>
                  <a:lnTo>
                    <a:pt x="124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3" name="Google Shape;14913;p74"/>
            <p:cNvSpPr/>
            <p:nvPr/>
          </p:nvSpPr>
          <p:spPr>
            <a:xfrm>
              <a:off x="8025598" y="2806477"/>
              <a:ext cx="306810" cy="247513"/>
            </a:xfrm>
            <a:custGeom>
              <a:avLst/>
              <a:gdLst/>
              <a:ahLst/>
              <a:cxnLst/>
              <a:rect l="l" t="t" r="r" b="b"/>
              <a:pathLst>
                <a:path w="11678" h="9421" extrusionOk="0">
                  <a:moveTo>
                    <a:pt x="4621" y="1"/>
                  </a:moveTo>
                  <a:cubicBezTo>
                    <a:pt x="4383" y="1"/>
                    <a:pt x="938" y="65"/>
                    <a:pt x="382" y="3809"/>
                  </a:cubicBezTo>
                  <a:cubicBezTo>
                    <a:pt x="0" y="7214"/>
                    <a:pt x="2761" y="9420"/>
                    <a:pt x="5972" y="9420"/>
                  </a:cubicBezTo>
                  <a:cubicBezTo>
                    <a:pt x="8573" y="9420"/>
                    <a:pt x="10828" y="7873"/>
                    <a:pt x="11625" y="5730"/>
                  </a:cubicBezTo>
                  <a:cubicBezTo>
                    <a:pt x="11677" y="5574"/>
                    <a:pt x="11560" y="5427"/>
                    <a:pt x="11416" y="5427"/>
                  </a:cubicBezTo>
                  <a:cubicBezTo>
                    <a:pt x="11387" y="5427"/>
                    <a:pt x="11357" y="5433"/>
                    <a:pt x="11327" y="5446"/>
                  </a:cubicBezTo>
                  <a:cubicBezTo>
                    <a:pt x="10896" y="5625"/>
                    <a:pt x="10433" y="5718"/>
                    <a:pt x="9967" y="5718"/>
                  </a:cubicBezTo>
                  <a:cubicBezTo>
                    <a:pt x="9856" y="5718"/>
                    <a:pt x="9745" y="5713"/>
                    <a:pt x="9635" y="5702"/>
                  </a:cubicBezTo>
                  <a:cubicBezTo>
                    <a:pt x="7984" y="5543"/>
                    <a:pt x="6805" y="3503"/>
                    <a:pt x="6090" y="2276"/>
                  </a:cubicBezTo>
                  <a:cubicBezTo>
                    <a:pt x="5619" y="1457"/>
                    <a:pt x="4980" y="951"/>
                    <a:pt x="4037" y="764"/>
                  </a:cubicBezTo>
                  <a:lnTo>
                    <a:pt x="4634" y="1"/>
                  </a:lnTo>
                  <a:cubicBezTo>
                    <a:pt x="4634" y="1"/>
                    <a:pt x="4629" y="1"/>
                    <a:pt x="462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4" name="Google Shape;14914;p74"/>
            <p:cNvSpPr/>
            <p:nvPr/>
          </p:nvSpPr>
          <p:spPr>
            <a:xfrm>
              <a:off x="8025598" y="2806477"/>
              <a:ext cx="209576" cy="247671"/>
            </a:xfrm>
            <a:custGeom>
              <a:avLst/>
              <a:gdLst/>
              <a:ahLst/>
              <a:cxnLst/>
              <a:rect l="l" t="t" r="r" b="b"/>
              <a:pathLst>
                <a:path w="7977" h="9427" extrusionOk="0">
                  <a:moveTo>
                    <a:pt x="4623" y="1"/>
                  </a:moveTo>
                  <a:cubicBezTo>
                    <a:pt x="4407" y="1"/>
                    <a:pt x="939" y="59"/>
                    <a:pt x="382" y="3809"/>
                  </a:cubicBezTo>
                  <a:cubicBezTo>
                    <a:pt x="0" y="7221"/>
                    <a:pt x="2761" y="9427"/>
                    <a:pt x="5972" y="9427"/>
                  </a:cubicBezTo>
                  <a:cubicBezTo>
                    <a:pt x="6652" y="9427"/>
                    <a:pt x="7325" y="9316"/>
                    <a:pt x="7977" y="9108"/>
                  </a:cubicBezTo>
                  <a:lnTo>
                    <a:pt x="7977" y="9108"/>
                  </a:lnTo>
                  <a:cubicBezTo>
                    <a:pt x="7824" y="9115"/>
                    <a:pt x="7672" y="9122"/>
                    <a:pt x="7519" y="9122"/>
                  </a:cubicBezTo>
                  <a:cubicBezTo>
                    <a:pt x="4315" y="9122"/>
                    <a:pt x="1547" y="6916"/>
                    <a:pt x="1935" y="3510"/>
                  </a:cubicBezTo>
                  <a:cubicBezTo>
                    <a:pt x="2254" y="1339"/>
                    <a:pt x="3552" y="403"/>
                    <a:pt x="4634" y="1"/>
                  </a:cubicBezTo>
                  <a:cubicBezTo>
                    <a:pt x="4634" y="1"/>
                    <a:pt x="4630" y="1"/>
                    <a:pt x="462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5" name="Google Shape;14915;p74"/>
            <p:cNvSpPr/>
            <p:nvPr/>
          </p:nvSpPr>
          <p:spPr>
            <a:xfrm>
              <a:off x="8110274" y="2874865"/>
              <a:ext cx="179205" cy="111290"/>
            </a:xfrm>
            <a:custGeom>
              <a:avLst/>
              <a:gdLst/>
              <a:ahLst/>
              <a:cxnLst/>
              <a:rect l="l" t="t" r="r" b="b"/>
              <a:pathLst>
                <a:path w="6821" h="4236" extrusionOk="0">
                  <a:moveTo>
                    <a:pt x="2513" y="0"/>
                  </a:moveTo>
                  <a:cubicBezTo>
                    <a:pt x="2336" y="0"/>
                    <a:pt x="2157" y="43"/>
                    <a:pt x="1993" y="131"/>
                  </a:cubicBezTo>
                  <a:lnTo>
                    <a:pt x="1986" y="131"/>
                  </a:lnTo>
                  <a:cubicBezTo>
                    <a:pt x="0" y="1212"/>
                    <a:pt x="1031" y="4236"/>
                    <a:pt x="3479" y="4236"/>
                  </a:cubicBezTo>
                  <a:cubicBezTo>
                    <a:pt x="4374" y="4236"/>
                    <a:pt x="5458" y="3831"/>
                    <a:pt x="6654" y="2780"/>
                  </a:cubicBezTo>
                  <a:cubicBezTo>
                    <a:pt x="6821" y="2634"/>
                    <a:pt x="6717" y="2364"/>
                    <a:pt x="6502" y="2364"/>
                  </a:cubicBezTo>
                  <a:cubicBezTo>
                    <a:pt x="5780" y="2364"/>
                    <a:pt x="4629" y="2052"/>
                    <a:pt x="3401" y="443"/>
                  </a:cubicBezTo>
                  <a:cubicBezTo>
                    <a:pt x="3187" y="156"/>
                    <a:pt x="2853" y="0"/>
                    <a:pt x="251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6" name="Google Shape;14916;p74"/>
            <p:cNvSpPr/>
            <p:nvPr/>
          </p:nvSpPr>
          <p:spPr>
            <a:xfrm>
              <a:off x="8131397" y="2917084"/>
              <a:ext cx="158082" cy="69175"/>
            </a:xfrm>
            <a:custGeom>
              <a:avLst/>
              <a:gdLst/>
              <a:ahLst/>
              <a:cxnLst/>
              <a:rect l="l" t="t" r="r" b="b"/>
              <a:pathLst>
                <a:path w="6017" h="2633" extrusionOk="0">
                  <a:moveTo>
                    <a:pt x="149" y="1"/>
                  </a:moveTo>
                  <a:cubicBezTo>
                    <a:pt x="0" y="1236"/>
                    <a:pt x="1008" y="2632"/>
                    <a:pt x="2671" y="2632"/>
                  </a:cubicBezTo>
                  <a:cubicBezTo>
                    <a:pt x="3567" y="2632"/>
                    <a:pt x="4653" y="2227"/>
                    <a:pt x="5850" y="1173"/>
                  </a:cubicBezTo>
                  <a:cubicBezTo>
                    <a:pt x="6017" y="1027"/>
                    <a:pt x="5913" y="757"/>
                    <a:pt x="5691" y="757"/>
                  </a:cubicBezTo>
                  <a:cubicBezTo>
                    <a:pt x="5538" y="757"/>
                    <a:pt x="5386" y="743"/>
                    <a:pt x="5240" y="715"/>
                  </a:cubicBezTo>
                  <a:cubicBezTo>
                    <a:pt x="4532" y="1378"/>
                    <a:pt x="3303" y="1901"/>
                    <a:pt x="2228" y="1901"/>
                  </a:cubicBezTo>
                  <a:cubicBezTo>
                    <a:pt x="1166" y="1901"/>
                    <a:pt x="256" y="1390"/>
                    <a:pt x="14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7" name="Google Shape;14917;p74"/>
            <p:cNvSpPr/>
            <p:nvPr/>
          </p:nvSpPr>
          <p:spPr>
            <a:xfrm>
              <a:off x="8066399" y="2869715"/>
              <a:ext cx="31737" cy="36834"/>
            </a:xfrm>
            <a:custGeom>
              <a:avLst/>
              <a:gdLst/>
              <a:ahLst/>
              <a:cxnLst/>
              <a:rect l="l" t="t" r="r" b="b"/>
              <a:pathLst>
                <a:path w="1208" h="1402" extrusionOk="0">
                  <a:moveTo>
                    <a:pt x="604" y="1"/>
                  </a:moveTo>
                  <a:cubicBezTo>
                    <a:pt x="271" y="1"/>
                    <a:pt x="1" y="271"/>
                    <a:pt x="1" y="604"/>
                  </a:cubicBezTo>
                  <a:lnTo>
                    <a:pt x="1" y="798"/>
                  </a:lnTo>
                  <a:cubicBezTo>
                    <a:pt x="1" y="1131"/>
                    <a:pt x="271" y="1402"/>
                    <a:pt x="604" y="1402"/>
                  </a:cubicBezTo>
                  <a:cubicBezTo>
                    <a:pt x="937" y="1402"/>
                    <a:pt x="1208" y="1138"/>
                    <a:pt x="1208" y="805"/>
                  </a:cubicBezTo>
                  <a:lnTo>
                    <a:pt x="1208" y="604"/>
                  </a:lnTo>
                  <a:cubicBezTo>
                    <a:pt x="1208" y="271"/>
                    <a:pt x="937" y="1"/>
                    <a:pt x="60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8" name="Google Shape;14918;p74"/>
            <p:cNvSpPr/>
            <p:nvPr/>
          </p:nvSpPr>
          <p:spPr>
            <a:xfrm>
              <a:off x="8082268" y="2869715"/>
              <a:ext cx="15869" cy="26220"/>
            </a:xfrm>
            <a:custGeom>
              <a:avLst/>
              <a:gdLst/>
              <a:ahLst/>
              <a:cxnLst/>
              <a:rect l="l" t="t" r="r" b="b"/>
              <a:pathLst>
                <a:path w="604" h="998" extrusionOk="0">
                  <a:moveTo>
                    <a:pt x="13" y="0"/>
                  </a:moveTo>
                  <a:cubicBezTo>
                    <a:pt x="9" y="0"/>
                    <a:pt x="4" y="0"/>
                    <a:pt x="0" y="1"/>
                  </a:cubicBezTo>
                  <a:lnTo>
                    <a:pt x="0" y="701"/>
                  </a:lnTo>
                  <a:cubicBezTo>
                    <a:pt x="0" y="899"/>
                    <a:pt x="151" y="998"/>
                    <a:pt x="302" y="998"/>
                  </a:cubicBezTo>
                  <a:cubicBezTo>
                    <a:pt x="453" y="998"/>
                    <a:pt x="604" y="899"/>
                    <a:pt x="604" y="701"/>
                  </a:cubicBezTo>
                  <a:lnTo>
                    <a:pt x="604" y="604"/>
                  </a:lnTo>
                  <a:cubicBezTo>
                    <a:pt x="604" y="275"/>
                    <a:pt x="340" y="0"/>
                    <a:pt x="1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19" name="Google Shape;14919;p74"/>
            <p:cNvSpPr/>
            <p:nvPr/>
          </p:nvSpPr>
          <p:spPr>
            <a:xfrm>
              <a:off x="8076987" y="2874996"/>
              <a:ext cx="10588" cy="10430"/>
            </a:xfrm>
            <a:custGeom>
              <a:avLst/>
              <a:gdLst/>
              <a:ahLst/>
              <a:cxnLst/>
              <a:rect l="l" t="t" r="r" b="b"/>
              <a:pathLst>
                <a:path w="403" h="397" extrusionOk="0">
                  <a:moveTo>
                    <a:pt x="201" y="1"/>
                  </a:moveTo>
                  <a:cubicBezTo>
                    <a:pt x="90" y="1"/>
                    <a:pt x="0" y="91"/>
                    <a:pt x="0" y="202"/>
                  </a:cubicBezTo>
                  <a:cubicBezTo>
                    <a:pt x="0" y="306"/>
                    <a:pt x="90" y="396"/>
                    <a:pt x="201" y="396"/>
                  </a:cubicBezTo>
                  <a:cubicBezTo>
                    <a:pt x="312" y="396"/>
                    <a:pt x="403" y="306"/>
                    <a:pt x="403" y="202"/>
                  </a:cubicBezTo>
                  <a:cubicBezTo>
                    <a:pt x="403" y="91"/>
                    <a:pt x="312" y="1"/>
                    <a:pt x="20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20" name="Google Shape;14920;p74"/>
          <p:cNvGrpSpPr/>
          <p:nvPr/>
        </p:nvGrpSpPr>
        <p:grpSpPr>
          <a:xfrm>
            <a:off x="3272581" y="5549518"/>
            <a:ext cx="513785" cy="517428"/>
            <a:chOff x="2454435" y="4162138"/>
            <a:chExt cx="385339" cy="388071"/>
          </a:xfrm>
        </p:grpSpPr>
        <p:sp>
          <p:nvSpPr>
            <p:cNvPr id="14921" name="Google Shape;14921;p74"/>
            <p:cNvSpPr/>
            <p:nvPr/>
          </p:nvSpPr>
          <p:spPr>
            <a:xfrm>
              <a:off x="2568511" y="4162138"/>
              <a:ext cx="184144" cy="79973"/>
            </a:xfrm>
            <a:custGeom>
              <a:avLst/>
              <a:gdLst/>
              <a:ahLst/>
              <a:cxnLst/>
              <a:rect l="l" t="t" r="r" b="b"/>
              <a:pathLst>
                <a:path w="7009" h="3044" extrusionOk="0">
                  <a:moveTo>
                    <a:pt x="6770" y="1"/>
                  </a:moveTo>
                  <a:cubicBezTo>
                    <a:pt x="6757" y="1"/>
                    <a:pt x="6743" y="3"/>
                    <a:pt x="6728" y="6"/>
                  </a:cubicBezTo>
                  <a:cubicBezTo>
                    <a:pt x="5459" y="186"/>
                    <a:pt x="2359" y="783"/>
                    <a:pt x="0" y="2586"/>
                  </a:cubicBezTo>
                  <a:lnTo>
                    <a:pt x="5064" y="3044"/>
                  </a:lnTo>
                  <a:cubicBezTo>
                    <a:pt x="5355" y="1858"/>
                    <a:pt x="6305" y="838"/>
                    <a:pt x="6874" y="311"/>
                  </a:cubicBezTo>
                  <a:cubicBezTo>
                    <a:pt x="7008" y="209"/>
                    <a:pt x="6925" y="1"/>
                    <a:pt x="6770"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2" name="Google Shape;14922;p74"/>
            <p:cNvSpPr/>
            <p:nvPr/>
          </p:nvSpPr>
          <p:spPr>
            <a:xfrm>
              <a:off x="2568511" y="4470236"/>
              <a:ext cx="184144" cy="79973"/>
            </a:xfrm>
            <a:custGeom>
              <a:avLst/>
              <a:gdLst/>
              <a:ahLst/>
              <a:cxnLst/>
              <a:rect l="l" t="t" r="r" b="b"/>
              <a:pathLst>
                <a:path w="7009" h="3044" extrusionOk="0">
                  <a:moveTo>
                    <a:pt x="5064" y="1"/>
                  </a:moveTo>
                  <a:lnTo>
                    <a:pt x="0" y="466"/>
                  </a:lnTo>
                  <a:cubicBezTo>
                    <a:pt x="2359" y="2269"/>
                    <a:pt x="5459" y="2866"/>
                    <a:pt x="6728" y="3039"/>
                  </a:cubicBezTo>
                  <a:cubicBezTo>
                    <a:pt x="6743" y="3042"/>
                    <a:pt x="6757" y="3044"/>
                    <a:pt x="6770" y="3044"/>
                  </a:cubicBezTo>
                  <a:cubicBezTo>
                    <a:pt x="6925" y="3044"/>
                    <a:pt x="7008" y="2836"/>
                    <a:pt x="6874" y="2734"/>
                  </a:cubicBezTo>
                  <a:cubicBezTo>
                    <a:pt x="6305" y="2207"/>
                    <a:pt x="5355" y="1187"/>
                    <a:pt x="5064" y="1"/>
                  </a:cubicBezTo>
                  <a:close/>
                </a:path>
              </a:pathLst>
            </a:custGeom>
            <a:solidFill>
              <a:srgbClr val="7D92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3" name="Google Shape;14923;p74"/>
            <p:cNvSpPr/>
            <p:nvPr/>
          </p:nvSpPr>
          <p:spPr>
            <a:xfrm>
              <a:off x="2454435" y="4217310"/>
              <a:ext cx="385339" cy="277753"/>
            </a:xfrm>
            <a:custGeom>
              <a:avLst/>
              <a:gdLst/>
              <a:ahLst/>
              <a:cxnLst/>
              <a:rect l="l" t="t" r="r" b="b"/>
              <a:pathLst>
                <a:path w="14667" h="10572" extrusionOk="0">
                  <a:moveTo>
                    <a:pt x="6812" y="1"/>
                  </a:moveTo>
                  <a:cubicBezTo>
                    <a:pt x="2650" y="1"/>
                    <a:pt x="1811" y="2893"/>
                    <a:pt x="160" y="4960"/>
                  </a:cubicBezTo>
                  <a:cubicBezTo>
                    <a:pt x="0" y="5147"/>
                    <a:pt x="0" y="5425"/>
                    <a:pt x="160" y="5619"/>
                  </a:cubicBezTo>
                  <a:cubicBezTo>
                    <a:pt x="1811" y="7679"/>
                    <a:pt x="2650" y="10571"/>
                    <a:pt x="6812" y="10571"/>
                  </a:cubicBezTo>
                  <a:cubicBezTo>
                    <a:pt x="6817" y="10571"/>
                    <a:pt x="6822" y="10571"/>
                    <a:pt x="6827" y="10571"/>
                  </a:cubicBezTo>
                  <a:cubicBezTo>
                    <a:pt x="9172" y="10571"/>
                    <a:pt x="11231" y="9033"/>
                    <a:pt x="11910" y="6798"/>
                  </a:cubicBezTo>
                  <a:cubicBezTo>
                    <a:pt x="11973" y="6591"/>
                    <a:pt x="12167" y="6461"/>
                    <a:pt x="12369" y="6461"/>
                  </a:cubicBezTo>
                  <a:cubicBezTo>
                    <a:pt x="12431" y="6461"/>
                    <a:pt x="12494" y="6474"/>
                    <a:pt x="12555" y="6500"/>
                  </a:cubicBezTo>
                  <a:lnTo>
                    <a:pt x="14303" y="7249"/>
                  </a:lnTo>
                  <a:cubicBezTo>
                    <a:pt x="14332" y="7262"/>
                    <a:pt x="14363" y="7267"/>
                    <a:pt x="14392" y="7267"/>
                  </a:cubicBezTo>
                  <a:cubicBezTo>
                    <a:pt x="14540" y="7267"/>
                    <a:pt x="14667" y="7121"/>
                    <a:pt x="14615" y="6964"/>
                  </a:cubicBezTo>
                  <a:lnTo>
                    <a:pt x="14178" y="5667"/>
                  </a:lnTo>
                  <a:cubicBezTo>
                    <a:pt x="14095" y="5425"/>
                    <a:pt x="14095" y="5154"/>
                    <a:pt x="14178" y="4911"/>
                  </a:cubicBezTo>
                  <a:lnTo>
                    <a:pt x="14615" y="3614"/>
                  </a:lnTo>
                  <a:cubicBezTo>
                    <a:pt x="14666" y="3459"/>
                    <a:pt x="14542" y="3309"/>
                    <a:pt x="14396" y="3309"/>
                  </a:cubicBezTo>
                  <a:cubicBezTo>
                    <a:pt x="14365" y="3309"/>
                    <a:pt x="14334" y="3316"/>
                    <a:pt x="14303" y="3330"/>
                  </a:cubicBezTo>
                  <a:lnTo>
                    <a:pt x="12555" y="4079"/>
                  </a:lnTo>
                  <a:cubicBezTo>
                    <a:pt x="12494" y="4105"/>
                    <a:pt x="12432" y="4117"/>
                    <a:pt x="12370" y="4117"/>
                  </a:cubicBezTo>
                  <a:cubicBezTo>
                    <a:pt x="12169" y="4117"/>
                    <a:pt x="11979" y="3988"/>
                    <a:pt x="11910" y="3781"/>
                  </a:cubicBezTo>
                  <a:cubicBezTo>
                    <a:pt x="11237" y="1533"/>
                    <a:pt x="9163" y="1"/>
                    <a:pt x="6812" y="1"/>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4" name="Google Shape;14924;p74"/>
            <p:cNvSpPr/>
            <p:nvPr/>
          </p:nvSpPr>
          <p:spPr>
            <a:xfrm>
              <a:off x="2454435" y="4251386"/>
              <a:ext cx="250403" cy="243677"/>
            </a:xfrm>
            <a:custGeom>
              <a:avLst/>
              <a:gdLst/>
              <a:ahLst/>
              <a:cxnLst/>
              <a:rect l="l" t="t" r="r" b="b"/>
              <a:pathLst>
                <a:path w="9531" h="9275" extrusionOk="0">
                  <a:moveTo>
                    <a:pt x="2976" y="1"/>
                  </a:moveTo>
                  <a:lnTo>
                    <a:pt x="2976" y="1"/>
                  </a:lnTo>
                  <a:cubicBezTo>
                    <a:pt x="1783" y="1027"/>
                    <a:pt x="1103" y="2477"/>
                    <a:pt x="160" y="3663"/>
                  </a:cubicBezTo>
                  <a:cubicBezTo>
                    <a:pt x="0" y="3850"/>
                    <a:pt x="0" y="4128"/>
                    <a:pt x="160" y="4322"/>
                  </a:cubicBezTo>
                  <a:cubicBezTo>
                    <a:pt x="1811" y="6382"/>
                    <a:pt x="2650" y="9274"/>
                    <a:pt x="6812" y="9274"/>
                  </a:cubicBezTo>
                  <a:cubicBezTo>
                    <a:pt x="7769" y="9274"/>
                    <a:pt x="8705" y="9018"/>
                    <a:pt x="9530" y="8532"/>
                  </a:cubicBezTo>
                  <a:cubicBezTo>
                    <a:pt x="5723" y="7880"/>
                    <a:pt x="2941" y="4579"/>
                    <a:pt x="2941" y="715"/>
                  </a:cubicBezTo>
                  <a:cubicBezTo>
                    <a:pt x="2941" y="479"/>
                    <a:pt x="2955" y="236"/>
                    <a:pt x="2976" y="1"/>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5" name="Google Shape;14925;p74"/>
            <p:cNvSpPr/>
            <p:nvPr/>
          </p:nvSpPr>
          <p:spPr>
            <a:xfrm>
              <a:off x="2495420" y="4331018"/>
              <a:ext cx="31553" cy="31553"/>
            </a:xfrm>
            <a:custGeom>
              <a:avLst/>
              <a:gdLst/>
              <a:ahLst/>
              <a:cxnLst/>
              <a:rect l="l" t="t" r="r" b="b"/>
              <a:pathLst>
                <a:path w="1201" h="1201" extrusionOk="0">
                  <a:moveTo>
                    <a:pt x="597" y="1"/>
                  </a:moveTo>
                  <a:cubicBezTo>
                    <a:pt x="271" y="1"/>
                    <a:pt x="1" y="271"/>
                    <a:pt x="1" y="597"/>
                  </a:cubicBezTo>
                  <a:cubicBezTo>
                    <a:pt x="1" y="930"/>
                    <a:pt x="271" y="1201"/>
                    <a:pt x="597" y="1201"/>
                  </a:cubicBezTo>
                  <a:cubicBezTo>
                    <a:pt x="930" y="1201"/>
                    <a:pt x="1201" y="930"/>
                    <a:pt x="1201" y="597"/>
                  </a:cubicBezTo>
                  <a:cubicBezTo>
                    <a:pt x="1201" y="271"/>
                    <a:pt x="930" y="1"/>
                    <a:pt x="597"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6" name="Google Shape;14926;p74"/>
            <p:cNvSpPr/>
            <p:nvPr/>
          </p:nvSpPr>
          <p:spPr>
            <a:xfrm>
              <a:off x="2508005" y="4337218"/>
              <a:ext cx="12768" cy="12795"/>
            </a:xfrm>
            <a:custGeom>
              <a:avLst/>
              <a:gdLst/>
              <a:ahLst/>
              <a:cxnLst/>
              <a:rect l="l" t="t" r="r" b="b"/>
              <a:pathLst>
                <a:path w="486" h="487" extrusionOk="0">
                  <a:moveTo>
                    <a:pt x="243" y="1"/>
                  </a:moveTo>
                  <a:cubicBezTo>
                    <a:pt x="111" y="1"/>
                    <a:pt x="0" y="112"/>
                    <a:pt x="0" y="243"/>
                  </a:cubicBezTo>
                  <a:cubicBezTo>
                    <a:pt x="0" y="375"/>
                    <a:pt x="111" y="486"/>
                    <a:pt x="243" y="486"/>
                  </a:cubicBezTo>
                  <a:cubicBezTo>
                    <a:pt x="375" y="486"/>
                    <a:pt x="486" y="375"/>
                    <a:pt x="486" y="243"/>
                  </a:cubicBezTo>
                  <a:cubicBezTo>
                    <a:pt x="486" y="112"/>
                    <a:pt x="375" y="1"/>
                    <a:pt x="2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7" name="Google Shape;14927;p74"/>
            <p:cNvSpPr/>
            <p:nvPr/>
          </p:nvSpPr>
          <p:spPr>
            <a:xfrm>
              <a:off x="2545181" y="4220227"/>
              <a:ext cx="53780" cy="271920"/>
            </a:xfrm>
            <a:custGeom>
              <a:avLst/>
              <a:gdLst/>
              <a:ahLst/>
              <a:cxnLst/>
              <a:rect l="l" t="t" r="r" b="b"/>
              <a:pathLst>
                <a:path w="2047" h="10350" extrusionOk="0">
                  <a:moveTo>
                    <a:pt x="2047" y="1"/>
                  </a:moveTo>
                  <a:lnTo>
                    <a:pt x="2047" y="1"/>
                  </a:lnTo>
                  <a:cubicBezTo>
                    <a:pt x="1630" y="77"/>
                    <a:pt x="1221" y="195"/>
                    <a:pt x="833" y="361"/>
                  </a:cubicBezTo>
                  <a:cubicBezTo>
                    <a:pt x="313" y="1721"/>
                    <a:pt x="0" y="3378"/>
                    <a:pt x="0" y="5175"/>
                  </a:cubicBezTo>
                  <a:cubicBezTo>
                    <a:pt x="0" y="6971"/>
                    <a:pt x="313" y="8636"/>
                    <a:pt x="833" y="9996"/>
                  </a:cubicBezTo>
                  <a:cubicBezTo>
                    <a:pt x="1228" y="10162"/>
                    <a:pt x="1630" y="10280"/>
                    <a:pt x="2047" y="10349"/>
                  </a:cubicBezTo>
                  <a:cubicBezTo>
                    <a:pt x="1707" y="8893"/>
                    <a:pt x="1506" y="7110"/>
                    <a:pt x="1506" y="5175"/>
                  </a:cubicBezTo>
                  <a:cubicBezTo>
                    <a:pt x="1506" y="3247"/>
                    <a:pt x="1707" y="1464"/>
                    <a:pt x="2047" y="1"/>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8" name="Google Shape;14928;p74"/>
            <p:cNvSpPr/>
            <p:nvPr/>
          </p:nvSpPr>
          <p:spPr>
            <a:xfrm>
              <a:off x="2545181" y="4344680"/>
              <a:ext cx="53780" cy="147468"/>
            </a:xfrm>
            <a:custGeom>
              <a:avLst/>
              <a:gdLst/>
              <a:ahLst/>
              <a:cxnLst/>
              <a:rect l="l" t="t" r="r" b="b"/>
              <a:pathLst>
                <a:path w="2047" h="5613" extrusionOk="0">
                  <a:moveTo>
                    <a:pt x="7" y="1"/>
                  </a:moveTo>
                  <a:cubicBezTo>
                    <a:pt x="7" y="147"/>
                    <a:pt x="0" y="292"/>
                    <a:pt x="0" y="438"/>
                  </a:cubicBezTo>
                  <a:cubicBezTo>
                    <a:pt x="0" y="2234"/>
                    <a:pt x="313" y="3892"/>
                    <a:pt x="833" y="5259"/>
                  </a:cubicBezTo>
                  <a:cubicBezTo>
                    <a:pt x="1221" y="5418"/>
                    <a:pt x="1630" y="5543"/>
                    <a:pt x="2047" y="5612"/>
                  </a:cubicBezTo>
                  <a:cubicBezTo>
                    <a:pt x="1818" y="4600"/>
                    <a:pt x="1658" y="3573"/>
                    <a:pt x="1582" y="2533"/>
                  </a:cubicBezTo>
                  <a:cubicBezTo>
                    <a:pt x="902" y="1797"/>
                    <a:pt x="368" y="937"/>
                    <a:pt x="7" y="1"/>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29" name="Google Shape;14929;p74"/>
            <p:cNvSpPr/>
            <p:nvPr/>
          </p:nvSpPr>
          <p:spPr>
            <a:xfrm>
              <a:off x="2623184" y="4217678"/>
              <a:ext cx="49944" cy="277201"/>
            </a:xfrm>
            <a:custGeom>
              <a:avLst/>
              <a:gdLst/>
              <a:ahLst/>
              <a:cxnLst/>
              <a:rect l="l" t="t" r="r" b="b"/>
              <a:pathLst>
                <a:path w="1901" h="10551" extrusionOk="0">
                  <a:moveTo>
                    <a:pt x="617" y="0"/>
                  </a:moveTo>
                  <a:cubicBezTo>
                    <a:pt x="236" y="1436"/>
                    <a:pt x="0" y="3267"/>
                    <a:pt x="0" y="5272"/>
                  </a:cubicBezTo>
                  <a:cubicBezTo>
                    <a:pt x="0" y="7283"/>
                    <a:pt x="229" y="9115"/>
                    <a:pt x="617" y="10550"/>
                  </a:cubicBezTo>
                  <a:cubicBezTo>
                    <a:pt x="1047" y="10530"/>
                    <a:pt x="1484" y="10460"/>
                    <a:pt x="1901" y="10335"/>
                  </a:cubicBezTo>
                  <a:cubicBezTo>
                    <a:pt x="1588" y="8948"/>
                    <a:pt x="1401" y="7193"/>
                    <a:pt x="1401" y="5272"/>
                  </a:cubicBezTo>
                  <a:cubicBezTo>
                    <a:pt x="1401" y="3351"/>
                    <a:pt x="1588" y="1589"/>
                    <a:pt x="1901" y="209"/>
                  </a:cubicBezTo>
                  <a:cubicBezTo>
                    <a:pt x="1484" y="84"/>
                    <a:pt x="1047" y="14"/>
                    <a:pt x="617"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0" name="Google Shape;14930;p74"/>
            <p:cNvSpPr/>
            <p:nvPr/>
          </p:nvSpPr>
          <p:spPr>
            <a:xfrm>
              <a:off x="2629542" y="4446748"/>
              <a:ext cx="43586" cy="48131"/>
            </a:xfrm>
            <a:custGeom>
              <a:avLst/>
              <a:gdLst/>
              <a:ahLst/>
              <a:cxnLst/>
              <a:rect l="l" t="t" r="r" b="b"/>
              <a:pathLst>
                <a:path w="1659" h="1832" extrusionOk="0">
                  <a:moveTo>
                    <a:pt x="1" y="0"/>
                  </a:moveTo>
                  <a:cubicBezTo>
                    <a:pt x="91" y="618"/>
                    <a:pt x="216" y="1228"/>
                    <a:pt x="375" y="1831"/>
                  </a:cubicBezTo>
                  <a:cubicBezTo>
                    <a:pt x="805" y="1811"/>
                    <a:pt x="1242" y="1741"/>
                    <a:pt x="1659" y="1616"/>
                  </a:cubicBezTo>
                  <a:cubicBezTo>
                    <a:pt x="1596" y="1339"/>
                    <a:pt x="1541" y="1034"/>
                    <a:pt x="1485" y="729"/>
                  </a:cubicBezTo>
                  <a:cubicBezTo>
                    <a:pt x="965" y="534"/>
                    <a:pt x="466" y="292"/>
                    <a:pt x="1" y="0"/>
                  </a:cubicBezTo>
                  <a:close/>
                </a:path>
              </a:pathLst>
            </a:custGeom>
            <a:solidFill>
              <a:srgbClr val="3F546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1" name="Google Shape;14931;p74"/>
            <p:cNvSpPr/>
            <p:nvPr/>
          </p:nvSpPr>
          <p:spPr>
            <a:xfrm>
              <a:off x="2694960" y="4243925"/>
              <a:ext cx="48867" cy="224709"/>
            </a:xfrm>
            <a:custGeom>
              <a:avLst/>
              <a:gdLst/>
              <a:ahLst/>
              <a:cxnLst/>
              <a:rect l="l" t="t" r="r" b="b"/>
              <a:pathLst>
                <a:path w="1860" h="8553" extrusionOk="0">
                  <a:moveTo>
                    <a:pt x="778" y="0"/>
                  </a:moveTo>
                  <a:cubicBezTo>
                    <a:pt x="1" y="2796"/>
                    <a:pt x="1" y="5750"/>
                    <a:pt x="778" y="8553"/>
                  </a:cubicBezTo>
                  <a:cubicBezTo>
                    <a:pt x="1187" y="8254"/>
                    <a:pt x="1548" y="7901"/>
                    <a:pt x="1860" y="7505"/>
                  </a:cubicBezTo>
                  <a:cubicBezTo>
                    <a:pt x="1353" y="5383"/>
                    <a:pt x="1353" y="3170"/>
                    <a:pt x="1860" y="1041"/>
                  </a:cubicBezTo>
                  <a:cubicBezTo>
                    <a:pt x="1548" y="645"/>
                    <a:pt x="1187" y="299"/>
                    <a:pt x="778" y="0"/>
                  </a:cubicBezTo>
                  <a:close/>
                </a:path>
              </a:pathLst>
            </a:custGeom>
            <a:solidFill>
              <a:srgbClr val="162F4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32" name="Google Shape;14932;p74"/>
          <p:cNvGrpSpPr/>
          <p:nvPr/>
        </p:nvGrpSpPr>
        <p:grpSpPr>
          <a:xfrm>
            <a:off x="4802585" y="5548256"/>
            <a:ext cx="366904" cy="518549"/>
            <a:chOff x="3601939" y="4161192"/>
            <a:chExt cx="275178" cy="388912"/>
          </a:xfrm>
        </p:grpSpPr>
        <p:sp>
          <p:nvSpPr>
            <p:cNvPr id="14933" name="Google Shape;14933;p74"/>
            <p:cNvSpPr/>
            <p:nvPr/>
          </p:nvSpPr>
          <p:spPr>
            <a:xfrm>
              <a:off x="3601939" y="4161192"/>
              <a:ext cx="195546" cy="388912"/>
            </a:xfrm>
            <a:custGeom>
              <a:avLst/>
              <a:gdLst/>
              <a:ahLst/>
              <a:cxnLst/>
              <a:rect l="l" t="t" r="r" b="b"/>
              <a:pathLst>
                <a:path w="7443" h="14803" extrusionOk="0">
                  <a:moveTo>
                    <a:pt x="3725" y="0"/>
                  </a:moveTo>
                  <a:cubicBezTo>
                    <a:pt x="2608" y="0"/>
                    <a:pt x="1714" y="916"/>
                    <a:pt x="1734" y="2033"/>
                  </a:cubicBezTo>
                  <a:lnTo>
                    <a:pt x="1734" y="8580"/>
                  </a:lnTo>
                  <a:cubicBezTo>
                    <a:pt x="521" y="9440"/>
                    <a:pt x="0" y="10994"/>
                    <a:pt x="458" y="12416"/>
                  </a:cubicBezTo>
                  <a:cubicBezTo>
                    <a:pt x="909" y="13838"/>
                    <a:pt x="2227" y="14802"/>
                    <a:pt x="3725" y="14802"/>
                  </a:cubicBezTo>
                  <a:cubicBezTo>
                    <a:pt x="5216" y="14802"/>
                    <a:pt x="6534" y="13838"/>
                    <a:pt x="6992" y="12416"/>
                  </a:cubicBezTo>
                  <a:cubicBezTo>
                    <a:pt x="7443" y="10994"/>
                    <a:pt x="6930" y="9440"/>
                    <a:pt x="5709" y="8580"/>
                  </a:cubicBezTo>
                  <a:lnTo>
                    <a:pt x="5709" y="2033"/>
                  </a:lnTo>
                  <a:cubicBezTo>
                    <a:pt x="5737" y="916"/>
                    <a:pt x="4835" y="0"/>
                    <a:pt x="3725" y="0"/>
                  </a:cubicBez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4" name="Google Shape;14934;p74"/>
            <p:cNvSpPr/>
            <p:nvPr/>
          </p:nvSpPr>
          <p:spPr>
            <a:xfrm>
              <a:off x="3630182" y="4193980"/>
              <a:ext cx="128131" cy="324597"/>
            </a:xfrm>
            <a:custGeom>
              <a:avLst/>
              <a:gdLst/>
              <a:ahLst/>
              <a:cxnLst/>
              <a:rect l="l" t="t" r="r" b="b"/>
              <a:pathLst>
                <a:path w="4877" h="12355" extrusionOk="0">
                  <a:moveTo>
                    <a:pt x="2650" y="1"/>
                  </a:moveTo>
                  <a:cubicBezTo>
                    <a:pt x="2213" y="1"/>
                    <a:pt x="1866" y="348"/>
                    <a:pt x="1866" y="785"/>
                  </a:cubicBezTo>
                  <a:lnTo>
                    <a:pt x="1866" y="7950"/>
                  </a:lnTo>
                  <a:lnTo>
                    <a:pt x="1360" y="8310"/>
                  </a:lnTo>
                  <a:cubicBezTo>
                    <a:pt x="0" y="9274"/>
                    <a:pt x="146" y="11341"/>
                    <a:pt x="1624" y="12104"/>
                  </a:cubicBezTo>
                  <a:cubicBezTo>
                    <a:pt x="1957" y="12276"/>
                    <a:pt x="2305" y="12354"/>
                    <a:pt x="2643" y="12354"/>
                  </a:cubicBezTo>
                  <a:cubicBezTo>
                    <a:pt x="3811" y="12354"/>
                    <a:pt x="4871" y="11418"/>
                    <a:pt x="4877" y="10128"/>
                  </a:cubicBezTo>
                  <a:cubicBezTo>
                    <a:pt x="4870" y="9406"/>
                    <a:pt x="4523" y="8733"/>
                    <a:pt x="3933" y="8310"/>
                  </a:cubicBezTo>
                  <a:lnTo>
                    <a:pt x="3434" y="7950"/>
                  </a:lnTo>
                  <a:lnTo>
                    <a:pt x="3434" y="785"/>
                  </a:lnTo>
                  <a:cubicBezTo>
                    <a:pt x="3434" y="348"/>
                    <a:pt x="3080" y="1"/>
                    <a:pt x="2650" y="1"/>
                  </a:cubicBezTo>
                  <a:close/>
                </a:path>
              </a:pathLst>
            </a:custGeom>
            <a:solidFill>
              <a:srgbClr val="A5B1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5" name="Google Shape;14935;p74"/>
            <p:cNvSpPr/>
            <p:nvPr/>
          </p:nvSpPr>
          <p:spPr>
            <a:xfrm>
              <a:off x="3636383" y="4193980"/>
              <a:ext cx="63448" cy="324597"/>
            </a:xfrm>
            <a:custGeom>
              <a:avLst/>
              <a:gdLst/>
              <a:ahLst/>
              <a:cxnLst/>
              <a:rect l="l" t="t" r="r" b="b"/>
              <a:pathLst>
                <a:path w="2415" h="12355" extrusionOk="0">
                  <a:moveTo>
                    <a:pt x="2407" y="1"/>
                  </a:moveTo>
                  <a:cubicBezTo>
                    <a:pt x="1977" y="1"/>
                    <a:pt x="1630" y="354"/>
                    <a:pt x="1630" y="785"/>
                  </a:cubicBezTo>
                  <a:lnTo>
                    <a:pt x="1630" y="7950"/>
                  </a:lnTo>
                  <a:lnTo>
                    <a:pt x="1124" y="8310"/>
                  </a:lnTo>
                  <a:cubicBezTo>
                    <a:pt x="333" y="8872"/>
                    <a:pt x="0" y="9878"/>
                    <a:pt x="292" y="10800"/>
                  </a:cubicBezTo>
                  <a:cubicBezTo>
                    <a:pt x="590" y="11723"/>
                    <a:pt x="1443" y="12354"/>
                    <a:pt x="2414" y="12354"/>
                  </a:cubicBezTo>
                  <a:cubicBezTo>
                    <a:pt x="1714" y="12354"/>
                    <a:pt x="1145" y="11355"/>
                    <a:pt x="1138" y="10128"/>
                  </a:cubicBezTo>
                  <a:cubicBezTo>
                    <a:pt x="1138" y="9295"/>
                    <a:pt x="1492" y="8504"/>
                    <a:pt x="2116" y="7950"/>
                  </a:cubicBezTo>
                  <a:lnTo>
                    <a:pt x="2116" y="785"/>
                  </a:lnTo>
                  <a:cubicBezTo>
                    <a:pt x="2116" y="354"/>
                    <a:pt x="2164" y="1"/>
                    <a:pt x="240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6" name="Google Shape;14936;p74"/>
            <p:cNvSpPr/>
            <p:nvPr/>
          </p:nvSpPr>
          <p:spPr>
            <a:xfrm>
              <a:off x="3679207" y="4193980"/>
              <a:ext cx="41195" cy="89326"/>
            </a:xfrm>
            <a:custGeom>
              <a:avLst/>
              <a:gdLst/>
              <a:ahLst/>
              <a:cxnLst/>
              <a:rect l="l" t="t" r="r" b="b"/>
              <a:pathLst>
                <a:path w="1568" h="3400" extrusionOk="0">
                  <a:moveTo>
                    <a:pt x="784" y="1"/>
                  </a:moveTo>
                  <a:cubicBezTo>
                    <a:pt x="347" y="1"/>
                    <a:pt x="0" y="348"/>
                    <a:pt x="0" y="785"/>
                  </a:cubicBezTo>
                  <a:lnTo>
                    <a:pt x="0" y="3399"/>
                  </a:lnTo>
                  <a:lnTo>
                    <a:pt x="1568" y="3399"/>
                  </a:lnTo>
                  <a:lnTo>
                    <a:pt x="1568" y="785"/>
                  </a:lnTo>
                  <a:cubicBezTo>
                    <a:pt x="1568" y="348"/>
                    <a:pt x="1214" y="1"/>
                    <a:pt x="78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7" name="Google Shape;14937;p74"/>
            <p:cNvSpPr/>
            <p:nvPr/>
          </p:nvSpPr>
          <p:spPr>
            <a:xfrm>
              <a:off x="3679207" y="4368010"/>
              <a:ext cx="41195" cy="11875"/>
            </a:xfrm>
            <a:custGeom>
              <a:avLst/>
              <a:gdLst/>
              <a:ahLst/>
              <a:cxnLst/>
              <a:rect l="l" t="t" r="r" b="b"/>
              <a:pathLst>
                <a:path w="1568" h="452" extrusionOk="0">
                  <a:moveTo>
                    <a:pt x="0" y="1"/>
                  </a:moveTo>
                  <a:lnTo>
                    <a:pt x="0" y="452"/>
                  </a:lnTo>
                  <a:lnTo>
                    <a:pt x="1568" y="452"/>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8" name="Google Shape;14938;p74"/>
            <p:cNvSpPr/>
            <p:nvPr/>
          </p:nvSpPr>
          <p:spPr>
            <a:xfrm>
              <a:off x="3679207" y="4322637"/>
              <a:ext cx="41195" cy="12059"/>
            </a:xfrm>
            <a:custGeom>
              <a:avLst/>
              <a:gdLst/>
              <a:ahLst/>
              <a:cxnLst/>
              <a:rect l="l" t="t" r="r" b="b"/>
              <a:pathLst>
                <a:path w="1568" h="459" extrusionOk="0">
                  <a:moveTo>
                    <a:pt x="0" y="1"/>
                  </a:moveTo>
                  <a:lnTo>
                    <a:pt x="0" y="458"/>
                  </a:lnTo>
                  <a:lnTo>
                    <a:pt x="1568" y="458"/>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39" name="Google Shape;14939;p74"/>
            <p:cNvSpPr/>
            <p:nvPr/>
          </p:nvSpPr>
          <p:spPr>
            <a:xfrm>
              <a:off x="3679207" y="4277448"/>
              <a:ext cx="41195" cy="11875"/>
            </a:xfrm>
            <a:custGeom>
              <a:avLst/>
              <a:gdLst/>
              <a:ahLst/>
              <a:cxnLst/>
              <a:rect l="l" t="t" r="r" b="b"/>
              <a:pathLst>
                <a:path w="1568" h="452" extrusionOk="0">
                  <a:moveTo>
                    <a:pt x="0" y="1"/>
                  </a:moveTo>
                  <a:lnTo>
                    <a:pt x="0" y="451"/>
                  </a:lnTo>
                  <a:lnTo>
                    <a:pt x="1568" y="451"/>
                  </a:lnTo>
                  <a:lnTo>
                    <a:pt x="1568" y="1"/>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0" name="Google Shape;14940;p74"/>
            <p:cNvSpPr/>
            <p:nvPr/>
          </p:nvSpPr>
          <p:spPr>
            <a:xfrm>
              <a:off x="3679207" y="4232076"/>
              <a:ext cx="41195" cy="11875"/>
            </a:xfrm>
            <a:custGeom>
              <a:avLst/>
              <a:gdLst/>
              <a:ahLst/>
              <a:cxnLst/>
              <a:rect l="l" t="t" r="r" b="b"/>
              <a:pathLst>
                <a:path w="1568" h="452" extrusionOk="0">
                  <a:moveTo>
                    <a:pt x="0" y="0"/>
                  </a:moveTo>
                  <a:lnTo>
                    <a:pt x="0" y="451"/>
                  </a:lnTo>
                  <a:lnTo>
                    <a:pt x="1568" y="451"/>
                  </a:lnTo>
                  <a:lnTo>
                    <a:pt x="1568" y="0"/>
                  </a:ln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1" name="Google Shape;14941;p74"/>
            <p:cNvSpPr/>
            <p:nvPr/>
          </p:nvSpPr>
          <p:spPr>
            <a:xfrm>
              <a:off x="3811489" y="4211846"/>
              <a:ext cx="65629" cy="111921"/>
            </a:xfrm>
            <a:custGeom>
              <a:avLst/>
              <a:gdLst/>
              <a:ahLst/>
              <a:cxnLst/>
              <a:rect l="l" t="t" r="r" b="b"/>
              <a:pathLst>
                <a:path w="2498" h="4260" extrusionOk="0">
                  <a:moveTo>
                    <a:pt x="1243" y="0"/>
                  </a:moveTo>
                  <a:cubicBezTo>
                    <a:pt x="452" y="0"/>
                    <a:pt x="1" y="465"/>
                    <a:pt x="1" y="1270"/>
                  </a:cubicBezTo>
                  <a:lnTo>
                    <a:pt x="1" y="2990"/>
                  </a:lnTo>
                  <a:cubicBezTo>
                    <a:pt x="1" y="3427"/>
                    <a:pt x="119" y="3753"/>
                    <a:pt x="362" y="3968"/>
                  </a:cubicBezTo>
                  <a:cubicBezTo>
                    <a:pt x="577" y="4155"/>
                    <a:pt x="875" y="4259"/>
                    <a:pt x="1243" y="4259"/>
                  </a:cubicBezTo>
                  <a:cubicBezTo>
                    <a:pt x="1978" y="4259"/>
                    <a:pt x="2498" y="3836"/>
                    <a:pt x="2498" y="3226"/>
                  </a:cubicBezTo>
                  <a:cubicBezTo>
                    <a:pt x="2498" y="2990"/>
                    <a:pt x="2401" y="2941"/>
                    <a:pt x="2241" y="2941"/>
                  </a:cubicBezTo>
                  <a:cubicBezTo>
                    <a:pt x="2082" y="2941"/>
                    <a:pt x="1999" y="3004"/>
                    <a:pt x="1985" y="3122"/>
                  </a:cubicBezTo>
                  <a:cubicBezTo>
                    <a:pt x="1950" y="3385"/>
                    <a:pt x="1901" y="3788"/>
                    <a:pt x="1270" y="3788"/>
                  </a:cubicBezTo>
                  <a:cubicBezTo>
                    <a:pt x="757" y="3788"/>
                    <a:pt x="507" y="3531"/>
                    <a:pt x="507" y="2990"/>
                  </a:cubicBezTo>
                  <a:lnTo>
                    <a:pt x="507" y="1270"/>
                  </a:lnTo>
                  <a:cubicBezTo>
                    <a:pt x="507" y="736"/>
                    <a:pt x="757" y="465"/>
                    <a:pt x="1256" y="465"/>
                  </a:cubicBezTo>
                  <a:cubicBezTo>
                    <a:pt x="1832" y="465"/>
                    <a:pt x="1971" y="812"/>
                    <a:pt x="1985" y="1110"/>
                  </a:cubicBezTo>
                  <a:cubicBezTo>
                    <a:pt x="1992" y="1228"/>
                    <a:pt x="2082" y="1291"/>
                    <a:pt x="2241" y="1291"/>
                  </a:cubicBezTo>
                  <a:cubicBezTo>
                    <a:pt x="2401" y="1291"/>
                    <a:pt x="2498" y="1249"/>
                    <a:pt x="2498" y="1013"/>
                  </a:cubicBezTo>
                  <a:cubicBezTo>
                    <a:pt x="2498" y="417"/>
                    <a:pt x="1985" y="0"/>
                    <a:pt x="1243" y="0"/>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2" name="Google Shape;14942;p74"/>
            <p:cNvSpPr/>
            <p:nvPr/>
          </p:nvSpPr>
          <p:spPr>
            <a:xfrm>
              <a:off x="3774497" y="4175485"/>
              <a:ext cx="45241" cy="38936"/>
            </a:xfrm>
            <a:custGeom>
              <a:avLst/>
              <a:gdLst/>
              <a:ahLst/>
              <a:cxnLst/>
              <a:rect l="l" t="t" r="r" b="b"/>
              <a:pathLst>
                <a:path w="1722" h="1482" extrusionOk="0">
                  <a:moveTo>
                    <a:pt x="986" y="453"/>
                  </a:moveTo>
                  <a:cubicBezTo>
                    <a:pt x="1131" y="453"/>
                    <a:pt x="1270" y="566"/>
                    <a:pt x="1270" y="739"/>
                  </a:cubicBezTo>
                  <a:cubicBezTo>
                    <a:pt x="1270" y="899"/>
                    <a:pt x="1145" y="1031"/>
                    <a:pt x="986" y="1031"/>
                  </a:cubicBezTo>
                  <a:cubicBezTo>
                    <a:pt x="729" y="1031"/>
                    <a:pt x="604" y="719"/>
                    <a:pt x="785" y="538"/>
                  </a:cubicBezTo>
                  <a:cubicBezTo>
                    <a:pt x="843" y="480"/>
                    <a:pt x="915" y="453"/>
                    <a:pt x="986" y="453"/>
                  </a:cubicBezTo>
                  <a:close/>
                  <a:moveTo>
                    <a:pt x="983" y="1"/>
                  </a:moveTo>
                  <a:cubicBezTo>
                    <a:pt x="801" y="1"/>
                    <a:pt x="616" y="68"/>
                    <a:pt x="466" y="219"/>
                  </a:cubicBezTo>
                  <a:cubicBezTo>
                    <a:pt x="1" y="684"/>
                    <a:pt x="327" y="1482"/>
                    <a:pt x="986" y="1482"/>
                  </a:cubicBezTo>
                  <a:cubicBezTo>
                    <a:pt x="1395" y="1482"/>
                    <a:pt x="1721" y="1149"/>
                    <a:pt x="1721" y="739"/>
                  </a:cubicBezTo>
                  <a:cubicBezTo>
                    <a:pt x="1721" y="294"/>
                    <a:pt x="1360" y="1"/>
                    <a:pt x="983" y="1"/>
                  </a:cubicBezTo>
                  <a:close/>
                </a:path>
              </a:pathLst>
            </a:custGeom>
            <a:solidFill>
              <a:srgbClr val="7383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43" name="Google Shape;14943;p74"/>
          <p:cNvGrpSpPr/>
          <p:nvPr/>
        </p:nvGrpSpPr>
        <p:grpSpPr>
          <a:xfrm>
            <a:off x="1114698" y="4286862"/>
            <a:ext cx="501069" cy="495569"/>
            <a:chOff x="836023" y="3215146"/>
            <a:chExt cx="375802" cy="371677"/>
          </a:xfrm>
        </p:grpSpPr>
        <p:sp>
          <p:nvSpPr>
            <p:cNvPr id="14944" name="Google Shape;14944;p74"/>
            <p:cNvSpPr/>
            <p:nvPr/>
          </p:nvSpPr>
          <p:spPr>
            <a:xfrm>
              <a:off x="907274" y="3284847"/>
              <a:ext cx="232748" cy="231645"/>
            </a:xfrm>
            <a:custGeom>
              <a:avLst/>
              <a:gdLst/>
              <a:ahLst/>
              <a:cxnLst/>
              <a:rect l="l" t="t" r="r" b="b"/>
              <a:pathLst>
                <a:path w="8859" h="8817" extrusionOk="0">
                  <a:moveTo>
                    <a:pt x="4413" y="0"/>
                  </a:moveTo>
                  <a:cubicBezTo>
                    <a:pt x="1978" y="0"/>
                    <a:pt x="1" y="1981"/>
                    <a:pt x="8" y="4418"/>
                  </a:cubicBezTo>
                  <a:lnTo>
                    <a:pt x="8" y="4536"/>
                  </a:lnTo>
                  <a:lnTo>
                    <a:pt x="8" y="4578"/>
                  </a:lnTo>
                  <a:lnTo>
                    <a:pt x="8" y="4661"/>
                  </a:lnTo>
                  <a:lnTo>
                    <a:pt x="8" y="4703"/>
                  </a:lnTo>
                  <a:cubicBezTo>
                    <a:pt x="8" y="4724"/>
                    <a:pt x="8" y="4751"/>
                    <a:pt x="8" y="4779"/>
                  </a:cubicBezTo>
                  <a:cubicBezTo>
                    <a:pt x="15" y="4800"/>
                    <a:pt x="8" y="4807"/>
                    <a:pt x="15" y="4828"/>
                  </a:cubicBezTo>
                  <a:cubicBezTo>
                    <a:pt x="22" y="4842"/>
                    <a:pt x="15" y="4869"/>
                    <a:pt x="22" y="4897"/>
                  </a:cubicBezTo>
                  <a:cubicBezTo>
                    <a:pt x="29" y="4918"/>
                    <a:pt x="22" y="4932"/>
                    <a:pt x="29" y="4946"/>
                  </a:cubicBezTo>
                  <a:cubicBezTo>
                    <a:pt x="36" y="4960"/>
                    <a:pt x="36" y="4987"/>
                    <a:pt x="36" y="5015"/>
                  </a:cubicBezTo>
                  <a:lnTo>
                    <a:pt x="43" y="5064"/>
                  </a:lnTo>
                  <a:cubicBezTo>
                    <a:pt x="43" y="5084"/>
                    <a:pt x="50" y="5105"/>
                    <a:pt x="56" y="5126"/>
                  </a:cubicBezTo>
                  <a:lnTo>
                    <a:pt x="63" y="5175"/>
                  </a:lnTo>
                  <a:cubicBezTo>
                    <a:pt x="63" y="5202"/>
                    <a:pt x="70" y="5223"/>
                    <a:pt x="77" y="5244"/>
                  </a:cubicBezTo>
                  <a:lnTo>
                    <a:pt x="84" y="5292"/>
                  </a:lnTo>
                  <a:cubicBezTo>
                    <a:pt x="91" y="5313"/>
                    <a:pt x="91" y="5334"/>
                    <a:pt x="98" y="5362"/>
                  </a:cubicBezTo>
                  <a:lnTo>
                    <a:pt x="105" y="5403"/>
                  </a:lnTo>
                  <a:cubicBezTo>
                    <a:pt x="112" y="5431"/>
                    <a:pt x="119" y="5452"/>
                    <a:pt x="126" y="5473"/>
                  </a:cubicBezTo>
                  <a:lnTo>
                    <a:pt x="133" y="5514"/>
                  </a:lnTo>
                  <a:cubicBezTo>
                    <a:pt x="140" y="5542"/>
                    <a:pt x="154" y="5577"/>
                    <a:pt x="160" y="5605"/>
                  </a:cubicBezTo>
                  <a:lnTo>
                    <a:pt x="167" y="5625"/>
                  </a:lnTo>
                  <a:cubicBezTo>
                    <a:pt x="174" y="5667"/>
                    <a:pt x="188" y="5702"/>
                    <a:pt x="195" y="5736"/>
                  </a:cubicBezTo>
                  <a:lnTo>
                    <a:pt x="209" y="5771"/>
                  </a:lnTo>
                  <a:cubicBezTo>
                    <a:pt x="216" y="5792"/>
                    <a:pt x="223" y="5820"/>
                    <a:pt x="230" y="5847"/>
                  </a:cubicBezTo>
                  <a:lnTo>
                    <a:pt x="251" y="5889"/>
                  </a:lnTo>
                  <a:lnTo>
                    <a:pt x="271" y="5951"/>
                  </a:lnTo>
                  <a:lnTo>
                    <a:pt x="285" y="6000"/>
                  </a:lnTo>
                  <a:lnTo>
                    <a:pt x="313" y="6055"/>
                  </a:lnTo>
                  <a:lnTo>
                    <a:pt x="327" y="6104"/>
                  </a:lnTo>
                  <a:lnTo>
                    <a:pt x="355" y="6166"/>
                  </a:lnTo>
                  <a:lnTo>
                    <a:pt x="376" y="6208"/>
                  </a:lnTo>
                  <a:lnTo>
                    <a:pt x="403" y="6264"/>
                  </a:lnTo>
                  <a:lnTo>
                    <a:pt x="424" y="6312"/>
                  </a:lnTo>
                  <a:lnTo>
                    <a:pt x="452" y="6368"/>
                  </a:lnTo>
                  <a:lnTo>
                    <a:pt x="473" y="6409"/>
                  </a:lnTo>
                  <a:lnTo>
                    <a:pt x="500" y="6472"/>
                  </a:lnTo>
                  <a:lnTo>
                    <a:pt x="521" y="6513"/>
                  </a:lnTo>
                  <a:lnTo>
                    <a:pt x="556" y="6569"/>
                  </a:lnTo>
                  <a:lnTo>
                    <a:pt x="577" y="6610"/>
                  </a:lnTo>
                  <a:lnTo>
                    <a:pt x="618" y="6680"/>
                  </a:lnTo>
                  <a:lnTo>
                    <a:pt x="632" y="6707"/>
                  </a:lnTo>
                  <a:cubicBezTo>
                    <a:pt x="653" y="6735"/>
                    <a:pt x="674" y="6770"/>
                    <a:pt x="695" y="6805"/>
                  </a:cubicBezTo>
                  <a:lnTo>
                    <a:pt x="702" y="6818"/>
                  </a:lnTo>
                  <a:lnTo>
                    <a:pt x="757" y="6895"/>
                  </a:lnTo>
                  <a:lnTo>
                    <a:pt x="778" y="6929"/>
                  </a:lnTo>
                  <a:lnTo>
                    <a:pt x="819" y="6985"/>
                  </a:lnTo>
                  <a:lnTo>
                    <a:pt x="847" y="7020"/>
                  </a:lnTo>
                  <a:lnTo>
                    <a:pt x="882" y="7075"/>
                  </a:lnTo>
                  <a:lnTo>
                    <a:pt x="910" y="7110"/>
                  </a:lnTo>
                  <a:lnTo>
                    <a:pt x="951" y="7165"/>
                  </a:lnTo>
                  <a:lnTo>
                    <a:pt x="986" y="7200"/>
                  </a:lnTo>
                  <a:lnTo>
                    <a:pt x="1028" y="7248"/>
                  </a:lnTo>
                  <a:lnTo>
                    <a:pt x="1055" y="7290"/>
                  </a:lnTo>
                  <a:lnTo>
                    <a:pt x="1097" y="7339"/>
                  </a:lnTo>
                  <a:lnTo>
                    <a:pt x="1125" y="7373"/>
                  </a:lnTo>
                  <a:lnTo>
                    <a:pt x="1173" y="7422"/>
                  </a:lnTo>
                  <a:lnTo>
                    <a:pt x="1201" y="7457"/>
                  </a:lnTo>
                  <a:lnTo>
                    <a:pt x="1249" y="7505"/>
                  </a:lnTo>
                  <a:lnTo>
                    <a:pt x="1277" y="7533"/>
                  </a:lnTo>
                  <a:lnTo>
                    <a:pt x="1333" y="7588"/>
                  </a:lnTo>
                  <a:lnTo>
                    <a:pt x="1360" y="7609"/>
                  </a:lnTo>
                  <a:lnTo>
                    <a:pt x="1444" y="7685"/>
                  </a:lnTo>
                  <a:lnTo>
                    <a:pt x="1527" y="7762"/>
                  </a:lnTo>
                  <a:cubicBezTo>
                    <a:pt x="1728" y="7935"/>
                    <a:pt x="1936" y="8088"/>
                    <a:pt x="2165" y="8220"/>
                  </a:cubicBezTo>
                  <a:lnTo>
                    <a:pt x="2179" y="8226"/>
                  </a:lnTo>
                  <a:lnTo>
                    <a:pt x="2269" y="8282"/>
                  </a:lnTo>
                  <a:lnTo>
                    <a:pt x="2290" y="8296"/>
                  </a:lnTo>
                  <a:lnTo>
                    <a:pt x="2408" y="8351"/>
                  </a:lnTo>
                  <a:lnTo>
                    <a:pt x="2436" y="8365"/>
                  </a:lnTo>
                  <a:lnTo>
                    <a:pt x="2526" y="8414"/>
                  </a:lnTo>
                  <a:lnTo>
                    <a:pt x="2560" y="8428"/>
                  </a:lnTo>
                  <a:lnTo>
                    <a:pt x="2658" y="8469"/>
                  </a:lnTo>
                  <a:lnTo>
                    <a:pt x="2678" y="8483"/>
                  </a:lnTo>
                  <a:lnTo>
                    <a:pt x="2796" y="8532"/>
                  </a:lnTo>
                  <a:lnTo>
                    <a:pt x="2831" y="8539"/>
                  </a:lnTo>
                  <a:lnTo>
                    <a:pt x="2921" y="8573"/>
                  </a:lnTo>
                  <a:lnTo>
                    <a:pt x="2963" y="8587"/>
                  </a:lnTo>
                  <a:lnTo>
                    <a:pt x="3067" y="8622"/>
                  </a:lnTo>
                  <a:lnTo>
                    <a:pt x="3088" y="8629"/>
                  </a:lnTo>
                  <a:lnTo>
                    <a:pt x="3212" y="8670"/>
                  </a:lnTo>
                  <a:lnTo>
                    <a:pt x="3247" y="8677"/>
                  </a:lnTo>
                  <a:lnTo>
                    <a:pt x="3344" y="8698"/>
                  </a:lnTo>
                  <a:lnTo>
                    <a:pt x="3379" y="8712"/>
                  </a:lnTo>
                  <a:lnTo>
                    <a:pt x="3497" y="8740"/>
                  </a:lnTo>
                  <a:lnTo>
                    <a:pt x="3511" y="8740"/>
                  </a:lnTo>
                  <a:lnTo>
                    <a:pt x="3642" y="8761"/>
                  </a:lnTo>
                  <a:lnTo>
                    <a:pt x="3677" y="8767"/>
                  </a:lnTo>
                  <a:lnTo>
                    <a:pt x="3781" y="8781"/>
                  </a:lnTo>
                  <a:lnTo>
                    <a:pt x="3816" y="8788"/>
                  </a:lnTo>
                  <a:lnTo>
                    <a:pt x="3941" y="8802"/>
                  </a:lnTo>
                  <a:lnTo>
                    <a:pt x="3955" y="8802"/>
                  </a:lnTo>
                  <a:lnTo>
                    <a:pt x="4086" y="8816"/>
                  </a:lnTo>
                  <a:lnTo>
                    <a:pt x="4725" y="8816"/>
                  </a:lnTo>
                  <a:lnTo>
                    <a:pt x="4863" y="8802"/>
                  </a:lnTo>
                  <a:lnTo>
                    <a:pt x="4870" y="8802"/>
                  </a:lnTo>
                  <a:lnTo>
                    <a:pt x="4995" y="8788"/>
                  </a:lnTo>
                  <a:lnTo>
                    <a:pt x="5037" y="8781"/>
                  </a:lnTo>
                  <a:lnTo>
                    <a:pt x="5134" y="8767"/>
                  </a:lnTo>
                  <a:lnTo>
                    <a:pt x="5168" y="8761"/>
                  </a:lnTo>
                  <a:lnTo>
                    <a:pt x="5300" y="8740"/>
                  </a:lnTo>
                  <a:lnTo>
                    <a:pt x="5314" y="8740"/>
                  </a:lnTo>
                  <a:lnTo>
                    <a:pt x="5432" y="8712"/>
                  </a:lnTo>
                  <a:lnTo>
                    <a:pt x="5467" y="8698"/>
                  </a:lnTo>
                  <a:lnTo>
                    <a:pt x="5564" y="8677"/>
                  </a:lnTo>
                  <a:lnTo>
                    <a:pt x="5598" y="8670"/>
                  </a:lnTo>
                  <a:lnTo>
                    <a:pt x="5723" y="8629"/>
                  </a:lnTo>
                  <a:lnTo>
                    <a:pt x="5744" y="8622"/>
                  </a:lnTo>
                  <a:lnTo>
                    <a:pt x="5848" y="8587"/>
                  </a:lnTo>
                  <a:lnTo>
                    <a:pt x="5890" y="8573"/>
                  </a:lnTo>
                  <a:lnTo>
                    <a:pt x="5980" y="8539"/>
                  </a:lnTo>
                  <a:lnTo>
                    <a:pt x="6015" y="8532"/>
                  </a:lnTo>
                  <a:lnTo>
                    <a:pt x="6133" y="8483"/>
                  </a:lnTo>
                  <a:lnTo>
                    <a:pt x="6188" y="8476"/>
                  </a:lnTo>
                  <a:lnTo>
                    <a:pt x="6285" y="8428"/>
                  </a:lnTo>
                  <a:lnTo>
                    <a:pt x="6320" y="8414"/>
                  </a:lnTo>
                  <a:lnTo>
                    <a:pt x="6410" y="8365"/>
                  </a:lnTo>
                  <a:lnTo>
                    <a:pt x="6438" y="8358"/>
                  </a:lnTo>
                  <a:lnTo>
                    <a:pt x="6556" y="8296"/>
                  </a:lnTo>
                  <a:lnTo>
                    <a:pt x="6576" y="8282"/>
                  </a:lnTo>
                  <a:lnTo>
                    <a:pt x="6667" y="8233"/>
                  </a:lnTo>
                  <a:lnTo>
                    <a:pt x="6681" y="8220"/>
                  </a:lnTo>
                  <a:cubicBezTo>
                    <a:pt x="6909" y="8088"/>
                    <a:pt x="7117" y="7935"/>
                    <a:pt x="7319" y="7762"/>
                  </a:cubicBezTo>
                  <a:lnTo>
                    <a:pt x="7402" y="7692"/>
                  </a:lnTo>
                  <a:lnTo>
                    <a:pt x="7485" y="7616"/>
                  </a:lnTo>
                  <a:lnTo>
                    <a:pt x="7513" y="7588"/>
                  </a:lnTo>
                  <a:lnTo>
                    <a:pt x="7568" y="7533"/>
                  </a:lnTo>
                  <a:lnTo>
                    <a:pt x="7603" y="7505"/>
                  </a:lnTo>
                  <a:lnTo>
                    <a:pt x="7652" y="7457"/>
                  </a:lnTo>
                  <a:lnTo>
                    <a:pt x="7679" y="7422"/>
                  </a:lnTo>
                  <a:lnTo>
                    <a:pt x="7728" y="7373"/>
                  </a:lnTo>
                  <a:lnTo>
                    <a:pt x="7756" y="7339"/>
                  </a:lnTo>
                  <a:lnTo>
                    <a:pt x="7797" y="7290"/>
                  </a:lnTo>
                  <a:lnTo>
                    <a:pt x="7832" y="7248"/>
                  </a:lnTo>
                  <a:lnTo>
                    <a:pt x="7874" y="7200"/>
                  </a:lnTo>
                  <a:lnTo>
                    <a:pt x="7901" y="7165"/>
                  </a:lnTo>
                  <a:lnTo>
                    <a:pt x="7943" y="7110"/>
                  </a:lnTo>
                  <a:lnTo>
                    <a:pt x="7971" y="7075"/>
                  </a:lnTo>
                  <a:lnTo>
                    <a:pt x="8012" y="7020"/>
                  </a:lnTo>
                  <a:lnTo>
                    <a:pt x="8033" y="6985"/>
                  </a:lnTo>
                  <a:lnTo>
                    <a:pt x="8082" y="6929"/>
                  </a:lnTo>
                  <a:lnTo>
                    <a:pt x="8102" y="6895"/>
                  </a:lnTo>
                  <a:lnTo>
                    <a:pt x="8151" y="6818"/>
                  </a:lnTo>
                  <a:lnTo>
                    <a:pt x="8165" y="6805"/>
                  </a:lnTo>
                  <a:cubicBezTo>
                    <a:pt x="8186" y="6770"/>
                    <a:pt x="8200" y="6742"/>
                    <a:pt x="8220" y="6707"/>
                  </a:cubicBezTo>
                  <a:lnTo>
                    <a:pt x="8241" y="6680"/>
                  </a:lnTo>
                  <a:lnTo>
                    <a:pt x="8276" y="6610"/>
                  </a:lnTo>
                  <a:lnTo>
                    <a:pt x="8297" y="6569"/>
                  </a:lnTo>
                  <a:lnTo>
                    <a:pt x="8331" y="6513"/>
                  </a:lnTo>
                  <a:lnTo>
                    <a:pt x="8352" y="6472"/>
                  </a:lnTo>
                  <a:lnTo>
                    <a:pt x="8387" y="6409"/>
                  </a:lnTo>
                  <a:lnTo>
                    <a:pt x="8408" y="6368"/>
                  </a:lnTo>
                  <a:lnTo>
                    <a:pt x="8435" y="6312"/>
                  </a:lnTo>
                  <a:lnTo>
                    <a:pt x="8456" y="6264"/>
                  </a:lnTo>
                  <a:lnTo>
                    <a:pt x="8477" y="6208"/>
                  </a:lnTo>
                  <a:lnTo>
                    <a:pt x="8498" y="6166"/>
                  </a:lnTo>
                  <a:lnTo>
                    <a:pt x="8526" y="6104"/>
                  </a:lnTo>
                  <a:lnTo>
                    <a:pt x="8546" y="6055"/>
                  </a:lnTo>
                  <a:lnTo>
                    <a:pt x="8567" y="6000"/>
                  </a:lnTo>
                  <a:lnTo>
                    <a:pt x="8581" y="5951"/>
                  </a:lnTo>
                  <a:lnTo>
                    <a:pt x="8609" y="5889"/>
                  </a:lnTo>
                  <a:lnTo>
                    <a:pt x="8623" y="5847"/>
                  </a:lnTo>
                  <a:cubicBezTo>
                    <a:pt x="8630" y="5820"/>
                    <a:pt x="8637" y="5792"/>
                    <a:pt x="8650" y="5771"/>
                  </a:cubicBezTo>
                  <a:lnTo>
                    <a:pt x="8657" y="5736"/>
                  </a:lnTo>
                  <a:cubicBezTo>
                    <a:pt x="8671" y="5702"/>
                    <a:pt x="8678" y="5667"/>
                    <a:pt x="8692" y="5625"/>
                  </a:cubicBezTo>
                  <a:lnTo>
                    <a:pt x="8699" y="5605"/>
                  </a:lnTo>
                  <a:cubicBezTo>
                    <a:pt x="8706" y="5577"/>
                    <a:pt x="8713" y="5549"/>
                    <a:pt x="8720" y="5514"/>
                  </a:cubicBezTo>
                  <a:lnTo>
                    <a:pt x="8727" y="5473"/>
                  </a:lnTo>
                  <a:cubicBezTo>
                    <a:pt x="8734" y="5452"/>
                    <a:pt x="8741" y="5431"/>
                    <a:pt x="8747" y="5403"/>
                  </a:cubicBezTo>
                  <a:lnTo>
                    <a:pt x="8754" y="5362"/>
                  </a:lnTo>
                  <a:cubicBezTo>
                    <a:pt x="8761" y="5334"/>
                    <a:pt x="8768" y="5313"/>
                    <a:pt x="8768" y="5292"/>
                  </a:cubicBezTo>
                  <a:lnTo>
                    <a:pt x="8782" y="5244"/>
                  </a:lnTo>
                  <a:lnTo>
                    <a:pt x="8796" y="5175"/>
                  </a:lnTo>
                  <a:lnTo>
                    <a:pt x="8803" y="5126"/>
                  </a:lnTo>
                  <a:lnTo>
                    <a:pt x="8810" y="5064"/>
                  </a:lnTo>
                  <a:cubicBezTo>
                    <a:pt x="8810" y="5043"/>
                    <a:pt x="8817" y="5029"/>
                    <a:pt x="8817" y="5015"/>
                  </a:cubicBezTo>
                  <a:cubicBezTo>
                    <a:pt x="8817" y="4994"/>
                    <a:pt x="8824" y="4966"/>
                    <a:pt x="8824" y="4946"/>
                  </a:cubicBezTo>
                  <a:cubicBezTo>
                    <a:pt x="8831" y="4925"/>
                    <a:pt x="8824" y="4911"/>
                    <a:pt x="8831" y="4897"/>
                  </a:cubicBezTo>
                  <a:cubicBezTo>
                    <a:pt x="8838" y="4876"/>
                    <a:pt x="8838" y="4849"/>
                    <a:pt x="8838" y="4828"/>
                  </a:cubicBezTo>
                  <a:cubicBezTo>
                    <a:pt x="8845" y="4807"/>
                    <a:pt x="8838" y="4793"/>
                    <a:pt x="8845" y="4779"/>
                  </a:cubicBezTo>
                  <a:cubicBezTo>
                    <a:pt x="8852" y="4758"/>
                    <a:pt x="8845" y="4731"/>
                    <a:pt x="8852" y="4703"/>
                  </a:cubicBezTo>
                  <a:cubicBezTo>
                    <a:pt x="8858" y="4682"/>
                    <a:pt x="8852" y="4675"/>
                    <a:pt x="8852" y="4661"/>
                  </a:cubicBezTo>
                  <a:lnTo>
                    <a:pt x="8852" y="4578"/>
                  </a:lnTo>
                  <a:lnTo>
                    <a:pt x="8852" y="4536"/>
                  </a:lnTo>
                  <a:lnTo>
                    <a:pt x="8852" y="4418"/>
                  </a:lnTo>
                  <a:cubicBezTo>
                    <a:pt x="8852" y="1981"/>
                    <a:pt x="6882" y="0"/>
                    <a:pt x="4439" y="0"/>
                  </a:cubicBezTo>
                  <a:cubicBezTo>
                    <a:pt x="4435" y="0"/>
                    <a:pt x="4431" y="0"/>
                    <a:pt x="4426" y="0"/>
                  </a:cubicBezTo>
                  <a:cubicBezTo>
                    <a:pt x="4422" y="0"/>
                    <a:pt x="4418" y="0"/>
                    <a:pt x="4413"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5" name="Google Shape;14945;p74"/>
            <p:cNvSpPr/>
            <p:nvPr/>
          </p:nvSpPr>
          <p:spPr>
            <a:xfrm>
              <a:off x="953198" y="3284847"/>
              <a:ext cx="186456" cy="221976"/>
            </a:xfrm>
            <a:custGeom>
              <a:avLst/>
              <a:gdLst/>
              <a:ahLst/>
              <a:cxnLst/>
              <a:rect l="l" t="t" r="r" b="b"/>
              <a:pathLst>
                <a:path w="7097" h="8449" extrusionOk="0">
                  <a:moveTo>
                    <a:pt x="2692" y="0"/>
                  </a:moveTo>
                  <a:cubicBezTo>
                    <a:pt x="2435" y="0"/>
                    <a:pt x="2172" y="21"/>
                    <a:pt x="1915" y="70"/>
                  </a:cubicBezTo>
                  <a:cubicBezTo>
                    <a:pt x="535" y="1332"/>
                    <a:pt x="1" y="3288"/>
                    <a:pt x="556" y="5077"/>
                  </a:cubicBezTo>
                  <a:cubicBezTo>
                    <a:pt x="1104" y="6874"/>
                    <a:pt x="2644" y="8185"/>
                    <a:pt x="4502" y="8448"/>
                  </a:cubicBezTo>
                  <a:lnTo>
                    <a:pt x="4537" y="8435"/>
                  </a:lnTo>
                  <a:lnTo>
                    <a:pt x="4579" y="8414"/>
                  </a:lnTo>
                  <a:lnTo>
                    <a:pt x="4669" y="8372"/>
                  </a:lnTo>
                  <a:lnTo>
                    <a:pt x="4697" y="8358"/>
                  </a:lnTo>
                  <a:lnTo>
                    <a:pt x="4808" y="8303"/>
                  </a:lnTo>
                  <a:lnTo>
                    <a:pt x="4828" y="8289"/>
                  </a:lnTo>
                  <a:lnTo>
                    <a:pt x="4919" y="8233"/>
                  </a:lnTo>
                  <a:lnTo>
                    <a:pt x="4933" y="8226"/>
                  </a:lnTo>
                  <a:cubicBezTo>
                    <a:pt x="5161" y="8095"/>
                    <a:pt x="5376" y="7942"/>
                    <a:pt x="5571" y="7769"/>
                  </a:cubicBezTo>
                  <a:lnTo>
                    <a:pt x="5661" y="7692"/>
                  </a:lnTo>
                  <a:lnTo>
                    <a:pt x="5737" y="7616"/>
                  </a:lnTo>
                  <a:lnTo>
                    <a:pt x="5765" y="7595"/>
                  </a:lnTo>
                  <a:lnTo>
                    <a:pt x="5820" y="7540"/>
                  </a:lnTo>
                  <a:lnTo>
                    <a:pt x="5848" y="7512"/>
                  </a:lnTo>
                  <a:lnTo>
                    <a:pt x="5897" y="7463"/>
                  </a:lnTo>
                  <a:lnTo>
                    <a:pt x="5924" y="7429"/>
                  </a:lnTo>
                  <a:lnTo>
                    <a:pt x="5973" y="7380"/>
                  </a:lnTo>
                  <a:lnTo>
                    <a:pt x="6001" y="7346"/>
                  </a:lnTo>
                  <a:lnTo>
                    <a:pt x="6042" y="7297"/>
                  </a:lnTo>
                  <a:lnTo>
                    <a:pt x="6077" y="7255"/>
                  </a:lnTo>
                  <a:lnTo>
                    <a:pt x="6119" y="7207"/>
                  </a:lnTo>
                  <a:lnTo>
                    <a:pt x="6146" y="7172"/>
                  </a:lnTo>
                  <a:lnTo>
                    <a:pt x="6188" y="7117"/>
                  </a:lnTo>
                  <a:lnTo>
                    <a:pt x="6216" y="7082"/>
                  </a:lnTo>
                  <a:lnTo>
                    <a:pt x="6257" y="7026"/>
                  </a:lnTo>
                  <a:lnTo>
                    <a:pt x="6278" y="6992"/>
                  </a:lnTo>
                  <a:lnTo>
                    <a:pt x="6320" y="6936"/>
                  </a:lnTo>
                  <a:lnTo>
                    <a:pt x="6347" y="6902"/>
                  </a:lnTo>
                  <a:lnTo>
                    <a:pt x="6396" y="6818"/>
                  </a:lnTo>
                  <a:lnTo>
                    <a:pt x="6403" y="6811"/>
                  </a:lnTo>
                  <a:cubicBezTo>
                    <a:pt x="6424" y="6777"/>
                    <a:pt x="6445" y="6749"/>
                    <a:pt x="6465" y="6714"/>
                  </a:cubicBezTo>
                  <a:lnTo>
                    <a:pt x="6479" y="6687"/>
                  </a:lnTo>
                  <a:lnTo>
                    <a:pt x="6521" y="6617"/>
                  </a:lnTo>
                  <a:lnTo>
                    <a:pt x="6542" y="6576"/>
                  </a:lnTo>
                  <a:lnTo>
                    <a:pt x="6576" y="6520"/>
                  </a:lnTo>
                  <a:lnTo>
                    <a:pt x="6597" y="6479"/>
                  </a:lnTo>
                  <a:lnTo>
                    <a:pt x="6625" y="6416"/>
                  </a:lnTo>
                  <a:lnTo>
                    <a:pt x="6653" y="6374"/>
                  </a:lnTo>
                  <a:lnTo>
                    <a:pt x="6680" y="6319"/>
                  </a:lnTo>
                  <a:lnTo>
                    <a:pt x="6701" y="6270"/>
                  </a:lnTo>
                  <a:lnTo>
                    <a:pt x="6722" y="6215"/>
                  </a:lnTo>
                  <a:lnTo>
                    <a:pt x="6743" y="6173"/>
                  </a:lnTo>
                  <a:lnTo>
                    <a:pt x="6771" y="6111"/>
                  </a:lnTo>
                  <a:lnTo>
                    <a:pt x="6784" y="6062"/>
                  </a:lnTo>
                  <a:lnTo>
                    <a:pt x="6812" y="6007"/>
                  </a:lnTo>
                  <a:lnTo>
                    <a:pt x="6826" y="5958"/>
                  </a:lnTo>
                  <a:lnTo>
                    <a:pt x="6854" y="5896"/>
                  </a:lnTo>
                  <a:lnTo>
                    <a:pt x="6868" y="5854"/>
                  </a:lnTo>
                  <a:cubicBezTo>
                    <a:pt x="6875" y="5827"/>
                    <a:pt x="6882" y="5799"/>
                    <a:pt x="6889" y="5778"/>
                  </a:cubicBezTo>
                  <a:lnTo>
                    <a:pt x="6902" y="5743"/>
                  </a:lnTo>
                  <a:cubicBezTo>
                    <a:pt x="6916" y="5709"/>
                    <a:pt x="6923" y="5674"/>
                    <a:pt x="6937" y="5632"/>
                  </a:cubicBezTo>
                  <a:lnTo>
                    <a:pt x="6944" y="5612"/>
                  </a:lnTo>
                  <a:cubicBezTo>
                    <a:pt x="6951" y="5584"/>
                    <a:pt x="6958" y="5556"/>
                    <a:pt x="6965" y="5521"/>
                  </a:cubicBezTo>
                  <a:lnTo>
                    <a:pt x="6972" y="5480"/>
                  </a:lnTo>
                  <a:cubicBezTo>
                    <a:pt x="6979" y="5459"/>
                    <a:pt x="6986" y="5438"/>
                    <a:pt x="6993" y="5410"/>
                  </a:cubicBezTo>
                  <a:lnTo>
                    <a:pt x="6999" y="5369"/>
                  </a:lnTo>
                  <a:cubicBezTo>
                    <a:pt x="7006" y="5341"/>
                    <a:pt x="7013" y="5320"/>
                    <a:pt x="7013" y="5299"/>
                  </a:cubicBezTo>
                  <a:lnTo>
                    <a:pt x="7027" y="5251"/>
                  </a:lnTo>
                  <a:lnTo>
                    <a:pt x="7034" y="5181"/>
                  </a:lnTo>
                  <a:lnTo>
                    <a:pt x="7048" y="5133"/>
                  </a:lnTo>
                  <a:lnTo>
                    <a:pt x="7055" y="5070"/>
                  </a:lnTo>
                  <a:cubicBezTo>
                    <a:pt x="7055" y="5050"/>
                    <a:pt x="7062" y="5036"/>
                    <a:pt x="7062" y="5022"/>
                  </a:cubicBezTo>
                  <a:cubicBezTo>
                    <a:pt x="7062" y="5001"/>
                    <a:pt x="7069" y="4973"/>
                    <a:pt x="7069" y="4953"/>
                  </a:cubicBezTo>
                  <a:cubicBezTo>
                    <a:pt x="7076" y="4932"/>
                    <a:pt x="7069" y="4918"/>
                    <a:pt x="7076" y="4904"/>
                  </a:cubicBezTo>
                  <a:cubicBezTo>
                    <a:pt x="7083" y="4883"/>
                    <a:pt x="7083" y="4855"/>
                    <a:pt x="7083" y="4835"/>
                  </a:cubicBezTo>
                  <a:cubicBezTo>
                    <a:pt x="7090" y="4814"/>
                    <a:pt x="7083" y="4800"/>
                    <a:pt x="7090" y="4786"/>
                  </a:cubicBezTo>
                  <a:cubicBezTo>
                    <a:pt x="7097" y="4765"/>
                    <a:pt x="7090" y="4738"/>
                    <a:pt x="7097" y="4710"/>
                  </a:cubicBezTo>
                  <a:cubicBezTo>
                    <a:pt x="7097" y="4689"/>
                    <a:pt x="7097" y="4682"/>
                    <a:pt x="7097" y="4668"/>
                  </a:cubicBezTo>
                  <a:lnTo>
                    <a:pt x="7097" y="4585"/>
                  </a:lnTo>
                  <a:lnTo>
                    <a:pt x="7097" y="4543"/>
                  </a:lnTo>
                  <a:lnTo>
                    <a:pt x="7097" y="4425"/>
                  </a:lnTo>
                  <a:cubicBezTo>
                    <a:pt x="7097" y="3031"/>
                    <a:pt x="6438" y="1720"/>
                    <a:pt x="5321" y="888"/>
                  </a:cubicBezTo>
                  <a:lnTo>
                    <a:pt x="5335" y="881"/>
                  </a:lnTo>
                  <a:cubicBezTo>
                    <a:pt x="4572" y="305"/>
                    <a:pt x="3649" y="0"/>
                    <a:pt x="269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6" name="Google Shape;14946;p74"/>
            <p:cNvSpPr/>
            <p:nvPr/>
          </p:nvSpPr>
          <p:spPr>
            <a:xfrm>
              <a:off x="936437" y="3313799"/>
              <a:ext cx="175159" cy="174791"/>
            </a:xfrm>
            <a:custGeom>
              <a:avLst/>
              <a:gdLst/>
              <a:ahLst/>
              <a:cxnLst/>
              <a:rect l="l" t="t" r="r" b="b"/>
              <a:pathLst>
                <a:path w="6667" h="6653" extrusionOk="0">
                  <a:moveTo>
                    <a:pt x="2963" y="1"/>
                  </a:moveTo>
                  <a:lnTo>
                    <a:pt x="2914" y="8"/>
                  </a:lnTo>
                  <a:lnTo>
                    <a:pt x="2879" y="15"/>
                  </a:lnTo>
                  <a:lnTo>
                    <a:pt x="2838" y="15"/>
                  </a:lnTo>
                  <a:lnTo>
                    <a:pt x="2796" y="22"/>
                  </a:lnTo>
                  <a:lnTo>
                    <a:pt x="2754" y="29"/>
                  </a:lnTo>
                  <a:lnTo>
                    <a:pt x="2720" y="36"/>
                  </a:lnTo>
                  <a:lnTo>
                    <a:pt x="2671" y="43"/>
                  </a:lnTo>
                  <a:lnTo>
                    <a:pt x="2637" y="50"/>
                  </a:lnTo>
                  <a:lnTo>
                    <a:pt x="2595" y="63"/>
                  </a:lnTo>
                  <a:lnTo>
                    <a:pt x="2560" y="70"/>
                  </a:lnTo>
                  <a:lnTo>
                    <a:pt x="2519" y="84"/>
                  </a:lnTo>
                  <a:lnTo>
                    <a:pt x="2484" y="91"/>
                  </a:lnTo>
                  <a:lnTo>
                    <a:pt x="2442" y="105"/>
                  </a:lnTo>
                  <a:lnTo>
                    <a:pt x="2401" y="112"/>
                  </a:lnTo>
                  <a:lnTo>
                    <a:pt x="2359" y="126"/>
                  </a:lnTo>
                  <a:lnTo>
                    <a:pt x="2324" y="133"/>
                  </a:lnTo>
                  <a:lnTo>
                    <a:pt x="2283" y="147"/>
                  </a:lnTo>
                  <a:lnTo>
                    <a:pt x="2255" y="161"/>
                  </a:lnTo>
                  <a:lnTo>
                    <a:pt x="2206" y="174"/>
                  </a:lnTo>
                  <a:lnTo>
                    <a:pt x="2179" y="188"/>
                  </a:lnTo>
                  <a:lnTo>
                    <a:pt x="2130" y="202"/>
                  </a:lnTo>
                  <a:lnTo>
                    <a:pt x="2102" y="216"/>
                  </a:lnTo>
                  <a:lnTo>
                    <a:pt x="2033" y="244"/>
                  </a:lnTo>
                  <a:lnTo>
                    <a:pt x="2012" y="251"/>
                  </a:lnTo>
                  <a:lnTo>
                    <a:pt x="1957" y="272"/>
                  </a:lnTo>
                  <a:lnTo>
                    <a:pt x="1929" y="285"/>
                  </a:lnTo>
                  <a:lnTo>
                    <a:pt x="1887" y="306"/>
                  </a:lnTo>
                  <a:lnTo>
                    <a:pt x="1853" y="327"/>
                  </a:lnTo>
                  <a:lnTo>
                    <a:pt x="1818" y="341"/>
                  </a:lnTo>
                  <a:lnTo>
                    <a:pt x="1783" y="362"/>
                  </a:lnTo>
                  <a:lnTo>
                    <a:pt x="1749" y="382"/>
                  </a:lnTo>
                  <a:lnTo>
                    <a:pt x="1714" y="396"/>
                  </a:lnTo>
                  <a:lnTo>
                    <a:pt x="1679" y="417"/>
                  </a:lnTo>
                  <a:lnTo>
                    <a:pt x="1645" y="438"/>
                  </a:lnTo>
                  <a:lnTo>
                    <a:pt x="1610" y="459"/>
                  </a:lnTo>
                  <a:lnTo>
                    <a:pt x="1575" y="480"/>
                  </a:lnTo>
                  <a:lnTo>
                    <a:pt x="1548" y="500"/>
                  </a:lnTo>
                  <a:lnTo>
                    <a:pt x="1513" y="521"/>
                  </a:lnTo>
                  <a:lnTo>
                    <a:pt x="1478" y="542"/>
                  </a:lnTo>
                  <a:lnTo>
                    <a:pt x="1443" y="563"/>
                  </a:lnTo>
                  <a:lnTo>
                    <a:pt x="1416" y="584"/>
                  </a:lnTo>
                  <a:lnTo>
                    <a:pt x="1381" y="604"/>
                  </a:lnTo>
                  <a:lnTo>
                    <a:pt x="1353" y="632"/>
                  </a:lnTo>
                  <a:lnTo>
                    <a:pt x="1319" y="653"/>
                  </a:lnTo>
                  <a:lnTo>
                    <a:pt x="1291" y="674"/>
                  </a:lnTo>
                  <a:lnTo>
                    <a:pt x="1256" y="702"/>
                  </a:lnTo>
                  <a:lnTo>
                    <a:pt x="1228" y="722"/>
                  </a:lnTo>
                  <a:lnTo>
                    <a:pt x="1201" y="750"/>
                  </a:lnTo>
                  <a:lnTo>
                    <a:pt x="1166" y="778"/>
                  </a:lnTo>
                  <a:lnTo>
                    <a:pt x="1138" y="799"/>
                  </a:lnTo>
                  <a:lnTo>
                    <a:pt x="1111" y="826"/>
                  </a:lnTo>
                  <a:lnTo>
                    <a:pt x="1083" y="854"/>
                  </a:lnTo>
                  <a:cubicBezTo>
                    <a:pt x="861" y="1055"/>
                    <a:pt x="667" y="1284"/>
                    <a:pt x="507" y="1541"/>
                  </a:cubicBezTo>
                  <a:lnTo>
                    <a:pt x="493" y="1562"/>
                  </a:lnTo>
                  <a:cubicBezTo>
                    <a:pt x="459" y="1624"/>
                    <a:pt x="417" y="1686"/>
                    <a:pt x="382" y="1749"/>
                  </a:cubicBezTo>
                  <a:lnTo>
                    <a:pt x="375" y="1770"/>
                  </a:lnTo>
                  <a:cubicBezTo>
                    <a:pt x="341" y="1839"/>
                    <a:pt x="306" y="1902"/>
                    <a:pt x="278" y="1971"/>
                  </a:cubicBezTo>
                  <a:lnTo>
                    <a:pt x="271" y="1992"/>
                  </a:lnTo>
                  <a:cubicBezTo>
                    <a:pt x="237" y="2054"/>
                    <a:pt x="216" y="2123"/>
                    <a:pt x="188" y="2193"/>
                  </a:cubicBezTo>
                  <a:lnTo>
                    <a:pt x="181" y="2221"/>
                  </a:lnTo>
                  <a:cubicBezTo>
                    <a:pt x="153" y="2290"/>
                    <a:pt x="133" y="2359"/>
                    <a:pt x="112" y="2429"/>
                  </a:cubicBezTo>
                  <a:lnTo>
                    <a:pt x="105" y="2456"/>
                  </a:lnTo>
                  <a:cubicBezTo>
                    <a:pt x="91" y="2526"/>
                    <a:pt x="70" y="2595"/>
                    <a:pt x="56" y="2671"/>
                  </a:cubicBezTo>
                  <a:lnTo>
                    <a:pt x="56" y="2699"/>
                  </a:lnTo>
                  <a:cubicBezTo>
                    <a:pt x="42" y="2769"/>
                    <a:pt x="28" y="2845"/>
                    <a:pt x="22" y="2921"/>
                  </a:cubicBezTo>
                  <a:lnTo>
                    <a:pt x="22" y="2949"/>
                  </a:lnTo>
                  <a:cubicBezTo>
                    <a:pt x="15" y="3018"/>
                    <a:pt x="8" y="3095"/>
                    <a:pt x="1" y="3171"/>
                  </a:cubicBezTo>
                  <a:lnTo>
                    <a:pt x="1" y="3199"/>
                  </a:lnTo>
                  <a:lnTo>
                    <a:pt x="1" y="3316"/>
                  </a:lnTo>
                  <a:cubicBezTo>
                    <a:pt x="1" y="3427"/>
                    <a:pt x="8" y="3545"/>
                    <a:pt x="22" y="3656"/>
                  </a:cubicBezTo>
                  <a:cubicBezTo>
                    <a:pt x="28" y="3712"/>
                    <a:pt x="35" y="3767"/>
                    <a:pt x="42" y="3823"/>
                  </a:cubicBezTo>
                  <a:cubicBezTo>
                    <a:pt x="292" y="5453"/>
                    <a:pt x="1686" y="6653"/>
                    <a:pt x="3337" y="6653"/>
                  </a:cubicBezTo>
                  <a:cubicBezTo>
                    <a:pt x="4981" y="6653"/>
                    <a:pt x="6382" y="5453"/>
                    <a:pt x="6632" y="3823"/>
                  </a:cubicBezTo>
                  <a:cubicBezTo>
                    <a:pt x="6639" y="3767"/>
                    <a:pt x="6646" y="3712"/>
                    <a:pt x="6653" y="3656"/>
                  </a:cubicBezTo>
                  <a:cubicBezTo>
                    <a:pt x="6659" y="3545"/>
                    <a:pt x="6666" y="3427"/>
                    <a:pt x="6666" y="3316"/>
                  </a:cubicBezTo>
                  <a:cubicBezTo>
                    <a:pt x="6666" y="3282"/>
                    <a:pt x="6666" y="3240"/>
                    <a:pt x="6666" y="3206"/>
                  </a:cubicBezTo>
                  <a:lnTo>
                    <a:pt x="6666" y="3171"/>
                  </a:lnTo>
                  <a:cubicBezTo>
                    <a:pt x="6659" y="3095"/>
                    <a:pt x="6659" y="3025"/>
                    <a:pt x="6646" y="2949"/>
                  </a:cubicBezTo>
                  <a:lnTo>
                    <a:pt x="6646" y="2921"/>
                  </a:lnTo>
                  <a:cubicBezTo>
                    <a:pt x="6639" y="2845"/>
                    <a:pt x="6632" y="2769"/>
                    <a:pt x="6618" y="2699"/>
                  </a:cubicBezTo>
                  <a:lnTo>
                    <a:pt x="6611" y="2671"/>
                  </a:lnTo>
                  <a:cubicBezTo>
                    <a:pt x="6597" y="2602"/>
                    <a:pt x="6576" y="2526"/>
                    <a:pt x="6562" y="2456"/>
                  </a:cubicBezTo>
                  <a:lnTo>
                    <a:pt x="6555" y="2429"/>
                  </a:lnTo>
                  <a:cubicBezTo>
                    <a:pt x="6535" y="2359"/>
                    <a:pt x="6514" y="2290"/>
                    <a:pt x="6486" y="2221"/>
                  </a:cubicBezTo>
                  <a:lnTo>
                    <a:pt x="6479" y="2193"/>
                  </a:lnTo>
                  <a:cubicBezTo>
                    <a:pt x="6451" y="2123"/>
                    <a:pt x="6431" y="2061"/>
                    <a:pt x="6396" y="1992"/>
                  </a:cubicBezTo>
                  <a:lnTo>
                    <a:pt x="6389" y="1971"/>
                  </a:lnTo>
                  <a:cubicBezTo>
                    <a:pt x="6361" y="1902"/>
                    <a:pt x="6327" y="1839"/>
                    <a:pt x="6292" y="1770"/>
                  </a:cubicBezTo>
                  <a:lnTo>
                    <a:pt x="6285" y="1749"/>
                  </a:lnTo>
                  <a:cubicBezTo>
                    <a:pt x="6250" y="1686"/>
                    <a:pt x="6209" y="1624"/>
                    <a:pt x="6174" y="1562"/>
                  </a:cubicBezTo>
                  <a:lnTo>
                    <a:pt x="6160" y="1541"/>
                  </a:lnTo>
                  <a:cubicBezTo>
                    <a:pt x="6001" y="1284"/>
                    <a:pt x="5806" y="1055"/>
                    <a:pt x="5584" y="854"/>
                  </a:cubicBezTo>
                  <a:lnTo>
                    <a:pt x="5557" y="826"/>
                  </a:lnTo>
                  <a:lnTo>
                    <a:pt x="5529" y="799"/>
                  </a:lnTo>
                  <a:lnTo>
                    <a:pt x="5501" y="778"/>
                  </a:lnTo>
                  <a:lnTo>
                    <a:pt x="5466" y="750"/>
                  </a:lnTo>
                  <a:lnTo>
                    <a:pt x="5439" y="729"/>
                  </a:lnTo>
                  <a:lnTo>
                    <a:pt x="5411" y="702"/>
                  </a:lnTo>
                  <a:lnTo>
                    <a:pt x="5376" y="681"/>
                  </a:lnTo>
                  <a:lnTo>
                    <a:pt x="5349" y="653"/>
                  </a:lnTo>
                  <a:lnTo>
                    <a:pt x="5314" y="632"/>
                  </a:lnTo>
                  <a:lnTo>
                    <a:pt x="5286" y="611"/>
                  </a:lnTo>
                  <a:lnTo>
                    <a:pt x="5251" y="584"/>
                  </a:lnTo>
                  <a:lnTo>
                    <a:pt x="5224" y="563"/>
                  </a:lnTo>
                  <a:lnTo>
                    <a:pt x="5189" y="542"/>
                  </a:lnTo>
                  <a:lnTo>
                    <a:pt x="5154" y="521"/>
                  </a:lnTo>
                  <a:lnTo>
                    <a:pt x="5120" y="500"/>
                  </a:lnTo>
                  <a:lnTo>
                    <a:pt x="5092" y="480"/>
                  </a:lnTo>
                  <a:lnTo>
                    <a:pt x="5057" y="459"/>
                  </a:lnTo>
                  <a:lnTo>
                    <a:pt x="5023" y="438"/>
                  </a:lnTo>
                  <a:lnTo>
                    <a:pt x="4988" y="417"/>
                  </a:lnTo>
                  <a:lnTo>
                    <a:pt x="4953" y="396"/>
                  </a:lnTo>
                  <a:lnTo>
                    <a:pt x="4919" y="382"/>
                  </a:lnTo>
                  <a:lnTo>
                    <a:pt x="4884" y="362"/>
                  </a:lnTo>
                  <a:lnTo>
                    <a:pt x="4849" y="348"/>
                  </a:lnTo>
                  <a:lnTo>
                    <a:pt x="4814" y="327"/>
                  </a:lnTo>
                  <a:lnTo>
                    <a:pt x="4780" y="306"/>
                  </a:lnTo>
                  <a:lnTo>
                    <a:pt x="4738" y="292"/>
                  </a:lnTo>
                  <a:lnTo>
                    <a:pt x="4710" y="278"/>
                  </a:lnTo>
                  <a:lnTo>
                    <a:pt x="4655" y="251"/>
                  </a:lnTo>
                  <a:lnTo>
                    <a:pt x="4634" y="244"/>
                  </a:lnTo>
                  <a:lnTo>
                    <a:pt x="4565" y="216"/>
                  </a:lnTo>
                  <a:lnTo>
                    <a:pt x="4537" y="202"/>
                  </a:lnTo>
                  <a:lnTo>
                    <a:pt x="4488" y="188"/>
                  </a:lnTo>
                  <a:lnTo>
                    <a:pt x="4461" y="174"/>
                  </a:lnTo>
                  <a:lnTo>
                    <a:pt x="4412" y="161"/>
                  </a:lnTo>
                  <a:lnTo>
                    <a:pt x="4377" y="154"/>
                  </a:lnTo>
                  <a:lnTo>
                    <a:pt x="4336" y="140"/>
                  </a:lnTo>
                  <a:lnTo>
                    <a:pt x="4301" y="126"/>
                  </a:lnTo>
                  <a:lnTo>
                    <a:pt x="4260" y="112"/>
                  </a:lnTo>
                  <a:lnTo>
                    <a:pt x="4225" y="105"/>
                  </a:lnTo>
                  <a:lnTo>
                    <a:pt x="4183" y="91"/>
                  </a:lnTo>
                  <a:lnTo>
                    <a:pt x="4149" y="84"/>
                  </a:lnTo>
                  <a:lnTo>
                    <a:pt x="4107" y="70"/>
                  </a:lnTo>
                  <a:lnTo>
                    <a:pt x="4072" y="63"/>
                  </a:lnTo>
                  <a:lnTo>
                    <a:pt x="4031" y="56"/>
                  </a:lnTo>
                  <a:lnTo>
                    <a:pt x="3989" y="50"/>
                  </a:lnTo>
                  <a:lnTo>
                    <a:pt x="3947" y="43"/>
                  </a:lnTo>
                  <a:lnTo>
                    <a:pt x="3913" y="36"/>
                  </a:lnTo>
                  <a:lnTo>
                    <a:pt x="3871" y="29"/>
                  </a:lnTo>
                  <a:lnTo>
                    <a:pt x="3830" y="22"/>
                  </a:lnTo>
                  <a:lnTo>
                    <a:pt x="3788" y="15"/>
                  </a:lnTo>
                  <a:lnTo>
                    <a:pt x="3753" y="8"/>
                  </a:lnTo>
                  <a:lnTo>
                    <a:pt x="3698" y="1"/>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7" name="Google Shape;14947;p74"/>
            <p:cNvSpPr/>
            <p:nvPr/>
          </p:nvSpPr>
          <p:spPr>
            <a:xfrm>
              <a:off x="947550" y="3313799"/>
              <a:ext cx="164045" cy="174791"/>
            </a:xfrm>
            <a:custGeom>
              <a:avLst/>
              <a:gdLst/>
              <a:ahLst/>
              <a:cxnLst/>
              <a:rect l="l" t="t" r="r" b="b"/>
              <a:pathLst>
                <a:path w="6244" h="6653" extrusionOk="0">
                  <a:moveTo>
                    <a:pt x="2540" y="1"/>
                  </a:moveTo>
                  <a:lnTo>
                    <a:pt x="2491" y="8"/>
                  </a:lnTo>
                  <a:lnTo>
                    <a:pt x="2456" y="15"/>
                  </a:lnTo>
                  <a:lnTo>
                    <a:pt x="2415" y="15"/>
                  </a:lnTo>
                  <a:lnTo>
                    <a:pt x="2373" y="22"/>
                  </a:lnTo>
                  <a:lnTo>
                    <a:pt x="2331" y="29"/>
                  </a:lnTo>
                  <a:lnTo>
                    <a:pt x="2297" y="36"/>
                  </a:lnTo>
                  <a:lnTo>
                    <a:pt x="2248" y="43"/>
                  </a:lnTo>
                  <a:lnTo>
                    <a:pt x="2214" y="50"/>
                  </a:lnTo>
                  <a:lnTo>
                    <a:pt x="2172" y="63"/>
                  </a:lnTo>
                  <a:lnTo>
                    <a:pt x="2137" y="70"/>
                  </a:lnTo>
                  <a:lnTo>
                    <a:pt x="2096" y="84"/>
                  </a:lnTo>
                  <a:lnTo>
                    <a:pt x="2061" y="91"/>
                  </a:lnTo>
                  <a:lnTo>
                    <a:pt x="2019" y="105"/>
                  </a:lnTo>
                  <a:lnTo>
                    <a:pt x="1978" y="112"/>
                  </a:lnTo>
                  <a:lnTo>
                    <a:pt x="1936" y="126"/>
                  </a:lnTo>
                  <a:lnTo>
                    <a:pt x="1901" y="133"/>
                  </a:lnTo>
                  <a:lnTo>
                    <a:pt x="1860" y="147"/>
                  </a:lnTo>
                  <a:lnTo>
                    <a:pt x="1832" y="161"/>
                  </a:lnTo>
                  <a:lnTo>
                    <a:pt x="1783" y="174"/>
                  </a:lnTo>
                  <a:lnTo>
                    <a:pt x="1756" y="188"/>
                  </a:lnTo>
                  <a:lnTo>
                    <a:pt x="1707" y="202"/>
                  </a:lnTo>
                  <a:lnTo>
                    <a:pt x="1679" y="216"/>
                  </a:lnTo>
                  <a:lnTo>
                    <a:pt x="1610" y="244"/>
                  </a:lnTo>
                  <a:lnTo>
                    <a:pt x="1589" y="251"/>
                  </a:lnTo>
                  <a:lnTo>
                    <a:pt x="1534" y="272"/>
                  </a:lnTo>
                  <a:lnTo>
                    <a:pt x="1506" y="285"/>
                  </a:lnTo>
                  <a:lnTo>
                    <a:pt x="1464" y="306"/>
                  </a:lnTo>
                  <a:lnTo>
                    <a:pt x="1430" y="327"/>
                  </a:lnTo>
                  <a:lnTo>
                    <a:pt x="1395" y="341"/>
                  </a:lnTo>
                  <a:lnTo>
                    <a:pt x="1360" y="362"/>
                  </a:lnTo>
                  <a:lnTo>
                    <a:pt x="1326" y="382"/>
                  </a:lnTo>
                  <a:lnTo>
                    <a:pt x="1291" y="396"/>
                  </a:lnTo>
                  <a:lnTo>
                    <a:pt x="1256" y="417"/>
                  </a:lnTo>
                  <a:lnTo>
                    <a:pt x="1222" y="438"/>
                  </a:lnTo>
                  <a:lnTo>
                    <a:pt x="1187" y="459"/>
                  </a:lnTo>
                  <a:lnTo>
                    <a:pt x="1152" y="480"/>
                  </a:lnTo>
                  <a:lnTo>
                    <a:pt x="1125" y="500"/>
                  </a:lnTo>
                  <a:lnTo>
                    <a:pt x="1090" y="521"/>
                  </a:lnTo>
                  <a:lnTo>
                    <a:pt x="1055" y="542"/>
                  </a:lnTo>
                  <a:lnTo>
                    <a:pt x="1020" y="563"/>
                  </a:lnTo>
                  <a:lnTo>
                    <a:pt x="993" y="584"/>
                  </a:lnTo>
                  <a:lnTo>
                    <a:pt x="958" y="604"/>
                  </a:lnTo>
                  <a:lnTo>
                    <a:pt x="951" y="611"/>
                  </a:lnTo>
                  <a:cubicBezTo>
                    <a:pt x="1" y="2810"/>
                    <a:pt x="792" y="5377"/>
                    <a:pt x="2817" y="6653"/>
                  </a:cubicBezTo>
                  <a:lnTo>
                    <a:pt x="2900" y="6653"/>
                  </a:lnTo>
                  <a:cubicBezTo>
                    <a:pt x="4551" y="6653"/>
                    <a:pt x="5945" y="5453"/>
                    <a:pt x="6195" y="3823"/>
                  </a:cubicBezTo>
                  <a:cubicBezTo>
                    <a:pt x="6209" y="3767"/>
                    <a:pt x="6216" y="3712"/>
                    <a:pt x="6216" y="3656"/>
                  </a:cubicBezTo>
                  <a:cubicBezTo>
                    <a:pt x="6230" y="3545"/>
                    <a:pt x="6236" y="3427"/>
                    <a:pt x="6236" y="3316"/>
                  </a:cubicBezTo>
                  <a:lnTo>
                    <a:pt x="6236" y="3199"/>
                  </a:lnTo>
                  <a:cubicBezTo>
                    <a:pt x="6243" y="3192"/>
                    <a:pt x="6243" y="3185"/>
                    <a:pt x="6243" y="3171"/>
                  </a:cubicBezTo>
                  <a:cubicBezTo>
                    <a:pt x="6236" y="3095"/>
                    <a:pt x="6230" y="3025"/>
                    <a:pt x="6223" y="2949"/>
                  </a:cubicBezTo>
                  <a:lnTo>
                    <a:pt x="6223" y="2921"/>
                  </a:lnTo>
                  <a:cubicBezTo>
                    <a:pt x="6216" y="2845"/>
                    <a:pt x="6202" y="2769"/>
                    <a:pt x="6188" y="2699"/>
                  </a:cubicBezTo>
                  <a:lnTo>
                    <a:pt x="6188" y="2671"/>
                  </a:lnTo>
                  <a:cubicBezTo>
                    <a:pt x="6174" y="2602"/>
                    <a:pt x="6153" y="2526"/>
                    <a:pt x="6139" y="2456"/>
                  </a:cubicBezTo>
                  <a:lnTo>
                    <a:pt x="6132" y="2429"/>
                  </a:lnTo>
                  <a:cubicBezTo>
                    <a:pt x="6112" y="2359"/>
                    <a:pt x="6091" y="2290"/>
                    <a:pt x="6063" y="2221"/>
                  </a:cubicBezTo>
                  <a:lnTo>
                    <a:pt x="6056" y="2193"/>
                  </a:lnTo>
                  <a:cubicBezTo>
                    <a:pt x="6028" y="2123"/>
                    <a:pt x="6008" y="2061"/>
                    <a:pt x="5973" y="1992"/>
                  </a:cubicBezTo>
                  <a:lnTo>
                    <a:pt x="5966" y="1971"/>
                  </a:lnTo>
                  <a:cubicBezTo>
                    <a:pt x="5938" y="1902"/>
                    <a:pt x="5904" y="1839"/>
                    <a:pt x="5869" y="1770"/>
                  </a:cubicBezTo>
                  <a:lnTo>
                    <a:pt x="5862" y="1749"/>
                  </a:lnTo>
                  <a:cubicBezTo>
                    <a:pt x="5827" y="1686"/>
                    <a:pt x="5786" y="1624"/>
                    <a:pt x="5751" y="1562"/>
                  </a:cubicBezTo>
                  <a:lnTo>
                    <a:pt x="5737" y="1541"/>
                  </a:lnTo>
                  <a:cubicBezTo>
                    <a:pt x="5578" y="1284"/>
                    <a:pt x="5383" y="1055"/>
                    <a:pt x="5161" y="854"/>
                  </a:cubicBezTo>
                  <a:lnTo>
                    <a:pt x="5134" y="826"/>
                  </a:lnTo>
                  <a:lnTo>
                    <a:pt x="5106" y="799"/>
                  </a:lnTo>
                  <a:lnTo>
                    <a:pt x="5078" y="778"/>
                  </a:lnTo>
                  <a:lnTo>
                    <a:pt x="5043" y="750"/>
                  </a:lnTo>
                  <a:lnTo>
                    <a:pt x="5016" y="729"/>
                  </a:lnTo>
                  <a:lnTo>
                    <a:pt x="4988" y="702"/>
                  </a:lnTo>
                  <a:lnTo>
                    <a:pt x="4953" y="681"/>
                  </a:lnTo>
                  <a:lnTo>
                    <a:pt x="4926" y="653"/>
                  </a:lnTo>
                  <a:lnTo>
                    <a:pt x="4891" y="632"/>
                  </a:lnTo>
                  <a:lnTo>
                    <a:pt x="4863" y="611"/>
                  </a:lnTo>
                  <a:lnTo>
                    <a:pt x="4828" y="584"/>
                  </a:lnTo>
                  <a:lnTo>
                    <a:pt x="4801" y="563"/>
                  </a:lnTo>
                  <a:lnTo>
                    <a:pt x="4766" y="542"/>
                  </a:lnTo>
                  <a:lnTo>
                    <a:pt x="4731" y="521"/>
                  </a:lnTo>
                  <a:lnTo>
                    <a:pt x="4697" y="500"/>
                  </a:lnTo>
                  <a:lnTo>
                    <a:pt x="4669" y="480"/>
                  </a:lnTo>
                  <a:lnTo>
                    <a:pt x="4634" y="459"/>
                  </a:lnTo>
                  <a:lnTo>
                    <a:pt x="4600" y="438"/>
                  </a:lnTo>
                  <a:lnTo>
                    <a:pt x="4565" y="417"/>
                  </a:lnTo>
                  <a:lnTo>
                    <a:pt x="4530" y="396"/>
                  </a:lnTo>
                  <a:lnTo>
                    <a:pt x="4496" y="382"/>
                  </a:lnTo>
                  <a:lnTo>
                    <a:pt x="4461" y="362"/>
                  </a:lnTo>
                  <a:lnTo>
                    <a:pt x="4426" y="348"/>
                  </a:lnTo>
                  <a:lnTo>
                    <a:pt x="4391" y="327"/>
                  </a:lnTo>
                  <a:lnTo>
                    <a:pt x="4357" y="306"/>
                  </a:lnTo>
                  <a:lnTo>
                    <a:pt x="4315" y="292"/>
                  </a:lnTo>
                  <a:lnTo>
                    <a:pt x="4287" y="278"/>
                  </a:lnTo>
                  <a:lnTo>
                    <a:pt x="4232" y="251"/>
                  </a:lnTo>
                  <a:lnTo>
                    <a:pt x="4211" y="244"/>
                  </a:lnTo>
                  <a:lnTo>
                    <a:pt x="4142" y="216"/>
                  </a:lnTo>
                  <a:lnTo>
                    <a:pt x="4114" y="202"/>
                  </a:lnTo>
                  <a:lnTo>
                    <a:pt x="4065" y="188"/>
                  </a:lnTo>
                  <a:lnTo>
                    <a:pt x="4038" y="174"/>
                  </a:lnTo>
                  <a:lnTo>
                    <a:pt x="3989" y="161"/>
                  </a:lnTo>
                  <a:lnTo>
                    <a:pt x="3954" y="154"/>
                  </a:lnTo>
                  <a:lnTo>
                    <a:pt x="3913" y="140"/>
                  </a:lnTo>
                  <a:lnTo>
                    <a:pt x="3878" y="126"/>
                  </a:lnTo>
                  <a:lnTo>
                    <a:pt x="3837" y="112"/>
                  </a:lnTo>
                  <a:lnTo>
                    <a:pt x="3802" y="105"/>
                  </a:lnTo>
                  <a:lnTo>
                    <a:pt x="3760" y="91"/>
                  </a:lnTo>
                  <a:lnTo>
                    <a:pt x="3726" y="84"/>
                  </a:lnTo>
                  <a:lnTo>
                    <a:pt x="3684" y="70"/>
                  </a:lnTo>
                  <a:lnTo>
                    <a:pt x="3649" y="63"/>
                  </a:lnTo>
                  <a:lnTo>
                    <a:pt x="3608" y="56"/>
                  </a:lnTo>
                  <a:lnTo>
                    <a:pt x="3566" y="50"/>
                  </a:lnTo>
                  <a:lnTo>
                    <a:pt x="3524" y="43"/>
                  </a:lnTo>
                  <a:lnTo>
                    <a:pt x="3490" y="36"/>
                  </a:lnTo>
                  <a:lnTo>
                    <a:pt x="3448" y="29"/>
                  </a:lnTo>
                  <a:lnTo>
                    <a:pt x="3407" y="22"/>
                  </a:lnTo>
                  <a:lnTo>
                    <a:pt x="3365" y="15"/>
                  </a:lnTo>
                  <a:lnTo>
                    <a:pt x="3330" y="8"/>
                  </a:lnTo>
                  <a:lnTo>
                    <a:pt x="3275"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8" name="Google Shape;14948;p74"/>
            <p:cNvSpPr/>
            <p:nvPr/>
          </p:nvSpPr>
          <p:spPr>
            <a:xfrm>
              <a:off x="1017724" y="3215146"/>
              <a:ext cx="12585" cy="48578"/>
            </a:xfrm>
            <a:custGeom>
              <a:avLst/>
              <a:gdLst/>
              <a:ahLst/>
              <a:cxnLst/>
              <a:rect l="l" t="t" r="r" b="b"/>
              <a:pathLst>
                <a:path w="479" h="1849" extrusionOk="0">
                  <a:moveTo>
                    <a:pt x="240" y="0"/>
                  </a:moveTo>
                  <a:cubicBezTo>
                    <a:pt x="120" y="0"/>
                    <a:pt x="0" y="80"/>
                    <a:pt x="0" y="239"/>
                  </a:cubicBezTo>
                  <a:lnTo>
                    <a:pt x="0" y="1613"/>
                  </a:lnTo>
                  <a:cubicBezTo>
                    <a:pt x="0" y="1745"/>
                    <a:pt x="104" y="1849"/>
                    <a:pt x="236" y="1849"/>
                  </a:cubicBezTo>
                  <a:cubicBezTo>
                    <a:pt x="368" y="1849"/>
                    <a:pt x="479" y="1738"/>
                    <a:pt x="479" y="1606"/>
                  </a:cubicBezTo>
                  <a:lnTo>
                    <a:pt x="479" y="239"/>
                  </a:lnTo>
                  <a:cubicBezTo>
                    <a:pt x="479" y="80"/>
                    <a:pt x="359" y="0"/>
                    <a:pt x="24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49" name="Google Shape;14949;p74"/>
            <p:cNvSpPr/>
            <p:nvPr/>
          </p:nvSpPr>
          <p:spPr>
            <a:xfrm>
              <a:off x="1017724" y="3538219"/>
              <a:ext cx="12585" cy="48604"/>
            </a:xfrm>
            <a:custGeom>
              <a:avLst/>
              <a:gdLst/>
              <a:ahLst/>
              <a:cxnLst/>
              <a:rect l="l" t="t" r="r" b="b"/>
              <a:pathLst>
                <a:path w="479" h="1850" extrusionOk="0">
                  <a:moveTo>
                    <a:pt x="237" y="1"/>
                  </a:moveTo>
                  <a:cubicBezTo>
                    <a:pt x="118" y="1"/>
                    <a:pt x="0" y="81"/>
                    <a:pt x="0" y="240"/>
                  </a:cubicBezTo>
                  <a:lnTo>
                    <a:pt x="0" y="1614"/>
                  </a:lnTo>
                  <a:cubicBezTo>
                    <a:pt x="0" y="1745"/>
                    <a:pt x="104" y="1849"/>
                    <a:pt x="236" y="1849"/>
                  </a:cubicBezTo>
                  <a:cubicBezTo>
                    <a:pt x="368" y="1849"/>
                    <a:pt x="479" y="1745"/>
                    <a:pt x="479" y="1614"/>
                  </a:cubicBezTo>
                  <a:lnTo>
                    <a:pt x="479" y="240"/>
                  </a:lnTo>
                  <a:cubicBezTo>
                    <a:pt x="475" y="81"/>
                    <a:pt x="356" y="1"/>
                    <a:pt x="2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0" name="Google Shape;14950;p74"/>
            <p:cNvSpPr/>
            <p:nvPr/>
          </p:nvSpPr>
          <p:spPr>
            <a:xfrm>
              <a:off x="925901" y="3238975"/>
              <a:ext cx="34259" cy="43875"/>
            </a:xfrm>
            <a:custGeom>
              <a:avLst/>
              <a:gdLst/>
              <a:ahLst/>
              <a:cxnLst/>
              <a:rect l="l" t="t" r="r" b="b"/>
              <a:pathLst>
                <a:path w="1304" h="1670" extrusionOk="0">
                  <a:moveTo>
                    <a:pt x="327" y="0"/>
                  </a:moveTo>
                  <a:cubicBezTo>
                    <a:pt x="163" y="0"/>
                    <a:pt x="1" y="173"/>
                    <a:pt x="110" y="359"/>
                  </a:cubicBezTo>
                  <a:lnTo>
                    <a:pt x="797" y="1552"/>
                  </a:lnTo>
                  <a:cubicBezTo>
                    <a:pt x="839" y="1621"/>
                    <a:pt x="915" y="1670"/>
                    <a:pt x="998" y="1670"/>
                  </a:cubicBezTo>
                  <a:lnTo>
                    <a:pt x="1005" y="1670"/>
                  </a:lnTo>
                  <a:cubicBezTo>
                    <a:pt x="1186" y="1670"/>
                    <a:pt x="1303" y="1469"/>
                    <a:pt x="1206" y="1309"/>
                  </a:cubicBezTo>
                  <a:lnTo>
                    <a:pt x="527" y="123"/>
                  </a:lnTo>
                  <a:cubicBezTo>
                    <a:pt x="477" y="36"/>
                    <a:pt x="402" y="0"/>
                    <a:pt x="327"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1" name="Google Shape;14951;p74"/>
            <p:cNvSpPr/>
            <p:nvPr/>
          </p:nvSpPr>
          <p:spPr>
            <a:xfrm>
              <a:off x="1087556" y="3518961"/>
              <a:ext cx="34049" cy="43796"/>
            </a:xfrm>
            <a:custGeom>
              <a:avLst/>
              <a:gdLst/>
              <a:ahLst/>
              <a:cxnLst/>
              <a:rect l="l" t="t" r="r" b="b"/>
              <a:pathLst>
                <a:path w="1296" h="1667" extrusionOk="0">
                  <a:moveTo>
                    <a:pt x="321" y="0"/>
                  </a:moveTo>
                  <a:cubicBezTo>
                    <a:pt x="159" y="0"/>
                    <a:pt x="0" y="170"/>
                    <a:pt x="110" y="356"/>
                  </a:cubicBezTo>
                  <a:lnTo>
                    <a:pt x="790" y="1549"/>
                  </a:lnTo>
                  <a:cubicBezTo>
                    <a:pt x="831" y="1618"/>
                    <a:pt x="914" y="1667"/>
                    <a:pt x="998" y="1667"/>
                  </a:cubicBezTo>
                  <a:cubicBezTo>
                    <a:pt x="1178" y="1667"/>
                    <a:pt x="1296" y="1466"/>
                    <a:pt x="1206" y="1306"/>
                  </a:cubicBezTo>
                  <a:lnTo>
                    <a:pt x="519" y="120"/>
                  </a:lnTo>
                  <a:cubicBezTo>
                    <a:pt x="469" y="35"/>
                    <a:pt x="395" y="0"/>
                    <a:pt x="321"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2" name="Google Shape;14952;p74"/>
            <p:cNvSpPr/>
            <p:nvPr/>
          </p:nvSpPr>
          <p:spPr>
            <a:xfrm>
              <a:off x="859274" y="3304788"/>
              <a:ext cx="49130" cy="30739"/>
            </a:xfrm>
            <a:custGeom>
              <a:avLst/>
              <a:gdLst/>
              <a:ahLst/>
              <a:cxnLst/>
              <a:rect l="l" t="t" r="r" b="b"/>
              <a:pathLst>
                <a:path w="1870" h="1170" extrusionOk="0">
                  <a:moveTo>
                    <a:pt x="346" y="0"/>
                  </a:moveTo>
                  <a:cubicBezTo>
                    <a:pt x="133" y="0"/>
                    <a:pt x="0" y="314"/>
                    <a:pt x="233" y="448"/>
                  </a:cubicBezTo>
                  <a:lnTo>
                    <a:pt x="1419" y="1135"/>
                  </a:lnTo>
                  <a:cubicBezTo>
                    <a:pt x="1453" y="1156"/>
                    <a:pt x="1495" y="1162"/>
                    <a:pt x="1537" y="1169"/>
                  </a:cubicBezTo>
                  <a:lnTo>
                    <a:pt x="1544" y="1169"/>
                  </a:lnTo>
                  <a:cubicBezTo>
                    <a:pt x="1786" y="1169"/>
                    <a:pt x="1870" y="843"/>
                    <a:pt x="1661" y="725"/>
                  </a:cubicBezTo>
                  <a:lnTo>
                    <a:pt x="475" y="39"/>
                  </a:lnTo>
                  <a:cubicBezTo>
                    <a:pt x="431" y="12"/>
                    <a:pt x="387"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3" name="Google Shape;14953;p74"/>
            <p:cNvSpPr/>
            <p:nvPr/>
          </p:nvSpPr>
          <p:spPr>
            <a:xfrm>
              <a:off x="1139103" y="3466311"/>
              <a:ext cx="49024" cy="30660"/>
            </a:xfrm>
            <a:custGeom>
              <a:avLst/>
              <a:gdLst/>
              <a:ahLst/>
              <a:cxnLst/>
              <a:rect l="l" t="t" r="r" b="b"/>
              <a:pathLst>
                <a:path w="1866" h="1167" extrusionOk="0">
                  <a:moveTo>
                    <a:pt x="346" y="0"/>
                  </a:moveTo>
                  <a:cubicBezTo>
                    <a:pt x="133" y="0"/>
                    <a:pt x="0" y="318"/>
                    <a:pt x="229" y="452"/>
                  </a:cubicBezTo>
                  <a:lnTo>
                    <a:pt x="1422" y="1139"/>
                  </a:lnTo>
                  <a:cubicBezTo>
                    <a:pt x="1456" y="1160"/>
                    <a:pt x="1498" y="1167"/>
                    <a:pt x="1540" y="1167"/>
                  </a:cubicBezTo>
                  <a:cubicBezTo>
                    <a:pt x="1782" y="1167"/>
                    <a:pt x="1866" y="848"/>
                    <a:pt x="1658" y="723"/>
                  </a:cubicBezTo>
                  <a:lnTo>
                    <a:pt x="471" y="36"/>
                  </a:lnTo>
                  <a:cubicBezTo>
                    <a:pt x="428" y="11"/>
                    <a:pt x="386" y="0"/>
                    <a:pt x="34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4" name="Google Shape;14954;p74"/>
            <p:cNvSpPr/>
            <p:nvPr/>
          </p:nvSpPr>
          <p:spPr>
            <a:xfrm>
              <a:off x="836023" y="3394719"/>
              <a:ext cx="52703" cy="12611"/>
            </a:xfrm>
            <a:custGeom>
              <a:avLst/>
              <a:gdLst/>
              <a:ahLst/>
              <a:cxnLst/>
              <a:rect l="l" t="t" r="r" b="b"/>
              <a:pathLst>
                <a:path w="2006" h="480" extrusionOk="0">
                  <a:moveTo>
                    <a:pt x="320" y="1"/>
                  </a:moveTo>
                  <a:cubicBezTo>
                    <a:pt x="1" y="1"/>
                    <a:pt x="1" y="472"/>
                    <a:pt x="320" y="479"/>
                  </a:cubicBezTo>
                  <a:lnTo>
                    <a:pt x="1693" y="479"/>
                  </a:lnTo>
                  <a:cubicBezTo>
                    <a:pt x="2005" y="479"/>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5" name="Google Shape;14955;p74"/>
            <p:cNvSpPr/>
            <p:nvPr/>
          </p:nvSpPr>
          <p:spPr>
            <a:xfrm>
              <a:off x="1159122" y="3394719"/>
              <a:ext cx="52703" cy="12611"/>
            </a:xfrm>
            <a:custGeom>
              <a:avLst/>
              <a:gdLst/>
              <a:ahLst/>
              <a:cxnLst/>
              <a:rect l="l" t="t" r="r" b="b"/>
              <a:pathLst>
                <a:path w="2006" h="480" extrusionOk="0">
                  <a:moveTo>
                    <a:pt x="320" y="1"/>
                  </a:moveTo>
                  <a:cubicBezTo>
                    <a:pt x="1" y="1"/>
                    <a:pt x="1" y="479"/>
                    <a:pt x="320" y="479"/>
                  </a:cubicBezTo>
                  <a:lnTo>
                    <a:pt x="1693" y="479"/>
                  </a:lnTo>
                  <a:cubicBezTo>
                    <a:pt x="2005" y="472"/>
                    <a:pt x="2005" y="1"/>
                    <a:pt x="169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6" name="Google Shape;14956;p74"/>
            <p:cNvSpPr/>
            <p:nvPr/>
          </p:nvSpPr>
          <p:spPr>
            <a:xfrm>
              <a:off x="859721" y="3466311"/>
              <a:ext cx="49182" cy="30660"/>
            </a:xfrm>
            <a:custGeom>
              <a:avLst/>
              <a:gdLst/>
              <a:ahLst/>
              <a:cxnLst/>
              <a:rect l="l" t="t" r="r" b="b"/>
              <a:pathLst>
                <a:path w="1872" h="1167" extrusionOk="0">
                  <a:moveTo>
                    <a:pt x="1525" y="0"/>
                  </a:moveTo>
                  <a:cubicBezTo>
                    <a:pt x="1486" y="0"/>
                    <a:pt x="1444" y="11"/>
                    <a:pt x="1402" y="36"/>
                  </a:cubicBezTo>
                  <a:lnTo>
                    <a:pt x="216" y="723"/>
                  </a:lnTo>
                  <a:cubicBezTo>
                    <a:pt x="1" y="848"/>
                    <a:pt x="91" y="1167"/>
                    <a:pt x="334" y="1167"/>
                  </a:cubicBezTo>
                  <a:cubicBezTo>
                    <a:pt x="375" y="1167"/>
                    <a:pt x="417" y="1153"/>
                    <a:pt x="458" y="1132"/>
                  </a:cubicBezTo>
                  <a:lnTo>
                    <a:pt x="1638" y="452"/>
                  </a:lnTo>
                  <a:cubicBezTo>
                    <a:pt x="1872" y="318"/>
                    <a:pt x="1735" y="0"/>
                    <a:pt x="152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7" name="Google Shape;14957;p74"/>
            <p:cNvSpPr/>
            <p:nvPr/>
          </p:nvSpPr>
          <p:spPr>
            <a:xfrm>
              <a:off x="1139628" y="3304840"/>
              <a:ext cx="49024" cy="30686"/>
            </a:xfrm>
            <a:custGeom>
              <a:avLst/>
              <a:gdLst/>
              <a:ahLst/>
              <a:cxnLst/>
              <a:rect l="l" t="t" r="r" b="b"/>
              <a:pathLst>
                <a:path w="1866" h="1168" extrusionOk="0">
                  <a:moveTo>
                    <a:pt x="1526" y="1"/>
                  </a:moveTo>
                  <a:cubicBezTo>
                    <a:pt x="1486" y="1"/>
                    <a:pt x="1445" y="12"/>
                    <a:pt x="1402" y="37"/>
                  </a:cubicBezTo>
                  <a:lnTo>
                    <a:pt x="209" y="723"/>
                  </a:lnTo>
                  <a:cubicBezTo>
                    <a:pt x="1" y="841"/>
                    <a:pt x="84" y="1167"/>
                    <a:pt x="334" y="1167"/>
                  </a:cubicBezTo>
                  <a:cubicBezTo>
                    <a:pt x="375" y="1167"/>
                    <a:pt x="410" y="1154"/>
                    <a:pt x="451" y="1133"/>
                  </a:cubicBezTo>
                  <a:lnTo>
                    <a:pt x="1638" y="446"/>
                  </a:lnTo>
                  <a:cubicBezTo>
                    <a:pt x="1865" y="312"/>
                    <a:pt x="1734" y="1"/>
                    <a:pt x="1526"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8" name="Google Shape;14958;p74"/>
            <p:cNvSpPr/>
            <p:nvPr/>
          </p:nvSpPr>
          <p:spPr>
            <a:xfrm>
              <a:off x="926427" y="3518961"/>
              <a:ext cx="34075" cy="43796"/>
            </a:xfrm>
            <a:custGeom>
              <a:avLst/>
              <a:gdLst/>
              <a:ahLst/>
              <a:cxnLst/>
              <a:rect l="l" t="t" r="r" b="b"/>
              <a:pathLst>
                <a:path w="1297" h="1667" extrusionOk="0">
                  <a:moveTo>
                    <a:pt x="975" y="0"/>
                  </a:moveTo>
                  <a:cubicBezTo>
                    <a:pt x="901" y="0"/>
                    <a:pt x="827" y="35"/>
                    <a:pt x="777" y="120"/>
                  </a:cubicBezTo>
                  <a:lnTo>
                    <a:pt x="90" y="1313"/>
                  </a:lnTo>
                  <a:cubicBezTo>
                    <a:pt x="0" y="1466"/>
                    <a:pt x="111" y="1667"/>
                    <a:pt x="299" y="1667"/>
                  </a:cubicBezTo>
                  <a:cubicBezTo>
                    <a:pt x="382" y="1667"/>
                    <a:pt x="458" y="1618"/>
                    <a:pt x="507" y="1549"/>
                  </a:cubicBezTo>
                  <a:lnTo>
                    <a:pt x="1186" y="356"/>
                  </a:lnTo>
                  <a:cubicBezTo>
                    <a:pt x="1296" y="170"/>
                    <a:pt x="1137" y="0"/>
                    <a:pt x="97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59" name="Google Shape;14959;p74"/>
            <p:cNvSpPr/>
            <p:nvPr/>
          </p:nvSpPr>
          <p:spPr>
            <a:xfrm>
              <a:off x="1087871" y="3239106"/>
              <a:ext cx="34233" cy="43744"/>
            </a:xfrm>
            <a:custGeom>
              <a:avLst/>
              <a:gdLst/>
              <a:ahLst/>
              <a:cxnLst/>
              <a:rect l="l" t="t" r="r" b="b"/>
              <a:pathLst>
                <a:path w="1303" h="1665" extrusionOk="0">
                  <a:moveTo>
                    <a:pt x="980" y="1"/>
                  </a:moveTo>
                  <a:cubicBezTo>
                    <a:pt x="904" y="1"/>
                    <a:pt x="828" y="37"/>
                    <a:pt x="778" y="125"/>
                  </a:cubicBezTo>
                  <a:lnTo>
                    <a:pt x="98" y="1311"/>
                  </a:lnTo>
                  <a:cubicBezTo>
                    <a:pt x="1" y="1471"/>
                    <a:pt x="119" y="1665"/>
                    <a:pt x="299" y="1665"/>
                  </a:cubicBezTo>
                  <a:cubicBezTo>
                    <a:pt x="382" y="1665"/>
                    <a:pt x="465" y="1616"/>
                    <a:pt x="507" y="1547"/>
                  </a:cubicBezTo>
                  <a:lnTo>
                    <a:pt x="1194" y="361"/>
                  </a:lnTo>
                  <a:cubicBezTo>
                    <a:pt x="1303" y="171"/>
                    <a:pt x="1143" y="1"/>
                    <a:pt x="98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60" name="Google Shape;14960;p74"/>
          <p:cNvGrpSpPr/>
          <p:nvPr/>
        </p:nvGrpSpPr>
        <p:grpSpPr>
          <a:xfrm>
            <a:off x="1808396" y="4281187"/>
            <a:ext cx="575157" cy="506919"/>
            <a:chOff x="1356297" y="3210890"/>
            <a:chExt cx="431368" cy="380189"/>
          </a:xfrm>
        </p:grpSpPr>
        <p:sp>
          <p:nvSpPr>
            <p:cNvPr id="14961" name="Google Shape;14961;p74"/>
            <p:cNvSpPr/>
            <p:nvPr/>
          </p:nvSpPr>
          <p:spPr>
            <a:xfrm>
              <a:off x="1418432" y="3271343"/>
              <a:ext cx="191369" cy="190843"/>
            </a:xfrm>
            <a:custGeom>
              <a:avLst/>
              <a:gdLst/>
              <a:ahLst/>
              <a:cxnLst/>
              <a:rect l="l" t="t" r="r" b="b"/>
              <a:pathLst>
                <a:path w="7284" h="7264" extrusionOk="0">
                  <a:moveTo>
                    <a:pt x="3642" y="1"/>
                  </a:moveTo>
                  <a:cubicBezTo>
                    <a:pt x="1631" y="1"/>
                    <a:pt x="1" y="1631"/>
                    <a:pt x="1" y="3642"/>
                  </a:cubicBezTo>
                  <a:lnTo>
                    <a:pt x="1" y="3739"/>
                  </a:lnTo>
                  <a:lnTo>
                    <a:pt x="1" y="3774"/>
                  </a:lnTo>
                  <a:lnTo>
                    <a:pt x="1" y="3837"/>
                  </a:lnTo>
                  <a:lnTo>
                    <a:pt x="1" y="3878"/>
                  </a:lnTo>
                  <a:lnTo>
                    <a:pt x="1" y="3934"/>
                  </a:lnTo>
                  <a:lnTo>
                    <a:pt x="1" y="3975"/>
                  </a:lnTo>
                  <a:cubicBezTo>
                    <a:pt x="1" y="3989"/>
                    <a:pt x="1" y="4010"/>
                    <a:pt x="1" y="4031"/>
                  </a:cubicBezTo>
                  <a:lnTo>
                    <a:pt x="8" y="4072"/>
                  </a:lnTo>
                  <a:cubicBezTo>
                    <a:pt x="8" y="4093"/>
                    <a:pt x="8" y="4114"/>
                    <a:pt x="15" y="4128"/>
                  </a:cubicBezTo>
                  <a:lnTo>
                    <a:pt x="22" y="4170"/>
                  </a:lnTo>
                  <a:cubicBezTo>
                    <a:pt x="22" y="4190"/>
                    <a:pt x="29" y="4204"/>
                    <a:pt x="29" y="4225"/>
                  </a:cubicBezTo>
                  <a:lnTo>
                    <a:pt x="36" y="4267"/>
                  </a:lnTo>
                  <a:lnTo>
                    <a:pt x="43" y="4322"/>
                  </a:lnTo>
                  <a:lnTo>
                    <a:pt x="56" y="4357"/>
                  </a:lnTo>
                  <a:cubicBezTo>
                    <a:pt x="56" y="4378"/>
                    <a:pt x="63" y="4398"/>
                    <a:pt x="63" y="4412"/>
                  </a:cubicBezTo>
                  <a:lnTo>
                    <a:pt x="70" y="4454"/>
                  </a:lnTo>
                  <a:cubicBezTo>
                    <a:pt x="77" y="4475"/>
                    <a:pt x="84" y="4496"/>
                    <a:pt x="84" y="4509"/>
                  </a:cubicBezTo>
                  <a:lnTo>
                    <a:pt x="98" y="4544"/>
                  </a:lnTo>
                  <a:cubicBezTo>
                    <a:pt x="98" y="4572"/>
                    <a:pt x="105" y="4593"/>
                    <a:pt x="112" y="4613"/>
                  </a:cubicBezTo>
                  <a:lnTo>
                    <a:pt x="119" y="4634"/>
                  </a:lnTo>
                  <a:cubicBezTo>
                    <a:pt x="126" y="4669"/>
                    <a:pt x="140" y="4697"/>
                    <a:pt x="147" y="4724"/>
                  </a:cubicBezTo>
                  <a:lnTo>
                    <a:pt x="154" y="4745"/>
                  </a:lnTo>
                  <a:cubicBezTo>
                    <a:pt x="160" y="4773"/>
                    <a:pt x="167" y="4794"/>
                    <a:pt x="174" y="4815"/>
                  </a:cubicBezTo>
                  <a:lnTo>
                    <a:pt x="188" y="4849"/>
                  </a:lnTo>
                  <a:lnTo>
                    <a:pt x="209" y="4898"/>
                  </a:lnTo>
                  <a:lnTo>
                    <a:pt x="223" y="4939"/>
                  </a:lnTo>
                  <a:lnTo>
                    <a:pt x="244" y="4988"/>
                  </a:lnTo>
                  <a:lnTo>
                    <a:pt x="258" y="5023"/>
                  </a:lnTo>
                  <a:lnTo>
                    <a:pt x="278" y="5078"/>
                  </a:lnTo>
                  <a:lnTo>
                    <a:pt x="292" y="5113"/>
                  </a:lnTo>
                  <a:lnTo>
                    <a:pt x="313" y="5161"/>
                  </a:lnTo>
                  <a:lnTo>
                    <a:pt x="334" y="5196"/>
                  </a:lnTo>
                  <a:lnTo>
                    <a:pt x="355" y="5245"/>
                  </a:lnTo>
                  <a:lnTo>
                    <a:pt x="376" y="5279"/>
                  </a:lnTo>
                  <a:lnTo>
                    <a:pt x="403" y="5328"/>
                  </a:lnTo>
                  <a:lnTo>
                    <a:pt x="417" y="5363"/>
                  </a:lnTo>
                  <a:lnTo>
                    <a:pt x="445" y="5411"/>
                  </a:lnTo>
                  <a:lnTo>
                    <a:pt x="466" y="5446"/>
                  </a:lnTo>
                  <a:lnTo>
                    <a:pt x="493" y="5501"/>
                  </a:lnTo>
                  <a:lnTo>
                    <a:pt x="507" y="5522"/>
                  </a:lnTo>
                  <a:lnTo>
                    <a:pt x="556" y="5598"/>
                  </a:lnTo>
                  <a:lnTo>
                    <a:pt x="563" y="5612"/>
                  </a:lnTo>
                  <a:lnTo>
                    <a:pt x="611" y="5675"/>
                  </a:lnTo>
                  <a:lnTo>
                    <a:pt x="625" y="5702"/>
                  </a:lnTo>
                  <a:lnTo>
                    <a:pt x="660" y="5751"/>
                  </a:lnTo>
                  <a:lnTo>
                    <a:pt x="681" y="5786"/>
                  </a:lnTo>
                  <a:lnTo>
                    <a:pt x="715" y="5827"/>
                  </a:lnTo>
                  <a:lnTo>
                    <a:pt x="736" y="5855"/>
                  </a:lnTo>
                  <a:lnTo>
                    <a:pt x="771" y="5904"/>
                  </a:lnTo>
                  <a:lnTo>
                    <a:pt x="799" y="5931"/>
                  </a:lnTo>
                  <a:lnTo>
                    <a:pt x="833" y="5973"/>
                  </a:lnTo>
                  <a:lnTo>
                    <a:pt x="854" y="6001"/>
                  </a:lnTo>
                  <a:lnTo>
                    <a:pt x="889" y="6042"/>
                  </a:lnTo>
                  <a:lnTo>
                    <a:pt x="917" y="6070"/>
                  </a:lnTo>
                  <a:lnTo>
                    <a:pt x="951" y="6112"/>
                  </a:lnTo>
                  <a:lnTo>
                    <a:pt x="979" y="6139"/>
                  </a:lnTo>
                  <a:lnTo>
                    <a:pt x="1021" y="6181"/>
                  </a:lnTo>
                  <a:lnTo>
                    <a:pt x="1041" y="6202"/>
                  </a:lnTo>
                  <a:lnTo>
                    <a:pt x="1090" y="6250"/>
                  </a:lnTo>
                  <a:lnTo>
                    <a:pt x="1104" y="6271"/>
                  </a:lnTo>
                  <a:lnTo>
                    <a:pt x="1173" y="6334"/>
                  </a:lnTo>
                  <a:lnTo>
                    <a:pt x="1243" y="6396"/>
                  </a:lnTo>
                  <a:cubicBezTo>
                    <a:pt x="1409" y="6535"/>
                    <a:pt x="1582" y="6660"/>
                    <a:pt x="1770" y="6771"/>
                  </a:cubicBezTo>
                  <a:lnTo>
                    <a:pt x="1784" y="6778"/>
                  </a:lnTo>
                  <a:lnTo>
                    <a:pt x="1860" y="6819"/>
                  </a:lnTo>
                  <a:lnTo>
                    <a:pt x="1881" y="6833"/>
                  </a:lnTo>
                  <a:lnTo>
                    <a:pt x="1971" y="6882"/>
                  </a:lnTo>
                  <a:lnTo>
                    <a:pt x="1992" y="6895"/>
                  </a:lnTo>
                  <a:lnTo>
                    <a:pt x="2068" y="6930"/>
                  </a:lnTo>
                  <a:lnTo>
                    <a:pt x="2096" y="6944"/>
                  </a:lnTo>
                  <a:lnTo>
                    <a:pt x="2179" y="6979"/>
                  </a:lnTo>
                  <a:lnTo>
                    <a:pt x="2200" y="6986"/>
                  </a:lnTo>
                  <a:lnTo>
                    <a:pt x="2297" y="7027"/>
                  </a:lnTo>
                  <a:lnTo>
                    <a:pt x="2325" y="7041"/>
                  </a:lnTo>
                  <a:lnTo>
                    <a:pt x="2401" y="7069"/>
                  </a:lnTo>
                  <a:lnTo>
                    <a:pt x="2429" y="7076"/>
                  </a:lnTo>
                  <a:lnTo>
                    <a:pt x="2519" y="7104"/>
                  </a:lnTo>
                  <a:lnTo>
                    <a:pt x="2533" y="7110"/>
                  </a:lnTo>
                  <a:lnTo>
                    <a:pt x="2637" y="7138"/>
                  </a:lnTo>
                  <a:lnTo>
                    <a:pt x="2664" y="7152"/>
                  </a:lnTo>
                  <a:lnTo>
                    <a:pt x="2741" y="7173"/>
                  </a:lnTo>
                  <a:lnTo>
                    <a:pt x="2775" y="7180"/>
                  </a:lnTo>
                  <a:lnTo>
                    <a:pt x="2873" y="7201"/>
                  </a:lnTo>
                  <a:lnTo>
                    <a:pt x="2886" y="7201"/>
                  </a:lnTo>
                  <a:lnTo>
                    <a:pt x="2990" y="7221"/>
                  </a:lnTo>
                  <a:lnTo>
                    <a:pt x="3018" y="7221"/>
                  </a:lnTo>
                  <a:lnTo>
                    <a:pt x="3101" y="7235"/>
                  </a:lnTo>
                  <a:lnTo>
                    <a:pt x="3136" y="7242"/>
                  </a:lnTo>
                  <a:lnTo>
                    <a:pt x="3240" y="7256"/>
                  </a:lnTo>
                  <a:lnTo>
                    <a:pt x="3247" y="7256"/>
                  </a:lnTo>
                  <a:lnTo>
                    <a:pt x="3358" y="7263"/>
                  </a:lnTo>
                  <a:lnTo>
                    <a:pt x="3892" y="7263"/>
                  </a:lnTo>
                  <a:lnTo>
                    <a:pt x="4003" y="7256"/>
                  </a:lnTo>
                  <a:lnTo>
                    <a:pt x="4010" y="7256"/>
                  </a:lnTo>
                  <a:lnTo>
                    <a:pt x="4107" y="7242"/>
                  </a:lnTo>
                  <a:lnTo>
                    <a:pt x="4142" y="7235"/>
                  </a:lnTo>
                  <a:lnTo>
                    <a:pt x="4232" y="7221"/>
                  </a:lnTo>
                  <a:lnTo>
                    <a:pt x="4260" y="7221"/>
                  </a:lnTo>
                  <a:lnTo>
                    <a:pt x="4371" y="7201"/>
                  </a:lnTo>
                  <a:lnTo>
                    <a:pt x="4378" y="7201"/>
                  </a:lnTo>
                  <a:lnTo>
                    <a:pt x="4475" y="7180"/>
                  </a:lnTo>
                  <a:lnTo>
                    <a:pt x="4509" y="7173"/>
                  </a:lnTo>
                  <a:lnTo>
                    <a:pt x="4586" y="7152"/>
                  </a:lnTo>
                  <a:lnTo>
                    <a:pt x="4614" y="7138"/>
                  </a:lnTo>
                  <a:lnTo>
                    <a:pt x="4718" y="7110"/>
                  </a:lnTo>
                  <a:lnTo>
                    <a:pt x="4731" y="7104"/>
                  </a:lnTo>
                  <a:lnTo>
                    <a:pt x="4822" y="7076"/>
                  </a:lnTo>
                  <a:lnTo>
                    <a:pt x="4849" y="7069"/>
                  </a:lnTo>
                  <a:lnTo>
                    <a:pt x="4933" y="7041"/>
                  </a:lnTo>
                  <a:lnTo>
                    <a:pt x="4953" y="7027"/>
                  </a:lnTo>
                  <a:lnTo>
                    <a:pt x="5051" y="6986"/>
                  </a:lnTo>
                  <a:lnTo>
                    <a:pt x="5071" y="6979"/>
                  </a:lnTo>
                  <a:lnTo>
                    <a:pt x="5155" y="6944"/>
                  </a:lnTo>
                  <a:lnTo>
                    <a:pt x="5182" y="6930"/>
                  </a:lnTo>
                  <a:lnTo>
                    <a:pt x="5259" y="6895"/>
                  </a:lnTo>
                  <a:lnTo>
                    <a:pt x="5279" y="6882"/>
                  </a:lnTo>
                  <a:lnTo>
                    <a:pt x="5377" y="6833"/>
                  </a:lnTo>
                  <a:lnTo>
                    <a:pt x="5397" y="6819"/>
                  </a:lnTo>
                  <a:lnTo>
                    <a:pt x="5467" y="6778"/>
                  </a:lnTo>
                  <a:lnTo>
                    <a:pt x="5481" y="6771"/>
                  </a:lnTo>
                  <a:cubicBezTo>
                    <a:pt x="5668" y="6660"/>
                    <a:pt x="5841" y="6535"/>
                    <a:pt x="6008" y="6396"/>
                  </a:cubicBezTo>
                  <a:lnTo>
                    <a:pt x="6077" y="6334"/>
                  </a:lnTo>
                  <a:lnTo>
                    <a:pt x="6146" y="6271"/>
                  </a:lnTo>
                  <a:lnTo>
                    <a:pt x="6160" y="6250"/>
                  </a:lnTo>
                  <a:lnTo>
                    <a:pt x="6209" y="6202"/>
                  </a:lnTo>
                  <a:lnTo>
                    <a:pt x="6257" y="6181"/>
                  </a:lnTo>
                  <a:lnTo>
                    <a:pt x="6299" y="6139"/>
                  </a:lnTo>
                  <a:lnTo>
                    <a:pt x="6320" y="6112"/>
                  </a:lnTo>
                  <a:lnTo>
                    <a:pt x="6361" y="6070"/>
                  </a:lnTo>
                  <a:lnTo>
                    <a:pt x="6382" y="6042"/>
                  </a:lnTo>
                  <a:lnTo>
                    <a:pt x="6424" y="6001"/>
                  </a:lnTo>
                  <a:lnTo>
                    <a:pt x="6445" y="5973"/>
                  </a:lnTo>
                  <a:lnTo>
                    <a:pt x="6479" y="5931"/>
                  </a:lnTo>
                  <a:lnTo>
                    <a:pt x="6507" y="5904"/>
                  </a:lnTo>
                  <a:lnTo>
                    <a:pt x="6535" y="5855"/>
                  </a:lnTo>
                  <a:lnTo>
                    <a:pt x="6563" y="5827"/>
                  </a:lnTo>
                  <a:lnTo>
                    <a:pt x="6590" y="5786"/>
                  </a:lnTo>
                  <a:lnTo>
                    <a:pt x="6618" y="5751"/>
                  </a:lnTo>
                  <a:lnTo>
                    <a:pt x="6653" y="5702"/>
                  </a:lnTo>
                  <a:lnTo>
                    <a:pt x="6667" y="5675"/>
                  </a:lnTo>
                  <a:lnTo>
                    <a:pt x="6708" y="5612"/>
                  </a:lnTo>
                  <a:lnTo>
                    <a:pt x="6715" y="5598"/>
                  </a:lnTo>
                  <a:lnTo>
                    <a:pt x="6764" y="5522"/>
                  </a:lnTo>
                  <a:lnTo>
                    <a:pt x="6785" y="5501"/>
                  </a:lnTo>
                  <a:lnTo>
                    <a:pt x="6812" y="5446"/>
                  </a:lnTo>
                  <a:lnTo>
                    <a:pt x="6833" y="5411"/>
                  </a:lnTo>
                  <a:lnTo>
                    <a:pt x="6861" y="5363"/>
                  </a:lnTo>
                  <a:lnTo>
                    <a:pt x="6875" y="5328"/>
                  </a:lnTo>
                  <a:lnTo>
                    <a:pt x="6902" y="5279"/>
                  </a:lnTo>
                  <a:lnTo>
                    <a:pt x="6923" y="5245"/>
                  </a:lnTo>
                  <a:lnTo>
                    <a:pt x="6944" y="5196"/>
                  </a:lnTo>
                  <a:lnTo>
                    <a:pt x="6958" y="5161"/>
                  </a:lnTo>
                  <a:lnTo>
                    <a:pt x="6986" y="5113"/>
                  </a:lnTo>
                  <a:lnTo>
                    <a:pt x="7000" y="5078"/>
                  </a:lnTo>
                  <a:lnTo>
                    <a:pt x="7020" y="5023"/>
                  </a:lnTo>
                  <a:lnTo>
                    <a:pt x="7034" y="4988"/>
                  </a:lnTo>
                  <a:lnTo>
                    <a:pt x="7055" y="4939"/>
                  </a:lnTo>
                  <a:lnTo>
                    <a:pt x="7069" y="4898"/>
                  </a:lnTo>
                  <a:lnTo>
                    <a:pt x="7090" y="4849"/>
                  </a:lnTo>
                  <a:lnTo>
                    <a:pt x="7104" y="4815"/>
                  </a:lnTo>
                  <a:lnTo>
                    <a:pt x="7124" y="4745"/>
                  </a:lnTo>
                  <a:lnTo>
                    <a:pt x="7131" y="4724"/>
                  </a:lnTo>
                  <a:cubicBezTo>
                    <a:pt x="7138" y="4690"/>
                    <a:pt x="7145" y="4662"/>
                    <a:pt x="7159" y="4634"/>
                  </a:cubicBezTo>
                  <a:lnTo>
                    <a:pt x="7166" y="4613"/>
                  </a:lnTo>
                  <a:cubicBezTo>
                    <a:pt x="7166" y="4593"/>
                    <a:pt x="7173" y="4572"/>
                    <a:pt x="7180" y="4544"/>
                  </a:cubicBezTo>
                  <a:lnTo>
                    <a:pt x="7194" y="4509"/>
                  </a:lnTo>
                  <a:lnTo>
                    <a:pt x="7208" y="4454"/>
                  </a:lnTo>
                  <a:lnTo>
                    <a:pt x="7215" y="4412"/>
                  </a:lnTo>
                  <a:cubicBezTo>
                    <a:pt x="7215" y="4398"/>
                    <a:pt x="7222" y="4378"/>
                    <a:pt x="7228" y="4357"/>
                  </a:cubicBezTo>
                  <a:lnTo>
                    <a:pt x="7235" y="4322"/>
                  </a:lnTo>
                  <a:cubicBezTo>
                    <a:pt x="7235" y="4301"/>
                    <a:pt x="7242" y="4280"/>
                    <a:pt x="7242" y="4267"/>
                  </a:cubicBezTo>
                  <a:lnTo>
                    <a:pt x="7249" y="4225"/>
                  </a:lnTo>
                  <a:lnTo>
                    <a:pt x="7256" y="4170"/>
                  </a:lnTo>
                  <a:lnTo>
                    <a:pt x="7263" y="4128"/>
                  </a:lnTo>
                  <a:cubicBezTo>
                    <a:pt x="7263" y="4107"/>
                    <a:pt x="7270" y="4093"/>
                    <a:pt x="7270" y="4072"/>
                  </a:cubicBezTo>
                  <a:lnTo>
                    <a:pt x="7277" y="4031"/>
                  </a:lnTo>
                  <a:cubicBezTo>
                    <a:pt x="7277" y="4010"/>
                    <a:pt x="7277" y="3996"/>
                    <a:pt x="7284" y="3975"/>
                  </a:cubicBezTo>
                  <a:cubicBezTo>
                    <a:pt x="7284" y="3954"/>
                    <a:pt x="7284" y="3948"/>
                    <a:pt x="7284" y="3934"/>
                  </a:cubicBezTo>
                  <a:lnTo>
                    <a:pt x="7284" y="3878"/>
                  </a:lnTo>
                  <a:lnTo>
                    <a:pt x="7284" y="3837"/>
                  </a:lnTo>
                  <a:lnTo>
                    <a:pt x="7284" y="3774"/>
                  </a:lnTo>
                  <a:lnTo>
                    <a:pt x="7284" y="3739"/>
                  </a:lnTo>
                  <a:lnTo>
                    <a:pt x="7284" y="3642"/>
                  </a:lnTo>
                  <a:cubicBezTo>
                    <a:pt x="7284" y="1631"/>
                    <a:pt x="5647" y="1"/>
                    <a:pt x="3642" y="1"/>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2" name="Google Shape;14962;p74"/>
            <p:cNvSpPr/>
            <p:nvPr/>
          </p:nvSpPr>
          <p:spPr>
            <a:xfrm>
              <a:off x="1462543" y="3271159"/>
              <a:ext cx="147257" cy="177523"/>
            </a:xfrm>
            <a:custGeom>
              <a:avLst/>
              <a:gdLst/>
              <a:ahLst/>
              <a:cxnLst/>
              <a:rect l="l" t="t" r="r" b="b"/>
              <a:pathLst>
                <a:path w="5605" h="6757" extrusionOk="0">
                  <a:moveTo>
                    <a:pt x="2137" y="1"/>
                  </a:moveTo>
                  <a:cubicBezTo>
                    <a:pt x="708" y="806"/>
                    <a:pt x="1" y="2463"/>
                    <a:pt x="403" y="4045"/>
                  </a:cubicBezTo>
                  <a:cubicBezTo>
                    <a:pt x="812" y="5626"/>
                    <a:pt x="2234" y="6743"/>
                    <a:pt x="3871" y="6757"/>
                  </a:cubicBezTo>
                  <a:cubicBezTo>
                    <a:pt x="4037" y="6653"/>
                    <a:pt x="4197" y="6535"/>
                    <a:pt x="4350" y="6403"/>
                  </a:cubicBezTo>
                  <a:lnTo>
                    <a:pt x="4419" y="6341"/>
                  </a:lnTo>
                  <a:lnTo>
                    <a:pt x="4488" y="6278"/>
                  </a:lnTo>
                  <a:lnTo>
                    <a:pt x="4509" y="6257"/>
                  </a:lnTo>
                  <a:lnTo>
                    <a:pt x="4551" y="6216"/>
                  </a:lnTo>
                  <a:lnTo>
                    <a:pt x="4578" y="6188"/>
                  </a:lnTo>
                  <a:lnTo>
                    <a:pt x="4620" y="6146"/>
                  </a:lnTo>
                  <a:lnTo>
                    <a:pt x="4641" y="6119"/>
                  </a:lnTo>
                  <a:lnTo>
                    <a:pt x="4682" y="6084"/>
                  </a:lnTo>
                  <a:lnTo>
                    <a:pt x="4703" y="6049"/>
                  </a:lnTo>
                  <a:lnTo>
                    <a:pt x="4738" y="6015"/>
                  </a:lnTo>
                  <a:lnTo>
                    <a:pt x="4766" y="5980"/>
                  </a:lnTo>
                  <a:lnTo>
                    <a:pt x="4800" y="5938"/>
                  </a:lnTo>
                  <a:lnTo>
                    <a:pt x="4821" y="5911"/>
                  </a:lnTo>
                  <a:lnTo>
                    <a:pt x="4856" y="5869"/>
                  </a:lnTo>
                  <a:lnTo>
                    <a:pt x="4877" y="5834"/>
                  </a:lnTo>
                  <a:lnTo>
                    <a:pt x="4911" y="5793"/>
                  </a:lnTo>
                  <a:lnTo>
                    <a:pt x="4932" y="5765"/>
                  </a:lnTo>
                  <a:lnTo>
                    <a:pt x="4967" y="5716"/>
                  </a:lnTo>
                  <a:lnTo>
                    <a:pt x="4988" y="5689"/>
                  </a:lnTo>
                  <a:lnTo>
                    <a:pt x="5029" y="5619"/>
                  </a:lnTo>
                  <a:lnTo>
                    <a:pt x="5036" y="5612"/>
                  </a:lnTo>
                  <a:lnTo>
                    <a:pt x="5085" y="5536"/>
                  </a:lnTo>
                  <a:lnTo>
                    <a:pt x="5099" y="5508"/>
                  </a:lnTo>
                  <a:lnTo>
                    <a:pt x="5133" y="5453"/>
                  </a:lnTo>
                  <a:lnTo>
                    <a:pt x="5154" y="5425"/>
                  </a:lnTo>
                  <a:lnTo>
                    <a:pt x="5182" y="5370"/>
                  </a:lnTo>
                  <a:lnTo>
                    <a:pt x="5196" y="5342"/>
                  </a:lnTo>
                  <a:lnTo>
                    <a:pt x="5223" y="5293"/>
                  </a:lnTo>
                  <a:lnTo>
                    <a:pt x="5237" y="5252"/>
                  </a:lnTo>
                  <a:lnTo>
                    <a:pt x="5265" y="5210"/>
                  </a:lnTo>
                  <a:lnTo>
                    <a:pt x="5279" y="5168"/>
                  </a:lnTo>
                  <a:lnTo>
                    <a:pt x="5300" y="5120"/>
                  </a:lnTo>
                  <a:lnTo>
                    <a:pt x="5321" y="5085"/>
                  </a:lnTo>
                  <a:lnTo>
                    <a:pt x="5341" y="5037"/>
                  </a:lnTo>
                  <a:lnTo>
                    <a:pt x="5355" y="4995"/>
                  </a:lnTo>
                  <a:lnTo>
                    <a:pt x="5376" y="4946"/>
                  </a:lnTo>
                  <a:lnTo>
                    <a:pt x="5390" y="4912"/>
                  </a:lnTo>
                  <a:lnTo>
                    <a:pt x="5411" y="4856"/>
                  </a:lnTo>
                  <a:lnTo>
                    <a:pt x="5425" y="4822"/>
                  </a:lnTo>
                  <a:lnTo>
                    <a:pt x="5445" y="4759"/>
                  </a:lnTo>
                  <a:lnTo>
                    <a:pt x="5452" y="4731"/>
                  </a:lnTo>
                  <a:cubicBezTo>
                    <a:pt x="5459" y="4704"/>
                    <a:pt x="5466" y="4676"/>
                    <a:pt x="5480" y="4648"/>
                  </a:cubicBezTo>
                  <a:lnTo>
                    <a:pt x="5480" y="4627"/>
                  </a:lnTo>
                  <a:cubicBezTo>
                    <a:pt x="5487" y="4600"/>
                    <a:pt x="5494" y="4579"/>
                    <a:pt x="5501" y="4558"/>
                  </a:cubicBezTo>
                  <a:lnTo>
                    <a:pt x="5508" y="4523"/>
                  </a:lnTo>
                  <a:lnTo>
                    <a:pt x="5522" y="4461"/>
                  </a:lnTo>
                  <a:lnTo>
                    <a:pt x="5536" y="4426"/>
                  </a:lnTo>
                  <a:cubicBezTo>
                    <a:pt x="5536" y="4405"/>
                    <a:pt x="5543" y="4392"/>
                    <a:pt x="5543" y="4371"/>
                  </a:cubicBezTo>
                  <a:lnTo>
                    <a:pt x="5549" y="4329"/>
                  </a:lnTo>
                  <a:cubicBezTo>
                    <a:pt x="5549" y="4308"/>
                    <a:pt x="5556" y="4294"/>
                    <a:pt x="5563" y="4274"/>
                  </a:cubicBezTo>
                  <a:lnTo>
                    <a:pt x="5570" y="4232"/>
                  </a:lnTo>
                  <a:lnTo>
                    <a:pt x="5577" y="4177"/>
                  </a:lnTo>
                  <a:lnTo>
                    <a:pt x="5584" y="4135"/>
                  </a:lnTo>
                  <a:cubicBezTo>
                    <a:pt x="5584" y="4121"/>
                    <a:pt x="5591" y="4100"/>
                    <a:pt x="5591" y="4086"/>
                  </a:cubicBezTo>
                  <a:lnTo>
                    <a:pt x="5598" y="4045"/>
                  </a:lnTo>
                  <a:cubicBezTo>
                    <a:pt x="5598" y="4024"/>
                    <a:pt x="5598" y="4003"/>
                    <a:pt x="5598" y="3982"/>
                  </a:cubicBezTo>
                  <a:cubicBezTo>
                    <a:pt x="5605" y="3968"/>
                    <a:pt x="5598" y="3961"/>
                    <a:pt x="5598" y="3948"/>
                  </a:cubicBezTo>
                  <a:lnTo>
                    <a:pt x="5598" y="3885"/>
                  </a:lnTo>
                  <a:lnTo>
                    <a:pt x="5598" y="3851"/>
                  </a:lnTo>
                  <a:lnTo>
                    <a:pt x="5598" y="3781"/>
                  </a:lnTo>
                  <a:lnTo>
                    <a:pt x="5598" y="3746"/>
                  </a:lnTo>
                  <a:lnTo>
                    <a:pt x="5598" y="3649"/>
                  </a:lnTo>
                  <a:cubicBezTo>
                    <a:pt x="5605" y="2498"/>
                    <a:pt x="5057" y="1416"/>
                    <a:pt x="4134" y="729"/>
                  </a:cubicBezTo>
                  <a:lnTo>
                    <a:pt x="4148" y="722"/>
                  </a:lnTo>
                  <a:cubicBezTo>
                    <a:pt x="3566" y="285"/>
                    <a:pt x="2865" y="36"/>
                    <a:pt x="2137"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3" name="Google Shape;14963;p74"/>
            <p:cNvSpPr/>
            <p:nvPr/>
          </p:nvSpPr>
          <p:spPr>
            <a:xfrm>
              <a:off x="1442681" y="3295408"/>
              <a:ext cx="144000" cy="143264"/>
            </a:xfrm>
            <a:custGeom>
              <a:avLst/>
              <a:gdLst/>
              <a:ahLst/>
              <a:cxnLst/>
              <a:rect l="l" t="t" r="r" b="b"/>
              <a:pathLst>
                <a:path w="5481" h="5453" extrusionOk="0">
                  <a:moveTo>
                    <a:pt x="2331" y="0"/>
                  </a:moveTo>
                  <a:lnTo>
                    <a:pt x="2296" y="7"/>
                  </a:lnTo>
                  <a:lnTo>
                    <a:pt x="2262" y="14"/>
                  </a:lnTo>
                  <a:lnTo>
                    <a:pt x="2234" y="14"/>
                  </a:lnTo>
                  <a:lnTo>
                    <a:pt x="2199" y="21"/>
                  </a:lnTo>
                  <a:lnTo>
                    <a:pt x="2165" y="28"/>
                  </a:lnTo>
                  <a:lnTo>
                    <a:pt x="2130" y="35"/>
                  </a:lnTo>
                  <a:lnTo>
                    <a:pt x="2102" y="42"/>
                  </a:lnTo>
                  <a:lnTo>
                    <a:pt x="2067" y="49"/>
                  </a:lnTo>
                  <a:lnTo>
                    <a:pt x="2040" y="56"/>
                  </a:lnTo>
                  <a:lnTo>
                    <a:pt x="2005" y="70"/>
                  </a:lnTo>
                  <a:lnTo>
                    <a:pt x="1977" y="77"/>
                  </a:lnTo>
                  <a:lnTo>
                    <a:pt x="1943" y="84"/>
                  </a:lnTo>
                  <a:lnTo>
                    <a:pt x="1908" y="98"/>
                  </a:lnTo>
                  <a:lnTo>
                    <a:pt x="1894" y="98"/>
                  </a:lnTo>
                  <a:lnTo>
                    <a:pt x="1873" y="104"/>
                  </a:lnTo>
                  <a:lnTo>
                    <a:pt x="1859" y="111"/>
                  </a:lnTo>
                  <a:lnTo>
                    <a:pt x="1846" y="111"/>
                  </a:lnTo>
                  <a:lnTo>
                    <a:pt x="1811" y="125"/>
                  </a:lnTo>
                  <a:lnTo>
                    <a:pt x="1783" y="139"/>
                  </a:lnTo>
                  <a:lnTo>
                    <a:pt x="1748" y="153"/>
                  </a:lnTo>
                  <a:lnTo>
                    <a:pt x="1728" y="160"/>
                  </a:lnTo>
                  <a:lnTo>
                    <a:pt x="1672" y="181"/>
                  </a:lnTo>
                  <a:lnTo>
                    <a:pt x="1644" y="195"/>
                  </a:lnTo>
                  <a:lnTo>
                    <a:pt x="1624" y="202"/>
                  </a:lnTo>
                  <a:lnTo>
                    <a:pt x="1610" y="209"/>
                  </a:lnTo>
                  <a:lnTo>
                    <a:pt x="1582" y="222"/>
                  </a:lnTo>
                  <a:lnTo>
                    <a:pt x="1561" y="229"/>
                  </a:lnTo>
                  <a:lnTo>
                    <a:pt x="1547" y="236"/>
                  </a:lnTo>
                  <a:lnTo>
                    <a:pt x="1520" y="250"/>
                  </a:lnTo>
                  <a:lnTo>
                    <a:pt x="1492" y="264"/>
                  </a:lnTo>
                  <a:lnTo>
                    <a:pt x="1464" y="278"/>
                  </a:lnTo>
                  <a:lnTo>
                    <a:pt x="1436" y="299"/>
                  </a:lnTo>
                  <a:lnTo>
                    <a:pt x="1402" y="313"/>
                  </a:lnTo>
                  <a:lnTo>
                    <a:pt x="1374" y="326"/>
                  </a:lnTo>
                  <a:lnTo>
                    <a:pt x="1346" y="347"/>
                  </a:lnTo>
                  <a:lnTo>
                    <a:pt x="1318" y="361"/>
                  </a:lnTo>
                  <a:lnTo>
                    <a:pt x="1291" y="375"/>
                  </a:lnTo>
                  <a:lnTo>
                    <a:pt x="1263" y="396"/>
                  </a:lnTo>
                  <a:lnTo>
                    <a:pt x="1235" y="410"/>
                  </a:lnTo>
                  <a:lnTo>
                    <a:pt x="1214" y="430"/>
                  </a:lnTo>
                  <a:lnTo>
                    <a:pt x="1187" y="444"/>
                  </a:lnTo>
                  <a:lnTo>
                    <a:pt x="1159" y="465"/>
                  </a:lnTo>
                  <a:lnTo>
                    <a:pt x="1131" y="486"/>
                  </a:lnTo>
                  <a:lnTo>
                    <a:pt x="1110" y="500"/>
                  </a:lnTo>
                  <a:lnTo>
                    <a:pt x="1083" y="521"/>
                  </a:lnTo>
                  <a:lnTo>
                    <a:pt x="1055" y="541"/>
                  </a:lnTo>
                  <a:lnTo>
                    <a:pt x="1027" y="562"/>
                  </a:lnTo>
                  <a:lnTo>
                    <a:pt x="1006" y="583"/>
                  </a:lnTo>
                  <a:lnTo>
                    <a:pt x="978" y="604"/>
                  </a:lnTo>
                  <a:lnTo>
                    <a:pt x="965" y="611"/>
                  </a:lnTo>
                  <a:lnTo>
                    <a:pt x="958" y="625"/>
                  </a:lnTo>
                  <a:lnTo>
                    <a:pt x="944" y="632"/>
                  </a:lnTo>
                  <a:lnTo>
                    <a:pt x="930" y="646"/>
                  </a:lnTo>
                  <a:lnTo>
                    <a:pt x="909" y="666"/>
                  </a:lnTo>
                  <a:lnTo>
                    <a:pt x="881" y="687"/>
                  </a:lnTo>
                  <a:cubicBezTo>
                    <a:pt x="750" y="812"/>
                    <a:pt x="625" y="951"/>
                    <a:pt x="514" y="1103"/>
                  </a:cubicBezTo>
                  <a:cubicBezTo>
                    <a:pt x="479" y="1152"/>
                    <a:pt x="444" y="1200"/>
                    <a:pt x="410" y="1256"/>
                  </a:cubicBezTo>
                  <a:lnTo>
                    <a:pt x="396" y="1270"/>
                  </a:lnTo>
                  <a:cubicBezTo>
                    <a:pt x="368" y="1325"/>
                    <a:pt x="340" y="1374"/>
                    <a:pt x="313" y="1429"/>
                  </a:cubicBezTo>
                  <a:lnTo>
                    <a:pt x="299" y="1443"/>
                  </a:lnTo>
                  <a:cubicBezTo>
                    <a:pt x="271" y="1499"/>
                    <a:pt x="250" y="1554"/>
                    <a:pt x="222" y="1610"/>
                  </a:cubicBezTo>
                  <a:lnTo>
                    <a:pt x="215" y="1630"/>
                  </a:lnTo>
                  <a:cubicBezTo>
                    <a:pt x="188" y="1686"/>
                    <a:pt x="167" y="1741"/>
                    <a:pt x="146" y="1797"/>
                  </a:cubicBezTo>
                  <a:lnTo>
                    <a:pt x="139" y="1818"/>
                  </a:lnTo>
                  <a:cubicBezTo>
                    <a:pt x="125" y="1873"/>
                    <a:pt x="105" y="1929"/>
                    <a:pt x="91" y="1991"/>
                  </a:cubicBezTo>
                  <a:lnTo>
                    <a:pt x="84" y="2012"/>
                  </a:lnTo>
                  <a:cubicBezTo>
                    <a:pt x="63" y="2067"/>
                    <a:pt x="56" y="2130"/>
                    <a:pt x="42" y="2185"/>
                  </a:cubicBezTo>
                  <a:lnTo>
                    <a:pt x="42" y="2213"/>
                  </a:lnTo>
                  <a:cubicBezTo>
                    <a:pt x="28" y="2269"/>
                    <a:pt x="21" y="2331"/>
                    <a:pt x="14" y="2393"/>
                  </a:cubicBezTo>
                  <a:lnTo>
                    <a:pt x="14" y="2414"/>
                  </a:lnTo>
                  <a:cubicBezTo>
                    <a:pt x="14" y="2449"/>
                    <a:pt x="7" y="2477"/>
                    <a:pt x="7" y="2511"/>
                  </a:cubicBezTo>
                  <a:cubicBezTo>
                    <a:pt x="0" y="2539"/>
                    <a:pt x="7" y="2574"/>
                    <a:pt x="0" y="2602"/>
                  </a:cubicBezTo>
                  <a:lnTo>
                    <a:pt x="0" y="2629"/>
                  </a:lnTo>
                  <a:lnTo>
                    <a:pt x="0" y="2719"/>
                  </a:lnTo>
                  <a:cubicBezTo>
                    <a:pt x="0" y="2817"/>
                    <a:pt x="7" y="2907"/>
                    <a:pt x="14" y="3004"/>
                  </a:cubicBezTo>
                  <a:cubicBezTo>
                    <a:pt x="14" y="3025"/>
                    <a:pt x="14" y="3045"/>
                    <a:pt x="21" y="3066"/>
                  </a:cubicBezTo>
                  <a:cubicBezTo>
                    <a:pt x="21" y="3087"/>
                    <a:pt x="28" y="3115"/>
                    <a:pt x="28" y="3143"/>
                  </a:cubicBezTo>
                  <a:cubicBezTo>
                    <a:pt x="49" y="3254"/>
                    <a:pt x="70" y="3364"/>
                    <a:pt x="105" y="3475"/>
                  </a:cubicBezTo>
                  <a:cubicBezTo>
                    <a:pt x="111" y="3510"/>
                    <a:pt x="125" y="3538"/>
                    <a:pt x="132" y="3573"/>
                  </a:cubicBezTo>
                  <a:lnTo>
                    <a:pt x="139" y="3600"/>
                  </a:lnTo>
                  <a:cubicBezTo>
                    <a:pt x="153" y="3621"/>
                    <a:pt x="160" y="3649"/>
                    <a:pt x="167" y="3670"/>
                  </a:cubicBezTo>
                  <a:lnTo>
                    <a:pt x="174" y="3690"/>
                  </a:lnTo>
                  <a:cubicBezTo>
                    <a:pt x="188" y="3718"/>
                    <a:pt x="195" y="3746"/>
                    <a:pt x="209" y="3774"/>
                  </a:cubicBezTo>
                  <a:cubicBezTo>
                    <a:pt x="313" y="4030"/>
                    <a:pt x="465" y="4273"/>
                    <a:pt x="639" y="4488"/>
                  </a:cubicBezTo>
                  <a:lnTo>
                    <a:pt x="666" y="4516"/>
                  </a:lnTo>
                  <a:lnTo>
                    <a:pt x="680" y="4537"/>
                  </a:lnTo>
                  <a:lnTo>
                    <a:pt x="743" y="4606"/>
                  </a:lnTo>
                  <a:lnTo>
                    <a:pt x="757" y="4620"/>
                  </a:lnTo>
                  <a:lnTo>
                    <a:pt x="819" y="4675"/>
                  </a:lnTo>
                  <a:lnTo>
                    <a:pt x="833" y="4696"/>
                  </a:lnTo>
                  <a:lnTo>
                    <a:pt x="902" y="4759"/>
                  </a:lnTo>
                  <a:lnTo>
                    <a:pt x="916" y="4773"/>
                  </a:lnTo>
                  <a:lnTo>
                    <a:pt x="978" y="4828"/>
                  </a:lnTo>
                  <a:lnTo>
                    <a:pt x="992" y="4842"/>
                  </a:lnTo>
                  <a:lnTo>
                    <a:pt x="1069" y="4897"/>
                  </a:lnTo>
                  <a:lnTo>
                    <a:pt x="1083" y="4911"/>
                  </a:lnTo>
                  <a:lnTo>
                    <a:pt x="1152" y="4960"/>
                  </a:lnTo>
                  <a:lnTo>
                    <a:pt x="1173" y="4974"/>
                  </a:lnTo>
                  <a:lnTo>
                    <a:pt x="1249" y="5029"/>
                  </a:lnTo>
                  <a:lnTo>
                    <a:pt x="1263" y="5036"/>
                  </a:lnTo>
                  <a:lnTo>
                    <a:pt x="1332" y="5078"/>
                  </a:lnTo>
                  <a:lnTo>
                    <a:pt x="1353" y="5092"/>
                  </a:lnTo>
                  <a:lnTo>
                    <a:pt x="1443" y="5140"/>
                  </a:lnTo>
                  <a:lnTo>
                    <a:pt x="1450" y="5147"/>
                  </a:lnTo>
                  <a:lnTo>
                    <a:pt x="1533" y="5189"/>
                  </a:lnTo>
                  <a:lnTo>
                    <a:pt x="1554" y="5196"/>
                  </a:lnTo>
                  <a:lnTo>
                    <a:pt x="1637" y="5237"/>
                  </a:lnTo>
                  <a:lnTo>
                    <a:pt x="1651" y="5244"/>
                  </a:lnTo>
                  <a:lnTo>
                    <a:pt x="1728" y="5272"/>
                  </a:lnTo>
                  <a:lnTo>
                    <a:pt x="1755" y="5286"/>
                  </a:lnTo>
                  <a:lnTo>
                    <a:pt x="1846" y="5320"/>
                  </a:lnTo>
                  <a:lnTo>
                    <a:pt x="1852" y="5320"/>
                  </a:lnTo>
                  <a:lnTo>
                    <a:pt x="1943" y="5348"/>
                  </a:lnTo>
                  <a:lnTo>
                    <a:pt x="1963" y="5355"/>
                  </a:lnTo>
                  <a:lnTo>
                    <a:pt x="2061" y="5376"/>
                  </a:lnTo>
                  <a:lnTo>
                    <a:pt x="2067" y="5376"/>
                  </a:lnTo>
                  <a:lnTo>
                    <a:pt x="2158" y="5397"/>
                  </a:lnTo>
                  <a:lnTo>
                    <a:pt x="2178" y="5404"/>
                  </a:lnTo>
                  <a:lnTo>
                    <a:pt x="2282" y="5425"/>
                  </a:lnTo>
                  <a:lnTo>
                    <a:pt x="2380" y="5438"/>
                  </a:lnTo>
                  <a:lnTo>
                    <a:pt x="2407" y="5438"/>
                  </a:lnTo>
                  <a:lnTo>
                    <a:pt x="2511" y="5452"/>
                  </a:lnTo>
                  <a:lnTo>
                    <a:pt x="2969" y="5452"/>
                  </a:lnTo>
                  <a:lnTo>
                    <a:pt x="3073" y="5438"/>
                  </a:lnTo>
                  <a:lnTo>
                    <a:pt x="3101" y="5438"/>
                  </a:lnTo>
                  <a:lnTo>
                    <a:pt x="3191" y="5425"/>
                  </a:lnTo>
                  <a:lnTo>
                    <a:pt x="3198" y="5425"/>
                  </a:lnTo>
                  <a:lnTo>
                    <a:pt x="3302" y="5404"/>
                  </a:lnTo>
                  <a:lnTo>
                    <a:pt x="3323" y="5397"/>
                  </a:lnTo>
                  <a:lnTo>
                    <a:pt x="3413" y="5376"/>
                  </a:lnTo>
                  <a:lnTo>
                    <a:pt x="3420" y="5376"/>
                  </a:lnTo>
                  <a:lnTo>
                    <a:pt x="3517" y="5355"/>
                  </a:lnTo>
                  <a:lnTo>
                    <a:pt x="3538" y="5348"/>
                  </a:lnTo>
                  <a:lnTo>
                    <a:pt x="3621" y="5320"/>
                  </a:lnTo>
                  <a:lnTo>
                    <a:pt x="3635" y="5320"/>
                  </a:lnTo>
                  <a:lnTo>
                    <a:pt x="3725" y="5286"/>
                  </a:lnTo>
                  <a:lnTo>
                    <a:pt x="3746" y="5272"/>
                  </a:lnTo>
                  <a:lnTo>
                    <a:pt x="3829" y="5244"/>
                  </a:lnTo>
                  <a:lnTo>
                    <a:pt x="3843" y="5237"/>
                  </a:lnTo>
                  <a:lnTo>
                    <a:pt x="3926" y="5196"/>
                  </a:lnTo>
                  <a:lnTo>
                    <a:pt x="3947" y="5189"/>
                  </a:lnTo>
                  <a:lnTo>
                    <a:pt x="4030" y="5147"/>
                  </a:lnTo>
                  <a:lnTo>
                    <a:pt x="4037" y="5140"/>
                  </a:lnTo>
                  <a:lnTo>
                    <a:pt x="4128" y="5092"/>
                  </a:lnTo>
                  <a:lnTo>
                    <a:pt x="4148" y="5078"/>
                  </a:lnTo>
                  <a:lnTo>
                    <a:pt x="4218" y="5036"/>
                  </a:lnTo>
                  <a:lnTo>
                    <a:pt x="4232" y="5029"/>
                  </a:lnTo>
                  <a:lnTo>
                    <a:pt x="4308" y="4974"/>
                  </a:lnTo>
                  <a:lnTo>
                    <a:pt x="4329" y="4960"/>
                  </a:lnTo>
                  <a:lnTo>
                    <a:pt x="4398" y="4911"/>
                  </a:lnTo>
                  <a:lnTo>
                    <a:pt x="4412" y="4897"/>
                  </a:lnTo>
                  <a:lnTo>
                    <a:pt x="4488" y="4842"/>
                  </a:lnTo>
                  <a:lnTo>
                    <a:pt x="4502" y="4828"/>
                  </a:lnTo>
                  <a:lnTo>
                    <a:pt x="4564" y="4773"/>
                  </a:lnTo>
                  <a:lnTo>
                    <a:pt x="4578" y="4759"/>
                  </a:lnTo>
                  <a:lnTo>
                    <a:pt x="4648" y="4696"/>
                  </a:lnTo>
                  <a:lnTo>
                    <a:pt x="4662" y="4675"/>
                  </a:lnTo>
                  <a:lnTo>
                    <a:pt x="4724" y="4620"/>
                  </a:lnTo>
                  <a:lnTo>
                    <a:pt x="4738" y="4606"/>
                  </a:lnTo>
                  <a:cubicBezTo>
                    <a:pt x="4759" y="4585"/>
                    <a:pt x="4780" y="4558"/>
                    <a:pt x="4800" y="4537"/>
                  </a:cubicBezTo>
                  <a:lnTo>
                    <a:pt x="4814" y="4516"/>
                  </a:lnTo>
                  <a:lnTo>
                    <a:pt x="4842" y="4488"/>
                  </a:lnTo>
                  <a:cubicBezTo>
                    <a:pt x="5022" y="4273"/>
                    <a:pt x="5168" y="4030"/>
                    <a:pt x="5272" y="3774"/>
                  </a:cubicBezTo>
                  <a:cubicBezTo>
                    <a:pt x="5286" y="3746"/>
                    <a:pt x="5293" y="3718"/>
                    <a:pt x="5307" y="3690"/>
                  </a:cubicBezTo>
                  <a:lnTo>
                    <a:pt x="5314" y="3670"/>
                  </a:lnTo>
                  <a:cubicBezTo>
                    <a:pt x="5321" y="3649"/>
                    <a:pt x="5327" y="3621"/>
                    <a:pt x="5341" y="3600"/>
                  </a:cubicBezTo>
                  <a:lnTo>
                    <a:pt x="5348" y="3573"/>
                  </a:lnTo>
                  <a:cubicBezTo>
                    <a:pt x="5355" y="3538"/>
                    <a:pt x="5369" y="3510"/>
                    <a:pt x="5376" y="3475"/>
                  </a:cubicBezTo>
                  <a:cubicBezTo>
                    <a:pt x="5411" y="3364"/>
                    <a:pt x="5432" y="3254"/>
                    <a:pt x="5452" y="3143"/>
                  </a:cubicBezTo>
                  <a:cubicBezTo>
                    <a:pt x="5452" y="3115"/>
                    <a:pt x="5459" y="3087"/>
                    <a:pt x="5459" y="3066"/>
                  </a:cubicBezTo>
                  <a:cubicBezTo>
                    <a:pt x="5466" y="3038"/>
                    <a:pt x="5466" y="3025"/>
                    <a:pt x="5466" y="3004"/>
                  </a:cubicBezTo>
                  <a:cubicBezTo>
                    <a:pt x="5473" y="2907"/>
                    <a:pt x="5480" y="2817"/>
                    <a:pt x="5480" y="2719"/>
                  </a:cubicBezTo>
                  <a:lnTo>
                    <a:pt x="5480" y="2629"/>
                  </a:lnTo>
                  <a:lnTo>
                    <a:pt x="5480" y="2602"/>
                  </a:lnTo>
                  <a:cubicBezTo>
                    <a:pt x="5480" y="2574"/>
                    <a:pt x="5480" y="2539"/>
                    <a:pt x="5473" y="2511"/>
                  </a:cubicBezTo>
                  <a:cubicBezTo>
                    <a:pt x="5466" y="2477"/>
                    <a:pt x="5466" y="2449"/>
                    <a:pt x="5466" y="2414"/>
                  </a:cubicBezTo>
                  <a:lnTo>
                    <a:pt x="5466" y="2393"/>
                  </a:lnTo>
                  <a:cubicBezTo>
                    <a:pt x="5459" y="2331"/>
                    <a:pt x="5445" y="2269"/>
                    <a:pt x="5438" y="2213"/>
                  </a:cubicBezTo>
                  <a:lnTo>
                    <a:pt x="5438" y="2185"/>
                  </a:lnTo>
                  <a:cubicBezTo>
                    <a:pt x="5425" y="2130"/>
                    <a:pt x="5411" y="2074"/>
                    <a:pt x="5397" y="2012"/>
                  </a:cubicBezTo>
                  <a:lnTo>
                    <a:pt x="5390" y="1991"/>
                  </a:lnTo>
                  <a:cubicBezTo>
                    <a:pt x="5376" y="1929"/>
                    <a:pt x="5355" y="1873"/>
                    <a:pt x="5334" y="1818"/>
                  </a:cubicBezTo>
                  <a:lnTo>
                    <a:pt x="5327" y="1797"/>
                  </a:lnTo>
                  <a:cubicBezTo>
                    <a:pt x="5307" y="1734"/>
                    <a:pt x="5286" y="1679"/>
                    <a:pt x="5265" y="1630"/>
                  </a:cubicBezTo>
                  <a:lnTo>
                    <a:pt x="5258" y="1610"/>
                  </a:lnTo>
                  <a:cubicBezTo>
                    <a:pt x="5230" y="1554"/>
                    <a:pt x="5203" y="1499"/>
                    <a:pt x="5175" y="1443"/>
                  </a:cubicBezTo>
                  <a:lnTo>
                    <a:pt x="5168" y="1429"/>
                  </a:lnTo>
                  <a:cubicBezTo>
                    <a:pt x="5140" y="1374"/>
                    <a:pt x="5112" y="1325"/>
                    <a:pt x="5078" y="1270"/>
                  </a:cubicBezTo>
                  <a:lnTo>
                    <a:pt x="5071" y="1256"/>
                  </a:lnTo>
                  <a:cubicBezTo>
                    <a:pt x="5036" y="1200"/>
                    <a:pt x="5001" y="1152"/>
                    <a:pt x="4967" y="1103"/>
                  </a:cubicBezTo>
                  <a:cubicBezTo>
                    <a:pt x="4856" y="951"/>
                    <a:pt x="4731" y="812"/>
                    <a:pt x="4592" y="687"/>
                  </a:cubicBezTo>
                  <a:lnTo>
                    <a:pt x="4571" y="666"/>
                  </a:lnTo>
                  <a:lnTo>
                    <a:pt x="4551" y="646"/>
                  </a:lnTo>
                  <a:lnTo>
                    <a:pt x="4537" y="632"/>
                  </a:lnTo>
                  <a:lnTo>
                    <a:pt x="4523" y="625"/>
                  </a:lnTo>
                  <a:lnTo>
                    <a:pt x="4509" y="611"/>
                  </a:lnTo>
                  <a:lnTo>
                    <a:pt x="4502" y="604"/>
                  </a:lnTo>
                  <a:lnTo>
                    <a:pt x="4474" y="583"/>
                  </a:lnTo>
                  <a:lnTo>
                    <a:pt x="4447" y="562"/>
                  </a:lnTo>
                  <a:lnTo>
                    <a:pt x="4426" y="541"/>
                  </a:lnTo>
                  <a:lnTo>
                    <a:pt x="4398" y="521"/>
                  </a:lnTo>
                  <a:lnTo>
                    <a:pt x="4370" y="500"/>
                  </a:lnTo>
                  <a:lnTo>
                    <a:pt x="4343" y="486"/>
                  </a:lnTo>
                  <a:lnTo>
                    <a:pt x="4322" y="465"/>
                  </a:lnTo>
                  <a:lnTo>
                    <a:pt x="4294" y="444"/>
                  </a:lnTo>
                  <a:lnTo>
                    <a:pt x="4266" y="430"/>
                  </a:lnTo>
                  <a:lnTo>
                    <a:pt x="4238" y="410"/>
                  </a:lnTo>
                  <a:lnTo>
                    <a:pt x="4211" y="396"/>
                  </a:lnTo>
                  <a:lnTo>
                    <a:pt x="4183" y="375"/>
                  </a:lnTo>
                  <a:lnTo>
                    <a:pt x="4155" y="361"/>
                  </a:lnTo>
                  <a:lnTo>
                    <a:pt x="4128" y="347"/>
                  </a:lnTo>
                  <a:lnTo>
                    <a:pt x="4100" y="326"/>
                  </a:lnTo>
                  <a:lnTo>
                    <a:pt x="4072" y="313"/>
                  </a:lnTo>
                  <a:lnTo>
                    <a:pt x="4044" y="299"/>
                  </a:lnTo>
                  <a:lnTo>
                    <a:pt x="4017" y="278"/>
                  </a:lnTo>
                  <a:lnTo>
                    <a:pt x="3989" y="264"/>
                  </a:lnTo>
                  <a:lnTo>
                    <a:pt x="3961" y="250"/>
                  </a:lnTo>
                  <a:lnTo>
                    <a:pt x="3933" y="236"/>
                  </a:lnTo>
                  <a:lnTo>
                    <a:pt x="3912" y="229"/>
                  </a:lnTo>
                  <a:lnTo>
                    <a:pt x="3899" y="222"/>
                  </a:lnTo>
                  <a:lnTo>
                    <a:pt x="3871" y="209"/>
                  </a:lnTo>
                  <a:lnTo>
                    <a:pt x="3850" y="202"/>
                  </a:lnTo>
                  <a:lnTo>
                    <a:pt x="3836" y="195"/>
                  </a:lnTo>
                  <a:lnTo>
                    <a:pt x="3802" y="181"/>
                  </a:lnTo>
                  <a:lnTo>
                    <a:pt x="3753" y="160"/>
                  </a:lnTo>
                  <a:lnTo>
                    <a:pt x="3725" y="153"/>
                  </a:lnTo>
                  <a:lnTo>
                    <a:pt x="3691" y="139"/>
                  </a:lnTo>
                  <a:lnTo>
                    <a:pt x="3663" y="125"/>
                  </a:lnTo>
                  <a:lnTo>
                    <a:pt x="3628" y="111"/>
                  </a:lnTo>
                  <a:lnTo>
                    <a:pt x="3614" y="111"/>
                  </a:lnTo>
                  <a:lnTo>
                    <a:pt x="3600" y="104"/>
                  </a:lnTo>
                  <a:lnTo>
                    <a:pt x="3586" y="98"/>
                  </a:lnTo>
                  <a:lnTo>
                    <a:pt x="3566" y="98"/>
                  </a:lnTo>
                  <a:lnTo>
                    <a:pt x="3538" y="84"/>
                  </a:lnTo>
                  <a:lnTo>
                    <a:pt x="3503" y="77"/>
                  </a:lnTo>
                  <a:lnTo>
                    <a:pt x="3476" y="70"/>
                  </a:lnTo>
                  <a:lnTo>
                    <a:pt x="3441" y="56"/>
                  </a:lnTo>
                  <a:lnTo>
                    <a:pt x="3413" y="49"/>
                  </a:lnTo>
                  <a:lnTo>
                    <a:pt x="3378" y="42"/>
                  </a:lnTo>
                  <a:lnTo>
                    <a:pt x="3344" y="35"/>
                  </a:lnTo>
                  <a:lnTo>
                    <a:pt x="3309" y="28"/>
                  </a:lnTo>
                  <a:lnTo>
                    <a:pt x="3281" y="21"/>
                  </a:lnTo>
                  <a:lnTo>
                    <a:pt x="3247" y="14"/>
                  </a:lnTo>
                  <a:lnTo>
                    <a:pt x="3212" y="14"/>
                  </a:lnTo>
                  <a:lnTo>
                    <a:pt x="3177" y="7"/>
                  </a:lnTo>
                  <a:lnTo>
                    <a:pt x="3150"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4" name="Google Shape;14964;p74"/>
            <p:cNvSpPr/>
            <p:nvPr/>
          </p:nvSpPr>
          <p:spPr>
            <a:xfrm>
              <a:off x="1454346" y="3295225"/>
              <a:ext cx="132335" cy="143448"/>
            </a:xfrm>
            <a:custGeom>
              <a:avLst/>
              <a:gdLst/>
              <a:ahLst/>
              <a:cxnLst/>
              <a:rect l="l" t="t" r="r" b="b"/>
              <a:pathLst>
                <a:path w="5037" h="5460" extrusionOk="0">
                  <a:moveTo>
                    <a:pt x="1922" y="1"/>
                  </a:moveTo>
                  <a:lnTo>
                    <a:pt x="1880" y="7"/>
                  </a:lnTo>
                  <a:lnTo>
                    <a:pt x="1852" y="14"/>
                  </a:lnTo>
                  <a:lnTo>
                    <a:pt x="1818" y="21"/>
                  </a:lnTo>
                  <a:lnTo>
                    <a:pt x="1783" y="21"/>
                  </a:lnTo>
                  <a:lnTo>
                    <a:pt x="1748" y="28"/>
                  </a:lnTo>
                  <a:lnTo>
                    <a:pt x="1721" y="35"/>
                  </a:lnTo>
                  <a:lnTo>
                    <a:pt x="1686" y="42"/>
                  </a:lnTo>
                  <a:lnTo>
                    <a:pt x="1658" y="49"/>
                  </a:lnTo>
                  <a:lnTo>
                    <a:pt x="1623" y="56"/>
                  </a:lnTo>
                  <a:lnTo>
                    <a:pt x="1589" y="63"/>
                  </a:lnTo>
                  <a:lnTo>
                    <a:pt x="1554" y="77"/>
                  </a:lnTo>
                  <a:lnTo>
                    <a:pt x="1526" y="84"/>
                  </a:lnTo>
                  <a:lnTo>
                    <a:pt x="1492" y="91"/>
                  </a:lnTo>
                  <a:lnTo>
                    <a:pt x="1464" y="105"/>
                  </a:lnTo>
                  <a:lnTo>
                    <a:pt x="1450" y="105"/>
                  </a:lnTo>
                  <a:lnTo>
                    <a:pt x="1429" y="111"/>
                  </a:lnTo>
                  <a:lnTo>
                    <a:pt x="1415" y="118"/>
                  </a:lnTo>
                  <a:lnTo>
                    <a:pt x="1402" y="118"/>
                  </a:lnTo>
                  <a:lnTo>
                    <a:pt x="1367" y="132"/>
                  </a:lnTo>
                  <a:lnTo>
                    <a:pt x="1339" y="139"/>
                  </a:lnTo>
                  <a:lnTo>
                    <a:pt x="1304" y="153"/>
                  </a:lnTo>
                  <a:lnTo>
                    <a:pt x="1277" y="167"/>
                  </a:lnTo>
                  <a:lnTo>
                    <a:pt x="1249" y="174"/>
                  </a:lnTo>
                  <a:cubicBezTo>
                    <a:pt x="0" y="1984"/>
                    <a:pt x="639" y="4481"/>
                    <a:pt x="2608" y="5459"/>
                  </a:cubicBezTo>
                  <a:lnTo>
                    <a:pt x="2650" y="5459"/>
                  </a:lnTo>
                  <a:lnTo>
                    <a:pt x="2747" y="5445"/>
                  </a:lnTo>
                  <a:lnTo>
                    <a:pt x="2754" y="5445"/>
                  </a:lnTo>
                  <a:lnTo>
                    <a:pt x="2851" y="5425"/>
                  </a:lnTo>
                  <a:lnTo>
                    <a:pt x="2879" y="5425"/>
                  </a:lnTo>
                  <a:lnTo>
                    <a:pt x="2962" y="5404"/>
                  </a:lnTo>
                  <a:lnTo>
                    <a:pt x="2969" y="5404"/>
                  </a:lnTo>
                  <a:lnTo>
                    <a:pt x="3066" y="5376"/>
                  </a:lnTo>
                  <a:lnTo>
                    <a:pt x="3087" y="5369"/>
                  </a:lnTo>
                  <a:lnTo>
                    <a:pt x="3177" y="5341"/>
                  </a:lnTo>
                  <a:lnTo>
                    <a:pt x="3184" y="5341"/>
                  </a:lnTo>
                  <a:lnTo>
                    <a:pt x="3281" y="5307"/>
                  </a:lnTo>
                  <a:lnTo>
                    <a:pt x="3302" y="5300"/>
                  </a:lnTo>
                  <a:lnTo>
                    <a:pt x="3385" y="5265"/>
                  </a:lnTo>
                  <a:lnTo>
                    <a:pt x="3392" y="5258"/>
                  </a:lnTo>
                  <a:lnTo>
                    <a:pt x="3482" y="5217"/>
                  </a:lnTo>
                  <a:lnTo>
                    <a:pt x="3503" y="5210"/>
                  </a:lnTo>
                  <a:lnTo>
                    <a:pt x="3579" y="5168"/>
                  </a:lnTo>
                  <a:lnTo>
                    <a:pt x="3593" y="5161"/>
                  </a:lnTo>
                  <a:lnTo>
                    <a:pt x="3677" y="5112"/>
                  </a:lnTo>
                  <a:lnTo>
                    <a:pt x="3697" y="5106"/>
                  </a:lnTo>
                  <a:lnTo>
                    <a:pt x="3774" y="5057"/>
                  </a:lnTo>
                  <a:lnTo>
                    <a:pt x="3781" y="5050"/>
                  </a:lnTo>
                  <a:lnTo>
                    <a:pt x="3864" y="4995"/>
                  </a:lnTo>
                  <a:lnTo>
                    <a:pt x="3885" y="4981"/>
                  </a:lnTo>
                  <a:lnTo>
                    <a:pt x="3947" y="4932"/>
                  </a:lnTo>
                  <a:lnTo>
                    <a:pt x="3961" y="4925"/>
                  </a:lnTo>
                  <a:lnTo>
                    <a:pt x="4037" y="4863"/>
                  </a:lnTo>
                  <a:lnTo>
                    <a:pt x="4058" y="4849"/>
                  </a:lnTo>
                  <a:lnTo>
                    <a:pt x="4120" y="4793"/>
                  </a:lnTo>
                  <a:lnTo>
                    <a:pt x="4127" y="4780"/>
                  </a:lnTo>
                  <a:lnTo>
                    <a:pt x="4204" y="4717"/>
                  </a:lnTo>
                  <a:lnTo>
                    <a:pt x="4218" y="4703"/>
                  </a:lnTo>
                  <a:lnTo>
                    <a:pt x="4273" y="4641"/>
                  </a:lnTo>
                  <a:lnTo>
                    <a:pt x="4287" y="4627"/>
                  </a:lnTo>
                  <a:cubicBezTo>
                    <a:pt x="4308" y="4606"/>
                    <a:pt x="4329" y="4578"/>
                    <a:pt x="4349" y="4558"/>
                  </a:cubicBezTo>
                  <a:lnTo>
                    <a:pt x="4363" y="4544"/>
                  </a:lnTo>
                  <a:lnTo>
                    <a:pt x="4391" y="4509"/>
                  </a:lnTo>
                  <a:cubicBezTo>
                    <a:pt x="4571" y="4294"/>
                    <a:pt x="4717" y="4058"/>
                    <a:pt x="4828" y="3795"/>
                  </a:cubicBezTo>
                  <a:cubicBezTo>
                    <a:pt x="4835" y="3767"/>
                    <a:pt x="4849" y="3746"/>
                    <a:pt x="4856" y="3718"/>
                  </a:cubicBezTo>
                  <a:lnTo>
                    <a:pt x="4863" y="3697"/>
                  </a:lnTo>
                  <a:cubicBezTo>
                    <a:pt x="4877" y="3670"/>
                    <a:pt x="4883" y="3642"/>
                    <a:pt x="4890" y="3621"/>
                  </a:cubicBezTo>
                  <a:lnTo>
                    <a:pt x="4897" y="3593"/>
                  </a:lnTo>
                  <a:cubicBezTo>
                    <a:pt x="4911" y="3559"/>
                    <a:pt x="4918" y="3531"/>
                    <a:pt x="4932" y="3496"/>
                  </a:cubicBezTo>
                  <a:cubicBezTo>
                    <a:pt x="4960" y="3385"/>
                    <a:pt x="4988" y="3274"/>
                    <a:pt x="5001" y="3163"/>
                  </a:cubicBezTo>
                  <a:cubicBezTo>
                    <a:pt x="5001" y="3136"/>
                    <a:pt x="5008" y="3115"/>
                    <a:pt x="5015" y="3087"/>
                  </a:cubicBezTo>
                  <a:cubicBezTo>
                    <a:pt x="5015" y="3059"/>
                    <a:pt x="5015" y="3045"/>
                    <a:pt x="5022" y="3025"/>
                  </a:cubicBezTo>
                  <a:cubicBezTo>
                    <a:pt x="5029" y="2935"/>
                    <a:pt x="5036" y="2837"/>
                    <a:pt x="5036" y="2740"/>
                  </a:cubicBezTo>
                  <a:lnTo>
                    <a:pt x="5036" y="2650"/>
                  </a:lnTo>
                  <a:cubicBezTo>
                    <a:pt x="5036" y="2622"/>
                    <a:pt x="5029" y="2615"/>
                    <a:pt x="5029" y="2609"/>
                  </a:cubicBezTo>
                  <a:cubicBezTo>
                    <a:pt x="5029" y="2581"/>
                    <a:pt x="5029" y="2546"/>
                    <a:pt x="5029" y="2518"/>
                  </a:cubicBezTo>
                  <a:cubicBezTo>
                    <a:pt x="5022" y="2484"/>
                    <a:pt x="5022" y="2456"/>
                    <a:pt x="5015" y="2421"/>
                  </a:cubicBezTo>
                  <a:lnTo>
                    <a:pt x="5015" y="2400"/>
                  </a:lnTo>
                  <a:cubicBezTo>
                    <a:pt x="5008" y="2338"/>
                    <a:pt x="5001" y="2276"/>
                    <a:pt x="4988" y="2220"/>
                  </a:cubicBezTo>
                  <a:lnTo>
                    <a:pt x="4988" y="2192"/>
                  </a:lnTo>
                  <a:cubicBezTo>
                    <a:pt x="4981" y="2137"/>
                    <a:pt x="4967" y="2074"/>
                    <a:pt x="4946" y="2019"/>
                  </a:cubicBezTo>
                  <a:lnTo>
                    <a:pt x="4946" y="1998"/>
                  </a:lnTo>
                  <a:cubicBezTo>
                    <a:pt x="4925" y="1936"/>
                    <a:pt x="4911" y="1880"/>
                    <a:pt x="4890" y="1825"/>
                  </a:cubicBezTo>
                  <a:lnTo>
                    <a:pt x="4883" y="1804"/>
                  </a:lnTo>
                  <a:cubicBezTo>
                    <a:pt x="4863" y="1741"/>
                    <a:pt x="4842" y="1686"/>
                    <a:pt x="4814" y="1631"/>
                  </a:cubicBezTo>
                  <a:lnTo>
                    <a:pt x="4807" y="1617"/>
                  </a:lnTo>
                  <a:cubicBezTo>
                    <a:pt x="4786" y="1561"/>
                    <a:pt x="4759" y="1506"/>
                    <a:pt x="4731" y="1450"/>
                  </a:cubicBezTo>
                  <a:lnTo>
                    <a:pt x="4717" y="1429"/>
                  </a:lnTo>
                  <a:cubicBezTo>
                    <a:pt x="4689" y="1381"/>
                    <a:pt x="4662" y="1332"/>
                    <a:pt x="4634" y="1277"/>
                  </a:cubicBezTo>
                  <a:lnTo>
                    <a:pt x="4620" y="1263"/>
                  </a:lnTo>
                  <a:cubicBezTo>
                    <a:pt x="4592" y="1207"/>
                    <a:pt x="4557" y="1159"/>
                    <a:pt x="4516" y="1103"/>
                  </a:cubicBezTo>
                  <a:cubicBezTo>
                    <a:pt x="4412" y="958"/>
                    <a:pt x="4287" y="819"/>
                    <a:pt x="4148" y="694"/>
                  </a:cubicBezTo>
                  <a:lnTo>
                    <a:pt x="4127" y="673"/>
                  </a:lnTo>
                  <a:lnTo>
                    <a:pt x="4100" y="653"/>
                  </a:lnTo>
                  <a:lnTo>
                    <a:pt x="4086" y="639"/>
                  </a:lnTo>
                  <a:lnTo>
                    <a:pt x="4079" y="632"/>
                  </a:lnTo>
                  <a:lnTo>
                    <a:pt x="4065" y="618"/>
                  </a:lnTo>
                  <a:lnTo>
                    <a:pt x="4051" y="611"/>
                  </a:lnTo>
                  <a:lnTo>
                    <a:pt x="4030" y="590"/>
                  </a:lnTo>
                  <a:lnTo>
                    <a:pt x="4003" y="569"/>
                  </a:lnTo>
                  <a:lnTo>
                    <a:pt x="3975" y="548"/>
                  </a:lnTo>
                  <a:lnTo>
                    <a:pt x="3947" y="528"/>
                  </a:lnTo>
                  <a:lnTo>
                    <a:pt x="3926" y="507"/>
                  </a:lnTo>
                  <a:lnTo>
                    <a:pt x="3899" y="493"/>
                  </a:lnTo>
                  <a:lnTo>
                    <a:pt x="3871" y="472"/>
                  </a:lnTo>
                  <a:lnTo>
                    <a:pt x="3843" y="451"/>
                  </a:lnTo>
                  <a:lnTo>
                    <a:pt x="3822" y="437"/>
                  </a:lnTo>
                  <a:lnTo>
                    <a:pt x="3794" y="417"/>
                  </a:lnTo>
                  <a:lnTo>
                    <a:pt x="3767" y="403"/>
                  </a:lnTo>
                  <a:lnTo>
                    <a:pt x="3739" y="382"/>
                  </a:lnTo>
                  <a:lnTo>
                    <a:pt x="3711" y="368"/>
                  </a:lnTo>
                  <a:lnTo>
                    <a:pt x="3684" y="347"/>
                  </a:lnTo>
                  <a:lnTo>
                    <a:pt x="3656" y="333"/>
                  </a:lnTo>
                  <a:lnTo>
                    <a:pt x="3628" y="320"/>
                  </a:lnTo>
                  <a:lnTo>
                    <a:pt x="3600" y="306"/>
                  </a:lnTo>
                  <a:lnTo>
                    <a:pt x="3573" y="285"/>
                  </a:lnTo>
                  <a:lnTo>
                    <a:pt x="3545" y="271"/>
                  </a:lnTo>
                  <a:lnTo>
                    <a:pt x="3510" y="257"/>
                  </a:lnTo>
                  <a:lnTo>
                    <a:pt x="3482" y="243"/>
                  </a:lnTo>
                  <a:lnTo>
                    <a:pt x="3468" y="236"/>
                  </a:lnTo>
                  <a:lnTo>
                    <a:pt x="3455" y="229"/>
                  </a:lnTo>
                  <a:lnTo>
                    <a:pt x="3427" y="216"/>
                  </a:lnTo>
                  <a:lnTo>
                    <a:pt x="3406" y="209"/>
                  </a:lnTo>
                  <a:lnTo>
                    <a:pt x="3385" y="202"/>
                  </a:lnTo>
                  <a:lnTo>
                    <a:pt x="3358" y="188"/>
                  </a:lnTo>
                  <a:lnTo>
                    <a:pt x="3309" y="167"/>
                  </a:lnTo>
                  <a:lnTo>
                    <a:pt x="3281" y="153"/>
                  </a:lnTo>
                  <a:lnTo>
                    <a:pt x="3247" y="139"/>
                  </a:lnTo>
                  <a:lnTo>
                    <a:pt x="3219" y="132"/>
                  </a:lnTo>
                  <a:lnTo>
                    <a:pt x="3184" y="118"/>
                  </a:lnTo>
                  <a:lnTo>
                    <a:pt x="3170" y="118"/>
                  </a:lnTo>
                  <a:lnTo>
                    <a:pt x="3156" y="111"/>
                  </a:lnTo>
                  <a:lnTo>
                    <a:pt x="3136" y="105"/>
                  </a:lnTo>
                  <a:lnTo>
                    <a:pt x="3122" y="105"/>
                  </a:lnTo>
                  <a:lnTo>
                    <a:pt x="3094" y="91"/>
                  </a:lnTo>
                  <a:lnTo>
                    <a:pt x="3059" y="84"/>
                  </a:lnTo>
                  <a:lnTo>
                    <a:pt x="3025" y="77"/>
                  </a:lnTo>
                  <a:lnTo>
                    <a:pt x="2997" y="63"/>
                  </a:lnTo>
                  <a:lnTo>
                    <a:pt x="2962" y="56"/>
                  </a:lnTo>
                  <a:lnTo>
                    <a:pt x="2927" y="49"/>
                  </a:lnTo>
                  <a:lnTo>
                    <a:pt x="2900" y="42"/>
                  </a:lnTo>
                  <a:lnTo>
                    <a:pt x="2865" y="35"/>
                  </a:lnTo>
                  <a:lnTo>
                    <a:pt x="2830" y="28"/>
                  </a:lnTo>
                  <a:lnTo>
                    <a:pt x="2796" y="21"/>
                  </a:lnTo>
                  <a:lnTo>
                    <a:pt x="2768" y="21"/>
                  </a:lnTo>
                  <a:lnTo>
                    <a:pt x="2733" y="14"/>
                  </a:lnTo>
                  <a:lnTo>
                    <a:pt x="2699" y="7"/>
                  </a:lnTo>
                  <a:lnTo>
                    <a:pt x="2664" y="1"/>
                  </a:ln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5" name="Google Shape;14965;p74"/>
            <p:cNvSpPr/>
            <p:nvPr/>
          </p:nvSpPr>
          <p:spPr>
            <a:xfrm>
              <a:off x="1506996" y="3210890"/>
              <a:ext cx="14608" cy="44453"/>
            </a:xfrm>
            <a:custGeom>
              <a:avLst/>
              <a:gdLst/>
              <a:ahLst/>
              <a:cxnLst/>
              <a:rect l="l" t="t" r="r" b="b"/>
              <a:pathLst>
                <a:path w="556" h="1692" extrusionOk="0">
                  <a:moveTo>
                    <a:pt x="278" y="1"/>
                  </a:moveTo>
                  <a:cubicBezTo>
                    <a:pt x="140" y="1"/>
                    <a:pt x="1" y="93"/>
                    <a:pt x="1" y="277"/>
                  </a:cubicBezTo>
                  <a:lnTo>
                    <a:pt x="1" y="1414"/>
                  </a:lnTo>
                  <a:cubicBezTo>
                    <a:pt x="1" y="1567"/>
                    <a:pt x="126" y="1691"/>
                    <a:pt x="278" y="1691"/>
                  </a:cubicBezTo>
                  <a:cubicBezTo>
                    <a:pt x="431" y="1691"/>
                    <a:pt x="556" y="1560"/>
                    <a:pt x="556" y="1407"/>
                  </a:cubicBezTo>
                  <a:lnTo>
                    <a:pt x="556" y="277"/>
                  </a:lnTo>
                  <a:cubicBezTo>
                    <a:pt x="556" y="93"/>
                    <a:pt x="417" y="1"/>
                    <a:pt x="278"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6" name="Google Shape;14966;p74"/>
            <p:cNvSpPr/>
            <p:nvPr/>
          </p:nvSpPr>
          <p:spPr>
            <a:xfrm>
              <a:off x="1430307" y="3230489"/>
              <a:ext cx="33892" cy="40696"/>
            </a:xfrm>
            <a:custGeom>
              <a:avLst/>
              <a:gdLst/>
              <a:ahLst/>
              <a:cxnLst/>
              <a:rect l="l" t="t" r="r" b="b"/>
              <a:pathLst>
                <a:path w="1290" h="1549" extrusionOk="0">
                  <a:moveTo>
                    <a:pt x="385" y="0"/>
                  </a:moveTo>
                  <a:cubicBezTo>
                    <a:pt x="192" y="0"/>
                    <a:pt x="0" y="206"/>
                    <a:pt x="139" y="425"/>
                  </a:cubicBezTo>
                  <a:lnTo>
                    <a:pt x="700" y="1410"/>
                  </a:lnTo>
                  <a:cubicBezTo>
                    <a:pt x="749" y="1493"/>
                    <a:pt x="846" y="1549"/>
                    <a:pt x="943" y="1549"/>
                  </a:cubicBezTo>
                  <a:cubicBezTo>
                    <a:pt x="1158" y="1549"/>
                    <a:pt x="1290" y="1313"/>
                    <a:pt x="1186" y="1133"/>
                  </a:cubicBezTo>
                  <a:lnTo>
                    <a:pt x="617" y="148"/>
                  </a:lnTo>
                  <a:cubicBezTo>
                    <a:pt x="561" y="43"/>
                    <a:pt x="473" y="0"/>
                    <a:pt x="385"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7" name="Google Shape;14967;p74"/>
            <p:cNvSpPr/>
            <p:nvPr/>
          </p:nvSpPr>
          <p:spPr>
            <a:xfrm>
              <a:off x="1374872" y="3284768"/>
              <a:ext cx="47002" cy="29793"/>
            </a:xfrm>
            <a:custGeom>
              <a:avLst/>
              <a:gdLst/>
              <a:ahLst/>
              <a:cxnLst/>
              <a:rect l="l" t="t" r="r" b="b"/>
              <a:pathLst>
                <a:path w="1789" h="1134" extrusionOk="0">
                  <a:moveTo>
                    <a:pt x="412" y="0"/>
                  </a:moveTo>
                  <a:cubicBezTo>
                    <a:pt x="160" y="0"/>
                    <a:pt x="0" y="373"/>
                    <a:pt x="286" y="530"/>
                  </a:cubicBezTo>
                  <a:lnTo>
                    <a:pt x="1264" y="1092"/>
                  </a:lnTo>
                  <a:cubicBezTo>
                    <a:pt x="1305" y="1120"/>
                    <a:pt x="1354" y="1134"/>
                    <a:pt x="1402" y="1134"/>
                  </a:cubicBezTo>
                  <a:cubicBezTo>
                    <a:pt x="1405" y="1134"/>
                    <a:pt x="1407" y="1134"/>
                    <a:pt x="1410" y="1134"/>
                  </a:cubicBezTo>
                  <a:cubicBezTo>
                    <a:pt x="1695" y="1134"/>
                    <a:pt x="1789" y="751"/>
                    <a:pt x="1541" y="614"/>
                  </a:cubicBezTo>
                  <a:lnTo>
                    <a:pt x="563" y="45"/>
                  </a:lnTo>
                  <a:cubicBezTo>
                    <a:pt x="511" y="14"/>
                    <a:pt x="460" y="0"/>
                    <a:pt x="41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8" name="Google Shape;14968;p74"/>
            <p:cNvSpPr/>
            <p:nvPr/>
          </p:nvSpPr>
          <p:spPr>
            <a:xfrm>
              <a:off x="1356297" y="3359198"/>
              <a:ext cx="49235" cy="14581"/>
            </a:xfrm>
            <a:custGeom>
              <a:avLst/>
              <a:gdLst/>
              <a:ahLst/>
              <a:cxnLst/>
              <a:rect l="l" t="t" r="r" b="b"/>
              <a:pathLst>
                <a:path w="1874" h="555" extrusionOk="0">
                  <a:moveTo>
                    <a:pt x="368" y="0"/>
                  </a:moveTo>
                  <a:cubicBezTo>
                    <a:pt x="1" y="0"/>
                    <a:pt x="1" y="555"/>
                    <a:pt x="368" y="555"/>
                  </a:cubicBezTo>
                  <a:lnTo>
                    <a:pt x="1506" y="555"/>
                  </a:lnTo>
                  <a:cubicBezTo>
                    <a:pt x="1873" y="555"/>
                    <a:pt x="1873" y="0"/>
                    <a:pt x="150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69" name="Google Shape;14969;p74"/>
            <p:cNvSpPr/>
            <p:nvPr/>
          </p:nvSpPr>
          <p:spPr>
            <a:xfrm>
              <a:off x="1375686" y="3418311"/>
              <a:ext cx="46476" cy="29478"/>
            </a:xfrm>
            <a:custGeom>
              <a:avLst/>
              <a:gdLst/>
              <a:ahLst/>
              <a:cxnLst/>
              <a:rect l="l" t="t" r="r" b="b"/>
              <a:pathLst>
                <a:path w="1769" h="1122" extrusionOk="0">
                  <a:moveTo>
                    <a:pt x="1373" y="1"/>
                  </a:moveTo>
                  <a:cubicBezTo>
                    <a:pt x="1329" y="1"/>
                    <a:pt x="1281" y="13"/>
                    <a:pt x="1233" y="39"/>
                  </a:cubicBezTo>
                  <a:lnTo>
                    <a:pt x="255" y="601"/>
                  </a:lnTo>
                  <a:cubicBezTo>
                    <a:pt x="0" y="745"/>
                    <a:pt x="100" y="1121"/>
                    <a:pt x="386" y="1121"/>
                  </a:cubicBezTo>
                  <a:cubicBezTo>
                    <a:pt x="388" y="1121"/>
                    <a:pt x="391" y="1121"/>
                    <a:pt x="393" y="1121"/>
                  </a:cubicBezTo>
                  <a:cubicBezTo>
                    <a:pt x="442" y="1121"/>
                    <a:pt x="490" y="1107"/>
                    <a:pt x="532" y="1086"/>
                  </a:cubicBezTo>
                  <a:lnTo>
                    <a:pt x="1510" y="518"/>
                  </a:lnTo>
                  <a:cubicBezTo>
                    <a:pt x="1769" y="359"/>
                    <a:pt x="1619" y="1"/>
                    <a:pt x="1373"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0" name="Google Shape;14970;p74"/>
            <p:cNvSpPr/>
            <p:nvPr/>
          </p:nvSpPr>
          <p:spPr>
            <a:xfrm>
              <a:off x="1606701" y="3284689"/>
              <a:ext cx="46870" cy="29872"/>
            </a:xfrm>
            <a:custGeom>
              <a:avLst/>
              <a:gdLst/>
              <a:ahLst/>
              <a:cxnLst/>
              <a:rect l="l" t="t" r="r" b="b"/>
              <a:pathLst>
                <a:path w="1784" h="1137" extrusionOk="0">
                  <a:moveTo>
                    <a:pt x="1381" y="1"/>
                  </a:moveTo>
                  <a:cubicBezTo>
                    <a:pt x="1333" y="1"/>
                    <a:pt x="1281" y="15"/>
                    <a:pt x="1228" y="48"/>
                  </a:cubicBezTo>
                  <a:lnTo>
                    <a:pt x="250" y="617"/>
                  </a:lnTo>
                  <a:cubicBezTo>
                    <a:pt x="0" y="755"/>
                    <a:pt x="97" y="1137"/>
                    <a:pt x="388" y="1137"/>
                  </a:cubicBezTo>
                  <a:cubicBezTo>
                    <a:pt x="437" y="1137"/>
                    <a:pt x="486" y="1123"/>
                    <a:pt x="527" y="1095"/>
                  </a:cubicBezTo>
                  <a:lnTo>
                    <a:pt x="1505" y="526"/>
                  </a:lnTo>
                  <a:cubicBezTo>
                    <a:pt x="1784" y="375"/>
                    <a:pt x="1630" y="1"/>
                    <a:pt x="1381"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1" name="Google Shape;14971;p74"/>
            <p:cNvSpPr/>
            <p:nvPr/>
          </p:nvSpPr>
          <p:spPr>
            <a:xfrm>
              <a:off x="1564402" y="3230857"/>
              <a:ext cx="33419" cy="40328"/>
            </a:xfrm>
            <a:custGeom>
              <a:avLst/>
              <a:gdLst/>
              <a:ahLst/>
              <a:cxnLst/>
              <a:rect l="l" t="t" r="r" b="b"/>
              <a:pathLst>
                <a:path w="1272" h="1535" extrusionOk="0">
                  <a:moveTo>
                    <a:pt x="900" y="0"/>
                  </a:moveTo>
                  <a:cubicBezTo>
                    <a:pt x="816" y="0"/>
                    <a:pt x="732" y="39"/>
                    <a:pt x="674" y="134"/>
                  </a:cubicBezTo>
                  <a:lnTo>
                    <a:pt x="105" y="1119"/>
                  </a:lnTo>
                  <a:cubicBezTo>
                    <a:pt x="1" y="1299"/>
                    <a:pt x="133" y="1535"/>
                    <a:pt x="348" y="1535"/>
                  </a:cubicBezTo>
                  <a:cubicBezTo>
                    <a:pt x="445" y="1535"/>
                    <a:pt x="535" y="1479"/>
                    <a:pt x="590" y="1396"/>
                  </a:cubicBezTo>
                  <a:lnTo>
                    <a:pt x="1152" y="411"/>
                  </a:lnTo>
                  <a:cubicBezTo>
                    <a:pt x="1272" y="196"/>
                    <a:pt x="1087" y="0"/>
                    <a:pt x="900"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2" name="Google Shape;14972;p74"/>
            <p:cNvSpPr/>
            <p:nvPr/>
          </p:nvSpPr>
          <p:spPr>
            <a:xfrm>
              <a:off x="1360317" y="3362587"/>
              <a:ext cx="427348" cy="228492"/>
            </a:xfrm>
            <a:custGeom>
              <a:avLst/>
              <a:gdLst/>
              <a:ahLst/>
              <a:cxnLst/>
              <a:rect l="l" t="t" r="r" b="b"/>
              <a:pathLst>
                <a:path w="16266" h="8697" extrusionOk="0">
                  <a:moveTo>
                    <a:pt x="9272" y="1"/>
                  </a:moveTo>
                  <a:cubicBezTo>
                    <a:pt x="7689" y="1"/>
                    <a:pt x="6230" y="1084"/>
                    <a:pt x="5861" y="2722"/>
                  </a:cubicBezTo>
                  <a:cubicBezTo>
                    <a:pt x="5644" y="2651"/>
                    <a:pt x="5422" y="2616"/>
                    <a:pt x="5202" y="2616"/>
                  </a:cubicBezTo>
                  <a:cubicBezTo>
                    <a:pt x="4525" y="2616"/>
                    <a:pt x="3874" y="2943"/>
                    <a:pt x="3475" y="3520"/>
                  </a:cubicBezTo>
                  <a:cubicBezTo>
                    <a:pt x="3251" y="3461"/>
                    <a:pt x="3027" y="3433"/>
                    <a:pt x="2807" y="3433"/>
                  </a:cubicBezTo>
                  <a:cubicBezTo>
                    <a:pt x="1521" y="3433"/>
                    <a:pt x="373" y="4388"/>
                    <a:pt x="201" y="5732"/>
                  </a:cubicBezTo>
                  <a:cubicBezTo>
                    <a:pt x="0" y="7307"/>
                    <a:pt x="1228" y="8694"/>
                    <a:pt x="2816" y="8694"/>
                  </a:cubicBezTo>
                  <a:lnTo>
                    <a:pt x="13540" y="8694"/>
                  </a:lnTo>
                  <a:cubicBezTo>
                    <a:pt x="13581" y="8696"/>
                    <a:pt x="13622" y="8697"/>
                    <a:pt x="13663" y="8697"/>
                  </a:cubicBezTo>
                  <a:cubicBezTo>
                    <a:pt x="15092" y="8697"/>
                    <a:pt x="16266" y="7536"/>
                    <a:pt x="16266" y="6093"/>
                  </a:cubicBezTo>
                  <a:cubicBezTo>
                    <a:pt x="16266" y="4654"/>
                    <a:pt x="15099" y="3495"/>
                    <a:pt x="13675" y="3495"/>
                  </a:cubicBezTo>
                  <a:cubicBezTo>
                    <a:pt x="13630" y="3495"/>
                    <a:pt x="13585" y="3496"/>
                    <a:pt x="13540" y="3499"/>
                  </a:cubicBezTo>
                  <a:cubicBezTo>
                    <a:pt x="13276" y="3499"/>
                    <a:pt x="13013" y="3533"/>
                    <a:pt x="12763" y="3617"/>
                  </a:cubicBezTo>
                  <a:lnTo>
                    <a:pt x="12763" y="3499"/>
                  </a:lnTo>
                  <a:cubicBezTo>
                    <a:pt x="12763" y="2895"/>
                    <a:pt x="12603" y="2299"/>
                    <a:pt x="12305" y="1772"/>
                  </a:cubicBezTo>
                  <a:cubicBezTo>
                    <a:pt x="11695" y="579"/>
                    <a:pt x="10425" y="197"/>
                    <a:pt x="10425" y="197"/>
                  </a:cubicBezTo>
                  <a:cubicBezTo>
                    <a:pt x="10043" y="64"/>
                    <a:pt x="9654" y="1"/>
                    <a:pt x="9272" y="1"/>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3" name="Google Shape;14973;p74"/>
            <p:cNvSpPr/>
            <p:nvPr/>
          </p:nvSpPr>
          <p:spPr>
            <a:xfrm>
              <a:off x="1360317" y="3431264"/>
              <a:ext cx="216512" cy="159737"/>
            </a:xfrm>
            <a:custGeom>
              <a:avLst/>
              <a:gdLst/>
              <a:ahLst/>
              <a:cxnLst/>
              <a:rect l="l" t="t" r="r" b="b"/>
              <a:pathLst>
                <a:path w="8241" h="6080" extrusionOk="0">
                  <a:moveTo>
                    <a:pt x="5195" y="1"/>
                  </a:moveTo>
                  <a:cubicBezTo>
                    <a:pt x="4523" y="1"/>
                    <a:pt x="3875" y="331"/>
                    <a:pt x="3475" y="906"/>
                  </a:cubicBezTo>
                  <a:cubicBezTo>
                    <a:pt x="3251" y="847"/>
                    <a:pt x="3027" y="819"/>
                    <a:pt x="2807" y="819"/>
                  </a:cubicBezTo>
                  <a:cubicBezTo>
                    <a:pt x="1521" y="819"/>
                    <a:pt x="373" y="1774"/>
                    <a:pt x="201" y="3118"/>
                  </a:cubicBezTo>
                  <a:cubicBezTo>
                    <a:pt x="0" y="4693"/>
                    <a:pt x="1228" y="6080"/>
                    <a:pt x="2816" y="6080"/>
                  </a:cubicBezTo>
                  <a:lnTo>
                    <a:pt x="8241" y="6080"/>
                  </a:lnTo>
                  <a:cubicBezTo>
                    <a:pt x="6652" y="4963"/>
                    <a:pt x="5709" y="3139"/>
                    <a:pt x="5709" y="1197"/>
                  </a:cubicBezTo>
                  <a:cubicBezTo>
                    <a:pt x="5709" y="822"/>
                    <a:pt x="5737" y="455"/>
                    <a:pt x="5806" y="94"/>
                  </a:cubicBezTo>
                  <a:cubicBezTo>
                    <a:pt x="5604" y="31"/>
                    <a:pt x="5399" y="1"/>
                    <a:pt x="5195" y="1"/>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74" name="Google Shape;14974;p74"/>
          <p:cNvGrpSpPr/>
          <p:nvPr/>
        </p:nvGrpSpPr>
        <p:grpSpPr>
          <a:xfrm>
            <a:off x="2538316" y="4287387"/>
            <a:ext cx="549165" cy="494308"/>
            <a:chOff x="1903737" y="3215540"/>
            <a:chExt cx="411874" cy="370731"/>
          </a:xfrm>
        </p:grpSpPr>
        <p:sp>
          <p:nvSpPr>
            <p:cNvPr id="14975" name="Google Shape;14975;p74"/>
            <p:cNvSpPr/>
            <p:nvPr/>
          </p:nvSpPr>
          <p:spPr>
            <a:xfrm>
              <a:off x="2115940" y="3285661"/>
              <a:ext cx="77451" cy="75271"/>
            </a:xfrm>
            <a:custGeom>
              <a:avLst/>
              <a:gdLst/>
              <a:ahLst/>
              <a:cxnLst/>
              <a:rect l="l" t="t" r="r" b="b"/>
              <a:pathLst>
                <a:path w="2948" h="2865" extrusionOk="0">
                  <a:moveTo>
                    <a:pt x="1475" y="0"/>
                  </a:moveTo>
                  <a:cubicBezTo>
                    <a:pt x="1438" y="0"/>
                    <a:pt x="1401" y="25"/>
                    <a:pt x="1398" y="73"/>
                  </a:cubicBezTo>
                  <a:cubicBezTo>
                    <a:pt x="1398" y="781"/>
                    <a:pt x="822" y="1356"/>
                    <a:pt x="115" y="1356"/>
                  </a:cubicBezTo>
                  <a:cubicBezTo>
                    <a:pt x="110" y="1356"/>
                    <a:pt x="106" y="1356"/>
                    <a:pt x="102" y="1356"/>
                  </a:cubicBezTo>
                  <a:cubicBezTo>
                    <a:pt x="1" y="1356"/>
                    <a:pt x="1" y="1517"/>
                    <a:pt x="102" y="1517"/>
                  </a:cubicBezTo>
                  <a:cubicBezTo>
                    <a:pt x="106" y="1517"/>
                    <a:pt x="110" y="1516"/>
                    <a:pt x="115" y="1516"/>
                  </a:cubicBezTo>
                  <a:cubicBezTo>
                    <a:pt x="822" y="1516"/>
                    <a:pt x="1391" y="2085"/>
                    <a:pt x="1398" y="2792"/>
                  </a:cubicBezTo>
                  <a:cubicBezTo>
                    <a:pt x="1401" y="2841"/>
                    <a:pt x="1438" y="2865"/>
                    <a:pt x="1475" y="2865"/>
                  </a:cubicBezTo>
                  <a:cubicBezTo>
                    <a:pt x="1512" y="2865"/>
                    <a:pt x="1550" y="2841"/>
                    <a:pt x="1557" y="2792"/>
                  </a:cubicBezTo>
                  <a:cubicBezTo>
                    <a:pt x="1557" y="2085"/>
                    <a:pt x="2126" y="1516"/>
                    <a:pt x="2834" y="1516"/>
                  </a:cubicBezTo>
                  <a:cubicBezTo>
                    <a:pt x="2838" y="1516"/>
                    <a:pt x="2842" y="1517"/>
                    <a:pt x="2846" y="1517"/>
                  </a:cubicBezTo>
                  <a:cubicBezTo>
                    <a:pt x="2947" y="1517"/>
                    <a:pt x="2947" y="1356"/>
                    <a:pt x="2846" y="1356"/>
                  </a:cubicBezTo>
                  <a:cubicBezTo>
                    <a:pt x="2842" y="1356"/>
                    <a:pt x="2838" y="1356"/>
                    <a:pt x="2834" y="1356"/>
                  </a:cubicBezTo>
                  <a:cubicBezTo>
                    <a:pt x="2126" y="1349"/>
                    <a:pt x="1557" y="781"/>
                    <a:pt x="1557" y="73"/>
                  </a:cubicBezTo>
                  <a:cubicBezTo>
                    <a:pt x="1550" y="25"/>
                    <a:pt x="1512" y="0"/>
                    <a:pt x="1475"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6" name="Google Shape;14976;p74"/>
            <p:cNvSpPr/>
            <p:nvPr/>
          </p:nvSpPr>
          <p:spPr>
            <a:xfrm>
              <a:off x="2116939" y="3285425"/>
              <a:ext cx="44663" cy="74798"/>
            </a:xfrm>
            <a:custGeom>
              <a:avLst/>
              <a:gdLst/>
              <a:ahLst/>
              <a:cxnLst/>
              <a:rect l="l" t="t" r="r" b="b"/>
              <a:pathLst>
                <a:path w="1700" h="2847" extrusionOk="0">
                  <a:moveTo>
                    <a:pt x="1437" y="1"/>
                  </a:moveTo>
                  <a:cubicBezTo>
                    <a:pt x="1395" y="1"/>
                    <a:pt x="1353" y="30"/>
                    <a:pt x="1360" y="89"/>
                  </a:cubicBezTo>
                  <a:cubicBezTo>
                    <a:pt x="1353" y="589"/>
                    <a:pt x="1062" y="1039"/>
                    <a:pt x="611" y="1247"/>
                  </a:cubicBezTo>
                  <a:lnTo>
                    <a:pt x="604" y="1247"/>
                  </a:lnTo>
                  <a:cubicBezTo>
                    <a:pt x="548" y="1275"/>
                    <a:pt x="500" y="1289"/>
                    <a:pt x="444" y="1310"/>
                  </a:cubicBezTo>
                  <a:lnTo>
                    <a:pt x="430" y="1310"/>
                  </a:lnTo>
                  <a:lnTo>
                    <a:pt x="361" y="1324"/>
                  </a:lnTo>
                  <a:lnTo>
                    <a:pt x="347" y="1324"/>
                  </a:lnTo>
                  <a:cubicBezTo>
                    <a:pt x="319" y="1331"/>
                    <a:pt x="292" y="1338"/>
                    <a:pt x="271" y="1345"/>
                  </a:cubicBezTo>
                  <a:lnTo>
                    <a:pt x="257" y="1345"/>
                  </a:lnTo>
                  <a:lnTo>
                    <a:pt x="188" y="1352"/>
                  </a:lnTo>
                  <a:lnTo>
                    <a:pt x="84" y="1352"/>
                  </a:lnTo>
                  <a:cubicBezTo>
                    <a:pt x="35" y="1352"/>
                    <a:pt x="0" y="1386"/>
                    <a:pt x="0" y="1428"/>
                  </a:cubicBezTo>
                  <a:cubicBezTo>
                    <a:pt x="0" y="1476"/>
                    <a:pt x="35" y="1511"/>
                    <a:pt x="84" y="1511"/>
                  </a:cubicBezTo>
                  <a:lnTo>
                    <a:pt x="188" y="1511"/>
                  </a:lnTo>
                  <a:lnTo>
                    <a:pt x="257" y="1518"/>
                  </a:lnTo>
                  <a:lnTo>
                    <a:pt x="271" y="1518"/>
                  </a:lnTo>
                  <a:cubicBezTo>
                    <a:pt x="292" y="1525"/>
                    <a:pt x="319" y="1525"/>
                    <a:pt x="347" y="1532"/>
                  </a:cubicBezTo>
                  <a:lnTo>
                    <a:pt x="361" y="1532"/>
                  </a:lnTo>
                  <a:lnTo>
                    <a:pt x="430" y="1553"/>
                  </a:lnTo>
                  <a:lnTo>
                    <a:pt x="444" y="1553"/>
                  </a:lnTo>
                  <a:cubicBezTo>
                    <a:pt x="500" y="1567"/>
                    <a:pt x="548" y="1587"/>
                    <a:pt x="604" y="1608"/>
                  </a:cubicBezTo>
                  <a:lnTo>
                    <a:pt x="611" y="1608"/>
                  </a:lnTo>
                  <a:cubicBezTo>
                    <a:pt x="1062" y="1816"/>
                    <a:pt x="1353" y="2274"/>
                    <a:pt x="1360" y="2773"/>
                  </a:cubicBezTo>
                  <a:cubicBezTo>
                    <a:pt x="1363" y="2822"/>
                    <a:pt x="1400" y="2846"/>
                    <a:pt x="1437" y="2846"/>
                  </a:cubicBezTo>
                  <a:cubicBezTo>
                    <a:pt x="1474" y="2846"/>
                    <a:pt x="1512" y="2822"/>
                    <a:pt x="1519" y="2773"/>
                  </a:cubicBezTo>
                  <a:cubicBezTo>
                    <a:pt x="1519" y="2538"/>
                    <a:pt x="1582" y="2309"/>
                    <a:pt x="1700" y="2108"/>
                  </a:cubicBezTo>
                  <a:cubicBezTo>
                    <a:pt x="1637" y="1851"/>
                    <a:pt x="1499" y="1615"/>
                    <a:pt x="1290" y="1442"/>
                  </a:cubicBezTo>
                  <a:cubicBezTo>
                    <a:pt x="1499" y="1261"/>
                    <a:pt x="1644" y="1019"/>
                    <a:pt x="1700" y="748"/>
                  </a:cubicBezTo>
                  <a:cubicBezTo>
                    <a:pt x="1582" y="547"/>
                    <a:pt x="1519" y="318"/>
                    <a:pt x="1519" y="89"/>
                  </a:cubicBezTo>
                  <a:cubicBezTo>
                    <a:pt x="1523" y="30"/>
                    <a:pt x="1480" y="1"/>
                    <a:pt x="143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7" name="Google Shape;14977;p74"/>
            <p:cNvSpPr/>
            <p:nvPr/>
          </p:nvSpPr>
          <p:spPr>
            <a:xfrm>
              <a:off x="2200407" y="3381609"/>
              <a:ext cx="28453" cy="28453"/>
            </a:xfrm>
            <a:custGeom>
              <a:avLst/>
              <a:gdLst/>
              <a:ahLst/>
              <a:cxnLst/>
              <a:rect l="l" t="t" r="r" b="b"/>
              <a:pathLst>
                <a:path w="1083" h="1083" extrusionOk="0">
                  <a:moveTo>
                    <a:pt x="541" y="0"/>
                  </a:moveTo>
                  <a:cubicBezTo>
                    <a:pt x="236" y="0"/>
                    <a:pt x="0" y="243"/>
                    <a:pt x="0" y="541"/>
                  </a:cubicBezTo>
                  <a:cubicBezTo>
                    <a:pt x="0" y="846"/>
                    <a:pt x="236" y="1082"/>
                    <a:pt x="541" y="1082"/>
                  </a:cubicBezTo>
                  <a:cubicBezTo>
                    <a:pt x="839" y="1082"/>
                    <a:pt x="1082" y="846"/>
                    <a:pt x="1082" y="541"/>
                  </a:cubicBezTo>
                  <a:cubicBezTo>
                    <a:pt x="1082" y="243"/>
                    <a:pt x="839" y="0"/>
                    <a:pt x="541"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8" name="Google Shape;14978;p74"/>
            <p:cNvSpPr/>
            <p:nvPr/>
          </p:nvSpPr>
          <p:spPr>
            <a:xfrm>
              <a:off x="1942174" y="3547073"/>
              <a:ext cx="28453" cy="28453"/>
            </a:xfrm>
            <a:custGeom>
              <a:avLst/>
              <a:gdLst/>
              <a:ahLst/>
              <a:cxnLst/>
              <a:rect l="l" t="t" r="r" b="b"/>
              <a:pathLst>
                <a:path w="1083" h="1083" extrusionOk="0">
                  <a:moveTo>
                    <a:pt x="542" y="0"/>
                  </a:moveTo>
                  <a:cubicBezTo>
                    <a:pt x="243" y="0"/>
                    <a:pt x="1" y="243"/>
                    <a:pt x="1" y="541"/>
                  </a:cubicBezTo>
                  <a:cubicBezTo>
                    <a:pt x="1" y="840"/>
                    <a:pt x="243" y="1082"/>
                    <a:pt x="542" y="1082"/>
                  </a:cubicBezTo>
                  <a:cubicBezTo>
                    <a:pt x="840" y="1082"/>
                    <a:pt x="1083" y="840"/>
                    <a:pt x="1083" y="541"/>
                  </a:cubicBezTo>
                  <a:cubicBezTo>
                    <a:pt x="1083" y="243"/>
                    <a:pt x="840" y="0"/>
                    <a:pt x="542" y="0"/>
                  </a:cubicBezTo>
                  <a:close/>
                </a:path>
              </a:pathLst>
            </a:custGeom>
            <a:solidFill>
              <a:srgbClr val="5163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79" name="Google Shape;14979;p74"/>
            <p:cNvSpPr/>
            <p:nvPr/>
          </p:nvSpPr>
          <p:spPr>
            <a:xfrm>
              <a:off x="1903737" y="3215540"/>
              <a:ext cx="411874" cy="370731"/>
            </a:xfrm>
            <a:custGeom>
              <a:avLst/>
              <a:gdLst/>
              <a:ahLst/>
              <a:cxnLst/>
              <a:rect l="l" t="t" r="r" b="b"/>
              <a:pathLst>
                <a:path w="15677" h="14111" extrusionOk="0">
                  <a:moveTo>
                    <a:pt x="5942" y="0"/>
                  </a:moveTo>
                  <a:cubicBezTo>
                    <a:pt x="5889" y="0"/>
                    <a:pt x="5834" y="12"/>
                    <a:pt x="5778" y="37"/>
                  </a:cubicBezTo>
                  <a:cubicBezTo>
                    <a:pt x="1103" y="2173"/>
                    <a:pt x="0" y="8319"/>
                    <a:pt x="3635" y="11953"/>
                  </a:cubicBezTo>
                  <a:cubicBezTo>
                    <a:pt x="5027" y="13346"/>
                    <a:pt x="6905" y="14110"/>
                    <a:pt x="8838" y="14110"/>
                  </a:cubicBezTo>
                  <a:cubicBezTo>
                    <a:pt x="9274" y="14110"/>
                    <a:pt x="9712" y="14072"/>
                    <a:pt x="10148" y="13993"/>
                  </a:cubicBezTo>
                  <a:cubicBezTo>
                    <a:pt x="12527" y="13563"/>
                    <a:pt x="14538" y="12002"/>
                    <a:pt x="15544" y="9803"/>
                  </a:cubicBezTo>
                  <a:cubicBezTo>
                    <a:pt x="15677" y="9521"/>
                    <a:pt x="15447" y="9248"/>
                    <a:pt x="15189" y="9248"/>
                  </a:cubicBezTo>
                  <a:cubicBezTo>
                    <a:pt x="15110" y="9248"/>
                    <a:pt x="15029" y="9273"/>
                    <a:pt x="14954" y="9332"/>
                  </a:cubicBezTo>
                  <a:cubicBezTo>
                    <a:pt x="13881" y="10151"/>
                    <a:pt x="12568" y="10601"/>
                    <a:pt x="11219" y="10601"/>
                  </a:cubicBezTo>
                  <a:cubicBezTo>
                    <a:pt x="11209" y="10601"/>
                    <a:pt x="11198" y="10601"/>
                    <a:pt x="11188" y="10601"/>
                  </a:cubicBezTo>
                  <a:cubicBezTo>
                    <a:pt x="10814" y="10601"/>
                    <a:pt x="10439" y="10573"/>
                    <a:pt x="10071" y="10504"/>
                  </a:cubicBezTo>
                  <a:lnTo>
                    <a:pt x="9239" y="10289"/>
                  </a:lnTo>
                  <a:cubicBezTo>
                    <a:pt x="6700" y="9449"/>
                    <a:pt x="4980" y="7077"/>
                    <a:pt x="4980" y="4393"/>
                  </a:cubicBezTo>
                  <a:cubicBezTo>
                    <a:pt x="4973" y="3034"/>
                    <a:pt x="5417" y="1709"/>
                    <a:pt x="6250" y="634"/>
                  </a:cubicBezTo>
                  <a:cubicBezTo>
                    <a:pt x="6461" y="357"/>
                    <a:pt x="6239" y="0"/>
                    <a:pt x="5942"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0" name="Google Shape;14980;p74"/>
            <p:cNvSpPr/>
            <p:nvPr/>
          </p:nvSpPr>
          <p:spPr>
            <a:xfrm>
              <a:off x="1920867" y="3246752"/>
              <a:ext cx="360275" cy="338889"/>
            </a:xfrm>
            <a:custGeom>
              <a:avLst/>
              <a:gdLst/>
              <a:ahLst/>
              <a:cxnLst/>
              <a:rect l="l" t="t" r="r" b="b"/>
              <a:pathLst>
                <a:path w="13713" h="12899" extrusionOk="0">
                  <a:moveTo>
                    <a:pt x="3336" y="0"/>
                  </a:moveTo>
                  <a:lnTo>
                    <a:pt x="3336" y="0"/>
                  </a:lnTo>
                  <a:cubicBezTo>
                    <a:pt x="153" y="2810"/>
                    <a:pt x="0" y="7720"/>
                    <a:pt x="2990" y="10724"/>
                  </a:cubicBezTo>
                  <a:cubicBezTo>
                    <a:pt x="4433" y="12177"/>
                    <a:pt x="6325" y="12898"/>
                    <a:pt x="8213" y="12898"/>
                  </a:cubicBezTo>
                  <a:cubicBezTo>
                    <a:pt x="10235" y="12898"/>
                    <a:pt x="12253" y="12072"/>
                    <a:pt x="13713" y="10432"/>
                  </a:cubicBezTo>
                  <a:lnTo>
                    <a:pt x="13713" y="10432"/>
                  </a:lnTo>
                  <a:cubicBezTo>
                    <a:pt x="13456" y="10661"/>
                    <a:pt x="13179" y="10869"/>
                    <a:pt x="12894" y="11057"/>
                  </a:cubicBezTo>
                  <a:cubicBezTo>
                    <a:pt x="11657" y="11868"/>
                    <a:pt x="10251" y="12264"/>
                    <a:pt x="8854" y="12264"/>
                  </a:cubicBezTo>
                  <a:cubicBezTo>
                    <a:pt x="6951" y="12264"/>
                    <a:pt x="5065" y="11530"/>
                    <a:pt x="3642" y="10106"/>
                  </a:cubicBezTo>
                  <a:cubicBezTo>
                    <a:pt x="1172" y="7637"/>
                    <a:pt x="770" y="3767"/>
                    <a:pt x="2691" y="847"/>
                  </a:cubicBezTo>
                  <a:cubicBezTo>
                    <a:pt x="2885" y="555"/>
                    <a:pt x="3100" y="271"/>
                    <a:pt x="3336" y="0"/>
                  </a:cubicBezTo>
                  <a:close/>
                </a:path>
              </a:pathLst>
            </a:custGeom>
            <a:solidFill>
              <a:srgbClr val="8DA0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1" name="Google Shape;14981;p74"/>
            <p:cNvSpPr/>
            <p:nvPr/>
          </p:nvSpPr>
          <p:spPr>
            <a:xfrm>
              <a:off x="2146285" y="3395822"/>
              <a:ext cx="16972" cy="16972"/>
            </a:xfrm>
            <a:custGeom>
              <a:avLst/>
              <a:gdLst/>
              <a:ahLst/>
              <a:cxnLst/>
              <a:rect l="l" t="t" r="r" b="b"/>
              <a:pathLst>
                <a:path w="646" h="646" extrusionOk="0">
                  <a:moveTo>
                    <a:pt x="319" y="0"/>
                  </a:moveTo>
                  <a:cubicBezTo>
                    <a:pt x="139" y="0"/>
                    <a:pt x="0" y="146"/>
                    <a:pt x="0" y="326"/>
                  </a:cubicBezTo>
                  <a:cubicBezTo>
                    <a:pt x="0" y="507"/>
                    <a:pt x="139" y="645"/>
                    <a:pt x="319" y="645"/>
                  </a:cubicBezTo>
                  <a:cubicBezTo>
                    <a:pt x="499" y="645"/>
                    <a:pt x="645" y="507"/>
                    <a:pt x="645" y="326"/>
                  </a:cubicBezTo>
                  <a:cubicBezTo>
                    <a:pt x="645" y="146"/>
                    <a:pt x="499" y="0"/>
                    <a:pt x="319"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2" name="Google Shape;14982;p74"/>
            <p:cNvSpPr/>
            <p:nvPr/>
          </p:nvSpPr>
          <p:spPr>
            <a:xfrm>
              <a:off x="1925228" y="3497497"/>
              <a:ext cx="16972" cy="16972"/>
            </a:xfrm>
            <a:custGeom>
              <a:avLst/>
              <a:gdLst/>
              <a:ahLst/>
              <a:cxnLst/>
              <a:rect l="l" t="t" r="r" b="b"/>
              <a:pathLst>
                <a:path w="646" h="646" extrusionOk="0">
                  <a:moveTo>
                    <a:pt x="320" y="1"/>
                  </a:moveTo>
                  <a:cubicBezTo>
                    <a:pt x="139" y="1"/>
                    <a:pt x="0" y="146"/>
                    <a:pt x="0" y="320"/>
                  </a:cubicBezTo>
                  <a:cubicBezTo>
                    <a:pt x="0" y="500"/>
                    <a:pt x="139" y="646"/>
                    <a:pt x="320" y="646"/>
                  </a:cubicBezTo>
                  <a:cubicBezTo>
                    <a:pt x="500" y="646"/>
                    <a:pt x="646" y="500"/>
                    <a:pt x="646" y="320"/>
                  </a:cubicBezTo>
                  <a:cubicBezTo>
                    <a:pt x="646" y="146"/>
                    <a:pt x="500" y="1"/>
                    <a:pt x="320" y="1"/>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3" name="Google Shape;14983;p74"/>
            <p:cNvSpPr/>
            <p:nvPr/>
          </p:nvSpPr>
          <p:spPr>
            <a:xfrm>
              <a:off x="2200407" y="3265169"/>
              <a:ext cx="16972" cy="16972"/>
            </a:xfrm>
            <a:custGeom>
              <a:avLst/>
              <a:gdLst/>
              <a:ahLst/>
              <a:cxnLst/>
              <a:rect l="l" t="t" r="r" b="b"/>
              <a:pathLst>
                <a:path w="646" h="646" extrusionOk="0">
                  <a:moveTo>
                    <a:pt x="326" y="0"/>
                  </a:moveTo>
                  <a:cubicBezTo>
                    <a:pt x="146" y="0"/>
                    <a:pt x="0" y="139"/>
                    <a:pt x="0" y="319"/>
                  </a:cubicBezTo>
                  <a:cubicBezTo>
                    <a:pt x="0" y="499"/>
                    <a:pt x="146" y="645"/>
                    <a:pt x="326" y="645"/>
                  </a:cubicBezTo>
                  <a:cubicBezTo>
                    <a:pt x="506" y="645"/>
                    <a:pt x="645" y="499"/>
                    <a:pt x="645" y="319"/>
                  </a:cubicBezTo>
                  <a:cubicBezTo>
                    <a:pt x="645" y="139"/>
                    <a:pt x="506" y="0"/>
                    <a:pt x="326" y="0"/>
                  </a:cubicBezTo>
                  <a:close/>
                </a:path>
              </a:pathLst>
            </a:custGeom>
            <a:solidFill>
              <a:srgbClr val="AA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84" name="Google Shape;14984;p74"/>
          <p:cNvGrpSpPr/>
          <p:nvPr/>
        </p:nvGrpSpPr>
        <p:grpSpPr>
          <a:xfrm>
            <a:off x="3291287" y="4331806"/>
            <a:ext cx="530424" cy="405437"/>
            <a:chOff x="2468465" y="3248854"/>
            <a:chExt cx="397818" cy="304078"/>
          </a:xfrm>
        </p:grpSpPr>
        <p:sp>
          <p:nvSpPr>
            <p:cNvPr id="14985" name="Google Shape;14985;p74"/>
            <p:cNvSpPr/>
            <p:nvPr/>
          </p:nvSpPr>
          <p:spPr>
            <a:xfrm>
              <a:off x="2488511" y="3248854"/>
              <a:ext cx="182988" cy="99967"/>
            </a:xfrm>
            <a:custGeom>
              <a:avLst/>
              <a:gdLst/>
              <a:ahLst/>
              <a:cxnLst/>
              <a:rect l="l" t="t" r="r" b="b"/>
              <a:pathLst>
                <a:path w="6965" h="3805" extrusionOk="0">
                  <a:moveTo>
                    <a:pt x="4042" y="0"/>
                  </a:moveTo>
                  <a:cubicBezTo>
                    <a:pt x="3341" y="0"/>
                    <a:pt x="2720" y="492"/>
                    <a:pt x="2560" y="1190"/>
                  </a:cubicBezTo>
                  <a:cubicBezTo>
                    <a:pt x="2465" y="1159"/>
                    <a:pt x="2368" y="1144"/>
                    <a:pt x="2272" y="1144"/>
                  </a:cubicBezTo>
                  <a:cubicBezTo>
                    <a:pt x="1976" y="1144"/>
                    <a:pt x="1692" y="1285"/>
                    <a:pt x="1519" y="1537"/>
                  </a:cubicBezTo>
                  <a:cubicBezTo>
                    <a:pt x="1421" y="1511"/>
                    <a:pt x="1324" y="1499"/>
                    <a:pt x="1228" y="1499"/>
                  </a:cubicBezTo>
                  <a:cubicBezTo>
                    <a:pt x="663" y="1499"/>
                    <a:pt x="162" y="1915"/>
                    <a:pt x="90" y="2508"/>
                  </a:cubicBezTo>
                  <a:cubicBezTo>
                    <a:pt x="0" y="3194"/>
                    <a:pt x="534" y="3798"/>
                    <a:pt x="1228" y="3798"/>
                  </a:cubicBezTo>
                  <a:lnTo>
                    <a:pt x="3066" y="3798"/>
                  </a:lnTo>
                  <a:lnTo>
                    <a:pt x="3898" y="3805"/>
                  </a:lnTo>
                  <a:lnTo>
                    <a:pt x="5001" y="3805"/>
                  </a:lnTo>
                  <a:cubicBezTo>
                    <a:pt x="5417" y="3035"/>
                    <a:pt x="6125" y="2473"/>
                    <a:pt x="6964" y="2237"/>
                  </a:cubicBezTo>
                  <a:cubicBezTo>
                    <a:pt x="6782" y="1800"/>
                    <a:pt x="6366" y="1531"/>
                    <a:pt x="5920" y="1531"/>
                  </a:cubicBezTo>
                  <a:cubicBezTo>
                    <a:pt x="5806" y="1531"/>
                    <a:pt x="5691" y="1549"/>
                    <a:pt x="5577" y="1585"/>
                  </a:cubicBezTo>
                  <a:lnTo>
                    <a:pt x="5577" y="1530"/>
                  </a:lnTo>
                  <a:cubicBezTo>
                    <a:pt x="5577" y="753"/>
                    <a:pt x="4994" y="94"/>
                    <a:pt x="4217" y="11"/>
                  </a:cubicBezTo>
                  <a:cubicBezTo>
                    <a:pt x="4159" y="4"/>
                    <a:pt x="4100" y="0"/>
                    <a:pt x="4042" y="0"/>
                  </a:cubicBezTo>
                  <a:close/>
                </a:path>
              </a:pathLst>
            </a:custGeom>
            <a:solidFill>
              <a:srgbClr val="99A4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6" name="Google Shape;14986;p74"/>
            <p:cNvSpPr/>
            <p:nvPr/>
          </p:nvSpPr>
          <p:spPr>
            <a:xfrm>
              <a:off x="2468465" y="3303448"/>
              <a:ext cx="397818" cy="211389"/>
            </a:xfrm>
            <a:custGeom>
              <a:avLst/>
              <a:gdLst/>
              <a:ahLst/>
              <a:cxnLst/>
              <a:rect l="l" t="t" r="r" b="b"/>
              <a:pathLst>
                <a:path w="15142" h="8046" extrusionOk="0">
                  <a:moveTo>
                    <a:pt x="8591" y="0"/>
                  </a:moveTo>
                  <a:cubicBezTo>
                    <a:pt x="7169" y="0"/>
                    <a:pt x="5780" y="932"/>
                    <a:pt x="5417" y="2524"/>
                  </a:cubicBezTo>
                  <a:cubicBezTo>
                    <a:pt x="5213" y="2455"/>
                    <a:pt x="5004" y="2422"/>
                    <a:pt x="4797" y="2422"/>
                  </a:cubicBezTo>
                  <a:cubicBezTo>
                    <a:pt x="4175" y="2422"/>
                    <a:pt x="3576" y="2724"/>
                    <a:pt x="3212" y="3260"/>
                  </a:cubicBezTo>
                  <a:cubicBezTo>
                    <a:pt x="3003" y="3205"/>
                    <a:pt x="2795" y="3179"/>
                    <a:pt x="2590" y="3179"/>
                  </a:cubicBezTo>
                  <a:cubicBezTo>
                    <a:pt x="1399" y="3179"/>
                    <a:pt x="340" y="4063"/>
                    <a:pt x="181" y="5306"/>
                  </a:cubicBezTo>
                  <a:cubicBezTo>
                    <a:pt x="0" y="6755"/>
                    <a:pt x="1131" y="8046"/>
                    <a:pt x="2594" y="8046"/>
                  </a:cubicBezTo>
                  <a:lnTo>
                    <a:pt x="5279" y="8046"/>
                  </a:lnTo>
                  <a:cubicBezTo>
                    <a:pt x="5285" y="7191"/>
                    <a:pt x="5987" y="6548"/>
                    <a:pt x="6786" y="6548"/>
                  </a:cubicBezTo>
                  <a:cubicBezTo>
                    <a:pt x="6934" y="6548"/>
                    <a:pt x="7084" y="6570"/>
                    <a:pt x="7235" y="6617"/>
                  </a:cubicBezTo>
                  <a:lnTo>
                    <a:pt x="7235" y="6547"/>
                  </a:lnTo>
                  <a:cubicBezTo>
                    <a:pt x="7235" y="5521"/>
                    <a:pt x="8012" y="4654"/>
                    <a:pt x="9031" y="4543"/>
                  </a:cubicBezTo>
                  <a:cubicBezTo>
                    <a:pt x="9109" y="4534"/>
                    <a:pt x="9187" y="4529"/>
                    <a:pt x="9264" y="4529"/>
                  </a:cubicBezTo>
                  <a:cubicBezTo>
                    <a:pt x="10197" y="4529"/>
                    <a:pt x="11019" y="5174"/>
                    <a:pt x="11237" y="6103"/>
                  </a:cubicBezTo>
                  <a:cubicBezTo>
                    <a:pt x="11365" y="6060"/>
                    <a:pt x="11496" y="6039"/>
                    <a:pt x="11625" y="6039"/>
                  </a:cubicBezTo>
                  <a:cubicBezTo>
                    <a:pt x="12015" y="6039"/>
                    <a:pt x="12390" y="6228"/>
                    <a:pt x="12624" y="6561"/>
                  </a:cubicBezTo>
                  <a:cubicBezTo>
                    <a:pt x="12749" y="6529"/>
                    <a:pt x="12875" y="6514"/>
                    <a:pt x="12999" y="6514"/>
                  </a:cubicBezTo>
                  <a:cubicBezTo>
                    <a:pt x="13526" y="6514"/>
                    <a:pt x="14029" y="6789"/>
                    <a:pt x="14310" y="7255"/>
                  </a:cubicBezTo>
                  <a:cubicBezTo>
                    <a:pt x="15045" y="6450"/>
                    <a:pt x="15142" y="5257"/>
                    <a:pt x="14559" y="4335"/>
                  </a:cubicBezTo>
                  <a:cubicBezTo>
                    <a:pt x="14107" y="3632"/>
                    <a:pt x="13336" y="3228"/>
                    <a:pt x="12536" y="3228"/>
                  </a:cubicBezTo>
                  <a:cubicBezTo>
                    <a:pt x="12292" y="3228"/>
                    <a:pt x="12046" y="3265"/>
                    <a:pt x="11806" y="3343"/>
                  </a:cubicBezTo>
                  <a:lnTo>
                    <a:pt x="11806" y="3232"/>
                  </a:lnTo>
                  <a:cubicBezTo>
                    <a:pt x="11806" y="2712"/>
                    <a:pt x="11681" y="2191"/>
                    <a:pt x="11431" y="1727"/>
                  </a:cubicBezTo>
                  <a:lnTo>
                    <a:pt x="10939" y="1026"/>
                  </a:lnTo>
                  <a:cubicBezTo>
                    <a:pt x="10280" y="324"/>
                    <a:pt x="9430" y="0"/>
                    <a:pt x="8591" y="0"/>
                  </a:cubicBezTo>
                  <a:close/>
                </a:path>
              </a:pathLst>
            </a:custGeom>
            <a:solidFill>
              <a:srgbClr val="D0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7" name="Google Shape;14987;p74"/>
            <p:cNvSpPr/>
            <p:nvPr/>
          </p:nvSpPr>
          <p:spPr>
            <a:xfrm>
              <a:off x="2473930" y="3387073"/>
              <a:ext cx="138141" cy="127763"/>
            </a:xfrm>
            <a:custGeom>
              <a:avLst/>
              <a:gdLst/>
              <a:ahLst/>
              <a:cxnLst/>
              <a:rect l="l" t="t" r="r" b="b"/>
              <a:pathLst>
                <a:path w="5258" h="4863" extrusionOk="0">
                  <a:moveTo>
                    <a:pt x="2386" y="0"/>
                  </a:moveTo>
                  <a:cubicBezTo>
                    <a:pt x="1062" y="21"/>
                    <a:pt x="0" y="1103"/>
                    <a:pt x="0" y="2428"/>
                  </a:cubicBezTo>
                  <a:cubicBezTo>
                    <a:pt x="0" y="3753"/>
                    <a:pt x="1062" y="4835"/>
                    <a:pt x="2386" y="4863"/>
                  </a:cubicBezTo>
                  <a:lnTo>
                    <a:pt x="5071" y="4863"/>
                  </a:lnTo>
                  <a:cubicBezTo>
                    <a:pt x="5071" y="4613"/>
                    <a:pt x="5133" y="4370"/>
                    <a:pt x="5258" y="4148"/>
                  </a:cubicBezTo>
                  <a:cubicBezTo>
                    <a:pt x="3905" y="3115"/>
                    <a:pt x="2948" y="1651"/>
                    <a:pt x="2539" y="0"/>
                  </a:cubicBezTo>
                  <a:close/>
                </a:path>
              </a:pathLst>
            </a:custGeom>
            <a:solidFill>
              <a:srgbClr val="C2C9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8" name="Google Shape;14988;p74"/>
            <p:cNvSpPr/>
            <p:nvPr/>
          </p:nvSpPr>
          <p:spPr>
            <a:xfrm>
              <a:off x="2488327" y="3279382"/>
              <a:ext cx="55409" cy="69438"/>
            </a:xfrm>
            <a:custGeom>
              <a:avLst/>
              <a:gdLst/>
              <a:ahLst/>
              <a:cxnLst/>
              <a:rect l="l" t="t" r="r" b="b"/>
              <a:pathLst>
                <a:path w="2109" h="2643" extrusionOk="0">
                  <a:moveTo>
                    <a:pt x="2109" y="0"/>
                  </a:moveTo>
                  <a:lnTo>
                    <a:pt x="2109" y="0"/>
                  </a:lnTo>
                  <a:cubicBezTo>
                    <a:pt x="1866" y="42"/>
                    <a:pt x="1658" y="180"/>
                    <a:pt x="1519" y="382"/>
                  </a:cubicBezTo>
                  <a:cubicBezTo>
                    <a:pt x="1421" y="356"/>
                    <a:pt x="1324" y="344"/>
                    <a:pt x="1228" y="344"/>
                  </a:cubicBezTo>
                  <a:cubicBezTo>
                    <a:pt x="665" y="344"/>
                    <a:pt x="168" y="759"/>
                    <a:pt x="90" y="1346"/>
                  </a:cubicBezTo>
                  <a:cubicBezTo>
                    <a:pt x="0" y="2032"/>
                    <a:pt x="534" y="2643"/>
                    <a:pt x="1228" y="2643"/>
                  </a:cubicBezTo>
                  <a:lnTo>
                    <a:pt x="1769" y="2643"/>
                  </a:lnTo>
                  <a:cubicBezTo>
                    <a:pt x="1762" y="2518"/>
                    <a:pt x="1762" y="2393"/>
                    <a:pt x="1762" y="2268"/>
                  </a:cubicBezTo>
                  <a:cubicBezTo>
                    <a:pt x="1755" y="1498"/>
                    <a:pt x="1873" y="735"/>
                    <a:pt x="2109" y="0"/>
                  </a:cubicBezTo>
                  <a:close/>
                </a:path>
              </a:pathLst>
            </a:custGeom>
            <a:solidFill>
              <a:srgbClr val="7887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89" name="Google Shape;14989;p74"/>
            <p:cNvSpPr/>
            <p:nvPr/>
          </p:nvSpPr>
          <p:spPr>
            <a:xfrm>
              <a:off x="2603663" y="3420807"/>
              <a:ext cx="246226" cy="132124"/>
            </a:xfrm>
            <a:custGeom>
              <a:avLst/>
              <a:gdLst/>
              <a:ahLst/>
              <a:cxnLst/>
              <a:rect l="l" t="t" r="r" b="b"/>
              <a:pathLst>
                <a:path w="9372" h="5029" extrusionOk="0">
                  <a:moveTo>
                    <a:pt x="4117" y="0"/>
                  </a:moveTo>
                  <a:cubicBezTo>
                    <a:pt x="4040" y="0"/>
                    <a:pt x="3963" y="4"/>
                    <a:pt x="3885" y="13"/>
                  </a:cubicBezTo>
                  <a:cubicBezTo>
                    <a:pt x="2859" y="124"/>
                    <a:pt x="2089" y="991"/>
                    <a:pt x="2082" y="2018"/>
                  </a:cubicBezTo>
                  <a:lnTo>
                    <a:pt x="2082" y="2087"/>
                  </a:lnTo>
                  <a:cubicBezTo>
                    <a:pt x="1931" y="2040"/>
                    <a:pt x="1778" y="2017"/>
                    <a:pt x="1629" y="2017"/>
                  </a:cubicBezTo>
                  <a:cubicBezTo>
                    <a:pt x="910" y="2017"/>
                    <a:pt x="261" y="2541"/>
                    <a:pt x="147" y="3294"/>
                  </a:cubicBezTo>
                  <a:cubicBezTo>
                    <a:pt x="1" y="4210"/>
                    <a:pt x="708" y="5028"/>
                    <a:pt x="1631" y="5028"/>
                  </a:cubicBezTo>
                  <a:lnTo>
                    <a:pt x="7853" y="5028"/>
                  </a:lnTo>
                  <a:cubicBezTo>
                    <a:pt x="8692" y="5028"/>
                    <a:pt x="9372" y="4349"/>
                    <a:pt x="9372" y="3509"/>
                  </a:cubicBezTo>
                  <a:cubicBezTo>
                    <a:pt x="9372" y="2663"/>
                    <a:pt x="8692" y="1983"/>
                    <a:pt x="7853" y="1983"/>
                  </a:cubicBezTo>
                  <a:cubicBezTo>
                    <a:pt x="7728" y="1983"/>
                    <a:pt x="7596" y="1997"/>
                    <a:pt x="7471" y="2032"/>
                  </a:cubicBezTo>
                  <a:cubicBezTo>
                    <a:pt x="7240" y="1696"/>
                    <a:pt x="6859" y="1507"/>
                    <a:pt x="6464" y="1507"/>
                  </a:cubicBezTo>
                  <a:cubicBezTo>
                    <a:pt x="6337" y="1507"/>
                    <a:pt x="6209" y="1527"/>
                    <a:pt x="6084" y="1567"/>
                  </a:cubicBezTo>
                  <a:cubicBezTo>
                    <a:pt x="5873" y="644"/>
                    <a:pt x="5046" y="0"/>
                    <a:pt x="411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0" name="Google Shape;14990;p74"/>
            <p:cNvSpPr/>
            <p:nvPr/>
          </p:nvSpPr>
          <p:spPr>
            <a:xfrm>
              <a:off x="2603847" y="3422594"/>
              <a:ext cx="143264" cy="130338"/>
            </a:xfrm>
            <a:custGeom>
              <a:avLst/>
              <a:gdLst/>
              <a:ahLst/>
              <a:cxnLst/>
              <a:rect l="l" t="t" r="r" b="b"/>
              <a:pathLst>
                <a:path w="5453" h="4961" extrusionOk="0">
                  <a:moveTo>
                    <a:pt x="3559" y="1"/>
                  </a:moveTo>
                  <a:lnTo>
                    <a:pt x="3559" y="1"/>
                  </a:lnTo>
                  <a:cubicBezTo>
                    <a:pt x="2685" y="244"/>
                    <a:pt x="2082" y="1041"/>
                    <a:pt x="2082" y="1950"/>
                  </a:cubicBezTo>
                  <a:lnTo>
                    <a:pt x="2082" y="2019"/>
                  </a:lnTo>
                  <a:cubicBezTo>
                    <a:pt x="1931" y="1972"/>
                    <a:pt x="1778" y="1949"/>
                    <a:pt x="1629" y="1949"/>
                  </a:cubicBezTo>
                  <a:cubicBezTo>
                    <a:pt x="907" y="1949"/>
                    <a:pt x="254" y="2473"/>
                    <a:pt x="140" y="3226"/>
                  </a:cubicBezTo>
                  <a:cubicBezTo>
                    <a:pt x="1" y="4142"/>
                    <a:pt x="708" y="4960"/>
                    <a:pt x="1631" y="4960"/>
                  </a:cubicBezTo>
                  <a:lnTo>
                    <a:pt x="5453" y="4960"/>
                  </a:lnTo>
                  <a:cubicBezTo>
                    <a:pt x="4107" y="4350"/>
                    <a:pt x="3233" y="3011"/>
                    <a:pt x="3240" y="1527"/>
                  </a:cubicBezTo>
                  <a:cubicBezTo>
                    <a:pt x="3233" y="1000"/>
                    <a:pt x="3344" y="479"/>
                    <a:pt x="3559" y="1"/>
                  </a:cubicBezTo>
                  <a:close/>
                </a:path>
              </a:pathLst>
            </a:custGeom>
            <a:solidFill>
              <a:srgbClr val="DB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91" name="Google Shape;14991;p74"/>
          <p:cNvGrpSpPr/>
          <p:nvPr/>
        </p:nvGrpSpPr>
        <p:grpSpPr>
          <a:xfrm>
            <a:off x="4022888" y="4288017"/>
            <a:ext cx="525835" cy="493083"/>
            <a:chOff x="3017166" y="3216013"/>
            <a:chExt cx="394376" cy="369812"/>
          </a:xfrm>
        </p:grpSpPr>
        <p:sp>
          <p:nvSpPr>
            <p:cNvPr id="14992" name="Google Shape;14992;p74"/>
            <p:cNvSpPr/>
            <p:nvPr/>
          </p:nvSpPr>
          <p:spPr>
            <a:xfrm>
              <a:off x="3017166" y="3216013"/>
              <a:ext cx="394376" cy="369812"/>
            </a:xfrm>
            <a:custGeom>
              <a:avLst/>
              <a:gdLst/>
              <a:ahLst/>
              <a:cxnLst/>
              <a:rect l="l" t="t" r="r" b="b"/>
              <a:pathLst>
                <a:path w="15011"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7505" y="11568"/>
                  </a:lnTo>
                  <a:lnTo>
                    <a:pt x="11632" y="14023"/>
                  </a:lnTo>
                  <a:cubicBezTo>
                    <a:pt x="11695" y="14059"/>
                    <a:pt x="11761" y="14075"/>
                    <a:pt x="11825" y="14075"/>
                  </a:cubicBezTo>
                  <a:cubicBezTo>
                    <a:pt x="12056" y="14075"/>
                    <a:pt x="12261" y="13863"/>
                    <a:pt x="12201" y="13607"/>
                  </a:cubicBezTo>
                  <a:lnTo>
                    <a:pt x="11147" y="8925"/>
                  </a:lnTo>
                  <a:lnTo>
                    <a:pt x="14753" y="5755"/>
                  </a:lnTo>
                  <a:cubicBezTo>
                    <a:pt x="15010" y="5533"/>
                    <a:pt x="14871" y="5117"/>
                    <a:pt x="14538" y="5089"/>
                  </a:cubicBezTo>
                  <a:lnTo>
                    <a:pt x="9752" y="4646"/>
                  </a:lnTo>
                  <a:lnTo>
                    <a:pt x="7852" y="234"/>
                  </a:lnTo>
                  <a:cubicBezTo>
                    <a:pt x="7786" y="78"/>
                    <a:pt x="7644" y="0"/>
                    <a:pt x="7502" y="0"/>
                  </a:cubicBezTo>
                  <a:close/>
                </a:path>
              </a:pathLst>
            </a:custGeom>
            <a:solidFill>
              <a:srgbClr val="BC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3" name="Google Shape;14993;p74"/>
            <p:cNvSpPr/>
            <p:nvPr/>
          </p:nvSpPr>
          <p:spPr>
            <a:xfrm>
              <a:off x="3017166" y="3216013"/>
              <a:ext cx="231093" cy="369812"/>
            </a:xfrm>
            <a:custGeom>
              <a:avLst/>
              <a:gdLst/>
              <a:ahLst/>
              <a:cxnLst/>
              <a:rect l="l" t="t" r="r" b="b"/>
              <a:pathLst>
                <a:path w="8796" h="14076" extrusionOk="0">
                  <a:moveTo>
                    <a:pt x="7502" y="0"/>
                  </a:moveTo>
                  <a:cubicBezTo>
                    <a:pt x="7359" y="0"/>
                    <a:pt x="7217" y="78"/>
                    <a:pt x="7151" y="234"/>
                  </a:cubicBezTo>
                  <a:lnTo>
                    <a:pt x="5251" y="4646"/>
                  </a:lnTo>
                  <a:lnTo>
                    <a:pt x="472" y="5089"/>
                  </a:lnTo>
                  <a:cubicBezTo>
                    <a:pt x="132" y="5117"/>
                    <a:pt x="0" y="5533"/>
                    <a:pt x="250" y="5755"/>
                  </a:cubicBezTo>
                  <a:lnTo>
                    <a:pt x="3864" y="8925"/>
                  </a:lnTo>
                  <a:lnTo>
                    <a:pt x="2802" y="13607"/>
                  </a:lnTo>
                  <a:cubicBezTo>
                    <a:pt x="2748" y="13863"/>
                    <a:pt x="2953" y="14075"/>
                    <a:pt x="3185" y="14075"/>
                  </a:cubicBezTo>
                  <a:cubicBezTo>
                    <a:pt x="3249" y="14075"/>
                    <a:pt x="3315" y="14059"/>
                    <a:pt x="3378" y="14023"/>
                  </a:cubicBezTo>
                  <a:lnTo>
                    <a:pt x="4294" y="13475"/>
                  </a:lnTo>
                  <a:cubicBezTo>
                    <a:pt x="4425" y="8225"/>
                    <a:pt x="6867" y="4528"/>
                    <a:pt x="8795" y="2412"/>
                  </a:cubicBezTo>
                  <a:lnTo>
                    <a:pt x="7859" y="234"/>
                  </a:lnTo>
                  <a:cubicBezTo>
                    <a:pt x="7789" y="78"/>
                    <a:pt x="7646" y="0"/>
                    <a:pt x="7502" y="0"/>
                  </a:cubicBezTo>
                  <a:close/>
                </a:path>
              </a:pathLst>
            </a:custGeom>
            <a:solidFill>
              <a:srgbClr val="A4B2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4994" name="Google Shape;14994;p74"/>
          <p:cNvGrpSpPr/>
          <p:nvPr/>
        </p:nvGrpSpPr>
        <p:grpSpPr>
          <a:xfrm>
            <a:off x="5613391" y="4284304"/>
            <a:ext cx="265352" cy="500544"/>
            <a:chOff x="4210043" y="3213228"/>
            <a:chExt cx="199014" cy="375408"/>
          </a:xfrm>
        </p:grpSpPr>
        <p:sp>
          <p:nvSpPr>
            <p:cNvPr id="14995" name="Google Shape;14995;p74"/>
            <p:cNvSpPr/>
            <p:nvPr/>
          </p:nvSpPr>
          <p:spPr>
            <a:xfrm>
              <a:off x="4295875" y="3440091"/>
              <a:ext cx="27350" cy="148545"/>
            </a:xfrm>
            <a:custGeom>
              <a:avLst/>
              <a:gdLst/>
              <a:ahLst/>
              <a:cxnLst/>
              <a:rect l="l" t="t" r="r" b="b"/>
              <a:pathLst>
                <a:path w="1041" h="5654" extrusionOk="0">
                  <a:moveTo>
                    <a:pt x="250" y="1"/>
                  </a:moveTo>
                  <a:cubicBezTo>
                    <a:pt x="111" y="1"/>
                    <a:pt x="0" y="112"/>
                    <a:pt x="0" y="250"/>
                  </a:cubicBezTo>
                  <a:lnTo>
                    <a:pt x="0" y="5134"/>
                  </a:lnTo>
                  <a:cubicBezTo>
                    <a:pt x="0" y="5418"/>
                    <a:pt x="229" y="5654"/>
                    <a:pt x="521" y="5654"/>
                  </a:cubicBezTo>
                  <a:cubicBezTo>
                    <a:pt x="805" y="5654"/>
                    <a:pt x="1041" y="5418"/>
                    <a:pt x="1041" y="5134"/>
                  </a:cubicBezTo>
                  <a:lnTo>
                    <a:pt x="1041" y="250"/>
                  </a:lnTo>
                  <a:cubicBezTo>
                    <a:pt x="1041" y="112"/>
                    <a:pt x="930" y="1"/>
                    <a:pt x="791"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6" name="Google Shape;14996;p74"/>
            <p:cNvSpPr/>
            <p:nvPr/>
          </p:nvSpPr>
          <p:spPr>
            <a:xfrm>
              <a:off x="4299684" y="3447264"/>
              <a:ext cx="84781" cy="139849"/>
            </a:xfrm>
            <a:custGeom>
              <a:avLst/>
              <a:gdLst/>
              <a:ahLst/>
              <a:cxnLst/>
              <a:rect l="l" t="t" r="r" b="b"/>
              <a:pathLst>
                <a:path w="3227" h="5323" extrusionOk="0">
                  <a:moveTo>
                    <a:pt x="769" y="0"/>
                  </a:moveTo>
                  <a:cubicBezTo>
                    <a:pt x="732" y="0"/>
                    <a:pt x="695" y="8"/>
                    <a:pt x="660" y="26"/>
                  </a:cubicBezTo>
                  <a:lnTo>
                    <a:pt x="174" y="262"/>
                  </a:lnTo>
                  <a:cubicBezTo>
                    <a:pt x="50" y="317"/>
                    <a:pt x="1" y="470"/>
                    <a:pt x="56" y="602"/>
                  </a:cubicBezTo>
                  <a:lnTo>
                    <a:pt x="2165" y="5034"/>
                  </a:lnTo>
                  <a:cubicBezTo>
                    <a:pt x="2254" y="5217"/>
                    <a:pt x="2439" y="5323"/>
                    <a:pt x="2630" y="5323"/>
                  </a:cubicBezTo>
                  <a:cubicBezTo>
                    <a:pt x="2707" y="5323"/>
                    <a:pt x="2785" y="5306"/>
                    <a:pt x="2859" y="5270"/>
                  </a:cubicBezTo>
                  <a:cubicBezTo>
                    <a:pt x="3115" y="5145"/>
                    <a:pt x="3226" y="4833"/>
                    <a:pt x="3101" y="4576"/>
                  </a:cubicBezTo>
                  <a:lnTo>
                    <a:pt x="1000" y="144"/>
                  </a:lnTo>
                  <a:cubicBezTo>
                    <a:pt x="955" y="54"/>
                    <a:pt x="863" y="0"/>
                    <a:pt x="769"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7" name="Google Shape;14997;p74"/>
            <p:cNvSpPr/>
            <p:nvPr/>
          </p:nvSpPr>
          <p:spPr>
            <a:xfrm>
              <a:off x="4234450" y="3447158"/>
              <a:ext cx="84965" cy="139954"/>
            </a:xfrm>
            <a:custGeom>
              <a:avLst/>
              <a:gdLst/>
              <a:ahLst/>
              <a:cxnLst/>
              <a:rect l="l" t="t" r="r" b="b"/>
              <a:pathLst>
                <a:path w="3234" h="5327" extrusionOk="0">
                  <a:moveTo>
                    <a:pt x="2460" y="0"/>
                  </a:moveTo>
                  <a:cubicBezTo>
                    <a:pt x="2365" y="0"/>
                    <a:pt x="2274" y="51"/>
                    <a:pt x="2234" y="141"/>
                  </a:cubicBezTo>
                  <a:lnTo>
                    <a:pt x="126" y="4580"/>
                  </a:lnTo>
                  <a:cubicBezTo>
                    <a:pt x="1" y="4837"/>
                    <a:pt x="112" y="5149"/>
                    <a:pt x="368" y="5274"/>
                  </a:cubicBezTo>
                  <a:cubicBezTo>
                    <a:pt x="442" y="5309"/>
                    <a:pt x="520" y="5326"/>
                    <a:pt x="597" y="5326"/>
                  </a:cubicBezTo>
                  <a:cubicBezTo>
                    <a:pt x="791" y="5326"/>
                    <a:pt x="980" y="5219"/>
                    <a:pt x="1069" y="5031"/>
                  </a:cubicBezTo>
                  <a:lnTo>
                    <a:pt x="3171" y="599"/>
                  </a:lnTo>
                  <a:cubicBezTo>
                    <a:pt x="3233" y="474"/>
                    <a:pt x="3178" y="321"/>
                    <a:pt x="3053" y="259"/>
                  </a:cubicBezTo>
                  <a:lnTo>
                    <a:pt x="2567" y="23"/>
                  </a:lnTo>
                  <a:cubicBezTo>
                    <a:pt x="2533" y="8"/>
                    <a:pt x="2496" y="0"/>
                    <a:pt x="2460" y="0"/>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8" name="Google Shape;14998;p74"/>
            <p:cNvSpPr/>
            <p:nvPr/>
          </p:nvSpPr>
          <p:spPr>
            <a:xfrm>
              <a:off x="4294036" y="3213228"/>
              <a:ext cx="30844" cy="42667"/>
            </a:xfrm>
            <a:custGeom>
              <a:avLst/>
              <a:gdLst/>
              <a:ahLst/>
              <a:cxnLst/>
              <a:rect l="l" t="t" r="r" b="b"/>
              <a:pathLst>
                <a:path w="1174" h="1624" extrusionOk="0">
                  <a:moveTo>
                    <a:pt x="591" y="0"/>
                  </a:moveTo>
                  <a:cubicBezTo>
                    <a:pt x="265" y="0"/>
                    <a:pt x="8" y="264"/>
                    <a:pt x="1" y="583"/>
                  </a:cubicBezTo>
                  <a:lnTo>
                    <a:pt x="1" y="1249"/>
                  </a:lnTo>
                  <a:cubicBezTo>
                    <a:pt x="1" y="1457"/>
                    <a:pt x="174" y="1623"/>
                    <a:pt x="382" y="1623"/>
                  </a:cubicBezTo>
                  <a:lnTo>
                    <a:pt x="792" y="1623"/>
                  </a:lnTo>
                  <a:cubicBezTo>
                    <a:pt x="1000" y="1623"/>
                    <a:pt x="1173" y="1457"/>
                    <a:pt x="1173" y="1249"/>
                  </a:cubicBezTo>
                  <a:lnTo>
                    <a:pt x="1173" y="583"/>
                  </a:lnTo>
                  <a:cubicBezTo>
                    <a:pt x="1173" y="264"/>
                    <a:pt x="910" y="0"/>
                    <a:pt x="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4999" name="Google Shape;14999;p74"/>
            <p:cNvSpPr/>
            <p:nvPr/>
          </p:nvSpPr>
          <p:spPr>
            <a:xfrm>
              <a:off x="4229721" y="3254581"/>
              <a:ext cx="159474" cy="193392"/>
            </a:xfrm>
            <a:custGeom>
              <a:avLst/>
              <a:gdLst/>
              <a:ahLst/>
              <a:cxnLst/>
              <a:rect l="l" t="t" r="r" b="b"/>
              <a:pathLst>
                <a:path w="6070" h="7361" extrusionOk="0">
                  <a:moveTo>
                    <a:pt x="347" y="1"/>
                  </a:moveTo>
                  <a:cubicBezTo>
                    <a:pt x="160" y="1"/>
                    <a:pt x="0" y="153"/>
                    <a:pt x="0" y="348"/>
                  </a:cubicBezTo>
                  <a:lnTo>
                    <a:pt x="0" y="7013"/>
                  </a:lnTo>
                  <a:cubicBezTo>
                    <a:pt x="0" y="7200"/>
                    <a:pt x="160" y="7360"/>
                    <a:pt x="347" y="7360"/>
                  </a:cubicBezTo>
                  <a:lnTo>
                    <a:pt x="5723" y="7360"/>
                  </a:lnTo>
                  <a:cubicBezTo>
                    <a:pt x="5917" y="7360"/>
                    <a:pt x="6070" y="7200"/>
                    <a:pt x="6070" y="7013"/>
                  </a:cubicBezTo>
                  <a:lnTo>
                    <a:pt x="6070" y="348"/>
                  </a:lnTo>
                  <a:cubicBezTo>
                    <a:pt x="6070" y="153"/>
                    <a:pt x="5917" y="1"/>
                    <a:pt x="5723" y="1"/>
                  </a:cubicBezTo>
                  <a:close/>
                </a:path>
              </a:pathLst>
            </a:custGeom>
            <a:solidFill>
              <a:srgbClr val="9BA6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0" name="Google Shape;15000;p74"/>
            <p:cNvSpPr/>
            <p:nvPr/>
          </p:nvSpPr>
          <p:spPr>
            <a:xfrm>
              <a:off x="4253418" y="3254581"/>
              <a:ext cx="135776" cy="193392"/>
            </a:xfrm>
            <a:custGeom>
              <a:avLst/>
              <a:gdLst/>
              <a:ahLst/>
              <a:cxnLst/>
              <a:rect l="l" t="t" r="r" b="b"/>
              <a:pathLst>
                <a:path w="5168" h="7361" extrusionOk="0">
                  <a:moveTo>
                    <a:pt x="347" y="1"/>
                  </a:moveTo>
                  <a:cubicBezTo>
                    <a:pt x="160" y="1"/>
                    <a:pt x="0" y="153"/>
                    <a:pt x="0" y="348"/>
                  </a:cubicBezTo>
                  <a:lnTo>
                    <a:pt x="0" y="7013"/>
                  </a:lnTo>
                  <a:cubicBezTo>
                    <a:pt x="0" y="7200"/>
                    <a:pt x="160" y="7360"/>
                    <a:pt x="347" y="7360"/>
                  </a:cubicBezTo>
                  <a:lnTo>
                    <a:pt x="4821" y="7360"/>
                  </a:lnTo>
                  <a:cubicBezTo>
                    <a:pt x="5015" y="7360"/>
                    <a:pt x="5168" y="7200"/>
                    <a:pt x="5168" y="7013"/>
                  </a:cubicBezTo>
                  <a:lnTo>
                    <a:pt x="5168" y="348"/>
                  </a:lnTo>
                  <a:cubicBezTo>
                    <a:pt x="5168" y="153"/>
                    <a:pt x="5015" y="1"/>
                    <a:pt x="4821" y="1"/>
                  </a:cubicBezTo>
                  <a:close/>
                </a:path>
              </a:pathLst>
            </a:custGeom>
            <a:solidFill>
              <a:srgbClr val="ABB5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1" name="Google Shape;15001;p74"/>
            <p:cNvSpPr/>
            <p:nvPr/>
          </p:nvSpPr>
          <p:spPr>
            <a:xfrm>
              <a:off x="4210043" y="3237635"/>
              <a:ext cx="199014" cy="31737"/>
            </a:xfrm>
            <a:custGeom>
              <a:avLst/>
              <a:gdLst/>
              <a:ahLst/>
              <a:cxnLst/>
              <a:rect l="l" t="t" r="r" b="b"/>
              <a:pathLst>
                <a:path w="7575" h="1208" extrusionOk="0">
                  <a:moveTo>
                    <a:pt x="361" y="1"/>
                  </a:moveTo>
                  <a:cubicBezTo>
                    <a:pt x="160" y="1"/>
                    <a:pt x="0" y="160"/>
                    <a:pt x="0" y="361"/>
                  </a:cubicBezTo>
                  <a:lnTo>
                    <a:pt x="0" y="847"/>
                  </a:lnTo>
                  <a:cubicBezTo>
                    <a:pt x="0" y="1041"/>
                    <a:pt x="160" y="1208"/>
                    <a:pt x="361" y="1208"/>
                  </a:cubicBezTo>
                  <a:lnTo>
                    <a:pt x="7207" y="1208"/>
                  </a:lnTo>
                  <a:cubicBezTo>
                    <a:pt x="7408" y="1208"/>
                    <a:pt x="7568" y="1041"/>
                    <a:pt x="7575" y="847"/>
                  </a:cubicBezTo>
                  <a:lnTo>
                    <a:pt x="7575" y="361"/>
                  </a:lnTo>
                  <a:cubicBezTo>
                    <a:pt x="7568" y="160"/>
                    <a:pt x="7408" y="1"/>
                    <a:pt x="7207" y="1"/>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2" name="Google Shape;15002;p74"/>
            <p:cNvSpPr/>
            <p:nvPr/>
          </p:nvSpPr>
          <p:spPr>
            <a:xfrm>
              <a:off x="4210043" y="3432998"/>
              <a:ext cx="199014" cy="31737"/>
            </a:xfrm>
            <a:custGeom>
              <a:avLst/>
              <a:gdLst/>
              <a:ahLst/>
              <a:cxnLst/>
              <a:rect l="l" t="t" r="r" b="b"/>
              <a:pathLst>
                <a:path w="7575" h="1208" extrusionOk="0">
                  <a:moveTo>
                    <a:pt x="361" y="0"/>
                  </a:moveTo>
                  <a:cubicBezTo>
                    <a:pt x="160" y="0"/>
                    <a:pt x="0" y="167"/>
                    <a:pt x="0" y="368"/>
                  </a:cubicBezTo>
                  <a:lnTo>
                    <a:pt x="0" y="846"/>
                  </a:lnTo>
                  <a:cubicBezTo>
                    <a:pt x="0" y="1048"/>
                    <a:pt x="160" y="1207"/>
                    <a:pt x="361" y="1207"/>
                  </a:cubicBezTo>
                  <a:lnTo>
                    <a:pt x="7207" y="1207"/>
                  </a:lnTo>
                  <a:cubicBezTo>
                    <a:pt x="7408" y="1207"/>
                    <a:pt x="7568" y="1048"/>
                    <a:pt x="7575" y="846"/>
                  </a:cubicBezTo>
                  <a:lnTo>
                    <a:pt x="7575" y="368"/>
                  </a:lnTo>
                  <a:cubicBezTo>
                    <a:pt x="7568" y="167"/>
                    <a:pt x="7408" y="0"/>
                    <a:pt x="7207" y="0"/>
                  </a:cubicBezTo>
                  <a:close/>
                </a:path>
              </a:pathLst>
            </a:custGeom>
            <a:solidFill>
              <a:srgbClr val="A3AD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3" name="Google Shape;15003;p74"/>
            <p:cNvSpPr/>
            <p:nvPr/>
          </p:nvSpPr>
          <p:spPr>
            <a:xfrm>
              <a:off x="4238286" y="3237635"/>
              <a:ext cx="170771" cy="31737"/>
            </a:xfrm>
            <a:custGeom>
              <a:avLst/>
              <a:gdLst/>
              <a:ahLst/>
              <a:cxnLst/>
              <a:rect l="l" t="t" r="r" b="b"/>
              <a:pathLst>
                <a:path w="6500" h="1208" extrusionOk="0">
                  <a:moveTo>
                    <a:pt x="361" y="1"/>
                  </a:moveTo>
                  <a:cubicBezTo>
                    <a:pt x="160" y="1"/>
                    <a:pt x="0" y="160"/>
                    <a:pt x="0" y="361"/>
                  </a:cubicBezTo>
                  <a:lnTo>
                    <a:pt x="0" y="847"/>
                  </a:lnTo>
                  <a:cubicBezTo>
                    <a:pt x="0" y="1041"/>
                    <a:pt x="160" y="1208"/>
                    <a:pt x="361" y="1208"/>
                  </a:cubicBezTo>
                  <a:lnTo>
                    <a:pt x="6132" y="1208"/>
                  </a:lnTo>
                  <a:cubicBezTo>
                    <a:pt x="6333" y="1208"/>
                    <a:pt x="6493" y="1041"/>
                    <a:pt x="6500" y="847"/>
                  </a:cubicBezTo>
                  <a:lnTo>
                    <a:pt x="6500" y="361"/>
                  </a:lnTo>
                  <a:cubicBezTo>
                    <a:pt x="6493" y="160"/>
                    <a:pt x="6333" y="1"/>
                    <a:pt x="6132" y="1"/>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4" name="Google Shape;15004;p74"/>
            <p:cNvSpPr/>
            <p:nvPr/>
          </p:nvSpPr>
          <p:spPr>
            <a:xfrm>
              <a:off x="4238286" y="3432998"/>
              <a:ext cx="170771" cy="31737"/>
            </a:xfrm>
            <a:custGeom>
              <a:avLst/>
              <a:gdLst/>
              <a:ahLst/>
              <a:cxnLst/>
              <a:rect l="l" t="t" r="r" b="b"/>
              <a:pathLst>
                <a:path w="6500" h="1208" extrusionOk="0">
                  <a:moveTo>
                    <a:pt x="361" y="0"/>
                  </a:moveTo>
                  <a:cubicBezTo>
                    <a:pt x="160" y="0"/>
                    <a:pt x="0" y="167"/>
                    <a:pt x="0" y="368"/>
                  </a:cubicBezTo>
                  <a:lnTo>
                    <a:pt x="0" y="846"/>
                  </a:lnTo>
                  <a:cubicBezTo>
                    <a:pt x="0" y="1048"/>
                    <a:pt x="160" y="1207"/>
                    <a:pt x="361" y="1207"/>
                  </a:cubicBezTo>
                  <a:lnTo>
                    <a:pt x="6132" y="1207"/>
                  </a:lnTo>
                  <a:cubicBezTo>
                    <a:pt x="6333" y="1207"/>
                    <a:pt x="6493" y="1048"/>
                    <a:pt x="6500" y="846"/>
                  </a:cubicBezTo>
                  <a:lnTo>
                    <a:pt x="6500" y="368"/>
                  </a:lnTo>
                  <a:cubicBezTo>
                    <a:pt x="6493" y="167"/>
                    <a:pt x="6333" y="0"/>
                    <a:pt x="6132" y="0"/>
                  </a:cubicBezTo>
                  <a:close/>
                </a:path>
              </a:pathLst>
            </a:custGeom>
            <a:solidFill>
              <a:srgbClr val="8A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05" name="Google Shape;15005;p74"/>
          <p:cNvGrpSpPr/>
          <p:nvPr/>
        </p:nvGrpSpPr>
        <p:grpSpPr>
          <a:xfrm>
            <a:off x="6424196" y="4271098"/>
            <a:ext cx="103793" cy="526887"/>
            <a:chOff x="4818146" y="3203323"/>
            <a:chExt cx="77845" cy="395165"/>
          </a:xfrm>
        </p:grpSpPr>
        <p:sp>
          <p:nvSpPr>
            <p:cNvPr id="15006" name="Google Shape;15006;p74"/>
            <p:cNvSpPr/>
            <p:nvPr/>
          </p:nvSpPr>
          <p:spPr>
            <a:xfrm>
              <a:off x="4818146" y="3203376"/>
              <a:ext cx="77845" cy="395112"/>
            </a:xfrm>
            <a:custGeom>
              <a:avLst/>
              <a:gdLst/>
              <a:ahLst/>
              <a:cxnLst/>
              <a:rect l="l" t="t" r="r" b="b"/>
              <a:pathLst>
                <a:path w="2963" h="15039" extrusionOk="0">
                  <a:moveTo>
                    <a:pt x="1481" y="1"/>
                  </a:moveTo>
                  <a:cubicBezTo>
                    <a:pt x="1441" y="1"/>
                    <a:pt x="1402" y="21"/>
                    <a:pt x="1381" y="63"/>
                  </a:cubicBezTo>
                  <a:lnTo>
                    <a:pt x="833" y="1097"/>
                  </a:lnTo>
                  <a:lnTo>
                    <a:pt x="146" y="2394"/>
                  </a:lnTo>
                  <a:cubicBezTo>
                    <a:pt x="49" y="2574"/>
                    <a:pt x="0" y="2775"/>
                    <a:pt x="0" y="2983"/>
                  </a:cubicBezTo>
                  <a:lnTo>
                    <a:pt x="0" y="13561"/>
                  </a:lnTo>
                  <a:cubicBezTo>
                    <a:pt x="0" y="14378"/>
                    <a:pt x="666" y="15039"/>
                    <a:pt x="1480" y="15039"/>
                  </a:cubicBezTo>
                  <a:cubicBezTo>
                    <a:pt x="1489" y="15039"/>
                    <a:pt x="1497" y="15038"/>
                    <a:pt x="1506" y="15038"/>
                  </a:cubicBezTo>
                  <a:cubicBezTo>
                    <a:pt x="1707" y="15038"/>
                    <a:pt x="1901" y="14990"/>
                    <a:pt x="2081" y="14913"/>
                  </a:cubicBezTo>
                  <a:cubicBezTo>
                    <a:pt x="2608" y="14671"/>
                    <a:pt x="2955" y="14144"/>
                    <a:pt x="2962" y="13561"/>
                  </a:cubicBezTo>
                  <a:lnTo>
                    <a:pt x="2962" y="13533"/>
                  </a:lnTo>
                  <a:lnTo>
                    <a:pt x="2962" y="2983"/>
                  </a:lnTo>
                  <a:cubicBezTo>
                    <a:pt x="2962" y="2893"/>
                    <a:pt x="2955" y="2810"/>
                    <a:pt x="2934" y="2720"/>
                  </a:cubicBezTo>
                  <a:lnTo>
                    <a:pt x="2928" y="2706"/>
                  </a:lnTo>
                  <a:cubicBezTo>
                    <a:pt x="2907" y="2595"/>
                    <a:pt x="2865" y="2498"/>
                    <a:pt x="2817" y="2401"/>
                  </a:cubicBezTo>
                  <a:lnTo>
                    <a:pt x="2130" y="1104"/>
                  </a:lnTo>
                  <a:lnTo>
                    <a:pt x="1582" y="63"/>
                  </a:lnTo>
                  <a:cubicBezTo>
                    <a:pt x="1561" y="21"/>
                    <a:pt x="1521" y="1"/>
                    <a:pt x="1481"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7" name="Google Shape;15007;p74"/>
            <p:cNvSpPr/>
            <p:nvPr/>
          </p:nvSpPr>
          <p:spPr>
            <a:xfrm>
              <a:off x="4818146" y="3523927"/>
              <a:ext cx="77845" cy="35731"/>
            </a:xfrm>
            <a:custGeom>
              <a:avLst/>
              <a:gdLst/>
              <a:ahLst/>
              <a:cxnLst/>
              <a:rect l="l" t="t" r="r" b="b"/>
              <a:pathLst>
                <a:path w="2963" h="1360" extrusionOk="0">
                  <a:moveTo>
                    <a:pt x="0" y="0"/>
                  </a:moveTo>
                  <a:lnTo>
                    <a:pt x="0" y="1360"/>
                  </a:lnTo>
                  <a:lnTo>
                    <a:pt x="2962" y="1360"/>
                  </a:lnTo>
                  <a:lnTo>
                    <a:pt x="2962" y="1332"/>
                  </a:lnTo>
                  <a:lnTo>
                    <a:pt x="296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8" name="Google Shape;15008;p74"/>
            <p:cNvSpPr/>
            <p:nvPr/>
          </p:nvSpPr>
          <p:spPr>
            <a:xfrm>
              <a:off x="4839821" y="3203323"/>
              <a:ext cx="34286" cy="35310"/>
            </a:xfrm>
            <a:custGeom>
              <a:avLst/>
              <a:gdLst/>
              <a:ahLst/>
              <a:cxnLst/>
              <a:rect l="l" t="t" r="r" b="b"/>
              <a:pathLst>
                <a:path w="1305" h="1344" extrusionOk="0">
                  <a:moveTo>
                    <a:pt x="652" y="1"/>
                  </a:moveTo>
                  <a:cubicBezTo>
                    <a:pt x="613" y="1"/>
                    <a:pt x="573" y="20"/>
                    <a:pt x="549" y="58"/>
                  </a:cubicBezTo>
                  <a:lnTo>
                    <a:pt x="1" y="1099"/>
                  </a:lnTo>
                  <a:cubicBezTo>
                    <a:pt x="188" y="1262"/>
                    <a:pt x="420" y="1343"/>
                    <a:pt x="653" y="1343"/>
                  </a:cubicBezTo>
                  <a:cubicBezTo>
                    <a:pt x="885" y="1343"/>
                    <a:pt x="1118" y="1262"/>
                    <a:pt x="1305" y="1099"/>
                  </a:cubicBezTo>
                  <a:lnTo>
                    <a:pt x="750" y="58"/>
                  </a:lnTo>
                  <a:cubicBezTo>
                    <a:pt x="729" y="20"/>
                    <a:pt x="691" y="1"/>
                    <a:pt x="652"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09" name="Google Shape;15009;p74"/>
            <p:cNvSpPr/>
            <p:nvPr/>
          </p:nvSpPr>
          <p:spPr>
            <a:xfrm>
              <a:off x="4818146" y="3559631"/>
              <a:ext cx="77845" cy="38857"/>
            </a:xfrm>
            <a:custGeom>
              <a:avLst/>
              <a:gdLst/>
              <a:ahLst/>
              <a:cxnLst/>
              <a:rect l="l" t="t" r="r" b="b"/>
              <a:pathLst>
                <a:path w="2963" h="1479" extrusionOk="0">
                  <a:moveTo>
                    <a:pt x="0" y="1"/>
                  </a:moveTo>
                  <a:cubicBezTo>
                    <a:pt x="0" y="818"/>
                    <a:pt x="666" y="1479"/>
                    <a:pt x="1480" y="1479"/>
                  </a:cubicBezTo>
                  <a:cubicBezTo>
                    <a:pt x="1489" y="1479"/>
                    <a:pt x="1497" y="1478"/>
                    <a:pt x="1506" y="1478"/>
                  </a:cubicBezTo>
                  <a:cubicBezTo>
                    <a:pt x="1707" y="1478"/>
                    <a:pt x="1901" y="1430"/>
                    <a:pt x="2081" y="1353"/>
                  </a:cubicBezTo>
                  <a:cubicBezTo>
                    <a:pt x="2608" y="1111"/>
                    <a:pt x="2955" y="584"/>
                    <a:pt x="29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0" name="Google Shape;15010;p74"/>
            <p:cNvSpPr/>
            <p:nvPr/>
          </p:nvSpPr>
          <p:spPr>
            <a:xfrm>
              <a:off x="4849857" y="3523927"/>
              <a:ext cx="46135" cy="35731"/>
            </a:xfrm>
            <a:custGeom>
              <a:avLst/>
              <a:gdLst/>
              <a:ahLst/>
              <a:cxnLst/>
              <a:rect l="l" t="t" r="r" b="b"/>
              <a:pathLst>
                <a:path w="1756" h="1360" extrusionOk="0">
                  <a:moveTo>
                    <a:pt x="0" y="0"/>
                  </a:moveTo>
                  <a:lnTo>
                    <a:pt x="0" y="1360"/>
                  </a:lnTo>
                  <a:lnTo>
                    <a:pt x="1755" y="1360"/>
                  </a:lnTo>
                  <a:lnTo>
                    <a:pt x="1755" y="1332"/>
                  </a:lnTo>
                  <a:lnTo>
                    <a:pt x="1755"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1" name="Google Shape;15011;p74"/>
            <p:cNvSpPr/>
            <p:nvPr/>
          </p:nvSpPr>
          <p:spPr>
            <a:xfrm>
              <a:off x="4849857" y="3559631"/>
              <a:ext cx="46135" cy="35573"/>
            </a:xfrm>
            <a:custGeom>
              <a:avLst/>
              <a:gdLst/>
              <a:ahLst/>
              <a:cxnLst/>
              <a:rect l="l" t="t" r="r" b="b"/>
              <a:pathLst>
                <a:path w="1756" h="1354" extrusionOk="0">
                  <a:moveTo>
                    <a:pt x="0" y="1"/>
                  </a:moveTo>
                  <a:cubicBezTo>
                    <a:pt x="0" y="584"/>
                    <a:pt x="340" y="1111"/>
                    <a:pt x="874" y="1353"/>
                  </a:cubicBezTo>
                  <a:cubicBezTo>
                    <a:pt x="1401" y="1111"/>
                    <a:pt x="1748" y="584"/>
                    <a:pt x="175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2" name="Google Shape;15012;p74"/>
            <p:cNvSpPr/>
            <p:nvPr/>
          </p:nvSpPr>
          <p:spPr>
            <a:xfrm>
              <a:off x="4818146" y="3274259"/>
              <a:ext cx="77845" cy="249694"/>
            </a:xfrm>
            <a:custGeom>
              <a:avLst/>
              <a:gdLst/>
              <a:ahLst/>
              <a:cxnLst/>
              <a:rect l="l" t="t" r="r" b="b"/>
              <a:pathLst>
                <a:path w="2963" h="9504" extrusionOk="0">
                  <a:moveTo>
                    <a:pt x="35" y="1"/>
                  </a:moveTo>
                  <a:cubicBezTo>
                    <a:pt x="14" y="91"/>
                    <a:pt x="0" y="188"/>
                    <a:pt x="0" y="285"/>
                  </a:cubicBezTo>
                  <a:lnTo>
                    <a:pt x="0" y="9503"/>
                  </a:lnTo>
                  <a:lnTo>
                    <a:pt x="2962" y="9503"/>
                  </a:lnTo>
                  <a:lnTo>
                    <a:pt x="2962" y="285"/>
                  </a:lnTo>
                  <a:cubicBezTo>
                    <a:pt x="2962" y="195"/>
                    <a:pt x="2955" y="105"/>
                    <a:pt x="2934" y="15"/>
                  </a:cubicBezTo>
                  <a:lnTo>
                    <a:pt x="29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3" name="Google Shape;15013;p74"/>
            <p:cNvSpPr/>
            <p:nvPr/>
          </p:nvSpPr>
          <p:spPr>
            <a:xfrm>
              <a:off x="4849857" y="3274259"/>
              <a:ext cx="46135" cy="249694"/>
            </a:xfrm>
            <a:custGeom>
              <a:avLst/>
              <a:gdLst/>
              <a:ahLst/>
              <a:cxnLst/>
              <a:rect l="l" t="t" r="r" b="b"/>
              <a:pathLst>
                <a:path w="1756" h="9504" extrusionOk="0">
                  <a:moveTo>
                    <a:pt x="0" y="1"/>
                  </a:moveTo>
                  <a:lnTo>
                    <a:pt x="0" y="9503"/>
                  </a:lnTo>
                  <a:lnTo>
                    <a:pt x="1755" y="9503"/>
                  </a:lnTo>
                  <a:lnTo>
                    <a:pt x="1755" y="285"/>
                  </a:lnTo>
                  <a:cubicBezTo>
                    <a:pt x="1755" y="195"/>
                    <a:pt x="1748" y="105"/>
                    <a:pt x="1727" y="15"/>
                  </a:cubicBezTo>
                  <a:lnTo>
                    <a:pt x="1721"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14" name="Google Shape;15014;p74"/>
          <p:cNvGrpSpPr/>
          <p:nvPr/>
        </p:nvGrpSpPr>
        <p:grpSpPr>
          <a:xfrm>
            <a:off x="6971854" y="4313905"/>
            <a:ext cx="458788" cy="443689"/>
            <a:chOff x="5228890" y="3235428"/>
            <a:chExt cx="344091" cy="332767"/>
          </a:xfrm>
        </p:grpSpPr>
        <p:sp>
          <p:nvSpPr>
            <p:cNvPr id="15015" name="Google Shape;15015;p74"/>
            <p:cNvSpPr/>
            <p:nvPr/>
          </p:nvSpPr>
          <p:spPr>
            <a:xfrm>
              <a:off x="5228890" y="3261701"/>
              <a:ext cx="316741" cy="306495"/>
            </a:xfrm>
            <a:custGeom>
              <a:avLst/>
              <a:gdLst/>
              <a:ahLst/>
              <a:cxnLst/>
              <a:rect l="l" t="t" r="r" b="b"/>
              <a:pathLst>
                <a:path w="12056" h="11666" extrusionOk="0">
                  <a:moveTo>
                    <a:pt x="2817" y="0"/>
                  </a:moveTo>
                  <a:lnTo>
                    <a:pt x="1866" y="493"/>
                  </a:lnTo>
                  <a:lnTo>
                    <a:pt x="1603" y="631"/>
                  </a:lnTo>
                  <a:cubicBezTo>
                    <a:pt x="458" y="1221"/>
                    <a:pt x="1" y="2629"/>
                    <a:pt x="576" y="3787"/>
                  </a:cubicBezTo>
                  <a:cubicBezTo>
                    <a:pt x="1339" y="5320"/>
                    <a:pt x="6708" y="10654"/>
                    <a:pt x="8255" y="11417"/>
                  </a:cubicBezTo>
                  <a:cubicBezTo>
                    <a:pt x="8594" y="11586"/>
                    <a:pt x="8955" y="11666"/>
                    <a:pt x="9310" y="11666"/>
                  </a:cubicBezTo>
                  <a:cubicBezTo>
                    <a:pt x="10167" y="11666"/>
                    <a:pt x="10993" y="11202"/>
                    <a:pt x="11424" y="10398"/>
                  </a:cubicBezTo>
                  <a:lnTo>
                    <a:pt x="11556" y="10134"/>
                  </a:lnTo>
                  <a:lnTo>
                    <a:pt x="12056" y="9191"/>
                  </a:lnTo>
                  <a:lnTo>
                    <a:pt x="9323" y="7672"/>
                  </a:lnTo>
                  <a:lnTo>
                    <a:pt x="9080" y="8261"/>
                  </a:lnTo>
                  <a:cubicBezTo>
                    <a:pt x="9032" y="8372"/>
                    <a:pt x="8962" y="8476"/>
                    <a:pt x="8886" y="8566"/>
                  </a:cubicBezTo>
                  <a:cubicBezTo>
                    <a:pt x="8666" y="8815"/>
                    <a:pt x="8358" y="8943"/>
                    <a:pt x="8048" y="8943"/>
                  </a:cubicBezTo>
                  <a:cubicBezTo>
                    <a:pt x="7820" y="8943"/>
                    <a:pt x="7591" y="8874"/>
                    <a:pt x="7395" y="8733"/>
                  </a:cubicBezTo>
                  <a:cubicBezTo>
                    <a:pt x="7124" y="8539"/>
                    <a:pt x="3469" y="4904"/>
                    <a:pt x="3274" y="4634"/>
                  </a:cubicBezTo>
                  <a:cubicBezTo>
                    <a:pt x="2858" y="4051"/>
                    <a:pt x="3087" y="3233"/>
                    <a:pt x="3753" y="2962"/>
                  </a:cubicBezTo>
                  <a:lnTo>
                    <a:pt x="4343" y="2719"/>
                  </a:lnTo>
                  <a:lnTo>
                    <a:pt x="2817"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6" name="Google Shape;15016;p74"/>
            <p:cNvSpPr/>
            <p:nvPr/>
          </p:nvSpPr>
          <p:spPr>
            <a:xfrm>
              <a:off x="5277731" y="3261701"/>
              <a:ext cx="65261" cy="82942"/>
            </a:xfrm>
            <a:custGeom>
              <a:avLst/>
              <a:gdLst/>
              <a:ahLst/>
              <a:cxnLst/>
              <a:rect l="l" t="t" r="r" b="b"/>
              <a:pathLst>
                <a:path w="2484" h="3157" extrusionOk="0">
                  <a:moveTo>
                    <a:pt x="951" y="0"/>
                  </a:moveTo>
                  <a:lnTo>
                    <a:pt x="0" y="493"/>
                  </a:lnTo>
                  <a:lnTo>
                    <a:pt x="1582" y="3156"/>
                  </a:lnTo>
                  <a:cubicBezTo>
                    <a:pt x="1672" y="3073"/>
                    <a:pt x="1776" y="3011"/>
                    <a:pt x="1894" y="2962"/>
                  </a:cubicBezTo>
                  <a:lnTo>
                    <a:pt x="2484" y="2719"/>
                  </a:lnTo>
                  <a:lnTo>
                    <a:pt x="951"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7" name="Google Shape;15017;p74"/>
            <p:cNvSpPr/>
            <p:nvPr/>
          </p:nvSpPr>
          <p:spPr>
            <a:xfrm>
              <a:off x="5462137" y="3463053"/>
              <a:ext cx="83494" cy="64893"/>
            </a:xfrm>
            <a:custGeom>
              <a:avLst/>
              <a:gdLst/>
              <a:ahLst/>
              <a:cxnLst/>
              <a:rect l="l" t="t" r="r" b="b"/>
              <a:pathLst>
                <a:path w="3178" h="2470" extrusionOk="0">
                  <a:moveTo>
                    <a:pt x="445" y="1"/>
                  </a:moveTo>
                  <a:lnTo>
                    <a:pt x="195" y="590"/>
                  </a:lnTo>
                  <a:cubicBezTo>
                    <a:pt x="147" y="708"/>
                    <a:pt x="84" y="812"/>
                    <a:pt x="1" y="902"/>
                  </a:cubicBezTo>
                  <a:lnTo>
                    <a:pt x="2678" y="2470"/>
                  </a:lnTo>
                  <a:lnTo>
                    <a:pt x="3178" y="1527"/>
                  </a:lnTo>
                  <a:lnTo>
                    <a:pt x="44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8" name="Google Shape;15018;p74"/>
            <p:cNvSpPr/>
            <p:nvPr/>
          </p:nvSpPr>
          <p:spPr>
            <a:xfrm>
              <a:off x="5286663" y="3235428"/>
              <a:ext cx="90771" cy="111973"/>
            </a:xfrm>
            <a:custGeom>
              <a:avLst/>
              <a:gdLst/>
              <a:ahLst/>
              <a:cxnLst/>
              <a:rect l="l" t="t" r="r" b="b"/>
              <a:pathLst>
                <a:path w="3455" h="4262" extrusionOk="0">
                  <a:moveTo>
                    <a:pt x="1287" y="1"/>
                  </a:moveTo>
                  <a:cubicBezTo>
                    <a:pt x="1243" y="1"/>
                    <a:pt x="1199" y="12"/>
                    <a:pt x="1159" y="36"/>
                  </a:cubicBezTo>
                  <a:lnTo>
                    <a:pt x="160" y="619"/>
                  </a:lnTo>
                  <a:cubicBezTo>
                    <a:pt x="35" y="695"/>
                    <a:pt x="0" y="848"/>
                    <a:pt x="70" y="966"/>
                  </a:cubicBezTo>
                  <a:lnTo>
                    <a:pt x="1949" y="4142"/>
                  </a:lnTo>
                  <a:cubicBezTo>
                    <a:pt x="1999" y="4220"/>
                    <a:pt x="2082" y="4261"/>
                    <a:pt x="2166" y="4261"/>
                  </a:cubicBezTo>
                  <a:cubicBezTo>
                    <a:pt x="2211" y="4261"/>
                    <a:pt x="2256" y="4250"/>
                    <a:pt x="2296" y="4226"/>
                  </a:cubicBezTo>
                  <a:lnTo>
                    <a:pt x="3295" y="3643"/>
                  </a:lnTo>
                  <a:cubicBezTo>
                    <a:pt x="3413" y="3574"/>
                    <a:pt x="3455" y="3414"/>
                    <a:pt x="3385" y="3296"/>
                  </a:cubicBezTo>
                  <a:lnTo>
                    <a:pt x="1506" y="126"/>
                  </a:lnTo>
                  <a:cubicBezTo>
                    <a:pt x="1455" y="44"/>
                    <a:pt x="1372" y="1"/>
                    <a:pt x="128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19" name="Google Shape;15019;p74"/>
            <p:cNvSpPr/>
            <p:nvPr/>
          </p:nvSpPr>
          <p:spPr>
            <a:xfrm>
              <a:off x="5458328" y="3429740"/>
              <a:ext cx="114653" cy="88486"/>
            </a:xfrm>
            <a:custGeom>
              <a:avLst/>
              <a:gdLst/>
              <a:ahLst/>
              <a:cxnLst/>
              <a:rect l="l" t="t" r="r" b="b"/>
              <a:pathLst>
                <a:path w="4364" h="3368" extrusionOk="0">
                  <a:moveTo>
                    <a:pt x="884" y="0"/>
                  </a:moveTo>
                  <a:cubicBezTo>
                    <a:pt x="797" y="0"/>
                    <a:pt x="713" y="45"/>
                    <a:pt x="666" y="124"/>
                  </a:cubicBezTo>
                  <a:lnTo>
                    <a:pt x="77" y="1116"/>
                  </a:lnTo>
                  <a:cubicBezTo>
                    <a:pt x="0" y="1234"/>
                    <a:pt x="42" y="1394"/>
                    <a:pt x="160" y="1463"/>
                  </a:cubicBezTo>
                  <a:lnTo>
                    <a:pt x="3350" y="3329"/>
                  </a:lnTo>
                  <a:cubicBezTo>
                    <a:pt x="3393" y="3355"/>
                    <a:pt x="3440" y="3367"/>
                    <a:pt x="3485" y="3367"/>
                  </a:cubicBezTo>
                  <a:cubicBezTo>
                    <a:pt x="3571" y="3367"/>
                    <a:pt x="3652" y="3323"/>
                    <a:pt x="3697" y="3246"/>
                  </a:cubicBezTo>
                  <a:lnTo>
                    <a:pt x="4287" y="2254"/>
                  </a:lnTo>
                  <a:cubicBezTo>
                    <a:pt x="4363" y="2136"/>
                    <a:pt x="4321" y="1976"/>
                    <a:pt x="4204" y="1907"/>
                  </a:cubicBezTo>
                  <a:lnTo>
                    <a:pt x="1013" y="34"/>
                  </a:lnTo>
                  <a:cubicBezTo>
                    <a:pt x="972" y="11"/>
                    <a:pt x="928" y="0"/>
                    <a:pt x="88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20" name="Google Shape;15020;p74"/>
          <p:cNvGrpSpPr/>
          <p:nvPr/>
        </p:nvGrpSpPr>
        <p:grpSpPr>
          <a:xfrm>
            <a:off x="7677217" y="4302730"/>
            <a:ext cx="518059" cy="463903"/>
            <a:chOff x="5757913" y="3227047"/>
            <a:chExt cx="388544" cy="347927"/>
          </a:xfrm>
        </p:grpSpPr>
        <p:sp>
          <p:nvSpPr>
            <p:cNvPr id="15021" name="Google Shape;15021;p74"/>
            <p:cNvSpPr/>
            <p:nvPr/>
          </p:nvSpPr>
          <p:spPr>
            <a:xfrm>
              <a:off x="5757913" y="3227047"/>
              <a:ext cx="388544" cy="347927"/>
            </a:xfrm>
            <a:custGeom>
              <a:avLst/>
              <a:gdLst/>
              <a:ahLst/>
              <a:cxnLst/>
              <a:rect l="l" t="t" r="r" b="b"/>
              <a:pathLst>
                <a:path w="14789" h="13243" extrusionOk="0">
                  <a:moveTo>
                    <a:pt x="4050" y="0"/>
                  </a:moveTo>
                  <a:cubicBezTo>
                    <a:pt x="3523" y="0"/>
                    <a:pt x="2993" y="103"/>
                    <a:pt x="2490" y="314"/>
                  </a:cubicBezTo>
                  <a:cubicBezTo>
                    <a:pt x="978" y="952"/>
                    <a:pt x="0" y="2436"/>
                    <a:pt x="14" y="4073"/>
                  </a:cubicBezTo>
                  <a:cubicBezTo>
                    <a:pt x="14" y="8283"/>
                    <a:pt x="5431" y="12105"/>
                    <a:pt x="6985" y="13118"/>
                  </a:cubicBezTo>
                  <a:cubicBezTo>
                    <a:pt x="7110" y="13201"/>
                    <a:pt x="7254" y="13243"/>
                    <a:pt x="7398" y="13243"/>
                  </a:cubicBezTo>
                  <a:cubicBezTo>
                    <a:pt x="7542" y="13243"/>
                    <a:pt x="7686" y="13201"/>
                    <a:pt x="7810" y="13118"/>
                  </a:cubicBezTo>
                  <a:cubicBezTo>
                    <a:pt x="9364" y="12105"/>
                    <a:pt x="14781" y="8283"/>
                    <a:pt x="14781" y="4073"/>
                  </a:cubicBezTo>
                  <a:cubicBezTo>
                    <a:pt x="14788" y="1833"/>
                    <a:pt x="12971" y="8"/>
                    <a:pt x="10731" y="1"/>
                  </a:cubicBezTo>
                  <a:cubicBezTo>
                    <a:pt x="9662" y="1"/>
                    <a:pt x="8643" y="424"/>
                    <a:pt x="7887" y="1174"/>
                  </a:cubicBezTo>
                  <a:cubicBezTo>
                    <a:pt x="7752" y="1309"/>
                    <a:pt x="7575" y="1376"/>
                    <a:pt x="7397" y="1376"/>
                  </a:cubicBezTo>
                  <a:cubicBezTo>
                    <a:pt x="7219" y="1376"/>
                    <a:pt x="7041" y="1309"/>
                    <a:pt x="6902" y="1174"/>
                  </a:cubicBezTo>
                  <a:cubicBezTo>
                    <a:pt x="6131" y="407"/>
                    <a:pt x="5098" y="0"/>
                    <a:pt x="4050"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2" name="Google Shape;15022;p74"/>
            <p:cNvSpPr/>
            <p:nvPr/>
          </p:nvSpPr>
          <p:spPr>
            <a:xfrm>
              <a:off x="5758097" y="3227074"/>
              <a:ext cx="194101" cy="347743"/>
            </a:xfrm>
            <a:custGeom>
              <a:avLst/>
              <a:gdLst/>
              <a:ahLst/>
              <a:cxnLst/>
              <a:rect l="l" t="t" r="r" b="b"/>
              <a:pathLst>
                <a:path w="7388" h="13236" extrusionOk="0">
                  <a:moveTo>
                    <a:pt x="4058" y="0"/>
                  </a:moveTo>
                  <a:cubicBezTo>
                    <a:pt x="1811" y="7"/>
                    <a:pt x="0" y="1832"/>
                    <a:pt x="7" y="4072"/>
                  </a:cubicBezTo>
                  <a:cubicBezTo>
                    <a:pt x="7" y="8282"/>
                    <a:pt x="5424" y="12104"/>
                    <a:pt x="6978" y="13117"/>
                  </a:cubicBezTo>
                  <a:cubicBezTo>
                    <a:pt x="7088" y="13188"/>
                    <a:pt x="7223" y="13235"/>
                    <a:pt x="7360" y="13235"/>
                  </a:cubicBezTo>
                  <a:cubicBezTo>
                    <a:pt x="7369" y="13235"/>
                    <a:pt x="7378" y="13235"/>
                    <a:pt x="7387" y="13235"/>
                  </a:cubicBezTo>
                  <a:cubicBezTo>
                    <a:pt x="1859" y="5688"/>
                    <a:pt x="3829" y="1457"/>
                    <a:pt x="5702" y="354"/>
                  </a:cubicBezTo>
                  <a:cubicBezTo>
                    <a:pt x="5182" y="118"/>
                    <a:pt x="4620" y="0"/>
                    <a:pt x="4058"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5023" name="Google Shape;15023;p74"/>
          <p:cNvSpPr/>
          <p:nvPr/>
        </p:nvSpPr>
        <p:spPr>
          <a:xfrm>
            <a:off x="9198466" y="4503452"/>
            <a:ext cx="422567" cy="58360"/>
          </a:xfrm>
          <a:custGeom>
            <a:avLst/>
            <a:gdLst/>
            <a:ahLst/>
            <a:cxnLst/>
            <a:rect l="l" t="t" r="r" b="b"/>
            <a:pathLst>
              <a:path w="12063" h="1666" extrusionOk="0">
                <a:moveTo>
                  <a:pt x="8" y="1"/>
                </a:moveTo>
                <a:lnTo>
                  <a:pt x="1" y="1665"/>
                </a:lnTo>
                <a:lnTo>
                  <a:pt x="12063" y="1665"/>
                </a:lnTo>
                <a:lnTo>
                  <a:pt x="1205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4" name="Google Shape;15024;p74"/>
          <p:cNvSpPr/>
          <p:nvPr/>
        </p:nvSpPr>
        <p:spPr>
          <a:xfrm>
            <a:off x="9328462" y="4302766"/>
            <a:ext cx="171823" cy="82636"/>
          </a:xfrm>
          <a:custGeom>
            <a:avLst/>
            <a:gdLst/>
            <a:ahLst/>
            <a:cxnLst/>
            <a:rect l="l" t="t" r="r" b="b"/>
            <a:pathLst>
              <a:path w="4905" h="2359" extrusionOk="0">
                <a:moveTo>
                  <a:pt x="2453" y="0"/>
                </a:moveTo>
                <a:cubicBezTo>
                  <a:pt x="2399" y="0"/>
                  <a:pt x="2345" y="21"/>
                  <a:pt x="2303" y="63"/>
                </a:cubicBezTo>
                <a:lnTo>
                  <a:pt x="999" y="1360"/>
                </a:lnTo>
                <a:lnTo>
                  <a:pt x="1" y="2359"/>
                </a:lnTo>
                <a:lnTo>
                  <a:pt x="4905" y="2359"/>
                </a:lnTo>
                <a:lnTo>
                  <a:pt x="2602" y="63"/>
                </a:lnTo>
                <a:cubicBezTo>
                  <a:pt x="2560" y="21"/>
                  <a:pt x="2506" y="0"/>
                  <a:pt x="245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5" name="Google Shape;15025;p74"/>
          <p:cNvSpPr/>
          <p:nvPr/>
        </p:nvSpPr>
        <p:spPr>
          <a:xfrm>
            <a:off x="9328462" y="4350371"/>
            <a:ext cx="171823" cy="35031"/>
          </a:xfrm>
          <a:custGeom>
            <a:avLst/>
            <a:gdLst/>
            <a:ahLst/>
            <a:cxnLst/>
            <a:rect l="l" t="t" r="r" b="b"/>
            <a:pathLst>
              <a:path w="4905" h="1000" extrusionOk="0">
                <a:moveTo>
                  <a:pt x="999" y="1"/>
                </a:moveTo>
                <a:lnTo>
                  <a:pt x="1" y="1000"/>
                </a:lnTo>
                <a:lnTo>
                  <a:pt x="4905" y="1000"/>
                </a:lnTo>
                <a:lnTo>
                  <a:pt x="3906"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6" name="Google Shape;15026;p74"/>
          <p:cNvSpPr/>
          <p:nvPr/>
        </p:nvSpPr>
        <p:spPr>
          <a:xfrm>
            <a:off x="9224248" y="4373457"/>
            <a:ext cx="371037" cy="347252"/>
          </a:xfrm>
          <a:custGeom>
            <a:avLst/>
            <a:gdLst/>
            <a:ahLst/>
            <a:cxnLst/>
            <a:rect l="l" t="t" r="r" b="b"/>
            <a:pathLst>
              <a:path w="10592" h="9913" extrusionOk="0">
                <a:moveTo>
                  <a:pt x="10388" y="0"/>
                </a:moveTo>
                <a:cubicBezTo>
                  <a:pt x="10384" y="0"/>
                  <a:pt x="10381" y="1"/>
                  <a:pt x="10377" y="1"/>
                </a:cubicBezTo>
                <a:lnTo>
                  <a:pt x="215" y="1"/>
                </a:lnTo>
                <a:cubicBezTo>
                  <a:pt x="97" y="1"/>
                  <a:pt x="0" y="91"/>
                  <a:pt x="0" y="209"/>
                </a:cubicBezTo>
                <a:lnTo>
                  <a:pt x="0" y="9913"/>
                </a:lnTo>
                <a:lnTo>
                  <a:pt x="10592" y="9913"/>
                </a:lnTo>
                <a:lnTo>
                  <a:pt x="10592" y="209"/>
                </a:lnTo>
                <a:cubicBezTo>
                  <a:pt x="10592" y="95"/>
                  <a:pt x="10501" y="0"/>
                  <a:pt x="1038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7" name="Google Shape;15027;p74"/>
          <p:cNvSpPr/>
          <p:nvPr/>
        </p:nvSpPr>
        <p:spPr>
          <a:xfrm>
            <a:off x="9569503" y="4373212"/>
            <a:ext cx="25783" cy="347497"/>
          </a:xfrm>
          <a:custGeom>
            <a:avLst/>
            <a:gdLst/>
            <a:ahLst/>
            <a:cxnLst/>
            <a:rect l="l" t="t" r="r" b="b"/>
            <a:pathLst>
              <a:path w="736" h="9920" extrusionOk="0">
                <a:moveTo>
                  <a:pt x="0" y="1"/>
                </a:moveTo>
                <a:lnTo>
                  <a:pt x="0" y="9920"/>
                </a:lnTo>
                <a:lnTo>
                  <a:pt x="736" y="9920"/>
                </a:lnTo>
                <a:lnTo>
                  <a:pt x="736" y="216"/>
                </a:lnTo>
                <a:cubicBezTo>
                  <a:pt x="736" y="98"/>
                  <a:pt x="638" y="1"/>
                  <a:pt x="52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8" name="Google Shape;15028;p74"/>
          <p:cNvSpPr/>
          <p:nvPr/>
        </p:nvSpPr>
        <p:spPr>
          <a:xfrm>
            <a:off x="9224248" y="4490105"/>
            <a:ext cx="371037" cy="230603"/>
          </a:xfrm>
          <a:custGeom>
            <a:avLst/>
            <a:gdLst/>
            <a:ahLst/>
            <a:cxnLst/>
            <a:rect l="l" t="t" r="r" b="b"/>
            <a:pathLst>
              <a:path w="10592" h="6583" extrusionOk="0">
                <a:moveTo>
                  <a:pt x="0" y="0"/>
                </a:moveTo>
                <a:lnTo>
                  <a:pt x="0" y="6583"/>
                </a:lnTo>
                <a:lnTo>
                  <a:pt x="10592" y="6583"/>
                </a:lnTo>
                <a:lnTo>
                  <a:pt x="10592" y="0"/>
                </a:lnTo>
                <a:lnTo>
                  <a:pt x="5299" y="3794"/>
                </a:lnTo>
                <a:lnTo>
                  <a:pt x="0"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29" name="Google Shape;15029;p74"/>
          <p:cNvSpPr/>
          <p:nvPr/>
        </p:nvSpPr>
        <p:spPr>
          <a:xfrm>
            <a:off x="9278159" y="4558379"/>
            <a:ext cx="263180" cy="14117"/>
          </a:xfrm>
          <a:custGeom>
            <a:avLst/>
            <a:gdLst/>
            <a:ahLst/>
            <a:cxnLst/>
            <a:rect l="l" t="t" r="r" b="b"/>
            <a:pathLst>
              <a:path w="7513" h="403" extrusionOk="0">
                <a:moveTo>
                  <a:pt x="271" y="0"/>
                </a:moveTo>
                <a:cubicBezTo>
                  <a:pt x="1" y="0"/>
                  <a:pt x="1" y="403"/>
                  <a:pt x="271" y="403"/>
                </a:cubicBezTo>
                <a:lnTo>
                  <a:pt x="7242" y="403"/>
                </a:lnTo>
                <a:cubicBezTo>
                  <a:pt x="7513" y="403"/>
                  <a:pt x="7513" y="0"/>
                  <a:pt x="7242"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0" name="Google Shape;15030;p74"/>
          <p:cNvSpPr/>
          <p:nvPr/>
        </p:nvSpPr>
        <p:spPr>
          <a:xfrm>
            <a:off x="9323348" y="4588504"/>
            <a:ext cx="173293" cy="14117"/>
          </a:xfrm>
          <a:custGeom>
            <a:avLst/>
            <a:gdLst/>
            <a:ahLst/>
            <a:cxnLst/>
            <a:rect l="l" t="t" r="r" b="b"/>
            <a:pathLst>
              <a:path w="4947" h="403" extrusionOk="0">
                <a:moveTo>
                  <a:pt x="271" y="0"/>
                </a:moveTo>
                <a:cubicBezTo>
                  <a:pt x="1" y="0"/>
                  <a:pt x="1" y="403"/>
                  <a:pt x="271" y="403"/>
                </a:cubicBezTo>
                <a:lnTo>
                  <a:pt x="4676" y="403"/>
                </a:lnTo>
                <a:cubicBezTo>
                  <a:pt x="4946" y="403"/>
                  <a:pt x="4946" y="0"/>
                  <a:pt x="4676"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1" name="Google Shape;15031;p74"/>
          <p:cNvSpPr/>
          <p:nvPr/>
        </p:nvSpPr>
        <p:spPr>
          <a:xfrm>
            <a:off x="9361985" y="4618386"/>
            <a:ext cx="93355" cy="14117"/>
          </a:xfrm>
          <a:custGeom>
            <a:avLst/>
            <a:gdLst/>
            <a:ahLst/>
            <a:cxnLst/>
            <a:rect l="l" t="t" r="r" b="b"/>
            <a:pathLst>
              <a:path w="2665" h="403" extrusionOk="0">
                <a:moveTo>
                  <a:pt x="271" y="0"/>
                </a:moveTo>
                <a:cubicBezTo>
                  <a:pt x="1" y="0"/>
                  <a:pt x="1" y="403"/>
                  <a:pt x="271" y="403"/>
                </a:cubicBezTo>
                <a:lnTo>
                  <a:pt x="2394" y="403"/>
                </a:lnTo>
                <a:cubicBezTo>
                  <a:pt x="2664" y="403"/>
                  <a:pt x="2664" y="0"/>
                  <a:pt x="239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2" name="Google Shape;15032;p74"/>
          <p:cNvSpPr/>
          <p:nvPr/>
        </p:nvSpPr>
        <p:spPr>
          <a:xfrm>
            <a:off x="9193141" y="4503347"/>
            <a:ext cx="433251" cy="263040"/>
          </a:xfrm>
          <a:custGeom>
            <a:avLst/>
            <a:gdLst/>
            <a:ahLst/>
            <a:cxnLst/>
            <a:rect l="l" t="t" r="r" b="b"/>
            <a:pathLst>
              <a:path w="12368" h="7509" extrusionOk="0">
                <a:moveTo>
                  <a:pt x="174" y="1"/>
                </a:moveTo>
                <a:cubicBezTo>
                  <a:pt x="85" y="1"/>
                  <a:pt x="0" y="73"/>
                  <a:pt x="0" y="177"/>
                </a:cubicBezTo>
                <a:lnTo>
                  <a:pt x="0" y="7294"/>
                </a:lnTo>
                <a:cubicBezTo>
                  <a:pt x="0" y="7411"/>
                  <a:pt x="97" y="7509"/>
                  <a:pt x="215" y="7509"/>
                </a:cubicBezTo>
                <a:lnTo>
                  <a:pt x="12152" y="7509"/>
                </a:lnTo>
                <a:cubicBezTo>
                  <a:pt x="12270" y="7509"/>
                  <a:pt x="12367" y="7411"/>
                  <a:pt x="12367" y="7294"/>
                </a:cubicBezTo>
                <a:lnTo>
                  <a:pt x="12367" y="177"/>
                </a:lnTo>
                <a:cubicBezTo>
                  <a:pt x="12367" y="77"/>
                  <a:pt x="12280" y="5"/>
                  <a:pt x="12190" y="5"/>
                </a:cubicBezTo>
                <a:cubicBezTo>
                  <a:pt x="12155" y="5"/>
                  <a:pt x="12121" y="15"/>
                  <a:pt x="12090" y="38"/>
                </a:cubicBezTo>
                <a:lnTo>
                  <a:pt x="11708" y="316"/>
                </a:lnTo>
                <a:lnTo>
                  <a:pt x="6284" y="4200"/>
                </a:lnTo>
                <a:cubicBezTo>
                  <a:pt x="6253" y="4221"/>
                  <a:pt x="6218" y="4231"/>
                  <a:pt x="6184" y="4231"/>
                </a:cubicBezTo>
                <a:cubicBezTo>
                  <a:pt x="6149" y="4231"/>
                  <a:pt x="6114" y="4221"/>
                  <a:pt x="6083" y="4200"/>
                </a:cubicBezTo>
                <a:lnTo>
                  <a:pt x="278" y="38"/>
                </a:lnTo>
                <a:cubicBezTo>
                  <a:pt x="246" y="13"/>
                  <a:pt x="210" y="1"/>
                  <a:pt x="17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3" name="Google Shape;15033;p74"/>
          <p:cNvSpPr/>
          <p:nvPr/>
        </p:nvSpPr>
        <p:spPr>
          <a:xfrm>
            <a:off x="9603272" y="4503522"/>
            <a:ext cx="23120" cy="262865"/>
          </a:xfrm>
          <a:custGeom>
            <a:avLst/>
            <a:gdLst/>
            <a:ahLst/>
            <a:cxnLst/>
            <a:rect l="l" t="t" r="r" b="b"/>
            <a:pathLst>
              <a:path w="660" h="7504" extrusionOk="0">
                <a:moveTo>
                  <a:pt x="482" y="0"/>
                </a:moveTo>
                <a:cubicBezTo>
                  <a:pt x="447" y="0"/>
                  <a:pt x="413" y="10"/>
                  <a:pt x="382" y="33"/>
                </a:cubicBezTo>
                <a:lnTo>
                  <a:pt x="0" y="304"/>
                </a:lnTo>
                <a:lnTo>
                  <a:pt x="0" y="7504"/>
                </a:lnTo>
                <a:lnTo>
                  <a:pt x="444" y="7504"/>
                </a:lnTo>
                <a:cubicBezTo>
                  <a:pt x="562" y="7504"/>
                  <a:pt x="659" y="7406"/>
                  <a:pt x="659" y="7289"/>
                </a:cubicBezTo>
                <a:lnTo>
                  <a:pt x="659" y="172"/>
                </a:lnTo>
                <a:cubicBezTo>
                  <a:pt x="659" y="72"/>
                  <a:pt x="572" y="0"/>
                  <a:pt x="4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4" name="Google Shape;15034;p74"/>
          <p:cNvSpPr/>
          <p:nvPr/>
        </p:nvSpPr>
        <p:spPr>
          <a:xfrm>
            <a:off x="9273815" y="4424495"/>
            <a:ext cx="43507" cy="43507"/>
          </a:xfrm>
          <a:custGeom>
            <a:avLst/>
            <a:gdLst/>
            <a:ahLst/>
            <a:cxnLst/>
            <a:rect l="l" t="t" r="r" b="b"/>
            <a:pathLst>
              <a:path w="1242" h="1242" extrusionOk="0">
                <a:moveTo>
                  <a:pt x="194" y="0"/>
                </a:moveTo>
                <a:cubicBezTo>
                  <a:pt x="83" y="0"/>
                  <a:pt x="0" y="91"/>
                  <a:pt x="0" y="195"/>
                </a:cubicBezTo>
                <a:lnTo>
                  <a:pt x="0" y="1048"/>
                </a:lnTo>
                <a:cubicBezTo>
                  <a:pt x="0" y="1159"/>
                  <a:pt x="83" y="1242"/>
                  <a:pt x="194" y="1242"/>
                </a:cubicBezTo>
                <a:lnTo>
                  <a:pt x="1047" y="1242"/>
                </a:lnTo>
                <a:cubicBezTo>
                  <a:pt x="1158" y="1242"/>
                  <a:pt x="1242" y="1159"/>
                  <a:pt x="1242" y="1048"/>
                </a:cubicBezTo>
                <a:lnTo>
                  <a:pt x="1242" y="195"/>
                </a:lnTo>
                <a:cubicBezTo>
                  <a:pt x="1242" y="91"/>
                  <a:pt x="1158" y="0"/>
                  <a:pt x="1047" y="0"/>
                </a:cubicBezTo>
                <a:close/>
              </a:path>
            </a:pathLst>
          </a:custGeom>
          <a:solidFill>
            <a:srgbClr val="40404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5" name="Google Shape;15035;p74"/>
          <p:cNvSpPr/>
          <p:nvPr/>
        </p:nvSpPr>
        <p:spPr>
          <a:xfrm>
            <a:off x="9345487" y="4417454"/>
            <a:ext cx="48621" cy="14117"/>
          </a:xfrm>
          <a:custGeom>
            <a:avLst/>
            <a:gdLst/>
            <a:ahLst/>
            <a:cxnLst/>
            <a:rect l="l" t="t" r="r" b="b"/>
            <a:pathLst>
              <a:path w="1388" h="403" extrusionOk="0">
                <a:moveTo>
                  <a:pt x="271" y="0"/>
                </a:moveTo>
                <a:cubicBezTo>
                  <a:pt x="0" y="0"/>
                  <a:pt x="0" y="403"/>
                  <a:pt x="271" y="403"/>
                </a:cubicBezTo>
                <a:lnTo>
                  <a:pt x="1124" y="403"/>
                </a:lnTo>
                <a:cubicBezTo>
                  <a:pt x="1387" y="403"/>
                  <a:pt x="1387" y="0"/>
                  <a:pt x="112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6" name="Google Shape;15036;p74"/>
          <p:cNvSpPr/>
          <p:nvPr/>
        </p:nvSpPr>
        <p:spPr>
          <a:xfrm>
            <a:off x="9345487" y="4454866"/>
            <a:ext cx="151155" cy="14117"/>
          </a:xfrm>
          <a:custGeom>
            <a:avLst/>
            <a:gdLst/>
            <a:ahLst/>
            <a:cxnLst/>
            <a:rect l="l" t="t" r="r" b="b"/>
            <a:pathLst>
              <a:path w="4315" h="403" extrusionOk="0">
                <a:moveTo>
                  <a:pt x="271" y="0"/>
                </a:moveTo>
                <a:cubicBezTo>
                  <a:pt x="0" y="0"/>
                  <a:pt x="0" y="403"/>
                  <a:pt x="271" y="403"/>
                </a:cubicBezTo>
                <a:lnTo>
                  <a:pt x="4044" y="403"/>
                </a:lnTo>
                <a:cubicBezTo>
                  <a:pt x="4314" y="403"/>
                  <a:pt x="4314" y="0"/>
                  <a:pt x="4044" y="0"/>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7" name="Google Shape;15037;p74"/>
          <p:cNvSpPr/>
          <p:nvPr/>
        </p:nvSpPr>
        <p:spPr>
          <a:xfrm>
            <a:off x="9281347" y="4513645"/>
            <a:ext cx="93075" cy="14152"/>
          </a:xfrm>
          <a:custGeom>
            <a:avLst/>
            <a:gdLst/>
            <a:ahLst/>
            <a:cxnLst/>
            <a:rect l="l" t="t" r="r" b="b"/>
            <a:pathLst>
              <a:path w="2657" h="404" extrusionOk="0">
                <a:moveTo>
                  <a:pt x="271" y="1"/>
                </a:moveTo>
                <a:cubicBezTo>
                  <a:pt x="0" y="1"/>
                  <a:pt x="0" y="403"/>
                  <a:pt x="271" y="403"/>
                </a:cubicBezTo>
                <a:lnTo>
                  <a:pt x="2386" y="403"/>
                </a:lnTo>
                <a:cubicBezTo>
                  <a:pt x="2657" y="403"/>
                  <a:pt x="2657" y="1"/>
                  <a:pt x="2386" y="1"/>
                </a:cubicBezTo>
                <a:close/>
              </a:path>
            </a:pathLst>
          </a:custGeom>
          <a:solidFill>
            <a:srgbClr val="08080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38" name="Google Shape;15038;p74"/>
          <p:cNvSpPr/>
          <p:nvPr/>
        </p:nvSpPr>
        <p:spPr>
          <a:xfrm>
            <a:off x="9228591" y="4718747"/>
            <a:ext cx="76331" cy="14117"/>
          </a:xfrm>
          <a:custGeom>
            <a:avLst/>
            <a:gdLst/>
            <a:ahLst/>
            <a:cxnLst/>
            <a:rect l="l" t="t" r="r" b="b"/>
            <a:pathLst>
              <a:path w="2179" h="403" extrusionOk="0">
                <a:moveTo>
                  <a:pt x="271" y="0"/>
                </a:moveTo>
                <a:cubicBezTo>
                  <a:pt x="1" y="0"/>
                  <a:pt x="1" y="402"/>
                  <a:pt x="271" y="402"/>
                </a:cubicBezTo>
                <a:lnTo>
                  <a:pt x="1908" y="402"/>
                </a:lnTo>
                <a:cubicBezTo>
                  <a:pt x="2179" y="402"/>
                  <a:pt x="2179" y="0"/>
                  <a:pt x="190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5039" name="Google Shape;15039;p74"/>
          <p:cNvGrpSpPr/>
          <p:nvPr/>
        </p:nvGrpSpPr>
        <p:grpSpPr>
          <a:xfrm>
            <a:off x="9886596" y="4294498"/>
            <a:ext cx="480121" cy="480156"/>
            <a:chOff x="7414946" y="3220873"/>
            <a:chExt cx="360091" cy="360117"/>
          </a:xfrm>
        </p:grpSpPr>
        <p:sp>
          <p:nvSpPr>
            <p:cNvPr id="15040" name="Google Shape;15040;p74"/>
            <p:cNvSpPr/>
            <p:nvPr/>
          </p:nvSpPr>
          <p:spPr>
            <a:xfrm>
              <a:off x="7414946" y="3305234"/>
              <a:ext cx="151619" cy="195389"/>
            </a:xfrm>
            <a:custGeom>
              <a:avLst/>
              <a:gdLst/>
              <a:ahLst/>
              <a:cxnLst/>
              <a:rect l="l" t="t" r="r" b="b"/>
              <a:pathLst>
                <a:path w="5771" h="7437" extrusionOk="0">
                  <a:moveTo>
                    <a:pt x="0" y="1"/>
                  </a:moveTo>
                  <a:lnTo>
                    <a:pt x="0" y="4572"/>
                  </a:lnTo>
                  <a:lnTo>
                    <a:pt x="5771" y="7437"/>
                  </a:lnTo>
                  <a:lnTo>
                    <a:pt x="4571" y="1360"/>
                  </a:lnTo>
                  <a:lnTo>
                    <a:pt x="902" y="272"/>
                  </a:lnTo>
                  <a:lnTo>
                    <a:pt x="0"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1" name="Google Shape;15041;p74"/>
            <p:cNvSpPr/>
            <p:nvPr/>
          </p:nvSpPr>
          <p:spPr>
            <a:xfrm>
              <a:off x="7414946" y="3425326"/>
              <a:ext cx="143789" cy="155665"/>
            </a:xfrm>
            <a:custGeom>
              <a:avLst/>
              <a:gdLst/>
              <a:ahLst/>
              <a:cxnLst/>
              <a:rect l="l" t="t" r="r" b="b"/>
              <a:pathLst>
                <a:path w="5473" h="5925" extrusionOk="0">
                  <a:moveTo>
                    <a:pt x="0" y="1"/>
                  </a:moveTo>
                  <a:lnTo>
                    <a:pt x="0" y="4572"/>
                  </a:lnTo>
                  <a:lnTo>
                    <a:pt x="4571" y="5924"/>
                  </a:lnTo>
                  <a:lnTo>
                    <a:pt x="5473" y="3642"/>
                  </a:lnTo>
                  <a:lnTo>
                    <a:pt x="4571" y="1353"/>
                  </a:lnTo>
                  <a:lnTo>
                    <a:pt x="0"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2" name="Google Shape;15042;p74"/>
            <p:cNvSpPr/>
            <p:nvPr/>
          </p:nvSpPr>
          <p:spPr>
            <a:xfrm>
              <a:off x="7735471" y="3430265"/>
              <a:ext cx="39566" cy="150725"/>
            </a:xfrm>
            <a:custGeom>
              <a:avLst/>
              <a:gdLst/>
              <a:ahLst/>
              <a:cxnLst/>
              <a:rect l="l" t="t" r="r" b="b"/>
              <a:pathLst>
                <a:path w="1506" h="5737" extrusionOk="0">
                  <a:moveTo>
                    <a:pt x="1" y="0"/>
                  </a:moveTo>
                  <a:lnTo>
                    <a:pt x="604" y="5466"/>
                  </a:lnTo>
                  <a:lnTo>
                    <a:pt x="1506" y="5736"/>
                  </a:lnTo>
                  <a:lnTo>
                    <a:pt x="1506" y="1165"/>
                  </a:lnTo>
                  <a:lnTo>
                    <a:pt x="1" y="0"/>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3" name="Google Shape;15043;p74"/>
            <p:cNvSpPr/>
            <p:nvPr/>
          </p:nvSpPr>
          <p:spPr>
            <a:xfrm>
              <a:off x="7623418" y="3393641"/>
              <a:ext cx="127947" cy="180229"/>
            </a:xfrm>
            <a:custGeom>
              <a:avLst/>
              <a:gdLst/>
              <a:ahLst/>
              <a:cxnLst/>
              <a:rect l="l" t="t" r="r" b="b"/>
              <a:pathLst>
                <a:path w="4870" h="6860" extrusionOk="0">
                  <a:moveTo>
                    <a:pt x="0" y="0"/>
                  </a:moveTo>
                  <a:lnTo>
                    <a:pt x="1200" y="5778"/>
                  </a:lnTo>
                  <a:lnTo>
                    <a:pt x="4869" y="6860"/>
                  </a:lnTo>
                  <a:lnTo>
                    <a:pt x="4869" y="2296"/>
                  </a:lnTo>
                  <a:lnTo>
                    <a:pt x="0" y="0"/>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4" name="Google Shape;15044;p74"/>
            <p:cNvSpPr/>
            <p:nvPr/>
          </p:nvSpPr>
          <p:spPr>
            <a:xfrm>
              <a:off x="7535038" y="3420045"/>
              <a:ext cx="119908" cy="160945"/>
            </a:xfrm>
            <a:custGeom>
              <a:avLst/>
              <a:gdLst/>
              <a:ahLst/>
              <a:cxnLst/>
              <a:rect l="l" t="t" r="r" b="b"/>
              <a:pathLst>
                <a:path w="4564" h="6126" extrusionOk="0">
                  <a:moveTo>
                    <a:pt x="2282" y="1"/>
                  </a:moveTo>
                  <a:lnTo>
                    <a:pt x="0" y="1554"/>
                  </a:lnTo>
                  <a:lnTo>
                    <a:pt x="0" y="6125"/>
                  </a:lnTo>
                  <a:lnTo>
                    <a:pt x="4564" y="4773"/>
                  </a:lnTo>
                  <a:lnTo>
                    <a:pt x="4564" y="202"/>
                  </a:lnTo>
                  <a:lnTo>
                    <a:pt x="2282" y="1"/>
                  </a:lnTo>
                  <a:close/>
                </a:path>
              </a:pathLst>
            </a:custGeom>
            <a:solidFill>
              <a:srgbClr val="94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5" name="Google Shape;15045;p74"/>
            <p:cNvSpPr/>
            <p:nvPr/>
          </p:nvSpPr>
          <p:spPr>
            <a:xfrm>
              <a:off x="7735471" y="3333845"/>
              <a:ext cx="39566" cy="127054"/>
            </a:xfrm>
            <a:custGeom>
              <a:avLst/>
              <a:gdLst/>
              <a:ahLst/>
              <a:cxnLst/>
              <a:rect l="l" t="t" r="r" b="b"/>
              <a:pathLst>
                <a:path w="1506" h="4836" extrusionOk="0">
                  <a:moveTo>
                    <a:pt x="604" y="1"/>
                  </a:moveTo>
                  <a:lnTo>
                    <a:pt x="1" y="2290"/>
                  </a:lnTo>
                  <a:lnTo>
                    <a:pt x="604" y="4572"/>
                  </a:lnTo>
                  <a:lnTo>
                    <a:pt x="1506" y="4835"/>
                  </a:lnTo>
                  <a:lnTo>
                    <a:pt x="1506" y="271"/>
                  </a:lnTo>
                  <a:lnTo>
                    <a:pt x="60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6" name="Google Shape;15046;p74"/>
            <p:cNvSpPr/>
            <p:nvPr/>
          </p:nvSpPr>
          <p:spPr>
            <a:xfrm>
              <a:off x="7631248" y="3305234"/>
              <a:ext cx="120118" cy="148729"/>
            </a:xfrm>
            <a:custGeom>
              <a:avLst/>
              <a:gdLst/>
              <a:ahLst/>
              <a:cxnLst/>
              <a:rect l="l" t="t" r="r" b="b"/>
              <a:pathLst>
                <a:path w="4572" h="5661" extrusionOk="0">
                  <a:moveTo>
                    <a:pt x="902" y="1"/>
                  </a:moveTo>
                  <a:lnTo>
                    <a:pt x="0" y="2290"/>
                  </a:lnTo>
                  <a:lnTo>
                    <a:pt x="902" y="4572"/>
                  </a:lnTo>
                  <a:lnTo>
                    <a:pt x="4571" y="5661"/>
                  </a:lnTo>
                  <a:lnTo>
                    <a:pt x="4571" y="1090"/>
                  </a:lnTo>
                  <a:lnTo>
                    <a:pt x="902" y="1"/>
                  </a:lnTo>
                  <a:close/>
                </a:path>
              </a:pathLst>
            </a:custGeom>
            <a:solidFill>
              <a:srgbClr val="C2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7" name="Google Shape;15047;p74"/>
            <p:cNvSpPr/>
            <p:nvPr/>
          </p:nvSpPr>
          <p:spPr>
            <a:xfrm>
              <a:off x="7535038" y="3305234"/>
              <a:ext cx="119908" cy="155665"/>
            </a:xfrm>
            <a:custGeom>
              <a:avLst/>
              <a:gdLst/>
              <a:ahLst/>
              <a:cxnLst/>
              <a:rect l="l" t="t" r="r" b="b"/>
              <a:pathLst>
                <a:path w="4564" h="5925" extrusionOk="0">
                  <a:moveTo>
                    <a:pt x="4564" y="1"/>
                  </a:moveTo>
                  <a:lnTo>
                    <a:pt x="0" y="1360"/>
                  </a:lnTo>
                  <a:lnTo>
                    <a:pt x="0" y="5924"/>
                  </a:lnTo>
                  <a:lnTo>
                    <a:pt x="4564" y="4572"/>
                  </a:lnTo>
                  <a:lnTo>
                    <a:pt x="4564" y="1"/>
                  </a:lnTo>
                  <a:close/>
                </a:path>
              </a:pathLst>
            </a:custGeom>
            <a:solidFill>
              <a:srgbClr val="AC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8" name="Google Shape;15048;p74"/>
            <p:cNvSpPr/>
            <p:nvPr/>
          </p:nvSpPr>
          <p:spPr>
            <a:xfrm>
              <a:off x="7654945" y="3220873"/>
              <a:ext cx="67258" cy="180807"/>
            </a:xfrm>
            <a:custGeom>
              <a:avLst/>
              <a:gdLst/>
              <a:ahLst/>
              <a:cxnLst/>
              <a:rect l="l" t="t" r="r" b="b"/>
              <a:pathLst>
                <a:path w="2560" h="6882" extrusionOk="0">
                  <a:moveTo>
                    <a:pt x="0" y="1"/>
                  </a:moveTo>
                  <a:lnTo>
                    <a:pt x="0" y="6881"/>
                  </a:lnTo>
                  <a:cubicBezTo>
                    <a:pt x="0" y="6881"/>
                    <a:pt x="2559" y="4322"/>
                    <a:pt x="2559" y="2560"/>
                  </a:cubicBezTo>
                  <a:cubicBezTo>
                    <a:pt x="2559" y="1145"/>
                    <a:pt x="1415" y="1"/>
                    <a:pt x="0" y="1"/>
                  </a:cubicBezTo>
                  <a:close/>
                </a:path>
              </a:pathLst>
            </a:custGeom>
            <a:solidFill>
              <a:srgbClr val="1F374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49" name="Google Shape;15049;p74"/>
            <p:cNvSpPr/>
            <p:nvPr/>
          </p:nvSpPr>
          <p:spPr>
            <a:xfrm>
              <a:off x="7587688" y="3220873"/>
              <a:ext cx="118831" cy="180807"/>
            </a:xfrm>
            <a:custGeom>
              <a:avLst/>
              <a:gdLst/>
              <a:ahLst/>
              <a:cxnLst/>
              <a:rect l="l" t="t" r="r" b="b"/>
              <a:pathLst>
                <a:path w="4523" h="6882" extrusionOk="0">
                  <a:moveTo>
                    <a:pt x="2560" y="1"/>
                  </a:moveTo>
                  <a:cubicBezTo>
                    <a:pt x="1145" y="1"/>
                    <a:pt x="1" y="1145"/>
                    <a:pt x="1" y="2560"/>
                  </a:cubicBezTo>
                  <a:cubicBezTo>
                    <a:pt x="1" y="4322"/>
                    <a:pt x="2560" y="6881"/>
                    <a:pt x="2560" y="6881"/>
                  </a:cubicBezTo>
                  <a:cubicBezTo>
                    <a:pt x="2560" y="6881"/>
                    <a:pt x="4523" y="4322"/>
                    <a:pt x="4523" y="2560"/>
                  </a:cubicBezTo>
                  <a:cubicBezTo>
                    <a:pt x="4523" y="1152"/>
                    <a:pt x="3642" y="1"/>
                    <a:pt x="2560" y="1"/>
                  </a:cubicBezTo>
                  <a:close/>
                </a:path>
              </a:pathLst>
            </a:custGeom>
            <a:solidFill>
              <a:srgbClr val="4559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0" name="Google Shape;15050;p74"/>
            <p:cNvSpPr/>
            <p:nvPr/>
          </p:nvSpPr>
          <p:spPr>
            <a:xfrm>
              <a:off x="7607366" y="3252479"/>
              <a:ext cx="83310" cy="71382"/>
            </a:xfrm>
            <a:custGeom>
              <a:avLst/>
              <a:gdLst/>
              <a:ahLst/>
              <a:cxnLst/>
              <a:rect l="l" t="t" r="r" b="b"/>
              <a:pathLst>
                <a:path w="3171" h="2717" extrusionOk="0">
                  <a:moveTo>
                    <a:pt x="1803" y="0"/>
                  </a:moveTo>
                  <a:cubicBezTo>
                    <a:pt x="1470" y="0"/>
                    <a:pt x="1130" y="124"/>
                    <a:pt x="854" y="400"/>
                  </a:cubicBezTo>
                  <a:cubicBezTo>
                    <a:pt x="1" y="1253"/>
                    <a:pt x="604" y="2716"/>
                    <a:pt x="1811" y="2716"/>
                  </a:cubicBezTo>
                  <a:cubicBezTo>
                    <a:pt x="2560" y="2710"/>
                    <a:pt x="3164" y="2106"/>
                    <a:pt x="3171" y="1357"/>
                  </a:cubicBezTo>
                  <a:cubicBezTo>
                    <a:pt x="3171" y="541"/>
                    <a:pt x="2501" y="0"/>
                    <a:pt x="180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51" name="Google Shape;15051;p74"/>
          <p:cNvGrpSpPr/>
          <p:nvPr/>
        </p:nvGrpSpPr>
        <p:grpSpPr>
          <a:xfrm>
            <a:off x="10702970" y="4286722"/>
            <a:ext cx="309105" cy="495709"/>
            <a:chOff x="8027227" y="3215041"/>
            <a:chExt cx="231829" cy="371782"/>
          </a:xfrm>
        </p:grpSpPr>
        <p:sp>
          <p:nvSpPr>
            <p:cNvPr id="15052" name="Google Shape;15052;p74"/>
            <p:cNvSpPr/>
            <p:nvPr/>
          </p:nvSpPr>
          <p:spPr>
            <a:xfrm>
              <a:off x="8135102" y="3239080"/>
              <a:ext cx="123954" cy="131967"/>
            </a:xfrm>
            <a:custGeom>
              <a:avLst/>
              <a:gdLst/>
              <a:ahLst/>
              <a:cxnLst/>
              <a:rect l="l" t="t" r="r" b="b"/>
              <a:pathLst>
                <a:path w="4718" h="5023" extrusionOk="0">
                  <a:moveTo>
                    <a:pt x="4450" y="1"/>
                  </a:moveTo>
                  <a:cubicBezTo>
                    <a:pt x="4446" y="1"/>
                    <a:pt x="4443" y="1"/>
                    <a:pt x="4440" y="1"/>
                  </a:cubicBezTo>
                  <a:lnTo>
                    <a:pt x="230" y="1"/>
                  </a:lnTo>
                  <a:cubicBezTo>
                    <a:pt x="105" y="1"/>
                    <a:pt x="1" y="98"/>
                    <a:pt x="1" y="223"/>
                  </a:cubicBezTo>
                  <a:lnTo>
                    <a:pt x="1" y="5023"/>
                  </a:lnTo>
                  <a:lnTo>
                    <a:pt x="4440" y="5023"/>
                  </a:lnTo>
                  <a:cubicBezTo>
                    <a:pt x="4606" y="5023"/>
                    <a:pt x="4717" y="4850"/>
                    <a:pt x="4648" y="4697"/>
                  </a:cubicBezTo>
                  <a:lnTo>
                    <a:pt x="3656" y="2512"/>
                  </a:lnTo>
                  <a:lnTo>
                    <a:pt x="4655" y="320"/>
                  </a:lnTo>
                  <a:cubicBezTo>
                    <a:pt x="4716" y="171"/>
                    <a:pt x="4611" y="1"/>
                    <a:pt x="4450"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3" name="Google Shape;15053;p74"/>
            <p:cNvSpPr/>
            <p:nvPr/>
          </p:nvSpPr>
          <p:spPr>
            <a:xfrm>
              <a:off x="8135285" y="3240184"/>
              <a:ext cx="40302" cy="22805"/>
            </a:xfrm>
            <a:custGeom>
              <a:avLst/>
              <a:gdLst/>
              <a:ahLst/>
              <a:cxnLst/>
              <a:rect l="l" t="t" r="r" b="b"/>
              <a:pathLst>
                <a:path w="1534" h="868" extrusionOk="0">
                  <a:moveTo>
                    <a:pt x="91" y="1"/>
                  </a:moveTo>
                  <a:cubicBezTo>
                    <a:pt x="35" y="42"/>
                    <a:pt x="1" y="112"/>
                    <a:pt x="1" y="181"/>
                  </a:cubicBezTo>
                  <a:lnTo>
                    <a:pt x="1" y="868"/>
                  </a:lnTo>
                  <a:lnTo>
                    <a:pt x="1388" y="868"/>
                  </a:lnTo>
                  <a:cubicBezTo>
                    <a:pt x="1492" y="868"/>
                    <a:pt x="1534" y="722"/>
                    <a:pt x="1430" y="674"/>
                  </a:cubicBezTo>
                  <a:lnTo>
                    <a:pt x="91" y="1"/>
                  </a:ln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4" name="Google Shape;15054;p74"/>
            <p:cNvSpPr/>
            <p:nvPr/>
          </p:nvSpPr>
          <p:spPr>
            <a:xfrm>
              <a:off x="8057309" y="3262962"/>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5" name="Google Shape;15055;p74"/>
            <p:cNvSpPr/>
            <p:nvPr/>
          </p:nvSpPr>
          <p:spPr>
            <a:xfrm>
              <a:off x="8057309" y="3382870"/>
              <a:ext cx="23882" cy="12059"/>
            </a:xfrm>
            <a:custGeom>
              <a:avLst/>
              <a:gdLst/>
              <a:ahLst/>
              <a:cxnLst/>
              <a:rect l="l" t="t" r="r" b="b"/>
              <a:pathLst>
                <a:path w="909" h="459" extrusionOk="0">
                  <a:moveTo>
                    <a:pt x="0" y="1"/>
                  </a:moveTo>
                  <a:lnTo>
                    <a:pt x="0" y="459"/>
                  </a:lnTo>
                  <a:lnTo>
                    <a:pt x="909" y="459"/>
                  </a:lnTo>
                  <a:lnTo>
                    <a:pt x="909"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6" name="Google Shape;15056;p74"/>
            <p:cNvSpPr/>
            <p:nvPr/>
          </p:nvSpPr>
          <p:spPr>
            <a:xfrm>
              <a:off x="8075148" y="3256946"/>
              <a:ext cx="102095" cy="144000"/>
            </a:xfrm>
            <a:custGeom>
              <a:avLst/>
              <a:gdLst/>
              <a:ahLst/>
              <a:cxnLst/>
              <a:rect l="l" t="t" r="r" b="b"/>
              <a:pathLst>
                <a:path w="3886" h="5481" extrusionOk="0">
                  <a:moveTo>
                    <a:pt x="230" y="1"/>
                  </a:moveTo>
                  <a:cubicBezTo>
                    <a:pt x="105" y="1"/>
                    <a:pt x="1" y="105"/>
                    <a:pt x="1" y="230"/>
                  </a:cubicBezTo>
                  <a:lnTo>
                    <a:pt x="1" y="5252"/>
                  </a:lnTo>
                  <a:cubicBezTo>
                    <a:pt x="1" y="5376"/>
                    <a:pt x="105" y="5480"/>
                    <a:pt x="230" y="5480"/>
                  </a:cubicBezTo>
                  <a:lnTo>
                    <a:pt x="3656" y="5480"/>
                  </a:lnTo>
                  <a:cubicBezTo>
                    <a:pt x="3781" y="5480"/>
                    <a:pt x="3885" y="5376"/>
                    <a:pt x="3885" y="5252"/>
                  </a:cubicBezTo>
                  <a:lnTo>
                    <a:pt x="3885" y="230"/>
                  </a:lnTo>
                  <a:cubicBezTo>
                    <a:pt x="3885" y="105"/>
                    <a:pt x="3781" y="1"/>
                    <a:pt x="3656"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7" name="Google Shape;15057;p74"/>
            <p:cNvSpPr/>
            <p:nvPr/>
          </p:nvSpPr>
          <p:spPr>
            <a:xfrm>
              <a:off x="8051292" y="3232906"/>
              <a:ext cx="12033" cy="335868"/>
            </a:xfrm>
            <a:custGeom>
              <a:avLst/>
              <a:gdLst/>
              <a:ahLst/>
              <a:cxnLst/>
              <a:rect l="l" t="t" r="r" b="b"/>
              <a:pathLst>
                <a:path w="458" h="12784" extrusionOk="0">
                  <a:moveTo>
                    <a:pt x="0" y="0"/>
                  </a:moveTo>
                  <a:lnTo>
                    <a:pt x="0" y="12784"/>
                  </a:lnTo>
                  <a:lnTo>
                    <a:pt x="458" y="12784"/>
                  </a:lnTo>
                  <a:lnTo>
                    <a:pt x="4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8" name="Google Shape;15058;p74"/>
            <p:cNvSpPr/>
            <p:nvPr/>
          </p:nvSpPr>
          <p:spPr>
            <a:xfrm>
              <a:off x="8027411" y="3562915"/>
              <a:ext cx="59980" cy="23908"/>
            </a:xfrm>
            <a:custGeom>
              <a:avLst/>
              <a:gdLst/>
              <a:ahLst/>
              <a:cxnLst/>
              <a:rect l="l" t="t" r="r" b="b"/>
              <a:pathLst>
                <a:path w="2283" h="910" extrusionOk="0">
                  <a:moveTo>
                    <a:pt x="458" y="1"/>
                  </a:moveTo>
                  <a:cubicBezTo>
                    <a:pt x="202" y="1"/>
                    <a:pt x="1" y="202"/>
                    <a:pt x="1" y="459"/>
                  </a:cubicBezTo>
                  <a:lnTo>
                    <a:pt x="1" y="687"/>
                  </a:lnTo>
                  <a:cubicBezTo>
                    <a:pt x="1" y="812"/>
                    <a:pt x="98" y="909"/>
                    <a:pt x="229" y="909"/>
                  </a:cubicBezTo>
                  <a:lnTo>
                    <a:pt x="2047" y="909"/>
                  </a:lnTo>
                  <a:cubicBezTo>
                    <a:pt x="2051" y="910"/>
                    <a:pt x="2055" y="910"/>
                    <a:pt x="2059" y="910"/>
                  </a:cubicBezTo>
                  <a:cubicBezTo>
                    <a:pt x="2185" y="910"/>
                    <a:pt x="2283" y="808"/>
                    <a:pt x="2283" y="680"/>
                  </a:cubicBezTo>
                  <a:lnTo>
                    <a:pt x="2283" y="459"/>
                  </a:lnTo>
                  <a:cubicBezTo>
                    <a:pt x="2283" y="202"/>
                    <a:pt x="2075" y="1"/>
                    <a:pt x="1825"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59" name="Google Shape;15059;p74"/>
            <p:cNvSpPr/>
            <p:nvPr/>
          </p:nvSpPr>
          <p:spPr>
            <a:xfrm>
              <a:off x="8045276" y="3215041"/>
              <a:ext cx="23882" cy="24092"/>
            </a:xfrm>
            <a:custGeom>
              <a:avLst/>
              <a:gdLst/>
              <a:ahLst/>
              <a:cxnLst/>
              <a:rect l="l" t="t" r="r" b="b"/>
              <a:pathLst>
                <a:path w="909" h="917" extrusionOk="0">
                  <a:moveTo>
                    <a:pt x="458" y="1"/>
                  </a:moveTo>
                  <a:cubicBezTo>
                    <a:pt x="201" y="1"/>
                    <a:pt x="0" y="202"/>
                    <a:pt x="0" y="458"/>
                  </a:cubicBezTo>
                  <a:cubicBezTo>
                    <a:pt x="0" y="708"/>
                    <a:pt x="201" y="916"/>
                    <a:pt x="458" y="916"/>
                  </a:cubicBezTo>
                  <a:cubicBezTo>
                    <a:pt x="708" y="916"/>
                    <a:pt x="909" y="708"/>
                    <a:pt x="909" y="458"/>
                  </a:cubicBezTo>
                  <a:cubicBezTo>
                    <a:pt x="909" y="202"/>
                    <a:pt x="708" y="1"/>
                    <a:pt x="458" y="1"/>
                  </a:cubicBezTo>
                  <a:close/>
                </a:path>
              </a:pathLst>
            </a:custGeom>
            <a:solidFill>
              <a:srgbClr val="9FB3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0" name="Google Shape;15060;p74"/>
            <p:cNvSpPr/>
            <p:nvPr/>
          </p:nvSpPr>
          <p:spPr>
            <a:xfrm>
              <a:off x="8027227" y="3562915"/>
              <a:ext cx="30108" cy="23908"/>
            </a:xfrm>
            <a:custGeom>
              <a:avLst/>
              <a:gdLst/>
              <a:ahLst/>
              <a:cxnLst/>
              <a:rect l="l" t="t" r="r" b="b"/>
              <a:pathLst>
                <a:path w="1146" h="910" extrusionOk="0">
                  <a:moveTo>
                    <a:pt x="458" y="1"/>
                  </a:moveTo>
                  <a:cubicBezTo>
                    <a:pt x="209" y="1"/>
                    <a:pt x="1" y="202"/>
                    <a:pt x="1" y="459"/>
                  </a:cubicBezTo>
                  <a:lnTo>
                    <a:pt x="1" y="680"/>
                  </a:lnTo>
                  <a:cubicBezTo>
                    <a:pt x="1" y="812"/>
                    <a:pt x="105" y="909"/>
                    <a:pt x="230" y="909"/>
                  </a:cubicBezTo>
                  <a:lnTo>
                    <a:pt x="916" y="909"/>
                  </a:lnTo>
                  <a:cubicBezTo>
                    <a:pt x="791" y="909"/>
                    <a:pt x="687" y="812"/>
                    <a:pt x="687" y="680"/>
                  </a:cubicBezTo>
                  <a:lnTo>
                    <a:pt x="687" y="459"/>
                  </a:lnTo>
                  <a:cubicBezTo>
                    <a:pt x="687" y="202"/>
                    <a:pt x="888" y="1"/>
                    <a:pt x="1145" y="1"/>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1" name="Google Shape;15061;p74"/>
            <p:cNvSpPr/>
            <p:nvPr/>
          </p:nvSpPr>
          <p:spPr>
            <a:xfrm>
              <a:off x="8043095" y="3216144"/>
              <a:ext cx="25169" cy="22778"/>
            </a:xfrm>
            <a:custGeom>
              <a:avLst/>
              <a:gdLst/>
              <a:ahLst/>
              <a:cxnLst/>
              <a:rect l="l" t="t" r="r" b="b"/>
              <a:pathLst>
                <a:path w="958" h="867" extrusionOk="0">
                  <a:moveTo>
                    <a:pt x="354" y="0"/>
                  </a:moveTo>
                  <a:cubicBezTo>
                    <a:pt x="63" y="132"/>
                    <a:pt x="0" y="507"/>
                    <a:pt x="222" y="735"/>
                  </a:cubicBezTo>
                  <a:cubicBezTo>
                    <a:pt x="311" y="825"/>
                    <a:pt x="426" y="867"/>
                    <a:pt x="541" y="867"/>
                  </a:cubicBezTo>
                  <a:cubicBezTo>
                    <a:pt x="710" y="867"/>
                    <a:pt x="878" y="774"/>
                    <a:pt x="957" y="604"/>
                  </a:cubicBezTo>
                  <a:lnTo>
                    <a:pt x="957" y="604"/>
                  </a:lnTo>
                  <a:cubicBezTo>
                    <a:pt x="895" y="631"/>
                    <a:pt x="832" y="645"/>
                    <a:pt x="770" y="645"/>
                  </a:cubicBezTo>
                  <a:cubicBezTo>
                    <a:pt x="437" y="645"/>
                    <a:pt x="215" y="298"/>
                    <a:pt x="354" y="0"/>
                  </a:cubicBezTo>
                  <a:close/>
                </a:path>
              </a:pathLst>
            </a:custGeom>
            <a:solidFill>
              <a:srgbClr val="7F8E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62" name="Google Shape;15062;p74"/>
          <p:cNvGrpSpPr/>
          <p:nvPr/>
        </p:nvGrpSpPr>
        <p:grpSpPr>
          <a:xfrm>
            <a:off x="5458138" y="5528184"/>
            <a:ext cx="527517" cy="560725"/>
            <a:chOff x="4093603" y="4146138"/>
            <a:chExt cx="395638" cy="420544"/>
          </a:xfrm>
        </p:grpSpPr>
        <p:sp>
          <p:nvSpPr>
            <p:cNvPr id="15063" name="Google Shape;15063;p74"/>
            <p:cNvSpPr/>
            <p:nvPr/>
          </p:nvSpPr>
          <p:spPr>
            <a:xfrm>
              <a:off x="4158286" y="4218414"/>
              <a:ext cx="266088" cy="326567"/>
            </a:xfrm>
            <a:custGeom>
              <a:avLst/>
              <a:gdLst/>
              <a:ahLst/>
              <a:cxnLst/>
              <a:rect l="l" t="t" r="r" b="b"/>
              <a:pathLst>
                <a:path w="10128" h="12430" extrusionOk="0">
                  <a:moveTo>
                    <a:pt x="5064" y="0"/>
                  </a:moveTo>
                  <a:cubicBezTo>
                    <a:pt x="2865" y="0"/>
                    <a:pt x="958" y="1526"/>
                    <a:pt x="479" y="3669"/>
                  </a:cubicBezTo>
                  <a:cubicBezTo>
                    <a:pt x="1" y="5813"/>
                    <a:pt x="1076" y="8005"/>
                    <a:pt x="3059" y="8941"/>
                  </a:cubicBezTo>
                  <a:cubicBezTo>
                    <a:pt x="3448" y="9128"/>
                    <a:pt x="3691" y="9510"/>
                    <a:pt x="3684" y="9933"/>
                  </a:cubicBezTo>
                  <a:lnTo>
                    <a:pt x="3684" y="11875"/>
                  </a:lnTo>
                  <a:lnTo>
                    <a:pt x="3691" y="11875"/>
                  </a:lnTo>
                  <a:cubicBezTo>
                    <a:pt x="3691" y="12180"/>
                    <a:pt x="3933" y="12430"/>
                    <a:pt x="4239" y="12430"/>
                  </a:cubicBezTo>
                  <a:lnTo>
                    <a:pt x="5896" y="12430"/>
                  </a:lnTo>
                  <a:cubicBezTo>
                    <a:pt x="6201" y="12430"/>
                    <a:pt x="6451" y="12180"/>
                    <a:pt x="6451" y="11875"/>
                  </a:cubicBezTo>
                  <a:lnTo>
                    <a:pt x="6451" y="9933"/>
                  </a:lnTo>
                  <a:cubicBezTo>
                    <a:pt x="6444" y="9510"/>
                    <a:pt x="6687" y="9128"/>
                    <a:pt x="7068" y="8941"/>
                  </a:cubicBezTo>
                  <a:cubicBezTo>
                    <a:pt x="9052" y="8005"/>
                    <a:pt x="10127" y="5813"/>
                    <a:pt x="9649" y="3669"/>
                  </a:cubicBezTo>
                  <a:cubicBezTo>
                    <a:pt x="9170" y="1526"/>
                    <a:pt x="7263" y="0"/>
                    <a:pt x="506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4" name="Google Shape;15064;p74"/>
            <p:cNvSpPr/>
            <p:nvPr/>
          </p:nvSpPr>
          <p:spPr>
            <a:xfrm>
              <a:off x="4189813" y="4240089"/>
              <a:ext cx="203218" cy="203218"/>
            </a:xfrm>
            <a:custGeom>
              <a:avLst/>
              <a:gdLst/>
              <a:ahLst/>
              <a:cxnLst/>
              <a:rect l="l" t="t" r="r" b="b"/>
              <a:pathLst>
                <a:path w="7735" h="7735" extrusionOk="0">
                  <a:moveTo>
                    <a:pt x="3871" y="1"/>
                  </a:moveTo>
                  <a:cubicBezTo>
                    <a:pt x="1735" y="1"/>
                    <a:pt x="0" y="1735"/>
                    <a:pt x="0" y="3871"/>
                  </a:cubicBezTo>
                  <a:cubicBezTo>
                    <a:pt x="0" y="6007"/>
                    <a:pt x="1735" y="7734"/>
                    <a:pt x="3871" y="7734"/>
                  </a:cubicBezTo>
                  <a:cubicBezTo>
                    <a:pt x="6007" y="7734"/>
                    <a:pt x="7734" y="6007"/>
                    <a:pt x="7734" y="3871"/>
                  </a:cubicBezTo>
                  <a:cubicBezTo>
                    <a:pt x="7734" y="1735"/>
                    <a:pt x="6007" y="1"/>
                    <a:pt x="3871"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5" name="Google Shape;15065;p74"/>
            <p:cNvSpPr/>
            <p:nvPr/>
          </p:nvSpPr>
          <p:spPr>
            <a:xfrm>
              <a:off x="4211671" y="4261947"/>
              <a:ext cx="159658" cy="159684"/>
            </a:xfrm>
            <a:custGeom>
              <a:avLst/>
              <a:gdLst/>
              <a:ahLst/>
              <a:cxnLst/>
              <a:rect l="l" t="t" r="r" b="b"/>
              <a:pathLst>
                <a:path w="6077" h="6078" extrusionOk="0">
                  <a:moveTo>
                    <a:pt x="3039" y="1"/>
                  </a:moveTo>
                  <a:cubicBezTo>
                    <a:pt x="1360" y="1"/>
                    <a:pt x="1" y="1360"/>
                    <a:pt x="1" y="3039"/>
                  </a:cubicBezTo>
                  <a:cubicBezTo>
                    <a:pt x="1" y="4718"/>
                    <a:pt x="1360" y="6077"/>
                    <a:pt x="3039" y="6077"/>
                  </a:cubicBezTo>
                  <a:cubicBezTo>
                    <a:pt x="4717" y="6077"/>
                    <a:pt x="6077" y="4718"/>
                    <a:pt x="6077" y="3039"/>
                  </a:cubicBezTo>
                  <a:cubicBezTo>
                    <a:pt x="6077" y="1360"/>
                    <a:pt x="4717" y="1"/>
                    <a:pt x="30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6" name="Google Shape;15066;p74"/>
            <p:cNvSpPr/>
            <p:nvPr/>
          </p:nvSpPr>
          <p:spPr>
            <a:xfrm>
              <a:off x="4269629" y="4537677"/>
              <a:ext cx="43586" cy="29005"/>
            </a:xfrm>
            <a:custGeom>
              <a:avLst/>
              <a:gdLst/>
              <a:ahLst/>
              <a:cxnLst/>
              <a:rect l="l" t="t" r="r" b="b"/>
              <a:pathLst>
                <a:path w="1659" h="1104" extrusionOk="0">
                  <a:moveTo>
                    <a:pt x="1" y="0"/>
                  </a:moveTo>
                  <a:lnTo>
                    <a:pt x="1" y="548"/>
                  </a:lnTo>
                  <a:cubicBezTo>
                    <a:pt x="1" y="854"/>
                    <a:pt x="250" y="1103"/>
                    <a:pt x="555" y="1103"/>
                  </a:cubicBezTo>
                  <a:lnTo>
                    <a:pt x="1103" y="1103"/>
                  </a:lnTo>
                  <a:cubicBezTo>
                    <a:pt x="1409" y="1103"/>
                    <a:pt x="1658" y="854"/>
                    <a:pt x="1658" y="548"/>
                  </a:cubicBezTo>
                  <a:lnTo>
                    <a:pt x="1658" y="0"/>
                  </a:lnTo>
                  <a:close/>
                </a:path>
              </a:pathLst>
            </a:custGeom>
            <a:solidFill>
              <a:srgbClr val="70707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7" name="Google Shape;15067;p74"/>
            <p:cNvSpPr/>
            <p:nvPr/>
          </p:nvSpPr>
          <p:spPr>
            <a:xfrm>
              <a:off x="4434725" y="4334486"/>
              <a:ext cx="54515" cy="14608"/>
            </a:xfrm>
            <a:custGeom>
              <a:avLst/>
              <a:gdLst/>
              <a:ahLst/>
              <a:cxnLst/>
              <a:rect l="l" t="t" r="r" b="b"/>
              <a:pathLst>
                <a:path w="2075" h="556" extrusionOk="0">
                  <a:moveTo>
                    <a:pt x="348" y="1"/>
                  </a:moveTo>
                  <a:cubicBezTo>
                    <a:pt x="1" y="21"/>
                    <a:pt x="1" y="535"/>
                    <a:pt x="348" y="555"/>
                  </a:cubicBezTo>
                  <a:lnTo>
                    <a:pt x="1728" y="555"/>
                  </a:lnTo>
                  <a:cubicBezTo>
                    <a:pt x="2075" y="535"/>
                    <a:pt x="2075" y="21"/>
                    <a:pt x="1728"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8" name="Google Shape;15068;p74"/>
            <p:cNvSpPr/>
            <p:nvPr/>
          </p:nvSpPr>
          <p:spPr>
            <a:xfrm>
              <a:off x="4093603" y="4334460"/>
              <a:ext cx="62896" cy="14634"/>
            </a:xfrm>
            <a:custGeom>
              <a:avLst/>
              <a:gdLst/>
              <a:ahLst/>
              <a:cxnLst/>
              <a:rect l="l" t="t" r="r" b="b"/>
              <a:pathLst>
                <a:path w="2394" h="557" extrusionOk="0">
                  <a:moveTo>
                    <a:pt x="2025" y="1"/>
                  </a:moveTo>
                  <a:cubicBezTo>
                    <a:pt x="2018" y="1"/>
                    <a:pt x="2011" y="1"/>
                    <a:pt x="2005" y="2"/>
                  </a:cubicBezTo>
                  <a:lnTo>
                    <a:pt x="354" y="2"/>
                  </a:lnTo>
                  <a:cubicBezTo>
                    <a:pt x="0" y="22"/>
                    <a:pt x="0" y="536"/>
                    <a:pt x="354" y="556"/>
                  </a:cubicBezTo>
                  <a:lnTo>
                    <a:pt x="2005" y="556"/>
                  </a:lnTo>
                  <a:cubicBezTo>
                    <a:pt x="2011" y="557"/>
                    <a:pt x="2018" y="557"/>
                    <a:pt x="2025" y="557"/>
                  </a:cubicBezTo>
                  <a:cubicBezTo>
                    <a:pt x="2393" y="557"/>
                    <a:pt x="2393" y="1"/>
                    <a:pt x="202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69" name="Google Shape;15069;p74"/>
            <p:cNvSpPr/>
            <p:nvPr/>
          </p:nvSpPr>
          <p:spPr>
            <a:xfrm>
              <a:off x="4284210" y="4146138"/>
              <a:ext cx="14424" cy="50417"/>
            </a:xfrm>
            <a:custGeom>
              <a:avLst/>
              <a:gdLst/>
              <a:ahLst/>
              <a:cxnLst/>
              <a:rect l="l" t="t" r="r" b="b"/>
              <a:pathLst>
                <a:path w="549" h="1919" extrusionOk="0">
                  <a:moveTo>
                    <a:pt x="277" y="1"/>
                  </a:moveTo>
                  <a:cubicBezTo>
                    <a:pt x="144" y="1"/>
                    <a:pt x="11" y="88"/>
                    <a:pt x="0" y="261"/>
                  </a:cubicBezTo>
                  <a:lnTo>
                    <a:pt x="0" y="1641"/>
                  </a:lnTo>
                  <a:cubicBezTo>
                    <a:pt x="0" y="1794"/>
                    <a:pt x="125" y="1919"/>
                    <a:pt x="278" y="1919"/>
                  </a:cubicBezTo>
                  <a:cubicBezTo>
                    <a:pt x="430" y="1919"/>
                    <a:pt x="548" y="1794"/>
                    <a:pt x="548" y="1641"/>
                  </a:cubicBezTo>
                  <a:lnTo>
                    <a:pt x="548" y="261"/>
                  </a:lnTo>
                  <a:cubicBezTo>
                    <a:pt x="541" y="88"/>
                    <a:pt x="410" y="1"/>
                    <a:pt x="27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0" name="Google Shape;15070;p74"/>
            <p:cNvSpPr/>
            <p:nvPr/>
          </p:nvSpPr>
          <p:spPr>
            <a:xfrm>
              <a:off x="4358561" y="4183813"/>
              <a:ext cx="29294" cy="33156"/>
            </a:xfrm>
            <a:custGeom>
              <a:avLst/>
              <a:gdLst/>
              <a:ahLst/>
              <a:cxnLst/>
              <a:rect l="l" t="t" r="r" b="b"/>
              <a:pathLst>
                <a:path w="1115" h="1262" extrusionOk="0">
                  <a:moveTo>
                    <a:pt x="745" y="0"/>
                  </a:moveTo>
                  <a:cubicBezTo>
                    <a:pt x="662" y="0"/>
                    <a:pt x="578" y="39"/>
                    <a:pt x="521" y="131"/>
                  </a:cubicBezTo>
                  <a:lnTo>
                    <a:pt x="104" y="852"/>
                  </a:lnTo>
                  <a:cubicBezTo>
                    <a:pt x="0" y="1033"/>
                    <a:pt x="132" y="1262"/>
                    <a:pt x="347" y="1262"/>
                  </a:cubicBezTo>
                  <a:cubicBezTo>
                    <a:pt x="444" y="1262"/>
                    <a:pt x="534" y="1213"/>
                    <a:pt x="583" y="1130"/>
                  </a:cubicBezTo>
                  <a:lnTo>
                    <a:pt x="999" y="409"/>
                  </a:lnTo>
                  <a:cubicBezTo>
                    <a:pt x="1114" y="193"/>
                    <a:pt x="931" y="0"/>
                    <a:pt x="745"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1" name="Google Shape;15071;p74"/>
            <p:cNvSpPr/>
            <p:nvPr/>
          </p:nvSpPr>
          <p:spPr>
            <a:xfrm>
              <a:off x="4195277" y="4466505"/>
              <a:ext cx="29268" cy="33287"/>
            </a:xfrm>
            <a:custGeom>
              <a:avLst/>
              <a:gdLst/>
              <a:ahLst/>
              <a:cxnLst/>
              <a:rect l="l" t="t" r="r" b="b"/>
              <a:pathLst>
                <a:path w="1114" h="1267" extrusionOk="0">
                  <a:moveTo>
                    <a:pt x="748" y="1"/>
                  </a:moveTo>
                  <a:cubicBezTo>
                    <a:pt x="664" y="1"/>
                    <a:pt x="579" y="41"/>
                    <a:pt x="521" y="136"/>
                  </a:cubicBezTo>
                  <a:lnTo>
                    <a:pt x="105" y="850"/>
                  </a:lnTo>
                  <a:cubicBezTo>
                    <a:pt x="1" y="1038"/>
                    <a:pt x="132" y="1267"/>
                    <a:pt x="347" y="1267"/>
                  </a:cubicBezTo>
                  <a:cubicBezTo>
                    <a:pt x="444" y="1267"/>
                    <a:pt x="535" y="1211"/>
                    <a:pt x="583" y="1128"/>
                  </a:cubicBezTo>
                  <a:lnTo>
                    <a:pt x="999" y="413"/>
                  </a:lnTo>
                  <a:cubicBezTo>
                    <a:pt x="1114" y="194"/>
                    <a:pt x="933" y="1"/>
                    <a:pt x="74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2" name="Google Shape;15072;p74"/>
            <p:cNvSpPr/>
            <p:nvPr/>
          </p:nvSpPr>
          <p:spPr>
            <a:xfrm>
              <a:off x="4195172" y="4183813"/>
              <a:ext cx="29294" cy="33156"/>
            </a:xfrm>
            <a:custGeom>
              <a:avLst/>
              <a:gdLst/>
              <a:ahLst/>
              <a:cxnLst/>
              <a:rect l="l" t="t" r="r" b="b"/>
              <a:pathLst>
                <a:path w="1115" h="1262" extrusionOk="0">
                  <a:moveTo>
                    <a:pt x="366" y="0"/>
                  </a:moveTo>
                  <a:cubicBezTo>
                    <a:pt x="180" y="0"/>
                    <a:pt x="1" y="193"/>
                    <a:pt x="116" y="409"/>
                  </a:cubicBezTo>
                  <a:lnTo>
                    <a:pt x="525" y="1130"/>
                  </a:lnTo>
                  <a:cubicBezTo>
                    <a:pt x="573" y="1213"/>
                    <a:pt x="670" y="1262"/>
                    <a:pt x="768" y="1262"/>
                  </a:cubicBezTo>
                  <a:cubicBezTo>
                    <a:pt x="976" y="1262"/>
                    <a:pt x="1114" y="1033"/>
                    <a:pt x="1003" y="852"/>
                  </a:cubicBezTo>
                  <a:lnTo>
                    <a:pt x="594" y="131"/>
                  </a:lnTo>
                  <a:cubicBezTo>
                    <a:pt x="534" y="39"/>
                    <a:pt x="450" y="0"/>
                    <a:pt x="366"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3" name="Google Shape;15073;p74"/>
            <p:cNvSpPr/>
            <p:nvPr/>
          </p:nvSpPr>
          <p:spPr>
            <a:xfrm>
              <a:off x="4358272" y="4466505"/>
              <a:ext cx="29294" cy="33287"/>
            </a:xfrm>
            <a:custGeom>
              <a:avLst/>
              <a:gdLst/>
              <a:ahLst/>
              <a:cxnLst/>
              <a:rect l="l" t="t" r="r" b="b"/>
              <a:pathLst>
                <a:path w="1115" h="1267" extrusionOk="0">
                  <a:moveTo>
                    <a:pt x="367" y="1"/>
                  </a:moveTo>
                  <a:cubicBezTo>
                    <a:pt x="182" y="1"/>
                    <a:pt x="1" y="194"/>
                    <a:pt x="115" y="413"/>
                  </a:cubicBezTo>
                  <a:lnTo>
                    <a:pt x="532" y="1128"/>
                  </a:lnTo>
                  <a:cubicBezTo>
                    <a:pt x="580" y="1211"/>
                    <a:pt x="670" y="1267"/>
                    <a:pt x="774" y="1267"/>
                  </a:cubicBezTo>
                  <a:cubicBezTo>
                    <a:pt x="982" y="1267"/>
                    <a:pt x="1114" y="1038"/>
                    <a:pt x="1010" y="850"/>
                  </a:cubicBezTo>
                  <a:lnTo>
                    <a:pt x="594" y="136"/>
                  </a:lnTo>
                  <a:cubicBezTo>
                    <a:pt x="536" y="41"/>
                    <a:pt x="451" y="1"/>
                    <a:pt x="36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4" name="Google Shape;15074;p74"/>
            <p:cNvSpPr/>
            <p:nvPr/>
          </p:nvSpPr>
          <p:spPr>
            <a:xfrm>
              <a:off x="4412315" y="4410335"/>
              <a:ext cx="39934" cy="25668"/>
            </a:xfrm>
            <a:custGeom>
              <a:avLst/>
              <a:gdLst/>
              <a:ahLst/>
              <a:cxnLst/>
              <a:rect l="l" t="t" r="r" b="b"/>
              <a:pathLst>
                <a:path w="1520" h="977" extrusionOk="0">
                  <a:moveTo>
                    <a:pt x="408" y="1"/>
                  </a:moveTo>
                  <a:cubicBezTo>
                    <a:pt x="158" y="1"/>
                    <a:pt x="0" y="375"/>
                    <a:pt x="285" y="526"/>
                  </a:cubicBezTo>
                  <a:lnTo>
                    <a:pt x="999" y="942"/>
                  </a:lnTo>
                  <a:cubicBezTo>
                    <a:pt x="1041" y="963"/>
                    <a:pt x="1090" y="977"/>
                    <a:pt x="1138" y="977"/>
                  </a:cubicBezTo>
                  <a:cubicBezTo>
                    <a:pt x="1422" y="977"/>
                    <a:pt x="1520" y="602"/>
                    <a:pt x="1277" y="464"/>
                  </a:cubicBezTo>
                  <a:lnTo>
                    <a:pt x="562" y="48"/>
                  </a:lnTo>
                  <a:cubicBezTo>
                    <a:pt x="509" y="15"/>
                    <a:pt x="457" y="1"/>
                    <a:pt x="40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5" name="Google Shape;15075;p74"/>
            <p:cNvSpPr/>
            <p:nvPr/>
          </p:nvSpPr>
          <p:spPr>
            <a:xfrm>
              <a:off x="4130306" y="4247340"/>
              <a:ext cx="39304" cy="25589"/>
            </a:xfrm>
            <a:custGeom>
              <a:avLst/>
              <a:gdLst/>
              <a:ahLst/>
              <a:cxnLst/>
              <a:rect l="l" t="t" r="r" b="b"/>
              <a:pathLst>
                <a:path w="1496" h="974" extrusionOk="0">
                  <a:moveTo>
                    <a:pt x="397" y="1"/>
                  </a:moveTo>
                  <a:cubicBezTo>
                    <a:pt x="153" y="1"/>
                    <a:pt x="0" y="356"/>
                    <a:pt x="254" y="515"/>
                  </a:cubicBezTo>
                  <a:lnTo>
                    <a:pt x="975" y="931"/>
                  </a:lnTo>
                  <a:cubicBezTo>
                    <a:pt x="1017" y="959"/>
                    <a:pt x="1066" y="966"/>
                    <a:pt x="1114" y="973"/>
                  </a:cubicBezTo>
                  <a:lnTo>
                    <a:pt x="1114" y="966"/>
                  </a:lnTo>
                  <a:cubicBezTo>
                    <a:pt x="1398" y="966"/>
                    <a:pt x="1496" y="592"/>
                    <a:pt x="1253" y="453"/>
                  </a:cubicBezTo>
                  <a:lnTo>
                    <a:pt x="531" y="37"/>
                  </a:lnTo>
                  <a:cubicBezTo>
                    <a:pt x="485" y="12"/>
                    <a:pt x="439" y="1"/>
                    <a:pt x="397"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6" name="Google Shape;15076;p74"/>
            <p:cNvSpPr/>
            <p:nvPr/>
          </p:nvSpPr>
          <p:spPr>
            <a:xfrm>
              <a:off x="4413418" y="4247182"/>
              <a:ext cx="39908" cy="25747"/>
            </a:xfrm>
            <a:custGeom>
              <a:avLst/>
              <a:gdLst/>
              <a:ahLst/>
              <a:cxnLst/>
              <a:rect l="l" t="t" r="r" b="b"/>
              <a:pathLst>
                <a:path w="1519" h="980" extrusionOk="0">
                  <a:moveTo>
                    <a:pt x="1114" y="0"/>
                  </a:moveTo>
                  <a:cubicBezTo>
                    <a:pt x="1064" y="0"/>
                    <a:pt x="1011" y="15"/>
                    <a:pt x="957" y="50"/>
                  </a:cubicBezTo>
                  <a:lnTo>
                    <a:pt x="243" y="459"/>
                  </a:lnTo>
                  <a:cubicBezTo>
                    <a:pt x="0" y="605"/>
                    <a:pt x="97" y="972"/>
                    <a:pt x="382" y="979"/>
                  </a:cubicBezTo>
                  <a:cubicBezTo>
                    <a:pt x="430" y="979"/>
                    <a:pt x="479" y="965"/>
                    <a:pt x="520" y="937"/>
                  </a:cubicBezTo>
                  <a:lnTo>
                    <a:pt x="1235" y="528"/>
                  </a:lnTo>
                  <a:cubicBezTo>
                    <a:pt x="1518" y="378"/>
                    <a:pt x="1363" y="0"/>
                    <a:pt x="111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7" name="Google Shape;15077;p74"/>
            <p:cNvSpPr/>
            <p:nvPr/>
          </p:nvSpPr>
          <p:spPr>
            <a:xfrm>
              <a:off x="4130595" y="4410624"/>
              <a:ext cx="39304" cy="25379"/>
            </a:xfrm>
            <a:custGeom>
              <a:avLst/>
              <a:gdLst/>
              <a:ahLst/>
              <a:cxnLst/>
              <a:rect l="l" t="t" r="r" b="b"/>
              <a:pathLst>
                <a:path w="1496" h="966" extrusionOk="0">
                  <a:moveTo>
                    <a:pt x="1099" y="1"/>
                  </a:moveTo>
                  <a:cubicBezTo>
                    <a:pt x="1056" y="1"/>
                    <a:pt x="1011" y="12"/>
                    <a:pt x="964" y="37"/>
                  </a:cubicBezTo>
                  <a:lnTo>
                    <a:pt x="243" y="453"/>
                  </a:lnTo>
                  <a:cubicBezTo>
                    <a:pt x="0" y="598"/>
                    <a:pt x="104" y="966"/>
                    <a:pt x="382" y="966"/>
                  </a:cubicBezTo>
                  <a:cubicBezTo>
                    <a:pt x="430" y="966"/>
                    <a:pt x="479" y="952"/>
                    <a:pt x="520" y="931"/>
                  </a:cubicBezTo>
                  <a:lnTo>
                    <a:pt x="1242" y="515"/>
                  </a:lnTo>
                  <a:cubicBezTo>
                    <a:pt x="1496" y="356"/>
                    <a:pt x="1343" y="1"/>
                    <a:pt x="1099"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8" name="Google Shape;15078;p74"/>
            <p:cNvSpPr/>
            <p:nvPr/>
          </p:nvSpPr>
          <p:spPr>
            <a:xfrm>
              <a:off x="4255231" y="4494118"/>
              <a:ext cx="72565" cy="50864"/>
            </a:xfrm>
            <a:custGeom>
              <a:avLst/>
              <a:gdLst/>
              <a:ahLst/>
              <a:cxnLst/>
              <a:rect l="l" t="t" r="r" b="b"/>
              <a:pathLst>
                <a:path w="2762" h="1936" extrusionOk="0">
                  <a:moveTo>
                    <a:pt x="1" y="1"/>
                  </a:moveTo>
                  <a:lnTo>
                    <a:pt x="1" y="1381"/>
                  </a:lnTo>
                  <a:cubicBezTo>
                    <a:pt x="1" y="1686"/>
                    <a:pt x="243" y="1936"/>
                    <a:pt x="549" y="1936"/>
                  </a:cubicBezTo>
                  <a:lnTo>
                    <a:pt x="2206" y="1936"/>
                  </a:lnTo>
                  <a:cubicBezTo>
                    <a:pt x="2511" y="1936"/>
                    <a:pt x="2761" y="1686"/>
                    <a:pt x="2761" y="1381"/>
                  </a:cubicBezTo>
                  <a:lnTo>
                    <a:pt x="2761" y="1"/>
                  </a:lnTo>
                  <a:close/>
                </a:path>
              </a:pathLst>
            </a:custGeom>
            <a:solidFill>
              <a:srgbClr val="C7CD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79" name="Google Shape;15079;p74"/>
            <p:cNvSpPr/>
            <p:nvPr/>
          </p:nvSpPr>
          <p:spPr>
            <a:xfrm>
              <a:off x="4247954" y="4494118"/>
              <a:ext cx="87120" cy="14608"/>
            </a:xfrm>
            <a:custGeom>
              <a:avLst/>
              <a:gdLst/>
              <a:ahLst/>
              <a:cxnLst/>
              <a:rect l="l" t="t" r="r" b="b"/>
              <a:pathLst>
                <a:path w="3316" h="556" extrusionOk="0">
                  <a:moveTo>
                    <a:pt x="278" y="1"/>
                  </a:moveTo>
                  <a:cubicBezTo>
                    <a:pt x="125" y="1"/>
                    <a:pt x="0" y="125"/>
                    <a:pt x="0" y="278"/>
                  </a:cubicBezTo>
                  <a:cubicBezTo>
                    <a:pt x="0" y="431"/>
                    <a:pt x="125" y="556"/>
                    <a:pt x="278" y="556"/>
                  </a:cubicBezTo>
                  <a:lnTo>
                    <a:pt x="3038" y="556"/>
                  </a:lnTo>
                  <a:cubicBezTo>
                    <a:pt x="3191" y="556"/>
                    <a:pt x="3316" y="431"/>
                    <a:pt x="3316" y="278"/>
                  </a:cubicBezTo>
                  <a:cubicBezTo>
                    <a:pt x="3316" y="125"/>
                    <a:pt x="3191" y="1"/>
                    <a:pt x="3038" y="1"/>
                  </a:cubicBezTo>
                  <a:close/>
                </a:path>
              </a:pathLst>
            </a:custGeom>
            <a:solidFill>
              <a:srgbClr val="ADB7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80" name="Google Shape;15080;p74"/>
          <p:cNvGrpSpPr/>
          <p:nvPr/>
        </p:nvGrpSpPr>
        <p:grpSpPr>
          <a:xfrm>
            <a:off x="6192542" y="5549763"/>
            <a:ext cx="522753" cy="517183"/>
            <a:chOff x="4644406" y="4162322"/>
            <a:chExt cx="392065" cy="387887"/>
          </a:xfrm>
        </p:grpSpPr>
        <p:sp>
          <p:nvSpPr>
            <p:cNvPr id="15081" name="Google Shape;15081;p74"/>
            <p:cNvSpPr/>
            <p:nvPr/>
          </p:nvSpPr>
          <p:spPr>
            <a:xfrm>
              <a:off x="4644406" y="4334118"/>
              <a:ext cx="217326" cy="216065"/>
            </a:xfrm>
            <a:custGeom>
              <a:avLst/>
              <a:gdLst/>
              <a:ahLst/>
              <a:cxnLst/>
              <a:rect l="l" t="t" r="r" b="b"/>
              <a:pathLst>
                <a:path w="8272" h="8224" extrusionOk="0">
                  <a:moveTo>
                    <a:pt x="7397" y="1"/>
                  </a:moveTo>
                  <a:lnTo>
                    <a:pt x="4456" y="2942"/>
                  </a:lnTo>
                  <a:cubicBezTo>
                    <a:pt x="3860" y="3538"/>
                    <a:pt x="3291" y="4162"/>
                    <a:pt x="2743" y="4814"/>
                  </a:cubicBezTo>
                  <a:lnTo>
                    <a:pt x="93" y="7991"/>
                  </a:lnTo>
                  <a:cubicBezTo>
                    <a:pt x="0" y="8105"/>
                    <a:pt x="66" y="8223"/>
                    <a:pt x="169" y="8223"/>
                  </a:cubicBezTo>
                  <a:cubicBezTo>
                    <a:pt x="203" y="8223"/>
                    <a:pt x="242" y="8210"/>
                    <a:pt x="281" y="8178"/>
                  </a:cubicBezTo>
                  <a:lnTo>
                    <a:pt x="3457" y="5522"/>
                  </a:lnTo>
                  <a:cubicBezTo>
                    <a:pt x="4103" y="4981"/>
                    <a:pt x="4727" y="4412"/>
                    <a:pt x="5330" y="3809"/>
                  </a:cubicBezTo>
                  <a:lnTo>
                    <a:pt x="8271" y="875"/>
                  </a:lnTo>
                  <a:lnTo>
                    <a:pt x="7397" y="1"/>
                  </a:lnTo>
                  <a:close/>
                </a:path>
              </a:pathLst>
            </a:custGeom>
            <a:solidFill>
              <a:srgbClr val="E3E9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2" name="Google Shape;15082;p74"/>
            <p:cNvSpPr/>
            <p:nvPr/>
          </p:nvSpPr>
          <p:spPr>
            <a:xfrm>
              <a:off x="4646481" y="4345783"/>
              <a:ext cx="215251" cy="204426"/>
            </a:xfrm>
            <a:custGeom>
              <a:avLst/>
              <a:gdLst/>
              <a:ahLst/>
              <a:cxnLst/>
              <a:rect l="l" t="t" r="r" b="b"/>
              <a:pathLst>
                <a:path w="8193" h="7781" extrusionOk="0">
                  <a:moveTo>
                    <a:pt x="7755" y="1"/>
                  </a:moveTo>
                  <a:lnTo>
                    <a:pt x="1" y="7748"/>
                  </a:lnTo>
                  <a:cubicBezTo>
                    <a:pt x="29" y="7770"/>
                    <a:pt x="61" y="7781"/>
                    <a:pt x="92" y="7781"/>
                  </a:cubicBezTo>
                  <a:cubicBezTo>
                    <a:pt x="131" y="7781"/>
                    <a:pt x="168" y="7765"/>
                    <a:pt x="195" y="7734"/>
                  </a:cubicBezTo>
                  <a:lnTo>
                    <a:pt x="3378" y="5078"/>
                  </a:lnTo>
                  <a:cubicBezTo>
                    <a:pt x="4024" y="4537"/>
                    <a:pt x="4648" y="3968"/>
                    <a:pt x="5251" y="3372"/>
                  </a:cubicBezTo>
                  <a:lnTo>
                    <a:pt x="8192" y="431"/>
                  </a:lnTo>
                  <a:lnTo>
                    <a:pt x="7755" y="1"/>
                  </a:lnTo>
                  <a:close/>
                </a:path>
              </a:pathLst>
            </a:custGeom>
            <a:solidFill>
              <a:srgbClr val="C9CF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3" name="Google Shape;15083;p74"/>
            <p:cNvSpPr/>
            <p:nvPr/>
          </p:nvSpPr>
          <p:spPr>
            <a:xfrm>
              <a:off x="4720780" y="4162322"/>
              <a:ext cx="315690" cy="299743"/>
            </a:xfrm>
            <a:custGeom>
              <a:avLst/>
              <a:gdLst/>
              <a:ahLst/>
              <a:cxnLst/>
              <a:rect l="l" t="t" r="r" b="b"/>
              <a:pathLst>
                <a:path w="12016" h="11409" extrusionOk="0">
                  <a:moveTo>
                    <a:pt x="7767" y="0"/>
                  </a:moveTo>
                  <a:cubicBezTo>
                    <a:pt x="7487" y="0"/>
                    <a:pt x="7201" y="111"/>
                    <a:pt x="6980" y="332"/>
                  </a:cubicBezTo>
                  <a:cubicBezTo>
                    <a:pt x="6557" y="755"/>
                    <a:pt x="6536" y="1414"/>
                    <a:pt x="6939" y="1816"/>
                  </a:cubicBezTo>
                  <a:lnTo>
                    <a:pt x="7057" y="1941"/>
                  </a:lnTo>
                  <a:cubicBezTo>
                    <a:pt x="7126" y="2010"/>
                    <a:pt x="7126" y="2128"/>
                    <a:pt x="7050" y="2191"/>
                  </a:cubicBezTo>
                  <a:lnTo>
                    <a:pt x="5447" y="3800"/>
                  </a:lnTo>
                  <a:cubicBezTo>
                    <a:pt x="5026" y="4221"/>
                    <a:pt x="4469" y="4442"/>
                    <a:pt x="3918" y="4442"/>
                  </a:cubicBezTo>
                  <a:cubicBezTo>
                    <a:pt x="3553" y="4442"/>
                    <a:pt x="3192" y="4346"/>
                    <a:pt x="2874" y="4147"/>
                  </a:cubicBezTo>
                  <a:cubicBezTo>
                    <a:pt x="2390" y="3839"/>
                    <a:pt x="1862" y="3724"/>
                    <a:pt x="1423" y="3724"/>
                  </a:cubicBezTo>
                  <a:cubicBezTo>
                    <a:pt x="1000" y="3724"/>
                    <a:pt x="659" y="3830"/>
                    <a:pt x="516" y="3973"/>
                  </a:cubicBezTo>
                  <a:cubicBezTo>
                    <a:pt x="0" y="4489"/>
                    <a:pt x="6891" y="11409"/>
                    <a:pt x="7851" y="11409"/>
                  </a:cubicBezTo>
                  <a:cubicBezTo>
                    <a:pt x="7885" y="11409"/>
                    <a:pt x="7912" y="11400"/>
                    <a:pt x="7931" y="11381"/>
                  </a:cubicBezTo>
                  <a:cubicBezTo>
                    <a:pt x="8222" y="11097"/>
                    <a:pt x="8354" y="9980"/>
                    <a:pt x="7757" y="9030"/>
                  </a:cubicBezTo>
                  <a:cubicBezTo>
                    <a:pt x="7258" y="8232"/>
                    <a:pt x="7403" y="7157"/>
                    <a:pt x="8104" y="6456"/>
                  </a:cubicBezTo>
                  <a:lnTo>
                    <a:pt x="9706" y="4854"/>
                  </a:lnTo>
                  <a:cubicBezTo>
                    <a:pt x="9742" y="4815"/>
                    <a:pt x="9788" y="4796"/>
                    <a:pt x="9835" y="4796"/>
                  </a:cubicBezTo>
                  <a:cubicBezTo>
                    <a:pt x="9880" y="4796"/>
                    <a:pt x="9926" y="4813"/>
                    <a:pt x="9963" y="4847"/>
                  </a:cubicBezTo>
                  <a:lnTo>
                    <a:pt x="10088" y="4965"/>
                  </a:lnTo>
                  <a:cubicBezTo>
                    <a:pt x="10278" y="5159"/>
                    <a:pt x="10531" y="5254"/>
                    <a:pt x="10789" y="5254"/>
                  </a:cubicBezTo>
                  <a:cubicBezTo>
                    <a:pt x="11068" y="5254"/>
                    <a:pt x="11353" y="5143"/>
                    <a:pt x="11572" y="4924"/>
                  </a:cubicBezTo>
                  <a:cubicBezTo>
                    <a:pt x="11995" y="4500"/>
                    <a:pt x="12016" y="3835"/>
                    <a:pt x="11621" y="3432"/>
                  </a:cubicBezTo>
                  <a:lnTo>
                    <a:pt x="8465" y="283"/>
                  </a:lnTo>
                  <a:cubicBezTo>
                    <a:pt x="8275" y="94"/>
                    <a:pt x="8024" y="0"/>
                    <a:pt x="7767"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4" name="Google Shape;15084;p74"/>
            <p:cNvSpPr/>
            <p:nvPr/>
          </p:nvSpPr>
          <p:spPr>
            <a:xfrm>
              <a:off x="4727952" y="4227872"/>
              <a:ext cx="308518" cy="233668"/>
            </a:xfrm>
            <a:custGeom>
              <a:avLst/>
              <a:gdLst/>
              <a:ahLst/>
              <a:cxnLst/>
              <a:rect l="l" t="t" r="r" b="b"/>
              <a:pathLst>
                <a:path w="11743" h="8894" extrusionOk="0">
                  <a:moveTo>
                    <a:pt x="10404" y="1"/>
                  </a:moveTo>
                  <a:cubicBezTo>
                    <a:pt x="10807" y="403"/>
                    <a:pt x="10786" y="1069"/>
                    <a:pt x="10363" y="1492"/>
                  </a:cubicBezTo>
                  <a:cubicBezTo>
                    <a:pt x="10143" y="1712"/>
                    <a:pt x="9858" y="1823"/>
                    <a:pt x="9580" y="1823"/>
                  </a:cubicBezTo>
                  <a:cubicBezTo>
                    <a:pt x="9321" y="1823"/>
                    <a:pt x="9069" y="1727"/>
                    <a:pt x="8878" y="1534"/>
                  </a:cubicBezTo>
                  <a:lnTo>
                    <a:pt x="8753" y="1409"/>
                  </a:lnTo>
                  <a:cubicBezTo>
                    <a:pt x="8717" y="1376"/>
                    <a:pt x="8673" y="1360"/>
                    <a:pt x="8629" y="1360"/>
                  </a:cubicBezTo>
                  <a:cubicBezTo>
                    <a:pt x="8581" y="1360"/>
                    <a:pt x="8533" y="1379"/>
                    <a:pt x="8497" y="1416"/>
                  </a:cubicBezTo>
                  <a:lnTo>
                    <a:pt x="6895" y="3025"/>
                  </a:lnTo>
                  <a:cubicBezTo>
                    <a:pt x="6194" y="3726"/>
                    <a:pt x="6048" y="4801"/>
                    <a:pt x="6548" y="5591"/>
                  </a:cubicBezTo>
                  <a:cubicBezTo>
                    <a:pt x="7144" y="6549"/>
                    <a:pt x="7013" y="7665"/>
                    <a:pt x="6721" y="7950"/>
                  </a:cubicBezTo>
                  <a:cubicBezTo>
                    <a:pt x="6695" y="7971"/>
                    <a:pt x="6664" y="7980"/>
                    <a:pt x="6636" y="7980"/>
                  </a:cubicBezTo>
                  <a:cubicBezTo>
                    <a:pt x="6627" y="7980"/>
                    <a:pt x="6618" y="7979"/>
                    <a:pt x="6610" y="7977"/>
                  </a:cubicBezTo>
                  <a:cubicBezTo>
                    <a:pt x="4488" y="6278"/>
                    <a:pt x="486" y="2130"/>
                    <a:pt x="430" y="1360"/>
                  </a:cubicBezTo>
                  <a:cubicBezTo>
                    <a:pt x="368" y="1388"/>
                    <a:pt x="298" y="1430"/>
                    <a:pt x="243" y="1478"/>
                  </a:cubicBezTo>
                  <a:cubicBezTo>
                    <a:pt x="0" y="1721"/>
                    <a:pt x="1422" y="3407"/>
                    <a:pt x="3087" y="5113"/>
                  </a:cubicBezTo>
                  <a:cubicBezTo>
                    <a:pt x="3364" y="5397"/>
                    <a:pt x="3642" y="5682"/>
                    <a:pt x="3926" y="5959"/>
                  </a:cubicBezTo>
                  <a:lnTo>
                    <a:pt x="4016" y="6042"/>
                  </a:lnTo>
                  <a:lnTo>
                    <a:pt x="4023" y="6056"/>
                  </a:lnTo>
                  <a:lnTo>
                    <a:pt x="4106" y="6139"/>
                  </a:lnTo>
                  <a:lnTo>
                    <a:pt x="4120" y="6146"/>
                  </a:lnTo>
                  <a:lnTo>
                    <a:pt x="4203" y="6236"/>
                  </a:lnTo>
                  <a:lnTo>
                    <a:pt x="4210" y="6243"/>
                  </a:lnTo>
                  <a:lnTo>
                    <a:pt x="4300" y="6327"/>
                  </a:lnTo>
                  <a:cubicBezTo>
                    <a:pt x="4488" y="6507"/>
                    <a:pt x="4675" y="6687"/>
                    <a:pt x="4855" y="6854"/>
                  </a:cubicBezTo>
                  <a:lnTo>
                    <a:pt x="4946" y="6937"/>
                  </a:lnTo>
                  <a:lnTo>
                    <a:pt x="4952" y="6944"/>
                  </a:lnTo>
                  <a:lnTo>
                    <a:pt x="5036" y="7020"/>
                  </a:lnTo>
                  <a:lnTo>
                    <a:pt x="5050" y="7034"/>
                  </a:lnTo>
                  <a:lnTo>
                    <a:pt x="5119" y="7097"/>
                  </a:lnTo>
                  <a:lnTo>
                    <a:pt x="5140" y="7117"/>
                  </a:lnTo>
                  <a:lnTo>
                    <a:pt x="5209" y="7180"/>
                  </a:lnTo>
                  <a:lnTo>
                    <a:pt x="5230" y="7194"/>
                  </a:lnTo>
                  <a:lnTo>
                    <a:pt x="5299" y="7263"/>
                  </a:lnTo>
                  <a:lnTo>
                    <a:pt x="5313" y="7277"/>
                  </a:lnTo>
                  <a:lnTo>
                    <a:pt x="5382" y="7339"/>
                  </a:lnTo>
                  <a:lnTo>
                    <a:pt x="5403" y="7353"/>
                  </a:lnTo>
                  <a:lnTo>
                    <a:pt x="5473" y="7423"/>
                  </a:lnTo>
                  <a:lnTo>
                    <a:pt x="5487" y="7430"/>
                  </a:lnTo>
                  <a:lnTo>
                    <a:pt x="5563" y="7499"/>
                  </a:lnTo>
                  <a:cubicBezTo>
                    <a:pt x="5653" y="7575"/>
                    <a:pt x="5736" y="7651"/>
                    <a:pt x="5819" y="7721"/>
                  </a:cubicBezTo>
                  <a:lnTo>
                    <a:pt x="5826" y="7728"/>
                  </a:lnTo>
                  <a:lnTo>
                    <a:pt x="5896" y="7790"/>
                  </a:lnTo>
                  <a:lnTo>
                    <a:pt x="5917" y="7804"/>
                  </a:lnTo>
                  <a:lnTo>
                    <a:pt x="5979" y="7853"/>
                  </a:lnTo>
                  <a:lnTo>
                    <a:pt x="6000" y="7873"/>
                  </a:lnTo>
                  <a:lnTo>
                    <a:pt x="6055" y="7922"/>
                  </a:lnTo>
                  <a:lnTo>
                    <a:pt x="6076" y="7943"/>
                  </a:lnTo>
                  <a:lnTo>
                    <a:pt x="6132" y="7984"/>
                  </a:lnTo>
                  <a:lnTo>
                    <a:pt x="6159" y="8005"/>
                  </a:lnTo>
                  <a:lnTo>
                    <a:pt x="6208" y="8047"/>
                  </a:lnTo>
                  <a:lnTo>
                    <a:pt x="6229" y="8068"/>
                  </a:lnTo>
                  <a:lnTo>
                    <a:pt x="6277" y="8109"/>
                  </a:lnTo>
                  <a:lnTo>
                    <a:pt x="6305" y="8130"/>
                  </a:lnTo>
                  <a:lnTo>
                    <a:pt x="6354" y="8165"/>
                  </a:lnTo>
                  <a:lnTo>
                    <a:pt x="6374" y="8186"/>
                  </a:lnTo>
                  <a:lnTo>
                    <a:pt x="6423" y="8227"/>
                  </a:lnTo>
                  <a:lnTo>
                    <a:pt x="6451" y="8241"/>
                  </a:lnTo>
                  <a:lnTo>
                    <a:pt x="6499" y="8283"/>
                  </a:lnTo>
                  <a:lnTo>
                    <a:pt x="6513" y="8297"/>
                  </a:lnTo>
                  <a:lnTo>
                    <a:pt x="6582" y="8352"/>
                  </a:lnTo>
                  <a:lnTo>
                    <a:pt x="6652" y="8401"/>
                  </a:lnTo>
                  <a:lnTo>
                    <a:pt x="6659" y="8408"/>
                  </a:lnTo>
                  <a:lnTo>
                    <a:pt x="6714" y="8449"/>
                  </a:lnTo>
                  <a:lnTo>
                    <a:pt x="6735" y="8463"/>
                  </a:lnTo>
                  <a:lnTo>
                    <a:pt x="6777" y="8491"/>
                  </a:lnTo>
                  <a:lnTo>
                    <a:pt x="6797" y="8512"/>
                  </a:lnTo>
                  <a:lnTo>
                    <a:pt x="6839" y="8539"/>
                  </a:lnTo>
                  <a:lnTo>
                    <a:pt x="6860" y="8553"/>
                  </a:lnTo>
                  <a:lnTo>
                    <a:pt x="6895" y="8581"/>
                  </a:lnTo>
                  <a:lnTo>
                    <a:pt x="6922" y="8595"/>
                  </a:lnTo>
                  <a:lnTo>
                    <a:pt x="6957" y="8623"/>
                  </a:lnTo>
                  <a:lnTo>
                    <a:pt x="6978" y="8636"/>
                  </a:lnTo>
                  <a:lnTo>
                    <a:pt x="7013" y="8657"/>
                  </a:lnTo>
                  <a:lnTo>
                    <a:pt x="7033" y="8671"/>
                  </a:lnTo>
                  <a:lnTo>
                    <a:pt x="7068" y="8692"/>
                  </a:lnTo>
                  <a:lnTo>
                    <a:pt x="7089" y="8706"/>
                  </a:lnTo>
                  <a:lnTo>
                    <a:pt x="7117" y="8727"/>
                  </a:lnTo>
                  <a:lnTo>
                    <a:pt x="7137" y="8740"/>
                  </a:lnTo>
                  <a:lnTo>
                    <a:pt x="7165" y="8754"/>
                  </a:lnTo>
                  <a:lnTo>
                    <a:pt x="7186" y="8768"/>
                  </a:lnTo>
                  <a:lnTo>
                    <a:pt x="7221" y="8782"/>
                  </a:lnTo>
                  <a:lnTo>
                    <a:pt x="7234" y="8796"/>
                  </a:lnTo>
                  <a:lnTo>
                    <a:pt x="7276" y="8817"/>
                  </a:lnTo>
                  <a:lnTo>
                    <a:pt x="7318" y="8838"/>
                  </a:lnTo>
                  <a:lnTo>
                    <a:pt x="7332" y="8844"/>
                  </a:lnTo>
                  <a:lnTo>
                    <a:pt x="7359" y="8851"/>
                  </a:lnTo>
                  <a:lnTo>
                    <a:pt x="7373" y="8858"/>
                  </a:lnTo>
                  <a:lnTo>
                    <a:pt x="7394" y="8872"/>
                  </a:lnTo>
                  <a:lnTo>
                    <a:pt x="7408" y="8879"/>
                  </a:lnTo>
                  <a:lnTo>
                    <a:pt x="7429" y="8886"/>
                  </a:lnTo>
                  <a:lnTo>
                    <a:pt x="7449" y="8886"/>
                  </a:lnTo>
                  <a:lnTo>
                    <a:pt x="7463" y="8893"/>
                  </a:lnTo>
                  <a:lnTo>
                    <a:pt x="7623" y="8893"/>
                  </a:lnTo>
                  <a:cubicBezTo>
                    <a:pt x="7630" y="8886"/>
                    <a:pt x="7630" y="8879"/>
                    <a:pt x="7637" y="8879"/>
                  </a:cubicBezTo>
                  <a:cubicBezTo>
                    <a:pt x="7651" y="8872"/>
                    <a:pt x="7671" y="8865"/>
                    <a:pt x="7685" y="8858"/>
                  </a:cubicBezTo>
                  <a:lnTo>
                    <a:pt x="7692" y="8844"/>
                  </a:lnTo>
                  <a:lnTo>
                    <a:pt x="7713" y="8817"/>
                  </a:lnTo>
                  <a:lnTo>
                    <a:pt x="7727" y="8803"/>
                  </a:lnTo>
                  <a:lnTo>
                    <a:pt x="7748" y="8768"/>
                  </a:lnTo>
                  <a:lnTo>
                    <a:pt x="7755" y="8754"/>
                  </a:lnTo>
                  <a:cubicBezTo>
                    <a:pt x="7970" y="8338"/>
                    <a:pt x="8011" y="7374"/>
                    <a:pt x="7484" y="6535"/>
                  </a:cubicBezTo>
                  <a:cubicBezTo>
                    <a:pt x="6985" y="5737"/>
                    <a:pt x="7130" y="4662"/>
                    <a:pt x="7831" y="3961"/>
                  </a:cubicBezTo>
                  <a:lnTo>
                    <a:pt x="9433" y="2359"/>
                  </a:lnTo>
                  <a:cubicBezTo>
                    <a:pt x="9469" y="2320"/>
                    <a:pt x="9517" y="2301"/>
                    <a:pt x="9565" y="2301"/>
                  </a:cubicBezTo>
                  <a:cubicBezTo>
                    <a:pt x="9611" y="2301"/>
                    <a:pt x="9656" y="2318"/>
                    <a:pt x="9690" y="2352"/>
                  </a:cubicBezTo>
                  <a:lnTo>
                    <a:pt x="9815" y="2470"/>
                  </a:lnTo>
                  <a:cubicBezTo>
                    <a:pt x="10005" y="2664"/>
                    <a:pt x="10258" y="2759"/>
                    <a:pt x="10516" y="2759"/>
                  </a:cubicBezTo>
                  <a:cubicBezTo>
                    <a:pt x="10795" y="2759"/>
                    <a:pt x="11080" y="2648"/>
                    <a:pt x="11299" y="2429"/>
                  </a:cubicBezTo>
                  <a:cubicBezTo>
                    <a:pt x="11722" y="2005"/>
                    <a:pt x="11743" y="1340"/>
                    <a:pt x="11348" y="937"/>
                  </a:cubicBezTo>
                  <a:lnTo>
                    <a:pt x="10404"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5" name="Google Shape;15085;p74"/>
            <p:cNvSpPr/>
            <p:nvPr/>
          </p:nvSpPr>
          <p:spPr>
            <a:xfrm>
              <a:off x="4892497" y="4162322"/>
              <a:ext cx="143973" cy="138062"/>
            </a:xfrm>
            <a:custGeom>
              <a:avLst/>
              <a:gdLst/>
              <a:ahLst/>
              <a:cxnLst/>
              <a:rect l="l" t="t" r="r" b="b"/>
              <a:pathLst>
                <a:path w="5480" h="5255" extrusionOk="0">
                  <a:moveTo>
                    <a:pt x="1232" y="0"/>
                  </a:moveTo>
                  <a:cubicBezTo>
                    <a:pt x="951" y="0"/>
                    <a:pt x="665" y="111"/>
                    <a:pt x="444" y="332"/>
                  </a:cubicBezTo>
                  <a:cubicBezTo>
                    <a:pt x="21" y="755"/>
                    <a:pt x="0" y="1421"/>
                    <a:pt x="403" y="1816"/>
                  </a:cubicBezTo>
                  <a:lnTo>
                    <a:pt x="521" y="1941"/>
                  </a:lnTo>
                  <a:lnTo>
                    <a:pt x="3427" y="4840"/>
                  </a:lnTo>
                  <a:lnTo>
                    <a:pt x="3552" y="4965"/>
                  </a:lnTo>
                  <a:cubicBezTo>
                    <a:pt x="3742" y="5159"/>
                    <a:pt x="3995" y="5254"/>
                    <a:pt x="4253" y="5254"/>
                  </a:cubicBezTo>
                  <a:cubicBezTo>
                    <a:pt x="4532" y="5254"/>
                    <a:pt x="4817" y="5143"/>
                    <a:pt x="5036" y="4924"/>
                  </a:cubicBezTo>
                  <a:cubicBezTo>
                    <a:pt x="5459" y="4500"/>
                    <a:pt x="5480" y="3835"/>
                    <a:pt x="5085" y="3439"/>
                  </a:cubicBezTo>
                  <a:lnTo>
                    <a:pt x="1936" y="283"/>
                  </a:lnTo>
                  <a:cubicBezTo>
                    <a:pt x="1743" y="94"/>
                    <a:pt x="1490" y="0"/>
                    <a:pt x="1232" y="0"/>
                  </a:cubicBezTo>
                  <a:close/>
                </a:path>
              </a:pathLst>
            </a:custGeom>
            <a:solidFill>
              <a:srgbClr val="6979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6" name="Google Shape;15086;p74"/>
            <p:cNvSpPr/>
            <p:nvPr/>
          </p:nvSpPr>
          <p:spPr>
            <a:xfrm>
              <a:off x="4893758" y="4185048"/>
              <a:ext cx="142712" cy="115336"/>
            </a:xfrm>
            <a:custGeom>
              <a:avLst/>
              <a:gdLst/>
              <a:ahLst/>
              <a:cxnLst/>
              <a:rect l="l" t="t" r="r" b="b"/>
              <a:pathLst>
                <a:path w="5432" h="4390" extrusionOk="0">
                  <a:moveTo>
                    <a:pt x="91" y="1"/>
                  </a:moveTo>
                  <a:lnTo>
                    <a:pt x="91" y="1"/>
                  </a:lnTo>
                  <a:cubicBezTo>
                    <a:pt x="1" y="341"/>
                    <a:pt x="105" y="701"/>
                    <a:pt x="348" y="951"/>
                  </a:cubicBezTo>
                  <a:lnTo>
                    <a:pt x="473" y="1076"/>
                  </a:lnTo>
                  <a:lnTo>
                    <a:pt x="3379" y="3982"/>
                  </a:lnTo>
                  <a:lnTo>
                    <a:pt x="3497" y="4100"/>
                  </a:lnTo>
                  <a:cubicBezTo>
                    <a:pt x="3690" y="4294"/>
                    <a:pt x="3945" y="4389"/>
                    <a:pt x="4204" y="4389"/>
                  </a:cubicBezTo>
                  <a:cubicBezTo>
                    <a:pt x="4484" y="4389"/>
                    <a:pt x="4769" y="4278"/>
                    <a:pt x="4988" y="4059"/>
                  </a:cubicBezTo>
                  <a:cubicBezTo>
                    <a:pt x="5411" y="3635"/>
                    <a:pt x="5432" y="2970"/>
                    <a:pt x="5037" y="2574"/>
                  </a:cubicBezTo>
                  <a:lnTo>
                    <a:pt x="4690" y="2227"/>
                  </a:lnTo>
                  <a:cubicBezTo>
                    <a:pt x="4634" y="2429"/>
                    <a:pt x="4530" y="2616"/>
                    <a:pt x="4385" y="2761"/>
                  </a:cubicBezTo>
                  <a:cubicBezTo>
                    <a:pt x="4165" y="2981"/>
                    <a:pt x="3880" y="3092"/>
                    <a:pt x="3601" y="3092"/>
                  </a:cubicBezTo>
                  <a:cubicBezTo>
                    <a:pt x="3341" y="3092"/>
                    <a:pt x="3087" y="2997"/>
                    <a:pt x="2893" y="2803"/>
                  </a:cubicBezTo>
                  <a:lnTo>
                    <a:pt x="2775" y="2685"/>
                  </a:lnTo>
                  <a:lnTo>
                    <a:pt x="91" y="1"/>
                  </a:ln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087" name="Google Shape;15087;p74"/>
          <p:cNvGrpSpPr/>
          <p:nvPr/>
        </p:nvGrpSpPr>
        <p:grpSpPr>
          <a:xfrm>
            <a:off x="7637844" y="5628931"/>
            <a:ext cx="556171" cy="358883"/>
            <a:chOff x="5728383" y="4221698"/>
            <a:chExt cx="417128" cy="269162"/>
          </a:xfrm>
        </p:grpSpPr>
        <p:sp>
          <p:nvSpPr>
            <p:cNvPr id="15088" name="Google Shape;15088;p74"/>
            <p:cNvSpPr/>
            <p:nvPr/>
          </p:nvSpPr>
          <p:spPr>
            <a:xfrm>
              <a:off x="5728383" y="4221698"/>
              <a:ext cx="417128" cy="225260"/>
            </a:xfrm>
            <a:custGeom>
              <a:avLst/>
              <a:gdLst/>
              <a:ahLst/>
              <a:cxnLst/>
              <a:rect l="l" t="t" r="r" b="b"/>
              <a:pathLst>
                <a:path w="15877" h="8574" extrusionOk="0">
                  <a:moveTo>
                    <a:pt x="5813" y="0"/>
                  </a:moveTo>
                  <a:cubicBezTo>
                    <a:pt x="5133" y="0"/>
                    <a:pt x="4509" y="361"/>
                    <a:pt x="4169" y="943"/>
                  </a:cubicBezTo>
                  <a:lnTo>
                    <a:pt x="2498" y="3815"/>
                  </a:lnTo>
                  <a:lnTo>
                    <a:pt x="1436" y="4079"/>
                  </a:lnTo>
                  <a:cubicBezTo>
                    <a:pt x="597" y="4294"/>
                    <a:pt x="1" y="5057"/>
                    <a:pt x="1" y="5930"/>
                  </a:cubicBezTo>
                  <a:lnTo>
                    <a:pt x="1" y="7623"/>
                  </a:lnTo>
                  <a:cubicBezTo>
                    <a:pt x="1" y="8150"/>
                    <a:pt x="431" y="8573"/>
                    <a:pt x="958" y="8573"/>
                  </a:cubicBezTo>
                  <a:lnTo>
                    <a:pt x="14837" y="8573"/>
                  </a:lnTo>
                  <a:cubicBezTo>
                    <a:pt x="15364" y="8573"/>
                    <a:pt x="15787" y="8150"/>
                    <a:pt x="15787" y="7623"/>
                  </a:cubicBezTo>
                  <a:lnTo>
                    <a:pt x="15787" y="7158"/>
                  </a:lnTo>
                  <a:cubicBezTo>
                    <a:pt x="15787" y="6999"/>
                    <a:pt x="15725" y="6846"/>
                    <a:pt x="15614" y="6728"/>
                  </a:cubicBezTo>
                  <a:cubicBezTo>
                    <a:pt x="15496" y="6617"/>
                    <a:pt x="15434" y="6465"/>
                    <a:pt x="15441" y="6305"/>
                  </a:cubicBezTo>
                  <a:lnTo>
                    <a:pt x="15441" y="5084"/>
                  </a:lnTo>
                  <a:lnTo>
                    <a:pt x="15746" y="4411"/>
                  </a:lnTo>
                  <a:cubicBezTo>
                    <a:pt x="15876" y="4137"/>
                    <a:pt x="15681" y="3815"/>
                    <a:pt x="15374" y="3815"/>
                  </a:cubicBezTo>
                  <a:cubicBezTo>
                    <a:pt x="15371" y="3815"/>
                    <a:pt x="15368" y="3815"/>
                    <a:pt x="15364" y="3815"/>
                  </a:cubicBezTo>
                  <a:lnTo>
                    <a:pt x="14248" y="3815"/>
                  </a:lnTo>
                  <a:lnTo>
                    <a:pt x="11959" y="763"/>
                  </a:lnTo>
                  <a:cubicBezTo>
                    <a:pt x="11598" y="284"/>
                    <a:pt x="11036" y="0"/>
                    <a:pt x="10440" y="0"/>
                  </a:cubicBezTo>
                  <a:close/>
                </a:path>
              </a:pathLst>
            </a:custGeom>
            <a:solidFill>
              <a:srgbClr val="41566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89" name="Google Shape;15089;p74"/>
            <p:cNvSpPr/>
            <p:nvPr/>
          </p:nvSpPr>
          <p:spPr>
            <a:xfrm>
              <a:off x="5728383" y="4226059"/>
              <a:ext cx="417128" cy="220899"/>
            </a:xfrm>
            <a:custGeom>
              <a:avLst/>
              <a:gdLst/>
              <a:ahLst/>
              <a:cxnLst/>
              <a:rect l="l" t="t" r="r" b="b"/>
              <a:pathLst>
                <a:path w="15877" h="8408" extrusionOk="0">
                  <a:moveTo>
                    <a:pt x="5495" y="4363"/>
                  </a:moveTo>
                  <a:cubicBezTo>
                    <a:pt x="5182" y="4363"/>
                    <a:pt x="5182" y="4836"/>
                    <a:pt x="5495" y="4836"/>
                  </a:cubicBezTo>
                  <a:cubicBezTo>
                    <a:pt x="5502" y="4836"/>
                    <a:pt x="5508" y="4835"/>
                    <a:pt x="5515" y="4835"/>
                  </a:cubicBezTo>
                  <a:lnTo>
                    <a:pt x="6465" y="4835"/>
                  </a:lnTo>
                  <a:cubicBezTo>
                    <a:pt x="6472" y="4835"/>
                    <a:pt x="6479" y="4836"/>
                    <a:pt x="6485" y="4836"/>
                  </a:cubicBezTo>
                  <a:cubicBezTo>
                    <a:pt x="6798" y="4836"/>
                    <a:pt x="6798" y="4363"/>
                    <a:pt x="6485" y="4363"/>
                  </a:cubicBezTo>
                  <a:cubicBezTo>
                    <a:pt x="6479" y="4363"/>
                    <a:pt x="6472" y="4363"/>
                    <a:pt x="6465" y="4363"/>
                  </a:cubicBezTo>
                  <a:lnTo>
                    <a:pt x="5515" y="4363"/>
                  </a:lnTo>
                  <a:cubicBezTo>
                    <a:pt x="5508" y="4363"/>
                    <a:pt x="5502" y="4363"/>
                    <a:pt x="5495" y="4363"/>
                  </a:cubicBezTo>
                  <a:close/>
                  <a:moveTo>
                    <a:pt x="9310" y="4363"/>
                  </a:moveTo>
                  <a:cubicBezTo>
                    <a:pt x="8997" y="4363"/>
                    <a:pt x="8997" y="4836"/>
                    <a:pt x="9310" y="4836"/>
                  </a:cubicBezTo>
                  <a:cubicBezTo>
                    <a:pt x="9316" y="4836"/>
                    <a:pt x="9323" y="4835"/>
                    <a:pt x="9330" y="4835"/>
                  </a:cubicBezTo>
                  <a:lnTo>
                    <a:pt x="10280" y="4835"/>
                  </a:lnTo>
                  <a:cubicBezTo>
                    <a:pt x="10287" y="4835"/>
                    <a:pt x="10293" y="4836"/>
                    <a:pt x="10300" y="4836"/>
                  </a:cubicBezTo>
                  <a:cubicBezTo>
                    <a:pt x="10613" y="4836"/>
                    <a:pt x="10613" y="4363"/>
                    <a:pt x="10300" y="4363"/>
                  </a:cubicBezTo>
                  <a:cubicBezTo>
                    <a:pt x="10293" y="4363"/>
                    <a:pt x="10287" y="4363"/>
                    <a:pt x="10280" y="4363"/>
                  </a:cubicBezTo>
                  <a:lnTo>
                    <a:pt x="9330" y="4363"/>
                  </a:lnTo>
                  <a:cubicBezTo>
                    <a:pt x="9323" y="4363"/>
                    <a:pt x="9316" y="4363"/>
                    <a:pt x="9310" y="4363"/>
                  </a:cubicBezTo>
                  <a:close/>
                  <a:moveTo>
                    <a:pt x="13055" y="3642"/>
                  </a:moveTo>
                  <a:lnTo>
                    <a:pt x="13623" y="4405"/>
                  </a:lnTo>
                  <a:cubicBezTo>
                    <a:pt x="13714" y="4523"/>
                    <a:pt x="13859" y="4592"/>
                    <a:pt x="14005" y="4592"/>
                  </a:cubicBezTo>
                  <a:lnTo>
                    <a:pt x="14483" y="4592"/>
                  </a:lnTo>
                  <a:lnTo>
                    <a:pt x="14483" y="6139"/>
                  </a:lnTo>
                  <a:cubicBezTo>
                    <a:pt x="14483" y="6265"/>
                    <a:pt x="14384" y="6351"/>
                    <a:pt x="14277" y="6351"/>
                  </a:cubicBezTo>
                  <a:cubicBezTo>
                    <a:pt x="14237" y="6351"/>
                    <a:pt x="14195" y="6339"/>
                    <a:pt x="14157" y="6312"/>
                  </a:cubicBezTo>
                  <a:lnTo>
                    <a:pt x="14150" y="6312"/>
                  </a:lnTo>
                  <a:cubicBezTo>
                    <a:pt x="13676" y="5955"/>
                    <a:pt x="13128" y="5787"/>
                    <a:pt x="12588" y="5787"/>
                  </a:cubicBezTo>
                  <a:cubicBezTo>
                    <a:pt x="11558" y="5787"/>
                    <a:pt x="10555" y="6397"/>
                    <a:pt x="10141" y="7457"/>
                  </a:cubicBezTo>
                  <a:lnTo>
                    <a:pt x="8373" y="7457"/>
                  </a:lnTo>
                  <a:lnTo>
                    <a:pt x="8373" y="3642"/>
                  </a:lnTo>
                  <a:close/>
                  <a:moveTo>
                    <a:pt x="11216" y="1"/>
                  </a:moveTo>
                  <a:cubicBezTo>
                    <a:pt x="10946" y="340"/>
                    <a:pt x="10939" y="819"/>
                    <a:pt x="11203" y="1166"/>
                  </a:cubicBezTo>
                  <a:lnTo>
                    <a:pt x="12174" y="2470"/>
                  </a:lnTo>
                  <a:lnTo>
                    <a:pt x="10058" y="2470"/>
                  </a:lnTo>
                  <a:lnTo>
                    <a:pt x="8373" y="784"/>
                  </a:lnTo>
                  <a:lnTo>
                    <a:pt x="7415" y="784"/>
                  </a:lnTo>
                  <a:lnTo>
                    <a:pt x="7415" y="7457"/>
                  </a:lnTo>
                  <a:lnTo>
                    <a:pt x="4807" y="7457"/>
                  </a:lnTo>
                  <a:cubicBezTo>
                    <a:pt x="4391" y="6503"/>
                    <a:pt x="3507" y="6026"/>
                    <a:pt x="2623" y="6026"/>
                  </a:cubicBezTo>
                  <a:cubicBezTo>
                    <a:pt x="1740" y="6026"/>
                    <a:pt x="857" y="6503"/>
                    <a:pt x="445" y="7457"/>
                  </a:cubicBezTo>
                  <a:lnTo>
                    <a:pt x="1" y="7457"/>
                  </a:lnTo>
                  <a:cubicBezTo>
                    <a:pt x="1" y="7984"/>
                    <a:pt x="431" y="8407"/>
                    <a:pt x="958" y="8407"/>
                  </a:cubicBezTo>
                  <a:lnTo>
                    <a:pt x="14837" y="8407"/>
                  </a:lnTo>
                  <a:cubicBezTo>
                    <a:pt x="15364" y="8407"/>
                    <a:pt x="15787" y="7984"/>
                    <a:pt x="15787" y="7457"/>
                  </a:cubicBezTo>
                  <a:lnTo>
                    <a:pt x="15787" y="6985"/>
                  </a:lnTo>
                  <a:cubicBezTo>
                    <a:pt x="15787" y="6826"/>
                    <a:pt x="15725" y="6673"/>
                    <a:pt x="15614" y="6562"/>
                  </a:cubicBezTo>
                  <a:cubicBezTo>
                    <a:pt x="15496" y="6451"/>
                    <a:pt x="15434" y="6299"/>
                    <a:pt x="15441" y="6139"/>
                  </a:cubicBezTo>
                  <a:lnTo>
                    <a:pt x="15441" y="4918"/>
                  </a:lnTo>
                  <a:lnTo>
                    <a:pt x="15746" y="4245"/>
                  </a:lnTo>
                  <a:cubicBezTo>
                    <a:pt x="15876" y="3971"/>
                    <a:pt x="15681" y="3649"/>
                    <a:pt x="15374" y="3649"/>
                  </a:cubicBezTo>
                  <a:cubicBezTo>
                    <a:pt x="15371" y="3649"/>
                    <a:pt x="15368" y="3649"/>
                    <a:pt x="15364" y="3649"/>
                  </a:cubicBezTo>
                  <a:lnTo>
                    <a:pt x="14248" y="3649"/>
                  </a:lnTo>
                  <a:lnTo>
                    <a:pt x="11959" y="597"/>
                  </a:lnTo>
                  <a:cubicBezTo>
                    <a:pt x="11764" y="340"/>
                    <a:pt x="11508" y="132"/>
                    <a:pt x="112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0" name="Google Shape;15090;p74"/>
            <p:cNvSpPr/>
            <p:nvPr/>
          </p:nvSpPr>
          <p:spPr>
            <a:xfrm>
              <a:off x="5822964" y="4246657"/>
              <a:ext cx="100440" cy="75271"/>
            </a:xfrm>
            <a:custGeom>
              <a:avLst/>
              <a:gdLst/>
              <a:ahLst/>
              <a:cxnLst/>
              <a:rect l="l" t="t" r="r" b="b"/>
              <a:pathLst>
                <a:path w="3823" h="2865" extrusionOk="0">
                  <a:moveTo>
                    <a:pt x="2213" y="0"/>
                  </a:moveTo>
                  <a:cubicBezTo>
                    <a:pt x="1880" y="0"/>
                    <a:pt x="1561" y="181"/>
                    <a:pt x="1395" y="479"/>
                  </a:cubicBezTo>
                  <a:lnTo>
                    <a:pt x="1" y="2865"/>
                  </a:lnTo>
                  <a:lnTo>
                    <a:pt x="3822" y="2865"/>
                  </a:lnTo>
                  <a:lnTo>
                    <a:pt x="3822" y="0"/>
                  </a:ln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1" name="Google Shape;15091;p74"/>
            <p:cNvSpPr/>
            <p:nvPr/>
          </p:nvSpPr>
          <p:spPr>
            <a:xfrm>
              <a:off x="5948336" y="4246657"/>
              <a:ext cx="109924" cy="75271"/>
            </a:xfrm>
            <a:custGeom>
              <a:avLst/>
              <a:gdLst/>
              <a:ahLst/>
              <a:cxnLst/>
              <a:rect l="l" t="t" r="r" b="b"/>
              <a:pathLst>
                <a:path w="4184" h="2865" extrusionOk="0">
                  <a:moveTo>
                    <a:pt x="1" y="0"/>
                  </a:moveTo>
                  <a:lnTo>
                    <a:pt x="1" y="2865"/>
                  </a:lnTo>
                  <a:lnTo>
                    <a:pt x="3261" y="2865"/>
                  </a:lnTo>
                  <a:cubicBezTo>
                    <a:pt x="3843" y="2865"/>
                    <a:pt x="4183" y="2192"/>
                    <a:pt x="3829" y="1720"/>
                  </a:cubicBezTo>
                  <a:lnTo>
                    <a:pt x="2831" y="382"/>
                  </a:lnTo>
                  <a:cubicBezTo>
                    <a:pt x="2650" y="146"/>
                    <a:pt x="2366" y="0"/>
                    <a:pt x="2068" y="0"/>
                  </a:cubicBezTo>
                  <a:close/>
                </a:path>
              </a:pathLst>
            </a:custGeom>
            <a:solidFill>
              <a:srgbClr val="A9B2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2" name="Google Shape;15092;p74"/>
            <p:cNvSpPr/>
            <p:nvPr/>
          </p:nvSpPr>
          <p:spPr>
            <a:xfrm>
              <a:off x="5738787" y="4403057"/>
              <a:ext cx="102436" cy="87803"/>
            </a:xfrm>
            <a:custGeom>
              <a:avLst/>
              <a:gdLst/>
              <a:ahLst/>
              <a:cxnLst/>
              <a:rect l="l" t="t" r="r" b="b"/>
              <a:pathLst>
                <a:path w="3899" h="3342" extrusionOk="0">
                  <a:moveTo>
                    <a:pt x="2217" y="1"/>
                  </a:moveTo>
                  <a:cubicBezTo>
                    <a:pt x="1806" y="1"/>
                    <a:pt x="1388" y="152"/>
                    <a:pt x="1047" y="491"/>
                  </a:cubicBezTo>
                  <a:cubicBezTo>
                    <a:pt x="0" y="1545"/>
                    <a:pt x="742" y="3342"/>
                    <a:pt x="2227" y="3342"/>
                  </a:cubicBezTo>
                  <a:cubicBezTo>
                    <a:pt x="3149" y="3335"/>
                    <a:pt x="3898" y="2593"/>
                    <a:pt x="3898" y="1670"/>
                  </a:cubicBezTo>
                  <a:cubicBezTo>
                    <a:pt x="3898" y="666"/>
                    <a:pt x="3075" y="1"/>
                    <a:pt x="2217"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3" name="Google Shape;15093;p74"/>
            <p:cNvSpPr/>
            <p:nvPr/>
          </p:nvSpPr>
          <p:spPr>
            <a:xfrm>
              <a:off x="5754445" y="4404108"/>
              <a:ext cx="98443" cy="86673"/>
            </a:xfrm>
            <a:custGeom>
              <a:avLst/>
              <a:gdLst/>
              <a:ahLst/>
              <a:cxnLst/>
              <a:rect l="l" t="t" r="r" b="b"/>
              <a:pathLst>
                <a:path w="3747" h="3299" extrusionOk="0">
                  <a:moveTo>
                    <a:pt x="1977" y="0"/>
                  </a:moveTo>
                  <a:lnTo>
                    <a:pt x="1977" y="0"/>
                  </a:lnTo>
                  <a:cubicBezTo>
                    <a:pt x="1776" y="368"/>
                    <a:pt x="1839" y="832"/>
                    <a:pt x="2137" y="1131"/>
                  </a:cubicBezTo>
                  <a:lnTo>
                    <a:pt x="1131" y="2136"/>
                  </a:lnTo>
                  <a:cubicBezTo>
                    <a:pt x="949" y="1954"/>
                    <a:pt x="705" y="1860"/>
                    <a:pt x="459" y="1860"/>
                  </a:cubicBezTo>
                  <a:cubicBezTo>
                    <a:pt x="302" y="1860"/>
                    <a:pt x="144" y="1899"/>
                    <a:pt x="1" y="1977"/>
                  </a:cubicBezTo>
                  <a:cubicBezTo>
                    <a:pt x="174" y="2805"/>
                    <a:pt x="896" y="3299"/>
                    <a:pt x="1639" y="3299"/>
                  </a:cubicBezTo>
                  <a:cubicBezTo>
                    <a:pt x="2053" y="3299"/>
                    <a:pt x="2474" y="3145"/>
                    <a:pt x="2810" y="2809"/>
                  </a:cubicBezTo>
                  <a:cubicBezTo>
                    <a:pt x="3746" y="1873"/>
                    <a:pt x="3267" y="271"/>
                    <a:pt x="1977"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4" name="Google Shape;15094;p74"/>
            <p:cNvSpPr/>
            <p:nvPr/>
          </p:nvSpPr>
          <p:spPr>
            <a:xfrm>
              <a:off x="5772311" y="4428147"/>
              <a:ext cx="43744" cy="37648"/>
            </a:xfrm>
            <a:custGeom>
              <a:avLst/>
              <a:gdLst/>
              <a:ahLst/>
              <a:cxnLst/>
              <a:rect l="l" t="t" r="r" b="b"/>
              <a:pathLst>
                <a:path w="1665" h="1433" extrusionOk="0">
                  <a:moveTo>
                    <a:pt x="951" y="1"/>
                  </a:moveTo>
                  <a:cubicBezTo>
                    <a:pt x="319" y="1"/>
                    <a:pt x="0" y="771"/>
                    <a:pt x="451" y="1221"/>
                  </a:cubicBezTo>
                  <a:cubicBezTo>
                    <a:pt x="595" y="1367"/>
                    <a:pt x="772" y="1433"/>
                    <a:pt x="947" y="1433"/>
                  </a:cubicBezTo>
                  <a:cubicBezTo>
                    <a:pt x="1313" y="1433"/>
                    <a:pt x="1665" y="1147"/>
                    <a:pt x="1665" y="715"/>
                  </a:cubicBezTo>
                  <a:cubicBezTo>
                    <a:pt x="1665" y="320"/>
                    <a:pt x="1346" y="1"/>
                    <a:pt x="951"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5" name="Google Shape;15095;p74"/>
            <p:cNvSpPr/>
            <p:nvPr/>
          </p:nvSpPr>
          <p:spPr>
            <a:xfrm>
              <a:off x="6000277" y="4403057"/>
              <a:ext cx="102436" cy="87803"/>
            </a:xfrm>
            <a:custGeom>
              <a:avLst/>
              <a:gdLst/>
              <a:ahLst/>
              <a:cxnLst/>
              <a:rect l="l" t="t" r="r" b="b"/>
              <a:pathLst>
                <a:path w="3899" h="3342" extrusionOk="0">
                  <a:moveTo>
                    <a:pt x="2219" y="1"/>
                  </a:moveTo>
                  <a:cubicBezTo>
                    <a:pt x="1810" y="1"/>
                    <a:pt x="1393" y="152"/>
                    <a:pt x="1055" y="491"/>
                  </a:cubicBezTo>
                  <a:cubicBezTo>
                    <a:pt x="0" y="1545"/>
                    <a:pt x="750" y="3342"/>
                    <a:pt x="2234" y="3342"/>
                  </a:cubicBezTo>
                  <a:cubicBezTo>
                    <a:pt x="3156" y="3335"/>
                    <a:pt x="3899" y="2593"/>
                    <a:pt x="3899" y="1670"/>
                  </a:cubicBezTo>
                  <a:cubicBezTo>
                    <a:pt x="3899" y="666"/>
                    <a:pt x="3076" y="1"/>
                    <a:pt x="2219" y="1"/>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6" name="Google Shape;15096;p74"/>
            <p:cNvSpPr/>
            <p:nvPr/>
          </p:nvSpPr>
          <p:spPr>
            <a:xfrm>
              <a:off x="6016119" y="4404108"/>
              <a:ext cx="98443" cy="86673"/>
            </a:xfrm>
            <a:custGeom>
              <a:avLst/>
              <a:gdLst/>
              <a:ahLst/>
              <a:cxnLst/>
              <a:rect l="l" t="t" r="r" b="b"/>
              <a:pathLst>
                <a:path w="3747" h="3299" extrusionOk="0">
                  <a:moveTo>
                    <a:pt x="1971" y="0"/>
                  </a:moveTo>
                  <a:lnTo>
                    <a:pt x="1971" y="0"/>
                  </a:lnTo>
                  <a:cubicBezTo>
                    <a:pt x="1770" y="368"/>
                    <a:pt x="1839" y="832"/>
                    <a:pt x="2137" y="1131"/>
                  </a:cubicBezTo>
                  <a:lnTo>
                    <a:pt x="1125" y="2136"/>
                  </a:lnTo>
                  <a:cubicBezTo>
                    <a:pt x="943" y="1954"/>
                    <a:pt x="701" y="1860"/>
                    <a:pt x="457" y="1860"/>
                  </a:cubicBezTo>
                  <a:cubicBezTo>
                    <a:pt x="301" y="1860"/>
                    <a:pt x="144" y="1899"/>
                    <a:pt x="1" y="1977"/>
                  </a:cubicBezTo>
                  <a:cubicBezTo>
                    <a:pt x="175" y="2805"/>
                    <a:pt x="897" y="3299"/>
                    <a:pt x="1639" y="3299"/>
                  </a:cubicBezTo>
                  <a:cubicBezTo>
                    <a:pt x="2054" y="3299"/>
                    <a:pt x="2475" y="3145"/>
                    <a:pt x="2810" y="2809"/>
                  </a:cubicBezTo>
                  <a:cubicBezTo>
                    <a:pt x="3746" y="1873"/>
                    <a:pt x="3268" y="271"/>
                    <a:pt x="1971" y="0"/>
                  </a:cubicBezTo>
                  <a:close/>
                </a:path>
              </a:pathLst>
            </a:custGeom>
            <a:solidFill>
              <a:srgbClr val="6374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7" name="Google Shape;15097;p74"/>
            <p:cNvSpPr/>
            <p:nvPr/>
          </p:nvSpPr>
          <p:spPr>
            <a:xfrm>
              <a:off x="6033801" y="4428147"/>
              <a:ext cx="43954" cy="37648"/>
            </a:xfrm>
            <a:custGeom>
              <a:avLst/>
              <a:gdLst/>
              <a:ahLst/>
              <a:cxnLst/>
              <a:rect l="l" t="t" r="r" b="b"/>
              <a:pathLst>
                <a:path w="1673" h="1433" extrusionOk="0">
                  <a:moveTo>
                    <a:pt x="958" y="1"/>
                  </a:moveTo>
                  <a:cubicBezTo>
                    <a:pt x="320" y="1"/>
                    <a:pt x="1" y="771"/>
                    <a:pt x="452" y="1221"/>
                  </a:cubicBezTo>
                  <a:cubicBezTo>
                    <a:pt x="597" y="1367"/>
                    <a:pt x="777" y="1433"/>
                    <a:pt x="952" y="1433"/>
                  </a:cubicBezTo>
                  <a:cubicBezTo>
                    <a:pt x="1320" y="1433"/>
                    <a:pt x="1672" y="1147"/>
                    <a:pt x="1672" y="715"/>
                  </a:cubicBezTo>
                  <a:cubicBezTo>
                    <a:pt x="1672" y="320"/>
                    <a:pt x="1353" y="1"/>
                    <a:pt x="958" y="1"/>
                  </a:cubicBezTo>
                  <a:close/>
                </a:path>
              </a:pathLst>
            </a:custGeom>
            <a:solidFill>
              <a:srgbClr val="CD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8" name="Google Shape;15098;p74"/>
            <p:cNvSpPr/>
            <p:nvPr/>
          </p:nvSpPr>
          <p:spPr>
            <a:xfrm>
              <a:off x="5728567" y="4328469"/>
              <a:ext cx="39382" cy="49051"/>
            </a:xfrm>
            <a:custGeom>
              <a:avLst/>
              <a:gdLst/>
              <a:ahLst/>
              <a:cxnLst/>
              <a:rect l="l" t="t" r="r" b="b"/>
              <a:pathLst>
                <a:path w="1499" h="1867" extrusionOk="0">
                  <a:moveTo>
                    <a:pt x="1499" y="1"/>
                  </a:moveTo>
                  <a:lnTo>
                    <a:pt x="1429" y="15"/>
                  </a:lnTo>
                  <a:cubicBezTo>
                    <a:pt x="590" y="230"/>
                    <a:pt x="1" y="993"/>
                    <a:pt x="1" y="1866"/>
                  </a:cubicBezTo>
                  <a:lnTo>
                    <a:pt x="549" y="1866"/>
                  </a:lnTo>
                  <a:cubicBezTo>
                    <a:pt x="1076" y="1866"/>
                    <a:pt x="1499" y="1436"/>
                    <a:pt x="1499" y="909"/>
                  </a:cubicBezTo>
                  <a:lnTo>
                    <a:pt x="1499" y="1"/>
                  </a:lnTo>
                  <a:close/>
                </a:path>
              </a:pathLst>
            </a:custGeom>
            <a:solidFill>
              <a:srgbClr val="AD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099" name="Google Shape;15099;p74"/>
            <p:cNvSpPr/>
            <p:nvPr/>
          </p:nvSpPr>
          <p:spPr>
            <a:xfrm>
              <a:off x="6109071" y="4346886"/>
              <a:ext cx="28821" cy="24985"/>
            </a:xfrm>
            <a:custGeom>
              <a:avLst/>
              <a:gdLst/>
              <a:ahLst/>
              <a:cxnLst/>
              <a:rect l="l" t="t" r="r" b="b"/>
              <a:pathLst>
                <a:path w="1097" h="951" extrusionOk="0">
                  <a:moveTo>
                    <a:pt x="0" y="0"/>
                  </a:moveTo>
                  <a:lnTo>
                    <a:pt x="0" y="950"/>
                  </a:lnTo>
                  <a:lnTo>
                    <a:pt x="951" y="950"/>
                  </a:lnTo>
                  <a:lnTo>
                    <a:pt x="951" y="319"/>
                  </a:lnTo>
                  <a:lnTo>
                    <a:pt x="1096" y="0"/>
                  </a:ln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00" name="Google Shape;15100;p74"/>
          <p:cNvGrpSpPr/>
          <p:nvPr/>
        </p:nvGrpSpPr>
        <p:grpSpPr>
          <a:xfrm>
            <a:off x="1112280" y="4929208"/>
            <a:ext cx="495709" cy="457001"/>
            <a:chOff x="834210" y="3696905"/>
            <a:chExt cx="371782" cy="342751"/>
          </a:xfrm>
        </p:grpSpPr>
        <p:sp>
          <p:nvSpPr>
            <p:cNvPr id="15101" name="Google Shape;15101;p74"/>
            <p:cNvSpPr/>
            <p:nvPr/>
          </p:nvSpPr>
          <p:spPr>
            <a:xfrm>
              <a:off x="866289" y="3696905"/>
              <a:ext cx="138876" cy="111500"/>
            </a:xfrm>
            <a:custGeom>
              <a:avLst/>
              <a:gdLst/>
              <a:ahLst/>
              <a:cxnLst/>
              <a:rect l="l" t="t" r="r" b="b"/>
              <a:pathLst>
                <a:path w="5286" h="4244" extrusionOk="0">
                  <a:moveTo>
                    <a:pt x="1856" y="0"/>
                  </a:moveTo>
                  <a:cubicBezTo>
                    <a:pt x="1791" y="0"/>
                    <a:pt x="1728" y="4"/>
                    <a:pt x="1665" y="13"/>
                  </a:cubicBezTo>
                  <a:cubicBezTo>
                    <a:pt x="1124" y="89"/>
                    <a:pt x="701" y="471"/>
                    <a:pt x="416" y="1150"/>
                  </a:cubicBezTo>
                  <a:cubicBezTo>
                    <a:pt x="35" y="2094"/>
                    <a:pt x="0" y="2857"/>
                    <a:pt x="326" y="3418"/>
                  </a:cubicBezTo>
                  <a:cubicBezTo>
                    <a:pt x="736" y="4126"/>
                    <a:pt x="1540" y="4237"/>
                    <a:pt x="1575" y="4244"/>
                  </a:cubicBezTo>
                  <a:lnTo>
                    <a:pt x="5078" y="4244"/>
                  </a:lnTo>
                  <a:cubicBezTo>
                    <a:pt x="5189" y="4244"/>
                    <a:pt x="5286" y="4154"/>
                    <a:pt x="5286" y="4036"/>
                  </a:cubicBezTo>
                  <a:lnTo>
                    <a:pt x="5286" y="2475"/>
                  </a:lnTo>
                  <a:cubicBezTo>
                    <a:pt x="5279" y="2427"/>
                    <a:pt x="5265" y="2385"/>
                    <a:pt x="5237" y="2350"/>
                  </a:cubicBezTo>
                  <a:cubicBezTo>
                    <a:pt x="5157" y="2250"/>
                    <a:pt x="3361" y="0"/>
                    <a:pt x="1856"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2" name="Google Shape;15102;p74"/>
            <p:cNvSpPr/>
            <p:nvPr/>
          </p:nvSpPr>
          <p:spPr>
            <a:xfrm>
              <a:off x="1035221" y="3696905"/>
              <a:ext cx="138693" cy="111500"/>
            </a:xfrm>
            <a:custGeom>
              <a:avLst/>
              <a:gdLst/>
              <a:ahLst/>
              <a:cxnLst/>
              <a:rect l="l" t="t" r="r" b="b"/>
              <a:pathLst>
                <a:path w="5279" h="4244" extrusionOk="0">
                  <a:moveTo>
                    <a:pt x="3423" y="0"/>
                  </a:moveTo>
                  <a:cubicBezTo>
                    <a:pt x="1918" y="0"/>
                    <a:pt x="122" y="2250"/>
                    <a:pt x="42" y="2350"/>
                  </a:cubicBezTo>
                  <a:cubicBezTo>
                    <a:pt x="14" y="2385"/>
                    <a:pt x="0" y="2433"/>
                    <a:pt x="0" y="2475"/>
                  </a:cubicBezTo>
                  <a:lnTo>
                    <a:pt x="0" y="4036"/>
                  </a:lnTo>
                  <a:cubicBezTo>
                    <a:pt x="0" y="4154"/>
                    <a:pt x="90" y="4244"/>
                    <a:pt x="208" y="4244"/>
                  </a:cubicBezTo>
                  <a:lnTo>
                    <a:pt x="3711" y="4244"/>
                  </a:lnTo>
                  <a:cubicBezTo>
                    <a:pt x="3746" y="4244"/>
                    <a:pt x="4550" y="4126"/>
                    <a:pt x="4953" y="3425"/>
                  </a:cubicBezTo>
                  <a:cubicBezTo>
                    <a:pt x="5279" y="2857"/>
                    <a:pt x="5251" y="2094"/>
                    <a:pt x="4855" y="1157"/>
                  </a:cubicBezTo>
                  <a:cubicBezTo>
                    <a:pt x="4578" y="471"/>
                    <a:pt x="4155" y="89"/>
                    <a:pt x="3614" y="13"/>
                  </a:cubicBezTo>
                  <a:cubicBezTo>
                    <a:pt x="3551" y="4"/>
                    <a:pt x="3487" y="0"/>
                    <a:pt x="342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3" name="Google Shape;15103;p74"/>
            <p:cNvSpPr/>
            <p:nvPr/>
          </p:nvSpPr>
          <p:spPr>
            <a:xfrm>
              <a:off x="867550" y="3750080"/>
              <a:ext cx="137615" cy="58325"/>
            </a:xfrm>
            <a:custGeom>
              <a:avLst/>
              <a:gdLst/>
              <a:ahLst/>
              <a:cxnLst/>
              <a:rect l="l" t="t" r="r" b="b"/>
              <a:pathLst>
                <a:path w="5238" h="2220" extrusionOk="0">
                  <a:moveTo>
                    <a:pt x="105" y="0"/>
                  </a:moveTo>
                  <a:cubicBezTo>
                    <a:pt x="1" y="555"/>
                    <a:pt x="56" y="1020"/>
                    <a:pt x="278" y="1401"/>
                  </a:cubicBezTo>
                  <a:cubicBezTo>
                    <a:pt x="688" y="2102"/>
                    <a:pt x="1492" y="2220"/>
                    <a:pt x="1527" y="2220"/>
                  </a:cubicBezTo>
                  <a:lnTo>
                    <a:pt x="5030" y="2220"/>
                  </a:lnTo>
                  <a:cubicBezTo>
                    <a:pt x="5141" y="2220"/>
                    <a:pt x="5238" y="2130"/>
                    <a:pt x="5238" y="2012"/>
                  </a:cubicBezTo>
                  <a:lnTo>
                    <a:pt x="5238" y="1061"/>
                  </a:lnTo>
                  <a:cubicBezTo>
                    <a:pt x="5231" y="1172"/>
                    <a:pt x="5141" y="1270"/>
                    <a:pt x="5030" y="1270"/>
                  </a:cubicBezTo>
                  <a:lnTo>
                    <a:pt x="1527" y="1270"/>
                  </a:lnTo>
                  <a:cubicBezTo>
                    <a:pt x="1492" y="1263"/>
                    <a:pt x="688" y="1152"/>
                    <a:pt x="278" y="444"/>
                  </a:cubicBezTo>
                  <a:cubicBezTo>
                    <a:pt x="202" y="305"/>
                    <a:pt x="140" y="160"/>
                    <a:pt x="1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4" name="Google Shape;15104;p74"/>
            <p:cNvSpPr/>
            <p:nvPr/>
          </p:nvSpPr>
          <p:spPr>
            <a:xfrm>
              <a:off x="1035221" y="3750080"/>
              <a:ext cx="137431" cy="58325"/>
            </a:xfrm>
            <a:custGeom>
              <a:avLst/>
              <a:gdLst/>
              <a:ahLst/>
              <a:cxnLst/>
              <a:rect l="l" t="t" r="r" b="b"/>
              <a:pathLst>
                <a:path w="5231" h="2220" extrusionOk="0">
                  <a:moveTo>
                    <a:pt x="5126" y="0"/>
                  </a:moveTo>
                  <a:cubicBezTo>
                    <a:pt x="5091" y="153"/>
                    <a:pt x="5036" y="305"/>
                    <a:pt x="4953" y="444"/>
                  </a:cubicBezTo>
                  <a:cubicBezTo>
                    <a:pt x="4550" y="1145"/>
                    <a:pt x="3739" y="1263"/>
                    <a:pt x="3711" y="1263"/>
                  </a:cubicBezTo>
                  <a:lnTo>
                    <a:pt x="208" y="1263"/>
                  </a:lnTo>
                  <a:cubicBezTo>
                    <a:pt x="90" y="1263"/>
                    <a:pt x="0" y="1172"/>
                    <a:pt x="0" y="1055"/>
                  </a:cubicBezTo>
                  <a:lnTo>
                    <a:pt x="0" y="2012"/>
                  </a:lnTo>
                  <a:cubicBezTo>
                    <a:pt x="0" y="2123"/>
                    <a:pt x="90" y="2220"/>
                    <a:pt x="208" y="2220"/>
                  </a:cubicBezTo>
                  <a:lnTo>
                    <a:pt x="3711" y="2220"/>
                  </a:lnTo>
                  <a:cubicBezTo>
                    <a:pt x="3746" y="2213"/>
                    <a:pt x="4550" y="2102"/>
                    <a:pt x="4953" y="1394"/>
                  </a:cubicBezTo>
                  <a:cubicBezTo>
                    <a:pt x="5175" y="1020"/>
                    <a:pt x="5230" y="548"/>
                    <a:pt x="51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5" name="Google Shape;15105;p74"/>
            <p:cNvSpPr/>
            <p:nvPr/>
          </p:nvSpPr>
          <p:spPr>
            <a:xfrm>
              <a:off x="994210" y="3756438"/>
              <a:ext cx="51967" cy="51967"/>
            </a:xfrm>
            <a:custGeom>
              <a:avLst/>
              <a:gdLst/>
              <a:ahLst/>
              <a:cxnLst/>
              <a:rect l="l" t="t" r="r" b="b"/>
              <a:pathLst>
                <a:path w="1978" h="1978" extrusionOk="0">
                  <a:moveTo>
                    <a:pt x="209" y="1"/>
                  </a:moveTo>
                  <a:cubicBezTo>
                    <a:pt x="91" y="1"/>
                    <a:pt x="1" y="98"/>
                    <a:pt x="1" y="209"/>
                  </a:cubicBezTo>
                  <a:lnTo>
                    <a:pt x="1" y="1770"/>
                  </a:lnTo>
                  <a:cubicBezTo>
                    <a:pt x="1" y="1888"/>
                    <a:pt x="91" y="1978"/>
                    <a:pt x="209" y="1978"/>
                  </a:cubicBezTo>
                  <a:lnTo>
                    <a:pt x="1769" y="1978"/>
                  </a:lnTo>
                  <a:cubicBezTo>
                    <a:pt x="1880" y="1978"/>
                    <a:pt x="1977" y="1888"/>
                    <a:pt x="1977" y="1770"/>
                  </a:cubicBezTo>
                  <a:lnTo>
                    <a:pt x="1977" y="209"/>
                  </a:lnTo>
                  <a:cubicBezTo>
                    <a:pt x="1977" y="98"/>
                    <a:pt x="1880" y="1"/>
                    <a:pt x="17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6" name="Google Shape;15106;p74"/>
            <p:cNvSpPr/>
            <p:nvPr/>
          </p:nvSpPr>
          <p:spPr>
            <a:xfrm>
              <a:off x="994210" y="3783420"/>
              <a:ext cx="51967" cy="24985"/>
            </a:xfrm>
            <a:custGeom>
              <a:avLst/>
              <a:gdLst/>
              <a:ahLst/>
              <a:cxnLst/>
              <a:rect l="l" t="t" r="r" b="b"/>
              <a:pathLst>
                <a:path w="1978" h="951" extrusionOk="0">
                  <a:moveTo>
                    <a:pt x="1" y="1"/>
                  </a:moveTo>
                  <a:lnTo>
                    <a:pt x="1" y="743"/>
                  </a:lnTo>
                  <a:cubicBezTo>
                    <a:pt x="1" y="861"/>
                    <a:pt x="91" y="951"/>
                    <a:pt x="209" y="951"/>
                  </a:cubicBezTo>
                  <a:lnTo>
                    <a:pt x="1769" y="951"/>
                  </a:lnTo>
                  <a:cubicBezTo>
                    <a:pt x="1880" y="951"/>
                    <a:pt x="1977" y="861"/>
                    <a:pt x="1977" y="743"/>
                  </a:cubicBezTo>
                  <a:lnTo>
                    <a:pt x="1977"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7" name="Google Shape;15107;p74"/>
            <p:cNvSpPr/>
            <p:nvPr/>
          </p:nvSpPr>
          <p:spPr>
            <a:xfrm>
              <a:off x="861718" y="3851387"/>
              <a:ext cx="316768" cy="188269"/>
            </a:xfrm>
            <a:custGeom>
              <a:avLst/>
              <a:gdLst/>
              <a:ahLst/>
              <a:cxnLst/>
              <a:rect l="l" t="t" r="r" b="b"/>
              <a:pathLst>
                <a:path w="12057" h="7166" extrusionOk="0">
                  <a:moveTo>
                    <a:pt x="209" y="1"/>
                  </a:moveTo>
                  <a:cubicBezTo>
                    <a:pt x="98" y="1"/>
                    <a:pt x="1" y="91"/>
                    <a:pt x="1" y="209"/>
                  </a:cubicBezTo>
                  <a:lnTo>
                    <a:pt x="1" y="6264"/>
                  </a:lnTo>
                  <a:cubicBezTo>
                    <a:pt x="1" y="6757"/>
                    <a:pt x="410" y="7166"/>
                    <a:pt x="903" y="7166"/>
                  </a:cubicBezTo>
                  <a:lnTo>
                    <a:pt x="11154" y="7166"/>
                  </a:lnTo>
                  <a:cubicBezTo>
                    <a:pt x="11654" y="7166"/>
                    <a:pt x="12056" y="6757"/>
                    <a:pt x="12056" y="6264"/>
                  </a:cubicBezTo>
                  <a:lnTo>
                    <a:pt x="12056" y="209"/>
                  </a:lnTo>
                  <a:cubicBezTo>
                    <a:pt x="12056" y="98"/>
                    <a:pt x="11966" y="1"/>
                    <a:pt x="11848" y="1"/>
                  </a:cubicBezTo>
                  <a:close/>
                </a:path>
              </a:pathLst>
            </a:custGeom>
            <a:solidFill>
              <a:srgbClr val="A7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8" name="Google Shape;15108;p74"/>
            <p:cNvSpPr/>
            <p:nvPr/>
          </p:nvSpPr>
          <p:spPr>
            <a:xfrm>
              <a:off x="861718" y="3851387"/>
              <a:ext cx="316768" cy="29005"/>
            </a:xfrm>
            <a:custGeom>
              <a:avLst/>
              <a:gdLst/>
              <a:ahLst/>
              <a:cxnLst/>
              <a:rect l="l" t="t" r="r" b="b"/>
              <a:pathLst>
                <a:path w="12057" h="1104" extrusionOk="0">
                  <a:moveTo>
                    <a:pt x="209" y="1"/>
                  </a:moveTo>
                  <a:cubicBezTo>
                    <a:pt x="98" y="1"/>
                    <a:pt x="1" y="91"/>
                    <a:pt x="1" y="209"/>
                  </a:cubicBezTo>
                  <a:lnTo>
                    <a:pt x="1" y="1104"/>
                  </a:lnTo>
                  <a:lnTo>
                    <a:pt x="12056" y="1104"/>
                  </a:lnTo>
                  <a:lnTo>
                    <a:pt x="12056" y="209"/>
                  </a:lnTo>
                  <a:cubicBezTo>
                    <a:pt x="12056" y="98"/>
                    <a:pt x="11966" y="1"/>
                    <a:pt x="11848" y="1"/>
                  </a:cubicBezTo>
                  <a:close/>
                </a:path>
              </a:pathLst>
            </a:custGeom>
            <a:solidFill>
              <a:srgbClr val="7F93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09" name="Google Shape;15109;p74"/>
            <p:cNvSpPr/>
            <p:nvPr/>
          </p:nvSpPr>
          <p:spPr>
            <a:xfrm>
              <a:off x="834394" y="3797450"/>
              <a:ext cx="371598" cy="64893"/>
            </a:xfrm>
            <a:custGeom>
              <a:avLst/>
              <a:gdLst/>
              <a:ahLst/>
              <a:cxnLst/>
              <a:rect l="l" t="t" r="r" b="b"/>
              <a:pathLst>
                <a:path w="14144" h="2470" extrusionOk="0">
                  <a:moveTo>
                    <a:pt x="209" y="1"/>
                  </a:moveTo>
                  <a:cubicBezTo>
                    <a:pt x="91" y="1"/>
                    <a:pt x="0" y="98"/>
                    <a:pt x="0" y="209"/>
                  </a:cubicBezTo>
                  <a:lnTo>
                    <a:pt x="0" y="2262"/>
                  </a:lnTo>
                  <a:cubicBezTo>
                    <a:pt x="0" y="2380"/>
                    <a:pt x="91" y="2470"/>
                    <a:pt x="209" y="2470"/>
                  </a:cubicBezTo>
                  <a:lnTo>
                    <a:pt x="13935" y="2470"/>
                  </a:lnTo>
                  <a:cubicBezTo>
                    <a:pt x="14053" y="2470"/>
                    <a:pt x="14143" y="2380"/>
                    <a:pt x="14143" y="2262"/>
                  </a:cubicBezTo>
                  <a:lnTo>
                    <a:pt x="14143" y="209"/>
                  </a:lnTo>
                  <a:cubicBezTo>
                    <a:pt x="14143" y="98"/>
                    <a:pt x="14053" y="1"/>
                    <a:pt x="13935" y="1"/>
                  </a:cubicBezTo>
                  <a:close/>
                </a:path>
              </a:pathLst>
            </a:custGeom>
            <a:solidFill>
              <a:srgbClr val="BF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0" name="Google Shape;15110;p74"/>
            <p:cNvSpPr/>
            <p:nvPr/>
          </p:nvSpPr>
          <p:spPr>
            <a:xfrm>
              <a:off x="834210" y="3837174"/>
              <a:ext cx="371782" cy="25169"/>
            </a:xfrm>
            <a:custGeom>
              <a:avLst/>
              <a:gdLst/>
              <a:ahLst/>
              <a:cxnLst/>
              <a:rect l="l" t="t" r="r" b="b"/>
              <a:pathLst>
                <a:path w="14151" h="958" extrusionOk="0">
                  <a:moveTo>
                    <a:pt x="1" y="1"/>
                  </a:moveTo>
                  <a:lnTo>
                    <a:pt x="1" y="750"/>
                  </a:lnTo>
                  <a:cubicBezTo>
                    <a:pt x="1" y="868"/>
                    <a:pt x="91" y="958"/>
                    <a:pt x="209" y="958"/>
                  </a:cubicBezTo>
                  <a:lnTo>
                    <a:pt x="13942" y="958"/>
                  </a:lnTo>
                  <a:cubicBezTo>
                    <a:pt x="14060" y="958"/>
                    <a:pt x="14150" y="868"/>
                    <a:pt x="14150" y="750"/>
                  </a:cubicBezTo>
                  <a:lnTo>
                    <a:pt x="14150" y="1"/>
                  </a:ln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1" name="Google Shape;15111;p74"/>
            <p:cNvSpPr/>
            <p:nvPr/>
          </p:nvSpPr>
          <p:spPr>
            <a:xfrm>
              <a:off x="987642" y="3797450"/>
              <a:ext cx="64919" cy="242206"/>
            </a:xfrm>
            <a:custGeom>
              <a:avLst/>
              <a:gdLst/>
              <a:ahLst/>
              <a:cxnLst/>
              <a:rect l="l" t="t" r="r" b="b"/>
              <a:pathLst>
                <a:path w="2471" h="9219" extrusionOk="0">
                  <a:moveTo>
                    <a:pt x="209" y="1"/>
                  </a:moveTo>
                  <a:cubicBezTo>
                    <a:pt x="98" y="1"/>
                    <a:pt x="1" y="98"/>
                    <a:pt x="1" y="209"/>
                  </a:cubicBezTo>
                  <a:lnTo>
                    <a:pt x="1" y="9011"/>
                  </a:lnTo>
                  <a:cubicBezTo>
                    <a:pt x="1" y="9122"/>
                    <a:pt x="98" y="9219"/>
                    <a:pt x="209" y="9219"/>
                  </a:cubicBezTo>
                  <a:lnTo>
                    <a:pt x="2262" y="9219"/>
                  </a:lnTo>
                  <a:cubicBezTo>
                    <a:pt x="2380" y="9219"/>
                    <a:pt x="2470" y="9122"/>
                    <a:pt x="2470" y="9011"/>
                  </a:cubicBezTo>
                  <a:lnTo>
                    <a:pt x="2470" y="209"/>
                  </a:lnTo>
                  <a:cubicBezTo>
                    <a:pt x="2470" y="98"/>
                    <a:pt x="2380" y="1"/>
                    <a:pt x="226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2" name="Google Shape;15112;p74"/>
            <p:cNvSpPr/>
            <p:nvPr/>
          </p:nvSpPr>
          <p:spPr>
            <a:xfrm>
              <a:off x="1027366" y="3797450"/>
              <a:ext cx="25195" cy="242206"/>
            </a:xfrm>
            <a:custGeom>
              <a:avLst/>
              <a:gdLst/>
              <a:ahLst/>
              <a:cxnLst/>
              <a:rect l="l" t="t" r="r" b="b"/>
              <a:pathLst>
                <a:path w="959" h="9219" extrusionOk="0">
                  <a:moveTo>
                    <a:pt x="1" y="1"/>
                  </a:moveTo>
                  <a:lnTo>
                    <a:pt x="1" y="9219"/>
                  </a:lnTo>
                  <a:lnTo>
                    <a:pt x="750" y="9219"/>
                  </a:lnTo>
                  <a:cubicBezTo>
                    <a:pt x="868" y="9219"/>
                    <a:pt x="958" y="9122"/>
                    <a:pt x="958" y="9011"/>
                  </a:cubicBezTo>
                  <a:lnTo>
                    <a:pt x="958" y="209"/>
                  </a:lnTo>
                  <a:cubicBezTo>
                    <a:pt x="958" y="98"/>
                    <a:pt x="868" y="1"/>
                    <a:pt x="7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13" name="Google Shape;15113;p74"/>
          <p:cNvGrpSpPr/>
          <p:nvPr/>
        </p:nvGrpSpPr>
        <p:grpSpPr>
          <a:xfrm>
            <a:off x="1812531" y="4909695"/>
            <a:ext cx="527061" cy="495955"/>
            <a:chOff x="1359398" y="3682271"/>
            <a:chExt cx="395296" cy="371966"/>
          </a:xfrm>
        </p:grpSpPr>
        <p:sp>
          <p:nvSpPr>
            <p:cNvPr id="15114" name="Google Shape;15114;p74"/>
            <p:cNvSpPr/>
            <p:nvPr/>
          </p:nvSpPr>
          <p:spPr>
            <a:xfrm>
              <a:off x="1382911" y="3682271"/>
              <a:ext cx="371782" cy="371966"/>
            </a:xfrm>
            <a:custGeom>
              <a:avLst/>
              <a:gdLst/>
              <a:ahLst/>
              <a:cxnLst/>
              <a:rect l="l" t="t" r="r" b="b"/>
              <a:pathLst>
                <a:path w="14151" h="14158" extrusionOk="0">
                  <a:moveTo>
                    <a:pt x="7075" y="1"/>
                  </a:moveTo>
                  <a:cubicBezTo>
                    <a:pt x="3170" y="1"/>
                    <a:pt x="0" y="3171"/>
                    <a:pt x="0" y="7083"/>
                  </a:cubicBezTo>
                  <a:cubicBezTo>
                    <a:pt x="0" y="10988"/>
                    <a:pt x="3170"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5" name="Google Shape;15115;p74"/>
            <p:cNvSpPr/>
            <p:nvPr/>
          </p:nvSpPr>
          <p:spPr>
            <a:xfrm>
              <a:off x="1498090" y="3920668"/>
              <a:ext cx="141241" cy="39172"/>
            </a:xfrm>
            <a:custGeom>
              <a:avLst/>
              <a:gdLst/>
              <a:ahLst/>
              <a:cxnLst/>
              <a:rect l="l" t="t" r="r" b="b"/>
              <a:pathLst>
                <a:path w="5376" h="1491" extrusionOk="0">
                  <a:moveTo>
                    <a:pt x="408" y="0"/>
                  </a:moveTo>
                  <a:cubicBezTo>
                    <a:pt x="190" y="0"/>
                    <a:pt x="1" y="270"/>
                    <a:pt x="194" y="485"/>
                  </a:cubicBezTo>
                  <a:cubicBezTo>
                    <a:pt x="777" y="1109"/>
                    <a:pt x="1706" y="1491"/>
                    <a:pt x="2691" y="1491"/>
                  </a:cubicBezTo>
                  <a:cubicBezTo>
                    <a:pt x="3676" y="1491"/>
                    <a:pt x="4606" y="1109"/>
                    <a:pt x="5181" y="485"/>
                  </a:cubicBezTo>
                  <a:cubicBezTo>
                    <a:pt x="5375" y="270"/>
                    <a:pt x="5181" y="0"/>
                    <a:pt x="4964" y="0"/>
                  </a:cubicBezTo>
                  <a:cubicBezTo>
                    <a:pt x="4894" y="0"/>
                    <a:pt x="4821" y="29"/>
                    <a:pt x="4758" y="97"/>
                  </a:cubicBezTo>
                  <a:cubicBezTo>
                    <a:pt x="4287" y="610"/>
                    <a:pt x="3510" y="915"/>
                    <a:pt x="2684" y="915"/>
                  </a:cubicBezTo>
                  <a:cubicBezTo>
                    <a:pt x="1859" y="915"/>
                    <a:pt x="1089" y="610"/>
                    <a:pt x="617" y="97"/>
                  </a:cubicBezTo>
                  <a:cubicBezTo>
                    <a:pt x="553" y="29"/>
                    <a:pt x="479" y="0"/>
                    <a:pt x="408"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6" name="Google Shape;15116;p74"/>
            <p:cNvSpPr/>
            <p:nvPr/>
          </p:nvSpPr>
          <p:spPr>
            <a:xfrm>
              <a:off x="1490786" y="3826428"/>
              <a:ext cx="30108" cy="41931"/>
            </a:xfrm>
            <a:custGeom>
              <a:avLst/>
              <a:gdLst/>
              <a:ahLst/>
              <a:cxnLst/>
              <a:rect l="l" t="t" r="r" b="b"/>
              <a:pathLst>
                <a:path w="1146" h="1596" extrusionOk="0">
                  <a:moveTo>
                    <a:pt x="557" y="0"/>
                  </a:moveTo>
                  <a:cubicBezTo>
                    <a:pt x="251" y="0"/>
                    <a:pt x="1" y="254"/>
                    <a:pt x="1" y="569"/>
                  </a:cubicBezTo>
                  <a:lnTo>
                    <a:pt x="1" y="1020"/>
                  </a:lnTo>
                  <a:cubicBezTo>
                    <a:pt x="1" y="1339"/>
                    <a:pt x="257" y="1596"/>
                    <a:pt x="569" y="1596"/>
                  </a:cubicBezTo>
                  <a:cubicBezTo>
                    <a:pt x="888" y="1596"/>
                    <a:pt x="1145" y="1339"/>
                    <a:pt x="1145" y="1027"/>
                  </a:cubicBezTo>
                  <a:lnTo>
                    <a:pt x="1145" y="569"/>
                  </a:lnTo>
                  <a:cubicBezTo>
                    <a:pt x="1145" y="250"/>
                    <a:pt x="888" y="0"/>
                    <a:pt x="569" y="0"/>
                  </a:cubicBezTo>
                  <a:cubicBezTo>
                    <a:pt x="565" y="0"/>
                    <a:pt x="561" y="0"/>
                    <a:pt x="557" y="0"/>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7" name="Google Shape;15117;p74"/>
            <p:cNvSpPr/>
            <p:nvPr/>
          </p:nvSpPr>
          <p:spPr>
            <a:xfrm>
              <a:off x="1502819" y="3826349"/>
              <a:ext cx="18075" cy="29951"/>
            </a:xfrm>
            <a:custGeom>
              <a:avLst/>
              <a:gdLst/>
              <a:ahLst/>
              <a:cxnLst/>
              <a:rect l="l" t="t" r="r" b="b"/>
              <a:pathLst>
                <a:path w="688"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8" name="Google Shape;15118;p74"/>
            <p:cNvSpPr/>
            <p:nvPr/>
          </p:nvSpPr>
          <p:spPr>
            <a:xfrm>
              <a:off x="1616710" y="3826244"/>
              <a:ext cx="30082" cy="42115"/>
            </a:xfrm>
            <a:custGeom>
              <a:avLst/>
              <a:gdLst/>
              <a:ahLst/>
              <a:cxnLst/>
              <a:rect l="l" t="t" r="r" b="b"/>
              <a:pathLst>
                <a:path w="1145" h="1603" extrusionOk="0">
                  <a:moveTo>
                    <a:pt x="576" y="1"/>
                  </a:moveTo>
                  <a:cubicBezTo>
                    <a:pt x="257" y="1"/>
                    <a:pt x="1" y="257"/>
                    <a:pt x="1" y="576"/>
                  </a:cubicBezTo>
                  <a:lnTo>
                    <a:pt x="1" y="1027"/>
                  </a:lnTo>
                  <a:cubicBezTo>
                    <a:pt x="1" y="1346"/>
                    <a:pt x="257" y="1603"/>
                    <a:pt x="576" y="1603"/>
                  </a:cubicBezTo>
                  <a:cubicBezTo>
                    <a:pt x="888" y="1603"/>
                    <a:pt x="1145" y="1346"/>
                    <a:pt x="1145" y="1027"/>
                  </a:cubicBezTo>
                  <a:lnTo>
                    <a:pt x="1145" y="576"/>
                  </a:lnTo>
                  <a:cubicBezTo>
                    <a:pt x="1145" y="257"/>
                    <a:pt x="888" y="1"/>
                    <a:pt x="576"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19" name="Google Shape;15119;p74"/>
            <p:cNvSpPr/>
            <p:nvPr/>
          </p:nvSpPr>
          <p:spPr>
            <a:xfrm>
              <a:off x="1628743" y="3826349"/>
              <a:ext cx="18049" cy="29951"/>
            </a:xfrm>
            <a:custGeom>
              <a:avLst/>
              <a:gdLst/>
              <a:ahLst/>
              <a:cxnLst/>
              <a:rect l="l" t="t" r="r" b="b"/>
              <a:pathLst>
                <a:path w="687" h="1140" extrusionOk="0">
                  <a:moveTo>
                    <a:pt x="82"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8" y="3"/>
                  </a:cubicBezTo>
                  <a:cubicBezTo>
                    <a:pt x="106" y="1"/>
                    <a:pt x="94" y="1"/>
                    <a:pt x="82"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0" name="Google Shape;15120;p74"/>
            <p:cNvSpPr/>
            <p:nvPr/>
          </p:nvSpPr>
          <p:spPr>
            <a:xfrm>
              <a:off x="1359398" y="3724018"/>
              <a:ext cx="353733" cy="330114"/>
            </a:xfrm>
            <a:custGeom>
              <a:avLst/>
              <a:gdLst/>
              <a:ahLst/>
              <a:cxnLst/>
              <a:rect l="l" t="t" r="r" b="b"/>
              <a:pathLst>
                <a:path w="13464" h="12565" extrusionOk="0">
                  <a:moveTo>
                    <a:pt x="3510" y="0"/>
                  </a:moveTo>
                  <a:cubicBezTo>
                    <a:pt x="250" y="2650"/>
                    <a:pt x="1" y="7526"/>
                    <a:pt x="2969" y="10495"/>
                  </a:cubicBezTo>
                  <a:cubicBezTo>
                    <a:pt x="4356" y="11882"/>
                    <a:pt x="6164" y="12564"/>
                    <a:pt x="7967" y="12564"/>
                  </a:cubicBezTo>
                  <a:cubicBezTo>
                    <a:pt x="10014" y="12564"/>
                    <a:pt x="12055" y="11684"/>
                    <a:pt x="13464" y="9954"/>
                  </a:cubicBezTo>
                  <a:lnTo>
                    <a:pt x="13464" y="9954"/>
                  </a:lnTo>
                  <a:cubicBezTo>
                    <a:pt x="12201" y="10980"/>
                    <a:pt x="10627" y="11542"/>
                    <a:pt x="8997" y="11542"/>
                  </a:cubicBezTo>
                  <a:cubicBezTo>
                    <a:pt x="6271" y="11542"/>
                    <a:pt x="3781" y="9968"/>
                    <a:pt x="2609" y="7505"/>
                  </a:cubicBezTo>
                  <a:cubicBezTo>
                    <a:pt x="1436" y="5036"/>
                    <a:pt x="1783" y="2116"/>
                    <a:pt x="3510"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21" name="Google Shape;15121;p74"/>
          <p:cNvGrpSpPr/>
          <p:nvPr/>
        </p:nvGrpSpPr>
        <p:grpSpPr>
          <a:xfrm>
            <a:off x="2544132" y="4909695"/>
            <a:ext cx="527061" cy="495955"/>
            <a:chOff x="1908099" y="3682271"/>
            <a:chExt cx="395296" cy="371966"/>
          </a:xfrm>
        </p:grpSpPr>
        <p:sp>
          <p:nvSpPr>
            <p:cNvPr id="15122" name="Google Shape;15122;p74"/>
            <p:cNvSpPr/>
            <p:nvPr/>
          </p:nvSpPr>
          <p:spPr>
            <a:xfrm>
              <a:off x="1931613" y="3682271"/>
              <a:ext cx="371782" cy="371966"/>
            </a:xfrm>
            <a:custGeom>
              <a:avLst/>
              <a:gdLst/>
              <a:ahLst/>
              <a:cxnLst/>
              <a:rect l="l" t="t" r="r" b="b"/>
              <a:pathLst>
                <a:path w="14151"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3" name="Google Shape;15123;p74"/>
            <p:cNvSpPr/>
            <p:nvPr/>
          </p:nvSpPr>
          <p:spPr>
            <a:xfrm>
              <a:off x="2039487"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4" name="Google Shape;15124;p74"/>
            <p:cNvSpPr/>
            <p:nvPr/>
          </p:nvSpPr>
          <p:spPr>
            <a:xfrm>
              <a:off x="2051520"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5" name="Google Shape;15125;p74"/>
            <p:cNvSpPr/>
            <p:nvPr/>
          </p:nvSpPr>
          <p:spPr>
            <a:xfrm>
              <a:off x="2165412" y="3826244"/>
              <a:ext cx="30082" cy="42115"/>
            </a:xfrm>
            <a:custGeom>
              <a:avLst/>
              <a:gdLst/>
              <a:ahLst/>
              <a:cxnLst/>
              <a:rect l="l" t="t" r="r" b="b"/>
              <a:pathLst>
                <a:path w="1145" h="1603" extrusionOk="0">
                  <a:moveTo>
                    <a:pt x="569" y="1"/>
                  </a:moveTo>
                  <a:cubicBezTo>
                    <a:pt x="257" y="1"/>
                    <a:pt x="0" y="257"/>
                    <a:pt x="0" y="576"/>
                  </a:cubicBezTo>
                  <a:lnTo>
                    <a:pt x="0" y="1027"/>
                  </a:lnTo>
                  <a:cubicBezTo>
                    <a:pt x="0" y="1346"/>
                    <a:pt x="257" y="1603"/>
                    <a:pt x="569" y="1603"/>
                  </a:cubicBezTo>
                  <a:cubicBezTo>
                    <a:pt x="888" y="1603"/>
                    <a:pt x="1145" y="1346"/>
                    <a:pt x="1145" y="1027"/>
                  </a:cubicBezTo>
                  <a:lnTo>
                    <a:pt x="1145" y="576"/>
                  </a:lnTo>
                  <a:cubicBezTo>
                    <a:pt x="1145" y="257"/>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6" name="Google Shape;15126;p74"/>
            <p:cNvSpPr/>
            <p:nvPr/>
          </p:nvSpPr>
          <p:spPr>
            <a:xfrm>
              <a:off x="2177444" y="3826349"/>
              <a:ext cx="18049" cy="29951"/>
            </a:xfrm>
            <a:custGeom>
              <a:avLst/>
              <a:gdLst/>
              <a:ahLst/>
              <a:cxnLst/>
              <a:rect l="l" t="t" r="r" b="b"/>
              <a:pathLst>
                <a:path w="687" h="1140" extrusionOk="0">
                  <a:moveTo>
                    <a:pt x="79" y="1"/>
                  </a:moveTo>
                  <a:cubicBezTo>
                    <a:pt x="53" y="1"/>
                    <a:pt x="25" y="5"/>
                    <a:pt x="0" y="10"/>
                  </a:cubicBezTo>
                  <a:lnTo>
                    <a:pt x="0" y="801"/>
                  </a:lnTo>
                  <a:cubicBezTo>
                    <a:pt x="0" y="1027"/>
                    <a:pt x="172" y="1139"/>
                    <a:pt x="344" y="1139"/>
                  </a:cubicBezTo>
                  <a:cubicBezTo>
                    <a:pt x="515" y="1139"/>
                    <a:pt x="687" y="1027"/>
                    <a:pt x="687" y="801"/>
                  </a:cubicBezTo>
                  <a:lnTo>
                    <a:pt x="687" y="572"/>
                  </a:lnTo>
                  <a:cubicBezTo>
                    <a:pt x="687" y="253"/>
                    <a:pt x="430" y="3"/>
                    <a:pt x="111" y="3"/>
                  </a:cubicBezTo>
                  <a:cubicBezTo>
                    <a:pt x="101" y="1"/>
                    <a:pt x="90" y="1"/>
                    <a:pt x="79"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7" name="Google Shape;15127;p74"/>
            <p:cNvSpPr/>
            <p:nvPr/>
          </p:nvSpPr>
          <p:spPr>
            <a:xfrm>
              <a:off x="2047501" y="3920825"/>
              <a:ext cx="140532" cy="39015"/>
            </a:xfrm>
            <a:custGeom>
              <a:avLst/>
              <a:gdLst/>
              <a:ahLst/>
              <a:cxnLst/>
              <a:rect l="l" t="t" r="r" b="b"/>
              <a:pathLst>
                <a:path w="5349" h="1485" extrusionOk="0">
                  <a:moveTo>
                    <a:pt x="2664" y="0"/>
                  </a:moveTo>
                  <a:cubicBezTo>
                    <a:pt x="1679" y="0"/>
                    <a:pt x="750" y="375"/>
                    <a:pt x="167" y="1006"/>
                  </a:cubicBezTo>
                  <a:cubicBezTo>
                    <a:pt x="1" y="1186"/>
                    <a:pt x="132" y="1485"/>
                    <a:pt x="382" y="1485"/>
                  </a:cubicBezTo>
                  <a:cubicBezTo>
                    <a:pt x="458" y="1478"/>
                    <a:pt x="535" y="1443"/>
                    <a:pt x="590" y="1388"/>
                  </a:cubicBezTo>
                  <a:cubicBezTo>
                    <a:pt x="1062" y="874"/>
                    <a:pt x="1839" y="562"/>
                    <a:pt x="2664" y="562"/>
                  </a:cubicBezTo>
                  <a:cubicBezTo>
                    <a:pt x="3490" y="562"/>
                    <a:pt x="4259" y="874"/>
                    <a:pt x="4738" y="1388"/>
                  </a:cubicBezTo>
                  <a:cubicBezTo>
                    <a:pt x="4800" y="1455"/>
                    <a:pt x="4872" y="1483"/>
                    <a:pt x="4941" y="1483"/>
                  </a:cubicBezTo>
                  <a:cubicBezTo>
                    <a:pt x="5157" y="1483"/>
                    <a:pt x="5349" y="1209"/>
                    <a:pt x="5154" y="999"/>
                  </a:cubicBezTo>
                  <a:cubicBezTo>
                    <a:pt x="4579" y="375"/>
                    <a:pt x="3642" y="0"/>
                    <a:pt x="2664" y="0"/>
                  </a:cubicBezTo>
                  <a:close/>
                </a:path>
              </a:pathLst>
            </a:custGeom>
            <a:solidFill>
              <a:srgbClr val="4C5F7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28" name="Google Shape;15128;p74"/>
            <p:cNvSpPr/>
            <p:nvPr/>
          </p:nvSpPr>
          <p:spPr>
            <a:xfrm>
              <a:off x="1908099"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3"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29" name="Google Shape;15129;p74"/>
          <p:cNvGrpSpPr/>
          <p:nvPr/>
        </p:nvGrpSpPr>
        <p:grpSpPr>
          <a:xfrm>
            <a:off x="3275733" y="4909695"/>
            <a:ext cx="527027" cy="495955"/>
            <a:chOff x="2456800" y="3682271"/>
            <a:chExt cx="395270" cy="371966"/>
          </a:xfrm>
        </p:grpSpPr>
        <p:sp>
          <p:nvSpPr>
            <p:cNvPr id="15130" name="Google Shape;15130;p74"/>
            <p:cNvSpPr/>
            <p:nvPr/>
          </p:nvSpPr>
          <p:spPr>
            <a:xfrm>
              <a:off x="2480314" y="3682271"/>
              <a:ext cx="371756" cy="371966"/>
            </a:xfrm>
            <a:custGeom>
              <a:avLst/>
              <a:gdLst/>
              <a:ahLst/>
              <a:cxnLst/>
              <a:rect l="l" t="t" r="r" b="b"/>
              <a:pathLst>
                <a:path w="14150" h="14158" extrusionOk="0">
                  <a:moveTo>
                    <a:pt x="7075" y="1"/>
                  </a:moveTo>
                  <a:cubicBezTo>
                    <a:pt x="3163" y="1"/>
                    <a:pt x="0" y="3171"/>
                    <a:pt x="0" y="7083"/>
                  </a:cubicBezTo>
                  <a:cubicBezTo>
                    <a:pt x="0" y="10988"/>
                    <a:pt x="3163" y="14158"/>
                    <a:pt x="7075" y="14158"/>
                  </a:cubicBezTo>
                  <a:cubicBezTo>
                    <a:pt x="10980" y="14158"/>
                    <a:pt x="14150" y="10988"/>
                    <a:pt x="14150" y="7083"/>
                  </a:cubicBezTo>
                  <a:cubicBezTo>
                    <a:pt x="14150" y="3171"/>
                    <a:pt x="10980" y="1"/>
                    <a:pt x="7075" y="1"/>
                  </a:cubicBezTo>
                  <a:close/>
                </a:path>
              </a:pathLst>
            </a:custGeom>
            <a:solidFill>
              <a:srgbClr val="C5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1" name="Google Shape;15131;p74"/>
            <p:cNvSpPr/>
            <p:nvPr/>
          </p:nvSpPr>
          <p:spPr>
            <a:xfrm>
              <a:off x="2456800" y="3724018"/>
              <a:ext cx="353549" cy="330114"/>
            </a:xfrm>
            <a:custGeom>
              <a:avLst/>
              <a:gdLst/>
              <a:ahLst/>
              <a:cxnLst/>
              <a:rect l="l" t="t" r="r" b="b"/>
              <a:pathLst>
                <a:path w="13457" h="12565" extrusionOk="0">
                  <a:moveTo>
                    <a:pt x="3503" y="0"/>
                  </a:moveTo>
                  <a:lnTo>
                    <a:pt x="3503" y="0"/>
                  </a:lnTo>
                  <a:cubicBezTo>
                    <a:pt x="250" y="2650"/>
                    <a:pt x="0" y="7526"/>
                    <a:pt x="2969" y="10495"/>
                  </a:cubicBezTo>
                  <a:cubicBezTo>
                    <a:pt x="4356" y="11882"/>
                    <a:pt x="6164" y="12564"/>
                    <a:pt x="7966" y="12564"/>
                  </a:cubicBezTo>
                  <a:cubicBezTo>
                    <a:pt x="10012" y="12564"/>
                    <a:pt x="12051" y="11684"/>
                    <a:pt x="13457" y="9954"/>
                  </a:cubicBezTo>
                  <a:lnTo>
                    <a:pt x="13457" y="9954"/>
                  </a:lnTo>
                  <a:cubicBezTo>
                    <a:pt x="12201" y="10980"/>
                    <a:pt x="10620" y="11542"/>
                    <a:pt x="8997" y="11542"/>
                  </a:cubicBezTo>
                  <a:cubicBezTo>
                    <a:pt x="6264" y="11542"/>
                    <a:pt x="3781" y="9968"/>
                    <a:pt x="2608" y="7505"/>
                  </a:cubicBezTo>
                  <a:cubicBezTo>
                    <a:pt x="1436" y="5036"/>
                    <a:pt x="1783" y="2116"/>
                    <a:pt x="3503" y="0"/>
                  </a:cubicBezTo>
                  <a:close/>
                </a:path>
              </a:pathLst>
            </a:custGeom>
            <a:solidFill>
              <a:srgbClr val="B0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2" name="Google Shape;15132;p74"/>
            <p:cNvSpPr/>
            <p:nvPr/>
          </p:nvSpPr>
          <p:spPr>
            <a:xfrm>
              <a:off x="2557318" y="3892267"/>
              <a:ext cx="217589" cy="96000"/>
            </a:xfrm>
            <a:custGeom>
              <a:avLst/>
              <a:gdLst/>
              <a:ahLst/>
              <a:cxnLst/>
              <a:rect l="l" t="t" r="r" b="b"/>
              <a:pathLst>
                <a:path w="8282" h="3654" extrusionOk="0">
                  <a:moveTo>
                    <a:pt x="244" y="1"/>
                  </a:moveTo>
                  <a:cubicBezTo>
                    <a:pt x="105" y="1"/>
                    <a:pt x="1" y="146"/>
                    <a:pt x="45" y="297"/>
                  </a:cubicBezTo>
                  <a:cubicBezTo>
                    <a:pt x="593" y="2246"/>
                    <a:pt x="2223" y="3654"/>
                    <a:pt x="4144" y="3654"/>
                  </a:cubicBezTo>
                  <a:cubicBezTo>
                    <a:pt x="6065" y="3654"/>
                    <a:pt x="7688" y="2246"/>
                    <a:pt x="8243" y="297"/>
                  </a:cubicBezTo>
                  <a:cubicBezTo>
                    <a:pt x="8281" y="146"/>
                    <a:pt x="8176" y="1"/>
                    <a:pt x="8043" y="1"/>
                  </a:cubicBezTo>
                  <a:cubicBezTo>
                    <a:pt x="8029" y="1"/>
                    <a:pt x="8015" y="2"/>
                    <a:pt x="8001" y="5"/>
                  </a:cubicBezTo>
                  <a:cubicBezTo>
                    <a:pt x="6766" y="297"/>
                    <a:pt x="5498" y="450"/>
                    <a:pt x="4229" y="450"/>
                  </a:cubicBezTo>
                  <a:cubicBezTo>
                    <a:pt x="4200" y="450"/>
                    <a:pt x="4172" y="449"/>
                    <a:pt x="4144" y="449"/>
                  </a:cubicBezTo>
                  <a:cubicBezTo>
                    <a:pt x="4116" y="449"/>
                    <a:pt x="4087" y="450"/>
                    <a:pt x="4059" y="450"/>
                  </a:cubicBezTo>
                  <a:cubicBezTo>
                    <a:pt x="2784" y="450"/>
                    <a:pt x="1522" y="297"/>
                    <a:pt x="288" y="5"/>
                  </a:cubicBezTo>
                  <a:cubicBezTo>
                    <a:pt x="273" y="2"/>
                    <a:pt x="258" y="1"/>
                    <a:pt x="244"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3" name="Google Shape;15133;p74"/>
            <p:cNvSpPr/>
            <p:nvPr/>
          </p:nvSpPr>
          <p:spPr>
            <a:xfrm>
              <a:off x="2557318" y="3892267"/>
              <a:ext cx="217746" cy="53359"/>
            </a:xfrm>
            <a:custGeom>
              <a:avLst/>
              <a:gdLst/>
              <a:ahLst/>
              <a:cxnLst/>
              <a:rect l="l" t="t" r="r" b="b"/>
              <a:pathLst>
                <a:path w="8288" h="2031" extrusionOk="0">
                  <a:moveTo>
                    <a:pt x="244" y="1"/>
                  </a:moveTo>
                  <a:cubicBezTo>
                    <a:pt x="105" y="1"/>
                    <a:pt x="1" y="146"/>
                    <a:pt x="45" y="297"/>
                  </a:cubicBezTo>
                  <a:cubicBezTo>
                    <a:pt x="183" y="796"/>
                    <a:pt x="398" y="1268"/>
                    <a:pt x="683" y="1698"/>
                  </a:cubicBezTo>
                  <a:cubicBezTo>
                    <a:pt x="1824" y="1920"/>
                    <a:pt x="2982" y="2031"/>
                    <a:pt x="4141" y="2031"/>
                  </a:cubicBezTo>
                  <a:cubicBezTo>
                    <a:pt x="5299" y="2031"/>
                    <a:pt x="6457" y="1920"/>
                    <a:pt x="7598" y="1698"/>
                  </a:cubicBezTo>
                  <a:cubicBezTo>
                    <a:pt x="7883" y="1268"/>
                    <a:pt x="8098" y="796"/>
                    <a:pt x="8243" y="297"/>
                  </a:cubicBezTo>
                  <a:cubicBezTo>
                    <a:pt x="8287" y="146"/>
                    <a:pt x="8177" y="1"/>
                    <a:pt x="8043" y="1"/>
                  </a:cubicBezTo>
                  <a:cubicBezTo>
                    <a:pt x="8029" y="1"/>
                    <a:pt x="8015" y="2"/>
                    <a:pt x="8001" y="5"/>
                  </a:cubicBezTo>
                  <a:cubicBezTo>
                    <a:pt x="6731" y="300"/>
                    <a:pt x="5436" y="448"/>
                    <a:pt x="4141" y="448"/>
                  </a:cubicBezTo>
                  <a:cubicBezTo>
                    <a:pt x="2847" y="448"/>
                    <a:pt x="1553" y="300"/>
                    <a:pt x="288" y="5"/>
                  </a:cubicBezTo>
                  <a:cubicBezTo>
                    <a:pt x="273" y="2"/>
                    <a:pt x="258" y="1"/>
                    <a:pt x="244"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4" name="Google Shape;15134;p74"/>
            <p:cNvSpPr/>
            <p:nvPr/>
          </p:nvSpPr>
          <p:spPr>
            <a:xfrm>
              <a:off x="2588189"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5" name="Google Shape;15135;p74"/>
            <p:cNvSpPr/>
            <p:nvPr/>
          </p:nvSpPr>
          <p:spPr>
            <a:xfrm>
              <a:off x="2600221"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6" name="Google Shape;15136;p74"/>
            <p:cNvSpPr/>
            <p:nvPr/>
          </p:nvSpPr>
          <p:spPr>
            <a:xfrm>
              <a:off x="2714113" y="3796346"/>
              <a:ext cx="30082" cy="54332"/>
            </a:xfrm>
            <a:custGeom>
              <a:avLst/>
              <a:gdLst/>
              <a:ahLst/>
              <a:cxnLst/>
              <a:rect l="l" t="t" r="r" b="b"/>
              <a:pathLst>
                <a:path w="1145" h="2068" extrusionOk="0">
                  <a:moveTo>
                    <a:pt x="569" y="1"/>
                  </a:moveTo>
                  <a:cubicBezTo>
                    <a:pt x="257" y="1"/>
                    <a:pt x="0" y="258"/>
                    <a:pt x="0" y="570"/>
                  </a:cubicBezTo>
                  <a:lnTo>
                    <a:pt x="0" y="1492"/>
                  </a:lnTo>
                  <a:cubicBezTo>
                    <a:pt x="0" y="1811"/>
                    <a:pt x="257" y="2068"/>
                    <a:pt x="569" y="2068"/>
                  </a:cubicBezTo>
                  <a:cubicBezTo>
                    <a:pt x="888" y="2068"/>
                    <a:pt x="1145" y="1811"/>
                    <a:pt x="1145" y="1492"/>
                  </a:cubicBezTo>
                  <a:lnTo>
                    <a:pt x="1145" y="570"/>
                  </a:lnTo>
                  <a:cubicBezTo>
                    <a:pt x="1145" y="258"/>
                    <a:pt x="888" y="1"/>
                    <a:pt x="569" y="1"/>
                  </a:cubicBezTo>
                  <a:close/>
                </a:path>
              </a:pathLst>
            </a:custGeom>
            <a:solidFill>
              <a:srgbClr val="38383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7" name="Google Shape;15137;p74"/>
            <p:cNvSpPr/>
            <p:nvPr/>
          </p:nvSpPr>
          <p:spPr>
            <a:xfrm>
              <a:off x="2726146" y="3796346"/>
              <a:ext cx="18049" cy="42220"/>
            </a:xfrm>
            <a:custGeom>
              <a:avLst/>
              <a:gdLst/>
              <a:ahLst/>
              <a:cxnLst/>
              <a:rect l="l" t="t" r="r" b="b"/>
              <a:pathLst>
                <a:path w="687" h="1607" extrusionOk="0">
                  <a:moveTo>
                    <a:pt x="111" y="1"/>
                  </a:moveTo>
                  <a:cubicBezTo>
                    <a:pt x="76" y="1"/>
                    <a:pt x="35" y="1"/>
                    <a:pt x="0" y="8"/>
                  </a:cubicBezTo>
                  <a:lnTo>
                    <a:pt x="0" y="1263"/>
                  </a:lnTo>
                  <a:cubicBezTo>
                    <a:pt x="0" y="1492"/>
                    <a:pt x="172" y="1607"/>
                    <a:pt x="343" y="1607"/>
                  </a:cubicBezTo>
                  <a:cubicBezTo>
                    <a:pt x="513" y="1607"/>
                    <a:pt x="683" y="1492"/>
                    <a:pt x="680" y="1263"/>
                  </a:cubicBezTo>
                  <a:lnTo>
                    <a:pt x="680" y="570"/>
                  </a:lnTo>
                  <a:cubicBezTo>
                    <a:pt x="687" y="258"/>
                    <a:pt x="430" y="1"/>
                    <a:pt x="111" y="1"/>
                  </a:cubicBezTo>
                  <a:close/>
                </a:path>
              </a:pathLst>
            </a:custGeom>
            <a:solidFill>
              <a:srgbClr val="3C51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38" name="Google Shape;15138;p74"/>
            <p:cNvSpPr/>
            <p:nvPr/>
          </p:nvSpPr>
          <p:spPr>
            <a:xfrm>
              <a:off x="2577259" y="3895131"/>
              <a:ext cx="177681" cy="33156"/>
            </a:xfrm>
            <a:custGeom>
              <a:avLst/>
              <a:gdLst/>
              <a:ahLst/>
              <a:cxnLst/>
              <a:rect l="l" t="t" r="r" b="b"/>
              <a:pathLst>
                <a:path w="6763" h="1262" extrusionOk="0">
                  <a:moveTo>
                    <a:pt x="0" y="0"/>
                  </a:moveTo>
                  <a:lnTo>
                    <a:pt x="0" y="0"/>
                  </a:lnTo>
                  <a:cubicBezTo>
                    <a:pt x="90" y="236"/>
                    <a:pt x="194" y="465"/>
                    <a:pt x="319" y="680"/>
                  </a:cubicBezTo>
                  <a:cubicBezTo>
                    <a:pt x="458" y="916"/>
                    <a:pt x="701" y="1076"/>
                    <a:pt x="971" y="1110"/>
                  </a:cubicBezTo>
                  <a:cubicBezTo>
                    <a:pt x="1772" y="1211"/>
                    <a:pt x="2579" y="1261"/>
                    <a:pt x="3386" y="1261"/>
                  </a:cubicBezTo>
                  <a:cubicBezTo>
                    <a:pt x="4193" y="1261"/>
                    <a:pt x="5001" y="1211"/>
                    <a:pt x="5806" y="1110"/>
                  </a:cubicBezTo>
                  <a:cubicBezTo>
                    <a:pt x="6076" y="1076"/>
                    <a:pt x="6319" y="916"/>
                    <a:pt x="6451" y="680"/>
                  </a:cubicBezTo>
                  <a:cubicBezTo>
                    <a:pt x="6576" y="465"/>
                    <a:pt x="6680" y="236"/>
                    <a:pt x="6763" y="0"/>
                  </a:cubicBezTo>
                  <a:lnTo>
                    <a:pt x="6763" y="0"/>
                  </a:lnTo>
                  <a:cubicBezTo>
                    <a:pt x="5650" y="226"/>
                    <a:pt x="4517" y="339"/>
                    <a:pt x="3384" y="339"/>
                  </a:cubicBezTo>
                  <a:cubicBezTo>
                    <a:pt x="2251" y="339"/>
                    <a:pt x="1117" y="226"/>
                    <a:pt x="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39" name="Google Shape;15139;p74"/>
          <p:cNvGrpSpPr/>
          <p:nvPr/>
        </p:nvGrpSpPr>
        <p:grpSpPr>
          <a:xfrm>
            <a:off x="4019000" y="4909695"/>
            <a:ext cx="521456" cy="495920"/>
            <a:chOff x="3014250" y="3682271"/>
            <a:chExt cx="391092" cy="371940"/>
          </a:xfrm>
        </p:grpSpPr>
        <p:sp>
          <p:nvSpPr>
            <p:cNvPr id="15140" name="Google Shape;15140;p74"/>
            <p:cNvSpPr/>
            <p:nvPr/>
          </p:nvSpPr>
          <p:spPr>
            <a:xfrm>
              <a:off x="3014250" y="3682271"/>
              <a:ext cx="386521" cy="371940"/>
            </a:xfrm>
            <a:custGeom>
              <a:avLst/>
              <a:gdLst/>
              <a:ahLst/>
              <a:cxnLst/>
              <a:rect l="l" t="t" r="r" b="b"/>
              <a:pathLst>
                <a:path w="14712" h="14157" extrusionOk="0">
                  <a:moveTo>
                    <a:pt x="7637" y="1"/>
                  </a:moveTo>
                  <a:cubicBezTo>
                    <a:pt x="4772" y="1"/>
                    <a:pt x="2192" y="1728"/>
                    <a:pt x="1096" y="4371"/>
                  </a:cubicBezTo>
                  <a:cubicBezTo>
                    <a:pt x="0" y="7013"/>
                    <a:pt x="611" y="10058"/>
                    <a:pt x="2629" y="12084"/>
                  </a:cubicBezTo>
                  <a:cubicBezTo>
                    <a:pt x="3983" y="13438"/>
                    <a:pt x="5793" y="14156"/>
                    <a:pt x="7634" y="14156"/>
                  </a:cubicBezTo>
                  <a:cubicBezTo>
                    <a:pt x="8546" y="14156"/>
                    <a:pt x="9466" y="13980"/>
                    <a:pt x="10342" y="13617"/>
                  </a:cubicBezTo>
                  <a:cubicBezTo>
                    <a:pt x="12985" y="12521"/>
                    <a:pt x="14712" y="9940"/>
                    <a:pt x="14712" y="7083"/>
                  </a:cubicBezTo>
                  <a:cubicBezTo>
                    <a:pt x="14712" y="3171"/>
                    <a:pt x="11542" y="8"/>
                    <a:pt x="763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1" name="Google Shape;15141;p74"/>
            <p:cNvSpPr/>
            <p:nvPr/>
          </p:nvSpPr>
          <p:spPr>
            <a:xfrm>
              <a:off x="3028279" y="3694567"/>
              <a:ext cx="377063" cy="347480"/>
            </a:xfrm>
            <a:custGeom>
              <a:avLst/>
              <a:gdLst/>
              <a:ahLst/>
              <a:cxnLst/>
              <a:rect l="l" t="t" r="r" b="b"/>
              <a:pathLst>
                <a:path w="14352" h="13226" extrusionOk="0">
                  <a:moveTo>
                    <a:pt x="7099" y="0"/>
                  </a:moveTo>
                  <a:cubicBezTo>
                    <a:pt x="6251" y="0"/>
                    <a:pt x="5393" y="163"/>
                    <a:pt x="4571" y="504"/>
                  </a:cubicBezTo>
                  <a:cubicBezTo>
                    <a:pt x="1658" y="1711"/>
                    <a:pt x="0" y="4811"/>
                    <a:pt x="618" y="7905"/>
                  </a:cubicBezTo>
                  <a:cubicBezTo>
                    <a:pt x="1228" y="10998"/>
                    <a:pt x="3947" y="13225"/>
                    <a:pt x="7103" y="13225"/>
                  </a:cubicBezTo>
                  <a:cubicBezTo>
                    <a:pt x="7111" y="13225"/>
                    <a:pt x="7120" y="13225"/>
                    <a:pt x="7129" y="13225"/>
                  </a:cubicBezTo>
                  <a:cubicBezTo>
                    <a:pt x="8874" y="13225"/>
                    <a:pt x="10542" y="12525"/>
                    <a:pt x="11778" y="11290"/>
                  </a:cubicBezTo>
                  <a:cubicBezTo>
                    <a:pt x="14011" y="9056"/>
                    <a:pt x="14351" y="5560"/>
                    <a:pt x="12603" y="2939"/>
                  </a:cubicBezTo>
                  <a:cubicBezTo>
                    <a:pt x="11344" y="1057"/>
                    <a:pt x="9255" y="0"/>
                    <a:pt x="709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2" name="Google Shape;15142;p74"/>
            <p:cNvSpPr/>
            <p:nvPr/>
          </p:nvSpPr>
          <p:spPr>
            <a:xfrm>
              <a:off x="3144167" y="3741332"/>
              <a:ext cx="141267" cy="253871"/>
            </a:xfrm>
            <a:custGeom>
              <a:avLst/>
              <a:gdLst/>
              <a:ahLst/>
              <a:cxnLst/>
              <a:rect l="l" t="t" r="r" b="b"/>
              <a:pathLst>
                <a:path w="5377" h="9663" extrusionOk="0">
                  <a:moveTo>
                    <a:pt x="2588" y="0"/>
                  </a:moveTo>
                  <a:cubicBezTo>
                    <a:pt x="812" y="0"/>
                    <a:pt x="1" y="1048"/>
                    <a:pt x="1" y="1755"/>
                  </a:cubicBezTo>
                  <a:cubicBezTo>
                    <a:pt x="1" y="2268"/>
                    <a:pt x="438" y="2504"/>
                    <a:pt x="791" y="2504"/>
                  </a:cubicBezTo>
                  <a:cubicBezTo>
                    <a:pt x="1499" y="2504"/>
                    <a:pt x="1208" y="1492"/>
                    <a:pt x="2546" y="1492"/>
                  </a:cubicBezTo>
                  <a:cubicBezTo>
                    <a:pt x="3205" y="1492"/>
                    <a:pt x="3725" y="1776"/>
                    <a:pt x="3725" y="2386"/>
                  </a:cubicBezTo>
                  <a:cubicBezTo>
                    <a:pt x="3725" y="3094"/>
                    <a:pt x="2990" y="3503"/>
                    <a:pt x="2560" y="3871"/>
                  </a:cubicBezTo>
                  <a:cubicBezTo>
                    <a:pt x="2179" y="4197"/>
                    <a:pt x="1679" y="4738"/>
                    <a:pt x="1679" y="5861"/>
                  </a:cubicBezTo>
                  <a:cubicBezTo>
                    <a:pt x="1679" y="6541"/>
                    <a:pt x="1860" y="6742"/>
                    <a:pt x="2401" y="6742"/>
                  </a:cubicBezTo>
                  <a:cubicBezTo>
                    <a:pt x="3046" y="6742"/>
                    <a:pt x="3177" y="6451"/>
                    <a:pt x="3177" y="6201"/>
                  </a:cubicBezTo>
                  <a:cubicBezTo>
                    <a:pt x="3177" y="5515"/>
                    <a:pt x="3184" y="5126"/>
                    <a:pt x="3906" y="4564"/>
                  </a:cubicBezTo>
                  <a:cubicBezTo>
                    <a:pt x="4266" y="4287"/>
                    <a:pt x="5376" y="3406"/>
                    <a:pt x="5376" y="2164"/>
                  </a:cubicBezTo>
                  <a:cubicBezTo>
                    <a:pt x="5376" y="930"/>
                    <a:pt x="4266" y="0"/>
                    <a:pt x="2588" y="0"/>
                  </a:cubicBezTo>
                  <a:close/>
                  <a:moveTo>
                    <a:pt x="2414" y="7644"/>
                  </a:moveTo>
                  <a:cubicBezTo>
                    <a:pt x="1860" y="7644"/>
                    <a:pt x="1402" y="8095"/>
                    <a:pt x="1402" y="8657"/>
                  </a:cubicBezTo>
                  <a:cubicBezTo>
                    <a:pt x="1402" y="9212"/>
                    <a:pt x="1860" y="9662"/>
                    <a:pt x="2414" y="9662"/>
                  </a:cubicBezTo>
                  <a:cubicBezTo>
                    <a:pt x="2969" y="9655"/>
                    <a:pt x="3420" y="9212"/>
                    <a:pt x="3427" y="8657"/>
                  </a:cubicBezTo>
                  <a:cubicBezTo>
                    <a:pt x="3420" y="8102"/>
                    <a:pt x="2969" y="7651"/>
                    <a:pt x="2414" y="7644"/>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43" name="Google Shape;15143;p74"/>
          <p:cNvGrpSpPr/>
          <p:nvPr/>
        </p:nvGrpSpPr>
        <p:grpSpPr>
          <a:xfrm>
            <a:off x="4758833" y="4937263"/>
            <a:ext cx="518304" cy="440923"/>
            <a:chOff x="3569125" y="3702947"/>
            <a:chExt cx="388728" cy="330692"/>
          </a:xfrm>
        </p:grpSpPr>
        <p:sp>
          <p:nvSpPr>
            <p:cNvPr id="15144" name="Google Shape;15144;p74"/>
            <p:cNvSpPr/>
            <p:nvPr/>
          </p:nvSpPr>
          <p:spPr>
            <a:xfrm>
              <a:off x="3569125" y="3702947"/>
              <a:ext cx="388728" cy="330692"/>
            </a:xfrm>
            <a:custGeom>
              <a:avLst/>
              <a:gdLst/>
              <a:ahLst/>
              <a:cxnLst/>
              <a:rect l="l" t="t" r="r" b="b"/>
              <a:pathLst>
                <a:path w="14796" h="12587" extrusionOk="0">
                  <a:moveTo>
                    <a:pt x="7402" y="0"/>
                  </a:moveTo>
                  <a:cubicBezTo>
                    <a:pt x="6946" y="0"/>
                    <a:pt x="6490" y="226"/>
                    <a:pt x="6230" y="677"/>
                  </a:cubicBezTo>
                  <a:lnTo>
                    <a:pt x="521" y="10555"/>
                  </a:lnTo>
                  <a:cubicBezTo>
                    <a:pt x="1" y="11456"/>
                    <a:pt x="653" y="12587"/>
                    <a:pt x="1693" y="12587"/>
                  </a:cubicBezTo>
                  <a:lnTo>
                    <a:pt x="13103" y="12587"/>
                  </a:lnTo>
                  <a:cubicBezTo>
                    <a:pt x="14144" y="12587"/>
                    <a:pt x="14796" y="11456"/>
                    <a:pt x="14275" y="10555"/>
                  </a:cubicBezTo>
                  <a:lnTo>
                    <a:pt x="8574" y="671"/>
                  </a:lnTo>
                  <a:cubicBezTo>
                    <a:pt x="8311" y="224"/>
                    <a:pt x="7856" y="0"/>
                    <a:pt x="7402"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5" name="Google Shape;15145;p74"/>
            <p:cNvSpPr/>
            <p:nvPr/>
          </p:nvSpPr>
          <p:spPr>
            <a:xfrm>
              <a:off x="3607036" y="3733135"/>
              <a:ext cx="313089" cy="270265"/>
            </a:xfrm>
            <a:custGeom>
              <a:avLst/>
              <a:gdLst/>
              <a:ahLst/>
              <a:cxnLst/>
              <a:rect l="l" t="t" r="r" b="b"/>
              <a:pathLst>
                <a:path w="11917" h="10287" extrusionOk="0">
                  <a:moveTo>
                    <a:pt x="5959" y="0"/>
                  </a:moveTo>
                  <a:cubicBezTo>
                    <a:pt x="5891" y="0"/>
                    <a:pt x="5823" y="35"/>
                    <a:pt x="5785" y="104"/>
                  </a:cubicBezTo>
                  <a:lnTo>
                    <a:pt x="77" y="9981"/>
                  </a:lnTo>
                  <a:cubicBezTo>
                    <a:pt x="1" y="10120"/>
                    <a:pt x="98" y="10286"/>
                    <a:pt x="250" y="10286"/>
                  </a:cubicBezTo>
                  <a:lnTo>
                    <a:pt x="11667" y="10286"/>
                  </a:lnTo>
                  <a:cubicBezTo>
                    <a:pt x="11820" y="10286"/>
                    <a:pt x="11917" y="10120"/>
                    <a:pt x="11841" y="9981"/>
                  </a:cubicBezTo>
                  <a:lnTo>
                    <a:pt x="6132" y="104"/>
                  </a:lnTo>
                  <a:cubicBezTo>
                    <a:pt x="6094" y="35"/>
                    <a:pt x="6026" y="0"/>
                    <a:pt x="5959"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6" name="Google Shape;15146;p74"/>
            <p:cNvSpPr/>
            <p:nvPr/>
          </p:nvSpPr>
          <p:spPr>
            <a:xfrm>
              <a:off x="3731489" y="3930126"/>
              <a:ext cx="55987" cy="47816"/>
            </a:xfrm>
            <a:custGeom>
              <a:avLst/>
              <a:gdLst/>
              <a:ahLst/>
              <a:cxnLst/>
              <a:rect l="l" t="t" r="r" b="b"/>
              <a:pathLst>
                <a:path w="2131" h="1820" extrusionOk="0">
                  <a:moveTo>
                    <a:pt x="1215" y="0"/>
                  </a:moveTo>
                  <a:cubicBezTo>
                    <a:pt x="410" y="0"/>
                    <a:pt x="1" y="978"/>
                    <a:pt x="577" y="1554"/>
                  </a:cubicBezTo>
                  <a:cubicBezTo>
                    <a:pt x="760" y="1738"/>
                    <a:pt x="988" y="1820"/>
                    <a:pt x="1211" y="1820"/>
                  </a:cubicBezTo>
                  <a:cubicBezTo>
                    <a:pt x="1679" y="1820"/>
                    <a:pt x="2130" y="1458"/>
                    <a:pt x="2130" y="909"/>
                  </a:cubicBezTo>
                  <a:cubicBezTo>
                    <a:pt x="2130" y="409"/>
                    <a:pt x="1721" y="0"/>
                    <a:pt x="121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47" name="Google Shape;15147;p74"/>
            <p:cNvSpPr/>
            <p:nvPr/>
          </p:nvSpPr>
          <p:spPr>
            <a:xfrm>
              <a:off x="3742812" y="3798185"/>
              <a:ext cx="41379" cy="112446"/>
            </a:xfrm>
            <a:custGeom>
              <a:avLst/>
              <a:gdLst/>
              <a:ahLst/>
              <a:cxnLst/>
              <a:rect l="l" t="t" r="r" b="b"/>
              <a:pathLst>
                <a:path w="1575" h="4280" extrusionOk="0">
                  <a:moveTo>
                    <a:pt x="534" y="0"/>
                  </a:moveTo>
                  <a:cubicBezTo>
                    <a:pt x="236" y="0"/>
                    <a:pt x="0" y="236"/>
                    <a:pt x="0" y="534"/>
                  </a:cubicBezTo>
                  <a:lnTo>
                    <a:pt x="0" y="3746"/>
                  </a:lnTo>
                  <a:cubicBezTo>
                    <a:pt x="0" y="4037"/>
                    <a:pt x="236" y="4280"/>
                    <a:pt x="534" y="4280"/>
                  </a:cubicBezTo>
                  <a:lnTo>
                    <a:pt x="1040" y="4280"/>
                  </a:lnTo>
                  <a:cubicBezTo>
                    <a:pt x="1339" y="4280"/>
                    <a:pt x="1575" y="4037"/>
                    <a:pt x="1575" y="3746"/>
                  </a:cubicBezTo>
                  <a:lnTo>
                    <a:pt x="1575" y="534"/>
                  </a:lnTo>
                  <a:cubicBezTo>
                    <a:pt x="1575" y="236"/>
                    <a:pt x="1339" y="0"/>
                    <a:pt x="104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48" name="Google Shape;15148;p74"/>
          <p:cNvGrpSpPr/>
          <p:nvPr/>
        </p:nvGrpSpPr>
        <p:grpSpPr>
          <a:xfrm>
            <a:off x="5482659" y="4909941"/>
            <a:ext cx="517323" cy="495500"/>
            <a:chOff x="4111994" y="3682455"/>
            <a:chExt cx="387992" cy="371625"/>
          </a:xfrm>
        </p:grpSpPr>
        <p:sp>
          <p:nvSpPr>
            <p:cNvPr id="15149" name="Google Shape;15149;p74"/>
            <p:cNvSpPr/>
            <p:nvPr/>
          </p:nvSpPr>
          <p:spPr>
            <a:xfrm>
              <a:off x="4111994" y="3682455"/>
              <a:ext cx="386179" cy="371572"/>
            </a:xfrm>
            <a:custGeom>
              <a:avLst/>
              <a:gdLst/>
              <a:ahLst/>
              <a:cxnLst/>
              <a:rect l="l" t="t" r="r" b="b"/>
              <a:pathLst>
                <a:path w="14699" h="14143" extrusionOk="0">
                  <a:moveTo>
                    <a:pt x="7623" y="1546"/>
                  </a:moveTo>
                  <a:cubicBezTo>
                    <a:pt x="9044" y="1546"/>
                    <a:pt x="10458" y="2093"/>
                    <a:pt x="11529" y="3164"/>
                  </a:cubicBezTo>
                  <a:cubicBezTo>
                    <a:pt x="13485" y="5113"/>
                    <a:pt x="13700" y="8199"/>
                    <a:pt x="12035" y="10398"/>
                  </a:cubicBezTo>
                  <a:lnTo>
                    <a:pt x="12028" y="10398"/>
                  </a:lnTo>
                  <a:lnTo>
                    <a:pt x="4294" y="2664"/>
                  </a:lnTo>
                  <a:cubicBezTo>
                    <a:pt x="5285" y="1914"/>
                    <a:pt x="6456" y="1546"/>
                    <a:pt x="7623" y="1546"/>
                  </a:cubicBezTo>
                  <a:close/>
                  <a:moveTo>
                    <a:pt x="3198" y="3760"/>
                  </a:moveTo>
                  <a:lnTo>
                    <a:pt x="10932" y="11494"/>
                  </a:lnTo>
                  <a:cubicBezTo>
                    <a:pt x="9959" y="12225"/>
                    <a:pt x="8794" y="12598"/>
                    <a:pt x="7620" y="12598"/>
                  </a:cubicBezTo>
                  <a:cubicBezTo>
                    <a:pt x="6777" y="12598"/>
                    <a:pt x="5930" y="12406"/>
                    <a:pt x="5147" y="12014"/>
                  </a:cubicBezTo>
                  <a:cubicBezTo>
                    <a:pt x="3275" y="11078"/>
                    <a:pt x="2096" y="9164"/>
                    <a:pt x="2089" y="7070"/>
                  </a:cubicBezTo>
                  <a:lnTo>
                    <a:pt x="2089" y="7070"/>
                  </a:lnTo>
                  <a:cubicBezTo>
                    <a:pt x="2090" y="5872"/>
                    <a:pt x="2478" y="4716"/>
                    <a:pt x="3198" y="3760"/>
                  </a:cubicBezTo>
                  <a:close/>
                  <a:moveTo>
                    <a:pt x="7617" y="1"/>
                  </a:moveTo>
                  <a:cubicBezTo>
                    <a:pt x="4759" y="8"/>
                    <a:pt x="2186" y="1728"/>
                    <a:pt x="1090" y="4371"/>
                  </a:cubicBezTo>
                  <a:cubicBezTo>
                    <a:pt x="1" y="7013"/>
                    <a:pt x="604" y="10051"/>
                    <a:pt x="2630" y="12077"/>
                  </a:cubicBezTo>
                  <a:cubicBezTo>
                    <a:pt x="3979" y="13426"/>
                    <a:pt x="5786" y="14143"/>
                    <a:pt x="7626" y="14143"/>
                  </a:cubicBezTo>
                  <a:cubicBezTo>
                    <a:pt x="8538" y="14143"/>
                    <a:pt x="9459" y="13966"/>
                    <a:pt x="10336" y="13603"/>
                  </a:cubicBezTo>
                  <a:cubicBezTo>
                    <a:pt x="12971" y="12507"/>
                    <a:pt x="14692" y="9933"/>
                    <a:pt x="14698" y="7076"/>
                  </a:cubicBezTo>
                  <a:cubicBezTo>
                    <a:pt x="14692" y="3164"/>
                    <a:pt x="11529" y="1"/>
                    <a:pt x="7617" y="1"/>
                  </a:cubicBezTo>
                  <a:close/>
                </a:path>
              </a:pathLst>
            </a:custGeom>
            <a:solidFill>
              <a:srgbClr val="8394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0" name="Google Shape;15150;p74"/>
            <p:cNvSpPr/>
            <p:nvPr/>
          </p:nvSpPr>
          <p:spPr>
            <a:xfrm>
              <a:off x="4301156" y="3682455"/>
              <a:ext cx="198830" cy="371625"/>
            </a:xfrm>
            <a:custGeom>
              <a:avLst/>
              <a:gdLst/>
              <a:ahLst/>
              <a:cxnLst/>
              <a:rect l="l" t="t" r="r" b="b"/>
              <a:pathLst>
                <a:path w="7568" h="14145" extrusionOk="0">
                  <a:moveTo>
                    <a:pt x="493" y="0"/>
                  </a:moveTo>
                  <a:cubicBezTo>
                    <a:pt x="468" y="0"/>
                    <a:pt x="442" y="1"/>
                    <a:pt x="417" y="1"/>
                  </a:cubicBezTo>
                  <a:cubicBezTo>
                    <a:pt x="278" y="1"/>
                    <a:pt x="139" y="8"/>
                    <a:pt x="0" y="15"/>
                  </a:cubicBezTo>
                  <a:cubicBezTo>
                    <a:pt x="3739" y="230"/>
                    <a:pt x="6666" y="3323"/>
                    <a:pt x="6666" y="7076"/>
                  </a:cubicBezTo>
                  <a:cubicBezTo>
                    <a:pt x="6666" y="10821"/>
                    <a:pt x="3739" y="13915"/>
                    <a:pt x="0" y="14130"/>
                  </a:cubicBezTo>
                  <a:cubicBezTo>
                    <a:pt x="139" y="14137"/>
                    <a:pt x="278" y="14144"/>
                    <a:pt x="417" y="14144"/>
                  </a:cubicBezTo>
                  <a:cubicBezTo>
                    <a:pt x="442" y="14144"/>
                    <a:pt x="468" y="14144"/>
                    <a:pt x="493" y="14144"/>
                  </a:cubicBezTo>
                  <a:cubicBezTo>
                    <a:pt x="4398" y="14144"/>
                    <a:pt x="7568" y="10983"/>
                    <a:pt x="7568" y="7076"/>
                  </a:cubicBezTo>
                  <a:cubicBezTo>
                    <a:pt x="7568" y="3162"/>
                    <a:pt x="4398" y="0"/>
                    <a:pt x="49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51" name="Google Shape;15151;p74"/>
          <p:cNvGrpSpPr/>
          <p:nvPr/>
        </p:nvGrpSpPr>
        <p:grpSpPr>
          <a:xfrm>
            <a:off x="6233211" y="4909695"/>
            <a:ext cx="495955" cy="495955"/>
            <a:chOff x="4674908" y="3682271"/>
            <a:chExt cx="371966" cy="371966"/>
          </a:xfrm>
        </p:grpSpPr>
        <p:sp>
          <p:nvSpPr>
            <p:cNvPr id="15152" name="Google Shape;15152;p74"/>
            <p:cNvSpPr/>
            <p:nvPr/>
          </p:nvSpPr>
          <p:spPr>
            <a:xfrm>
              <a:off x="4674908" y="3682271"/>
              <a:ext cx="371966" cy="371966"/>
            </a:xfrm>
            <a:custGeom>
              <a:avLst/>
              <a:gdLst/>
              <a:ahLst/>
              <a:cxnLst/>
              <a:rect l="l" t="t" r="r" b="b"/>
              <a:pathLst>
                <a:path w="14158" h="14158" extrusionOk="0">
                  <a:moveTo>
                    <a:pt x="2394" y="1"/>
                  </a:moveTo>
                  <a:cubicBezTo>
                    <a:pt x="1069" y="1"/>
                    <a:pt x="1" y="1076"/>
                    <a:pt x="1" y="2401"/>
                  </a:cubicBezTo>
                  <a:lnTo>
                    <a:pt x="1" y="11765"/>
                  </a:lnTo>
                  <a:cubicBezTo>
                    <a:pt x="1" y="13083"/>
                    <a:pt x="1076" y="14158"/>
                    <a:pt x="2394" y="14158"/>
                  </a:cubicBezTo>
                  <a:lnTo>
                    <a:pt x="11757" y="14158"/>
                  </a:lnTo>
                  <a:cubicBezTo>
                    <a:pt x="13082" y="14158"/>
                    <a:pt x="14157" y="13083"/>
                    <a:pt x="14157" y="11758"/>
                  </a:cubicBezTo>
                  <a:lnTo>
                    <a:pt x="14157" y="2394"/>
                  </a:lnTo>
                  <a:cubicBezTo>
                    <a:pt x="14150" y="1076"/>
                    <a:pt x="13082" y="1"/>
                    <a:pt x="1175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3" name="Google Shape;15153;p74"/>
            <p:cNvSpPr/>
            <p:nvPr/>
          </p:nvSpPr>
          <p:spPr>
            <a:xfrm>
              <a:off x="4690934" y="3698140"/>
              <a:ext cx="339887" cy="340071"/>
            </a:xfrm>
            <a:custGeom>
              <a:avLst/>
              <a:gdLst/>
              <a:ahLst/>
              <a:cxnLst/>
              <a:rect l="l" t="t" r="r" b="b"/>
              <a:pathLst>
                <a:path w="12937" h="12944" extrusionOk="0">
                  <a:moveTo>
                    <a:pt x="1784" y="0"/>
                  </a:moveTo>
                  <a:cubicBezTo>
                    <a:pt x="799" y="0"/>
                    <a:pt x="1" y="805"/>
                    <a:pt x="1" y="1790"/>
                  </a:cubicBezTo>
                  <a:lnTo>
                    <a:pt x="1" y="11154"/>
                  </a:lnTo>
                  <a:cubicBezTo>
                    <a:pt x="1" y="12139"/>
                    <a:pt x="799" y="12943"/>
                    <a:pt x="1784" y="12943"/>
                  </a:cubicBezTo>
                  <a:lnTo>
                    <a:pt x="11147" y="12943"/>
                  </a:lnTo>
                  <a:cubicBezTo>
                    <a:pt x="12139" y="12943"/>
                    <a:pt x="12937" y="12146"/>
                    <a:pt x="12937" y="11154"/>
                  </a:cubicBezTo>
                  <a:lnTo>
                    <a:pt x="12937" y="1790"/>
                  </a:lnTo>
                  <a:cubicBezTo>
                    <a:pt x="12937" y="805"/>
                    <a:pt x="12139" y="0"/>
                    <a:pt x="1114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4" name="Google Shape;15154;p74"/>
            <p:cNvSpPr/>
            <p:nvPr/>
          </p:nvSpPr>
          <p:spPr>
            <a:xfrm>
              <a:off x="4802829" y="3742409"/>
              <a:ext cx="103908" cy="89169"/>
            </a:xfrm>
            <a:custGeom>
              <a:avLst/>
              <a:gdLst/>
              <a:ahLst/>
              <a:cxnLst/>
              <a:rect l="l" t="t" r="r" b="b"/>
              <a:pathLst>
                <a:path w="3955" h="3394" extrusionOk="0">
                  <a:moveTo>
                    <a:pt x="2262" y="1"/>
                  </a:moveTo>
                  <a:cubicBezTo>
                    <a:pt x="757" y="1"/>
                    <a:pt x="1" y="1825"/>
                    <a:pt x="1069" y="2893"/>
                  </a:cubicBezTo>
                  <a:cubicBezTo>
                    <a:pt x="1414" y="3239"/>
                    <a:pt x="1838" y="3393"/>
                    <a:pt x="2254" y="3393"/>
                  </a:cubicBezTo>
                  <a:cubicBezTo>
                    <a:pt x="3122" y="3393"/>
                    <a:pt x="3954" y="2716"/>
                    <a:pt x="3954" y="1693"/>
                  </a:cubicBezTo>
                  <a:cubicBezTo>
                    <a:pt x="3954" y="764"/>
                    <a:pt x="3198" y="1"/>
                    <a:pt x="2262"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5" name="Google Shape;15155;p74"/>
            <p:cNvSpPr/>
            <p:nvPr/>
          </p:nvSpPr>
          <p:spPr>
            <a:xfrm>
              <a:off x="4789167" y="3855591"/>
              <a:ext cx="143448" cy="138509"/>
            </a:xfrm>
            <a:custGeom>
              <a:avLst/>
              <a:gdLst/>
              <a:ahLst/>
              <a:cxnLst/>
              <a:rect l="l" t="t" r="r" b="b"/>
              <a:pathLst>
                <a:path w="5460" h="5272" extrusionOk="0">
                  <a:moveTo>
                    <a:pt x="403" y="0"/>
                  </a:moveTo>
                  <a:cubicBezTo>
                    <a:pt x="181" y="0"/>
                    <a:pt x="1" y="181"/>
                    <a:pt x="1" y="403"/>
                  </a:cubicBezTo>
                  <a:lnTo>
                    <a:pt x="1" y="957"/>
                  </a:lnTo>
                  <a:cubicBezTo>
                    <a:pt x="1" y="1179"/>
                    <a:pt x="181" y="1360"/>
                    <a:pt x="403" y="1360"/>
                  </a:cubicBezTo>
                  <a:lnTo>
                    <a:pt x="764" y="1360"/>
                  </a:lnTo>
                  <a:cubicBezTo>
                    <a:pt x="986" y="1360"/>
                    <a:pt x="1166" y="1533"/>
                    <a:pt x="1166" y="1755"/>
                  </a:cubicBezTo>
                  <a:lnTo>
                    <a:pt x="1166" y="3517"/>
                  </a:lnTo>
                  <a:cubicBezTo>
                    <a:pt x="1166" y="3732"/>
                    <a:pt x="986" y="3912"/>
                    <a:pt x="764" y="3912"/>
                  </a:cubicBezTo>
                  <a:lnTo>
                    <a:pt x="514" y="3912"/>
                  </a:lnTo>
                  <a:cubicBezTo>
                    <a:pt x="292" y="3912"/>
                    <a:pt x="112" y="4093"/>
                    <a:pt x="112" y="4315"/>
                  </a:cubicBezTo>
                  <a:lnTo>
                    <a:pt x="112" y="4869"/>
                  </a:lnTo>
                  <a:cubicBezTo>
                    <a:pt x="112" y="5091"/>
                    <a:pt x="292" y="5272"/>
                    <a:pt x="514" y="5272"/>
                  </a:cubicBezTo>
                  <a:lnTo>
                    <a:pt x="5057" y="5272"/>
                  </a:lnTo>
                  <a:cubicBezTo>
                    <a:pt x="5279" y="5272"/>
                    <a:pt x="5459" y="5091"/>
                    <a:pt x="5459" y="4869"/>
                  </a:cubicBezTo>
                  <a:lnTo>
                    <a:pt x="5459" y="4321"/>
                  </a:lnTo>
                  <a:cubicBezTo>
                    <a:pt x="5459" y="4100"/>
                    <a:pt x="5279" y="3919"/>
                    <a:pt x="5057" y="3919"/>
                  </a:cubicBezTo>
                  <a:lnTo>
                    <a:pt x="4807" y="3919"/>
                  </a:lnTo>
                  <a:cubicBezTo>
                    <a:pt x="4585" y="3919"/>
                    <a:pt x="4405" y="3739"/>
                    <a:pt x="4405" y="3517"/>
                  </a:cubicBezTo>
                  <a:lnTo>
                    <a:pt x="4405" y="403"/>
                  </a:lnTo>
                  <a:cubicBezTo>
                    <a:pt x="4405" y="181"/>
                    <a:pt x="4225" y="0"/>
                    <a:pt x="4003"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56" name="Google Shape;15156;p74"/>
          <p:cNvGrpSpPr/>
          <p:nvPr/>
        </p:nvGrpSpPr>
        <p:grpSpPr>
          <a:xfrm>
            <a:off x="6964812" y="4974817"/>
            <a:ext cx="495709" cy="365713"/>
            <a:chOff x="5223609" y="3731112"/>
            <a:chExt cx="371782" cy="274285"/>
          </a:xfrm>
        </p:grpSpPr>
        <p:sp>
          <p:nvSpPr>
            <p:cNvPr id="15157" name="Google Shape;15157;p74"/>
            <p:cNvSpPr/>
            <p:nvPr/>
          </p:nvSpPr>
          <p:spPr>
            <a:xfrm>
              <a:off x="5223609" y="3731112"/>
              <a:ext cx="371782" cy="274285"/>
            </a:xfrm>
            <a:custGeom>
              <a:avLst/>
              <a:gdLst/>
              <a:ahLst/>
              <a:cxnLst/>
              <a:rect l="l" t="t" r="r" b="b"/>
              <a:pathLst>
                <a:path w="14151" h="10440" extrusionOk="0">
                  <a:moveTo>
                    <a:pt x="11972" y="1"/>
                  </a:moveTo>
                  <a:lnTo>
                    <a:pt x="5563" y="6410"/>
                  </a:lnTo>
                  <a:cubicBezTo>
                    <a:pt x="5477" y="6497"/>
                    <a:pt x="5364" y="6540"/>
                    <a:pt x="5251" y="6540"/>
                  </a:cubicBezTo>
                  <a:cubicBezTo>
                    <a:pt x="5138" y="6540"/>
                    <a:pt x="5026" y="6497"/>
                    <a:pt x="4939" y="6410"/>
                  </a:cubicBezTo>
                  <a:lnTo>
                    <a:pt x="2178" y="3649"/>
                  </a:lnTo>
                  <a:lnTo>
                    <a:pt x="0" y="5827"/>
                  </a:lnTo>
                  <a:lnTo>
                    <a:pt x="4162" y="9989"/>
                  </a:lnTo>
                  <a:cubicBezTo>
                    <a:pt x="4453" y="10280"/>
                    <a:pt x="4842" y="10440"/>
                    <a:pt x="5251" y="10440"/>
                  </a:cubicBezTo>
                  <a:cubicBezTo>
                    <a:pt x="5660" y="10440"/>
                    <a:pt x="6056" y="10280"/>
                    <a:pt x="6340" y="9989"/>
                  </a:cubicBezTo>
                  <a:lnTo>
                    <a:pt x="14150" y="2179"/>
                  </a:lnTo>
                  <a:lnTo>
                    <a:pt x="11972"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58" name="Google Shape;15158;p74"/>
            <p:cNvSpPr/>
            <p:nvPr/>
          </p:nvSpPr>
          <p:spPr>
            <a:xfrm>
              <a:off x="5338236" y="3769391"/>
              <a:ext cx="257155" cy="236006"/>
            </a:xfrm>
            <a:custGeom>
              <a:avLst/>
              <a:gdLst/>
              <a:ahLst/>
              <a:cxnLst/>
              <a:rect l="l" t="t" r="r" b="b"/>
              <a:pathLst>
                <a:path w="9788" h="8983" extrusionOk="0">
                  <a:moveTo>
                    <a:pt x="9066" y="0"/>
                  </a:moveTo>
                  <a:lnTo>
                    <a:pt x="826" y="8248"/>
                  </a:lnTo>
                  <a:cubicBezTo>
                    <a:pt x="597" y="8470"/>
                    <a:pt x="312" y="8629"/>
                    <a:pt x="0" y="8698"/>
                  </a:cubicBezTo>
                  <a:cubicBezTo>
                    <a:pt x="257" y="8886"/>
                    <a:pt x="569" y="8983"/>
                    <a:pt x="888" y="8983"/>
                  </a:cubicBezTo>
                  <a:cubicBezTo>
                    <a:pt x="1297" y="8983"/>
                    <a:pt x="1693" y="8823"/>
                    <a:pt x="1977" y="8532"/>
                  </a:cubicBezTo>
                  <a:lnTo>
                    <a:pt x="9787" y="722"/>
                  </a:lnTo>
                  <a:lnTo>
                    <a:pt x="9066" y="0"/>
                  </a:lnTo>
                  <a:close/>
                </a:path>
              </a:pathLst>
            </a:custGeom>
            <a:solidFill>
              <a:srgbClr val="37495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5159" name="Google Shape;15159;p74"/>
          <p:cNvSpPr/>
          <p:nvPr/>
        </p:nvSpPr>
        <p:spPr>
          <a:xfrm>
            <a:off x="7749624" y="4965112"/>
            <a:ext cx="389288" cy="385400"/>
          </a:xfrm>
          <a:custGeom>
            <a:avLst/>
            <a:gdLst/>
            <a:ahLst/>
            <a:cxnLst/>
            <a:rect l="l" t="t" r="r" b="b"/>
            <a:pathLst>
              <a:path w="11113" h="11002" extrusionOk="0">
                <a:moveTo>
                  <a:pt x="2619" y="0"/>
                </a:moveTo>
                <a:cubicBezTo>
                  <a:pt x="2492" y="0"/>
                  <a:pt x="2366" y="49"/>
                  <a:pt x="2268" y="146"/>
                </a:cubicBezTo>
                <a:lnTo>
                  <a:pt x="201" y="2213"/>
                </a:lnTo>
                <a:cubicBezTo>
                  <a:pt x="7" y="2407"/>
                  <a:pt x="7" y="2719"/>
                  <a:pt x="201" y="2914"/>
                </a:cubicBezTo>
                <a:lnTo>
                  <a:pt x="2782" y="5501"/>
                </a:lnTo>
                <a:lnTo>
                  <a:pt x="195" y="8081"/>
                </a:lnTo>
                <a:cubicBezTo>
                  <a:pt x="0" y="8275"/>
                  <a:pt x="0" y="8587"/>
                  <a:pt x="195" y="8782"/>
                </a:cubicBezTo>
                <a:lnTo>
                  <a:pt x="2268" y="10856"/>
                </a:lnTo>
                <a:cubicBezTo>
                  <a:pt x="2366" y="10953"/>
                  <a:pt x="2492" y="11001"/>
                  <a:pt x="2619" y="11001"/>
                </a:cubicBezTo>
                <a:cubicBezTo>
                  <a:pt x="2745" y="11001"/>
                  <a:pt x="2872" y="10953"/>
                  <a:pt x="2969" y="10856"/>
                </a:cubicBezTo>
                <a:lnTo>
                  <a:pt x="5556" y="8268"/>
                </a:lnTo>
                <a:lnTo>
                  <a:pt x="8143" y="10856"/>
                </a:lnTo>
                <a:cubicBezTo>
                  <a:pt x="8241" y="10953"/>
                  <a:pt x="8367" y="11001"/>
                  <a:pt x="8494" y="11001"/>
                </a:cubicBezTo>
                <a:cubicBezTo>
                  <a:pt x="8620" y="11001"/>
                  <a:pt x="8747" y="10953"/>
                  <a:pt x="8844" y="10856"/>
                </a:cubicBezTo>
                <a:lnTo>
                  <a:pt x="10911" y="8789"/>
                </a:lnTo>
                <a:cubicBezTo>
                  <a:pt x="11105" y="8594"/>
                  <a:pt x="11105" y="8275"/>
                  <a:pt x="10911" y="8081"/>
                </a:cubicBezTo>
                <a:lnTo>
                  <a:pt x="8331" y="5501"/>
                </a:lnTo>
                <a:lnTo>
                  <a:pt x="10918" y="2914"/>
                </a:lnTo>
                <a:cubicBezTo>
                  <a:pt x="11112" y="2719"/>
                  <a:pt x="11112" y="2407"/>
                  <a:pt x="10918" y="2213"/>
                </a:cubicBezTo>
                <a:lnTo>
                  <a:pt x="8844" y="146"/>
                </a:lnTo>
                <a:cubicBezTo>
                  <a:pt x="8747" y="49"/>
                  <a:pt x="8620" y="0"/>
                  <a:pt x="8494" y="0"/>
                </a:cubicBezTo>
                <a:cubicBezTo>
                  <a:pt x="8367" y="0"/>
                  <a:pt x="8241" y="49"/>
                  <a:pt x="8143" y="146"/>
                </a:cubicBezTo>
                <a:lnTo>
                  <a:pt x="5556" y="2726"/>
                </a:lnTo>
                <a:lnTo>
                  <a:pt x="2969" y="146"/>
                </a:lnTo>
                <a:cubicBezTo>
                  <a:pt x="2872" y="49"/>
                  <a:pt x="2745" y="0"/>
                  <a:pt x="2619"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5160" name="Google Shape;15160;p74"/>
          <p:cNvGrpSpPr/>
          <p:nvPr/>
        </p:nvGrpSpPr>
        <p:grpSpPr>
          <a:xfrm>
            <a:off x="8426545" y="4928962"/>
            <a:ext cx="498617" cy="457492"/>
            <a:chOff x="6319908" y="3696721"/>
            <a:chExt cx="373963" cy="343119"/>
          </a:xfrm>
        </p:grpSpPr>
        <p:sp>
          <p:nvSpPr>
            <p:cNvPr id="15161" name="Google Shape;15161;p74"/>
            <p:cNvSpPr/>
            <p:nvPr/>
          </p:nvSpPr>
          <p:spPr>
            <a:xfrm>
              <a:off x="6378049" y="3745325"/>
              <a:ext cx="48315" cy="66180"/>
            </a:xfrm>
            <a:custGeom>
              <a:avLst/>
              <a:gdLst/>
              <a:ahLst/>
              <a:cxnLst/>
              <a:rect l="l" t="t" r="r" b="b"/>
              <a:pathLst>
                <a:path w="1839" h="2519" extrusionOk="0">
                  <a:moveTo>
                    <a:pt x="0" y="1"/>
                  </a:moveTo>
                  <a:lnTo>
                    <a:pt x="0" y="2519"/>
                  </a:lnTo>
                  <a:lnTo>
                    <a:pt x="1838" y="923"/>
                  </a:lnTo>
                  <a:lnTo>
                    <a:pt x="1838" y="1"/>
                  </a:lnTo>
                  <a:close/>
                </a:path>
              </a:pathLst>
            </a:custGeom>
            <a:solidFill>
              <a:srgbClr val="B7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2" name="Google Shape;15162;p74"/>
            <p:cNvSpPr/>
            <p:nvPr/>
          </p:nvSpPr>
          <p:spPr>
            <a:xfrm>
              <a:off x="6401195" y="3745325"/>
              <a:ext cx="25169" cy="46135"/>
            </a:xfrm>
            <a:custGeom>
              <a:avLst/>
              <a:gdLst/>
              <a:ahLst/>
              <a:cxnLst/>
              <a:rect l="l" t="t" r="r" b="b"/>
              <a:pathLst>
                <a:path w="958" h="1756" extrusionOk="0">
                  <a:moveTo>
                    <a:pt x="0" y="1"/>
                  </a:moveTo>
                  <a:lnTo>
                    <a:pt x="0" y="1756"/>
                  </a:lnTo>
                  <a:lnTo>
                    <a:pt x="957" y="923"/>
                  </a:lnTo>
                  <a:lnTo>
                    <a:pt x="957" y="1"/>
                  </a:ln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3" name="Google Shape;15163;p74"/>
            <p:cNvSpPr/>
            <p:nvPr/>
          </p:nvSpPr>
          <p:spPr>
            <a:xfrm>
              <a:off x="6366016" y="3736813"/>
              <a:ext cx="281562" cy="303027"/>
            </a:xfrm>
            <a:custGeom>
              <a:avLst/>
              <a:gdLst/>
              <a:ahLst/>
              <a:cxnLst/>
              <a:rect l="l" t="t" r="r" b="b"/>
              <a:pathLst>
                <a:path w="10717" h="11534" extrusionOk="0">
                  <a:moveTo>
                    <a:pt x="5359" y="1"/>
                  </a:moveTo>
                  <a:cubicBezTo>
                    <a:pt x="5333" y="1"/>
                    <a:pt x="5307" y="9"/>
                    <a:pt x="5286" y="27"/>
                  </a:cubicBezTo>
                  <a:lnTo>
                    <a:pt x="0" y="4625"/>
                  </a:lnTo>
                  <a:lnTo>
                    <a:pt x="0" y="11222"/>
                  </a:lnTo>
                  <a:cubicBezTo>
                    <a:pt x="0" y="11395"/>
                    <a:pt x="146" y="11534"/>
                    <a:pt x="319" y="11534"/>
                  </a:cubicBezTo>
                  <a:lnTo>
                    <a:pt x="10405" y="11534"/>
                  </a:lnTo>
                  <a:cubicBezTo>
                    <a:pt x="10578" y="11534"/>
                    <a:pt x="10717" y="11395"/>
                    <a:pt x="10717" y="11222"/>
                  </a:cubicBezTo>
                  <a:lnTo>
                    <a:pt x="10717" y="4625"/>
                  </a:lnTo>
                  <a:lnTo>
                    <a:pt x="5431" y="27"/>
                  </a:lnTo>
                  <a:cubicBezTo>
                    <a:pt x="5411" y="9"/>
                    <a:pt x="5385" y="1"/>
                    <a:pt x="5359"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4" name="Google Shape;15164;p74"/>
            <p:cNvSpPr/>
            <p:nvPr/>
          </p:nvSpPr>
          <p:spPr>
            <a:xfrm>
              <a:off x="6493753" y="3736813"/>
              <a:ext cx="153825" cy="303027"/>
            </a:xfrm>
            <a:custGeom>
              <a:avLst/>
              <a:gdLst/>
              <a:ahLst/>
              <a:cxnLst/>
              <a:rect l="l" t="t" r="r" b="b"/>
              <a:pathLst>
                <a:path w="5855" h="11534" extrusionOk="0">
                  <a:moveTo>
                    <a:pt x="497" y="1"/>
                  </a:moveTo>
                  <a:cubicBezTo>
                    <a:pt x="471" y="1"/>
                    <a:pt x="445" y="9"/>
                    <a:pt x="424" y="27"/>
                  </a:cubicBezTo>
                  <a:lnTo>
                    <a:pt x="1" y="394"/>
                  </a:lnTo>
                  <a:cubicBezTo>
                    <a:pt x="1901" y="2010"/>
                    <a:pt x="4918" y="4625"/>
                    <a:pt x="4918" y="4625"/>
                  </a:cubicBezTo>
                  <a:lnTo>
                    <a:pt x="4918" y="11222"/>
                  </a:lnTo>
                  <a:cubicBezTo>
                    <a:pt x="4918" y="11395"/>
                    <a:pt x="4773" y="11534"/>
                    <a:pt x="4599" y="11534"/>
                  </a:cubicBezTo>
                  <a:lnTo>
                    <a:pt x="5543" y="11534"/>
                  </a:lnTo>
                  <a:cubicBezTo>
                    <a:pt x="5716" y="11534"/>
                    <a:pt x="5855" y="11395"/>
                    <a:pt x="5855" y="11222"/>
                  </a:cubicBezTo>
                  <a:lnTo>
                    <a:pt x="5855" y="4625"/>
                  </a:lnTo>
                  <a:lnTo>
                    <a:pt x="569" y="27"/>
                  </a:lnTo>
                  <a:cubicBezTo>
                    <a:pt x="549" y="9"/>
                    <a:pt x="523" y="1"/>
                    <a:pt x="497"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5" name="Google Shape;15165;p74"/>
            <p:cNvSpPr/>
            <p:nvPr/>
          </p:nvSpPr>
          <p:spPr>
            <a:xfrm>
              <a:off x="6366200" y="3726750"/>
              <a:ext cx="70174" cy="22069"/>
            </a:xfrm>
            <a:custGeom>
              <a:avLst/>
              <a:gdLst/>
              <a:ahLst/>
              <a:cxnLst/>
              <a:rect l="l" t="t" r="r" b="b"/>
              <a:pathLst>
                <a:path w="2671" h="840" extrusionOk="0">
                  <a:moveTo>
                    <a:pt x="118" y="0"/>
                  </a:moveTo>
                  <a:cubicBezTo>
                    <a:pt x="49" y="0"/>
                    <a:pt x="0" y="49"/>
                    <a:pt x="0" y="118"/>
                  </a:cubicBezTo>
                  <a:lnTo>
                    <a:pt x="0" y="722"/>
                  </a:lnTo>
                  <a:cubicBezTo>
                    <a:pt x="0" y="791"/>
                    <a:pt x="49" y="840"/>
                    <a:pt x="118" y="840"/>
                  </a:cubicBezTo>
                  <a:lnTo>
                    <a:pt x="2553" y="840"/>
                  </a:lnTo>
                  <a:cubicBezTo>
                    <a:pt x="2615" y="840"/>
                    <a:pt x="2671" y="791"/>
                    <a:pt x="2671" y="722"/>
                  </a:cubicBezTo>
                  <a:lnTo>
                    <a:pt x="2671" y="118"/>
                  </a:lnTo>
                  <a:cubicBezTo>
                    <a:pt x="2671" y="49"/>
                    <a:pt x="2615" y="0"/>
                    <a:pt x="2553"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6" name="Google Shape;15166;p74"/>
            <p:cNvSpPr/>
            <p:nvPr/>
          </p:nvSpPr>
          <p:spPr>
            <a:xfrm>
              <a:off x="6467691" y="3889298"/>
              <a:ext cx="85123" cy="150541"/>
            </a:xfrm>
            <a:custGeom>
              <a:avLst/>
              <a:gdLst/>
              <a:ahLst/>
              <a:cxnLst/>
              <a:rect l="l" t="t" r="r" b="b"/>
              <a:pathLst>
                <a:path w="3240" h="5730" extrusionOk="0">
                  <a:moveTo>
                    <a:pt x="292" y="0"/>
                  </a:moveTo>
                  <a:cubicBezTo>
                    <a:pt x="133" y="0"/>
                    <a:pt x="1" y="132"/>
                    <a:pt x="1" y="292"/>
                  </a:cubicBezTo>
                  <a:lnTo>
                    <a:pt x="1" y="5730"/>
                  </a:lnTo>
                  <a:lnTo>
                    <a:pt x="3240" y="5730"/>
                  </a:lnTo>
                  <a:lnTo>
                    <a:pt x="3240" y="292"/>
                  </a:lnTo>
                  <a:cubicBezTo>
                    <a:pt x="3240" y="132"/>
                    <a:pt x="3108" y="0"/>
                    <a:pt x="2942" y="0"/>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7" name="Google Shape;15167;p74"/>
            <p:cNvSpPr/>
            <p:nvPr/>
          </p:nvSpPr>
          <p:spPr>
            <a:xfrm>
              <a:off x="6519632" y="3889298"/>
              <a:ext cx="33182" cy="150541"/>
            </a:xfrm>
            <a:custGeom>
              <a:avLst/>
              <a:gdLst/>
              <a:ahLst/>
              <a:cxnLst/>
              <a:rect l="l" t="t" r="r" b="b"/>
              <a:pathLst>
                <a:path w="1263" h="5730" extrusionOk="0">
                  <a:moveTo>
                    <a:pt x="1" y="0"/>
                  </a:moveTo>
                  <a:cubicBezTo>
                    <a:pt x="167" y="0"/>
                    <a:pt x="299" y="132"/>
                    <a:pt x="299" y="292"/>
                  </a:cubicBezTo>
                  <a:lnTo>
                    <a:pt x="299" y="5730"/>
                  </a:lnTo>
                  <a:lnTo>
                    <a:pt x="1263" y="5730"/>
                  </a:lnTo>
                  <a:lnTo>
                    <a:pt x="1263" y="292"/>
                  </a:lnTo>
                  <a:cubicBezTo>
                    <a:pt x="1263" y="132"/>
                    <a:pt x="1131" y="0"/>
                    <a:pt x="965"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8" name="Google Shape;15168;p74"/>
            <p:cNvSpPr/>
            <p:nvPr/>
          </p:nvSpPr>
          <p:spPr>
            <a:xfrm>
              <a:off x="6319908" y="3696721"/>
              <a:ext cx="373963" cy="165096"/>
            </a:xfrm>
            <a:custGeom>
              <a:avLst/>
              <a:gdLst/>
              <a:ahLst/>
              <a:cxnLst/>
              <a:rect l="l" t="t" r="r" b="b"/>
              <a:pathLst>
                <a:path w="14234" h="6284" extrusionOk="0">
                  <a:moveTo>
                    <a:pt x="7114" y="1"/>
                  </a:moveTo>
                  <a:cubicBezTo>
                    <a:pt x="7088" y="1"/>
                    <a:pt x="7062" y="9"/>
                    <a:pt x="7041" y="27"/>
                  </a:cubicBezTo>
                  <a:lnTo>
                    <a:pt x="77" y="6089"/>
                  </a:lnTo>
                  <a:cubicBezTo>
                    <a:pt x="1" y="6158"/>
                    <a:pt x="49" y="6283"/>
                    <a:pt x="153" y="6283"/>
                  </a:cubicBezTo>
                  <a:lnTo>
                    <a:pt x="1762" y="6283"/>
                  </a:lnTo>
                  <a:lnTo>
                    <a:pt x="7041" y="1691"/>
                  </a:lnTo>
                  <a:cubicBezTo>
                    <a:pt x="7062" y="1674"/>
                    <a:pt x="7088" y="1665"/>
                    <a:pt x="7114" y="1665"/>
                  </a:cubicBezTo>
                  <a:cubicBezTo>
                    <a:pt x="7140" y="1665"/>
                    <a:pt x="7166" y="1674"/>
                    <a:pt x="7186" y="1691"/>
                  </a:cubicBezTo>
                  <a:lnTo>
                    <a:pt x="12472" y="6283"/>
                  </a:lnTo>
                  <a:lnTo>
                    <a:pt x="14081" y="6283"/>
                  </a:lnTo>
                  <a:cubicBezTo>
                    <a:pt x="14185" y="6283"/>
                    <a:pt x="14234" y="6158"/>
                    <a:pt x="14150" y="6089"/>
                  </a:cubicBezTo>
                  <a:lnTo>
                    <a:pt x="7186" y="27"/>
                  </a:lnTo>
                  <a:cubicBezTo>
                    <a:pt x="7166" y="9"/>
                    <a:pt x="7140" y="1"/>
                    <a:pt x="7114"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69" name="Google Shape;15169;p74"/>
            <p:cNvSpPr/>
            <p:nvPr/>
          </p:nvSpPr>
          <p:spPr>
            <a:xfrm>
              <a:off x="6411021" y="3726750"/>
              <a:ext cx="25353" cy="22253"/>
            </a:xfrm>
            <a:custGeom>
              <a:avLst/>
              <a:gdLst/>
              <a:ahLst/>
              <a:cxnLst/>
              <a:rect l="l" t="t" r="r" b="b"/>
              <a:pathLst>
                <a:path w="965" h="847" extrusionOk="0">
                  <a:moveTo>
                    <a:pt x="1" y="0"/>
                  </a:moveTo>
                  <a:lnTo>
                    <a:pt x="1" y="847"/>
                  </a:lnTo>
                  <a:lnTo>
                    <a:pt x="847" y="847"/>
                  </a:lnTo>
                  <a:cubicBezTo>
                    <a:pt x="909" y="847"/>
                    <a:pt x="965" y="791"/>
                    <a:pt x="965" y="729"/>
                  </a:cubicBezTo>
                  <a:lnTo>
                    <a:pt x="965" y="118"/>
                  </a:lnTo>
                  <a:cubicBezTo>
                    <a:pt x="965" y="56"/>
                    <a:pt x="909" y="0"/>
                    <a:pt x="847" y="0"/>
                  </a:cubicBezTo>
                  <a:close/>
                </a:path>
              </a:pathLst>
            </a:custGeom>
            <a:solidFill>
              <a:srgbClr val="22394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70" name="Google Shape;15170;p74"/>
          <p:cNvGrpSpPr/>
          <p:nvPr/>
        </p:nvGrpSpPr>
        <p:grpSpPr>
          <a:xfrm>
            <a:off x="9161789" y="4986726"/>
            <a:ext cx="495955" cy="341893"/>
            <a:chOff x="6871342" y="3740044"/>
            <a:chExt cx="371966" cy="256420"/>
          </a:xfrm>
        </p:grpSpPr>
        <p:sp>
          <p:nvSpPr>
            <p:cNvPr id="15171" name="Google Shape;15171;p74"/>
            <p:cNvSpPr/>
            <p:nvPr/>
          </p:nvSpPr>
          <p:spPr>
            <a:xfrm>
              <a:off x="6871342" y="3816944"/>
              <a:ext cx="371966" cy="179520"/>
            </a:xfrm>
            <a:custGeom>
              <a:avLst/>
              <a:gdLst/>
              <a:ahLst/>
              <a:cxnLst/>
              <a:rect l="l" t="t" r="r" b="b"/>
              <a:pathLst>
                <a:path w="14158" h="6833" extrusionOk="0">
                  <a:moveTo>
                    <a:pt x="0" y="1"/>
                  </a:moveTo>
                  <a:lnTo>
                    <a:pt x="0" y="6590"/>
                  </a:lnTo>
                  <a:cubicBezTo>
                    <a:pt x="0" y="6722"/>
                    <a:pt x="111" y="6833"/>
                    <a:pt x="250" y="6833"/>
                  </a:cubicBezTo>
                  <a:lnTo>
                    <a:pt x="13907" y="6833"/>
                  </a:lnTo>
                  <a:cubicBezTo>
                    <a:pt x="14046" y="6833"/>
                    <a:pt x="14157" y="6722"/>
                    <a:pt x="14157" y="6590"/>
                  </a:cubicBezTo>
                  <a:lnTo>
                    <a:pt x="14157" y="1"/>
                  </a:lnTo>
                  <a:close/>
                </a:path>
              </a:pathLst>
            </a:custGeom>
            <a:solidFill>
              <a:srgbClr val="CB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2" name="Google Shape;15172;p74"/>
            <p:cNvSpPr/>
            <p:nvPr/>
          </p:nvSpPr>
          <p:spPr>
            <a:xfrm>
              <a:off x="6871342" y="3740044"/>
              <a:ext cx="371966" cy="179520"/>
            </a:xfrm>
            <a:custGeom>
              <a:avLst/>
              <a:gdLst/>
              <a:ahLst/>
              <a:cxnLst/>
              <a:rect l="l" t="t" r="r" b="b"/>
              <a:pathLst>
                <a:path w="14158" h="6833" extrusionOk="0">
                  <a:moveTo>
                    <a:pt x="250" y="1"/>
                  </a:moveTo>
                  <a:cubicBezTo>
                    <a:pt x="111" y="1"/>
                    <a:pt x="0" y="112"/>
                    <a:pt x="0" y="243"/>
                  </a:cubicBezTo>
                  <a:lnTo>
                    <a:pt x="0" y="6590"/>
                  </a:lnTo>
                  <a:cubicBezTo>
                    <a:pt x="0" y="6722"/>
                    <a:pt x="111" y="6833"/>
                    <a:pt x="250" y="6833"/>
                  </a:cubicBezTo>
                  <a:lnTo>
                    <a:pt x="13907" y="6833"/>
                  </a:lnTo>
                  <a:cubicBezTo>
                    <a:pt x="14046" y="6833"/>
                    <a:pt x="14157" y="6722"/>
                    <a:pt x="14157" y="6590"/>
                  </a:cubicBezTo>
                  <a:lnTo>
                    <a:pt x="14157" y="243"/>
                  </a:lnTo>
                  <a:cubicBezTo>
                    <a:pt x="14157" y="112"/>
                    <a:pt x="14046" y="1"/>
                    <a:pt x="13907"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3" name="Google Shape;15173;p74"/>
            <p:cNvSpPr/>
            <p:nvPr/>
          </p:nvSpPr>
          <p:spPr>
            <a:xfrm>
              <a:off x="6890652" y="3759355"/>
              <a:ext cx="333319" cy="140899"/>
            </a:xfrm>
            <a:custGeom>
              <a:avLst/>
              <a:gdLst/>
              <a:ahLst/>
              <a:cxnLst/>
              <a:rect l="l" t="t" r="r" b="b"/>
              <a:pathLst>
                <a:path w="12687" h="5363" extrusionOk="0">
                  <a:moveTo>
                    <a:pt x="3796" y="486"/>
                  </a:moveTo>
                  <a:cubicBezTo>
                    <a:pt x="3888" y="486"/>
                    <a:pt x="3939" y="606"/>
                    <a:pt x="3878" y="681"/>
                  </a:cubicBezTo>
                  <a:cubicBezTo>
                    <a:pt x="2935" y="1846"/>
                    <a:pt x="2935" y="3518"/>
                    <a:pt x="3878" y="4676"/>
                  </a:cubicBezTo>
                  <a:cubicBezTo>
                    <a:pt x="3940" y="4759"/>
                    <a:pt x="3885" y="4877"/>
                    <a:pt x="3788" y="4877"/>
                  </a:cubicBezTo>
                  <a:lnTo>
                    <a:pt x="1443" y="4877"/>
                  </a:lnTo>
                  <a:cubicBezTo>
                    <a:pt x="1346" y="4398"/>
                    <a:pt x="972" y="4024"/>
                    <a:pt x="493" y="3927"/>
                  </a:cubicBezTo>
                  <a:lnTo>
                    <a:pt x="493" y="1437"/>
                  </a:lnTo>
                  <a:cubicBezTo>
                    <a:pt x="972" y="1340"/>
                    <a:pt x="1346" y="965"/>
                    <a:pt x="1443" y="486"/>
                  </a:cubicBezTo>
                  <a:lnTo>
                    <a:pt x="3788" y="486"/>
                  </a:lnTo>
                  <a:cubicBezTo>
                    <a:pt x="3790" y="486"/>
                    <a:pt x="3793" y="486"/>
                    <a:pt x="3796" y="486"/>
                  </a:cubicBezTo>
                  <a:close/>
                  <a:moveTo>
                    <a:pt x="11251" y="486"/>
                  </a:moveTo>
                  <a:cubicBezTo>
                    <a:pt x="11348" y="972"/>
                    <a:pt x="11723" y="1347"/>
                    <a:pt x="12201" y="1444"/>
                  </a:cubicBezTo>
                  <a:lnTo>
                    <a:pt x="12201" y="3927"/>
                  </a:lnTo>
                  <a:cubicBezTo>
                    <a:pt x="11723" y="4024"/>
                    <a:pt x="11348" y="4398"/>
                    <a:pt x="11251" y="4884"/>
                  </a:cubicBezTo>
                  <a:lnTo>
                    <a:pt x="8900" y="4884"/>
                  </a:lnTo>
                  <a:cubicBezTo>
                    <a:pt x="8796" y="4884"/>
                    <a:pt x="8740" y="4766"/>
                    <a:pt x="8803" y="4683"/>
                  </a:cubicBezTo>
                  <a:cubicBezTo>
                    <a:pt x="9753" y="3518"/>
                    <a:pt x="9753" y="1853"/>
                    <a:pt x="8803" y="688"/>
                  </a:cubicBezTo>
                  <a:cubicBezTo>
                    <a:pt x="8740" y="604"/>
                    <a:pt x="8796" y="486"/>
                    <a:pt x="8900" y="486"/>
                  </a:cubicBezTo>
                  <a:close/>
                  <a:moveTo>
                    <a:pt x="1221" y="1"/>
                  </a:moveTo>
                  <a:cubicBezTo>
                    <a:pt x="1083" y="1"/>
                    <a:pt x="979" y="105"/>
                    <a:pt x="979" y="244"/>
                  </a:cubicBezTo>
                  <a:cubicBezTo>
                    <a:pt x="979" y="646"/>
                    <a:pt x="646" y="972"/>
                    <a:pt x="243" y="972"/>
                  </a:cubicBezTo>
                  <a:cubicBezTo>
                    <a:pt x="112" y="972"/>
                    <a:pt x="1" y="1083"/>
                    <a:pt x="1" y="1222"/>
                  </a:cubicBezTo>
                  <a:lnTo>
                    <a:pt x="1" y="4149"/>
                  </a:lnTo>
                  <a:cubicBezTo>
                    <a:pt x="1" y="4281"/>
                    <a:pt x="112" y="4392"/>
                    <a:pt x="243" y="4392"/>
                  </a:cubicBezTo>
                  <a:cubicBezTo>
                    <a:pt x="646" y="4392"/>
                    <a:pt x="979" y="4718"/>
                    <a:pt x="979" y="5120"/>
                  </a:cubicBezTo>
                  <a:cubicBezTo>
                    <a:pt x="979" y="5259"/>
                    <a:pt x="1083" y="5363"/>
                    <a:pt x="1221" y="5363"/>
                  </a:cubicBezTo>
                  <a:lnTo>
                    <a:pt x="11466" y="5363"/>
                  </a:lnTo>
                  <a:cubicBezTo>
                    <a:pt x="11605" y="5363"/>
                    <a:pt x="11709" y="5259"/>
                    <a:pt x="11709" y="5120"/>
                  </a:cubicBezTo>
                  <a:cubicBezTo>
                    <a:pt x="11709" y="4718"/>
                    <a:pt x="12042" y="4392"/>
                    <a:pt x="12444" y="4392"/>
                  </a:cubicBezTo>
                  <a:cubicBezTo>
                    <a:pt x="12576" y="4392"/>
                    <a:pt x="12687" y="4281"/>
                    <a:pt x="12687" y="4149"/>
                  </a:cubicBezTo>
                  <a:lnTo>
                    <a:pt x="12687" y="1222"/>
                  </a:lnTo>
                  <a:cubicBezTo>
                    <a:pt x="12687" y="1083"/>
                    <a:pt x="12576" y="972"/>
                    <a:pt x="12444" y="972"/>
                  </a:cubicBezTo>
                  <a:cubicBezTo>
                    <a:pt x="12042" y="972"/>
                    <a:pt x="11709" y="646"/>
                    <a:pt x="11709" y="244"/>
                  </a:cubicBezTo>
                  <a:cubicBezTo>
                    <a:pt x="11709" y="105"/>
                    <a:pt x="11605" y="1"/>
                    <a:pt x="11466"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4" name="Google Shape;15174;p74"/>
            <p:cNvSpPr/>
            <p:nvPr/>
          </p:nvSpPr>
          <p:spPr>
            <a:xfrm>
              <a:off x="6986862" y="3759355"/>
              <a:ext cx="140899" cy="141083"/>
            </a:xfrm>
            <a:custGeom>
              <a:avLst/>
              <a:gdLst/>
              <a:ahLst/>
              <a:cxnLst/>
              <a:rect l="l" t="t" r="r" b="b"/>
              <a:pathLst>
                <a:path w="5363" h="5370" extrusionOk="0">
                  <a:moveTo>
                    <a:pt x="2685" y="1"/>
                  </a:moveTo>
                  <a:cubicBezTo>
                    <a:pt x="1201" y="1"/>
                    <a:pt x="1" y="1201"/>
                    <a:pt x="1" y="2685"/>
                  </a:cubicBezTo>
                  <a:cubicBezTo>
                    <a:pt x="1" y="4163"/>
                    <a:pt x="1201" y="5370"/>
                    <a:pt x="2685" y="5370"/>
                  </a:cubicBezTo>
                  <a:cubicBezTo>
                    <a:pt x="4163" y="5370"/>
                    <a:pt x="5363" y="4163"/>
                    <a:pt x="5363" y="2685"/>
                  </a:cubicBezTo>
                  <a:cubicBezTo>
                    <a:pt x="5363" y="1201"/>
                    <a:pt x="4163" y="1"/>
                    <a:pt x="2685" y="1"/>
                  </a:cubicBezTo>
                  <a:close/>
                </a:path>
              </a:pathLst>
            </a:custGeom>
            <a:solidFill>
              <a:srgbClr val="8095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5" name="Google Shape;15175;p74"/>
            <p:cNvSpPr/>
            <p:nvPr/>
          </p:nvSpPr>
          <p:spPr>
            <a:xfrm>
              <a:off x="7025141" y="3785023"/>
              <a:ext cx="64184" cy="89773"/>
            </a:xfrm>
            <a:custGeom>
              <a:avLst/>
              <a:gdLst/>
              <a:ahLst/>
              <a:cxnLst/>
              <a:rect l="l" t="t" r="r" b="b"/>
              <a:pathLst>
                <a:path w="2443" h="3417" extrusionOk="0">
                  <a:moveTo>
                    <a:pt x="979" y="751"/>
                  </a:moveTo>
                  <a:lnTo>
                    <a:pt x="979" y="1382"/>
                  </a:lnTo>
                  <a:cubicBezTo>
                    <a:pt x="632" y="1264"/>
                    <a:pt x="493" y="1160"/>
                    <a:pt x="493" y="1022"/>
                  </a:cubicBezTo>
                  <a:cubicBezTo>
                    <a:pt x="493" y="938"/>
                    <a:pt x="673" y="800"/>
                    <a:pt x="979" y="751"/>
                  </a:cubicBezTo>
                  <a:close/>
                  <a:moveTo>
                    <a:pt x="1471" y="2027"/>
                  </a:moveTo>
                  <a:cubicBezTo>
                    <a:pt x="1818" y="2145"/>
                    <a:pt x="1957" y="2249"/>
                    <a:pt x="1957" y="2395"/>
                  </a:cubicBezTo>
                  <a:cubicBezTo>
                    <a:pt x="1964" y="2471"/>
                    <a:pt x="1776" y="2617"/>
                    <a:pt x="1471" y="2659"/>
                  </a:cubicBezTo>
                  <a:lnTo>
                    <a:pt x="1471" y="2027"/>
                  </a:lnTo>
                  <a:close/>
                  <a:moveTo>
                    <a:pt x="1225" y="0"/>
                  </a:moveTo>
                  <a:cubicBezTo>
                    <a:pt x="1102" y="0"/>
                    <a:pt x="979" y="82"/>
                    <a:pt x="979" y="245"/>
                  </a:cubicBezTo>
                  <a:lnTo>
                    <a:pt x="979" y="259"/>
                  </a:lnTo>
                  <a:cubicBezTo>
                    <a:pt x="410" y="328"/>
                    <a:pt x="1" y="626"/>
                    <a:pt x="1" y="1022"/>
                  </a:cubicBezTo>
                  <a:cubicBezTo>
                    <a:pt x="1" y="1563"/>
                    <a:pt x="535" y="1771"/>
                    <a:pt x="979" y="1896"/>
                  </a:cubicBezTo>
                  <a:lnTo>
                    <a:pt x="979" y="2659"/>
                  </a:lnTo>
                  <a:cubicBezTo>
                    <a:pt x="673" y="2610"/>
                    <a:pt x="493" y="2471"/>
                    <a:pt x="493" y="2395"/>
                  </a:cubicBezTo>
                  <a:cubicBezTo>
                    <a:pt x="493" y="2232"/>
                    <a:pt x="370" y="2150"/>
                    <a:pt x="247" y="2150"/>
                  </a:cubicBezTo>
                  <a:cubicBezTo>
                    <a:pt x="124" y="2150"/>
                    <a:pt x="1" y="2232"/>
                    <a:pt x="1" y="2395"/>
                  </a:cubicBezTo>
                  <a:cubicBezTo>
                    <a:pt x="1" y="2783"/>
                    <a:pt x="410" y="3089"/>
                    <a:pt x="979" y="3158"/>
                  </a:cubicBezTo>
                  <a:lnTo>
                    <a:pt x="979" y="3172"/>
                  </a:lnTo>
                  <a:cubicBezTo>
                    <a:pt x="979" y="3335"/>
                    <a:pt x="1102" y="3416"/>
                    <a:pt x="1225" y="3416"/>
                  </a:cubicBezTo>
                  <a:cubicBezTo>
                    <a:pt x="1348" y="3416"/>
                    <a:pt x="1471" y="3335"/>
                    <a:pt x="1471" y="3172"/>
                  </a:cubicBezTo>
                  <a:lnTo>
                    <a:pt x="1471" y="3158"/>
                  </a:lnTo>
                  <a:cubicBezTo>
                    <a:pt x="2040" y="3089"/>
                    <a:pt x="2442" y="2783"/>
                    <a:pt x="2442" y="2395"/>
                  </a:cubicBezTo>
                  <a:cubicBezTo>
                    <a:pt x="2442" y="1847"/>
                    <a:pt x="1908" y="1639"/>
                    <a:pt x="1471" y="1521"/>
                  </a:cubicBezTo>
                  <a:lnTo>
                    <a:pt x="1471" y="751"/>
                  </a:lnTo>
                  <a:cubicBezTo>
                    <a:pt x="1776" y="800"/>
                    <a:pt x="1957" y="938"/>
                    <a:pt x="1957" y="1022"/>
                  </a:cubicBezTo>
                  <a:cubicBezTo>
                    <a:pt x="1957" y="1185"/>
                    <a:pt x="2078" y="1266"/>
                    <a:pt x="2199" y="1266"/>
                  </a:cubicBezTo>
                  <a:cubicBezTo>
                    <a:pt x="2321" y="1266"/>
                    <a:pt x="2442" y="1185"/>
                    <a:pt x="2442" y="1022"/>
                  </a:cubicBezTo>
                  <a:cubicBezTo>
                    <a:pt x="2442" y="626"/>
                    <a:pt x="2040" y="328"/>
                    <a:pt x="1471" y="259"/>
                  </a:cubicBezTo>
                  <a:lnTo>
                    <a:pt x="1471" y="245"/>
                  </a:lnTo>
                  <a:cubicBezTo>
                    <a:pt x="1471" y="82"/>
                    <a:pt x="1348" y="0"/>
                    <a:pt x="122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6" name="Google Shape;15176;p74"/>
            <p:cNvSpPr/>
            <p:nvPr/>
          </p:nvSpPr>
          <p:spPr>
            <a:xfrm>
              <a:off x="6890652" y="3759355"/>
              <a:ext cx="12795" cy="12795"/>
            </a:xfrm>
            <a:custGeom>
              <a:avLst/>
              <a:gdLst/>
              <a:ahLst/>
              <a:cxnLst/>
              <a:rect l="l" t="t" r="r" b="b"/>
              <a:pathLst>
                <a:path w="487" h="487" extrusionOk="0">
                  <a:moveTo>
                    <a:pt x="243" y="1"/>
                  </a:moveTo>
                  <a:cubicBezTo>
                    <a:pt x="112" y="1"/>
                    <a:pt x="1" y="105"/>
                    <a:pt x="1" y="244"/>
                  </a:cubicBezTo>
                  <a:cubicBezTo>
                    <a:pt x="1" y="376"/>
                    <a:pt x="112" y="486"/>
                    <a:pt x="243" y="486"/>
                  </a:cubicBezTo>
                  <a:cubicBezTo>
                    <a:pt x="382" y="486"/>
                    <a:pt x="486" y="376"/>
                    <a:pt x="486" y="244"/>
                  </a:cubicBezTo>
                  <a:cubicBezTo>
                    <a:pt x="486" y="105"/>
                    <a:pt x="382"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7" name="Google Shape;15177;p74"/>
            <p:cNvSpPr/>
            <p:nvPr/>
          </p:nvSpPr>
          <p:spPr>
            <a:xfrm>
              <a:off x="7211203" y="3759355"/>
              <a:ext cx="12768" cy="12795"/>
            </a:xfrm>
            <a:custGeom>
              <a:avLst/>
              <a:gdLst/>
              <a:ahLst/>
              <a:cxnLst/>
              <a:rect l="l" t="t" r="r" b="b"/>
              <a:pathLst>
                <a:path w="486" h="487" extrusionOk="0">
                  <a:moveTo>
                    <a:pt x="243" y="1"/>
                  </a:moveTo>
                  <a:cubicBezTo>
                    <a:pt x="104" y="1"/>
                    <a:pt x="0" y="105"/>
                    <a:pt x="0" y="244"/>
                  </a:cubicBezTo>
                  <a:cubicBezTo>
                    <a:pt x="0" y="376"/>
                    <a:pt x="104" y="486"/>
                    <a:pt x="243" y="486"/>
                  </a:cubicBezTo>
                  <a:cubicBezTo>
                    <a:pt x="375" y="486"/>
                    <a:pt x="486" y="376"/>
                    <a:pt x="486" y="244"/>
                  </a:cubicBezTo>
                  <a:cubicBezTo>
                    <a:pt x="486" y="105"/>
                    <a:pt x="375" y="1"/>
                    <a:pt x="243" y="1"/>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8" name="Google Shape;15178;p74"/>
            <p:cNvSpPr/>
            <p:nvPr/>
          </p:nvSpPr>
          <p:spPr>
            <a:xfrm>
              <a:off x="6890652" y="3887486"/>
              <a:ext cx="12795" cy="12768"/>
            </a:xfrm>
            <a:custGeom>
              <a:avLst/>
              <a:gdLst/>
              <a:ahLst/>
              <a:cxnLst/>
              <a:rect l="l" t="t" r="r" b="b"/>
              <a:pathLst>
                <a:path w="487" h="486" extrusionOk="0">
                  <a:moveTo>
                    <a:pt x="243" y="0"/>
                  </a:moveTo>
                  <a:cubicBezTo>
                    <a:pt x="112" y="0"/>
                    <a:pt x="1" y="111"/>
                    <a:pt x="1" y="243"/>
                  </a:cubicBezTo>
                  <a:cubicBezTo>
                    <a:pt x="1" y="382"/>
                    <a:pt x="112" y="486"/>
                    <a:pt x="243" y="486"/>
                  </a:cubicBezTo>
                  <a:cubicBezTo>
                    <a:pt x="382" y="486"/>
                    <a:pt x="486" y="382"/>
                    <a:pt x="486" y="243"/>
                  </a:cubicBezTo>
                  <a:cubicBezTo>
                    <a:pt x="486" y="111"/>
                    <a:pt x="382"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79" name="Google Shape;15179;p74"/>
            <p:cNvSpPr/>
            <p:nvPr/>
          </p:nvSpPr>
          <p:spPr>
            <a:xfrm>
              <a:off x="7211203" y="3887486"/>
              <a:ext cx="12768" cy="12768"/>
            </a:xfrm>
            <a:custGeom>
              <a:avLst/>
              <a:gdLst/>
              <a:ahLst/>
              <a:cxnLst/>
              <a:rect l="l" t="t" r="r" b="b"/>
              <a:pathLst>
                <a:path w="486" h="486" extrusionOk="0">
                  <a:moveTo>
                    <a:pt x="243" y="0"/>
                  </a:moveTo>
                  <a:cubicBezTo>
                    <a:pt x="104" y="0"/>
                    <a:pt x="0" y="111"/>
                    <a:pt x="0" y="243"/>
                  </a:cubicBezTo>
                  <a:cubicBezTo>
                    <a:pt x="0" y="382"/>
                    <a:pt x="104" y="486"/>
                    <a:pt x="243" y="486"/>
                  </a:cubicBezTo>
                  <a:cubicBezTo>
                    <a:pt x="375" y="486"/>
                    <a:pt x="486" y="382"/>
                    <a:pt x="486" y="243"/>
                  </a:cubicBezTo>
                  <a:cubicBezTo>
                    <a:pt x="486" y="111"/>
                    <a:pt x="375" y="0"/>
                    <a:pt x="243" y="0"/>
                  </a:cubicBezTo>
                  <a:close/>
                </a:path>
              </a:pathLst>
            </a:custGeom>
            <a:solidFill>
              <a:srgbClr val="8F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0" name="Google Shape;15180;p74"/>
            <p:cNvSpPr/>
            <p:nvPr/>
          </p:nvSpPr>
          <p:spPr>
            <a:xfrm>
              <a:off x="6871342" y="3932306"/>
              <a:ext cx="371966" cy="12952"/>
            </a:xfrm>
            <a:custGeom>
              <a:avLst/>
              <a:gdLst/>
              <a:ahLst/>
              <a:cxnLst/>
              <a:rect l="l" t="t" r="r" b="b"/>
              <a:pathLst>
                <a:path w="14158" h="493" extrusionOk="0">
                  <a:moveTo>
                    <a:pt x="0" y="0"/>
                  </a:moveTo>
                  <a:lnTo>
                    <a:pt x="0" y="493"/>
                  </a:lnTo>
                  <a:lnTo>
                    <a:pt x="14157" y="493"/>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1" name="Google Shape;15181;p74"/>
            <p:cNvSpPr/>
            <p:nvPr/>
          </p:nvSpPr>
          <p:spPr>
            <a:xfrm>
              <a:off x="6871342" y="3958001"/>
              <a:ext cx="371966" cy="12768"/>
            </a:xfrm>
            <a:custGeom>
              <a:avLst/>
              <a:gdLst/>
              <a:ahLst/>
              <a:cxnLst/>
              <a:rect l="l" t="t" r="r" b="b"/>
              <a:pathLst>
                <a:path w="14158" h="486" extrusionOk="0">
                  <a:moveTo>
                    <a:pt x="0" y="0"/>
                  </a:moveTo>
                  <a:lnTo>
                    <a:pt x="0" y="486"/>
                  </a:lnTo>
                  <a:lnTo>
                    <a:pt x="14157" y="486"/>
                  </a:ln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2" name="Google Shape;15182;p74"/>
            <p:cNvSpPr/>
            <p:nvPr/>
          </p:nvSpPr>
          <p:spPr>
            <a:xfrm>
              <a:off x="6871342" y="3983695"/>
              <a:ext cx="371966" cy="12768"/>
            </a:xfrm>
            <a:custGeom>
              <a:avLst/>
              <a:gdLst/>
              <a:ahLst/>
              <a:cxnLst/>
              <a:rect l="l" t="t" r="r" b="b"/>
              <a:pathLst>
                <a:path w="14158" h="486" extrusionOk="0">
                  <a:moveTo>
                    <a:pt x="0" y="0"/>
                  </a:moveTo>
                  <a:lnTo>
                    <a:pt x="0" y="243"/>
                  </a:lnTo>
                  <a:cubicBezTo>
                    <a:pt x="0" y="375"/>
                    <a:pt x="111" y="486"/>
                    <a:pt x="250" y="486"/>
                  </a:cubicBezTo>
                  <a:lnTo>
                    <a:pt x="13907" y="486"/>
                  </a:lnTo>
                  <a:cubicBezTo>
                    <a:pt x="14046" y="486"/>
                    <a:pt x="14157" y="375"/>
                    <a:pt x="14157" y="243"/>
                  </a:cubicBezTo>
                  <a:lnTo>
                    <a:pt x="14157" y="0"/>
                  </a:lnTo>
                  <a:close/>
                </a:path>
              </a:pathLst>
            </a:custGeom>
            <a:solidFill>
              <a:srgbClr val="B8C7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183" name="Google Shape;15183;p74"/>
          <p:cNvGrpSpPr/>
          <p:nvPr/>
        </p:nvGrpSpPr>
        <p:grpSpPr>
          <a:xfrm>
            <a:off x="9869817" y="4908713"/>
            <a:ext cx="537009" cy="496971"/>
            <a:chOff x="7402362" y="3681535"/>
            <a:chExt cx="402757" cy="372728"/>
          </a:xfrm>
        </p:grpSpPr>
        <p:sp>
          <p:nvSpPr>
            <p:cNvPr id="15184" name="Google Shape;15184;p74"/>
            <p:cNvSpPr/>
            <p:nvPr/>
          </p:nvSpPr>
          <p:spPr>
            <a:xfrm>
              <a:off x="7471248" y="3681535"/>
              <a:ext cx="333871" cy="303763"/>
            </a:xfrm>
            <a:custGeom>
              <a:avLst/>
              <a:gdLst/>
              <a:ahLst/>
              <a:cxnLst/>
              <a:rect l="l" t="t" r="r" b="b"/>
              <a:pathLst>
                <a:path w="12708" h="11562" extrusionOk="0">
                  <a:moveTo>
                    <a:pt x="6341" y="0"/>
                  </a:moveTo>
                  <a:cubicBezTo>
                    <a:pt x="4868" y="0"/>
                    <a:pt x="3393" y="562"/>
                    <a:pt x="2268" y="1687"/>
                  </a:cubicBezTo>
                  <a:cubicBezTo>
                    <a:pt x="0" y="3955"/>
                    <a:pt x="21" y="7624"/>
                    <a:pt x="2296" y="9871"/>
                  </a:cubicBezTo>
                  <a:cubicBezTo>
                    <a:pt x="2407" y="9982"/>
                    <a:pt x="2518" y="10086"/>
                    <a:pt x="2636" y="10184"/>
                  </a:cubicBezTo>
                  <a:cubicBezTo>
                    <a:pt x="3718" y="11105"/>
                    <a:pt x="5049" y="11561"/>
                    <a:pt x="6375" y="11561"/>
                  </a:cubicBezTo>
                  <a:cubicBezTo>
                    <a:pt x="7854" y="11561"/>
                    <a:pt x="9327" y="10994"/>
                    <a:pt x="10446" y="9871"/>
                  </a:cubicBezTo>
                  <a:cubicBezTo>
                    <a:pt x="12576" y="7749"/>
                    <a:pt x="12707" y="4343"/>
                    <a:pt x="10758" y="2061"/>
                  </a:cubicBezTo>
                  <a:cubicBezTo>
                    <a:pt x="10661" y="1943"/>
                    <a:pt x="10557" y="1832"/>
                    <a:pt x="10446" y="1721"/>
                  </a:cubicBezTo>
                  <a:cubicBezTo>
                    <a:pt x="9320" y="574"/>
                    <a:pt x="7831" y="0"/>
                    <a:pt x="6341"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5" name="Google Shape;15185;p74"/>
            <p:cNvSpPr/>
            <p:nvPr/>
          </p:nvSpPr>
          <p:spPr>
            <a:xfrm>
              <a:off x="7540502" y="3735683"/>
              <a:ext cx="236741" cy="236558"/>
            </a:xfrm>
            <a:custGeom>
              <a:avLst/>
              <a:gdLst/>
              <a:ahLst/>
              <a:cxnLst/>
              <a:rect l="l" t="t" r="r" b="b"/>
              <a:pathLst>
                <a:path w="9011" h="9004" extrusionOk="0">
                  <a:moveTo>
                    <a:pt x="8122" y="0"/>
                  </a:moveTo>
                  <a:lnTo>
                    <a:pt x="0" y="8123"/>
                  </a:lnTo>
                  <a:cubicBezTo>
                    <a:pt x="423" y="8483"/>
                    <a:pt x="895" y="8781"/>
                    <a:pt x="1401" y="9003"/>
                  </a:cubicBezTo>
                  <a:lnTo>
                    <a:pt x="9010" y="1401"/>
                  </a:lnTo>
                  <a:cubicBezTo>
                    <a:pt x="8781" y="888"/>
                    <a:pt x="8483" y="416"/>
                    <a:pt x="8122"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6" name="Google Shape;15186;p74"/>
            <p:cNvSpPr/>
            <p:nvPr/>
          </p:nvSpPr>
          <p:spPr>
            <a:xfrm>
              <a:off x="7472693" y="3728274"/>
              <a:ext cx="283585" cy="256998"/>
            </a:xfrm>
            <a:custGeom>
              <a:avLst/>
              <a:gdLst/>
              <a:ahLst/>
              <a:cxnLst/>
              <a:rect l="l" t="t" r="r" b="b"/>
              <a:pathLst>
                <a:path w="10794" h="9782" extrusionOk="0">
                  <a:moveTo>
                    <a:pt x="9427" y="8869"/>
                  </a:moveTo>
                  <a:cubicBezTo>
                    <a:pt x="9426" y="8870"/>
                    <a:pt x="9424" y="8871"/>
                    <a:pt x="9423" y="8872"/>
                  </a:cubicBezTo>
                  <a:lnTo>
                    <a:pt x="9423" y="8872"/>
                  </a:lnTo>
                  <a:cubicBezTo>
                    <a:pt x="9422" y="8873"/>
                    <a:pt x="9421" y="8875"/>
                    <a:pt x="9420" y="8876"/>
                  </a:cubicBezTo>
                  <a:lnTo>
                    <a:pt x="9427" y="8869"/>
                  </a:lnTo>
                  <a:close/>
                  <a:moveTo>
                    <a:pt x="4560" y="0"/>
                  </a:moveTo>
                  <a:cubicBezTo>
                    <a:pt x="3489" y="0"/>
                    <a:pt x="2412" y="298"/>
                    <a:pt x="1457" y="907"/>
                  </a:cubicBezTo>
                  <a:cubicBezTo>
                    <a:pt x="1" y="3189"/>
                    <a:pt x="327" y="6178"/>
                    <a:pt x="2241" y="8092"/>
                  </a:cubicBezTo>
                  <a:cubicBezTo>
                    <a:pt x="2352" y="8203"/>
                    <a:pt x="2463" y="8307"/>
                    <a:pt x="2574" y="8405"/>
                  </a:cubicBezTo>
                  <a:cubicBezTo>
                    <a:pt x="3647" y="9316"/>
                    <a:pt x="4980" y="9782"/>
                    <a:pt x="6320" y="9782"/>
                  </a:cubicBezTo>
                  <a:cubicBezTo>
                    <a:pt x="7394" y="9782"/>
                    <a:pt x="8472" y="9482"/>
                    <a:pt x="9423" y="8872"/>
                  </a:cubicBezTo>
                  <a:lnTo>
                    <a:pt x="9423" y="8872"/>
                  </a:lnTo>
                  <a:cubicBezTo>
                    <a:pt x="10793" y="6736"/>
                    <a:pt x="10605" y="3957"/>
                    <a:pt x="8955" y="2023"/>
                  </a:cubicBezTo>
                  <a:cubicBezTo>
                    <a:pt x="8858" y="1912"/>
                    <a:pt x="8754" y="1794"/>
                    <a:pt x="8643" y="1690"/>
                  </a:cubicBezTo>
                  <a:cubicBezTo>
                    <a:pt x="7529" y="576"/>
                    <a:pt x="6051" y="0"/>
                    <a:pt x="4560"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7" name="Google Shape;15187;p74"/>
            <p:cNvSpPr/>
            <p:nvPr/>
          </p:nvSpPr>
          <p:spPr>
            <a:xfrm>
              <a:off x="7508791" y="3711985"/>
              <a:ext cx="251691" cy="243572"/>
            </a:xfrm>
            <a:custGeom>
              <a:avLst/>
              <a:gdLst/>
              <a:ahLst/>
              <a:cxnLst/>
              <a:rect l="l" t="t" r="r" b="b"/>
              <a:pathLst>
                <a:path w="9580" h="9271" extrusionOk="0">
                  <a:moveTo>
                    <a:pt x="4946" y="1"/>
                  </a:moveTo>
                  <a:cubicBezTo>
                    <a:pt x="4842" y="1"/>
                    <a:pt x="4738" y="7"/>
                    <a:pt x="4641" y="14"/>
                  </a:cubicBezTo>
                  <a:cubicBezTo>
                    <a:pt x="2906" y="125"/>
                    <a:pt x="1381" y="1201"/>
                    <a:pt x="694" y="2796"/>
                  </a:cubicBezTo>
                  <a:cubicBezTo>
                    <a:pt x="0" y="4384"/>
                    <a:pt x="257" y="6229"/>
                    <a:pt x="1360" y="7575"/>
                  </a:cubicBezTo>
                  <a:cubicBezTo>
                    <a:pt x="1561" y="7818"/>
                    <a:pt x="1790" y="8047"/>
                    <a:pt x="2039" y="8248"/>
                  </a:cubicBezTo>
                  <a:cubicBezTo>
                    <a:pt x="2878" y="8922"/>
                    <a:pt x="3906" y="9270"/>
                    <a:pt x="4943" y="9270"/>
                  </a:cubicBezTo>
                  <a:cubicBezTo>
                    <a:pt x="5623" y="9270"/>
                    <a:pt x="6306" y="9121"/>
                    <a:pt x="6943" y="8816"/>
                  </a:cubicBezTo>
                  <a:cubicBezTo>
                    <a:pt x="8553" y="8047"/>
                    <a:pt x="9579" y="6417"/>
                    <a:pt x="9579" y="4634"/>
                  </a:cubicBezTo>
                  <a:cubicBezTo>
                    <a:pt x="9579" y="3247"/>
                    <a:pt x="8955" y="1936"/>
                    <a:pt x="7880" y="1055"/>
                  </a:cubicBezTo>
                  <a:cubicBezTo>
                    <a:pt x="7741" y="937"/>
                    <a:pt x="7595" y="833"/>
                    <a:pt x="7443" y="736"/>
                  </a:cubicBezTo>
                  <a:cubicBezTo>
                    <a:pt x="6694" y="257"/>
                    <a:pt x="5827" y="1"/>
                    <a:pt x="4946"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8" name="Google Shape;15188;p74"/>
            <p:cNvSpPr/>
            <p:nvPr/>
          </p:nvSpPr>
          <p:spPr>
            <a:xfrm>
              <a:off x="7496575" y="3728248"/>
              <a:ext cx="251323" cy="227310"/>
            </a:xfrm>
            <a:custGeom>
              <a:avLst/>
              <a:gdLst/>
              <a:ahLst/>
              <a:cxnLst/>
              <a:rect l="l" t="t" r="r" b="b"/>
              <a:pathLst>
                <a:path w="9566" h="8652" extrusionOk="0">
                  <a:moveTo>
                    <a:pt x="3663" y="0"/>
                  </a:moveTo>
                  <a:cubicBezTo>
                    <a:pt x="3458" y="0"/>
                    <a:pt x="3252" y="11"/>
                    <a:pt x="3045" y="34"/>
                  </a:cubicBezTo>
                  <a:cubicBezTo>
                    <a:pt x="444" y="1580"/>
                    <a:pt x="0" y="5159"/>
                    <a:pt x="2137" y="7296"/>
                  </a:cubicBezTo>
                  <a:cubicBezTo>
                    <a:pt x="3053" y="8211"/>
                    <a:pt x="4232" y="8652"/>
                    <a:pt x="5403" y="8652"/>
                  </a:cubicBezTo>
                  <a:cubicBezTo>
                    <a:pt x="6963" y="8652"/>
                    <a:pt x="8508" y="7869"/>
                    <a:pt x="9392" y="6387"/>
                  </a:cubicBezTo>
                  <a:cubicBezTo>
                    <a:pt x="9565" y="4813"/>
                    <a:pt x="9080" y="3231"/>
                    <a:pt x="8053" y="2024"/>
                  </a:cubicBezTo>
                  <a:cubicBezTo>
                    <a:pt x="7949" y="1913"/>
                    <a:pt x="7845" y="1795"/>
                    <a:pt x="7741" y="1691"/>
                  </a:cubicBezTo>
                  <a:cubicBezTo>
                    <a:pt x="6653" y="603"/>
                    <a:pt x="5183" y="0"/>
                    <a:pt x="3663"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89" name="Google Shape;15189;p74"/>
            <p:cNvSpPr/>
            <p:nvPr/>
          </p:nvSpPr>
          <p:spPr>
            <a:xfrm>
              <a:off x="7511524" y="3731296"/>
              <a:ext cx="221976" cy="232564"/>
            </a:xfrm>
            <a:custGeom>
              <a:avLst/>
              <a:gdLst/>
              <a:ahLst/>
              <a:cxnLst/>
              <a:rect l="l" t="t" r="r" b="b"/>
              <a:pathLst>
                <a:path w="8449" h="8852" extrusionOk="0">
                  <a:moveTo>
                    <a:pt x="7339" y="1"/>
                  </a:moveTo>
                  <a:lnTo>
                    <a:pt x="0" y="7339"/>
                  </a:lnTo>
                  <a:cubicBezTo>
                    <a:pt x="139" y="7866"/>
                    <a:pt x="340" y="8373"/>
                    <a:pt x="597" y="8851"/>
                  </a:cubicBezTo>
                  <a:lnTo>
                    <a:pt x="1935" y="7513"/>
                  </a:lnTo>
                  <a:lnTo>
                    <a:pt x="8449" y="1000"/>
                  </a:lnTo>
                  <a:cubicBezTo>
                    <a:pt x="8247" y="750"/>
                    <a:pt x="8025" y="521"/>
                    <a:pt x="7776" y="320"/>
                  </a:cubicBezTo>
                  <a:cubicBezTo>
                    <a:pt x="7637" y="202"/>
                    <a:pt x="7491" y="98"/>
                    <a:pt x="7339"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0" name="Google Shape;15190;p74"/>
            <p:cNvSpPr/>
            <p:nvPr/>
          </p:nvSpPr>
          <p:spPr>
            <a:xfrm>
              <a:off x="7519721" y="3712169"/>
              <a:ext cx="144157" cy="136696"/>
            </a:xfrm>
            <a:custGeom>
              <a:avLst/>
              <a:gdLst/>
              <a:ahLst/>
              <a:cxnLst/>
              <a:rect l="l" t="t" r="r" b="b"/>
              <a:pathLst>
                <a:path w="5487" h="5203" extrusionOk="0">
                  <a:moveTo>
                    <a:pt x="4530" y="0"/>
                  </a:moveTo>
                  <a:cubicBezTo>
                    <a:pt x="4426" y="0"/>
                    <a:pt x="4322" y="7"/>
                    <a:pt x="4225" y="14"/>
                  </a:cubicBezTo>
                  <a:lnTo>
                    <a:pt x="0" y="4232"/>
                  </a:lnTo>
                  <a:cubicBezTo>
                    <a:pt x="91" y="4571"/>
                    <a:pt x="215" y="4897"/>
                    <a:pt x="382" y="5203"/>
                  </a:cubicBezTo>
                  <a:lnTo>
                    <a:pt x="5487" y="98"/>
                  </a:lnTo>
                  <a:cubicBezTo>
                    <a:pt x="5175" y="35"/>
                    <a:pt x="4849" y="0"/>
                    <a:pt x="4530"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1" name="Google Shape;15191;p74"/>
            <p:cNvSpPr/>
            <p:nvPr/>
          </p:nvSpPr>
          <p:spPr>
            <a:xfrm>
              <a:off x="7502039" y="3706442"/>
              <a:ext cx="276466" cy="254686"/>
            </a:xfrm>
            <a:custGeom>
              <a:avLst/>
              <a:gdLst/>
              <a:ahLst/>
              <a:cxnLst/>
              <a:rect l="l" t="t" r="r" b="b"/>
              <a:pathLst>
                <a:path w="10523" h="9694" extrusionOk="0">
                  <a:moveTo>
                    <a:pt x="5203" y="434"/>
                  </a:moveTo>
                  <a:cubicBezTo>
                    <a:pt x="6375" y="434"/>
                    <a:pt x="7492" y="898"/>
                    <a:pt x="8324" y="1724"/>
                  </a:cubicBezTo>
                  <a:cubicBezTo>
                    <a:pt x="9808" y="3215"/>
                    <a:pt x="10044" y="5545"/>
                    <a:pt x="8872" y="7300"/>
                  </a:cubicBezTo>
                  <a:cubicBezTo>
                    <a:pt x="8035" y="8555"/>
                    <a:pt x="6642" y="9259"/>
                    <a:pt x="5203" y="9259"/>
                  </a:cubicBezTo>
                  <a:cubicBezTo>
                    <a:pt x="4638" y="9259"/>
                    <a:pt x="4065" y="9150"/>
                    <a:pt x="3517" y="8923"/>
                  </a:cubicBezTo>
                  <a:cubicBezTo>
                    <a:pt x="1568" y="8119"/>
                    <a:pt x="465" y="6052"/>
                    <a:pt x="875" y="3992"/>
                  </a:cubicBezTo>
                  <a:cubicBezTo>
                    <a:pt x="1284" y="1925"/>
                    <a:pt x="3094" y="434"/>
                    <a:pt x="5203" y="434"/>
                  </a:cubicBezTo>
                  <a:close/>
                  <a:moveTo>
                    <a:pt x="5207" y="0"/>
                  </a:moveTo>
                  <a:cubicBezTo>
                    <a:pt x="4584" y="0"/>
                    <a:pt x="3954" y="120"/>
                    <a:pt x="3351" y="371"/>
                  </a:cubicBezTo>
                  <a:cubicBezTo>
                    <a:pt x="1214" y="1252"/>
                    <a:pt x="1" y="3520"/>
                    <a:pt x="451" y="5788"/>
                  </a:cubicBezTo>
                  <a:cubicBezTo>
                    <a:pt x="895" y="8056"/>
                    <a:pt x="2886" y="9693"/>
                    <a:pt x="5203" y="9693"/>
                  </a:cubicBezTo>
                  <a:cubicBezTo>
                    <a:pt x="5211" y="9693"/>
                    <a:pt x="5220" y="9693"/>
                    <a:pt x="5228" y="9693"/>
                  </a:cubicBezTo>
                  <a:cubicBezTo>
                    <a:pt x="6502" y="9693"/>
                    <a:pt x="7727" y="9181"/>
                    <a:pt x="8629" y="8278"/>
                  </a:cubicBezTo>
                  <a:cubicBezTo>
                    <a:pt x="10266" y="6641"/>
                    <a:pt x="10523" y="4082"/>
                    <a:pt x="9240" y="2154"/>
                  </a:cubicBezTo>
                  <a:cubicBezTo>
                    <a:pt x="8319" y="775"/>
                    <a:pt x="6788" y="0"/>
                    <a:pt x="5207"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2" name="Google Shape;15192;p74"/>
            <p:cNvSpPr/>
            <p:nvPr/>
          </p:nvSpPr>
          <p:spPr>
            <a:xfrm>
              <a:off x="7402362" y="3750580"/>
              <a:ext cx="333871" cy="303684"/>
            </a:xfrm>
            <a:custGeom>
              <a:avLst/>
              <a:gdLst/>
              <a:ahLst/>
              <a:cxnLst/>
              <a:rect l="l" t="t" r="r" b="b"/>
              <a:pathLst>
                <a:path w="12708" h="11559" extrusionOk="0">
                  <a:moveTo>
                    <a:pt x="6339" y="0"/>
                  </a:moveTo>
                  <a:cubicBezTo>
                    <a:pt x="4863" y="0"/>
                    <a:pt x="3387" y="562"/>
                    <a:pt x="2262" y="1688"/>
                  </a:cubicBezTo>
                  <a:cubicBezTo>
                    <a:pt x="0" y="3949"/>
                    <a:pt x="14" y="7625"/>
                    <a:pt x="2296" y="9865"/>
                  </a:cubicBezTo>
                  <a:cubicBezTo>
                    <a:pt x="2407" y="9976"/>
                    <a:pt x="2518" y="10080"/>
                    <a:pt x="2629" y="10177"/>
                  </a:cubicBezTo>
                  <a:cubicBezTo>
                    <a:pt x="3711" y="11101"/>
                    <a:pt x="5041" y="11558"/>
                    <a:pt x="6368" y="11558"/>
                  </a:cubicBezTo>
                  <a:cubicBezTo>
                    <a:pt x="7850" y="11558"/>
                    <a:pt x="9327" y="10989"/>
                    <a:pt x="10446" y="9865"/>
                  </a:cubicBezTo>
                  <a:lnTo>
                    <a:pt x="10446" y="9872"/>
                  </a:lnTo>
                  <a:cubicBezTo>
                    <a:pt x="12569" y="7743"/>
                    <a:pt x="12708" y="4344"/>
                    <a:pt x="10758" y="2055"/>
                  </a:cubicBezTo>
                  <a:cubicBezTo>
                    <a:pt x="10654" y="1937"/>
                    <a:pt x="10557" y="1826"/>
                    <a:pt x="10446" y="1715"/>
                  </a:cubicBezTo>
                  <a:cubicBezTo>
                    <a:pt x="9318" y="573"/>
                    <a:pt x="7828" y="0"/>
                    <a:pt x="6339" y="0"/>
                  </a:cubicBezTo>
                  <a:close/>
                </a:path>
              </a:pathLst>
            </a:custGeom>
            <a:solidFill>
              <a:srgbClr val="8A9D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3" name="Google Shape;15193;p74"/>
            <p:cNvSpPr/>
            <p:nvPr/>
          </p:nvSpPr>
          <p:spPr>
            <a:xfrm>
              <a:off x="7471432" y="3804570"/>
              <a:ext cx="236741" cy="236741"/>
            </a:xfrm>
            <a:custGeom>
              <a:avLst/>
              <a:gdLst/>
              <a:ahLst/>
              <a:cxnLst/>
              <a:rect l="l" t="t" r="r" b="b"/>
              <a:pathLst>
                <a:path w="9011" h="9011" extrusionOk="0">
                  <a:moveTo>
                    <a:pt x="8129" y="0"/>
                  </a:moveTo>
                  <a:lnTo>
                    <a:pt x="0" y="8122"/>
                  </a:lnTo>
                  <a:cubicBezTo>
                    <a:pt x="423" y="8483"/>
                    <a:pt x="895" y="8781"/>
                    <a:pt x="1408" y="9010"/>
                  </a:cubicBezTo>
                  <a:lnTo>
                    <a:pt x="9010" y="1401"/>
                  </a:lnTo>
                  <a:cubicBezTo>
                    <a:pt x="8788" y="895"/>
                    <a:pt x="8490" y="423"/>
                    <a:pt x="8129" y="0"/>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4" name="Google Shape;15194;p74"/>
            <p:cNvSpPr/>
            <p:nvPr/>
          </p:nvSpPr>
          <p:spPr>
            <a:xfrm>
              <a:off x="7435334" y="3781029"/>
              <a:ext cx="256078" cy="243520"/>
            </a:xfrm>
            <a:custGeom>
              <a:avLst/>
              <a:gdLst/>
              <a:ahLst/>
              <a:cxnLst/>
              <a:rect l="l" t="t" r="r" b="b"/>
              <a:pathLst>
                <a:path w="9747" h="9269" extrusionOk="0">
                  <a:moveTo>
                    <a:pt x="5117" y="0"/>
                  </a:moveTo>
                  <a:cubicBezTo>
                    <a:pt x="4109" y="0"/>
                    <a:pt x="3101" y="328"/>
                    <a:pt x="2262" y="986"/>
                  </a:cubicBezTo>
                  <a:cubicBezTo>
                    <a:pt x="556" y="2318"/>
                    <a:pt x="1" y="4656"/>
                    <a:pt x="930" y="6618"/>
                  </a:cubicBezTo>
                  <a:cubicBezTo>
                    <a:pt x="1705" y="8262"/>
                    <a:pt x="3357" y="9269"/>
                    <a:pt x="5120" y="9269"/>
                  </a:cubicBezTo>
                  <a:cubicBezTo>
                    <a:pt x="5455" y="9269"/>
                    <a:pt x="5795" y="9232"/>
                    <a:pt x="6133" y="9157"/>
                  </a:cubicBezTo>
                  <a:cubicBezTo>
                    <a:pt x="8248" y="8679"/>
                    <a:pt x="9746" y="6799"/>
                    <a:pt x="9746" y="4635"/>
                  </a:cubicBezTo>
                  <a:cubicBezTo>
                    <a:pt x="9746" y="3247"/>
                    <a:pt x="9122" y="1930"/>
                    <a:pt x="8054" y="1049"/>
                  </a:cubicBezTo>
                  <a:cubicBezTo>
                    <a:pt x="7201" y="351"/>
                    <a:pt x="6159" y="0"/>
                    <a:pt x="5117" y="0"/>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5" name="Google Shape;15195;p74"/>
            <p:cNvSpPr/>
            <p:nvPr/>
          </p:nvSpPr>
          <p:spPr>
            <a:xfrm>
              <a:off x="7435701" y="3780924"/>
              <a:ext cx="211231" cy="198962"/>
            </a:xfrm>
            <a:custGeom>
              <a:avLst/>
              <a:gdLst/>
              <a:ahLst/>
              <a:cxnLst/>
              <a:rect l="l" t="t" r="r" b="b"/>
              <a:pathLst>
                <a:path w="8040" h="7573" extrusionOk="0">
                  <a:moveTo>
                    <a:pt x="5097" y="1"/>
                  </a:moveTo>
                  <a:cubicBezTo>
                    <a:pt x="3906" y="1"/>
                    <a:pt x="2718" y="458"/>
                    <a:pt x="1818" y="1358"/>
                  </a:cubicBezTo>
                  <a:cubicBezTo>
                    <a:pt x="133" y="3043"/>
                    <a:pt x="1" y="5735"/>
                    <a:pt x="1520" y="7573"/>
                  </a:cubicBezTo>
                  <a:lnTo>
                    <a:pt x="1520" y="7573"/>
                  </a:lnTo>
                  <a:lnTo>
                    <a:pt x="8040" y="1053"/>
                  </a:lnTo>
                  <a:cubicBezTo>
                    <a:pt x="7180" y="348"/>
                    <a:pt x="6137" y="1"/>
                    <a:pt x="5097" y="1"/>
                  </a:cubicBezTo>
                  <a:close/>
                </a:path>
              </a:pathLst>
            </a:custGeom>
            <a:solidFill>
              <a:srgbClr val="A2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6" name="Google Shape;15196;p74"/>
            <p:cNvSpPr/>
            <p:nvPr/>
          </p:nvSpPr>
          <p:spPr>
            <a:xfrm>
              <a:off x="7452122" y="3785417"/>
              <a:ext cx="174949" cy="174791"/>
            </a:xfrm>
            <a:custGeom>
              <a:avLst/>
              <a:gdLst/>
              <a:ahLst/>
              <a:cxnLst/>
              <a:rect l="l" t="t" r="r" b="b"/>
              <a:pathLst>
                <a:path w="6659" h="6653" extrusionOk="0">
                  <a:moveTo>
                    <a:pt x="5688" y="1"/>
                  </a:moveTo>
                  <a:lnTo>
                    <a:pt x="0" y="5682"/>
                  </a:lnTo>
                  <a:cubicBezTo>
                    <a:pt x="97" y="6014"/>
                    <a:pt x="222" y="6340"/>
                    <a:pt x="388" y="6653"/>
                  </a:cubicBezTo>
                  <a:lnTo>
                    <a:pt x="6659" y="382"/>
                  </a:lnTo>
                  <a:cubicBezTo>
                    <a:pt x="6354" y="216"/>
                    <a:pt x="6028" y="91"/>
                    <a:pt x="5688" y="1"/>
                  </a:cubicBezTo>
                  <a:close/>
                </a:path>
              </a:pathLst>
            </a:custGeom>
            <a:solidFill>
              <a:srgbClr val="BA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7" name="Google Shape;15197;p74"/>
            <p:cNvSpPr/>
            <p:nvPr/>
          </p:nvSpPr>
          <p:spPr>
            <a:xfrm>
              <a:off x="7432969" y="3775407"/>
              <a:ext cx="276466" cy="254791"/>
            </a:xfrm>
            <a:custGeom>
              <a:avLst/>
              <a:gdLst/>
              <a:ahLst/>
              <a:cxnLst/>
              <a:rect l="l" t="t" r="r" b="b"/>
              <a:pathLst>
                <a:path w="10523" h="9698" extrusionOk="0">
                  <a:moveTo>
                    <a:pt x="5229" y="437"/>
                  </a:moveTo>
                  <a:cubicBezTo>
                    <a:pt x="6392" y="437"/>
                    <a:pt x="7505" y="901"/>
                    <a:pt x="8324" y="1727"/>
                  </a:cubicBezTo>
                  <a:cubicBezTo>
                    <a:pt x="9815" y="3212"/>
                    <a:pt x="10044" y="5549"/>
                    <a:pt x="8879" y="7297"/>
                  </a:cubicBezTo>
                  <a:cubicBezTo>
                    <a:pt x="8036" y="8554"/>
                    <a:pt x="6642" y="9262"/>
                    <a:pt x="5203" y="9262"/>
                  </a:cubicBezTo>
                  <a:cubicBezTo>
                    <a:pt x="4640" y="9262"/>
                    <a:pt x="4070" y="9153"/>
                    <a:pt x="3524" y="8927"/>
                  </a:cubicBezTo>
                  <a:cubicBezTo>
                    <a:pt x="1575" y="8123"/>
                    <a:pt x="472" y="6056"/>
                    <a:pt x="882" y="3989"/>
                  </a:cubicBezTo>
                  <a:cubicBezTo>
                    <a:pt x="1291" y="1922"/>
                    <a:pt x="3101" y="437"/>
                    <a:pt x="5203" y="437"/>
                  </a:cubicBezTo>
                  <a:cubicBezTo>
                    <a:pt x="5212" y="437"/>
                    <a:pt x="5220" y="437"/>
                    <a:pt x="5229" y="437"/>
                  </a:cubicBezTo>
                  <a:close/>
                  <a:moveTo>
                    <a:pt x="5204" y="0"/>
                  </a:moveTo>
                  <a:cubicBezTo>
                    <a:pt x="4583" y="0"/>
                    <a:pt x="3954" y="119"/>
                    <a:pt x="3351" y="368"/>
                  </a:cubicBezTo>
                  <a:cubicBezTo>
                    <a:pt x="1215" y="1256"/>
                    <a:pt x="1" y="3524"/>
                    <a:pt x="452" y="5792"/>
                  </a:cubicBezTo>
                  <a:cubicBezTo>
                    <a:pt x="902" y="8060"/>
                    <a:pt x="2893" y="9697"/>
                    <a:pt x="5203" y="9697"/>
                  </a:cubicBezTo>
                  <a:cubicBezTo>
                    <a:pt x="6493" y="9697"/>
                    <a:pt x="7728" y="9191"/>
                    <a:pt x="8636" y="8275"/>
                  </a:cubicBezTo>
                  <a:cubicBezTo>
                    <a:pt x="10266" y="6645"/>
                    <a:pt x="10523" y="4079"/>
                    <a:pt x="9240" y="2157"/>
                  </a:cubicBezTo>
                  <a:cubicBezTo>
                    <a:pt x="8319" y="773"/>
                    <a:pt x="6786" y="0"/>
                    <a:pt x="5204"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8" name="Google Shape;15198;p74"/>
            <p:cNvSpPr/>
            <p:nvPr/>
          </p:nvSpPr>
          <p:spPr>
            <a:xfrm>
              <a:off x="7528286" y="3838093"/>
              <a:ext cx="82758" cy="129418"/>
            </a:xfrm>
            <a:custGeom>
              <a:avLst/>
              <a:gdLst/>
              <a:ahLst/>
              <a:cxnLst/>
              <a:rect l="l" t="t" r="r" b="b"/>
              <a:pathLst>
                <a:path w="3150" h="4926" extrusionOk="0">
                  <a:moveTo>
                    <a:pt x="1575" y="0"/>
                  </a:moveTo>
                  <a:cubicBezTo>
                    <a:pt x="722" y="0"/>
                    <a:pt x="14" y="604"/>
                    <a:pt x="14" y="1339"/>
                  </a:cubicBezTo>
                  <a:cubicBezTo>
                    <a:pt x="14" y="2081"/>
                    <a:pt x="715" y="2678"/>
                    <a:pt x="1575" y="2678"/>
                  </a:cubicBezTo>
                  <a:cubicBezTo>
                    <a:pt x="2199" y="2678"/>
                    <a:pt x="2705" y="3087"/>
                    <a:pt x="2705" y="3579"/>
                  </a:cubicBezTo>
                  <a:cubicBezTo>
                    <a:pt x="2705" y="4079"/>
                    <a:pt x="2199" y="4488"/>
                    <a:pt x="1575" y="4488"/>
                  </a:cubicBezTo>
                  <a:cubicBezTo>
                    <a:pt x="958" y="4488"/>
                    <a:pt x="451" y="4079"/>
                    <a:pt x="451" y="3579"/>
                  </a:cubicBezTo>
                  <a:cubicBezTo>
                    <a:pt x="465" y="3423"/>
                    <a:pt x="349" y="3345"/>
                    <a:pt x="233" y="3345"/>
                  </a:cubicBezTo>
                  <a:cubicBezTo>
                    <a:pt x="117" y="3345"/>
                    <a:pt x="0" y="3423"/>
                    <a:pt x="14" y="3579"/>
                  </a:cubicBezTo>
                  <a:cubicBezTo>
                    <a:pt x="14" y="4322"/>
                    <a:pt x="715" y="4925"/>
                    <a:pt x="1575" y="4925"/>
                  </a:cubicBezTo>
                  <a:cubicBezTo>
                    <a:pt x="2442" y="4925"/>
                    <a:pt x="3136" y="4322"/>
                    <a:pt x="3136" y="3579"/>
                  </a:cubicBezTo>
                  <a:cubicBezTo>
                    <a:pt x="3136" y="2844"/>
                    <a:pt x="2442" y="2241"/>
                    <a:pt x="1575" y="2241"/>
                  </a:cubicBezTo>
                  <a:cubicBezTo>
                    <a:pt x="958" y="2241"/>
                    <a:pt x="451" y="1838"/>
                    <a:pt x="451" y="1339"/>
                  </a:cubicBezTo>
                  <a:cubicBezTo>
                    <a:pt x="451" y="840"/>
                    <a:pt x="958" y="437"/>
                    <a:pt x="1575" y="437"/>
                  </a:cubicBezTo>
                  <a:cubicBezTo>
                    <a:pt x="2199" y="437"/>
                    <a:pt x="2705" y="840"/>
                    <a:pt x="2705" y="1339"/>
                  </a:cubicBezTo>
                  <a:cubicBezTo>
                    <a:pt x="2692" y="1499"/>
                    <a:pt x="2806" y="1578"/>
                    <a:pt x="2921" y="1578"/>
                  </a:cubicBezTo>
                  <a:cubicBezTo>
                    <a:pt x="3035" y="1578"/>
                    <a:pt x="3149" y="1499"/>
                    <a:pt x="3136" y="1339"/>
                  </a:cubicBezTo>
                  <a:cubicBezTo>
                    <a:pt x="3136" y="604"/>
                    <a:pt x="2435" y="0"/>
                    <a:pt x="1575"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199" name="Google Shape;15199;p74"/>
            <p:cNvSpPr/>
            <p:nvPr/>
          </p:nvSpPr>
          <p:spPr>
            <a:xfrm>
              <a:off x="7563622" y="3825798"/>
              <a:ext cx="12164" cy="153353"/>
            </a:xfrm>
            <a:custGeom>
              <a:avLst/>
              <a:gdLst/>
              <a:ahLst/>
              <a:cxnLst/>
              <a:rect l="l" t="t" r="r" b="b"/>
              <a:pathLst>
                <a:path w="463" h="5837" extrusionOk="0">
                  <a:moveTo>
                    <a:pt x="232" y="0"/>
                  </a:moveTo>
                  <a:cubicBezTo>
                    <a:pt x="117" y="0"/>
                    <a:pt x="1" y="80"/>
                    <a:pt x="15" y="239"/>
                  </a:cubicBezTo>
                  <a:lnTo>
                    <a:pt x="15" y="5622"/>
                  </a:lnTo>
                  <a:cubicBezTo>
                    <a:pt x="15" y="5740"/>
                    <a:pt x="112" y="5837"/>
                    <a:pt x="230" y="5837"/>
                  </a:cubicBezTo>
                  <a:cubicBezTo>
                    <a:pt x="355" y="5837"/>
                    <a:pt x="452" y="5740"/>
                    <a:pt x="445" y="5622"/>
                  </a:cubicBezTo>
                  <a:lnTo>
                    <a:pt x="445" y="239"/>
                  </a:lnTo>
                  <a:cubicBezTo>
                    <a:pt x="462" y="80"/>
                    <a:pt x="348" y="0"/>
                    <a:pt x="232" y="0"/>
                  </a:cubicBezTo>
                  <a:close/>
                </a:path>
              </a:pathLst>
            </a:custGeom>
            <a:solidFill>
              <a:srgbClr val="6881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00" name="Google Shape;15200;p74"/>
          <p:cNvGrpSpPr/>
          <p:nvPr/>
        </p:nvGrpSpPr>
        <p:grpSpPr>
          <a:xfrm>
            <a:off x="10614273" y="4981647"/>
            <a:ext cx="505203" cy="352087"/>
            <a:chOff x="7960705" y="3736235"/>
            <a:chExt cx="378902" cy="264065"/>
          </a:xfrm>
        </p:grpSpPr>
        <p:sp>
          <p:nvSpPr>
            <p:cNvPr id="15201" name="Google Shape;15201;p74"/>
            <p:cNvSpPr/>
            <p:nvPr/>
          </p:nvSpPr>
          <p:spPr>
            <a:xfrm>
              <a:off x="7960705" y="3736235"/>
              <a:ext cx="378902" cy="235638"/>
            </a:xfrm>
            <a:custGeom>
              <a:avLst/>
              <a:gdLst/>
              <a:ahLst/>
              <a:cxnLst/>
              <a:rect l="l" t="t" r="r" b="b"/>
              <a:pathLst>
                <a:path w="14422" h="8969" extrusionOk="0">
                  <a:moveTo>
                    <a:pt x="7319" y="0"/>
                  </a:moveTo>
                  <a:cubicBezTo>
                    <a:pt x="6514" y="0"/>
                    <a:pt x="6112" y="964"/>
                    <a:pt x="6674" y="1533"/>
                  </a:cubicBezTo>
                  <a:lnTo>
                    <a:pt x="3691" y="4821"/>
                  </a:lnTo>
                  <a:lnTo>
                    <a:pt x="1888" y="3274"/>
                  </a:lnTo>
                  <a:cubicBezTo>
                    <a:pt x="1888" y="3232"/>
                    <a:pt x="1895" y="3198"/>
                    <a:pt x="1895" y="3163"/>
                  </a:cubicBezTo>
                  <a:cubicBezTo>
                    <a:pt x="1895" y="2670"/>
                    <a:pt x="1489" y="2334"/>
                    <a:pt x="1059" y="2334"/>
                  </a:cubicBezTo>
                  <a:cubicBezTo>
                    <a:pt x="879" y="2334"/>
                    <a:pt x="695" y="2394"/>
                    <a:pt x="535" y="2525"/>
                  </a:cubicBezTo>
                  <a:cubicBezTo>
                    <a:pt x="1" y="2976"/>
                    <a:pt x="223" y="3850"/>
                    <a:pt x="917" y="3974"/>
                  </a:cubicBezTo>
                  <a:lnTo>
                    <a:pt x="917" y="8760"/>
                  </a:lnTo>
                  <a:cubicBezTo>
                    <a:pt x="917" y="8871"/>
                    <a:pt x="1007" y="8969"/>
                    <a:pt x="1125" y="8969"/>
                  </a:cubicBezTo>
                  <a:lnTo>
                    <a:pt x="13506" y="8969"/>
                  </a:lnTo>
                  <a:cubicBezTo>
                    <a:pt x="13624" y="8969"/>
                    <a:pt x="13714" y="8871"/>
                    <a:pt x="13714" y="8760"/>
                  </a:cubicBezTo>
                  <a:lnTo>
                    <a:pt x="13714" y="3974"/>
                  </a:lnTo>
                  <a:cubicBezTo>
                    <a:pt x="14130" y="3891"/>
                    <a:pt x="14421" y="3510"/>
                    <a:pt x="14380" y="3087"/>
                  </a:cubicBezTo>
                  <a:cubicBezTo>
                    <a:pt x="14345" y="2664"/>
                    <a:pt x="13991" y="2338"/>
                    <a:pt x="13561" y="2338"/>
                  </a:cubicBezTo>
                  <a:cubicBezTo>
                    <a:pt x="13062" y="2338"/>
                    <a:pt x="12680" y="2775"/>
                    <a:pt x="12743" y="3274"/>
                  </a:cubicBezTo>
                  <a:lnTo>
                    <a:pt x="10939" y="4821"/>
                  </a:lnTo>
                  <a:lnTo>
                    <a:pt x="7957" y="1533"/>
                  </a:lnTo>
                  <a:cubicBezTo>
                    <a:pt x="8519" y="964"/>
                    <a:pt x="8116" y="0"/>
                    <a:pt x="7319" y="0"/>
                  </a:cubicBezTo>
                  <a:close/>
                </a:path>
              </a:pathLst>
            </a:custGeom>
            <a:solidFill>
              <a:srgbClr val="B8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2" name="Google Shape;15202;p74"/>
            <p:cNvSpPr/>
            <p:nvPr/>
          </p:nvSpPr>
          <p:spPr>
            <a:xfrm>
              <a:off x="8295653" y="3797450"/>
              <a:ext cx="43034" cy="174423"/>
            </a:xfrm>
            <a:custGeom>
              <a:avLst/>
              <a:gdLst/>
              <a:ahLst/>
              <a:cxnLst/>
              <a:rect l="l" t="t" r="r" b="b"/>
              <a:pathLst>
                <a:path w="1638" h="6639" extrusionOk="0">
                  <a:moveTo>
                    <a:pt x="812" y="0"/>
                  </a:moveTo>
                  <a:cubicBezTo>
                    <a:pt x="414" y="0"/>
                    <a:pt x="68" y="287"/>
                    <a:pt x="1" y="687"/>
                  </a:cubicBezTo>
                  <a:lnTo>
                    <a:pt x="1" y="6639"/>
                  </a:lnTo>
                  <a:lnTo>
                    <a:pt x="757" y="6639"/>
                  </a:lnTo>
                  <a:cubicBezTo>
                    <a:pt x="868" y="6632"/>
                    <a:pt x="965" y="6541"/>
                    <a:pt x="965" y="6430"/>
                  </a:cubicBezTo>
                  <a:lnTo>
                    <a:pt x="965" y="1644"/>
                  </a:lnTo>
                  <a:cubicBezTo>
                    <a:pt x="1325" y="1575"/>
                    <a:pt x="1596" y="1284"/>
                    <a:pt x="1631" y="923"/>
                  </a:cubicBezTo>
                  <a:lnTo>
                    <a:pt x="1638" y="743"/>
                  </a:lnTo>
                  <a:cubicBezTo>
                    <a:pt x="1589" y="334"/>
                    <a:pt x="1256" y="14"/>
                    <a:pt x="840" y="1"/>
                  </a:cubicBezTo>
                  <a:cubicBezTo>
                    <a:pt x="831" y="0"/>
                    <a:pt x="821" y="0"/>
                    <a:pt x="812" y="0"/>
                  </a:cubicBezTo>
                  <a:close/>
                </a:path>
              </a:pathLst>
            </a:custGeom>
            <a:solidFill>
              <a:srgbClr val="92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3" name="Google Shape;15203;p74"/>
            <p:cNvSpPr/>
            <p:nvPr/>
          </p:nvSpPr>
          <p:spPr>
            <a:xfrm>
              <a:off x="8109407" y="3875821"/>
              <a:ext cx="76033" cy="64972"/>
            </a:xfrm>
            <a:custGeom>
              <a:avLst/>
              <a:gdLst/>
              <a:ahLst/>
              <a:cxnLst/>
              <a:rect l="l" t="t" r="r" b="b"/>
              <a:pathLst>
                <a:path w="2894" h="2473" extrusionOk="0">
                  <a:moveTo>
                    <a:pt x="1659" y="0"/>
                  </a:moveTo>
                  <a:cubicBezTo>
                    <a:pt x="556" y="0"/>
                    <a:pt x="1" y="1332"/>
                    <a:pt x="785" y="2109"/>
                  </a:cubicBezTo>
                  <a:cubicBezTo>
                    <a:pt x="1036" y="2360"/>
                    <a:pt x="1346" y="2473"/>
                    <a:pt x="1649" y="2473"/>
                  </a:cubicBezTo>
                  <a:cubicBezTo>
                    <a:pt x="2284" y="2473"/>
                    <a:pt x="2893" y="1981"/>
                    <a:pt x="2893" y="1235"/>
                  </a:cubicBezTo>
                  <a:cubicBezTo>
                    <a:pt x="2893" y="555"/>
                    <a:pt x="2338" y="0"/>
                    <a:pt x="1659"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4" name="Google Shape;15204;p74"/>
            <p:cNvSpPr/>
            <p:nvPr/>
          </p:nvSpPr>
          <p:spPr>
            <a:xfrm>
              <a:off x="7961624" y="3897495"/>
              <a:ext cx="50496" cy="43245"/>
            </a:xfrm>
            <a:custGeom>
              <a:avLst/>
              <a:gdLst/>
              <a:ahLst/>
              <a:cxnLst/>
              <a:rect l="l" t="t" r="r" b="b"/>
              <a:pathLst>
                <a:path w="1922" h="1646" extrusionOk="0">
                  <a:moveTo>
                    <a:pt x="1103" y="1"/>
                  </a:moveTo>
                  <a:cubicBezTo>
                    <a:pt x="368" y="1"/>
                    <a:pt x="1"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5" name="Google Shape;15205;p74"/>
            <p:cNvSpPr/>
            <p:nvPr/>
          </p:nvSpPr>
          <p:spPr>
            <a:xfrm>
              <a:off x="8037447" y="3897495"/>
              <a:ext cx="50496" cy="43245"/>
            </a:xfrm>
            <a:custGeom>
              <a:avLst/>
              <a:gdLst/>
              <a:ahLst/>
              <a:cxnLst/>
              <a:rect l="l" t="t" r="r" b="b"/>
              <a:pathLst>
                <a:path w="1922" h="1646" extrusionOk="0">
                  <a:moveTo>
                    <a:pt x="1103" y="1"/>
                  </a:moveTo>
                  <a:cubicBezTo>
                    <a:pt x="368" y="1"/>
                    <a:pt x="0" y="881"/>
                    <a:pt x="520" y="1402"/>
                  </a:cubicBezTo>
                  <a:cubicBezTo>
                    <a:pt x="686" y="1570"/>
                    <a:pt x="892" y="1645"/>
                    <a:pt x="1094" y="1645"/>
                  </a:cubicBezTo>
                  <a:cubicBezTo>
                    <a:pt x="1515" y="1645"/>
                    <a:pt x="1921" y="1316"/>
                    <a:pt x="1921" y="819"/>
                  </a:cubicBezTo>
                  <a:cubicBezTo>
                    <a:pt x="1921"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6" name="Google Shape;15206;p74"/>
            <p:cNvSpPr/>
            <p:nvPr/>
          </p:nvSpPr>
          <p:spPr>
            <a:xfrm>
              <a:off x="8286352" y="3897495"/>
              <a:ext cx="50522" cy="43245"/>
            </a:xfrm>
            <a:custGeom>
              <a:avLst/>
              <a:gdLst/>
              <a:ahLst/>
              <a:cxnLst/>
              <a:rect l="l" t="t" r="r" b="b"/>
              <a:pathLst>
                <a:path w="1923" h="1646" extrusionOk="0">
                  <a:moveTo>
                    <a:pt x="1104" y="1"/>
                  </a:moveTo>
                  <a:cubicBezTo>
                    <a:pt x="369" y="1"/>
                    <a:pt x="1" y="881"/>
                    <a:pt x="521" y="1402"/>
                  </a:cubicBezTo>
                  <a:cubicBezTo>
                    <a:pt x="687" y="1570"/>
                    <a:pt x="893" y="1645"/>
                    <a:pt x="1094" y="1645"/>
                  </a:cubicBezTo>
                  <a:cubicBezTo>
                    <a:pt x="1516" y="1645"/>
                    <a:pt x="1922" y="1316"/>
                    <a:pt x="1922" y="819"/>
                  </a:cubicBezTo>
                  <a:cubicBezTo>
                    <a:pt x="1922" y="368"/>
                    <a:pt x="1555" y="1"/>
                    <a:pt x="1104"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7" name="Google Shape;15207;p74"/>
            <p:cNvSpPr/>
            <p:nvPr/>
          </p:nvSpPr>
          <p:spPr>
            <a:xfrm>
              <a:off x="8210556" y="3897495"/>
              <a:ext cx="50496" cy="43245"/>
            </a:xfrm>
            <a:custGeom>
              <a:avLst/>
              <a:gdLst/>
              <a:ahLst/>
              <a:cxnLst/>
              <a:rect l="l" t="t" r="r" b="b"/>
              <a:pathLst>
                <a:path w="1922" h="1646" extrusionOk="0">
                  <a:moveTo>
                    <a:pt x="1103" y="1"/>
                  </a:moveTo>
                  <a:cubicBezTo>
                    <a:pt x="368" y="1"/>
                    <a:pt x="0" y="881"/>
                    <a:pt x="521" y="1402"/>
                  </a:cubicBezTo>
                  <a:cubicBezTo>
                    <a:pt x="689" y="1570"/>
                    <a:pt x="895" y="1645"/>
                    <a:pt x="1097" y="1645"/>
                  </a:cubicBezTo>
                  <a:cubicBezTo>
                    <a:pt x="1519" y="1645"/>
                    <a:pt x="1922" y="1316"/>
                    <a:pt x="1922" y="819"/>
                  </a:cubicBezTo>
                  <a:cubicBezTo>
                    <a:pt x="1922" y="368"/>
                    <a:pt x="1554" y="1"/>
                    <a:pt x="1103"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8" name="Google Shape;15208;p74"/>
            <p:cNvSpPr/>
            <p:nvPr/>
          </p:nvSpPr>
          <p:spPr>
            <a:xfrm>
              <a:off x="8143666" y="3875821"/>
              <a:ext cx="44138" cy="64919"/>
            </a:xfrm>
            <a:custGeom>
              <a:avLst/>
              <a:gdLst/>
              <a:ahLst/>
              <a:cxnLst/>
              <a:rect l="l" t="t" r="r" b="b"/>
              <a:pathLst>
                <a:path w="1680" h="2471" extrusionOk="0">
                  <a:moveTo>
                    <a:pt x="355" y="0"/>
                  </a:moveTo>
                  <a:cubicBezTo>
                    <a:pt x="230" y="0"/>
                    <a:pt x="112" y="14"/>
                    <a:pt x="1" y="49"/>
                  </a:cubicBezTo>
                  <a:cubicBezTo>
                    <a:pt x="1173" y="402"/>
                    <a:pt x="1173" y="2067"/>
                    <a:pt x="1" y="2421"/>
                  </a:cubicBezTo>
                  <a:cubicBezTo>
                    <a:pt x="117" y="2454"/>
                    <a:pt x="233" y="2470"/>
                    <a:pt x="348" y="2470"/>
                  </a:cubicBezTo>
                  <a:cubicBezTo>
                    <a:pt x="944" y="2470"/>
                    <a:pt x="1481" y="2038"/>
                    <a:pt x="1568" y="1415"/>
                  </a:cubicBezTo>
                  <a:cubicBezTo>
                    <a:pt x="1679" y="666"/>
                    <a:pt x="1104" y="0"/>
                    <a:pt x="355"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09" name="Google Shape;15209;p74"/>
            <p:cNvSpPr/>
            <p:nvPr/>
          </p:nvSpPr>
          <p:spPr>
            <a:xfrm>
              <a:off x="7981302" y="3897495"/>
              <a:ext cx="33392" cy="43192"/>
            </a:xfrm>
            <a:custGeom>
              <a:avLst/>
              <a:gdLst/>
              <a:ahLst/>
              <a:cxnLst/>
              <a:rect l="l" t="t" r="r" b="b"/>
              <a:pathLst>
                <a:path w="1271" h="1644" extrusionOk="0">
                  <a:moveTo>
                    <a:pt x="354" y="1"/>
                  </a:moveTo>
                  <a:cubicBezTo>
                    <a:pt x="230" y="1"/>
                    <a:pt x="112" y="28"/>
                    <a:pt x="1" y="77"/>
                  </a:cubicBezTo>
                  <a:cubicBezTo>
                    <a:pt x="625" y="375"/>
                    <a:pt x="625" y="1263"/>
                    <a:pt x="1" y="1561"/>
                  </a:cubicBezTo>
                  <a:cubicBezTo>
                    <a:pt x="116" y="1617"/>
                    <a:pt x="237" y="1643"/>
                    <a:pt x="355" y="1643"/>
                  </a:cubicBezTo>
                  <a:cubicBezTo>
                    <a:pt x="723" y="1643"/>
                    <a:pt x="1068" y="1393"/>
                    <a:pt x="1152" y="999"/>
                  </a:cubicBezTo>
                  <a:cubicBezTo>
                    <a:pt x="1270" y="486"/>
                    <a:pt x="882"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0" name="Google Shape;15210;p74"/>
            <p:cNvSpPr/>
            <p:nvPr/>
          </p:nvSpPr>
          <p:spPr>
            <a:xfrm>
              <a:off x="8057125"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20" y="1643"/>
                    <a:pt x="1062"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1" name="Google Shape;15211;p74"/>
            <p:cNvSpPr/>
            <p:nvPr/>
          </p:nvSpPr>
          <p:spPr>
            <a:xfrm>
              <a:off x="8306057" y="3897495"/>
              <a:ext cx="33366" cy="43192"/>
            </a:xfrm>
            <a:custGeom>
              <a:avLst/>
              <a:gdLst/>
              <a:ahLst/>
              <a:cxnLst/>
              <a:rect l="l" t="t" r="r" b="b"/>
              <a:pathLst>
                <a:path w="1270" h="1644" extrusionOk="0">
                  <a:moveTo>
                    <a:pt x="354" y="1"/>
                  </a:moveTo>
                  <a:cubicBezTo>
                    <a:pt x="229" y="1"/>
                    <a:pt x="104" y="28"/>
                    <a:pt x="0" y="77"/>
                  </a:cubicBezTo>
                  <a:cubicBezTo>
                    <a:pt x="624" y="375"/>
                    <a:pt x="624" y="1263"/>
                    <a:pt x="0" y="1561"/>
                  </a:cubicBezTo>
                  <a:cubicBezTo>
                    <a:pt x="115" y="1617"/>
                    <a:pt x="236" y="1643"/>
                    <a:pt x="354" y="1643"/>
                  </a:cubicBezTo>
                  <a:cubicBezTo>
                    <a:pt x="719" y="1643"/>
                    <a:pt x="1062" y="1393"/>
                    <a:pt x="1151" y="999"/>
                  </a:cubicBezTo>
                  <a:cubicBezTo>
                    <a:pt x="1269"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2" name="Google Shape;15212;p74"/>
            <p:cNvSpPr/>
            <p:nvPr/>
          </p:nvSpPr>
          <p:spPr>
            <a:xfrm>
              <a:off x="8230234" y="3897495"/>
              <a:ext cx="33366" cy="43192"/>
            </a:xfrm>
            <a:custGeom>
              <a:avLst/>
              <a:gdLst/>
              <a:ahLst/>
              <a:cxnLst/>
              <a:rect l="l" t="t" r="r" b="b"/>
              <a:pathLst>
                <a:path w="1270" h="1644" extrusionOk="0">
                  <a:moveTo>
                    <a:pt x="354" y="1"/>
                  </a:moveTo>
                  <a:cubicBezTo>
                    <a:pt x="229" y="1"/>
                    <a:pt x="112" y="28"/>
                    <a:pt x="1" y="77"/>
                  </a:cubicBezTo>
                  <a:cubicBezTo>
                    <a:pt x="625" y="375"/>
                    <a:pt x="625" y="1263"/>
                    <a:pt x="1" y="1561"/>
                  </a:cubicBezTo>
                  <a:cubicBezTo>
                    <a:pt x="116" y="1617"/>
                    <a:pt x="237" y="1643"/>
                    <a:pt x="355" y="1643"/>
                  </a:cubicBezTo>
                  <a:cubicBezTo>
                    <a:pt x="723" y="1643"/>
                    <a:pt x="1068" y="1393"/>
                    <a:pt x="1152" y="999"/>
                  </a:cubicBezTo>
                  <a:cubicBezTo>
                    <a:pt x="1270" y="486"/>
                    <a:pt x="881" y="1"/>
                    <a:pt x="354"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3" name="Google Shape;15213;p74"/>
            <p:cNvSpPr/>
            <p:nvPr/>
          </p:nvSpPr>
          <p:spPr>
            <a:xfrm>
              <a:off x="7970373" y="3960733"/>
              <a:ext cx="365030" cy="39566"/>
            </a:xfrm>
            <a:custGeom>
              <a:avLst/>
              <a:gdLst/>
              <a:ahLst/>
              <a:cxnLst/>
              <a:rect l="l" t="t" r="r" b="b"/>
              <a:pathLst>
                <a:path w="13894" h="1506" extrusionOk="0">
                  <a:moveTo>
                    <a:pt x="757" y="0"/>
                  </a:moveTo>
                  <a:cubicBezTo>
                    <a:pt x="340" y="0"/>
                    <a:pt x="1" y="340"/>
                    <a:pt x="1" y="756"/>
                  </a:cubicBezTo>
                  <a:cubicBezTo>
                    <a:pt x="1" y="1173"/>
                    <a:pt x="340" y="1506"/>
                    <a:pt x="757" y="1506"/>
                  </a:cubicBezTo>
                  <a:lnTo>
                    <a:pt x="13138" y="1506"/>
                  </a:lnTo>
                  <a:cubicBezTo>
                    <a:pt x="13554" y="1506"/>
                    <a:pt x="13894" y="1173"/>
                    <a:pt x="13894" y="756"/>
                  </a:cubicBezTo>
                  <a:cubicBezTo>
                    <a:pt x="13894" y="340"/>
                    <a:pt x="13554" y="0"/>
                    <a:pt x="13138" y="0"/>
                  </a:cubicBezTo>
                  <a:close/>
                </a:path>
              </a:pathLst>
            </a:custGeom>
            <a:solidFill>
              <a:srgbClr val="5A6C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4" name="Google Shape;15214;p74"/>
            <p:cNvSpPr/>
            <p:nvPr/>
          </p:nvSpPr>
          <p:spPr>
            <a:xfrm>
              <a:off x="8291108" y="3960733"/>
              <a:ext cx="44295" cy="39566"/>
            </a:xfrm>
            <a:custGeom>
              <a:avLst/>
              <a:gdLst/>
              <a:ahLst/>
              <a:cxnLst/>
              <a:rect l="l" t="t" r="r" b="b"/>
              <a:pathLst>
                <a:path w="1686" h="1506" extrusionOk="0">
                  <a:moveTo>
                    <a:pt x="0" y="0"/>
                  </a:moveTo>
                  <a:cubicBezTo>
                    <a:pt x="416" y="0"/>
                    <a:pt x="749" y="340"/>
                    <a:pt x="749" y="756"/>
                  </a:cubicBezTo>
                  <a:cubicBezTo>
                    <a:pt x="749" y="1173"/>
                    <a:pt x="416" y="1506"/>
                    <a:pt x="0" y="1506"/>
                  </a:cubicBezTo>
                  <a:lnTo>
                    <a:pt x="930" y="1506"/>
                  </a:lnTo>
                  <a:cubicBezTo>
                    <a:pt x="1346" y="1506"/>
                    <a:pt x="1686" y="1173"/>
                    <a:pt x="1686" y="756"/>
                  </a:cubicBezTo>
                  <a:cubicBezTo>
                    <a:pt x="1686" y="340"/>
                    <a:pt x="1346" y="0"/>
                    <a:pt x="930" y="0"/>
                  </a:cubicBezTo>
                  <a:close/>
                </a:path>
              </a:pathLst>
            </a:custGeom>
            <a:solidFill>
              <a:srgbClr val="828F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15" name="Google Shape;15215;p74"/>
          <p:cNvGrpSpPr/>
          <p:nvPr/>
        </p:nvGrpSpPr>
        <p:grpSpPr>
          <a:xfrm>
            <a:off x="8534437" y="5549694"/>
            <a:ext cx="221600" cy="517359"/>
            <a:chOff x="6400828" y="4162270"/>
            <a:chExt cx="166200" cy="388019"/>
          </a:xfrm>
        </p:grpSpPr>
        <p:sp>
          <p:nvSpPr>
            <p:cNvPr id="15216" name="Google Shape;15216;p74"/>
            <p:cNvSpPr/>
            <p:nvPr/>
          </p:nvSpPr>
          <p:spPr>
            <a:xfrm>
              <a:off x="6433432" y="4162270"/>
              <a:ext cx="88407" cy="75717"/>
            </a:xfrm>
            <a:custGeom>
              <a:avLst/>
              <a:gdLst/>
              <a:ahLst/>
              <a:cxnLst/>
              <a:rect l="l" t="t" r="r" b="b"/>
              <a:pathLst>
                <a:path w="3365" h="2882" extrusionOk="0">
                  <a:moveTo>
                    <a:pt x="1922" y="1"/>
                  </a:moveTo>
                  <a:cubicBezTo>
                    <a:pt x="646" y="1"/>
                    <a:pt x="1" y="1548"/>
                    <a:pt x="909" y="2456"/>
                  </a:cubicBezTo>
                  <a:cubicBezTo>
                    <a:pt x="1201" y="2750"/>
                    <a:pt x="1560" y="2881"/>
                    <a:pt x="1914" y="2881"/>
                  </a:cubicBezTo>
                  <a:cubicBezTo>
                    <a:pt x="2653" y="2881"/>
                    <a:pt x="3365" y="2305"/>
                    <a:pt x="3365" y="1437"/>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7" name="Google Shape;15217;p74"/>
            <p:cNvSpPr/>
            <p:nvPr/>
          </p:nvSpPr>
          <p:spPr>
            <a:xfrm>
              <a:off x="6475888" y="4162270"/>
              <a:ext cx="48157" cy="75612"/>
            </a:xfrm>
            <a:custGeom>
              <a:avLst/>
              <a:gdLst/>
              <a:ahLst/>
              <a:cxnLst/>
              <a:rect l="l" t="t" r="r" b="b"/>
              <a:pathLst>
                <a:path w="1833" h="2878" extrusionOk="0">
                  <a:moveTo>
                    <a:pt x="306" y="1"/>
                  </a:moveTo>
                  <a:cubicBezTo>
                    <a:pt x="209" y="1"/>
                    <a:pt x="105" y="15"/>
                    <a:pt x="1" y="36"/>
                  </a:cubicBezTo>
                  <a:cubicBezTo>
                    <a:pt x="667" y="181"/>
                    <a:pt x="1132" y="764"/>
                    <a:pt x="1132" y="1437"/>
                  </a:cubicBezTo>
                  <a:cubicBezTo>
                    <a:pt x="1132" y="2116"/>
                    <a:pt x="667" y="2699"/>
                    <a:pt x="1" y="2845"/>
                  </a:cubicBezTo>
                  <a:cubicBezTo>
                    <a:pt x="104" y="2867"/>
                    <a:pt x="207" y="2878"/>
                    <a:pt x="308" y="2878"/>
                  </a:cubicBezTo>
                  <a:cubicBezTo>
                    <a:pt x="1028" y="2878"/>
                    <a:pt x="1657"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8" name="Google Shape;15218;p74"/>
            <p:cNvSpPr/>
            <p:nvPr/>
          </p:nvSpPr>
          <p:spPr>
            <a:xfrm>
              <a:off x="6400828" y="4244292"/>
              <a:ext cx="166042" cy="305996"/>
            </a:xfrm>
            <a:custGeom>
              <a:avLst/>
              <a:gdLst/>
              <a:ahLst/>
              <a:cxnLst/>
              <a:rect l="l" t="t" r="r" b="b"/>
              <a:pathLst>
                <a:path w="6320" h="11647" extrusionOk="0">
                  <a:moveTo>
                    <a:pt x="1700" y="0"/>
                  </a:moveTo>
                  <a:cubicBezTo>
                    <a:pt x="763" y="0"/>
                    <a:pt x="0" y="756"/>
                    <a:pt x="7" y="1693"/>
                  </a:cubicBezTo>
                  <a:lnTo>
                    <a:pt x="7" y="5313"/>
                  </a:lnTo>
                  <a:cubicBezTo>
                    <a:pt x="0" y="5611"/>
                    <a:pt x="229" y="5854"/>
                    <a:pt x="527" y="5875"/>
                  </a:cubicBezTo>
                  <a:cubicBezTo>
                    <a:pt x="532" y="5875"/>
                    <a:pt x="536" y="5875"/>
                    <a:pt x="540" y="5875"/>
                  </a:cubicBezTo>
                  <a:cubicBezTo>
                    <a:pt x="840" y="5875"/>
                    <a:pt x="1089" y="5635"/>
                    <a:pt x="1089" y="5327"/>
                  </a:cubicBezTo>
                  <a:lnTo>
                    <a:pt x="1089" y="1991"/>
                  </a:lnTo>
                  <a:cubicBezTo>
                    <a:pt x="1079" y="1783"/>
                    <a:pt x="1233" y="1679"/>
                    <a:pt x="1387" y="1679"/>
                  </a:cubicBezTo>
                  <a:cubicBezTo>
                    <a:pt x="1540" y="1679"/>
                    <a:pt x="1693" y="1783"/>
                    <a:pt x="1679" y="1991"/>
                  </a:cubicBezTo>
                  <a:lnTo>
                    <a:pt x="1679" y="11084"/>
                  </a:lnTo>
                  <a:cubicBezTo>
                    <a:pt x="1679" y="11382"/>
                    <a:pt x="1908" y="11625"/>
                    <a:pt x="2199" y="11646"/>
                  </a:cubicBezTo>
                  <a:cubicBezTo>
                    <a:pt x="2203" y="11646"/>
                    <a:pt x="2208" y="11646"/>
                    <a:pt x="2212" y="11646"/>
                  </a:cubicBezTo>
                  <a:cubicBezTo>
                    <a:pt x="2518" y="11646"/>
                    <a:pt x="2768" y="11406"/>
                    <a:pt x="2768" y="11098"/>
                  </a:cubicBezTo>
                  <a:lnTo>
                    <a:pt x="2768" y="7158"/>
                  </a:lnTo>
                  <a:cubicBezTo>
                    <a:pt x="2789" y="6919"/>
                    <a:pt x="2972" y="6799"/>
                    <a:pt x="3156" y="6799"/>
                  </a:cubicBezTo>
                  <a:cubicBezTo>
                    <a:pt x="3340" y="6799"/>
                    <a:pt x="3524" y="6919"/>
                    <a:pt x="3545" y="7158"/>
                  </a:cubicBezTo>
                  <a:lnTo>
                    <a:pt x="3545" y="11098"/>
                  </a:lnTo>
                  <a:cubicBezTo>
                    <a:pt x="3545" y="11396"/>
                    <a:pt x="3787" y="11639"/>
                    <a:pt x="4093" y="11639"/>
                  </a:cubicBezTo>
                  <a:cubicBezTo>
                    <a:pt x="4391" y="11639"/>
                    <a:pt x="4634" y="11396"/>
                    <a:pt x="4634" y="11098"/>
                  </a:cubicBezTo>
                  <a:lnTo>
                    <a:pt x="4634" y="1991"/>
                  </a:lnTo>
                  <a:cubicBezTo>
                    <a:pt x="4623" y="1783"/>
                    <a:pt x="4777" y="1679"/>
                    <a:pt x="4932" y="1679"/>
                  </a:cubicBezTo>
                  <a:cubicBezTo>
                    <a:pt x="5086" y="1679"/>
                    <a:pt x="5240" y="1783"/>
                    <a:pt x="5230" y="1991"/>
                  </a:cubicBezTo>
                  <a:lnTo>
                    <a:pt x="5230" y="5327"/>
                  </a:lnTo>
                  <a:cubicBezTo>
                    <a:pt x="5230" y="5632"/>
                    <a:pt x="5473" y="5875"/>
                    <a:pt x="5771" y="5875"/>
                  </a:cubicBezTo>
                  <a:cubicBezTo>
                    <a:pt x="6069" y="5875"/>
                    <a:pt x="6312" y="5632"/>
                    <a:pt x="6319" y="5327"/>
                  </a:cubicBezTo>
                  <a:lnTo>
                    <a:pt x="6319" y="1693"/>
                  </a:lnTo>
                  <a:cubicBezTo>
                    <a:pt x="6319" y="763"/>
                    <a:pt x="5563" y="7"/>
                    <a:pt x="4634" y="0"/>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19" name="Google Shape;15219;p74"/>
            <p:cNvSpPr/>
            <p:nvPr/>
          </p:nvSpPr>
          <p:spPr>
            <a:xfrm>
              <a:off x="6452400" y="4421947"/>
              <a:ext cx="31553" cy="127973"/>
            </a:xfrm>
            <a:custGeom>
              <a:avLst/>
              <a:gdLst/>
              <a:ahLst/>
              <a:cxnLst/>
              <a:rect l="l" t="t" r="r" b="b"/>
              <a:pathLst>
                <a:path w="1201" h="4871" extrusionOk="0">
                  <a:moveTo>
                    <a:pt x="721" y="1"/>
                  </a:moveTo>
                  <a:cubicBezTo>
                    <a:pt x="472" y="1"/>
                    <a:pt x="271" y="202"/>
                    <a:pt x="271" y="452"/>
                  </a:cubicBezTo>
                  <a:lnTo>
                    <a:pt x="271" y="4336"/>
                  </a:lnTo>
                  <a:cubicBezTo>
                    <a:pt x="271" y="4530"/>
                    <a:pt x="167" y="4711"/>
                    <a:pt x="0" y="4808"/>
                  </a:cubicBezTo>
                  <a:lnTo>
                    <a:pt x="35" y="4828"/>
                  </a:lnTo>
                  <a:lnTo>
                    <a:pt x="49" y="4835"/>
                  </a:lnTo>
                  <a:lnTo>
                    <a:pt x="83" y="4849"/>
                  </a:lnTo>
                  <a:lnTo>
                    <a:pt x="97" y="4849"/>
                  </a:lnTo>
                  <a:lnTo>
                    <a:pt x="132" y="4863"/>
                  </a:lnTo>
                  <a:lnTo>
                    <a:pt x="146" y="4863"/>
                  </a:lnTo>
                  <a:lnTo>
                    <a:pt x="187" y="4870"/>
                  </a:lnTo>
                  <a:lnTo>
                    <a:pt x="250" y="4870"/>
                  </a:lnTo>
                  <a:cubicBezTo>
                    <a:pt x="258" y="4870"/>
                    <a:pt x="266" y="4871"/>
                    <a:pt x="274" y="4871"/>
                  </a:cubicBezTo>
                  <a:cubicBezTo>
                    <a:pt x="568" y="4871"/>
                    <a:pt x="812" y="4626"/>
                    <a:pt x="812" y="4329"/>
                  </a:cubicBezTo>
                  <a:lnTo>
                    <a:pt x="812" y="396"/>
                  </a:lnTo>
                  <a:cubicBezTo>
                    <a:pt x="812" y="174"/>
                    <a:pt x="985" y="1"/>
                    <a:pt x="120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0" name="Google Shape;15220;p74"/>
            <p:cNvSpPr/>
            <p:nvPr/>
          </p:nvSpPr>
          <p:spPr>
            <a:xfrm>
              <a:off x="6501583" y="4288745"/>
              <a:ext cx="29005" cy="261359"/>
            </a:xfrm>
            <a:custGeom>
              <a:avLst/>
              <a:gdLst/>
              <a:ahLst/>
              <a:cxnLst/>
              <a:rect l="l" t="t" r="r" b="b"/>
              <a:pathLst>
                <a:path w="1104" h="9948" extrusionOk="0">
                  <a:moveTo>
                    <a:pt x="715" y="1"/>
                  </a:moveTo>
                  <a:cubicBezTo>
                    <a:pt x="473" y="1"/>
                    <a:pt x="271" y="202"/>
                    <a:pt x="271" y="451"/>
                  </a:cubicBezTo>
                  <a:lnTo>
                    <a:pt x="271" y="9406"/>
                  </a:lnTo>
                  <a:cubicBezTo>
                    <a:pt x="271" y="9600"/>
                    <a:pt x="167" y="9781"/>
                    <a:pt x="1" y="9878"/>
                  </a:cubicBezTo>
                  <a:lnTo>
                    <a:pt x="22" y="9892"/>
                  </a:lnTo>
                  <a:lnTo>
                    <a:pt x="36" y="9898"/>
                  </a:lnTo>
                  <a:lnTo>
                    <a:pt x="77" y="9919"/>
                  </a:lnTo>
                  <a:lnTo>
                    <a:pt x="98" y="9926"/>
                  </a:lnTo>
                  <a:lnTo>
                    <a:pt x="119" y="9933"/>
                  </a:lnTo>
                  <a:lnTo>
                    <a:pt x="147" y="9940"/>
                  </a:lnTo>
                  <a:lnTo>
                    <a:pt x="160" y="9940"/>
                  </a:lnTo>
                  <a:lnTo>
                    <a:pt x="202" y="9947"/>
                  </a:lnTo>
                  <a:lnTo>
                    <a:pt x="264" y="9947"/>
                  </a:lnTo>
                  <a:cubicBezTo>
                    <a:pt x="466" y="9947"/>
                    <a:pt x="653" y="9836"/>
                    <a:pt x="743" y="9663"/>
                  </a:cubicBezTo>
                  <a:cubicBezTo>
                    <a:pt x="750" y="9642"/>
                    <a:pt x="764" y="9628"/>
                    <a:pt x="771" y="9614"/>
                  </a:cubicBezTo>
                  <a:cubicBezTo>
                    <a:pt x="792" y="9559"/>
                    <a:pt x="806" y="9510"/>
                    <a:pt x="806" y="9455"/>
                  </a:cubicBezTo>
                  <a:lnTo>
                    <a:pt x="806" y="9399"/>
                  </a:lnTo>
                  <a:lnTo>
                    <a:pt x="806" y="299"/>
                  </a:lnTo>
                  <a:cubicBezTo>
                    <a:pt x="806" y="132"/>
                    <a:pt x="944" y="1"/>
                    <a:pt x="1104"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1" name="Google Shape;15221;p74"/>
            <p:cNvSpPr/>
            <p:nvPr/>
          </p:nvSpPr>
          <p:spPr>
            <a:xfrm>
              <a:off x="6408105" y="4288745"/>
              <a:ext cx="29189" cy="109924"/>
            </a:xfrm>
            <a:custGeom>
              <a:avLst/>
              <a:gdLst/>
              <a:ahLst/>
              <a:cxnLst/>
              <a:rect l="l" t="t" r="r" b="b"/>
              <a:pathLst>
                <a:path w="1111" h="4184" extrusionOk="0">
                  <a:moveTo>
                    <a:pt x="722" y="1"/>
                  </a:moveTo>
                  <a:cubicBezTo>
                    <a:pt x="479" y="1"/>
                    <a:pt x="278" y="202"/>
                    <a:pt x="278" y="451"/>
                  </a:cubicBezTo>
                  <a:lnTo>
                    <a:pt x="278" y="3649"/>
                  </a:lnTo>
                  <a:cubicBezTo>
                    <a:pt x="278" y="3843"/>
                    <a:pt x="167" y="4024"/>
                    <a:pt x="1" y="4121"/>
                  </a:cubicBezTo>
                  <a:lnTo>
                    <a:pt x="35" y="4141"/>
                  </a:lnTo>
                  <a:lnTo>
                    <a:pt x="49" y="4148"/>
                  </a:lnTo>
                  <a:lnTo>
                    <a:pt x="91" y="4162"/>
                  </a:lnTo>
                  <a:lnTo>
                    <a:pt x="98" y="4162"/>
                  </a:lnTo>
                  <a:lnTo>
                    <a:pt x="139" y="4169"/>
                  </a:lnTo>
                  <a:lnTo>
                    <a:pt x="146" y="4169"/>
                  </a:lnTo>
                  <a:lnTo>
                    <a:pt x="195" y="4183"/>
                  </a:lnTo>
                  <a:lnTo>
                    <a:pt x="250" y="4183"/>
                  </a:lnTo>
                  <a:cubicBezTo>
                    <a:pt x="255" y="4183"/>
                    <a:pt x="259" y="4183"/>
                    <a:pt x="263" y="4183"/>
                  </a:cubicBezTo>
                  <a:cubicBezTo>
                    <a:pt x="569" y="4183"/>
                    <a:pt x="812" y="3943"/>
                    <a:pt x="819" y="3635"/>
                  </a:cubicBezTo>
                  <a:lnTo>
                    <a:pt x="819" y="299"/>
                  </a:lnTo>
                  <a:cubicBezTo>
                    <a:pt x="819" y="132"/>
                    <a:pt x="951" y="1"/>
                    <a:pt x="1110"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2" name="Google Shape;15222;p74"/>
            <p:cNvSpPr/>
            <p:nvPr/>
          </p:nvSpPr>
          <p:spPr>
            <a:xfrm>
              <a:off x="6508519" y="4244292"/>
              <a:ext cx="58509" cy="154298"/>
            </a:xfrm>
            <a:custGeom>
              <a:avLst/>
              <a:gdLst/>
              <a:ahLst/>
              <a:cxnLst/>
              <a:rect l="l" t="t" r="r" b="b"/>
              <a:pathLst>
                <a:path w="2227" h="5873" extrusionOk="0">
                  <a:moveTo>
                    <a:pt x="0" y="0"/>
                  </a:moveTo>
                  <a:cubicBezTo>
                    <a:pt x="930" y="0"/>
                    <a:pt x="1686" y="756"/>
                    <a:pt x="1686" y="1693"/>
                  </a:cubicBezTo>
                  <a:lnTo>
                    <a:pt x="1686" y="5327"/>
                  </a:lnTo>
                  <a:cubicBezTo>
                    <a:pt x="1686" y="5521"/>
                    <a:pt x="1582" y="5702"/>
                    <a:pt x="1415" y="5799"/>
                  </a:cubicBezTo>
                  <a:cubicBezTo>
                    <a:pt x="1503" y="5849"/>
                    <a:pt x="1596" y="5872"/>
                    <a:pt x="1686" y="5872"/>
                  </a:cubicBezTo>
                  <a:cubicBezTo>
                    <a:pt x="1968" y="5872"/>
                    <a:pt x="2227" y="5647"/>
                    <a:pt x="2227" y="5327"/>
                  </a:cubicBezTo>
                  <a:lnTo>
                    <a:pt x="2227" y="1693"/>
                  </a:lnTo>
                  <a:cubicBezTo>
                    <a:pt x="2227" y="756"/>
                    <a:pt x="1471" y="0"/>
                    <a:pt x="535"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23" name="Google Shape;15223;p74"/>
          <p:cNvGrpSpPr/>
          <p:nvPr/>
        </p:nvGrpSpPr>
        <p:grpSpPr>
          <a:xfrm>
            <a:off x="9226420" y="5549694"/>
            <a:ext cx="300347" cy="517359"/>
            <a:chOff x="6919815" y="4162270"/>
            <a:chExt cx="225260" cy="388019"/>
          </a:xfrm>
        </p:grpSpPr>
        <p:sp>
          <p:nvSpPr>
            <p:cNvPr id="15224" name="Google Shape;15224;p74"/>
            <p:cNvSpPr/>
            <p:nvPr/>
          </p:nvSpPr>
          <p:spPr>
            <a:xfrm>
              <a:off x="6919815" y="4244634"/>
              <a:ext cx="224157" cy="305654"/>
            </a:xfrm>
            <a:custGeom>
              <a:avLst/>
              <a:gdLst/>
              <a:ahLst/>
              <a:cxnLst/>
              <a:rect l="l" t="t" r="r" b="b"/>
              <a:pathLst>
                <a:path w="8532" h="11634" extrusionOk="0">
                  <a:moveTo>
                    <a:pt x="2810" y="1"/>
                  </a:moveTo>
                  <a:cubicBezTo>
                    <a:pt x="2060" y="1"/>
                    <a:pt x="1402" y="493"/>
                    <a:pt x="1187" y="1208"/>
                  </a:cubicBezTo>
                  <a:lnTo>
                    <a:pt x="84" y="5175"/>
                  </a:lnTo>
                  <a:cubicBezTo>
                    <a:pt x="0" y="5467"/>
                    <a:pt x="167" y="5772"/>
                    <a:pt x="458" y="5855"/>
                  </a:cubicBezTo>
                  <a:cubicBezTo>
                    <a:pt x="508" y="5869"/>
                    <a:pt x="557" y="5876"/>
                    <a:pt x="606" y="5876"/>
                  </a:cubicBezTo>
                  <a:cubicBezTo>
                    <a:pt x="846" y="5876"/>
                    <a:pt x="1068" y="5714"/>
                    <a:pt x="1131" y="5467"/>
                  </a:cubicBezTo>
                  <a:lnTo>
                    <a:pt x="2123" y="1915"/>
                  </a:lnTo>
                  <a:cubicBezTo>
                    <a:pt x="2165" y="1758"/>
                    <a:pt x="2285" y="1689"/>
                    <a:pt x="2405" y="1689"/>
                  </a:cubicBezTo>
                  <a:cubicBezTo>
                    <a:pt x="2582" y="1689"/>
                    <a:pt x="2760" y="1837"/>
                    <a:pt x="2699" y="2068"/>
                  </a:cubicBezTo>
                  <a:lnTo>
                    <a:pt x="1637" y="6188"/>
                  </a:lnTo>
                  <a:lnTo>
                    <a:pt x="1464" y="6847"/>
                  </a:lnTo>
                  <a:cubicBezTo>
                    <a:pt x="1443" y="6937"/>
                    <a:pt x="1513" y="7027"/>
                    <a:pt x="1603" y="7027"/>
                  </a:cubicBezTo>
                  <a:lnTo>
                    <a:pt x="2796" y="7027"/>
                  </a:lnTo>
                  <a:lnTo>
                    <a:pt x="2796" y="11071"/>
                  </a:lnTo>
                  <a:cubicBezTo>
                    <a:pt x="2789" y="11369"/>
                    <a:pt x="3018" y="11612"/>
                    <a:pt x="3316" y="11633"/>
                  </a:cubicBezTo>
                  <a:cubicBezTo>
                    <a:pt x="3320" y="11633"/>
                    <a:pt x="3324" y="11633"/>
                    <a:pt x="3329" y="11633"/>
                  </a:cubicBezTo>
                  <a:cubicBezTo>
                    <a:pt x="3628" y="11633"/>
                    <a:pt x="3878" y="11393"/>
                    <a:pt x="3878" y="11085"/>
                  </a:cubicBezTo>
                  <a:lnTo>
                    <a:pt x="3878" y="7027"/>
                  </a:lnTo>
                  <a:lnTo>
                    <a:pt x="4655" y="7027"/>
                  </a:lnTo>
                  <a:lnTo>
                    <a:pt x="4655" y="11085"/>
                  </a:lnTo>
                  <a:cubicBezTo>
                    <a:pt x="4655" y="11383"/>
                    <a:pt x="4897" y="11626"/>
                    <a:pt x="5203" y="11626"/>
                  </a:cubicBezTo>
                  <a:cubicBezTo>
                    <a:pt x="5501" y="11626"/>
                    <a:pt x="5744" y="11383"/>
                    <a:pt x="5744" y="11085"/>
                  </a:cubicBezTo>
                  <a:lnTo>
                    <a:pt x="5744" y="7027"/>
                  </a:lnTo>
                  <a:lnTo>
                    <a:pt x="6930" y="7027"/>
                  </a:lnTo>
                  <a:cubicBezTo>
                    <a:pt x="7027" y="7027"/>
                    <a:pt x="7096" y="6937"/>
                    <a:pt x="7068" y="6847"/>
                  </a:cubicBezTo>
                  <a:lnTo>
                    <a:pt x="6895" y="6188"/>
                  </a:lnTo>
                  <a:lnTo>
                    <a:pt x="5834" y="2068"/>
                  </a:lnTo>
                  <a:cubicBezTo>
                    <a:pt x="5772" y="1836"/>
                    <a:pt x="5955" y="1688"/>
                    <a:pt x="6134" y="1688"/>
                  </a:cubicBezTo>
                  <a:cubicBezTo>
                    <a:pt x="6255" y="1688"/>
                    <a:pt x="6375" y="1755"/>
                    <a:pt x="6416" y="1908"/>
                  </a:cubicBezTo>
                  <a:lnTo>
                    <a:pt x="7408" y="5467"/>
                  </a:lnTo>
                  <a:cubicBezTo>
                    <a:pt x="7477" y="5701"/>
                    <a:pt x="7692" y="5856"/>
                    <a:pt x="7925" y="5856"/>
                  </a:cubicBezTo>
                  <a:cubicBezTo>
                    <a:pt x="7974" y="5856"/>
                    <a:pt x="8024" y="5849"/>
                    <a:pt x="8074" y="5834"/>
                  </a:cubicBezTo>
                  <a:cubicBezTo>
                    <a:pt x="8359" y="5758"/>
                    <a:pt x="8532" y="5460"/>
                    <a:pt x="8456" y="5175"/>
                  </a:cubicBezTo>
                  <a:lnTo>
                    <a:pt x="8470" y="5175"/>
                  </a:lnTo>
                  <a:lnTo>
                    <a:pt x="7367" y="1208"/>
                  </a:lnTo>
                  <a:cubicBezTo>
                    <a:pt x="7152" y="493"/>
                    <a:pt x="6493" y="1"/>
                    <a:pt x="5744"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5" name="Google Shape;15225;p74"/>
            <p:cNvSpPr/>
            <p:nvPr/>
          </p:nvSpPr>
          <p:spPr>
            <a:xfrm>
              <a:off x="6981581" y="4162270"/>
              <a:ext cx="88407" cy="75717"/>
            </a:xfrm>
            <a:custGeom>
              <a:avLst/>
              <a:gdLst/>
              <a:ahLst/>
              <a:cxnLst/>
              <a:rect l="l" t="t" r="r" b="b"/>
              <a:pathLst>
                <a:path w="3365" h="2882" extrusionOk="0">
                  <a:moveTo>
                    <a:pt x="1922" y="1"/>
                  </a:moveTo>
                  <a:cubicBezTo>
                    <a:pt x="639" y="1"/>
                    <a:pt x="1" y="1555"/>
                    <a:pt x="909" y="2456"/>
                  </a:cubicBezTo>
                  <a:cubicBezTo>
                    <a:pt x="1201" y="2750"/>
                    <a:pt x="1561" y="2882"/>
                    <a:pt x="1915" y="2882"/>
                  </a:cubicBezTo>
                  <a:cubicBezTo>
                    <a:pt x="2654" y="2882"/>
                    <a:pt x="3365" y="2307"/>
                    <a:pt x="3365" y="1444"/>
                  </a:cubicBezTo>
                  <a:cubicBezTo>
                    <a:pt x="3365" y="646"/>
                    <a:pt x="2720" y="1"/>
                    <a:pt x="1922" y="1"/>
                  </a:cubicBezTo>
                  <a:close/>
                </a:path>
              </a:pathLst>
            </a:custGeom>
            <a:solidFill>
              <a:srgbClr val="879A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6" name="Google Shape;15226;p74"/>
            <p:cNvSpPr/>
            <p:nvPr/>
          </p:nvSpPr>
          <p:spPr>
            <a:xfrm>
              <a:off x="7024038" y="4162270"/>
              <a:ext cx="48157" cy="75612"/>
            </a:xfrm>
            <a:custGeom>
              <a:avLst/>
              <a:gdLst/>
              <a:ahLst/>
              <a:cxnLst/>
              <a:rect l="l" t="t" r="r" b="b"/>
              <a:pathLst>
                <a:path w="1833" h="2878" extrusionOk="0">
                  <a:moveTo>
                    <a:pt x="306" y="1"/>
                  </a:moveTo>
                  <a:cubicBezTo>
                    <a:pt x="209" y="1"/>
                    <a:pt x="105" y="15"/>
                    <a:pt x="1" y="36"/>
                  </a:cubicBezTo>
                  <a:cubicBezTo>
                    <a:pt x="667" y="181"/>
                    <a:pt x="1138" y="764"/>
                    <a:pt x="1138" y="1444"/>
                  </a:cubicBezTo>
                  <a:cubicBezTo>
                    <a:pt x="1138" y="2116"/>
                    <a:pt x="667" y="2699"/>
                    <a:pt x="1" y="2845"/>
                  </a:cubicBezTo>
                  <a:cubicBezTo>
                    <a:pt x="104" y="2867"/>
                    <a:pt x="207" y="2878"/>
                    <a:pt x="308" y="2878"/>
                  </a:cubicBezTo>
                  <a:cubicBezTo>
                    <a:pt x="1029" y="2878"/>
                    <a:pt x="1663" y="2338"/>
                    <a:pt x="1742" y="1596"/>
                  </a:cubicBezTo>
                  <a:cubicBezTo>
                    <a:pt x="1832" y="743"/>
                    <a:pt x="1166" y="1"/>
                    <a:pt x="306"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7" name="Google Shape;15227;p74"/>
            <p:cNvSpPr/>
            <p:nvPr/>
          </p:nvSpPr>
          <p:spPr>
            <a:xfrm>
              <a:off x="6928563" y="4289113"/>
              <a:ext cx="54515" cy="109556"/>
            </a:xfrm>
            <a:custGeom>
              <a:avLst/>
              <a:gdLst/>
              <a:ahLst/>
              <a:cxnLst/>
              <a:rect l="l" t="t" r="r" b="b"/>
              <a:pathLst>
                <a:path w="2075" h="4170" extrusionOk="0">
                  <a:moveTo>
                    <a:pt x="1533" y="0"/>
                  </a:moveTo>
                  <a:cubicBezTo>
                    <a:pt x="1401" y="0"/>
                    <a:pt x="1284" y="91"/>
                    <a:pt x="1249" y="215"/>
                  </a:cubicBezTo>
                  <a:lnTo>
                    <a:pt x="257" y="3774"/>
                  </a:lnTo>
                  <a:cubicBezTo>
                    <a:pt x="215" y="3912"/>
                    <a:pt x="125" y="4030"/>
                    <a:pt x="0" y="4100"/>
                  </a:cubicBezTo>
                  <a:cubicBezTo>
                    <a:pt x="42" y="4121"/>
                    <a:pt x="84" y="4141"/>
                    <a:pt x="125" y="4148"/>
                  </a:cubicBezTo>
                  <a:cubicBezTo>
                    <a:pt x="176" y="4163"/>
                    <a:pt x="227" y="4170"/>
                    <a:pt x="277" y="4170"/>
                  </a:cubicBezTo>
                  <a:cubicBezTo>
                    <a:pt x="514" y="4170"/>
                    <a:pt x="729" y="4014"/>
                    <a:pt x="798" y="3774"/>
                  </a:cubicBezTo>
                  <a:lnTo>
                    <a:pt x="1790" y="215"/>
                  </a:lnTo>
                  <a:cubicBezTo>
                    <a:pt x="1825" y="91"/>
                    <a:pt x="1943" y="0"/>
                    <a:pt x="20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8" name="Google Shape;15228;p74"/>
            <p:cNvSpPr/>
            <p:nvPr/>
          </p:nvSpPr>
          <p:spPr>
            <a:xfrm>
              <a:off x="7056484" y="4244634"/>
              <a:ext cx="88591" cy="154167"/>
            </a:xfrm>
            <a:custGeom>
              <a:avLst/>
              <a:gdLst/>
              <a:ahLst/>
              <a:cxnLst/>
              <a:rect l="l" t="t" r="r" b="b"/>
              <a:pathLst>
                <a:path w="3372" h="5868" extrusionOk="0">
                  <a:moveTo>
                    <a:pt x="1" y="1"/>
                  </a:moveTo>
                  <a:cubicBezTo>
                    <a:pt x="750" y="1"/>
                    <a:pt x="1409" y="493"/>
                    <a:pt x="1624" y="1208"/>
                  </a:cubicBezTo>
                  <a:lnTo>
                    <a:pt x="2727" y="5175"/>
                  </a:lnTo>
                  <a:cubicBezTo>
                    <a:pt x="2796" y="5418"/>
                    <a:pt x="2692" y="5668"/>
                    <a:pt x="2477" y="5793"/>
                  </a:cubicBezTo>
                  <a:cubicBezTo>
                    <a:pt x="2565" y="5844"/>
                    <a:pt x="2657" y="5867"/>
                    <a:pt x="2746" y="5867"/>
                  </a:cubicBezTo>
                  <a:cubicBezTo>
                    <a:pt x="3079" y="5867"/>
                    <a:pt x="3371" y="5547"/>
                    <a:pt x="3268" y="5175"/>
                  </a:cubicBezTo>
                  <a:lnTo>
                    <a:pt x="2165" y="1208"/>
                  </a:lnTo>
                  <a:cubicBezTo>
                    <a:pt x="1950" y="493"/>
                    <a:pt x="1291" y="1"/>
                    <a:pt x="542" y="1"/>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29" name="Google Shape;15229;p74"/>
            <p:cNvSpPr/>
            <p:nvPr/>
          </p:nvSpPr>
          <p:spPr>
            <a:xfrm>
              <a:off x="7000550" y="4429251"/>
              <a:ext cx="21333" cy="121037"/>
            </a:xfrm>
            <a:custGeom>
              <a:avLst/>
              <a:gdLst/>
              <a:ahLst/>
              <a:cxnLst/>
              <a:rect l="l" t="t" r="r" b="b"/>
              <a:pathLst>
                <a:path w="812" h="4607" extrusionOk="0">
                  <a:moveTo>
                    <a:pt x="416" y="0"/>
                  </a:moveTo>
                  <a:cubicBezTo>
                    <a:pt x="340" y="0"/>
                    <a:pt x="271" y="70"/>
                    <a:pt x="271" y="153"/>
                  </a:cubicBezTo>
                  <a:lnTo>
                    <a:pt x="271" y="4058"/>
                  </a:lnTo>
                  <a:cubicBezTo>
                    <a:pt x="271" y="4252"/>
                    <a:pt x="167" y="4433"/>
                    <a:pt x="0" y="4530"/>
                  </a:cubicBezTo>
                  <a:cubicBezTo>
                    <a:pt x="76" y="4571"/>
                    <a:pt x="160" y="4599"/>
                    <a:pt x="243" y="4606"/>
                  </a:cubicBezTo>
                  <a:cubicBezTo>
                    <a:pt x="247" y="4606"/>
                    <a:pt x="252" y="4606"/>
                    <a:pt x="256" y="4606"/>
                  </a:cubicBezTo>
                  <a:cubicBezTo>
                    <a:pt x="562" y="4606"/>
                    <a:pt x="812" y="4366"/>
                    <a:pt x="812" y="4058"/>
                  </a:cubicBezTo>
                  <a:lnTo>
                    <a:pt x="812"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0" name="Google Shape;15230;p74"/>
            <p:cNvSpPr/>
            <p:nvPr/>
          </p:nvSpPr>
          <p:spPr>
            <a:xfrm>
              <a:off x="7049574" y="4429251"/>
              <a:ext cx="21517" cy="120932"/>
            </a:xfrm>
            <a:custGeom>
              <a:avLst/>
              <a:gdLst/>
              <a:ahLst/>
              <a:cxnLst/>
              <a:rect l="l" t="t" r="r" b="b"/>
              <a:pathLst>
                <a:path w="819" h="4603" extrusionOk="0">
                  <a:moveTo>
                    <a:pt x="423" y="0"/>
                  </a:moveTo>
                  <a:cubicBezTo>
                    <a:pt x="340" y="0"/>
                    <a:pt x="271" y="70"/>
                    <a:pt x="271" y="153"/>
                  </a:cubicBezTo>
                  <a:lnTo>
                    <a:pt x="277" y="4058"/>
                  </a:lnTo>
                  <a:cubicBezTo>
                    <a:pt x="277" y="4252"/>
                    <a:pt x="173" y="4433"/>
                    <a:pt x="0" y="4530"/>
                  </a:cubicBezTo>
                  <a:cubicBezTo>
                    <a:pt x="87" y="4580"/>
                    <a:pt x="179" y="4602"/>
                    <a:pt x="269" y="4602"/>
                  </a:cubicBezTo>
                  <a:cubicBezTo>
                    <a:pt x="554" y="4602"/>
                    <a:pt x="818" y="4374"/>
                    <a:pt x="818" y="4058"/>
                  </a:cubicBezTo>
                  <a:lnTo>
                    <a:pt x="818" y="0"/>
                  </a:ln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1" name="Google Shape;15231;p74"/>
            <p:cNvSpPr/>
            <p:nvPr/>
          </p:nvSpPr>
          <p:spPr>
            <a:xfrm>
              <a:off x="7058139" y="4289113"/>
              <a:ext cx="48315" cy="140164"/>
            </a:xfrm>
            <a:custGeom>
              <a:avLst/>
              <a:gdLst/>
              <a:ahLst/>
              <a:cxnLst/>
              <a:rect l="l" t="t" r="r" b="b"/>
              <a:pathLst>
                <a:path w="1839" h="5335" extrusionOk="0">
                  <a:moveTo>
                    <a:pt x="340" y="0"/>
                  </a:moveTo>
                  <a:cubicBezTo>
                    <a:pt x="139" y="0"/>
                    <a:pt x="0" y="181"/>
                    <a:pt x="49" y="375"/>
                  </a:cubicBezTo>
                  <a:lnTo>
                    <a:pt x="1325" y="5334"/>
                  </a:lnTo>
                  <a:lnTo>
                    <a:pt x="1679" y="5334"/>
                  </a:lnTo>
                  <a:cubicBezTo>
                    <a:pt x="1769" y="5334"/>
                    <a:pt x="1838" y="5244"/>
                    <a:pt x="1817" y="5154"/>
                  </a:cubicBezTo>
                  <a:lnTo>
                    <a:pt x="590" y="375"/>
                  </a:lnTo>
                  <a:cubicBezTo>
                    <a:pt x="534" y="181"/>
                    <a:pt x="680" y="0"/>
                    <a:pt x="874" y="0"/>
                  </a:cubicBezTo>
                  <a:close/>
                </a:path>
              </a:pathLst>
            </a:custGeom>
            <a:solidFill>
              <a:srgbClr val="707F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32" name="Google Shape;15232;p74"/>
          <p:cNvGrpSpPr/>
          <p:nvPr/>
        </p:nvGrpSpPr>
        <p:grpSpPr>
          <a:xfrm>
            <a:off x="9847467" y="5569381"/>
            <a:ext cx="518304" cy="477844"/>
            <a:chOff x="7385600" y="4177035"/>
            <a:chExt cx="388728" cy="358383"/>
          </a:xfrm>
        </p:grpSpPr>
        <p:sp>
          <p:nvSpPr>
            <p:cNvPr id="15233" name="Google Shape;15233;p74"/>
            <p:cNvSpPr/>
            <p:nvPr/>
          </p:nvSpPr>
          <p:spPr>
            <a:xfrm>
              <a:off x="7385600" y="4314808"/>
              <a:ext cx="230541" cy="220610"/>
            </a:xfrm>
            <a:custGeom>
              <a:avLst/>
              <a:gdLst/>
              <a:ahLst/>
              <a:cxnLst/>
              <a:rect l="l" t="t" r="r" b="b"/>
              <a:pathLst>
                <a:path w="8775" h="8397" extrusionOk="0">
                  <a:moveTo>
                    <a:pt x="6790" y="0"/>
                  </a:moveTo>
                  <a:cubicBezTo>
                    <a:pt x="6786" y="0"/>
                    <a:pt x="6781" y="0"/>
                    <a:pt x="6777" y="0"/>
                  </a:cubicBezTo>
                  <a:lnTo>
                    <a:pt x="1942" y="35"/>
                  </a:lnTo>
                  <a:cubicBezTo>
                    <a:pt x="867" y="49"/>
                    <a:pt x="0" y="923"/>
                    <a:pt x="7" y="1998"/>
                  </a:cubicBezTo>
                  <a:lnTo>
                    <a:pt x="35" y="4939"/>
                  </a:lnTo>
                  <a:cubicBezTo>
                    <a:pt x="42" y="6017"/>
                    <a:pt x="916" y="6874"/>
                    <a:pt x="1985" y="6874"/>
                  </a:cubicBezTo>
                  <a:cubicBezTo>
                    <a:pt x="1989" y="6874"/>
                    <a:pt x="1994" y="6874"/>
                    <a:pt x="1998" y="6874"/>
                  </a:cubicBezTo>
                  <a:lnTo>
                    <a:pt x="4474" y="6860"/>
                  </a:lnTo>
                  <a:cubicBezTo>
                    <a:pt x="4478" y="6860"/>
                    <a:pt x="4481" y="6859"/>
                    <a:pt x="4485" y="6859"/>
                  </a:cubicBezTo>
                  <a:cubicBezTo>
                    <a:pt x="4522" y="6859"/>
                    <a:pt x="4551" y="6892"/>
                    <a:pt x="4557" y="6930"/>
                  </a:cubicBezTo>
                  <a:cubicBezTo>
                    <a:pt x="4613" y="7172"/>
                    <a:pt x="4738" y="8005"/>
                    <a:pt x="3982" y="8248"/>
                  </a:cubicBezTo>
                  <a:cubicBezTo>
                    <a:pt x="3919" y="8261"/>
                    <a:pt x="3919" y="8352"/>
                    <a:pt x="3989" y="8359"/>
                  </a:cubicBezTo>
                  <a:cubicBezTo>
                    <a:pt x="4102" y="8379"/>
                    <a:pt x="4244" y="8397"/>
                    <a:pt x="4399" y="8397"/>
                  </a:cubicBezTo>
                  <a:cubicBezTo>
                    <a:pt x="4974" y="8397"/>
                    <a:pt x="5715" y="8155"/>
                    <a:pt x="5737" y="6937"/>
                  </a:cubicBezTo>
                  <a:cubicBezTo>
                    <a:pt x="5737" y="6888"/>
                    <a:pt x="5771" y="6846"/>
                    <a:pt x="5820" y="6846"/>
                  </a:cubicBezTo>
                  <a:lnTo>
                    <a:pt x="6832" y="6839"/>
                  </a:lnTo>
                  <a:cubicBezTo>
                    <a:pt x="7908" y="6826"/>
                    <a:pt x="8775" y="5952"/>
                    <a:pt x="8768" y="4877"/>
                  </a:cubicBezTo>
                  <a:lnTo>
                    <a:pt x="8747" y="1936"/>
                  </a:lnTo>
                  <a:cubicBezTo>
                    <a:pt x="8733" y="858"/>
                    <a:pt x="7859" y="0"/>
                    <a:pt x="6790" y="0"/>
                  </a:cubicBezTo>
                  <a:close/>
                </a:path>
              </a:pathLst>
            </a:custGeom>
            <a:solidFill>
              <a:srgbClr val="9FAE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4" name="Google Shape;15234;p74"/>
            <p:cNvSpPr/>
            <p:nvPr/>
          </p:nvSpPr>
          <p:spPr>
            <a:xfrm>
              <a:off x="7541212" y="4315176"/>
              <a:ext cx="74561" cy="179704"/>
            </a:xfrm>
            <a:custGeom>
              <a:avLst/>
              <a:gdLst/>
              <a:ahLst/>
              <a:cxnLst/>
              <a:rect l="l" t="t" r="r" b="b"/>
              <a:pathLst>
                <a:path w="2838" h="6840" extrusionOk="0">
                  <a:moveTo>
                    <a:pt x="1" y="0"/>
                  </a:moveTo>
                  <a:cubicBezTo>
                    <a:pt x="1076" y="7"/>
                    <a:pt x="1943" y="881"/>
                    <a:pt x="1950" y="1956"/>
                  </a:cubicBezTo>
                  <a:lnTo>
                    <a:pt x="1950" y="4890"/>
                  </a:lnTo>
                  <a:cubicBezTo>
                    <a:pt x="1943" y="5965"/>
                    <a:pt x="1076" y="6839"/>
                    <a:pt x="1" y="6839"/>
                  </a:cubicBezTo>
                  <a:lnTo>
                    <a:pt x="889" y="6839"/>
                  </a:lnTo>
                  <a:cubicBezTo>
                    <a:pt x="1964" y="6839"/>
                    <a:pt x="2838" y="5965"/>
                    <a:pt x="2838" y="4890"/>
                  </a:cubicBezTo>
                  <a:lnTo>
                    <a:pt x="2838" y="1956"/>
                  </a:lnTo>
                  <a:cubicBezTo>
                    <a:pt x="2838" y="881"/>
                    <a:pt x="1964" y="7"/>
                    <a:pt x="889"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5" name="Google Shape;15235;p74"/>
            <p:cNvSpPr/>
            <p:nvPr/>
          </p:nvSpPr>
          <p:spPr>
            <a:xfrm>
              <a:off x="7435334" y="4177035"/>
              <a:ext cx="338994" cy="281011"/>
            </a:xfrm>
            <a:custGeom>
              <a:avLst/>
              <a:gdLst/>
              <a:ahLst/>
              <a:cxnLst/>
              <a:rect l="l" t="t" r="r" b="b"/>
              <a:pathLst>
                <a:path w="12903" h="10696" extrusionOk="0">
                  <a:moveTo>
                    <a:pt x="1908" y="1"/>
                  </a:moveTo>
                  <a:cubicBezTo>
                    <a:pt x="854" y="1"/>
                    <a:pt x="1" y="854"/>
                    <a:pt x="1" y="1908"/>
                  </a:cubicBezTo>
                  <a:lnTo>
                    <a:pt x="1" y="6285"/>
                  </a:lnTo>
                  <a:cubicBezTo>
                    <a:pt x="1" y="7339"/>
                    <a:pt x="854" y="8192"/>
                    <a:pt x="1908" y="8192"/>
                  </a:cubicBezTo>
                  <a:lnTo>
                    <a:pt x="7797" y="8192"/>
                  </a:lnTo>
                  <a:cubicBezTo>
                    <a:pt x="7922" y="8192"/>
                    <a:pt x="8019" y="8303"/>
                    <a:pt x="8005" y="8428"/>
                  </a:cubicBezTo>
                  <a:cubicBezTo>
                    <a:pt x="7926" y="9062"/>
                    <a:pt x="7891" y="10695"/>
                    <a:pt x="9647" y="10695"/>
                  </a:cubicBezTo>
                  <a:cubicBezTo>
                    <a:pt x="9735" y="10695"/>
                    <a:pt x="9829" y="10691"/>
                    <a:pt x="9927" y="10682"/>
                  </a:cubicBezTo>
                  <a:cubicBezTo>
                    <a:pt x="9996" y="10675"/>
                    <a:pt x="10017" y="10585"/>
                    <a:pt x="9961" y="10551"/>
                  </a:cubicBezTo>
                  <a:cubicBezTo>
                    <a:pt x="9559" y="10322"/>
                    <a:pt x="8796" y="9684"/>
                    <a:pt x="9344" y="8331"/>
                  </a:cubicBezTo>
                  <a:cubicBezTo>
                    <a:pt x="9379" y="8255"/>
                    <a:pt x="9455" y="8206"/>
                    <a:pt x="9538" y="8206"/>
                  </a:cubicBezTo>
                  <a:lnTo>
                    <a:pt x="10995" y="8206"/>
                  </a:lnTo>
                  <a:cubicBezTo>
                    <a:pt x="12049" y="8206"/>
                    <a:pt x="12902" y="7353"/>
                    <a:pt x="12902" y="6299"/>
                  </a:cubicBezTo>
                  <a:lnTo>
                    <a:pt x="12902" y="1908"/>
                  </a:lnTo>
                  <a:cubicBezTo>
                    <a:pt x="12902" y="854"/>
                    <a:pt x="12049" y="1"/>
                    <a:pt x="1099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6" name="Google Shape;15236;p74"/>
            <p:cNvSpPr/>
            <p:nvPr/>
          </p:nvSpPr>
          <p:spPr>
            <a:xfrm>
              <a:off x="7700843" y="4177035"/>
              <a:ext cx="73484" cy="215618"/>
            </a:xfrm>
            <a:custGeom>
              <a:avLst/>
              <a:gdLst/>
              <a:ahLst/>
              <a:cxnLst/>
              <a:rect l="l" t="t" r="r" b="b"/>
              <a:pathLst>
                <a:path w="2797" h="8207" extrusionOk="0">
                  <a:moveTo>
                    <a:pt x="889" y="1"/>
                  </a:moveTo>
                  <a:lnTo>
                    <a:pt x="889" y="8"/>
                  </a:lnTo>
                  <a:lnTo>
                    <a:pt x="1" y="8"/>
                  </a:lnTo>
                  <a:cubicBezTo>
                    <a:pt x="1048" y="8"/>
                    <a:pt x="1908" y="861"/>
                    <a:pt x="1908" y="1915"/>
                  </a:cubicBezTo>
                  <a:lnTo>
                    <a:pt x="1908" y="6299"/>
                  </a:lnTo>
                  <a:cubicBezTo>
                    <a:pt x="1908" y="7353"/>
                    <a:pt x="1048" y="8206"/>
                    <a:pt x="1" y="8206"/>
                  </a:cubicBezTo>
                  <a:lnTo>
                    <a:pt x="889" y="8206"/>
                  </a:lnTo>
                  <a:cubicBezTo>
                    <a:pt x="1943" y="8206"/>
                    <a:pt x="2796" y="7353"/>
                    <a:pt x="2796" y="6299"/>
                  </a:cubicBezTo>
                  <a:lnTo>
                    <a:pt x="2796" y="1908"/>
                  </a:lnTo>
                  <a:cubicBezTo>
                    <a:pt x="2796" y="854"/>
                    <a:pt x="1943" y="1"/>
                    <a:pt x="889" y="1"/>
                  </a:cubicBezTo>
                  <a:close/>
                </a:path>
              </a:pathLst>
            </a:custGeom>
            <a:solidFill>
              <a:srgbClr val="C0CD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7" name="Google Shape;15237;p74"/>
            <p:cNvSpPr/>
            <p:nvPr/>
          </p:nvSpPr>
          <p:spPr>
            <a:xfrm>
              <a:off x="7516069" y="4261764"/>
              <a:ext cx="28085" cy="28112"/>
            </a:xfrm>
            <a:custGeom>
              <a:avLst/>
              <a:gdLst/>
              <a:ahLst/>
              <a:cxnLst/>
              <a:rect l="l" t="t" r="r" b="b"/>
              <a:pathLst>
                <a:path w="1069" h="1070" extrusionOk="0">
                  <a:moveTo>
                    <a:pt x="535" y="1"/>
                  </a:moveTo>
                  <a:cubicBezTo>
                    <a:pt x="236" y="1"/>
                    <a:pt x="1" y="244"/>
                    <a:pt x="1" y="535"/>
                  </a:cubicBezTo>
                  <a:cubicBezTo>
                    <a:pt x="1" y="833"/>
                    <a:pt x="236" y="1069"/>
                    <a:pt x="535" y="1069"/>
                  </a:cubicBezTo>
                  <a:cubicBezTo>
                    <a:pt x="826" y="1069"/>
                    <a:pt x="1069" y="833"/>
                    <a:pt x="1069" y="535"/>
                  </a:cubicBezTo>
                  <a:cubicBezTo>
                    <a:pt x="1069" y="244"/>
                    <a:pt x="826"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8" name="Google Shape;15238;p74"/>
            <p:cNvSpPr/>
            <p:nvPr/>
          </p:nvSpPr>
          <p:spPr>
            <a:xfrm>
              <a:off x="7586059" y="4261764"/>
              <a:ext cx="28085" cy="28112"/>
            </a:xfrm>
            <a:custGeom>
              <a:avLst/>
              <a:gdLst/>
              <a:ahLst/>
              <a:cxnLst/>
              <a:rect l="l" t="t" r="r" b="b"/>
              <a:pathLst>
                <a:path w="1069" h="1070" extrusionOk="0">
                  <a:moveTo>
                    <a:pt x="534" y="1"/>
                  </a:moveTo>
                  <a:cubicBezTo>
                    <a:pt x="236" y="1"/>
                    <a:pt x="0" y="244"/>
                    <a:pt x="0" y="535"/>
                  </a:cubicBezTo>
                  <a:cubicBezTo>
                    <a:pt x="0" y="833"/>
                    <a:pt x="236" y="1069"/>
                    <a:pt x="534" y="1069"/>
                  </a:cubicBezTo>
                  <a:cubicBezTo>
                    <a:pt x="826" y="1069"/>
                    <a:pt x="1068" y="833"/>
                    <a:pt x="1068" y="535"/>
                  </a:cubicBezTo>
                  <a:cubicBezTo>
                    <a:pt x="1068" y="244"/>
                    <a:pt x="826" y="1"/>
                    <a:pt x="534"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39" name="Google Shape;15239;p74"/>
            <p:cNvSpPr/>
            <p:nvPr/>
          </p:nvSpPr>
          <p:spPr>
            <a:xfrm>
              <a:off x="7655839" y="4261764"/>
              <a:ext cx="28269" cy="28112"/>
            </a:xfrm>
            <a:custGeom>
              <a:avLst/>
              <a:gdLst/>
              <a:ahLst/>
              <a:cxnLst/>
              <a:rect l="l" t="t" r="r" b="b"/>
              <a:pathLst>
                <a:path w="1076" h="1070" extrusionOk="0">
                  <a:moveTo>
                    <a:pt x="535" y="1"/>
                  </a:moveTo>
                  <a:cubicBezTo>
                    <a:pt x="243" y="1"/>
                    <a:pt x="1" y="244"/>
                    <a:pt x="1" y="535"/>
                  </a:cubicBezTo>
                  <a:cubicBezTo>
                    <a:pt x="1" y="833"/>
                    <a:pt x="243" y="1069"/>
                    <a:pt x="535" y="1069"/>
                  </a:cubicBezTo>
                  <a:cubicBezTo>
                    <a:pt x="833" y="1069"/>
                    <a:pt x="1076" y="833"/>
                    <a:pt x="1076" y="535"/>
                  </a:cubicBezTo>
                  <a:cubicBezTo>
                    <a:pt x="1076" y="244"/>
                    <a:pt x="833" y="1"/>
                    <a:pt x="535" y="1"/>
                  </a:cubicBezTo>
                  <a:close/>
                </a:path>
              </a:pathLst>
            </a:custGeom>
            <a:solidFill>
              <a:srgbClr val="5769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40" name="Google Shape;15240;p74"/>
          <p:cNvGrpSpPr/>
          <p:nvPr/>
        </p:nvGrpSpPr>
        <p:grpSpPr>
          <a:xfrm>
            <a:off x="4833447" y="4346484"/>
            <a:ext cx="492276" cy="344345"/>
            <a:chOff x="3625085" y="3259862"/>
            <a:chExt cx="369207" cy="258259"/>
          </a:xfrm>
        </p:grpSpPr>
        <p:sp>
          <p:nvSpPr>
            <p:cNvPr id="15241" name="Google Shape;15241;p74"/>
            <p:cNvSpPr/>
            <p:nvPr/>
          </p:nvSpPr>
          <p:spPr>
            <a:xfrm>
              <a:off x="3779069" y="3268978"/>
              <a:ext cx="109372" cy="40670"/>
            </a:xfrm>
            <a:custGeom>
              <a:avLst/>
              <a:gdLst/>
              <a:ahLst/>
              <a:cxnLst/>
              <a:rect l="l" t="t" r="r" b="b"/>
              <a:pathLst>
                <a:path w="4163" h="1548" extrusionOk="0">
                  <a:moveTo>
                    <a:pt x="1207" y="1"/>
                  </a:moveTo>
                  <a:cubicBezTo>
                    <a:pt x="909" y="1"/>
                    <a:pt x="638" y="174"/>
                    <a:pt x="514" y="445"/>
                  </a:cubicBezTo>
                  <a:lnTo>
                    <a:pt x="0" y="1547"/>
                  </a:lnTo>
                  <a:lnTo>
                    <a:pt x="4162" y="1547"/>
                  </a:lnTo>
                  <a:lnTo>
                    <a:pt x="3649" y="445"/>
                  </a:lnTo>
                  <a:cubicBezTo>
                    <a:pt x="3524" y="174"/>
                    <a:pt x="3253" y="1"/>
                    <a:pt x="295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2" name="Google Shape;15242;p74"/>
            <p:cNvSpPr/>
            <p:nvPr/>
          </p:nvSpPr>
          <p:spPr>
            <a:xfrm>
              <a:off x="3913374" y="3283192"/>
              <a:ext cx="57432" cy="31369"/>
            </a:xfrm>
            <a:custGeom>
              <a:avLst/>
              <a:gdLst/>
              <a:ahLst/>
              <a:cxnLst/>
              <a:rect l="l" t="t" r="r" b="b"/>
              <a:pathLst>
                <a:path w="2186" h="1194" extrusionOk="0">
                  <a:moveTo>
                    <a:pt x="347" y="1"/>
                  </a:moveTo>
                  <a:cubicBezTo>
                    <a:pt x="153" y="1"/>
                    <a:pt x="0" y="160"/>
                    <a:pt x="0" y="348"/>
                  </a:cubicBezTo>
                  <a:lnTo>
                    <a:pt x="0" y="1194"/>
                  </a:lnTo>
                  <a:lnTo>
                    <a:pt x="2185" y="1194"/>
                  </a:lnTo>
                  <a:lnTo>
                    <a:pt x="2185" y="348"/>
                  </a:lnTo>
                  <a:cubicBezTo>
                    <a:pt x="2185" y="160"/>
                    <a:pt x="2026" y="1"/>
                    <a:pt x="183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3" name="Google Shape;15243;p74"/>
            <p:cNvSpPr/>
            <p:nvPr/>
          </p:nvSpPr>
          <p:spPr>
            <a:xfrm>
              <a:off x="3625085" y="3309070"/>
              <a:ext cx="369207" cy="209050"/>
            </a:xfrm>
            <a:custGeom>
              <a:avLst/>
              <a:gdLst/>
              <a:ahLst/>
              <a:cxnLst/>
              <a:rect l="l" t="t" r="r" b="b"/>
              <a:pathLst>
                <a:path w="14053" h="7957" extrusionOk="0">
                  <a:moveTo>
                    <a:pt x="860" y="1"/>
                  </a:moveTo>
                  <a:cubicBezTo>
                    <a:pt x="389" y="1"/>
                    <a:pt x="0" y="382"/>
                    <a:pt x="0" y="854"/>
                  </a:cubicBezTo>
                  <a:lnTo>
                    <a:pt x="0" y="7096"/>
                  </a:lnTo>
                  <a:cubicBezTo>
                    <a:pt x="0" y="7575"/>
                    <a:pt x="389" y="7956"/>
                    <a:pt x="860" y="7956"/>
                  </a:cubicBezTo>
                  <a:lnTo>
                    <a:pt x="13193" y="7956"/>
                  </a:lnTo>
                  <a:cubicBezTo>
                    <a:pt x="13665" y="7956"/>
                    <a:pt x="14053" y="7575"/>
                    <a:pt x="14053" y="7096"/>
                  </a:cubicBezTo>
                  <a:lnTo>
                    <a:pt x="14053" y="861"/>
                  </a:lnTo>
                  <a:cubicBezTo>
                    <a:pt x="14053" y="382"/>
                    <a:pt x="13665" y="1"/>
                    <a:pt x="131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4" name="Google Shape;15244;p74"/>
            <p:cNvSpPr/>
            <p:nvPr/>
          </p:nvSpPr>
          <p:spPr>
            <a:xfrm>
              <a:off x="3941616" y="3344065"/>
              <a:ext cx="52676" cy="145996"/>
            </a:xfrm>
            <a:custGeom>
              <a:avLst/>
              <a:gdLst/>
              <a:ahLst/>
              <a:cxnLst/>
              <a:rect l="l" t="t" r="r" b="b"/>
              <a:pathLst>
                <a:path w="2005" h="5557" extrusionOk="0">
                  <a:moveTo>
                    <a:pt x="2005" y="0"/>
                  </a:moveTo>
                  <a:lnTo>
                    <a:pt x="798" y="7"/>
                  </a:lnTo>
                  <a:lnTo>
                    <a:pt x="749" y="7"/>
                  </a:lnTo>
                  <a:cubicBezTo>
                    <a:pt x="326" y="28"/>
                    <a:pt x="0" y="382"/>
                    <a:pt x="0" y="805"/>
                  </a:cubicBezTo>
                  <a:lnTo>
                    <a:pt x="0" y="4759"/>
                  </a:lnTo>
                  <a:cubicBezTo>
                    <a:pt x="0" y="5196"/>
                    <a:pt x="354" y="5556"/>
                    <a:pt x="798" y="5556"/>
                  </a:cubicBezTo>
                  <a:lnTo>
                    <a:pt x="2005" y="5556"/>
                  </a:lnTo>
                  <a:lnTo>
                    <a:pt x="2005"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5" name="Google Shape;15245;p74"/>
            <p:cNvSpPr/>
            <p:nvPr/>
          </p:nvSpPr>
          <p:spPr>
            <a:xfrm>
              <a:off x="3739161" y="3324203"/>
              <a:ext cx="187349" cy="179783"/>
            </a:xfrm>
            <a:custGeom>
              <a:avLst/>
              <a:gdLst/>
              <a:ahLst/>
              <a:cxnLst/>
              <a:rect l="l" t="t" r="r" b="b"/>
              <a:pathLst>
                <a:path w="7131" h="6843" extrusionOk="0">
                  <a:moveTo>
                    <a:pt x="3723" y="0"/>
                  </a:moveTo>
                  <a:cubicBezTo>
                    <a:pt x="3714" y="0"/>
                    <a:pt x="3706" y="0"/>
                    <a:pt x="3697" y="0"/>
                  </a:cubicBezTo>
                  <a:cubicBezTo>
                    <a:pt x="2310" y="0"/>
                    <a:pt x="1062" y="833"/>
                    <a:pt x="534" y="2109"/>
                  </a:cubicBezTo>
                  <a:cubicBezTo>
                    <a:pt x="0" y="3392"/>
                    <a:pt x="299" y="4863"/>
                    <a:pt x="1277" y="5841"/>
                  </a:cubicBezTo>
                  <a:cubicBezTo>
                    <a:pt x="1931" y="6495"/>
                    <a:pt x="2806" y="6842"/>
                    <a:pt x="3698" y="6842"/>
                  </a:cubicBezTo>
                  <a:cubicBezTo>
                    <a:pt x="4139" y="6842"/>
                    <a:pt x="4584" y="6757"/>
                    <a:pt x="5008" y="6583"/>
                  </a:cubicBezTo>
                  <a:cubicBezTo>
                    <a:pt x="6284" y="6056"/>
                    <a:pt x="7117" y="4807"/>
                    <a:pt x="7117" y="3420"/>
                  </a:cubicBezTo>
                  <a:cubicBezTo>
                    <a:pt x="7131" y="1535"/>
                    <a:pt x="5605" y="0"/>
                    <a:pt x="372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6" name="Google Shape;15246;p74"/>
            <p:cNvSpPr/>
            <p:nvPr/>
          </p:nvSpPr>
          <p:spPr>
            <a:xfrm>
              <a:off x="3755739" y="3339494"/>
              <a:ext cx="155297" cy="149096"/>
            </a:xfrm>
            <a:custGeom>
              <a:avLst/>
              <a:gdLst/>
              <a:ahLst/>
              <a:cxnLst/>
              <a:rect l="l" t="t" r="r" b="b"/>
              <a:pathLst>
                <a:path w="5911" h="5675" extrusionOk="0">
                  <a:moveTo>
                    <a:pt x="3079" y="1"/>
                  </a:moveTo>
                  <a:cubicBezTo>
                    <a:pt x="3075" y="1"/>
                    <a:pt x="3071" y="1"/>
                    <a:pt x="3066" y="1"/>
                  </a:cubicBezTo>
                  <a:cubicBezTo>
                    <a:pt x="1915" y="1"/>
                    <a:pt x="881" y="695"/>
                    <a:pt x="444" y="1749"/>
                  </a:cubicBezTo>
                  <a:cubicBezTo>
                    <a:pt x="0" y="2810"/>
                    <a:pt x="243" y="4031"/>
                    <a:pt x="1055" y="4842"/>
                  </a:cubicBezTo>
                  <a:cubicBezTo>
                    <a:pt x="1598" y="5386"/>
                    <a:pt x="2325" y="5674"/>
                    <a:pt x="3065" y="5674"/>
                  </a:cubicBezTo>
                  <a:cubicBezTo>
                    <a:pt x="3430" y="5674"/>
                    <a:pt x="3798" y="5604"/>
                    <a:pt x="4148" y="5460"/>
                  </a:cubicBezTo>
                  <a:cubicBezTo>
                    <a:pt x="5210" y="5023"/>
                    <a:pt x="5903" y="3982"/>
                    <a:pt x="5903" y="2838"/>
                  </a:cubicBezTo>
                  <a:cubicBezTo>
                    <a:pt x="5910" y="1275"/>
                    <a:pt x="4641" y="1"/>
                    <a:pt x="3079"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7" name="Google Shape;15247;p74"/>
            <p:cNvSpPr/>
            <p:nvPr/>
          </p:nvSpPr>
          <p:spPr>
            <a:xfrm>
              <a:off x="3775049" y="3359172"/>
              <a:ext cx="122298" cy="108479"/>
            </a:xfrm>
            <a:custGeom>
              <a:avLst/>
              <a:gdLst/>
              <a:ahLst/>
              <a:cxnLst/>
              <a:rect l="l" t="t" r="r" b="b"/>
              <a:pathLst>
                <a:path w="4655" h="4129" extrusionOk="0">
                  <a:moveTo>
                    <a:pt x="2326" y="0"/>
                  </a:moveTo>
                  <a:cubicBezTo>
                    <a:pt x="1712" y="0"/>
                    <a:pt x="1103" y="276"/>
                    <a:pt x="694" y="799"/>
                  </a:cubicBezTo>
                  <a:cubicBezTo>
                    <a:pt x="1" y="1680"/>
                    <a:pt x="146" y="2956"/>
                    <a:pt x="1013" y="3663"/>
                  </a:cubicBezTo>
                  <a:cubicBezTo>
                    <a:pt x="1396" y="3976"/>
                    <a:pt x="1858" y="4128"/>
                    <a:pt x="2318" y="4128"/>
                  </a:cubicBezTo>
                  <a:cubicBezTo>
                    <a:pt x="2900" y="4128"/>
                    <a:pt x="3478" y="3883"/>
                    <a:pt x="3885" y="3407"/>
                  </a:cubicBezTo>
                  <a:lnTo>
                    <a:pt x="3892" y="3400"/>
                  </a:lnTo>
                  <a:cubicBezTo>
                    <a:pt x="3934" y="3351"/>
                    <a:pt x="3968" y="3310"/>
                    <a:pt x="4003" y="3261"/>
                  </a:cubicBezTo>
                  <a:cubicBezTo>
                    <a:pt x="4655" y="2346"/>
                    <a:pt x="4454" y="1083"/>
                    <a:pt x="3552" y="410"/>
                  </a:cubicBezTo>
                  <a:cubicBezTo>
                    <a:pt x="3185" y="134"/>
                    <a:pt x="2754" y="0"/>
                    <a:pt x="23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8" name="Google Shape;15248;p74"/>
            <p:cNvSpPr/>
            <p:nvPr/>
          </p:nvSpPr>
          <p:spPr>
            <a:xfrm>
              <a:off x="3798563" y="3359093"/>
              <a:ext cx="98075" cy="90982"/>
            </a:xfrm>
            <a:custGeom>
              <a:avLst/>
              <a:gdLst/>
              <a:ahLst/>
              <a:cxnLst/>
              <a:rect l="l" t="t" r="r" b="b"/>
              <a:pathLst>
                <a:path w="3733" h="3463" extrusionOk="0">
                  <a:moveTo>
                    <a:pt x="1423" y="1"/>
                  </a:moveTo>
                  <a:cubicBezTo>
                    <a:pt x="1124" y="1"/>
                    <a:pt x="823" y="65"/>
                    <a:pt x="541" y="198"/>
                  </a:cubicBezTo>
                  <a:cubicBezTo>
                    <a:pt x="0" y="968"/>
                    <a:pt x="42" y="2002"/>
                    <a:pt x="646" y="2723"/>
                  </a:cubicBezTo>
                  <a:cubicBezTo>
                    <a:pt x="1043" y="3204"/>
                    <a:pt x="1629" y="3463"/>
                    <a:pt x="2226" y="3463"/>
                  </a:cubicBezTo>
                  <a:cubicBezTo>
                    <a:pt x="2524" y="3463"/>
                    <a:pt x="2826" y="3398"/>
                    <a:pt x="3108" y="3264"/>
                  </a:cubicBezTo>
                  <a:cubicBezTo>
                    <a:pt x="3732" y="2390"/>
                    <a:pt x="3580" y="1183"/>
                    <a:pt x="2761" y="490"/>
                  </a:cubicBezTo>
                  <a:cubicBezTo>
                    <a:pt x="2380" y="169"/>
                    <a:pt x="1904" y="1"/>
                    <a:pt x="1423"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49" name="Google Shape;15249;p74"/>
            <p:cNvSpPr/>
            <p:nvPr/>
          </p:nvSpPr>
          <p:spPr>
            <a:xfrm>
              <a:off x="3828461" y="3387441"/>
              <a:ext cx="34286" cy="34286"/>
            </a:xfrm>
            <a:custGeom>
              <a:avLst/>
              <a:gdLst/>
              <a:ahLst/>
              <a:cxnLst/>
              <a:rect l="l" t="t" r="r" b="b"/>
              <a:pathLst>
                <a:path w="1305" h="1305" extrusionOk="0">
                  <a:moveTo>
                    <a:pt x="652" y="0"/>
                  </a:moveTo>
                  <a:cubicBezTo>
                    <a:pt x="291" y="0"/>
                    <a:pt x="0" y="292"/>
                    <a:pt x="0" y="652"/>
                  </a:cubicBezTo>
                  <a:cubicBezTo>
                    <a:pt x="0" y="1013"/>
                    <a:pt x="291" y="1304"/>
                    <a:pt x="652" y="1304"/>
                  </a:cubicBezTo>
                  <a:cubicBezTo>
                    <a:pt x="1013" y="1304"/>
                    <a:pt x="1304" y="1013"/>
                    <a:pt x="1304" y="652"/>
                  </a:cubicBezTo>
                  <a:cubicBezTo>
                    <a:pt x="1304" y="292"/>
                    <a:pt x="1013" y="0"/>
                    <a:pt x="652"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0" name="Google Shape;15250;p74"/>
            <p:cNvSpPr/>
            <p:nvPr/>
          </p:nvSpPr>
          <p:spPr>
            <a:xfrm>
              <a:off x="3658057" y="3259862"/>
              <a:ext cx="35573" cy="31028"/>
            </a:xfrm>
            <a:custGeom>
              <a:avLst/>
              <a:gdLst/>
              <a:ahLst/>
              <a:cxnLst/>
              <a:rect l="l" t="t" r="r" b="b"/>
              <a:pathLst>
                <a:path w="1354" h="1181" extrusionOk="0">
                  <a:moveTo>
                    <a:pt x="347" y="1"/>
                  </a:moveTo>
                  <a:cubicBezTo>
                    <a:pt x="153" y="1"/>
                    <a:pt x="1" y="153"/>
                    <a:pt x="1" y="348"/>
                  </a:cubicBezTo>
                  <a:lnTo>
                    <a:pt x="1" y="833"/>
                  </a:lnTo>
                  <a:cubicBezTo>
                    <a:pt x="1" y="1021"/>
                    <a:pt x="153" y="1180"/>
                    <a:pt x="347" y="1180"/>
                  </a:cubicBezTo>
                  <a:lnTo>
                    <a:pt x="1006" y="1180"/>
                  </a:lnTo>
                  <a:cubicBezTo>
                    <a:pt x="1194" y="1180"/>
                    <a:pt x="1353" y="1021"/>
                    <a:pt x="1353" y="833"/>
                  </a:cubicBezTo>
                  <a:lnTo>
                    <a:pt x="1353" y="348"/>
                  </a:lnTo>
                  <a:cubicBezTo>
                    <a:pt x="1353" y="153"/>
                    <a:pt x="1194" y="1"/>
                    <a:pt x="100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1" name="Google Shape;15251;p74"/>
            <p:cNvSpPr/>
            <p:nvPr/>
          </p:nvSpPr>
          <p:spPr>
            <a:xfrm>
              <a:off x="3625085" y="3281931"/>
              <a:ext cx="101517" cy="236190"/>
            </a:xfrm>
            <a:custGeom>
              <a:avLst/>
              <a:gdLst/>
              <a:ahLst/>
              <a:cxnLst/>
              <a:rect l="l" t="t" r="r" b="b"/>
              <a:pathLst>
                <a:path w="3864" h="8990" extrusionOk="0">
                  <a:moveTo>
                    <a:pt x="860" y="0"/>
                  </a:moveTo>
                  <a:cubicBezTo>
                    <a:pt x="389" y="7"/>
                    <a:pt x="7" y="389"/>
                    <a:pt x="0" y="860"/>
                  </a:cubicBezTo>
                  <a:lnTo>
                    <a:pt x="0" y="8129"/>
                  </a:lnTo>
                  <a:cubicBezTo>
                    <a:pt x="7" y="8601"/>
                    <a:pt x="389" y="8989"/>
                    <a:pt x="860" y="8989"/>
                  </a:cubicBezTo>
                  <a:lnTo>
                    <a:pt x="3004" y="8989"/>
                  </a:lnTo>
                  <a:cubicBezTo>
                    <a:pt x="3475" y="8989"/>
                    <a:pt x="3857" y="8601"/>
                    <a:pt x="3864" y="8129"/>
                  </a:cubicBezTo>
                  <a:lnTo>
                    <a:pt x="3864" y="860"/>
                  </a:lnTo>
                  <a:cubicBezTo>
                    <a:pt x="3864" y="396"/>
                    <a:pt x="3496" y="14"/>
                    <a:pt x="303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2" name="Google Shape;15252;p74"/>
            <p:cNvSpPr/>
            <p:nvPr/>
          </p:nvSpPr>
          <p:spPr>
            <a:xfrm>
              <a:off x="3625269" y="3281931"/>
              <a:ext cx="79474" cy="209944"/>
            </a:xfrm>
            <a:custGeom>
              <a:avLst/>
              <a:gdLst/>
              <a:ahLst/>
              <a:cxnLst/>
              <a:rect l="l" t="t" r="r" b="b"/>
              <a:pathLst>
                <a:path w="3025" h="7991" extrusionOk="0">
                  <a:moveTo>
                    <a:pt x="860" y="0"/>
                  </a:moveTo>
                  <a:cubicBezTo>
                    <a:pt x="382" y="7"/>
                    <a:pt x="0" y="389"/>
                    <a:pt x="0" y="860"/>
                  </a:cubicBezTo>
                  <a:lnTo>
                    <a:pt x="0" y="7991"/>
                  </a:lnTo>
                  <a:lnTo>
                    <a:pt x="2164" y="7991"/>
                  </a:lnTo>
                  <a:cubicBezTo>
                    <a:pt x="2636" y="7984"/>
                    <a:pt x="3017" y="7602"/>
                    <a:pt x="3024" y="7131"/>
                  </a:cubicBezTo>
                  <a:lnTo>
                    <a:pt x="3024"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3" name="Google Shape;15253;p74"/>
            <p:cNvSpPr/>
            <p:nvPr/>
          </p:nvSpPr>
          <p:spPr>
            <a:xfrm>
              <a:off x="3912822" y="3327671"/>
              <a:ext cx="22621" cy="22621"/>
            </a:xfrm>
            <a:custGeom>
              <a:avLst/>
              <a:gdLst/>
              <a:ahLst/>
              <a:cxnLst/>
              <a:rect l="l" t="t" r="r" b="b"/>
              <a:pathLst>
                <a:path w="861" h="861" extrusionOk="0">
                  <a:moveTo>
                    <a:pt x="431" y="0"/>
                  </a:moveTo>
                  <a:cubicBezTo>
                    <a:pt x="195" y="0"/>
                    <a:pt x="0" y="194"/>
                    <a:pt x="0" y="430"/>
                  </a:cubicBezTo>
                  <a:cubicBezTo>
                    <a:pt x="0" y="666"/>
                    <a:pt x="195" y="860"/>
                    <a:pt x="431" y="860"/>
                  </a:cubicBezTo>
                  <a:cubicBezTo>
                    <a:pt x="673" y="860"/>
                    <a:pt x="861" y="666"/>
                    <a:pt x="861" y="430"/>
                  </a:cubicBezTo>
                  <a:cubicBezTo>
                    <a:pt x="861" y="194"/>
                    <a:pt x="673" y="0"/>
                    <a:pt x="431"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54" name="Google Shape;15254;p74"/>
          <p:cNvGrpSpPr/>
          <p:nvPr/>
        </p:nvGrpSpPr>
        <p:grpSpPr>
          <a:xfrm>
            <a:off x="8423148" y="4369078"/>
            <a:ext cx="484289" cy="331453"/>
            <a:chOff x="6317360" y="3276808"/>
            <a:chExt cx="363217" cy="248590"/>
          </a:xfrm>
        </p:grpSpPr>
        <p:sp>
          <p:nvSpPr>
            <p:cNvPr id="15255" name="Google Shape;15255;p74"/>
            <p:cNvSpPr/>
            <p:nvPr/>
          </p:nvSpPr>
          <p:spPr>
            <a:xfrm>
              <a:off x="6568840" y="3420045"/>
              <a:ext cx="77110" cy="49051"/>
            </a:xfrm>
            <a:custGeom>
              <a:avLst/>
              <a:gdLst/>
              <a:ahLst/>
              <a:cxnLst/>
              <a:rect l="l" t="t" r="r" b="b"/>
              <a:pathLst>
                <a:path w="2935" h="1867" extrusionOk="0">
                  <a:moveTo>
                    <a:pt x="0" y="1"/>
                  </a:moveTo>
                  <a:lnTo>
                    <a:pt x="0" y="1867"/>
                  </a:lnTo>
                  <a:lnTo>
                    <a:pt x="2934" y="1867"/>
                  </a:lnTo>
                  <a:lnTo>
                    <a:pt x="2934" y="1"/>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6" name="Google Shape;15256;p74"/>
            <p:cNvSpPr/>
            <p:nvPr/>
          </p:nvSpPr>
          <p:spPr>
            <a:xfrm>
              <a:off x="6568840" y="3444663"/>
              <a:ext cx="77110" cy="24433"/>
            </a:xfrm>
            <a:custGeom>
              <a:avLst/>
              <a:gdLst/>
              <a:ahLst/>
              <a:cxnLst/>
              <a:rect l="l" t="t" r="r" b="b"/>
              <a:pathLst>
                <a:path w="2935" h="930" extrusionOk="0">
                  <a:moveTo>
                    <a:pt x="0" y="0"/>
                  </a:moveTo>
                  <a:lnTo>
                    <a:pt x="0" y="930"/>
                  </a:lnTo>
                  <a:lnTo>
                    <a:pt x="2934" y="930"/>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7" name="Google Shape;15257;p74"/>
            <p:cNvSpPr/>
            <p:nvPr/>
          </p:nvSpPr>
          <p:spPr>
            <a:xfrm>
              <a:off x="6626797" y="3387178"/>
              <a:ext cx="53780" cy="114890"/>
            </a:xfrm>
            <a:custGeom>
              <a:avLst/>
              <a:gdLst/>
              <a:ahLst/>
              <a:cxnLst/>
              <a:rect l="l" t="t" r="r" b="b"/>
              <a:pathLst>
                <a:path w="2047" h="4373" extrusionOk="0">
                  <a:moveTo>
                    <a:pt x="1827" y="1"/>
                  </a:moveTo>
                  <a:cubicBezTo>
                    <a:pt x="1806" y="1"/>
                    <a:pt x="1784" y="4"/>
                    <a:pt x="1762" y="10"/>
                  </a:cubicBezTo>
                  <a:lnTo>
                    <a:pt x="167" y="447"/>
                  </a:lnTo>
                  <a:cubicBezTo>
                    <a:pt x="69" y="475"/>
                    <a:pt x="0" y="558"/>
                    <a:pt x="0" y="662"/>
                  </a:cubicBezTo>
                  <a:lnTo>
                    <a:pt x="0" y="3707"/>
                  </a:lnTo>
                  <a:cubicBezTo>
                    <a:pt x="0" y="3811"/>
                    <a:pt x="69" y="3901"/>
                    <a:pt x="167" y="3922"/>
                  </a:cubicBezTo>
                  <a:lnTo>
                    <a:pt x="1762" y="4366"/>
                  </a:lnTo>
                  <a:cubicBezTo>
                    <a:pt x="1781" y="4371"/>
                    <a:pt x="1800" y="4373"/>
                    <a:pt x="1818" y="4373"/>
                  </a:cubicBezTo>
                  <a:cubicBezTo>
                    <a:pt x="1941" y="4373"/>
                    <a:pt x="2046" y="4277"/>
                    <a:pt x="2046" y="4144"/>
                  </a:cubicBezTo>
                  <a:lnTo>
                    <a:pt x="2046" y="225"/>
                  </a:lnTo>
                  <a:cubicBezTo>
                    <a:pt x="2046" y="96"/>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8" name="Google Shape;15258;p74"/>
            <p:cNvSpPr/>
            <p:nvPr/>
          </p:nvSpPr>
          <p:spPr>
            <a:xfrm>
              <a:off x="6345051" y="3363743"/>
              <a:ext cx="247855" cy="161655"/>
            </a:xfrm>
            <a:custGeom>
              <a:avLst/>
              <a:gdLst/>
              <a:ahLst/>
              <a:cxnLst/>
              <a:rect l="l" t="t" r="r" b="b"/>
              <a:pathLst>
                <a:path w="9434" h="6153" extrusionOk="0">
                  <a:moveTo>
                    <a:pt x="320" y="1"/>
                  </a:moveTo>
                  <a:cubicBezTo>
                    <a:pt x="146" y="1"/>
                    <a:pt x="1" y="146"/>
                    <a:pt x="1" y="320"/>
                  </a:cubicBezTo>
                  <a:lnTo>
                    <a:pt x="1" y="5834"/>
                  </a:lnTo>
                  <a:cubicBezTo>
                    <a:pt x="1" y="6014"/>
                    <a:pt x="146" y="6153"/>
                    <a:pt x="320" y="6153"/>
                  </a:cubicBezTo>
                  <a:lnTo>
                    <a:pt x="9115" y="6153"/>
                  </a:lnTo>
                  <a:cubicBezTo>
                    <a:pt x="9288" y="6153"/>
                    <a:pt x="9434" y="6014"/>
                    <a:pt x="9434" y="5834"/>
                  </a:cubicBezTo>
                  <a:lnTo>
                    <a:pt x="9434" y="320"/>
                  </a:lnTo>
                  <a:cubicBezTo>
                    <a:pt x="9434" y="146"/>
                    <a:pt x="9288" y="1"/>
                    <a:pt x="911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59" name="Google Shape;15259;p74"/>
            <p:cNvSpPr/>
            <p:nvPr/>
          </p:nvSpPr>
          <p:spPr>
            <a:xfrm>
              <a:off x="6345051" y="3363743"/>
              <a:ext cx="247671" cy="161655"/>
            </a:xfrm>
            <a:custGeom>
              <a:avLst/>
              <a:gdLst/>
              <a:ahLst/>
              <a:cxnLst/>
              <a:rect l="l" t="t" r="r" b="b"/>
              <a:pathLst>
                <a:path w="9427" h="6153" extrusionOk="0">
                  <a:moveTo>
                    <a:pt x="7658" y="1"/>
                  </a:moveTo>
                  <a:cubicBezTo>
                    <a:pt x="7832" y="1"/>
                    <a:pt x="7970" y="146"/>
                    <a:pt x="7970" y="320"/>
                  </a:cubicBezTo>
                  <a:lnTo>
                    <a:pt x="7970" y="5314"/>
                  </a:lnTo>
                  <a:cubicBezTo>
                    <a:pt x="7970" y="5549"/>
                    <a:pt x="7783" y="5744"/>
                    <a:pt x="7547" y="5744"/>
                  </a:cubicBezTo>
                  <a:lnTo>
                    <a:pt x="313" y="5744"/>
                  </a:lnTo>
                  <a:cubicBezTo>
                    <a:pt x="160" y="5744"/>
                    <a:pt x="28" y="5633"/>
                    <a:pt x="1" y="5480"/>
                  </a:cubicBezTo>
                  <a:lnTo>
                    <a:pt x="1" y="5841"/>
                  </a:lnTo>
                  <a:cubicBezTo>
                    <a:pt x="1" y="6014"/>
                    <a:pt x="146" y="6153"/>
                    <a:pt x="320" y="6153"/>
                  </a:cubicBezTo>
                  <a:lnTo>
                    <a:pt x="9115" y="6153"/>
                  </a:lnTo>
                  <a:cubicBezTo>
                    <a:pt x="9288" y="6153"/>
                    <a:pt x="9427" y="6014"/>
                    <a:pt x="9427" y="5841"/>
                  </a:cubicBezTo>
                  <a:lnTo>
                    <a:pt x="9427" y="320"/>
                  </a:lnTo>
                  <a:cubicBezTo>
                    <a:pt x="9427" y="313"/>
                    <a:pt x="9427" y="299"/>
                    <a:pt x="9427" y="292"/>
                  </a:cubicBezTo>
                  <a:cubicBezTo>
                    <a:pt x="9413" y="125"/>
                    <a:pt x="9274" y="1"/>
                    <a:pt x="911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0" name="Google Shape;15260;p74"/>
            <p:cNvSpPr/>
            <p:nvPr/>
          </p:nvSpPr>
          <p:spPr>
            <a:xfrm>
              <a:off x="6317360" y="3276808"/>
              <a:ext cx="147993" cy="147835"/>
            </a:xfrm>
            <a:custGeom>
              <a:avLst/>
              <a:gdLst/>
              <a:ahLst/>
              <a:cxnLst/>
              <a:rect l="l" t="t" r="r" b="b"/>
              <a:pathLst>
                <a:path w="5633" h="5627" extrusionOk="0">
                  <a:moveTo>
                    <a:pt x="2817" y="1"/>
                  </a:moveTo>
                  <a:cubicBezTo>
                    <a:pt x="1263" y="1"/>
                    <a:pt x="0" y="1256"/>
                    <a:pt x="0" y="2810"/>
                  </a:cubicBezTo>
                  <a:cubicBezTo>
                    <a:pt x="0" y="4371"/>
                    <a:pt x="1263" y="5626"/>
                    <a:pt x="2817" y="5626"/>
                  </a:cubicBezTo>
                  <a:cubicBezTo>
                    <a:pt x="4370" y="5626"/>
                    <a:pt x="5633" y="4371"/>
                    <a:pt x="5633" y="2810"/>
                  </a:cubicBezTo>
                  <a:cubicBezTo>
                    <a:pt x="5633" y="1256"/>
                    <a:pt x="4370" y="1"/>
                    <a:pt x="28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1" name="Google Shape;15261;p74"/>
            <p:cNvSpPr/>
            <p:nvPr/>
          </p:nvSpPr>
          <p:spPr>
            <a:xfrm>
              <a:off x="6339035" y="3298325"/>
              <a:ext cx="133622" cy="126344"/>
            </a:xfrm>
            <a:custGeom>
              <a:avLst/>
              <a:gdLst/>
              <a:ahLst/>
              <a:cxnLst/>
              <a:rect l="l" t="t" r="r" b="b"/>
              <a:pathLst>
                <a:path w="5086" h="4809" extrusionOk="0">
                  <a:moveTo>
                    <a:pt x="3982" y="0"/>
                  </a:moveTo>
                  <a:lnTo>
                    <a:pt x="1" y="3982"/>
                  </a:lnTo>
                  <a:cubicBezTo>
                    <a:pt x="552" y="4533"/>
                    <a:pt x="1274" y="4809"/>
                    <a:pt x="1994" y="4809"/>
                  </a:cubicBezTo>
                  <a:cubicBezTo>
                    <a:pt x="2715" y="4809"/>
                    <a:pt x="3434" y="4533"/>
                    <a:pt x="3982" y="3982"/>
                  </a:cubicBezTo>
                  <a:cubicBezTo>
                    <a:pt x="5085" y="2886"/>
                    <a:pt x="5085" y="1103"/>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2" name="Google Shape;15262;p74"/>
            <p:cNvSpPr/>
            <p:nvPr/>
          </p:nvSpPr>
          <p:spPr>
            <a:xfrm>
              <a:off x="6505051" y="3446659"/>
              <a:ext cx="54148" cy="54148"/>
            </a:xfrm>
            <a:custGeom>
              <a:avLst/>
              <a:gdLst/>
              <a:ahLst/>
              <a:cxnLst/>
              <a:rect l="l" t="t" r="r" b="b"/>
              <a:pathLst>
                <a:path w="2061" h="2061" extrusionOk="0">
                  <a:moveTo>
                    <a:pt x="98" y="0"/>
                  </a:moveTo>
                  <a:cubicBezTo>
                    <a:pt x="42" y="0"/>
                    <a:pt x="1" y="42"/>
                    <a:pt x="1" y="98"/>
                  </a:cubicBezTo>
                  <a:lnTo>
                    <a:pt x="1" y="1970"/>
                  </a:lnTo>
                  <a:cubicBezTo>
                    <a:pt x="1" y="2019"/>
                    <a:pt x="42" y="2061"/>
                    <a:pt x="98" y="2061"/>
                  </a:cubicBezTo>
                  <a:lnTo>
                    <a:pt x="1971" y="2061"/>
                  </a:lnTo>
                  <a:cubicBezTo>
                    <a:pt x="2019" y="2061"/>
                    <a:pt x="2061" y="2019"/>
                    <a:pt x="2061" y="1970"/>
                  </a:cubicBezTo>
                  <a:lnTo>
                    <a:pt x="2061" y="98"/>
                  </a:lnTo>
                  <a:cubicBezTo>
                    <a:pt x="2061" y="42"/>
                    <a:pt x="2019" y="0"/>
                    <a:pt x="1971"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3" name="Google Shape;15263;p74"/>
            <p:cNvSpPr/>
            <p:nvPr/>
          </p:nvSpPr>
          <p:spPr>
            <a:xfrm>
              <a:off x="6358371" y="3325885"/>
              <a:ext cx="57773" cy="49550"/>
            </a:xfrm>
            <a:custGeom>
              <a:avLst/>
              <a:gdLst/>
              <a:ahLst/>
              <a:cxnLst/>
              <a:rect l="l" t="t" r="r" b="b"/>
              <a:pathLst>
                <a:path w="2199" h="1886" extrusionOk="0">
                  <a:moveTo>
                    <a:pt x="1251" y="0"/>
                  </a:moveTo>
                  <a:cubicBezTo>
                    <a:pt x="1019" y="0"/>
                    <a:pt x="783" y="86"/>
                    <a:pt x="590" y="276"/>
                  </a:cubicBezTo>
                  <a:cubicBezTo>
                    <a:pt x="0" y="873"/>
                    <a:pt x="416" y="1885"/>
                    <a:pt x="1256" y="1885"/>
                  </a:cubicBezTo>
                  <a:cubicBezTo>
                    <a:pt x="1776" y="1885"/>
                    <a:pt x="2199" y="1462"/>
                    <a:pt x="2199" y="942"/>
                  </a:cubicBezTo>
                  <a:cubicBezTo>
                    <a:pt x="2199" y="374"/>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4" name="Google Shape;15264;p74"/>
            <p:cNvSpPr/>
            <p:nvPr/>
          </p:nvSpPr>
          <p:spPr>
            <a:xfrm>
              <a:off x="6484821" y="3293937"/>
              <a:ext cx="113734" cy="113576"/>
            </a:xfrm>
            <a:custGeom>
              <a:avLst/>
              <a:gdLst/>
              <a:ahLst/>
              <a:cxnLst/>
              <a:rect l="l" t="t" r="r" b="b"/>
              <a:pathLst>
                <a:path w="4329" h="4323" extrusionOk="0">
                  <a:moveTo>
                    <a:pt x="2165" y="1"/>
                  </a:moveTo>
                  <a:cubicBezTo>
                    <a:pt x="972" y="1"/>
                    <a:pt x="1" y="965"/>
                    <a:pt x="1" y="2158"/>
                  </a:cubicBezTo>
                  <a:cubicBezTo>
                    <a:pt x="1" y="3351"/>
                    <a:pt x="972" y="4322"/>
                    <a:pt x="2165" y="4322"/>
                  </a:cubicBezTo>
                  <a:cubicBezTo>
                    <a:pt x="3358" y="4322"/>
                    <a:pt x="4329" y="3351"/>
                    <a:pt x="4329" y="2158"/>
                  </a:cubicBezTo>
                  <a:cubicBezTo>
                    <a:pt x="4329" y="965"/>
                    <a:pt x="3358" y="1"/>
                    <a:pt x="216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5" name="Google Shape;15265;p74"/>
            <p:cNvSpPr/>
            <p:nvPr/>
          </p:nvSpPr>
          <p:spPr>
            <a:xfrm>
              <a:off x="6501583" y="3310541"/>
              <a:ext cx="102463" cy="96919"/>
            </a:xfrm>
            <a:custGeom>
              <a:avLst/>
              <a:gdLst/>
              <a:ahLst/>
              <a:cxnLst/>
              <a:rect l="l" t="t" r="r" b="b"/>
              <a:pathLst>
                <a:path w="3900" h="3689" extrusionOk="0">
                  <a:moveTo>
                    <a:pt x="3053" y="0"/>
                  </a:moveTo>
                  <a:lnTo>
                    <a:pt x="1" y="3059"/>
                  </a:lnTo>
                  <a:cubicBezTo>
                    <a:pt x="421" y="3479"/>
                    <a:pt x="974" y="3688"/>
                    <a:pt x="1527" y="3688"/>
                  </a:cubicBezTo>
                  <a:cubicBezTo>
                    <a:pt x="2080" y="3688"/>
                    <a:pt x="2633" y="3479"/>
                    <a:pt x="3053" y="3059"/>
                  </a:cubicBezTo>
                  <a:cubicBezTo>
                    <a:pt x="3899" y="2213"/>
                    <a:pt x="3899" y="846"/>
                    <a:pt x="305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6" name="Google Shape;15266;p74"/>
            <p:cNvSpPr/>
            <p:nvPr/>
          </p:nvSpPr>
          <p:spPr>
            <a:xfrm>
              <a:off x="6521445" y="3335448"/>
              <a:ext cx="35389" cy="30502"/>
            </a:xfrm>
            <a:custGeom>
              <a:avLst/>
              <a:gdLst/>
              <a:ahLst/>
              <a:cxnLst/>
              <a:rect l="l" t="t" r="r" b="b"/>
              <a:pathLst>
                <a:path w="1347" h="1161" extrusionOk="0">
                  <a:moveTo>
                    <a:pt x="766" y="0"/>
                  </a:moveTo>
                  <a:cubicBezTo>
                    <a:pt x="625" y="0"/>
                    <a:pt x="480" y="53"/>
                    <a:pt x="362" y="169"/>
                  </a:cubicBezTo>
                  <a:cubicBezTo>
                    <a:pt x="1" y="536"/>
                    <a:pt x="258" y="1161"/>
                    <a:pt x="771" y="1161"/>
                  </a:cubicBezTo>
                  <a:cubicBezTo>
                    <a:pt x="1090" y="1161"/>
                    <a:pt x="1347" y="897"/>
                    <a:pt x="1347" y="578"/>
                  </a:cubicBezTo>
                  <a:cubicBezTo>
                    <a:pt x="1347" y="230"/>
                    <a:pt x="1063" y="0"/>
                    <a:pt x="766"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7" name="Google Shape;15267;p74"/>
            <p:cNvSpPr/>
            <p:nvPr/>
          </p:nvSpPr>
          <p:spPr>
            <a:xfrm>
              <a:off x="6413071" y="3305234"/>
              <a:ext cx="25800" cy="21806"/>
            </a:xfrm>
            <a:custGeom>
              <a:avLst/>
              <a:gdLst/>
              <a:ahLst/>
              <a:cxnLst/>
              <a:rect l="l" t="t" r="r" b="b"/>
              <a:pathLst>
                <a:path w="982" h="830" extrusionOk="0">
                  <a:moveTo>
                    <a:pt x="693" y="1"/>
                  </a:moveTo>
                  <a:cubicBezTo>
                    <a:pt x="647" y="1"/>
                    <a:pt x="599" y="17"/>
                    <a:pt x="554" y="56"/>
                  </a:cubicBezTo>
                  <a:lnTo>
                    <a:pt x="131" y="480"/>
                  </a:lnTo>
                  <a:cubicBezTo>
                    <a:pt x="1" y="631"/>
                    <a:pt x="133" y="830"/>
                    <a:pt x="293" y="830"/>
                  </a:cubicBezTo>
                  <a:cubicBezTo>
                    <a:pt x="338" y="830"/>
                    <a:pt x="385" y="814"/>
                    <a:pt x="429" y="778"/>
                  </a:cubicBezTo>
                  <a:lnTo>
                    <a:pt x="852" y="348"/>
                  </a:lnTo>
                  <a:cubicBezTo>
                    <a:pt x="981" y="197"/>
                    <a:pt x="852" y="1"/>
                    <a:pt x="6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8" name="Google Shape;15268;p74"/>
            <p:cNvSpPr/>
            <p:nvPr/>
          </p:nvSpPr>
          <p:spPr>
            <a:xfrm>
              <a:off x="6343869" y="3373779"/>
              <a:ext cx="26956" cy="22358"/>
            </a:xfrm>
            <a:custGeom>
              <a:avLst/>
              <a:gdLst/>
              <a:ahLst/>
              <a:cxnLst/>
              <a:rect l="l" t="t" r="r" b="b"/>
              <a:pathLst>
                <a:path w="1026" h="851" extrusionOk="0">
                  <a:moveTo>
                    <a:pt x="712" y="1"/>
                  </a:moveTo>
                  <a:cubicBezTo>
                    <a:pt x="660" y="1"/>
                    <a:pt x="606" y="23"/>
                    <a:pt x="559" y="76"/>
                  </a:cubicBezTo>
                  <a:lnTo>
                    <a:pt x="136" y="499"/>
                  </a:lnTo>
                  <a:cubicBezTo>
                    <a:pt x="1" y="656"/>
                    <a:pt x="135" y="850"/>
                    <a:pt x="292" y="850"/>
                  </a:cubicBezTo>
                  <a:cubicBezTo>
                    <a:pt x="337" y="850"/>
                    <a:pt x="384" y="835"/>
                    <a:pt x="427" y="798"/>
                  </a:cubicBezTo>
                  <a:lnTo>
                    <a:pt x="857" y="375"/>
                  </a:lnTo>
                  <a:cubicBezTo>
                    <a:pt x="1026" y="222"/>
                    <a:pt x="878" y="1"/>
                    <a:pt x="71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69" name="Google Shape;15269;p74"/>
            <p:cNvSpPr/>
            <p:nvPr/>
          </p:nvSpPr>
          <p:spPr>
            <a:xfrm>
              <a:off x="6412072" y="3373779"/>
              <a:ext cx="27823" cy="22962"/>
            </a:xfrm>
            <a:custGeom>
              <a:avLst/>
              <a:gdLst/>
              <a:ahLst/>
              <a:cxnLst/>
              <a:rect l="l" t="t" r="r" b="b"/>
              <a:pathLst>
                <a:path w="1059" h="874" extrusionOk="0">
                  <a:moveTo>
                    <a:pt x="311" y="1"/>
                  </a:moveTo>
                  <a:cubicBezTo>
                    <a:pt x="144" y="1"/>
                    <a:pt x="0" y="222"/>
                    <a:pt x="169" y="375"/>
                  </a:cubicBezTo>
                  <a:lnTo>
                    <a:pt x="592" y="798"/>
                  </a:lnTo>
                  <a:cubicBezTo>
                    <a:pt x="640" y="851"/>
                    <a:pt x="695" y="873"/>
                    <a:pt x="748" y="873"/>
                  </a:cubicBezTo>
                  <a:cubicBezTo>
                    <a:pt x="915" y="873"/>
                    <a:pt x="1059" y="652"/>
                    <a:pt x="890" y="499"/>
                  </a:cubicBezTo>
                  <a:lnTo>
                    <a:pt x="467" y="76"/>
                  </a:lnTo>
                  <a:cubicBezTo>
                    <a:pt x="419" y="23"/>
                    <a:pt x="363" y="1"/>
                    <a:pt x="3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0" name="Google Shape;15270;p74"/>
            <p:cNvSpPr/>
            <p:nvPr/>
          </p:nvSpPr>
          <p:spPr>
            <a:xfrm>
              <a:off x="6342870" y="3304656"/>
              <a:ext cx="27980" cy="22988"/>
            </a:xfrm>
            <a:custGeom>
              <a:avLst/>
              <a:gdLst/>
              <a:ahLst/>
              <a:cxnLst/>
              <a:rect l="l" t="t" r="r" b="b"/>
              <a:pathLst>
                <a:path w="1065" h="875" extrusionOk="0">
                  <a:moveTo>
                    <a:pt x="310" y="0"/>
                  </a:moveTo>
                  <a:cubicBezTo>
                    <a:pt x="145" y="0"/>
                    <a:pt x="1" y="223"/>
                    <a:pt x="174" y="370"/>
                  </a:cubicBezTo>
                  <a:lnTo>
                    <a:pt x="597" y="800"/>
                  </a:lnTo>
                  <a:cubicBezTo>
                    <a:pt x="643" y="853"/>
                    <a:pt x="697" y="874"/>
                    <a:pt x="749" y="874"/>
                  </a:cubicBezTo>
                  <a:cubicBezTo>
                    <a:pt x="915" y="874"/>
                    <a:pt x="1064" y="650"/>
                    <a:pt x="895" y="502"/>
                  </a:cubicBezTo>
                  <a:lnTo>
                    <a:pt x="465" y="78"/>
                  </a:lnTo>
                  <a:cubicBezTo>
                    <a:pt x="418" y="23"/>
                    <a:pt x="363" y="0"/>
                    <a:pt x="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1" name="Google Shape;15271;p74"/>
            <p:cNvSpPr/>
            <p:nvPr/>
          </p:nvSpPr>
          <p:spPr>
            <a:xfrm>
              <a:off x="6557727" y="3315402"/>
              <a:ext cx="21754" cy="17392"/>
            </a:xfrm>
            <a:custGeom>
              <a:avLst/>
              <a:gdLst/>
              <a:ahLst/>
              <a:cxnLst/>
              <a:rect l="l" t="t" r="r" b="b"/>
              <a:pathLst>
                <a:path w="828" h="662" extrusionOk="0">
                  <a:moveTo>
                    <a:pt x="516" y="0"/>
                  </a:moveTo>
                  <a:cubicBezTo>
                    <a:pt x="463" y="0"/>
                    <a:pt x="408" y="23"/>
                    <a:pt x="361" y="79"/>
                  </a:cubicBezTo>
                  <a:lnTo>
                    <a:pt x="132" y="308"/>
                  </a:lnTo>
                  <a:cubicBezTo>
                    <a:pt x="0" y="439"/>
                    <a:pt x="90" y="661"/>
                    <a:pt x="278" y="661"/>
                  </a:cubicBezTo>
                  <a:cubicBezTo>
                    <a:pt x="333" y="661"/>
                    <a:pt x="389" y="641"/>
                    <a:pt x="430" y="599"/>
                  </a:cubicBezTo>
                  <a:lnTo>
                    <a:pt x="659" y="370"/>
                  </a:lnTo>
                  <a:cubicBezTo>
                    <a:pt x="827" y="223"/>
                    <a:pt x="681" y="0"/>
                    <a:pt x="5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2" name="Google Shape;15272;p74"/>
            <p:cNvSpPr/>
            <p:nvPr/>
          </p:nvSpPr>
          <p:spPr>
            <a:xfrm>
              <a:off x="6504945" y="3368761"/>
              <a:ext cx="20676" cy="16683"/>
            </a:xfrm>
            <a:custGeom>
              <a:avLst/>
              <a:gdLst/>
              <a:ahLst/>
              <a:cxnLst/>
              <a:rect l="l" t="t" r="r" b="b"/>
              <a:pathLst>
                <a:path w="787" h="635" extrusionOk="0">
                  <a:moveTo>
                    <a:pt x="494" y="0"/>
                  </a:moveTo>
                  <a:cubicBezTo>
                    <a:pt x="449" y="0"/>
                    <a:pt x="402" y="16"/>
                    <a:pt x="358" y="52"/>
                  </a:cubicBezTo>
                  <a:lnTo>
                    <a:pt x="130" y="288"/>
                  </a:lnTo>
                  <a:cubicBezTo>
                    <a:pt x="1" y="439"/>
                    <a:pt x="130" y="635"/>
                    <a:pt x="288" y="635"/>
                  </a:cubicBezTo>
                  <a:cubicBezTo>
                    <a:pt x="334" y="635"/>
                    <a:pt x="383" y="618"/>
                    <a:pt x="428" y="579"/>
                  </a:cubicBezTo>
                  <a:lnTo>
                    <a:pt x="657" y="351"/>
                  </a:lnTo>
                  <a:cubicBezTo>
                    <a:pt x="787" y="199"/>
                    <a:pt x="654" y="0"/>
                    <a:pt x="4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3" name="Google Shape;15273;p74"/>
            <p:cNvSpPr/>
            <p:nvPr/>
          </p:nvSpPr>
          <p:spPr>
            <a:xfrm>
              <a:off x="6557753" y="3368761"/>
              <a:ext cx="20703" cy="16683"/>
            </a:xfrm>
            <a:custGeom>
              <a:avLst/>
              <a:gdLst/>
              <a:ahLst/>
              <a:cxnLst/>
              <a:rect l="l" t="t" r="r" b="b"/>
              <a:pathLst>
                <a:path w="788" h="635" extrusionOk="0">
                  <a:moveTo>
                    <a:pt x="294" y="0"/>
                  </a:moveTo>
                  <a:cubicBezTo>
                    <a:pt x="133" y="0"/>
                    <a:pt x="1" y="199"/>
                    <a:pt x="131" y="351"/>
                  </a:cubicBezTo>
                  <a:lnTo>
                    <a:pt x="360" y="579"/>
                  </a:lnTo>
                  <a:cubicBezTo>
                    <a:pt x="405" y="618"/>
                    <a:pt x="454" y="635"/>
                    <a:pt x="500" y="635"/>
                  </a:cubicBezTo>
                  <a:cubicBezTo>
                    <a:pt x="658" y="635"/>
                    <a:pt x="787" y="439"/>
                    <a:pt x="658" y="288"/>
                  </a:cubicBezTo>
                  <a:lnTo>
                    <a:pt x="429" y="52"/>
                  </a:lnTo>
                  <a:cubicBezTo>
                    <a:pt x="385" y="16"/>
                    <a:pt x="338" y="0"/>
                    <a:pt x="2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4" name="Google Shape;15274;p74"/>
            <p:cNvSpPr/>
            <p:nvPr/>
          </p:nvSpPr>
          <p:spPr>
            <a:xfrm>
              <a:off x="6504945" y="3316006"/>
              <a:ext cx="20808" cy="16604"/>
            </a:xfrm>
            <a:custGeom>
              <a:avLst/>
              <a:gdLst/>
              <a:ahLst/>
              <a:cxnLst/>
              <a:rect l="l" t="t" r="r" b="b"/>
              <a:pathLst>
                <a:path w="792" h="632" extrusionOk="0">
                  <a:moveTo>
                    <a:pt x="291" y="0"/>
                  </a:moveTo>
                  <a:cubicBezTo>
                    <a:pt x="134" y="0"/>
                    <a:pt x="1" y="197"/>
                    <a:pt x="130" y="347"/>
                  </a:cubicBezTo>
                  <a:lnTo>
                    <a:pt x="358" y="576"/>
                  </a:lnTo>
                  <a:cubicBezTo>
                    <a:pt x="404" y="615"/>
                    <a:pt x="452" y="631"/>
                    <a:pt x="499" y="631"/>
                  </a:cubicBezTo>
                  <a:cubicBezTo>
                    <a:pt x="659" y="631"/>
                    <a:pt x="791" y="435"/>
                    <a:pt x="657" y="285"/>
                  </a:cubicBezTo>
                  <a:lnTo>
                    <a:pt x="428" y="56"/>
                  </a:lnTo>
                  <a:cubicBezTo>
                    <a:pt x="384" y="17"/>
                    <a:pt x="337" y="0"/>
                    <a:pt x="29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5" name="Google Shape;15275;p74"/>
            <p:cNvSpPr/>
            <p:nvPr/>
          </p:nvSpPr>
          <p:spPr>
            <a:xfrm>
              <a:off x="6367094" y="3441168"/>
              <a:ext cx="105931" cy="11008"/>
            </a:xfrm>
            <a:custGeom>
              <a:avLst/>
              <a:gdLst/>
              <a:ahLst/>
              <a:cxnLst/>
              <a:rect l="l" t="t" r="r" b="b"/>
              <a:pathLst>
                <a:path w="4032" h="419" extrusionOk="0">
                  <a:moveTo>
                    <a:pt x="273" y="1"/>
                  </a:moveTo>
                  <a:cubicBezTo>
                    <a:pt x="1" y="1"/>
                    <a:pt x="1" y="418"/>
                    <a:pt x="273" y="418"/>
                  </a:cubicBezTo>
                  <a:cubicBezTo>
                    <a:pt x="279" y="418"/>
                    <a:pt x="286" y="418"/>
                    <a:pt x="292" y="418"/>
                  </a:cubicBezTo>
                  <a:lnTo>
                    <a:pt x="3740" y="418"/>
                  </a:lnTo>
                  <a:cubicBezTo>
                    <a:pt x="3746" y="418"/>
                    <a:pt x="3753" y="418"/>
                    <a:pt x="3759" y="418"/>
                  </a:cubicBezTo>
                  <a:cubicBezTo>
                    <a:pt x="4031" y="418"/>
                    <a:pt x="4031" y="1"/>
                    <a:pt x="3759" y="1"/>
                  </a:cubicBezTo>
                  <a:cubicBezTo>
                    <a:pt x="3753" y="1"/>
                    <a:pt x="3746" y="1"/>
                    <a:pt x="3740" y="1"/>
                  </a:cubicBezTo>
                  <a:lnTo>
                    <a:pt x="292" y="1"/>
                  </a:lnTo>
                  <a:cubicBezTo>
                    <a:pt x="286"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6" name="Google Shape;15276;p74"/>
            <p:cNvSpPr/>
            <p:nvPr/>
          </p:nvSpPr>
          <p:spPr>
            <a:xfrm>
              <a:off x="6368013" y="3495290"/>
              <a:ext cx="105011" cy="11008"/>
            </a:xfrm>
            <a:custGeom>
              <a:avLst/>
              <a:gdLst/>
              <a:ahLst/>
              <a:cxnLst/>
              <a:rect l="l" t="t" r="r" b="b"/>
              <a:pathLst>
                <a:path w="3997" h="419" extrusionOk="0">
                  <a:moveTo>
                    <a:pt x="3724" y="1"/>
                  </a:moveTo>
                  <a:cubicBezTo>
                    <a:pt x="3718" y="1"/>
                    <a:pt x="3711" y="1"/>
                    <a:pt x="3705" y="1"/>
                  </a:cubicBezTo>
                  <a:lnTo>
                    <a:pt x="257" y="1"/>
                  </a:lnTo>
                  <a:cubicBezTo>
                    <a:pt x="1" y="22"/>
                    <a:pt x="1" y="404"/>
                    <a:pt x="257" y="418"/>
                  </a:cubicBezTo>
                  <a:lnTo>
                    <a:pt x="3705" y="418"/>
                  </a:lnTo>
                  <a:cubicBezTo>
                    <a:pt x="3711" y="418"/>
                    <a:pt x="3718" y="418"/>
                    <a:pt x="3724" y="418"/>
                  </a:cubicBezTo>
                  <a:cubicBezTo>
                    <a:pt x="3996" y="418"/>
                    <a:pt x="3996" y="1"/>
                    <a:pt x="37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7" name="Google Shape;15277;p74"/>
            <p:cNvSpPr/>
            <p:nvPr/>
          </p:nvSpPr>
          <p:spPr>
            <a:xfrm>
              <a:off x="6367094" y="3468334"/>
              <a:ext cx="105931" cy="10982"/>
            </a:xfrm>
            <a:custGeom>
              <a:avLst/>
              <a:gdLst/>
              <a:ahLst/>
              <a:cxnLst/>
              <a:rect l="l" t="t" r="r" b="b"/>
              <a:pathLst>
                <a:path w="4032" h="418" extrusionOk="0">
                  <a:moveTo>
                    <a:pt x="273" y="0"/>
                  </a:moveTo>
                  <a:cubicBezTo>
                    <a:pt x="1" y="0"/>
                    <a:pt x="1" y="418"/>
                    <a:pt x="273" y="418"/>
                  </a:cubicBezTo>
                  <a:cubicBezTo>
                    <a:pt x="279" y="418"/>
                    <a:pt x="286" y="418"/>
                    <a:pt x="292" y="417"/>
                  </a:cubicBezTo>
                  <a:lnTo>
                    <a:pt x="3740" y="417"/>
                  </a:lnTo>
                  <a:cubicBezTo>
                    <a:pt x="3746" y="418"/>
                    <a:pt x="3753" y="418"/>
                    <a:pt x="3759" y="418"/>
                  </a:cubicBezTo>
                  <a:cubicBezTo>
                    <a:pt x="4031" y="418"/>
                    <a:pt x="4031" y="0"/>
                    <a:pt x="3759" y="0"/>
                  </a:cubicBezTo>
                  <a:cubicBezTo>
                    <a:pt x="3753" y="0"/>
                    <a:pt x="3746" y="0"/>
                    <a:pt x="3740" y="1"/>
                  </a:cubicBezTo>
                  <a:lnTo>
                    <a:pt x="292" y="1"/>
                  </a:lnTo>
                  <a:cubicBezTo>
                    <a:pt x="286" y="0"/>
                    <a:pt x="279" y="0"/>
                    <a:pt x="27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8" name="Google Shape;15278;p74"/>
            <p:cNvSpPr/>
            <p:nvPr/>
          </p:nvSpPr>
          <p:spPr>
            <a:xfrm>
              <a:off x="6532216" y="3446659"/>
              <a:ext cx="27166" cy="54148"/>
            </a:xfrm>
            <a:custGeom>
              <a:avLst/>
              <a:gdLst/>
              <a:ahLst/>
              <a:cxnLst/>
              <a:rect l="l" t="t" r="r" b="b"/>
              <a:pathLst>
                <a:path w="1034" h="2061" extrusionOk="0">
                  <a:moveTo>
                    <a:pt x="0" y="0"/>
                  </a:moveTo>
                  <a:lnTo>
                    <a:pt x="0" y="2061"/>
                  </a:lnTo>
                  <a:lnTo>
                    <a:pt x="937" y="2061"/>
                  </a:lnTo>
                  <a:cubicBezTo>
                    <a:pt x="985" y="2061"/>
                    <a:pt x="1034" y="2019"/>
                    <a:pt x="1034" y="1970"/>
                  </a:cubicBezTo>
                  <a:lnTo>
                    <a:pt x="1034" y="98"/>
                  </a:lnTo>
                  <a:cubicBezTo>
                    <a:pt x="1034" y="42"/>
                    <a:pt x="985" y="0"/>
                    <a:pt x="937"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79" name="Google Shape;15279;p74"/>
            <p:cNvSpPr/>
            <p:nvPr/>
          </p:nvSpPr>
          <p:spPr>
            <a:xfrm>
              <a:off x="6626797" y="3444663"/>
              <a:ext cx="53780" cy="57458"/>
            </a:xfrm>
            <a:custGeom>
              <a:avLst/>
              <a:gdLst/>
              <a:ahLst/>
              <a:cxnLst/>
              <a:rect l="l" t="t" r="r" b="b"/>
              <a:pathLst>
                <a:path w="2047" h="2187" extrusionOk="0">
                  <a:moveTo>
                    <a:pt x="0" y="0"/>
                  </a:moveTo>
                  <a:lnTo>
                    <a:pt x="0" y="1526"/>
                  </a:lnTo>
                  <a:cubicBezTo>
                    <a:pt x="0" y="1623"/>
                    <a:pt x="69" y="1713"/>
                    <a:pt x="167" y="1741"/>
                  </a:cubicBezTo>
                  <a:lnTo>
                    <a:pt x="1762" y="2178"/>
                  </a:lnTo>
                  <a:cubicBezTo>
                    <a:pt x="1783" y="2184"/>
                    <a:pt x="1804" y="2187"/>
                    <a:pt x="1824" y="2187"/>
                  </a:cubicBezTo>
                  <a:cubicBezTo>
                    <a:pt x="1945" y="2187"/>
                    <a:pt x="2046" y="2088"/>
                    <a:pt x="2046" y="1963"/>
                  </a:cubicBezTo>
                  <a:lnTo>
                    <a:pt x="2046"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0" name="Google Shape;15280;p74"/>
            <p:cNvSpPr/>
            <p:nvPr/>
          </p:nvSpPr>
          <p:spPr>
            <a:xfrm>
              <a:off x="6391343" y="3325832"/>
              <a:ext cx="24801" cy="49602"/>
            </a:xfrm>
            <a:custGeom>
              <a:avLst/>
              <a:gdLst/>
              <a:ahLst/>
              <a:cxnLst/>
              <a:rect l="l" t="t" r="r" b="b"/>
              <a:pathLst>
                <a:path w="944" h="1888" extrusionOk="0">
                  <a:moveTo>
                    <a:pt x="1" y="1"/>
                  </a:moveTo>
                  <a:lnTo>
                    <a:pt x="1" y="1887"/>
                  </a:lnTo>
                  <a:cubicBezTo>
                    <a:pt x="521" y="1887"/>
                    <a:pt x="944" y="1464"/>
                    <a:pt x="944" y="944"/>
                  </a:cubicBezTo>
                  <a:cubicBezTo>
                    <a:pt x="944" y="424"/>
                    <a:pt x="521" y="1"/>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1" name="Google Shape;15281;p74"/>
            <p:cNvSpPr/>
            <p:nvPr/>
          </p:nvSpPr>
          <p:spPr>
            <a:xfrm>
              <a:off x="6541674" y="3335500"/>
              <a:ext cx="14608" cy="30450"/>
            </a:xfrm>
            <a:custGeom>
              <a:avLst/>
              <a:gdLst/>
              <a:ahLst/>
              <a:cxnLst/>
              <a:rect l="l" t="t" r="r" b="b"/>
              <a:pathLst>
                <a:path w="556" h="1159" extrusionOk="0">
                  <a:moveTo>
                    <a:pt x="1" y="0"/>
                  </a:moveTo>
                  <a:lnTo>
                    <a:pt x="1" y="1159"/>
                  </a:lnTo>
                  <a:cubicBezTo>
                    <a:pt x="313" y="1145"/>
                    <a:pt x="556" y="888"/>
                    <a:pt x="556" y="576"/>
                  </a:cubicBezTo>
                  <a:cubicBezTo>
                    <a:pt x="556" y="271"/>
                    <a:pt x="313" y="14"/>
                    <a:pt x="1"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82" name="Google Shape;15282;p74"/>
          <p:cNvGrpSpPr/>
          <p:nvPr/>
        </p:nvGrpSpPr>
        <p:grpSpPr>
          <a:xfrm>
            <a:off x="6779188" y="5578243"/>
            <a:ext cx="672085" cy="434127"/>
            <a:chOff x="5084391" y="4183682"/>
            <a:chExt cx="504064" cy="325595"/>
          </a:xfrm>
        </p:grpSpPr>
        <p:sp>
          <p:nvSpPr>
            <p:cNvPr id="15283" name="Google Shape;15283;p74"/>
            <p:cNvSpPr/>
            <p:nvPr/>
          </p:nvSpPr>
          <p:spPr>
            <a:xfrm>
              <a:off x="5209948" y="4186887"/>
              <a:ext cx="186981" cy="137957"/>
            </a:xfrm>
            <a:custGeom>
              <a:avLst/>
              <a:gdLst/>
              <a:ahLst/>
              <a:cxnLst/>
              <a:rect l="l" t="t" r="r" b="b"/>
              <a:pathLst>
                <a:path w="7117" h="5251" extrusionOk="0">
                  <a:moveTo>
                    <a:pt x="250" y="0"/>
                  </a:moveTo>
                  <a:cubicBezTo>
                    <a:pt x="90" y="0"/>
                    <a:pt x="0" y="188"/>
                    <a:pt x="97" y="312"/>
                  </a:cubicBezTo>
                  <a:lnTo>
                    <a:pt x="3954" y="5251"/>
                  </a:lnTo>
                  <a:lnTo>
                    <a:pt x="7117" y="5251"/>
                  </a:lnTo>
                  <a:lnTo>
                    <a:pt x="2275" y="631"/>
                  </a:lnTo>
                  <a:cubicBezTo>
                    <a:pt x="1845" y="229"/>
                    <a:pt x="1276" y="0"/>
                    <a:pt x="687"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4" name="Google Shape;15284;p74"/>
            <p:cNvSpPr/>
            <p:nvPr/>
          </p:nvSpPr>
          <p:spPr>
            <a:xfrm>
              <a:off x="5212680" y="4186887"/>
              <a:ext cx="184249" cy="137957"/>
            </a:xfrm>
            <a:custGeom>
              <a:avLst/>
              <a:gdLst/>
              <a:ahLst/>
              <a:cxnLst/>
              <a:rect l="l" t="t" r="r" b="b"/>
              <a:pathLst>
                <a:path w="7013" h="5251" extrusionOk="0">
                  <a:moveTo>
                    <a:pt x="153" y="0"/>
                  </a:moveTo>
                  <a:cubicBezTo>
                    <a:pt x="90" y="0"/>
                    <a:pt x="35" y="28"/>
                    <a:pt x="0" y="77"/>
                  </a:cubicBezTo>
                  <a:cubicBezTo>
                    <a:pt x="382" y="174"/>
                    <a:pt x="729" y="361"/>
                    <a:pt x="1020" y="631"/>
                  </a:cubicBezTo>
                  <a:lnTo>
                    <a:pt x="5861" y="5251"/>
                  </a:lnTo>
                  <a:lnTo>
                    <a:pt x="7013" y="5251"/>
                  </a:lnTo>
                  <a:lnTo>
                    <a:pt x="2178" y="631"/>
                  </a:lnTo>
                  <a:cubicBezTo>
                    <a:pt x="1748" y="229"/>
                    <a:pt x="1179" y="0"/>
                    <a:pt x="5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5" name="Google Shape;15285;p74"/>
            <p:cNvSpPr/>
            <p:nvPr/>
          </p:nvSpPr>
          <p:spPr>
            <a:xfrm>
              <a:off x="5084391" y="4236069"/>
              <a:ext cx="504064" cy="145103"/>
            </a:xfrm>
            <a:custGeom>
              <a:avLst/>
              <a:gdLst/>
              <a:ahLst/>
              <a:cxnLst/>
              <a:rect l="l" t="t" r="r" b="b"/>
              <a:pathLst>
                <a:path w="19186" h="5523" extrusionOk="0">
                  <a:moveTo>
                    <a:pt x="1060" y="1"/>
                  </a:moveTo>
                  <a:cubicBezTo>
                    <a:pt x="1053" y="1"/>
                    <a:pt x="1047" y="1"/>
                    <a:pt x="1041" y="1"/>
                  </a:cubicBezTo>
                  <a:lnTo>
                    <a:pt x="194" y="1"/>
                  </a:lnTo>
                  <a:cubicBezTo>
                    <a:pt x="90" y="1"/>
                    <a:pt x="0" y="84"/>
                    <a:pt x="0" y="195"/>
                  </a:cubicBezTo>
                  <a:lnTo>
                    <a:pt x="0" y="4731"/>
                  </a:lnTo>
                  <a:cubicBezTo>
                    <a:pt x="0" y="5162"/>
                    <a:pt x="354" y="5515"/>
                    <a:pt x="791" y="5522"/>
                  </a:cubicBezTo>
                  <a:lnTo>
                    <a:pt x="19026" y="5522"/>
                  </a:lnTo>
                  <a:cubicBezTo>
                    <a:pt x="19116" y="5522"/>
                    <a:pt x="19186" y="5453"/>
                    <a:pt x="19186" y="5363"/>
                  </a:cubicBezTo>
                  <a:lnTo>
                    <a:pt x="19186" y="5356"/>
                  </a:lnTo>
                  <a:cubicBezTo>
                    <a:pt x="19186" y="5155"/>
                    <a:pt x="19109" y="4953"/>
                    <a:pt x="18964" y="4815"/>
                  </a:cubicBezTo>
                  <a:lnTo>
                    <a:pt x="18520" y="4364"/>
                  </a:lnTo>
                  <a:lnTo>
                    <a:pt x="17847" y="3691"/>
                  </a:lnTo>
                  <a:cubicBezTo>
                    <a:pt x="17417" y="3254"/>
                    <a:pt x="16827" y="3011"/>
                    <a:pt x="16217" y="3011"/>
                  </a:cubicBezTo>
                  <a:lnTo>
                    <a:pt x="3669" y="3011"/>
                  </a:lnTo>
                  <a:cubicBezTo>
                    <a:pt x="3392" y="3011"/>
                    <a:pt x="3142" y="2866"/>
                    <a:pt x="3004" y="2623"/>
                  </a:cubicBezTo>
                  <a:lnTo>
                    <a:pt x="1713" y="382"/>
                  </a:lnTo>
                  <a:cubicBezTo>
                    <a:pt x="1578" y="145"/>
                    <a:pt x="1330" y="1"/>
                    <a:pt x="1060"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6" name="Google Shape;15286;p74"/>
            <p:cNvSpPr/>
            <p:nvPr/>
          </p:nvSpPr>
          <p:spPr>
            <a:xfrm>
              <a:off x="5209948" y="4348148"/>
              <a:ext cx="209050" cy="161129"/>
            </a:xfrm>
            <a:custGeom>
              <a:avLst/>
              <a:gdLst/>
              <a:ahLst/>
              <a:cxnLst/>
              <a:rect l="l" t="t" r="r" b="b"/>
              <a:pathLst>
                <a:path w="7957" h="6133" extrusionOk="0">
                  <a:moveTo>
                    <a:pt x="4738" y="1"/>
                  </a:moveTo>
                  <a:cubicBezTo>
                    <a:pt x="4675" y="1"/>
                    <a:pt x="4620" y="28"/>
                    <a:pt x="4585" y="70"/>
                  </a:cubicBezTo>
                  <a:lnTo>
                    <a:pt x="104" y="5820"/>
                  </a:lnTo>
                  <a:cubicBezTo>
                    <a:pt x="0" y="5952"/>
                    <a:pt x="90" y="6132"/>
                    <a:pt x="257" y="6132"/>
                  </a:cubicBezTo>
                  <a:lnTo>
                    <a:pt x="687" y="6132"/>
                  </a:lnTo>
                  <a:cubicBezTo>
                    <a:pt x="1276" y="6132"/>
                    <a:pt x="1845" y="5910"/>
                    <a:pt x="2275" y="5501"/>
                  </a:cubicBezTo>
                  <a:lnTo>
                    <a:pt x="7880" y="195"/>
                  </a:lnTo>
                  <a:cubicBezTo>
                    <a:pt x="7956" y="126"/>
                    <a:pt x="7907" y="1"/>
                    <a:pt x="7803"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7" name="Google Shape;15287;p74"/>
            <p:cNvSpPr/>
            <p:nvPr/>
          </p:nvSpPr>
          <p:spPr>
            <a:xfrm>
              <a:off x="5382322" y="4183682"/>
              <a:ext cx="203218" cy="76663"/>
            </a:xfrm>
            <a:custGeom>
              <a:avLst/>
              <a:gdLst/>
              <a:ahLst/>
              <a:cxnLst/>
              <a:rect l="l" t="t" r="r" b="b"/>
              <a:pathLst>
                <a:path w="7735" h="2918" extrusionOk="0">
                  <a:moveTo>
                    <a:pt x="3807" y="1"/>
                  </a:moveTo>
                  <a:cubicBezTo>
                    <a:pt x="3769" y="1"/>
                    <a:pt x="3730" y="2"/>
                    <a:pt x="3691" y="4"/>
                  </a:cubicBezTo>
                  <a:cubicBezTo>
                    <a:pt x="2768" y="67"/>
                    <a:pt x="2026" y="767"/>
                    <a:pt x="1908" y="1683"/>
                  </a:cubicBezTo>
                  <a:cubicBezTo>
                    <a:pt x="1723" y="1598"/>
                    <a:pt x="1532" y="1559"/>
                    <a:pt x="1346" y="1559"/>
                  </a:cubicBezTo>
                  <a:cubicBezTo>
                    <a:pt x="637" y="1559"/>
                    <a:pt x="1" y="2130"/>
                    <a:pt x="1" y="2911"/>
                  </a:cubicBezTo>
                  <a:lnTo>
                    <a:pt x="7735" y="2918"/>
                  </a:lnTo>
                  <a:cubicBezTo>
                    <a:pt x="7735" y="2023"/>
                    <a:pt x="7005" y="1354"/>
                    <a:pt x="6177" y="1354"/>
                  </a:cubicBezTo>
                  <a:cubicBezTo>
                    <a:pt x="6009" y="1354"/>
                    <a:pt x="5838" y="1382"/>
                    <a:pt x="5668" y="1440"/>
                  </a:cubicBezTo>
                  <a:cubicBezTo>
                    <a:pt x="5449" y="590"/>
                    <a:pt x="4676" y="1"/>
                    <a:pt x="3807"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8" name="Google Shape;15288;p74"/>
            <p:cNvSpPr/>
            <p:nvPr/>
          </p:nvSpPr>
          <p:spPr>
            <a:xfrm>
              <a:off x="5274263" y="4337901"/>
              <a:ext cx="23724" cy="20309"/>
            </a:xfrm>
            <a:custGeom>
              <a:avLst/>
              <a:gdLst/>
              <a:ahLst/>
              <a:cxnLst/>
              <a:rect l="l" t="t" r="r" b="b"/>
              <a:pathLst>
                <a:path w="903" h="773" extrusionOk="0">
                  <a:moveTo>
                    <a:pt x="512" y="0"/>
                  </a:moveTo>
                  <a:cubicBezTo>
                    <a:pt x="418" y="0"/>
                    <a:pt x="322" y="35"/>
                    <a:pt x="243" y="113"/>
                  </a:cubicBezTo>
                  <a:cubicBezTo>
                    <a:pt x="1" y="356"/>
                    <a:pt x="167" y="772"/>
                    <a:pt x="514" y="772"/>
                  </a:cubicBezTo>
                  <a:cubicBezTo>
                    <a:pt x="729" y="772"/>
                    <a:pt x="895"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89" name="Google Shape;15289;p74"/>
            <p:cNvSpPr/>
            <p:nvPr/>
          </p:nvSpPr>
          <p:spPr>
            <a:xfrm>
              <a:off x="5233619" y="4337901"/>
              <a:ext cx="23724" cy="20309"/>
            </a:xfrm>
            <a:custGeom>
              <a:avLst/>
              <a:gdLst/>
              <a:ahLst/>
              <a:cxnLst/>
              <a:rect l="l" t="t" r="r" b="b"/>
              <a:pathLst>
                <a:path w="903" h="773" extrusionOk="0">
                  <a:moveTo>
                    <a:pt x="512" y="0"/>
                  </a:moveTo>
                  <a:cubicBezTo>
                    <a:pt x="418" y="0"/>
                    <a:pt x="322" y="35"/>
                    <a:pt x="244" y="113"/>
                  </a:cubicBezTo>
                  <a:cubicBezTo>
                    <a:pt x="1" y="356"/>
                    <a:pt x="174" y="772"/>
                    <a:pt x="514" y="772"/>
                  </a:cubicBezTo>
                  <a:cubicBezTo>
                    <a:pt x="729" y="772"/>
                    <a:pt x="903" y="599"/>
                    <a:pt x="903" y="391"/>
                  </a:cubicBezTo>
                  <a:cubicBezTo>
                    <a:pt x="903"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0" name="Google Shape;15290;p74"/>
            <p:cNvSpPr/>
            <p:nvPr/>
          </p:nvSpPr>
          <p:spPr>
            <a:xfrm>
              <a:off x="5193002" y="4337901"/>
              <a:ext cx="23698" cy="20309"/>
            </a:xfrm>
            <a:custGeom>
              <a:avLst/>
              <a:gdLst/>
              <a:ahLst/>
              <a:cxnLst/>
              <a:rect l="l" t="t" r="r" b="b"/>
              <a:pathLst>
                <a:path w="902" h="773" extrusionOk="0">
                  <a:moveTo>
                    <a:pt x="512" y="0"/>
                  </a:moveTo>
                  <a:cubicBezTo>
                    <a:pt x="417" y="0"/>
                    <a:pt x="321" y="35"/>
                    <a:pt x="243" y="113"/>
                  </a:cubicBezTo>
                  <a:cubicBezTo>
                    <a:pt x="0" y="356"/>
                    <a:pt x="174" y="772"/>
                    <a:pt x="520" y="772"/>
                  </a:cubicBezTo>
                  <a:cubicBezTo>
                    <a:pt x="728" y="772"/>
                    <a:pt x="902" y="599"/>
                    <a:pt x="902" y="391"/>
                  </a:cubicBezTo>
                  <a:cubicBezTo>
                    <a:pt x="902" y="156"/>
                    <a:pt x="710"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1" name="Google Shape;15291;p74"/>
            <p:cNvSpPr/>
            <p:nvPr/>
          </p:nvSpPr>
          <p:spPr>
            <a:xfrm>
              <a:off x="5152542" y="4337901"/>
              <a:ext cx="23724" cy="20309"/>
            </a:xfrm>
            <a:custGeom>
              <a:avLst/>
              <a:gdLst/>
              <a:ahLst/>
              <a:cxnLst/>
              <a:rect l="l" t="t" r="r" b="b"/>
              <a:pathLst>
                <a:path w="903" h="773" extrusionOk="0">
                  <a:moveTo>
                    <a:pt x="512" y="0"/>
                  </a:moveTo>
                  <a:cubicBezTo>
                    <a:pt x="417" y="0"/>
                    <a:pt x="321" y="35"/>
                    <a:pt x="243" y="113"/>
                  </a:cubicBezTo>
                  <a:cubicBezTo>
                    <a:pt x="0" y="356"/>
                    <a:pt x="174" y="772"/>
                    <a:pt x="514"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2" name="Google Shape;15292;p74"/>
            <p:cNvSpPr/>
            <p:nvPr/>
          </p:nvSpPr>
          <p:spPr>
            <a:xfrm>
              <a:off x="5446479" y="4337901"/>
              <a:ext cx="23724" cy="20309"/>
            </a:xfrm>
            <a:custGeom>
              <a:avLst/>
              <a:gdLst/>
              <a:ahLst/>
              <a:cxnLst/>
              <a:rect l="l" t="t" r="r" b="b"/>
              <a:pathLst>
                <a:path w="903" h="773" extrusionOk="0">
                  <a:moveTo>
                    <a:pt x="512" y="0"/>
                  </a:moveTo>
                  <a:cubicBezTo>
                    <a:pt x="417" y="0"/>
                    <a:pt x="321" y="35"/>
                    <a:pt x="243" y="113"/>
                  </a:cubicBezTo>
                  <a:cubicBezTo>
                    <a:pt x="0" y="356"/>
                    <a:pt x="174" y="772"/>
                    <a:pt x="521" y="772"/>
                  </a:cubicBezTo>
                  <a:cubicBezTo>
                    <a:pt x="729" y="772"/>
                    <a:pt x="902" y="599"/>
                    <a:pt x="902" y="391"/>
                  </a:cubicBezTo>
                  <a:cubicBezTo>
                    <a:pt x="902" y="156"/>
                    <a:pt x="711" y="0"/>
                    <a:pt x="51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3" name="Google Shape;15293;p74"/>
            <p:cNvSpPr/>
            <p:nvPr/>
          </p:nvSpPr>
          <p:spPr>
            <a:xfrm>
              <a:off x="5467261" y="4183944"/>
              <a:ext cx="118279" cy="76400"/>
            </a:xfrm>
            <a:custGeom>
              <a:avLst/>
              <a:gdLst/>
              <a:ahLst/>
              <a:cxnLst/>
              <a:rect l="l" t="t" r="r" b="b"/>
              <a:pathLst>
                <a:path w="4502" h="2908" extrusionOk="0">
                  <a:moveTo>
                    <a:pt x="583" y="0"/>
                  </a:moveTo>
                  <a:cubicBezTo>
                    <a:pt x="390" y="0"/>
                    <a:pt x="194" y="30"/>
                    <a:pt x="0" y="91"/>
                  </a:cubicBezTo>
                  <a:cubicBezTo>
                    <a:pt x="624" y="286"/>
                    <a:pt x="1103" y="792"/>
                    <a:pt x="1269" y="1430"/>
                  </a:cubicBezTo>
                  <a:cubicBezTo>
                    <a:pt x="1440" y="1372"/>
                    <a:pt x="1611" y="1344"/>
                    <a:pt x="1779" y="1344"/>
                  </a:cubicBezTo>
                  <a:cubicBezTo>
                    <a:pt x="2607" y="1344"/>
                    <a:pt x="3338" y="2013"/>
                    <a:pt x="3343" y="2908"/>
                  </a:cubicBezTo>
                  <a:lnTo>
                    <a:pt x="4502" y="2908"/>
                  </a:lnTo>
                  <a:cubicBezTo>
                    <a:pt x="4502" y="2019"/>
                    <a:pt x="3772" y="1351"/>
                    <a:pt x="2944" y="1351"/>
                  </a:cubicBezTo>
                  <a:cubicBezTo>
                    <a:pt x="2777" y="1351"/>
                    <a:pt x="2605" y="1379"/>
                    <a:pt x="2435" y="1437"/>
                  </a:cubicBezTo>
                  <a:cubicBezTo>
                    <a:pt x="2209" y="567"/>
                    <a:pt x="1430" y="0"/>
                    <a:pt x="5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4" name="Google Shape;15294;p74"/>
            <p:cNvSpPr/>
            <p:nvPr/>
          </p:nvSpPr>
          <p:spPr>
            <a:xfrm>
              <a:off x="5212680" y="4348148"/>
              <a:ext cx="206265" cy="161129"/>
            </a:xfrm>
            <a:custGeom>
              <a:avLst/>
              <a:gdLst/>
              <a:ahLst/>
              <a:cxnLst/>
              <a:rect l="l" t="t" r="r" b="b"/>
              <a:pathLst>
                <a:path w="7851" h="6133" extrusionOk="0">
                  <a:moveTo>
                    <a:pt x="7701" y="0"/>
                  </a:moveTo>
                  <a:cubicBezTo>
                    <a:pt x="7698" y="0"/>
                    <a:pt x="7695" y="1"/>
                    <a:pt x="7692" y="1"/>
                  </a:cubicBezTo>
                  <a:lnTo>
                    <a:pt x="6541" y="1"/>
                  </a:lnTo>
                  <a:cubicBezTo>
                    <a:pt x="6645" y="1"/>
                    <a:pt x="6694" y="126"/>
                    <a:pt x="6617" y="195"/>
                  </a:cubicBezTo>
                  <a:lnTo>
                    <a:pt x="1013" y="5501"/>
                  </a:lnTo>
                  <a:cubicBezTo>
                    <a:pt x="729" y="5772"/>
                    <a:pt x="382" y="5966"/>
                    <a:pt x="0" y="6063"/>
                  </a:cubicBezTo>
                  <a:cubicBezTo>
                    <a:pt x="35" y="6112"/>
                    <a:pt x="90" y="6132"/>
                    <a:pt x="153" y="6132"/>
                  </a:cubicBezTo>
                  <a:lnTo>
                    <a:pt x="583" y="6132"/>
                  </a:lnTo>
                  <a:cubicBezTo>
                    <a:pt x="1172" y="6132"/>
                    <a:pt x="1741" y="5910"/>
                    <a:pt x="2178" y="5501"/>
                  </a:cubicBezTo>
                  <a:lnTo>
                    <a:pt x="7776" y="202"/>
                  </a:lnTo>
                  <a:cubicBezTo>
                    <a:pt x="7850" y="128"/>
                    <a:pt x="7806" y="0"/>
                    <a:pt x="770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5" name="Google Shape;15295;p74"/>
            <p:cNvSpPr/>
            <p:nvPr/>
          </p:nvSpPr>
          <p:spPr>
            <a:xfrm>
              <a:off x="5479819" y="4315176"/>
              <a:ext cx="27376" cy="6410"/>
            </a:xfrm>
            <a:custGeom>
              <a:avLst/>
              <a:gdLst/>
              <a:ahLst/>
              <a:cxnLst/>
              <a:rect l="l" t="t" r="r" b="b"/>
              <a:pathLst>
                <a:path w="1042" h="244" extrusionOk="0">
                  <a:moveTo>
                    <a:pt x="1" y="0"/>
                  </a:moveTo>
                  <a:cubicBezTo>
                    <a:pt x="361" y="0"/>
                    <a:pt x="715" y="84"/>
                    <a:pt x="1041" y="243"/>
                  </a:cubicBezTo>
                  <a:lnTo>
                    <a:pt x="104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6" name="Google Shape;15296;p74"/>
            <p:cNvSpPr/>
            <p:nvPr/>
          </p:nvSpPr>
          <p:spPr>
            <a:xfrm>
              <a:off x="5540508" y="4350696"/>
              <a:ext cx="47947" cy="30476"/>
            </a:xfrm>
            <a:custGeom>
              <a:avLst/>
              <a:gdLst/>
              <a:ahLst/>
              <a:cxnLst/>
              <a:rect l="l" t="t" r="r" b="b"/>
              <a:pathLst>
                <a:path w="1825" h="1160" extrusionOk="0">
                  <a:moveTo>
                    <a:pt x="0" y="1"/>
                  </a:moveTo>
                  <a:lnTo>
                    <a:pt x="451" y="452"/>
                  </a:lnTo>
                  <a:cubicBezTo>
                    <a:pt x="590" y="590"/>
                    <a:pt x="666" y="792"/>
                    <a:pt x="666" y="993"/>
                  </a:cubicBezTo>
                  <a:lnTo>
                    <a:pt x="666" y="1000"/>
                  </a:lnTo>
                  <a:cubicBezTo>
                    <a:pt x="666" y="1090"/>
                    <a:pt x="597" y="1159"/>
                    <a:pt x="514" y="1159"/>
                  </a:cubicBezTo>
                  <a:lnTo>
                    <a:pt x="1665" y="1159"/>
                  </a:lnTo>
                  <a:cubicBezTo>
                    <a:pt x="1755" y="1159"/>
                    <a:pt x="1825" y="1090"/>
                    <a:pt x="1825" y="1000"/>
                  </a:cubicBezTo>
                  <a:lnTo>
                    <a:pt x="1825" y="993"/>
                  </a:lnTo>
                  <a:cubicBezTo>
                    <a:pt x="1825" y="792"/>
                    <a:pt x="1748" y="597"/>
                    <a:pt x="1610" y="452"/>
                  </a:cubicBezTo>
                  <a:lnTo>
                    <a:pt x="1159"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7" name="Google Shape;15297;p74"/>
            <p:cNvSpPr/>
            <p:nvPr/>
          </p:nvSpPr>
          <p:spPr>
            <a:xfrm>
              <a:off x="5507352" y="4315176"/>
              <a:ext cx="63606" cy="35547"/>
            </a:xfrm>
            <a:custGeom>
              <a:avLst/>
              <a:gdLst/>
              <a:ahLst/>
              <a:cxnLst/>
              <a:rect l="l" t="t" r="r" b="b"/>
              <a:pathLst>
                <a:path w="2421" h="1353" extrusionOk="0">
                  <a:moveTo>
                    <a:pt x="0" y="0"/>
                  </a:moveTo>
                  <a:lnTo>
                    <a:pt x="0" y="770"/>
                  </a:lnTo>
                  <a:cubicBezTo>
                    <a:pt x="0" y="1089"/>
                    <a:pt x="257" y="1353"/>
                    <a:pt x="576" y="1353"/>
                  </a:cubicBezTo>
                  <a:lnTo>
                    <a:pt x="2421" y="1353"/>
                  </a:lnTo>
                  <a:lnTo>
                    <a:pt x="1748" y="680"/>
                  </a:lnTo>
                  <a:cubicBezTo>
                    <a:pt x="1318" y="243"/>
                    <a:pt x="728" y="0"/>
                    <a:pt x="118"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298" name="Google Shape;15298;p74"/>
            <p:cNvSpPr/>
            <p:nvPr/>
          </p:nvSpPr>
          <p:spPr>
            <a:xfrm>
              <a:off x="5507352" y="4315176"/>
              <a:ext cx="63606" cy="35547"/>
            </a:xfrm>
            <a:custGeom>
              <a:avLst/>
              <a:gdLst/>
              <a:ahLst/>
              <a:cxnLst/>
              <a:rect l="l" t="t" r="r" b="b"/>
              <a:pathLst>
                <a:path w="2421" h="1353" extrusionOk="0">
                  <a:moveTo>
                    <a:pt x="0" y="0"/>
                  </a:moveTo>
                  <a:lnTo>
                    <a:pt x="0" y="243"/>
                  </a:lnTo>
                  <a:cubicBezTo>
                    <a:pt x="215" y="354"/>
                    <a:pt x="416" y="500"/>
                    <a:pt x="597" y="680"/>
                  </a:cubicBezTo>
                  <a:lnTo>
                    <a:pt x="1262" y="1353"/>
                  </a:lnTo>
                  <a:lnTo>
                    <a:pt x="2421" y="1353"/>
                  </a:lnTo>
                  <a:lnTo>
                    <a:pt x="1755" y="673"/>
                  </a:lnTo>
                  <a:cubicBezTo>
                    <a:pt x="1318" y="243"/>
                    <a:pt x="728" y="0"/>
                    <a:pt x="118"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299" name="Google Shape;15299;p74"/>
          <p:cNvGrpSpPr/>
          <p:nvPr/>
        </p:nvGrpSpPr>
        <p:grpSpPr>
          <a:xfrm>
            <a:off x="10596794" y="3130662"/>
            <a:ext cx="506393" cy="356220"/>
            <a:chOff x="7947595" y="2347996"/>
            <a:chExt cx="379795" cy="267165"/>
          </a:xfrm>
        </p:grpSpPr>
        <p:sp>
          <p:nvSpPr>
            <p:cNvPr id="15300" name="Google Shape;15300;p74"/>
            <p:cNvSpPr/>
            <p:nvPr/>
          </p:nvSpPr>
          <p:spPr>
            <a:xfrm>
              <a:off x="7947779" y="2386432"/>
              <a:ext cx="379611" cy="228728"/>
            </a:xfrm>
            <a:custGeom>
              <a:avLst/>
              <a:gdLst/>
              <a:ahLst/>
              <a:cxnLst/>
              <a:rect l="l" t="t" r="r" b="b"/>
              <a:pathLst>
                <a:path w="14449" h="8706" extrusionOk="0">
                  <a:moveTo>
                    <a:pt x="7221" y="1"/>
                  </a:moveTo>
                  <a:cubicBezTo>
                    <a:pt x="6361" y="1"/>
                    <a:pt x="5071" y="549"/>
                    <a:pt x="3392" y="1645"/>
                  </a:cubicBezTo>
                  <a:cubicBezTo>
                    <a:pt x="2303" y="2352"/>
                    <a:pt x="1263" y="3122"/>
                    <a:pt x="257" y="3941"/>
                  </a:cubicBezTo>
                  <a:cubicBezTo>
                    <a:pt x="0" y="4156"/>
                    <a:pt x="0" y="4551"/>
                    <a:pt x="257" y="4759"/>
                  </a:cubicBezTo>
                  <a:cubicBezTo>
                    <a:pt x="1263" y="5584"/>
                    <a:pt x="2303" y="6347"/>
                    <a:pt x="3392" y="7062"/>
                  </a:cubicBezTo>
                  <a:cubicBezTo>
                    <a:pt x="5071" y="8151"/>
                    <a:pt x="6361" y="8706"/>
                    <a:pt x="7221" y="8706"/>
                  </a:cubicBezTo>
                  <a:cubicBezTo>
                    <a:pt x="8081" y="8706"/>
                    <a:pt x="9371" y="8151"/>
                    <a:pt x="11057" y="7062"/>
                  </a:cubicBezTo>
                  <a:cubicBezTo>
                    <a:pt x="12139" y="6347"/>
                    <a:pt x="13186" y="5584"/>
                    <a:pt x="14192" y="4759"/>
                  </a:cubicBezTo>
                  <a:cubicBezTo>
                    <a:pt x="14449" y="4551"/>
                    <a:pt x="14449" y="4156"/>
                    <a:pt x="14192" y="3941"/>
                  </a:cubicBezTo>
                  <a:cubicBezTo>
                    <a:pt x="13186" y="3122"/>
                    <a:pt x="12139" y="2352"/>
                    <a:pt x="11057" y="1645"/>
                  </a:cubicBezTo>
                  <a:cubicBezTo>
                    <a:pt x="9371" y="549"/>
                    <a:pt x="8081" y="1"/>
                    <a:pt x="722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1" name="Google Shape;15301;p74"/>
            <p:cNvSpPr/>
            <p:nvPr/>
          </p:nvSpPr>
          <p:spPr>
            <a:xfrm>
              <a:off x="7947595" y="2386432"/>
              <a:ext cx="208866" cy="228728"/>
            </a:xfrm>
            <a:custGeom>
              <a:avLst/>
              <a:gdLst/>
              <a:ahLst/>
              <a:cxnLst/>
              <a:rect l="l" t="t" r="r" b="b"/>
              <a:pathLst>
                <a:path w="7950" h="8706" extrusionOk="0">
                  <a:moveTo>
                    <a:pt x="7228" y="1"/>
                  </a:moveTo>
                  <a:cubicBezTo>
                    <a:pt x="6368" y="1"/>
                    <a:pt x="5078" y="549"/>
                    <a:pt x="3399" y="1645"/>
                  </a:cubicBezTo>
                  <a:cubicBezTo>
                    <a:pt x="2310" y="2352"/>
                    <a:pt x="1263" y="3122"/>
                    <a:pt x="264" y="3941"/>
                  </a:cubicBezTo>
                  <a:cubicBezTo>
                    <a:pt x="1" y="4156"/>
                    <a:pt x="1" y="4551"/>
                    <a:pt x="264" y="4759"/>
                  </a:cubicBezTo>
                  <a:cubicBezTo>
                    <a:pt x="1263" y="5584"/>
                    <a:pt x="2310" y="6347"/>
                    <a:pt x="3392" y="7062"/>
                  </a:cubicBezTo>
                  <a:cubicBezTo>
                    <a:pt x="5078" y="8151"/>
                    <a:pt x="6368" y="8706"/>
                    <a:pt x="7228" y="8706"/>
                  </a:cubicBezTo>
                  <a:cubicBezTo>
                    <a:pt x="7471" y="8699"/>
                    <a:pt x="7714" y="8664"/>
                    <a:pt x="7949" y="8602"/>
                  </a:cubicBezTo>
                  <a:cubicBezTo>
                    <a:pt x="7145" y="8394"/>
                    <a:pt x="6104" y="7880"/>
                    <a:pt x="4835" y="7062"/>
                  </a:cubicBezTo>
                  <a:cubicBezTo>
                    <a:pt x="3753" y="6347"/>
                    <a:pt x="2706" y="5584"/>
                    <a:pt x="1707" y="4759"/>
                  </a:cubicBezTo>
                  <a:cubicBezTo>
                    <a:pt x="1443" y="4551"/>
                    <a:pt x="1443" y="4156"/>
                    <a:pt x="1707" y="3941"/>
                  </a:cubicBezTo>
                  <a:cubicBezTo>
                    <a:pt x="2706" y="3122"/>
                    <a:pt x="3753" y="2352"/>
                    <a:pt x="4835" y="1645"/>
                  </a:cubicBezTo>
                  <a:cubicBezTo>
                    <a:pt x="6104" y="826"/>
                    <a:pt x="7145" y="306"/>
                    <a:pt x="7949" y="105"/>
                  </a:cubicBezTo>
                  <a:cubicBezTo>
                    <a:pt x="7714" y="35"/>
                    <a:pt x="7471" y="1"/>
                    <a:pt x="722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2" name="Google Shape;15302;p74"/>
            <p:cNvSpPr/>
            <p:nvPr/>
          </p:nvSpPr>
          <p:spPr>
            <a:xfrm>
              <a:off x="8049269" y="2419063"/>
              <a:ext cx="170062" cy="163678"/>
            </a:xfrm>
            <a:custGeom>
              <a:avLst/>
              <a:gdLst/>
              <a:ahLst/>
              <a:cxnLst/>
              <a:rect l="l" t="t" r="r" b="b"/>
              <a:pathLst>
                <a:path w="6473" h="6230" extrusionOk="0">
                  <a:moveTo>
                    <a:pt x="3359" y="1"/>
                  </a:moveTo>
                  <a:cubicBezTo>
                    <a:pt x="2549" y="1"/>
                    <a:pt x="1753" y="315"/>
                    <a:pt x="1159" y="909"/>
                  </a:cubicBezTo>
                  <a:cubicBezTo>
                    <a:pt x="271" y="1804"/>
                    <a:pt x="1" y="3142"/>
                    <a:pt x="486" y="4301"/>
                  </a:cubicBezTo>
                  <a:cubicBezTo>
                    <a:pt x="965" y="5466"/>
                    <a:pt x="2103" y="6229"/>
                    <a:pt x="3358" y="6229"/>
                  </a:cubicBezTo>
                  <a:cubicBezTo>
                    <a:pt x="5078" y="6222"/>
                    <a:pt x="6472" y="4828"/>
                    <a:pt x="6472" y="3115"/>
                  </a:cubicBezTo>
                  <a:cubicBezTo>
                    <a:pt x="6472" y="1852"/>
                    <a:pt x="5716" y="722"/>
                    <a:pt x="4551" y="236"/>
                  </a:cubicBezTo>
                  <a:cubicBezTo>
                    <a:pt x="4165" y="78"/>
                    <a:pt x="3760" y="1"/>
                    <a:pt x="335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3" name="Google Shape;15303;p74"/>
            <p:cNvSpPr/>
            <p:nvPr/>
          </p:nvSpPr>
          <p:spPr>
            <a:xfrm>
              <a:off x="8055837" y="2418984"/>
              <a:ext cx="97340" cy="163599"/>
            </a:xfrm>
            <a:custGeom>
              <a:avLst/>
              <a:gdLst/>
              <a:ahLst/>
              <a:cxnLst/>
              <a:rect l="l" t="t" r="r" b="b"/>
              <a:pathLst>
                <a:path w="3705" h="6227" extrusionOk="0">
                  <a:moveTo>
                    <a:pt x="3102" y="0"/>
                  </a:moveTo>
                  <a:cubicBezTo>
                    <a:pt x="1427" y="0"/>
                    <a:pt x="1" y="1361"/>
                    <a:pt x="1" y="3111"/>
                  </a:cubicBezTo>
                  <a:cubicBezTo>
                    <a:pt x="1" y="4863"/>
                    <a:pt x="1432" y="6226"/>
                    <a:pt x="3112" y="6226"/>
                  </a:cubicBezTo>
                  <a:cubicBezTo>
                    <a:pt x="3307" y="6226"/>
                    <a:pt x="3505" y="6208"/>
                    <a:pt x="3705" y="6170"/>
                  </a:cubicBezTo>
                  <a:cubicBezTo>
                    <a:pt x="2241" y="5885"/>
                    <a:pt x="1187" y="4602"/>
                    <a:pt x="1180" y="3111"/>
                  </a:cubicBezTo>
                  <a:cubicBezTo>
                    <a:pt x="1187" y="1619"/>
                    <a:pt x="2241" y="343"/>
                    <a:pt x="3705" y="59"/>
                  </a:cubicBezTo>
                  <a:cubicBezTo>
                    <a:pt x="3502" y="19"/>
                    <a:pt x="3300" y="0"/>
                    <a:pt x="3102"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4" name="Google Shape;15304;p74"/>
            <p:cNvSpPr/>
            <p:nvPr/>
          </p:nvSpPr>
          <p:spPr>
            <a:xfrm>
              <a:off x="8082451" y="2459444"/>
              <a:ext cx="96420" cy="82653"/>
            </a:xfrm>
            <a:custGeom>
              <a:avLst/>
              <a:gdLst/>
              <a:ahLst/>
              <a:cxnLst/>
              <a:rect l="l" t="t" r="r" b="b"/>
              <a:pathLst>
                <a:path w="3670" h="3146" extrusionOk="0">
                  <a:moveTo>
                    <a:pt x="2084" y="1"/>
                  </a:moveTo>
                  <a:cubicBezTo>
                    <a:pt x="1699" y="1"/>
                    <a:pt x="1305" y="143"/>
                    <a:pt x="985" y="461"/>
                  </a:cubicBezTo>
                  <a:cubicBezTo>
                    <a:pt x="0" y="1453"/>
                    <a:pt x="701" y="3145"/>
                    <a:pt x="2095" y="3145"/>
                  </a:cubicBezTo>
                  <a:cubicBezTo>
                    <a:pt x="2962" y="3138"/>
                    <a:pt x="3663" y="2438"/>
                    <a:pt x="3670" y="1571"/>
                  </a:cubicBezTo>
                  <a:cubicBezTo>
                    <a:pt x="3670" y="627"/>
                    <a:pt x="2894" y="1"/>
                    <a:pt x="2084"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5" name="Google Shape;15305;p74"/>
            <p:cNvSpPr/>
            <p:nvPr/>
          </p:nvSpPr>
          <p:spPr>
            <a:xfrm>
              <a:off x="8096113" y="2459496"/>
              <a:ext cx="57432" cy="82601"/>
            </a:xfrm>
            <a:custGeom>
              <a:avLst/>
              <a:gdLst/>
              <a:ahLst/>
              <a:cxnLst/>
              <a:rect l="l" t="t" r="r" b="b"/>
              <a:pathLst>
                <a:path w="2186" h="3144" extrusionOk="0">
                  <a:moveTo>
                    <a:pt x="1572" y="0"/>
                  </a:moveTo>
                  <a:cubicBezTo>
                    <a:pt x="744" y="0"/>
                    <a:pt x="1" y="666"/>
                    <a:pt x="1" y="1569"/>
                  </a:cubicBezTo>
                  <a:cubicBezTo>
                    <a:pt x="1" y="2473"/>
                    <a:pt x="746" y="3143"/>
                    <a:pt x="1575" y="3143"/>
                  </a:cubicBezTo>
                  <a:cubicBezTo>
                    <a:pt x="1777" y="3143"/>
                    <a:pt x="1983" y="3104"/>
                    <a:pt x="2185" y="3018"/>
                  </a:cubicBezTo>
                  <a:cubicBezTo>
                    <a:pt x="1610" y="2769"/>
                    <a:pt x="1235" y="2200"/>
                    <a:pt x="1235" y="1569"/>
                  </a:cubicBezTo>
                  <a:cubicBezTo>
                    <a:pt x="1235" y="938"/>
                    <a:pt x="1610" y="369"/>
                    <a:pt x="2185" y="126"/>
                  </a:cubicBezTo>
                  <a:cubicBezTo>
                    <a:pt x="1982" y="40"/>
                    <a:pt x="1775" y="0"/>
                    <a:pt x="1572"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6" name="Google Shape;15306;p74"/>
            <p:cNvSpPr/>
            <p:nvPr/>
          </p:nvSpPr>
          <p:spPr>
            <a:xfrm>
              <a:off x="8254563" y="2401513"/>
              <a:ext cx="38174" cy="26325"/>
            </a:xfrm>
            <a:custGeom>
              <a:avLst/>
              <a:gdLst/>
              <a:ahLst/>
              <a:cxnLst/>
              <a:rect l="l" t="t" r="r" b="b"/>
              <a:pathLst>
                <a:path w="1453" h="1002" extrusionOk="0">
                  <a:moveTo>
                    <a:pt x="343" y="1"/>
                  </a:moveTo>
                  <a:cubicBezTo>
                    <a:pt x="142" y="1"/>
                    <a:pt x="1" y="290"/>
                    <a:pt x="212" y="433"/>
                  </a:cubicBezTo>
                  <a:lnTo>
                    <a:pt x="219" y="433"/>
                  </a:lnTo>
                  <a:cubicBezTo>
                    <a:pt x="469" y="599"/>
                    <a:pt x="725" y="772"/>
                    <a:pt x="989" y="960"/>
                  </a:cubicBezTo>
                  <a:cubicBezTo>
                    <a:pt x="1033" y="989"/>
                    <a:pt x="1078" y="1002"/>
                    <a:pt x="1119" y="1002"/>
                  </a:cubicBezTo>
                  <a:cubicBezTo>
                    <a:pt x="1314" y="1002"/>
                    <a:pt x="1452" y="727"/>
                    <a:pt x="1253" y="578"/>
                  </a:cubicBezTo>
                  <a:cubicBezTo>
                    <a:pt x="996" y="391"/>
                    <a:pt x="732" y="211"/>
                    <a:pt x="476" y="44"/>
                  </a:cubicBezTo>
                  <a:cubicBezTo>
                    <a:pt x="431" y="14"/>
                    <a:pt x="385" y="1"/>
                    <a:pt x="34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7" name="Google Shape;15307;p74"/>
            <p:cNvSpPr/>
            <p:nvPr/>
          </p:nvSpPr>
          <p:spPr>
            <a:xfrm>
              <a:off x="8013933" y="2347996"/>
              <a:ext cx="230331" cy="58693"/>
            </a:xfrm>
            <a:custGeom>
              <a:avLst/>
              <a:gdLst/>
              <a:ahLst/>
              <a:cxnLst/>
              <a:rect l="l" t="t" r="r" b="b"/>
              <a:pathLst>
                <a:path w="8767" h="2234" extrusionOk="0">
                  <a:moveTo>
                    <a:pt x="4710" y="0"/>
                  </a:moveTo>
                  <a:cubicBezTo>
                    <a:pt x="3566" y="0"/>
                    <a:pt x="2095" y="590"/>
                    <a:pt x="201" y="1804"/>
                  </a:cubicBezTo>
                  <a:cubicBezTo>
                    <a:pt x="0" y="1929"/>
                    <a:pt x="90" y="2227"/>
                    <a:pt x="326" y="2227"/>
                  </a:cubicBezTo>
                  <a:lnTo>
                    <a:pt x="319" y="2234"/>
                  </a:lnTo>
                  <a:cubicBezTo>
                    <a:pt x="368" y="2234"/>
                    <a:pt x="410" y="2220"/>
                    <a:pt x="444" y="2199"/>
                  </a:cubicBezTo>
                  <a:cubicBezTo>
                    <a:pt x="2268" y="1034"/>
                    <a:pt x="3656" y="472"/>
                    <a:pt x="4703" y="472"/>
                  </a:cubicBezTo>
                  <a:cubicBezTo>
                    <a:pt x="5626" y="472"/>
                    <a:pt x="6798" y="909"/>
                    <a:pt x="8303" y="1790"/>
                  </a:cubicBezTo>
                  <a:cubicBezTo>
                    <a:pt x="8346" y="1815"/>
                    <a:pt x="8389" y="1827"/>
                    <a:pt x="8428" y="1827"/>
                  </a:cubicBezTo>
                  <a:cubicBezTo>
                    <a:pt x="8636" y="1827"/>
                    <a:pt x="8767" y="1521"/>
                    <a:pt x="8546" y="1387"/>
                  </a:cubicBezTo>
                  <a:cubicBezTo>
                    <a:pt x="6964" y="458"/>
                    <a:pt x="5709" y="0"/>
                    <a:pt x="471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08" name="Google Shape;15308;p74"/>
            <p:cNvSpPr/>
            <p:nvPr/>
          </p:nvSpPr>
          <p:spPr>
            <a:xfrm>
              <a:off x="8147686" y="2462097"/>
              <a:ext cx="33366" cy="28427"/>
            </a:xfrm>
            <a:custGeom>
              <a:avLst/>
              <a:gdLst/>
              <a:ahLst/>
              <a:cxnLst/>
              <a:rect l="l" t="t" r="r" b="b"/>
              <a:pathLst>
                <a:path w="1270" h="1082" extrusionOk="0">
                  <a:moveTo>
                    <a:pt x="546" y="0"/>
                  </a:moveTo>
                  <a:cubicBezTo>
                    <a:pt x="268" y="0"/>
                    <a:pt x="0" y="216"/>
                    <a:pt x="0" y="540"/>
                  </a:cubicBezTo>
                  <a:cubicBezTo>
                    <a:pt x="0" y="839"/>
                    <a:pt x="243" y="1081"/>
                    <a:pt x="541" y="1081"/>
                  </a:cubicBezTo>
                  <a:cubicBezTo>
                    <a:pt x="1027" y="1081"/>
                    <a:pt x="1270" y="499"/>
                    <a:pt x="923" y="159"/>
                  </a:cubicBezTo>
                  <a:cubicBezTo>
                    <a:pt x="813" y="49"/>
                    <a:pt x="678" y="0"/>
                    <a:pt x="54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09" name="Google Shape;15309;p74"/>
          <p:cNvGrpSpPr/>
          <p:nvPr/>
        </p:nvGrpSpPr>
        <p:grpSpPr>
          <a:xfrm>
            <a:off x="8534192" y="3080359"/>
            <a:ext cx="367149" cy="451712"/>
            <a:chOff x="6400644" y="2310269"/>
            <a:chExt cx="275362" cy="338784"/>
          </a:xfrm>
        </p:grpSpPr>
        <p:sp>
          <p:nvSpPr>
            <p:cNvPr id="15310" name="Google Shape;15310;p74"/>
            <p:cNvSpPr/>
            <p:nvPr/>
          </p:nvSpPr>
          <p:spPr>
            <a:xfrm>
              <a:off x="6503789" y="2310269"/>
              <a:ext cx="69070" cy="45399"/>
            </a:xfrm>
            <a:custGeom>
              <a:avLst/>
              <a:gdLst/>
              <a:ahLst/>
              <a:cxnLst/>
              <a:rect l="l" t="t" r="r" b="b"/>
              <a:pathLst>
                <a:path w="2629" h="1728" extrusionOk="0">
                  <a:moveTo>
                    <a:pt x="1242" y="0"/>
                  </a:moveTo>
                  <a:cubicBezTo>
                    <a:pt x="555" y="0"/>
                    <a:pt x="0" y="555"/>
                    <a:pt x="0" y="1242"/>
                  </a:cubicBezTo>
                  <a:lnTo>
                    <a:pt x="0" y="1728"/>
                  </a:lnTo>
                  <a:lnTo>
                    <a:pt x="382" y="1728"/>
                  </a:lnTo>
                  <a:lnTo>
                    <a:pt x="382" y="1242"/>
                  </a:lnTo>
                  <a:cubicBezTo>
                    <a:pt x="382" y="763"/>
                    <a:pt x="770" y="382"/>
                    <a:pt x="1242" y="382"/>
                  </a:cubicBezTo>
                  <a:lnTo>
                    <a:pt x="1380" y="382"/>
                  </a:lnTo>
                  <a:cubicBezTo>
                    <a:pt x="1859" y="382"/>
                    <a:pt x="2241" y="763"/>
                    <a:pt x="2241" y="1242"/>
                  </a:cubicBezTo>
                  <a:lnTo>
                    <a:pt x="2241" y="1728"/>
                  </a:lnTo>
                  <a:lnTo>
                    <a:pt x="2629" y="1728"/>
                  </a:lnTo>
                  <a:lnTo>
                    <a:pt x="2629" y="1242"/>
                  </a:lnTo>
                  <a:cubicBezTo>
                    <a:pt x="2622" y="555"/>
                    <a:pt x="2067" y="0"/>
                    <a:pt x="13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1" name="Google Shape;15311;p74"/>
            <p:cNvSpPr/>
            <p:nvPr/>
          </p:nvSpPr>
          <p:spPr>
            <a:xfrm>
              <a:off x="6434351" y="2389533"/>
              <a:ext cx="207763" cy="259520"/>
            </a:xfrm>
            <a:custGeom>
              <a:avLst/>
              <a:gdLst/>
              <a:ahLst/>
              <a:cxnLst/>
              <a:rect l="l" t="t" r="r" b="b"/>
              <a:pathLst>
                <a:path w="7908" h="9878" extrusionOk="0">
                  <a:moveTo>
                    <a:pt x="0" y="1"/>
                  </a:moveTo>
                  <a:lnTo>
                    <a:pt x="500" y="9226"/>
                  </a:lnTo>
                  <a:cubicBezTo>
                    <a:pt x="521" y="9593"/>
                    <a:pt x="826" y="9878"/>
                    <a:pt x="1193" y="9878"/>
                  </a:cubicBezTo>
                  <a:lnTo>
                    <a:pt x="6694" y="9878"/>
                  </a:lnTo>
                  <a:cubicBezTo>
                    <a:pt x="7055" y="9871"/>
                    <a:pt x="7360" y="9587"/>
                    <a:pt x="7381" y="9226"/>
                  </a:cubicBezTo>
                  <a:lnTo>
                    <a:pt x="7908"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2" name="Google Shape;15312;p74"/>
            <p:cNvSpPr/>
            <p:nvPr/>
          </p:nvSpPr>
          <p:spPr>
            <a:xfrm>
              <a:off x="6447645" y="2389533"/>
              <a:ext cx="194653" cy="259520"/>
            </a:xfrm>
            <a:custGeom>
              <a:avLst/>
              <a:gdLst/>
              <a:ahLst/>
              <a:cxnLst/>
              <a:rect l="l" t="t" r="r" b="b"/>
              <a:pathLst>
                <a:path w="7409" h="9878" extrusionOk="0">
                  <a:moveTo>
                    <a:pt x="5113" y="1"/>
                  </a:moveTo>
                  <a:lnTo>
                    <a:pt x="4877" y="8595"/>
                  </a:lnTo>
                  <a:cubicBezTo>
                    <a:pt x="4863" y="8969"/>
                    <a:pt x="4558" y="9261"/>
                    <a:pt x="4190" y="9267"/>
                  </a:cubicBezTo>
                  <a:lnTo>
                    <a:pt x="1" y="9267"/>
                  </a:lnTo>
                  <a:cubicBezTo>
                    <a:pt x="42" y="9614"/>
                    <a:pt x="341" y="9878"/>
                    <a:pt x="687" y="9878"/>
                  </a:cubicBezTo>
                  <a:lnTo>
                    <a:pt x="6188" y="9878"/>
                  </a:lnTo>
                  <a:cubicBezTo>
                    <a:pt x="6555" y="9878"/>
                    <a:pt x="6861" y="9593"/>
                    <a:pt x="6881" y="9226"/>
                  </a:cubicBezTo>
                  <a:lnTo>
                    <a:pt x="7409" y="8"/>
                  </a:lnTo>
                  <a:lnTo>
                    <a:pt x="5113" y="1"/>
                  </a:ln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3" name="Google Shape;15313;p74"/>
            <p:cNvSpPr/>
            <p:nvPr/>
          </p:nvSpPr>
          <p:spPr>
            <a:xfrm>
              <a:off x="6434351" y="2343424"/>
              <a:ext cx="207211" cy="42850"/>
            </a:xfrm>
            <a:custGeom>
              <a:avLst/>
              <a:gdLst/>
              <a:ahLst/>
              <a:cxnLst/>
              <a:rect l="l" t="t" r="r" b="b"/>
              <a:pathLst>
                <a:path w="7887" h="1631" extrusionOk="0">
                  <a:moveTo>
                    <a:pt x="1589" y="1"/>
                  </a:moveTo>
                  <a:cubicBezTo>
                    <a:pt x="708" y="1"/>
                    <a:pt x="0" y="708"/>
                    <a:pt x="0" y="1589"/>
                  </a:cubicBezTo>
                  <a:lnTo>
                    <a:pt x="0" y="1631"/>
                  </a:lnTo>
                  <a:lnTo>
                    <a:pt x="7887" y="1631"/>
                  </a:lnTo>
                  <a:lnTo>
                    <a:pt x="7887" y="1589"/>
                  </a:lnTo>
                  <a:cubicBezTo>
                    <a:pt x="7887" y="715"/>
                    <a:pt x="7179" y="8"/>
                    <a:pt x="6305"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4" name="Google Shape;15314;p74"/>
            <p:cNvSpPr/>
            <p:nvPr/>
          </p:nvSpPr>
          <p:spPr>
            <a:xfrm>
              <a:off x="6555178" y="2343424"/>
              <a:ext cx="86568" cy="42850"/>
            </a:xfrm>
            <a:custGeom>
              <a:avLst/>
              <a:gdLst/>
              <a:ahLst/>
              <a:cxnLst/>
              <a:rect l="l" t="t" r="r" b="b"/>
              <a:pathLst>
                <a:path w="3295" h="1631" extrusionOk="0">
                  <a:moveTo>
                    <a:pt x="0" y="1"/>
                  </a:moveTo>
                  <a:cubicBezTo>
                    <a:pt x="888" y="1"/>
                    <a:pt x="1609" y="722"/>
                    <a:pt x="1609" y="1610"/>
                  </a:cubicBezTo>
                  <a:lnTo>
                    <a:pt x="1609" y="1631"/>
                  </a:lnTo>
                  <a:lnTo>
                    <a:pt x="3295" y="1631"/>
                  </a:lnTo>
                  <a:lnTo>
                    <a:pt x="3295" y="1610"/>
                  </a:lnTo>
                  <a:cubicBezTo>
                    <a:pt x="3295" y="722"/>
                    <a:pt x="2573" y="1"/>
                    <a:pt x="168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5" name="Google Shape;15315;p74"/>
            <p:cNvSpPr/>
            <p:nvPr/>
          </p:nvSpPr>
          <p:spPr>
            <a:xfrm>
              <a:off x="6400644" y="2368751"/>
              <a:ext cx="275362" cy="30844"/>
            </a:xfrm>
            <a:custGeom>
              <a:avLst/>
              <a:gdLst/>
              <a:ahLst/>
              <a:cxnLst/>
              <a:rect l="l" t="t" r="r" b="b"/>
              <a:pathLst>
                <a:path w="10481" h="1174" extrusionOk="0">
                  <a:moveTo>
                    <a:pt x="583" y="1"/>
                  </a:moveTo>
                  <a:cubicBezTo>
                    <a:pt x="257" y="1"/>
                    <a:pt x="0" y="265"/>
                    <a:pt x="0" y="584"/>
                  </a:cubicBezTo>
                  <a:lnTo>
                    <a:pt x="0" y="597"/>
                  </a:lnTo>
                  <a:cubicBezTo>
                    <a:pt x="0" y="917"/>
                    <a:pt x="257" y="1173"/>
                    <a:pt x="583" y="1173"/>
                  </a:cubicBezTo>
                  <a:lnTo>
                    <a:pt x="9898" y="1173"/>
                  </a:lnTo>
                  <a:cubicBezTo>
                    <a:pt x="10217" y="1173"/>
                    <a:pt x="10481" y="917"/>
                    <a:pt x="10481" y="597"/>
                  </a:cubicBezTo>
                  <a:lnTo>
                    <a:pt x="10481" y="584"/>
                  </a:lnTo>
                  <a:cubicBezTo>
                    <a:pt x="10474" y="265"/>
                    <a:pt x="10217" y="1"/>
                    <a:pt x="989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6" name="Google Shape;15316;p74"/>
            <p:cNvSpPr/>
            <p:nvPr/>
          </p:nvSpPr>
          <p:spPr>
            <a:xfrm>
              <a:off x="6400644" y="2368751"/>
              <a:ext cx="275362" cy="31028"/>
            </a:xfrm>
            <a:custGeom>
              <a:avLst/>
              <a:gdLst/>
              <a:ahLst/>
              <a:cxnLst/>
              <a:rect l="l" t="t" r="r" b="b"/>
              <a:pathLst>
                <a:path w="10481" h="1181" extrusionOk="0">
                  <a:moveTo>
                    <a:pt x="8677" y="1"/>
                  </a:moveTo>
                  <a:cubicBezTo>
                    <a:pt x="8677" y="327"/>
                    <a:pt x="8414" y="591"/>
                    <a:pt x="8088" y="591"/>
                  </a:cubicBezTo>
                  <a:lnTo>
                    <a:pt x="0" y="591"/>
                  </a:lnTo>
                  <a:cubicBezTo>
                    <a:pt x="0" y="917"/>
                    <a:pt x="264" y="1180"/>
                    <a:pt x="590" y="1180"/>
                  </a:cubicBezTo>
                  <a:lnTo>
                    <a:pt x="9891" y="1180"/>
                  </a:lnTo>
                  <a:cubicBezTo>
                    <a:pt x="10217" y="1180"/>
                    <a:pt x="10481" y="917"/>
                    <a:pt x="10481" y="591"/>
                  </a:cubicBezTo>
                  <a:cubicBezTo>
                    <a:pt x="10481" y="265"/>
                    <a:pt x="10217" y="1"/>
                    <a:pt x="989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7" name="Google Shape;15317;p74"/>
            <p:cNvSpPr/>
            <p:nvPr/>
          </p:nvSpPr>
          <p:spPr>
            <a:xfrm>
              <a:off x="6528748" y="2430912"/>
              <a:ext cx="19153" cy="165858"/>
            </a:xfrm>
            <a:custGeom>
              <a:avLst/>
              <a:gdLst/>
              <a:ahLst/>
              <a:cxnLst/>
              <a:rect l="l" t="t" r="r" b="b"/>
              <a:pathLst>
                <a:path w="729" h="6313" extrusionOk="0">
                  <a:moveTo>
                    <a:pt x="349" y="0"/>
                  </a:moveTo>
                  <a:cubicBezTo>
                    <a:pt x="154" y="0"/>
                    <a:pt x="0" y="164"/>
                    <a:pt x="0" y="354"/>
                  </a:cubicBezTo>
                  <a:lnTo>
                    <a:pt x="0" y="5951"/>
                  </a:lnTo>
                  <a:cubicBezTo>
                    <a:pt x="0" y="6153"/>
                    <a:pt x="160" y="6312"/>
                    <a:pt x="361" y="6312"/>
                  </a:cubicBezTo>
                  <a:lnTo>
                    <a:pt x="368" y="6312"/>
                  </a:lnTo>
                  <a:cubicBezTo>
                    <a:pt x="562" y="6312"/>
                    <a:pt x="729" y="6153"/>
                    <a:pt x="729" y="5951"/>
                  </a:cubicBezTo>
                  <a:lnTo>
                    <a:pt x="729" y="354"/>
                  </a:lnTo>
                  <a:cubicBezTo>
                    <a:pt x="729" y="160"/>
                    <a:pt x="562" y="0"/>
                    <a:pt x="368" y="0"/>
                  </a:cubicBezTo>
                  <a:lnTo>
                    <a:pt x="361" y="0"/>
                  </a:lnTo>
                  <a:cubicBezTo>
                    <a:pt x="357" y="0"/>
                    <a:pt x="353" y="0"/>
                    <a:pt x="349"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8" name="Google Shape;15318;p74"/>
            <p:cNvSpPr/>
            <p:nvPr/>
          </p:nvSpPr>
          <p:spPr>
            <a:xfrm>
              <a:off x="6582870" y="2430912"/>
              <a:ext cx="23356" cy="165438"/>
            </a:xfrm>
            <a:custGeom>
              <a:avLst/>
              <a:gdLst/>
              <a:ahLst/>
              <a:cxnLst/>
              <a:rect l="l" t="t" r="r" b="b"/>
              <a:pathLst>
                <a:path w="889" h="6297" extrusionOk="0">
                  <a:moveTo>
                    <a:pt x="508" y="0"/>
                  </a:moveTo>
                  <a:cubicBezTo>
                    <a:pt x="320" y="0"/>
                    <a:pt x="167" y="157"/>
                    <a:pt x="160" y="347"/>
                  </a:cubicBezTo>
                  <a:lnTo>
                    <a:pt x="0" y="5938"/>
                  </a:lnTo>
                  <a:cubicBezTo>
                    <a:pt x="4" y="6175"/>
                    <a:pt x="185" y="6297"/>
                    <a:pt x="365" y="6297"/>
                  </a:cubicBezTo>
                  <a:cubicBezTo>
                    <a:pt x="537" y="6297"/>
                    <a:pt x="708" y="6186"/>
                    <a:pt x="722" y="5958"/>
                  </a:cubicBezTo>
                  <a:lnTo>
                    <a:pt x="881" y="368"/>
                  </a:lnTo>
                  <a:cubicBezTo>
                    <a:pt x="888" y="167"/>
                    <a:pt x="722" y="0"/>
                    <a:pt x="521" y="0"/>
                  </a:cubicBezTo>
                  <a:cubicBezTo>
                    <a:pt x="517" y="0"/>
                    <a:pt x="513" y="0"/>
                    <a:pt x="50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19" name="Google Shape;15319;p74"/>
            <p:cNvSpPr/>
            <p:nvPr/>
          </p:nvSpPr>
          <p:spPr>
            <a:xfrm>
              <a:off x="6470423" y="2430912"/>
              <a:ext cx="23356" cy="165438"/>
            </a:xfrm>
            <a:custGeom>
              <a:avLst/>
              <a:gdLst/>
              <a:ahLst/>
              <a:cxnLst/>
              <a:rect l="l" t="t" r="r" b="b"/>
              <a:pathLst>
                <a:path w="889" h="6297" extrusionOk="0">
                  <a:moveTo>
                    <a:pt x="381" y="0"/>
                  </a:moveTo>
                  <a:cubicBezTo>
                    <a:pt x="377" y="0"/>
                    <a:pt x="373" y="0"/>
                    <a:pt x="368" y="0"/>
                  </a:cubicBezTo>
                  <a:cubicBezTo>
                    <a:pt x="160" y="0"/>
                    <a:pt x="1" y="167"/>
                    <a:pt x="8" y="368"/>
                  </a:cubicBezTo>
                  <a:lnTo>
                    <a:pt x="160" y="5958"/>
                  </a:lnTo>
                  <a:cubicBezTo>
                    <a:pt x="177" y="6186"/>
                    <a:pt x="350" y="6297"/>
                    <a:pt x="523" y="6297"/>
                  </a:cubicBezTo>
                  <a:cubicBezTo>
                    <a:pt x="704" y="6297"/>
                    <a:pt x="885" y="6175"/>
                    <a:pt x="889" y="5938"/>
                  </a:cubicBezTo>
                  <a:lnTo>
                    <a:pt x="729" y="347"/>
                  </a:lnTo>
                  <a:cubicBezTo>
                    <a:pt x="722" y="157"/>
                    <a:pt x="569" y="0"/>
                    <a:pt x="3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0" name="Google Shape;15320;p74"/>
            <p:cNvSpPr/>
            <p:nvPr/>
          </p:nvSpPr>
          <p:spPr>
            <a:xfrm>
              <a:off x="6529668" y="2430912"/>
              <a:ext cx="18233" cy="165858"/>
            </a:xfrm>
            <a:custGeom>
              <a:avLst/>
              <a:gdLst/>
              <a:ahLst/>
              <a:cxnLst/>
              <a:rect l="l" t="t" r="r" b="b"/>
              <a:pathLst>
                <a:path w="694" h="6313" extrusionOk="0">
                  <a:moveTo>
                    <a:pt x="338" y="0"/>
                  </a:moveTo>
                  <a:cubicBezTo>
                    <a:pt x="334" y="0"/>
                    <a:pt x="330" y="0"/>
                    <a:pt x="326" y="0"/>
                  </a:cubicBezTo>
                  <a:lnTo>
                    <a:pt x="319" y="0"/>
                  </a:lnTo>
                  <a:cubicBezTo>
                    <a:pt x="333" y="42"/>
                    <a:pt x="347" y="90"/>
                    <a:pt x="347" y="139"/>
                  </a:cubicBezTo>
                  <a:lnTo>
                    <a:pt x="347" y="5730"/>
                  </a:lnTo>
                  <a:cubicBezTo>
                    <a:pt x="347" y="5924"/>
                    <a:pt x="194" y="6083"/>
                    <a:pt x="0" y="6090"/>
                  </a:cubicBezTo>
                  <a:cubicBezTo>
                    <a:pt x="56" y="6222"/>
                    <a:pt x="187" y="6312"/>
                    <a:pt x="333" y="6312"/>
                  </a:cubicBezTo>
                  <a:cubicBezTo>
                    <a:pt x="527" y="6312"/>
                    <a:pt x="694" y="6146"/>
                    <a:pt x="694" y="5951"/>
                  </a:cubicBezTo>
                  <a:lnTo>
                    <a:pt x="694" y="361"/>
                  </a:lnTo>
                  <a:cubicBezTo>
                    <a:pt x="694" y="164"/>
                    <a:pt x="534" y="0"/>
                    <a:pt x="33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1" name="Google Shape;15321;p74"/>
            <p:cNvSpPr/>
            <p:nvPr/>
          </p:nvSpPr>
          <p:spPr>
            <a:xfrm>
              <a:off x="6583789" y="2430912"/>
              <a:ext cx="22437" cy="165858"/>
            </a:xfrm>
            <a:custGeom>
              <a:avLst/>
              <a:gdLst/>
              <a:ahLst/>
              <a:cxnLst/>
              <a:rect l="l" t="t" r="r" b="b"/>
              <a:pathLst>
                <a:path w="854" h="6313" extrusionOk="0">
                  <a:moveTo>
                    <a:pt x="498" y="0"/>
                  </a:moveTo>
                  <a:cubicBezTo>
                    <a:pt x="494" y="0"/>
                    <a:pt x="490" y="0"/>
                    <a:pt x="486" y="0"/>
                  </a:cubicBezTo>
                  <a:lnTo>
                    <a:pt x="472" y="0"/>
                  </a:lnTo>
                  <a:cubicBezTo>
                    <a:pt x="493" y="42"/>
                    <a:pt x="506" y="97"/>
                    <a:pt x="500" y="153"/>
                  </a:cubicBezTo>
                  <a:lnTo>
                    <a:pt x="347" y="5743"/>
                  </a:lnTo>
                  <a:cubicBezTo>
                    <a:pt x="340" y="5931"/>
                    <a:pt x="187" y="6083"/>
                    <a:pt x="0" y="6090"/>
                  </a:cubicBezTo>
                  <a:cubicBezTo>
                    <a:pt x="62" y="6243"/>
                    <a:pt x="194" y="6312"/>
                    <a:pt x="327" y="6312"/>
                  </a:cubicBezTo>
                  <a:cubicBezTo>
                    <a:pt x="508" y="6312"/>
                    <a:pt x="690" y="6183"/>
                    <a:pt x="694" y="5958"/>
                  </a:cubicBezTo>
                  <a:lnTo>
                    <a:pt x="846" y="368"/>
                  </a:lnTo>
                  <a:cubicBezTo>
                    <a:pt x="853" y="164"/>
                    <a:pt x="693" y="0"/>
                    <a:pt x="49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2" name="Google Shape;15322;p74"/>
            <p:cNvSpPr/>
            <p:nvPr/>
          </p:nvSpPr>
          <p:spPr>
            <a:xfrm>
              <a:off x="6475547" y="2430912"/>
              <a:ext cx="18338" cy="165963"/>
            </a:xfrm>
            <a:custGeom>
              <a:avLst/>
              <a:gdLst/>
              <a:ahLst/>
              <a:cxnLst/>
              <a:rect l="l" t="t" r="r" b="b"/>
              <a:pathLst>
                <a:path w="698" h="6317" extrusionOk="0">
                  <a:moveTo>
                    <a:pt x="160" y="0"/>
                  </a:moveTo>
                  <a:cubicBezTo>
                    <a:pt x="173" y="42"/>
                    <a:pt x="187" y="90"/>
                    <a:pt x="187" y="132"/>
                  </a:cubicBezTo>
                  <a:lnTo>
                    <a:pt x="347" y="5723"/>
                  </a:lnTo>
                  <a:cubicBezTo>
                    <a:pt x="347" y="5924"/>
                    <a:pt x="194" y="6090"/>
                    <a:pt x="0" y="6097"/>
                  </a:cubicBezTo>
                  <a:cubicBezTo>
                    <a:pt x="63" y="6248"/>
                    <a:pt x="192" y="6316"/>
                    <a:pt x="323" y="6316"/>
                  </a:cubicBezTo>
                  <a:cubicBezTo>
                    <a:pt x="510" y="6316"/>
                    <a:pt x="698" y="6177"/>
                    <a:pt x="694" y="5945"/>
                  </a:cubicBezTo>
                  <a:lnTo>
                    <a:pt x="534" y="347"/>
                  </a:lnTo>
                  <a:cubicBezTo>
                    <a:pt x="520" y="153"/>
                    <a:pt x="368" y="0"/>
                    <a:pt x="17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23" name="Google Shape;15323;p74"/>
          <p:cNvGrpSpPr/>
          <p:nvPr/>
        </p:nvGrpSpPr>
        <p:grpSpPr>
          <a:xfrm>
            <a:off x="1789691" y="5548012"/>
            <a:ext cx="479420" cy="477459"/>
            <a:chOff x="1342268" y="4161009"/>
            <a:chExt cx="359565" cy="358094"/>
          </a:xfrm>
        </p:grpSpPr>
        <p:sp>
          <p:nvSpPr>
            <p:cNvPr id="15324" name="Google Shape;15324;p74"/>
            <p:cNvSpPr/>
            <p:nvPr/>
          </p:nvSpPr>
          <p:spPr>
            <a:xfrm>
              <a:off x="1342268" y="4371845"/>
              <a:ext cx="65077" cy="147257"/>
            </a:xfrm>
            <a:custGeom>
              <a:avLst/>
              <a:gdLst/>
              <a:ahLst/>
              <a:cxnLst/>
              <a:rect l="l" t="t" r="r" b="b"/>
              <a:pathLst>
                <a:path w="2477" h="5605" extrusionOk="0">
                  <a:moveTo>
                    <a:pt x="354" y="0"/>
                  </a:moveTo>
                  <a:cubicBezTo>
                    <a:pt x="160" y="0"/>
                    <a:pt x="1" y="160"/>
                    <a:pt x="1" y="354"/>
                  </a:cubicBezTo>
                  <a:lnTo>
                    <a:pt x="1" y="5605"/>
                  </a:lnTo>
                  <a:lnTo>
                    <a:pt x="2477" y="5605"/>
                  </a:lnTo>
                  <a:lnTo>
                    <a:pt x="2477" y="354"/>
                  </a:lnTo>
                  <a:cubicBezTo>
                    <a:pt x="2477" y="160"/>
                    <a:pt x="2310" y="0"/>
                    <a:pt x="2116"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5" name="Google Shape;15325;p74"/>
            <p:cNvSpPr/>
            <p:nvPr/>
          </p:nvSpPr>
          <p:spPr>
            <a:xfrm>
              <a:off x="1342268" y="4371845"/>
              <a:ext cx="31002" cy="147257"/>
            </a:xfrm>
            <a:custGeom>
              <a:avLst/>
              <a:gdLst/>
              <a:ahLst/>
              <a:cxnLst/>
              <a:rect l="l" t="t" r="r" b="b"/>
              <a:pathLst>
                <a:path w="1180" h="5605" extrusionOk="0">
                  <a:moveTo>
                    <a:pt x="354" y="0"/>
                  </a:moveTo>
                  <a:cubicBezTo>
                    <a:pt x="160" y="0"/>
                    <a:pt x="1" y="160"/>
                    <a:pt x="1" y="354"/>
                  </a:cubicBezTo>
                  <a:lnTo>
                    <a:pt x="1" y="5605"/>
                  </a:lnTo>
                  <a:lnTo>
                    <a:pt x="826" y="5605"/>
                  </a:lnTo>
                  <a:lnTo>
                    <a:pt x="826" y="354"/>
                  </a:lnTo>
                  <a:cubicBezTo>
                    <a:pt x="826" y="160"/>
                    <a:pt x="986" y="0"/>
                    <a:pt x="11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6" name="Google Shape;15326;p74"/>
            <p:cNvSpPr/>
            <p:nvPr/>
          </p:nvSpPr>
          <p:spPr>
            <a:xfrm>
              <a:off x="1440501" y="4335589"/>
              <a:ext cx="65077" cy="183513"/>
            </a:xfrm>
            <a:custGeom>
              <a:avLst/>
              <a:gdLst/>
              <a:ahLst/>
              <a:cxnLst/>
              <a:rect l="l" t="t" r="r" b="b"/>
              <a:pathLst>
                <a:path w="2477" h="6985" extrusionOk="0">
                  <a:moveTo>
                    <a:pt x="354" y="0"/>
                  </a:moveTo>
                  <a:cubicBezTo>
                    <a:pt x="160" y="0"/>
                    <a:pt x="0" y="153"/>
                    <a:pt x="0" y="354"/>
                  </a:cubicBezTo>
                  <a:lnTo>
                    <a:pt x="0" y="6985"/>
                  </a:lnTo>
                  <a:lnTo>
                    <a:pt x="2476" y="6985"/>
                  </a:lnTo>
                  <a:lnTo>
                    <a:pt x="2476" y="354"/>
                  </a:lnTo>
                  <a:cubicBezTo>
                    <a:pt x="2476" y="153"/>
                    <a:pt x="2317" y="0"/>
                    <a:pt x="211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7" name="Google Shape;15327;p74"/>
            <p:cNvSpPr/>
            <p:nvPr/>
          </p:nvSpPr>
          <p:spPr>
            <a:xfrm>
              <a:off x="1440501" y="4335589"/>
              <a:ext cx="31002" cy="183513"/>
            </a:xfrm>
            <a:custGeom>
              <a:avLst/>
              <a:gdLst/>
              <a:ahLst/>
              <a:cxnLst/>
              <a:rect l="l" t="t" r="r" b="b"/>
              <a:pathLst>
                <a:path w="1180" h="6985" extrusionOk="0">
                  <a:moveTo>
                    <a:pt x="354" y="0"/>
                  </a:moveTo>
                  <a:cubicBezTo>
                    <a:pt x="160" y="0"/>
                    <a:pt x="0" y="153"/>
                    <a:pt x="0" y="354"/>
                  </a:cubicBezTo>
                  <a:lnTo>
                    <a:pt x="0" y="6985"/>
                  </a:lnTo>
                  <a:lnTo>
                    <a:pt x="826" y="6985"/>
                  </a:lnTo>
                  <a:lnTo>
                    <a:pt x="826" y="354"/>
                  </a:lnTo>
                  <a:cubicBezTo>
                    <a:pt x="826" y="153"/>
                    <a:pt x="985" y="0"/>
                    <a:pt x="11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8" name="Google Shape;15328;p74"/>
            <p:cNvSpPr/>
            <p:nvPr/>
          </p:nvSpPr>
          <p:spPr>
            <a:xfrm>
              <a:off x="1538707" y="4299123"/>
              <a:ext cx="64919" cy="219980"/>
            </a:xfrm>
            <a:custGeom>
              <a:avLst/>
              <a:gdLst/>
              <a:ahLst/>
              <a:cxnLst/>
              <a:rect l="l" t="t" r="r" b="b"/>
              <a:pathLst>
                <a:path w="2471" h="8373" extrusionOk="0">
                  <a:moveTo>
                    <a:pt x="355" y="1"/>
                  </a:moveTo>
                  <a:cubicBezTo>
                    <a:pt x="153" y="1"/>
                    <a:pt x="1" y="160"/>
                    <a:pt x="1" y="355"/>
                  </a:cubicBezTo>
                  <a:lnTo>
                    <a:pt x="1" y="8373"/>
                  </a:lnTo>
                  <a:lnTo>
                    <a:pt x="2470" y="8373"/>
                  </a:lnTo>
                  <a:lnTo>
                    <a:pt x="2470" y="355"/>
                  </a:lnTo>
                  <a:cubicBezTo>
                    <a:pt x="2470" y="160"/>
                    <a:pt x="2311"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29" name="Google Shape;15329;p74"/>
            <p:cNvSpPr/>
            <p:nvPr/>
          </p:nvSpPr>
          <p:spPr>
            <a:xfrm>
              <a:off x="1538707" y="4299123"/>
              <a:ext cx="31002" cy="219980"/>
            </a:xfrm>
            <a:custGeom>
              <a:avLst/>
              <a:gdLst/>
              <a:ahLst/>
              <a:cxnLst/>
              <a:rect l="l" t="t" r="r" b="b"/>
              <a:pathLst>
                <a:path w="1180" h="8373" extrusionOk="0">
                  <a:moveTo>
                    <a:pt x="355" y="1"/>
                  </a:moveTo>
                  <a:cubicBezTo>
                    <a:pt x="153" y="1"/>
                    <a:pt x="1" y="160"/>
                    <a:pt x="1" y="355"/>
                  </a:cubicBezTo>
                  <a:lnTo>
                    <a:pt x="1" y="8373"/>
                  </a:lnTo>
                  <a:lnTo>
                    <a:pt x="826" y="8373"/>
                  </a:lnTo>
                  <a:lnTo>
                    <a:pt x="826" y="355"/>
                  </a:lnTo>
                  <a:cubicBezTo>
                    <a:pt x="826" y="160"/>
                    <a:pt x="986" y="1"/>
                    <a:pt x="1180"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0" name="Google Shape;15330;p74"/>
            <p:cNvSpPr/>
            <p:nvPr/>
          </p:nvSpPr>
          <p:spPr>
            <a:xfrm>
              <a:off x="1636940" y="4262683"/>
              <a:ext cx="64893" cy="256420"/>
            </a:xfrm>
            <a:custGeom>
              <a:avLst/>
              <a:gdLst/>
              <a:ahLst/>
              <a:cxnLst/>
              <a:rect l="l" t="t" r="r" b="b"/>
              <a:pathLst>
                <a:path w="2470" h="9760" extrusionOk="0">
                  <a:moveTo>
                    <a:pt x="354" y="1"/>
                  </a:moveTo>
                  <a:cubicBezTo>
                    <a:pt x="153" y="1"/>
                    <a:pt x="0" y="160"/>
                    <a:pt x="0" y="354"/>
                  </a:cubicBezTo>
                  <a:lnTo>
                    <a:pt x="0" y="9760"/>
                  </a:lnTo>
                  <a:lnTo>
                    <a:pt x="2470" y="9760"/>
                  </a:lnTo>
                  <a:lnTo>
                    <a:pt x="2470" y="354"/>
                  </a:lnTo>
                  <a:cubicBezTo>
                    <a:pt x="2470" y="160"/>
                    <a:pt x="2310" y="1"/>
                    <a:pt x="2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1" name="Google Shape;15331;p74"/>
            <p:cNvSpPr/>
            <p:nvPr/>
          </p:nvSpPr>
          <p:spPr>
            <a:xfrm>
              <a:off x="1636940" y="4262683"/>
              <a:ext cx="31002" cy="256420"/>
            </a:xfrm>
            <a:custGeom>
              <a:avLst/>
              <a:gdLst/>
              <a:ahLst/>
              <a:cxnLst/>
              <a:rect l="l" t="t" r="r" b="b"/>
              <a:pathLst>
                <a:path w="1180" h="9760" extrusionOk="0">
                  <a:moveTo>
                    <a:pt x="354" y="1"/>
                  </a:moveTo>
                  <a:cubicBezTo>
                    <a:pt x="153" y="1"/>
                    <a:pt x="0" y="160"/>
                    <a:pt x="0" y="354"/>
                  </a:cubicBezTo>
                  <a:lnTo>
                    <a:pt x="0" y="9760"/>
                  </a:lnTo>
                  <a:lnTo>
                    <a:pt x="826" y="9760"/>
                  </a:lnTo>
                  <a:lnTo>
                    <a:pt x="826" y="354"/>
                  </a:lnTo>
                  <a:cubicBezTo>
                    <a:pt x="826" y="160"/>
                    <a:pt x="978" y="1"/>
                    <a:pt x="118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2" name="Google Shape;15332;p74"/>
            <p:cNvSpPr/>
            <p:nvPr/>
          </p:nvSpPr>
          <p:spPr>
            <a:xfrm>
              <a:off x="1357953" y="4161009"/>
              <a:ext cx="333687" cy="134699"/>
            </a:xfrm>
            <a:custGeom>
              <a:avLst/>
              <a:gdLst/>
              <a:ahLst/>
              <a:cxnLst/>
              <a:rect l="l" t="t" r="r" b="b"/>
              <a:pathLst>
                <a:path w="12701" h="5127" extrusionOk="0">
                  <a:moveTo>
                    <a:pt x="10208" y="0"/>
                  </a:moveTo>
                  <a:cubicBezTo>
                    <a:pt x="10033" y="0"/>
                    <a:pt x="9921" y="204"/>
                    <a:pt x="10030" y="354"/>
                  </a:cubicBezTo>
                  <a:lnTo>
                    <a:pt x="10391" y="874"/>
                  </a:lnTo>
                  <a:cubicBezTo>
                    <a:pt x="9177" y="1603"/>
                    <a:pt x="5292" y="3649"/>
                    <a:pt x="0" y="3649"/>
                  </a:cubicBezTo>
                  <a:lnTo>
                    <a:pt x="0" y="5126"/>
                  </a:lnTo>
                  <a:cubicBezTo>
                    <a:pt x="2879" y="5112"/>
                    <a:pt x="5729" y="4557"/>
                    <a:pt x="8400" y="3489"/>
                  </a:cubicBezTo>
                  <a:cubicBezTo>
                    <a:pt x="9378" y="3101"/>
                    <a:pt x="10328" y="2636"/>
                    <a:pt x="11237" y="2088"/>
                  </a:cubicBezTo>
                  <a:lnTo>
                    <a:pt x="11556" y="2553"/>
                  </a:lnTo>
                  <a:cubicBezTo>
                    <a:pt x="11601" y="2616"/>
                    <a:pt x="11670" y="2646"/>
                    <a:pt x="11739" y="2646"/>
                  </a:cubicBezTo>
                  <a:cubicBezTo>
                    <a:pt x="11830" y="2646"/>
                    <a:pt x="11920" y="2593"/>
                    <a:pt x="11951" y="2490"/>
                  </a:cubicBezTo>
                  <a:lnTo>
                    <a:pt x="12659" y="375"/>
                  </a:lnTo>
                  <a:cubicBezTo>
                    <a:pt x="12700" y="229"/>
                    <a:pt x="12603" y="84"/>
                    <a:pt x="12451" y="84"/>
                  </a:cubicBezTo>
                  <a:lnTo>
                    <a:pt x="10217" y="0"/>
                  </a:lnTo>
                  <a:cubicBezTo>
                    <a:pt x="10214" y="0"/>
                    <a:pt x="10211" y="0"/>
                    <a:pt x="102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33" name="Google Shape;15333;p74"/>
          <p:cNvGrpSpPr/>
          <p:nvPr/>
        </p:nvGrpSpPr>
        <p:grpSpPr>
          <a:xfrm>
            <a:off x="2550684" y="3686587"/>
            <a:ext cx="556697" cy="499003"/>
            <a:chOff x="1913012" y="2764940"/>
            <a:chExt cx="417523" cy="374252"/>
          </a:xfrm>
        </p:grpSpPr>
        <p:sp>
          <p:nvSpPr>
            <p:cNvPr id="15334" name="Google Shape;15334;p74"/>
            <p:cNvSpPr/>
            <p:nvPr/>
          </p:nvSpPr>
          <p:spPr>
            <a:xfrm>
              <a:off x="2010693" y="2813676"/>
              <a:ext cx="285214" cy="163494"/>
            </a:xfrm>
            <a:custGeom>
              <a:avLst/>
              <a:gdLst/>
              <a:ahLst/>
              <a:cxnLst/>
              <a:rect l="l" t="t" r="r" b="b"/>
              <a:pathLst>
                <a:path w="10856" h="6223" extrusionOk="0">
                  <a:moveTo>
                    <a:pt x="3594" y="2591"/>
                  </a:moveTo>
                  <a:lnTo>
                    <a:pt x="3594" y="4034"/>
                  </a:lnTo>
                  <a:lnTo>
                    <a:pt x="2151" y="4034"/>
                  </a:lnTo>
                  <a:lnTo>
                    <a:pt x="2151" y="2591"/>
                  </a:lnTo>
                  <a:close/>
                  <a:moveTo>
                    <a:pt x="5508" y="2591"/>
                  </a:moveTo>
                  <a:lnTo>
                    <a:pt x="5508" y="4034"/>
                  </a:lnTo>
                  <a:lnTo>
                    <a:pt x="4072" y="4034"/>
                  </a:lnTo>
                  <a:lnTo>
                    <a:pt x="4072" y="2591"/>
                  </a:lnTo>
                  <a:close/>
                  <a:moveTo>
                    <a:pt x="7422" y="2591"/>
                  </a:moveTo>
                  <a:lnTo>
                    <a:pt x="7422" y="4034"/>
                  </a:lnTo>
                  <a:lnTo>
                    <a:pt x="5986" y="4034"/>
                  </a:lnTo>
                  <a:lnTo>
                    <a:pt x="5986" y="2591"/>
                  </a:lnTo>
                  <a:close/>
                  <a:moveTo>
                    <a:pt x="9337" y="2591"/>
                  </a:moveTo>
                  <a:lnTo>
                    <a:pt x="9344" y="4034"/>
                  </a:lnTo>
                  <a:lnTo>
                    <a:pt x="7901" y="4034"/>
                  </a:lnTo>
                  <a:lnTo>
                    <a:pt x="7901" y="2591"/>
                  </a:lnTo>
                  <a:close/>
                  <a:moveTo>
                    <a:pt x="1915" y="1"/>
                  </a:moveTo>
                  <a:cubicBezTo>
                    <a:pt x="1797" y="1"/>
                    <a:pt x="1679" y="80"/>
                    <a:pt x="1679" y="240"/>
                  </a:cubicBezTo>
                  <a:lnTo>
                    <a:pt x="1679" y="2113"/>
                  </a:lnTo>
                  <a:lnTo>
                    <a:pt x="320" y="2113"/>
                  </a:lnTo>
                  <a:cubicBezTo>
                    <a:pt x="1" y="2113"/>
                    <a:pt x="1" y="2591"/>
                    <a:pt x="320" y="2591"/>
                  </a:cubicBezTo>
                  <a:lnTo>
                    <a:pt x="1679" y="2591"/>
                  </a:lnTo>
                  <a:lnTo>
                    <a:pt x="1679" y="4027"/>
                  </a:lnTo>
                  <a:lnTo>
                    <a:pt x="916" y="4027"/>
                  </a:lnTo>
                  <a:cubicBezTo>
                    <a:pt x="597" y="4027"/>
                    <a:pt x="597" y="4506"/>
                    <a:pt x="916" y="4506"/>
                  </a:cubicBezTo>
                  <a:lnTo>
                    <a:pt x="1679" y="4506"/>
                  </a:lnTo>
                  <a:lnTo>
                    <a:pt x="1679" y="5865"/>
                  </a:lnTo>
                  <a:cubicBezTo>
                    <a:pt x="1679" y="6025"/>
                    <a:pt x="1797" y="6104"/>
                    <a:pt x="1915" y="6104"/>
                  </a:cubicBezTo>
                  <a:cubicBezTo>
                    <a:pt x="2033" y="6104"/>
                    <a:pt x="2151" y="6025"/>
                    <a:pt x="2151" y="5865"/>
                  </a:cubicBezTo>
                  <a:lnTo>
                    <a:pt x="2151" y="4506"/>
                  </a:lnTo>
                  <a:lnTo>
                    <a:pt x="3594" y="4506"/>
                  </a:lnTo>
                  <a:lnTo>
                    <a:pt x="3594" y="5983"/>
                  </a:lnTo>
                  <a:cubicBezTo>
                    <a:pt x="3594" y="6143"/>
                    <a:pt x="3711" y="6222"/>
                    <a:pt x="3830" y="6222"/>
                  </a:cubicBezTo>
                  <a:cubicBezTo>
                    <a:pt x="3949" y="6222"/>
                    <a:pt x="4069" y="6143"/>
                    <a:pt x="4072" y="5983"/>
                  </a:cubicBezTo>
                  <a:lnTo>
                    <a:pt x="4072" y="4506"/>
                  </a:lnTo>
                  <a:lnTo>
                    <a:pt x="5508" y="4506"/>
                  </a:lnTo>
                  <a:lnTo>
                    <a:pt x="5508" y="5983"/>
                  </a:lnTo>
                  <a:cubicBezTo>
                    <a:pt x="5508" y="6143"/>
                    <a:pt x="5628" y="6222"/>
                    <a:pt x="5747" y="6222"/>
                  </a:cubicBezTo>
                  <a:cubicBezTo>
                    <a:pt x="5867" y="6222"/>
                    <a:pt x="5986" y="6143"/>
                    <a:pt x="5986" y="5983"/>
                  </a:cubicBezTo>
                  <a:lnTo>
                    <a:pt x="5986" y="4506"/>
                  </a:lnTo>
                  <a:lnTo>
                    <a:pt x="7422" y="4506"/>
                  </a:lnTo>
                  <a:lnTo>
                    <a:pt x="7422" y="5983"/>
                  </a:lnTo>
                  <a:cubicBezTo>
                    <a:pt x="7422" y="6143"/>
                    <a:pt x="7542" y="6222"/>
                    <a:pt x="7662" y="6222"/>
                  </a:cubicBezTo>
                  <a:cubicBezTo>
                    <a:pt x="7781" y="6222"/>
                    <a:pt x="7901" y="6143"/>
                    <a:pt x="7901" y="5983"/>
                  </a:cubicBezTo>
                  <a:lnTo>
                    <a:pt x="7901" y="4506"/>
                  </a:lnTo>
                  <a:lnTo>
                    <a:pt x="9344" y="4506"/>
                  </a:lnTo>
                  <a:lnTo>
                    <a:pt x="9344" y="5983"/>
                  </a:lnTo>
                  <a:cubicBezTo>
                    <a:pt x="9344" y="6143"/>
                    <a:pt x="9462" y="6222"/>
                    <a:pt x="9579" y="6222"/>
                  </a:cubicBezTo>
                  <a:cubicBezTo>
                    <a:pt x="9697" y="6222"/>
                    <a:pt x="9815" y="6143"/>
                    <a:pt x="9815" y="5983"/>
                  </a:cubicBezTo>
                  <a:lnTo>
                    <a:pt x="9815" y="4506"/>
                  </a:lnTo>
                  <a:lnTo>
                    <a:pt x="10016" y="4506"/>
                  </a:lnTo>
                  <a:cubicBezTo>
                    <a:pt x="10329" y="4506"/>
                    <a:pt x="10329" y="4027"/>
                    <a:pt x="10016" y="4027"/>
                  </a:cubicBezTo>
                  <a:lnTo>
                    <a:pt x="9815" y="4027"/>
                  </a:lnTo>
                  <a:lnTo>
                    <a:pt x="9815" y="2591"/>
                  </a:lnTo>
                  <a:lnTo>
                    <a:pt x="10544" y="2591"/>
                  </a:lnTo>
                  <a:cubicBezTo>
                    <a:pt x="10856" y="2591"/>
                    <a:pt x="10856" y="2113"/>
                    <a:pt x="10544" y="2113"/>
                  </a:cubicBezTo>
                  <a:lnTo>
                    <a:pt x="9815" y="2113"/>
                  </a:lnTo>
                  <a:lnTo>
                    <a:pt x="9815" y="240"/>
                  </a:lnTo>
                  <a:cubicBezTo>
                    <a:pt x="9815" y="80"/>
                    <a:pt x="9696" y="1"/>
                    <a:pt x="9576" y="1"/>
                  </a:cubicBezTo>
                  <a:cubicBezTo>
                    <a:pt x="9456" y="1"/>
                    <a:pt x="9337" y="80"/>
                    <a:pt x="9337" y="240"/>
                  </a:cubicBezTo>
                  <a:lnTo>
                    <a:pt x="9337" y="2113"/>
                  </a:lnTo>
                  <a:lnTo>
                    <a:pt x="7901" y="2113"/>
                  </a:lnTo>
                  <a:lnTo>
                    <a:pt x="7901" y="240"/>
                  </a:lnTo>
                  <a:cubicBezTo>
                    <a:pt x="7901" y="80"/>
                    <a:pt x="7781" y="1"/>
                    <a:pt x="7662" y="1"/>
                  </a:cubicBezTo>
                  <a:cubicBezTo>
                    <a:pt x="7542" y="1"/>
                    <a:pt x="7422" y="80"/>
                    <a:pt x="7422" y="240"/>
                  </a:cubicBezTo>
                  <a:lnTo>
                    <a:pt x="7422" y="2113"/>
                  </a:lnTo>
                  <a:lnTo>
                    <a:pt x="5980" y="2113"/>
                  </a:lnTo>
                  <a:lnTo>
                    <a:pt x="5980" y="240"/>
                  </a:lnTo>
                  <a:cubicBezTo>
                    <a:pt x="5980" y="80"/>
                    <a:pt x="5862" y="1"/>
                    <a:pt x="5744" y="1"/>
                  </a:cubicBezTo>
                  <a:cubicBezTo>
                    <a:pt x="5626" y="1"/>
                    <a:pt x="5508" y="80"/>
                    <a:pt x="5508" y="240"/>
                  </a:cubicBezTo>
                  <a:lnTo>
                    <a:pt x="5508" y="2113"/>
                  </a:lnTo>
                  <a:lnTo>
                    <a:pt x="4072" y="2113"/>
                  </a:lnTo>
                  <a:lnTo>
                    <a:pt x="4072" y="240"/>
                  </a:lnTo>
                  <a:cubicBezTo>
                    <a:pt x="4072" y="80"/>
                    <a:pt x="3954" y="1"/>
                    <a:pt x="3836" y="1"/>
                  </a:cubicBezTo>
                  <a:cubicBezTo>
                    <a:pt x="3718" y="1"/>
                    <a:pt x="3600" y="80"/>
                    <a:pt x="3600" y="240"/>
                  </a:cubicBezTo>
                  <a:lnTo>
                    <a:pt x="3600" y="2113"/>
                  </a:lnTo>
                  <a:lnTo>
                    <a:pt x="2151" y="2113"/>
                  </a:lnTo>
                  <a:lnTo>
                    <a:pt x="2151" y="240"/>
                  </a:lnTo>
                  <a:cubicBezTo>
                    <a:pt x="2151" y="80"/>
                    <a:pt x="2033" y="1"/>
                    <a:pt x="191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5" name="Google Shape;15335;p74"/>
            <p:cNvSpPr/>
            <p:nvPr/>
          </p:nvSpPr>
          <p:spPr>
            <a:xfrm>
              <a:off x="2022174" y="3062529"/>
              <a:ext cx="89694" cy="76663"/>
            </a:xfrm>
            <a:custGeom>
              <a:avLst/>
              <a:gdLst/>
              <a:ahLst/>
              <a:cxnLst/>
              <a:rect l="l" t="t" r="r" b="b"/>
              <a:pathLst>
                <a:path w="3414" h="2918" extrusionOk="0">
                  <a:moveTo>
                    <a:pt x="1957" y="0"/>
                  </a:moveTo>
                  <a:cubicBezTo>
                    <a:pt x="653" y="0"/>
                    <a:pt x="1" y="1568"/>
                    <a:pt x="923" y="2490"/>
                  </a:cubicBezTo>
                  <a:cubicBezTo>
                    <a:pt x="1218" y="2786"/>
                    <a:pt x="1583" y="2918"/>
                    <a:pt x="1940" y="2918"/>
                  </a:cubicBezTo>
                  <a:cubicBezTo>
                    <a:pt x="2691" y="2918"/>
                    <a:pt x="3413" y="2335"/>
                    <a:pt x="3413" y="1457"/>
                  </a:cubicBezTo>
                  <a:cubicBezTo>
                    <a:pt x="3413" y="652"/>
                    <a:pt x="2761" y="0"/>
                    <a:pt x="195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6" name="Google Shape;15336;p74"/>
            <p:cNvSpPr/>
            <p:nvPr/>
          </p:nvSpPr>
          <p:spPr>
            <a:xfrm>
              <a:off x="2050233" y="3083284"/>
              <a:ext cx="40670" cy="34969"/>
            </a:xfrm>
            <a:custGeom>
              <a:avLst/>
              <a:gdLst/>
              <a:ahLst/>
              <a:cxnLst/>
              <a:rect l="l" t="t" r="r" b="b"/>
              <a:pathLst>
                <a:path w="1548" h="1331" extrusionOk="0">
                  <a:moveTo>
                    <a:pt x="889" y="1"/>
                  </a:moveTo>
                  <a:cubicBezTo>
                    <a:pt x="299" y="1"/>
                    <a:pt x="1" y="715"/>
                    <a:pt x="417" y="1131"/>
                  </a:cubicBezTo>
                  <a:cubicBezTo>
                    <a:pt x="552" y="1269"/>
                    <a:pt x="719" y="1330"/>
                    <a:pt x="882" y="1330"/>
                  </a:cubicBezTo>
                  <a:cubicBezTo>
                    <a:pt x="1222" y="1330"/>
                    <a:pt x="1547" y="1065"/>
                    <a:pt x="1547" y="667"/>
                  </a:cubicBezTo>
                  <a:cubicBezTo>
                    <a:pt x="1547" y="299"/>
                    <a:pt x="1249" y="1"/>
                    <a:pt x="8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7" name="Google Shape;15337;p74"/>
            <p:cNvSpPr/>
            <p:nvPr/>
          </p:nvSpPr>
          <p:spPr>
            <a:xfrm>
              <a:off x="2174344" y="3062529"/>
              <a:ext cx="89668" cy="76663"/>
            </a:xfrm>
            <a:custGeom>
              <a:avLst/>
              <a:gdLst/>
              <a:ahLst/>
              <a:cxnLst/>
              <a:rect l="l" t="t" r="r" b="b"/>
              <a:pathLst>
                <a:path w="3413" h="2918" extrusionOk="0">
                  <a:moveTo>
                    <a:pt x="1956" y="0"/>
                  </a:moveTo>
                  <a:cubicBezTo>
                    <a:pt x="652" y="0"/>
                    <a:pt x="0" y="1568"/>
                    <a:pt x="923" y="2490"/>
                  </a:cubicBezTo>
                  <a:cubicBezTo>
                    <a:pt x="1218" y="2786"/>
                    <a:pt x="1582" y="2918"/>
                    <a:pt x="1940" y="2918"/>
                  </a:cubicBezTo>
                  <a:cubicBezTo>
                    <a:pt x="2691" y="2918"/>
                    <a:pt x="3413" y="2335"/>
                    <a:pt x="3413" y="1457"/>
                  </a:cubicBezTo>
                  <a:cubicBezTo>
                    <a:pt x="3413" y="652"/>
                    <a:pt x="2761" y="0"/>
                    <a:pt x="19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8" name="Google Shape;15338;p74"/>
            <p:cNvSpPr/>
            <p:nvPr/>
          </p:nvSpPr>
          <p:spPr>
            <a:xfrm>
              <a:off x="2202219" y="3083284"/>
              <a:ext cx="40854" cy="34969"/>
            </a:xfrm>
            <a:custGeom>
              <a:avLst/>
              <a:gdLst/>
              <a:ahLst/>
              <a:cxnLst/>
              <a:rect l="l" t="t" r="r" b="b"/>
              <a:pathLst>
                <a:path w="1555" h="1331" extrusionOk="0">
                  <a:moveTo>
                    <a:pt x="888" y="1"/>
                  </a:moveTo>
                  <a:cubicBezTo>
                    <a:pt x="299" y="1"/>
                    <a:pt x="0" y="715"/>
                    <a:pt x="417" y="1131"/>
                  </a:cubicBezTo>
                  <a:cubicBezTo>
                    <a:pt x="554" y="1269"/>
                    <a:pt x="722" y="1330"/>
                    <a:pt x="887" y="1330"/>
                  </a:cubicBezTo>
                  <a:cubicBezTo>
                    <a:pt x="1228" y="1330"/>
                    <a:pt x="1554" y="1065"/>
                    <a:pt x="1554" y="667"/>
                  </a:cubicBezTo>
                  <a:cubicBezTo>
                    <a:pt x="1554" y="299"/>
                    <a:pt x="1256" y="1"/>
                    <a:pt x="88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39" name="Google Shape;15339;p74"/>
            <p:cNvSpPr/>
            <p:nvPr/>
          </p:nvSpPr>
          <p:spPr>
            <a:xfrm>
              <a:off x="1995376" y="2792632"/>
              <a:ext cx="335158" cy="174975"/>
            </a:xfrm>
            <a:custGeom>
              <a:avLst/>
              <a:gdLst/>
              <a:ahLst/>
              <a:cxnLst/>
              <a:rect l="l" t="t" r="r" b="b"/>
              <a:pathLst>
                <a:path w="12757" h="6660" extrusionOk="0">
                  <a:moveTo>
                    <a:pt x="1" y="1"/>
                  </a:moveTo>
                  <a:lnTo>
                    <a:pt x="445" y="1263"/>
                  </a:lnTo>
                  <a:lnTo>
                    <a:pt x="11335" y="1263"/>
                  </a:lnTo>
                  <a:lnTo>
                    <a:pt x="10086" y="6659"/>
                  </a:lnTo>
                  <a:lnTo>
                    <a:pt x="11390" y="6659"/>
                  </a:lnTo>
                  <a:lnTo>
                    <a:pt x="12576" y="1506"/>
                  </a:lnTo>
                  <a:cubicBezTo>
                    <a:pt x="12757" y="736"/>
                    <a:pt x="12167" y="1"/>
                    <a:pt x="11376"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0" name="Google Shape;15340;p74"/>
            <p:cNvSpPr/>
            <p:nvPr/>
          </p:nvSpPr>
          <p:spPr>
            <a:xfrm>
              <a:off x="2273654" y="2792632"/>
              <a:ext cx="56696" cy="174975"/>
            </a:xfrm>
            <a:custGeom>
              <a:avLst/>
              <a:gdLst/>
              <a:ahLst/>
              <a:cxnLst/>
              <a:rect l="l" t="t" r="r" b="b"/>
              <a:pathLst>
                <a:path w="2158" h="6660" extrusionOk="0">
                  <a:moveTo>
                    <a:pt x="0" y="1"/>
                  </a:moveTo>
                  <a:cubicBezTo>
                    <a:pt x="791" y="1"/>
                    <a:pt x="1374" y="736"/>
                    <a:pt x="1200" y="1506"/>
                  </a:cubicBezTo>
                  <a:lnTo>
                    <a:pt x="14" y="6659"/>
                  </a:lnTo>
                  <a:lnTo>
                    <a:pt x="791" y="6659"/>
                  </a:lnTo>
                  <a:lnTo>
                    <a:pt x="1977" y="1506"/>
                  </a:lnTo>
                  <a:cubicBezTo>
                    <a:pt x="2158" y="736"/>
                    <a:pt x="1575" y="1"/>
                    <a:pt x="784"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1" name="Google Shape;15341;p74"/>
            <p:cNvSpPr/>
            <p:nvPr/>
          </p:nvSpPr>
          <p:spPr>
            <a:xfrm>
              <a:off x="1913012" y="2764940"/>
              <a:ext cx="412610" cy="236006"/>
            </a:xfrm>
            <a:custGeom>
              <a:avLst/>
              <a:gdLst/>
              <a:ahLst/>
              <a:cxnLst/>
              <a:rect l="l" t="t" r="r" b="b"/>
              <a:pathLst>
                <a:path w="15705" h="8983" extrusionOk="0">
                  <a:moveTo>
                    <a:pt x="632" y="0"/>
                  </a:moveTo>
                  <a:cubicBezTo>
                    <a:pt x="278" y="0"/>
                    <a:pt x="1" y="285"/>
                    <a:pt x="1" y="631"/>
                  </a:cubicBezTo>
                  <a:cubicBezTo>
                    <a:pt x="1" y="978"/>
                    <a:pt x="278" y="1263"/>
                    <a:pt x="632" y="1263"/>
                  </a:cubicBezTo>
                  <a:lnTo>
                    <a:pt x="1769" y="1263"/>
                  </a:lnTo>
                  <a:cubicBezTo>
                    <a:pt x="1825" y="1263"/>
                    <a:pt x="1880" y="1297"/>
                    <a:pt x="1901" y="1353"/>
                  </a:cubicBezTo>
                  <a:lnTo>
                    <a:pt x="4045" y="7408"/>
                  </a:lnTo>
                  <a:cubicBezTo>
                    <a:pt x="4447" y="8358"/>
                    <a:pt x="5383" y="8983"/>
                    <a:pt x="6417" y="8983"/>
                  </a:cubicBezTo>
                  <a:lnTo>
                    <a:pt x="15073" y="8983"/>
                  </a:lnTo>
                  <a:cubicBezTo>
                    <a:pt x="15420" y="8983"/>
                    <a:pt x="15704" y="8698"/>
                    <a:pt x="15704" y="8344"/>
                  </a:cubicBezTo>
                  <a:cubicBezTo>
                    <a:pt x="15704" y="7998"/>
                    <a:pt x="15420" y="7713"/>
                    <a:pt x="15073" y="7713"/>
                  </a:cubicBezTo>
                  <a:lnTo>
                    <a:pt x="6417" y="7713"/>
                  </a:lnTo>
                  <a:cubicBezTo>
                    <a:pt x="5890" y="7713"/>
                    <a:pt x="5411" y="7401"/>
                    <a:pt x="5203" y="6909"/>
                  </a:cubicBezTo>
                  <a:lnTo>
                    <a:pt x="3060" y="853"/>
                  </a:lnTo>
                  <a:cubicBezTo>
                    <a:pt x="2845" y="340"/>
                    <a:pt x="2331" y="0"/>
                    <a:pt x="1769"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2" name="Google Shape;15342;p74"/>
            <p:cNvSpPr/>
            <p:nvPr/>
          </p:nvSpPr>
          <p:spPr>
            <a:xfrm>
              <a:off x="2026903" y="2967580"/>
              <a:ext cx="299270" cy="33182"/>
            </a:xfrm>
            <a:custGeom>
              <a:avLst/>
              <a:gdLst/>
              <a:ahLst/>
              <a:cxnLst/>
              <a:rect l="l" t="t" r="r" b="b"/>
              <a:pathLst>
                <a:path w="11391" h="1263" extrusionOk="0">
                  <a:moveTo>
                    <a:pt x="10801" y="0"/>
                  </a:moveTo>
                  <a:cubicBezTo>
                    <a:pt x="10807" y="21"/>
                    <a:pt x="10807" y="42"/>
                    <a:pt x="10801" y="63"/>
                  </a:cubicBezTo>
                  <a:cubicBezTo>
                    <a:pt x="10801" y="409"/>
                    <a:pt x="10523" y="694"/>
                    <a:pt x="10169" y="694"/>
                  </a:cubicBezTo>
                  <a:lnTo>
                    <a:pt x="1513" y="694"/>
                  </a:lnTo>
                  <a:cubicBezTo>
                    <a:pt x="972" y="694"/>
                    <a:pt x="438" y="520"/>
                    <a:pt x="1" y="201"/>
                  </a:cubicBezTo>
                  <a:lnTo>
                    <a:pt x="1" y="201"/>
                  </a:lnTo>
                  <a:cubicBezTo>
                    <a:pt x="479" y="867"/>
                    <a:pt x="1256" y="1263"/>
                    <a:pt x="2082" y="1263"/>
                  </a:cubicBezTo>
                  <a:lnTo>
                    <a:pt x="10738" y="1263"/>
                  </a:lnTo>
                  <a:cubicBezTo>
                    <a:pt x="11078" y="1263"/>
                    <a:pt x="11355" y="999"/>
                    <a:pt x="11376" y="659"/>
                  </a:cubicBezTo>
                  <a:cubicBezTo>
                    <a:pt x="11390" y="319"/>
                    <a:pt x="11140" y="28"/>
                    <a:pt x="10801"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3" name="Google Shape;15343;p74"/>
            <p:cNvSpPr/>
            <p:nvPr/>
          </p:nvSpPr>
          <p:spPr>
            <a:xfrm>
              <a:off x="1994483" y="2978326"/>
              <a:ext cx="287027" cy="92427"/>
            </a:xfrm>
            <a:custGeom>
              <a:avLst/>
              <a:gdLst/>
              <a:ahLst/>
              <a:cxnLst/>
              <a:rect l="l" t="t" r="r" b="b"/>
              <a:pathLst>
                <a:path w="10925" h="3518" extrusionOk="0">
                  <a:moveTo>
                    <a:pt x="1401" y="0"/>
                  </a:moveTo>
                  <a:lnTo>
                    <a:pt x="763" y="923"/>
                  </a:lnTo>
                  <a:cubicBezTo>
                    <a:pt x="0" y="2019"/>
                    <a:pt x="784" y="3517"/>
                    <a:pt x="2123" y="3517"/>
                  </a:cubicBezTo>
                  <a:lnTo>
                    <a:pt x="10287" y="3517"/>
                  </a:lnTo>
                  <a:cubicBezTo>
                    <a:pt x="10640" y="3517"/>
                    <a:pt x="10925" y="3233"/>
                    <a:pt x="10925" y="2886"/>
                  </a:cubicBezTo>
                  <a:cubicBezTo>
                    <a:pt x="10925" y="2539"/>
                    <a:pt x="10640" y="2255"/>
                    <a:pt x="10287" y="2255"/>
                  </a:cubicBezTo>
                  <a:lnTo>
                    <a:pt x="2123" y="2255"/>
                  </a:lnTo>
                  <a:cubicBezTo>
                    <a:pt x="1804" y="2255"/>
                    <a:pt x="1623" y="1901"/>
                    <a:pt x="1797" y="1644"/>
                  </a:cubicBezTo>
                  <a:lnTo>
                    <a:pt x="2449" y="701"/>
                  </a:lnTo>
                  <a:cubicBezTo>
                    <a:pt x="2046" y="562"/>
                    <a:pt x="1686" y="320"/>
                    <a:pt x="1401"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4" name="Google Shape;15344;p74"/>
            <p:cNvSpPr/>
            <p:nvPr/>
          </p:nvSpPr>
          <p:spPr>
            <a:xfrm>
              <a:off x="2003757" y="3021518"/>
              <a:ext cx="277569" cy="49235"/>
            </a:xfrm>
            <a:custGeom>
              <a:avLst/>
              <a:gdLst/>
              <a:ahLst/>
              <a:cxnLst/>
              <a:rect l="l" t="t" r="r" b="b"/>
              <a:pathLst>
                <a:path w="10565" h="1874" extrusionOk="0">
                  <a:moveTo>
                    <a:pt x="126" y="0"/>
                  </a:moveTo>
                  <a:cubicBezTo>
                    <a:pt x="1" y="951"/>
                    <a:pt x="708" y="1811"/>
                    <a:pt x="1666" y="1873"/>
                  </a:cubicBezTo>
                  <a:lnTo>
                    <a:pt x="9455" y="1873"/>
                  </a:lnTo>
                  <a:cubicBezTo>
                    <a:pt x="9892" y="1873"/>
                    <a:pt x="10058" y="1859"/>
                    <a:pt x="10142" y="1838"/>
                  </a:cubicBezTo>
                  <a:cubicBezTo>
                    <a:pt x="10169" y="1825"/>
                    <a:pt x="10204" y="1811"/>
                    <a:pt x="10232" y="1797"/>
                  </a:cubicBezTo>
                  <a:lnTo>
                    <a:pt x="10253" y="1783"/>
                  </a:lnTo>
                  <a:cubicBezTo>
                    <a:pt x="10273" y="1776"/>
                    <a:pt x="10294" y="1755"/>
                    <a:pt x="10315" y="1741"/>
                  </a:cubicBezTo>
                  <a:lnTo>
                    <a:pt x="10322" y="1741"/>
                  </a:lnTo>
                  <a:lnTo>
                    <a:pt x="10350" y="1714"/>
                  </a:lnTo>
                  <a:lnTo>
                    <a:pt x="10357" y="1707"/>
                  </a:lnTo>
                  <a:cubicBezTo>
                    <a:pt x="10371" y="1693"/>
                    <a:pt x="10384" y="1679"/>
                    <a:pt x="10398" y="1665"/>
                  </a:cubicBezTo>
                  <a:lnTo>
                    <a:pt x="10412" y="1651"/>
                  </a:lnTo>
                  <a:lnTo>
                    <a:pt x="10433" y="1630"/>
                  </a:lnTo>
                  <a:lnTo>
                    <a:pt x="10447" y="1610"/>
                  </a:lnTo>
                  <a:lnTo>
                    <a:pt x="10468" y="1575"/>
                  </a:lnTo>
                  <a:lnTo>
                    <a:pt x="10482" y="1547"/>
                  </a:lnTo>
                  <a:lnTo>
                    <a:pt x="10495" y="1526"/>
                  </a:lnTo>
                  <a:lnTo>
                    <a:pt x="10509" y="1499"/>
                  </a:lnTo>
                  <a:lnTo>
                    <a:pt x="10523" y="1471"/>
                  </a:lnTo>
                  <a:cubicBezTo>
                    <a:pt x="10523" y="1464"/>
                    <a:pt x="10530" y="1450"/>
                    <a:pt x="10537" y="1436"/>
                  </a:cubicBezTo>
                  <a:lnTo>
                    <a:pt x="10544" y="1415"/>
                  </a:lnTo>
                  <a:cubicBezTo>
                    <a:pt x="10544" y="1401"/>
                    <a:pt x="10551" y="1388"/>
                    <a:pt x="10551" y="1374"/>
                  </a:cubicBezTo>
                  <a:lnTo>
                    <a:pt x="10551" y="1360"/>
                  </a:lnTo>
                  <a:cubicBezTo>
                    <a:pt x="10551" y="1346"/>
                    <a:pt x="10558" y="1325"/>
                    <a:pt x="10558" y="1311"/>
                  </a:cubicBezTo>
                  <a:lnTo>
                    <a:pt x="10558" y="1297"/>
                  </a:lnTo>
                  <a:lnTo>
                    <a:pt x="10558" y="1235"/>
                  </a:lnTo>
                  <a:cubicBezTo>
                    <a:pt x="10565" y="1221"/>
                    <a:pt x="10565" y="1200"/>
                    <a:pt x="10565" y="1180"/>
                  </a:cubicBezTo>
                  <a:cubicBezTo>
                    <a:pt x="10565" y="1159"/>
                    <a:pt x="10558" y="1145"/>
                    <a:pt x="10558" y="1124"/>
                  </a:cubicBezTo>
                  <a:lnTo>
                    <a:pt x="10558" y="1117"/>
                  </a:lnTo>
                  <a:cubicBezTo>
                    <a:pt x="10551" y="1075"/>
                    <a:pt x="10537" y="1034"/>
                    <a:pt x="10523" y="999"/>
                  </a:cubicBezTo>
                  <a:cubicBezTo>
                    <a:pt x="10384" y="1186"/>
                    <a:pt x="10169" y="1304"/>
                    <a:pt x="9941" y="1325"/>
                  </a:cubicBezTo>
                  <a:lnTo>
                    <a:pt x="1770" y="1325"/>
                  </a:lnTo>
                  <a:cubicBezTo>
                    <a:pt x="979" y="1311"/>
                    <a:pt x="306" y="763"/>
                    <a:pt x="12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5" name="Google Shape;15345;p74"/>
            <p:cNvSpPr/>
            <p:nvPr/>
          </p:nvSpPr>
          <p:spPr>
            <a:xfrm>
              <a:off x="2020361" y="2978326"/>
              <a:ext cx="38463" cy="32841"/>
            </a:xfrm>
            <a:custGeom>
              <a:avLst/>
              <a:gdLst/>
              <a:ahLst/>
              <a:cxnLst/>
              <a:rect l="l" t="t" r="r" b="b"/>
              <a:pathLst>
                <a:path w="1464" h="1250" extrusionOk="0">
                  <a:moveTo>
                    <a:pt x="416" y="0"/>
                  </a:moveTo>
                  <a:lnTo>
                    <a:pt x="0" y="604"/>
                  </a:lnTo>
                  <a:cubicBezTo>
                    <a:pt x="305" y="902"/>
                    <a:pt x="673" y="1124"/>
                    <a:pt x="1089" y="1249"/>
                  </a:cubicBezTo>
                  <a:lnTo>
                    <a:pt x="1464" y="701"/>
                  </a:lnTo>
                  <a:cubicBezTo>
                    <a:pt x="1061" y="562"/>
                    <a:pt x="701" y="320"/>
                    <a:pt x="416"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46" name="Google Shape;15346;p74"/>
          <p:cNvGrpSpPr/>
          <p:nvPr/>
        </p:nvGrpSpPr>
        <p:grpSpPr>
          <a:xfrm>
            <a:off x="1107656" y="3684802"/>
            <a:ext cx="512979" cy="508741"/>
            <a:chOff x="830742" y="2763601"/>
            <a:chExt cx="384734" cy="381556"/>
          </a:xfrm>
        </p:grpSpPr>
        <p:sp>
          <p:nvSpPr>
            <p:cNvPr id="15347" name="Google Shape;15347;p74"/>
            <p:cNvSpPr/>
            <p:nvPr/>
          </p:nvSpPr>
          <p:spPr>
            <a:xfrm>
              <a:off x="830742" y="2881012"/>
              <a:ext cx="174423" cy="83678"/>
            </a:xfrm>
            <a:custGeom>
              <a:avLst/>
              <a:gdLst/>
              <a:ahLst/>
              <a:cxnLst/>
              <a:rect l="l" t="t" r="r" b="b"/>
              <a:pathLst>
                <a:path w="6639" h="3185" extrusionOk="0">
                  <a:moveTo>
                    <a:pt x="6639" y="1"/>
                  </a:moveTo>
                  <a:lnTo>
                    <a:pt x="5189" y="125"/>
                  </a:lnTo>
                  <a:cubicBezTo>
                    <a:pt x="3289" y="285"/>
                    <a:pt x="1506" y="1110"/>
                    <a:pt x="160" y="2456"/>
                  </a:cubicBezTo>
                  <a:cubicBezTo>
                    <a:pt x="1" y="2616"/>
                    <a:pt x="105" y="2886"/>
                    <a:pt x="327" y="2907"/>
                  </a:cubicBezTo>
                  <a:lnTo>
                    <a:pt x="3462" y="3184"/>
                  </a:lnTo>
                  <a:lnTo>
                    <a:pt x="6639"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8" name="Google Shape;15348;p74"/>
            <p:cNvSpPr/>
            <p:nvPr/>
          </p:nvSpPr>
          <p:spPr>
            <a:xfrm>
              <a:off x="1013520" y="2973045"/>
              <a:ext cx="83494" cy="172111"/>
            </a:xfrm>
            <a:custGeom>
              <a:avLst/>
              <a:gdLst/>
              <a:ahLst/>
              <a:cxnLst/>
              <a:rect l="l" t="t" r="r" b="b"/>
              <a:pathLst>
                <a:path w="3178" h="6551" extrusionOk="0">
                  <a:moveTo>
                    <a:pt x="3178" y="0"/>
                  </a:moveTo>
                  <a:lnTo>
                    <a:pt x="1" y="3177"/>
                  </a:lnTo>
                  <a:lnTo>
                    <a:pt x="278" y="6305"/>
                  </a:lnTo>
                  <a:cubicBezTo>
                    <a:pt x="292" y="6457"/>
                    <a:pt x="415" y="6550"/>
                    <a:pt x="543" y="6550"/>
                  </a:cubicBezTo>
                  <a:cubicBezTo>
                    <a:pt x="608" y="6550"/>
                    <a:pt x="675" y="6526"/>
                    <a:pt x="729" y="6472"/>
                  </a:cubicBezTo>
                  <a:cubicBezTo>
                    <a:pt x="2075" y="5126"/>
                    <a:pt x="2900" y="3344"/>
                    <a:pt x="3053" y="1443"/>
                  </a:cubicBezTo>
                  <a:lnTo>
                    <a:pt x="3178"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49" name="Google Shape;15349;p74"/>
            <p:cNvSpPr/>
            <p:nvPr/>
          </p:nvSpPr>
          <p:spPr>
            <a:xfrm>
              <a:off x="830742" y="2885557"/>
              <a:ext cx="125583" cy="72932"/>
            </a:xfrm>
            <a:custGeom>
              <a:avLst/>
              <a:gdLst/>
              <a:ahLst/>
              <a:cxnLst/>
              <a:rect l="l" t="t" r="r" b="b"/>
              <a:pathLst>
                <a:path w="4780" h="2776" extrusionOk="0">
                  <a:moveTo>
                    <a:pt x="4780" y="1"/>
                  </a:moveTo>
                  <a:lnTo>
                    <a:pt x="4780" y="1"/>
                  </a:lnTo>
                  <a:cubicBezTo>
                    <a:pt x="3032" y="237"/>
                    <a:pt x="1409" y="1034"/>
                    <a:pt x="160" y="2283"/>
                  </a:cubicBezTo>
                  <a:cubicBezTo>
                    <a:pt x="1" y="2443"/>
                    <a:pt x="105" y="2713"/>
                    <a:pt x="327" y="2734"/>
                  </a:cubicBezTo>
                  <a:lnTo>
                    <a:pt x="791" y="2775"/>
                  </a:lnTo>
                  <a:cubicBezTo>
                    <a:pt x="646" y="2664"/>
                    <a:pt x="625" y="2449"/>
                    <a:pt x="750" y="2318"/>
                  </a:cubicBezTo>
                  <a:cubicBezTo>
                    <a:pt x="1867" y="1201"/>
                    <a:pt x="3261" y="403"/>
                    <a:pt x="478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0" name="Google Shape;15350;p74"/>
            <p:cNvSpPr/>
            <p:nvPr/>
          </p:nvSpPr>
          <p:spPr>
            <a:xfrm>
              <a:off x="1013520" y="3041012"/>
              <a:ext cx="24460" cy="104144"/>
            </a:xfrm>
            <a:custGeom>
              <a:avLst/>
              <a:gdLst/>
              <a:ahLst/>
              <a:cxnLst/>
              <a:rect l="l" t="t" r="r" b="b"/>
              <a:pathLst>
                <a:path w="931" h="3964" extrusionOk="0">
                  <a:moveTo>
                    <a:pt x="583" y="1"/>
                  </a:moveTo>
                  <a:lnTo>
                    <a:pt x="1" y="590"/>
                  </a:lnTo>
                  <a:lnTo>
                    <a:pt x="278" y="3718"/>
                  </a:lnTo>
                  <a:cubicBezTo>
                    <a:pt x="292" y="3870"/>
                    <a:pt x="415" y="3963"/>
                    <a:pt x="543" y="3963"/>
                  </a:cubicBezTo>
                  <a:cubicBezTo>
                    <a:pt x="608" y="3963"/>
                    <a:pt x="675" y="3939"/>
                    <a:pt x="729" y="3885"/>
                  </a:cubicBezTo>
                  <a:cubicBezTo>
                    <a:pt x="798" y="3815"/>
                    <a:pt x="861" y="3746"/>
                    <a:pt x="930" y="3677"/>
                  </a:cubicBezTo>
                  <a:cubicBezTo>
                    <a:pt x="909" y="3642"/>
                    <a:pt x="902" y="3607"/>
                    <a:pt x="902" y="3573"/>
                  </a:cubicBezTo>
                  <a:lnTo>
                    <a:pt x="5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1" name="Google Shape;15351;p74"/>
            <p:cNvSpPr/>
            <p:nvPr/>
          </p:nvSpPr>
          <p:spPr>
            <a:xfrm>
              <a:off x="903281" y="2763601"/>
              <a:ext cx="312038" cy="310383"/>
            </a:xfrm>
            <a:custGeom>
              <a:avLst/>
              <a:gdLst/>
              <a:ahLst/>
              <a:cxnLst/>
              <a:rect l="l" t="t" r="r" b="b"/>
              <a:pathLst>
                <a:path w="11877" h="11814" extrusionOk="0">
                  <a:moveTo>
                    <a:pt x="11644" y="0"/>
                  </a:moveTo>
                  <a:cubicBezTo>
                    <a:pt x="11624" y="0"/>
                    <a:pt x="11604" y="3"/>
                    <a:pt x="11584" y="10"/>
                  </a:cubicBezTo>
                  <a:lnTo>
                    <a:pt x="9080" y="745"/>
                  </a:lnTo>
                  <a:lnTo>
                    <a:pt x="7228" y="1286"/>
                  </a:lnTo>
                  <a:cubicBezTo>
                    <a:pt x="7075" y="1327"/>
                    <a:pt x="6937" y="1411"/>
                    <a:pt x="6826" y="1522"/>
                  </a:cubicBezTo>
                  <a:lnTo>
                    <a:pt x="91" y="8257"/>
                  </a:lnTo>
                  <a:cubicBezTo>
                    <a:pt x="0" y="8340"/>
                    <a:pt x="0" y="8479"/>
                    <a:pt x="91" y="8569"/>
                  </a:cubicBezTo>
                  <a:lnTo>
                    <a:pt x="1436" y="9914"/>
                  </a:lnTo>
                  <a:lnTo>
                    <a:pt x="1929" y="10414"/>
                  </a:lnTo>
                  <a:lnTo>
                    <a:pt x="3267" y="11746"/>
                  </a:lnTo>
                  <a:cubicBezTo>
                    <a:pt x="3312" y="11791"/>
                    <a:pt x="3373" y="11813"/>
                    <a:pt x="3435" y="11813"/>
                  </a:cubicBezTo>
                  <a:cubicBezTo>
                    <a:pt x="3496" y="11813"/>
                    <a:pt x="3559" y="11791"/>
                    <a:pt x="3607" y="11746"/>
                  </a:cubicBezTo>
                  <a:lnTo>
                    <a:pt x="7374" y="7965"/>
                  </a:lnTo>
                  <a:lnTo>
                    <a:pt x="10308" y="5038"/>
                  </a:lnTo>
                  <a:cubicBezTo>
                    <a:pt x="10432" y="4913"/>
                    <a:pt x="10523" y="4761"/>
                    <a:pt x="10571" y="4594"/>
                  </a:cubicBezTo>
                  <a:lnTo>
                    <a:pt x="11840" y="259"/>
                  </a:lnTo>
                  <a:cubicBezTo>
                    <a:pt x="11876" y="127"/>
                    <a:pt x="11772" y="0"/>
                    <a:pt x="11644"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2" name="Google Shape;15352;p74"/>
            <p:cNvSpPr/>
            <p:nvPr/>
          </p:nvSpPr>
          <p:spPr>
            <a:xfrm>
              <a:off x="903281" y="2763601"/>
              <a:ext cx="312012" cy="232065"/>
            </a:xfrm>
            <a:custGeom>
              <a:avLst/>
              <a:gdLst/>
              <a:ahLst/>
              <a:cxnLst/>
              <a:rect l="l" t="t" r="r" b="b"/>
              <a:pathLst>
                <a:path w="11876" h="8833" extrusionOk="0">
                  <a:moveTo>
                    <a:pt x="11637" y="0"/>
                  </a:moveTo>
                  <a:cubicBezTo>
                    <a:pt x="11618" y="0"/>
                    <a:pt x="11597" y="3"/>
                    <a:pt x="11577" y="10"/>
                  </a:cubicBezTo>
                  <a:lnTo>
                    <a:pt x="7207" y="1286"/>
                  </a:lnTo>
                  <a:cubicBezTo>
                    <a:pt x="7068" y="1327"/>
                    <a:pt x="6943" y="1404"/>
                    <a:pt x="6839" y="1501"/>
                  </a:cubicBezTo>
                  <a:lnTo>
                    <a:pt x="91" y="8257"/>
                  </a:lnTo>
                  <a:cubicBezTo>
                    <a:pt x="0" y="8340"/>
                    <a:pt x="0" y="8479"/>
                    <a:pt x="91" y="8569"/>
                  </a:cubicBezTo>
                  <a:lnTo>
                    <a:pt x="361" y="8832"/>
                  </a:lnTo>
                  <a:lnTo>
                    <a:pt x="1117" y="8069"/>
                  </a:lnTo>
                  <a:lnTo>
                    <a:pt x="7179" y="2007"/>
                  </a:lnTo>
                  <a:cubicBezTo>
                    <a:pt x="7269" y="1917"/>
                    <a:pt x="7387" y="1848"/>
                    <a:pt x="7512" y="1813"/>
                  </a:cubicBezTo>
                  <a:lnTo>
                    <a:pt x="11750" y="571"/>
                  </a:lnTo>
                  <a:lnTo>
                    <a:pt x="11833" y="266"/>
                  </a:lnTo>
                  <a:cubicBezTo>
                    <a:pt x="11876" y="128"/>
                    <a:pt x="11767" y="0"/>
                    <a:pt x="1163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3" name="Google Shape;15353;p74"/>
            <p:cNvSpPr/>
            <p:nvPr/>
          </p:nvSpPr>
          <p:spPr>
            <a:xfrm>
              <a:off x="1060732" y="2852218"/>
              <a:ext cx="65261" cy="65261"/>
            </a:xfrm>
            <a:custGeom>
              <a:avLst/>
              <a:gdLst/>
              <a:ahLst/>
              <a:cxnLst/>
              <a:rect l="l" t="t" r="r" b="b"/>
              <a:pathLst>
                <a:path w="2484" h="2484" extrusionOk="0">
                  <a:moveTo>
                    <a:pt x="1242" y="1"/>
                  </a:moveTo>
                  <a:cubicBezTo>
                    <a:pt x="555" y="1"/>
                    <a:pt x="0" y="556"/>
                    <a:pt x="0" y="1242"/>
                  </a:cubicBezTo>
                  <a:cubicBezTo>
                    <a:pt x="0" y="1929"/>
                    <a:pt x="555" y="2484"/>
                    <a:pt x="1242" y="2484"/>
                  </a:cubicBezTo>
                  <a:cubicBezTo>
                    <a:pt x="1922" y="2484"/>
                    <a:pt x="2483" y="1929"/>
                    <a:pt x="2483" y="1242"/>
                  </a:cubicBezTo>
                  <a:cubicBezTo>
                    <a:pt x="2483" y="556"/>
                    <a:pt x="1922" y="1"/>
                    <a:pt x="12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4" name="Google Shape;15354;p74"/>
            <p:cNvSpPr/>
            <p:nvPr/>
          </p:nvSpPr>
          <p:spPr>
            <a:xfrm>
              <a:off x="1060732" y="2852218"/>
              <a:ext cx="40302" cy="65287"/>
            </a:xfrm>
            <a:custGeom>
              <a:avLst/>
              <a:gdLst/>
              <a:ahLst/>
              <a:cxnLst/>
              <a:rect l="l" t="t" r="r" b="b"/>
              <a:pathLst>
                <a:path w="1534" h="2485" extrusionOk="0">
                  <a:moveTo>
                    <a:pt x="1239" y="0"/>
                  </a:moveTo>
                  <a:cubicBezTo>
                    <a:pt x="572" y="0"/>
                    <a:pt x="0" y="539"/>
                    <a:pt x="0" y="1242"/>
                  </a:cubicBezTo>
                  <a:cubicBezTo>
                    <a:pt x="0" y="1945"/>
                    <a:pt x="572" y="2484"/>
                    <a:pt x="1239" y="2484"/>
                  </a:cubicBezTo>
                  <a:cubicBezTo>
                    <a:pt x="1336" y="2484"/>
                    <a:pt x="1434" y="2473"/>
                    <a:pt x="1533" y="2449"/>
                  </a:cubicBezTo>
                  <a:cubicBezTo>
                    <a:pt x="590" y="2220"/>
                    <a:pt x="264" y="1048"/>
                    <a:pt x="944" y="361"/>
                  </a:cubicBezTo>
                  <a:cubicBezTo>
                    <a:pt x="1110" y="202"/>
                    <a:pt x="1311" y="91"/>
                    <a:pt x="1533" y="35"/>
                  </a:cubicBezTo>
                  <a:cubicBezTo>
                    <a:pt x="1434" y="12"/>
                    <a:pt x="1336" y="0"/>
                    <a:pt x="1239"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5" name="Google Shape;15355;p74"/>
            <p:cNvSpPr/>
            <p:nvPr/>
          </p:nvSpPr>
          <p:spPr>
            <a:xfrm>
              <a:off x="895084" y="2998739"/>
              <a:ext cx="84387" cy="83520"/>
            </a:xfrm>
            <a:custGeom>
              <a:avLst/>
              <a:gdLst/>
              <a:ahLst/>
              <a:cxnLst/>
              <a:rect l="l" t="t" r="r" b="b"/>
              <a:pathLst>
                <a:path w="3212" h="3179" extrusionOk="0">
                  <a:moveTo>
                    <a:pt x="833" y="0"/>
                  </a:moveTo>
                  <a:lnTo>
                    <a:pt x="125" y="701"/>
                  </a:lnTo>
                  <a:cubicBezTo>
                    <a:pt x="0" y="826"/>
                    <a:pt x="0" y="1034"/>
                    <a:pt x="125" y="1166"/>
                  </a:cubicBezTo>
                  <a:lnTo>
                    <a:pt x="1082" y="2123"/>
                  </a:lnTo>
                  <a:lnTo>
                    <a:pt x="2046" y="3080"/>
                  </a:lnTo>
                  <a:cubicBezTo>
                    <a:pt x="2109" y="3146"/>
                    <a:pt x="2192" y="3179"/>
                    <a:pt x="2276" y="3179"/>
                  </a:cubicBezTo>
                  <a:cubicBezTo>
                    <a:pt x="2360" y="3179"/>
                    <a:pt x="2445" y="3146"/>
                    <a:pt x="2511" y="3080"/>
                  </a:cubicBezTo>
                  <a:lnTo>
                    <a:pt x="3212" y="2379"/>
                  </a:lnTo>
                  <a:lnTo>
                    <a:pt x="2275" y="1436"/>
                  </a:lnTo>
                  <a:lnTo>
                    <a:pt x="1769" y="937"/>
                  </a:lnTo>
                  <a:lnTo>
                    <a:pt x="83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6" name="Google Shape;15356;p74"/>
            <p:cNvSpPr/>
            <p:nvPr/>
          </p:nvSpPr>
          <p:spPr>
            <a:xfrm>
              <a:off x="895084" y="2998555"/>
              <a:ext cx="32814" cy="36650"/>
            </a:xfrm>
            <a:custGeom>
              <a:avLst/>
              <a:gdLst/>
              <a:ahLst/>
              <a:cxnLst/>
              <a:rect l="l" t="t" r="r" b="b"/>
              <a:pathLst>
                <a:path w="1249" h="1395" extrusionOk="0">
                  <a:moveTo>
                    <a:pt x="833" y="0"/>
                  </a:moveTo>
                  <a:lnTo>
                    <a:pt x="125" y="708"/>
                  </a:lnTo>
                  <a:cubicBezTo>
                    <a:pt x="0" y="833"/>
                    <a:pt x="0" y="1041"/>
                    <a:pt x="125" y="1173"/>
                  </a:cubicBezTo>
                  <a:lnTo>
                    <a:pt x="347" y="1395"/>
                  </a:lnTo>
                  <a:cubicBezTo>
                    <a:pt x="361" y="1325"/>
                    <a:pt x="396" y="1270"/>
                    <a:pt x="444" y="1221"/>
                  </a:cubicBezTo>
                  <a:lnTo>
                    <a:pt x="1249" y="417"/>
                  </a:lnTo>
                  <a:lnTo>
                    <a:pt x="833"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7" name="Google Shape;15357;p74"/>
            <p:cNvSpPr/>
            <p:nvPr/>
          </p:nvSpPr>
          <p:spPr>
            <a:xfrm>
              <a:off x="903281" y="2964480"/>
              <a:ext cx="110266" cy="109504"/>
            </a:xfrm>
            <a:custGeom>
              <a:avLst/>
              <a:gdLst/>
              <a:ahLst/>
              <a:cxnLst/>
              <a:rect l="l" t="t" r="r" b="b"/>
              <a:pathLst>
                <a:path w="4197" h="4168" extrusionOk="0">
                  <a:moveTo>
                    <a:pt x="694" y="0"/>
                  </a:moveTo>
                  <a:lnTo>
                    <a:pt x="91" y="611"/>
                  </a:lnTo>
                  <a:cubicBezTo>
                    <a:pt x="0" y="694"/>
                    <a:pt x="0" y="833"/>
                    <a:pt x="91" y="916"/>
                  </a:cubicBezTo>
                  <a:lnTo>
                    <a:pt x="1436" y="2268"/>
                  </a:lnTo>
                  <a:lnTo>
                    <a:pt x="1936" y="2761"/>
                  </a:lnTo>
                  <a:lnTo>
                    <a:pt x="3267" y="4100"/>
                  </a:lnTo>
                  <a:cubicBezTo>
                    <a:pt x="3312" y="4145"/>
                    <a:pt x="3373" y="4167"/>
                    <a:pt x="3435" y="4167"/>
                  </a:cubicBezTo>
                  <a:cubicBezTo>
                    <a:pt x="3496" y="4167"/>
                    <a:pt x="3559" y="4145"/>
                    <a:pt x="3607" y="4100"/>
                  </a:cubicBezTo>
                  <a:lnTo>
                    <a:pt x="4197" y="3503"/>
                  </a:lnTo>
                  <a:lnTo>
                    <a:pt x="2699" y="2005"/>
                  </a:lnTo>
                  <a:lnTo>
                    <a:pt x="2199" y="1505"/>
                  </a:lnTo>
                  <a:lnTo>
                    <a:pt x="694" y="0"/>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8" name="Google Shape;15358;p74"/>
            <p:cNvSpPr/>
            <p:nvPr/>
          </p:nvSpPr>
          <p:spPr>
            <a:xfrm>
              <a:off x="903281" y="2964480"/>
              <a:ext cx="29557" cy="31185"/>
            </a:xfrm>
            <a:custGeom>
              <a:avLst/>
              <a:gdLst/>
              <a:ahLst/>
              <a:cxnLst/>
              <a:rect l="l" t="t" r="r" b="b"/>
              <a:pathLst>
                <a:path w="1125" h="1187" extrusionOk="0">
                  <a:moveTo>
                    <a:pt x="701" y="0"/>
                  </a:moveTo>
                  <a:lnTo>
                    <a:pt x="91" y="611"/>
                  </a:lnTo>
                  <a:cubicBezTo>
                    <a:pt x="0" y="694"/>
                    <a:pt x="0" y="833"/>
                    <a:pt x="91" y="923"/>
                  </a:cubicBezTo>
                  <a:lnTo>
                    <a:pt x="361" y="1186"/>
                  </a:lnTo>
                  <a:lnTo>
                    <a:pt x="1124" y="423"/>
                  </a:lnTo>
                  <a:lnTo>
                    <a:pt x="701"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59" name="Google Shape;15359;p74"/>
            <p:cNvSpPr/>
            <p:nvPr/>
          </p:nvSpPr>
          <p:spPr>
            <a:xfrm>
              <a:off x="854992" y="3038831"/>
              <a:ext cx="34154" cy="31185"/>
            </a:xfrm>
            <a:custGeom>
              <a:avLst/>
              <a:gdLst/>
              <a:ahLst/>
              <a:cxnLst/>
              <a:rect l="l" t="t" r="r" b="b"/>
              <a:pathLst>
                <a:path w="1300" h="1187" extrusionOk="0">
                  <a:moveTo>
                    <a:pt x="986" y="1"/>
                  </a:moveTo>
                  <a:cubicBezTo>
                    <a:pt x="935" y="1"/>
                    <a:pt x="881" y="21"/>
                    <a:pt x="833" y="70"/>
                  </a:cubicBezTo>
                  <a:lnTo>
                    <a:pt x="84" y="812"/>
                  </a:lnTo>
                  <a:cubicBezTo>
                    <a:pt x="0" y="895"/>
                    <a:pt x="0" y="1041"/>
                    <a:pt x="84" y="1124"/>
                  </a:cubicBezTo>
                  <a:cubicBezTo>
                    <a:pt x="129" y="1166"/>
                    <a:pt x="186" y="1186"/>
                    <a:pt x="242" y="1186"/>
                  </a:cubicBezTo>
                  <a:cubicBezTo>
                    <a:pt x="299" y="1186"/>
                    <a:pt x="354" y="1166"/>
                    <a:pt x="396" y="1124"/>
                  </a:cubicBezTo>
                  <a:lnTo>
                    <a:pt x="1145" y="375"/>
                  </a:lnTo>
                  <a:cubicBezTo>
                    <a:pt x="1299" y="221"/>
                    <a:pt x="1155" y="1"/>
                    <a:pt x="98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0" name="Google Shape;15360;p74"/>
            <p:cNvSpPr/>
            <p:nvPr/>
          </p:nvSpPr>
          <p:spPr>
            <a:xfrm>
              <a:off x="873934" y="3057800"/>
              <a:ext cx="34286" cy="31343"/>
            </a:xfrm>
            <a:custGeom>
              <a:avLst/>
              <a:gdLst/>
              <a:ahLst/>
              <a:cxnLst/>
              <a:rect l="l" t="t" r="r" b="b"/>
              <a:pathLst>
                <a:path w="1305" h="1193" extrusionOk="0">
                  <a:moveTo>
                    <a:pt x="987" y="0"/>
                  </a:moveTo>
                  <a:cubicBezTo>
                    <a:pt x="935" y="0"/>
                    <a:pt x="881" y="21"/>
                    <a:pt x="833" y="69"/>
                  </a:cubicBezTo>
                  <a:lnTo>
                    <a:pt x="91" y="818"/>
                  </a:lnTo>
                  <a:cubicBezTo>
                    <a:pt x="1" y="901"/>
                    <a:pt x="1" y="1040"/>
                    <a:pt x="91" y="1130"/>
                  </a:cubicBezTo>
                  <a:cubicBezTo>
                    <a:pt x="132" y="1172"/>
                    <a:pt x="188" y="1193"/>
                    <a:pt x="244" y="1193"/>
                  </a:cubicBezTo>
                  <a:cubicBezTo>
                    <a:pt x="301" y="1193"/>
                    <a:pt x="358" y="1172"/>
                    <a:pt x="403" y="1130"/>
                  </a:cubicBezTo>
                  <a:lnTo>
                    <a:pt x="1145" y="381"/>
                  </a:lnTo>
                  <a:cubicBezTo>
                    <a:pt x="1305" y="221"/>
                    <a:pt x="1158" y="0"/>
                    <a:pt x="987"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1" name="Google Shape;15361;p74"/>
            <p:cNvSpPr/>
            <p:nvPr/>
          </p:nvSpPr>
          <p:spPr>
            <a:xfrm>
              <a:off x="912213" y="3095895"/>
              <a:ext cx="34102" cy="31343"/>
            </a:xfrm>
            <a:custGeom>
              <a:avLst/>
              <a:gdLst/>
              <a:ahLst/>
              <a:cxnLst/>
              <a:rect l="l" t="t" r="r" b="b"/>
              <a:pathLst>
                <a:path w="1298" h="1193" extrusionOk="0">
                  <a:moveTo>
                    <a:pt x="983" y="0"/>
                  </a:moveTo>
                  <a:cubicBezTo>
                    <a:pt x="932" y="0"/>
                    <a:pt x="879" y="20"/>
                    <a:pt x="833" y="69"/>
                  </a:cubicBezTo>
                  <a:lnTo>
                    <a:pt x="83" y="818"/>
                  </a:lnTo>
                  <a:cubicBezTo>
                    <a:pt x="0" y="901"/>
                    <a:pt x="0" y="1040"/>
                    <a:pt x="83" y="1130"/>
                  </a:cubicBezTo>
                  <a:cubicBezTo>
                    <a:pt x="125" y="1172"/>
                    <a:pt x="181" y="1192"/>
                    <a:pt x="237" y="1192"/>
                  </a:cubicBezTo>
                  <a:cubicBezTo>
                    <a:pt x="293" y="1192"/>
                    <a:pt x="351" y="1172"/>
                    <a:pt x="396" y="1130"/>
                  </a:cubicBezTo>
                  <a:lnTo>
                    <a:pt x="1138" y="381"/>
                  </a:lnTo>
                  <a:cubicBezTo>
                    <a:pt x="1297" y="221"/>
                    <a:pt x="1151" y="0"/>
                    <a:pt x="983"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2" name="Google Shape;15362;p74"/>
            <p:cNvSpPr/>
            <p:nvPr/>
          </p:nvSpPr>
          <p:spPr>
            <a:xfrm>
              <a:off x="893061" y="3076926"/>
              <a:ext cx="34312" cy="31343"/>
            </a:xfrm>
            <a:custGeom>
              <a:avLst/>
              <a:gdLst/>
              <a:ahLst/>
              <a:cxnLst/>
              <a:rect l="l" t="t" r="r" b="b"/>
              <a:pathLst>
                <a:path w="1306" h="1193" extrusionOk="0">
                  <a:moveTo>
                    <a:pt x="987" y="1"/>
                  </a:moveTo>
                  <a:cubicBezTo>
                    <a:pt x="936" y="1"/>
                    <a:pt x="882" y="21"/>
                    <a:pt x="833" y="69"/>
                  </a:cubicBezTo>
                  <a:lnTo>
                    <a:pt x="91" y="818"/>
                  </a:lnTo>
                  <a:cubicBezTo>
                    <a:pt x="1" y="902"/>
                    <a:pt x="1" y="1040"/>
                    <a:pt x="91" y="1131"/>
                  </a:cubicBezTo>
                  <a:cubicBezTo>
                    <a:pt x="133" y="1172"/>
                    <a:pt x="188" y="1193"/>
                    <a:pt x="245" y="1193"/>
                  </a:cubicBezTo>
                  <a:cubicBezTo>
                    <a:pt x="301" y="1193"/>
                    <a:pt x="358" y="1172"/>
                    <a:pt x="403" y="1131"/>
                  </a:cubicBezTo>
                  <a:lnTo>
                    <a:pt x="1145" y="381"/>
                  </a:lnTo>
                  <a:cubicBezTo>
                    <a:pt x="1305" y="222"/>
                    <a:pt x="1158" y="1"/>
                    <a:pt x="987"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3" name="Google Shape;15363;p74"/>
            <p:cNvSpPr/>
            <p:nvPr/>
          </p:nvSpPr>
          <p:spPr>
            <a:xfrm>
              <a:off x="1141809" y="2763601"/>
              <a:ext cx="73668" cy="72801"/>
            </a:xfrm>
            <a:custGeom>
              <a:avLst/>
              <a:gdLst/>
              <a:ahLst/>
              <a:cxnLst/>
              <a:rect l="l" t="t" r="r" b="b"/>
              <a:pathLst>
                <a:path w="2804" h="2771" extrusionOk="0">
                  <a:moveTo>
                    <a:pt x="2567" y="0"/>
                  </a:moveTo>
                  <a:cubicBezTo>
                    <a:pt x="2547" y="0"/>
                    <a:pt x="2526" y="3"/>
                    <a:pt x="2505" y="10"/>
                  </a:cubicBezTo>
                  <a:lnTo>
                    <a:pt x="1" y="745"/>
                  </a:lnTo>
                  <a:lnTo>
                    <a:pt x="2033" y="2770"/>
                  </a:lnTo>
                  <a:lnTo>
                    <a:pt x="2761" y="266"/>
                  </a:lnTo>
                  <a:cubicBezTo>
                    <a:pt x="2804" y="128"/>
                    <a:pt x="2700" y="0"/>
                    <a:pt x="25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4" name="Google Shape;15364;p74"/>
            <p:cNvSpPr/>
            <p:nvPr/>
          </p:nvSpPr>
          <p:spPr>
            <a:xfrm>
              <a:off x="1141809" y="2763601"/>
              <a:ext cx="73484" cy="31974"/>
            </a:xfrm>
            <a:custGeom>
              <a:avLst/>
              <a:gdLst/>
              <a:ahLst/>
              <a:cxnLst/>
              <a:rect l="l" t="t" r="r" b="b"/>
              <a:pathLst>
                <a:path w="2797" h="1217" extrusionOk="0">
                  <a:moveTo>
                    <a:pt x="2563" y="0"/>
                  </a:moveTo>
                  <a:cubicBezTo>
                    <a:pt x="2544" y="0"/>
                    <a:pt x="2524" y="3"/>
                    <a:pt x="2505" y="10"/>
                  </a:cubicBezTo>
                  <a:lnTo>
                    <a:pt x="1686" y="245"/>
                  </a:lnTo>
                  <a:lnTo>
                    <a:pt x="1" y="745"/>
                  </a:lnTo>
                  <a:lnTo>
                    <a:pt x="472" y="1217"/>
                  </a:lnTo>
                  <a:lnTo>
                    <a:pt x="2671" y="578"/>
                  </a:lnTo>
                  <a:lnTo>
                    <a:pt x="2754" y="266"/>
                  </a:lnTo>
                  <a:cubicBezTo>
                    <a:pt x="2797" y="133"/>
                    <a:pt x="2692" y="0"/>
                    <a:pt x="256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5" name="Google Shape;15365;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6" name="Google Shape;15366;p74"/>
            <p:cNvSpPr/>
            <p:nvPr/>
          </p:nvSpPr>
          <p:spPr>
            <a:xfrm>
              <a:off x="919491" y="2924099"/>
              <a:ext cx="135435" cy="133780"/>
            </a:xfrm>
            <a:custGeom>
              <a:avLst/>
              <a:gdLst/>
              <a:ahLst/>
              <a:cxnLst/>
              <a:rect l="l" t="t" r="r" b="b"/>
              <a:pathLst>
                <a:path w="5155" h="5092" extrusionOk="0">
                  <a:moveTo>
                    <a:pt x="4759" y="1"/>
                  </a:moveTo>
                  <a:cubicBezTo>
                    <a:pt x="4676" y="1"/>
                    <a:pt x="4592" y="32"/>
                    <a:pt x="4530" y="95"/>
                  </a:cubicBezTo>
                  <a:lnTo>
                    <a:pt x="126" y="4499"/>
                  </a:lnTo>
                  <a:cubicBezTo>
                    <a:pt x="1" y="4624"/>
                    <a:pt x="1" y="4832"/>
                    <a:pt x="126" y="4957"/>
                  </a:cubicBezTo>
                  <a:lnTo>
                    <a:pt x="160" y="4999"/>
                  </a:lnTo>
                  <a:cubicBezTo>
                    <a:pt x="222" y="5060"/>
                    <a:pt x="304" y="5091"/>
                    <a:pt x="386" y="5091"/>
                  </a:cubicBezTo>
                  <a:cubicBezTo>
                    <a:pt x="470" y="5091"/>
                    <a:pt x="555" y="5058"/>
                    <a:pt x="618" y="4992"/>
                  </a:cubicBezTo>
                  <a:lnTo>
                    <a:pt x="5022" y="587"/>
                  </a:lnTo>
                  <a:cubicBezTo>
                    <a:pt x="5154" y="462"/>
                    <a:pt x="5154" y="254"/>
                    <a:pt x="5022" y="129"/>
                  </a:cubicBezTo>
                  <a:lnTo>
                    <a:pt x="4988" y="95"/>
                  </a:lnTo>
                  <a:cubicBezTo>
                    <a:pt x="4925" y="32"/>
                    <a:pt x="4842" y="1"/>
                    <a:pt x="4759"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67" name="Google Shape;15367;p74"/>
            <p:cNvSpPr/>
            <p:nvPr/>
          </p:nvSpPr>
          <p:spPr>
            <a:xfrm>
              <a:off x="919491" y="2924152"/>
              <a:ext cx="133254" cy="133648"/>
            </a:xfrm>
            <a:custGeom>
              <a:avLst/>
              <a:gdLst/>
              <a:ahLst/>
              <a:cxnLst/>
              <a:rect l="l" t="t" r="r" b="b"/>
              <a:pathLst>
                <a:path w="5072" h="5087" extrusionOk="0">
                  <a:moveTo>
                    <a:pt x="4762" y="1"/>
                  </a:moveTo>
                  <a:cubicBezTo>
                    <a:pt x="4676" y="1"/>
                    <a:pt x="4589" y="34"/>
                    <a:pt x="4523" y="100"/>
                  </a:cubicBezTo>
                  <a:lnTo>
                    <a:pt x="132" y="4490"/>
                  </a:lnTo>
                  <a:cubicBezTo>
                    <a:pt x="1" y="4622"/>
                    <a:pt x="1" y="4837"/>
                    <a:pt x="132" y="4962"/>
                  </a:cubicBezTo>
                  <a:lnTo>
                    <a:pt x="153" y="4990"/>
                  </a:lnTo>
                  <a:cubicBezTo>
                    <a:pt x="216" y="5045"/>
                    <a:pt x="299" y="5080"/>
                    <a:pt x="382" y="5087"/>
                  </a:cubicBezTo>
                  <a:cubicBezTo>
                    <a:pt x="306" y="4955"/>
                    <a:pt x="327" y="4781"/>
                    <a:pt x="438" y="4671"/>
                  </a:cubicBezTo>
                  <a:lnTo>
                    <a:pt x="4828" y="280"/>
                  </a:lnTo>
                  <a:cubicBezTo>
                    <a:pt x="4891" y="217"/>
                    <a:pt x="4974" y="183"/>
                    <a:pt x="5071" y="183"/>
                  </a:cubicBezTo>
                  <a:cubicBezTo>
                    <a:pt x="5057" y="162"/>
                    <a:pt x="5036" y="141"/>
                    <a:pt x="5022" y="120"/>
                  </a:cubicBezTo>
                  <a:lnTo>
                    <a:pt x="5002" y="100"/>
                  </a:lnTo>
                  <a:cubicBezTo>
                    <a:pt x="4936" y="34"/>
                    <a:pt x="4849" y="1"/>
                    <a:pt x="476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68" name="Google Shape;15368;p74"/>
          <p:cNvGrpSpPr/>
          <p:nvPr/>
        </p:nvGrpSpPr>
        <p:grpSpPr>
          <a:xfrm>
            <a:off x="4009997" y="5577893"/>
            <a:ext cx="500579" cy="439556"/>
            <a:chOff x="3007498" y="4183419"/>
            <a:chExt cx="375434" cy="329667"/>
          </a:xfrm>
        </p:grpSpPr>
        <p:sp>
          <p:nvSpPr>
            <p:cNvPr id="15369" name="Google Shape;15369;p74"/>
            <p:cNvSpPr/>
            <p:nvPr/>
          </p:nvSpPr>
          <p:spPr>
            <a:xfrm>
              <a:off x="3046302" y="4196792"/>
              <a:ext cx="53622" cy="53465"/>
            </a:xfrm>
            <a:custGeom>
              <a:avLst/>
              <a:gdLst/>
              <a:ahLst/>
              <a:cxnLst/>
              <a:rect l="l" t="t" r="r" b="b"/>
              <a:pathLst>
                <a:path w="2041" h="2035" extrusionOk="0">
                  <a:moveTo>
                    <a:pt x="874" y="1"/>
                  </a:moveTo>
                  <a:cubicBezTo>
                    <a:pt x="738" y="1"/>
                    <a:pt x="605" y="36"/>
                    <a:pt x="486" y="109"/>
                  </a:cubicBezTo>
                  <a:cubicBezTo>
                    <a:pt x="105" y="338"/>
                    <a:pt x="1" y="844"/>
                    <a:pt x="299" y="1323"/>
                  </a:cubicBezTo>
                  <a:cubicBezTo>
                    <a:pt x="543" y="1705"/>
                    <a:pt x="1026" y="2034"/>
                    <a:pt x="1402" y="2034"/>
                  </a:cubicBezTo>
                  <a:cubicBezTo>
                    <a:pt x="1496" y="2034"/>
                    <a:pt x="1583" y="2014"/>
                    <a:pt x="1659" y="1968"/>
                  </a:cubicBezTo>
                  <a:cubicBezTo>
                    <a:pt x="2040" y="1739"/>
                    <a:pt x="1978" y="969"/>
                    <a:pt x="1679" y="490"/>
                  </a:cubicBezTo>
                  <a:cubicBezTo>
                    <a:pt x="1475" y="168"/>
                    <a:pt x="1168" y="1"/>
                    <a:pt x="87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0" name="Google Shape;15370;p74"/>
            <p:cNvSpPr/>
            <p:nvPr/>
          </p:nvSpPr>
          <p:spPr>
            <a:xfrm>
              <a:off x="3007498" y="4244292"/>
              <a:ext cx="50680" cy="42483"/>
            </a:xfrm>
            <a:custGeom>
              <a:avLst/>
              <a:gdLst/>
              <a:ahLst/>
              <a:cxnLst/>
              <a:rect l="l" t="t" r="r" b="b"/>
              <a:pathLst>
                <a:path w="1929" h="1617" extrusionOk="0">
                  <a:moveTo>
                    <a:pt x="730" y="0"/>
                  </a:moveTo>
                  <a:cubicBezTo>
                    <a:pt x="545" y="0"/>
                    <a:pt x="374" y="75"/>
                    <a:pt x="250" y="215"/>
                  </a:cubicBezTo>
                  <a:cubicBezTo>
                    <a:pt x="0" y="500"/>
                    <a:pt x="49" y="943"/>
                    <a:pt x="417" y="1263"/>
                  </a:cubicBezTo>
                  <a:cubicBezTo>
                    <a:pt x="653" y="1472"/>
                    <a:pt x="1008" y="1616"/>
                    <a:pt x="1295" y="1616"/>
                  </a:cubicBezTo>
                  <a:cubicBezTo>
                    <a:pt x="1454" y="1616"/>
                    <a:pt x="1593" y="1572"/>
                    <a:pt x="1679" y="1471"/>
                  </a:cubicBezTo>
                  <a:cubicBezTo>
                    <a:pt x="1929" y="1186"/>
                    <a:pt x="1679" y="562"/>
                    <a:pt x="1311" y="243"/>
                  </a:cubicBezTo>
                  <a:cubicBezTo>
                    <a:pt x="1126" y="78"/>
                    <a:pt x="920" y="0"/>
                    <a:pt x="73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1" name="Google Shape;15371;p74"/>
            <p:cNvSpPr/>
            <p:nvPr/>
          </p:nvSpPr>
          <p:spPr>
            <a:xfrm>
              <a:off x="3169126" y="4210112"/>
              <a:ext cx="43218" cy="47763"/>
            </a:xfrm>
            <a:custGeom>
              <a:avLst/>
              <a:gdLst/>
              <a:ahLst/>
              <a:cxnLst/>
              <a:rect l="l" t="t" r="r" b="b"/>
              <a:pathLst>
                <a:path w="1645" h="1818" extrusionOk="0">
                  <a:moveTo>
                    <a:pt x="911" y="0"/>
                  </a:moveTo>
                  <a:cubicBezTo>
                    <a:pt x="642" y="0"/>
                    <a:pt x="365" y="176"/>
                    <a:pt x="209" y="503"/>
                  </a:cubicBezTo>
                  <a:cubicBezTo>
                    <a:pt x="1" y="947"/>
                    <a:pt x="15" y="1620"/>
                    <a:pt x="355" y="1780"/>
                  </a:cubicBezTo>
                  <a:cubicBezTo>
                    <a:pt x="407" y="1805"/>
                    <a:pt x="464" y="1817"/>
                    <a:pt x="524" y="1817"/>
                  </a:cubicBezTo>
                  <a:cubicBezTo>
                    <a:pt x="852" y="1817"/>
                    <a:pt x="1261" y="1463"/>
                    <a:pt x="1437" y="1093"/>
                  </a:cubicBezTo>
                  <a:cubicBezTo>
                    <a:pt x="1645" y="649"/>
                    <a:pt x="1513" y="226"/>
                    <a:pt x="1173" y="60"/>
                  </a:cubicBezTo>
                  <a:cubicBezTo>
                    <a:pt x="1090" y="20"/>
                    <a:pt x="1001" y="0"/>
                    <a:pt x="911"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2" name="Google Shape;15372;p74"/>
            <p:cNvSpPr/>
            <p:nvPr/>
          </p:nvSpPr>
          <p:spPr>
            <a:xfrm>
              <a:off x="3056338" y="4262263"/>
              <a:ext cx="135592" cy="89195"/>
            </a:xfrm>
            <a:custGeom>
              <a:avLst/>
              <a:gdLst/>
              <a:ahLst/>
              <a:cxnLst/>
              <a:rect l="l" t="t" r="r" b="b"/>
              <a:pathLst>
                <a:path w="5161" h="3395" extrusionOk="0">
                  <a:moveTo>
                    <a:pt x="2705" y="1"/>
                  </a:moveTo>
                  <a:cubicBezTo>
                    <a:pt x="2531" y="1"/>
                    <a:pt x="2357" y="18"/>
                    <a:pt x="2185" y="51"/>
                  </a:cubicBezTo>
                  <a:cubicBezTo>
                    <a:pt x="867" y="322"/>
                    <a:pt x="0" y="1543"/>
                    <a:pt x="202" y="2535"/>
                  </a:cubicBezTo>
                  <a:cubicBezTo>
                    <a:pt x="336" y="3177"/>
                    <a:pt x="850" y="3395"/>
                    <a:pt x="1553" y="3395"/>
                  </a:cubicBezTo>
                  <a:cubicBezTo>
                    <a:pt x="1935" y="3395"/>
                    <a:pt x="2373" y="3330"/>
                    <a:pt x="2837" y="3235"/>
                  </a:cubicBezTo>
                  <a:cubicBezTo>
                    <a:pt x="4155" y="2965"/>
                    <a:pt x="5161" y="2493"/>
                    <a:pt x="4904" y="1522"/>
                  </a:cubicBezTo>
                  <a:cubicBezTo>
                    <a:pt x="4641" y="516"/>
                    <a:pt x="3815" y="204"/>
                    <a:pt x="3462" y="107"/>
                  </a:cubicBezTo>
                  <a:cubicBezTo>
                    <a:pt x="3214" y="37"/>
                    <a:pt x="2959" y="1"/>
                    <a:pt x="27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3" name="Google Shape;15373;p74"/>
            <p:cNvSpPr/>
            <p:nvPr/>
          </p:nvSpPr>
          <p:spPr>
            <a:xfrm>
              <a:off x="3111563" y="4183419"/>
              <a:ext cx="46292" cy="57589"/>
            </a:xfrm>
            <a:custGeom>
              <a:avLst/>
              <a:gdLst/>
              <a:ahLst/>
              <a:cxnLst/>
              <a:rect l="l" t="t" r="r" b="b"/>
              <a:pathLst>
                <a:path w="1762" h="2192" extrusionOk="0">
                  <a:moveTo>
                    <a:pt x="892" y="1"/>
                  </a:moveTo>
                  <a:cubicBezTo>
                    <a:pt x="510" y="1"/>
                    <a:pt x="171" y="298"/>
                    <a:pt x="90" y="798"/>
                  </a:cubicBezTo>
                  <a:cubicBezTo>
                    <a:pt x="0" y="1353"/>
                    <a:pt x="243" y="2102"/>
                    <a:pt x="680" y="2185"/>
                  </a:cubicBezTo>
                  <a:cubicBezTo>
                    <a:pt x="705" y="2190"/>
                    <a:pt x="729" y="2192"/>
                    <a:pt x="754" y="2192"/>
                  </a:cubicBezTo>
                  <a:cubicBezTo>
                    <a:pt x="1168" y="2192"/>
                    <a:pt x="1587" y="1613"/>
                    <a:pt x="1672" y="1089"/>
                  </a:cubicBezTo>
                  <a:cubicBezTo>
                    <a:pt x="1762" y="535"/>
                    <a:pt x="1471" y="104"/>
                    <a:pt x="1034" y="14"/>
                  </a:cubicBezTo>
                  <a:cubicBezTo>
                    <a:pt x="986" y="5"/>
                    <a:pt x="938" y="1"/>
                    <a:pt x="89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4" name="Google Shape;15374;p74"/>
            <p:cNvSpPr/>
            <p:nvPr/>
          </p:nvSpPr>
          <p:spPr>
            <a:xfrm>
              <a:off x="3056706" y="4265415"/>
              <a:ext cx="50496" cy="86069"/>
            </a:xfrm>
            <a:custGeom>
              <a:avLst/>
              <a:gdLst/>
              <a:ahLst/>
              <a:cxnLst/>
              <a:rect l="l" t="t" r="r" b="b"/>
              <a:pathLst>
                <a:path w="1922" h="3276" extrusionOk="0">
                  <a:moveTo>
                    <a:pt x="1922" y="1"/>
                  </a:moveTo>
                  <a:cubicBezTo>
                    <a:pt x="742" y="361"/>
                    <a:pt x="0" y="1485"/>
                    <a:pt x="188" y="2415"/>
                  </a:cubicBezTo>
                  <a:cubicBezTo>
                    <a:pt x="320" y="3057"/>
                    <a:pt x="833" y="3276"/>
                    <a:pt x="1538" y="3276"/>
                  </a:cubicBezTo>
                  <a:cubicBezTo>
                    <a:pt x="1570" y="3276"/>
                    <a:pt x="1604" y="3276"/>
                    <a:pt x="1637" y="3275"/>
                  </a:cubicBezTo>
                  <a:cubicBezTo>
                    <a:pt x="1464" y="3101"/>
                    <a:pt x="1339" y="2879"/>
                    <a:pt x="1283" y="2643"/>
                  </a:cubicBezTo>
                  <a:cubicBezTo>
                    <a:pt x="1034" y="1783"/>
                    <a:pt x="1297" y="722"/>
                    <a:pt x="192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5" name="Google Shape;15375;p74"/>
            <p:cNvSpPr/>
            <p:nvPr/>
          </p:nvSpPr>
          <p:spPr>
            <a:xfrm>
              <a:off x="3007498" y="4248286"/>
              <a:ext cx="46502" cy="38489"/>
            </a:xfrm>
            <a:custGeom>
              <a:avLst/>
              <a:gdLst/>
              <a:ahLst/>
              <a:cxnLst/>
              <a:rect l="l" t="t" r="r" b="b"/>
              <a:pathLst>
                <a:path w="1770" h="1465" extrusionOk="0">
                  <a:moveTo>
                    <a:pt x="320" y="1"/>
                  </a:moveTo>
                  <a:cubicBezTo>
                    <a:pt x="292" y="15"/>
                    <a:pt x="271" y="42"/>
                    <a:pt x="250" y="63"/>
                  </a:cubicBezTo>
                  <a:cubicBezTo>
                    <a:pt x="0" y="348"/>
                    <a:pt x="49" y="791"/>
                    <a:pt x="417" y="1111"/>
                  </a:cubicBezTo>
                  <a:cubicBezTo>
                    <a:pt x="649" y="1320"/>
                    <a:pt x="1004" y="1464"/>
                    <a:pt x="1293" y="1464"/>
                  </a:cubicBezTo>
                  <a:cubicBezTo>
                    <a:pt x="1453" y="1464"/>
                    <a:pt x="1593" y="1420"/>
                    <a:pt x="1679" y="1319"/>
                  </a:cubicBezTo>
                  <a:cubicBezTo>
                    <a:pt x="1735" y="1249"/>
                    <a:pt x="1762" y="1173"/>
                    <a:pt x="1769" y="1090"/>
                  </a:cubicBezTo>
                  <a:lnTo>
                    <a:pt x="1769" y="1090"/>
                  </a:lnTo>
                  <a:cubicBezTo>
                    <a:pt x="1764" y="1090"/>
                    <a:pt x="1758" y="1090"/>
                    <a:pt x="1753" y="1090"/>
                  </a:cubicBezTo>
                  <a:cubicBezTo>
                    <a:pt x="1435" y="1090"/>
                    <a:pt x="1001" y="898"/>
                    <a:pt x="708" y="639"/>
                  </a:cubicBezTo>
                  <a:cubicBezTo>
                    <a:pt x="507" y="479"/>
                    <a:pt x="368" y="250"/>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6" name="Google Shape;15376;p74"/>
            <p:cNvSpPr/>
            <p:nvPr/>
          </p:nvSpPr>
          <p:spPr>
            <a:xfrm>
              <a:off x="3046302" y="4197448"/>
              <a:ext cx="44506" cy="52887"/>
            </a:xfrm>
            <a:custGeom>
              <a:avLst/>
              <a:gdLst/>
              <a:ahLst/>
              <a:cxnLst/>
              <a:rect l="l" t="t" r="r" b="b"/>
              <a:pathLst>
                <a:path w="1694" h="2013" extrusionOk="0">
                  <a:moveTo>
                    <a:pt x="715" y="1"/>
                  </a:moveTo>
                  <a:lnTo>
                    <a:pt x="715" y="1"/>
                  </a:lnTo>
                  <a:cubicBezTo>
                    <a:pt x="632" y="14"/>
                    <a:pt x="556" y="49"/>
                    <a:pt x="486" y="91"/>
                  </a:cubicBezTo>
                  <a:cubicBezTo>
                    <a:pt x="105" y="320"/>
                    <a:pt x="1" y="826"/>
                    <a:pt x="299" y="1305"/>
                  </a:cubicBezTo>
                  <a:cubicBezTo>
                    <a:pt x="542" y="1685"/>
                    <a:pt x="1021" y="2013"/>
                    <a:pt x="1396" y="2013"/>
                  </a:cubicBezTo>
                  <a:cubicBezTo>
                    <a:pt x="1492" y="2013"/>
                    <a:pt x="1582" y="1991"/>
                    <a:pt x="1659" y="1943"/>
                  </a:cubicBezTo>
                  <a:cubicBezTo>
                    <a:pt x="1673" y="1936"/>
                    <a:pt x="1686" y="1929"/>
                    <a:pt x="1693" y="1915"/>
                  </a:cubicBezTo>
                  <a:cubicBezTo>
                    <a:pt x="1319" y="1714"/>
                    <a:pt x="1007" y="1409"/>
                    <a:pt x="806" y="1034"/>
                  </a:cubicBezTo>
                  <a:cubicBezTo>
                    <a:pt x="597" y="639"/>
                    <a:pt x="584" y="264"/>
                    <a:pt x="71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7" name="Google Shape;15377;p74"/>
            <p:cNvSpPr/>
            <p:nvPr/>
          </p:nvSpPr>
          <p:spPr>
            <a:xfrm>
              <a:off x="3111905" y="4183419"/>
              <a:ext cx="34837" cy="55593"/>
            </a:xfrm>
            <a:custGeom>
              <a:avLst/>
              <a:gdLst/>
              <a:ahLst/>
              <a:cxnLst/>
              <a:rect l="l" t="t" r="r" b="b"/>
              <a:pathLst>
                <a:path w="1326" h="2116" extrusionOk="0">
                  <a:moveTo>
                    <a:pt x="883" y="1"/>
                  </a:moveTo>
                  <a:cubicBezTo>
                    <a:pt x="503" y="1"/>
                    <a:pt x="158" y="303"/>
                    <a:pt x="77" y="798"/>
                  </a:cubicBezTo>
                  <a:cubicBezTo>
                    <a:pt x="1" y="1277"/>
                    <a:pt x="174" y="1908"/>
                    <a:pt x="514" y="2116"/>
                  </a:cubicBezTo>
                  <a:cubicBezTo>
                    <a:pt x="424" y="1728"/>
                    <a:pt x="438" y="1318"/>
                    <a:pt x="570" y="937"/>
                  </a:cubicBezTo>
                  <a:cubicBezTo>
                    <a:pt x="715" y="514"/>
                    <a:pt x="1000" y="243"/>
                    <a:pt x="1326" y="146"/>
                  </a:cubicBezTo>
                  <a:cubicBezTo>
                    <a:pt x="1236" y="77"/>
                    <a:pt x="1132" y="35"/>
                    <a:pt x="1021" y="14"/>
                  </a:cubicBezTo>
                  <a:cubicBezTo>
                    <a:pt x="974" y="5"/>
                    <a:pt x="928" y="1"/>
                    <a:pt x="88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8" name="Google Shape;15378;p74"/>
            <p:cNvSpPr/>
            <p:nvPr/>
          </p:nvSpPr>
          <p:spPr>
            <a:xfrm>
              <a:off x="3169678" y="4210086"/>
              <a:ext cx="37937" cy="42982"/>
            </a:xfrm>
            <a:custGeom>
              <a:avLst/>
              <a:gdLst/>
              <a:ahLst/>
              <a:cxnLst/>
              <a:rect l="l" t="t" r="r" b="b"/>
              <a:pathLst>
                <a:path w="1444" h="1636" extrusionOk="0">
                  <a:moveTo>
                    <a:pt x="884" y="0"/>
                  </a:moveTo>
                  <a:cubicBezTo>
                    <a:pt x="615" y="0"/>
                    <a:pt x="343" y="173"/>
                    <a:pt x="188" y="504"/>
                  </a:cubicBezTo>
                  <a:cubicBezTo>
                    <a:pt x="15" y="865"/>
                    <a:pt x="1" y="1365"/>
                    <a:pt x="174" y="1635"/>
                  </a:cubicBezTo>
                  <a:cubicBezTo>
                    <a:pt x="237" y="1295"/>
                    <a:pt x="396" y="976"/>
                    <a:pt x="625" y="719"/>
                  </a:cubicBezTo>
                  <a:cubicBezTo>
                    <a:pt x="828" y="490"/>
                    <a:pt x="1116" y="359"/>
                    <a:pt x="1420" y="359"/>
                  </a:cubicBezTo>
                  <a:cubicBezTo>
                    <a:pt x="1428" y="359"/>
                    <a:pt x="1436" y="359"/>
                    <a:pt x="1443" y="359"/>
                  </a:cubicBezTo>
                  <a:cubicBezTo>
                    <a:pt x="1388" y="227"/>
                    <a:pt x="1284" y="123"/>
                    <a:pt x="1152" y="61"/>
                  </a:cubicBezTo>
                  <a:cubicBezTo>
                    <a:pt x="1066" y="20"/>
                    <a:pt x="975" y="0"/>
                    <a:pt x="88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79" name="Google Shape;15379;p74"/>
            <p:cNvSpPr/>
            <p:nvPr/>
          </p:nvSpPr>
          <p:spPr>
            <a:xfrm>
              <a:off x="3245316" y="4339740"/>
              <a:ext cx="43034" cy="57826"/>
            </a:xfrm>
            <a:custGeom>
              <a:avLst/>
              <a:gdLst/>
              <a:ahLst/>
              <a:cxnLst/>
              <a:rect l="l" t="t" r="r" b="b"/>
              <a:pathLst>
                <a:path w="1638" h="2201" extrusionOk="0">
                  <a:moveTo>
                    <a:pt x="810" y="1"/>
                  </a:moveTo>
                  <a:cubicBezTo>
                    <a:pt x="383" y="1"/>
                    <a:pt x="34" y="357"/>
                    <a:pt x="14" y="910"/>
                  </a:cubicBezTo>
                  <a:cubicBezTo>
                    <a:pt x="0" y="1472"/>
                    <a:pt x="347" y="2180"/>
                    <a:pt x="791" y="2200"/>
                  </a:cubicBezTo>
                  <a:cubicBezTo>
                    <a:pt x="798" y="2201"/>
                    <a:pt x="804" y="2201"/>
                    <a:pt x="811" y="2201"/>
                  </a:cubicBezTo>
                  <a:cubicBezTo>
                    <a:pt x="1246" y="2201"/>
                    <a:pt x="1610" y="1533"/>
                    <a:pt x="1623" y="980"/>
                  </a:cubicBezTo>
                  <a:cubicBezTo>
                    <a:pt x="1637" y="418"/>
                    <a:pt x="1290" y="22"/>
                    <a:pt x="846" y="2"/>
                  </a:cubicBezTo>
                  <a:cubicBezTo>
                    <a:pt x="834" y="1"/>
                    <a:pt x="822" y="1"/>
                    <a:pt x="8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0" name="Google Shape;15380;p74"/>
            <p:cNvSpPr/>
            <p:nvPr/>
          </p:nvSpPr>
          <p:spPr>
            <a:xfrm>
              <a:off x="3187175" y="4355793"/>
              <a:ext cx="41038" cy="49366"/>
            </a:xfrm>
            <a:custGeom>
              <a:avLst/>
              <a:gdLst/>
              <a:ahLst/>
              <a:cxnLst/>
              <a:rect l="l" t="t" r="r" b="b"/>
              <a:pathLst>
                <a:path w="1562" h="1879" extrusionOk="0">
                  <a:moveTo>
                    <a:pt x="728" y="1"/>
                  </a:moveTo>
                  <a:cubicBezTo>
                    <a:pt x="675" y="1"/>
                    <a:pt x="622" y="8"/>
                    <a:pt x="569" y="22"/>
                  </a:cubicBezTo>
                  <a:cubicBezTo>
                    <a:pt x="209" y="119"/>
                    <a:pt x="1" y="514"/>
                    <a:pt x="125" y="986"/>
                  </a:cubicBezTo>
                  <a:cubicBezTo>
                    <a:pt x="240" y="1418"/>
                    <a:pt x="628" y="1879"/>
                    <a:pt x="969" y="1879"/>
                  </a:cubicBezTo>
                  <a:cubicBezTo>
                    <a:pt x="1000" y="1879"/>
                    <a:pt x="1031" y="1875"/>
                    <a:pt x="1062" y="1867"/>
                  </a:cubicBezTo>
                  <a:cubicBezTo>
                    <a:pt x="1422" y="1763"/>
                    <a:pt x="1561" y="1111"/>
                    <a:pt x="1436" y="639"/>
                  </a:cubicBezTo>
                  <a:cubicBezTo>
                    <a:pt x="1330" y="237"/>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1" name="Google Shape;15381;p74"/>
            <p:cNvSpPr/>
            <p:nvPr/>
          </p:nvSpPr>
          <p:spPr>
            <a:xfrm>
              <a:off x="3329861" y="4419977"/>
              <a:ext cx="53070" cy="39671"/>
            </a:xfrm>
            <a:custGeom>
              <a:avLst/>
              <a:gdLst/>
              <a:ahLst/>
              <a:cxnLst/>
              <a:rect l="l" t="t" r="r" b="b"/>
              <a:pathLst>
                <a:path w="2020" h="1510" extrusionOk="0">
                  <a:moveTo>
                    <a:pt x="1259" y="0"/>
                  </a:moveTo>
                  <a:cubicBezTo>
                    <a:pt x="1106" y="0"/>
                    <a:pt x="941" y="45"/>
                    <a:pt x="777" y="138"/>
                  </a:cubicBezTo>
                  <a:cubicBezTo>
                    <a:pt x="361" y="388"/>
                    <a:pt x="1" y="957"/>
                    <a:pt x="188" y="1283"/>
                  </a:cubicBezTo>
                  <a:cubicBezTo>
                    <a:pt x="284" y="1440"/>
                    <a:pt x="496" y="1510"/>
                    <a:pt x="737" y="1510"/>
                  </a:cubicBezTo>
                  <a:cubicBezTo>
                    <a:pt x="984" y="1510"/>
                    <a:pt x="1260" y="1437"/>
                    <a:pt x="1471" y="1311"/>
                  </a:cubicBezTo>
                  <a:cubicBezTo>
                    <a:pt x="1887" y="1061"/>
                    <a:pt x="2019" y="631"/>
                    <a:pt x="1832" y="312"/>
                  </a:cubicBezTo>
                  <a:cubicBezTo>
                    <a:pt x="1713" y="112"/>
                    <a:pt x="1502" y="0"/>
                    <a:pt x="125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2" name="Google Shape;15382;p74"/>
            <p:cNvSpPr/>
            <p:nvPr/>
          </p:nvSpPr>
          <p:spPr>
            <a:xfrm>
              <a:off x="3187911" y="4418111"/>
              <a:ext cx="136328" cy="94975"/>
            </a:xfrm>
            <a:custGeom>
              <a:avLst/>
              <a:gdLst/>
              <a:ahLst/>
              <a:cxnLst/>
              <a:rect l="l" t="t" r="r" b="b"/>
              <a:pathLst>
                <a:path w="5189" h="3615" extrusionOk="0">
                  <a:moveTo>
                    <a:pt x="2405" y="0"/>
                  </a:moveTo>
                  <a:cubicBezTo>
                    <a:pt x="1490" y="0"/>
                    <a:pt x="662" y="471"/>
                    <a:pt x="382" y="1160"/>
                  </a:cubicBezTo>
                  <a:cubicBezTo>
                    <a:pt x="0" y="2089"/>
                    <a:pt x="930" y="2699"/>
                    <a:pt x="2178" y="3206"/>
                  </a:cubicBezTo>
                  <a:cubicBezTo>
                    <a:pt x="2779" y="3449"/>
                    <a:pt x="3343" y="3614"/>
                    <a:pt x="3805" y="3614"/>
                  </a:cubicBezTo>
                  <a:cubicBezTo>
                    <a:pt x="4303" y="3614"/>
                    <a:pt x="4679" y="3422"/>
                    <a:pt x="4849" y="2928"/>
                  </a:cubicBezTo>
                  <a:cubicBezTo>
                    <a:pt x="5189" y="1950"/>
                    <a:pt x="4675" y="1236"/>
                    <a:pt x="4439" y="951"/>
                  </a:cubicBezTo>
                  <a:cubicBezTo>
                    <a:pt x="4162" y="619"/>
                    <a:pt x="3808" y="362"/>
                    <a:pt x="3406" y="195"/>
                  </a:cubicBezTo>
                  <a:cubicBezTo>
                    <a:pt x="3075" y="61"/>
                    <a:pt x="2734" y="0"/>
                    <a:pt x="240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3" name="Google Shape;15383;p74"/>
            <p:cNvSpPr/>
            <p:nvPr/>
          </p:nvSpPr>
          <p:spPr>
            <a:xfrm>
              <a:off x="3294682" y="4365277"/>
              <a:ext cx="56171" cy="51336"/>
            </a:xfrm>
            <a:custGeom>
              <a:avLst/>
              <a:gdLst/>
              <a:ahLst/>
              <a:cxnLst/>
              <a:rect l="l" t="t" r="r" b="b"/>
              <a:pathLst>
                <a:path w="2138" h="1954" extrusionOk="0">
                  <a:moveTo>
                    <a:pt x="1305" y="1"/>
                  </a:moveTo>
                  <a:cubicBezTo>
                    <a:pt x="1067" y="1"/>
                    <a:pt x="815" y="108"/>
                    <a:pt x="604" y="334"/>
                  </a:cubicBezTo>
                  <a:cubicBezTo>
                    <a:pt x="216" y="750"/>
                    <a:pt x="1" y="1506"/>
                    <a:pt x="320" y="1818"/>
                  </a:cubicBezTo>
                  <a:cubicBezTo>
                    <a:pt x="418" y="1912"/>
                    <a:pt x="556" y="1953"/>
                    <a:pt x="710" y="1953"/>
                  </a:cubicBezTo>
                  <a:cubicBezTo>
                    <a:pt x="1056" y="1953"/>
                    <a:pt x="1487" y="1745"/>
                    <a:pt x="1756" y="1457"/>
                  </a:cubicBezTo>
                  <a:cubicBezTo>
                    <a:pt x="2137" y="1048"/>
                    <a:pt x="2137" y="514"/>
                    <a:pt x="1825" y="209"/>
                  </a:cubicBezTo>
                  <a:cubicBezTo>
                    <a:pt x="1682" y="72"/>
                    <a:pt x="1498" y="1"/>
                    <a:pt x="130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4" name="Google Shape;15384;p74"/>
            <p:cNvSpPr/>
            <p:nvPr/>
          </p:nvSpPr>
          <p:spPr>
            <a:xfrm>
              <a:off x="3191011" y="4418111"/>
              <a:ext cx="80026" cy="70384"/>
            </a:xfrm>
            <a:custGeom>
              <a:avLst/>
              <a:gdLst/>
              <a:ahLst/>
              <a:cxnLst/>
              <a:rect l="l" t="t" r="r" b="b"/>
              <a:pathLst>
                <a:path w="3046" h="2679" extrusionOk="0">
                  <a:moveTo>
                    <a:pt x="2285" y="1"/>
                  </a:moveTo>
                  <a:cubicBezTo>
                    <a:pt x="1371" y="1"/>
                    <a:pt x="542" y="472"/>
                    <a:pt x="264" y="1153"/>
                  </a:cubicBezTo>
                  <a:cubicBezTo>
                    <a:pt x="0" y="1791"/>
                    <a:pt x="347" y="2276"/>
                    <a:pt x="992" y="2679"/>
                  </a:cubicBezTo>
                  <a:cubicBezTo>
                    <a:pt x="944" y="2436"/>
                    <a:pt x="957" y="2186"/>
                    <a:pt x="1041" y="1950"/>
                  </a:cubicBezTo>
                  <a:cubicBezTo>
                    <a:pt x="1311" y="1104"/>
                    <a:pt x="2123" y="369"/>
                    <a:pt x="3045" y="112"/>
                  </a:cubicBezTo>
                  <a:cubicBezTo>
                    <a:pt x="2792" y="36"/>
                    <a:pt x="2535" y="1"/>
                    <a:pt x="228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5" name="Google Shape;15385;p74"/>
            <p:cNvSpPr/>
            <p:nvPr/>
          </p:nvSpPr>
          <p:spPr>
            <a:xfrm>
              <a:off x="3187175" y="4355977"/>
              <a:ext cx="33182" cy="49182"/>
            </a:xfrm>
            <a:custGeom>
              <a:avLst/>
              <a:gdLst/>
              <a:ahLst/>
              <a:cxnLst/>
              <a:rect l="l" t="t" r="r" b="b"/>
              <a:pathLst>
                <a:path w="1263" h="1872" extrusionOk="0">
                  <a:moveTo>
                    <a:pt x="666" y="1"/>
                  </a:moveTo>
                  <a:cubicBezTo>
                    <a:pt x="632" y="1"/>
                    <a:pt x="604" y="8"/>
                    <a:pt x="569" y="15"/>
                  </a:cubicBezTo>
                  <a:cubicBezTo>
                    <a:pt x="209" y="112"/>
                    <a:pt x="1" y="507"/>
                    <a:pt x="125" y="979"/>
                  </a:cubicBezTo>
                  <a:cubicBezTo>
                    <a:pt x="240" y="1411"/>
                    <a:pt x="628" y="1872"/>
                    <a:pt x="969" y="1872"/>
                  </a:cubicBezTo>
                  <a:cubicBezTo>
                    <a:pt x="1000" y="1872"/>
                    <a:pt x="1031" y="1868"/>
                    <a:pt x="1062" y="1860"/>
                  </a:cubicBezTo>
                  <a:cubicBezTo>
                    <a:pt x="1145" y="1832"/>
                    <a:pt x="1214" y="1784"/>
                    <a:pt x="1263" y="1721"/>
                  </a:cubicBezTo>
                  <a:cubicBezTo>
                    <a:pt x="992" y="1541"/>
                    <a:pt x="729" y="1139"/>
                    <a:pt x="632" y="750"/>
                  </a:cubicBezTo>
                  <a:cubicBezTo>
                    <a:pt x="555" y="507"/>
                    <a:pt x="569" y="237"/>
                    <a:pt x="66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6" name="Google Shape;15386;p74"/>
            <p:cNvSpPr/>
            <p:nvPr/>
          </p:nvSpPr>
          <p:spPr>
            <a:xfrm>
              <a:off x="3245316" y="4339740"/>
              <a:ext cx="28453" cy="57826"/>
            </a:xfrm>
            <a:custGeom>
              <a:avLst/>
              <a:gdLst/>
              <a:ahLst/>
              <a:cxnLst/>
              <a:rect l="l" t="t" r="r" b="b"/>
              <a:pathLst>
                <a:path w="1083" h="2201" extrusionOk="0">
                  <a:moveTo>
                    <a:pt x="810" y="1"/>
                  </a:moveTo>
                  <a:cubicBezTo>
                    <a:pt x="383" y="1"/>
                    <a:pt x="35" y="357"/>
                    <a:pt x="21" y="910"/>
                  </a:cubicBezTo>
                  <a:cubicBezTo>
                    <a:pt x="0" y="1472"/>
                    <a:pt x="347" y="2180"/>
                    <a:pt x="791" y="2200"/>
                  </a:cubicBezTo>
                  <a:cubicBezTo>
                    <a:pt x="805" y="2200"/>
                    <a:pt x="819" y="2194"/>
                    <a:pt x="833" y="2194"/>
                  </a:cubicBezTo>
                  <a:cubicBezTo>
                    <a:pt x="631" y="1819"/>
                    <a:pt x="541" y="1389"/>
                    <a:pt x="583" y="959"/>
                  </a:cubicBezTo>
                  <a:cubicBezTo>
                    <a:pt x="624" y="522"/>
                    <a:pt x="826" y="203"/>
                    <a:pt x="1082" y="57"/>
                  </a:cubicBezTo>
                  <a:cubicBezTo>
                    <a:pt x="1006" y="22"/>
                    <a:pt x="930" y="9"/>
                    <a:pt x="846" y="2"/>
                  </a:cubicBezTo>
                  <a:cubicBezTo>
                    <a:pt x="834" y="1"/>
                    <a:pt x="822" y="1"/>
                    <a:pt x="81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7" name="Google Shape;15387;p74"/>
            <p:cNvSpPr/>
            <p:nvPr/>
          </p:nvSpPr>
          <p:spPr>
            <a:xfrm>
              <a:off x="3296338" y="4365198"/>
              <a:ext cx="51047" cy="44033"/>
            </a:xfrm>
            <a:custGeom>
              <a:avLst/>
              <a:gdLst/>
              <a:ahLst/>
              <a:cxnLst/>
              <a:rect l="l" t="t" r="r" b="b"/>
              <a:pathLst>
                <a:path w="1943" h="1676" extrusionOk="0">
                  <a:moveTo>
                    <a:pt x="1244" y="1"/>
                  </a:moveTo>
                  <a:cubicBezTo>
                    <a:pt x="1006" y="1"/>
                    <a:pt x="752" y="110"/>
                    <a:pt x="541" y="337"/>
                  </a:cubicBezTo>
                  <a:cubicBezTo>
                    <a:pt x="201" y="697"/>
                    <a:pt x="0" y="1322"/>
                    <a:pt x="160" y="1675"/>
                  </a:cubicBezTo>
                  <a:cubicBezTo>
                    <a:pt x="306" y="1301"/>
                    <a:pt x="548" y="968"/>
                    <a:pt x="867" y="725"/>
                  </a:cubicBezTo>
                  <a:cubicBezTo>
                    <a:pt x="1123" y="533"/>
                    <a:pt x="1392" y="446"/>
                    <a:pt x="1644" y="446"/>
                  </a:cubicBezTo>
                  <a:cubicBezTo>
                    <a:pt x="1747" y="446"/>
                    <a:pt x="1847" y="461"/>
                    <a:pt x="1942" y="489"/>
                  </a:cubicBezTo>
                  <a:cubicBezTo>
                    <a:pt x="1901" y="385"/>
                    <a:pt x="1838" y="288"/>
                    <a:pt x="1762" y="212"/>
                  </a:cubicBezTo>
                  <a:cubicBezTo>
                    <a:pt x="1620" y="72"/>
                    <a:pt x="1437" y="1"/>
                    <a:pt x="1244"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88" name="Google Shape;15388;p74"/>
            <p:cNvSpPr/>
            <p:nvPr/>
          </p:nvSpPr>
          <p:spPr>
            <a:xfrm>
              <a:off x="3333697" y="4419898"/>
              <a:ext cx="46844" cy="28138"/>
            </a:xfrm>
            <a:custGeom>
              <a:avLst/>
              <a:gdLst/>
              <a:ahLst/>
              <a:cxnLst/>
              <a:rect l="l" t="t" r="r" b="b"/>
              <a:pathLst>
                <a:path w="1783" h="1071" extrusionOk="0">
                  <a:moveTo>
                    <a:pt x="1114" y="0"/>
                  </a:moveTo>
                  <a:cubicBezTo>
                    <a:pt x="962" y="0"/>
                    <a:pt x="799" y="45"/>
                    <a:pt x="638" y="141"/>
                  </a:cubicBezTo>
                  <a:cubicBezTo>
                    <a:pt x="299" y="342"/>
                    <a:pt x="0" y="745"/>
                    <a:pt x="0" y="1071"/>
                  </a:cubicBezTo>
                  <a:cubicBezTo>
                    <a:pt x="236" y="821"/>
                    <a:pt x="548" y="648"/>
                    <a:pt x="881" y="564"/>
                  </a:cubicBezTo>
                  <a:cubicBezTo>
                    <a:pt x="974" y="539"/>
                    <a:pt x="1068" y="527"/>
                    <a:pt x="1162" y="527"/>
                  </a:cubicBezTo>
                  <a:cubicBezTo>
                    <a:pt x="1375" y="527"/>
                    <a:pt x="1584" y="592"/>
                    <a:pt x="1762" y="717"/>
                  </a:cubicBezTo>
                  <a:cubicBezTo>
                    <a:pt x="1783" y="578"/>
                    <a:pt x="1755" y="433"/>
                    <a:pt x="1686" y="315"/>
                  </a:cubicBezTo>
                  <a:cubicBezTo>
                    <a:pt x="1566" y="114"/>
                    <a:pt x="1355" y="0"/>
                    <a:pt x="111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389" name="Google Shape;15389;p74"/>
          <p:cNvGrpSpPr/>
          <p:nvPr/>
        </p:nvGrpSpPr>
        <p:grpSpPr>
          <a:xfrm>
            <a:off x="9225701" y="3689320"/>
            <a:ext cx="366067" cy="472971"/>
            <a:chOff x="7606826" y="2419290"/>
            <a:chExt cx="274550" cy="354728"/>
          </a:xfrm>
        </p:grpSpPr>
        <p:sp>
          <p:nvSpPr>
            <p:cNvPr id="15390" name="Google Shape;15390;p74"/>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1" name="Google Shape;15391;p74"/>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2" name="Google Shape;15392;p74"/>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3" name="Google Shape;15393;p74"/>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4" name="Google Shape;15394;p74"/>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5" name="Google Shape;15395;p74"/>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6" name="Google Shape;15396;p74"/>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7" name="Google Shape;15397;p74"/>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8" name="Google Shape;15398;p74"/>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399" name="Google Shape;15399;p74"/>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0" name="Google Shape;15400;p74"/>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1" name="Google Shape;15401;p74"/>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2" name="Google Shape;15402;p74"/>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3" name="Google Shape;15403;p74"/>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4" name="Google Shape;15404;p74"/>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405" name="Google Shape;15405;p74"/>
          <p:cNvGrpSpPr/>
          <p:nvPr/>
        </p:nvGrpSpPr>
        <p:grpSpPr>
          <a:xfrm>
            <a:off x="10066891" y="3702671"/>
            <a:ext cx="351088" cy="472971"/>
            <a:chOff x="8062968" y="2419290"/>
            <a:chExt cx="263316" cy="354728"/>
          </a:xfrm>
        </p:grpSpPr>
        <p:sp>
          <p:nvSpPr>
            <p:cNvPr id="15406" name="Google Shape;15406;p74"/>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7" name="Google Shape;15407;p74"/>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8" name="Google Shape;15408;p74"/>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09" name="Google Shape;15409;p74"/>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0" name="Google Shape;15410;p74"/>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1" name="Google Shape;15411;p74"/>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2" name="Google Shape;15412;p74"/>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3" name="Google Shape;15413;p74"/>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4" name="Google Shape;15414;p74"/>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5" name="Google Shape;15415;p74"/>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6" name="Google Shape;15416;p74"/>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7" name="Google Shape;15417;p74"/>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8" name="Google Shape;15418;p74"/>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19" name="Google Shape;15419;p74"/>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0" name="Google Shape;15420;p74"/>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1" name="Google Shape;15421;p74"/>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422" name="Google Shape;15422;p74"/>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5426"/>
        <p:cNvGrpSpPr/>
        <p:nvPr/>
      </p:nvGrpSpPr>
      <p:grpSpPr>
        <a:xfrm>
          <a:off x="0" y="0"/>
          <a:ext cx="0" cy="0"/>
          <a:chOff x="0" y="0"/>
          <a:chExt cx="0" cy="0"/>
        </a:xfrm>
      </p:grpSpPr>
      <p:grpSp>
        <p:nvGrpSpPr>
          <p:cNvPr id="15427" name="Google Shape;15427;p75"/>
          <p:cNvGrpSpPr/>
          <p:nvPr/>
        </p:nvGrpSpPr>
        <p:grpSpPr>
          <a:xfrm>
            <a:off x="1127807" y="2117111"/>
            <a:ext cx="453557" cy="398637"/>
            <a:chOff x="892750" y="267400"/>
            <a:chExt cx="483125" cy="424625"/>
          </a:xfrm>
        </p:grpSpPr>
        <p:sp>
          <p:nvSpPr>
            <p:cNvPr id="15428" name="Google Shape;15428;p75"/>
            <p:cNvSpPr/>
            <p:nvPr/>
          </p:nvSpPr>
          <p:spPr>
            <a:xfrm>
              <a:off x="892750" y="267400"/>
              <a:ext cx="483125" cy="424625"/>
            </a:xfrm>
            <a:custGeom>
              <a:avLst/>
              <a:gdLst/>
              <a:ahLst/>
              <a:cxnLst/>
              <a:rect l="l" t="t" r="r" b="b"/>
              <a:pathLst>
                <a:path w="19325" h="16985" extrusionOk="0">
                  <a:moveTo>
                    <a:pt x="2832" y="1133"/>
                  </a:moveTo>
                  <a:cubicBezTo>
                    <a:pt x="3143" y="1133"/>
                    <a:pt x="3397" y="1383"/>
                    <a:pt x="3397" y="1697"/>
                  </a:cubicBezTo>
                  <a:lnTo>
                    <a:pt x="3397" y="2265"/>
                  </a:lnTo>
                  <a:lnTo>
                    <a:pt x="2265" y="2265"/>
                  </a:lnTo>
                  <a:lnTo>
                    <a:pt x="2265" y="1697"/>
                  </a:lnTo>
                  <a:cubicBezTo>
                    <a:pt x="2265" y="1383"/>
                    <a:pt x="2518" y="1133"/>
                    <a:pt x="2832" y="1133"/>
                  </a:cubicBezTo>
                  <a:close/>
                  <a:moveTo>
                    <a:pt x="11927" y="1133"/>
                  </a:moveTo>
                  <a:cubicBezTo>
                    <a:pt x="12241" y="1133"/>
                    <a:pt x="12494" y="1383"/>
                    <a:pt x="12494" y="1697"/>
                  </a:cubicBezTo>
                  <a:lnTo>
                    <a:pt x="12494" y="2265"/>
                  </a:lnTo>
                  <a:lnTo>
                    <a:pt x="6833" y="2265"/>
                  </a:lnTo>
                  <a:lnTo>
                    <a:pt x="6833" y="1697"/>
                  </a:lnTo>
                  <a:cubicBezTo>
                    <a:pt x="6833" y="1383"/>
                    <a:pt x="7084" y="1133"/>
                    <a:pt x="7398" y="1133"/>
                  </a:cubicBezTo>
                  <a:close/>
                  <a:moveTo>
                    <a:pt x="17628" y="3397"/>
                  </a:moveTo>
                  <a:cubicBezTo>
                    <a:pt x="17939" y="3397"/>
                    <a:pt x="18192" y="3648"/>
                    <a:pt x="18192" y="3962"/>
                  </a:cubicBezTo>
                  <a:lnTo>
                    <a:pt x="18192" y="4530"/>
                  </a:lnTo>
                  <a:lnTo>
                    <a:pt x="17628" y="4530"/>
                  </a:lnTo>
                  <a:cubicBezTo>
                    <a:pt x="16688" y="4530"/>
                    <a:pt x="15928" y="5288"/>
                    <a:pt x="15928" y="6227"/>
                  </a:cubicBezTo>
                  <a:lnTo>
                    <a:pt x="15928" y="9059"/>
                  </a:lnTo>
                  <a:lnTo>
                    <a:pt x="13584" y="9059"/>
                  </a:lnTo>
                  <a:cubicBezTo>
                    <a:pt x="13304" y="7108"/>
                    <a:pt x="11631" y="5662"/>
                    <a:pt x="9662" y="5662"/>
                  </a:cubicBezTo>
                  <a:cubicBezTo>
                    <a:pt x="7694" y="5662"/>
                    <a:pt x="6021" y="7108"/>
                    <a:pt x="5740" y="9059"/>
                  </a:cubicBezTo>
                  <a:lnTo>
                    <a:pt x="3397" y="9059"/>
                  </a:lnTo>
                  <a:lnTo>
                    <a:pt x="3397" y="6227"/>
                  </a:lnTo>
                  <a:cubicBezTo>
                    <a:pt x="3397" y="5288"/>
                    <a:pt x="2636" y="4530"/>
                    <a:pt x="1700" y="4530"/>
                  </a:cubicBezTo>
                  <a:lnTo>
                    <a:pt x="1132" y="4530"/>
                  </a:lnTo>
                  <a:lnTo>
                    <a:pt x="1132" y="3962"/>
                  </a:lnTo>
                  <a:cubicBezTo>
                    <a:pt x="1132" y="3648"/>
                    <a:pt x="1386" y="3397"/>
                    <a:pt x="1700" y="3397"/>
                  </a:cubicBezTo>
                  <a:close/>
                  <a:moveTo>
                    <a:pt x="9663" y="6793"/>
                  </a:moveTo>
                  <a:cubicBezTo>
                    <a:pt x="10399" y="6793"/>
                    <a:pt x="11123" y="7080"/>
                    <a:pt x="11664" y="7622"/>
                  </a:cubicBezTo>
                  <a:cubicBezTo>
                    <a:pt x="12473" y="8431"/>
                    <a:pt x="12715" y="9648"/>
                    <a:pt x="12277" y="10708"/>
                  </a:cubicBezTo>
                  <a:cubicBezTo>
                    <a:pt x="11839" y="11764"/>
                    <a:pt x="10807" y="12456"/>
                    <a:pt x="9662" y="12456"/>
                  </a:cubicBezTo>
                  <a:cubicBezTo>
                    <a:pt x="8098" y="12453"/>
                    <a:pt x="6833" y="11188"/>
                    <a:pt x="6833" y="9624"/>
                  </a:cubicBezTo>
                  <a:cubicBezTo>
                    <a:pt x="6833" y="8479"/>
                    <a:pt x="7521" y="7447"/>
                    <a:pt x="8578" y="7009"/>
                  </a:cubicBezTo>
                  <a:cubicBezTo>
                    <a:pt x="8929" y="6864"/>
                    <a:pt x="9298" y="6793"/>
                    <a:pt x="9663" y="6793"/>
                  </a:cubicBezTo>
                  <a:close/>
                  <a:moveTo>
                    <a:pt x="1700" y="5662"/>
                  </a:moveTo>
                  <a:cubicBezTo>
                    <a:pt x="2011" y="5662"/>
                    <a:pt x="2265" y="5913"/>
                    <a:pt x="2265" y="6227"/>
                  </a:cubicBezTo>
                  <a:lnTo>
                    <a:pt x="2265" y="13020"/>
                  </a:lnTo>
                  <a:cubicBezTo>
                    <a:pt x="2265" y="13334"/>
                    <a:pt x="2011" y="13588"/>
                    <a:pt x="1700" y="13588"/>
                  </a:cubicBezTo>
                  <a:lnTo>
                    <a:pt x="1132" y="13588"/>
                  </a:lnTo>
                  <a:lnTo>
                    <a:pt x="1132" y="5662"/>
                  </a:lnTo>
                  <a:close/>
                  <a:moveTo>
                    <a:pt x="18192" y="5662"/>
                  </a:moveTo>
                  <a:lnTo>
                    <a:pt x="18192" y="13588"/>
                  </a:lnTo>
                  <a:lnTo>
                    <a:pt x="17628" y="13588"/>
                  </a:lnTo>
                  <a:cubicBezTo>
                    <a:pt x="17314" y="13588"/>
                    <a:pt x="17060" y="13334"/>
                    <a:pt x="17060" y="13020"/>
                  </a:cubicBezTo>
                  <a:lnTo>
                    <a:pt x="17060" y="6227"/>
                  </a:lnTo>
                  <a:cubicBezTo>
                    <a:pt x="17060" y="5913"/>
                    <a:pt x="17314" y="5662"/>
                    <a:pt x="17628" y="5662"/>
                  </a:cubicBezTo>
                  <a:close/>
                  <a:moveTo>
                    <a:pt x="15928" y="10191"/>
                  </a:moveTo>
                  <a:lnTo>
                    <a:pt x="15928" y="13020"/>
                  </a:lnTo>
                  <a:cubicBezTo>
                    <a:pt x="15928" y="13959"/>
                    <a:pt x="16688" y="14717"/>
                    <a:pt x="17628" y="14720"/>
                  </a:cubicBezTo>
                  <a:lnTo>
                    <a:pt x="18192" y="14720"/>
                  </a:lnTo>
                  <a:lnTo>
                    <a:pt x="18192" y="15285"/>
                  </a:lnTo>
                  <a:cubicBezTo>
                    <a:pt x="18192" y="15599"/>
                    <a:pt x="17939" y="15853"/>
                    <a:pt x="17628" y="15853"/>
                  </a:cubicBezTo>
                  <a:lnTo>
                    <a:pt x="1700" y="15853"/>
                  </a:lnTo>
                  <a:cubicBezTo>
                    <a:pt x="1386" y="15853"/>
                    <a:pt x="1132" y="15599"/>
                    <a:pt x="1132" y="15285"/>
                  </a:cubicBezTo>
                  <a:lnTo>
                    <a:pt x="1132" y="14720"/>
                  </a:lnTo>
                  <a:lnTo>
                    <a:pt x="1700" y="14720"/>
                  </a:lnTo>
                  <a:cubicBezTo>
                    <a:pt x="2636" y="14717"/>
                    <a:pt x="3397" y="13959"/>
                    <a:pt x="3397" y="13020"/>
                  </a:cubicBezTo>
                  <a:lnTo>
                    <a:pt x="3397" y="10191"/>
                  </a:lnTo>
                  <a:lnTo>
                    <a:pt x="5740" y="10191"/>
                  </a:lnTo>
                  <a:cubicBezTo>
                    <a:pt x="6021" y="12139"/>
                    <a:pt x="7694" y="13585"/>
                    <a:pt x="9662" y="13585"/>
                  </a:cubicBezTo>
                  <a:cubicBezTo>
                    <a:pt x="11631" y="13585"/>
                    <a:pt x="13304" y="12139"/>
                    <a:pt x="13584" y="10191"/>
                  </a:cubicBezTo>
                  <a:close/>
                  <a:moveTo>
                    <a:pt x="2832" y="1"/>
                  </a:moveTo>
                  <a:cubicBezTo>
                    <a:pt x="1893" y="1"/>
                    <a:pt x="1132" y="758"/>
                    <a:pt x="1132" y="1697"/>
                  </a:cubicBezTo>
                  <a:lnTo>
                    <a:pt x="1132" y="2362"/>
                  </a:lnTo>
                  <a:cubicBezTo>
                    <a:pt x="453" y="2600"/>
                    <a:pt x="0" y="3243"/>
                    <a:pt x="0" y="3962"/>
                  </a:cubicBezTo>
                  <a:lnTo>
                    <a:pt x="0" y="15285"/>
                  </a:lnTo>
                  <a:cubicBezTo>
                    <a:pt x="0" y="16224"/>
                    <a:pt x="761" y="16982"/>
                    <a:pt x="1700" y="16985"/>
                  </a:cubicBezTo>
                  <a:lnTo>
                    <a:pt x="17628" y="16985"/>
                  </a:lnTo>
                  <a:cubicBezTo>
                    <a:pt x="18564" y="16982"/>
                    <a:pt x="19324" y="16224"/>
                    <a:pt x="19324" y="15285"/>
                  </a:cubicBezTo>
                  <a:lnTo>
                    <a:pt x="19324" y="3962"/>
                  </a:lnTo>
                  <a:cubicBezTo>
                    <a:pt x="19324" y="3023"/>
                    <a:pt x="18564" y="2265"/>
                    <a:pt x="17628" y="2265"/>
                  </a:cubicBezTo>
                  <a:lnTo>
                    <a:pt x="13627" y="2265"/>
                  </a:lnTo>
                  <a:lnTo>
                    <a:pt x="13627" y="1697"/>
                  </a:lnTo>
                  <a:cubicBezTo>
                    <a:pt x="13624" y="758"/>
                    <a:pt x="12866" y="1"/>
                    <a:pt x="11927" y="1"/>
                  </a:cubicBezTo>
                  <a:lnTo>
                    <a:pt x="7398" y="1"/>
                  </a:lnTo>
                  <a:cubicBezTo>
                    <a:pt x="6459" y="1"/>
                    <a:pt x="5701" y="758"/>
                    <a:pt x="5701" y="1697"/>
                  </a:cubicBezTo>
                  <a:lnTo>
                    <a:pt x="5701" y="2265"/>
                  </a:lnTo>
                  <a:lnTo>
                    <a:pt x="4529" y="2265"/>
                  </a:lnTo>
                  <a:lnTo>
                    <a:pt x="4529" y="1697"/>
                  </a:lnTo>
                  <a:cubicBezTo>
                    <a:pt x="4529" y="758"/>
                    <a:pt x="3768" y="1"/>
                    <a:pt x="28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29" name="Google Shape;15429;p75"/>
            <p:cNvSpPr/>
            <p:nvPr/>
          </p:nvSpPr>
          <p:spPr>
            <a:xfrm>
              <a:off x="1091875" y="465500"/>
              <a:ext cx="88275" cy="85000"/>
            </a:xfrm>
            <a:custGeom>
              <a:avLst/>
              <a:gdLst/>
              <a:ahLst/>
              <a:cxnLst/>
              <a:rect l="l" t="t" r="r" b="b"/>
              <a:pathLst>
                <a:path w="3531"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2"/>
                    <a:pt x="1048" y="129"/>
                  </a:cubicBezTo>
                  <a:cubicBezTo>
                    <a:pt x="414" y="392"/>
                    <a:pt x="0" y="1011"/>
                    <a:pt x="0" y="1700"/>
                  </a:cubicBezTo>
                  <a:cubicBezTo>
                    <a:pt x="0" y="2639"/>
                    <a:pt x="758" y="3396"/>
                    <a:pt x="1697" y="3399"/>
                  </a:cubicBezTo>
                  <a:cubicBezTo>
                    <a:pt x="2386" y="3399"/>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0" name="Google Shape;15430;p75"/>
            <p:cNvSpPr/>
            <p:nvPr/>
          </p:nvSpPr>
          <p:spPr>
            <a:xfrm>
              <a:off x="1005975" y="380625"/>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2" y="879"/>
                    <a:pt x="1132" y="565"/>
                  </a:cubicBezTo>
                  <a:cubicBezTo>
                    <a:pt x="1132"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1" name="Google Shape;15431;p75"/>
          <p:cNvGrpSpPr/>
          <p:nvPr/>
        </p:nvGrpSpPr>
        <p:grpSpPr>
          <a:xfrm>
            <a:off x="1712386" y="2089628"/>
            <a:ext cx="398661" cy="453605"/>
            <a:chOff x="1516475" y="238075"/>
            <a:chExt cx="424650" cy="483175"/>
          </a:xfrm>
        </p:grpSpPr>
        <p:sp>
          <p:nvSpPr>
            <p:cNvPr id="15432" name="Google Shape;15432;p75"/>
            <p:cNvSpPr/>
            <p:nvPr/>
          </p:nvSpPr>
          <p:spPr>
            <a:xfrm>
              <a:off x="1516475" y="238075"/>
              <a:ext cx="424650" cy="483175"/>
            </a:xfrm>
            <a:custGeom>
              <a:avLst/>
              <a:gdLst/>
              <a:ahLst/>
              <a:cxnLst/>
              <a:rect l="l" t="t" r="r" b="b"/>
              <a:pathLst>
                <a:path w="16986" h="19327" extrusionOk="0">
                  <a:moveTo>
                    <a:pt x="8491" y="1134"/>
                  </a:moveTo>
                  <a:cubicBezTo>
                    <a:pt x="11302" y="1134"/>
                    <a:pt x="13588" y="3438"/>
                    <a:pt x="13588" y="6267"/>
                  </a:cubicBezTo>
                  <a:cubicBezTo>
                    <a:pt x="13588" y="7318"/>
                    <a:pt x="13262" y="8342"/>
                    <a:pt x="12655" y="9199"/>
                  </a:cubicBezTo>
                  <a:cubicBezTo>
                    <a:pt x="12625" y="9242"/>
                    <a:pt x="12604" y="9272"/>
                    <a:pt x="12595" y="9284"/>
                  </a:cubicBezTo>
                  <a:lnTo>
                    <a:pt x="8491" y="15724"/>
                  </a:lnTo>
                  <a:lnTo>
                    <a:pt x="4388" y="9287"/>
                  </a:lnTo>
                  <a:cubicBezTo>
                    <a:pt x="4382" y="9275"/>
                    <a:pt x="4373" y="9266"/>
                    <a:pt x="4367" y="9257"/>
                  </a:cubicBezTo>
                  <a:cubicBezTo>
                    <a:pt x="4249" y="9091"/>
                    <a:pt x="4140" y="8921"/>
                    <a:pt x="4041" y="8743"/>
                  </a:cubicBezTo>
                  <a:cubicBezTo>
                    <a:pt x="3618" y="7985"/>
                    <a:pt x="3398" y="7134"/>
                    <a:pt x="3398" y="6267"/>
                  </a:cubicBezTo>
                  <a:cubicBezTo>
                    <a:pt x="3398" y="6174"/>
                    <a:pt x="3398" y="6080"/>
                    <a:pt x="3404" y="5990"/>
                  </a:cubicBezTo>
                  <a:cubicBezTo>
                    <a:pt x="3552" y="3266"/>
                    <a:pt x="5786" y="1134"/>
                    <a:pt x="8491" y="1134"/>
                  </a:cubicBezTo>
                  <a:close/>
                  <a:moveTo>
                    <a:pt x="11049" y="13819"/>
                  </a:moveTo>
                  <a:cubicBezTo>
                    <a:pt x="14358" y="14233"/>
                    <a:pt x="15853" y="15289"/>
                    <a:pt x="15853" y="15930"/>
                  </a:cubicBezTo>
                  <a:cubicBezTo>
                    <a:pt x="15853" y="16304"/>
                    <a:pt x="15339" y="16887"/>
                    <a:pt x="13905" y="17397"/>
                  </a:cubicBezTo>
                  <a:cubicBezTo>
                    <a:pt x="12471" y="17910"/>
                    <a:pt x="10545" y="18194"/>
                    <a:pt x="8491" y="18194"/>
                  </a:cubicBezTo>
                  <a:cubicBezTo>
                    <a:pt x="6438" y="18194"/>
                    <a:pt x="4515" y="17910"/>
                    <a:pt x="3077" y="17397"/>
                  </a:cubicBezTo>
                  <a:cubicBezTo>
                    <a:pt x="1640" y="16884"/>
                    <a:pt x="1133" y="16304"/>
                    <a:pt x="1133" y="15930"/>
                  </a:cubicBezTo>
                  <a:cubicBezTo>
                    <a:pt x="1133" y="15289"/>
                    <a:pt x="2625" y="14233"/>
                    <a:pt x="5934" y="13819"/>
                  </a:cubicBezTo>
                  <a:lnTo>
                    <a:pt x="8014" y="17083"/>
                  </a:lnTo>
                  <a:cubicBezTo>
                    <a:pt x="8126" y="17258"/>
                    <a:pt x="8309" y="17346"/>
                    <a:pt x="8491" y="17346"/>
                  </a:cubicBezTo>
                  <a:cubicBezTo>
                    <a:pt x="8674" y="17346"/>
                    <a:pt x="8857" y="17258"/>
                    <a:pt x="8968" y="17083"/>
                  </a:cubicBezTo>
                  <a:lnTo>
                    <a:pt x="11049" y="13819"/>
                  </a:lnTo>
                  <a:close/>
                  <a:moveTo>
                    <a:pt x="8494" y="1"/>
                  </a:moveTo>
                  <a:cubicBezTo>
                    <a:pt x="6947" y="1"/>
                    <a:pt x="5399" y="578"/>
                    <a:pt x="4201" y="1738"/>
                  </a:cubicBezTo>
                  <a:cubicBezTo>
                    <a:pt x="3050" y="2837"/>
                    <a:pt x="2359" y="4338"/>
                    <a:pt x="2274" y="5929"/>
                  </a:cubicBezTo>
                  <a:cubicBezTo>
                    <a:pt x="2268" y="6041"/>
                    <a:pt x="2265" y="6156"/>
                    <a:pt x="2265" y="6267"/>
                  </a:cubicBezTo>
                  <a:cubicBezTo>
                    <a:pt x="2265" y="7327"/>
                    <a:pt x="2534" y="8372"/>
                    <a:pt x="3050" y="9296"/>
                  </a:cubicBezTo>
                  <a:cubicBezTo>
                    <a:pt x="3168" y="9507"/>
                    <a:pt x="3301" y="9713"/>
                    <a:pt x="3440" y="9909"/>
                  </a:cubicBezTo>
                  <a:lnTo>
                    <a:pt x="5267" y="12771"/>
                  </a:lnTo>
                  <a:cubicBezTo>
                    <a:pt x="3953" y="12971"/>
                    <a:pt x="2809" y="13294"/>
                    <a:pt x="1921" y="13713"/>
                  </a:cubicBezTo>
                  <a:cubicBezTo>
                    <a:pt x="333" y="14465"/>
                    <a:pt x="1" y="15332"/>
                    <a:pt x="1" y="15930"/>
                  </a:cubicBezTo>
                  <a:cubicBezTo>
                    <a:pt x="1" y="16648"/>
                    <a:pt x="469" y="17669"/>
                    <a:pt x="2697" y="18466"/>
                  </a:cubicBezTo>
                  <a:cubicBezTo>
                    <a:pt x="4252" y="19022"/>
                    <a:pt x="6311" y="19326"/>
                    <a:pt x="8491" y="19326"/>
                  </a:cubicBezTo>
                  <a:cubicBezTo>
                    <a:pt x="10671" y="19326"/>
                    <a:pt x="12731" y="19022"/>
                    <a:pt x="14286" y="18466"/>
                  </a:cubicBezTo>
                  <a:cubicBezTo>
                    <a:pt x="16514" y="17669"/>
                    <a:pt x="16985" y="16648"/>
                    <a:pt x="16985" y="15930"/>
                  </a:cubicBezTo>
                  <a:cubicBezTo>
                    <a:pt x="16985" y="15332"/>
                    <a:pt x="16650" y="14465"/>
                    <a:pt x="15062" y="13713"/>
                  </a:cubicBezTo>
                  <a:cubicBezTo>
                    <a:pt x="14174" y="13294"/>
                    <a:pt x="13030" y="12971"/>
                    <a:pt x="11716" y="12768"/>
                  </a:cubicBezTo>
                  <a:lnTo>
                    <a:pt x="13549" y="9897"/>
                  </a:lnTo>
                  <a:lnTo>
                    <a:pt x="13561" y="9879"/>
                  </a:lnTo>
                  <a:cubicBezTo>
                    <a:pt x="13567" y="9873"/>
                    <a:pt x="13570" y="9867"/>
                    <a:pt x="13576" y="9861"/>
                  </a:cubicBezTo>
                  <a:cubicBezTo>
                    <a:pt x="15327" y="7382"/>
                    <a:pt x="15041" y="3997"/>
                    <a:pt x="12897" y="1847"/>
                  </a:cubicBezTo>
                  <a:cubicBezTo>
                    <a:pt x="11689" y="618"/>
                    <a:pt x="10092" y="1"/>
                    <a:pt x="84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3" name="Google Shape;15433;p75"/>
            <p:cNvSpPr/>
            <p:nvPr/>
          </p:nvSpPr>
          <p:spPr>
            <a:xfrm>
              <a:off x="1652425" y="324000"/>
              <a:ext cx="147150" cy="141575"/>
            </a:xfrm>
            <a:custGeom>
              <a:avLst/>
              <a:gdLst/>
              <a:ahLst/>
              <a:cxnLst/>
              <a:rect l="l" t="t" r="r" b="b"/>
              <a:pathLst>
                <a:path w="5886" h="5663" extrusionOk="0">
                  <a:moveTo>
                    <a:pt x="3054" y="1131"/>
                  </a:moveTo>
                  <a:cubicBezTo>
                    <a:pt x="3495" y="1131"/>
                    <a:pt x="3930" y="1303"/>
                    <a:pt x="4255" y="1629"/>
                  </a:cubicBezTo>
                  <a:cubicBezTo>
                    <a:pt x="4741" y="2115"/>
                    <a:pt x="4886" y="2845"/>
                    <a:pt x="4623" y="3480"/>
                  </a:cubicBezTo>
                  <a:cubicBezTo>
                    <a:pt x="4361" y="4114"/>
                    <a:pt x="3742" y="4530"/>
                    <a:pt x="3053" y="4530"/>
                  </a:cubicBezTo>
                  <a:cubicBezTo>
                    <a:pt x="2114" y="4527"/>
                    <a:pt x="1356" y="3769"/>
                    <a:pt x="1356" y="2830"/>
                  </a:cubicBezTo>
                  <a:cubicBezTo>
                    <a:pt x="1356" y="2142"/>
                    <a:pt x="1770" y="1523"/>
                    <a:pt x="2404" y="1260"/>
                  </a:cubicBezTo>
                  <a:cubicBezTo>
                    <a:pt x="2614" y="1173"/>
                    <a:pt x="2835" y="1131"/>
                    <a:pt x="3054" y="1131"/>
                  </a:cubicBezTo>
                  <a:close/>
                  <a:moveTo>
                    <a:pt x="3053" y="0"/>
                  </a:moveTo>
                  <a:cubicBezTo>
                    <a:pt x="2316" y="0"/>
                    <a:pt x="1593" y="287"/>
                    <a:pt x="1051" y="828"/>
                  </a:cubicBezTo>
                  <a:cubicBezTo>
                    <a:pt x="242" y="1638"/>
                    <a:pt x="1" y="2855"/>
                    <a:pt x="439" y="3914"/>
                  </a:cubicBezTo>
                  <a:cubicBezTo>
                    <a:pt x="876" y="4971"/>
                    <a:pt x="1909" y="5663"/>
                    <a:pt x="3053" y="5663"/>
                  </a:cubicBezTo>
                  <a:cubicBezTo>
                    <a:pt x="4617" y="5660"/>
                    <a:pt x="5883" y="4394"/>
                    <a:pt x="5886" y="2830"/>
                  </a:cubicBezTo>
                  <a:cubicBezTo>
                    <a:pt x="5886" y="1686"/>
                    <a:pt x="5194" y="653"/>
                    <a:pt x="4137" y="216"/>
                  </a:cubicBezTo>
                  <a:cubicBezTo>
                    <a:pt x="3786" y="70"/>
                    <a:pt x="3418" y="0"/>
                    <a:pt x="30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4" name="Google Shape;15434;p75"/>
          <p:cNvGrpSpPr/>
          <p:nvPr/>
        </p:nvGrpSpPr>
        <p:grpSpPr>
          <a:xfrm>
            <a:off x="2236507" y="2196827"/>
            <a:ext cx="455317" cy="239207"/>
            <a:chOff x="2080675" y="352325"/>
            <a:chExt cx="485000" cy="254800"/>
          </a:xfrm>
        </p:grpSpPr>
        <p:sp>
          <p:nvSpPr>
            <p:cNvPr id="15435" name="Google Shape;15435;p75"/>
            <p:cNvSpPr/>
            <p:nvPr/>
          </p:nvSpPr>
          <p:spPr>
            <a:xfrm>
              <a:off x="2080675" y="352325"/>
              <a:ext cx="485000" cy="254800"/>
            </a:xfrm>
            <a:custGeom>
              <a:avLst/>
              <a:gdLst/>
              <a:ahLst/>
              <a:cxnLst/>
              <a:rect l="l" t="t" r="r" b="b"/>
              <a:pathLst>
                <a:path w="19400" h="10192" extrusionOk="0">
                  <a:moveTo>
                    <a:pt x="5514" y="2183"/>
                  </a:moveTo>
                  <a:cubicBezTo>
                    <a:pt x="4291" y="3932"/>
                    <a:pt x="4291" y="6254"/>
                    <a:pt x="5514" y="8002"/>
                  </a:cubicBezTo>
                  <a:cubicBezTo>
                    <a:pt x="4858" y="7685"/>
                    <a:pt x="4230" y="7320"/>
                    <a:pt x="3632" y="6909"/>
                  </a:cubicBezTo>
                  <a:cubicBezTo>
                    <a:pt x="2841" y="6368"/>
                    <a:pt x="2099" y="5762"/>
                    <a:pt x="1410" y="5097"/>
                  </a:cubicBezTo>
                  <a:cubicBezTo>
                    <a:pt x="2071" y="4454"/>
                    <a:pt x="3572" y="3126"/>
                    <a:pt x="5514" y="2183"/>
                  </a:cubicBezTo>
                  <a:close/>
                  <a:moveTo>
                    <a:pt x="13865" y="2171"/>
                  </a:moveTo>
                  <a:cubicBezTo>
                    <a:pt x="14527" y="2491"/>
                    <a:pt x="15167" y="2866"/>
                    <a:pt x="15774" y="3283"/>
                  </a:cubicBezTo>
                  <a:cubicBezTo>
                    <a:pt x="16562" y="3823"/>
                    <a:pt x="17304" y="4430"/>
                    <a:pt x="17996" y="5094"/>
                  </a:cubicBezTo>
                  <a:cubicBezTo>
                    <a:pt x="17307" y="5759"/>
                    <a:pt x="16565" y="6365"/>
                    <a:pt x="15774" y="6909"/>
                  </a:cubicBezTo>
                  <a:cubicBezTo>
                    <a:pt x="15167" y="7326"/>
                    <a:pt x="14530" y="7697"/>
                    <a:pt x="13865" y="8017"/>
                  </a:cubicBezTo>
                  <a:cubicBezTo>
                    <a:pt x="15097" y="6263"/>
                    <a:pt x="15097" y="3926"/>
                    <a:pt x="13865" y="2171"/>
                  </a:cubicBezTo>
                  <a:close/>
                  <a:moveTo>
                    <a:pt x="9801" y="1133"/>
                  </a:moveTo>
                  <a:cubicBezTo>
                    <a:pt x="11948" y="1190"/>
                    <a:pt x="13657" y="2947"/>
                    <a:pt x="13657" y="5091"/>
                  </a:cubicBezTo>
                  <a:cubicBezTo>
                    <a:pt x="13657" y="7238"/>
                    <a:pt x="11948" y="8995"/>
                    <a:pt x="9801" y="9053"/>
                  </a:cubicBezTo>
                  <a:lnTo>
                    <a:pt x="9566" y="9053"/>
                  </a:lnTo>
                  <a:cubicBezTo>
                    <a:pt x="7431" y="8983"/>
                    <a:pt x="5734" y="7232"/>
                    <a:pt x="5728" y="5094"/>
                  </a:cubicBezTo>
                  <a:cubicBezTo>
                    <a:pt x="5731" y="2947"/>
                    <a:pt x="7440" y="1190"/>
                    <a:pt x="9587" y="1133"/>
                  </a:cubicBezTo>
                  <a:close/>
                  <a:moveTo>
                    <a:pt x="9557" y="0"/>
                  </a:moveTo>
                  <a:cubicBezTo>
                    <a:pt x="7440" y="37"/>
                    <a:pt x="5166" y="852"/>
                    <a:pt x="2965" y="2362"/>
                  </a:cubicBezTo>
                  <a:cubicBezTo>
                    <a:pt x="1283" y="3518"/>
                    <a:pt x="239" y="4665"/>
                    <a:pt x="196" y="4714"/>
                  </a:cubicBezTo>
                  <a:cubicBezTo>
                    <a:pt x="0" y="4928"/>
                    <a:pt x="0" y="5257"/>
                    <a:pt x="196" y="5472"/>
                  </a:cubicBezTo>
                  <a:cubicBezTo>
                    <a:pt x="239" y="5523"/>
                    <a:pt x="1283" y="6670"/>
                    <a:pt x="2965" y="7827"/>
                  </a:cubicBezTo>
                  <a:cubicBezTo>
                    <a:pt x="5166" y="9337"/>
                    <a:pt x="7440" y="10149"/>
                    <a:pt x="9557" y="10188"/>
                  </a:cubicBezTo>
                  <a:cubicBezTo>
                    <a:pt x="9602" y="10188"/>
                    <a:pt x="9647" y="10191"/>
                    <a:pt x="9692" y="10191"/>
                  </a:cubicBezTo>
                  <a:lnTo>
                    <a:pt x="9717" y="10191"/>
                  </a:lnTo>
                  <a:cubicBezTo>
                    <a:pt x="11869" y="10185"/>
                    <a:pt x="14194" y="9367"/>
                    <a:pt x="16435" y="7827"/>
                  </a:cubicBezTo>
                  <a:cubicBezTo>
                    <a:pt x="18120" y="6670"/>
                    <a:pt x="19161" y="5523"/>
                    <a:pt x="19207" y="5475"/>
                  </a:cubicBezTo>
                  <a:cubicBezTo>
                    <a:pt x="19400" y="5257"/>
                    <a:pt x="19400" y="4931"/>
                    <a:pt x="19207" y="4714"/>
                  </a:cubicBezTo>
                  <a:cubicBezTo>
                    <a:pt x="19161" y="4665"/>
                    <a:pt x="18120" y="3521"/>
                    <a:pt x="16435" y="2365"/>
                  </a:cubicBezTo>
                  <a:cubicBezTo>
                    <a:pt x="14191" y="822"/>
                    <a:pt x="11869" y="6"/>
                    <a:pt x="97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6" name="Google Shape;15436;p75"/>
            <p:cNvSpPr/>
            <p:nvPr/>
          </p:nvSpPr>
          <p:spPr>
            <a:xfrm>
              <a:off x="2246650" y="408900"/>
              <a:ext cx="147075" cy="141600"/>
            </a:xfrm>
            <a:custGeom>
              <a:avLst/>
              <a:gdLst/>
              <a:ahLst/>
              <a:cxnLst/>
              <a:rect l="l" t="t" r="r" b="b"/>
              <a:pathLst>
                <a:path w="5883" h="5664" extrusionOk="0">
                  <a:moveTo>
                    <a:pt x="3054" y="1132"/>
                  </a:moveTo>
                  <a:cubicBezTo>
                    <a:pt x="3495" y="1132"/>
                    <a:pt x="3930" y="1304"/>
                    <a:pt x="4255" y="1630"/>
                  </a:cubicBezTo>
                  <a:cubicBezTo>
                    <a:pt x="4738" y="2116"/>
                    <a:pt x="4886" y="2846"/>
                    <a:pt x="4624" y="3480"/>
                  </a:cubicBezTo>
                  <a:cubicBezTo>
                    <a:pt x="4358" y="4115"/>
                    <a:pt x="3739" y="4531"/>
                    <a:pt x="3053" y="4531"/>
                  </a:cubicBezTo>
                  <a:cubicBezTo>
                    <a:pt x="2114" y="4528"/>
                    <a:pt x="1357" y="3770"/>
                    <a:pt x="1353" y="2831"/>
                  </a:cubicBezTo>
                  <a:cubicBezTo>
                    <a:pt x="1353" y="2143"/>
                    <a:pt x="1767" y="1524"/>
                    <a:pt x="2404" y="1261"/>
                  </a:cubicBezTo>
                  <a:cubicBezTo>
                    <a:pt x="2614" y="1174"/>
                    <a:pt x="2835" y="1132"/>
                    <a:pt x="3054" y="1132"/>
                  </a:cubicBezTo>
                  <a:close/>
                  <a:moveTo>
                    <a:pt x="3053" y="1"/>
                  </a:moveTo>
                  <a:cubicBezTo>
                    <a:pt x="2316" y="1"/>
                    <a:pt x="1593" y="288"/>
                    <a:pt x="1052" y="829"/>
                  </a:cubicBezTo>
                  <a:cubicBezTo>
                    <a:pt x="242" y="1639"/>
                    <a:pt x="1" y="2855"/>
                    <a:pt x="439" y="3915"/>
                  </a:cubicBezTo>
                  <a:cubicBezTo>
                    <a:pt x="876" y="4972"/>
                    <a:pt x="1909" y="5663"/>
                    <a:pt x="3053" y="5663"/>
                  </a:cubicBezTo>
                  <a:cubicBezTo>
                    <a:pt x="4614" y="5660"/>
                    <a:pt x="5883" y="4395"/>
                    <a:pt x="5883" y="2831"/>
                  </a:cubicBezTo>
                  <a:cubicBezTo>
                    <a:pt x="5883" y="1687"/>
                    <a:pt x="5194" y="654"/>
                    <a:pt x="4137" y="216"/>
                  </a:cubicBezTo>
                  <a:cubicBezTo>
                    <a:pt x="3786" y="71"/>
                    <a:pt x="3418" y="1"/>
                    <a:pt x="3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37" name="Google Shape;15437;p75"/>
          <p:cNvGrpSpPr/>
          <p:nvPr/>
        </p:nvGrpSpPr>
        <p:grpSpPr>
          <a:xfrm>
            <a:off x="2835412" y="2089651"/>
            <a:ext cx="398661" cy="453557"/>
            <a:chOff x="2705375" y="238125"/>
            <a:chExt cx="424650" cy="483125"/>
          </a:xfrm>
        </p:grpSpPr>
        <p:sp>
          <p:nvSpPr>
            <p:cNvPr id="15438" name="Google Shape;15438;p75"/>
            <p:cNvSpPr/>
            <p:nvPr/>
          </p:nvSpPr>
          <p:spPr>
            <a:xfrm>
              <a:off x="2705375" y="238125"/>
              <a:ext cx="424650" cy="483125"/>
            </a:xfrm>
            <a:custGeom>
              <a:avLst/>
              <a:gdLst/>
              <a:ahLst/>
              <a:cxnLst/>
              <a:rect l="l" t="t" r="r" b="b"/>
              <a:pathLst>
                <a:path w="16986" h="19325" extrusionOk="0">
                  <a:moveTo>
                    <a:pt x="10192" y="1132"/>
                  </a:moveTo>
                  <a:cubicBezTo>
                    <a:pt x="10503" y="1132"/>
                    <a:pt x="10756" y="1386"/>
                    <a:pt x="10756" y="1700"/>
                  </a:cubicBezTo>
                  <a:lnTo>
                    <a:pt x="10756" y="2265"/>
                  </a:lnTo>
                  <a:lnTo>
                    <a:pt x="6227" y="2265"/>
                  </a:lnTo>
                  <a:lnTo>
                    <a:pt x="6227" y="1700"/>
                  </a:lnTo>
                  <a:cubicBezTo>
                    <a:pt x="6227" y="1386"/>
                    <a:pt x="6481" y="1132"/>
                    <a:pt x="6795" y="1132"/>
                  </a:cubicBezTo>
                  <a:close/>
                  <a:moveTo>
                    <a:pt x="15285" y="3397"/>
                  </a:moveTo>
                  <a:cubicBezTo>
                    <a:pt x="15599" y="3397"/>
                    <a:pt x="15853" y="3651"/>
                    <a:pt x="15853" y="3965"/>
                  </a:cubicBezTo>
                  <a:lnTo>
                    <a:pt x="15853" y="4529"/>
                  </a:lnTo>
                  <a:lnTo>
                    <a:pt x="1133" y="4529"/>
                  </a:lnTo>
                  <a:lnTo>
                    <a:pt x="1133" y="3965"/>
                  </a:lnTo>
                  <a:cubicBezTo>
                    <a:pt x="1133" y="3651"/>
                    <a:pt x="1384" y="3397"/>
                    <a:pt x="1698" y="3397"/>
                  </a:cubicBezTo>
                  <a:close/>
                  <a:moveTo>
                    <a:pt x="14669" y="5661"/>
                  </a:moveTo>
                  <a:lnTo>
                    <a:pt x="13682" y="17679"/>
                  </a:lnTo>
                  <a:cubicBezTo>
                    <a:pt x="13658" y="17972"/>
                    <a:pt x="13410" y="18192"/>
                    <a:pt x="13120" y="18192"/>
                  </a:cubicBezTo>
                  <a:lnTo>
                    <a:pt x="3866" y="18192"/>
                  </a:lnTo>
                  <a:cubicBezTo>
                    <a:pt x="3573" y="18192"/>
                    <a:pt x="3325" y="17972"/>
                    <a:pt x="3301" y="17679"/>
                  </a:cubicBezTo>
                  <a:lnTo>
                    <a:pt x="2314" y="5661"/>
                  </a:lnTo>
                  <a:close/>
                  <a:moveTo>
                    <a:pt x="6795" y="0"/>
                  </a:moveTo>
                  <a:cubicBezTo>
                    <a:pt x="5856" y="0"/>
                    <a:pt x="5095" y="761"/>
                    <a:pt x="5095" y="1700"/>
                  </a:cubicBezTo>
                  <a:lnTo>
                    <a:pt x="5095" y="2265"/>
                  </a:lnTo>
                  <a:lnTo>
                    <a:pt x="1698" y="2265"/>
                  </a:lnTo>
                  <a:cubicBezTo>
                    <a:pt x="759" y="2265"/>
                    <a:pt x="1" y="3025"/>
                    <a:pt x="1" y="3965"/>
                  </a:cubicBezTo>
                  <a:lnTo>
                    <a:pt x="1" y="5097"/>
                  </a:lnTo>
                  <a:cubicBezTo>
                    <a:pt x="1" y="5408"/>
                    <a:pt x="252" y="5661"/>
                    <a:pt x="566" y="5661"/>
                  </a:cubicBezTo>
                  <a:lnTo>
                    <a:pt x="1176" y="5661"/>
                  </a:lnTo>
                  <a:lnTo>
                    <a:pt x="2172" y="17779"/>
                  </a:lnTo>
                  <a:lnTo>
                    <a:pt x="2172" y="17782"/>
                  </a:lnTo>
                  <a:cubicBezTo>
                    <a:pt x="2247" y="18655"/>
                    <a:pt x="2981" y="19325"/>
                    <a:pt x="3860" y="19325"/>
                  </a:cubicBezTo>
                  <a:cubicBezTo>
                    <a:pt x="3862" y="19325"/>
                    <a:pt x="3864" y="19325"/>
                    <a:pt x="3866" y="19324"/>
                  </a:cubicBezTo>
                  <a:lnTo>
                    <a:pt x="13120" y="19324"/>
                  </a:lnTo>
                  <a:cubicBezTo>
                    <a:pt x="13122" y="19325"/>
                    <a:pt x="13124" y="19325"/>
                    <a:pt x="13126" y="19325"/>
                  </a:cubicBezTo>
                  <a:cubicBezTo>
                    <a:pt x="14002" y="19325"/>
                    <a:pt x="14736" y="18655"/>
                    <a:pt x="14811" y="17779"/>
                  </a:cubicBezTo>
                  <a:lnTo>
                    <a:pt x="14811" y="17776"/>
                  </a:lnTo>
                  <a:lnTo>
                    <a:pt x="15808" y="5661"/>
                  </a:lnTo>
                  <a:lnTo>
                    <a:pt x="16418" y="5661"/>
                  </a:lnTo>
                  <a:cubicBezTo>
                    <a:pt x="16732" y="5661"/>
                    <a:pt x="16985" y="5408"/>
                    <a:pt x="16985" y="5097"/>
                  </a:cubicBezTo>
                  <a:lnTo>
                    <a:pt x="16985" y="3965"/>
                  </a:lnTo>
                  <a:cubicBezTo>
                    <a:pt x="16982" y="3025"/>
                    <a:pt x="16224" y="2265"/>
                    <a:pt x="15285" y="2265"/>
                  </a:cubicBezTo>
                  <a:lnTo>
                    <a:pt x="11889" y="2265"/>
                  </a:lnTo>
                  <a:lnTo>
                    <a:pt x="11889" y="1700"/>
                  </a:lnTo>
                  <a:cubicBezTo>
                    <a:pt x="11889" y="761"/>
                    <a:pt x="11128" y="0"/>
                    <a:pt x="101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39" name="Google Shape;15439;p75"/>
            <p:cNvSpPr/>
            <p:nvPr/>
          </p:nvSpPr>
          <p:spPr>
            <a:xfrm>
              <a:off x="2903525" y="407950"/>
              <a:ext cx="28350" cy="228375"/>
            </a:xfrm>
            <a:custGeom>
              <a:avLst/>
              <a:gdLst/>
              <a:ahLst/>
              <a:cxnLst/>
              <a:rect l="l" t="t" r="r" b="b"/>
              <a:pathLst>
                <a:path w="1134" h="9135" extrusionOk="0">
                  <a:moveTo>
                    <a:pt x="566" y="1"/>
                  </a:moveTo>
                  <a:cubicBezTo>
                    <a:pt x="252" y="1"/>
                    <a:pt x="1" y="254"/>
                    <a:pt x="1" y="568"/>
                  </a:cubicBezTo>
                  <a:lnTo>
                    <a:pt x="1" y="8570"/>
                  </a:lnTo>
                  <a:cubicBezTo>
                    <a:pt x="1" y="8881"/>
                    <a:pt x="252"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0" name="Google Shape;15440;p75"/>
            <p:cNvSpPr/>
            <p:nvPr/>
          </p:nvSpPr>
          <p:spPr>
            <a:xfrm>
              <a:off x="2988450" y="407950"/>
              <a:ext cx="28350" cy="228375"/>
            </a:xfrm>
            <a:custGeom>
              <a:avLst/>
              <a:gdLst/>
              <a:ahLst/>
              <a:cxnLst/>
              <a:rect l="l" t="t" r="r" b="b"/>
              <a:pathLst>
                <a:path w="1134" h="9135" extrusionOk="0">
                  <a:moveTo>
                    <a:pt x="566" y="1"/>
                  </a:moveTo>
                  <a:cubicBezTo>
                    <a:pt x="251" y="1"/>
                    <a:pt x="1" y="254"/>
                    <a:pt x="1" y="568"/>
                  </a:cubicBezTo>
                  <a:lnTo>
                    <a:pt x="1" y="8570"/>
                  </a:lnTo>
                  <a:cubicBezTo>
                    <a:pt x="1" y="8881"/>
                    <a:pt x="251" y="9135"/>
                    <a:pt x="566" y="9135"/>
                  </a:cubicBezTo>
                  <a:cubicBezTo>
                    <a:pt x="880" y="9135"/>
                    <a:pt x="1133" y="8881"/>
                    <a:pt x="1133" y="8570"/>
                  </a:cubicBezTo>
                  <a:lnTo>
                    <a:pt x="1133" y="568"/>
                  </a:ln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1" name="Google Shape;15441;p75"/>
            <p:cNvSpPr/>
            <p:nvPr/>
          </p:nvSpPr>
          <p:spPr>
            <a:xfrm>
              <a:off x="2818625" y="407950"/>
              <a:ext cx="28325" cy="228375"/>
            </a:xfrm>
            <a:custGeom>
              <a:avLst/>
              <a:gdLst/>
              <a:ahLst/>
              <a:cxnLst/>
              <a:rect l="l" t="t" r="r" b="b"/>
              <a:pathLst>
                <a:path w="1133" h="9135" extrusionOk="0">
                  <a:moveTo>
                    <a:pt x="565" y="1"/>
                  </a:moveTo>
                  <a:cubicBezTo>
                    <a:pt x="251" y="1"/>
                    <a:pt x="0" y="254"/>
                    <a:pt x="0" y="568"/>
                  </a:cubicBezTo>
                  <a:lnTo>
                    <a:pt x="0" y="8570"/>
                  </a:lnTo>
                  <a:cubicBezTo>
                    <a:pt x="0" y="8881"/>
                    <a:pt x="251" y="9135"/>
                    <a:pt x="565" y="9135"/>
                  </a:cubicBezTo>
                  <a:cubicBezTo>
                    <a:pt x="879" y="9135"/>
                    <a:pt x="1132" y="8881"/>
                    <a:pt x="1132" y="8570"/>
                  </a:cubicBezTo>
                  <a:lnTo>
                    <a:pt x="1132" y="568"/>
                  </a:lnTo>
                  <a:cubicBezTo>
                    <a:pt x="1132"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42" name="Google Shape;15442;p75"/>
          <p:cNvGrpSpPr/>
          <p:nvPr/>
        </p:nvGrpSpPr>
        <p:grpSpPr>
          <a:xfrm>
            <a:off x="3390267" y="2090074"/>
            <a:ext cx="401548" cy="452713"/>
            <a:chOff x="3299850" y="238575"/>
            <a:chExt cx="427725" cy="482225"/>
          </a:xfrm>
        </p:grpSpPr>
        <p:sp>
          <p:nvSpPr>
            <p:cNvPr id="15443" name="Google Shape;15443;p75"/>
            <p:cNvSpPr/>
            <p:nvPr/>
          </p:nvSpPr>
          <p:spPr>
            <a:xfrm>
              <a:off x="3299850" y="323500"/>
              <a:ext cx="427725" cy="397300"/>
            </a:xfrm>
            <a:custGeom>
              <a:avLst/>
              <a:gdLst/>
              <a:ahLst/>
              <a:cxnLst/>
              <a:rect l="l" t="t" r="r" b="b"/>
              <a:pathLst>
                <a:path w="17109" h="15892" extrusionOk="0">
                  <a:moveTo>
                    <a:pt x="3397" y="6794"/>
                  </a:moveTo>
                  <a:lnTo>
                    <a:pt x="3397" y="14759"/>
                  </a:lnTo>
                  <a:lnTo>
                    <a:pt x="1132" y="14759"/>
                  </a:lnTo>
                  <a:lnTo>
                    <a:pt x="1132" y="6794"/>
                  </a:lnTo>
                  <a:close/>
                  <a:moveTo>
                    <a:pt x="9034" y="1132"/>
                  </a:moveTo>
                  <a:cubicBezTo>
                    <a:pt x="9683" y="1175"/>
                    <a:pt x="10191" y="1712"/>
                    <a:pt x="10191" y="2364"/>
                  </a:cubicBezTo>
                  <a:cubicBezTo>
                    <a:pt x="10191" y="3346"/>
                    <a:pt x="9774" y="5275"/>
                    <a:pt x="9221" y="5828"/>
                  </a:cubicBezTo>
                  <a:cubicBezTo>
                    <a:pt x="8865" y="6184"/>
                    <a:pt x="9119" y="6794"/>
                    <a:pt x="9623" y="6794"/>
                  </a:cubicBezTo>
                  <a:lnTo>
                    <a:pt x="15285" y="6794"/>
                  </a:lnTo>
                  <a:cubicBezTo>
                    <a:pt x="15599" y="6794"/>
                    <a:pt x="15849" y="7047"/>
                    <a:pt x="15849" y="7361"/>
                  </a:cubicBezTo>
                  <a:cubicBezTo>
                    <a:pt x="15849" y="7672"/>
                    <a:pt x="15599" y="7926"/>
                    <a:pt x="15285" y="7926"/>
                  </a:cubicBezTo>
                  <a:lnTo>
                    <a:pt x="11888" y="7926"/>
                  </a:lnTo>
                  <a:cubicBezTo>
                    <a:pt x="11574" y="7926"/>
                    <a:pt x="11323" y="8180"/>
                    <a:pt x="11323" y="8494"/>
                  </a:cubicBezTo>
                  <a:cubicBezTo>
                    <a:pt x="11323" y="8805"/>
                    <a:pt x="11574" y="9058"/>
                    <a:pt x="11888" y="9058"/>
                  </a:cubicBezTo>
                  <a:lnTo>
                    <a:pt x="15285" y="9058"/>
                  </a:lnTo>
                  <a:cubicBezTo>
                    <a:pt x="15586" y="9058"/>
                    <a:pt x="15852" y="9342"/>
                    <a:pt x="15852" y="9662"/>
                  </a:cubicBezTo>
                  <a:cubicBezTo>
                    <a:pt x="15852" y="9976"/>
                    <a:pt x="15599" y="10230"/>
                    <a:pt x="15285" y="10230"/>
                  </a:cubicBezTo>
                  <a:lnTo>
                    <a:pt x="11888" y="10230"/>
                  </a:lnTo>
                  <a:cubicBezTo>
                    <a:pt x="11574" y="10230"/>
                    <a:pt x="11323" y="10484"/>
                    <a:pt x="11323" y="10795"/>
                  </a:cubicBezTo>
                  <a:cubicBezTo>
                    <a:pt x="11323" y="11109"/>
                    <a:pt x="11574" y="11362"/>
                    <a:pt x="11888" y="11362"/>
                  </a:cubicBezTo>
                  <a:lnTo>
                    <a:pt x="14152" y="11362"/>
                  </a:lnTo>
                  <a:cubicBezTo>
                    <a:pt x="14466" y="11362"/>
                    <a:pt x="14717" y="11616"/>
                    <a:pt x="14717" y="11927"/>
                  </a:cubicBezTo>
                  <a:cubicBezTo>
                    <a:pt x="14717" y="12241"/>
                    <a:pt x="14466" y="12494"/>
                    <a:pt x="14152" y="12494"/>
                  </a:cubicBezTo>
                  <a:lnTo>
                    <a:pt x="11888" y="12494"/>
                  </a:lnTo>
                  <a:cubicBezTo>
                    <a:pt x="11574" y="12494"/>
                    <a:pt x="11323" y="12748"/>
                    <a:pt x="11323" y="13059"/>
                  </a:cubicBezTo>
                  <a:cubicBezTo>
                    <a:pt x="11323" y="13373"/>
                    <a:pt x="11574" y="13627"/>
                    <a:pt x="11888" y="13627"/>
                  </a:cubicBezTo>
                  <a:lnTo>
                    <a:pt x="13020" y="13627"/>
                  </a:lnTo>
                  <a:cubicBezTo>
                    <a:pt x="13334" y="13627"/>
                    <a:pt x="13585" y="13880"/>
                    <a:pt x="13585" y="14191"/>
                  </a:cubicBezTo>
                  <a:cubicBezTo>
                    <a:pt x="13585" y="14505"/>
                    <a:pt x="13334" y="14759"/>
                    <a:pt x="13020" y="14759"/>
                  </a:cubicBezTo>
                  <a:lnTo>
                    <a:pt x="9197" y="14759"/>
                  </a:lnTo>
                  <a:cubicBezTo>
                    <a:pt x="8041" y="14759"/>
                    <a:pt x="6890" y="14572"/>
                    <a:pt x="5794" y="14207"/>
                  </a:cubicBezTo>
                  <a:lnTo>
                    <a:pt x="4529" y="13784"/>
                  </a:lnTo>
                  <a:lnTo>
                    <a:pt x="4529" y="7712"/>
                  </a:lnTo>
                  <a:lnTo>
                    <a:pt x="5686" y="7132"/>
                  </a:lnTo>
                  <a:cubicBezTo>
                    <a:pt x="6265" y="6842"/>
                    <a:pt x="6797" y="6459"/>
                    <a:pt x="7253" y="6003"/>
                  </a:cubicBezTo>
                  <a:lnTo>
                    <a:pt x="7289" y="5963"/>
                  </a:lnTo>
                  <a:cubicBezTo>
                    <a:pt x="8352" y="4901"/>
                    <a:pt x="8917" y="2654"/>
                    <a:pt x="9034" y="1132"/>
                  </a:cubicBezTo>
                  <a:close/>
                  <a:moveTo>
                    <a:pt x="8491" y="0"/>
                  </a:moveTo>
                  <a:cubicBezTo>
                    <a:pt x="8177" y="0"/>
                    <a:pt x="7926" y="254"/>
                    <a:pt x="7926" y="568"/>
                  </a:cubicBezTo>
                  <a:cubicBezTo>
                    <a:pt x="7926" y="1887"/>
                    <a:pt x="7380" y="4276"/>
                    <a:pt x="6492" y="5166"/>
                  </a:cubicBezTo>
                  <a:lnTo>
                    <a:pt x="6456" y="5203"/>
                  </a:lnTo>
                  <a:cubicBezTo>
                    <a:pt x="6081" y="5574"/>
                    <a:pt x="5652" y="5885"/>
                    <a:pt x="5181" y="6120"/>
                  </a:cubicBezTo>
                  <a:lnTo>
                    <a:pt x="4529" y="6444"/>
                  </a:lnTo>
                  <a:lnTo>
                    <a:pt x="4529" y="6229"/>
                  </a:lnTo>
                  <a:cubicBezTo>
                    <a:pt x="4529" y="5915"/>
                    <a:pt x="4276" y="5661"/>
                    <a:pt x="3962" y="5661"/>
                  </a:cubicBezTo>
                  <a:lnTo>
                    <a:pt x="565" y="5661"/>
                  </a:lnTo>
                  <a:cubicBezTo>
                    <a:pt x="251" y="5661"/>
                    <a:pt x="0" y="5915"/>
                    <a:pt x="0" y="6229"/>
                  </a:cubicBezTo>
                  <a:lnTo>
                    <a:pt x="0" y="15324"/>
                  </a:lnTo>
                  <a:cubicBezTo>
                    <a:pt x="0" y="15638"/>
                    <a:pt x="251" y="15891"/>
                    <a:pt x="565" y="15891"/>
                  </a:cubicBezTo>
                  <a:lnTo>
                    <a:pt x="3962" y="15891"/>
                  </a:lnTo>
                  <a:cubicBezTo>
                    <a:pt x="4276" y="15891"/>
                    <a:pt x="4529" y="15638"/>
                    <a:pt x="4529" y="15324"/>
                  </a:cubicBezTo>
                  <a:lnTo>
                    <a:pt x="4529" y="14976"/>
                  </a:lnTo>
                  <a:lnTo>
                    <a:pt x="5435" y="15278"/>
                  </a:lnTo>
                  <a:cubicBezTo>
                    <a:pt x="6649" y="15683"/>
                    <a:pt x="7917" y="15888"/>
                    <a:pt x="9197" y="15888"/>
                  </a:cubicBezTo>
                  <a:lnTo>
                    <a:pt x="13020" y="15888"/>
                  </a:lnTo>
                  <a:cubicBezTo>
                    <a:pt x="14219" y="15888"/>
                    <a:pt x="15040" y="14681"/>
                    <a:pt x="14599" y="13566"/>
                  </a:cubicBezTo>
                  <a:cubicBezTo>
                    <a:pt x="15577" y="13298"/>
                    <a:pt x="16106" y="12241"/>
                    <a:pt x="15731" y="11302"/>
                  </a:cubicBezTo>
                  <a:cubicBezTo>
                    <a:pt x="16468" y="11100"/>
                    <a:pt x="16981" y="10429"/>
                    <a:pt x="16984" y="9662"/>
                  </a:cubicBezTo>
                  <a:cubicBezTo>
                    <a:pt x="16981" y="9233"/>
                    <a:pt x="16824" y="8823"/>
                    <a:pt x="16541" y="8503"/>
                  </a:cubicBezTo>
                  <a:cubicBezTo>
                    <a:pt x="16994" y="8005"/>
                    <a:pt x="17108" y="7289"/>
                    <a:pt x="16837" y="6673"/>
                  </a:cubicBezTo>
                  <a:cubicBezTo>
                    <a:pt x="16565" y="6060"/>
                    <a:pt x="15958" y="5661"/>
                    <a:pt x="15285" y="5661"/>
                  </a:cubicBezTo>
                  <a:lnTo>
                    <a:pt x="10635" y="5661"/>
                  </a:lnTo>
                  <a:cubicBezTo>
                    <a:pt x="11109" y="4577"/>
                    <a:pt x="11323" y="3104"/>
                    <a:pt x="11323" y="2364"/>
                  </a:cubicBezTo>
                  <a:cubicBezTo>
                    <a:pt x="11320" y="1060"/>
                    <a:pt x="10263" y="3"/>
                    <a:pt x="89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4" name="Google Shape;15444;p75"/>
            <p:cNvSpPr/>
            <p:nvPr/>
          </p:nvSpPr>
          <p:spPr>
            <a:xfrm>
              <a:off x="3467650" y="238575"/>
              <a:ext cx="46525" cy="56650"/>
            </a:xfrm>
            <a:custGeom>
              <a:avLst/>
              <a:gdLst/>
              <a:ahLst/>
              <a:cxnLst/>
              <a:rect l="l" t="t" r="r" b="b"/>
              <a:pathLst>
                <a:path w="1861" h="2266" extrusionOk="0">
                  <a:moveTo>
                    <a:pt x="646" y="1"/>
                  </a:moveTo>
                  <a:cubicBezTo>
                    <a:pt x="561" y="1"/>
                    <a:pt x="475" y="20"/>
                    <a:pt x="393" y="61"/>
                  </a:cubicBezTo>
                  <a:cubicBezTo>
                    <a:pt x="112" y="199"/>
                    <a:pt x="0" y="541"/>
                    <a:pt x="139" y="821"/>
                  </a:cubicBezTo>
                  <a:lnTo>
                    <a:pt x="707" y="1954"/>
                  </a:lnTo>
                  <a:cubicBezTo>
                    <a:pt x="805" y="2150"/>
                    <a:pt x="1005" y="2265"/>
                    <a:pt x="1212" y="2265"/>
                  </a:cubicBezTo>
                  <a:cubicBezTo>
                    <a:pt x="1297" y="2265"/>
                    <a:pt x="1384" y="2246"/>
                    <a:pt x="1465" y="2204"/>
                  </a:cubicBezTo>
                  <a:cubicBezTo>
                    <a:pt x="1746" y="2065"/>
                    <a:pt x="1860" y="1727"/>
                    <a:pt x="1718" y="1446"/>
                  </a:cubicBezTo>
                  <a:lnTo>
                    <a:pt x="1154" y="314"/>
                  </a:lnTo>
                  <a:cubicBezTo>
                    <a:pt x="1053" y="115"/>
                    <a:pt x="854" y="1"/>
                    <a:pt x="6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5" name="Google Shape;15445;p75"/>
            <p:cNvSpPr/>
            <p:nvPr/>
          </p:nvSpPr>
          <p:spPr>
            <a:xfrm>
              <a:off x="3566675" y="238575"/>
              <a:ext cx="46525" cy="56675"/>
            </a:xfrm>
            <a:custGeom>
              <a:avLst/>
              <a:gdLst/>
              <a:ahLst/>
              <a:cxnLst/>
              <a:rect l="l" t="t" r="r" b="b"/>
              <a:pathLst>
                <a:path w="1861" h="2267" extrusionOk="0">
                  <a:moveTo>
                    <a:pt x="1215" y="1"/>
                  </a:moveTo>
                  <a:cubicBezTo>
                    <a:pt x="1007" y="1"/>
                    <a:pt x="808" y="115"/>
                    <a:pt x="707" y="314"/>
                  </a:cubicBezTo>
                  <a:lnTo>
                    <a:pt x="143" y="1446"/>
                  </a:lnTo>
                  <a:cubicBezTo>
                    <a:pt x="1" y="1727"/>
                    <a:pt x="116" y="2065"/>
                    <a:pt x="396" y="2207"/>
                  </a:cubicBezTo>
                  <a:cubicBezTo>
                    <a:pt x="477" y="2247"/>
                    <a:pt x="562" y="2266"/>
                    <a:pt x="646" y="2266"/>
                  </a:cubicBezTo>
                  <a:cubicBezTo>
                    <a:pt x="854" y="2266"/>
                    <a:pt x="1055" y="2151"/>
                    <a:pt x="1154" y="1954"/>
                  </a:cubicBezTo>
                  <a:lnTo>
                    <a:pt x="1722" y="821"/>
                  </a:lnTo>
                  <a:cubicBezTo>
                    <a:pt x="1861" y="541"/>
                    <a:pt x="1749" y="199"/>
                    <a:pt x="1468" y="61"/>
                  </a:cubicBezTo>
                  <a:cubicBezTo>
                    <a:pt x="1387" y="20"/>
                    <a:pt x="1300" y="1"/>
                    <a:pt x="1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6" name="Google Shape;15446;p75"/>
            <p:cNvSpPr/>
            <p:nvPr/>
          </p:nvSpPr>
          <p:spPr>
            <a:xfrm>
              <a:off x="361122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47" name="Google Shape;15447;p75"/>
            <p:cNvSpPr/>
            <p:nvPr/>
          </p:nvSpPr>
          <p:spPr>
            <a:xfrm>
              <a:off x="3413075" y="323500"/>
              <a:ext cx="56550" cy="28325"/>
            </a:xfrm>
            <a:custGeom>
              <a:avLst/>
              <a:gdLst/>
              <a:ahLst/>
              <a:cxnLst/>
              <a:rect l="l" t="t" r="r" b="b"/>
              <a:pathLst>
                <a:path w="2262" h="1133" extrusionOk="0">
                  <a:moveTo>
                    <a:pt x="565" y="0"/>
                  </a:moveTo>
                  <a:cubicBezTo>
                    <a:pt x="251" y="0"/>
                    <a:pt x="0" y="254"/>
                    <a:pt x="0" y="568"/>
                  </a:cubicBezTo>
                  <a:cubicBezTo>
                    <a:pt x="0" y="879"/>
                    <a:pt x="251" y="1132"/>
                    <a:pt x="565" y="1132"/>
                  </a:cubicBezTo>
                  <a:lnTo>
                    <a:pt x="1697" y="1132"/>
                  </a:lnTo>
                  <a:cubicBezTo>
                    <a:pt x="2011" y="1132"/>
                    <a:pt x="2262" y="879"/>
                    <a:pt x="2262" y="568"/>
                  </a:cubicBezTo>
                  <a:cubicBezTo>
                    <a:pt x="2262"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48" name="Google Shape;15448;p75"/>
          <p:cNvGrpSpPr/>
          <p:nvPr/>
        </p:nvGrpSpPr>
        <p:grpSpPr>
          <a:xfrm>
            <a:off x="3906163" y="2089651"/>
            <a:ext cx="469940" cy="453557"/>
            <a:chOff x="3857225" y="238125"/>
            <a:chExt cx="500575" cy="483125"/>
          </a:xfrm>
        </p:grpSpPr>
        <p:sp>
          <p:nvSpPr>
            <p:cNvPr id="15449" name="Google Shape;15449;p75"/>
            <p:cNvSpPr/>
            <p:nvPr/>
          </p:nvSpPr>
          <p:spPr>
            <a:xfrm>
              <a:off x="3857225" y="238125"/>
              <a:ext cx="500575" cy="483125"/>
            </a:xfrm>
            <a:custGeom>
              <a:avLst/>
              <a:gdLst/>
              <a:ahLst/>
              <a:cxnLst/>
              <a:rect l="l" t="t" r="r" b="b"/>
              <a:pathLst>
                <a:path w="20023" h="19325" extrusionOk="0">
                  <a:moveTo>
                    <a:pt x="15671" y="3398"/>
                  </a:moveTo>
                  <a:cubicBezTo>
                    <a:pt x="15707" y="3398"/>
                    <a:pt x="15744" y="3402"/>
                    <a:pt x="15780" y="3409"/>
                  </a:cubicBezTo>
                  <a:lnTo>
                    <a:pt x="15801" y="3415"/>
                  </a:lnTo>
                  <a:cubicBezTo>
                    <a:pt x="15814" y="3415"/>
                    <a:pt x="15823" y="3418"/>
                    <a:pt x="15835" y="3421"/>
                  </a:cubicBezTo>
                  <a:cubicBezTo>
                    <a:pt x="15844" y="3424"/>
                    <a:pt x="15856" y="3430"/>
                    <a:pt x="15868" y="3433"/>
                  </a:cubicBezTo>
                  <a:lnTo>
                    <a:pt x="15886" y="3439"/>
                  </a:lnTo>
                  <a:cubicBezTo>
                    <a:pt x="15892" y="3442"/>
                    <a:pt x="15898" y="3445"/>
                    <a:pt x="15904" y="3448"/>
                  </a:cubicBezTo>
                  <a:cubicBezTo>
                    <a:pt x="15922" y="3457"/>
                    <a:pt x="15943" y="3466"/>
                    <a:pt x="15964" y="3478"/>
                  </a:cubicBezTo>
                  <a:cubicBezTo>
                    <a:pt x="15986" y="3494"/>
                    <a:pt x="16010" y="3509"/>
                    <a:pt x="16031" y="3524"/>
                  </a:cubicBezTo>
                  <a:cubicBezTo>
                    <a:pt x="16046" y="3536"/>
                    <a:pt x="16058" y="3551"/>
                    <a:pt x="16073" y="3563"/>
                  </a:cubicBezTo>
                  <a:cubicBezTo>
                    <a:pt x="16085" y="3575"/>
                    <a:pt x="16100" y="3590"/>
                    <a:pt x="16112" y="3605"/>
                  </a:cubicBezTo>
                  <a:cubicBezTo>
                    <a:pt x="16294" y="3829"/>
                    <a:pt x="16279" y="4158"/>
                    <a:pt x="16073" y="4363"/>
                  </a:cubicBezTo>
                  <a:lnTo>
                    <a:pt x="13054" y="7383"/>
                  </a:lnTo>
                  <a:cubicBezTo>
                    <a:pt x="12939" y="7232"/>
                    <a:pt x="12815" y="7090"/>
                    <a:pt x="12682" y="6954"/>
                  </a:cubicBezTo>
                  <a:cubicBezTo>
                    <a:pt x="12546" y="6821"/>
                    <a:pt x="12405" y="6697"/>
                    <a:pt x="12254" y="6582"/>
                  </a:cubicBezTo>
                  <a:lnTo>
                    <a:pt x="15273" y="3563"/>
                  </a:lnTo>
                  <a:cubicBezTo>
                    <a:pt x="15380" y="3456"/>
                    <a:pt x="15523" y="3398"/>
                    <a:pt x="15671" y="3398"/>
                  </a:cubicBezTo>
                  <a:close/>
                  <a:moveTo>
                    <a:pt x="9887" y="9183"/>
                  </a:moveTo>
                  <a:cubicBezTo>
                    <a:pt x="10031" y="9183"/>
                    <a:pt x="10176" y="9238"/>
                    <a:pt x="10288" y="9348"/>
                  </a:cubicBezTo>
                  <a:cubicBezTo>
                    <a:pt x="10511" y="9575"/>
                    <a:pt x="10508" y="9937"/>
                    <a:pt x="10279" y="10157"/>
                  </a:cubicBezTo>
                  <a:cubicBezTo>
                    <a:pt x="10169" y="10268"/>
                    <a:pt x="10024" y="10323"/>
                    <a:pt x="9879" y="10323"/>
                  </a:cubicBezTo>
                  <a:cubicBezTo>
                    <a:pt x="9734" y="10323"/>
                    <a:pt x="9589" y="10268"/>
                    <a:pt x="9479" y="10157"/>
                  </a:cubicBezTo>
                  <a:cubicBezTo>
                    <a:pt x="9258" y="9937"/>
                    <a:pt x="9258" y="9578"/>
                    <a:pt x="9479" y="9357"/>
                  </a:cubicBezTo>
                  <a:cubicBezTo>
                    <a:pt x="9590" y="9241"/>
                    <a:pt x="9739" y="9183"/>
                    <a:pt x="9887" y="9183"/>
                  </a:cubicBezTo>
                  <a:close/>
                  <a:moveTo>
                    <a:pt x="15746" y="1062"/>
                  </a:moveTo>
                  <a:cubicBezTo>
                    <a:pt x="16469" y="1062"/>
                    <a:pt x="17193" y="1337"/>
                    <a:pt x="17746" y="1890"/>
                  </a:cubicBezTo>
                  <a:cubicBezTo>
                    <a:pt x="18878" y="3022"/>
                    <a:pt x="18845" y="4870"/>
                    <a:pt x="17673" y="5963"/>
                  </a:cubicBezTo>
                  <a:lnTo>
                    <a:pt x="11879" y="11758"/>
                  </a:lnTo>
                  <a:cubicBezTo>
                    <a:pt x="11337" y="12300"/>
                    <a:pt x="10612" y="12586"/>
                    <a:pt x="9878" y="12586"/>
                  </a:cubicBezTo>
                  <a:cubicBezTo>
                    <a:pt x="9472" y="12586"/>
                    <a:pt x="9062" y="12499"/>
                    <a:pt x="8679" y="12319"/>
                  </a:cubicBezTo>
                  <a:lnTo>
                    <a:pt x="8663" y="12313"/>
                  </a:lnTo>
                  <a:cubicBezTo>
                    <a:pt x="8198" y="12093"/>
                    <a:pt x="7803" y="11746"/>
                    <a:pt x="7516" y="11317"/>
                  </a:cubicBezTo>
                  <a:lnTo>
                    <a:pt x="8346" y="10487"/>
                  </a:lnTo>
                  <a:cubicBezTo>
                    <a:pt x="8645" y="11113"/>
                    <a:pt x="9259" y="11453"/>
                    <a:pt x="9883" y="11453"/>
                  </a:cubicBezTo>
                  <a:cubicBezTo>
                    <a:pt x="10311" y="11453"/>
                    <a:pt x="10744" y="11293"/>
                    <a:pt x="11082" y="10955"/>
                  </a:cubicBezTo>
                  <a:lnTo>
                    <a:pt x="16873" y="5160"/>
                  </a:lnTo>
                  <a:cubicBezTo>
                    <a:pt x="17541" y="4514"/>
                    <a:pt x="17562" y="3448"/>
                    <a:pt x="16922" y="2775"/>
                  </a:cubicBezTo>
                  <a:cubicBezTo>
                    <a:pt x="16588" y="2423"/>
                    <a:pt x="16140" y="2245"/>
                    <a:pt x="15690" y="2245"/>
                  </a:cubicBezTo>
                  <a:cubicBezTo>
                    <a:pt x="15275" y="2245"/>
                    <a:pt x="14860" y="2395"/>
                    <a:pt x="14533" y="2699"/>
                  </a:cubicBezTo>
                  <a:cubicBezTo>
                    <a:pt x="14512" y="2718"/>
                    <a:pt x="14491" y="2739"/>
                    <a:pt x="14470" y="2760"/>
                  </a:cubicBezTo>
                  <a:lnTo>
                    <a:pt x="11212" y="6021"/>
                  </a:lnTo>
                  <a:cubicBezTo>
                    <a:pt x="10783" y="5867"/>
                    <a:pt x="10333" y="5791"/>
                    <a:pt x="9877" y="5791"/>
                  </a:cubicBezTo>
                  <a:lnTo>
                    <a:pt x="9838" y="5791"/>
                  </a:lnTo>
                  <a:lnTo>
                    <a:pt x="13673" y="1963"/>
                  </a:lnTo>
                  <a:cubicBezTo>
                    <a:pt x="14232" y="1363"/>
                    <a:pt x="14988" y="1062"/>
                    <a:pt x="15746" y="1062"/>
                  </a:cubicBezTo>
                  <a:close/>
                  <a:moveTo>
                    <a:pt x="6707" y="12129"/>
                  </a:moveTo>
                  <a:cubicBezTo>
                    <a:pt x="6819" y="12283"/>
                    <a:pt x="6942" y="12425"/>
                    <a:pt x="7078" y="12558"/>
                  </a:cubicBezTo>
                  <a:cubicBezTo>
                    <a:pt x="7211" y="12694"/>
                    <a:pt x="7353" y="12818"/>
                    <a:pt x="7507" y="12932"/>
                  </a:cubicBezTo>
                  <a:lnTo>
                    <a:pt x="4675" y="15762"/>
                  </a:lnTo>
                  <a:cubicBezTo>
                    <a:pt x="4565" y="15872"/>
                    <a:pt x="4420" y="15927"/>
                    <a:pt x="4275" y="15927"/>
                  </a:cubicBezTo>
                  <a:cubicBezTo>
                    <a:pt x="4130" y="15927"/>
                    <a:pt x="3985" y="15872"/>
                    <a:pt x="3875" y="15762"/>
                  </a:cubicBezTo>
                  <a:cubicBezTo>
                    <a:pt x="3654" y="15541"/>
                    <a:pt x="3654" y="15182"/>
                    <a:pt x="3875" y="14961"/>
                  </a:cubicBezTo>
                  <a:lnTo>
                    <a:pt x="6707" y="12129"/>
                  </a:lnTo>
                  <a:close/>
                  <a:moveTo>
                    <a:pt x="9884" y="6926"/>
                  </a:moveTo>
                  <a:cubicBezTo>
                    <a:pt x="10290" y="6926"/>
                    <a:pt x="10698" y="7013"/>
                    <a:pt x="11082" y="7192"/>
                  </a:cubicBezTo>
                  <a:lnTo>
                    <a:pt x="11094" y="7198"/>
                  </a:lnTo>
                  <a:cubicBezTo>
                    <a:pt x="11562" y="7422"/>
                    <a:pt x="11958" y="7766"/>
                    <a:pt x="12242" y="8198"/>
                  </a:cubicBezTo>
                  <a:lnTo>
                    <a:pt x="11411" y="9028"/>
                  </a:lnTo>
                  <a:cubicBezTo>
                    <a:pt x="11112" y="8400"/>
                    <a:pt x="10499" y="8061"/>
                    <a:pt x="9877" y="8061"/>
                  </a:cubicBezTo>
                  <a:cubicBezTo>
                    <a:pt x="9448" y="8061"/>
                    <a:pt x="9016" y="8222"/>
                    <a:pt x="8679" y="8560"/>
                  </a:cubicBezTo>
                  <a:lnTo>
                    <a:pt x="3074" y="14161"/>
                  </a:lnTo>
                  <a:cubicBezTo>
                    <a:pt x="2410" y="14822"/>
                    <a:pt x="2410" y="15900"/>
                    <a:pt x="3074" y="16562"/>
                  </a:cubicBezTo>
                  <a:cubicBezTo>
                    <a:pt x="3405" y="16894"/>
                    <a:pt x="3840" y="17060"/>
                    <a:pt x="4275" y="17060"/>
                  </a:cubicBezTo>
                  <a:cubicBezTo>
                    <a:pt x="4710" y="17060"/>
                    <a:pt x="5144" y="16894"/>
                    <a:pt x="5475" y="16562"/>
                  </a:cubicBezTo>
                  <a:lnTo>
                    <a:pt x="8546" y="13491"/>
                  </a:lnTo>
                  <a:cubicBezTo>
                    <a:pt x="8974" y="13642"/>
                    <a:pt x="9424" y="13720"/>
                    <a:pt x="9880" y="13720"/>
                  </a:cubicBezTo>
                  <a:lnTo>
                    <a:pt x="9920" y="13720"/>
                  </a:lnTo>
                  <a:lnTo>
                    <a:pt x="6275" y="17362"/>
                  </a:lnTo>
                  <a:cubicBezTo>
                    <a:pt x="5716" y="17961"/>
                    <a:pt x="4960" y="18262"/>
                    <a:pt x="4202" y="18262"/>
                  </a:cubicBezTo>
                  <a:cubicBezTo>
                    <a:pt x="3479" y="18262"/>
                    <a:pt x="2755" y="17987"/>
                    <a:pt x="2202" y="17434"/>
                  </a:cubicBezTo>
                  <a:cubicBezTo>
                    <a:pt x="1070" y="16302"/>
                    <a:pt x="1103" y="14454"/>
                    <a:pt x="2274" y="13361"/>
                  </a:cubicBezTo>
                  <a:lnTo>
                    <a:pt x="7878" y="7757"/>
                  </a:lnTo>
                  <a:cubicBezTo>
                    <a:pt x="8422" y="7214"/>
                    <a:pt x="9147" y="6926"/>
                    <a:pt x="9884" y="6926"/>
                  </a:cubicBezTo>
                  <a:close/>
                  <a:moveTo>
                    <a:pt x="15673" y="1"/>
                  </a:moveTo>
                  <a:cubicBezTo>
                    <a:pt x="14659" y="1"/>
                    <a:pt x="13644" y="388"/>
                    <a:pt x="12870" y="1162"/>
                  </a:cubicBezTo>
                  <a:lnTo>
                    <a:pt x="7078" y="6957"/>
                  </a:lnTo>
                  <a:lnTo>
                    <a:pt x="1471" y="12561"/>
                  </a:lnTo>
                  <a:cubicBezTo>
                    <a:pt x="339" y="13693"/>
                    <a:pt x="1" y="15399"/>
                    <a:pt x="614" y="16879"/>
                  </a:cubicBezTo>
                  <a:cubicBezTo>
                    <a:pt x="1230" y="18358"/>
                    <a:pt x="2673" y="19324"/>
                    <a:pt x="4276" y="19324"/>
                  </a:cubicBezTo>
                  <a:cubicBezTo>
                    <a:pt x="4280" y="19325"/>
                    <a:pt x="4284" y="19325"/>
                    <a:pt x="4288" y="19325"/>
                  </a:cubicBezTo>
                  <a:cubicBezTo>
                    <a:pt x="5334" y="19325"/>
                    <a:pt x="6338" y="18908"/>
                    <a:pt x="7078" y="18165"/>
                  </a:cubicBezTo>
                  <a:lnTo>
                    <a:pt x="12682" y="12561"/>
                  </a:lnTo>
                  <a:lnTo>
                    <a:pt x="18477" y="6767"/>
                  </a:lnTo>
                  <a:cubicBezTo>
                    <a:pt x="20023" y="5221"/>
                    <a:pt x="20023" y="2711"/>
                    <a:pt x="18477" y="1162"/>
                  </a:cubicBezTo>
                  <a:cubicBezTo>
                    <a:pt x="17702" y="388"/>
                    <a:pt x="16688" y="1"/>
                    <a:pt x="15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0" name="Google Shape;15450;p75"/>
            <p:cNvSpPr/>
            <p:nvPr/>
          </p:nvSpPr>
          <p:spPr>
            <a:xfrm>
              <a:off x="4208775" y="588000"/>
              <a:ext cx="71125" cy="68350"/>
            </a:xfrm>
            <a:custGeom>
              <a:avLst/>
              <a:gdLst/>
              <a:ahLst/>
              <a:cxnLst/>
              <a:rect l="l" t="t" r="r" b="b"/>
              <a:pathLst>
                <a:path w="2845" h="2734" extrusionOk="0">
                  <a:moveTo>
                    <a:pt x="621" y="1"/>
                  </a:moveTo>
                  <a:cubicBezTo>
                    <a:pt x="476" y="1"/>
                    <a:pt x="331" y="56"/>
                    <a:pt x="221" y="166"/>
                  </a:cubicBezTo>
                  <a:cubicBezTo>
                    <a:pt x="0" y="387"/>
                    <a:pt x="0" y="746"/>
                    <a:pt x="221" y="966"/>
                  </a:cubicBezTo>
                  <a:lnTo>
                    <a:pt x="1821" y="2567"/>
                  </a:lnTo>
                  <a:cubicBezTo>
                    <a:pt x="1933" y="2677"/>
                    <a:pt x="2079" y="2733"/>
                    <a:pt x="2224" y="2733"/>
                  </a:cubicBezTo>
                  <a:cubicBezTo>
                    <a:pt x="2368" y="2733"/>
                    <a:pt x="2513" y="2678"/>
                    <a:pt x="2624" y="2567"/>
                  </a:cubicBezTo>
                  <a:cubicBezTo>
                    <a:pt x="2845" y="2346"/>
                    <a:pt x="2845" y="1987"/>
                    <a:pt x="2624" y="1767"/>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1" name="Google Shape;15451;p75"/>
            <p:cNvSpPr/>
            <p:nvPr/>
          </p:nvSpPr>
          <p:spPr>
            <a:xfrm>
              <a:off x="4228400" y="527925"/>
              <a:ext cx="91050" cy="48400"/>
            </a:xfrm>
            <a:custGeom>
              <a:avLst/>
              <a:gdLst/>
              <a:ahLst/>
              <a:cxnLst/>
              <a:rect l="l" t="t" r="r" b="b"/>
              <a:pathLst>
                <a:path w="3642" h="1936" extrusionOk="0">
                  <a:moveTo>
                    <a:pt x="636" y="0"/>
                  </a:moveTo>
                  <a:cubicBezTo>
                    <a:pt x="400" y="0"/>
                    <a:pt x="180" y="150"/>
                    <a:pt x="100" y="389"/>
                  </a:cubicBezTo>
                  <a:cubicBezTo>
                    <a:pt x="0" y="685"/>
                    <a:pt x="160" y="1005"/>
                    <a:pt x="459" y="1105"/>
                  </a:cubicBezTo>
                  <a:lnTo>
                    <a:pt x="2860" y="1905"/>
                  </a:lnTo>
                  <a:cubicBezTo>
                    <a:pt x="2917" y="1923"/>
                    <a:pt x="2977" y="1935"/>
                    <a:pt x="3038" y="1935"/>
                  </a:cubicBezTo>
                  <a:cubicBezTo>
                    <a:pt x="3316" y="1932"/>
                    <a:pt x="3554" y="1733"/>
                    <a:pt x="3596" y="1458"/>
                  </a:cubicBezTo>
                  <a:cubicBezTo>
                    <a:pt x="3642" y="1183"/>
                    <a:pt x="3482" y="918"/>
                    <a:pt x="3219" y="830"/>
                  </a:cubicBezTo>
                  <a:lnTo>
                    <a:pt x="816" y="30"/>
                  </a:lnTo>
                  <a:cubicBezTo>
                    <a:pt x="756" y="10"/>
                    <a:pt x="695"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2" name="Google Shape;15452;p75"/>
            <p:cNvSpPr/>
            <p:nvPr/>
          </p:nvSpPr>
          <p:spPr>
            <a:xfrm>
              <a:off x="4148300" y="608000"/>
              <a:ext cx="52050" cy="88600"/>
            </a:xfrm>
            <a:custGeom>
              <a:avLst/>
              <a:gdLst/>
              <a:ahLst/>
              <a:cxnLst/>
              <a:rect l="l" t="t" r="r" b="b"/>
              <a:pathLst>
                <a:path w="2082" h="3544" extrusionOk="0">
                  <a:moveTo>
                    <a:pt x="639" y="1"/>
                  </a:moveTo>
                  <a:cubicBezTo>
                    <a:pt x="580" y="1"/>
                    <a:pt x="519" y="10"/>
                    <a:pt x="460" y="31"/>
                  </a:cubicBezTo>
                  <a:cubicBezTo>
                    <a:pt x="161" y="127"/>
                    <a:pt x="1" y="450"/>
                    <a:pt x="100" y="746"/>
                  </a:cubicBezTo>
                  <a:lnTo>
                    <a:pt x="903" y="3150"/>
                  </a:lnTo>
                  <a:cubicBezTo>
                    <a:pt x="979" y="3390"/>
                    <a:pt x="1202" y="3544"/>
                    <a:pt x="1441" y="3544"/>
                  </a:cubicBezTo>
                  <a:cubicBezTo>
                    <a:pt x="1500" y="3544"/>
                    <a:pt x="1560" y="3535"/>
                    <a:pt x="1619" y="3515"/>
                  </a:cubicBezTo>
                  <a:cubicBezTo>
                    <a:pt x="1921" y="3415"/>
                    <a:pt x="2081" y="3089"/>
                    <a:pt x="1975" y="2790"/>
                  </a:cubicBezTo>
                  <a:lnTo>
                    <a:pt x="1175" y="390"/>
                  </a:lnTo>
                  <a:cubicBezTo>
                    <a:pt x="1096" y="151"/>
                    <a:pt x="875" y="1"/>
                    <a:pt x="6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3" name="Google Shape;15453;p75"/>
            <p:cNvSpPr/>
            <p:nvPr/>
          </p:nvSpPr>
          <p:spPr>
            <a:xfrm>
              <a:off x="3928725" y="307900"/>
              <a:ext cx="71200" cy="68375"/>
            </a:xfrm>
            <a:custGeom>
              <a:avLst/>
              <a:gdLst/>
              <a:ahLst/>
              <a:cxnLst/>
              <a:rect l="l" t="t" r="r" b="b"/>
              <a:pathLst>
                <a:path w="2848" h="2735" extrusionOk="0">
                  <a:moveTo>
                    <a:pt x="620" y="1"/>
                  </a:moveTo>
                  <a:cubicBezTo>
                    <a:pt x="475" y="1"/>
                    <a:pt x="330" y="57"/>
                    <a:pt x="221" y="168"/>
                  </a:cubicBezTo>
                  <a:cubicBezTo>
                    <a:pt x="3" y="385"/>
                    <a:pt x="0" y="739"/>
                    <a:pt x="214" y="962"/>
                  </a:cubicBezTo>
                  <a:lnTo>
                    <a:pt x="1815" y="2562"/>
                  </a:lnTo>
                  <a:cubicBezTo>
                    <a:pt x="1926" y="2677"/>
                    <a:pt x="2074" y="2734"/>
                    <a:pt x="2222" y="2734"/>
                  </a:cubicBezTo>
                  <a:cubicBezTo>
                    <a:pt x="2367" y="2734"/>
                    <a:pt x="2512" y="2679"/>
                    <a:pt x="2624" y="2569"/>
                  </a:cubicBezTo>
                  <a:cubicBezTo>
                    <a:pt x="2847" y="2345"/>
                    <a:pt x="2844" y="1983"/>
                    <a:pt x="2615" y="1762"/>
                  </a:cubicBezTo>
                  <a:lnTo>
                    <a:pt x="1015" y="162"/>
                  </a:lnTo>
                  <a:cubicBezTo>
                    <a:pt x="904" y="54"/>
                    <a:pt x="762" y="1"/>
                    <a:pt x="6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4" name="Google Shape;15454;p75"/>
            <p:cNvSpPr/>
            <p:nvPr/>
          </p:nvSpPr>
          <p:spPr>
            <a:xfrm>
              <a:off x="4008200" y="267675"/>
              <a:ext cx="51875" cy="88450"/>
            </a:xfrm>
            <a:custGeom>
              <a:avLst/>
              <a:gdLst/>
              <a:ahLst/>
              <a:cxnLst/>
              <a:rect l="l" t="t" r="r" b="b"/>
              <a:pathLst>
                <a:path w="2075" h="3538" extrusionOk="0">
                  <a:moveTo>
                    <a:pt x="636" y="1"/>
                  </a:moveTo>
                  <a:cubicBezTo>
                    <a:pt x="577" y="1"/>
                    <a:pt x="518" y="10"/>
                    <a:pt x="460" y="29"/>
                  </a:cubicBezTo>
                  <a:cubicBezTo>
                    <a:pt x="161" y="128"/>
                    <a:pt x="1" y="449"/>
                    <a:pt x="100" y="747"/>
                  </a:cubicBezTo>
                  <a:lnTo>
                    <a:pt x="900" y="3151"/>
                  </a:lnTo>
                  <a:cubicBezTo>
                    <a:pt x="979" y="3380"/>
                    <a:pt x="1193" y="3537"/>
                    <a:pt x="1438" y="3537"/>
                  </a:cubicBezTo>
                  <a:cubicBezTo>
                    <a:pt x="1498" y="3534"/>
                    <a:pt x="1559" y="3525"/>
                    <a:pt x="1619" y="3507"/>
                  </a:cubicBezTo>
                  <a:cubicBezTo>
                    <a:pt x="1915" y="3408"/>
                    <a:pt x="2075" y="3088"/>
                    <a:pt x="1975" y="2789"/>
                  </a:cubicBezTo>
                  <a:lnTo>
                    <a:pt x="1175" y="388"/>
                  </a:lnTo>
                  <a:cubicBezTo>
                    <a:pt x="1095" y="151"/>
                    <a:pt x="873" y="1"/>
                    <a:pt x="6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5" name="Google Shape;15455;p75"/>
            <p:cNvSpPr/>
            <p:nvPr/>
          </p:nvSpPr>
          <p:spPr>
            <a:xfrm>
              <a:off x="3888100" y="387825"/>
              <a:ext cx="91675" cy="48300"/>
            </a:xfrm>
            <a:custGeom>
              <a:avLst/>
              <a:gdLst/>
              <a:ahLst/>
              <a:cxnLst/>
              <a:rect l="l" t="t" r="r" b="b"/>
              <a:pathLst>
                <a:path w="3667" h="1932" extrusionOk="0">
                  <a:moveTo>
                    <a:pt x="636" y="0"/>
                  </a:moveTo>
                  <a:cubicBezTo>
                    <a:pt x="400" y="0"/>
                    <a:pt x="180" y="150"/>
                    <a:pt x="100" y="386"/>
                  </a:cubicBezTo>
                  <a:cubicBezTo>
                    <a:pt x="1" y="685"/>
                    <a:pt x="161" y="1005"/>
                    <a:pt x="460" y="1105"/>
                  </a:cubicBezTo>
                  <a:lnTo>
                    <a:pt x="2860" y="1905"/>
                  </a:lnTo>
                  <a:cubicBezTo>
                    <a:pt x="2917" y="1923"/>
                    <a:pt x="2975" y="1932"/>
                    <a:pt x="3032" y="1932"/>
                  </a:cubicBezTo>
                  <a:cubicBezTo>
                    <a:pt x="3270" y="1932"/>
                    <a:pt x="3492" y="1781"/>
                    <a:pt x="3570" y="1543"/>
                  </a:cubicBezTo>
                  <a:cubicBezTo>
                    <a:pt x="3666" y="1250"/>
                    <a:pt x="3512" y="933"/>
                    <a:pt x="3219" y="830"/>
                  </a:cubicBezTo>
                  <a:lnTo>
                    <a:pt x="816" y="30"/>
                  </a:lnTo>
                  <a:cubicBezTo>
                    <a:pt x="756" y="10"/>
                    <a:pt x="696" y="0"/>
                    <a:pt x="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456" name="Google Shape;15456;p75"/>
          <p:cNvSpPr/>
          <p:nvPr/>
        </p:nvSpPr>
        <p:spPr>
          <a:xfrm>
            <a:off x="4462795" y="2089647"/>
            <a:ext cx="469940" cy="453488"/>
          </a:xfrm>
          <a:custGeom>
            <a:avLst/>
            <a:gdLst/>
            <a:ahLst/>
            <a:cxnLst/>
            <a:rect l="l" t="t" r="r" b="b"/>
            <a:pathLst>
              <a:path w="20023" h="19322" extrusionOk="0">
                <a:moveTo>
                  <a:pt x="15673" y="3395"/>
                </a:moveTo>
                <a:cubicBezTo>
                  <a:pt x="15818" y="3395"/>
                  <a:pt x="15963" y="3450"/>
                  <a:pt x="16073" y="3560"/>
                </a:cubicBezTo>
                <a:cubicBezTo>
                  <a:pt x="16294" y="3780"/>
                  <a:pt x="16294" y="4140"/>
                  <a:pt x="16073" y="4360"/>
                </a:cubicBezTo>
                <a:lnTo>
                  <a:pt x="13054" y="7380"/>
                </a:lnTo>
                <a:cubicBezTo>
                  <a:pt x="12939" y="7229"/>
                  <a:pt x="12815" y="7087"/>
                  <a:pt x="12682" y="6951"/>
                </a:cubicBezTo>
                <a:cubicBezTo>
                  <a:pt x="12547" y="6818"/>
                  <a:pt x="12405" y="6694"/>
                  <a:pt x="12254" y="6579"/>
                </a:cubicBezTo>
                <a:lnTo>
                  <a:pt x="15273" y="3560"/>
                </a:lnTo>
                <a:cubicBezTo>
                  <a:pt x="15383" y="3450"/>
                  <a:pt x="15528" y="3395"/>
                  <a:pt x="15673" y="3395"/>
                </a:cubicBezTo>
                <a:close/>
                <a:moveTo>
                  <a:pt x="9879" y="9187"/>
                </a:moveTo>
                <a:cubicBezTo>
                  <a:pt x="10024" y="9187"/>
                  <a:pt x="10169" y="9243"/>
                  <a:pt x="10279" y="9354"/>
                </a:cubicBezTo>
                <a:cubicBezTo>
                  <a:pt x="10635" y="9711"/>
                  <a:pt x="10385" y="10321"/>
                  <a:pt x="9880" y="10321"/>
                </a:cubicBezTo>
                <a:cubicBezTo>
                  <a:pt x="9376" y="10321"/>
                  <a:pt x="9123" y="9711"/>
                  <a:pt x="9479" y="9354"/>
                </a:cubicBezTo>
                <a:cubicBezTo>
                  <a:pt x="9589" y="9243"/>
                  <a:pt x="9734" y="9187"/>
                  <a:pt x="9879" y="9187"/>
                </a:cubicBezTo>
                <a:close/>
                <a:moveTo>
                  <a:pt x="15746" y="1059"/>
                </a:moveTo>
                <a:cubicBezTo>
                  <a:pt x="16469" y="1059"/>
                  <a:pt x="17193" y="1334"/>
                  <a:pt x="17746" y="1887"/>
                </a:cubicBezTo>
                <a:cubicBezTo>
                  <a:pt x="18878" y="3019"/>
                  <a:pt x="18845" y="4867"/>
                  <a:pt x="17674" y="5960"/>
                </a:cubicBezTo>
                <a:lnTo>
                  <a:pt x="11882" y="11755"/>
                </a:lnTo>
                <a:cubicBezTo>
                  <a:pt x="11323" y="12314"/>
                  <a:pt x="10601" y="12585"/>
                  <a:pt x="9883" y="12585"/>
                </a:cubicBezTo>
                <a:cubicBezTo>
                  <a:pt x="8973" y="12585"/>
                  <a:pt x="8071" y="12149"/>
                  <a:pt x="7519" y="11314"/>
                </a:cubicBezTo>
                <a:lnTo>
                  <a:pt x="8350" y="10487"/>
                </a:lnTo>
                <a:cubicBezTo>
                  <a:pt x="8649" y="11113"/>
                  <a:pt x="9263" y="11453"/>
                  <a:pt x="9886" y="11453"/>
                </a:cubicBezTo>
                <a:cubicBezTo>
                  <a:pt x="10313" y="11453"/>
                  <a:pt x="10745" y="11293"/>
                  <a:pt x="11082" y="10955"/>
                </a:cubicBezTo>
                <a:lnTo>
                  <a:pt x="16876" y="5160"/>
                </a:lnTo>
                <a:cubicBezTo>
                  <a:pt x="17538" y="4499"/>
                  <a:pt x="17538" y="3421"/>
                  <a:pt x="16876" y="2760"/>
                </a:cubicBezTo>
                <a:cubicBezTo>
                  <a:pt x="16544" y="2428"/>
                  <a:pt x="16110" y="2262"/>
                  <a:pt x="15675" y="2262"/>
                </a:cubicBezTo>
                <a:cubicBezTo>
                  <a:pt x="15240" y="2262"/>
                  <a:pt x="14805" y="2428"/>
                  <a:pt x="14473" y="2760"/>
                </a:cubicBezTo>
                <a:lnTo>
                  <a:pt x="11212" y="6021"/>
                </a:lnTo>
                <a:cubicBezTo>
                  <a:pt x="10787" y="5872"/>
                  <a:pt x="10339" y="5794"/>
                  <a:pt x="9888" y="5794"/>
                </a:cubicBezTo>
                <a:cubicBezTo>
                  <a:pt x="9872" y="5794"/>
                  <a:pt x="9855" y="5794"/>
                  <a:pt x="9838" y="5794"/>
                </a:cubicBezTo>
                <a:lnTo>
                  <a:pt x="13673" y="1960"/>
                </a:lnTo>
                <a:cubicBezTo>
                  <a:pt x="14232" y="1360"/>
                  <a:pt x="14988" y="1059"/>
                  <a:pt x="15746" y="1059"/>
                </a:cubicBezTo>
                <a:close/>
                <a:moveTo>
                  <a:pt x="6707" y="12126"/>
                </a:moveTo>
                <a:cubicBezTo>
                  <a:pt x="6819" y="12280"/>
                  <a:pt x="6943" y="12422"/>
                  <a:pt x="7078" y="12555"/>
                </a:cubicBezTo>
                <a:cubicBezTo>
                  <a:pt x="7211" y="12691"/>
                  <a:pt x="7356" y="12815"/>
                  <a:pt x="7507" y="12929"/>
                </a:cubicBezTo>
                <a:lnTo>
                  <a:pt x="4675" y="15759"/>
                </a:lnTo>
                <a:cubicBezTo>
                  <a:pt x="4565" y="15869"/>
                  <a:pt x="4420" y="15924"/>
                  <a:pt x="4275" y="15924"/>
                </a:cubicBezTo>
                <a:cubicBezTo>
                  <a:pt x="4130" y="15924"/>
                  <a:pt x="3985" y="15869"/>
                  <a:pt x="3875" y="15759"/>
                </a:cubicBezTo>
                <a:cubicBezTo>
                  <a:pt x="3654" y="15538"/>
                  <a:pt x="3654" y="15179"/>
                  <a:pt x="3875" y="14958"/>
                </a:cubicBezTo>
                <a:lnTo>
                  <a:pt x="6707" y="12126"/>
                </a:lnTo>
                <a:close/>
                <a:moveTo>
                  <a:pt x="9878" y="6924"/>
                </a:moveTo>
                <a:cubicBezTo>
                  <a:pt x="10788" y="6924"/>
                  <a:pt x="11690" y="7359"/>
                  <a:pt x="12242" y="8195"/>
                </a:cubicBezTo>
                <a:lnTo>
                  <a:pt x="11414" y="9022"/>
                </a:lnTo>
                <a:cubicBezTo>
                  <a:pt x="11114" y="8396"/>
                  <a:pt x="10500" y="8056"/>
                  <a:pt x="9877" y="8056"/>
                </a:cubicBezTo>
                <a:cubicBezTo>
                  <a:pt x="9449" y="8056"/>
                  <a:pt x="9017" y="8216"/>
                  <a:pt x="8679" y="8554"/>
                </a:cubicBezTo>
                <a:lnTo>
                  <a:pt x="3075" y="14158"/>
                </a:lnTo>
                <a:cubicBezTo>
                  <a:pt x="2410" y="14819"/>
                  <a:pt x="2410" y="15897"/>
                  <a:pt x="3075" y="16559"/>
                </a:cubicBezTo>
                <a:cubicBezTo>
                  <a:pt x="3407" y="16891"/>
                  <a:pt x="3842" y="17057"/>
                  <a:pt x="4276" y="17057"/>
                </a:cubicBezTo>
                <a:cubicBezTo>
                  <a:pt x="4710" y="17057"/>
                  <a:pt x="5144" y="16891"/>
                  <a:pt x="5475" y="16559"/>
                </a:cubicBezTo>
                <a:lnTo>
                  <a:pt x="8549" y="13488"/>
                </a:lnTo>
                <a:cubicBezTo>
                  <a:pt x="8978" y="13639"/>
                  <a:pt x="9428" y="13714"/>
                  <a:pt x="9880" y="13714"/>
                </a:cubicBezTo>
                <a:lnTo>
                  <a:pt x="9923" y="13714"/>
                </a:lnTo>
                <a:lnTo>
                  <a:pt x="6275" y="17359"/>
                </a:lnTo>
                <a:cubicBezTo>
                  <a:pt x="5716" y="17958"/>
                  <a:pt x="4960" y="18259"/>
                  <a:pt x="4202" y="18259"/>
                </a:cubicBezTo>
                <a:cubicBezTo>
                  <a:pt x="3479" y="18259"/>
                  <a:pt x="2755" y="17984"/>
                  <a:pt x="2202" y="17431"/>
                </a:cubicBezTo>
                <a:cubicBezTo>
                  <a:pt x="1070" y="16299"/>
                  <a:pt x="1103" y="14451"/>
                  <a:pt x="2274" y="13358"/>
                </a:cubicBezTo>
                <a:lnTo>
                  <a:pt x="7879" y="7754"/>
                </a:lnTo>
                <a:cubicBezTo>
                  <a:pt x="8438" y="7195"/>
                  <a:pt x="9160" y="6924"/>
                  <a:pt x="9878" y="6924"/>
                </a:cubicBezTo>
                <a:close/>
                <a:moveTo>
                  <a:pt x="15672" y="0"/>
                </a:moveTo>
                <a:cubicBezTo>
                  <a:pt x="14657" y="0"/>
                  <a:pt x="13643" y="387"/>
                  <a:pt x="12870" y="1159"/>
                </a:cubicBezTo>
                <a:lnTo>
                  <a:pt x="7075" y="6954"/>
                </a:lnTo>
                <a:lnTo>
                  <a:pt x="1474" y="12555"/>
                </a:lnTo>
                <a:cubicBezTo>
                  <a:pt x="339" y="13690"/>
                  <a:pt x="1" y="15393"/>
                  <a:pt x="614" y="16876"/>
                </a:cubicBezTo>
                <a:cubicBezTo>
                  <a:pt x="1227" y="18355"/>
                  <a:pt x="2673" y="19321"/>
                  <a:pt x="4276" y="19321"/>
                </a:cubicBezTo>
                <a:cubicBezTo>
                  <a:pt x="4280" y="19322"/>
                  <a:pt x="4284" y="19322"/>
                  <a:pt x="4288" y="19322"/>
                </a:cubicBezTo>
                <a:cubicBezTo>
                  <a:pt x="5334" y="19322"/>
                  <a:pt x="6338" y="18905"/>
                  <a:pt x="7078" y="18162"/>
                </a:cubicBezTo>
                <a:lnTo>
                  <a:pt x="12679" y="12558"/>
                </a:lnTo>
                <a:lnTo>
                  <a:pt x="18474" y="6767"/>
                </a:lnTo>
                <a:cubicBezTo>
                  <a:pt x="20023" y="5218"/>
                  <a:pt x="20023" y="2708"/>
                  <a:pt x="18474" y="1159"/>
                </a:cubicBezTo>
                <a:cubicBezTo>
                  <a:pt x="17701" y="387"/>
                  <a:pt x="16686" y="0"/>
                  <a:pt x="156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457" name="Google Shape;15457;p75"/>
          <p:cNvGrpSpPr/>
          <p:nvPr/>
        </p:nvGrpSpPr>
        <p:grpSpPr>
          <a:xfrm>
            <a:off x="5035198" y="2089687"/>
            <a:ext cx="453581" cy="453488"/>
            <a:chOff x="5053900" y="238200"/>
            <a:chExt cx="483150" cy="483050"/>
          </a:xfrm>
        </p:grpSpPr>
        <p:sp>
          <p:nvSpPr>
            <p:cNvPr id="15458" name="Google Shape;15458;p75"/>
            <p:cNvSpPr/>
            <p:nvPr/>
          </p:nvSpPr>
          <p:spPr>
            <a:xfrm>
              <a:off x="5053900" y="238200"/>
              <a:ext cx="483150" cy="483050"/>
            </a:xfrm>
            <a:custGeom>
              <a:avLst/>
              <a:gdLst/>
              <a:ahLst/>
              <a:cxnLst/>
              <a:rect l="l" t="t" r="r" b="b"/>
              <a:pathLst>
                <a:path w="19326" h="19322" extrusionOk="0">
                  <a:moveTo>
                    <a:pt x="11363" y="1929"/>
                  </a:moveTo>
                  <a:lnTo>
                    <a:pt x="12825" y="3394"/>
                  </a:lnTo>
                  <a:lnTo>
                    <a:pt x="11363" y="3394"/>
                  </a:lnTo>
                  <a:lnTo>
                    <a:pt x="11363" y="1929"/>
                  </a:lnTo>
                  <a:close/>
                  <a:moveTo>
                    <a:pt x="4569" y="4526"/>
                  </a:moveTo>
                  <a:lnTo>
                    <a:pt x="4569" y="5698"/>
                  </a:lnTo>
                  <a:lnTo>
                    <a:pt x="3437" y="5698"/>
                  </a:lnTo>
                  <a:lnTo>
                    <a:pt x="3437" y="4958"/>
                  </a:lnTo>
                  <a:cubicBezTo>
                    <a:pt x="3437" y="4719"/>
                    <a:pt x="3627" y="4526"/>
                    <a:pt x="3866" y="4526"/>
                  </a:cubicBezTo>
                  <a:close/>
                  <a:moveTo>
                    <a:pt x="15461" y="4526"/>
                  </a:moveTo>
                  <a:cubicBezTo>
                    <a:pt x="15699" y="4526"/>
                    <a:pt x="15889" y="4719"/>
                    <a:pt x="15892" y="4958"/>
                  </a:cubicBezTo>
                  <a:lnTo>
                    <a:pt x="15892" y="5698"/>
                  </a:lnTo>
                  <a:lnTo>
                    <a:pt x="14760" y="5698"/>
                  </a:lnTo>
                  <a:lnTo>
                    <a:pt x="14760" y="4526"/>
                  </a:lnTo>
                  <a:close/>
                  <a:moveTo>
                    <a:pt x="10231" y="1129"/>
                  </a:moveTo>
                  <a:lnTo>
                    <a:pt x="10231" y="3962"/>
                  </a:lnTo>
                  <a:cubicBezTo>
                    <a:pt x="10231" y="4273"/>
                    <a:pt x="10481" y="4526"/>
                    <a:pt x="10795" y="4526"/>
                  </a:cubicBezTo>
                  <a:lnTo>
                    <a:pt x="13628" y="4526"/>
                  </a:lnTo>
                  <a:lnTo>
                    <a:pt x="13628" y="6830"/>
                  </a:lnTo>
                  <a:lnTo>
                    <a:pt x="5702" y="6830"/>
                  </a:lnTo>
                  <a:lnTo>
                    <a:pt x="5702" y="1129"/>
                  </a:lnTo>
                  <a:close/>
                  <a:moveTo>
                    <a:pt x="17628" y="6830"/>
                  </a:moveTo>
                  <a:cubicBezTo>
                    <a:pt x="17939" y="6830"/>
                    <a:pt x="18193" y="7081"/>
                    <a:pt x="18193" y="7395"/>
                  </a:cubicBezTo>
                  <a:lnTo>
                    <a:pt x="18193" y="14188"/>
                  </a:lnTo>
                  <a:cubicBezTo>
                    <a:pt x="18193" y="14502"/>
                    <a:pt x="17939" y="14756"/>
                    <a:pt x="17628" y="14756"/>
                  </a:cubicBezTo>
                  <a:lnTo>
                    <a:pt x="14760" y="14756"/>
                  </a:lnTo>
                  <a:lnTo>
                    <a:pt x="14760" y="12491"/>
                  </a:lnTo>
                  <a:lnTo>
                    <a:pt x="15325" y="12491"/>
                  </a:lnTo>
                  <a:cubicBezTo>
                    <a:pt x="15639" y="12491"/>
                    <a:pt x="15889" y="12238"/>
                    <a:pt x="15889" y="11924"/>
                  </a:cubicBezTo>
                  <a:cubicBezTo>
                    <a:pt x="15889" y="11610"/>
                    <a:pt x="15639" y="11359"/>
                    <a:pt x="15325" y="11359"/>
                  </a:cubicBezTo>
                  <a:lnTo>
                    <a:pt x="4002" y="11359"/>
                  </a:lnTo>
                  <a:cubicBezTo>
                    <a:pt x="3688" y="11359"/>
                    <a:pt x="3437" y="11610"/>
                    <a:pt x="3437" y="11924"/>
                  </a:cubicBezTo>
                  <a:cubicBezTo>
                    <a:pt x="3437" y="12238"/>
                    <a:pt x="3688" y="12491"/>
                    <a:pt x="4002" y="12491"/>
                  </a:cubicBezTo>
                  <a:lnTo>
                    <a:pt x="4569" y="12491"/>
                  </a:lnTo>
                  <a:lnTo>
                    <a:pt x="4569" y="14756"/>
                  </a:lnTo>
                  <a:lnTo>
                    <a:pt x="1701" y="14756"/>
                  </a:lnTo>
                  <a:cubicBezTo>
                    <a:pt x="1387" y="14756"/>
                    <a:pt x="1133" y="14502"/>
                    <a:pt x="1133" y="14188"/>
                  </a:cubicBezTo>
                  <a:lnTo>
                    <a:pt x="1133" y="7395"/>
                  </a:lnTo>
                  <a:cubicBezTo>
                    <a:pt x="1133" y="7081"/>
                    <a:pt x="1387" y="6830"/>
                    <a:pt x="1701" y="6830"/>
                  </a:cubicBezTo>
                  <a:lnTo>
                    <a:pt x="4569" y="6830"/>
                  </a:lnTo>
                  <a:lnTo>
                    <a:pt x="4569" y="7395"/>
                  </a:lnTo>
                  <a:cubicBezTo>
                    <a:pt x="4569" y="7709"/>
                    <a:pt x="4820" y="7962"/>
                    <a:pt x="5134" y="7962"/>
                  </a:cubicBezTo>
                  <a:lnTo>
                    <a:pt x="14192" y="7962"/>
                  </a:lnTo>
                  <a:cubicBezTo>
                    <a:pt x="14506" y="7962"/>
                    <a:pt x="14760" y="7709"/>
                    <a:pt x="14760" y="7395"/>
                  </a:cubicBezTo>
                  <a:lnTo>
                    <a:pt x="14760" y="6830"/>
                  </a:lnTo>
                  <a:close/>
                  <a:moveTo>
                    <a:pt x="13628" y="12491"/>
                  </a:moveTo>
                  <a:lnTo>
                    <a:pt x="13628" y="18189"/>
                  </a:lnTo>
                  <a:lnTo>
                    <a:pt x="5702" y="18189"/>
                  </a:lnTo>
                  <a:lnTo>
                    <a:pt x="5702" y="12491"/>
                  </a:lnTo>
                  <a:close/>
                  <a:moveTo>
                    <a:pt x="5134" y="0"/>
                  </a:moveTo>
                  <a:cubicBezTo>
                    <a:pt x="4820" y="0"/>
                    <a:pt x="4569" y="254"/>
                    <a:pt x="4569" y="568"/>
                  </a:cubicBezTo>
                  <a:lnTo>
                    <a:pt x="4569" y="3394"/>
                  </a:lnTo>
                  <a:lnTo>
                    <a:pt x="3866" y="3394"/>
                  </a:lnTo>
                  <a:cubicBezTo>
                    <a:pt x="3002" y="3394"/>
                    <a:pt x="2305" y="4094"/>
                    <a:pt x="2305" y="4958"/>
                  </a:cubicBezTo>
                  <a:lnTo>
                    <a:pt x="2305" y="5698"/>
                  </a:lnTo>
                  <a:lnTo>
                    <a:pt x="1701" y="5698"/>
                  </a:lnTo>
                  <a:cubicBezTo>
                    <a:pt x="762" y="5698"/>
                    <a:pt x="1" y="6456"/>
                    <a:pt x="1" y="7395"/>
                  </a:cubicBezTo>
                  <a:lnTo>
                    <a:pt x="1" y="14188"/>
                  </a:lnTo>
                  <a:cubicBezTo>
                    <a:pt x="1" y="15127"/>
                    <a:pt x="762" y="15885"/>
                    <a:pt x="1701" y="15888"/>
                  </a:cubicBezTo>
                  <a:lnTo>
                    <a:pt x="4569" y="15888"/>
                  </a:lnTo>
                  <a:lnTo>
                    <a:pt x="4569" y="18757"/>
                  </a:lnTo>
                  <a:cubicBezTo>
                    <a:pt x="4569" y="19068"/>
                    <a:pt x="4820" y="19321"/>
                    <a:pt x="5134" y="19321"/>
                  </a:cubicBezTo>
                  <a:lnTo>
                    <a:pt x="14192" y="19321"/>
                  </a:lnTo>
                  <a:cubicBezTo>
                    <a:pt x="14506" y="19321"/>
                    <a:pt x="14760" y="19068"/>
                    <a:pt x="14760" y="18757"/>
                  </a:cubicBezTo>
                  <a:lnTo>
                    <a:pt x="14760" y="15888"/>
                  </a:lnTo>
                  <a:lnTo>
                    <a:pt x="17628" y="15888"/>
                  </a:lnTo>
                  <a:cubicBezTo>
                    <a:pt x="18565" y="15885"/>
                    <a:pt x="19325" y="15127"/>
                    <a:pt x="19325" y="14188"/>
                  </a:cubicBezTo>
                  <a:lnTo>
                    <a:pt x="19325" y="7395"/>
                  </a:lnTo>
                  <a:cubicBezTo>
                    <a:pt x="19325" y="6456"/>
                    <a:pt x="18565" y="5698"/>
                    <a:pt x="17628" y="5698"/>
                  </a:cubicBezTo>
                  <a:lnTo>
                    <a:pt x="17025" y="5698"/>
                  </a:lnTo>
                  <a:lnTo>
                    <a:pt x="17025" y="4958"/>
                  </a:lnTo>
                  <a:cubicBezTo>
                    <a:pt x="17022" y="4094"/>
                    <a:pt x="16324" y="3394"/>
                    <a:pt x="15461" y="3394"/>
                  </a:cubicBezTo>
                  <a:lnTo>
                    <a:pt x="14428" y="3394"/>
                  </a:lnTo>
                  <a:lnTo>
                    <a:pt x="11197" y="163"/>
                  </a:lnTo>
                  <a:cubicBezTo>
                    <a:pt x="11185" y="151"/>
                    <a:pt x="11173" y="142"/>
                    <a:pt x="11158" y="130"/>
                  </a:cubicBezTo>
                  <a:lnTo>
                    <a:pt x="11146" y="121"/>
                  </a:lnTo>
                  <a:lnTo>
                    <a:pt x="11119" y="100"/>
                  </a:lnTo>
                  <a:lnTo>
                    <a:pt x="11103" y="91"/>
                  </a:lnTo>
                  <a:cubicBezTo>
                    <a:pt x="11094" y="85"/>
                    <a:pt x="11085" y="79"/>
                    <a:pt x="11073" y="72"/>
                  </a:cubicBezTo>
                  <a:lnTo>
                    <a:pt x="11061" y="63"/>
                  </a:lnTo>
                  <a:cubicBezTo>
                    <a:pt x="11049" y="57"/>
                    <a:pt x="11034" y="51"/>
                    <a:pt x="11019" y="45"/>
                  </a:cubicBezTo>
                  <a:lnTo>
                    <a:pt x="11001" y="36"/>
                  </a:lnTo>
                  <a:cubicBezTo>
                    <a:pt x="10992" y="33"/>
                    <a:pt x="10983" y="30"/>
                    <a:pt x="10974" y="27"/>
                  </a:cubicBezTo>
                  <a:lnTo>
                    <a:pt x="10952" y="21"/>
                  </a:lnTo>
                  <a:cubicBezTo>
                    <a:pt x="10943" y="18"/>
                    <a:pt x="10931" y="15"/>
                    <a:pt x="10919" y="12"/>
                  </a:cubicBezTo>
                  <a:lnTo>
                    <a:pt x="10907" y="9"/>
                  </a:lnTo>
                  <a:cubicBezTo>
                    <a:pt x="10889" y="6"/>
                    <a:pt x="10874" y="3"/>
                    <a:pt x="108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59" name="Google Shape;15459;p75"/>
            <p:cNvSpPr/>
            <p:nvPr/>
          </p:nvSpPr>
          <p:spPr>
            <a:xfrm>
              <a:off x="5422900" y="465550"/>
              <a:ext cx="56550" cy="28325"/>
            </a:xfrm>
            <a:custGeom>
              <a:avLst/>
              <a:gdLst/>
              <a:ahLst/>
              <a:cxnLst/>
              <a:rect l="l" t="t" r="r" b="b"/>
              <a:pathLst>
                <a:path w="2262" h="1133" extrusionOk="0">
                  <a:moveTo>
                    <a:pt x="565" y="1"/>
                  </a:moveTo>
                  <a:cubicBezTo>
                    <a:pt x="251" y="1"/>
                    <a:pt x="0" y="251"/>
                    <a:pt x="0" y="565"/>
                  </a:cubicBezTo>
                  <a:cubicBezTo>
                    <a:pt x="0" y="879"/>
                    <a:pt x="251" y="1133"/>
                    <a:pt x="565" y="1133"/>
                  </a:cubicBezTo>
                  <a:lnTo>
                    <a:pt x="1697" y="1133"/>
                  </a:lnTo>
                  <a:cubicBezTo>
                    <a:pt x="2011" y="1133"/>
                    <a:pt x="2262" y="879"/>
                    <a:pt x="2262" y="565"/>
                  </a:cubicBezTo>
                  <a:cubicBezTo>
                    <a:pt x="2262" y="251"/>
                    <a:pt x="2011"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0" name="Google Shape;15460;p75"/>
            <p:cNvSpPr/>
            <p:nvPr/>
          </p:nvSpPr>
          <p:spPr>
            <a:xfrm>
              <a:off x="5224725" y="578775"/>
              <a:ext cx="141500" cy="28350"/>
            </a:xfrm>
            <a:custGeom>
              <a:avLst/>
              <a:gdLst/>
              <a:ahLst/>
              <a:cxnLst/>
              <a:rect l="l" t="t" r="r" b="b"/>
              <a:pathLst>
                <a:path w="5660" h="1134" extrusionOk="0">
                  <a:moveTo>
                    <a:pt x="566" y="1"/>
                  </a:moveTo>
                  <a:cubicBezTo>
                    <a:pt x="252" y="1"/>
                    <a:pt x="1" y="251"/>
                    <a:pt x="1" y="565"/>
                  </a:cubicBezTo>
                  <a:cubicBezTo>
                    <a:pt x="1" y="879"/>
                    <a:pt x="252" y="1133"/>
                    <a:pt x="566" y="1133"/>
                  </a:cubicBezTo>
                  <a:lnTo>
                    <a:pt x="5095" y="1133"/>
                  </a:lnTo>
                  <a:cubicBezTo>
                    <a:pt x="5409" y="1133"/>
                    <a:pt x="5659" y="879"/>
                    <a:pt x="5659" y="565"/>
                  </a:cubicBezTo>
                  <a:cubicBezTo>
                    <a:pt x="5659" y="251"/>
                    <a:pt x="5409" y="1"/>
                    <a:pt x="50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1" name="Google Shape;15461;p75"/>
            <p:cNvSpPr/>
            <p:nvPr/>
          </p:nvSpPr>
          <p:spPr>
            <a:xfrm>
              <a:off x="5224725" y="635400"/>
              <a:ext cx="141500" cy="28325"/>
            </a:xfrm>
            <a:custGeom>
              <a:avLst/>
              <a:gdLst/>
              <a:ahLst/>
              <a:cxnLst/>
              <a:rect l="l" t="t" r="r" b="b"/>
              <a:pathLst>
                <a:path w="5660" h="1133" extrusionOk="0">
                  <a:moveTo>
                    <a:pt x="566" y="0"/>
                  </a:moveTo>
                  <a:cubicBezTo>
                    <a:pt x="252" y="0"/>
                    <a:pt x="1" y="251"/>
                    <a:pt x="1" y="565"/>
                  </a:cubicBezTo>
                  <a:cubicBezTo>
                    <a:pt x="1" y="879"/>
                    <a:pt x="252" y="1133"/>
                    <a:pt x="566" y="1133"/>
                  </a:cubicBezTo>
                  <a:lnTo>
                    <a:pt x="5095" y="1133"/>
                  </a:lnTo>
                  <a:cubicBezTo>
                    <a:pt x="5409" y="1133"/>
                    <a:pt x="5659" y="879"/>
                    <a:pt x="5659" y="565"/>
                  </a:cubicBezTo>
                  <a:cubicBezTo>
                    <a:pt x="5659" y="251"/>
                    <a:pt x="5409" y="0"/>
                    <a:pt x="5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62" name="Google Shape;15462;p75"/>
          <p:cNvGrpSpPr/>
          <p:nvPr/>
        </p:nvGrpSpPr>
        <p:grpSpPr>
          <a:xfrm>
            <a:off x="5587131" y="2089651"/>
            <a:ext cx="453557" cy="453557"/>
            <a:chOff x="5648375" y="238125"/>
            <a:chExt cx="483125" cy="483125"/>
          </a:xfrm>
        </p:grpSpPr>
        <p:sp>
          <p:nvSpPr>
            <p:cNvPr id="15463" name="Google Shape;15463;p75"/>
            <p:cNvSpPr/>
            <p:nvPr/>
          </p:nvSpPr>
          <p:spPr>
            <a:xfrm>
              <a:off x="5648375" y="238125"/>
              <a:ext cx="483125" cy="483125"/>
            </a:xfrm>
            <a:custGeom>
              <a:avLst/>
              <a:gdLst/>
              <a:ahLst/>
              <a:cxnLst/>
              <a:rect l="l" t="t" r="r" b="b"/>
              <a:pathLst>
                <a:path w="19325" h="19325" extrusionOk="0">
                  <a:moveTo>
                    <a:pt x="4001" y="1132"/>
                  </a:moveTo>
                  <a:cubicBezTo>
                    <a:pt x="4315" y="1132"/>
                    <a:pt x="4569" y="1386"/>
                    <a:pt x="4569" y="1700"/>
                  </a:cubicBezTo>
                  <a:lnTo>
                    <a:pt x="4569" y="3965"/>
                  </a:lnTo>
                  <a:cubicBezTo>
                    <a:pt x="4569" y="4276"/>
                    <a:pt x="4315" y="4529"/>
                    <a:pt x="4001" y="4529"/>
                  </a:cubicBezTo>
                  <a:cubicBezTo>
                    <a:pt x="3687" y="4529"/>
                    <a:pt x="3436" y="4276"/>
                    <a:pt x="3436" y="3965"/>
                  </a:cubicBezTo>
                  <a:lnTo>
                    <a:pt x="3436" y="1700"/>
                  </a:lnTo>
                  <a:cubicBezTo>
                    <a:pt x="3436" y="1386"/>
                    <a:pt x="3687" y="1132"/>
                    <a:pt x="4001" y="1132"/>
                  </a:cubicBezTo>
                  <a:close/>
                  <a:moveTo>
                    <a:pt x="9662" y="1132"/>
                  </a:moveTo>
                  <a:cubicBezTo>
                    <a:pt x="9976" y="1132"/>
                    <a:pt x="10230" y="1386"/>
                    <a:pt x="10230" y="1700"/>
                  </a:cubicBezTo>
                  <a:lnTo>
                    <a:pt x="10230" y="3965"/>
                  </a:lnTo>
                  <a:cubicBezTo>
                    <a:pt x="10230" y="4276"/>
                    <a:pt x="9976" y="4529"/>
                    <a:pt x="9662" y="4529"/>
                  </a:cubicBezTo>
                  <a:cubicBezTo>
                    <a:pt x="9348" y="4529"/>
                    <a:pt x="9098" y="4276"/>
                    <a:pt x="9098" y="3965"/>
                  </a:cubicBezTo>
                  <a:lnTo>
                    <a:pt x="9098" y="1700"/>
                  </a:lnTo>
                  <a:cubicBezTo>
                    <a:pt x="9098" y="1386"/>
                    <a:pt x="9348" y="1132"/>
                    <a:pt x="9662" y="1132"/>
                  </a:cubicBezTo>
                  <a:close/>
                  <a:moveTo>
                    <a:pt x="15324" y="1132"/>
                  </a:moveTo>
                  <a:cubicBezTo>
                    <a:pt x="15638" y="1132"/>
                    <a:pt x="15891" y="1386"/>
                    <a:pt x="15891" y="1700"/>
                  </a:cubicBezTo>
                  <a:lnTo>
                    <a:pt x="15891" y="3965"/>
                  </a:lnTo>
                  <a:cubicBezTo>
                    <a:pt x="15891" y="4276"/>
                    <a:pt x="15638" y="4529"/>
                    <a:pt x="15324" y="4529"/>
                  </a:cubicBezTo>
                  <a:cubicBezTo>
                    <a:pt x="15010" y="4529"/>
                    <a:pt x="14759" y="4276"/>
                    <a:pt x="14759" y="3965"/>
                  </a:cubicBezTo>
                  <a:lnTo>
                    <a:pt x="14759" y="1700"/>
                  </a:lnTo>
                  <a:cubicBezTo>
                    <a:pt x="14759" y="1386"/>
                    <a:pt x="15010" y="1132"/>
                    <a:pt x="15324" y="1132"/>
                  </a:cubicBezTo>
                  <a:close/>
                  <a:moveTo>
                    <a:pt x="17628" y="3397"/>
                  </a:moveTo>
                  <a:cubicBezTo>
                    <a:pt x="17939" y="3397"/>
                    <a:pt x="18192" y="3651"/>
                    <a:pt x="18192" y="3965"/>
                  </a:cubicBezTo>
                  <a:lnTo>
                    <a:pt x="18192" y="6833"/>
                  </a:lnTo>
                  <a:lnTo>
                    <a:pt x="1132" y="6833"/>
                  </a:lnTo>
                  <a:lnTo>
                    <a:pt x="1132" y="3965"/>
                  </a:lnTo>
                  <a:cubicBezTo>
                    <a:pt x="1132" y="3651"/>
                    <a:pt x="1386" y="3397"/>
                    <a:pt x="1700" y="3397"/>
                  </a:cubicBezTo>
                  <a:lnTo>
                    <a:pt x="2304" y="3397"/>
                  </a:lnTo>
                  <a:lnTo>
                    <a:pt x="2304" y="3965"/>
                  </a:lnTo>
                  <a:cubicBezTo>
                    <a:pt x="2304" y="4901"/>
                    <a:pt x="3062" y="5661"/>
                    <a:pt x="4001" y="5661"/>
                  </a:cubicBezTo>
                  <a:cubicBezTo>
                    <a:pt x="4940" y="5661"/>
                    <a:pt x="5701" y="4901"/>
                    <a:pt x="5701" y="3965"/>
                  </a:cubicBezTo>
                  <a:lnTo>
                    <a:pt x="5701" y="3397"/>
                  </a:lnTo>
                  <a:lnTo>
                    <a:pt x="7965" y="3397"/>
                  </a:lnTo>
                  <a:lnTo>
                    <a:pt x="7965" y="3965"/>
                  </a:lnTo>
                  <a:cubicBezTo>
                    <a:pt x="7965" y="4901"/>
                    <a:pt x="8723" y="5661"/>
                    <a:pt x="9662" y="5661"/>
                  </a:cubicBezTo>
                  <a:cubicBezTo>
                    <a:pt x="10601" y="5661"/>
                    <a:pt x="11362" y="4901"/>
                    <a:pt x="11362" y="3965"/>
                  </a:cubicBezTo>
                  <a:lnTo>
                    <a:pt x="11362" y="3397"/>
                  </a:lnTo>
                  <a:lnTo>
                    <a:pt x="13627" y="3397"/>
                  </a:lnTo>
                  <a:lnTo>
                    <a:pt x="13627" y="3965"/>
                  </a:lnTo>
                  <a:cubicBezTo>
                    <a:pt x="13627" y="4901"/>
                    <a:pt x="14385" y="5661"/>
                    <a:pt x="15324" y="5661"/>
                  </a:cubicBezTo>
                  <a:cubicBezTo>
                    <a:pt x="16263" y="5661"/>
                    <a:pt x="17024" y="4901"/>
                    <a:pt x="17024" y="3965"/>
                  </a:cubicBezTo>
                  <a:lnTo>
                    <a:pt x="17024" y="3397"/>
                  </a:lnTo>
                  <a:close/>
                  <a:moveTo>
                    <a:pt x="18192" y="7965"/>
                  </a:moveTo>
                  <a:lnTo>
                    <a:pt x="18192" y="17628"/>
                  </a:lnTo>
                  <a:cubicBezTo>
                    <a:pt x="18192" y="17939"/>
                    <a:pt x="17939" y="18192"/>
                    <a:pt x="17628" y="18192"/>
                  </a:cubicBezTo>
                  <a:lnTo>
                    <a:pt x="1700" y="18192"/>
                  </a:lnTo>
                  <a:cubicBezTo>
                    <a:pt x="1386" y="18192"/>
                    <a:pt x="1132" y="17939"/>
                    <a:pt x="1132" y="17628"/>
                  </a:cubicBezTo>
                  <a:lnTo>
                    <a:pt x="1132" y="7965"/>
                  </a:lnTo>
                  <a:close/>
                  <a:moveTo>
                    <a:pt x="4001" y="0"/>
                  </a:moveTo>
                  <a:cubicBezTo>
                    <a:pt x="3062" y="0"/>
                    <a:pt x="2304" y="761"/>
                    <a:pt x="2304" y="1700"/>
                  </a:cubicBezTo>
                  <a:lnTo>
                    <a:pt x="2304" y="2265"/>
                  </a:lnTo>
                  <a:lnTo>
                    <a:pt x="1700" y="2265"/>
                  </a:lnTo>
                  <a:cubicBezTo>
                    <a:pt x="761" y="2265"/>
                    <a:pt x="0" y="3025"/>
                    <a:pt x="0" y="3965"/>
                  </a:cubicBezTo>
                  <a:lnTo>
                    <a:pt x="0" y="17628"/>
                  </a:lnTo>
                  <a:cubicBezTo>
                    <a:pt x="0" y="18564"/>
                    <a:pt x="761" y="19324"/>
                    <a:pt x="1700" y="19324"/>
                  </a:cubicBezTo>
                  <a:lnTo>
                    <a:pt x="17628" y="19324"/>
                  </a:lnTo>
                  <a:cubicBezTo>
                    <a:pt x="18564" y="19324"/>
                    <a:pt x="19325" y="18564"/>
                    <a:pt x="19325" y="17628"/>
                  </a:cubicBezTo>
                  <a:lnTo>
                    <a:pt x="19325" y="3965"/>
                  </a:lnTo>
                  <a:cubicBezTo>
                    <a:pt x="19325" y="3025"/>
                    <a:pt x="18564" y="2265"/>
                    <a:pt x="17628" y="2265"/>
                  </a:cubicBezTo>
                  <a:lnTo>
                    <a:pt x="17024" y="2265"/>
                  </a:lnTo>
                  <a:lnTo>
                    <a:pt x="17024" y="1700"/>
                  </a:lnTo>
                  <a:cubicBezTo>
                    <a:pt x="17024" y="761"/>
                    <a:pt x="16263" y="0"/>
                    <a:pt x="15324" y="0"/>
                  </a:cubicBezTo>
                  <a:cubicBezTo>
                    <a:pt x="14385" y="0"/>
                    <a:pt x="13627" y="761"/>
                    <a:pt x="13627" y="1700"/>
                  </a:cubicBezTo>
                  <a:lnTo>
                    <a:pt x="13627" y="2265"/>
                  </a:lnTo>
                  <a:lnTo>
                    <a:pt x="11362" y="2265"/>
                  </a:lnTo>
                  <a:lnTo>
                    <a:pt x="11362" y="1700"/>
                  </a:lnTo>
                  <a:cubicBezTo>
                    <a:pt x="11362" y="761"/>
                    <a:pt x="10601" y="0"/>
                    <a:pt x="9662" y="0"/>
                  </a:cubicBezTo>
                  <a:cubicBezTo>
                    <a:pt x="8723" y="0"/>
                    <a:pt x="7965" y="761"/>
                    <a:pt x="7965" y="1700"/>
                  </a:cubicBezTo>
                  <a:lnTo>
                    <a:pt x="7965" y="2265"/>
                  </a:lnTo>
                  <a:lnTo>
                    <a:pt x="5701" y="2265"/>
                  </a:lnTo>
                  <a:lnTo>
                    <a:pt x="5701" y="1700"/>
                  </a:lnTo>
                  <a:cubicBezTo>
                    <a:pt x="5701" y="761"/>
                    <a:pt x="4940" y="0"/>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4" name="Google Shape;15464;p75"/>
            <p:cNvSpPr/>
            <p:nvPr/>
          </p:nvSpPr>
          <p:spPr>
            <a:xfrm>
              <a:off x="5705950" y="465550"/>
              <a:ext cx="84875" cy="28325"/>
            </a:xfrm>
            <a:custGeom>
              <a:avLst/>
              <a:gdLst/>
              <a:ahLst/>
              <a:cxnLst/>
              <a:rect l="l" t="t" r="r" b="b"/>
              <a:pathLst>
                <a:path w="3395" h="1133" extrusionOk="0">
                  <a:moveTo>
                    <a:pt x="566" y="1"/>
                  </a:moveTo>
                  <a:cubicBezTo>
                    <a:pt x="252" y="1"/>
                    <a:pt x="1" y="251"/>
                    <a:pt x="1" y="565"/>
                  </a:cubicBezTo>
                  <a:cubicBezTo>
                    <a:pt x="1" y="879"/>
                    <a:pt x="252" y="1133"/>
                    <a:pt x="566"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5" name="Google Shape;15465;p75"/>
            <p:cNvSpPr/>
            <p:nvPr/>
          </p:nvSpPr>
          <p:spPr>
            <a:xfrm>
              <a:off x="5847500" y="465550"/>
              <a:ext cx="84875" cy="28325"/>
            </a:xfrm>
            <a:custGeom>
              <a:avLst/>
              <a:gdLst/>
              <a:ahLst/>
              <a:cxnLst/>
              <a:rect l="l" t="t" r="r" b="b"/>
              <a:pathLst>
                <a:path w="3395" h="1133" extrusionOk="0">
                  <a:moveTo>
                    <a:pt x="565" y="1"/>
                  </a:moveTo>
                  <a:cubicBezTo>
                    <a:pt x="251" y="1"/>
                    <a:pt x="0" y="251"/>
                    <a:pt x="0" y="565"/>
                  </a:cubicBezTo>
                  <a:cubicBezTo>
                    <a:pt x="0" y="879"/>
                    <a:pt x="251" y="1133"/>
                    <a:pt x="565" y="1133"/>
                  </a:cubicBezTo>
                  <a:lnTo>
                    <a:pt x="2830" y="1133"/>
                  </a:lnTo>
                  <a:cubicBezTo>
                    <a:pt x="3144" y="1133"/>
                    <a:pt x="3394" y="879"/>
                    <a:pt x="3394" y="565"/>
                  </a:cubicBezTo>
                  <a:cubicBezTo>
                    <a:pt x="3394"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6" name="Google Shape;15466;p75"/>
            <p:cNvSpPr/>
            <p:nvPr/>
          </p:nvSpPr>
          <p:spPr>
            <a:xfrm>
              <a:off x="5989025" y="465550"/>
              <a:ext cx="84875" cy="28325"/>
            </a:xfrm>
            <a:custGeom>
              <a:avLst/>
              <a:gdLst/>
              <a:ahLst/>
              <a:cxnLst/>
              <a:rect l="l" t="t" r="r" b="b"/>
              <a:pathLst>
                <a:path w="3395" h="1133" extrusionOk="0">
                  <a:moveTo>
                    <a:pt x="565" y="1"/>
                  </a:moveTo>
                  <a:cubicBezTo>
                    <a:pt x="251" y="1"/>
                    <a:pt x="1" y="251"/>
                    <a:pt x="1" y="565"/>
                  </a:cubicBezTo>
                  <a:cubicBezTo>
                    <a:pt x="1" y="879"/>
                    <a:pt x="251" y="1133"/>
                    <a:pt x="565" y="1133"/>
                  </a:cubicBezTo>
                  <a:lnTo>
                    <a:pt x="2830" y="1133"/>
                  </a:lnTo>
                  <a:cubicBezTo>
                    <a:pt x="3144" y="1133"/>
                    <a:pt x="3395" y="879"/>
                    <a:pt x="3395" y="565"/>
                  </a:cubicBezTo>
                  <a:cubicBezTo>
                    <a:pt x="3395" y="251"/>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7" name="Google Shape;15467;p75"/>
            <p:cNvSpPr/>
            <p:nvPr/>
          </p:nvSpPr>
          <p:spPr>
            <a:xfrm>
              <a:off x="5705950" y="550475"/>
              <a:ext cx="84875" cy="28325"/>
            </a:xfrm>
            <a:custGeom>
              <a:avLst/>
              <a:gdLst/>
              <a:ahLst/>
              <a:cxnLst/>
              <a:rect l="l" t="t" r="r" b="b"/>
              <a:pathLst>
                <a:path w="3395" h="1133" extrusionOk="0">
                  <a:moveTo>
                    <a:pt x="566" y="0"/>
                  </a:moveTo>
                  <a:cubicBezTo>
                    <a:pt x="252" y="0"/>
                    <a:pt x="1" y="251"/>
                    <a:pt x="1" y="565"/>
                  </a:cubicBezTo>
                  <a:cubicBezTo>
                    <a:pt x="1" y="879"/>
                    <a:pt x="252" y="1133"/>
                    <a:pt x="566"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8" name="Google Shape;15468;p75"/>
            <p:cNvSpPr/>
            <p:nvPr/>
          </p:nvSpPr>
          <p:spPr>
            <a:xfrm>
              <a:off x="5847500" y="550475"/>
              <a:ext cx="84875" cy="28325"/>
            </a:xfrm>
            <a:custGeom>
              <a:avLst/>
              <a:gdLst/>
              <a:ahLst/>
              <a:cxnLst/>
              <a:rect l="l" t="t" r="r" b="b"/>
              <a:pathLst>
                <a:path w="3395" h="1133" extrusionOk="0">
                  <a:moveTo>
                    <a:pt x="565" y="0"/>
                  </a:moveTo>
                  <a:cubicBezTo>
                    <a:pt x="251" y="0"/>
                    <a:pt x="0" y="251"/>
                    <a:pt x="0" y="565"/>
                  </a:cubicBezTo>
                  <a:cubicBezTo>
                    <a:pt x="0" y="879"/>
                    <a:pt x="251" y="1133"/>
                    <a:pt x="565" y="1133"/>
                  </a:cubicBezTo>
                  <a:lnTo>
                    <a:pt x="2830" y="1133"/>
                  </a:lnTo>
                  <a:cubicBezTo>
                    <a:pt x="3144" y="1133"/>
                    <a:pt x="3394" y="879"/>
                    <a:pt x="3394" y="565"/>
                  </a:cubicBezTo>
                  <a:cubicBezTo>
                    <a:pt x="3394"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69" name="Google Shape;15469;p75"/>
            <p:cNvSpPr/>
            <p:nvPr/>
          </p:nvSpPr>
          <p:spPr>
            <a:xfrm>
              <a:off x="5989025" y="550475"/>
              <a:ext cx="84875" cy="28325"/>
            </a:xfrm>
            <a:custGeom>
              <a:avLst/>
              <a:gdLst/>
              <a:ahLst/>
              <a:cxnLst/>
              <a:rect l="l" t="t" r="r" b="b"/>
              <a:pathLst>
                <a:path w="3395" h="1133" extrusionOk="0">
                  <a:moveTo>
                    <a:pt x="565" y="0"/>
                  </a:moveTo>
                  <a:cubicBezTo>
                    <a:pt x="251" y="0"/>
                    <a:pt x="1" y="251"/>
                    <a:pt x="1" y="565"/>
                  </a:cubicBezTo>
                  <a:cubicBezTo>
                    <a:pt x="1" y="879"/>
                    <a:pt x="251" y="1133"/>
                    <a:pt x="565" y="1133"/>
                  </a:cubicBezTo>
                  <a:lnTo>
                    <a:pt x="2830" y="1133"/>
                  </a:lnTo>
                  <a:cubicBezTo>
                    <a:pt x="3144" y="1133"/>
                    <a:pt x="3395" y="879"/>
                    <a:pt x="3395" y="565"/>
                  </a:cubicBezTo>
                  <a:cubicBezTo>
                    <a:pt x="3395" y="251"/>
                    <a:pt x="3144" y="0"/>
                    <a:pt x="2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0" name="Google Shape;15470;p75"/>
            <p:cNvSpPr/>
            <p:nvPr/>
          </p:nvSpPr>
          <p:spPr>
            <a:xfrm>
              <a:off x="5705950" y="636300"/>
              <a:ext cx="84875" cy="28325"/>
            </a:xfrm>
            <a:custGeom>
              <a:avLst/>
              <a:gdLst/>
              <a:ahLst/>
              <a:cxnLst/>
              <a:rect l="l" t="t" r="r" b="b"/>
              <a:pathLst>
                <a:path w="3395" h="1133" extrusionOk="0">
                  <a:moveTo>
                    <a:pt x="566" y="1"/>
                  </a:moveTo>
                  <a:cubicBezTo>
                    <a:pt x="252" y="1"/>
                    <a:pt x="1" y="254"/>
                    <a:pt x="1" y="568"/>
                  </a:cubicBezTo>
                  <a:cubicBezTo>
                    <a:pt x="1" y="879"/>
                    <a:pt x="252" y="1133"/>
                    <a:pt x="566"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1" name="Google Shape;15471;p75"/>
            <p:cNvSpPr/>
            <p:nvPr/>
          </p:nvSpPr>
          <p:spPr>
            <a:xfrm>
              <a:off x="5847500" y="636300"/>
              <a:ext cx="84875" cy="28325"/>
            </a:xfrm>
            <a:custGeom>
              <a:avLst/>
              <a:gdLst/>
              <a:ahLst/>
              <a:cxnLst/>
              <a:rect l="l" t="t" r="r" b="b"/>
              <a:pathLst>
                <a:path w="3395" h="1133" extrusionOk="0">
                  <a:moveTo>
                    <a:pt x="565" y="1"/>
                  </a:moveTo>
                  <a:cubicBezTo>
                    <a:pt x="251" y="1"/>
                    <a:pt x="0" y="254"/>
                    <a:pt x="0" y="568"/>
                  </a:cubicBezTo>
                  <a:cubicBezTo>
                    <a:pt x="0" y="879"/>
                    <a:pt x="251" y="1133"/>
                    <a:pt x="565" y="1133"/>
                  </a:cubicBezTo>
                  <a:lnTo>
                    <a:pt x="2830" y="1133"/>
                  </a:lnTo>
                  <a:cubicBezTo>
                    <a:pt x="3144" y="1133"/>
                    <a:pt x="3394" y="879"/>
                    <a:pt x="3394" y="568"/>
                  </a:cubicBezTo>
                  <a:cubicBezTo>
                    <a:pt x="3394"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2" name="Google Shape;15472;p75"/>
            <p:cNvSpPr/>
            <p:nvPr/>
          </p:nvSpPr>
          <p:spPr>
            <a:xfrm>
              <a:off x="5989025" y="636300"/>
              <a:ext cx="84875" cy="28325"/>
            </a:xfrm>
            <a:custGeom>
              <a:avLst/>
              <a:gdLst/>
              <a:ahLst/>
              <a:cxnLst/>
              <a:rect l="l" t="t" r="r" b="b"/>
              <a:pathLst>
                <a:path w="3395" h="1133" extrusionOk="0">
                  <a:moveTo>
                    <a:pt x="565" y="1"/>
                  </a:moveTo>
                  <a:cubicBezTo>
                    <a:pt x="251" y="1"/>
                    <a:pt x="1" y="254"/>
                    <a:pt x="1" y="568"/>
                  </a:cubicBezTo>
                  <a:cubicBezTo>
                    <a:pt x="1" y="879"/>
                    <a:pt x="251" y="1133"/>
                    <a:pt x="565" y="1133"/>
                  </a:cubicBezTo>
                  <a:lnTo>
                    <a:pt x="2830" y="1133"/>
                  </a:lnTo>
                  <a:cubicBezTo>
                    <a:pt x="3144" y="1133"/>
                    <a:pt x="3395" y="879"/>
                    <a:pt x="3395" y="568"/>
                  </a:cubicBezTo>
                  <a:cubicBezTo>
                    <a:pt x="3395" y="254"/>
                    <a:pt x="3144" y="1"/>
                    <a:pt x="2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73" name="Google Shape;15473;p75"/>
          <p:cNvGrpSpPr/>
          <p:nvPr/>
        </p:nvGrpSpPr>
        <p:grpSpPr>
          <a:xfrm>
            <a:off x="6142714" y="2089651"/>
            <a:ext cx="453557" cy="453557"/>
            <a:chOff x="6242825" y="238125"/>
            <a:chExt cx="483125" cy="483125"/>
          </a:xfrm>
        </p:grpSpPr>
        <p:sp>
          <p:nvSpPr>
            <p:cNvPr id="15474" name="Google Shape;15474;p75"/>
            <p:cNvSpPr/>
            <p:nvPr/>
          </p:nvSpPr>
          <p:spPr>
            <a:xfrm>
              <a:off x="6242825" y="238125"/>
              <a:ext cx="483125" cy="483125"/>
            </a:xfrm>
            <a:custGeom>
              <a:avLst/>
              <a:gdLst/>
              <a:ahLst/>
              <a:cxnLst/>
              <a:rect l="l" t="t" r="r" b="b"/>
              <a:pathLst>
                <a:path w="19325" h="19325" extrusionOk="0">
                  <a:moveTo>
                    <a:pt x="18192" y="1132"/>
                  </a:moveTo>
                  <a:lnTo>
                    <a:pt x="18192" y="2400"/>
                  </a:lnTo>
                  <a:cubicBezTo>
                    <a:pt x="17513" y="2639"/>
                    <a:pt x="17060" y="3282"/>
                    <a:pt x="17060" y="4001"/>
                  </a:cubicBezTo>
                  <a:cubicBezTo>
                    <a:pt x="17060" y="4719"/>
                    <a:pt x="17513" y="5363"/>
                    <a:pt x="18192" y="5601"/>
                  </a:cubicBezTo>
                  <a:lnTo>
                    <a:pt x="18192" y="8062"/>
                  </a:lnTo>
                  <a:cubicBezTo>
                    <a:pt x="17513" y="8300"/>
                    <a:pt x="17060" y="8944"/>
                    <a:pt x="17060" y="9662"/>
                  </a:cubicBezTo>
                  <a:cubicBezTo>
                    <a:pt x="17060" y="10381"/>
                    <a:pt x="17513" y="11024"/>
                    <a:pt x="18192" y="11263"/>
                  </a:cubicBezTo>
                  <a:lnTo>
                    <a:pt x="18192" y="13723"/>
                  </a:lnTo>
                  <a:cubicBezTo>
                    <a:pt x="17513" y="13962"/>
                    <a:pt x="17060" y="14605"/>
                    <a:pt x="17060" y="15324"/>
                  </a:cubicBezTo>
                  <a:cubicBezTo>
                    <a:pt x="17060" y="16042"/>
                    <a:pt x="17513" y="16685"/>
                    <a:pt x="18192" y="16924"/>
                  </a:cubicBezTo>
                  <a:lnTo>
                    <a:pt x="18192" y="18192"/>
                  </a:lnTo>
                  <a:lnTo>
                    <a:pt x="16924" y="18192"/>
                  </a:lnTo>
                  <a:cubicBezTo>
                    <a:pt x="16686" y="17513"/>
                    <a:pt x="16043" y="17060"/>
                    <a:pt x="15324" y="17060"/>
                  </a:cubicBezTo>
                  <a:cubicBezTo>
                    <a:pt x="14605" y="17060"/>
                    <a:pt x="13962" y="17513"/>
                    <a:pt x="13724" y="18192"/>
                  </a:cubicBezTo>
                  <a:lnTo>
                    <a:pt x="11263" y="18192"/>
                  </a:lnTo>
                  <a:cubicBezTo>
                    <a:pt x="11024" y="17513"/>
                    <a:pt x="10381" y="17060"/>
                    <a:pt x="9662" y="17060"/>
                  </a:cubicBezTo>
                  <a:cubicBezTo>
                    <a:pt x="8944" y="17060"/>
                    <a:pt x="8301" y="17513"/>
                    <a:pt x="8062" y="18192"/>
                  </a:cubicBezTo>
                  <a:lnTo>
                    <a:pt x="5601" y="18192"/>
                  </a:lnTo>
                  <a:cubicBezTo>
                    <a:pt x="5363" y="17513"/>
                    <a:pt x="4720" y="17060"/>
                    <a:pt x="4001" y="17060"/>
                  </a:cubicBezTo>
                  <a:cubicBezTo>
                    <a:pt x="3282" y="17060"/>
                    <a:pt x="2639" y="17513"/>
                    <a:pt x="2401" y="18192"/>
                  </a:cubicBezTo>
                  <a:lnTo>
                    <a:pt x="1133" y="18192"/>
                  </a:lnTo>
                  <a:lnTo>
                    <a:pt x="1133" y="16924"/>
                  </a:lnTo>
                  <a:cubicBezTo>
                    <a:pt x="1812" y="16685"/>
                    <a:pt x="2265" y="16042"/>
                    <a:pt x="2265" y="15324"/>
                  </a:cubicBezTo>
                  <a:cubicBezTo>
                    <a:pt x="2265" y="14605"/>
                    <a:pt x="1812" y="13962"/>
                    <a:pt x="1133" y="13723"/>
                  </a:cubicBezTo>
                  <a:lnTo>
                    <a:pt x="1133" y="11263"/>
                  </a:lnTo>
                  <a:cubicBezTo>
                    <a:pt x="1812" y="11024"/>
                    <a:pt x="2265" y="10381"/>
                    <a:pt x="2265" y="9662"/>
                  </a:cubicBezTo>
                  <a:cubicBezTo>
                    <a:pt x="2265" y="8944"/>
                    <a:pt x="1812" y="8300"/>
                    <a:pt x="1133" y="8062"/>
                  </a:cubicBezTo>
                  <a:lnTo>
                    <a:pt x="1133" y="5601"/>
                  </a:lnTo>
                  <a:cubicBezTo>
                    <a:pt x="1812" y="5363"/>
                    <a:pt x="2265" y="4719"/>
                    <a:pt x="2265" y="4001"/>
                  </a:cubicBezTo>
                  <a:cubicBezTo>
                    <a:pt x="2265" y="3282"/>
                    <a:pt x="1812" y="2639"/>
                    <a:pt x="1133" y="2400"/>
                  </a:cubicBezTo>
                  <a:lnTo>
                    <a:pt x="1133" y="1132"/>
                  </a:lnTo>
                  <a:lnTo>
                    <a:pt x="2401" y="1132"/>
                  </a:lnTo>
                  <a:cubicBezTo>
                    <a:pt x="2639" y="1812"/>
                    <a:pt x="3282" y="2265"/>
                    <a:pt x="4001" y="2265"/>
                  </a:cubicBezTo>
                  <a:cubicBezTo>
                    <a:pt x="4720" y="2265"/>
                    <a:pt x="5363" y="1812"/>
                    <a:pt x="5601" y="1132"/>
                  </a:cubicBezTo>
                  <a:lnTo>
                    <a:pt x="8062" y="1132"/>
                  </a:lnTo>
                  <a:cubicBezTo>
                    <a:pt x="8301" y="1812"/>
                    <a:pt x="8944" y="2265"/>
                    <a:pt x="9662" y="2265"/>
                  </a:cubicBezTo>
                  <a:cubicBezTo>
                    <a:pt x="10381" y="2265"/>
                    <a:pt x="11024" y="1812"/>
                    <a:pt x="11263" y="1132"/>
                  </a:cubicBezTo>
                  <a:lnTo>
                    <a:pt x="13724" y="1132"/>
                  </a:lnTo>
                  <a:cubicBezTo>
                    <a:pt x="13962" y="1812"/>
                    <a:pt x="14605" y="2265"/>
                    <a:pt x="15324" y="2265"/>
                  </a:cubicBezTo>
                  <a:cubicBezTo>
                    <a:pt x="16043" y="2265"/>
                    <a:pt x="16686" y="1812"/>
                    <a:pt x="16924" y="1132"/>
                  </a:cubicBezTo>
                  <a:close/>
                  <a:moveTo>
                    <a:pt x="568" y="0"/>
                  </a:moveTo>
                  <a:cubicBezTo>
                    <a:pt x="254" y="0"/>
                    <a:pt x="0" y="254"/>
                    <a:pt x="0" y="568"/>
                  </a:cubicBezTo>
                  <a:lnTo>
                    <a:pt x="0" y="2868"/>
                  </a:lnTo>
                  <a:cubicBezTo>
                    <a:pt x="0" y="3183"/>
                    <a:pt x="254" y="3436"/>
                    <a:pt x="568" y="3436"/>
                  </a:cubicBezTo>
                  <a:cubicBezTo>
                    <a:pt x="879" y="3436"/>
                    <a:pt x="1133" y="3687"/>
                    <a:pt x="1133" y="4001"/>
                  </a:cubicBezTo>
                  <a:cubicBezTo>
                    <a:pt x="1133" y="4315"/>
                    <a:pt x="879" y="4568"/>
                    <a:pt x="568" y="4568"/>
                  </a:cubicBezTo>
                  <a:cubicBezTo>
                    <a:pt x="254" y="4568"/>
                    <a:pt x="0" y="4819"/>
                    <a:pt x="0" y="5133"/>
                  </a:cubicBezTo>
                  <a:lnTo>
                    <a:pt x="0" y="8530"/>
                  </a:lnTo>
                  <a:cubicBezTo>
                    <a:pt x="0" y="8844"/>
                    <a:pt x="254" y="9098"/>
                    <a:pt x="568" y="9098"/>
                  </a:cubicBezTo>
                  <a:cubicBezTo>
                    <a:pt x="879" y="9098"/>
                    <a:pt x="1133" y="9348"/>
                    <a:pt x="1133" y="9662"/>
                  </a:cubicBezTo>
                  <a:cubicBezTo>
                    <a:pt x="1133" y="9976"/>
                    <a:pt x="879" y="10230"/>
                    <a:pt x="568" y="10230"/>
                  </a:cubicBezTo>
                  <a:cubicBezTo>
                    <a:pt x="254" y="10230"/>
                    <a:pt x="0" y="10481"/>
                    <a:pt x="0" y="10795"/>
                  </a:cubicBezTo>
                  <a:lnTo>
                    <a:pt x="0" y="14191"/>
                  </a:lnTo>
                  <a:cubicBezTo>
                    <a:pt x="0" y="14505"/>
                    <a:pt x="254" y="14759"/>
                    <a:pt x="568" y="14759"/>
                  </a:cubicBezTo>
                  <a:cubicBezTo>
                    <a:pt x="879" y="14759"/>
                    <a:pt x="1133" y="15010"/>
                    <a:pt x="1133" y="15324"/>
                  </a:cubicBezTo>
                  <a:cubicBezTo>
                    <a:pt x="1133" y="15638"/>
                    <a:pt x="879" y="15891"/>
                    <a:pt x="568" y="15891"/>
                  </a:cubicBezTo>
                  <a:cubicBezTo>
                    <a:pt x="254" y="15891"/>
                    <a:pt x="0" y="16142"/>
                    <a:pt x="0" y="16456"/>
                  </a:cubicBezTo>
                  <a:lnTo>
                    <a:pt x="0" y="18760"/>
                  </a:lnTo>
                  <a:cubicBezTo>
                    <a:pt x="0" y="19071"/>
                    <a:pt x="254" y="19324"/>
                    <a:pt x="568" y="19324"/>
                  </a:cubicBezTo>
                  <a:lnTo>
                    <a:pt x="2869" y="19324"/>
                  </a:lnTo>
                  <a:cubicBezTo>
                    <a:pt x="3183" y="19324"/>
                    <a:pt x="3436" y="19071"/>
                    <a:pt x="3436" y="18760"/>
                  </a:cubicBezTo>
                  <a:cubicBezTo>
                    <a:pt x="3436" y="18446"/>
                    <a:pt x="3687" y="18192"/>
                    <a:pt x="4001" y="18192"/>
                  </a:cubicBezTo>
                  <a:cubicBezTo>
                    <a:pt x="4315" y="18192"/>
                    <a:pt x="4569" y="18446"/>
                    <a:pt x="4569" y="18760"/>
                  </a:cubicBezTo>
                  <a:cubicBezTo>
                    <a:pt x="4569" y="19071"/>
                    <a:pt x="4819" y="19324"/>
                    <a:pt x="5133" y="19324"/>
                  </a:cubicBezTo>
                  <a:lnTo>
                    <a:pt x="8530" y="19324"/>
                  </a:lnTo>
                  <a:cubicBezTo>
                    <a:pt x="8844" y="19324"/>
                    <a:pt x="9098" y="19071"/>
                    <a:pt x="9098" y="18760"/>
                  </a:cubicBezTo>
                  <a:cubicBezTo>
                    <a:pt x="9098" y="18446"/>
                    <a:pt x="9348" y="18192"/>
                    <a:pt x="9662" y="18192"/>
                  </a:cubicBezTo>
                  <a:cubicBezTo>
                    <a:pt x="9976" y="18192"/>
                    <a:pt x="10230" y="18446"/>
                    <a:pt x="10230" y="18760"/>
                  </a:cubicBezTo>
                  <a:cubicBezTo>
                    <a:pt x="10230" y="19071"/>
                    <a:pt x="10481" y="19324"/>
                    <a:pt x="10795" y="19324"/>
                  </a:cubicBezTo>
                  <a:lnTo>
                    <a:pt x="14192" y="19324"/>
                  </a:lnTo>
                  <a:cubicBezTo>
                    <a:pt x="14506" y="19324"/>
                    <a:pt x="14759" y="19071"/>
                    <a:pt x="14759" y="18760"/>
                  </a:cubicBezTo>
                  <a:cubicBezTo>
                    <a:pt x="14759" y="18446"/>
                    <a:pt x="15010" y="18192"/>
                    <a:pt x="15324" y="18192"/>
                  </a:cubicBezTo>
                  <a:cubicBezTo>
                    <a:pt x="15638" y="18192"/>
                    <a:pt x="15892" y="18446"/>
                    <a:pt x="15892" y="18760"/>
                  </a:cubicBezTo>
                  <a:cubicBezTo>
                    <a:pt x="15892" y="19071"/>
                    <a:pt x="16142" y="19324"/>
                    <a:pt x="16456" y="19324"/>
                  </a:cubicBezTo>
                  <a:lnTo>
                    <a:pt x="18760" y="19324"/>
                  </a:lnTo>
                  <a:cubicBezTo>
                    <a:pt x="19071" y="19324"/>
                    <a:pt x="19325" y="19071"/>
                    <a:pt x="19325" y="18760"/>
                  </a:cubicBezTo>
                  <a:lnTo>
                    <a:pt x="19325" y="16456"/>
                  </a:lnTo>
                  <a:cubicBezTo>
                    <a:pt x="19325" y="16142"/>
                    <a:pt x="19071" y="15891"/>
                    <a:pt x="18760" y="15891"/>
                  </a:cubicBezTo>
                  <a:cubicBezTo>
                    <a:pt x="18446" y="15891"/>
                    <a:pt x="18192" y="15638"/>
                    <a:pt x="18192" y="15324"/>
                  </a:cubicBezTo>
                  <a:cubicBezTo>
                    <a:pt x="18192" y="15010"/>
                    <a:pt x="18446" y="14759"/>
                    <a:pt x="18760" y="14759"/>
                  </a:cubicBezTo>
                  <a:cubicBezTo>
                    <a:pt x="19071" y="14759"/>
                    <a:pt x="19325" y="14505"/>
                    <a:pt x="19325" y="14191"/>
                  </a:cubicBezTo>
                  <a:lnTo>
                    <a:pt x="19325" y="10795"/>
                  </a:lnTo>
                  <a:cubicBezTo>
                    <a:pt x="19325" y="10481"/>
                    <a:pt x="19071" y="10230"/>
                    <a:pt x="18760" y="10230"/>
                  </a:cubicBezTo>
                  <a:cubicBezTo>
                    <a:pt x="18446" y="10230"/>
                    <a:pt x="18192" y="9976"/>
                    <a:pt x="18192" y="9662"/>
                  </a:cubicBezTo>
                  <a:cubicBezTo>
                    <a:pt x="18192" y="9348"/>
                    <a:pt x="18446" y="9098"/>
                    <a:pt x="18760" y="9098"/>
                  </a:cubicBezTo>
                  <a:cubicBezTo>
                    <a:pt x="19071" y="9098"/>
                    <a:pt x="19325" y="8844"/>
                    <a:pt x="19325" y="8530"/>
                  </a:cubicBezTo>
                  <a:lnTo>
                    <a:pt x="19325" y="5133"/>
                  </a:lnTo>
                  <a:cubicBezTo>
                    <a:pt x="19325" y="4819"/>
                    <a:pt x="19071" y="4568"/>
                    <a:pt x="18760" y="4568"/>
                  </a:cubicBezTo>
                  <a:cubicBezTo>
                    <a:pt x="18446" y="4568"/>
                    <a:pt x="18192" y="4315"/>
                    <a:pt x="18192" y="4001"/>
                  </a:cubicBezTo>
                  <a:cubicBezTo>
                    <a:pt x="18192" y="3687"/>
                    <a:pt x="18446" y="3436"/>
                    <a:pt x="18760" y="3436"/>
                  </a:cubicBezTo>
                  <a:cubicBezTo>
                    <a:pt x="19071" y="3436"/>
                    <a:pt x="19325" y="3183"/>
                    <a:pt x="19325" y="2868"/>
                  </a:cubicBezTo>
                  <a:lnTo>
                    <a:pt x="19325" y="568"/>
                  </a:lnTo>
                  <a:cubicBezTo>
                    <a:pt x="19325" y="254"/>
                    <a:pt x="19071" y="0"/>
                    <a:pt x="18760" y="0"/>
                  </a:cubicBezTo>
                  <a:lnTo>
                    <a:pt x="16456" y="0"/>
                  </a:lnTo>
                  <a:cubicBezTo>
                    <a:pt x="16142" y="0"/>
                    <a:pt x="15892" y="254"/>
                    <a:pt x="15892" y="568"/>
                  </a:cubicBezTo>
                  <a:cubicBezTo>
                    <a:pt x="15892" y="879"/>
                    <a:pt x="15638" y="1132"/>
                    <a:pt x="15324" y="1132"/>
                  </a:cubicBezTo>
                  <a:cubicBezTo>
                    <a:pt x="15010" y="1132"/>
                    <a:pt x="14759" y="879"/>
                    <a:pt x="14759" y="568"/>
                  </a:cubicBezTo>
                  <a:cubicBezTo>
                    <a:pt x="14759" y="254"/>
                    <a:pt x="14506" y="0"/>
                    <a:pt x="14192" y="0"/>
                  </a:cubicBezTo>
                  <a:lnTo>
                    <a:pt x="10795" y="0"/>
                  </a:lnTo>
                  <a:cubicBezTo>
                    <a:pt x="10481" y="0"/>
                    <a:pt x="10230" y="254"/>
                    <a:pt x="10230" y="568"/>
                  </a:cubicBezTo>
                  <a:cubicBezTo>
                    <a:pt x="10230" y="879"/>
                    <a:pt x="9976" y="1132"/>
                    <a:pt x="9662" y="1132"/>
                  </a:cubicBezTo>
                  <a:cubicBezTo>
                    <a:pt x="9348" y="1132"/>
                    <a:pt x="9098" y="879"/>
                    <a:pt x="9098" y="568"/>
                  </a:cubicBezTo>
                  <a:cubicBezTo>
                    <a:pt x="9098" y="254"/>
                    <a:pt x="8844" y="0"/>
                    <a:pt x="8530" y="0"/>
                  </a:cubicBezTo>
                  <a:lnTo>
                    <a:pt x="5133" y="0"/>
                  </a:lnTo>
                  <a:cubicBezTo>
                    <a:pt x="4819" y="0"/>
                    <a:pt x="4569" y="254"/>
                    <a:pt x="4569" y="568"/>
                  </a:cubicBezTo>
                  <a:cubicBezTo>
                    <a:pt x="4569" y="879"/>
                    <a:pt x="4315" y="1132"/>
                    <a:pt x="4001" y="1132"/>
                  </a:cubicBezTo>
                  <a:cubicBezTo>
                    <a:pt x="3687" y="1132"/>
                    <a:pt x="3436" y="879"/>
                    <a:pt x="3436" y="568"/>
                  </a:cubicBezTo>
                  <a:cubicBezTo>
                    <a:pt x="3436"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5" name="Google Shape;15475;p75"/>
            <p:cNvSpPr/>
            <p:nvPr/>
          </p:nvSpPr>
          <p:spPr>
            <a:xfrm>
              <a:off x="6328725" y="324025"/>
              <a:ext cx="311400" cy="311400"/>
            </a:xfrm>
            <a:custGeom>
              <a:avLst/>
              <a:gdLst/>
              <a:ahLst/>
              <a:cxnLst/>
              <a:rect l="l" t="t" r="r" b="b"/>
              <a:pathLst>
                <a:path w="12456" h="12456" extrusionOk="0">
                  <a:moveTo>
                    <a:pt x="11323" y="1132"/>
                  </a:moveTo>
                  <a:lnTo>
                    <a:pt x="11323" y="5991"/>
                  </a:lnTo>
                  <a:lnTo>
                    <a:pt x="10025" y="4692"/>
                  </a:lnTo>
                  <a:cubicBezTo>
                    <a:pt x="9913" y="4582"/>
                    <a:pt x="9768" y="4527"/>
                    <a:pt x="9623" y="4527"/>
                  </a:cubicBezTo>
                  <a:cubicBezTo>
                    <a:pt x="9478" y="4527"/>
                    <a:pt x="9333" y="4582"/>
                    <a:pt x="9222" y="4692"/>
                  </a:cubicBezTo>
                  <a:lnTo>
                    <a:pt x="6498" y="7419"/>
                  </a:lnTo>
                  <a:lnTo>
                    <a:pt x="4303" y="5773"/>
                  </a:lnTo>
                  <a:cubicBezTo>
                    <a:pt x="4201" y="5698"/>
                    <a:pt x="4081" y="5661"/>
                    <a:pt x="3962" y="5661"/>
                  </a:cubicBezTo>
                  <a:cubicBezTo>
                    <a:pt x="3824" y="5661"/>
                    <a:pt x="3687" y="5711"/>
                    <a:pt x="3578" y="5810"/>
                  </a:cubicBezTo>
                  <a:lnTo>
                    <a:pt x="1133" y="8053"/>
                  </a:lnTo>
                  <a:lnTo>
                    <a:pt x="1133" y="1132"/>
                  </a:lnTo>
                  <a:close/>
                  <a:moveTo>
                    <a:pt x="4001" y="6960"/>
                  </a:moveTo>
                  <a:lnTo>
                    <a:pt x="5689" y="8228"/>
                  </a:lnTo>
                  <a:lnTo>
                    <a:pt x="2594" y="11323"/>
                  </a:lnTo>
                  <a:lnTo>
                    <a:pt x="1133" y="11323"/>
                  </a:lnTo>
                  <a:lnTo>
                    <a:pt x="1133" y="9590"/>
                  </a:lnTo>
                  <a:lnTo>
                    <a:pt x="4001" y="6960"/>
                  </a:lnTo>
                  <a:close/>
                  <a:moveTo>
                    <a:pt x="9623" y="5894"/>
                  </a:moveTo>
                  <a:lnTo>
                    <a:pt x="11323" y="7594"/>
                  </a:lnTo>
                  <a:lnTo>
                    <a:pt x="11323" y="11323"/>
                  </a:lnTo>
                  <a:lnTo>
                    <a:pt x="4197" y="11323"/>
                  </a:lnTo>
                  <a:lnTo>
                    <a:pt x="9623" y="5894"/>
                  </a:lnTo>
                  <a:close/>
                  <a:moveTo>
                    <a:pt x="565" y="0"/>
                  </a:moveTo>
                  <a:cubicBezTo>
                    <a:pt x="251" y="0"/>
                    <a:pt x="0" y="251"/>
                    <a:pt x="0" y="565"/>
                  </a:cubicBezTo>
                  <a:lnTo>
                    <a:pt x="0" y="11888"/>
                  </a:lnTo>
                  <a:cubicBezTo>
                    <a:pt x="0" y="12202"/>
                    <a:pt x="251" y="12455"/>
                    <a:pt x="565" y="12455"/>
                  </a:cubicBezTo>
                  <a:lnTo>
                    <a:pt x="11888" y="12455"/>
                  </a:lnTo>
                  <a:cubicBezTo>
                    <a:pt x="12202" y="12455"/>
                    <a:pt x="12456" y="12202"/>
                    <a:pt x="12456" y="11888"/>
                  </a:cubicBezTo>
                  <a:lnTo>
                    <a:pt x="12456" y="565"/>
                  </a:lnTo>
                  <a:cubicBezTo>
                    <a:pt x="12456" y="251"/>
                    <a:pt x="12202" y="0"/>
                    <a:pt x="118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6" name="Google Shape;15476;p75"/>
            <p:cNvSpPr/>
            <p:nvPr/>
          </p:nvSpPr>
          <p:spPr>
            <a:xfrm>
              <a:off x="6441950" y="380575"/>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77" name="Google Shape;15477;p75"/>
          <p:cNvGrpSpPr/>
          <p:nvPr/>
        </p:nvGrpSpPr>
        <p:grpSpPr>
          <a:xfrm>
            <a:off x="1125541" y="2676617"/>
            <a:ext cx="458088" cy="398591"/>
            <a:chOff x="889275" y="861850"/>
            <a:chExt cx="487950" cy="424575"/>
          </a:xfrm>
        </p:grpSpPr>
        <p:sp>
          <p:nvSpPr>
            <p:cNvPr id="15478" name="Google Shape;15478;p75"/>
            <p:cNvSpPr/>
            <p:nvPr/>
          </p:nvSpPr>
          <p:spPr>
            <a:xfrm>
              <a:off x="1319225" y="1031700"/>
              <a:ext cx="56650" cy="28325"/>
            </a:xfrm>
            <a:custGeom>
              <a:avLst/>
              <a:gdLst/>
              <a:ahLst/>
              <a:cxnLst/>
              <a:rect l="l" t="t" r="r" b="b"/>
              <a:pathLst>
                <a:path w="2266" h="1133" extrusionOk="0">
                  <a:moveTo>
                    <a:pt x="569" y="1"/>
                  </a:moveTo>
                  <a:cubicBezTo>
                    <a:pt x="255" y="1"/>
                    <a:pt x="1" y="251"/>
                    <a:pt x="1" y="565"/>
                  </a:cubicBezTo>
                  <a:cubicBezTo>
                    <a:pt x="1" y="879"/>
                    <a:pt x="255" y="1133"/>
                    <a:pt x="569" y="1133"/>
                  </a:cubicBezTo>
                  <a:lnTo>
                    <a:pt x="1701" y="1133"/>
                  </a:lnTo>
                  <a:cubicBezTo>
                    <a:pt x="2012" y="1133"/>
                    <a:pt x="2265" y="879"/>
                    <a:pt x="2265" y="565"/>
                  </a:cubicBezTo>
                  <a:cubicBezTo>
                    <a:pt x="2265" y="251"/>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79" name="Google Shape;15479;p75"/>
            <p:cNvSpPr/>
            <p:nvPr/>
          </p:nvSpPr>
          <p:spPr>
            <a:xfrm>
              <a:off x="1314475" y="946725"/>
              <a:ext cx="62750" cy="56700"/>
            </a:xfrm>
            <a:custGeom>
              <a:avLst/>
              <a:gdLst/>
              <a:ahLst/>
              <a:cxnLst/>
              <a:rect l="l" t="t" r="r" b="b"/>
              <a:pathLst>
                <a:path w="2510" h="2268" extrusionOk="0">
                  <a:moveTo>
                    <a:pt x="1889" y="0"/>
                  </a:moveTo>
                  <a:cubicBezTo>
                    <a:pt x="1744" y="0"/>
                    <a:pt x="1599" y="55"/>
                    <a:pt x="1489" y="166"/>
                  </a:cubicBezTo>
                  <a:lnTo>
                    <a:pt x="357" y="1298"/>
                  </a:lnTo>
                  <a:cubicBezTo>
                    <a:pt x="1" y="1657"/>
                    <a:pt x="251" y="2267"/>
                    <a:pt x="759" y="2267"/>
                  </a:cubicBezTo>
                  <a:cubicBezTo>
                    <a:pt x="906" y="2267"/>
                    <a:pt x="1051" y="2207"/>
                    <a:pt x="1157" y="2101"/>
                  </a:cubicBezTo>
                  <a:lnTo>
                    <a:pt x="2289" y="969"/>
                  </a:lnTo>
                  <a:cubicBezTo>
                    <a:pt x="2510" y="745"/>
                    <a:pt x="2510" y="389"/>
                    <a:pt x="2289" y="166"/>
                  </a:cubicBezTo>
                  <a:cubicBezTo>
                    <a:pt x="2179" y="55"/>
                    <a:pt x="2034" y="0"/>
                    <a:pt x="18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0" name="Google Shape;15480;p75"/>
            <p:cNvSpPr/>
            <p:nvPr/>
          </p:nvSpPr>
          <p:spPr>
            <a:xfrm>
              <a:off x="1317875" y="1088250"/>
              <a:ext cx="59350" cy="56675"/>
            </a:xfrm>
            <a:custGeom>
              <a:avLst/>
              <a:gdLst/>
              <a:ahLst/>
              <a:cxnLst/>
              <a:rect l="l" t="t" r="r" b="b"/>
              <a:pathLst>
                <a:path w="2374" h="2267" extrusionOk="0">
                  <a:moveTo>
                    <a:pt x="621" y="1"/>
                  </a:moveTo>
                  <a:cubicBezTo>
                    <a:pt x="476" y="1"/>
                    <a:pt x="331" y="56"/>
                    <a:pt x="221" y="166"/>
                  </a:cubicBezTo>
                  <a:cubicBezTo>
                    <a:pt x="1" y="390"/>
                    <a:pt x="1" y="746"/>
                    <a:pt x="221" y="969"/>
                  </a:cubicBezTo>
                  <a:lnTo>
                    <a:pt x="1353" y="2102"/>
                  </a:lnTo>
                  <a:cubicBezTo>
                    <a:pt x="1463" y="2212"/>
                    <a:pt x="1608" y="2267"/>
                    <a:pt x="1753" y="2267"/>
                  </a:cubicBezTo>
                  <a:cubicBezTo>
                    <a:pt x="1898" y="2267"/>
                    <a:pt x="2043" y="2212"/>
                    <a:pt x="2153" y="2102"/>
                  </a:cubicBezTo>
                  <a:cubicBezTo>
                    <a:pt x="2374" y="1878"/>
                    <a:pt x="2374" y="1522"/>
                    <a:pt x="2153" y="1298"/>
                  </a:cubicBezTo>
                  <a:lnTo>
                    <a:pt x="1021" y="166"/>
                  </a:ln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1" name="Google Shape;15481;p75"/>
            <p:cNvSpPr/>
            <p:nvPr/>
          </p:nvSpPr>
          <p:spPr>
            <a:xfrm>
              <a:off x="889275" y="861850"/>
              <a:ext cx="400700" cy="424575"/>
            </a:xfrm>
            <a:custGeom>
              <a:avLst/>
              <a:gdLst/>
              <a:ahLst/>
              <a:cxnLst/>
              <a:rect l="l" t="t" r="r" b="b"/>
              <a:pathLst>
                <a:path w="16028" h="16983" extrusionOk="0">
                  <a:moveTo>
                    <a:pt x="4668" y="4530"/>
                  </a:moveTo>
                  <a:lnTo>
                    <a:pt x="4668" y="10191"/>
                  </a:lnTo>
                  <a:lnTo>
                    <a:pt x="4104" y="10191"/>
                  </a:lnTo>
                  <a:cubicBezTo>
                    <a:pt x="2539" y="10191"/>
                    <a:pt x="1271" y="8923"/>
                    <a:pt x="1271" y="7359"/>
                  </a:cubicBezTo>
                  <a:cubicBezTo>
                    <a:pt x="1271" y="5795"/>
                    <a:pt x="2539" y="4530"/>
                    <a:pt x="4104" y="4530"/>
                  </a:cubicBezTo>
                  <a:close/>
                  <a:moveTo>
                    <a:pt x="6972" y="4530"/>
                  </a:moveTo>
                  <a:lnTo>
                    <a:pt x="6972" y="10191"/>
                  </a:lnTo>
                  <a:lnTo>
                    <a:pt x="5800" y="10191"/>
                  </a:lnTo>
                  <a:lnTo>
                    <a:pt x="5800" y="4530"/>
                  </a:lnTo>
                  <a:close/>
                  <a:moveTo>
                    <a:pt x="12633" y="1565"/>
                  </a:moveTo>
                  <a:lnTo>
                    <a:pt x="12633" y="13153"/>
                  </a:lnTo>
                  <a:lnTo>
                    <a:pt x="8104" y="10436"/>
                  </a:lnTo>
                  <a:lnTo>
                    <a:pt x="8104" y="4282"/>
                  </a:lnTo>
                  <a:lnTo>
                    <a:pt x="12633" y="1565"/>
                  </a:lnTo>
                  <a:close/>
                  <a:moveTo>
                    <a:pt x="14330" y="1133"/>
                  </a:moveTo>
                  <a:cubicBezTo>
                    <a:pt x="14644" y="1133"/>
                    <a:pt x="14898" y="1384"/>
                    <a:pt x="14898" y="1698"/>
                  </a:cubicBezTo>
                  <a:lnTo>
                    <a:pt x="14898" y="13021"/>
                  </a:lnTo>
                  <a:cubicBezTo>
                    <a:pt x="14898" y="13335"/>
                    <a:pt x="14644" y="13588"/>
                    <a:pt x="14330" y="13588"/>
                  </a:cubicBezTo>
                  <a:lnTo>
                    <a:pt x="13766" y="13588"/>
                  </a:lnTo>
                  <a:lnTo>
                    <a:pt x="13766" y="1133"/>
                  </a:lnTo>
                  <a:close/>
                  <a:moveTo>
                    <a:pt x="5800" y="11324"/>
                  </a:moveTo>
                  <a:lnTo>
                    <a:pt x="5800" y="15285"/>
                  </a:lnTo>
                  <a:cubicBezTo>
                    <a:pt x="5800" y="15599"/>
                    <a:pt x="5547" y="15850"/>
                    <a:pt x="5236" y="15850"/>
                  </a:cubicBezTo>
                  <a:cubicBezTo>
                    <a:pt x="4922" y="15850"/>
                    <a:pt x="4668" y="15599"/>
                    <a:pt x="4668" y="15285"/>
                  </a:cubicBezTo>
                  <a:lnTo>
                    <a:pt x="4668" y="11324"/>
                  </a:lnTo>
                  <a:close/>
                  <a:moveTo>
                    <a:pt x="13132" y="1"/>
                  </a:moveTo>
                  <a:lnTo>
                    <a:pt x="13098" y="7"/>
                  </a:lnTo>
                  <a:lnTo>
                    <a:pt x="13074" y="10"/>
                  </a:lnTo>
                  <a:cubicBezTo>
                    <a:pt x="13065" y="10"/>
                    <a:pt x="13056" y="16"/>
                    <a:pt x="13047" y="19"/>
                  </a:cubicBezTo>
                  <a:cubicBezTo>
                    <a:pt x="13038" y="22"/>
                    <a:pt x="13029" y="22"/>
                    <a:pt x="13020" y="25"/>
                  </a:cubicBezTo>
                  <a:lnTo>
                    <a:pt x="12996" y="34"/>
                  </a:lnTo>
                  <a:lnTo>
                    <a:pt x="12966" y="46"/>
                  </a:lnTo>
                  <a:lnTo>
                    <a:pt x="12947" y="58"/>
                  </a:lnTo>
                  <a:cubicBezTo>
                    <a:pt x="12935" y="61"/>
                    <a:pt x="12926" y="67"/>
                    <a:pt x="12917" y="73"/>
                  </a:cubicBezTo>
                  <a:lnTo>
                    <a:pt x="12908" y="79"/>
                  </a:lnTo>
                  <a:lnTo>
                    <a:pt x="7380" y="3398"/>
                  </a:lnTo>
                  <a:lnTo>
                    <a:pt x="4104" y="3398"/>
                  </a:lnTo>
                  <a:cubicBezTo>
                    <a:pt x="2023" y="3398"/>
                    <a:pt x="299" y="5001"/>
                    <a:pt x="151" y="7075"/>
                  </a:cubicBezTo>
                  <a:cubicBezTo>
                    <a:pt x="0" y="9150"/>
                    <a:pt x="1480" y="10986"/>
                    <a:pt x="3536" y="11281"/>
                  </a:cubicBezTo>
                  <a:lnTo>
                    <a:pt x="3536" y="15285"/>
                  </a:lnTo>
                  <a:cubicBezTo>
                    <a:pt x="3536" y="16224"/>
                    <a:pt x="4297" y="16982"/>
                    <a:pt x="5236" y="16982"/>
                  </a:cubicBezTo>
                  <a:cubicBezTo>
                    <a:pt x="6172" y="16982"/>
                    <a:pt x="6933" y="16224"/>
                    <a:pt x="6933" y="15285"/>
                  </a:cubicBezTo>
                  <a:lnTo>
                    <a:pt x="6933" y="11324"/>
                  </a:lnTo>
                  <a:lnTo>
                    <a:pt x="7380" y="11324"/>
                  </a:lnTo>
                  <a:lnTo>
                    <a:pt x="12908" y="14639"/>
                  </a:lnTo>
                  <a:cubicBezTo>
                    <a:pt x="12911" y="14642"/>
                    <a:pt x="12914" y="14642"/>
                    <a:pt x="12920" y="14645"/>
                  </a:cubicBezTo>
                  <a:lnTo>
                    <a:pt x="12935" y="14654"/>
                  </a:lnTo>
                  <a:cubicBezTo>
                    <a:pt x="12947" y="14660"/>
                    <a:pt x="12963" y="14666"/>
                    <a:pt x="12975" y="14672"/>
                  </a:cubicBezTo>
                  <a:lnTo>
                    <a:pt x="12984" y="14675"/>
                  </a:lnTo>
                  <a:cubicBezTo>
                    <a:pt x="12996" y="14681"/>
                    <a:pt x="13011" y="14687"/>
                    <a:pt x="13023" y="14690"/>
                  </a:cubicBezTo>
                  <a:lnTo>
                    <a:pt x="13038" y="14696"/>
                  </a:lnTo>
                  <a:cubicBezTo>
                    <a:pt x="13053" y="14699"/>
                    <a:pt x="13068" y="14702"/>
                    <a:pt x="13083" y="14708"/>
                  </a:cubicBezTo>
                  <a:cubicBezTo>
                    <a:pt x="13101" y="14712"/>
                    <a:pt x="13117" y="14715"/>
                    <a:pt x="13135" y="14715"/>
                  </a:cubicBezTo>
                  <a:lnTo>
                    <a:pt x="13144" y="14715"/>
                  </a:lnTo>
                  <a:cubicBezTo>
                    <a:pt x="13162" y="14715"/>
                    <a:pt x="13180" y="14718"/>
                    <a:pt x="13198" y="14718"/>
                  </a:cubicBezTo>
                  <a:lnTo>
                    <a:pt x="14330" y="14718"/>
                  </a:lnTo>
                  <a:cubicBezTo>
                    <a:pt x="15266" y="14718"/>
                    <a:pt x="16027" y="13957"/>
                    <a:pt x="16027" y="13021"/>
                  </a:cubicBezTo>
                  <a:lnTo>
                    <a:pt x="16027" y="1698"/>
                  </a:lnTo>
                  <a:cubicBezTo>
                    <a:pt x="16027" y="759"/>
                    <a:pt x="15266" y="1"/>
                    <a:pt x="143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482" name="Google Shape;15482;p75"/>
          <p:cNvSpPr/>
          <p:nvPr/>
        </p:nvSpPr>
        <p:spPr>
          <a:xfrm>
            <a:off x="1709500" y="2648971"/>
            <a:ext cx="403965" cy="453605"/>
          </a:xfrm>
          <a:custGeom>
            <a:avLst/>
            <a:gdLst/>
            <a:ahLst/>
            <a:cxnLst/>
            <a:rect l="l" t="t" r="r" b="b"/>
            <a:pathLst>
              <a:path w="17212" h="19327" extrusionOk="0">
                <a:moveTo>
                  <a:pt x="15400" y="1132"/>
                </a:moveTo>
                <a:cubicBezTo>
                  <a:pt x="15714" y="1132"/>
                  <a:pt x="15965" y="1386"/>
                  <a:pt x="15965" y="1700"/>
                </a:cubicBezTo>
                <a:cubicBezTo>
                  <a:pt x="15965" y="2011"/>
                  <a:pt x="15714" y="2265"/>
                  <a:pt x="15400" y="2265"/>
                </a:cubicBezTo>
                <a:lnTo>
                  <a:pt x="1813" y="2265"/>
                </a:lnTo>
                <a:cubicBezTo>
                  <a:pt x="1499" y="2265"/>
                  <a:pt x="1248" y="2011"/>
                  <a:pt x="1248" y="1700"/>
                </a:cubicBezTo>
                <a:cubicBezTo>
                  <a:pt x="1248" y="1386"/>
                  <a:pt x="1499" y="1132"/>
                  <a:pt x="1813" y="1132"/>
                </a:cubicBezTo>
                <a:close/>
                <a:moveTo>
                  <a:pt x="14835" y="3397"/>
                </a:moveTo>
                <a:lnTo>
                  <a:pt x="14835" y="10230"/>
                </a:lnTo>
                <a:lnTo>
                  <a:pt x="2380" y="10230"/>
                </a:lnTo>
                <a:lnTo>
                  <a:pt x="2380" y="3397"/>
                </a:lnTo>
                <a:close/>
                <a:moveTo>
                  <a:pt x="15400" y="11362"/>
                </a:moveTo>
                <a:cubicBezTo>
                  <a:pt x="15714" y="11362"/>
                  <a:pt x="15965" y="11613"/>
                  <a:pt x="15965" y="11927"/>
                </a:cubicBezTo>
                <a:cubicBezTo>
                  <a:pt x="15965" y="12241"/>
                  <a:pt x="15714" y="12495"/>
                  <a:pt x="15400" y="12495"/>
                </a:cubicBezTo>
                <a:lnTo>
                  <a:pt x="1813" y="12495"/>
                </a:lnTo>
                <a:cubicBezTo>
                  <a:pt x="1499" y="12495"/>
                  <a:pt x="1248" y="12241"/>
                  <a:pt x="1248" y="11927"/>
                </a:cubicBezTo>
                <a:cubicBezTo>
                  <a:pt x="1248" y="11613"/>
                  <a:pt x="1499" y="11362"/>
                  <a:pt x="1813" y="11362"/>
                </a:cubicBezTo>
                <a:close/>
                <a:moveTo>
                  <a:pt x="1813" y="0"/>
                </a:moveTo>
                <a:cubicBezTo>
                  <a:pt x="985" y="0"/>
                  <a:pt x="279" y="595"/>
                  <a:pt x="140" y="1410"/>
                </a:cubicBezTo>
                <a:cubicBezTo>
                  <a:pt x="1" y="2226"/>
                  <a:pt x="466" y="3023"/>
                  <a:pt x="1248" y="3300"/>
                </a:cubicBezTo>
                <a:lnTo>
                  <a:pt x="1248" y="10327"/>
                </a:lnTo>
                <a:cubicBezTo>
                  <a:pt x="569" y="10565"/>
                  <a:pt x="116" y="11208"/>
                  <a:pt x="116" y="11927"/>
                </a:cubicBezTo>
                <a:cubicBezTo>
                  <a:pt x="116" y="12866"/>
                  <a:pt x="874" y="13624"/>
                  <a:pt x="1813" y="13627"/>
                </a:cubicBezTo>
                <a:lnTo>
                  <a:pt x="6774" y="13627"/>
                </a:lnTo>
                <a:lnTo>
                  <a:pt x="2522" y="18383"/>
                </a:lnTo>
                <a:cubicBezTo>
                  <a:pt x="2311" y="18615"/>
                  <a:pt x="2332" y="18974"/>
                  <a:pt x="2564" y="19183"/>
                </a:cubicBezTo>
                <a:cubicBezTo>
                  <a:pt x="2673" y="19279"/>
                  <a:pt x="2809" y="19326"/>
                  <a:pt x="2943" y="19326"/>
                </a:cubicBezTo>
                <a:cubicBezTo>
                  <a:pt x="3100" y="19326"/>
                  <a:pt x="3256" y="19262"/>
                  <a:pt x="3368" y="19137"/>
                </a:cubicBezTo>
                <a:lnTo>
                  <a:pt x="8042" y="13908"/>
                </a:lnTo>
                <a:lnTo>
                  <a:pt x="8042" y="18760"/>
                </a:lnTo>
                <a:cubicBezTo>
                  <a:pt x="8042" y="19071"/>
                  <a:pt x="8292" y="19325"/>
                  <a:pt x="8606" y="19325"/>
                </a:cubicBezTo>
                <a:cubicBezTo>
                  <a:pt x="8920" y="19325"/>
                  <a:pt x="9174" y="19071"/>
                  <a:pt x="9174" y="18760"/>
                </a:cubicBezTo>
                <a:lnTo>
                  <a:pt x="9174" y="13908"/>
                </a:lnTo>
                <a:lnTo>
                  <a:pt x="13845" y="19137"/>
                </a:lnTo>
                <a:cubicBezTo>
                  <a:pt x="13956" y="19260"/>
                  <a:pt x="14109" y="19322"/>
                  <a:pt x="14263" y="19322"/>
                </a:cubicBezTo>
                <a:cubicBezTo>
                  <a:pt x="14398" y="19322"/>
                  <a:pt x="14534" y="19274"/>
                  <a:pt x="14642" y="19177"/>
                </a:cubicBezTo>
                <a:cubicBezTo>
                  <a:pt x="14875" y="18971"/>
                  <a:pt x="14896" y="18615"/>
                  <a:pt x="14691" y="18383"/>
                </a:cubicBezTo>
                <a:lnTo>
                  <a:pt x="10439" y="13627"/>
                </a:lnTo>
                <a:lnTo>
                  <a:pt x="15400" y="13627"/>
                </a:lnTo>
                <a:cubicBezTo>
                  <a:pt x="16227" y="13624"/>
                  <a:pt x="16934" y="13029"/>
                  <a:pt x="17073" y="12214"/>
                </a:cubicBezTo>
                <a:cubicBezTo>
                  <a:pt x="17212" y="11399"/>
                  <a:pt x="16747" y="10601"/>
                  <a:pt x="15968" y="10327"/>
                </a:cubicBezTo>
                <a:lnTo>
                  <a:pt x="15968" y="3300"/>
                </a:lnTo>
                <a:cubicBezTo>
                  <a:pt x="16747" y="3023"/>
                  <a:pt x="17212" y="2226"/>
                  <a:pt x="17073" y="1410"/>
                </a:cubicBezTo>
                <a:cubicBezTo>
                  <a:pt x="16934" y="595"/>
                  <a:pt x="16227" y="0"/>
                  <a:pt x="154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3" name="Google Shape;15483;p75"/>
          <p:cNvSpPr/>
          <p:nvPr/>
        </p:nvSpPr>
        <p:spPr>
          <a:xfrm>
            <a:off x="2236175" y="2648971"/>
            <a:ext cx="455341" cy="453605"/>
          </a:xfrm>
          <a:custGeom>
            <a:avLst/>
            <a:gdLst/>
            <a:ahLst/>
            <a:cxnLst/>
            <a:rect l="l" t="t" r="r" b="b"/>
            <a:pathLst>
              <a:path w="19401" h="19327" extrusionOk="0">
                <a:moveTo>
                  <a:pt x="14796" y="1700"/>
                </a:moveTo>
                <a:lnTo>
                  <a:pt x="17815" y="3965"/>
                </a:lnTo>
                <a:lnTo>
                  <a:pt x="14796" y="6229"/>
                </a:lnTo>
                <a:lnTo>
                  <a:pt x="14796" y="5097"/>
                </a:lnTo>
                <a:cubicBezTo>
                  <a:pt x="14796" y="4783"/>
                  <a:pt x="14542" y="4529"/>
                  <a:pt x="14231" y="4529"/>
                </a:cubicBezTo>
                <a:lnTo>
                  <a:pt x="10795" y="4529"/>
                </a:lnTo>
                <a:cubicBezTo>
                  <a:pt x="9807" y="4529"/>
                  <a:pt x="8893" y="5046"/>
                  <a:pt x="8379" y="5888"/>
                </a:cubicBezTo>
                <a:cubicBezTo>
                  <a:pt x="8177" y="5547"/>
                  <a:pt x="7932" y="5230"/>
                  <a:pt x="7658" y="4946"/>
                </a:cubicBezTo>
                <a:cubicBezTo>
                  <a:pt x="8409" y="3974"/>
                  <a:pt x="9566" y="3403"/>
                  <a:pt x="10795" y="3397"/>
                </a:cubicBezTo>
                <a:lnTo>
                  <a:pt x="14231" y="3397"/>
                </a:lnTo>
                <a:cubicBezTo>
                  <a:pt x="14542" y="3397"/>
                  <a:pt x="14796" y="3143"/>
                  <a:pt x="14796" y="2832"/>
                </a:cubicBezTo>
                <a:lnTo>
                  <a:pt x="14796" y="1700"/>
                </a:lnTo>
                <a:close/>
                <a:moveTo>
                  <a:pt x="5807" y="13011"/>
                </a:moveTo>
                <a:cubicBezTo>
                  <a:pt x="5888" y="13398"/>
                  <a:pt x="6015" y="13778"/>
                  <a:pt x="6184" y="14137"/>
                </a:cubicBezTo>
                <a:cubicBezTo>
                  <a:pt x="5538" y="14566"/>
                  <a:pt x="4777" y="14796"/>
                  <a:pt x="4001" y="14796"/>
                </a:cubicBezTo>
                <a:lnTo>
                  <a:pt x="1700" y="14796"/>
                </a:lnTo>
                <a:cubicBezTo>
                  <a:pt x="1386" y="14796"/>
                  <a:pt x="1133" y="14542"/>
                  <a:pt x="1133" y="14231"/>
                </a:cubicBezTo>
                <a:cubicBezTo>
                  <a:pt x="1133" y="13917"/>
                  <a:pt x="1386" y="13663"/>
                  <a:pt x="1700" y="13663"/>
                </a:cubicBezTo>
                <a:lnTo>
                  <a:pt x="4001" y="13663"/>
                </a:lnTo>
                <a:cubicBezTo>
                  <a:pt x="4662" y="13663"/>
                  <a:pt x="5299" y="13434"/>
                  <a:pt x="5807" y="13011"/>
                </a:cubicBezTo>
                <a:close/>
                <a:moveTo>
                  <a:pt x="4001" y="4529"/>
                </a:moveTo>
                <a:cubicBezTo>
                  <a:pt x="6190" y="4532"/>
                  <a:pt x="7963" y="6305"/>
                  <a:pt x="7966" y="8494"/>
                </a:cubicBezTo>
                <a:lnTo>
                  <a:pt x="7966" y="11966"/>
                </a:lnTo>
                <a:cubicBezTo>
                  <a:pt x="7966" y="13527"/>
                  <a:pt x="9231" y="14792"/>
                  <a:pt x="10795" y="14796"/>
                </a:cubicBezTo>
                <a:lnTo>
                  <a:pt x="14231" y="14796"/>
                </a:lnTo>
                <a:cubicBezTo>
                  <a:pt x="14542" y="14796"/>
                  <a:pt x="14796" y="14542"/>
                  <a:pt x="14796" y="14231"/>
                </a:cubicBezTo>
                <a:lnTo>
                  <a:pt x="14796" y="13099"/>
                </a:lnTo>
                <a:lnTo>
                  <a:pt x="17815" y="15363"/>
                </a:lnTo>
                <a:lnTo>
                  <a:pt x="14796" y="17628"/>
                </a:lnTo>
                <a:lnTo>
                  <a:pt x="14796" y="16495"/>
                </a:lnTo>
                <a:cubicBezTo>
                  <a:pt x="14796" y="16181"/>
                  <a:pt x="14542" y="15928"/>
                  <a:pt x="14231" y="15928"/>
                </a:cubicBezTo>
                <a:lnTo>
                  <a:pt x="10795" y="15928"/>
                </a:lnTo>
                <a:cubicBezTo>
                  <a:pt x="8606" y="15925"/>
                  <a:pt x="6833" y="14152"/>
                  <a:pt x="6833" y="11966"/>
                </a:cubicBezTo>
                <a:lnTo>
                  <a:pt x="6833" y="8494"/>
                </a:lnTo>
                <a:cubicBezTo>
                  <a:pt x="6830" y="6930"/>
                  <a:pt x="5565" y="5665"/>
                  <a:pt x="4001" y="5662"/>
                </a:cubicBezTo>
                <a:lnTo>
                  <a:pt x="1700" y="5662"/>
                </a:lnTo>
                <a:cubicBezTo>
                  <a:pt x="1386" y="5662"/>
                  <a:pt x="1133" y="5408"/>
                  <a:pt x="1133" y="5097"/>
                </a:cubicBezTo>
                <a:cubicBezTo>
                  <a:pt x="1133" y="4783"/>
                  <a:pt x="1386" y="4529"/>
                  <a:pt x="1700" y="4529"/>
                </a:cubicBezTo>
                <a:close/>
                <a:moveTo>
                  <a:pt x="14230" y="0"/>
                </a:moveTo>
                <a:cubicBezTo>
                  <a:pt x="13937" y="0"/>
                  <a:pt x="13663" y="232"/>
                  <a:pt x="13663" y="568"/>
                </a:cubicBezTo>
                <a:lnTo>
                  <a:pt x="13663" y="2265"/>
                </a:lnTo>
                <a:lnTo>
                  <a:pt x="10795" y="2265"/>
                </a:lnTo>
                <a:cubicBezTo>
                  <a:pt x="9228" y="2265"/>
                  <a:pt x="7745" y="2989"/>
                  <a:pt x="6782" y="4224"/>
                </a:cubicBezTo>
                <a:cubicBezTo>
                  <a:pt x="5955" y="3684"/>
                  <a:pt x="4988" y="3397"/>
                  <a:pt x="4001" y="3397"/>
                </a:cubicBezTo>
                <a:lnTo>
                  <a:pt x="1700" y="3397"/>
                </a:lnTo>
                <a:cubicBezTo>
                  <a:pt x="761" y="3397"/>
                  <a:pt x="0" y="4158"/>
                  <a:pt x="0" y="5097"/>
                </a:cubicBezTo>
                <a:cubicBezTo>
                  <a:pt x="0" y="6033"/>
                  <a:pt x="761" y="6794"/>
                  <a:pt x="1700" y="6794"/>
                </a:cubicBezTo>
                <a:lnTo>
                  <a:pt x="4001" y="6794"/>
                </a:lnTo>
                <a:cubicBezTo>
                  <a:pt x="4940" y="6794"/>
                  <a:pt x="5698" y="7555"/>
                  <a:pt x="5701" y="8494"/>
                </a:cubicBezTo>
                <a:lnTo>
                  <a:pt x="5701" y="10834"/>
                </a:lnTo>
                <a:cubicBezTo>
                  <a:pt x="5698" y="11770"/>
                  <a:pt x="4940" y="12531"/>
                  <a:pt x="4001" y="12531"/>
                </a:cubicBezTo>
                <a:lnTo>
                  <a:pt x="1700" y="12531"/>
                </a:lnTo>
                <a:cubicBezTo>
                  <a:pt x="761" y="12531"/>
                  <a:pt x="0" y="13292"/>
                  <a:pt x="0" y="14231"/>
                </a:cubicBezTo>
                <a:cubicBezTo>
                  <a:pt x="0" y="15167"/>
                  <a:pt x="761" y="15928"/>
                  <a:pt x="1700" y="15928"/>
                </a:cubicBezTo>
                <a:lnTo>
                  <a:pt x="4001" y="15928"/>
                </a:lnTo>
                <a:cubicBezTo>
                  <a:pt x="4988" y="15928"/>
                  <a:pt x="5955" y="15641"/>
                  <a:pt x="6782" y="15100"/>
                </a:cubicBezTo>
                <a:cubicBezTo>
                  <a:pt x="7745" y="16338"/>
                  <a:pt x="9228" y="17060"/>
                  <a:pt x="10795" y="17060"/>
                </a:cubicBezTo>
                <a:lnTo>
                  <a:pt x="13663" y="17060"/>
                </a:lnTo>
                <a:lnTo>
                  <a:pt x="13663" y="18760"/>
                </a:lnTo>
                <a:cubicBezTo>
                  <a:pt x="13663" y="19095"/>
                  <a:pt x="13938" y="19326"/>
                  <a:pt x="14232" y="19326"/>
                </a:cubicBezTo>
                <a:cubicBezTo>
                  <a:pt x="14347" y="19326"/>
                  <a:pt x="14464" y="19291"/>
                  <a:pt x="14569" y="19213"/>
                </a:cubicBezTo>
                <a:lnTo>
                  <a:pt x="19098" y="15816"/>
                </a:lnTo>
                <a:cubicBezTo>
                  <a:pt x="19400" y="15590"/>
                  <a:pt x="19400" y="15134"/>
                  <a:pt x="19098" y="14910"/>
                </a:cubicBezTo>
                <a:lnTo>
                  <a:pt x="14569" y="11513"/>
                </a:lnTo>
                <a:cubicBezTo>
                  <a:pt x="14464" y="11434"/>
                  <a:pt x="14345" y="11398"/>
                  <a:pt x="14230" y="11398"/>
                </a:cubicBezTo>
                <a:cubicBezTo>
                  <a:pt x="13937" y="11398"/>
                  <a:pt x="13663" y="11630"/>
                  <a:pt x="13663" y="11966"/>
                </a:cubicBezTo>
                <a:lnTo>
                  <a:pt x="13663" y="13663"/>
                </a:lnTo>
                <a:lnTo>
                  <a:pt x="10795" y="13663"/>
                </a:lnTo>
                <a:cubicBezTo>
                  <a:pt x="9856" y="13663"/>
                  <a:pt x="9098" y="12902"/>
                  <a:pt x="9098" y="11966"/>
                </a:cubicBezTo>
                <a:lnTo>
                  <a:pt x="9098" y="7362"/>
                </a:lnTo>
                <a:cubicBezTo>
                  <a:pt x="9098" y="6423"/>
                  <a:pt x="9856" y="5662"/>
                  <a:pt x="10795" y="5662"/>
                </a:cubicBezTo>
                <a:lnTo>
                  <a:pt x="13663" y="5662"/>
                </a:lnTo>
                <a:lnTo>
                  <a:pt x="13663" y="7362"/>
                </a:lnTo>
                <a:cubicBezTo>
                  <a:pt x="13663" y="7576"/>
                  <a:pt x="13784" y="7769"/>
                  <a:pt x="13977" y="7866"/>
                </a:cubicBezTo>
                <a:cubicBezTo>
                  <a:pt x="14057" y="7906"/>
                  <a:pt x="14144" y="7926"/>
                  <a:pt x="14230" y="7926"/>
                </a:cubicBezTo>
                <a:cubicBezTo>
                  <a:pt x="14350" y="7926"/>
                  <a:pt x="14469" y="7888"/>
                  <a:pt x="14569" y="7815"/>
                </a:cubicBezTo>
                <a:lnTo>
                  <a:pt x="19098" y="4418"/>
                </a:lnTo>
                <a:cubicBezTo>
                  <a:pt x="19400" y="4191"/>
                  <a:pt x="19400" y="3735"/>
                  <a:pt x="19098" y="3512"/>
                </a:cubicBezTo>
                <a:lnTo>
                  <a:pt x="14569" y="115"/>
                </a:lnTo>
                <a:cubicBezTo>
                  <a:pt x="14464" y="36"/>
                  <a:pt x="14345" y="0"/>
                  <a:pt x="14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484" name="Google Shape;15484;p75"/>
          <p:cNvGrpSpPr/>
          <p:nvPr/>
        </p:nvGrpSpPr>
        <p:grpSpPr>
          <a:xfrm>
            <a:off x="2807964" y="2649132"/>
            <a:ext cx="453557" cy="453557"/>
            <a:chOff x="2676100" y="832575"/>
            <a:chExt cx="483125" cy="483125"/>
          </a:xfrm>
        </p:grpSpPr>
        <p:sp>
          <p:nvSpPr>
            <p:cNvPr id="15485" name="Google Shape;15485;p75"/>
            <p:cNvSpPr/>
            <p:nvPr/>
          </p:nvSpPr>
          <p:spPr>
            <a:xfrm>
              <a:off x="2676100" y="832575"/>
              <a:ext cx="483125" cy="483125"/>
            </a:xfrm>
            <a:custGeom>
              <a:avLst/>
              <a:gdLst/>
              <a:ahLst/>
              <a:cxnLst/>
              <a:rect l="l" t="t" r="r" b="b"/>
              <a:pathLst>
                <a:path w="19325" h="19325" extrusionOk="0">
                  <a:moveTo>
                    <a:pt x="10351" y="1132"/>
                  </a:moveTo>
                  <a:lnTo>
                    <a:pt x="10562" y="2008"/>
                  </a:lnTo>
                  <a:cubicBezTo>
                    <a:pt x="10614" y="2226"/>
                    <a:pt x="10789" y="2392"/>
                    <a:pt x="11009" y="2434"/>
                  </a:cubicBezTo>
                  <a:cubicBezTo>
                    <a:pt x="12021" y="2618"/>
                    <a:pt x="12981" y="3014"/>
                    <a:pt x="13826" y="3596"/>
                  </a:cubicBezTo>
                  <a:cubicBezTo>
                    <a:pt x="13922" y="3663"/>
                    <a:pt x="14033" y="3696"/>
                    <a:pt x="14146" y="3696"/>
                  </a:cubicBezTo>
                  <a:cubicBezTo>
                    <a:pt x="14247" y="3696"/>
                    <a:pt x="14349" y="3669"/>
                    <a:pt x="14439" y="3614"/>
                  </a:cubicBezTo>
                  <a:lnTo>
                    <a:pt x="15179" y="3171"/>
                  </a:lnTo>
                  <a:lnTo>
                    <a:pt x="16154" y="4146"/>
                  </a:lnTo>
                  <a:lnTo>
                    <a:pt x="15711" y="4889"/>
                  </a:lnTo>
                  <a:cubicBezTo>
                    <a:pt x="15596" y="5079"/>
                    <a:pt x="15602" y="5317"/>
                    <a:pt x="15729" y="5499"/>
                  </a:cubicBezTo>
                  <a:cubicBezTo>
                    <a:pt x="16311" y="6344"/>
                    <a:pt x="16707" y="7304"/>
                    <a:pt x="16891" y="8316"/>
                  </a:cubicBezTo>
                  <a:cubicBezTo>
                    <a:pt x="16933" y="8536"/>
                    <a:pt x="17100" y="8711"/>
                    <a:pt x="17317" y="8763"/>
                  </a:cubicBezTo>
                  <a:lnTo>
                    <a:pt x="18193" y="8974"/>
                  </a:lnTo>
                  <a:lnTo>
                    <a:pt x="18193" y="10351"/>
                  </a:lnTo>
                  <a:lnTo>
                    <a:pt x="17317" y="10562"/>
                  </a:lnTo>
                  <a:cubicBezTo>
                    <a:pt x="17100" y="10614"/>
                    <a:pt x="16933" y="10789"/>
                    <a:pt x="16894" y="11009"/>
                  </a:cubicBezTo>
                  <a:cubicBezTo>
                    <a:pt x="16710" y="12021"/>
                    <a:pt x="16311" y="12981"/>
                    <a:pt x="15729" y="13826"/>
                  </a:cubicBezTo>
                  <a:cubicBezTo>
                    <a:pt x="15605" y="14007"/>
                    <a:pt x="15596" y="14246"/>
                    <a:pt x="15711" y="14436"/>
                  </a:cubicBezTo>
                  <a:lnTo>
                    <a:pt x="16154" y="15179"/>
                  </a:lnTo>
                  <a:lnTo>
                    <a:pt x="15179" y="16154"/>
                  </a:lnTo>
                  <a:lnTo>
                    <a:pt x="14439" y="15710"/>
                  </a:lnTo>
                  <a:cubicBezTo>
                    <a:pt x="14349" y="15656"/>
                    <a:pt x="14247" y="15629"/>
                    <a:pt x="14146" y="15629"/>
                  </a:cubicBezTo>
                  <a:cubicBezTo>
                    <a:pt x="14033" y="15629"/>
                    <a:pt x="13922" y="15662"/>
                    <a:pt x="13826" y="15729"/>
                  </a:cubicBezTo>
                  <a:cubicBezTo>
                    <a:pt x="12981" y="16311"/>
                    <a:pt x="12021" y="16707"/>
                    <a:pt x="11009" y="16891"/>
                  </a:cubicBezTo>
                  <a:cubicBezTo>
                    <a:pt x="10789" y="16933"/>
                    <a:pt x="10614" y="17099"/>
                    <a:pt x="10562" y="17317"/>
                  </a:cubicBezTo>
                  <a:lnTo>
                    <a:pt x="10351" y="18192"/>
                  </a:lnTo>
                  <a:lnTo>
                    <a:pt x="8974" y="18192"/>
                  </a:lnTo>
                  <a:lnTo>
                    <a:pt x="8763" y="17317"/>
                  </a:lnTo>
                  <a:cubicBezTo>
                    <a:pt x="8712" y="17099"/>
                    <a:pt x="8536" y="16933"/>
                    <a:pt x="8316" y="16891"/>
                  </a:cubicBezTo>
                  <a:cubicBezTo>
                    <a:pt x="7304" y="16707"/>
                    <a:pt x="6344" y="16311"/>
                    <a:pt x="5499" y="15729"/>
                  </a:cubicBezTo>
                  <a:cubicBezTo>
                    <a:pt x="5404" y="15662"/>
                    <a:pt x="5293" y="15629"/>
                    <a:pt x="5181" y="15629"/>
                  </a:cubicBezTo>
                  <a:cubicBezTo>
                    <a:pt x="5081" y="15629"/>
                    <a:pt x="4979" y="15656"/>
                    <a:pt x="4889" y="15710"/>
                  </a:cubicBezTo>
                  <a:lnTo>
                    <a:pt x="4146" y="16154"/>
                  </a:lnTo>
                  <a:lnTo>
                    <a:pt x="3171" y="15179"/>
                  </a:lnTo>
                  <a:lnTo>
                    <a:pt x="3615" y="14436"/>
                  </a:lnTo>
                  <a:cubicBezTo>
                    <a:pt x="3729" y="14246"/>
                    <a:pt x="3723" y="14007"/>
                    <a:pt x="3597" y="13826"/>
                  </a:cubicBezTo>
                  <a:cubicBezTo>
                    <a:pt x="3014" y="12981"/>
                    <a:pt x="2618" y="12021"/>
                    <a:pt x="2434" y="11009"/>
                  </a:cubicBezTo>
                  <a:cubicBezTo>
                    <a:pt x="2392" y="10789"/>
                    <a:pt x="2226" y="10614"/>
                    <a:pt x="2011" y="10562"/>
                  </a:cubicBezTo>
                  <a:lnTo>
                    <a:pt x="1133" y="10351"/>
                  </a:lnTo>
                  <a:lnTo>
                    <a:pt x="1133" y="8974"/>
                  </a:lnTo>
                  <a:lnTo>
                    <a:pt x="2008" y="8763"/>
                  </a:lnTo>
                  <a:cubicBezTo>
                    <a:pt x="2226" y="8711"/>
                    <a:pt x="2392" y="8536"/>
                    <a:pt x="2431" y="8316"/>
                  </a:cubicBezTo>
                  <a:cubicBezTo>
                    <a:pt x="2615" y="7304"/>
                    <a:pt x="3014" y="6344"/>
                    <a:pt x="3597" y="5499"/>
                  </a:cubicBezTo>
                  <a:cubicBezTo>
                    <a:pt x="3720" y="5317"/>
                    <a:pt x="3729" y="5079"/>
                    <a:pt x="3615" y="4889"/>
                  </a:cubicBezTo>
                  <a:lnTo>
                    <a:pt x="3171" y="4146"/>
                  </a:lnTo>
                  <a:lnTo>
                    <a:pt x="4146" y="3171"/>
                  </a:lnTo>
                  <a:lnTo>
                    <a:pt x="4889" y="3614"/>
                  </a:lnTo>
                  <a:cubicBezTo>
                    <a:pt x="4979" y="3669"/>
                    <a:pt x="5081" y="3696"/>
                    <a:pt x="5181" y="3696"/>
                  </a:cubicBezTo>
                  <a:cubicBezTo>
                    <a:pt x="5293" y="3696"/>
                    <a:pt x="5404" y="3663"/>
                    <a:pt x="5499" y="3596"/>
                  </a:cubicBezTo>
                  <a:cubicBezTo>
                    <a:pt x="6344" y="3014"/>
                    <a:pt x="7304" y="2618"/>
                    <a:pt x="8316" y="2434"/>
                  </a:cubicBezTo>
                  <a:cubicBezTo>
                    <a:pt x="8536" y="2392"/>
                    <a:pt x="8712" y="2226"/>
                    <a:pt x="8763" y="2008"/>
                  </a:cubicBezTo>
                  <a:lnTo>
                    <a:pt x="8974" y="1132"/>
                  </a:lnTo>
                  <a:close/>
                  <a:moveTo>
                    <a:pt x="8530" y="0"/>
                  </a:moveTo>
                  <a:cubicBezTo>
                    <a:pt x="8268" y="0"/>
                    <a:pt x="8041" y="178"/>
                    <a:pt x="7981" y="432"/>
                  </a:cubicBezTo>
                  <a:lnTo>
                    <a:pt x="7748" y="1392"/>
                  </a:lnTo>
                  <a:cubicBezTo>
                    <a:pt x="6833" y="1604"/>
                    <a:pt x="5961" y="1963"/>
                    <a:pt x="5167" y="2461"/>
                  </a:cubicBezTo>
                  <a:lnTo>
                    <a:pt x="4348" y="1969"/>
                  </a:lnTo>
                  <a:cubicBezTo>
                    <a:pt x="4260" y="1915"/>
                    <a:pt x="4160" y="1889"/>
                    <a:pt x="4061" y="1889"/>
                  </a:cubicBezTo>
                  <a:cubicBezTo>
                    <a:pt x="3913" y="1889"/>
                    <a:pt x="3767" y="1946"/>
                    <a:pt x="3657" y="2056"/>
                  </a:cubicBezTo>
                  <a:lnTo>
                    <a:pt x="2057" y="3657"/>
                  </a:lnTo>
                  <a:cubicBezTo>
                    <a:pt x="1872" y="3841"/>
                    <a:pt x="1839" y="4125"/>
                    <a:pt x="1972" y="4348"/>
                  </a:cubicBezTo>
                  <a:lnTo>
                    <a:pt x="2461" y="5163"/>
                  </a:lnTo>
                  <a:cubicBezTo>
                    <a:pt x="1963" y="5958"/>
                    <a:pt x="1604" y="6830"/>
                    <a:pt x="1395" y="7745"/>
                  </a:cubicBezTo>
                  <a:lnTo>
                    <a:pt x="435" y="7978"/>
                  </a:lnTo>
                  <a:cubicBezTo>
                    <a:pt x="179" y="8041"/>
                    <a:pt x="0" y="8267"/>
                    <a:pt x="0" y="8530"/>
                  </a:cubicBezTo>
                  <a:lnTo>
                    <a:pt x="0" y="10795"/>
                  </a:lnTo>
                  <a:cubicBezTo>
                    <a:pt x="0" y="11057"/>
                    <a:pt x="179" y="11284"/>
                    <a:pt x="432" y="11344"/>
                  </a:cubicBezTo>
                  <a:lnTo>
                    <a:pt x="1392" y="11580"/>
                  </a:lnTo>
                  <a:cubicBezTo>
                    <a:pt x="1604" y="12492"/>
                    <a:pt x="1963" y="13364"/>
                    <a:pt x="2461" y="14158"/>
                  </a:cubicBezTo>
                  <a:lnTo>
                    <a:pt x="1969" y="14977"/>
                  </a:lnTo>
                  <a:cubicBezTo>
                    <a:pt x="1836" y="15200"/>
                    <a:pt x="1872" y="15484"/>
                    <a:pt x="2057" y="15668"/>
                  </a:cubicBezTo>
                  <a:lnTo>
                    <a:pt x="3657" y="17268"/>
                  </a:lnTo>
                  <a:cubicBezTo>
                    <a:pt x="3766" y="17378"/>
                    <a:pt x="3911" y="17435"/>
                    <a:pt x="4057" y="17435"/>
                  </a:cubicBezTo>
                  <a:cubicBezTo>
                    <a:pt x="4157" y="17435"/>
                    <a:pt x="4258" y="17408"/>
                    <a:pt x="4348" y="17353"/>
                  </a:cubicBezTo>
                  <a:lnTo>
                    <a:pt x="5164" y="16864"/>
                  </a:lnTo>
                  <a:cubicBezTo>
                    <a:pt x="5958" y="17362"/>
                    <a:pt x="6830" y="17721"/>
                    <a:pt x="7745" y="17930"/>
                  </a:cubicBezTo>
                  <a:lnTo>
                    <a:pt x="7978" y="18890"/>
                  </a:lnTo>
                  <a:cubicBezTo>
                    <a:pt x="8041" y="19147"/>
                    <a:pt x="8268" y="19325"/>
                    <a:pt x="8530" y="19325"/>
                  </a:cubicBezTo>
                  <a:lnTo>
                    <a:pt x="10795" y="19325"/>
                  </a:lnTo>
                  <a:cubicBezTo>
                    <a:pt x="11058" y="19325"/>
                    <a:pt x="11284" y="19147"/>
                    <a:pt x="11344" y="18893"/>
                  </a:cubicBezTo>
                  <a:lnTo>
                    <a:pt x="11577" y="17933"/>
                  </a:lnTo>
                  <a:cubicBezTo>
                    <a:pt x="12492" y="17721"/>
                    <a:pt x="13364" y="17362"/>
                    <a:pt x="14159" y="16864"/>
                  </a:cubicBezTo>
                  <a:lnTo>
                    <a:pt x="14977" y="17356"/>
                  </a:lnTo>
                  <a:cubicBezTo>
                    <a:pt x="15066" y="17410"/>
                    <a:pt x="15166" y="17436"/>
                    <a:pt x="15266" y="17436"/>
                  </a:cubicBezTo>
                  <a:cubicBezTo>
                    <a:pt x="15413" y="17436"/>
                    <a:pt x="15559" y="17379"/>
                    <a:pt x="15668" y="17271"/>
                  </a:cubicBezTo>
                  <a:lnTo>
                    <a:pt x="17269" y="15668"/>
                  </a:lnTo>
                  <a:cubicBezTo>
                    <a:pt x="17453" y="15484"/>
                    <a:pt x="17489" y="15200"/>
                    <a:pt x="17353" y="14977"/>
                  </a:cubicBezTo>
                  <a:lnTo>
                    <a:pt x="16864" y="14161"/>
                  </a:lnTo>
                  <a:cubicBezTo>
                    <a:pt x="17362" y="13367"/>
                    <a:pt x="17722" y="12495"/>
                    <a:pt x="17930" y="11580"/>
                  </a:cubicBezTo>
                  <a:lnTo>
                    <a:pt x="18890" y="11347"/>
                  </a:lnTo>
                  <a:cubicBezTo>
                    <a:pt x="19147" y="11284"/>
                    <a:pt x="19325" y="11057"/>
                    <a:pt x="19325" y="10795"/>
                  </a:cubicBezTo>
                  <a:lnTo>
                    <a:pt x="19325" y="8530"/>
                  </a:lnTo>
                  <a:cubicBezTo>
                    <a:pt x="19325" y="8267"/>
                    <a:pt x="19147" y="8041"/>
                    <a:pt x="18893" y="7981"/>
                  </a:cubicBezTo>
                  <a:lnTo>
                    <a:pt x="17933" y="7748"/>
                  </a:lnTo>
                  <a:cubicBezTo>
                    <a:pt x="17722" y="6833"/>
                    <a:pt x="17362" y="5961"/>
                    <a:pt x="16864" y="5166"/>
                  </a:cubicBezTo>
                  <a:lnTo>
                    <a:pt x="17356" y="4348"/>
                  </a:lnTo>
                  <a:cubicBezTo>
                    <a:pt x="17489" y="4128"/>
                    <a:pt x="17453" y="3841"/>
                    <a:pt x="17272" y="3657"/>
                  </a:cubicBezTo>
                  <a:lnTo>
                    <a:pt x="15668" y="2056"/>
                  </a:lnTo>
                  <a:cubicBezTo>
                    <a:pt x="15559" y="1947"/>
                    <a:pt x="15415" y="1890"/>
                    <a:pt x="15268" y="1890"/>
                  </a:cubicBezTo>
                  <a:cubicBezTo>
                    <a:pt x="15168" y="1890"/>
                    <a:pt x="15068" y="1917"/>
                    <a:pt x="14977" y="1972"/>
                  </a:cubicBezTo>
                  <a:lnTo>
                    <a:pt x="14162" y="2461"/>
                  </a:lnTo>
                  <a:cubicBezTo>
                    <a:pt x="13367" y="1963"/>
                    <a:pt x="12495" y="1604"/>
                    <a:pt x="11580" y="1395"/>
                  </a:cubicBezTo>
                  <a:lnTo>
                    <a:pt x="11347" y="435"/>
                  </a:lnTo>
                  <a:cubicBezTo>
                    <a:pt x="11284" y="178"/>
                    <a:pt x="11058" y="0"/>
                    <a:pt x="107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6" name="Google Shape;15486;p75"/>
            <p:cNvSpPr/>
            <p:nvPr/>
          </p:nvSpPr>
          <p:spPr>
            <a:xfrm>
              <a:off x="2762000" y="918475"/>
              <a:ext cx="311400" cy="311400"/>
            </a:xfrm>
            <a:custGeom>
              <a:avLst/>
              <a:gdLst/>
              <a:ahLst/>
              <a:cxnLst/>
              <a:rect l="l" t="t" r="r" b="b"/>
              <a:pathLst>
                <a:path w="12456" h="12456" extrusionOk="0">
                  <a:moveTo>
                    <a:pt x="6227" y="1133"/>
                  </a:moveTo>
                  <a:cubicBezTo>
                    <a:pt x="9038" y="1133"/>
                    <a:pt x="11323" y="3418"/>
                    <a:pt x="11323" y="6226"/>
                  </a:cubicBezTo>
                  <a:cubicBezTo>
                    <a:pt x="11323" y="9038"/>
                    <a:pt x="9038" y="11323"/>
                    <a:pt x="6227" y="11323"/>
                  </a:cubicBezTo>
                  <a:cubicBezTo>
                    <a:pt x="3419" y="11323"/>
                    <a:pt x="1133" y="9038"/>
                    <a:pt x="1133" y="6226"/>
                  </a:cubicBezTo>
                  <a:cubicBezTo>
                    <a:pt x="1133" y="3418"/>
                    <a:pt x="3419" y="1133"/>
                    <a:pt x="6227" y="1133"/>
                  </a:cubicBezTo>
                  <a:close/>
                  <a:moveTo>
                    <a:pt x="6227" y="0"/>
                  </a:moveTo>
                  <a:cubicBezTo>
                    <a:pt x="2794" y="0"/>
                    <a:pt x="1" y="2793"/>
                    <a:pt x="1" y="6226"/>
                  </a:cubicBezTo>
                  <a:cubicBezTo>
                    <a:pt x="1" y="9663"/>
                    <a:pt x="2794" y="12456"/>
                    <a:pt x="6227" y="12456"/>
                  </a:cubicBezTo>
                  <a:cubicBezTo>
                    <a:pt x="9663" y="12456"/>
                    <a:pt x="12456" y="9663"/>
                    <a:pt x="12456" y="6226"/>
                  </a:cubicBezTo>
                  <a:cubicBezTo>
                    <a:pt x="12456" y="2793"/>
                    <a:pt x="9663" y="0"/>
                    <a:pt x="62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87" name="Google Shape;15487;p75"/>
            <p:cNvSpPr/>
            <p:nvPr/>
          </p:nvSpPr>
          <p:spPr>
            <a:xfrm>
              <a:off x="2810775" y="975075"/>
              <a:ext cx="206025" cy="198150"/>
            </a:xfrm>
            <a:custGeom>
              <a:avLst/>
              <a:gdLst/>
              <a:ahLst/>
              <a:cxnLst/>
              <a:rect l="l" t="t" r="r" b="b"/>
              <a:pathLst>
                <a:path w="8241" h="7926" extrusionOk="0">
                  <a:moveTo>
                    <a:pt x="4275" y="1132"/>
                  </a:moveTo>
                  <a:cubicBezTo>
                    <a:pt x="4640" y="1132"/>
                    <a:pt x="5009" y="1203"/>
                    <a:pt x="5360" y="1348"/>
                  </a:cubicBezTo>
                  <a:cubicBezTo>
                    <a:pt x="6416" y="1785"/>
                    <a:pt x="7108" y="2818"/>
                    <a:pt x="7108" y="3962"/>
                  </a:cubicBezTo>
                  <a:cubicBezTo>
                    <a:pt x="7105" y="5527"/>
                    <a:pt x="5840" y="6792"/>
                    <a:pt x="4276" y="6795"/>
                  </a:cubicBezTo>
                  <a:cubicBezTo>
                    <a:pt x="3131" y="6795"/>
                    <a:pt x="2099" y="6103"/>
                    <a:pt x="1661" y="5046"/>
                  </a:cubicBezTo>
                  <a:cubicBezTo>
                    <a:pt x="1223" y="3987"/>
                    <a:pt x="1465" y="2770"/>
                    <a:pt x="2274" y="1961"/>
                  </a:cubicBezTo>
                  <a:cubicBezTo>
                    <a:pt x="2815" y="1419"/>
                    <a:pt x="3538" y="1132"/>
                    <a:pt x="4275" y="1132"/>
                  </a:cubicBezTo>
                  <a:close/>
                  <a:moveTo>
                    <a:pt x="4276" y="1"/>
                  </a:moveTo>
                  <a:cubicBezTo>
                    <a:pt x="2672" y="1"/>
                    <a:pt x="1229" y="964"/>
                    <a:pt x="613" y="2447"/>
                  </a:cubicBezTo>
                  <a:cubicBezTo>
                    <a:pt x="0" y="3926"/>
                    <a:pt x="341" y="5632"/>
                    <a:pt x="1474" y="6764"/>
                  </a:cubicBezTo>
                  <a:cubicBezTo>
                    <a:pt x="2232" y="7523"/>
                    <a:pt x="3247" y="7926"/>
                    <a:pt x="4279" y="7926"/>
                  </a:cubicBezTo>
                  <a:cubicBezTo>
                    <a:pt x="4789" y="7926"/>
                    <a:pt x="5302" y="7828"/>
                    <a:pt x="5791" y="7625"/>
                  </a:cubicBezTo>
                  <a:cubicBezTo>
                    <a:pt x="7274" y="7009"/>
                    <a:pt x="8240" y="5566"/>
                    <a:pt x="8240" y="3962"/>
                  </a:cubicBezTo>
                  <a:cubicBezTo>
                    <a:pt x="8237" y="1773"/>
                    <a:pt x="6465" y="1"/>
                    <a:pt x="42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88" name="Google Shape;15488;p75"/>
          <p:cNvGrpSpPr/>
          <p:nvPr/>
        </p:nvGrpSpPr>
        <p:grpSpPr>
          <a:xfrm>
            <a:off x="3356636" y="2649132"/>
            <a:ext cx="468813" cy="453557"/>
            <a:chOff x="3270550" y="832575"/>
            <a:chExt cx="499375" cy="483125"/>
          </a:xfrm>
        </p:grpSpPr>
        <p:sp>
          <p:nvSpPr>
            <p:cNvPr id="15489" name="Google Shape;15489;p75"/>
            <p:cNvSpPr/>
            <p:nvPr/>
          </p:nvSpPr>
          <p:spPr>
            <a:xfrm>
              <a:off x="3270550" y="865975"/>
              <a:ext cx="463725" cy="449725"/>
            </a:xfrm>
            <a:custGeom>
              <a:avLst/>
              <a:gdLst/>
              <a:ahLst/>
              <a:cxnLst/>
              <a:rect l="l" t="t" r="r" b="b"/>
              <a:pathLst>
                <a:path w="18549" h="17989" extrusionOk="0">
                  <a:moveTo>
                    <a:pt x="4823" y="1361"/>
                  </a:moveTo>
                  <a:lnTo>
                    <a:pt x="9177" y="8619"/>
                  </a:lnTo>
                  <a:cubicBezTo>
                    <a:pt x="9237" y="8716"/>
                    <a:pt x="9325" y="8794"/>
                    <a:pt x="9427" y="8843"/>
                  </a:cubicBezTo>
                  <a:lnTo>
                    <a:pt x="17136" y="12345"/>
                  </a:lnTo>
                  <a:cubicBezTo>
                    <a:pt x="15653" y="15102"/>
                    <a:pt x="12779" y="16856"/>
                    <a:pt x="9663" y="16856"/>
                  </a:cubicBezTo>
                  <a:cubicBezTo>
                    <a:pt x="4958" y="16856"/>
                    <a:pt x="1133" y="13031"/>
                    <a:pt x="1133" y="8326"/>
                  </a:cubicBezTo>
                  <a:cubicBezTo>
                    <a:pt x="1133" y="5573"/>
                    <a:pt x="2534" y="2952"/>
                    <a:pt x="4823" y="1361"/>
                  </a:cubicBezTo>
                  <a:close/>
                  <a:moveTo>
                    <a:pt x="5005" y="0"/>
                  </a:moveTo>
                  <a:cubicBezTo>
                    <a:pt x="4907" y="0"/>
                    <a:pt x="4807" y="26"/>
                    <a:pt x="4717" y="80"/>
                  </a:cubicBezTo>
                  <a:cubicBezTo>
                    <a:pt x="3313" y="926"/>
                    <a:pt x="2141" y="2106"/>
                    <a:pt x="1311" y="3516"/>
                  </a:cubicBezTo>
                  <a:cubicBezTo>
                    <a:pt x="453" y="4975"/>
                    <a:pt x="1" y="6636"/>
                    <a:pt x="1" y="8326"/>
                  </a:cubicBezTo>
                  <a:cubicBezTo>
                    <a:pt x="1" y="10896"/>
                    <a:pt x="1009" y="13321"/>
                    <a:pt x="2839" y="15150"/>
                  </a:cubicBezTo>
                  <a:cubicBezTo>
                    <a:pt x="4669" y="16980"/>
                    <a:pt x="7093" y="17989"/>
                    <a:pt x="9663" y="17989"/>
                  </a:cubicBezTo>
                  <a:cubicBezTo>
                    <a:pt x="13410" y="17989"/>
                    <a:pt x="16846" y="15757"/>
                    <a:pt x="18419" y="12306"/>
                  </a:cubicBezTo>
                  <a:cubicBezTo>
                    <a:pt x="18549" y="12022"/>
                    <a:pt x="18422" y="11687"/>
                    <a:pt x="18138" y="11557"/>
                  </a:cubicBezTo>
                  <a:lnTo>
                    <a:pt x="10058" y="7886"/>
                  </a:lnTo>
                  <a:lnTo>
                    <a:pt x="5493" y="277"/>
                  </a:lnTo>
                  <a:cubicBezTo>
                    <a:pt x="5387" y="99"/>
                    <a:pt x="5198" y="0"/>
                    <a:pt x="50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0" name="Google Shape;15490;p75"/>
            <p:cNvSpPr/>
            <p:nvPr/>
          </p:nvSpPr>
          <p:spPr>
            <a:xfrm>
              <a:off x="3562600" y="876075"/>
              <a:ext cx="207325" cy="241775"/>
            </a:xfrm>
            <a:custGeom>
              <a:avLst/>
              <a:gdLst/>
              <a:ahLst/>
              <a:cxnLst/>
              <a:rect l="l" t="t" r="r" b="b"/>
              <a:pathLst>
                <a:path w="8293" h="9671" extrusionOk="0">
                  <a:moveTo>
                    <a:pt x="4204" y="1437"/>
                  </a:moveTo>
                  <a:cubicBezTo>
                    <a:pt x="5680" y="2826"/>
                    <a:pt x="6517" y="4764"/>
                    <a:pt x="6511" y="6790"/>
                  </a:cubicBezTo>
                  <a:cubicBezTo>
                    <a:pt x="6511" y="7300"/>
                    <a:pt x="6459" y="7811"/>
                    <a:pt x="6354" y="8309"/>
                  </a:cubicBezTo>
                  <a:lnTo>
                    <a:pt x="1468" y="6090"/>
                  </a:lnTo>
                  <a:lnTo>
                    <a:pt x="4204" y="1437"/>
                  </a:lnTo>
                  <a:close/>
                  <a:moveTo>
                    <a:pt x="4060" y="1"/>
                  </a:moveTo>
                  <a:cubicBezTo>
                    <a:pt x="3867" y="1"/>
                    <a:pt x="3677" y="99"/>
                    <a:pt x="3570" y="280"/>
                  </a:cubicBezTo>
                  <a:lnTo>
                    <a:pt x="173" y="6056"/>
                  </a:lnTo>
                  <a:cubicBezTo>
                    <a:pt x="1" y="6346"/>
                    <a:pt x="119" y="6721"/>
                    <a:pt x="427" y="6860"/>
                  </a:cubicBezTo>
                  <a:lnTo>
                    <a:pt x="6499" y="9622"/>
                  </a:lnTo>
                  <a:cubicBezTo>
                    <a:pt x="6574" y="9656"/>
                    <a:pt x="6653" y="9671"/>
                    <a:pt x="6734" y="9671"/>
                  </a:cubicBezTo>
                  <a:cubicBezTo>
                    <a:pt x="6982" y="9671"/>
                    <a:pt x="7202" y="9508"/>
                    <a:pt x="7275" y="9269"/>
                  </a:cubicBezTo>
                  <a:cubicBezTo>
                    <a:pt x="8292" y="5921"/>
                    <a:pt x="7157" y="2291"/>
                    <a:pt x="4409" y="123"/>
                  </a:cubicBezTo>
                  <a:cubicBezTo>
                    <a:pt x="4305" y="40"/>
                    <a:pt x="4182" y="1"/>
                    <a:pt x="40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1" name="Google Shape;15491;p75"/>
            <p:cNvSpPr/>
            <p:nvPr/>
          </p:nvSpPr>
          <p:spPr>
            <a:xfrm>
              <a:off x="3443500" y="832575"/>
              <a:ext cx="187300" cy="173625"/>
            </a:xfrm>
            <a:custGeom>
              <a:avLst/>
              <a:gdLst/>
              <a:ahLst/>
              <a:cxnLst/>
              <a:rect l="l" t="t" r="r" b="b"/>
              <a:pathLst>
                <a:path w="7492" h="6945" extrusionOk="0">
                  <a:moveTo>
                    <a:pt x="3877" y="1133"/>
                  </a:moveTo>
                  <a:cubicBezTo>
                    <a:pt x="4588" y="1133"/>
                    <a:pt x="5300" y="1235"/>
                    <a:pt x="5991" y="1440"/>
                  </a:cubicBezTo>
                  <a:lnTo>
                    <a:pt x="3735" y="5269"/>
                  </a:lnTo>
                  <a:lnTo>
                    <a:pt x="1492" y="1528"/>
                  </a:lnTo>
                  <a:cubicBezTo>
                    <a:pt x="2264" y="1265"/>
                    <a:pt x="3070" y="1133"/>
                    <a:pt x="3877" y="1133"/>
                  </a:cubicBezTo>
                  <a:close/>
                  <a:moveTo>
                    <a:pt x="3877" y="0"/>
                  </a:moveTo>
                  <a:cubicBezTo>
                    <a:pt x="2702" y="0"/>
                    <a:pt x="1528" y="243"/>
                    <a:pt x="432" y="728"/>
                  </a:cubicBezTo>
                  <a:cubicBezTo>
                    <a:pt x="121" y="867"/>
                    <a:pt x="0" y="1244"/>
                    <a:pt x="175" y="1537"/>
                  </a:cubicBezTo>
                  <a:lnTo>
                    <a:pt x="3255" y="6670"/>
                  </a:lnTo>
                  <a:cubicBezTo>
                    <a:pt x="3358" y="6839"/>
                    <a:pt x="3542" y="6945"/>
                    <a:pt x="3741" y="6945"/>
                  </a:cubicBezTo>
                  <a:lnTo>
                    <a:pt x="3744" y="6945"/>
                  </a:lnTo>
                  <a:cubicBezTo>
                    <a:pt x="3943" y="6945"/>
                    <a:pt x="4128" y="6839"/>
                    <a:pt x="4230" y="6667"/>
                  </a:cubicBezTo>
                  <a:lnTo>
                    <a:pt x="7313" y="1419"/>
                  </a:lnTo>
                  <a:cubicBezTo>
                    <a:pt x="7491" y="1120"/>
                    <a:pt x="7358" y="737"/>
                    <a:pt x="7038" y="607"/>
                  </a:cubicBezTo>
                  <a:cubicBezTo>
                    <a:pt x="6023" y="202"/>
                    <a:pt x="4950" y="0"/>
                    <a:pt x="3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92" name="Google Shape;15492;p75"/>
          <p:cNvGrpSpPr/>
          <p:nvPr/>
        </p:nvGrpSpPr>
        <p:grpSpPr>
          <a:xfrm>
            <a:off x="3914342" y="2663308"/>
            <a:ext cx="453581" cy="425205"/>
            <a:chOff x="3865000" y="847675"/>
            <a:chExt cx="483150" cy="452925"/>
          </a:xfrm>
        </p:grpSpPr>
        <p:sp>
          <p:nvSpPr>
            <p:cNvPr id="15493" name="Google Shape;15493;p75"/>
            <p:cNvSpPr/>
            <p:nvPr/>
          </p:nvSpPr>
          <p:spPr>
            <a:xfrm>
              <a:off x="3865000" y="847675"/>
              <a:ext cx="483150" cy="452925"/>
            </a:xfrm>
            <a:custGeom>
              <a:avLst/>
              <a:gdLst/>
              <a:ahLst/>
              <a:cxnLst/>
              <a:rect l="l" t="t" r="r" b="b"/>
              <a:pathLst>
                <a:path w="19326" h="18117" extrusionOk="0">
                  <a:moveTo>
                    <a:pt x="9627" y="1132"/>
                  </a:moveTo>
                  <a:cubicBezTo>
                    <a:pt x="14349" y="1132"/>
                    <a:pt x="18193" y="4436"/>
                    <a:pt x="18193" y="8494"/>
                  </a:cubicBezTo>
                  <a:cubicBezTo>
                    <a:pt x="18193" y="12552"/>
                    <a:pt x="14349" y="15852"/>
                    <a:pt x="9627" y="15852"/>
                  </a:cubicBezTo>
                  <a:cubicBezTo>
                    <a:pt x="9619" y="15852"/>
                    <a:pt x="9611" y="15852"/>
                    <a:pt x="9603" y="15852"/>
                  </a:cubicBezTo>
                  <a:cubicBezTo>
                    <a:pt x="8397" y="15852"/>
                    <a:pt x="7207" y="15626"/>
                    <a:pt x="6088" y="15185"/>
                  </a:cubicBezTo>
                  <a:cubicBezTo>
                    <a:pt x="6019" y="15158"/>
                    <a:pt x="5947" y="15144"/>
                    <a:pt x="5876" y="15144"/>
                  </a:cubicBezTo>
                  <a:cubicBezTo>
                    <a:pt x="5720" y="15144"/>
                    <a:pt x="5568" y="15208"/>
                    <a:pt x="5460" y="15327"/>
                  </a:cubicBezTo>
                  <a:cubicBezTo>
                    <a:pt x="4780" y="16070"/>
                    <a:pt x="3896" y="16595"/>
                    <a:pt x="2917" y="16837"/>
                  </a:cubicBezTo>
                  <a:cubicBezTo>
                    <a:pt x="3461" y="15801"/>
                    <a:pt x="3582" y="14593"/>
                    <a:pt x="3262" y="13467"/>
                  </a:cubicBezTo>
                  <a:cubicBezTo>
                    <a:pt x="3238" y="13379"/>
                    <a:pt x="3189" y="13295"/>
                    <a:pt x="3126" y="13228"/>
                  </a:cubicBezTo>
                  <a:cubicBezTo>
                    <a:pt x="1843" y="11906"/>
                    <a:pt x="1133" y="10224"/>
                    <a:pt x="1133" y="8494"/>
                  </a:cubicBezTo>
                  <a:cubicBezTo>
                    <a:pt x="1133" y="4436"/>
                    <a:pt x="4944" y="1132"/>
                    <a:pt x="9627" y="1132"/>
                  </a:cubicBezTo>
                  <a:close/>
                  <a:moveTo>
                    <a:pt x="9627" y="0"/>
                  </a:moveTo>
                  <a:cubicBezTo>
                    <a:pt x="7066" y="0"/>
                    <a:pt x="4663" y="876"/>
                    <a:pt x="2848" y="2461"/>
                  </a:cubicBezTo>
                  <a:cubicBezTo>
                    <a:pt x="1012" y="4067"/>
                    <a:pt x="1" y="6211"/>
                    <a:pt x="1" y="8494"/>
                  </a:cubicBezTo>
                  <a:cubicBezTo>
                    <a:pt x="1" y="10472"/>
                    <a:pt x="783" y="12389"/>
                    <a:pt x="2208" y="13908"/>
                  </a:cubicBezTo>
                  <a:cubicBezTo>
                    <a:pt x="2492" y="15073"/>
                    <a:pt x="2148" y="16302"/>
                    <a:pt x="1299" y="17151"/>
                  </a:cubicBezTo>
                  <a:cubicBezTo>
                    <a:pt x="943" y="17507"/>
                    <a:pt x="1193" y="18117"/>
                    <a:pt x="1701" y="18117"/>
                  </a:cubicBezTo>
                  <a:cubicBezTo>
                    <a:pt x="3313" y="18114"/>
                    <a:pt x="4862" y="17489"/>
                    <a:pt x="6024" y="16372"/>
                  </a:cubicBezTo>
                  <a:cubicBezTo>
                    <a:pt x="7173" y="16776"/>
                    <a:pt x="8380" y="16985"/>
                    <a:pt x="9600" y="16985"/>
                  </a:cubicBezTo>
                  <a:cubicBezTo>
                    <a:pt x="9609" y="16985"/>
                    <a:pt x="9618" y="16985"/>
                    <a:pt x="9627" y="16985"/>
                  </a:cubicBezTo>
                  <a:cubicBezTo>
                    <a:pt x="12184" y="16985"/>
                    <a:pt x="14606" y="16112"/>
                    <a:pt x="16439" y="14524"/>
                  </a:cubicBezTo>
                  <a:cubicBezTo>
                    <a:pt x="18302" y="12914"/>
                    <a:pt x="19325" y="10773"/>
                    <a:pt x="19325" y="8494"/>
                  </a:cubicBezTo>
                  <a:cubicBezTo>
                    <a:pt x="19325" y="6211"/>
                    <a:pt x="18302" y="4070"/>
                    <a:pt x="16439" y="2461"/>
                  </a:cubicBezTo>
                  <a:cubicBezTo>
                    <a:pt x="14606" y="873"/>
                    <a:pt x="12184" y="0"/>
                    <a:pt x="9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4" name="Google Shape;15494;p75"/>
            <p:cNvSpPr/>
            <p:nvPr/>
          </p:nvSpPr>
          <p:spPr>
            <a:xfrm>
              <a:off x="4173600"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2" y="1738"/>
                    <a:pt x="1132" y="1512"/>
                  </a:cubicBezTo>
                  <a:cubicBezTo>
                    <a:pt x="1132"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5" name="Google Shape;15495;p75"/>
            <p:cNvSpPr/>
            <p:nvPr/>
          </p:nvSpPr>
          <p:spPr>
            <a:xfrm>
              <a:off x="4068825" y="1029775"/>
              <a:ext cx="78450" cy="75550"/>
            </a:xfrm>
            <a:custGeom>
              <a:avLst/>
              <a:gdLst/>
              <a:ahLst/>
              <a:cxnLst/>
              <a:rect l="l" t="t" r="r" b="b"/>
              <a:pathLst>
                <a:path w="3138" h="3022" extrusionOk="0">
                  <a:moveTo>
                    <a:pt x="1510" y="1134"/>
                  </a:moveTo>
                  <a:cubicBezTo>
                    <a:pt x="1845" y="1134"/>
                    <a:pt x="2014" y="1539"/>
                    <a:pt x="1776" y="1777"/>
                  </a:cubicBezTo>
                  <a:cubicBezTo>
                    <a:pt x="1699" y="1855"/>
                    <a:pt x="1605" y="1889"/>
                    <a:pt x="1513" y="1889"/>
                  </a:cubicBezTo>
                  <a:cubicBezTo>
                    <a:pt x="1319" y="1889"/>
                    <a:pt x="1132" y="1738"/>
                    <a:pt x="1132" y="1512"/>
                  </a:cubicBezTo>
                  <a:cubicBezTo>
                    <a:pt x="1132" y="1300"/>
                    <a:pt x="1302" y="1134"/>
                    <a:pt x="1510" y="1134"/>
                  </a:cubicBezTo>
                  <a:close/>
                  <a:moveTo>
                    <a:pt x="1511" y="1"/>
                  </a:moveTo>
                  <a:cubicBezTo>
                    <a:pt x="1316" y="1"/>
                    <a:pt x="1120" y="39"/>
                    <a:pt x="933" y="117"/>
                  </a:cubicBezTo>
                  <a:cubicBezTo>
                    <a:pt x="369" y="349"/>
                    <a:pt x="0" y="899"/>
                    <a:pt x="0" y="1512"/>
                  </a:cubicBezTo>
                  <a:cubicBezTo>
                    <a:pt x="0" y="2345"/>
                    <a:pt x="677" y="3021"/>
                    <a:pt x="1510" y="3021"/>
                  </a:cubicBezTo>
                  <a:cubicBezTo>
                    <a:pt x="2120" y="3021"/>
                    <a:pt x="2672" y="2653"/>
                    <a:pt x="2905" y="2088"/>
                  </a:cubicBezTo>
                  <a:cubicBezTo>
                    <a:pt x="3137" y="1524"/>
                    <a:pt x="3011" y="875"/>
                    <a:pt x="2579" y="443"/>
                  </a:cubicBezTo>
                  <a:cubicBezTo>
                    <a:pt x="2290" y="154"/>
                    <a:pt x="1903" y="1"/>
                    <a:pt x="15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6" name="Google Shape;15496;p75"/>
            <p:cNvSpPr/>
            <p:nvPr/>
          </p:nvSpPr>
          <p:spPr>
            <a:xfrm>
              <a:off x="3964125" y="1029775"/>
              <a:ext cx="78450" cy="75550"/>
            </a:xfrm>
            <a:custGeom>
              <a:avLst/>
              <a:gdLst/>
              <a:ahLst/>
              <a:cxnLst/>
              <a:rect l="l" t="t" r="r" b="b"/>
              <a:pathLst>
                <a:path w="3138" h="3022" extrusionOk="0">
                  <a:moveTo>
                    <a:pt x="1510" y="1134"/>
                  </a:moveTo>
                  <a:cubicBezTo>
                    <a:pt x="1845" y="1134"/>
                    <a:pt x="2014" y="1539"/>
                    <a:pt x="1776" y="1777"/>
                  </a:cubicBezTo>
                  <a:cubicBezTo>
                    <a:pt x="1698" y="1855"/>
                    <a:pt x="1604" y="1889"/>
                    <a:pt x="1511" y="1889"/>
                  </a:cubicBezTo>
                  <a:cubicBezTo>
                    <a:pt x="1318" y="1889"/>
                    <a:pt x="1133" y="1738"/>
                    <a:pt x="1133" y="1512"/>
                  </a:cubicBezTo>
                  <a:cubicBezTo>
                    <a:pt x="1133" y="1300"/>
                    <a:pt x="1299" y="1134"/>
                    <a:pt x="1510" y="1134"/>
                  </a:cubicBezTo>
                  <a:close/>
                  <a:moveTo>
                    <a:pt x="1509" y="1"/>
                  </a:moveTo>
                  <a:cubicBezTo>
                    <a:pt x="1314" y="1"/>
                    <a:pt x="1118" y="39"/>
                    <a:pt x="930" y="117"/>
                  </a:cubicBezTo>
                  <a:cubicBezTo>
                    <a:pt x="366" y="349"/>
                    <a:pt x="0" y="899"/>
                    <a:pt x="0" y="1512"/>
                  </a:cubicBezTo>
                  <a:cubicBezTo>
                    <a:pt x="0" y="2345"/>
                    <a:pt x="674" y="3021"/>
                    <a:pt x="1510" y="3021"/>
                  </a:cubicBezTo>
                  <a:cubicBezTo>
                    <a:pt x="2120" y="3021"/>
                    <a:pt x="2669" y="2653"/>
                    <a:pt x="2902" y="2088"/>
                  </a:cubicBezTo>
                  <a:cubicBezTo>
                    <a:pt x="3137" y="1524"/>
                    <a:pt x="3008" y="875"/>
                    <a:pt x="2576" y="443"/>
                  </a:cubicBezTo>
                  <a:cubicBezTo>
                    <a:pt x="2287" y="154"/>
                    <a:pt x="1902" y="1"/>
                    <a:pt x="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497" name="Google Shape;15497;p75"/>
          <p:cNvGrpSpPr/>
          <p:nvPr/>
        </p:nvGrpSpPr>
        <p:grpSpPr>
          <a:xfrm>
            <a:off x="4468585" y="2676533"/>
            <a:ext cx="459731" cy="398755"/>
            <a:chOff x="4452900" y="861750"/>
            <a:chExt cx="489700" cy="424750"/>
          </a:xfrm>
        </p:grpSpPr>
        <p:sp>
          <p:nvSpPr>
            <p:cNvPr id="15498" name="Google Shape;15498;p75"/>
            <p:cNvSpPr/>
            <p:nvPr/>
          </p:nvSpPr>
          <p:spPr>
            <a:xfrm>
              <a:off x="4452900" y="861750"/>
              <a:ext cx="489700" cy="424750"/>
            </a:xfrm>
            <a:custGeom>
              <a:avLst/>
              <a:gdLst/>
              <a:ahLst/>
              <a:cxnLst/>
              <a:rect l="l" t="t" r="r" b="b"/>
              <a:pathLst>
                <a:path w="19588" h="16990" extrusionOk="0">
                  <a:moveTo>
                    <a:pt x="3660" y="1137"/>
                  </a:moveTo>
                  <a:cubicBezTo>
                    <a:pt x="4575" y="1137"/>
                    <a:pt x="5402" y="1687"/>
                    <a:pt x="5752" y="2532"/>
                  </a:cubicBezTo>
                  <a:cubicBezTo>
                    <a:pt x="6102" y="3380"/>
                    <a:pt x="5909" y="4353"/>
                    <a:pt x="5260" y="5002"/>
                  </a:cubicBezTo>
                  <a:cubicBezTo>
                    <a:pt x="4828" y="5434"/>
                    <a:pt x="4249" y="5664"/>
                    <a:pt x="3660" y="5664"/>
                  </a:cubicBezTo>
                  <a:cubicBezTo>
                    <a:pt x="3368" y="5664"/>
                    <a:pt x="3073" y="5607"/>
                    <a:pt x="2793" y="5491"/>
                  </a:cubicBezTo>
                  <a:cubicBezTo>
                    <a:pt x="1948" y="5141"/>
                    <a:pt x="1395" y="4317"/>
                    <a:pt x="1395" y="3402"/>
                  </a:cubicBezTo>
                  <a:cubicBezTo>
                    <a:pt x="1395" y="2149"/>
                    <a:pt x="2410" y="1137"/>
                    <a:pt x="3660" y="1137"/>
                  </a:cubicBezTo>
                  <a:close/>
                  <a:moveTo>
                    <a:pt x="10453" y="1137"/>
                  </a:moveTo>
                  <a:cubicBezTo>
                    <a:pt x="11043" y="1137"/>
                    <a:pt x="11622" y="1366"/>
                    <a:pt x="12054" y="1798"/>
                  </a:cubicBezTo>
                  <a:cubicBezTo>
                    <a:pt x="12703" y="2447"/>
                    <a:pt x="12896" y="3420"/>
                    <a:pt x="12546" y="4268"/>
                  </a:cubicBezTo>
                  <a:cubicBezTo>
                    <a:pt x="12196" y="5114"/>
                    <a:pt x="11368" y="5666"/>
                    <a:pt x="10453" y="5666"/>
                  </a:cubicBezTo>
                  <a:cubicBezTo>
                    <a:pt x="9203" y="5663"/>
                    <a:pt x="8189" y="4652"/>
                    <a:pt x="8189" y="3402"/>
                  </a:cubicBezTo>
                  <a:cubicBezTo>
                    <a:pt x="8189" y="2484"/>
                    <a:pt x="8741" y="1659"/>
                    <a:pt x="9587" y="1309"/>
                  </a:cubicBezTo>
                  <a:cubicBezTo>
                    <a:pt x="9867" y="1193"/>
                    <a:pt x="10161" y="1137"/>
                    <a:pt x="10453" y="1137"/>
                  </a:cubicBezTo>
                  <a:close/>
                  <a:moveTo>
                    <a:pt x="14983" y="9063"/>
                  </a:moveTo>
                  <a:lnTo>
                    <a:pt x="14983" y="13592"/>
                  </a:lnTo>
                  <a:lnTo>
                    <a:pt x="13850" y="13592"/>
                  </a:lnTo>
                  <a:lnTo>
                    <a:pt x="13850" y="9063"/>
                  </a:lnTo>
                  <a:close/>
                  <a:moveTo>
                    <a:pt x="18455" y="7276"/>
                  </a:moveTo>
                  <a:lnTo>
                    <a:pt x="18455" y="15377"/>
                  </a:lnTo>
                  <a:lnTo>
                    <a:pt x="16115" y="13849"/>
                  </a:lnTo>
                  <a:lnTo>
                    <a:pt x="16115" y="8803"/>
                  </a:lnTo>
                  <a:lnTo>
                    <a:pt x="18455" y="7276"/>
                  </a:lnTo>
                  <a:close/>
                  <a:moveTo>
                    <a:pt x="12153" y="6799"/>
                  </a:moveTo>
                  <a:cubicBezTo>
                    <a:pt x="12464" y="6799"/>
                    <a:pt x="12718" y="7049"/>
                    <a:pt x="12718" y="7363"/>
                  </a:cubicBezTo>
                  <a:lnTo>
                    <a:pt x="12718" y="15289"/>
                  </a:lnTo>
                  <a:cubicBezTo>
                    <a:pt x="12718" y="15603"/>
                    <a:pt x="12464" y="15857"/>
                    <a:pt x="12153" y="15857"/>
                  </a:cubicBezTo>
                  <a:lnTo>
                    <a:pt x="1963" y="15857"/>
                  </a:lnTo>
                  <a:cubicBezTo>
                    <a:pt x="1649" y="15857"/>
                    <a:pt x="1395" y="15603"/>
                    <a:pt x="1395" y="15289"/>
                  </a:cubicBezTo>
                  <a:lnTo>
                    <a:pt x="1395" y="7363"/>
                  </a:lnTo>
                  <a:cubicBezTo>
                    <a:pt x="1395" y="7049"/>
                    <a:pt x="1649" y="6799"/>
                    <a:pt x="1963" y="6799"/>
                  </a:cubicBezTo>
                  <a:close/>
                  <a:moveTo>
                    <a:pt x="3656" y="0"/>
                  </a:moveTo>
                  <a:cubicBezTo>
                    <a:pt x="3623" y="0"/>
                    <a:pt x="3590" y="1"/>
                    <a:pt x="3557" y="2"/>
                  </a:cubicBezTo>
                  <a:cubicBezTo>
                    <a:pt x="2198" y="44"/>
                    <a:pt x="997" y="889"/>
                    <a:pt x="498" y="2155"/>
                  </a:cubicBezTo>
                  <a:cubicBezTo>
                    <a:pt x="0" y="3417"/>
                    <a:pt x="305" y="4857"/>
                    <a:pt x="1271" y="5811"/>
                  </a:cubicBezTo>
                  <a:cubicBezTo>
                    <a:pt x="658" y="6086"/>
                    <a:pt x="263" y="6693"/>
                    <a:pt x="263" y="7363"/>
                  </a:cubicBezTo>
                  <a:lnTo>
                    <a:pt x="263" y="15289"/>
                  </a:lnTo>
                  <a:cubicBezTo>
                    <a:pt x="263" y="16228"/>
                    <a:pt x="1024" y="16986"/>
                    <a:pt x="1963" y="16989"/>
                  </a:cubicBezTo>
                  <a:lnTo>
                    <a:pt x="12153" y="16989"/>
                  </a:lnTo>
                  <a:cubicBezTo>
                    <a:pt x="13089" y="16986"/>
                    <a:pt x="13850" y="16228"/>
                    <a:pt x="13850" y="15289"/>
                  </a:cubicBezTo>
                  <a:lnTo>
                    <a:pt x="13850" y="14725"/>
                  </a:lnTo>
                  <a:lnTo>
                    <a:pt x="15381" y="14725"/>
                  </a:lnTo>
                  <a:lnTo>
                    <a:pt x="18712" y="16896"/>
                  </a:lnTo>
                  <a:cubicBezTo>
                    <a:pt x="18810" y="16959"/>
                    <a:pt x="18916" y="16988"/>
                    <a:pt x="19020" y="16988"/>
                  </a:cubicBezTo>
                  <a:cubicBezTo>
                    <a:pt x="19315" y="16988"/>
                    <a:pt x="19587" y="16754"/>
                    <a:pt x="19587" y="16422"/>
                  </a:cubicBezTo>
                  <a:lnTo>
                    <a:pt x="19587" y="6231"/>
                  </a:lnTo>
                  <a:cubicBezTo>
                    <a:pt x="19587" y="6023"/>
                    <a:pt x="19473" y="5832"/>
                    <a:pt x="19291" y="5733"/>
                  </a:cubicBezTo>
                  <a:cubicBezTo>
                    <a:pt x="19206" y="5687"/>
                    <a:pt x="19114" y="5664"/>
                    <a:pt x="19021" y="5664"/>
                  </a:cubicBezTo>
                  <a:cubicBezTo>
                    <a:pt x="18913" y="5664"/>
                    <a:pt x="18806" y="5695"/>
                    <a:pt x="18712" y="5757"/>
                  </a:cubicBezTo>
                  <a:lnTo>
                    <a:pt x="15381" y="7931"/>
                  </a:lnTo>
                  <a:lnTo>
                    <a:pt x="13850" y="7931"/>
                  </a:lnTo>
                  <a:lnTo>
                    <a:pt x="13850" y="7363"/>
                  </a:lnTo>
                  <a:cubicBezTo>
                    <a:pt x="13850" y="6693"/>
                    <a:pt x="13455" y="6086"/>
                    <a:pt x="12842" y="5811"/>
                  </a:cubicBezTo>
                  <a:cubicBezTo>
                    <a:pt x="13808" y="4857"/>
                    <a:pt x="14113" y="3417"/>
                    <a:pt x="13615" y="2155"/>
                  </a:cubicBezTo>
                  <a:cubicBezTo>
                    <a:pt x="13117" y="889"/>
                    <a:pt x="11915" y="44"/>
                    <a:pt x="10556" y="2"/>
                  </a:cubicBezTo>
                  <a:cubicBezTo>
                    <a:pt x="10523" y="1"/>
                    <a:pt x="10490" y="0"/>
                    <a:pt x="10457" y="0"/>
                  </a:cubicBezTo>
                  <a:cubicBezTo>
                    <a:pt x="9137" y="0"/>
                    <a:pt x="7933" y="763"/>
                    <a:pt x="7374" y="1967"/>
                  </a:cubicBezTo>
                  <a:cubicBezTo>
                    <a:pt x="6800" y="3199"/>
                    <a:pt x="7017" y="4652"/>
                    <a:pt x="7926" y="5666"/>
                  </a:cubicBezTo>
                  <a:lnTo>
                    <a:pt x="6190" y="5666"/>
                  </a:lnTo>
                  <a:cubicBezTo>
                    <a:pt x="7096" y="4652"/>
                    <a:pt x="7313" y="3199"/>
                    <a:pt x="6740" y="1967"/>
                  </a:cubicBezTo>
                  <a:cubicBezTo>
                    <a:pt x="6180" y="763"/>
                    <a:pt x="4976" y="0"/>
                    <a:pt x="36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499" name="Google Shape;15499;p75"/>
            <p:cNvSpPr/>
            <p:nvPr/>
          </p:nvSpPr>
          <p:spPr>
            <a:xfrm>
              <a:off x="4572675" y="1074100"/>
              <a:ext cx="115375" cy="141625"/>
            </a:xfrm>
            <a:custGeom>
              <a:avLst/>
              <a:gdLst/>
              <a:ahLst/>
              <a:cxnLst/>
              <a:rect l="l" t="t" r="r" b="b"/>
              <a:pathLst>
                <a:path w="4615" h="5665" extrusionOk="0">
                  <a:moveTo>
                    <a:pt x="1133" y="1626"/>
                  </a:moveTo>
                  <a:lnTo>
                    <a:pt x="2945" y="2834"/>
                  </a:lnTo>
                  <a:lnTo>
                    <a:pt x="1133" y="4041"/>
                  </a:lnTo>
                  <a:lnTo>
                    <a:pt x="1133" y="1626"/>
                  </a:lnTo>
                  <a:close/>
                  <a:moveTo>
                    <a:pt x="569" y="1"/>
                  </a:moveTo>
                  <a:cubicBezTo>
                    <a:pt x="274" y="1"/>
                    <a:pt x="1" y="236"/>
                    <a:pt x="1" y="569"/>
                  </a:cubicBezTo>
                  <a:lnTo>
                    <a:pt x="1" y="5098"/>
                  </a:lnTo>
                  <a:cubicBezTo>
                    <a:pt x="1" y="5430"/>
                    <a:pt x="275" y="5665"/>
                    <a:pt x="571" y="5665"/>
                  </a:cubicBezTo>
                  <a:cubicBezTo>
                    <a:pt x="676" y="5665"/>
                    <a:pt x="784" y="5635"/>
                    <a:pt x="883" y="5569"/>
                  </a:cubicBezTo>
                  <a:lnTo>
                    <a:pt x="4280" y="3305"/>
                  </a:lnTo>
                  <a:cubicBezTo>
                    <a:pt x="4615" y="3078"/>
                    <a:pt x="4615" y="2583"/>
                    <a:pt x="4280" y="2360"/>
                  </a:cubicBezTo>
                  <a:lnTo>
                    <a:pt x="4280" y="2363"/>
                  </a:lnTo>
                  <a:lnTo>
                    <a:pt x="883" y="98"/>
                  </a:lnTo>
                  <a:cubicBezTo>
                    <a:pt x="783" y="31"/>
                    <a:pt x="674"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0" name="Google Shape;15500;p75"/>
            <p:cNvSpPr/>
            <p:nvPr/>
          </p:nvSpPr>
          <p:spPr>
            <a:xfrm>
              <a:off x="4714225" y="1060000"/>
              <a:ext cx="28325" cy="28350"/>
            </a:xfrm>
            <a:custGeom>
              <a:avLst/>
              <a:gdLst/>
              <a:ahLst/>
              <a:cxnLst/>
              <a:rect l="l" t="t" r="r" b="b"/>
              <a:pathLst>
                <a:path w="1133" h="1134" extrusionOk="0">
                  <a:moveTo>
                    <a:pt x="568" y="1"/>
                  </a:moveTo>
                  <a:cubicBezTo>
                    <a:pt x="254" y="1"/>
                    <a:pt x="0" y="251"/>
                    <a:pt x="0" y="565"/>
                  </a:cubicBezTo>
                  <a:cubicBezTo>
                    <a:pt x="0" y="879"/>
                    <a:pt x="254" y="1133"/>
                    <a:pt x="568" y="1133"/>
                  </a:cubicBezTo>
                  <a:cubicBezTo>
                    <a:pt x="879" y="1133"/>
                    <a:pt x="1133" y="879"/>
                    <a:pt x="1133" y="565"/>
                  </a:cubicBezTo>
                  <a:cubicBezTo>
                    <a:pt x="1133" y="251"/>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01" name="Google Shape;15501;p75"/>
          <p:cNvGrpSpPr/>
          <p:nvPr/>
        </p:nvGrpSpPr>
        <p:grpSpPr>
          <a:xfrm>
            <a:off x="5024895" y="2649145"/>
            <a:ext cx="474188" cy="453535"/>
            <a:chOff x="5049750" y="832600"/>
            <a:chExt cx="505100" cy="483100"/>
          </a:xfrm>
        </p:grpSpPr>
        <p:sp>
          <p:nvSpPr>
            <p:cNvPr id="15502" name="Google Shape;15502;p75"/>
            <p:cNvSpPr/>
            <p:nvPr/>
          </p:nvSpPr>
          <p:spPr>
            <a:xfrm>
              <a:off x="5049750" y="832600"/>
              <a:ext cx="505100" cy="483100"/>
            </a:xfrm>
            <a:custGeom>
              <a:avLst/>
              <a:gdLst/>
              <a:ahLst/>
              <a:cxnLst/>
              <a:rect l="l" t="t" r="r" b="b"/>
              <a:pathLst>
                <a:path w="20204" h="19324" extrusionOk="0">
                  <a:moveTo>
                    <a:pt x="12136" y="1129"/>
                  </a:moveTo>
                  <a:cubicBezTo>
                    <a:pt x="13730" y="1129"/>
                    <a:pt x="15325" y="1737"/>
                    <a:pt x="16538" y="2952"/>
                  </a:cubicBezTo>
                  <a:cubicBezTo>
                    <a:pt x="18969" y="5383"/>
                    <a:pt x="18969" y="9323"/>
                    <a:pt x="16538" y="11757"/>
                  </a:cubicBezTo>
                  <a:cubicBezTo>
                    <a:pt x="15341" y="12950"/>
                    <a:pt x="13747" y="13579"/>
                    <a:pt x="12129" y="13579"/>
                  </a:cubicBezTo>
                  <a:cubicBezTo>
                    <a:pt x="11233" y="13579"/>
                    <a:pt x="10329" y="13386"/>
                    <a:pt x="9482" y="12989"/>
                  </a:cubicBezTo>
                  <a:cubicBezTo>
                    <a:pt x="9461" y="12980"/>
                    <a:pt x="9440" y="12968"/>
                    <a:pt x="9419" y="12959"/>
                  </a:cubicBezTo>
                  <a:cubicBezTo>
                    <a:pt x="8794" y="12657"/>
                    <a:pt x="8223" y="12249"/>
                    <a:pt x="7734" y="11757"/>
                  </a:cubicBezTo>
                  <a:cubicBezTo>
                    <a:pt x="5306" y="9329"/>
                    <a:pt x="5306" y="5380"/>
                    <a:pt x="7734" y="2952"/>
                  </a:cubicBezTo>
                  <a:cubicBezTo>
                    <a:pt x="8948" y="1737"/>
                    <a:pt x="10542" y="1129"/>
                    <a:pt x="12136" y="1129"/>
                  </a:cubicBezTo>
                  <a:close/>
                  <a:moveTo>
                    <a:pt x="5871" y="11216"/>
                  </a:moveTo>
                  <a:cubicBezTo>
                    <a:pt x="6475" y="12195"/>
                    <a:pt x="7296" y="13016"/>
                    <a:pt x="8271" y="13620"/>
                  </a:cubicBezTo>
                  <a:lnTo>
                    <a:pt x="7734" y="14160"/>
                  </a:lnTo>
                  <a:cubicBezTo>
                    <a:pt x="7622" y="14271"/>
                    <a:pt x="7477" y="14326"/>
                    <a:pt x="7332" y="14326"/>
                  </a:cubicBezTo>
                  <a:cubicBezTo>
                    <a:pt x="7188" y="14326"/>
                    <a:pt x="7044" y="14271"/>
                    <a:pt x="6934" y="14160"/>
                  </a:cubicBezTo>
                  <a:lnTo>
                    <a:pt x="5330" y="12557"/>
                  </a:lnTo>
                  <a:cubicBezTo>
                    <a:pt x="5110" y="12337"/>
                    <a:pt x="5110" y="11977"/>
                    <a:pt x="5330" y="11757"/>
                  </a:cubicBezTo>
                  <a:lnTo>
                    <a:pt x="5871" y="11216"/>
                  </a:lnTo>
                  <a:close/>
                  <a:moveTo>
                    <a:pt x="4932" y="13762"/>
                  </a:moveTo>
                  <a:lnTo>
                    <a:pt x="5732" y="14562"/>
                  </a:lnTo>
                  <a:lnTo>
                    <a:pt x="4932" y="15362"/>
                  </a:lnTo>
                  <a:lnTo>
                    <a:pt x="4131" y="14562"/>
                  </a:lnTo>
                  <a:lnTo>
                    <a:pt x="4932" y="13762"/>
                  </a:lnTo>
                  <a:close/>
                  <a:moveTo>
                    <a:pt x="3328" y="15362"/>
                  </a:moveTo>
                  <a:lnTo>
                    <a:pt x="4128" y="16162"/>
                  </a:lnTo>
                  <a:lnTo>
                    <a:pt x="2268" y="18025"/>
                  </a:lnTo>
                  <a:cubicBezTo>
                    <a:pt x="2157" y="18135"/>
                    <a:pt x="2013" y="18190"/>
                    <a:pt x="1868" y="18190"/>
                  </a:cubicBezTo>
                  <a:cubicBezTo>
                    <a:pt x="1723" y="18190"/>
                    <a:pt x="1577" y="18134"/>
                    <a:pt x="1465" y="18022"/>
                  </a:cubicBezTo>
                  <a:cubicBezTo>
                    <a:pt x="1245" y="17802"/>
                    <a:pt x="1245" y="17443"/>
                    <a:pt x="1465" y="17222"/>
                  </a:cubicBezTo>
                  <a:lnTo>
                    <a:pt x="3328" y="15362"/>
                  </a:lnTo>
                  <a:close/>
                  <a:moveTo>
                    <a:pt x="12135" y="1"/>
                  </a:moveTo>
                  <a:cubicBezTo>
                    <a:pt x="10250" y="1"/>
                    <a:pt x="8365" y="718"/>
                    <a:pt x="6931" y="2152"/>
                  </a:cubicBezTo>
                  <a:cubicBezTo>
                    <a:pt x="4769" y="4311"/>
                    <a:pt x="4237" y="7493"/>
                    <a:pt x="5330" y="10157"/>
                  </a:cubicBezTo>
                  <a:lnTo>
                    <a:pt x="4527" y="10957"/>
                  </a:lnTo>
                  <a:cubicBezTo>
                    <a:pt x="4020" y="11467"/>
                    <a:pt x="3887" y="12240"/>
                    <a:pt x="4198" y="12892"/>
                  </a:cubicBezTo>
                  <a:lnTo>
                    <a:pt x="665" y="16422"/>
                  </a:lnTo>
                  <a:cubicBezTo>
                    <a:pt x="1" y="17086"/>
                    <a:pt x="1" y="18161"/>
                    <a:pt x="665" y="18825"/>
                  </a:cubicBezTo>
                  <a:cubicBezTo>
                    <a:pt x="996" y="19158"/>
                    <a:pt x="1431" y="19324"/>
                    <a:pt x="1865" y="19324"/>
                  </a:cubicBezTo>
                  <a:cubicBezTo>
                    <a:pt x="2300" y="19324"/>
                    <a:pt x="2735" y="19158"/>
                    <a:pt x="3066" y="18825"/>
                  </a:cubicBezTo>
                  <a:lnTo>
                    <a:pt x="6598" y="15293"/>
                  </a:lnTo>
                  <a:cubicBezTo>
                    <a:pt x="6831" y="15403"/>
                    <a:pt x="7081" y="15457"/>
                    <a:pt x="7328" y="15457"/>
                  </a:cubicBezTo>
                  <a:cubicBezTo>
                    <a:pt x="7770" y="15457"/>
                    <a:pt x="8206" y="15286"/>
                    <a:pt x="8531" y="14961"/>
                  </a:cubicBezTo>
                  <a:lnTo>
                    <a:pt x="9331" y="14163"/>
                  </a:lnTo>
                  <a:cubicBezTo>
                    <a:pt x="10241" y="14538"/>
                    <a:pt x="11190" y="14717"/>
                    <a:pt x="12127" y="14717"/>
                  </a:cubicBezTo>
                  <a:cubicBezTo>
                    <a:pt x="14530" y="14717"/>
                    <a:pt x="16858" y="13537"/>
                    <a:pt x="18256" y="11437"/>
                  </a:cubicBezTo>
                  <a:cubicBezTo>
                    <a:pt x="20204" y="8520"/>
                    <a:pt x="19821" y="4631"/>
                    <a:pt x="17342" y="2152"/>
                  </a:cubicBezTo>
                  <a:cubicBezTo>
                    <a:pt x="15906" y="718"/>
                    <a:pt x="14020" y="1"/>
                    <a:pt x="121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3" name="Google Shape;15503;p75"/>
            <p:cNvSpPr/>
            <p:nvPr/>
          </p:nvSpPr>
          <p:spPr>
            <a:xfrm>
              <a:off x="5216725" y="889175"/>
              <a:ext cx="276000" cy="254400"/>
            </a:xfrm>
            <a:custGeom>
              <a:avLst/>
              <a:gdLst/>
              <a:ahLst/>
              <a:cxnLst/>
              <a:rect l="l" t="t" r="r" b="b"/>
              <a:pathLst>
                <a:path w="11040" h="10176" extrusionOk="0">
                  <a:moveTo>
                    <a:pt x="5456" y="1133"/>
                  </a:moveTo>
                  <a:cubicBezTo>
                    <a:pt x="6487" y="1133"/>
                    <a:pt x="7500" y="1535"/>
                    <a:pt x="8259" y="2293"/>
                  </a:cubicBezTo>
                  <a:cubicBezTo>
                    <a:pt x="9802" y="3839"/>
                    <a:pt x="9802" y="6348"/>
                    <a:pt x="8259" y="7897"/>
                  </a:cubicBezTo>
                  <a:cubicBezTo>
                    <a:pt x="7501" y="8653"/>
                    <a:pt x="6489" y="9055"/>
                    <a:pt x="5460" y="9055"/>
                  </a:cubicBezTo>
                  <a:cubicBezTo>
                    <a:pt x="4948" y="9055"/>
                    <a:pt x="4433" y="8956"/>
                    <a:pt x="3941" y="8751"/>
                  </a:cubicBezTo>
                  <a:cubicBezTo>
                    <a:pt x="2462" y="8138"/>
                    <a:pt x="1499" y="6695"/>
                    <a:pt x="1499" y="5095"/>
                  </a:cubicBezTo>
                  <a:cubicBezTo>
                    <a:pt x="1499" y="3491"/>
                    <a:pt x="2462" y="2048"/>
                    <a:pt x="3941" y="1435"/>
                  </a:cubicBezTo>
                  <a:cubicBezTo>
                    <a:pt x="4431" y="1232"/>
                    <a:pt x="4946" y="1133"/>
                    <a:pt x="5456" y="1133"/>
                  </a:cubicBezTo>
                  <a:close/>
                  <a:moveTo>
                    <a:pt x="5468" y="1"/>
                  </a:moveTo>
                  <a:cubicBezTo>
                    <a:pt x="5465" y="1"/>
                    <a:pt x="5461" y="1"/>
                    <a:pt x="5457" y="1"/>
                  </a:cubicBezTo>
                  <a:cubicBezTo>
                    <a:pt x="3029" y="4"/>
                    <a:pt x="943" y="1719"/>
                    <a:pt x="472" y="4098"/>
                  </a:cubicBezTo>
                  <a:cubicBezTo>
                    <a:pt x="1" y="6481"/>
                    <a:pt x="1275" y="8860"/>
                    <a:pt x="3519" y="9787"/>
                  </a:cubicBezTo>
                  <a:cubicBezTo>
                    <a:pt x="4151" y="10049"/>
                    <a:pt x="4811" y="10175"/>
                    <a:pt x="5463" y="10175"/>
                  </a:cubicBezTo>
                  <a:cubicBezTo>
                    <a:pt x="7120" y="10175"/>
                    <a:pt x="8725" y="9362"/>
                    <a:pt x="9693" y="7912"/>
                  </a:cubicBezTo>
                  <a:cubicBezTo>
                    <a:pt x="11040" y="5895"/>
                    <a:pt x="10774" y="3207"/>
                    <a:pt x="9059" y="1492"/>
                  </a:cubicBezTo>
                  <a:cubicBezTo>
                    <a:pt x="8108" y="535"/>
                    <a:pt x="6814" y="1"/>
                    <a:pt x="5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04" name="Google Shape;15504;p75"/>
          <p:cNvSpPr/>
          <p:nvPr/>
        </p:nvSpPr>
        <p:spPr>
          <a:xfrm>
            <a:off x="5585240" y="2681836"/>
            <a:ext cx="455600" cy="387865"/>
          </a:xfrm>
          <a:custGeom>
            <a:avLst/>
            <a:gdLst/>
            <a:ahLst/>
            <a:cxnLst/>
            <a:rect l="l" t="t" r="r" b="b"/>
            <a:pathLst>
              <a:path w="19412" h="16526" extrusionOk="0">
                <a:moveTo>
                  <a:pt x="8421" y="4128"/>
                </a:moveTo>
                <a:lnTo>
                  <a:pt x="8421" y="6791"/>
                </a:lnTo>
                <a:lnTo>
                  <a:pt x="5302" y="6791"/>
                </a:lnTo>
                <a:lnTo>
                  <a:pt x="4511" y="4128"/>
                </a:lnTo>
                <a:close/>
                <a:moveTo>
                  <a:pt x="12661" y="4131"/>
                </a:moveTo>
                <a:lnTo>
                  <a:pt x="12661" y="6791"/>
                </a:lnTo>
                <a:lnTo>
                  <a:pt x="9554" y="6791"/>
                </a:lnTo>
                <a:lnTo>
                  <a:pt x="9554" y="4131"/>
                </a:lnTo>
                <a:close/>
                <a:moveTo>
                  <a:pt x="17999" y="4131"/>
                </a:moveTo>
                <a:lnTo>
                  <a:pt x="17208" y="6791"/>
                </a:lnTo>
                <a:lnTo>
                  <a:pt x="13793" y="6791"/>
                </a:lnTo>
                <a:lnTo>
                  <a:pt x="13793" y="4131"/>
                </a:lnTo>
                <a:close/>
                <a:moveTo>
                  <a:pt x="8421" y="7923"/>
                </a:moveTo>
                <a:lnTo>
                  <a:pt x="8421" y="10583"/>
                </a:lnTo>
                <a:lnTo>
                  <a:pt x="6432" y="10583"/>
                </a:lnTo>
                <a:lnTo>
                  <a:pt x="5640" y="7923"/>
                </a:lnTo>
                <a:close/>
                <a:moveTo>
                  <a:pt x="12661" y="7923"/>
                </a:moveTo>
                <a:lnTo>
                  <a:pt x="12661" y="10583"/>
                </a:lnTo>
                <a:lnTo>
                  <a:pt x="9554" y="10583"/>
                </a:lnTo>
                <a:lnTo>
                  <a:pt x="9554" y="7923"/>
                </a:lnTo>
                <a:close/>
                <a:moveTo>
                  <a:pt x="16873" y="7923"/>
                </a:moveTo>
                <a:lnTo>
                  <a:pt x="16076" y="10583"/>
                </a:lnTo>
                <a:lnTo>
                  <a:pt x="13793" y="10583"/>
                </a:lnTo>
                <a:lnTo>
                  <a:pt x="13793" y="7923"/>
                </a:lnTo>
                <a:close/>
                <a:moveTo>
                  <a:pt x="7935" y="13570"/>
                </a:moveTo>
                <a:cubicBezTo>
                  <a:pt x="8744" y="13570"/>
                  <a:pt x="9152" y="14551"/>
                  <a:pt x="8578" y="15125"/>
                </a:cubicBezTo>
                <a:cubicBezTo>
                  <a:pt x="8393" y="15310"/>
                  <a:pt x="8165" y="15393"/>
                  <a:pt x="7941" y="15393"/>
                </a:cubicBezTo>
                <a:cubicBezTo>
                  <a:pt x="7473" y="15393"/>
                  <a:pt x="7023" y="15029"/>
                  <a:pt x="7023" y="14482"/>
                </a:cubicBezTo>
                <a:cubicBezTo>
                  <a:pt x="7023" y="13977"/>
                  <a:pt x="7431" y="13573"/>
                  <a:pt x="7932" y="13570"/>
                </a:cubicBezTo>
                <a:close/>
                <a:moveTo>
                  <a:pt x="14910" y="13570"/>
                </a:moveTo>
                <a:cubicBezTo>
                  <a:pt x="15719" y="13570"/>
                  <a:pt x="16127" y="14551"/>
                  <a:pt x="15553" y="15125"/>
                </a:cubicBezTo>
                <a:cubicBezTo>
                  <a:pt x="15368" y="15310"/>
                  <a:pt x="15140" y="15393"/>
                  <a:pt x="14916" y="15393"/>
                </a:cubicBezTo>
                <a:cubicBezTo>
                  <a:pt x="14448" y="15393"/>
                  <a:pt x="13998" y="15029"/>
                  <a:pt x="13998" y="14482"/>
                </a:cubicBezTo>
                <a:cubicBezTo>
                  <a:pt x="13998" y="13977"/>
                  <a:pt x="14406" y="13570"/>
                  <a:pt x="14910" y="13570"/>
                </a:cubicBezTo>
                <a:close/>
                <a:moveTo>
                  <a:pt x="568" y="0"/>
                </a:moveTo>
                <a:cubicBezTo>
                  <a:pt x="254" y="0"/>
                  <a:pt x="0" y="254"/>
                  <a:pt x="0" y="565"/>
                </a:cubicBezTo>
                <a:cubicBezTo>
                  <a:pt x="0" y="879"/>
                  <a:pt x="254" y="1133"/>
                  <a:pt x="568" y="1133"/>
                </a:cubicBezTo>
                <a:lnTo>
                  <a:pt x="2437" y="1133"/>
                </a:lnTo>
                <a:lnTo>
                  <a:pt x="3204" y="3714"/>
                </a:lnTo>
                <a:cubicBezTo>
                  <a:pt x="3207" y="3720"/>
                  <a:pt x="3210" y="3729"/>
                  <a:pt x="3213" y="3738"/>
                </a:cubicBezTo>
                <a:lnTo>
                  <a:pt x="5251" y="10589"/>
                </a:lnTo>
                <a:cubicBezTo>
                  <a:pt x="4052" y="10671"/>
                  <a:pt x="3131" y="11685"/>
                  <a:pt x="3171" y="12887"/>
                </a:cubicBezTo>
                <a:cubicBezTo>
                  <a:pt x="3210" y="14089"/>
                  <a:pt x="4194" y="15043"/>
                  <a:pt x="5396" y="15046"/>
                </a:cubicBezTo>
                <a:lnTo>
                  <a:pt x="5970" y="15046"/>
                </a:lnTo>
                <a:cubicBezTo>
                  <a:pt x="6220" y="15922"/>
                  <a:pt x="7020" y="16526"/>
                  <a:pt x="7932" y="16526"/>
                </a:cubicBezTo>
                <a:cubicBezTo>
                  <a:pt x="8841" y="16526"/>
                  <a:pt x="9641" y="15922"/>
                  <a:pt x="9895" y="15046"/>
                </a:cubicBezTo>
                <a:lnTo>
                  <a:pt x="12947" y="15046"/>
                </a:lnTo>
                <a:cubicBezTo>
                  <a:pt x="13198" y="15922"/>
                  <a:pt x="13998" y="16523"/>
                  <a:pt x="14910" y="16523"/>
                </a:cubicBezTo>
                <a:cubicBezTo>
                  <a:pt x="15819" y="16523"/>
                  <a:pt x="16619" y="15922"/>
                  <a:pt x="16873" y="15046"/>
                </a:cubicBezTo>
                <a:lnTo>
                  <a:pt x="17616" y="15046"/>
                </a:lnTo>
                <a:cubicBezTo>
                  <a:pt x="17927" y="15046"/>
                  <a:pt x="18180" y="14793"/>
                  <a:pt x="18180" y="14482"/>
                </a:cubicBezTo>
                <a:cubicBezTo>
                  <a:pt x="18180" y="14167"/>
                  <a:pt x="17927" y="13914"/>
                  <a:pt x="17616" y="13914"/>
                </a:cubicBezTo>
                <a:lnTo>
                  <a:pt x="16873" y="13914"/>
                </a:lnTo>
                <a:cubicBezTo>
                  <a:pt x="16619" y="13041"/>
                  <a:pt x="15819" y="12437"/>
                  <a:pt x="14910" y="12437"/>
                </a:cubicBezTo>
                <a:cubicBezTo>
                  <a:pt x="13998" y="12437"/>
                  <a:pt x="13198" y="13041"/>
                  <a:pt x="12947" y="13914"/>
                </a:cubicBezTo>
                <a:lnTo>
                  <a:pt x="9895" y="13914"/>
                </a:lnTo>
                <a:cubicBezTo>
                  <a:pt x="9644" y="13038"/>
                  <a:pt x="8844" y="12437"/>
                  <a:pt x="7932" y="12437"/>
                </a:cubicBezTo>
                <a:cubicBezTo>
                  <a:pt x="7023" y="12437"/>
                  <a:pt x="6223" y="13038"/>
                  <a:pt x="5970" y="13914"/>
                </a:cubicBezTo>
                <a:lnTo>
                  <a:pt x="5399" y="13914"/>
                </a:lnTo>
                <a:cubicBezTo>
                  <a:pt x="4798" y="13905"/>
                  <a:pt x="4318" y="13416"/>
                  <a:pt x="4318" y="12815"/>
                </a:cubicBezTo>
                <a:cubicBezTo>
                  <a:pt x="4318" y="12217"/>
                  <a:pt x="4798" y="11728"/>
                  <a:pt x="5399" y="11716"/>
                </a:cubicBezTo>
                <a:lnTo>
                  <a:pt x="16501" y="11716"/>
                </a:lnTo>
                <a:cubicBezTo>
                  <a:pt x="16752" y="11716"/>
                  <a:pt x="16972" y="11553"/>
                  <a:pt x="17045" y="11311"/>
                </a:cubicBezTo>
                <a:lnTo>
                  <a:pt x="19303" y="3726"/>
                </a:lnTo>
                <a:cubicBezTo>
                  <a:pt x="19412" y="3362"/>
                  <a:pt x="19140" y="2999"/>
                  <a:pt x="18765" y="2999"/>
                </a:cubicBezTo>
                <a:cubicBezTo>
                  <a:pt x="18763" y="2999"/>
                  <a:pt x="18761" y="2999"/>
                  <a:pt x="18760" y="2999"/>
                </a:cubicBezTo>
                <a:lnTo>
                  <a:pt x="4173" y="2999"/>
                </a:lnTo>
                <a:lnTo>
                  <a:pt x="3400" y="405"/>
                </a:lnTo>
                <a:cubicBezTo>
                  <a:pt x="3328" y="163"/>
                  <a:pt x="3107" y="0"/>
                  <a:pt x="28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05" name="Google Shape;15505;p75"/>
          <p:cNvGrpSpPr/>
          <p:nvPr/>
        </p:nvGrpSpPr>
        <p:grpSpPr>
          <a:xfrm>
            <a:off x="6170162" y="2649132"/>
            <a:ext cx="398661" cy="453557"/>
            <a:chOff x="6272100" y="832575"/>
            <a:chExt cx="424650" cy="483125"/>
          </a:xfrm>
        </p:grpSpPr>
        <p:sp>
          <p:nvSpPr>
            <p:cNvPr id="15506" name="Google Shape;15506;p75"/>
            <p:cNvSpPr/>
            <p:nvPr/>
          </p:nvSpPr>
          <p:spPr>
            <a:xfrm>
              <a:off x="6272100" y="832575"/>
              <a:ext cx="424650" cy="483125"/>
            </a:xfrm>
            <a:custGeom>
              <a:avLst/>
              <a:gdLst/>
              <a:ahLst/>
              <a:cxnLst/>
              <a:rect l="l" t="t" r="r" b="b"/>
              <a:pathLst>
                <a:path w="16986" h="19325" extrusionOk="0">
                  <a:moveTo>
                    <a:pt x="2265" y="6537"/>
                  </a:moveTo>
                  <a:lnTo>
                    <a:pt x="2265" y="8334"/>
                  </a:lnTo>
                  <a:lnTo>
                    <a:pt x="1366" y="7437"/>
                  </a:lnTo>
                  <a:lnTo>
                    <a:pt x="2265" y="6537"/>
                  </a:lnTo>
                  <a:close/>
                  <a:moveTo>
                    <a:pt x="14721" y="6537"/>
                  </a:moveTo>
                  <a:lnTo>
                    <a:pt x="15617" y="7437"/>
                  </a:lnTo>
                  <a:lnTo>
                    <a:pt x="14721" y="8334"/>
                  </a:lnTo>
                  <a:lnTo>
                    <a:pt x="14721" y="6537"/>
                  </a:lnTo>
                  <a:close/>
                  <a:moveTo>
                    <a:pt x="13588" y="1132"/>
                  </a:moveTo>
                  <a:lnTo>
                    <a:pt x="13588" y="9466"/>
                  </a:lnTo>
                  <a:lnTo>
                    <a:pt x="10521" y="12531"/>
                  </a:lnTo>
                  <a:lnTo>
                    <a:pt x="6462" y="12531"/>
                  </a:lnTo>
                  <a:lnTo>
                    <a:pt x="3398" y="9466"/>
                  </a:lnTo>
                  <a:lnTo>
                    <a:pt x="3398" y="1132"/>
                  </a:lnTo>
                  <a:close/>
                  <a:moveTo>
                    <a:pt x="1133" y="8802"/>
                  </a:moveTo>
                  <a:lnTo>
                    <a:pt x="5427" y="13099"/>
                  </a:lnTo>
                  <a:lnTo>
                    <a:pt x="1133" y="17392"/>
                  </a:lnTo>
                  <a:lnTo>
                    <a:pt x="1133" y="8802"/>
                  </a:lnTo>
                  <a:close/>
                  <a:moveTo>
                    <a:pt x="15853" y="8802"/>
                  </a:moveTo>
                  <a:lnTo>
                    <a:pt x="15853" y="17392"/>
                  </a:lnTo>
                  <a:lnTo>
                    <a:pt x="11556" y="13099"/>
                  </a:lnTo>
                  <a:lnTo>
                    <a:pt x="15853" y="8802"/>
                  </a:lnTo>
                  <a:close/>
                  <a:moveTo>
                    <a:pt x="10521" y="13663"/>
                  </a:moveTo>
                  <a:lnTo>
                    <a:pt x="15050" y="18192"/>
                  </a:lnTo>
                  <a:lnTo>
                    <a:pt x="1933" y="18192"/>
                  </a:lnTo>
                  <a:lnTo>
                    <a:pt x="6462" y="13663"/>
                  </a:lnTo>
                  <a:close/>
                  <a:moveTo>
                    <a:pt x="2830" y="0"/>
                  </a:moveTo>
                  <a:cubicBezTo>
                    <a:pt x="2516" y="0"/>
                    <a:pt x="2265" y="254"/>
                    <a:pt x="2265" y="568"/>
                  </a:cubicBezTo>
                  <a:lnTo>
                    <a:pt x="2265" y="4937"/>
                  </a:lnTo>
                  <a:lnTo>
                    <a:pt x="164" y="7036"/>
                  </a:lnTo>
                  <a:lnTo>
                    <a:pt x="161" y="7042"/>
                  </a:lnTo>
                  <a:cubicBezTo>
                    <a:pt x="152" y="7051"/>
                    <a:pt x="143" y="7063"/>
                    <a:pt x="134" y="7072"/>
                  </a:cubicBezTo>
                  <a:lnTo>
                    <a:pt x="125" y="7084"/>
                  </a:lnTo>
                  <a:cubicBezTo>
                    <a:pt x="112" y="7096"/>
                    <a:pt x="103" y="7108"/>
                    <a:pt x="94" y="7120"/>
                  </a:cubicBezTo>
                  <a:cubicBezTo>
                    <a:pt x="91" y="7126"/>
                    <a:pt x="88" y="7129"/>
                    <a:pt x="85" y="7132"/>
                  </a:cubicBezTo>
                  <a:cubicBezTo>
                    <a:pt x="85" y="7138"/>
                    <a:pt x="73" y="7153"/>
                    <a:pt x="70" y="7162"/>
                  </a:cubicBezTo>
                  <a:cubicBezTo>
                    <a:pt x="64" y="7171"/>
                    <a:pt x="61" y="7174"/>
                    <a:pt x="58" y="7180"/>
                  </a:cubicBezTo>
                  <a:cubicBezTo>
                    <a:pt x="55" y="7186"/>
                    <a:pt x="52" y="7199"/>
                    <a:pt x="46" y="7208"/>
                  </a:cubicBezTo>
                  <a:cubicBezTo>
                    <a:pt x="43" y="7217"/>
                    <a:pt x="40" y="7220"/>
                    <a:pt x="40" y="7226"/>
                  </a:cubicBezTo>
                  <a:cubicBezTo>
                    <a:pt x="34" y="7241"/>
                    <a:pt x="28" y="7256"/>
                    <a:pt x="25" y="7271"/>
                  </a:cubicBezTo>
                  <a:cubicBezTo>
                    <a:pt x="25" y="7274"/>
                    <a:pt x="22" y="7280"/>
                    <a:pt x="19" y="7283"/>
                  </a:cubicBezTo>
                  <a:cubicBezTo>
                    <a:pt x="16" y="7295"/>
                    <a:pt x="13" y="7307"/>
                    <a:pt x="13" y="7319"/>
                  </a:cubicBezTo>
                  <a:cubicBezTo>
                    <a:pt x="13" y="7325"/>
                    <a:pt x="10" y="7331"/>
                    <a:pt x="10" y="7334"/>
                  </a:cubicBezTo>
                  <a:cubicBezTo>
                    <a:pt x="7" y="7340"/>
                    <a:pt x="4" y="7359"/>
                    <a:pt x="4" y="7371"/>
                  </a:cubicBezTo>
                  <a:lnTo>
                    <a:pt x="4" y="7386"/>
                  </a:lnTo>
                  <a:cubicBezTo>
                    <a:pt x="4" y="7401"/>
                    <a:pt x="1" y="7416"/>
                    <a:pt x="1" y="7434"/>
                  </a:cubicBezTo>
                  <a:lnTo>
                    <a:pt x="1" y="17625"/>
                  </a:lnTo>
                  <a:cubicBezTo>
                    <a:pt x="1" y="18063"/>
                    <a:pt x="170" y="18482"/>
                    <a:pt x="475" y="18799"/>
                  </a:cubicBezTo>
                  <a:cubicBezTo>
                    <a:pt x="481" y="18808"/>
                    <a:pt x="490" y="18817"/>
                    <a:pt x="499" y="18826"/>
                  </a:cubicBezTo>
                  <a:cubicBezTo>
                    <a:pt x="508" y="18833"/>
                    <a:pt x="517" y="18842"/>
                    <a:pt x="526" y="18851"/>
                  </a:cubicBezTo>
                  <a:cubicBezTo>
                    <a:pt x="840" y="19156"/>
                    <a:pt x="1260" y="19325"/>
                    <a:pt x="1698" y="19325"/>
                  </a:cubicBezTo>
                  <a:lnTo>
                    <a:pt x="15285" y="19325"/>
                  </a:lnTo>
                  <a:cubicBezTo>
                    <a:pt x="15723" y="19325"/>
                    <a:pt x="16143" y="19156"/>
                    <a:pt x="16460" y="18854"/>
                  </a:cubicBezTo>
                  <a:cubicBezTo>
                    <a:pt x="16469" y="18845"/>
                    <a:pt x="16478" y="18836"/>
                    <a:pt x="16487" y="18826"/>
                  </a:cubicBezTo>
                  <a:cubicBezTo>
                    <a:pt x="16496" y="18817"/>
                    <a:pt x="16502" y="18808"/>
                    <a:pt x="16511" y="18799"/>
                  </a:cubicBezTo>
                  <a:cubicBezTo>
                    <a:pt x="16816" y="18485"/>
                    <a:pt x="16985" y="18063"/>
                    <a:pt x="16985" y="17628"/>
                  </a:cubicBezTo>
                  <a:lnTo>
                    <a:pt x="16985" y="7437"/>
                  </a:lnTo>
                  <a:cubicBezTo>
                    <a:pt x="16985" y="7419"/>
                    <a:pt x="16985" y="7404"/>
                    <a:pt x="16982" y="7389"/>
                  </a:cubicBezTo>
                  <a:lnTo>
                    <a:pt x="16982" y="7371"/>
                  </a:lnTo>
                  <a:cubicBezTo>
                    <a:pt x="16982" y="7362"/>
                    <a:pt x="16979" y="7350"/>
                    <a:pt x="16976" y="7337"/>
                  </a:cubicBezTo>
                  <a:cubicBezTo>
                    <a:pt x="16973" y="7328"/>
                    <a:pt x="16973" y="7325"/>
                    <a:pt x="16973" y="7319"/>
                  </a:cubicBezTo>
                  <a:cubicBezTo>
                    <a:pt x="16973" y="7316"/>
                    <a:pt x="16967" y="7298"/>
                    <a:pt x="16964" y="7286"/>
                  </a:cubicBezTo>
                  <a:cubicBezTo>
                    <a:pt x="16964" y="7283"/>
                    <a:pt x="16964" y="7277"/>
                    <a:pt x="16961" y="7271"/>
                  </a:cubicBezTo>
                  <a:cubicBezTo>
                    <a:pt x="16958" y="7256"/>
                    <a:pt x="16952" y="7244"/>
                    <a:pt x="16946" y="7229"/>
                  </a:cubicBezTo>
                  <a:cubicBezTo>
                    <a:pt x="16943" y="7223"/>
                    <a:pt x="16940" y="7217"/>
                    <a:pt x="16940" y="7211"/>
                  </a:cubicBezTo>
                  <a:cubicBezTo>
                    <a:pt x="16937" y="7205"/>
                    <a:pt x="16931" y="7193"/>
                    <a:pt x="16925" y="7183"/>
                  </a:cubicBezTo>
                  <a:cubicBezTo>
                    <a:pt x="16922" y="7174"/>
                    <a:pt x="16919" y="7171"/>
                    <a:pt x="16916" y="7165"/>
                  </a:cubicBezTo>
                  <a:cubicBezTo>
                    <a:pt x="16913" y="7159"/>
                    <a:pt x="16904" y="7144"/>
                    <a:pt x="16898" y="7135"/>
                  </a:cubicBezTo>
                  <a:lnTo>
                    <a:pt x="16892" y="7123"/>
                  </a:lnTo>
                  <a:cubicBezTo>
                    <a:pt x="16882" y="7108"/>
                    <a:pt x="16873" y="7096"/>
                    <a:pt x="16861" y="7084"/>
                  </a:cubicBezTo>
                  <a:lnTo>
                    <a:pt x="16852" y="7075"/>
                  </a:lnTo>
                  <a:cubicBezTo>
                    <a:pt x="16843" y="7063"/>
                    <a:pt x="16834" y="7054"/>
                    <a:pt x="16825" y="7045"/>
                  </a:cubicBezTo>
                  <a:lnTo>
                    <a:pt x="16819" y="7039"/>
                  </a:lnTo>
                  <a:lnTo>
                    <a:pt x="14721" y="4937"/>
                  </a:lnTo>
                  <a:lnTo>
                    <a:pt x="14721" y="568"/>
                  </a:lnTo>
                  <a:cubicBezTo>
                    <a:pt x="14721" y="254"/>
                    <a:pt x="14467" y="0"/>
                    <a:pt x="141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07" name="Google Shape;15507;p75"/>
            <p:cNvSpPr/>
            <p:nvPr/>
          </p:nvSpPr>
          <p:spPr>
            <a:xfrm>
              <a:off x="6384200" y="889150"/>
              <a:ext cx="199300" cy="198200"/>
            </a:xfrm>
            <a:custGeom>
              <a:avLst/>
              <a:gdLst/>
              <a:ahLst/>
              <a:cxnLst/>
              <a:rect l="l" t="t" r="r" b="b"/>
              <a:pathLst>
                <a:path w="7972" h="7928" extrusionOk="0">
                  <a:moveTo>
                    <a:pt x="4005" y="3398"/>
                  </a:moveTo>
                  <a:cubicBezTo>
                    <a:pt x="4274" y="3398"/>
                    <a:pt x="4534" y="3588"/>
                    <a:pt x="4569" y="3900"/>
                  </a:cubicBezTo>
                  <a:cubicBezTo>
                    <a:pt x="4560" y="3951"/>
                    <a:pt x="4560" y="4003"/>
                    <a:pt x="4566" y="4057"/>
                  </a:cubicBezTo>
                  <a:cubicBezTo>
                    <a:pt x="4521" y="4329"/>
                    <a:pt x="4285" y="4531"/>
                    <a:pt x="4007" y="4531"/>
                  </a:cubicBezTo>
                  <a:cubicBezTo>
                    <a:pt x="3518" y="4531"/>
                    <a:pt x="3259" y="3954"/>
                    <a:pt x="3585" y="3589"/>
                  </a:cubicBezTo>
                  <a:cubicBezTo>
                    <a:pt x="3702" y="3458"/>
                    <a:pt x="3855" y="3398"/>
                    <a:pt x="4005" y="3398"/>
                  </a:cubicBezTo>
                  <a:close/>
                  <a:moveTo>
                    <a:pt x="4005" y="1"/>
                  </a:moveTo>
                  <a:cubicBezTo>
                    <a:pt x="3351" y="1"/>
                    <a:pt x="2696" y="163"/>
                    <a:pt x="2102" y="488"/>
                  </a:cubicBezTo>
                  <a:cubicBezTo>
                    <a:pt x="876" y="1161"/>
                    <a:pt x="94" y="2432"/>
                    <a:pt x="46" y="3830"/>
                  </a:cubicBezTo>
                  <a:cubicBezTo>
                    <a:pt x="1" y="5231"/>
                    <a:pt x="695" y="6551"/>
                    <a:pt x="1876" y="7303"/>
                  </a:cubicBezTo>
                  <a:cubicBezTo>
                    <a:pt x="2510" y="7713"/>
                    <a:pt x="3247" y="7928"/>
                    <a:pt x="4001" y="7928"/>
                  </a:cubicBezTo>
                  <a:cubicBezTo>
                    <a:pt x="4629" y="7925"/>
                    <a:pt x="5248" y="7783"/>
                    <a:pt x="5816" y="7517"/>
                  </a:cubicBezTo>
                  <a:cubicBezTo>
                    <a:pt x="6106" y="7390"/>
                    <a:pt x="6233" y="7049"/>
                    <a:pt x="6100" y="6762"/>
                  </a:cubicBezTo>
                  <a:cubicBezTo>
                    <a:pt x="6006" y="6555"/>
                    <a:pt x="5802" y="6435"/>
                    <a:pt x="5589" y="6435"/>
                  </a:cubicBezTo>
                  <a:cubicBezTo>
                    <a:pt x="5506" y="6435"/>
                    <a:pt x="5422" y="6453"/>
                    <a:pt x="5342" y="6491"/>
                  </a:cubicBezTo>
                  <a:cubicBezTo>
                    <a:pt x="4902" y="6692"/>
                    <a:pt x="4449" y="6792"/>
                    <a:pt x="4007" y="6792"/>
                  </a:cubicBezTo>
                  <a:cubicBezTo>
                    <a:pt x="3468" y="6792"/>
                    <a:pt x="2947" y="6644"/>
                    <a:pt x="2486" y="6349"/>
                  </a:cubicBezTo>
                  <a:cubicBezTo>
                    <a:pt x="1643" y="5811"/>
                    <a:pt x="1145" y="4869"/>
                    <a:pt x="1178" y="3870"/>
                  </a:cubicBezTo>
                  <a:cubicBezTo>
                    <a:pt x="1211" y="2870"/>
                    <a:pt x="1770" y="1961"/>
                    <a:pt x="2649" y="1481"/>
                  </a:cubicBezTo>
                  <a:cubicBezTo>
                    <a:pt x="3073" y="1247"/>
                    <a:pt x="3541" y="1131"/>
                    <a:pt x="4009" y="1131"/>
                  </a:cubicBezTo>
                  <a:cubicBezTo>
                    <a:pt x="4508" y="1131"/>
                    <a:pt x="5007" y="1263"/>
                    <a:pt x="5451" y="1527"/>
                  </a:cubicBezTo>
                  <a:cubicBezTo>
                    <a:pt x="6311" y="2037"/>
                    <a:pt x="6840" y="2964"/>
                    <a:pt x="6840" y="3966"/>
                  </a:cubicBezTo>
                  <a:cubicBezTo>
                    <a:pt x="6846" y="4277"/>
                    <a:pt x="6598" y="4537"/>
                    <a:pt x="6284" y="4543"/>
                  </a:cubicBezTo>
                  <a:cubicBezTo>
                    <a:pt x="6280" y="4543"/>
                    <a:pt x="6277" y="4543"/>
                    <a:pt x="6273" y="4543"/>
                  </a:cubicBezTo>
                  <a:cubicBezTo>
                    <a:pt x="5967" y="4543"/>
                    <a:pt x="5713" y="4298"/>
                    <a:pt x="5707" y="3990"/>
                  </a:cubicBezTo>
                  <a:lnTo>
                    <a:pt x="5707" y="3972"/>
                  </a:lnTo>
                  <a:lnTo>
                    <a:pt x="5707" y="3966"/>
                  </a:lnTo>
                  <a:cubicBezTo>
                    <a:pt x="5707" y="3163"/>
                    <a:pt x="5146" y="2469"/>
                    <a:pt x="4361" y="2300"/>
                  </a:cubicBezTo>
                  <a:cubicBezTo>
                    <a:pt x="4241" y="2274"/>
                    <a:pt x="4121" y="2261"/>
                    <a:pt x="4003" y="2261"/>
                  </a:cubicBezTo>
                  <a:cubicBezTo>
                    <a:pt x="3345" y="2261"/>
                    <a:pt x="2731" y="2647"/>
                    <a:pt x="2452" y="3269"/>
                  </a:cubicBezTo>
                  <a:cubicBezTo>
                    <a:pt x="2126" y="4000"/>
                    <a:pt x="2353" y="4863"/>
                    <a:pt x="3002" y="5337"/>
                  </a:cubicBezTo>
                  <a:cubicBezTo>
                    <a:pt x="3302" y="5555"/>
                    <a:pt x="3654" y="5663"/>
                    <a:pt x="4005" y="5663"/>
                  </a:cubicBezTo>
                  <a:cubicBezTo>
                    <a:pt x="4413" y="5663"/>
                    <a:pt x="4818" y="5517"/>
                    <a:pt x="5140" y="5228"/>
                  </a:cubicBezTo>
                  <a:cubicBezTo>
                    <a:pt x="5457" y="5513"/>
                    <a:pt x="5863" y="5662"/>
                    <a:pt x="6274" y="5662"/>
                  </a:cubicBezTo>
                  <a:cubicBezTo>
                    <a:pt x="6507" y="5662"/>
                    <a:pt x="6742" y="5614"/>
                    <a:pt x="6963" y="5515"/>
                  </a:cubicBezTo>
                  <a:cubicBezTo>
                    <a:pt x="7576" y="5241"/>
                    <a:pt x="7969" y="4634"/>
                    <a:pt x="7972" y="3966"/>
                  </a:cubicBezTo>
                  <a:cubicBezTo>
                    <a:pt x="7972" y="2565"/>
                    <a:pt x="7232" y="1267"/>
                    <a:pt x="6027" y="554"/>
                  </a:cubicBezTo>
                  <a:cubicBezTo>
                    <a:pt x="5405" y="186"/>
                    <a:pt x="4705" y="1"/>
                    <a:pt x="4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08" name="Google Shape;15508;p75"/>
          <p:cNvGrpSpPr/>
          <p:nvPr/>
        </p:nvGrpSpPr>
        <p:grpSpPr>
          <a:xfrm>
            <a:off x="1127771" y="3207864"/>
            <a:ext cx="453628" cy="453581"/>
            <a:chOff x="893650" y="1428000"/>
            <a:chExt cx="483200" cy="483150"/>
          </a:xfrm>
        </p:grpSpPr>
        <p:sp>
          <p:nvSpPr>
            <p:cNvPr id="15509" name="Google Shape;15509;p75"/>
            <p:cNvSpPr/>
            <p:nvPr/>
          </p:nvSpPr>
          <p:spPr>
            <a:xfrm>
              <a:off x="893650" y="1428000"/>
              <a:ext cx="483200" cy="483150"/>
            </a:xfrm>
            <a:custGeom>
              <a:avLst/>
              <a:gdLst/>
              <a:ahLst/>
              <a:cxnLst/>
              <a:rect l="l" t="t" r="r" b="b"/>
              <a:pathLst>
                <a:path w="19328" h="19326" extrusionOk="0">
                  <a:moveTo>
                    <a:pt x="3436" y="6012"/>
                  </a:moveTo>
                  <a:lnTo>
                    <a:pt x="3436" y="8869"/>
                  </a:lnTo>
                  <a:lnTo>
                    <a:pt x="1516" y="7435"/>
                  </a:lnTo>
                  <a:lnTo>
                    <a:pt x="3436" y="6012"/>
                  </a:lnTo>
                  <a:close/>
                  <a:moveTo>
                    <a:pt x="15892" y="6012"/>
                  </a:moveTo>
                  <a:lnTo>
                    <a:pt x="17812" y="7438"/>
                  </a:lnTo>
                  <a:lnTo>
                    <a:pt x="15892" y="8869"/>
                  </a:lnTo>
                  <a:lnTo>
                    <a:pt x="15892" y="6012"/>
                  </a:lnTo>
                  <a:close/>
                  <a:moveTo>
                    <a:pt x="14759" y="1133"/>
                  </a:moveTo>
                  <a:lnTo>
                    <a:pt x="14759" y="9717"/>
                  </a:lnTo>
                  <a:lnTo>
                    <a:pt x="9665" y="13522"/>
                  </a:lnTo>
                  <a:lnTo>
                    <a:pt x="4569" y="9717"/>
                  </a:lnTo>
                  <a:lnTo>
                    <a:pt x="4569" y="1133"/>
                  </a:lnTo>
                  <a:close/>
                  <a:moveTo>
                    <a:pt x="18195" y="8564"/>
                  </a:moveTo>
                  <a:lnTo>
                    <a:pt x="18195" y="17625"/>
                  </a:lnTo>
                  <a:cubicBezTo>
                    <a:pt x="18195" y="17939"/>
                    <a:pt x="17942" y="18193"/>
                    <a:pt x="17628" y="18193"/>
                  </a:cubicBezTo>
                  <a:lnTo>
                    <a:pt x="1700" y="18193"/>
                  </a:lnTo>
                  <a:cubicBezTo>
                    <a:pt x="1386" y="18193"/>
                    <a:pt x="1136" y="17939"/>
                    <a:pt x="1136" y="17625"/>
                  </a:cubicBezTo>
                  <a:lnTo>
                    <a:pt x="1136" y="8564"/>
                  </a:lnTo>
                  <a:lnTo>
                    <a:pt x="9324" y="14681"/>
                  </a:lnTo>
                  <a:cubicBezTo>
                    <a:pt x="9425" y="14757"/>
                    <a:pt x="9545" y="14794"/>
                    <a:pt x="9664" y="14794"/>
                  </a:cubicBezTo>
                  <a:cubicBezTo>
                    <a:pt x="9783" y="14794"/>
                    <a:pt x="9903" y="14757"/>
                    <a:pt x="10004" y="14681"/>
                  </a:cubicBezTo>
                  <a:lnTo>
                    <a:pt x="18195" y="8564"/>
                  </a:lnTo>
                  <a:close/>
                  <a:moveTo>
                    <a:pt x="4004" y="1"/>
                  </a:moveTo>
                  <a:cubicBezTo>
                    <a:pt x="3690" y="1"/>
                    <a:pt x="3436" y="251"/>
                    <a:pt x="3436" y="565"/>
                  </a:cubicBezTo>
                  <a:lnTo>
                    <a:pt x="3436" y="4605"/>
                  </a:lnTo>
                  <a:lnTo>
                    <a:pt x="230" y="6982"/>
                  </a:lnTo>
                  <a:lnTo>
                    <a:pt x="221" y="6991"/>
                  </a:lnTo>
                  <a:cubicBezTo>
                    <a:pt x="212" y="6997"/>
                    <a:pt x="200" y="7006"/>
                    <a:pt x="190" y="7015"/>
                  </a:cubicBezTo>
                  <a:lnTo>
                    <a:pt x="175" y="7030"/>
                  </a:lnTo>
                  <a:cubicBezTo>
                    <a:pt x="163" y="7042"/>
                    <a:pt x="151" y="7051"/>
                    <a:pt x="142" y="7063"/>
                  </a:cubicBezTo>
                  <a:cubicBezTo>
                    <a:pt x="139" y="7069"/>
                    <a:pt x="136" y="7072"/>
                    <a:pt x="133" y="7075"/>
                  </a:cubicBezTo>
                  <a:cubicBezTo>
                    <a:pt x="121" y="7090"/>
                    <a:pt x="106" y="7105"/>
                    <a:pt x="94" y="7124"/>
                  </a:cubicBezTo>
                  <a:cubicBezTo>
                    <a:pt x="94" y="7127"/>
                    <a:pt x="91" y="7130"/>
                    <a:pt x="88" y="7133"/>
                  </a:cubicBezTo>
                  <a:cubicBezTo>
                    <a:pt x="82" y="7148"/>
                    <a:pt x="73" y="7163"/>
                    <a:pt x="64" y="7178"/>
                  </a:cubicBezTo>
                  <a:cubicBezTo>
                    <a:pt x="61" y="7181"/>
                    <a:pt x="58" y="7187"/>
                    <a:pt x="58" y="7193"/>
                  </a:cubicBezTo>
                  <a:cubicBezTo>
                    <a:pt x="52" y="7205"/>
                    <a:pt x="46" y="7220"/>
                    <a:pt x="39" y="7232"/>
                  </a:cubicBezTo>
                  <a:lnTo>
                    <a:pt x="33" y="7250"/>
                  </a:lnTo>
                  <a:cubicBezTo>
                    <a:pt x="27" y="7265"/>
                    <a:pt x="24" y="7278"/>
                    <a:pt x="18" y="7293"/>
                  </a:cubicBezTo>
                  <a:cubicBezTo>
                    <a:pt x="18" y="7299"/>
                    <a:pt x="15" y="7305"/>
                    <a:pt x="15" y="7311"/>
                  </a:cubicBezTo>
                  <a:cubicBezTo>
                    <a:pt x="12" y="7326"/>
                    <a:pt x="9" y="7341"/>
                    <a:pt x="6" y="7356"/>
                  </a:cubicBezTo>
                  <a:cubicBezTo>
                    <a:pt x="6" y="7362"/>
                    <a:pt x="6" y="7368"/>
                    <a:pt x="3" y="7374"/>
                  </a:cubicBezTo>
                  <a:cubicBezTo>
                    <a:pt x="3" y="7392"/>
                    <a:pt x="0" y="7410"/>
                    <a:pt x="0" y="7432"/>
                  </a:cubicBezTo>
                  <a:lnTo>
                    <a:pt x="0" y="7435"/>
                  </a:lnTo>
                  <a:lnTo>
                    <a:pt x="3" y="7435"/>
                  </a:lnTo>
                  <a:lnTo>
                    <a:pt x="3" y="17625"/>
                  </a:lnTo>
                  <a:cubicBezTo>
                    <a:pt x="3" y="18564"/>
                    <a:pt x="761" y="19325"/>
                    <a:pt x="1700" y="19325"/>
                  </a:cubicBezTo>
                  <a:lnTo>
                    <a:pt x="17628" y="19325"/>
                  </a:lnTo>
                  <a:cubicBezTo>
                    <a:pt x="18567" y="19325"/>
                    <a:pt x="19325" y="18564"/>
                    <a:pt x="19328" y="17625"/>
                  </a:cubicBezTo>
                  <a:lnTo>
                    <a:pt x="19328" y="7435"/>
                  </a:lnTo>
                  <a:lnTo>
                    <a:pt x="19328" y="7428"/>
                  </a:lnTo>
                  <a:cubicBezTo>
                    <a:pt x="19328" y="7410"/>
                    <a:pt x="19325" y="7389"/>
                    <a:pt x="19322" y="7371"/>
                  </a:cubicBezTo>
                  <a:cubicBezTo>
                    <a:pt x="19322" y="7365"/>
                    <a:pt x="19322" y="7359"/>
                    <a:pt x="19319" y="7353"/>
                  </a:cubicBezTo>
                  <a:cubicBezTo>
                    <a:pt x="19319" y="7338"/>
                    <a:pt x="19316" y="7323"/>
                    <a:pt x="19313" y="7308"/>
                  </a:cubicBezTo>
                  <a:cubicBezTo>
                    <a:pt x="19313" y="7302"/>
                    <a:pt x="19310" y="7296"/>
                    <a:pt x="19307" y="7290"/>
                  </a:cubicBezTo>
                  <a:cubicBezTo>
                    <a:pt x="19304" y="7278"/>
                    <a:pt x="19301" y="7262"/>
                    <a:pt x="19294" y="7247"/>
                  </a:cubicBezTo>
                  <a:lnTo>
                    <a:pt x="19288" y="7232"/>
                  </a:lnTo>
                  <a:cubicBezTo>
                    <a:pt x="19282" y="7217"/>
                    <a:pt x="19276" y="7205"/>
                    <a:pt x="19270" y="7190"/>
                  </a:cubicBezTo>
                  <a:cubicBezTo>
                    <a:pt x="19267" y="7184"/>
                    <a:pt x="19264" y="7181"/>
                    <a:pt x="19264" y="7175"/>
                  </a:cubicBezTo>
                  <a:cubicBezTo>
                    <a:pt x="19255" y="7160"/>
                    <a:pt x="19246" y="7145"/>
                    <a:pt x="19237" y="7133"/>
                  </a:cubicBezTo>
                  <a:cubicBezTo>
                    <a:pt x="19237" y="7130"/>
                    <a:pt x="19234" y="7124"/>
                    <a:pt x="19231" y="7120"/>
                  </a:cubicBezTo>
                  <a:cubicBezTo>
                    <a:pt x="19219" y="7105"/>
                    <a:pt x="19207" y="7087"/>
                    <a:pt x="19195" y="7072"/>
                  </a:cubicBezTo>
                  <a:cubicBezTo>
                    <a:pt x="19192" y="7069"/>
                    <a:pt x="19189" y="7066"/>
                    <a:pt x="19186" y="7063"/>
                  </a:cubicBezTo>
                  <a:cubicBezTo>
                    <a:pt x="19174" y="7051"/>
                    <a:pt x="19165" y="7039"/>
                    <a:pt x="19153" y="7027"/>
                  </a:cubicBezTo>
                  <a:lnTo>
                    <a:pt x="19137" y="7015"/>
                  </a:lnTo>
                  <a:cubicBezTo>
                    <a:pt x="19125" y="7006"/>
                    <a:pt x="19116" y="6997"/>
                    <a:pt x="19104" y="6988"/>
                  </a:cubicBezTo>
                  <a:lnTo>
                    <a:pt x="19095" y="6979"/>
                  </a:lnTo>
                  <a:lnTo>
                    <a:pt x="15892" y="4605"/>
                  </a:lnTo>
                  <a:lnTo>
                    <a:pt x="15892" y="565"/>
                  </a:lnTo>
                  <a:cubicBezTo>
                    <a:pt x="15892" y="251"/>
                    <a:pt x="15638" y="1"/>
                    <a:pt x="153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0" name="Google Shape;15510;p75"/>
            <p:cNvSpPr/>
            <p:nvPr/>
          </p:nvSpPr>
          <p:spPr>
            <a:xfrm>
              <a:off x="1036150" y="1514825"/>
              <a:ext cx="198175" cy="28325"/>
            </a:xfrm>
            <a:custGeom>
              <a:avLst/>
              <a:gdLst/>
              <a:ahLst/>
              <a:cxnLst/>
              <a:rect l="l" t="t" r="r" b="b"/>
              <a:pathLst>
                <a:path w="7927" h="1133" extrusionOk="0">
                  <a:moveTo>
                    <a:pt x="569" y="0"/>
                  </a:moveTo>
                  <a:cubicBezTo>
                    <a:pt x="255" y="0"/>
                    <a:pt x="1" y="251"/>
                    <a:pt x="1" y="565"/>
                  </a:cubicBezTo>
                  <a:cubicBezTo>
                    <a:pt x="1" y="879"/>
                    <a:pt x="255" y="1132"/>
                    <a:pt x="569" y="1132"/>
                  </a:cubicBezTo>
                  <a:lnTo>
                    <a:pt x="7362" y="1132"/>
                  </a:lnTo>
                  <a:cubicBezTo>
                    <a:pt x="7673" y="1132"/>
                    <a:pt x="7927" y="879"/>
                    <a:pt x="7927" y="565"/>
                  </a:cubicBezTo>
                  <a:cubicBezTo>
                    <a:pt x="7927" y="251"/>
                    <a:pt x="7673" y="0"/>
                    <a:pt x="7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1" name="Google Shape;15511;p75"/>
            <p:cNvSpPr/>
            <p:nvPr/>
          </p:nvSpPr>
          <p:spPr>
            <a:xfrm>
              <a:off x="1036150" y="1571425"/>
              <a:ext cx="198175" cy="28325"/>
            </a:xfrm>
            <a:custGeom>
              <a:avLst/>
              <a:gdLst/>
              <a:ahLst/>
              <a:cxnLst/>
              <a:rect l="l" t="t" r="r" b="b"/>
              <a:pathLst>
                <a:path w="7927" h="1133" extrusionOk="0">
                  <a:moveTo>
                    <a:pt x="569" y="1"/>
                  </a:moveTo>
                  <a:cubicBezTo>
                    <a:pt x="255" y="1"/>
                    <a:pt x="1" y="251"/>
                    <a:pt x="1" y="565"/>
                  </a:cubicBezTo>
                  <a:cubicBezTo>
                    <a:pt x="1" y="879"/>
                    <a:pt x="255" y="1133"/>
                    <a:pt x="569" y="1133"/>
                  </a:cubicBezTo>
                  <a:lnTo>
                    <a:pt x="7362" y="1133"/>
                  </a:lnTo>
                  <a:cubicBezTo>
                    <a:pt x="7673" y="1133"/>
                    <a:pt x="7927" y="879"/>
                    <a:pt x="7927" y="565"/>
                  </a:cubicBezTo>
                  <a:cubicBezTo>
                    <a:pt x="7927" y="251"/>
                    <a:pt x="7673" y="1"/>
                    <a:pt x="73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2" name="Google Shape;15512;p75"/>
            <p:cNvSpPr/>
            <p:nvPr/>
          </p:nvSpPr>
          <p:spPr>
            <a:xfrm>
              <a:off x="1036150" y="1628050"/>
              <a:ext cx="113275" cy="28325"/>
            </a:xfrm>
            <a:custGeom>
              <a:avLst/>
              <a:gdLst/>
              <a:ahLst/>
              <a:cxnLst/>
              <a:rect l="l" t="t" r="r" b="b"/>
              <a:pathLst>
                <a:path w="4531" h="1133" extrusionOk="0">
                  <a:moveTo>
                    <a:pt x="569" y="0"/>
                  </a:moveTo>
                  <a:cubicBezTo>
                    <a:pt x="255" y="0"/>
                    <a:pt x="1" y="251"/>
                    <a:pt x="1" y="565"/>
                  </a:cubicBezTo>
                  <a:cubicBezTo>
                    <a:pt x="1" y="879"/>
                    <a:pt x="255" y="1132"/>
                    <a:pt x="569" y="1132"/>
                  </a:cubicBezTo>
                  <a:lnTo>
                    <a:pt x="3965" y="1132"/>
                  </a:lnTo>
                  <a:cubicBezTo>
                    <a:pt x="4276" y="1132"/>
                    <a:pt x="4530" y="879"/>
                    <a:pt x="4530" y="565"/>
                  </a:cubicBez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13" name="Google Shape;15513;p75"/>
          <p:cNvSpPr/>
          <p:nvPr/>
        </p:nvSpPr>
        <p:spPr>
          <a:xfrm>
            <a:off x="1684708" y="3288233"/>
            <a:ext cx="453557" cy="292343"/>
          </a:xfrm>
          <a:custGeom>
            <a:avLst/>
            <a:gdLst/>
            <a:ahLst/>
            <a:cxnLst/>
            <a:rect l="l" t="t" r="r" b="b"/>
            <a:pathLst>
              <a:path w="19325" h="12456" extrusionOk="0">
                <a:moveTo>
                  <a:pt x="17057" y="1133"/>
                </a:moveTo>
                <a:lnTo>
                  <a:pt x="9662" y="6652"/>
                </a:lnTo>
                <a:lnTo>
                  <a:pt x="2268" y="1133"/>
                </a:lnTo>
                <a:close/>
                <a:moveTo>
                  <a:pt x="18192" y="1697"/>
                </a:moveTo>
                <a:lnTo>
                  <a:pt x="18192" y="10756"/>
                </a:lnTo>
                <a:cubicBezTo>
                  <a:pt x="18192" y="11070"/>
                  <a:pt x="17939" y="11323"/>
                  <a:pt x="17628" y="11323"/>
                </a:cubicBezTo>
                <a:lnTo>
                  <a:pt x="1700" y="11323"/>
                </a:lnTo>
                <a:cubicBezTo>
                  <a:pt x="1386" y="11323"/>
                  <a:pt x="1132" y="11070"/>
                  <a:pt x="1132" y="10756"/>
                </a:cubicBezTo>
                <a:lnTo>
                  <a:pt x="1132" y="1697"/>
                </a:lnTo>
                <a:lnTo>
                  <a:pt x="9324" y="7812"/>
                </a:lnTo>
                <a:cubicBezTo>
                  <a:pt x="9424" y="7887"/>
                  <a:pt x="9543" y="7925"/>
                  <a:pt x="9663" y="7925"/>
                </a:cubicBezTo>
                <a:cubicBezTo>
                  <a:pt x="9782" y="7925"/>
                  <a:pt x="9902" y="7887"/>
                  <a:pt x="10004" y="7812"/>
                </a:cubicBezTo>
                <a:lnTo>
                  <a:pt x="18192" y="1697"/>
                </a:lnTo>
                <a:close/>
                <a:moveTo>
                  <a:pt x="1688" y="0"/>
                </a:moveTo>
                <a:cubicBezTo>
                  <a:pt x="1287" y="0"/>
                  <a:pt x="900" y="145"/>
                  <a:pt x="598" y="405"/>
                </a:cubicBezTo>
                <a:cubicBezTo>
                  <a:pt x="583" y="417"/>
                  <a:pt x="571" y="429"/>
                  <a:pt x="556" y="444"/>
                </a:cubicBezTo>
                <a:cubicBezTo>
                  <a:pt x="202" y="764"/>
                  <a:pt x="0" y="1220"/>
                  <a:pt x="0" y="1697"/>
                </a:cubicBezTo>
                <a:lnTo>
                  <a:pt x="0" y="10756"/>
                </a:lnTo>
                <a:cubicBezTo>
                  <a:pt x="0" y="11695"/>
                  <a:pt x="761" y="12453"/>
                  <a:pt x="1700" y="12456"/>
                </a:cubicBezTo>
                <a:lnTo>
                  <a:pt x="17628" y="12456"/>
                </a:lnTo>
                <a:cubicBezTo>
                  <a:pt x="18564" y="12453"/>
                  <a:pt x="19325" y="11695"/>
                  <a:pt x="19325" y="10756"/>
                </a:cubicBezTo>
                <a:lnTo>
                  <a:pt x="19325" y="1697"/>
                </a:lnTo>
                <a:cubicBezTo>
                  <a:pt x="19325" y="1220"/>
                  <a:pt x="19122" y="764"/>
                  <a:pt x="18769" y="441"/>
                </a:cubicBezTo>
                <a:cubicBezTo>
                  <a:pt x="18757" y="429"/>
                  <a:pt x="18742" y="417"/>
                  <a:pt x="18727" y="405"/>
                </a:cubicBezTo>
                <a:cubicBezTo>
                  <a:pt x="18422" y="145"/>
                  <a:pt x="18037" y="0"/>
                  <a:pt x="17640" y="0"/>
                </a:cubicBezTo>
                <a:cubicBezTo>
                  <a:pt x="17636" y="0"/>
                  <a:pt x="17632" y="0"/>
                  <a:pt x="17628" y="1"/>
                </a:cubicBezTo>
                <a:lnTo>
                  <a:pt x="1700" y="1"/>
                </a:lnTo>
                <a:cubicBezTo>
                  <a:pt x="1696" y="0"/>
                  <a:pt x="1692" y="0"/>
                  <a:pt x="16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4" name="Google Shape;15514;p75"/>
          <p:cNvSpPr/>
          <p:nvPr/>
        </p:nvSpPr>
        <p:spPr>
          <a:xfrm>
            <a:off x="2228102" y="3207663"/>
            <a:ext cx="471489" cy="453511"/>
          </a:xfrm>
          <a:custGeom>
            <a:avLst/>
            <a:gdLst/>
            <a:ahLst/>
            <a:cxnLst/>
            <a:rect l="l" t="t" r="r" b="b"/>
            <a:pathLst>
              <a:path w="20089" h="19323" extrusionOk="0">
                <a:moveTo>
                  <a:pt x="4477" y="1134"/>
                </a:moveTo>
                <a:cubicBezTo>
                  <a:pt x="4624" y="1134"/>
                  <a:pt x="4765" y="1194"/>
                  <a:pt x="4868" y="1300"/>
                </a:cubicBezTo>
                <a:lnTo>
                  <a:pt x="7268" y="3694"/>
                </a:lnTo>
                <a:cubicBezTo>
                  <a:pt x="7489" y="3915"/>
                  <a:pt x="7489" y="4271"/>
                  <a:pt x="7268" y="4494"/>
                </a:cubicBezTo>
                <a:lnTo>
                  <a:pt x="6870" y="4893"/>
                </a:lnTo>
                <a:lnTo>
                  <a:pt x="3669" y="1692"/>
                </a:lnTo>
                <a:lnTo>
                  <a:pt x="4068" y="1300"/>
                </a:lnTo>
                <a:cubicBezTo>
                  <a:pt x="4173" y="1191"/>
                  <a:pt x="4315" y="1134"/>
                  <a:pt x="4466" y="1134"/>
                </a:cubicBezTo>
                <a:cubicBezTo>
                  <a:pt x="4470" y="1134"/>
                  <a:pt x="4473" y="1134"/>
                  <a:pt x="4477" y="1134"/>
                </a:cubicBezTo>
                <a:close/>
                <a:moveTo>
                  <a:pt x="15822" y="12484"/>
                </a:moveTo>
                <a:cubicBezTo>
                  <a:pt x="15973" y="12484"/>
                  <a:pt x="16118" y="12544"/>
                  <a:pt x="16224" y="12650"/>
                </a:cubicBezTo>
                <a:lnTo>
                  <a:pt x="18624" y="15053"/>
                </a:lnTo>
                <a:cubicBezTo>
                  <a:pt x="18845" y="15274"/>
                  <a:pt x="18845" y="15633"/>
                  <a:pt x="18624" y="15854"/>
                </a:cubicBezTo>
                <a:lnTo>
                  <a:pt x="18226" y="16255"/>
                </a:lnTo>
                <a:lnTo>
                  <a:pt x="15022" y="13051"/>
                </a:lnTo>
                <a:lnTo>
                  <a:pt x="15421" y="12650"/>
                </a:lnTo>
                <a:cubicBezTo>
                  <a:pt x="15526" y="12544"/>
                  <a:pt x="15671" y="12484"/>
                  <a:pt x="15822" y="12484"/>
                </a:cubicBezTo>
                <a:close/>
                <a:moveTo>
                  <a:pt x="2881" y="2508"/>
                </a:moveTo>
                <a:lnTo>
                  <a:pt x="6073" y="5699"/>
                </a:lnTo>
                <a:cubicBezTo>
                  <a:pt x="5227" y="6656"/>
                  <a:pt x="5275" y="8103"/>
                  <a:pt x="6175" y="9005"/>
                </a:cubicBezTo>
                <a:lnTo>
                  <a:pt x="10910" y="13743"/>
                </a:lnTo>
                <a:cubicBezTo>
                  <a:pt x="11379" y="14214"/>
                  <a:pt x="11998" y="14451"/>
                  <a:pt x="12618" y="14451"/>
                </a:cubicBezTo>
                <a:cubicBezTo>
                  <a:pt x="13188" y="14451"/>
                  <a:pt x="13758" y="14252"/>
                  <a:pt x="14216" y="13849"/>
                </a:cubicBezTo>
                <a:lnTo>
                  <a:pt x="17408" y="17040"/>
                </a:lnTo>
                <a:cubicBezTo>
                  <a:pt x="16480" y="17810"/>
                  <a:pt x="15350" y="18190"/>
                  <a:pt x="14222" y="18190"/>
                </a:cubicBezTo>
                <a:cubicBezTo>
                  <a:pt x="12939" y="18190"/>
                  <a:pt x="11660" y="17697"/>
                  <a:pt x="10689" y="16726"/>
                </a:cubicBezTo>
                <a:lnTo>
                  <a:pt x="10692" y="16726"/>
                </a:lnTo>
                <a:lnTo>
                  <a:pt x="3192" y="9226"/>
                </a:lnTo>
                <a:cubicBezTo>
                  <a:pt x="1371" y="7402"/>
                  <a:pt x="1235" y="4491"/>
                  <a:pt x="2881" y="2508"/>
                </a:cubicBezTo>
                <a:close/>
                <a:moveTo>
                  <a:pt x="4468" y="1"/>
                </a:moveTo>
                <a:cubicBezTo>
                  <a:pt x="4034" y="1"/>
                  <a:pt x="3600" y="166"/>
                  <a:pt x="3267" y="497"/>
                </a:cubicBezTo>
                <a:lnTo>
                  <a:pt x="2473" y="1285"/>
                </a:lnTo>
                <a:lnTo>
                  <a:pt x="2464" y="1294"/>
                </a:lnTo>
                <a:lnTo>
                  <a:pt x="2458" y="1300"/>
                </a:lnTo>
                <a:lnTo>
                  <a:pt x="2392" y="1366"/>
                </a:lnTo>
                <a:cubicBezTo>
                  <a:pt x="0" y="3758"/>
                  <a:pt x="0" y="7635"/>
                  <a:pt x="2392" y="10026"/>
                </a:cubicBezTo>
                <a:lnTo>
                  <a:pt x="9889" y="17529"/>
                </a:lnTo>
                <a:cubicBezTo>
                  <a:pt x="11086" y="18725"/>
                  <a:pt x="12654" y="19323"/>
                  <a:pt x="14222" y="19323"/>
                </a:cubicBezTo>
                <a:cubicBezTo>
                  <a:pt x="15789" y="19323"/>
                  <a:pt x="17356" y="18725"/>
                  <a:pt x="18552" y="17529"/>
                </a:cubicBezTo>
                <a:lnTo>
                  <a:pt x="18624" y="17457"/>
                </a:lnTo>
                <a:lnTo>
                  <a:pt x="19425" y="16657"/>
                </a:lnTo>
                <a:cubicBezTo>
                  <a:pt x="20089" y="15992"/>
                  <a:pt x="20089" y="14917"/>
                  <a:pt x="19425" y="14253"/>
                </a:cubicBezTo>
                <a:lnTo>
                  <a:pt x="17024" y="11850"/>
                </a:lnTo>
                <a:cubicBezTo>
                  <a:pt x="16692" y="11518"/>
                  <a:pt x="16257" y="11352"/>
                  <a:pt x="15822" y="11352"/>
                </a:cubicBezTo>
                <a:cubicBezTo>
                  <a:pt x="15388" y="11352"/>
                  <a:pt x="14953" y="11518"/>
                  <a:pt x="14621" y="11850"/>
                </a:cubicBezTo>
                <a:lnTo>
                  <a:pt x="13820" y="12650"/>
                </a:lnTo>
                <a:lnTo>
                  <a:pt x="13531" y="12943"/>
                </a:lnTo>
                <a:cubicBezTo>
                  <a:pt x="13278" y="13193"/>
                  <a:pt x="12949" y="13319"/>
                  <a:pt x="12620" y="13319"/>
                </a:cubicBezTo>
                <a:cubicBezTo>
                  <a:pt x="12291" y="13319"/>
                  <a:pt x="11962" y="13193"/>
                  <a:pt x="11710" y="12943"/>
                </a:cubicBezTo>
                <a:lnTo>
                  <a:pt x="6978" y="8205"/>
                </a:lnTo>
                <a:cubicBezTo>
                  <a:pt x="6474" y="7704"/>
                  <a:pt x="6474" y="6889"/>
                  <a:pt x="6978" y="6385"/>
                </a:cubicBezTo>
                <a:lnTo>
                  <a:pt x="7268" y="6095"/>
                </a:lnTo>
                <a:lnTo>
                  <a:pt x="8068" y="5294"/>
                </a:lnTo>
                <a:cubicBezTo>
                  <a:pt x="8733" y="4630"/>
                  <a:pt x="8733" y="3555"/>
                  <a:pt x="8068" y="2891"/>
                </a:cubicBezTo>
                <a:lnTo>
                  <a:pt x="5668" y="497"/>
                </a:lnTo>
                <a:cubicBezTo>
                  <a:pt x="5336" y="166"/>
                  <a:pt x="4902" y="1"/>
                  <a:pt x="44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15" name="Google Shape;15515;p75"/>
          <p:cNvGrpSpPr/>
          <p:nvPr/>
        </p:nvGrpSpPr>
        <p:grpSpPr>
          <a:xfrm>
            <a:off x="2799529" y="3235418"/>
            <a:ext cx="470433" cy="398473"/>
            <a:chOff x="2676100" y="1456375"/>
            <a:chExt cx="501100" cy="424450"/>
          </a:xfrm>
        </p:grpSpPr>
        <p:sp>
          <p:nvSpPr>
            <p:cNvPr id="15516" name="Google Shape;15516;p75"/>
            <p:cNvSpPr/>
            <p:nvPr/>
          </p:nvSpPr>
          <p:spPr>
            <a:xfrm>
              <a:off x="3079725" y="1534750"/>
              <a:ext cx="97475" cy="268275"/>
            </a:xfrm>
            <a:custGeom>
              <a:avLst/>
              <a:gdLst/>
              <a:ahLst/>
              <a:cxnLst/>
              <a:rect l="l" t="t" r="r" b="b"/>
              <a:pathLst>
                <a:path w="3899" h="10731" extrusionOk="0">
                  <a:moveTo>
                    <a:pt x="621" y="1"/>
                  </a:moveTo>
                  <a:cubicBezTo>
                    <a:pt x="476" y="1"/>
                    <a:pt x="331" y="56"/>
                    <a:pt x="221" y="166"/>
                  </a:cubicBezTo>
                  <a:cubicBezTo>
                    <a:pt x="0" y="387"/>
                    <a:pt x="0" y="746"/>
                    <a:pt x="221" y="966"/>
                  </a:cubicBezTo>
                  <a:cubicBezTo>
                    <a:pt x="2657" y="3397"/>
                    <a:pt x="2657" y="7340"/>
                    <a:pt x="221" y="9771"/>
                  </a:cubicBezTo>
                  <a:cubicBezTo>
                    <a:pt x="6" y="9992"/>
                    <a:pt x="9" y="10345"/>
                    <a:pt x="230" y="10565"/>
                  </a:cubicBezTo>
                  <a:cubicBezTo>
                    <a:pt x="340" y="10675"/>
                    <a:pt x="484" y="10730"/>
                    <a:pt x="629" y="10730"/>
                  </a:cubicBezTo>
                  <a:cubicBezTo>
                    <a:pt x="770" y="10730"/>
                    <a:pt x="912" y="10677"/>
                    <a:pt x="1021" y="10571"/>
                  </a:cubicBezTo>
                  <a:cubicBezTo>
                    <a:pt x="3898" y="7700"/>
                    <a:pt x="3898" y="3038"/>
                    <a:pt x="1021" y="166"/>
                  </a:cubicBezTo>
                  <a:cubicBezTo>
                    <a:pt x="911" y="56"/>
                    <a:pt x="766" y="1"/>
                    <a:pt x="6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7" name="Google Shape;15517;p75"/>
            <p:cNvSpPr/>
            <p:nvPr/>
          </p:nvSpPr>
          <p:spPr>
            <a:xfrm>
              <a:off x="3039725" y="1574925"/>
              <a:ext cx="75350" cy="188250"/>
            </a:xfrm>
            <a:custGeom>
              <a:avLst/>
              <a:gdLst/>
              <a:ahLst/>
              <a:cxnLst/>
              <a:rect l="l" t="t" r="r" b="b"/>
              <a:pathLst>
                <a:path w="3014" h="7530" extrusionOk="0">
                  <a:moveTo>
                    <a:pt x="629" y="1"/>
                  </a:moveTo>
                  <a:cubicBezTo>
                    <a:pt x="484" y="1"/>
                    <a:pt x="339" y="56"/>
                    <a:pt x="230" y="166"/>
                  </a:cubicBezTo>
                  <a:cubicBezTo>
                    <a:pt x="12" y="383"/>
                    <a:pt x="9" y="736"/>
                    <a:pt x="224" y="960"/>
                  </a:cubicBezTo>
                  <a:cubicBezTo>
                    <a:pt x="1769" y="2506"/>
                    <a:pt x="1769" y="5018"/>
                    <a:pt x="224" y="6564"/>
                  </a:cubicBezTo>
                  <a:cubicBezTo>
                    <a:pt x="0" y="6784"/>
                    <a:pt x="0" y="7144"/>
                    <a:pt x="224" y="7364"/>
                  </a:cubicBezTo>
                  <a:cubicBezTo>
                    <a:pt x="334" y="7474"/>
                    <a:pt x="479" y="7529"/>
                    <a:pt x="624" y="7529"/>
                  </a:cubicBezTo>
                  <a:cubicBezTo>
                    <a:pt x="769" y="7529"/>
                    <a:pt x="913" y="7474"/>
                    <a:pt x="1024" y="7364"/>
                  </a:cubicBezTo>
                  <a:cubicBezTo>
                    <a:pt x="3013" y="5374"/>
                    <a:pt x="3013" y="2149"/>
                    <a:pt x="1024" y="160"/>
                  </a:cubicBezTo>
                  <a:cubicBezTo>
                    <a:pt x="913" y="53"/>
                    <a:pt x="771" y="1"/>
                    <a:pt x="6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18" name="Google Shape;15518;p75"/>
            <p:cNvSpPr/>
            <p:nvPr/>
          </p:nvSpPr>
          <p:spPr>
            <a:xfrm>
              <a:off x="2676100" y="1456375"/>
              <a:ext cx="340700" cy="424450"/>
            </a:xfrm>
            <a:custGeom>
              <a:avLst/>
              <a:gdLst/>
              <a:ahLst/>
              <a:cxnLst/>
              <a:rect l="l" t="t" r="r" b="b"/>
              <a:pathLst>
                <a:path w="13628" h="16978" extrusionOk="0">
                  <a:moveTo>
                    <a:pt x="2265" y="6792"/>
                  </a:moveTo>
                  <a:lnTo>
                    <a:pt x="2265" y="10189"/>
                  </a:lnTo>
                  <a:lnTo>
                    <a:pt x="1700" y="10189"/>
                  </a:lnTo>
                  <a:cubicBezTo>
                    <a:pt x="1386" y="10189"/>
                    <a:pt x="1133" y="9935"/>
                    <a:pt x="1133" y="9621"/>
                  </a:cubicBezTo>
                  <a:lnTo>
                    <a:pt x="1133" y="7356"/>
                  </a:lnTo>
                  <a:cubicBezTo>
                    <a:pt x="1133" y="7042"/>
                    <a:pt x="1386" y="6792"/>
                    <a:pt x="1700" y="6792"/>
                  </a:cubicBezTo>
                  <a:close/>
                  <a:moveTo>
                    <a:pt x="5701" y="5659"/>
                  </a:moveTo>
                  <a:lnTo>
                    <a:pt x="5701" y="11321"/>
                  </a:lnTo>
                  <a:lnTo>
                    <a:pt x="3965" y="11321"/>
                  </a:lnTo>
                  <a:cubicBezTo>
                    <a:pt x="3651" y="11321"/>
                    <a:pt x="3397" y="11067"/>
                    <a:pt x="3397" y="10753"/>
                  </a:cubicBezTo>
                  <a:lnTo>
                    <a:pt x="3397" y="6224"/>
                  </a:lnTo>
                  <a:cubicBezTo>
                    <a:pt x="3397" y="5910"/>
                    <a:pt x="3651" y="5659"/>
                    <a:pt x="3965" y="5659"/>
                  </a:cubicBezTo>
                  <a:close/>
                  <a:moveTo>
                    <a:pt x="10230" y="2827"/>
                  </a:moveTo>
                  <a:lnTo>
                    <a:pt x="10230" y="14150"/>
                  </a:lnTo>
                  <a:lnTo>
                    <a:pt x="6833" y="11602"/>
                  </a:lnTo>
                  <a:lnTo>
                    <a:pt x="6833" y="5376"/>
                  </a:lnTo>
                  <a:lnTo>
                    <a:pt x="10230" y="2827"/>
                  </a:lnTo>
                  <a:close/>
                  <a:moveTo>
                    <a:pt x="11927" y="1130"/>
                  </a:moveTo>
                  <a:cubicBezTo>
                    <a:pt x="12241" y="1130"/>
                    <a:pt x="12495" y="1381"/>
                    <a:pt x="12495" y="1695"/>
                  </a:cubicBezTo>
                  <a:lnTo>
                    <a:pt x="12495" y="15282"/>
                  </a:lnTo>
                  <a:cubicBezTo>
                    <a:pt x="12495" y="15596"/>
                    <a:pt x="12241" y="15847"/>
                    <a:pt x="11927" y="15847"/>
                  </a:cubicBezTo>
                  <a:cubicBezTo>
                    <a:pt x="11613" y="15847"/>
                    <a:pt x="11363" y="15596"/>
                    <a:pt x="11363" y="15282"/>
                  </a:cubicBezTo>
                  <a:lnTo>
                    <a:pt x="11363" y="1695"/>
                  </a:lnTo>
                  <a:cubicBezTo>
                    <a:pt x="11363" y="1381"/>
                    <a:pt x="11613" y="1130"/>
                    <a:pt x="11927" y="1130"/>
                  </a:cubicBezTo>
                  <a:close/>
                  <a:moveTo>
                    <a:pt x="11925" y="0"/>
                  </a:moveTo>
                  <a:cubicBezTo>
                    <a:pt x="11115" y="0"/>
                    <a:pt x="10405" y="580"/>
                    <a:pt x="10257" y="1393"/>
                  </a:cubicBezTo>
                  <a:lnTo>
                    <a:pt x="6079" y="4527"/>
                  </a:lnTo>
                  <a:lnTo>
                    <a:pt x="3965" y="4527"/>
                  </a:lnTo>
                  <a:cubicBezTo>
                    <a:pt x="3243" y="4527"/>
                    <a:pt x="2603" y="4980"/>
                    <a:pt x="2362" y="5659"/>
                  </a:cubicBezTo>
                  <a:lnTo>
                    <a:pt x="1700" y="5659"/>
                  </a:lnTo>
                  <a:cubicBezTo>
                    <a:pt x="761" y="5659"/>
                    <a:pt x="0" y="6417"/>
                    <a:pt x="0" y="7356"/>
                  </a:cubicBezTo>
                  <a:lnTo>
                    <a:pt x="0" y="9621"/>
                  </a:lnTo>
                  <a:cubicBezTo>
                    <a:pt x="0" y="10560"/>
                    <a:pt x="761" y="11318"/>
                    <a:pt x="1700" y="11321"/>
                  </a:cubicBezTo>
                  <a:lnTo>
                    <a:pt x="2362" y="11321"/>
                  </a:lnTo>
                  <a:cubicBezTo>
                    <a:pt x="2603" y="11997"/>
                    <a:pt x="3243" y="12450"/>
                    <a:pt x="3965" y="12453"/>
                  </a:cubicBezTo>
                  <a:lnTo>
                    <a:pt x="6079" y="12453"/>
                  </a:lnTo>
                  <a:lnTo>
                    <a:pt x="10257" y="15584"/>
                  </a:lnTo>
                  <a:cubicBezTo>
                    <a:pt x="10405" y="16397"/>
                    <a:pt x="11115" y="16977"/>
                    <a:pt x="11925" y="16977"/>
                  </a:cubicBezTo>
                  <a:cubicBezTo>
                    <a:pt x="11976" y="16977"/>
                    <a:pt x="12027" y="16975"/>
                    <a:pt x="12078" y="16970"/>
                  </a:cubicBezTo>
                  <a:cubicBezTo>
                    <a:pt x="12954" y="16892"/>
                    <a:pt x="13624" y="16161"/>
                    <a:pt x="13627" y="15282"/>
                  </a:cubicBezTo>
                  <a:lnTo>
                    <a:pt x="13627" y="1695"/>
                  </a:lnTo>
                  <a:cubicBezTo>
                    <a:pt x="13624" y="816"/>
                    <a:pt x="12954" y="85"/>
                    <a:pt x="12078" y="7"/>
                  </a:cubicBezTo>
                  <a:cubicBezTo>
                    <a:pt x="12027" y="2"/>
                    <a:pt x="11976" y="0"/>
                    <a:pt x="11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19" name="Google Shape;15519;p75"/>
          <p:cNvGrpSpPr/>
          <p:nvPr/>
        </p:nvGrpSpPr>
        <p:grpSpPr>
          <a:xfrm>
            <a:off x="3364227" y="3207875"/>
            <a:ext cx="453628" cy="453557"/>
            <a:chOff x="3270475" y="1427025"/>
            <a:chExt cx="483200" cy="483125"/>
          </a:xfrm>
        </p:grpSpPr>
        <p:sp>
          <p:nvSpPr>
            <p:cNvPr id="15520" name="Google Shape;15520;p75"/>
            <p:cNvSpPr/>
            <p:nvPr/>
          </p:nvSpPr>
          <p:spPr>
            <a:xfrm>
              <a:off x="3270475" y="1427025"/>
              <a:ext cx="483200" cy="483125"/>
            </a:xfrm>
            <a:custGeom>
              <a:avLst/>
              <a:gdLst/>
              <a:ahLst/>
              <a:cxnLst/>
              <a:rect l="l" t="t" r="r" b="b"/>
              <a:pathLst>
                <a:path w="19328" h="19325" extrusionOk="0">
                  <a:moveTo>
                    <a:pt x="9630" y="1133"/>
                  </a:moveTo>
                  <a:cubicBezTo>
                    <a:pt x="14352" y="1133"/>
                    <a:pt x="18196" y="4943"/>
                    <a:pt x="18196" y="9626"/>
                  </a:cubicBezTo>
                  <a:cubicBezTo>
                    <a:pt x="18196" y="14349"/>
                    <a:pt x="14352" y="18193"/>
                    <a:pt x="9630" y="18193"/>
                  </a:cubicBezTo>
                  <a:cubicBezTo>
                    <a:pt x="4946" y="18193"/>
                    <a:pt x="1136" y="14349"/>
                    <a:pt x="1136" y="9626"/>
                  </a:cubicBezTo>
                  <a:cubicBezTo>
                    <a:pt x="1136" y="4943"/>
                    <a:pt x="4946" y="1133"/>
                    <a:pt x="9630" y="1133"/>
                  </a:cubicBezTo>
                  <a:close/>
                  <a:moveTo>
                    <a:pt x="9641" y="0"/>
                  </a:moveTo>
                  <a:cubicBezTo>
                    <a:pt x="9637" y="0"/>
                    <a:pt x="9633" y="0"/>
                    <a:pt x="9630" y="0"/>
                  </a:cubicBezTo>
                  <a:cubicBezTo>
                    <a:pt x="4312" y="0"/>
                    <a:pt x="4" y="4309"/>
                    <a:pt x="4" y="9626"/>
                  </a:cubicBezTo>
                  <a:cubicBezTo>
                    <a:pt x="1" y="12187"/>
                    <a:pt x="1012" y="14648"/>
                    <a:pt x="2821" y="16465"/>
                  </a:cubicBezTo>
                  <a:cubicBezTo>
                    <a:pt x="4644" y="18310"/>
                    <a:pt x="7063" y="19325"/>
                    <a:pt x="9630" y="19325"/>
                  </a:cubicBezTo>
                  <a:cubicBezTo>
                    <a:pt x="10922" y="19325"/>
                    <a:pt x="12199" y="19065"/>
                    <a:pt x="13389" y="18555"/>
                  </a:cubicBezTo>
                  <a:cubicBezTo>
                    <a:pt x="15711" y="17558"/>
                    <a:pt x="17562" y="15708"/>
                    <a:pt x="18558" y="13386"/>
                  </a:cubicBezTo>
                  <a:cubicBezTo>
                    <a:pt x="19068" y="12196"/>
                    <a:pt x="19328" y="10919"/>
                    <a:pt x="19328" y="9626"/>
                  </a:cubicBezTo>
                  <a:cubicBezTo>
                    <a:pt x="19328" y="7060"/>
                    <a:pt x="18313" y="4641"/>
                    <a:pt x="16469" y="2818"/>
                  </a:cubicBezTo>
                  <a:cubicBezTo>
                    <a:pt x="14654" y="1012"/>
                    <a:pt x="12197" y="0"/>
                    <a:pt x="96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1" name="Google Shape;15521;p75"/>
            <p:cNvSpPr/>
            <p:nvPr/>
          </p:nvSpPr>
          <p:spPr>
            <a:xfrm>
              <a:off x="3497550" y="1596875"/>
              <a:ext cx="87650" cy="141525"/>
            </a:xfrm>
            <a:custGeom>
              <a:avLst/>
              <a:gdLst/>
              <a:ahLst/>
              <a:cxnLst/>
              <a:rect l="l" t="t" r="r" b="b"/>
              <a:pathLst>
                <a:path w="3506" h="5661" extrusionOk="0">
                  <a:moveTo>
                    <a:pt x="2885" y="1"/>
                  </a:moveTo>
                  <a:cubicBezTo>
                    <a:pt x="2740" y="1"/>
                    <a:pt x="2595" y="56"/>
                    <a:pt x="2485" y="166"/>
                  </a:cubicBezTo>
                  <a:lnTo>
                    <a:pt x="220" y="2431"/>
                  </a:lnTo>
                  <a:cubicBezTo>
                    <a:pt x="0" y="2651"/>
                    <a:pt x="0" y="3011"/>
                    <a:pt x="220" y="3231"/>
                  </a:cubicBezTo>
                  <a:lnTo>
                    <a:pt x="2485" y="5496"/>
                  </a:lnTo>
                  <a:cubicBezTo>
                    <a:pt x="2595" y="5606"/>
                    <a:pt x="2740" y="5661"/>
                    <a:pt x="2885" y="5661"/>
                  </a:cubicBezTo>
                  <a:cubicBezTo>
                    <a:pt x="3030" y="5661"/>
                    <a:pt x="3175" y="5606"/>
                    <a:pt x="3285" y="5496"/>
                  </a:cubicBezTo>
                  <a:cubicBezTo>
                    <a:pt x="3506" y="5275"/>
                    <a:pt x="3506" y="4916"/>
                    <a:pt x="3285" y="4695"/>
                  </a:cubicBezTo>
                  <a:lnTo>
                    <a:pt x="1422" y="2832"/>
                  </a:lnTo>
                  <a:lnTo>
                    <a:pt x="3285" y="966"/>
                  </a:lnTo>
                  <a:cubicBezTo>
                    <a:pt x="3506" y="746"/>
                    <a:pt x="3506" y="387"/>
                    <a:pt x="3285" y="166"/>
                  </a:cubicBezTo>
                  <a:cubicBezTo>
                    <a:pt x="3175" y="56"/>
                    <a:pt x="3030"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2" name="Google Shape;15522;p75"/>
            <p:cNvSpPr/>
            <p:nvPr/>
          </p:nvSpPr>
          <p:spPr>
            <a:xfrm>
              <a:off x="3327100" y="1483625"/>
              <a:ext cx="369975" cy="369925"/>
            </a:xfrm>
            <a:custGeom>
              <a:avLst/>
              <a:gdLst/>
              <a:ahLst/>
              <a:cxnLst/>
              <a:rect l="l" t="t" r="r" b="b"/>
              <a:pathLst>
                <a:path w="14799" h="14797" extrusionOk="0">
                  <a:moveTo>
                    <a:pt x="7929" y="1157"/>
                  </a:moveTo>
                  <a:cubicBezTo>
                    <a:pt x="9206" y="1272"/>
                    <a:pt x="10420" y="1770"/>
                    <a:pt x="11411" y="2589"/>
                  </a:cubicBezTo>
                  <a:lnTo>
                    <a:pt x="11042" y="2957"/>
                  </a:lnTo>
                  <a:cubicBezTo>
                    <a:pt x="10828" y="3180"/>
                    <a:pt x="10831" y="3534"/>
                    <a:pt x="11048" y="3751"/>
                  </a:cubicBezTo>
                  <a:cubicBezTo>
                    <a:pt x="11158" y="3861"/>
                    <a:pt x="11303" y="3916"/>
                    <a:pt x="11448" y="3916"/>
                  </a:cubicBezTo>
                  <a:cubicBezTo>
                    <a:pt x="11590" y="3916"/>
                    <a:pt x="11732" y="3863"/>
                    <a:pt x="11842" y="3757"/>
                  </a:cubicBezTo>
                  <a:lnTo>
                    <a:pt x="12214" y="3389"/>
                  </a:lnTo>
                  <a:cubicBezTo>
                    <a:pt x="13026" y="4349"/>
                    <a:pt x="13524" y="5539"/>
                    <a:pt x="13639" y="6795"/>
                  </a:cubicBezTo>
                  <a:lnTo>
                    <a:pt x="13101" y="6795"/>
                  </a:lnTo>
                  <a:cubicBezTo>
                    <a:pt x="12787" y="6795"/>
                    <a:pt x="12534" y="7048"/>
                    <a:pt x="12534" y="7362"/>
                  </a:cubicBezTo>
                  <a:cubicBezTo>
                    <a:pt x="12534" y="7673"/>
                    <a:pt x="12787" y="7927"/>
                    <a:pt x="13101" y="7927"/>
                  </a:cubicBezTo>
                  <a:lnTo>
                    <a:pt x="13639" y="7927"/>
                  </a:lnTo>
                  <a:cubicBezTo>
                    <a:pt x="13515" y="9198"/>
                    <a:pt x="13005" y="10400"/>
                    <a:pt x="12178" y="11375"/>
                  </a:cubicBezTo>
                  <a:lnTo>
                    <a:pt x="11842" y="11040"/>
                  </a:lnTo>
                  <a:cubicBezTo>
                    <a:pt x="11732" y="10934"/>
                    <a:pt x="11590" y="10881"/>
                    <a:pt x="11448" y="10881"/>
                  </a:cubicBezTo>
                  <a:cubicBezTo>
                    <a:pt x="11303" y="10881"/>
                    <a:pt x="11158" y="10936"/>
                    <a:pt x="11048" y="11046"/>
                  </a:cubicBezTo>
                  <a:cubicBezTo>
                    <a:pt x="10831" y="11264"/>
                    <a:pt x="10828" y="11617"/>
                    <a:pt x="11042" y="11840"/>
                  </a:cubicBezTo>
                  <a:lnTo>
                    <a:pt x="11377" y="12175"/>
                  </a:lnTo>
                  <a:cubicBezTo>
                    <a:pt x="10402" y="13003"/>
                    <a:pt x="9200" y="13513"/>
                    <a:pt x="7929" y="13637"/>
                  </a:cubicBezTo>
                  <a:lnTo>
                    <a:pt x="7929" y="13099"/>
                  </a:lnTo>
                  <a:cubicBezTo>
                    <a:pt x="7929" y="12785"/>
                    <a:pt x="7676" y="12532"/>
                    <a:pt x="7365" y="12532"/>
                  </a:cubicBezTo>
                  <a:cubicBezTo>
                    <a:pt x="7051" y="12532"/>
                    <a:pt x="6797" y="12785"/>
                    <a:pt x="6797" y="13099"/>
                  </a:cubicBezTo>
                  <a:lnTo>
                    <a:pt x="6797" y="13637"/>
                  </a:lnTo>
                  <a:cubicBezTo>
                    <a:pt x="5541" y="13522"/>
                    <a:pt x="4351" y="13024"/>
                    <a:pt x="3391" y="12212"/>
                  </a:cubicBezTo>
                  <a:lnTo>
                    <a:pt x="3759" y="11840"/>
                  </a:lnTo>
                  <a:cubicBezTo>
                    <a:pt x="3974" y="11617"/>
                    <a:pt x="3971" y="11264"/>
                    <a:pt x="3753" y="11046"/>
                  </a:cubicBezTo>
                  <a:cubicBezTo>
                    <a:pt x="3643" y="10936"/>
                    <a:pt x="3499" y="10881"/>
                    <a:pt x="3354" y="10881"/>
                  </a:cubicBezTo>
                  <a:cubicBezTo>
                    <a:pt x="3212" y="10881"/>
                    <a:pt x="3070" y="10934"/>
                    <a:pt x="2959" y="11040"/>
                  </a:cubicBezTo>
                  <a:lnTo>
                    <a:pt x="2591" y="11408"/>
                  </a:lnTo>
                  <a:cubicBezTo>
                    <a:pt x="1773" y="10418"/>
                    <a:pt x="1274" y="9204"/>
                    <a:pt x="1160" y="7927"/>
                  </a:cubicBezTo>
                  <a:lnTo>
                    <a:pt x="1703" y="7927"/>
                  </a:lnTo>
                  <a:cubicBezTo>
                    <a:pt x="2014" y="7927"/>
                    <a:pt x="2268" y="7673"/>
                    <a:pt x="2268" y="7362"/>
                  </a:cubicBezTo>
                  <a:cubicBezTo>
                    <a:pt x="2268" y="7048"/>
                    <a:pt x="2014" y="6795"/>
                    <a:pt x="1703" y="6795"/>
                  </a:cubicBezTo>
                  <a:lnTo>
                    <a:pt x="1163" y="6795"/>
                  </a:lnTo>
                  <a:cubicBezTo>
                    <a:pt x="1274" y="5539"/>
                    <a:pt x="1770" y="4346"/>
                    <a:pt x="2579" y="3377"/>
                  </a:cubicBezTo>
                  <a:lnTo>
                    <a:pt x="2959" y="3757"/>
                  </a:lnTo>
                  <a:cubicBezTo>
                    <a:pt x="3070" y="3863"/>
                    <a:pt x="3212" y="3916"/>
                    <a:pt x="3354" y="3916"/>
                  </a:cubicBezTo>
                  <a:cubicBezTo>
                    <a:pt x="3499" y="3916"/>
                    <a:pt x="3643" y="3861"/>
                    <a:pt x="3753" y="3751"/>
                  </a:cubicBezTo>
                  <a:cubicBezTo>
                    <a:pt x="3971" y="3534"/>
                    <a:pt x="3974" y="3180"/>
                    <a:pt x="3759" y="2957"/>
                  </a:cubicBezTo>
                  <a:lnTo>
                    <a:pt x="3379" y="2577"/>
                  </a:lnTo>
                  <a:cubicBezTo>
                    <a:pt x="4348" y="1767"/>
                    <a:pt x="5541" y="1272"/>
                    <a:pt x="6797" y="1160"/>
                  </a:cubicBezTo>
                  <a:lnTo>
                    <a:pt x="6797" y="1701"/>
                  </a:lnTo>
                  <a:cubicBezTo>
                    <a:pt x="6797" y="2012"/>
                    <a:pt x="7051" y="2266"/>
                    <a:pt x="7365" y="2266"/>
                  </a:cubicBezTo>
                  <a:cubicBezTo>
                    <a:pt x="7676" y="2266"/>
                    <a:pt x="7929" y="2012"/>
                    <a:pt x="7929" y="1701"/>
                  </a:cubicBezTo>
                  <a:lnTo>
                    <a:pt x="7929" y="1157"/>
                  </a:lnTo>
                  <a:close/>
                  <a:moveTo>
                    <a:pt x="7376" y="1"/>
                  </a:moveTo>
                  <a:cubicBezTo>
                    <a:pt x="7372" y="1"/>
                    <a:pt x="7368" y="1"/>
                    <a:pt x="7365" y="1"/>
                  </a:cubicBezTo>
                  <a:cubicBezTo>
                    <a:pt x="5435" y="1"/>
                    <a:pt x="3581" y="759"/>
                    <a:pt x="2210" y="2115"/>
                  </a:cubicBezTo>
                  <a:cubicBezTo>
                    <a:pt x="2174" y="2142"/>
                    <a:pt x="2141" y="2172"/>
                    <a:pt x="2114" y="2208"/>
                  </a:cubicBezTo>
                  <a:cubicBezTo>
                    <a:pt x="761" y="3582"/>
                    <a:pt x="3" y="5433"/>
                    <a:pt x="3" y="7362"/>
                  </a:cubicBezTo>
                  <a:cubicBezTo>
                    <a:pt x="0" y="9322"/>
                    <a:pt x="776" y="11206"/>
                    <a:pt x="2159" y="12598"/>
                  </a:cubicBezTo>
                  <a:lnTo>
                    <a:pt x="2177" y="12616"/>
                  </a:lnTo>
                  <a:lnTo>
                    <a:pt x="2180" y="12619"/>
                  </a:lnTo>
                  <a:lnTo>
                    <a:pt x="2186" y="12625"/>
                  </a:lnTo>
                  <a:cubicBezTo>
                    <a:pt x="3578" y="14023"/>
                    <a:pt x="5414" y="14796"/>
                    <a:pt x="7365" y="14796"/>
                  </a:cubicBezTo>
                  <a:cubicBezTo>
                    <a:pt x="9327" y="14796"/>
                    <a:pt x="11187" y="14017"/>
                    <a:pt x="12603" y="12601"/>
                  </a:cubicBezTo>
                  <a:cubicBezTo>
                    <a:pt x="14019" y="11185"/>
                    <a:pt x="14798" y="9325"/>
                    <a:pt x="14798" y="7362"/>
                  </a:cubicBezTo>
                  <a:cubicBezTo>
                    <a:pt x="14798" y="5415"/>
                    <a:pt x="14028" y="3576"/>
                    <a:pt x="12627" y="2184"/>
                  </a:cubicBezTo>
                  <a:lnTo>
                    <a:pt x="12621" y="2178"/>
                  </a:lnTo>
                  <a:cubicBezTo>
                    <a:pt x="12621" y="2175"/>
                    <a:pt x="12618" y="2175"/>
                    <a:pt x="12618" y="2175"/>
                  </a:cubicBezTo>
                  <a:lnTo>
                    <a:pt x="12600" y="2157"/>
                  </a:lnTo>
                  <a:cubicBezTo>
                    <a:pt x="11211" y="777"/>
                    <a:pt x="9331" y="1"/>
                    <a:pt x="73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23" name="Google Shape;15523;p75"/>
          <p:cNvGrpSpPr/>
          <p:nvPr/>
        </p:nvGrpSpPr>
        <p:grpSpPr>
          <a:xfrm>
            <a:off x="3912111" y="3207841"/>
            <a:ext cx="458040" cy="453628"/>
            <a:chOff x="3860250" y="1427025"/>
            <a:chExt cx="487900" cy="483200"/>
          </a:xfrm>
        </p:grpSpPr>
        <p:sp>
          <p:nvSpPr>
            <p:cNvPr id="15524" name="Google Shape;15524;p75"/>
            <p:cNvSpPr/>
            <p:nvPr/>
          </p:nvSpPr>
          <p:spPr>
            <a:xfrm>
              <a:off x="3875800" y="1427025"/>
              <a:ext cx="472350" cy="468650"/>
            </a:xfrm>
            <a:custGeom>
              <a:avLst/>
              <a:gdLst/>
              <a:ahLst/>
              <a:cxnLst/>
              <a:rect l="l" t="t" r="r" b="b"/>
              <a:pathLst>
                <a:path w="18894" h="18746" extrusionOk="0">
                  <a:moveTo>
                    <a:pt x="15874" y="1821"/>
                  </a:moveTo>
                  <a:lnTo>
                    <a:pt x="6498" y="9403"/>
                  </a:lnTo>
                  <a:lnTo>
                    <a:pt x="1918" y="5629"/>
                  </a:lnTo>
                  <a:lnTo>
                    <a:pt x="15874" y="1821"/>
                  </a:lnTo>
                  <a:close/>
                  <a:moveTo>
                    <a:pt x="14524" y="4370"/>
                  </a:moveTo>
                  <a:lnTo>
                    <a:pt x="8425" y="11912"/>
                  </a:lnTo>
                  <a:lnTo>
                    <a:pt x="6257" y="12634"/>
                  </a:lnTo>
                  <a:lnTo>
                    <a:pt x="6981" y="10469"/>
                  </a:lnTo>
                  <a:lnTo>
                    <a:pt x="14524" y="4370"/>
                  </a:lnTo>
                  <a:close/>
                  <a:moveTo>
                    <a:pt x="17072" y="3020"/>
                  </a:moveTo>
                  <a:lnTo>
                    <a:pt x="13265" y="16976"/>
                  </a:lnTo>
                  <a:lnTo>
                    <a:pt x="9491" y="12392"/>
                  </a:lnTo>
                  <a:lnTo>
                    <a:pt x="17072" y="3020"/>
                  </a:lnTo>
                  <a:close/>
                  <a:moveTo>
                    <a:pt x="18298" y="0"/>
                  </a:moveTo>
                  <a:cubicBezTo>
                    <a:pt x="18286" y="0"/>
                    <a:pt x="18274" y="0"/>
                    <a:pt x="18262" y="3"/>
                  </a:cubicBezTo>
                  <a:lnTo>
                    <a:pt x="18253" y="3"/>
                  </a:lnTo>
                  <a:cubicBezTo>
                    <a:pt x="18238" y="6"/>
                    <a:pt x="18223" y="6"/>
                    <a:pt x="18211" y="12"/>
                  </a:cubicBezTo>
                  <a:lnTo>
                    <a:pt x="18193" y="15"/>
                  </a:lnTo>
                  <a:lnTo>
                    <a:pt x="18178" y="18"/>
                  </a:lnTo>
                  <a:lnTo>
                    <a:pt x="562" y="4822"/>
                  </a:lnTo>
                  <a:cubicBezTo>
                    <a:pt x="121" y="4943"/>
                    <a:pt x="0" y="5511"/>
                    <a:pt x="351" y="5804"/>
                  </a:cubicBezTo>
                  <a:lnTo>
                    <a:pt x="5834" y="10321"/>
                  </a:lnTo>
                  <a:lnTo>
                    <a:pt x="4826" y="13349"/>
                  </a:lnTo>
                  <a:cubicBezTo>
                    <a:pt x="4696" y="13732"/>
                    <a:pt x="4991" y="14098"/>
                    <a:pt x="5359" y="14098"/>
                  </a:cubicBezTo>
                  <a:cubicBezTo>
                    <a:pt x="5418" y="14098"/>
                    <a:pt x="5479" y="14089"/>
                    <a:pt x="5541" y="14068"/>
                  </a:cubicBezTo>
                  <a:lnTo>
                    <a:pt x="8570" y="13060"/>
                  </a:lnTo>
                  <a:lnTo>
                    <a:pt x="13087" y="18540"/>
                  </a:lnTo>
                  <a:cubicBezTo>
                    <a:pt x="13195" y="18670"/>
                    <a:pt x="13355" y="18745"/>
                    <a:pt x="13525" y="18745"/>
                  </a:cubicBezTo>
                  <a:cubicBezTo>
                    <a:pt x="13564" y="18745"/>
                    <a:pt x="13603" y="18742"/>
                    <a:pt x="13642" y="18733"/>
                  </a:cubicBezTo>
                  <a:cubicBezTo>
                    <a:pt x="13848" y="18691"/>
                    <a:pt x="14014" y="18534"/>
                    <a:pt x="14071" y="18328"/>
                  </a:cubicBezTo>
                  <a:lnTo>
                    <a:pt x="18875" y="716"/>
                  </a:lnTo>
                  <a:cubicBezTo>
                    <a:pt x="18875" y="710"/>
                    <a:pt x="18875" y="704"/>
                    <a:pt x="18878" y="698"/>
                  </a:cubicBezTo>
                  <a:lnTo>
                    <a:pt x="18881" y="683"/>
                  </a:lnTo>
                  <a:cubicBezTo>
                    <a:pt x="18884" y="668"/>
                    <a:pt x="18887" y="653"/>
                    <a:pt x="18890" y="637"/>
                  </a:cubicBezTo>
                  <a:cubicBezTo>
                    <a:pt x="18890" y="637"/>
                    <a:pt x="18890" y="634"/>
                    <a:pt x="18890" y="631"/>
                  </a:cubicBezTo>
                  <a:cubicBezTo>
                    <a:pt x="18890" y="619"/>
                    <a:pt x="18890" y="604"/>
                    <a:pt x="18893" y="592"/>
                  </a:cubicBezTo>
                  <a:lnTo>
                    <a:pt x="18893" y="580"/>
                  </a:lnTo>
                  <a:cubicBezTo>
                    <a:pt x="18893" y="568"/>
                    <a:pt x="18893" y="553"/>
                    <a:pt x="18893" y="541"/>
                  </a:cubicBezTo>
                  <a:cubicBezTo>
                    <a:pt x="18893" y="538"/>
                    <a:pt x="18893" y="535"/>
                    <a:pt x="18893" y="532"/>
                  </a:cubicBezTo>
                  <a:cubicBezTo>
                    <a:pt x="18893" y="517"/>
                    <a:pt x="18890" y="502"/>
                    <a:pt x="18890" y="487"/>
                  </a:cubicBezTo>
                  <a:cubicBezTo>
                    <a:pt x="18890" y="483"/>
                    <a:pt x="18890" y="480"/>
                    <a:pt x="18887" y="477"/>
                  </a:cubicBezTo>
                  <a:cubicBezTo>
                    <a:pt x="18887" y="465"/>
                    <a:pt x="18884" y="453"/>
                    <a:pt x="18881" y="441"/>
                  </a:cubicBezTo>
                  <a:lnTo>
                    <a:pt x="18878" y="429"/>
                  </a:lnTo>
                  <a:cubicBezTo>
                    <a:pt x="18875" y="417"/>
                    <a:pt x="18872" y="402"/>
                    <a:pt x="18866" y="390"/>
                  </a:cubicBezTo>
                  <a:cubicBezTo>
                    <a:pt x="18866" y="387"/>
                    <a:pt x="18866" y="384"/>
                    <a:pt x="18863" y="381"/>
                  </a:cubicBezTo>
                  <a:cubicBezTo>
                    <a:pt x="18860" y="369"/>
                    <a:pt x="18854" y="354"/>
                    <a:pt x="18848" y="345"/>
                  </a:cubicBezTo>
                  <a:cubicBezTo>
                    <a:pt x="18848" y="339"/>
                    <a:pt x="18845" y="333"/>
                    <a:pt x="18842" y="329"/>
                  </a:cubicBezTo>
                  <a:cubicBezTo>
                    <a:pt x="18839" y="323"/>
                    <a:pt x="18833" y="308"/>
                    <a:pt x="18830" y="299"/>
                  </a:cubicBezTo>
                  <a:cubicBezTo>
                    <a:pt x="18824" y="290"/>
                    <a:pt x="18824" y="290"/>
                    <a:pt x="18821" y="287"/>
                  </a:cubicBezTo>
                  <a:cubicBezTo>
                    <a:pt x="18815" y="275"/>
                    <a:pt x="18806" y="263"/>
                    <a:pt x="18797" y="248"/>
                  </a:cubicBezTo>
                  <a:lnTo>
                    <a:pt x="18790" y="239"/>
                  </a:lnTo>
                  <a:cubicBezTo>
                    <a:pt x="18784" y="230"/>
                    <a:pt x="18775" y="221"/>
                    <a:pt x="18769" y="212"/>
                  </a:cubicBezTo>
                  <a:cubicBezTo>
                    <a:pt x="18760" y="203"/>
                    <a:pt x="18763" y="203"/>
                    <a:pt x="18760" y="200"/>
                  </a:cubicBezTo>
                  <a:cubicBezTo>
                    <a:pt x="18751" y="188"/>
                    <a:pt x="18739" y="176"/>
                    <a:pt x="18727" y="163"/>
                  </a:cubicBezTo>
                  <a:cubicBezTo>
                    <a:pt x="18718" y="154"/>
                    <a:pt x="18706" y="142"/>
                    <a:pt x="18694" y="133"/>
                  </a:cubicBezTo>
                  <a:lnTo>
                    <a:pt x="18682" y="124"/>
                  </a:lnTo>
                  <a:cubicBezTo>
                    <a:pt x="18673" y="115"/>
                    <a:pt x="18664" y="109"/>
                    <a:pt x="18655" y="103"/>
                  </a:cubicBezTo>
                  <a:lnTo>
                    <a:pt x="18643" y="94"/>
                  </a:lnTo>
                  <a:cubicBezTo>
                    <a:pt x="18630" y="88"/>
                    <a:pt x="18618" y="79"/>
                    <a:pt x="18606" y="73"/>
                  </a:cubicBezTo>
                  <a:lnTo>
                    <a:pt x="18591" y="64"/>
                  </a:lnTo>
                  <a:lnTo>
                    <a:pt x="18564" y="52"/>
                  </a:lnTo>
                  <a:lnTo>
                    <a:pt x="18549" y="43"/>
                  </a:lnTo>
                  <a:cubicBezTo>
                    <a:pt x="18537" y="40"/>
                    <a:pt x="18522" y="34"/>
                    <a:pt x="18510" y="28"/>
                  </a:cubicBezTo>
                  <a:lnTo>
                    <a:pt x="18501" y="28"/>
                  </a:lnTo>
                  <a:cubicBezTo>
                    <a:pt x="18489" y="22"/>
                    <a:pt x="18476" y="18"/>
                    <a:pt x="18464" y="15"/>
                  </a:cubicBezTo>
                  <a:lnTo>
                    <a:pt x="18449" y="12"/>
                  </a:lnTo>
                  <a:lnTo>
                    <a:pt x="18416" y="6"/>
                  </a:lnTo>
                  <a:lnTo>
                    <a:pt x="18404" y="3"/>
                  </a:lnTo>
                  <a:cubicBezTo>
                    <a:pt x="18389" y="3"/>
                    <a:pt x="18374" y="0"/>
                    <a:pt x="183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5" name="Google Shape;15525;p75"/>
            <p:cNvSpPr/>
            <p:nvPr/>
          </p:nvSpPr>
          <p:spPr>
            <a:xfrm>
              <a:off x="3860250" y="1861675"/>
              <a:ext cx="54675" cy="48550"/>
            </a:xfrm>
            <a:custGeom>
              <a:avLst/>
              <a:gdLst/>
              <a:ahLst/>
              <a:cxnLst/>
              <a:rect l="l" t="t" r="r" b="b"/>
              <a:pathLst>
                <a:path w="2187" h="1942" extrusionOk="0">
                  <a:moveTo>
                    <a:pt x="1563" y="1"/>
                  </a:moveTo>
                  <a:cubicBezTo>
                    <a:pt x="1416" y="1"/>
                    <a:pt x="1268" y="58"/>
                    <a:pt x="1157" y="172"/>
                  </a:cubicBezTo>
                  <a:lnTo>
                    <a:pt x="357" y="976"/>
                  </a:lnTo>
                  <a:cubicBezTo>
                    <a:pt x="0" y="1332"/>
                    <a:pt x="254" y="1942"/>
                    <a:pt x="758" y="1942"/>
                  </a:cubicBezTo>
                  <a:cubicBezTo>
                    <a:pt x="906" y="1942"/>
                    <a:pt x="1051" y="1882"/>
                    <a:pt x="1157" y="1776"/>
                  </a:cubicBezTo>
                  <a:lnTo>
                    <a:pt x="1957" y="973"/>
                  </a:lnTo>
                  <a:cubicBezTo>
                    <a:pt x="2184" y="755"/>
                    <a:pt x="2187" y="390"/>
                    <a:pt x="1963" y="166"/>
                  </a:cubicBezTo>
                  <a:cubicBezTo>
                    <a:pt x="1853" y="56"/>
                    <a:pt x="1708" y="1"/>
                    <a:pt x="15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6" name="Google Shape;15526;p75"/>
            <p:cNvSpPr/>
            <p:nvPr/>
          </p:nvSpPr>
          <p:spPr>
            <a:xfrm>
              <a:off x="3923425" y="1801775"/>
              <a:ext cx="51350" cy="48550"/>
            </a:xfrm>
            <a:custGeom>
              <a:avLst/>
              <a:gdLst/>
              <a:ahLst/>
              <a:cxnLst/>
              <a:rect l="l" t="t" r="r" b="b"/>
              <a:pathLst>
                <a:path w="2054" h="1942" extrusionOk="0">
                  <a:moveTo>
                    <a:pt x="1430" y="0"/>
                  </a:moveTo>
                  <a:cubicBezTo>
                    <a:pt x="1286" y="0"/>
                    <a:pt x="1141" y="56"/>
                    <a:pt x="1030" y="168"/>
                  </a:cubicBezTo>
                  <a:lnTo>
                    <a:pt x="230" y="968"/>
                  </a:lnTo>
                  <a:cubicBezTo>
                    <a:pt x="4" y="1189"/>
                    <a:pt x="1" y="1551"/>
                    <a:pt x="224" y="1774"/>
                  </a:cubicBezTo>
                  <a:cubicBezTo>
                    <a:pt x="334" y="1886"/>
                    <a:pt x="478" y="1941"/>
                    <a:pt x="623" y="1941"/>
                  </a:cubicBezTo>
                  <a:cubicBezTo>
                    <a:pt x="771" y="1941"/>
                    <a:pt x="919" y="1883"/>
                    <a:pt x="1030" y="1768"/>
                  </a:cubicBezTo>
                  <a:lnTo>
                    <a:pt x="1831" y="968"/>
                  </a:lnTo>
                  <a:cubicBezTo>
                    <a:pt x="2054" y="745"/>
                    <a:pt x="2051" y="388"/>
                    <a:pt x="1831" y="168"/>
                  </a:cubicBezTo>
                  <a:cubicBezTo>
                    <a:pt x="1720" y="56"/>
                    <a:pt x="1575" y="0"/>
                    <a:pt x="1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27" name="Google Shape;15527;p75"/>
          <p:cNvSpPr/>
          <p:nvPr/>
        </p:nvSpPr>
        <p:spPr>
          <a:xfrm>
            <a:off x="4470938" y="3207639"/>
            <a:ext cx="453652" cy="453557"/>
          </a:xfrm>
          <a:custGeom>
            <a:avLst/>
            <a:gdLst/>
            <a:ahLst/>
            <a:cxnLst/>
            <a:rect l="l" t="t" r="r" b="b"/>
            <a:pathLst>
              <a:path w="19329" h="19325" extrusionOk="0">
                <a:moveTo>
                  <a:pt x="9062" y="1229"/>
                </a:moveTo>
                <a:lnTo>
                  <a:pt x="9062" y="4539"/>
                </a:lnTo>
                <a:cubicBezTo>
                  <a:pt x="8470" y="4557"/>
                  <a:pt x="7885" y="4602"/>
                  <a:pt x="7311" y="4674"/>
                </a:cubicBezTo>
                <a:cubicBezTo>
                  <a:pt x="7223" y="4339"/>
                  <a:pt x="7036" y="4037"/>
                  <a:pt x="6773" y="3811"/>
                </a:cubicBezTo>
                <a:cubicBezTo>
                  <a:pt x="7392" y="2428"/>
                  <a:pt x="8211" y="1513"/>
                  <a:pt x="9062" y="1229"/>
                </a:cubicBezTo>
                <a:close/>
                <a:moveTo>
                  <a:pt x="10194" y="1226"/>
                </a:moveTo>
                <a:cubicBezTo>
                  <a:pt x="11278" y="1586"/>
                  <a:pt x="12272" y="2944"/>
                  <a:pt x="12912" y="4835"/>
                </a:cubicBezTo>
                <a:cubicBezTo>
                  <a:pt x="12015" y="4662"/>
                  <a:pt x="11106" y="4566"/>
                  <a:pt x="10194" y="4539"/>
                </a:cubicBezTo>
                <a:lnTo>
                  <a:pt x="10194" y="1226"/>
                </a:lnTo>
                <a:close/>
                <a:moveTo>
                  <a:pt x="5665" y="4530"/>
                </a:moveTo>
                <a:cubicBezTo>
                  <a:pt x="6170" y="4530"/>
                  <a:pt x="6423" y="5139"/>
                  <a:pt x="6067" y="5496"/>
                </a:cubicBezTo>
                <a:cubicBezTo>
                  <a:pt x="5950" y="5611"/>
                  <a:pt x="5808" y="5663"/>
                  <a:pt x="5669" y="5663"/>
                </a:cubicBezTo>
                <a:cubicBezTo>
                  <a:pt x="5378" y="5663"/>
                  <a:pt x="5101" y="5438"/>
                  <a:pt x="5101" y="5097"/>
                </a:cubicBezTo>
                <a:cubicBezTo>
                  <a:pt x="5101" y="4783"/>
                  <a:pt x="5351" y="4530"/>
                  <a:pt x="5665" y="4530"/>
                </a:cubicBezTo>
                <a:close/>
                <a:moveTo>
                  <a:pt x="6743" y="1643"/>
                </a:moveTo>
                <a:cubicBezTo>
                  <a:pt x="6363" y="2129"/>
                  <a:pt x="6019" y="2718"/>
                  <a:pt x="5717" y="3397"/>
                </a:cubicBezTo>
                <a:lnTo>
                  <a:pt x="5665" y="3397"/>
                </a:lnTo>
                <a:cubicBezTo>
                  <a:pt x="4578" y="3397"/>
                  <a:pt x="3769" y="4406"/>
                  <a:pt x="4008" y="5469"/>
                </a:cubicBezTo>
                <a:cubicBezTo>
                  <a:pt x="3075" y="5822"/>
                  <a:pt x="2277" y="6266"/>
                  <a:pt x="1646" y="6773"/>
                </a:cubicBezTo>
                <a:cubicBezTo>
                  <a:pt x="2507" y="4394"/>
                  <a:pt x="4373" y="2516"/>
                  <a:pt x="6743" y="1643"/>
                </a:cubicBezTo>
                <a:close/>
                <a:moveTo>
                  <a:pt x="12510" y="1631"/>
                </a:moveTo>
                <a:lnTo>
                  <a:pt x="12510" y="1631"/>
                </a:lnTo>
                <a:cubicBezTo>
                  <a:pt x="14926" y="2500"/>
                  <a:pt x="16828" y="4403"/>
                  <a:pt x="17698" y="6818"/>
                </a:cubicBezTo>
                <a:cubicBezTo>
                  <a:pt x="17269" y="6483"/>
                  <a:pt x="16810" y="6196"/>
                  <a:pt x="16327" y="5955"/>
                </a:cubicBezTo>
                <a:cubicBezTo>
                  <a:pt x="15645" y="5614"/>
                  <a:pt x="14932" y="5342"/>
                  <a:pt x="14195" y="5136"/>
                </a:cubicBezTo>
                <a:cubicBezTo>
                  <a:pt x="13933" y="4203"/>
                  <a:pt x="13585" y="3349"/>
                  <a:pt x="13169" y="2612"/>
                </a:cubicBezTo>
                <a:cubicBezTo>
                  <a:pt x="12975" y="2268"/>
                  <a:pt x="12755" y="1942"/>
                  <a:pt x="12510" y="1631"/>
                </a:cubicBezTo>
                <a:close/>
                <a:moveTo>
                  <a:pt x="4636" y="6444"/>
                </a:moveTo>
                <a:cubicBezTo>
                  <a:pt x="4684" y="6483"/>
                  <a:pt x="4738" y="6519"/>
                  <a:pt x="4793" y="6553"/>
                </a:cubicBezTo>
                <a:cubicBezTo>
                  <a:pt x="4651" y="7407"/>
                  <a:pt x="4566" y="8268"/>
                  <a:pt x="4542" y="9134"/>
                </a:cubicBezTo>
                <a:lnTo>
                  <a:pt x="1230" y="9134"/>
                </a:lnTo>
                <a:cubicBezTo>
                  <a:pt x="1568" y="8083"/>
                  <a:pt x="2821" y="7081"/>
                  <a:pt x="4636" y="6444"/>
                </a:cubicBezTo>
                <a:close/>
                <a:moveTo>
                  <a:pt x="9062" y="5674"/>
                </a:moveTo>
                <a:lnTo>
                  <a:pt x="9062" y="9134"/>
                </a:lnTo>
                <a:lnTo>
                  <a:pt x="5674" y="9134"/>
                </a:lnTo>
                <a:cubicBezTo>
                  <a:pt x="5698" y="8343"/>
                  <a:pt x="5774" y="7558"/>
                  <a:pt x="5904" y="6776"/>
                </a:cubicBezTo>
                <a:lnTo>
                  <a:pt x="5904" y="6779"/>
                </a:lnTo>
                <a:cubicBezTo>
                  <a:pt x="6462" y="6698"/>
                  <a:pt x="6949" y="6344"/>
                  <a:pt x="7196" y="5834"/>
                </a:cubicBezTo>
                <a:cubicBezTo>
                  <a:pt x="7815" y="5746"/>
                  <a:pt x="8437" y="5692"/>
                  <a:pt x="9062" y="5674"/>
                </a:cubicBezTo>
                <a:close/>
                <a:moveTo>
                  <a:pt x="10194" y="5671"/>
                </a:moveTo>
                <a:cubicBezTo>
                  <a:pt x="11227" y="5701"/>
                  <a:pt x="12257" y="5834"/>
                  <a:pt x="13265" y="6063"/>
                </a:cubicBezTo>
                <a:cubicBezTo>
                  <a:pt x="13422" y="6743"/>
                  <a:pt x="13534" y="7431"/>
                  <a:pt x="13597" y="8126"/>
                </a:cubicBezTo>
                <a:cubicBezTo>
                  <a:pt x="13144" y="8310"/>
                  <a:pt x="12794" y="8675"/>
                  <a:pt x="12631" y="9134"/>
                </a:cubicBezTo>
                <a:lnTo>
                  <a:pt x="10194" y="9134"/>
                </a:lnTo>
                <a:lnTo>
                  <a:pt x="10194" y="5671"/>
                </a:lnTo>
                <a:close/>
                <a:moveTo>
                  <a:pt x="14497" y="6417"/>
                </a:moveTo>
                <a:cubicBezTo>
                  <a:pt x="14950" y="6571"/>
                  <a:pt x="15391" y="6752"/>
                  <a:pt x="15817" y="6966"/>
                </a:cubicBezTo>
                <a:cubicBezTo>
                  <a:pt x="17037" y="7585"/>
                  <a:pt x="17837" y="8352"/>
                  <a:pt x="18099" y="9137"/>
                </a:cubicBezTo>
                <a:lnTo>
                  <a:pt x="15835" y="9134"/>
                </a:lnTo>
                <a:cubicBezTo>
                  <a:pt x="15654" y="8627"/>
                  <a:pt x="15243" y="8234"/>
                  <a:pt x="14730" y="8077"/>
                </a:cubicBezTo>
                <a:cubicBezTo>
                  <a:pt x="14678" y="7519"/>
                  <a:pt x="14603" y="6966"/>
                  <a:pt x="14497" y="6417"/>
                </a:cubicBezTo>
                <a:close/>
                <a:moveTo>
                  <a:pt x="14241" y="9137"/>
                </a:moveTo>
                <a:cubicBezTo>
                  <a:pt x="14555" y="9137"/>
                  <a:pt x="14808" y="9391"/>
                  <a:pt x="14808" y="9702"/>
                </a:cubicBezTo>
                <a:cubicBezTo>
                  <a:pt x="14808" y="10016"/>
                  <a:pt x="14555" y="10270"/>
                  <a:pt x="14241" y="10270"/>
                </a:cubicBezTo>
                <a:lnTo>
                  <a:pt x="14241" y="10267"/>
                </a:lnTo>
                <a:lnTo>
                  <a:pt x="14204" y="10267"/>
                </a:lnTo>
                <a:cubicBezTo>
                  <a:pt x="13902" y="10251"/>
                  <a:pt x="13667" y="10004"/>
                  <a:pt x="13667" y="9702"/>
                </a:cubicBezTo>
                <a:cubicBezTo>
                  <a:pt x="13667" y="9403"/>
                  <a:pt x="13899" y="9155"/>
                  <a:pt x="14195" y="9137"/>
                </a:cubicBezTo>
                <a:close/>
                <a:moveTo>
                  <a:pt x="18099" y="10270"/>
                </a:moveTo>
                <a:cubicBezTo>
                  <a:pt x="17861" y="10967"/>
                  <a:pt x="17194" y="11643"/>
                  <a:pt x="16161" y="12217"/>
                </a:cubicBezTo>
                <a:cubicBezTo>
                  <a:pt x="15632" y="12504"/>
                  <a:pt x="15080" y="12742"/>
                  <a:pt x="14506" y="12930"/>
                </a:cubicBezTo>
                <a:cubicBezTo>
                  <a:pt x="14606" y="12407"/>
                  <a:pt x="14678" y="11873"/>
                  <a:pt x="14730" y="11323"/>
                </a:cubicBezTo>
                <a:lnTo>
                  <a:pt x="14730" y="11326"/>
                </a:lnTo>
                <a:cubicBezTo>
                  <a:pt x="15243" y="11166"/>
                  <a:pt x="15654" y="10774"/>
                  <a:pt x="15835" y="10270"/>
                </a:cubicBezTo>
                <a:close/>
                <a:moveTo>
                  <a:pt x="4542" y="10267"/>
                </a:moveTo>
                <a:cubicBezTo>
                  <a:pt x="4566" y="11163"/>
                  <a:pt x="4660" y="12060"/>
                  <a:pt x="4820" y="12945"/>
                </a:cubicBezTo>
                <a:cubicBezTo>
                  <a:pt x="2927" y="12320"/>
                  <a:pt x="1583" y="11351"/>
                  <a:pt x="1230" y="10267"/>
                </a:cubicBezTo>
                <a:close/>
                <a:moveTo>
                  <a:pt x="9062" y="10267"/>
                </a:moveTo>
                <a:lnTo>
                  <a:pt x="9062" y="12628"/>
                </a:lnTo>
                <a:cubicBezTo>
                  <a:pt x="8603" y="12791"/>
                  <a:pt x="8238" y="13141"/>
                  <a:pt x="8054" y="13594"/>
                </a:cubicBezTo>
                <a:cubicBezTo>
                  <a:pt x="7377" y="13534"/>
                  <a:pt x="6707" y="13428"/>
                  <a:pt x="6046" y="13280"/>
                </a:cubicBezTo>
                <a:cubicBezTo>
                  <a:pt x="5828" y="12290"/>
                  <a:pt x="5702" y="11281"/>
                  <a:pt x="5674" y="10267"/>
                </a:cubicBezTo>
                <a:close/>
                <a:moveTo>
                  <a:pt x="12631" y="10267"/>
                </a:moveTo>
                <a:cubicBezTo>
                  <a:pt x="12794" y="10725"/>
                  <a:pt x="13144" y="11091"/>
                  <a:pt x="13597" y="11275"/>
                </a:cubicBezTo>
                <a:cubicBezTo>
                  <a:pt x="13534" y="11945"/>
                  <a:pt x="13431" y="12613"/>
                  <a:pt x="13280" y="13268"/>
                </a:cubicBezTo>
                <a:cubicBezTo>
                  <a:pt x="12595" y="13422"/>
                  <a:pt x="11900" y="13531"/>
                  <a:pt x="11203" y="13594"/>
                </a:cubicBezTo>
                <a:cubicBezTo>
                  <a:pt x="11019" y="13141"/>
                  <a:pt x="10653" y="12791"/>
                  <a:pt x="10194" y="12628"/>
                </a:cubicBezTo>
                <a:lnTo>
                  <a:pt x="10194" y="10267"/>
                </a:lnTo>
                <a:close/>
                <a:moveTo>
                  <a:pt x="9627" y="13678"/>
                </a:moveTo>
                <a:cubicBezTo>
                  <a:pt x="9923" y="13678"/>
                  <a:pt x="10170" y="13905"/>
                  <a:pt x="10191" y="14201"/>
                </a:cubicBezTo>
                <a:lnTo>
                  <a:pt x="10191" y="14231"/>
                </a:lnTo>
                <a:cubicBezTo>
                  <a:pt x="10191" y="14231"/>
                  <a:pt x="10191" y="14234"/>
                  <a:pt x="10191" y="14237"/>
                </a:cubicBezTo>
                <a:cubicBezTo>
                  <a:pt x="10188" y="14545"/>
                  <a:pt x="9938" y="14793"/>
                  <a:pt x="9630" y="14796"/>
                </a:cubicBezTo>
                <a:cubicBezTo>
                  <a:pt x="9319" y="14796"/>
                  <a:pt x="9065" y="14545"/>
                  <a:pt x="9062" y="14237"/>
                </a:cubicBezTo>
                <a:lnTo>
                  <a:pt x="9062" y="14231"/>
                </a:lnTo>
                <a:lnTo>
                  <a:pt x="9062" y="14201"/>
                </a:lnTo>
                <a:cubicBezTo>
                  <a:pt x="9083" y="13905"/>
                  <a:pt x="9331" y="13678"/>
                  <a:pt x="9627" y="13678"/>
                </a:cubicBezTo>
                <a:close/>
                <a:moveTo>
                  <a:pt x="1640" y="12579"/>
                </a:moveTo>
                <a:lnTo>
                  <a:pt x="1640" y="12579"/>
                </a:lnTo>
                <a:cubicBezTo>
                  <a:pt x="1936" y="12812"/>
                  <a:pt x="2250" y="13020"/>
                  <a:pt x="2579" y="13204"/>
                </a:cubicBezTo>
                <a:cubicBezTo>
                  <a:pt x="3313" y="13615"/>
                  <a:pt x="4168" y="13953"/>
                  <a:pt x="5110" y="14213"/>
                </a:cubicBezTo>
                <a:cubicBezTo>
                  <a:pt x="5496" y="15620"/>
                  <a:pt x="6061" y="16813"/>
                  <a:pt x="6752" y="17691"/>
                </a:cubicBezTo>
                <a:cubicBezTo>
                  <a:pt x="4373" y="16828"/>
                  <a:pt x="2501" y="14956"/>
                  <a:pt x="1640" y="12579"/>
                </a:cubicBezTo>
                <a:close/>
                <a:moveTo>
                  <a:pt x="17698" y="12555"/>
                </a:moveTo>
                <a:cubicBezTo>
                  <a:pt x="16837" y="14938"/>
                  <a:pt x="14932" y="16831"/>
                  <a:pt x="12535" y="17691"/>
                </a:cubicBezTo>
                <a:cubicBezTo>
                  <a:pt x="12770" y="17395"/>
                  <a:pt x="12981" y="17081"/>
                  <a:pt x="13169" y="16752"/>
                </a:cubicBezTo>
                <a:cubicBezTo>
                  <a:pt x="13594" y="16013"/>
                  <a:pt x="13945" y="15149"/>
                  <a:pt x="14213" y="14201"/>
                </a:cubicBezTo>
                <a:cubicBezTo>
                  <a:pt x="15140" y="13944"/>
                  <a:pt x="15986" y="13609"/>
                  <a:pt x="16713" y="13204"/>
                </a:cubicBezTo>
                <a:cubicBezTo>
                  <a:pt x="17058" y="13014"/>
                  <a:pt x="17387" y="12797"/>
                  <a:pt x="17698" y="12555"/>
                </a:cubicBezTo>
                <a:close/>
                <a:moveTo>
                  <a:pt x="6381" y="14503"/>
                </a:moveTo>
                <a:cubicBezTo>
                  <a:pt x="6906" y="14602"/>
                  <a:pt x="7450" y="14678"/>
                  <a:pt x="8005" y="14726"/>
                </a:cubicBezTo>
                <a:cubicBezTo>
                  <a:pt x="8162" y="15240"/>
                  <a:pt x="8555" y="15650"/>
                  <a:pt x="9062" y="15831"/>
                </a:cubicBezTo>
                <a:lnTo>
                  <a:pt x="9062" y="18096"/>
                </a:lnTo>
                <a:cubicBezTo>
                  <a:pt x="8286" y="17833"/>
                  <a:pt x="7531" y="17048"/>
                  <a:pt x="6933" y="15853"/>
                </a:cubicBezTo>
                <a:cubicBezTo>
                  <a:pt x="6716" y="15415"/>
                  <a:pt x="6532" y="14965"/>
                  <a:pt x="6381" y="14503"/>
                </a:cubicBezTo>
                <a:close/>
                <a:moveTo>
                  <a:pt x="12933" y="14497"/>
                </a:moveTo>
                <a:cubicBezTo>
                  <a:pt x="12740" y="15083"/>
                  <a:pt x="12486" y="15650"/>
                  <a:pt x="12184" y="16188"/>
                </a:cubicBezTo>
                <a:cubicBezTo>
                  <a:pt x="11595" y="17211"/>
                  <a:pt x="10904" y="17869"/>
                  <a:pt x="10194" y="18099"/>
                </a:cubicBezTo>
                <a:lnTo>
                  <a:pt x="10194" y="15831"/>
                </a:lnTo>
                <a:cubicBezTo>
                  <a:pt x="10702" y="15650"/>
                  <a:pt x="11094" y="15240"/>
                  <a:pt x="11251" y="14726"/>
                </a:cubicBezTo>
                <a:cubicBezTo>
                  <a:pt x="11828" y="14675"/>
                  <a:pt x="12390" y="14596"/>
                  <a:pt x="12933" y="14497"/>
                </a:cubicBezTo>
                <a:close/>
                <a:moveTo>
                  <a:pt x="9630" y="0"/>
                </a:moveTo>
                <a:cubicBezTo>
                  <a:pt x="7063" y="0"/>
                  <a:pt x="4645" y="1015"/>
                  <a:pt x="2821" y="2860"/>
                </a:cubicBezTo>
                <a:cubicBezTo>
                  <a:pt x="1012" y="4678"/>
                  <a:pt x="1" y="7138"/>
                  <a:pt x="4" y="9702"/>
                </a:cubicBezTo>
                <a:cubicBezTo>
                  <a:pt x="4" y="15016"/>
                  <a:pt x="4313" y="19325"/>
                  <a:pt x="9630" y="19325"/>
                </a:cubicBezTo>
                <a:cubicBezTo>
                  <a:pt x="9634" y="19325"/>
                  <a:pt x="9637" y="19325"/>
                  <a:pt x="9641" y="19325"/>
                </a:cubicBezTo>
                <a:cubicBezTo>
                  <a:pt x="12198" y="19325"/>
                  <a:pt x="14654" y="18314"/>
                  <a:pt x="16469" y="16508"/>
                </a:cubicBezTo>
                <a:cubicBezTo>
                  <a:pt x="18314" y="14687"/>
                  <a:pt x="19328" y="12268"/>
                  <a:pt x="19328" y="9702"/>
                </a:cubicBezTo>
                <a:cubicBezTo>
                  <a:pt x="19328" y="8407"/>
                  <a:pt x="19069" y="7129"/>
                  <a:pt x="18558" y="5940"/>
                </a:cubicBezTo>
                <a:cubicBezTo>
                  <a:pt x="18066" y="4789"/>
                  <a:pt x="17360" y="3741"/>
                  <a:pt x="16472" y="2857"/>
                </a:cubicBezTo>
                <a:cubicBezTo>
                  <a:pt x="15587" y="1969"/>
                  <a:pt x="14539" y="1263"/>
                  <a:pt x="13389" y="770"/>
                </a:cubicBezTo>
                <a:cubicBezTo>
                  <a:pt x="12199" y="260"/>
                  <a:pt x="10922" y="0"/>
                  <a:pt x="9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28" name="Google Shape;15528;p75"/>
          <p:cNvSpPr/>
          <p:nvPr/>
        </p:nvSpPr>
        <p:spPr>
          <a:xfrm>
            <a:off x="5032189" y="3207627"/>
            <a:ext cx="458040" cy="453581"/>
          </a:xfrm>
          <a:custGeom>
            <a:avLst/>
            <a:gdLst/>
            <a:ahLst/>
            <a:cxnLst/>
            <a:rect l="l" t="t" r="r" b="b"/>
            <a:pathLst>
              <a:path w="19516" h="19326" extrusionOk="0">
                <a:moveTo>
                  <a:pt x="15929" y="1934"/>
                </a:moveTo>
                <a:lnTo>
                  <a:pt x="15929" y="2834"/>
                </a:lnTo>
                <a:cubicBezTo>
                  <a:pt x="15929" y="3145"/>
                  <a:pt x="16182" y="3398"/>
                  <a:pt x="16496" y="3398"/>
                </a:cubicBezTo>
                <a:lnTo>
                  <a:pt x="17393" y="3398"/>
                </a:lnTo>
                <a:lnTo>
                  <a:pt x="16261" y="4531"/>
                </a:lnTo>
                <a:lnTo>
                  <a:pt x="14796" y="4531"/>
                </a:lnTo>
                <a:lnTo>
                  <a:pt x="14796" y="3066"/>
                </a:lnTo>
                <a:lnTo>
                  <a:pt x="15929" y="1934"/>
                </a:lnTo>
                <a:close/>
                <a:moveTo>
                  <a:pt x="9663" y="7927"/>
                </a:moveTo>
                <a:cubicBezTo>
                  <a:pt x="9926" y="7927"/>
                  <a:pt x="10183" y="7991"/>
                  <a:pt x="10418" y="8109"/>
                </a:cubicBezTo>
                <a:lnTo>
                  <a:pt x="9262" y="9262"/>
                </a:lnTo>
                <a:cubicBezTo>
                  <a:pt x="9041" y="9485"/>
                  <a:pt x="9041" y="9842"/>
                  <a:pt x="9262" y="10065"/>
                </a:cubicBezTo>
                <a:cubicBezTo>
                  <a:pt x="9372" y="10175"/>
                  <a:pt x="9517" y="10231"/>
                  <a:pt x="9662" y="10231"/>
                </a:cubicBezTo>
                <a:cubicBezTo>
                  <a:pt x="9807" y="10231"/>
                  <a:pt x="9952" y="10175"/>
                  <a:pt x="10062" y="10065"/>
                </a:cubicBezTo>
                <a:lnTo>
                  <a:pt x="11218" y="8909"/>
                </a:lnTo>
                <a:cubicBezTo>
                  <a:pt x="11336" y="9141"/>
                  <a:pt x="11399" y="9401"/>
                  <a:pt x="11399" y="9664"/>
                </a:cubicBezTo>
                <a:cubicBezTo>
                  <a:pt x="11399" y="10585"/>
                  <a:pt x="10605" y="11364"/>
                  <a:pt x="9663" y="11364"/>
                </a:cubicBezTo>
                <a:cubicBezTo>
                  <a:pt x="8721" y="11364"/>
                  <a:pt x="7927" y="10585"/>
                  <a:pt x="7927" y="9664"/>
                </a:cubicBezTo>
                <a:cubicBezTo>
                  <a:pt x="7927" y="8722"/>
                  <a:pt x="8721" y="7927"/>
                  <a:pt x="9663" y="7927"/>
                </a:cubicBezTo>
                <a:close/>
                <a:moveTo>
                  <a:pt x="9663" y="5663"/>
                </a:moveTo>
                <a:cubicBezTo>
                  <a:pt x="10527" y="5666"/>
                  <a:pt x="11363" y="5953"/>
                  <a:pt x="12049" y="6478"/>
                </a:cubicBezTo>
                <a:lnTo>
                  <a:pt x="11242" y="7287"/>
                </a:lnTo>
                <a:cubicBezTo>
                  <a:pt x="10777" y="6967"/>
                  <a:pt x="10228" y="6798"/>
                  <a:pt x="9663" y="6795"/>
                </a:cubicBezTo>
                <a:cubicBezTo>
                  <a:pt x="8108" y="6795"/>
                  <a:pt x="6795" y="8109"/>
                  <a:pt x="6795" y="9664"/>
                </a:cubicBezTo>
                <a:cubicBezTo>
                  <a:pt x="6795" y="10422"/>
                  <a:pt x="7103" y="11143"/>
                  <a:pt x="7649" y="11669"/>
                </a:cubicBezTo>
                <a:cubicBezTo>
                  <a:pt x="8208" y="12220"/>
                  <a:pt x="8935" y="12495"/>
                  <a:pt x="9663" y="12495"/>
                </a:cubicBezTo>
                <a:cubicBezTo>
                  <a:pt x="10391" y="12495"/>
                  <a:pt x="11119" y="12220"/>
                  <a:pt x="11677" y="11669"/>
                </a:cubicBezTo>
                <a:cubicBezTo>
                  <a:pt x="12224" y="11143"/>
                  <a:pt x="12532" y="10422"/>
                  <a:pt x="12532" y="9664"/>
                </a:cubicBezTo>
                <a:cubicBezTo>
                  <a:pt x="12529" y="9099"/>
                  <a:pt x="12360" y="8549"/>
                  <a:pt x="12043" y="8084"/>
                </a:cubicBezTo>
                <a:lnTo>
                  <a:pt x="12849" y="7278"/>
                </a:lnTo>
                <a:cubicBezTo>
                  <a:pt x="13374" y="7964"/>
                  <a:pt x="13661" y="8800"/>
                  <a:pt x="13664" y="9664"/>
                </a:cubicBezTo>
                <a:cubicBezTo>
                  <a:pt x="13664" y="11850"/>
                  <a:pt x="11870" y="13628"/>
                  <a:pt x="9663" y="13628"/>
                </a:cubicBezTo>
                <a:cubicBezTo>
                  <a:pt x="7456" y="13628"/>
                  <a:pt x="5662" y="11850"/>
                  <a:pt x="5662" y="9664"/>
                </a:cubicBezTo>
                <a:cubicBezTo>
                  <a:pt x="5662" y="7496"/>
                  <a:pt x="7495" y="5663"/>
                  <a:pt x="9663" y="5663"/>
                </a:cubicBezTo>
                <a:close/>
                <a:moveTo>
                  <a:pt x="9676" y="3398"/>
                </a:moveTo>
                <a:cubicBezTo>
                  <a:pt x="11130" y="3398"/>
                  <a:pt x="12541" y="3902"/>
                  <a:pt x="13664" y="4826"/>
                </a:cubicBezTo>
                <a:lnTo>
                  <a:pt x="13664" y="4863"/>
                </a:lnTo>
                <a:lnTo>
                  <a:pt x="12861" y="5663"/>
                </a:lnTo>
                <a:cubicBezTo>
                  <a:pt x="11911" y="4901"/>
                  <a:pt x="10770" y="4528"/>
                  <a:pt x="9634" y="4528"/>
                </a:cubicBezTo>
                <a:cubicBezTo>
                  <a:pt x="8214" y="4528"/>
                  <a:pt x="6803" y="5111"/>
                  <a:pt x="5786" y="6246"/>
                </a:cubicBezTo>
                <a:cubicBezTo>
                  <a:pt x="3959" y="8287"/>
                  <a:pt x="4047" y="11403"/>
                  <a:pt x="5985" y="13341"/>
                </a:cubicBezTo>
                <a:cubicBezTo>
                  <a:pt x="6991" y="14346"/>
                  <a:pt x="8313" y="14852"/>
                  <a:pt x="9638" y="14852"/>
                </a:cubicBezTo>
                <a:cubicBezTo>
                  <a:pt x="10866" y="14852"/>
                  <a:pt x="12096" y="14417"/>
                  <a:pt x="13078" y="13538"/>
                </a:cubicBezTo>
                <a:cubicBezTo>
                  <a:pt x="15119" y="11711"/>
                  <a:pt x="15376" y="8604"/>
                  <a:pt x="13664" y="6463"/>
                </a:cubicBezTo>
                <a:lnTo>
                  <a:pt x="14464" y="5663"/>
                </a:lnTo>
                <a:lnTo>
                  <a:pt x="14503" y="5663"/>
                </a:lnTo>
                <a:cubicBezTo>
                  <a:pt x="15430" y="6789"/>
                  <a:pt x="15935" y="8205"/>
                  <a:pt x="15929" y="9664"/>
                </a:cubicBezTo>
                <a:cubicBezTo>
                  <a:pt x="15929" y="13100"/>
                  <a:pt x="13117" y="15893"/>
                  <a:pt x="9663" y="15893"/>
                </a:cubicBezTo>
                <a:cubicBezTo>
                  <a:pt x="6209" y="15893"/>
                  <a:pt x="3398" y="13100"/>
                  <a:pt x="3398" y="9664"/>
                </a:cubicBezTo>
                <a:cubicBezTo>
                  <a:pt x="3398" y="6209"/>
                  <a:pt x="6209" y="3398"/>
                  <a:pt x="9663" y="3398"/>
                </a:cubicBezTo>
                <a:cubicBezTo>
                  <a:pt x="9668" y="3398"/>
                  <a:pt x="9672" y="3398"/>
                  <a:pt x="9676" y="3398"/>
                </a:cubicBezTo>
                <a:close/>
                <a:moveTo>
                  <a:pt x="9663" y="1134"/>
                </a:moveTo>
                <a:cubicBezTo>
                  <a:pt x="11176" y="1134"/>
                  <a:pt x="12661" y="1532"/>
                  <a:pt x="13975" y="2287"/>
                </a:cubicBezTo>
                <a:lnTo>
                  <a:pt x="13830" y="2432"/>
                </a:lnTo>
                <a:cubicBezTo>
                  <a:pt x="13724" y="2538"/>
                  <a:pt x="13664" y="2683"/>
                  <a:pt x="13664" y="2834"/>
                </a:cubicBezTo>
                <a:lnTo>
                  <a:pt x="13664" y="3428"/>
                </a:lnTo>
                <a:cubicBezTo>
                  <a:pt x="12473" y="2670"/>
                  <a:pt x="11090" y="2266"/>
                  <a:pt x="9679" y="2266"/>
                </a:cubicBezTo>
                <a:cubicBezTo>
                  <a:pt x="9674" y="2266"/>
                  <a:pt x="9668" y="2266"/>
                  <a:pt x="9663" y="2266"/>
                </a:cubicBezTo>
                <a:cubicBezTo>
                  <a:pt x="7701" y="2266"/>
                  <a:pt x="5847" y="3039"/>
                  <a:pt x="4443" y="4443"/>
                </a:cubicBezTo>
                <a:cubicBezTo>
                  <a:pt x="3039" y="5847"/>
                  <a:pt x="2266" y="7701"/>
                  <a:pt x="2266" y="9664"/>
                </a:cubicBezTo>
                <a:cubicBezTo>
                  <a:pt x="2266" y="11626"/>
                  <a:pt x="3039" y="13474"/>
                  <a:pt x="4443" y="14866"/>
                </a:cubicBezTo>
                <a:cubicBezTo>
                  <a:pt x="5886" y="16305"/>
                  <a:pt x="7775" y="17024"/>
                  <a:pt x="9663" y="17024"/>
                </a:cubicBezTo>
                <a:cubicBezTo>
                  <a:pt x="11552" y="17024"/>
                  <a:pt x="13441" y="16305"/>
                  <a:pt x="14884" y="14866"/>
                </a:cubicBezTo>
                <a:cubicBezTo>
                  <a:pt x="16288" y="13474"/>
                  <a:pt x="17061" y="11626"/>
                  <a:pt x="17061" y="9664"/>
                </a:cubicBezTo>
                <a:cubicBezTo>
                  <a:pt x="17064" y="8248"/>
                  <a:pt x="16659" y="6859"/>
                  <a:pt x="15898" y="5663"/>
                </a:cubicBezTo>
                <a:lnTo>
                  <a:pt x="16496" y="5663"/>
                </a:lnTo>
                <a:cubicBezTo>
                  <a:pt x="16644" y="5663"/>
                  <a:pt x="16789" y="5602"/>
                  <a:pt x="16895" y="5497"/>
                </a:cubicBezTo>
                <a:lnTo>
                  <a:pt x="17040" y="5352"/>
                </a:lnTo>
                <a:cubicBezTo>
                  <a:pt x="17795" y="6665"/>
                  <a:pt x="18193" y="8151"/>
                  <a:pt x="18193" y="9664"/>
                </a:cubicBezTo>
                <a:cubicBezTo>
                  <a:pt x="18193" y="14368"/>
                  <a:pt x="14367" y="18194"/>
                  <a:pt x="9663" y="18194"/>
                </a:cubicBezTo>
                <a:cubicBezTo>
                  <a:pt x="4959" y="18194"/>
                  <a:pt x="1133" y="14368"/>
                  <a:pt x="1133" y="9664"/>
                </a:cubicBezTo>
                <a:cubicBezTo>
                  <a:pt x="1133" y="4959"/>
                  <a:pt x="4959" y="1134"/>
                  <a:pt x="9663" y="1134"/>
                </a:cubicBezTo>
                <a:close/>
                <a:moveTo>
                  <a:pt x="16491" y="0"/>
                </a:moveTo>
                <a:cubicBezTo>
                  <a:pt x="16352" y="0"/>
                  <a:pt x="16210" y="52"/>
                  <a:pt x="16095" y="167"/>
                </a:cubicBezTo>
                <a:lnTo>
                  <a:pt x="14799" y="1463"/>
                </a:lnTo>
                <a:cubicBezTo>
                  <a:pt x="13256" y="509"/>
                  <a:pt x="11478" y="4"/>
                  <a:pt x="9663" y="1"/>
                </a:cubicBezTo>
                <a:cubicBezTo>
                  <a:pt x="7094" y="1"/>
                  <a:pt x="4669" y="1010"/>
                  <a:pt x="2839" y="2840"/>
                </a:cubicBezTo>
                <a:cubicBezTo>
                  <a:pt x="1009" y="4669"/>
                  <a:pt x="1" y="7094"/>
                  <a:pt x="1" y="9664"/>
                </a:cubicBezTo>
                <a:cubicBezTo>
                  <a:pt x="1" y="12233"/>
                  <a:pt x="1009" y="14658"/>
                  <a:pt x="2839" y="16488"/>
                </a:cubicBezTo>
                <a:cubicBezTo>
                  <a:pt x="4669" y="18317"/>
                  <a:pt x="7094" y="19326"/>
                  <a:pt x="9663" y="19326"/>
                </a:cubicBezTo>
                <a:cubicBezTo>
                  <a:pt x="12233" y="19326"/>
                  <a:pt x="14657" y="18317"/>
                  <a:pt x="16487" y="16488"/>
                </a:cubicBezTo>
                <a:cubicBezTo>
                  <a:pt x="18317" y="14658"/>
                  <a:pt x="19325" y="12233"/>
                  <a:pt x="19325" y="9664"/>
                </a:cubicBezTo>
                <a:cubicBezTo>
                  <a:pt x="19322" y="7849"/>
                  <a:pt x="18818" y="6070"/>
                  <a:pt x="17864" y="4528"/>
                </a:cubicBezTo>
                <a:lnTo>
                  <a:pt x="19159" y="3232"/>
                </a:lnTo>
                <a:cubicBezTo>
                  <a:pt x="19516" y="2876"/>
                  <a:pt x="19265" y="2266"/>
                  <a:pt x="18761" y="2266"/>
                </a:cubicBezTo>
                <a:lnTo>
                  <a:pt x="17061" y="2266"/>
                </a:lnTo>
                <a:lnTo>
                  <a:pt x="17061" y="569"/>
                </a:lnTo>
                <a:cubicBezTo>
                  <a:pt x="17061" y="226"/>
                  <a:pt x="16782" y="0"/>
                  <a:pt x="164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29" name="Google Shape;15529;p75"/>
          <p:cNvGrpSpPr/>
          <p:nvPr/>
        </p:nvGrpSpPr>
        <p:grpSpPr>
          <a:xfrm>
            <a:off x="5587097" y="3207875"/>
            <a:ext cx="453628" cy="453557"/>
            <a:chOff x="5648375" y="1427025"/>
            <a:chExt cx="483200" cy="483125"/>
          </a:xfrm>
        </p:grpSpPr>
        <p:sp>
          <p:nvSpPr>
            <p:cNvPr id="15530" name="Google Shape;15530;p75"/>
            <p:cNvSpPr/>
            <p:nvPr/>
          </p:nvSpPr>
          <p:spPr>
            <a:xfrm>
              <a:off x="5801075" y="1484625"/>
              <a:ext cx="177725" cy="162475"/>
            </a:xfrm>
            <a:custGeom>
              <a:avLst/>
              <a:gdLst/>
              <a:ahLst/>
              <a:cxnLst/>
              <a:rect l="l" t="t" r="r" b="b"/>
              <a:pathLst>
                <a:path w="7109" h="6499" extrusionOk="0">
                  <a:moveTo>
                    <a:pt x="3554" y="1845"/>
                  </a:moveTo>
                  <a:lnTo>
                    <a:pt x="3920" y="2582"/>
                  </a:lnTo>
                  <a:cubicBezTo>
                    <a:pt x="4001" y="2751"/>
                    <a:pt x="4161" y="2866"/>
                    <a:pt x="4345" y="2893"/>
                  </a:cubicBezTo>
                  <a:lnTo>
                    <a:pt x="5158" y="3011"/>
                  </a:lnTo>
                  <a:lnTo>
                    <a:pt x="4569" y="3584"/>
                  </a:lnTo>
                  <a:cubicBezTo>
                    <a:pt x="4436" y="3714"/>
                    <a:pt x="4376" y="3901"/>
                    <a:pt x="4406" y="4086"/>
                  </a:cubicBezTo>
                  <a:lnTo>
                    <a:pt x="4545" y="4898"/>
                  </a:lnTo>
                  <a:lnTo>
                    <a:pt x="3820" y="4514"/>
                  </a:lnTo>
                  <a:cubicBezTo>
                    <a:pt x="3737" y="4469"/>
                    <a:pt x="3646" y="4446"/>
                    <a:pt x="3555" y="4446"/>
                  </a:cubicBezTo>
                  <a:cubicBezTo>
                    <a:pt x="3464" y="4446"/>
                    <a:pt x="3373" y="4469"/>
                    <a:pt x="3292" y="4514"/>
                  </a:cubicBezTo>
                  <a:lnTo>
                    <a:pt x="2561" y="4895"/>
                  </a:lnTo>
                  <a:lnTo>
                    <a:pt x="2703" y="4086"/>
                  </a:lnTo>
                  <a:cubicBezTo>
                    <a:pt x="2733" y="3901"/>
                    <a:pt x="2673" y="3714"/>
                    <a:pt x="2540" y="3584"/>
                  </a:cubicBezTo>
                  <a:lnTo>
                    <a:pt x="1951" y="3011"/>
                  </a:lnTo>
                  <a:lnTo>
                    <a:pt x="2763" y="2893"/>
                  </a:lnTo>
                  <a:cubicBezTo>
                    <a:pt x="2947" y="2866"/>
                    <a:pt x="3107" y="2751"/>
                    <a:pt x="3192" y="2582"/>
                  </a:cubicBezTo>
                  <a:lnTo>
                    <a:pt x="3554" y="1845"/>
                  </a:lnTo>
                  <a:close/>
                  <a:moveTo>
                    <a:pt x="3554" y="0"/>
                  </a:moveTo>
                  <a:cubicBezTo>
                    <a:pt x="3353" y="0"/>
                    <a:pt x="3151" y="106"/>
                    <a:pt x="3047" y="317"/>
                  </a:cubicBezTo>
                  <a:lnTo>
                    <a:pt x="2307" y="1815"/>
                  </a:lnTo>
                  <a:lnTo>
                    <a:pt x="653" y="2056"/>
                  </a:lnTo>
                  <a:cubicBezTo>
                    <a:pt x="188" y="2123"/>
                    <a:pt x="0" y="2694"/>
                    <a:pt x="339" y="3023"/>
                  </a:cubicBezTo>
                  <a:lnTo>
                    <a:pt x="1537" y="4188"/>
                  </a:lnTo>
                  <a:lnTo>
                    <a:pt x="1253" y="5837"/>
                  </a:lnTo>
                  <a:cubicBezTo>
                    <a:pt x="1191" y="6202"/>
                    <a:pt x="1480" y="6499"/>
                    <a:pt x="1809" y="6499"/>
                  </a:cubicBezTo>
                  <a:cubicBezTo>
                    <a:pt x="1897" y="6499"/>
                    <a:pt x="1987" y="6478"/>
                    <a:pt x="2075" y="6432"/>
                  </a:cubicBezTo>
                  <a:lnTo>
                    <a:pt x="3554" y="5656"/>
                  </a:lnTo>
                  <a:lnTo>
                    <a:pt x="5034" y="6432"/>
                  </a:lnTo>
                  <a:cubicBezTo>
                    <a:pt x="5121" y="6478"/>
                    <a:pt x="5212" y="6499"/>
                    <a:pt x="5299" y="6499"/>
                  </a:cubicBezTo>
                  <a:cubicBezTo>
                    <a:pt x="5629" y="6499"/>
                    <a:pt x="5917" y="6202"/>
                    <a:pt x="5855" y="5837"/>
                  </a:cubicBezTo>
                  <a:lnTo>
                    <a:pt x="5574" y="4188"/>
                  </a:lnTo>
                  <a:lnTo>
                    <a:pt x="6770" y="3023"/>
                  </a:lnTo>
                  <a:cubicBezTo>
                    <a:pt x="7108" y="2694"/>
                    <a:pt x="6921" y="2123"/>
                    <a:pt x="6456" y="2056"/>
                  </a:cubicBezTo>
                  <a:lnTo>
                    <a:pt x="4801" y="1815"/>
                  </a:lnTo>
                  <a:lnTo>
                    <a:pt x="4062" y="317"/>
                  </a:lnTo>
                  <a:cubicBezTo>
                    <a:pt x="3957" y="106"/>
                    <a:pt x="3756" y="0"/>
                    <a:pt x="3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1" name="Google Shape;15531;p75"/>
            <p:cNvSpPr/>
            <p:nvPr/>
          </p:nvSpPr>
          <p:spPr>
            <a:xfrm>
              <a:off x="5648375" y="1427025"/>
              <a:ext cx="483200" cy="483125"/>
            </a:xfrm>
            <a:custGeom>
              <a:avLst/>
              <a:gdLst/>
              <a:ahLst/>
              <a:cxnLst/>
              <a:rect l="l" t="t" r="r" b="b"/>
              <a:pathLst>
                <a:path w="19328" h="19325" extrusionOk="0">
                  <a:moveTo>
                    <a:pt x="2265" y="2304"/>
                  </a:moveTo>
                  <a:cubicBezTo>
                    <a:pt x="2890" y="2304"/>
                    <a:pt x="3397" y="2808"/>
                    <a:pt x="3397" y="3437"/>
                  </a:cubicBezTo>
                  <a:lnTo>
                    <a:pt x="3397" y="7398"/>
                  </a:lnTo>
                  <a:lnTo>
                    <a:pt x="3397" y="7474"/>
                  </a:lnTo>
                  <a:lnTo>
                    <a:pt x="1637" y="6299"/>
                  </a:lnTo>
                  <a:cubicBezTo>
                    <a:pt x="1320" y="6088"/>
                    <a:pt x="1129" y="5734"/>
                    <a:pt x="1132" y="5357"/>
                  </a:cubicBezTo>
                  <a:lnTo>
                    <a:pt x="1132" y="3437"/>
                  </a:lnTo>
                  <a:cubicBezTo>
                    <a:pt x="1132" y="2808"/>
                    <a:pt x="1640" y="2304"/>
                    <a:pt x="2265" y="2304"/>
                  </a:cubicBezTo>
                  <a:close/>
                  <a:moveTo>
                    <a:pt x="17060" y="2304"/>
                  </a:moveTo>
                  <a:cubicBezTo>
                    <a:pt x="17685" y="2304"/>
                    <a:pt x="18192" y="2808"/>
                    <a:pt x="18192" y="3437"/>
                  </a:cubicBezTo>
                  <a:lnTo>
                    <a:pt x="18192" y="5357"/>
                  </a:lnTo>
                  <a:cubicBezTo>
                    <a:pt x="18192" y="5737"/>
                    <a:pt x="18005" y="6091"/>
                    <a:pt x="17688" y="6302"/>
                  </a:cubicBezTo>
                  <a:lnTo>
                    <a:pt x="15928" y="7474"/>
                  </a:lnTo>
                  <a:lnTo>
                    <a:pt x="15928" y="7398"/>
                  </a:lnTo>
                  <a:lnTo>
                    <a:pt x="15928" y="3437"/>
                  </a:lnTo>
                  <a:cubicBezTo>
                    <a:pt x="15928" y="2808"/>
                    <a:pt x="16435" y="2304"/>
                    <a:pt x="17060" y="2304"/>
                  </a:cubicBezTo>
                  <a:close/>
                  <a:moveTo>
                    <a:pt x="14795" y="1133"/>
                  </a:moveTo>
                  <a:lnTo>
                    <a:pt x="14795" y="7398"/>
                  </a:lnTo>
                  <a:cubicBezTo>
                    <a:pt x="14795" y="8763"/>
                    <a:pt x="14095" y="9641"/>
                    <a:pt x="12120" y="10759"/>
                  </a:cubicBezTo>
                  <a:cubicBezTo>
                    <a:pt x="11069" y="11354"/>
                    <a:pt x="10372" y="12422"/>
                    <a:pt x="10248" y="13627"/>
                  </a:cubicBezTo>
                  <a:lnTo>
                    <a:pt x="9058" y="13627"/>
                  </a:lnTo>
                  <a:cubicBezTo>
                    <a:pt x="8877" y="12368"/>
                    <a:pt x="8041" y="11269"/>
                    <a:pt x="6791" y="10686"/>
                  </a:cubicBezTo>
                  <a:cubicBezTo>
                    <a:pt x="5332" y="10007"/>
                    <a:pt x="4529" y="8835"/>
                    <a:pt x="4529" y="7398"/>
                  </a:cubicBezTo>
                  <a:lnTo>
                    <a:pt x="4529" y="1133"/>
                  </a:lnTo>
                  <a:close/>
                  <a:moveTo>
                    <a:pt x="11927" y="14759"/>
                  </a:moveTo>
                  <a:cubicBezTo>
                    <a:pt x="12241" y="14759"/>
                    <a:pt x="12495" y="15010"/>
                    <a:pt x="12495" y="15324"/>
                  </a:cubicBezTo>
                  <a:lnTo>
                    <a:pt x="12495" y="15892"/>
                  </a:lnTo>
                  <a:lnTo>
                    <a:pt x="10795" y="15892"/>
                  </a:lnTo>
                  <a:cubicBezTo>
                    <a:pt x="10481" y="15892"/>
                    <a:pt x="10230" y="16142"/>
                    <a:pt x="10230" y="16456"/>
                  </a:cubicBezTo>
                  <a:cubicBezTo>
                    <a:pt x="10230" y="16770"/>
                    <a:pt x="10481" y="17024"/>
                    <a:pt x="10795" y="17024"/>
                  </a:cubicBezTo>
                  <a:lnTo>
                    <a:pt x="13059" y="17024"/>
                  </a:lnTo>
                  <a:cubicBezTo>
                    <a:pt x="13373" y="17024"/>
                    <a:pt x="13627" y="17275"/>
                    <a:pt x="13627" y="17589"/>
                  </a:cubicBezTo>
                  <a:lnTo>
                    <a:pt x="13627" y="18193"/>
                  </a:lnTo>
                  <a:lnTo>
                    <a:pt x="5701" y="18193"/>
                  </a:lnTo>
                  <a:lnTo>
                    <a:pt x="5701" y="17589"/>
                  </a:lnTo>
                  <a:cubicBezTo>
                    <a:pt x="5701" y="17275"/>
                    <a:pt x="5951" y="17024"/>
                    <a:pt x="6265" y="17024"/>
                  </a:cubicBezTo>
                  <a:lnTo>
                    <a:pt x="8530" y="17024"/>
                  </a:lnTo>
                  <a:cubicBezTo>
                    <a:pt x="8844" y="17024"/>
                    <a:pt x="9095" y="16770"/>
                    <a:pt x="9095" y="16456"/>
                  </a:cubicBezTo>
                  <a:cubicBezTo>
                    <a:pt x="9095" y="16142"/>
                    <a:pt x="8844" y="15892"/>
                    <a:pt x="8530" y="15892"/>
                  </a:cubicBezTo>
                  <a:lnTo>
                    <a:pt x="6833" y="15892"/>
                  </a:lnTo>
                  <a:lnTo>
                    <a:pt x="6833" y="15324"/>
                  </a:lnTo>
                  <a:cubicBezTo>
                    <a:pt x="6833" y="15010"/>
                    <a:pt x="7084" y="14759"/>
                    <a:pt x="7398" y="14759"/>
                  </a:cubicBezTo>
                  <a:close/>
                  <a:moveTo>
                    <a:pt x="3965" y="0"/>
                  </a:moveTo>
                  <a:cubicBezTo>
                    <a:pt x="3651" y="0"/>
                    <a:pt x="3397" y="254"/>
                    <a:pt x="3397" y="568"/>
                  </a:cubicBezTo>
                  <a:lnTo>
                    <a:pt x="3397" y="1474"/>
                  </a:lnTo>
                  <a:cubicBezTo>
                    <a:pt x="3032" y="1264"/>
                    <a:pt x="2645" y="1168"/>
                    <a:pt x="2269" y="1168"/>
                  </a:cubicBezTo>
                  <a:cubicBezTo>
                    <a:pt x="1086" y="1168"/>
                    <a:pt x="0" y="2113"/>
                    <a:pt x="0" y="3437"/>
                  </a:cubicBezTo>
                  <a:lnTo>
                    <a:pt x="0" y="5357"/>
                  </a:lnTo>
                  <a:cubicBezTo>
                    <a:pt x="0" y="6115"/>
                    <a:pt x="378" y="6821"/>
                    <a:pt x="1009" y="7241"/>
                  </a:cubicBezTo>
                  <a:lnTo>
                    <a:pt x="3651" y="9001"/>
                  </a:lnTo>
                  <a:cubicBezTo>
                    <a:pt x="3663" y="9010"/>
                    <a:pt x="3678" y="9019"/>
                    <a:pt x="3690" y="9026"/>
                  </a:cubicBezTo>
                  <a:cubicBezTo>
                    <a:pt x="4125" y="10170"/>
                    <a:pt x="5027" y="11112"/>
                    <a:pt x="6314" y="11710"/>
                  </a:cubicBezTo>
                  <a:cubicBezTo>
                    <a:pt x="7156" y="12105"/>
                    <a:pt x="7736" y="12812"/>
                    <a:pt x="7911" y="13627"/>
                  </a:cubicBezTo>
                  <a:lnTo>
                    <a:pt x="7398" y="13627"/>
                  </a:lnTo>
                  <a:cubicBezTo>
                    <a:pt x="6459" y="13627"/>
                    <a:pt x="5701" y="14385"/>
                    <a:pt x="5701" y="15324"/>
                  </a:cubicBezTo>
                  <a:lnTo>
                    <a:pt x="5701" y="15988"/>
                  </a:lnTo>
                  <a:cubicBezTo>
                    <a:pt x="5021" y="16227"/>
                    <a:pt x="4569" y="16870"/>
                    <a:pt x="4569" y="17589"/>
                  </a:cubicBezTo>
                  <a:lnTo>
                    <a:pt x="4569" y="18760"/>
                  </a:lnTo>
                  <a:cubicBezTo>
                    <a:pt x="4569" y="19071"/>
                    <a:pt x="4819" y="19325"/>
                    <a:pt x="5133" y="19325"/>
                  </a:cubicBezTo>
                  <a:lnTo>
                    <a:pt x="14191" y="19325"/>
                  </a:lnTo>
                  <a:cubicBezTo>
                    <a:pt x="14506" y="19325"/>
                    <a:pt x="14759" y="19071"/>
                    <a:pt x="14759" y="18760"/>
                  </a:cubicBezTo>
                  <a:lnTo>
                    <a:pt x="14759" y="17589"/>
                  </a:lnTo>
                  <a:cubicBezTo>
                    <a:pt x="14756" y="16870"/>
                    <a:pt x="14303" y="16227"/>
                    <a:pt x="13627" y="15988"/>
                  </a:cubicBezTo>
                  <a:lnTo>
                    <a:pt x="13627" y="15324"/>
                  </a:lnTo>
                  <a:cubicBezTo>
                    <a:pt x="13624" y="14385"/>
                    <a:pt x="12866" y="13627"/>
                    <a:pt x="11927" y="13627"/>
                  </a:cubicBezTo>
                  <a:lnTo>
                    <a:pt x="11389" y="13627"/>
                  </a:lnTo>
                  <a:cubicBezTo>
                    <a:pt x="11507" y="12833"/>
                    <a:pt x="11981" y="12139"/>
                    <a:pt x="12679" y="11743"/>
                  </a:cubicBezTo>
                  <a:cubicBezTo>
                    <a:pt x="14044" y="10973"/>
                    <a:pt x="15088" y="10170"/>
                    <a:pt x="15593" y="9047"/>
                  </a:cubicBezTo>
                  <a:cubicBezTo>
                    <a:pt x="15623" y="9035"/>
                    <a:pt x="15650" y="9019"/>
                    <a:pt x="15677" y="9001"/>
                  </a:cubicBezTo>
                  <a:lnTo>
                    <a:pt x="18319" y="7241"/>
                  </a:lnTo>
                  <a:cubicBezTo>
                    <a:pt x="18947" y="6821"/>
                    <a:pt x="19328" y="6115"/>
                    <a:pt x="19328" y="5357"/>
                  </a:cubicBezTo>
                  <a:lnTo>
                    <a:pt x="19328" y="3437"/>
                  </a:lnTo>
                  <a:cubicBezTo>
                    <a:pt x="19325" y="2113"/>
                    <a:pt x="18239" y="1168"/>
                    <a:pt x="17057" y="1168"/>
                  </a:cubicBezTo>
                  <a:cubicBezTo>
                    <a:pt x="16681" y="1168"/>
                    <a:pt x="16295" y="1264"/>
                    <a:pt x="15931" y="1474"/>
                  </a:cubicBezTo>
                  <a:lnTo>
                    <a:pt x="15931" y="568"/>
                  </a:lnTo>
                  <a:cubicBezTo>
                    <a:pt x="15931" y="254"/>
                    <a:pt x="15677" y="0"/>
                    <a:pt x="15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32" name="Google Shape;15532;p75"/>
          <p:cNvGrpSpPr/>
          <p:nvPr/>
        </p:nvGrpSpPr>
        <p:grpSpPr>
          <a:xfrm>
            <a:off x="6139744" y="3207852"/>
            <a:ext cx="459496" cy="453605"/>
            <a:chOff x="6238300" y="1426975"/>
            <a:chExt cx="489450" cy="483175"/>
          </a:xfrm>
        </p:grpSpPr>
        <p:sp>
          <p:nvSpPr>
            <p:cNvPr id="15533" name="Google Shape;15533;p75"/>
            <p:cNvSpPr/>
            <p:nvPr/>
          </p:nvSpPr>
          <p:spPr>
            <a:xfrm>
              <a:off x="6238300" y="1426975"/>
              <a:ext cx="489450" cy="483175"/>
            </a:xfrm>
            <a:custGeom>
              <a:avLst/>
              <a:gdLst/>
              <a:ahLst/>
              <a:cxnLst/>
              <a:rect l="l" t="t" r="r" b="b"/>
              <a:pathLst>
                <a:path w="19578" h="19327" extrusionOk="0">
                  <a:moveTo>
                    <a:pt x="16109" y="2267"/>
                  </a:moveTo>
                  <a:lnTo>
                    <a:pt x="16109" y="4803"/>
                  </a:lnTo>
                  <a:lnTo>
                    <a:pt x="14977" y="3831"/>
                  </a:lnTo>
                  <a:lnTo>
                    <a:pt x="14977" y="2267"/>
                  </a:lnTo>
                  <a:close/>
                  <a:moveTo>
                    <a:pt x="9880" y="1135"/>
                  </a:moveTo>
                  <a:cubicBezTo>
                    <a:pt x="10011" y="1135"/>
                    <a:pt x="10142" y="1181"/>
                    <a:pt x="10248" y="1274"/>
                  </a:cubicBezTo>
                  <a:lnTo>
                    <a:pt x="18174" y="8067"/>
                  </a:lnTo>
                  <a:cubicBezTo>
                    <a:pt x="18413" y="8270"/>
                    <a:pt x="18440" y="8626"/>
                    <a:pt x="18238" y="8864"/>
                  </a:cubicBezTo>
                  <a:lnTo>
                    <a:pt x="18238" y="8861"/>
                  </a:lnTo>
                  <a:cubicBezTo>
                    <a:pt x="18129" y="8988"/>
                    <a:pt x="17972" y="9061"/>
                    <a:pt x="17809" y="9061"/>
                  </a:cubicBezTo>
                  <a:cubicBezTo>
                    <a:pt x="17673" y="9061"/>
                    <a:pt x="17540" y="9012"/>
                    <a:pt x="17440" y="8925"/>
                  </a:cubicBezTo>
                  <a:lnTo>
                    <a:pt x="10251" y="2762"/>
                  </a:lnTo>
                  <a:cubicBezTo>
                    <a:pt x="10145" y="2672"/>
                    <a:pt x="10014" y="2626"/>
                    <a:pt x="9883" y="2626"/>
                  </a:cubicBezTo>
                  <a:cubicBezTo>
                    <a:pt x="9751" y="2626"/>
                    <a:pt x="9620" y="2672"/>
                    <a:pt x="9514" y="2762"/>
                  </a:cubicBezTo>
                  <a:lnTo>
                    <a:pt x="2687" y="8553"/>
                  </a:lnTo>
                  <a:cubicBezTo>
                    <a:pt x="2657" y="8575"/>
                    <a:pt x="2633" y="8596"/>
                    <a:pt x="2609" y="8623"/>
                  </a:cubicBezTo>
                  <a:lnTo>
                    <a:pt x="2250" y="8925"/>
                  </a:lnTo>
                  <a:cubicBezTo>
                    <a:pt x="2142" y="9016"/>
                    <a:pt x="2012" y="9060"/>
                    <a:pt x="1882" y="9060"/>
                  </a:cubicBezTo>
                  <a:cubicBezTo>
                    <a:pt x="1723" y="9060"/>
                    <a:pt x="1565" y="8994"/>
                    <a:pt x="1452" y="8864"/>
                  </a:cubicBezTo>
                  <a:cubicBezTo>
                    <a:pt x="1250" y="8629"/>
                    <a:pt x="1274" y="8273"/>
                    <a:pt x="1510" y="8067"/>
                  </a:cubicBezTo>
                  <a:lnTo>
                    <a:pt x="9511" y="1274"/>
                  </a:lnTo>
                  <a:cubicBezTo>
                    <a:pt x="9617" y="1181"/>
                    <a:pt x="9748" y="1135"/>
                    <a:pt x="9880" y="1135"/>
                  </a:cubicBezTo>
                  <a:close/>
                  <a:moveTo>
                    <a:pt x="12147" y="13665"/>
                  </a:moveTo>
                  <a:lnTo>
                    <a:pt x="12147" y="18195"/>
                  </a:lnTo>
                  <a:lnTo>
                    <a:pt x="7543" y="18195"/>
                  </a:lnTo>
                  <a:lnTo>
                    <a:pt x="7543" y="13665"/>
                  </a:lnTo>
                  <a:close/>
                  <a:moveTo>
                    <a:pt x="9883" y="3937"/>
                  </a:moveTo>
                  <a:lnTo>
                    <a:pt x="16109" y="9275"/>
                  </a:lnTo>
                  <a:lnTo>
                    <a:pt x="16109" y="18195"/>
                  </a:lnTo>
                  <a:lnTo>
                    <a:pt x="13280" y="18195"/>
                  </a:lnTo>
                  <a:lnTo>
                    <a:pt x="13280" y="13101"/>
                  </a:lnTo>
                  <a:cubicBezTo>
                    <a:pt x="13280" y="12787"/>
                    <a:pt x="13026" y="12533"/>
                    <a:pt x="12712" y="12533"/>
                  </a:cubicBezTo>
                  <a:lnTo>
                    <a:pt x="6975" y="12533"/>
                  </a:lnTo>
                  <a:cubicBezTo>
                    <a:pt x="6661" y="12533"/>
                    <a:pt x="6410" y="12787"/>
                    <a:pt x="6410" y="13101"/>
                  </a:cubicBezTo>
                  <a:lnTo>
                    <a:pt x="6410" y="18195"/>
                  </a:lnTo>
                  <a:lnTo>
                    <a:pt x="3578" y="18195"/>
                  </a:lnTo>
                  <a:lnTo>
                    <a:pt x="3578" y="9281"/>
                  </a:lnTo>
                  <a:lnTo>
                    <a:pt x="9883" y="3937"/>
                  </a:lnTo>
                  <a:close/>
                  <a:moveTo>
                    <a:pt x="9883" y="0"/>
                  </a:moveTo>
                  <a:cubicBezTo>
                    <a:pt x="9489" y="0"/>
                    <a:pt x="9095" y="137"/>
                    <a:pt x="8778" y="410"/>
                  </a:cubicBezTo>
                  <a:lnTo>
                    <a:pt x="773" y="7204"/>
                  </a:lnTo>
                  <a:cubicBezTo>
                    <a:pt x="154" y="7738"/>
                    <a:pt x="0" y="8635"/>
                    <a:pt x="411" y="9345"/>
                  </a:cubicBezTo>
                  <a:cubicBezTo>
                    <a:pt x="720" y="9881"/>
                    <a:pt x="1289" y="10193"/>
                    <a:pt x="1882" y="10193"/>
                  </a:cubicBezTo>
                  <a:cubicBezTo>
                    <a:pt x="2070" y="10193"/>
                    <a:pt x="2261" y="10162"/>
                    <a:pt x="2446" y="10096"/>
                  </a:cubicBezTo>
                  <a:lnTo>
                    <a:pt x="2446" y="18762"/>
                  </a:lnTo>
                  <a:cubicBezTo>
                    <a:pt x="2446" y="19073"/>
                    <a:pt x="2699" y="19327"/>
                    <a:pt x="3010" y="19327"/>
                  </a:cubicBezTo>
                  <a:lnTo>
                    <a:pt x="16673" y="19327"/>
                  </a:lnTo>
                  <a:cubicBezTo>
                    <a:pt x="16987" y="19327"/>
                    <a:pt x="17241" y="19073"/>
                    <a:pt x="17241" y="18762"/>
                  </a:cubicBezTo>
                  <a:lnTo>
                    <a:pt x="17241" y="10096"/>
                  </a:lnTo>
                  <a:cubicBezTo>
                    <a:pt x="17431" y="10163"/>
                    <a:pt x="17623" y="10195"/>
                    <a:pt x="17809" y="10195"/>
                  </a:cubicBezTo>
                  <a:cubicBezTo>
                    <a:pt x="18756" y="10195"/>
                    <a:pt x="19578" y="9388"/>
                    <a:pt x="19500" y="8363"/>
                  </a:cubicBezTo>
                  <a:cubicBezTo>
                    <a:pt x="19466" y="7913"/>
                    <a:pt x="19255" y="7497"/>
                    <a:pt x="18914" y="7204"/>
                  </a:cubicBezTo>
                  <a:lnTo>
                    <a:pt x="17241" y="5770"/>
                  </a:lnTo>
                  <a:lnTo>
                    <a:pt x="17241" y="1702"/>
                  </a:lnTo>
                  <a:cubicBezTo>
                    <a:pt x="17241" y="1388"/>
                    <a:pt x="16987" y="1135"/>
                    <a:pt x="16676" y="1135"/>
                  </a:cubicBezTo>
                  <a:lnTo>
                    <a:pt x="14412" y="1135"/>
                  </a:lnTo>
                  <a:cubicBezTo>
                    <a:pt x="14098" y="1135"/>
                    <a:pt x="13844" y="1388"/>
                    <a:pt x="13844" y="1702"/>
                  </a:cubicBezTo>
                  <a:lnTo>
                    <a:pt x="13844" y="2862"/>
                  </a:lnTo>
                  <a:lnTo>
                    <a:pt x="10988" y="410"/>
                  </a:lnTo>
                  <a:cubicBezTo>
                    <a:pt x="10671" y="137"/>
                    <a:pt x="10277" y="0"/>
                    <a:pt x="98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4" name="Google Shape;15534;p75"/>
            <p:cNvSpPr/>
            <p:nvPr/>
          </p:nvSpPr>
          <p:spPr>
            <a:xfrm>
              <a:off x="6426850" y="1596875"/>
              <a:ext cx="115150" cy="113250"/>
            </a:xfrm>
            <a:custGeom>
              <a:avLst/>
              <a:gdLst/>
              <a:ahLst/>
              <a:cxnLst/>
              <a:rect l="l" t="t" r="r" b="b"/>
              <a:pathLst>
                <a:path w="4606" h="4530" extrusionOk="0">
                  <a:moveTo>
                    <a:pt x="3473" y="1132"/>
                  </a:moveTo>
                  <a:lnTo>
                    <a:pt x="3473" y="3397"/>
                  </a:lnTo>
                  <a:lnTo>
                    <a:pt x="1133" y="3397"/>
                  </a:lnTo>
                  <a:lnTo>
                    <a:pt x="1133" y="1132"/>
                  </a:lnTo>
                  <a:close/>
                  <a:moveTo>
                    <a:pt x="565" y="0"/>
                  </a:moveTo>
                  <a:cubicBezTo>
                    <a:pt x="251" y="0"/>
                    <a:pt x="1" y="254"/>
                    <a:pt x="1" y="568"/>
                  </a:cubicBezTo>
                  <a:lnTo>
                    <a:pt x="1" y="3965"/>
                  </a:lnTo>
                  <a:cubicBezTo>
                    <a:pt x="1" y="4276"/>
                    <a:pt x="251" y="4529"/>
                    <a:pt x="565" y="4529"/>
                  </a:cubicBezTo>
                  <a:lnTo>
                    <a:pt x="4038" y="4529"/>
                  </a:lnTo>
                  <a:cubicBezTo>
                    <a:pt x="4352" y="4529"/>
                    <a:pt x="4605" y="4276"/>
                    <a:pt x="4605" y="3965"/>
                  </a:cubicBezTo>
                  <a:lnTo>
                    <a:pt x="4605" y="568"/>
                  </a:lnTo>
                  <a:cubicBezTo>
                    <a:pt x="4605" y="254"/>
                    <a:pt x="4352" y="0"/>
                    <a:pt x="4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5" name="Google Shape;15535;p75"/>
            <p:cNvSpPr/>
            <p:nvPr/>
          </p:nvSpPr>
          <p:spPr>
            <a:xfrm>
              <a:off x="6485350" y="1796900"/>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36" name="Google Shape;15536;p75"/>
          <p:cNvSpPr/>
          <p:nvPr/>
        </p:nvSpPr>
        <p:spPr>
          <a:xfrm>
            <a:off x="1153916" y="3767165"/>
            <a:ext cx="401056" cy="451633"/>
          </a:xfrm>
          <a:custGeom>
            <a:avLst/>
            <a:gdLst/>
            <a:ahLst/>
            <a:cxnLst/>
            <a:rect l="l" t="t" r="r" b="b"/>
            <a:pathLst>
              <a:path w="17088" h="19243" extrusionOk="0">
                <a:moveTo>
                  <a:pt x="15955" y="1281"/>
                </a:moveTo>
                <a:lnTo>
                  <a:pt x="15955" y="3452"/>
                </a:lnTo>
                <a:lnTo>
                  <a:pt x="5586" y="5877"/>
                </a:lnTo>
                <a:lnTo>
                  <a:pt x="5586" y="3703"/>
                </a:lnTo>
                <a:lnTo>
                  <a:pt x="15955" y="1281"/>
                </a:lnTo>
                <a:close/>
                <a:moveTo>
                  <a:pt x="14425" y="12363"/>
                </a:moveTo>
                <a:cubicBezTo>
                  <a:pt x="14622" y="12363"/>
                  <a:pt x="14821" y="12401"/>
                  <a:pt x="15010" y="12480"/>
                </a:cubicBezTo>
                <a:cubicBezTo>
                  <a:pt x="15584" y="12716"/>
                  <a:pt x="15955" y="13274"/>
                  <a:pt x="15955" y="13893"/>
                </a:cubicBezTo>
                <a:cubicBezTo>
                  <a:pt x="15955" y="14739"/>
                  <a:pt x="15270" y="15421"/>
                  <a:pt x="14424" y="15421"/>
                </a:cubicBezTo>
                <a:cubicBezTo>
                  <a:pt x="13805" y="15421"/>
                  <a:pt x="13250" y="15050"/>
                  <a:pt x="13011" y="14479"/>
                </a:cubicBezTo>
                <a:cubicBezTo>
                  <a:pt x="12776" y="13905"/>
                  <a:pt x="12905" y="13247"/>
                  <a:pt x="13343" y="12809"/>
                </a:cubicBezTo>
                <a:cubicBezTo>
                  <a:pt x="13636" y="12519"/>
                  <a:pt x="14027" y="12363"/>
                  <a:pt x="14425" y="12363"/>
                </a:cubicBezTo>
                <a:close/>
                <a:moveTo>
                  <a:pt x="2925" y="15050"/>
                </a:moveTo>
                <a:cubicBezTo>
                  <a:pt x="3122" y="15050"/>
                  <a:pt x="3322" y="15088"/>
                  <a:pt x="3512" y="15168"/>
                </a:cubicBezTo>
                <a:cubicBezTo>
                  <a:pt x="4083" y="15403"/>
                  <a:pt x="4454" y="15962"/>
                  <a:pt x="4454" y="16581"/>
                </a:cubicBezTo>
                <a:cubicBezTo>
                  <a:pt x="4454" y="17423"/>
                  <a:pt x="3769" y="18108"/>
                  <a:pt x="2926" y="18108"/>
                </a:cubicBezTo>
                <a:cubicBezTo>
                  <a:pt x="2307" y="18108"/>
                  <a:pt x="1749" y="17737"/>
                  <a:pt x="1513" y="17166"/>
                </a:cubicBezTo>
                <a:cubicBezTo>
                  <a:pt x="1275" y="16593"/>
                  <a:pt x="1407" y="15934"/>
                  <a:pt x="1845" y="15497"/>
                </a:cubicBezTo>
                <a:cubicBezTo>
                  <a:pt x="2136" y="15206"/>
                  <a:pt x="2527" y="15050"/>
                  <a:pt x="2925" y="15050"/>
                </a:cubicBezTo>
                <a:close/>
                <a:moveTo>
                  <a:pt x="16525" y="0"/>
                </a:moveTo>
                <a:cubicBezTo>
                  <a:pt x="16481" y="0"/>
                  <a:pt x="16437" y="5"/>
                  <a:pt x="16393" y="16"/>
                </a:cubicBezTo>
                <a:lnTo>
                  <a:pt x="4892" y="2703"/>
                </a:lnTo>
                <a:cubicBezTo>
                  <a:pt x="4635" y="2761"/>
                  <a:pt x="4454" y="2990"/>
                  <a:pt x="4454" y="3253"/>
                </a:cubicBezTo>
                <a:lnTo>
                  <a:pt x="4454" y="14404"/>
                </a:lnTo>
                <a:cubicBezTo>
                  <a:pt x="3994" y="14081"/>
                  <a:pt x="3459" y="13921"/>
                  <a:pt x="2926" y="13921"/>
                </a:cubicBezTo>
                <a:cubicBezTo>
                  <a:pt x="2299" y="13921"/>
                  <a:pt x="1673" y="14143"/>
                  <a:pt x="1175" y="14579"/>
                </a:cubicBezTo>
                <a:cubicBezTo>
                  <a:pt x="251" y="15388"/>
                  <a:pt x="0" y="16720"/>
                  <a:pt x="568" y="17810"/>
                </a:cubicBezTo>
                <a:cubicBezTo>
                  <a:pt x="1032" y="18704"/>
                  <a:pt x="1950" y="19242"/>
                  <a:pt x="2925" y="19242"/>
                </a:cubicBezTo>
                <a:cubicBezTo>
                  <a:pt x="3136" y="19242"/>
                  <a:pt x="3349" y="19217"/>
                  <a:pt x="3560" y="19165"/>
                </a:cubicBezTo>
                <a:cubicBezTo>
                  <a:pt x="4750" y="18872"/>
                  <a:pt x="5589" y="17807"/>
                  <a:pt x="5586" y="16581"/>
                </a:cubicBezTo>
                <a:lnTo>
                  <a:pt x="5586" y="7039"/>
                </a:lnTo>
                <a:lnTo>
                  <a:pt x="15955" y="4618"/>
                </a:lnTo>
                <a:lnTo>
                  <a:pt x="15955" y="11716"/>
                </a:lnTo>
                <a:cubicBezTo>
                  <a:pt x="15508" y="11399"/>
                  <a:pt x="14974" y="11230"/>
                  <a:pt x="14424" y="11230"/>
                </a:cubicBezTo>
                <a:cubicBezTo>
                  <a:pt x="13349" y="11230"/>
                  <a:pt x="12377" y="11879"/>
                  <a:pt x="11966" y="12873"/>
                </a:cubicBezTo>
                <a:cubicBezTo>
                  <a:pt x="11553" y="13869"/>
                  <a:pt x="11782" y="15014"/>
                  <a:pt x="12543" y="15774"/>
                </a:cubicBezTo>
                <a:cubicBezTo>
                  <a:pt x="13052" y="16283"/>
                  <a:pt x="13733" y="16555"/>
                  <a:pt x="14426" y="16555"/>
                </a:cubicBezTo>
                <a:cubicBezTo>
                  <a:pt x="14769" y="16555"/>
                  <a:pt x="15115" y="16488"/>
                  <a:pt x="15445" y="16351"/>
                </a:cubicBezTo>
                <a:cubicBezTo>
                  <a:pt x="16438" y="15941"/>
                  <a:pt x="17087" y="14968"/>
                  <a:pt x="17087" y="13893"/>
                </a:cubicBezTo>
                <a:lnTo>
                  <a:pt x="17087" y="565"/>
                </a:lnTo>
                <a:cubicBezTo>
                  <a:pt x="17087" y="246"/>
                  <a:pt x="16826" y="0"/>
                  <a:pt x="165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37" name="Google Shape;15537;p75"/>
          <p:cNvGrpSpPr/>
          <p:nvPr/>
        </p:nvGrpSpPr>
        <p:grpSpPr>
          <a:xfrm>
            <a:off x="1684938" y="3766526"/>
            <a:ext cx="453557" cy="453581"/>
            <a:chOff x="1487200" y="2021475"/>
            <a:chExt cx="483125" cy="483150"/>
          </a:xfrm>
        </p:grpSpPr>
        <p:sp>
          <p:nvSpPr>
            <p:cNvPr id="15538" name="Google Shape;15538;p75"/>
            <p:cNvSpPr/>
            <p:nvPr/>
          </p:nvSpPr>
          <p:spPr>
            <a:xfrm>
              <a:off x="1487200" y="2021475"/>
              <a:ext cx="483125" cy="483150"/>
            </a:xfrm>
            <a:custGeom>
              <a:avLst/>
              <a:gdLst/>
              <a:ahLst/>
              <a:cxnLst/>
              <a:rect l="l" t="t" r="r" b="b"/>
              <a:pathLst>
                <a:path w="19325" h="19326" extrusionOk="0">
                  <a:moveTo>
                    <a:pt x="17628" y="1133"/>
                  </a:moveTo>
                  <a:cubicBezTo>
                    <a:pt x="17939" y="1133"/>
                    <a:pt x="18192" y="1386"/>
                    <a:pt x="18192" y="1701"/>
                  </a:cubicBezTo>
                  <a:lnTo>
                    <a:pt x="18192" y="14796"/>
                  </a:lnTo>
                  <a:lnTo>
                    <a:pt x="1132" y="14796"/>
                  </a:lnTo>
                  <a:lnTo>
                    <a:pt x="1132" y="1701"/>
                  </a:lnTo>
                  <a:cubicBezTo>
                    <a:pt x="1132" y="1386"/>
                    <a:pt x="1386" y="1133"/>
                    <a:pt x="1700" y="1133"/>
                  </a:cubicBezTo>
                  <a:close/>
                  <a:moveTo>
                    <a:pt x="18192" y="15928"/>
                  </a:moveTo>
                  <a:lnTo>
                    <a:pt x="18192" y="17628"/>
                  </a:lnTo>
                  <a:cubicBezTo>
                    <a:pt x="18192" y="17939"/>
                    <a:pt x="17939" y="18193"/>
                    <a:pt x="17628" y="18193"/>
                  </a:cubicBezTo>
                  <a:lnTo>
                    <a:pt x="1700" y="18193"/>
                  </a:lnTo>
                  <a:cubicBezTo>
                    <a:pt x="1386" y="18193"/>
                    <a:pt x="1132" y="17939"/>
                    <a:pt x="1132" y="17628"/>
                  </a:cubicBezTo>
                  <a:lnTo>
                    <a:pt x="1132" y="15928"/>
                  </a:lnTo>
                  <a:close/>
                  <a:moveTo>
                    <a:pt x="1700" y="1"/>
                  </a:moveTo>
                  <a:cubicBezTo>
                    <a:pt x="761" y="1"/>
                    <a:pt x="0" y="761"/>
                    <a:pt x="0" y="1701"/>
                  </a:cubicBezTo>
                  <a:lnTo>
                    <a:pt x="0" y="17628"/>
                  </a:lnTo>
                  <a:cubicBezTo>
                    <a:pt x="0" y="18564"/>
                    <a:pt x="761" y="19325"/>
                    <a:pt x="1700" y="19325"/>
                  </a:cubicBezTo>
                  <a:lnTo>
                    <a:pt x="17628" y="19325"/>
                  </a:lnTo>
                  <a:cubicBezTo>
                    <a:pt x="18564" y="19325"/>
                    <a:pt x="19325" y="18564"/>
                    <a:pt x="19325" y="17628"/>
                  </a:cubicBezTo>
                  <a:lnTo>
                    <a:pt x="19325" y="1701"/>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39" name="Google Shape;15539;p75"/>
            <p:cNvSpPr/>
            <p:nvPr/>
          </p:nvSpPr>
          <p:spPr>
            <a:xfrm>
              <a:off x="1573100" y="2078100"/>
              <a:ext cx="84875" cy="284000"/>
            </a:xfrm>
            <a:custGeom>
              <a:avLst/>
              <a:gdLst/>
              <a:ahLst/>
              <a:cxnLst/>
              <a:rect l="l" t="t" r="r" b="b"/>
              <a:pathLst>
                <a:path w="3395" h="11360" extrusionOk="0">
                  <a:moveTo>
                    <a:pt x="1697" y="6833"/>
                  </a:moveTo>
                  <a:cubicBezTo>
                    <a:pt x="2201" y="6833"/>
                    <a:pt x="2455" y="7440"/>
                    <a:pt x="2099" y="7799"/>
                  </a:cubicBezTo>
                  <a:cubicBezTo>
                    <a:pt x="1983" y="7914"/>
                    <a:pt x="1841" y="7966"/>
                    <a:pt x="1702" y="7966"/>
                  </a:cubicBezTo>
                  <a:cubicBezTo>
                    <a:pt x="1411" y="7966"/>
                    <a:pt x="1133" y="7739"/>
                    <a:pt x="1133" y="7398"/>
                  </a:cubicBezTo>
                  <a:cubicBezTo>
                    <a:pt x="1133" y="7084"/>
                    <a:pt x="1383" y="6833"/>
                    <a:pt x="1697" y="6833"/>
                  </a:cubicBezTo>
                  <a:close/>
                  <a:moveTo>
                    <a:pt x="1697" y="0"/>
                  </a:moveTo>
                  <a:cubicBezTo>
                    <a:pt x="1383" y="0"/>
                    <a:pt x="1133" y="254"/>
                    <a:pt x="1133" y="568"/>
                  </a:cubicBezTo>
                  <a:lnTo>
                    <a:pt x="1133" y="5798"/>
                  </a:lnTo>
                  <a:cubicBezTo>
                    <a:pt x="453" y="6036"/>
                    <a:pt x="0" y="6679"/>
                    <a:pt x="0" y="7398"/>
                  </a:cubicBezTo>
                  <a:cubicBezTo>
                    <a:pt x="0" y="8116"/>
                    <a:pt x="453" y="8760"/>
                    <a:pt x="1133" y="8998"/>
                  </a:cubicBezTo>
                  <a:lnTo>
                    <a:pt x="1133" y="10795"/>
                  </a:lnTo>
                  <a:cubicBezTo>
                    <a:pt x="1133" y="11109"/>
                    <a:pt x="1383" y="11359"/>
                    <a:pt x="1697" y="11359"/>
                  </a:cubicBezTo>
                  <a:cubicBezTo>
                    <a:pt x="2011" y="11359"/>
                    <a:pt x="2265" y="11109"/>
                    <a:pt x="2265" y="10795"/>
                  </a:cubicBezTo>
                  <a:lnTo>
                    <a:pt x="2265" y="8998"/>
                  </a:lnTo>
                  <a:cubicBezTo>
                    <a:pt x="2941" y="8760"/>
                    <a:pt x="3394" y="8116"/>
                    <a:pt x="3394" y="7398"/>
                  </a:cubicBezTo>
                  <a:cubicBezTo>
                    <a:pt x="3394" y="6679"/>
                    <a:pt x="2941" y="6036"/>
                    <a:pt x="2265" y="5798"/>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0" name="Google Shape;15540;p75"/>
            <p:cNvSpPr/>
            <p:nvPr/>
          </p:nvSpPr>
          <p:spPr>
            <a:xfrm>
              <a:off x="1686325" y="2078100"/>
              <a:ext cx="84875" cy="284000"/>
            </a:xfrm>
            <a:custGeom>
              <a:avLst/>
              <a:gdLst/>
              <a:ahLst/>
              <a:cxnLst/>
              <a:rect l="l" t="t" r="r" b="b"/>
              <a:pathLst>
                <a:path w="3395" h="11360" extrusionOk="0">
                  <a:moveTo>
                    <a:pt x="1697" y="3436"/>
                  </a:moveTo>
                  <a:cubicBezTo>
                    <a:pt x="2011" y="3436"/>
                    <a:pt x="2262" y="3687"/>
                    <a:pt x="2262" y="4001"/>
                  </a:cubicBezTo>
                  <a:cubicBezTo>
                    <a:pt x="2262" y="4315"/>
                    <a:pt x="2011" y="4569"/>
                    <a:pt x="1697" y="4569"/>
                  </a:cubicBezTo>
                  <a:cubicBezTo>
                    <a:pt x="1383" y="4569"/>
                    <a:pt x="1133" y="4315"/>
                    <a:pt x="1133" y="4001"/>
                  </a:cubicBezTo>
                  <a:cubicBezTo>
                    <a:pt x="1133" y="3687"/>
                    <a:pt x="1383" y="3436"/>
                    <a:pt x="1697" y="3436"/>
                  </a:cubicBezTo>
                  <a:close/>
                  <a:moveTo>
                    <a:pt x="1697" y="0"/>
                  </a:moveTo>
                  <a:cubicBezTo>
                    <a:pt x="1383" y="0"/>
                    <a:pt x="1133" y="254"/>
                    <a:pt x="1133" y="568"/>
                  </a:cubicBezTo>
                  <a:lnTo>
                    <a:pt x="1133" y="2401"/>
                  </a:lnTo>
                  <a:cubicBezTo>
                    <a:pt x="453" y="2639"/>
                    <a:pt x="0" y="3282"/>
                    <a:pt x="0" y="4001"/>
                  </a:cubicBezTo>
                  <a:cubicBezTo>
                    <a:pt x="0" y="4720"/>
                    <a:pt x="453" y="5363"/>
                    <a:pt x="1133" y="5601"/>
                  </a:cubicBezTo>
                  <a:lnTo>
                    <a:pt x="1133" y="10795"/>
                  </a:lnTo>
                  <a:cubicBezTo>
                    <a:pt x="1133" y="11109"/>
                    <a:pt x="1383" y="11359"/>
                    <a:pt x="1697" y="11359"/>
                  </a:cubicBezTo>
                  <a:cubicBezTo>
                    <a:pt x="2011" y="11359"/>
                    <a:pt x="2265" y="11109"/>
                    <a:pt x="2265" y="10795"/>
                  </a:cubicBezTo>
                  <a:lnTo>
                    <a:pt x="2265" y="5601"/>
                  </a:lnTo>
                  <a:cubicBezTo>
                    <a:pt x="2941" y="5363"/>
                    <a:pt x="3394" y="4720"/>
                    <a:pt x="3394" y="4001"/>
                  </a:cubicBezTo>
                  <a:cubicBezTo>
                    <a:pt x="3394" y="3282"/>
                    <a:pt x="2941" y="2639"/>
                    <a:pt x="2265" y="2401"/>
                  </a:cubicBezTo>
                  <a:lnTo>
                    <a:pt x="2265" y="568"/>
                  </a:lnTo>
                  <a:cubicBezTo>
                    <a:pt x="2265" y="254"/>
                    <a:pt x="2011"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1" name="Google Shape;15541;p75"/>
            <p:cNvSpPr/>
            <p:nvPr/>
          </p:nvSpPr>
          <p:spPr>
            <a:xfrm>
              <a:off x="1799550" y="2078100"/>
              <a:ext cx="84875" cy="284000"/>
            </a:xfrm>
            <a:custGeom>
              <a:avLst/>
              <a:gdLst/>
              <a:ahLst/>
              <a:cxnLst/>
              <a:rect l="l" t="t" r="r" b="b"/>
              <a:pathLst>
                <a:path w="3395" h="11360" extrusionOk="0">
                  <a:moveTo>
                    <a:pt x="1698" y="6833"/>
                  </a:moveTo>
                  <a:cubicBezTo>
                    <a:pt x="2202" y="6833"/>
                    <a:pt x="2455" y="7440"/>
                    <a:pt x="2099" y="7799"/>
                  </a:cubicBezTo>
                  <a:cubicBezTo>
                    <a:pt x="1983" y="7914"/>
                    <a:pt x="1841" y="7966"/>
                    <a:pt x="1703" y="7966"/>
                  </a:cubicBezTo>
                  <a:cubicBezTo>
                    <a:pt x="1411" y="7966"/>
                    <a:pt x="1133" y="7739"/>
                    <a:pt x="1133" y="7398"/>
                  </a:cubicBezTo>
                  <a:cubicBezTo>
                    <a:pt x="1133" y="7084"/>
                    <a:pt x="1384" y="6833"/>
                    <a:pt x="1698" y="6833"/>
                  </a:cubicBezTo>
                  <a:close/>
                  <a:moveTo>
                    <a:pt x="1698" y="0"/>
                  </a:moveTo>
                  <a:cubicBezTo>
                    <a:pt x="1384" y="0"/>
                    <a:pt x="1133" y="254"/>
                    <a:pt x="1133" y="568"/>
                  </a:cubicBezTo>
                  <a:lnTo>
                    <a:pt x="1133" y="5798"/>
                  </a:lnTo>
                  <a:cubicBezTo>
                    <a:pt x="454" y="6036"/>
                    <a:pt x="1" y="6679"/>
                    <a:pt x="1" y="7398"/>
                  </a:cubicBezTo>
                  <a:cubicBezTo>
                    <a:pt x="1" y="8116"/>
                    <a:pt x="454" y="8760"/>
                    <a:pt x="1133" y="8998"/>
                  </a:cubicBezTo>
                  <a:lnTo>
                    <a:pt x="1133" y="10795"/>
                  </a:lnTo>
                  <a:cubicBezTo>
                    <a:pt x="1133" y="11109"/>
                    <a:pt x="1384" y="11359"/>
                    <a:pt x="1698" y="11359"/>
                  </a:cubicBezTo>
                  <a:cubicBezTo>
                    <a:pt x="2012" y="11359"/>
                    <a:pt x="2265" y="11109"/>
                    <a:pt x="2265" y="10795"/>
                  </a:cubicBezTo>
                  <a:lnTo>
                    <a:pt x="2265" y="8998"/>
                  </a:lnTo>
                  <a:cubicBezTo>
                    <a:pt x="2942" y="8760"/>
                    <a:pt x="3394" y="8116"/>
                    <a:pt x="3394" y="7398"/>
                  </a:cubicBezTo>
                  <a:cubicBezTo>
                    <a:pt x="3394" y="6679"/>
                    <a:pt x="2942" y="6036"/>
                    <a:pt x="2265" y="5798"/>
                  </a:cubicBezTo>
                  <a:lnTo>
                    <a:pt x="2265" y="568"/>
                  </a:lnTo>
                  <a:cubicBezTo>
                    <a:pt x="2265" y="254"/>
                    <a:pt x="2012"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42" name="Google Shape;15542;p75"/>
          <p:cNvGrpSpPr/>
          <p:nvPr/>
        </p:nvGrpSpPr>
        <p:grpSpPr>
          <a:xfrm>
            <a:off x="2237387" y="3793998"/>
            <a:ext cx="453557" cy="398637"/>
            <a:chOff x="2081650" y="2050750"/>
            <a:chExt cx="483125" cy="424625"/>
          </a:xfrm>
        </p:grpSpPr>
        <p:sp>
          <p:nvSpPr>
            <p:cNvPr id="15543" name="Google Shape;15543;p75"/>
            <p:cNvSpPr/>
            <p:nvPr/>
          </p:nvSpPr>
          <p:spPr>
            <a:xfrm>
              <a:off x="2081650" y="2050750"/>
              <a:ext cx="483125" cy="424625"/>
            </a:xfrm>
            <a:custGeom>
              <a:avLst/>
              <a:gdLst/>
              <a:ahLst/>
              <a:cxnLst/>
              <a:rect l="l" t="t" r="r" b="b"/>
              <a:pathLst>
                <a:path w="19325" h="16985" extrusionOk="0">
                  <a:moveTo>
                    <a:pt x="5662" y="1402"/>
                  </a:moveTo>
                  <a:lnTo>
                    <a:pt x="5662" y="13770"/>
                  </a:lnTo>
                  <a:lnTo>
                    <a:pt x="1133" y="15581"/>
                  </a:lnTo>
                  <a:lnTo>
                    <a:pt x="1133" y="3214"/>
                  </a:lnTo>
                  <a:lnTo>
                    <a:pt x="5662" y="1402"/>
                  </a:lnTo>
                  <a:close/>
                  <a:moveTo>
                    <a:pt x="18192" y="1402"/>
                  </a:moveTo>
                  <a:lnTo>
                    <a:pt x="18192" y="13770"/>
                  </a:lnTo>
                  <a:lnTo>
                    <a:pt x="13663" y="15581"/>
                  </a:lnTo>
                  <a:lnTo>
                    <a:pt x="13663" y="3214"/>
                  </a:lnTo>
                  <a:lnTo>
                    <a:pt x="18192" y="1402"/>
                  </a:lnTo>
                  <a:close/>
                  <a:moveTo>
                    <a:pt x="6794" y="1348"/>
                  </a:moveTo>
                  <a:lnTo>
                    <a:pt x="12531" y="3241"/>
                  </a:lnTo>
                  <a:lnTo>
                    <a:pt x="12531" y="9464"/>
                  </a:lnTo>
                  <a:lnTo>
                    <a:pt x="12510" y="9461"/>
                  </a:lnTo>
                  <a:cubicBezTo>
                    <a:pt x="12205" y="9437"/>
                    <a:pt x="11903" y="9364"/>
                    <a:pt x="11619" y="9244"/>
                  </a:cubicBezTo>
                  <a:cubicBezTo>
                    <a:pt x="11548" y="9214"/>
                    <a:pt x="11474" y="9200"/>
                    <a:pt x="11401" y="9200"/>
                  </a:cubicBezTo>
                  <a:cubicBezTo>
                    <a:pt x="11181" y="9200"/>
                    <a:pt x="10970" y="9330"/>
                    <a:pt x="10879" y="9546"/>
                  </a:cubicBezTo>
                  <a:cubicBezTo>
                    <a:pt x="10759" y="9832"/>
                    <a:pt x="10891" y="10165"/>
                    <a:pt x="11178" y="10288"/>
                  </a:cubicBezTo>
                  <a:cubicBezTo>
                    <a:pt x="11574" y="10454"/>
                    <a:pt x="11994" y="10557"/>
                    <a:pt x="12422" y="10590"/>
                  </a:cubicBezTo>
                  <a:lnTo>
                    <a:pt x="12468" y="10590"/>
                  </a:lnTo>
                  <a:cubicBezTo>
                    <a:pt x="12489" y="10590"/>
                    <a:pt x="12510" y="10587"/>
                    <a:pt x="12531" y="10584"/>
                  </a:cubicBezTo>
                  <a:lnTo>
                    <a:pt x="12531" y="15633"/>
                  </a:lnTo>
                  <a:lnTo>
                    <a:pt x="6794" y="13746"/>
                  </a:lnTo>
                  <a:lnTo>
                    <a:pt x="6794" y="6774"/>
                  </a:lnTo>
                  <a:cubicBezTo>
                    <a:pt x="6951" y="6777"/>
                    <a:pt x="7105" y="6795"/>
                    <a:pt x="7259" y="6822"/>
                  </a:cubicBezTo>
                  <a:cubicBezTo>
                    <a:pt x="7295" y="6828"/>
                    <a:pt x="7331" y="6834"/>
                    <a:pt x="7368" y="6834"/>
                  </a:cubicBezTo>
                  <a:cubicBezTo>
                    <a:pt x="7658" y="6831"/>
                    <a:pt x="7902" y="6611"/>
                    <a:pt x="7929" y="6321"/>
                  </a:cubicBezTo>
                  <a:cubicBezTo>
                    <a:pt x="7957" y="6028"/>
                    <a:pt x="7760" y="5765"/>
                    <a:pt x="7473" y="5711"/>
                  </a:cubicBezTo>
                  <a:cubicBezTo>
                    <a:pt x="7250" y="5669"/>
                    <a:pt x="7020" y="5644"/>
                    <a:pt x="6794" y="5641"/>
                  </a:cubicBezTo>
                  <a:lnTo>
                    <a:pt x="6794" y="1348"/>
                  </a:lnTo>
                  <a:close/>
                  <a:moveTo>
                    <a:pt x="18757" y="0"/>
                  </a:moveTo>
                  <a:cubicBezTo>
                    <a:pt x="18687" y="0"/>
                    <a:pt x="18616" y="13"/>
                    <a:pt x="18549" y="40"/>
                  </a:cubicBezTo>
                  <a:lnTo>
                    <a:pt x="13077" y="2229"/>
                  </a:lnTo>
                  <a:lnTo>
                    <a:pt x="6405" y="28"/>
                  </a:lnTo>
                  <a:cubicBezTo>
                    <a:pt x="6395" y="25"/>
                    <a:pt x="6386" y="25"/>
                    <a:pt x="6380" y="22"/>
                  </a:cubicBezTo>
                  <a:cubicBezTo>
                    <a:pt x="6371" y="19"/>
                    <a:pt x="6359" y="16"/>
                    <a:pt x="6347" y="13"/>
                  </a:cubicBezTo>
                  <a:lnTo>
                    <a:pt x="6311" y="7"/>
                  </a:lnTo>
                  <a:cubicBezTo>
                    <a:pt x="6302" y="7"/>
                    <a:pt x="6290" y="4"/>
                    <a:pt x="6281" y="4"/>
                  </a:cubicBezTo>
                  <a:lnTo>
                    <a:pt x="6211" y="4"/>
                  </a:lnTo>
                  <a:cubicBezTo>
                    <a:pt x="6199" y="4"/>
                    <a:pt x="6187" y="4"/>
                    <a:pt x="6172" y="7"/>
                  </a:cubicBezTo>
                  <a:cubicBezTo>
                    <a:pt x="6166" y="9"/>
                    <a:pt x="6161" y="9"/>
                    <a:pt x="6157" y="9"/>
                  </a:cubicBezTo>
                  <a:cubicBezTo>
                    <a:pt x="6152" y="9"/>
                    <a:pt x="6148" y="9"/>
                    <a:pt x="6142" y="10"/>
                  </a:cubicBezTo>
                  <a:cubicBezTo>
                    <a:pt x="6133" y="13"/>
                    <a:pt x="6118" y="13"/>
                    <a:pt x="6106" y="16"/>
                  </a:cubicBezTo>
                  <a:lnTo>
                    <a:pt x="6075" y="22"/>
                  </a:lnTo>
                  <a:cubicBezTo>
                    <a:pt x="6063" y="28"/>
                    <a:pt x="6048" y="31"/>
                    <a:pt x="6036" y="37"/>
                  </a:cubicBezTo>
                  <a:cubicBezTo>
                    <a:pt x="6027" y="40"/>
                    <a:pt x="6021" y="40"/>
                    <a:pt x="6015" y="43"/>
                  </a:cubicBezTo>
                  <a:lnTo>
                    <a:pt x="354" y="2308"/>
                  </a:lnTo>
                  <a:cubicBezTo>
                    <a:pt x="139" y="2396"/>
                    <a:pt x="0" y="2601"/>
                    <a:pt x="0" y="2830"/>
                  </a:cubicBezTo>
                  <a:lnTo>
                    <a:pt x="0" y="16418"/>
                  </a:lnTo>
                  <a:cubicBezTo>
                    <a:pt x="0" y="16744"/>
                    <a:pt x="267" y="16984"/>
                    <a:pt x="566" y="16984"/>
                  </a:cubicBezTo>
                  <a:cubicBezTo>
                    <a:pt x="635" y="16984"/>
                    <a:pt x="706" y="16971"/>
                    <a:pt x="776" y="16943"/>
                  </a:cubicBezTo>
                  <a:lnTo>
                    <a:pt x="6248" y="14754"/>
                  </a:lnTo>
                  <a:lnTo>
                    <a:pt x="12917" y="16952"/>
                  </a:lnTo>
                  <a:cubicBezTo>
                    <a:pt x="12933" y="16958"/>
                    <a:pt x="12951" y="16964"/>
                    <a:pt x="12966" y="16967"/>
                  </a:cubicBezTo>
                  <a:cubicBezTo>
                    <a:pt x="13008" y="16976"/>
                    <a:pt x="13050" y="16983"/>
                    <a:pt x="13096" y="16983"/>
                  </a:cubicBezTo>
                  <a:lnTo>
                    <a:pt x="13099" y="16983"/>
                  </a:lnTo>
                  <a:cubicBezTo>
                    <a:pt x="13156" y="16983"/>
                    <a:pt x="13213" y="16973"/>
                    <a:pt x="13271" y="16955"/>
                  </a:cubicBezTo>
                  <a:cubicBezTo>
                    <a:pt x="13283" y="16952"/>
                    <a:pt x="13295" y="16946"/>
                    <a:pt x="13307" y="16940"/>
                  </a:cubicBezTo>
                  <a:lnTo>
                    <a:pt x="18965" y="14676"/>
                  </a:lnTo>
                  <a:cubicBezTo>
                    <a:pt x="19183" y="14591"/>
                    <a:pt x="19325" y="14386"/>
                    <a:pt x="19325" y="14153"/>
                  </a:cubicBezTo>
                  <a:lnTo>
                    <a:pt x="19325" y="566"/>
                  </a:lnTo>
                  <a:cubicBezTo>
                    <a:pt x="19325" y="379"/>
                    <a:pt x="19231" y="203"/>
                    <a:pt x="19077" y="98"/>
                  </a:cubicBezTo>
                  <a:cubicBezTo>
                    <a:pt x="18981" y="33"/>
                    <a:pt x="18869" y="0"/>
                    <a:pt x="18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4" name="Google Shape;15544;p75"/>
            <p:cNvSpPr/>
            <p:nvPr/>
          </p:nvSpPr>
          <p:spPr>
            <a:xfrm>
              <a:off x="2136375" y="2292025"/>
              <a:ext cx="36400" cy="41975"/>
            </a:xfrm>
            <a:custGeom>
              <a:avLst/>
              <a:gdLst/>
              <a:ahLst/>
              <a:cxnLst/>
              <a:rect l="l" t="t" r="r" b="b"/>
              <a:pathLst>
                <a:path w="1456" h="1679" extrusionOk="0">
                  <a:moveTo>
                    <a:pt x="820" y="1"/>
                  </a:moveTo>
                  <a:cubicBezTo>
                    <a:pt x="583" y="1"/>
                    <a:pt x="361" y="151"/>
                    <a:pt x="284" y="390"/>
                  </a:cubicBezTo>
                  <a:lnTo>
                    <a:pt x="103" y="927"/>
                  </a:lnTo>
                  <a:cubicBezTo>
                    <a:pt x="0" y="1223"/>
                    <a:pt x="160" y="1549"/>
                    <a:pt x="459" y="1649"/>
                  </a:cubicBezTo>
                  <a:cubicBezTo>
                    <a:pt x="519" y="1669"/>
                    <a:pt x="579" y="1678"/>
                    <a:pt x="639" y="1678"/>
                  </a:cubicBezTo>
                  <a:cubicBezTo>
                    <a:pt x="878" y="1678"/>
                    <a:pt x="1101" y="1525"/>
                    <a:pt x="1178" y="1284"/>
                  </a:cubicBezTo>
                  <a:lnTo>
                    <a:pt x="1356" y="746"/>
                  </a:lnTo>
                  <a:cubicBezTo>
                    <a:pt x="1456" y="450"/>
                    <a:pt x="1296" y="130"/>
                    <a:pt x="1000" y="30"/>
                  </a:cubicBezTo>
                  <a:cubicBezTo>
                    <a:pt x="940" y="10"/>
                    <a:pt x="880"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5" name="Google Shape;15545;p75"/>
            <p:cNvSpPr/>
            <p:nvPr/>
          </p:nvSpPr>
          <p:spPr>
            <a:xfrm>
              <a:off x="2296850" y="2220800"/>
              <a:ext cx="46075" cy="51650"/>
            </a:xfrm>
            <a:custGeom>
              <a:avLst/>
              <a:gdLst/>
              <a:ahLst/>
              <a:cxnLst/>
              <a:rect l="l" t="t" r="r" b="b"/>
              <a:pathLst>
                <a:path w="1843" h="2066" extrusionOk="0">
                  <a:moveTo>
                    <a:pt x="634" y="1"/>
                  </a:moveTo>
                  <a:cubicBezTo>
                    <a:pt x="506" y="1"/>
                    <a:pt x="378" y="44"/>
                    <a:pt x="272" y="132"/>
                  </a:cubicBezTo>
                  <a:cubicBezTo>
                    <a:pt x="37" y="331"/>
                    <a:pt x="1" y="681"/>
                    <a:pt x="194" y="920"/>
                  </a:cubicBezTo>
                  <a:cubicBezTo>
                    <a:pt x="354" y="1113"/>
                    <a:pt x="487" y="1327"/>
                    <a:pt x="593" y="1557"/>
                  </a:cubicBezTo>
                  <a:cubicBezTo>
                    <a:pt x="626" y="1626"/>
                    <a:pt x="662" y="1696"/>
                    <a:pt x="698" y="1765"/>
                  </a:cubicBezTo>
                  <a:cubicBezTo>
                    <a:pt x="798" y="1957"/>
                    <a:pt x="993" y="2065"/>
                    <a:pt x="1195" y="2065"/>
                  </a:cubicBezTo>
                  <a:cubicBezTo>
                    <a:pt x="1285" y="2065"/>
                    <a:pt x="1377" y="2044"/>
                    <a:pt x="1462" y="1998"/>
                  </a:cubicBezTo>
                  <a:cubicBezTo>
                    <a:pt x="1740" y="1853"/>
                    <a:pt x="1843" y="1509"/>
                    <a:pt x="1698" y="1234"/>
                  </a:cubicBezTo>
                  <a:cubicBezTo>
                    <a:pt x="1670" y="1183"/>
                    <a:pt x="1643" y="1131"/>
                    <a:pt x="1622" y="1083"/>
                  </a:cubicBezTo>
                  <a:cubicBezTo>
                    <a:pt x="1474" y="763"/>
                    <a:pt x="1287" y="464"/>
                    <a:pt x="1061" y="195"/>
                  </a:cubicBezTo>
                  <a:cubicBezTo>
                    <a:pt x="949" y="67"/>
                    <a:pt x="792" y="1"/>
                    <a:pt x="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6" name="Google Shape;15546;p75"/>
            <p:cNvSpPr/>
            <p:nvPr/>
          </p:nvSpPr>
          <p:spPr>
            <a:xfrm>
              <a:off x="2158650" y="2216775"/>
              <a:ext cx="47275" cy="51425"/>
            </a:xfrm>
            <a:custGeom>
              <a:avLst/>
              <a:gdLst/>
              <a:ahLst/>
              <a:cxnLst/>
              <a:rect l="l" t="t" r="r" b="b"/>
              <a:pathLst>
                <a:path w="1891" h="2057" extrusionOk="0">
                  <a:moveTo>
                    <a:pt x="1264" y="1"/>
                  </a:moveTo>
                  <a:cubicBezTo>
                    <a:pt x="1109" y="1"/>
                    <a:pt x="955" y="63"/>
                    <a:pt x="843" y="187"/>
                  </a:cubicBezTo>
                  <a:lnTo>
                    <a:pt x="846" y="184"/>
                  </a:lnTo>
                  <a:lnTo>
                    <a:pt x="846" y="184"/>
                  </a:lnTo>
                  <a:cubicBezTo>
                    <a:pt x="547" y="498"/>
                    <a:pt x="305" y="860"/>
                    <a:pt x="130" y="1256"/>
                  </a:cubicBezTo>
                  <a:cubicBezTo>
                    <a:pt x="0" y="1543"/>
                    <a:pt x="127" y="1878"/>
                    <a:pt x="414" y="2005"/>
                  </a:cubicBezTo>
                  <a:cubicBezTo>
                    <a:pt x="486" y="2038"/>
                    <a:pt x="565" y="2056"/>
                    <a:pt x="643" y="2056"/>
                  </a:cubicBezTo>
                  <a:cubicBezTo>
                    <a:pt x="867" y="2056"/>
                    <a:pt x="1069" y="1923"/>
                    <a:pt x="1163" y="1721"/>
                  </a:cubicBezTo>
                  <a:cubicBezTo>
                    <a:pt x="1286" y="1443"/>
                    <a:pt x="1455" y="1187"/>
                    <a:pt x="1664" y="966"/>
                  </a:cubicBezTo>
                  <a:cubicBezTo>
                    <a:pt x="1890" y="740"/>
                    <a:pt x="1884" y="374"/>
                    <a:pt x="1655" y="157"/>
                  </a:cubicBezTo>
                  <a:cubicBezTo>
                    <a:pt x="1544" y="52"/>
                    <a:pt x="1404" y="1"/>
                    <a:pt x="12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7" name="Google Shape;15547;p75"/>
            <p:cNvSpPr/>
            <p:nvPr/>
          </p:nvSpPr>
          <p:spPr>
            <a:xfrm>
              <a:off x="2426475" y="2255725"/>
              <a:ext cx="55875" cy="46900"/>
            </a:xfrm>
            <a:custGeom>
              <a:avLst/>
              <a:gdLst/>
              <a:ahLst/>
              <a:cxnLst/>
              <a:rect l="l" t="t" r="r" b="b"/>
              <a:pathLst>
                <a:path w="2235" h="1876" extrusionOk="0">
                  <a:moveTo>
                    <a:pt x="1592" y="1"/>
                  </a:moveTo>
                  <a:cubicBezTo>
                    <a:pt x="1423" y="1"/>
                    <a:pt x="1257" y="76"/>
                    <a:pt x="1144" y="220"/>
                  </a:cubicBezTo>
                  <a:cubicBezTo>
                    <a:pt x="960" y="462"/>
                    <a:pt x="734" y="667"/>
                    <a:pt x="477" y="830"/>
                  </a:cubicBezTo>
                  <a:cubicBezTo>
                    <a:pt x="0" y="1135"/>
                    <a:pt x="218" y="1875"/>
                    <a:pt x="782" y="1875"/>
                  </a:cubicBezTo>
                  <a:cubicBezTo>
                    <a:pt x="891" y="1875"/>
                    <a:pt x="997" y="1845"/>
                    <a:pt x="1087" y="1784"/>
                  </a:cubicBezTo>
                  <a:cubicBezTo>
                    <a:pt x="1452" y="1552"/>
                    <a:pt x="1776" y="1256"/>
                    <a:pt x="2041" y="912"/>
                  </a:cubicBezTo>
                  <a:cubicBezTo>
                    <a:pt x="2234" y="667"/>
                    <a:pt x="2186" y="311"/>
                    <a:pt x="1939" y="121"/>
                  </a:cubicBezTo>
                  <a:cubicBezTo>
                    <a:pt x="1835" y="40"/>
                    <a:pt x="1713" y="1"/>
                    <a:pt x="1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48" name="Google Shape;15548;p75"/>
            <p:cNvSpPr/>
            <p:nvPr/>
          </p:nvSpPr>
          <p:spPr>
            <a:xfrm>
              <a:off x="2473050" y="2192325"/>
              <a:ext cx="37000" cy="41500"/>
            </a:xfrm>
            <a:custGeom>
              <a:avLst/>
              <a:gdLst/>
              <a:ahLst/>
              <a:cxnLst/>
              <a:rect l="l" t="t" r="r" b="b"/>
              <a:pathLst>
                <a:path w="1480" h="1660" extrusionOk="0">
                  <a:moveTo>
                    <a:pt x="838" y="0"/>
                  </a:moveTo>
                  <a:cubicBezTo>
                    <a:pt x="609" y="0"/>
                    <a:pt x="393" y="140"/>
                    <a:pt x="308" y="368"/>
                  </a:cubicBezTo>
                  <a:lnTo>
                    <a:pt x="109" y="896"/>
                  </a:lnTo>
                  <a:cubicBezTo>
                    <a:pt x="0" y="1189"/>
                    <a:pt x="148" y="1515"/>
                    <a:pt x="441" y="1624"/>
                  </a:cubicBezTo>
                  <a:cubicBezTo>
                    <a:pt x="506" y="1648"/>
                    <a:pt x="573" y="1660"/>
                    <a:pt x="639" y="1660"/>
                  </a:cubicBezTo>
                  <a:cubicBezTo>
                    <a:pt x="868" y="1660"/>
                    <a:pt x="1084" y="1520"/>
                    <a:pt x="1169" y="1292"/>
                  </a:cubicBezTo>
                  <a:lnTo>
                    <a:pt x="1368" y="764"/>
                  </a:lnTo>
                  <a:cubicBezTo>
                    <a:pt x="1480" y="471"/>
                    <a:pt x="1329" y="145"/>
                    <a:pt x="1036" y="36"/>
                  </a:cubicBezTo>
                  <a:cubicBezTo>
                    <a:pt x="971" y="12"/>
                    <a:pt x="904" y="0"/>
                    <a:pt x="8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49" name="Google Shape;15549;p75"/>
          <p:cNvGrpSpPr/>
          <p:nvPr/>
        </p:nvGrpSpPr>
        <p:grpSpPr>
          <a:xfrm>
            <a:off x="2807964" y="3825095"/>
            <a:ext cx="453557" cy="336443"/>
            <a:chOff x="2676100" y="2083800"/>
            <a:chExt cx="483125" cy="358375"/>
          </a:xfrm>
        </p:grpSpPr>
        <p:sp>
          <p:nvSpPr>
            <p:cNvPr id="15550" name="Google Shape;15550;p75"/>
            <p:cNvSpPr/>
            <p:nvPr/>
          </p:nvSpPr>
          <p:spPr>
            <a:xfrm>
              <a:off x="2676100" y="2083800"/>
              <a:ext cx="483125" cy="358375"/>
            </a:xfrm>
            <a:custGeom>
              <a:avLst/>
              <a:gdLst/>
              <a:ahLst/>
              <a:cxnLst/>
              <a:rect l="l" t="t" r="r" b="b"/>
              <a:pathLst>
                <a:path w="19325" h="14335" extrusionOk="0">
                  <a:moveTo>
                    <a:pt x="1932" y="6375"/>
                  </a:moveTo>
                  <a:cubicBezTo>
                    <a:pt x="2126" y="6375"/>
                    <a:pt x="2324" y="6447"/>
                    <a:pt x="2485" y="6608"/>
                  </a:cubicBezTo>
                  <a:cubicBezTo>
                    <a:pt x="2984" y="7109"/>
                    <a:pt x="2630" y="7964"/>
                    <a:pt x="1927" y="7964"/>
                  </a:cubicBezTo>
                  <a:cubicBezTo>
                    <a:pt x="1489" y="7964"/>
                    <a:pt x="1133" y="7608"/>
                    <a:pt x="1133" y="7170"/>
                  </a:cubicBezTo>
                  <a:cubicBezTo>
                    <a:pt x="1133" y="6692"/>
                    <a:pt x="1524" y="6375"/>
                    <a:pt x="1932" y="6375"/>
                  </a:cubicBezTo>
                  <a:close/>
                  <a:moveTo>
                    <a:pt x="17401" y="6379"/>
                  </a:moveTo>
                  <a:cubicBezTo>
                    <a:pt x="17836" y="6379"/>
                    <a:pt x="18193" y="6732"/>
                    <a:pt x="18193" y="7170"/>
                  </a:cubicBezTo>
                  <a:cubicBezTo>
                    <a:pt x="18193" y="7648"/>
                    <a:pt x="17801" y="7964"/>
                    <a:pt x="17394" y="7964"/>
                  </a:cubicBezTo>
                  <a:cubicBezTo>
                    <a:pt x="17199" y="7964"/>
                    <a:pt x="17001" y="7892"/>
                    <a:pt x="16840" y="7731"/>
                  </a:cubicBezTo>
                  <a:cubicBezTo>
                    <a:pt x="16342" y="7230"/>
                    <a:pt x="16695" y="6379"/>
                    <a:pt x="17401" y="6379"/>
                  </a:cubicBezTo>
                  <a:close/>
                  <a:moveTo>
                    <a:pt x="9669" y="1276"/>
                  </a:moveTo>
                  <a:lnTo>
                    <a:pt x="14542" y="4851"/>
                  </a:lnTo>
                  <a:cubicBezTo>
                    <a:pt x="14642" y="4924"/>
                    <a:pt x="14760" y="4960"/>
                    <a:pt x="14877" y="4960"/>
                  </a:cubicBezTo>
                  <a:cubicBezTo>
                    <a:pt x="15021" y="4960"/>
                    <a:pt x="15164" y="4905"/>
                    <a:pt x="15273" y="4797"/>
                  </a:cubicBezTo>
                  <a:lnTo>
                    <a:pt x="18193" y="1925"/>
                  </a:lnTo>
                  <a:lnTo>
                    <a:pt x="18193" y="5419"/>
                  </a:lnTo>
                  <a:cubicBezTo>
                    <a:pt x="17930" y="5300"/>
                    <a:pt x="17661" y="5245"/>
                    <a:pt x="17398" y="5245"/>
                  </a:cubicBezTo>
                  <a:cubicBezTo>
                    <a:pt x="16385" y="5245"/>
                    <a:pt x="15475" y="6060"/>
                    <a:pt x="15475" y="7173"/>
                  </a:cubicBezTo>
                  <a:cubicBezTo>
                    <a:pt x="15475" y="8283"/>
                    <a:pt x="16385" y="9098"/>
                    <a:pt x="17398" y="9098"/>
                  </a:cubicBezTo>
                  <a:cubicBezTo>
                    <a:pt x="17660" y="9098"/>
                    <a:pt x="17930" y="9043"/>
                    <a:pt x="18193" y="8924"/>
                  </a:cubicBezTo>
                  <a:lnTo>
                    <a:pt x="18193" y="10878"/>
                  </a:lnTo>
                  <a:lnTo>
                    <a:pt x="1133" y="10878"/>
                  </a:lnTo>
                  <a:lnTo>
                    <a:pt x="1133" y="8924"/>
                  </a:lnTo>
                  <a:cubicBezTo>
                    <a:pt x="1395" y="9043"/>
                    <a:pt x="1665" y="9098"/>
                    <a:pt x="1928" y="9098"/>
                  </a:cubicBezTo>
                  <a:cubicBezTo>
                    <a:pt x="2940" y="9098"/>
                    <a:pt x="3850" y="8283"/>
                    <a:pt x="3850" y="7173"/>
                  </a:cubicBezTo>
                  <a:cubicBezTo>
                    <a:pt x="3850" y="6060"/>
                    <a:pt x="2940" y="5245"/>
                    <a:pt x="1927" y="5245"/>
                  </a:cubicBezTo>
                  <a:cubicBezTo>
                    <a:pt x="1665" y="5245"/>
                    <a:pt x="1395" y="5300"/>
                    <a:pt x="1133" y="5419"/>
                  </a:cubicBezTo>
                  <a:lnTo>
                    <a:pt x="1133" y="1883"/>
                  </a:lnTo>
                  <a:lnTo>
                    <a:pt x="4240" y="4806"/>
                  </a:lnTo>
                  <a:cubicBezTo>
                    <a:pt x="4349" y="4908"/>
                    <a:pt x="4488" y="4960"/>
                    <a:pt x="4628" y="4960"/>
                  </a:cubicBezTo>
                  <a:cubicBezTo>
                    <a:pt x="4748" y="4960"/>
                    <a:pt x="4869" y="4922"/>
                    <a:pt x="4970" y="4845"/>
                  </a:cubicBezTo>
                  <a:lnTo>
                    <a:pt x="9669" y="1276"/>
                  </a:lnTo>
                  <a:close/>
                  <a:moveTo>
                    <a:pt x="18193" y="12007"/>
                  </a:moveTo>
                  <a:lnTo>
                    <a:pt x="18193" y="13203"/>
                  </a:lnTo>
                  <a:lnTo>
                    <a:pt x="1133" y="13206"/>
                  </a:lnTo>
                  <a:lnTo>
                    <a:pt x="1133" y="12007"/>
                  </a:lnTo>
                  <a:close/>
                  <a:moveTo>
                    <a:pt x="570" y="0"/>
                  </a:moveTo>
                  <a:cubicBezTo>
                    <a:pt x="278" y="0"/>
                    <a:pt x="0" y="228"/>
                    <a:pt x="0" y="569"/>
                  </a:cubicBezTo>
                  <a:lnTo>
                    <a:pt x="0" y="13770"/>
                  </a:lnTo>
                  <a:cubicBezTo>
                    <a:pt x="0" y="14081"/>
                    <a:pt x="254" y="14335"/>
                    <a:pt x="565" y="14335"/>
                  </a:cubicBezTo>
                  <a:lnTo>
                    <a:pt x="18760" y="14335"/>
                  </a:lnTo>
                  <a:cubicBezTo>
                    <a:pt x="19071" y="14335"/>
                    <a:pt x="19325" y="14081"/>
                    <a:pt x="19325" y="13770"/>
                  </a:cubicBezTo>
                  <a:lnTo>
                    <a:pt x="19325" y="569"/>
                  </a:lnTo>
                  <a:cubicBezTo>
                    <a:pt x="19325" y="343"/>
                    <a:pt x="19189" y="134"/>
                    <a:pt x="18978" y="47"/>
                  </a:cubicBezTo>
                  <a:cubicBezTo>
                    <a:pt x="18907" y="18"/>
                    <a:pt x="18832" y="3"/>
                    <a:pt x="18758" y="3"/>
                  </a:cubicBezTo>
                  <a:cubicBezTo>
                    <a:pt x="18613" y="3"/>
                    <a:pt x="18470" y="59"/>
                    <a:pt x="18362" y="168"/>
                  </a:cubicBezTo>
                  <a:lnTo>
                    <a:pt x="14823" y="3652"/>
                  </a:lnTo>
                  <a:lnTo>
                    <a:pt x="9998" y="113"/>
                  </a:lnTo>
                  <a:cubicBezTo>
                    <a:pt x="9898" y="39"/>
                    <a:pt x="9780" y="2"/>
                    <a:pt x="9662" y="2"/>
                  </a:cubicBezTo>
                  <a:cubicBezTo>
                    <a:pt x="9542" y="2"/>
                    <a:pt x="9422" y="40"/>
                    <a:pt x="9321" y="116"/>
                  </a:cubicBezTo>
                  <a:lnTo>
                    <a:pt x="4668" y="3652"/>
                  </a:lnTo>
                  <a:lnTo>
                    <a:pt x="955" y="156"/>
                  </a:lnTo>
                  <a:cubicBezTo>
                    <a:pt x="840" y="48"/>
                    <a:pt x="704" y="0"/>
                    <a:pt x="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1" name="Google Shape;15551;p75"/>
            <p:cNvSpPr/>
            <p:nvPr/>
          </p:nvSpPr>
          <p:spPr>
            <a:xfrm>
              <a:off x="2869575" y="2214900"/>
              <a:ext cx="100050" cy="96325"/>
            </a:xfrm>
            <a:custGeom>
              <a:avLst/>
              <a:gdLst/>
              <a:ahLst/>
              <a:cxnLst/>
              <a:rect l="l" t="t" r="r" b="b"/>
              <a:pathLst>
                <a:path w="4002" h="3853" extrusionOk="0">
                  <a:moveTo>
                    <a:pt x="1924" y="1135"/>
                  </a:moveTo>
                  <a:cubicBezTo>
                    <a:pt x="2630" y="1135"/>
                    <a:pt x="2983" y="1986"/>
                    <a:pt x="2485" y="2487"/>
                  </a:cubicBezTo>
                  <a:cubicBezTo>
                    <a:pt x="2323" y="2648"/>
                    <a:pt x="2125" y="2720"/>
                    <a:pt x="1930" y="2720"/>
                  </a:cubicBezTo>
                  <a:cubicBezTo>
                    <a:pt x="1523" y="2720"/>
                    <a:pt x="1133" y="2404"/>
                    <a:pt x="1133" y="1926"/>
                  </a:cubicBezTo>
                  <a:cubicBezTo>
                    <a:pt x="1133" y="1488"/>
                    <a:pt x="1486" y="1135"/>
                    <a:pt x="1924" y="1135"/>
                  </a:cubicBezTo>
                  <a:close/>
                  <a:moveTo>
                    <a:pt x="1922" y="0"/>
                  </a:moveTo>
                  <a:cubicBezTo>
                    <a:pt x="1675" y="0"/>
                    <a:pt x="1425" y="48"/>
                    <a:pt x="1187" y="147"/>
                  </a:cubicBezTo>
                  <a:cubicBezTo>
                    <a:pt x="468" y="446"/>
                    <a:pt x="0" y="1147"/>
                    <a:pt x="0" y="1926"/>
                  </a:cubicBezTo>
                  <a:cubicBezTo>
                    <a:pt x="0" y="2989"/>
                    <a:pt x="861" y="3849"/>
                    <a:pt x="1924" y="3852"/>
                  </a:cubicBezTo>
                  <a:cubicBezTo>
                    <a:pt x="2703" y="3852"/>
                    <a:pt x="3403" y="3381"/>
                    <a:pt x="3702" y="2663"/>
                  </a:cubicBezTo>
                  <a:cubicBezTo>
                    <a:pt x="4001" y="1944"/>
                    <a:pt x="3835" y="1117"/>
                    <a:pt x="3285" y="564"/>
                  </a:cubicBezTo>
                  <a:cubicBezTo>
                    <a:pt x="2916" y="196"/>
                    <a:pt x="2423" y="0"/>
                    <a:pt x="1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52" name="Google Shape;15552;p75"/>
          <p:cNvGrpSpPr/>
          <p:nvPr/>
        </p:nvGrpSpPr>
        <p:grpSpPr>
          <a:xfrm>
            <a:off x="3375317" y="3779822"/>
            <a:ext cx="431449" cy="426989"/>
            <a:chOff x="3282325" y="2035675"/>
            <a:chExt cx="459575" cy="454825"/>
          </a:xfrm>
        </p:grpSpPr>
        <p:sp>
          <p:nvSpPr>
            <p:cNvPr id="15553" name="Google Shape;15553;p75"/>
            <p:cNvSpPr/>
            <p:nvPr/>
          </p:nvSpPr>
          <p:spPr>
            <a:xfrm>
              <a:off x="3337050" y="2234125"/>
              <a:ext cx="85925" cy="206325"/>
            </a:xfrm>
            <a:custGeom>
              <a:avLst/>
              <a:gdLst/>
              <a:ahLst/>
              <a:cxnLst/>
              <a:rect l="l" t="t" r="r" b="b"/>
              <a:pathLst>
                <a:path w="3437" h="8253" extrusionOk="0">
                  <a:moveTo>
                    <a:pt x="2305" y="1133"/>
                  </a:moveTo>
                  <a:lnTo>
                    <a:pt x="2305" y="7120"/>
                  </a:lnTo>
                  <a:lnTo>
                    <a:pt x="1133" y="7120"/>
                  </a:lnTo>
                  <a:lnTo>
                    <a:pt x="1133" y="1133"/>
                  </a:lnTo>
                  <a:close/>
                  <a:moveTo>
                    <a:pt x="568" y="0"/>
                  </a:moveTo>
                  <a:cubicBezTo>
                    <a:pt x="254" y="0"/>
                    <a:pt x="1" y="254"/>
                    <a:pt x="1" y="568"/>
                  </a:cubicBezTo>
                  <a:lnTo>
                    <a:pt x="1" y="7688"/>
                  </a:lnTo>
                  <a:cubicBezTo>
                    <a:pt x="1" y="7999"/>
                    <a:pt x="254" y="8253"/>
                    <a:pt x="568" y="8253"/>
                  </a:cubicBezTo>
                  <a:lnTo>
                    <a:pt x="2869" y="8253"/>
                  </a:lnTo>
                  <a:cubicBezTo>
                    <a:pt x="3183" y="8253"/>
                    <a:pt x="3437" y="7999"/>
                    <a:pt x="3437" y="7688"/>
                  </a:cubicBezTo>
                  <a:lnTo>
                    <a:pt x="3437" y="568"/>
                  </a:lnTo>
                  <a:cubicBezTo>
                    <a:pt x="3437" y="254"/>
                    <a:pt x="3183" y="0"/>
                    <a:pt x="2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4" name="Google Shape;15554;p75"/>
            <p:cNvSpPr/>
            <p:nvPr/>
          </p:nvSpPr>
          <p:spPr>
            <a:xfrm>
              <a:off x="3451275" y="2175475"/>
              <a:ext cx="84925" cy="264975"/>
            </a:xfrm>
            <a:custGeom>
              <a:avLst/>
              <a:gdLst/>
              <a:ahLst/>
              <a:cxnLst/>
              <a:rect l="l" t="t" r="r" b="b"/>
              <a:pathLst>
                <a:path w="3397" h="10599" extrusionOk="0">
                  <a:moveTo>
                    <a:pt x="2265" y="1133"/>
                  </a:moveTo>
                  <a:lnTo>
                    <a:pt x="2265" y="9466"/>
                  </a:lnTo>
                  <a:lnTo>
                    <a:pt x="1132" y="9466"/>
                  </a:lnTo>
                  <a:lnTo>
                    <a:pt x="1132" y="1133"/>
                  </a:lnTo>
                  <a:close/>
                  <a:moveTo>
                    <a:pt x="565" y="0"/>
                  </a:moveTo>
                  <a:cubicBezTo>
                    <a:pt x="254" y="0"/>
                    <a:pt x="0" y="254"/>
                    <a:pt x="0" y="565"/>
                  </a:cubicBezTo>
                  <a:lnTo>
                    <a:pt x="0" y="10034"/>
                  </a:lnTo>
                  <a:cubicBezTo>
                    <a:pt x="0" y="10345"/>
                    <a:pt x="254" y="10599"/>
                    <a:pt x="565" y="10599"/>
                  </a:cubicBezTo>
                  <a:lnTo>
                    <a:pt x="2829" y="10599"/>
                  </a:lnTo>
                  <a:cubicBezTo>
                    <a:pt x="3143" y="10599"/>
                    <a:pt x="3397" y="10345"/>
                    <a:pt x="3397" y="10034"/>
                  </a:cubicBezTo>
                  <a:lnTo>
                    <a:pt x="3397" y="565"/>
                  </a:lnTo>
                  <a:cubicBezTo>
                    <a:pt x="3397" y="254"/>
                    <a:pt x="3143"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5" name="Google Shape;15555;p75"/>
            <p:cNvSpPr/>
            <p:nvPr/>
          </p:nvSpPr>
          <p:spPr>
            <a:xfrm>
              <a:off x="3564500" y="2116825"/>
              <a:ext cx="84950" cy="323625"/>
            </a:xfrm>
            <a:custGeom>
              <a:avLst/>
              <a:gdLst/>
              <a:ahLst/>
              <a:cxnLst/>
              <a:rect l="l" t="t" r="r" b="b"/>
              <a:pathLst>
                <a:path w="3398" h="12945" extrusionOk="0">
                  <a:moveTo>
                    <a:pt x="2265" y="1132"/>
                  </a:moveTo>
                  <a:lnTo>
                    <a:pt x="2265" y="11812"/>
                  </a:lnTo>
                  <a:lnTo>
                    <a:pt x="1133" y="11812"/>
                  </a:lnTo>
                  <a:lnTo>
                    <a:pt x="1133" y="1132"/>
                  </a:lnTo>
                  <a:close/>
                  <a:moveTo>
                    <a:pt x="565" y="0"/>
                  </a:moveTo>
                  <a:cubicBezTo>
                    <a:pt x="254" y="0"/>
                    <a:pt x="0" y="251"/>
                    <a:pt x="0" y="565"/>
                  </a:cubicBezTo>
                  <a:lnTo>
                    <a:pt x="0" y="12380"/>
                  </a:lnTo>
                  <a:cubicBezTo>
                    <a:pt x="0" y="12691"/>
                    <a:pt x="254" y="12945"/>
                    <a:pt x="565" y="12945"/>
                  </a:cubicBezTo>
                  <a:lnTo>
                    <a:pt x="2829" y="12945"/>
                  </a:lnTo>
                  <a:cubicBezTo>
                    <a:pt x="3144" y="12945"/>
                    <a:pt x="3397" y="12691"/>
                    <a:pt x="3397" y="12380"/>
                  </a:cubicBezTo>
                  <a:lnTo>
                    <a:pt x="3397" y="565"/>
                  </a:lnTo>
                  <a:cubicBezTo>
                    <a:pt x="3397" y="251"/>
                    <a:pt x="3144" y="0"/>
                    <a:pt x="2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6" name="Google Shape;15556;p75"/>
            <p:cNvSpPr/>
            <p:nvPr/>
          </p:nvSpPr>
          <p:spPr>
            <a:xfrm>
              <a:off x="3282325" y="2035675"/>
              <a:ext cx="459575" cy="454825"/>
            </a:xfrm>
            <a:custGeom>
              <a:avLst/>
              <a:gdLst/>
              <a:ahLst/>
              <a:cxnLst/>
              <a:rect l="l" t="t" r="r" b="b"/>
              <a:pathLst>
                <a:path w="18383" h="18193" extrusionOk="0">
                  <a:moveTo>
                    <a:pt x="568" y="0"/>
                  </a:moveTo>
                  <a:cubicBezTo>
                    <a:pt x="254" y="0"/>
                    <a:pt x="1" y="251"/>
                    <a:pt x="1" y="565"/>
                  </a:cubicBezTo>
                  <a:lnTo>
                    <a:pt x="1" y="17625"/>
                  </a:lnTo>
                  <a:cubicBezTo>
                    <a:pt x="1" y="17939"/>
                    <a:pt x="254" y="18192"/>
                    <a:pt x="568" y="18192"/>
                  </a:cubicBezTo>
                  <a:lnTo>
                    <a:pt x="17815" y="18192"/>
                  </a:lnTo>
                  <a:cubicBezTo>
                    <a:pt x="18129" y="18192"/>
                    <a:pt x="18383" y="17939"/>
                    <a:pt x="18383" y="17625"/>
                  </a:cubicBezTo>
                  <a:cubicBezTo>
                    <a:pt x="18383" y="17311"/>
                    <a:pt x="18129" y="17060"/>
                    <a:pt x="17815" y="17060"/>
                  </a:cubicBezTo>
                  <a:lnTo>
                    <a:pt x="1133" y="17060"/>
                  </a:lnTo>
                  <a:lnTo>
                    <a:pt x="1133" y="565"/>
                  </a:lnTo>
                  <a:cubicBezTo>
                    <a:pt x="1133"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57" name="Google Shape;15557;p75"/>
          <p:cNvSpPr/>
          <p:nvPr/>
        </p:nvSpPr>
        <p:spPr>
          <a:xfrm>
            <a:off x="3920245" y="3781856"/>
            <a:ext cx="440579" cy="422249"/>
          </a:xfrm>
          <a:custGeom>
            <a:avLst/>
            <a:gdLst/>
            <a:ahLst/>
            <a:cxnLst/>
            <a:rect l="l" t="t" r="r" b="b"/>
            <a:pathLst>
              <a:path w="18772" h="17991" extrusionOk="0">
                <a:moveTo>
                  <a:pt x="17492" y="6197"/>
                </a:moveTo>
                <a:lnTo>
                  <a:pt x="17217" y="8063"/>
                </a:lnTo>
                <a:lnTo>
                  <a:pt x="15626" y="6472"/>
                </a:lnTo>
                <a:lnTo>
                  <a:pt x="17492" y="6197"/>
                </a:lnTo>
                <a:close/>
                <a:moveTo>
                  <a:pt x="6055" y="9391"/>
                </a:moveTo>
                <a:lnTo>
                  <a:pt x="6055" y="16858"/>
                </a:lnTo>
                <a:lnTo>
                  <a:pt x="1133" y="16858"/>
                </a:lnTo>
                <a:lnTo>
                  <a:pt x="1133" y="13332"/>
                </a:lnTo>
                <a:lnTo>
                  <a:pt x="6055" y="9391"/>
                </a:lnTo>
                <a:close/>
                <a:moveTo>
                  <a:pt x="7187" y="9141"/>
                </a:moveTo>
                <a:lnTo>
                  <a:pt x="11903" y="11568"/>
                </a:lnTo>
                <a:lnTo>
                  <a:pt x="11903" y="16858"/>
                </a:lnTo>
                <a:lnTo>
                  <a:pt x="7187" y="16858"/>
                </a:lnTo>
                <a:lnTo>
                  <a:pt x="7187" y="9141"/>
                </a:lnTo>
                <a:close/>
                <a:moveTo>
                  <a:pt x="565" y="1"/>
                </a:moveTo>
                <a:cubicBezTo>
                  <a:pt x="254" y="1"/>
                  <a:pt x="1" y="255"/>
                  <a:pt x="1" y="569"/>
                </a:cubicBezTo>
                <a:lnTo>
                  <a:pt x="1" y="17423"/>
                </a:lnTo>
                <a:cubicBezTo>
                  <a:pt x="1" y="17737"/>
                  <a:pt x="254" y="17991"/>
                  <a:pt x="565" y="17991"/>
                </a:cubicBezTo>
                <a:lnTo>
                  <a:pt x="18141" y="17991"/>
                </a:lnTo>
                <a:cubicBezTo>
                  <a:pt x="18455" y="17991"/>
                  <a:pt x="18706" y="17737"/>
                  <a:pt x="18706" y="17423"/>
                </a:cubicBezTo>
                <a:cubicBezTo>
                  <a:pt x="18706" y="17112"/>
                  <a:pt x="18455" y="16858"/>
                  <a:pt x="18141" y="16858"/>
                </a:cubicBezTo>
                <a:lnTo>
                  <a:pt x="13033" y="16858"/>
                </a:lnTo>
                <a:lnTo>
                  <a:pt x="13033" y="11457"/>
                </a:lnTo>
                <a:lnTo>
                  <a:pt x="16022" y="8467"/>
                </a:lnTo>
                <a:lnTo>
                  <a:pt x="17214" y="9660"/>
                </a:lnTo>
                <a:cubicBezTo>
                  <a:pt x="17329" y="9774"/>
                  <a:pt x="17471" y="9826"/>
                  <a:pt x="17611" y="9826"/>
                </a:cubicBezTo>
                <a:cubicBezTo>
                  <a:pt x="17874" y="9826"/>
                  <a:pt x="18129" y="9643"/>
                  <a:pt x="18175" y="9343"/>
                </a:cubicBezTo>
                <a:lnTo>
                  <a:pt x="18721" y="5608"/>
                </a:lnTo>
                <a:cubicBezTo>
                  <a:pt x="18771" y="5262"/>
                  <a:pt x="18501" y="4962"/>
                  <a:pt x="18164" y="4962"/>
                </a:cubicBezTo>
                <a:cubicBezTo>
                  <a:pt x="18137" y="4962"/>
                  <a:pt x="18109" y="4964"/>
                  <a:pt x="18081" y="4968"/>
                </a:cubicBezTo>
                <a:lnTo>
                  <a:pt x="14346" y="5514"/>
                </a:lnTo>
                <a:cubicBezTo>
                  <a:pt x="13887" y="5584"/>
                  <a:pt x="13700" y="6145"/>
                  <a:pt x="14029" y="6475"/>
                </a:cubicBezTo>
                <a:lnTo>
                  <a:pt x="15222" y="7667"/>
                </a:lnTo>
                <a:lnTo>
                  <a:pt x="12359" y="10530"/>
                </a:lnTo>
                <a:lnTo>
                  <a:pt x="6879" y="7710"/>
                </a:lnTo>
                <a:cubicBezTo>
                  <a:pt x="6867" y="7703"/>
                  <a:pt x="6855" y="7697"/>
                  <a:pt x="6846" y="7694"/>
                </a:cubicBezTo>
                <a:lnTo>
                  <a:pt x="6831" y="7688"/>
                </a:lnTo>
                <a:lnTo>
                  <a:pt x="6794" y="7673"/>
                </a:lnTo>
                <a:lnTo>
                  <a:pt x="6776" y="7670"/>
                </a:lnTo>
                <a:cubicBezTo>
                  <a:pt x="6767" y="7667"/>
                  <a:pt x="6755" y="7664"/>
                  <a:pt x="6743" y="7661"/>
                </a:cubicBezTo>
                <a:lnTo>
                  <a:pt x="6728" y="7658"/>
                </a:lnTo>
                <a:cubicBezTo>
                  <a:pt x="6713" y="7655"/>
                  <a:pt x="6695" y="7652"/>
                  <a:pt x="6680" y="7649"/>
                </a:cubicBezTo>
                <a:lnTo>
                  <a:pt x="6553" y="7649"/>
                </a:lnTo>
                <a:cubicBezTo>
                  <a:pt x="6541" y="7649"/>
                  <a:pt x="6526" y="7655"/>
                  <a:pt x="6514" y="7655"/>
                </a:cubicBezTo>
                <a:lnTo>
                  <a:pt x="6495" y="7661"/>
                </a:lnTo>
                <a:cubicBezTo>
                  <a:pt x="6483" y="7661"/>
                  <a:pt x="6474" y="7664"/>
                  <a:pt x="6465" y="7667"/>
                </a:cubicBezTo>
                <a:lnTo>
                  <a:pt x="6447" y="7673"/>
                </a:lnTo>
                <a:cubicBezTo>
                  <a:pt x="6432" y="7679"/>
                  <a:pt x="6417" y="7682"/>
                  <a:pt x="6405" y="7688"/>
                </a:cubicBezTo>
                <a:lnTo>
                  <a:pt x="6387" y="7697"/>
                </a:lnTo>
                <a:lnTo>
                  <a:pt x="6360" y="7710"/>
                </a:lnTo>
                <a:lnTo>
                  <a:pt x="6341" y="7719"/>
                </a:lnTo>
                <a:cubicBezTo>
                  <a:pt x="6332" y="7725"/>
                  <a:pt x="6323" y="7731"/>
                  <a:pt x="6314" y="7737"/>
                </a:cubicBezTo>
                <a:lnTo>
                  <a:pt x="6299" y="7746"/>
                </a:lnTo>
                <a:cubicBezTo>
                  <a:pt x="6287" y="7752"/>
                  <a:pt x="6275" y="7761"/>
                  <a:pt x="6266" y="7770"/>
                </a:cubicBezTo>
                <a:lnTo>
                  <a:pt x="6260" y="7776"/>
                </a:lnTo>
                <a:lnTo>
                  <a:pt x="1133" y="11879"/>
                </a:lnTo>
                <a:lnTo>
                  <a:pt x="1133" y="569"/>
                </a:lnTo>
                <a:cubicBezTo>
                  <a:pt x="1133" y="255"/>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58" name="Google Shape;15558;p75"/>
          <p:cNvSpPr/>
          <p:nvPr/>
        </p:nvSpPr>
        <p:spPr>
          <a:xfrm>
            <a:off x="4497585" y="3766191"/>
            <a:ext cx="400351" cy="453581"/>
          </a:xfrm>
          <a:custGeom>
            <a:avLst/>
            <a:gdLst/>
            <a:ahLst/>
            <a:cxnLst/>
            <a:rect l="l" t="t" r="r" b="b"/>
            <a:pathLst>
              <a:path w="17058" h="19326" extrusionOk="0">
                <a:moveTo>
                  <a:pt x="15013" y="2021"/>
                </a:moveTo>
                <a:lnTo>
                  <a:pt x="11577" y="5741"/>
                </a:lnTo>
                <a:cubicBezTo>
                  <a:pt x="11378" y="5958"/>
                  <a:pt x="11378" y="6290"/>
                  <a:pt x="11577" y="6507"/>
                </a:cubicBezTo>
                <a:lnTo>
                  <a:pt x="15013" y="10230"/>
                </a:lnTo>
                <a:lnTo>
                  <a:pt x="3195" y="10230"/>
                </a:lnTo>
                <a:lnTo>
                  <a:pt x="3195" y="2021"/>
                </a:lnTo>
                <a:close/>
                <a:moveTo>
                  <a:pt x="1716" y="1133"/>
                </a:moveTo>
                <a:cubicBezTo>
                  <a:pt x="1906" y="1136"/>
                  <a:pt x="2060" y="1290"/>
                  <a:pt x="2063" y="1480"/>
                </a:cubicBezTo>
                <a:lnTo>
                  <a:pt x="2063" y="17846"/>
                </a:lnTo>
                <a:cubicBezTo>
                  <a:pt x="2060" y="18036"/>
                  <a:pt x="1906" y="18190"/>
                  <a:pt x="1716" y="18193"/>
                </a:cubicBezTo>
                <a:lnTo>
                  <a:pt x="1483" y="18193"/>
                </a:lnTo>
                <a:cubicBezTo>
                  <a:pt x="1290" y="18190"/>
                  <a:pt x="1136" y="18036"/>
                  <a:pt x="1133" y="17846"/>
                </a:cubicBezTo>
                <a:lnTo>
                  <a:pt x="1133" y="1480"/>
                </a:lnTo>
                <a:cubicBezTo>
                  <a:pt x="1136" y="1290"/>
                  <a:pt x="1290" y="1136"/>
                  <a:pt x="1483" y="1133"/>
                </a:cubicBezTo>
                <a:close/>
                <a:moveTo>
                  <a:pt x="1483" y="1"/>
                </a:moveTo>
                <a:cubicBezTo>
                  <a:pt x="665" y="1"/>
                  <a:pt x="4" y="665"/>
                  <a:pt x="1" y="1480"/>
                </a:cubicBezTo>
                <a:lnTo>
                  <a:pt x="1" y="17846"/>
                </a:lnTo>
                <a:cubicBezTo>
                  <a:pt x="4" y="18661"/>
                  <a:pt x="665" y="19325"/>
                  <a:pt x="1483" y="19325"/>
                </a:cubicBezTo>
                <a:lnTo>
                  <a:pt x="1716" y="19325"/>
                </a:lnTo>
                <a:cubicBezTo>
                  <a:pt x="2531" y="19325"/>
                  <a:pt x="3195" y="18661"/>
                  <a:pt x="3195" y="17846"/>
                </a:cubicBezTo>
                <a:lnTo>
                  <a:pt x="3195" y="11363"/>
                </a:lnTo>
                <a:lnTo>
                  <a:pt x="16306" y="11363"/>
                </a:lnTo>
                <a:cubicBezTo>
                  <a:pt x="16801" y="11360"/>
                  <a:pt x="17058" y="10774"/>
                  <a:pt x="16722" y="10412"/>
                </a:cubicBezTo>
                <a:lnTo>
                  <a:pt x="12764" y="6124"/>
                </a:lnTo>
                <a:lnTo>
                  <a:pt x="16722" y="1836"/>
                </a:lnTo>
                <a:cubicBezTo>
                  <a:pt x="16873" y="1673"/>
                  <a:pt x="16916" y="1432"/>
                  <a:pt x="16825" y="1226"/>
                </a:cubicBezTo>
                <a:cubicBezTo>
                  <a:pt x="16734" y="1021"/>
                  <a:pt x="16532" y="885"/>
                  <a:pt x="16306" y="885"/>
                </a:cubicBezTo>
                <a:lnTo>
                  <a:pt x="3071" y="885"/>
                </a:lnTo>
                <a:cubicBezTo>
                  <a:pt x="2833" y="348"/>
                  <a:pt x="2302" y="1"/>
                  <a:pt x="17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59" name="Google Shape;15559;p75"/>
          <p:cNvGrpSpPr/>
          <p:nvPr/>
        </p:nvGrpSpPr>
        <p:grpSpPr>
          <a:xfrm>
            <a:off x="5034916" y="3766538"/>
            <a:ext cx="454144" cy="453557"/>
            <a:chOff x="5053900" y="2021500"/>
            <a:chExt cx="483750" cy="483125"/>
          </a:xfrm>
        </p:grpSpPr>
        <p:sp>
          <p:nvSpPr>
            <p:cNvPr id="15560" name="Google Shape;15560;p75"/>
            <p:cNvSpPr/>
            <p:nvPr/>
          </p:nvSpPr>
          <p:spPr>
            <a:xfrm>
              <a:off x="5281350" y="2078100"/>
              <a:ext cx="127375" cy="127350"/>
            </a:xfrm>
            <a:custGeom>
              <a:avLst/>
              <a:gdLst/>
              <a:ahLst/>
              <a:cxnLst/>
              <a:rect l="l" t="t" r="r" b="b"/>
              <a:pathLst>
                <a:path w="5095" h="5094" extrusionOk="0">
                  <a:moveTo>
                    <a:pt x="565" y="0"/>
                  </a:moveTo>
                  <a:cubicBezTo>
                    <a:pt x="251" y="0"/>
                    <a:pt x="1" y="254"/>
                    <a:pt x="1" y="568"/>
                  </a:cubicBezTo>
                  <a:cubicBezTo>
                    <a:pt x="1" y="879"/>
                    <a:pt x="251" y="1132"/>
                    <a:pt x="565" y="1132"/>
                  </a:cubicBezTo>
                  <a:cubicBezTo>
                    <a:pt x="2440" y="1135"/>
                    <a:pt x="3959" y="2654"/>
                    <a:pt x="3962" y="4529"/>
                  </a:cubicBezTo>
                  <a:cubicBezTo>
                    <a:pt x="3962" y="4843"/>
                    <a:pt x="4216" y="5094"/>
                    <a:pt x="4530" y="5094"/>
                  </a:cubicBezTo>
                  <a:cubicBezTo>
                    <a:pt x="4841" y="5094"/>
                    <a:pt x="5094" y="4843"/>
                    <a:pt x="5094" y="4529"/>
                  </a:cubicBezTo>
                  <a:cubicBezTo>
                    <a:pt x="5091" y="2029"/>
                    <a:pt x="3065" y="3"/>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1" name="Google Shape;15561;p75"/>
            <p:cNvSpPr/>
            <p:nvPr/>
          </p:nvSpPr>
          <p:spPr>
            <a:xfrm>
              <a:off x="5118000" y="2021500"/>
              <a:ext cx="368700" cy="483125"/>
            </a:xfrm>
            <a:custGeom>
              <a:avLst/>
              <a:gdLst/>
              <a:ahLst/>
              <a:cxnLst/>
              <a:rect l="l" t="t" r="r" b="b"/>
              <a:pathLst>
                <a:path w="14748" h="19325" extrusionOk="0">
                  <a:moveTo>
                    <a:pt x="7088" y="1135"/>
                  </a:moveTo>
                  <a:cubicBezTo>
                    <a:pt x="8391" y="1135"/>
                    <a:pt x="9651" y="1571"/>
                    <a:pt x="10668" y="2397"/>
                  </a:cubicBezTo>
                  <a:cubicBezTo>
                    <a:pt x="13159" y="4417"/>
                    <a:pt x="13473" y="8104"/>
                    <a:pt x="11360" y="10516"/>
                  </a:cubicBezTo>
                  <a:cubicBezTo>
                    <a:pt x="10572" y="11419"/>
                    <a:pt x="10085" y="12503"/>
                    <a:pt x="9962" y="13626"/>
                  </a:cubicBezTo>
                  <a:lnTo>
                    <a:pt x="4237" y="13626"/>
                  </a:lnTo>
                  <a:cubicBezTo>
                    <a:pt x="4107" y="12482"/>
                    <a:pt x="3630" y="11407"/>
                    <a:pt x="2866" y="10550"/>
                  </a:cubicBezTo>
                  <a:cubicBezTo>
                    <a:pt x="1658" y="9191"/>
                    <a:pt x="1184" y="7367"/>
                    <a:pt x="1571" y="5549"/>
                  </a:cubicBezTo>
                  <a:cubicBezTo>
                    <a:pt x="2020" y="3427"/>
                    <a:pt x="3748" y="1706"/>
                    <a:pt x="5873" y="1262"/>
                  </a:cubicBezTo>
                  <a:cubicBezTo>
                    <a:pt x="6278" y="1177"/>
                    <a:pt x="6685" y="1135"/>
                    <a:pt x="7088" y="1135"/>
                  </a:cubicBezTo>
                  <a:close/>
                  <a:moveTo>
                    <a:pt x="9931" y="14759"/>
                  </a:moveTo>
                  <a:lnTo>
                    <a:pt x="9931" y="15323"/>
                  </a:lnTo>
                  <a:cubicBezTo>
                    <a:pt x="9931" y="15637"/>
                    <a:pt x="9678" y="15891"/>
                    <a:pt x="9364" y="15891"/>
                  </a:cubicBezTo>
                  <a:lnTo>
                    <a:pt x="4835" y="15891"/>
                  </a:lnTo>
                  <a:cubicBezTo>
                    <a:pt x="4521" y="15891"/>
                    <a:pt x="4270" y="15637"/>
                    <a:pt x="4270" y="15323"/>
                  </a:cubicBezTo>
                  <a:lnTo>
                    <a:pt x="4270" y="14759"/>
                  </a:lnTo>
                  <a:close/>
                  <a:moveTo>
                    <a:pt x="8699" y="17023"/>
                  </a:moveTo>
                  <a:cubicBezTo>
                    <a:pt x="8464" y="17694"/>
                    <a:pt x="7827" y="18192"/>
                    <a:pt x="7099" y="18192"/>
                  </a:cubicBezTo>
                  <a:cubicBezTo>
                    <a:pt x="6371" y="18192"/>
                    <a:pt x="5734" y="17694"/>
                    <a:pt x="5499" y="17023"/>
                  </a:cubicBezTo>
                  <a:close/>
                  <a:moveTo>
                    <a:pt x="7087" y="0"/>
                  </a:moveTo>
                  <a:cubicBezTo>
                    <a:pt x="6607" y="0"/>
                    <a:pt x="6123" y="50"/>
                    <a:pt x="5641" y="151"/>
                  </a:cubicBezTo>
                  <a:cubicBezTo>
                    <a:pt x="3053" y="712"/>
                    <a:pt x="1027" y="2729"/>
                    <a:pt x="462" y="5314"/>
                  </a:cubicBezTo>
                  <a:cubicBezTo>
                    <a:pt x="0" y="7488"/>
                    <a:pt x="568" y="9671"/>
                    <a:pt x="2020" y="11301"/>
                  </a:cubicBezTo>
                  <a:cubicBezTo>
                    <a:pt x="2730" y="12099"/>
                    <a:pt x="3135" y="13149"/>
                    <a:pt x="3135" y="14191"/>
                  </a:cubicBezTo>
                  <a:lnTo>
                    <a:pt x="3135" y="15323"/>
                  </a:lnTo>
                  <a:cubicBezTo>
                    <a:pt x="3138" y="16060"/>
                    <a:pt x="3612" y="16709"/>
                    <a:pt x="4309" y="16939"/>
                  </a:cubicBezTo>
                  <a:cubicBezTo>
                    <a:pt x="4409" y="17518"/>
                    <a:pt x="4681" y="18053"/>
                    <a:pt x="5094" y="18473"/>
                  </a:cubicBezTo>
                  <a:cubicBezTo>
                    <a:pt x="5642" y="19040"/>
                    <a:pt x="6371" y="19324"/>
                    <a:pt x="7099" y="19324"/>
                  </a:cubicBezTo>
                  <a:cubicBezTo>
                    <a:pt x="7828" y="19324"/>
                    <a:pt x="8556" y="19040"/>
                    <a:pt x="9104" y="18473"/>
                  </a:cubicBezTo>
                  <a:cubicBezTo>
                    <a:pt x="9518" y="18053"/>
                    <a:pt x="9790" y="17518"/>
                    <a:pt x="9889" y="16939"/>
                  </a:cubicBezTo>
                  <a:cubicBezTo>
                    <a:pt x="10587" y="16709"/>
                    <a:pt x="11061" y="16060"/>
                    <a:pt x="11064" y="15323"/>
                  </a:cubicBezTo>
                  <a:lnTo>
                    <a:pt x="11064" y="14191"/>
                  </a:lnTo>
                  <a:cubicBezTo>
                    <a:pt x="11064" y="13149"/>
                    <a:pt x="11471" y="12108"/>
                    <a:pt x="12211" y="11262"/>
                  </a:cubicBezTo>
                  <a:cubicBezTo>
                    <a:pt x="14747" y="8366"/>
                    <a:pt x="14370" y="3943"/>
                    <a:pt x="11381" y="1518"/>
                  </a:cubicBezTo>
                  <a:cubicBezTo>
                    <a:pt x="10159" y="525"/>
                    <a:pt x="8647" y="0"/>
                    <a:pt x="70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2" name="Google Shape;15562;p75"/>
            <p:cNvSpPr/>
            <p:nvPr/>
          </p:nvSpPr>
          <p:spPr>
            <a:xfrm>
              <a:off x="5053900" y="2191325"/>
              <a:ext cx="56650" cy="28325"/>
            </a:xfrm>
            <a:custGeom>
              <a:avLst/>
              <a:gdLst/>
              <a:ahLst/>
              <a:cxnLst/>
              <a:rect l="l" t="t" r="r" b="b"/>
              <a:pathLst>
                <a:path w="2266" h="1133" extrusionOk="0">
                  <a:moveTo>
                    <a:pt x="569" y="0"/>
                  </a:moveTo>
                  <a:cubicBezTo>
                    <a:pt x="255" y="0"/>
                    <a:pt x="1" y="254"/>
                    <a:pt x="1" y="568"/>
                  </a:cubicBezTo>
                  <a:cubicBezTo>
                    <a:pt x="1" y="879"/>
                    <a:pt x="255" y="1133"/>
                    <a:pt x="569" y="1133"/>
                  </a:cubicBezTo>
                  <a:lnTo>
                    <a:pt x="1701" y="1133"/>
                  </a:lnTo>
                  <a:cubicBezTo>
                    <a:pt x="2012" y="1133"/>
                    <a:pt x="2266" y="879"/>
                    <a:pt x="2266" y="568"/>
                  </a:cubicBezTo>
                  <a:cubicBezTo>
                    <a:pt x="2266"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3" name="Google Shape;15563;p75"/>
            <p:cNvSpPr/>
            <p:nvPr/>
          </p:nvSpPr>
          <p:spPr>
            <a:xfrm>
              <a:off x="5056850" y="2096550"/>
              <a:ext cx="50750" cy="48025"/>
            </a:xfrm>
            <a:custGeom>
              <a:avLst/>
              <a:gdLst/>
              <a:ahLst/>
              <a:cxnLst/>
              <a:rect l="l" t="t" r="r" b="b"/>
              <a:pathLst>
                <a:path w="2030" h="1921" extrusionOk="0">
                  <a:moveTo>
                    <a:pt x="622" y="0"/>
                  </a:moveTo>
                  <a:cubicBezTo>
                    <a:pt x="476" y="0"/>
                    <a:pt x="331" y="56"/>
                    <a:pt x="221" y="168"/>
                  </a:cubicBezTo>
                  <a:cubicBezTo>
                    <a:pt x="4" y="385"/>
                    <a:pt x="1" y="739"/>
                    <a:pt x="215" y="962"/>
                  </a:cubicBezTo>
                  <a:lnTo>
                    <a:pt x="1015" y="1762"/>
                  </a:lnTo>
                  <a:cubicBezTo>
                    <a:pt x="1125" y="1868"/>
                    <a:pt x="1267" y="1921"/>
                    <a:pt x="1409" y="1921"/>
                  </a:cubicBezTo>
                  <a:cubicBezTo>
                    <a:pt x="1554" y="1921"/>
                    <a:pt x="1699" y="1865"/>
                    <a:pt x="1809" y="1753"/>
                  </a:cubicBezTo>
                  <a:cubicBezTo>
                    <a:pt x="2027" y="1536"/>
                    <a:pt x="2030" y="1183"/>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4" name="Google Shape;15564;p75"/>
            <p:cNvSpPr/>
            <p:nvPr/>
          </p:nvSpPr>
          <p:spPr>
            <a:xfrm>
              <a:off x="5056400" y="2266400"/>
              <a:ext cx="51200" cy="48350"/>
            </a:xfrm>
            <a:custGeom>
              <a:avLst/>
              <a:gdLst/>
              <a:ahLst/>
              <a:cxnLst/>
              <a:rect l="l" t="t" r="r" b="b"/>
              <a:pathLst>
                <a:path w="2048" h="1934" extrusionOk="0">
                  <a:moveTo>
                    <a:pt x="1427" y="0"/>
                  </a:moveTo>
                  <a:cubicBezTo>
                    <a:pt x="1285" y="0"/>
                    <a:pt x="1143" y="53"/>
                    <a:pt x="1033" y="159"/>
                  </a:cubicBezTo>
                  <a:lnTo>
                    <a:pt x="233" y="962"/>
                  </a:lnTo>
                  <a:cubicBezTo>
                    <a:pt x="4" y="1179"/>
                    <a:pt x="1" y="1545"/>
                    <a:pt x="227" y="1768"/>
                  </a:cubicBezTo>
                  <a:cubicBezTo>
                    <a:pt x="338" y="1879"/>
                    <a:pt x="482" y="1934"/>
                    <a:pt x="627" y="1934"/>
                  </a:cubicBezTo>
                  <a:cubicBezTo>
                    <a:pt x="774" y="1934"/>
                    <a:pt x="922" y="1876"/>
                    <a:pt x="1033" y="1762"/>
                  </a:cubicBezTo>
                  <a:lnTo>
                    <a:pt x="1833" y="962"/>
                  </a:lnTo>
                  <a:cubicBezTo>
                    <a:pt x="2048" y="738"/>
                    <a:pt x="2045" y="385"/>
                    <a:pt x="1827" y="168"/>
                  </a:cubicBezTo>
                  <a:cubicBezTo>
                    <a:pt x="1717" y="56"/>
                    <a:pt x="1572" y="0"/>
                    <a:pt x="1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5" name="Google Shape;15565;p75"/>
            <p:cNvSpPr/>
            <p:nvPr/>
          </p:nvSpPr>
          <p:spPr>
            <a:xfrm>
              <a:off x="5480400" y="2191325"/>
              <a:ext cx="56650" cy="28325"/>
            </a:xfrm>
            <a:custGeom>
              <a:avLst/>
              <a:gdLst/>
              <a:ahLst/>
              <a:cxnLst/>
              <a:rect l="l" t="t" r="r" b="b"/>
              <a:pathLst>
                <a:path w="2266" h="1133" extrusionOk="0">
                  <a:moveTo>
                    <a:pt x="568" y="0"/>
                  </a:moveTo>
                  <a:cubicBezTo>
                    <a:pt x="254" y="0"/>
                    <a:pt x="1" y="254"/>
                    <a:pt x="1" y="568"/>
                  </a:cubicBezTo>
                  <a:cubicBezTo>
                    <a:pt x="1" y="879"/>
                    <a:pt x="254" y="1133"/>
                    <a:pt x="568" y="1133"/>
                  </a:cubicBezTo>
                  <a:lnTo>
                    <a:pt x="1701" y="1133"/>
                  </a:lnTo>
                  <a:cubicBezTo>
                    <a:pt x="2012" y="1133"/>
                    <a:pt x="2265" y="879"/>
                    <a:pt x="2265" y="568"/>
                  </a:cubicBezTo>
                  <a:cubicBezTo>
                    <a:pt x="2265" y="254"/>
                    <a:pt x="2012" y="0"/>
                    <a:pt x="17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6" name="Google Shape;15566;p75"/>
            <p:cNvSpPr/>
            <p:nvPr/>
          </p:nvSpPr>
          <p:spPr>
            <a:xfrm>
              <a:off x="5479800" y="2096550"/>
              <a:ext cx="54300" cy="48225"/>
            </a:xfrm>
            <a:custGeom>
              <a:avLst/>
              <a:gdLst/>
              <a:ahLst/>
              <a:cxnLst/>
              <a:rect l="l" t="t" r="r" b="b"/>
              <a:pathLst>
                <a:path w="2172" h="1929" extrusionOk="0">
                  <a:moveTo>
                    <a:pt x="1550" y="0"/>
                  </a:moveTo>
                  <a:cubicBezTo>
                    <a:pt x="1409" y="0"/>
                    <a:pt x="1267" y="53"/>
                    <a:pt x="1157" y="159"/>
                  </a:cubicBezTo>
                  <a:lnTo>
                    <a:pt x="357" y="962"/>
                  </a:lnTo>
                  <a:cubicBezTo>
                    <a:pt x="1" y="1318"/>
                    <a:pt x="251" y="1928"/>
                    <a:pt x="756" y="1928"/>
                  </a:cubicBezTo>
                  <a:cubicBezTo>
                    <a:pt x="907" y="1928"/>
                    <a:pt x="1051" y="1868"/>
                    <a:pt x="1157" y="1762"/>
                  </a:cubicBezTo>
                  <a:lnTo>
                    <a:pt x="1957" y="959"/>
                  </a:lnTo>
                  <a:cubicBezTo>
                    <a:pt x="2172" y="739"/>
                    <a:pt x="2169" y="385"/>
                    <a:pt x="1951" y="168"/>
                  </a:cubicBezTo>
                  <a:cubicBezTo>
                    <a:pt x="1841" y="56"/>
                    <a:pt x="1696" y="0"/>
                    <a:pt x="15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67" name="Google Shape;15567;p75"/>
            <p:cNvSpPr/>
            <p:nvPr/>
          </p:nvSpPr>
          <p:spPr>
            <a:xfrm>
              <a:off x="5483350" y="2266400"/>
              <a:ext cx="54300" cy="48225"/>
            </a:xfrm>
            <a:custGeom>
              <a:avLst/>
              <a:gdLst/>
              <a:ahLst/>
              <a:cxnLst/>
              <a:rect l="l" t="t" r="r" b="b"/>
              <a:pathLst>
                <a:path w="2172" h="1929" extrusionOk="0">
                  <a:moveTo>
                    <a:pt x="622" y="0"/>
                  </a:moveTo>
                  <a:cubicBezTo>
                    <a:pt x="476" y="0"/>
                    <a:pt x="331" y="56"/>
                    <a:pt x="221" y="168"/>
                  </a:cubicBezTo>
                  <a:cubicBezTo>
                    <a:pt x="4" y="385"/>
                    <a:pt x="1" y="738"/>
                    <a:pt x="215" y="962"/>
                  </a:cubicBezTo>
                  <a:lnTo>
                    <a:pt x="1015" y="1762"/>
                  </a:lnTo>
                  <a:cubicBezTo>
                    <a:pt x="1121" y="1868"/>
                    <a:pt x="1266" y="1928"/>
                    <a:pt x="1417" y="1928"/>
                  </a:cubicBezTo>
                  <a:cubicBezTo>
                    <a:pt x="1921" y="1928"/>
                    <a:pt x="2172" y="1318"/>
                    <a:pt x="1815" y="962"/>
                  </a:cubicBezTo>
                  <a:lnTo>
                    <a:pt x="1015" y="159"/>
                  </a:lnTo>
                  <a:cubicBezTo>
                    <a:pt x="905" y="53"/>
                    <a:pt x="763" y="0"/>
                    <a:pt x="6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68" name="Google Shape;15568;p75"/>
          <p:cNvSpPr/>
          <p:nvPr/>
        </p:nvSpPr>
        <p:spPr>
          <a:xfrm>
            <a:off x="5666034" y="3766320"/>
            <a:ext cx="293985" cy="453323"/>
          </a:xfrm>
          <a:custGeom>
            <a:avLst/>
            <a:gdLst/>
            <a:ahLst/>
            <a:cxnLst/>
            <a:rect l="l" t="t" r="r" b="b"/>
            <a:pathLst>
              <a:path w="12526" h="19315" extrusionOk="0">
                <a:moveTo>
                  <a:pt x="9690" y="1133"/>
                </a:moveTo>
                <a:cubicBezTo>
                  <a:pt x="9980" y="1139"/>
                  <a:pt x="10213" y="1377"/>
                  <a:pt x="10213" y="1670"/>
                </a:cubicBezTo>
                <a:cubicBezTo>
                  <a:pt x="10213" y="1960"/>
                  <a:pt x="9980" y="2199"/>
                  <a:pt x="9690" y="2208"/>
                </a:cubicBezTo>
                <a:lnTo>
                  <a:pt x="2836" y="2208"/>
                </a:lnTo>
                <a:cubicBezTo>
                  <a:pt x="2540" y="2208"/>
                  <a:pt x="2302" y="1966"/>
                  <a:pt x="2302" y="1670"/>
                </a:cubicBezTo>
                <a:cubicBezTo>
                  <a:pt x="2302" y="1371"/>
                  <a:pt x="2540" y="1133"/>
                  <a:pt x="2839" y="1133"/>
                </a:cubicBezTo>
                <a:close/>
                <a:moveTo>
                  <a:pt x="8564" y="3340"/>
                </a:moveTo>
                <a:lnTo>
                  <a:pt x="8564" y="9554"/>
                </a:lnTo>
                <a:cubicBezTo>
                  <a:pt x="8543" y="9781"/>
                  <a:pt x="8658" y="10001"/>
                  <a:pt x="8860" y="10110"/>
                </a:cubicBezTo>
                <a:cubicBezTo>
                  <a:pt x="9805" y="10620"/>
                  <a:pt x="10581" y="11396"/>
                  <a:pt x="11088" y="12341"/>
                </a:cubicBezTo>
                <a:lnTo>
                  <a:pt x="1435" y="12341"/>
                </a:lnTo>
                <a:cubicBezTo>
                  <a:pt x="1946" y="11396"/>
                  <a:pt x="2718" y="10620"/>
                  <a:pt x="3667" y="10110"/>
                </a:cubicBezTo>
                <a:cubicBezTo>
                  <a:pt x="3869" y="10001"/>
                  <a:pt x="3984" y="9784"/>
                  <a:pt x="3959" y="9554"/>
                </a:cubicBezTo>
                <a:lnTo>
                  <a:pt x="3959" y="3340"/>
                </a:lnTo>
                <a:close/>
                <a:moveTo>
                  <a:pt x="6731" y="13476"/>
                </a:moveTo>
                <a:lnTo>
                  <a:pt x="6731" y="16263"/>
                </a:lnTo>
                <a:cubicBezTo>
                  <a:pt x="6734" y="16879"/>
                  <a:pt x="6571" y="17486"/>
                  <a:pt x="6263" y="18024"/>
                </a:cubicBezTo>
                <a:cubicBezTo>
                  <a:pt x="5955" y="17486"/>
                  <a:pt x="5792" y="16879"/>
                  <a:pt x="5795" y="16263"/>
                </a:cubicBezTo>
                <a:lnTo>
                  <a:pt x="5795" y="13476"/>
                </a:lnTo>
                <a:close/>
                <a:moveTo>
                  <a:pt x="2831" y="1"/>
                </a:moveTo>
                <a:cubicBezTo>
                  <a:pt x="1912" y="1"/>
                  <a:pt x="1166" y="745"/>
                  <a:pt x="1163" y="1664"/>
                </a:cubicBezTo>
                <a:cubicBezTo>
                  <a:pt x="1160" y="2585"/>
                  <a:pt x="1906" y="3337"/>
                  <a:pt x="2827" y="3340"/>
                </a:cubicBezTo>
                <a:lnTo>
                  <a:pt x="2827" y="9285"/>
                </a:lnTo>
                <a:cubicBezTo>
                  <a:pt x="1529" y="10077"/>
                  <a:pt x="544" y="11287"/>
                  <a:pt x="34" y="12719"/>
                </a:cubicBezTo>
                <a:lnTo>
                  <a:pt x="31" y="12728"/>
                </a:lnTo>
                <a:cubicBezTo>
                  <a:pt x="28" y="12740"/>
                  <a:pt x="25" y="12749"/>
                  <a:pt x="22" y="12761"/>
                </a:cubicBezTo>
                <a:cubicBezTo>
                  <a:pt x="19" y="12773"/>
                  <a:pt x="19" y="12776"/>
                  <a:pt x="16" y="12785"/>
                </a:cubicBezTo>
                <a:cubicBezTo>
                  <a:pt x="13" y="12791"/>
                  <a:pt x="13" y="12803"/>
                  <a:pt x="10" y="12812"/>
                </a:cubicBezTo>
                <a:cubicBezTo>
                  <a:pt x="10" y="12821"/>
                  <a:pt x="7" y="12833"/>
                  <a:pt x="7" y="12842"/>
                </a:cubicBezTo>
                <a:lnTo>
                  <a:pt x="4" y="12866"/>
                </a:lnTo>
                <a:lnTo>
                  <a:pt x="4" y="12900"/>
                </a:lnTo>
                <a:cubicBezTo>
                  <a:pt x="4" y="12903"/>
                  <a:pt x="4" y="12906"/>
                  <a:pt x="4" y="12909"/>
                </a:cubicBezTo>
                <a:cubicBezTo>
                  <a:pt x="1" y="12912"/>
                  <a:pt x="1" y="12918"/>
                  <a:pt x="1" y="12921"/>
                </a:cubicBezTo>
                <a:cubicBezTo>
                  <a:pt x="1" y="12933"/>
                  <a:pt x="1" y="12945"/>
                  <a:pt x="4" y="12957"/>
                </a:cubicBezTo>
                <a:lnTo>
                  <a:pt x="7" y="12978"/>
                </a:lnTo>
                <a:cubicBezTo>
                  <a:pt x="7" y="12990"/>
                  <a:pt x="10" y="12999"/>
                  <a:pt x="10" y="13008"/>
                </a:cubicBezTo>
                <a:cubicBezTo>
                  <a:pt x="13" y="13020"/>
                  <a:pt x="13" y="13030"/>
                  <a:pt x="16" y="13039"/>
                </a:cubicBezTo>
                <a:cubicBezTo>
                  <a:pt x="19" y="13048"/>
                  <a:pt x="19" y="13054"/>
                  <a:pt x="22" y="13063"/>
                </a:cubicBezTo>
                <a:cubicBezTo>
                  <a:pt x="25" y="13069"/>
                  <a:pt x="28" y="13081"/>
                  <a:pt x="31" y="13093"/>
                </a:cubicBezTo>
                <a:cubicBezTo>
                  <a:pt x="34" y="13102"/>
                  <a:pt x="37" y="13105"/>
                  <a:pt x="40" y="13111"/>
                </a:cubicBezTo>
                <a:cubicBezTo>
                  <a:pt x="43" y="13120"/>
                  <a:pt x="46" y="13132"/>
                  <a:pt x="52" y="13144"/>
                </a:cubicBezTo>
                <a:lnTo>
                  <a:pt x="61" y="13162"/>
                </a:lnTo>
                <a:cubicBezTo>
                  <a:pt x="67" y="13171"/>
                  <a:pt x="70" y="13181"/>
                  <a:pt x="76" y="13190"/>
                </a:cubicBezTo>
                <a:cubicBezTo>
                  <a:pt x="83" y="13199"/>
                  <a:pt x="86" y="13205"/>
                  <a:pt x="89" y="13211"/>
                </a:cubicBezTo>
                <a:cubicBezTo>
                  <a:pt x="92" y="13217"/>
                  <a:pt x="98" y="13229"/>
                  <a:pt x="104" y="13235"/>
                </a:cubicBezTo>
                <a:lnTo>
                  <a:pt x="122" y="13256"/>
                </a:lnTo>
                <a:lnTo>
                  <a:pt x="137" y="13277"/>
                </a:lnTo>
                <a:cubicBezTo>
                  <a:pt x="143" y="13286"/>
                  <a:pt x="152" y="13292"/>
                  <a:pt x="158" y="13298"/>
                </a:cubicBezTo>
                <a:cubicBezTo>
                  <a:pt x="164" y="13307"/>
                  <a:pt x="167" y="13310"/>
                  <a:pt x="173" y="13316"/>
                </a:cubicBezTo>
                <a:cubicBezTo>
                  <a:pt x="179" y="13322"/>
                  <a:pt x="188" y="13331"/>
                  <a:pt x="197" y="13338"/>
                </a:cubicBezTo>
                <a:lnTo>
                  <a:pt x="215" y="13353"/>
                </a:lnTo>
                <a:lnTo>
                  <a:pt x="240" y="13371"/>
                </a:lnTo>
                <a:lnTo>
                  <a:pt x="264" y="13386"/>
                </a:lnTo>
                <a:lnTo>
                  <a:pt x="285" y="13398"/>
                </a:lnTo>
                <a:cubicBezTo>
                  <a:pt x="294" y="13404"/>
                  <a:pt x="303" y="13410"/>
                  <a:pt x="312" y="13413"/>
                </a:cubicBezTo>
                <a:lnTo>
                  <a:pt x="333" y="13422"/>
                </a:lnTo>
                <a:lnTo>
                  <a:pt x="366" y="13437"/>
                </a:lnTo>
                <a:lnTo>
                  <a:pt x="378" y="13443"/>
                </a:lnTo>
                <a:lnTo>
                  <a:pt x="384" y="13446"/>
                </a:lnTo>
                <a:lnTo>
                  <a:pt x="415" y="13452"/>
                </a:lnTo>
                <a:cubicBezTo>
                  <a:pt x="421" y="13455"/>
                  <a:pt x="430" y="13458"/>
                  <a:pt x="439" y="13458"/>
                </a:cubicBezTo>
                <a:lnTo>
                  <a:pt x="463" y="13464"/>
                </a:lnTo>
                <a:cubicBezTo>
                  <a:pt x="475" y="13467"/>
                  <a:pt x="484" y="13467"/>
                  <a:pt x="496" y="13470"/>
                </a:cubicBezTo>
                <a:lnTo>
                  <a:pt x="514" y="13470"/>
                </a:lnTo>
                <a:cubicBezTo>
                  <a:pt x="532" y="13473"/>
                  <a:pt x="548" y="13473"/>
                  <a:pt x="566" y="13473"/>
                </a:cubicBezTo>
                <a:lnTo>
                  <a:pt x="4663" y="13473"/>
                </a:lnTo>
                <a:lnTo>
                  <a:pt x="4663" y="16263"/>
                </a:lnTo>
                <a:cubicBezTo>
                  <a:pt x="4660" y="17205"/>
                  <a:pt x="4947" y="18126"/>
                  <a:pt x="5481" y="18902"/>
                </a:cubicBezTo>
                <a:cubicBezTo>
                  <a:pt x="5670" y="19177"/>
                  <a:pt x="5967" y="19315"/>
                  <a:pt x="6263" y="19315"/>
                </a:cubicBezTo>
                <a:cubicBezTo>
                  <a:pt x="6560" y="19315"/>
                  <a:pt x="6857" y="19177"/>
                  <a:pt x="7045" y="18902"/>
                </a:cubicBezTo>
                <a:cubicBezTo>
                  <a:pt x="7580" y="18126"/>
                  <a:pt x="7867" y="17205"/>
                  <a:pt x="7864" y="16263"/>
                </a:cubicBezTo>
                <a:lnTo>
                  <a:pt x="7864" y="13476"/>
                </a:lnTo>
                <a:lnTo>
                  <a:pt x="11961" y="13476"/>
                </a:lnTo>
                <a:cubicBezTo>
                  <a:pt x="11979" y="13473"/>
                  <a:pt x="11997" y="13473"/>
                  <a:pt x="12015" y="13473"/>
                </a:cubicBezTo>
                <a:lnTo>
                  <a:pt x="12024" y="13473"/>
                </a:lnTo>
                <a:cubicBezTo>
                  <a:pt x="12040" y="13473"/>
                  <a:pt x="12052" y="13467"/>
                  <a:pt x="12067" y="13464"/>
                </a:cubicBezTo>
                <a:lnTo>
                  <a:pt x="12085" y="13461"/>
                </a:lnTo>
                <a:lnTo>
                  <a:pt x="12115" y="13455"/>
                </a:lnTo>
                <a:lnTo>
                  <a:pt x="12139" y="13446"/>
                </a:lnTo>
                <a:cubicBezTo>
                  <a:pt x="12142" y="13446"/>
                  <a:pt x="12145" y="13443"/>
                  <a:pt x="12148" y="13443"/>
                </a:cubicBezTo>
                <a:lnTo>
                  <a:pt x="12163" y="13437"/>
                </a:lnTo>
                <a:cubicBezTo>
                  <a:pt x="12172" y="13434"/>
                  <a:pt x="12181" y="13431"/>
                  <a:pt x="12194" y="13425"/>
                </a:cubicBezTo>
                <a:lnTo>
                  <a:pt x="12218" y="13413"/>
                </a:lnTo>
                <a:cubicBezTo>
                  <a:pt x="12224" y="13410"/>
                  <a:pt x="12233" y="13404"/>
                  <a:pt x="12242" y="13401"/>
                </a:cubicBezTo>
                <a:cubicBezTo>
                  <a:pt x="12248" y="13395"/>
                  <a:pt x="12257" y="13392"/>
                  <a:pt x="12266" y="13386"/>
                </a:cubicBezTo>
                <a:lnTo>
                  <a:pt x="12284" y="13374"/>
                </a:lnTo>
                <a:cubicBezTo>
                  <a:pt x="12296" y="13365"/>
                  <a:pt x="12305" y="13359"/>
                  <a:pt x="12311" y="13353"/>
                </a:cubicBezTo>
                <a:lnTo>
                  <a:pt x="12329" y="13341"/>
                </a:lnTo>
                <a:cubicBezTo>
                  <a:pt x="12335" y="13331"/>
                  <a:pt x="12344" y="13325"/>
                  <a:pt x="12354" y="13316"/>
                </a:cubicBezTo>
                <a:cubicBezTo>
                  <a:pt x="12363" y="13307"/>
                  <a:pt x="12363" y="13307"/>
                  <a:pt x="12369" y="13301"/>
                </a:cubicBezTo>
                <a:cubicBezTo>
                  <a:pt x="12372" y="13295"/>
                  <a:pt x="12384" y="13286"/>
                  <a:pt x="12390" y="13277"/>
                </a:cubicBezTo>
                <a:cubicBezTo>
                  <a:pt x="12399" y="13268"/>
                  <a:pt x="12399" y="13265"/>
                  <a:pt x="12405" y="13259"/>
                </a:cubicBezTo>
                <a:lnTo>
                  <a:pt x="12423" y="13235"/>
                </a:lnTo>
                <a:cubicBezTo>
                  <a:pt x="12429" y="13229"/>
                  <a:pt x="12432" y="13220"/>
                  <a:pt x="12438" y="13214"/>
                </a:cubicBezTo>
                <a:cubicBezTo>
                  <a:pt x="12441" y="13205"/>
                  <a:pt x="12447" y="13199"/>
                  <a:pt x="12450" y="13190"/>
                </a:cubicBezTo>
                <a:cubicBezTo>
                  <a:pt x="12456" y="13184"/>
                  <a:pt x="12459" y="13174"/>
                  <a:pt x="12465" y="13165"/>
                </a:cubicBezTo>
                <a:cubicBezTo>
                  <a:pt x="12468" y="13156"/>
                  <a:pt x="12471" y="13150"/>
                  <a:pt x="12474" y="13144"/>
                </a:cubicBezTo>
                <a:cubicBezTo>
                  <a:pt x="12477" y="13135"/>
                  <a:pt x="12483" y="13123"/>
                  <a:pt x="12486" y="13114"/>
                </a:cubicBezTo>
                <a:cubicBezTo>
                  <a:pt x="12492" y="13105"/>
                  <a:pt x="12492" y="13099"/>
                  <a:pt x="12495" y="13093"/>
                </a:cubicBezTo>
                <a:cubicBezTo>
                  <a:pt x="12498" y="13084"/>
                  <a:pt x="12501" y="13072"/>
                  <a:pt x="12505" y="13063"/>
                </a:cubicBezTo>
                <a:cubicBezTo>
                  <a:pt x="12508" y="13054"/>
                  <a:pt x="12511" y="13045"/>
                  <a:pt x="12511" y="13039"/>
                </a:cubicBezTo>
                <a:cubicBezTo>
                  <a:pt x="12514" y="13030"/>
                  <a:pt x="12514" y="13020"/>
                  <a:pt x="12517" y="13011"/>
                </a:cubicBezTo>
                <a:cubicBezTo>
                  <a:pt x="12517" y="13002"/>
                  <a:pt x="12520" y="12990"/>
                  <a:pt x="12523" y="12981"/>
                </a:cubicBezTo>
                <a:cubicBezTo>
                  <a:pt x="12523" y="12969"/>
                  <a:pt x="12523" y="12966"/>
                  <a:pt x="12523" y="12957"/>
                </a:cubicBezTo>
                <a:cubicBezTo>
                  <a:pt x="12523" y="12948"/>
                  <a:pt x="12523" y="12933"/>
                  <a:pt x="12526" y="12921"/>
                </a:cubicBezTo>
                <a:lnTo>
                  <a:pt x="12526" y="12909"/>
                </a:lnTo>
                <a:cubicBezTo>
                  <a:pt x="12526" y="12906"/>
                  <a:pt x="12526" y="12903"/>
                  <a:pt x="12526" y="12900"/>
                </a:cubicBezTo>
                <a:lnTo>
                  <a:pt x="12526" y="12866"/>
                </a:lnTo>
                <a:cubicBezTo>
                  <a:pt x="12526" y="12854"/>
                  <a:pt x="12526" y="12851"/>
                  <a:pt x="12523" y="12842"/>
                </a:cubicBezTo>
                <a:cubicBezTo>
                  <a:pt x="12520" y="12833"/>
                  <a:pt x="12520" y="12824"/>
                  <a:pt x="12520" y="12815"/>
                </a:cubicBezTo>
                <a:cubicBezTo>
                  <a:pt x="12517" y="12803"/>
                  <a:pt x="12517" y="12794"/>
                  <a:pt x="12514" y="12785"/>
                </a:cubicBezTo>
                <a:cubicBezTo>
                  <a:pt x="12511" y="12773"/>
                  <a:pt x="12511" y="12770"/>
                  <a:pt x="12508" y="12764"/>
                </a:cubicBezTo>
                <a:cubicBezTo>
                  <a:pt x="12505" y="12755"/>
                  <a:pt x="12501" y="12740"/>
                  <a:pt x="12498" y="12728"/>
                </a:cubicBezTo>
                <a:lnTo>
                  <a:pt x="12495" y="12719"/>
                </a:lnTo>
                <a:cubicBezTo>
                  <a:pt x="11985" y="11290"/>
                  <a:pt x="11001" y="10077"/>
                  <a:pt x="9702" y="9288"/>
                </a:cubicBezTo>
                <a:lnTo>
                  <a:pt x="9702" y="3340"/>
                </a:lnTo>
                <a:cubicBezTo>
                  <a:pt x="10623" y="3337"/>
                  <a:pt x="11369" y="2585"/>
                  <a:pt x="11366" y="1664"/>
                </a:cubicBezTo>
                <a:cubicBezTo>
                  <a:pt x="11363" y="745"/>
                  <a:pt x="10617" y="1"/>
                  <a:pt x="9699" y="1"/>
                </a:cubicBezTo>
                <a:cubicBezTo>
                  <a:pt x="9697" y="1"/>
                  <a:pt x="9695" y="1"/>
                  <a:pt x="9693" y="1"/>
                </a:cubicBezTo>
                <a:lnTo>
                  <a:pt x="2836" y="1"/>
                </a:lnTo>
                <a:cubicBezTo>
                  <a:pt x="2834" y="1"/>
                  <a:pt x="2833" y="1"/>
                  <a:pt x="28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69" name="Google Shape;15569;p75"/>
          <p:cNvGrpSpPr/>
          <p:nvPr/>
        </p:nvGrpSpPr>
        <p:grpSpPr>
          <a:xfrm>
            <a:off x="6135049" y="3770762"/>
            <a:ext cx="468884" cy="445108"/>
            <a:chOff x="6222125" y="2025975"/>
            <a:chExt cx="499450" cy="474125"/>
          </a:xfrm>
        </p:grpSpPr>
        <p:sp>
          <p:nvSpPr>
            <p:cNvPr id="15570" name="Google Shape;15570;p75"/>
            <p:cNvSpPr/>
            <p:nvPr/>
          </p:nvSpPr>
          <p:spPr>
            <a:xfrm>
              <a:off x="6222125" y="2025975"/>
              <a:ext cx="499450" cy="474125"/>
            </a:xfrm>
            <a:custGeom>
              <a:avLst/>
              <a:gdLst/>
              <a:ahLst/>
              <a:cxnLst/>
              <a:rect l="l" t="t" r="r" b="b"/>
              <a:pathLst>
                <a:path w="19978" h="18965" extrusionOk="0">
                  <a:moveTo>
                    <a:pt x="10490" y="1134"/>
                  </a:moveTo>
                  <a:cubicBezTo>
                    <a:pt x="15095" y="1134"/>
                    <a:pt x="18839" y="4878"/>
                    <a:pt x="18839" y="9483"/>
                  </a:cubicBezTo>
                  <a:cubicBezTo>
                    <a:pt x="18839" y="14087"/>
                    <a:pt x="15095" y="17832"/>
                    <a:pt x="10490" y="17832"/>
                  </a:cubicBezTo>
                  <a:cubicBezTo>
                    <a:pt x="5886" y="17832"/>
                    <a:pt x="2142" y="14087"/>
                    <a:pt x="2142" y="9483"/>
                  </a:cubicBezTo>
                  <a:cubicBezTo>
                    <a:pt x="2142" y="4878"/>
                    <a:pt x="5886" y="1134"/>
                    <a:pt x="10490" y="1134"/>
                  </a:cubicBezTo>
                  <a:close/>
                  <a:moveTo>
                    <a:pt x="10488" y="0"/>
                  </a:moveTo>
                  <a:cubicBezTo>
                    <a:pt x="6717" y="0"/>
                    <a:pt x="3222" y="2259"/>
                    <a:pt x="1731" y="5853"/>
                  </a:cubicBezTo>
                  <a:cubicBezTo>
                    <a:pt x="1" y="10032"/>
                    <a:pt x="1462" y="14854"/>
                    <a:pt x="5222" y="17367"/>
                  </a:cubicBezTo>
                  <a:cubicBezTo>
                    <a:pt x="6828" y="18439"/>
                    <a:pt x="8663" y="18964"/>
                    <a:pt x="10487" y="18964"/>
                  </a:cubicBezTo>
                  <a:cubicBezTo>
                    <a:pt x="12934" y="18964"/>
                    <a:pt x="15362" y="18020"/>
                    <a:pt x="17194" y="16186"/>
                  </a:cubicBezTo>
                  <a:cubicBezTo>
                    <a:pt x="18978" y="14414"/>
                    <a:pt x="19978" y="11998"/>
                    <a:pt x="19972" y="9483"/>
                  </a:cubicBezTo>
                  <a:cubicBezTo>
                    <a:pt x="19972" y="4960"/>
                    <a:pt x="16777" y="1065"/>
                    <a:pt x="12341" y="183"/>
                  </a:cubicBezTo>
                  <a:cubicBezTo>
                    <a:pt x="11721" y="60"/>
                    <a:pt x="11101" y="0"/>
                    <a:pt x="104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1" name="Google Shape;15571;p75"/>
            <p:cNvSpPr/>
            <p:nvPr/>
          </p:nvSpPr>
          <p:spPr>
            <a:xfrm>
              <a:off x="6309175" y="2087825"/>
              <a:ext cx="350425" cy="350425"/>
            </a:xfrm>
            <a:custGeom>
              <a:avLst/>
              <a:gdLst/>
              <a:ahLst/>
              <a:cxnLst/>
              <a:rect l="l" t="t" r="r" b="b"/>
              <a:pathLst>
                <a:path w="14017" h="14017" extrusionOk="0">
                  <a:moveTo>
                    <a:pt x="7008" y="1133"/>
                  </a:moveTo>
                  <a:cubicBezTo>
                    <a:pt x="10248" y="1133"/>
                    <a:pt x="12884" y="3769"/>
                    <a:pt x="12884" y="7009"/>
                  </a:cubicBezTo>
                  <a:cubicBezTo>
                    <a:pt x="12884" y="10249"/>
                    <a:pt x="10248" y="12885"/>
                    <a:pt x="7008" y="12885"/>
                  </a:cubicBezTo>
                  <a:cubicBezTo>
                    <a:pt x="3769" y="12885"/>
                    <a:pt x="1133" y="10249"/>
                    <a:pt x="1133" y="7009"/>
                  </a:cubicBezTo>
                  <a:cubicBezTo>
                    <a:pt x="1133" y="3769"/>
                    <a:pt x="3769" y="1133"/>
                    <a:pt x="7008" y="1133"/>
                  </a:cubicBezTo>
                  <a:close/>
                  <a:moveTo>
                    <a:pt x="7008" y="1"/>
                  </a:moveTo>
                  <a:cubicBezTo>
                    <a:pt x="3144" y="1"/>
                    <a:pt x="0" y="3144"/>
                    <a:pt x="0" y="7009"/>
                  </a:cubicBezTo>
                  <a:cubicBezTo>
                    <a:pt x="0" y="10874"/>
                    <a:pt x="3144" y="14017"/>
                    <a:pt x="7008" y="14017"/>
                  </a:cubicBezTo>
                  <a:cubicBezTo>
                    <a:pt x="10873" y="14017"/>
                    <a:pt x="14017" y="10874"/>
                    <a:pt x="14017" y="7009"/>
                  </a:cubicBezTo>
                  <a:cubicBezTo>
                    <a:pt x="14017" y="3144"/>
                    <a:pt x="10873" y="1"/>
                    <a:pt x="7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2" name="Google Shape;15572;p75"/>
            <p:cNvSpPr/>
            <p:nvPr/>
          </p:nvSpPr>
          <p:spPr>
            <a:xfrm>
              <a:off x="6431600" y="2142250"/>
              <a:ext cx="105575" cy="241575"/>
            </a:xfrm>
            <a:custGeom>
              <a:avLst/>
              <a:gdLst/>
              <a:ahLst/>
              <a:cxnLst/>
              <a:rect l="l" t="t" r="r" b="b"/>
              <a:pathLst>
                <a:path w="4223" h="9663" extrusionOk="0">
                  <a:moveTo>
                    <a:pt x="2111" y="1"/>
                  </a:moveTo>
                  <a:cubicBezTo>
                    <a:pt x="1797" y="1"/>
                    <a:pt x="1547" y="254"/>
                    <a:pt x="1547" y="568"/>
                  </a:cubicBezTo>
                  <a:lnTo>
                    <a:pt x="1547" y="1504"/>
                  </a:lnTo>
                  <a:cubicBezTo>
                    <a:pt x="599" y="1785"/>
                    <a:pt x="1" y="2718"/>
                    <a:pt x="143" y="3697"/>
                  </a:cubicBezTo>
                  <a:cubicBezTo>
                    <a:pt x="285" y="4675"/>
                    <a:pt x="1124" y="5399"/>
                    <a:pt x="2111" y="5399"/>
                  </a:cubicBezTo>
                  <a:cubicBezTo>
                    <a:pt x="2872" y="5399"/>
                    <a:pt x="3256" y="6320"/>
                    <a:pt x="2715" y="6858"/>
                  </a:cubicBezTo>
                  <a:cubicBezTo>
                    <a:pt x="2542" y="7033"/>
                    <a:pt x="2328" y="7111"/>
                    <a:pt x="2118" y="7111"/>
                  </a:cubicBezTo>
                  <a:cubicBezTo>
                    <a:pt x="1679" y="7111"/>
                    <a:pt x="1257" y="6769"/>
                    <a:pt x="1257" y="6254"/>
                  </a:cubicBezTo>
                  <a:cubicBezTo>
                    <a:pt x="1257" y="5940"/>
                    <a:pt x="1003" y="5686"/>
                    <a:pt x="689" y="5686"/>
                  </a:cubicBezTo>
                  <a:cubicBezTo>
                    <a:pt x="378" y="5686"/>
                    <a:pt x="125" y="5940"/>
                    <a:pt x="125" y="6254"/>
                  </a:cubicBezTo>
                  <a:cubicBezTo>
                    <a:pt x="125" y="7133"/>
                    <a:pt x="701" y="7909"/>
                    <a:pt x="1547" y="8159"/>
                  </a:cubicBezTo>
                  <a:lnTo>
                    <a:pt x="1547" y="9098"/>
                  </a:lnTo>
                  <a:cubicBezTo>
                    <a:pt x="1547" y="9409"/>
                    <a:pt x="1797" y="9663"/>
                    <a:pt x="2111" y="9663"/>
                  </a:cubicBezTo>
                  <a:cubicBezTo>
                    <a:pt x="2425" y="9663"/>
                    <a:pt x="2679" y="9409"/>
                    <a:pt x="2679" y="9098"/>
                  </a:cubicBezTo>
                  <a:lnTo>
                    <a:pt x="2679" y="8159"/>
                  </a:lnTo>
                  <a:cubicBezTo>
                    <a:pt x="3624" y="7878"/>
                    <a:pt x="4222" y="6945"/>
                    <a:pt x="4080" y="5967"/>
                  </a:cubicBezTo>
                  <a:cubicBezTo>
                    <a:pt x="3939" y="4991"/>
                    <a:pt x="3102" y="4267"/>
                    <a:pt x="2118" y="4267"/>
                  </a:cubicBezTo>
                  <a:cubicBezTo>
                    <a:pt x="2116" y="4267"/>
                    <a:pt x="2114" y="4267"/>
                    <a:pt x="2111" y="4267"/>
                  </a:cubicBezTo>
                  <a:cubicBezTo>
                    <a:pt x="2106" y="4267"/>
                    <a:pt x="2100" y="4267"/>
                    <a:pt x="2095" y="4267"/>
                  </a:cubicBezTo>
                  <a:cubicBezTo>
                    <a:pt x="1622" y="4267"/>
                    <a:pt x="1239" y="3884"/>
                    <a:pt x="1239" y="3410"/>
                  </a:cubicBezTo>
                  <a:cubicBezTo>
                    <a:pt x="1239" y="2935"/>
                    <a:pt x="1622" y="2555"/>
                    <a:pt x="2095" y="2555"/>
                  </a:cubicBezTo>
                  <a:cubicBezTo>
                    <a:pt x="2100" y="2555"/>
                    <a:pt x="2106" y="2555"/>
                    <a:pt x="2111" y="2555"/>
                  </a:cubicBezTo>
                  <a:cubicBezTo>
                    <a:pt x="2582" y="2555"/>
                    <a:pt x="2966" y="2939"/>
                    <a:pt x="2966" y="3410"/>
                  </a:cubicBezTo>
                  <a:cubicBezTo>
                    <a:pt x="2966" y="3724"/>
                    <a:pt x="3220" y="3977"/>
                    <a:pt x="3534" y="3977"/>
                  </a:cubicBezTo>
                  <a:cubicBezTo>
                    <a:pt x="3845" y="3977"/>
                    <a:pt x="4098" y="3724"/>
                    <a:pt x="4098" y="3410"/>
                  </a:cubicBezTo>
                  <a:cubicBezTo>
                    <a:pt x="4098" y="2531"/>
                    <a:pt x="3522" y="1755"/>
                    <a:pt x="2679" y="1504"/>
                  </a:cubicBezTo>
                  <a:lnTo>
                    <a:pt x="2679" y="568"/>
                  </a:lnTo>
                  <a:cubicBezTo>
                    <a:pt x="2679" y="254"/>
                    <a:pt x="2425"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73" name="Google Shape;15573;p75"/>
          <p:cNvGrpSpPr/>
          <p:nvPr/>
        </p:nvGrpSpPr>
        <p:grpSpPr>
          <a:xfrm>
            <a:off x="6745131" y="2192856"/>
            <a:ext cx="447339" cy="247937"/>
            <a:chOff x="896050" y="2725450"/>
            <a:chExt cx="476500" cy="264100"/>
          </a:xfrm>
        </p:grpSpPr>
        <p:sp>
          <p:nvSpPr>
            <p:cNvPr id="15574" name="Google Shape;15574;p75"/>
            <p:cNvSpPr/>
            <p:nvPr/>
          </p:nvSpPr>
          <p:spPr>
            <a:xfrm>
              <a:off x="896050" y="2725450"/>
              <a:ext cx="476500" cy="264100"/>
            </a:xfrm>
            <a:custGeom>
              <a:avLst/>
              <a:gdLst/>
              <a:ahLst/>
              <a:cxnLst/>
              <a:rect l="l" t="t" r="r" b="b"/>
              <a:pathLst>
                <a:path w="19060" h="10564" extrusionOk="0">
                  <a:moveTo>
                    <a:pt x="17927" y="1133"/>
                  </a:moveTo>
                  <a:lnTo>
                    <a:pt x="17927" y="9431"/>
                  </a:lnTo>
                  <a:lnTo>
                    <a:pt x="1133" y="9431"/>
                  </a:lnTo>
                  <a:lnTo>
                    <a:pt x="1133" y="1133"/>
                  </a:lnTo>
                  <a:close/>
                  <a:moveTo>
                    <a:pt x="565" y="1"/>
                  </a:moveTo>
                  <a:cubicBezTo>
                    <a:pt x="254" y="1"/>
                    <a:pt x="1" y="255"/>
                    <a:pt x="1" y="569"/>
                  </a:cubicBezTo>
                  <a:lnTo>
                    <a:pt x="1" y="9995"/>
                  </a:lnTo>
                  <a:cubicBezTo>
                    <a:pt x="1" y="10309"/>
                    <a:pt x="254" y="10563"/>
                    <a:pt x="565" y="10563"/>
                  </a:cubicBezTo>
                  <a:lnTo>
                    <a:pt x="18495" y="10563"/>
                  </a:lnTo>
                  <a:cubicBezTo>
                    <a:pt x="18806" y="10563"/>
                    <a:pt x="19060" y="10309"/>
                    <a:pt x="19060" y="9995"/>
                  </a:cubicBezTo>
                  <a:lnTo>
                    <a:pt x="19060" y="569"/>
                  </a:lnTo>
                  <a:cubicBezTo>
                    <a:pt x="19060" y="255"/>
                    <a:pt x="18806" y="1"/>
                    <a:pt x="184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5" name="Google Shape;15575;p75"/>
            <p:cNvSpPr/>
            <p:nvPr/>
          </p:nvSpPr>
          <p:spPr>
            <a:xfrm>
              <a:off x="951625" y="2774675"/>
              <a:ext cx="365450" cy="165650"/>
            </a:xfrm>
            <a:custGeom>
              <a:avLst/>
              <a:gdLst/>
              <a:ahLst/>
              <a:cxnLst/>
              <a:rect l="l" t="t" r="r" b="b"/>
              <a:pathLst>
                <a:path w="14618" h="6626" extrusionOk="0">
                  <a:moveTo>
                    <a:pt x="12063" y="1133"/>
                  </a:moveTo>
                  <a:cubicBezTo>
                    <a:pt x="12259" y="1818"/>
                    <a:pt x="12797" y="2356"/>
                    <a:pt x="13485" y="2552"/>
                  </a:cubicBezTo>
                  <a:lnTo>
                    <a:pt x="13485" y="4074"/>
                  </a:lnTo>
                  <a:cubicBezTo>
                    <a:pt x="12797" y="4273"/>
                    <a:pt x="12259" y="4808"/>
                    <a:pt x="12063" y="5496"/>
                  </a:cubicBezTo>
                  <a:lnTo>
                    <a:pt x="2552" y="5496"/>
                  </a:lnTo>
                  <a:cubicBezTo>
                    <a:pt x="2355" y="4808"/>
                    <a:pt x="1818" y="4270"/>
                    <a:pt x="1129" y="4074"/>
                  </a:cubicBezTo>
                  <a:lnTo>
                    <a:pt x="1129" y="2552"/>
                  </a:lnTo>
                  <a:cubicBezTo>
                    <a:pt x="1818" y="2356"/>
                    <a:pt x="2355" y="1818"/>
                    <a:pt x="2552" y="1133"/>
                  </a:cubicBezTo>
                  <a:close/>
                  <a:moveTo>
                    <a:pt x="2065" y="1"/>
                  </a:moveTo>
                  <a:cubicBezTo>
                    <a:pt x="1751" y="1"/>
                    <a:pt x="1498" y="254"/>
                    <a:pt x="1498" y="568"/>
                  </a:cubicBezTo>
                  <a:cubicBezTo>
                    <a:pt x="1498" y="1082"/>
                    <a:pt x="1081" y="1501"/>
                    <a:pt x="565" y="1501"/>
                  </a:cubicBezTo>
                  <a:cubicBezTo>
                    <a:pt x="251" y="1501"/>
                    <a:pt x="0" y="1755"/>
                    <a:pt x="0" y="2069"/>
                  </a:cubicBezTo>
                  <a:lnTo>
                    <a:pt x="0" y="4560"/>
                  </a:lnTo>
                  <a:cubicBezTo>
                    <a:pt x="0" y="4871"/>
                    <a:pt x="251" y="5125"/>
                    <a:pt x="565" y="5125"/>
                  </a:cubicBezTo>
                  <a:cubicBezTo>
                    <a:pt x="1081" y="5125"/>
                    <a:pt x="1498" y="5544"/>
                    <a:pt x="1498" y="6061"/>
                  </a:cubicBezTo>
                  <a:cubicBezTo>
                    <a:pt x="1498" y="6372"/>
                    <a:pt x="1751" y="6625"/>
                    <a:pt x="2065" y="6625"/>
                  </a:cubicBezTo>
                  <a:lnTo>
                    <a:pt x="12549" y="6625"/>
                  </a:lnTo>
                  <a:cubicBezTo>
                    <a:pt x="12863" y="6625"/>
                    <a:pt x="13117" y="6372"/>
                    <a:pt x="13117" y="6061"/>
                  </a:cubicBezTo>
                  <a:cubicBezTo>
                    <a:pt x="13117" y="5544"/>
                    <a:pt x="13533" y="5125"/>
                    <a:pt x="14050" y="5125"/>
                  </a:cubicBezTo>
                  <a:cubicBezTo>
                    <a:pt x="14364" y="5125"/>
                    <a:pt x="14617" y="4871"/>
                    <a:pt x="14617" y="4560"/>
                  </a:cubicBezTo>
                  <a:lnTo>
                    <a:pt x="14617" y="2069"/>
                  </a:lnTo>
                  <a:cubicBezTo>
                    <a:pt x="14617" y="1755"/>
                    <a:pt x="14364" y="1501"/>
                    <a:pt x="14050" y="1501"/>
                  </a:cubicBezTo>
                  <a:cubicBezTo>
                    <a:pt x="13533" y="1501"/>
                    <a:pt x="13117" y="1082"/>
                    <a:pt x="13117" y="568"/>
                  </a:cubicBezTo>
                  <a:cubicBezTo>
                    <a:pt x="13117" y="254"/>
                    <a:pt x="12863" y="1"/>
                    <a:pt x="125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6" name="Google Shape;15576;p75"/>
            <p:cNvSpPr/>
            <p:nvPr/>
          </p:nvSpPr>
          <p:spPr>
            <a:xfrm>
              <a:off x="1088625" y="2815075"/>
              <a:ext cx="88200" cy="84850"/>
            </a:xfrm>
            <a:custGeom>
              <a:avLst/>
              <a:gdLst/>
              <a:ahLst/>
              <a:cxnLst/>
              <a:rect l="l" t="t" r="r" b="b"/>
              <a:pathLst>
                <a:path w="3528" h="3394" extrusionOk="0">
                  <a:moveTo>
                    <a:pt x="1826" y="1132"/>
                  </a:moveTo>
                  <a:cubicBezTo>
                    <a:pt x="2115" y="1132"/>
                    <a:pt x="2393" y="1358"/>
                    <a:pt x="2395" y="1697"/>
                  </a:cubicBezTo>
                  <a:cubicBezTo>
                    <a:pt x="2395" y="2011"/>
                    <a:pt x="2141" y="2265"/>
                    <a:pt x="1827" y="2265"/>
                  </a:cubicBezTo>
                  <a:lnTo>
                    <a:pt x="1827" y="2262"/>
                  </a:lnTo>
                  <a:cubicBezTo>
                    <a:pt x="1326" y="2259"/>
                    <a:pt x="1075" y="1652"/>
                    <a:pt x="1432" y="1298"/>
                  </a:cubicBezTo>
                  <a:cubicBezTo>
                    <a:pt x="1547" y="1183"/>
                    <a:pt x="1688" y="1132"/>
                    <a:pt x="1826" y="1132"/>
                  </a:cubicBezTo>
                  <a:close/>
                  <a:moveTo>
                    <a:pt x="1827" y="0"/>
                  </a:moveTo>
                  <a:cubicBezTo>
                    <a:pt x="1142" y="0"/>
                    <a:pt x="523" y="414"/>
                    <a:pt x="260" y="1048"/>
                  </a:cubicBezTo>
                  <a:cubicBezTo>
                    <a:pt x="0" y="1682"/>
                    <a:pt x="145" y="2413"/>
                    <a:pt x="632" y="2899"/>
                  </a:cubicBezTo>
                  <a:cubicBezTo>
                    <a:pt x="954" y="3222"/>
                    <a:pt x="1388" y="3393"/>
                    <a:pt x="1829" y="3393"/>
                  </a:cubicBezTo>
                  <a:cubicBezTo>
                    <a:pt x="2048" y="3393"/>
                    <a:pt x="2269" y="3351"/>
                    <a:pt x="2479" y="3264"/>
                  </a:cubicBezTo>
                  <a:cubicBezTo>
                    <a:pt x="3114" y="3001"/>
                    <a:pt x="3524" y="2382"/>
                    <a:pt x="3527" y="1697"/>
                  </a:cubicBezTo>
                  <a:cubicBezTo>
                    <a:pt x="3524" y="761"/>
                    <a:pt x="2763" y="0"/>
                    <a:pt x="18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77" name="Google Shape;15577;p75"/>
          <p:cNvGrpSpPr/>
          <p:nvPr/>
        </p:nvGrpSpPr>
        <p:grpSpPr>
          <a:xfrm>
            <a:off x="7319451" y="2090034"/>
            <a:ext cx="453557" cy="453581"/>
            <a:chOff x="1487200" y="2615925"/>
            <a:chExt cx="483125" cy="483150"/>
          </a:xfrm>
        </p:grpSpPr>
        <p:sp>
          <p:nvSpPr>
            <p:cNvPr id="15578" name="Google Shape;15578;p75"/>
            <p:cNvSpPr/>
            <p:nvPr/>
          </p:nvSpPr>
          <p:spPr>
            <a:xfrm>
              <a:off x="1601400" y="2844275"/>
              <a:ext cx="28325" cy="28325"/>
            </a:xfrm>
            <a:custGeom>
              <a:avLst/>
              <a:gdLst/>
              <a:ahLst/>
              <a:cxnLst/>
              <a:rect l="l" t="t" r="r" b="b"/>
              <a:pathLst>
                <a:path w="1133" h="1133" extrusionOk="0">
                  <a:moveTo>
                    <a:pt x="565" y="1"/>
                  </a:moveTo>
                  <a:cubicBezTo>
                    <a:pt x="251" y="1"/>
                    <a:pt x="1" y="254"/>
                    <a:pt x="1" y="568"/>
                  </a:cubicBezTo>
                  <a:cubicBezTo>
                    <a:pt x="1" y="879"/>
                    <a:pt x="251" y="1133"/>
                    <a:pt x="565" y="1133"/>
                  </a:cubicBezTo>
                  <a:cubicBezTo>
                    <a:pt x="879" y="1133"/>
                    <a:pt x="1133" y="879"/>
                    <a:pt x="1133" y="568"/>
                  </a:cubicBez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79" name="Google Shape;15579;p75"/>
            <p:cNvSpPr/>
            <p:nvPr/>
          </p:nvSpPr>
          <p:spPr>
            <a:xfrm>
              <a:off x="1487200" y="2731050"/>
              <a:ext cx="483125" cy="368025"/>
            </a:xfrm>
            <a:custGeom>
              <a:avLst/>
              <a:gdLst/>
              <a:ahLst/>
              <a:cxnLst/>
              <a:rect l="l" t="t" r="r" b="b"/>
              <a:pathLst>
                <a:path w="19325" h="14721" extrusionOk="0">
                  <a:moveTo>
                    <a:pt x="4566" y="1232"/>
                  </a:moveTo>
                  <a:cubicBezTo>
                    <a:pt x="4994" y="1386"/>
                    <a:pt x="5342" y="1703"/>
                    <a:pt x="5535" y="2117"/>
                  </a:cubicBezTo>
                  <a:cubicBezTo>
                    <a:pt x="5630" y="2320"/>
                    <a:pt x="5833" y="2444"/>
                    <a:pt x="6050" y="2444"/>
                  </a:cubicBezTo>
                  <a:cubicBezTo>
                    <a:pt x="6094" y="2444"/>
                    <a:pt x="6139" y="2439"/>
                    <a:pt x="6184" y="2428"/>
                  </a:cubicBezTo>
                  <a:cubicBezTo>
                    <a:pt x="6580" y="2322"/>
                    <a:pt x="6987" y="2268"/>
                    <a:pt x="7398" y="2265"/>
                  </a:cubicBezTo>
                  <a:lnTo>
                    <a:pt x="11927" y="2265"/>
                  </a:lnTo>
                  <a:cubicBezTo>
                    <a:pt x="14738" y="2265"/>
                    <a:pt x="17024" y="4551"/>
                    <a:pt x="17024" y="7362"/>
                  </a:cubicBezTo>
                  <a:cubicBezTo>
                    <a:pt x="17021" y="9385"/>
                    <a:pt x="15819" y="11215"/>
                    <a:pt x="13965" y="12024"/>
                  </a:cubicBezTo>
                  <a:cubicBezTo>
                    <a:pt x="13760" y="12114"/>
                    <a:pt x="13624" y="12320"/>
                    <a:pt x="13627" y="12543"/>
                  </a:cubicBezTo>
                  <a:lnTo>
                    <a:pt x="13627" y="13588"/>
                  </a:lnTo>
                  <a:lnTo>
                    <a:pt x="12495" y="13588"/>
                  </a:lnTo>
                  <a:lnTo>
                    <a:pt x="12495" y="13023"/>
                  </a:lnTo>
                  <a:cubicBezTo>
                    <a:pt x="12495" y="12709"/>
                    <a:pt x="12241" y="12456"/>
                    <a:pt x="11927" y="12456"/>
                  </a:cubicBezTo>
                  <a:lnTo>
                    <a:pt x="7398" y="12456"/>
                  </a:lnTo>
                  <a:cubicBezTo>
                    <a:pt x="7084" y="12456"/>
                    <a:pt x="6833" y="12709"/>
                    <a:pt x="6833" y="13023"/>
                  </a:cubicBezTo>
                  <a:lnTo>
                    <a:pt x="6833" y="13588"/>
                  </a:lnTo>
                  <a:lnTo>
                    <a:pt x="5701" y="13588"/>
                  </a:lnTo>
                  <a:lnTo>
                    <a:pt x="5701" y="12537"/>
                  </a:lnTo>
                  <a:cubicBezTo>
                    <a:pt x="5698" y="12314"/>
                    <a:pt x="5565" y="12108"/>
                    <a:pt x="5360" y="12021"/>
                  </a:cubicBezTo>
                  <a:cubicBezTo>
                    <a:pt x="4185" y="11508"/>
                    <a:pt x="3249" y="10572"/>
                    <a:pt x="2733" y="9400"/>
                  </a:cubicBezTo>
                  <a:cubicBezTo>
                    <a:pt x="2642" y="9192"/>
                    <a:pt x="2440" y="9059"/>
                    <a:pt x="2213" y="9059"/>
                  </a:cubicBezTo>
                  <a:lnTo>
                    <a:pt x="1132" y="9059"/>
                  </a:lnTo>
                  <a:lnTo>
                    <a:pt x="1132" y="6794"/>
                  </a:lnTo>
                  <a:lnTo>
                    <a:pt x="1851" y="6794"/>
                  </a:lnTo>
                  <a:cubicBezTo>
                    <a:pt x="2120" y="6794"/>
                    <a:pt x="2349" y="6604"/>
                    <a:pt x="2404" y="6341"/>
                  </a:cubicBezTo>
                  <a:cubicBezTo>
                    <a:pt x="2651" y="5130"/>
                    <a:pt x="3349" y="4046"/>
                    <a:pt x="4369" y="3286"/>
                  </a:cubicBezTo>
                  <a:cubicBezTo>
                    <a:pt x="4566" y="3138"/>
                    <a:pt x="4644" y="2884"/>
                    <a:pt x="4569" y="2652"/>
                  </a:cubicBezTo>
                  <a:lnTo>
                    <a:pt x="4566" y="2645"/>
                  </a:lnTo>
                  <a:lnTo>
                    <a:pt x="4566" y="1232"/>
                  </a:lnTo>
                  <a:close/>
                  <a:moveTo>
                    <a:pt x="4001" y="0"/>
                  </a:moveTo>
                  <a:cubicBezTo>
                    <a:pt x="3687" y="0"/>
                    <a:pt x="3436" y="254"/>
                    <a:pt x="3436" y="568"/>
                  </a:cubicBezTo>
                  <a:lnTo>
                    <a:pt x="3436" y="2582"/>
                  </a:lnTo>
                  <a:cubicBezTo>
                    <a:pt x="2461" y="3379"/>
                    <a:pt x="1754" y="4454"/>
                    <a:pt x="1407" y="5662"/>
                  </a:cubicBezTo>
                  <a:lnTo>
                    <a:pt x="568" y="5662"/>
                  </a:lnTo>
                  <a:cubicBezTo>
                    <a:pt x="254" y="5662"/>
                    <a:pt x="0" y="5916"/>
                    <a:pt x="0" y="6230"/>
                  </a:cubicBezTo>
                  <a:lnTo>
                    <a:pt x="0" y="9626"/>
                  </a:lnTo>
                  <a:cubicBezTo>
                    <a:pt x="0" y="9937"/>
                    <a:pt x="254" y="10191"/>
                    <a:pt x="568" y="10191"/>
                  </a:cubicBezTo>
                  <a:lnTo>
                    <a:pt x="1857" y="10191"/>
                  </a:lnTo>
                  <a:cubicBezTo>
                    <a:pt x="2452" y="11357"/>
                    <a:pt x="3400" y="12302"/>
                    <a:pt x="4569" y="12897"/>
                  </a:cubicBezTo>
                  <a:lnTo>
                    <a:pt x="4569" y="14156"/>
                  </a:lnTo>
                  <a:cubicBezTo>
                    <a:pt x="4569" y="14467"/>
                    <a:pt x="4819" y="14720"/>
                    <a:pt x="5133" y="14720"/>
                  </a:cubicBezTo>
                  <a:lnTo>
                    <a:pt x="7398" y="14720"/>
                  </a:lnTo>
                  <a:cubicBezTo>
                    <a:pt x="7712" y="14720"/>
                    <a:pt x="7965" y="14467"/>
                    <a:pt x="7965" y="14156"/>
                  </a:cubicBezTo>
                  <a:lnTo>
                    <a:pt x="7965" y="13588"/>
                  </a:lnTo>
                  <a:lnTo>
                    <a:pt x="11362" y="13588"/>
                  </a:lnTo>
                  <a:lnTo>
                    <a:pt x="11362" y="14156"/>
                  </a:lnTo>
                  <a:cubicBezTo>
                    <a:pt x="11362" y="14467"/>
                    <a:pt x="11613" y="14720"/>
                    <a:pt x="11927" y="14720"/>
                  </a:cubicBezTo>
                  <a:lnTo>
                    <a:pt x="14192" y="14720"/>
                  </a:lnTo>
                  <a:cubicBezTo>
                    <a:pt x="14506" y="14720"/>
                    <a:pt x="14759" y="14467"/>
                    <a:pt x="14759" y="14156"/>
                  </a:cubicBezTo>
                  <a:lnTo>
                    <a:pt x="14759" y="12903"/>
                  </a:lnTo>
                  <a:cubicBezTo>
                    <a:pt x="16689" y="11915"/>
                    <a:pt x="17969" y="9998"/>
                    <a:pt x="18135" y="7839"/>
                  </a:cubicBezTo>
                  <a:cubicBezTo>
                    <a:pt x="18383" y="7754"/>
                    <a:pt x="18612" y="7618"/>
                    <a:pt x="18799" y="7437"/>
                  </a:cubicBezTo>
                  <a:cubicBezTo>
                    <a:pt x="19134" y="7123"/>
                    <a:pt x="19325" y="6685"/>
                    <a:pt x="19325" y="6230"/>
                  </a:cubicBezTo>
                  <a:lnTo>
                    <a:pt x="19325" y="5097"/>
                  </a:lnTo>
                  <a:cubicBezTo>
                    <a:pt x="19325" y="4783"/>
                    <a:pt x="19071" y="4530"/>
                    <a:pt x="18760" y="4530"/>
                  </a:cubicBezTo>
                  <a:cubicBezTo>
                    <a:pt x="18446" y="4530"/>
                    <a:pt x="18192" y="4783"/>
                    <a:pt x="18192" y="5097"/>
                  </a:cubicBezTo>
                  <a:lnTo>
                    <a:pt x="18192" y="6230"/>
                  </a:lnTo>
                  <a:cubicBezTo>
                    <a:pt x="18192" y="6332"/>
                    <a:pt x="18159" y="6435"/>
                    <a:pt x="18099" y="6522"/>
                  </a:cubicBezTo>
                  <a:cubicBezTo>
                    <a:pt x="17688" y="3482"/>
                    <a:pt x="15079" y="1133"/>
                    <a:pt x="11927" y="1133"/>
                  </a:cubicBezTo>
                  <a:lnTo>
                    <a:pt x="7398" y="1133"/>
                  </a:lnTo>
                  <a:cubicBezTo>
                    <a:pt x="7041" y="1136"/>
                    <a:pt x="6685" y="1169"/>
                    <a:pt x="6332" y="1238"/>
                  </a:cubicBezTo>
                  <a:cubicBezTo>
                    <a:pt x="5807" y="465"/>
                    <a:pt x="4934" y="3"/>
                    <a:pt x="40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0" name="Google Shape;15580;p75"/>
            <p:cNvSpPr/>
            <p:nvPr/>
          </p:nvSpPr>
          <p:spPr>
            <a:xfrm>
              <a:off x="1658025" y="2615925"/>
              <a:ext cx="141550" cy="143450"/>
            </a:xfrm>
            <a:custGeom>
              <a:avLst/>
              <a:gdLst/>
              <a:ahLst/>
              <a:cxnLst/>
              <a:rect l="l" t="t" r="r" b="b"/>
              <a:pathLst>
                <a:path w="5662" h="5738" extrusionOk="0">
                  <a:moveTo>
                    <a:pt x="2829" y="1133"/>
                  </a:moveTo>
                  <a:cubicBezTo>
                    <a:pt x="3750" y="1133"/>
                    <a:pt x="4529" y="1945"/>
                    <a:pt x="4529" y="2908"/>
                  </a:cubicBezTo>
                  <a:cubicBezTo>
                    <a:pt x="4526" y="3845"/>
                    <a:pt x="3768" y="4605"/>
                    <a:pt x="2829" y="4605"/>
                  </a:cubicBezTo>
                  <a:cubicBezTo>
                    <a:pt x="1890" y="4605"/>
                    <a:pt x="1132" y="3845"/>
                    <a:pt x="1132" y="2908"/>
                  </a:cubicBezTo>
                  <a:cubicBezTo>
                    <a:pt x="1132" y="1945"/>
                    <a:pt x="1908" y="1133"/>
                    <a:pt x="2829" y="1133"/>
                  </a:cubicBezTo>
                  <a:close/>
                  <a:moveTo>
                    <a:pt x="2829" y="1"/>
                  </a:moveTo>
                  <a:cubicBezTo>
                    <a:pt x="2075" y="1"/>
                    <a:pt x="1359" y="312"/>
                    <a:pt x="818" y="876"/>
                  </a:cubicBezTo>
                  <a:cubicBezTo>
                    <a:pt x="293" y="1423"/>
                    <a:pt x="0" y="2151"/>
                    <a:pt x="0" y="2908"/>
                  </a:cubicBezTo>
                  <a:cubicBezTo>
                    <a:pt x="0" y="4470"/>
                    <a:pt x="1265" y="5738"/>
                    <a:pt x="2829" y="5738"/>
                  </a:cubicBezTo>
                  <a:cubicBezTo>
                    <a:pt x="4393" y="5738"/>
                    <a:pt x="5662" y="4470"/>
                    <a:pt x="5662" y="2908"/>
                  </a:cubicBezTo>
                  <a:cubicBezTo>
                    <a:pt x="5659" y="2151"/>
                    <a:pt x="5366" y="1423"/>
                    <a:pt x="4840" y="876"/>
                  </a:cubicBezTo>
                  <a:cubicBezTo>
                    <a:pt x="4303" y="312"/>
                    <a:pt x="3584" y="1"/>
                    <a:pt x="2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81" name="Google Shape;15581;p75"/>
          <p:cNvGrpSpPr/>
          <p:nvPr/>
        </p:nvGrpSpPr>
        <p:grpSpPr>
          <a:xfrm>
            <a:off x="7852716" y="2090034"/>
            <a:ext cx="471419" cy="453581"/>
            <a:chOff x="2077575" y="2615925"/>
            <a:chExt cx="502150" cy="483150"/>
          </a:xfrm>
        </p:grpSpPr>
        <p:sp>
          <p:nvSpPr>
            <p:cNvPr id="15582" name="Google Shape;15582;p75"/>
            <p:cNvSpPr/>
            <p:nvPr/>
          </p:nvSpPr>
          <p:spPr>
            <a:xfrm>
              <a:off x="2213375" y="2817500"/>
              <a:ext cx="151225" cy="148400"/>
            </a:xfrm>
            <a:custGeom>
              <a:avLst/>
              <a:gdLst/>
              <a:ahLst/>
              <a:cxnLst/>
              <a:rect l="l" t="t" r="r" b="b"/>
              <a:pathLst>
                <a:path w="6049" h="5936" extrusionOk="0">
                  <a:moveTo>
                    <a:pt x="5426" y="0"/>
                  </a:moveTo>
                  <a:cubicBezTo>
                    <a:pt x="5281" y="0"/>
                    <a:pt x="5136" y="56"/>
                    <a:pt x="5025" y="166"/>
                  </a:cubicBezTo>
                  <a:lnTo>
                    <a:pt x="4557" y="634"/>
                  </a:lnTo>
                  <a:cubicBezTo>
                    <a:pt x="4322" y="522"/>
                    <a:pt x="4072" y="468"/>
                    <a:pt x="3825" y="468"/>
                  </a:cubicBezTo>
                  <a:cubicBezTo>
                    <a:pt x="3288" y="468"/>
                    <a:pt x="2764" y="723"/>
                    <a:pt x="2437" y="1186"/>
                  </a:cubicBezTo>
                  <a:cubicBezTo>
                    <a:pt x="1957" y="1863"/>
                    <a:pt x="2038" y="2784"/>
                    <a:pt x="2624" y="3369"/>
                  </a:cubicBezTo>
                  <a:cubicBezTo>
                    <a:pt x="2980" y="3726"/>
                    <a:pt x="2727" y="4336"/>
                    <a:pt x="2223" y="4336"/>
                  </a:cubicBezTo>
                  <a:cubicBezTo>
                    <a:pt x="1718" y="4336"/>
                    <a:pt x="1468" y="3726"/>
                    <a:pt x="1824" y="3369"/>
                  </a:cubicBezTo>
                  <a:cubicBezTo>
                    <a:pt x="2044" y="3149"/>
                    <a:pt x="2044" y="2790"/>
                    <a:pt x="1824" y="2569"/>
                  </a:cubicBezTo>
                  <a:cubicBezTo>
                    <a:pt x="1714" y="2458"/>
                    <a:pt x="1569" y="2402"/>
                    <a:pt x="1424" y="2402"/>
                  </a:cubicBezTo>
                  <a:cubicBezTo>
                    <a:pt x="1279" y="2402"/>
                    <a:pt x="1134" y="2458"/>
                    <a:pt x="1024" y="2569"/>
                  </a:cubicBezTo>
                  <a:cubicBezTo>
                    <a:pt x="514" y="3077"/>
                    <a:pt x="381" y="3853"/>
                    <a:pt x="692" y="4502"/>
                  </a:cubicBezTo>
                  <a:lnTo>
                    <a:pt x="221" y="4970"/>
                  </a:lnTo>
                  <a:cubicBezTo>
                    <a:pt x="0" y="5190"/>
                    <a:pt x="0" y="5549"/>
                    <a:pt x="221" y="5770"/>
                  </a:cubicBezTo>
                  <a:cubicBezTo>
                    <a:pt x="332" y="5880"/>
                    <a:pt x="477" y="5935"/>
                    <a:pt x="622" y="5935"/>
                  </a:cubicBezTo>
                  <a:cubicBezTo>
                    <a:pt x="767" y="5935"/>
                    <a:pt x="912" y="5880"/>
                    <a:pt x="1024" y="5770"/>
                  </a:cubicBezTo>
                  <a:lnTo>
                    <a:pt x="1492" y="5302"/>
                  </a:lnTo>
                  <a:cubicBezTo>
                    <a:pt x="1726" y="5414"/>
                    <a:pt x="1975" y="5467"/>
                    <a:pt x="2220" y="5467"/>
                  </a:cubicBezTo>
                  <a:cubicBezTo>
                    <a:pt x="2758" y="5467"/>
                    <a:pt x="3281" y="5211"/>
                    <a:pt x="3608" y="4749"/>
                  </a:cubicBezTo>
                  <a:cubicBezTo>
                    <a:pt x="4089" y="4073"/>
                    <a:pt x="4010" y="3152"/>
                    <a:pt x="3424" y="2569"/>
                  </a:cubicBezTo>
                  <a:cubicBezTo>
                    <a:pt x="3068" y="2210"/>
                    <a:pt x="3322" y="1600"/>
                    <a:pt x="3826" y="1600"/>
                  </a:cubicBezTo>
                  <a:cubicBezTo>
                    <a:pt x="4330" y="1600"/>
                    <a:pt x="4581" y="2210"/>
                    <a:pt x="4224" y="2569"/>
                  </a:cubicBezTo>
                  <a:cubicBezTo>
                    <a:pt x="4004" y="2790"/>
                    <a:pt x="4004" y="3146"/>
                    <a:pt x="4224" y="3369"/>
                  </a:cubicBezTo>
                  <a:cubicBezTo>
                    <a:pt x="4335" y="3480"/>
                    <a:pt x="4480" y="3535"/>
                    <a:pt x="4624" y="3535"/>
                  </a:cubicBezTo>
                  <a:cubicBezTo>
                    <a:pt x="4769" y="3535"/>
                    <a:pt x="4914" y="3480"/>
                    <a:pt x="5025" y="3369"/>
                  </a:cubicBezTo>
                  <a:cubicBezTo>
                    <a:pt x="5535" y="2859"/>
                    <a:pt x="5668" y="2086"/>
                    <a:pt x="5360" y="1434"/>
                  </a:cubicBezTo>
                  <a:lnTo>
                    <a:pt x="5828" y="966"/>
                  </a:lnTo>
                  <a:cubicBezTo>
                    <a:pt x="6048" y="745"/>
                    <a:pt x="6048" y="386"/>
                    <a:pt x="5828" y="166"/>
                  </a:cubicBezTo>
                  <a:cubicBezTo>
                    <a:pt x="5716" y="56"/>
                    <a:pt x="5571" y="0"/>
                    <a:pt x="5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3" name="Google Shape;15583;p75"/>
            <p:cNvSpPr/>
            <p:nvPr/>
          </p:nvSpPr>
          <p:spPr>
            <a:xfrm>
              <a:off x="2333550" y="2737450"/>
              <a:ext cx="51050" cy="48325"/>
            </a:xfrm>
            <a:custGeom>
              <a:avLst/>
              <a:gdLst/>
              <a:ahLst/>
              <a:cxnLst/>
              <a:rect l="l" t="t" r="r" b="b"/>
              <a:pathLst>
                <a:path w="2042" h="1933" extrusionOk="0">
                  <a:moveTo>
                    <a:pt x="619" y="1"/>
                  </a:moveTo>
                  <a:cubicBezTo>
                    <a:pt x="475" y="1"/>
                    <a:pt x="330" y="56"/>
                    <a:pt x="221" y="167"/>
                  </a:cubicBezTo>
                  <a:cubicBezTo>
                    <a:pt x="0" y="388"/>
                    <a:pt x="0" y="747"/>
                    <a:pt x="221" y="967"/>
                  </a:cubicBezTo>
                  <a:lnTo>
                    <a:pt x="1021" y="1767"/>
                  </a:lnTo>
                  <a:cubicBezTo>
                    <a:pt x="1131" y="1878"/>
                    <a:pt x="1276" y="1933"/>
                    <a:pt x="1421" y="1933"/>
                  </a:cubicBezTo>
                  <a:cubicBezTo>
                    <a:pt x="1566" y="1933"/>
                    <a:pt x="1711" y="1878"/>
                    <a:pt x="1821" y="1767"/>
                  </a:cubicBezTo>
                  <a:cubicBezTo>
                    <a:pt x="2041" y="1547"/>
                    <a:pt x="2041" y="1188"/>
                    <a:pt x="1821" y="967"/>
                  </a:cubicBezTo>
                  <a:lnTo>
                    <a:pt x="1021" y="167"/>
                  </a:lnTo>
                  <a:cubicBezTo>
                    <a:pt x="910" y="57"/>
                    <a:pt x="765" y="1"/>
                    <a:pt x="6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4" name="Google Shape;15584;p75"/>
            <p:cNvSpPr/>
            <p:nvPr/>
          </p:nvSpPr>
          <p:spPr>
            <a:xfrm>
              <a:off x="2393550" y="2797500"/>
              <a:ext cx="51125" cy="48375"/>
            </a:xfrm>
            <a:custGeom>
              <a:avLst/>
              <a:gdLst/>
              <a:ahLst/>
              <a:cxnLst/>
              <a:rect l="l" t="t" r="r" b="b"/>
              <a:pathLst>
                <a:path w="2045" h="1935" extrusionOk="0">
                  <a:moveTo>
                    <a:pt x="621" y="0"/>
                  </a:moveTo>
                  <a:cubicBezTo>
                    <a:pt x="476" y="0"/>
                    <a:pt x="331" y="55"/>
                    <a:pt x="221" y="166"/>
                  </a:cubicBezTo>
                  <a:cubicBezTo>
                    <a:pt x="1" y="386"/>
                    <a:pt x="1" y="745"/>
                    <a:pt x="221" y="966"/>
                  </a:cubicBezTo>
                  <a:lnTo>
                    <a:pt x="1021" y="1769"/>
                  </a:lnTo>
                  <a:cubicBezTo>
                    <a:pt x="1131" y="1879"/>
                    <a:pt x="1276" y="1934"/>
                    <a:pt x="1421" y="1934"/>
                  </a:cubicBezTo>
                  <a:cubicBezTo>
                    <a:pt x="1566" y="1934"/>
                    <a:pt x="1711" y="1879"/>
                    <a:pt x="1821" y="1769"/>
                  </a:cubicBezTo>
                  <a:cubicBezTo>
                    <a:pt x="2045" y="1545"/>
                    <a:pt x="2042" y="1189"/>
                    <a:pt x="1821" y="966"/>
                  </a:cubicBezTo>
                  <a:lnTo>
                    <a:pt x="1021" y="166"/>
                  </a:lnTo>
                  <a:cubicBezTo>
                    <a:pt x="911" y="55"/>
                    <a:pt x="766" y="0"/>
                    <a:pt x="6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5" name="Google Shape;15585;p75"/>
            <p:cNvSpPr/>
            <p:nvPr/>
          </p:nvSpPr>
          <p:spPr>
            <a:xfrm>
              <a:off x="2077575" y="2615925"/>
              <a:ext cx="502150" cy="483150"/>
            </a:xfrm>
            <a:custGeom>
              <a:avLst/>
              <a:gdLst/>
              <a:ahLst/>
              <a:cxnLst/>
              <a:rect l="l" t="t" r="r" b="b"/>
              <a:pathLst>
                <a:path w="20086" h="19326" extrusionOk="0">
                  <a:moveTo>
                    <a:pt x="14865" y="4061"/>
                  </a:moveTo>
                  <a:cubicBezTo>
                    <a:pt x="14901" y="4061"/>
                    <a:pt x="14937" y="4064"/>
                    <a:pt x="14974" y="4071"/>
                  </a:cubicBezTo>
                  <a:cubicBezTo>
                    <a:pt x="15239" y="4125"/>
                    <a:pt x="15430" y="4358"/>
                    <a:pt x="15430" y="4627"/>
                  </a:cubicBezTo>
                  <a:cubicBezTo>
                    <a:pt x="15430" y="4778"/>
                    <a:pt x="15369" y="4922"/>
                    <a:pt x="15264" y="5028"/>
                  </a:cubicBezTo>
                  <a:cubicBezTo>
                    <a:pt x="15153" y="5137"/>
                    <a:pt x="15008" y="5194"/>
                    <a:pt x="14862" y="5194"/>
                  </a:cubicBezTo>
                  <a:cubicBezTo>
                    <a:pt x="14753" y="5194"/>
                    <a:pt x="14643" y="5162"/>
                    <a:pt x="14548" y="5098"/>
                  </a:cubicBezTo>
                  <a:cubicBezTo>
                    <a:pt x="14324" y="4947"/>
                    <a:pt x="14237" y="4660"/>
                    <a:pt x="14340" y="4409"/>
                  </a:cubicBezTo>
                  <a:cubicBezTo>
                    <a:pt x="14428" y="4195"/>
                    <a:pt x="14638" y="4061"/>
                    <a:pt x="14865" y="4061"/>
                  </a:cubicBezTo>
                  <a:close/>
                  <a:moveTo>
                    <a:pt x="13258" y="1136"/>
                  </a:moveTo>
                  <a:cubicBezTo>
                    <a:pt x="14386" y="1136"/>
                    <a:pt x="15514" y="1507"/>
                    <a:pt x="16441" y="2247"/>
                  </a:cubicBezTo>
                  <a:lnTo>
                    <a:pt x="15593" y="3096"/>
                  </a:lnTo>
                  <a:cubicBezTo>
                    <a:pt x="15349" y="2979"/>
                    <a:pt x="15100" y="2926"/>
                    <a:pt x="14858" y="2926"/>
                  </a:cubicBezTo>
                  <a:cubicBezTo>
                    <a:pt x="13865" y="2926"/>
                    <a:pt x="12999" y="3824"/>
                    <a:pt x="13186" y="4916"/>
                  </a:cubicBezTo>
                  <a:cubicBezTo>
                    <a:pt x="13295" y="5541"/>
                    <a:pt x="13742" y="6055"/>
                    <a:pt x="14346" y="6248"/>
                  </a:cubicBezTo>
                  <a:cubicBezTo>
                    <a:pt x="14514" y="6301"/>
                    <a:pt x="14688" y="6327"/>
                    <a:pt x="14859" y="6327"/>
                  </a:cubicBezTo>
                  <a:cubicBezTo>
                    <a:pt x="15304" y="6327"/>
                    <a:pt x="15739" y="6153"/>
                    <a:pt x="16064" y="5828"/>
                  </a:cubicBezTo>
                  <a:cubicBezTo>
                    <a:pt x="16571" y="5321"/>
                    <a:pt x="16704" y="4545"/>
                    <a:pt x="16396" y="3896"/>
                  </a:cubicBezTo>
                  <a:lnTo>
                    <a:pt x="17241" y="3050"/>
                  </a:lnTo>
                  <a:lnTo>
                    <a:pt x="17241" y="3050"/>
                  </a:lnTo>
                  <a:cubicBezTo>
                    <a:pt x="18842" y="5046"/>
                    <a:pt x="18715" y="7981"/>
                    <a:pt x="16864" y="9832"/>
                  </a:cubicBezTo>
                  <a:lnTo>
                    <a:pt x="16462" y="10231"/>
                  </a:lnTo>
                  <a:lnTo>
                    <a:pt x="16064" y="9832"/>
                  </a:lnTo>
                  <a:cubicBezTo>
                    <a:pt x="15952" y="9722"/>
                    <a:pt x="15806" y="9666"/>
                    <a:pt x="15661" y="9666"/>
                  </a:cubicBezTo>
                  <a:cubicBezTo>
                    <a:pt x="15516" y="9666"/>
                    <a:pt x="15372" y="9721"/>
                    <a:pt x="15261" y="9832"/>
                  </a:cubicBezTo>
                  <a:cubicBezTo>
                    <a:pt x="15040" y="10053"/>
                    <a:pt x="15040" y="10412"/>
                    <a:pt x="15261" y="10632"/>
                  </a:cubicBezTo>
                  <a:lnTo>
                    <a:pt x="15662" y="11034"/>
                  </a:lnTo>
                  <a:lnTo>
                    <a:pt x="8666" y="18027"/>
                  </a:lnTo>
                  <a:cubicBezTo>
                    <a:pt x="8556" y="18137"/>
                    <a:pt x="8411" y="18192"/>
                    <a:pt x="8266" y="18192"/>
                  </a:cubicBezTo>
                  <a:cubicBezTo>
                    <a:pt x="8121" y="18192"/>
                    <a:pt x="7976" y="18137"/>
                    <a:pt x="7866" y="18027"/>
                  </a:cubicBezTo>
                  <a:lnTo>
                    <a:pt x="1462" y="11623"/>
                  </a:lnTo>
                  <a:cubicBezTo>
                    <a:pt x="1241" y="11402"/>
                    <a:pt x="1241" y="11043"/>
                    <a:pt x="1462" y="10822"/>
                  </a:cubicBezTo>
                  <a:lnTo>
                    <a:pt x="8458" y="3826"/>
                  </a:lnTo>
                  <a:lnTo>
                    <a:pt x="8856" y="4228"/>
                  </a:lnTo>
                  <a:cubicBezTo>
                    <a:pt x="8966" y="4338"/>
                    <a:pt x="9111" y="4393"/>
                    <a:pt x="9256" y="4393"/>
                  </a:cubicBezTo>
                  <a:cubicBezTo>
                    <a:pt x="9401" y="4393"/>
                    <a:pt x="9546" y="4338"/>
                    <a:pt x="9656" y="4228"/>
                  </a:cubicBezTo>
                  <a:cubicBezTo>
                    <a:pt x="9880" y="4005"/>
                    <a:pt x="9877" y="3648"/>
                    <a:pt x="9656" y="3425"/>
                  </a:cubicBezTo>
                  <a:lnTo>
                    <a:pt x="9258" y="3026"/>
                  </a:lnTo>
                  <a:lnTo>
                    <a:pt x="9656" y="2625"/>
                  </a:lnTo>
                  <a:cubicBezTo>
                    <a:pt x="10649" y="1632"/>
                    <a:pt x="11954" y="1136"/>
                    <a:pt x="13258" y="1136"/>
                  </a:cubicBezTo>
                  <a:close/>
                  <a:moveTo>
                    <a:pt x="13261" y="1"/>
                  </a:moveTo>
                  <a:cubicBezTo>
                    <a:pt x="11661" y="1"/>
                    <a:pt x="10066" y="615"/>
                    <a:pt x="8856" y="1825"/>
                  </a:cubicBezTo>
                  <a:lnTo>
                    <a:pt x="8056" y="2625"/>
                  </a:lnTo>
                  <a:lnTo>
                    <a:pt x="661" y="10019"/>
                  </a:lnTo>
                  <a:cubicBezTo>
                    <a:pt x="0" y="10684"/>
                    <a:pt x="0" y="11759"/>
                    <a:pt x="661" y="12423"/>
                  </a:cubicBezTo>
                  <a:lnTo>
                    <a:pt x="7066" y="18827"/>
                  </a:lnTo>
                  <a:cubicBezTo>
                    <a:pt x="7398" y="19159"/>
                    <a:pt x="7833" y="19325"/>
                    <a:pt x="8267" y="19325"/>
                  </a:cubicBezTo>
                  <a:cubicBezTo>
                    <a:pt x="8702" y="19325"/>
                    <a:pt x="9137" y="19159"/>
                    <a:pt x="9469" y="18827"/>
                  </a:cubicBezTo>
                  <a:lnTo>
                    <a:pt x="17664" y="10632"/>
                  </a:lnTo>
                  <a:cubicBezTo>
                    <a:pt x="19956" y="8337"/>
                    <a:pt x="20086" y="4687"/>
                    <a:pt x="18044" y="2244"/>
                  </a:cubicBezTo>
                  <a:lnTo>
                    <a:pt x="19264" y="1024"/>
                  </a:lnTo>
                  <a:cubicBezTo>
                    <a:pt x="19485" y="804"/>
                    <a:pt x="19485" y="445"/>
                    <a:pt x="19264" y="224"/>
                  </a:cubicBezTo>
                  <a:cubicBezTo>
                    <a:pt x="19154" y="114"/>
                    <a:pt x="19009" y="59"/>
                    <a:pt x="18864" y="59"/>
                  </a:cubicBezTo>
                  <a:cubicBezTo>
                    <a:pt x="18719" y="59"/>
                    <a:pt x="18574" y="114"/>
                    <a:pt x="18464" y="224"/>
                  </a:cubicBezTo>
                  <a:lnTo>
                    <a:pt x="17244" y="1444"/>
                  </a:lnTo>
                  <a:cubicBezTo>
                    <a:pt x="16086" y="478"/>
                    <a:pt x="14671" y="1"/>
                    <a:pt x="13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86" name="Google Shape;15586;p75"/>
          <p:cNvGrpSpPr/>
          <p:nvPr/>
        </p:nvGrpSpPr>
        <p:grpSpPr>
          <a:xfrm>
            <a:off x="8417768" y="2111403"/>
            <a:ext cx="446048" cy="410843"/>
            <a:chOff x="2680100" y="2638725"/>
            <a:chExt cx="475125" cy="437625"/>
          </a:xfrm>
        </p:grpSpPr>
        <p:sp>
          <p:nvSpPr>
            <p:cNvPr id="15587" name="Google Shape;15587;p75"/>
            <p:cNvSpPr/>
            <p:nvPr/>
          </p:nvSpPr>
          <p:spPr>
            <a:xfrm>
              <a:off x="2680100" y="2638725"/>
              <a:ext cx="475125" cy="437625"/>
            </a:xfrm>
            <a:custGeom>
              <a:avLst/>
              <a:gdLst/>
              <a:ahLst/>
              <a:cxnLst/>
              <a:rect l="l" t="t" r="r" b="b"/>
              <a:pathLst>
                <a:path w="19005" h="17505" extrusionOk="0">
                  <a:moveTo>
                    <a:pt x="11399" y="1133"/>
                  </a:moveTo>
                  <a:cubicBezTo>
                    <a:pt x="11803" y="1133"/>
                    <a:pt x="12130" y="1462"/>
                    <a:pt x="12133" y="1867"/>
                  </a:cubicBezTo>
                  <a:lnTo>
                    <a:pt x="12133" y="3301"/>
                  </a:lnTo>
                  <a:lnTo>
                    <a:pt x="6876" y="3301"/>
                  </a:lnTo>
                  <a:lnTo>
                    <a:pt x="6873" y="1867"/>
                  </a:lnTo>
                  <a:cubicBezTo>
                    <a:pt x="6876" y="1462"/>
                    <a:pt x="7202" y="1133"/>
                    <a:pt x="7606" y="1133"/>
                  </a:cubicBezTo>
                  <a:close/>
                  <a:moveTo>
                    <a:pt x="2815" y="4433"/>
                  </a:moveTo>
                  <a:lnTo>
                    <a:pt x="2815" y="5430"/>
                  </a:lnTo>
                  <a:cubicBezTo>
                    <a:pt x="2815" y="5880"/>
                    <a:pt x="2449" y="6245"/>
                    <a:pt x="1999" y="6245"/>
                  </a:cubicBezTo>
                  <a:lnTo>
                    <a:pt x="1133" y="6245"/>
                  </a:lnTo>
                  <a:lnTo>
                    <a:pt x="1133" y="4433"/>
                  </a:lnTo>
                  <a:close/>
                  <a:moveTo>
                    <a:pt x="17873" y="4433"/>
                  </a:moveTo>
                  <a:lnTo>
                    <a:pt x="17873" y="6248"/>
                  </a:lnTo>
                  <a:lnTo>
                    <a:pt x="17006" y="6248"/>
                  </a:lnTo>
                  <a:cubicBezTo>
                    <a:pt x="16556" y="6248"/>
                    <a:pt x="16191" y="5883"/>
                    <a:pt x="16191" y="5433"/>
                  </a:cubicBezTo>
                  <a:lnTo>
                    <a:pt x="16191" y="4433"/>
                  </a:lnTo>
                  <a:close/>
                  <a:moveTo>
                    <a:pt x="15058" y="4430"/>
                  </a:moveTo>
                  <a:lnTo>
                    <a:pt x="15058" y="5430"/>
                  </a:lnTo>
                  <a:cubicBezTo>
                    <a:pt x="15058" y="6505"/>
                    <a:pt x="15931" y="7377"/>
                    <a:pt x="17006" y="7377"/>
                  </a:cubicBezTo>
                  <a:lnTo>
                    <a:pt x="17873" y="7377"/>
                  </a:lnTo>
                  <a:lnTo>
                    <a:pt x="17873" y="13422"/>
                  </a:lnTo>
                  <a:lnTo>
                    <a:pt x="17006" y="13422"/>
                  </a:lnTo>
                  <a:cubicBezTo>
                    <a:pt x="15931" y="13425"/>
                    <a:pt x="15058" y="14295"/>
                    <a:pt x="15058" y="15373"/>
                  </a:cubicBezTo>
                  <a:lnTo>
                    <a:pt x="15058" y="16369"/>
                  </a:lnTo>
                  <a:lnTo>
                    <a:pt x="3947" y="16369"/>
                  </a:lnTo>
                  <a:lnTo>
                    <a:pt x="3947" y="15373"/>
                  </a:lnTo>
                  <a:cubicBezTo>
                    <a:pt x="3947" y="14295"/>
                    <a:pt x="3074" y="13425"/>
                    <a:pt x="1999" y="13422"/>
                  </a:cubicBezTo>
                  <a:lnTo>
                    <a:pt x="1133" y="13422"/>
                  </a:lnTo>
                  <a:lnTo>
                    <a:pt x="1133" y="7377"/>
                  </a:lnTo>
                  <a:lnTo>
                    <a:pt x="1999" y="7377"/>
                  </a:lnTo>
                  <a:cubicBezTo>
                    <a:pt x="3074" y="7377"/>
                    <a:pt x="3947" y="6505"/>
                    <a:pt x="3947" y="5430"/>
                  </a:cubicBezTo>
                  <a:lnTo>
                    <a:pt x="3947" y="4430"/>
                  </a:lnTo>
                  <a:close/>
                  <a:moveTo>
                    <a:pt x="1999" y="14557"/>
                  </a:moveTo>
                  <a:cubicBezTo>
                    <a:pt x="2449" y="14557"/>
                    <a:pt x="2815" y="14923"/>
                    <a:pt x="2815" y="15376"/>
                  </a:cubicBezTo>
                  <a:lnTo>
                    <a:pt x="2815" y="16372"/>
                  </a:lnTo>
                  <a:lnTo>
                    <a:pt x="1133" y="16372"/>
                  </a:lnTo>
                  <a:lnTo>
                    <a:pt x="1133" y="14557"/>
                  </a:lnTo>
                  <a:close/>
                  <a:moveTo>
                    <a:pt x="17873" y="14557"/>
                  </a:moveTo>
                  <a:lnTo>
                    <a:pt x="17873" y="16372"/>
                  </a:lnTo>
                  <a:lnTo>
                    <a:pt x="16191" y="16372"/>
                  </a:lnTo>
                  <a:lnTo>
                    <a:pt x="16191" y="15376"/>
                  </a:lnTo>
                  <a:cubicBezTo>
                    <a:pt x="16191" y="14923"/>
                    <a:pt x="16556" y="14557"/>
                    <a:pt x="17006" y="14557"/>
                  </a:cubicBezTo>
                  <a:close/>
                  <a:moveTo>
                    <a:pt x="7606" y="1"/>
                  </a:moveTo>
                  <a:cubicBezTo>
                    <a:pt x="6577" y="1"/>
                    <a:pt x="5743" y="837"/>
                    <a:pt x="5743" y="1867"/>
                  </a:cubicBezTo>
                  <a:lnTo>
                    <a:pt x="5743" y="3301"/>
                  </a:lnTo>
                  <a:lnTo>
                    <a:pt x="1133" y="3301"/>
                  </a:lnTo>
                  <a:cubicBezTo>
                    <a:pt x="508" y="3301"/>
                    <a:pt x="0" y="3808"/>
                    <a:pt x="0" y="4433"/>
                  </a:cubicBezTo>
                  <a:lnTo>
                    <a:pt x="0" y="16372"/>
                  </a:lnTo>
                  <a:cubicBezTo>
                    <a:pt x="0" y="16997"/>
                    <a:pt x="508" y="17504"/>
                    <a:pt x="1133" y="17504"/>
                  </a:cubicBezTo>
                  <a:lnTo>
                    <a:pt x="17873" y="17504"/>
                  </a:lnTo>
                  <a:cubicBezTo>
                    <a:pt x="18498" y="17504"/>
                    <a:pt x="19005" y="16997"/>
                    <a:pt x="19005" y="16372"/>
                  </a:cubicBezTo>
                  <a:lnTo>
                    <a:pt x="19005" y="4430"/>
                  </a:lnTo>
                  <a:cubicBezTo>
                    <a:pt x="19005" y="3805"/>
                    <a:pt x="18498" y="3298"/>
                    <a:pt x="17873" y="3298"/>
                  </a:cubicBezTo>
                  <a:lnTo>
                    <a:pt x="13265" y="3298"/>
                  </a:lnTo>
                  <a:lnTo>
                    <a:pt x="13265" y="1864"/>
                  </a:lnTo>
                  <a:cubicBezTo>
                    <a:pt x="13262" y="834"/>
                    <a:pt x="12428" y="1"/>
                    <a:pt x="11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8" name="Google Shape;15588;p75"/>
            <p:cNvSpPr/>
            <p:nvPr/>
          </p:nvSpPr>
          <p:spPr>
            <a:xfrm>
              <a:off x="2795000" y="2810525"/>
              <a:ext cx="237800" cy="164300"/>
            </a:xfrm>
            <a:custGeom>
              <a:avLst/>
              <a:gdLst/>
              <a:ahLst/>
              <a:cxnLst/>
              <a:rect l="l" t="t" r="r" b="b"/>
              <a:pathLst>
                <a:path w="9512" h="6572" extrusionOk="0">
                  <a:moveTo>
                    <a:pt x="8379" y="1133"/>
                  </a:moveTo>
                  <a:lnTo>
                    <a:pt x="8379" y="5439"/>
                  </a:lnTo>
                  <a:lnTo>
                    <a:pt x="1132" y="5439"/>
                  </a:lnTo>
                  <a:lnTo>
                    <a:pt x="1132" y="1133"/>
                  </a:lnTo>
                  <a:close/>
                  <a:moveTo>
                    <a:pt x="568" y="1"/>
                  </a:moveTo>
                  <a:cubicBezTo>
                    <a:pt x="254" y="1"/>
                    <a:pt x="0" y="255"/>
                    <a:pt x="0" y="566"/>
                  </a:cubicBezTo>
                  <a:lnTo>
                    <a:pt x="0" y="6007"/>
                  </a:lnTo>
                  <a:cubicBezTo>
                    <a:pt x="0" y="6318"/>
                    <a:pt x="254" y="6571"/>
                    <a:pt x="568" y="6571"/>
                  </a:cubicBezTo>
                  <a:lnTo>
                    <a:pt x="8947" y="6571"/>
                  </a:lnTo>
                  <a:cubicBezTo>
                    <a:pt x="9258" y="6571"/>
                    <a:pt x="9511" y="6318"/>
                    <a:pt x="9511" y="6007"/>
                  </a:cubicBezTo>
                  <a:lnTo>
                    <a:pt x="9511" y="566"/>
                  </a:lnTo>
                  <a:cubicBezTo>
                    <a:pt x="9511" y="255"/>
                    <a:pt x="9258" y="1"/>
                    <a:pt x="89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89" name="Google Shape;15589;p75"/>
            <p:cNvSpPr/>
            <p:nvPr/>
          </p:nvSpPr>
          <p:spPr>
            <a:xfrm>
              <a:off x="2871900" y="2856725"/>
              <a:ext cx="91525" cy="28350"/>
            </a:xfrm>
            <a:custGeom>
              <a:avLst/>
              <a:gdLst/>
              <a:ahLst/>
              <a:cxnLst/>
              <a:rect l="l" t="t" r="r" b="b"/>
              <a:pathLst>
                <a:path w="3661" h="1134" extrusionOk="0">
                  <a:moveTo>
                    <a:pt x="565" y="1"/>
                  </a:moveTo>
                  <a:cubicBezTo>
                    <a:pt x="254" y="1"/>
                    <a:pt x="1" y="254"/>
                    <a:pt x="1" y="565"/>
                  </a:cubicBezTo>
                  <a:cubicBezTo>
                    <a:pt x="1" y="879"/>
                    <a:pt x="254" y="1133"/>
                    <a:pt x="565" y="1133"/>
                  </a:cubicBezTo>
                  <a:lnTo>
                    <a:pt x="3096" y="1133"/>
                  </a:lnTo>
                  <a:cubicBezTo>
                    <a:pt x="3407" y="1133"/>
                    <a:pt x="3660" y="879"/>
                    <a:pt x="3660" y="565"/>
                  </a:cubicBezTo>
                  <a:cubicBezTo>
                    <a:pt x="3660" y="254"/>
                    <a:pt x="3407" y="1"/>
                    <a:pt x="3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0" name="Google Shape;15590;p75"/>
            <p:cNvSpPr/>
            <p:nvPr/>
          </p:nvSpPr>
          <p:spPr>
            <a:xfrm>
              <a:off x="2845500" y="2900300"/>
              <a:ext cx="144350" cy="28325"/>
            </a:xfrm>
            <a:custGeom>
              <a:avLst/>
              <a:gdLst/>
              <a:ahLst/>
              <a:cxnLst/>
              <a:rect l="l" t="t" r="r" b="b"/>
              <a:pathLst>
                <a:path w="5774" h="1133" extrusionOk="0">
                  <a:moveTo>
                    <a:pt x="565" y="0"/>
                  </a:moveTo>
                  <a:cubicBezTo>
                    <a:pt x="254" y="0"/>
                    <a:pt x="0" y="254"/>
                    <a:pt x="0" y="568"/>
                  </a:cubicBezTo>
                  <a:cubicBezTo>
                    <a:pt x="0" y="879"/>
                    <a:pt x="254" y="1132"/>
                    <a:pt x="565" y="1132"/>
                  </a:cubicBezTo>
                  <a:lnTo>
                    <a:pt x="5209" y="1132"/>
                  </a:lnTo>
                  <a:cubicBezTo>
                    <a:pt x="5520" y="1132"/>
                    <a:pt x="5773" y="879"/>
                    <a:pt x="5773" y="568"/>
                  </a:cubicBezTo>
                  <a:cubicBezTo>
                    <a:pt x="5773" y="254"/>
                    <a:pt x="5520" y="0"/>
                    <a:pt x="52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591" name="Google Shape;15591;p75"/>
          <p:cNvGrpSpPr/>
          <p:nvPr/>
        </p:nvGrpSpPr>
        <p:grpSpPr>
          <a:xfrm>
            <a:off x="9038621" y="2090034"/>
            <a:ext cx="318911" cy="453581"/>
            <a:chOff x="3342275" y="2615925"/>
            <a:chExt cx="339700" cy="483150"/>
          </a:xfrm>
        </p:grpSpPr>
        <p:sp>
          <p:nvSpPr>
            <p:cNvPr id="15592" name="Google Shape;15592;p75"/>
            <p:cNvSpPr/>
            <p:nvPr/>
          </p:nvSpPr>
          <p:spPr>
            <a:xfrm>
              <a:off x="3342275" y="2615925"/>
              <a:ext cx="339700" cy="483150"/>
            </a:xfrm>
            <a:custGeom>
              <a:avLst/>
              <a:gdLst/>
              <a:ahLst/>
              <a:cxnLst/>
              <a:rect l="l" t="t" r="r" b="b"/>
              <a:pathLst>
                <a:path w="13588" h="19326" extrusionOk="0">
                  <a:moveTo>
                    <a:pt x="11891" y="1133"/>
                  </a:moveTo>
                  <a:cubicBezTo>
                    <a:pt x="12202" y="1133"/>
                    <a:pt x="12455" y="1387"/>
                    <a:pt x="12455" y="1701"/>
                  </a:cubicBezTo>
                  <a:lnTo>
                    <a:pt x="12455" y="2265"/>
                  </a:lnTo>
                  <a:lnTo>
                    <a:pt x="1132" y="2265"/>
                  </a:lnTo>
                  <a:lnTo>
                    <a:pt x="1132" y="1701"/>
                  </a:lnTo>
                  <a:cubicBezTo>
                    <a:pt x="1132" y="1387"/>
                    <a:pt x="1386" y="1133"/>
                    <a:pt x="1700" y="1133"/>
                  </a:cubicBezTo>
                  <a:close/>
                  <a:moveTo>
                    <a:pt x="12455" y="3398"/>
                  </a:moveTo>
                  <a:lnTo>
                    <a:pt x="12455" y="14796"/>
                  </a:lnTo>
                  <a:lnTo>
                    <a:pt x="1132" y="14796"/>
                  </a:lnTo>
                  <a:lnTo>
                    <a:pt x="1132" y="3398"/>
                  </a:lnTo>
                  <a:close/>
                  <a:moveTo>
                    <a:pt x="12455" y="15928"/>
                  </a:moveTo>
                  <a:lnTo>
                    <a:pt x="12455" y="17628"/>
                  </a:lnTo>
                  <a:cubicBezTo>
                    <a:pt x="12455" y="17939"/>
                    <a:pt x="12202" y="18193"/>
                    <a:pt x="11891" y="18193"/>
                  </a:cubicBezTo>
                  <a:lnTo>
                    <a:pt x="1700" y="18193"/>
                  </a:lnTo>
                  <a:cubicBezTo>
                    <a:pt x="1386" y="18193"/>
                    <a:pt x="1132" y="17939"/>
                    <a:pt x="1132" y="17628"/>
                  </a:cubicBezTo>
                  <a:lnTo>
                    <a:pt x="1132" y="15928"/>
                  </a:lnTo>
                  <a:close/>
                  <a:moveTo>
                    <a:pt x="1700" y="1"/>
                  </a:moveTo>
                  <a:cubicBezTo>
                    <a:pt x="761" y="1"/>
                    <a:pt x="0" y="762"/>
                    <a:pt x="0" y="1701"/>
                  </a:cubicBezTo>
                  <a:lnTo>
                    <a:pt x="0" y="17628"/>
                  </a:lnTo>
                  <a:cubicBezTo>
                    <a:pt x="0" y="18564"/>
                    <a:pt x="761" y="19325"/>
                    <a:pt x="1700" y="19325"/>
                  </a:cubicBezTo>
                  <a:lnTo>
                    <a:pt x="11891" y="19325"/>
                  </a:lnTo>
                  <a:cubicBezTo>
                    <a:pt x="12827" y="19325"/>
                    <a:pt x="13588" y="18564"/>
                    <a:pt x="13588" y="17628"/>
                  </a:cubicBezTo>
                  <a:lnTo>
                    <a:pt x="13588" y="1701"/>
                  </a:lnTo>
                  <a:cubicBezTo>
                    <a:pt x="13588" y="762"/>
                    <a:pt x="12827" y="1"/>
                    <a:pt x="11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3" name="Google Shape;15593;p75"/>
            <p:cNvSpPr/>
            <p:nvPr/>
          </p:nvSpPr>
          <p:spPr>
            <a:xfrm>
              <a:off x="3461600" y="3030200"/>
              <a:ext cx="101025" cy="28325"/>
            </a:xfrm>
            <a:custGeom>
              <a:avLst/>
              <a:gdLst/>
              <a:ahLst/>
              <a:cxnLst/>
              <a:rect l="l" t="t" r="r" b="b"/>
              <a:pathLst>
                <a:path w="4041" h="1133" extrusionOk="0">
                  <a:moveTo>
                    <a:pt x="568" y="1"/>
                  </a:moveTo>
                  <a:cubicBezTo>
                    <a:pt x="254" y="1"/>
                    <a:pt x="1" y="251"/>
                    <a:pt x="1" y="565"/>
                  </a:cubicBezTo>
                  <a:cubicBezTo>
                    <a:pt x="1" y="879"/>
                    <a:pt x="254" y="1133"/>
                    <a:pt x="568" y="1133"/>
                  </a:cubicBezTo>
                  <a:lnTo>
                    <a:pt x="3473" y="1133"/>
                  </a:lnTo>
                  <a:cubicBezTo>
                    <a:pt x="3787" y="1133"/>
                    <a:pt x="4041" y="879"/>
                    <a:pt x="4041" y="565"/>
                  </a:cubicBezTo>
                  <a:cubicBezTo>
                    <a:pt x="4041" y="251"/>
                    <a:pt x="3787" y="1"/>
                    <a:pt x="34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594" name="Google Shape;15594;p75"/>
          <p:cNvSpPr/>
          <p:nvPr/>
        </p:nvSpPr>
        <p:spPr>
          <a:xfrm>
            <a:off x="9562950" y="2089600"/>
            <a:ext cx="372069" cy="453581"/>
          </a:xfrm>
          <a:custGeom>
            <a:avLst/>
            <a:gdLst/>
            <a:ahLst/>
            <a:cxnLst/>
            <a:rect l="l" t="t" r="r" b="b"/>
            <a:pathLst>
              <a:path w="15853" h="19326" extrusionOk="0">
                <a:moveTo>
                  <a:pt x="9627" y="1133"/>
                </a:moveTo>
                <a:cubicBezTo>
                  <a:pt x="9938" y="1133"/>
                  <a:pt x="10191" y="1387"/>
                  <a:pt x="10191" y="1701"/>
                </a:cubicBezTo>
                <a:lnTo>
                  <a:pt x="10191" y="2265"/>
                </a:lnTo>
                <a:lnTo>
                  <a:pt x="1133" y="2265"/>
                </a:lnTo>
                <a:lnTo>
                  <a:pt x="1133" y="1701"/>
                </a:lnTo>
                <a:cubicBezTo>
                  <a:pt x="1133" y="1387"/>
                  <a:pt x="1387" y="1133"/>
                  <a:pt x="1701" y="1133"/>
                </a:cubicBezTo>
                <a:close/>
                <a:moveTo>
                  <a:pt x="10191" y="3398"/>
                </a:moveTo>
                <a:lnTo>
                  <a:pt x="10191" y="8063"/>
                </a:lnTo>
                <a:cubicBezTo>
                  <a:pt x="10009" y="7998"/>
                  <a:pt x="9817" y="7965"/>
                  <a:pt x="9625" y="7965"/>
                </a:cubicBezTo>
                <a:cubicBezTo>
                  <a:pt x="9434" y="7965"/>
                  <a:pt x="9242" y="7998"/>
                  <a:pt x="9059" y="8063"/>
                </a:cubicBezTo>
                <a:lnTo>
                  <a:pt x="9059" y="6230"/>
                </a:lnTo>
                <a:cubicBezTo>
                  <a:pt x="9059" y="5291"/>
                  <a:pt x="8298" y="4530"/>
                  <a:pt x="7362" y="4530"/>
                </a:cubicBezTo>
                <a:cubicBezTo>
                  <a:pt x="6423" y="4530"/>
                  <a:pt x="5662" y="5291"/>
                  <a:pt x="5662" y="6230"/>
                </a:cubicBezTo>
                <a:lnTo>
                  <a:pt x="5662" y="10285"/>
                </a:lnTo>
                <a:cubicBezTo>
                  <a:pt x="4346" y="10557"/>
                  <a:pt x="3401" y="11716"/>
                  <a:pt x="3398" y="13060"/>
                </a:cubicBezTo>
                <a:lnTo>
                  <a:pt x="3398" y="14231"/>
                </a:lnTo>
                <a:cubicBezTo>
                  <a:pt x="3398" y="14419"/>
                  <a:pt x="3404" y="14609"/>
                  <a:pt x="3413" y="14796"/>
                </a:cubicBezTo>
                <a:lnTo>
                  <a:pt x="1133" y="14796"/>
                </a:lnTo>
                <a:lnTo>
                  <a:pt x="1133" y="3398"/>
                </a:lnTo>
                <a:close/>
                <a:moveTo>
                  <a:pt x="3543" y="15928"/>
                </a:moveTo>
                <a:cubicBezTo>
                  <a:pt x="3606" y="16312"/>
                  <a:pt x="3694" y="16689"/>
                  <a:pt x="3802" y="17061"/>
                </a:cubicBezTo>
                <a:lnTo>
                  <a:pt x="1701" y="17061"/>
                </a:lnTo>
                <a:cubicBezTo>
                  <a:pt x="1387" y="17061"/>
                  <a:pt x="1133" y="16807"/>
                  <a:pt x="1133" y="16496"/>
                </a:cubicBezTo>
                <a:lnTo>
                  <a:pt x="1133" y="15928"/>
                </a:lnTo>
                <a:close/>
                <a:moveTo>
                  <a:pt x="7362" y="5662"/>
                </a:moveTo>
                <a:cubicBezTo>
                  <a:pt x="7673" y="5662"/>
                  <a:pt x="7927" y="5916"/>
                  <a:pt x="7927" y="6230"/>
                </a:cubicBezTo>
                <a:lnTo>
                  <a:pt x="7927" y="11928"/>
                </a:lnTo>
                <a:cubicBezTo>
                  <a:pt x="7927" y="12242"/>
                  <a:pt x="8181" y="12492"/>
                  <a:pt x="8495" y="12492"/>
                </a:cubicBezTo>
                <a:cubicBezTo>
                  <a:pt x="8806" y="12492"/>
                  <a:pt x="9059" y="12242"/>
                  <a:pt x="9059" y="11928"/>
                </a:cubicBezTo>
                <a:lnTo>
                  <a:pt x="9059" y="9663"/>
                </a:lnTo>
                <a:cubicBezTo>
                  <a:pt x="9059" y="9349"/>
                  <a:pt x="9313" y="9098"/>
                  <a:pt x="9627" y="9098"/>
                </a:cubicBezTo>
                <a:cubicBezTo>
                  <a:pt x="9938" y="9098"/>
                  <a:pt x="10191" y="9349"/>
                  <a:pt x="10191" y="9663"/>
                </a:cubicBezTo>
                <a:lnTo>
                  <a:pt x="10191" y="11928"/>
                </a:lnTo>
                <a:cubicBezTo>
                  <a:pt x="10191" y="12242"/>
                  <a:pt x="10445" y="12492"/>
                  <a:pt x="10759" y="12492"/>
                </a:cubicBezTo>
                <a:cubicBezTo>
                  <a:pt x="11070" y="12492"/>
                  <a:pt x="11324" y="12242"/>
                  <a:pt x="11324" y="11928"/>
                </a:cubicBezTo>
                <a:lnTo>
                  <a:pt x="11324" y="10795"/>
                </a:lnTo>
                <a:cubicBezTo>
                  <a:pt x="11324" y="10481"/>
                  <a:pt x="11577" y="10231"/>
                  <a:pt x="11891" y="10231"/>
                </a:cubicBezTo>
                <a:cubicBezTo>
                  <a:pt x="12202" y="10231"/>
                  <a:pt x="12456" y="10481"/>
                  <a:pt x="12456" y="10795"/>
                </a:cubicBezTo>
                <a:lnTo>
                  <a:pt x="12456" y="13060"/>
                </a:lnTo>
                <a:cubicBezTo>
                  <a:pt x="12456" y="13374"/>
                  <a:pt x="12710" y="13625"/>
                  <a:pt x="13024" y="13625"/>
                </a:cubicBezTo>
                <a:cubicBezTo>
                  <a:pt x="13335" y="13625"/>
                  <a:pt x="13588" y="13374"/>
                  <a:pt x="13588" y="13060"/>
                </a:cubicBezTo>
                <a:lnTo>
                  <a:pt x="13588" y="11928"/>
                </a:lnTo>
                <a:cubicBezTo>
                  <a:pt x="13588" y="11614"/>
                  <a:pt x="13842" y="11363"/>
                  <a:pt x="14156" y="11363"/>
                </a:cubicBezTo>
                <a:cubicBezTo>
                  <a:pt x="14467" y="11363"/>
                  <a:pt x="14721" y="11614"/>
                  <a:pt x="14721" y="11928"/>
                </a:cubicBezTo>
                <a:lnTo>
                  <a:pt x="14721" y="14231"/>
                </a:lnTo>
                <a:cubicBezTo>
                  <a:pt x="14718" y="15602"/>
                  <a:pt x="14407" y="16958"/>
                  <a:pt x="13806" y="18193"/>
                </a:cubicBezTo>
                <a:lnTo>
                  <a:pt x="5448" y="18193"/>
                </a:lnTo>
                <a:cubicBezTo>
                  <a:pt x="4844" y="16958"/>
                  <a:pt x="4533" y="15602"/>
                  <a:pt x="4530" y="14231"/>
                </a:cubicBezTo>
                <a:lnTo>
                  <a:pt x="4530" y="13060"/>
                </a:lnTo>
                <a:cubicBezTo>
                  <a:pt x="4530" y="12341"/>
                  <a:pt x="4983" y="11698"/>
                  <a:pt x="5662" y="11460"/>
                </a:cubicBezTo>
                <a:lnTo>
                  <a:pt x="5662" y="14231"/>
                </a:lnTo>
                <a:cubicBezTo>
                  <a:pt x="5662" y="14542"/>
                  <a:pt x="5916" y="14796"/>
                  <a:pt x="6230" y="14796"/>
                </a:cubicBezTo>
                <a:cubicBezTo>
                  <a:pt x="6541" y="14796"/>
                  <a:pt x="6795" y="14542"/>
                  <a:pt x="6795" y="14231"/>
                </a:cubicBezTo>
                <a:lnTo>
                  <a:pt x="6795" y="6230"/>
                </a:lnTo>
                <a:cubicBezTo>
                  <a:pt x="6795" y="5916"/>
                  <a:pt x="7048" y="5662"/>
                  <a:pt x="7362" y="5662"/>
                </a:cubicBezTo>
                <a:close/>
                <a:moveTo>
                  <a:pt x="1701" y="1"/>
                </a:moveTo>
                <a:cubicBezTo>
                  <a:pt x="762" y="1"/>
                  <a:pt x="1" y="762"/>
                  <a:pt x="1" y="1701"/>
                </a:cubicBezTo>
                <a:lnTo>
                  <a:pt x="1" y="16496"/>
                </a:lnTo>
                <a:cubicBezTo>
                  <a:pt x="1" y="17432"/>
                  <a:pt x="762" y="18193"/>
                  <a:pt x="1701" y="18193"/>
                </a:cubicBezTo>
                <a:lnTo>
                  <a:pt x="4204" y="18193"/>
                </a:lnTo>
                <a:cubicBezTo>
                  <a:pt x="4285" y="18389"/>
                  <a:pt x="4376" y="18582"/>
                  <a:pt x="4470" y="18773"/>
                </a:cubicBezTo>
                <a:lnTo>
                  <a:pt x="4590" y="19011"/>
                </a:lnTo>
                <a:cubicBezTo>
                  <a:pt x="4687" y="19204"/>
                  <a:pt x="4880" y="19325"/>
                  <a:pt x="5098" y="19325"/>
                </a:cubicBezTo>
                <a:lnTo>
                  <a:pt x="14156" y="19325"/>
                </a:lnTo>
                <a:cubicBezTo>
                  <a:pt x="14370" y="19325"/>
                  <a:pt x="14564" y="19204"/>
                  <a:pt x="14660" y="19011"/>
                </a:cubicBezTo>
                <a:lnTo>
                  <a:pt x="14781" y="18773"/>
                </a:lnTo>
                <a:cubicBezTo>
                  <a:pt x="15485" y="17363"/>
                  <a:pt x="15850" y="15808"/>
                  <a:pt x="15853" y="14231"/>
                </a:cubicBezTo>
                <a:lnTo>
                  <a:pt x="15853" y="11928"/>
                </a:lnTo>
                <a:cubicBezTo>
                  <a:pt x="15853" y="10953"/>
                  <a:pt x="15054" y="10228"/>
                  <a:pt x="14155" y="10228"/>
                </a:cubicBezTo>
                <a:cubicBezTo>
                  <a:pt x="13949" y="10228"/>
                  <a:pt x="13737" y="10266"/>
                  <a:pt x="13528" y="10348"/>
                </a:cubicBezTo>
                <a:cubicBezTo>
                  <a:pt x="13326" y="9609"/>
                  <a:pt x="12655" y="9098"/>
                  <a:pt x="11891" y="9098"/>
                </a:cubicBezTo>
                <a:cubicBezTo>
                  <a:pt x="11883" y="9098"/>
                  <a:pt x="11875" y="9098"/>
                  <a:pt x="11867" y="9098"/>
                </a:cubicBezTo>
                <a:cubicBezTo>
                  <a:pt x="11682" y="9098"/>
                  <a:pt x="11497" y="9131"/>
                  <a:pt x="11324" y="9195"/>
                </a:cubicBezTo>
                <a:lnTo>
                  <a:pt x="11324" y="1701"/>
                </a:lnTo>
                <a:cubicBezTo>
                  <a:pt x="11324" y="762"/>
                  <a:pt x="10563" y="1"/>
                  <a:pt x="96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5" name="Google Shape;15595;p75"/>
          <p:cNvSpPr/>
          <p:nvPr/>
        </p:nvSpPr>
        <p:spPr>
          <a:xfrm>
            <a:off x="10086995" y="2103774"/>
            <a:ext cx="453581" cy="425229"/>
          </a:xfrm>
          <a:custGeom>
            <a:avLst/>
            <a:gdLst/>
            <a:ahLst/>
            <a:cxnLst/>
            <a:rect l="l" t="t" r="r" b="b"/>
            <a:pathLst>
              <a:path w="19326" h="18118" extrusionOk="0">
                <a:moveTo>
                  <a:pt x="17628" y="6794"/>
                </a:moveTo>
                <a:cubicBezTo>
                  <a:pt x="17939" y="6794"/>
                  <a:pt x="18193" y="7048"/>
                  <a:pt x="18193" y="7362"/>
                </a:cubicBezTo>
                <a:lnTo>
                  <a:pt x="18193" y="7927"/>
                </a:lnTo>
                <a:lnTo>
                  <a:pt x="12532" y="7927"/>
                </a:lnTo>
                <a:lnTo>
                  <a:pt x="12532" y="7362"/>
                </a:lnTo>
                <a:cubicBezTo>
                  <a:pt x="12532" y="7048"/>
                  <a:pt x="12785" y="6794"/>
                  <a:pt x="13099" y="6794"/>
                </a:cubicBezTo>
                <a:close/>
                <a:moveTo>
                  <a:pt x="17628" y="1133"/>
                </a:moveTo>
                <a:cubicBezTo>
                  <a:pt x="17939" y="1133"/>
                  <a:pt x="18193" y="1387"/>
                  <a:pt x="18193" y="1701"/>
                </a:cubicBezTo>
                <a:lnTo>
                  <a:pt x="18193" y="5759"/>
                </a:lnTo>
                <a:cubicBezTo>
                  <a:pt x="18012" y="5695"/>
                  <a:pt x="17819" y="5662"/>
                  <a:pt x="17628" y="5662"/>
                </a:cubicBezTo>
                <a:lnTo>
                  <a:pt x="13099" y="5662"/>
                </a:lnTo>
                <a:cubicBezTo>
                  <a:pt x="12160" y="5662"/>
                  <a:pt x="11399" y="6423"/>
                  <a:pt x="11399" y="7362"/>
                </a:cubicBezTo>
                <a:lnTo>
                  <a:pt x="11399" y="11324"/>
                </a:lnTo>
                <a:lnTo>
                  <a:pt x="1133" y="11324"/>
                </a:lnTo>
                <a:lnTo>
                  <a:pt x="1133" y="1701"/>
                </a:lnTo>
                <a:cubicBezTo>
                  <a:pt x="1133" y="1387"/>
                  <a:pt x="1387" y="1133"/>
                  <a:pt x="1701" y="1133"/>
                </a:cubicBezTo>
                <a:close/>
                <a:moveTo>
                  <a:pt x="11399" y="12456"/>
                </a:moveTo>
                <a:lnTo>
                  <a:pt x="11399" y="13588"/>
                </a:lnTo>
                <a:lnTo>
                  <a:pt x="1701" y="13588"/>
                </a:lnTo>
                <a:cubicBezTo>
                  <a:pt x="1387" y="13588"/>
                  <a:pt x="1133" y="13335"/>
                  <a:pt x="1133" y="13024"/>
                </a:cubicBezTo>
                <a:lnTo>
                  <a:pt x="1133" y="12456"/>
                </a:lnTo>
                <a:close/>
                <a:moveTo>
                  <a:pt x="18193" y="9059"/>
                </a:moveTo>
                <a:lnTo>
                  <a:pt x="18193" y="14720"/>
                </a:lnTo>
                <a:lnTo>
                  <a:pt x="12532" y="14720"/>
                </a:lnTo>
                <a:lnTo>
                  <a:pt x="12532" y="9059"/>
                </a:lnTo>
                <a:close/>
                <a:moveTo>
                  <a:pt x="11399" y="14720"/>
                </a:moveTo>
                <a:lnTo>
                  <a:pt x="11399" y="16420"/>
                </a:lnTo>
                <a:cubicBezTo>
                  <a:pt x="11399" y="16611"/>
                  <a:pt x="11432" y="16804"/>
                  <a:pt x="11496" y="16985"/>
                </a:cubicBezTo>
                <a:lnTo>
                  <a:pt x="7051" y="16985"/>
                </a:lnTo>
                <a:lnTo>
                  <a:pt x="7806" y="14720"/>
                </a:lnTo>
                <a:close/>
                <a:moveTo>
                  <a:pt x="18193" y="15853"/>
                </a:moveTo>
                <a:lnTo>
                  <a:pt x="18193" y="16420"/>
                </a:lnTo>
                <a:cubicBezTo>
                  <a:pt x="18193" y="16731"/>
                  <a:pt x="17939" y="16985"/>
                  <a:pt x="17628" y="16985"/>
                </a:cubicBezTo>
                <a:lnTo>
                  <a:pt x="13099" y="16985"/>
                </a:lnTo>
                <a:cubicBezTo>
                  <a:pt x="12785" y="16985"/>
                  <a:pt x="12532" y="16731"/>
                  <a:pt x="12532" y="16420"/>
                </a:cubicBezTo>
                <a:lnTo>
                  <a:pt x="12532" y="15853"/>
                </a:lnTo>
                <a:close/>
                <a:moveTo>
                  <a:pt x="1701" y="1"/>
                </a:moveTo>
                <a:cubicBezTo>
                  <a:pt x="762" y="1"/>
                  <a:pt x="1" y="762"/>
                  <a:pt x="1" y="1701"/>
                </a:cubicBezTo>
                <a:lnTo>
                  <a:pt x="1" y="13024"/>
                </a:lnTo>
                <a:cubicBezTo>
                  <a:pt x="1" y="13960"/>
                  <a:pt x="762" y="14720"/>
                  <a:pt x="1701" y="14720"/>
                </a:cubicBezTo>
                <a:lnTo>
                  <a:pt x="6613" y="14720"/>
                </a:lnTo>
                <a:lnTo>
                  <a:pt x="5859" y="16985"/>
                </a:lnTo>
                <a:lnTo>
                  <a:pt x="4002" y="16985"/>
                </a:lnTo>
                <a:cubicBezTo>
                  <a:pt x="3688" y="16985"/>
                  <a:pt x="3437" y="17239"/>
                  <a:pt x="3437" y="17553"/>
                </a:cubicBezTo>
                <a:cubicBezTo>
                  <a:pt x="3437" y="17864"/>
                  <a:pt x="3688" y="18117"/>
                  <a:pt x="4002" y="18117"/>
                </a:cubicBezTo>
                <a:lnTo>
                  <a:pt x="17628" y="18117"/>
                </a:lnTo>
                <a:cubicBezTo>
                  <a:pt x="18564" y="18117"/>
                  <a:pt x="19325" y="17356"/>
                  <a:pt x="19325" y="16420"/>
                </a:cubicBezTo>
                <a:lnTo>
                  <a:pt x="19325" y="1701"/>
                </a:lnTo>
                <a:cubicBezTo>
                  <a:pt x="19325" y="762"/>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6" name="Google Shape;15596;p75"/>
          <p:cNvSpPr/>
          <p:nvPr/>
        </p:nvSpPr>
        <p:spPr>
          <a:xfrm>
            <a:off x="10653468" y="2103774"/>
            <a:ext cx="453581" cy="425229"/>
          </a:xfrm>
          <a:custGeom>
            <a:avLst/>
            <a:gdLst/>
            <a:ahLst/>
            <a:cxnLst/>
            <a:rect l="l" t="t" r="r" b="b"/>
            <a:pathLst>
              <a:path w="19326" h="18118" extrusionOk="0">
                <a:moveTo>
                  <a:pt x="17628" y="1133"/>
                </a:moveTo>
                <a:cubicBezTo>
                  <a:pt x="17939" y="1133"/>
                  <a:pt x="18193" y="1387"/>
                  <a:pt x="18193" y="1701"/>
                </a:cubicBezTo>
                <a:lnTo>
                  <a:pt x="18193" y="11324"/>
                </a:lnTo>
                <a:lnTo>
                  <a:pt x="1133" y="11324"/>
                </a:lnTo>
                <a:lnTo>
                  <a:pt x="1133" y="1701"/>
                </a:lnTo>
                <a:cubicBezTo>
                  <a:pt x="1133" y="1387"/>
                  <a:pt x="1387" y="1133"/>
                  <a:pt x="1701" y="1133"/>
                </a:cubicBezTo>
                <a:close/>
                <a:moveTo>
                  <a:pt x="18193" y="12456"/>
                </a:moveTo>
                <a:lnTo>
                  <a:pt x="18193" y="13024"/>
                </a:lnTo>
                <a:cubicBezTo>
                  <a:pt x="18193" y="13335"/>
                  <a:pt x="17939" y="13588"/>
                  <a:pt x="17628" y="13588"/>
                </a:cubicBezTo>
                <a:lnTo>
                  <a:pt x="1701" y="13588"/>
                </a:lnTo>
                <a:cubicBezTo>
                  <a:pt x="1387" y="13588"/>
                  <a:pt x="1133" y="13335"/>
                  <a:pt x="1133" y="13024"/>
                </a:cubicBezTo>
                <a:lnTo>
                  <a:pt x="1133" y="12456"/>
                </a:lnTo>
                <a:close/>
                <a:moveTo>
                  <a:pt x="11520" y="14720"/>
                </a:moveTo>
                <a:lnTo>
                  <a:pt x="12275" y="16985"/>
                </a:lnTo>
                <a:lnTo>
                  <a:pt x="7051" y="16985"/>
                </a:lnTo>
                <a:lnTo>
                  <a:pt x="7806" y="14720"/>
                </a:lnTo>
                <a:close/>
                <a:moveTo>
                  <a:pt x="1701" y="1"/>
                </a:moveTo>
                <a:cubicBezTo>
                  <a:pt x="762" y="1"/>
                  <a:pt x="1" y="762"/>
                  <a:pt x="1" y="1701"/>
                </a:cubicBezTo>
                <a:lnTo>
                  <a:pt x="1" y="13024"/>
                </a:lnTo>
                <a:cubicBezTo>
                  <a:pt x="1" y="13960"/>
                  <a:pt x="762" y="14720"/>
                  <a:pt x="1701" y="14720"/>
                </a:cubicBezTo>
                <a:lnTo>
                  <a:pt x="6614" y="14720"/>
                </a:lnTo>
                <a:lnTo>
                  <a:pt x="5859" y="16985"/>
                </a:lnTo>
                <a:lnTo>
                  <a:pt x="4002" y="16985"/>
                </a:lnTo>
                <a:cubicBezTo>
                  <a:pt x="3688" y="16985"/>
                  <a:pt x="3437" y="17239"/>
                  <a:pt x="3437" y="17553"/>
                </a:cubicBezTo>
                <a:cubicBezTo>
                  <a:pt x="3437" y="17864"/>
                  <a:pt x="3688" y="18117"/>
                  <a:pt x="4002" y="18117"/>
                </a:cubicBezTo>
                <a:lnTo>
                  <a:pt x="15325" y="18117"/>
                </a:lnTo>
                <a:cubicBezTo>
                  <a:pt x="15639" y="18117"/>
                  <a:pt x="15889" y="17864"/>
                  <a:pt x="15889" y="17553"/>
                </a:cubicBezTo>
                <a:cubicBezTo>
                  <a:pt x="15889" y="17239"/>
                  <a:pt x="15639" y="16985"/>
                  <a:pt x="15325" y="16985"/>
                </a:cubicBezTo>
                <a:lnTo>
                  <a:pt x="13468" y="16985"/>
                </a:lnTo>
                <a:lnTo>
                  <a:pt x="12713" y="14720"/>
                </a:lnTo>
                <a:lnTo>
                  <a:pt x="17628" y="14720"/>
                </a:lnTo>
                <a:cubicBezTo>
                  <a:pt x="18565" y="14720"/>
                  <a:pt x="19325" y="13960"/>
                  <a:pt x="19325" y="13024"/>
                </a:cubicBezTo>
                <a:lnTo>
                  <a:pt x="19325" y="1701"/>
                </a:lnTo>
                <a:cubicBezTo>
                  <a:pt x="19325" y="762"/>
                  <a:pt x="18565"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597" name="Google Shape;15597;p75"/>
          <p:cNvGrpSpPr/>
          <p:nvPr/>
        </p:nvGrpSpPr>
        <p:grpSpPr>
          <a:xfrm>
            <a:off x="8554461" y="4315369"/>
            <a:ext cx="452643" cy="452361"/>
            <a:chOff x="5648900" y="2616600"/>
            <a:chExt cx="482150" cy="481850"/>
          </a:xfrm>
        </p:grpSpPr>
        <p:sp>
          <p:nvSpPr>
            <p:cNvPr id="15598" name="Google Shape;15598;p75"/>
            <p:cNvSpPr/>
            <p:nvPr/>
          </p:nvSpPr>
          <p:spPr>
            <a:xfrm>
              <a:off x="5811500" y="2777025"/>
              <a:ext cx="156875" cy="148275"/>
            </a:xfrm>
            <a:custGeom>
              <a:avLst/>
              <a:gdLst/>
              <a:ahLst/>
              <a:cxnLst/>
              <a:rect l="l" t="t" r="r" b="b"/>
              <a:pathLst>
                <a:path w="6275" h="5931" extrusionOk="0">
                  <a:moveTo>
                    <a:pt x="3137" y="1265"/>
                  </a:moveTo>
                  <a:lnTo>
                    <a:pt x="4994" y="2615"/>
                  </a:lnTo>
                  <a:lnTo>
                    <a:pt x="4285" y="4798"/>
                  </a:lnTo>
                  <a:lnTo>
                    <a:pt x="1990" y="4798"/>
                  </a:lnTo>
                  <a:lnTo>
                    <a:pt x="1280" y="2615"/>
                  </a:lnTo>
                  <a:lnTo>
                    <a:pt x="3137" y="1265"/>
                  </a:lnTo>
                  <a:close/>
                  <a:moveTo>
                    <a:pt x="3137" y="0"/>
                  </a:moveTo>
                  <a:cubicBezTo>
                    <a:pt x="3020" y="0"/>
                    <a:pt x="2903" y="37"/>
                    <a:pt x="2805" y="109"/>
                  </a:cubicBezTo>
                  <a:lnTo>
                    <a:pt x="281" y="1942"/>
                  </a:lnTo>
                  <a:cubicBezTo>
                    <a:pt x="85" y="2087"/>
                    <a:pt x="0" y="2340"/>
                    <a:pt x="76" y="2573"/>
                  </a:cubicBezTo>
                  <a:lnTo>
                    <a:pt x="1039" y="5541"/>
                  </a:lnTo>
                  <a:cubicBezTo>
                    <a:pt x="1117" y="5773"/>
                    <a:pt x="1335" y="5930"/>
                    <a:pt x="1579" y="5930"/>
                  </a:cubicBezTo>
                  <a:lnTo>
                    <a:pt x="4695" y="5930"/>
                  </a:lnTo>
                  <a:cubicBezTo>
                    <a:pt x="4943" y="5930"/>
                    <a:pt x="5160" y="5773"/>
                    <a:pt x="5236" y="5541"/>
                  </a:cubicBezTo>
                  <a:lnTo>
                    <a:pt x="6199" y="2573"/>
                  </a:lnTo>
                  <a:cubicBezTo>
                    <a:pt x="6275" y="2340"/>
                    <a:pt x="6190" y="2087"/>
                    <a:pt x="5994" y="1942"/>
                  </a:cubicBezTo>
                  <a:lnTo>
                    <a:pt x="3469" y="109"/>
                  </a:lnTo>
                  <a:cubicBezTo>
                    <a:pt x="3371" y="37"/>
                    <a:pt x="3254" y="0"/>
                    <a:pt x="31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599" name="Google Shape;15599;p75"/>
            <p:cNvSpPr/>
            <p:nvPr/>
          </p:nvSpPr>
          <p:spPr>
            <a:xfrm>
              <a:off x="5648900" y="2616600"/>
              <a:ext cx="482150" cy="481850"/>
            </a:xfrm>
            <a:custGeom>
              <a:avLst/>
              <a:gdLst/>
              <a:ahLst/>
              <a:cxnLst/>
              <a:rect l="l" t="t" r="r" b="b"/>
              <a:pathLst>
                <a:path w="19286" h="19274" extrusionOk="0">
                  <a:moveTo>
                    <a:pt x="9641" y="1133"/>
                  </a:moveTo>
                  <a:cubicBezTo>
                    <a:pt x="9936" y="1133"/>
                    <a:pt x="10230" y="1148"/>
                    <a:pt x="10523" y="1179"/>
                  </a:cubicBezTo>
                  <a:cubicBezTo>
                    <a:pt x="10547" y="1182"/>
                    <a:pt x="10571" y="1185"/>
                    <a:pt x="10595" y="1185"/>
                  </a:cubicBezTo>
                  <a:cubicBezTo>
                    <a:pt x="10641" y="1191"/>
                    <a:pt x="10686" y="1197"/>
                    <a:pt x="10731" y="1203"/>
                  </a:cubicBezTo>
                  <a:cubicBezTo>
                    <a:pt x="10958" y="1230"/>
                    <a:pt x="11181" y="1269"/>
                    <a:pt x="11402" y="1314"/>
                  </a:cubicBezTo>
                  <a:lnTo>
                    <a:pt x="11501" y="1622"/>
                  </a:lnTo>
                  <a:lnTo>
                    <a:pt x="9644" y="2969"/>
                  </a:lnTo>
                  <a:lnTo>
                    <a:pt x="7787" y="1622"/>
                  </a:lnTo>
                  <a:lnTo>
                    <a:pt x="7887" y="1314"/>
                  </a:lnTo>
                  <a:cubicBezTo>
                    <a:pt x="8038" y="1281"/>
                    <a:pt x="8192" y="1254"/>
                    <a:pt x="8349" y="1230"/>
                  </a:cubicBezTo>
                  <a:lnTo>
                    <a:pt x="8352" y="1230"/>
                  </a:lnTo>
                  <a:cubicBezTo>
                    <a:pt x="8418" y="1221"/>
                    <a:pt x="8488" y="1209"/>
                    <a:pt x="8554" y="1203"/>
                  </a:cubicBezTo>
                  <a:cubicBezTo>
                    <a:pt x="8606" y="1194"/>
                    <a:pt x="8660" y="1188"/>
                    <a:pt x="8714" y="1185"/>
                  </a:cubicBezTo>
                  <a:lnTo>
                    <a:pt x="8760" y="1179"/>
                  </a:lnTo>
                  <a:cubicBezTo>
                    <a:pt x="9053" y="1148"/>
                    <a:pt x="9347" y="1133"/>
                    <a:pt x="9641" y="1133"/>
                  </a:cubicBezTo>
                  <a:close/>
                  <a:moveTo>
                    <a:pt x="2591" y="5394"/>
                  </a:moveTo>
                  <a:lnTo>
                    <a:pt x="3300" y="7577"/>
                  </a:lnTo>
                  <a:lnTo>
                    <a:pt x="1444" y="8926"/>
                  </a:lnTo>
                  <a:lnTo>
                    <a:pt x="1184" y="8736"/>
                  </a:lnTo>
                  <a:cubicBezTo>
                    <a:pt x="1187" y="8700"/>
                    <a:pt x="1193" y="8661"/>
                    <a:pt x="1199" y="8621"/>
                  </a:cubicBezTo>
                  <a:cubicBezTo>
                    <a:pt x="1202" y="8594"/>
                    <a:pt x="1205" y="8567"/>
                    <a:pt x="1208" y="8540"/>
                  </a:cubicBezTo>
                  <a:cubicBezTo>
                    <a:pt x="1211" y="8498"/>
                    <a:pt x="1220" y="8455"/>
                    <a:pt x="1226" y="8413"/>
                  </a:cubicBezTo>
                  <a:cubicBezTo>
                    <a:pt x="1229" y="8383"/>
                    <a:pt x="1232" y="8353"/>
                    <a:pt x="1238" y="8326"/>
                  </a:cubicBezTo>
                  <a:cubicBezTo>
                    <a:pt x="1244" y="8286"/>
                    <a:pt x="1250" y="8247"/>
                    <a:pt x="1256" y="8208"/>
                  </a:cubicBezTo>
                  <a:cubicBezTo>
                    <a:pt x="1265" y="8169"/>
                    <a:pt x="1268" y="8141"/>
                    <a:pt x="1274" y="8108"/>
                  </a:cubicBezTo>
                  <a:cubicBezTo>
                    <a:pt x="1280" y="8075"/>
                    <a:pt x="1290" y="8036"/>
                    <a:pt x="1296" y="7999"/>
                  </a:cubicBezTo>
                  <a:cubicBezTo>
                    <a:pt x="1302" y="7966"/>
                    <a:pt x="1308" y="7930"/>
                    <a:pt x="1317" y="7894"/>
                  </a:cubicBezTo>
                  <a:cubicBezTo>
                    <a:pt x="1323" y="7861"/>
                    <a:pt x="1332" y="7824"/>
                    <a:pt x="1338" y="7791"/>
                  </a:cubicBezTo>
                  <a:cubicBezTo>
                    <a:pt x="1347" y="7755"/>
                    <a:pt x="1356" y="7719"/>
                    <a:pt x="1362" y="7682"/>
                  </a:cubicBezTo>
                  <a:cubicBezTo>
                    <a:pt x="1371" y="7649"/>
                    <a:pt x="1380" y="7613"/>
                    <a:pt x="1389" y="7577"/>
                  </a:cubicBezTo>
                  <a:cubicBezTo>
                    <a:pt x="1398" y="7541"/>
                    <a:pt x="1407" y="7510"/>
                    <a:pt x="1413" y="7477"/>
                  </a:cubicBezTo>
                  <a:cubicBezTo>
                    <a:pt x="1425" y="7441"/>
                    <a:pt x="1434" y="7399"/>
                    <a:pt x="1447" y="7359"/>
                  </a:cubicBezTo>
                  <a:cubicBezTo>
                    <a:pt x="1456" y="7332"/>
                    <a:pt x="1462" y="7305"/>
                    <a:pt x="1471" y="7278"/>
                  </a:cubicBezTo>
                  <a:cubicBezTo>
                    <a:pt x="1483" y="7233"/>
                    <a:pt x="1495" y="7187"/>
                    <a:pt x="1510" y="7142"/>
                  </a:cubicBezTo>
                  <a:cubicBezTo>
                    <a:pt x="1516" y="7124"/>
                    <a:pt x="1522" y="7106"/>
                    <a:pt x="1528" y="7085"/>
                  </a:cubicBezTo>
                  <a:cubicBezTo>
                    <a:pt x="1546" y="7030"/>
                    <a:pt x="1561" y="6976"/>
                    <a:pt x="1579" y="6925"/>
                  </a:cubicBezTo>
                  <a:lnTo>
                    <a:pt x="1588" y="6900"/>
                  </a:lnTo>
                  <a:cubicBezTo>
                    <a:pt x="1767" y="6375"/>
                    <a:pt x="1996" y="5871"/>
                    <a:pt x="2274" y="5394"/>
                  </a:cubicBezTo>
                  <a:close/>
                  <a:moveTo>
                    <a:pt x="17012" y="5394"/>
                  </a:moveTo>
                  <a:cubicBezTo>
                    <a:pt x="17253" y="5813"/>
                    <a:pt x="17462" y="6257"/>
                    <a:pt x="17628" y="6713"/>
                  </a:cubicBezTo>
                  <a:lnTo>
                    <a:pt x="17628" y="6719"/>
                  </a:lnTo>
                  <a:cubicBezTo>
                    <a:pt x="17649" y="6774"/>
                    <a:pt x="17670" y="6831"/>
                    <a:pt x="17688" y="6888"/>
                  </a:cubicBezTo>
                  <a:cubicBezTo>
                    <a:pt x="17694" y="6906"/>
                    <a:pt x="17700" y="6922"/>
                    <a:pt x="17706" y="6937"/>
                  </a:cubicBezTo>
                  <a:cubicBezTo>
                    <a:pt x="17721" y="6982"/>
                    <a:pt x="17736" y="7027"/>
                    <a:pt x="17749" y="7072"/>
                  </a:cubicBezTo>
                  <a:cubicBezTo>
                    <a:pt x="17758" y="7103"/>
                    <a:pt x="17767" y="7130"/>
                    <a:pt x="17776" y="7157"/>
                  </a:cubicBezTo>
                  <a:cubicBezTo>
                    <a:pt x="17788" y="7196"/>
                    <a:pt x="17797" y="7230"/>
                    <a:pt x="17809" y="7266"/>
                  </a:cubicBezTo>
                  <a:cubicBezTo>
                    <a:pt x="17818" y="7305"/>
                    <a:pt x="17830" y="7341"/>
                    <a:pt x="17839" y="7377"/>
                  </a:cubicBezTo>
                  <a:cubicBezTo>
                    <a:pt x="17848" y="7408"/>
                    <a:pt x="17857" y="7438"/>
                    <a:pt x="17863" y="7468"/>
                  </a:cubicBezTo>
                  <a:cubicBezTo>
                    <a:pt x="17875" y="7510"/>
                    <a:pt x="17887" y="7553"/>
                    <a:pt x="17896" y="7598"/>
                  </a:cubicBezTo>
                  <a:lnTo>
                    <a:pt x="17915" y="7673"/>
                  </a:lnTo>
                  <a:cubicBezTo>
                    <a:pt x="17927" y="7722"/>
                    <a:pt x="17936" y="7767"/>
                    <a:pt x="17948" y="7812"/>
                  </a:cubicBezTo>
                  <a:lnTo>
                    <a:pt x="17963" y="7885"/>
                  </a:lnTo>
                  <a:cubicBezTo>
                    <a:pt x="17972" y="7933"/>
                    <a:pt x="17981" y="7978"/>
                    <a:pt x="17990" y="8027"/>
                  </a:cubicBezTo>
                  <a:cubicBezTo>
                    <a:pt x="17996" y="8051"/>
                    <a:pt x="18002" y="8075"/>
                    <a:pt x="18005" y="8099"/>
                  </a:cubicBezTo>
                  <a:cubicBezTo>
                    <a:pt x="18014" y="8144"/>
                    <a:pt x="18020" y="8193"/>
                    <a:pt x="18029" y="8238"/>
                  </a:cubicBezTo>
                  <a:cubicBezTo>
                    <a:pt x="18032" y="8265"/>
                    <a:pt x="18038" y="8289"/>
                    <a:pt x="18041" y="8317"/>
                  </a:cubicBezTo>
                  <a:cubicBezTo>
                    <a:pt x="18050" y="8362"/>
                    <a:pt x="18057" y="8404"/>
                    <a:pt x="18063" y="8449"/>
                  </a:cubicBezTo>
                  <a:cubicBezTo>
                    <a:pt x="18066" y="8477"/>
                    <a:pt x="18069" y="8507"/>
                    <a:pt x="18075" y="8534"/>
                  </a:cubicBezTo>
                  <a:cubicBezTo>
                    <a:pt x="18078" y="8576"/>
                    <a:pt x="18084" y="8621"/>
                    <a:pt x="18090" y="8664"/>
                  </a:cubicBezTo>
                  <a:cubicBezTo>
                    <a:pt x="18093" y="8688"/>
                    <a:pt x="18096" y="8712"/>
                    <a:pt x="18096" y="8739"/>
                  </a:cubicBezTo>
                  <a:lnTo>
                    <a:pt x="17836" y="8926"/>
                  </a:lnTo>
                  <a:lnTo>
                    <a:pt x="15979" y="7580"/>
                  </a:lnTo>
                  <a:lnTo>
                    <a:pt x="16689" y="5397"/>
                  </a:lnTo>
                  <a:lnTo>
                    <a:pt x="17012" y="5394"/>
                  </a:lnTo>
                  <a:close/>
                  <a:moveTo>
                    <a:pt x="5722" y="15029"/>
                  </a:moveTo>
                  <a:lnTo>
                    <a:pt x="6432" y="17212"/>
                  </a:lnTo>
                  <a:lnTo>
                    <a:pt x="6172" y="17402"/>
                  </a:lnTo>
                  <a:cubicBezTo>
                    <a:pt x="5091" y="16916"/>
                    <a:pt x="4125" y="16209"/>
                    <a:pt x="3331" y="15331"/>
                  </a:cubicBezTo>
                  <a:lnTo>
                    <a:pt x="3427" y="15029"/>
                  </a:lnTo>
                  <a:close/>
                  <a:moveTo>
                    <a:pt x="15855" y="15029"/>
                  </a:moveTo>
                  <a:lnTo>
                    <a:pt x="15952" y="15331"/>
                  </a:lnTo>
                  <a:cubicBezTo>
                    <a:pt x="15158" y="16209"/>
                    <a:pt x="14192" y="16916"/>
                    <a:pt x="13111" y="17402"/>
                  </a:cubicBezTo>
                  <a:lnTo>
                    <a:pt x="12851" y="17212"/>
                  </a:lnTo>
                  <a:lnTo>
                    <a:pt x="13561" y="15029"/>
                  </a:lnTo>
                  <a:close/>
                  <a:moveTo>
                    <a:pt x="6571" y="1707"/>
                  </a:moveTo>
                  <a:cubicBezTo>
                    <a:pt x="6516" y="1927"/>
                    <a:pt x="6604" y="2160"/>
                    <a:pt x="6788" y="2296"/>
                  </a:cubicBezTo>
                  <a:lnTo>
                    <a:pt x="9309" y="4129"/>
                  </a:lnTo>
                  <a:cubicBezTo>
                    <a:pt x="9409" y="4199"/>
                    <a:pt x="9526" y="4235"/>
                    <a:pt x="9643" y="4235"/>
                  </a:cubicBezTo>
                  <a:cubicBezTo>
                    <a:pt x="9760" y="4235"/>
                    <a:pt x="9877" y="4199"/>
                    <a:pt x="9976" y="4129"/>
                  </a:cubicBezTo>
                  <a:lnTo>
                    <a:pt x="12498" y="2296"/>
                  </a:lnTo>
                  <a:cubicBezTo>
                    <a:pt x="12682" y="2160"/>
                    <a:pt x="12769" y="1927"/>
                    <a:pt x="12715" y="1707"/>
                  </a:cubicBezTo>
                  <a:lnTo>
                    <a:pt x="12715" y="1707"/>
                  </a:lnTo>
                  <a:cubicBezTo>
                    <a:pt x="14089" y="2241"/>
                    <a:pt x="15300" y="3123"/>
                    <a:pt x="16230" y="4264"/>
                  </a:cubicBezTo>
                  <a:cubicBezTo>
                    <a:pt x="16003" y="4283"/>
                    <a:pt x="15813" y="4437"/>
                    <a:pt x="15744" y="4651"/>
                  </a:cubicBezTo>
                  <a:lnTo>
                    <a:pt x="14777" y="7616"/>
                  </a:lnTo>
                  <a:cubicBezTo>
                    <a:pt x="14702" y="7852"/>
                    <a:pt x="14786" y="8105"/>
                    <a:pt x="14986" y="8250"/>
                  </a:cubicBezTo>
                  <a:lnTo>
                    <a:pt x="17507" y="10083"/>
                  </a:lnTo>
                  <a:cubicBezTo>
                    <a:pt x="17605" y="10155"/>
                    <a:pt x="17721" y="10192"/>
                    <a:pt x="17838" y="10192"/>
                  </a:cubicBezTo>
                  <a:cubicBezTo>
                    <a:pt x="17940" y="10192"/>
                    <a:pt x="18043" y="10164"/>
                    <a:pt x="18135" y="10107"/>
                  </a:cubicBezTo>
                  <a:lnTo>
                    <a:pt x="18135" y="10107"/>
                  </a:lnTo>
                  <a:cubicBezTo>
                    <a:pt x="18053" y="11581"/>
                    <a:pt x="17592" y="13006"/>
                    <a:pt x="16788" y="14244"/>
                  </a:cubicBezTo>
                  <a:cubicBezTo>
                    <a:pt x="16701" y="14032"/>
                    <a:pt x="16495" y="13896"/>
                    <a:pt x="16269" y="13896"/>
                  </a:cubicBezTo>
                  <a:lnTo>
                    <a:pt x="13150" y="13896"/>
                  </a:lnTo>
                  <a:cubicBezTo>
                    <a:pt x="12905" y="13896"/>
                    <a:pt x="12688" y="14053"/>
                    <a:pt x="12612" y="14289"/>
                  </a:cubicBezTo>
                  <a:lnTo>
                    <a:pt x="11649" y="17254"/>
                  </a:lnTo>
                  <a:cubicBezTo>
                    <a:pt x="11577" y="17471"/>
                    <a:pt x="11646" y="17710"/>
                    <a:pt x="11818" y="17858"/>
                  </a:cubicBezTo>
                  <a:cubicBezTo>
                    <a:pt x="11106" y="18045"/>
                    <a:pt x="10374" y="18139"/>
                    <a:pt x="9643" y="18139"/>
                  </a:cubicBezTo>
                  <a:cubicBezTo>
                    <a:pt x="8911" y="18139"/>
                    <a:pt x="8180" y="18045"/>
                    <a:pt x="7467" y="17858"/>
                  </a:cubicBezTo>
                  <a:cubicBezTo>
                    <a:pt x="7639" y="17710"/>
                    <a:pt x="7709" y="17471"/>
                    <a:pt x="7636" y="17254"/>
                  </a:cubicBezTo>
                  <a:lnTo>
                    <a:pt x="6673" y="14289"/>
                  </a:lnTo>
                  <a:cubicBezTo>
                    <a:pt x="6598" y="14053"/>
                    <a:pt x="6380" y="13896"/>
                    <a:pt x="6136" y="13896"/>
                  </a:cubicBezTo>
                  <a:lnTo>
                    <a:pt x="3020" y="13896"/>
                  </a:lnTo>
                  <a:cubicBezTo>
                    <a:pt x="2790" y="13896"/>
                    <a:pt x="2585" y="14032"/>
                    <a:pt x="2497" y="14244"/>
                  </a:cubicBezTo>
                  <a:cubicBezTo>
                    <a:pt x="1694" y="13006"/>
                    <a:pt x="1229" y="11581"/>
                    <a:pt x="1151" y="10107"/>
                  </a:cubicBezTo>
                  <a:lnTo>
                    <a:pt x="1151" y="10107"/>
                  </a:lnTo>
                  <a:cubicBezTo>
                    <a:pt x="1240" y="10163"/>
                    <a:pt x="1342" y="10191"/>
                    <a:pt x="1443" y="10191"/>
                  </a:cubicBezTo>
                  <a:cubicBezTo>
                    <a:pt x="1560" y="10191"/>
                    <a:pt x="1677" y="10154"/>
                    <a:pt x="1776" y="10083"/>
                  </a:cubicBezTo>
                  <a:lnTo>
                    <a:pt x="4300" y="8250"/>
                  </a:lnTo>
                  <a:cubicBezTo>
                    <a:pt x="4496" y="8105"/>
                    <a:pt x="4581" y="7852"/>
                    <a:pt x="4505" y="7616"/>
                  </a:cubicBezTo>
                  <a:lnTo>
                    <a:pt x="3542" y="4654"/>
                  </a:lnTo>
                  <a:cubicBezTo>
                    <a:pt x="3473" y="4440"/>
                    <a:pt x="3279" y="4286"/>
                    <a:pt x="3053" y="4264"/>
                  </a:cubicBezTo>
                  <a:cubicBezTo>
                    <a:pt x="3986" y="3123"/>
                    <a:pt x="5197" y="2241"/>
                    <a:pt x="6568" y="1707"/>
                  </a:cubicBezTo>
                  <a:close/>
                  <a:moveTo>
                    <a:pt x="9641" y="1"/>
                  </a:moveTo>
                  <a:cubicBezTo>
                    <a:pt x="9566" y="1"/>
                    <a:pt x="9490" y="1"/>
                    <a:pt x="9412" y="4"/>
                  </a:cubicBezTo>
                  <a:lnTo>
                    <a:pt x="9394" y="4"/>
                  </a:lnTo>
                  <a:cubicBezTo>
                    <a:pt x="9318" y="7"/>
                    <a:pt x="9246" y="7"/>
                    <a:pt x="9173" y="13"/>
                  </a:cubicBezTo>
                  <a:lnTo>
                    <a:pt x="9137" y="13"/>
                  </a:lnTo>
                  <a:cubicBezTo>
                    <a:pt x="9077" y="16"/>
                    <a:pt x="9019" y="19"/>
                    <a:pt x="8959" y="22"/>
                  </a:cubicBezTo>
                  <a:lnTo>
                    <a:pt x="8908" y="25"/>
                  </a:lnTo>
                  <a:cubicBezTo>
                    <a:pt x="8850" y="31"/>
                    <a:pt x="8790" y="37"/>
                    <a:pt x="8732" y="40"/>
                  </a:cubicBezTo>
                  <a:lnTo>
                    <a:pt x="8630" y="52"/>
                  </a:lnTo>
                  <a:lnTo>
                    <a:pt x="8551" y="61"/>
                  </a:lnTo>
                  <a:cubicBezTo>
                    <a:pt x="8476" y="67"/>
                    <a:pt x="8400" y="76"/>
                    <a:pt x="8325" y="88"/>
                  </a:cubicBezTo>
                  <a:lnTo>
                    <a:pt x="8313" y="88"/>
                  </a:lnTo>
                  <a:cubicBezTo>
                    <a:pt x="3965" y="695"/>
                    <a:pt x="574" y="4162"/>
                    <a:pt x="67" y="8522"/>
                  </a:cubicBezTo>
                  <a:lnTo>
                    <a:pt x="67" y="8525"/>
                  </a:lnTo>
                  <a:lnTo>
                    <a:pt x="67" y="8537"/>
                  </a:lnTo>
                  <a:cubicBezTo>
                    <a:pt x="61" y="8609"/>
                    <a:pt x="52" y="8685"/>
                    <a:pt x="46" y="8760"/>
                  </a:cubicBezTo>
                  <a:cubicBezTo>
                    <a:pt x="42" y="8794"/>
                    <a:pt x="39" y="8827"/>
                    <a:pt x="36" y="8860"/>
                  </a:cubicBezTo>
                  <a:cubicBezTo>
                    <a:pt x="33" y="8893"/>
                    <a:pt x="33" y="8920"/>
                    <a:pt x="30" y="8951"/>
                  </a:cubicBezTo>
                  <a:lnTo>
                    <a:pt x="30" y="8966"/>
                  </a:lnTo>
                  <a:cubicBezTo>
                    <a:pt x="30" y="8969"/>
                    <a:pt x="30" y="8972"/>
                    <a:pt x="30" y="8975"/>
                  </a:cubicBezTo>
                  <a:cubicBezTo>
                    <a:pt x="15" y="9195"/>
                    <a:pt x="6" y="9416"/>
                    <a:pt x="6" y="9636"/>
                  </a:cubicBezTo>
                  <a:cubicBezTo>
                    <a:pt x="0" y="12000"/>
                    <a:pt x="870" y="14286"/>
                    <a:pt x="2449" y="16046"/>
                  </a:cubicBezTo>
                  <a:lnTo>
                    <a:pt x="2458" y="16055"/>
                  </a:lnTo>
                  <a:cubicBezTo>
                    <a:pt x="2576" y="16191"/>
                    <a:pt x="2703" y="16321"/>
                    <a:pt x="2829" y="16451"/>
                  </a:cubicBezTo>
                  <a:lnTo>
                    <a:pt x="2860" y="16478"/>
                  </a:lnTo>
                  <a:lnTo>
                    <a:pt x="2866" y="16484"/>
                  </a:lnTo>
                  <a:cubicBezTo>
                    <a:pt x="2932" y="16551"/>
                    <a:pt x="2999" y="16617"/>
                    <a:pt x="3068" y="16680"/>
                  </a:cubicBezTo>
                  <a:lnTo>
                    <a:pt x="3077" y="16689"/>
                  </a:lnTo>
                  <a:cubicBezTo>
                    <a:pt x="4927" y="18412"/>
                    <a:pt x="7285" y="19274"/>
                    <a:pt x="9643" y="19274"/>
                  </a:cubicBezTo>
                  <a:cubicBezTo>
                    <a:pt x="12000" y="19274"/>
                    <a:pt x="14357" y="18413"/>
                    <a:pt x="16206" y="16692"/>
                  </a:cubicBezTo>
                  <a:lnTo>
                    <a:pt x="16224" y="16677"/>
                  </a:lnTo>
                  <a:cubicBezTo>
                    <a:pt x="16287" y="16620"/>
                    <a:pt x="16351" y="16560"/>
                    <a:pt x="16411" y="16496"/>
                  </a:cubicBezTo>
                  <a:lnTo>
                    <a:pt x="16435" y="16475"/>
                  </a:lnTo>
                  <a:lnTo>
                    <a:pt x="16459" y="16451"/>
                  </a:lnTo>
                  <a:cubicBezTo>
                    <a:pt x="16583" y="16324"/>
                    <a:pt x="16704" y="16197"/>
                    <a:pt x="16822" y="16067"/>
                  </a:cubicBezTo>
                  <a:lnTo>
                    <a:pt x="16861" y="16025"/>
                  </a:lnTo>
                  <a:cubicBezTo>
                    <a:pt x="16912" y="15965"/>
                    <a:pt x="16963" y="15907"/>
                    <a:pt x="17015" y="15847"/>
                  </a:cubicBezTo>
                  <a:lnTo>
                    <a:pt x="17030" y="15829"/>
                  </a:lnTo>
                  <a:lnTo>
                    <a:pt x="17036" y="15823"/>
                  </a:lnTo>
                  <a:cubicBezTo>
                    <a:pt x="18491" y="14090"/>
                    <a:pt x="19285" y="11898"/>
                    <a:pt x="19279" y="9636"/>
                  </a:cubicBezTo>
                  <a:cubicBezTo>
                    <a:pt x="19279" y="9413"/>
                    <a:pt x="19270" y="9189"/>
                    <a:pt x="19255" y="8969"/>
                  </a:cubicBezTo>
                  <a:cubicBezTo>
                    <a:pt x="19255" y="8969"/>
                    <a:pt x="19255" y="8969"/>
                    <a:pt x="19255" y="8966"/>
                  </a:cubicBezTo>
                  <a:lnTo>
                    <a:pt x="19255" y="8963"/>
                  </a:lnTo>
                  <a:cubicBezTo>
                    <a:pt x="19252" y="8923"/>
                    <a:pt x="19249" y="8881"/>
                    <a:pt x="19246" y="8842"/>
                  </a:cubicBezTo>
                  <a:lnTo>
                    <a:pt x="19243" y="8788"/>
                  </a:lnTo>
                  <a:cubicBezTo>
                    <a:pt x="18848" y="4319"/>
                    <a:pt x="15421" y="714"/>
                    <a:pt x="10976" y="92"/>
                  </a:cubicBezTo>
                  <a:lnTo>
                    <a:pt x="10946" y="85"/>
                  </a:lnTo>
                  <a:cubicBezTo>
                    <a:pt x="10879" y="76"/>
                    <a:pt x="10810" y="70"/>
                    <a:pt x="10740" y="61"/>
                  </a:cubicBezTo>
                  <a:lnTo>
                    <a:pt x="10650" y="52"/>
                  </a:lnTo>
                  <a:lnTo>
                    <a:pt x="10553" y="40"/>
                  </a:lnTo>
                  <a:cubicBezTo>
                    <a:pt x="10496" y="37"/>
                    <a:pt x="10435" y="31"/>
                    <a:pt x="10375" y="25"/>
                  </a:cubicBezTo>
                  <a:lnTo>
                    <a:pt x="10327" y="22"/>
                  </a:lnTo>
                  <a:cubicBezTo>
                    <a:pt x="10266" y="19"/>
                    <a:pt x="10206" y="16"/>
                    <a:pt x="10146" y="13"/>
                  </a:cubicBezTo>
                  <a:lnTo>
                    <a:pt x="10112" y="13"/>
                  </a:lnTo>
                  <a:cubicBezTo>
                    <a:pt x="10040" y="7"/>
                    <a:pt x="9964" y="4"/>
                    <a:pt x="9892" y="4"/>
                  </a:cubicBezTo>
                  <a:lnTo>
                    <a:pt x="9871" y="4"/>
                  </a:lnTo>
                  <a:cubicBezTo>
                    <a:pt x="9795" y="1"/>
                    <a:pt x="9720" y="1"/>
                    <a:pt x="96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00" name="Google Shape;15600;p75"/>
          <p:cNvGrpSpPr/>
          <p:nvPr/>
        </p:nvGrpSpPr>
        <p:grpSpPr>
          <a:xfrm>
            <a:off x="6313507" y="4324323"/>
            <a:ext cx="434168" cy="434259"/>
            <a:chOff x="6242825" y="2615925"/>
            <a:chExt cx="483125" cy="483225"/>
          </a:xfrm>
        </p:grpSpPr>
        <p:sp>
          <p:nvSpPr>
            <p:cNvPr id="15601" name="Google Shape;15601;p75"/>
            <p:cNvSpPr/>
            <p:nvPr/>
          </p:nvSpPr>
          <p:spPr>
            <a:xfrm>
              <a:off x="6242825" y="2672550"/>
              <a:ext cx="483125" cy="426600"/>
            </a:xfrm>
            <a:custGeom>
              <a:avLst/>
              <a:gdLst/>
              <a:ahLst/>
              <a:cxnLst/>
              <a:rect l="l" t="t" r="r" b="b"/>
              <a:pathLst>
                <a:path w="19325" h="17064" extrusionOk="0">
                  <a:moveTo>
                    <a:pt x="10230" y="2331"/>
                  </a:moveTo>
                  <a:cubicBezTo>
                    <a:pt x="11387" y="2603"/>
                    <a:pt x="12437" y="3687"/>
                    <a:pt x="13056" y="5299"/>
                  </a:cubicBezTo>
                  <a:cubicBezTo>
                    <a:pt x="13144" y="5524"/>
                    <a:pt x="13357" y="5662"/>
                    <a:pt x="13583" y="5662"/>
                  </a:cubicBezTo>
                  <a:cubicBezTo>
                    <a:pt x="13652" y="5662"/>
                    <a:pt x="13722" y="5649"/>
                    <a:pt x="13790" y="5623"/>
                  </a:cubicBezTo>
                  <a:cubicBezTo>
                    <a:pt x="14083" y="5511"/>
                    <a:pt x="14228" y="5185"/>
                    <a:pt x="14113" y="4892"/>
                  </a:cubicBezTo>
                  <a:cubicBezTo>
                    <a:pt x="13790" y="4049"/>
                    <a:pt x="13349" y="3307"/>
                    <a:pt x="12830" y="2712"/>
                  </a:cubicBezTo>
                  <a:lnTo>
                    <a:pt x="12830" y="2712"/>
                  </a:lnTo>
                  <a:cubicBezTo>
                    <a:pt x="13911" y="3029"/>
                    <a:pt x="14901" y="3512"/>
                    <a:pt x="15750" y="4143"/>
                  </a:cubicBezTo>
                  <a:cubicBezTo>
                    <a:pt x="16882" y="4988"/>
                    <a:pt x="17649" y="6024"/>
                    <a:pt x="17990" y="7147"/>
                  </a:cubicBezTo>
                  <a:cubicBezTo>
                    <a:pt x="17519" y="6915"/>
                    <a:pt x="17000" y="6794"/>
                    <a:pt x="16476" y="6794"/>
                  </a:cubicBezTo>
                  <a:cubicBezTo>
                    <a:pt x="16469" y="6794"/>
                    <a:pt x="16463" y="6794"/>
                    <a:pt x="16456" y="6794"/>
                  </a:cubicBezTo>
                  <a:cubicBezTo>
                    <a:pt x="15729" y="6794"/>
                    <a:pt x="15040" y="7012"/>
                    <a:pt x="14515" y="7404"/>
                  </a:cubicBezTo>
                  <a:cubicBezTo>
                    <a:pt x="14400" y="7492"/>
                    <a:pt x="14291" y="7588"/>
                    <a:pt x="14192" y="7694"/>
                  </a:cubicBezTo>
                  <a:cubicBezTo>
                    <a:pt x="14092" y="7588"/>
                    <a:pt x="13983" y="7492"/>
                    <a:pt x="13869" y="7404"/>
                  </a:cubicBezTo>
                  <a:cubicBezTo>
                    <a:pt x="13343" y="7012"/>
                    <a:pt x="12655" y="6794"/>
                    <a:pt x="11927" y="6794"/>
                  </a:cubicBezTo>
                  <a:cubicBezTo>
                    <a:pt x="11199" y="6794"/>
                    <a:pt x="10511" y="7012"/>
                    <a:pt x="9986" y="7404"/>
                  </a:cubicBezTo>
                  <a:cubicBezTo>
                    <a:pt x="9871" y="7492"/>
                    <a:pt x="9762" y="7588"/>
                    <a:pt x="9662" y="7694"/>
                  </a:cubicBezTo>
                  <a:cubicBezTo>
                    <a:pt x="9563" y="7588"/>
                    <a:pt x="9454" y="7492"/>
                    <a:pt x="9339" y="7404"/>
                  </a:cubicBezTo>
                  <a:cubicBezTo>
                    <a:pt x="8814" y="7012"/>
                    <a:pt x="8126" y="6794"/>
                    <a:pt x="7398" y="6794"/>
                  </a:cubicBezTo>
                  <a:cubicBezTo>
                    <a:pt x="6670" y="6794"/>
                    <a:pt x="5982" y="7012"/>
                    <a:pt x="5456" y="7404"/>
                  </a:cubicBezTo>
                  <a:cubicBezTo>
                    <a:pt x="5342" y="7492"/>
                    <a:pt x="5233" y="7588"/>
                    <a:pt x="5133" y="7694"/>
                  </a:cubicBezTo>
                  <a:cubicBezTo>
                    <a:pt x="5034" y="7588"/>
                    <a:pt x="4925" y="7492"/>
                    <a:pt x="4810" y="7404"/>
                  </a:cubicBezTo>
                  <a:cubicBezTo>
                    <a:pt x="4285" y="7012"/>
                    <a:pt x="3596" y="6794"/>
                    <a:pt x="2869" y="6794"/>
                  </a:cubicBezTo>
                  <a:cubicBezTo>
                    <a:pt x="2862" y="6794"/>
                    <a:pt x="2856" y="6794"/>
                    <a:pt x="2849" y="6794"/>
                  </a:cubicBezTo>
                  <a:cubicBezTo>
                    <a:pt x="2324" y="6794"/>
                    <a:pt x="1806" y="6915"/>
                    <a:pt x="1335" y="7147"/>
                  </a:cubicBezTo>
                  <a:cubicBezTo>
                    <a:pt x="1676" y="6024"/>
                    <a:pt x="2443" y="4988"/>
                    <a:pt x="3578" y="4143"/>
                  </a:cubicBezTo>
                  <a:cubicBezTo>
                    <a:pt x="4424" y="3512"/>
                    <a:pt x="5414" y="3029"/>
                    <a:pt x="6498" y="2712"/>
                  </a:cubicBezTo>
                  <a:lnTo>
                    <a:pt x="6498" y="2712"/>
                  </a:lnTo>
                  <a:cubicBezTo>
                    <a:pt x="5976" y="3307"/>
                    <a:pt x="5538" y="4049"/>
                    <a:pt x="5212" y="4892"/>
                  </a:cubicBezTo>
                  <a:cubicBezTo>
                    <a:pt x="5097" y="5185"/>
                    <a:pt x="5245" y="5511"/>
                    <a:pt x="5535" y="5623"/>
                  </a:cubicBezTo>
                  <a:cubicBezTo>
                    <a:pt x="5603" y="5649"/>
                    <a:pt x="5673" y="5662"/>
                    <a:pt x="5742" y="5662"/>
                  </a:cubicBezTo>
                  <a:cubicBezTo>
                    <a:pt x="5968" y="5662"/>
                    <a:pt x="6181" y="5524"/>
                    <a:pt x="6269" y="5299"/>
                  </a:cubicBezTo>
                  <a:cubicBezTo>
                    <a:pt x="6891" y="3687"/>
                    <a:pt x="7941" y="2603"/>
                    <a:pt x="9098" y="2331"/>
                  </a:cubicBezTo>
                  <a:lnTo>
                    <a:pt x="9098" y="5097"/>
                  </a:lnTo>
                  <a:cubicBezTo>
                    <a:pt x="9098" y="5408"/>
                    <a:pt x="9351" y="5662"/>
                    <a:pt x="9662" y="5662"/>
                  </a:cubicBezTo>
                  <a:cubicBezTo>
                    <a:pt x="9976" y="5662"/>
                    <a:pt x="10230" y="5408"/>
                    <a:pt x="10230" y="5097"/>
                  </a:cubicBezTo>
                  <a:lnTo>
                    <a:pt x="10230" y="2331"/>
                  </a:lnTo>
                  <a:close/>
                  <a:moveTo>
                    <a:pt x="9662" y="0"/>
                  </a:moveTo>
                  <a:cubicBezTo>
                    <a:pt x="9348" y="0"/>
                    <a:pt x="9098" y="254"/>
                    <a:pt x="9098" y="568"/>
                  </a:cubicBezTo>
                  <a:lnTo>
                    <a:pt x="9098" y="1145"/>
                  </a:lnTo>
                  <a:cubicBezTo>
                    <a:pt x="6764" y="1247"/>
                    <a:pt x="4584" y="1981"/>
                    <a:pt x="2899" y="3234"/>
                  </a:cubicBezTo>
                  <a:cubicBezTo>
                    <a:pt x="1030" y="4629"/>
                    <a:pt x="0" y="6495"/>
                    <a:pt x="0" y="8494"/>
                  </a:cubicBezTo>
                  <a:lnTo>
                    <a:pt x="0" y="9059"/>
                  </a:lnTo>
                  <a:cubicBezTo>
                    <a:pt x="0" y="9373"/>
                    <a:pt x="254" y="9626"/>
                    <a:pt x="568" y="9626"/>
                  </a:cubicBezTo>
                  <a:cubicBezTo>
                    <a:pt x="879" y="9626"/>
                    <a:pt x="1133" y="9373"/>
                    <a:pt x="1133" y="9059"/>
                  </a:cubicBezTo>
                  <a:cubicBezTo>
                    <a:pt x="1133" y="8455"/>
                    <a:pt x="1945" y="7926"/>
                    <a:pt x="2869" y="7926"/>
                  </a:cubicBezTo>
                  <a:cubicBezTo>
                    <a:pt x="3793" y="7926"/>
                    <a:pt x="4569" y="8446"/>
                    <a:pt x="4569" y="9059"/>
                  </a:cubicBezTo>
                  <a:cubicBezTo>
                    <a:pt x="4569" y="9373"/>
                    <a:pt x="4819" y="9623"/>
                    <a:pt x="5133" y="9623"/>
                  </a:cubicBezTo>
                  <a:cubicBezTo>
                    <a:pt x="5447" y="9623"/>
                    <a:pt x="5701" y="9373"/>
                    <a:pt x="5701" y="9059"/>
                  </a:cubicBezTo>
                  <a:cubicBezTo>
                    <a:pt x="5701" y="8446"/>
                    <a:pt x="6477" y="7926"/>
                    <a:pt x="7398" y="7926"/>
                  </a:cubicBezTo>
                  <a:cubicBezTo>
                    <a:pt x="8319" y="7926"/>
                    <a:pt x="9098" y="8446"/>
                    <a:pt x="9098" y="9059"/>
                  </a:cubicBezTo>
                  <a:lnTo>
                    <a:pt x="9098" y="9475"/>
                  </a:lnTo>
                  <a:cubicBezTo>
                    <a:pt x="9098" y="9500"/>
                    <a:pt x="9098" y="9527"/>
                    <a:pt x="9101" y="9551"/>
                  </a:cubicBezTo>
                  <a:cubicBezTo>
                    <a:pt x="9098" y="9575"/>
                    <a:pt x="9098" y="9602"/>
                    <a:pt x="9098" y="9626"/>
                  </a:cubicBezTo>
                  <a:lnTo>
                    <a:pt x="9098" y="14799"/>
                  </a:lnTo>
                  <a:cubicBezTo>
                    <a:pt x="9098" y="15424"/>
                    <a:pt x="8591" y="15931"/>
                    <a:pt x="7966" y="15931"/>
                  </a:cubicBezTo>
                  <a:cubicBezTo>
                    <a:pt x="7337" y="15931"/>
                    <a:pt x="6833" y="15424"/>
                    <a:pt x="6833" y="14799"/>
                  </a:cubicBezTo>
                  <a:lnTo>
                    <a:pt x="6833" y="14231"/>
                  </a:lnTo>
                  <a:cubicBezTo>
                    <a:pt x="6833" y="13920"/>
                    <a:pt x="6580" y="13666"/>
                    <a:pt x="6266" y="13666"/>
                  </a:cubicBezTo>
                  <a:cubicBezTo>
                    <a:pt x="5952" y="13666"/>
                    <a:pt x="5701" y="13920"/>
                    <a:pt x="5701" y="14231"/>
                  </a:cubicBezTo>
                  <a:lnTo>
                    <a:pt x="5701" y="14799"/>
                  </a:lnTo>
                  <a:cubicBezTo>
                    <a:pt x="5701" y="16049"/>
                    <a:pt x="6712" y="17063"/>
                    <a:pt x="7966" y="17063"/>
                  </a:cubicBezTo>
                  <a:cubicBezTo>
                    <a:pt x="9216" y="17063"/>
                    <a:pt x="10230" y="16049"/>
                    <a:pt x="10230" y="14799"/>
                  </a:cubicBezTo>
                  <a:lnTo>
                    <a:pt x="10230" y="9626"/>
                  </a:lnTo>
                  <a:cubicBezTo>
                    <a:pt x="10227" y="9599"/>
                    <a:pt x="10227" y="9575"/>
                    <a:pt x="10224" y="9551"/>
                  </a:cubicBezTo>
                  <a:cubicBezTo>
                    <a:pt x="10227" y="9524"/>
                    <a:pt x="10227" y="9500"/>
                    <a:pt x="10230" y="9475"/>
                  </a:cubicBezTo>
                  <a:lnTo>
                    <a:pt x="10230" y="9059"/>
                  </a:lnTo>
                  <a:cubicBezTo>
                    <a:pt x="10230" y="8446"/>
                    <a:pt x="11006" y="7926"/>
                    <a:pt x="11927" y="7926"/>
                  </a:cubicBezTo>
                  <a:cubicBezTo>
                    <a:pt x="12848" y="7926"/>
                    <a:pt x="13627" y="8446"/>
                    <a:pt x="13627" y="9059"/>
                  </a:cubicBezTo>
                  <a:cubicBezTo>
                    <a:pt x="13627" y="9373"/>
                    <a:pt x="13878" y="9623"/>
                    <a:pt x="14192" y="9623"/>
                  </a:cubicBezTo>
                  <a:cubicBezTo>
                    <a:pt x="14506" y="9623"/>
                    <a:pt x="14759" y="9373"/>
                    <a:pt x="14759" y="9059"/>
                  </a:cubicBezTo>
                  <a:cubicBezTo>
                    <a:pt x="14759" y="8446"/>
                    <a:pt x="15535" y="7926"/>
                    <a:pt x="16456" y="7926"/>
                  </a:cubicBezTo>
                  <a:cubicBezTo>
                    <a:pt x="17377" y="7926"/>
                    <a:pt x="18192" y="8455"/>
                    <a:pt x="18192" y="9059"/>
                  </a:cubicBezTo>
                  <a:cubicBezTo>
                    <a:pt x="18192" y="9373"/>
                    <a:pt x="18446" y="9623"/>
                    <a:pt x="18760" y="9623"/>
                  </a:cubicBezTo>
                  <a:cubicBezTo>
                    <a:pt x="19071" y="9623"/>
                    <a:pt x="19325" y="9373"/>
                    <a:pt x="19325" y="9059"/>
                  </a:cubicBezTo>
                  <a:lnTo>
                    <a:pt x="19325" y="8494"/>
                  </a:lnTo>
                  <a:cubicBezTo>
                    <a:pt x="19325" y="6495"/>
                    <a:pt x="18295" y="4629"/>
                    <a:pt x="16426" y="3234"/>
                  </a:cubicBezTo>
                  <a:cubicBezTo>
                    <a:pt x="14744" y="1981"/>
                    <a:pt x="12561" y="1247"/>
                    <a:pt x="10230" y="1145"/>
                  </a:cubicBezTo>
                  <a:lnTo>
                    <a:pt x="10230" y="568"/>
                  </a:lnTo>
                  <a:cubicBezTo>
                    <a:pt x="10230" y="254"/>
                    <a:pt x="9976"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2" name="Google Shape;15602;p75"/>
            <p:cNvSpPr/>
            <p:nvPr/>
          </p:nvSpPr>
          <p:spPr>
            <a:xfrm>
              <a:off x="6413650"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3" name="Google Shape;15603;p75"/>
            <p:cNvSpPr/>
            <p:nvPr/>
          </p:nvSpPr>
          <p:spPr>
            <a:xfrm>
              <a:off x="6526875" y="2615925"/>
              <a:ext cx="28325" cy="56650"/>
            </a:xfrm>
            <a:custGeom>
              <a:avLst/>
              <a:gdLst/>
              <a:ahLst/>
              <a:cxnLst/>
              <a:rect l="l" t="t" r="r" b="b"/>
              <a:pathLst>
                <a:path w="1133" h="2266" extrusionOk="0">
                  <a:moveTo>
                    <a:pt x="565" y="1"/>
                  </a:moveTo>
                  <a:cubicBezTo>
                    <a:pt x="251" y="1"/>
                    <a:pt x="0" y="254"/>
                    <a:pt x="0" y="568"/>
                  </a:cubicBezTo>
                  <a:lnTo>
                    <a:pt x="0" y="1701"/>
                  </a:lnTo>
                  <a:cubicBezTo>
                    <a:pt x="0" y="2012"/>
                    <a:pt x="251" y="2265"/>
                    <a:pt x="565" y="2265"/>
                  </a:cubicBezTo>
                  <a:cubicBezTo>
                    <a:pt x="879" y="2265"/>
                    <a:pt x="1133" y="2012"/>
                    <a:pt x="1133" y="1701"/>
                  </a:cubicBezTo>
                  <a:lnTo>
                    <a:pt x="1133" y="568"/>
                  </a:lnTo>
                  <a:cubicBezTo>
                    <a:pt x="1133" y="254"/>
                    <a:pt x="879" y="1"/>
                    <a:pt x="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4" name="Google Shape;15604;p75"/>
            <p:cNvSpPr/>
            <p:nvPr/>
          </p:nvSpPr>
          <p:spPr>
            <a:xfrm>
              <a:off x="6611800"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5" name="Google Shape;15605;p75"/>
            <p:cNvSpPr/>
            <p:nvPr/>
          </p:nvSpPr>
          <p:spPr>
            <a:xfrm>
              <a:off x="6328725" y="2644250"/>
              <a:ext cx="28325" cy="56625"/>
            </a:xfrm>
            <a:custGeom>
              <a:avLst/>
              <a:gdLst/>
              <a:ahLst/>
              <a:cxnLst/>
              <a:rect l="l" t="t" r="r" b="b"/>
              <a:pathLst>
                <a:path w="1133" h="2265" extrusionOk="0">
                  <a:moveTo>
                    <a:pt x="565" y="0"/>
                  </a:moveTo>
                  <a:cubicBezTo>
                    <a:pt x="251" y="0"/>
                    <a:pt x="0" y="254"/>
                    <a:pt x="0" y="568"/>
                  </a:cubicBezTo>
                  <a:lnTo>
                    <a:pt x="0" y="1700"/>
                  </a:lnTo>
                  <a:cubicBezTo>
                    <a:pt x="0" y="2011"/>
                    <a:pt x="251" y="2265"/>
                    <a:pt x="565" y="2265"/>
                  </a:cubicBezTo>
                  <a:cubicBezTo>
                    <a:pt x="879" y="2265"/>
                    <a:pt x="1133" y="2011"/>
                    <a:pt x="1133" y="1700"/>
                  </a:cubicBezTo>
                  <a:lnTo>
                    <a:pt x="1133" y="568"/>
                  </a:lnTo>
                  <a:cubicBezTo>
                    <a:pt x="1133"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06" name="Google Shape;15606;p75"/>
          <p:cNvSpPr/>
          <p:nvPr/>
        </p:nvSpPr>
        <p:spPr>
          <a:xfrm>
            <a:off x="6738013" y="2661656"/>
            <a:ext cx="461303" cy="428233"/>
          </a:xfrm>
          <a:custGeom>
            <a:avLst/>
            <a:gdLst/>
            <a:ahLst/>
            <a:cxnLst/>
            <a:rect l="l" t="t" r="r" b="b"/>
            <a:pathLst>
              <a:path w="19655" h="18246" extrusionOk="0">
                <a:moveTo>
                  <a:pt x="9829" y="1835"/>
                </a:moveTo>
                <a:lnTo>
                  <a:pt x="12133" y="6452"/>
                </a:lnTo>
                <a:cubicBezTo>
                  <a:pt x="12218" y="6618"/>
                  <a:pt x="12375" y="6733"/>
                  <a:pt x="12559" y="6760"/>
                </a:cubicBezTo>
                <a:lnTo>
                  <a:pt x="17698" y="7500"/>
                </a:lnTo>
                <a:lnTo>
                  <a:pt x="13984" y="11078"/>
                </a:lnTo>
                <a:cubicBezTo>
                  <a:pt x="13848" y="11211"/>
                  <a:pt x="13788" y="11398"/>
                  <a:pt x="13821" y="11582"/>
                </a:cubicBezTo>
                <a:lnTo>
                  <a:pt x="14700" y="16646"/>
                </a:lnTo>
                <a:lnTo>
                  <a:pt x="10092" y="14251"/>
                </a:lnTo>
                <a:cubicBezTo>
                  <a:pt x="10009" y="14209"/>
                  <a:pt x="9919" y="14188"/>
                  <a:pt x="9830" y="14188"/>
                </a:cubicBezTo>
                <a:cubicBezTo>
                  <a:pt x="9740" y="14188"/>
                  <a:pt x="9651" y="14209"/>
                  <a:pt x="9570" y="14251"/>
                </a:cubicBezTo>
                <a:lnTo>
                  <a:pt x="4962" y="16646"/>
                </a:lnTo>
                <a:lnTo>
                  <a:pt x="5838" y="11582"/>
                </a:lnTo>
                <a:cubicBezTo>
                  <a:pt x="5871" y="11398"/>
                  <a:pt x="5810" y="11208"/>
                  <a:pt x="5674" y="11078"/>
                </a:cubicBezTo>
                <a:lnTo>
                  <a:pt x="1961" y="7500"/>
                </a:lnTo>
                <a:lnTo>
                  <a:pt x="7100" y="6760"/>
                </a:lnTo>
                <a:cubicBezTo>
                  <a:pt x="7284" y="6733"/>
                  <a:pt x="7441" y="6618"/>
                  <a:pt x="7525" y="6452"/>
                </a:cubicBezTo>
                <a:lnTo>
                  <a:pt x="9829" y="1835"/>
                </a:lnTo>
                <a:close/>
                <a:moveTo>
                  <a:pt x="9828" y="1"/>
                </a:moveTo>
                <a:cubicBezTo>
                  <a:pt x="9627" y="1"/>
                  <a:pt x="9426" y="105"/>
                  <a:pt x="9322" y="313"/>
                </a:cubicBezTo>
                <a:lnTo>
                  <a:pt x="6641" y="5682"/>
                </a:lnTo>
                <a:lnTo>
                  <a:pt x="653" y="6543"/>
                </a:lnTo>
                <a:cubicBezTo>
                  <a:pt x="188" y="6609"/>
                  <a:pt x="1" y="7183"/>
                  <a:pt x="339" y="7509"/>
                </a:cubicBezTo>
                <a:lnTo>
                  <a:pt x="4672" y="11685"/>
                </a:lnTo>
                <a:lnTo>
                  <a:pt x="3648" y="17579"/>
                </a:lnTo>
                <a:cubicBezTo>
                  <a:pt x="3584" y="17947"/>
                  <a:pt x="3875" y="18245"/>
                  <a:pt x="4207" y="18245"/>
                </a:cubicBezTo>
                <a:cubicBezTo>
                  <a:pt x="4293" y="18245"/>
                  <a:pt x="4383" y="18225"/>
                  <a:pt x="4470" y="18180"/>
                </a:cubicBezTo>
                <a:lnTo>
                  <a:pt x="9829" y="15393"/>
                </a:lnTo>
                <a:lnTo>
                  <a:pt x="15189" y="18180"/>
                </a:lnTo>
                <a:cubicBezTo>
                  <a:pt x="15275" y="18225"/>
                  <a:pt x="15365" y="18245"/>
                  <a:pt x="15452" y="18245"/>
                </a:cubicBezTo>
                <a:cubicBezTo>
                  <a:pt x="15782" y="18245"/>
                  <a:pt x="16072" y="17948"/>
                  <a:pt x="16007" y="17582"/>
                </a:cubicBezTo>
                <a:lnTo>
                  <a:pt x="14986" y="11685"/>
                </a:lnTo>
                <a:lnTo>
                  <a:pt x="19316" y="7512"/>
                </a:lnTo>
                <a:cubicBezTo>
                  <a:pt x="19655" y="7183"/>
                  <a:pt x="19470" y="6609"/>
                  <a:pt x="19005" y="6543"/>
                </a:cubicBezTo>
                <a:lnTo>
                  <a:pt x="13015" y="5682"/>
                </a:lnTo>
                <a:lnTo>
                  <a:pt x="10333" y="313"/>
                </a:lnTo>
                <a:cubicBezTo>
                  <a:pt x="10229" y="105"/>
                  <a:pt x="10029" y="1"/>
                  <a:pt x="9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07" name="Google Shape;15607;p75"/>
          <p:cNvGrpSpPr/>
          <p:nvPr/>
        </p:nvGrpSpPr>
        <p:grpSpPr>
          <a:xfrm>
            <a:off x="7318173" y="2649515"/>
            <a:ext cx="456116" cy="453581"/>
            <a:chOff x="1487200" y="3210375"/>
            <a:chExt cx="485850" cy="483150"/>
          </a:xfrm>
        </p:grpSpPr>
        <p:sp>
          <p:nvSpPr>
            <p:cNvPr id="15608" name="Google Shape;15608;p75"/>
            <p:cNvSpPr/>
            <p:nvPr/>
          </p:nvSpPr>
          <p:spPr>
            <a:xfrm>
              <a:off x="1712075" y="3294975"/>
              <a:ext cx="146750" cy="141525"/>
            </a:xfrm>
            <a:custGeom>
              <a:avLst/>
              <a:gdLst/>
              <a:ahLst/>
              <a:cxnLst/>
              <a:rect l="l" t="t" r="r" b="b"/>
              <a:pathLst>
                <a:path w="5870" h="5661" extrusionOk="0">
                  <a:moveTo>
                    <a:pt x="2935" y="1832"/>
                  </a:moveTo>
                  <a:lnTo>
                    <a:pt x="3183" y="2327"/>
                  </a:lnTo>
                  <a:cubicBezTo>
                    <a:pt x="3237" y="2438"/>
                    <a:pt x="3327" y="2526"/>
                    <a:pt x="3436" y="2580"/>
                  </a:cubicBezTo>
                  <a:lnTo>
                    <a:pt x="3931" y="2831"/>
                  </a:lnTo>
                  <a:lnTo>
                    <a:pt x="3436" y="3079"/>
                  </a:lnTo>
                  <a:cubicBezTo>
                    <a:pt x="3327" y="3133"/>
                    <a:pt x="3237" y="3220"/>
                    <a:pt x="3183" y="3332"/>
                  </a:cubicBezTo>
                  <a:lnTo>
                    <a:pt x="2935" y="3827"/>
                  </a:lnTo>
                  <a:lnTo>
                    <a:pt x="2684" y="3332"/>
                  </a:lnTo>
                  <a:cubicBezTo>
                    <a:pt x="2630" y="3220"/>
                    <a:pt x="2542" y="3133"/>
                    <a:pt x="2431" y="3079"/>
                  </a:cubicBezTo>
                  <a:lnTo>
                    <a:pt x="1936" y="2831"/>
                  </a:lnTo>
                  <a:lnTo>
                    <a:pt x="2431" y="2580"/>
                  </a:lnTo>
                  <a:cubicBezTo>
                    <a:pt x="2542" y="2526"/>
                    <a:pt x="2630" y="2438"/>
                    <a:pt x="2684" y="2327"/>
                  </a:cubicBezTo>
                  <a:lnTo>
                    <a:pt x="2935" y="1832"/>
                  </a:lnTo>
                  <a:close/>
                  <a:moveTo>
                    <a:pt x="2933" y="0"/>
                  </a:moveTo>
                  <a:cubicBezTo>
                    <a:pt x="2733" y="0"/>
                    <a:pt x="2532" y="104"/>
                    <a:pt x="2428" y="313"/>
                  </a:cubicBezTo>
                  <a:lnTo>
                    <a:pt x="1757" y="1653"/>
                  </a:lnTo>
                  <a:lnTo>
                    <a:pt x="417" y="2324"/>
                  </a:lnTo>
                  <a:cubicBezTo>
                    <a:pt x="0" y="2532"/>
                    <a:pt x="0" y="3127"/>
                    <a:pt x="417" y="3335"/>
                  </a:cubicBezTo>
                  <a:lnTo>
                    <a:pt x="1757" y="4006"/>
                  </a:lnTo>
                  <a:lnTo>
                    <a:pt x="2428" y="5346"/>
                  </a:lnTo>
                  <a:cubicBezTo>
                    <a:pt x="2532" y="5556"/>
                    <a:pt x="2733" y="5661"/>
                    <a:pt x="2933" y="5661"/>
                  </a:cubicBezTo>
                  <a:cubicBezTo>
                    <a:pt x="3134" y="5661"/>
                    <a:pt x="3335" y="5556"/>
                    <a:pt x="3439" y="5346"/>
                  </a:cubicBezTo>
                  <a:lnTo>
                    <a:pt x="4110" y="4006"/>
                  </a:lnTo>
                  <a:lnTo>
                    <a:pt x="5453" y="3335"/>
                  </a:lnTo>
                  <a:cubicBezTo>
                    <a:pt x="5870" y="3127"/>
                    <a:pt x="5870" y="2532"/>
                    <a:pt x="5453" y="2324"/>
                  </a:cubicBezTo>
                  <a:lnTo>
                    <a:pt x="4110" y="1653"/>
                  </a:lnTo>
                  <a:lnTo>
                    <a:pt x="3439" y="313"/>
                  </a:lnTo>
                  <a:cubicBezTo>
                    <a:pt x="3335" y="104"/>
                    <a:pt x="3134" y="0"/>
                    <a:pt x="2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09" name="Google Shape;15609;p75"/>
            <p:cNvSpPr/>
            <p:nvPr/>
          </p:nvSpPr>
          <p:spPr>
            <a:xfrm>
              <a:off x="1825300" y="3408200"/>
              <a:ext cx="147750" cy="141550"/>
            </a:xfrm>
            <a:custGeom>
              <a:avLst/>
              <a:gdLst/>
              <a:ahLst/>
              <a:cxnLst/>
              <a:rect l="l" t="t" r="r" b="b"/>
              <a:pathLst>
                <a:path w="5910" h="5662" extrusionOk="0">
                  <a:moveTo>
                    <a:pt x="2935" y="1832"/>
                  </a:moveTo>
                  <a:lnTo>
                    <a:pt x="3183" y="2327"/>
                  </a:lnTo>
                  <a:cubicBezTo>
                    <a:pt x="3237" y="2439"/>
                    <a:pt x="3328" y="2529"/>
                    <a:pt x="3442" y="2584"/>
                  </a:cubicBezTo>
                  <a:lnTo>
                    <a:pt x="3944" y="2831"/>
                  </a:lnTo>
                  <a:lnTo>
                    <a:pt x="3442" y="3076"/>
                  </a:lnTo>
                  <a:cubicBezTo>
                    <a:pt x="3328" y="3130"/>
                    <a:pt x="3237" y="3221"/>
                    <a:pt x="3183" y="3332"/>
                  </a:cubicBezTo>
                  <a:lnTo>
                    <a:pt x="2935" y="3828"/>
                  </a:lnTo>
                  <a:lnTo>
                    <a:pt x="2685" y="3332"/>
                  </a:lnTo>
                  <a:cubicBezTo>
                    <a:pt x="2630" y="3221"/>
                    <a:pt x="2543" y="3133"/>
                    <a:pt x="2434" y="3079"/>
                  </a:cubicBezTo>
                  <a:lnTo>
                    <a:pt x="1936" y="2831"/>
                  </a:lnTo>
                  <a:lnTo>
                    <a:pt x="2434" y="2581"/>
                  </a:lnTo>
                  <a:cubicBezTo>
                    <a:pt x="2543" y="2526"/>
                    <a:pt x="2630" y="2439"/>
                    <a:pt x="2685" y="2327"/>
                  </a:cubicBezTo>
                  <a:lnTo>
                    <a:pt x="2935" y="1832"/>
                  </a:lnTo>
                  <a:close/>
                  <a:moveTo>
                    <a:pt x="2934" y="0"/>
                  </a:moveTo>
                  <a:cubicBezTo>
                    <a:pt x="2733" y="0"/>
                    <a:pt x="2532" y="105"/>
                    <a:pt x="2428" y="313"/>
                  </a:cubicBezTo>
                  <a:lnTo>
                    <a:pt x="1758" y="1654"/>
                  </a:lnTo>
                  <a:lnTo>
                    <a:pt x="417" y="2324"/>
                  </a:lnTo>
                  <a:cubicBezTo>
                    <a:pt x="0" y="2532"/>
                    <a:pt x="0" y="3127"/>
                    <a:pt x="417" y="3335"/>
                  </a:cubicBezTo>
                  <a:lnTo>
                    <a:pt x="1758" y="4006"/>
                  </a:lnTo>
                  <a:lnTo>
                    <a:pt x="2428" y="5346"/>
                  </a:lnTo>
                  <a:cubicBezTo>
                    <a:pt x="2532" y="5556"/>
                    <a:pt x="2733" y="5661"/>
                    <a:pt x="2934" y="5661"/>
                  </a:cubicBezTo>
                  <a:cubicBezTo>
                    <a:pt x="3134" y="5661"/>
                    <a:pt x="3335" y="5556"/>
                    <a:pt x="3439" y="5346"/>
                  </a:cubicBezTo>
                  <a:lnTo>
                    <a:pt x="4110" y="4009"/>
                  </a:lnTo>
                  <a:lnTo>
                    <a:pt x="5484" y="3338"/>
                  </a:lnTo>
                  <a:cubicBezTo>
                    <a:pt x="5909" y="3133"/>
                    <a:pt x="5909" y="2526"/>
                    <a:pt x="5484" y="2321"/>
                  </a:cubicBezTo>
                  <a:lnTo>
                    <a:pt x="4110" y="1651"/>
                  </a:lnTo>
                  <a:lnTo>
                    <a:pt x="3439" y="313"/>
                  </a:lnTo>
                  <a:cubicBezTo>
                    <a:pt x="3335" y="105"/>
                    <a:pt x="3134" y="0"/>
                    <a:pt x="29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0" name="Google Shape;15610;p75"/>
            <p:cNvSpPr/>
            <p:nvPr/>
          </p:nvSpPr>
          <p:spPr>
            <a:xfrm>
              <a:off x="1487200" y="3210375"/>
              <a:ext cx="410350" cy="483150"/>
            </a:xfrm>
            <a:custGeom>
              <a:avLst/>
              <a:gdLst/>
              <a:ahLst/>
              <a:cxnLst/>
              <a:rect l="l" t="t" r="r" b="b"/>
              <a:pathLst>
                <a:path w="16414" h="19326" extrusionOk="0">
                  <a:moveTo>
                    <a:pt x="9662" y="1133"/>
                  </a:moveTo>
                  <a:cubicBezTo>
                    <a:pt x="9744" y="1133"/>
                    <a:pt x="9825" y="1133"/>
                    <a:pt x="9910" y="1136"/>
                  </a:cubicBezTo>
                  <a:cubicBezTo>
                    <a:pt x="7953" y="2866"/>
                    <a:pt x="6830" y="5351"/>
                    <a:pt x="6833" y="7966"/>
                  </a:cubicBezTo>
                  <a:cubicBezTo>
                    <a:pt x="6833" y="12311"/>
                    <a:pt x="9907" y="16049"/>
                    <a:pt x="14170" y="16889"/>
                  </a:cubicBezTo>
                  <a:cubicBezTo>
                    <a:pt x="12821" y="17740"/>
                    <a:pt x="11260" y="18193"/>
                    <a:pt x="9662" y="18193"/>
                  </a:cubicBezTo>
                  <a:cubicBezTo>
                    <a:pt x="4958" y="18193"/>
                    <a:pt x="1132" y="14368"/>
                    <a:pt x="1132" y="9663"/>
                  </a:cubicBezTo>
                  <a:cubicBezTo>
                    <a:pt x="1132" y="4959"/>
                    <a:pt x="4958" y="1133"/>
                    <a:pt x="9662" y="1133"/>
                  </a:cubicBezTo>
                  <a:close/>
                  <a:moveTo>
                    <a:pt x="9662" y="1"/>
                  </a:moveTo>
                  <a:cubicBezTo>
                    <a:pt x="7093" y="1"/>
                    <a:pt x="4668" y="1009"/>
                    <a:pt x="2838" y="2839"/>
                  </a:cubicBezTo>
                  <a:cubicBezTo>
                    <a:pt x="1009" y="4669"/>
                    <a:pt x="0" y="7094"/>
                    <a:pt x="0" y="9663"/>
                  </a:cubicBezTo>
                  <a:cubicBezTo>
                    <a:pt x="0" y="12233"/>
                    <a:pt x="1009" y="14657"/>
                    <a:pt x="2838" y="16487"/>
                  </a:cubicBezTo>
                  <a:cubicBezTo>
                    <a:pt x="4668" y="18317"/>
                    <a:pt x="7090" y="19325"/>
                    <a:pt x="9662" y="19325"/>
                  </a:cubicBezTo>
                  <a:cubicBezTo>
                    <a:pt x="12008" y="19322"/>
                    <a:pt x="14273" y="18462"/>
                    <a:pt x="16027" y="16907"/>
                  </a:cubicBezTo>
                  <a:cubicBezTo>
                    <a:pt x="16414" y="16566"/>
                    <a:pt x="16181" y="15932"/>
                    <a:pt x="15668" y="15916"/>
                  </a:cubicBezTo>
                  <a:cubicBezTo>
                    <a:pt x="11420" y="15799"/>
                    <a:pt x="7965" y="12233"/>
                    <a:pt x="7965" y="7966"/>
                  </a:cubicBezTo>
                  <a:cubicBezTo>
                    <a:pt x="7965" y="5243"/>
                    <a:pt x="9391" y="2658"/>
                    <a:pt x="11688" y="1215"/>
                  </a:cubicBezTo>
                  <a:cubicBezTo>
                    <a:pt x="12123" y="943"/>
                    <a:pt x="11999" y="276"/>
                    <a:pt x="11495" y="179"/>
                  </a:cubicBezTo>
                  <a:cubicBezTo>
                    <a:pt x="10891" y="61"/>
                    <a:pt x="10278" y="4"/>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11" name="Google Shape;15611;p75"/>
          <p:cNvSpPr/>
          <p:nvPr/>
        </p:nvSpPr>
        <p:spPr>
          <a:xfrm>
            <a:off x="7861326" y="2693133"/>
            <a:ext cx="453557" cy="365264"/>
          </a:xfrm>
          <a:custGeom>
            <a:avLst/>
            <a:gdLst/>
            <a:ahLst/>
            <a:cxnLst/>
            <a:rect l="l" t="t" r="r" b="b"/>
            <a:pathLst>
              <a:path w="19325" h="15563" extrusionOk="0">
                <a:moveTo>
                  <a:pt x="13582" y="1135"/>
                </a:moveTo>
                <a:cubicBezTo>
                  <a:pt x="14814" y="1135"/>
                  <a:pt x="15946" y="1812"/>
                  <a:pt x="16532" y="2896"/>
                </a:cubicBezTo>
                <a:cubicBezTo>
                  <a:pt x="17118" y="3983"/>
                  <a:pt x="17060" y="5302"/>
                  <a:pt x="16381" y="6332"/>
                </a:cubicBezTo>
                <a:cubicBezTo>
                  <a:pt x="15881" y="6149"/>
                  <a:pt x="15358" y="6058"/>
                  <a:pt x="14835" y="6058"/>
                </a:cubicBezTo>
                <a:cubicBezTo>
                  <a:pt x="14169" y="6058"/>
                  <a:pt x="13503" y="6206"/>
                  <a:pt x="12890" y="6501"/>
                </a:cubicBezTo>
                <a:cubicBezTo>
                  <a:pt x="12326" y="5429"/>
                  <a:pt x="11381" y="4611"/>
                  <a:pt x="10239" y="4203"/>
                </a:cubicBezTo>
                <a:cubicBezTo>
                  <a:pt x="10390" y="2470"/>
                  <a:pt x="11843" y="1138"/>
                  <a:pt x="13582" y="1135"/>
                </a:cubicBezTo>
                <a:close/>
                <a:moveTo>
                  <a:pt x="8612" y="5055"/>
                </a:moveTo>
                <a:cubicBezTo>
                  <a:pt x="8920" y="5055"/>
                  <a:pt x="9222" y="5094"/>
                  <a:pt x="9518" y="5172"/>
                </a:cubicBezTo>
                <a:cubicBezTo>
                  <a:pt x="10710" y="5489"/>
                  <a:pt x="11673" y="6413"/>
                  <a:pt x="12093" y="7639"/>
                </a:cubicBezTo>
                <a:cubicBezTo>
                  <a:pt x="12176" y="7879"/>
                  <a:pt x="12400" y="8020"/>
                  <a:pt x="12631" y="8020"/>
                </a:cubicBezTo>
                <a:cubicBezTo>
                  <a:pt x="12744" y="8020"/>
                  <a:pt x="12859" y="7986"/>
                  <a:pt x="12960" y="7914"/>
                </a:cubicBezTo>
                <a:cubicBezTo>
                  <a:pt x="13506" y="7519"/>
                  <a:pt x="14164" y="7304"/>
                  <a:pt x="14838" y="7304"/>
                </a:cubicBezTo>
                <a:cubicBezTo>
                  <a:pt x="14844" y="7304"/>
                  <a:pt x="14850" y="7304"/>
                  <a:pt x="14856" y="7304"/>
                </a:cubicBezTo>
                <a:cubicBezTo>
                  <a:pt x="15360" y="7304"/>
                  <a:pt x="15858" y="7428"/>
                  <a:pt x="16308" y="7663"/>
                </a:cubicBezTo>
                <a:cubicBezTo>
                  <a:pt x="17471" y="8267"/>
                  <a:pt x="18192" y="9493"/>
                  <a:pt x="18192" y="10864"/>
                </a:cubicBezTo>
                <a:cubicBezTo>
                  <a:pt x="18192" y="12830"/>
                  <a:pt x="16689" y="14427"/>
                  <a:pt x="14838" y="14427"/>
                </a:cubicBezTo>
                <a:lnTo>
                  <a:pt x="3904" y="14427"/>
                </a:lnTo>
                <a:cubicBezTo>
                  <a:pt x="2377" y="14427"/>
                  <a:pt x="1133" y="13104"/>
                  <a:pt x="1133" y="11480"/>
                </a:cubicBezTo>
                <a:cubicBezTo>
                  <a:pt x="1133" y="9853"/>
                  <a:pt x="2377" y="8530"/>
                  <a:pt x="3904" y="8530"/>
                </a:cubicBezTo>
                <a:cubicBezTo>
                  <a:pt x="4052" y="8533"/>
                  <a:pt x="4200" y="8545"/>
                  <a:pt x="4345" y="8569"/>
                </a:cubicBezTo>
                <a:cubicBezTo>
                  <a:pt x="4377" y="8575"/>
                  <a:pt x="4409" y="8577"/>
                  <a:pt x="4441" y="8577"/>
                </a:cubicBezTo>
                <a:cubicBezTo>
                  <a:pt x="4704" y="8577"/>
                  <a:pt x="4941" y="8393"/>
                  <a:pt x="4994" y="8128"/>
                </a:cubicBezTo>
                <a:cubicBezTo>
                  <a:pt x="5369" y="6347"/>
                  <a:pt x="6891" y="5055"/>
                  <a:pt x="8612" y="5055"/>
                </a:cubicBezTo>
                <a:close/>
                <a:moveTo>
                  <a:pt x="13579" y="1"/>
                </a:moveTo>
                <a:cubicBezTo>
                  <a:pt x="11392" y="1"/>
                  <a:pt x="9410" y="1624"/>
                  <a:pt x="9128" y="3953"/>
                </a:cubicBezTo>
                <a:cubicBezTo>
                  <a:pt x="8954" y="3933"/>
                  <a:pt x="8780" y="3923"/>
                  <a:pt x="8607" y="3923"/>
                </a:cubicBezTo>
                <a:cubicBezTo>
                  <a:pt x="7490" y="3923"/>
                  <a:pt x="6402" y="4324"/>
                  <a:pt x="5550" y="5064"/>
                </a:cubicBezTo>
                <a:cubicBezTo>
                  <a:pt x="4831" y="5686"/>
                  <a:pt x="4300" y="6495"/>
                  <a:pt x="4016" y="7401"/>
                </a:cubicBezTo>
                <a:lnTo>
                  <a:pt x="3901" y="7401"/>
                </a:lnTo>
                <a:cubicBezTo>
                  <a:pt x="1752" y="7401"/>
                  <a:pt x="0" y="9231"/>
                  <a:pt x="0" y="11480"/>
                </a:cubicBezTo>
                <a:cubicBezTo>
                  <a:pt x="0" y="13730"/>
                  <a:pt x="1749" y="15562"/>
                  <a:pt x="3901" y="15562"/>
                </a:cubicBezTo>
                <a:lnTo>
                  <a:pt x="14838" y="15562"/>
                </a:lnTo>
                <a:cubicBezTo>
                  <a:pt x="17311" y="15562"/>
                  <a:pt x="19325" y="13455"/>
                  <a:pt x="19325" y="10867"/>
                </a:cubicBezTo>
                <a:cubicBezTo>
                  <a:pt x="19325" y="9985"/>
                  <a:pt x="19086" y="9122"/>
                  <a:pt x="18633" y="8364"/>
                </a:cubicBezTo>
                <a:cubicBezTo>
                  <a:pt x="18301" y="7808"/>
                  <a:pt x="17854" y="7331"/>
                  <a:pt x="17326" y="6960"/>
                </a:cubicBezTo>
                <a:cubicBezTo>
                  <a:pt x="18917" y="4544"/>
                  <a:pt x="17842" y="1274"/>
                  <a:pt x="15125" y="278"/>
                </a:cubicBezTo>
                <a:cubicBezTo>
                  <a:pt x="14611" y="89"/>
                  <a:pt x="14089" y="1"/>
                  <a:pt x="135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2" name="Google Shape;15612;p75"/>
          <p:cNvSpPr/>
          <p:nvPr/>
        </p:nvSpPr>
        <p:spPr>
          <a:xfrm>
            <a:off x="8413566" y="2739185"/>
            <a:ext cx="453628" cy="273144"/>
          </a:xfrm>
          <a:custGeom>
            <a:avLst/>
            <a:gdLst/>
            <a:ahLst/>
            <a:cxnLst/>
            <a:rect l="l" t="t" r="r" b="b"/>
            <a:pathLst>
              <a:path w="19328" h="11638" extrusionOk="0">
                <a:moveTo>
                  <a:pt x="8612" y="1133"/>
                </a:moveTo>
                <a:cubicBezTo>
                  <a:pt x="8920" y="1133"/>
                  <a:pt x="9222" y="1172"/>
                  <a:pt x="9518" y="1251"/>
                </a:cubicBezTo>
                <a:cubicBezTo>
                  <a:pt x="10710" y="1571"/>
                  <a:pt x="11674" y="2492"/>
                  <a:pt x="12093" y="3718"/>
                </a:cubicBezTo>
                <a:cubicBezTo>
                  <a:pt x="12176" y="3959"/>
                  <a:pt x="12399" y="4099"/>
                  <a:pt x="12630" y="4099"/>
                </a:cubicBezTo>
                <a:cubicBezTo>
                  <a:pt x="12743" y="4099"/>
                  <a:pt x="12858" y="4065"/>
                  <a:pt x="12960" y="3992"/>
                </a:cubicBezTo>
                <a:cubicBezTo>
                  <a:pt x="13506" y="3597"/>
                  <a:pt x="14165" y="3382"/>
                  <a:pt x="14838" y="3382"/>
                </a:cubicBezTo>
                <a:cubicBezTo>
                  <a:pt x="14844" y="3382"/>
                  <a:pt x="14850" y="3382"/>
                  <a:pt x="14856" y="3382"/>
                </a:cubicBezTo>
                <a:cubicBezTo>
                  <a:pt x="15360" y="3382"/>
                  <a:pt x="15858" y="3506"/>
                  <a:pt x="16308" y="3742"/>
                </a:cubicBezTo>
                <a:cubicBezTo>
                  <a:pt x="17471" y="4346"/>
                  <a:pt x="18193" y="5572"/>
                  <a:pt x="18193" y="6942"/>
                </a:cubicBezTo>
                <a:cubicBezTo>
                  <a:pt x="18193" y="8908"/>
                  <a:pt x="16689" y="10505"/>
                  <a:pt x="14838" y="10505"/>
                </a:cubicBezTo>
                <a:lnTo>
                  <a:pt x="3905" y="10505"/>
                </a:lnTo>
                <a:cubicBezTo>
                  <a:pt x="2377" y="10505"/>
                  <a:pt x="1133" y="9183"/>
                  <a:pt x="1133" y="7558"/>
                </a:cubicBezTo>
                <a:cubicBezTo>
                  <a:pt x="1133" y="5931"/>
                  <a:pt x="2377" y="4611"/>
                  <a:pt x="3905" y="4611"/>
                </a:cubicBezTo>
                <a:cubicBezTo>
                  <a:pt x="4053" y="4611"/>
                  <a:pt x="4200" y="4623"/>
                  <a:pt x="4345" y="4648"/>
                </a:cubicBezTo>
                <a:cubicBezTo>
                  <a:pt x="4378" y="4653"/>
                  <a:pt x="4410" y="4656"/>
                  <a:pt x="4442" y="4656"/>
                </a:cubicBezTo>
                <a:cubicBezTo>
                  <a:pt x="4704" y="4656"/>
                  <a:pt x="4941" y="4473"/>
                  <a:pt x="4995" y="4207"/>
                </a:cubicBezTo>
                <a:cubicBezTo>
                  <a:pt x="5369" y="2425"/>
                  <a:pt x="6891" y="1133"/>
                  <a:pt x="8612" y="1133"/>
                </a:cubicBezTo>
                <a:close/>
                <a:moveTo>
                  <a:pt x="8612" y="1"/>
                </a:moveTo>
                <a:cubicBezTo>
                  <a:pt x="7489" y="4"/>
                  <a:pt x="6405" y="408"/>
                  <a:pt x="5553" y="1142"/>
                </a:cubicBezTo>
                <a:cubicBezTo>
                  <a:pt x="4832" y="1764"/>
                  <a:pt x="4300" y="2573"/>
                  <a:pt x="4016" y="3479"/>
                </a:cubicBezTo>
                <a:lnTo>
                  <a:pt x="3905" y="3479"/>
                </a:lnTo>
                <a:cubicBezTo>
                  <a:pt x="1752" y="3479"/>
                  <a:pt x="0" y="5309"/>
                  <a:pt x="0" y="7558"/>
                </a:cubicBezTo>
                <a:cubicBezTo>
                  <a:pt x="0" y="9808"/>
                  <a:pt x="1752" y="11638"/>
                  <a:pt x="3905" y="11638"/>
                </a:cubicBezTo>
                <a:lnTo>
                  <a:pt x="14838" y="11638"/>
                </a:lnTo>
                <a:cubicBezTo>
                  <a:pt x="17314" y="11638"/>
                  <a:pt x="19325" y="9533"/>
                  <a:pt x="19325" y="6945"/>
                </a:cubicBezTo>
                <a:cubicBezTo>
                  <a:pt x="19328" y="6064"/>
                  <a:pt x="19089" y="5197"/>
                  <a:pt x="18636" y="4442"/>
                </a:cubicBezTo>
                <a:cubicBezTo>
                  <a:pt x="18202" y="3718"/>
                  <a:pt x="17577" y="3129"/>
                  <a:pt x="16831" y="2736"/>
                </a:cubicBezTo>
                <a:cubicBezTo>
                  <a:pt x="16206" y="2412"/>
                  <a:pt x="15522" y="2249"/>
                  <a:pt x="14838" y="2249"/>
                </a:cubicBezTo>
                <a:cubicBezTo>
                  <a:pt x="14173" y="2249"/>
                  <a:pt x="13508" y="2403"/>
                  <a:pt x="12896" y="2709"/>
                </a:cubicBezTo>
                <a:cubicBezTo>
                  <a:pt x="12265" y="1447"/>
                  <a:pt x="11151" y="514"/>
                  <a:pt x="9811" y="158"/>
                </a:cubicBezTo>
                <a:cubicBezTo>
                  <a:pt x="9421" y="55"/>
                  <a:pt x="9016" y="1"/>
                  <a:pt x="86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13" name="Google Shape;15613;p75"/>
          <p:cNvGrpSpPr/>
          <p:nvPr/>
        </p:nvGrpSpPr>
        <p:grpSpPr>
          <a:xfrm>
            <a:off x="8970651" y="2649503"/>
            <a:ext cx="454848" cy="453605"/>
            <a:chOff x="3269875" y="3210400"/>
            <a:chExt cx="484500" cy="483175"/>
          </a:xfrm>
        </p:grpSpPr>
        <p:sp>
          <p:nvSpPr>
            <p:cNvPr id="15614" name="Google Shape;15614;p75"/>
            <p:cNvSpPr/>
            <p:nvPr/>
          </p:nvSpPr>
          <p:spPr>
            <a:xfrm>
              <a:off x="3364000" y="3303850"/>
              <a:ext cx="296300" cy="296300"/>
            </a:xfrm>
            <a:custGeom>
              <a:avLst/>
              <a:gdLst/>
              <a:ahLst/>
              <a:cxnLst/>
              <a:rect l="l" t="t" r="r" b="b"/>
              <a:pathLst>
                <a:path w="11852" h="11852" extrusionOk="0">
                  <a:moveTo>
                    <a:pt x="5925" y="1132"/>
                  </a:moveTo>
                  <a:cubicBezTo>
                    <a:pt x="7863" y="1132"/>
                    <a:pt x="9612" y="2298"/>
                    <a:pt x="10354" y="4088"/>
                  </a:cubicBezTo>
                  <a:cubicBezTo>
                    <a:pt x="11094" y="5882"/>
                    <a:pt x="10683" y="7941"/>
                    <a:pt x="9313" y="9312"/>
                  </a:cubicBezTo>
                  <a:cubicBezTo>
                    <a:pt x="8395" y="10230"/>
                    <a:pt x="7169" y="10717"/>
                    <a:pt x="5920" y="10717"/>
                  </a:cubicBezTo>
                  <a:cubicBezTo>
                    <a:pt x="5304" y="10717"/>
                    <a:pt x="4682" y="10598"/>
                    <a:pt x="4089" y="10354"/>
                  </a:cubicBezTo>
                  <a:cubicBezTo>
                    <a:pt x="2298" y="9611"/>
                    <a:pt x="1133" y="7863"/>
                    <a:pt x="1133" y="5924"/>
                  </a:cubicBezTo>
                  <a:cubicBezTo>
                    <a:pt x="1133" y="3279"/>
                    <a:pt x="3280" y="1132"/>
                    <a:pt x="5925" y="1132"/>
                  </a:cubicBezTo>
                  <a:close/>
                  <a:moveTo>
                    <a:pt x="5925" y="0"/>
                  </a:moveTo>
                  <a:cubicBezTo>
                    <a:pt x="2658" y="0"/>
                    <a:pt x="1" y="2657"/>
                    <a:pt x="1" y="5924"/>
                  </a:cubicBezTo>
                  <a:cubicBezTo>
                    <a:pt x="1" y="9191"/>
                    <a:pt x="2658" y="11851"/>
                    <a:pt x="5925" y="11851"/>
                  </a:cubicBezTo>
                  <a:cubicBezTo>
                    <a:pt x="9192" y="11851"/>
                    <a:pt x="11852" y="9191"/>
                    <a:pt x="11852" y="5924"/>
                  </a:cubicBezTo>
                  <a:cubicBezTo>
                    <a:pt x="11852" y="2657"/>
                    <a:pt x="9192" y="0"/>
                    <a:pt x="59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5" name="Google Shape;15615;p75"/>
            <p:cNvSpPr/>
            <p:nvPr/>
          </p:nvSpPr>
          <p:spPr>
            <a:xfrm>
              <a:off x="3269875" y="3210400"/>
              <a:ext cx="484500" cy="483175"/>
            </a:xfrm>
            <a:custGeom>
              <a:avLst/>
              <a:gdLst/>
              <a:ahLst/>
              <a:cxnLst/>
              <a:rect l="l" t="t" r="r" b="b"/>
              <a:pathLst>
                <a:path w="19380" h="19327" extrusionOk="0">
                  <a:moveTo>
                    <a:pt x="9690" y="1208"/>
                  </a:moveTo>
                  <a:lnTo>
                    <a:pt x="11426" y="2126"/>
                  </a:lnTo>
                  <a:cubicBezTo>
                    <a:pt x="11507" y="2168"/>
                    <a:pt x="11598" y="2192"/>
                    <a:pt x="11692" y="2192"/>
                  </a:cubicBezTo>
                  <a:lnTo>
                    <a:pt x="13651" y="2192"/>
                  </a:lnTo>
                  <a:lnTo>
                    <a:pt x="14765" y="3817"/>
                  </a:lnTo>
                  <a:cubicBezTo>
                    <a:pt x="14817" y="3892"/>
                    <a:pt x="14886" y="3955"/>
                    <a:pt x="14968" y="3998"/>
                  </a:cubicBezTo>
                  <a:lnTo>
                    <a:pt x="16704" y="4916"/>
                  </a:lnTo>
                  <a:lnTo>
                    <a:pt x="16939" y="6878"/>
                  </a:lnTo>
                  <a:cubicBezTo>
                    <a:pt x="16952" y="6969"/>
                    <a:pt x="16985" y="7056"/>
                    <a:pt x="17036" y="7132"/>
                  </a:cubicBezTo>
                  <a:lnTo>
                    <a:pt x="18150" y="8759"/>
                  </a:lnTo>
                  <a:lnTo>
                    <a:pt x="17456" y="10610"/>
                  </a:lnTo>
                  <a:cubicBezTo>
                    <a:pt x="17423" y="10695"/>
                    <a:pt x="17410" y="10785"/>
                    <a:pt x="17423" y="10876"/>
                  </a:cubicBezTo>
                  <a:lnTo>
                    <a:pt x="17658" y="12842"/>
                  </a:lnTo>
                  <a:lnTo>
                    <a:pt x="16188" y="14155"/>
                  </a:lnTo>
                  <a:cubicBezTo>
                    <a:pt x="16121" y="14216"/>
                    <a:pt x="16067" y="14291"/>
                    <a:pt x="16037" y="14379"/>
                  </a:cubicBezTo>
                  <a:lnTo>
                    <a:pt x="15339" y="16226"/>
                  </a:lnTo>
                  <a:lnTo>
                    <a:pt x="13437" y="16701"/>
                  </a:lnTo>
                  <a:cubicBezTo>
                    <a:pt x="13346" y="16722"/>
                    <a:pt x="13265" y="16764"/>
                    <a:pt x="13195" y="16827"/>
                  </a:cubicBezTo>
                  <a:lnTo>
                    <a:pt x="11728" y="18138"/>
                  </a:lnTo>
                  <a:lnTo>
                    <a:pt x="9826" y="17664"/>
                  </a:lnTo>
                  <a:cubicBezTo>
                    <a:pt x="9782" y="17653"/>
                    <a:pt x="9736" y="17648"/>
                    <a:pt x="9690" y="17648"/>
                  </a:cubicBezTo>
                  <a:cubicBezTo>
                    <a:pt x="9644" y="17648"/>
                    <a:pt x="9598" y="17653"/>
                    <a:pt x="9554" y="17664"/>
                  </a:cubicBezTo>
                  <a:lnTo>
                    <a:pt x="7652" y="18138"/>
                  </a:lnTo>
                  <a:lnTo>
                    <a:pt x="6184" y="16827"/>
                  </a:lnTo>
                  <a:cubicBezTo>
                    <a:pt x="6115" y="16767"/>
                    <a:pt x="6033" y="16722"/>
                    <a:pt x="5943" y="16701"/>
                  </a:cubicBezTo>
                  <a:lnTo>
                    <a:pt x="4040" y="16226"/>
                  </a:lnTo>
                  <a:lnTo>
                    <a:pt x="3343" y="14379"/>
                  </a:lnTo>
                  <a:cubicBezTo>
                    <a:pt x="3313" y="14291"/>
                    <a:pt x="3258" y="14216"/>
                    <a:pt x="3192" y="14155"/>
                  </a:cubicBezTo>
                  <a:lnTo>
                    <a:pt x="1721" y="12842"/>
                  </a:lnTo>
                  <a:lnTo>
                    <a:pt x="1960" y="10879"/>
                  </a:lnTo>
                  <a:cubicBezTo>
                    <a:pt x="1969" y="10788"/>
                    <a:pt x="1960" y="10695"/>
                    <a:pt x="1927" y="10610"/>
                  </a:cubicBezTo>
                  <a:lnTo>
                    <a:pt x="1229" y="8762"/>
                  </a:lnTo>
                  <a:lnTo>
                    <a:pt x="2346" y="7132"/>
                  </a:lnTo>
                  <a:cubicBezTo>
                    <a:pt x="2398" y="7056"/>
                    <a:pt x="2428" y="6969"/>
                    <a:pt x="2440" y="6878"/>
                  </a:cubicBezTo>
                  <a:lnTo>
                    <a:pt x="2679" y="4916"/>
                  </a:lnTo>
                  <a:lnTo>
                    <a:pt x="4415" y="3998"/>
                  </a:lnTo>
                  <a:cubicBezTo>
                    <a:pt x="4493" y="3955"/>
                    <a:pt x="4563" y="3892"/>
                    <a:pt x="4617" y="3817"/>
                  </a:cubicBezTo>
                  <a:lnTo>
                    <a:pt x="5731" y="2192"/>
                  </a:lnTo>
                  <a:lnTo>
                    <a:pt x="7691" y="2192"/>
                  </a:lnTo>
                  <a:cubicBezTo>
                    <a:pt x="7781" y="2192"/>
                    <a:pt x="7872" y="2168"/>
                    <a:pt x="7954" y="2126"/>
                  </a:cubicBezTo>
                  <a:lnTo>
                    <a:pt x="9690" y="1208"/>
                  </a:lnTo>
                  <a:close/>
                  <a:moveTo>
                    <a:pt x="9690" y="1"/>
                  </a:moveTo>
                  <a:cubicBezTo>
                    <a:pt x="9599" y="1"/>
                    <a:pt x="9509" y="23"/>
                    <a:pt x="9427" y="66"/>
                  </a:cubicBezTo>
                  <a:lnTo>
                    <a:pt x="7549" y="1057"/>
                  </a:lnTo>
                  <a:lnTo>
                    <a:pt x="5432" y="1057"/>
                  </a:lnTo>
                  <a:cubicBezTo>
                    <a:pt x="5245" y="1057"/>
                    <a:pt x="5070" y="1150"/>
                    <a:pt x="4964" y="1304"/>
                  </a:cubicBezTo>
                  <a:lnTo>
                    <a:pt x="3760" y="3062"/>
                  </a:lnTo>
                  <a:lnTo>
                    <a:pt x="1885" y="4052"/>
                  </a:lnTo>
                  <a:cubicBezTo>
                    <a:pt x="1721" y="4140"/>
                    <a:pt x="1610" y="4300"/>
                    <a:pt x="1586" y="4484"/>
                  </a:cubicBezTo>
                  <a:lnTo>
                    <a:pt x="1332" y="6607"/>
                  </a:lnTo>
                  <a:lnTo>
                    <a:pt x="127" y="8364"/>
                  </a:lnTo>
                  <a:cubicBezTo>
                    <a:pt x="22" y="8515"/>
                    <a:pt x="0" y="8711"/>
                    <a:pt x="67" y="8883"/>
                  </a:cubicBezTo>
                  <a:lnTo>
                    <a:pt x="819" y="10882"/>
                  </a:lnTo>
                  <a:lnTo>
                    <a:pt x="562" y="13002"/>
                  </a:lnTo>
                  <a:cubicBezTo>
                    <a:pt x="538" y="13186"/>
                    <a:pt x="607" y="13370"/>
                    <a:pt x="746" y="13494"/>
                  </a:cubicBezTo>
                  <a:lnTo>
                    <a:pt x="2331" y="14910"/>
                  </a:lnTo>
                  <a:lnTo>
                    <a:pt x="3083" y="16906"/>
                  </a:lnTo>
                  <a:cubicBezTo>
                    <a:pt x="3150" y="17081"/>
                    <a:pt x="3298" y="17211"/>
                    <a:pt x="3476" y="17256"/>
                  </a:cubicBezTo>
                  <a:lnTo>
                    <a:pt x="5535" y="17766"/>
                  </a:lnTo>
                  <a:lnTo>
                    <a:pt x="7120" y="19183"/>
                  </a:lnTo>
                  <a:cubicBezTo>
                    <a:pt x="7225" y="19276"/>
                    <a:pt x="7360" y="19326"/>
                    <a:pt x="7498" y="19326"/>
                  </a:cubicBezTo>
                  <a:cubicBezTo>
                    <a:pt x="7543" y="19326"/>
                    <a:pt x="7589" y="19321"/>
                    <a:pt x="7634" y="19309"/>
                  </a:cubicBezTo>
                  <a:lnTo>
                    <a:pt x="9690" y="18796"/>
                  </a:lnTo>
                  <a:lnTo>
                    <a:pt x="11746" y="19306"/>
                  </a:lnTo>
                  <a:cubicBezTo>
                    <a:pt x="11791" y="19318"/>
                    <a:pt x="11837" y="19324"/>
                    <a:pt x="11882" y="19324"/>
                  </a:cubicBezTo>
                  <a:cubicBezTo>
                    <a:pt x="12021" y="19324"/>
                    <a:pt x="12157" y="19273"/>
                    <a:pt x="12259" y="19180"/>
                  </a:cubicBezTo>
                  <a:lnTo>
                    <a:pt x="13845" y="17763"/>
                  </a:lnTo>
                  <a:lnTo>
                    <a:pt x="15901" y="17253"/>
                  </a:lnTo>
                  <a:cubicBezTo>
                    <a:pt x="16082" y="17208"/>
                    <a:pt x="16230" y="17078"/>
                    <a:pt x="16296" y="16903"/>
                  </a:cubicBezTo>
                  <a:lnTo>
                    <a:pt x="17048" y="14907"/>
                  </a:lnTo>
                  <a:lnTo>
                    <a:pt x="18633" y="13491"/>
                  </a:lnTo>
                  <a:cubicBezTo>
                    <a:pt x="18769" y="13367"/>
                    <a:pt x="18839" y="13183"/>
                    <a:pt x="18818" y="12999"/>
                  </a:cubicBezTo>
                  <a:lnTo>
                    <a:pt x="18561" y="10879"/>
                  </a:lnTo>
                  <a:lnTo>
                    <a:pt x="19313" y="8880"/>
                  </a:lnTo>
                  <a:cubicBezTo>
                    <a:pt x="19379" y="8708"/>
                    <a:pt x="19355" y="8515"/>
                    <a:pt x="19249" y="8361"/>
                  </a:cubicBezTo>
                  <a:lnTo>
                    <a:pt x="18048" y="6607"/>
                  </a:lnTo>
                  <a:lnTo>
                    <a:pt x="17794" y="4484"/>
                  </a:lnTo>
                  <a:cubicBezTo>
                    <a:pt x="17770" y="4300"/>
                    <a:pt x="17658" y="4140"/>
                    <a:pt x="17495" y="4052"/>
                  </a:cubicBezTo>
                  <a:lnTo>
                    <a:pt x="15620" y="3059"/>
                  </a:lnTo>
                  <a:lnTo>
                    <a:pt x="14415" y="1301"/>
                  </a:lnTo>
                  <a:cubicBezTo>
                    <a:pt x="14310" y="1147"/>
                    <a:pt x="14134" y="1057"/>
                    <a:pt x="13947" y="1057"/>
                  </a:cubicBezTo>
                  <a:lnTo>
                    <a:pt x="11831" y="1057"/>
                  </a:lnTo>
                  <a:lnTo>
                    <a:pt x="9955" y="66"/>
                  </a:lnTo>
                  <a:cubicBezTo>
                    <a:pt x="9872" y="23"/>
                    <a:pt x="9781" y="1"/>
                    <a:pt x="96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16" name="Google Shape;15616;p75"/>
          <p:cNvGrpSpPr/>
          <p:nvPr/>
        </p:nvGrpSpPr>
        <p:grpSpPr>
          <a:xfrm>
            <a:off x="9636109" y="2649022"/>
            <a:ext cx="226955" cy="454567"/>
            <a:chOff x="3985700" y="3210375"/>
            <a:chExt cx="241750" cy="484200"/>
          </a:xfrm>
        </p:grpSpPr>
        <p:sp>
          <p:nvSpPr>
            <p:cNvPr id="15617" name="Google Shape;15617;p75"/>
            <p:cNvSpPr/>
            <p:nvPr/>
          </p:nvSpPr>
          <p:spPr>
            <a:xfrm>
              <a:off x="4042700" y="3294475"/>
              <a:ext cx="127750" cy="339425"/>
            </a:xfrm>
            <a:custGeom>
              <a:avLst/>
              <a:gdLst/>
              <a:ahLst/>
              <a:cxnLst/>
              <a:rect l="l" t="t" r="r" b="b"/>
              <a:pathLst>
                <a:path w="5110" h="13577" extrusionOk="0">
                  <a:moveTo>
                    <a:pt x="2554" y="9854"/>
                  </a:moveTo>
                  <a:cubicBezTo>
                    <a:pt x="2721" y="9854"/>
                    <a:pt x="2890" y="9887"/>
                    <a:pt x="3050" y="9953"/>
                  </a:cubicBezTo>
                  <a:cubicBezTo>
                    <a:pt x="3533" y="10155"/>
                    <a:pt x="3850" y="10626"/>
                    <a:pt x="3850" y="11151"/>
                  </a:cubicBezTo>
                  <a:cubicBezTo>
                    <a:pt x="3850" y="11864"/>
                    <a:pt x="3271" y="12444"/>
                    <a:pt x="2555" y="12447"/>
                  </a:cubicBezTo>
                  <a:cubicBezTo>
                    <a:pt x="2030" y="12447"/>
                    <a:pt x="1558" y="12130"/>
                    <a:pt x="1356" y="11647"/>
                  </a:cubicBezTo>
                  <a:cubicBezTo>
                    <a:pt x="1157" y="11164"/>
                    <a:pt x="1269" y="10605"/>
                    <a:pt x="1637" y="10234"/>
                  </a:cubicBezTo>
                  <a:cubicBezTo>
                    <a:pt x="1885" y="9985"/>
                    <a:pt x="2217" y="9854"/>
                    <a:pt x="2554" y="9854"/>
                  </a:cubicBezTo>
                  <a:close/>
                  <a:moveTo>
                    <a:pt x="2555" y="1"/>
                  </a:moveTo>
                  <a:cubicBezTo>
                    <a:pt x="2241" y="1"/>
                    <a:pt x="1990" y="254"/>
                    <a:pt x="1990" y="565"/>
                  </a:cubicBezTo>
                  <a:lnTo>
                    <a:pt x="1990" y="8790"/>
                  </a:lnTo>
                  <a:cubicBezTo>
                    <a:pt x="792" y="9077"/>
                    <a:pt x="0" y="10215"/>
                    <a:pt x="145" y="11435"/>
                  </a:cubicBezTo>
                  <a:cubicBezTo>
                    <a:pt x="287" y="12658"/>
                    <a:pt x="1326" y="13576"/>
                    <a:pt x="2555" y="13576"/>
                  </a:cubicBezTo>
                  <a:cubicBezTo>
                    <a:pt x="3784" y="13576"/>
                    <a:pt x="4823" y="12658"/>
                    <a:pt x="4964" y="11435"/>
                  </a:cubicBezTo>
                  <a:cubicBezTo>
                    <a:pt x="5109" y="10215"/>
                    <a:pt x="4318" y="9077"/>
                    <a:pt x="3123" y="8790"/>
                  </a:cubicBezTo>
                  <a:lnTo>
                    <a:pt x="3123" y="565"/>
                  </a:lnTo>
                  <a:cubicBezTo>
                    <a:pt x="3123" y="254"/>
                    <a:pt x="2869" y="1"/>
                    <a:pt x="25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18" name="Google Shape;15618;p75"/>
            <p:cNvSpPr/>
            <p:nvPr/>
          </p:nvSpPr>
          <p:spPr>
            <a:xfrm>
              <a:off x="3985700" y="3210375"/>
              <a:ext cx="241750" cy="484200"/>
            </a:xfrm>
            <a:custGeom>
              <a:avLst/>
              <a:gdLst/>
              <a:ahLst/>
              <a:cxnLst/>
              <a:rect l="l" t="t" r="r" b="b"/>
              <a:pathLst>
                <a:path w="9670" h="19368" extrusionOk="0">
                  <a:moveTo>
                    <a:pt x="4835" y="1133"/>
                  </a:moveTo>
                  <a:cubicBezTo>
                    <a:pt x="5792" y="1133"/>
                    <a:pt x="6571" y="1909"/>
                    <a:pt x="6571" y="2869"/>
                  </a:cubicBezTo>
                  <a:lnTo>
                    <a:pt x="6574" y="10853"/>
                  </a:lnTo>
                  <a:lnTo>
                    <a:pt x="6574" y="10871"/>
                  </a:lnTo>
                  <a:cubicBezTo>
                    <a:pt x="6568" y="11073"/>
                    <a:pt x="6668" y="11260"/>
                    <a:pt x="6837" y="11369"/>
                  </a:cubicBezTo>
                  <a:cubicBezTo>
                    <a:pt x="7869" y="12027"/>
                    <a:pt x="8513" y="13232"/>
                    <a:pt x="8513" y="14512"/>
                  </a:cubicBezTo>
                  <a:cubicBezTo>
                    <a:pt x="8510" y="16545"/>
                    <a:pt x="6864" y="18190"/>
                    <a:pt x="4835" y="18193"/>
                  </a:cubicBezTo>
                  <a:cubicBezTo>
                    <a:pt x="2803" y="18190"/>
                    <a:pt x="1157" y="16545"/>
                    <a:pt x="1157" y="14515"/>
                  </a:cubicBezTo>
                  <a:cubicBezTo>
                    <a:pt x="1157" y="13280"/>
                    <a:pt x="1818" y="12043"/>
                    <a:pt x="2842" y="11363"/>
                  </a:cubicBezTo>
                  <a:cubicBezTo>
                    <a:pt x="2987" y="11267"/>
                    <a:pt x="3078" y="11110"/>
                    <a:pt x="3093" y="10934"/>
                  </a:cubicBezTo>
                  <a:cubicBezTo>
                    <a:pt x="3096" y="10907"/>
                    <a:pt x="3099" y="10880"/>
                    <a:pt x="3099" y="10856"/>
                  </a:cubicBezTo>
                  <a:lnTo>
                    <a:pt x="3099" y="2869"/>
                  </a:lnTo>
                  <a:cubicBezTo>
                    <a:pt x="3099" y="1909"/>
                    <a:pt x="3875" y="1133"/>
                    <a:pt x="4835" y="1133"/>
                  </a:cubicBezTo>
                  <a:close/>
                  <a:moveTo>
                    <a:pt x="4835" y="1"/>
                  </a:moveTo>
                  <a:cubicBezTo>
                    <a:pt x="3250" y="1"/>
                    <a:pt x="1966" y="1284"/>
                    <a:pt x="1966" y="2869"/>
                  </a:cubicBezTo>
                  <a:lnTo>
                    <a:pt x="1966" y="10596"/>
                  </a:lnTo>
                  <a:cubicBezTo>
                    <a:pt x="750" y="11532"/>
                    <a:pt x="34" y="12979"/>
                    <a:pt x="25" y="14515"/>
                  </a:cubicBezTo>
                  <a:cubicBezTo>
                    <a:pt x="1" y="17188"/>
                    <a:pt x="2163" y="19368"/>
                    <a:pt x="4835" y="19368"/>
                  </a:cubicBezTo>
                  <a:cubicBezTo>
                    <a:pt x="7510" y="19368"/>
                    <a:pt x="9669" y="17188"/>
                    <a:pt x="9648" y="14515"/>
                  </a:cubicBezTo>
                  <a:cubicBezTo>
                    <a:pt x="9648" y="13688"/>
                    <a:pt x="9443" y="12879"/>
                    <a:pt x="9053" y="12151"/>
                  </a:cubicBezTo>
                  <a:cubicBezTo>
                    <a:pt x="8724" y="11541"/>
                    <a:pt x="8265" y="11010"/>
                    <a:pt x="7709" y="10596"/>
                  </a:cubicBezTo>
                  <a:lnTo>
                    <a:pt x="7703" y="2869"/>
                  </a:lnTo>
                  <a:cubicBezTo>
                    <a:pt x="7703" y="1284"/>
                    <a:pt x="6420" y="1"/>
                    <a:pt x="4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19" name="Google Shape;15619;p75"/>
          <p:cNvGrpSpPr/>
          <p:nvPr/>
        </p:nvGrpSpPr>
        <p:grpSpPr>
          <a:xfrm>
            <a:off x="10088469" y="2650371"/>
            <a:ext cx="452009" cy="451868"/>
            <a:chOff x="4460225" y="3211300"/>
            <a:chExt cx="481475" cy="481325"/>
          </a:xfrm>
        </p:grpSpPr>
        <p:sp>
          <p:nvSpPr>
            <p:cNvPr id="15620" name="Google Shape;15620;p75"/>
            <p:cNvSpPr/>
            <p:nvPr/>
          </p:nvSpPr>
          <p:spPr>
            <a:xfrm>
              <a:off x="4602350" y="3353250"/>
              <a:ext cx="205125" cy="197375"/>
            </a:xfrm>
            <a:custGeom>
              <a:avLst/>
              <a:gdLst/>
              <a:ahLst/>
              <a:cxnLst/>
              <a:rect l="l" t="t" r="r" b="b"/>
              <a:pathLst>
                <a:path w="8205" h="7895" extrusionOk="0">
                  <a:moveTo>
                    <a:pt x="3947" y="1134"/>
                  </a:moveTo>
                  <a:cubicBezTo>
                    <a:pt x="5085" y="1134"/>
                    <a:pt x="6112" y="1819"/>
                    <a:pt x="6547" y="2870"/>
                  </a:cubicBezTo>
                  <a:cubicBezTo>
                    <a:pt x="6982" y="3924"/>
                    <a:pt x="6743" y="5132"/>
                    <a:pt x="5937" y="5938"/>
                  </a:cubicBezTo>
                  <a:cubicBezTo>
                    <a:pt x="5398" y="6477"/>
                    <a:pt x="4680" y="6762"/>
                    <a:pt x="3948" y="6762"/>
                  </a:cubicBezTo>
                  <a:cubicBezTo>
                    <a:pt x="3585" y="6762"/>
                    <a:pt x="3218" y="6692"/>
                    <a:pt x="2869" y="6548"/>
                  </a:cubicBezTo>
                  <a:cubicBezTo>
                    <a:pt x="1818" y="6113"/>
                    <a:pt x="1133" y="5087"/>
                    <a:pt x="1133" y="3948"/>
                  </a:cubicBezTo>
                  <a:cubicBezTo>
                    <a:pt x="1133" y="2393"/>
                    <a:pt x="2392" y="1134"/>
                    <a:pt x="3947" y="1134"/>
                  </a:cubicBezTo>
                  <a:close/>
                  <a:moveTo>
                    <a:pt x="3944" y="1"/>
                  </a:moveTo>
                  <a:cubicBezTo>
                    <a:pt x="3436" y="1"/>
                    <a:pt x="2925" y="99"/>
                    <a:pt x="2437" y="301"/>
                  </a:cubicBezTo>
                  <a:cubicBezTo>
                    <a:pt x="961" y="914"/>
                    <a:pt x="1" y="2351"/>
                    <a:pt x="1" y="3948"/>
                  </a:cubicBezTo>
                  <a:cubicBezTo>
                    <a:pt x="4" y="6128"/>
                    <a:pt x="1767" y="7892"/>
                    <a:pt x="3947" y="7895"/>
                  </a:cubicBezTo>
                  <a:cubicBezTo>
                    <a:pt x="5544" y="7895"/>
                    <a:pt x="6982" y="6934"/>
                    <a:pt x="7595" y="5458"/>
                  </a:cubicBezTo>
                  <a:cubicBezTo>
                    <a:pt x="8204" y="3984"/>
                    <a:pt x="7866" y="2287"/>
                    <a:pt x="6737" y="1158"/>
                  </a:cubicBezTo>
                  <a:cubicBezTo>
                    <a:pt x="5981" y="402"/>
                    <a:pt x="4971" y="1"/>
                    <a:pt x="39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1" name="Google Shape;15621;p75"/>
            <p:cNvSpPr/>
            <p:nvPr/>
          </p:nvSpPr>
          <p:spPr>
            <a:xfrm>
              <a:off x="4460225" y="3211300"/>
              <a:ext cx="481475" cy="481325"/>
            </a:xfrm>
            <a:custGeom>
              <a:avLst/>
              <a:gdLst/>
              <a:ahLst/>
              <a:cxnLst/>
              <a:rect l="l" t="t" r="r" b="b"/>
              <a:pathLst>
                <a:path w="19259" h="19253" extrusionOk="0">
                  <a:moveTo>
                    <a:pt x="9632" y="1126"/>
                  </a:moveTo>
                  <a:cubicBezTo>
                    <a:pt x="10704" y="1126"/>
                    <a:pt x="11649" y="1824"/>
                    <a:pt x="11972" y="2845"/>
                  </a:cubicBezTo>
                  <a:cubicBezTo>
                    <a:pt x="12049" y="3090"/>
                    <a:pt x="12276" y="3240"/>
                    <a:pt x="12513" y="3240"/>
                  </a:cubicBezTo>
                  <a:cubicBezTo>
                    <a:pt x="12600" y="3240"/>
                    <a:pt x="12689" y="3220"/>
                    <a:pt x="12772" y="3177"/>
                  </a:cubicBezTo>
                  <a:cubicBezTo>
                    <a:pt x="13131" y="2990"/>
                    <a:pt x="13520" y="2899"/>
                    <a:pt x="13906" y="2899"/>
                  </a:cubicBezTo>
                  <a:cubicBezTo>
                    <a:pt x="14542" y="2899"/>
                    <a:pt x="15169" y="3146"/>
                    <a:pt x="15641" y="3617"/>
                  </a:cubicBezTo>
                  <a:cubicBezTo>
                    <a:pt x="16399" y="4375"/>
                    <a:pt x="16577" y="5535"/>
                    <a:pt x="16082" y="6486"/>
                  </a:cubicBezTo>
                  <a:cubicBezTo>
                    <a:pt x="15922" y="6797"/>
                    <a:pt x="16079" y="7180"/>
                    <a:pt x="16414" y="7286"/>
                  </a:cubicBezTo>
                  <a:cubicBezTo>
                    <a:pt x="17434" y="7609"/>
                    <a:pt x="18132" y="8554"/>
                    <a:pt x="18132" y="9626"/>
                  </a:cubicBezTo>
                  <a:cubicBezTo>
                    <a:pt x="18132" y="10698"/>
                    <a:pt x="17434" y="11643"/>
                    <a:pt x="16414" y="11966"/>
                  </a:cubicBezTo>
                  <a:cubicBezTo>
                    <a:pt x="16079" y="12072"/>
                    <a:pt x="15922" y="12455"/>
                    <a:pt x="16082" y="12766"/>
                  </a:cubicBezTo>
                  <a:cubicBezTo>
                    <a:pt x="16577" y="13718"/>
                    <a:pt x="16399" y="14877"/>
                    <a:pt x="15641" y="15635"/>
                  </a:cubicBezTo>
                  <a:cubicBezTo>
                    <a:pt x="15169" y="16107"/>
                    <a:pt x="14542" y="16354"/>
                    <a:pt x="13906" y="16354"/>
                  </a:cubicBezTo>
                  <a:cubicBezTo>
                    <a:pt x="13520" y="16354"/>
                    <a:pt x="13131" y="16263"/>
                    <a:pt x="12772" y="16076"/>
                  </a:cubicBezTo>
                  <a:cubicBezTo>
                    <a:pt x="12689" y="16033"/>
                    <a:pt x="12600" y="16013"/>
                    <a:pt x="12513" y="16013"/>
                  </a:cubicBezTo>
                  <a:cubicBezTo>
                    <a:pt x="12276" y="16013"/>
                    <a:pt x="12049" y="16163"/>
                    <a:pt x="11972" y="16408"/>
                  </a:cubicBezTo>
                  <a:cubicBezTo>
                    <a:pt x="11649" y="17428"/>
                    <a:pt x="10704" y="18126"/>
                    <a:pt x="9632" y="18126"/>
                  </a:cubicBezTo>
                  <a:cubicBezTo>
                    <a:pt x="8560" y="18126"/>
                    <a:pt x="7615" y="17428"/>
                    <a:pt x="7292" y="16408"/>
                  </a:cubicBezTo>
                  <a:cubicBezTo>
                    <a:pt x="7215" y="16163"/>
                    <a:pt x="6988" y="16013"/>
                    <a:pt x="6751" y="16013"/>
                  </a:cubicBezTo>
                  <a:cubicBezTo>
                    <a:pt x="6664" y="16013"/>
                    <a:pt x="6575" y="16033"/>
                    <a:pt x="6492" y="16076"/>
                  </a:cubicBezTo>
                  <a:cubicBezTo>
                    <a:pt x="6133" y="16263"/>
                    <a:pt x="5744" y="16354"/>
                    <a:pt x="5358" y="16354"/>
                  </a:cubicBezTo>
                  <a:cubicBezTo>
                    <a:pt x="4722" y="16354"/>
                    <a:pt x="4095" y="16107"/>
                    <a:pt x="3623" y="15635"/>
                  </a:cubicBezTo>
                  <a:cubicBezTo>
                    <a:pt x="2865" y="14877"/>
                    <a:pt x="2687" y="13718"/>
                    <a:pt x="3183" y="12766"/>
                  </a:cubicBezTo>
                  <a:cubicBezTo>
                    <a:pt x="3343" y="12455"/>
                    <a:pt x="3186" y="12072"/>
                    <a:pt x="2850" y="11966"/>
                  </a:cubicBezTo>
                  <a:cubicBezTo>
                    <a:pt x="1830" y="11643"/>
                    <a:pt x="1132" y="10698"/>
                    <a:pt x="1132" y="9626"/>
                  </a:cubicBezTo>
                  <a:cubicBezTo>
                    <a:pt x="1132" y="8554"/>
                    <a:pt x="1830" y="7609"/>
                    <a:pt x="2850" y="7286"/>
                  </a:cubicBezTo>
                  <a:cubicBezTo>
                    <a:pt x="3186" y="7180"/>
                    <a:pt x="3343" y="6797"/>
                    <a:pt x="3183" y="6486"/>
                  </a:cubicBezTo>
                  <a:cubicBezTo>
                    <a:pt x="2687" y="5535"/>
                    <a:pt x="2865" y="4375"/>
                    <a:pt x="3623" y="3617"/>
                  </a:cubicBezTo>
                  <a:cubicBezTo>
                    <a:pt x="4095" y="3146"/>
                    <a:pt x="4722" y="2899"/>
                    <a:pt x="5358" y="2899"/>
                  </a:cubicBezTo>
                  <a:cubicBezTo>
                    <a:pt x="5744" y="2899"/>
                    <a:pt x="6133" y="2990"/>
                    <a:pt x="6492" y="3177"/>
                  </a:cubicBezTo>
                  <a:cubicBezTo>
                    <a:pt x="6575" y="3220"/>
                    <a:pt x="6664" y="3240"/>
                    <a:pt x="6751" y="3240"/>
                  </a:cubicBezTo>
                  <a:cubicBezTo>
                    <a:pt x="6988" y="3240"/>
                    <a:pt x="7215" y="3090"/>
                    <a:pt x="7292" y="2845"/>
                  </a:cubicBezTo>
                  <a:cubicBezTo>
                    <a:pt x="7615" y="1824"/>
                    <a:pt x="8560" y="1126"/>
                    <a:pt x="9632" y="1126"/>
                  </a:cubicBezTo>
                  <a:close/>
                  <a:moveTo>
                    <a:pt x="9632" y="0"/>
                  </a:moveTo>
                  <a:cubicBezTo>
                    <a:pt x="8291" y="0"/>
                    <a:pt x="7062" y="746"/>
                    <a:pt x="6447" y="1936"/>
                  </a:cubicBezTo>
                  <a:cubicBezTo>
                    <a:pt x="6091" y="1823"/>
                    <a:pt x="5726" y="1768"/>
                    <a:pt x="5364" y="1768"/>
                  </a:cubicBezTo>
                  <a:cubicBezTo>
                    <a:pt x="4426" y="1768"/>
                    <a:pt x="3508" y="2136"/>
                    <a:pt x="2826" y="2820"/>
                  </a:cubicBezTo>
                  <a:cubicBezTo>
                    <a:pt x="1878" y="3765"/>
                    <a:pt x="1537" y="5163"/>
                    <a:pt x="1942" y="6441"/>
                  </a:cubicBezTo>
                  <a:cubicBezTo>
                    <a:pt x="749" y="7054"/>
                    <a:pt x="0" y="8286"/>
                    <a:pt x="6" y="9626"/>
                  </a:cubicBezTo>
                  <a:cubicBezTo>
                    <a:pt x="0" y="10967"/>
                    <a:pt x="749" y="12199"/>
                    <a:pt x="1942" y="12812"/>
                  </a:cubicBezTo>
                  <a:cubicBezTo>
                    <a:pt x="1537" y="14089"/>
                    <a:pt x="1878" y="15487"/>
                    <a:pt x="2826" y="16432"/>
                  </a:cubicBezTo>
                  <a:cubicBezTo>
                    <a:pt x="3508" y="17116"/>
                    <a:pt x="4426" y="17484"/>
                    <a:pt x="5364" y="17484"/>
                  </a:cubicBezTo>
                  <a:cubicBezTo>
                    <a:pt x="5726" y="17484"/>
                    <a:pt x="6091" y="17429"/>
                    <a:pt x="6447" y="17317"/>
                  </a:cubicBezTo>
                  <a:cubicBezTo>
                    <a:pt x="7062" y="18506"/>
                    <a:pt x="8291" y="19252"/>
                    <a:pt x="9632" y="19252"/>
                  </a:cubicBezTo>
                  <a:cubicBezTo>
                    <a:pt x="10973" y="19252"/>
                    <a:pt x="12202" y="18506"/>
                    <a:pt x="12818" y="17317"/>
                  </a:cubicBezTo>
                  <a:cubicBezTo>
                    <a:pt x="13173" y="17429"/>
                    <a:pt x="13538" y="17484"/>
                    <a:pt x="13900" y="17484"/>
                  </a:cubicBezTo>
                  <a:cubicBezTo>
                    <a:pt x="14838" y="17484"/>
                    <a:pt x="15756" y="17116"/>
                    <a:pt x="16438" y="16432"/>
                  </a:cubicBezTo>
                  <a:cubicBezTo>
                    <a:pt x="17386" y="15487"/>
                    <a:pt x="17727" y="14089"/>
                    <a:pt x="17323" y="12812"/>
                  </a:cubicBezTo>
                  <a:cubicBezTo>
                    <a:pt x="18512" y="12196"/>
                    <a:pt x="19258" y="10967"/>
                    <a:pt x="19258" y="9626"/>
                  </a:cubicBezTo>
                  <a:cubicBezTo>
                    <a:pt x="19258" y="8286"/>
                    <a:pt x="18512" y="7057"/>
                    <a:pt x="17323" y="6441"/>
                  </a:cubicBezTo>
                  <a:cubicBezTo>
                    <a:pt x="17727" y="5163"/>
                    <a:pt x="17386" y="3765"/>
                    <a:pt x="16438" y="2820"/>
                  </a:cubicBezTo>
                  <a:cubicBezTo>
                    <a:pt x="15756" y="2136"/>
                    <a:pt x="14838" y="1768"/>
                    <a:pt x="13900" y="1768"/>
                  </a:cubicBezTo>
                  <a:cubicBezTo>
                    <a:pt x="13538" y="1768"/>
                    <a:pt x="13173" y="1823"/>
                    <a:pt x="12818" y="1936"/>
                  </a:cubicBezTo>
                  <a:cubicBezTo>
                    <a:pt x="12202" y="746"/>
                    <a:pt x="10973" y="0"/>
                    <a:pt x="9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22" name="Google Shape;15622;p75"/>
          <p:cNvSpPr/>
          <p:nvPr/>
        </p:nvSpPr>
        <p:spPr>
          <a:xfrm>
            <a:off x="10653468" y="2675406"/>
            <a:ext cx="453581" cy="400727"/>
          </a:xfrm>
          <a:custGeom>
            <a:avLst/>
            <a:gdLst/>
            <a:ahLst/>
            <a:cxnLst/>
            <a:rect l="l" t="t" r="r" b="b"/>
            <a:pathLst>
              <a:path w="19326" h="17074" extrusionOk="0">
                <a:moveTo>
                  <a:pt x="14226" y="1132"/>
                </a:moveTo>
                <a:cubicBezTo>
                  <a:pt x="15314" y="1132"/>
                  <a:pt x="16352" y="1605"/>
                  <a:pt x="17070" y="2425"/>
                </a:cubicBezTo>
                <a:cubicBezTo>
                  <a:pt x="17798" y="3252"/>
                  <a:pt x="18196" y="4366"/>
                  <a:pt x="18196" y="5568"/>
                </a:cubicBezTo>
                <a:cubicBezTo>
                  <a:pt x="18193" y="8476"/>
                  <a:pt x="15599" y="10686"/>
                  <a:pt x="11671" y="14032"/>
                </a:cubicBezTo>
                <a:cubicBezTo>
                  <a:pt x="11025" y="14581"/>
                  <a:pt x="10364" y="15146"/>
                  <a:pt x="9663" y="15756"/>
                </a:cubicBezTo>
                <a:cubicBezTo>
                  <a:pt x="8963" y="15146"/>
                  <a:pt x="8301" y="14581"/>
                  <a:pt x="7655" y="14032"/>
                </a:cubicBezTo>
                <a:cubicBezTo>
                  <a:pt x="3727" y="10686"/>
                  <a:pt x="1133" y="8476"/>
                  <a:pt x="1133" y="5568"/>
                </a:cubicBezTo>
                <a:cubicBezTo>
                  <a:pt x="1133" y="4366"/>
                  <a:pt x="1535" y="3252"/>
                  <a:pt x="2259" y="2425"/>
                </a:cubicBezTo>
                <a:cubicBezTo>
                  <a:pt x="2977" y="1605"/>
                  <a:pt x="4015" y="1132"/>
                  <a:pt x="5103" y="1132"/>
                </a:cubicBezTo>
                <a:cubicBezTo>
                  <a:pt x="5113" y="1132"/>
                  <a:pt x="5124" y="1132"/>
                  <a:pt x="5134" y="1132"/>
                </a:cubicBezTo>
                <a:cubicBezTo>
                  <a:pt x="6686" y="1132"/>
                  <a:pt x="7691" y="2090"/>
                  <a:pt x="8259" y="2890"/>
                </a:cubicBezTo>
                <a:cubicBezTo>
                  <a:pt x="8631" y="3421"/>
                  <a:pt x="8920" y="4001"/>
                  <a:pt x="9126" y="4614"/>
                </a:cubicBezTo>
                <a:cubicBezTo>
                  <a:pt x="9212" y="4875"/>
                  <a:pt x="9438" y="5006"/>
                  <a:pt x="9665" y="5006"/>
                </a:cubicBezTo>
                <a:cubicBezTo>
                  <a:pt x="9891" y="5006"/>
                  <a:pt x="10118" y="4875"/>
                  <a:pt x="10204" y="4614"/>
                </a:cubicBezTo>
                <a:cubicBezTo>
                  <a:pt x="10409" y="4001"/>
                  <a:pt x="10699" y="3421"/>
                  <a:pt x="11070" y="2890"/>
                </a:cubicBezTo>
                <a:cubicBezTo>
                  <a:pt x="11641" y="2090"/>
                  <a:pt x="12643" y="1132"/>
                  <a:pt x="14195" y="1132"/>
                </a:cubicBezTo>
                <a:cubicBezTo>
                  <a:pt x="14206" y="1132"/>
                  <a:pt x="14216" y="1132"/>
                  <a:pt x="14226" y="1132"/>
                </a:cubicBezTo>
                <a:close/>
                <a:moveTo>
                  <a:pt x="5103" y="0"/>
                </a:moveTo>
                <a:cubicBezTo>
                  <a:pt x="3689" y="0"/>
                  <a:pt x="2343" y="612"/>
                  <a:pt x="1411" y="1676"/>
                </a:cubicBezTo>
                <a:cubicBezTo>
                  <a:pt x="502" y="2709"/>
                  <a:pt x="1" y="4092"/>
                  <a:pt x="1" y="5568"/>
                </a:cubicBezTo>
                <a:cubicBezTo>
                  <a:pt x="1" y="7174"/>
                  <a:pt x="629" y="8672"/>
                  <a:pt x="1976" y="10275"/>
                </a:cubicBezTo>
                <a:cubicBezTo>
                  <a:pt x="3180" y="11710"/>
                  <a:pt x="4914" y="13183"/>
                  <a:pt x="6922" y="14895"/>
                </a:cubicBezTo>
                <a:cubicBezTo>
                  <a:pt x="7670" y="15532"/>
                  <a:pt x="8443" y="16191"/>
                  <a:pt x="9265" y="16909"/>
                </a:cubicBezTo>
                <a:lnTo>
                  <a:pt x="9292" y="16933"/>
                </a:lnTo>
                <a:cubicBezTo>
                  <a:pt x="9397" y="17027"/>
                  <a:pt x="9530" y="17074"/>
                  <a:pt x="9664" y="17074"/>
                </a:cubicBezTo>
                <a:cubicBezTo>
                  <a:pt x="9797" y="17074"/>
                  <a:pt x="9930" y="17027"/>
                  <a:pt x="10038" y="16933"/>
                </a:cubicBezTo>
                <a:lnTo>
                  <a:pt x="10062" y="16909"/>
                </a:lnTo>
                <a:cubicBezTo>
                  <a:pt x="10883" y="16191"/>
                  <a:pt x="11659" y="15532"/>
                  <a:pt x="12405" y="14895"/>
                </a:cubicBezTo>
                <a:cubicBezTo>
                  <a:pt x="14413" y="13183"/>
                  <a:pt x="16146" y="11707"/>
                  <a:pt x="17351" y="10275"/>
                </a:cubicBezTo>
                <a:cubicBezTo>
                  <a:pt x="18697" y="8672"/>
                  <a:pt x="19325" y="7174"/>
                  <a:pt x="19325" y="5568"/>
                </a:cubicBezTo>
                <a:cubicBezTo>
                  <a:pt x="19325" y="4092"/>
                  <a:pt x="18824" y="2709"/>
                  <a:pt x="17915" y="1676"/>
                </a:cubicBezTo>
                <a:cubicBezTo>
                  <a:pt x="16983" y="612"/>
                  <a:pt x="15637" y="0"/>
                  <a:pt x="14224" y="0"/>
                </a:cubicBezTo>
                <a:cubicBezTo>
                  <a:pt x="14213" y="0"/>
                  <a:pt x="14203" y="0"/>
                  <a:pt x="14192" y="0"/>
                </a:cubicBezTo>
                <a:cubicBezTo>
                  <a:pt x="12157" y="0"/>
                  <a:pt x="10868" y="1217"/>
                  <a:pt x="10143" y="2238"/>
                </a:cubicBezTo>
                <a:cubicBezTo>
                  <a:pt x="9968" y="2485"/>
                  <a:pt x="9808" y="2748"/>
                  <a:pt x="9663" y="3017"/>
                </a:cubicBezTo>
                <a:cubicBezTo>
                  <a:pt x="9518" y="2748"/>
                  <a:pt x="9358" y="2485"/>
                  <a:pt x="9183" y="2238"/>
                </a:cubicBezTo>
                <a:cubicBezTo>
                  <a:pt x="8458" y="1217"/>
                  <a:pt x="7169" y="0"/>
                  <a:pt x="5134" y="0"/>
                </a:cubicBezTo>
                <a:cubicBezTo>
                  <a:pt x="5124" y="0"/>
                  <a:pt x="5113" y="0"/>
                  <a:pt x="5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23" name="Google Shape;15623;p75"/>
          <p:cNvGrpSpPr/>
          <p:nvPr/>
        </p:nvGrpSpPr>
        <p:grpSpPr>
          <a:xfrm>
            <a:off x="9146251" y="4354475"/>
            <a:ext cx="456045" cy="374205"/>
            <a:chOff x="5647000" y="3252650"/>
            <a:chExt cx="485775" cy="398600"/>
          </a:xfrm>
        </p:grpSpPr>
        <p:sp>
          <p:nvSpPr>
            <p:cNvPr id="15624" name="Google Shape;15624;p75"/>
            <p:cNvSpPr/>
            <p:nvPr/>
          </p:nvSpPr>
          <p:spPr>
            <a:xfrm>
              <a:off x="5762575" y="3252650"/>
              <a:ext cx="113250" cy="143825"/>
            </a:xfrm>
            <a:custGeom>
              <a:avLst/>
              <a:gdLst/>
              <a:ahLst/>
              <a:cxnLst/>
              <a:rect l="l" t="t" r="r" b="b"/>
              <a:pathLst>
                <a:path w="4530" h="5753" extrusionOk="0">
                  <a:moveTo>
                    <a:pt x="2265" y="1133"/>
                  </a:moveTo>
                  <a:cubicBezTo>
                    <a:pt x="2383" y="1133"/>
                    <a:pt x="2667" y="1348"/>
                    <a:pt x="2960" y="1930"/>
                  </a:cubicBezTo>
                  <a:cubicBezTo>
                    <a:pt x="3246" y="2501"/>
                    <a:pt x="3397" y="3147"/>
                    <a:pt x="3397" y="3488"/>
                  </a:cubicBezTo>
                  <a:cubicBezTo>
                    <a:pt x="3397" y="4113"/>
                    <a:pt x="2890" y="4621"/>
                    <a:pt x="2265" y="4621"/>
                  </a:cubicBezTo>
                  <a:cubicBezTo>
                    <a:pt x="1637" y="4621"/>
                    <a:pt x="1133" y="4113"/>
                    <a:pt x="1133" y="3488"/>
                  </a:cubicBezTo>
                  <a:cubicBezTo>
                    <a:pt x="1133" y="3147"/>
                    <a:pt x="1284" y="2501"/>
                    <a:pt x="1568" y="1930"/>
                  </a:cubicBezTo>
                  <a:cubicBezTo>
                    <a:pt x="1860" y="1348"/>
                    <a:pt x="2144" y="1133"/>
                    <a:pt x="2265" y="1133"/>
                  </a:cubicBezTo>
                  <a:close/>
                  <a:moveTo>
                    <a:pt x="2265" y="1"/>
                  </a:moveTo>
                  <a:cubicBezTo>
                    <a:pt x="1613" y="1"/>
                    <a:pt x="1024" y="493"/>
                    <a:pt x="556" y="1423"/>
                  </a:cubicBezTo>
                  <a:cubicBezTo>
                    <a:pt x="218" y="2096"/>
                    <a:pt x="1" y="2909"/>
                    <a:pt x="1" y="3488"/>
                  </a:cubicBezTo>
                  <a:cubicBezTo>
                    <a:pt x="1" y="4738"/>
                    <a:pt x="1012" y="5750"/>
                    <a:pt x="2265" y="5753"/>
                  </a:cubicBezTo>
                  <a:cubicBezTo>
                    <a:pt x="3515" y="5750"/>
                    <a:pt x="4527" y="4738"/>
                    <a:pt x="4530" y="3488"/>
                  </a:cubicBezTo>
                  <a:cubicBezTo>
                    <a:pt x="4530" y="2909"/>
                    <a:pt x="4309" y="2096"/>
                    <a:pt x="3971" y="1423"/>
                  </a:cubicBezTo>
                  <a:cubicBezTo>
                    <a:pt x="3503" y="493"/>
                    <a:pt x="2914" y="1"/>
                    <a:pt x="2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5" name="Google Shape;15625;p75"/>
            <p:cNvSpPr/>
            <p:nvPr/>
          </p:nvSpPr>
          <p:spPr>
            <a:xfrm>
              <a:off x="5647000" y="3371750"/>
              <a:ext cx="124425" cy="136450"/>
            </a:xfrm>
            <a:custGeom>
              <a:avLst/>
              <a:gdLst/>
              <a:ahLst/>
              <a:cxnLst/>
              <a:rect l="l" t="t" r="r" b="b"/>
              <a:pathLst>
                <a:path w="4977" h="5458" extrusionOk="0">
                  <a:moveTo>
                    <a:pt x="1510" y="1131"/>
                  </a:moveTo>
                  <a:cubicBezTo>
                    <a:pt x="1680" y="1131"/>
                    <a:pt x="1994" y="1221"/>
                    <a:pt x="2422" y="1496"/>
                  </a:cubicBezTo>
                  <a:cubicBezTo>
                    <a:pt x="2969" y="1852"/>
                    <a:pt x="3425" y="2333"/>
                    <a:pt x="3594" y="2625"/>
                  </a:cubicBezTo>
                  <a:cubicBezTo>
                    <a:pt x="3908" y="3166"/>
                    <a:pt x="3721" y="3860"/>
                    <a:pt x="3180" y="4171"/>
                  </a:cubicBezTo>
                  <a:cubicBezTo>
                    <a:pt x="3000" y="4276"/>
                    <a:pt x="2801" y="4325"/>
                    <a:pt x="2603" y="4325"/>
                  </a:cubicBezTo>
                  <a:cubicBezTo>
                    <a:pt x="2200" y="4325"/>
                    <a:pt x="1804" y="4120"/>
                    <a:pt x="1595" y="3758"/>
                  </a:cubicBezTo>
                  <a:cubicBezTo>
                    <a:pt x="1423" y="3462"/>
                    <a:pt x="1233" y="2828"/>
                    <a:pt x="1193" y="2191"/>
                  </a:cubicBezTo>
                  <a:cubicBezTo>
                    <a:pt x="1157" y="1538"/>
                    <a:pt x="1296" y="1212"/>
                    <a:pt x="1399" y="1155"/>
                  </a:cubicBezTo>
                  <a:cubicBezTo>
                    <a:pt x="1432" y="1137"/>
                    <a:pt x="1471" y="1131"/>
                    <a:pt x="1510" y="1131"/>
                  </a:cubicBezTo>
                  <a:close/>
                  <a:moveTo>
                    <a:pt x="1512" y="1"/>
                  </a:moveTo>
                  <a:cubicBezTo>
                    <a:pt x="1262" y="1"/>
                    <a:pt x="1033" y="59"/>
                    <a:pt x="831" y="177"/>
                  </a:cubicBezTo>
                  <a:cubicBezTo>
                    <a:pt x="269" y="500"/>
                    <a:pt x="1" y="1221"/>
                    <a:pt x="61" y="2260"/>
                  </a:cubicBezTo>
                  <a:cubicBezTo>
                    <a:pt x="106" y="3012"/>
                    <a:pt x="324" y="3821"/>
                    <a:pt x="614" y="4325"/>
                  </a:cubicBezTo>
                  <a:cubicBezTo>
                    <a:pt x="919" y="4851"/>
                    <a:pt x="1420" y="5231"/>
                    <a:pt x="2009" y="5382"/>
                  </a:cubicBezTo>
                  <a:cubicBezTo>
                    <a:pt x="2205" y="5431"/>
                    <a:pt x="2404" y="5458"/>
                    <a:pt x="2607" y="5458"/>
                  </a:cubicBezTo>
                  <a:cubicBezTo>
                    <a:pt x="2609" y="5458"/>
                    <a:pt x="2612" y="5458"/>
                    <a:pt x="2615" y="5458"/>
                  </a:cubicBezTo>
                  <a:cubicBezTo>
                    <a:pt x="3421" y="5458"/>
                    <a:pt x="4166" y="5026"/>
                    <a:pt x="4572" y="4328"/>
                  </a:cubicBezTo>
                  <a:cubicBezTo>
                    <a:pt x="4977" y="3628"/>
                    <a:pt x="4977" y="2761"/>
                    <a:pt x="4572" y="2061"/>
                  </a:cubicBezTo>
                  <a:cubicBezTo>
                    <a:pt x="4282" y="1560"/>
                    <a:pt x="3678" y="968"/>
                    <a:pt x="3035" y="548"/>
                  </a:cubicBezTo>
                  <a:cubicBezTo>
                    <a:pt x="2471" y="185"/>
                    <a:pt x="1957" y="1"/>
                    <a:pt x="15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6" name="Google Shape;15626;p75"/>
            <p:cNvSpPr/>
            <p:nvPr/>
          </p:nvSpPr>
          <p:spPr>
            <a:xfrm>
              <a:off x="5904100" y="3252650"/>
              <a:ext cx="113275" cy="143825"/>
            </a:xfrm>
            <a:custGeom>
              <a:avLst/>
              <a:gdLst/>
              <a:ahLst/>
              <a:cxnLst/>
              <a:rect l="l" t="t" r="r" b="b"/>
              <a:pathLst>
                <a:path w="4531" h="5753" extrusionOk="0">
                  <a:moveTo>
                    <a:pt x="2266" y="1133"/>
                  </a:moveTo>
                  <a:cubicBezTo>
                    <a:pt x="2383" y="1133"/>
                    <a:pt x="2667" y="1348"/>
                    <a:pt x="2960" y="1930"/>
                  </a:cubicBezTo>
                  <a:cubicBezTo>
                    <a:pt x="3247" y="2501"/>
                    <a:pt x="3398" y="3147"/>
                    <a:pt x="3398" y="3488"/>
                  </a:cubicBezTo>
                  <a:cubicBezTo>
                    <a:pt x="3398" y="4113"/>
                    <a:pt x="2891" y="4621"/>
                    <a:pt x="2266" y="4621"/>
                  </a:cubicBezTo>
                  <a:cubicBezTo>
                    <a:pt x="1638" y="4621"/>
                    <a:pt x="1133" y="4113"/>
                    <a:pt x="1133" y="3488"/>
                  </a:cubicBezTo>
                  <a:cubicBezTo>
                    <a:pt x="1133" y="3147"/>
                    <a:pt x="1284" y="2501"/>
                    <a:pt x="1568" y="1930"/>
                  </a:cubicBezTo>
                  <a:cubicBezTo>
                    <a:pt x="1861" y="1348"/>
                    <a:pt x="2145" y="1133"/>
                    <a:pt x="2266" y="1133"/>
                  </a:cubicBezTo>
                  <a:close/>
                  <a:moveTo>
                    <a:pt x="2266" y="1"/>
                  </a:moveTo>
                  <a:cubicBezTo>
                    <a:pt x="1613" y="1"/>
                    <a:pt x="1025" y="493"/>
                    <a:pt x="557" y="1423"/>
                  </a:cubicBezTo>
                  <a:cubicBezTo>
                    <a:pt x="218" y="2096"/>
                    <a:pt x="1" y="2909"/>
                    <a:pt x="1" y="3488"/>
                  </a:cubicBezTo>
                  <a:cubicBezTo>
                    <a:pt x="1" y="4738"/>
                    <a:pt x="1012" y="5753"/>
                    <a:pt x="2266" y="5753"/>
                  </a:cubicBezTo>
                  <a:cubicBezTo>
                    <a:pt x="3516" y="5753"/>
                    <a:pt x="4530" y="4738"/>
                    <a:pt x="4530" y="3488"/>
                  </a:cubicBezTo>
                  <a:cubicBezTo>
                    <a:pt x="4530" y="2909"/>
                    <a:pt x="4310" y="2096"/>
                    <a:pt x="3972" y="1423"/>
                  </a:cubicBezTo>
                  <a:cubicBezTo>
                    <a:pt x="3507" y="493"/>
                    <a:pt x="2915" y="1"/>
                    <a:pt x="22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7" name="Google Shape;15627;p75"/>
            <p:cNvSpPr/>
            <p:nvPr/>
          </p:nvSpPr>
          <p:spPr>
            <a:xfrm>
              <a:off x="5996750" y="3371150"/>
              <a:ext cx="136025" cy="136525"/>
            </a:xfrm>
            <a:custGeom>
              <a:avLst/>
              <a:gdLst/>
              <a:ahLst/>
              <a:cxnLst/>
              <a:rect l="l" t="t" r="r" b="b"/>
              <a:pathLst>
                <a:path w="5441" h="5461" extrusionOk="0">
                  <a:moveTo>
                    <a:pt x="3955" y="1136"/>
                  </a:moveTo>
                  <a:cubicBezTo>
                    <a:pt x="3986" y="1136"/>
                    <a:pt x="4019" y="1143"/>
                    <a:pt x="4049" y="1158"/>
                  </a:cubicBezTo>
                  <a:cubicBezTo>
                    <a:pt x="4152" y="1218"/>
                    <a:pt x="4290" y="1541"/>
                    <a:pt x="4251" y="2194"/>
                  </a:cubicBezTo>
                  <a:cubicBezTo>
                    <a:pt x="4215" y="2834"/>
                    <a:pt x="4022" y="3468"/>
                    <a:pt x="3853" y="3761"/>
                  </a:cubicBezTo>
                  <a:cubicBezTo>
                    <a:pt x="3644" y="4124"/>
                    <a:pt x="3246" y="4329"/>
                    <a:pt x="2842" y="4329"/>
                  </a:cubicBezTo>
                  <a:cubicBezTo>
                    <a:pt x="2645" y="4329"/>
                    <a:pt x="2447" y="4280"/>
                    <a:pt x="2267" y="4177"/>
                  </a:cubicBezTo>
                  <a:cubicBezTo>
                    <a:pt x="2008" y="4026"/>
                    <a:pt x="1815" y="3779"/>
                    <a:pt x="1739" y="3489"/>
                  </a:cubicBezTo>
                  <a:cubicBezTo>
                    <a:pt x="1661" y="3199"/>
                    <a:pt x="1703" y="2888"/>
                    <a:pt x="1854" y="2628"/>
                  </a:cubicBezTo>
                  <a:cubicBezTo>
                    <a:pt x="2020" y="2338"/>
                    <a:pt x="2479" y="1855"/>
                    <a:pt x="3025" y="1502"/>
                  </a:cubicBezTo>
                  <a:cubicBezTo>
                    <a:pt x="3451" y="1224"/>
                    <a:pt x="3768" y="1137"/>
                    <a:pt x="3937" y="1137"/>
                  </a:cubicBezTo>
                  <a:cubicBezTo>
                    <a:pt x="3943" y="1136"/>
                    <a:pt x="3949" y="1136"/>
                    <a:pt x="3955" y="1136"/>
                  </a:cubicBezTo>
                  <a:close/>
                  <a:moveTo>
                    <a:pt x="3932" y="1"/>
                  </a:moveTo>
                  <a:cubicBezTo>
                    <a:pt x="3486" y="1"/>
                    <a:pt x="2972" y="186"/>
                    <a:pt x="2409" y="551"/>
                  </a:cubicBezTo>
                  <a:cubicBezTo>
                    <a:pt x="1766" y="968"/>
                    <a:pt x="1162" y="1562"/>
                    <a:pt x="872" y="2064"/>
                  </a:cubicBezTo>
                  <a:cubicBezTo>
                    <a:pt x="1" y="3572"/>
                    <a:pt x="1091" y="5461"/>
                    <a:pt x="2834" y="5461"/>
                  </a:cubicBezTo>
                  <a:cubicBezTo>
                    <a:pt x="2835" y="5461"/>
                    <a:pt x="2837" y="5461"/>
                    <a:pt x="2838" y="5461"/>
                  </a:cubicBezTo>
                  <a:cubicBezTo>
                    <a:pt x="3037" y="5461"/>
                    <a:pt x="3240" y="5433"/>
                    <a:pt x="3436" y="5385"/>
                  </a:cubicBezTo>
                  <a:cubicBezTo>
                    <a:pt x="4022" y="5234"/>
                    <a:pt x="4526" y="4854"/>
                    <a:pt x="4831" y="4328"/>
                  </a:cubicBezTo>
                  <a:cubicBezTo>
                    <a:pt x="5121" y="3824"/>
                    <a:pt x="5335" y="3015"/>
                    <a:pt x="5380" y="2260"/>
                  </a:cubicBezTo>
                  <a:cubicBezTo>
                    <a:pt x="5441" y="1221"/>
                    <a:pt x="5175" y="503"/>
                    <a:pt x="4614" y="177"/>
                  </a:cubicBezTo>
                  <a:cubicBezTo>
                    <a:pt x="4410" y="59"/>
                    <a:pt x="4182" y="1"/>
                    <a:pt x="39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28" name="Google Shape;15628;p75"/>
            <p:cNvSpPr/>
            <p:nvPr/>
          </p:nvSpPr>
          <p:spPr>
            <a:xfrm>
              <a:off x="5734275" y="3424700"/>
              <a:ext cx="311325" cy="226550"/>
            </a:xfrm>
            <a:custGeom>
              <a:avLst/>
              <a:gdLst/>
              <a:ahLst/>
              <a:cxnLst/>
              <a:rect l="l" t="t" r="r" b="b"/>
              <a:pathLst>
                <a:path w="12453" h="9062" extrusionOk="0">
                  <a:moveTo>
                    <a:pt x="6226" y="1135"/>
                  </a:moveTo>
                  <a:cubicBezTo>
                    <a:pt x="8575" y="1135"/>
                    <a:pt x="9059" y="1815"/>
                    <a:pt x="9059" y="2832"/>
                  </a:cubicBezTo>
                  <a:lnTo>
                    <a:pt x="9059" y="3159"/>
                  </a:lnTo>
                  <a:cubicBezTo>
                    <a:pt x="9056" y="3850"/>
                    <a:pt x="9472" y="4472"/>
                    <a:pt x="10115" y="4732"/>
                  </a:cubicBezTo>
                  <a:cubicBezTo>
                    <a:pt x="10846" y="5031"/>
                    <a:pt x="11323" y="5619"/>
                    <a:pt x="11323" y="6229"/>
                  </a:cubicBezTo>
                  <a:cubicBezTo>
                    <a:pt x="11323" y="6658"/>
                    <a:pt x="11103" y="7069"/>
                    <a:pt x="10704" y="7389"/>
                  </a:cubicBezTo>
                  <a:cubicBezTo>
                    <a:pt x="10269" y="7736"/>
                    <a:pt x="9687" y="7929"/>
                    <a:pt x="9059" y="7929"/>
                  </a:cubicBezTo>
                  <a:cubicBezTo>
                    <a:pt x="9046" y="7929"/>
                    <a:pt x="9034" y="7929"/>
                    <a:pt x="9021" y="7929"/>
                  </a:cubicBezTo>
                  <a:cubicBezTo>
                    <a:pt x="8787" y="7929"/>
                    <a:pt x="8554" y="7902"/>
                    <a:pt x="8328" y="7848"/>
                  </a:cubicBezTo>
                  <a:cubicBezTo>
                    <a:pt x="7639" y="7673"/>
                    <a:pt x="6933" y="7585"/>
                    <a:pt x="6223" y="7585"/>
                  </a:cubicBezTo>
                  <a:cubicBezTo>
                    <a:pt x="5517" y="7585"/>
                    <a:pt x="4813" y="7673"/>
                    <a:pt x="4128" y="7848"/>
                  </a:cubicBezTo>
                  <a:cubicBezTo>
                    <a:pt x="3901" y="7902"/>
                    <a:pt x="3666" y="7929"/>
                    <a:pt x="3434" y="7929"/>
                  </a:cubicBezTo>
                  <a:cubicBezTo>
                    <a:pt x="3422" y="7929"/>
                    <a:pt x="3409" y="7929"/>
                    <a:pt x="3397" y="7929"/>
                  </a:cubicBezTo>
                  <a:cubicBezTo>
                    <a:pt x="2769" y="7929"/>
                    <a:pt x="2183" y="7736"/>
                    <a:pt x="1748" y="7389"/>
                  </a:cubicBezTo>
                  <a:cubicBezTo>
                    <a:pt x="1350" y="7069"/>
                    <a:pt x="1133" y="6658"/>
                    <a:pt x="1133" y="6229"/>
                  </a:cubicBezTo>
                  <a:cubicBezTo>
                    <a:pt x="1133" y="5619"/>
                    <a:pt x="1604" y="5031"/>
                    <a:pt x="2340" y="4732"/>
                  </a:cubicBezTo>
                  <a:cubicBezTo>
                    <a:pt x="2980" y="4472"/>
                    <a:pt x="3397" y="3850"/>
                    <a:pt x="3397" y="3159"/>
                  </a:cubicBezTo>
                  <a:lnTo>
                    <a:pt x="3397" y="2832"/>
                  </a:lnTo>
                  <a:cubicBezTo>
                    <a:pt x="3397" y="1815"/>
                    <a:pt x="3877" y="1135"/>
                    <a:pt x="6226" y="1135"/>
                  </a:cubicBezTo>
                  <a:close/>
                  <a:moveTo>
                    <a:pt x="6226" y="0"/>
                  </a:moveTo>
                  <a:cubicBezTo>
                    <a:pt x="5034" y="0"/>
                    <a:pt x="4185" y="157"/>
                    <a:pt x="3557" y="498"/>
                  </a:cubicBezTo>
                  <a:cubicBezTo>
                    <a:pt x="2700" y="960"/>
                    <a:pt x="2262" y="1745"/>
                    <a:pt x="2262" y="2829"/>
                  </a:cubicBezTo>
                  <a:lnTo>
                    <a:pt x="2262" y="3156"/>
                  </a:lnTo>
                  <a:cubicBezTo>
                    <a:pt x="2265" y="3388"/>
                    <a:pt x="2123" y="3593"/>
                    <a:pt x="1912" y="3681"/>
                  </a:cubicBezTo>
                  <a:cubicBezTo>
                    <a:pt x="749" y="4158"/>
                    <a:pt x="0" y="5157"/>
                    <a:pt x="0" y="6229"/>
                  </a:cubicBezTo>
                  <a:cubicBezTo>
                    <a:pt x="0" y="7790"/>
                    <a:pt x="1522" y="9062"/>
                    <a:pt x="3397" y="9062"/>
                  </a:cubicBezTo>
                  <a:cubicBezTo>
                    <a:pt x="3409" y="9062"/>
                    <a:pt x="3421" y="9062"/>
                    <a:pt x="3433" y="9062"/>
                  </a:cubicBezTo>
                  <a:cubicBezTo>
                    <a:pt x="3760" y="9062"/>
                    <a:pt x="4088" y="9022"/>
                    <a:pt x="4409" y="8944"/>
                  </a:cubicBezTo>
                  <a:cubicBezTo>
                    <a:pt x="5005" y="8793"/>
                    <a:pt x="5616" y="8717"/>
                    <a:pt x="6228" y="8717"/>
                  </a:cubicBezTo>
                  <a:cubicBezTo>
                    <a:pt x="6839" y="8717"/>
                    <a:pt x="7451" y="8793"/>
                    <a:pt x="8047" y="8944"/>
                  </a:cubicBezTo>
                  <a:cubicBezTo>
                    <a:pt x="8366" y="9022"/>
                    <a:pt x="8691" y="9059"/>
                    <a:pt x="9017" y="9059"/>
                  </a:cubicBezTo>
                  <a:cubicBezTo>
                    <a:pt x="9030" y="9059"/>
                    <a:pt x="9043" y="9059"/>
                    <a:pt x="9056" y="9059"/>
                  </a:cubicBezTo>
                  <a:cubicBezTo>
                    <a:pt x="10931" y="9059"/>
                    <a:pt x="12452" y="7787"/>
                    <a:pt x="12452" y="6226"/>
                  </a:cubicBezTo>
                  <a:cubicBezTo>
                    <a:pt x="12452" y="5154"/>
                    <a:pt x="11704" y="4155"/>
                    <a:pt x="10541" y="3681"/>
                  </a:cubicBezTo>
                  <a:cubicBezTo>
                    <a:pt x="10330" y="3593"/>
                    <a:pt x="10188" y="3388"/>
                    <a:pt x="10188" y="3156"/>
                  </a:cubicBezTo>
                  <a:lnTo>
                    <a:pt x="10188" y="2829"/>
                  </a:lnTo>
                  <a:cubicBezTo>
                    <a:pt x="10188" y="1745"/>
                    <a:pt x="9753" y="960"/>
                    <a:pt x="8896" y="498"/>
                  </a:cubicBezTo>
                  <a:cubicBezTo>
                    <a:pt x="8267" y="157"/>
                    <a:pt x="7419" y="0"/>
                    <a:pt x="6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29" name="Google Shape;15629;p75"/>
          <p:cNvGrpSpPr/>
          <p:nvPr/>
        </p:nvGrpSpPr>
        <p:grpSpPr>
          <a:xfrm>
            <a:off x="6886838" y="4362491"/>
            <a:ext cx="435381" cy="357939"/>
            <a:chOff x="6242450" y="3252800"/>
            <a:chExt cx="484475" cy="398300"/>
          </a:xfrm>
        </p:grpSpPr>
        <p:sp>
          <p:nvSpPr>
            <p:cNvPr id="15630" name="Google Shape;15630;p75"/>
            <p:cNvSpPr/>
            <p:nvPr/>
          </p:nvSpPr>
          <p:spPr>
            <a:xfrm>
              <a:off x="6626825" y="3427175"/>
              <a:ext cx="28325" cy="28350"/>
            </a:xfrm>
            <a:custGeom>
              <a:avLst/>
              <a:gdLst/>
              <a:ahLst/>
              <a:cxnLst/>
              <a:rect l="l" t="t" r="r" b="b"/>
              <a:pathLst>
                <a:path w="1133" h="1134" extrusionOk="0">
                  <a:moveTo>
                    <a:pt x="568" y="1"/>
                  </a:moveTo>
                  <a:cubicBezTo>
                    <a:pt x="254" y="1"/>
                    <a:pt x="0" y="254"/>
                    <a:pt x="0" y="565"/>
                  </a:cubicBezTo>
                  <a:cubicBezTo>
                    <a:pt x="0" y="879"/>
                    <a:pt x="254" y="1133"/>
                    <a:pt x="568" y="1133"/>
                  </a:cubicBezTo>
                  <a:cubicBezTo>
                    <a:pt x="879" y="1133"/>
                    <a:pt x="1132" y="879"/>
                    <a:pt x="1132" y="565"/>
                  </a:cubicBezTo>
                  <a:cubicBezTo>
                    <a:pt x="1132" y="254"/>
                    <a:pt x="879" y="1"/>
                    <a:pt x="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1" name="Google Shape;15631;p75"/>
            <p:cNvSpPr/>
            <p:nvPr/>
          </p:nvSpPr>
          <p:spPr>
            <a:xfrm>
              <a:off x="6508150" y="3418300"/>
              <a:ext cx="45550" cy="68400"/>
            </a:xfrm>
            <a:custGeom>
              <a:avLst/>
              <a:gdLst/>
              <a:ahLst/>
              <a:cxnLst/>
              <a:rect l="l" t="t" r="r" b="b"/>
              <a:pathLst>
                <a:path w="1822" h="2736" extrusionOk="0">
                  <a:moveTo>
                    <a:pt x="1062" y="0"/>
                  </a:moveTo>
                  <a:cubicBezTo>
                    <a:pt x="917" y="0"/>
                    <a:pt x="772" y="55"/>
                    <a:pt x="662" y="166"/>
                  </a:cubicBezTo>
                  <a:cubicBezTo>
                    <a:pt x="1" y="830"/>
                    <a:pt x="1" y="1905"/>
                    <a:pt x="662" y="2569"/>
                  </a:cubicBezTo>
                  <a:cubicBezTo>
                    <a:pt x="768" y="2675"/>
                    <a:pt x="912" y="2732"/>
                    <a:pt x="1063" y="2735"/>
                  </a:cubicBezTo>
                  <a:cubicBezTo>
                    <a:pt x="1568" y="2732"/>
                    <a:pt x="1821" y="2122"/>
                    <a:pt x="1462" y="1766"/>
                  </a:cubicBezTo>
                  <a:cubicBezTo>
                    <a:pt x="1242" y="1545"/>
                    <a:pt x="1242" y="1186"/>
                    <a:pt x="1462" y="966"/>
                  </a:cubicBezTo>
                  <a:cubicBezTo>
                    <a:pt x="1685" y="745"/>
                    <a:pt x="1685" y="386"/>
                    <a:pt x="1462" y="166"/>
                  </a:cubicBezTo>
                  <a:cubicBezTo>
                    <a:pt x="1352" y="55"/>
                    <a:pt x="1207" y="0"/>
                    <a:pt x="10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2" name="Google Shape;15632;p75"/>
            <p:cNvSpPr/>
            <p:nvPr/>
          </p:nvSpPr>
          <p:spPr>
            <a:xfrm>
              <a:off x="6242450" y="3252800"/>
              <a:ext cx="484475" cy="398300"/>
            </a:xfrm>
            <a:custGeom>
              <a:avLst/>
              <a:gdLst/>
              <a:ahLst/>
              <a:cxnLst/>
              <a:rect l="l" t="t" r="r" b="b"/>
              <a:pathLst>
                <a:path w="19379" h="15932" extrusionOk="0">
                  <a:moveTo>
                    <a:pt x="9593" y="1178"/>
                  </a:moveTo>
                  <a:cubicBezTo>
                    <a:pt x="11124" y="1417"/>
                    <a:pt x="12374" y="2528"/>
                    <a:pt x="12794" y="4017"/>
                  </a:cubicBezTo>
                  <a:cubicBezTo>
                    <a:pt x="12443" y="4032"/>
                    <a:pt x="12093" y="4065"/>
                    <a:pt x="11746" y="4116"/>
                  </a:cubicBezTo>
                  <a:cubicBezTo>
                    <a:pt x="10595" y="3543"/>
                    <a:pt x="9792" y="2450"/>
                    <a:pt x="9593" y="1178"/>
                  </a:cubicBezTo>
                  <a:close/>
                  <a:moveTo>
                    <a:pt x="1697" y="2890"/>
                  </a:moveTo>
                  <a:cubicBezTo>
                    <a:pt x="3790" y="2894"/>
                    <a:pt x="5520" y="4524"/>
                    <a:pt x="5653" y="6613"/>
                  </a:cubicBezTo>
                  <a:lnTo>
                    <a:pt x="4360" y="5321"/>
                  </a:lnTo>
                  <a:cubicBezTo>
                    <a:pt x="4250" y="5211"/>
                    <a:pt x="4105" y="5156"/>
                    <a:pt x="3960" y="5156"/>
                  </a:cubicBezTo>
                  <a:cubicBezTo>
                    <a:pt x="3815" y="5156"/>
                    <a:pt x="3670" y="5211"/>
                    <a:pt x="3560" y="5321"/>
                  </a:cubicBezTo>
                  <a:cubicBezTo>
                    <a:pt x="3340" y="5542"/>
                    <a:pt x="3340" y="5901"/>
                    <a:pt x="3560" y="6121"/>
                  </a:cubicBezTo>
                  <a:lnTo>
                    <a:pt x="4852" y="7414"/>
                  </a:lnTo>
                  <a:cubicBezTo>
                    <a:pt x="2763" y="7281"/>
                    <a:pt x="1132" y="5551"/>
                    <a:pt x="1132" y="3458"/>
                  </a:cubicBezTo>
                  <a:lnTo>
                    <a:pt x="1129" y="3458"/>
                  </a:lnTo>
                  <a:lnTo>
                    <a:pt x="1129" y="2890"/>
                  </a:lnTo>
                  <a:close/>
                  <a:moveTo>
                    <a:pt x="15511" y="5593"/>
                  </a:moveTo>
                  <a:cubicBezTo>
                    <a:pt x="16553" y="6067"/>
                    <a:pt x="17477" y="6888"/>
                    <a:pt x="18135" y="7966"/>
                  </a:cubicBezTo>
                  <a:cubicBezTo>
                    <a:pt x="17471" y="9056"/>
                    <a:pt x="16532" y="9887"/>
                    <a:pt x="15472" y="10358"/>
                  </a:cubicBezTo>
                  <a:cubicBezTo>
                    <a:pt x="13748" y="9228"/>
                    <a:pt x="13766" y="6695"/>
                    <a:pt x="15511" y="5593"/>
                  </a:cubicBezTo>
                  <a:close/>
                  <a:moveTo>
                    <a:pt x="13326" y="5134"/>
                  </a:moveTo>
                  <a:cubicBezTo>
                    <a:pt x="13345" y="5134"/>
                    <a:pt x="13363" y="5134"/>
                    <a:pt x="13382" y="5134"/>
                  </a:cubicBezTo>
                  <a:cubicBezTo>
                    <a:pt x="13417" y="5140"/>
                    <a:pt x="13451" y="5143"/>
                    <a:pt x="13485" y="5143"/>
                  </a:cubicBezTo>
                  <a:cubicBezTo>
                    <a:pt x="13504" y="5143"/>
                    <a:pt x="13523" y="5142"/>
                    <a:pt x="13542" y="5140"/>
                  </a:cubicBezTo>
                  <a:cubicBezTo>
                    <a:pt x="13548" y="5140"/>
                    <a:pt x="13554" y="5137"/>
                    <a:pt x="13560" y="5137"/>
                  </a:cubicBezTo>
                  <a:cubicBezTo>
                    <a:pt x="13775" y="5143"/>
                    <a:pt x="13989" y="5161"/>
                    <a:pt x="14204" y="5197"/>
                  </a:cubicBezTo>
                  <a:cubicBezTo>
                    <a:pt x="12688" y="6728"/>
                    <a:pt x="12676" y="9189"/>
                    <a:pt x="14170" y="10738"/>
                  </a:cubicBezTo>
                  <a:cubicBezTo>
                    <a:pt x="13968" y="10771"/>
                    <a:pt x="13763" y="10789"/>
                    <a:pt x="13560" y="10792"/>
                  </a:cubicBezTo>
                  <a:lnTo>
                    <a:pt x="13542" y="10792"/>
                  </a:lnTo>
                  <a:cubicBezTo>
                    <a:pt x="13520" y="10789"/>
                    <a:pt x="13497" y="10787"/>
                    <a:pt x="13475" y="10787"/>
                  </a:cubicBezTo>
                  <a:cubicBezTo>
                    <a:pt x="13444" y="10787"/>
                    <a:pt x="13414" y="10790"/>
                    <a:pt x="13382" y="10795"/>
                  </a:cubicBezTo>
                  <a:cubicBezTo>
                    <a:pt x="13362" y="10796"/>
                    <a:pt x="13341" y="10796"/>
                    <a:pt x="13321" y="10796"/>
                  </a:cubicBezTo>
                  <a:cubicBezTo>
                    <a:pt x="12807" y="10796"/>
                    <a:pt x="12296" y="10759"/>
                    <a:pt x="11788" y="10684"/>
                  </a:cubicBezTo>
                  <a:cubicBezTo>
                    <a:pt x="11755" y="10675"/>
                    <a:pt x="11722" y="10672"/>
                    <a:pt x="11691" y="10669"/>
                  </a:cubicBezTo>
                  <a:cubicBezTo>
                    <a:pt x="9931" y="10370"/>
                    <a:pt x="8938" y="9530"/>
                    <a:pt x="7114" y="7990"/>
                  </a:cubicBezTo>
                  <a:lnTo>
                    <a:pt x="7105" y="7987"/>
                  </a:lnTo>
                  <a:lnTo>
                    <a:pt x="7177" y="7927"/>
                  </a:lnTo>
                  <a:cubicBezTo>
                    <a:pt x="8986" y="6402"/>
                    <a:pt x="9973" y="5569"/>
                    <a:pt x="11691" y="5267"/>
                  </a:cubicBezTo>
                  <a:cubicBezTo>
                    <a:pt x="11731" y="5264"/>
                    <a:pt x="11767" y="5258"/>
                    <a:pt x="11806" y="5249"/>
                  </a:cubicBezTo>
                  <a:cubicBezTo>
                    <a:pt x="12310" y="5173"/>
                    <a:pt x="12816" y="5134"/>
                    <a:pt x="13326" y="5134"/>
                  </a:cubicBezTo>
                  <a:close/>
                  <a:moveTo>
                    <a:pt x="4852" y="8561"/>
                  </a:moveTo>
                  <a:lnTo>
                    <a:pt x="3560" y="9850"/>
                  </a:lnTo>
                  <a:cubicBezTo>
                    <a:pt x="3340" y="10071"/>
                    <a:pt x="3340" y="10430"/>
                    <a:pt x="3560" y="10650"/>
                  </a:cubicBezTo>
                  <a:cubicBezTo>
                    <a:pt x="3670" y="10762"/>
                    <a:pt x="3815" y="10818"/>
                    <a:pt x="3960" y="10818"/>
                  </a:cubicBezTo>
                  <a:cubicBezTo>
                    <a:pt x="4105" y="10818"/>
                    <a:pt x="4250" y="10762"/>
                    <a:pt x="4360" y="10650"/>
                  </a:cubicBezTo>
                  <a:lnTo>
                    <a:pt x="5653" y="9361"/>
                  </a:lnTo>
                  <a:lnTo>
                    <a:pt x="5653" y="9361"/>
                  </a:lnTo>
                  <a:cubicBezTo>
                    <a:pt x="5520" y="11451"/>
                    <a:pt x="3790" y="13078"/>
                    <a:pt x="1697" y="13081"/>
                  </a:cubicBezTo>
                  <a:lnTo>
                    <a:pt x="1129" y="13081"/>
                  </a:lnTo>
                  <a:lnTo>
                    <a:pt x="1129" y="12517"/>
                  </a:lnTo>
                  <a:cubicBezTo>
                    <a:pt x="1132" y="10421"/>
                    <a:pt x="2760" y="8691"/>
                    <a:pt x="4852" y="8561"/>
                  </a:cubicBezTo>
                  <a:close/>
                  <a:moveTo>
                    <a:pt x="11734" y="11822"/>
                  </a:moveTo>
                  <a:cubicBezTo>
                    <a:pt x="12066" y="11870"/>
                    <a:pt x="12416" y="11901"/>
                    <a:pt x="12794" y="11916"/>
                  </a:cubicBezTo>
                  <a:cubicBezTo>
                    <a:pt x="12374" y="13407"/>
                    <a:pt x="11121" y="14515"/>
                    <a:pt x="9593" y="14754"/>
                  </a:cubicBezTo>
                  <a:cubicBezTo>
                    <a:pt x="9792" y="13489"/>
                    <a:pt x="10589" y="12396"/>
                    <a:pt x="11734" y="11822"/>
                  </a:cubicBezTo>
                  <a:close/>
                  <a:moveTo>
                    <a:pt x="8986" y="1"/>
                  </a:moveTo>
                  <a:cubicBezTo>
                    <a:pt x="8984" y="1"/>
                    <a:pt x="8982" y="1"/>
                    <a:pt x="8980" y="1"/>
                  </a:cubicBezTo>
                  <a:cubicBezTo>
                    <a:pt x="8666" y="1"/>
                    <a:pt x="8412" y="255"/>
                    <a:pt x="8412" y="566"/>
                  </a:cubicBezTo>
                  <a:cubicBezTo>
                    <a:pt x="8415" y="2084"/>
                    <a:pt x="9092" y="3522"/>
                    <a:pt x="10257" y="4491"/>
                  </a:cubicBezTo>
                  <a:cubicBezTo>
                    <a:pt x="9019" y="4950"/>
                    <a:pt x="8044" y="5720"/>
                    <a:pt x="6794" y="6774"/>
                  </a:cubicBezTo>
                  <a:cubicBezTo>
                    <a:pt x="6749" y="4002"/>
                    <a:pt x="4481" y="1761"/>
                    <a:pt x="1697" y="1761"/>
                  </a:cubicBezTo>
                  <a:lnTo>
                    <a:pt x="565" y="1761"/>
                  </a:lnTo>
                  <a:cubicBezTo>
                    <a:pt x="251" y="1761"/>
                    <a:pt x="0" y="2015"/>
                    <a:pt x="0" y="2326"/>
                  </a:cubicBezTo>
                  <a:lnTo>
                    <a:pt x="0" y="3458"/>
                  </a:lnTo>
                  <a:cubicBezTo>
                    <a:pt x="0" y="5366"/>
                    <a:pt x="1066" y="7115"/>
                    <a:pt x="2763" y="7987"/>
                  </a:cubicBezTo>
                  <a:cubicBezTo>
                    <a:pt x="1066" y="8863"/>
                    <a:pt x="0" y="10611"/>
                    <a:pt x="0" y="12517"/>
                  </a:cubicBezTo>
                  <a:lnTo>
                    <a:pt x="0" y="13649"/>
                  </a:lnTo>
                  <a:cubicBezTo>
                    <a:pt x="0" y="13963"/>
                    <a:pt x="254" y="14213"/>
                    <a:pt x="565" y="14213"/>
                  </a:cubicBezTo>
                  <a:lnTo>
                    <a:pt x="1697" y="14213"/>
                  </a:lnTo>
                  <a:cubicBezTo>
                    <a:pt x="4478" y="14213"/>
                    <a:pt x="6746" y="11973"/>
                    <a:pt x="6794" y="9204"/>
                  </a:cubicBezTo>
                  <a:cubicBezTo>
                    <a:pt x="7808" y="10056"/>
                    <a:pt x="8606" y="10693"/>
                    <a:pt x="9523" y="11149"/>
                  </a:cubicBezTo>
                  <a:cubicBezTo>
                    <a:pt x="9756" y="11263"/>
                    <a:pt x="9998" y="11366"/>
                    <a:pt x="10242" y="11457"/>
                  </a:cubicBezTo>
                  <a:cubicBezTo>
                    <a:pt x="9086" y="12426"/>
                    <a:pt x="8415" y="13857"/>
                    <a:pt x="8412" y="15367"/>
                  </a:cubicBezTo>
                  <a:cubicBezTo>
                    <a:pt x="8412" y="15678"/>
                    <a:pt x="8666" y="15932"/>
                    <a:pt x="8980" y="15932"/>
                  </a:cubicBezTo>
                  <a:cubicBezTo>
                    <a:pt x="8982" y="15932"/>
                    <a:pt x="8984" y="15932"/>
                    <a:pt x="8986" y="15932"/>
                  </a:cubicBezTo>
                  <a:cubicBezTo>
                    <a:pt x="11387" y="15932"/>
                    <a:pt x="13461" y="14254"/>
                    <a:pt x="13962" y="11907"/>
                  </a:cubicBezTo>
                  <a:cubicBezTo>
                    <a:pt x="14971" y="11813"/>
                    <a:pt x="15943" y="11481"/>
                    <a:pt x="16794" y="10934"/>
                  </a:cubicBezTo>
                  <a:cubicBezTo>
                    <a:pt x="17812" y="10288"/>
                    <a:pt x="18672" y="9355"/>
                    <a:pt x="19285" y="8238"/>
                  </a:cubicBezTo>
                  <a:cubicBezTo>
                    <a:pt x="19379" y="8069"/>
                    <a:pt x="19379" y="7864"/>
                    <a:pt x="19285" y="7694"/>
                  </a:cubicBezTo>
                  <a:cubicBezTo>
                    <a:pt x="18672" y="6577"/>
                    <a:pt x="17809" y="5644"/>
                    <a:pt x="16794" y="4998"/>
                  </a:cubicBezTo>
                  <a:cubicBezTo>
                    <a:pt x="15943" y="4452"/>
                    <a:pt x="14971" y="4119"/>
                    <a:pt x="13962" y="4026"/>
                  </a:cubicBezTo>
                  <a:cubicBezTo>
                    <a:pt x="13461" y="1679"/>
                    <a:pt x="11387" y="1"/>
                    <a:pt x="8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33" name="Google Shape;15633;p75"/>
          <p:cNvGrpSpPr/>
          <p:nvPr/>
        </p:nvGrpSpPr>
        <p:grpSpPr>
          <a:xfrm>
            <a:off x="6769482" y="3208270"/>
            <a:ext cx="398637" cy="453557"/>
            <a:chOff x="922025" y="3804850"/>
            <a:chExt cx="424625" cy="483125"/>
          </a:xfrm>
        </p:grpSpPr>
        <p:sp>
          <p:nvSpPr>
            <p:cNvPr id="15634" name="Google Shape;15634;p75"/>
            <p:cNvSpPr/>
            <p:nvPr/>
          </p:nvSpPr>
          <p:spPr>
            <a:xfrm>
              <a:off x="922025" y="3804850"/>
              <a:ext cx="424625" cy="483125"/>
            </a:xfrm>
            <a:custGeom>
              <a:avLst/>
              <a:gdLst/>
              <a:ahLst/>
              <a:cxnLst/>
              <a:rect l="l" t="t" r="r" b="b"/>
              <a:pathLst>
                <a:path w="16985" h="19325" extrusionOk="0">
                  <a:moveTo>
                    <a:pt x="14153" y="1132"/>
                  </a:moveTo>
                  <a:cubicBezTo>
                    <a:pt x="15092" y="1132"/>
                    <a:pt x="15850" y="1893"/>
                    <a:pt x="15853" y="2832"/>
                  </a:cubicBezTo>
                  <a:lnTo>
                    <a:pt x="15853" y="3560"/>
                  </a:lnTo>
                  <a:cubicBezTo>
                    <a:pt x="15472" y="3162"/>
                    <a:pt x="15037" y="2769"/>
                    <a:pt x="14648" y="2558"/>
                  </a:cubicBezTo>
                  <a:cubicBezTo>
                    <a:pt x="14158" y="2296"/>
                    <a:pt x="13305" y="2239"/>
                    <a:pt x="12660" y="2239"/>
                  </a:cubicBezTo>
                  <a:cubicBezTo>
                    <a:pt x="12589" y="2239"/>
                    <a:pt x="12521" y="2239"/>
                    <a:pt x="12456" y="2241"/>
                  </a:cubicBezTo>
                  <a:lnTo>
                    <a:pt x="12456" y="1132"/>
                  </a:lnTo>
                  <a:close/>
                  <a:moveTo>
                    <a:pt x="12611" y="3372"/>
                  </a:moveTo>
                  <a:cubicBezTo>
                    <a:pt x="13207" y="3372"/>
                    <a:pt x="13858" y="3421"/>
                    <a:pt x="14110" y="3557"/>
                  </a:cubicBezTo>
                  <a:cubicBezTo>
                    <a:pt x="14430" y="3726"/>
                    <a:pt x="14844" y="4128"/>
                    <a:pt x="15209" y="4529"/>
                  </a:cubicBezTo>
                  <a:lnTo>
                    <a:pt x="12456" y="4529"/>
                  </a:lnTo>
                  <a:lnTo>
                    <a:pt x="12456" y="3373"/>
                  </a:lnTo>
                  <a:cubicBezTo>
                    <a:pt x="12507" y="3372"/>
                    <a:pt x="12559" y="3372"/>
                    <a:pt x="12611" y="3372"/>
                  </a:cubicBezTo>
                  <a:close/>
                  <a:moveTo>
                    <a:pt x="7927" y="6794"/>
                  </a:moveTo>
                  <a:lnTo>
                    <a:pt x="7927" y="9626"/>
                  </a:lnTo>
                  <a:cubicBezTo>
                    <a:pt x="7924" y="11812"/>
                    <a:pt x="6151" y="13585"/>
                    <a:pt x="3962" y="13588"/>
                  </a:cubicBezTo>
                  <a:lnTo>
                    <a:pt x="3397" y="13588"/>
                  </a:lnTo>
                  <a:lnTo>
                    <a:pt x="3397" y="12455"/>
                  </a:lnTo>
                  <a:lnTo>
                    <a:pt x="3962" y="12455"/>
                  </a:lnTo>
                  <a:cubicBezTo>
                    <a:pt x="5526" y="12452"/>
                    <a:pt x="6791" y="11187"/>
                    <a:pt x="6794" y="9626"/>
                  </a:cubicBezTo>
                  <a:cubicBezTo>
                    <a:pt x="6794" y="9312"/>
                    <a:pt x="6541" y="9058"/>
                    <a:pt x="6227" y="9058"/>
                  </a:cubicBezTo>
                  <a:cubicBezTo>
                    <a:pt x="5913" y="9058"/>
                    <a:pt x="5662" y="9312"/>
                    <a:pt x="5662" y="9626"/>
                  </a:cubicBezTo>
                  <a:cubicBezTo>
                    <a:pt x="5659" y="10562"/>
                    <a:pt x="4901" y="11323"/>
                    <a:pt x="3962" y="11323"/>
                  </a:cubicBezTo>
                  <a:lnTo>
                    <a:pt x="3397" y="11323"/>
                  </a:lnTo>
                  <a:lnTo>
                    <a:pt x="3397" y="10758"/>
                  </a:lnTo>
                  <a:cubicBezTo>
                    <a:pt x="3397" y="8569"/>
                    <a:pt x="5170" y="6797"/>
                    <a:pt x="7359" y="6794"/>
                  </a:cubicBezTo>
                  <a:close/>
                  <a:moveTo>
                    <a:pt x="11323" y="1132"/>
                  </a:moveTo>
                  <a:lnTo>
                    <a:pt x="11323" y="10758"/>
                  </a:lnTo>
                  <a:cubicBezTo>
                    <a:pt x="11320" y="12320"/>
                    <a:pt x="10055" y="13585"/>
                    <a:pt x="8491" y="13588"/>
                  </a:cubicBezTo>
                  <a:lnTo>
                    <a:pt x="7160" y="13588"/>
                  </a:lnTo>
                  <a:cubicBezTo>
                    <a:pt x="8361" y="12621"/>
                    <a:pt x="9059" y="11166"/>
                    <a:pt x="9059" y="9626"/>
                  </a:cubicBezTo>
                  <a:lnTo>
                    <a:pt x="9059" y="6229"/>
                  </a:lnTo>
                  <a:cubicBezTo>
                    <a:pt x="9059" y="5915"/>
                    <a:pt x="8805" y="5662"/>
                    <a:pt x="8491" y="5662"/>
                  </a:cubicBezTo>
                  <a:lnTo>
                    <a:pt x="7359" y="5662"/>
                  </a:lnTo>
                  <a:cubicBezTo>
                    <a:pt x="6779" y="5662"/>
                    <a:pt x="6206" y="5761"/>
                    <a:pt x="5662" y="5954"/>
                  </a:cubicBezTo>
                  <a:lnTo>
                    <a:pt x="5662" y="5097"/>
                  </a:lnTo>
                  <a:cubicBezTo>
                    <a:pt x="5662" y="2908"/>
                    <a:pt x="7434" y="1135"/>
                    <a:pt x="9624" y="1132"/>
                  </a:cubicBezTo>
                  <a:close/>
                  <a:moveTo>
                    <a:pt x="6794" y="14720"/>
                  </a:moveTo>
                  <a:lnTo>
                    <a:pt x="6794" y="16957"/>
                  </a:lnTo>
                  <a:cubicBezTo>
                    <a:pt x="6115" y="16698"/>
                    <a:pt x="5665" y="16049"/>
                    <a:pt x="5662" y="15324"/>
                  </a:cubicBezTo>
                  <a:lnTo>
                    <a:pt x="5662" y="14720"/>
                  </a:lnTo>
                  <a:close/>
                  <a:moveTo>
                    <a:pt x="4530" y="14720"/>
                  </a:moveTo>
                  <a:lnTo>
                    <a:pt x="4530" y="18096"/>
                  </a:lnTo>
                  <a:cubicBezTo>
                    <a:pt x="3850" y="17854"/>
                    <a:pt x="3397" y="17214"/>
                    <a:pt x="3397" y="16495"/>
                  </a:cubicBezTo>
                  <a:lnTo>
                    <a:pt x="3397" y="14720"/>
                  </a:lnTo>
                  <a:close/>
                  <a:moveTo>
                    <a:pt x="3326" y="1"/>
                  </a:moveTo>
                  <a:cubicBezTo>
                    <a:pt x="3182" y="1"/>
                    <a:pt x="3037" y="56"/>
                    <a:pt x="2926" y="166"/>
                  </a:cubicBezTo>
                  <a:cubicBezTo>
                    <a:pt x="2480" y="613"/>
                    <a:pt x="2265" y="1114"/>
                    <a:pt x="2265" y="1700"/>
                  </a:cubicBezTo>
                  <a:cubicBezTo>
                    <a:pt x="2265" y="2950"/>
                    <a:pt x="3277" y="3965"/>
                    <a:pt x="4530" y="3965"/>
                  </a:cubicBezTo>
                  <a:cubicBezTo>
                    <a:pt x="4572" y="3965"/>
                    <a:pt x="4614" y="3965"/>
                    <a:pt x="4657" y="3959"/>
                  </a:cubicBezTo>
                  <a:lnTo>
                    <a:pt x="4657" y="3959"/>
                  </a:lnTo>
                  <a:cubicBezTo>
                    <a:pt x="4572" y="4333"/>
                    <a:pt x="4527" y="4714"/>
                    <a:pt x="4530" y="5097"/>
                  </a:cubicBezTo>
                  <a:lnTo>
                    <a:pt x="4530" y="6522"/>
                  </a:lnTo>
                  <a:cubicBezTo>
                    <a:pt x="3114" y="7467"/>
                    <a:pt x="2265" y="9055"/>
                    <a:pt x="2265" y="10758"/>
                  </a:cubicBezTo>
                  <a:lnTo>
                    <a:pt x="2265" y="13588"/>
                  </a:lnTo>
                  <a:lnTo>
                    <a:pt x="565" y="13588"/>
                  </a:lnTo>
                  <a:cubicBezTo>
                    <a:pt x="251" y="13588"/>
                    <a:pt x="1" y="13841"/>
                    <a:pt x="1" y="14155"/>
                  </a:cubicBezTo>
                  <a:cubicBezTo>
                    <a:pt x="1" y="14466"/>
                    <a:pt x="251" y="14720"/>
                    <a:pt x="565" y="14720"/>
                  </a:cubicBezTo>
                  <a:lnTo>
                    <a:pt x="2265" y="14720"/>
                  </a:lnTo>
                  <a:lnTo>
                    <a:pt x="2265" y="16495"/>
                  </a:lnTo>
                  <a:cubicBezTo>
                    <a:pt x="2265" y="18056"/>
                    <a:pt x="3530" y="19322"/>
                    <a:pt x="5094" y="19325"/>
                  </a:cubicBezTo>
                  <a:cubicBezTo>
                    <a:pt x="5408" y="19325"/>
                    <a:pt x="5662" y="19071"/>
                    <a:pt x="5662" y="18760"/>
                  </a:cubicBezTo>
                  <a:lnTo>
                    <a:pt x="5662" y="17613"/>
                  </a:lnTo>
                  <a:cubicBezTo>
                    <a:pt x="6148" y="17990"/>
                    <a:pt x="6743" y="18192"/>
                    <a:pt x="7359" y="18192"/>
                  </a:cubicBezTo>
                  <a:cubicBezTo>
                    <a:pt x="7673" y="18192"/>
                    <a:pt x="7927" y="17939"/>
                    <a:pt x="7927" y="17628"/>
                  </a:cubicBezTo>
                  <a:lnTo>
                    <a:pt x="7927" y="14720"/>
                  </a:lnTo>
                  <a:lnTo>
                    <a:pt x="9059" y="14720"/>
                  </a:lnTo>
                  <a:lnTo>
                    <a:pt x="9059" y="18760"/>
                  </a:lnTo>
                  <a:cubicBezTo>
                    <a:pt x="9059" y="19071"/>
                    <a:pt x="9309" y="19325"/>
                    <a:pt x="9624" y="19325"/>
                  </a:cubicBezTo>
                  <a:cubicBezTo>
                    <a:pt x="9938" y="19325"/>
                    <a:pt x="10191" y="19071"/>
                    <a:pt x="10191" y="18760"/>
                  </a:cubicBezTo>
                  <a:lnTo>
                    <a:pt x="10191" y="14720"/>
                  </a:lnTo>
                  <a:lnTo>
                    <a:pt x="16417" y="14720"/>
                  </a:lnTo>
                  <a:cubicBezTo>
                    <a:pt x="16731" y="14720"/>
                    <a:pt x="16982" y="14466"/>
                    <a:pt x="16982" y="14155"/>
                  </a:cubicBezTo>
                  <a:cubicBezTo>
                    <a:pt x="16982" y="13841"/>
                    <a:pt x="16731" y="13588"/>
                    <a:pt x="16417" y="13588"/>
                  </a:cubicBezTo>
                  <a:lnTo>
                    <a:pt x="11263" y="13588"/>
                  </a:lnTo>
                  <a:cubicBezTo>
                    <a:pt x="12024" y="12845"/>
                    <a:pt x="12456" y="11821"/>
                    <a:pt x="12456" y="10758"/>
                  </a:cubicBezTo>
                  <a:lnTo>
                    <a:pt x="12456" y="5662"/>
                  </a:lnTo>
                  <a:lnTo>
                    <a:pt x="16417" y="5662"/>
                  </a:lnTo>
                  <a:cubicBezTo>
                    <a:pt x="16435" y="5662"/>
                    <a:pt x="16454" y="5662"/>
                    <a:pt x="16472" y="5659"/>
                  </a:cubicBezTo>
                  <a:lnTo>
                    <a:pt x="16484" y="5659"/>
                  </a:lnTo>
                  <a:cubicBezTo>
                    <a:pt x="16496" y="5659"/>
                    <a:pt x="16511" y="5656"/>
                    <a:pt x="16523" y="5653"/>
                  </a:cubicBezTo>
                  <a:cubicBezTo>
                    <a:pt x="16529" y="5653"/>
                    <a:pt x="16535" y="5653"/>
                    <a:pt x="16538" y="5650"/>
                  </a:cubicBezTo>
                  <a:cubicBezTo>
                    <a:pt x="16550" y="5647"/>
                    <a:pt x="16562" y="5643"/>
                    <a:pt x="16577" y="5640"/>
                  </a:cubicBezTo>
                  <a:lnTo>
                    <a:pt x="16592" y="5637"/>
                  </a:lnTo>
                  <a:cubicBezTo>
                    <a:pt x="16607" y="5631"/>
                    <a:pt x="16623" y="5625"/>
                    <a:pt x="16638" y="5619"/>
                  </a:cubicBezTo>
                  <a:lnTo>
                    <a:pt x="16644" y="5616"/>
                  </a:lnTo>
                  <a:cubicBezTo>
                    <a:pt x="16659" y="5610"/>
                    <a:pt x="16671" y="5604"/>
                    <a:pt x="16683" y="5598"/>
                  </a:cubicBezTo>
                  <a:lnTo>
                    <a:pt x="16701" y="5586"/>
                  </a:lnTo>
                  <a:cubicBezTo>
                    <a:pt x="16710" y="5583"/>
                    <a:pt x="16719" y="5577"/>
                    <a:pt x="16728" y="5571"/>
                  </a:cubicBezTo>
                  <a:cubicBezTo>
                    <a:pt x="16734" y="5568"/>
                    <a:pt x="16740" y="5562"/>
                    <a:pt x="16746" y="5559"/>
                  </a:cubicBezTo>
                  <a:lnTo>
                    <a:pt x="16758" y="5550"/>
                  </a:lnTo>
                  <a:lnTo>
                    <a:pt x="16768" y="5541"/>
                  </a:lnTo>
                  <a:lnTo>
                    <a:pt x="16792" y="5523"/>
                  </a:lnTo>
                  <a:cubicBezTo>
                    <a:pt x="16798" y="5517"/>
                    <a:pt x="16807" y="5511"/>
                    <a:pt x="16813" y="5505"/>
                  </a:cubicBezTo>
                  <a:lnTo>
                    <a:pt x="16831" y="5486"/>
                  </a:lnTo>
                  <a:lnTo>
                    <a:pt x="16849" y="5462"/>
                  </a:lnTo>
                  <a:lnTo>
                    <a:pt x="16864" y="5444"/>
                  </a:lnTo>
                  <a:cubicBezTo>
                    <a:pt x="16870" y="5435"/>
                    <a:pt x="16879" y="5429"/>
                    <a:pt x="16885" y="5420"/>
                  </a:cubicBezTo>
                  <a:lnTo>
                    <a:pt x="16897" y="5399"/>
                  </a:lnTo>
                  <a:cubicBezTo>
                    <a:pt x="16903" y="5390"/>
                    <a:pt x="16906" y="5381"/>
                    <a:pt x="16912" y="5375"/>
                  </a:cubicBezTo>
                  <a:lnTo>
                    <a:pt x="16925" y="5351"/>
                  </a:lnTo>
                  <a:cubicBezTo>
                    <a:pt x="16928" y="5342"/>
                    <a:pt x="16934" y="5332"/>
                    <a:pt x="16937" y="5326"/>
                  </a:cubicBezTo>
                  <a:cubicBezTo>
                    <a:pt x="16940" y="5317"/>
                    <a:pt x="16943" y="5305"/>
                    <a:pt x="16949" y="5296"/>
                  </a:cubicBezTo>
                  <a:cubicBezTo>
                    <a:pt x="16952" y="5287"/>
                    <a:pt x="16955" y="5281"/>
                    <a:pt x="16958" y="5275"/>
                  </a:cubicBezTo>
                  <a:cubicBezTo>
                    <a:pt x="16958" y="5266"/>
                    <a:pt x="16964" y="5254"/>
                    <a:pt x="16964" y="5245"/>
                  </a:cubicBezTo>
                  <a:cubicBezTo>
                    <a:pt x="16967" y="5236"/>
                    <a:pt x="16970" y="5230"/>
                    <a:pt x="16970" y="5221"/>
                  </a:cubicBezTo>
                  <a:cubicBezTo>
                    <a:pt x="16973" y="5215"/>
                    <a:pt x="16976" y="5203"/>
                    <a:pt x="16976" y="5194"/>
                  </a:cubicBezTo>
                  <a:cubicBezTo>
                    <a:pt x="16979" y="5182"/>
                    <a:pt x="16979" y="5175"/>
                    <a:pt x="16982" y="5166"/>
                  </a:cubicBezTo>
                  <a:cubicBezTo>
                    <a:pt x="16982" y="5157"/>
                    <a:pt x="16982" y="5148"/>
                    <a:pt x="16982" y="5139"/>
                  </a:cubicBezTo>
                  <a:cubicBezTo>
                    <a:pt x="16982" y="5130"/>
                    <a:pt x="16982" y="5118"/>
                    <a:pt x="16985" y="5109"/>
                  </a:cubicBezTo>
                  <a:lnTo>
                    <a:pt x="16985" y="5097"/>
                  </a:lnTo>
                  <a:lnTo>
                    <a:pt x="16985" y="2832"/>
                  </a:lnTo>
                  <a:cubicBezTo>
                    <a:pt x="16982" y="1271"/>
                    <a:pt x="15717" y="3"/>
                    <a:pt x="14153" y="3"/>
                  </a:cubicBezTo>
                  <a:lnTo>
                    <a:pt x="9624" y="3"/>
                  </a:lnTo>
                  <a:cubicBezTo>
                    <a:pt x="7754" y="3"/>
                    <a:pt x="6033" y="1027"/>
                    <a:pt x="5143" y="2672"/>
                  </a:cubicBezTo>
                  <a:cubicBezTo>
                    <a:pt x="5106" y="2681"/>
                    <a:pt x="5067" y="2697"/>
                    <a:pt x="5034" y="2715"/>
                  </a:cubicBezTo>
                  <a:cubicBezTo>
                    <a:pt x="4869" y="2797"/>
                    <a:pt x="4697" y="2834"/>
                    <a:pt x="4530" y="2834"/>
                  </a:cubicBezTo>
                  <a:cubicBezTo>
                    <a:pt x="3934" y="2834"/>
                    <a:pt x="3395" y="2356"/>
                    <a:pt x="3397" y="1700"/>
                  </a:cubicBezTo>
                  <a:cubicBezTo>
                    <a:pt x="3397" y="1419"/>
                    <a:pt x="3494" y="1199"/>
                    <a:pt x="3727" y="966"/>
                  </a:cubicBezTo>
                  <a:cubicBezTo>
                    <a:pt x="3950" y="746"/>
                    <a:pt x="3950" y="387"/>
                    <a:pt x="3727" y="166"/>
                  </a:cubicBezTo>
                  <a:cubicBezTo>
                    <a:pt x="3616" y="56"/>
                    <a:pt x="3471" y="1"/>
                    <a:pt x="33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5" name="Google Shape;15635;p75"/>
            <p:cNvSpPr/>
            <p:nvPr/>
          </p:nvSpPr>
          <p:spPr>
            <a:xfrm>
              <a:off x="1135200" y="3869900"/>
              <a:ext cx="37850" cy="28400"/>
            </a:xfrm>
            <a:custGeom>
              <a:avLst/>
              <a:gdLst/>
              <a:ahLst/>
              <a:cxnLst/>
              <a:rect l="l" t="t" r="r" b="b"/>
              <a:pathLst>
                <a:path w="1514" h="1136" extrusionOk="0">
                  <a:moveTo>
                    <a:pt x="758" y="1"/>
                  </a:moveTo>
                  <a:cubicBezTo>
                    <a:pt x="254" y="1"/>
                    <a:pt x="0" y="611"/>
                    <a:pt x="357" y="970"/>
                  </a:cubicBezTo>
                  <a:cubicBezTo>
                    <a:pt x="467" y="1080"/>
                    <a:pt x="612" y="1135"/>
                    <a:pt x="757" y="1135"/>
                  </a:cubicBezTo>
                  <a:cubicBezTo>
                    <a:pt x="902" y="1135"/>
                    <a:pt x="1047" y="1080"/>
                    <a:pt x="1157" y="970"/>
                  </a:cubicBezTo>
                  <a:cubicBezTo>
                    <a:pt x="1513" y="611"/>
                    <a:pt x="1263" y="1"/>
                    <a:pt x="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36" name="Google Shape;15636;p75"/>
          <p:cNvSpPr/>
          <p:nvPr/>
        </p:nvSpPr>
        <p:spPr>
          <a:xfrm>
            <a:off x="7313802" y="3206805"/>
            <a:ext cx="464401" cy="455224"/>
          </a:xfrm>
          <a:custGeom>
            <a:avLst/>
            <a:gdLst/>
            <a:ahLst/>
            <a:cxnLst/>
            <a:rect l="l" t="t" r="r" b="b"/>
            <a:pathLst>
              <a:path w="19787" h="19396" extrusionOk="0">
                <a:moveTo>
                  <a:pt x="16583" y="1203"/>
                </a:moveTo>
                <a:cubicBezTo>
                  <a:pt x="17017" y="1203"/>
                  <a:pt x="17451" y="1370"/>
                  <a:pt x="17782" y="1702"/>
                </a:cubicBezTo>
                <a:cubicBezTo>
                  <a:pt x="18446" y="2363"/>
                  <a:pt x="18446" y="3438"/>
                  <a:pt x="17782" y="4102"/>
                </a:cubicBezTo>
                <a:lnTo>
                  <a:pt x="16565" y="5319"/>
                </a:lnTo>
                <a:lnTo>
                  <a:pt x="14165" y="2918"/>
                </a:lnTo>
                <a:lnTo>
                  <a:pt x="15382" y="1702"/>
                </a:lnTo>
                <a:cubicBezTo>
                  <a:pt x="15714" y="1370"/>
                  <a:pt x="16149" y="1203"/>
                  <a:pt x="16583" y="1203"/>
                </a:cubicBezTo>
                <a:close/>
                <a:moveTo>
                  <a:pt x="13362" y="3719"/>
                </a:moveTo>
                <a:lnTo>
                  <a:pt x="14162" y="4519"/>
                </a:lnTo>
                <a:lnTo>
                  <a:pt x="4587" y="14096"/>
                </a:lnTo>
                <a:cubicBezTo>
                  <a:pt x="4255" y="13861"/>
                  <a:pt x="3884" y="13692"/>
                  <a:pt x="3488" y="13595"/>
                </a:cubicBezTo>
                <a:lnTo>
                  <a:pt x="13310" y="3770"/>
                </a:lnTo>
                <a:lnTo>
                  <a:pt x="13362" y="3719"/>
                </a:lnTo>
                <a:close/>
                <a:moveTo>
                  <a:pt x="14965" y="5322"/>
                </a:moveTo>
                <a:lnTo>
                  <a:pt x="15765" y="6122"/>
                </a:lnTo>
                <a:lnTo>
                  <a:pt x="15714" y="6173"/>
                </a:lnTo>
                <a:lnTo>
                  <a:pt x="5888" y="15996"/>
                </a:lnTo>
                <a:cubicBezTo>
                  <a:pt x="5792" y="15600"/>
                  <a:pt x="5623" y="15229"/>
                  <a:pt x="5387" y="14897"/>
                </a:cubicBezTo>
                <a:lnTo>
                  <a:pt x="14965" y="5322"/>
                </a:lnTo>
                <a:close/>
                <a:moveTo>
                  <a:pt x="2704" y="14631"/>
                </a:moveTo>
                <a:cubicBezTo>
                  <a:pt x="3925" y="14631"/>
                  <a:pt x="4911" y="15655"/>
                  <a:pt x="4850" y="16889"/>
                </a:cubicBezTo>
                <a:lnTo>
                  <a:pt x="3736" y="17249"/>
                </a:lnTo>
                <a:cubicBezTo>
                  <a:pt x="3449" y="16572"/>
                  <a:pt x="2911" y="16035"/>
                  <a:pt x="2235" y="15748"/>
                </a:cubicBezTo>
                <a:lnTo>
                  <a:pt x="2594" y="14634"/>
                </a:lnTo>
                <a:cubicBezTo>
                  <a:pt x="2631" y="14632"/>
                  <a:pt x="2667" y="14631"/>
                  <a:pt x="2704" y="14631"/>
                </a:cubicBezTo>
                <a:close/>
                <a:moveTo>
                  <a:pt x="1888" y="16835"/>
                </a:moveTo>
                <a:cubicBezTo>
                  <a:pt x="2217" y="17001"/>
                  <a:pt x="2483" y="17267"/>
                  <a:pt x="2649" y="17596"/>
                </a:cubicBezTo>
                <a:lnTo>
                  <a:pt x="1528" y="17955"/>
                </a:lnTo>
                <a:lnTo>
                  <a:pt x="1888" y="16835"/>
                </a:lnTo>
                <a:close/>
                <a:moveTo>
                  <a:pt x="16654" y="1"/>
                </a:moveTo>
                <a:cubicBezTo>
                  <a:pt x="15897" y="1"/>
                  <a:pt x="15141" y="302"/>
                  <a:pt x="14581" y="901"/>
                </a:cubicBezTo>
                <a:lnTo>
                  <a:pt x="11710" y="3770"/>
                </a:lnTo>
                <a:lnTo>
                  <a:pt x="1882" y="13601"/>
                </a:lnTo>
                <a:cubicBezTo>
                  <a:pt x="1861" y="13619"/>
                  <a:pt x="1842" y="13641"/>
                  <a:pt x="1827" y="13662"/>
                </a:cubicBezTo>
                <a:lnTo>
                  <a:pt x="1809" y="13677"/>
                </a:lnTo>
                <a:lnTo>
                  <a:pt x="1788" y="13695"/>
                </a:lnTo>
                <a:cubicBezTo>
                  <a:pt x="1782" y="13701"/>
                  <a:pt x="1773" y="13707"/>
                  <a:pt x="1767" y="13716"/>
                </a:cubicBezTo>
                <a:cubicBezTo>
                  <a:pt x="1761" y="13722"/>
                  <a:pt x="1755" y="13725"/>
                  <a:pt x="1752" y="13731"/>
                </a:cubicBezTo>
                <a:cubicBezTo>
                  <a:pt x="1746" y="13737"/>
                  <a:pt x="1737" y="13746"/>
                  <a:pt x="1728" y="13755"/>
                </a:cubicBezTo>
                <a:lnTo>
                  <a:pt x="1716" y="13773"/>
                </a:lnTo>
                <a:cubicBezTo>
                  <a:pt x="1710" y="13782"/>
                  <a:pt x="1704" y="13789"/>
                  <a:pt x="1698" y="13801"/>
                </a:cubicBezTo>
                <a:cubicBezTo>
                  <a:pt x="1688" y="13810"/>
                  <a:pt x="1688" y="13813"/>
                  <a:pt x="1685" y="13819"/>
                </a:cubicBezTo>
                <a:cubicBezTo>
                  <a:pt x="1679" y="13825"/>
                  <a:pt x="1673" y="13837"/>
                  <a:pt x="1667" y="13846"/>
                </a:cubicBezTo>
                <a:cubicBezTo>
                  <a:pt x="1661" y="13855"/>
                  <a:pt x="1658" y="13861"/>
                  <a:pt x="1655" y="13870"/>
                </a:cubicBezTo>
                <a:cubicBezTo>
                  <a:pt x="1652" y="13879"/>
                  <a:pt x="1646" y="13885"/>
                  <a:pt x="1643" y="13894"/>
                </a:cubicBezTo>
                <a:cubicBezTo>
                  <a:pt x="1640" y="13903"/>
                  <a:pt x="1634" y="13918"/>
                  <a:pt x="1631" y="13933"/>
                </a:cubicBezTo>
                <a:cubicBezTo>
                  <a:pt x="1631" y="13936"/>
                  <a:pt x="1625" y="13939"/>
                  <a:pt x="1625" y="13943"/>
                </a:cubicBezTo>
                <a:lnTo>
                  <a:pt x="1625" y="13949"/>
                </a:lnTo>
                <a:cubicBezTo>
                  <a:pt x="1625" y="13949"/>
                  <a:pt x="1625" y="13952"/>
                  <a:pt x="1625" y="13952"/>
                </a:cubicBezTo>
                <a:lnTo>
                  <a:pt x="118" y="18656"/>
                </a:lnTo>
                <a:cubicBezTo>
                  <a:pt x="1" y="19021"/>
                  <a:pt x="272" y="19393"/>
                  <a:pt x="656" y="19396"/>
                </a:cubicBezTo>
                <a:cubicBezTo>
                  <a:pt x="713" y="19396"/>
                  <a:pt x="771" y="19387"/>
                  <a:pt x="828" y="19368"/>
                </a:cubicBezTo>
                <a:lnTo>
                  <a:pt x="5538" y="17859"/>
                </a:lnTo>
                <a:lnTo>
                  <a:pt x="5547" y="17856"/>
                </a:lnTo>
                <a:cubicBezTo>
                  <a:pt x="5559" y="17853"/>
                  <a:pt x="5571" y="17847"/>
                  <a:pt x="5584" y="17844"/>
                </a:cubicBezTo>
                <a:lnTo>
                  <a:pt x="5599" y="17838"/>
                </a:lnTo>
                <a:cubicBezTo>
                  <a:pt x="5611" y="17832"/>
                  <a:pt x="5623" y="17826"/>
                  <a:pt x="5635" y="17819"/>
                </a:cubicBezTo>
                <a:cubicBezTo>
                  <a:pt x="5650" y="17810"/>
                  <a:pt x="5653" y="17810"/>
                  <a:pt x="5659" y="17804"/>
                </a:cubicBezTo>
                <a:cubicBezTo>
                  <a:pt x="5668" y="17798"/>
                  <a:pt x="5680" y="17792"/>
                  <a:pt x="5689" y="17786"/>
                </a:cubicBezTo>
                <a:cubicBezTo>
                  <a:pt x="5698" y="17780"/>
                  <a:pt x="5701" y="17777"/>
                  <a:pt x="5710" y="17771"/>
                </a:cubicBezTo>
                <a:lnTo>
                  <a:pt x="5728" y="17756"/>
                </a:lnTo>
                <a:lnTo>
                  <a:pt x="5750" y="17738"/>
                </a:lnTo>
                <a:cubicBezTo>
                  <a:pt x="5756" y="17732"/>
                  <a:pt x="5762" y="17726"/>
                  <a:pt x="5768" y="17720"/>
                </a:cubicBezTo>
                <a:cubicBezTo>
                  <a:pt x="5774" y="17714"/>
                  <a:pt x="5780" y="17708"/>
                  <a:pt x="5783" y="17702"/>
                </a:cubicBezTo>
                <a:lnTo>
                  <a:pt x="5798" y="17687"/>
                </a:lnTo>
                <a:cubicBezTo>
                  <a:pt x="5810" y="17678"/>
                  <a:pt x="5819" y="17669"/>
                  <a:pt x="5828" y="17659"/>
                </a:cubicBezTo>
                <a:lnTo>
                  <a:pt x="15714" y="7777"/>
                </a:lnTo>
                <a:lnTo>
                  <a:pt x="18582" y="4902"/>
                </a:lnTo>
                <a:cubicBezTo>
                  <a:pt x="19754" y="3809"/>
                  <a:pt x="19787" y="1961"/>
                  <a:pt x="18655" y="829"/>
                </a:cubicBezTo>
                <a:cubicBezTo>
                  <a:pt x="18102" y="276"/>
                  <a:pt x="17378" y="1"/>
                  <a:pt x="16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37" name="Google Shape;15637;p75"/>
          <p:cNvGrpSpPr/>
          <p:nvPr/>
        </p:nvGrpSpPr>
        <p:grpSpPr>
          <a:xfrm>
            <a:off x="7879789" y="3208270"/>
            <a:ext cx="417273" cy="453557"/>
            <a:chOff x="2100300" y="3804850"/>
            <a:chExt cx="444475" cy="483125"/>
          </a:xfrm>
        </p:grpSpPr>
        <p:sp>
          <p:nvSpPr>
            <p:cNvPr id="15638" name="Google Shape;15638;p75"/>
            <p:cNvSpPr/>
            <p:nvPr/>
          </p:nvSpPr>
          <p:spPr>
            <a:xfrm>
              <a:off x="2100300" y="3804850"/>
              <a:ext cx="444475" cy="483125"/>
            </a:xfrm>
            <a:custGeom>
              <a:avLst/>
              <a:gdLst/>
              <a:ahLst/>
              <a:cxnLst/>
              <a:rect l="l" t="t" r="r" b="b"/>
              <a:pathLst>
                <a:path w="17779" h="19325" extrusionOk="0">
                  <a:moveTo>
                    <a:pt x="2123" y="4001"/>
                  </a:moveTo>
                  <a:cubicBezTo>
                    <a:pt x="2627" y="4001"/>
                    <a:pt x="2881" y="4611"/>
                    <a:pt x="2524" y="4967"/>
                  </a:cubicBezTo>
                  <a:cubicBezTo>
                    <a:pt x="2408" y="5083"/>
                    <a:pt x="2265" y="5134"/>
                    <a:pt x="2126" y="5134"/>
                  </a:cubicBezTo>
                  <a:cubicBezTo>
                    <a:pt x="1835" y="5134"/>
                    <a:pt x="1558" y="4909"/>
                    <a:pt x="1558" y="4569"/>
                  </a:cubicBezTo>
                  <a:cubicBezTo>
                    <a:pt x="1558" y="4255"/>
                    <a:pt x="1809" y="4001"/>
                    <a:pt x="2123" y="4001"/>
                  </a:cubicBezTo>
                  <a:close/>
                  <a:moveTo>
                    <a:pt x="15710" y="4001"/>
                  </a:moveTo>
                  <a:cubicBezTo>
                    <a:pt x="16215" y="4001"/>
                    <a:pt x="16468" y="4611"/>
                    <a:pt x="16112" y="4967"/>
                  </a:cubicBezTo>
                  <a:cubicBezTo>
                    <a:pt x="15995" y="5083"/>
                    <a:pt x="15853" y="5134"/>
                    <a:pt x="15714" y="5134"/>
                  </a:cubicBezTo>
                  <a:cubicBezTo>
                    <a:pt x="15423" y="5134"/>
                    <a:pt x="15146" y="4909"/>
                    <a:pt x="15146" y="4569"/>
                  </a:cubicBezTo>
                  <a:cubicBezTo>
                    <a:pt x="15146" y="4255"/>
                    <a:pt x="15396" y="4001"/>
                    <a:pt x="15710" y="4001"/>
                  </a:cubicBezTo>
                  <a:close/>
                  <a:moveTo>
                    <a:pt x="8917" y="1132"/>
                  </a:moveTo>
                  <a:cubicBezTo>
                    <a:pt x="9551" y="1132"/>
                    <a:pt x="10251" y="1993"/>
                    <a:pt x="10789" y="3436"/>
                  </a:cubicBezTo>
                  <a:cubicBezTo>
                    <a:pt x="10894" y="3723"/>
                    <a:pt x="10994" y="4028"/>
                    <a:pt x="11084" y="4345"/>
                  </a:cubicBezTo>
                  <a:cubicBezTo>
                    <a:pt x="10345" y="4590"/>
                    <a:pt x="9623" y="4877"/>
                    <a:pt x="8917" y="5203"/>
                  </a:cubicBezTo>
                  <a:cubicBezTo>
                    <a:pt x="8210" y="4877"/>
                    <a:pt x="7488" y="4590"/>
                    <a:pt x="6749" y="4345"/>
                  </a:cubicBezTo>
                  <a:cubicBezTo>
                    <a:pt x="6842" y="4028"/>
                    <a:pt x="6939" y="3723"/>
                    <a:pt x="7044" y="3436"/>
                  </a:cubicBezTo>
                  <a:cubicBezTo>
                    <a:pt x="7582" y="1993"/>
                    <a:pt x="8282" y="1132"/>
                    <a:pt x="8917" y="1132"/>
                  </a:cubicBezTo>
                  <a:close/>
                  <a:moveTo>
                    <a:pt x="6483" y="5453"/>
                  </a:moveTo>
                  <a:cubicBezTo>
                    <a:pt x="6845" y="5577"/>
                    <a:pt x="7217" y="5713"/>
                    <a:pt x="7591" y="5867"/>
                  </a:cubicBezTo>
                  <a:cubicBezTo>
                    <a:pt x="7371" y="5985"/>
                    <a:pt x="7153" y="6105"/>
                    <a:pt x="6936" y="6229"/>
                  </a:cubicBezTo>
                  <a:cubicBezTo>
                    <a:pt x="6715" y="6356"/>
                    <a:pt x="6501" y="6486"/>
                    <a:pt x="6287" y="6619"/>
                  </a:cubicBezTo>
                  <a:cubicBezTo>
                    <a:pt x="6341" y="6217"/>
                    <a:pt x="6407" y="5831"/>
                    <a:pt x="6483" y="5453"/>
                  </a:cubicBezTo>
                  <a:close/>
                  <a:moveTo>
                    <a:pt x="11350" y="5453"/>
                  </a:moveTo>
                  <a:cubicBezTo>
                    <a:pt x="11426" y="5831"/>
                    <a:pt x="11492" y="6217"/>
                    <a:pt x="11546" y="6619"/>
                  </a:cubicBezTo>
                  <a:cubicBezTo>
                    <a:pt x="11335" y="6486"/>
                    <a:pt x="11118" y="6356"/>
                    <a:pt x="10897" y="6229"/>
                  </a:cubicBezTo>
                  <a:cubicBezTo>
                    <a:pt x="10677" y="6102"/>
                    <a:pt x="10459" y="5982"/>
                    <a:pt x="10242" y="5867"/>
                  </a:cubicBezTo>
                  <a:cubicBezTo>
                    <a:pt x="10619" y="5716"/>
                    <a:pt x="10988" y="5574"/>
                    <a:pt x="11350" y="5453"/>
                  </a:cubicBezTo>
                  <a:close/>
                  <a:moveTo>
                    <a:pt x="3799" y="4852"/>
                  </a:moveTo>
                  <a:cubicBezTo>
                    <a:pt x="4336" y="4904"/>
                    <a:pt x="4870" y="4997"/>
                    <a:pt x="5396" y="5133"/>
                  </a:cubicBezTo>
                  <a:cubicBezTo>
                    <a:pt x="5239" y="5894"/>
                    <a:pt x="5124" y="6661"/>
                    <a:pt x="5055" y="7434"/>
                  </a:cubicBezTo>
                  <a:cubicBezTo>
                    <a:pt x="4421" y="7881"/>
                    <a:pt x="3811" y="8361"/>
                    <a:pt x="3231" y="8877"/>
                  </a:cubicBezTo>
                  <a:cubicBezTo>
                    <a:pt x="3004" y="8645"/>
                    <a:pt x="2796" y="8412"/>
                    <a:pt x="2606" y="8180"/>
                  </a:cubicBezTo>
                  <a:cubicBezTo>
                    <a:pt x="1969" y="7404"/>
                    <a:pt x="1579" y="6691"/>
                    <a:pt x="1483" y="6139"/>
                  </a:cubicBezTo>
                  <a:lnTo>
                    <a:pt x="1483" y="6139"/>
                  </a:lnTo>
                  <a:cubicBezTo>
                    <a:pt x="1695" y="6225"/>
                    <a:pt x="1912" y="6266"/>
                    <a:pt x="2125" y="6266"/>
                  </a:cubicBezTo>
                  <a:cubicBezTo>
                    <a:pt x="2922" y="6266"/>
                    <a:pt x="3656" y="5698"/>
                    <a:pt x="3799" y="4852"/>
                  </a:cubicBezTo>
                  <a:close/>
                  <a:moveTo>
                    <a:pt x="14037" y="4852"/>
                  </a:moveTo>
                  <a:cubicBezTo>
                    <a:pt x="14180" y="5698"/>
                    <a:pt x="14914" y="6266"/>
                    <a:pt x="15711" y="6266"/>
                  </a:cubicBezTo>
                  <a:cubicBezTo>
                    <a:pt x="15924" y="6266"/>
                    <a:pt x="16141" y="6225"/>
                    <a:pt x="16353" y="6139"/>
                  </a:cubicBezTo>
                  <a:lnTo>
                    <a:pt x="16353" y="6139"/>
                  </a:lnTo>
                  <a:cubicBezTo>
                    <a:pt x="16254" y="6691"/>
                    <a:pt x="15867" y="7404"/>
                    <a:pt x="15227" y="8180"/>
                  </a:cubicBezTo>
                  <a:cubicBezTo>
                    <a:pt x="15037" y="8412"/>
                    <a:pt x="14829" y="8645"/>
                    <a:pt x="14602" y="8877"/>
                  </a:cubicBezTo>
                  <a:cubicBezTo>
                    <a:pt x="14022" y="8361"/>
                    <a:pt x="13412" y="7881"/>
                    <a:pt x="12778" y="7434"/>
                  </a:cubicBezTo>
                  <a:cubicBezTo>
                    <a:pt x="12709" y="6661"/>
                    <a:pt x="12594" y="5894"/>
                    <a:pt x="12440" y="5133"/>
                  </a:cubicBezTo>
                  <a:cubicBezTo>
                    <a:pt x="12963" y="4997"/>
                    <a:pt x="13497" y="4904"/>
                    <a:pt x="14037" y="4852"/>
                  </a:cubicBezTo>
                  <a:close/>
                  <a:moveTo>
                    <a:pt x="4964" y="8908"/>
                  </a:moveTo>
                  <a:lnTo>
                    <a:pt x="4964" y="8908"/>
                  </a:lnTo>
                  <a:cubicBezTo>
                    <a:pt x="4958" y="9158"/>
                    <a:pt x="4955" y="9409"/>
                    <a:pt x="4955" y="9662"/>
                  </a:cubicBezTo>
                  <a:cubicBezTo>
                    <a:pt x="4952" y="9916"/>
                    <a:pt x="4958" y="10167"/>
                    <a:pt x="4964" y="10417"/>
                  </a:cubicBezTo>
                  <a:cubicBezTo>
                    <a:pt x="4644" y="10170"/>
                    <a:pt x="4339" y="9916"/>
                    <a:pt x="4052" y="9662"/>
                  </a:cubicBezTo>
                  <a:cubicBezTo>
                    <a:pt x="4339" y="9409"/>
                    <a:pt x="4644" y="9155"/>
                    <a:pt x="4964" y="8908"/>
                  </a:cubicBezTo>
                  <a:close/>
                  <a:moveTo>
                    <a:pt x="12869" y="8908"/>
                  </a:moveTo>
                  <a:lnTo>
                    <a:pt x="12869" y="8908"/>
                  </a:lnTo>
                  <a:cubicBezTo>
                    <a:pt x="13189" y="9155"/>
                    <a:pt x="13491" y="9409"/>
                    <a:pt x="13781" y="9662"/>
                  </a:cubicBezTo>
                  <a:cubicBezTo>
                    <a:pt x="13494" y="9916"/>
                    <a:pt x="13189" y="10170"/>
                    <a:pt x="12869" y="10417"/>
                  </a:cubicBezTo>
                  <a:cubicBezTo>
                    <a:pt x="12875" y="10167"/>
                    <a:pt x="12878" y="9916"/>
                    <a:pt x="12881" y="9662"/>
                  </a:cubicBezTo>
                  <a:cubicBezTo>
                    <a:pt x="12881" y="9409"/>
                    <a:pt x="12875" y="9158"/>
                    <a:pt x="12869" y="8908"/>
                  </a:cubicBezTo>
                  <a:close/>
                  <a:moveTo>
                    <a:pt x="8917" y="6459"/>
                  </a:moveTo>
                  <a:cubicBezTo>
                    <a:pt x="9391" y="6688"/>
                    <a:pt x="9865" y="6942"/>
                    <a:pt x="10333" y="7211"/>
                  </a:cubicBezTo>
                  <a:cubicBezTo>
                    <a:pt x="10801" y="7482"/>
                    <a:pt x="11260" y="7766"/>
                    <a:pt x="11694" y="8059"/>
                  </a:cubicBezTo>
                  <a:cubicBezTo>
                    <a:pt x="11728" y="8581"/>
                    <a:pt x="11749" y="9119"/>
                    <a:pt x="11749" y="9662"/>
                  </a:cubicBezTo>
                  <a:cubicBezTo>
                    <a:pt x="11749" y="10206"/>
                    <a:pt x="11728" y="10743"/>
                    <a:pt x="11694" y="11266"/>
                  </a:cubicBezTo>
                  <a:cubicBezTo>
                    <a:pt x="11260" y="11559"/>
                    <a:pt x="10804" y="11839"/>
                    <a:pt x="10333" y="12114"/>
                  </a:cubicBezTo>
                  <a:cubicBezTo>
                    <a:pt x="9862" y="12386"/>
                    <a:pt x="9388" y="12637"/>
                    <a:pt x="8920" y="12869"/>
                  </a:cubicBezTo>
                  <a:cubicBezTo>
                    <a:pt x="8445" y="12640"/>
                    <a:pt x="7971" y="12386"/>
                    <a:pt x="7500" y="12114"/>
                  </a:cubicBezTo>
                  <a:cubicBezTo>
                    <a:pt x="7032" y="11842"/>
                    <a:pt x="6576" y="11559"/>
                    <a:pt x="6139" y="11266"/>
                  </a:cubicBezTo>
                  <a:cubicBezTo>
                    <a:pt x="6105" y="10743"/>
                    <a:pt x="6087" y="10206"/>
                    <a:pt x="6087" y="9662"/>
                  </a:cubicBezTo>
                  <a:cubicBezTo>
                    <a:pt x="6087" y="9119"/>
                    <a:pt x="6105" y="8581"/>
                    <a:pt x="6139" y="8059"/>
                  </a:cubicBezTo>
                  <a:cubicBezTo>
                    <a:pt x="6576" y="7766"/>
                    <a:pt x="7029" y="7485"/>
                    <a:pt x="7500" y="7211"/>
                  </a:cubicBezTo>
                  <a:cubicBezTo>
                    <a:pt x="7971" y="6942"/>
                    <a:pt x="8445" y="6688"/>
                    <a:pt x="8917" y="6459"/>
                  </a:cubicBezTo>
                  <a:close/>
                  <a:moveTo>
                    <a:pt x="11546" y="12706"/>
                  </a:moveTo>
                  <a:lnTo>
                    <a:pt x="11546" y="12706"/>
                  </a:lnTo>
                  <a:cubicBezTo>
                    <a:pt x="11492" y="13108"/>
                    <a:pt x="11426" y="13497"/>
                    <a:pt x="11350" y="13872"/>
                  </a:cubicBezTo>
                  <a:cubicBezTo>
                    <a:pt x="10988" y="13751"/>
                    <a:pt x="10619" y="13612"/>
                    <a:pt x="10242" y="13461"/>
                  </a:cubicBezTo>
                  <a:cubicBezTo>
                    <a:pt x="10462" y="13343"/>
                    <a:pt x="10680" y="13219"/>
                    <a:pt x="10897" y="13096"/>
                  </a:cubicBezTo>
                  <a:cubicBezTo>
                    <a:pt x="11115" y="12969"/>
                    <a:pt x="11332" y="12839"/>
                    <a:pt x="11546" y="12706"/>
                  </a:cubicBezTo>
                  <a:close/>
                  <a:moveTo>
                    <a:pt x="6287" y="12706"/>
                  </a:moveTo>
                  <a:cubicBezTo>
                    <a:pt x="6498" y="12836"/>
                    <a:pt x="6715" y="12966"/>
                    <a:pt x="6936" y="13092"/>
                  </a:cubicBezTo>
                  <a:cubicBezTo>
                    <a:pt x="7153" y="13219"/>
                    <a:pt x="7374" y="13343"/>
                    <a:pt x="7597" y="13461"/>
                  </a:cubicBezTo>
                  <a:lnTo>
                    <a:pt x="7594" y="13461"/>
                  </a:lnTo>
                  <a:cubicBezTo>
                    <a:pt x="7217" y="13615"/>
                    <a:pt x="6848" y="13754"/>
                    <a:pt x="6483" y="13875"/>
                  </a:cubicBezTo>
                  <a:cubicBezTo>
                    <a:pt x="6407" y="13497"/>
                    <a:pt x="6341" y="13108"/>
                    <a:pt x="6287" y="12706"/>
                  </a:cubicBezTo>
                  <a:close/>
                  <a:moveTo>
                    <a:pt x="14602" y="10447"/>
                  </a:moveTo>
                  <a:cubicBezTo>
                    <a:pt x="14829" y="10680"/>
                    <a:pt x="15037" y="10912"/>
                    <a:pt x="15227" y="11145"/>
                  </a:cubicBezTo>
                  <a:cubicBezTo>
                    <a:pt x="15867" y="11921"/>
                    <a:pt x="16254" y="12634"/>
                    <a:pt x="16353" y="13186"/>
                  </a:cubicBezTo>
                  <a:cubicBezTo>
                    <a:pt x="16141" y="13099"/>
                    <a:pt x="15923" y="13059"/>
                    <a:pt x="15710" y="13059"/>
                  </a:cubicBezTo>
                  <a:cubicBezTo>
                    <a:pt x="14912" y="13059"/>
                    <a:pt x="14180" y="13627"/>
                    <a:pt x="14034" y="14472"/>
                  </a:cubicBezTo>
                  <a:cubicBezTo>
                    <a:pt x="13497" y="14421"/>
                    <a:pt x="12963" y="14327"/>
                    <a:pt x="12440" y="14192"/>
                  </a:cubicBezTo>
                  <a:cubicBezTo>
                    <a:pt x="12594" y="13431"/>
                    <a:pt x="12709" y="12664"/>
                    <a:pt x="12778" y="11891"/>
                  </a:cubicBezTo>
                  <a:cubicBezTo>
                    <a:pt x="13412" y="11444"/>
                    <a:pt x="14022" y="10964"/>
                    <a:pt x="14602" y="10447"/>
                  </a:cubicBezTo>
                  <a:close/>
                  <a:moveTo>
                    <a:pt x="3231" y="10447"/>
                  </a:moveTo>
                  <a:cubicBezTo>
                    <a:pt x="3811" y="10964"/>
                    <a:pt x="4421" y="11444"/>
                    <a:pt x="5055" y="11891"/>
                  </a:cubicBezTo>
                  <a:cubicBezTo>
                    <a:pt x="5124" y="12664"/>
                    <a:pt x="5239" y="13434"/>
                    <a:pt x="5393" y="14195"/>
                  </a:cubicBezTo>
                  <a:cubicBezTo>
                    <a:pt x="5079" y="14273"/>
                    <a:pt x="4774" y="14336"/>
                    <a:pt x="4478" y="14388"/>
                  </a:cubicBezTo>
                  <a:cubicBezTo>
                    <a:pt x="4028" y="14462"/>
                    <a:pt x="3616" y="14499"/>
                    <a:pt x="3250" y="14499"/>
                  </a:cubicBezTo>
                  <a:cubicBezTo>
                    <a:pt x="2389" y="14499"/>
                    <a:pt x="1786" y="14296"/>
                    <a:pt x="1561" y="13908"/>
                  </a:cubicBezTo>
                  <a:cubicBezTo>
                    <a:pt x="1244" y="13358"/>
                    <a:pt x="1634" y="12326"/>
                    <a:pt x="2606" y="11145"/>
                  </a:cubicBezTo>
                  <a:cubicBezTo>
                    <a:pt x="2796" y="10912"/>
                    <a:pt x="3007" y="10680"/>
                    <a:pt x="3231" y="10447"/>
                  </a:cubicBezTo>
                  <a:close/>
                  <a:moveTo>
                    <a:pt x="15707" y="14191"/>
                  </a:moveTo>
                  <a:cubicBezTo>
                    <a:pt x="15999" y="14191"/>
                    <a:pt x="16278" y="14416"/>
                    <a:pt x="16278" y="14759"/>
                  </a:cubicBezTo>
                  <a:cubicBezTo>
                    <a:pt x="16278" y="15070"/>
                    <a:pt x="16024" y="15324"/>
                    <a:pt x="15710" y="15324"/>
                  </a:cubicBezTo>
                  <a:cubicBezTo>
                    <a:pt x="15206" y="15324"/>
                    <a:pt x="14952" y="14714"/>
                    <a:pt x="15309" y="14358"/>
                  </a:cubicBezTo>
                  <a:cubicBezTo>
                    <a:pt x="15425" y="14242"/>
                    <a:pt x="15568" y="14191"/>
                    <a:pt x="15707" y="14191"/>
                  </a:cubicBezTo>
                  <a:close/>
                  <a:moveTo>
                    <a:pt x="8917" y="14122"/>
                  </a:moveTo>
                  <a:cubicBezTo>
                    <a:pt x="9623" y="14448"/>
                    <a:pt x="10348" y="14735"/>
                    <a:pt x="11084" y="14980"/>
                  </a:cubicBezTo>
                  <a:cubicBezTo>
                    <a:pt x="10994" y="15297"/>
                    <a:pt x="10894" y="15602"/>
                    <a:pt x="10789" y="15892"/>
                  </a:cubicBezTo>
                  <a:cubicBezTo>
                    <a:pt x="10251" y="17332"/>
                    <a:pt x="9551" y="18192"/>
                    <a:pt x="8917" y="18192"/>
                  </a:cubicBezTo>
                  <a:cubicBezTo>
                    <a:pt x="8282" y="18192"/>
                    <a:pt x="7582" y="17332"/>
                    <a:pt x="7044" y="15892"/>
                  </a:cubicBezTo>
                  <a:cubicBezTo>
                    <a:pt x="6939" y="15602"/>
                    <a:pt x="6839" y="15300"/>
                    <a:pt x="6749" y="14980"/>
                  </a:cubicBezTo>
                  <a:cubicBezTo>
                    <a:pt x="7488" y="14735"/>
                    <a:pt x="8213" y="14448"/>
                    <a:pt x="8917" y="14122"/>
                  </a:cubicBezTo>
                  <a:close/>
                  <a:moveTo>
                    <a:pt x="8917" y="0"/>
                  </a:moveTo>
                  <a:cubicBezTo>
                    <a:pt x="7757" y="0"/>
                    <a:pt x="6715" y="1081"/>
                    <a:pt x="5985" y="3041"/>
                  </a:cubicBezTo>
                  <a:cubicBezTo>
                    <a:pt x="5867" y="3355"/>
                    <a:pt x="5758" y="3687"/>
                    <a:pt x="5662" y="4031"/>
                  </a:cubicBezTo>
                  <a:cubicBezTo>
                    <a:pt x="4919" y="3844"/>
                    <a:pt x="4215" y="3732"/>
                    <a:pt x="3587" y="3702"/>
                  </a:cubicBezTo>
                  <a:cubicBezTo>
                    <a:pt x="3271" y="3173"/>
                    <a:pt x="2709" y="2871"/>
                    <a:pt x="2126" y="2871"/>
                  </a:cubicBezTo>
                  <a:cubicBezTo>
                    <a:pt x="1901" y="2871"/>
                    <a:pt x="1673" y="2916"/>
                    <a:pt x="1455" y="3011"/>
                  </a:cubicBezTo>
                  <a:cubicBezTo>
                    <a:pt x="670" y="3346"/>
                    <a:pt x="260" y="4212"/>
                    <a:pt x="492" y="5034"/>
                  </a:cubicBezTo>
                  <a:cubicBezTo>
                    <a:pt x="54" y="6024"/>
                    <a:pt x="489" y="7389"/>
                    <a:pt x="1733" y="8898"/>
                  </a:cubicBezTo>
                  <a:cubicBezTo>
                    <a:pt x="1942" y="9152"/>
                    <a:pt x="2171" y="9409"/>
                    <a:pt x="2416" y="9662"/>
                  </a:cubicBezTo>
                  <a:cubicBezTo>
                    <a:pt x="2171" y="9916"/>
                    <a:pt x="1942" y="10170"/>
                    <a:pt x="1733" y="10426"/>
                  </a:cubicBezTo>
                  <a:cubicBezTo>
                    <a:pt x="411" y="12033"/>
                    <a:pt x="0" y="13470"/>
                    <a:pt x="583" y="14475"/>
                  </a:cubicBezTo>
                  <a:cubicBezTo>
                    <a:pt x="1021" y="15233"/>
                    <a:pt x="1954" y="15629"/>
                    <a:pt x="3270" y="15629"/>
                  </a:cubicBezTo>
                  <a:cubicBezTo>
                    <a:pt x="3738" y="15626"/>
                    <a:pt x="4203" y="15584"/>
                    <a:pt x="4662" y="15505"/>
                  </a:cubicBezTo>
                  <a:cubicBezTo>
                    <a:pt x="4985" y="15451"/>
                    <a:pt x="5320" y="15378"/>
                    <a:pt x="5662" y="15294"/>
                  </a:cubicBezTo>
                  <a:cubicBezTo>
                    <a:pt x="5761" y="15641"/>
                    <a:pt x="5867" y="15970"/>
                    <a:pt x="5985" y="16284"/>
                  </a:cubicBezTo>
                  <a:cubicBezTo>
                    <a:pt x="6715" y="18244"/>
                    <a:pt x="7757" y="19325"/>
                    <a:pt x="8917" y="19325"/>
                  </a:cubicBezTo>
                  <a:cubicBezTo>
                    <a:pt x="10076" y="19325"/>
                    <a:pt x="11118" y="18244"/>
                    <a:pt x="11848" y="16284"/>
                  </a:cubicBezTo>
                  <a:cubicBezTo>
                    <a:pt x="11966" y="15970"/>
                    <a:pt x="12075" y="15638"/>
                    <a:pt x="12171" y="15294"/>
                  </a:cubicBezTo>
                  <a:cubicBezTo>
                    <a:pt x="12917" y="15481"/>
                    <a:pt x="13618" y="15593"/>
                    <a:pt x="14246" y="15623"/>
                  </a:cubicBezTo>
                  <a:cubicBezTo>
                    <a:pt x="14562" y="16152"/>
                    <a:pt x="15123" y="16453"/>
                    <a:pt x="15705" y="16453"/>
                  </a:cubicBezTo>
                  <a:cubicBezTo>
                    <a:pt x="15930" y="16453"/>
                    <a:pt x="16159" y="16408"/>
                    <a:pt x="16378" y="16314"/>
                  </a:cubicBezTo>
                  <a:cubicBezTo>
                    <a:pt x="17163" y="15979"/>
                    <a:pt x="17573" y="15112"/>
                    <a:pt x="17341" y="14291"/>
                  </a:cubicBezTo>
                  <a:cubicBezTo>
                    <a:pt x="17779" y="13301"/>
                    <a:pt x="17344" y="11936"/>
                    <a:pt x="16100" y="10426"/>
                  </a:cubicBezTo>
                  <a:cubicBezTo>
                    <a:pt x="15891" y="10170"/>
                    <a:pt x="15662" y="9916"/>
                    <a:pt x="15417" y="9662"/>
                  </a:cubicBezTo>
                  <a:cubicBezTo>
                    <a:pt x="15662" y="9409"/>
                    <a:pt x="15891" y="9152"/>
                    <a:pt x="16100" y="8898"/>
                  </a:cubicBezTo>
                  <a:cubicBezTo>
                    <a:pt x="17347" y="7389"/>
                    <a:pt x="17779" y="6024"/>
                    <a:pt x="17341" y="5034"/>
                  </a:cubicBezTo>
                  <a:cubicBezTo>
                    <a:pt x="17573" y="4212"/>
                    <a:pt x="17163" y="3346"/>
                    <a:pt x="16378" y="3011"/>
                  </a:cubicBezTo>
                  <a:cubicBezTo>
                    <a:pt x="16159" y="2916"/>
                    <a:pt x="15930" y="2871"/>
                    <a:pt x="15705" y="2871"/>
                  </a:cubicBezTo>
                  <a:cubicBezTo>
                    <a:pt x="15123" y="2871"/>
                    <a:pt x="14562" y="3173"/>
                    <a:pt x="14246" y="3702"/>
                  </a:cubicBezTo>
                  <a:cubicBezTo>
                    <a:pt x="13615" y="3732"/>
                    <a:pt x="12914" y="3844"/>
                    <a:pt x="12171" y="4031"/>
                  </a:cubicBezTo>
                  <a:cubicBezTo>
                    <a:pt x="12075" y="3684"/>
                    <a:pt x="11966" y="3355"/>
                    <a:pt x="11848" y="3041"/>
                  </a:cubicBezTo>
                  <a:cubicBezTo>
                    <a:pt x="11118" y="1081"/>
                    <a:pt x="10076" y="0"/>
                    <a:pt x="89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39" name="Google Shape;15639;p75"/>
            <p:cNvSpPr/>
            <p:nvPr/>
          </p:nvSpPr>
          <p:spPr>
            <a:xfrm>
              <a:off x="2280775" y="4003900"/>
              <a:ext cx="88275" cy="85025"/>
            </a:xfrm>
            <a:custGeom>
              <a:avLst/>
              <a:gdLst/>
              <a:ahLst/>
              <a:cxnLst/>
              <a:rect l="l" t="t" r="r" b="b"/>
              <a:pathLst>
                <a:path w="3531" h="3401" extrusionOk="0">
                  <a:moveTo>
                    <a:pt x="1698" y="1136"/>
                  </a:moveTo>
                  <a:cubicBezTo>
                    <a:pt x="2202" y="1136"/>
                    <a:pt x="2455" y="1743"/>
                    <a:pt x="2099" y="2102"/>
                  </a:cubicBezTo>
                  <a:cubicBezTo>
                    <a:pt x="1983" y="2217"/>
                    <a:pt x="1841" y="2268"/>
                    <a:pt x="1703" y="2268"/>
                  </a:cubicBezTo>
                  <a:cubicBezTo>
                    <a:pt x="1411" y="2268"/>
                    <a:pt x="1133" y="2042"/>
                    <a:pt x="1133" y="1700"/>
                  </a:cubicBezTo>
                  <a:cubicBezTo>
                    <a:pt x="1133" y="1386"/>
                    <a:pt x="1383" y="1136"/>
                    <a:pt x="1698" y="1136"/>
                  </a:cubicBezTo>
                  <a:close/>
                  <a:moveTo>
                    <a:pt x="1698" y="1"/>
                  </a:moveTo>
                  <a:cubicBezTo>
                    <a:pt x="1479" y="1"/>
                    <a:pt x="1258" y="43"/>
                    <a:pt x="1048" y="130"/>
                  </a:cubicBezTo>
                  <a:cubicBezTo>
                    <a:pt x="414" y="393"/>
                    <a:pt x="1" y="1012"/>
                    <a:pt x="1" y="1700"/>
                  </a:cubicBezTo>
                  <a:cubicBezTo>
                    <a:pt x="1" y="2639"/>
                    <a:pt x="758" y="3397"/>
                    <a:pt x="1698" y="3400"/>
                  </a:cubicBezTo>
                  <a:cubicBezTo>
                    <a:pt x="2386" y="3400"/>
                    <a:pt x="3005" y="2984"/>
                    <a:pt x="3268" y="2350"/>
                  </a:cubicBezTo>
                  <a:cubicBezTo>
                    <a:pt x="3530" y="1715"/>
                    <a:pt x="3385" y="985"/>
                    <a:pt x="2899" y="499"/>
                  </a:cubicBezTo>
                  <a:cubicBezTo>
                    <a:pt x="2574" y="173"/>
                    <a:pt x="2140" y="1"/>
                    <a:pt x="16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40" name="Google Shape;15640;p75"/>
          <p:cNvGrpSpPr/>
          <p:nvPr/>
        </p:nvGrpSpPr>
        <p:grpSpPr>
          <a:xfrm>
            <a:off x="8444618" y="3208270"/>
            <a:ext cx="392348" cy="453557"/>
            <a:chOff x="2708700" y="3804850"/>
            <a:chExt cx="417925" cy="483125"/>
          </a:xfrm>
        </p:grpSpPr>
        <p:sp>
          <p:nvSpPr>
            <p:cNvPr id="15641" name="Google Shape;15641;p75"/>
            <p:cNvSpPr/>
            <p:nvPr/>
          </p:nvSpPr>
          <p:spPr>
            <a:xfrm>
              <a:off x="2708700" y="3804850"/>
              <a:ext cx="417925" cy="483125"/>
            </a:xfrm>
            <a:custGeom>
              <a:avLst/>
              <a:gdLst/>
              <a:ahLst/>
              <a:cxnLst/>
              <a:rect l="l" t="t" r="r" b="b"/>
              <a:pathLst>
                <a:path w="16717" h="19325" extrusionOk="0">
                  <a:moveTo>
                    <a:pt x="10354" y="1132"/>
                  </a:moveTo>
                  <a:lnTo>
                    <a:pt x="10354" y="8618"/>
                  </a:lnTo>
                  <a:cubicBezTo>
                    <a:pt x="10354" y="8714"/>
                    <a:pt x="10379" y="8811"/>
                    <a:pt x="10430" y="8898"/>
                  </a:cubicBezTo>
                  <a:lnTo>
                    <a:pt x="12447" y="12425"/>
                  </a:lnTo>
                  <a:lnTo>
                    <a:pt x="4273" y="12425"/>
                  </a:lnTo>
                  <a:lnTo>
                    <a:pt x="6290" y="8898"/>
                  </a:lnTo>
                  <a:cubicBezTo>
                    <a:pt x="6339" y="8811"/>
                    <a:pt x="6366" y="8714"/>
                    <a:pt x="6366" y="8618"/>
                  </a:cubicBezTo>
                  <a:lnTo>
                    <a:pt x="6366" y="1132"/>
                  </a:lnTo>
                  <a:close/>
                  <a:moveTo>
                    <a:pt x="13090" y="13557"/>
                  </a:moveTo>
                  <a:lnTo>
                    <a:pt x="15469" y="17718"/>
                  </a:lnTo>
                  <a:cubicBezTo>
                    <a:pt x="15527" y="17818"/>
                    <a:pt x="15530" y="17939"/>
                    <a:pt x="15472" y="18038"/>
                  </a:cubicBezTo>
                  <a:cubicBezTo>
                    <a:pt x="15418" y="18135"/>
                    <a:pt x="15318" y="18192"/>
                    <a:pt x="15210" y="18192"/>
                  </a:cubicBezTo>
                  <a:lnTo>
                    <a:pt x="1511" y="18192"/>
                  </a:lnTo>
                  <a:cubicBezTo>
                    <a:pt x="1399" y="18192"/>
                    <a:pt x="1299" y="18135"/>
                    <a:pt x="1245" y="18038"/>
                  </a:cubicBezTo>
                  <a:cubicBezTo>
                    <a:pt x="1187" y="17939"/>
                    <a:pt x="1187" y="17818"/>
                    <a:pt x="1245" y="17718"/>
                  </a:cubicBezTo>
                  <a:lnTo>
                    <a:pt x="3624" y="13557"/>
                  </a:lnTo>
                  <a:close/>
                  <a:moveTo>
                    <a:pt x="4717" y="0"/>
                  </a:moveTo>
                  <a:cubicBezTo>
                    <a:pt x="4403" y="0"/>
                    <a:pt x="4153" y="254"/>
                    <a:pt x="4153" y="568"/>
                  </a:cubicBezTo>
                  <a:cubicBezTo>
                    <a:pt x="4153" y="879"/>
                    <a:pt x="4403" y="1132"/>
                    <a:pt x="4717" y="1132"/>
                  </a:cubicBezTo>
                  <a:lnTo>
                    <a:pt x="5234" y="1132"/>
                  </a:lnTo>
                  <a:lnTo>
                    <a:pt x="5234" y="8467"/>
                  </a:lnTo>
                  <a:lnTo>
                    <a:pt x="264" y="17157"/>
                  </a:lnTo>
                  <a:cubicBezTo>
                    <a:pt x="1" y="17604"/>
                    <a:pt x="4" y="18159"/>
                    <a:pt x="267" y="18606"/>
                  </a:cubicBezTo>
                  <a:cubicBezTo>
                    <a:pt x="519" y="19050"/>
                    <a:pt x="992" y="19325"/>
                    <a:pt x="1502" y="19325"/>
                  </a:cubicBezTo>
                  <a:cubicBezTo>
                    <a:pt x="1505" y="19325"/>
                    <a:pt x="1508" y="19325"/>
                    <a:pt x="1511" y="19325"/>
                  </a:cubicBezTo>
                  <a:lnTo>
                    <a:pt x="15207" y="19325"/>
                  </a:lnTo>
                  <a:cubicBezTo>
                    <a:pt x="15210" y="19325"/>
                    <a:pt x="15212" y="19325"/>
                    <a:pt x="15215" y="19325"/>
                  </a:cubicBezTo>
                  <a:cubicBezTo>
                    <a:pt x="15725" y="19325"/>
                    <a:pt x="16198" y="19050"/>
                    <a:pt x="16451" y="18606"/>
                  </a:cubicBezTo>
                  <a:cubicBezTo>
                    <a:pt x="16713" y="18159"/>
                    <a:pt x="16716" y="17607"/>
                    <a:pt x="16454" y="17157"/>
                  </a:cubicBezTo>
                  <a:lnTo>
                    <a:pt x="11487" y="8467"/>
                  </a:lnTo>
                  <a:lnTo>
                    <a:pt x="11487" y="1132"/>
                  </a:lnTo>
                  <a:lnTo>
                    <a:pt x="12003" y="1132"/>
                  </a:lnTo>
                  <a:cubicBezTo>
                    <a:pt x="12314" y="1132"/>
                    <a:pt x="12568" y="879"/>
                    <a:pt x="12568" y="568"/>
                  </a:cubicBezTo>
                  <a:cubicBezTo>
                    <a:pt x="12568" y="254"/>
                    <a:pt x="12314" y="0"/>
                    <a:pt x="12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2" name="Google Shape;15642;p75"/>
            <p:cNvSpPr/>
            <p:nvPr/>
          </p:nvSpPr>
          <p:spPr>
            <a:xfrm>
              <a:off x="2875975" y="4055200"/>
              <a:ext cx="33100" cy="28350"/>
            </a:xfrm>
            <a:custGeom>
              <a:avLst/>
              <a:gdLst/>
              <a:ahLst/>
              <a:cxnLst/>
              <a:rect l="l" t="t" r="r" b="b"/>
              <a:pathLst>
                <a:path w="1324" h="1134" extrusionOk="0">
                  <a:moveTo>
                    <a:pt x="570" y="1"/>
                  </a:moveTo>
                  <a:cubicBezTo>
                    <a:pt x="280" y="1"/>
                    <a:pt x="1" y="225"/>
                    <a:pt x="1" y="566"/>
                  </a:cubicBezTo>
                  <a:cubicBezTo>
                    <a:pt x="1" y="880"/>
                    <a:pt x="255" y="1134"/>
                    <a:pt x="569" y="1134"/>
                  </a:cubicBezTo>
                  <a:cubicBezTo>
                    <a:pt x="1073" y="1134"/>
                    <a:pt x="1323" y="524"/>
                    <a:pt x="967" y="168"/>
                  </a:cubicBezTo>
                  <a:cubicBezTo>
                    <a:pt x="852" y="52"/>
                    <a:pt x="710" y="1"/>
                    <a:pt x="5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3" name="Google Shape;15643;p75"/>
            <p:cNvSpPr/>
            <p:nvPr/>
          </p:nvSpPr>
          <p:spPr>
            <a:xfrm>
              <a:off x="2931025" y="4055200"/>
              <a:ext cx="33075" cy="28350"/>
            </a:xfrm>
            <a:custGeom>
              <a:avLst/>
              <a:gdLst/>
              <a:ahLst/>
              <a:cxnLst/>
              <a:rect l="l" t="t" r="r" b="b"/>
              <a:pathLst>
                <a:path w="1323" h="1134" extrusionOk="0">
                  <a:moveTo>
                    <a:pt x="569" y="1"/>
                  </a:moveTo>
                  <a:cubicBezTo>
                    <a:pt x="279" y="1"/>
                    <a:pt x="0" y="225"/>
                    <a:pt x="0" y="566"/>
                  </a:cubicBezTo>
                  <a:cubicBezTo>
                    <a:pt x="0" y="880"/>
                    <a:pt x="254" y="1134"/>
                    <a:pt x="565" y="1134"/>
                  </a:cubicBezTo>
                  <a:cubicBezTo>
                    <a:pt x="1069" y="1134"/>
                    <a:pt x="1323" y="524"/>
                    <a:pt x="966" y="168"/>
                  </a:cubicBezTo>
                  <a:cubicBezTo>
                    <a:pt x="851" y="52"/>
                    <a:pt x="709" y="1"/>
                    <a:pt x="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4" name="Google Shape;15644;p75"/>
            <p:cNvSpPr/>
            <p:nvPr/>
          </p:nvSpPr>
          <p:spPr>
            <a:xfrm>
              <a:off x="2903525" y="4008200"/>
              <a:ext cx="28350" cy="28325"/>
            </a:xfrm>
            <a:custGeom>
              <a:avLst/>
              <a:gdLst/>
              <a:ahLst/>
              <a:cxnLst/>
              <a:rect l="l" t="t" r="r" b="b"/>
              <a:pathLst>
                <a:path w="1134" h="1133" extrusionOk="0">
                  <a:moveTo>
                    <a:pt x="566" y="1"/>
                  </a:moveTo>
                  <a:cubicBezTo>
                    <a:pt x="252" y="1"/>
                    <a:pt x="1" y="254"/>
                    <a:pt x="1" y="568"/>
                  </a:cubicBezTo>
                  <a:cubicBezTo>
                    <a:pt x="1" y="879"/>
                    <a:pt x="252" y="1133"/>
                    <a:pt x="566" y="1133"/>
                  </a:cubicBezTo>
                  <a:cubicBezTo>
                    <a:pt x="880" y="1133"/>
                    <a:pt x="1133" y="879"/>
                    <a:pt x="1133" y="568"/>
                  </a:cubicBezTo>
                  <a:cubicBezTo>
                    <a:pt x="1133" y="254"/>
                    <a:pt x="880" y="1"/>
                    <a:pt x="5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45" name="Google Shape;15645;p75"/>
          <p:cNvSpPr/>
          <p:nvPr/>
        </p:nvSpPr>
        <p:spPr>
          <a:xfrm>
            <a:off x="8970792" y="3261692"/>
            <a:ext cx="453557" cy="345432"/>
          </a:xfrm>
          <a:custGeom>
            <a:avLst/>
            <a:gdLst/>
            <a:ahLst/>
            <a:cxnLst/>
            <a:rect l="l" t="t" r="r" b="b"/>
            <a:pathLst>
              <a:path w="19325" h="14718" extrusionOk="0">
                <a:moveTo>
                  <a:pt x="14192" y="1133"/>
                </a:moveTo>
                <a:cubicBezTo>
                  <a:pt x="14974" y="1133"/>
                  <a:pt x="15520" y="1906"/>
                  <a:pt x="15261" y="2643"/>
                </a:cubicBezTo>
                <a:cubicBezTo>
                  <a:pt x="15131" y="3008"/>
                  <a:pt x="15403" y="3395"/>
                  <a:pt x="15792" y="3398"/>
                </a:cubicBezTo>
                <a:lnTo>
                  <a:pt x="17628" y="3398"/>
                </a:lnTo>
                <a:cubicBezTo>
                  <a:pt x="17939" y="3398"/>
                  <a:pt x="18193" y="3648"/>
                  <a:pt x="18193" y="3962"/>
                </a:cubicBezTo>
                <a:lnTo>
                  <a:pt x="18193" y="10756"/>
                </a:lnTo>
                <a:cubicBezTo>
                  <a:pt x="18193" y="11070"/>
                  <a:pt x="17939" y="11324"/>
                  <a:pt x="17628" y="11324"/>
                </a:cubicBezTo>
                <a:lnTo>
                  <a:pt x="10230" y="11324"/>
                </a:lnTo>
                <a:lnTo>
                  <a:pt x="10230" y="9624"/>
                </a:lnTo>
                <a:cubicBezTo>
                  <a:pt x="11480" y="9624"/>
                  <a:pt x="12492" y="8609"/>
                  <a:pt x="12492" y="7359"/>
                </a:cubicBezTo>
                <a:cubicBezTo>
                  <a:pt x="12492" y="6109"/>
                  <a:pt x="11480" y="5095"/>
                  <a:pt x="10230" y="5095"/>
                </a:cubicBezTo>
                <a:lnTo>
                  <a:pt x="10230" y="3398"/>
                </a:lnTo>
                <a:lnTo>
                  <a:pt x="12592" y="3398"/>
                </a:lnTo>
                <a:cubicBezTo>
                  <a:pt x="12981" y="3395"/>
                  <a:pt x="13253" y="3008"/>
                  <a:pt x="13123" y="2643"/>
                </a:cubicBezTo>
                <a:cubicBezTo>
                  <a:pt x="12863" y="1906"/>
                  <a:pt x="13410" y="1133"/>
                  <a:pt x="14192" y="1133"/>
                </a:cubicBezTo>
                <a:close/>
                <a:moveTo>
                  <a:pt x="9098" y="3398"/>
                </a:moveTo>
                <a:lnTo>
                  <a:pt x="9098" y="5759"/>
                </a:lnTo>
                <a:cubicBezTo>
                  <a:pt x="9098" y="6082"/>
                  <a:pt x="9363" y="6323"/>
                  <a:pt x="9663" y="6323"/>
                </a:cubicBezTo>
                <a:cubicBezTo>
                  <a:pt x="9726" y="6323"/>
                  <a:pt x="9790" y="6313"/>
                  <a:pt x="9853" y="6290"/>
                </a:cubicBezTo>
                <a:cubicBezTo>
                  <a:pt x="9979" y="6247"/>
                  <a:pt x="10105" y="6226"/>
                  <a:pt x="10229" y="6226"/>
                </a:cubicBezTo>
                <a:cubicBezTo>
                  <a:pt x="10828" y="6226"/>
                  <a:pt x="11357" y="6708"/>
                  <a:pt x="11360" y="7353"/>
                </a:cubicBezTo>
                <a:cubicBezTo>
                  <a:pt x="11362" y="8003"/>
                  <a:pt x="10832" y="8493"/>
                  <a:pt x="10229" y="8493"/>
                </a:cubicBezTo>
                <a:cubicBezTo>
                  <a:pt x="10108" y="8493"/>
                  <a:pt x="9985" y="8473"/>
                  <a:pt x="9862" y="8431"/>
                </a:cubicBezTo>
                <a:cubicBezTo>
                  <a:pt x="9829" y="8419"/>
                  <a:pt x="9796" y="8410"/>
                  <a:pt x="9759" y="8404"/>
                </a:cubicBezTo>
                <a:cubicBezTo>
                  <a:pt x="9726" y="8398"/>
                  <a:pt x="9692" y="8395"/>
                  <a:pt x="9659" y="8395"/>
                </a:cubicBezTo>
                <a:cubicBezTo>
                  <a:pt x="9350" y="8395"/>
                  <a:pt x="9090" y="8653"/>
                  <a:pt x="9098" y="8975"/>
                </a:cubicBezTo>
                <a:lnTo>
                  <a:pt x="9098" y="11324"/>
                </a:lnTo>
                <a:lnTo>
                  <a:pt x="6737" y="11324"/>
                </a:lnTo>
                <a:cubicBezTo>
                  <a:pt x="6344" y="11324"/>
                  <a:pt x="6073" y="11710"/>
                  <a:pt x="6202" y="12079"/>
                </a:cubicBezTo>
                <a:cubicBezTo>
                  <a:pt x="6462" y="12813"/>
                  <a:pt x="5916" y="13585"/>
                  <a:pt x="5134" y="13585"/>
                </a:cubicBezTo>
                <a:cubicBezTo>
                  <a:pt x="4352" y="13585"/>
                  <a:pt x="3805" y="12813"/>
                  <a:pt x="4065" y="12079"/>
                </a:cubicBezTo>
                <a:cubicBezTo>
                  <a:pt x="4195" y="11710"/>
                  <a:pt x="3923" y="11324"/>
                  <a:pt x="3533" y="11324"/>
                </a:cubicBezTo>
                <a:lnTo>
                  <a:pt x="1700" y="11324"/>
                </a:lnTo>
                <a:cubicBezTo>
                  <a:pt x="1386" y="11324"/>
                  <a:pt x="1133" y="11070"/>
                  <a:pt x="1133" y="10756"/>
                </a:cubicBezTo>
                <a:lnTo>
                  <a:pt x="1133" y="3962"/>
                </a:lnTo>
                <a:cubicBezTo>
                  <a:pt x="1133" y="3648"/>
                  <a:pt x="1386" y="3398"/>
                  <a:pt x="1700" y="3398"/>
                </a:cubicBezTo>
                <a:lnTo>
                  <a:pt x="2941" y="3398"/>
                </a:lnTo>
                <a:cubicBezTo>
                  <a:pt x="2570" y="4829"/>
                  <a:pt x="3654" y="6227"/>
                  <a:pt x="5134" y="6227"/>
                </a:cubicBezTo>
                <a:cubicBezTo>
                  <a:pt x="6613" y="6227"/>
                  <a:pt x="7697" y="4829"/>
                  <a:pt x="7326" y="3398"/>
                </a:cubicBezTo>
                <a:close/>
                <a:moveTo>
                  <a:pt x="14192" y="1"/>
                </a:moveTo>
                <a:cubicBezTo>
                  <a:pt x="12942" y="1"/>
                  <a:pt x="11927" y="1012"/>
                  <a:pt x="11927" y="2266"/>
                </a:cubicBezTo>
                <a:lnTo>
                  <a:pt x="6399" y="2266"/>
                </a:lnTo>
                <a:cubicBezTo>
                  <a:pt x="5910" y="2266"/>
                  <a:pt x="5650" y="2842"/>
                  <a:pt x="5979" y="3208"/>
                </a:cubicBezTo>
                <a:cubicBezTo>
                  <a:pt x="6631" y="3938"/>
                  <a:pt x="6112" y="5095"/>
                  <a:pt x="5134" y="5095"/>
                </a:cubicBezTo>
                <a:cubicBezTo>
                  <a:pt x="4155" y="5095"/>
                  <a:pt x="3636" y="3938"/>
                  <a:pt x="4291" y="3208"/>
                </a:cubicBezTo>
                <a:cubicBezTo>
                  <a:pt x="4617" y="2842"/>
                  <a:pt x="4358" y="2266"/>
                  <a:pt x="3868" y="2266"/>
                </a:cubicBezTo>
                <a:lnTo>
                  <a:pt x="1700" y="2266"/>
                </a:lnTo>
                <a:cubicBezTo>
                  <a:pt x="761" y="2266"/>
                  <a:pt x="1" y="3023"/>
                  <a:pt x="1" y="3962"/>
                </a:cubicBezTo>
                <a:lnTo>
                  <a:pt x="1" y="10756"/>
                </a:lnTo>
                <a:cubicBezTo>
                  <a:pt x="1" y="11695"/>
                  <a:pt x="761" y="12453"/>
                  <a:pt x="1700" y="12456"/>
                </a:cubicBezTo>
                <a:lnTo>
                  <a:pt x="2869" y="12456"/>
                </a:lnTo>
                <a:cubicBezTo>
                  <a:pt x="2869" y="13706"/>
                  <a:pt x="3884" y="14718"/>
                  <a:pt x="5134" y="14718"/>
                </a:cubicBezTo>
                <a:cubicBezTo>
                  <a:pt x="6384" y="14718"/>
                  <a:pt x="7398" y="13706"/>
                  <a:pt x="7398" y="12456"/>
                </a:cubicBezTo>
                <a:lnTo>
                  <a:pt x="17628" y="12456"/>
                </a:lnTo>
                <a:cubicBezTo>
                  <a:pt x="18564" y="12453"/>
                  <a:pt x="19325" y="11695"/>
                  <a:pt x="19325" y="10756"/>
                </a:cubicBezTo>
                <a:lnTo>
                  <a:pt x="19325" y="3962"/>
                </a:lnTo>
                <a:cubicBezTo>
                  <a:pt x="19325" y="3023"/>
                  <a:pt x="18564" y="2266"/>
                  <a:pt x="17628" y="2266"/>
                </a:cubicBezTo>
                <a:lnTo>
                  <a:pt x="16457" y="2266"/>
                </a:lnTo>
                <a:cubicBezTo>
                  <a:pt x="16457" y="1012"/>
                  <a:pt x="15442" y="1"/>
                  <a:pt x="141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6" name="Google Shape;15646;p75"/>
          <p:cNvSpPr/>
          <p:nvPr/>
        </p:nvSpPr>
        <p:spPr>
          <a:xfrm>
            <a:off x="9539742" y="3207627"/>
            <a:ext cx="418493" cy="453581"/>
          </a:xfrm>
          <a:custGeom>
            <a:avLst/>
            <a:gdLst/>
            <a:ahLst/>
            <a:cxnLst/>
            <a:rect l="l" t="t" r="r" b="b"/>
            <a:pathLst>
              <a:path w="17831" h="19326" extrusionOk="0">
                <a:moveTo>
                  <a:pt x="7090" y="1417"/>
                </a:moveTo>
                <a:lnTo>
                  <a:pt x="7090" y="1417"/>
                </a:lnTo>
                <a:cubicBezTo>
                  <a:pt x="7570" y="1746"/>
                  <a:pt x="8228" y="2317"/>
                  <a:pt x="8533" y="3111"/>
                </a:cubicBezTo>
                <a:cubicBezTo>
                  <a:pt x="8835" y="3905"/>
                  <a:pt x="8727" y="4766"/>
                  <a:pt x="8591" y="5337"/>
                </a:cubicBezTo>
                <a:cubicBezTo>
                  <a:pt x="8111" y="5004"/>
                  <a:pt x="7452" y="4437"/>
                  <a:pt x="7148" y="3643"/>
                </a:cubicBezTo>
                <a:cubicBezTo>
                  <a:pt x="6843" y="2848"/>
                  <a:pt x="6954" y="1985"/>
                  <a:pt x="7090" y="1417"/>
                </a:cubicBezTo>
                <a:close/>
                <a:moveTo>
                  <a:pt x="12577" y="5533"/>
                </a:moveTo>
                <a:cubicBezTo>
                  <a:pt x="12772" y="5533"/>
                  <a:pt x="12967" y="5549"/>
                  <a:pt x="13162" y="5581"/>
                </a:cubicBezTo>
                <a:cubicBezTo>
                  <a:pt x="15215" y="5913"/>
                  <a:pt x="16623" y="7906"/>
                  <a:pt x="16299" y="10023"/>
                </a:cubicBezTo>
                <a:cubicBezTo>
                  <a:pt x="15711" y="13866"/>
                  <a:pt x="14596" y="16484"/>
                  <a:pt x="13078" y="17592"/>
                </a:cubicBezTo>
                <a:cubicBezTo>
                  <a:pt x="12526" y="17996"/>
                  <a:pt x="11929" y="18194"/>
                  <a:pt x="11264" y="18194"/>
                </a:cubicBezTo>
                <a:cubicBezTo>
                  <a:pt x="11073" y="18194"/>
                  <a:pt x="10877" y="18177"/>
                  <a:pt x="10674" y="18145"/>
                </a:cubicBezTo>
                <a:cubicBezTo>
                  <a:pt x="10119" y="18054"/>
                  <a:pt x="9681" y="17828"/>
                  <a:pt x="9334" y="17454"/>
                </a:cubicBezTo>
                <a:cubicBezTo>
                  <a:pt x="9222" y="17333"/>
                  <a:pt x="9070" y="17272"/>
                  <a:pt x="8918" y="17272"/>
                </a:cubicBezTo>
                <a:cubicBezTo>
                  <a:pt x="8767" y="17272"/>
                  <a:pt x="8615" y="17333"/>
                  <a:pt x="8503" y="17454"/>
                </a:cubicBezTo>
                <a:cubicBezTo>
                  <a:pt x="8156" y="17831"/>
                  <a:pt x="7715" y="18057"/>
                  <a:pt x="7160" y="18145"/>
                </a:cubicBezTo>
                <a:cubicBezTo>
                  <a:pt x="6958" y="18177"/>
                  <a:pt x="6762" y="18194"/>
                  <a:pt x="6571" y="18194"/>
                </a:cubicBezTo>
                <a:cubicBezTo>
                  <a:pt x="5907" y="18194"/>
                  <a:pt x="5310" y="17996"/>
                  <a:pt x="4756" y="17592"/>
                </a:cubicBezTo>
                <a:cubicBezTo>
                  <a:pt x="3237" y="16484"/>
                  <a:pt x="2126" y="13869"/>
                  <a:pt x="1537" y="10023"/>
                </a:cubicBezTo>
                <a:cubicBezTo>
                  <a:pt x="1214" y="7906"/>
                  <a:pt x="2621" y="5913"/>
                  <a:pt x="4675" y="5581"/>
                </a:cubicBezTo>
                <a:cubicBezTo>
                  <a:pt x="4869" y="5549"/>
                  <a:pt x="5065" y="5533"/>
                  <a:pt x="5260" y="5533"/>
                </a:cubicBezTo>
                <a:cubicBezTo>
                  <a:pt x="6062" y="5533"/>
                  <a:pt x="6848" y="5799"/>
                  <a:pt x="7492" y="6300"/>
                </a:cubicBezTo>
                <a:cubicBezTo>
                  <a:pt x="7913" y="6620"/>
                  <a:pt x="8416" y="6780"/>
                  <a:pt x="8918" y="6780"/>
                </a:cubicBezTo>
                <a:cubicBezTo>
                  <a:pt x="9421" y="6780"/>
                  <a:pt x="9924" y="6620"/>
                  <a:pt x="10345" y="6300"/>
                </a:cubicBezTo>
                <a:cubicBezTo>
                  <a:pt x="10989" y="5799"/>
                  <a:pt x="11775" y="5533"/>
                  <a:pt x="12577" y="5533"/>
                </a:cubicBezTo>
                <a:close/>
                <a:moveTo>
                  <a:pt x="6762" y="0"/>
                </a:moveTo>
                <a:cubicBezTo>
                  <a:pt x="6543" y="0"/>
                  <a:pt x="6335" y="128"/>
                  <a:pt x="6242" y="345"/>
                </a:cubicBezTo>
                <a:cubicBezTo>
                  <a:pt x="6208" y="424"/>
                  <a:pt x="5420" y="2302"/>
                  <a:pt x="6091" y="4047"/>
                </a:cubicBezTo>
                <a:cubicBezTo>
                  <a:pt x="6154" y="4207"/>
                  <a:pt x="6227" y="4364"/>
                  <a:pt x="6308" y="4518"/>
                </a:cubicBezTo>
                <a:cubicBezTo>
                  <a:pt x="5965" y="4440"/>
                  <a:pt x="5614" y="4401"/>
                  <a:pt x="5262" y="4401"/>
                </a:cubicBezTo>
                <a:cubicBezTo>
                  <a:pt x="5004" y="4401"/>
                  <a:pt x="4746" y="4422"/>
                  <a:pt x="4490" y="4464"/>
                </a:cubicBezTo>
                <a:cubicBezTo>
                  <a:pt x="1827" y="4893"/>
                  <a:pt x="0" y="7462"/>
                  <a:pt x="417" y="10192"/>
                </a:cubicBezTo>
                <a:cubicBezTo>
                  <a:pt x="713" y="12139"/>
                  <a:pt x="1148" y="13812"/>
                  <a:pt x="1706" y="15162"/>
                </a:cubicBezTo>
                <a:cubicBezTo>
                  <a:pt x="2341" y="16693"/>
                  <a:pt x="3141" y="17819"/>
                  <a:pt x="4086" y="18507"/>
                </a:cubicBezTo>
                <a:cubicBezTo>
                  <a:pt x="4833" y="19051"/>
                  <a:pt x="5666" y="19325"/>
                  <a:pt x="6571" y="19325"/>
                </a:cubicBezTo>
                <a:cubicBezTo>
                  <a:pt x="6821" y="19325"/>
                  <a:pt x="7077" y="19304"/>
                  <a:pt x="7338" y="19262"/>
                </a:cubicBezTo>
                <a:cubicBezTo>
                  <a:pt x="7942" y="19163"/>
                  <a:pt x="8470" y="18942"/>
                  <a:pt x="8914" y="18601"/>
                </a:cubicBezTo>
                <a:cubicBezTo>
                  <a:pt x="9361" y="18942"/>
                  <a:pt x="9889" y="19163"/>
                  <a:pt x="10493" y="19262"/>
                </a:cubicBezTo>
                <a:cubicBezTo>
                  <a:pt x="10747" y="19301"/>
                  <a:pt x="11000" y="19323"/>
                  <a:pt x="11260" y="19326"/>
                </a:cubicBezTo>
                <a:cubicBezTo>
                  <a:pt x="12163" y="19326"/>
                  <a:pt x="12996" y="19051"/>
                  <a:pt x="13742" y="18504"/>
                </a:cubicBezTo>
                <a:cubicBezTo>
                  <a:pt x="14687" y="17816"/>
                  <a:pt x="15490" y="16693"/>
                  <a:pt x="16124" y="15162"/>
                </a:cubicBezTo>
                <a:cubicBezTo>
                  <a:pt x="16686" y="13812"/>
                  <a:pt x="17121" y="12139"/>
                  <a:pt x="17417" y="10195"/>
                </a:cubicBezTo>
                <a:cubicBezTo>
                  <a:pt x="17830" y="7465"/>
                  <a:pt x="16007" y="4893"/>
                  <a:pt x="13343" y="4464"/>
                </a:cubicBezTo>
                <a:cubicBezTo>
                  <a:pt x="13086" y="4421"/>
                  <a:pt x="12827" y="4400"/>
                  <a:pt x="12570" y="4400"/>
                </a:cubicBezTo>
                <a:cubicBezTo>
                  <a:pt x="11637" y="4400"/>
                  <a:pt x="10720" y="4675"/>
                  <a:pt x="9934" y="5201"/>
                </a:cubicBezTo>
                <a:cubicBezTo>
                  <a:pt x="10233" y="4524"/>
                  <a:pt x="10710" y="3917"/>
                  <a:pt x="11360" y="3380"/>
                </a:cubicBezTo>
                <a:cubicBezTo>
                  <a:pt x="11807" y="3005"/>
                  <a:pt x="12305" y="2698"/>
                  <a:pt x="12842" y="2465"/>
                </a:cubicBezTo>
                <a:cubicBezTo>
                  <a:pt x="13132" y="2350"/>
                  <a:pt x="13277" y="2024"/>
                  <a:pt x="13165" y="1731"/>
                </a:cubicBezTo>
                <a:cubicBezTo>
                  <a:pt x="13080" y="1507"/>
                  <a:pt x="12866" y="1369"/>
                  <a:pt x="12640" y="1369"/>
                </a:cubicBezTo>
                <a:cubicBezTo>
                  <a:pt x="12572" y="1369"/>
                  <a:pt x="12502" y="1382"/>
                  <a:pt x="12435" y="1408"/>
                </a:cubicBezTo>
                <a:cubicBezTo>
                  <a:pt x="12398" y="1420"/>
                  <a:pt x="11565" y="1746"/>
                  <a:pt x="10668" y="2480"/>
                </a:cubicBezTo>
                <a:cubicBezTo>
                  <a:pt x="10345" y="2743"/>
                  <a:pt x="10046" y="3039"/>
                  <a:pt x="9777" y="3356"/>
                </a:cubicBezTo>
                <a:cubicBezTo>
                  <a:pt x="9732" y="3135"/>
                  <a:pt x="9669" y="2915"/>
                  <a:pt x="9590" y="2704"/>
                </a:cubicBezTo>
                <a:cubicBezTo>
                  <a:pt x="8920" y="958"/>
                  <a:pt x="7078" y="89"/>
                  <a:pt x="7000" y="52"/>
                </a:cubicBezTo>
                <a:cubicBezTo>
                  <a:pt x="6922" y="17"/>
                  <a:pt x="6842" y="0"/>
                  <a:pt x="67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47" name="Google Shape;15647;p75"/>
          <p:cNvGrpSpPr/>
          <p:nvPr/>
        </p:nvGrpSpPr>
        <p:grpSpPr>
          <a:xfrm>
            <a:off x="10093785" y="3209971"/>
            <a:ext cx="441377" cy="450155"/>
            <a:chOff x="4467450" y="3808475"/>
            <a:chExt cx="470150" cy="479500"/>
          </a:xfrm>
        </p:grpSpPr>
        <p:sp>
          <p:nvSpPr>
            <p:cNvPr id="15648" name="Google Shape;15648;p75"/>
            <p:cNvSpPr/>
            <p:nvPr/>
          </p:nvSpPr>
          <p:spPr>
            <a:xfrm>
              <a:off x="4729325" y="3808475"/>
              <a:ext cx="56625" cy="138200"/>
            </a:xfrm>
            <a:custGeom>
              <a:avLst/>
              <a:gdLst/>
              <a:ahLst/>
              <a:cxnLst/>
              <a:rect l="l" t="t" r="r" b="b"/>
              <a:pathLst>
                <a:path w="2265"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7" y="5341"/>
                  </a:cubicBezTo>
                  <a:cubicBezTo>
                    <a:pt x="1782" y="5103"/>
                    <a:pt x="1755" y="4735"/>
                    <a:pt x="1510" y="4529"/>
                  </a:cubicBezTo>
                  <a:cubicBezTo>
                    <a:pt x="1432" y="4457"/>
                    <a:pt x="1133" y="4128"/>
                    <a:pt x="1133" y="3820"/>
                  </a:cubicBezTo>
                  <a:cubicBezTo>
                    <a:pt x="1133" y="3521"/>
                    <a:pt x="1413"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49" name="Google Shape;15649;p75"/>
            <p:cNvSpPr/>
            <p:nvPr/>
          </p:nvSpPr>
          <p:spPr>
            <a:xfrm>
              <a:off x="4644400"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0" y="2965"/>
                    <a:pt x="0" y="3820"/>
                  </a:cubicBezTo>
                  <a:cubicBezTo>
                    <a:pt x="0" y="4671"/>
                    <a:pt x="677" y="5302"/>
                    <a:pt x="755" y="5372"/>
                  </a:cubicBezTo>
                  <a:cubicBezTo>
                    <a:pt x="866" y="5476"/>
                    <a:pt x="1007" y="5528"/>
                    <a:pt x="1147" y="5528"/>
                  </a:cubicBezTo>
                  <a:cubicBezTo>
                    <a:pt x="1302"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0" name="Google Shape;15650;p75"/>
            <p:cNvSpPr/>
            <p:nvPr/>
          </p:nvSpPr>
          <p:spPr>
            <a:xfrm>
              <a:off x="4559475" y="3808475"/>
              <a:ext cx="56650" cy="138200"/>
            </a:xfrm>
            <a:custGeom>
              <a:avLst/>
              <a:gdLst/>
              <a:ahLst/>
              <a:cxnLst/>
              <a:rect l="l" t="t" r="r" b="b"/>
              <a:pathLst>
                <a:path w="2266" h="5528" extrusionOk="0">
                  <a:moveTo>
                    <a:pt x="1510" y="0"/>
                  </a:moveTo>
                  <a:lnTo>
                    <a:pt x="1133" y="423"/>
                  </a:lnTo>
                  <a:lnTo>
                    <a:pt x="752" y="839"/>
                  </a:lnTo>
                  <a:cubicBezTo>
                    <a:pt x="852" y="930"/>
                    <a:pt x="1133" y="1256"/>
                    <a:pt x="1133" y="1555"/>
                  </a:cubicBezTo>
                  <a:cubicBezTo>
                    <a:pt x="1133" y="1851"/>
                    <a:pt x="852" y="2177"/>
                    <a:pt x="755" y="2265"/>
                  </a:cubicBezTo>
                  <a:cubicBezTo>
                    <a:pt x="680" y="2334"/>
                    <a:pt x="1" y="2965"/>
                    <a:pt x="1" y="3820"/>
                  </a:cubicBezTo>
                  <a:cubicBezTo>
                    <a:pt x="1" y="4671"/>
                    <a:pt x="677" y="5302"/>
                    <a:pt x="755" y="5372"/>
                  </a:cubicBezTo>
                  <a:cubicBezTo>
                    <a:pt x="866" y="5476"/>
                    <a:pt x="1007" y="5528"/>
                    <a:pt x="1148" y="5528"/>
                  </a:cubicBezTo>
                  <a:cubicBezTo>
                    <a:pt x="1303" y="5528"/>
                    <a:pt x="1457" y="5465"/>
                    <a:pt x="1568" y="5341"/>
                  </a:cubicBezTo>
                  <a:cubicBezTo>
                    <a:pt x="1782" y="5103"/>
                    <a:pt x="1755" y="4735"/>
                    <a:pt x="1510" y="4529"/>
                  </a:cubicBezTo>
                  <a:cubicBezTo>
                    <a:pt x="1432" y="4457"/>
                    <a:pt x="1133" y="4128"/>
                    <a:pt x="1133" y="3820"/>
                  </a:cubicBezTo>
                  <a:cubicBezTo>
                    <a:pt x="1133" y="3521"/>
                    <a:pt x="1414" y="3195"/>
                    <a:pt x="1510" y="3107"/>
                  </a:cubicBezTo>
                  <a:cubicBezTo>
                    <a:pt x="1586" y="3038"/>
                    <a:pt x="2265" y="2407"/>
                    <a:pt x="2265" y="1555"/>
                  </a:cubicBezTo>
                  <a:cubicBezTo>
                    <a:pt x="2265" y="701"/>
                    <a:pt x="1589" y="70"/>
                    <a:pt x="15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1" name="Google Shape;15651;p75"/>
            <p:cNvSpPr/>
            <p:nvPr/>
          </p:nvSpPr>
          <p:spPr>
            <a:xfrm>
              <a:off x="4467450" y="3975675"/>
              <a:ext cx="470150" cy="312300"/>
            </a:xfrm>
            <a:custGeom>
              <a:avLst/>
              <a:gdLst/>
              <a:ahLst/>
              <a:cxnLst/>
              <a:rect l="l" t="t" r="r" b="b"/>
              <a:pathLst>
                <a:path w="18806" h="12492" extrusionOk="0">
                  <a:moveTo>
                    <a:pt x="16340" y="2263"/>
                  </a:moveTo>
                  <a:cubicBezTo>
                    <a:pt x="16709" y="2263"/>
                    <a:pt x="17020" y="2371"/>
                    <a:pt x="17233" y="2582"/>
                  </a:cubicBezTo>
                  <a:cubicBezTo>
                    <a:pt x="17622" y="2974"/>
                    <a:pt x="17571" y="3581"/>
                    <a:pt x="17505" y="3907"/>
                  </a:cubicBezTo>
                  <a:cubicBezTo>
                    <a:pt x="17375" y="4553"/>
                    <a:pt x="16994" y="5221"/>
                    <a:pt x="16430" y="5785"/>
                  </a:cubicBezTo>
                  <a:cubicBezTo>
                    <a:pt x="15793" y="6426"/>
                    <a:pt x="15014" y="6824"/>
                    <a:pt x="14337" y="6897"/>
                  </a:cubicBezTo>
                  <a:cubicBezTo>
                    <a:pt x="15056" y="5562"/>
                    <a:pt x="15539" y="4007"/>
                    <a:pt x="15744" y="2346"/>
                  </a:cubicBezTo>
                  <a:cubicBezTo>
                    <a:pt x="15954" y="2291"/>
                    <a:pt x="16154" y="2263"/>
                    <a:pt x="16340" y="2263"/>
                  </a:cubicBezTo>
                  <a:close/>
                  <a:moveTo>
                    <a:pt x="14709" y="1132"/>
                  </a:moveTo>
                  <a:cubicBezTo>
                    <a:pt x="14618" y="3340"/>
                    <a:pt x="13999" y="5390"/>
                    <a:pt x="12978" y="6987"/>
                  </a:cubicBezTo>
                  <a:cubicBezTo>
                    <a:pt x="12948" y="7023"/>
                    <a:pt x="12921" y="7066"/>
                    <a:pt x="12900" y="7108"/>
                  </a:cubicBezTo>
                  <a:cubicBezTo>
                    <a:pt x="12390" y="7881"/>
                    <a:pt x="11786" y="8542"/>
                    <a:pt x="11103" y="9059"/>
                  </a:cubicBezTo>
                  <a:lnTo>
                    <a:pt x="4750" y="9059"/>
                  </a:lnTo>
                  <a:cubicBezTo>
                    <a:pt x="2634" y="7461"/>
                    <a:pt x="1281" y="4478"/>
                    <a:pt x="1145" y="1132"/>
                  </a:cubicBezTo>
                  <a:close/>
                  <a:moveTo>
                    <a:pt x="13247" y="10191"/>
                  </a:moveTo>
                  <a:lnTo>
                    <a:pt x="12827" y="11048"/>
                  </a:lnTo>
                  <a:cubicBezTo>
                    <a:pt x="12731" y="11239"/>
                    <a:pt x="12538" y="11359"/>
                    <a:pt x="12326" y="11359"/>
                  </a:cubicBezTo>
                  <a:lnTo>
                    <a:pt x="3531" y="11359"/>
                  </a:lnTo>
                  <a:cubicBezTo>
                    <a:pt x="3316" y="11359"/>
                    <a:pt x="3120" y="11239"/>
                    <a:pt x="3026" y="11048"/>
                  </a:cubicBezTo>
                  <a:lnTo>
                    <a:pt x="2607" y="10191"/>
                  </a:lnTo>
                  <a:close/>
                  <a:moveTo>
                    <a:pt x="569" y="0"/>
                  </a:moveTo>
                  <a:cubicBezTo>
                    <a:pt x="255" y="0"/>
                    <a:pt x="1" y="254"/>
                    <a:pt x="1" y="565"/>
                  </a:cubicBezTo>
                  <a:cubicBezTo>
                    <a:pt x="1" y="3931"/>
                    <a:pt x="1145" y="7045"/>
                    <a:pt x="3060" y="9059"/>
                  </a:cubicBezTo>
                  <a:lnTo>
                    <a:pt x="569" y="9059"/>
                  </a:lnTo>
                  <a:cubicBezTo>
                    <a:pt x="255" y="9059"/>
                    <a:pt x="1" y="9312"/>
                    <a:pt x="1" y="9623"/>
                  </a:cubicBezTo>
                  <a:cubicBezTo>
                    <a:pt x="1" y="9937"/>
                    <a:pt x="255" y="10191"/>
                    <a:pt x="569" y="10191"/>
                  </a:cubicBezTo>
                  <a:lnTo>
                    <a:pt x="1348" y="10191"/>
                  </a:lnTo>
                  <a:lnTo>
                    <a:pt x="2012" y="11550"/>
                  </a:lnTo>
                  <a:lnTo>
                    <a:pt x="2012" y="11556"/>
                  </a:lnTo>
                  <a:cubicBezTo>
                    <a:pt x="2298" y="12127"/>
                    <a:pt x="2883" y="12492"/>
                    <a:pt x="3523" y="12492"/>
                  </a:cubicBezTo>
                  <a:cubicBezTo>
                    <a:pt x="3525" y="12492"/>
                    <a:pt x="3528" y="12492"/>
                    <a:pt x="3531" y="12492"/>
                  </a:cubicBezTo>
                  <a:lnTo>
                    <a:pt x="12326" y="12492"/>
                  </a:lnTo>
                  <a:cubicBezTo>
                    <a:pt x="12329" y="12492"/>
                    <a:pt x="12332" y="12492"/>
                    <a:pt x="12334" y="12492"/>
                  </a:cubicBezTo>
                  <a:cubicBezTo>
                    <a:pt x="12974" y="12492"/>
                    <a:pt x="13559" y="12127"/>
                    <a:pt x="13845" y="11553"/>
                  </a:cubicBezTo>
                  <a:lnTo>
                    <a:pt x="13845" y="11550"/>
                  </a:lnTo>
                  <a:lnTo>
                    <a:pt x="14509" y="10191"/>
                  </a:lnTo>
                  <a:lnTo>
                    <a:pt x="15288" y="10191"/>
                  </a:lnTo>
                  <a:cubicBezTo>
                    <a:pt x="15602" y="10191"/>
                    <a:pt x="15856" y="9937"/>
                    <a:pt x="15856" y="9623"/>
                  </a:cubicBezTo>
                  <a:cubicBezTo>
                    <a:pt x="15856" y="9309"/>
                    <a:pt x="15602" y="9059"/>
                    <a:pt x="15288" y="9059"/>
                  </a:cubicBezTo>
                  <a:lnTo>
                    <a:pt x="12797" y="9059"/>
                  </a:lnTo>
                  <a:cubicBezTo>
                    <a:pt x="13111" y="8726"/>
                    <a:pt x="13401" y="8373"/>
                    <a:pt x="13664" y="8002"/>
                  </a:cubicBezTo>
                  <a:cubicBezTo>
                    <a:pt x="13812" y="8026"/>
                    <a:pt x="13963" y="8038"/>
                    <a:pt x="14114" y="8038"/>
                  </a:cubicBezTo>
                  <a:cubicBezTo>
                    <a:pt x="15143" y="8038"/>
                    <a:pt x="16303" y="7516"/>
                    <a:pt x="17233" y="6589"/>
                  </a:cubicBezTo>
                  <a:cubicBezTo>
                    <a:pt x="17951" y="5867"/>
                    <a:pt x="18444" y="4994"/>
                    <a:pt x="18619" y="4131"/>
                  </a:cubicBezTo>
                  <a:cubicBezTo>
                    <a:pt x="18806" y="3183"/>
                    <a:pt x="18601" y="2349"/>
                    <a:pt x="18033" y="1785"/>
                  </a:cubicBezTo>
                  <a:cubicBezTo>
                    <a:pt x="17604" y="1353"/>
                    <a:pt x="17013" y="1132"/>
                    <a:pt x="16345" y="1132"/>
                  </a:cubicBezTo>
                  <a:cubicBezTo>
                    <a:pt x="16181" y="1132"/>
                    <a:pt x="16013" y="1145"/>
                    <a:pt x="15841" y="1172"/>
                  </a:cubicBezTo>
                  <a:cubicBezTo>
                    <a:pt x="15850" y="972"/>
                    <a:pt x="15853" y="770"/>
                    <a:pt x="15853" y="565"/>
                  </a:cubicBezTo>
                  <a:cubicBezTo>
                    <a:pt x="15853" y="254"/>
                    <a:pt x="15599" y="0"/>
                    <a:pt x="152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52" name="Google Shape;15652;p75"/>
          <p:cNvGrpSpPr/>
          <p:nvPr/>
        </p:nvGrpSpPr>
        <p:grpSpPr>
          <a:xfrm>
            <a:off x="10654247" y="3208270"/>
            <a:ext cx="453581" cy="453557"/>
            <a:chOff x="5053900" y="3804850"/>
            <a:chExt cx="483150" cy="483125"/>
          </a:xfrm>
        </p:grpSpPr>
        <p:sp>
          <p:nvSpPr>
            <p:cNvPr id="15653" name="Google Shape;15653;p75"/>
            <p:cNvSpPr/>
            <p:nvPr/>
          </p:nvSpPr>
          <p:spPr>
            <a:xfrm>
              <a:off x="5053900" y="3804850"/>
              <a:ext cx="483150" cy="483125"/>
            </a:xfrm>
            <a:custGeom>
              <a:avLst/>
              <a:gdLst/>
              <a:ahLst/>
              <a:cxnLst/>
              <a:rect l="l" t="t" r="r" b="b"/>
              <a:pathLst>
                <a:path w="19326" h="19325" extrusionOk="0">
                  <a:moveTo>
                    <a:pt x="9663" y="1132"/>
                  </a:moveTo>
                  <a:cubicBezTo>
                    <a:pt x="14367" y="1132"/>
                    <a:pt x="18193" y="4958"/>
                    <a:pt x="18193" y="9662"/>
                  </a:cubicBezTo>
                  <a:cubicBezTo>
                    <a:pt x="18193" y="14367"/>
                    <a:pt x="14367" y="18192"/>
                    <a:pt x="9663" y="18192"/>
                  </a:cubicBezTo>
                  <a:cubicBezTo>
                    <a:pt x="4959" y="18192"/>
                    <a:pt x="1133" y="14367"/>
                    <a:pt x="1133" y="9662"/>
                  </a:cubicBezTo>
                  <a:cubicBezTo>
                    <a:pt x="1133" y="4958"/>
                    <a:pt x="4959" y="1132"/>
                    <a:pt x="9663" y="1132"/>
                  </a:cubicBezTo>
                  <a:close/>
                  <a:moveTo>
                    <a:pt x="9663" y="0"/>
                  </a:moveTo>
                  <a:cubicBezTo>
                    <a:pt x="7094" y="0"/>
                    <a:pt x="4669" y="1009"/>
                    <a:pt x="2839" y="2838"/>
                  </a:cubicBezTo>
                  <a:cubicBezTo>
                    <a:pt x="1009" y="4668"/>
                    <a:pt x="1" y="7093"/>
                    <a:pt x="1" y="9662"/>
                  </a:cubicBezTo>
                  <a:cubicBezTo>
                    <a:pt x="1" y="12232"/>
                    <a:pt x="1009" y="14657"/>
                    <a:pt x="2839" y="16486"/>
                  </a:cubicBezTo>
                  <a:cubicBezTo>
                    <a:pt x="4669" y="18316"/>
                    <a:pt x="7094" y="19325"/>
                    <a:pt x="9663" y="19325"/>
                  </a:cubicBezTo>
                  <a:cubicBezTo>
                    <a:pt x="12233" y="19325"/>
                    <a:pt x="14657" y="18316"/>
                    <a:pt x="16487" y="16486"/>
                  </a:cubicBezTo>
                  <a:cubicBezTo>
                    <a:pt x="18317" y="14657"/>
                    <a:pt x="19325" y="12232"/>
                    <a:pt x="19325" y="9662"/>
                  </a:cubicBezTo>
                  <a:cubicBezTo>
                    <a:pt x="19325" y="7093"/>
                    <a:pt x="18317" y="4668"/>
                    <a:pt x="16487" y="2838"/>
                  </a:cubicBezTo>
                  <a:cubicBezTo>
                    <a:pt x="14657" y="1009"/>
                    <a:pt x="12233" y="0"/>
                    <a:pt x="9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4" name="Google Shape;15654;p75"/>
            <p:cNvSpPr/>
            <p:nvPr/>
          </p:nvSpPr>
          <p:spPr>
            <a:xfrm>
              <a:off x="516812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5" name="Google Shape;15655;p75"/>
            <p:cNvSpPr/>
            <p:nvPr/>
          </p:nvSpPr>
          <p:spPr>
            <a:xfrm>
              <a:off x="5334575" y="3947350"/>
              <a:ext cx="88325" cy="84950"/>
            </a:xfrm>
            <a:custGeom>
              <a:avLst/>
              <a:gdLst/>
              <a:ahLst/>
              <a:cxnLst/>
              <a:rect l="l" t="t" r="r" b="b"/>
              <a:pathLst>
                <a:path w="3533" h="3398" extrusionOk="0">
                  <a:moveTo>
                    <a:pt x="1829" y="1130"/>
                  </a:moveTo>
                  <a:cubicBezTo>
                    <a:pt x="2121" y="1130"/>
                    <a:pt x="2401" y="1356"/>
                    <a:pt x="2401" y="1698"/>
                  </a:cubicBezTo>
                  <a:cubicBezTo>
                    <a:pt x="2401" y="2012"/>
                    <a:pt x="2147" y="2265"/>
                    <a:pt x="1833" y="2265"/>
                  </a:cubicBezTo>
                  <a:cubicBezTo>
                    <a:pt x="1329" y="2265"/>
                    <a:pt x="1075" y="1656"/>
                    <a:pt x="1431" y="1296"/>
                  </a:cubicBezTo>
                  <a:cubicBezTo>
                    <a:pt x="1547" y="1181"/>
                    <a:pt x="1690" y="1130"/>
                    <a:pt x="1829" y="1130"/>
                  </a:cubicBezTo>
                  <a:close/>
                  <a:moveTo>
                    <a:pt x="1833" y="1"/>
                  </a:moveTo>
                  <a:cubicBezTo>
                    <a:pt x="1145" y="1"/>
                    <a:pt x="526" y="415"/>
                    <a:pt x="263" y="1049"/>
                  </a:cubicBezTo>
                  <a:cubicBezTo>
                    <a:pt x="0" y="1683"/>
                    <a:pt x="145" y="2413"/>
                    <a:pt x="631" y="2900"/>
                  </a:cubicBezTo>
                  <a:cubicBezTo>
                    <a:pt x="956" y="3225"/>
                    <a:pt x="1391" y="3397"/>
                    <a:pt x="1833" y="3397"/>
                  </a:cubicBezTo>
                  <a:cubicBezTo>
                    <a:pt x="2052" y="3397"/>
                    <a:pt x="2272" y="3355"/>
                    <a:pt x="2482" y="3268"/>
                  </a:cubicBezTo>
                  <a:cubicBezTo>
                    <a:pt x="3116" y="3005"/>
                    <a:pt x="3533" y="2386"/>
                    <a:pt x="3533" y="1698"/>
                  </a:cubicBezTo>
                  <a:cubicBezTo>
                    <a:pt x="3530" y="759"/>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6" name="Google Shape;15656;p75"/>
            <p:cNvSpPr/>
            <p:nvPr/>
          </p:nvSpPr>
          <p:spPr>
            <a:xfrm>
              <a:off x="5170150" y="4060600"/>
              <a:ext cx="250650" cy="113225"/>
            </a:xfrm>
            <a:custGeom>
              <a:avLst/>
              <a:gdLst/>
              <a:ahLst/>
              <a:cxnLst/>
              <a:rect l="l" t="t" r="r" b="b"/>
              <a:pathLst>
                <a:path w="10026" h="4529" extrusionOk="0">
                  <a:moveTo>
                    <a:pt x="5006" y="0"/>
                  </a:moveTo>
                  <a:cubicBezTo>
                    <a:pt x="2684" y="0"/>
                    <a:pt x="659" y="1572"/>
                    <a:pt x="79" y="3820"/>
                  </a:cubicBezTo>
                  <a:cubicBezTo>
                    <a:pt x="1" y="4125"/>
                    <a:pt x="182" y="4433"/>
                    <a:pt x="487" y="4511"/>
                  </a:cubicBezTo>
                  <a:cubicBezTo>
                    <a:pt x="533" y="4523"/>
                    <a:pt x="580" y="4528"/>
                    <a:pt x="625" y="4528"/>
                  </a:cubicBezTo>
                  <a:cubicBezTo>
                    <a:pt x="878" y="4528"/>
                    <a:pt x="1109" y="4359"/>
                    <a:pt x="1175" y="4103"/>
                  </a:cubicBezTo>
                  <a:cubicBezTo>
                    <a:pt x="1625" y="2352"/>
                    <a:pt x="3205" y="1126"/>
                    <a:pt x="5013" y="1126"/>
                  </a:cubicBezTo>
                  <a:cubicBezTo>
                    <a:pt x="6822" y="1126"/>
                    <a:pt x="8401" y="2352"/>
                    <a:pt x="8851" y="4103"/>
                  </a:cubicBezTo>
                  <a:cubicBezTo>
                    <a:pt x="8917" y="4359"/>
                    <a:pt x="9148" y="4528"/>
                    <a:pt x="9401" y="4528"/>
                  </a:cubicBezTo>
                  <a:cubicBezTo>
                    <a:pt x="9447" y="4528"/>
                    <a:pt x="9493" y="4523"/>
                    <a:pt x="9539" y="4511"/>
                  </a:cubicBezTo>
                  <a:cubicBezTo>
                    <a:pt x="9844" y="4433"/>
                    <a:pt x="10025" y="4125"/>
                    <a:pt x="9947" y="3820"/>
                  </a:cubicBezTo>
                  <a:cubicBezTo>
                    <a:pt x="9368" y="1572"/>
                    <a:pt x="7342" y="0"/>
                    <a:pt x="5020" y="0"/>
                  </a:cubicBezTo>
                  <a:cubicBezTo>
                    <a:pt x="5018" y="0"/>
                    <a:pt x="5015" y="0"/>
                    <a:pt x="5013" y="0"/>
                  </a:cubicBezTo>
                  <a:cubicBezTo>
                    <a:pt x="5011" y="0"/>
                    <a:pt x="5009" y="0"/>
                    <a:pt x="50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57" name="Google Shape;15657;p75"/>
          <p:cNvGrpSpPr/>
          <p:nvPr/>
        </p:nvGrpSpPr>
        <p:grpSpPr>
          <a:xfrm>
            <a:off x="9741442" y="4314828"/>
            <a:ext cx="453557" cy="453557"/>
            <a:chOff x="5648375" y="3804850"/>
            <a:chExt cx="483125" cy="483125"/>
          </a:xfrm>
        </p:grpSpPr>
        <p:sp>
          <p:nvSpPr>
            <p:cNvPr id="15658" name="Google Shape;15658;p75"/>
            <p:cNvSpPr/>
            <p:nvPr/>
          </p:nvSpPr>
          <p:spPr>
            <a:xfrm>
              <a:off x="5648375" y="3804850"/>
              <a:ext cx="483125" cy="483125"/>
            </a:xfrm>
            <a:custGeom>
              <a:avLst/>
              <a:gdLst/>
              <a:ahLst/>
              <a:cxnLst/>
              <a:rect l="l" t="t" r="r" b="b"/>
              <a:pathLst>
                <a:path w="19325" h="19325" extrusionOk="0">
                  <a:moveTo>
                    <a:pt x="9662" y="1132"/>
                  </a:moveTo>
                  <a:cubicBezTo>
                    <a:pt x="14367" y="1132"/>
                    <a:pt x="18192" y="4958"/>
                    <a:pt x="18192" y="9662"/>
                  </a:cubicBezTo>
                  <a:cubicBezTo>
                    <a:pt x="18192" y="14367"/>
                    <a:pt x="14367" y="18192"/>
                    <a:pt x="9662" y="18192"/>
                  </a:cubicBezTo>
                  <a:cubicBezTo>
                    <a:pt x="4958" y="18192"/>
                    <a:pt x="1132" y="14367"/>
                    <a:pt x="1132" y="9662"/>
                  </a:cubicBezTo>
                  <a:cubicBezTo>
                    <a:pt x="1132" y="4958"/>
                    <a:pt x="4958" y="1132"/>
                    <a:pt x="9662" y="1132"/>
                  </a:cubicBezTo>
                  <a:close/>
                  <a:moveTo>
                    <a:pt x="9662" y="0"/>
                  </a:moveTo>
                  <a:cubicBezTo>
                    <a:pt x="7093" y="0"/>
                    <a:pt x="4668" y="1009"/>
                    <a:pt x="2838" y="2838"/>
                  </a:cubicBezTo>
                  <a:cubicBezTo>
                    <a:pt x="1009" y="4668"/>
                    <a:pt x="0" y="7093"/>
                    <a:pt x="0" y="9662"/>
                  </a:cubicBezTo>
                  <a:cubicBezTo>
                    <a:pt x="0" y="12232"/>
                    <a:pt x="1009" y="14657"/>
                    <a:pt x="2838" y="16486"/>
                  </a:cubicBezTo>
                  <a:cubicBezTo>
                    <a:pt x="4668" y="18316"/>
                    <a:pt x="7093" y="19325"/>
                    <a:pt x="9662" y="19325"/>
                  </a:cubicBezTo>
                  <a:cubicBezTo>
                    <a:pt x="12232" y="19325"/>
                    <a:pt x="14656" y="18316"/>
                    <a:pt x="16486" y="16486"/>
                  </a:cubicBezTo>
                  <a:cubicBezTo>
                    <a:pt x="18316" y="14657"/>
                    <a:pt x="19325" y="12232"/>
                    <a:pt x="19325" y="9662"/>
                  </a:cubicBezTo>
                  <a:cubicBezTo>
                    <a:pt x="19325" y="7093"/>
                    <a:pt x="18316" y="4668"/>
                    <a:pt x="16486" y="2838"/>
                  </a:cubicBezTo>
                  <a:cubicBezTo>
                    <a:pt x="14656" y="1009"/>
                    <a:pt x="12232"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59" name="Google Shape;15659;p75"/>
            <p:cNvSpPr/>
            <p:nvPr/>
          </p:nvSpPr>
          <p:spPr>
            <a:xfrm>
              <a:off x="5762575" y="3947300"/>
              <a:ext cx="88275" cy="85000"/>
            </a:xfrm>
            <a:custGeom>
              <a:avLst/>
              <a:gdLst/>
              <a:ahLst/>
              <a:cxnLst/>
              <a:rect l="l" t="t" r="r" b="b"/>
              <a:pathLst>
                <a:path w="3531" h="3400" extrusionOk="0">
                  <a:moveTo>
                    <a:pt x="1697" y="1135"/>
                  </a:moveTo>
                  <a:cubicBezTo>
                    <a:pt x="2202"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8" y="0"/>
                  </a:moveTo>
                  <a:cubicBezTo>
                    <a:pt x="1479" y="0"/>
                    <a:pt x="1258" y="43"/>
                    <a:pt x="1048" y="130"/>
                  </a:cubicBezTo>
                  <a:cubicBezTo>
                    <a:pt x="414" y="392"/>
                    <a:pt x="1" y="1011"/>
                    <a:pt x="1" y="1700"/>
                  </a:cubicBezTo>
                  <a:cubicBezTo>
                    <a:pt x="1" y="2639"/>
                    <a:pt x="758" y="3397"/>
                    <a:pt x="1697" y="3400"/>
                  </a:cubicBezTo>
                  <a:cubicBezTo>
                    <a:pt x="2386" y="3400"/>
                    <a:pt x="3005" y="2983"/>
                    <a:pt x="3268" y="2349"/>
                  </a:cubicBezTo>
                  <a:cubicBezTo>
                    <a:pt x="3530" y="1715"/>
                    <a:pt x="3385" y="984"/>
                    <a:pt x="2899" y="498"/>
                  </a:cubicBezTo>
                  <a:cubicBezTo>
                    <a:pt x="2574" y="173"/>
                    <a:pt x="2139"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0" name="Google Shape;15660;p75"/>
            <p:cNvSpPr/>
            <p:nvPr/>
          </p:nvSpPr>
          <p:spPr>
            <a:xfrm>
              <a:off x="5932425" y="3947300"/>
              <a:ext cx="88250" cy="85000"/>
            </a:xfrm>
            <a:custGeom>
              <a:avLst/>
              <a:gdLst/>
              <a:ahLst/>
              <a:cxnLst/>
              <a:rect l="l" t="t" r="r" b="b"/>
              <a:pathLst>
                <a:path w="3530" h="3400" extrusionOk="0">
                  <a:moveTo>
                    <a:pt x="1697" y="1135"/>
                  </a:moveTo>
                  <a:cubicBezTo>
                    <a:pt x="2201" y="1135"/>
                    <a:pt x="2455" y="1742"/>
                    <a:pt x="2099" y="2101"/>
                  </a:cubicBezTo>
                  <a:cubicBezTo>
                    <a:pt x="1983" y="2216"/>
                    <a:pt x="1841" y="2268"/>
                    <a:pt x="1702" y="2268"/>
                  </a:cubicBezTo>
                  <a:cubicBezTo>
                    <a:pt x="1411" y="2268"/>
                    <a:pt x="1133" y="2041"/>
                    <a:pt x="1133" y="1700"/>
                  </a:cubicBezTo>
                  <a:cubicBezTo>
                    <a:pt x="1133" y="1386"/>
                    <a:pt x="1383" y="1135"/>
                    <a:pt x="1697" y="1135"/>
                  </a:cubicBezTo>
                  <a:close/>
                  <a:moveTo>
                    <a:pt x="1697" y="0"/>
                  </a:moveTo>
                  <a:cubicBezTo>
                    <a:pt x="1479" y="0"/>
                    <a:pt x="1258" y="43"/>
                    <a:pt x="1048" y="130"/>
                  </a:cubicBezTo>
                  <a:cubicBezTo>
                    <a:pt x="414" y="392"/>
                    <a:pt x="0" y="1011"/>
                    <a:pt x="0" y="1700"/>
                  </a:cubicBezTo>
                  <a:cubicBezTo>
                    <a:pt x="0" y="2639"/>
                    <a:pt x="758" y="3397"/>
                    <a:pt x="1697" y="3400"/>
                  </a:cubicBezTo>
                  <a:cubicBezTo>
                    <a:pt x="2386" y="3400"/>
                    <a:pt x="3005" y="2983"/>
                    <a:pt x="3267" y="2349"/>
                  </a:cubicBezTo>
                  <a:cubicBezTo>
                    <a:pt x="3530" y="1715"/>
                    <a:pt x="3385" y="984"/>
                    <a:pt x="2899" y="498"/>
                  </a:cubicBezTo>
                  <a:cubicBezTo>
                    <a:pt x="2574" y="173"/>
                    <a:pt x="2139" y="0"/>
                    <a:pt x="16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1" name="Google Shape;15661;p75"/>
            <p:cNvSpPr/>
            <p:nvPr/>
          </p:nvSpPr>
          <p:spPr>
            <a:xfrm>
              <a:off x="5762575" y="4060600"/>
              <a:ext cx="254800" cy="141550"/>
            </a:xfrm>
            <a:custGeom>
              <a:avLst/>
              <a:gdLst/>
              <a:ahLst/>
              <a:cxnLst/>
              <a:rect l="l" t="t" r="r" b="b"/>
              <a:pathLst>
                <a:path w="10192" h="5662" extrusionOk="0">
                  <a:moveTo>
                    <a:pt x="9017" y="1132"/>
                  </a:moveTo>
                  <a:cubicBezTo>
                    <a:pt x="8736" y="3083"/>
                    <a:pt x="7066" y="4529"/>
                    <a:pt x="5094" y="4529"/>
                  </a:cubicBezTo>
                  <a:cubicBezTo>
                    <a:pt x="3123" y="4529"/>
                    <a:pt x="1453" y="3083"/>
                    <a:pt x="1172" y="1132"/>
                  </a:cubicBezTo>
                  <a:close/>
                  <a:moveTo>
                    <a:pt x="565" y="0"/>
                  </a:moveTo>
                  <a:cubicBezTo>
                    <a:pt x="251" y="0"/>
                    <a:pt x="1" y="251"/>
                    <a:pt x="1" y="565"/>
                  </a:cubicBezTo>
                  <a:cubicBezTo>
                    <a:pt x="1" y="3373"/>
                    <a:pt x="2286" y="5662"/>
                    <a:pt x="5094" y="5662"/>
                  </a:cubicBezTo>
                  <a:cubicBezTo>
                    <a:pt x="7905" y="5662"/>
                    <a:pt x="10191" y="3373"/>
                    <a:pt x="10191" y="565"/>
                  </a:cubicBezTo>
                  <a:cubicBezTo>
                    <a:pt x="10191" y="251"/>
                    <a:pt x="9938" y="0"/>
                    <a:pt x="96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62" name="Google Shape;15662;p75"/>
          <p:cNvGrpSpPr/>
          <p:nvPr/>
        </p:nvGrpSpPr>
        <p:grpSpPr>
          <a:xfrm>
            <a:off x="7461382" y="4331171"/>
            <a:ext cx="374564" cy="420599"/>
            <a:chOff x="6276025" y="3812400"/>
            <a:chExt cx="416800" cy="468025"/>
          </a:xfrm>
        </p:grpSpPr>
        <p:sp>
          <p:nvSpPr>
            <p:cNvPr id="15663" name="Google Shape;15663;p75"/>
            <p:cNvSpPr/>
            <p:nvPr/>
          </p:nvSpPr>
          <p:spPr>
            <a:xfrm>
              <a:off x="6276025" y="3812400"/>
              <a:ext cx="416800" cy="468025"/>
            </a:xfrm>
            <a:custGeom>
              <a:avLst/>
              <a:gdLst/>
              <a:ahLst/>
              <a:cxnLst/>
              <a:rect l="l" t="t" r="r" b="b"/>
              <a:pathLst>
                <a:path w="16672" h="18721" extrusionOk="0">
                  <a:moveTo>
                    <a:pt x="8334" y="1132"/>
                  </a:moveTo>
                  <a:cubicBezTo>
                    <a:pt x="12311" y="1132"/>
                    <a:pt x="15536" y="4354"/>
                    <a:pt x="15536" y="8334"/>
                  </a:cubicBezTo>
                  <a:lnTo>
                    <a:pt x="15536" y="8346"/>
                  </a:lnTo>
                  <a:lnTo>
                    <a:pt x="15536" y="11652"/>
                  </a:lnTo>
                  <a:cubicBezTo>
                    <a:pt x="15536" y="12332"/>
                    <a:pt x="15240" y="12981"/>
                    <a:pt x="14724" y="13425"/>
                  </a:cubicBezTo>
                  <a:lnTo>
                    <a:pt x="12849" y="15034"/>
                  </a:lnTo>
                  <a:cubicBezTo>
                    <a:pt x="12725" y="15143"/>
                    <a:pt x="12652" y="15300"/>
                    <a:pt x="12652" y="15466"/>
                  </a:cubicBezTo>
                  <a:lnTo>
                    <a:pt x="12652" y="17588"/>
                  </a:lnTo>
                  <a:lnTo>
                    <a:pt x="11197" y="17588"/>
                  </a:lnTo>
                  <a:lnTo>
                    <a:pt x="11197" y="16254"/>
                  </a:lnTo>
                  <a:cubicBezTo>
                    <a:pt x="11197" y="15943"/>
                    <a:pt x="10943" y="15689"/>
                    <a:pt x="10629" y="15689"/>
                  </a:cubicBezTo>
                  <a:cubicBezTo>
                    <a:pt x="10318" y="15689"/>
                    <a:pt x="10065" y="15943"/>
                    <a:pt x="10065" y="16254"/>
                  </a:cubicBezTo>
                  <a:lnTo>
                    <a:pt x="10065" y="17588"/>
                  </a:lnTo>
                  <a:lnTo>
                    <a:pt x="8902" y="17588"/>
                  </a:lnTo>
                  <a:lnTo>
                    <a:pt x="8902" y="16254"/>
                  </a:lnTo>
                  <a:cubicBezTo>
                    <a:pt x="8902" y="15943"/>
                    <a:pt x="8648" y="15689"/>
                    <a:pt x="8334" y="15689"/>
                  </a:cubicBezTo>
                  <a:cubicBezTo>
                    <a:pt x="8020" y="15689"/>
                    <a:pt x="7770" y="15943"/>
                    <a:pt x="7770" y="16254"/>
                  </a:cubicBezTo>
                  <a:lnTo>
                    <a:pt x="7770" y="17588"/>
                  </a:lnTo>
                  <a:lnTo>
                    <a:pt x="6604" y="17588"/>
                  </a:lnTo>
                  <a:lnTo>
                    <a:pt x="6604" y="16254"/>
                  </a:lnTo>
                  <a:cubicBezTo>
                    <a:pt x="6604" y="15943"/>
                    <a:pt x="6351" y="15689"/>
                    <a:pt x="6040" y="15689"/>
                  </a:cubicBezTo>
                  <a:cubicBezTo>
                    <a:pt x="5726" y="15689"/>
                    <a:pt x="5472" y="15943"/>
                    <a:pt x="5472" y="16254"/>
                  </a:cubicBezTo>
                  <a:lnTo>
                    <a:pt x="5472" y="17588"/>
                  </a:lnTo>
                  <a:lnTo>
                    <a:pt x="4017" y="17588"/>
                  </a:lnTo>
                  <a:lnTo>
                    <a:pt x="4017" y="15466"/>
                  </a:lnTo>
                  <a:cubicBezTo>
                    <a:pt x="4017" y="15300"/>
                    <a:pt x="3944" y="15143"/>
                    <a:pt x="3820" y="15037"/>
                  </a:cubicBezTo>
                  <a:lnTo>
                    <a:pt x="1945" y="13425"/>
                  </a:lnTo>
                  <a:cubicBezTo>
                    <a:pt x="1429" y="12981"/>
                    <a:pt x="1133" y="12335"/>
                    <a:pt x="1133" y="11652"/>
                  </a:cubicBezTo>
                  <a:lnTo>
                    <a:pt x="1133" y="8406"/>
                  </a:lnTo>
                  <a:cubicBezTo>
                    <a:pt x="1133" y="4396"/>
                    <a:pt x="4361" y="1132"/>
                    <a:pt x="8331" y="1132"/>
                  </a:cubicBezTo>
                  <a:close/>
                  <a:moveTo>
                    <a:pt x="8331" y="0"/>
                  </a:moveTo>
                  <a:cubicBezTo>
                    <a:pt x="3736" y="3"/>
                    <a:pt x="1" y="3774"/>
                    <a:pt x="1" y="8409"/>
                  </a:cubicBezTo>
                  <a:lnTo>
                    <a:pt x="1" y="11655"/>
                  </a:lnTo>
                  <a:cubicBezTo>
                    <a:pt x="1" y="12664"/>
                    <a:pt x="442" y="13627"/>
                    <a:pt x="1209" y="14285"/>
                  </a:cubicBezTo>
                  <a:lnTo>
                    <a:pt x="2884" y="15725"/>
                  </a:lnTo>
                  <a:lnTo>
                    <a:pt x="2884" y="18156"/>
                  </a:lnTo>
                  <a:cubicBezTo>
                    <a:pt x="2884" y="18467"/>
                    <a:pt x="3138" y="18721"/>
                    <a:pt x="3449" y="18721"/>
                  </a:cubicBezTo>
                  <a:lnTo>
                    <a:pt x="13220" y="18721"/>
                  </a:lnTo>
                  <a:cubicBezTo>
                    <a:pt x="13531" y="18721"/>
                    <a:pt x="13785" y="18467"/>
                    <a:pt x="13785" y="18156"/>
                  </a:cubicBezTo>
                  <a:lnTo>
                    <a:pt x="13785" y="15725"/>
                  </a:lnTo>
                  <a:lnTo>
                    <a:pt x="15463" y="14282"/>
                  </a:lnTo>
                  <a:cubicBezTo>
                    <a:pt x="16227" y="13624"/>
                    <a:pt x="16671" y="12664"/>
                    <a:pt x="16671" y="11652"/>
                  </a:cubicBezTo>
                  <a:lnTo>
                    <a:pt x="16671" y="8334"/>
                  </a:lnTo>
                  <a:lnTo>
                    <a:pt x="16671" y="8322"/>
                  </a:lnTo>
                  <a:cubicBezTo>
                    <a:pt x="16662" y="3723"/>
                    <a:pt x="12933" y="0"/>
                    <a:pt x="83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4" name="Google Shape;15664;p75"/>
            <p:cNvSpPr/>
            <p:nvPr/>
          </p:nvSpPr>
          <p:spPr>
            <a:xfrm>
              <a:off x="6436375" y="4078825"/>
              <a:ext cx="96025" cy="80400"/>
            </a:xfrm>
            <a:custGeom>
              <a:avLst/>
              <a:gdLst/>
              <a:ahLst/>
              <a:cxnLst/>
              <a:rect l="l" t="t" r="r" b="b"/>
              <a:pathLst>
                <a:path w="3841" h="3216" extrusionOk="0">
                  <a:moveTo>
                    <a:pt x="1922" y="1"/>
                  </a:moveTo>
                  <a:cubicBezTo>
                    <a:pt x="1736" y="1"/>
                    <a:pt x="1551" y="91"/>
                    <a:pt x="1440" y="270"/>
                  </a:cubicBezTo>
                  <a:lnTo>
                    <a:pt x="166" y="2354"/>
                  </a:lnTo>
                  <a:cubicBezTo>
                    <a:pt x="0" y="2623"/>
                    <a:pt x="85" y="2970"/>
                    <a:pt x="350" y="3133"/>
                  </a:cubicBezTo>
                  <a:cubicBezTo>
                    <a:pt x="443" y="3189"/>
                    <a:pt x="545" y="3216"/>
                    <a:pt x="646" y="3216"/>
                  </a:cubicBezTo>
                  <a:cubicBezTo>
                    <a:pt x="837" y="3216"/>
                    <a:pt x="1023" y="3120"/>
                    <a:pt x="1129" y="2946"/>
                  </a:cubicBezTo>
                  <a:lnTo>
                    <a:pt x="1923" y="1653"/>
                  </a:lnTo>
                  <a:lnTo>
                    <a:pt x="2712" y="2946"/>
                  </a:lnTo>
                  <a:cubicBezTo>
                    <a:pt x="2818" y="3120"/>
                    <a:pt x="3005" y="3216"/>
                    <a:pt x="3196" y="3216"/>
                  </a:cubicBezTo>
                  <a:cubicBezTo>
                    <a:pt x="3297" y="3216"/>
                    <a:pt x="3399" y="3189"/>
                    <a:pt x="3491" y="3133"/>
                  </a:cubicBezTo>
                  <a:cubicBezTo>
                    <a:pt x="3759" y="2970"/>
                    <a:pt x="3841" y="2623"/>
                    <a:pt x="3678" y="2354"/>
                  </a:cubicBezTo>
                  <a:lnTo>
                    <a:pt x="2407" y="270"/>
                  </a:lnTo>
                  <a:cubicBezTo>
                    <a:pt x="2295" y="91"/>
                    <a:pt x="2108" y="1"/>
                    <a:pt x="1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5" name="Google Shape;15665;p75"/>
            <p:cNvSpPr/>
            <p:nvPr/>
          </p:nvSpPr>
          <p:spPr>
            <a:xfrm>
              <a:off x="6327450" y="3974775"/>
              <a:ext cx="125550" cy="118300"/>
            </a:xfrm>
            <a:custGeom>
              <a:avLst/>
              <a:gdLst/>
              <a:ahLst/>
              <a:cxnLst/>
              <a:rect l="l" t="t" r="r" b="b"/>
              <a:pathLst>
                <a:path w="5022" h="4732" extrusionOk="0">
                  <a:moveTo>
                    <a:pt x="2505" y="1115"/>
                  </a:moveTo>
                  <a:cubicBezTo>
                    <a:pt x="2806" y="1115"/>
                    <a:pt x="3107" y="1230"/>
                    <a:pt x="3337" y="1461"/>
                  </a:cubicBezTo>
                  <a:cubicBezTo>
                    <a:pt x="3795" y="1920"/>
                    <a:pt x="3795" y="2663"/>
                    <a:pt x="3337" y="3125"/>
                  </a:cubicBezTo>
                  <a:cubicBezTo>
                    <a:pt x="3049" y="3413"/>
                    <a:pt x="2565" y="3600"/>
                    <a:pt x="2133" y="3600"/>
                  </a:cubicBezTo>
                  <a:cubicBezTo>
                    <a:pt x="1861" y="3600"/>
                    <a:pt x="1610" y="3526"/>
                    <a:pt x="1440" y="3358"/>
                  </a:cubicBezTo>
                  <a:cubicBezTo>
                    <a:pt x="1253" y="3167"/>
                    <a:pt x="1166" y="2844"/>
                    <a:pt x="1208" y="2473"/>
                  </a:cubicBezTo>
                  <a:cubicBezTo>
                    <a:pt x="1253" y="2089"/>
                    <a:pt x="1431" y="1703"/>
                    <a:pt x="1673" y="1461"/>
                  </a:cubicBezTo>
                  <a:cubicBezTo>
                    <a:pt x="1902" y="1230"/>
                    <a:pt x="2203" y="1115"/>
                    <a:pt x="2505" y="1115"/>
                  </a:cubicBezTo>
                  <a:close/>
                  <a:moveTo>
                    <a:pt x="2486" y="0"/>
                  </a:moveTo>
                  <a:cubicBezTo>
                    <a:pt x="1903" y="0"/>
                    <a:pt x="1321" y="219"/>
                    <a:pt x="873" y="658"/>
                  </a:cubicBezTo>
                  <a:cubicBezTo>
                    <a:pt x="444" y="1084"/>
                    <a:pt x="157" y="1697"/>
                    <a:pt x="85" y="2340"/>
                  </a:cubicBezTo>
                  <a:cubicBezTo>
                    <a:pt x="0" y="3059"/>
                    <a:pt x="202" y="3717"/>
                    <a:pt x="640" y="4155"/>
                  </a:cubicBezTo>
                  <a:cubicBezTo>
                    <a:pt x="1042" y="4556"/>
                    <a:pt x="1582" y="4731"/>
                    <a:pt x="2138" y="4731"/>
                  </a:cubicBezTo>
                  <a:cubicBezTo>
                    <a:pt x="2141" y="4731"/>
                    <a:pt x="2145" y="4731"/>
                    <a:pt x="2149" y="4731"/>
                  </a:cubicBezTo>
                  <a:cubicBezTo>
                    <a:pt x="2882" y="4731"/>
                    <a:pt x="3638" y="4424"/>
                    <a:pt x="4137" y="3922"/>
                  </a:cubicBezTo>
                  <a:cubicBezTo>
                    <a:pt x="5021" y="3016"/>
                    <a:pt x="5012" y="1570"/>
                    <a:pt x="4119" y="676"/>
                  </a:cubicBezTo>
                  <a:cubicBezTo>
                    <a:pt x="3668" y="226"/>
                    <a:pt x="3077" y="0"/>
                    <a:pt x="24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6" name="Google Shape;15666;p75"/>
            <p:cNvSpPr/>
            <p:nvPr/>
          </p:nvSpPr>
          <p:spPr>
            <a:xfrm>
              <a:off x="6515325" y="3974300"/>
              <a:ext cx="126000" cy="118775"/>
            </a:xfrm>
            <a:custGeom>
              <a:avLst/>
              <a:gdLst/>
              <a:ahLst/>
              <a:cxnLst/>
              <a:rect l="l" t="t" r="r" b="b"/>
              <a:pathLst>
                <a:path w="5040" h="4751" extrusionOk="0">
                  <a:moveTo>
                    <a:pt x="2535" y="1133"/>
                  </a:moveTo>
                  <a:cubicBezTo>
                    <a:pt x="2836" y="1133"/>
                    <a:pt x="3138" y="1248"/>
                    <a:pt x="3367" y="1477"/>
                  </a:cubicBezTo>
                  <a:cubicBezTo>
                    <a:pt x="3609" y="1722"/>
                    <a:pt x="3787" y="2108"/>
                    <a:pt x="3832" y="2492"/>
                  </a:cubicBezTo>
                  <a:cubicBezTo>
                    <a:pt x="3874" y="2860"/>
                    <a:pt x="3790" y="3183"/>
                    <a:pt x="3600" y="3374"/>
                  </a:cubicBezTo>
                  <a:cubicBezTo>
                    <a:pt x="3429" y="3544"/>
                    <a:pt x="3178" y="3618"/>
                    <a:pt x="2906" y="3618"/>
                  </a:cubicBezTo>
                  <a:cubicBezTo>
                    <a:pt x="2474" y="3618"/>
                    <a:pt x="1991" y="3430"/>
                    <a:pt x="1703" y="3141"/>
                  </a:cubicBezTo>
                  <a:cubicBezTo>
                    <a:pt x="1244" y="2682"/>
                    <a:pt x="1244" y="1936"/>
                    <a:pt x="1703" y="1477"/>
                  </a:cubicBezTo>
                  <a:cubicBezTo>
                    <a:pt x="1933" y="1248"/>
                    <a:pt x="2234" y="1133"/>
                    <a:pt x="2535" y="1133"/>
                  </a:cubicBezTo>
                  <a:close/>
                  <a:moveTo>
                    <a:pt x="2535" y="0"/>
                  </a:moveTo>
                  <a:cubicBezTo>
                    <a:pt x="1944" y="0"/>
                    <a:pt x="1353" y="226"/>
                    <a:pt x="903" y="677"/>
                  </a:cubicBezTo>
                  <a:cubicBezTo>
                    <a:pt x="0" y="1580"/>
                    <a:pt x="0" y="3041"/>
                    <a:pt x="903" y="3941"/>
                  </a:cubicBezTo>
                  <a:cubicBezTo>
                    <a:pt x="1329" y="4370"/>
                    <a:pt x="1945" y="4660"/>
                    <a:pt x="2588" y="4732"/>
                  </a:cubicBezTo>
                  <a:cubicBezTo>
                    <a:pt x="2691" y="4744"/>
                    <a:pt x="2793" y="4750"/>
                    <a:pt x="2899" y="4750"/>
                  </a:cubicBezTo>
                  <a:cubicBezTo>
                    <a:pt x="3491" y="4750"/>
                    <a:pt x="4028" y="4548"/>
                    <a:pt x="4400" y="4174"/>
                  </a:cubicBezTo>
                  <a:cubicBezTo>
                    <a:pt x="4838" y="3739"/>
                    <a:pt x="5040" y="3078"/>
                    <a:pt x="4958" y="2362"/>
                  </a:cubicBezTo>
                  <a:cubicBezTo>
                    <a:pt x="4883" y="1719"/>
                    <a:pt x="4596" y="1103"/>
                    <a:pt x="4167" y="677"/>
                  </a:cubicBezTo>
                  <a:cubicBezTo>
                    <a:pt x="3717" y="226"/>
                    <a:pt x="3126" y="0"/>
                    <a:pt x="25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67" name="Google Shape;15667;p75"/>
          <p:cNvGrpSpPr/>
          <p:nvPr/>
        </p:nvGrpSpPr>
        <p:grpSpPr>
          <a:xfrm>
            <a:off x="6740391" y="3766919"/>
            <a:ext cx="456820" cy="453581"/>
            <a:chOff x="890400" y="4399350"/>
            <a:chExt cx="486600" cy="483150"/>
          </a:xfrm>
        </p:grpSpPr>
        <p:sp>
          <p:nvSpPr>
            <p:cNvPr id="15668" name="Google Shape;15668;p75"/>
            <p:cNvSpPr/>
            <p:nvPr/>
          </p:nvSpPr>
          <p:spPr>
            <a:xfrm>
              <a:off x="1125300" y="4503075"/>
              <a:ext cx="153800" cy="141650"/>
            </a:xfrm>
            <a:custGeom>
              <a:avLst/>
              <a:gdLst/>
              <a:ahLst/>
              <a:cxnLst/>
              <a:rect l="l" t="t" r="r" b="b"/>
              <a:pathLst>
                <a:path w="6152" h="5666" extrusionOk="0">
                  <a:moveTo>
                    <a:pt x="3044" y="1140"/>
                  </a:moveTo>
                  <a:cubicBezTo>
                    <a:pt x="3263" y="1140"/>
                    <a:pt x="3484" y="1182"/>
                    <a:pt x="3694" y="1269"/>
                  </a:cubicBezTo>
                  <a:cubicBezTo>
                    <a:pt x="4328" y="1532"/>
                    <a:pt x="4741" y="2151"/>
                    <a:pt x="4741" y="2836"/>
                  </a:cubicBezTo>
                  <a:cubicBezTo>
                    <a:pt x="4741" y="3525"/>
                    <a:pt x="4328" y="4144"/>
                    <a:pt x="3694" y="4406"/>
                  </a:cubicBezTo>
                  <a:cubicBezTo>
                    <a:pt x="3484" y="4493"/>
                    <a:pt x="3263" y="4536"/>
                    <a:pt x="3044" y="4536"/>
                  </a:cubicBezTo>
                  <a:cubicBezTo>
                    <a:pt x="2602" y="4536"/>
                    <a:pt x="2168" y="4363"/>
                    <a:pt x="1843" y="4038"/>
                  </a:cubicBezTo>
                  <a:cubicBezTo>
                    <a:pt x="1178" y="3377"/>
                    <a:pt x="1178" y="2299"/>
                    <a:pt x="1843" y="1638"/>
                  </a:cubicBezTo>
                  <a:cubicBezTo>
                    <a:pt x="2168" y="1312"/>
                    <a:pt x="2602" y="1140"/>
                    <a:pt x="3044" y="1140"/>
                  </a:cubicBezTo>
                  <a:close/>
                  <a:moveTo>
                    <a:pt x="3043" y="0"/>
                  </a:moveTo>
                  <a:cubicBezTo>
                    <a:pt x="2680" y="0"/>
                    <a:pt x="2313" y="70"/>
                    <a:pt x="1961" y="215"/>
                  </a:cubicBezTo>
                  <a:cubicBezTo>
                    <a:pt x="710" y="732"/>
                    <a:pt x="1" y="2060"/>
                    <a:pt x="264" y="3386"/>
                  </a:cubicBezTo>
                  <a:cubicBezTo>
                    <a:pt x="529" y="4709"/>
                    <a:pt x="1688" y="5666"/>
                    <a:pt x="3038" y="5666"/>
                  </a:cubicBezTo>
                  <a:cubicBezTo>
                    <a:pt x="3040" y="5666"/>
                    <a:pt x="3042" y="5666"/>
                    <a:pt x="3045" y="5666"/>
                  </a:cubicBezTo>
                  <a:cubicBezTo>
                    <a:pt x="3048" y="5666"/>
                    <a:pt x="3052" y="5666"/>
                    <a:pt x="3056" y="5666"/>
                  </a:cubicBezTo>
                  <a:cubicBezTo>
                    <a:pt x="3801" y="5666"/>
                    <a:pt x="4518" y="5367"/>
                    <a:pt x="5046" y="4838"/>
                  </a:cubicBezTo>
                  <a:cubicBezTo>
                    <a:pt x="6004" y="3884"/>
                    <a:pt x="6152" y="2386"/>
                    <a:pt x="5400" y="1260"/>
                  </a:cubicBezTo>
                  <a:cubicBezTo>
                    <a:pt x="4862" y="453"/>
                    <a:pt x="3967" y="0"/>
                    <a:pt x="30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69" name="Google Shape;15669;p75"/>
            <p:cNvSpPr/>
            <p:nvPr/>
          </p:nvSpPr>
          <p:spPr>
            <a:xfrm>
              <a:off x="890400" y="4399350"/>
              <a:ext cx="486600" cy="483150"/>
            </a:xfrm>
            <a:custGeom>
              <a:avLst/>
              <a:gdLst/>
              <a:ahLst/>
              <a:cxnLst/>
              <a:rect l="l" t="t" r="r" b="b"/>
              <a:pathLst>
                <a:path w="19464" h="19326" extrusionOk="0">
                  <a:moveTo>
                    <a:pt x="17908" y="1131"/>
                  </a:moveTo>
                  <a:cubicBezTo>
                    <a:pt x="18031" y="1131"/>
                    <a:pt x="18157" y="1132"/>
                    <a:pt x="18283" y="1134"/>
                  </a:cubicBezTo>
                  <a:cubicBezTo>
                    <a:pt x="18301" y="2369"/>
                    <a:pt x="18232" y="3465"/>
                    <a:pt x="18057" y="4449"/>
                  </a:cubicBezTo>
                  <a:cubicBezTo>
                    <a:pt x="16453" y="4223"/>
                    <a:pt x="15191" y="2960"/>
                    <a:pt x="14968" y="1357"/>
                  </a:cubicBezTo>
                  <a:cubicBezTo>
                    <a:pt x="15851" y="1203"/>
                    <a:pt x="16825" y="1131"/>
                    <a:pt x="17908" y="1131"/>
                  </a:cubicBezTo>
                  <a:close/>
                  <a:moveTo>
                    <a:pt x="6462" y="6683"/>
                  </a:moveTo>
                  <a:lnTo>
                    <a:pt x="6462" y="6686"/>
                  </a:lnTo>
                  <a:cubicBezTo>
                    <a:pt x="6003" y="7471"/>
                    <a:pt x="5574" y="8281"/>
                    <a:pt x="5173" y="9066"/>
                  </a:cubicBezTo>
                  <a:lnTo>
                    <a:pt x="2712" y="8839"/>
                  </a:lnTo>
                  <a:cubicBezTo>
                    <a:pt x="3545" y="7571"/>
                    <a:pt x="4952" y="6756"/>
                    <a:pt x="6462" y="6683"/>
                  </a:cubicBezTo>
                  <a:close/>
                  <a:moveTo>
                    <a:pt x="13863" y="1608"/>
                  </a:moveTo>
                  <a:cubicBezTo>
                    <a:pt x="14195" y="3637"/>
                    <a:pt x="15783" y="5225"/>
                    <a:pt x="17809" y="5557"/>
                  </a:cubicBezTo>
                  <a:cubicBezTo>
                    <a:pt x="17347" y="7209"/>
                    <a:pt x="16532" y="8534"/>
                    <a:pt x="15303" y="9718"/>
                  </a:cubicBezTo>
                  <a:cubicBezTo>
                    <a:pt x="13932" y="11043"/>
                    <a:pt x="11825" y="12218"/>
                    <a:pt x="9868" y="13221"/>
                  </a:cubicBezTo>
                  <a:lnTo>
                    <a:pt x="6196" y="9552"/>
                  </a:lnTo>
                  <a:cubicBezTo>
                    <a:pt x="7199" y="7592"/>
                    <a:pt x="8376" y="5485"/>
                    <a:pt x="9699" y="4114"/>
                  </a:cubicBezTo>
                  <a:cubicBezTo>
                    <a:pt x="10886" y="2885"/>
                    <a:pt x="12208" y="2073"/>
                    <a:pt x="13863" y="1608"/>
                  </a:cubicBezTo>
                  <a:close/>
                  <a:moveTo>
                    <a:pt x="5659" y="10612"/>
                  </a:moveTo>
                  <a:lnTo>
                    <a:pt x="8805" y="13758"/>
                  </a:lnTo>
                  <a:lnTo>
                    <a:pt x="8503" y="13909"/>
                  </a:lnTo>
                  <a:cubicBezTo>
                    <a:pt x="8237" y="14039"/>
                    <a:pt x="7984" y="14169"/>
                    <a:pt x="7736" y="14292"/>
                  </a:cubicBezTo>
                  <a:lnTo>
                    <a:pt x="5124" y="11681"/>
                  </a:lnTo>
                  <a:cubicBezTo>
                    <a:pt x="5248" y="11433"/>
                    <a:pt x="5378" y="11179"/>
                    <a:pt x="5508" y="10914"/>
                  </a:cubicBezTo>
                  <a:lnTo>
                    <a:pt x="5659" y="10612"/>
                  </a:lnTo>
                  <a:close/>
                  <a:moveTo>
                    <a:pt x="12658" y="13000"/>
                  </a:moveTo>
                  <a:lnTo>
                    <a:pt x="12658" y="13000"/>
                  </a:lnTo>
                  <a:cubicBezTo>
                    <a:pt x="12567" y="14483"/>
                    <a:pt x="11782" y="15835"/>
                    <a:pt x="10538" y="16651"/>
                  </a:cubicBezTo>
                  <a:lnTo>
                    <a:pt x="10348" y="14247"/>
                  </a:lnTo>
                  <a:cubicBezTo>
                    <a:pt x="11109" y="13858"/>
                    <a:pt x="11894" y="13441"/>
                    <a:pt x="12658" y="13000"/>
                  </a:cubicBezTo>
                  <a:close/>
                  <a:moveTo>
                    <a:pt x="4596" y="12756"/>
                  </a:moveTo>
                  <a:lnTo>
                    <a:pt x="5233" y="13393"/>
                  </a:lnTo>
                  <a:lnTo>
                    <a:pt x="4034" y="14594"/>
                  </a:lnTo>
                  <a:cubicBezTo>
                    <a:pt x="3814" y="14815"/>
                    <a:pt x="3811" y="15174"/>
                    <a:pt x="4034" y="15395"/>
                  </a:cubicBezTo>
                  <a:cubicBezTo>
                    <a:pt x="4145" y="15505"/>
                    <a:pt x="4290" y="15560"/>
                    <a:pt x="4434" y="15560"/>
                  </a:cubicBezTo>
                  <a:cubicBezTo>
                    <a:pt x="4579" y="15560"/>
                    <a:pt x="4724" y="15505"/>
                    <a:pt x="4835" y="15395"/>
                  </a:cubicBezTo>
                  <a:lnTo>
                    <a:pt x="6036" y="14193"/>
                  </a:lnTo>
                  <a:lnTo>
                    <a:pt x="6673" y="14833"/>
                  </a:lnTo>
                  <a:cubicBezTo>
                    <a:pt x="6528" y="15192"/>
                    <a:pt x="6311" y="15521"/>
                    <a:pt x="6036" y="15796"/>
                  </a:cubicBezTo>
                  <a:cubicBezTo>
                    <a:pt x="5387" y="16445"/>
                    <a:pt x="3110" y="17327"/>
                    <a:pt x="1555" y="17864"/>
                  </a:cubicBezTo>
                  <a:cubicBezTo>
                    <a:pt x="2096" y="16312"/>
                    <a:pt x="2984" y="14042"/>
                    <a:pt x="3633" y="13393"/>
                  </a:cubicBezTo>
                  <a:cubicBezTo>
                    <a:pt x="3908" y="13115"/>
                    <a:pt x="4234" y="12900"/>
                    <a:pt x="4596" y="12756"/>
                  </a:cubicBezTo>
                  <a:close/>
                  <a:moveTo>
                    <a:pt x="17939" y="0"/>
                  </a:moveTo>
                  <a:cubicBezTo>
                    <a:pt x="16582" y="0"/>
                    <a:pt x="15371" y="113"/>
                    <a:pt x="14282" y="349"/>
                  </a:cubicBezTo>
                  <a:cubicBezTo>
                    <a:pt x="14258" y="352"/>
                    <a:pt x="14234" y="358"/>
                    <a:pt x="14213" y="364"/>
                  </a:cubicBezTo>
                  <a:cubicBezTo>
                    <a:pt x="12057" y="841"/>
                    <a:pt x="10360" y="1801"/>
                    <a:pt x="8887" y="3329"/>
                  </a:cubicBezTo>
                  <a:cubicBezTo>
                    <a:pt x="8277" y="3960"/>
                    <a:pt x="7703" y="4724"/>
                    <a:pt x="7166" y="5548"/>
                  </a:cubicBezTo>
                  <a:lnTo>
                    <a:pt x="6676" y="5548"/>
                  </a:lnTo>
                  <a:cubicBezTo>
                    <a:pt x="5583" y="5548"/>
                    <a:pt x="4511" y="5856"/>
                    <a:pt x="3584" y="6436"/>
                  </a:cubicBezTo>
                  <a:cubicBezTo>
                    <a:pt x="2658" y="7016"/>
                    <a:pt x="1909" y="7837"/>
                    <a:pt x="1420" y="8815"/>
                  </a:cubicBezTo>
                  <a:lnTo>
                    <a:pt x="1284" y="9084"/>
                  </a:lnTo>
                  <a:cubicBezTo>
                    <a:pt x="1096" y="9458"/>
                    <a:pt x="1368" y="9902"/>
                    <a:pt x="1791" y="9905"/>
                  </a:cubicBezTo>
                  <a:lnTo>
                    <a:pt x="1948" y="9905"/>
                  </a:lnTo>
                  <a:lnTo>
                    <a:pt x="4623" y="10153"/>
                  </a:lnTo>
                  <a:cubicBezTo>
                    <a:pt x="4581" y="10237"/>
                    <a:pt x="4539" y="10322"/>
                    <a:pt x="4496" y="10409"/>
                  </a:cubicBezTo>
                  <a:cubicBezTo>
                    <a:pt x="4297" y="10802"/>
                    <a:pt x="4113" y="11176"/>
                    <a:pt x="3929" y="11533"/>
                  </a:cubicBezTo>
                  <a:cubicBezTo>
                    <a:pt x="3880" y="11626"/>
                    <a:pt x="3859" y="11732"/>
                    <a:pt x="3868" y="11838"/>
                  </a:cubicBezTo>
                  <a:cubicBezTo>
                    <a:pt x="3485" y="12031"/>
                    <a:pt x="3135" y="12287"/>
                    <a:pt x="2833" y="12592"/>
                  </a:cubicBezTo>
                  <a:cubicBezTo>
                    <a:pt x="1664" y="13761"/>
                    <a:pt x="275" y="18097"/>
                    <a:pt x="121" y="18586"/>
                  </a:cubicBezTo>
                  <a:cubicBezTo>
                    <a:pt x="1" y="18966"/>
                    <a:pt x="294" y="19325"/>
                    <a:pt x="657" y="19325"/>
                  </a:cubicBezTo>
                  <a:cubicBezTo>
                    <a:pt x="713" y="19325"/>
                    <a:pt x="770" y="19317"/>
                    <a:pt x="828" y="19299"/>
                  </a:cubicBezTo>
                  <a:cubicBezTo>
                    <a:pt x="1320" y="19145"/>
                    <a:pt x="5665" y="17765"/>
                    <a:pt x="6836" y="16593"/>
                  </a:cubicBezTo>
                  <a:cubicBezTo>
                    <a:pt x="7144" y="16288"/>
                    <a:pt x="7398" y="15935"/>
                    <a:pt x="7594" y="15549"/>
                  </a:cubicBezTo>
                  <a:lnTo>
                    <a:pt x="7628" y="15549"/>
                  </a:lnTo>
                  <a:cubicBezTo>
                    <a:pt x="7715" y="15549"/>
                    <a:pt x="7806" y="15527"/>
                    <a:pt x="7884" y="15485"/>
                  </a:cubicBezTo>
                  <a:cubicBezTo>
                    <a:pt x="8240" y="15304"/>
                    <a:pt x="8615" y="15117"/>
                    <a:pt x="9010" y="14920"/>
                  </a:cubicBezTo>
                  <a:lnTo>
                    <a:pt x="9255" y="14797"/>
                  </a:lnTo>
                  <a:lnTo>
                    <a:pt x="9463" y="17418"/>
                  </a:lnTo>
                  <a:lnTo>
                    <a:pt x="9463" y="17578"/>
                  </a:lnTo>
                  <a:cubicBezTo>
                    <a:pt x="9463" y="17906"/>
                    <a:pt x="9732" y="18144"/>
                    <a:pt x="10028" y="18144"/>
                  </a:cubicBezTo>
                  <a:cubicBezTo>
                    <a:pt x="10113" y="18144"/>
                    <a:pt x="10201" y="18124"/>
                    <a:pt x="10285" y="18082"/>
                  </a:cubicBezTo>
                  <a:lnTo>
                    <a:pt x="10553" y="17946"/>
                  </a:lnTo>
                  <a:cubicBezTo>
                    <a:pt x="12543" y="16950"/>
                    <a:pt x="13802" y="14914"/>
                    <a:pt x="13799" y="12689"/>
                  </a:cubicBezTo>
                  <a:lnTo>
                    <a:pt x="13799" y="12303"/>
                  </a:lnTo>
                  <a:cubicBezTo>
                    <a:pt x="14654" y="11750"/>
                    <a:pt x="15442" y="11161"/>
                    <a:pt x="16091" y="10536"/>
                  </a:cubicBezTo>
                  <a:cubicBezTo>
                    <a:pt x="17619" y="9060"/>
                    <a:pt x="18582" y="7366"/>
                    <a:pt x="19059" y="5207"/>
                  </a:cubicBezTo>
                  <a:cubicBezTo>
                    <a:pt x="19065" y="5186"/>
                    <a:pt x="19068" y="5165"/>
                    <a:pt x="19071" y="5140"/>
                  </a:cubicBezTo>
                  <a:cubicBezTo>
                    <a:pt x="19361" y="3809"/>
                    <a:pt x="19464" y="2302"/>
                    <a:pt x="19403" y="563"/>
                  </a:cubicBezTo>
                  <a:cubicBezTo>
                    <a:pt x="19394" y="264"/>
                    <a:pt x="19156" y="25"/>
                    <a:pt x="18857" y="16"/>
                  </a:cubicBezTo>
                  <a:cubicBezTo>
                    <a:pt x="18544" y="6"/>
                    <a:pt x="18238" y="0"/>
                    <a:pt x="1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0" name="Google Shape;15670;p75"/>
            <p:cNvSpPr/>
            <p:nvPr/>
          </p:nvSpPr>
          <p:spPr>
            <a:xfrm>
              <a:off x="1106975" y="4639875"/>
              <a:ext cx="28325" cy="28325"/>
            </a:xfrm>
            <a:custGeom>
              <a:avLst/>
              <a:gdLst/>
              <a:ahLst/>
              <a:cxnLst/>
              <a:rect l="l" t="t" r="r" b="b"/>
              <a:pathLst>
                <a:path w="1133" h="1133" extrusionOk="0">
                  <a:moveTo>
                    <a:pt x="565" y="0"/>
                  </a:moveTo>
                  <a:cubicBezTo>
                    <a:pt x="254" y="0"/>
                    <a:pt x="0" y="254"/>
                    <a:pt x="0" y="568"/>
                  </a:cubicBezTo>
                  <a:cubicBezTo>
                    <a:pt x="0" y="879"/>
                    <a:pt x="254" y="1133"/>
                    <a:pt x="565" y="1133"/>
                  </a:cubicBezTo>
                  <a:cubicBezTo>
                    <a:pt x="879" y="1133"/>
                    <a:pt x="1132" y="879"/>
                    <a:pt x="1132" y="568"/>
                  </a:cubicBezTo>
                  <a:cubicBezTo>
                    <a:pt x="1132" y="254"/>
                    <a:pt x="879" y="0"/>
                    <a:pt x="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71" name="Google Shape;15671;p75"/>
          <p:cNvGrpSpPr/>
          <p:nvPr/>
        </p:nvGrpSpPr>
        <p:grpSpPr>
          <a:xfrm>
            <a:off x="7319451" y="3787291"/>
            <a:ext cx="453557" cy="412837"/>
            <a:chOff x="1487200" y="4421025"/>
            <a:chExt cx="483125" cy="439750"/>
          </a:xfrm>
        </p:grpSpPr>
        <p:sp>
          <p:nvSpPr>
            <p:cNvPr id="15672" name="Google Shape;15672;p75"/>
            <p:cNvSpPr/>
            <p:nvPr/>
          </p:nvSpPr>
          <p:spPr>
            <a:xfrm>
              <a:off x="1487200" y="4421025"/>
              <a:ext cx="483125" cy="439750"/>
            </a:xfrm>
            <a:custGeom>
              <a:avLst/>
              <a:gdLst/>
              <a:ahLst/>
              <a:cxnLst/>
              <a:rect l="l" t="t" r="r" b="b"/>
              <a:pathLst>
                <a:path w="19325" h="17590" extrusionOk="0">
                  <a:moveTo>
                    <a:pt x="12818" y="1130"/>
                  </a:moveTo>
                  <a:cubicBezTo>
                    <a:pt x="14361" y="1130"/>
                    <a:pt x="15671" y="2389"/>
                    <a:pt x="15867" y="4059"/>
                  </a:cubicBezTo>
                  <a:cubicBezTo>
                    <a:pt x="15867" y="4077"/>
                    <a:pt x="15870" y="4095"/>
                    <a:pt x="15873" y="4110"/>
                  </a:cubicBezTo>
                  <a:lnTo>
                    <a:pt x="16242" y="5871"/>
                  </a:lnTo>
                  <a:lnTo>
                    <a:pt x="9406" y="5871"/>
                  </a:lnTo>
                  <a:lnTo>
                    <a:pt x="11707" y="4110"/>
                  </a:lnTo>
                  <a:cubicBezTo>
                    <a:pt x="11957" y="3920"/>
                    <a:pt x="12008" y="3561"/>
                    <a:pt x="11815" y="3310"/>
                  </a:cubicBezTo>
                  <a:cubicBezTo>
                    <a:pt x="11703" y="3166"/>
                    <a:pt x="11534" y="3091"/>
                    <a:pt x="11364" y="3091"/>
                  </a:cubicBezTo>
                  <a:cubicBezTo>
                    <a:pt x="11242" y="3091"/>
                    <a:pt x="11119" y="3130"/>
                    <a:pt x="11015" y="3211"/>
                  </a:cubicBezTo>
                  <a:lnTo>
                    <a:pt x="7618" y="5816"/>
                  </a:lnTo>
                  <a:cubicBezTo>
                    <a:pt x="7597" y="5835"/>
                    <a:pt x="7576" y="5853"/>
                    <a:pt x="7558" y="5871"/>
                  </a:cubicBezTo>
                  <a:lnTo>
                    <a:pt x="3083" y="5871"/>
                  </a:lnTo>
                  <a:lnTo>
                    <a:pt x="3451" y="4110"/>
                  </a:lnTo>
                  <a:cubicBezTo>
                    <a:pt x="3454" y="4095"/>
                    <a:pt x="3457" y="4077"/>
                    <a:pt x="3460" y="4059"/>
                  </a:cubicBezTo>
                  <a:cubicBezTo>
                    <a:pt x="3654" y="2389"/>
                    <a:pt x="4964" y="1130"/>
                    <a:pt x="6507" y="1130"/>
                  </a:cubicBezTo>
                  <a:close/>
                  <a:moveTo>
                    <a:pt x="16939" y="7021"/>
                  </a:moveTo>
                  <a:cubicBezTo>
                    <a:pt x="17631" y="7021"/>
                    <a:pt x="18192" y="7580"/>
                    <a:pt x="18192" y="8274"/>
                  </a:cubicBezTo>
                  <a:lnTo>
                    <a:pt x="18192" y="11913"/>
                  </a:lnTo>
                  <a:cubicBezTo>
                    <a:pt x="18192" y="12604"/>
                    <a:pt x="17631" y="13163"/>
                    <a:pt x="16939" y="13166"/>
                  </a:cubicBezTo>
                  <a:lnTo>
                    <a:pt x="2385" y="13166"/>
                  </a:lnTo>
                  <a:cubicBezTo>
                    <a:pt x="1694" y="13163"/>
                    <a:pt x="1132" y="12604"/>
                    <a:pt x="1132" y="11913"/>
                  </a:cubicBezTo>
                  <a:lnTo>
                    <a:pt x="1132" y="8274"/>
                  </a:lnTo>
                  <a:cubicBezTo>
                    <a:pt x="1132" y="7580"/>
                    <a:pt x="1694" y="7021"/>
                    <a:pt x="2385" y="7021"/>
                  </a:cubicBezTo>
                  <a:close/>
                  <a:moveTo>
                    <a:pt x="5813" y="14304"/>
                  </a:moveTo>
                  <a:lnTo>
                    <a:pt x="5813" y="15889"/>
                  </a:lnTo>
                  <a:cubicBezTo>
                    <a:pt x="5813" y="16203"/>
                    <a:pt x="5559" y="16457"/>
                    <a:pt x="5248" y="16457"/>
                  </a:cubicBezTo>
                  <a:lnTo>
                    <a:pt x="3874" y="16457"/>
                  </a:lnTo>
                  <a:cubicBezTo>
                    <a:pt x="3560" y="16457"/>
                    <a:pt x="3306" y="16203"/>
                    <a:pt x="3306" y="15889"/>
                  </a:cubicBezTo>
                  <a:lnTo>
                    <a:pt x="3306" y="14304"/>
                  </a:lnTo>
                  <a:close/>
                  <a:moveTo>
                    <a:pt x="16018" y="14304"/>
                  </a:moveTo>
                  <a:lnTo>
                    <a:pt x="16018" y="15889"/>
                  </a:lnTo>
                  <a:cubicBezTo>
                    <a:pt x="16018" y="16203"/>
                    <a:pt x="15765" y="16457"/>
                    <a:pt x="15454" y="16457"/>
                  </a:cubicBezTo>
                  <a:lnTo>
                    <a:pt x="14080" y="16457"/>
                  </a:lnTo>
                  <a:cubicBezTo>
                    <a:pt x="13766" y="16457"/>
                    <a:pt x="13512" y="16203"/>
                    <a:pt x="13512" y="15889"/>
                  </a:cubicBezTo>
                  <a:lnTo>
                    <a:pt x="13512" y="14304"/>
                  </a:lnTo>
                  <a:close/>
                  <a:moveTo>
                    <a:pt x="6507" y="1"/>
                  </a:moveTo>
                  <a:cubicBezTo>
                    <a:pt x="4396" y="1"/>
                    <a:pt x="2609" y="1677"/>
                    <a:pt x="2337" y="3902"/>
                  </a:cubicBezTo>
                  <a:lnTo>
                    <a:pt x="1911" y="5934"/>
                  </a:lnTo>
                  <a:cubicBezTo>
                    <a:pt x="800" y="6161"/>
                    <a:pt x="0" y="7139"/>
                    <a:pt x="0" y="8274"/>
                  </a:cubicBezTo>
                  <a:lnTo>
                    <a:pt x="0" y="11910"/>
                  </a:lnTo>
                  <a:cubicBezTo>
                    <a:pt x="3" y="13145"/>
                    <a:pt x="945" y="14177"/>
                    <a:pt x="2174" y="14286"/>
                  </a:cubicBezTo>
                  <a:lnTo>
                    <a:pt x="2174" y="15889"/>
                  </a:lnTo>
                  <a:cubicBezTo>
                    <a:pt x="2174" y="16828"/>
                    <a:pt x="2935" y="17586"/>
                    <a:pt x="3874" y="17589"/>
                  </a:cubicBezTo>
                  <a:lnTo>
                    <a:pt x="5248" y="17589"/>
                  </a:lnTo>
                  <a:cubicBezTo>
                    <a:pt x="6184" y="17586"/>
                    <a:pt x="6945" y="16828"/>
                    <a:pt x="6945" y="15889"/>
                  </a:cubicBezTo>
                  <a:lnTo>
                    <a:pt x="6945" y="14298"/>
                  </a:lnTo>
                  <a:lnTo>
                    <a:pt x="12380" y="14298"/>
                  </a:lnTo>
                  <a:lnTo>
                    <a:pt x="12380" y="15889"/>
                  </a:lnTo>
                  <a:cubicBezTo>
                    <a:pt x="12380" y="16828"/>
                    <a:pt x="13141" y="17586"/>
                    <a:pt x="14080" y="17589"/>
                  </a:cubicBezTo>
                  <a:lnTo>
                    <a:pt x="15454" y="17589"/>
                  </a:lnTo>
                  <a:cubicBezTo>
                    <a:pt x="16390" y="17586"/>
                    <a:pt x="17151" y="16828"/>
                    <a:pt x="17151" y="15889"/>
                  </a:cubicBezTo>
                  <a:lnTo>
                    <a:pt x="17151" y="14286"/>
                  </a:lnTo>
                  <a:cubicBezTo>
                    <a:pt x="18380" y="14177"/>
                    <a:pt x="19322" y="13145"/>
                    <a:pt x="19325" y="11913"/>
                  </a:cubicBezTo>
                  <a:lnTo>
                    <a:pt x="19325" y="8274"/>
                  </a:lnTo>
                  <a:cubicBezTo>
                    <a:pt x="19325" y="7139"/>
                    <a:pt x="18524" y="6161"/>
                    <a:pt x="17413" y="5934"/>
                  </a:cubicBezTo>
                  <a:lnTo>
                    <a:pt x="16988" y="3902"/>
                  </a:lnTo>
                  <a:cubicBezTo>
                    <a:pt x="16716" y="1677"/>
                    <a:pt x="14928" y="1"/>
                    <a:pt x="128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3" name="Google Shape;15673;p75"/>
            <p:cNvSpPr/>
            <p:nvPr/>
          </p:nvSpPr>
          <p:spPr>
            <a:xfrm>
              <a:off x="1544950" y="4622200"/>
              <a:ext cx="103950" cy="100025"/>
            </a:xfrm>
            <a:custGeom>
              <a:avLst/>
              <a:gdLst/>
              <a:ahLst/>
              <a:cxnLst/>
              <a:rect l="l" t="t" r="r" b="b"/>
              <a:pathLst>
                <a:path w="4158" h="4001" extrusionOk="0">
                  <a:moveTo>
                    <a:pt x="2152" y="1131"/>
                  </a:moveTo>
                  <a:cubicBezTo>
                    <a:pt x="2599" y="1131"/>
                    <a:pt x="3025" y="1477"/>
                    <a:pt x="3025" y="2000"/>
                  </a:cubicBezTo>
                  <a:cubicBezTo>
                    <a:pt x="3025" y="2480"/>
                    <a:pt x="2639" y="2869"/>
                    <a:pt x="2159" y="2869"/>
                  </a:cubicBezTo>
                  <a:cubicBezTo>
                    <a:pt x="1386" y="2869"/>
                    <a:pt x="996" y="1933"/>
                    <a:pt x="1543" y="1387"/>
                  </a:cubicBezTo>
                  <a:cubicBezTo>
                    <a:pt x="1721" y="1210"/>
                    <a:pt x="1939" y="1131"/>
                    <a:pt x="2152" y="1131"/>
                  </a:cubicBezTo>
                  <a:close/>
                  <a:moveTo>
                    <a:pt x="2159" y="1"/>
                  </a:moveTo>
                  <a:cubicBezTo>
                    <a:pt x="1350" y="1"/>
                    <a:pt x="619" y="487"/>
                    <a:pt x="311" y="1233"/>
                  </a:cubicBezTo>
                  <a:cubicBezTo>
                    <a:pt x="0" y="1982"/>
                    <a:pt x="172" y="2842"/>
                    <a:pt x="743" y="3413"/>
                  </a:cubicBezTo>
                  <a:cubicBezTo>
                    <a:pt x="1127" y="3796"/>
                    <a:pt x="1639" y="4001"/>
                    <a:pt x="2159" y="4001"/>
                  </a:cubicBezTo>
                  <a:cubicBezTo>
                    <a:pt x="2416" y="4001"/>
                    <a:pt x="2676" y="3951"/>
                    <a:pt x="2923" y="3848"/>
                  </a:cubicBezTo>
                  <a:cubicBezTo>
                    <a:pt x="3672" y="3540"/>
                    <a:pt x="4158" y="2809"/>
                    <a:pt x="4158" y="2000"/>
                  </a:cubicBezTo>
                  <a:cubicBezTo>
                    <a:pt x="4158" y="895"/>
                    <a:pt x="3261" y="1"/>
                    <a:pt x="2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4" name="Google Shape;15674;p75"/>
            <p:cNvSpPr/>
            <p:nvPr/>
          </p:nvSpPr>
          <p:spPr>
            <a:xfrm>
              <a:off x="1804675" y="4622200"/>
              <a:ext cx="103975" cy="100025"/>
            </a:xfrm>
            <a:custGeom>
              <a:avLst/>
              <a:gdLst/>
              <a:ahLst/>
              <a:cxnLst/>
              <a:rect l="l" t="t" r="r" b="b"/>
              <a:pathLst>
                <a:path w="4159" h="4001" extrusionOk="0">
                  <a:moveTo>
                    <a:pt x="2152" y="1131"/>
                  </a:moveTo>
                  <a:cubicBezTo>
                    <a:pt x="2598" y="1131"/>
                    <a:pt x="3026" y="1477"/>
                    <a:pt x="3026" y="2000"/>
                  </a:cubicBezTo>
                  <a:cubicBezTo>
                    <a:pt x="3026" y="2480"/>
                    <a:pt x="2637" y="2869"/>
                    <a:pt x="2157" y="2869"/>
                  </a:cubicBezTo>
                  <a:cubicBezTo>
                    <a:pt x="1384" y="2869"/>
                    <a:pt x="997" y="1933"/>
                    <a:pt x="1544" y="1387"/>
                  </a:cubicBezTo>
                  <a:cubicBezTo>
                    <a:pt x="1721" y="1210"/>
                    <a:pt x="1938" y="1131"/>
                    <a:pt x="2152" y="1131"/>
                  </a:cubicBezTo>
                  <a:close/>
                  <a:moveTo>
                    <a:pt x="2157" y="1"/>
                  </a:moveTo>
                  <a:cubicBezTo>
                    <a:pt x="1348" y="1"/>
                    <a:pt x="620" y="487"/>
                    <a:pt x="309" y="1233"/>
                  </a:cubicBezTo>
                  <a:cubicBezTo>
                    <a:pt x="1" y="1982"/>
                    <a:pt x="170" y="2842"/>
                    <a:pt x="744" y="3413"/>
                  </a:cubicBezTo>
                  <a:cubicBezTo>
                    <a:pt x="1125" y="3796"/>
                    <a:pt x="1637" y="4001"/>
                    <a:pt x="2158" y="4001"/>
                  </a:cubicBezTo>
                  <a:cubicBezTo>
                    <a:pt x="2416" y="4001"/>
                    <a:pt x="2676" y="3951"/>
                    <a:pt x="2924" y="3848"/>
                  </a:cubicBezTo>
                  <a:cubicBezTo>
                    <a:pt x="3670" y="3540"/>
                    <a:pt x="4159" y="2809"/>
                    <a:pt x="4159" y="2000"/>
                  </a:cubicBezTo>
                  <a:cubicBezTo>
                    <a:pt x="4156" y="895"/>
                    <a:pt x="3262" y="1"/>
                    <a:pt x="21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5" name="Google Shape;15675;p75"/>
            <p:cNvSpPr/>
            <p:nvPr/>
          </p:nvSpPr>
          <p:spPr>
            <a:xfrm>
              <a:off x="1667450" y="4661825"/>
              <a:ext cx="119825" cy="28350"/>
            </a:xfrm>
            <a:custGeom>
              <a:avLst/>
              <a:gdLst/>
              <a:ahLst/>
              <a:cxnLst/>
              <a:rect l="l" t="t" r="r" b="b"/>
              <a:pathLst>
                <a:path w="4793" h="1134" extrusionOk="0">
                  <a:moveTo>
                    <a:pt x="565" y="1"/>
                  </a:moveTo>
                  <a:cubicBezTo>
                    <a:pt x="251" y="1"/>
                    <a:pt x="1" y="252"/>
                    <a:pt x="1" y="566"/>
                  </a:cubicBezTo>
                  <a:cubicBezTo>
                    <a:pt x="1" y="880"/>
                    <a:pt x="251" y="1133"/>
                    <a:pt x="565" y="1133"/>
                  </a:cubicBezTo>
                  <a:lnTo>
                    <a:pt x="4228" y="1133"/>
                  </a:lnTo>
                  <a:cubicBezTo>
                    <a:pt x="4539" y="1133"/>
                    <a:pt x="4792" y="880"/>
                    <a:pt x="4792" y="566"/>
                  </a:cubicBezTo>
                  <a:cubicBezTo>
                    <a:pt x="4792" y="252"/>
                    <a:pt x="4539" y="1"/>
                    <a:pt x="42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76" name="Google Shape;15676;p75"/>
          <p:cNvGrpSpPr/>
          <p:nvPr/>
        </p:nvGrpSpPr>
        <p:grpSpPr>
          <a:xfrm>
            <a:off x="7858490" y="3766943"/>
            <a:ext cx="459871" cy="453535"/>
            <a:chOff x="2079300" y="4399325"/>
            <a:chExt cx="489850" cy="483100"/>
          </a:xfrm>
        </p:grpSpPr>
        <p:sp>
          <p:nvSpPr>
            <p:cNvPr id="15677" name="Google Shape;15677;p75"/>
            <p:cNvSpPr/>
            <p:nvPr/>
          </p:nvSpPr>
          <p:spPr>
            <a:xfrm>
              <a:off x="2079300" y="4399325"/>
              <a:ext cx="489850" cy="483100"/>
            </a:xfrm>
            <a:custGeom>
              <a:avLst/>
              <a:gdLst/>
              <a:ahLst/>
              <a:cxnLst/>
              <a:rect l="l" t="t" r="r" b="b"/>
              <a:pathLst>
                <a:path w="19594" h="19324" extrusionOk="0">
                  <a:moveTo>
                    <a:pt x="17109" y="1134"/>
                  </a:moveTo>
                  <a:cubicBezTo>
                    <a:pt x="17415" y="1134"/>
                    <a:pt x="17714" y="1254"/>
                    <a:pt x="17939" y="1479"/>
                  </a:cubicBezTo>
                  <a:cubicBezTo>
                    <a:pt x="18268" y="1805"/>
                    <a:pt x="18371" y="2297"/>
                    <a:pt x="18205" y="2732"/>
                  </a:cubicBezTo>
                  <a:cubicBezTo>
                    <a:pt x="18003" y="3260"/>
                    <a:pt x="17770" y="3774"/>
                    <a:pt x="17507" y="4275"/>
                  </a:cubicBezTo>
                  <a:cubicBezTo>
                    <a:pt x="16288" y="4088"/>
                    <a:pt x="15330" y="3130"/>
                    <a:pt x="15143" y="1911"/>
                  </a:cubicBezTo>
                  <a:cubicBezTo>
                    <a:pt x="15644" y="1648"/>
                    <a:pt x="16158" y="1415"/>
                    <a:pt x="16686" y="1210"/>
                  </a:cubicBezTo>
                  <a:lnTo>
                    <a:pt x="16686" y="1213"/>
                  </a:lnTo>
                  <a:cubicBezTo>
                    <a:pt x="16824" y="1160"/>
                    <a:pt x="16967" y="1134"/>
                    <a:pt x="17109" y="1134"/>
                  </a:cubicBezTo>
                  <a:close/>
                  <a:moveTo>
                    <a:pt x="2905" y="2901"/>
                  </a:moveTo>
                  <a:lnTo>
                    <a:pt x="10016" y="4541"/>
                  </a:lnTo>
                  <a:cubicBezTo>
                    <a:pt x="9744" y="4855"/>
                    <a:pt x="9485" y="5178"/>
                    <a:pt x="9234" y="5513"/>
                  </a:cubicBezTo>
                  <a:lnTo>
                    <a:pt x="9234" y="5516"/>
                  </a:lnTo>
                  <a:lnTo>
                    <a:pt x="7812" y="7463"/>
                  </a:lnTo>
                  <a:lnTo>
                    <a:pt x="2027" y="3780"/>
                  </a:lnTo>
                  <a:lnTo>
                    <a:pt x="2905" y="2901"/>
                  </a:lnTo>
                  <a:close/>
                  <a:moveTo>
                    <a:pt x="2465" y="11352"/>
                  </a:moveTo>
                  <a:lnTo>
                    <a:pt x="4738" y="11676"/>
                  </a:lnTo>
                  <a:lnTo>
                    <a:pt x="3488" y="13388"/>
                  </a:lnTo>
                  <a:lnTo>
                    <a:pt x="1574" y="12240"/>
                  </a:lnTo>
                  <a:lnTo>
                    <a:pt x="2465" y="11352"/>
                  </a:lnTo>
                  <a:close/>
                  <a:moveTo>
                    <a:pt x="14111" y="2502"/>
                  </a:moveTo>
                  <a:cubicBezTo>
                    <a:pt x="14479" y="3870"/>
                    <a:pt x="15545" y="4939"/>
                    <a:pt x="16913" y="5308"/>
                  </a:cubicBezTo>
                  <a:cubicBezTo>
                    <a:pt x="16318" y="6250"/>
                    <a:pt x="15617" y="7122"/>
                    <a:pt x="14823" y="7907"/>
                  </a:cubicBezTo>
                  <a:cubicBezTo>
                    <a:pt x="14811" y="7916"/>
                    <a:pt x="14802" y="7928"/>
                    <a:pt x="14793" y="7937"/>
                  </a:cubicBezTo>
                  <a:cubicBezTo>
                    <a:pt x="14304" y="8418"/>
                    <a:pt x="13784" y="8861"/>
                    <a:pt x="13235" y="9269"/>
                  </a:cubicBezTo>
                  <a:lnTo>
                    <a:pt x="5140" y="15184"/>
                  </a:lnTo>
                  <a:cubicBezTo>
                    <a:pt x="5128" y="15196"/>
                    <a:pt x="5113" y="15208"/>
                    <a:pt x="5101" y="15217"/>
                  </a:cubicBezTo>
                  <a:cubicBezTo>
                    <a:pt x="5082" y="15235"/>
                    <a:pt x="5061" y="15248"/>
                    <a:pt x="5040" y="15260"/>
                  </a:cubicBezTo>
                  <a:cubicBezTo>
                    <a:pt x="5031" y="15263"/>
                    <a:pt x="5022" y="15269"/>
                    <a:pt x="5016" y="15272"/>
                  </a:cubicBezTo>
                  <a:cubicBezTo>
                    <a:pt x="4925" y="15314"/>
                    <a:pt x="4801" y="15339"/>
                    <a:pt x="4674" y="15339"/>
                  </a:cubicBezTo>
                  <a:cubicBezTo>
                    <a:pt x="4506" y="15339"/>
                    <a:pt x="4333" y="15295"/>
                    <a:pt x="4228" y="15190"/>
                  </a:cubicBezTo>
                  <a:cubicBezTo>
                    <a:pt x="3998" y="14961"/>
                    <a:pt x="4004" y="14544"/>
                    <a:pt x="4237" y="14278"/>
                  </a:cubicBezTo>
                  <a:cubicBezTo>
                    <a:pt x="4249" y="14266"/>
                    <a:pt x="4261" y="14251"/>
                    <a:pt x="4270" y="14239"/>
                  </a:cubicBezTo>
                  <a:lnTo>
                    <a:pt x="10149" y="6186"/>
                  </a:lnTo>
                  <a:cubicBezTo>
                    <a:pt x="11230" y="4722"/>
                    <a:pt x="12574" y="3475"/>
                    <a:pt x="14111" y="2502"/>
                  </a:cubicBezTo>
                  <a:close/>
                  <a:moveTo>
                    <a:pt x="14877" y="9402"/>
                  </a:moveTo>
                  <a:lnTo>
                    <a:pt x="16517" y="16513"/>
                  </a:lnTo>
                  <a:lnTo>
                    <a:pt x="15635" y="17391"/>
                  </a:lnTo>
                  <a:lnTo>
                    <a:pt x="11955" y="11606"/>
                  </a:lnTo>
                  <a:lnTo>
                    <a:pt x="13905" y="10181"/>
                  </a:lnTo>
                  <a:cubicBezTo>
                    <a:pt x="14240" y="9933"/>
                    <a:pt x="14563" y="9674"/>
                    <a:pt x="14877" y="9402"/>
                  </a:cubicBezTo>
                  <a:close/>
                  <a:moveTo>
                    <a:pt x="7743" y="14686"/>
                  </a:moveTo>
                  <a:lnTo>
                    <a:pt x="8069" y="16957"/>
                  </a:lnTo>
                  <a:lnTo>
                    <a:pt x="7181" y="17844"/>
                  </a:lnTo>
                  <a:lnTo>
                    <a:pt x="6034" y="15936"/>
                  </a:lnTo>
                  <a:lnTo>
                    <a:pt x="7743" y="14686"/>
                  </a:lnTo>
                  <a:close/>
                  <a:moveTo>
                    <a:pt x="17108" y="0"/>
                  </a:moveTo>
                  <a:cubicBezTo>
                    <a:pt x="16830" y="0"/>
                    <a:pt x="16550" y="50"/>
                    <a:pt x="16282" y="153"/>
                  </a:cubicBezTo>
                  <a:cubicBezTo>
                    <a:pt x="14280" y="923"/>
                    <a:pt x="12456" y="2092"/>
                    <a:pt x="10919" y="3586"/>
                  </a:cubicBezTo>
                  <a:lnTo>
                    <a:pt x="7758" y="2856"/>
                  </a:lnTo>
                  <a:lnTo>
                    <a:pt x="7978" y="2635"/>
                  </a:lnTo>
                  <a:cubicBezTo>
                    <a:pt x="8198" y="2415"/>
                    <a:pt x="8198" y="2056"/>
                    <a:pt x="7978" y="1835"/>
                  </a:cubicBezTo>
                  <a:cubicBezTo>
                    <a:pt x="7868" y="1724"/>
                    <a:pt x="7724" y="1669"/>
                    <a:pt x="7579" y="1669"/>
                  </a:cubicBezTo>
                  <a:cubicBezTo>
                    <a:pt x="7434" y="1669"/>
                    <a:pt x="7288" y="1725"/>
                    <a:pt x="7178" y="1835"/>
                  </a:cubicBezTo>
                  <a:lnTo>
                    <a:pt x="6456" y="2557"/>
                  </a:lnTo>
                  <a:lnTo>
                    <a:pt x="3850" y="1956"/>
                  </a:lnTo>
                  <a:lnTo>
                    <a:pt x="4074" y="1736"/>
                  </a:lnTo>
                  <a:cubicBezTo>
                    <a:pt x="4300" y="1515"/>
                    <a:pt x="4303" y="1150"/>
                    <a:pt x="4080" y="926"/>
                  </a:cubicBezTo>
                  <a:cubicBezTo>
                    <a:pt x="3969" y="816"/>
                    <a:pt x="3824" y="761"/>
                    <a:pt x="3679" y="761"/>
                  </a:cubicBezTo>
                  <a:cubicBezTo>
                    <a:pt x="3531" y="761"/>
                    <a:pt x="3384" y="818"/>
                    <a:pt x="3274" y="932"/>
                  </a:cubicBezTo>
                  <a:lnTo>
                    <a:pt x="1945" y="2261"/>
                  </a:lnTo>
                  <a:lnTo>
                    <a:pt x="725" y="3478"/>
                  </a:lnTo>
                  <a:cubicBezTo>
                    <a:pt x="469" y="3734"/>
                    <a:pt x="517" y="4163"/>
                    <a:pt x="822" y="4356"/>
                  </a:cubicBezTo>
                  <a:lnTo>
                    <a:pt x="7145" y="8378"/>
                  </a:lnTo>
                  <a:lnTo>
                    <a:pt x="5496" y="10640"/>
                  </a:lnTo>
                  <a:lnTo>
                    <a:pt x="2344" y="10190"/>
                  </a:lnTo>
                  <a:cubicBezTo>
                    <a:pt x="2317" y="10186"/>
                    <a:pt x="2290" y="10185"/>
                    <a:pt x="2264" y="10185"/>
                  </a:cubicBezTo>
                  <a:cubicBezTo>
                    <a:pt x="2113" y="10185"/>
                    <a:pt x="1969" y="10242"/>
                    <a:pt x="1864" y="10350"/>
                  </a:cubicBezTo>
                  <a:lnTo>
                    <a:pt x="260" y="11950"/>
                  </a:lnTo>
                  <a:cubicBezTo>
                    <a:pt x="1" y="12213"/>
                    <a:pt x="55" y="12648"/>
                    <a:pt x="369" y="12838"/>
                  </a:cubicBezTo>
                  <a:lnTo>
                    <a:pt x="2966" y="14393"/>
                  </a:lnTo>
                  <a:cubicBezTo>
                    <a:pt x="2851" y="14964"/>
                    <a:pt x="3008" y="15574"/>
                    <a:pt x="3428" y="15990"/>
                  </a:cubicBezTo>
                  <a:cubicBezTo>
                    <a:pt x="3757" y="16322"/>
                    <a:pt x="4219" y="16467"/>
                    <a:pt x="4669" y="16467"/>
                  </a:cubicBezTo>
                  <a:cubicBezTo>
                    <a:pt x="4786" y="16467"/>
                    <a:pt x="4901" y="16458"/>
                    <a:pt x="5016" y="16440"/>
                  </a:cubicBezTo>
                  <a:lnTo>
                    <a:pt x="6580" y="19049"/>
                  </a:lnTo>
                  <a:cubicBezTo>
                    <a:pt x="6671" y="19197"/>
                    <a:pt x="6825" y="19297"/>
                    <a:pt x="6997" y="19318"/>
                  </a:cubicBezTo>
                  <a:cubicBezTo>
                    <a:pt x="7021" y="19321"/>
                    <a:pt x="7042" y="19324"/>
                    <a:pt x="7066" y="19324"/>
                  </a:cubicBezTo>
                  <a:cubicBezTo>
                    <a:pt x="7217" y="19324"/>
                    <a:pt x="7359" y="19263"/>
                    <a:pt x="7465" y="19158"/>
                  </a:cubicBezTo>
                  <a:lnTo>
                    <a:pt x="9068" y="17554"/>
                  </a:lnTo>
                  <a:cubicBezTo>
                    <a:pt x="9192" y="17431"/>
                    <a:pt x="9252" y="17252"/>
                    <a:pt x="9228" y="17074"/>
                  </a:cubicBezTo>
                  <a:lnTo>
                    <a:pt x="8778" y="13931"/>
                  </a:lnTo>
                  <a:lnTo>
                    <a:pt x="11040" y="12276"/>
                  </a:lnTo>
                  <a:lnTo>
                    <a:pt x="15062" y="18596"/>
                  </a:lnTo>
                  <a:cubicBezTo>
                    <a:pt x="15152" y="18741"/>
                    <a:pt x="15306" y="18835"/>
                    <a:pt x="15475" y="18853"/>
                  </a:cubicBezTo>
                  <a:cubicBezTo>
                    <a:pt x="15496" y="18856"/>
                    <a:pt x="15518" y="18859"/>
                    <a:pt x="15539" y="18859"/>
                  </a:cubicBezTo>
                  <a:cubicBezTo>
                    <a:pt x="15687" y="18859"/>
                    <a:pt x="15832" y="18798"/>
                    <a:pt x="15937" y="18693"/>
                  </a:cubicBezTo>
                  <a:lnTo>
                    <a:pt x="16740" y="17890"/>
                  </a:lnTo>
                  <a:lnTo>
                    <a:pt x="18483" y="16144"/>
                  </a:lnTo>
                  <a:cubicBezTo>
                    <a:pt x="18712" y="15924"/>
                    <a:pt x="18715" y="15562"/>
                    <a:pt x="18492" y="15338"/>
                  </a:cubicBezTo>
                  <a:cubicBezTo>
                    <a:pt x="18381" y="15228"/>
                    <a:pt x="18236" y="15172"/>
                    <a:pt x="18090" y="15172"/>
                  </a:cubicBezTo>
                  <a:cubicBezTo>
                    <a:pt x="17942" y="15172"/>
                    <a:pt x="17794" y="15230"/>
                    <a:pt x="17683" y="15344"/>
                  </a:cubicBezTo>
                  <a:lnTo>
                    <a:pt x="17462" y="15568"/>
                  </a:lnTo>
                  <a:lnTo>
                    <a:pt x="16861" y="12965"/>
                  </a:lnTo>
                  <a:lnTo>
                    <a:pt x="17583" y="12243"/>
                  </a:lnTo>
                  <a:cubicBezTo>
                    <a:pt x="17803" y="12020"/>
                    <a:pt x="17803" y="11660"/>
                    <a:pt x="17583" y="11440"/>
                  </a:cubicBezTo>
                  <a:cubicBezTo>
                    <a:pt x="17473" y="11330"/>
                    <a:pt x="17328" y="11275"/>
                    <a:pt x="17183" y="11275"/>
                  </a:cubicBezTo>
                  <a:cubicBezTo>
                    <a:pt x="17038" y="11275"/>
                    <a:pt x="16893" y="11330"/>
                    <a:pt x="16783" y="11440"/>
                  </a:cubicBezTo>
                  <a:lnTo>
                    <a:pt x="16559" y="11663"/>
                  </a:lnTo>
                  <a:lnTo>
                    <a:pt x="15835" y="8499"/>
                  </a:lnTo>
                  <a:cubicBezTo>
                    <a:pt x="17329" y="6962"/>
                    <a:pt x="18498" y="5138"/>
                    <a:pt x="19265" y="3137"/>
                  </a:cubicBezTo>
                  <a:cubicBezTo>
                    <a:pt x="19594" y="2285"/>
                    <a:pt x="19389" y="1322"/>
                    <a:pt x="18742" y="676"/>
                  </a:cubicBezTo>
                  <a:cubicBezTo>
                    <a:pt x="18302" y="236"/>
                    <a:pt x="17711" y="0"/>
                    <a:pt x="171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78" name="Google Shape;15678;p75"/>
            <p:cNvSpPr/>
            <p:nvPr/>
          </p:nvSpPr>
          <p:spPr>
            <a:xfrm>
              <a:off x="2348725" y="4522375"/>
              <a:ext cx="94375" cy="88150"/>
            </a:xfrm>
            <a:custGeom>
              <a:avLst/>
              <a:gdLst/>
              <a:ahLst/>
              <a:cxnLst/>
              <a:rect l="l" t="t" r="r" b="b"/>
              <a:pathLst>
                <a:path w="3775" h="3526" extrusionOk="0">
                  <a:moveTo>
                    <a:pt x="3155" y="0"/>
                  </a:moveTo>
                  <a:cubicBezTo>
                    <a:pt x="3013" y="0"/>
                    <a:pt x="2870" y="53"/>
                    <a:pt x="2760" y="159"/>
                  </a:cubicBezTo>
                  <a:lnTo>
                    <a:pt x="359" y="2560"/>
                  </a:lnTo>
                  <a:cubicBezTo>
                    <a:pt x="0" y="2916"/>
                    <a:pt x="254" y="3526"/>
                    <a:pt x="758" y="3526"/>
                  </a:cubicBezTo>
                  <a:cubicBezTo>
                    <a:pt x="909" y="3526"/>
                    <a:pt x="1054" y="3468"/>
                    <a:pt x="1160" y="3360"/>
                  </a:cubicBezTo>
                  <a:lnTo>
                    <a:pt x="3560" y="959"/>
                  </a:lnTo>
                  <a:cubicBezTo>
                    <a:pt x="3774" y="736"/>
                    <a:pt x="3771" y="383"/>
                    <a:pt x="3554" y="165"/>
                  </a:cubicBezTo>
                  <a:cubicBezTo>
                    <a:pt x="3444" y="55"/>
                    <a:pt x="3300" y="0"/>
                    <a:pt x="31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79" name="Google Shape;15679;p75"/>
          <p:cNvSpPr/>
          <p:nvPr/>
        </p:nvSpPr>
        <p:spPr>
          <a:xfrm>
            <a:off x="8441010" y="3766226"/>
            <a:ext cx="398732" cy="453511"/>
          </a:xfrm>
          <a:custGeom>
            <a:avLst/>
            <a:gdLst/>
            <a:ahLst/>
            <a:cxnLst/>
            <a:rect l="l" t="t" r="r" b="b"/>
            <a:pathLst>
              <a:path w="16989" h="19323" extrusionOk="0">
                <a:moveTo>
                  <a:pt x="8495" y="2378"/>
                </a:moveTo>
                <a:cubicBezTo>
                  <a:pt x="9434" y="2378"/>
                  <a:pt x="10195" y="3136"/>
                  <a:pt x="10195" y="4075"/>
                </a:cubicBezTo>
                <a:lnTo>
                  <a:pt x="10195" y="4642"/>
                </a:lnTo>
                <a:lnTo>
                  <a:pt x="6798" y="4642"/>
                </a:lnTo>
                <a:lnTo>
                  <a:pt x="6798" y="4075"/>
                </a:lnTo>
                <a:cubicBezTo>
                  <a:pt x="6798" y="3136"/>
                  <a:pt x="7556" y="2378"/>
                  <a:pt x="8495" y="2378"/>
                </a:cubicBezTo>
                <a:close/>
                <a:moveTo>
                  <a:pt x="4242" y="1130"/>
                </a:moveTo>
                <a:cubicBezTo>
                  <a:pt x="4665" y="1130"/>
                  <a:pt x="5096" y="1267"/>
                  <a:pt x="5469" y="1565"/>
                </a:cubicBezTo>
                <a:lnTo>
                  <a:pt x="6330" y="2251"/>
                </a:lnTo>
                <a:cubicBezTo>
                  <a:pt x="5901" y="2761"/>
                  <a:pt x="5662" y="3407"/>
                  <a:pt x="5665" y="4075"/>
                </a:cubicBezTo>
                <a:lnTo>
                  <a:pt x="5665" y="4642"/>
                </a:lnTo>
                <a:lnTo>
                  <a:pt x="3872" y="4642"/>
                </a:lnTo>
                <a:cubicBezTo>
                  <a:pt x="3870" y="4642"/>
                  <a:pt x="3869" y="4642"/>
                  <a:pt x="3867" y="4642"/>
                </a:cubicBezTo>
                <a:cubicBezTo>
                  <a:pt x="2879" y="4642"/>
                  <a:pt x="2127" y="3756"/>
                  <a:pt x="2290" y="2782"/>
                </a:cubicBezTo>
                <a:cubicBezTo>
                  <a:pt x="2459" y="1765"/>
                  <a:pt x="3331" y="1130"/>
                  <a:pt x="4242" y="1130"/>
                </a:cubicBezTo>
                <a:close/>
                <a:moveTo>
                  <a:pt x="12746" y="1131"/>
                </a:moveTo>
                <a:cubicBezTo>
                  <a:pt x="13657" y="1131"/>
                  <a:pt x="14530" y="1767"/>
                  <a:pt x="14700" y="2782"/>
                </a:cubicBezTo>
                <a:cubicBezTo>
                  <a:pt x="14862" y="3756"/>
                  <a:pt x="14110" y="4642"/>
                  <a:pt x="13122" y="4642"/>
                </a:cubicBezTo>
                <a:cubicBezTo>
                  <a:pt x="13121" y="4642"/>
                  <a:pt x="13119" y="4642"/>
                  <a:pt x="13117" y="4642"/>
                </a:cubicBezTo>
                <a:lnTo>
                  <a:pt x="11327" y="4642"/>
                </a:lnTo>
                <a:lnTo>
                  <a:pt x="11327" y="4075"/>
                </a:lnTo>
                <a:cubicBezTo>
                  <a:pt x="11327" y="3407"/>
                  <a:pt x="11088" y="2761"/>
                  <a:pt x="10660" y="2251"/>
                </a:cubicBezTo>
                <a:lnTo>
                  <a:pt x="11523" y="1565"/>
                </a:lnTo>
                <a:cubicBezTo>
                  <a:pt x="11895" y="1267"/>
                  <a:pt x="12325" y="1131"/>
                  <a:pt x="12746" y="1131"/>
                </a:cubicBezTo>
                <a:close/>
                <a:moveTo>
                  <a:pt x="6798" y="5775"/>
                </a:moveTo>
                <a:lnTo>
                  <a:pt x="6798" y="8039"/>
                </a:lnTo>
                <a:lnTo>
                  <a:pt x="1136" y="8039"/>
                </a:lnTo>
                <a:lnTo>
                  <a:pt x="1136" y="6339"/>
                </a:lnTo>
                <a:cubicBezTo>
                  <a:pt x="1136" y="6025"/>
                  <a:pt x="1387" y="5775"/>
                  <a:pt x="1701" y="5775"/>
                </a:cubicBezTo>
                <a:close/>
                <a:moveTo>
                  <a:pt x="15288" y="5775"/>
                </a:moveTo>
                <a:cubicBezTo>
                  <a:pt x="15602" y="5775"/>
                  <a:pt x="15856" y="6025"/>
                  <a:pt x="15856" y="6339"/>
                </a:cubicBezTo>
                <a:lnTo>
                  <a:pt x="15856" y="8039"/>
                </a:lnTo>
                <a:lnTo>
                  <a:pt x="10195" y="8039"/>
                </a:lnTo>
                <a:lnTo>
                  <a:pt x="10195" y="5775"/>
                </a:lnTo>
                <a:close/>
                <a:moveTo>
                  <a:pt x="6798" y="9171"/>
                </a:moveTo>
                <a:lnTo>
                  <a:pt x="6798" y="11361"/>
                </a:lnTo>
                <a:lnTo>
                  <a:pt x="2269" y="11361"/>
                </a:lnTo>
                <a:lnTo>
                  <a:pt x="2269" y="9171"/>
                </a:lnTo>
                <a:close/>
                <a:moveTo>
                  <a:pt x="14724" y="9171"/>
                </a:moveTo>
                <a:lnTo>
                  <a:pt x="14724" y="11361"/>
                </a:lnTo>
                <a:lnTo>
                  <a:pt x="10195" y="11361"/>
                </a:lnTo>
                <a:lnTo>
                  <a:pt x="10195" y="9171"/>
                </a:lnTo>
                <a:close/>
                <a:moveTo>
                  <a:pt x="6798" y="12493"/>
                </a:moveTo>
                <a:lnTo>
                  <a:pt x="6798" y="13625"/>
                </a:lnTo>
                <a:lnTo>
                  <a:pt x="2269" y="13625"/>
                </a:lnTo>
                <a:lnTo>
                  <a:pt x="2269" y="12493"/>
                </a:lnTo>
                <a:close/>
                <a:moveTo>
                  <a:pt x="14724" y="12493"/>
                </a:moveTo>
                <a:lnTo>
                  <a:pt x="14724" y="13625"/>
                </a:lnTo>
                <a:lnTo>
                  <a:pt x="10195" y="13625"/>
                </a:lnTo>
                <a:lnTo>
                  <a:pt x="10195" y="12493"/>
                </a:lnTo>
                <a:close/>
                <a:moveTo>
                  <a:pt x="6798" y="14757"/>
                </a:moveTo>
                <a:lnTo>
                  <a:pt x="6798" y="18191"/>
                </a:lnTo>
                <a:lnTo>
                  <a:pt x="2833" y="18191"/>
                </a:lnTo>
                <a:cubicBezTo>
                  <a:pt x="2519" y="18191"/>
                  <a:pt x="2269" y="17937"/>
                  <a:pt x="2269" y="17626"/>
                </a:cubicBezTo>
                <a:lnTo>
                  <a:pt x="2269" y="14757"/>
                </a:lnTo>
                <a:close/>
                <a:moveTo>
                  <a:pt x="9062" y="5775"/>
                </a:moveTo>
                <a:lnTo>
                  <a:pt x="9062" y="18191"/>
                </a:lnTo>
                <a:lnTo>
                  <a:pt x="7930" y="18191"/>
                </a:lnTo>
                <a:lnTo>
                  <a:pt x="7930" y="5775"/>
                </a:lnTo>
                <a:close/>
                <a:moveTo>
                  <a:pt x="14724" y="14757"/>
                </a:moveTo>
                <a:lnTo>
                  <a:pt x="14724" y="17626"/>
                </a:lnTo>
                <a:cubicBezTo>
                  <a:pt x="14724" y="17937"/>
                  <a:pt x="14470" y="18191"/>
                  <a:pt x="14156" y="18191"/>
                </a:cubicBezTo>
                <a:lnTo>
                  <a:pt x="10195" y="18191"/>
                </a:lnTo>
                <a:lnTo>
                  <a:pt x="10195" y="14757"/>
                </a:lnTo>
                <a:close/>
                <a:moveTo>
                  <a:pt x="4235" y="0"/>
                </a:moveTo>
                <a:cubicBezTo>
                  <a:pt x="3860" y="0"/>
                  <a:pt x="3484" y="68"/>
                  <a:pt x="3123" y="207"/>
                </a:cubicBezTo>
                <a:cubicBezTo>
                  <a:pt x="2096" y="599"/>
                  <a:pt x="1351" y="1508"/>
                  <a:pt x="1172" y="2595"/>
                </a:cubicBezTo>
                <a:cubicBezTo>
                  <a:pt x="1052" y="3314"/>
                  <a:pt x="1224" y="4050"/>
                  <a:pt x="1653" y="4642"/>
                </a:cubicBezTo>
                <a:cubicBezTo>
                  <a:pt x="732" y="4666"/>
                  <a:pt x="1" y="5421"/>
                  <a:pt x="1" y="6339"/>
                </a:cubicBezTo>
                <a:lnTo>
                  <a:pt x="4" y="8604"/>
                </a:lnTo>
                <a:cubicBezTo>
                  <a:pt x="4" y="8918"/>
                  <a:pt x="255" y="9171"/>
                  <a:pt x="569" y="9171"/>
                </a:cubicBezTo>
                <a:lnTo>
                  <a:pt x="1136" y="9171"/>
                </a:lnTo>
                <a:lnTo>
                  <a:pt x="1136" y="17626"/>
                </a:lnTo>
                <a:cubicBezTo>
                  <a:pt x="1136" y="18562"/>
                  <a:pt x="1894" y="19323"/>
                  <a:pt x="2833" y="19323"/>
                </a:cubicBezTo>
                <a:lnTo>
                  <a:pt x="14156" y="19323"/>
                </a:lnTo>
                <a:cubicBezTo>
                  <a:pt x="15095" y="19323"/>
                  <a:pt x="15853" y="18562"/>
                  <a:pt x="15856" y="17626"/>
                </a:cubicBezTo>
                <a:lnTo>
                  <a:pt x="15856" y="9171"/>
                </a:lnTo>
                <a:lnTo>
                  <a:pt x="16421" y="9171"/>
                </a:lnTo>
                <a:cubicBezTo>
                  <a:pt x="16735" y="9171"/>
                  <a:pt x="16988" y="8918"/>
                  <a:pt x="16988" y="8604"/>
                </a:cubicBezTo>
                <a:lnTo>
                  <a:pt x="16988" y="6339"/>
                </a:lnTo>
                <a:cubicBezTo>
                  <a:pt x="16988" y="5418"/>
                  <a:pt x="16255" y="4666"/>
                  <a:pt x="15337" y="4642"/>
                </a:cubicBezTo>
                <a:cubicBezTo>
                  <a:pt x="15762" y="4050"/>
                  <a:pt x="15938" y="3314"/>
                  <a:pt x="15817" y="2595"/>
                </a:cubicBezTo>
                <a:cubicBezTo>
                  <a:pt x="15636" y="1508"/>
                  <a:pt x="14893" y="599"/>
                  <a:pt x="13866" y="207"/>
                </a:cubicBezTo>
                <a:cubicBezTo>
                  <a:pt x="13506" y="68"/>
                  <a:pt x="13129" y="0"/>
                  <a:pt x="12755" y="0"/>
                </a:cubicBezTo>
                <a:cubicBezTo>
                  <a:pt x="12061" y="0"/>
                  <a:pt x="11376" y="233"/>
                  <a:pt x="10817" y="681"/>
                </a:cubicBezTo>
                <a:lnTo>
                  <a:pt x="9742" y="1535"/>
                </a:lnTo>
                <a:cubicBezTo>
                  <a:pt x="9348" y="1340"/>
                  <a:pt x="8920" y="1243"/>
                  <a:pt x="8494" y="1243"/>
                </a:cubicBezTo>
                <a:cubicBezTo>
                  <a:pt x="8067" y="1243"/>
                  <a:pt x="7640" y="1340"/>
                  <a:pt x="7248" y="1535"/>
                </a:cubicBezTo>
                <a:lnTo>
                  <a:pt x="6173" y="681"/>
                </a:lnTo>
                <a:cubicBezTo>
                  <a:pt x="5614" y="233"/>
                  <a:pt x="4928" y="0"/>
                  <a:pt x="42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80" name="Google Shape;15680;p75"/>
          <p:cNvGrpSpPr/>
          <p:nvPr/>
        </p:nvGrpSpPr>
        <p:grpSpPr>
          <a:xfrm>
            <a:off x="9013919" y="3766943"/>
            <a:ext cx="368315" cy="453535"/>
            <a:chOff x="3316000" y="4399325"/>
            <a:chExt cx="392325" cy="483100"/>
          </a:xfrm>
        </p:grpSpPr>
        <p:sp>
          <p:nvSpPr>
            <p:cNvPr id="15681" name="Google Shape;15681;p75"/>
            <p:cNvSpPr/>
            <p:nvPr/>
          </p:nvSpPr>
          <p:spPr>
            <a:xfrm>
              <a:off x="3316000" y="4399325"/>
              <a:ext cx="392325" cy="483100"/>
            </a:xfrm>
            <a:custGeom>
              <a:avLst/>
              <a:gdLst/>
              <a:ahLst/>
              <a:cxnLst/>
              <a:rect l="l" t="t" r="r" b="b"/>
              <a:pathLst>
                <a:path w="15693" h="19324" extrusionOk="0">
                  <a:moveTo>
                    <a:pt x="7824" y="1132"/>
                  </a:moveTo>
                  <a:cubicBezTo>
                    <a:pt x="8714" y="1132"/>
                    <a:pt x="9554" y="1551"/>
                    <a:pt x="10088" y="2264"/>
                  </a:cubicBezTo>
                  <a:cubicBezTo>
                    <a:pt x="9551" y="2977"/>
                    <a:pt x="8711" y="3393"/>
                    <a:pt x="7824" y="3396"/>
                  </a:cubicBezTo>
                  <a:lnTo>
                    <a:pt x="5049" y="3396"/>
                  </a:lnTo>
                  <a:cubicBezTo>
                    <a:pt x="5321" y="2080"/>
                    <a:pt x="6477" y="1135"/>
                    <a:pt x="7824" y="1132"/>
                  </a:cubicBezTo>
                  <a:close/>
                  <a:moveTo>
                    <a:pt x="10595" y="3393"/>
                  </a:moveTo>
                  <a:cubicBezTo>
                    <a:pt x="10635" y="3580"/>
                    <a:pt x="10653" y="3771"/>
                    <a:pt x="10653" y="3964"/>
                  </a:cubicBezTo>
                  <a:lnTo>
                    <a:pt x="10653" y="6304"/>
                  </a:lnTo>
                  <a:cubicBezTo>
                    <a:pt x="10653" y="7865"/>
                    <a:pt x="9385" y="9133"/>
                    <a:pt x="7824" y="9133"/>
                  </a:cubicBezTo>
                  <a:cubicBezTo>
                    <a:pt x="6260" y="9133"/>
                    <a:pt x="4991" y="7865"/>
                    <a:pt x="4991" y="6304"/>
                  </a:cubicBezTo>
                  <a:lnTo>
                    <a:pt x="4991" y="4529"/>
                  </a:lnTo>
                  <a:lnTo>
                    <a:pt x="7824" y="4529"/>
                  </a:lnTo>
                  <a:cubicBezTo>
                    <a:pt x="8859" y="4525"/>
                    <a:pt x="9856" y="4121"/>
                    <a:pt x="10595" y="3393"/>
                  </a:cubicBezTo>
                  <a:close/>
                  <a:moveTo>
                    <a:pt x="6465" y="10027"/>
                  </a:moveTo>
                  <a:cubicBezTo>
                    <a:pt x="6903" y="10187"/>
                    <a:pt x="7362" y="10267"/>
                    <a:pt x="7823" y="10267"/>
                  </a:cubicBezTo>
                  <a:cubicBezTo>
                    <a:pt x="8283" y="10267"/>
                    <a:pt x="8743" y="10187"/>
                    <a:pt x="9182" y="10027"/>
                  </a:cubicBezTo>
                  <a:lnTo>
                    <a:pt x="9182" y="10027"/>
                  </a:lnTo>
                  <a:lnTo>
                    <a:pt x="7824" y="12071"/>
                  </a:lnTo>
                  <a:lnTo>
                    <a:pt x="6465" y="10027"/>
                  </a:lnTo>
                  <a:close/>
                  <a:moveTo>
                    <a:pt x="10152" y="10610"/>
                  </a:moveTo>
                  <a:lnTo>
                    <a:pt x="11051" y="11476"/>
                  </a:lnTo>
                  <a:lnTo>
                    <a:pt x="9433" y="13904"/>
                  </a:lnTo>
                  <a:lnTo>
                    <a:pt x="8551" y="13022"/>
                  </a:lnTo>
                  <a:lnTo>
                    <a:pt x="10152" y="10610"/>
                  </a:lnTo>
                  <a:close/>
                  <a:moveTo>
                    <a:pt x="5493" y="10610"/>
                  </a:moveTo>
                  <a:lnTo>
                    <a:pt x="7096" y="13022"/>
                  </a:lnTo>
                  <a:lnTo>
                    <a:pt x="6211" y="13907"/>
                  </a:lnTo>
                  <a:lnTo>
                    <a:pt x="4593" y="11476"/>
                  </a:lnTo>
                  <a:lnTo>
                    <a:pt x="5493" y="10610"/>
                  </a:lnTo>
                  <a:close/>
                  <a:moveTo>
                    <a:pt x="3630" y="12074"/>
                  </a:moveTo>
                  <a:lnTo>
                    <a:pt x="5653" y="15109"/>
                  </a:lnTo>
                  <a:cubicBezTo>
                    <a:pt x="5746" y="15251"/>
                    <a:pt x="5900" y="15341"/>
                    <a:pt x="6069" y="15356"/>
                  </a:cubicBezTo>
                  <a:cubicBezTo>
                    <a:pt x="6087" y="15359"/>
                    <a:pt x="6106" y="15359"/>
                    <a:pt x="6124" y="15359"/>
                  </a:cubicBezTo>
                  <a:cubicBezTo>
                    <a:pt x="6275" y="15359"/>
                    <a:pt x="6417" y="15302"/>
                    <a:pt x="6525" y="15193"/>
                  </a:cubicBezTo>
                  <a:lnTo>
                    <a:pt x="7256" y="14463"/>
                  </a:lnTo>
                  <a:lnTo>
                    <a:pt x="7256" y="18192"/>
                  </a:lnTo>
                  <a:lnTo>
                    <a:pt x="2247" y="18192"/>
                  </a:lnTo>
                  <a:lnTo>
                    <a:pt x="1332" y="13502"/>
                  </a:lnTo>
                  <a:cubicBezTo>
                    <a:pt x="1329" y="13493"/>
                    <a:pt x="1326" y="13484"/>
                    <a:pt x="1326" y="13475"/>
                  </a:cubicBezTo>
                  <a:cubicBezTo>
                    <a:pt x="1235" y="13110"/>
                    <a:pt x="1438" y="12735"/>
                    <a:pt x="1791" y="12612"/>
                  </a:cubicBezTo>
                  <a:lnTo>
                    <a:pt x="3630" y="12074"/>
                  </a:lnTo>
                  <a:close/>
                  <a:moveTo>
                    <a:pt x="12015" y="12074"/>
                  </a:moveTo>
                  <a:lnTo>
                    <a:pt x="13899" y="12612"/>
                  </a:lnTo>
                  <a:cubicBezTo>
                    <a:pt x="14252" y="12735"/>
                    <a:pt x="14454" y="13110"/>
                    <a:pt x="14367" y="13475"/>
                  </a:cubicBezTo>
                  <a:cubicBezTo>
                    <a:pt x="14364" y="13481"/>
                    <a:pt x="14361" y="13490"/>
                    <a:pt x="14361" y="13496"/>
                  </a:cubicBezTo>
                  <a:lnTo>
                    <a:pt x="13395" y="18192"/>
                  </a:lnTo>
                  <a:lnTo>
                    <a:pt x="8388" y="18192"/>
                  </a:lnTo>
                  <a:lnTo>
                    <a:pt x="8388" y="14463"/>
                  </a:lnTo>
                  <a:lnTo>
                    <a:pt x="9119" y="15196"/>
                  </a:lnTo>
                  <a:cubicBezTo>
                    <a:pt x="9228" y="15302"/>
                    <a:pt x="9370" y="15362"/>
                    <a:pt x="9521" y="15362"/>
                  </a:cubicBezTo>
                  <a:cubicBezTo>
                    <a:pt x="9539" y="15362"/>
                    <a:pt x="9557" y="15359"/>
                    <a:pt x="9578" y="15359"/>
                  </a:cubicBezTo>
                  <a:cubicBezTo>
                    <a:pt x="9744" y="15341"/>
                    <a:pt x="9898" y="15251"/>
                    <a:pt x="9992" y="15109"/>
                  </a:cubicBezTo>
                  <a:lnTo>
                    <a:pt x="12015" y="12074"/>
                  </a:lnTo>
                  <a:close/>
                  <a:moveTo>
                    <a:pt x="7823" y="1"/>
                  </a:moveTo>
                  <a:cubicBezTo>
                    <a:pt x="7476" y="1"/>
                    <a:pt x="7126" y="46"/>
                    <a:pt x="6779" y="141"/>
                  </a:cubicBezTo>
                  <a:cubicBezTo>
                    <a:pt x="5055" y="612"/>
                    <a:pt x="3859" y="2176"/>
                    <a:pt x="3859" y="3964"/>
                  </a:cubicBezTo>
                  <a:lnTo>
                    <a:pt x="3859" y="6304"/>
                  </a:lnTo>
                  <a:cubicBezTo>
                    <a:pt x="3859" y="7355"/>
                    <a:pt x="4279" y="8363"/>
                    <a:pt x="5022" y="9106"/>
                  </a:cubicBezTo>
                  <a:lnTo>
                    <a:pt x="5022" y="9489"/>
                  </a:lnTo>
                  <a:lnTo>
                    <a:pt x="3539" y="10921"/>
                  </a:lnTo>
                  <a:lnTo>
                    <a:pt x="1462" y="11528"/>
                  </a:lnTo>
                  <a:lnTo>
                    <a:pt x="1444" y="11534"/>
                  </a:lnTo>
                  <a:cubicBezTo>
                    <a:pt x="529" y="11842"/>
                    <a:pt x="0" y="12796"/>
                    <a:pt x="221" y="13735"/>
                  </a:cubicBezTo>
                  <a:lnTo>
                    <a:pt x="1223" y="18868"/>
                  </a:lnTo>
                  <a:cubicBezTo>
                    <a:pt x="1274" y="19131"/>
                    <a:pt x="1507" y="19324"/>
                    <a:pt x="1779" y="19324"/>
                  </a:cubicBezTo>
                  <a:cubicBezTo>
                    <a:pt x="1794" y="19324"/>
                    <a:pt x="1809" y="19324"/>
                    <a:pt x="1824" y="19321"/>
                  </a:cubicBezTo>
                  <a:cubicBezTo>
                    <a:pt x="1839" y="19321"/>
                    <a:pt x="1854" y="19324"/>
                    <a:pt x="1869" y="19324"/>
                  </a:cubicBezTo>
                  <a:lnTo>
                    <a:pt x="13856" y="19324"/>
                  </a:lnTo>
                  <a:cubicBezTo>
                    <a:pt x="14125" y="19324"/>
                    <a:pt x="14358" y="19134"/>
                    <a:pt x="14412" y="18871"/>
                  </a:cubicBezTo>
                  <a:lnTo>
                    <a:pt x="15469" y="13735"/>
                  </a:lnTo>
                  <a:cubicBezTo>
                    <a:pt x="15692" y="12796"/>
                    <a:pt x="15164" y="11842"/>
                    <a:pt x="14249" y="11534"/>
                  </a:cubicBezTo>
                  <a:lnTo>
                    <a:pt x="14225" y="11525"/>
                  </a:lnTo>
                  <a:lnTo>
                    <a:pt x="12108" y="10921"/>
                  </a:lnTo>
                  <a:lnTo>
                    <a:pt x="10623" y="9489"/>
                  </a:lnTo>
                  <a:lnTo>
                    <a:pt x="10623" y="9103"/>
                  </a:lnTo>
                  <a:cubicBezTo>
                    <a:pt x="11368" y="8363"/>
                    <a:pt x="11785" y="7355"/>
                    <a:pt x="11785" y="6304"/>
                  </a:cubicBezTo>
                  <a:lnTo>
                    <a:pt x="11785" y="3964"/>
                  </a:lnTo>
                  <a:cubicBezTo>
                    <a:pt x="11785" y="3281"/>
                    <a:pt x="11610" y="2611"/>
                    <a:pt x="11275" y="2019"/>
                  </a:cubicBezTo>
                  <a:cubicBezTo>
                    <a:pt x="11263" y="1995"/>
                    <a:pt x="11251" y="1971"/>
                    <a:pt x="11233" y="1950"/>
                  </a:cubicBezTo>
                  <a:cubicBezTo>
                    <a:pt x="10507" y="720"/>
                    <a:pt x="9197" y="1"/>
                    <a:pt x="78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2" name="Google Shape;15682;p75"/>
            <p:cNvSpPr/>
            <p:nvPr/>
          </p:nvSpPr>
          <p:spPr>
            <a:xfrm>
              <a:off x="3582300" y="4797475"/>
              <a:ext cx="56650" cy="28350"/>
            </a:xfrm>
            <a:custGeom>
              <a:avLst/>
              <a:gdLst/>
              <a:ahLst/>
              <a:cxnLst/>
              <a:rect l="l" t="t" r="r" b="b"/>
              <a:pathLst>
                <a:path w="2266" h="1134" extrusionOk="0">
                  <a:moveTo>
                    <a:pt x="569" y="1"/>
                  </a:moveTo>
                  <a:cubicBezTo>
                    <a:pt x="254" y="1"/>
                    <a:pt x="1" y="255"/>
                    <a:pt x="1" y="569"/>
                  </a:cubicBezTo>
                  <a:cubicBezTo>
                    <a:pt x="1" y="880"/>
                    <a:pt x="254" y="1133"/>
                    <a:pt x="569"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83" name="Google Shape;15683;p75"/>
          <p:cNvGrpSpPr/>
          <p:nvPr/>
        </p:nvGrpSpPr>
        <p:grpSpPr>
          <a:xfrm>
            <a:off x="9580239" y="3766919"/>
            <a:ext cx="338696" cy="453581"/>
            <a:chOff x="3926225" y="4399275"/>
            <a:chExt cx="360775" cy="483150"/>
          </a:xfrm>
        </p:grpSpPr>
        <p:sp>
          <p:nvSpPr>
            <p:cNvPr id="15684" name="Google Shape;15684;p75"/>
            <p:cNvSpPr/>
            <p:nvPr/>
          </p:nvSpPr>
          <p:spPr>
            <a:xfrm>
              <a:off x="4163400" y="4797475"/>
              <a:ext cx="56650" cy="28350"/>
            </a:xfrm>
            <a:custGeom>
              <a:avLst/>
              <a:gdLst/>
              <a:ahLst/>
              <a:cxnLst/>
              <a:rect l="l" t="t" r="r" b="b"/>
              <a:pathLst>
                <a:path w="2266" h="1134" extrusionOk="0">
                  <a:moveTo>
                    <a:pt x="568" y="1"/>
                  </a:moveTo>
                  <a:cubicBezTo>
                    <a:pt x="254" y="1"/>
                    <a:pt x="1" y="255"/>
                    <a:pt x="1" y="569"/>
                  </a:cubicBezTo>
                  <a:cubicBezTo>
                    <a:pt x="1" y="880"/>
                    <a:pt x="254" y="1133"/>
                    <a:pt x="568" y="1133"/>
                  </a:cubicBezTo>
                  <a:lnTo>
                    <a:pt x="1701" y="1133"/>
                  </a:lnTo>
                  <a:cubicBezTo>
                    <a:pt x="2012" y="1133"/>
                    <a:pt x="2265" y="880"/>
                    <a:pt x="2265" y="569"/>
                  </a:cubicBezTo>
                  <a:cubicBezTo>
                    <a:pt x="2265" y="255"/>
                    <a:pt x="2012"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5" name="Google Shape;15685;p75"/>
            <p:cNvSpPr/>
            <p:nvPr/>
          </p:nvSpPr>
          <p:spPr>
            <a:xfrm>
              <a:off x="3926225" y="4399275"/>
              <a:ext cx="360775" cy="483150"/>
            </a:xfrm>
            <a:custGeom>
              <a:avLst/>
              <a:gdLst/>
              <a:ahLst/>
              <a:cxnLst/>
              <a:rect l="l" t="t" r="r" b="b"/>
              <a:pathLst>
                <a:path w="14431" h="19326" extrusionOk="0">
                  <a:moveTo>
                    <a:pt x="10055" y="1134"/>
                  </a:moveTo>
                  <a:cubicBezTo>
                    <a:pt x="10547" y="1134"/>
                    <a:pt x="10985" y="1457"/>
                    <a:pt x="11133" y="1928"/>
                  </a:cubicBezTo>
                  <a:cubicBezTo>
                    <a:pt x="11281" y="2399"/>
                    <a:pt x="11106" y="2912"/>
                    <a:pt x="10698" y="3196"/>
                  </a:cubicBezTo>
                  <a:cubicBezTo>
                    <a:pt x="10692" y="3181"/>
                    <a:pt x="10683" y="3169"/>
                    <a:pt x="10677" y="3154"/>
                  </a:cubicBezTo>
                  <a:cubicBezTo>
                    <a:pt x="10665" y="3129"/>
                    <a:pt x="10650" y="3105"/>
                    <a:pt x="10635" y="3081"/>
                  </a:cubicBezTo>
                  <a:cubicBezTo>
                    <a:pt x="10270" y="2468"/>
                    <a:pt x="9750" y="1964"/>
                    <a:pt x="9125" y="1620"/>
                  </a:cubicBezTo>
                  <a:cubicBezTo>
                    <a:pt x="9337" y="1318"/>
                    <a:pt x="9684" y="1134"/>
                    <a:pt x="10055" y="1134"/>
                  </a:cubicBezTo>
                  <a:close/>
                  <a:moveTo>
                    <a:pt x="7223" y="2266"/>
                  </a:moveTo>
                  <a:cubicBezTo>
                    <a:pt x="8114" y="2266"/>
                    <a:pt x="8953" y="2686"/>
                    <a:pt x="9488" y="3398"/>
                  </a:cubicBezTo>
                  <a:cubicBezTo>
                    <a:pt x="8953" y="4111"/>
                    <a:pt x="8114" y="4527"/>
                    <a:pt x="7223" y="4531"/>
                  </a:cubicBezTo>
                  <a:lnTo>
                    <a:pt x="4448" y="4531"/>
                  </a:lnTo>
                  <a:cubicBezTo>
                    <a:pt x="4720" y="3214"/>
                    <a:pt x="5879" y="2269"/>
                    <a:pt x="7223" y="2266"/>
                  </a:cubicBezTo>
                  <a:close/>
                  <a:moveTo>
                    <a:pt x="9998" y="4527"/>
                  </a:moveTo>
                  <a:cubicBezTo>
                    <a:pt x="10034" y="4715"/>
                    <a:pt x="10055" y="4905"/>
                    <a:pt x="10055" y="5098"/>
                  </a:cubicBezTo>
                  <a:lnTo>
                    <a:pt x="10055" y="7363"/>
                  </a:lnTo>
                  <a:cubicBezTo>
                    <a:pt x="10055" y="8924"/>
                    <a:pt x="8787" y="10192"/>
                    <a:pt x="7223" y="10192"/>
                  </a:cubicBezTo>
                  <a:cubicBezTo>
                    <a:pt x="5659" y="10192"/>
                    <a:pt x="4394" y="8924"/>
                    <a:pt x="4394" y="7363"/>
                  </a:cubicBezTo>
                  <a:lnTo>
                    <a:pt x="4394" y="5663"/>
                  </a:lnTo>
                  <a:lnTo>
                    <a:pt x="7223" y="5663"/>
                  </a:lnTo>
                  <a:cubicBezTo>
                    <a:pt x="8262" y="5660"/>
                    <a:pt x="9255" y="5255"/>
                    <a:pt x="9998" y="4527"/>
                  </a:cubicBezTo>
                  <a:close/>
                  <a:moveTo>
                    <a:pt x="5526" y="10941"/>
                  </a:moveTo>
                  <a:cubicBezTo>
                    <a:pt x="6063" y="11196"/>
                    <a:pt x="6643" y="11324"/>
                    <a:pt x="7224" y="11324"/>
                  </a:cubicBezTo>
                  <a:cubicBezTo>
                    <a:pt x="7777" y="11324"/>
                    <a:pt x="8331" y="11208"/>
                    <a:pt x="8847" y="10977"/>
                  </a:cubicBezTo>
                  <a:lnTo>
                    <a:pt x="8847" y="11967"/>
                  </a:lnTo>
                  <a:cubicBezTo>
                    <a:pt x="8847" y="12227"/>
                    <a:pt x="9026" y="12454"/>
                    <a:pt x="9279" y="12517"/>
                  </a:cubicBezTo>
                  <a:lnTo>
                    <a:pt x="9466" y="12562"/>
                  </a:lnTo>
                  <a:cubicBezTo>
                    <a:pt x="8899" y="13298"/>
                    <a:pt x="8061" y="13665"/>
                    <a:pt x="7223" y="13665"/>
                  </a:cubicBezTo>
                  <a:cubicBezTo>
                    <a:pt x="6379" y="13665"/>
                    <a:pt x="5536" y="13293"/>
                    <a:pt x="4970" y="12547"/>
                  </a:cubicBezTo>
                  <a:lnTo>
                    <a:pt x="5097" y="12514"/>
                  </a:lnTo>
                  <a:cubicBezTo>
                    <a:pt x="5348" y="12454"/>
                    <a:pt x="5526" y="12227"/>
                    <a:pt x="5526" y="11964"/>
                  </a:cubicBezTo>
                  <a:lnTo>
                    <a:pt x="5526" y="10941"/>
                  </a:lnTo>
                  <a:close/>
                  <a:moveTo>
                    <a:pt x="3805" y="12837"/>
                  </a:moveTo>
                  <a:cubicBezTo>
                    <a:pt x="4515" y="14051"/>
                    <a:pt x="5813" y="14794"/>
                    <a:pt x="7217" y="14797"/>
                  </a:cubicBezTo>
                  <a:cubicBezTo>
                    <a:pt x="7220" y="14797"/>
                    <a:pt x="7223" y="14797"/>
                    <a:pt x="7225" y="14797"/>
                  </a:cubicBezTo>
                  <a:cubicBezTo>
                    <a:pt x="8626" y="14797"/>
                    <a:pt x="9924" y="14054"/>
                    <a:pt x="10635" y="12849"/>
                  </a:cubicBezTo>
                  <a:lnTo>
                    <a:pt x="11767" y="13124"/>
                  </a:lnTo>
                  <a:cubicBezTo>
                    <a:pt x="12649" y="13344"/>
                    <a:pt x="13201" y="14217"/>
                    <a:pt x="13020" y="15105"/>
                  </a:cubicBezTo>
                  <a:lnTo>
                    <a:pt x="12404" y="18194"/>
                  </a:lnTo>
                  <a:lnTo>
                    <a:pt x="2027" y="18194"/>
                  </a:lnTo>
                  <a:lnTo>
                    <a:pt x="1408" y="15105"/>
                  </a:lnTo>
                  <a:cubicBezTo>
                    <a:pt x="1229" y="14214"/>
                    <a:pt x="1782" y="13341"/>
                    <a:pt x="2661" y="13124"/>
                  </a:cubicBezTo>
                  <a:lnTo>
                    <a:pt x="3805" y="12837"/>
                  </a:lnTo>
                  <a:close/>
                  <a:moveTo>
                    <a:pt x="10061" y="0"/>
                  </a:moveTo>
                  <a:cubicBezTo>
                    <a:pt x="9256" y="0"/>
                    <a:pt x="8461" y="426"/>
                    <a:pt x="8047" y="1221"/>
                  </a:cubicBezTo>
                  <a:cubicBezTo>
                    <a:pt x="7767" y="1162"/>
                    <a:pt x="7489" y="1134"/>
                    <a:pt x="7216" y="1134"/>
                  </a:cubicBezTo>
                  <a:cubicBezTo>
                    <a:pt x="5084" y="1134"/>
                    <a:pt x="3261" y="2863"/>
                    <a:pt x="3261" y="5098"/>
                  </a:cubicBezTo>
                  <a:lnTo>
                    <a:pt x="3261" y="7363"/>
                  </a:lnTo>
                  <a:cubicBezTo>
                    <a:pt x="3258" y="8398"/>
                    <a:pt x="3666" y="9392"/>
                    <a:pt x="4394" y="10132"/>
                  </a:cubicBezTo>
                  <a:lnTo>
                    <a:pt x="4394" y="11524"/>
                  </a:lnTo>
                  <a:lnTo>
                    <a:pt x="2386" y="12025"/>
                  </a:lnTo>
                  <a:cubicBezTo>
                    <a:pt x="921" y="12390"/>
                    <a:pt x="0" y="13846"/>
                    <a:pt x="299" y="15328"/>
                  </a:cubicBezTo>
                  <a:lnTo>
                    <a:pt x="1006" y="18870"/>
                  </a:lnTo>
                  <a:cubicBezTo>
                    <a:pt x="1060" y="19136"/>
                    <a:pt x="1293" y="19326"/>
                    <a:pt x="1562" y="19326"/>
                  </a:cubicBezTo>
                  <a:lnTo>
                    <a:pt x="12866" y="19326"/>
                  </a:lnTo>
                  <a:cubicBezTo>
                    <a:pt x="13138" y="19326"/>
                    <a:pt x="13371" y="19136"/>
                    <a:pt x="13422" y="18870"/>
                  </a:cubicBezTo>
                  <a:lnTo>
                    <a:pt x="14131" y="15328"/>
                  </a:lnTo>
                  <a:cubicBezTo>
                    <a:pt x="14430" y="13842"/>
                    <a:pt x="13506" y="12387"/>
                    <a:pt x="12039" y="12025"/>
                  </a:cubicBezTo>
                  <a:lnTo>
                    <a:pt x="10569" y="11665"/>
                  </a:lnTo>
                  <a:lnTo>
                    <a:pt x="10565" y="11665"/>
                  </a:lnTo>
                  <a:cubicBezTo>
                    <a:pt x="10505" y="11638"/>
                    <a:pt x="10445" y="11626"/>
                    <a:pt x="10378" y="11620"/>
                  </a:cubicBezTo>
                  <a:lnTo>
                    <a:pt x="9980" y="11524"/>
                  </a:lnTo>
                  <a:lnTo>
                    <a:pt x="9980" y="10207"/>
                  </a:lnTo>
                  <a:cubicBezTo>
                    <a:pt x="10750" y="9461"/>
                    <a:pt x="11188" y="8435"/>
                    <a:pt x="11188" y="7363"/>
                  </a:cubicBezTo>
                  <a:lnTo>
                    <a:pt x="11188" y="5098"/>
                  </a:lnTo>
                  <a:cubicBezTo>
                    <a:pt x="11188" y="4820"/>
                    <a:pt x="11157" y="4546"/>
                    <a:pt x="11100" y="4274"/>
                  </a:cubicBezTo>
                  <a:cubicBezTo>
                    <a:pt x="12459" y="3567"/>
                    <a:pt x="12739" y="1747"/>
                    <a:pt x="11659" y="663"/>
                  </a:cubicBezTo>
                  <a:cubicBezTo>
                    <a:pt x="11209" y="214"/>
                    <a:pt x="10632" y="0"/>
                    <a:pt x="100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686" name="Google Shape;15686;p75"/>
          <p:cNvSpPr/>
          <p:nvPr/>
        </p:nvSpPr>
        <p:spPr>
          <a:xfrm>
            <a:off x="10194178" y="3766237"/>
            <a:ext cx="239183" cy="453488"/>
          </a:xfrm>
          <a:custGeom>
            <a:avLst/>
            <a:gdLst/>
            <a:ahLst/>
            <a:cxnLst/>
            <a:rect l="l" t="t" r="r" b="b"/>
            <a:pathLst>
              <a:path w="10191" h="19322" extrusionOk="0">
                <a:moveTo>
                  <a:pt x="5102" y="1126"/>
                </a:moveTo>
                <a:cubicBezTo>
                  <a:pt x="5353" y="1126"/>
                  <a:pt x="5610" y="1220"/>
                  <a:pt x="5819" y="1429"/>
                </a:cubicBezTo>
                <a:cubicBezTo>
                  <a:pt x="6115" y="1724"/>
                  <a:pt x="6202" y="2165"/>
                  <a:pt x="6042" y="2549"/>
                </a:cubicBezTo>
                <a:cubicBezTo>
                  <a:pt x="5882" y="2932"/>
                  <a:pt x="5508" y="3180"/>
                  <a:pt x="5094" y="3180"/>
                </a:cubicBezTo>
                <a:cubicBezTo>
                  <a:pt x="4526" y="3180"/>
                  <a:pt x="4070" y="2721"/>
                  <a:pt x="4067" y="2156"/>
                </a:cubicBezTo>
                <a:cubicBezTo>
                  <a:pt x="4067" y="1537"/>
                  <a:pt x="4574" y="1126"/>
                  <a:pt x="5102" y="1126"/>
                </a:cubicBezTo>
                <a:close/>
                <a:moveTo>
                  <a:pt x="7513" y="5432"/>
                </a:moveTo>
                <a:cubicBezTo>
                  <a:pt x="8364" y="5432"/>
                  <a:pt x="9059" y="6214"/>
                  <a:pt x="9059" y="7175"/>
                </a:cubicBezTo>
                <a:lnTo>
                  <a:pt x="9059" y="10433"/>
                </a:lnTo>
                <a:cubicBezTo>
                  <a:pt x="9059" y="10747"/>
                  <a:pt x="8805" y="11000"/>
                  <a:pt x="8491" y="11000"/>
                </a:cubicBezTo>
                <a:cubicBezTo>
                  <a:pt x="8177" y="11000"/>
                  <a:pt x="7926" y="10747"/>
                  <a:pt x="7926" y="10433"/>
                </a:cubicBezTo>
                <a:lnTo>
                  <a:pt x="7926" y="7395"/>
                </a:lnTo>
                <a:cubicBezTo>
                  <a:pt x="7926" y="7081"/>
                  <a:pt x="7673" y="6830"/>
                  <a:pt x="7359" y="6830"/>
                </a:cubicBezTo>
                <a:cubicBezTo>
                  <a:pt x="7045" y="6830"/>
                  <a:pt x="6794" y="7081"/>
                  <a:pt x="6794" y="7395"/>
                </a:cubicBezTo>
                <a:lnTo>
                  <a:pt x="6794" y="17625"/>
                </a:lnTo>
                <a:cubicBezTo>
                  <a:pt x="6794" y="17936"/>
                  <a:pt x="6540" y="18190"/>
                  <a:pt x="6226" y="18190"/>
                </a:cubicBezTo>
                <a:cubicBezTo>
                  <a:pt x="5912" y="18190"/>
                  <a:pt x="5662" y="17936"/>
                  <a:pt x="5662" y="17625"/>
                </a:cubicBezTo>
                <a:lnTo>
                  <a:pt x="5662" y="11867"/>
                </a:lnTo>
                <a:cubicBezTo>
                  <a:pt x="5662" y="11556"/>
                  <a:pt x="5408" y="11302"/>
                  <a:pt x="5094" y="11302"/>
                </a:cubicBezTo>
                <a:cubicBezTo>
                  <a:pt x="4780" y="11302"/>
                  <a:pt x="4529" y="11556"/>
                  <a:pt x="4529" y="11867"/>
                </a:cubicBezTo>
                <a:lnTo>
                  <a:pt x="4529" y="17625"/>
                </a:lnTo>
                <a:cubicBezTo>
                  <a:pt x="4529" y="17936"/>
                  <a:pt x="4276" y="18190"/>
                  <a:pt x="3962" y="18190"/>
                </a:cubicBezTo>
                <a:cubicBezTo>
                  <a:pt x="3648" y="18190"/>
                  <a:pt x="3397" y="17936"/>
                  <a:pt x="3397" y="17625"/>
                </a:cubicBezTo>
                <a:lnTo>
                  <a:pt x="3397" y="7395"/>
                </a:lnTo>
                <a:cubicBezTo>
                  <a:pt x="3397" y="7081"/>
                  <a:pt x="3143" y="6830"/>
                  <a:pt x="2829" y="6830"/>
                </a:cubicBezTo>
                <a:cubicBezTo>
                  <a:pt x="2515" y="6830"/>
                  <a:pt x="2265" y="7081"/>
                  <a:pt x="2265" y="7395"/>
                </a:cubicBezTo>
                <a:lnTo>
                  <a:pt x="2265" y="10433"/>
                </a:lnTo>
                <a:cubicBezTo>
                  <a:pt x="2265" y="10747"/>
                  <a:pt x="2011" y="11000"/>
                  <a:pt x="1697" y="11000"/>
                </a:cubicBezTo>
                <a:cubicBezTo>
                  <a:pt x="1383" y="11000"/>
                  <a:pt x="1133" y="10747"/>
                  <a:pt x="1133" y="10433"/>
                </a:cubicBezTo>
                <a:lnTo>
                  <a:pt x="1133" y="7175"/>
                </a:lnTo>
                <a:cubicBezTo>
                  <a:pt x="1133" y="6214"/>
                  <a:pt x="1824" y="5432"/>
                  <a:pt x="2675" y="5432"/>
                </a:cubicBezTo>
                <a:close/>
                <a:moveTo>
                  <a:pt x="5094" y="0"/>
                </a:moveTo>
                <a:cubicBezTo>
                  <a:pt x="3950" y="0"/>
                  <a:pt x="3002" y="894"/>
                  <a:pt x="2938" y="2038"/>
                </a:cubicBezTo>
                <a:cubicBezTo>
                  <a:pt x="2878" y="3180"/>
                  <a:pt x="3720" y="4173"/>
                  <a:pt x="4859" y="4300"/>
                </a:cubicBezTo>
                <a:lnTo>
                  <a:pt x="2675" y="4300"/>
                </a:lnTo>
                <a:cubicBezTo>
                  <a:pt x="1199" y="4300"/>
                  <a:pt x="0" y="5589"/>
                  <a:pt x="0" y="7175"/>
                </a:cubicBezTo>
                <a:lnTo>
                  <a:pt x="0" y="10433"/>
                </a:lnTo>
                <a:cubicBezTo>
                  <a:pt x="0" y="11403"/>
                  <a:pt x="797" y="12134"/>
                  <a:pt x="1698" y="12134"/>
                </a:cubicBezTo>
                <a:cubicBezTo>
                  <a:pt x="1885" y="12134"/>
                  <a:pt x="2076" y="12103"/>
                  <a:pt x="2265" y="12036"/>
                </a:cubicBezTo>
                <a:lnTo>
                  <a:pt x="2265" y="17625"/>
                </a:lnTo>
                <a:cubicBezTo>
                  <a:pt x="2265" y="18561"/>
                  <a:pt x="3023" y="19322"/>
                  <a:pt x="3962" y="19322"/>
                </a:cubicBezTo>
                <a:cubicBezTo>
                  <a:pt x="4378" y="19322"/>
                  <a:pt x="4783" y="19168"/>
                  <a:pt x="5094" y="18887"/>
                </a:cubicBezTo>
                <a:cubicBezTo>
                  <a:pt x="5412" y="19172"/>
                  <a:pt x="5817" y="19321"/>
                  <a:pt x="6228" y="19321"/>
                </a:cubicBezTo>
                <a:cubicBezTo>
                  <a:pt x="6462" y="19321"/>
                  <a:pt x="6697" y="19272"/>
                  <a:pt x="6918" y="19174"/>
                </a:cubicBezTo>
                <a:cubicBezTo>
                  <a:pt x="7531" y="18899"/>
                  <a:pt x="7923" y="18292"/>
                  <a:pt x="7926" y="17625"/>
                </a:cubicBezTo>
                <a:lnTo>
                  <a:pt x="7926" y="12036"/>
                </a:lnTo>
                <a:cubicBezTo>
                  <a:pt x="8115" y="12103"/>
                  <a:pt x="8305" y="12134"/>
                  <a:pt x="8492" y="12134"/>
                </a:cubicBezTo>
                <a:cubicBezTo>
                  <a:pt x="9392" y="12134"/>
                  <a:pt x="10188" y="11403"/>
                  <a:pt x="10191" y="10433"/>
                </a:cubicBezTo>
                <a:lnTo>
                  <a:pt x="10191" y="7175"/>
                </a:lnTo>
                <a:cubicBezTo>
                  <a:pt x="10191" y="5589"/>
                  <a:pt x="8989" y="4300"/>
                  <a:pt x="7513" y="4300"/>
                </a:cubicBezTo>
                <a:lnTo>
                  <a:pt x="5330" y="4300"/>
                </a:lnTo>
                <a:cubicBezTo>
                  <a:pt x="6468" y="4173"/>
                  <a:pt x="7310" y="3180"/>
                  <a:pt x="7250" y="2038"/>
                </a:cubicBezTo>
                <a:cubicBezTo>
                  <a:pt x="7187" y="894"/>
                  <a:pt x="6238" y="0"/>
                  <a:pt x="50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687" name="Google Shape;15687;p75"/>
          <p:cNvGrpSpPr/>
          <p:nvPr/>
        </p:nvGrpSpPr>
        <p:grpSpPr>
          <a:xfrm>
            <a:off x="10654317" y="3767002"/>
            <a:ext cx="453440" cy="453417"/>
            <a:chOff x="5053975" y="4399375"/>
            <a:chExt cx="483000" cy="482975"/>
          </a:xfrm>
        </p:grpSpPr>
        <p:sp>
          <p:nvSpPr>
            <p:cNvPr id="15688" name="Google Shape;15688;p75"/>
            <p:cNvSpPr/>
            <p:nvPr/>
          </p:nvSpPr>
          <p:spPr>
            <a:xfrm>
              <a:off x="5053975" y="4399375"/>
              <a:ext cx="483000" cy="482975"/>
            </a:xfrm>
            <a:custGeom>
              <a:avLst/>
              <a:gdLst/>
              <a:ahLst/>
              <a:cxnLst/>
              <a:rect l="l" t="t" r="r" b="b"/>
              <a:pathLst>
                <a:path w="19320" h="19319" extrusionOk="0">
                  <a:moveTo>
                    <a:pt x="9660" y="1130"/>
                  </a:moveTo>
                  <a:cubicBezTo>
                    <a:pt x="11822" y="1130"/>
                    <a:pt x="13981" y="1972"/>
                    <a:pt x="15666" y="3654"/>
                  </a:cubicBezTo>
                  <a:cubicBezTo>
                    <a:pt x="19033" y="7021"/>
                    <a:pt x="19033" y="12299"/>
                    <a:pt x="15666" y="15665"/>
                  </a:cubicBezTo>
                  <a:cubicBezTo>
                    <a:pt x="13983" y="17349"/>
                    <a:pt x="11821" y="18190"/>
                    <a:pt x="9660" y="18190"/>
                  </a:cubicBezTo>
                  <a:cubicBezTo>
                    <a:pt x="7499" y="18190"/>
                    <a:pt x="5338" y="17349"/>
                    <a:pt x="3655" y="15665"/>
                  </a:cubicBezTo>
                  <a:cubicBezTo>
                    <a:pt x="288" y="12299"/>
                    <a:pt x="288" y="7024"/>
                    <a:pt x="3655" y="3654"/>
                  </a:cubicBezTo>
                  <a:cubicBezTo>
                    <a:pt x="5339" y="1972"/>
                    <a:pt x="7498" y="1130"/>
                    <a:pt x="9660" y="1130"/>
                  </a:cubicBezTo>
                  <a:close/>
                  <a:moveTo>
                    <a:pt x="9660" y="0"/>
                  </a:moveTo>
                  <a:cubicBezTo>
                    <a:pt x="7112" y="0"/>
                    <a:pt x="4693" y="1015"/>
                    <a:pt x="2854" y="2854"/>
                  </a:cubicBezTo>
                  <a:cubicBezTo>
                    <a:pt x="1016" y="4693"/>
                    <a:pt x="1" y="7111"/>
                    <a:pt x="1" y="9660"/>
                  </a:cubicBezTo>
                  <a:cubicBezTo>
                    <a:pt x="1" y="12208"/>
                    <a:pt x="1016" y="14627"/>
                    <a:pt x="2854" y="16465"/>
                  </a:cubicBezTo>
                  <a:cubicBezTo>
                    <a:pt x="4693" y="18304"/>
                    <a:pt x="7112" y="19319"/>
                    <a:pt x="9660" y="19319"/>
                  </a:cubicBezTo>
                  <a:cubicBezTo>
                    <a:pt x="12209" y="19319"/>
                    <a:pt x="14627" y="18304"/>
                    <a:pt x="16466" y="16465"/>
                  </a:cubicBezTo>
                  <a:cubicBezTo>
                    <a:pt x="18305" y="14627"/>
                    <a:pt x="19319" y="12208"/>
                    <a:pt x="19319" y="9660"/>
                  </a:cubicBezTo>
                  <a:cubicBezTo>
                    <a:pt x="19319" y="7111"/>
                    <a:pt x="18305" y="4693"/>
                    <a:pt x="16466" y="2854"/>
                  </a:cubicBezTo>
                  <a:cubicBezTo>
                    <a:pt x="14627" y="1015"/>
                    <a:pt x="12209" y="0"/>
                    <a:pt x="96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89" name="Google Shape;15689;p75"/>
            <p:cNvSpPr/>
            <p:nvPr/>
          </p:nvSpPr>
          <p:spPr>
            <a:xfrm>
              <a:off x="5100725" y="4528375"/>
              <a:ext cx="309350" cy="296450"/>
            </a:xfrm>
            <a:custGeom>
              <a:avLst/>
              <a:gdLst/>
              <a:ahLst/>
              <a:cxnLst/>
              <a:rect l="l" t="t" r="r" b="b"/>
              <a:pathLst>
                <a:path w="12374" h="11858" extrusionOk="0">
                  <a:moveTo>
                    <a:pt x="2352" y="1462"/>
                  </a:moveTo>
                  <a:lnTo>
                    <a:pt x="10828" y="9938"/>
                  </a:lnTo>
                  <a:cubicBezTo>
                    <a:pt x="9875" y="10469"/>
                    <a:pt x="8830" y="10728"/>
                    <a:pt x="7793" y="10728"/>
                  </a:cubicBezTo>
                  <a:cubicBezTo>
                    <a:pt x="6180" y="10728"/>
                    <a:pt x="4586" y="10102"/>
                    <a:pt x="3388" y="8902"/>
                  </a:cubicBezTo>
                  <a:cubicBezTo>
                    <a:pt x="1416" y="6933"/>
                    <a:pt x="993" y="3896"/>
                    <a:pt x="2352" y="1462"/>
                  </a:cubicBezTo>
                  <a:close/>
                  <a:moveTo>
                    <a:pt x="2253" y="0"/>
                  </a:moveTo>
                  <a:cubicBezTo>
                    <a:pt x="2078" y="0"/>
                    <a:pt x="1904" y="81"/>
                    <a:pt x="1794" y="236"/>
                  </a:cubicBezTo>
                  <a:cubicBezTo>
                    <a:pt x="257" y="2395"/>
                    <a:pt x="0" y="5215"/>
                    <a:pt x="1120" y="7616"/>
                  </a:cubicBezTo>
                  <a:cubicBezTo>
                    <a:pt x="2243" y="10016"/>
                    <a:pt x="4568" y="11628"/>
                    <a:pt x="7210" y="11837"/>
                  </a:cubicBezTo>
                  <a:lnTo>
                    <a:pt x="7210" y="11834"/>
                  </a:lnTo>
                  <a:cubicBezTo>
                    <a:pt x="7404" y="11849"/>
                    <a:pt x="7597" y="11858"/>
                    <a:pt x="7787" y="11858"/>
                  </a:cubicBezTo>
                  <a:cubicBezTo>
                    <a:pt x="9318" y="11858"/>
                    <a:pt x="10807" y="11384"/>
                    <a:pt x="12057" y="10502"/>
                  </a:cubicBezTo>
                  <a:cubicBezTo>
                    <a:pt x="12340" y="10297"/>
                    <a:pt x="12374" y="9886"/>
                    <a:pt x="12126" y="9639"/>
                  </a:cubicBezTo>
                  <a:lnTo>
                    <a:pt x="2654" y="167"/>
                  </a:lnTo>
                  <a:cubicBezTo>
                    <a:pt x="2542" y="55"/>
                    <a:pt x="2397" y="0"/>
                    <a:pt x="22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0" name="Google Shape;15690;p75"/>
            <p:cNvSpPr/>
            <p:nvPr/>
          </p:nvSpPr>
          <p:spPr>
            <a:xfrm>
              <a:off x="5180875" y="4456850"/>
              <a:ext cx="316625" cy="296575"/>
            </a:xfrm>
            <a:custGeom>
              <a:avLst/>
              <a:gdLst/>
              <a:ahLst/>
              <a:cxnLst/>
              <a:rect l="l" t="t" r="r" b="b"/>
              <a:pathLst>
                <a:path w="12665" h="11863" extrusionOk="0">
                  <a:moveTo>
                    <a:pt x="4584" y="1128"/>
                  </a:moveTo>
                  <a:cubicBezTo>
                    <a:pt x="6196" y="1128"/>
                    <a:pt x="7791" y="1755"/>
                    <a:pt x="8987" y="2958"/>
                  </a:cubicBezTo>
                  <a:cubicBezTo>
                    <a:pt x="10964" y="4924"/>
                    <a:pt x="11387" y="7967"/>
                    <a:pt x="10022" y="10398"/>
                  </a:cubicBezTo>
                  <a:lnTo>
                    <a:pt x="1547" y="1923"/>
                  </a:lnTo>
                  <a:cubicBezTo>
                    <a:pt x="2499" y="1388"/>
                    <a:pt x="3545" y="1128"/>
                    <a:pt x="4584" y="1128"/>
                  </a:cubicBezTo>
                  <a:close/>
                  <a:moveTo>
                    <a:pt x="4578" y="1"/>
                  </a:moveTo>
                  <a:cubicBezTo>
                    <a:pt x="3095" y="1"/>
                    <a:pt x="1604" y="448"/>
                    <a:pt x="321" y="1361"/>
                  </a:cubicBezTo>
                  <a:cubicBezTo>
                    <a:pt x="34" y="1563"/>
                    <a:pt x="1" y="1977"/>
                    <a:pt x="248" y="2224"/>
                  </a:cubicBezTo>
                  <a:lnTo>
                    <a:pt x="9723" y="11697"/>
                  </a:lnTo>
                  <a:cubicBezTo>
                    <a:pt x="9829" y="11802"/>
                    <a:pt x="9971" y="11863"/>
                    <a:pt x="10122" y="11863"/>
                  </a:cubicBezTo>
                  <a:lnTo>
                    <a:pt x="10170" y="11863"/>
                  </a:lnTo>
                  <a:cubicBezTo>
                    <a:pt x="10336" y="11847"/>
                    <a:pt x="10487" y="11763"/>
                    <a:pt x="10584" y="11624"/>
                  </a:cubicBezTo>
                  <a:cubicBezTo>
                    <a:pt x="12664" y="8698"/>
                    <a:pt x="12326" y="4697"/>
                    <a:pt x="9787" y="2158"/>
                  </a:cubicBezTo>
                  <a:cubicBezTo>
                    <a:pt x="8361" y="733"/>
                    <a:pt x="6476" y="1"/>
                    <a:pt x="4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1" name="Google Shape;15691;p75"/>
          <p:cNvGrpSpPr/>
          <p:nvPr/>
        </p:nvGrpSpPr>
        <p:grpSpPr>
          <a:xfrm>
            <a:off x="10334146" y="4314856"/>
            <a:ext cx="453557" cy="453557"/>
            <a:chOff x="5648375" y="4399300"/>
            <a:chExt cx="483125" cy="483125"/>
          </a:xfrm>
        </p:grpSpPr>
        <p:sp>
          <p:nvSpPr>
            <p:cNvPr id="15692" name="Google Shape;15692;p75"/>
            <p:cNvSpPr/>
            <p:nvPr/>
          </p:nvSpPr>
          <p:spPr>
            <a:xfrm>
              <a:off x="5648375" y="4399300"/>
              <a:ext cx="483125" cy="483125"/>
            </a:xfrm>
            <a:custGeom>
              <a:avLst/>
              <a:gdLst/>
              <a:ahLst/>
              <a:cxnLst/>
              <a:rect l="l" t="t" r="r" b="b"/>
              <a:pathLst>
                <a:path w="19325" h="19325" extrusionOk="0">
                  <a:moveTo>
                    <a:pt x="9662" y="1133"/>
                  </a:moveTo>
                  <a:cubicBezTo>
                    <a:pt x="11906" y="1133"/>
                    <a:pt x="14041" y="2029"/>
                    <a:pt x="15668" y="3657"/>
                  </a:cubicBezTo>
                  <a:cubicBezTo>
                    <a:pt x="17295" y="5287"/>
                    <a:pt x="18192" y="7419"/>
                    <a:pt x="18192" y="9663"/>
                  </a:cubicBezTo>
                  <a:cubicBezTo>
                    <a:pt x="18192" y="11906"/>
                    <a:pt x="17295" y="14041"/>
                    <a:pt x="15668" y="15668"/>
                  </a:cubicBezTo>
                  <a:cubicBezTo>
                    <a:pt x="14041" y="17296"/>
                    <a:pt x="11906" y="18193"/>
                    <a:pt x="9662" y="18193"/>
                  </a:cubicBezTo>
                  <a:cubicBezTo>
                    <a:pt x="7419" y="18193"/>
                    <a:pt x="5284" y="17296"/>
                    <a:pt x="3657" y="15668"/>
                  </a:cubicBezTo>
                  <a:cubicBezTo>
                    <a:pt x="290" y="12302"/>
                    <a:pt x="290" y="7024"/>
                    <a:pt x="3657" y="3657"/>
                  </a:cubicBezTo>
                  <a:cubicBezTo>
                    <a:pt x="5287" y="2029"/>
                    <a:pt x="7419" y="1133"/>
                    <a:pt x="9662" y="1133"/>
                  </a:cubicBezTo>
                  <a:close/>
                  <a:moveTo>
                    <a:pt x="9662" y="0"/>
                  </a:moveTo>
                  <a:cubicBezTo>
                    <a:pt x="7117" y="0"/>
                    <a:pt x="4698" y="1015"/>
                    <a:pt x="2856" y="2857"/>
                  </a:cubicBezTo>
                  <a:cubicBezTo>
                    <a:pt x="1015" y="4699"/>
                    <a:pt x="0" y="7117"/>
                    <a:pt x="0" y="9663"/>
                  </a:cubicBezTo>
                  <a:cubicBezTo>
                    <a:pt x="0" y="12208"/>
                    <a:pt x="1015" y="14627"/>
                    <a:pt x="2856" y="16468"/>
                  </a:cubicBezTo>
                  <a:cubicBezTo>
                    <a:pt x="4698" y="18310"/>
                    <a:pt x="7117" y="19325"/>
                    <a:pt x="9662" y="19325"/>
                  </a:cubicBezTo>
                  <a:cubicBezTo>
                    <a:pt x="12208" y="19325"/>
                    <a:pt x="14626" y="18310"/>
                    <a:pt x="16468" y="16468"/>
                  </a:cubicBezTo>
                  <a:cubicBezTo>
                    <a:pt x="18310" y="14627"/>
                    <a:pt x="19325" y="12208"/>
                    <a:pt x="19325" y="9663"/>
                  </a:cubicBezTo>
                  <a:cubicBezTo>
                    <a:pt x="19325" y="7117"/>
                    <a:pt x="18310" y="4699"/>
                    <a:pt x="16468" y="2857"/>
                  </a:cubicBezTo>
                  <a:cubicBezTo>
                    <a:pt x="14626" y="1015"/>
                    <a:pt x="12211" y="0"/>
                    <a:pt x="9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3" name="Google Shape;15693;p75"/>
            <p:cNvSpPr/>
            <p:nvPr/>
          </p:nvSpPr>
          <p:spPr>
            <a:xfrm>
              <a:off x="5734275" y="4598425"/>
              <a:ext cx="311400" cy="84950"/>
            </a:xfrm>
            <a:custGeom>
              <a:avLst/>
              <a:gdLst/>
              <a:ahLst/>
              <a:cxnLst/>
              <a:rect l="l" t="t" r="r" b="b"/>
              <a:pathLst>
                <a:path w="12456" h="3398" extrusionOk="0">
                  <a:moveTo>
                    <a:pt x="11323" y="1133"/>
                  </a:moveTo>
                  <a:lnTo>
                    <a:pt x="11323" y="2265"/>
                  </a:lnTo>
                  <a:lnTo>
                    <a:pt x="1133" y="2265"/>
                  </a:lnTo>
                  <a:lnTo>
                    <a:pt x="1133" y="1133"/>
                  </a:lnTo>
                  <a:close/>
                  <a:moveTo>
                    <a:pt x="565" y="1"/>
                  </a:moveTo>
                  <a:cubicBezTo>
                    <a:pt x="251" y="1"/>
                    <a:pt x="0" y="251"/>
                    <a:pt x="0" y="565"/>
                  </a:cubicBezTo>
                  <a:lnTo>
                    <a:pt x="0" y="2830"/>
                  </a:lnTo>
                  <a:cubicBezTo>
                    <a:pt x="0" y="3144"/>
                    <a:pt x="251" y="3398"/>
                    <a:pt x="565" y="3398"/>
                  </a:cubicBezTo>
                  <a:lnTo>
                    <a:pt x="11888" y="3398"/>
                  </a:lnTo>
                  <a:cubicBezTo>
                    <a:pt x="12202" y="3398"/>
                    <a:pt x="12455" y="3144"/>
                    <a:pt x="12455" y="2830"/>
                  </a:cubicBezTo>
                  <a:lnTo>
                    <a:pt x="12455" y="565"/>
                  </a:lnTo>
                  <a:cubicBezTo>
                    <a:pt x="12455" y="251"/>
                    <a:pt x="12202" y="1"/>
                    <a:pt x="118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4" name="Google Shape;15694;p75"/>
          <p:cNvGrpSpPr/>
          <p:nvPr/>
        </p:nvGrpSpPr>
        <p:grpSpPr>
          <a:xfrm>
            <a:off x="7975109" y="4339649"/>
            <a:ext cx="440009" cy="403659"/>
            <a:chOff x="6239575" y="4416275"/>
            <a:chExt cx="489625" cy="449175"/>
          </a:xfrm>
        </p:grpSpPr>
        <p:sp>
          <p:nvSpPr>
            <p:cNvPr id="15695" name="Google Shape;15695;p75"/>
            <p:cNvSpPr/>
            <p:nvPr/>
          </p:nvSpPr>
          <p:spPr>
            <a:xfrm>
              <a:off x="6239575" y="4416275"/>
              <a:ext cx="489625" cy="449175"/>
            </a:xfrm>
            <a:custGeom>
              <a:avLst/>
              <a:gdLst/>
              <a:ahLst/>
              <a:cxnLst/>
              <a:rect l="l" t="t" r="r" b="b"/>
              <a:pathLst>
                <a:path w="19585" h="17967" extrusionOk="0">
                  <a:moveTo>
                    <a:pt x="9792" y="1132"/>
                  </a:moveTo>
                  <a:cubicBezTo>
                    <a:pt x="10374" y="1132"/>
                    <a:pt x="10955" y="1424"/>
                    <a:pt x="11278" y="2009"/>
                  </a:cubicBezTo>
                  <a:lnTo>
                    <a:pt x="18111" y="14313"/>
                  </a:lnTo>
                  <a:cubicBezTo>
                    <a:pt x="18404" y="14838"/>
                    <a:pt x="18395" y="15481"/>
                    <a:pt x="18087" y="15998"/>
                  </a:cubicBezTo>
                  <a:cubicBezTo>
                    <a:pt x="17786" y="16518"/>
                    <a:pt x="17232" y="16834"/>
                    <a:pt x="16634" y="16834"/>
                  </a:cubicBezTo>
                  <a:cubicBezTo>
                    <a:pt x="16631" y="16834"/>
                    <a:pt x="16628" y="16834"/>
                    <a:pt x="16625" y="16834"/>
                  </a:cubicBezTo>
                  <a:lnTo>
                    <a:pt x="2962" y="16834"/>
                  </a:lnTo>
                  <a:cubicBezTo>
                    <a:pt x="1667" y="16834"/>
                    <a:pt x="849" y="15445"/>
                    <a:pt x="1474" y="14313"/>
                  </a:cubicBezTo>
                  <a:lnTo>
                    <a:pt x="8307" y="2009"/>
                  </a:lnTo>
                  <a:cubicBezTo>
                    <a:pt x="8630" y="1424"/>
                    <a:pt x="9211" y="1132"/>
                    <a:pt x="9792" y="1132"/>
                  </a:cubicBezTo>
                  <a:close/>
                  <a:moveTo>
                    <a:pt x="9792" y="1"/>
                  </a:moveTo>
                  <a:cubicBezTo>
                    <a:pt x="8763" y="1"/>
                    <a:pt x="7815" y="559"/>
                    <a:pt x="7317" y="1462"/>
                  </a:cubicBezTo>
                  <a:lnTo>
                    <a:pt x="483" y="13766"/>
                  </a:lnTo>
                  <a:cubicBezTo>
                    <a:pt x="0" y="14642"/>
                    <a:pt x="15" y="15711"/>
                    <a:pt x="523" y="16574"/>
                  </a:cubicBezTo>
                  <a:cubicBezTo>
                    <a:pt x="1033" y="17435"/>
                    <a:pt x="1960" y="17966"/>
                    <a:pt x="2962" y="17966"/>
                  </a:cubicBezTo>
                  <a:lnTo>
                    <a:pt x="16625" y="17966"/>
                  </a:lnTo>
                  <a:cubicBezTo>
                    <a:pt x="17625" y="17966"/>
                    <a:pt x="18555" y="17435"/>
                    <a:pt x="19062" y="16574"/>
                  </a:cubicBezTo>
                  <a:cubicBezTo>
                    <a:pt x="19572" y="15711"/>
                    <a:pt x="19585" y="14642"/>
                    <a:pt x="19101" y="13766"/>
                  </a:cubicBezTo>
                  <a:lnTo>
                    <a:pt x="12271" y="1462"/>
                  </a:lnTo>
                  <a:cubicBezTo>
                    <a:pt x="11770" y="559"/>
                    <a:pt x="10822" y="1"/>
                    <a:pt x="97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6" name="Google Shape;15696;p75"/>
            <p:cNvSpPr/>
            <p:nvPr/>
          </p:nvSpPr>
          <p:spPr>
            <a:xfrm>
              <a:off x="6438550" y="4723875"/>
              <a:ext cx="88350" cy="84950"/>
            </a:xfrm>
            <a:custGeom>
              <a:avLst/>
              <a:gdLst/>
              <a:ahLst/>
              <a:cxnLst/>
              <a:rect l="l" t="t" r="r" b="b"/>
              <a:pathLst>
                <a:path w="3534" h="3398" extrusionOk="0">
                  <a:moveTo>
                    <a:pt x="1830" y="1132"/>
                  </a:moveTo>
                  <a:cubicBezTo>
                    <a:pt x="2122" y="1132"/>
                    <a:pt x="2401" y="1358"/>
                    <a:pt x="2401" y="1701"/>
                  </a:cubicBezTo>
                  <a:cubicBezTo>
                    <a:pt x="2401" y="2012"/>
                    <a:pt x="2147" y="2266"/>
                    <a:pt x="1833" y="2266"/>
                  </a:cubicBezTo>
                  <a:cubicBezTo>
                    <a:pt x="1329" y="2266"/>
                    <a:pt x="1076" y="1656"/>
                    <a:pt x="1432" y="1299"/>
                  </a:cubicBezTo>
                  <a:cubicBezTo>
                    <a:pt x="1548" y="1184"/>
                    <a:pt x="1691" y="1132"/>
                    <a:pt x="1830" y="1132"/>
                  </a:cubicBezTo>
                  <a:close/>
                  <a:moveTo>
                    <a:pt x="1833" y="1"/>
                  </a:moveTo>
                  <a:cubicBezTo>
                    <a:pt x="1145" y="1"/>
                    <a:pt x="526" y="415"/>
                    <a:pt x="263" y="1049"/>
                  </a:cubicBezTo>
                  <a:cubicBezTo>
                    <a:pt x="1" y="1683"/>
                    <a:pt x="146" y="2414"/>
                    <a:pt x="632" y="2900"/>
                  </a:cubicBezTo>
                  <a:cubicBezTo>
                    <a:pt x="957" y="3225"/>
                    <a:pt x="1391" y="3397"/>
                    <a:pt x="1833" y="3397"/>
                  </a:cubicBezTo>
                  <a:cubicBezTo>
                    <a:pt x="2052" y="3397"/>
                    <a:pt x="2273" y="3355"/>
                    <a:pt x="2483" y="3268"/>
                  </a:cubicBezTo>
                  <a:cubicBezTo>
                    <a:pt x="3117" y="3005"/>
                    <a:pt x="3533" y="2386"/>
                    <a:pt x="3533" y="1701"/>
                  </a:cubicBezTo>
                  <a:cubicBezTo>
                    <a:pt x="3530" y="762"/>
                    <a:pt x="2772" y="1"/>
                    <a:pt x="18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697" name="Google Shape;15697;p75"/>
            <p:cNvSpPr/>
            <p:nvPr/>
          </p:nvSpPr>
          <p:spPr>
            <a:xfrm>
              <a:off x="6441950" y="4497425"/>
              <a:ext cx="84950" cy="198250"/>
            </a:xfrm>
            <a:custGeom>
              <a:avLst/>
              <a:gdLst/>
              <a:ahLst/>
              <a:cxnLst/>
              <a:rect l="l" t="t" r="r" b="b"/>
              <a:pathLst>
                <a:path w="3398" h="7930" extrusionOk="0">
                  <a:moveTo>
                    <a:pt x="1697" y="1133"/>
                  </a:moveTo>
                  <a:cubicBezTo>
                    <a:pt x="2011" y="1133"/>
                    <a:pt x="2265" y="1387"/>
                    <a:pt x="2265" y="1701"/>
                  </a:cubicBezTo>
                  <a:lnTo>
                    <a:pt x="2265" y="6230"/>
                  </a:lnTo>
                  <a:cubicBezTo>
                    <a:pt x="2265" y="6544"/>
                    <a:pt x="2011" y="6797"/>
                    <a:pt x="1697" y="6797"/>
                  </a:cubicBezTo>
                  <a:cubicBezTo>
                    <a:pt x="1383" y="6797"/>
                    <a:pt x="1133" y="6544"/>
                    <a:pt x="1133" y="6230"/>
                  </a:cubicBezTo>
                  <a:lnTo>
                    <a:pt x="1133" y="1701"/>
                  </a:lnTo>
                  <a:cubicBezTo>
                    <a:pt x="1133" y="1387"/>
                    <a:pt x="1383" y="1133"/>
                    <a:pt x="1697" y="1133"/>
                  </a:cubicBezTo>
                  <a:close/>
                  <a:moveTo>
                    <a:pt x="1697" y="1"/>
                  </a:moveTo>
                  <a:cubicBezTo>
                    <a:pt x="758" y="1"/>
                    <a:pt x="1" y="762"/>
                    <a:pt x="1" y="1701"/>
                  </a:cubicBezTo>
                  <a:lnTo>
                    <a:pt x="1" y="6233"/>
                  </a:lnTo>
                  <a:cubicBezTo>
                    <a:pt x="1" y="7169"/>
                    <a:pt x="758" y="7930"/>
                    <a:pt x="1697" y="7930"/>
                  </a:cubicBezTo>
                  <a:cubicBezTo>
                    <a:pt x="2636" y="7930"/>
                    <a:pt x="3397" y="7169"/>
                    <a:pt x="3397" y="6233"/>
                  </a:cubicBezTo>
                  <a:lnTo>
                    <a:pt x="3397" y="1701"/>
                  </a:lnTo>
                  <a:cubicBezTo>
                    <a:pt x="3397" y="762"/>
                    <a:pt x="2636" y="1"/>
                    <a:pt x="16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698" name="Google Shape;15698;p75"/>
          <p:cNvGrpSpPr/>
          <p:nvPr/>
        </p:nvGrpSpPr>
        <p:grpSpPr>
          <a:xfrm>
            <a:off x="4112813" y="4335887"/>
            <a:ext cx="410979" cy="410979"/>
            <a:chOff x="892750" y="4993750"/>
            <a:chExt cx="483125" cy="483125"/>
          </a:xfrm>
        </p:grpSpPr>
        <p:sp>
          <p:nvSpPr>
            <p:cNvPr id="15699" name="Google Shape;15699;p75"/>
            <p:cNvSpPr/>
            <p:nvPr/>
          </p:nvSpPr>
          <p:spPr>
            <a:xfrm>
              <a:off x="89275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5" y="17352"/>
                    <a:pt x="11823" y="18193"/>
                    <a:pt x="9662" y="18193"/>
                  </a:cubicBezTo>
                  <a:cubicBezTo>
                    <a:pt x="7501" y="18193"/>
                    <a:pt x="5340" y="17352"/>
                    <a:pt x="3657" y="15668"/>
                  </a:cubicBezTo>
                  <a:cubicBezTo>
                    <a:pt x="290" y="12302"/>
                    <a:pt x="290" y="7024"/>
                    <a:pt x="3657" y="3657"/>
                  </a:cubicBezTo>
                  <a:cubicBezTo>
                    <a:pt x="5341" y="1975"/>
                    <a:pt x="7500" y="1133"/>
                    <a:pt x="9662" y="1133"/>
                  </a:cubicBezTo>
                  <a:close/>
                  <a:moveTo>
                    <a:pt x="9662" y="1"/>
                  </a:moveTo>
                  <a:cubicBezTo>
                    <a:pt x="7117" y="1"/>
                    <a:pt x="4698" y="1015"/>
                    <a:pt x="2856" y="2857"/>
                  </a:cubicBezTo>
                  <a:cubicBezTo>
                    <a:pt x="1015" y="4699"/>
                    <a:pt x="0" y="7117"/>
                    <a:pt x="0" y="9663"/>
                  </a:cubicBezTo>
                  <a:cubicBezTo>
                    <a:pt x="0" y="12208"/>
                    <a:pt x="1015" y="14627"/>
                    <a:pt x="2856" y="16469"/>
                  </a:cubicBezTo>
                  <a:cubicBezTo>
                    <a:pt x="4698" y="18310"/>
                    <a:pt x="7117" y="19325"/>
                    <a:pt x="9662" y="19325"/>
                  </a:cubicBezTo>
                  <a:cubicBezTo>
                    <a:pt x="12208" y="19325"/>
                    <a:pt x="14626" y="18310"/>
                    <a:pt x="16468" y="16469"/>
                  </a:cubicBezTo>
                  <a:cubicBezTo>
                    <a:pt x="18310" y="14627"/>
                    <a:pt x="19324" y="12208"/>
                    <a:pt x="19324" y="9663"/>
                  </a:cubicBezTo>
                  <a:cubicBezTo>
                    <a:pt x="19324"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0" name="Google Shape;15700;p75"/>
            <p:cNvSpPr/>
            <p:nvPr/>
          </p:nvSpPr>
          <p:spPr>
            <a:xfrm>
              <a:off x="1021000" y="5052250"/>
              <a:ext cx="230775" cy="253450"/>
            </a:xfrm>
            <a:custGeom>
              <a:avLst/>
              <a:gdLst/>
              <a:ahLst/>
              <a:cxnLst/>
              <a:rect l="l" t="t" r="r" b="b"/>
              <a:pathLst>
                <a:path w="9231" h="10138" extrusionOk="0">
                  <a:moveTo>
                    <a:pt x="4532" y="1133"/>
                  </a:moveTo>
                  <a:cubicBezTo>
                    <a:pt x="5450" y="1133"/>
                    <a:pt x="6326" y="1483"/>
                    <a:pt x="6936" y="2090"/>
                  </a:cubicBezTo>
                  <a:cubicBezTo>
                    <a:pt x="8261" y="3419"/>
                    <a:pt x="8261" y="5568"/>
                    <a:pt x="6936" y="6894"/>
                  </a:cubicBezTo>
                  <a:lnTo>
                    <a:pt x="6933" y="6894"/>
                  </a:lnTo>
                  <a:cubicBezTo>
                    <a:pt x="6688" y="7142"/>
                    <a:pt x="6404" y="7347"/>
                    <a:pt x="6096" y="7510"/>
                  </a:cubicBezTo>
                  <a:cubicBezTo>
                    <a:pt x="5595" y="7767"/>
                    <a:pt x="5275" y="8135"/>
                    <a:pt x="5154" y="8600"/>
                  </a:cubicBezTo>
                  <a:cubicBezTo>
                    <a:pt x="5079" y="8842"/>
                    <a:pt x="4856" y="9000"/>
                    <a:pt x="4614" y="9000"/>
                  </a:cubicBezTo>
                  <a:cubicBezTo>
                    <a:pt x="4566" y="9000"/>
                    <a:pt x="4517" y="8993"/>
                    <a:pt x="4469" y="8980"/>
                  </a:cubicBezTo>
                  <a:cubicBezTo>
                    <a:pt x="4176" y="8905"/>
                    <a:pt x="3995" y="8612"/>
                    <a:pt x="4058" y="8316"/>
                  </a:cubicBezTo>
                  <a:cubicBezTo>
                    <a:pt x="4254" y="7534"/>
                    <a:pt x="4765" y="6924"/>
                    <a:pt x="5574" y="6504"/>
                  </a:cubicBezTo>
                  <a:cubicBezTo>
                    <a:pt x="6936" y="5801"/>
                    <a:pt x="7220" y="3974"/>
                    <a:pt x="6136" y="2890"/>
                  </a:cubicBezTo>
                  <a:cubicBezTo>
                    <a:pt x="5690" y="2458"/>
                    <a:pt x="5113" y="2243"/>
                    <a:pt x="4535" y="2243"/>
                  </a:cubicBezTo>
                  <a:cubicBezTo>
                    <a:pt x="3958" y="2243"/>
                    <a:pt x="3380" y="2458"/>
                    <a:pt x="2935" y="2890"/>
                  </a:cubicBezTo>
                  <a:cubicBezTo>
                    <a:pt x="2506" y="3313"/>
                    <a:pt x="2268" y="3890"/>
                    <a:pt x="2268" y="4494"/>
                  </a:cubicBezTo>
                  <a:cubicBezTo>
                    <a:pt x="2268" y="4805"/>
                    <a:pt x="2014" y="5058"/>
                    <a:pt x="1703" y="5058"/>
                  </a:cubicBezTo>
                  <a:cubicBezTo>
                    <a:pt x="1389" y="5058"/>
                    <a:pt x="1135" y="4805"/>
                    <a:pt x="1135" y="4494"/>
                  </a:cubicBezTo>
                  <a:cubicBezTo>
                    <a:pt x="1132" y="3591"/>
                    <a:pt x="1492" y="2724"/>
                    <a:pt x="2132" y="2090"/>
                  </a:cubicBezTo>
                  <a:cubicBezTo>
                    <a:pt x="2739" y="1483"/>
                    <a:pt x="3614" y="1133"/>
                    <a:pt x="4532" y="1133"/>
                  </a:cubicBezTo>
                  <a:close/>
                  <a:moveTo>
                    <a:pt x="4532" y="1"/>
                  </a:moveTo>
                  <a:cubicBezTo>
                    <a:pt x="3315" y="1"/>
                    <a:pt x="2150" y="469"/>
                    <a:pt x="1332" y="1290"/>
                  </a:cubicBezTo>
                  <a:cubicBezTo>
                    <a:pt x="477" y="2135"/>
                    <a:pt x="0" y="3289"/>
                    <a:pt x="3" y="4494"/>
                  </a:cubicBezTo>
                  <a:cubicBezTo>
                    <a:pt x="3" y="5430"/>
                    <a:pt x="764" y="6190"/>
                    <a:pt x="1703" y="6190"/>
                  </a:cubicBezTo>
                  <a:cubicBezTo>
                    <a:pt x="2639" y="6190"/>
                    <a:pt x="3400" y="5430"/>
                    <a:pt x="3400" y="4494"/>
                  </a:cubicBezTo>
                  <a:cubicBezTo>
                    <a:pt x="3400" y="3830"/>
                    <a:pt x="3944" y="3358"/>
                    <a:pt x="4535" y="3358"/>
                  </a:cubicBezTo>
                  <a:cubicBezTo>
                    <a:pt x="4731" y="3358"/>
                    <a:pt x="4933" y="3410"/>
                    <a:pt x="5121" y="3524"/>
                  </a:cubicBezTo>
                  <a:cubicBezTo>
                    <a:pt x="5876" y="3986"/>
                    <a:pt x="5837" y="5094"/>
                    <a:pt x="5052" y="5499"/>
                  </a:cubicBezTo>
                  <a:cubicBezTo>
                    <a:pt x="3959" y="6064"/>
                    <a:pt x="3234" y="6945"/>
                    <a:pt x="2959" y="8041"/>
                  </a:cubicBezTo>
                  <a:cubicBezTo>
                    <a:pt x="2742" y="8941"/>
                    <a:pt x="3288" y="9850"/>
                    <a:pt x="4185" y="10083"/>
                  </a:cubicBezTo>
                  <a:cubicBezTo>
                    <a:pt x="4327" y="10119"/>
                    <a:pt x="4470" y="10137"/>
                    <a:pt x="4611" y="10137"/>
                  </a:cubicBezTo>
                  <a:cubicBezTo>
                    <a:pt x="5356" y="10137"/>
                    <a:pt x="6039" y="9642"/>
                    <a:pt x="6247" y="8893"/>
                  </a:cubicBezTo>
                  <a:cubicBezTo>
                    <a:pt x="6262" y="8832"/>
                    <a:pt x="6305" y="8675"/>
                    <a:pt x="6616" y="8515"/>
                  </a:cubicBezTo>
                  <a:cubicBezTo>
                    <a:pt x="7899" y="7851"/>
                    <a:pt x="8787" y="6613"/>
                    <a:pt x="9007" y="5188"/>
                  </a:cubicBezTo>
                  <a:cubicBezTo>
                    <a:pt x="9230" y="3760"/>
                    <a:pt x="8756" y="2313"/>
                    <a:pt x="7736" y="1290"/>
                  </a:cubicBezTo>
                  <a:cubicBezTo>
                    <a:pt x="6918" y="472"/>
                    <a:pt x="5749" y="1"/>
                    <a:pt x="45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1" name="Google Shape;15701;p75"/>
            <p:cNvSpPr/>
            <p:nvPr/>
          </p:nvSpPr>
          <p:spPr>
            <a:xfrm>
              <a:off x="1088475" y="5334425"/>
              <a:ext cx="88350" cy="84925"/>
            </a:xfrm>
            <a:custGeom>
              <a:avLst/>
              <a:gdLst/>
              <a:ahLst/>
              <a:cxnLst/>
              <a:rect l="l" t="t" r="r" b="b"/>
              <a:pathLst>
                <a:path w="3534" h="3397" extrusionOk="0">
                  <a:moveTo>
                    <a:pt x="1829" y="1129"/>
                  </a:moveTo>
                  <a:cubicBezTo>
                    <a:pt x="2121" y="1129"/>
                    <a:pt x="2401" y="1356"/>
                    <a:pt x="2401" y="1697"/>
                  </a:cubicBezTo>
                  <a:cubicBezTo>
                    <a:pt x="2401" y="2011"/>
                    <a:pt x="2147" y="2265"/>
                    <a:pt x="1833" y="2265"/>
                  </a:cubicBezTo>
                  <a:cubicBezTo>
                    <a:pt x="1329" y="2265"/>
                    <a:pt x="1075" y="1655"/>
                    <a:pt x="1432" y="1296"/>
                  </a:cubicBezTo>
                  <a:cubicBezTo>
                    <a:pt x="1548" y="1181"/>
                    <a:pt x="1690" y="1129"/>
                    <a:pt x="1829" y="1129"/>
                  </a:cubicBezTo>
                  <a:close/>
                  <a:moveTo>
                    <a:pt x="1833" y="0"/>
                  </a:moveTo>
                  <a:cubicBezTo>
                    <a:pt x="1145" y="0"/>
                    <a:pt x="526" y="414"/>
                    <a:pt x="263" y="1048"/>
                  </a:cubicBezTo>
                  <a:cubicBezTo>
                    <a:pt x="0" y="1682"/>
                    <a:pt x="145" y="2413"/>
                    <a:pt x="631" y="2899"/>
                  </a:cubicBezTo>
                  <a:cubicBezTo>
                    <a:pt x="957" y="3224"/>
                    <a:pt x="1391" y="3397"/>
                    <a:pt x="1833" y="3397"/>
                  </a:cubicBezTo>
                  <a:cubicBezTo>
                    <a:pt x="2052" y="3397"/>
                    <a:pt x="2272" y="3354"/>
                    <a:pt x="2482" y="3267"/>
                  </a:cubicBezTo>
                  <a:cubicBezTo>
                    <a:pt x="3116" y="3005"/>
                    <a:pt x="3533" y="2386"/>
                    <a:pt x="3533" y="1697"/>
                  </a:cubicBezTo>
                  <a:cubicBezTo>
                    <a:pt x="3530" y="758"/>
                    <a:pt x="2772" y="0"/>
                    <a:pt x="18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2" name="Google Shape;15702;p75"/>
          <p:cNvGrpSpPr/>
          <p:nvPr/>
        </p:nvGrpSpPr>
        <p:grpSpPr>
          <a:xfrm>
            <a:off x="4662959" y="4335887"/>
            <a:ext cx="410979" cy="410979"/>
            <a:chOff x="1487200" y="4993750"/>
            <a:chExt cx="483125" cy="483125"/>
          </a:xfrm>
        </p:grpSpPr>
        <p:sp>
          <p:nvSpPr>
            <p:cNvPr id="15703" name="Google Shape;15703;p75"/>
            <p:cNvSpPr/>
            <p:nvPr/>
          </p:nvSpPr>
          <p:spPr>
            <a:xfrm>
              <a:off x="1487200" y="4993750"/>
              <a:ext cx="483125" cy="483125"/>
            </a:xfrm>
            <a:custGeom>
              <a:avLst/>
              <a:gdLst/>
              <a:ahLst/>
              <a:cxnLst/>
              <a:rect l="l" t="t" r="r" b="b"/>
              <a:pathLst>
                <a:path w="19325" h="19325" extrusionOk="0">
                  <a:moveTo>
                    <a:pt x="9662" y="1133"/>
                  </a:moveTo>
                  <a:cubicBezTo>
                    <a:pt x="11824" y="1133"/>
                    <a:pt x="13983" y="1975"/>
                    <a:pt x="15668" y="3657"/>
                  </a:cubicBezTo>
                  <a:cubicBezTo>
                    <a:pt x="19035" y="7027"/>
                    <a:pt x="19035" y="12302"/>
                    <a:pt x="15668" y="15668"/>
                  </a:cubicBezTo>
                  <a:cubicBezTo>
                    <a:pt x="13983" y="17352"/>
                    <a:pt x="11822" y="18193"/>
                    <a:pt x="9661" y="18193"/>
                  </a:cubicBezTo>
                  <a:cubicBezTo>
                    <a:pt x="7500" y="18193"/>
                    <a:pt x="5340" y="17352"/>
                    <a:pt x="3657" y="15668"/>
                  </a:cubicBezTo>
                  <a:cubicBezTo>
                    <a:pt x="290" y="12302"/>
                    <a:pt x="290" y="7024"/>
                    <a:pt x="3657" y="3657"/>
                  </a:cubicBezTo>
                  <a:cubicBezTo>
                    <a:pt x="5342" y="1975"/>
                    <a:pt x="7500" y="1133"/>
                    <a:pt x="9662" y="1133"/>
                  </a:cubicBezTo>
                  <a:close/>
                  <a:moveTo>
                    <a:pt x="9662" y="1"/>
                  </a:moveTo>
                  <a:cubicBezTo>
                    <a:pt x="7117" y="1"/>
                    <a:pt x="4698" y="1015"/>
                    <a:pt x="2857" y="2857"/>
                  </a:cubicBezTo>
                  <a:cubicBezTo>
                    <a:pt x="1015" y="4699"/>
                    <a:pt x="0" y="7117"/>
                    <a:pt x="0" y="9663"/>
                  </a:cubicBezTo>
                  <a:cubicBezTo>
                    <a:pt x="0" y="12208"/>
                    <a:pt x="1015" y="14627"/>
                    <a:pt x="2857" y="16469"/>
                  </a:cubicBezTo>
                  <a:cubicBezTo>
                    <a:pt x="4698" y="18310"/>
                    <a:pt x="7117" y="19325"/>
                    <a:pt x="9662"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4" name="Google Shape;15704;p75"/>
            <p:cNvSpPr/>
            <p:nvPr/>
          </p:nvSpPr>
          <p:spPr>
            <a:xfrm>
              <a:off x="1602600" y="5143950"/>
              <a:ext cx="250350" cy="182725"/>
            </a:xfrm>
            <a:custGeom>
              <a:avLst/>
              <a:gdLst/>
              <a:ahLst/>
              <a:cxnLst/>
              <a:rect l="l" t="t" r="r" b="b"/>
              <a:pathLst>
                <a:path w="10014" h="7309" extrusionOk="0">
                  <a:moveTo>
                    <a:pt x="8149" y="1134"/>
                  </a:moveTo>
                  <a:cubicBezTo>
                    <a:pt x="8294" y="1134"/>
                    <a:pt x="8439" y="1189"/>
                    <a:pt x="8549" y="1300"/>
                  </a:cubicBezTo>
                  <a:cubicBezTo>
                    <a:pt x="8769" y="1520"/>
                    <a:pt x="8769" y="1879"/>
                    <a:pt x="8549" y="2100"/>
                  </a:cubicBezTo>
                  <a:lnTo>
                    <a:pt x="4639" y="6007"/>
                  </a:lnTo>
                  <a:cubicBezTo>
                    <a:pt x="4527" y="6120"/>
                    <a:pt x="4377" y="6177"/>
                    <a:pt x="4227" y="6177"/>
                  </a:cubicBezTo>
                  <a:cubicBezTo>
                    <a:pt x="4081" y="6177"/>
                    <a:pt x="3937" y="6123"/>
                    <a:pt x="3830" y="6016"/>
                  </a:cubicBezTo>
                  <a:lnTo>
                    <a:pt x="1547" y="3748"/>
                  </a:lnTo>
                  <a:cubicBezTo>
                    <a:pt x="1296" y="3534"/>
                    <a:pt x="1281" y="3151"/>
                    <a:pt x="1514" y="2918"/>
                  </a:cubicBezTo>
                  <a:cubicBezTo>
                    <a:pt x="1626" y="2806"/>
                    <a:pt x="1771" y="2750"/>
                    <a:pt x="1916" y="2750"/>
                  </a:cubicBezTo>
                  <a:cubicBezTo>
                    <a:pt x="2074" y="2750"/>
                    <a:pt x="2232" y="2817"/>
                    <a:pt x="2344" y="2948"/>
                  </a:cubicBezTo>
                  <a:lnTo>
                    <a:pt x="3784" y="4388"/>
                  </a:lnTo>
                  <a:cubicBezTo>
                    <a:pt x="3793" y="4401"/>
                    <a:pt x="3805" y="4410"/>
                    <a:pt x="3817" y="4419"/>
                  </a:cubicBezTo>
                  <a:cubicBezTo>
                    <a:pt x="3817" y="4422"/>
                    <a:pt x="3820" y="4422"/>
                    <a:pt x="3823" y="4425"/>
                  </a:cubicBezTo>
                  <a:cubicBezTo>
                    <a:pt x="3934" y="4535"/>
                    <a:pt x="4078" y="4590"/>
                    <a:pt x="4222" y="4590"/>
                  </a:cubicBezTo>
                  <a:cubicBezTo>
                    <a:pt x="4367" y="4590"/>
                    <a:pt x="4512" y="4535"/>
                    <a:pt x="4624" y="4425"/>
                  </a:cubicBezTo>
                  <a:lnTo>
                    <a:pt x="7749" y="1300"/>
                  </a:lnTo>
                  <a:cubicBezTo>
                    <a:pt x="7859" y="1189"/>
                    <a:pt x="8004" y="1134"/>
                    <a:pt x="8149" y="1134"/>
                  </a:cubicBezTo>
                  <a:close/>
                  <a:moveTo>
                    <a:pt x="8146" y="1"/>
                  </a:moveTo>
                  <a:cubicBezTo>
                    <a:pt x="7712" y="1"/>
                    <a:pt x="7279" y="166"/>
                    <a:pt x="6949" y="496"/>
                  </a:cubicBezTo>
                  <a:lnTo>
                    <a:pt x="6946" y="496"/>
                  </a:lnTo>
                  <a:lnTo>
                    <a:pt x="4219" y="3223"/>
                  </a:lnTo>
                  <a:lnTo>
                    <a:pt x="3144" y="2148"/>
                  </a:lnTo>
                  <a:cubicBezTo>
                    <a:pt x="2808" y="1779"/>
                    <a:pt x="2348" y="1594"/>
                    <a:pt x="1887" y="1594"/>
                  </a:cubicBezTo>
                  <a:cubicBezTo>
                    <a:pt x="1453" y="1594"/>
                    <a:pt x="1019" y="1758"/>
                    <a:pt x="686" y="2091"/>
                  </a:cubicBezTo>
                  <a:cubicBezTo>
                    <a:pt x="1" y="2776"/>
                    <a:pt x="28" y="3896"/>
                    <a:pt x="747" y="4549"/>
                  </a:cubicBezTo>
                  <a:lnTo>
                    <a:pt x="3029" y="6819"/>
                  </a:lnTo>
                  <a:cubicBezTo>
                    <a:pt x="3344" y="7131"/>
                    <a:pt x="3768" y="7308"/>
                    <a:pt x="4214" y="7308"/>
                  </a:cubicBezTo>
                  <a:cubicBezTo>
                    <a:pt x="4218" y="7308"/>
                    <a:pt x="4221" y="7308"/>
                    <a:pt x="4225" y="7308"/>
                  </a:cubicBezTo>
                  <a:cubicBezTo>
                    <a:pt x="4678" y="7308"/>
                    <a:pt x="5116" y="7127"/>
                    <a:pt x="5439" y="6807"/>
                  </a:cubicBezTo>
                  <a:lnTo>
                    <a:pt x="9349" y="2900"/>
                  </a:lnTo>
                  <a:cubicBezTo>
                    <a:pt x="10013" y="2236"/>
                    <a:pt x="10013" y="1161"/>
                    <a:pt x="9349" y="499"/>
                  </a:cubicBezTo>
                  <a:cubicBezTo>
                    <a:pt x="9017" y="167"/>
                    <a:pt x="8581" y="1"/>
                    <a:pt x="81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5" name="Google Shape;15705;p75"/>
          <p:cNvGrpSpPr/>
          <p:nvPr/>
        </p:nvGrpSpPr>
        <p:grpSpPr>
          <a:xfrm>
            <a:off x="5213105" y="4335887"/>
            <a:ext cx="410979" cy="410979"/>
            <a:chOff x="2081650" y="4993750"/>
            <a:chExt cx="483125" cy="483125"/>
          </a:xfrm>
        </p:grpSpPr>
        <p:sp>
          <p:nvSpPr>
            <p:cNvPr id="15706" name="Google Shape;15706;p75"/>
            <p:cNvSpPr/>
            <p:nvPr/>
          </p:nvSpPr>
          <p:spPr>
            <a:xfrm>
              <a:off x="2081650" y="4993750"/>
              <a:ext cx="483125" cy="483125"/>
            </a:xfrm>
            <a:custGeom>
              <a:avLst/>
              <a:gdLst/>
              <a:ahLst/>
              <a:cxnLst/>
              <a:rect l="l" t="t" r="r" b="b"/>
              <a:pathLst>
                <a:path w="19325" h="19325" extrusionOk="0">
                  <a:moveTo>
                    <a:pt x="9663" y="1133"/>
                  </a:moveTo>
                  <a:cubicBezTo>
                    <a:pt x="11824" y="1133"/>
                    <a:pt x="13983" y="1975"/>
                    <a:pt x="15668" y="3657"/>
                  </a:cubicBezTo>
                  <a:cubicBezTo>
                    <a:pt x="19035" y="7027"/>
                    <a:pt x="19035" y="12302"/>
                    <a:pt x="15668" y="15668"/>
                  </a:cubicBezTo>
                  <a:cubicBezTo>
                    <a:pt x="13983" y="17350"/>
                    <a:pt x="11824" y="18193"/>
                    <a:pt x="9663" y="18193"/>
                  </a:cubicBezTo>
                  <a:cubicBezTo>
                    <a:pt x="7501" y="18193"/>
                    <a:pt x="5342" y="17350"/>
                    <a:pt x="3657" y="15668"/>
                  </a:cubicBezTo>
                  <a:cubicBezTo>
                    <a:pt x="290" y="12302"/>
                    <a:pt x="290" y="7024"/>
                    <a:pt x="3657" y="3657"/>
                  </a:cubicBezTo>
                  <a:cubicBezTo>
                    <a:pt x="5342" y="1975"/>
                    <a:pt x="7501" y="1133"/>
                    <a:pt x="9663" y="1133"/>
                  </a:cubicBezTo>
                  <a:close/>
                  <a:moveTo>
                    <a:pt x="9663" y="1"/>
                  </a:moveTo>
                  <a:cubicBezTo>
                    <a:pt x="7117" y="1"/>
                    <a:pt x="4699" y="1015"/>
                    <a:pt x="2857" y="2857"/>
                  </a:cubicBezTo>
                  <a:cubicBezTo>
                    <a:pt x="1015" y="4699"/>
                    <a:pt x="0" y="7117"/>
                    <a:pt x="0" y="9663"/>
                  </a:cubicBezTo>
                  <a:cubicBezTo>
                    <a:pt x="0" y="12208"/>
                    <a:pt x="1015" y="14627"/>
                    <a:pt x="2857" y="16469"/>
                  </a:cubicBezTo>
                  <a:cubicBezTo>
                    <a:pt x="4699" y="18310"/>
                    <a:pt x="7117" y="19325"/>
                    <a:pt x="9663" y="19325"/>
                  </a:cubicBezTo>
                  <a:cubicBezTo>
                    <a:pt x="12208" y="19325"/>
                    <a:pt x="14626" y="18310"/>
                    <a:pt x="16468" y="16469"/>
                  </a:cubicBezTo>
                  <a:cubicBezTo>
                    <a:pt x="18310" y="14627"/>
                    <a:pt x="19325" y="12208"/>
                    <a:pt x="19325" y="9663"/>
                  </a:cubicBezTo>
                  <a:cubicBezTo>
                    <a:pt x="19325" y="7117"/>
                    <a:pt x="18310" y="4699"/>
                    <a:pt x="16468" y="2857"/>
                  </a:cubicBezTo>
                  <a:cubicBezTo>
                    <a:pt x="14626" y="1015"/>
                    <a:pt x="12208" y="1"/>
                    <a:pt x="9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07" name="Google Shape;15707;p75"/>
            <p:cNvSpPr/>
            <p:nvPr/>
          </p:nvSpPr>
          <p:spPr>
            <a:xfrm>
              <a:off x="2209375" y="5125625"/>
              <a:ext cx="227600" cy="219350"/>
            </a:xfrm>
            <a:custGeom>
              <a:avLst/>
              <a:gdLst/>
              <a:ahLst/>
              <a:cxnLst/>
              <a:rect l="l" t="t" r="r" b="b"/>
              <a:pathLst>
                <a:path w="9104" h="8774" extrusionOk="0">
                  <a:moveTo>
                    <a:pt x="7232" y="1143"/>
                  </a:moveTo>
                  <a:cubicBezTo>
                    <a:pt x="7377" y="1143"/>
                    <a:pt x="7522" y="1198"/>
                    <a:pt x="7633" y="1308"/>
                  </a:cubicBezTo>
                  <a:cubicBezTo>
                    <a:pt x="7851" y="1528"/>
                    <a:pt x="7854" y="1882"/>
                    <a:pt x="7639" y="2102"/>
                  </a:cubicBezTo>
                  <a:lnTo>
                    <a:pt x="5755" y="3986"/>
                  </a:lnTo>
                  <a:cubicBezTo>
                    <a:pt x="5532" y="4210"/>
                    <a:pt x="5532" y="4566"/>
                    <a:pt x="5755" y="4789"/>
                  </a:cubicBezTo>
                  <a:lnTo>
                    <a:pt x="7639" y="6673"/>
                  </a:lnTo>
                  <a:cubicBezTo>
                    <a:pt x="7854" y="6894"/>
                    <a:pt x="7851" y="7247"/>
                    <a:pt x="7633" y="7468"/>
                  </a:cubicBezTo>
                  <a:cubicBezTo>
                    <a:pt x="7522" y="7577"/>
                    <a:pt x="7377" y="7633"/>
                    <a:pt x="7232" y="7633"/>
                  </a:cubicBezTo>
                  <a:cubicBezTo>
                    <a:pt x="7090" y="7633"/>
                    <a:pt x="6948" y="7580"/>
                    <a:pt x="6839" y="7474"/>
                  </a:cubicBezTo>
                  <a:lnTo>
                    <a:pt x="6830" y="7468"/>
                  </a:lnTo>
                  <a:lnTo>
                    <a:pt x="4946" y="5650"/>
                  </a:lnTo>
                  <a:cubicBezTo>
                    <a:pt x="4836" y="5544"/>
                    <a:pt x="4695" y="5491"/>
                    <a:pt x="4554" y="5491"/>
                  </a:cubicBezTo>
                  <a:cubicBezTo>
                    <a:pt x="4412" y="5491"/>
                    <a:pt x="4271" y="5544"/>
                    <a:pt x="4161" y="5650"/>
                  </a:cubicBezTo>
                  <a:lnTo>
                    <a:pt x="2277" y="7468"/>
                  </a:lnTo>
                  <a:lnTo>
                    <a:pt x="2268" y="7474"/>
                  </a:lnTo>
                  <a:cubicBezTo>
                    <a:pt x="2159" y="7580"/>
                    <a:pt x="2017" y="7633"/>
                    <a:pt x="1875" y="7633"/>
                  </a:cubicBezTo>
                  <a:cubicBezTo>
                    <a:pt x="1730" y="7633"/>
                    <a:pt x="1585" y="7577"/>
                    <a:pt x="1474" y="7468"/>
                  </a:cubicBezTo>
                  <a:cubicBezTo>
                    <a:pt x="1256" y="7247"/>
                    <a:pt x="1253" y="6894"/>
                    <a:pt x="1468" y="6673"/>
                  </a:cubicBezTo>
                  <a:lnTo>
                    <a:pt x="3352" y="4789"/>
                  </a:lnTo>
                  <a:cubicBezTo>
                    <a:pt x="3575" y="4566"/>
                    <a:pt x="3575" y="4210"/>
                    <a:pt x="3352" y="3986"/>
                  </a:cubicBezTo>
                  <a:lnTo>
                    <a:pt x="1468" y="2102"/>
                  </a:lnTo>
                  <a:cubicBezTo>
                    <a:pt x="1253" y="1882"/>
                    <a:pt x="1256" y="1528"/>
                    <a:pt x="1474" y="1308"/>
                  </a:cubicBezTo>
                  <a:cubicBezTo>
                    <a:pt x="1585" y="1198"/>
                    <a:pt x="1730" y="1143"/>
                    <a:pt x="1875" y="1143"/>
                  </a:cubicBezTo>
                  <a:cubicBezTo>
                    <a:pt x="2017" y="1143"/>
                    <a:pt x="2159" y="1196"/>
                    <a:pt x="2268" y="1302"/>
                  </a:cubicBezTo>
                  <a:lnTo>
                    <a:pt x="2277" y="1308"/>
                  </a:lnTo>
                  <a:lnTo>
                    <a:pt x="4161" y="3126"/>
                  </a:lnTo>
                  <a:cubicBezTo>
                    <a:pt x="4271" y="3231"/>
                    <a:pt x="4412" y="3284"/>
                    <a:pt x="4554" y="3284"/>
                  </a:cubicBezTo>
                  <a:cubicBezTo>
                    <a:pt x="4695" y="3284"/>
                    <a:pt x="4836" y="3231"/>
                    <a:pt x="4946" y="3126"/>
                  </a:cubicBezTo>
                  <a:lnTo>
                    <a:pt x="6830" y="1308"/>
                  </a:lnTo>
                  <a:lnTo>
                    <a:pt x="6839" y="1302"/>
                  </a:lnTo>
                  <a:cubicBezTo>
                    <a:pt x="6948" y="1196"/>
                    <a:pt x="7090" y="1143"/>
                    <a:pt x="7232" y="1143"/>
                  </a:cubicBezTo>
                  <a:close/>
                  <a:moveTo>
                    <a:pt x="1865" y="0"/>
                  </a:moveTo>
                  <a:cubicBezTo>
                    <a:pt x="1430" y="0"/>
                    <a:pt x="995" y="166"/>
                    <a:pt x="664" y="499"/>
                  </a:cubicBezTo>
                  <a:cubicBezTo>
                    <a:pt x="0" y="1163"/>
                    <a:pt x="3" y="2241"/>
                    <a:pt x="667" y="2902"/>
                  </a:cubicBezTo>
                  <a:lnTo>
                    <a:pt x="2153" y="4388"/>
                  </a:lnTo>
                  <a:lnTo>
                    <a:pt x="667" y="5873"/>
                  </a:lnTo>
                  <a:cubicBezTo>
                    <a:pt x="0" y="6535"/>
                    <a:pt x="0" y="7610"/>
                    <a:pt x="661" y="8274"/>
                  </a:cubicBezTo>
                  <a:cubicBezTo>
                    <a:pt x="995" y="8607"/>
                    <a:pt x="1431" y="8774"/>
                    <a:pt x="1868" y="8774"/>
                  </a:cubicBezTo>
                  <a:cubicBezTo>
                    <a:pt x="2301" y="8774"/>
                    <a:pt x="2734" y="8609"/>
                    <a:pt x="3065" y="8280"/>
                  </a:cubicBezTo>
                  <a:lnTo>
                    <a:pt x="4554" y="6846"/>
                  </a:lnTo>
                  <a:lnTo>
                    <a:pt x="6042" y="8280"/>
                  </a:lnTo>
                  <a:cubicBezTo>
                    <a:pt x="6373" y="8609"/>
                    <a:pt x="6806" y="8774"/>
                    <a:pt x="7239" y="8774"/>
                  </a:cubicBezTo>
                  <a:cubicBezTo>
                    <a:pt x="7675" y="8774"/>
                    <a:pt x="8111" y="8607"/>
                    <a:pt x="8443" y="8274"/>
                  </a:cubicBezTo>
                  <a:cubicBezTo>
                    <a:pt x="9104" y="7610"/>
                    <a:pt x="9104" y="6535"/>
                    <a:pt x="8440" y="5873"/>
                  </a:cubicBezTo>
                  <a:lnTo>
                    <a:pt x="6957" y="4388"/>
                  </a:lnTo>
                  <a:lnTo>
                    <a:pt x="8440" y="2902"/>
                  </a:lnTo>
                  <a:cubicBezTo>
                    <a:pt x="8760" y="2585"/>
                    <a:pt x="8938" y="2153"/>
                    <a:pt x="8938" y="1703"/>
                  </a:cubicBezTo>
                  <a:cubicBezTo>
                    <a:pt x="8938" y="1018"/>
                    <a:pt x="8524" y="399"/>
                    <a:pt x="7893" y="133"/>
                  </a:cubicBezTo>
                  <a:cubicBezTo>
                    <a:pt x="7682" y="46"/>
                    <a:pt x="7460" y="3"/>
                    <a:pt x="7239" y="3"/>
                  </a:cubicBezTo>
                  <a:cubicBezTo>
                    <a:pt x="6799" y="3"/>
                    <a:pt x="6366" y="174"/>
                    <a:pt x="6042" y="496"/>
                  </a:cubicBezTo>
                  <a:lnTo>
                    <a:pt x="4554" y="1930"/>
                  </a:lnTo>
                  <a:lnTo>
                    <a:pt x="3065" y="496"/>
                  </a:lnTo>
                  <a:cubicBezTo>
                    <a:pt x="2733" y="165"/>
                    <a:pt x="2299" y="0"/>
                    <a:pt x="18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08" name="Google Shape;15708;p75"/>
          <p:cNvGrpSpPr/>
          <p:nvPr/>
        </p:nvGrpSpPr>
        <p:grpSpPr>
          <a:xfrm>
            <a:off x="1988437" y="4345717"/>
            <a:ext cx="391976" cy="391976"/>
            <a:chOff x="2676100" y="4993750"/>
            <a:chExt cx="483125" cy="483125"/>
          </a:xfrm>
        </p:grpSpPr>
        <p:sp>
          <p:nvSpPr>
            <p:cNvPr id="15709" name="Google Shape;15709;p75"/>
            <p:cNvSpPr/>
            <p:nvPr/>
          </p:nvSpPr>
          <p:spPr>
            <a:xfrm>
              <a:off x="267610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0" y="761"/>
                    <a:pt x="0" y="1700"/>
                  </a:cubicBezTo>
                  <a:lnTo>
                    <a:pt x="0" y="17628"/>
                  </a:lnTo>
                  <a:cubicBezTo>
                    <a:pt x="0"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0" name="Google Shape;15710;p75"/>
            <p:cNvSpPr/>
            <p:nvPr/>
          </p:nvSpPr>
          <p:spPr>
            <a:xfrm>
              <a:off x="2776125" y="5051350"/>
              <a:ext cx="141550" cy="367950"/>
            </a:xfrm>
            <a:custGeom>
              <a:avLst/>
              <a:gdLst/>
              <a:ahLst/>
              <a:cxnLst/>
              <a:rect l="l" t="t" r="r" b="b"/>
              <a:pathLst>
                <a:path w="5662" h="14718" extrusionOk="0">
                  <a:moveTo>
                    <a:pt x="4529" y="4530"/>
                  </a:moveTo>
                  <a:lnTo>
                    <a:pt x="4529" y="5094"/>
                  </a:lnTo>
                  <a:cubicBezTo>
                    <a:pt x="4529" y="5408"/>
                    <a:pt x="4276" y="5662"/>
                    <a:pt x="3965" y="5662"/>
                  </a:cubicBezTo>
                  <a:cubicBezTo>
                    <a:pt x="3651" y="5662"/>
                    <a:pt x="3397" y="5912"/>
                    <a:pt x="3397" y="6226"/>
                  </a:cubicBezTo>
                  <a:lnTo>
                    <a:pt x="3397" y="13020"/>
                  </a:lnTo>
                  <a:cubicBezTo>
                    <a:pt x="3397" y="13334"/>
                    <a:pt x="3143" y="13585"/>
                    <a:pt x="2832" y="13585"/>
                  </a:cubicBezTo>
                  <a:cubicBezTo>
                    <a:pt x="2518" y="13585"/>
                    <a:pt x="2265" y="13334"/>
                    <a:pt x="2265" y="13020"/>
                  </a:cubicBezTo>
                  <a:lnTo>
                    <a:pt x="2265" y="6226"/>
                  </a:lnTo>
                  <a:cubicBezTo>
                    <a:pt x="2265" y="5912"/>
                    <a:pt x="2011" y="5662"/>
                    <a:pt x="1700" y="5662"/>
                  </a:cubicBezTo>
                  <a:cubicBezTo>
                    <a:pt x="1386" y="5662"/>
                    <a:pt x="1132" y="5408"/>
                    <a:pt x="1132" y="5094"/>
                  </a:cubicBezTo>
                  <a:lnTo>
                    <a:pt x="1132" y="4530"/>
                  </a:lnTo>
                  <a:close/>
                  <a:moveTo>
                    <a:pt x="568" y="0"/>
                  </a:moveTo>
                  <a:cubicBezTo>
                    <a:pt x="254" y="0"/>
                    <a:pt x="0" y="251"/>
                    <a:pt x="0" y="565"/>
                  </a:cubicBezTo>
                  <a:lnTo>
                    <a:pt x="0" y="5094"/>
                  </a:lnTo>
                  <a:cubicBezTo>
                    <a:pt x="0" y="5813"/>
                    <a:pt x="453" y="6456"/>
                    <a:pt x="1132" y="6694"/>
                  </a:cubicBezTo>
                  <a:lnTo>
                    <a:pt x="1132" y="13020"/>
                  </a:lnTo>
                  <a:cubicBezTo>
                    <a:pt x="1132" y="13959"/>
                    <a:pt x="1893" y="14717"/>
                    <a:pt x="2832" y="14717"/>
                  </a:cubicBezTo>
                  <a:cubicBezTo>
                    <a:pt x="3768" y="14717"/>
                    <a:pt x="4529" y="13959"/>
                    <a:pt x="4529" y="13020"/>
                  </a:cubicBezTo>
                  <a:lnTo>
                    <a:pt x="4529" y="6694"/>
                  </a:lnTo>
                  <a:cubicBezTo>
                    <a:pt x="5209" y="6456"/>
                    <a:pt x="5662" y="5813"/>
                    <a:pt x="5662" y="5094"/>
                  </a:cubicBezTo>
                  <a:lnTo>
                    <a:pt x="5662" y="565"/>
                  </a:lnTo>
                  <a:cubicBezTo>
                    <a:pt x="5662" y="251"/>
                    <a:pt x="5408" y="0"/>
                    <a:pt x="5097" y="0"/>
                  </a:cubicBezTo>
                  <a:cubicBezTo>
                    <a:pt x="4783" y="0"/>
                    <a:pt x="4529" y="251"/>
                    <a:pt x="4529" y="565"/>
                  </a:cubicBezTo>
                  <a:lnTo>
                    <a:pt x="4529" y="3397"/>
                  </a:lnTo>
                  <a:lnTo>
                    <a:pt x="3397" y="3397"/>
                  </a:lnTo>
                  <a:lnTo>
                    <a:pt x="3397" y="565"/>
                  </a:lnTo>
                  <a:cubicBezTo>
                    <a:pt x="3397" y="251"/>
                    <a:pt x="3143" y="0"/>
                    <a:pt x="2832" y="0"/>
                  </a:cubicBezTo>
                  <a:cubicBezTo>
                    <a:pt x="2518" y="0"/>
                    <a:pt x="2265" y="251"/>
                    <a:pt x="2265" y="565"/>
                  </a:cubicBezTo>
                  <a:lnTo>
                    <a:pt x="2265" y="3397"/>
                  </a:lnTo>
                  <a:lnTo>
                    <a:pt x="1132" y="3397"/>
                  </a:lnTo>
                  <a:lnTo>
                    <a:pt x="1132" y="565"/>
                  </a:lnTo>
                  <a:cubicBezTo>
                    <a:pt x="1132" y="251"/>
                    <a:pt x="879" y="0"/>
                    <a:pt x="5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1" name="Google Shape;15711;p75"/>
            <p:cNvSpPr/>
            <p:nvPr/>
          </p:nvSpPr>
          <p:spPr>
            <a:xfrm>
              <a:off x="2945950" y="5051350"/>
              <a:ext cx="113275" cy="367950"/>
            </a:xfrm>
            <a:custGeom>
              <a:avLst/>
              <a:gdLst/>
              <a:ahLst/>
              <a:cxnLst/>
              <a:rect l="l" t="t" r="r" b="b"/>
              <a:pathLst>
                <a:path w="4531" h="14718" extrusionOk="0">
                  <a:moveTo>
                    <a:pt x="3398" y="1187"/>
                  </a:moveTo>
                  <a:lnTo>
                    <a:pt x="3398" y="13020"/>
                  </a:lnTo>
                  <a:cubicBezTo>
                    <a:pt x="3398" y="13334"/>
                    <a:pt x="3144" y="13585"/>
                    <a:pt x="2833" y="13585"/>
                  </a:cubicBezTo>
                  <a:cubicBezTo>
                    <a:pt x="2519" y="13585"/>
                    <a:pt x="2266" y="13334"/>
                    <a:pt x="2266" y="13020"/>
                  </a:cubicBezTo>
                  <a:lnTo>
                    <a:pt x="2266" y="8491"/>
                  </a:lnTo>
                  <a:cubicBezTo>
                    <a:pt x="2266" y="8177"/>
                    <a:pt x="2012" y="7926"/>
                    <a:pt x="1701" y="7926"/>
                  </a:cubicBezTo>
                  <a:lnTo>
                    <a:pt x="1133" y="7926"/>
                  </a:lnTo>
                  <a:lnTo>
                    <a:pt x="1133" y="3962"/>
                  </a:lnTo>
                  <a:cubicBezTo>
                    <a:pt x="1136" y="2618"/>
                    <a:pt x="2081" y="1459"/>
                    <a:pt x="3398" y="1187"/>
                  </a:cubicBezTo>
                  <a:close/>
                  <a:moveTo>
                    <a:pt x="3965" y="0"/>
                  </a:moveTo>
                  <a:cubicBezTo>
                    <a:pt x="1776" y="0"/>
                    <a:pt x="4" y="1773"/>
                    <a:pt x="1" y="3962"/>
                  </a:cubicBezTo>
                  <a:lnTo>
                    <a:pt x="1" y="8491"/>
                  </a:lnTo>
                  <a:cubicBezTo>
                    <a:pt x="1" y="8805"/>
                    <a:pt x="255" y="9059"/>
                    <a:pt x="569" y="9059"/>
                  </a:cubicBezTo>
                  <a:lnTo>
                    <a:pt x="1133" y="9059"/>
                  </a:lnTo>
                  <a:lnTo>
                    <a:pt x="1133" y="13020"/>
                  </a:lnTo>
                  <a:cubicBezTo>
                    <a:pt x="1133" y="13959"/>
                    <a:pt x="1894" y="14717"/>
                    <a:pt x="2833" y="14717"/>
                  </a:cubicBezTo>
                  <a:cubicBezTo>
                    <a:pt x="3769" y="14717"/>
                    <a:pt x="4530" y="13959"/>
                    <a:pt x="4530" y="13020"/>
                  </a:cubicBezTo>
                  <a:lnTo>
                    <a:pt x="4530" y="565"/>
                  </a:lnTo>
                  <a:cubicBezTo>
                    <a:pt x="4530" y="251"/>
                    <a:pt x="4276" y="0"/>
                    <a:pt x="3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12" name="Google Shape;15712;p75"/>
          <p:cNvGrpSpPr/>
          <p:nvPr/>
        </p:nvGrpSpPr>
        <p:grpSpPr>
          <a:xfrm>
            <a:off x="5763247" y="4335887"/>
            <a:ext cx="410979" cy="410979"/>
            <a:chOff x="3270550" y="4993750"/>
            <a:chExt cx="483125" cy="483125"/>
          </a:xfrm>
        </p:grpSpPr>
        <p:sp>
          <p:nvSpPr>
            <p:cNvPr id="15713" name="Google Shape;15713;p75"/>
            <p:cNvSpPr/>
            <p:nvPr/>
          </p:nvSpPr>
          <p:spPr>
            <a:xfrm>
              <a:off x="3270550" y="4993750"/>
              <a:ext cx="483125" cy="483125"/>
            </a:xfrm>
            <a:custGeom>
              <a:avLst/>
              <a:gdLst/>
              <a:ahLst/>
              <a:cxnLst/>
              <a:rect l="l" t="t" r="r" b="b"/>
              <a:pathLst>
                <a:path w="19325" h="19325" extrusionOk="0">
                  <a:moveTo>
                    <a:pt x="17628" y="1133"/>
                  </a:moveTo>
                  <a:cubicBezTo>
                    <a:pt x="17939" y="1133"/>
                    <a:pt x="18193" y="1386"/>
                    <a:pt x="18193" y="1700"/>
                  </a:cubicBezTo>
                  <a:lnTo>
                    <a:pt x="18193" y="17628"/>
                  </a:lnTo>
                  <a:cubicBezTo>
                    <a:pt x="18193" y="17939"/>
                    <a:pt x="17939" y="18193"/>
                    <a:pt x="17628" y="18193"/>
                  </a:cubicBezTo>
                  <a:lnTo>
                    <a:pt x="1700" y="18193"/>
                  </a:lnTo>
                  <a:cubicBezTo>
                    <a:pt x="1386" y="18193"/>
                    <a:pt x="1133" y="17939"/>
                    <a:pt x="1133" y="17628"/>
                  </a:cubicBezTo>
                  <a:lnTo>
                    <a:pt x="1133" y="1700"/>
                  </a:lnTo>
                  <a:cubicBezTo>
                    <a:pt x="1133" y="1386"/>
                    <a:pt x="1386" y="1133"/>
                    <a:pt x="1700" y="1133"/>
                  </a:cubicBezTo>
                  <a:close/>
                  <a:moveTo>
                    <a:pt x="1700" y="1"/>
                  </a:moveTo>
                  <a:cubicBezTo>
                    <a:pt x="761" y="1"/>
                    <a:pt x="1" y="761"/>
                    <a:pt x="1" y="1700"/>
                  </a:cubicBezTo>
                  <a:lnTo>
                    <a:pt x="1" y="17628"/>
                  </a:lnTo>
                  <a:cubicBezTo>
                    <a:pt x="1" y="18564"/>
                    <a:pt x="761" y="19325"/>
                    <a:pt x="1700" y="19325"/>
                  </a:cubicBezTo>
                  <a:lnTo>
                    <a:pt x="17628" y="19325"/>
                  </a:lnTo>
                  <a:cubicBezTo>
                    <a:pt x="18564" y="19325"/>
                    <a:pt x="19325" y="18564"/>
                    <a:pt x="19325" y="17628"/>
                  </a:cubicBezTo>
                  <a:lnTo>
                    <a:pt x="19325" y="1700"/>
                  </a:lnTo>
                  <a:cubicBezTo>
                    <a:pt x="19325" y="761"/>
                    <a:pt x="18564" y="1"/>
                    <a:pt x="176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4" name="Google Shape;15714;p75"/>
            <p:cNvSpPr/>
            <p:nvPr/>
          </p:nvSpPr>
          <p:spPr>
            <a:xfrm>
              <a:off x="3469675" y="5079600"/>
              <a:ext cx="88275" cy="85000"/>
            </a:xfrm>
            <a:custGeom>
              <a:avLst/>
              <a:gdLst/>
              <a:ahLst/>
              <a:cxnLst/>
              <a:rect l="l" t="t" r="r" b="b"/>
              <a:pathLst>
                <a:path w="3531" h="3400" extrusionOk="0">
                  <a:moveTo>
                    <a:pt x="1698" y="1135"/>
                  </a:moveTo>
                  <a:cubicBezTo>
                    <a:pt x="2202" y="1135"/>
                    <a:pt x="2456" y="1742"/>
                    <a:pt x="2099" y="2101"/>
                  </a:cubicBezTo>
                  <a:cubicBezTo>
                    <a:pt x="1983" y="2216"/>
                    <a:pt x="1842" y="2268"/>
                    <a:pt x="1703" y="2268"/>
                  </a:cubicBezTo>
                  <a:cubicBezTo>
                    <a:pt x="1411" y="2268"/>
                    <a:pt x="1133" y="2041"/>
                    <a:pt x="1133" y="1700"/>
                  </a:cubicBezTo>
                  <a:cubicBezTo>
                    <a:pt x="1133" y="1386"/>
                    <a:pt x="1384" y="1135"/>
                    <a:pt x="1698" y="1135"/>
                  </a:cubicBezTo>
                  <a:close/>
                  <a:moveTo>
                    <a:pt x="1698" y="0"/>
                  </a:moveTo>
                  <a:cubicBezTo>
                    <a:pt x="1479" y="0"/>
                    <a:pt x="1259" y="42"/>
                    <a:pt x="1049" y="129"/>
                  </a:cubicBezTo>
                  <a:cubicBezTo>
                    <a:pt x="415" y="392"/>
                    <a:pt x="1" y="1011"/>
                    <a:pt x="1" y="1700"/>
                  </a:cubicBezTo>
                  <a:cubicBezTo>
                    <a:pt x="1" y="2639"/>
                    <a:pt x="759" y="3397"/>
                    <a:pt x="1698" y="3400"/>
                  </a:cubicBezTo>
                  <a:cubicBezTo>
                    <a:pt x="2386" y="3400"/>
                    <a:pt x="3005" y="2983"/>
                    <a:pt x="3268" y="2349"/>
                  </a:cubicBezTo>
                  <a:cubicBezTo>
                    <a:pt x="3531" y="1715"/>
                    <a:pt x="3386" y="984"/>
                    <a:pt x="2900" y="498"/>
                  </a:cubicBezTo>
                  <a:cubicBezTo>
                    <a:pt x="2574" y="173"/>
                    <a:pt x="2140" y="0"/>
                    <a:pt x="16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5" name="Google Shape;15715;p75"/>
            <p:cNvSpPr/>
            <p:nvPr/>
          </p:nvSpPr>
          <p:spPr>
            <a:xfrm>
              <a:off x="3441375" y="5192875"/>
              <a:ext cx="141475" cy="198175"/>
            </a:xfrm>
            <a:custGeom>
              <a:avLst/>
              <a:gdLst/>
              <a:ahLst/>
              <a:cxnLst/>
              <a:rect l="l" t="t" r="r" b="b"/>
              <a:pathLst>
                <a:path w="5659" h="7927" extrusionOk="0">
                  <a:moveTo>
                    <a:pt x="3397" y="1133"/>
                  </a:moveTo>
                  <a:lnTo>
                    <a:pt x="3397" y="6795"/>
                  </a:lnTo>
                  <a:lnTo>
                    <a:pt x="2265" y="6795"/>
                  </a:lnTo>
                  <a:lnTo>
                    <a:pt x="2265" y="1133"/>
                  </a:lnTo>
                  <a:close/>
                  <a:moveTo>
                    <a:pt x="565" y="1"/>
                  </a:moveTo>
                  <a:cubicBezTo>
                    <a:pt x="251" y="1"/>
                    <a:pt x="1" y="251"/>
                    <a:pt x="1" y="565"/>
                  </a:cubicBezTo>
                  <a:cubicBezTo>
                    <a:pt x="1" y="879"/>
                    <a:pt x="251" y="1133"/>
                    <a:pt x="565" y="1133"/>
                  </a:cubicBezTo>
                  <a:lnTo>
                    <a:pt x="1133" y="1133"/>
                  </a:lnTo>
                  <a:lnTo>
                    <a:pt x="1133" y="6795"/>
                  </a:lnTo>
                  <a:lnTo>
                    <a:pt x="565" y="6795"/>
                  </a:lnTo>
                  <a:cubicBezTo>
                    <a:pt x="251" y="6795"/>
                    <a:pt x="1" y="7045"/>
                    <a:pt x="1" y="7359"/>
                  </a:cubicBezTo>
                  <a:cubicBezTo>
                    <a:pt x="1" y="7673"/>
                    <a:pt x="251" y="7927"/>
                    <a:pt x="565" y="7927"/>
                  </a:cubicBezTo>
                  <a:lnTo>
                    <a:pt x="5094" y="7927"/>
                  </a:lnTo>
                  <a:cubicBezTo>
                    <a:pt x="5408" y="7927"/>
                    <a:pt x="5659" y="7673"/>
                    <a:pt x="5659" y="7359"/>
                  </a:cubicBezTo>
                  <a:cubicBezTo>
                    <a:pt x="5659" y="7045"/>
                    <a:pt x="5408" y="6795"/>
                    <a:pt x="5094" y="6795"/>
                  </a:cubicBezTo>
                  <a:lnTo>
                    <a:pt x="4530" y="6795"/>
                  </a:lnTo>
                  <a:lnTo>
                    <a:pt x="4530" y="565"/>
                  </a:lnTo>
                  <a:cubicBezTo>
                    <a:pt x="4530" y="251"/>
                    <a:pt x="4276" y="1"/>
                    <a:pt x="3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
        <p:nvSpPr>
          <p:cNvPr id="15716" name="Google Shape;15716;p75"/>
          <p:cNvSpPr/>
          <p:nvPr/>
        </p:nvSpPr>
        <p:spPr>
          <a:xfrm>
            <a:off x="2519407" y="4345376"/>
            <a:ext cx="391996" cy="392097"/>
          </a:xfrm>
          <a:custGeom>
            <a:avLst/>
            <a:gdLst/>
            <a:ahLst/>
            <a:cxnLst/>
            <a:rect l="l" t="t" r="r" b="b"/>
            <a:pathLst>
              <a:path w="19326" h="19331" extrusionOk="0">
                <a:moveTo>
                  <a:pt x="9470" y="1131"/>
                </a:moveTo>
                <a:cubicBezTo>
                  <a:pt x="9519" y="1131"/>
                  <a:pt x="9569" y="1143"/>
                  <a:pt x="9615" y="1165"/>
                </a:cubicBezTo>
                <a:lnTo>
                  <a:pt x="17504" y="5208"/>
                </a:lnTo>
                <a:lnTo>
                  <a:pt x="14283" y="6820"/>
                </a:lnTo>
                <a:lnTo>
                  <a:pt x="6360" y="2756"/>
                </a:lnTo>
                <a:lnTo>
                  <a:pt x="9325" y="1168"/>
                </a:lnTo>
                <a:cubicBezTo>
                  <a:pt x="9369" y="1143"/>
                  <a:pt x="9419" y="1131"/>
                  <a:pt x="9470" y="1131"/>
                </a:cubicBezTo>
                <a:close/>
                <a:moveTo>
                  <a:pt x="5149" y="3405"/>
                </a:moveTo>
                <a:lnTo>
                  <a:pt x="13027" y="7448"/>
                </a:lnTo>
                <a:lnTo>
                  <a:pt x="9467" y="9230"/>
                </a:lnTo>
                <a:lnTo>
                  <a:pt x="1779" y="5208"/>
                </a:lnTo>
                <a:lnTo>
                  <a:pt x="5149" y="3405"/>
                </a:lnTo>
                <a:close/>
                <a:moveTo>
                  <a:pt x="1133" y="6150"/>
                </a:moveTo>
                <a:lnTo>
                  <a:pt x="8896" y="10208"/>
                </a:lnTo>
                <a:lnTo>
                  <a:pt x="8896" y="17935"/>
                </a:lnTo>
                <a:lnTo>
                  <a:pt x="1299" y="13916"/>
                </a:lnTo>
                <a:cubicBezTo>
                  <a:pt x="1196" y="13862"/>
                  <a:pt x="1133" y="13753"/>
                  <a:pt x="1133" y="13638"/>
                </a:cubicBezTo>
                <a:lnTo>
                  <a:pt x="1133" y="6150"/>
                </a:lnTo>
                <a:close/>
                <a:moveTo>
                  <a:pt x="18190" y="6132"/>
                </a:moveTo>
                <a:lnTo>
                  <a:pt x="18190" y="13629"/>
                </a:lnTo>
                <a:cubicBezTo>
                  <a:pt x="18193" y="13744"/>
                  <a:pt x="18126" y="13853"/>
                  <a:pt x="18021" y="13907"/>
                </a:cubicBezTo>
                <a:lnTo>
                  <a:pt x="10028" y="17953"/>
                </a:lnTo>
                <a:lnTo>
                  <a:pt x="10028" y="10217"/>
                </a:lnTo>
                <a:lnTo>
                  <a:pt x="13730" y="8363"/>
                </a:lnTo>
                <a:lnTo>
                  <a:pt x="13730" y="10281"/>
                </a:lnTo>
                <a:cubicBezTo>
                  <a:pt x="13730" y="10592"/>
                  <a:pt x="13984" y="10845"/>
                  <a:pt x="14298" y="10845"/>
                </a:cubicBezTo>
                <a:cubicBezTo>
                  <a:pt x="14609" y="10845"/>
                  <a:pt x="14862" y="10592"/>
                  <a:pt x="14862" y="10281"/>
                </a:cubicBezTo>
                <a:lnTo>
                  <a:pt x="14862" y="7796"/>
                </a:lnTo>
                <a:lnTo>
                  <a:pt x="18190" y="6132"/>
                </a:lnTo>
                <a:close/>
                <a:moveTo>
                  <a:pt x="9473" y="0"/>
                </a:moveTo>
                <a:cubicBezTo>
                  <a:pt x="9238" y="0"/>
                  <a:pt x="9003" y="58"/>
                  <a:pt x="8790"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19" y="19279"/>
                  <a:pt x="10125" y="19176"/>
                </a:cubicBezTo>
                <a:lnTo>
                  <a:pt x="18534" y="14916"/>
                </a:lnTo>
                <a:cubicBezTo>
                  <a:pt x="19020" y="14671"/>
                  <a:pt x="19325" y="14173"/>
                  <a:pt x="19325" y="13629"/>
                </a:cubicBezTo>
                <a:lnTo>
                  <a:pt x="19325" y="5752"/>
                </a:lnTo>
                <a:cubicBezTo>
                  <a:pt x="19325" y="5208"/>
                  <a:pt x="19023" y="4713"/>
                  <a:pt x="18537" y="4465"/>
                </a:cubicBezTo>
                <a:lnTo>
                  <a:pt x="10131" y="160"/>
                </a:lnTo>
                <a:cubicBezTo>
                  <a:pt x="9924" y="53"/>
                  <a:pt x="9698" y="0"/>
                  <a:pt x="9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nvGrpSpPr>
          <p:cNvPr id="15717" name="Google Shape;15717;p75"/>
          <p:cNvGrpSpPr/>
          <p:nvPr/>
        </p:nvGrpSpPr>
        <p:grpSpPr>
          <a:xfrm>
            <a:off x="3050791" y="4345657"/>
            <a:ext cx="391996" cy="392097"/>
            <a:chOff x="4459450" y="4993700"/>
            <a:chExt cx="483150" cy="483275"/>
          </a:xfrm>
        </p:grpSpPr>
        <p:sp>
          <p:nvSpPr>
            <p:cNvPr id="15718" name="Google Shape;15718;p75"/>
            <p:cNvSpPr/>
            <p:nvPr/>
          </p:nvSpPr>
          <p:spPr>
            <a:xfrm>
              <a:off x="445945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1" y="3366"/>
                  </a:moveTo>
                  <a:lnTo>
                    <a:pt x="13033" y="7445"/>
                  </a:lnTo>
                  <a:lnTo>
                    <a:pt x="9467" y="9230"/>
                  </a:lnTo>
                  <a:lnTo>
                    <a:pt x="1779" y="5208"/>
                  </a:lnTo>
                  <a:lnTo>
                    <a:pt x="5221"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8" y="17953"/>
                  </a:lnTo>
                  <a:lnTo>
                    <a:pt x="10028"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7" y="172"/>
                  </a:cubicBezTo>
                  <a:lnTo>
                    <a:pt x="765" y="4468"/>
                  </a:lnTo>
                  <a:cubicBezTo>
                    <a:pt x="294" y="4719"/>
                    <a:pt x="1" y="5208"/>
                    <a:pt x="1" y="5739"/>
                  </a:cubicBezTo>
                  <a:lnTo>
                    <a:pt x="1" y="13638"/>
                  </a:lnTo>
                  <a:cubicBezTo>
                    <a:pt x="1" y="14173"/>
                    <a:pt x="297" y="14665"/>
                    <a:pt x="771" y="14913"/>
                  </a:cubicBezTo>
                  <a:lnTo>
                    <a:pt x="8796"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2" y="53"/>
                    <a:pt x="9697"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19" name="Google Shape;15719;p75"/>
            <p:cNvSpPr/>
            <p:nvPr/>
          </p:nvSpPr>
          <p:spPr>
            <a:xfrm>
              <a:off x="4530800" y="5235675"/>
              <a:ext cx="99650" cy="118650"/>
            </a:xfrm>
            <a:custGeom>
              <a:avLst/>
              <a:gdLst/>
              <a:ahLst/>
              <a:cxnLst/>
              <a:rect l="l" t="t" r="r" b="b"/>
              <a:pathLst>
                <a:path w="3986" h="4746" extrusionOk="0">
                  <a:moveTo>
                    <a:pt x="859" y="1"/>
                  </a:moveTo>
                  <a:cubicBezTo>
                    <a:pt x="757" y="1"/>
                    <a:pt x="654" y="28"/>
                    <a:pt x="562" y="85"/>
                  </a:cubicBezTo>
                  <a:cubicBezTo>
                    <a:pt x="296" y="251"/>
                    <a:pt x="215" y="596"/>
                    <a:pt x="378" y="861"/>
                  </a:cubicBezTo>
                  <a:lnTo>
                    <a:pt x="1136" y="2081"/>
                  </a:lnTo>
                  <a:lnTo>
                    <a:pt x="432" y="2374"/>
                  </a:lnTo>
                  <a:cubicBezTo>
                    <a:pt x="139" y="2492"/>
                    <a:pt x="0" y="2827"/>
                    <a:pt x="121" y="3117"/>
                  </a:cubicBezTo>
                  <a:cubicBezTo>
                    <a:pt x="211" y="3335"/>
                    <a:pt x="422" y="3466"/>
                    <a:pt x="644" y="3466"/>
                  </a:cubicBezTo>
                  <a:cubicBezTo>
                    <a:pt x="719" y="3466"/>
                    <a:pt x="796" y="3451"/>
                    <a:pt x="870" y="3419"/>
                  </a:cubicBezTo>
                  <a:lnTo>
                    <a:pt x="1742" y="3054"/>
                  </a:lnTo>
                  <a:lnTo>
                    <a:pt x="2627" y="4476"/>
                  </a:lnTo>
                  <a:cubicBezTo>
                    <a:pt x="2733" y="4650"/>
                    <a:pt x="2919" y="4746"/>
                    <a:pt x="3110" y="4746"/>
                  </a:cubicBezTo>
                  <a:cubicBezTo>
                    <a:pt x="3212" y="4746"/>
                    <a:pt x="3316" y="4718"/>
                    <a:pt x="3409" y="4660"/>
                  </a:cubicBezTo>
                  <a:cubicBezTo>
                    <a:pt x="3675" y="4494"/>
                    <a:pt x="3756" y="4144"/>
                    <a:pt x="3587" y="3878"/>
                  </a:cubicBezTo>
                  <a:lnTo>
                    <a:pt x="2802" y="2613"/>
                  </a:lnTo>
                  <a:lnTo>
                    <a:pt x="3560" y="2296"/>
                  </a:lnTo>
                  <a:cubicBezTo>
                    <a:pt x="3850" y="2175"/>
                    <a:pt x="3986" y="1843"/>
                    <a:pt x="3865" y="1556"/>
                  </a:cubicBezTo>
                  <a:cubicBezTo>
                    <a:pt x="3774" y="1338"/>
                    <a:pt x="3564" y="1207"/>
                    <a:pt x="3343" y="1207"/>
                  </a:cubicBezTo>
                  <a:cubicBezTo>
                    <a:pt x="3270" y="1207"/>
                    <a:pt x="3196" y="1221"/>
                    <a:pt x="3125" y="1251"/>
                  </a:cubicBezTo>
                  <a:lnTo>
                    <a:pt x="2195" y="1637"/>
                  </a:lnTo>
                  <a:lnTo>
                    <a:pt x="1338" y="264"/>
                  </a:lnTo>
                  <a:cubicBezTo>
                    <a:pt x="1230" y="93"/>
                    <a:pt x="1047" y="1"/>
                    <a:pt x="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grpSp>
        <p:nvGrpSpPr>
          <p:cNvPr id="15720" name="Google Shape;15720;p75"/>
          <p:cNvGrpSpPr/>
          <p:nvPr/>
        </p:nvGrpSpPr>
        <p:grpSpPr>
          <a:xfrm>
            <a:off x="3581962" y="4345657"/>
            <a:ext cx="391996" cy="392097"/>
            <a:chOff x="5053900" y="4993700"/>
            <a:chExt cx="483150" cy="483275"/>
          </a:xfrm>
        </p:grpSpPr>
        <p:sp>
          <p:nvSpPr>
            <p:cNvPr id="15721" name="Google Shape;15721;p75"/>
            <p:cNvSpPr/>
            <p:nvPr/>
          </p:nvSpPr>
          <p:spPr>
            <a:xfrm>
              <a:off x="5053900" y="4993700"/>
              <a:ext cx="483150" cy="483275"/>
            </a:xfrm>
            <a:custGeom>
              <a:avLst/>
              <a:gdLst/>
              <a:ahLst/>
              <a:cxnLst/>
              <a:rect l="l" t="t" r="r" b="b"/>
              <a:pathLst>
                <a:path w="19326" h="19331" extrusionOk="0">
                  <a:moveTo>
                    <a:pt x="9470" y="1131"/>
                  </a:moveTo>
                  <a:cubicBezTo>
                    <a:pt x="9519" y="1131"/>
                    <a:pt x="9569" y="1143"/>
                    <a:pt x="9615" y="1165"/>
                  </a:cubicBezTo>
                  <a:lnTo>
                    <a:pt x="17505" y="5208"/>
                  </a:lnTo>
                  <a:lnTo>
                    <a:pt x="14283" y="6820"/>
                  </a:lnTo>
                  <a:lnTo>
                    <a:pt x="6429" y="2720"/>
                  </a:lnTo>
                  <a:lnTo>
                    <a:pt x="9325" y="1168"/>
                  </a:lnTo>
                  <a:cubicBezTo>
                    <a:pt x="9369" y="1143"/>
                    <a:pt x="9419" y="1131"/>
                    <a:pt x="9470" y="1131"/>
                  </a:cubicBezTo>
                  <a:close/>
                  <a:moveTo>
                    <a:pt x="5222" y="3366"/>
                  </a:moveTo>
                  <a:lnTo>
                    <a:pt x="13033" y="7445"/>
                  </a:lnTo>
                  <a:lnTo>
                    <a:pt x="9467" y="9230"/>
                  </a:lnTo>
                  <a:lnTo>
                    <a:pt x="1779" y="5208"/>
                  </a:lnTo>
                  <a:lnTo>
                    <a:pt x="5222" y="3366"/>
                  </a:lnTo>
                  <a:close/>
                  <a:moveTo>
                    <a:pt x="1133" y="6150"/>
                  </a:moveTo>
                  <a:lnTo>
                    <a:pt x="8896" y="10208"/>
                  </a:lnTo>
                  <a:lnTo>
                    <a:pt x="8896" y="17935"/>
                  </a:lnTo>
                  <a:lnTo>
                    <a:pt x="1299" y="13916"/>
                  </a:lnTo>
                  <a:cubicBezTo>
                    <a:pt x="1197" y="13862"/>
                    <a:pt x="1133" y="13753"/>
                    <a:pt x="1133" y="13638"/>
                  </a:cubicBezTo>
                  <a:lnTo>
                    <a:pt x="1133" y="6150"/>
                  </a:lnTo>
                  <a:close/>
                  <a:moveTo>
                    <a:pt x="18193" y="6132"/>
                  </a:moveTo>
                  <a:lnTo>
                    <a:pt x="18193" y="13629"/>
                  </a:lnTo>
                  <a:cubicBezTo>
                    <a:pt x="18193" y="13744"/>
                    <a:pt x="18127" y="13853"/>
                    <a:pt x="18021" y="13907"/>
                  </a:cubicBezTo>
                  <a:lnTo>
                    <a:pt x="10029" y="17953"/>
                  </a:lnTo>
                  <a:lnTo>
                    <a:pt x="10029" y="10217"/>
                  </a:lnTo>
                  <a:lnTo>
                    <a:pt x="13730" y="8363"/>
                  </a:lnTo>
                  <a:lnTo>
                    <a:pt x="13730" y="10281"/>
                  </a:lnTo>
                  <a:cubicBezTo>
                    <a:pt x="13730" y="10592"/>
                    <a:pt x="13984" y="10845"/>
                    <a:pt x="14298" y="10845"/>
                  </a:cubicBezTo>
                  <a:cubicBezTo>
                    <a:pt x="14609" y="10845"/>
                    <a:pt x="14863" y="10592"/>
                    <a:pt x="14863" y="10281"/>
                  </a:cubicBezTo>
                  <a:lnTo>
                    <a:pt x="14863" y="7796"/>
                  </a:lnTo>
                  <a:lnTo>
                    <a:pt x="18193" y="6132"/>
                  </a:lnTo>
                  <a:close/>
                  <a:moveTo>
                    <a:pt x="9472" y="0"/>
                  </a:moveTo>
                  <a:cubicBezTo>
                    <a:pt x="9237" y="0"/>
                    <a:pt x="9002" y="58"/>
                    <a:pt x="8788" y="172"/>
                  </a:cubicBezTo>
                  <a:lnTo>
                    <a:pt x="765" y="4468"/>
                  </a:lnTo>
                  <a:cubicBezTo>
                    <a:pt x="294" y="4719"/>
                    <a:pt x="1" y="5208"/>
                    <a:pt x="1" y="5739"/>
                  </a:cubicBezTo>
                  <a:lnTo>
                    <a:pt x="1" y="13638"/>
                  </a:lnTo>
                  <a:cubicBezTo>
                    <a:pt x="1" y="14173"/>
                    <a:pt x="297" y="14665"/>
                    <a:pt x="771" y="14913"/>
                  </a:cubicBezTo>
                  <a:lnTo>
                    <a:pt x="8797" y="19164"/>
                  </a:lnTo>
                  <a:cubicBezTo>
                    <a:pt x="9008" y="19275"/>
                    <a:pt x="9240" y="19331"/>
                    <a:pt x="9473" y="19331"/>
                  </a:cubicBezTo>
                  <a:cubicBezTo>
                    <a:pt x="9696" y="19331"/>
                    <a:pt x="9920" y="19279"/>
                    <a:pt x="10125" y="19176"/>
                  </a:cubicBezTo>
                  <a:lnTo>
                    <a:pt x="18534" y="14916"/>
                  </a:lnTo>
                  <a:cubicBezTo>
                    <a:pt x="19020" y="14671"/>
                    <a:pt x="19325" y="14173"/>
                    <a:pt x="19325" y="13629"/>
                  </a:cubicBezTo>
                  <a:lnTo>
                    <a:pt x="19325" y="5752"/>
                  </a:lnTo>
                  <a:cubicBezTo>
                    <a:pt x="19325" y="5208"/>
                    <a:pt x="19023" y="4713"/>
                    <a:pt x="18537" y="4465"/>
                  </a:cubicBezTo>
                  <a:lnTo>
                    <a:pt x="10128" y="160"/>
                  </a:lnTo>
                  <a:cubicBezTo>
                    <a:pt x="9923" y="53"/>
                    <a:pt x="9698" y="0"/>
                    <a:pt x="94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sp>
          <p:nvSpPr>
            <p:cNvPr id="15722" name="Google Shape;15722;p75"/>
            <p:cNvSpPr/>
            <p:nvPr/>
          </p:nvSpPr>
          <p:spPr>
            <a:xfrm>
              <a:off x="5123725" y="5264025"/>
              <a:ext cx="105200" cy="61775"/>
            </a:xfrm>
            <a:custGeom>
              <a:avLst/>
              <a:gdLst/>
              <a:ahLst/>
              <a:cxnLst/>
              <a:rect l="l" t="t" r="r" b="b"/>
              <a:pathLst>
                <a:path w="4208" h="2471" extrusionOk="0">
                  <a:moveTo>
                    <a:pt x="3561" y="1"/>
                  </a:moveTo>
                  <a:cubicBezTo>
                    <a:pt x="3462" y="1"/>
                    <a:pt x="3362" y="26"/>
                    <a:pt x="3271" y="81"/>
                  </a:cubicBezTo>
                  <a:lnTo>
                    <a:pt x="1523" y="1122"/>
                  </a:lnTo>
                  <a:lnTo>
                    <a:pt x="1139" y="449"/>
                  </a:lnTo>
                  <a:cubicBezTo>
                    <a:pt x="1035" y="266"/>
                    <a:pt x="844" y="162"/>
                    <a:pt x="647" y="162"/>
                  </a:cubicBezTo>
                  <a:cubicBezTo>
                    <a:pt x="551" y="162"/>
                    <a:pt x="455" y="187"/>
                    <a:pt x="366" y="238"/>
                  </a:cubicBezTo>
                  <a:cubicBezTo>
                    <a:pt x="95" y="392"/>
                    <a:pt x="1" y="736"/>
                    <a:pt x="155" y="1008"/>
                  </a:cubicBezTo>
                  <a:lnTo>
                    <a:pt x="825" y="2185"/>
                  </a:lnTo>
                  <a:lnTo>
                    <a:pt x="831" y="2191"/>
                  </a:lnTo>
                  <a:cubicBezTo>
                    <a:pt x="831" y="2194"/>
                    <a:pt x="831" y="2194"/>
                    <a:pt x="831" y="2194"/>
                  </a:cubicBezTo>
                  <a:cubicBezTo>
                    <a:pt x="834" y="2200"/>
                    <a:pt x="837" y="2203"/>
                    <a:pt x="840" y="2206"/>
                  </a:cubicBezTo>
                  <a:lnTo>
                    <a:pt x="849" y="2224"/>
                  </a:lnTo>
                  <a:lnTo>
                    <a:pt x="861" y="2240"/>
                  </a:lnTo>
                  <a:lnTo>
                    <a:pt x="874" y="2255"/>
                  </a:lnTo>
                  <a:lnTo>
                    <a:pt x="883" y="2270"/>
                  </a:lnTo>
                  <a:lnTo>
                    <a:pt x="898" y="2282"/>
                  </a:lnTo>
                  <a:lnTo>
                    <a:pt x="910" y="2297"/>
                  </a:lnTo>
                  <a:lnTo>
                    <a:pt x="922" y="2312"/>
                  </a:lnTo>
                  <a:lnTo>
                    <a:pt x="937" y="2324"/>
                  </a:lnTo>
                  <a:lnTo>
                    <a:pt x="949" y="2336"/>
                  </a:lnTo>
                  <a:lnTo>
                    <a:pt x="964" y="2348"/>
                  </a:lnTo>
                  <a:cubicBezTo>
                    <a:pt x="970" y="2351"/>
                    <a:pt x="973" y="2354"/>
                    <a:pt x="979" y="2357"/>
                  </a:cubicBezTo>
                  <a:lnTo>
                    <a:pt x="994" y="2369"/>
                  </a:lnTo>
                  <a:lnTo>
                    <a:pt x="1009" y="2378"/>
                  </a:lnTo>
                  <a:lnTo>
                    <a:pt x="1028" y="2391"/>
                  </a:lnTo>
                  <a:lnTo>
                    <a:pt x="1040" y="2400"/>
                  </a:lnTo>
                  <a:lnTo>
                    <a:pt x="1058" y="2409"/>
                  </a:lnTo>
                  <a:lnTo>
                    <a:pt x="1073" y="2415"/>
                  </a:lnTo>
                  <a:cubicBezTo>
                    <a:pt x="1079" y="2418"/>
                    <a:pt x="1085" y="2421"/>
                    <a:pt x="1091" y="2424"/>
                  </a:cubicBezTo>
                  <a:lnTo>
                    <a:pt x="1106" y="2430"/>
                  </a:lnTo>
                  <a:lnTo>
                    <a:pt x="1124" y="2436"/>
                  </a:lnTo>
                  <a:lnTo>
                    <a:pt x="1139" y="2442"/>
                  </a:lnTo>
                  <a:lnTo>
                    <a:pt x="1160" y="2448"/>
                  </a:lnTo>
                  <a:lnTo>
                    <a:pt x="1176" y="2454"/>
                  </a:lnTo>
                  <a:lnTo>
                    <a:pt x="1197" y="2457"/>
                  </a:lnTo>
                  <a:lnTo>
                    <a:pt x="1212" y="2460"/>
                  </a:lnTo>
                  <a:lnTo>
                    <a:pt x="1233" y="2463"/>
                  </a:lnTo>
                  <a:lnTo>
                    <a:pt x="1245" y="2466"/>
                  </a:lnTo>
                  <a:cubicBezTo>
                    <a:pt x="1254" y="2466"/>
                    <a:pt x="1263" y="2466"/>
                    <a:pt x="1269" y="2469"/>
                  </a:cubicBezTo>
                  <a:cubicBezTo>
                    <a:pt x="1272" y="2470"/>
                    <a:pt x="1274" y="2470"/>
                    <a:pt x="1276" y="2470"/>
                  </a:cubicBezTo>
                  <a:cubicBezTo>
                    <a:pt x="1279" y="2470"/>
                    <a:pt x="1279" y="2469"/>
                    <a:pt x="1281" y="2469"/>
                  </a:cubicBezTo>
                  <a:lnTo>
                    <a:pt x="1369" y="2469"/>
                  </a:lnTo>
                  <a:lnTo>
                    <a:pt x="1393" y="2466"/>
                  </a:lnTo>
                  <a:lnTo>
                    <a:pt x="1408" y="2463"/>
                  </a:lnTo>
                  <a:cubicBezTo>
                    <a:pt x="1414" y="2463"/>
                    <a:pt x="1420" y="2463"/>
                    <a:pt x="1426" y="2460"/>
                  </a:cubicBezTo>
                  <a:lnTo>
                    <a:pt x="1444" y="2457"/>
                  </a:lnTo>
                  <a:lnTo>
                    <a:pt x="1462" y="2451"/>
                  </a:lnTo>
                  <a:lnTo>
                    <a:pt x="1480" y="2448"/>
                  </a:lnTo>
                  <a:lnTo>
                    <a:pt x="1499" y="2442"/>
                  </a:lnTo>
                  <a:lnTo>
                    <a:pt x="1517" y="2436"/>
                  </a:lnTo>
                  <a:cubicBezTo>
                    <a:pt x="1523" y="2433"/>
                    <a:pt x="1529" y="2430"/>
                    <a:pt x="1535" y="2427"/>
                  </a:cubicBezTo>
                  <a:lnTo>
                    <a:pt x="1553" y="2421"/>
                  </a:lnTo>
                  <a:lnTo>
                    <a:pt x="1568" y="2412"/>
                  </a:lnTo>
                  <a:lnTo>
                    <a:pt x="1586" y="2403"/>
                  </a:lnTo>
                  <a:cubicBezTo>
                    <a:pt x="1589" y="2403"/>
                    <a:pt x="1595" y="2400"/>
                    <a:pt x="1598" y="2397"/>
                  </a:cubicBezTo>
                  <a:cubicBezTo>
                    <a:pt x="1600" y="2395"/>
                    <a:pt x="1600" y="2395"/>
                    <a:pt x="1601" y="2395"/>
                  </a:cubicBezTo>
                  <a:cubicBezTo>
                    <a:pt x="1601" y="2395"/>
                    <a:pt x="1601" y="2395"/>
                    <a:pt x="1601" y="2394"/>
                  </a:cubicBezTo>
                  <a:lnTo>
                    <a:pt x="1607" y="2391"/>
                  </a:lnTo>
                  <a:lnTo>
                    <a:pt x="3851" y="1053"/>
                  </a:lnTo>
                  <a:cubicBezTo>
                    <a:pt x="4119" y="893"/>
                    <a:pt x="4207" y="546"/>
                    <a:pt x="4047" y="277"/>
                  </a:cubicBezTo>
                  <a:cubicBezTo>
                    <a:pt x="3941" y="99"/>
                    <a:pt x="3753" y="1"/>
                    <a:pt x="35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435D74"/>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Shape 15726"/>
        <p:cNvGrpSpPr/>
        <p:nvPr/>
      </p:nvGrpSpPr>
      <p:grpSpPr>
        <a:xfrm>
          <a:off x="0" y="0"/>
          <a:ext cx="0" cy="0"/>
          <a:chOff x="0" y="0"/>
          <a:chExt cx="0" cy="0"/>
        </a:xfrm>
      </p:grpSpPr>
      <p:sp>
        <p:nvSpPr>
          <p:cNvPr id="15727" name="Google Shape;15727;p76"/>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Educational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5728" name="Google Shape;15728;p76"/>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Medical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5729" name="Google Shape;15729;p76"/>
          <p:cNvGrpSpPr/>
          <p:nvPr/>
        </p:nvGrpSpPr>
        <p:grpSpPr>
          <a:xfrm>
            <a:off x="9434218" y="3258839"/>
            <a:ext cx="482884" cy="462797"/>
            <a:chOff x="7075663" y="2444129"/>
            <a:chExt cx="362163" cy="347098"/>
          </a:xfrm>
        </p:grpSpPr>
        <p:sp>
          <p:nvSpPr>
            <p:cNvPr id="15730" name="Google Shape;15730;p76"/>
            <p:cNvSpPr/>
            <p:nvPr/>
          </p:nvSpPr>
          <p:spPr>
            <a:xfrm>
              <a:off x="7165817" y="2444129"/>
              <a:ext cx="181854" cy="100713"/>
            </a:xfrm>
            <a:custGeom>
              <a:avLst/>
              <a:gdLst/>
              <a:ahLst/>
              <a:cxnLst/>
              <a:rect l="l" t="t" r="r" b="b"/>
              <a:pathLst>
                <a:path w="6941" h="3844" extrusionOk="0">
                  <a:moveTo>
                    <a:pt x="1879" y="0"/>
                  </a:moveTo>
                  <a:cubicBezTo>
                    <a:pt x="844" y="0"/>
                    <a:pt x="0" y="844"/>
                    <a:pt x="0" y="1879"/>
                  </a:cubicBezTo>
                  <a:lnTo>
                    <a:pt x="0" y="2790"/>
                  </a:lnTo>
                  <a:lnTo>
                    <a:pt x="10" y="2790"/>
                  </a:lnTo>
                  <a:lnTo>
                    <a:pt x="10" y="3834"/>
                  </a:lnTo>
                  <a:lnTo>
                    <a:pt x="1045" y="3834"/>
                  </a:lnTo>
                  <a:lnTo>
                    <a:pt x="1045" y="1879"/>
                  </a:lnTo>
                  <a:cubicBezTo>
                    <a:pt x="1045" y="1419"/>
                    <a:pt x="1419" y="1045"/>
                    <a:pt x="1879" y="1045"/>
                  </a:cubicBezTo>
                  <a:lnTo>
                    <a:pt x="5071" y="1045"/>
                  </a:lnTo>
                  <a:cubicBezTo>
                    <a:pt x="5531" y="1045"/>
                    <a:pt x="5905" y="1419"/>
                    <a:pt x="5905" y="1879"/>
                  </a:cubicBezTo>
                  <a:lnTo>
                    <a:pt x="5905" y="3844"/>
                  </a:lnTo>
                  <a:lnTo>
                    <a:pt x="6940" y="3844"/>
                  </a:lnTo>
                  <a:lnTo>
                    <a:pt x="6940" y="1879"/>
                  </a:lnTo>
                  <a:cubicBezTo>
                    <a:pt x="6940" y="844"/>
                    <a:pt x="6097" y="0"/>
                    <a:pt x="507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1" name="Google Shape;15731;p76"/>
            <p:cNvSpPr/>
            <p:nvPr/>
          </p:nvSpPr>
          <p:spPr>
            <a:xfrm>
              <a:off x="7166053" y="2517201"/>
              <a:ext cx="27405" cy="27405"/>
            </a:xfrm>
            <a:custGeom>
              <a:avLst/>
              <a:gdLst/>
              <a:ahLst/>
              <a:cxnLst/>
              <a:rect l="l" t="t" r="r" b="b"/>
              <a:pathLst>
                <a:path w="1046" h="1046" extrusionOk="0">
                  <a:moveTo>
                    <a:pt x="260" y="1"/>
                  </a:moveTo>
                  <a:cubicBezTo>
                    <a:pt x="173" y="1"/>
                    <a:pt x="87" y="1"/>
                    <a:pt x="1" y="10"/>
                  </a:cubicBezTo>
                  <a:lnTo>
                    <a:pt x="1" y="1045"/>
                  </a:lnTo>
                  <a:lnTo>
                    <a:pt x="1046" y="1045"/>
                  </a:lnTo>
                  <a:lnTo>
                    <a:pt x="1046" y="1"/>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2" name="Google Shape;15732;p76"/>
            <p:cNvSpPr/>
            <p:nvPr/>
          </p:nvSpPr>
          <p:spPr>
            <a:xfrm>
              <a:off x="7320266" y="2517201"/>
              <a:ext cx="27405" cy="27641"/>
            </a:xfrm>
            <a:custGeom>
              <a:avLst/>
              <a:gdLst/>
              <a:ahLst/>
              <a:cxnLst/>
              <a:rect l="l" t="t" r="r" b="b"/>
              <a:pathLst>
                <a:path w="1046" h="1055" extrusionOk="0">
                  <a:moveTo>
                    <a:pt x="0" y="1"/>
                  </a:moveTo>
                  <a:lnTo>
                    <a:pt x="0" y="1055"/>
                  </a:lnTo>
                  <a:lnTo>
                    <a:pt x="1045" y="1055"/>
                  </a:lnTo>
                  <a:lnTo>
                    <a:pt x="1045" y="10"/>
                  </a:lnTo>
                  <a:cubicBezTo>
                    <a:pt x="959" y="10"/>
                    <a:pt x="863" y="1"/>
                    <a:pt x="777"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3" name="Google Shape;15733;p76"/>
            <p:cNvSpPr/>
            <p:nvPr/>
          </p:nvSpPr>
          <p:spPr>
            <a:xfrm>
              <a:off x="7075899" y="2544580"/>
              <a:ext cx="361927" cy="246647"/>
            </a:xfrm>
            <a:custGeom>
              <a:avLst/>
              <a:gdLst/>
              <a:ahLst/>
              <a:cxnLst/>
              <a:rect l="l" t="t" r="r" b="b"/>
              <a:pathLst>
                <a:path w="13814" h="9414" extrusionOk="0">
                  <a:moveTo>
                    <a:pt x="3701" y="0"/>
                  </a:moveTo>
                  <a:cubicBezTo>
                    <a:pt x="1649" y="0"/>
                    <a:pt x="1" y="1659"/>
                    <a:pt x="1" y="3700"/>
                  </a:cubicBezTo>
                  <a:lnTo>
                    <a:pt x="1" y="8637"/>
                  </a:lnTo>
                  <a:cubicBezTo>
                    <a:pt x="1" y="9068"/>
                    <a:pt x="346" y="9413"/>
                    <a:pt x="768" y="9413"/>
                  </a:cubicBezTo>
                  <a:lnTo>
                    <a:pt x="13037" y="9413"/>
                  </a:lnTo>
                  <a:cubicBezTo>
                    <a:pt x="13468" y="9413"/>
                    <a:pt x="13813" y="9068"/>
                    <a:pt x="13813" y="8637"/>
                  </a:cubicBezTo>
                  <a:lnTo>
                    <a:pt x="13813" y="3700"/>
                  </a:lnTo>
                  <a:cubicBezTo>
                    <a:pt x="13813" y="1659"/>
                    <a:pt x="12155" y="0"/>
                    <a:pt x="10113"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4" name="Google Shape;15734;p76"/>
            <p:cNvSpPr/>
            <p:nvPr/>
          </p:nvSpPr>
          <p:spPr>
            <a:xfrm>
              <a:off x="7298153" y="2544580"/>
              <a:ext cx="139672" cy="246647"/>
            </a:xfrm>
            <a:custGeom>
              <a:avLst/>
              <a:gdLst/>
              <a:ahLst/>
              <a:cxnLst/>
              <a:rect l="l" t="t" r="r" b="b"/>
              <a:pathLst>
                <a:path w="5331" h="9414" extrusionOk="0">
                  <a:moveTo>
                    <a:pt x="1" y="0"/>
                  </a:moveTo>
                  <a:cubicBezTo>
                    <a:pt x="2052" y="0"/>
                    <a:pt x="3710" y="1659"/>
                    <a:pt x="3701" y="3710"/>
                  </a:cubicBezTo>
                  <a:lnTo>
                    <a:pt x="3701" y="8608"/>
                  </a:lnTo>
                  <a:cubicBezTo>
                    <a:pt x="3701" y="9049"/>
                    <a:pt x="3346" y="9413"/>
                    <a:pt x="2905" y="9413"/>
                  </a:cubicBezTo>
                  <a:lnTo>
                    <a:pt x="4535" y="9413"/>
                  </a:lnTo>
                  <a:cubicBezTo>
                    <a:pt x="4976" y="9413"/>
                    <a:pt x="5330" y="9049"/>
                    <a:pt x="5330" y="8608"/>
                  </a:cubicBezTo>
                  <a:lnTo>
                    <a:pt x="5330" y="3710"/>
                  </a:lnTo>
                  <a:cubicBezTo>
                    <a:pt x="5330" y="1659"/>
                    <a:pt x="3672" y="0"/>
                    <a:pt x="1630"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5" name="Google Shape;15735;p76"/>
            <p:cNvSpPr/>
            <p:nvPr/>
          </p:nvSpPr>
          <p:spPr>
            <a:xfrm>
              <a:off x="7075663" y="2743229"/>
              <a:ext cx="362163" cy="47998"/>
            </a:xfrm>
            <a:custGeom>
              <a:avLst/>
              <a:gdLst/>
              <a:ahLst/>
              <a:cxnLst/>
              <a:rect l="l" t="t" r="r" b="b"/>
              <a:pathLst>
                <a:path w="13823" h="1832" extrusionOk="0">
                  <a:moveTo>
                    <a:pt x="0" y="0"/>
                  </a:moveTo>
                  <a:lnTo>
                    <a:pt x="10" y="1026"/>
                  </a:lnTo>
                  <a:cubicBezTo>
                    <a:pt x="10" y="1467"/>
                    <a:pt x="364" y="1831"/>
                    <a:pt x="805" y="1831"/>
                  </a:cubicBezTo>
                  <a:lnTo>
                    <a:pt x="13017" y="1831"/>
                  </a:lnTo>
                  <a:cubicBezTo>
                    <a:pt x="13458" y="1831"/>
                    <a:pt x="13822" y="1467"/>
                    <a:pt x="13822" y="1026"/>
                  </a:cubicBezTo>
                  <a:lnTo>
                    <a:pt x="138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6" name="Google Shape;15736;p76"/>
            <p:cNvSpPr/>
            <p:nvPr/>
          </p:nvSpPr>
          <p:spPr>
            <a:xfrm>
              <a:off x="7374002" y="2743464"/>
              <a:ext cx="63823" cy="47763"/>
            </a:xfrm>
            <a:custGeom>
              <a:avLst/>
              <a:gdLst/>
              <a:ahLst/>
              <a:cxnLst/>
              <a:rect l="l" t="t" r="r" b="b"/>
              <a:pathLst>
                <a:path w="2436" h="1823" extrusionOk="0">
                  <a:moveTo>
                    <a:pt x="806" y="1"/>
                  </a:moveTo>
                  <a:lnTo>
                    <a:pt x="806" y="1017"/>
                  </a:lnTo>
                  <a:cubicBezTo>
                    <a:pt x="806" y="1458"/>
                    <a:pt x="441" y="1822"/>
                    <a:pt x="1" y="1822"/>
                  </a:cubicBezTo>
                  <a:lnTo>
                    <a:pt x="1630" y="1822"/>
                  </a:lnTo>
                  <a:cubicBezTo>
                    <a:pt x="2071" y="1822"/>
                    <a:pt x="2435" y="1458"/>
                    <a:pt x="2435" y="1017"/>
                  </a:cubicBezTo>
                  <a:lnTo>
                    <a:pt x="2435"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37" name="Google Shape;15737;p76"/>
            <p:cNvSpPr/>
            <p:nvPr/>
          </p:nvSpPr>
          <p:spPr>
            <a:xfrm>
              <a:off x="7198960" y="2593286"/>
              <a:ext cx="115542" cy="115306"/>
            </a:xfrm>
            <a:custGeom>
              <a:avLst/>
              <a:gdLst/>
              <a:ahLst/>
              <a:cxnLst/>
              <a:rect l="l" t="t" r="r" b="b"/>
              <a:pathLst>
                <a:path w="4410" h="4401" extrusionOk="0">
                  <a:moveTo>
                    <a:pt x="1831" y="1"/>
                  </a:moveTo>
                  <a:cubicBezTo>
                    <a:pt x="1592" y="1"/>
                    <a:pt x="1390" y="193"/>
                    <a:pt x="1390" y="442"/>
                  </a:cubicBezTo>
                  <a:lnTo>
                    <a:pt x="1390" y="1391"/>
                  </a:lnTo>
                  <a:lnTo>
                    <a:pt x="441" y="1391"/>
                  </a:lnTo>
                  <a:cubicBezTo>
                    <a:pt x="202" y="1391"/>
                    <a:pt x="10" y="1582"/>
                    <a:pt x="1" y="1832"/>
                  </a:cubicBezTo>
                  <a:lnTo>
                    <a:pt x="1" y="2579"/>
                  </a:lnTo>
                  <a:cubicBezTo>
                    <a:pt x="10" y="2819"/>
                    <a:pt x="202" y="3011"/>
                    <a:pt x="441" y="3020"/>
                  </a:cubicBezTo>
                  <a:lnTo>
                    <a:pt x="1390" y="3020"/>
                  </a:lnTo>
                  <a:lnTo>
                    <a:pt x="1390" y="3969"/>
                  </a:lnTo>
                  <a:cubicBezTo>
                    <a:pt x="1390" y="4209"/>
                    <a:pt x="1592" y="4401"/>
                    <a:pt x="1831" y="4401"/>
                  </a:cubicBezTo>
                  <a:lnTo>
                    <a:pt x="2579" y="4401"/>
                  </a:lnTo>
                  <a:cubicBezTo>
                    <a:pt x="2819" y="4401"/>
                    <a:pt x="3020" y="4209"/>
                    <a:pt x="3020" y="3969"/>
                  </a:cubicBezTo>
                  <a:lnTo>
                    <a:pt x="3020" y="3020"/>
                  </a:lnTo>
                  <a:lnTo>
                    <a:pt x="3969" y="3020"/>
                  </a:lnTo>
                  <a:cubicBezTo>
                    <a:pt x="4209" y="3011"/>
                    <a:pt x="4410" y="2819"/>
                    <a:pt x="4410" y="2579"/>
                  </a:cubicBezTo>
                  <a:lnTo>
                    <a:pt x="4410" y="1832"/>
                  </a:lnTo>
                  <a:cubicBezTo>
                    <a:pt x="4410" y="1582"/>
                    <a:pt x="4209" y="1391"/>
                    <a:pt x="3969" y="1391"/>
                  </a:cubicBezTo>
                  <a:lnTo>
                    <a:pt x="3020" y="1391"/>
                  </a:lnTo>
                  <a:lnTo>
                    <a:pt x="3020" y="442"/>
                  </a:lnTo>
                  <a:cubicBezTo>
                    <a:pt x="3020" y="193"/>
                    <a:pt x="2819" y="1"/>
                    <a:pt x="2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38" name="Google Shape;15738;p76"/>
          <p:cNvGrpSpPr/>
          <p:nvPr/>
        </p:nvGrpSpPr>
        <p:grpSpPr>
          <a:xfrm>
            <a:off x="8850901" y="3248779"/>
            <a:ext cx="496263" cy="482884"/>
            <a:chOff x="6638175" y="2436584"/>
            <a:chExt cx="372197" cy="362163"/>
          </a:xfrm>
        </p:grpSpPr>
        <p:sp>
          <p:nvSpPr>
            <p:cNvPr id="15739" name="Google Shape;15739;p76"/>
            <p:cNvSpPr/>
            <p:nvPr/>
          </p:nvSpPr>
          <p:spPr>
            <a:xfrm>
              <a:off x="6638175" y="2436584"/>
              <a:ext cx="182090" cy="362163"/>
            </a:xfrm>
            <a:custGeom>
              <a:avLst/>
              <a:gdLst/>
              <a:ahLst/>
              <a:cxnLst/>
              <a:rect l="l" t="t" r="r" b="b"/>
              <a:pathLst>
                <a:path w="6950" h="13823" extrusionOk="0">
                  <a:moveTo>
                    <a:pt x="3470" y="1"/>
                  </a:moveTo>
                  <a:cubicBezTo>
                    <a:pt x="1553" y="1"/>
                    <a:pt x="0" y="1563"/>
                    <a:pt x="0" y="3480"/>
                  </a:cubicBezTo>
                  <a:lnTo>
                    <a:pt x="0" y="10343"/>
                  </a:lnTo>
                  <a:cubicBezTo>
                    <a:pt x="0" y="12260"/>
                    <a:pt x="1553" y="13823"/>
                    <a:pt x="3470" y="13823"/>
                  </a:cubicBezTo>
                  <a:cubicBezTo>
                    <a:pt x="5387" y="13823"/>
                    <a:pt x="6950" y="12260"/>
                    <a:pt x="6950" y="10343"/>
                  </a:cubicBezTo>
                  <a:lnTo>
                    <a:pt x="6950" y="3480"/>
                  </a:lnTo>
                  <a:cubicBezTo>
                    <a:pt x="6950" y="1563"/>
                    <a:pt x="5387" y="1"/>
                    <a:pt x="347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0" name="Google Shape;15740;p76"/>
            <p:cNvSpPr/>
            <p:nvPr/>
          </p:nvSpPr>
          <p:spPr>
            <a:xfrm>
              <a:off x="6662017" y="2441850"/>
              <a:ext cx="158248" cy="356792"/>
            </a:xfrm>
            <a:custGeom>
              <a:avLst/>
              <a:gdLst/>
              <a:ahLst/>
              <a:cxnLst/>
              <a:rect l="l" t="t" r="r" b="b"/>
              <a:pathLst>
                <a:path w="6040" h="13618" extrusionOk="0">
                  <a:moveTo>
                    <a:pt x="3720" y="1"/>
                  </a:moveTo>
                  <a:lnTo>
                    <a:pt x="3720" y="1"/>
                  </a:lnTo>
                  <a:cubicBezTo>
                    <a:pt x="4305" y="643"/>
                    <a:pt x="4631" y="1477"/>
                    <a:pt x="4631" y="2349"/>
                  </a:cubicBezTo>
                  <a:lnTo>
                    <a:pt x="4631" y="9212"/>
                  </a:lnTo>
                  <a:cubicBezTo>
                    <a:pt x="4631" y="11129"/>
                    <a:pt x="3078" y="12682"/>
                    <a:pt x="1161" y="12682"/>
                  </a:cubicBezTo>
                  <a:cubicBezTo>
                    <a:pt x="768" y="12682"/>
                    <a:pt x="375" y="12615"/>
                    <a:pt x="1" y="12491"/>
                  </a:cubicBezTo>
                  <a:lnTo>
                    <a:pt x="1" y="12491"/>
                  </a:lnTo>
                  <a:cubicBezTo>
                    <a:pt x="673" y="13222"/>
                    <a:pt x="1608" y="13617"/>
                    <a:pt x="2566" y="13617"/>
                  </a:cubicBezTo>
                  <a:cubicBezTo>
                    <a:pt x="2988" y="13617"/>
                    <a:pt x="3415" y="13540"/>
                    <a:pt x="3826" y="13382"/>
                  </a:cubicBezTo>
                  <a:cubicBezTo>
                    <a:pt x="5158" y="12864"/>
                    <a:pt x="6040" y="11570"/>
                    <a:pt x="6040" y="10142"/>
                  </a:cubicBezTo>
                  <a:lnTo>
                    <a:pt x="6040" y="3270"/>
                  </a:lnTo>
                  <a:cubicBezTo>
                    <a:pt x="6040" y="1803"/>
                    <a:pt x="5110" y="490"/>
                    <a:pt x="372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1" name="Google Shape;15741;p76"/>
            <p:cNvSpPr/>
            <p:nvPr/>
          </p:nvSpPr>
          <p:spPr>
            <a:xfrm>
              <a:off x="6638175" y="2617652"/>
              <a:ext cx="182090" cy="181094"/>
            </a:xfrm>
            <a:custGeom>
              <a:avLst/>
              <a:gdLst/>
              <a:ahLst/>
              <a:cxnLst/>
              <a:rect l="l" t="t" r="r" b="b"/>
              <a:pathLst>
                <a:path w="6950" h="6912" extrusionOk="0">
                  <a:moveTo>
                    <a:pt x="0" y="1"/>
                  </a:moveTo>
                  <a:lnTo>
                    <a:pt x="0" y="3432"/>
                  </a:lnTo>
                  <a:cubicBezTo>
                    <a:pt x="0" y="5349"/>
                    <a:pt x="1553" y="6912"/>
                    <a:pt x="3470" y="6912"/>
                  </a:cubicBezTo>
                  <a:cubicBezTo>
                    <a:pt x="5387" y="6912"/>
                    <a:pt x="6950" y="5349"/>
                    <a:pt x="6950" y="3432"/>
                  </a:cubicBezTo>
                  <a:lnTo>
                    <a:pt x="69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2" name="Google Shape;15742;p76"/>
            <p:cNvSpPr/>
            <p:nvPr/>
          </p:nvSpPr>
          <p:spPr>
            <a:xfrm>
              <a:off x="6662017" y="2617652"/>
              <a:ext cx="158248" cy="180990"/>
            </a:xfrm>
            <a:custGeom>
              <a:avLst/>
              <a:gdLst/>
              <a:ahLst/>
              <a:cxnLst/>
              <a:rect l="l" t="t" r="r" b="b"/>
              <a:pathLst>
                <a:path w="6040" h="6908" extrusionOk="0">
                  <a:moveTo>
                    <a:pt x="4631" y="1"/>
                  </a:moveTo>
                  <a:lnTo>
                    <a:pt x="4631" y="2502"/>
                  </a:lnTo>
                  <a:cubicBezTo>
                    <a:pt x="4631" y="4419"/>
                    <a:pt x="3078" y="5982"/>
                    <a:pt x="1161" y="5982"/>
                  </a:cubicBezTo>
                  <a:cubicBezTo>
                    <a:pt x="758" y="5982"/>
                    <a:pt x="365" y="5915"/>
                    <a:pt x="1" y="5781"/>
                  </a:cubicBezTo>
                  <a:lnTo>
                    <a:pt x="1" y="5781"/>
                  </a:lnTo>
                  <a:cubicBezTo>
                    <a:pt x="673" y="6512"/>
                    <a:pt x="1608" y="6907"/>
                    <a:pt x="2566" y="6907"/>
                  </a:cubicBezTo>
                  <a:cubicBezTo>
                    <a:pt x="2988" y="6907"/>
                    <a:pt x="3415" y="6830"/>
                    <a:pt x="3826" y="6672"/>
                  </a:cubicBezTo>
                  <a:cubicBezTo>
                    <a:pt x="5158" y="6154"/>
                    <a:pt x="6040" y="4860"/>
                    <a:pt x="6040" y="3432"/>
                  </a:cubicBezTo>
                  <a:lnTo>
                    <a:pt x="604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3" name="Google Shape;15743;p76"/>
            <p:cNvSpPr/>
            <p:nvPr/>
          </p:nvSpPr>
          <p:spPr>
            <a:xfrm>
              <a:off x="6846623" y="2467762"/>
              <a:ext cx="160999" cy="153899"/>
            </a:xfrm>
            <a:custGeom>
              <a:avLst/>
              <a:gdLst/>
              <a:ahLst/>
              <a:cxnLst/>
              <a:rect l="l" t="t" r="r" b="b"/>
              <a:pathLst>
                <a:path w="6145" h="5874" extrusionOk="0">
                  <a:moveTo>
                    <a:pt x="2950" y="1"/>
                  </a:moveTo>
                  <a:cubicBezTo>
                    <a:pt x="1445" y="1"/>
                    <a:pt x="0" y="1171"/>
                    <a:pt x="0" y="2942"/>
                  </a:cubicBezTo>
                  <a:cubicBezTo>
                    <a:pt x="0" y="4706"/>
                    <a:pt x="1444" y="5874"/>
                    <a:pt x="2949" y="5874"/>
                  </a:cubicBezTo>
                  <a:cubicBezTo>
                    <a:pt x="3667" y="5874"/>
                    <a:pt x="4399" y="5607"/>
                    <a:pt x="4994" y="5012"/>
                  </a:cubicBezTo>
                  <a:cubicBezTo>
                    <a:pt x="6144" y="3862"/>
                    <a:pt x="6144" y="2012"/>
                    <a:pt x="4994" y="862"/>
                  </a:cubicBezTo>
                  <a:cubicBezTo>
                    <a:pt x="4400" y="267"/>
                    <a:pt x="3668" y="1"/>
                    <a:pt x="2950"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4" name="Google Shape;15744;p76"/>
            <p:cNvSpPr/>
            <p:nvPr/>
          </p:nvSpPr>
          <p:spPr>
            <a:xfrm>
              <a:off x="6857155" y="2478530"/>
              <a:ext cx="151462" cy="143576"/>
            </a:xfrm>
            <a:custGeom>
              <a:avLst/>
              <a:gdLst/>
              <a:ahLst/>
              <a:cxnLst/>
              <a:rect l="l" t="t" r="r" b="b"/>
              <a:pathLst>
                <a:path w="5781" h="5480" extrusionOk="0">
                  <a:moveTo>
                    <a:pt x="4017" y="0"/>
                  </a:moveTo>
                  <a:lnTo>
                    <a:pt x="4017" y="0"/>
                  </a:lnTo>
                  <a:cubicBezTo>
                    <a:pt x="4688" y="1151"/>
                    <a:pt x="4506" y="2617"/>
                    <a:pt x="3557" y="3557"/>
                  </a:cubicBezTo>
                  <a:cubicBezTo>
                    <a:pt x="2995" y="4125"/>
                    <a:pt x="2244" y="4418"/>
                    <a:pt x="1484" y="4418"/>
                  </a:cubicBezTo>
                  <a:cubicBezTo>
                    <a:pt x="975" y="4418"/>
                    <a:pt x="463" y="4286"/>
                    <a:pt x="1" y="4017"/>
                  </a:cubicBezTo>
                  <a:lnTo>
                    <a:pt x="1" y="4017"/>
                  </a:lnTo>
                  <a:cubicBezTo>
                    <a:pt x="125" y="4227"/>
                    <a:pt x="279" y="4419"/>
                    <a:pt x="451" y="4592"/>
                  </a:cubicBezTo>
                  <a:cubicBezTo>
                    <a:pt x="1028" y="5182"/>
                    <a:pt x="1792" y="5480"/>
                    <a:pt x="2556" y="5480"/>
                  </a:cubicBezTo>
                  <a:cubicBezTo>
                    <a:pt x="3304" y="5480"/>
                    <a:pt x="4052" y="5194"/>
                    <a:pt x="4621" y="4620"/>
                  </a:cubicBezTo>
                  <a:cubicBezTo>
                    <a:pt x="5781" y="3470"/>
                    <a:pt x="5771" y="1592"/>
                    <a:pt x="4592" y="451"/>
                  </a:cubicBezTo>
                  <a:cubicBezTo>
                    <a:pt x="4420" y="278"/>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5" name="Google Shape;15745;p76"/>
            <p:cNvSpPr/>
            <p:nvPr/>
          </p:nvSpPr>
          <p:spPr>
            <a:xfrm>
              <a:off x="6846623" y="2636621"/>
              <a:ext cx="160999" cy="153794"/>
            </a:xfrm>
            <a:custGeom>
              <a:avLst/>
              <a:gdLst/>
              <a:ahLst/>
              <a:cxnLst/>
              <a:rect l="l" t="t" r="r" b="b"/>
              <a:pathLst>
                <a:path w="6145" h="5870" extrusionOk="0">
                  <a:moveTo>
                    <a:pt x="2944" y="0"/>
                  </a:moveTo>
                  <a:cubicBezTo>
                    <a:pt x="1442" y="0"/>
                    <a:pt x="0" y="1169"/>
                    <a:pt x="0" y="2938"/>
                  </a:cubicBezTo>
                  <a:cubicBezTo>
                    <a:pt x="0" y="4703"/>
                    <a:pt x="1444" y="5870"/>
                    <a:pt x="2949" y="5870"/>
                  </a:cubicBezTo>
                  <a:cubicBezTo>
                    <a:pt x="3667" y="5870"/>
                    <a:pt x="4399" y="5604"/>
                    <a:pt x="4994" y="5009"/>
                  </a:cubicBezTo>
                  <a:cubicBezTo>
                    <a:pt x="6144" y="3858"/>
                    <a:pt x="6144" y="2008"/>
                    <a:pt x="4994" y="868"/>
                  </a:cubicBezTo>
                  <a:cubicBezTo>
                    <a:pt x="4398" y="269"/>
                    <a:pt x="3664" y="0"/>
                    <a:pt x="2944"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6" name="Google Shape;15746;p76"/>
            <p:cNvSpPr/>
            <p:nvPr/>
          </p:nvSpPr>
          <p:spPr>
            <a:xfrm>
              <a:off x="6857155" y="2647546"/>
              <a:ext cx="153218" cy="142790"/>
            </a:xfrm>
            <a:custGeom>
              <a:avLst/>
              <a:gdLst/>
              <a:ahLst/>
              <a:cxnLst/>
              <a:rect l="l" t="t" r="r" b="b"/>
              <a:pathLst>
                <a:path w="5848" h="5450" extrusionOk="0">
                  <a:moveTo>
                    <a:pt x="4017" y="0"/>
                  </a:moveTo>
                  <a:cubicBezTo>
                    <a:pt x="4698" y="1151"/>
                    <a:pt x="4516" y="2617"/>
                    <a:pt x="3567" y="3566"/>
                  </a:cubicBezTo>
                  <a:cubicBezTo>
                    <a:pt x="3001" y="4132"/>
                    <a:pt x="2250" y="4425"/>
                    <a:pt x="1493" y="4425"/>
                  </a:cubicBezTo>
                  <a:cubicBezTo>
                    <a:pt x="981" y="4425"/>
                    <a:pt x="465" y="4291"/>
                    <a:pt x="1" y="4017"/>
                  </a:cubicBezTo>
                  <a:lnTo>
                    <a:pt x="1" y="4017"/>
                  </a:lnTo>
                  <a:cubicBezTo>
                    <a:pt x="554" y="4946"/>
                    <a:pt x="1529" y="5449"/>
                    <a:pt x="2523" y="5449"/>
                  </a:cubicBezTo>
                  <a:cubicBezTo>
                    <a:pt x="3149" y="5449"/>
                    <a:pt x="3783" y="5250"/>
                    <a:pt x="4324" y="4831"/>
                  </a:cubicBezTo>
                  <a:cubicBezTo>
                    <a:pt x="5714" y="3758"/>
                    <a:pt x="5848" y="1697"/>
                    <a:pt x="4592" y="451"/>
                  </a:cubicBezTo>
                  <a:cubicBezTo>
                    <a:pt x="4420" y="269"/>
                    <a:pt x="4228" y="125"/>
                    <a:pt x="4017"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7" name="Google Shape;15747;p76"/>
            <p:cNvSpPr/>
            <p:nvPr/>
          </p:nvSpPr>
          <p:spPr>
            <a:xfrm>
              <a:off x="6863941" y="2485552"/>
              <a:ext cx="118555" cy="118581"/>
            </a:xfrm>
            <a:custGeom>
              <a:avLst/>
              <a:gdLst/>
              <a:ahLst/>
              <a:cxnLst/>
              <a:rect l="l" t="t" r="r" b="b"/>
              <a:pathLst>
                <a:path w="4525" h="4526" extrusionOk="0">
                  <a:moveTo>
                    <a:pt x="403" y="1"/>
                  </a:moveTo>
                  <a:cubicBezTo>
                    <a:pt x="327" y="58"/>
                    <a:pt x="259" y="116"/>
                    <a:pt x="192" y="183"/>
                  </a:cubicBezTo>
                  <a:cubicBezTo>
                    <a:pt x="125" y="250"/>
                    <a:pt x="58" y="317"/>
                    <a:pt x="1" y="394"/>
                  </a:cubicBezTo>
                  <a:lnTo>
                    <a:pt x="4132" y="4525"/>
                  </a:lnTo>
                  <a:cubicBezTo>
                    <a:pt x="4199" y="4458"/>
                    <a:pt x="4276" y="4400"/>
                    <a:pt x="4333" y="4333"/>
                  </a:cubicBezTo>
                  <a:cubicBezTo>
                    <a:pt x="4410" y="4257"/>
                    <a:pt x="4467" y="4199"/>
                    <a:pt x="4525" y="4122"/>
                  </a:cubicBezTo>
                  <a:lnTo>
                    <a:pt x="40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8" name="Google Shape;15748;p76"/>
            <p:cNvSpPr/>
            <p:nvPr/>
          </p:nvSpPr>
          <p:spPr>
            <a:xfrm>
              <a:off x="6863941" y="2654332"/>
              <a:ext cx="118555" cy="118555"/>
            </a:xfrm>
            <a:custGeom>
              <a:avLst/>
              <a:gdLst/>
              <a:ahLst/>
              <a:cxnLst/>
              <a:rect l="l" t="t" r="r" b="b"/>
              <a:pathLst>
                <a:path w="4525" h="4525" extrusionOk="0">
                  <a:moveTo>
                    <a:pt x="4132" y="0"/>
                  </a:moveTo>
                  <a:lnTo>
                    <a:pt x="1" y="4122"/>
                  </a:lnTo>
                  <a:cubicBezTo>
                    <a:pt x="58" y="4198"/>
                    <a:pt x="125" y="4266"/>
                    <a:pt x="192" y="4333"/>
                  </a:cubicBezTo>
                  <a:cubicBezTo>
                    <a:pt x="259" y="4400"/>
                    <a:pt x="327" y="4457"/>
                    <a:pt x="403" y="4524"/>
                  </a:cubicBezTo>
                  <a:lnTo>
                    <a:pt x="4525" y="393"/>
                  </a:lnTo>
                  <a:cubicBezTo>
                    <a:pt x="4467" y="316"/>
                    <a:pt x="4400" y="249"/>
                    <a:pt x="4333" y="192"/>
                  </a:cubicBezTo>
                  <a:cubicBezTo>
                    <a:pt x="4276" y="125"/>
                    <a:pt x="4199" y="58"/>
                    <a:pt x="4132"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49" name="Google Shape;15749;p76"/>
            <p:cNvSpPr/>
            <p:nvPr/>
          </p:nvSpPr>
          <p:spPr>
            <a:xfrm>
              <a:off x="6863941" y="2758294"/>
              <a:ext cx="20881" cy="14593"/>
            </a:xfrm>
            <a:custGeom>
              <a:avLst/>
              <a:gdLst/>
              <a:ahLst/>
              <a:cxnLst/>
              <a:rect l="l" t="t" r="r" b="b"/>
              <a:pathLst>
                <a:path w="797" h="557" extrusionOk="0">
                  <a:moveTo>
                    <a:pt x="164" y="0"/>
                  </a:moveTo>
                  <a:lnTo>
                    <a:pt x="1" y="163"/>
                  </a:lnTo>
                  <a:cubicBezTo>
                    <a:pt x="29" y="192"/>
                    <a:pt x="58" y="230"/>
                    <a:pt x="87" y="259"/>
                  </a:cubicBezTo>
                  <a:lnTo>
                    <a:pt x="106" y="278"/>
                  </a:lnTo>
                  <a:cubicBezTo>
                    <a:pt x="135" y="307"/>
                    <a:pt x="164" y="346"/>
                    <a:pt x="192" y="374"/>
                  </a:cubicBezTo>
                  <a:lnTo>
                    <a:pt x="298" y="470"/>
                  </a:lnTo>
                  <a:cubicBezTo>
                    <a:pt x="327" y="499"/>
                    <a:pt x="365" y="528"/>
                    <a:pt x="403" y="556"/>
                  </a:cubicBezTo>
                  <a:lnTo>
                    <a:pt x="796" y="163"/>
                  </a:lnTo>
                  <a:cubicBezTo>
                    <a:pt x="576" y="135"/>
                    <a:pt x="365" y="77"/>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0" name="Google Shape;15750;p76"/>
            <p:cNvSpPr/>
            <p:nvPr/>
          </p:nvSpPr>
          <p:spPr>
            <a:xfrm>
              <a:off x="6967902" y="2654332"/>
              <a:ext cx="14593" cy="20619"/>
            </a:xfrm>
            <a:custGeom>
              <a:avLst/>
              <a:gdLst/>
              <a:ahLst/>
              <a:cxnLst/>
              <a:rect l="l" t="t" r="r" b="b"/>
              <a:pathLst>
                <a:path w="557" h="787" extrusionOk="0">
                  <a:moveTo>
                    <a:pt x="164" y="0"/>
                  </a:moveTo>
                  <a:lnTo>
                    <a:pt x="1" y="163"/>
                  </a:lnTo>
                  <a:cubicBezTo>
                    <a:pt x="78" y="364"/>
                    <a:pt x="135" y="575"/>
                    <a:pt x="164" y="786"/>
                  </a:cubicBezTo>
                  <a:lnTo>
                    <a:pt x="557" y="393"/>
                  </a:lnTo>
                  <a:cubicBezTo>
                    <a:pt x="528" y="364"/>
                    <a:pt x="499" y="326"/>
                    <a:pt x="471" y="288"/>
                  </a:cubicBezTo>
                  <a:cubicBezTo>
                    <a:pt x="432" y="259"/>
                    <a:pt x="404" y="221"/>
                    <a:pt x="365" y="192"/>
                  </a:cubicBezTo>
                  <a:lnTo>
                    <a:pt x="279" y="96"/>
                  </a:lnTo>
                  <a:lnTo>
                    <a:pt x="260" y="86"/>
                  </a:lnTo>
                  <a:cubicBezTo>
                    <a:pt x="231" y="58"/>
                    <a:pt x="193" y="29"/>
                    <a:pt x="16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1" name="Google Shape;15751;p76"/>
            <p:cNvSpPr/>
            <p:nvPr/>
          </p:nvSpPr>
          <p:spPr>
            <a:xfrm>
              <a:off x="6944820" y="2566169"/>
              <a:ext cx="37676" cy="37702"/>
            </a:xfrm>
            <a:custGeom>
              <a:avLst/>
              <a:gdLst/>
              <a:ahLst/>
              <a:cxnLst/>
              <a:rect l="l" t="t" r="r" b="b"/>
              <a:pathLst>
                <a:path w="1438" h="1439" extrusionOk="0">
                  <a:moveTo>
                    <a:pt x="403" y="1"/>
                  </a:moveTo>
                  <a:cubicBezTo>
                    <a:pt x="345" y="77"/>
                    <a:pt x="278" y="144"/>
                    <a:pt x="211" y="212"/>
                  </a:cubicBezTo>
                  <a:cubicBezTo>
                    <a:pt x="144" y="279"/>
                    <a:pt x="77" y="346"/>
                    <a:pt x="0" y="403"/>
                  </a:cubicBezTo>
                  <a:lnTo>
                    <a:pt x="1045" y="1438"/>
                  </a:lnTo>
                  <a:cubicBezTo>
                    <a:pt x="1074" y="1410"/>
                    <a:pt x="1112" y="1381"/>
                    <a:pt x="1150" y="1352"/>
                  </a:cubicBezTo>
                  <a:cubicBezTo>
                    <a:pt x="1179" y="1314"/>
                    <a:pt x="1217" y="1285"/>
                    <a:pt x="1246" y="1247"/>
                  </a:cubicBezTo>
                  <a:cubicBezTo>
                    <a:pt x="1275" y="1218"/>
                    <a:pt x="1313" y="1189"/>
                    <a:pt x="1342" y="1151"/>
                  </a:cubicBezTo>
                  <a:lnTo>
                    <a:pt x="1352" y="1151"/>
                  </a:lnTo>
                  <a:cubicBezTo>
                    <a:pt x="1380" y="1113"/>
                    <a:pt x="1409" y="1074"/>
                    <a:pt x="1438" y="1036"/>
                  </a:cubicBezTo>
                  <a:lnTo>
                    <a:pt x="40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52" name="Google Shape;15752;p76"/>
          <p:cNvGrpSpPr/>
          <p:nvPr/>
        </p:nvGrpSpPr>
        <p:grpSpPr>
          <a:xfrm>
            <a:off x="8257209" y="3252587"/>
            <a:ext cx="495599" cy="474779"/>
            <a:chOff x="6192906" y="2439440"/>
            <a:chExt cx="371699" cy="356084"/>
          </a:xfrm>
        </p:grpSpPr>
        <p:sp>
          <p:nvSpPr>
            <p:cNvPr id="15753" name="Google Shape;15753;p76"/>
            <p:cNvSpPr/>
            <p:nvPr/>
          </p:nvSpPr>
          <p:spPr>
            <a:xfrm>
              <a:off x="6227805" y="2461710"/>
              <a:ext cx="247904" cy="110381"/>
            </a:xfrm>
            <a:custGeom>
              <a:avLst/>
              <a:gdLst/>
              <a:ahLst/>
              <a:cxnLst/>
              <a:rect l="l" t="t" r="r" b="b"/>
              <a:pathLst>
                <a:path w="9462" h="4213" extrusionOk="0">
                  <a:moveTo>
                    <a:pt x="308" y="0"/>
                  </a:moveTo>
                  <a:lnTo>
                    <a:pt x="1" y="470"/>
                  </a:lnTo>
                  <a:lnTo>
                    <a:pt x="729" y="959"/>
                  </a:lnTo>
                  <a:lnTo>
                    <a:pt x="729" y="3815"/>
                  </a:lnTo>
                  <a:lnTo>
                    <a:pt x="1285" y="3815"/>
                  </a:lnTo>
                  <a:lnTo>
                    <a:pt x="1285" y="2684"/>
                  </a:lnTo>
                  <a:lnTo>
                    <a:pt x="6615" y="2684"/>
                  </a:lnTo>
                  <a:lnTo>
                    <a:pt x="6615" y="3940"/>
                  </a:lnTo>
                  <a:cubicBezTo>
                    <a:pt x="6615" y="4122"/>
                    <a:pt x="6756" y="4213"/>
                    <a:pt x="6898" y="4213"/>
                  </a:cubicBezTo>
                  <a:cubicBezTo>
                    <a:pt x="7039" y="4213"/>
                    <a:pt x="7180" y="4122"/>
                    <a:pt x="7180" y="3940"/>
                  </a:cubicBezTo>
                  <a:lnTo>
                    <a:pt x="7180" y="2694"/>
                  </a:lnTo>
                  <a:lnTo>
                    <a:pt x="9174" y="2694"/>
                  </a:lnTo>
                  <a:cubicBezTo>
                    <a:pt x="9327" y="2694"/>
                    <a:pt x="9452" y="2559"/>
                    <a:pt x="9452" y="2406"/>
                  </a:cubicBezTo>
                  <a:cubicBezTo>
                    <a:pt x="9461" y="2258"/>
                    <a:pt x="9345" y="2128"/>
                    <a:pt x="9199" y="2128"/>
                  </a:cubicBezTo>
                  <a:cubicBezTo>
                    <a:pt x="9194" y="2128"/>
                    <a:pt x="9189" y="2128"/>
                    <a:pt x="9184" y="2128"/>
                  </a:cubicBezTo>
                  <a:lnTo>
                    <a:pt x="1285" y="2128"/>
                  </a:lnTo>
                  <a:lnTo>
                    <a:pt x="1285" y="805"/>
                  </a:lnTo>
                  <a:cubicBezTo>
                    <a:pt x="1285" y="709"/>
                    <a:pt x="1247" y="623"/>
                    <a:pt x="1170" y="575"/>
                  </a:cubicBezTo>
                  <a:lnTo>
                    <a:pt x="308"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4" name="Google Shape;15754;p76"/>
            <p:cNvSpPr/>
            <p:nvPr/>
          </p:nvSpPr>
          <p:spPr>
            <a:xfrm>
              <a:off x="6483962" y="2670078"/>
              <a:ext cx="14593" cy="54575"/>
            </a:xfrm>
            <a:custGeom>
              <a:avLst/>
              <a:gdLst/>
              <a:ahLst/>
              <a:cxnLst/>
              <a:rect l="l" t="t" r="r" b="b"/>
              <a:pathLst>
                <a:path w="557" h="2083" extrusionOk="0">
                  <a:moveTo>
                    <a:pt x="279" y="1"/>
                  </a:moveTo>
                  <a:cubicBezTo>
                    <a:pt x="140" y="1"/>
                    <a:pt x="1" y="94"/>
                    <a:pt x="1" y="281"/>
                  </a:cubicBezTo>
                  <a:lnTo>
                    <a:pt x="1" y="1805"/>
                  </a:lnTo>
                  <a:cubicBezTo>
                    <a:pt x="1" y="1958"/>
                    <a:pt x="126" y="2083"/>
                    <a:pt x="279" y="2083"/>
                  </a:cubicBezTo>
                  <a:cubicBezTo>
                    <a:pt x="432" y="2083"/>
                    <a:pt x="557" y="1958"/>
                    <a:pt x="557" y="1805"/>
                  </a:cubicBezTo>
                  <a:lnTo>
                    <a:pt x="557" y="281"/>
                  </a:lnTo>
                  <a:cubicBezTo>
                    <a:pt x="557" y="94"/>
                    <a:pt x="418" y="1"/>
                    <a:pt x="279"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5" name="Google Shape;15755;p76"/>
            <p:cNvSpPr/>
            <p:nvPr/>
          </p:nvSpPr>
          <p:spPr>
            <a:xfrm>
              <a:off x="6246905" y="2554117"/>
              <a:ext cx="251651" cy="128118"/>
            </a:xfrm>
            <a:custGeom>
              <a:avLst/>
              <a:gdLst/>
              <a:ahLst/>
              <a:cxnLst/>
              <a:rect l="l" t="t" r="r" b="b"/>
              <a:pathLst>
                <a:path w="9605" h="4890" extrusionOk="0">
                  <a:moveTo>
                    <a:pt x="0" y="1"/>
                  </a:moveTo>
                  <a:lnTo>
                    <a:pt x="0" y="2589"/>
                  </a:lnTo>
                  <a:cubicBezTo>
                    <a:pt x="501" y="2348"/>
                    <a:pt x="1055" y="2214"/>
                    <a:pt x="1619" y="2214"/>
                  </a:cubicBezTo>
                  <a:cubicBezTo>
                    <a:pt x="1639" y="2214"/>
                    <a:pt x="1658" y="2214"/>
                    <a:pt x="1678" y="2215"/>
                  </a:cubicBezTo>
                  <a:cubicBezTo>
                    <a:pt x="3557" y="2215"/>
                    <a:pt x="4640" y="3106"/>
                    <a:pt x="4975" y="4889"/>
                  </a:cubicBezTo>
                  <a:lnTo>
                    <a:pt x="9605" y="4889"/>
                  </a:lnTo>
                  <a:lnTo>
                    <a:pt x="9605" y="3950"/>
                  </a:lnTo>
                  <a:lnTo>
                    <a:pt x="9605" y="2953"/>
                  </a:lnTo>
                  <a:cubicBezTo>
                    <a:pt x="9509" y="1304"/>
                    <a:pt x="8148" y="10"/>
                    <a:pt x="649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6" name="Google Shape;15756;p76"/>
            <p:cNvSpPr/>
            <p:nvPr/>
          </p:nvSpPr>
          <p:spPr>
            <a:xfrm>
              <a:off x="6246905" y="2584142"/>
              <a:ext cx="167287" cy="97831"/>
            </a:xfrm>
            <a:custGeom>
              <a:avLst/>
              <a:gdLst/>
              <a:ahLst/>
              <a:cxnLst/>
              <a:rect l="l" t="t" r="r" b="b"/>
              <a:pathLst>
                <a:path w="6385" h="3734" extrusionOk="0">
                  <a:moveTo>
                    <a:pt x="1673" y="1"/>
                  </a:moveTo>
                  <a:cubicBezTo>
                    <a:pt x="1119" y="1"/>
                    <a:pt x="554" y="97"/>
                    <a:pt x="0" y="302"/>
                  </a:cubicBezTo>
                  <a:lnTo>
                    <a:pt x="0" y="1443"/>
                  </a:lnTo>
                  <a:cubicBezTo>
                    <a:pt x="510" y="1202"/>
                    <a:pt x="1055" y="1068"/>
                    <a:pt x="1619" y="1068"/>
                  </a:cubicBezTo>
                  <a:cubicBezTo>
                    <a:pt x="1639" y="1068"/>
                    <a:pt x="1658" y="1068"/>
                    <a:pt x="1678" y="1069"/>
                  </a:cubicBezTo>
                  <a:cubicBezTo>
                    <a:pt x="1688" y="1069"/>
                    <a:pt x="1698" y="1069"/>
                    <a:pt x="1707" y="1069"/>
                  </a:cubicBezTo>
                  <a:cubicBezTo>
                    <a:pt x="3568" y="1069"/>
                    <a:pt x="4641" y="1970"/>
                    <a:pt x="4975" y="3733"/>
                  </a:cubicBezTo>
                  <a:lnTo>
                    <a:pt x="6384" y="3733"/>
                  </a:lnTo>
                  <a:cubicBezTo>
                    <a:pt x="5850" y="1481"/>
                    <a:pt x="3843" y="1"/>
                    <a:pt x="1673" y="1"/>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7" name="Google Shape;15757;p76"/>
            <p:cNvSpPr/>
            <p:nvPr/>
          </p:nvSpPr>
          <p:spPr>
            <a:xfrm>
              <a:off x="6192906" y="2605102"/>
              <a:ext cx="197915" cy="190369"/>
            </a:xfrm>
            <a:custGeom>
              <a:avLst/>
              <a:gdLst/>
              <a:ahLst/>
              <a:cxnLst/>
              <a:rect l="l" t="t" r="r" b="b"/>
              <a:pathLst>
                <a:path w="7554" h="7266" extrusionOk="0">
                  <a:moveTo>
                    <a:pt x="3921" y="0"/>
                  </a:moveTo>
                  <a:cubicBezTo>
                    <a:pt x="2445" y="0"/>
                    <a:pt x="1122" y="882"/>
                    <a:pt x="566" y="2243"/>
                  </a:cubicBezTo>
                  <a:cubicBezTo>
                    <a:pt x="0" y="3604"/>
                    <a:pt x="307" y="5167"/>
                    <a:pt x="1352" y="6202"/>
                  </a:cubicBezTo>
                  <a:cubicBezTo>
                    <a:pt x="2045" y="6895"/>
                    <a:pt x="2974" y="7266"/>
                    <a:pt x="3920" y="7266"/>
                  </a:cubicBezTo>
                  <a:cubicBezTo>
                    <a:pt x="4388" y="7266"/>
                    <a:pt x="4861" y="7175"/>
                    <a:pt x="5311" y="6988"/>
                  </a:cubicBezTo>
                  <a:cubicBezTo>
                    <a:pt x="6672" y="6423"/>
                    <a:pt x="7554" y="5100"/>
                    <a:pt x="7554" y="3633"/>
                  </a:cubicBezTo>
                  <a:cubicBezTo>
                    <a:pt x="7554" y="1620"/>
                    <a:pt x="5924" y="0"/>
                    <a:pt x="3921"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8" name="Google Shape;15758;p76"/>
            <p:cNvSpPr/>
            <p:nvPr/>
          </p:nvSpPr>
          <p:spPr>
            <a:xfrm>
              <a:off x="6280807" y="2605102"/>
              <a:ext cx="113787" cy="190291"/>
            </a:xfrm>
            <a:custGeom>
              <a:avLst/>
              <a:gdLst/>
              <a:ahLst/>
              <a:cxnLst/>
              <a:rect l="l" t="t" r="r" b="b"/>
              <a:pathLst>
                <a:path w="4343" h="7263" extrusionOk="0">
                  <a:moveTo>
                    <a:pt x="566" y="0"/>
                  </a:moveTo>
                  <a:cubicBezTo>
                    <a:pt x="374" y="0"/>
                    <a:pt x="182" y="10"/>
                    <a:pt x="0" y="39"/>
                  </a:cubicBezTo>
                  <a:cubicBezTo>
                    <a:pt x="1764" y="317"/>
                    <a:pt x="3068" y="1841"/>
                    <a:pt x="3068" y="3633"/>
                  </a:cubicBezTo>
                  <a:cubicBezTo>
                    <a:pt x="3068" y="5416"/>
                    <a:pt x="1764" y="6940"/>
                    <a:pt x="0" y="7218"/>
                  </a:cubicBezTo>
                  <a:cubicBezTo>
                    <a:pt x="190" y="7248"/>
                    <a:pt x="379" y="7262"/>
                    <a:pt x="565" y="7262"/>
                  </a:cubicBezTo>
                  <a:cubicBezTo>
                    <a:pt x="2426" y="7262"/>
                    <a:pt x="4031" y="5828"/>
                    <a:pt x="4180" y="3911"/>
                  </a:cubicBezTo>
                  <a:cubicBezTo>
                    <a:pt x="4343" y="1802"/>
                    <a:pt x="2675" y="0"/>
                    <a:pt x="566"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59" name="Google Shape;15759;p76"/>
            <p:cNvSpPr/>
            <p:nvPr/>
          </p:nvSpPr>
          <p:spPr>
            <a:xfrm>
              <a:off x="6499787" y="2747735"/>
              <a:ext cx="64819" cy="14593"/>
            </a:xfrm>
            <a:custGeom>
              <a:avLst/>
              <a:gdLst/>
              <a:ahLst/>
              <a:cxnLst/>
              <a:rect l="l" t="t" r="r" b="b"/>
              <a:pathLst>
                <a:path w="2474" h="557" extrusionOk="0">
                  <a:moveTo>
                    <a:pt x="375" y="1"/>
                  </a:moveTo>
                  <a:cubicBezTo>
                    <a:pt x="1" y="1"/>
                    <a:pt x="1" y="557"/>
                    <a:pt x="375" y="557"/>
                  </a:cubicBezTo>
                  <a:lnTo>
                    <a:pt x="2110" y="557"/>
                  </a:lnTo>
                  <a:cubicBezTo>
                    <a:pt x="2474" y="557"/>
                    <a:pt x="2474" y="1"/>
                    <a:pt x="2110"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0" name="Google Shape;15760;p76"/>
            <p:cNvSpPr/>
            <p:nvPr/>
          </p:nvSpPr>
          <p:spPr>
            <a:xfrm>
              <a:off x="6437274" y="2714592"/>
              <a:ext cx="94189" cy="80932"/>
            </a:xfrm>
            <a:custGeom>
              <a:avLst/>
              <a:gdLst/>
              <a:ahLst/>
              <a:cxnLst/>
              <a:rect l="l" t="t" r="r" b="b"/>
              <a:pathLst>
                <a:path w="3595" h="3089" extrusionOk="0">
                  <a:moveTo>
                    <a:pt x="2061" y="1"/>
                  </a:moveTo>
                  <a:cubicBezTo>
                    <a:pt x="690" y="1"/>
                    <a:pt x="0" y="1659"/>
                    <a:pt x="968" y="2637"/>
                  </a:cubicBezTo>
                  <a:cubicBezTo>
                    <a:pt x="1280" y="2949"/>
                    <a:pt x="1665" y="3089"/>
                    <a:pt x="2042" y="3089"/>
                  </a:cubicBezTo>
                  <a:cubicBezTo>
                    <a:pt x="2834" y="3089"/>
                    <a:pt x="3595" y="2472"/>
                    <a:pt x="3595" y="1544"/>
                  </a:cubicBezTo>
                  <a:cubicBezTo>
                    <a:pt x="3595" y="691"/>
                    <a:pt x="2904" y="1"/>
                    <a:pt x="2061"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1" name="Google Shape;15761;p76"/>
            <p:cNvSpPr/>
            <p:nvPr/>
          </p:nvSpPr>
          <p:spPr>
            <a:xfrm>
              <a:off x="6477438" y="2714854"/>
              <a:ext cx="54024" cy="80644"/>
            </a:xfrm>
            <a:custGeom>
              <a:avLst/>
              <a:gdLst/>
              <a:ahLst/>
              <a:cxnLst/>
              <a:rect l="l" t="t" r="r" b="b"/>
              <a:pathLst>
                <a:path w="2062" h="3078" extrusionOk="0">
                  <a:moveTo>
                    <a:pt x="528" y="0"/>
                  </a:moveTo>
                  <a:cubicBezTo>
                    <a:pt x="346" y="0"/>
                    <a:pt x="173" y="29"/>
                    <a:pt x="1" y="86"/>
                  </a:cubicBezTo>
                  <a:cubicBezTo>
                    <a:pt x="1362" y="575"/>
                    <a:pt x="1362" y="2492"/>
                    <a:pt x="1" y="2981"/>
                  </a:cubicBezTo>
                  <a:cubicBezTo>
                    <a:pt x="173" y="3048"/>
                    <a:pt x="346" y="3077"/>
                    <a:pt x="528" y="3077"/>
                  </a:cubicBezTo>
                  <a:cubicBezTo>
                    <a:pt x="1381" y="3077"/>
                    <a:pt x="2062" y="2387"/>
                    <a:pt x="2062" y="1534"/>
                  </a:cubicBezTo>
                  <a:cubicBezTo>
                    <a:pt x="2062" y="690"/>
                    <a:pt x="1381" y="0"/>
                    <a:pt x="528"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2" name="Google Shape;15762;p76"/>
            <p:cNvSpPr/>
            <p:nvPr/>
          </p:nvSpPr>
          <p:spPr>
            <a:xfrm>
              <a:off x="6193902" y="2439440"/>
              <a:ext cx="47003" cy="37466"/>
            </a:xfrm>
            <a:custGeom>
              <a:avLst/>
              <a:gdLst/>
              <a:ahLst/>
              <a:cxnLst/>
              <a:rect l="l" t="t" r="r" b="b"/>
              <a:pathLst>
                <a:path w="1794" h="1430" extrusionOk="0">
                  <a:moveTo>
                    <a:pt x="714" y="0"/>
                  </a:moveTo>
                  <a:cubicBezTo>
                    <a:pt x="293" y="0"/>
                    <a:pt x="0" y="618"/>
                    <a:pt x="471" y="908"/>
                  </a:cubicBezTo>
                  <a:lnTo>
                    <a:pt x="1161" y="1397"/>
                  </a:lnTo>
                  <a:cubicBezTo>
                    <a:pt x="1187" y="1419"/>
                    <a:pt x="1220" y="1430"/>
                    <a:pt x="1252" y="1430"/>
                  </a:cubicBezTo>
                  <a:cubicBezTo>
                    <a:pt x="1302" y="1430"/>
                    <a:pt x="1352" y="1405"/>
                    <a:pt x="1381" y="1358"/>
                  </a:cubicBezTo>
                  <a:lnTo>
                    <a:pt x="1745" y="812"/>
                  </a:lnTo>
                  <a:cubicBezTo>
                    <a:pt x="1793" y="735"/>
                    <a:pt x="1774" y="639"/>
                    <a:pt x="1707" y="591"/>
                  </a:cubicBezTo>
                  <a:lnTo>
                    <a:pt x="1007" y="102"/>
                  </a:lnTo>
                  <a:cubicBezTo>
                    <a:pt x="908" y="31"/>
                    <a:pt x="808" y="0"/>
                    <a:pt x="714"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3" name="Google Shape;15763;p76"/>
            <p:cNvSpPr/>
            <p:nvPr/>
          </p:nvSpPr>
          <p:spPr>
            <a:xfrm>
              <a:off x="6241376" y="2659598"/>
              <a:ext cx="94949" cy="81351"/>
            </a:xfrm>
            <a:custGeom>
              <a:avLst/>
              <a:gdLst/>
              <a:ahLst/>
              <a:cxnLst/>
              <a:rect l="l" t="t" r="r" b="b"/>
              <a:pathLst>
                <a:path w="3624" h="3105" extrusionOk="0">
                  <a:moveTo>
                    <a:pt x="2071" y="0"/>
                  </a:moveTo>
                  <a:cubicBezTo>
                    <a:pt x="691" y="10"/>
                    <a:pt x="0" y="1678"/>
                    <a:pt x="978" y="2646"/>
                  </a:cubicBezTo>
                  <a:cubicBezTo>
                    <a:pt x="1295" y="2963"/>
                    <a:pt x="1684" y="3104"/>
                    <a:pt x="2065" y="3104"/>
                  </a:cubicBezTo>
                  <a:cubicBezTo>
                    <a:pt x="2861" y="3104"/>
                    <a:pt x="3624" y="2487"/>
                    <a:pt x="3624" y="1553"/>
                  </a:cubicBezTo>
                  <a:cubicBezTo>
                    <a:pt x="3624" y="691"/>
                    <a:pt x="2924" y="0"/>
                    <a:pt x="2071"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4" name="Google Shape;15764;p76"/>
            <p:cNvSpPr/>
            <p:nvPr/>
          </p:nvSpPr>
          <p:spPr>
            <a:xfrm>
              <a:off x="6282065" y="2659598"/>
              <a:ext cx="54024" cy="81403"/>
            </a:xfrm>
            <a:custGeom>
              <a:avLst/>
              <a:gdLst/>
              <a:ahLst/>
              <a:cxnLst/>
              <a:rect l="l" t="t" r="r" b="b"/>
              <a:pathLst>
                <a:path w="2062" h="3107" extrusionOk="0">
                  <a:moveTo>
                    <a:pt x="518" y="0"/>
                  </a:moveTo>
                  <a:cubicBezTo>
                    <a:pt x="336" y="0"/>
                    <a:pt x="163" y="29"/>
                    <a:pt x="0" y="87"/>
                  </a:cubicBezTo>
                  <a:cubicBezTo>
                    <a:pt x="1371" y="585"/>
                    <a:pt x="1371" y="2521"/>
                    <a:pt x="0" y="3020"/>
                  </a:cubicBezTo>
                  <a:cubicBezTo>
                    <a:pt x="163" y="3068"/>
                    <a:pt x="336" y="3096"/>
                    <a:pt x="518" y="3106"/>
                  </a:cubicBezTo>
                  <a:cubicBezTo>
                    <a:pt x="1371" y="3106"/>
                    <a:pt x="2061" y="2406"/>
                    <a:pt x="2061" y="1553"/>
                  </a:cubicBezTo>
                  <a:cubicBezTo>
                    <a:pt x="2061" y="691"/>
                    <a:pt x="1371" y="0"/>
                    <a:pt x="518" y="0"/>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5" name="Google Shape;15765;p76"/>
            <p:cNvSpPr/>
            <p:nvPr/>
          </p:nvSpPr>
          <p:spPr>
            <a:xfrm>
              <a:off x="6439265" y="2510180"/>
              <a:ext cx="65317" cy="28899"/>
            </a:xfrm>
            <a:custGeom>
              <a:avLst/>
              <a:gdLst/>
              <a:ahLst/>
              <a:cxnLst/>
              <a:rect l="l" t="t" r="r" b="b"/>
              <a:pathLst>
                <a:path w="2493" h="1103" extrusionOk="0">
                  <a:moveTo>
                    <a:pt x="269" y="0"/>
                  </a:moveTo>
                  <a:cubicBezTo>
                    <a:pt x="116" y="0"/>
                    <a:pt x="1" y="115"/>
                    <a:pt x="1" y="259"/>
                  </a:cubicBezTo>
                  <a:lnTo>
                    <a:pt x="1" y="844"/>
                  </a:lnTo>
                  <a:cubicBezTo>
                    <a:pt x="1" y="987"/>
                    <a:pt x="116" y="1102"/>
                    <a:pt x="269" y="1102"/>
                  </a:cubicBezTo>
                  <a:lnTo>
                    <a:pt x="1966" y="1102"/>
                  </a:lnTo>
                  <a:cubicBezTo>
                    <a:pt x="2253" y="1102"/>
                    <a:pt x="2493" y="863"/>
                    <a:pt x="2493" y="575"/>
                  </a:cubicBezTo>
                  <a:lnTo>
                    <a:pt x="2493" y="527"/>
                  </a:lnTo>
                  <a:cubicBezTo>
                    <a:pt x="2493" y="240"/>
                    <a:pt x="2253" y="0"/>
                    <a:pt x="1966"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66" name="Google Shape;15766;p76"/>
          <p:cNvGrpSpPr/>
          <p:nvPr/>
        </p:nvGrpSpPr>
        <p:grpSpPr>
          <a:xfrm>
            <a:off x="7683290" y="3248779"/>
            <a:ext cx="482884" cy="482884"/>
            <a:chOff x="5762467" y="2436584"/>
            <a:chExt cx="362163" cy="362163"/>
          </a:xfrm>
        </p:grpSpPr>
        <p:sp>
          <p:nvSpPr>
            <p:cNvPr id="15767" name="Google Shape;15767;p76"/>
            <p:cNvSpPr/>
            <p:nvPr/>
          </p:nvSpPr>
          <p:spPr>
            <a:xfrm>
              <a:off x="5762467" y="2778127"/>
              <a:ext cx="362163" cy="20619"/>
            </a:xfrm>
            <a:custGeom>
              <a:avLst/>
              <a:gdLst/>
              <a:ahLst/>
              <a:cxnLst/>
              <a:rect l="l" t="t" r="r" b="b"/>
              <a:pathLst>
                <a:path w="13823" h="787" extrusionOk="0">
                  <a:moveTo>
                    <a:pt x="201" y="1"/>
                  </a:moveTo>
                  <a:cubicBezTo>
                    <a:pt x="96" y="1"/>
                    <a:pt x="0" y="87"/>
                    <a:pt x="0" y="202"/>
                  </a:cubicBezTo>
                  <a:lnTo>
                    <a:pt x="0" y="585"/>
                  </a:lnTo>
                  <a:cubicBezTo>
                    <a:pt x="0" y="691"/>
                    <a:pt x="96" y="777"/>
                    <a:pt x="201" y="787"/>
                  </a:cubicBezTo>
                  <a:lnTo>
                    <a:pt x="13611" y="787"/>
                  </a:lnTo>
                  <a:cubicBezTo>
                    <a:pt x="13726" y="787"/>
                    <a:pt x="13822" y="691"/>
                    <a:pt x="13813" y="585"/>
                  </a:cubicBezTo>
                  <a:lnTo>
                    <a:pt x="13813" y="202"/>
                  </a:lnTo>
                  <a:cubicBezTo>
                    <a:pt x="13813" y="87"/>
                    <a:pt x="13726" y="1"/>
                    <a:pt x="13611" y="1"/>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8" name="Google Shape;15768;p76"/>
            <p:cNvSpPr/>
            <p:nvPr/>
          </p:nvSpPr>
          <p:spPr>
            <a:xfrm>
              <a:off x="5762702" y="2777891"/>
              <a:ext cx="361927" cy="9301"/>
            </a:xfrm>
            <a:custGeom>
              <a:avLst/>
              <a:gdLst/>
              <a:ahLst/>
              <a:cxnLst/>
              <a:rect l="l" t="t" r="r" b="b"/>
              <a:pathLst>
                <a:path w="13814" h="355" extrusionOk="0">
                  <a:moveTo>
                    <a:pt x="212" y="0"/>
                  </a:moveTo>
                  <a:cubicBezTo>
                    <a:pt x="87" y="0"/>
                    <a:pt x="1" y="96"/>
                    <a:pt x="1" y="211"/>
                  </a:cubicBezTo>
                  <a:lnTo>
                    <a:pt x="1" y="355"/>
                  </a:lnTo>
                  <a:lnTo>
                    <a:pt x="13813" y="355"/>
                  </a:lnTo>
                  <a:lnTo>
                    <a:pt x="13813" y="211"/>
                  </a:lnTo>
                  <a:cubicBezTo>
                    <a:pt x="13813" y="96"/>
                    <a:pt x="13717" y="0"/>
                    <a:pt x="13602"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69" name="Google Shape;15769;p76"/>
            <p:cNvSpPr/>
            <p:nvPr/>
          </p:nvSpPr>
          <p:spPr>
            <a:xfrm>
              <a:off x="5852359" y="2528493"/>
              <a:ext cx="182352" cy="249660"/>
            </a:xfrm>
            <a:custGeom>
              <a:avLst/>
              <a:gdLst/>
              <a:ahLst/>
              <a:cxnLst/>
              <a:rect l="l" t="t" r="r" b="b"/>
              <a:pathLst>
                <a:path w="6960" h="9529" extrusionOk="0">
                  <a:moveTo>
                    <a:pt x="1" y="1"/>
                  </a:moveTo>
                  <a:lnTo>
                    <a:pt x="1" y="9529"/>
                  </a:lnTo>
                  <a:lnTo>
                    <a:pt x="6960" y="9529"/>
                  </a:lnTo>
                  <a:lnTo>
                    <a:pt x="6960"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0" name="Google Shape;15770;p76"/>
            <p:cNvSpPr/>
            <p:nvPr/>
          </p:nvSpPr>
          <p:spPr>
            <a:xfrm>
              <a:off x="5838551" y="2508922"/>
              <a:ext cx="209967" cy="19860"/>
            </a:xfrm>
            <a:custGeom>
              <a:avLst/>
              <a:gdLst/>
              <a:ahLst/>
              <a:cxnLst/>
              <a:rect l="l" t="t" r="r" b="b"/>
              <a:pathLst>
                <a:path w="8014" h="758" extrusionOk="0">
                  <a:moveTo>
                    <a:pt x="211" y="0"/>
                  </a:moveTo>
                  <a:cubicBezTo>
                    <a:pt x="96" y="0"/>
                    <a:pt x="0" y="96"/>
                    <a:pt x="0" y="211"/>
                  </a:cubicBezTo>
                  <a:lnTo>
                    <a:pt x="0" y="547"/>
                  </a:lnTo>
                  <a:cubicBezTo>
                    <a:pt x="0" y="662"/>
                    <a:pt x="96" y="757"/>
                    <a:pt x="211" y="757"/>
                  </a:cubicBezTo>
                  <a:lnTo>
                    <a:pt x="7813" y="757"/>
                  </a:lnTo>
                  <a:cubicBezTo>
                    <a:pt x="7928" y="757"/>
                    <a:pt x="8014" y="662"/>
                    <a:pt x="8014" y="547"/>
                  </a:cubicBezTo>
                  <a:lnTo>
                    <a:pt x="8014" y="211"/>
                  </a:lnTo>
                  <a:cubicBezTo>
                    <a:pt x="8014" y="96"/>
                    <a:pt x="7928" y="0"/>
                    <a:pt x="7813"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1" name="Google Shape;15771;p76"/>
            <p:cNvSpPr/>
            <p:nvPr/>
          </p:nvSpPr>
          <p:spPr>
            <a:xfrm>
              <a:off x="6014589" y="2508922"/>
              <a:ext cx="33929" cy="19598"/>
            </a:xfrm>
            <a:custGeom>
              <a:avLst/>
              <a:gdLst/>
              <a:ahLst/>
              <a:cxnLst/>
              <a:rect l="l" t="t" r="r" b="b"/>
              <a:pathLst>
                <a:path w="1295" h="748" extrusionOk="0">
                  <a:moveTo>
                    <a:pt x="1" y="0"/>
                  </a:moveTo>
                  <a:lnTo>
                    <a:pt x="1" y="748"/>
                  </a:lnTo>
                  <a:lnTo>
                    <a:pt x="1094" y="748"/>
                  </a:lnTo>
                  <a:cubicBezTo>
                    <a:pt x="1209" y="748"/>
                    <a:pt x="1295" y="652"/>
                    <a:pt x="1295" y="537"/>
                  </a:cubicBezTo>
                  <a:lnTo>
                    <a:pt x="1295" y="201"/>
                  </a:lnTo>
                  <a:cubicBezTo>
                    <a:pt x="1295" y="86"/>
                    <a:pt x="1209" y="0"/>
                    <a:pt x="109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2" name="Google Shape;15772;p76"/>
            <p:cNvSpPr/>
            <p:nvPr/>
          </p:nvSpPr>
          <p:spPr>
            <a:xfrm>
              <a:off x="5762467" y="2565173"/>
              <a:ext cx="89918" cy="19598"/>
            </a:xfrm>
            <a:custGeom>
              <a:avLst/>
              <a:gdLst/>
              <a:ahLst/>
              <a:cxnLst/>
              <a:rect l="l" t="t" r="r" b="b"/>
              <a:pathLst>
                <a:path w="3432" h="748" extrusionOk="0">
                  <a:moveTo>
                    <a:pt x="201" y="0"/>
                  </a:moveTo>
                  <a:cubicBezTo>
                    <a:pt x="96" y="0"/>
                    <a:pt x="10" y="87"/>
                    <a:pt x="0" y="202"/>
                  </a:cubicBezTo>
                  <a:lnTo>
                    <a:pt x="0" y="547"/>
                  </a:lnTo>
                  <a:cubicBezTo>
                    <a:pt x="10" y="652"/>
                    <a:pt x="96" y="748"/>
                    <a:pt x="201" y="748"/>
                  </a:cubicBezTo>
                  <a:lnTo>
                    <a:pt x="3432" y="748"/>
                  </a:lnTo>
                  <a:lnTo>
                    <a:pt x="3432" y="0"/>
                  </a:ln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3" name="Google Shape;15773;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4" name="Google Shape;15774;p76"/>
            <p:cNvSpPr/>
            <p:nvPr/>
          </p:nvSpPr>
          <p:spPr>
            <a:xfrm>
              <a:off x="5835041" y="2565173"/>
              <a:ext cx="17344" cy="19598"/>
            </a:xfrm>
            <a:custGeom>
              <a:avLst/>
              <a:gdLst/>
              <a:ahLst/>
              <a:cxnLst/>
              <a:rect l="l" t="t" r="r" b="b"/>
              <a:pathLst>
                <a:path w="662" h="748" extrusionOk="0">
                  <a:moveTo>
                    <a:pt x="0" y="0"/>
                  </a:moveTo>
                  <a:lnTo>
                    <a:pt x="0"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5" name="Google Shape;15775;p76"/>
            <p:cNvSpPr/>
            <p:nvPr/>
          </p:nvSpPr>
          <p:spPr>
            <a:xfrm>
              <a:off x="5894803" y="2686217"/>
              <a:ext cx="97726" cy="91936"/>
            </a:xfrm>
            <a:custGeom>
              <a:avLst/>
              <a:gdLst/>
              <a:ahLst/>
              <a:cxnLst/>
              <a:rect l="l" t="t" r="r" b="b"/>
              <a:pathLst>
                <a:path w="3730" h="3509" extrusionOk="0">
                  <a:moveTo>
                    <a:pt x="576" y="0"/>
                  </a:moveTo>
                  <a:cubicBezTo>
                    <a:pt x="259" y="0"/>
                    <a:pt x="1" y="250"/>
                    <a:pt x="1" y="576"/>
                  </a:cubicBezTo>
                  <a:lnTo>
                    <a:pt x="1" y="3509"/>
                  </a:lnTo>
                  <a:lnTo>
                    <a:pt x="3729" y="3509"/>
                  </a:lnTo>
                  <a:lnTo>
                    <a:pt x="3720" y="3499"/>
                  </a:lnTo>
                  <a:lnTo>
                    <a:pt x="3720" y="576"/>
                  </a:lnTo>
                  <a:cubicBezTo>
                    <a:pt x="3720" y="250"/>
                    <a:pt x="3461" y="0"/>
                    <a:pt x="3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6" name="Google Shape;15776;p76"/>
            <p:cNvSpPr/>
            <p:nvPr/>
          </p:nvSpPr>
          <p:spPr>
            <a:xfrm>
              <a:off x="5930959" y="2686217"/>
              <a:ext cx="25152" cy="91700"/>
            </a:xfrm>
            <a:custGeom>
              <a:avLst/>
              <a:gdLst/>
              <a:ahLst/>
              <a:cxnLst/>
              <a:rect l="l" t="t" r="r" b="b"/>
              <a:pathLst>
                <a:path w="960" h="3500" extrusionOk="0">
                  <a:moveTo>
                    <a:pt x="1" y="0"/>
                  </a:moveTo>
                  <a:lnTo>
                    <a:pt x="1" y="3499"/>
                  </a:lnTo>
                  <a:lnTo>
                    <a:pt x="959" y="3499"/>
                  </a:lnTo>
                  <a:lnTo>
                    <a:pt x="959"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7" name="Google Shape;15777;p76"/>
            <p:cNvSpPr/>
            <p:nvPr/>
          </p:nvSpPr>
          <p:spPr>
            <a:xfrm>
              <a:off x="5770484" y="2584745"/>
              <a:ext cx="81901" cy="193173"/>
            </a:xfrm>
            <a:custGeom>
              <a:avLst/>
              <a:gdLst/>
              <a:ahLst/>
              <a:cxnLst/>
              <a:rect l="l" t="t" r="r" b="b"/>
              <a:pathLst>
                <a:path w="3126" h="7373" extrusionOk="0">
                  <a:moveTo>
                    <a:pt x="1" y="1"/>
                  </a:moveTo>
                  <a:lnTo>
                    <a:pt x="1" y="7372"/>
                  </a:lnTo>
                  <a:lnTo>
                    <a:pt x="3126" y="737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8" name="Google Shape;15778;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79" name="Google Shape;15779;p76"/>
            <p:cNvSpPr/>
            <p:nvPr/>
          </p:nvSpPr>
          <p:spPr>
            <a:xfrm>
              <a:off x="5835041" y="2584745"/>
              <a:ext cx="17344" cy="193173"/>
            </a:xfrm>
            <a:custGeom>
              <a:avLst/>
              <a:gdLst/>
              <a:ahLst/>
              <a:cxnLst/>
              <a:rect l="l" t="t" r="r" b="b"/>
              <a:pathLst>
                <a:path w="662" h="7373" extrusionOk="0">
                  <a:moveTo>
                    <a:pt x="0" y="1"/>
                  </a:moveTo>
                  <a:lnTo>
                    <a:pt x="0"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0" name="Google Shape;15780;p76"/>
            <p:cNvSpPr/>
            <p:nvPr/>
          </p:nvSpPr>
          <p:spPr>
            <a:xfrm>
              <a:off x="6034685" y="2584745"/>
              <a:ext cx="81901" cy="193408"/>
            </a:xfrm>
            <a:custGeom>
              <a:avLst/>
              <a:gdLst/>
              <a:ahLst/>
              <a:cxnLst/>
              <a:rect l="l" t="t" r="r" b="b"/>
              <a:pathLst>
                <a:path w="3126" h="7382" extrusionOk="0">
                  <a:moveTo>
                    <a:pt x="1" y="1"/>
                  </a:moveTo>
                  <a:lnTo>
                    <a:pt x="1" y="7382"/>
                  </a:lnTo>
                  <a:lnTo>
                    <a:pt x="3126" y="7382"/>
                  </a:lnTo>
                  <a:lnTo>
                    <a:pt x="3126" y="1"/>
                  </a:ln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1" name="Google Shape;15781;p76"/>
            <p:cNvSpPr/>
            <p:nvPr/>
          </p:nvSpPr>
          <p:spPr>
            <a:xfrm>
              <a:off x="6034685" y="2584745"/>
              <a:ext cx="17371" cy="193173"/>
            </a:xfrm>
            <a:custGeom>
              <a:avLst/>
              <a:gdLst/>
              <a:ahLst/>
              <a:cxnLst/>
              <a:rect l="l" t="t" r="r" b="b"/>
              <a:pathLst>
                <a:path w="663" h="7373" extrusionOk="0">
                  <a:moveTo>
                    <a:pt x="1" y="1"/>
                  </a:moveTo>
                  <a:lnTo>
                    <a:pt x="1" y="7372"/>
                  </a:lnTo>
                  <a:lnTo>
                    <a:pt x="662" y="7372"/>
                  </a:lnTo>
                  <a:lnTo>
                    <a:pt x="662"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2" name="Google Shape;15782;p76"/>
            <p:cNvSpPr/>
            <p:nvPr/>
          </p:nvSpPr>
          <p:spPr>
            <a:xfrm>
              <a:off x="5872192"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46" y="2245"/>
                    <a:pt x="1142" y="2139"/>
                    <a:pt x="1142" y="2024"/>
                  </a:cubicBezTo>
                  <a:lnTo>
                    <a:pt x="1142" y="212"/>
                  </a:lnTo>
                  <a:cubicBezTo>
                    <a:pt x="1142" y="102"/>
                    <a:pt x="1045"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3" name="Google Shape;15783;p76"/>
            <p:cNvSpPr/>
            <p:nvPr/>
          </p:nvSpPr>
          <p:spPr>
            <a:xfrm>
              <a:off x="5928706" y="2567400"/>
              <a:ext cx="29920" cy="58819"/>
            </a:xfrm>
            <a:custGeom>
              <a:avLst/>
              <a:gdLst/>
              <a:ahLst/>
              <a:cxnLst/>
              <a:rect l="l" t="t" r="r" b="b"/>
              <a:pathLst>
                <a:path w="1142" h="2245" extrusionOk="0">
                  <a:moveTo>
                    <a:pt x="205" y="1"/>
                  </a:moveTo>
                  <a:cubicBezTo>
                    <a:pt x="89" y="1"/>
                    <a:pt x="1" y="102"/>
                    <a:pt x="1" y="212"/>
                  </a:cubicBezTo>
                  <a:lnTo>
                    <a:pt x="1" y="2024"/>
                  </a:lnTo>
                  <a:cubicBezTo>
                    <a:pt x="1" y="2149"/>
                    <a:pt x="97" y="2245"/>
                    <a:pt x="221" y="2245"/>
                  </a:cubicBezTo>
                  <a:lnTo>
                    <a:pt x="911" y="2245"/>
                  </a:lnTo>
                  <a:cubicBezTo>
                    <a:pt x="1036" y="2245"/>
                    <a:pt x="1141" y="2149"/>
                    <a:pt x="1141" y="2024"/>
                  </a:cubicBezTo>
                  <a:lnTo>
                    <a:pt x="1141" y="212"/>
                  </a:lnTo>
                  <a:cubicBezTo>
                    <a:pt x="1141" y="102"/>
                    <a:pt x="1045" y="1"/>
                    <a:pt x="935" y="1"/>
                  </a:cubicBezTo>
                  <a:cubicBezTo>
                    <a:pt x="931" y="1"/>
                    <a:pt x="926" y="1"/>
                    <a:pt x="921" y="2"/>
                  </a:cubicBezTo>
                  <a:lnTo>
                    <a:pt x="221" y="2"/>
                  </a:lnTo>
                  <a:cubicBezTo>
                    <a:pt x="216" y="1"/>
                    <a:pt x="211" y="1"/>
                    <a:pt x="20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4" name="Google Shape;15784;p76"/>
            <p:cNvSpPr/>
            <p:nvPr/>
          </p:nvSpPr>
          <p:spPr>
            <a:xfrm>
              <a:off x="5984957" y="2567400"/>
              <a:ext cx="29920" cy="58819"/>
            </a:xfrm>
            <a:custGeom>
              <a:avLst/>
              <a:gdLst/>
              <a:ahLst/>
              <a:cxnLst/>
              <a:rect l="l" t="t" r="r" b="b"/>
              <a:pathLst>
                <a:path w="1142" h="2245" extrusionOk="0">
                  <a:moveTo>
                    <a:pt x="206" y="1"/>
                  </a:moveTo>
                  <a:cubicBezTo>
                    <a:pt x="89" y="1"/>
                    <a:pt x="1" y="102"/>
                    <a:pt x="1" y="212"/>
                  </a:cubicBezTo>
                  <a:lnTo>
                    <a:pt x="1" y="2024"/>
                  </a:lnTo>
                  <a:cubicBezTo>
                    <a:pt x="1" y="2149"/>
                    <a:pt x="97" y="2245"/>
                    <a:pt x="221" y="2245"/>
                  </a:cubicBezTo>
                  <a:lnTo>
                    <a:pt x="921" y="2245"/>
                  </a:lnTo>
                  <a:cubicBezTo>
                    <a:pt x="1036" y="2245"/>
                    <a:pt x="1141" y="2149"/>
                    <a:pt x="1132" y="2024"/>
                  </a:cubicBezTo>
                  <a:lnTo>
                    <a:pt x="1132" y="212"/>
                  </a:lnTo>
                  <a:cubicBezTo>
                    <a:pt x="1132" y="102"/>
                    <a:pt x="1044" y="1"/>
                    <a:pt x="936" y="1"/>
                  </a:cubicBezTo>
                  <a:cubicBezTo>
                    <a:pt x="931" y="1"/>
                    <a:pt x="926" y="1"/>
                    <a:pt x="921" y="2"/>
                  </a:cubicBezTo>
                  <a:lnTo>
                    <a:pt x="221" y="2"/>
                  </a:lnTo>
                  <a:cubicBezTo>
                    <a:pt x="216" y="1"/>
                    <a:pt x="211" y="1"/>
                    <a:pt x="206"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5" name="Google Shape;15785;p76"/>
            <p:cNvSpPr/>
            <p:nvPr/>
          </p:nvSpPr>
          <p:spPr>
            <a:xfrm>
              <a:off x="5796369" y="2651817"/>
              <a:ext cx="29894" cy="59029"/>
            </a:xfrm>
            <a:custGeom>
              <a:avLst/>
              <a:gdLst/>
              <a:ahLst/>
              <a:cxnLst/>
              <a:rect l="l" t="t" r="r" b="b"/>
              <a:pathLst>
                <a:path w="1141" h="2253" extrusionOk="0">
                  <a:moveTo>
                    <a:pt x="221" y="0"/>
                  </a:moveTo>
                  <a:cubicBezTo>
                    <a:pt x="106" y="0"/>
                    <a:pt x="0" y="96"/>
                    <a:pt x="10" y="221"/>
                  </a:cubicBezTo>
                  <a:lnTo>
                    <a:pt x="10" y="2032"/>
                  </a:lnTo>
                  <a:cubicBezTo>
                    <a:pt x="0" y="2147"/>
                    <a:pt x="106" y="2253"/>
                    <a:pt x="221" y="2253"/>
                  </a:cubicBezTo>
                  <a:lnTo>
                    <a:pt x="920" y="2253"/>
                  </a:lnTo>
                  <a:cubicBezTo>
                    <a:pt x="1045" y="2253"/>
                    <a:pt x="1141" y="2147"/>
                    <a:pt x="1141" y="2032"/>
                  </a:cubicBezTo>
                  <a:lnTo>
                    <a:pt x="1141" y="221"/>
                  </a:lnTo>
                  <a:cubicBezTo>
                    <a:pt x="1141" y="96"/>
                    <a:pt x="1045" y="0"/>
                    <a:pt x="92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6" name="Google Shape;15786;p76"/>
            <p:cNvSpPr/>
            <p:nvPr/>
          </p:nvSpPr>
          <p:spPr>
            <a:xfrm>
              <a:off x="6060806" y="2651817"/>
              <a:ext cx="29658" cy="59029"/>
            </a:xfrm>
            <a:custGeom>
              <a:avLst/>
              <a:gdLst/>
              <a:ahLst/>
              <a:cxnLst/>
              <a:rect l="l" t="t" r="r" b="b"/>
              <a:pathLst>
                <a:path w="1132" h="2253" extrusionOk="0">
                  <a:moveTo>
                    <a:pt x="221" y="0"/>
                  </a:moveTo>
                  <a:cubicBezTo>
                    <a:pt x="96" y="0"/>
                    <a:pt x="1" y="96"/>
                    <a:pt x="1" y="221"/>
                  </a:cubicBezTo>
                  <a:lnTo>
                    <a:pt x="1" y="2032"/>
                  </a:lnTo>
                  <a:cubicBezTo>
                    <a:pt x="1" y="2147"/>
                    <a:pt x="96" y="2253"/>
                    <a:pt x="221" y="2253"/>
                  </a:cubicBezTo>
                  <a:lnTo>
                    <a:pt x="921" y="2253"/>
                  </a:lnTo>
                  <a:cubicBezTo>
                    <a:pt x="1036" y="2253"/>
                    <a:pt x="1132" y="2147"/>
                    <a:pt x="1132" y="2032"/>
                  </a:cubicBezTo>
                  <a:lnTo>
                    <a:pt x="1132" y="221"/>
                  </a:lnTo>
                  <a:cubicBezTo>
                    <a:pt x="1132" y="96"/>
                    <a:pt x="1036" y="0"/>
                    <a:pt x="92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7" name="Google Shape;15787;p76"/>
            <p:cNvSpPr/>
            <p:nvPr/>
          </p:nvSpPr>
          <p:spPr>
            <a:xfrm>
              <a:off x="6034685" y="2565173"/>
              <a:ext cx="89945" cy="19860"/>
            </a:xfrm>
            <a:custGeom>
              <a:avLst/>
              <a:gdLst/>
              <a:ahLst/>
              <a:cxnLst/>
              <a:rect l="l" t="t" r="r" b="b"/>
              <a:pathLst>
                <a:path w="3433" h="758" extrusionOk="0">
                  <a:moveTo>
                    <a:pt x="1" y="0"/>
                  </a:moveTo>
                  <a:lnTo>
                    <a:pt x="1" y="758"/>
                  </a:lnTo>
                  <a:lnTo>
                    <a:pt x="3221" y="758"/>
                  </a:lnTo>
                  <a:cubicBezTo>
                    <a:pt x="3336" y="758"/>
                    <a:pt x="3432" y="662"/>
                    <a:pt x="3432" y="547"/>
                  </a:cubicBezTo>
                  <a:lnTo>
                    <a:pt x="3432" y="211"/>
                  </a:lnTo>
                  <a:cubicBezTo>
                    <a:pt x="3432" y="96"/>
                    <a:pt x="3336" y="0"/>
                    <a:pt x="3221"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8" name="Google Shape;15788;p76"/>
            <p:cNvSpPr/>
            <p:nvPr/>
          </p:nvSpPr>
          <p:spPr>
            <a:xfrm>
              <a:off x="6034685" y="2565173"/>
              <a:ext cx="17371" cy="19598"/>
            </a:xfrm>
            <a:custGeom>
              <a:avLst/>
              <a:gdLst/>
              <a:ahLst/>
              <a:cxnLst/>
              <a:rect l="l" t="t" r="r" b="b"/>
              <a:pathLst>
                <a:path w="663" h="748" extrusionOk="0">
                  <a:moveTo>
                    <a:pt x="1" y="0"/>
                  </a:moveTo>
                  <a:lnTo>
                    <a:pt x="1" y="748"/>
                  </a:lnTo>
                  <a:lnTo>
                    <a:pt x="662" y="748"/>
                  </a:lnTo>
                  <a:lnTo>
                    <a:pt x="662"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89" name="Google Shape;15789;p76"/>
            <p:cNvSpPr/>
            <p:nvPr/>
          </p:nvSpPr>
          <p:spPr>
            <a:xfrm>
              <a:off x="5892550" y="2436584"/>
              <a:ext cx="101735" cy="72364"/>
            </a:xfrm>
            <a:custGeom>
              <a:avLst/>
              <a:gdLst/>
              <a:ahLst/>
              <a:cxnLst/>
              <a:rect l="l" t="t" r="r" b="b"/>
              <a:pathLst>
                <a:path w="3883" h="2762" extrusionOk="0">
                  <a:moveTo>
                    <a:pt x="451" y="1"/>
                  </a:moveTo>
                  <a:cubicBezTo>
                    <a:pt x="202" y="1"/>
                    <a:pt x="0" y="202"/>
                    <a:pt x="0" y="451"/>
                  </a:cubicBezTo>
                  <a:lnTo>
                    <a:pt x="0" y="2761"/>
                  </a:lnTo>
                  <a:lnTo>
                    <a:pt x="3882" y="2761"/>
                  </a:lnTo>
                  <a:lnTo>
                    <a:pt x="3882" y="451"/>
                  </a:lnTo>
                  <a:cubicBezTo>
                    <a:pt x="3882" y="202"/>
                    <a:pt x="3681" y="1"/>
                    <a:pt x="34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0" name="Google Shape;15790;p76"/>
            <p:cNvSpPr/>
            <p:nvPr/>
          </p:nvSpPr>
          <p:spPr>
            <a:xfrm>
              <a:off x="5976416" y="2436584"/>
              <a:ext cx="18130" cy="72364"/>
            </a:xfrm>
            <a:custGeom>
              <a:avLst/>
              <a:gdLst/>
              <a:ahLst/>
              <a:cxnLst/>
              <a:rect l="l" t="t" r="r" b="b"/>
              <a:pathLst>
                <a:path w="692" h="2762" extrusionOk="0">
                  <a:moveTo>
                    <a:pt x="1" y="1"/>
                  </a:moveTo>
                  <a:lnTo>
                    <a:pt x="1" y="2761"/>
                  </a:lnTo>
                  <a:lnTo>
                    <a:pt x="691" y="2761"/>
                  </a:lnTo>
                  <a:lnTo>
                    <a:pt x="691" y="451"/>
                  </a:lnTo>
                  <a:cubicBezTo>
                    <a:pt x="691" y="202"/>
                    <a:pt x="490" y="1"/>
                    <a:pt x="241"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1" name="Google Shape;15791;p76"/>
            <p:cNvSpPr/>
            <p:nvPr/>
          </p:nvSpPr>
          <p:spPr>
            <a:xfrm>
              <a:off x="5919405" y="2450706"/>
              <a:ext cx="48260" cy="44619"/>
            </a:xfrm>
            <a:custGeom>
              <a:avLst/>
              <a:gdLst/>
              <a:ahLst/>
              <a:cxnLst/>
              <a:rect l="l" t="t" r="r" b="b"/>
              <a:pathLst>
                <a:path w="1842" h="1703" extrusionOk="0">
                  <a:moveTo>
                    <a:pt x="921" y="1"/>
                  </a:moveTo>
                  <a:cubicBezTo>
                    <a:pt x="816" y="1"/>
                    <a:pt x="710" y="70"/>
                    <a:pt x="710" y="209"/>
                  </a:cubicBezTo>
                  <a:lnTo>
                    <a:pt x="710" y="641"/>
                  </a:lnTo>
                  <a:lnTo>
                    <a:pt x="279" y="641"/>
                  </a:lnTo>
                  <a:cubicBezTo>
                    <a:pt x="1" y="641"/>
                    <a:pt x="1" y="1062"/>
                    <a:pt x="279" y="1062"/>
                  </a:cubicBezTo>
                  <a:lnTo>
                    <a:pt x="710" y="1062"/>
                  </a:lnTo>
                  <a:lnTo>
                    <a:pt x="710" y="1494"/>
                  </a:lnTo>
                  <a:cubicBezTo>
                    <a:pt x="710" y="1633"/>
                    <a:pt x="816" y="1702"/>
                    <a:pt x="921" y="1702"/>
                  </a:cubicBezTo>
                  <a:cubicBezTo>
                    <a:pt x="1027" y="1702"/>
                    <a:pt x="1132" y="1633"/>
                    <a:pt x="1132" y="1494"/>
                  </a:cubicBezTo>
                  <a:lnTo>
                    <a:pt x="1132" y="1062"/>
                  </a:lnTo>
                  <a:lnTo>
                    <a:pt x="1563" y="1062"/>
                  </a:lnTo>
                  <a:cubicBezTo>
                    <a:pt x="1841" y="1062"/>
                    <a:pt x="1841" y="641"/>
                    <a:pt x="1563" y="641"/>
                  </a:cubicBezTo>
                  <a:lnTo>
                    <a:pt x="1132" y="641"/>
                  </a:lnTo>
                  <a:lnTo>
                    <a:pt x="1132" y="209"/>
                  </a:lnTo>
                  <a:cubicBezTo>
                    <a:pt x="1132" y="70"/>
                    <a:pt x="1027" y="1"/>
                    <a:pt x="92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792" name="Google Shape;15792;p76"/>
          <p:cNvGrpSpPr/>
          <p:nvPr/>
        </p:nvGrpSpPr>
        <p:grpSpPr>
          <a:xfrm>
            <a:off x="7098295" y="3249373"/>
            <a:ext cx="483896" cy="481625"/>
            <a:chOff x="5323721" y="2437029"/>
            <a:chExt cx="362922" cy="361219"/>
          </a:xfrm>
        </p:grpSpPr>
        <p:sp>
          <p:nvSpPr>
            <p:cNvPr id="15793" name="Google Shape;15793;p76"/>
            <p:cNvSpPr/>
            <p:nvPr/>
          </p:nvSpPr>
          <p:spPr>
            <a:xfrm>
              <a:off x="5611528" y="2437029"/>
              <a:ext cx="75115" cy="73989"/>
            </a:xfrm>
            <a:custGeom>
              <a:avLst/>
              <a:gdLst/>
              <a:ahLst/>
              <a:cxnLst/>
              <a:rect l="l" t="t" r="r" b="b"/>
              <a:pathLst>
                <a:path w="2867" h="2824" extrusionOk="0">
                  <a:moveTo>
                    <a:pt x="293" y="0"/>
                  </a:moveTo>
                  <a:cubicBezTo>
                    <a:pt x="226" y="0"/>
                    <a:pt x="158" y="27"/>
                    <a:pt x="106" y="79"/>
                  </a:cubicBezTo>
                  <a:lnTo>
                    <a:pt x="96" y="89"/>
                  </a:lnTo>
                  <a:cubicBezTo>
                    <a:pt x="0" y="185"/>
                    <a:pt x="0" y="348"/>
                    <a:pt x="96" y="453"/>
                  </a:cubicBezTo>
                  <a:lnTo>
                    <a:pt x="2387" y="2744"/>
                  </a:lnTo>
                  <a:cubicBezTo>
                    <a:pt x="2440" y="2797"/>
                    <a:pt x="2507" y="2823"/>
                    <a:pt x="2574" y="2823"/>
                  </a:cubicBezTo>
                  <a:cubicBezTo>
                    <a:pt x="2641" y="2823"/>
                    <a:pt x="2708" y="2797"/>
                    <a:pt x="2761" y="2744"/>
                  </a:cubicBezTo>
                  <a:lnTo>
                    <a:pt x="2770" y="2735"/>
                  </a:lnTo>
                  <a:cubicBezTo>
                    <a:pt x="2866" y="2629"/>
                    <a:pt x="2866" y="2466"/>
                    <a:pt x="2770" y="2361"/>
                  </a:cubicBezTo>
                  <a:lnTo>
                    <a:pt x="480" y="79"/>
                  </a:lnTo>
                  <a:cubicBezTo>
                    <a:pt x="427" y="27"/>
                    <a:pt x="360" y="0"/>
                    <a:pt x="29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4" name="Google Shape;15794;p76"/>
            <p:cNvSpPr/>
            <p:nvPr/>
          </p:nvSpPr>
          <p:spPr>
            <a:xfrm>
              <a:off x="5323721" y="2714042"/>
              <a:ext cx="88346" cy="84207"/>
            </a:xfrm>
            <a:custGeom>
              <a:avLst/>
              <a:gdLst/>
              <a:ahLst/>
              <a:cxnLst/>
              <a:rect l="l" t="t" r="r" b="b"/>
              <a:pathLst>
                <a:path w="3372" h="3214" extrusionOk="0">
                  <a:moveTo>
                    <a:pt x="3082" y="1"/>
                  </a:moveTo>
                  <a:cubicBezTo>
                    <a:pt x="3036" y="1"/>
                    <a:pt x="2987" y="18"/>
                    <a:pt x="2943" y="60"/>
                  </a:cubicBezTo>
                  <a:lnTo>
                    <a:pt x="135" y="2859"/>
                  </a:lnTo>
                  <a:cubicBezTo>
                    <a:pt x="0" y="2993"/>
                    <a:pt x="96" y="3214"/>
                    <a:pt x="278" y="3214"/>
                  </a:cubicBezTo>
                  <a:cubicBezTo>
                    <a:pt x="336" y="3214"/>
                    <a:pt x="384" y="3194"/>
                    <a:pt x="432" y="3156"/>
                  </a:cubicBezTo>
                  <a:lnTo>
                    <a:pt x="3231" y="347"/>
                  </a:lnTo>
                  <a:cubicBezTo>
                    <a:pt x="3371" y="200"/>
                    <a:pt x="3238" y="1"/>
                    <a:pt x="308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5" name="Google Shape;15795;p76"/>
            <p:cNvSpPr/>
            <p:nvPr/>
          </p:nvSpPr>
          <p:spPr>
            <a:xfrm>
              <a:off x="5395536" y="2683702"/>
              <a:ext cx="43728" cy="42601"/>
            </a:xfrm>
            <a:custGeom>
              <a:avLst/>
              <a:gdLst/>
              <a:ahLst/>
              <a:cxnLst/>
              <a:rect l="l" t="t" r="r" b="b"/>
              <a:pathLst>
                <a:path w="1669" h="1626" extrusionOk="0">
                  <a:moveTo>
                    <a:pt x="729" y="1"/>
                  </a:moveTo>
                  <a:lnTo>
                    <a:pt x="173" y="557"/>
                  </a:lnTo>
                  <a:cubicBezTo>
                    <a:pt x="1" y="719"/>
                    <a:pt x="1" y="997"/>
                    <a:pt x="173" y="1170"/>
                  </a:cubicBezTo>
                  <a:lnTo>
                    <a:pt x="509" y="1496"/>
                  </a:lnTo>
                  <a:cubicBezTo>
                    <a:pt x="590" y="1582"/>
                    <a:pt x="701" y="1625"/>
                    <a:pt x="812" y="1625"/>
                  </a:cubicBezTo>
                  <a:cubicBezTo>
                    <a:pt x="923" y="1625"/>
                    <a:pt x="1036" y="1582"/>
                    <a:pt x="1122" y="1496"/>
                  </a:cubicBezTo>
                  <a:lnTo>
                    <a:pt x="1669" y="940"/>
                  </a:lnTo>
                  <a:lnTo>
                    <a:pt x="729" y="1"/>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6" name="Google Shape;15796;p76"/>
            <p:cNvSpPr/>
            <p:nvPr/>
          </p:nvSpPr>
          <p:spPr>
            <a:xfrm>
              <a:off x="5413640" y="2504651"/>
              <a:ext cx="204936" cy="203155"/>
            </a:xfrm>
            <a:custGeom>
              <a:avLst/>
              <a:gdLst/>
              <a:ahLst/>
              <a:cxnLst/>
              <a:rect l="l" t="t" r="r" b="b"/>
              <a:pathLst>
                <a:path w="7822" h="7754" extrusionOk="0">
                  <a:moveTo>
                    <a:pt x="5358" y="0"/>
                  </a:moveTo>
                  <a:lnTo>
                    <a:pt x="968" y="4390"/>
                  </a:lnTo>
                  <a:cubicBezTo>
                    <a:pt x="326" y="5023"/>
                    <a:pt x="0" y="5914"/>
                    <a:pt x="77" y="6815"/>
                  </a:cubicBezTo>
                  <a:cubicBezTo>
                    <a:pt x="115" y="7314"/>
                    <a:pt x="508" y="7707"/>
                    <a:pt x="1006" y="7745"/>
                  </a:cubicBezTo>
                  <a:cubicBezTo>
                    <a:pt x="1084" y="7751"/>
                    <a:pt x="1162" y="7754"/>
                    <a:pt x="1239" y="7754"/>
                  </a:cubicBezTo>
                  <a:cubicBezTo>
                    <a:pt x="2058" y="7754"/>
                    <a:pt x="2845" y="7432"/>
                    <a:pt x="3432" y="6854"/>
                  </a:cubicBezTo>
                  <a:lnTo>
                    <a:pt x="7822" y="2464"/>
                  </a:lnTo>
                  <a:lnTo>
                    <a:pt x="5358" y="0"/>
                  </a:ln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7" name="Google Shape;15797;p76"/>
            <p:cNvSpPr/>
            <p:nvPr/>
          </p:nvSpPr>
          <p:spPr>
            <a:xfrm>
              <a:off x="5417386" y="2554877"/>
              <a:ext cx="201190" cy="153191"/>
            </a:xfrm>
            <a:custGeom>
              <a:avLst/>
              <a:gdLst/>
              <a:ahLst/>
              <a:cxnLst/>
              <a:rect l="l" t="t" r="r" b="b"/>
              <a:pathLst>
                <a:path w="7679" h="5847" extrusionOk="0">
                  <a:moveTo>
                    <a:pt x="7123" y="0"/>
                  </a:moveTo>
                  <a:lnTo>
                    <a:pt x="6222" y="901"/>
                  </a:lnTo>
                  <a:lnTo>
                    <a:pt x="5723" y="1390"/>
                  </a:lnTo>
                  <a:lnTo>
                    <a:pt x="2733" y="4390"/>
                  </a:lnTo>
                  <a:cubicBezTo>
                    <a:pt x="2152" y="4971"/>
                    <a:pt x="1376" y="5293"/>
                    <a:pt x="567" y="5293"/>
                  </a:cubicBezTo>
                  <a:cubicBezTo>
                    <a:pt x="481" y="5293"/>
                    <a:pt x="394" y="5289"/>
                    <a:pt x="308" y="5282"/>
                  </a:cubicBezTo>
                  <a:cubicBezTo>
                    <a:pt x="202" y="5272"/>
                    <a:pt x="97" y="5253"/>
                    <a:pt x="1" y="5215"/>
                  </a:cubicBezTo>
                  <a:lnTo>
                    <a:pt x="1" y="5215"/>
                  </a:lnTo>
                  <a:cubicBezTo>
                    <a:pt x="145" y="5569"/>
                    <a:pt x="470" y="5809"/>
                    <a:pt x="854" y="5838"/>
                  </a:cubicBezTo>
                  <a:cubicBezTo>
                    <a:pt x="931" y="5844"/>
                    <a:pt x="1009" y="5846"/>
                    <a:pt x="1086" y="5846"/>
                  </a:cubicBezTo>
                  <a:cubicBezTo>
                    <a:pt x="1906" y="5846"/>
                    <a:pt x="2701" y="5524"/>
                    <a:pt x="3279" y="4937"/>
                  </a:cubicBezTo>
                  <a:lnTo>
                    <a:pt x="6279" y="1946"/>
                  </a:lnTo>
                  <a:lnTo>
                    <a:pt x="7679" y="547"/>
                  </a:lnTo>
                  <a:lnTo>
                    <a:pt x="7123" y="0"/>
                  </a:lnTo>
                  <a:close/>
                </a:path>
              </a:pathLst>
            </a:custGeom>
            <a:solidFill>
              <a:srgbClr val="D7DD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8" name="Google Shape;15798;p76"/>
            <p:cNvSpPr/>
            <p:nvPr/>
          </p:nvSpPr>
          <p:spPr>
            <a:xfrm>
              <a:off x="5413640" y="2579243"/>
              <a:ext cx="132362" cy="128563"/>
            </a:xfrm>
            <a:custGeom>
              <a:avLst/>
              <a:gdLst/>
              <a:ahLst/>
              <a:cxnLst/>
              <a:rect l="l" t="t" r="r" b="b"/>
              <a:pathLst>
                <a:path w="5052" h="4907" extrusionOk="0">
                  <a:moveTo>
                    <a:pt x="2511" y="0"/>
                  </a:moveTo>
                  <a:lnTo>
                    <a:pt x="968" y="1543"/>
                  </a:lnTo>
                  <a:cubicBezTo>
                    <a:pt x="326" y="2176"/>
                    <a:pt x="0" y="3067"/>
                    <a:pt x="77" y="3968"/>
                  </a:cubicBezTo>
                  <a:cubicBezTo>
                    <a:pt x="115" y="4467"/>
                    <a:pt x="508" y="4860"/>
                    <a:pt x="1006" y="4898"/>
                  </a:cubicBezTo>
                  <a:cubicBezTo>
                    <a:pt x="1084" y="4904"/>
                    <a:pt x="1162" y="4907"/>
                    <a:pt x="1239" y="4907"/>
                  </a:cubicBezTo>
                  <a:cubicBezTo>
                    <a:pt x="2058" y="4907"/>
                    <a:pt x="2845" y="4585"/>
                    <a:pt x="3432" y="4007"/>
                  </a:cubicBezTo>
                  <a:lnTo>
                    <a:pt x="5052" y="2387"/>
                  </a:lnTo>
                  <a:lnTo>
                    <a:pt x="5052" y="2387"/>
                  </a:lnTo>
                  <a:cubicBezTo>
                    <a:pt x="5052" y="2387"/>
                    <a:pt x="5049" y="2387"/>
                    <a:pt x="5043" y="2387"/>
                  </a:cubicBezTo>
                  <a:cubicBezTo>
                    <a:pt x="4960" y="2387"/>
                    <a:pt x="4252" y="2353"/>
                    <a:pt x="3748" y="1227"/>
                  </a:cubicBezTo>
                  <a:cubicBezTo>
                    <a:pt x="3211" y="29"/>
                    <a:pt x="2511" y="0"/>
                    <a:pt x="2511"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799" name="Google Shape;15799;p76"/>
            <p:cNvSpPr/>
            <p:nvPr/>
          </p:nvSpPr>
          <p:spPr>
            <a:xfrm>
              <a:off x="5417386" y="2632481"/>
              <a:ext cx="128616" cy="75325"/>
            </a:xfrm>
            <a:custGeom>
              <a:avLst/>
              <a:gdLst/>
              <a:ahLst/>
              <a:cxnLst/>
              <a:rect l="l" t="t" r="r" b="b"/>
              <a:pathLst>
                <a:path w="4909" h="2875" extrusionOk="0">
                  <a:moveTo>
                    <a:pt x="4151" y="0"/>
                  </a:moveTo>
                  <a:lnTo>
                    <a:pt x="2742" y="1419"/>
                  </a:lnTo>
                  <a:cubicBezTo>
                    <a:pt x="2162" y="1999"/>
                    <a:pt x="1378" y="2321"/>
                    <a:pt x="574" y="2321"/>
                  </a:cubicBezTo>
                  <a:cubicBezTo>
                    <a:pt x="489" y="2321"/>
                    <a:pt x="403" y="2318"/>
                    <a:pt x="317" y="2310"/>
                  </a:cubicBezTo>
                  <a:cubicBezTo>
                    <a:pt x="202" y="2301"/>
                    <a:pt x="106" y="2281"/>
                    <a:pt x="1" y="2243"/>
                  </a:cubicBezTo>
                  <a:lnTo>
                    <a:pt x="1" y="2243"/>
                  </a:lnTo>
                  <a:cubicBezTo>
                    <a:pt x="154" y="2598"/>
                    <a:pt x="480" y="2837"/>
                    <a:pt x="863" y="2866"/>
                  </a:cubicBezTo>
                  <a:cubicBezTo>
                    <a:pt x="941" y="2872"/>
                    <a:pt x="1019" y="2875"/>
                    <a:pt x="1096" y="2875"/>
                  </a:cubicBezTo>
                  <a:cubicBezTo>
                    <a:pt x="1915" y="2875"/>
                    <a:pt x="2702" y="2553"/>
                    <a:pt x="3289" y="1975"/>
                  </a:cubicBezTo>
                  <a:lnTo>
                    <a:pt x="4909" y="355"/>
                  </a:lnTo>
                  <a:lnTo>
                    <a:pt x="4909" y="355"/>
                  </a:lnTo>
                  <a:cubicBezTo>
                    <a:pt x="4909" y="355"/>
                    <a:pt x="4908" y="355"/>
                    <a:pt x="4906" y="355"/>
                  </a:cubicBezTo>
                  <a:cubicBezTo>
                    <a:pt x="4873" y="355"/>
                    <a:pt x="4534" y="346"/>
                    <a:pt x="415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0" name="Google Shape;15800;p76"/>
            <p:cNvSpPr/>
            <p:nvPr/>
          </p:nvSpPr>
          <p:spPr>
            <a:xfrm>
              <a:off x="5540710" y="2480102"/>
              <a:ext cx="103228" cy="101342"/>
            </a:xfrm>
            <a:custGeom>
              <a:avLst/>
              <a:gdLst/>
              <a:ahLst/>
              <a:cxnLst/>
              <a:rect l="l" t="t" r="r" b="b"/>
              <a:pathLst>
                <a:path w="3940" h="3868" extrusionOk="0">
                  <a:moveTo>
                    <a:pt x="370" y="0"/>
                  </a:moveTo>
                  <a:cubicBezTo>
                    <a:pt x="288" y="0"/>
                    <a:pt x="206" y="31"/>
                    <a:pt x="144" y="94"/>
                  </a:cubicBezTo>
                  <a:lnTo>
                    <a:pt x="134" y="103"/>
                  </a:lnTo>
                  <a:cubicBezTo>
                    <a:pt x="0" y="228"/>
                    <a:pt x="0" y="439"/>
                    <a:pt x="134" y="563"/>
                  </a:cubicBezTo>
                  <a:lnTo>
                    <a:pt x="3336" y="3774"/>
                  </a:lnTo>
                  <a:cubicBezTo>
                    <a:pt x="3403" y="3837"/>
                    <a:pt x="3487" y="3868"/>
                    <a:pt x="3570" y="3868"/>
                  </a:cubicBezTo>
                  <a:cubicBezTo>
                    <a:pt x="3652" y="3868"/>
                    <a:pt x="3734" y="3837"/>
                    <a:pt x="3796" y="3774"/>
                  </a:cubicBezTo>
                  <a:lnTo>
                    <a:pt x="3806" y="3765"/>
                  </a:lnTo>
                  <a:cubicBezTo>
                    <a:pt x="3940" y="3631"/>
                    <a:pt x="3940" y="3429"/>
                    <a:pt x="3806" y="3305"/>
                  </a:cubicBezTo>
                  <a:lnTo>
                    <a:pt x="604" y="94"/>
                  </a:lnTo>
                  <a:cubicBezTo>
                    <a:pt x="537" y="31"/>
                    <a:pt x="453" y="0"/>
                    <a:pt x="370"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1" name="Google Shape;15801;p76"/>
            <p:cNvSpPr/>
            <p:nvPr/>
          </p:nvSpPr>
          <p:spPr>
            <a:xfrm>
              <a:off x="5619310" y="2557890"/>
              <a:ext cx="26750" cy="23213"/>
            </a:xfrm>
            <a:custGeom>
              <a:avLst/>
              <a:gdLst/>
              <a:ahLst/>
              <a:cxnLst/>
              <a:rect l="l" t="t" r="r" b="b"/>
              <a:pathLst>
                <a:path w="1021" h="886" extrusionOk="0">
                  <a:moveTo>
                    <a:pt x="470" y="0"/>
                  </a:moveTo>
                  <a:lnTo>
                    <a:pt x="0" y="460"/>
                  </a:lnTo>
                  <a:lnTo>
                    <a:pt x="336" y="796"/>
                  </a:lnTo>
                  <a:cubicBezTo>
                    <a:pt x="405" y="859"/>
                    <a:pt x="481" y="885"/>
                    <a:pt x="554" y="885"/>
                  </a:cubicBezTo>
                  <a:cubicBezTo>
                    <a:pt x="805" y="885"/>
                    <a:pt x="1021" y="571"/>
                    <a:pt x="806" y="326"/>
                  </a:cubicBezTo>
                  <a:lnTo>
                    <a:pt x="470"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2" name="Google Shape;15802;p76"/>
            <p:cNvSpPr/>
            <p:nvPr/>
          </p:nvSpPr>
          <p:spPr>
            <a:xfrm>
              <a:off x="5575608" y="2456181"/>
              <a:ext cx="91202" cy="91176"/>
            </a:xfrm>
            <a:custGeom>
              <a:avLst/>
              <a:gdLst/>
              <a:ahLst/>
              <a:cxnLst/>
              <a:rect l="l" t="t" r="r" b="b"/>
              <a:pathLst>
                <a:path w="3481" h="3480" extrusionOk="0">
                  <a:moveTo>
                    <a:pt x="1745" y="0"/>
                  </a:moveTo>
                  <a:lnTo>
                    <a:pt x="1" y="1745"/>
                  </a:lnTo>
                  <a:lnTo>
                    <a:pt x="1745" y="3480"/>
                  </a:lnTo>
                  <a:lnTo>
                    <a:pt x="3480" y="1745"/>
                  </a:lnTo>
                  <a:lnTo>
                    <a:pt x="1745" y="0"/>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3" name="Google Shape;15803;p76"/>
            <p:cNvSpPr/>
            <p:nvPr/>
          </p:nvSpPr>
          <p:spPr>
            <a:xfrm>
              <a:off x="5575608" y="2456181"/>
              <a:ext cx="91438" cy="91176"/>
            </a:xfrm>
            <a:custGeom>
              <a:avLst/>
              <a:gdLst/>
              <a:ahLst/>
              <a:cxnLst/>
              <a:rect l="l" t="t" r="r" b="b"/>
              <a:pathLst>
                <a:path w="3490" h="3480" extrusionOk="0">
                  <a:moveTo>
                    <a:pt x="1" y="1745"/>
                  </a:moveTo>
                  <a:lnTo>
                    <a:pt x="1256" y="3000"/>
                  </a:lnTo>
                  <a:lnTo>
                    <a:pt x="1260" y="2997"/>
                  </a:lnTo>
                  <a:lnTo>
                    <a:pt x="1260" y="2997"/>
                  </a:lnTo>
                  <a:lnTo>
                    <a:pt x="1" y="1745"/>
                  </a:lnTo>
                  <a:close/>
                  <a:moveTo>
                    <a:pt x="1745" y="0"/>
                  </a:moveTo>
                  <a:lnTo>
                    <a:pt x="1448" y="288"/>
                  </a:lnTo>
                  <a:lnTo>
                    <a:pt x="2359" y="1208"/>
                  </a:lnTo>
                  <a:cubicBezTo>
                    <a:pt x="2550" y="1390"/>
                    <a:pt x="2550" y="1706"/>
                    <a:pt x="2359" y="1889"/>
                  </a:cubicBezTo>
                  <a:lnTo>
                    <a:pt x="1260" y="2997"/>
                  </a:lnTo>
                  <a:lnTo>
                    <a:pt x="1260" y="2997"/>
                  </a:lnTo>
                  <a:lnTo>
                    <a:pt x="1745" y="3480"/>
                  </a:lnTo>
                  <a:lnTo>
                    <a:pt x="3490" y="1745"/>
                  </a:lnTo>
                  <a:lnTo>
                    <a:pt x="1745" y="0"/>
                  </a:ln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4" name="Google Shape;15804;p76"/>
            <p:cNvSpPr/>
            <p:nvPr/>
          </p:nvSpPr>
          <p:spPr>
            <a:xfrm>
              <a:off x="5523680" y="2521865"/>
              <a:ext cx="29868" cy="27012"/>
            </a:xfrm>
            <a:custGeom>
              <a:avLst/>
              <a:gdLst/>
              <a:ahLst/>
              <a:cxnLst/>
              <a:rect l="l" t="t" r="r" b="b"/>
              <a:pathLst>
                <a:path w="1140" h="1031" extrusionOk="0">
                  <a:moveTo>
                    <a:pt x="305" y="1"/>
                  </a:moveTo>
                  <a:cubicBezTo>
                    <a:pt x="140" y="1"/>
                    <a:pt x="1" y="213"/>
                    <a:pt x="161" y="359"/>
                  </a:cubicBezTo>
                  <a:lnTo>
                    <a:pt x="775" y="973"/>
                  </a:lnTo>
                  <a:cubicBezTo>
                    <a:pt x="813" y="1011"/>
                    <a:pt x="861" y="1030"/>
                    <a:pt x="919" y="1030"/>
                  </a:cubicBezTo>
                  <a:cubicBezTo>
                    <a:pt x="967" y="1030"/>
                    <a:pt x="1024" y="1011"/>
                    <a:pt x="1062" y="973"/>
                  </a:cubicBezTo>
                  <a:cubicBezTo>
                    <a:pt x="1139" y="896"/>
                    <a:pt x="1139" y="762"/>
                    <a:pt x="1062" y="685"/>
                  </a:cubicBezTo>
                  <a:lnTo>
                    <a:pt x="459" y="72"/>
                  </a:lnTo>
                  <a:cubicBezTo>
                    <a:pt x="411" y="21"/>
                    <a:pt x="357" y="1"/>
                    <a:pt x="305"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5" name="Google Shape;15805;p76"/>
            <p:cNvSpPr/>
            <p:nvPr/>
          </p:nvSpPr>
          <p:spPr>
            <a:xfrm>
              <a:off x="5505366" y="2541358"/>
              <a:ext cx="29344" cy="26593"/>
            </a:xfrm>
            <a:custGeom>
              <a:avLst/>
              <a:gdLst/>
              <a:ahLst/>
              <a:cxnLst/>
              <a:rect l="l" t="t" r="r" b="b"/>
              <a:pathLst>
                <a:path w="1120" h="1015" extrusionOk="0">
                  <a:moveTo>
                    <a:pt x="292" y="1"/>
                  </a:moveTo>
                  <a:cubicBezTo>
                    <a:pt x="135" y="1"/>
                    <a:pt x="0" y="195"/>
                    <a:pt x="141" y="344"/>
                  </a:cubicBezTo>
                  <a:lnTo>
                    <a:pt x="745" y="957"/>
                  </a:lnTo>
                  <a:cubicBezTo>
                    <a:pt x="784" y="996"/>
                    <a:pt x="832" y="1015"/>
                    <a:pt x="889" y="1015"/>
                  </a:cubicBezTo>
                  <a:cubicBezTo>
                    <a:pt x="947" y="1015"/>
                    <a:pt x="995" y="996"/>
                    <a:pt x="1033" y="957"/>
                  </a:cubicBezTo>
                  <a:cubicBezTo>
                    <a:pt x="1119" y="871"/>
                    <a:pt x="1119" y="746"/>
                    <a:pt x="1033" y="660"/>
                  </a:cubicBezTo>
                  <a:lnTo>
                    <a:pt x="429" y="56"/>
                  </a:lnTo>
                  <a:cubicBezTo>
                    <a:pt x="386" y="17"/>
                    <a:pt x="338" y="1"/>
                    <a:pt x="29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6" name="Google Shape;15806;p76"/>
            <p:cNvSpPr/>
            <p:nvPr/>
          </p:nvSpPr>
          <p:spPr>
            <a:xfrm>
              <a:off x="5486266" y="2560222"/>
              <a:ext cx="43675" cy="40898"/>
            </a:xfrm>
            <a:custGeom>
              <a:avLst/>
              <a:gdLst/>
              <a:ahLst/>
              <a:cxnLst/>
              <a:rect l="l" t="t" r="r" b="b"/>
              <a:pathLst>
                <a:path w="1667" h="1561" extrusionOk="0">
                  <a:moveTo>
                    <a:pt x="296" y="1"/>
                  </a:moveTo>
                  <a:cubicBezTo>
                    <a:pt x="138" y="1"/>
                    <a:pt x="0" y="203"/>
                    <a:pt x="142" y="352"/>
                  </a:cubicBezTo>
                  <a:lnTo>
                    <a:pt x="1292" y="1502"/>
                  </a:lnTo>
                  <a:cubicBezTo>
                    <a:pt x="1331" y="1541"/>
                    <a:pt x="1388" y="1560"/>
                    <a:pt x="1446" y="1560"/>
                  </a:cubicBezTo>
                  <a:cubicBezTo>
                    <a:pt x="1494" y="1560"/>
                    <a:pt x="1541" y="1541"/>
                    <a:pt x="1580" y="1502"/>
                  </a:cubicBezTo>
                  <a:cubicBezTo>
                    <a:pt x="1666" y="1426"/>
                    <a:pt x="1666" y="1292"/>
                    <a:pt x="1580" y="1215"/>
                  </a:cubicBezTo>
                  <a:lnTo>
                    <a:pt x="430" y="55"/>
                  </a:lnTo>
                  <a:cubicBezTo>
                    <a:pt x="387" y="17"/>
                    <a:pt x="341" y="1"/>
                    <a:pt x="296"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7" name="Google Shape;15807;p76"/>
            <p:cNvSpPr/>
            <p:nvPr/>
          </p:nvSpPr>
          <p:spPr>
            <a:xfrm>
              <a:off x="5467376" y="2579295"/>
              <a:ext cx="29161" cy="26593"/>
            </a:xfrm>
            <a:custGeom>
              <a:avLst/>
              <a:gdLst/>
              <a:ahLst/>
              <a:cxnLst/>
              <a:rect l="l" t="t" r="r" b="b"/>
              <a:pathLst>
                <a:path w="1113" h="1015" extrusionOk="0">
                  <a:moveTo>
                    <a:pt x="291" y="0"/>
                  </a:moveTo>
                  <a:cubicBezTo>
                    <a:pt x="132" y="0"/>
                    <a:pt x="1" y="195"/>
                    <a:pt x="134" y="343"/>
                  </a:cubicBezTo>
                  <a:lnTo>
                    <a:pt x="748" y="957"/>
                  </a:lnTo>
                  <a:cubicBezTo>
                    <a:pt x="786" y="995"/>
                    <a:pt x="834" y="1014"/>
                    <a:pt x="892" y="1014"/>
                  </a:cubicBezTo>
                  <a:cubicBezTo>
                    <a:pt x="949" y="1014"/>
                    <a:pt x="997" y="995"/>
                    <a:pt x="1036" y="957"/>
                  </a:cubicBezTo>
                  <a:cubicBezTo>
                    <a:pt x="1112" y="870"/>
                    <a:pt x="1112" y="746"/>
                    <a:pt x="1036" y="659"/>
                  </a:cubicBezTo>
                  <a:lnTo>
                    <a:pt x="432" y="56"/>
                  </a:lnTo>
                  <a:cubicBezTo>
                    <a:pt x="386" y="17"/>
                    <a:pt x="337" y="0"/>
                    <a:pt x="291"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8" name="Google Shape;15808;p76"/>
            <p:cNvSpPr/>
            <p:nvPr/>
          </p:nvSpPr>
          <p:spPr>
            <a:xfrm>
              <a:off x="5448381" y="2598264"/>
              <a:ext cx="29318" cy="26698"/>
            </a:xfrm>
            <a:custGeom>
              <a:avLst/>
              <a:gdLst/>
              <a:ahLst/>
              <a:cxnLst/>
              <a:rect l="l" t="t" r="r" b="b"/>
              <a:pathLst>
                <a:path w="1119" h="1019" extrusionOk="0">
                  <a:moveTo>
                    <a:pt x="289" y="1"/>
                  </a:moveTo>
                  <a:cubicBezTo>
                    <a:pt x="133" y="1"/>
                    <a:pt x="0" y="200"/>
                    <a:pt x="141" y="348"/>
                  </a:cubicBezTo>
                  <a:lnTo>
                    <a:pt x="744" y="952"/>
                  </a:lnTo>
                  <a:cubicBezTo>
                    <a:pt x="783" y="990"/>
                    <a:pt x="831" y="1019"/>
                    <a:pt x="888" y="1019"/>
                  </a:cubicBezTo>
                  <a:cubicBezTo>
                    <a:pt x="946" y="1019"/>
                    <a:pt x="994" y="990"/>
                    <a:pt x="1032" y="952"/>
                  </a:cubicBezTo>
                  <a:cubicBezTo>
                    <a:pt x="1118" y="875"/>
                    <a:pt x="1118" y="741"/>
                    <a:pt x="1032" y="664"/>
                  </a:cubicBezTo>
                  <a:lnTo>
                    <a:pt x="428" y="60"/>
                  </a:lnTo>
                  <a:cubicBezTo>
                    <a:pt x="384" y="18"/>
                    <a:pt x="336" y="1"/>
                    <a:pt x="289"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09" name="Google Shape;15809;p76"/>
            <p:cNvSpPr/>
            <p:nvPr/>
          </p:nvSpPr>
          <p:spPr>
            <a:xfrm>
              <a:off x="5429491" y="2617364"/>
              <a:ext cx="43440" cy="40741"/>
            </a:xfrm>
            <a:custGeom>
              <a:avLst/>
              <a:gdLst/>
              <a:ahLst/>
              <a:cxnLst/>
              <a:rect l="l" t="t" r="r" b="b"/>
              <a:pathLst>
                <a:path w="1658" h="1555" extrusionOk="0">
                  <a:moveTo>
                    <a:pt x="287" y="0"/>
                  </a:moveTo>
                  <a:cubicBezTo>
                    <a:pt x="129" y="0"/>
                    <a:pt x="0" y="199"/>
                    <a:pt x="133" y="347"/>
                  </a:cubicBezTo>
                  <a:lnTo>
                    <a:pt x="1283" y="1497"/>
                  </a:lnTo>
                  <a:cubicBezTo>
                    <a:pt x="1322" y="1536"/>
                    <a:pt x="1379" y="1555"/>
                    <a:pt x="1437" y="1555"/>
                  </a:cubicBezTo>
                  <a:cubicBezTo>
                    <a:pt x="1485" y="1555"/>
                    <a:pt x="1542" y="1536"/>
                    <a:pt x="1580" y="1497"/>
                  </a:cubicBezTo>
                  <a:cubicBezTo>
                    <a:pt x="1657" y="1421"/>
                    <a:pt x="1657" y="1286"/>
                    <a:pt x="1580" y="1210"/>
                  </a:cubicBezTo>
                  <a:lnTo>
                    <a:pt x="430" y="60"/>
                  </a:lnTo>
                  <a:cubicBezTo>
                    <a:pt x="384" y="18"/>
                    <a:pt x="334" y="0"/>
                    <a:pt x="287"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10" name="Google Shape;15810;p76"/>
          <p:cNvGrpSpPr/>
          <p:nvPr/>
        </p:nvGrpSpPr>
        <p:grpSpPr>
          <a:xfrm>
            <a:off x="6501250" y="3291642"/>
            <a:ext cx="542829" cy="420597"/>
            <a:chOff x="4875937" y="2468731"/>
            <a:chExt cx="407122" cy="315448"/>
          </a:xfrm>
        </p:grpSpPr>
        <p:sp>
          <p:nvSpPr>
            <p:cNvPr id="15811" name="Google Shape;15811;p76"/>
            <p:cNvSpPr/>
            <p:nvPr/>
          </p:nvSpPr>
          <p:spPr>
            <a:xfrm>
              <a:off x="4876199" y="2482801"/>
              <a:ext cx="223041" cy="247380"/>
            </a:xfrm>
            <a:custGeom>
              <a:avLst/>
              <a:gdLst/>
              <a:ahLst/>
              <a:cxnLst/>
              <a:rect l="l" t="t" r="r" b="b"/>
              <a:pathLst>
                <a:path w="8513" h="9442" extrusionOk="0">
                  <a:moveTo>
                    <a:pt x="719" y="0"/>
                  </a:moveTo>
                  <a:cubicBezTo>
                    <a:pt x="317" y="0"/>
                    <a:pt x="0" y="317"/>
                    <a:pt x="0" y="719"/>
                  </a:cubicBezTo>
                  <a:lnTo>
                    <a:pt x="0" y="8723"/>
                  </a:lnTo>
                  <a:cubicBezTo>
                    <a:pt x="0" y="9126"/>
                    <a:pt x="317" y="9442"/>
                    <a:pt x="719" y="9442"/>
                  </a:cubicBezTo>
                  <a:lnTo>
                    <a:pt x="2483" y="9442"/>
                  </a:lnTo>
                  <a:cubicBezTo>
                    <a:pt x="2617" y="8570"/>
                    <a:pt x="3365" y="7918"/>
                    <a:pt x="4256" y="7918"/>
                  </a:cubicBezTo>
                  <a:cubicBezTo>
                    <a:pt x="5138" y="7918"/>
                    <a:pt x="5895" y="8570"/>
                    <a:pt x="6020" y="9442"/>
                  </a:cubicBezTo>
                  <a:lnTo>
                    <a:pt x="8512" y="9442"/>
                  </a:lnTo>
                  <a:lnTo>
                    <a:pt x="8512" y="719"/>
                  </a:lnTo>
                  <a:cubicBezTo>
                    <a:pt x="8512" y="326"/>
                    <a:pt x="8196" y="0"/>
                    <a:pt x="77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2" name="Google Shape;15812;p76"/>
            <p:cNvSpPr/>
            <p:nvPr/>
          </p:nvSpPr>
          <p:spPr>
            <a:xfrm>
              <a:off x="5044456" y="2482801"/>
              <a:ext cx="54784" cy="247642"/>
            </a:xfrm>
            <a:custGeom>
              <a:avLst/>
              <a:gdLst/>
              <a:ahLst/>
              <a:cxnLst/>
              <a:rect l="l" t="t" r="r" b="b"/>
              <a:pathLst>
                <a:path w="2091" h="9452" extrusionOk="0">
                  <a:moveTo>
                    <a:pt x="0" y="0"/>
                  </a:moveTo>
                  <a:cubicBezTo>
                    <a:pt x="403" y="0"/>
                    <a:pt x="719" y="317"/>
                    <a:pt x="719" y="719"/>
                  </a:cubicBezTo>
                  <a:lnTo>
                    <a:pt x="719" y="9451"/>
                  </a:lnTo>
                  <a:lnTo>
                    <a:pt x="2081" y="9451"/>
                  </a:lnTo>
                  <a:lnTo>
                    <a:pt x="2081" y="719"/>
                  </a:lnTo>
                  <a:cubicBezTo>
                    <a:pt x="2090" y="326"/>
                    <a:pt x="1764" y="0"/>
                    <a:pt x="1362" y="0"/>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3" name="Google Shape;15813;p76"/>
            <p:cNvSpPr/>
            <p:nvPr/>
          </p:nvSpPr>
          <p:spPr>
            <a:xfrm>
              <a:off x="5099214" y="2530249"/>
              <a:ext cx="183845" cy="200194"/>
            </a:xfrm>
            <a:custGeom>
              <a:avLst/>
              <a:gdLst/>
              <a:ahLst/>
              <a:cxnLst/>
              <a:rect l="l" t="t" r="r" b="b"/>
              <a:pathLst>
                <a:path w="7017" h="7641" extrusionOk="0">
                  <a:moveTo>
                    <a:pt x="0" y="1"/>
                  </a:moveTo>
                  <a:lnTo>
                    <a:pt x="0" y="7640"/>
                  </a:lnTo>
                  <a:lnTo>
                    <a:pt x="1467" y="7640"/>
                  </a:lnTo>
                  <a:cubicBezTo>
                    <a:pt x="1601" y="6759"/>
                    <a:pt x="2349" y="6116"/>
                    <a:pt x="3240" y="6116"/>
                  </a:cubicBezTo>
                  <a:cubicBezTo>
                    <a:pt x="4122" y="6116"/>
                    <a:pt x="4879" y="6759"/>
                    <a:pt x="5004" y="7640"/>
                  </a:cubicBezTo>
                  <a:lnTo>
                    <a:pt x="6298" y="7640"/>
                  </a:lnTo>
                  <a:cubicBezTo>
                    <a:pt x="6691" y="7640"/>
                    <a:pt x="7017" y="7315"/>
                    <a:pt x="7017" y="6922"/>
                  </a:cubicBezTo>
                  <a:lnTo>
                    <a:pt x="7017" y="3375"/>
                  </a:lnTo>
                  <a:cubicBezTo>
                    <a:pt x="7007" y="3126"/>
                    <a:pt x="6921" y="2877"/>
                    <a:pt x="6748" y="2694"/>
                  </a:cubicBezTo>
                  <a:lnTo>
                    <a:pt x="4649" y="346"/>
                  </a:lnTo>
                  <a:cubicBezTo>
                    <a:pt x="4457" y="126"/>
                    <a:pt x="4179" y="1"/>
                    <a:pt x="388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4" name="Google Shape;15814;p76"/>
            <p:cNvSpPr/>
            <p:nvPr/>
          </p:nvSpPr>
          <p:spPr>
            <a:xfrm>
              <a:off x="5169770" y="2530249"/>
              <a:ext cx="113289" cy="200194"/>
            </a:xfrm>
            <a:custGeom>
              <a:avLst/>
              <a:gdLst/>
              <a:ahLst/>
              <a:cxnLst/>
              <a:rect l="l" t="t" r="r" b="b"/>
              <a:pathLst>
                <a:path w="4324" h="7641" extrusionOk="0">
                  <a:moveTo>
                    <a:pt x="33" y="0"/>
                  </a:moveTo>
                  <a:cubicBezTo>
                    <a:pt x="22" y="0"/>
                    <a:pt x="11" y="1"/>
                    <a:pt x="1" y="1"/>
                  </a:cubicBezTo>
                  <a:lnTo>
                    <a:pt x="64" y="1"/>
                  </a:lnTo>
                  <a:cubicBezTo>
                    <a:pt x="54" y="1"/>
                    <a:pt x="43" y="0"/>
                    <a:pt x="33" y="0"/>
                  </a:cubicBezTo>
                  <a:close/>
                  <a:moveTo>
                    <a:pt x="64" y="1"/>
                  </a:moveTo>
                  <a:lnTo>
                    <a:pt x="64" y="1"/>
                  </a:lnTo>
                  <a:cubicBezTo>
                    <a:pt x="337" y="10"/>
                    <a:pt x="590" y="132"/>
                    <a:pt x="767" y="336"/>
                  </a:cubicBezTo>
                  <a:lnTo>
                    <a:pt x="1189" y="816"/>
                  </a:lnTo>
                  <a:lnTo>
                    <a:pt x="1851" y="1554"/>
                  </a:lnTo>
                  <a:lnTo>
                    <a:pt x="2867" y="2694"/>
                  </a:lnTo>
                  <a:cubicBezTo>
                    <a:pt x="3039" y="2877"/>
                    <a:pt x="3135" y="3126"/>
                    <a:pt x="3135" y="3375"/>
                  </a:cubicBezTo>
                  <a:lnTo>
                    <a:pt x="3135" y="6922"/>
                  </a:lnTo>
                  <a:cubicBezTo>
                    <a:pt x="3135" y="7315"/>
                    <a:pt x="2809" y="7640"/>
                    <a:pt x="2416" y="7640"/>
                  </a:cubicBezTo>
                  <a:lnTo>
                    <a:pt x="3605" y="7640"/>
                  </a:lnTo>
                  <a:cubicBezTo>
                    <a:pt x="3998" y="7640"/>
                    <a:pt x="4324" y="7315"/>
                    <a:pt x="4324" y="6922"/>
                  </a:cubicBezTo>
                  <a:lnTo>
                    <a:pt x="4324" y="3375"/>
                  </a:lnTo>
                  <a:cubicBezTo>
                    <a:pt x="4314" y="3126"/>
                    <a:pt x="4218" y="2877"/>
                    <a:pt x="4055" y="2694"/>
                  </a:cubicBezTo>
                  <a:lnTo>
                    <a:pt x="3039" y="1554"/>
                  </a:lnTo>
                  <a:lnTo>
                    <a:pt x="2378" y="816"/>
                  </a:lnTo>
                  <a:lnTo>
                    <a:pt x="1956" y="336"/>
                  </a:lnTo>
                  <a:cubicBezTo>
                    <a:pt x="1755" y="126"/>
                    <a:pt x="1486" y="1"/>
                    <a:pt x="1189" y="1"/>
                  </a:cubicBezTo>
                  <a:close/>
                </a:path>
              </a:pathLst>
            </a:custGeom>
            <a:solidFill>
              <a:srgbClr val="DFE4E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5" name="Google Shape;15815;p76"/>
            <p:cNvSpPr/>
            <p:nvPr/>
          </p:nvSpPr>
          <p:spPr>
            <a:xfrm>
              <a:off x="5141396" y="2560405"/>
              <a:ext cx="75115" cy="69849"/>
            </a:xfrm>
            <a:custGeom>
              <a:avLst/>
              <a:gdLst/>
              <a:ahLst/>
              <a:cxnLst/>
              <a:rect l="l" t="t" r="r" b="b"/>
              <a:pathLst>
                <a:path w="2867" h="2666" extrusionOk="0">
                  <a:moveTo>
                    <a:pt x="355" y="0"/>
                  </a:moveTo>
                  <a:cubicBezTo>
                    <a:pt x="163" y="0"/>
                    <a:pt x="0" y="154"/>
                    <a:pt x="10" y="345"/>
                  </a:cubicBezTo>
                  <a:lnTo>
                    <a:pt x="10" y="2320"/>
                  </a:lnTo>
                  <a:cubicBezTo>
                    <a:pt x="1" y="2506"/>
                    <a:pt x="154" y="2665"/>
                    <a:pt x="339" y="2665"/>
                  </a:cubicBezTo>
                  <a:cubicBezTo>
                    <a:pt x="344" y="2665"/>
                    <a:pt x="350" y="2665"/>
                    <a:pt x="355" y="2665"/>
                  </a:cubicBezTo>
                  <a:lnTo>
                    <a:pt x="2521" y="2665"/>
                  </a:lnTo>
                  <a:cubicBezTo>
                    <a:pt x="2713" y="2665"/>
                    <a:pt x="2866" y="2512"/>
                    <a:pt x="2866" y="2329"/>
                  </a:cubicBezTo>
                  <a:lnTo>
                    <a:pt x="2866" y="1572"/>
                  </a:lnTo>
                  <a:cubicBezTo>
                    <a:pt x="2866" y="1486"/>
                    <a:pt x="2838" y="1409"/>
                    <a:pt x="2790" y="1342"/>
                  </a:cubicBezTo>
                  <a:lnTo>
                    <a:pt x="1735" y="125"/>
                  </a:lnTo>
                  <a:cubicBezTo>
                    <a:pt x="1668" y="48"/>
                    <a:pt x="1572" y="0"/>
                    <a:pt x="1477"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6" name="Google Shape;15816;p76"/>
            <p:cNvSpPr/>
            <p:nvPr/>
          </p:nvSpPr>
          <p:spPr>
            <a:xfrm>
              <a:off x="5128846" y="2512669"/>
              <a:ext cx="62042" cy="17606"/>
            </a:xfrm>
            <a:custGeom>
              <a:avLst/>
              <a:gdLst/>
              <a:ahLst/>
              <a:cxnLst/>
              <a:rect l="l" t="t" r="r" b="b"/>
              <a:pathLst>
                <a:path w="2368" h="672" extrusionOk="0">
                  <a:moveTo>
                    <a:pt x="288" y="1"/>
                  </a:moveTo>
                  <a:cubicBezTo>
                    <a:pt x="125" y="1"/>
                    <a:pt x="0" y="126"/>
                    <a:pt x="0" y="289"/>
                  </a:cubicBezTo>
                  <a:lnTo>
                    <a:pt x="0" y="672"/>
                  </a:lnTo>
                  <a:lnTo>
                    <a:pt x="2368" y="672"/>
                  </a:lnTo>
                  <a:lnTo>
                    <a:pt x="2368" y="289"/>
                  </a:lnTo>
                  <a:cubicBezTo>
                    <a:pt x="2368" y="126"/>
                    <a:pt x="2243" y="1"/>
                    <a:pt x="2080"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7" name="Google Shape;15817;p76"/>
            <p:cNvSpPr/>
            <p:nvPr/>
          </p:nvSpPr>
          <p:spPr>
            <a:xfrm>
              <a:off x="5135867" y="2468731"/>
              <a:ext cx="47998" cy="43728"/>
            </a:xfrm>
            <a:custGeom>
              <a:avLst/>
              <a:gdLst/>
              <a:ahLst/>
              <a:cxnLst/>
              <a:rect l="l" t="t" r="r" b="b"/>
              <a:pathLst>
                <a:path w="1832" h="1669" extrusionOk="0">
                  <a:moveTo>
                    <a:pt x="892" y="1"/>
                  </a:moveTo>
                  <a:cubicBezTo>
                    <a:pt x="403" y="1"/>
                    <a:pt x="1" y="403"/>
                    <a:pt x="1" y="892"/>
                  </a:cubicBezTo>
                  <a:lnTo>
                    <a:pt x="1" y="1668"/>
                  </a:lnTo>
                  <a:lnTo>
                    <a:pt x="1831" y="1668"/>
                  </a:lnTo>
                  <a:lnTo>
                    <a:pt x="1831" y="892"/>
                  </a:lnTo>
                  <a:cubicBezTo>
                    <a:pt x="1831" y="403"/>
                    <a:pt x="1438" y="1"/>
                    <a:pt x="9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8" name="Google Shape;15818;p76"/>
            <p:cNvSpPr/>
            <p:nvPr/>
          </p:nvSpPr>
          <p:spPr>
            <a:xfrm>
              <a:off x="5150697" y="2468731"/>
              <a:ext cx="33405" cy="43728"/>
            </a:xfrm>
            <a:custGeom>
              <a:avLst/>
              <a:gdLst/>
              <a:ahLst/>
              <a:cxnLst/>
              <a:rect l="l" t="t" r="r" b="b"/>
              <a:pathLst>
                <a:path w="1275" h="1669" extrusionOk="0">
                  <a:moveTo>
                    <a:pt x="355" y="1"/>
                  </a:moveTo>
                  <a:cubicBezTo>
                    <a:pt x="230" y="1"/>
                    <a:pt x="115" y="20"/>
                    <a:pt x="0" y="68"/>
                  </a:cubicBezTo>
                  <a:cubicBezTo>
                    <a:pt x="345" y="211"/>
                    <a:pt x="575" y="547"/>
                    <a:pt x="575" y="911"/>
                  </a:cubicBezTo>
                  <a:lnTo>
                    <a:pt x="575" y="1668"/>
                  </a:lnTo>
                  <a:lnTo>
                    <a:pt x="1275" y="1668"/>
                  </a:lnTo>
                  <a:lnTo>
                    <a:pt x="1275" y="911"/>
                  </a:lnTo>
                  <a:cubicBezTo>
                    <a:pt x="1265" y="403"/>
                    <a:pt x="853" y="1"/>
                    <a:pt x="355"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19" name="Google Shape;15819;p76"/>
            <p:cNvSpPr/>
            <p:nvPr/>
          </p:nvSpPr>
          <p:spPr>
            <a:xfrm>
              <a:off x="4924905" y="2690488"/>
              <a:ext cx="109778" cy="93691"/>
            </a:xfrm>
            <a:custGeom>
              <a:avLst/>
              <a:gdLst/>
              <a:ahLst/>
              <a:cxnLst/>
              <a:rect l="l" t="t" r="r" b="b"/>
              <a:pathLst>
                <a:path w="4190" h="3576" extrusionOk="0">
                  <a:moveTo>
                    <a:pt x="2397" y="0"/>
                  </a:moveTo>
                  <a:cubicBezTo>
                    <a:pt x="796" y="0"/>
                    <a:pt x="1" y="1917"/>
                    <a:pt x="1122" y="3049"/>
                  </a:cubicBezTo>
                  <a:cubicBezTo>
                    <a:pt x="1486" y="3412"/>
                    <a:pt x="1935" y="3575"/>
                    <a:pt x="2375" y="3575"/>
                  </a:cubicBezTo>
                  <a:cubicBezTo>
                    <a:pt x="3292" y="3575"/>
                    <a:pt x="4174" y="2868"/>
                    <a:pt x="4180" y="1793"/>
                  </a:cubicBezTo>
                  <a:cubicBezTo>
                    <a:pt x="4190" y="806"/>
                    <a:pt x="3384" y="0"/>
                    <a:pt x="239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0" name="Google Shape;15820;p76"/>
            <p:cNvSpPr/>
            <p:nvPr/>
          </p:nvSpPr>
          <p:spPr>
            <a:xfrm>
              <a:off x="4949533" y="2697772"/>
              <a:ext cx="93691" cy="86303"/>
            </a:xfrm>
            <a:custGeom>
              <a:avLst/>
              <a:gdLst/>
              <a:ahLst/>
              <a:cxnLst/>
              <a:rect l="l" t="t" r="r" b="b"/>
              <a:pathLst>
                <a:path w="3576" h="3294" extrusionOk="0">
                  <a:moveTo>
                    <a:pt x="2464" y="0"/>
                  </a:moveTo>
                  <a:cubicBezTo>
                    <a:pt x="3294" y="1300"/>
                    <a:pt x="2243" y="2766"/>
                    <a:pt x="964" y="2766"/>
                  </a:cubicBezTo>
                  <a:cubicBezTo>
                    <a:pt x="648" y="2766"/>
                    <a:pt x="319" y="2676"/>
                    <a:pt x="0" y="2473"/>
                  </a:cubicBezTo>
                  <a:lnTo>
                    <a:pt x="0" y="2473"/>
                  </a:lnTo>
                  <a:cubicBezTo>
                    <a:pt x="345" y="3012"/>
                    <a:pt x="920" y="3294"/>
                    <a:pt x="1503" y="3294"/>
                  </a:cubicBezTo>
                  <a:cubicBezTo>
                    <a:pt x="1956" y="3294"/>
                    <a:pt x="2414" y="3123"/>
                    <a:pt x="2770" y="2771"/>
                  </a:cubicBezTo>
                  <a:cubicBezTo>
                    <a:pt x="3576" y="1965"/>
                    <a:pt x="3432" y="614"/>
                    <a:pt x="247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1" name="Google Shape;15821;p76"/>
            <p:cNvSpPr/>
            <p:nvPr/>
          </p:nvSpPr>
          <p:spPr>
            <a:xfrm>
              <a:off x="4961087" y="2717605"/>
              <a:ext cx="46479" cy="39824"/>
            </a:xfrm>
            <a:custGeom>
              <a:avLst/>
              <a:gdLst/>
              <a:ahLst/>
              <a:cxnLst/>
              <a:rect l="l" t="t" r="r" b="b"/>
              <a:pathLst>
                <a:path w="1774" h="1520" extrusionOk="0">
                  <a:moveTo>
                    <a:pt x="1016" y="1"/>
                  </a:moveTo>
                  <a:cubicBezTo>
                    <a:pt x="336" y="1"/>
                    <a:pt x="0" y="815"/>
                    <a:pt x="470" y="1295"/>
                  </a:cubicBezTo>
                  <a:cubicBezTo>
                    <a:pt x="625" y="1450"/>
                    <a:pt x="817" y="1520"/>
                    <a:pt x="1005" y="1520"/>
                  </a:cubicBezTo>
                  <a:cubicBezTo>
                    <a:pt x="1397" y="1520"/>
                    <a:pt x="1773" y="1218"/>
                    <a:pt x="1773" y="758"/>
                  </a:cubicBezTo>
                  <a:cubicBezTo>
                    <a:pt x="1773" y="336"/>
                    <a:pt x="142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2" name="Google Shape;15822;p76"/>
            <p:cNvSpPr/>
            <p:nvPr/>
          </p:nvSpPr>
          <p:spPr>
            <a:xfrm>
              <a:off x="5121300" y="2690488"/>
              <a:ext cx="109516" cy="93691"/>
            </a:xfrm>
            <a:custGeom>
              <a:avLst/>
              <a:gdLst/>
              <a:ahLst/>
              <a:cxnLst/>
              <a:rect l="l" t="t" r="r" b="b"/>
              <a:pathLst>
                <a:path w="4180" h="3576" extrusionOk="0">
                  <a:moveTo>
                    <a:pt x="2387" y="0"/>
                  </a:moveTo>
                  <a:cubicBezTo>
                    <a:pt x="796" y="0"/>
                    <a:pt x="1" y="1917"/>
                    <a:pt x="1122" y="3049"/>
                  </a:cubicBezTo>
                  <a:cubicBezTo>
                    <a:pt x="1486" y="3412"/>
                    <a:pt x="1934" y="3575"/>
                    <a:pt x="2375" y="3575"/>
                  </a:cubicBezTo>
                  <a:cubicBezTo>
                    <a:pt x="3292" y="3575"/>
                    <a:pt x="4173" y="2868"/>
                    <a:pt x="4180" y="1793"/>
                  </a:cubicBezTo>
                  <a:cubicBezTo>
                    <a:pt x="4180" y="806"/>
                    <a:pt x="3384" y="0"/>
                    <a:pt x="2387"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3" name="Google Shape;15823;p76"/>
            <p:cNvSpPr/>
            <p:nvPr/>
          </p:nvSpPr>
          <p:spPr>
            <a:xfrm>
              <a:off x="5144409" y="2697772"/>
              <a:ext cx="93691" cy="86303"/>
            </a:xfrm>
            <a:custGeom>
              <a:avLst/>
              <a:gdLst/>
              <a:ahLst/>
              <a:cxnLst/>
              <a:rect l="l" t="t" r="r" b="b"/>
              <a:pathLst>
                <a:path w="3576" h="3294" extrusionOk="0">
                  <a:moveTo>
                    <a:pt x="2483" y="0"/>
                  </a:moveTo>
                  <a:cubicBezTo>
                    <a:pt x="2934" y="710"/>
                    <a:pt x="2838" y="1639"/>
                    <a:pt x="2234" y="2234"/>
                  </a:cubicBezTo>
                  <a:cubicBezTo>
                    <a:pt x="1890" y="2583"/>
                    <a:pt x="1434" y="2762"/>
                    <a:pt x="973" y="2762"/>
                  </a:cubicBezTo>
                  <a:cubicBezTo>
                    <a:pt x="638" y="2762"/>
                    <a:pt x="299" y="2667"/>
                    <a:pt x="0" y="2473"/>
                  </a:cubicBezTo>
                  <a:lnTo>
                    <a:pt x="0" y="2473"/>
                  </a:lnTo>
                  <a:cubicBezTo>
                    <a:pt x="345" y="3012"/>
                    <a:pt x="924" y="3294"/>
                    <a:pt x="1507" y="3294"/>
                  </a:cubicBezTo>
                  <a:cubicBezTo>
                    <a:pt x="1961" y="3294"/>
                    <a:pt x="2418" y="3123"/>
                    <a:pt x="2771" y="2771"/>
                  </a:cubicBezTo>
                  <a:cubicBezTo>
                    <a:pt x="3576" y="1965"/>
                    <a:pt x="3432" y="623"/>
                    <a:pt x="2483"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4" name="Google Shape;15824;p76"/>
            <p:cNvSpPr/>
            <p:nvPr/>
          </p:nvSpPr>
          <p:spPr>
            <a:xfrm>
              <a:off x="5157220" y="2717605"/>
              <a:ext cx="46741" cy="39824"/>
            </a:xfrm>
            <a:custGeom>
              <a:avLst/>
              <a:gdLst/>
              <a:ahLst/>
              <a:cxnLst/>
              <a:rect l="l" t="t" r="r" b="b"/>
              <a:pathLst>
                <a:path w="1784" h="1520" extrusionOk="0">
                  <a:moveTo>
                    <a:pt x="1016" y="1"/>
                  </a:moveTo>
                  <a:cubicBezTo>
                    <a:pt x="345" y="1"/>
                    <a:pt x="0" y="815"/>
                    <a:pt x="480" y="1295"/>
                  </a:cubicBezTo>
                  <a:cubicBezTo>
                    <a:pt x="635" y="1450"/>
                    <a:pt x="827" y="1520"/>
                    <a:pt x="1015" y="1520"/>
                  </a:cubicBezTo>
                  <a:cubicBezTo>
                    <a:pt x="1407" y="1520"/>
                    <a:pt x="1783" y="1218"/>
                    <a:pt x="1783" y="758"/>
                  </a:cubicBezTo>
                  <a:cubicBezTo>
                    <a:pt x="1783" y="336"/>
                    <a:pt x="1438" y="1"/>
                    <a:pt x="1016" y="1"/>
                  </a:cubicBezTo>
                  <a:close/>
                </a:path>
              </a:pathLst>
            </a:custGeom>
            <a:solidFill>
              <a:srgbClr val="D5DA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5" name="Google Shape;15825;p76"/>
            <p:cNvSpPr/>
            <p:nvPr/>
          </p:nvSpPr>
          <p:spPr>
            <a:xfrm>
              <a:off x="4936223" y="2525245"/>
              <a:ext cx="102730" cy="102494"/>
            </a:xfrm>
            <a:custGeom>
              <a:avLst/>
              <a:gdLst/>
              <a:ahLst/>
              <a:cxnLst/>
              <a:rect l="l" t="t" r="r" b="b"/>
              <a:pathLst>
                <a:path w="3921" h="3912" extrusionOk="0">
                  <a:moveTo>
                    <a:pt x="1678" y="0"/>
                  </a:moveTo>
                  <a:cubicBezTo>
                    <a:pt x="1476" y="0"/>
                    <a:pt x="1313" y="154"/>
                    <a:pt x="1313" y="355"/>
                  </a:cubicBezTo>
                  <a:lnTo>
                    <a:pt x="1313" y="1304"/>
                  </a:lnTo>
                  <a:lnTo>
                    <a:pt x="364" y="1304"/>
                  </a:lnTo>
                  <a:cubicBezTo>
                    <a:pt x="163" y="1304"/>
                    <a:pt x="0" y="1467"/>
                    <a:pt x="0" y="1668"/>
                  </a:cubicBezTo>
                  <a:lnTo>
                    <a:pt x="0" y="2234"/>
                  </a:lnTo>
                  <a:cubicBezTo>
                    <a:pt x="0" y="2425"/>
                    <a:pt x="163" y="2598"/>
                    <a:pt x="364" y="2598"/>
                  </a:cubicBezTo>
                  <a:lnTo>
                    <a:pt x="1304" y="2598"/>
                  </a:lnTo>
                  <a:lnTo>
                    <a:pt x="1304" y="3547"/>
                  </a:lnTo>
                  <a:cubicBezTo>
                    <a:pt x="1304" y="3748"/>
                    <a:pt x="1467" y="3911"/>
                    <a:pt x="1678" y="3911"/>
                  </a:cubicBezTo>
                  <a:lnTo>
                    <a:pt x="2234" y="3911"/>
                  </a:lnTo>
                  <a:cubicBezTo>
                    <a:pt x="2435" y="3911"/>
                    <a:pt x="2607" y="3748"/>
                    <a:pt x="2598" y="3547"/>
                  </a:cubicBezTo>
                  <a:lnTo>
                    <a:pt x="2598" y="2598"/>
                  </a:lnTo>
                  <a:lnTo>
                    <a:pt x="3547" y="2598"/>
                  </a:lnTo>
                  <a:cubicBezTo>
                    <a:pt x="3552" y="2598"/>
                    <a:pt x="3557" y="2598"/>
                    <a:pt x="3563" y="2598"/>
                  </a:cubicBezTo>
                  <a:cubicBezTo>
                    <a:pt x="3757" y="2598"/>
                    <a:pt x="3920" y="2430"/>
                    <a:pt x="3911" y="2234"/>
                  </a:cubicBezTo>
                  <a:lnTo>
                    <a:pt x="3911" y="1668"/>
                  </a:lnTo>
                  <a:cubicBezTo>
                    <a:pt x="3911" y="1467"/>
                    <a:pt x="3748" y="1304"/>
                    <a:pt x="3556" y="1304"/>
                  </a:cubicBezTo>
                  <a:lnTo>
                    <a:pt x="2607" y="1304"/>
                  </a:lnTo>
                  <a:lnTo>
                    <a:pt x="2607" y="355"/>
                  </a:lnTo>
                  <a:cubicBezTo>
                    <a:pt x="2607" y="154"/>
                    <a:pt x="2435" y="0"/>
                    <a:pt x="22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6" name="Google Shape;15826;p76"/>
            <p:cNvSpPr/>
            <p:nvPr/>
          </p:nvSpPr>
          <p:spPr>
            <a:xfrm>
              <a:off x="5098952" y="2670890"/>
              <a:ext cx="183872" cy="59815"/>
            </a:xfrm>
            <a:custGeom>
              <a:avLst/>
              <a:gdLst/>
              <a:ahLst/>
              <a:cxnLst/>
              <a:rect l="l" t="t" r="r" b="b"/>
              <a:pathLst>
                <a:path w="7018" h="2283" extrusionOk="0">
                  <a:moveTo>
                    <a:pt x="1" y="1"/>
                  </a:moveTo>
                  <a:lnTo>
                    <a:pt x="1" y="2282"/>
                  </a:lnTo>
                  <a:lnTo>
                    <a:pt x="1467" y="2282"/>
                  </a:lnTo>
                  <a:cubicBezTo>
                    <a:pt x="1601" y="1400"/>
                    <a:pt x="2359" y="748"/>
                    <a:pt x="3240" y="748"/>
                  </a:cubicBezTo>
                  <a:cubicBezTo>
                    <a:pt x="3247" y="748"/>
                    <a:pt x="3253" y="748"/>
                    <a:pt x="3260" y="748"/>
                  </a:cubicBezTo>
                  <a:cubicBezTo>
                    <a:pt x="4143" y="748"/>
                    <a:pt x="4880" y="1397"/>
                    <a:pt x="5014" y="2272"/>
                  </a:cubicBezTo>
                  <a:lnTo>
                    <a:pt x="6298" y="2272"/>
                  </a:lnTo>
                  <a:cubicBezTo>
                    <a:pt x="6691" y="2272"/>
                    <a:pt x="7017" y="1947"/>
                    <a:pt x="7017" y="1554"/>
                  </a:cubicBezTo>
                  <a:lnTo>
                    <a:pt x="701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7" name="Google Shape;15827;p76"/>
            <p:cNvSpPr/>
            <p:nvPr/>
          </p:nvSpPr>
          <p:spPr>
            <a:xfrm>
              <a:off x="5233069" y="2670890"/>
              <a:ext cx="49990" cy="59553"/>
            </a:xfrm>
            <a:custGeom>
              <a:avLst/>
              <a:gdLst/>
              <a:ahLst/>
              <a:cxnLst/>
              <a:rect l="l" t="t" r="r" b="b"/>
              <a:pathLst>
                <a:path w="1908" h="2273" extrusionOk="0">
                  <a:moveTo>
                    <a:pt x="719" y="1"/>
                  </a:moveTo>
                  <a:lnTo>
                    <a:pt x="719" y="1554"/>
                  </a:lnTo>
                  <a:cubicBezTo>
                    <a:pt x="719" y="1947"/>
                    <a:pt x="393" y="2272"/>
                    <a:pt x="0" y="2272"/>
                  </a:cubicBezTo>
                  <a:lnTo>
                    <a:pt x="1189" y="2272"/>
                  </a:lnTo>
                  <a:cubicBezTo>
                    <a:pt x="1582" y="2272"/>
                    <a:pt x="1908" y="1947"/>
                    <a:pt x="1908" y="1554"/>
                  </a:cubicBezTo>
                  <a:lnTo>
                    <a:pt x="1908"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8" name="Google Shape;15828;p76"/>
            <p:cNvSpPr/>
            <p:nvPr/>
          </p:nvSpPr>
          <p:spPr>
            <a:xfrm>
              <a:off x="4875937" y="2670655"/>
              <a:ext cx="223303" cy="59788"/>
            </a:xfrm>
            <a:custGeom>
              <a:avLst/>
              <a:gdLst/>
              <a:ahLst/>
              <a:cxnLst/>
              <a:rect l="l" t="t" r="r" b="b"/>
              <a:pathLst>
                <a:path w="8523" h="2282" extrusionOk="0">
                  <a:moveTo>
                    <a:pt x="1" y="0"/>
                  </a:moveTo>
                  <a:lnTo>
                    <a:pt x="1" y="1553"/>
                  </a:lnTo>
                  <a:cubicBezTo>
                    <a:pt x="1" y="1956"/>
                    <a:pt x="327" y="2281"/>
                    <a:pt x="720" y="2281"/>
                  </a:cubicBezTo>
                  <a:lnTo>
                    <a:pt x="2493" y="2281"/>
                  </a:lnTo>
                  <a:cubicBezTo>
                    <a:pt x="2627" y="1409"/>
                    <a:pt x="3375" y="757"/>
                    <a:pt x="4257" y="757"/>
                  </a:cubicBezTo>
                  <a:cubicBezTo>
                    <a:pt x="5148" y="757"/>
                    <a:pt x="5896" y="1409"/>
                    <a:pt x="6030" y="2281"/>
                  </a:cubicBezTo>
                  <a:lnTo>
                    <a:pt x="8522" y="2281"/>
                  </a:lnTo>
                  <a:lnTo>
                    <a:pt x="852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29" name="Google Shape;15829;p76"/>
            <p:cNvSpPr/>
            <p:nvPr/>
          </p:nvSpPr>
          <p:spPr>
            <a:xfrm>
              <a:off x="5063529" y="2670890"/>
              <a:ext cx="35711" cy="59815"/>
            </a:xfrm>
            <a:custGeom>
              <a:avLst/>
              <a:gdLst/>
              <a:ahLst/>
              <a:cxnLst/>
              <a:rect l="l" t="t" r="r" b="b"/>
              <a:pathLst>
                <a:path w="1363" h="2283" extrusionOk="0">
                  <a:moveTo>
                    <a:pt x="1" y="1"/>
                  </a:moveTo>
                  <a:lnTo>
                    <a:pt x="1" y="2282"/>
                  </a:lnTo>
                  <a:lnTo>
                    <a:pt x="1362" y="2282"/>
                  </a:lnTo>
                  <a:lnTo>
                    <a:pt x="1362"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30" name="Google Shape;15830;p76"/>
          <p:cNvGrpSpPr/>
          <p:nvPr/>
        </p:nvGrpSpPr>
        <p:grpSpPr>
          <a:xfrm>
            <a:off x="6524376" y="5073033"/>
            <a:ext cx="322819" cy="482884"/>
            <a:chOff x="4893282" y="3804774"/>
            <a:chExt cx="242114" cy="362163"/>
          </a:xfrm>
        </p:grpSpPr>
        <p:sp>
          <p:nvSpPr>
            <p:cNvPr id="15831" name="Google Shape;15831;p76"/>
            <p:cNvSpPr/>
            <p:nvPr/>
          </p:nvSpPr>
          <p:spPr>
            <a:xfrm>
              <a:off x="4893517" y="3804774"/>
              <a:ext cx="241878" cy="361927"/>
            </a:xfrm>
            <a:custGeom>
              <a:avLst/>
              <a:gdLst/>
              <a:ahLst/>
              <a:cxnLst/>
              <a:rect l="l" t="t" r="r" b="b"/>
              <a:pathLst>
                <a:path w="9232" h="13814" extrusionOk="0">
                  <a:moveTo>
                    <a:pt x="796" y="1"/>
                  </a:moveTo>
                  <a:cubicBezTo>
                    <a:pt x="355" y="1"/>
                    <a:pt x="1" y="355"/>
                    <a:pt x="1" y="787"/>
                  </a:cubicBezTo>
                  <a:lnTo>
                    <a:pt x="1" y="13027"/>
                  </a:lnTo>
                  <a:cubicBezTo>
                    <a:pt x="1" y="13468"/>
                    <a:pt x="355" y="13813"/>
                    <a:pt x="796" y="13813"/>
                  </a:cubicBezTo>
                  <a:lnTo>
                    <a:pt x="8445" y="13813"/>
                  </a:lnTo>
                  <a:cubicBezTo>
                    <a:pt x="8877" y="13813"/>
                    <a:pt x="9231" y="13468"/>
                    <a:pt x="9231" y="13027"/>
                  </a:cubicBezTo>
                  <a:lnTo>
                    <a:pt x="9231" y="787"/>
                  </a:lnTo>
                  <a:cubicBezTo>
                    <a:pt x="9231" y="355"/>
                    <a:pt x="8877" y="1"/>
                    <a:pt x="8445" y="1"/>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2" name="Google Shape;15832;p76"/>
            <p:cNvSpPr/>
            <p:nvPr/>
          </p:nvSpPr>
          <p:spPr>
            <a:xfrm>
              <a:off x="4893282" y="3804774"/>
              <a:ext cx="242114" cy="362163"/>
            </a:xfrm>
            <a:custGeom>
              <a:avLst/>
              <a:gdLst/>
              <a:ahLst/>
              <a:cxnLst/>
              <a:rect l="l" t="t" r="r" b="b"/>
              <a:pathLst>
                <a:path w="9241" h="13823" extrusionOk="0">
                  <a:moveTo>
                    <a:pt x="8244" y="1"/>
                  </a:moveTo>
                  <a:lnTo>
                    <a:pt x="8244" y="12040"/>
                  </a:lnTo>
                  <a:cubicBezTo>
                    <a:pt x="8244" y="12481"/>
                    <a:pt x="7889" y="12826"/>
                    <a:pt x="7458" y="12826"/>
                  </a:cubicBezTo>
                  <a:lnTo>
                    <a:pt x="0" y="12826"/>
                  </a:lnTo>
                  <a:lnTo>
                    <a:pt x="0" y="13027"/>
                  </a:lnTo>
                  <a:cubicBezTo>
                    <a:pt x="0" y="13468"/>
                    <a:pt x="355" y="13823"/>
                    <a:pt x="796" y="13823"/>
                  </a:cubicBezTo>
                  <a:lnTo>
                    <a:pt x="8445" y="13823"/>
                  </a:lnTo>
                  <a:cubicBezTo>
                    <a:pt x="8876" y="13823"/>
                    <a:pt x="9231" y="13468"/>
                    <a:pt x="9231" y="13027"/>
                  </a:cubicBezTo>
                  <a:lnTo>
                    <a:pt x="9231" y="787"/>
                  </a:lnTo>
                  <a:cubicBezTo>
                    <a:pt x="9240" y="355"/>
                    <a:pt x="8886" y="1"/>
                    <a:pt x="8445"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3" name="Google Shape;15833;p76"/>
            <p:cNvSpPr/>
            <p:nvPr/>
          </p:nvSpPr>
          <p:spPr>
            <a:xfrm>
              <a:off x="4917124" y="3834668"/>
              <a:ext cx="83159" cy="71264"/>
            </a:xfrm>
            <a:custGeom>
              <a:avLst/>
              <a:gdLst/>
              <a:ahLst/>
              <a:cxnLst/>
              <a:rect l="l" t="t" r="r" b="b"/>
              <a:pathLst>
                <a:path w="3174" h="2720" extrusionOk="0">
                  <a:moveTo>
                    <a:pt x="1812" y="0"/>
                  </a:moveTo>
                  <a:cubicBezTo>
                    <a:pt x="605" y="0"/>
                    <a:pt x="1" y="1467"/>
                    <a:pt x="854" y="2320"/>
                  </a:cubicBezTo>
                  <a:cubicBezTo>
                    <a:pt x="1130" y="2596"/>
                    <a:pt x="1470" y="2719"/>
                    <a:pt x="1804" y="2719"/>
                  </a:cubicBezTo>
                  <a:cubicBezTo>
                    <a:pt x="2502" y="2719"/>
                    <a:pt x="3173" y="2179"/>
                    <a:pt x="3173" y="1361"/>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4" name="Google Shape;15834;p76"/>
            <p:cNvSpPr/>
            <p:nvPr/>
          </p:nvSpPr>
          <p:spPr>
            <a:xfrm>
              <a:off x="4957812" y="3834668"/>
              <a:ext cx="42470" cy="71343"/>
            </a:xfrm>
            <a:custGeom>
              <a:avLst/>
              <a:gdLst/>
              <a:ahLst/>
              <a:cxnLst/>
              <a:rect l="l" t="t" r="r" b="b"/>
              <a:pathLst>
                <a:path w="1621" h="2723" extrusionOk="0">
                  <a:moveTo>
                    <a:pt x="259" y="0"/>
                  </a:moveTo>
                  <a:cubicBezTo>
                    <a:pt x="173" y="0"/>
                    <a:pt x="87" y="10"/>
                    <a:pt x="1" y="29"/>
                  </a:cubicBezTo>
                  <a:cubicBezTo>
                    <a:pt x="643" y="144"/>
                    <a:pt x="1103" y="710"/>
                    <a:pt x="1103" y="1361"/>
                  </a:cubicBezTo>
                  <a:cubicBezTo>
                    <a:pt x="1103" y="2013"/>
                    <a:pt x="643" y="2569"/>
                    <a:pt x="1" y="2694"/>
                  </a:cubicBezTo>
                  <a:cubicBezTo>
                    <a:pt x="87" y="2713"/>
                    <a:pt x="173" y="2722"/>
                    <a:pt x="259" y="2722"/>
                  </a:cubicBezTo>
                  <a:cubicBezTo>
                    <a:pt x="1017" y="2722"/>
                    <a:pt x="1620" y="2109"/>
                    <a:pt x="1620" y="1361"/>
                  </a:cubicBezTo>
                  <a:cubicBezTo>
                    <a:pt x="1620" y="60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5" name="Google Shape;15835;p76"/>
            <p:cNvSpPr/>
            <p:nvPr/>
          </p:nvSpPr>
          <p:spPr>
            <a:xfrm>
              <a:off x="4935961" y="3841454"/>
              <a:ext cx="57535" cy="57535"/>
            </a:xfrm>
            <a:custGeom>
              <a:avLst/>
              <a:gdLst/>
              <a:ahLst/>
              <a:cxnLst/>
              <a:rect l="l" t="t" r="r" b="b"/>
              <a:pathLst>
                <a:path w="2196" h="2196" extrusionOk="0">
                  <a:moveTo>
                    <a:pt x="1899" y="0"/>
                  </a:moveTo>
                  <a:lnTo>
                    <a:pt x="1" y="1908"/>
                  </a:lnTo>
                  <a:cubicBezTo>
                    <a:pt x="77" y="2013"/>
                    <a:pt x="183" y="2118"/>
                    <a:pt x="288" y="2195"/>
                  </a:cubicBezTo>
                  <a:lnTo>
                    <a:pt x="2196" y="297"/>
                  </a:lnTo>
                  <a:cubicBezTo>
                    <a:pt x="2109" y="182"/>
                    <a:pt x="2014" y="86"/>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6" name="Google Shape;15836;p76"/>
            <p:cNvSpPr/>
            <p:nvPr/>
          </p:nvSpPr>
          <p:spPr>
            <a:xfrm>
              <a:off x="4979401" y="3841690"/>
              <a:ext cx="14358" cy="16611"/>
            </a:xfrm>
            <a:custGeom>
              <a:avLst/>
              <a:gdLst/>
              <a:ahLst/>
              <a:cxnLst/>
              <a:rect l="l" t="t" r="r" b="b"/>
              <a:pathLst>
                <a:path w="548" h="634" extrusionOk="0">
                  <a:moveTo>
                    <a:pt x="250" y="1"/>
                  </a:moveTo>
                  <a:lnTo>
                    <a:pt x="1" y="259"/>
                  </a:lnTo>
                  <a:cubicBezTo>
                    <a:pt x="87" y="374"/>
                    <a:pt x="164" y="499"/>
                    <a:pt x="212" y="633"/>
                  </a:cubicBezTo>
                  <a:lnTo>
                    <a:pt x="547" y="298"/>
                  </a:lnTo>
                  <a:lnTo>
                    <a:pt x="509" y="250"/>
                  </a:lnTo>
                  <a:cubicBezTo>
                    <a:pt x="509" y="250"/>
                    <a:pt x="509" y="250"/>
                    <a:pt x="509" y="240"/>
                  </a:cubicBezTo>
                  <a:lnTo>
                    <a:pt x="480" y="212"/>
                  </a:lnTo>
                  <a:lnTo>
                    <a:pt x="471" y="202"/>
                  </a:lnTo>
                  <a:cubicBezTo>
                    <a:pt x="432" y="154"/>
                    <a:pt x="384" y="106"/>
                    <a:pt x="336" y="68"/>
                  </a:cubicBezTo>
                  <a:lnTo>
                    <a:pt x="327" y="58"/>
                  </a:lnTo>
                  <a:lnTo>
                    <a:pt x="298" y="29"/>
                  </a:lnTo>
                  <a:lnTo>
                    <a:pt x="288" y="29"/>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7" name="Google Shape;15837;p76"/>
            <p:cNvSpPr/>
            <p:nvPr/>
          </p:nvSpPr>
          <p:spPr>
            <a:xfrm>
              <a:off x="5016317" y="3834668"/>
              <a:ext cx="83421" cy="71264"/>
            </a:xfrm>
            <a:custGeom>
              <a:avLst/>
              <a:gdLst/>
              <a:ahLst/>
              <a:cxnLst/>
              <a:rect l="l" t="t" r="r" b="b"/>
              <a:pathLst>
                <a:path w="3184" h="2720" extrusionOk="0">
                  <a:moveTo>
                    <a:pt x="1822" y="0"/>
                  </a:moveTo>
                  <a:cubicBezTo>
                    <a:pt x="614" y="0"/>
                    <a:pt x="1" y="1467"/>
                    <a:pt x="864" y="2320"/>
                  </a:cubicBezTo>
                  <a:cubicBezTo>
                    <a:pt x="1139" y="2596"/>
                    <a:pt x="1480" y="2719"/>
                    <a:pt x="1813" y="2719"/>
                  </a:cubicBezTo>
                  <a:cubicBezTo>
                    <a:pt x="2512" y="2719"/>
                    <a:pt x="3183" y="2179"/>
                    <a:pt x="3183" y="1361"/>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8" name="Google Shape;15838;p76"/>
            <p:cNvSpPr/>
            <p:nvPr/>
          </p:nvSpPr>
          <p:spPr>
            <a:xfrm>
              <a:off x="5057267" y="3834668"/>
              <a:ext cx="42470" cy="71343"/>
            </a:xfrm>
            <a:custGeom>
              <a:avLst/>
              <a:gdLst/>
              <a:ahLst/>
              <a:cxnLst/>
              <a:rect l="l" t="t" r="r" b="b"/>
              <a:pathLst>
                <a:path w="1621" h="2723" extrusionOk="0">
                  <a:moveTo>
                    <a:pt x="259" y="0"/>
                  </a:moveTo>
                  <a:cubicBezTo>
                    <a:pt x="173" y="0"/>
                    <a:pt x="87" y="10"/>
                    <a:pt x="0" y="29"/>
                  </a:cubicBezTo>
                  <a:cubicBezTo>
                    <a:pt x="643" y="144"/>
                    <a:pt x="1103" y="710"/>
                    <a:pt x="1103" y="1361"/>
                  </a:cubicBezTo>
                  <a:cubicBezTo>
                    <a:pt x="1103" y="2013"/>
                    <a:pt x="643" y="2569"/>
                    <a:pt x="0" y="2694"/>
                  </a:cubicBezTo>
                  <a:cubicBezTo>
                    <a:pt x="87" y="2713"/>
                    <a:pt x="173" y="2722"/>
                    <a:pt x="259" y="2722"/>
                  </a:cubicBezTo>
                  <a:cubicBezTo>
                    <a:pt x="1007" y="2722"/>
                    <a:pt x="1620" y="2109"/>
                    <a:pt x="1620" y="1361"/>
                  </a:cubicBezTo>
                  <a:cubicBezTo>
                    <a:pt x="1620" y="60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39" name="Google Shape;15839;p76"/>
            <p:cNvSpPr/>
            <p:nvPr/>
          </p:nvSpPr>
          <p:spPr>
            <a:xfrm>
              <a:off x="5035155" y="3841454"/>
              <a:ext cx="57535" cy="57535"/>
            </a:xfrm>
            <a:custGeom>
              <a:avLst/>
              <a:gdLst/>
              <a:ahLst/>
              <a:cxnLst/>
              <a:rect l="l" t="t" r="r" b="b"/>
              <a:pathLst>
                <a:path w="2196" h="2196" extrusionOk="0">
                  <a:moveTo>
                    <a:pt x="1908" y="0"/>
                  </a:moveTo>
                  <a:lnTo>
                    <a:pt x="1" y="1908"/>
                  </a:lnTo>
                  <a:cubicBezTo>
                    <a:pt x="87" y="2013"/>
                    <a:pt x="183" y="2109"/>
                    <a:pt x="298" y="2195"/>
                  </a:cubicBezTo>
                  <a:lnTo>
                    <a:pt x="2196" y="297"/>
                  </a:lnTo>
                  <a:cubicBezTo>
                    <a:pt x="2119" y="182"/>
                    <a:pt x="2014" y="86"/>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0" name="Google Shape;15840;p76"/>
            <p:cNvSpPr/>
            <p:nvPr/>
          </p:nvSpPr>
          <p:spPr>
            <a:xfrm>
              <a:off x="5078620" y="3841690"/>
              <a:ext cx="14593" cy="16611"/>
            </a:xfrm>
            <a:custGeom>
              <a:avLst/>
              <a:gdLst/>
              <a:ahLst/>
              <a:cxnLst/>
              <a:rect l="l" t="t" r="r" b="b"/>
              <a:pathLst>
                <a:path w="557" h="634" extrusionOk="0">
                  <a:moveTo>
                    <a:pt x="259" y="1"/>
                  </a:moveTo>
                  <a:lnTo>
                    <a:pt x="0" y="259"/>
                  </a:lnTo>
                  <a:cubicBezTo>
                    <a:pt x="96" y="374"/>
                    <a:pt x="163" y="499"/>
                    <a:pt x="221" y="633"/>
                  </a:cubicBezTo>
                  <a:lnTo>
                    <a:pt x="556" y="298"/>
                  </a:lnTo>
                  <a:cubicBezTo>
                    <a:pt x="537" y="279"/>
                    <a:pt x="527" y="269"/>
                    <a:pt x="518" y="250"/>
                  </a:cubicBezTo>
                  <a:cubicBezTo>
                    <a:pt x="508" y="250"/>
                    <a:pt x="508" y="250"/>
                    <a:pt x="518" y="240"/>
                  </a:cubicBezTo>
                  <a:lnTo>
                    <a:pt x="489" y="212"/>
                  </a:lnTo>
                  <a:lnTo>
                    <a:pt x="479" y="202"/>
                  </a:lnTo>
                  <a:cubicBezTo>
                    <a:pt x="441" y="154"/>
                    <a:pt x="393" y="106"/>
                    <a:pt x="345" y="68"/>
                  </a:cubicBezTo>
                  <a:lnTo>
                    <a:pt x="336" y="58"/>
                  </a:lnTo>
                  <a:lnTo>
                    <a:pt x="307" y="29"/>
                  </a:lnTo>
                  <a:lnTo>
                    <a:pt x="288" y="29"/>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1" name="Google Shape;15841;p76"/>
            <p:cNvSpPr/>
            <p:nvPr/>
          </p:nvSpPr>
          <p:spPr>
            <a:xfrm>
              <a:off x="4917124" y="3947669"/>
              <a:ext cx="83159" cy="71264"/>
            </a:xfrm>
            <a:custGeom>
              <a:avLst/>
              <a:gdLst/>
              <a:ahLst/>
              <a:cxnLst/>
              <a:rect l="l" t="t" r="r" b="b"/>
              <a:pathLst>
                <a:path w="3174" h="2720" extrusionOk="0">
                  <a:moveTo>
                    <a:pt x="1812" y="1"/>
                  </a:moveTo>
                  <a:cubicBezTo>
                    <a:pt x="605" y="1"/>
                    <a:pt x="1" y="1458"/>
                    <a:pt x="854" y="2320"/>
                  </a:cubicBezTo>
                  <a:cubicBezTo>
                    <a:pt x="1129" y="2596"/>
                    <a:pt x="1469" y="2719"/>
                    <a:pt x="1802" y="2719"/>
                  </a:cubicBezTo>
                  <a:cubicBezTo>
                    <a:pt x="2501" y="2719"/>
                    <a:pt x="3173" y="2176"/>
                    <a:pt x="3173" y="1352"/>
                  </a:cubicBezTo>
                  <a:cubicBezTo>
                    <a:pt x="3173" y="605"/>
                    <a:pt x="2560" y="1"/>
                    <a:pt x="181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2" name="Google Shape;15842;p76"/>
            <p:cNvSpPr/>
            <p:nvPr/>
          </p:nvSpPr>
          <p:spPr>
            <a:xfrm>
              <a:off x="4957812" y="3947433"/>
              <a:ext cx="42470" cy="71578"/>
            </a:xfrm>
            <a:custGeom>
              <a:avLst/>
              <a:gdLst/>
              <a:ahLst/>
              <a:cxnLst/>
              <a:rect l="l" t="t" r="r" b="b"/>
              <a:pathLst>
                <a:path w="1621" h="2732" extrusionOk="0">
                  <a:moveTo>
                    <a:pt x="259" y="0"/>
                  </a:moveTo>
                  <a:cubicBezTo>
                    <a:pt x="173" y="0"/>
                    <a:pt x="87" y="10"/>
                    <a:pt x="1" y="29"/>
                  </a:cubicBezTo>
                  <a:cubicBezTo>
                    <a:pt x="643" y="153"/>
                    <a:pt x="1103" y="709"/>
                    <a:pt x="1103" y="1361"/>
                  </a:cubicBezTo>
                  <a:cubicBezTo>
                    <a:pt x="1103" y="2013"/>
                    <a:pt x="643" y="2579"/>
                    <a:pt x="1" y="2703"/>
                  </a:cubicBezTo>
                  <a:cubicBezTo>
                    <a:pt x="87" y="2722"/>
                    <a:pt x="173" y="2722"/>
                    <a:pt x="259" y="2732"/>
                  </a:cubicBezTo>
                  <a:cubicBezTo>
                    <a:pt x="1017" y="2722"/>
                    <a:pt x="1620" y="2118"/>
                    <a:pt x="1620" y="1371"/>
                  </a:cubicBezTo>
                  <a:cubicBezTo>
                    <a:pt x="1620" y="614"/>
                    <a:pt x="101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3" name="Google Shape;15843;p76"/>
            <p:cNvSpPr/>
            <p:nvPr/>
          </p:nvSpPr>
          <p:spPr>
            <a:xfrm>
              <a:off x="4935961" y="3954455"/>
              <a:ext cx="57535" cy="57535"/>
            </a:xfrm>
            <a:custGeom>
              <a:avLst/>
              <a:gdLst/>
              <a:ahLst/>
              <a:cxnLst/>
              <a:rect l="l" t="t" r="r" b="b"/>
              <a:pathLst>
                <a:path w="2196" h="2196" extrusionOk="0">
                  <a:moveTo>
                    <a:pt x="1899" y="0"/>
                  </a:moveTo>
                  <a:lnTo>
                    <a:pt x="1" y="1898"/>
                  </a:lnTo>
                  <a:cubicBezTo>
                    <a:pt x="77" y="2013"/>
                    <a:pt x="183" y="2109"/>
                    <a:pt x="288" y="2196"/>
                  </a:cubicBezTo>
                  <a:lnTo>
                    <a:pt x="2196" y="288"/>
                  </a:lnTo>
                  <a:cubicBezTo>
                    <a:pt x="2109" y="183"/>
                    <a:pt x="2004" y="7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4" name="Google Shape;15844;p76"/>
            <p:cNvSpPr/>
            <p:nvPr/>
          </p:nvSpPr>
          <p:spPr>
            <a:xfrm>
              <a:off x="4979401" y="3954717"/>
              <a:ext cx="14358" cy="16585"/>
            </a:xfrm>
            <a:custGeom>
              <a:avLst/>
              <a:gdLst/>
              <a:ahLst/>
              <a:cxnLst/>
              <a:rect l="l" t="t" r="r" b="b"/>
              <a:pathLst>
                <a:path w="548" h="633" extrusionOk="0">
                  <a:moveTo>
                    <a:pt x="250" y="0"/>
                  </a:moveTo>
                  <a:lnTo>
                    <a:pt x="1" y="249"/>
                  </a:lnTo>
                  <a:cubicBezTo>
                    <a:pt x="87" y="364"/>
                    <a:pt x="164" y="489"/>
                    <a:pt x="212" y="633"/>
                  </a:cubicBezTo>
                  <a:lnTo>
                    <a:pt x="547" y="297"/>
                  </a:lnTo>
                  <a:cubicBezTo>
                    <a:pt x="528" y="268"/>
                    <a:pt x="518" y="259"/>
                    <a:pt x="509" y="249"/>
                  </a:cubicBezTo>
                  <a:cubicBezTo>
                    <a:pt x="509" y="240"/>
                    <a:pt x="509" y="240"/>
                    <a:pt x="509" y="240"/>
                  </a:cubicBezTo>
                  <a:lnTo>
                    <a:pt x="480" y="201"/>
                  </a:lnTo>
                  <a:lnTo>
                    <a:pt x="471" y="192"/>
                  </a:lnTo>
                  <a:cubicBezTo>
                    <a:pt x="432" y="144"/>
                    <a:pt x="384" y="105"/>
                    <a:pt x="336" y="58"/>
                  </a:cubicBezTo>
                  <a:lnTo>
                    <a:pt x="327" y="48"/>
                  </a:lnTo>
                  <a:lnTo>
                    <a:pt x="298" y="29"/>
                  </a:lnTo>
                  <a:cubicBezTo>
                    <a:pt x="298" y="24"/>
                    <a:pt x="296" y="22"/>
                    <a:pt x="293" y="22"/>
                  </a:cubicBezTo>
                  <a:cubicBezTo>
                    <a:pt x="291" y="22"/>
                    <a:pt x="288" y="24"/>
                    <a:pt x="288" y="29"/>
                  </a:cubicBezTo>
                  <a:lnTo>
                    <a:pt x="25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5" name="Google Shape;15845;p76"/>
            <p:cNvSpPr/>
            <p:nvPr/>
          </p:nvSpPr>
          <p:spPr>
            <a:xfrm>
              <a:off x="5016317" y="3947669"/>
              <a:ext cx="83421" cy="71264"/>
            </a:xfrm>
            <a:custGeom>
              <a:avLst/>
              <a:gdLst/>
              <a:ahLst/>
              <a:cxnLst/>
              <a:rect l="l" t="t" r="r" b="b"/>
              <a:pathLst>
                <a:path w="3184" h="2720" extrusionOk="0">
                  <a:moveTo>
                    <a:pt x="1822" y="1"/>
                  </a:moveTo>
                  <a:cubicBezTo>
                    <a:pt x="614" y="1"/>
                    <a:pt x="1" y="1458"/>
                    <a:pt x="864" y="2320"/>
                  </a:cubicBezTo>
                  <a:cubicBezTo>
                    <a:pt x="1139" y="2596"/>
                    <a:pt x="1479" y="2719"/>
                    <a:pt x="1812" y="2719"/>
                  </a:cubicBezTo>
                  <a:cubicBezTo>
                    <a:pt x="2511" y="2719"/>
                    <a:pt x="3183" y="2176"/>
                    <a:pt x="3183" y="1352"/>
                  </a:cubicBezTo>
                  <a:cubicBezTo>
                    <a:pt x="3183" y="605"/>
                    <a:pt x="2570" y="1"/>
                    <a:pt x="182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6" name="Google Shape;15846;p76"/>
            <p:cNvSpPr/>
            <p:nvPr/>
          </p:nvSpPr>
          <p:spPr>
            <a:xfrm>
              <a:off x="5057267" y="3947433"/>
              <a:ext cx="42470" cy="71578"/>
            </a:xfrm>
            <a:custGeom>
              <a:avLst/>
              <a:gdLst/>
              <a:ahLst/>
              <a:cxnLst/>
              <a:rect l="l" t="t" r="r" b="b"/>
              <a:pathLst>
                <a:path w="1621" h="2732" extrusionOk="0">
                  <a:moveTo>
                    <a:pt x="259" y="0"/>
                  </a:moveTo>
                  <a:cubicBezTo>
                    <a:pt x="173" y="0"/>
                    <a:pt x="87" y="10"/>
                    <a:pt x="0" y="29"/>
                  </a:cubicBezTo>
                  <a:cubicBezTo>
                    <a:pt x="643" y="153"/>
                    <a:pt x="1103" y="709"/>
                    <a:pt x="1103" y="1361"/>
                  </a:cubicBezTo>
                  <a:cubicBezTo>
                    <a:pt x="1103" y="2013"/>
                    <a:pt x="643" y="2579"/>
                    <a:pt x="0" y="2703"/>
                  </a:cubicBezTo>
                  <a:cubicBezTo>
                    <a:pt x="87" y="2722"/>
                    <a:pt x="173" y="2722"/>
                    <a:pt x="259" y="2732"/>
                  </a:cubicBezTo>
                  <a:cubicBezTo>
                    <a:pt x="1007" y="2722"/>
                    <a:pt x="1620" y="2118"/>
                    <a:pt x="1620" y="1371"/>
                  </a:cubicBezTo>
                  <a:cubicBezTo>
                    <a:pt x="1620" y="614"/>
                    <a:pt x="1007" y="10"/>
                    <a:pt x="259" y="10"/>
                  </a:cubicBezTo>
                  <a:lnTo>
                    <a:pt x="25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7" name="Google Shape;15847;p76"/>
            <p:cNvSpPr/>
            <p:nvPr/>
          </p:nvSpPr>
          <p:spPr>
            <a:xfrm>
              <a:off x="5035155" y="3954455"/>
              <a:ext cx="57535" cy="57535"/>
            </a:xfrm>
            <a:custGeom>
              <a:avLst/>
              <a:gdLst/>
              <a:ahLst/>
              <a:cxnLst/>
              <a:rect l="l" t="t" r="r" b="b"/>
              <a:pathLst>
                <a:path w="2196" h="2196" extrusionOk="0">
                  <a:moveTo>
                    <a:pt x="1908" y="0"/>
                  </a:moveTo>
                  <a:lnTo>
                    <a:pt x="1" y="1898"/>
                  </a:lnTo>
                  <a:cubicBezTo>
                    <a:pt x="87" y="2013"/>
                    <a:pt x="183" y="2109"/>
                    <a:pt x="298" y="2196"/>
                  </a:cubicBezTo>
                  <a:lnTo>
                    <a:pt x="2196" y="298"/>
                  </a:lnTo>
                  <a:cubicBezTo>
                    <a:pt x="2119" y="183"/>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8" name="Google Shape;15848;p76"/>
            <p:cNvSpPr/>
            <p:nvPr/>
          </p:nvSpPr>
          <p:spPr>
            <a:xfrm>
              <a:off x="5078620" y="3954717"/>
              <a:ext cx="14593" cy="16585"/>
            </a:xfrm>
            <a:custGeom>
              <a:avLst/>
              <a:gdLst/>
              <a:ahLst/>
              <a:cxnLst/>
              <a:rect l="l" t="t" r="r" b="b"/>
              <a:pathLst>
                <a:path w="557" h="633" extrusionOk="0">
                  <a:moveTo>
                    <a:pt x="259" y="0"/>
                  </a:moveTo>
                  <a:lnTo>
                    <a:pt x="0" y="249"/>
                  </a:lnTo>
                  <a:cubicBezTo>
                    <a:pt x="96" y="364"/>
                    <a:pt x="163" y="489"/>
                    <a:pt x="221" y="633"/>
                  </a:cubicBezTo>
                  <a:lnTo>
                    <a:pt x="556" y="297"/>
                  </a:lnTo>
                  <a:cubicBezTo>
                    <a:pt x="537" y="278"/>
                    <a:pt x="527" y="259"/>
                    <a:pt x="518" y="249"/>
                  </a:cubicBezTo>
                  <a:cubicBezTo>
                    <a:pt x="508" y="240"/>
                    <a:pt x="508" y="240"/>
                    <a:pt x="518" y="240"/>
                  </a:cubicBezTo>
                  <a:lnTo>
                    <a:pt x="489" y="201"/>
                  </a:lnTo>
                  <a:lnTo>
                    <a:pt x="479" y="192"/>
                  </a:lnTo>
                  <a:cubicBezTo>
                    <a:pt x="441" y="144"/>
                    <a:pt x="393" y="105"/>
                    <a:pt x="345" y="58"/>
                  </a:cubicBezTo>
                  <a:lnTo>
                    <a:pt x="336" y="48"/>
                  </a:lnTo>
                  <a:lnTo>
                    <a:pt x="307" y="29"/>
                  </a:lnTo>
                  <a:cubicBezTo>
                    <a:pt x="302" y="24"/>
                    <a:pt x="300" y="22"/>
                    <a:pt x="297" y="22"/>
                  </a:cubicBezTo>
                  <a:cubicBezTo>
                    <a:pt x="295" y="22"/>
                    <a:pt x="292" y="24"/>
                    <a:pt x="288" y="29"/>
                  </a:cubicBezTo>
                  <a:lnTo>
                    <a:pt x="259"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49" name="Google Shape;15849;p76"/>
            <p:cNvSpPr/>
            <p:nvPr/>
          </p:nvSpPr>
          <p:spPr>
            <a:xfrm>
              <a:off x="4917124" y="4060434"/>
              <a:ext cx="83159" cy="71264"/>
            </a:xfrm>
            <a:custGeom>
              <a:avLst/>
              <a:gdLst/>
              <a:ahLst/>
              <a:cxnLst/>
              <a:rect l="l" t="t" r="r" b="b"/>
              <a:pathLst>
                <a:path w="3174" h="2720" extrusionOk="0">
                  <a:moveTo>
                    <a:pt x="1812" y="0"/>
                  </a:moveTo>
                  <a:cubicBezTo>
                    <a:pt x="605" y="0"/>
                    <a:pt x="1" y="1467"/>
                    <a:pt x="854" y="2320"/>
                  </a:cubicBezTo>
                  <a:cubicBezTo>
                    <a:pt x="1130" y="2596"/>
                    <a:pt x="1470" y="2720"/>
                    <a:pt x="1804" y="2720"/>
                  </a:cubicBezTo>
                  <a:cubicBezTo>
                    <a:pt x="2502" y="2720"/>
                    <a:pt x="3173" y="2179"/>
                    <a:pt x="3173" y="1362"/>
                  </a:cubicBezTo>
                  <a:cubicBezTo>
                    <a:pt x="3173" y="604"/>
                    <a:pt x="2560" y="0"/>
                    <a:pt x="181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0" name="Google Shape;15850;p76"/>
            <p:cNvSpPr/>
            <p:nvPr/>
          </p:nvSpPr>
          <p:spPr>
            <a:xfrm>
              <a:off x="4957812" y="4060434"/>
              <a:ext cx="42470" cy="71343"/>
            </a:xfrm>
            <a:custGeom>
              <a:avLst/>
              <a:gdLst/>
              <a:ahLst/>
              <a:cxnLst/>
              <a:rect l="l" t="t" r="r" b="b"/>
              <a:pathLst>
                <a:path w="1621" h="2723" extrusionOk="0">
                  <a:moveTo>
                    <a:pt x="259" y="0"/>
                  </a:moveTo>
                  <a:cubicBezTo>
                    <a:pt x="173" y="0"/>
                    <a:pt x="87" y="10"/>
                    <a:pt x="1" y="29"/>
                  </a:cubicBezTo>
                  <a:cubicBezTo>
                    <a:pt x="643" y="154"/>
                    <a:pt x="1103" y="710"/>
                    <a:pt x="1103" y="1362"/>
                  </a:cubicBezTo>
                  <a:cubicBezTo>
                    <a:pt x="1103" y="2013"/>
                    <a:pt x="643" y="2579"/>
                    <a:pt x="1" y="2704"/>
                  </a:cubicBezTo>
                  <a:cubicBezTo>
                    <a:pt x="87" y="2713"/>
                    <a:pt x="173" y="2723"/>
                    <a:pt x="259" y="2723"/>
                  </a:cubicBezTo>
                  <a:cubicBezTo>
                    <a:pt x="1017" y="2723"/>
                    <a:pt x="1620" y="2119"/>
                    <a:pt x="1620" y="1362"/>
                  </a:cubicBezTo>
                  <a:cubicBezTo>
                    <a:pt x="1620" y="614"/>
                    <a:pt x="101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1" name="Google Shape;15851;p76"/>
            <p:cNvSpPr/>
            <p:nvPr/>
          </p:nvSpPr>
          <p:spPr>
            <a:xfrm>
              <a:off x="4935961" y="4067219"/>
              <a:ext cx="57535" cy="57535"/>
            </a:xfrm>
            <a:custGeom>
              <a:avLst/>
              <a:gdLst/>
              <a:ahLst/>
              <a:cxnLst/>
              <a:rect l="l" t="t" r="r" b="b"/>
              <a:pathLst>
                <a:path w="2196" h="2196" extrusionOk="0">
                  <a:moveTo>
                    <a:pt x="1899" y="0"/>
                  </a:moveTo>
                  <a:lnTo>
                    <a:pt x="1" y="1908"/>
                  </a:lnTo>
                  <a:cubicBezTo>
                    <a:pt x="77" y="2013"/>
                    <a:pt x="183" y="2119"/>
                    <a:pt x="288" y="2195"/>
                  </a:cubicBezTo>
                  <a:lnTo>
                    <a:pt x="2196" y="297"/>
                  </a:lnTo>
                  <a:cubicBezTo>
                    <a:pt x="2109" y="182"/>
                    <a:pt x="2014" y="87"/>
                    <a:pt x="1899"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2" name="Google Shape;15852;p76"/>
            <p:cNvSpPr/>
            <p:nvPr/>
          </p:nvSpPr>
          <p:spPr>
            <a:xfrm>
              <a:off x="4979401" y="4067455"/>
              <a:ext cx="14358" cy="16611"/>
            </a:xfrm>
            <a:custGeom>
              <a:avLst/>
              <a:gdLst/>
              <a:ahLst/>
              <a:cxnLst/>
              <a:rect l="l" t="t" r="r" b="b"/>
              <a:pathLst>
                <a:path w="548" h="634" extrusionOk="0">
                  <a:moveTo>
                    <a:pt x="250" y="1"/>
                  </a:moveTo>
                  <a:lnTo>
                    <a:pt x="1" y="260"/>
                  </a:lnTo>
                  <a:cubicBezTo>
                    <a:pt x="87" y="375"/>
                    <a:pt x="164" y="499"/>
                    <a:pt x="212" y="634"/>
                  </a:cubicBezTo>
                  <a:lnTo>
                    <a:pt x="547" y="298"/>
                  </a:lnTo>
                  <a:lnTo>
                    <a:pt x="509" y="250"/>
                  </a:lnTo>
                  <a:cubicBezTo>
                    <a:pt x="509" y="250"/>
                    <a:pt x="509" y="250"/>
                    <a:pt x="509" y="241"/>
                  </a:cubicBezTo>
                  <a:lnTo>
                    <a:pt x="480" y="212"/>
                  </a:lnTo>
                  <a:lnTo>
                    <a:pt x="471" y="202"/>
                  </a:lnTo>
                  <a:cubicBezTo>
                    <a:pt x="432" y="154"/>
                    <a:pt x="384" y="106"/>
                    <a:pt x="336" y="68"/>
                  </a:cubicBezTo>
                  <a:lnTo>
                    <a:pt x="327" y="58"/>
                  </a:lnTo>
                  <a:lnTo>
                    <a:pt x="298" y="30"/>
                  </a:lnTo>
                  <a:lnTo>
                    <a:pt x="288" y="30"/>
                  </a:lnTo>
                  <a:lnTo>
                    <a:pt x="25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3" name="Google Shape;15853;p76"/>
            <p:cNvSpPr/>
            <p:nvPr/>
          </p:nvSpPr>
          <p:spPr>
            <a:xfrm>
              <a:off x="5016317" y="4060434"/>
              <a:ext cx="83421" cy="71264"/>
            </a:xfrm>
            <a:custGeom>
              <a:avLst/>
              <a:gdLst/>
              <a:ahLst/>
              <a:cxnLst/>
              <a:rect l="l" t="t" r="r" b="b"/>
              <a:pathLst>
                <a:path w="3184" h="2720" extrusionOk="0">
                  <a:moveTo>
                    <a:pt x="1822" y="0"/>
                  </a:moveTo>
                  <a:cubicBezTo>
                    <a:pt x="614" y="0"/>
                    <a:pt x="1" y="1467"/>
                    <a:pt x="864" y="2320"/>
                  </a:cubicBezTo>
                  <a:cubicBezTo>
                    <a:pt x="1139" y="2596"/>
                    <a:pt x="1480" y="2720"/>
                    <a:pt x="1813" y="2720"/>
                  </a:cubicBezTo>
                  <a:cubicBezTo>
                    <a:pt x="2512" y="2720"/>
                    <a:pt x="3183" y="2179"/>
                    <a:pt x="3183" y="1362"/>
                  </a:cubicBezTo>
                  <a:cubicBezTo>
                    <a:pt x="3183" y="604"/>
                    <a:pt x="2570" y="0"/>
                    <a:pt x="18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4" name="Google Shape;15854;p76"/>
            <p:cNvSpPr/>
            <p:nvPr/>
          </p:nvSpPr>
          <p:spPr>
            <a:xfrm>
              <a:off x="5057267" y="4060434"/>
              <a:ext cx="42470" cy="71343"/>
            </a:xfrm>
            <a:custGeom>
              <a:avLst/>
              <a:gdLst/>
              <a:ahLst/>
              <a:cxnLst/>
              <a:rect l="l" t="t" r="r" b="b"/>
              <a:pathLst>
                <a:path w="1621" h="2723" extrusionOk="0">
                  <a:moveTo>
                    <a:pt x="259" y="0"/>
                  </a:moveTo>
                  <a:cubicBezTo>
                    <a:pt x="173" y="0"/>
                    <a:pt x="87" y="10"/>
                    <a:pt x="0" y="29"/>
                  </a:cubicBezTo>
                  <a:cubicBezTo>
                    <a:pt x="643" y="154"/>
                    <a:pt x="1103" y="710"/>
                    <a:pt x="1103" y="1362"/>
                  </a:cubicBezTo>
                  <a:cubicBezTo>
                    <a:pt x="1103" y="2013"/>
                    <a:pt x="643" y="2579"/>
                    <a:pt x="0" y="2704"/>
                  </a:cubicBezTo>
                  <a:cubicBezTo>
                    <a:pt x="87" y="2713"/>
                    <a:pt x="173" y="2723"/>
                    <a:pt x="259" y="2723"/>
                  </a:cubicBezTo>
                  <a:cubicBezTo>
                    <a:pt x="1007" y="2723"/>
                    <a:pt x="1620" y="2119"/>
                    <a:pt x="1620" y="1362"/>
                  </a:cubicBezTo>
                  <a:cubicBezTo>
                    <a:pt x="1620" y="614"/>
                    <a:pt x="1007" y="0"/>
                    <a:pt x="25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5" name="Google Shape;15855;p76"/>
            <p:cNvSpPr/>
            <p:nvPr/>
          </p:nvSpPr>
          <p:spPr>
            <a:xfrm>
              <a:off x="5035155" y="4067219"/>
              <a:ext cx="57535" cy="57535"/>
            </a:xfrm>
            <a:custGeom>
              <a:avLst/>
              <a:gdLst/>
              <a:ahLst/>
              <a:cxnLst/>
              <a:rect l="l" t="t" r="r" b="b"/>
              <a:pathLst>
                <a:path w="2196" h="2196" extrusionOk="0">
                  <a:moveTo>
                    <a:pt x="1908" y="0"/>
                  </a:moveTo>
                  <a:lnTo>
                    <a:pt x="1" y="1908"/>
                  </a:lnTo>
                  <a:cubicBezTo>
                    <a:pt x="87" y="2013"/>
                    <a:pt x="183" y="2119"/>
                    <a:pt x="298" y="2195"/>
                  </a:cubicBezTo>
                  <a:lnTo>
                    <a:pt x="2196" y="297"/>
                  </a:lnTo>
                  <a:cubicBezTo>
                    <a:pt x="2119" y="182"/>
                    <a:pt x="2014" y="87"/>
                    <a:pt x="1908" y="0"/>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6" name="Google Shape;15856;p76"/>
            <p:cNvSpPr/>
            <p:nvPr/>
          </p:nvSpPr>
          <p:spPr>
            <a:xfrm>
              <a:off x="5078620" y="4067455"/>
              <a:ext cx="14593" cy="16611"/>
            </a:xfrm>
            <a:custGeom>
              <a:avLst/>
              <a:gdLst/>
              <a:ahLst/>
              <a:cxnLst/>
              <a:rect l="l" t="t" r="r" b="b"/>
              <a:pathLst>
                <a:path w="557" h="634" extrusionOk="0">
                  <a:moveTo>
                    <a:pt x="259" y="1"/>
                  </a:moveTo>
                  <a:lnTo>
                    <a:pt x="0" y="260"/>
                  </a:lnTo>
                  <a:cubicBezTo>
                    <a:pt x="96" y="375"/>
                    <a:pt x="163" y="499"/>
                    <a:pt x="221" y="634"/>
                  </a:cubicBezTo>
                  <a:lnTo>
                    <a:pt x="556" y="298"/>
                  </a:lnTo>
                  <a:cubicBezTo>
                    <a:pt x="537" y="279"/>
                    <a:pt x="527" y="269"/>
                    <a:pt x="518" y="250"/>
                  </a:cubicBezTo>
                  <a:cubicBezTo>
                    <a:pt x="508" y="250"/>
                    <a:pt x="508" y="250"/>
                    <a:pt x="518" y="241"/>
                  </a:cubicBezTo>
                  <a:lnTo>
                    <a:pt x="489" y="212"/>
                  </a:lnTo>
                  <a:lnTo>
                    <a:pt x="479" y="202"/>
                  </a:lnTo>
                  <a:cubicBezTo>
                    <a:pt x="441" y="154"/>
                    <a:pt x="393" y="106"/>
                    <a:pt x="345" y="68"/>
                  </a:cubicBezTo>
                  <a:lnTo>
                    <a:pt x="336" y="58"/>
                  </a:lnTo>
                  <a:lnTo>
                    <a:pt x="307" y="30"/>
                  </a:lnTo>
                  <a:lnTo>
                    <a:pt x="288" y="30"/>
                  </a:lnTo>
                  <a:lnTo>
                    <a:pt x="25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57" name="Google Shape;15857;p76"/>
          <p:cNvGrpSpPr/>
          <p:nvPr/>
        </p:nvGrpSpPr>
        <p:grpSpPr>
          <a:xfrm>
            <a:off x="8330883" y="5073033"/>
            <a:ext cx="308077" cy="483233"/>
            <a:chOff x="6248162" y="3804774"/>
            <a:chExt cx="231058" cy="362425"/>
          </a:xfrm>
        </p:grpSpPr>
        <p:sp>
          <p:nvSpPr>
            <p:cNvPr id="15858" name="Google Shape;15858;p76"/>
            <p:cNvSpPr/>
            <p:nvPr/>
          </p:nvSpPr>
          <p:spPr>
            <a:xfrm>
              <a:off x="6248162" y="3845646"/>
              <a:ext cx="231058" cy="321553"/>
            </a:xfrm>
            <a:custGeom>
              <a:avLst/>
              <a:gdLst/>
              <a:ahLst/>
              <a:cxnLst/>
              <a:rect l="l" t="t" r="r" b="b"/>
              <a:pathLst>
                <a:path w="8819" h="12273" extrusionOk="0">
                  <a:moveTo>
                    <a:pt x="5048" y="1"/>
                  </a:moveTo>
                  <a:cubicBezTo>
                    <a:pt x="4745" y="1"/>
                    <a:pt x="4440" y="46"/>
                    <a:pt x="4141" y="147"/>
                  </a:cubicBezTo>
                  <a:cubicBezTo>
                    <a:pt x="3547" y="348"/>
                    <a:pt x="3029" y="741"/>
                    <a:pt x="2694" y="1278"/>
                  </a:cubicBezTo>
                  <a:cubicBezTo>
                    <a:pt x="2147" y="2083"/>
                    <a:pt x="2061" y="3118"/>
                    <a:pt x="2454" y="4019"/>
                  </a:cubicBezTo>
                  <a:cubicBezTo>
                    <a:pt x="2588" y="4316"/>
                    <a:pt x="2790" y="4585"/>
                    <a:pt x="3048" y="4796"/>
                  </a:cubicBezTo>
                  <a:cubicBezTo>
                    <a:pt x="3173" y="4892"/>
                    <a:pt x="3269" y="5045"/>
                    <a:pt x="3307" y="5208"/>
                  </a:cubicBezTo>
                  <a:cubicBezTo>
                    <a:pt x="3336" y="5352"/>
                    <a:pt x="3326" y="5505"/>
                    <a:pt x="3278" y="5649"/>
                  </a:cubicBezTo>
                  <a:cubicBezTo>
                    <a:pt x="3211" y="5840"/>
                    <a:pt x="3048" y="5994"/>
                    <a:pt x="2847" y="6061"/>
                  </a:cubicBezTo>
                  <a:cubicBezTo>
                    <a:pt x="2732" y="6099"/>
                    <a:pt x="2627" y="6138"/>
                    <a:pt x="2512" y="6186"/>
                  </a:cubicBezTo>
                  <a:cubicBezTo>
                    <a:pt x="1898" y="6464"/>
                    <a:pt x="1496" y="7067"/>
                    <a:pt x="1476" y="7748"/>
                  </a:cubicBezTo>
                  <a:cubicBezTo>
                    <a:pt x="662" y="7758"/>
                    <a:pt x="0" y="8419"/>
                    <a:pt x="0" y="9234"/>
                  </a:cubicBezTo>
                  <a:lnTo>
                    <a:pt x="0" y="12272"/>
                  </a:lnTo>
                  <a:lnTo>
                    <a:pt x="1112" y="12272"/>
                  </a:lnTo>
                  <a:lnTo>
                    <a:pt x="1112" y="12263"/>
                  </a:lnTo>
                  <a:lnTo>
                    <a:pt x="1112" y="12253"/>
                  </a:lnTo>
                  <a:lnTo>
                    <a:pt x="1112" y="9224"/>
                  </a:lnTo>
                  <a:cubicBezTo>
                    <a:pt x="1112" y="9013"/>
                    <a:pt x="1275" y="8841"/>
                    <a:pt x="1486" y="8841"/>
                  </a:cubicBezTo>
                  <a:lnTo>
                    <a:pt x="1793" y="8841"/>
                  </a:lnTo>
                  <a:cubicBezTo>
                    <a:pt x="1841" y="8917"/>
                    <a:pt x="1898" y="8984"/>
                    <a:pt x="1956" y="9052"/>
                  </a:cubicBezTo>
                  <a:lnTo>
                    <a:pt x="2004" y="9100"/>
                  </a:lnTo>
                  <a:cubicBezTo>
                    <a:pt x="2460" y="9539"/>
                    <a:pt x="3061" y="9778"/>
                    <a:pt x="3680" y="9778"/>
                  </a:cubicBezTo>
                  <a:cubicBezTo>
                    <a:pt x="3776" y="9778"/>
                    <a:pt x="3872" y="9772"/>
                    <a:pt x="3969" y="9761"/>
                  </a:cubicBezTo>
                  <a:cubicBezTo>
                    <a:pt x="5474" y="9579"/>
                    <a:pt x="6700" y="8869"/>
                    <a:pt x="7601" y="7547"/>
                  </a:cubicBezTo>
                  <a:cubicBezTo>
                    <a:pt x="8503" y="6243"/>
                    <a:pt x="8819" y="4623"/>
                    <a:pt x="8483" y="3080"/>
                  </a:cubicBezTo>
                  <a:cubicBezTo>
                    <a:pt x="8263" y="2083"/>
                    <a:pt x="7803" y="1297"/>
                    <a:pt x="7103" y="722"/>
                  </a:cubicBezTo>
                  <a:cubicBezTo>
                    <a:pt x="7065" y="693"/>
                    <a:pt x="7036" y="674"/>
                    <a:pt x="6998" y="645"/>
                  </a:cubicBezTo>
                  <a:cubicBezTo>
                    <a:pt x="6777" y="482"/>
                    <a:pt x="6528" y="338"/>
                    <a:pt x="6269" y="223"/>
                  </a:cubicBezTo>
                  <a:cubicBezTo>
                    <a:pt x="5876" y="85"/>
                    <a:pt x="5463" y="1"/>
                    <a:pt x="504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59" name="Google Shape;15859;p76"/>
            <p:cNvSpPr/>
            <p:nvPr/>
          </p:nvSpPr>
          <p:spPr>
            <a:xfrm>
              <a:off x="6316963" y="3845463"/>
              <a:ext cx="162257" cy="256157"/>
            </a:xfrm>
            <a:custGeom>
              <a:avLst/>
              <a:gdLst/>
              <a:ahLst/>
              <a:cxnLst/>
              <a:rect l="l" t="t" r="r" b="b"/>
              <a:pathLst>
                <a:path w="6193" h="9777" extrusionOk="0">
                  <a:moveTo>
                    <a:pt x="2502" y="0"/>
                  </a:moveTo>
                  <a:lnTo>
                    <a:pt x="2502" y="0"/>
                  </a:lnTo>
                  <a:cubicBezTo>
                    <a:pt x="2752" y="115"/>
                    <a:pt x="2982" y="250"/>
                    <a:pt x="3202" y="413"/>
                  </a:cubicBezTo>
                  <a:cubicBezTo>
                    <a:pt x="3241" y="441"/>
                    <a:pt x="3269" y="461"/>
                    <a:pt x="3308" y="489"/>
                  </a:cubicBezTo>
                  <a:cubicBezTo>
                    <a:pt x="4007" y="1064"/>
                    <a:pt x="4467" y="1850"/>
                    <a:pt x="4688" y="2847"/>
                  </a:cubicBezTo>
                  <a:cubicBezTo>
                    <a:pt x="5023" y="4391"/>
                    <a:pt x="4707" y="6010"/>
                    <a:pt x="3806" y="7314"/>
                  </a:cubicBezTo>
                  <a:cubicBezTo>
                    <a:pt x="2905" y="8637"/>
                    <a:pt x="1678" y="9356"/>
                    <a:pt x="173" y="9528"/>
                  </a:cubicBezTo>
                  <a:cubicBezTo>
                    <a:pt x="116" y="9528"/>
                    <a:pt x="58" y="9538"/>
                    <a:pt x="1" y="9538"/>
                  </a:cubicBezTo>
                  <a:cubicBezTo>
                    <a:pt x="331" y="9696"/>
                    <a:pt x="686" y="9777"/>
                    <a:pt x="1045" y="9777"/>
                  </a:cubicBezTo>
                  <a:cubicBezTo>
                    <a:pt x="1144" y="9777"/>
                    <a:pt x="1243" y="9771"/>
                    <a:pt x="1343" y="9758"/>
                  </a:cubicBezTo>
                  <a:cubicBezTo>
                    <a:pt x="2848" y="9576"/>
                    <a:pt x="4074" y="8867"/>
                    <a:pt x="4975" y="7544"/>
                  </a:cubicBezTo>
                  <a:cubicBezTo>
                    <a:pt x="5877" y="6240"/>
                    <a:pt x="6193" y="4630"/>
                    <a:pt x="5857" y="3077"/>
                  </a:cubicBezTo>
                  <a:cubicBezTo>
                    <a:pt x="5637" y="2080"/>
                    <a:pt x="5177" y="1294"/>
                    <a:pt x="4477" y="719"/>
                  </a:cubicBezTo>
                  <a:cubicBezTo>
                    <a:pt x="4439" y="700"/>
                    <a:pt x="4410" y="671"/>
                    <a:pt x="4372" y="643"/>
                  </a:cubicBezTo>
                  <a:cubicBezTo>
                    <a:pt x="4151" y="480"/>
                    <a:pt x="3902" y="336"/>
                    <a:pt x="3643" y="230"/>
                  </a:cubicBezTo>
                  <a:cubicBezTo>
                    <a:pt x="3279" y="96"/>
                    <a:pt x="2895" y="20"/>
                    <a:pt x="250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0" name="Google Shape;15860;p76"/>
            <p:cNvSpPr/>
            <p:nvPr/>
          </p:nvSpPr>
          <p:spPr>
            <a:xfrm>
              <a:off x="6256939" y="3804774"/>
              <a:ext cx="61046" cy="102232"/>
            </a:xfrm>
            <a:custGeom>
              <a:avLst/>
              <a:gdLst/>
              <a:ahLst/>
              <a:cxnLst/>
              <a:rect l="l" t="t" r="r" b="b"/>
              <a:pathLst>
                <a:path w="2330" h="3902" extrusionOk="0">
                  <a:moveTo>
                    <a:pt x="1" y="1"/>
                  </a:moveTo>
                  <a:lnTo>
                    <a:pt x="1" y="1630"/>
                  </a:lnTo>
                  <a:cubicBezTo>
                    <a:pt x="1" y="2148"/>
                    <a:pt x="183" y="2656"/>
                    <a:pt x="509" y="3068"/>
                  </a:cubicBezTo>
                  <a:cubicBezTo>
                    <a:pt x="835" y="3470"/>
                    <a:pt x="1295" y="3758"/>
                    <a:pt x="1803" y="3873"/>
                  </a:cubicBezTo>
                  <a:lnTo>
                    <a:pt x="1927" y="3902"/>
                  </a:lnTo>
                  <a:cubicBezTo>
                    <a:pt x="1995" y="3538"/>
                    <a:pt x="2129" y="3183"/>
                    <a:pt x="2330" y="2876"/>
                  </a:cubicBezTo>
                  <a:cubicBezTo>
                    <a:pt x="2292" y="2857"/>
                    <a:pt x="2244" y="2838"/>
                    <a:pt x="2205" y="2828"/>
                  </a:cubicBezTo>
                  <a:lnTo>
                    <a:pt x="2042" y="2790"/>
                  </a:lnTo>
                  <a:cubicBezTo>
                    <a:pt x="1496" y="2675"/>
                    <a:pt x="1113" y="2186"/>
                    <a:pt x="1113" y="1630"/>
                  </a:cubicBezTo>
                  <a:lnTo>
                    <a:pt x="1113" y="1"/>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1" name="Google Shape;15861;p76"/>
            <p:cNvSpPr/>
            <p:nvPr/>
          </p:nvSpPr>
          <p:spPr>
            <a:xfrm>
              <a:off x="6288589" y="3870562"/>
              <a:ext cx="29396" cy="36706"/>
            </a:xfrm>
            <a:custGeom>
              <a:avLst/>
              <a:gdLst/>
              <a:ahLst/>
              <a:cxnLst/>
              <a:rect l="l" t="t" r="r" b="b"/>
              <a:pathLst>
                <a:path w="1122" h="1401" extrusionOk="0">
                  <a:moveTo>
                    <a:pt x="278" y="1"/>
                  </a:moveTo>
                  <a:cubicBezTo>
                    <a:pt x="106" y="356"/>
                    <a:pt x="10" y="749"/>
                    <a:pt x="1" y="1151"/>
                  </a:cubicBezTo>
                  <a:cubicBezTo>
                    <a:pt x="183" y="1247"/>
                    <a:pt x="384" y="1324"/>
                    <a:pt x="585" y="1372"/>
                  </a:cubicBezTo>
                  <a:lnTo>
                    <a:pt x="719" y="1400"/>
                  </a:lnTo>
                  <a:cubicBezTo>
                    <a:pt x="777" y="1027"/>
                    <a:pt x="921" y="682"/>
                    <a:pt x="1122" y="365"/>
                  </a:cubicBezTo>
                  <a:cubicBezTo>
                    <a:pt x="1074" y="346"/>
                    <a:pt x="1036" y="327"/>
                    <a:pt x="988" y="317"/>
                  </a:cubicBezTo>
                  <a:lnTo>
                    <a:pt x="834" y="279"/>
                  </a:lnTo>
                  <a:cubicBezTo>
                    <a:pt x="624" y="231"/>
                    <a:pt x="432" y="135"/>
                    <a:pt x="278"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62" name="Google Shape;15862;p76"/>
          <p:cNvGrpSpPr/>
          <p:nvPr/>
        </p:nvGrpSpPr>
        <p:grpSpPr>
          <a:xfrm>
            <a:off x="7128758" y="5073033"/>
            <a:ext cx="311116" cy="482884"/>
            <a:chOff x="5346568" y="3804774"/>
            <a:chExt cx="233337" cy="362163"/>
          </a:xfrm>
        </p:grpSpPr>
        <p:sp>
          <p:nvSpPr>
            <p:cNvPr id="15863" name="Google Shape;15863;p76"/>
            <p:cNvSpPr/>
            <p:nvPr/>
          </p:nvSpPr>
          <p:spPr>
            <a:xfrm>
              <a:off x="5346568" y="3804774"/>
              <a:ext cx="233337" cy="264463"/>
            </a:xfrm>
            <a:custGeom>
              <a:avLst/>
              <a:gdLst/>
              <a:ahLst/>
              <a:cxnLst/>
              <a:rect l="l" t="t" r="r" b="b"/>
              <a:pathLst>
                <a:path w="8906" h="10094" extrusionOk="0">
                  <a:moveTo>
                    <a:pt x="2119" y="1"/>
                  </a:moveTo>
                  <a:cubicBezTo>
                    <a:pt x="950" y="1"/>
                    <a:pt x="1" y="950"/>
                    <a:pt x="1" y="2119"/>
                  </a:cubicBezTo>
                  <a:lnTo>
                    <a:pt x="1" y="8944"/>
                  </a:lnTo>
                  <a:cubicBezTo>
                    <a:pt x="1" y="9576"/>
                    <a:pt x="518" y="10094"/>
                    <a:pt x="1151" y="10094"/>
                  </a:cubicBezTo>
                  <a:lnTo>
                    <a:pt x="3499" y="10094"/>
                  </a:lnTo>
                  <a:lnTo>
                    <a:pt x="3499" y="8752"/>
                  </a:lnTo>
                  <a:lnTo>
                    <a:pt x="5407" y="8752"/>
                  </a:lnTo>
                  <a:lnTo>
                    <a:pt x="5407" y="10094"/>
                  </a:lnTo>
                  <a:lnTo>
                    <a:pt x="7755" y="10094"/>
                  </a:lnTo>
                  <a:cubicBezTo>
                    <a:pt x="8388" y="10094"/>
                    <a:pt x="8906" y="9586"/>
                    <a:pt x="8906" y="8953"/>
                  </a:cubicBezTo>
                  <a:lnTo>
                    <a:pt x="8906" y="2119"/>
                  </a:lnTo>
                  <a:cubicBezTo>
                    <a:pt x="8906" y="950"/>
                    <a:pt x="7957" y="1"/>
                    <a:pt x="6787"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4" name="Google Shape;15864;p76"/>
            <p:cNvSpPr/>
            <p:nvPr/>
          </p:nvSpPr>
          <p:spPr>
            <a:xfrm>
              <a:off x="5494231" y="3804774"/>
              <a:ext cx="85674" cy="264463"/>
            </a:xfrm>
            <a:custGeom>
              <a:avLst/>
              <a:gdLst/>
              <a:ahLst/>
              <a:cxnLst/>
              <a:rect l="l" t="t" r="r" b="b"/>
              <a:pathLst>
                <a:path w="3270" h="10094" extrusionOk="0">
                  <a:moveTo>
                    <a:pt x="1" y="1"/>
                  </a:moveTo>
                  <a:cubicBezTo>
                    <a:pt x="1170" y="1"/>
                    <a:pt x="2119" y="950"/>
                    <a:pt x="2119" y="2119"/>
                  </a:cubicBezTo>
                  <a:lnTo>
                    <a:pt x="2119" y="8953"/>
                  </a:lnTo>
                  <a:cubicBezTo>
                    <a:pt x="2119" y="9586"/>
                    <a:pt x="1602" y="10094"/>
                    <a:pt x="969" y="10094"/>
                  </a:cubicBezTo>
                  <a:lnTo>
                    <a:pt x="2119" y="10094"/>
                  </a:lnTo>
                  <a:cubicBezTo>
                    <a:pt x="2752" y="10094"/>
                    <a:pt x="3270" y="9586"/>
                    <a:pt x="3270" y="8953"/>
                  </a:cubicBezTo>
                  <a:lnTo>
                    <a:pt x="3270" y="2119"/>
                  </a:lnTo>
                  <a:cubicBezTo>
                    <a:pt x="3270" y="950"/>
                    <a:pt x="2321" y="1"/>
                    <a:pt x="115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5" name="Google Shape;15865;p76"/>
            <p:cNvSpPr/>
            <p:nvPr/>
          </p:nvSpPr>
          <p:spPr>
            <a:xfrm>
              <a:off x="5398811" y="3829900"/>
              <a:ext cx="129114" cy="110014"/>
            </a:xfrm>
            <a:custGeom>
              <a:avLst/>
              <a:gdLst/>
              <a:ahLst/>
              <a:cxnLst/>
              <a:rect l="l" t="t" r="r" b="b"/>
              <a:pathLst>
                <a:path w="4928" h="4199" extrusionOk="0">
                  <a:moveTo>
                    <a:pt x="2397" y="0"/>
                  </a:moveTo>
                  <a:cubicBezTo>
                    <a:pt x="1074" y="0"/>
                    <a:pt x="10" y="1064"/>
                    <a:pt x="0" y="2387"/>
                  </a:cubicBezTo>
                  <a:lnTo>
                    <a:pt x="0" y="3556"/>
                  </a:lnTo>
                  <a:cubicBezTo>
                    <a:pt x="0" y="3911"/>
                    <a:pt x="288" y="4199"/>
                    <a:pt x="643" y="4199"/>
                  </a:cubicBezTo>
                  <a:lnTo>
                    <a:pt x="4285" y="4199"/>
                  </a:lnTo>
                  <a:cubicBezTo>
                    <a:pt x="4640" y="4189"/>
                    <a:pt x="4927" y="3911"/>
                    <a:pt x="4927" y="3556"/>
                  </a:cubicBezTo>
                  <a:lnTo>
                    <a:pt x="4927" y="2387"/>
                  </a:lnTo>
                  <a:cubicBezTo>
                    <a:pt x="4927" y="1074"/>
                    <a:pt x="3854" y="0"/>
                    <a:pt x="254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6" name="Google Shape;15866;p76"/>
            <p:cNvSpPr/>
            <p:nvPr/>
          </p:nvSpPr>
          <p:spPr>
            <a:xfrm>
              <a:off x="5398811" y="3840930"/>
              <a:ext cx="129114" cy="98984"/>
            </a:xfrm>
            <a:custGeom>
              <a:avLst/>
              <a:gdLst/>
              <a:ahLst/>
              <a:cxnLst/>
              <a:rect l="l" t="t" r="r" b="b"/>
              <a:pathLst>
                <a:path w="4928" h="3778" extrusionOk="0">
                  <a:moveTo>
                    <a:pt x="3835" y="1"/>
                  </a:moveTo>
                  <a:lnTo>
                    <a:pt x="3835" y="1"/>
                  </a:lnTo>
                  <a:cubicBezTo>
                    <a:pt x="4113" y="403"/>
                    <a:pt x="4256" y="883"/>
                    <a:pt x="4256" y="1372"/>
                  </a:cubicBezTo>
                  <a:lnTo>
                    <a:pt x="4256" y="2455"/>
                  </a:lnTo>
                  <a:cubicBezTo>
                    <a:pt x="4256" y="2809"/>
                    <a:pt x="3959" y="3107"/>
                    <a:pt x="3595" y="3107"/>
                  </a:cubicBezTo>
                  <a:lnTo>
                    <a:pt x="0" y="3107"/>
                  </a:lnTo>
                  <a:lnTo>
                    <a:pt x="0" y="3116"/>
                  </a:lnTo>
                  <a:cubicBezTo>
                    <a:pt x="0" y="3480"/>
                    <a:pt x="298" y="3778"/>
                    <a:pt x="662" y="3778"/>
                  </a:cubicBezTo>
                  <a:lnTo>
                    <a:pt x="4276" y="3778"/>
                  </a:lnTo>
                  <a:cubicBezTo>
                    <a:pt x="4630" y="3778"/>
                    <a:pt x="4927" y="3480"/>
                    <a:pt x="4927" y="3116"/>
                  </a:cubicBezTo>
                  <a:lnTo>
                    <a:pt x="4927" y="2043"/>
                  </a:lnTo>
                  <a:cubicBezTo>
                    <a:pt x="4927" y="1218"/>
                    <a:pt x="4515" y="451"/>
                    <a:pt x="3835" y="1"/>
                  </a:cubicBezTo>
                  <a:close/>
                </a:path>
              </a:pathLst>
            </a:custGeom>
            <a:solidFill>
              <a:srgbClr val="D1D9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7" name="Google Shape;15867;p76"/>
            <p:cNvSpPr/>
            <p:nvPr/>
          </p:nvSpPr>
          <p:spPr>
            <a:xfrm>
              <a:off x="5438477" y="4034076"/>
              <a:ext cx="50016" cy="132860"/>
            </a:xfrm>
            <a:custGeom>
              <a:avLst/>
              <a:gdLst/>
              <a:ahLst/>
              <a:cxnLst/>
              <a:rect l="l" t="t" r="r" b="b"/>
              <a:pathLst>
                <a:path w="1909" h="5071" extrusionOk="0">
                  <a:moveTo>
                    <a:pt x="1" y="0"/>
                  </a:moveTo>
                  <a:lnTo>
                    <a:pt x="1" y="4869"/>
                  </a:lnTo>
                  <a:cubicBezTo>
                    <a:pt x="1" y="4975"/>
                    <a:pt x="87" y="5071"/>
                    <a:pt x="202" y="5071"/>
                  </a:cubicBezTo>
                  <a:lnTo>
                    <a:pt x="1707" y="5071"/>
                  </a:lnTo>
                  <a:cubicBezTo>
                    <a:pt x="1813" y="5071"/>
                    <a:pt x="1908" y="4975"/>
                    <a:pt x="1908" y="4869"/>
                  </a:cubicBezTo>
                  <a:lnTo>
                    <a:pt x="1908"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8" name="Google Shape;15868;p76"/>
            <p:cNvSpPr/>
            <p:nvPr/>
          </p:nvSpPr>
          <p:spPr>
            <a:xfrm>
              <a:off x="5471647" y="4034076"/>
              <a:ext cx="16847" cy="132860"/>
            </a:xfrm>
            <a:custGeom>
              <a:avLst/>
              <a:gdLst/>
              <a:ahLst/>
              <a:cxnLst/>
              <a:rect l="l" t="t" r="r" b="b"/>
              <a:pathLst>
                <a:path w="643" h="5071" extrusionOk="0">
                  <a:moveTo>
                    <a:pt x="0" y="0"/>
                  </a:moveTo>
                  <a:lnTo>
                    <a:pt x="0" y="5071"/>
                  </a:lnTo>
                  <a:lnTo>
                    <a:pt x="441" y="5071"/>
                  </a:lnTo>
                  <a:cubicBezTo>
                    <a:pt x="547" y="5071"/>
                    <a:pt x="642" y="4975"/>
                    <a:pt x="642" y="4869"/>
                  </a:cubicBezTo>
                  <a:lnTo>
                    <a:pt x="642" y="0"/>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69" name="Google Shape;15869;p76"/>
            <p:cNvSpPr/>
            <p:nvPr/>
          </p:nvSpPr>
          <p:spPr>
            <a:xfrm>
              <a:off x="5369938" y="3977799"/>
              <a:ext cx="35920" cy="27667"/>
            </a:xfrm>
            <a:custGeom>
              <a:avLst/>
              <a:gdLst/>
              <a:ahLst/>
              <a:cxnLst/>
              <a:rect l="l" t="t" r="r" b="b"/>
              <a:pathLst>
                <a:path w="1371" h="1056" extrusionOk="0">
                  <a:moveTo>
                    <a:pt x="355" y="1"/>
                  </a:moveTo>
                  <a:cubicBezTo>
                    <a:pt x="163" y="1"/>
                    <a:pt x="0" y="154"/>
                    <a:pt x="0" y="356"/>
                  </a:cubicBezTo>
                  <a:lnTo>
                    <a:pt x="0" y="701"/>
                  </a:lnTo>
                  <a:cubicBezTo>
                    <a:pt x="0" y="892"/>
                    <a:pt x="163" y="1055"/>
                    <a:pt x="355" y="1055"/>
                  </a:cubicBezTo>
                  <a:lnTo>
                    <a:pt x="1016" y="1055"/>
                  </a:lnTo>
                  <a:cubicBezTo>
                    <a:pt x="1208" y="1055"/>
                    <a:pt x="1371" y="892"/>
                    <a:pt x="1371" y="701"/>
                  </a:cubicBezTo>
                  <a:lnTo>
                    <a:pt x="1371" y="356"/>
                  </a:lnTo>
                  <a:cubicBezTo>
                    <a:pt x="1371" y="154"/>
                    <a:pt x="1208" y="1"/>
                    <a:pt x="1016"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0" name="Google Shape;15870;p76"/>
            <p:cNvSpPr/>
            <p:nvPr/>
          </p:nvSpPr>
          <p:spPr>
            <a:xfrm>
              <a:off x="5370174" y="3985344"/>
              <a:ext cx="36208" cy="20122"/>
            </a:xfrm>
            <a:custGeom>
              <a:avLst/>
              <a:gdLst/>
              <a:ahLst/>
              <a:cxnLst/>
              <a:rect l="l" t="t" r="r" b="b"/>
              <a:pathLst>
                <a:path w="1382" h="768" extrusionOk="0">
                  <a:moveTo>
                    <a:pt x="1" y="0"/>
                  </a:moveTo>
                  <a:cubicBezTo>
                    <a:pt x="1" y="29"/>
                    <a:pt x="1" y="48"/>
                    <a:pt x="1" y="77"/>
                  </a:cubicBezTo>
                  <a:lnTo>
                    <a:pt x="1" y="393"/>
                  </a:lnTo>
                  <a:cubicBezTo>
                    <a:pt x="1" y="604"/>
                    <a:pt x="164" y="767"/>
                    <a:pt x="375" y="767"/>
                  </a:cubicBezTo>
                  <a:lnTo>
                    <a:pt x="1007" y="767"/>
                  </a:lnTo>
                  <a:cubicBezTo>
                    <a:pt x="1209" y="767"/>
                    <a:pt x="1381" y="604"/>
                    <a:pt x="1381" y="393"/>
                  </a:cubicBezTo>
                  <a:lnTo>
                    <a:pt x="1381" y="77"/>
                  </a:lnTo>
                  <a:cubicBezTo>
                    <a:pt x="1381" y="48"/>
                    <a:pt x="1381" y="29"/>
                    <a:pt x="1381" y="0"/>
                  </a:cubicBezTo>
                  <a:cubicBezTo>
                    <a:pt x="1344" y="176"/>
                    <a:pt x="1191" y="308"/>
                    <a:pt x="1007" y="308"/>
                  </a:cubicBezTo>
                  <a:cubicBezTo>
                    <a:pt x="1001" y="308"/>
                    <a:pt x="995" y="308"/>
                    <a:pt x="988" y="307"/>
                  </a:cubicBezTo>
                  <a:lnTo>
                    <a:pt x="365" y="307"/>
                  </a:lnTo>
                  <a:cubicBezTo>
                    <a:pt x="183" y="307"/>
                    <a:pt x="30"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1" name="Google Shape;15871;p76"/>
            <p:cNvSpPr/>
            <p:nvPr/>
          </p:nvSpPr>
          <p:spPr>
            <a:xfrm>
              <a:off x="5438477" y="3977799"/>
              <a:ext cx="49754" cy="27667"/>
            </a:xfrm>
            <a:custGeom>
              <a:avLst/>
              <a:gdLst/>
              <a:ahLst/>
              <a:cxnLst/>
              <a:rect l="l" t="t" r="r" b="b"/>
              <a:pathLst>
                <a:path w="1899" h="1056" extrusionOk="0">
                  <a:moveTo>
                    <a:pt x="365" y="1"/>
                  </a:moveTo>
                  <a:cubicBezTo>
                    <a:pt x="164" y="1"/>
                    <a:pt x="1" y="154"/>
                    <a:pt x="1" y="356"/>
                  </a:cubicBezTo>
                  <a:lnTo>
                    <a:pt x="1" y="701"/>
                  </a:lnTo>
                  <a:cubicBezTo>
                    <a:pt x="1" y="892"/>
                    <a:pt x="164" y="1055"/>
                    <a:pt x="365" y="1055"/>
                  </a:cubicBezTo>
                  <a:lnTo>
                    <a:pt x="1544" y="1055"/>
                  </a:lnTo>
                  <a:cubicBezTo>
                    <a:pt x="1736" y="1055"/>
                    <a:pt x="1899" y="892"/>
                    <a:pt x="1899" y="701"/>
                  </a:cubicBezTo>
                  <a:lnTo>
                    <a:pt x="1899" y="356"/>
                  </a:lnTo>
                  <a:cubicBezTo>
                    <a:pt x="1899" y="154"/>
                    <a:pt x="1736" y="1"/>
                    <a:pt x="1535"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2" name="Google Shape;15872;p76"/>
            <p:cNvSpPr/>
            <p:nvPr/>
          </p:nvSpPr>
          <p:spPr>
            <a:xfrm>
              <a:off x="5438739" y="3985344"/>
              <a:ext cx="50016" cy="20122"/>
            </a:xfrm>
            <a:custGeom>
              <a:avLst/>
              <a:gdLst/>
              <a:ahLst/>
              <a:cxnLst/>
              <a:rect l="l" t="t" r="r" b="b"/>
              <a:pathLst>
                <a:path w="1909" h="768" extrusionOk="0">
                  <a:moveTo>
                    <a:pt x="1" y="0"/>
                  </a:moveTo>
                  <a:cubicBezTo>
                    <a:pt x="1" y="29"/>
                    <a:pt x="1" y="48"/>
                    <a:pt x="1" y="77"/>
                  </a:cubicBezTo>
                  <a:lnTo>
                    <a:pt x="1" y="393"/>
                  </a:lnTo>
                  <a:cubicBezTo>
                    <a:pt x="1" y="604"/>
                    <a:pt x="173" y="767"/>
                    <a:pt x="374" y="767"/>
                  </a:cubicBezTo>
                  <a:lnTo>
                    <a:pt x="1534" y="767"/>
                  </a:lnTo>
                  <a:cubicBezTo>
                    <a:pt x="1736" y="767"/>
                    <a:pt x="1908" y="604"/>
                    <a:pt x="1908" y="393"/>
                  </a:cubicBezTo>
                  <a:lnTo>
                    <a:pt x="1908" y="77"/>
                  </a:lnTo>
                  <a:cubicBezTo>
                    <a:pt x="1908" y="48"/>
                    <a:pt x="1908" y="29"/>
                    <a:pt x="1908" y="0"/>
                  </a:cubicBezTo>
                  <a:cubicBezTo>
                    <a:pt x="1871" y="176"/>
                    <a:pt x="1718" y="308"/>
                    <a:pt x="1534" y="308"/>
                  </a:cubicBezTo>
                  <a:cubicBezTo>
                    <a:pt x="1528" y="308"/>
                    <a:pt x="1522" y="308"/>
                    <a:pt x="1515" y="307"/>
                  </a:cubicBezTo>
                  <a:lnTo>
                    <a:pt x="365" y="307"/>
                  </a:lnTo>
                  <a:cubicBezTo>
                    <a:pt x="183" y="307"/>
                    <a:pt x="29" y="183"/>
                    <a:pt x="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3" name="Google Shape;15873;p76"/>
            <p:cNvSpPr/>
            <p:nvPr/>
          </p:nvSpPr>
          <p:spPr>
            <a:xfrm>
              <a:off x="5520850" y="3977799"/>
              <a:ext cx="35946" cy="27667"/>
            </a:xfrm>
            <a:custGeom>
              <a:avLst/>
              <a:gdLst/>
              <a:ahLst/>
              <a:cxnLst/>
              <a:rect l="l" t="t" r="r" b="b"/>
              <a:pathLst>
                <a:path w="1372" h="1056" extrusionOk="0">
                  <a:moveTo>
                    <a:pt x="365" y="1"/>
                  </a:moveTo>
                  <a:cubicBezTo>
                    <a:pt x="164" y="1"/>
                    <a:pt x="1" y="154"/>
                    <a:pt x="1" y="356"/>
                  </a:cubicBezTo>
                  <a:lnTo>
                    <a:pt x="1" y="701"/>
                  </a:lnTo>
                  <a:cubicBezTo>
                    <a:pt x="1" y="892"/>
                    <a:pt x="164" y="1055"/>
                    <a:pt x="365" y="1055"/>
                  </a:cubicBezTo>
                  <a:lnTo>
                    <a:pt x="1017" y="1055"/>
                  </a:lnTo>
                  <a:cubicBezTo>
                    <a:pt x="1209" y="1055"/>
                    <a:pt x="1372" y="892"/>
                    <a:pt x="1372" y="701"/>
                  </a:cubicBezTo>
                  <a:lnTo>
                    <a:pt x="1372" y="356"/>
                  </a:lnTo>
                  <a:cubicBezTo>
                    <a:pt x="1372" y="154"/>
                    <a:pt x="1209" y="1"/>
                    <a:pt x="1017"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4" name="Google Shape;15874;p76"/>
            <p:cNvSpPr/>
            <p:nvPr/>
          </p:nvSpPr>
          <p:spPr>
            <a:xfrm>
              <a:off x="5520850" y="3985842"/>
              <a:ext cx="36208" cy="19624"/>
            </a:xfrm>
            <a:custGeom>
              <a:avLst/>
              <a:gdLst/>
              <a:ahLst/>
              <a:cxnLst/>
              <a:rect l="l" t="t" r="r" b="b"/>
              <a:pathLst>
                <a:path w="1382" h="749" extrusionOk="0">
                  <a:moveTo>
                    <a:pt x="1" y="1"/>
                  </a:moveTo>
                  <a:cubicBezTo>
                    <a:pt x="1" y="20"/>
                    <a:pt x="1" y="39"/>
                    <a:pt x="1" y="58"/>
                  </a:cubicBezTo>
                  <a:lnTo>
                    <a:pt x="1" y="374"/>
                  </a:lnTo>
                  <a:cubicBezTo>
                    <a:pt x="1" y="585"/>
                    <a:pt x="174" y="748"/>
                    <a:pt x="375" y="748"/>
                  </a:cubicBezTo>
                  <a:lnTo>
                    <a:pt x="1007" y="748"/>
                  </a:lnTo>
                  <a:cubicBezTo>
                    <a:pt x="1218" y="748"/>
                    <a:pt x="1381" y="585"/>
                    <a:pt x="1381" y="374"/>
                  </a:cubicBezTo>
                  <a:lnTo>
                    <a:pt x="1381" y="58"/>
                  </a:lnTo>
                  <a:lnTo>
                    <a:pt x="1381" y="1"/>
                  </a:lnTo>
                  <a:cubicBezTo>
                    <a:pt x="1353" y="183"/>
                    <a:pt x="1190" y="317"/>
                    <a:pt x="1007" y="317"/>
                  </a:cubicBezTo>
                  <a:lnTo>
                    <a:pt x="375" y="317"/>
                  </a:lnTo>
                  <a:cubicBezTo>
                    <a:pt x="183" y="317"/>
                    <a:pt x="30" y="183"/>
                    <a:pt x="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5" name="Google Shape;15875;p76"/>
            <p:cNvSpPr/>
            <p:nvPr/>
          </p:nvSpPr>
          <p:spPr>
            <a:xfrm>
              <a:off x="5438477" y="4113410"/>
              <a:ext cx="49754" cy="53527"/>
            </a:xfrm>
            <a:custGeom>
              <a:avLst/>
              <a:gdLst/>
              <a:ahLst/>
              <a:cxnLst/>
              <a:rect l="l" t="t" r="r" b="b"/>
              <a:pathLst>
                <a:path w="1899" h="2043" extrusionOk="0">
                  <a:moveTo>
                    <a:pt x="1" y="1"/>
                  </a:moveTo>
                  <a:lnTo>
                    <a:pt x="1" y="1841"/>
                  </a:lnTo>
                  <a:cubicBezTo>
                    <a:pt x="1" y="1947"/>
                    <a:pt x="87" y="2043"/>
                    <a:pt x="202" y="2043"/>
                  </a:cubicBezTo>
                  <a:lnTo>
                    <a:pt x="1698" y="2043"/>
                  </a:lnTo>
                  <a:cubicBezTo>
                    <a:pt x="1813" y="2043"/>
                    <a:pt x="1899" y="1947"/>
                    <a:pt x="1899" y="1841"/>
                  </a:cubicBezTo>
                  <a:lnTo>
                    <a:pt x="1899" y="1"/>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6" name="Google Shape;15876;p76"/>
            <p:cNvSpPr/>
            <p:nvPr/>
          </p:nvSpPr>
          <p:spPr>
            <a:xfrm>
              <a:off x="5471647" y="4113174"/>
              <a:ext cx="16847" cy="53762"/>
            </a:xfrm>
            <a:custGeom>
              <a:avLst/>
              <a:gdLst/>
              <a:ahLst/>
              <a:cxnLst/>
              <a:rect l="l" t="t" r="r" b="b"/>
              <a:pathLst>
                <a:path w="643" h="2052" extrusionOk="0">
                  <a:moveTo>
                    <a:pt x="0" y="0"/>
                  </a:moveTo>
                  <a:lnTo>
                    <a:pt x="0" y="10"/>
                  </a:lnTo>
                  <a:lnTo>
                    <a:pt x="0" y="2052"/>
                  </a:lnTo>
                  <a:lnTo>
                    <a:pt x="441" y="2052"/>
                  </a:lnTo>
                  <a:cubicBezTo>
                    <a:pt x="547" y="2052"/>
                    <a:pt x="642" y="1956"/>
                    <a:pt x="642" y="1850"/>
                  </a:cubicBezTo>
                  <a:lnTo>
                    <a:pt x="642"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7" name="Google Shape;15877;p76"/>
            <p:cNvSpPr/>
            <p:nvPr/>
          </p:nvSpPr>
          <p:spPr>
            <a:xfrm>
              <a:off x="5452311" y="4132772"/>
              <a:ext cx="19362" cy="16427"/>
            </a:xfrm>
            <a:custGeom>
              <a:avLst/>
              <a:gdLst/>
              <a:ahLst/>
              <a:cxnLst/>
              <a:rect l="l" t="t" r="r" b="b"/>
              <a:pathLst>
                <a:path w="739" h="627" extrusionOk="0">
                  <a:moveTo>
                    <a:pt x="422" y="0"/>
                  </a:moveTo>
                  <a:cubicBezTo>
                    <a:pt x="144" y="0"/>
                    <a:pt x="0" y="336"/>
                    <a:pt x="201" y="537"/>
                  </a:cubicBezTo>
                  <a:cubicBezTo>
                    <a:pt x="267" y="599"/>
                    <a:pt x="346" y="627"/>
                    <a:pt x="423" y="627"/>
                  </a:cubicBezTo>
                  <a:cubicBezTo>
                    <a:pt x="585" y="627"/>
                    <a:pt x="738" y="504"/>
                    <a:pt x="738" y="316"/>
                  </a:cubicBezTo>
                  <a:cubicBezTo>
                    <a:pt x="738" y="144"/>
                    <a:pt x="594" y="0"/>
                    <a:pt x="422"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8" name="Google Shape;15878;p76"/>
            <p:cNvSpPr/>
            <p:nvPr/>
          </p:nvSpPr>
          <p:spPr>
            <a:xfrm>
              <a:off x="5419902" y="3867811"/>
              <a:ext cx="30916" cy="51011"/>
            </a:xfrm>
            <a:custGeom>
              <a:avLst/>
              <a:gdLst/>
              <a:ahLst/>
              <a:cxnLst/>
              <a:rect l="l" t="t" r="r" b="b"/>
              <a:pathLst>
                <a:path w="1180" h="1947" extrusionOk="0">
                  <a:moveTo>
                    <a:pt x="767" y="422"/>
                  </a:moveTo>
                  <a:lnTo>
                    <a:pt x="767" y="767"/>
                  </a:lnTo>
                  <a:lnTo>
                    <a:pt x="422" y="767"/>
                  </a:lnTo>
                  <a:lnTo>
                    <a:pt x="422" y="422"/>
                  </a:lnTo>
                  <a:close/>
                  <a:moveTo>
                    <a:pt x="767" y="1180"/>
                  </a:moveTo>
                  <a:lnTo>
                    <a:pt x="767" y="1525"/>
                  </a:lnTo>
                  <a:lnTo>
                    <a:pt x="422" y="1525"/>
                  </a:lnTo>
                  <a:lnTo>
                    <a:pt x="422" y="1180"/>
                  </a:lnTo>
                  <a:close/>
                  <a:moveTo>
                    <a:pt x="212" y="1"/>
                  </a:moveTo>
                  <a:cubicBezTo>
                    <a:pt x="97" y="1"/>
                    <a:pt x="1" y="96"/>
                    <a:pt x="1" y="211"/>
                  </a:cubicBezTo>
                  <a:lnTo>
                    <a:pt x="1" y="1735"/>
                  </a:lnTo>
                  <a:cubicBezTo>
                    <a:pt x="1" y="1850"/>
                    <a:pt x="97" y="1946"/>
                    <a:pt x="212" y="1946"/>
                  </a:cubicBezTo>
                  <a:lnTo>
                    <a:pt x="969" y="1946"/>
                  </a:lnTo>
                  <a:cubicBezTo>
                    <a:pt x="1084" y="1946"/>
                    <a:pt x="1180" y="1850"/>
                    <a:pt x="1180" y="1735"/>
                  </a:cubicBezTo>
                  <a:lnTo>
                    <a:pt x="1180" y="211"/>
                  </a:lnTo>
                  <a:cubicBezTo>
                    <a:pt x="1180" y="96"/>
                    <a:pt x="1084" y="1"/>
                    <a:pt x="969"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79" name="Google Shape;15879;p76"/>
            <p:cNvSpPr/>
            <p:nvPr/>
          </p:nvSpPr>
          <p:spPr>
            <a:xfrm>
              <a:off x="5475917" y="3867811"/>
              <a:ext cx="32671" cy="51011"/>
            </a:xfrm>
            <a:custGeom>
              <a:avLst/>
              <a:gdLst/>
              <a:ahLst/>
              <a:cxnLst/>
              <a:rect l="l" t="t" r="r" b="b"/>
              <a:pathLst>
                <a:path w="1247" h="1947" extrusionOk="0">
                  <a:moveTo>
                    <a:pt x="757" y="1189"/>
                  </a:moveTo>
                  <a:lnTo>
                    <a:pt x="757" y="1525"/>
                  </a:lnTo>
                  <a:lnTo>
                    <a:pt x="422" y="1525"/>
                  </a:lnTo>
                  <a:lnTo>
                    <a:pt x="422" y="1189"/>
                  </a:lnTo>
                  <a:close/>
                  <a:moveTo>
                    <a:pt x="211" y="1"/>
                  </a:moveTo>
                  <a:cubicBezTo>
                    <a:pt x="96" y="1"/>
                    <a:pt x="0" y="96"/>
                    <a:pt x="0" y="211"/>
                  </a:cubicBezTo>
                  <a:lnTo>
                    <a:pt x="0" y="1735"/>
                  </a:lnTo>
                  <a:cubicBezTo>
                    <a:pt x="0" y="1850"/>
                    <a:pt x="96" y="1946"/>
                    <a:pt x="211" y="1946"/>
                  </a:cubicBezTo>
                  <a:lnTo>
                    <a:pt x="968" y="1946"/>
                  </a:lnTo>
                  <a:cubicBezTo>
                    <a:pt x="1083" y="1946"/>
                    <a:pt x="1179" y="1850"/>
                    <a:pt x="1179" y="1735"/>
                  </a:cubicBezTo>
                  <a:lnTo>
                    <a:pt x="1179" y="978"/>
                  </a:lnTo>
                  <a:cubicBezTo>
                    <a:pt x="1179" y="854"/>
                    <a:pt x="1083" y="767"/>
                    <a:pt x="968" y="767"/>
                  </a:cubicBezTo>
                  <a:lnTo>
                    <a:pt x="412" y="767"/>
                  </a:lnTo>
                  <a:lnTo>
                    <a:pt x="412" y="422"/>
                  </a:lnTo>
                  <a:lnTo>
                    <a:pt x="968" y="422"/>
                  </a:lnTo>
                  <a:cubicBezTo>
                    <a:pt x="1246" y="422"/>
                    <a:pt x="1246" y="1"/>
                    <a:pt x="96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0" name="Google Shape;15880;p76"/>
            <p:cNvSpPr/>
            <p:nvPr/>
          </p:nvSpPr>
          <p:spPr>
            <a:xfrm>
              <a:off x="5456817" y="3905696"/>
              <a:ext cx="16349" cy="18890"/>
            </a:xfrm>
            <a:custGeom>
              <a:avLst/>
              <a:gdLst/>
              <a:ahLst/>
              <a:cxnLst/>
              <a:rect l="l" t="t" r="r" b="b"/>
              <a:pathLst>
                <a:path w="624" h="721" extrusionOk="0">
                  <a:moveTo>
                    <a:pt x="387" y="1"/>
                  </a:moveTo>
                  <a:cubicBezTo>
                    <a:pt x="309" y="1"/>
                    <a:pt x="236" y="42"/>
                    <a:pt x="202" y="117"/>
                  </a:cubicBezTo>
                  <a:lnTo>
                    <a:pt x="49" y="424"/>
                  </a:lnTo>
                  <a:cubicBezTo>
                    <a:pt x="1" y="520"/>
                    <a:pt x="39" y="654"/>
                    <a:pt x="144" y="702"/>
                  </a:cubicBezTo>
                  <a:cubicBezTo>
                    <a:pt x="173" y="711"/>
                    <a:pt x="202" y="721"/>
                    <a:pt x="231" y="721"/>
                  </a:cubicBezTo>
                  <a:cubicBezTo>
                    <a:pt x="307" y="721"/>
                    <a:pt x="384" y="673"/>
                    <a:pt x="422" y="606"/>
                  </a:cubicBezTo>
                  <a:lnTo>
                    <a:pt x="576" y="299"/>
                  </a:lnTo>
                  <a:cubicBezTo>
                    <a:pt x="624" y="194"/>
                    <a:pt x="576" y="79"/>
                    <a:pt x="480" y="21"/>
                  </a:cubicBezTo>
                  <a:cubicBezTo>
                    <a:pt x="450" y="7"/>
                    <a:pt x="418" y="1"/>
                    <a:pt x="3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1" name="Google Shape;15881;p76"/>
            <p:cNvSpPr/>
            <p:nvPr/>
          </p:nvSpPr>
          <p:spPr>
            <a:xfrm>
              <a:off x="5419142" y="4028548"/>
              <a:ext cx="88425" cy="11056"/>
            </a:xfrm>
            <a:custGeom>
              <a:avLst/>
              <a:gdLst/>
              <a:ahLst/>
              <a:cxnLst/>
              <a:rect l="l" t="t" r="r" b="b"/>
              <a:pathLst>
                <a:path w="3375" h="422" extrusionOk="0">
                  <a:moveTo>
                    <a:pt x="279" y="0"/>
                  </a:moveTo>
                  <a:cubicBezTo>
                    <a:pt x="1" y="0"/>
                    <a:pt x="1" y="422"/>
                    <a:pt x="279" y="422"/>
                  </a:cubicBezTo>
                  <a:lnTo>
                    <a:pt x="3097" y="422"/>
                  </a:lnTo>
                  <a:cubicBezTo>
                    <a:pt x="3375" y="422"/>
                    <a:pt x="3375" y="0"/>
                    <a:pt x="3097"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82" name="Google Shape;15882;p76"/>
          <p:cNvGrpSpPr/>
          <p:nvPr/>
        </p:nvGrpSpPr>
        <p:grpSpPr>
          <a:xfrm>
            <a:off x="8939981" y="5073522"/>
            <a:ext cx="279956" cy="482185"/>
            <a:chOff x="6704985" y="3805141"/>
            <a:chExt cx="209967" cy="361639"/>
          </a:xfrm>
        </p:grpSpPr>
        <p:sp>
          <p:nvSpPr>
            <p:cNvPr id="15883" name="Google Shape;15883;p76"/>
            <p:cNvSpPr/>
            <p:nvPr/>
          </p:nvSpPr>
          <p:spPr>
            <a:xfrm>
              <a:off x="6704985" y="3965013"/>
              <a:ext cx="209967" cy="201426"/>
            </a:xfrm>
            <a:custGeom>
              <a:avLst/>
              <a:gdLst/>
              <a:ahLst/>
              <a:cxnLst/>
              <a:rect l="l" t="t" r="r" b="b"/>
              <a:pathLst>
                <a:path w="8014" h="7688" extrusionOk="0">
                  <a:moveTo>
                    <a:pt x="3240" y="0"/>
                  </a:moveTo>
                  <a:lnTo>
                    <a:pt x="3240" y="1208"/>
                  </a:lnTo>
                  <a:lnTo>
                    <a:pt x="3058" y="1208"/>
                  </a:lnTo>
                  <a:cubicBezTo>
                    <a:pt x="1946" y="1208"/>
                    <a:pt x="987" y="1965"/>
                    <a:pt x="719" y="3048"/>
                  </a:cubicBezTo>
                  <a:lnTo>
                    <a:pt x="115" y="5540"/>
                  </a:lnTo>
                  <a:cubicBezTo>
                    <a:pt x="0" y="6000"/>
                    <a:pt x="211" y="6480"/>
                    <a:pt x="614" y="6710"/>
                  </a:cubicBezTo>
                  <a:cubicBezTo>
                    <a:pt x="1745" y="7362"/>
                    <a:pt x="2876" y="7688"/>
                    <a:pt x="4007" y="7688"/>
                  </a:cubicBezTo>
                  <a:cubicBezTo>
                    <a:pt x="5138" y="7688"/>
                    <a:pt x="6269" y="7362"/>
                    <a:pt x="7400" y="6710"/>
                  </a:cubicBezTo>
                  <a:cubicBezTo>
                    <a:pt x="7803" y="6480"/>
                    <a:pt x="8013" y="6000"/>
                    <a:pt x="7898" y="5540"/>
                  </a:cubicBezTo>
                  <a:lnTo>
                    <a:pt x="7285" y="3039"/>
                  </a:lnTo>
                  <a:cubicBezTo>
                    <a:pt x="7026" y="1965"/>
                    <a:pt x="6058" y="1208"/>
                    <a:pt x="4946" y="1208"/>
                  </a:cubicBezTo>
                  <a:lnTo>
                    <a:pt x="4774" y="1208"/>
                  </a:lnTo>
                  <a:lnTo>
                    <a:pt x="4774" y="0"/>
                  </a:lnTo>
                  <a:cubicBezTo>
                    <a:pt x="4534" y="115"/>
                    <a:pt x="4266" y="182"/>
                    <a:pt x="4007" y="182"/>
                  </a:cubicBezTo>
                  <a:cubicBezTo>
                    <a:pt x="3738" y="182"/>
                    <a:pt x="3470" y="115"/>
                    <a:pt x="32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4" name="Google Shape;15884;p76"/>
            <p:cNvSpPr/>
            <p:nvPr/>
          </p:nvSpPr>
          <p:spPr>
            <a:xfrm>
              <a:off x="6796895" y="3965013"/>
              <a:ext cx="118057" cy="201766"/>
            </a:xfrm>
            <a:custGeom>
              <a:avLst/>
              <a:gdLst/>
              <a:ahLst/>
              <a:cxnLst/>
              <a:rect l="l" t="t" r="r" b="b"/>
              <a:pathLst>
                <a:path w="4506" h="7701" extrusionOk="0">
                  <a:moveTo>
                    <a:pt x="1266" y="0"/>
                  </a:moveTo>
                  <a:cubicBezTo>
                    <a:pt x="1026" y="115"/>
                    <a:pt x="767" y="182"/>
                    <a:pt x="499" y="182"/>
                  </a:cubicBezTo>
                  <a:cubicBezTo>
                    <a:pt x="422" y="182"/>
                    <a:pt x="345" y="307"/>
                    <a:pt x="269" y="307"/>
                  </a:cubicBezTo>
                  <a:lnTo>
                    <a:pt x="269" y="1217"/>
                  </a:lnTo>
                  <a:lnTo>
                    <a:pt x="451" y="1217"/>
                  </a:lnTo>
                  <a:cubicBezTo>
                    <a:pt x="1553" y="1217"/>
                    <a:pt x="2521" y="1975"/>
                    <a:pt x="2780" y="3048"/>
                  </a:cubicBezTo>
                  <a:lnTo>
                    <a:pt x="3394" y="5550"/>
                  </a:lnTo>
                  <a:cubicBezTo>
                    <a:pt x="3509" y="6010"/>
                    <a:pt x="3298" y="6480"/>
                    <a:pt x="2895" y="6719"/>
                  </a:cubicBezTo>
                  <a:cubicBezTo>
                    <a:pt x="2013" y="7247"/>
                    <a:pt x="1026" y="7582"/>
                    <a:pt x="0" y="7678"/>
                  </a:cubicBezTo>
                  <a:cubicBezTo>
                    <a:pt x="170" y="7693"/>
                    <a:pt x="339" y="7700"/>
                    <a:pt x="508" y="7700"/>
                  </a:cubicBezTo>
                  <a:cubicBezTo>
                    <a:pt x="1633" y="7700"/>
                    <a:pt x="2759" y="7369"/>
                    <a:pt x="3892" y="6719"/>
                  </a:cubicBezTo>
                  <a:cubicBezTo>
                    <a:pt x="4295" y="6480"/>
                    <a:pt x="4505" y="6000"/>
                    <a:pt x="4390" y="5540"/>
                  </a:cubicBezTo>
                  <a:lnTo>
                    <a:pt x="3777" y="3039"/>
                  </a:lnTo>
                  <a:cubicBezTo>
                    <a:pt x="3518" y="1965"/>
                    <a:pt x="2550" y="1208"/>
                    <a:pt x="1448" y="1208"/>
                  </a:cubicBezTo>
                  <a:lnTo>
                    <a:pt x="1266" y="1208"/>
                  </a:lnTo>
                  <a:lnTo>
                    <a:pt x="1266" y="0"/>
                  </a:ln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5" name="Google Shape;15885;p76"/>
            <p:cNvSpPr/>
            <p:nvPr/>
          </p:nvSpPr>
          <p:spPr>
            <a:xfrm>
              <a:off x="6789847" y="3965013"/>
              <a:ext cx="7074" cy="7808"/>
            </a:xfrm>
            <a:custGeom>
              <a:avLst/>
              <a:gdLst/>
              <a:ahLst/>
              <a:cxnLst/>
              <a:rect l="l" t="t" r="r" b="b"/>
              <a:pathLst>
                <a:path w="270" h="298" extrusionOk="0">
                  <a:moveTo>
                    <a:pt x="1" y="0"/>
                  </a:moveTo>
                  <a:lnTo>
                    <a:pt x="1" y="297"/>
                  </a:lnTo>
                  <a:cubicBezTo>
                    <a:pt x="87" y="278"/>
                    <a:pt x="183" y="259"/>
                    <a:pt x="269" y="240"/>
                  </a:cubicBezTo>
                  <a:cubicBezTo>
                    <a:pt x="173" y="211"/>
                    <a:pt x="87" y="38"/>
                    <a:pt x="1"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6" name="Google Shape;15886;p76"/>
            <p:cNvSpPr/>
            <p:nvPr/>
          </p:nvSpPr>
          <p:spPr>
            <a:xfrm>
              <a:off x="6744495" y="3965013"/>
              <a:ext cx="132939" cy="201426"/>
            </a:xfrm>
            <a:custGeom>
              <a:avLst/>
              <a:gdLst/>
              <a:ahLst/>
              <a:cxnLst/>
              <a:rect l="l" t="t" r="r" b="b"/>
              <a:pathLst>
                <a:path w="5074" h="7688" extrusionOk="0">
                  <a:moveTo>
                    <a:pt x="1732" y="0"/>
                  </a:moveTo>
                  <a:lnTo>
                    <a:pt x="1732" y="1208"/>
                  </a:lnTo>
                  <a:lnTo>
                    <a:pt x="1559" y="1208"/>
                  </a:lnTo>
                  <a:cubicBezTo>
                    <a:pt x="1253" y="1208"/>
                    <a:pt x="956" y="1265"/>
                    <a:pt x="687" y="1371"/>
                  </a:cubicBezTo>
                  <a:lnTo>
                    <a:pt x="35" y="2646"/>
                  </a:lnTo>
                  <a:cubicBezTo>
                    <a:pt x="0" y="2724"/>
                    <a:pt x="61" y="2811"/>
                    <a:pt x="145" y="2811"/>
                  </a:cubicBezTo>
                  <a:cubicBezTo>
                    <a:pt x="153" y="2811"/>
                    <a:pt x="161" y="2810"/>
                    <a:pt x="170" y="2809"/>
                  </a:cubicBezTo>
                  <a:lnTo>
                    <a:pt x="850" y="2626"/>
                  </a:lnTo>
                  <a:cubicBezTo>
                    <a:pt x="869" y="2621"/>
                    <a:pt x="888" y="2618"/>
                    <a:pt x="907" y="2618"/>
                  </a:cubicBezTo>
                  <a:cubicBezTo>
                    <a:pt x="985" y="2618"/>
                    <a:pt x="1061" y="2663"/>
                    <a:pt x="1099" y="2732"/>
                  </a:cubicBezTo>
                  <a:lnTo>
                    <a:pt x="1234" y="2952"/>
                  </a:lnTo>
                  <a:cubicBezTo>
                    <a:pt x="1943" y="4179"/>
                    <a:pt x="2326" y="5569"/>
                    <a:pt x="2326" y="6988"/>
                  </a:cubicBezTo>
                  <a:lnTo>
                    <a:pt x="2326" y="7688"/>
                  </a:lnTo>
                  <a:lnTo>
                    <a:pt x="2758" y="7688"/>
                  </a:lnTo>
                  <a:lnTo>
                    <a:pt x="2758" y="6978"/>
                  </a:lnTo>
                  <a:cubicBezTo>
                    <a:pt x="2758" y="5569"/>
                    <a:pt x="3131" y="4170"/>
                    <a:pt x="3850" y="2952"/>
                  </a:cubicBezTo>
                  <a:lnTo>
                    <a:pt x="3975" y="2732"/>
                  </a:lnTo>
                  <a:cubicBezTo>
                    <a:pt x="4021" y="2663"/>
                    <a:pt x="4092" y="2618"/>
                    <a:pt x="4173" y="2618"/>
                  </a:cubicBezTo>
                  <a:cubicBezTo>
                    <a:pt x="4193" y="2618"/>
                    <a:pt x="4213" y="2621"/>
                    <a:pt x="4234" y="2626"/>
                  </a:cubicBezTo>
                  <a:lnTo>
                    <a:pt x="4905" y="2809"/>
                  </a:lnTo>
                  <a:cubicBezTo>
                    <a:pt x="4913" y="2810"/>
                    <a:pt x="4921" y="2811"/>
                    <a:pt x="4929" y="2811"/>
                  </a:cubicBezTo>
                  <a:cubicBezTo>
                    <a:pt x="5013" y="2811"/>
                    <a:pt x="5074" y="2724"/>
                    <a:pt x="5039" y="2636"/>
                  </a:cubicBezTo>
                  <a:lnTo>
                    <a:pt x="4406" y="1409"/>
                  </a:lnTo>
                  <a:cubicBezTo>
                    <a:pt x="4100" y="1275"/>
                    <a:pt x="3774" y="1208"/>
                    <a:pt x="3448" y="1208"/>
                  </a:cubicBezTo>
                  <a:lnTo>
                    <a:pt x="3266" y="1208"/>
                  </a:lnTo>
                  <a:lnTo>
                    <a:pt x="3266" y="0"/>
                  </a:lnTo>
                  <a:cubicBezTo>
                    <a:pt x="3026" y="115"/>
                    <a:pt x="2767" y="182"/>
                    <a:pt x="2499" y="182"/>
                  </a:cubicBezTo>
                  <a:cubicBezTo>
                    <a:pt x="2230" y="182"/>
                    <a:pt x="1972" y="115"/>
                    <a:pt x="1732"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7" name="Google Shape;15887;p76"/>
            <p:cNvSpPr/>
            <p:nvPr/>
          </p:nvSpPr>
          <p:spPr>
            <a:xfrm>
              <a:off x="6772791" y="3965013"/>
              <a:ext cx="73858" cy="135873"/>
            </a:xfrm>
            <a:custGeom>
              <a:avLst/>
              <a:gdLst/>
              <a:ahLst/>
              <a:cxnLst/>
              <a:rect l="l" t="t" r="r" b="b"/>
              <a:pathLst>
                <a:path w="2819" h="5186" extrusionOk="0">
                  <a:moveTo>
                    <a:pt x="652" y="0"/>
                  </a:moveTo>
                  <a:lnTo>
                    <a:pt x="652" y="1208"/>
                  </a:lnTo>
                  <a:lnTo>
                    <a:pt x="479" y="1208"/>
                  </a:lnTo>
                  <a:cubicBezTo>
                    <a:pt x="316" y="1208"/>
                    <a:pt x="154" y="1227"/>
                    <a:pt x="0" y="1256"/>
                  </a:cubicBezTo>
                  <a:cubicBezTo>
                    <a:pt x="19" y="1294"/>
                    <a:pt x="38" y="1313"/>
                    <a:pt x="38" y="1313"/>
                  </a:cubicBezTo>
                  <a:lnTo>
                    <a:pt x="1457" y="5186"/>
                  </a:lnTo>
                  <a:lnTo>
                    <a:pt x="2799" y="1313"/>
                  </a:lnTo>
                  <a:lnTo>
                    <a:pt x="2818" y="1246"/>
                  </a:lnTo>
                  <a:cubicBezTo>
                    <a:pt x="2665" y="1217"/>
                    <a:pt x="2521" y="1208"/>
                    <a:pt x="2368" y="1208"/>
                  </a:cubicBezTo>
                  <a:lnTo>
                    <a:pt x="2186" y="1208"/>
                  </a:lnTo>
                  <a:lnTo>
                    <a:pt x="2186" y="0"/>
                  </a:lnTo>
                  <a:cubicBezTo>
                    <a:pt x="1946" y="115"/>
                    <a:pt x="1687" y="182"/>
                    <a:pt x="1419" y="182"/>
                  </a:cubicBezTo>
                  <a:cubicBezTo>
                    <a:pt x="1150" y="182"/>
                    <a:pt x="892" y="115"/>
                    <a:pt x="65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8" name="Google Shape;15888;p76"/>
            <p:cNvSpPr/>
            <p:nvPr/>
          </p:nvSpPr>
          <p:spPr>
            <a:xfrm>
              <a:off x="6772791" y="3978323"/>
              <a:ext cx="74094" cy="49492"/>
            </a:xfrm>
            <a:custGeom>
              <a:avLst/>
              <a:gdLst/>
              <a:ahLst/>
              <a:cxnLst/>
              <a:rect l="l" t="t" r="r" b="b"/>
              <a:pathLst>
                <a:path w="2828" h="1889" extrusionOk="0">
                  <a:moveTo>
                    <a:pt x="2186" y="0"/>
                  </a:moveTo>
                  <a:lnTo>
                    <a:pt x="1285" y="278"/>
                  </a:lnTo>
                  <a:lnTo>
                    <a:pt x="652" y="201"/>
                  </a:lnTo>
                  <a:lnTo>
                    <a:pt x="652" y="700"/>
                  </a:lnTo>
                  <a:lnTo>
                    <a:pt x="479" y="700"/>
                  </a:lnTo>
                  <a:cubicBezTo>
                    <a:pt x="316" y="700"/>
                    <a:pt x="154" y="719"/>
                    <a:pt x="0" y="748"/>
                  </a:cubicBezTo>
                  <a:cubicBezTo>
                    <a:pt x="29" y="786"/>
                    <a:pt x="48" y="805"/>
                    <a:pt x="48" y="805"/>
                  </a:cubicBezTo>
                  <a:lnTo>
                    <a:pt x="441" y="1888"/>
                  </a:lnTo>
                  <a:lnTo>
                    <a:pt x="1285" y="1045"/>
                  </a:lnTo>
                  <a:cubicBezTo>
                    <a:pt x="1333" y="997"/>
                    <a:pt x="1395" y="973"/>
                    <a:pt x="1457" y="973"/>
                  </a:cubicBezTo>
                  <a:cubicBezTo>
                    <a:pt x="1519" y="973"/>
                    <a:pt x="1582" y="997"/>
                    <a:pt x="1630" y="1045"/>
                  </a:cubicBezTo>
                  <a:lnTo>
                    <a:pt x="2435" y="1888"/>
                  </a:lnTo>
                  <a:lnTo>
                    <a:pt x="2809" y="805"/>
                  </a:lnTo>
                  <a:lnTo>
                    <a:pt x="2828" y="738"/>
                  </a:lnTo>
                  <a:cubicBezTo>
                    <a:pt x="2684" y="709"/>
                    <a:pt x="2531" y="700"/>
                    <a:pt x="2377" y="700"/>
                  </a:cubicBezTo>
                  <a:lnTo>
                    <a:pt x="2186" y="700"/>
                  </a:lnTo>
                  <a:lnTo>
                    <a:pt x="2186" y="0"/>
                  </a:ln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89" name="Google Shape;15889;p76"/>
            <p:cNvSpPr/>
            <p:nvPr/>
          </p:nvSpPr>
          <p:spPr>
            <a:xfrm>
              <a:off x="6727570" y="3805141"/>
              <a:ext cx="162021" cy="136528"/>
            </a:xfrm>
            <a:custGeom>
              <a:avLst/>
              <a:gdLst/>
              <a:ahLst/>
              <a:cxnLst/>
              <a:rect l="l" t="t" r="r" b="b"/>
              <a:pathLst>
                <a:path w="6184" h="5211" extrusionOk="0">
                  <a:moveTo>
                    <a:pt x="2373" y="0"/>
                  </a:moveTo>
                  <a:cubicBezTo>
                    <a:pt x="1117" y="0"/>
                    <a:pt x="1" y="1026"/>
                    <a:pt x="1" y="2383"/>
                  </a:cubicBezTo>
                  <a:cubicBezTo>
                    <a:pt x="1" y="3073"/>
                    <a:pt x="49" y="3773"/>
                    <a:pt x="145" y="4453"/>
                  </a:cubicBezTo>
                  <a:cubicBezTo>
                    <a:pt x="212" y="4885"/>
                    <a:pt x="576" y="5211"/>
                    <a:pt x="1017" y="5211"/>
                  </a:cubicBezTo>
                  <a:lnTo>
                    <a:pt x="5177" y="5211"/>
                  </a:lnTo>
                  <a:cubicBezTo>
                    <a:pt x="5618" y="5211"/>
                    <a:pt x="5992" y="4885"/>
                    <a:pt x="6049" y="4444"/>
                  </a:cubicBezTo>
                  <a:cubicBezTo>
                    <a:pt x="6116" y="3849"/>
                    <a:pt x="6174" y="3284"/>
                    <a:pt x="6183" y="2738"/>
                  </a:cubicBezTo>
                  <a:lnTo>
                    <a:pt x="6183" y="2047"/>
                  </a:lnTo>
                  <a:cubicBezTo>
                    <a:pt x="6183" y="1817"/>
                    <a:pt x="6174" y="1587"/>
                    <a:pt x="6145" y="1357"/>
                  </a:cubicBezTo>
                  <a:cubicBezTo>
                    <a:pt x="6076" y="641"/>
                    <a:pt x="5471" y="192"/>
                    <a:pt x="4850" y="192"/>
                  </a:cubicBezTo>
                  <a:cubicBezTo>
                    <a:pt x="4523" y="192"/>
                    <a:pt x="4192" y="316"/>
                    <a:pt x="3931" y="590"/>
                  </a:cubicBezTo>
                  <a:cubicBezTo>
                    <a:pt x="3921" y="600"/>
                    <a:pt x="3921" y="610"/>
                    <a:pt x="3912" y="610"/>
                  </a:cubicBezTo>
                  <a:cubicBezTo>
                    <a:pt x="3710" y="408"/>
                    <a:pt x="3461" y="245"/>
                    <a:pt x="3193" y="150"/>
                  </a:cubicBezTo>
                  <a:cubicBezTo>
                    <a:pt x="2920" y="48"/>
                    <a:pt x="2643" y="0"/>
                    <a:pt x="2373"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0" name="Google Shape;15890;p76"/>
            <p:cNvSpPr/>
            <p:nvPr/>
          </p:nvSpPr>
          <p:spPr>
            <a:xfrm>
              <a:off x="6728330" y="3805219"/>
              <a:ext cx="161261" cy="131681"/>
            </a:xfrm>
            <a:custGeom>
              <a:avLst/>
              <a:gdLst/>
              <a:ahLst/>
              <a:cxnLst/>
              <a:rect l="l" t="t" r="r" b="b"/>
              <a:pathLst>
                <a:path w="6155" h="5026" extrusionOk="0">
                  <a:moveTo>
                    <a:pt x="2338" y="1"/>
                  </a:moveTo>
                  <a:cubicBezTo>
                    <a:pt x="1225" y="1"/>
                    <a:pt x="209" y="795"/>
                    <a:pt x="1" y="1968"/>
                  </a:cubicBezTo>
                  <a:cubicBezTo>
                    <a:pt x="447" y="1287"/>
                    <a:pt x="1198" y="900"/>
                    <a:pt x="1974" y="900"/>
                  </a:cubicBezTo>
                  <a:cubicBezTo>
                    <a:pt x="2247" y="900"/>
                    <a:pt x="2523" y="948"/>
                    <a:pt x="2790" y="1048"/>
                  </a:cubicBezTo>
                  <a:cubicBezTo>
                    <a:pt x="3068" y="1143"/>
                    <a:pt x="3317" y="1306"/>
                    <a:pt x="3518" y="1517"/>
                  </a:cubicBezTo>
                  <a:cubicBezTo>
                    <a:pt x="3528" y="1508"/>
                    <a:pt x="3528" y="1498"/>
                    <a:pt x="3538" y="1488"/>
                  </a:cubicBezTo>
                  <a:cubicBezTo>
                    <a:pt x="3798" y="1214"/>
                    <a:pt x="4130" y="1090"/>
                    <a:pt x="4457" y="1090"/>
                  </a:cubicBezTo>
                  <a:cubicBezTo>
                    <a:pt x="5078" y="1090"/>
                    <a:pt x="5683" y="1539"/>
                    <a:pt x="5752" y="2255"/>
                  </a:cubicBezTo>
                  <a:cubicBezTo>
                    <a:pt x="5781" y="2485"/>
                    <a:pt x="5790" y="2715"/>
                    <a:pt x="5790" y="2945"/>
                  </a:cubicBezTo>
                  <a:lnTo>
                    <a:pt x="5790" y="3636"/>
                  </a:lnTo>
                  <a:cubicBezTo>
                    <a:pt x="5781" y="4086"/>
                    <a:pt x="5742" y="4546"/>
                    <a:pt x="5694" y="5025"/>
                  </a:cubicBezTo>
                  <a:cubicBezTo>
                    <a:pt x="5876" y="4882"/>
                    <a:pt x="5991" y="4671"/>
                    <a:pt x="6020" y="4441"/>
                  </a:cubicBezTo>
                  <a:cubicBezTo>
                    <a:pt x="6087" y="3846"/>
                    <a:pt x="6135" y="3281"/>
                    <a:pt x="6154" y="2735"/>
                  </a:cubicBezTo>
                  <a:lnTo>
                    <a:pt x="6154" y="2044"/>
                  </a:lnTo>
                  <a:cubicBezTo>
                    <a:pt x="6154" y="1814"/>
                    <a:pt x="6145" y="1584"/>
                    <a:pt x="6106" y="1354"/>
                  </a:cubicBezTo>
                  <a:cubicBezTo>
                    <a:pt x="6038" y="640"/>
                    <a:pt x="5440" y="192"/>
                    <a:pt x="4824" y="192"/>
                  </a:cubicBezTo>
                  <a:cubicBezTo>
                    <a:pt x="4497" y="192"/>
                    <a:pt x="4164" y="318"/>
                    <a:pt x="3902" y="597"/>
                  </a:cubicBezTo>
                  <a:cubicBezTo>
                    <a:pt x="3892" y="597"/>
                    <a:pt x="3883" y="607"/>
                    <a:pt x="3883" y="616"/>
                  </a:cubicBezTo>
                  <a:cubicBezTo>
                    <a:pt x="3672" y="405"/>
                    <a:pt x="3423" y="252"/>
                    <a:pt x="3154" y="147"/>
                  </a:cubicBezTo>
                  <a:cubicBezTo>
                    <a:pt x="2883" y="47"/>
                    <a:pt x="2608" y="1"/>
                    <a:pt x="233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1" name="Google Shape;15891;p76"/>
            <p:cNvSpPr/>
            <p:nvPr/>
          </p:nvSpPr>
          <p:spPr>
            <a:xfrm>
              <a:off x="6789847" y="3965013"/>
              <a:ext cx="40217" cy="35999"/>
            </a:xfrm>
            <a:custGeom>
              <a:avLst/>
              <a:gdLst/>
              <a:ahLst/>
              <a:cxnLst/>
              <a:rect l="l" t="t" r="r" b="b"/>
              <a:pathLst>
                <a:path w="1535" h="1374" extrusionOk="0">
                  <a:moveTo>
                    <a:pt x="1" y="0"/>
                  </a:moveTo>
                  <a:lnTo>
                    <a:pt x="1" y="1208"/>
                  </a:lnTo>
                  <a:cubicBezTo>
                    <a:pt x="245" y="1318"/>
                    <a:pt x="507" y="1373"/>
                    <a:pt x="768" y="1373"/>
                  </a:cubicBezTo>
                  <a:cubicBezTo>
                    <a:pt x="1029" y="1373"/>
                    <a:pt x="1290" y="1318"/>
                    <a:pt x="1535" y="1208"/>
                  </a:cubicBezTo>
                  <a:lnTo>
                    <a:pt x="1535" y="0"/>
                  </a:lnTo>
                  <a:cubicBezTo>
                    <a:pt x="1295" y="115"/>
                    <a:pt x="1036" y="182"/>
                    <a:pt x="768" y="182"/>
                  </a:cubicBezTo>
                  <a:cubicBezTo>
                    <a:pt x="499" y="182"/>
                    <a:pt x="241" y="115"/>
                    <a:pt x="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2" name="Google Shape;15892;p76"/>
            <p:cNvSpPr/>
            <p:nvPr/>
          </p:nvSpPr>
          <p:spPr>
            <a:xfrm>
              <a:off x="6789847" y="3969782"/>
              <a:ext cx="40217" cy="19598"/>
            </a:xfrm>
            <a:custGeom>
              <a:avLst/>
              <a:gdLst/>
              <a:ahLst/>
              <a:cxnLst/>
              <a:rect l="l" t="t" r="r" b="b"/>
              <a:pathLst>
                <a:path w="1535" h="748" extrusionOk="0">
                  <a:moveTo>
                    <a:pt x="1" y="0"/>
                  </a:moveTo>
                  <a:lnTo>
                    <a:pt x="1" y="585"/>
                  </a:lnTo>
                  <a:cubicBezTo>
                    <a:pt x="241" y="690"/>
                    <a:pt x="509" y="748"/>
                    <a:pt x="768" y="748"/>
                  </a:cubicBezTo>
                  <a:cubicBezTo>
                    <a:pt x="1036" y="748"/>
                    <a:pt x="1295" y="690"/>
                    <a:pt x="1535" y="585"/>
                  </a:cubicBezTo>
                  <a:lnTo>
                    <a:pt x="1535" y="0"/>
                  </a:lnTo>
                  <a:cubicBezTo>
                    <a:pt x="1295" y="115"/>
                    <a:pt x="1036" y="182"/>
                    <a:pt x="768" y="182"/>
                  </a:cubicBezTo>
                  <a:cubicBezTo>
                    <a:pt x="499" y="182"/>
                    <a:pt x="241" y="115"/>
                    <a:pt x="1"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3" name="Google Shape;15893;p76"/>
            <p:cNvSpPr/>
            <p:nvPr/>
          </p:nvSpPr>
          <p:spPr>
            <a:xfrm>
              <a:off x="6760477" y="3866318"/>
              <a:ext cx="99219" cy="113525"/>
            </a:xfrm>
            <a:custGeom>
              <a:avLst/>
              <a:gdLst/>
              <a:ahLst/>
              <a:cxnLst/>
              <a:rect l="l" t="t" r="r" b="b"/>
              <a:pathLst>
                <a:path w="3787" h="4333" extrusionOk="0">
                  <a:moveTo>
                    <a:pt x="1189" y="0"/>
                  </a:moveTo>
                  <a:cubicBezTo>
                    <a:pt x="844" y="335"/>
                    <a:pt x="441" y="604"/>
                    <a:pt x="0" y="805"/>
                  </a:cubicBezTo>
                  <a:lnTo>
                    <a:pt x="0" y="2435"/>
                  </a:lnTo>
                  <a:cubicBezTo>
                    <a:pt x="0" y="3479"/>
                    <a:pt x="844" y="4333"/>
                    <a:pt x="1889" y="4333"/>
                  </a:cubicBezTo>
                  <a:cubicBezTo>
                    <a:pt x="2934" y="4333"/>
                    <a:pt x="3787" y="3479"/>
                    <a:pt x="3787" y="2435"/>
                  </a:cubicBezTo>
                  <a:lnTo>
                    <a:pt x="3787" y="805"/>
                  </a:lnTo>
                  <a:cubicBezTo>
                    <a:pt x="2857" y="796"/>
                    <a:pt x="1956" y="518"/>
                    <a:pt x="1189"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4" name="Google Shape;15894;p76"/>
            <p:cNvSpPr/>
            <p:nvPr/>
          </p:nvSpPr>
          <p:spPr>
            <a:xfrm>
              <a:off x="6777297" y="3866318"/>
              <a:ext cx="82163" cy="109752"/>
            </a:xfrm>
            <a:custGeom>
              <a:avLst/>
              <a:gdLst/>
              <a:ahLst/>
              <a:cxnLst/>
              <a:rect l="l" t="t" r="r" b="b"/>
              <a:pathLst>
                <a:path w="3136" h="4189" extrusionOk="0">
                  <a:moveTo>
                    <a:pt x="547" y="0"/>
                  </a:moveTo>
                  <a:cubicBezTo>
                    <a:pt x="375" y="163"/>
                    <a:pt x="192" y="307"/>
                    <a:pt x="1" y="441"/>
                  </a:cubicBezTo>
                  <a:cubicBezTo>
                    <a:pt x="758" y="930"/>
                    <a:pt x="1630" y="1198"/>
                    <a:pt x="2531" y="1208"/>
                  </a:cubicBezTo>
                  <a:lnTo>
                    <a:pt x="2531" y="2847"/>
                  </a:lnTo>
                  <a:cubicBezTo>
                    <a:pt x="2531" y="3345"/>
                    <a:pt x="2330" y="3834"/>
                    <a:pt x="1975" y="4189"/>
                  </a:cubicBezTo>
                  <a:cubicBezTo>
                    <a:pt x="2685" y="3892"/>
                    <a:pt x="3135" y="3202"/>
                    <a:pt x="3135" y="2444"/>
                  </a:cubicBezTo>
                  <a:lnTo>
                    <a:pt x="3135" y="805"/>
                  </a:lnTo>
                  <a:cubicBezTo>
                    <a:pt x="2215" y="796"/>
                    <a:pt x="1304" y="518"/>
                    <a:pt x="54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895" name="Google Shape;15895;p76"/>
          <p:cNvGrpSpPr/>
          <p:nvPr/>
        </p:nvGrpSpPr>
        <p:grpSpPr>
          <a:xfrm>
            <a:off x="10018512" y="3264359"/>
            <a:ext cx="484245" cy="451723"/>
            <a:chOff x="7513884" y="2448269"/>
            <a:chExt cx="363184" cy="338792"/>
          </a:xfrm>
        </p:grpSpPr>
        <p:sp>
          <p:nvSpPr>
            <p:cNvPr id="15896" name="Google Shape;15896;p76"/>
            <p:cNvSpPr/>
            <p:nvPr/>
          </p:nvSpPr>
          <p:spPr>
            <a:xfrm>
              <a:off x="7666316" y="2448269"/>
              <a:ext cx="210753" cy="206954"/>
            </a:xfrm>
            <a:custGeom>
              <a:avLst/>
              <a:gdLst/>
              <a:ahLst/>
              <a:cxnLst/>
              <a:rect l="l" t="t" r="r" b="b"/>
              <a:pathLst>
                <a:path w="8044" h="7899" extrusionOk="0">
                  <a:moveTo>
                    <a:pt x="5680" y="0"/>
                  </a:moveTo>
                  <a:cubicBezTo>
                    <a:pt x="5491" y="0"/>
                    <a:pt x="5302" y="72"/>
                    <a:pt x="5158" y="216"/>
                  </a:cubicBezTo>
                  <a:lnTo>
                    <a:pt x="289" y="5085"/>
                  </a:lnTo>
                  <a:cubicBezTo>
                    <a:pt x="1" y="5373"/>
                    <a:pt x="1" y="5843"/>
                    <a:pt x="289" y="6130"/>
                  </a:cubicBezTo>
                  <a:lnTo>
                    <a:pt x="1851" y="7683"/>
                  </a:lnTo>
                  <a:cubicBezTo>
                    <a:pt x="1995" y="7827"/>
                    <a:pt x="2182" y="7899"/>
                    <a:pt x="2370" y="7899"/>
                  </a:cubicBezTo>
                  <a:cubicBezTo>
                    <a:pt x="2558" y="7899"/>
                    <a:pt x="2747" y="7827"/>
                    <a:pt x="2896" y="7683"/>
                  </a:cubicBezTo>
                  <a:lnTo>
                    <a:pt x="7756" y="2814"/>
                  </a:lnTo>
                  <a:cubicBezTo>
                    <a:pt x="8043" y="2526"/>
                    <a:pt x="8043" y="2066"/>
                    <a:pt x="7756" y="1778"/>
                  </a:cubicBezTo>
                  <a:lnTo>
                    <a:pt x="6203" y="216"/>
                  </a:lnTo>
                  <a:cubicBezTo>
                    <a:pt x="6059" y="72"/>
                    <a:pt x="5870" y="0"/>
                    <a:pt x="568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7" name="Google Shape;15897;p76"/>
            <p:cNvSpPr/>
            <p:nvPr/>
          </p:nvSpPr>
          <p:spPr>
            <a:xfrm>
              <a:off x="7691442" y="2471482"/>
              <a:ext cx="185627" cy="183741"/>
            </a:xfrm>
            <a:custGeom>
              <a:avLst/>
              <a:gdLst/>
              <a:ahLst/>
              <a:cxnLst/>
              <a:rect l="l" t="t" r="r" b="b"/>
              <a:pathLst>
                <a:path w="7085" h="7013" extrusionOk="0">
                  <a:moveTo>
                    <a:pt x="5915" y="1"/>
                  </a:moveTo>
                  <a:lnTo>
                    <a:pt x="5920" y="7"/>
                  </a:lnTo>
                  <a:lnTo>
                    <a:pt x="5920" y="7"/>
                  </a:lnTo>
                  <a:cubicBezTo>
                    <a:pt x="5918" y="5"/>
                    <a:pt x="5917" y="3"/>
                    <a:pt x="5915" y="1"/>
                  </a:cubicBezTo>
                  <a:close/>
                  <a:moveTo>
                    <a:pt x="5920" y="7"/>
                  </a:moveTo>
                  <a:cubicBezTo>
                    <a:pt x="6202" y="295"/>
                    <a:pt x="6200" y="760"/>
                    <a:pt x="5915" y="1046"/>
                  </a:cubicBezTo>
                  <a:lnTo>
                    <a:pt x="1045" y="5915"/>
                  </a:lnTo>
                  <a:cubicBezTo>
                    <a:pt x="902" y="6059"/>
                    <a:pt x="715" y="6131"/>
                    <a:pt x="526" y="6131"/>
                  </a:cubicBezTo>
                  <a:cubicBezTo>
                    <a:pt x="338" y="6131"/>
                    <a:pt x="149" y="6059"/>
                    <a:pt x="0" y="5915"/>
                  </a:cubicBezTo>
                  <a:lnTo>
                    <a:pt x="0" y="5915"/>
                  </a:lnTo>
                  <a:lnTo>
                    <a:pt x="892" y="6797"/>
                  </a:lnTo>
                  <a:cubicBezTo>
                    <a:pt x="1036" y="6941"/>
                    <a:pt x="1223" y="7013"/>
                    <a:pt x="1410" y="7013"/>
                  </a:cubicBezTo>
                  <a:cubicBezTo>
                    <a:pt x="1596" y="7013"/>
                    <a:pt x="1783" y="6941"/>
                    <a:pt x="1927" y="6797"/>
                  </a:cubicBezTo>
                  <a:lnTo>
                    <a:pt x="6797" y="1928"/>
                  </a:lnTo>
                  <a:cubicBezTo>
                    <a:pt x="7084" y="1640"/>
                    <a:pt x="7084" y="1180"/>
                    <a:pt x="6797" y="892"/>
                  </a:cubicBezTo>
                  <a:lnTo>
                    <a:pt x="5920" y="7"/>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8" name="Google Shape;15898;p76"/>
            <p:cNvSpPr/>
            <p:nvPr/>
          </p:nvSpPr>
          <p:spPr>
            <a:xfrm>
              <a:off x="7755972" y="2483298"/>
              <a:ext cx="84416" cy="84154"/>
            </a:xfrm>
            <a:custGeom>
              <a:avLst/>
              <a:gdLst/>
              <a:ahLst/>
              <a:cxnLst/>
              <a:rect l="l" t="t" r="r" b="b"/>
              <a:pathLst>
                <a:path w="3222" h="3212" extrusionOk="0">
                  <a:moveTo>
                    <a:pt x="624" y="0"/>
                  </a:moveTo>
                  <a:lnTo>
                    <a:pt x="1" y="614"/>
                  </a:lnTo>
                  <a:lnTo>
                    <a:pt x="2599" y="3212"/>
                  </a:lnTo>
                  <a:lnTo>
                    <a:pt x="3222" y="2589"/>
                  </a:lnTo>
                  <a:lnTo>
                    <a:pt x="624"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899" name="Google Shape;15899;p76"/>
            <p:cNvSpPr/>
            <p:nvPr/>
          </p:nvSpPr>
          <p:spPr>
            <a:xfrm>
              <a:off x="7800931" y="2528258"/>
              <a:ext cx="39457" cy="39195"/>
            </a:xfrm>
            <a:custGeom>
              <a:avLst/>
              <a:gdLst/>
              <a:ahLst/>
              <a:cxnLst/>
              <a:rect l="l" t="t" r="r" b="b"/>
              <a:pathLst>
                <a:path w="1506" h="1496" extrusionOk="0">
                  <a:moveTo>
                    <a:pt x="614" y="0"/>
                  </a:moveTo>
                  <a:lnTo>
                    <a:pt x="1" y="614"/>
                  </a:lnTo>
                  <a:lnTo>
                    <a:pt x="883" y="1496"/>
                  </a:lnTo>
                  <a:lnTo>
                    <a:pt x="1506" y="882"/>
                  </a:lnTo>
                  <a:lnTo>
                    <a:pt x="61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0" name="Google Shape;15900;p76"/>
            <p:cNvSpPr/>
            <p:nvPr/>
          </p:nvSpPr>
          <p:spPr>
            <a:xfrm>
              <a:off x="7513884" y="2611888"/>
              <a:ext cx="195662" cy="175068"/>
            </a:xfrm>
            <a:custGeom>
              <a:avLst/>
              <a:gdLst/>
              <a:ahLst/>
              <a:cxnLst/>
              <a:rect l="l" t="t" r="r" b="b"/>
              <a:pathLst>
                <a:path w="7468" h="6682" extrusionOk="0">
                  <a:moveTo>
                    <a:pt x="6231" y="0"/>
                  </a:moveTo>
                  <a:lnTo>
                    <a:pt x="1" y="6231"/>
                  </a:lnTo>
                  <a:cubicBezTo>
                    <a:pt x="84" y="6538"/>
                    <a:pt x="472" y="6682"/>
                    <a:pt x="1011" y="6682"/>
                  </a:cubicBezTo>
                  <a:cubicBezTo>
                    <a:pt x="2642" y="6682"/>
                    <a:pt x="5653" y="5363"/>
                    <a:pt x="5761" y="3259"/>
                  </a:cubicBezTo>
                  <a:cubicBezTo>
                    <a:pt x="5790" y="3010"/>
                    <a:pt x="5905" y="2780"/>
                    <a:pt x="6097" y="2617"/>
                  </a:cubicBezTo>
                  <a:lnTo>
                    <a:pt x="7468" y="1237"/>
                  </a:lnTo>
                  <a:lnTo>
                    <a:pt x="6231" y="0"/>
                  </a:lnTo>
                  <a:close/>
                </a:path>
              </a:pathLst>
            </a:custGeom>
            <a:solidFill>
              <a:srgbClr val="F0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1" name="Google Shape;15901;p76"/>
            <p:cNvSpPr/>
            <p:nvPr/>
          </p:nvSpPr>
          <p:spPr>
            <a:xfrm>
              <a:off x="7513884" y="2626691"/>
              <a:ext cx="195426" cy="160370"/>
            </a:xfrm>
            <a:custGeom>
              <a:avLst/>
              <a:gdLst/>
              <a:ahLst/>
              <a:cxnLst/>
              <a:rect l="l" t="t" r="r" b="b"/>
              <a:pathLst>
                <a:path w="7459" h="6121" extrusionOk="0">
                  <a:moveTo>
                    <a:pt x="6787" y="1"/>
                  </a:moveTo>
                  <a:lnTo>
                    <a:pt x="5407" y="1371"/>
                  </a:lnTo>
                  <a:cubicBezTo>
                    <a:pt x="5225" y="1534"/>
                    <a:pt x="5110" y="1764"/>
                    <a:pt x="5081" y="2014"/>
                  </a:cubicBezTo>
                  <a:cubicBezTo>
                    <a:pt x="4968" y="4114"/>
                    <a:pt x="1958" y="5437"/>
                    <a:pt x="326" y="5437"/>
                  </a:cubicBezTo>
                  <a:cubicBezTo>
                    <a:pt x="297" y="5437"/>
                    <a:pt x="268" y="5436"/>
                    <a:pt x="240" y="5436"/>
                  </a:cubicBezTo>
                  <a:lnTo>
                    <a:pt x="1" y="5675"/>
                  </a:lnTo>
                  <a:cubicBezTo>
                    <a:pt x="81" y="5978"/>
                    <a:pt x="465" y="6121"/>
                    <a:pt x="1000" y="6121"/>
                  </a:cubicBezTo>
                  <a:cubicBezTo>
                    <a:pt x="2628" y="6121"/>
                    <a:pt x="5653" y="4801"/>
                    <a:pt x="5761" y="2694"/>
                  </a:cubicBezTo>
                  <a:cubicBezTo>
                    <a:pt x="5790" y="2455"/>
                    <a:pt x="5905" y="2225"/>
                    <a:pt x="6087" y="2052"/>
                  </a:cubicBezTo>
                  <a:lnTo>
                    <a:pt x="7458" y="681"/>
                  </a:lnTo>
                  <a:lnTo>
                    <a:pt x="6787" y="1"/>
                  </a:ln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02" name="Google Shape;15902;p76"/>
          <p:cNvGrpSpPr/>
          <p:nvPr/>
        </p:nvGrpSpPr>
        <p:grpSpPr>
          <a:xfrm>
            <a:off x="7703690" y="5073101"/>
            <a:ext cx="344932" cy="482848"/>
            <a:chOff x="5777767" y="3804826"/>
            <a:chExt cx="258699" cy="362136"/>
          </a:xfrm>
        </p:grpSpPr>
        <p:sp>
          <p:nvSpPr>
            <p:cNvPr id="15903" name="Google Shape;15903;p76"/>
            <p:cNvSpPr/>
            <p:nvPr/>
          </p:nvSpPr>
          <p:spPr>
            <a:xfrm>
              <a:off x="5777767" y="3804826"/>
              <a:ext cx="258699" cy="362136"/>
            </a:xfrm>
            <a:custGeom>
              <a:avLst/>
              <a:gdLst/>
              <a:ahLst/>
              <a:cxnLst/>
              <a:rect l="l" t="t" r="r" b="b"/>
              <a:pathLst>
                <a:path w="9874" h="13822" extrusionOk="0">
                  <a:moveTo>
                    <a:pt x="5867" y="0"/>
                  </a:moveTo>
                  <a:cubicBezTo>
                    <a:pt x="5620" y="0"/>
                    <a:pt x="5369" y="28"/>
                    <a:pt x="5119" y="85"/>
                  </a:cubicBezTo>
                  <a:cubicBezTo>
                    <a:pt x="4669" y="200"/>
                    <a:pt x="4238" y="382"/>
                    <a:pt x="3835" y="622"/>
                  </a:cubicBezTo>
                  <a:cubicBezTo>
                    <a:pt x="3528" y="804"/>
                    <a:pt x="3260" y="1043"/>
                    <a:pt x="3039" y="1312"/>
                  </a:cubicBezTo>
                  <a:cubicBezTo>
                    <a:pt x="2685" y="1743"/>
                    <a:pt x="2196" y="2031"/>
                    <a:pt x="1659" y="2136"/>
                  </a:cubicBezTo>
                  <a:cubicBezTo>
                    <a:pt x="1448" y="2174"/>
                    <a:pt x="1266" y="2318"/>
                    <a:pt x="1180" y="2520"/>
                  </a:cubicBezTo>
                  <a:cubicBezTo>
                    <a:pt x="979" y="2980"/>
                    <a:pt x="739" y="3814"/>
                    <a:pt x="1266" y="4427"/>
                  </a:cubicBezTo>
                  <a:cubicBezTo>
                    <a:pt x="2033" y="5328"/>
                    <a:pt x="1" y="6833"/>
                    <a:pt x="1266" y="9095"/>
                  </a:cubicBezTo>
                  <a:cubicBezTo>
                    <a:pt x="1669" y="9804"/>
                    <a:pt x="1410" y="10677"/>
                    <a:pt x="1324" y="11434"/>
                  </a:cubicBezTo>
                  <a:cubicBezTo>
                    <a:pt x="1218" y="12162"/>
                    <a:pt x="1496" y="12891"/>
                    <a:pt x="2062" y="13361"/>
                  </a:cubicBezTo>
                  <a:cubicBezTo>
                    <a:pt x="2416" y="13659"/>
                    <a:pt x="2870" y="13821"/>
                    <a:pt x="3344" y="13821"/>
                  </a:cubicBezTo>
                  <a:cubicBezTo>
                    <a:pt x="3357" y="13821"/>
                    <a:pt x="3371" y="13821"/>
                    <a:pt x="3384" y="13821"/>
                  </a:cubicBezTo>
                  <a:cubicBezTo>
                    <a:pt x="4103" y="13802"/>
                    <a:pt x="4774" y="13437"/>
                    <a:pt x="5196" y="12853"/>
                  </a:cubicBezTo>
                  <a:lnTo>
                    <a:pt x="5963" y="11769"/>
                  </a:lnTo>
                  <a:lnTo>
                    <a:pt x="5944" y="11769"/>
                  </a:lnTo>
                  <a:lnTo>
                    <a:pt x="6509" y="11012"/>
                  </a:lnTo>
                  <a:lnTo>
                    <a:pt x="7497" y="9622"/>
                  </a:lnTo>
                  <a:cubicBezTo>
                    <a:pt x="9471" y="6574"/>
                    <a:pt x="9874" y="4053"/>
                    <a:pt x="8925" y="1973"/>
                  </a:cubicBezTo>
                  <a:cubicBezTo>
                    <a:pt x="8370" y="750"/>
                    <a:pt x="7160" y="0"/>
                    <a:pt x="5867"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4" name="Google Shape;15904;p76"/>
            <p:cNvSpPr/>
            <p:nvPr/>
          </p:nvSpPr>
          <p:spPr>
            <a:xfrm>
              <a:off x="5820211" y="3822852"/>
              <a:ext cx="216255" cy="344085"/>
            </a:xfrm>
            <a:custGeom>
              <a:avLst/>
              <a:gdLst/>
              <a:ahLst/>
              <a:cxnLst/>
              <a:rect l="l" t="t" r="r" b="b"/>
              <a:pathLst>
                <a:path w="8254" h="13133" extrusionOk="0">
                  <a:moveTo>
                    <a:pt x="6270" y="1"/>
                  </a:moveTo>
                  <a:cubicBezTo>
                    <a:pt x="6433" y="202"/>
                    <a:pt x="6567" y="432"/>
                    <a:pt x="6672" y="672"/>
                  </a:cubicBezTo>
                  <a:cubicBezTo>
                    <a:pt x="7612" y="2742"/>
                    <a:pt x="7199" y="5263"/>
                    <a:pt x="5234" y="8292"/>
                  </a:cubicBezTo>
                  <a:lnTo>
                    <a:pt x="4247" y="9682"/>
                  </a:lnTo>
                  <a:lnTo>
                    <a:pt x="3682" y="10449"/>
                  </a:lnTo>
                  <a:lnTo>
                    <a:pt x="3701" y="10449"/>
                  </a:lnTo>
                  <a:lnTo>
                    <a:pt x="2934" y="11513"/>
                  </a:lnTo>
                  <a:cubicBezTo>
                    <a:pt x="2512" y="12117"/>
                    <a:pt x="1822" y="12481"/>
                    <a:pt x="1074" y="12490"/>
                  </a:cubicBezTo>
                  <a:cubicBezTo>
                    <a:pt x="700" y="12490"/>
                    <a:pt x="317" y="12385"/>
                    <a:pt x="1" y="12184"/>
                  </a:cubicBezTo>
                  <a:lnTo>
                    <a:pt x="1" y="12184"/>
                  </a:lnTo>
                  <a:cubicBezTo>
                    <a:pt x="116" y="12366"/>
                    <a:pt x="260" y="12529"/>
                    <a:pt x="432" y="12673"/>
                  </a:cubicBezTo>
                  <a:cubicBezTo>
                    <a:pt x="796" y="12970"/>
                    <a:pt x="1247" y="13133"/>
                    <a:pt x="1717" y="13133"/>
                  </a:cubicBezTo>
                  <a:cubicBezTo>
                    <a:pt x="2455" y="13123"/>
                    <a:pt x="3145" y="12759"/>
                    <a:pt x="3576" y="12155"/>
                  </a:cubicBezTo>
                  <a:lnTo>
                    <a:pt x="4333" y="11091"/>
                  </a:lnTo>
                  <a:lnTo>
                    <a:pt x="4314" y="11091"/>
                  </a:lnTo>
                  <a:lnTo>
                    <a:pt x="4880" y="10324"/>
                  </a:lnTo>
                  <a:lnTo>
                    <a:pt x="5877" y="8944"/>
                  </a:lnTo>
                  <a:cubicBezTo>
                    <a:pt x="7842" y="5905"/>
                    <a:pt x="8254" y="3384"/>
                    <a:pt x="7314" y="1314"/>
                  </a:cubicBezTo>
                  <a:cubicBezTo>
                    <a:pt x="7084" y="796"/>
                    <a:pt x="6720" y="346"/>
                    <a:pt x="627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5" name="Google Shape;15905;p76"/>
            <p:cNvSpPr/>
            <p:nvPr/>
          </p:nvSpPr>
          <p:spPr>
            <a:xfrm>
              <a:off x="5841067" y="3853427"/>
              <a:ext cx="154973" cy="205775"/>
            </a:xfrm>
            <a:custGeom>
              <a:avLst/>
              <a:gdLst/>
              <a:ahLst/>
              <a:cxnLst/>
              <a:rect l="l" t="t" r="r" b="b"/>
              <a:pathLst>
                <a:path w="5915" h="7854" extrusionOk="0">
                  <a:moveTo>
                    <a:pt x="2982" y="0"/>
                  </a:moveTo>
                  <a:cubicBezTo>
                    <a:pt x="2860" y="0"/>
                    <a:pt x="2738" y="7"/>
                    <a:pt x="2617" y="22"/>
                  </a:cubicBezTo>
                  <a:cubicBezTo>
                    <a:pt x="2128" y="32"/>
                    <a:pt x="1965" y="224"/>
                    <a:pt x="1965" y="224"/>
                  </a:cubicBezTo>
                  <a:cubicBezTo>
                    <a:pt x="1515" y="463"/>
                    <a:pt x="1199" y="895"/>
                    <a:pt x="1103" y="1383"/>
                  </a:cubicBezTo>
                  <a:cubicBezTo>
                    <a:pt x="1064" y="1585"/>
                    <a:pt x="1045" y="1786"/>
                    <a:pt x="1036" y="1987"/>
                  </a:cubicBezTo>
                  <a:cubicBezTo>
                    <a:pt x="1026" y="2831"/>
                    <a:pt x="1429" y="3636"/>
                    <a:pt x="2119" y="4125"/>
                  </a:cubicBezTo>
                  <a:lnTo>
                    <a:pt x="2560" y="4432"/>
                  </a:lnTo>
                  <a:cubicBezTo>
                    <a:pt x="2646" y="4489"/>
                    <a:pt x="2713" y="4585"/>
                    <a:pt x="2732" y="4700"/>
                  </a:cubicBezTo>
                  <a:cubicBezTo>
                    <a:pt x="2771" y="4834"/>
                    <a:pt x="2742" y="4988"/>
                    <a:pt x="2656" y="5103"/>
                  </a:cubicBezTo>
                  <a:cubicBezTo>
                    <a:pt x="2566" y="5209"/>
                    <a:pt x="2441" y="5263"/>
                    <a:pt x="2314" y="5263"/>
                  </a:cubicBezTo>
                  <a:cubicBezTo>
                    <a:pt x="2223" y="5263"/>
                    <a:pt x="2132" y="5235"/>
                    <a:pt x="2052" y="5179"/>
                  </a:cubicBezTo>
                  <a:lnTo>
                    <a:pt x="882" y="4355"/>
                  </a:lnTo>
                  <a:cubicBezTo>
                    <a:pt x="852" y="4332"/>
                    <a:pt x="819" y="4322"/>
                    <a:pt x="786" y="4322"/>
                  </a:cubicBezTo>
                  <a:cubicBezTo>
                    <a:pt x="694" y="4322"/>
                    <a:pt x="609" y="4402"/>
                    <a:pt x="623" y="4508"/>
                  </a:cubicBezTo>
                  <a:cubicBezTo>
                    <a:pt x="729" y="5333"/>
                    <a:pt x="671" y="6061"/>
                    <a:pt x="413" y="6684"/>
                  </a:cubicBezTo>
                  <a:lnTo>
                    <a:pt x="115" y="7326"/>
                  </a:lnTo>
                  <a:cubicBezTo>
                    <a:pt x="0" y="7566"/>
                    <a:pt x="182" y="7844"/>
                    <a:pt x="451" y="7854"/>
                  </a:cubicBezTo>
                  <a:cubicBezTo>
                    <a:pt x="681" y="7834"/>
                    <a:pt x="901" y="7719"/>
                    <a:pt x="1036" y="7537"/>
                  </a:cubicBezTo>
                  <a:lnTo>
                    <a:pt x="1361" y="7048"/>
                  </a:lnTo>
                  <a:cubicBezTo>
                    <a:pt x="3911" y="6358"/>
                    <a:pt x="4390" y="4441"/>
                    <a:pt x="3633" y="1805"/>
                  </a:cubicBezTo>
                  <a:cubicBezTo>
                    <a:pt x="3585" y="1652"/>
                    <a:pt x="3643" y="1489"/>
                    <a:pt x="3777" y="1412"/>
                  </a:cubicBezTo>
                  <a:cubicBezTo>
                    <a:pt x="3832" y="1385"/>
                    <a:pt x="3891" y="1372"/>
                    <a:pt x="3950" y="1372"/>
                  </a:cubicBezTo>
                  <a:cubicBezTo>
                    <a:pt x="4036" y="1372"/>
                    <a:pt x="4121" y="1399"/>
                    <a:pt x="4189" y="1451"/>
                  </a:cubicBezTo>
                  <a:cubicBezTo>
                    <a:pt x="4208" y="1470"/>
                    <a:pt x="4228" y="1479"/>
                    <a:pt x="4247" y="1498"/>
                  </a:cubicBezTo>
                  <a:cubicBezTo>
                    <a:pt x="4946" y="2936"/>
                    <a:pt x="5071" y="4259"/>
                    <a:pt x="4429" y="5793"/>
                  </a:cubicBezTo>
                  <a:cubicBezTo>
                    <a:pt x="4390" y="5902"/>
                    <a:pt x="4476" y="5989"/>
                    <a:pt x="4566" y="5989"/>
                  </a:cubicBezTo>
                  <a:cubicBezTo>
                    <a:pt x="4611" y="5989"/>
                    <a:pt x="4656" y="5968"/>
                    <a:pt x="4688" y="5917"/>
                  </a:cubicBezTo>
                  <a:cubicBezTo>
                    <a:pt x="5608" y="4422"/>
                    <a:pt x="5915" y="2975"/>
                    <a:pt x="5454" y="1604"/>
                  </a:cubicBezTo>
                  <a:cubicBezTo>
                    <a:pt x="5253" y="1010"/>
                    <a:pt x="4803" y="521"/>
                    <a:pt x="4228" y="262"/>
                  </a:cubicBezTo>
                  <a:cubicBezTo>
                    <a:pt x="3832" y="90"/>
                    <a:pt x="3408" y="0"/>
                    <a:pt x="2982"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06" name="Google Shape;15906;p76"/>
          <p:cNvGrpSpPr/>
          <p:nvPr/>
        </p:nvGrpSpPr>
        <p:grpSpPr>
          <a:xfrm>
            <a:off x="10604135" y="3248779"/>
            <a:ext cx="482255" cy="482884"/>
            <a:chOff x="7953101" y="2436584"/>
            <a:chExt cx="361691" cy="362163"/>
          </a:xfrm>
        </p:grpSpPr>
        <p:sp>
          <p:nvSpPr>
            <p:cNvPr id="15907" name="Google Shape;15907;p76"/>
            <p:cNvSpPr/>
            <p:nvPr/>
          </p:nvSpPr>
          <p:spPr>
            <a:xfrm>
              <a:off x="7960673" y="2452906"/>
              <a:ext cx="304392" cy="345840"/>
            </a:xfrm>
            <a:custGeom>
              <a:avLst/>
              <a:gdLst/>
              <a:ahLst/>
              <a:cxnLst/>
              <a:rect l="l" t="t" r="r" b="b"/>
              <a:pathLst>
                <a:path w="11618" h="13200" extrusionOk="0">
                  <a:moveTo>
                    <a:pt x="1294" y="1"/>
                  </a:moveTo>
                  <a:cubicBezTo>
                    <a:pt x="575" y="1"/>
                    <a:pt x="0" y="585"/>
                    <a:pt x="0" y="1304"/>
                  </a:cubicBezTo>
                  <a:lnTo>
                    <a:pt x="0" y="3116"/>
                  </a:lnTo>
                  <a:lnTo>
                    <a:pt x="546" y="2943"/>
                  </a:lnTo>
                  <a:lnTo>
                    <a:pt x="546" y="2339"/>
                  </a:lnTo>
                  <a:lnTo>
                    <a:pt x="546" y="1304"/>
                  </a:lnTo>
                  <a:cubicBezTo>
                    <a:pt x="546" y="892"/>
                    <a:pt x="882" y="557"/>
                    <a:pt x="1294" y="557"/>
                  </a:cubicBezTo>
                  <a:lnTo>
                    <a:pt x="2157" y="557"/>
                  </a:lnTo>
                  <a:lnTo>
                    <a:pt x="2157" y="1"/>
                  </a:lnTo>
                  <a:close/>
                  <a:moveTo>
                    <a:pt x="6614" y="10"/>
                  </a:moveTo>
                  <a:lnTo>
                    <a:pt x="6614" y="557"/>
                  </a:lnTo>
                  <a:lnTo>
                    <a:pt x="7486" y="557"/>
                  </a:lnTo>
                  <a:cubicBezTo>
                    <a:pt x="7898" y="557"/>
                    <a:pt x="8234" y="892"/>
                    <a:pt x="8234" y="1304"/>
                  </a:cubicBezTo>
                  <a:lnTo>
                    <a:pt x="8234" y="2339"/>
                  </a:lnTo>
                  <a:lnTo>
                    <a:pt x="8234" y="2943"/>
                  </a:lnTo>
                  <a:lnTo>
                    <a:pt x="8780" y="3116"/>
                  </a:lnTo>
                  <a:lnTo>
                    <a:pt x="8780" y="1304"/>
                  </a:lnTo>
                  <a:cubicBezTo>
                    <a:pt x="8780" y="585"/>
                    <a:pt x="8205" y="10"/>
                    <a:pt x="7486" y="10"/>
                  </a:cubicBezTo>
                  <a:close/>
                  <a:moveTo>
                    <a:pt x="11071" y="8963"/>
                  </a:moveTo>
                  <a:lnTo>
                    <a:pt x="11071" y="10554"/>
                  </a:lnTo>
                  <a:cubicBezTo>
                    <a:pt x="11071" y="11714"/>
                    <a:pt x="10132" y="12644"/>
                    <a:pt x="8982" y="12653"/>
                  </a:cubicBezTo>
                  <a:lnTo>
                    <a:pt x="6748" y="12653"/>
                  </a:lnTo>
                  <a:cubicBezTo>
                    <a:pt x="5598" y="12644"/>
                    <a:pt x="4659" y="11714"/>
                    <a:pt x="4659" y="10554"/>
                  </a:cubicBezTo>
                  <a:lnTo>
                    <a:pt x="4659" y="9327"/>
                  </a:lnTo>
                  <a:lnTo>
                    <a:pt x="4103" y="9327"/>
                  </a:lnTo>
                  <a:lnTo>
                    <a:pt x="4103" y="9845"/>
                  </a:lnTo>
                  <a:lnTo>
                    <a:pt x="4103" y="10554"/>
                  </a:lnTo>
                  <a:cubicBezTo>
                    <a:pt x="4103" y="12011"/>
                    <a:pt x="5291" y="13200"/>
                    <a:pt x="6748" y="13200"/>
                  </a:cubicBezTo>
                  <a:lnTo>
                    <a:pt x="8982" y="13200"/>
                  </a:lnTo>
                  <a:cubicBezTo>
                    <a:pt x="10439" y="13200"/>
                    <a:pt x="11618" y="12011"/>
                    <a:pt x="11618" y="10554"/>
                  </a:cubicBezTo>
                  <a:lnTo>
                    <a:pt x="11618" y="8963"/>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8" name="Google Shape;15908;p76"/>
            <p:cNvSpPr/>
            <p:nvPr/>
          </p:nvSpPr>
          <p:spPr>
            <a:xfrm>
              <a:off x="8012156" y="2436846"/>
              <a:ext cx="40453" cy="46977"/>
            </a:xfrm>
            <a:custGeom>
              <a:avLst/>
              <a:gdLst/>
              <a:ahLst/>
              <a:cxnLst/>
              <a:rect l="l" t="t" r="r" b="b"/>
              <a:pathLst>
                <a:path w="1544" h="1793" extrusionOk="0">
                  <a:moveTo>
                    <a:pt x="383" y="0"/>
                  </a:moveTo>
                  <a:cubicBezTo>
                    <a:pt x="173" y="0"/>
                    <a:pt x="0" y="163"/>
                    <a:pt x="0" y="374"/>
                  </a:cubicBezTo>
                  <a:lnTo>
                    <a:pt x="0" y="1419"/>
                  </a:lnTo>
                  <a:cubicBezTo>
                    <a:pt x="0" y="1630"/>
                    <a:pt x="173" y="1793"/>
                    <a:pt x="383" y="1793"/>
                  </a:cubicBezTo>
                  <a:lnTo>
                    <a:pt x="642" y="1793"/>
                  </a:lnTo>
                  <a:cubicBezTo>
                    <a:pt x="1141" y="1793"/>
                    <a:pt x="1543" y="1390"/>
                    <a:pt x="1543" y="892"/>
                  </a:cubicBezTo>
                  <a:cubicBezTo>
                    <a:pt x="1543" y="403"/>
                    <a:pt x="1141" y="0"/>
                    <a:pt x="6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09" name="Google Shape;15909;p76"/>
            <p:cNvSpPr/>
            <p:nvPr/>
          </p:nvSpPr>
          <p:spPr>
            <a:xfrm>
              <a:off x="8012156" y="2436584"/>
              <a:ext cx="23108" cy="47239"/>
            </a:xfrm>
            <a:custGeom>
              <a:avLst/>
              <a:gdLst/>
              <a:ahLst/>
              <a:cxnLst/>
              <a:rect l="l" t="t" r="r" b="b"/>
              <a:pathLst>
                <a:path w="882" h="1803" extrusionOk="0">
                  <a:moveTo>
                    <a:pt x="383" y="1"/>
                  </a:moveTo>
                  <a:cubicBezTo>
                    <a:pt x="173" y="1"/>
                    <a:pt x="0" y="164"/>
                    <a:pt x="0" y="374"/>
                  </a:cubicBezTo>
                  <a:lnTo>
                    <a:pt x="0" y="1419"/>
                  </a:lnTo>
                  <a:cubicBezTo>
                    <a:pt x="0" y="1630"/>
                    <a:pt x="173" y="1803"/>
                    <a:pt x="383" y="1803"/>
                  </a:cubicBezTo>
                  <a:lnTo>
                    <a:pt x="642" y="1803"/>
                  </a:lnTo>
                  <a:cubicBezTo>
                    <a:pt x="729" y="1803"/>
                    <a:pt x="805" y="1793"/>
                    <a:pt x="882" y="1764"/>
                  </a:cubicBezTo>
                  <a:cubicBezTo>
                    <a:pt x="738" y="1716"/>
                    <a:pt x="642" y="1573"/>
                    <a:pt x="642" y="1419"/>
                  </a:cubicBezTo>
                  <a:lnTo>
                    <a:pt x="642" y="384"/>
                  </a:lnTo>
                  <a:cubicBezTo>
                    <a:pt x="642" y="231"/>
                    <a:pt x="738" y="87"/>
                    <a:pt x="872" y="29"/>
                  </a:cubicBezTo>
                  <a:cubicBezTo>
                    <a:pt x="796" y="10"/>
                    <a:pt x="719" y="1"/>
                    <a:pt x="642"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0" name="Google Shape;15910;p76"/>
            <p:cNvSpPr/>
            <p:nvPr/>
          </p:nvSpPr>
          <p:spPr>
            <a:xfrm>
              <a:off x="8098773" y="2436846"/>
              <a:ext cx="40479" cy="46977"/>
            </a:xfrm>
            <a:custGeom>
              <a:avLst/>
              <a:gdLst/>
              <a:ahLst/>
              <a:cxnLst/>
              <a:rect l="l" t="t" r="r" b="b"/>
              <a:pathLst>
                <a:path w="1545" h="1793" extrusionOk="0">
                  <a:moveTo>
                    <a:pt x="902" y="0"/>
                  </a:moveTo>
                  <a:cubicBezTo>
                    <a:pt x="404" y="0"/>
                    <a:pt x="1" y="403"/>
                    <a:pt x="1" y="892"/>
                  </a:cubicBezTo>
                  <a:cubicBezTo>
                    <a:pt x="1" y="1390"/>
                    <a:pt x="404" y="1793"/>
                    <a:pt x="902" y="1793"/>
                  </a:cubicBezTo>
                  <a:lnTo>
                    <a:pt x="1170" y="1793"/>
                  </a:lnTo>
                  <a:cubicBezTo>
                    <a:pt x="1381" y="1793"/>
                    <a:pt x="1544" y="1630"/>
                    <a:pt x="1544" y="1419"/>
                  </a:cubicBezTo>
                  <a:lnTo>
                    <a:pt x="1544" y="374"/>
                  </a:lnTo>
                  <a:cubicBezTo>
                    <a:pt x="1544" y="163"/>
                    <a:pt x="1381" y="0"/>
                    <a:pt x="117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1" name="Google Shape;15911;p76"/>
            <p:cNvSpPr/>
            <p:nvPr/>
          </p:nvSpPr>
          <p:spPr>
            <a:xfrm>
              <a:off x="8116117" y="2436584"/>
              <a:ext cx="23135" cy="47239"/>
            </a:xfrm>
            <a:custGeom>
              <a:avLst/>
              <a:gdLst/>
              <a:ahLst/>
              <a:cxnLst/>
              <a:rect l="l" t="t" r="r" b="b"/>
              <a:pathLst>
                <a:path w="883" h="1803" extrusionOk="0">
                  <a:moveTo>
                    <a:pt x="240" y="1"/>
                  </a:moveTo>
                  <a:cubicBezTo>
                    <a:pt x="154" y="1"/>
                    <a:pt x="77" y="10"/>
                    <a:pt x="0" y="39"/>
                  </a:cubicBezTo>
                  <a:cubicBezTo>
                    <a:pt x="135" y="96"/>
                    <a:pt x="230" y="231"/>
                    <a:pt x="230" y="384"/>
                  </a:cubicBezTo>
                  <a:lnTo>
                    <a:pt x="230" y="1419"/>
                  </a:lnTo>
                  <a:cubicBezTo>
                    <a:pt x="230" y="1573"/>
                    <a:pt x="135" y="1707"/>
                    <a:pt x="0" y="1764"/>
                  </a:cubicBezTo>
                  <a:cubicBezTo>
                    <a:pt x="77" y="1793"/>
                    <a:pt x="154" y="1803"/>
                    <a:pt x="240" y="1803"/>
                  </a:cubicBezTo>
                  <a:lnTo>
                    <a:pt x="508" y="1803"/>
                  </a:lnTo>
                  <a:cubicBezTo>
                    <a:pt x="719" y="1803"/>
                    <a:pt x="882" y="1630"/>
                    <a:pt x="882" y="1419"/>
                  </a:cubicBezTo>
                  <a:lnTo>
                    <a:pt x="882" y="384"/>
                  </a:lnTo>
                  <a:cubicBezTo>
                    <a:pt x="882" y="173"/>
                    <a:pt x="719" y="1"/>
                    <a:pt x="50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2" name="Google Shape;15912;p76"/>
            <p:cNvSpPr/>
            <p:nvPr/>
          </p:nvSpPr>
          <p:spPr>
            <a:xfrm>
              <a:off x="8204254" y="2591085"/>
              <a:ext cx="108023" cy="102940"/>
            </a:xfrm>
            <a:custGeom>
              <a:avLst/>
              <a:gdLst/>
              <a:ahLst/>
              <a:cxnLst/>
              <a:rect l="l" t="t" r="r" b="b"/>
              <a:pathLst>
                <a:path w="4123" h="3929" extrusionOk="0">
                  <a:moveTo>
                    <a:pt x="2062" y="1"/>
                  </a:moveTo>
                  <a:cubicBezTo>
                    <a:pt x="1930" y="1"/>
                    <a:pt x="1798" y="13"/>
                    <a:pt x="1669" y="37"/>
                  </a:cubicBezTo>
                  <a:cubicBezTo>
                    <a:pt x="672" y="238"/>
                    <a:pt x="1" y="1158"/>
                    <a:pt x="97" y="2165"/>
                  </a:cubicBezTo>
                  <a:cubicBezTo>
                    <a:pt x="202" y="3171"/>
                    <a:pt x="1046" y="3929"/>
                    <a:pt x="2062" y="3929"/>
                  </a:cubicBezTo>
                  <a:cubicBezTo>
                    <a:pt x="3068" y="3929"/>
                    <a:pt x="3912" y="3171"/>
                    <a:pt x="4017" y="2165"/>
                  </a:cubicBezTo>
                  <a:cubicBezTo>
                    <a:pt x="4123" y="1158"/>
                    <a:pt x="3442" y="238"/>
                    <a:pt x="2455" y="37"/>
                  </a:cubicBezTo>
                  <a:cubicBezTo>
                    <a:pt x="2325" y="13"/>
                    <a:pt x="2194" y="1"/>
                    <a:pt x="206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3" name="Google Shape;15913;p76"/>
            <p:cNvSpPr/>
            <p:nvPr/>
          </p:nvSpPr>
          <p:spPr>
            <a:xfrm>
              <a:off x="8244183" y="2591085"/>
              <a:ext cx="70609" cy="102992"/>
            </a:xfrm>
            <a:custGeom>
              <a:avLst/>
              <a:gdLst/>
              <a:ahLst/>
              <a:cxnLst/>
              <a:rect l="l" t="t" r="r" b="b"/>
              <a:pathLst>
                <a:path w="2695" h="3931" extrusionOk="0">
                  <a:moveTo>
                    <a:pt x="538" y="1"/>
                  </a:moveTo>
                  <a:cubicBezTo>
                    <a:pt x="406" y="1"/>
                    <a:pt x="274" y="13"/>
                    <a:pt x="145" y="37"/>
                  </a:cubicBezTo>
                  <a:cubicBezTo>
                    <a:pt x="97" y="47"/>
                    <a:pt x="49" y="56"/>
                    <a:pt x="1" y="75"/>
                  </a:cubicBezTo>
                  <a:cubicBezTo>
                    <a:pt x="844" y="315"/>
                    <a:pt x="1429" y="1082"/>
                    <a:pt x="1429" y="1964"/>
                  </a:cubicBezTo>
                  <a:cubicBezTo>
                    <a:pt x="1429" y="2845"/>
                    <a:pt x="844" y="3612"/>
                    <a:pt x="1" y="3861"/>
                  </a:cubicBezTo>
                  <a:cubicBezTo>
                    <a:pt x="173" y="3908"/>
                    <a:pt x="346" y="3930"/>
                    <a:pt x="516" y="3930"/>
                  </a:cubicBezTo>
                  <a:cubicBezTo>
                    <a:pt x="1399" y="3930"/>
                    <a:pt x="2211" y="3332"/>
                    <a:pt x="2436" y="2424"/>
                  </a:cubicBezTo>
                  <a:cubicBezTo>
                    <a:pt x="2694" y="1350"/>
                    <a:pt x="2014" y="267"/>
                    <a:pt x="931" y="37"/>
                  </a:cubicBezTo>
                  <a:cubicBezTo>
                    <a:pt x="801" y="13"/>
                    <a:pt x="670" y="1"/>
                    <a:pt x="538" y="1"/>
                  </a:cubicBezTo>
                  <a:close/>
                </a:path>
              </a:pathLst>
            </a:custGeom>
            <a:solidFill>
              <a:srgbClr val="8997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4" name="Google Shape;15914;p76"/>
            <p:cNvSpPr/>
            <p:nvPr/>
          </p:nvSpPr>
          <p:spPr>
            <a:xfrm>
              <a:off x="8234646" y="2624936"/>
              <a:ext cx="40977" cy="35291"/>
            </a:xfrm>
            <a:custGeom>
              <a:avLst/>
              <a:gdLst/>
              <a:ahLst/>
              <a:cxnLst/>
              <a:rect l="l" t="t" r="r" b="b"/>
              <a:pathLst>
                <a:path w="1564" h="1347" extrusionOk="0">
                  <a:moveTo>
                    <a:pt x="892" y="1"/>
                  </a:moveTo>
                  <a:cubicBezTo>
                    <a:pt x="298" y="1"/>
                    <a:pt x="1" y="729"/>
                    <a:pt x="422" y="1151"/>
                  </a:cubicBezTo>
                  <a:cubicBezTo>
                    <a:pt x="558" y="1286"/>
                    <a:pt x="723" y="1346"/>
                    <a:pt x="886" y="1346"/>
                  </a:cubicBezTo>
                  <a:cubicBezTo>
                    <a:pt x="1231" y="1346"/>
                    <a:pt x="1563" y="1075"/>
                    <a:pt x="1563" y="672"/>
                  </a:cubicBezTo>
                  <a:cubicBezTo>
                    <a:pt x="1563" y="298"/>
                    <a:pt x="1266" y="1"/>
                    <a:pt x="89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5" name="Google Shape;15915;p76"/>
            <p:cNvSpPr/>
            <p:nvPr/>
          </p:nvSpPr>
          <p:spPr>
            <a:xfrm>
              <a:off x="7953101" y="2520214"/>
              <a:ext cx="244446" cy="184867"/>
            </a:xfrm>
            <a:custGeom>
              <a:avLst/>
              <a:gdLst/>
              <a:ahLst/>
              <a:cxnLst/>
              <a:rect l="l" t="t" r="r" b="b"/>
              <a:pathLst>
                <a:path w="9330" h="7056" extrusionOk="0">
                  <a:moveTo>
                    <a:pt x="631" y="0"/>
                  </a:moveTo>
                  <a:cubicBezTo>
                    <a:pt x="319" y="0"/>
                    <a:pt x="0" y="233"/>
                    <a:pt x="69" y="652"/>
                  </a:cubicBezTo>
                  <a:lnTo>
                    <a:pt x="327" y="2761"/>
                  </a:lnTo>
                  <a:cubicBezTo>
                    <a:pt x="519" y="4285"/>
                    <a:pt x="1823" y="5435"/>
                    <a:pt x="3366" y="5435"/>
                  </a:cubicBezTo>
                  <a:lnTo>
                    <a:pt x="4104" y="5435"/>
                  </a:lnTo>
                  <a:lnTo>
                    <a:pt x="4104" y="6499"/>
                  </a:lnTo>
                  <a:cubicBezTo>
                    <a:pt x="4104" y="6806"/>
                    <a:pt x="4353" y="7055"/>
                    <a:pt x="4670" y="7055"/>
                  </a:cubicBezTo>
                  <a:cubicBezTo>
                    <a:pt x="4976" y="7055"/>
                    <a:pt x="5226" y="6806"/>
                    <a:pt x="5226" y="6499"/>
                  </a:cubicBezTo>
                  <a:lnTo>
                    <a:pt x="5226" y="5435"/>
                  </a:lnTo>
                  <a:lnTo>
                    <a:pt x="5964" y="5435"/>
                  </a:lnTo>
                  <a:cubicBezTo>
                    <a:pt x="7507" y="5435"/>
                    <a:pt x="8801" y="4285"/>
                    <a:pt x="9002" y="2752"/>
                  </a:cubicBezTo>
                  <a:lnTo>
                    <a:pt x="9261" y="652"/>
                  </a:lnTo>
                  <a:cubicBezTo>
                    <a:pt x="9329" y="233"/>
                    <a:pt x="9011" y="0"/>
                    <a:pt x="8699" y="0"/>
                  </a:cubicBezTo>
                  <a:cubicBezTo>
                    <a:pt x="8440" y="0"/>
                    <a:pt x="8185" y="161"/>
                    <a:pt x="8159" y="509"/>
                  </a:cubicBezTo>
                  <a:lnTo>
                    <a:pt x="7890" y="2617"/>
                  </a:lnTo>
                  <a:cubicBezTo>
                    <a:pt x="7775" y="3585"/>
                    <a:pt x="6951" y="4314"/>
                    <a:pt x="5973" y="4324"/>
                  </a:cubicBezTo>
                  <a:lnTo>
                    <a:pt x="3366" y="4324"/>
                  </a:lnTo>
                  <a:cubicBezTo>
                    <a:pt x="2379" y="4314"/>
                    <a:pt x="1554" y="3585"/>
                    <a:pt x="1439" y="2617"/>
                  </a:cubicBezTo>
                  <a:lnTo>
                    <a:pt x="1171" y="509"/>
                  </a:lnTo>
                  <a:cubicBezTo>
                    <a:pt x="1145" y="161"/>
                    <a:pt x="890" y="0"/>
                    <a:pt x="631"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16" name="Google Shape;15916;p76"/>
          <p:cNvGrpSpPr/>
          <p:nvPr/>
        </p:nvGrpSpPr>
        <p:grpSpPr>
          <a:xfrm>
            <a:off x="6479138" y="4473507"/>
            <a:ext cx="497975" cy="483023"/>
            <a:chOff x="4859353" y="3355130"/>
            <a:chExt cx="373481" cy="362267"/>
          </a:xfrm>
        </p:grpSpPr>
        <p:sp>
          <p:nvSpPr>
            <p:cNvPr id="15917" name="Google Shape;15917;p76"/>
            <p:cNvSpPr/>
            <p:nvPr/>
          </p:nvSpPr>
          <p:spPr>
            <a:xfrm>
              <a:off x="4859353" y="3355130"/>
              <a:ext cx="373219" cy="362005"/>
            </a:xfrm>
            <a:custGeom>
              <a:avLst/>
              <a:gdLst/>
              <a:ahLst/>
              <a:cxnLst/>
              <a:rect l="l" t="t" r="r" b="b"/>
              <a:pathLst>
                <a:path w="14245" h="13817" extrusionOk="0">
                  <a:moveTo>
                    <a:pt x="11398" y="0"/>
                  </a:moveTo>
                  <a:cubicBezTo>
                    <a:pt x="11111" y="0"/>
                    <a:pt x="10823" y="110"/>
                    <a:pt x="10603" y="331"/>
                  </a:cubicBezTo>
                  <a:lnTo>
                    <a:pt x="6481" y="4462"/>
                  </a:lnTo>
                  <a:cubicBezTo>
                    <a:pt x="5685" y="5248"/>
                    <a:pt x="5081" y="6187"/>
                    <a:pt x="4679" y="7232"/>
                  </a:cubicBezTo>
                  <a:cubicBezTo>
                    <a:pt x="4410" y="7941"/>
                    <a:pt x="4037" y="8603"/>
                    <a:pt x="3576" y="9207"/>
                  </a:cubicBezTo>
                  <a:lnTo>
                    <a:pt x="2896" y="10012"/>
                  </a:lnTo>
                  <a:lnTo>
                    <a:pt x="586" y="12322"/>
                  </a:lnTo>
                  <a:cubicBezTo>
                    <a:pt x="1" y="12966"/>
                    <a:pt x="571" y="13816"/>
                    <a:pt x="1246" y="13816"/>
                  </a:cubicBezTo>
                  <a:cubicBezTo>
                    <a:pt x="1444" y="13816"/>
                    <a:pt x="1652" y="13743"/>
                    <a:pt x="1841" y="13568"/>
                  </a:cubicBezTo>
                  <a:lnTo>
                    <a:pt x="4152" y="11268"/>
                  </a:lnTo>
                  <a:cubicBezTo>
                    <a:pt x="4928" y="10472"/>
                    <a:pt x="5877" y="9859"/>
                    <a:pt x="6912" y="9466"/>
                  </a:cubicBezTo>
                  <a:cubicBezTo>
                    <a:pt x="7957" y="9073"/>
                    <a:pt x="8896" y="8459"/>
                    <a:pt x="9682" y="7673"/>
                  </a:cubicBezTo>
                  <a:lnTo>
                    <a:pt x="13814" y="3542"/>
                  </a:lnTo>
                  <a:cubicBezTo>
                    <a:pt x="14245" y="3101"/>
                    <a:pt x="14245" y="2392"/>
                    <a:pt x="13814" y="1951"/>
                  </a:cubicBezTo>
                  <a:lnTo>
                    <a:pt x="12194" y="331"/>
                  </a:lnTo>
                  <a:cubicBezTo>
                    <a:pt x="11973" y="110"/>
                    <a:pt x="11686" y="0"/>
                    <a:pt x="1139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8" name="Google Shape;15918;p76"/>
            <p:cNvSpPr/>
            <p:nvPr/>
          </p:nvSpPr>
          <p:spPr>
            <a:xfrm>
              <a:off x="4868418" y="3388142"/>
              <a:ext cx="364154" cy="329255"/>
            </a:xfrm>
            <a:custGeom>
              <a:avLst/>
              <a:gdLst/>
              <a:ahLst/>
              <a:cxnLst/>
              <a:rect l="l" t="t" r="r" b="b"/>
              <a:pathLst>
                <a:path w="13899" h="12567" extrusionOk="0">
                  <a:moveTo>
                    <a:pt x="12758" y="1"/>
                  </a:moveTo>
                  <a:lnTo>
                    <a:pt x="12758" y="1"/>
                  </a:lnTo>
                  <a:cubicBezTo>
                    <a:pt x="13199" y="442"/>
                    <a:pt x="13199" y="1151"/>
                    <a:pt x="12758" y="1592"/>
                  </a:cubicBezTo>
                  <a:lnTo>
                    <a:pt x="8637" y="5723"/>
                  </a:lnTo>
                  <a:cubicBezTo>
                    <a:pt x="7851" y="6509"/>
                    <a:pt x="6902" y="7122"/>
                    <a:pt x="5866" y="7515"/>
                  </a:cubicBezTo>
                  <a:cubicBezTo>
                    <a:pt x="4822" y="7908"/>
                    <a:pt x="3882" y="8522"/>
                    <a:pt x="3096" y="9317"/>
                  </a:cubicBezTo>
                  <a:lnTo>
                    <a:pt x="796" y="11608"/>
                  </a:lnTo>
                  <a:cubicBezTo>
                    <a:pt x="626" y="11771"/>
                    <a:pt x="399" y="11864"/>
                    <a:pt x="167" y="11864"/>
                  </a:cubicBezTo>
                  <a:cubicBezTo>
                    <a:pt x="112" y="11864"/>
                    <a:pt x="56" y="11859"/>
                    <a:pt x="0" y="11848"/>
                  </a:cubicBezTo>
                  <a:lnTo>
                    <a:pt x="0" y="11848"/>
                  </a:lnTo>
                  <a:cubicBezTo>
                    <a:pt x="29" y="12021"/>
                    <a:pt x="115" y="12183"/>
                    <a:pt x="240" y="12308"/>
                  </a:cubicBezTo>
                  <a:cubicBezTo>
                    <a:pt x="412" y="12481"/>
                    <a:pt x="640" y="12567"/>
                    <a:pt x="868" y="12567"/>
                  </a:cubicBezTo>
                  <a:cubicBezTo>
                    <a:pt x="1095" y="12567"/>
                    <a:pt x="1323" y="12481"/>
                    <a:pt x="1495" y="12308"/>
                  </a:cubicBezTo>
                  <a:lnTo>
                    <a:pt x="3796" y="9998"/>
                  </a:lnTo>
                  <a:cubicBezTo>
                    <a:pt x="4582" y="9212"/>
                    <a:pt x="5531" y="8599"/>
                    <a:pt x="6566" y="8206"/>
                  </a:cubicBezTo>
                  <a:cubicBezTo>
                    <a:pt x="7611" y="7803"/>
                    <a:pt x="8550" y="7199"/>
                    <a:pt x="9336" y="6404"/>
                  </a:cubicBezTo>
                  <a:lnTo>
                    <a:pt x="13468" y="2282"/>
                  </a:lnTo>
                  <a:cubicBezTo>
                    <a:pt x="13889" y="1841"/>
                    <a:pt x="13899" y="1141"/>
                    <a:pt x="13468" y="710"/>
                  </a:cubicBezTo>
                  <a:lnTo>
                    <a:pt x="12758"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19" name="Google Shape;15919;p76"/>
            <p:cNvSpPr/>
            <p:nvPr/>
          </p:nvSpPr>
          <p:spPr>
            <a:xfrm>
              <a:off x="4969497" y="3355627"/>
              <a:ext cx="263336" cy="251415"/>
            </a:xfrm>
            <a:custGeom>
              <a:avLst/>
              <a:gdLst/>
              <a:ahLst/>
              <a:cxnLst/>
              <a:rect l="l" t="t" r="r" b="b"/>
              <a:pathLst>
                <a:path w="10051" h="9596" extrusionOk="0">
                  <a:moveTo>
                    <a:pt x="7194" y="0"/>
                  </a:moveTo>
                  <a:cubicBezTo>
                    <a:pt x="6907" y="0"/>
                    <a:pt x="6619" y="110"/>
                    <a:pt x="6399" y="331"/>
                  </a:cubicBezTo>
                  <a:lnTo>
                    <a:pt x="2277" y="4453"/>
                  </a:lnTo>
                  <a:cubicBezTo>
                    <a:pt x="1481" y="5239"/>
                    <a:pt x="868" y="6188"/>
                    <a:pt x="475" y="7223"/>
                  </a:cubicBezTo>
                  <a:lnTo>
                    <a:pt x="456" y="7271"/>
                  </a:lnTo>
                  <a:cubicBezTo>
                    <a:pt x="1" y="8440"/>
                    <a:pt x="908" y="9595"/>
                    <a:pt x="2035" y="9595"/>
                  </a:cubicBezTo>
                  <a:cubicBezTo>
                    <a:pt x="2238" y="9595"/>
                    <a:pt x="2449" y="9557"/>
                    <a:pt x="2660" y="9475"/>
                  </a:cubicBezTo>
                  <a:lnTo>
                    <a:pt x="2708" y="9456"/>
                  </a:lnTo>
                  <a:cubicBezTo>
                    <a:pt x="3743" y="9054"/>
                    <a:pt x="4692" y="8440"/>
                    <a:pt x="5469" y="7654"/>
                  </a:cubicBezTo>
                  <a:lnTo>
                    <a:pt x="9600" y="3532"/>
                  </a:lnTo>
                  <a:cubicBezTo>
                    <a:pt x="10041" y="3091"/>
                    <a:pt x="10051" y="2382"/>
                    <a:pt x="9610" y="1951"/>
                  </a:cubicBezTo>
                  <a:lnTo>
                    <a:pt x="7990" y="331"/>
                  </a:lnTo>
                  <a:cubicBezTo>
                    <a:pt x="7769" y="110"/>
                    <a:pt x="7482" y="0"/>
                    <a:pt x="7194" y="0"/>
                  </a:cubicBezTo>
                  <a:close/>
                </a:path>
              </a:pathLst>
            </a:custGeom>
            <a:solidFill>
              <a:srgbClr val="E1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0" name="Google Shape;15920;p76"/>
            <p:cNvSpPr/>
            <p:nvPr/>
          </p:nvSpPr>
          <p:spPr>
            <a:xfrm>
              <a:off x="5178809" y="3364038"/>
              <a:ext cx="12078" cy="12078"/>
            </a:xfrm>
            <a:custGeom>
              <a:avLst/>
              <a:gdLst/>
              <a:ahLst/>
              <a:cxnLst/>
              <a:rect l="l" t="t" r="r" b="b"/>
              <a:pathLst>
                <a:path w="461" h="461" extrusionOk="0">
                  <a:moveTo>
                    <a:pt x="461" y="460"/>
                  </a:moveTo>
                  <a:lnTo>
                    <a:pt x="1" y="0"/>
                  </a:ln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1" name="Google Shape;15921;p76"/>
            <p:cNvSpPr/>
            <p:nvPr/>
          </p:nvSpPr>
          <p:spPr>
            <a:xfrm>
              <a:off x="4983934" y="3388142"/>
              <a:ext cx="248900" cy="218849"/>
            </a:xfrm>
            <a:custGeom>
              <a:avLst/>
              <a:gdLst/>
              <a:ahLst/>
              <a:cxnLst/>
              <a:rect l="l" t="t" r="r" b="b"/>
              <a:pathLst>
                <a:path w="9500" h="8353" extrusionOk="0">
                  <a:moveTo>
                    <a:pt x="8349" y="1"/>
                  </a:moveTo>
                  <a:cubicBezTo>
                    <a:pt x="8790" y="442"/>
                    <a:pt x="8790" y="1151"/>
                    <a:pt x="8349" y="1582"/>
                  </a:cubicBezTo>
                  <a:lnTo>
                    <a:pt x="4228" y="5723"/>
                  </a:lnTo>
                  <a:cubicBezTo>
                    <a:pt x="3442" y="6509"/>
                    <a:pt x="2493" y="7122"/>
                    <a:pt x="1457" y="7515"/>
                  </a:cubicBezTo>
                  <a:lnTo>
                    <a:pt x="1409" y="7535"/>
                  </a:lnTo>
                  <a:cubicBezTo>
                    <a:pt x="1214" y="7612"/>
                    <a:pt x="1008" y="7650"/>
                    <a:pt x="803" y="7650"/>
                  </a:cubicBezTo>
                  <a:cubicBezTo>
                    <a:pt x="525" y="7650"/>
                    <a:pt x="249" y="7581"/>
                    <a:pt x="0" y="7448"/>
                  </a:cubicBezTo>
                  <a:lnTo>
                    <a:pt x="0" y="7448"/>
                  </a:lnTo>
                  <a:cubicBezTo>
                    <a:pt x="301" y="8021"/>
                    <a:pt x="885" y="8353"/>
                    <a:pt x="1496" y="8353"/>
                  </a:cubicBezTo>
                  <a:cubicBezTo>
                    <a:pt x="1704" y="8353"/>
                    <a:pt x="1915" y="8315"/>
                    <a:pt x="2119" y="8234"/>
                  </a:cubicBezTo>
                  <a:lnTo>
                    <a:pt x="2157" y="8225"/>
                  </a:lnTo>
                  <a:cubicBezTo>
                    <a:pt x="3202" y="7822"/>
                    <a:pt x="4141" y="7209"/>
                    <a:pt x="4927" y="6423"/>
                  </a:cubicBezTo>
                  <a:lnTo>
                    <a:pt x="9059" y="2291"/>
                  </a:lnTo>
                  <a:cubicBezTo>
                    <a:pt x="9500" y="1860"/>
                    <a:pt x="9500" y="1141"/>
                    <a:pt x="9059" y="710"/>
                  </a:cubicBezTo>
                  <a:lnTo>
                    <a:pt x="8349" y="1"/>
                  </a:lnTo>
                  <a:close/>
                </a:path>
              </a:pathLst>
            </a:custGeom>
            <a:solidFill>
              <a:srgbClr val="C8D1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2" name="Google Shape;15922;p76"/>
            <p:cNvSpPr/>
            <p:nvPr/>
          </p:nvSpPr>
          <p:spPr>
            <a:xfrm>
              <a:off x="4865641" y="3654098"/>
              <a:ext cx="65579" cy="63299"/>
            </a:xfrm>
            <a:custGeom>
              <a:avLst/>
              <a:gdLst/>
              <a:ahLst/>
              <a:cxnLst/>
              <a:rect l="l" t="t" r="r" b="b"/>
              <a:pathLst>
                <a:path w="2503" h="2416" extrusionOk="0">
                  <a:moveTo>
                    <a:pt x="1247" y="0"/>
                  </a:moveTo>
                  <a:lnTo>
                    <a:pt x="346" y="901"/>
                  </a:lnTo>
                  <a:cubicBezTo>
                    <a:pt x="1" y="1246"/>
                    <a:pt x="1" y="1812"/>
                    <a:pt x="346" y="2157"/>
                  </a:cubicBezTo>
                  <a:cubicBezTo>
                    <a:pt x="518" y="2330"/>
                    <a:pt x="746" y="2416"/>
                    <a:pt x="974" y="2416"/>
                  </a:cubicBezTo>
                  <a:cubicBezTo>
                    <a:pt x="1201" y="2416"/>
                    <a:pt x="1429" y="2330"/>
                    <a:pt x="1601" y="2157"/>
                  </a:cubicBezTo>
                  <a:lnTo>
                    <a:pt x="2502" y="1256"/>
                  </a:lnTo>
                  <a:lnTo>
                    <a:pt x="1247"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3" name="Google Shape;15923;p76"/>
            <p:cNvSpPr/>
            <p:nvPr/>
          </p:nvSpPr>
          <p:spPr>
            <a:xfrm>
              <a:off x="4868156" y="3668665"/>
              <a:ext cx="63063" cy="48732"/>
            </a:xfrm>
            <a:custGeom>
              <a:avLst/>
              <a:gdLst/>
              <a:ahLst/>
              <a:cxnLst/>
              <a:rect l="l" t="t" r="r" b="b"/>
              <a:pathLst>
                <a:path w="2407" h="1860" extrusionOk="0">
                  <a:moveTo>
                    <a:pt x="1697" y="0"/>
                  </a:moveTo>
                  <a:lnTo>
                    <a:pt x="796" y="901"/>
                  </a:lnTo>
                  <a:cubicBezTo>
                    <a:pt x="626" y="1064"/>
                    <a:pt x="400" y="1157"/>
                    <a:pt x="168" y="1157"/>
                  </a:cubicBezTo>
                  <a:cubicBezTo>
                    <a:pt x="112" y="1157"/>
                    <a:pt x="56" y="1152"/>
                    <a:pt x="1" y="1141"/>
                  </a:cubicBezTo>
                  <a:lnTo>
                    <a:pt x="1" y="1141"/>
                  </a:lnTo>
                  <a:cubicBezTo>
                    <a:pt x="39" y="1314"/>
                    <a:pt x="116" y="1476"/>
                    <a:pt x="240" y="1601"/>
                  </a:cubicBezTo>
                  <a:cubicBezTo>
                    <a:pt x="418" y="1774"/>
                    <a:pt x="645" y="1860"/>
                    <a:pt x="872" y="1860"/>
                  </a:cubicBezTo>
                  <a:cubicBezTo>
                    <a:pt x="1098" y="1860"/>
                    <a:pt x="1323" y="1774"/>
                    <a:pt x="1496" y="1601"/>
                  </a:cubicBezTo>
                  <a:lnTo>
                    <a:pt x="2406" y="700"/>
                  </a:lnTo>
                  <a:lnTo>
                    <a:pt x="1697" y="0"/>
                  </a:ln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4" name="Google Shape;15924;p76"/>
            <p:cNvSpPr/>
            <p:nvPr/>
          </p:nvSpPr>
          <p:spPr>
            <a:xfrm>
              <a:off x="5010160" y="3403076"/>
              <a:ext cx="178527" cy="165689"/>
            </a:xfrm>
            <a:custGeom>
              <a:avLst/>
              <a:gdLst/>
              <a:ahLst/>
              <a:cxnLst/>
              <a:rect l="l" t="t" r="r" b="b"/>
              <a:pathLst>
                <a:path w="6814" h="6324" extrusionOk="0">
                  <a:moveTo>
                    <a:pt x="5961" y="0"/>
                  </a:moveTo>
                  <a:cubicBezTo>
                    <a:pt x="5822" y="0"/>
                    <a:pt x="5676" y="56"/>
                    <a:pt x="5546" y="188"/>
                  </a:cubicBezTo>
                  <a:lnTo>
                    <a:pt x="428" y="5297"/>
                  </a:lnTo>
                  <a:cubicBezTo>
                    <a:pt x="1" y="5731"/>
                    <a:pt x="393" y="6323"/>
                    <a:pt x="855" y="6323"/>
                  </a:cubicBezTo>
                  <a:cubicBezTo>
                    <a:pt x="994" y="6323"/>
                    <a:pt x="1140" y="6269"/>
                    <a:pt x="1271" y="6140"/>
                  </a:cubicBezTo>
                  <a:lnTo>
                    <a:pt x="5623" y="1779"/>
                  </a:lnTo>
                  <a:lnTo>
                    <a:pt x="6380" y="1022"/>
                  </a:lnTo>
                  <a:cubicBezTo>
                    <a:pt x="6814" y="596"/>
                    <a:pt x="6419" y="0"/>
                    <a:pt x="596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5" name="Google Shape;15925;p76"/>
            <p:cNvSpPr/>
            <p:nvPr/>
          </p:nvSpPr>
          <p:spPr>
            <a:xfrm>
              <a:off x="5115274" y="3375592"/>
              <a:ext cx="27143" cy="26200"/>
            </a:xfrm>
            <a:custGeom>
              <a:avLst/>
              <a:gdLst/>
              <a:ahLst/>
              <a:cxnLst/>
              <a:rect l="l" t="t" r="r" b="b"/>
              <a:pathLst>
                <a:path w="1036" h="1000" extrusionOk="0">
                  <a:moveTo>
                    <a:pt x="403" y="0"/>
                  </a:moveTo>
                  <a:lnTo>
                    <a:pt x="1" y="393"/>
                  </a:lnTo>
                  <a:lnTo>
                    <a:pt x="528" y="920"/>
                  </a:lnTo>
                  <a:cubicBezTo>
                    <a:pt x="580" y="973"/>
                    <a:pt x="652" y="1000"/>
                    <a:pt x="724" y="1000"/>
                  </a:cubicBezTo>
                  <a:cubicBezTo>
                    <a:pt x="796" y="1000"/>
                    <a:pt x="868" y="973"/>
                    <a:pt x="921" y="920"/>
                  </a:cubicBezTo>
                  <a:cubicBezTo>
                    <a:pt x="1036" y="805"/>
                    <a:pt x="1036" y="633"/>
                    <a:pt x="921" y="518"/>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6" name="Google Shape;15926;p76"/>
            <p:cNvSpPr/>
            <p:nvPr/>
          </p:nvSpPr>
          <p:spPr>
            <a:xfrm>
              <a:off x="5094681" y="3396185"/>
              <a:ext cx="27143" cy="26200"/>
            </a:xfrm>
            <a:custGeom>
              <a:avLst/>
              <a:gdLst/>
              <a:ahLst/>
              <a:cxnLst/>
              <a:rect l="l" t="t" r="r" b="b"/>
              <a:pathLst>
                <a:path w="1036" h="1000" extrusionOk="0">
                  <a:moveTo>
                    <a:pt x="403" y="0"/>
                  </a:moveTo>
                  <a:lnTo>
                    <a:pt x="1" y="403"/>
                  </a:lnTo>
                  <a:lnTo>
                    <a:pt x="528" y="920"/>
                  </a:lnTo>
                  <a:cubicBezTo>
                    <a:pt x="580" y="973"/>
                    <a:pt x="650" y="1000"/>
                    <a:pt x="721" y="1000"/>
                  </a:cubicBezTo>
                  <a:cubicBezTo>
                    <a:pt x="791" y="1000"/>
                    <a:pt x="863" y="973"/>
                    <a:pt x="921" y="920"/>
                  </a:cubicBezTo>
                  <a:cubicBezTo>
                    <a:pt x="1036" y="815"/>
                    <a:pt x="1036" y="633"/>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7" name="Google Shape;15927;p76"/>
            <p:cNvSpPr/>
            <p:nvPr/>
          </p:nvSpPr>
          <p:spPr>
            <a:xfrm>
              <a:off x="5074088" y="3416778"/>
              <a:ext cx="29344" cy="26357"/>
            </a:xfrm>
            <a:custGeom>
              <a:avLst/>
              <a:gdLst/>
              <a:ahLst/>
              <a:cxnLst/>
              <a:rect l="l" t="t" r="r" b="b"/>
              <a:pathLst>
                <a:path w="1120" h="1006" extrusionOk="0">
                  <a:moveTo>
                    <a:pt x="403" y="0"/>
                  </a:moveTo>
                  <a:lnTo>
                    <a:pt x="1" y="393"/>
                  </a:lnTo>
                  <a:lnTo>
                    <a:pt x="528" y="920"/>
                  </a:lnTo>
                  <a:cubicBezTo>
                    <a:pt x="587" y="980"/>
                    <a:pt x="654" y="1005"/>
                    <a:pt x="719" y="1005"/>
                  </a:cubicBezTo>
                  <a:cubicBezTo>
                    <a:pt x="933" y="1005"/>
                    <a:pt x="1120" y="727"/>
                    <a:pt x="921" y="527"/>
                  </a:cubicBezTo>
                  <a:lnTo>
                    <a:pt x="403"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8" name="Google Shape;15928;p76"/>
            <p:cNvSpPr/>
            <p:nvPr/>
          </p:nvSpPr>
          <p:spPr>
            <a:xfrm>
              <a:off x="5053495" y="3437371"/>
              <a:ext cx="26907" cy="26200"/>
            </a:xfrm>
            <a:custGeom>
              <a:avLst/>
              <a:gdLst/>
              <a:ahLst/>
              <a:cxnLst/>
              <a:rect l="l" t="t" r="r" b="b"/>
              <a:pathLst>
                <a:path w="1027" h="1000" extrusionOk="0">
                  <a:moveTo>
                    <a:pt x="394" y="0"/>
                  </a:moveTo>
                  <a:lnTo>
                    <a:pt x="1" y="403"/>
                  </a:lnTo>
                  <a:lnTo>
                    <a:pt x="518" y="920"/>
                  </a:lnTo>
                  <a:cubicBezTo>
                    <a:pt x="576" y="973"/>
                    <a:pt x="648" y="999"/>
                    <a:pt x="719" y="999"/>
                  </a:cubicBezTo>
                  <a:cubicBezTo>
                    <a:pt x="791" y="999"/>
                    <a:pt x="863" y="973"/>
                    <a:pt x="921" y="920"/>
                  </a:cubicBezTo>
                  <a:cubicBezTo>
                    <a:pt x="1026" y="815"/>
                    <a:pt x="1026" y="633"/>
                    <a:pt x="92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29" name="Google Shape;15929;p76"/>
            <p:cNvSpPr/>
            <p:nvPr/>
          </p:nvSpPr>
          <p:spPr>
            <a:xfrm>
              <a:off x="5032901" y="3457965"/>
              <a:ext cx="26907" cy="26200"/>
            </a:xfrm>
            <a:custGeom>
              <a:avLst/>
              <a:gdLst/>
              <a:ahLst/>
              <a:cxnLst/>
              <a:rect l="l" t="t" r="r" b="b"/>
              <a:pathLst>
                <a:path w="1027" h="1000" extrusionOk="0">
                  <a:moveTo>
                    <a:pt x="394" y="0"/>
                  </a:moveTo>
                  <a:lnTo>
                    <a:pt x="1" y="403"/>
                  </a:lnTo>
                  <a:lnTo>
                    <a:pt x="518" y="920"/>
                  </a:lnTo>
                  <a:cubicBezTo>
                    <a:pt x="571" y="973"/>
                    <a:pt x="643" y="999"/>
                    <a:pt x="715" y="999"/>
                  </a:cubicBezTo>
                  <a:cubicBezTo>
                    <a:pt x="787" y="999"/>
                    <a:pt x="858" y="973"/>
                    <a:pt x="911" y="920"/>
                  </a:cubicBezTo>
                  <a:cubicBezTo>
                    <a:pt x="1026" y="815"/>
                    <a:pt x="1026" y="633"/>
                    <a:pt x="911" y="527"/>
                  </a:cubicBezTo>
                  <a:lnTo>
                    <a:pt x="394"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0" name="Google Shape;15930;p76"/>
            <p:cNvSpPr/>
            <p:nvPr/>
          </p:nvSpPr>
          <p:spPr>
            <a:xfrm>
              <a:off x="5013304" y="3478794"/>
              <a:ext cx="25912" cy="26148"/>
            </a:xfrm>
            <a:custGeom>
              <a:avLst/>
              <a:gdLst/>
              <a:ahLst/>
              <a:cxnLst/>
              <a:rect l="l" t="t" r="r" b="b"/>
              <a:pathLst>
                <a:path w="989" h="998" extrusionOk="0">
                  <a:moveTo>
                    <a:pt x="365" y="1"/>
                  </a:moveTo>
                  <a:cubicBezTo>
                    <a:pt x="241" y="145"/>
                    <a:pt x="116" y="288"/>
                    <a:pt x="1" y="432"/>
                  </a:cubicBezTo>
                  <a:lnTo>
                    <a:pt x="480" y="911"/>
                  </a:lnTo>
                  <a:cubicBezTo>
                    <a:pt x="538" y="969"/>
                    <a:pt x="610" y="998"/>
                    <a:pt x="681" y="998"/>
                  </a:cubicBezTo>
                  <a:cubicBezTo>
                    <a:pt x="753" y="998"/>
                    <a:pt x="825" y="969"/>
                    <a:pt x="883" y="911"/>
                  </a:cubicBezTo>
                  <a:cubicBezTo>
                    <a:pt x="988" y="806"/>
                    <a:pt x="988" y="624"/>
                    <a:pt x="883" y="518"/>
                  </a:cubicBezTo>
                  <a:lnTo>
                    <a:pt x="365" y="1"/>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31" name="Google Shape;15931;p76"/>
          <p:cNvGrpSpPr/>
          <p:nvPr/>
        </p:nvGrpSpPr>
        <p:grpSpPr>
          <a:xfrm>
            <a:off x="8850238" y="2001310"/>
            <a:ext cx="504961" cy="482673"/>
            <a:chOff x="6637678" y="1500982"/>
            <a:chExt cx="378721" cy="362005"/>
          </a:xfrm>
        </p:grpSpPr>
        <p:sp>
          <p:nvSpPr>
            <p:cNvPr id="15932" name="Google Shape;15932;p76"/>
            <p:cNvSpPr/>
            <p:nvPr/>
          </p:nvSpPr>
          <p:spPr>
            <a:xfrm>
              <a:off x="6637678" y="1500982"/>
              <a:ext cx="377725" cy="361717"/>
            </a:xfrm>
            <a:custGeom>
              <a:avLst/>
              <a:gdLst/>
              <a:ahLst/>
              <a:cxnLst/>
              <a:rect l="l" t="t" r="r" b="b"/>
              <a:pathLst>
                <a:path w="14417" h="13806" extrusionOk="0">
                  <a:moveTo>
                    <a:pt x="10950" y="0"/>
                  </a:moveTo>
                  <a:cubicBezTo>
                    <a:pt x="10150" y="0"/>
                    <a:pt x="9348" y="305"/>
                    <a:pt x="8732" y="916"/>
                  </a:cubicBezTo>
                  <a:lnTo>
                    <a:pt x="1237" y="8402"/>
                  </a:lnTo>
                  <a:cubicBezTo>
                    <a:pt x="0" y="9638"/>
                    <a:pt x="0" y="11642"/>
                    <a:pt x="1237" y="12878"/>
                  </a:cubicBezTo>
                  <a:cubicBezTo>
                    <a:pt x="1855" y="13497"/>
                    <a:pt x="2665" y="13806"/>
                    <a:pt x="3475" y="13806"/>
                  </a:cubicBezTo>
                  <a:cubicBezTo>
                    <a:pt x="4285" y="13806"/>
                    <a:pt x="5095" y="13497"/>
                    <a:pt x="5713" y="12878"/>
                  </a:cubicBezTo>
                  <a:lnTo>
                    <a:pt x="13199" y="5383"/>
                  </a:lnTo>
                  <a:cubicBezTo>
                    <a:pt x="14417" y="4146"/>
                    <a:pt x="14407" y="2162"/>
                    <a:pt x="13180" y="925"/>
                  </a:cubicBezTo>
                  <a:cubicBezTo>
                    <a:pt x="12564" y="310"/>
                    <a:pt x="11758" y="0"/>
                    <a:pt x="10950"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3" name="Google Shape;15933;p76"/>
            <p:cNvSpPr/>
            <p:nvPr/>
          </p:nvSpPr>
          <p:spPr>
            <a:xfrm>
              <a:off x="6696680" y="1551338"/>
              <a:ext cx="260218" cy="260454"/>
            </a:xfrm>
            <a:custGeom>
              <a:avLst/>
              <a:gdLst/>
              <a:ahLst/>
              <a:cxnLst/>
              <a:rect l="l" t="t" r="r" b="b"/>
              <a:pathLst>
                <a:path w="9932" h="9941" extrusionOk="0">
                  <a:moveTo>
                    <a:pt x="5464" y="0"/>
                  </a:moveTo>
                  <a:lnTo>
                    <a:pt x="1" y="5464"/>
                  </a:lnTo>
                  <a:lnTo>
                    <a:pt x="4468" y="9940"/>
                  </a:lnTo>
                  <a:lnTo>
                    <a:pt x="9931" y="4477"/>
                  </a:lnTo>
                  <a:lnTo>
                    <a:pt x="5464"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4" name="Google Shape;15934;p76"/>
            <p:cNvSpPr/>
            <p:nvPr/>
          </p:nvSpPr>
          <p:spPr>
            <a:xfrm>
              <a:off x="6638175" y="1500982"/>
              <a:ext cx="377725" cy="361717"/>
            </a:xfrm>
            <a:custGeom>
              <a:avLst/>
              <a:gdLst/>
              <a:ahLst/>
              <a:cxnLst/>
              <a:rect l="l" t="t" r="r" b="b"/>
              <a:pathLst>
                <a:path w="14417" h="13806" extrusionOk="0">
                  <a:moveTo>
                    <a:pt x="3467" y="0"/>
                  </a:moveTo>
                  <a:cubicBezTo>
                    <a:pt x="2659" y="0"/>
                    <a:pt x="1853" y="310"/>
                    <a:pt x="1237" y="925"/>
                  </a:cubicBezTo>
                  <a:cubicBezTo>
                    <a:pt x="0" y="2162"/>
                    <a:pt x="0" y="4146"/>
                    <a:pt x="1218" y="5383"/>
                  </a:cubicBezTo>
                  <a:lnTo>
                    <a:pt x="8713" y="12878"/>
                  </a:lnTo>
                  <a:cubicBezTo>
                    <a:pt x="9327" y="13497"/>
                    <a:pt x="10135" y="13806"/>
                    <a:pt x="10943" y="13806"/>
                  </a:cubicBezTo>
                  <a:cubicBezTo>
                    <a:pt x="11752" y="13806"/>
                    <a:pt x="12562" y="13497"/>
                    <a:pt x="13180" y="12878"/>
                  </a:cubicBezTo>
                  <a:cubicBezTo>
                    <a:pt x="14417" y="11642"/>
                    <a:pt x="14417" y="9638"/>
                    <a:pt x="13180" y="8402"/>
                  </a:cubicBezTo>
                  <a:lnTo>
                    <a:pt x="5685" y="916"/>
                  </a:lnTo>
                  <a:cubicBezTo>
                    <a:pt x="5069" y="305"/>
                    <a:pt x="4267" y="0"/>
                    <a:pt x="3467"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5" name="Google Shape;15935;p76"/>
            <p:cNvSpPr/>
            <p:nvPr/>
          </p:nvSpPr>
          <p:spPr>
            <a:xfrm>
              <a:off x="6842090" y="1696748"/>
              <a:ext cx="174309" cy="166239"/>
            </a:xfrm>
            <a:custGeom>
              <a:avLst/>
              <a:gdLst/>
              <a:ahLst/>
              <a:cxnLst/>
              <a:rect l="l" t="t" r="r" b="b"/>
              <a:pathLst>
                <a:path w="6653" h="6345" extrusionOk="0">
                  <a:moveTo>
                    <a:pt x="4467" y="0"/>
                  </a:moveTo>
                  <a:cubicBezTo>
                    <a:pt x="5694" y="1237"/>
                    <a:pt x="5685" y="3230"/>
                    <a:pt x="4458" y="4457"/>
                  </a:cubicBezTo>
                  <a:cubicBezTo>
                    <a:pt x="3836" y="5074"/>
                    <a:pt x="3025" y="5384"/>
                    <a:pt x="2215" y="5384"/>
                  </a:cubicBezTo>
                  <a:cubicBezTo>
                    <a:pt x="1415" y="5384"/>
                    <a:pt x="615" y="5082"/>
                    <a:pt x="1" y="4477"/>
                  </a:cubicBezTo>
                  <a:lnTo>
                    <a:pt x="1" y="4477"/>
                  </a:lnTo>
                  <a:lnTo>
                    <a:pt x="930" y="5397"/>
                  </a:lnTo>
                  <a:cubicBezTo>
                    <a:pt x="1547" y="6028"/>
                    <a:pt x="2363" y="6344"/>
                    <a:pt x="3180" y="6344"/>
                  </a:cubicBezTo>
                  <a:cubicBezTo>
                    <a:pt x="3988" y="6344"/>
                    <a:pt x="4797" y="6035"/>
                    <a:pt x="5416" y="5416"/>
                  </a:cubicBezTo>
                  <a:cubicBezTo>
                    <a:pt x="6653" y="4179"/>
                    <a:pt x="6653" y="2166"/>
                    <a:pt x="5397" y="930"/>
                  </a:cubicBezTo>
                  <a:lnTo>
                    <a:pt x="4467" y="0"/>
                  </a:ln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6" name="Google Shape;15936;p76"/>
            <p:cNvSpPr/>
            <p:nvPr/>
          </p:nvSpPr>
          <p:spPr>
            <a:xfrm>
              <a:off x="6752931" y="1608847"/>
              <a:ext cx="146458" cy="144179"/>
            </a:xfrm>
            <a:custGeom>
              <a:avLst/>
              <a:gdLst/>
              <a:ahLst/>
              <a:cxnLst/>
              <a:rect l="l" t="t" r="r" b="b"/>
              <a:pathLst>
                <a:path w="5590" h="5503" extrusionOk="0">
                  <a:moveTo>
                    <a:pt x="2349" y="0"/>
                  </a:moveTo>
                  <a:cubicBezTo>
                    <a:pt x="2249" y="0"/>
                    <a:pt x="2148" y="39"/>
                    <a:pt x="2071" y="115"/>
                  </a:cubicBezTo>
                  <a:lnTo>
                    <a:pt x="154" y="2032"/>
                  </a:lnTo>
                  <a:cubicBezTo>
                    <a:pt x="1" y="2186"/>
                    <a:pt x="1" y="2435"/>
                    <a:pt x="154" y="2588"/>
                  </a:cubicBezTo>
                  <a:lnTo>
                    <a:pt x="2963" y="5387"/>
                  </a:lnTo>
                  <a:cubicBezTo>
                    <a:pt x="3039" y="5464"/>
                    <a:pt x="3140" y="5502"/>
                    <a:pt x="3241" y="5502"/>
                  </a:cubicBezTo>
                  <a:cubicBezTo>
                    <a:pt x="3341" y="5502"/>
                    <a:pt x="3442" y="5464"/>
                    <a:pt x="3519" y="5387"/>
                  </a:cubicBezTo>
                  <a:lnTo>
                    <a:pt x="5436" y="3470"/>
                  </a:lnTo>
                  <a:cubicBezTo>
                    <a:pt x="5589" y="3317"/>
                    <a:pt x="5589" y="3068"/>
                    <a:pt x="5436" y="2914"/>
                  </a:cubicBezTo>
                  <a:lnTo>
                    <a:pt x="2627" y="115"/>
                  </a:lnTo>
                  <a:cubicBezTo>
                    <a:pt x="2551" y="39"/>
                    <a:pt x="2450" y="0"/>
                    <a:pt x="234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7" name="Google Shape;15937;p76"/>
            <p:cNvSpPr/>
            <p:nvPr/>
          </p:nvSpPr>
          <p:spPr>
            <a:xfrm>
              <a:off x="6797393" y="1608847"/>
              <a:ext cx="101735" cy="144414"/>
            </a:xfrm>
            <a:custGeom>
              <a:avLst/>
              <a:gdLst/>
              <a:ahLst/>
              <a:cxnLst/>
              <a:rect l="l" t="t" r="r" b="b"/>
              <a:pathLst>
                <a:path w="3883" h="5512" extrusionOk="0">
                  <a:moveTo>
                    <a:pt x="652" y="0"/>
                  </a:moveTo>
                  <a:cubicBezTo>
                    <a:pt x="552" y="0"/>
                    <a:pt x="451" y="39"/>
                    <a:pt x="374" y="115"/>
                  </a:cubicBezTo>
                  <a:lnTo>
                    <a:pt x="1" y="480"/>
                  </a:lnTo>
                  <a:lnTo>
                    <a:pt x="1247" y="1726"/>
                  </a:lnTo>
                  <a:cubicBezTo>
                    <a:pt x="2052" y="2540"/>
                    <a:pt x="2052" y="3854"/>
                    <a:pt x="1247" y="4668"/>
                  </a:cubicBezTo>
                  <a:lnTo>
                    <a:pt x="882" y="5023"/>
                  </a:lnTo>
                  <a:lnTo>
                    <a:pt x="1256" y="5397"/>
                  </a:lnTo>
                  <a:cubicBezTo>
                    <a:pt x="1333" y="5474"/>
                    <a:pt x="1434" y="5512"/>
                    <a:pt x="1534" y="5512"/>
                  </a:cubicBezTo>
                  <a:cubicBezTo>
                    <a:pt x="1635" y="5512"/>
                    <a:pt x="1735" y="5474"/>
                    <a:pt x="1812" y="5397"/>
                  </a:cubicBezTo>
                  <a:lnTo>
                    <a:pt x="3729" y="3480"/>
                  </a:lnTo>
                  <a:cubicBezTo>
                    <a:pt x="3883" y="3326"/>
                    <a:pt x="3883" y="3077"/>
                    <a:pt x="3729" y="2924"/>
                  </a:cubicBezTo>
                  <a:lnTo>
                    <a:pt x="930" y="115"/>
                  </a:lnTo>
                  <a:cubicBezTo>
                    <a:pt x="854" y="39"/>
                    <a:pt x="753" y="0"/>
                    <a:pt x="6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8" name="Google Shape;15938;p76"/>
            <p:cNvSpPr/>
            <p:nvPr/>
          </p:nvSpPr>
          <p:spPr>
            <a:xfrm>
              <a:off x="6697309" y="1620087"/>
              <a:ext cx="22270" cy="18654"/>
            </a:xfrm>
            <a:custGeom>
              <a:avLst/>
              <a:gdLst/>
              <a:ahLst/>
              <a:cxnLst/>
              <a:rect l="l" t="t" r="r" b="b"/>
              <a:pathLst>
                <a:path w="850" h="712" extrusionOk="0">
                  <a:moveTo>
                    <a:pt x="402" y="0"/>
                  </a:moveTo>
                  <a:cubicBezTo>
                    <a:pt x="184" y="0"/>
                    <a:pt x="1" y="283"/>
                    <a:pt x="207" y="482"/>
                  </a:cubicBezTo>
                  <a:lnTo>
                    <a:pt x="351" y="626"/>
                  </a:lnTo>
                  <a:cubicBezTo>
                    <a:pt x="399" y="683"/>
                    <a:pt x="475" y="712"/>
                    <a:pt x="542" y="712"/>
                  </a:cubicBezTo>
                  <a:cubicBezTo>
                    <a:pt x="619" y="712"/>
                    <a:pt x="696" y="683"/>
                    <a:pt x="744" y="626"/>
                  </a:cubicBezTo>
                  <a:cubicBezTo>
                    <a:pt x="849" y="520"/>
                    <a:pt x="849" y="338"/>
                    <a:pt x="744" y="233"/>
                  </a:cubicBezTo>
                  <a:lnTo>
                    <a:pt x="600" y="89"/>
                  </a:lnTo>
                  <a:cubicBezTo>
                    <a:pt x="537" y="26"/>
                    <a:pt x="468" y="0"/>
                    <a:pt x="402"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39" name="Google Shape;15939;p76"/>
            <p:cNvSpPr/>
            <p:nvPr/>
          </p:nvSpPr>
          <p:spPr>
            <a:xfrm>
              <a:off x="6690995" y="1582123"/>
              <a:ext cx="22296" cy="18707"/>
            </a:xfrm>
            <a:custGeom>
              <a:avLst/>
              <a:gdLst/>
              <a:ahLst/>
              <a:cxnLst/>
              <a:rect l="l" t="t" r="r" b="b"/>
              <a:pathLst>
                <a:path w="851" h="714" extrusionOk="0">
                  <a:moveTo>
                    <a:pt x="401" y="1"/>
                  </a:moveTo>
                  <a:cubicBezTo>
                    <a:pt x="184" y="1"/>
                    <a:pt x="1" y="278"/>
                    <a:pt x="199" y="484"/>
                  </a:cubicBezTo>
                  <a:lnTo>
                    <a:pt x="342" y="627"/>
                  </a:lnTo>
                  <a:cubicBezTo>
                    <a:pt x="400" y="685"/>
                    <a:pt x="472" y="714"/>
                    <a:pt x="544" y="714"/>
                  </a:cubicBezTo>
                  <a:cubicBezTo>
                    <a:pt x="616" y="714"/>
                    <a:pt x="687" y="685"/>
                    <a:pt x="745" y="627"/>
                  </a:cubicBezTo>
                  <a:cubicBezTo>
                    <a:pt x="850" y="522"/>
                    <a:pt x="850" y="340"/>
                    <a:pt x="745" y="234"/>
                  </a:cubicBezTo>
                  <a:lnTo>
                    <a:pt x="601" y="91"/>
                  </a:lnTo>
                  <a:cubicBezTo>
                    <a:pt x="538" y="27"/>
                    <a:pt x="468" y="1"/>
                    <a:pt x="401"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0" name="Google Shape;15940;p76"/>
            <p:cNvSpPr/>
            <p:nvPr/>
          </p:nvSpPr>
          <p:spPr>
            <a:xfrm>
              <a:off x="6724190" y="1548771"/>
              <a:ext cx="22244" cy="18654"/>
            </a:xfrm>
            <a:custGeom>
              <a:avLst/>
              <a:gdLst/>
              <a:ahLst/>
              <a:cxnLst/>
              <a:rect l="l" t="t" r="r" b="b"/>
              <a:pathLst>
                <a:path w="849" h="712" extrusionOk="0">
                  <a:moveTo>
                    <a:pt x="405" y="0"/>
                  </a:moveTo>
                  <a:cubicBezTo>
                    <a:pt x="189" y="0"/>
                    <a:pt x="1" y="283"/>
                    <a:pt x="206" y="482"/>
                  </a:cubicBezTo>
                  <a:lnTo>
                    <a:pt x="350" y="625"/>
                  </a:lnTo>
                  <a:cubicBezTo>
                    <a:pt x="398" y="683"/>
                    <a:pt x="475" y="712"/>
                    <a:pt x="542" y="712"/>
                  </a:cubicBezTo>
                  <a:cubicBezTo>
                    <a:pt x="619" y="712"/>
                    <a:pt x="695" y="683"/>
                    <a:pt x="743" y="625"/>
                  </a:cubicBezTo>
                  <a:cubicBezTo>
                    <a:pt x="849" y="520"/>
                    <a:pt x="849" y="338"/>
                    <a:pt x="743" y="232"/>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1" name="Google Shape;15941;p76"/>
            <p:cNvSpPr/>
            <p:nvPr/>
          </p:nvSpPr>
          <p:spPr>
            <a:xfrm>
              <a:off x="6729902" y="1587782"/>
              <a:ext cx="22322" cy="18576"/>
            </a:xfrm>
            <a:custGeom>
              <a:avLst/>
              <a:gdLst/>
              <a:ahLst/>
              <a:cxnLst/>
              <a:rect l="l" t="t" r="r" b="b"/>
              <a:pathLst>
                <a:path w="852" h="709" extrusionOk="0">
                  <a:moveTo>
                    <a:pt x="406" y="1"/>
                  </a:moveTo>
                  <a:cubicBezTo>
                    <a:pt x="187" y="1"/>
                    <a:pt x="0" y="281"/>
                    <a:pt x="199" y="488"/>
                  </a:cubicBezTo>
                  <a:lnTo>
                    <a:pt x="343" y="632"/>
                  </a:lnTo>
                  <a:cubicBezTo>
                    <a:pt x="401" y="680"/>
                    <a:pt x="468" y="708"/>
                    <a:pt x="544" y="708"/>
                  </a:cubicBezTo>
                  <a:cubicBezTo>
                    <a:pt x="621" y="708"/>
                    <a:pt x="688" y="680"/>
                    <a:pt x="746" y="632"/>
                  </a:cubicBezTo>
                  <a:cubicBezTo>
                    <a:pt x="851" y="517"/>
                    <a:pt x="851" y="344"/>
                    <a:pt x="746" y="229"/>
                  </a:cubicBezTo>
                  <a:lnTo>
                    <a:pt x="602" y="85"/>
                  </a:lnTo>
                  <a:cubicBezTo>
                    <a:pt x="540" y="26"/>
                    <a:pt x="472" y="1"/>
                    <a:pt x="406"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2" name="Google Shape;15942;p76"/>
            <p:cNvSpPr/>
            <p:nvPr/>
          </p:nvSpPr>
          <p:spPr>
            <a:xfrm>
              <a:off x="6762285" y="1555137"/>
              <a:ext cx="22322" cy="18812"/>
            </a:xfrm>
            <a:custGeom>
              <a:avLst/>
              <a:gdLst/>
              <a:ahLst/>
              <a:cxnLst/>
              <a:rect l="l" t="t" r="r" b="b"/>
              <a:pathLst>
                <a:path w="852" h="718" extrusionOk="0">
                  <a:moveTo>
                    <a:pt x="407" y="1"/>
                  </a:moveTo>
                  <a:cubicBezTo>
                    <a:pt x="188" y="1"/>
                    <a:pt x="1" y="281"/>
                    <a:pt x="200" y="488"/>
                  </a:cubicBezTo>
                  <a:lnTo>
                    <a:pt x="344" y="632"/>
                  </a:lnTo>
                  <a:cubicBezTo>
                    <a:pt x="401" y="680"/>
                    <a:pt x="468" y="708"/>
                    <a:pt x="545" y="718"/>
                  </a:cubicBezTo>
                  <a:cubicBezTo>
                    <a:pt x="622" y="718"/>
                    <a:pt x="689" y="680"/>
                    <a:pt x="746" y="632"/>
                  </a:cubicBezTo>
                  <a:cubicBezTo>
                    <a:pt x="852" y="517"/>
                    <a:pt x="852" y="344"/>
                    <a:pt x="746" y="229"/>
                  </a:cubicBezTo>
                  <a:lnTo>
                    <a:pt x="602" y="85"/>
                  </a:lnTo>
                  <a:cubicBezTo>
                    <a:pt x="541" y="26"/>
                    <a:pt x="472" y="1"/>
                    <a:pt x="407"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3" name="Google Shape;15943;p76"/>
            <p:cNvSpPr/>
            <p:nvPr/>
          </p:nvSpPr>
          <p:spPr>
            <a:xfrm>
              <a:off x="6866508" y="1789208"/>
              <a:ext cx="22322" cy="18812"/>
            </a:xfrm>
            <a:custGeom>
              <a:avLst/>
              <a:gdLst/>
              <a:ahLst/>
              <a:cxnLst/>
              <a:rect l="l" t="t" r="r" b="b"/>
              <a:pathLst>
                <a:path w="852" h="718" extrusionOk="0">
                  <a:moveTo>
                    <a:pt x="407" y="0"/>
                  </a:moveTo>
                  <a:cubicBezTo>
                    <a:pt x="188" y="0"/>
                    <a:pt x="1" y="281"/>
                    <a:pt x="200" y="487"/>
                  </a:cubicBezTo>
                  <a:lnTo>
                    <a:pt x="344" y="631"/>
                  </a:lnTo>
                  <a:cubicBezTo>
                    <a:pt x="401" y="679"/>
                    <a:pt x="468" y="708"/>
                    <a:pt x="545" y="717"/>
                  </a:cubicBezTo>
                  <a:cubicBezTo>
                    <a:pt x="622" y="717"/>
                    <a:pt x="689" y="679"/>
                    <a:pt x="746" y="631"/>
                  </a:cubicBezTo>
                  <a:cubicBezTo>
                    <a:pt x="852" y="516"/>
                    <a:pt x="852" y="344"/>
                    <a:pt x="746" y="229"/>
                  </a:cubicBezTo>
                  <a:lnTo>
                    <a:pt x="602" y="85"/>
                  </a:lnTo>
                  <a:cubicBezTo>
                    <a:pt x="541" y="25"/>
                    <a:pt x="472" y="0"/>
                    <a:pt x="407"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4" name="Google Shape;15944;p76"/>
            <p:cNvSpPr/>
            <p:nvPr/>
          </p:nvSpPr>
          <p:spPr>
            <a:xfrm>
              <a:off x="6903450" y="1794998"/>
              <a:ext cx="23554" cy="19309"/>
            </a:xfrm>
            <a:custGeom>
              <a:avLst/>
              <a:gdLst/>
              <a:ahLst/>
              <a:cxnLst/>
              <a:rect l="l" t="t" r="r" b="b"/>
              <a:pathLst>
                <a:path w="899" h="737" extrusionOk="0">
                  <a:moveTo>
                    <a:pt x="428" y="1"/>
                  </a:moveTo>
                  <a:cubicBezTo>
                    <a:pt x="203" y="1"/>
                    <a:pt x="1" y="311"/>
                    <a:pt x="247" y="506"/>
                  </a:cubicBezTo>
                  <a:lnTo>
                    <a:pt x="391" y="650"/>
                  </a:lnTo>
                  <a:cubicBezTo>
                    <a:pt x="438" y="707"/>
                    <a:pt x="515" y="736"/>
                    <a:pt x="592" y="736"/>
                  </a:cubicBezTo>
                  <a:cubicBezTo>
                    <a:pt x="659" y="736"/>
                    <a:pt x="736" y="707"/>
                    <a:pt x="784" y="650"/>
                  </a:cubicBezTo>
                  <a:cubicBezTo>
                    <a:pt x="899" y="544"/>
                    <a:pt x="899" y="362"/>
                    <a:pt x="784" y="257"/>
                  </a:cubicBezTo>
                  <a:lnTo>
                    <a:pt x="640" y="113"/>
                  </a:lnTo>
                  <a:cubicBezTo>
                    <a:pt x="576" y="33"/>
                    <a:pt x="501" y="1"/>
                    <a:pt x="428"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5" name="Google Shape;15945;p76"/>
            <p:cNvSpPr/>
            <p:nvPr/>
          </p:nvSpPr>
          <p:spPr>
            <a:xfrm>
              <a:off x="6937877" y="1762432"/>
              <a:ext cx="22270" cy="18707"/>
            </a:xfrm>
            <a:custGeom>
              <a:avLst/>
              <a:gdLst/>
              <a:ahLst/>
              <a:cxnLst/>
              <a:rect l="l" t="t" r="r" b="b"/>
              <a:pathLst>
                <a:path w="850" h="714" extrusionOk="0">
                  <a:moveTo>
                    <a:pt x="400" y="1"/>
                  </a:moveTo>
                  <a:cubicBezTo>
                    <a:pt x="183" y="1"/>
                    <a:pt x="0" y="279"/>
                    <a:pt x="198" y="484"/>
                  </a:cubicBezTo>
                  <a:lnTo>
                    <a:pt x="342" y="628"/>
                  </a:lnTo>
                  <a:cubicBezTo>
                    <a:pt x="399" y="675"/>
                    <a:pt x="466" y="714"/>
                    <a:pt x="543" y="714"/>
                  </a:cubicBezTo>
                  <a:cubicBezTo>
                    <a:pt x="620" y="714"/>
                    <a:pt x="687" y="685"/>
                    <a:pt x="744" y="628"/>
                  </a:cubicBezTo>
                  <a:cubicBezTo>
                    <a:pt x="850" y="513"/>
                    <a:pt x="850" y="340"/>
                    <a:pt x="744" y="235"/>
                  </a:cubicBezTo>
                  <a:lnTo>
                    <a:pt x="601" y="91"/>
                  </a:lnTo>
                  <a:cubicBezTo>
                    <a:pt x="537" y="27"/>
                    <a:pt x="467" y="1"/>
                    <a:pt x="400"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6" name="Google Shape;15946;p76"/>
            <p:cNvSpPr/>
            <p:nvPr/>
          </p:nvSpPr>
          <p:spPr>
            <a:xfrm>
              <a:off x="6898970" y="1756799"/>
              <a:ext cx="22270" cy="18812"/>
            </a:xfrm>
            <a:custGeom>
              <a:avLst/>
              <a:gdLst/>
              <a:ahLst/>
              <a:cxnLst/>
              <a:rect l="l" t="t" r="r" b="b"/>
              <a:pathLst>
                <a:path w="850" h="718" extrusionOk="0">
                  <a:moveTo>
                    <a:pt x="404" y="1"/>
                  </a:moveTo>
                  <a:cubicBezTo>
                    <a:pt x="186" y="1"/>
                    <a:pt x="0" y="281"/>
                    <a:pt x="207" y="488"/>
                  </a:cubicBezTo>
                  <a:lnTo>
                    <a:pt x="351" y="632"/>
                  </a:lnTo>
                  <a:cubicBezTo>
                    <a:pt x="399" y="680"/>
                    <a:pt x="466" y="708"/>
                    <a:pt x="542" y="718"/>
                  </a:cubicBezTo>
                  <a:cubicBezTo>
                    <a:pt x="619" y="718"/>
                    <a:pt x="696" y="680"/>
                    <a:pt x="744" y="632"/>
                  </a:cubicBezTo>
                  <a:cubicBezTo>
                    <a:pt x="849" y="517"/>
                    <a:pt x="849" y="344"/>
                    <a:pt x="744" y="229"/>
                  </a:cubicBezTo>
                  <a:lnTo>
                    <a:pt x="600" y="85"/>
                  </a:lnTo>
                  <a:cubicBezTo>
                    <a:pt x="538" y="26"/>
                    <a:pt x="470" y="1"/>
                    <a:pt x="404" y="1"/>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47" name="Google Shape;15947;p76"/>
            <p:cNvSpPr/>
            <p:nvPr/>
          </p:nvSpPr>
          <p:spPr>
            <a:xfrm>
              <a:off x="6931380" y="1724311"/>
              <a:ext cx="22506" cy="18654"/>
            </a:xfrm>
            <a:custGeom>
              <a:avLst/>
              <a:gdLst/>
              <a:ahLst/>
              <a:cxnLst/>
              <a:rect l="l" t="t" r="r" b="b"/>
              <a:pathLst>
                <a:path w="859" h="712" extrusionOk="0">
                  <a:moveTo>
                    <a:pt x="405" y="0"/>
                  </a:moveTo>
                  <a:cubicBezTo>
                    <a:pt x="189" y="0"/>
                    <a:pt x="1" y="283"/>
                    <a:pt x="206" y="482"/>
                  </a:cubicBezTo>
                  <a:lnTo>
                    <a:pt x="350" y="626"/>
                  </a:lnTo>
                  <a:cubicBezTo>
                    <a:pt x="403" y="683"/>
                    <a:pt x="475" y="712"/>
                    <a:pt x="547" y="712"/>
                  </a:cubicBezTo>
                  <a:cubicBezTo>
                    <a:pt x="619" y="712"/>
                    <a:pt x="690" y="683"/>
                    <a:pt x="743" y="626"/>
                  </a:cubicBezTo>
                  <a:cubicBezTo>
                    <a:pt x="858" y="520"/>
                    <a:pt x="858" y="338"/>
                    <a:pt x="743" y="233"/>
                  </a:cubicBezTo>
                  <a:lnTo>
                    <a:pt x="599" y="89"/>
                  </a:lnTo>
                  <a:cubicBezTo>
                    <a:pt x="539" y="26"/>
                    <a:pt x="471" y="0"/>
                    <a:pt x="405" y="0"/>
                  </a:cubicBezTo>
                  <a:close/>
                </a:path>
              </a:pathLst>
            </a:custGeom>
            <a:solidFill>
              <a:srgbClr val="BEC6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48" name="Google Shape;15948;p76"/>
          <p:cNvGrpSpPr/>
          <p:nvPr/>
        </p:nvGrpSpPr>
        <p:grpSpPr>
          <a:xfrm>
            <a:off x="7770658" y="4473995"/>
            <a:ext cx="297388" cy="482884"/>
            <a:chOff x="5827993" y="3355496"/>
            <a:chExt cx="223041" cy="362163"/>
          </a:xfrm>
        </p:grpSpPr>
        <p:sp>
          <p:nvSpPr>
            <p:cNvPr id="15949" name="Google Shape;15949;p76"/>
            <p:cNvSpPr/>
            <p:nvPr/>
          </p:nvSpPr>
          <p:spPr>
            <a:xfrm>
              <a:off x="5827993" y="3448664"/>
              <a:ext cx="223041" cy="268995"/>
            </a:xfrm>
            <a:custGeom>
              <a:avLst/>
              <a:gdLst/>
              <a:ahLst/>
              <a:cxnLst/>
              <a:rect l="l" t="t" r="r" b="b"/>
              <a:pathLst>
                <a:path w="8513" h="10267" extrusionOk="0">
                  <a:moveTo>
                    <a:pt x="854" y="1"/>
                  </a:moveTo>
                  <a:cubicBezTo>
                    <a:pt x="384" y="1"/>
                    <a:pt x="1" y="384"/>
                    <a:pt x="1" y="854"/>
                  </a:cubicBezTo>
                  <a:lnTo>
                    <a:pt x="1" y="9413"/>
                  </a:lnTo>
                  <a:cubicBezTo>
                    <a:pt x="1" y="9883"/>
                    <a:pt x="384" y="10266"/>
                    <a:pt x="854" y="10266"/>
                  </a:cubicBezTo>
                  <a:lnTo>
                    <a:pt x="7660" y="10266"/>
                  </a:lnTo>
                  <a:cubicBezTo>
                    <a:pt x="8129" y="10266"/>
                    <a:pt x="8513" y="9883"/>
                    <a:pt x="8513" y="9413"/>
                  </a:cubicBezTo>
                  <a:lnTo>
                    <a:pt x="8513" y="854"/>
                  </a:lnTo>
                  <a:cubicBezTo>
                    <a:pt x="8513" y="384"/>
                    <a:pt x="8129" y="1"/>
                    <a:pt x="7660"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0" name="Google Shape;15950;p76"/>
            <p:cNvSpPr/>
            <p:nvPr/>
          </p:nvSpPr>
          <p:spPr>
            <a:xfrm>
              <a:off x="5989987" y="3448664"/>
              <a:ext cx="60810" cy="268733"/>
            </a:xfrm>
            <a:custGeom>
              <a:avLst/>
              <a:gdLst/>
              <a:ahLst/>
              <a:cxnLst/>
              <a:rect l="l" t="t" r="r" b="b"/>
              <a:pathLst>
                <a:path w="2321" h="10257" extrusionOk="0">
                  <a:moveTo>
                    <a:pt x="0" y="1"/>
                  </a:moveTo>
                  <a:cubicBezTo>
                    <a:pt x="489" y="1"/>
                    <a:pt x="882" y="403"/>
                    <a:pt x="882" y="892"/>
                  </a:cubicBezTo>
                  <a:lnTo>
                    <a:pt x="882" y="9375"/>
                  </a:lnTo>
                  <a:cubicBezTo>
                    <a:pt x="882" y="9864"/>
                    <a:pt x="489" y="10257"/>
                    <a:pt x="0" y="10257"/>
                  </a:cubicBezTo>
                  <a:lnTo>
                    <a:pt x="1438" y="10257"/>
                  </a:lnTo>
                  <a:cubicBezTo>
                    <a:pt x="1927" y="10257"/>
                    <a:pt x="2320" y="9864"/>
                    <a:pt x="2320" y="9375"/>
                  </a:cubicBezTo>
                  <a:lnTo>
                    <a:pt x="2320" y="892"/>
                  </a:lnTo>
                  <a:cubicBezTo>
                    <a:pt x="2320" y="403"/>
                    <a:pt x="1927" y="1"/>
                    <a:pt x="143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1" name="Google Shape;15951;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2" name="Google Shape;15952;p76"/>
            <p:cNvSpPr/>
            <p:nvPr/>
          </p:nvSpPr>
          <p:spPr>
            <a:xfrm>
              <a:off x="5878218" y="3424560"/>
              <a:ext cx="122354" cy="24130"/>
            </a:xfrm>
            <a:custGeom>
              <a:avLst/>
              <a:gdLst/>
              <a:ahLst/>
              <a:cxnLst/>
              <a:rect l="l" t="t" r="r" b="b"/>
              <a:pathLst>
                <a:path w="4670" h="921" extrusionOk="0">
                  <a:moveTo>
                    <a:pt x="1" y="0"/>
                  </a:moveTo>
                  <a:lnTo>
                    <a:pt x="1" y="921"/>
                  </a:lnTo>
                  <a:lnTo>
                    <a:pt x="4669" y="921"/>
                  </a:lnTo>
                  <a:lnTo>
                    <a:pt x="4669" y="0"/>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3" name="Google Shape;15953;p76"/>
            <p:cNvSpPr/>
            <p:nvPr/>
          </p:nvSpPr>
          <p:spPr>
            <a:xfrm>
              <a:off x="5963630" y="3424560"/>
              <a:ext cx="36942" cy="24130"/>
            </a:xfrm>
            <a:custGeom>
              <a:avLst/>
              <a:gdLst/>
              <a:ahLst/>
              <a:cxnLst/>
              <a:rect l="l" t="t" r="r" b="b"/>
              <a:pathLst>
                <a:path w="1410" h="921" extrusionOk="0">
                  <a:moveTo>
                    <a:pt x="0" y="0"/>
                  </a:moveTo>
                  <a:lnTo>
                    <a:pt x="0" y="921"/>
                  </a:lnTo>
                  <a:lnTo>
                    <a:pt x="1409" y="921"/>
                  </a:lnTo>
                  <a:lnTo>
                    <a:pt x="140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4" name="Google Shape;15954;p76"/>
            <p:cNvSpPr/>
            <p:nvPr/>
          </p:nvSpPr>
          <p:spPr>
            <a:xfrm>
              <a:off x="5852857" y="3355496"/>
              <a:ext cx="172815" cy="69089"/>
            </a:xfrm>
            <a:custGeom>
              <a:avLst/>
              <a:gdLst/>
              <a:ahLst/>
              <a:cxnLst/>
              <a:rect l="l" t="t" r="r" b="b"/>
              <a:pathLst>
                <a:path w="6596" h="2637" extrusionOk="0">
                  <a:moveTo>
                    <a:pt x="451" y="0"/>
                  </a:moveTo>
                  <a:cubicBezTo>
                    <a:pt x="202" y="0"/>
                    <a:pt x="1" y="202"/>
                    <a:pt x="1" y="451"/>
                  </a:cubicBezTo>
                  <a:lnTo>
                    <a:pt x="1" y="2186"/>
                  </a:lnTo>
                  <a:cubicBezTo>
                    <a:pt x="1" y="2435"/>
                    <a:pt x="202" y="2636"/>
                    <a:pt x="451" y="2636"/>
                  </a:cubicBezTo>
                  <a:lnTo>
                    <a:pt x="6145" y="2636"/>
                  </a:lnTo>
                  <a:cubicBezTo>
                    <a:pt x="6394" y="2636"/>
                    <a:pt x="6596" y="2435"/>
                    <a:pt x="6596" y="2186"/>
                  </a:cubicBezTo>
                  <a:lnTo>
                    <a:pt x="6596" y="451"/>
                  </a:lnTo>
                  <a:cubicBezTo>
                    <a:pt x="6596" y="202"/>
                    <a:pt x="6394" y="0"/>
                    <a:pt x="61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5" name="Google Shape;15955;p76"/>
            <p:cNvSpPr/>
            <p:nvPr/>
          </p:nvSpPr>
          <p:spPr>
            <a:xfrm>
              <a:off x="5981708" y="3355496"/>
              <a:ext cx="43964" cy="69089"/>
            </a:xfrm>
            <a:custGeom>
              <a:avLst/>
              <a:gdLst/>
              <a:ahLst/>
              <a:cxnLst/>
              <a:rect l="l" t="t" r="r" b="b"/>
              <a:pathLst>
                <a:path w="1678" h="2637" extrusionOk="0">
                  <a:moveTo>
                    <a:pt x="0" y="0"/>
                  </a:moveTo>
                  <a:lnTo>
                    <a:pt x="0" y="2636"/>
                  </a:lnTo>
                  <a:lnTo>
                    <a:pt x="1208" y="2636"/>
                  </a:lnTo>
                  <a:cubicBezTo>
                    <a:pt x="1467" y="2636"/>
                    <a:pt x="1678" y="2425"/>
                    <a:pt x="1678" y="2167"/>
                  </a:cubicBezTo>
                  <a:lnTo>
                    <a:pt x="1678" y="470"/>
                  </a:lnTo>
                  <a:cubicBezTo>
                    <a:pt x="1678" y="211"/>
                    <a:pt x="1467" y="0"/>
                    <a:pt x="1208"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6" name="Google Shape;15956;p76"/>
            <p:cNvSpPr/>
            <p:nvPr/>
          </p:nvSpPr>
          <p:spPr>
            <a:xfrm>
              <a:off x="5862917" y="3488854"/>
              <a:ext cx="152720" cy="188378"/>
            </a:xfrm>
            <a:custGeom>
              <a:avLst/>
              <a:gdLst/>
              <a:ahLst/>
              <a:cxnLst/>
              <a:rect l="l" t="t" r="r" b="b"/>
              <a:pathLst>
                <a:path w="5829" h="7190" extrusionOk="0">
                  <a:moveTo>
                    <a:pt x="355" y="0"/>
                  </a:moveTo>
                  <a:cubicBezTo>
                    <a:pt x="163" y="0"/>
                    <a:pt x="0" y="154"/>
                    <a:pt x="0" y="355"/>
                  </a:cubicBezTo>
                  <a:lnTo>
                    <a:pt x="0" y="6844"/>
                  </a:lnTo>
                  <a:cubicBezTo>
                    <a:pt x="0" y="7036"/>
                    <a:pt x="163" y="7189"/>
                    <a:pt x="355" y="7189"/>
                  </a:cubicBezTo>
                  <a:lnTo>
                    <a:pt x="5483" y="7189"/>
                  </a:lnTo>
                  <a:cubicBezTo>
                    <a:pt x="5489" y="7190"/>
                    <a:pt x="5494" y="7190"/>
                    <a:pt x="5499" y="7190"/>
                  </a:cubicBezTo>
                  <a:cubicBezTo>
                    <a:pt x="5683" y="7190"/>
                    <a:pt x="5828" y="7030"/>
                    <a:pt x="5828" y="6844"/>
                  </a:cubicBezTo>
                  <a:lnTo>
                    <a:pt x="5828" y="355"/>
                  </a:lnTo>
                  <a:cubicBezTo>
                    <a:pt x="5828" y="154"/>
                    <a:pt x="5675" y="0"/>
                    <a:pt x="5483" y="0"/>
                  </a:cubicBezTo>
                  <a:close/>
                </a:path>
              </a:pathLst>
            </a:custGeom>
            <a:solidFill>
              <a:srgbClr val="E8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7" name="Google Shape;15957;p76"/>
            <p:cNvSpPr/>
            <p:nvPr/>
          </p:nvSpPr>
          <p:spPr>
            <a:xfrm>
              <a:off x="5971412" y="3488854"/>
              <a:ext cx="44226" cy="188614"/>
            </a:xfrm>
            <a:custGeom>
              <a:avLst/>
              <a:gdLst/>
              <a:ahLst/>
              <a:cxnLst/>
              <a:rect l="l" t="t" r="r" b="b"/>
              <a:pathLst>
                <a:path w="1688" h="7199" extrusionOk="0">
                  <a:moveTo>
                    <a:pt x="0" y="0"/>
                  </a:moveTo>
                  <a:lnTo>
                    <a:pt x="0" y="7199"/>
                  </a:lnTo>
                  <a:lnTo>
                    <a:pt x="1342" y="7199"/>
                  </a:lnTo>
                  <a:cubicBezTo>
                    <a:pt x="1534" y="7199"/>
                    <a:pt x="1687" y="7036"/>
                    <a:pt x="1687" y="6844"/>
                  </a:cubicBezTo>
                  <a:lnTo>
                    <a:pt x="1687" y="355"/>
                  </a:lnTo>
                  <a:cubicBezTo>
                    <a:pt x="1687" y="163"/>
                    <a:pt x="1534" y="0"/>
                    <a:pt x="1342" y="0"/>
                  </a:cubicBezTo>
                  <a:close/>
                </a:path>
              </a:pathLst>
            </a:custGeom>
            <a:solidFill>
              <a:srgbClr val="CBD3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8" name="Google Shape;15958;p76"/>
            <p:cNvSpPr/>
            <p:nvPr/>
          </p:nvSpPr>
          <p:spPr>
            <a:xfrm>
              <a:off x="5869939" y="3531036"/>
              <a:ext cx="121568" cy="104197"/>
            </a:xfrm>
            <a:custGeom>
              <a:avLst/>
              <a:gdLst/>
              <a:ahLst/>
              <a:cxnLst/>
              <a:rect l="l" t="t" r="r" b="b"/>
              <a:pathLst>
                <a:path w="4640" h="3977" extrusionOk="0">
                  <a:moveTo>
                    <a:pt x="2656" y="1"/>
                  </a:moveTo>
                  <a:cubicBezTo>
                    <a:pt x="883" y="1"/>
                    <a:pt x="1" y="2138"/>
                    <a:pt x="1247" y="3394"/>
                  </a:cubicBezTo>
                  <a:cubicBezTo>
                    <a:pt x="1653" y="3796"/>
                    <a:pt x="2150" y="3977"/>
                    <a:pt x="2638" y="3977"/>
                  </a:cubicBezTo>
                  <a:cubicBezTo>
                    <a:pt x="3661" y="3977"/>
                    <a:pt x="4640" y="3185"/>
                    <a:pt x="4640" y="1985"/>
                  </a:cubicBezTo>
                  <a:cubicBezTo>
                    <a:pt x="4640" y="892"/>
                    <a:pt x="3749" y="1"/>
                    <a:pt x="26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59" name="Google Shape;15959;p76"/>
            <p:cNvSpPr/>
            <p:nvPr/>
          </p:nvSpPr>
          <p:spPr>
            <a:xfrm>
              <a:off x="5894043" y="3538058"/>
              <a:ext cx="106529" cy="97202"/>
            </a:xfrm>
            <a:custGeom>
              <a:avLst/>
              <a:gdLst/>
              <a:ahLst/>
              <a:cxnLst/>
              <a:rect l="l" t="t" r="r" b="b"/>
              <a:pathLst>
                <a:path w="4066" h="3710" extrusionOk="0">
                  <a:moveTo>
                    <a:pt x="2714" y="1"/>
                  </a:moveTo>
                  <a:cubicBezTo>
                    <a:pt x="3452" y="1324"/>
                    <a:pt x="2503" y="2963"/>
                    <a:pt x="979" y="2963"/>
                  </a:cubicBezTo>
                  <a:cubicBezTo>
                    <a:pt x="634" y="2963"/>
                    <a:pt x="298" y="2877"/>
                    <a:pt x="1" y="2704"/>
                  </a:cubicBezTo>
                  <a:lnTo>
                    <a:pt x="1" y="2704"/>
                  </a:lnTo>
                  <a:cubicBezTo>
                    <a:pt x="376" y="3361"/>
                    <a:pt x="1050" y="3709"/>
                    <a:pt x="1732" y="3709"/>
                  </a:cubicBezTo>
                  <a:cubicBezTo>
                    <a:pt x="2234" y="3709"/>
                    <a:pt x="2741" y="3520"/>
                    <a:pt x="3135" y="3126"/>
                  </a:cubicBezTo>
                  <a:cubicBezTo>
                    <a:pt x="4065" y="2206"/>
                    <a:pt x="3854" y="643"/>
                    <a:pt x="2714"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0" name="Google Shape;15960;p76"/>
            <p:cNvSpPr/>
            <p:nvPr/>
          </p:nvSpPr>
          <p:spPr>
            <a:xfrm>
              <a:off x="5905597" y="3551813"/>
              <a:ext cx="67334" cy="62513"/>
            </a:xfrm>
            <a:custGeom>
              <a:avLst/>
              <a:gdLst/>
              <a:ahLst/>
              <a:cxnLst/>
              <a:rect l="l" t="t" r="r" b="b"/>
              <a:pathLst>
                <a:path w="2570" h="2386" extrusionOk="0">
                  <a:moveTo>
                    <a:pt x="1286" y="1"/>
                  </a:moveTo>
                  <a:cubicBezTo>
                    <a:pt x="1146" y="1"/>
                    <a:pt x="1007" y="94"/>
                    <a:pt x="1007" y="281"/>
                  </a:cubicBezTo>
                  <a:lnTo>
                    <a:pt x="1007" y="914"/>
                  </a:lnTo>
                  <a:lnTo>
                    <a:pt x="375" y="914"/>
                  </a:lnTo>
                  <a:cubicBezTo>
                    <a:pt x="1" y="914"/>
                    <a:pt x="1" y="1479"/>
                    <a:pt x="375" y="1479"/>
                  </a:cubicBezTo>
                  <a:lnTo>
                    <a:pt x="1007" y="1479"/>
                  </a:lnTo>
                  <a:lnTo>
                    <a:pt x="1007" y="2112"/>
                  </a:lnTo>
                  <a:cubicBezTo>
                    <a:pt x="1007" y="2294"/>
                    <a:pt x="1149" y="2385"/>
                    <a:pt x="1290" y="2385"/>
                  </a:cubicBezTo>
                  <a:cubicBezTo>
                    <a:pt x="1431" y="2385"/>
                    <a:pt x="1573" y="2294"/>
                    <a:pt x="1573" y="2112"/>
                  </a:cubicBezTo>
                  <a:lnTo>
                    <a:pt x="1573" y="1479"/>
                  </a:lnTo>
                  <a:lnTo>
                    <a:pt x="2205" y="1479"/>
                  </a:lnTo>
                  <a:cubicBezTo>
                    <a:pt x="2570" y="1479"/>
                    <a:pt x="2570" y="914"/>
                    <a:pt x="2205" y="914"/>
                  </a:cubicBezTo>
                  <a:lnTo>
                    <a:pt x="1573" y="914"/>
                  </a:lnTo>
                  <a:lnTo>
                    <a:pt x="1573" y="281"/>
                  </a:lnTo>
                  <a:cubicBezTo>
                    <a:pt x="1568" y="94"/>
                    <a:pt x="1427" y="1"/>
                    <a:pt x="1286"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1" name="Google Shape;15961;p76"/>
            <p:cNvSpPr/>
            <p:nvPr/>
          </p:nvSpPr>
          <p:spPr>
            <a:xfrm>
              <a:off x="5887781" y="3355496"/>
              <a:ext cx="14593" cy="69089"/>
            </a:xfrm>
            <a:custGeom>
              <a:avLst/>
              <a:gdLst/>
              <a:ahLst/>
              <a:cxnLst/>
              <a:rect l="l" t="t" r="r" b="b"/>
              <a:pathLst>
                <a:path w="557" h="2637" extrusionOk="0">
                  <a:moveTo>
                    <a:pt x="0" y="0"/>
                  </a:moveTo>
                  <a:lnTo>
                    <a:pt x="0" y="2588"/>
                  </a:lnTo>
                  <a:cubicBezTo>
                    <a:pt x="0" y="2608"/>
                    <a:pt x="0" y="2617"/>
                    <a:pt x="0" y="2636"/>
                  </a:cubicBezTo>
                  <a:lnTo>
                    <a:pt x="556" y="2636"/>
                  </a:lnTo>
                  <a:cubicBezTo>
                    <a:pt x="556" y="2617"/>
                    <a:pt x="556" y="2608"/>
                    <a:pt x="556" y="2588"/>
                  </a:cubicBezTo>
                  <a:lnTo>
                    <a:pt x="556"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2" name="Google Shape;15962;p76"/>
            <p:cNvSpPr/>
            <p:nvPr/>
          </p:nvSpPr>
          <p:spPr>
            <a:xfrm>
              <a:off x="5931719" y="3355496"/>
              <a:ext cx="14855" cy="69089"/>
            </a:xfrm>
            <a:custGeom>
              <a:avLst/>
              <a:gdLst/>
              <a:ahLst/>
              <a:cxnLst/>
              <a:rect l="l" t="t" r="r" b="b"/>
              <a:pathLst>
                <a:path w="567" h="2637" extrusionOk="0">
                  <a:moveTo>
                    <a:pt x="1" y="0"/>
                  </a:moveTo>
                  <a:cubicBezTo>
                    <a:pt x="1" y="10"/>
                    <a:pt x="1" y="20"/>
                    <a:pt x="1" y="29"/>
                  </a:cubicBezTo>
                  <a:lnTo>
                    <a:pt x="1" y="2608"/>
                  </a:lnTo>
                  <a:cubicBezTo>
                    <a:pt x="1" y="2617"/>
                    <a:pt x="1" y="2627"/>
                    <a:pt x="1" y="2636"/>
                  </a:cubicBezTo>
                  <a:lnTo>
                    <a:pt x="566" y="2636"/>
                  </a:lnTo>
                  <a:cubicBezTo>
                    <a:pt x="566" y="2627"/>
                    <a:pt x="566" y="2617"/>
                    <a:pt x="566" y="2608"/>
                  </a:cubicBezTo>
                  <a:lnTo>
                    <a:pt x="566" y="29"/>
                  </a:lnTo>
                  <a:cubicBezTo>
                    <a:pt x="566" y="20"/>
                    <a:pt x="566" y="10"/>
                    <a:pt x="566"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3" name="Google Shape;15963;p76"/>
            <p:cNvSpPr/>
            <p:nvPr/>
          </p:nvSpPr>
          <p:spPr>
            <a:xfrm>
              <a:off x="5976416" y="3355496"/>
              <a:ext cx="14593" cy="69089"/>
            </a:xfrm>
            <a:custGeom>
              <a:avLst/>
              <a:gdLst/>
              <a:ahLst/>
              <a:cxnLst/>
              <a:rect l="l" t="t" r="r" b="b"/>
              <a:pathLst>
                <a:path w="557" h="2637" extrusionOk="0">
                  <a:moveTo>
                    <a:pt x="1" y="0"/>
                  </a:moveTo>
                  <a:lnTo>
                    <a:pt x="1" y="2588"/>
                  </a:lnTo>
                  <a:cubicBezTo>
                    <a:pt x="1" y="2608"/>
                    <a:pt x="1" y="2617"/>
                    <a:pt x="1" y="2636"/>
                  </a:cubicBezTo>
                  <a:lnTo>
                    <a:pt x="557" y="2636"/>
                  </a:lnTo>
                  <a:cubicBezTo>
                    <a:pt x="557" y="2617"/>
                    <a:pt x="557" y="2608"/>
                    <a:pt x="557" y="2588"/>
                  </a:cubicBezTo>
                  <a:lnTo>
                    <a:pt x="557"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64" name="Google Shape;15964;p76"/>
          <p:cNvGrpSpPr/>
          <p:nvPr/>
        </p:nvGrpSpPr>
        <p:grpSpPr>
          <a:xfrm>
            <a:off x="10038284" y="2000855"/>
            <a:ext cx="494027" cy="482115"/>
            <a:chOff x="7528713" y="1500641"/>
            <a:chExt cx="370520" cy="361586"/>
          </a:xfrm>
        </p:grpSpPr>
        <p:sp>
          <p:nvSpPr>
            <p:cNvPr id="15965" name="Google Shape;15965;p76"/>
            <p:cNvSpPr/>
            <p:nvPr/>
          </p:nvSpPr>
          <p:spPr>
            <a:xfrm>
              <a:off x="7684158" y="1587809"/>
              <a:ext cx="121070" cy="119603"/>
            </a:xfrm>
            <a:custGeom>
              <a:avLst/>
              <a:gdLst/>
              <a:ahLst/>
              <a:cxnLst/>
              <a:rect l="l" t="t" r="r" b="b"/>
              <a:pathLst>
                <a:path w="4621" h="4565" extrusionOk="0">
                  <a:moveTo>
                    <a:pt x="796" y="1"/>
                  </a:moveTo>
                  <a:cubicBezTo>
                    <a:pt x="717" y="1"/>
                    <a:pt x="638" y="32"/>
                    <a:pt x="576" y="94"/>
                  </a:cubicBezTo>
                  <a:lnTo>
                    <a:pt x="125" y="544"/>
                  </a:lnTo>
                  <a:cubicBezTo>
                    <a:pt x="1" y="669"/>
                    <a:pt x="1" y="861"/>
                    <a:pt x="125" y="985"/>
                  </a:cubicBezTo>
                  <a:lnTo>
                    <a:pt x="3605" y="4474"/>
                  </a:lnTo>
                  <a:cubicBezTo>
                    <a:pt x="3666" y="4536"/>
                    <a:pt x="3745" y="4564"/>
                    <a:pt x="3824" y="4564"/>
                  </a:cubicBezTo>
                  <a:cubicBezTo>
                    <a:pt x="3906" y="4564"/>
                    <a:pt x="3987" y="4533"/>
                    <a:pt x="4046" y="4474"/>
                  </a:cubicBezTo>
                  <a:lnTo>
                    <a:pt x="4496" y="4014"/>
                  </a:lnTo>
                  <a:cubicBezTo>
                    <a:pt x="4621" y="3899"/>
                    <a:pt x="4621" y="3698"/>
                    <a:pt x="4496" y="3583"/>
                  </a:cubicBezTo>
                  <a:lnTo>
                    <a:pt x="1017" y="94"/>
                  </a:lnTo>
                  <a:cubicBezTo>
                    <a:pt x="954" y="32"/>
                    <a:pt x="875" y="1"/>
                    <a:pt x="796"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6" name="Google Shape;15966;p76"/>
            <p:cNvSpPr/>
            <p:nvPr/>
          </p:nvSpPr>
          <p:spPr>
            <a:xfrm>
              <a:off x="7750208" y="1653282"/>
              <a:ext cx="54784" cy="53972"/>
            </a:xfrm>
            <a:custGeom>
              <a:avLst/>
              <a:gdLst/>
              <a:ahLst/>
              <a:cxnLst/>
              <a:rect l="l" t="t" r="r" b="b"/>
              <a:pathLst>
                <a:path w="2091" h="2060" extrusionOk="0">
                  <a:moveTo>
                    <a:pt x="902" y="1"/>
                  </a:moveTo>
                  <a:lnTo>
                    <a:pt x="904" y="3"/>
                  </a:lnTo>
                  <a:lnTo>
                    <a:pt x="904" y="3"/>
                  </a:lnTo>
                  <a:cubicBezTo>
                    <a:pt x="903" y="2"/>
                    <a:pt x="902" y="2"/>
                    <a:pt x="902" y="1"/>
                  </a:cubicBezTo>
                  <a:close/>
                  <a:moveTo>
                    <a:pt x="904" y="3"/>
                  </a:moveTo>
                  <a:cubicBezTo>
                    <a:pt x="1026" y="128"/>
                    <a:pt x="1025" y="327"/>
                    <a:pt x="902" y="451"/>
                  </a:cubicBezTo>
                  <a:lnTo>
                    <a:pt x="451" y="892"/>
                  </a:lnTo>
                  <a:cubicBezTo>
                    <a:pt x="389" y="955"/>
                    <a:pt x="307" y="986"/>
                    <a:pt x="226" y="986"/>
                  </a:cubicBezTo>
                  <a:cubicBezTo>
                    <a:pt x="144" y="986"/>
                    <a:pt x="63" y="955"/>
                    <a:pt x="1" y="892"/>
                  </a:cubicBezTo>
                  <a:lnTo>
                    <a:pt x="1" y="892"/>
                  </a:lnTo>
                  <a:lnTo>
                    <a:pt x="1074" y="1966"/>
                  </a:lnTo>
                  <a:cubicBezTo>
                    <a:pt x="1136" y="2028"/>
                    <a:pt x="1218" y="2059"/>
                    <a:pt x="1299" y="2059"/>
                  </a:cubicBezTo>
                  <a:cubicBezTo>
                    <a:pt x="1381" y="2059"/>
                    <a:pt x="1462" y="2028"/>
                    <a:pt x="1525" y="1966"/>
                  </a:cubicBezTo>
                  <a:lnTo>
                    <a:pt x="1965" y="1525"/>
                  </a:lnTo>
                  <a:cubicBezTo>
                    <a:pt x="2090" y="1400"/>
                    <a:pt x="2090" y="1209"/>
                    <a:pt x="1975" y="1084"/>
                  </a:cubicBezTo>
                  <a:lnTo>
                    <a:pt x="904" y="3"/>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7" name="Google Shape;15967;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8" name="Google Shape;15968;p76"/>
            <p:cNvSpPr/>
            <p:nvPr/>
          </p:nvSpPr>
          <p:spPr>
            <a:xfrm>
              <a:off x="7735143" y="1500641"/>
              <a:ext cx="164091" cy="156702"/>
            </a:xfrm>
            <a:custGeom>
              <a:avLst/>
              <a:gdLst/>
              <a:ahLst/>
              <a:cxnLst/>
              <a:rect l="l" t="t" r="r" b="b"/>
              <a:pathLst>
                <a:path w="6263" h="5981" extrusionOk="0">
                  <a:moveTo>
                    <a:pt x="5229" y="0"/>
                  </a:moveTo>
                  <a:cubicBezTo>
                    <a:pt x="5065" y="0"/>
                    <a:pt x="4893" y="60"/>
                    <a:pt x="4736" y="200"/>
                  </a:cubicBezTo>
                  <a:lnTo>
                    <a:pt x="0" y="4360"/>
                  </a:lnTo>
                  <a:lnTo>
                    <a:pt x="1620" y="5980"/>
                  </a:lnTo>
                  <a:lnTo>
                    <a:pt x="5780" y="1245"/>
                  </a:lnTo>
                  <a:cubicBezTo>
                    <a:pt x="6263" y="703"/>
                    <a:pt x="5791" y="0"/>
                    <a:pt x="5229"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69" name="Google Shape;15969;p76"/>
            <p:cNvSpPr/>
            <p:nvPr/>
          </p:nvSpPr>
          <p:spPr>
            <a:xfrm>
              <a:off x="7764775" y="1501846"/>
              <a:ext cx="128616" cy="155497"/>
            </a:xfrm>
            <a:custGeom>
              <a:avLst/>
              <a:gdLst/>
              <a:ahLst/>
              <a:cxnLst/>
              <a:rect l="l" t="t" r="r" b="b"/>
              <a:pathLst>
                <a:path w="4909" h="5935" extrusionOk="0">
                  <a:moveTo>
                    <a:pt x="4314" y="1"/>
                  </a:moveTo>
                  <a:lnTo>
                    <a:pt x="4314" y="1"/>
                  </a:lnTo>
                  <a:cubicBezTo>
                    <a:pt x="4391" y="250"/>
                    <a:pt x="4333" y="519"/>
                    <a:pt x="4160" y="710"/>
                  </a:cubicBezTo>
                  <a:lnTo>
                    <a:pt x="0" y="5445"/>
                  </a:lnTo>
                  <a:lnTo>
                    <a:pt x="489" y="5934"/>
                  </a:lnTo>
                  <a:lnTo>
                    <a:pt x="4649" y="1199"/>
                  </a:lnTo>
                  <a:cubicBezTo>
                    <a:pt x="4908" y="902"/>
                    <a:pt x="4899" y="461"/>
                    <a:pt x="4621" y="183"/>
                  </a:cubicBezTo>
                  <a:cubicBezTo>
                    <a:pt x="4534" y="97"/>
                    <a:pt x="4429" y="30"/>
                    <a:pt x="4314" y="1"/>
                  </a:cubicBezTo>
                  <a:close/>
                </a:path>
              </a:pathLst>
            </a:custGeom>
            <a:solidFill>
              <a:srgbClr val="DDE2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0" name="Google Shape;15970;p76"/>
            <p:cNvSpPr/>
            <p:nvPr/>
          </p:nvSpPr>
          <p:spPr>
            <a:xfrm>
              <a:off x="7528713" y="1618279"/>
              <a:ext cx="252673" cy="243948"/>
            </a:xfrm>
            <a:custGeom>
              <a:avLst/>
              <a:gdLst/>
              <a:ahLst/>
              <a:cxnLst/>
              <a:rect l="l" t="t" r="r" b="b"/>
              <a:pathLst>
                <a:path w="9644" h="9311" extrusionOk="0">
                  <a:moveTo>
                    <a:pt x="5258" y="1"/>
                  </a:moveTo>
                  <a:cubicBezTo>
                    <a:pt x="3986" y="1"/>
                    <a:pt x="2655" y="522"/>
                    <a:pt x="1620" y="1557"/>
                  </a:cubicBezTo>
                  <a:cubicBezTo>
                    <a:pt x="527" y="2660"/>
                    <a:pt x="0" y="4078"/>
                    <a:pt x="67" y="5420"/>
                  </a:cubicBezTo>
                  <a:cubicBezTo>
                    <a:pt x="86" y="5938"/>
                    <a:pt x="307" y="6417"/>
                    <a:pt x="671" y="6781"/>
                  </a:cubicBezTo>
                  <a:lnTo>
                    <a:pt x="2588" y="8698"/>
                  </a:lnTo>
                  <a:cubicBezTo>
                    <a:pt x="2952" y="9063"/>
                    <a:pt x="3432" y="9283"/>
                    <a:pt x="3949" y="9302"/>
                  </a:cubicBezTo>
                  <a:cubicBezTo>
                    <a:pt x="4027" y="9308"/>
                    <a:pt x="4105" y="9310"/>
                    <a:pt x="4182" y="9310"/>
                  </a:cubicBezTo>
                  <a:cubicBezTo>
                    <a:pt x="4382" y="9310"/>
                    <a:pt x="4580" y="9294"/>
                    <a:pt x="4774" y="9274"/>
                  </a:cubicBezTo>
                  <a:lnTo>
                    <a:pt x="5723" y="9053"/>
                  </a:lnTo>
                  <a:cubicBezTo>
                    <a:pt x="6509" y="8785"/>
                    <a:pt x="7228" y="8334"/>
                    <a:pt x="7812" y="7749"/>
                  </a:cubicBezTo>
                  <a:cubicBezTo>
                    <a:pt x="9154" y="6408"/>
                    <a:pt x="9643" y="4567"/>
                    <a:pt x="9231" y="3005"/>
                  </a:cubicBezTo>
                  <a:lnTo>
                    <a:pt x="6365" y="139"/>
                  </a:lnTo>
                  <a:cubicBezTo>
                    <a:pt x="6007" y="47"/>
                    <a:pt x="5635" y="1"/>
                    <a:pt x="5258" y="1"/>
                  </a:cubicBezTo>
                  <a:close/>
                </a:path>
              </a:pathLst>
            </a:custGeom>
            <a:solidFill>
              <a:srgbClr val="A3B2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1" name="Google Shape;15971;p76"/>
            <p:cNvSpPr/>
            <p:nvPr/>
          </p:nvSpPr>
          <p:spPr>
            <a:xfrm>
              <a:off x="7570136" y="1670627"/>
              <a:ext cx="211251" cy="191574"/>
            </a:xfrm>
            <a:custGeom>
              <a:avLst/>
              <a:gdLst/>
              <a:ahLst/>
              <a:cxnLst/>
              <a:rect l="l" t="t" r="r" b="b"/>
              <a:pathLst>
                <a:path w="8063" h="7312" extrusionOk="0">
                  <a:moveTo>
                    <a:pt x="6643" y="0"/>
                  </a:moveTo>
                  <a:cubicBezTo>
                    <a:pt x="7056" y="1572"/>
                    <a:pt x="6567" y="3413"/>
                    <a:pt x="5225" y="4745"/>
                  </a:cubicBezTo>
                  <a:cubicBezTo>
                    <a:pt x="4640" y="5339"/>
                    <a:pt x="3921" y="5780"/>
                    <a:pt x="3135" y="6049"/>
                  </a:cubicBezTo>
                  <a:lnTo>
                    <a:pt x="2196" y="6269"/>
                  </a:lnTo>
                  <a:cubicBezTo>
                    <a:pt x="1995" y="6290"/>
                    <a:pt x="1795" y="6306"/>
                    <a:pt x="1595" y="6306"/>
                  </a:cubicBezTo>
                  <a:cubicBezTo>
                    <a:pt x="1517" y="6306"/>
                    <a:pt x="1440" y="6303"/>
                    <a:pt x="1362" y="6298"/>
                  </a:cubicBezTo>
                  <a:cubicBezTo>
                    <a:pt x="854" y="6279"/>
                    <a:pt x="365" y="6058"/>
                    <a:pt x="1" y="5694"/>
                  </a:cubicBezTo>
                  <a:lnTo>
                    <a:pt x="1" y="5694"/>
                  </a:lnTo>
                  <a:lnTo>
                    <a:pt x="1007" y="6700"/>
                  </a:lnTo>
                  <a:cubicBezTo>
                    <a:pt x="1371" y="7065"/>
                    <a:pt x="1851" y="7276"/>
                    <a:pt x="2368" y="7304"/>
                  </a:cubicBezTo>
                  <a:cubicBezTo>
                    <a:pt x="2443" y="7309"/>
                    <a:pt x="2517" y="7312"/>
                    <a:pt x="2592" y="7312"/>
                  </a:cubicBezTo>
                  <a:cubicBezTo>
                    <a:pt x="2795" y="7312"/>
                    <a:pt x="2999" y="7294"/>
                    <a:pt x="3202" y="7266"/>
                  </a:cubicBezTo>
                  <a:lnTo>
                    <a:pt x="4142" y="7055"/>
                  </a:lnTo>
                  <a:cubicBezTo>
                    <a:pt x="4928" y="6787"/>
                    <a:pt x="5637" y="6336"/>
                    <a:pt x="6231" y="5751"/>
                  </a:cubicBezTo>
                  <a:cubicBezTo>
                    <a:pt x="7564" y="4419"/>
                    <a:pt x="8062" y="2579"/>
                    <a:pt x="7650" y="1007"/>
                  </a:cubicBezTo>
                  <a:lnTo>
                    <a:pt x="6643" y="0"/>
                  </a:lnTo>
                  <a:close/>
                </a:path>
              </a:pathLst>
            </a:custGeom>
            <a:solidFill>
              <a:srgbClr val="8DA0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72" name="Google Shape;15972;p76"/>
          <p:cNvGrpSpPr/>
          <p:nvPr/>
        </p:nvGrpSpPr>
        <p:grpSpPr>
          <a:xfrm>
            <a:off x="7089598" y="4473995"/>
            <a:ext cx="489905" cy="482884"/>
            <a:chOff x="5317198" y="3355496"/>
            <a:chExt cx="367429" cy="362163"/>
          </a:xfrm>
        </p:grpSpPr>
        <p:sp>
          <p:nvSpPr>
            <p:cNvPr id="15973" name="Google Shape;15973;p76"/>
            <p:cNvSpPr/>
            <p:nvPr/>
          </p:nvSpPr>
          <p:spPr>
            <a:xfrm>
              <a:off x="5378715" y="3535883"/>
              <a:ext cx="256184" cy="181776"/>
            </a:xfrm>
            <a:custGeom>
              <a:avLst/>
              <a:gdLst/>
              <a:ahLst/>
              <a:cxnLst/>
              <a:rect l="l" t="t" r="r" b="b"/>
              <a:pathLst>
                <a:path w="9778" h="6938" extrusionOk="0">
                  <a:moveTo>
                    <a:pt x="202" y="0"/>
                  </a:moveTo>
                  <a:cubicBezTo>
                    <a:pt x="101" y="0"/>
                    <a:pt x="1" y="70"/>
                    <a:pt x="1" y="209"/>
                  </a:cubicBezTo>
                  <a:lnTo>
                    <a:pt x="1" y="4637"/>
                  </a:lnTo>
                  <a:cubicBezTo>
                    <a:pt x="1" y="5902"/>
                    <a:pt x="1026" y="6928"/>
                    <a:pt x="2292" y="6937"/>
                  </a:cubicBezTo>
                  <a:lnTo>
                    <a:pt x="7477" y="6937"/>
                  </a:lnTo>
                  <a:cubicBezTo>
                    <a:pt x="8752" y="6928"/>
                    <a:pt x="9778" y="5902"/>
                    <a:pt x="9778" y="4637"/>
                  </a:cubicBezTo>
                  <a:lnTo>
                    <a:pt x="9778" y="496"/>
                  </a:lnTo>
                  <a:cubicBezTo>
                    <a:pt x="9778" y="357"/>
                    <a:pt x="9675" y="288"/>
                    <a:pt x="9572" y="288"/>
                  </a:cubicBezTo>
                  <a:cubicBezTo>
                    <a:pt x="9469" y="288"/>
                    <a:pt x="9366" y="357"/>
                    <a:pt x="9366" y="496"/>
                  </a:cubicBezTo>
                  <a:lnTo>
                    <a:pt x="9366" y="4637"/>
                  </a:lnTo>
                  <a:cubicBezTo>
                    <a:pt x="9366" y="5682"/>
                    <a:pt x="8522" y="6525"/>
                    <a:pt x="7487" y="6525"/>
                  </a:cubicBezTo>
                  <a:lnTo>
                    <a:pt x="2292" y="6525"/>
                  </a:lnTo>
                  <a:cubicBezTo>
                    <a:pt x="1247" y="6525"/>
                    <a:pt x="403" y="5682"/>
                    <a:pt x="403" y="4637"/>
                  </a:cubicBezTo>
                  <a:lnTo>
                    <a:pt x="403" y="209"/>
                  </a:lnTo>
                  <a:cubicBezTo>
                    <a:pt x="403" y="70"/>
                    <a:pt x="303" y="0"/>
                    <a:pt x="202"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4" name="Google Shape;15974;p76"/>
            <p:cNvSpPr/>
            <p:nvPr/>
          </p:nvSpPr>
          <p:spPr>
            <a:xfrm>
              <a:off x="5455822" y="3438419"/>
              <a:ext cx="112031" cy="218220"/>
            </a:xfrm>
            <a:custGeom>
              <a:avLst/>
              <a:gdLst/>
              <a:ahLst/>
              <a:cxnLst/>
              <a:rect l="l" t="t" r="r" b="b"/>
              <a:pathLst>
                <a:path w="4276" h="8329" extrusionOk="0">
                  <a:moveTo>
                    <a:pt x="4069" y="1"/>
                  </a:moveTo>
                  <a:cubicBezTo>
                    <a:pt x="3966" y="1"/>
                    <a:pt x="3863" y="70"/>
                    <a:pt x="3863" y="209"/>
                  </a:cubicBezTo>
                  <a:lnTo>
                    <a:pt x="3863" y="6727"/>
                  </a:lnTo>
                  <a:cubicBezTo>
                    <a:pt x="3863" y="7389"/>
                    <a:pt x="3336" y="7916"/>
                    <a:pt x="2675" y="7916"/>
                  </a:cubicBezTo>
                  <a:lnTo>
                    <a:pt x="1601" y="7916"/>
                  </a:lnTo>
                  <a:cubicBezTo>
                    <a:pt x="940" y="7916"/>
                    <a:pt x="413" y="7389"/>
                    <a:pt x="413" y="6727"/>
                  </a:cubicBezTo>
                  <a:lnTo>
                    <a:pt x="413" y="3775"/>
                  </a:lnTo>
                  <a:cubicBezTo>
                    <a:pt x="413" y="3636"/>
                    <a:pt x="309" y="3567"/>
                    <a:pt x="206" y="3567"/>
                  </a:cubicBezTo>
                  <a:cubicBezTo>
                    <a:pt x="103" y="3567"/>
                    <a:pt x="0" y="3636"/>
                    <a:pt x="0" y="3775"/>
                  </a:cubicBezTo>
                  <a:lnTo>
                    <a:pt x="0" y="6727"/>
                  </a:lnTo>
                  <a:cubicBezTo>
                    <a:pt x="0" y="7609"/>
                    <a:pt x="719" y="8319"/>
                    <a:pt x="1592" y="8328"/>
                  </a:cubicBezTo>
                  <a:lnTo>
                    <a:pt x="2675" y="8328"/>
                  </a:lnTo>
                  <a:cubicBezTo>
                    <a:pt x="3557" y="8328"/>
                    <a:pt x="4266" y="7619"/>
                    <a:pt x="4275" y="6737"/>
                  </a:cubicBezTo>
                  <a:lnTo>
                    <a:pt x="4275" y="209"/>
                  </a:lnTo>
                  <a:cubicBezTo>
                    <a:pt x="4275" y="70"/>
                    <a:pt x="4172" y="1"/>
                    <a:pt x="406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5" name="Google Shape;15975;p76"/>
            <p:cNvSpPr/>
            <p:nvPr/>
          </p:nvSpPr>
          <p:spPr>
            <a:xfrm>
              <a:off x="5448276" y="3359505"/>
              <a:ext cx="59815" cy="185129"/>
            </a:xfrm>
            <a:custGeom>
              <a:avLst/>
              <a:gdLst/>
              <a:ahLst/>
              <a:cxnLst/>
              <a:rect l="l" t="t" r="r" b="b"/>
              <a:pathLst>
                <a:path w="2283" h="7066" extrusionOk="0">
                  <a:moveTo>
                    <a:pt x="1" y="1"/>
                  </a:moveTo>
                  <a:cubicBezTo>
                    <a:pt x="116" y="106"/>
                    <a:pt x="183" y="260"/>
                    <a:pt x="183" y="423"/>
                  </a:cubicBezTo>
                  <a:lnTo>
                    <a:pt x="183" y="6653"/>
                  </a:lnTo>
                  <a:cubicBezTo>
                    <a:pt x="183" y="6806"/>
                    <a:pt x="116" y="6960"/>
                    <a:pt x="1" y="7065"/>
                  </a:cubicBezTo>
                  <a:lnTo>
                    <a:pt x="1084" y="7065"/>
                  </a:lnTo>
                  <a:cubicBezTo>
                    <a:pt x="1745" y="7065"/>
                    <a:pt x="2282" y="6528"/>
                    <a:pt x="2282" y="5867"/>
                  </a:cubicBezTo>
                  <a:lnTo>
                    <a:pt x="2282" y="1199"/>
                  </a:lnTo>
                  <a:cubicBezTo>
                    <a:pt x="2282" y="538"/>
                    <a:pt x="1745" y="1"/>
                    <a:pt x="108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6" name="Google Shape;15976;p76"/>
            <p:cNvSpPr/>
            <p:nvPr/>
          </p:nvSpPr>
          <p:spPr>
            <a:xfrm>
              <a:off x="5448276" y="3359505"/>
              <a:ext cx="21877" cy="185129"/>
            </a:xfrm>
            <a:custGeom>
              <a:avLst/>
              <a:gdLst/>
              <a:ahLst/>
              <a:cxnLst/>
              <a:rect l="l" t="t" r="r" b="b"/>
              <a:pathLst>
                <a:path w="835" h="7066" extrusionOk="0">
                  <a:moveTo>
                    <a:pt x="1" y="1"/>
                  </a:moveTo>
                  <a:cubicBezTo>
                    <a:pt x="116" y="116"/>
                    <a:pt x="183" y="260"/>
                    <a:pt x="183" y="423"/>
                  </a:cubicBezTo>
                  <a:lnTo>
                    <a:pt x="183" y="6653"/>
                  </a:lnTo>
                  <a:cubicBezTo>
                    <a:pt x="183" y="6806"/>
                    <a:pt x="116" y="6960"/>
                    <a:pt x="1" y="7065"/>
                  </a:cubicBezTo>
                  <a:lnTo>
                    <a:pt x="653" y="7065"/>
                  </a:lnTo>
                  <a:cubicBezTo>
                    <a:pt x="768" y="6960"/>
                    <a:pt x="835" y="6806"/>
                    <a:pt x="835" y="6653"/>
                  </a:cubicBezTo>
                  <a:lnTo>
                    <a:pt x="835" y="423"/>
                  </a:lnTo>
                  <a:cubicBezTo>
                    <a:pt x="835" y="260"/>
                    <a:pt x="768" y="106"/>
                    <a:pt x="65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7" name="Google Shape;15977;p76"/>
            <p:cNvSpPr/>
            <p:nvPr/>
          </p:nvSpPr>
          <p:spPr>
            <a:xfrm>
              <a:off x="5529653" y="3432839"/>
              <a:ext cx="67570" cy="21379"/>
            </a:xfrm>
            <a:custGeom>
              <a:avLst/>
              <a:gdLst/>
              <a:ahLst/>
              <a:cxnLst/>
              <a:rect l="l" t="t" r="r" b="b"/>
              <a:pathLst>
                <a:path w="2579" h="816" extrusionOk="0">
                  <a:moveTo>
                    <a:pt x="355" y="1"/>
                  </a:moveTo>
                  <a:cubicBezTo>
                    <a:pt x="163" y="1"/>
                    <a:pt x="0" y="154"/>
                    <a:pt x="0" y="346"/>
                  </a:cubicBezTo>
                  <a:lnTo>
                    <a:pt x="0" y="470"/>
                  </a:lnTo>
                  <a:cubicBezTo>
                    <a:pt x="0" y="662"/>
                    <a:pt x="163" y="815"/>
                    <a:pt x="355" y="815"/>
                  </a:cubicBezTo>
                  <a:lnTo>
                    <a:pt x="2234" y="815"/>
                  </a:lnTo>
                  <a:cubicBezTo>
                    <a:pt x="2426" y="815"/>
                    <a:pt x="2579" y="662"/>
                    <a:pt x="2579" y="470"/>
                  </a:cubicBezTo>
                  <a:lnTo>
                    <a:pt x="2579" y="346"/>
                  </a:lnTo>
                  <a:cubicBezTo>
                    <a:pt x="2579" y="154"/>
                    <a:pt x="2426" y="1"/>
                    <a:pt x="2234"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8" name="Google Shape;15978;p76"/>
            <p:cNvSpPr/>
            <p:nvPr/>
          </p:nvSpPr>
          <p:spPr>
            <a:xfrm>
              <a:off x="5571102" y="3432839"/>
              <a:ext cx="26383" cy="21877"/>
            </a:xfrm>
            <a:custGeom>
              <a:avLst/>
              <a:gdLst/>
              <a:ahLst/>
              <a:cxnLst/>
              <a:rect l="l" t="t" r="r" b="b"/>
              <a:pathLst>
                <a:path w="1007" h="835" extrusionOk="0">
                  <a:moveTo>
                    <a:pt x="0" y="1"/>
                  </a:moveTo>
                  <a:cubicBezTo>
                    <a:pt x="201" y="1"/>
                    <a:pt x="364" y="164"/>
                    <a:pt x="364" y="365"/>
                  </a:cubicBezTo>
                  <a:lnTo>
                    <a:pt x="364" y="470"/>
                  </a:lnTo>
                  <a:cubicBezTo>
                    <a:pt x="364" y="672"/>
                    <a:pt x="201" y="835"/>
                    <a:pt x="0" y="835"/>
                  </a:cubicBezTo>
                  <a:lnTo>
                    <a:pt x="652" y="835"/>
                  </a:lnTo>
                  <a:cubicBezTo>
                    <a:pt x="844" y="835"/>
                    <a:pt x="1007" y="672"/>
                    <a:pt x="1007" y="470"/>
                  </a:cubicBezTo>
                  <a:lnTo>
                    <a:pt x="1007" y="365"/>
                  </a:lnTo>
                  <a:cubicBezTo>
                    <a:pt x="1007" y="164"/>
                    <a:pt x="844" y="1"/>
                    <a:pt x="652"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79" name="Google Shape;15979;p76"/>
            <p:cNvSpPr/>
            <p:nvPr/>
          </p:nvSpPr>
          <p:spPr>
            <a:xfrm>
              <a:off x="5596699" y="3538058"/>
              <a:ext cx="67832" cy="21405"/>
            </a:xfrm>
            <a:custGeom>
              <a:avLst/>
              <a:gdLst/>
              <a:ahLst/>
              <a:cxnLst/>
              <a:rect l="l" t="t" r="r" b="b"/>
              <a:pathLst>
                <a:path w="2589" h="817" extrusionOk="0">
                  <a:moveTo>
                    <a:pt x="2250" y="1"/>
                  </a:moveTo>
                  <a:cubicBezTo>
                    <a:pt x="2245" y="1"/>
                    <a:pt x="2240" y="1"/>
                    <a:pt x="2234" y="1"/>
                  </a:cubicBezTo>
                  <a:lnTo>
                    <a:pt x="355" y="1"/>
                  </a:lnTo>
                  <a:cubicBezTo>
                    <a:pt x="164" y="1"/>
                    <a:pt x="1" y="154"/>
                    <a:pt x="1" y="346"/>
                  </a:cubicBezTo>
                  <a:lnTo>
                    <a:pt x="1" y="471"/>
                  </a:lnTo>
                  <a:cubicBezTo>
                    <a:pt x="1" y="662"/>
                    <a:pt x="164" y="816"/>
                    <a:pt x="355" y="816"/>
                  </a:cubicBezTo>
                  <a:lnTo>
                    <a:pt x="2234" y="816"/>
                  </a:lnTo>
                  <a:cubicBezTo>
                    <a:pt x="2240" y="816"/>
                    <a:pt x="2246" y="816"/>
                    <a:pt x="2251" y="816"/>
                  </a:cubicBezTo>
                  <a:cubicBezTo>
                    <a:pt x="2435" y="816"/>
                    <a:pt x="2589" y="666"/>
                    <a:pt x="2589" y="480"/>
                  </a:cubicBezTo>
                  <a:lnTo>
                    <a:pt x="2589" y="356"/>
                  </a:lnTo>
                  <a:cubicBezTo>
                    <a:pt x="2589" y="160"/>
                    <a:pt x="2435" y="1"/>
                    <a:pt x="2250" y="1"/>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0" name="Google Shape;15980;p76"/>
            <p:cNvSpPr/>
            <p:nvPr/>
          </p:nvSpPr>
          <p:spPr>
            <a:xfrm>
              <a:off x="5639903" y="3538058"/>
              <a:ext cx="24628" cy="21641"/>
            </a:xfrm>
            <a:custGeom>
              <a:avLst/>
              <a:gdLst/>
              <a:ahLst/>
              <a:cxnLst/>
              <a:rect l="l" t="t" r="r" b="b"/>
              <a:pathLst>
                <a:path w="940" h="826" extrusionOk="0">
                  <a:moveTo>
                    <a:pt x="0" y="1"/>
                  </a:moveTo>
                  <a:cubicBezTo>
                    <a:pt x="192" y="1"/>
                    <a:pt x="355" y="154"/>
                    <a:pt x="355" y="356"/>
                  </a:cubicBezTo>
                  <a:lnTo>
                    <a:pt x="355" y="461"/>
                  </a:lnTo>
                  <a:cubicBezTo>
                    <a:pt x="355" y="662"/>
                    <a:pt x="192" y="825"/>
                    <a:pt x="0" y="825"/>
                  </a:cubicBezTo>
                  <a:lnTo>
                    <a:pt x="585" y="825"/>
                  </a:lnTo>
                  <a:cubicBezTo>
                    <a:pt x="777" y="825"/>
                    <a:pt x="940" y="662"/>
                    <a:pt x="940" y="461"/>
                  </a:cubicBezTo>
                  <a:lnTo>
                    <a:pt x="940" y="356"/>
                  </a:lnTo>
                  <a:cubicBezTo>
                    <a:pt x="940" y="154"/>
                    <a:pt x="777" y="1"/>
                    <a:pt x="585"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1" name="Google Shape;15981;p76"/>
            <p:cNvSpPr/>
            <p:nvPr/>
          </p:nvSpPr>
          <p:spPr>
            <a:xfrm>
              <a:off x="5576604" y="3470514"/>
              <a:ext cx="108023" cy="68592"/>
            </a:xfrm>
            <a:custGeom>
              <a:avLst/>
              <a:gdLst/>
              <a:ahLst/>
              <a:cxnLst/>
              <a:rect l="l" t="t" r="r" b="b"/>
              <a:pathLst>
                <a:path w="4123" h="2618" extrusionOk="0">
                  <a:moveTo>
                    <a:pt x="2062" y="0"/>
                  </a:moveTo>
                  <a:cubicBezTo>
                    <a:pt x="701" y="0"/>
                    <a:pt x="1" y="1640"/>
                    <a:pt x="959" y="2617"/>
                  </a:cubicBezTo>
                  <a:cubicBezTo>
                    <a:pt x="1007" y="2589"/>
                    <a:pt x="1065" y="2579"/>
                    <a:pt x="1132" y="2579"/>
                  </a:cubicBezTo>
                  <a:lnTo>
                    <a:pt x="3001" y="2579"/>
                  </a:lnTo>
                  <a:cubicBezTo>
                    <a:pt x="3059" y="2579"/>
                    <a:pt x="3116" y="2589"/>
                    <a:pt x="3164" y="2617"/>
                  </a:cubicBezTo>
                  <a:cubicBezTo>
                    <a:pt x="4123" y="1640"/>
                    <a:pt x="3423" y="0"/>
                    <a:pt x="2062"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2" name="Google Shape;15982;p76"/>
            <p:cNvSpPr/>
            <p:nvPr/>
          </p:nvSpPr>
          <p:spPr>
            <a:xfrm>
              <a:off x="5600734" y="3538058"/>
              <a:ext cx="5528" cy="1284"/>
            </a:xfrm>
            <a:custGeom>
              <a:avLst/>
              <a:gdLst/>
              <a:ahLst/>
              <a:cxnLst/>
              <a:rect l="l" t="t" r="r" b="b"/>
              <a:pathLst>
                <a:path w="211" h="49" extrusionOk="0">
                  <a:moveTo>
                    <a:pt x="0" y="1"/>
                  </a:moveTo>
                  <a:cubicBezTo>
                    <a:pt x="10" y="20"/>
                    <a:pt x="29" y="30"/>
                    <a:pt x="38" y="49"/>
                  </a:cubicBezTo>
                  <a:cubicBezTo>
                    <a:pt x="86" y="20"/>
                    <a:pt x="153" y="1"/>
                    <a:pt x="211" y="1"/>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3" name="Google Shape;15983;p76"/>
            <p:cNvSpPr/>
            <p:nvPr/>
          </p:nvSpPr>
          <p:spPr>
            <a:xfrm>
              <a:off x="5621327" y="3470776"/>
              <a:ext cx="63299" cy="68565"/>
            </a:xfrm>
            <a:custGeom>
              <a:avLst/>
              <a:gdLst/>
              <a:ahLst/>
              <a:cxnLst/>
              <a:rect l="l" t="t" r="r" b="b"/>
              <a:pathLst>
                <a:path w="2416" h="2617" extrusionOk="0">
                  <a:moveTo>
                    <a:pt x="355" y="0"/>
                  </a:moveTo>
                  <a:cubicBezTo>
                    <a:pt x="230" y="0"/>
                    <a:pt x="115" y="10"/>
                    <a:pt x="0" y="38"/>
                  </a:cubicBezTo>
                  <a:cubicBezTo>
                    <a:pt x="1131" y="316"/>
                    <a:pt x="1563" y="1706"/>
                    <a:pt x="777" y="2569"/>
                  </a:cubicBezTo>
                  <a:lnTo>
                    <a:pt x="1294" y="2569"/>
                  </a:lnTo>
                  <a:cubicBezTo>
                    <a:pt x="1352" y="2569"/>
                    <a:pt x="1409" y="2588"/>
                    <a:pt x="1467" y="2617"/>
                  </a:cubicBezTo>
                  <a:cubicBezTo>
                    <a:pt x="2416" y="1639"/>
                    <a:pt x="1726" y="0"/>
                    <a:pt x="364" y="0"/>
                  </a:cubicBezTo>
                  <a:close/>
                </a:path>
              </a:pathLst>
            </a:custGeom>
            <a:solidFill>
              <a:srgbClr val="CAD3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4" name="Google Shape;15984;p76"/>
            <p:cNvSpPr/>
            <p:nvPr/>
          </p:nvSpPr>
          <p:spPr>
            <a:xfrm>
              <a:off x="5528396" y="3355496"/>
              <a:ext cx="70085" cy="77369"/>
            </a:xfrm>
            <a:custGeom>
              <a:avLst/>
              <a:gdLst/>
              <a:ahLst/>
              <a:cxnLst/>
              <a:rect l="l" t="t" r="r" b="b"/>
              <a:pathLst>
                <a:path w="2675" h="2953" extrusionOk="0">
                  <a:moveTo>
                    <a:pt x="1342" y="0"/>
                  </a:moveTo>
                  <a:cubicBezTo>
                    <a:pt x="604" y="0"/>
                    <a:pt x="1" y="719"/>
                    <a:pt x="1" y="1611"/>
                  </a:cubicBezTo>
                  <a:cubicBezTo>
                    <a:pt x="1" y="2023"/>
                    <a:pt x="135" y="2675"/>
                    <a:pt x="346" y="2953"/>
                  </a:cubicBezTo>
                  <a:lnTo>
                    <a:pt x="2339" y="2953"/>
                  </a:lnTo>
                  <a:cubicBezTo>
                    <a:pt x="2493" y="2713"/>
                    <a:pt x="2589" y="2435"/>
                    <a:pt x="2637" y="2148"/>
                  </a:cubicBezTo>
                  <a:cubicBezTo>
                    <a:pt x="2665" y="1927"/>
                    <a:pt x="2675" y="1697"/>
                    <a:pt x="2675" y="1477"/>
                  </a:cubicBezTo>
                  <a:cubicBezTo>
                    <a:pt x="2627" y="652"/>
                    <a:pt x="2042" y="0"/>
                    <a:pt x="1342"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5" name="Google Shape;15985;p76"/>
            <p:cNvSpPr/>
            <p:nvPr/>
          </p:nvSpPr>
          <p:spPr>
            <a:xfrm>
              <a:off x="5554779" y="3355496"/>
              <a:ext cx="43964" cy="77369"/>
            </a:xfrm>
            <a:custGeom>
              <a:avLst/>
              <a:gdLst/>
              <a:ahLst/>
              <a:cxnLst/>
              <a:rect l="l" t="t" r="r" b="b"/>
              <a:pathLst>
                <a:path w="1678" h="2953" extrusionOk="0">
                  <a:moveTo>
                    <a:pt x="335" y="0"/>
                  </a:moveTo>
                  <a:cubicBezTo>
                    <a:pt x="220" y="0"/>
                    <a:pt x="105" y="20"/>
                    <a:pt x="0" y="48"/>
                  </a:cubicBezTo>
                  <a:cubicBezTo>
                    <a:pt x="537" y="221"/>
                    <a:pt x="949" y="786"/>
                    <a:pt x="987" y="1477"/>
                  </a:cubicBezTo>
                  <a:lnTo>
                    <a:pt x="939" y="2148"/>
                  </a:lnTo>
                  <a:cubicBezTo>
                    <a:pt x="901" y="2435"/>
                    <a:pt x="805" y="2703"/>
                    <a:pt x="652" y="2953"/>
                  </a:cubicBezTo>
                  <a:lnTo>
                    <a:pt x="1332" y="2953"/>
                  </a:lnTo>
                  <a:cubicBezTo>
                    <a:pt x="1486" y="2703"/>
                    <a:pt x="1582" y="2435"/>
                    <a:pt x="1620" y="2148"/>
                  </a:cubicBezTo>
                  <a:lnTo>
                    <a:pt x="1677" y="1477"/>
                  </a:lnTo>
                  <a:cubicBezTo>
                    <a:pt x="1620" y="652"/>
                    <a:pt x="1045" y="0"/>
                    <a:pt x="33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6" name="Google Shape;15986;p76"/>
            <p:cNvSpPr/>
            <p:nvPr/>
          </p:nvSpPr>
          <p:spPr>
            <a:xfrm>
              <a:off x="5317433" y="3355496"/>
              <a:ext cx="135637" cy="193146"/>
            </a:xfrm>
            <a:custGeom>
              <a:avLst/>
              <a:gdLst/>
              <a:ahLst/>
              <a:cxnLst/>
              <a:rect l="l" t="t" r="r" b="b"/>
              <a:pathLst>
                <a:path w="5177" h="7372" extrusionOk="0">
                  <a:moveTo>
                    <a:pt x="1199" y="0"/>
                  </a:moveTo>
                  <a:cubicBezTo>
                    <a:pt x="538" y="0"/>
                    <a:pt x="1" y="537"/>
                    <a:pt x="1" y="1199"/>
                  </a:cubicBezTo>
                  <a:lnTo>
                    <a:pt x="1" y="6173"/>
                  </a:lnTo>
                  <a:cubicBezTo>
                    <a:pt x="1" y="6835"/>
                    <a:pt x="538" y="7372"/>
                    <a:pt x="1199" y="7372"/>
                  </a:cubicBezTo>
                  <a:lnTo>
                    <a:pt x="4611" y="7372"/>
                  </a:lnTo>
                  <a:cubicBezTo>
                    <a:pt x="4918" y="7372"/>
                    <a:pt x="5177" y="7122"/>
                    <a:pt x="5177" y="6806"/>
                  </a:cubicBezTo>
                  <a:lnTo>
                    <a:pt x="5177" y="576"/>
                  </a:lnTo>
                  <a:cubicBezTo>
                    <a:pt x="5177" y="259"/>
                    <a:pt x="4918" y="0"/>
                    <a:pt x="4611"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7" name="Google Shape;15987;p76"/>
            <p:cNvSpPr/>
            <p:nvPr/>
          </p:nvSpPr>
          <p:spPr>
            <a:xfrm>
              <a:off x="5317198" y="3357514"/>
              <a:ext cx="135873" cy="191129"/>
            </a:xfrm>
            <a:custGeom>
              <a:avLst/>
              <a:gdLst/>
              <a:ahLst/>
              <a:cxnLst/>
              <a:rect l="l" t="t" r="r" b="b"/>
              <a:pathLst>
                <a:path w="5186" h="7295" extrusionOk="0">
                  <a:moveTo>
                    <a:pt x="786" y="0"/>
                  </a:moveTo>
                  <a:lnTo>
                    <a:pt x="786" y="0"/>
                  </a:lnTo>
                  <a:cubicBezTo>
                    <a:pt x="317" y="173"/>
                    <a:pt x="0" y="623"/>
                    <a:pt x="0" y="1122"/>
                  </a:cubicBezTo>
                  <a:lnTo>
                    <a:pt x="0" y="6096"/>
                  </a:lnTo>
                  <a:cubicBezTo>
                    <a:pt x="0" y="6758"/>
                    <a:pt x="537" y="7295"/>
                    <a:pt x="1198" y="7295"/>
                  </a:cubicBezTo>
                  <a:lnTo>
                    <a:pt x="4611" y="7295"/>
                  </a:lnTo>
                  <a:cubicBezTo>
                    <a:pt x="4927" y="7295"/>
                    <a:pt x="5186" y="7036"/>
                    <a:pt x="5186" y="6719"/>
                  </a:cubicBezTo>
                  <a:lnTo>
                    <a:pt x="5186" y="6585"/>
                  </a:lnTo>
                  <a:lnTo>
                    <a:pt x="1917" y="6595"/>
                  </a:lnTo>
                  <a:cubicBezTo>
                    <a:pt x="1256" y="6595"/>
                    <a:pt x="719" y="6058"/>
                    <a:pt x="719" y="5397"/>
                  </a:cubicBezTo>
                  <a:lnTo>
                    <a:pt x="719" y="422"/>
                  </a:lnTo>
                  <a:cubicBezTo>
                    <a:pt x="719" y="278"/>
                    <a:pt x="738" y="134"/>
                    <a:pt x="786"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88" name="Google Shape;15988;p76"/>
            <p:cNvSpPr/>
            <p:nvPr/>
          </p:nvSpPr>
          <p:spPr>
            <a:xfrm>
              <a:off x="5625336" y="3485579"/>
              <a:ext cx="10821" cy="27641"/>
            </a:xfrm>
            <a:custGeom>
              <a:avLst/>
              <a:gdLst/>
              <a:ahLst/>
              <a:cxnLst/>
              <a:rect l="l" t="t" r="r" b="b"/>
              <a:pathLst>
                <a:path w="413" h="1055" extrusionOk="0">
                  <a:moveTo>
                    <a:pt x="207" y="1"/>
                  </a:moveTo>
                  <a:cubicBezTo>
                    <a:pt x="104" y="1"/>
                    <a:pt x="1" y="68"/>
                    <a:pt x="1" y="202"/>
                  </a:cubicBezTo>
                  <a:lnTo>
                    <a:pt x="1" y="854"/>
                  </a:lnTo>
                  <a:cubicBezTo>
                    <a:pt x="1" y="959"/>
                    <a:pt x="87" y="1055"/>
                    <a:pt x="202" y="1055"/>
                  </a:cubicBezTo>
                  <a:cubicBezTo>
                    <a:pt x="317" y="1055"/>
                    <a:pt x="413" y="959"/>
                    <a:pt x="413" y="844"/>
                  </a:cubicBezTo>
                  <a:lnTo>
                    <a:pt x="413" y="202"/>
                  </a:lnTo>
                  <a:cubicBezTo>
                    <a:pt x="413" y="68"/>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89" name="Google Shape;15989;p76"/>
          <p:cNvGrpSpPr/>
          <p:nvPr/>
        </p:nvGrpSpPr>
        <p:grpSpPr>
          <a:xfrm>
            <a:off x="7070629" y="2000751"/>
            <a:ext cx="510900" cy="482988"/>
            <a:chOff x="5302971" y="1500563"/>
            <a:chExt cx="383175" cy="362241"/>
          </a:xfrm>
        </p:grpSpPr>
        <p:sp>
          <p:nvSpPr>
            <p:cNvPr id="15990" name="Google Shape;15990;p76"/>
            <p:cNvSpPr/>
            <p:nvPr/>
          </p:nvSpPr>
          <p:spPr>
            <a:xfrm>
              <a:off x="5302971" y="1500563"/>
              <a:ext cx="383175" cy="362241"/>
            </a:xfrm>
            <a:custGeom>
              <a:avLst/>
              <a:gdLst/>
              <a:ahLst/>
              <a:cxnLst/>
              <a:rect l="l" t="t" r="r" b="b"/>
              <a:pathLst>
                <a:path w="14625" h="13826" extrusionOk="0">
                  <a:moveTo>
                    <a:pt x="10701" y="1"/>
                  </a:moveTo>
                  <a:cubicBezTo>
                    <a:pt x="10676" y="1"/>
                    <a:pt x="10652" y="1"/>
                    <a:pt x="10627" y="2"/>
                  </a:cubicBezTo>
                  <a:cubicBezTo>
                    <a:pt x="9515" y="60"/>
                    <a:pt x="8758" y="1152"/>
                    <a:pt x="9113" y="2207"/>
                  </a:cubicBezTo>
                  <a:cubicBezTo>
                    <a:pt x="9218" y="2571"/>
                    <a:pt x="9122" y="2964"/>
                    <a:pt x="8854" y="3232"/>
                  </a:cubicBezTo>
                  <a:lnTo>
                    <a:pt x="3860" y="8226"/>
                  </a:lnTo>
                  <a:cubicBezTo>
                    <a:pt x="3666" y="8420"/>
                    <a:pt x="3409" y="8523"/>
                    <a:pt x="3147" y="8523"/>
                  </a:cubicBezTo>
                  <a:cubicBezTo>
                    <a:pt x="3045" y="8523"/>
                    <a:pt x="2943" y="8508"/>
                    <a:pt x="2844" y="8475"/>
                  </a:cubicBezTo>
                  <a:cubicBezTo>
                    <a:pt x="2657" y="8417"/>
                    <a:pt x="2476" y="8389"/>
                    <a:pt x="2303" y="8389"/>
                  </a:cubicBezTo>
                  <a:cubicBezTo>
                    <a:pt x="896" y="8389"/>
                    <a:pt x="1" y="10176"/>
                    <a:pt x="1118" y="11294"/>
                  </a:cubicBezTo>
                  <a:cubicBezTo>
                    <a:pt x="1438" y="11621"/>
                    <a:pt x="1868" y="11798"/>
                    <a:pt x="2314" y="11798"/>
                  </a:cubicBezTo>
                  <a:cubicBezTo>
                    <a:pt x="2442" y="11798"/>
                    <a:pt x="2571" y="11784"/>
                    <a:pt x="2700" y="11754"/>
                  </a:cubicBezTo>
                  <a:lnTo>
                    <a:pt x="2700" y="11754"/>
                  </a:lnTo>
                  <a:cubicBezTo>
                    <a:pt x="2456" y="12822"/>
                    <a:pt x="3275" y="13826"/>
                    <a:pt x="4350" y="13826"/>
                  </a:cubicBezTo>
                  <a:cubicBezTo>
                    <a:pt x="4375" y="13826"/>
                    <a:pt x="4400" y="13825"/>
                    <a:pt x="4425" y="13824"/>
                  </a:cubicBezTo>
                  <a:cubicBezTo>
                    <a:pt x="5547" y="13776"/>
                    <a:pt x="6314" y="12683"/>
                    <a:pt x="5978" y="11619"/>
                  </a:cubicBezTo>
                  <a:cubicBezTo>
                    <a:pt x="5863" y="11255"/>
                    <a:pt x="5959" y="10862"/>
                    <a:pt x="6227" y="10594"/>
                  </a:cubicBezTo>
                  <a:lnTo>
                    <a:pt x="7311" y="9511"/>
                  </a:lnTo>
                  <a:lnTo>
                    <a:pt x="11221" y="5600"/>
                  </a:lnTo>
                  <a:cubicBezTo>
                    <a:pt x="11415" y="5407"/>
                    <a:pt x="11673" y="5303"/>
                    <a:pt x="11938" y="5303"/>
                  </a:cubicBezTo>
                  <a:cubicBezTo>
                    <a:pt x="12041" y="5303"/>
                    <a:pt x="12145" y="5318"/>
                    <a:pt x="12247" y="5351"/>
                  </a:cubicBezTo>
                  <a:cubicBezTo>
                    <a:pt x="12413" y="5402"/>
                    <a:pt x="12585" y="5428"/>
                    <a:pt x="12756" y="5428"/>
                  </a:cubicBezTo>
                  <a:cubicBezTo>
                    <a:pt x="13186" y="5428"/>
                    <a:pt x="13612" y="5266"/>
                    <a:pt x="13934" y="4958"/>
                  </a:cubicBezTo>
                  <a:cubicBezTo>
                    <a:pt x="14615" y="4296"/>
                    <a:pt x="14624" y="3204"/>
                    <a:pt x="13963" y="2523"/>
                  </a:cubicBezTo>
                  <a:cubicBezTo>
                    <a:pt x="13639" y="2199"/>
                    <a:pt x="13202" y="2023"/>
                    <a:pt x="12756" y="2023"/>
                  </a:cubicBezTo>
                  <a:cubicBezTo>
                    <a:pt x="12634" y="2023"/>
                    <a:pt x="12512" y="2036"/>
                    <a:pt x="12391" y="2063"/>
                  </a:cubicBezTo>
                  <a:cubicBezTo>
                    <a:pt x="12515" y="1497"/>
                    <a:pt x="12343" y="903"/>
                    <a:pt x="11931" y="491"/>
                  </a:cubicBezTo>
                  <a:cubicBezTo>
                    <a:pt x="11768" y="328"/>
                    <a:pt x="11576" y="203"/>
                    <a:pt x="11365" y="127"/>
                  </a:cubicBezTo>
                  <a:cubicBezTo>
                    <a:pt x="11149" y="40"/>
                    <a:pt x="10926" y="1"/>
                    <a:pt x="1070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1" name="Google Shape;15991;p76"/>
            <p:cNvSpPr/>
            <p:nvPr/>
          </p:nvSpPr>
          <p:spPr>
            <a:xfrm>
              <a:off x="5375964" y="1557102"/>
              <a:ext cx="309920" cy="305675"/>
            </a:xfrm>
            <a:custGeom>
              <a:avLst/>
              <a:gdLst/>
              <a:ahLst/>
              <a:cxnLst/>
              <a:rect l="l" t="t" r="r" b="b"/>
              <a:pathLst>
                <a:path w="11829" h="11667" extrusionOk="0">
                  <a:moveTo>
                    <a:pt x="10611" y="1"/>
                  </a:moveTo>
                  <a:cubicBezTo>
                    <a:pt x="10880" y="643"/>
                    <a:pt x="10726" y="1391"/>
                    <a:pt x="10218" y="1879"/>
                  </a:cubicBezTo>
                  <a:cubicBezTo>
                    <a:pt x="9896" y="2188"/>
                    <a:pt x="9475" y="2350"/>
                    <a:pt x="9044" y="2350"/>
                  </a:cubicBezTo>
                  <a:cubicBezTo>
                    <a:pt x="8873" y="2350"/>
                    <a:pt x="8700" y="2324"/>
                    <a:pt x="8531" y="2272"/>
                  </a:cubicBezTo>
                  <a:cubicBezTo>
                    <a:pt x="8432" y="2240"/>
                    <a:pt x="8330" y="2225"/>
                    <a:pt x="8228" y="2225"/>
                  </a:cubicBezTo>
                  <a:cubicBezTo>
                    <a:pt x="7966" y="2225"/>
                    <a:pt x="7708" y="2328"/>
                    <a:pt x="7515" y="2522"/>
                  </a:cubicBezTo>
                  <a:lnTo>
                    <a:pt x="4352" y="5685"/>
                  </a:lnTo>
                  <a:lnTo>
                    <a:pt x="3595" y="6432"/>
                  </a:lnTo>
                  <a:lnTo>
                    <a:pt x="2521" y="7516"/>
                  </a:lnTo>
                  <a:cubicBezTo>
                    <a:pt x="2253" y="7784"/>
                    <a:pt x="2157" y="8177"/>
                    <a:pt x="2262" y="8541"/>
                  </a:cubicBezTo>
                  <a:cubicBezTo>
                    <a:pt x="2454" y="9126"/>
                    <a:pt x="2301" y="9768"/>
                    <a:pt x="1879" y="10219"/>
                  </a:cubicBezTo>
                  <a:cubicBezTo>
                    <a:pt x="1547" y="10564"/>
                    <a:pt x="1096" y="10745"/>
                    <a:pt x="640" y="10745"/>
                  </a:cubicBezTo>
                  <a:cubicBezTo>
                    <a:pt x="424" y="10745"/>
                    <a:pt x="206" y="10704"/>
                    <a:pt x="0" y="10621"/>
                  </a:cubicBezTo>
                  <a:lnTo>
                    <a:pt x="0" y="10621"/>
                  </a:lnTo>
                  <a:cubicBezTo>
                    <a:pt x="77" y="10823"/>
                    <a:pt x="211" y="11014"/>
                    <a:pt x="374" y="11177"/>
                  </a:cubicBezTo>
                  <a:cubicBezTo>
                    <a:pt x="705" y="11503"/>
                    <a:pt x="1138" y="11666"/>
                    <a:pt x="1571" y="11666"/>
                  </a:cubicBezTo>
                  <a:cubicBezTo>
                    <a:pt x="2017" y="11666"/>
                    <a:pt x="2464" y="11494"/>
                    <a:pt x="2799" y="11148"/>
                  </a:cubicBezTo>
                  <a:cubicBezTo>
                    <a:pt x="3221" y="10698"/>
                    <a:pt x="3374" y="10046"/>
                    <a:pt x="3183" y="9461"/>
                  </a:cubicBezTo>
                  <a:cubicBezTo>
                    <a:pt x="3077" y="9097"/>
                    <a:pt x="3173" y="8704"/>
                    <a:pt x="3441" y="8436"/>
                  </a:cubicBezTo>
                  <a:lnTo>
                    <a:pt x="8435" y="3442"/>
                  </a:lnTo>
                  <a:cubicBezTo>
                    <a:pt x="8622" y="3249"/>
                    <a:pt x="8883" y="3145"/>
                    <a:pt x="9147" y="3145"/>
                  </a:cubicBezTo>
                  <a:cubicBezTo>
                    <a:pt x="9249" y="3145"/>
                    <a:pt x="9352" y="3160"/>
                    <a:pt x="9451" y="3193"/>
                  </a:cubicBezTo>
                  <a:cubicBezTo>
                    <a:pt x="9622" y="3247"/>
                    <a:pt x="9796" y="3273"/>
                    <a:pt x="9967" y="3273"/>
                  </a:cubicBezTo>
                  <a:cubicBezTo>
                    <a:pt x="10549" y="3273"/>
                    <a:pt x="11106" y="2973"/>
                    <a:pt x="11416" y="2455"/>
                  </a:cubicBezTo>
                  <a:cubicBezTo>
                    <a:pt x="11829" y="1793"/>
                    <a:pt x="11723" y="930"/>
                    <a:pt x="11177" y="375"/>
                  </a:cubicBezTo>
                  <a:cubicBezTo>
                    <a:pt x="11014" y="212"/>
                    <a:pt x="10822" y="87"/>
                    <a:pt x="1061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5992" name="Google Shape;15992;p76"/>
          <p:cNvGrpSpPr/>
          <p:nvPr/>
        </p:nvGrpSpPr>
        <p:grpSpPr>
          <a:xfrm>
            <a:off x="8270274" y="2033938"/>
            <a:ext cx="485573" cy="416615"/>
            <a:chOff x="6202705" y="1525453"/>
            <a:chExt cx="364180" cy="312461"/>
          </a:xfrm>
        </p:grpSpPr>
        <p:sp>
          <p:nvSpPr>
            <p:cNvPr id="15993" name="Google Shape;15993;p76"/>
            <p:cNvSpPr/>
            <p:nvPr/>
          </p:nvSpPr>
          <p:spPr>
            <a:xfrm>
              <a:off x="6407615" y="1616891"/>
              <a:ext cx="159270" cy="221023"/>
            </a:xfrm>
            <a:custGeom>
              <a:avLst/>
              <a:gdLst/>
              <a:ahLst/>
              <a:cxnLst/>
              <a:rect l="l" t="t" r="r" b="b"/>
              <a:pathLst>
                <a:path w="6079" h="8436" extrusionOk="0">
                  <a:moveTo>
                    <a:pt x="2455" y="0"/>
                  </a:moveTo>
                  <a:cubicBezTo>
                    <a:pt x="1707" y="0"/>
                    <a:pt x="528" y="575"/>
                    <a:pt x="471" y="1313"/>
                  </a:cubicBezTo>
                  <a:lnTo>
                    <a:pt x="375" y="2406"/>
                  </a:lnTo>
                  <a:cubicBezTo>
                    <a:pt x="816" y="2914"/>
                    <a:pt x="1458" y="3412"/>
                    <a:pt x="2273" y="3422"/>
                  </a:cubicBezTo>
                  <a:lnTo>
                    <a:pt x="2254" y="4649"/>
                  </a:lnTo>
                  <a:cubicBezTo>
                    <a:pt x="1535" y="4639"/>
                    <a:pt x="825" y="4409"/>
                    <a:pt x="250" y="3988"/>
                  </a:cubicBezTo>
                  <a:lnTo>
                    <a:pt x="97" y="6393"/>
                  </a:lnTo>
                  <a:cubicBezTo>
                    <a:pt x="1" y="7486"/>
                    <a:pt x="873" y="8435"/>
                    <a:pt x="1976" y="8435"/>
                  </a:cubicBezTo>
                  <a:lnTo>
                    <a:pt x="5493" y="8435"/>
                  </a:lnTo>
                  <a:cubicBezTo>
                    <a:pt x="5819" y="8435"/>
                    <a:pt x="6078" y="8148"/>
                    <a:pt x="6030" y="7822"/>
                  </a:cubicBezTo>
                  <a:cubicBezTo>
                    <a:pt x="5599" y="4620"/>
                    <a:pt x="5196" y="1534"/>
                    <a:pt x="3241" y="240"/>
                  </a:cubicBezTo>
                  <a:cubicBezTo>
                    <a:pt x="3011" y="86"/>
                    <a:pt x="2733" y="0"/>
                    <a:pt x="245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4" name="Google Shape;15994;p76"/>
            <p:cNvSpPr/>
            <p:nvPr/>
          </p:nvSpPr>
          <p:spPr>
            <a:xfrm>
              <a:off x="6454592" y="1616891"/>
              <a:ext cx="112031" cy="221023"/>
            </a:xfrm>
            <a:custGeom>
              <a:avLst/>
              <a:gdLst/>
              <a:ahLst/>
              <a:cxnLst/>
              <a:rect l="l" t="t" r="r" b="b"/>
              <a:pathLst>
                <a:path w="4276" h="8436" extrusionOk="0">
                  <a:moveTo>
                    <a:pt x="662" y="0"/>
                  </a:moveTo>
                  <a:cubicBezTo>
                    <a:pt x="432" y="10"/>
                    <a:pt x="211" y="48"/>
                    <a:pt x="0" y="125"/>
                  </a:cubicBezTo>
                  <a:cubicBezTo>
                    <a:pt x="77" y="153"/>
                    <a:pt x="154" y="192"/>
                    <a:pt x="231" y="240"/>
                  </a:cubicBezTo>
                  <a:cubicBezTo>
                    <a:pt x="2186" y="1534"/>
                    <a:pt x="2589" y="4630"/>
                    <a:pt x="3020" y="7822"/>
                  </a:cubicBezTo>
                  <a:cubicBezTo>
                    <a:pt x="3058" y="8148"/>
                    <a:pt x="2809" y="8435"/>
                    <a:pt x="2483" y="8435"/>
                  </a:cubicBezTo>
                  <a:lnTo>
                    <a:pt x="3700" y="8435"/>
                  </a:lnTo>
                  <a:cubicBezTo>
                    <a:pt x="4026" y="8435"/>
                    <a:pt x="4276" y="8148"/>
                    <a:pt x="4237" y="7822"/>
                  </a:cubicBezTo>
                  <a:cubicBezTo>
                    <a:pt x="3806" y="4630"/>
                    <a:pt x="3403" y="1534"/>
                    <a:pt x="1448" y="240"/>
                  </a:cubicBezTo>
                  <a:cubicBezTo>
                    <a:pt x="1218" y="86"/>
                    <a:pt x="940" y="0"/>
                    <a:pt x="66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5" name="Google Shape;15995;p76"/>
            <p:cNvSpPr/>
            <p:nvPr/>
          </p:nvSpPr>
          <p:spPr>
            <a:xfrm>
              <a:off x="6202705" y="1616891"/>
              <a:ext cx="158982" cy="221023"/>
            </a:xfrm>
            <a:custGeom>
              <a:avLst/>
              <a:gdLst/>
              <a:ahLst/>
              <a:cxnLst/>
              <a:rect l="l" t="t" r="r" b="b"/>
              <a:pathLst>
                <a:path w="6068" h="8436" extrusionOk="0">
                  <a:moveTo>
                    <a:pt x="3614" y="0"/>
                  </a:moveTo>
                  <a:cubicBezTo>
                    <a:pt x="3336" y="0"/>
                    <a:pt x="3058" y="86"/>
                    <a:pt x="2828" y="240"/>
                  </a:cubicBezTo>
                  <a:cubicBezTo>
                    <a:pt x="873" y="1534"/>
                    <a:pt x="470" y="4630"/>
                    <a:pt x="39" y="7822"/>
                  </a:cubicBezTo>
                  <a:cubicBezTo>
                    <a:pt x="0" y="8148"/>
                    <a:pt x="250" y="8435"/>
                    <a:pt x="575" y="8435"/>
                  </a:cubicBezTo>
                  <a:lnTo>
                    <a:pt x="4093" y="8435"/>
                  </a:lnTo>
                  <a:cubicBezTo>
                    <a:pt x="5196" y="8435"/>
                    <a:pt x="6068" y="7486"/>
                    <a:pt x="5982" y="6393"/>
                  </a:cubicBezTo>
                  <a:lnTo>
                    <a:pt x="5828" y="3901"/>
                  </a:lnTo>
                  <a:cubicBezTo>
                    <a:pt x="5291" y="4294"/>
                    <a:pt x="4620" y="4668"/>
                    <a:pt x="3825" y="4678"/>
                  </a:cubicBezTo>
                  <a:lnTo>
                    <a:pt x="3806" y="3422"/>
                  </a:lnTo>
                  <a:cubicBezTo>
                    <a:pt x="4611" y="3412"/>
                    <a:pt x="5253" y="2914"/>
                    <a:pt x="5694" y="2406"/>
                  </a:cubicBezTo>
                  <a:lnTo>
                    <a:pt x="5598" y="1323"/>
                  </a:lnTo>
                  <a:cubicBezTo>
                    <a:pt x="5541" y="575"/>
                    <a:pt x="4362" y="0"/>
                    <a:pt x="361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6" name="Google Shape;15996;p76"/>
            <p:cNvSpPr/>
            <p:nvPr/>
          </p:nvSpPr>
          <p:spPr>
            <a:xfrm>
              <a:off x="6202705" y="1616891"/>
              <a:ext cx="112031" cy="221023"/>
            </a:xfrm>
            <a:custGeom>
              <a:avLst/>
              <a:gdLst/>
              <a:ahLst/>
              <a:cxnLst/>
              <a:rect l="l" t="t" r="r" b="b"/>
              <a:pathLst>
                <a:path w="4276" h="8436" extrusionOk="0">
                  <a:moveTo>
                    <a:pt x="3624" y="0"/>
                  </a:moveTo>
                  <a:cubicBezTo>
                    <a:pt x="3336" y="0"/>
                    <a:pt x="3068" y="86"/>
                    <a:pt x="2828" y="240"/>
                  </a:cubicBezTo>
                  <a:cubicBezTo>
                    <a:pt x="873" y="1534"/>
                    <a:pt x="470" y="4630"/>
                    <a:pt x="39" y="7822"/>
                  </a:cubicBezTo>
                  <a:cubicBezTo>
                    <a:pt x="0" y="8148"/>
                    <a:pt x="250" y="8435"/>
                    <a:pt x="575" y="8435"/>
                  </a:cubicBezTo>
                  <a:lnTo>
                    <a:pt x="1793" y="8435"/>
                  </a:lnTo>
                  <a:cubicBezTo>
                    <a:pt x="1467" y="8435"/>
                    <a:pt x="1218" y="8148"/>
                    <a:pt x="1266" y="7822"/>
                  </a:cubicBezTo>
                  <a:cubicBezTo>
                    <a:pt x="1687" y="4630"/>
                    <a:pt x="2100" y="1534"/>
                    <a:pt x="4045" y="240"/>
                  </a:cubicBezTo>
                  <a:cubicBezTo>
                    <a:pt x="4122" y="192"/>
                    <a:pt x="4199" y="153"/>
                    <a:pt x="4275" y="125"/>
                  </a:cubicBezTo>
                  <a:cubicBezTo>
                    <a:pt x="4065" y="48"/>
                    <a:pt x="3844" y="10"/>
                    <a:pt x="362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7" name="Google Shape;15997;p76"/>
            <p:cNvSpPr/>
            <p:nvPr/>
          </p:nvSpPr>
          <p:spPr>
            <a:xfrm>
              <a:off x="6288327"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4" y="1899"/>
                    <a:pt x="1074" y="1228"/>
                  </a:cubicBezTo>
                  <a:cubicBezTo>
                    <a:pt x="1074"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8" name="Google Shape;15998;p76"/>
            <p:cNvSpPr/>
            <p:nvPr/>
          </p:nvSpPr>
          <p:spPr>
            <a:xfrm>
              <a:off x="6453072" y="1690958"/>
              <a:ext cx="28165" cy="64321"/>
            </a:xfrm>
            <a:custGeom>
              <a:avLst/>
              <a:gdLst/>
              <a:ahLst/>
              <a:cxnLst/>
              <a:rect l="l" t="t" r="r" b="b"/>
              <a:pathLst>
                <a:path w="1075" h="2455" extrusionOk="0">
                  <a:moveTo>
                    <a:pt x="538" y="1"/>
                  </a:moveTo>
                  <a:cubicBezTo>
                    <a:pt x="241" y="1"/>
                    <a:pt x="1" y="547"/>
                    <a:pt x="1" y="1228"/>
                  </a:cubicBezTo>
                  <a:cubicBezTo>
                    <a:pt x="1" y="1899"/>
                    <a:pt x="241" y="2455"/>
                    <a:pt x="538" y="2455"/>
                  </a:cubicBezTo>
                  <a:cubicBezTo>
                    <a:pt x="835" y="2455"/>
                    <a:pt x="1075" y="1899"/>
                    <a:pt x="1075" y="1228"/>
                  </a:cubicBezTo>
                  <a:cubicBezTo>
                    <a:pt x="1075" y="547"/>
                    <a:pt x="835" y="1"/>
                    <a:pt x="538"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5999" name="Google Shape;15999;p76"/>
            <p:cNvSpPr/>
            <p:nvPr/>
          </p:nvSpPr>
          <p:spPr>
            <a:xfrm>
              <a:off x="6295086" y="1525453"/>
              <a:ext cx="177924" cy="246411"/>
            </a:xfrm>
            <a:custGeom>
              <a:avLst/>
              <a:gdLst/>
              <a:ahLst/>
              <a:cxnLst/>
              <a:rect l="l" t="t" r="r" b="b"/>
              <a:pathLst>
                <a:path w="6791" h="9405" extrusionOk="0">
                  <a:moveTo>
                    <a:pt x="3378" y="1"/>
                  </a:moveTo>
                  <a:cubicBezTo>
                    <a:pt x="3041" y="1"/>
                    <a:pt x="2772" y="275"/>
                    <a:pt x="2772" y="614"/>
                  </a:cubicBezTo>
                  <a:lnTo>
                    <a:pt x="2772" y="4698"/>
                  </a:lnTo>
                  <a:cubicBezTo>
                    <a:pt x="2772" y="4889"/>
                    <a:pt x="2724" y="5072"/>
                    <a:pt x="2619" y="5235"/>
                  </a:cubicBezTo>
                  <a:cubicBezTo>
                    <a:pt x="2475" y="5474"/>
                    <a:pt x="2312" y="5695"/>
                    <a:pt x="2130" y="5906"/>
                  </a:cubicBezTo>
                  <a:cubicBezTo>
                    <a:pt x="1967" y="6097"/>
                    <a:pt x="1785" y="6260"/>
                    <a:pt x="1583" y="6414"/>
                  </a:cubicBezTo>
                  <a:cubicBezTo>
                    <a:pt x="1468" y="6509"/>
                    <a:pt x="1325" y="6557"/>
                    <a:pt x="1171" y="6567"/>
                  </a:cubicBezTo>
                  <a:lnTo>
                    <a:pt x="1085" y="6567"/>
                  </a:lnTo>
                  <a:cubicBezTo>
                    <a:pt x="769" y="6509"/>
                    <a:pt x="519" y="6279"/>
                    <a:pt x="443" y="5973"/>
                  </a:cubicBezTo>
                  <a:cubicBezTo>
                    <a:pt x="415" y="5864"/>
                    <a:pt x="333" y="5816"/>
                    <a:pt x="249" y="5816"/>
                  </a:cubicBezTo>
                  <a:cubicBezTo>
                    <a:pt x="126" y="5816"/>
                    <a:pt x="0" y="5918"/>
                    <a:pt x="40" y="6078"/>
                  </a:cubicBezTo>
                  <a:cubicBezTo>
                    <a:pt x="126" y="6423"/>
                    <a:pt x="356" y="6711"/>
                    <a:pt x="663" y="6874"/>
                  </a:cubicBezTo>
                  <a:cubicBezTo>
                    <a:pt x="606" y="6883"/>
                    <a:pt x="548" y="6893"/>
                    <a:pt x="491" y="6902"/>
                  </a:cubicBezTo>
                  <a:cubicBezTo>
                    <a:pt x="347" y="6922"/>
                    <a:pt x="241" y="7037"/>
                    <a:pt x="241" y="7180"/>
                  </a:cubicBezTo>
                  <a:lnTo>
                    <a:pt x="241" y="7679"/>
                  </a:lnTo>
                  <a:cubicBezTo>
                    <a:pt x="241" y="7930"/>
                    <a:pt x="445" y="8127"/>
                    <a:pt x="689" y="8127"/>
                  </a:cubicBezTo>
                  <a:cubicBezTo>
                    <a:pt x="715" y="8127"/>
                    <a:pt x="742" y="8124"/>
                    <a:pt x="769" y="8120"/>
                  </a:cubicBezTo>
                  <a:lnTo>
                    <a:pt x="769" y="8120"/>
                  </a:lnTo>
                  <a:cubicBezTo>
                    <a:pt x="769" y="8264"/>
                    <a:pt x="759" y="8877"/>
                    <a:pt x="270" y="8992"/>
                  </a:cubicBezTo>
                  <a:cubicBezTo>
                    <a:pt x="165" y="9021"/>
                    <a:pt x="88" y="9117"/>
                    <a:pt x="107" y="9232"/>
                  </a:cubicBezTo>
                  <a:cubicBezTo>
                    <a:pt x="126" y="9327"/>
                    <a:pt x="213" y="9404"/>
                    <a:pt x="308" y="9404"/>
                  </a:cubicBezTo>
                  <a:lnTo>
                    <a:pt x="356" y="9404"/>
                  </a:lnTo>
                  <a:cubicBezTo>
                    <a:pt x="1066" y="9241"/>
                    <a:pt x="1200" y="8465"/>
                    <a:pt x="1181" y="8072"/>
                  </a:cubicBezTo>
                  <a:cubicBezTo>
                    <a:pt x="1171" y="8043"/>
                    <a:pt x="1190" y="8024"/>
                    <a:pt x="1209" y="8014"/>
                  </a:cubicBezTo>
                  <a:cubicBezTo>
                    <a:pt x="1861" y="7794"/>
                    <a:pt x="2456" y="7401"/>
                    <a:pt x="2916" y="6893"/>
                  </a:cubicBezTo>
                  <a:cubicBezTo>
                    <a:pt x="3045" y="6759"/>
                    <a:pt x="3215" y="6692"/>
                    <a:pt x="3385" y="6692"/>
                  </a:cubicBezTo>
                  <a:cubicBezTo>
                    <a:pt x="3556" y="6692"/>
                    <a:pt x="3726" y="6759"/>
                    <a:pt x="3855" y="6893"/>
                  </a:cubicBezTo>
                  <a:cubicBezTo>
                    <a:pt x="4315" y="7401"/>
                    <a:pt x="4900" y="7784"/>
                    <a:pt x="5542" y="8014"/>
                  </a:cubicBezTo>
                  <a:cubicBezTo>
                    <a:pt x="5561" y="8014"/>
                    <a:pt x="5580" y="8043"/>
                    <a:pt x="5580" y="8062"/>
                  </a:cubicBezTo>
                  <a:cubicBezTo>
                    <a:pt x="5552" y="8455"/>
                    <a:pt x="5695" y="9232"/>
                    <a:pt x="6395" y="9395"/>
                  </a:cubicBezTo>
                  <a:cubicBezTo>
                    <a:pt x="6405" y="9399"/>
                    <a:pt x="6412" y="9402"/>
                    <a:pt x="6419" y="9402"/>
                  </a:cubicBezTo>
                  <a:cubicBezTo>
                    <a:pt x="6426" y="9402"/>
                    <a:pt x="6434" y="9399"/>
                    <a:pt x="6443" y="9395"/>
                  </a:cubicBezTo>
                  <a:cubicBezTo>
                    <a:pt x="6549" y="9395"/>
                    <a:pt x="6635" y="9327"/>
                    <a:pt x="6644" y="9222"/>
                  </a:cubicBezTo>
                  <a:cubicBezTo>
                    <a:pt x="6664" y="9117"/>
                    <a:pt x="6596" y="9011"/>
                    <a:pt x="6481" y="8982"/>
                  </a:cubicBezTo>
                  <a:cubicBezTo>
                    <a:pt x="6002" y="8867"/>
                    <a:pt x="5983" y="8254"/>
                    <a:pt x="5993" y="8120"/>
                  </a:cubicBezTo>
                  <a:lnTo>
                    <a:pt x="6012" y="8120"/>
                  </a:lnTo>
                  <a:cubicBezTo>
                    <a:pt x="6034" y="8123"/>
                    <a:pt x="6056" y="8124"/>
                    <a:pt x="6077" y="8124"/>
                  </a:cubicBezTo>
                  <a:cubicBezTo>
                    <a:pt x="6326" y="8124"/>
                    <a:pt x="6529" y="7926"/>
                    <a:pt x="6529" y="7679"/>
                  </a:cubicBezTo>
                  <a:lnTo>
                    <a:pt x="6529" y="7171"/>
                  </a:lnTo>
                  <a:cubicBezTo>
                    <a:pt x="6539" y="7037"/>
                    <a:pt x="6434" y="6912"/>
                    <a:pt x="6290" y="6893"/>
                  </a:cubicBezTo>
                  <a:cubicBezTo>
                    <a:pt x="6232" y="6883"/>
                    <a:pt x="6165" y="6874"/>
                    <a:pt x="6108" y="6864"/>
                  </a:cubicBezTo>
                  <a:cubicBezTo>
                    <a:pt x="6424" y="6701"/>
                    <a:pt x="6664" y="6414"/>
                    <a:pt x="6750" y="6078"/>
                  </a:cubicBezTo>
                  <a:cubicBezTo>
                    <a:pt x="6790" y="5916"/>
                    <a:pt x="6660" y="5810"/>
                    <a:pt x="6536" y="5810"/>
                  </a:cubicBezTo>
                  <a:cubicBezTo>
                    <a:pt x="6454" y="5810"/>
                    <a:pt x="6374" y="5856"/>
                    <a:pt x="6347" y="5963"/>
                  </a:cubicBezTo>
                  <a:cubicBezTo>
                    <a:pt x="6271" y="6289"/>
                    <a:pt x="6002" y="6538"/>
                    <a:pt x="5667" y="6577"/>
                  </a:cubicBezTo>
                  <a:lnTo>
                    <a:pt x="5590" y="6577"/>
                  </a:lnTo>
                  <a:cubicBezTo>
                    <a:pt x="5456" y="6557"/>
                    <a:pt x="5331" y="6500"/>
                    <a:pt x="5216" y="6423"/>
                  </a:cubicBezTo>
                  <a:cubicBezTo>
                    <a:pt x="4804" y="6088"/>
                    <a:pt x="4459" y="5695"/>
                    <a:pt x="4181" y="5244"/>
                  </a:cubicBezTo>
                  <a:cubicBezTo>
                    <a:pt x="4085" y="5081"/>
                    <a:pt x="4028" y="4889"/>
                    <a:pt x="4028" y="4698"/>
                  </a:cubicBezTo>
                  <a:lnTo>
                    <a:pt x="4028" y="614"/>
                  </a:lnTo>
                  <a:cubicBezTo>
                    <a:pt x="4028" y="269"/>
                    <a:pt x="3759" y="1"/>
                    <a:pt x="3414" y="1"/>
                  </a:cubicBezTo>
                  <a:lnTo>
                    <a:pt x="3395" y="1"/>
                  </a:lnTo>
                  <a:cubicBezTo>
                    <a:pt x="3389" y="1"/>
                    <a:pt x="3383" y="1"/>
                    <a:pt x="3378"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00" name="Google Shape;16000;p76"/>
          <p:cNvGrpSpPr/>
          <p:nvPr/>
        </p:nvGrpSpPr>
        <p:grpSpPr>
          <a:xfrm>
            <a:off x="9449623" y="2004803"/>
            <a:ext cx="483197" cy="474884"/>
            <a:chOff x="7087217" y="1503602"/>
            <a:chExt cx="362398" cy="356163"/>
          </a:xfrm>
        </p:grpSpPr>
        <p:sp>
          <p:nvSpPr>
            <p:cNvPr id="16001" name="Google Shape;16001;p76"/>
            <p:cNvSpPr/>
            <p:nvPr/>
          </p:nvSpPr>
          <p:spPr>
            <a:xfrm>
              <a:off x="7087217" y="1503602"/>
              <a:ext cx="362398" cy="356163"/>
            </a:xfrm>
            <a:custGeom>
              <a:avLst/>
              <a:gdLst/>
              <a:ahLst/>
              <a:cxnLst/>
              <a:rect l="l" t="t" r="r" b="b"/>
              <a:pathLst>
                <a:path w="13832" h="13594" extrusionOk="0">
                  <a:moveTo>
                    <a:pt x="7471" y="1"/>
                  </a:moveTo>
                  <a:cubicBezTo>
                    <a:pt x="7135" y="1"/>
                    <a:pt x="6811" y="190"/>
                    <a:pt x="6633" y="490"/>
                  </a:cubicBezTo>
                  <a:cubicBezTo>
                    <a:pt x="6087" y="1420"/>
                    <a:pt x="5512" y="2944"/>
                    <a:pt x="5713" y="5062"/>
                  </a:cubicBezTo>
                  <a:cubicBezTo>
                    <a:pt x="4448" y="5944"/>
                    <a:pt x="3297" y="6989"/>
                    <a:pt x="2291" y="8158"/>
                  </a:cubicBezTo>
                  <a:cubicBezTo>
                    <a:pt x="1457" y="9136"/>
                    <a:pt x="719" y="10190"/>
                    <a:pt x="96" y="11312"/>
                  </a:cubicBezTo>
                  <a:cubicBezTo>
                    <a:pt x="0" y="11465"/>
                    <a:pt x="29" y="11676"/>
                    <a:pt x="163" y="11801"/>
                  </a:cubicBezTo>
                  <a:lnTo>
                    <a:pt x="1812" y="13468"/>
                  </a:lnTo>
                  <a:cubicBezTo>
                    <a:pt x="1896" y="13553"/>
                    <a:pt x="2005" y="13594"/>
                    <a:pt x="2112" y="13594"/>
                  </a:cubicBezTo>
                  <a:cubicBezTo>
                    <a:pt x="2260" y="13594"/>
                    <a:pt x="2405" y="13517"/>
                    <a:pt x="2483" y="13373"/>
                  </a:cubicBezTo>
                  <a:cubicBezTo>
                    <a:pt x="3087" y="12194"/>
                    <a:pt x="3834" y="11091"/>
                    <a:pt x="4697" y="10085"/>
                  </a:cubicBezTo>
                  <a:cubicBezTo>
                    <a:pt x="6259" y="8292"/>
                    <a:pt x="7793" y="7104"/>
                    <a:pt x="9844" y="6289"/>
                  </a:cubicBezTo>
                  <a:lnTo>
                    <a:pt x="10688" y="5963"/>
                  </a:lnTo>
                  <a:cubicBezTo>
                    <a:pt x="11665" y="5628"/>
                    <a:pt x="12682" y="5407"/>
                    <a:pt x="13707" y="5292"/>
                  </a:cubicBezTo>
                  <a:cubicBezTo>
                    <a:pt x="13784" y="5283"/>
                    <a:pt x="13832" y="5225"/>
                    <a:pt x="13832" y="5148"/>
                  </a:cubicBezTo>
                  <a:lnTo>
                    <a:pt x="13832" y="2340"/>
                  </a:lnTo>
                  <a:cubicBezTo>
                    <a:pt x="13832" y="2254"/>
                    <a:pt x="13765" y="2196"/>
                    <a:pt x="13688" y="2196"/>
                  </a:cubicBezTo>
                  <a:cubicBezTo>
                    <a:pt x="12011" y="2359"/>
                    <a:pt x="10381" y="2762"/>
                    <a:pt x="8819" y="3394"/>
                  </a:cubicBezTo>
                  <a:cubicBezTo>
                    <a:pt x="9029" y="2177"/>
                    <a:pt x="9815" y="998"/>
                    <a:pt x="10525" y="337"/>
                  </a:cubicBezTo>
                  <a:cubicBezTo>
                    <a:pt x="10647" y="215"/>
                    <a:pt x="10567" y="1"/>
                    <a:pt x="10401" y="1"/>
                  </a:cubicBezTo>
                  <a:cubicBezTo>
                    <a:pt x="10398" y="1"/>
                    <a:pt x="10394" y="1"/>
                    <a:pt x="10391" y="1"/>
                  </a:cubicBezTo>
                  <a:lnTo>
                    <a:pt x="7496" y="1"/>
                  </a:lnTo>
                  <a:cubicBezTo>
                    <a:pt x="7488" y="1"/>
                    <a:pt x="7479" y="1"/>
                    <a:pt x="7471" y="1"/>
                  </a:cubicBezTo>
                  <a:close/>
                </a:path>
              </a:pathLst>
            </a:custGeom>
            <a:solidFill>
              <a:srgbClr val="C7CF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2" name="Google Shape;16002;p76"/>
            <p:cNvSpPr/>
            <p:nvPr/>
          </p:nvSpPr>
          <p:spPr>
            <a:xfrm>
              <a:off x="7140953" y="1772833"/>
              <a:ext cx="23135" cy="19781"/>
            </a:xfrm>
            <a:custGeom>
              <a:avLst/>
              <a:gdLst/>
              <a:ahLst/>
              <a:cxnLst/>
              <a:rect l="l" t="t" r="r" b="b"/>
              <a:pathLst>
                <a:path w="883" h="755" extrusionOk="0">
                  <a:moveTo>
                    <a:pt x="508" y="1"/>
                  </a:moveTo>
                  <a:cubicBezTo>
                    <a:pt x="173" y="1"/>
                    <a:pt x="0" y="403"/>
                    <a:pt x="240" y="643"/>
                  </a:cubicBezTo>
                  <a:cubicBezTo>
                    <a:pt x="317" y="720"/>
                    <a:pt x="411" y="754"/>
                    <a:pt x="503" y="754"/>
                  </a:cubicBezTo>
                  <a:cubicBezTo>
                    <a:pt x="697" y="754"/>
                    <a:pt x="882" y="602"/>
                    <a:pt x="882" y="374"/>
                  </a:cubicBezTo>
                  <a:cubicBezTo>
                    <a:pt x="882" y="163"/>
                    <a:pt x="710"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3" name="Google Shape;16003;p76"/>
            <p:cNvSpPr/>
            <p:nvPr/>
          </p:nvSpPr>
          <p:spPr>
            <a:xfrm>
              <a:off x="7278818" y="1541277"/>
              <a:ext cx="23135" cy="19912"/>
            </a:xfrm>
            <a:custGeom>
              <a:avLst/>
              <a:gdLst/>
              <a:ahLst/>
              <a:cxnLst/>
              <a:rect l="l" t="t" r="r" b="b"/>
              <a:pathLst>
                <a:path w="883" h="760" extrusionOk="0">
                  <a:moveTo>
                    <a:pt x="509" y="1"/>
                  </a:moveTo>
                  <a:cubicBezTo>
                    <a:pt x="173" y="1"/>
                    <a:pt x="1" y="413"/>
                    <a:pt x="240" y="653"/>
                  </a:cubicBezTo>
                  <a:cubicBezTo>
                    <a:pt x="317" y="727"/>
                    <a:pt x="411" y="760"/>
                    <a:pt x="503" y="760"/>
                  </a:cubicBezTo>
                  <a:cubicBezTo>
                    <a:pt x="697" y="760"/>
                    <a:pt x="883" y="612"/>
                    <a:pt x="883" y="384"/>
                  </a:cubicBezTo>
                  <a:cubicBezTo>
                    <a:pt x="883" y="173"/>
                    <a:pt x="720" y="1"/>
                    <a:pt x="50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4" name="Google Shape;16004;p76"/>
            <p:cNvSpPr/>
            <p:nvPr/>
          </p:nvSpPr>
          <p:spPr>
            <a:xfrm>
              <a:off x="7322781" y="1635204"/>
              <a:ext cx="23108" cy="19781"/>
            </a:xfrm>
            <a:custGeom>
              <a:avLst/>
              <a:gdLst/>
              <a:ahLst/>
              <a:cxnLst/>
              <a:rect l="l" t="t" r="r" b="b"/>
              <a:pathLst>
                <a:path w="882" h="755" extrusionOk="0">
                  <a:moveTo>
                    <a:pt x="508" y="1"/>
                  </a:moveTo>
                  <a:cubicBezTo>
                    <a:pt x="173" y="1"/>
                    <a:pt x="0" y="403"/>
                    <a:pt x="240" y="643"/>
                  </a:cubicBezTo>
                  <a:cubicBezTo>
                    <a:pt x="317" y="720"/>
                    <a:pt x="411" y="755"/>
                    <a:pt x="503" y="755"/>
                  </a:cubicBezTo>
                  <a:cubicBezTo>
                    <a:pt x="697" y="755"/>
                    <a:pt x="882" y="602"/>
                    <a:pt x="882" y="375"/>
                  </a:cubicBezTo>
                  <a:cubicBezTo>
                    <a:pt x="882" y="164"/>
                    <a:pt x="71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5" name="Google Shape;16005;p76"/>
            <p:cNvSpPr/>
            <p:nvPr/>
          </p:nvSpPr>
          <p:spPr>
            <a:xfrm>
              <a:off x="7258722" y="1616367"/>
              <a:ext cx="23397" cy="19781"/>
            </a:xfrm>
            <a:custGeom>
              <a:avLst/>
              <a:gdLst/>
              <a:ahLst/>
              <a:cxnLst/>
              <a:rect l="l" t="t" r="r" b="b"/>
              <a:pathLst>
                <a:path w="893" h="755" extrusionOk="0">
                  <a:moveTo>
                    <a:pt x="526" y="0"/>
                  </a:moveTo>
                  <a:cubicBezTo>
                    <a:pt x="520" y="0"/>
                    <a:pt x="514" y="1"/>
                    <a:pt x="509" y="1"/>
                  </a:cubicBezTo>
                  <a:cubicBezTo>
                    <a:pt x="173" y="1"/>
                    <a:pt x="1" y="403"/>
                    <a:pt x="240" y="643"/>
                  </a:cubicBezTo>
                  <a:cubicBezTo>
                    <a:pt x="318" y="720"/>
                    <a:pt x="412" y="755"/>
                    <a:pt x="504" y="755"/>
                  </a:cubicBezTo>
                  <a:cubicBezTo>
                    <a:pt x="698" y="755"/>
                    <a:pt x="883" y="602"/>
                    <a:pt x="883" y="375"/>
                  </a:cubicBezTo>
                  <a:cubicBezTo>
                    <a:pt x="892" y="169"/>
                    <a:pt x="729" y="0"/>
                    <a:pt x="526"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6" name="Google Shape;16006;p76"/>
            <p:cNvSpPr/>
            <p:nvPr/>
          </p:nvSpPr>
          <p:spPr>
            <a:xfrm>
              <a:off x="7231370" y="1692713"/>
              <a:ext cx="23108" cy="19912"/>
            </a:xfrm>
            <a:custGeom>
              <a:avLst/>
              <a:gdLst/>
              <a:ahLst/>
              <a:cxnLst/>
              <a:rect l="l" t="t" r="r" b="b"/>
              <a:pathLst>
                <a:path w="882" h="760" extrusionOk="0">
                  <a:moveTo>
                    <a:pt x="508" y="1"/>
                  </a:moveTo>
                  <a:cubicBezTo>
                    <a:pt x="163" y="1"/>
                    <a:pt x="0" y="413"/>
                    <a:pt x="240" y="653"/>
                  </a:cubicBezTo>
                  <a:cubicBezTo>
                    <a:pt x="314" y="727"/>
                    <a:pt x="407" y="760"/>
                    <a:pt x="498" y="760"/>
                  </a:cubicBezTo>
                  <a:cubicBezTo>
                    <a:pt x="692" y="760"/>
                    <a:pt x="882" y="612"/>
                    <a:pt x="882" y="384"/>
                  </a:cubicBezTo>
                  <a:cubicBezTo>
                    <a:pt x="882" y="173"/>
                    <a:pt x="709" y="1"/>
                    <a:pt x="50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7" name="Google Shape;16007;p76"/>
            <p:cNvSpPr/>
            <p:nvPr/>
          </p:nvSpPr>
          <p:spPr>
            <a:xfrm>
              <a:off x="7399626" y="1590009"/>
              <a:ext cx="23135" cy="19833"/>
            </a:xfrm>
            <a:custGeom>
              <a:avLst/>
              <a:gdLst/>
              <a:ahLst/>
              <a:cxnLst/>
              <a:rect l="l" t="t" r="r" b="b"/>
              <a:pathLst>
                <a:path w="883" h="757" extrusionOk="0">
                  <a:moveTo>
                    <a:pt x="508" y="0"/>
                  </a:moveTo>
                  <a:cubicBezTo>
                    <a:pt x="163" y="0"/>
                    <a:pt x="0" y="413"/>
                    <a:pt x="240" y="643"/>
                  </a:cubicBezTo>
                  <a:cubicBezTo>
                    <a:pt x="315" y="721"/>
                    <a:pt x="411" y="757"/>
                    <a:pt x="504" y="757"/>
                  </a:cubicBezTo>
                  <a:cubicBezTo>
                    <a:pt x="696" y="757"/>
                    <a:pt x="882" y="609"/>
                    <a:pt x="882" y="384"/>
                  </a:cubicBezTo>
                  <a:cubicBezTo>
                    <a:pt x="882" y="173"/>
                    <a:pt x="710"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8" name="Google Shape;16008;p76"/>
            <p:cNvSpPr/>
            <p:nvPr/>
          </p:nvSpPr>
          <p:spPr>
            <a:xfrm>
              <a:off x="7108806" y="1792431"/>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09" name="Google Shape;16009;p76"/>
            <p:cNvSpPr/>
            <p:nvPr/>
          </p:nvSpPr>
          <p:spPr>
            <a:xfrm>
              <a:off x="7128639" y="1823320"/>
              <a:ext cx="23135" cy="19755"/>
            </a:xfrm>
            <a:custGeom>
              <a:avLst/>
              <a:gdLst/>
              <a:ahLst/>
              <a:cxnLst/>
              <a:rect l="l" t="t" r="r" b="b"/>
              <a:pathLst>
                <a:path w="883" h="754" extrusionOk="0">
                  <a:moveTo>
                    <a:pt x="509" y="0"/>
                  </a:moveTo>
                  <a:cubicBezTo>
                    <a:pt x="173" y="0"/>
                    <a:pt x="1" y="403"/>
                    <a:pt x="240" y="642"/>
                  </a:cubicBezTo>
                  <a:cubicBezTo>
                    <a:pt x="317" y="720"/>
                    <a:pt x="412" y="754"/>
                    <a:pt x="504" y="754"/>
                  </a:cubicBezTo>
                  <a:cubicBezTo>
                    <a:pt x="697" y="754"/>
                    <a:pt x="882" y="601"/>
                    <a:pt x="882" y="374"/>
                  </a:cubicBezTo>
                  <a:cubicBezTo>
                    <a:pt x="882" y="163"/>
                    <a:pt x="710" y="0"/>
                    <a:pt x="50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0" name="Google Shape;16010;p76"/>
            <p:cNvSpPr/>
            <p:nvPr/>
          </p:nvSpPr>
          <p:spPr>
            <a:xfrm>
              <a:off x="7129635" y="1561137"/>
              <a:ext cx="319981" cy="298628"/>
            </a:xfrm>
            <a:custGeom>
              <a:avLst/>
              <a:gdLst/>
              <a:ahLst/>
              <a:cxnLst/>
              <a:rect l="l" t="t" r="r" b="b"/>
              <a:pathLst>
                <a:path w="12213" h="11398" extrusionOk="0">
                  <a:moveTo>
                    <a:pt x="12059" y="0"/>
                  </a:moveTo>
                  <a:cubicBezTo>
                    <a:pt x="11916" y="10"/>
                    <a:pt x="11733" y="38"/>
                    <a:pt x="11609" y="58"/>
                  </a:cubicBezTo>
                  <a:lnTo>
                    <a:pt x="11609" y="1620"/>
                  </a:lnTo>
                  <a:cubicBezTo>
                    <a:pt x="11609" y="2099"/>
                    <a:pt x="11264" y="2511"/>
                    <a:pt x="10785" y="2588"/>
                  </a:cubicBezTo>
                  <a:cubicBezTo>
                    <a:pt x="9999" y="2713"/>
                    <a:pt x="9222" y="2914"/>
                    <a:pt x="8465" y="3173"/>
                  </a:cubicBezTo>
                  <a:lnTo>
                    <a:pt x="7621" y="3489"/>
                  </a:lnTo>
                  <a:cubicBezTo>
                    <a:pt x="5570" y="4304"/>
                    <a:pt x="4027" y="5492"/>
                    <a:pt x="2474" y="7295"/>
                  </a:cubicBezTo>
                  <a:cubicBezTo>
                    <a:pt x="1477" y="8435"/>
                    <a:pt x="643" y="9710"/>
                    <a:pt x="1" y="11090"/>
                  </a:cubicBezTo>
                  <a:lnTo>
                    <a:pt x="193" y="11272"/>
                  </a:lnTo>
                  <a:cubicBezTo>
                    <a:pt x="273" y="11356"/>
                    <a:pt x="379" y="11397"/>
                    <a:pt x="486" y="11397"/>
                  </a:cubicBezTo>
                  <a:cubicBezTo>
                    <a:pt x="634" y="11397"/>
                    <a:pt x="781" y="11318"/>
                    <a:pt x="854" y="11167"/>
                  </a:cubicBezTo>
                  <a:cubicBezTo>
                    <a:pt x="1468" y="9998"/>
                    <a:pt x="2206" y="8895"/>
                    <a:pt x="3078" y="7889"/>
                  </a:cubicBezTo>
                  <a:cubicBezTo>
                    <a:pt x="4631" y="6096"/>
                    <a:pt x="6174" y="4908"/>
                    <a:pt x="8225" y="4093"/>
                  </a:cubicBezTo>
                  <a:lnTo>
                    <a:pt x="9069" y="3767"/>
                  </a:lnTo>
                  <a:cubicBezTo>
                    <a:pt x="10046" y="3432"/>
                    <a:pt x="11063" y="3202"/>
                    <a:pt x="12088" y="3087"/>
                  </a:cubicBezTo>
                  <a:cubicBezTo>
                    <a:pt x="12155" y="3087"/>
                    <a:pt x="12213" y="3019"/>
                    <a:pt x="12213" y="2952"/>
                  </a:cubicBezTo>
                  <a:lnTo>
                    <a:pt x="12213" y="144"/>
                  </a:lnTo>
                  <a:cubicBezTo>
                    <a:pt x="12213" y="58"/>
                    <a:pt x="12146" y="0"/>
                    <a:pt x="12059" y="0"/>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1" name="Google Shape;16011;p76"/>
            <p:cNvSpPr/>
            <p:nvPr/>
          </p:nvSpPr>
          <p:spPr>
            <a:xfrm>
              <a:off x="7117583" y="1646523"/>
              <a:ext cx="107027" cy="112162"/>
            </a:xfrm>
            <a:custGeom>
              <a:avLst/>
              <a:gdLst/>
              <a:ahLst/>
              <a:cxnLst/>
              <a:rect l="l" t="t" r="r" b="b"/>
              <a:pathLst>
                <a:path w="4085" h="4281" extrusionOk="0">
                  <a:moveTo>
                    <a:pt x="4027" y="0"/>
                  </a:moveTo>
                  <a:cubicBezTo>
                    <a:pt x="2963" y="796"/>
                    <a:pt x="1995" y="1706"/>
                    <a:pt x="1132" y="2713"/>
                  </a:cubicBezTo>
                  <a:cubicBezTo>
                    <a:pt x="710" y="3211"/>
                    <a:pt x="327" y="3700"/>
                    <a:pt x="1" y="4170"/>
                  </a:cubicBezTo>
                  <a:cubicBezTo>
                    <a:pt x="20" y="4169"/>
                    <a:pt x="37" y="4169"/>
                    <a:pt x="54" y="4169"/>
                  </a:cubicBezTo>
                  <a:cubicBezTo>
                    <a:pt x="347" y="4169"/>
                    <a:pt x="368" y="4280"/>
                    <a:pt x="565" y="4280"/>
                  </a:cubicBezTo>
                  <a:cubicBezTo>
                    <a:pt x="635" y="4280"/>
                    <a:pt x="728" y="4266"/>
                    <a:pt x="864" y="4227"/>
                  </a:cubicBezTo>
                  <a:cubicBezTo>
                    <a:pt x="1122" y="4160"/>
                    <a:pt x="1343" y="3844"/>
                    <a:pt x="1640" y="3690"/>
                  </a:cubicBezTo>
                  <a:cubicBezTo>
                    <a:pt x="1899" y="3556"/>
                    <a:pt x="2282" y="3585"/>
                    <a:pt x="2531" y="3374"/>
                  </a:cubicBezTo>
                  <a:cubicBezTo>
                    <a:pt x="2761" y="3192"/>
                    <a:pt x="2819" y="2818"/>
                    <a:pt x="3011" y="2559"/>
                  </a:cubicBezTo>
                  <a:cubicBezTo>
                    <a:pt x="3193" y="2329"/>
                    <a:pt x="3538" y="2176"/>
                    <a:pt x="3672" y="1879"/>
                  </a:cubicBezTo>
                  <a:cubicBezTo>
                    <a:pt x="3787" y="1610"/>
                    <a:pt x="3672" y="1246"/>
                    <a:pt x="3739" y="930"/>
                  </a:cubicBezTo>
                  <a:cubicBezTo>
                    <a:pt x="3806" y="652"/>
                    <a:pt x="4065" y="374"/>
                    <a:pt x="4084" y="48"/>
                  </a:cubicBezTo>
                  <a:lnTo>
                    <a:pt x="4027" y="0"/>
                  </a:ln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2" name="Google Shape;16012;p76"/>
            <p:cNvSpPr/>
            <p:nvPr/>
          </p:nvSpPr>
          <p:spPr>
            <a:xfrm>
              <a:off x="7117347" y="1646523"/>
              <a:ext cx="107499" cy="112057"/>
            </a:xfrm>
            <a:custGeom>
              <a:avLst/>
              <a:gdLst/>
              <a:ahLst/>
              <a:cxnLst/>
              <a:rect l="l" t="t" r="r" b="b"/>
              <a:pathLst>
                <a:path w="4103" h="4277" extrusionOk="0">
                  <a:moveTo>
                    <a:pt x="4036" y="0"/>
                  </a:moveTo>
                  <a:cubicBezTo>
                    <a:pt x="3796" y="182"/>
                    <a:pt x="3556" y="364"/>
                    <a:pt x="3317" y="566"/>
                  </a:cubicBezTo>
                  <a:cubicBezTo>
                    <a:pt x="3269" y="872"/>
                    <a:pt x="3365" y="1198"/>
                    <a:pt x="3250" y="1438"/>
                  </a:cubicBezTo>
                  <a:cubicBezTo>
                    <a:pt x="3125" y="1745"/>
                    <a:pt x="2770" y="1888"/>
                    <a:pt x="2598" y="2118"/>
                  </a:cubicBezTo>
                  <a:cubicBezTo>
                    <a:pt x="2397" y="2377"/>
                    <a:pt x="2339" y="2751"/>
                    <a:pt x="2119" y="2943"/>
                  </a:cubicBezTo>
                  <a:cubicBezTo>
                    <a:pt x="1860" y="3144"/>
                    <a:pt x="1476" y="3125"/>
                    <a:pt x="1218" y="3250"/>
                  </a:cubicBezTo>
                  <a:cubicBezTo>
                    <a:pt x="920" y="3403"/>
                    <a:pt x="700" y="3719"/>
                    <a:pt x="441" y="3796"/>
                  </a:cubicBezTo>
                  <a:cubicBezTo>
                    <a:pt x="374" y="3815"/>
                    <a:pt x="307" y="3825"/>
                    <a:pt x="240" y="3844"/>
                  </a:cubicBezTo>
                  <a:cubicBezTo>
                    <a:pt x="163" y="3949"/>
                    <a:pt x="87" y="4055"/>
                    <a:pt x="0" y="4170"/>
                  </a:cubicBezTo>
                  <a:cubicBezTo>
                    <a:pt x="20" y="4169"/>
                    <a:pt x="38" y="4169"/>
                    <a:pt x="56" y="4169"/>
                  </a:cubicBezTo>
                  <a:cubicBezTo>
                    <a:pt x="348" y="4169"/>
                    <a:pt x="373" y="4276"/>
                    <a:pt x="572" y="4276"/>
                  </a:cubicBezTo>
                  <a:cubicBezTo>
                    <a:pt x="641" y="4276"/>
                    <a:pt x="732" y="4263"/>
                    <a:pt x="863" y="4227"/>
                  </a:cubicBezTo>
                  <a:cubicBezTo>
                    <a:pt x="1122" y="4151"/>
                    <a:pt x="1342" y="3834"/>
                    <a:pt x="1639" y="3681"/>
                  </a:cubicBezTo>
                  <a:cubicBezTo>
                    <a:pt x="1898" y="3556"/>
                    <a:pt x="2291" y="3575"/>
                    <a:pt x="2540" y="3365"/>
                  </a:cubicBezTo>
                  <a:cubicBezTo>
                    <a:pt x="2770" y="3182"/>
                    <a:pt x="2828" y="2809"/>
                    <a:pt x="3020" y="2550"/>
                  </a:cubicBezTo>
                  <a:cubicBezTo>
                    <a:pt x="3192" y="2320"/>
                    <a:pt x="3547" y="2166"/>
                    <a:pt x="3671" y="1869"/>
                  </a:cubicBezTo>
                  <a:cubicBezTo>
                    <a:pt x="3796" y="1610"/>
                    <a:pt x="3671" y="1246"/>
                    <a:pt x="3748" y="920"/>
                  </a:cubicBezTo>
                  <a:cubicBezTo>
                    <a:pt x="3815" y="642"/>
                    <a:pt x="4084" y="374"/>
                    <a:pt x="4103" y="38"/>
                  </a:cubicBezTo>
                  <a:lnTo>
                    <a:pt x="4036"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3" name="Google Shape;16013;p76"/>
            <p:cNvSpPr/>
            <p:nvPr/>
          </p:nvSpPr>
          <p:spPr>
            <a:xfrm>
              <a:off x="7136421" y="1769322"/>
              <a:ext cx="23135" cy="19912"/>
            </a:xfrm>
            <a:custGeom>
              <a:avLst/>
              <a:gdLst/>
              <a:ahLst/>
              <a:cxnLst/>
              <a:rect l="l" t="t" r="r" b="b"/>
              <a:pathLst>
                <a:path w="883" h="760" extrusionOk="0">
                  <a:moveTo>
                    <a:pt x="499" y="0"/>
                  </a:moveTo>
                  <a:cubicBezTo>
                    <a:pt x="164" y="0"/>
                    <a:pt x="1" y="412"/>
                    <a:pt x="231" y="652"/>
                  </a:cubicBezTo>
                  <a:cubicBezTo>
                    <a:pt x="308" y="726"/>
                    <a:pt x="403" y="759"/>
                    <a:pt x="496" y="759"/>
                  </a:cubicBezTo>
                  <a:cubicBezTo>
                    <a:pt x="693" y="759"/>
                    <a:pt x="883" y="611"/>
                    <a:pt x="883" y="384"/>
                  </a:cubicBezTo>
                  <a:cubicBezTo>
                    <a:pt x="883" y="173"/>
                    <a:pt x="710" y="0"/>
                    <a:pt x="49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4" name="Google Shape;16014;p76"/>
            <p:cNvSpPr/>
            <p:nvPr/>
          </p:nvSpPr>
          <p:spPr>
            <a:xfrm>
              <a:off x="7274311" y="1538029"/>
              <a:ext cx="23108" cy="19833"/>
            </a:xfrm>
            <a:custGeom>
              <a:avLst/>
              <a:gdLst/>
              <a:ahLst/>
              <a:cxnLst/>
              <a:rect l="l" t="t" r="r" b="b"/>
              <a:pathLst>
                <a:path w="882" h="757" extrusionOk="0">
                  <a:moveTo>
                    <a:pt x="508" y="0"/>
                  </a:moveTo>
                  <a:cubicBezTo>
                    <a:pt x="173" y="0"/>
                    <a:pt x="0" y="412"/>
                    <a:pt x="240" y="642"/>
                  </a:cubicBezTo>
                  <a:cubicBezTo>
                    <a:pt x="318" y="721"/>
                    <a:pt x="415" y="756"/>
                    <a:pt x="509" y="756"/>
                  </a:cubicBezTo>
                  <a:cubicBezTo>
                    <a:pt x="700" y="756"/>
                    <a:pt x="882" y="609"/>
                    <a:pt x="882" y="384"/>
                  </a:cubicBezTo>
                  <a:cubicBezTo>
                    <a:pt x="882" y="173"/>
                    <a:pt x="70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5" name="Google Shape;16015;p76"/>
            <p:cNvSpPr/>
            <p:nvPr/>
          </p:nvSpPr>
          <p:spPr>
            <a:xfrm>
              <a:off x="7318249" y="1631956"/>
              <a:ext cx="23135" cy="19833"/>
            </a:xfrm>
            <a:custGeom>
              <a:avLst/>
              <a:gdLst/>
              <a:ahLst/>
              <a:cxnLst/>
              <a:rect l="l" t="t" r="r" b="b"/>
              <a:pathLst>
                <a:path w="883" h="757" extrusionOk="0">
                  <a:moveTo>
                    <a:pt x="509" y="0"/>
                  </a:moveTo>
                  <a:cubicBezTo>
                    <a:pt x="173" y="0"/>
                    <a:pt x="1" y="412"/>
                    <a:pt x="240" y="642"/>
                  </a:cubicBezTo>
                  <a:cubicBezTo>
                    <a:pt x="319" y="721"/>
                    <a:pt x="415" y="756"/>
                    <a:pt x="509" y="756"/>
                  </a:cubicBezTo>
                  <a:cubicBezTo>
                    <a:pt x="701" y="756"/>
                    <a:pt x="882" y="609"/>
                    <a:pt x="882" y="384"/>
                  </a:cubicBezTo>
                  <a:cubicBezTo>
                    <a:pt x="882" y="173"/>
                    <a:pt x="71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6" name="Google Shape;16016;p76"/>
            <p:cNvSpPr/>
            <p:nvPr/>
          </p:nvSpPr>
          <p:spPr>
            <a:xfrm>
              <a:off x="7254216" y="1613118"/>
              <a:ext cx="23135" cy="19833"/>
            </a:xfrm>
            <a:custGeom>
              <a:avLst/>
              <a:gdLst/>
              <a:ahLst/>
              <a:cxnLst/>
              <a:rect l="l" t="t" r="r" b="b"/>
              <a:pathLst>
                <a:path w="883" h="757" extrusionOk="0">
                  <a:moveTo>
                    <a:pt x="508" y="0"/>
                  </a:moveTo>
                  <a:cubicBezTo>
                    <a:pt x="173" y="0"/>
                    <a:pt x="0" y="412"/>
                    <a:pt x="240" y="642"/>
                  </a:cubicBezTo>
                  <a:cubicBezTo>
                    <a:pt x="319" y="721"/>
                    <a:pt x="415" y="756"/>
                    <a:pt x="509" y="756"/>
                  </a:cubicBezTo>
                  <a:cubicBezTo>
                    <a:pt x="701" y="756"/>
                    <a:pt x="882" y="609"/>
                    <a:pt x="882" y="384"/>
                  </a:cubicBezTo>
                  <a:cubicBezTo>
                    <a:pt x="882" y="173"/>
                    <a:pt x="719" y="0"/>
                    <a:pt x="508"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7" name="Google Shape;16017;p76"/>
            <p:cNvSpPr/>
            <p:nvPr/>
          </p:nvSpPr>
          <p:spPr>
            <a:xfrm>
              <a:off x="7226575" y="1689465"/>
              <a:ext cx="23397" cy="19833"/>
            </a:xfrm>
            <a:custGeom>
              <a:avLst/>
              <a:gdLst/>
              <a:ahLst/>
              <a:cxnLst/>
              <a:rect l="l" t="t" r="r" b="b"/>
              <a:pathLst>
                <a:path w="893" h="757" extrusionOk="0">
                  <a:moveTo>
                    <a:pt x="509" y="0"/>
                  </a:moveTo>
                  <a:cubicBezTo>
                    <a:pt x="173" y="0"/>
                    <a:pt x="1" y="412"/>
                    <a:pt x="241" y="642"/>
                  </a:cubicBezTo>
                  <a:cubicBezTo>
                    <a:pt x="319" y="721"/>
                    <a:pt x="417" y="756"/>
                    <a:pt x="512" y="756"/>
                  </a:cubicBezTo>
                  <a:cubicBezTo>
                    <a:pt x="706" y="756"/>
                    <a:pt x="892" y="609"/>
                    <a:pt x="892" y="384"/>
                  </a:cubicBezTo>
                  <a:cubicBezTo>
                    <a:pt x="892" y="173"/>
                    <a:pt x="720" y="0"/>
                    <a:pt x="509"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8" name="Google Shape;16018;p76"/>
            <p:cNvSpPr/>
            <p:nvPr/>
          </p:nvSpPr>
          <p:spPr>
            <a:xfrm>
              <a:off x="7395093" y="1586734"/>
              <a:ext cx="23135" cy="19833"/>
            </a:xfrm>
            <a:custGeom>
              <a:avLst/>
              <a:gdLst/>
              <a:ahLst/>
              <a:cxnLst/>
              <a:rect l="l" t="t" r="r" b="b"/>
              <a:pathLst>
                <a:path w="883" h="757" extrusionOk="0">
                  <a:moveTo>
                    <a:pt x="499" y="1"/>
                  </a:moveTo>
                  <a:cubicBezTo>
                    <a:pt x="164" y="1"/>
                    <a:pt x="1" y="413"/>
                    <a:pt x="231" y="643"/>
                  </a:cubicBezTo>
                  <a:cubicBezTo>
                    <a:pt x="309" y="722"/>
                    <a:pt x="407" y="757"/>
                    <a:pt x="502" y="757"/>
                  </a:cubicBezTo>
                  <a:cubicBezTo>
                    <a:pt x="697" y="757"/>
                    <a:pt x="883" y="609"/>
                    <a:pt x="883" y="384"/>
                  </a:cubicBezTo>
                  <a:cubicBezTo>
                    <a:pt x="883" y="173"/>
                    <a:pt x="710"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19" name="Google Shape;16019;p76"/>
            <p:cNvSpPr/>
            <p:nvPr/>
          </p:nvSpPr>
          <p:spPr>
            <a:xfrm>
              <a:off x="7104273" y="1789156"/>
              <a:ext cx="23135" cy="19912"/>
            </a:xfrm>
            <a:custGeom>
              <a:avLst/>
              <a:gdLst/>
              <a:ahLst/>
              <a:cxnLst/>
              <a:rect l="l" t="t" r="r" b="b"/>
              <a:pathLst>
                <a:path w="883" h="760" extrusionOk="0">
                  <a:moveTo>
                    <a:pt x="509" y="1"/>
                  </a:moveTo>
                  <a:cubicBezTo>
                    <a:pt x="173" y="1"/>
                    <a:pt x="1" y="413"/>
                    <a:pt x="240" y="652"/>
                  </a:cubicBezTo>
                  <a:cubicBezTo>
                    <a:pt x="318" y="726"/>
                    <a:pt x="412" y="760"/>
                    <a:pt x="504" y="760"/>
                  </a:cubicBezTo>
                  <a:cubicBezTo>
                    <a:pt x="697" y="760"/>
                    <a:pt x="883" y="612"/>
                    <a:pt x="883" y="384"/>
                  </a:cubicBezTo>
                  <a:cubicBezTo>
                    <a:pt x="883" y="173"/>
                    <a:pt x="710" y="1"/>
                    <a:pt x="50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0" name="Google Shape;16020;p76"/>
            <p:cNvSpPr/>
            <p:nvPr/>
          </p:nvSpPr>
          <p:spPr>
            <a:xfrm>
              <a:off x="7124133" y="1820045"/>
              <a:ext cx="23108" cy="19781"/>
            </a:xfrm>
            <a:custGeom>
              <a:avLst/>
              <a:gdLst/>
              <a:ahLst/>
              <a:cxnLst/>
              <a:rect l="l" t="t" r="r" b="b"/>
              <a:pathLst>
                <a:path w="882" h="755" extrusionOk="0">
                  <a:moveTo>
                    <a:pt x="499" y="1"/>
                  </a:moveTo>
                  <a:cubicBezTo>
                    <a:pt x="163" y="1"/>
                    <a:pt x="0" y="403"/>
                    <a:pt x="240" y="643"/>
                  </a:cubicBezTo>
                  <a:cubicBezTo>
                    <a:pt x="314" y="720"/>
                    <a:pt x="407" y="754"/>
                    <a:pt x="499" y="754"/>
                  </a:cubicBezTo>
                  <a:cubicBezTo>
                    <a:pt x="693" y="754"/>
                    <a:pt x="882" y="602"/>
                    <a:pt x="882" y="374"/>
                  </a:cubicBezTo>
                  <a:cubicBezTo>
                    <a:pt x="882" y="164"/>
                    <a:pt x="709" y="1"/>
                    <a:pt x="499"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1" name="Google Shape;16021;p76"/>
            <p:cNvSpPr/>
            <p:nvPr/>
          </p:nvSpPr>
          <p:spPr>
            <a:xfrm>
              <a:off x="7159529" y="1730677"/>
              <a:ext cx="86670" cy="97438"/>
            </a:xfrm>
            <a:custGeom>
              <a:avLst/>
              <a:gdLst/>
              <a:ahLst/>
              <a:cxnLst/>
              <a:rect l="l" t="t" r="r" b="b"/>
              <a:pathLst>
                <a:path w="3308" h="3719" extrusionOk="0">
                  <a:moveTo>
                    <a:pt x="2858" y="0"/>
                  </a:moveTo>
                  <a:cubicBezTo>
                    <a:pt x="2734" y="0"/>
                    <a:pt x="2616" y="11"/>
                    <a:pt x="2512" y="57"/>
                  </a:cubicBezTo>
                  <a:cubicBezTo>
                    <a:pt x="2205" y="191"/>
                    <a:pt x="2061" y="536"/>
                    <a:pt x="1831" y="718"/>
                  </a:cubicBezTo>
                  <a:cubicBezTo>
                    <a:pt x="1573" y="910"/>
                    <a:pt x="1199" y="967"/>
                    <a:pt x="1007" y="1197"/>
                  </a:cubicBezTo>
                  <a:cubicBezTo>
                    <a:pt x="806" y="1447"/>
                    <a:pt x="825" y="1830"/>
                    <a:pt x="700" y="2089"/>
                  </a:cubicBezTo>
                  <a:cubicBezTo>
                    <a:pt x="547" y="2396"/>
                    <a:pt x="231" y="2606"/>
                    <a:pt x="154" y="2865"/>
                  </a:cubicBezTo>
                  <a:cubicBezTo>
                    <a:pt x="1" y="3392"/>
                    <a:pt x="221" y="3258"/>
                    <a:pt x="202" y="3718"/>
                  </a:cubicBezTo>
                  <a:lnTo>
                    <a:pt x="269" y="3718"/>
                  </a:lnTo>
                  <a:cubicBezTo>
                    <a:pt x="758" y="2913"/>
                    <a:pt x="1323" y="2146"/>
                    <a:pt x="1946" y="1427"/>
                  </a:cubicBezTo>
                  <a:cubicBezTo>
                    <a:pt x="2368" y="929"/>
                    <a:pt x="2828" y="459"/>
                    <a:pt x="3308" y="18"/>
                  </a:cubicBezTo>
                  <a:lnTo>
                    <a:pt x="3288" y="9"/>
                  </a:lnTo>
                  <a:cubicBezTo>
                    <a:pt x="3265" y="10"/>
                    <a:pt x="3242" y="10"/>
                    <a:pt x="3220" y="10"/>
                  </a:cubicBezTo>
                  <a:cubicBezTo>
                    <a:pt x="3096" y="10"/>
                    <a:pt x="2974" y="0"/>
                    <a:pt x="2858"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22" name="Google Shape;16022;p76"/>
          <p:cNvGrpSpPr/>
          <p:nvPr/>
        </p:nvGrpSpPr>
        <p:grpSpPr>
          <a:xfrm>
            <a:off x="10625270" y="2001170"/>
            <a:ext cx="504996" cy="481940"/>
            <a:chOff x="7968952" y="1500877"/>
            <a:chExt cx="378747" cy="361455"/>
          </a:xfrm>
        </p:grpSpPr>
        <p:sp>
          <p:nvSpPr>
            <p:cNvPr id="16023" name="Google Shape;16023;p76"/>
            <p:cNvSpPr/>
            <p:nvPr/>
          </p:nvSpPr>
          <p:spPr>
            <a:xfrm>
              <a:off x="8160579" y="1622393"/>
              <a:ext cx="52505" cy="51771"/>
            </a:xfrm>
            <a:custGeom>
              <a:avLst/>
              <a:gdLst/>
              <a:ahLst/>
              <a:cxnLst/>
              <a:rect l="l" t="t" r="r" b="b"/>
              <a:pathLst>
                <a:path w="2004" h="1976" extrusionOk="0">
                  <a:moveTo>
                    <a:pt x="815" y="1"/>
                  </a:moveTo>
                  <a:lnTo>
                    <a:pt x="115" y="701"/>
                  </a:lnTo>
                  <a:cubicBezTo>
                    <a:pt x="0" y="816"/>
                    <a:pt x="0" y="998"/>
                    <a:pt x="115" y="1113"/>
                  </a:cubicBezTo>
                  <a:lnTo>
                    <a:pt x="901" y="1889"/>
                  </a:lnTo>
                  <a:cubicBezTo>
                    <a:pt x="954" y="1947"/>
                    <a:pt x="1026" y="1975"/>
                    <a:pt x="1099" y="1975"/>
                  </a:cubicBezTo>
                  <a:cubicBezTo>
                    <a:pt x="1172" y="1975"/>
                    <a:pt x="1246" y="1947"/>
                    <a:pt x="1304" y="1889"/>
                  </a:cubicBezTo>
                  <a:lnTo>
                    <a:pt x="2003" y="1189"/>
                  </a:lnTo>
                  <a:cubicBezTo>
                    <a:pt x="1754" y="1065"/>
                    <a:pt x="1524" y="892"/>
                    <a:pt x="1323" y="691"/>
                  </a:cubicBezTo>
                  <a:cubicBezTo>
                    <a:pt x="1112" y="490"/>
                    <a:pt x="949" y="260"/>
                    <a:pt x="81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4" name="Google Shape;16024;p76"/>
            <p:cNvSpPr/>
            <p:nvPr/>
          </p:nvSpPr>
          <p:spPr>
            <a:xfrm>
              <a:off x="8163592" y="1642750"/>
              <a:ext cx="49728" cy="31230"/>
            </a:xfrm>
            <a:custGeom>
              <a:avLst/>
              <a:gdLst/>
              <a:ahLst/>
              <a:cxnLst/>
              <a:rect l="l" t="t" r="r" b="b"/>
              <a:pathLst>
                <a:path w="1898" h="1192" extrusionOk="0">
                  <a:moveTo>
                    <a:pt x="0" y="326"/>
                  </a:moveTo>
                  <a:lnTo>
                    <a:pt x="278" y="614"/>
                  </a:lnTo>
                  <a:cubicBezTo>
                    <a:pt x="291" y="626"/>
                    <a:pt x="305" y="636"/>
                    <a:pt x="319" y="645"/>
                  </a:cubicBezTo>
                  <a:lnTo>
                    <a:pt x="319" y="645"/>
                  </a:lnTo>
                  <a:lnTo>
                    <a:pt x="0" y="326"/>
                  </a:lnTo>
                  <a:close/>
                  <a:moveTo>
                    <a:pt x="1294" y="0"/>
                  </a:moveTo>
                  <a:lnTo>
                    <a:pt x="690" y="614"/>
                  </a:lnTo>
                  <a:cubicBezTo>
                    <a:pt x="633" y="666"/>
                    <a:pt x="558" y="693"/>
                    <a:pt x="484" y="693"/>
                  </a:cubicBezTo>
                  <a:cubicBezTo>
                    <a:pt x="427" y="693"/>
                    <a:pt x="369" y="677"/>
                    <a:pt x="319" y="645"/>
                  </a:cubicBezTo>
                  <a:lnTo>
                    <a:pt x="319" y="645"/>
                  </a:lnTo>
                  <a:lnTo>
                    <a:pt x="786" y="1112"/>
                  </a:lnTo>
                  <a:cubicBezTo>
                    <a:pt x="839" y="1165"/>
                    <a:pt x="911" y="1191"/>
                    <a:pt x="984" y="1191"/>
                  </a:cubicBezTo>
                  <a:cubicBezTo>
                    <a:pt x="1057" y="1191"/>
                    <a:pt x="1131" y="1165"/>
                    <a:pt x="1189" y="1112"/>
                  </a:cubicBezTo>
                  <a:lnTo>
                    <a:pt x="1898" y="403"/>
                  </a:lnTo>
                  <a:cubicBezTo>
                    <a:pt x="1677" y="297"/>
                    <a:pt x="1476" y="163"/>
                    <a:pt x="1294"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5" name="Google Shape;16025;p76"/>
            <p:cNvSpPr/>
            <p:nvPr/>
          </p:nvSpPr>
          <p:spPr>
            <a:xfrm>
              <a:off x="7968952" y="1652549"/>
              <a:ext cx="215233" cy="209364"/>
            </a:xfrm>
            <a:custGeom>
              <a:avLst/>
              <a:gdLst/>
              <a:ahLst/>
              <a:cxnLst/>
              <a:rect l="l" t="t" r="r" b="b"/>
              <a:pathLst>
                <a:path w="8215" h="7991" extrusionOk="0">
                  <a:moveTo>
                    <a:pt x="7458" y="0"/>
                  </a:moveTo>
                  <a:cubicBezTo>
                    <a:pt x="7113" y="297"/>
                    <a:pt x="6490" y="978"/>
                    <a:pt x="5982" y="2377"/>
                  </a:cubicBezTo>
                  <a:cubicBezTo>
                    <a:pt x="5522" y="3652"/>
                    <a:pt x="4716" y="4151"/>
                    <a:pt x="3499" y="4151"/>
                  </a:cubicBezTo>
                  <a:cubicBezTo>
                    <a:pt x="911" y="4151"/>
                    <a:pt x="0" y="7736"/>
                    <a:pt x="173" y="7898"/>
                  </a:cubicBezTo>
                  <a:cubicBezTo>
                    <a:pt x="202" y="7937"/>
                    <a:pt x="240" y="7956"/>
                    <a:pt x="278" y="7985"/>
                  </a:cubicBezTo>
                  <a:cubicBezTo>
                    <a:pt x="284" y="7989"/>
                    <a:pt x="291" y="7990"/>
                    <a:pt x="298" y="7990"/>
                  </a:cubicBezTo>
                  <a:cubicBezTo>
                    <a:pt x="581" y="7990"/>
                    <a:pt x="1705" y="5184"/>
                    <a:pt x="3671" y="5184"/>
                  </a:cubicBezTo>
                  <a:cubicBezTo>
                    <a:pt x="3700" y="5184"/>
                    <a:pt x="3729" y="5185"/>
                    <a:pt x="3758" y="5186"/>
                  </a:cubicBezTo>
                  <a:cubicBezTo>
                    <a:pt x="3800" y="5187"/>
                    <a:pt x="3842" y="5188"/>
                    <a:pt x="3885" y="5188"/>
                  </a:cubicBezTo>
                  <a:cubicBezTo>
                    <a:pt x="5152" y="5188"/>
                    <a:pt x="6367" y="4485"/>
                    <a:pt x="6988" y="2732"/>
                  </a:cubicBezTo>
                  <a:cubicBezTo>
                    <a:pt x="7487" y="1342"/>
                    <a:pt x="8081" y="853"/>
                    <a:pt x="8215" y="748"/>
                  </a:cubicBezTo>
                  <a:lnTo>
                    <a:pt x="7458" y="0"/>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6" name="Google Shape;16026;p76"/>
            <p:cNvSpPr/>
            <p:nvPr/>
          </p:nvSpPr>
          <p:spPr>
            <a:xfrm>
              <a:off x="8164587" y="1652287"/>
              <a:ext cx="9825" cy="10061"/>
            </a:xfrm>
            <a:custGeom>
              <a:avLst/>
              <a:gdLst/>
              <a:ahLst/>
              <a:cxnLst/>
              <a:rect l="l" t="t" r="r" b="b"/>
              <a:pathLst>
                <a:path w="375" h="384" extrusionOk="0">
                  <a:moveTo>
                    <a:pt x="374" y="384"/>
                  </a:moveTo>
                  <a:lnTo>
                    <a:pt x="0"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7" name="Google Shape;16027;p76"/>
            <p:cNvSpPr/>
            <p:nvPr/>
          </p:nvSpPr>
          <p:spPr>
            <a:xfrm>
              <a:off x="7972463" y="1662583"/>
              <a:ext cx="211722" cy="199565"/>
            </a:xfrm>
            <a:custGeom>
              <a:avLst/>
              <a:gdLst/>
              <a:ahLst/>
              <a:cxnLst/>
              <a:rect l="l" t="t" r="r" b="b"/>
              <a:pathLst>
                <a:path w="8081" h="7617" extrusionOk="0">
                  <a:moveTo>
                    <a:pt x="7717" y="1"/>
                  </a:moveTo>
                  <a:cubicBezTo>
                    <a:pt x="7583" y="96"/>
                    <a:pt x="6988" y="595"/>
                    <a:pt x="6490" y="1975"/>
                  </a:cubicBezTo>
                  <a:cubicBezTo>
                    <a:pt x="5859" y="3729"/>
                    <a:pt x="4644" y="4441"/>
                    <a:pt x="3384" y="4441"/>
                  </a:cubicBezTo>
                  <a:cubicBezTo>
                    <a:pt x="3342" y="4441"/>
                    <a:pt x="3301" y="4440"/>
                    <a:pt x="3260" y="4439"/>
                  </a:cubicBezTo>
                  <a:cubicBezTo>
                    <a:pt x="3230" y="4437"/>
                    <a:pt x="3200" y="4437"/>
                    <a:pt x="3171" y="4437"/>
                  </a:cubicBezTo>
                  <a:cubicBezTo>
                    <a:pt x="1658" y="4437"/>
                    <a:pt x="642" y="6112"/>
                    <a:pt x="125" y="6873"/>
                  </a:cubicBezTo>
                  <a:cubicBezTo>
                    <a:pt x="20" y="7237"/>
                    <a:pt x="1" y="7477"/>
                    <a:pt x="39" y="7525"/>
                  </a:cubicBezTo>
                  <a:cubicBezTo>
                    <a:pt x="68" y="7554"/>
                    <a:pt x="106" y="7583"/>
                    <a:pt x="144" y="7611"/>
                  </a:cubicBezTo>
                  <a:cubicBezTo>
                    <a:pt x="150" y="7615"/>
                    <a:pt x="156" y="7616"/>
                    <a:pt x="163" y="7616"/>
                  </a:cubicBezTo>
                  <a:cubicBezTo>
                    <a:pt x="445" y="7616"/>
                    <a:pt x="1581" y="4801"/>
                    <a:pt x="3556" y="4801"/>
                  </a:cubicBezTo>
                  <a:cubicBezTo>
                    <a:pt x="3582" y="4801"/>
                    <a:pt x="3608" y="4802"/>
                    <a:pt x="3633" y="4803"/>
                  </a:cubicBezTo>
                  <a:cubicBezTo>
                    <a:pt x="3675" y="4804"/>
                    <a:pt x="3717" y="4805"/>
                    <a:pt x="3759" y="4805"/>
                  </a:cubicBezTo>
                  <a:cubicBezTo>
                    <a:pt x="5018" y="4805"/>
                    <a:pt x="6223" y="4102"/>
                    <a:pt x="6854" y="2349"/>
                  </a:cubicBezTo>
                  <a:cubicBezTo>
                    <a:pt x="7353" y="969"/>
                    <a:pt x="7947" y="470"/>
                    <a:pt x="8081" y="374"/>
                  </a:cubicBezTo>
                  <a:cubicBezTo>
                    <a:pt x="8081" y="365"/>
                    <a:pt x="8081" y="365"/>
                    <a:pt x="8081" y="355"/>
                  </a:cubicBezTo>
                  <a:lnTo>
                    <a:pt x="7717" y="1"/>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8" name="Google Shape;16028;p76"/>
            <p:cNvSpPr/>
            <p:nvPr/>
          </p:nvSpPr>
          <p:spPr>
            <a:xfrm>
              <a:off x="8167103" y="1502554"/>
              <a:ext cx="180597" cy="157750"/>
            </a:xfrm>
            <a:custGeom>
              <a:avLst/>
              <a:gdLst/>
              <a:ahLst/>
              <a:cxnLst/>
              <a:rect l="l" t="t" r="r" b="b"/>
              <a:pathLst>
                <a:path w="6893" h="6021" extrusionOk="0">
                  <a:moveTo>
                    <a:pt x="4660" y="1"/>
                  </a:moveTo>
                  <a:cubicBezTo>
                    <a:pt x="4038" y="1"/>
                    <a:pt x="3324" y="202"/>
                    <a:pt x="2665" y="520"/>
                  </a:cubicBezTo>
                  <a:cubicBezTo>
                    <a:pt x="2425" y="635"/>
                    <a:pt x="2004" y="894"/>
                    <a:pt x="2004" y="894"/>
                  </a:cubicBezTo>
                  <a:cubicBezTo>
                    <a:pt x="1716" y="1076"/>
                    <a:pt x="1457" y="1287"/>
                    <a:pt x="1218" y="1527"/>
                  </a:cubicBezTo>
                  <a:cubicBezTo>
                    <a:pt x="0" y="2735"/>
                    <a:pt x="77" y="4268"/>
                    <a:pt x="1074" y="5265"/>
                  </a:cubicBezTo>
                  <a:cubicBezTo>
                    <a:pt x="1559" y="5755"/>
                    <a:pt x="2178" y="6020"/>
                    <a:pt x="2826" y="6020"/>
                  </a:cubicBezTo>
                  <a:cubicBezTo>
                    <a:pt x="3496" y="6020"/>
                    <a:pt x="4198" y="5736"/>
                    <a:pt x="4812" y="5121"/>
                  </a:cubicBezTo>
                  <a:cubicBezTo>
                    <a:pt x="6020" y="3904"/>
                    <a:pt x="6892" y="1431"/>
                    <a:pt x="5905" y="434"/>
                  </a:cubicBezTo>
                  <a:cubicBezTo>
                    <a:pt x="5601" y="131"/>
                    <a:pt x="5161" y="1"/>
                    <a:pt x="4660"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29" name="Google Shape;16029;p76"/>
            <p:cNvSpPr/>
            <p:nvPr/>
          </p:nvSpPr>
          <p:spPr>
            <a:xfrm>
              <a:off x="8187198" y="1506877"/>
              <a:ext cx="160501" cy="153427"/>
            </a:xfrm>
            <a:custGeom>
              <a:avLst/>
              <a:gdLst/>
              <a:ahLst/>
              <a:cxnLst/>
              <a:rect l="l" t="t" r="r" b="b"/>
              <a:pathLst>
                <a:path w="6126" h="5856" extrusionOk="0">
                  <a:moveTo>
                    <a:pt x="4735" y="1"/>
                  </a:moveTo>
                  <a:cubicBezTo>
                    <a:pt x="5243" y="1151"/>
                    <a:pt x="4438" y="3212"/>
                    <a:pt x="3374" y="4285"/>
                  </a:cubicBezTo>
                  <a:cubicBezTo>
                    <a:pt x="2758" y="4902"/>
                    <a:pt x="2059" y="5186"/>
                    <a:pt x="1391" y="5186"/>
                  </a:cubicBezTo>
                  <a:cubicBezTo>
                    <a:pt x="895" y="5186"/>
                    <a:pt x="416" y="5030"/>
                    <a:pt x="0" y="4736"/>
                  </a:cubicBezTo>
                  <a:lnTo>
                    <a:pt x="0" y="4736"/>
                  </a:lnTo>
                  <a:cubicBezTo>
                    <a:pt x="86" y="4870"/>
                    <a:pt x="192" y="4985"/>
                    <a:pt x="307" y="5100"/>
                  </a:cubicBezTo>
                  <a:cubicBezTo>
                    <a:pt x="797" y="5590"/>
                    <a:pt x="1416" y="5855"/>
                    <a:pt x="2062" y="5855"/>
                  </a:cubicBezTo>
                  <a:cubicBezTo>
                    <a:pt x="2732" y="5855"/>
                    <a:pt x="3431" y="5571"/>
                    <a:pt x="4045" y="4956"/>
                  </a:cubicBezTo>
                  <a:cubicBezTo>
                    <a:pt x="5262" y="3739"/>
                    <a:pt x="6125" y="1256"/>
                    <a:pt x="5138" y="269"/>
                  </a:cubicBezTo>
                  <a:cubicBezTo>
                    <a:pt x="5023" y="154"/>
                    <a:pt x="4879" y="68"/>
                    <a:pt x="4735"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0" name="Google Shape;16030;p76"/>
            <p:cNvSpPr/>
            <p:nvPr/>
          </p:nvSpPr>
          <p:spPr>
            <a:xfrm>
              <a:off x="8073176" y="1500877"/>
              <a:ext cx="93193" cy="81430"/>
            </a:xfrm>
            <a:custGeom>
              <a:avLst/>
              <a:gdLst/>
              <a:ahLst/>
              <a:cxnLst/>
              <a:rect l="l" t="t" r="r" b="b"/>
              <a:pathLst>
                <a:path w="3557" h="3108" extrusionOk="0">
                  <a:moveTo>
                    <a:pt x="2404" y="0"/>
                  </a:moveTo>
                  <a:cubicBezTo>
                    <a:pt x="1814" y="0"/>
                    <a:pt x="1058" y="351"/>
                    <a:pt x="623" y="786"/>
                  </a:cubicBezTo>
                  <a:cubicBezTo>
                    <a:pt x="0" y="1418"/>
                    <a:pt x="39" y="2204"/>
                    <a:pt x="556" y="2722"/>
                  </a:cubicBezTo>
                  <a:cubicBezTo>
                    <a:pt x="806" y="2972"/>
                    <a:pt x="1125" y="3108"/>
                    <a:pt x="1459" y="3108"/>
                  </a:cubicBezTo>
                  <a:cubicBezTo>
                    <a:pt x="1805" y="3108"/>
                    <a:pt x="2166" y="2962"/>
                    <a:pt x="2483" y="2645"/>
                  </a:cubicBezTo>
                  <a:cubicBezTo>
                    <a:pt x="3106" y="2022"/>
                    <a:pt x="3556" y="738"/>
                    <a:pt x="3039" y="220"/>
                  </a:cubicBezTo>
                  <a:cubicBezTo>
                    <a:pt x="2885" y="66"/>
                    <a:pt x="2660" y="0"/>
                    <a:pt x="2404" y="0"/>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1" name="Google Shape;16031;p76"/>
            <p:cNvSpPr/>
            <p:nvPr/>
          </p:nvSpPr>
          <p:spPr>
            <a:xfrm>
              <a:off x="8081455" y="1501846"/>
              <a:ext cx="85176" cy="80696"/>
            </a:xfrm>
            <a:custGeom>
              <a:avLst/>
              <a:gdLst/>
              <a:ahLst/>
              <a:cxnLst/>
              <a:rect l="l" t="t" r="r" b="b"/>
              <a:pathLst>
                <a:path w="3251" h="3080" extrusionOk="0">
                  <a:moveTo>
                    <a:pt x="2378" y="1"/>
                  </a:moveTo>
                  <a:lnTo>
                    <a:pt x="2378" y="1"/>
                  </a:lnTo>
                  <a:cubicBezTo>
                    <a:pt x="2531" y="614"/>
                    <a:pt x="2138" y="1563"/>
                    <a:pt x="1630" y="2081"/>
                  </a:cubicBezTo>
                  <a:cubicBezTo>
                    <a:pt x="1308" y="2397"/>
                    <a:pt x="949" y="2543"/>
                    <a:pt x="603" y="2543"/>
                  </a:cubicBezTo>
                  <a:cubicBezTo>
                    <a:pt x="393" y="2543"/>
                    <a:pt x="189" y="2489"/>
                    <a:pt x="1" y="2388"/>
                  </a:cubicBezTo>
                  <a:lnTo>
                    <a:pt x="1" y="2388"/>
                  </a:lnTo>
                  <a:cubicBezTo>
                    <a:pt x="68" y="2493"/>
                    <a:pt x="144" y="2599"/>
                    <a:pt x="231" y="2685"/>
                  </a:cubicBezTo>
                  <a:cubicBezTo>
                    <a:pt x="486" y="2940"/>
                    <a:pt x="807" y="3079"/>
                    <a:pt x="1143" y="3079"/>
                  </a:cubicBezTo>
                  <a:cubicBezTo>
                    <a:pt x="1487" y="3079"/>
                    <a:pt x="1847" y="2933"/>
                    <a:pt x="2167" y="2618"/>
                  </a:cubicBezTo>
                  <a:cubicBezTo>
                    <a:pt x="2790" y="1995"/>
                    <a:pt x="3250" y="701"/>
                    <a:pt x="2723" y="193"/>
                  </a:cubicBezTo>
                  <a:cubicBezTo>
                    <a:pt x="2627" y="97"/>
                    <a:pt x="2512" y="39"/>
                    <a:pt x="237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2" name="Google Shape;16032;p76"/>
            <p:cNvSpPr/>
            <p:nvPr/>
          </p:nvSpPr>
          <p:spPr>
            <a:xfrm>
              <a:off x="8069901" y="1562630"/>
              <a:ext cx="26907" cy="26593"/>
            </a:xfrm>
            <a:custGeom>
              <a:avLst/>
              <a:gdLst/>
              <a:ahLst/>
              <a:cxnLst/>
              <a:rect l="l" t="t" r="r" b="b"/>
              <a:pathLst>
                <a:path w="1027" h="1015" extrusionOk="0">
                  <a:moveTo>
                    <a:pt x="422" y="1"/>
                  </a:moveTo>
                  <a:lnTo>
                    <a:pt x="58" y="365"/>
                  </a:lnTo>
                  <a:cubicBezTo>
                    <a:pt x="1" y="422"/>
                    <a:pt x="1" y="509"/>
                    <a:pt x="58" y="576"/>
                  </a:cubicBezTo>
                  <a:lnTo>
                    <a:pt x="461" y="978"/>
                  </a:lnTo>
                  <a:cubicBezTo>
                    <a:pt x="490" y="1002"/>
                    <a:pt x="528" y="1014"/>
                    <a:pt x="566" y="1014"/>
                  </a:cubicBezTo>
                  <a:cubicBezTo>
                    <a:pt x="605" y="1014"/>
                    <a:pt x="643" y="1002"/>
                    <a:pt x="672" y="978"/>
                  </a:cubicBezTo>
                  <a:lnTo>
                    <a:pt x="1026" y="614"/>
                  </a:lnTo>
                  <a:cubicBezTo>
                    <a:pt x="902" y="547"/>
                    <a:pt x="777" y="461"/>
                    <a:pt x="672" y="365"/>
                  </a:cubicBezTo>
                  <a:cubicBezTo>
                    <a:pt x="566" y="259"/>
                    <a:pt x="480" y="135"/>
                    <a:pt x="422"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3" name="Google Shape;16033;p76"/>
            <p:cNvSpPr/>
            <p:nvPr/>
          </p:nvSpPr>
          <p:spPr>
            <a:xfrm>
              <a:off x="7970969" y="1578193"/>
              <a:ext cx="111009" cy="108337"/>
            </a:xfrm>
            <a:custGeom>
              <a:avLst/>
              <a:gdLst/>
              <a:ahLst/>
              <a:cxnLst/>
              <a:rect l="l" t="t" r="r" b="b"/>
              <a:pathLst>
                <a:path w="4237" h="4135" extrusionOk="0">
                  <a:moveTo>
                    <a:pt x="3844" y="1"/>
                  </a:moveTo>
                  <a:cubicBezTo>
                    <a:pt x="3671" y="154"/>
                    <a:pt x="3345" y="509"/>
                    <a:pt x="3087" y="1228"/>
                  </a:cubicBezTo>
                  <a:cubicBezTo>
                    <a:pt x="2856" y="1889"/>
                    <a:pt x="2435" y="2148"/>
                    <a:pt x="1812" y="2148"/>
                  </a:cubicBezTo>
                  <a:cubicBezTo>
                    <a:pt x="470" y="2148"/>
                    <a:pt x="0" y="3998"/>
                    <a:pt x="86" y="4084"/>
                  </a:cubicBezTo>
                  <a:cubicBezTo>
                    <a:pt x="105" y="4103"/>
                    <a:pt x="125" y="4113"/>
                    <a:pt x="144" y="4132"/>
                  </a:cubicBezTo>
                  <a:cubicBezTo>
                    <a:pt x="147" y="4134"/>
                    <a:pt x="151" y="4135"/>
                    <a:pt x="154" y="4135"/>
                  </a:cubicBezTo>
                  <a:cubicBezTo>
                    <a:pt x="305" y="4135"/>
                    <a:pt x="883" y="2684"/>
                    <a:pt x="1907" y="2684"/>
                  </a:cubicBezTo>
                  <a:cubicBezTo>
                    <a:pt x="1920" y="2684"/>
                    <a:pt x="1933" y="2684"/>
                    <a:pt x="1946" y="2685"/>
                  </a:cubicBezTo>
                  <a:cubicBezTo>
                    <a:pt x="1963" y="2685"/>
                    <a:pt x="1979" y="2685"/>
                    <a:pt x="1996" y="2685"/>
                  </a:cubicBezTo>
                  <a:cubicBezTo>
                    <a:pt x="2315" y="2685"/>
                    <a:pt x="2631" y="2599"/>
                    <a:pt x="2895" y="2416"/>
                  </a:cubicBezTo>
                  <a:cubicBezTo>
                    <a:pt x="3039" y="2321"/>
                    <a:pt x="3154" y="2206"/>
                    <a:pt x="3259" y="2071"/>
                  </a:cubicBezTo>
                  <a:cubicBezTo>
                    <a:pt x="3403" y="1870"/>
                    <a:pt x="3527" y="1650"/>
                    <a:pt x="3604" y="1420"/>
                  </a:cubicBezTo>
                  <a:cubicBezTo>
                    <a:pt x="3863" y="701"/>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4" name="Google Shape;16034;p76"/>
            <p:cNvSpPr/>
            <p:nvPr/>
          </p:nvSpPr>
          <p:spPr>
            <a:xfrm>
              <a:off x="8247458" y="1676758"/>
              <a:ext cx="92958" cy="81534"/>
            </a:xfrm>
            <a:custGeom>
              <a:avLst/>
              <a:gdLst/>
              <a:ahLst/>
              <a:cxnLst/>
              <a:rect l="l" t="t" r="r" b="b"/>
              <a:pathLst>
                <a:path w="3548" h="3112" extrusionOk="0">
                  <a:moveTo>
                    <a:pt x="2398" y="1"/>
                  </a:moveTo>
                  <a:cubicBezTo>
                    <a:pt x="1809" y="1"/>
                    <a:pt x="1057" y="352"/>
                    <a:pt x="624" y="792"/>
                  </a:cubicBezTo>
                  <a:cubicBezTo>
                    <a:pt x="1" y="1415"/>
                    <a:pt x="39" y="2211"/>
                    <a:pt x="547" y="2719"/>
                  </a:cubicBezTo>
                  <a:cubicBezTo>
                    <a:pt x="801" y="2973"/>
                    <a:pt x="1121" y="3112"/>
                    <a:pt x="1455" y="3112"/>
                  </a:cubicBezTo>
                  <a:cubicBezTo>
                    <a:pt x="1800" y="3112"/>
                    <a:pt x="2162" y="2963"/>
                    <a:pt x="2483" y="2642"/>
                  </a:cubicBezTo>
                  <a:cubicBezTo>
                    <a:pt x="3106" y="2028"/>
                    <a:pt x="3547" y="744"/>
                    <a:pt x="3039" y="226"/>
                  </a:cubicBezTo>
                  <a:cubicBezTo>
                    <a:pt x="2884" y="68"/>
                    <a:pt x="2657" y="1"/>
                    <a:pt x="2398" y="1"/>
                  </a:cubicBez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5" name="Google Shape;16035;p76"/>
            <p:cNvSpPr/>
            <p:nvPr/>
          </p:nvSpPr>
          <p:spPr>
            <a:xfrm>
              <a:off x="8255501" y="1677648"/>
              <a:ext cx="85150" cy="80460"/>
            </a:xfrm>
            <a:custGeom>
              <a:avLst/>
              <a:gdLst/>
              <a:ahLst/>
              <a:cxnLst/>
              <a:rect l="l" t="t" r="r" b="b"/>
              <a:pathLst>
                <a:path w="3250" h="3071" extrusionOk="0">
                  <a:moveTo>
                    <a:pt x="2368" y="1"/>
                  </a:moveTo>
                  <a:cubicBezTo>
                    <a:pt x="2502" y="605"/>
                    <a:pt x="2109" y="1534"/>
                    <a:pt x="1601" y="2042"/>
                  </a:cubicBezTo>
                  <a:cubicBezTo>
                    <a:pt x="1288" y="2361"/>
                    <a:pt x="930" y="2506"/>
                    <a:pt x="586" y="2506"/>
                  </a:cubicBezTo>
                  <a:cubicBezTo>
                    <a:pt x="382" y="2506"/>
                    <a:pt x="182" y="2455"/>
                    <a:pt x="0" y="2359"/>
                  </a:cubicBezTo>
                  <a:lnTo>
                    <a:pt x="0" y="2359"/>
                  </a:lnTo>
                  <a:cubicBezTo>
                    <a:pt x="67" y="2474"/>
                    <a:pt x="144" y="2589"/>
                    <a:pt x="240" y="2685"/>
                  </a:cubicBezTo>
                  <a:cubicBezTo>
                    <a:pt x="490" y="2934"/>
                    <a:pt x="809" y="3071"/>
                    <a:pt x="1143" y="3071"/>
                  </a:cubicBezTo>
                  <a:cubicBezTo>
                    <a:pt x="1488" y="3071"/>
                    <a:pt x="1850" y="2925"/>
                    <a:pt x="2167" y="2608"/>
                  </a:cubicBezTo>
                  <a:cubicBezTo>
                    <a:pt x="2799" y="1985"/>
                    <a:pt x="3250" y="700"/>
                    <a:pt x="2732" y="192"/>
                  </a:cubicBezTo>
                  <a:cubicBezTo>
                    <a:pt x="2636" y="97"/>
                    <a:pt x="2502" y="29"/>
                    <a:pt x="2368" y="1"/>
                  </a:cubicBez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6" name="Google Shape;16036;p76"/>
            <p:cNvSpPr/>
            <p:nvPr/>
          </p:nvSpPr>
          <p:spPr>
            <a:xfrm>
              <a:off x="8244183" y="1738432"/>
              <a:ext cx="27169" cy="26776"/>
            </a:xfrm>
            <a:custGeom>
              <a:avLst/>
              <a:gdLst/>
              <a:ahLst/>
              <a:cxnLst/>
              <a:rect l="l" t="t" r="r" b="b"/>
              <a:pathLst>
                <a:path w="1037" h="1022" extrusionOk="0">
                  <a:moveTo>
                    <a:pt x="423" y="0"/>
                  </a:moveTo>
                  <a:lnTo>
                    <a:pt x="58" y="365"/>
                  </a:lnTo>
                  <a:cubicBezTo>
                    <a:pt x="1" y="422"/>
                    <a:pt x="1" y="518"/>
                    <a:pt x="58" y="575"/>
                  </a:cubicBezTo>
                  <a:lnTo>
                    <a:pt x="461" y="978"/>
                  </a:lnTo>
                  <a:cubicBezTo>
                    <a:pt x="490" y="1007"/>
                    <a:pt x="528" y="1021"/>
                    <a:pt x="566" y="1021"/>
                  </a:cubicBezTo>
                  <a:cubicBezTo>
                    <a:pt x="605" y="1021"/>
                    <a:pt x="643" y="1007"/>
                    <a:pt x="672" y="978"/>
                  </a:cubicBezTo>
                  <a:lnTo>
                    <a:pt x="1036" y="614"/>
                  </a:lnTo>
                  <a:cubicBezTo>
                    <a:pt x="902" y="556"/>
                    <a:pt x="777" y="470"/>
                    <a:pt x="672" y="365"/>
                  </a:cubicBezTo>
                  <a:cubicBezTo>
                    <a:pt x="566" y="259"/>
                    <a:pt x="480" y="135"/>
                    <a:pt x="423"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37" name="Google Shape;16037;p76"/>
            <p:cNvSpPr/>
            <p:nvPr/>
          </p:nvSpPr>
          <p:spPr>
            <a:xfrm>
              <a:off x="8145252" y="1753995"/>
              <a:ext cx="111036" cy="108337"/>
            </a:xfrm>
            <a:custGeom>
              <a:avLst/>
              <a:gdLst/>
              <a:ahLst/>
              <a:cxnLst/>
              <a:rect l="l" t="t" r="r" b="b"/>
              <a:pathLst>
                <a:path w="4238" h="4135" extrusionOk="0">
                  <a:moveTo>
                    <a:pt x="3844" y="1"/>
                  </a:moveTo>
                  <a:cubicBezTo>
                    <a:pt x="3662" y="154"/>
                    <a:pt x="3346" y="509"/>
                    <a:pt x="3087" y="1228"/>
                  </a:cubicBezTo>
                  <a:cubicBezTo>
                    <a:pt x="2847" y="1889"/>
                    <a:pt x="2425" y="2148"/>
                    <a:pt x="1802" y="2148"/>
                  </a:cubicBezTo>
                  <a:cubicBezTo>
                    <a:pt x="470" y="2148"/>
                    <a:pt x="0" y="3998"/>
                    <a:pt x="87" y="4084"/>
                  </a:cubicBezTo>
                  <a:cubicBezTo>
                    <a:pt x="106" y="4103"/>
                    <a:pt x="125" y="4113"/>
                    <a:pt x="144" y="4132"/>
                  </a:cubicBezTo>
                  <a:cubicBezTo>
                    <a:pt x="147" y="4134"/>
                    <a:pt x="151" y="4135"/>
                    <a:pt x="155" y="4135"/>
                  </a:cubicBezTo>
                  <a:cubicBezTo>
                    <a:pt x="305" y="4135"/>
                    <a:pt x="883" y="2684"/>
                    <a:pt x="1898" y="2684"/>
                  </a:cubicBezTo>
                  <a:cubicBezTo>
                    <a:pt x="1911" y="2684"/>
                    <a:pt x="1924" y="2684"/>
                    <a:pt x="1937" y="2685"/>
                  </a:cubicBezTo>
                  <a:cubicBezTo>
                    <a:pt x="1963" y="2686"/>
                    <a:pt x="1990" y="2687"/>
                    <a:pt x="2017" y="2687"/>
                  </a:cubicBezTo>
                  <a:cubicBezTo>
                    <a:pt x="2335" y="2687"/>
                    <a:pt x="2648" y="2583"/>
                    <a:pt x="2905" y="2407"/>
                  </a:cubicBezTo>
                  <a:cubicBezTo>
                    <a:pt x="3192" y="2244"/>
                    <a:pt x="3250" y="2071"/>
                    <a:pt x="3250" y="2071"/>
                  </a:cubicBezTo>
                  <a:cubicBezTo>
                    <a:pt x="3403" y="1870"/>
                    <a:pt x="3518" y="1649"/>
                    <a:pt x="3604" y="1419"/>
                  </a:cubicBezTo>
                  <a:cubicBezTo>
                    <a:pt x="3854" y="700"/>
                    <a:pt x="4160" y="442"/>
                    <a:pt x="4237" y="394"/>
                  </a:cubicBezTo>
                  <a:lnTo>
                    <a:pt x="3844" y="1"/>
                  </a:lnTo>
                  <a:close/>
                </a:path>
              </a:pathLst>
            </a:custGeom>
            <a:solidFill>
              <a:srgbClr val="D4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38" name="Google Shape;16038;p76"/>
          <p:cNvGrpSpPr/>
          <p:nvPr/>
        </p:nvGrpSpPr>
        <p:grpSpPr>
          <a:xfrm>
            <a:off x="7681927" y="2055631"/>
            <a:ext cx="482884" cy="372983"/>
            <a:chOff x="5761445" y="1541723"/>
            <a:chExt cx="362163" cy="279737"/>
          </a:xfrm>
        </p:grpSpPr>
        <p:sp>
          <p:nvSpPr>
            <p:cNvPr id="16039" name="Google Shape;16039;p76"/>
            <p:cNvSpPr/>
            <p:nvPr/>
          </p:nvSpPr>
          <p:spPr>
            <a:xfrm>
              <a:off x="5870699" y="1603371"/>
              <a:ext cx="64059" cy="218089"/>
            </a:xfrm>
            <a:custGeom>
              <a:avLst/>
              <a:gdLst/>
              <a:ahLst/>
              <a:cxnLst/>
              <a:rect l="l" t="t" r="r" b="b"/>
              <a:pathLst>
                <a:path w="2445" h="8324" extrusionOk="0">
                  <a:moveTo>
                    <a:pt x="1735" y="1"/>
                  </a:moveTo>
                  <a:cubicBezTo>
                    <a:pt x="1630" y="1"/>
                    <a:pt x="1525" y="70"/>
                    <a:pt x="1525" y="209"/>
                  </a:cubicBezTo>
                  <a:lnTo>
                    <a:pt x="1525" y="487"/>
                  </a:lnTo>
                  <a:cubicBezTo>
                    <a:pt x="1525" y="1043"/>
                    <a:pt x="1170" y="1494"/>
                    <a:pt x="710" y="1494"/>
                  </a:cubicBezTo>
                  <a:lnTo>
                    <a:pt x="288" y="1494"/>
                  </a:lnTo>
                  <a:cubicBezTo>
                    <a:pt x="87" y="1494"/>
                    <a:pt x="0" y="1753"/>
                    <a:pt x="163" y="1877"/>
                  </a:cubicBezTo>
                  <a:cubicBezTo>
                    <a:pt x="29" y="2002"/>
                    <a:pt x="125" y="2232"/>
                    <a:pt x="307" y="2232"/>
                  </a:cubicBezTo>
                  <a:lnTo>
                    <a:pt x="739" y="2232"/>
                  </a:lnTo>
                  <a:cubicBezTo>
                    <a:pt x="1448" y="2232"/>
                    <a:pt x="2023" y="2807"/>
                    <a:pt x="2033" y="3516"/>
                  </a:cubicBezTo>
                  <a:lnTo>
                    <a:pt x="2033" y="8108"/>
                  </a:lnTo>
                  <a:cubicBezTo>
                    <a:pt x="2028" y="8251"/>
                    <a:pt x="2131" y="8323"/>
                    <a:pt x="2235" y="8323"/>
                  </a:cubicBezTo>
                  <a:cubicBezTo>
                    <a:pt x="2339" y="8323"/>
                    <a:pt x="2445" y="8251"/>
                    <a:pt x="2445" y="8108"/>
                  </a:cubicBezTo>
                  <a:lnTo>
                    <a:pt x="2445" y="3526"/>
                  </a:lnTo>
                  <a:cubicBezTo>
                    <a:pt x="2445" y="2711"/>
                    <a:pt x="1870" y="2002"/>
                    <a:pt x="1074" y="1848"/>
                  </a:cubicBezTo>
                  <a:cubicBezTo>
                    <a:pt x="1582" y="1666"/>
                    <a:pt x="1946" y="1129"/>
                    <a:pt x="1946" y="487"/>
                  </a:cubicBezTo>
                  <a:lnTo>
                    <a:pt x="1946" y="209"/>
                  </a:lnTo>
                  <a:cubicBezTo>
                    <a:pt x="1946" y="70"/>
                    <a:pt x="1841" y="1"/>
                    <a:pt x="1735"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0" name="Google Shape;16040;p76"/>
            <p:cNvSpPr/>
            <p:nvPr/>
          </p:nvSpPr>
          <p:spPr>
            <a:xfrm>
              <a:off x="5761445" y="1541723"/>
              <a:ext cx="139567" cy="223198"/>
            </a:xfrm>
            <a:custGeom>
              <a:avLst/>
              <a:gdLst/>
              <a:ahLst/>
              <a:cxnLst/>
              <a:rect l="l" t="t" r="r" b="b"/>
              <a:pathLst>
                <a:path w="5327" h="8519" extrusionOk="0">
                  <a:moveTo>
                    <a:pt x="2761" y="0"/>
                  </a:moveTo>
                  <a:cubicBezTo>
                    <a:pt x="2473" y="0"/>
                    <a:pt x="2171" y="66"/>
                    <a:pt x="1870" y="214"/>
                  </a:cubicBezTo>
                  <a:cubicBezTo>
                    <a:pt x="1611" y="338"/>
                    <a:pt x="1391" y="521"/>
                    <a:pt x="1199" y="741"/>
                  </a:cubicBezTo>
                  <a:cubicBezTo>
                    <a:pt x="1161" y="789"/>
                    <a:pt x="1132" y="837"/>
                    <a:pt x="1094" y="885"/>
                  </a:cubicBezTo>
                  <a:cubicBezTo>
                    <a:pt x="365" y="1978"/>
                    <a:pt x="1" y="3109"/>
                    <a:pt x="1" y="4259"/>
                  </a:cubicBezTo>
                  <a:cubicBezTo>
                    <a:pt x="1" y="5409"/>
                    <a:pt x="375" y="6550"/>
                    <a:pt x="1094" y="7633"/>
                  </a:cubicBezTo>
                  <a:cubicBezTo>
                    <a:pt x="1477" y="8205"/>
                    <a:pt x="2104" y="8519"/>
                    <a:pt x="2744" y="8519"/>
                  </a:cubicBezTo>
                  <a:cubicBezTo>
                    <a:pt x="3112" y="8519"/>
                    <a:pt x="3484" y="8415"/>
                    <a:pt x="3816" y="8198"/>
                  </a:cubicBezTo>
                  <a:cubicBezTo>
                    <a:pt x="4736" y="7585"/>
                    <a:pt x="4985" y="6339"/>
                    <a:pt x="4372" y="5419"/>
                  </a:cubicBezTo>
                  <a:lnTo>
                    <a:pt x="4353" y="5390"/>
                  </a:lnTo>
                  <a:cubicBezTo>
                    <a:pt x="4228" y="5189"/>
                    <a:pt x="4228" y="4939"/>
                    <a:pt x="4353" y="4738"/>
                  </a:cubicBezTo>
                  <a:cubicBezTo>
                    <a:pt x="4525" y="4451"/>
                    <a:pt x="4525" y="4086"/>
                    <a:pt x="4353" y="3789"/>
                  </a:cubicBezTo>
                  <a:cubicBezTo>
                    <a:pt x="4228" y="3598"/>
                    <a:pt x="4228" y="3339"/>
                    <a:pt x="4353" y="3147"/>
                  </a:cubicBezTo>
                  <a:cubicBezTo>
                    <a:pt x="4362" y="3118"/>
                    <a:pt x="4372" y="3109"/>
                    <a:pt x="4391" y="3089"/>
                  </a:cubicBezTo>
                  <a:cubicBezTo>
                    <a:pt x="5327" y="1682"/>
                    <a:pt x="4213" y="0"/>
                    <a:pt x="27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1" name="Google Shape;16041;p76"/>
            <p:cNvSpPr/>
            <p:nvPr/>
          </p:nvSpPr>
          <p:spPr>
            <a:xfrm>
              <a:off x="5761707" y="1541854"/>
              <a:ext cx="83159" cy="222962"/>
            </a:xfrm>
            <a:custGeom>
              <a:avLst/>
              <a:gdLst/>
              <a:ahLst/>
              <a:cxnLst/>
              <a:rect l="l" t="t" r="r" b="b"/>
              <a:pathLst>
                <a:path w="3174" h="8510" extrusionOk="0">
                  <a:moveTo>
                    <a:pt x="2750" y="1"/>
                  </a:moveTo>
                  <a:cubicBezTo>
                    <a:pt x="2442" y="1"/>
                    <a:pt x="2135" y="71"/>
                    <a:pt x="1860" y="209"/>
                  </a:cubicBezTo>
                  <a:cubicBezTo>
                    <a:pt x="1601" y="333"/>
                    <a:pt x="1381" y="516"/>
                    <a:pt x="1199" y="736"/>
                  </a:cubicBezTo>
                  <a:cubicBezTo>
                    <a:pt x="1160" y="784"/>
                    <a:pt x="1122" y="832"/>
                    <a:pt x="1093" y="880"/>
                  </a:cubicBezTo>
                  <a:cubicBezTo>
                    <a:pt x="374" y="1973"/>
                    <a:pt x="0" y="3104"/>
                    <a:pt x="0" y="4254"/>
                  </a:cubicBezTo>
                  <a:cubicBezTo>
                    <a:pt x="0" y="5404"/>
                    <a:pt x="355" y="6545"/>
                    <a:pt x="1093" y="7628"/>
                  </a:cubicBezTo>
                  <a:cubicBezTo>
                    <a:pt x="1457" y="8184"/>
                    <a:pt x="2071" y="8510"/>
                    <a:pt x="2742" y="8510"/>
                  </a:cubicBezTo>
                  <a:cubicBezTo>
                    <a:pt x="2886" y="8510"/>
                    <a:pt x="3029" y="8500"/>
                    <a:pt x="3164" y="8471"/>
                  </a:cubicBezTo>
                  <a:cubicBezTo>
                    <a:pt x="2665" y="8356"/>
                    <a:pt x="2234" y="8059"/>
                    <a:pt x="1946" y="7628"/>
                  </a:cubicBezTo>
                  <a:cubicBezTo>
                    <a:pt x="1227" y="6545"/>
                    <a:pt x="863" y="5404"/>
                    <a:pt x="863" y="4254"/>
                  </a:cubicBezTo>
                  <a:cubicBezTo>
                    <a:pt x="863" y="3104"/>
                    <a:pt x="1218" y="1973"/>
                    <a:pt x="1946" y="880"/>
                  </a:cubicBezTo>
                  <a:cubicBezTo>
                    <a:pt x="1985" y="832"/>
                    <a:pt x="2023" y="784"/>
                    <a:pt x="2061" y="736"/>
                  </a:cubicBezTo>
                  <a:lnTo>
                    <a:pt x="2723" y="209"/>
                  </a:lnTo>
                  <a:cubicBezTo>
                    <a:pt x="2866" y="132"/>
                    <a:pt x="3020" y="84"/>
                    <a:pt x="3173" y="46"/>
                  </a:cubicBezTo>
                  <a:cubicBezTo>
                    <a:pt x="3034" y="16"/>
                    <a:pt x="2892" y="1"/>
                    <a:pt x="2750"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2" name="Google Shape;16042;p76"/>
            <p:cNvSpPr/>
            <p:nvPr/>
          </p:nvSpPr>
          <p:spPr>
            <a:xfrm>
              <a:off x="5950059" y="1603371"/>
              <a:ext cx="64059" cy="218089"/>
            </a:xfrm>
            <a:custGeom>
              <a:avLst/>
              <a:gdLst/>
              <a:ahLst/>
              <a:cxnLst/>
              <a:rect l="l" t="t" r="r" b="b"/>
              <a:pathLst>
                <a:path w="2445" h="8324" extrusionOk="0">
                  <a:moveTo>
                    <a:pt x="719" y="1"/>
                  </a:moveTo>
                  <a:cubicBezTo>
                    <a:pt x="614" y="1"/>
                    <a:pt x="508" y="70"/>
                    <a:pt x="508" y="209"/>
                  </a:cubicBezTo>
                  <a:lnTo>
                    <a:pt x="508" y="487"/>
                  </a:lnTo>
                  <a:cubicBezTo>
                    <a:pt x="508" y="1129"/>
                    <a:pt x="873" y="1666"/>
                    <a:pt x="1381" y="1848"/>
                  </a:cubicBezTo>
                  <a:cubicBezTo>
                    <a:pt x="585" y="2002"/>
                    <a:pt x="0" y="2701"/>
                    <a:pt x="0" y="3526"/>
                  </a:cubicBezTo>
                  <a:lnTo>
                    <a:pt x="0" y="8108"/>
                  </a:lnTo>
                  <a:cubicBezTo>
                    <a:pt x="0" y="8251"/>
                    <a:pt x="106" y="8323"/>
                    <a:pt x="211" y="8323"/>
                  </a:cubicBezTo>
                  <a:cubicBezTo>
                    <a:pt x="317" y="8323"/>
                    <a:pt x="422" y="8251"/>
                    <a:pt x="422" y="8108"/>
                  </a:cubicBezTo>
                  <a:lnTo>
                    <a:pt x="422" y="3516"/>
                  </a:lnTo>
                  <a:cubicBezTo>
                    <a:pt x="422" y="2807"/>
                    <a:pt x="997" y="2232"/>
                    <a:pt x="1707" y="2232"/>
                  </a:cubicBezTo>
                  <a:lnTo>
                    <a:pt x="2138" y="2232"/>
                  </a:lnTo>
                  <a:cubicBezTo>
                    <a:pt x="2320" y="2232"/>
                    <a:pt x="2416" y="2002"/>
                    <a:pt x="2282" y="1877"/>
                  </a:cubicBezTo>
                  <a:cubicBezTo>
                    <a:pt x="2445" y="1753"/>
                    <a:pt x="2368" y="1494"/>
                    <a:pt x="2167" y="1494"/>
                  </a:cubicBezTo>
                  <a:lnTo>
                    <a:pt x="1745" y="1494"/>
                  </a:lnTo>
                  <a:cubicBezTo>
                    <a:pt x="1285" y="1494"/>
                    <a:pt x="930" y="1043"/>
                    <a:pt x="930" y="487"/>
                  </a:cubicBezTo>
                  <a:lnTo>
                    <a:pt x="930" y="209"/>
                  </a:lnTo>
                  <a:cubicBezTo>
                    <a:pt x="930" y="70"/>
                    <a:pt x="825" y="1"/>
                    <a:pt x="71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3" name="Google Shape;16043;p76"/>
            <p:cNvSpPr/>
            <p:nvPr/>
          </p:nvSpPr>
          <p:spPr>
            <a:xfrm>
              <a:off x="5984040" y="1541723"/>
              <a:ext cx="139567" cy="223250"/>
            </a:xfrm>
            <a:custGeom>
              <a:avLst/>
              <a:gdLst/>
              <a:ahLst/>
              <a:cxnLst/>
              <a:rect l="l" t="t" r="r" b="b"/>
              <a:pathLst>
                <a:path w="5327" h="8521" extrusionOk="0">
                  <a:moveTo>
                    <a:pt x="2567" y="0"/>
                  </a:moveTo>
                  <a:cubicBezTo>
                    <a:pt x="1114" y="0"/>
                    <a:pt x="1" y="1682"/>
                    <a:pt x="937" y="3089"/>
                  </a:cubicBezTo>
                  <a:cubicBezTo>
                    <a:pt x="946" y="3109"/>
                    <a:pt x="966" y="3128"/>
                    <a:pt x="975" y="3137"/>
                  </a:cubicBezTo>
                  <a:cubicBezTo>
                    <a:pt x="1100" y="3339"/>
                    <a:pt x="1100" y="3588"/>
                    <a:pt x="975" y="3789"/>
                  </a:cubicBezTo>
                  <a:cubicBezTo>
                    <a:pt x="793" y="4077"/>
                    <a:pt x="793" y="4451"/>
                    <a:pt x="975" y="4738"/>
                  </a:cubicBezTo>
                  <a:cubicBezTo>
                    <a:pt x="1100" y="4939"/>
                    <a:pt x="1100" y="5189"/>
                    <a:pt x="975" y="5390"/>
                  </a:cubicBezTo>
                  <a:lnTo>
                    <a:pt x="956" y="5419"/>
                  </a:lnTo>
                  <a:cubicBezTo>
                    <a:pt x="343" y="6339"/>
                    <a:pt x="592" y="7575"/>
                    <a:pt x="1502" y="8198"/>
                  </a:cubicBezTo>
                  <a:cubicBezTo>
                    <a:pt x="1836" y="8416"/>
                    <a:pt x="2212" y="8521"/>
                    <a:pt x="2583" y="8521"/>
                  </a:cubicBezTo>
                  <a:cubicBezTo>
                    <a:pt x="3223" y="8521"/>
                    <a:pt x="3852" y="8210"/>
                    <a:pt x="4234" y="7633"/>
                  </a:cubicBezTo>
                  <a:cubicBezTo>
                    <a:pt x="4972" y="6550"/>
                    <a:pt x="5327" y="5419"/>
                    <a:pt x="5327" y="4259"/>
                  </a:cubicBezTo>
                  <a:cubicBezTo>
                    <a:pt x="5327" y="3109"/>
                    <a:pt x="4953" y="1978"/>
                    <a:pt x="4234" y="894"/>
                  </a:cubicBezTo>
                  <a:cubicBezTo>
                    <a:pt x="4205" y="837"/>
                    <a:pt x="4167" y="799"/>
                    <a:pt x="4129" y="741"/>
                  </a:cubicBezTo>
                  <a:cubicBezTo>
                    <a:pt x="3947" y="492"/>
                    <a:pt x="3458" y="214"/>
                    <a:pt x="3458" y="214"/>
                  </a:cubicBezTo>
                  <a:cubicBezTo>
                    <a:pt x="3156" y="66"/>
                    <a:pt x="2855" y="0"/>
                    <a:pt x="256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4" name="Google Shape;16044;p76"/>
            <p:cNvSpPr/>
            <p:nvPr/>
          </p:nvSpPr>
          <p:spPr>
            <a:xfrm>
              <a:off x="6038955" y="1541959"/>
              <a:ext cx="84652" cy="223119"/>
            </a:xfrm>
            <a:custGeom>
              <a:avLst/>
              <a:gdLst/>
              <a:ahLst/>
              <a:cxnLst/>
              <a:rect l="l" t="t" r="r" b="b"/>
              <a:pathLst>
                <a:path w="3231" h="8516" extrusionOk="0">
                  <a:moveTo>
                    <a:pt x="494" y="0"/>
                  </a:moveTo>
                  <a:cubicBezTo>
                    <a:pt x="329" y="0"/>
                    <a:pt x="163" y="21"/>
                    <a:pt x="1" y="61"/>
                  </a:cubicBezTo>
                  <a:cubicBezTo>
                    <a:pt x="135" y="99"/>
                    <a:pt x="269" y="147"/>
                    <a:pt x="394" y="205"/>
                  </a:cubicBezTo>
                  <a:lnTo>
                    <a:pt x="1055" y="732"/>
                  </a:lnTo>
                  <a:cubicBezTo>
                    <a:pt x="1093" y="780"/>
                    <a:pt x="1122" y="828"/>
                    <a:pt x="1160" y="885"/>
                  </a:cubicBezTo>
                  <a:cubicBezTo>
                    <a:pt x="1879" y="1969"/>
                    <a:pt x="2253" y="3100"/>
                    <a:pt x="2253" y="4259"/>
                  </a:cubicBezTo>
                  <a:cubicBezTo>
                    <a:pt x="2253" y="5410"/>
                    <a:pt x="1889" y="6541"/>
                    <a:pt x="1160" y="7624"/>
                  </a:cubicBezTo>
                  <a:cubicBezTo>
                    <a:pt x="892" y="8036"/>
                    <a:pt x="480" y="8324"/>
                    <a:pt x="1" y="8448"/>
                  </a:cubicBezTo>
                  <a:cubicBezTo>
                    <a:pt x="164" y="8487"/>
                    <a:pt x="327" y="8506"/>
                    <a:pt x="499" y="8515"/>
                  </a:cubicBezTo>
                  <a:cubicBezTo>
                    <a:pt x="1160" y="8515"/>
                    <a:pt x="1784" y="8180"/>
                    <a:pt x="2148" y="7624"/>
                  </a:cubicBezTo>
                  <a:cubicBezTo>
                    <a:pt x="2867" y="6541"/>
                    <a:pt x="3231" y="5410"/>
                    <a:pt x="3231" y="4259"/>
                  </a:cubicBezTo>
                  <a:cubicBezTo>
                    <a:pt x="3231" y="3100"/>
                    <a:pt x="2867" y="1969"/>
                    <a:pt x="2148" y="885"/>
                  </a:cubicBezTo>
                  <a:cubicBezTo>
                    <a:pt x="2109" y="838"/>
                    <a:pt x="2071" y="780"/>
                    <a:pt x="2042" y="732"/>
                  </a:cubicBezTo>
                  <a:cubicBezTo>
                    <a:pt x="1851" y="521"/>
                    <a:pt x="1621" y="339"/>
                    <a:pt x="1371" y="205"/>
                  </a:cubicBezTo>
                  <a:cubicBezTo>
                    <a:pt x="1098" y="68"/>
                    <a:pt x="797" y="0"/>
                    <a:pt x="494"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45" name="Google Shape;16045;p76"/>
          <p:cNvGrpSpPr/>
          <p:nvPr/>
        </p:nvGrpSpPr>
        <p:grpSpPr>
          <a:xfrm>
            <a:off x="8273278" y="4474100"/>
            <a:ext cx="477853" cy="483093"/>
            <a:chOff x="6204958" y="3355575"/>
            <a:chExt cx="358390" cy="362320"/>
          </a:xfrm>
        </p:grpSpPr>
        <p:sp>
          <p:nvSpPr>
            <p:cNvPr id="16046" name="Google Shape;16046;p76"/>
            <p:cNvSpPr/>
            <p:nvPr/>
          </p:nvSpPr>
          <p:spPr>
            <a:xfrm>
              <a:off x="6204958" y="3355706"/>
              <a:ext cx="358154" cy="362189"/>
            </a:xfrm>
            <a:custGeom>
              <a:avLst/>
              <a:gdLst/>
              <a:ahLst/>
              <a:cxnLst/>
              <a:rect l="l" t="t" r="r" b="b"/>
              <a:pathLst>
                <a:path w="13670" h="13824" extrusionOk="0">
                  <a:moveTo>
                    <a:pt x="6161" y="1"/>
                  </a:moveTo>
                  <a:cubicBezTo>
                    <a:pt x="6056" y="1"/>
                    <a:pt x="5947" y="14"/>
                    <a:pt x="5838" y="40"/>
                  </a:cubicBezTo>
                  <a:cubicBezTo>
                    <a:pt x="5551" y="98"/>
                    <a:pt x="5282" y="251"/>
                    <a:pt x="5090" y="481"/>
                  </a:cubicBezTo>
                  <a:cubicBezTo>
                    <a:pt x="4886" y="354"/>
                    <a:pt x="4654" y="291"/>
                    <a:pt x="4420" y="291"/>
                  </a:cubicBezTo>
                  <a:cubicBezTo>
                    <a:pt x="4248" y="291"/>
                    <a:pt x="4074" y="326"/>
                    <a:pt x="3911" y="395"/>
                  </a:cubicBezTo>
                  <a:cubicBezTo>
                    <a:pt x="3643" y="500"/>
                    <a:pt x="3413" y="692"/>
                    <a:pt x="3250" y="932"/>
                  </a:cubicBezTo>
                  <a:cubicBezTo>
                    <a:pt x="3170" y="908"/>
                    <a:pt x="3086" y="897"/>
                    <a:pt x="3000" y="897"/>
                  </a:cubicBezTo>
                  <a:cubicBezTo>
                    <a:pt x="2664" y="897"/>
                    <a:pt x="2300" y="1073"/>
                    <a:pt x="2033" y="1401"/>
                  </a:cubicBezTo>
                  <a:cubicBezTo>
                    <a:pt x="1860" y="1612"/>
                    <a:pt x="1755" y="1862"/>
                    <a:pt x="1726" y="2130"/>
                  </a:cubicBezTo>
                  <a:cubicBezTo>
                    <a:pt x="1275" y="2159"/>
                    <a:pt x="854" y="2552"/>
                    <a:pt x="729" y="3117"/>
                  </a:cubicBezTo>
                  <a:cubicBezTo>
                    <a:pt x="672" y="3376"/>
                    <a:pt x="691" y="3644"/>
                    <a:pt x="787" y="3894"/>
                  </a:cubicBezTo>
                  <a:cubicBezTo>
                    <a:pt x="269" y="4037"/>
                    <a:pt x="1" y="4670"/>
                    <a:pt x="173" y="5303"/>
                  </a:cubicBezTo>
                  <a:cubicBezTo>
                    <a:pt x="240" y="5523"/>
                    <a:pt x="355" y="5734"/>
                    <a:pt x="518" y="5897"/>
                  </a:cubicBezTo>
                  <a:cubicBezTo>
                    <a:pt x="461" y="6127"/>
                    <a:pt x="470" y="6367"/>
                    <a:pt x="537" y="6587"/>
                  </a:cubicBezTo>
                  <a:cubicBezTo>
                    <a:pt x="686" y="7140"/>
                    <a:pt x="1126" y="7508"/>
                    <a:pt x="1575" y="7508"/>
                  </a:cubicBezTo>
                  <a:cubicBezTo>
                    <a:pt x="1648" y="7508"/>
                    <a:pt x="1721" y="7499"/>
                    <a:pt x="1793" y="7479"/>
                  </a:cubicBezTo>
                  <a:cubicBezTo>
                    <a:pt x="1841" y="7469"/>
                    <a:pt x="1898" y="7450"/>
                    <a:pt x="1946" y="7421"/>
                  </a:cubicBezTo>
                  <a:cubicBezTo>
                    <a:pt x="2052" y="7686"/>
                    <a:pt x="2468" y="7902"/>
                    <a:pt x="2846" y="7902"/>
                  </a:cubicBezTo>
                  <a:cubicBezTo>
                    <a:pt x="2947" y="7902"/>
                    <a:pt x="3046" y="7887"/>
                    <a:pt x="3135" y="7852"/>
                  </a:cubicBezTo>
                  <a:cubicBezTo>
                    <a:pt x="3645" y="9016"/>
                    <a:pt x="4426" y="9609"/>
                    <a:pt x="5634" y="9609"/>
                  </a:cubicBezTo>
                  <a:cubicBezTo>
                    <a:pt x="5969" y="9609"/>
                    <a:pt x="6336" y="9564"/>
                    <a:pt x="6739" y="9472"/>
                  </a:cubicBezTo>
                  <a:cubicBezTo>
                    <a:pt x="6835" y="10000"/>
                    <a:pt x="7161" y="10623"/>
                    <a:pt x="8043" y="11131"/>
                  </a:cubicBezTo>
                  <a:cubicBezTo>
                    <a:pt x="9519" y="11984"/>
                    <a:pt x="10171" y="12645"/>
                    <a:pt x="10267" y="13306"/>
                  </a:cubicBezTo>
                  <a:cubicBezTo>
                    <a:pt x="10309" y="13607"/>
                    <a:pt x="10568" y="13823"/>
                    <a:pt x="10863" y="13823"/>
                  </a:cubicBezTo>
                  <a:cubicBezTo>
                    <a:pt x="10897" y="13823"/>
                    <a:pt x="10932" y="13820"/>
                    <a:pt x="10966" y="13814"/>
                  </a:cubicBezTo>
                  <a:cubicBezTo>
                    <a:pt x="11302" y="13757"/>
                    <a:pt x="11513" y="13421"/>
                    <a:pt x="11436" y="13096"/>
                  </a:cubicBezTo>
                  <a:lnTo>
                    <a:pt x="10861" y="10460"/>
                  </a:lnTo>
                  <a:lnTo>
                    <a:pt x="10746" y="8763"/>
                  </a:lnTo>
                  <a:lnTo>
                    <a:pt x="11704" y="8399"/>
                  </a:lnTo>
                  <a:cubicBezTo>
                    <a:pt x="11813" y="8450"/>
                    <a:pt x="11928" y="8474"/>
                    <a:pt x="12044" y="8474"/>
                  </a:cubicBezTo>
                  <a:cubicBezTo>
                    <a:pt x="12449" y="8474"/>
                    <a:pt x="12866" y="8178"/>
                    <a:pt x="13075" y="7709"/>
                  </a:cubicBezTo>
                  <a:cubicBezTo>
                    <a:pt x="13219" y="7411"/>
                    <a:pt x="13238" y="7066"/>
                    <a:pt x="13142" y="6750"/>
                  </a:cubicBezTo>
                  <a:cubicBezTo>
                    <a:pt x="13353" y="6558"/>
                    <a:pt x="13506" y="6300"/>
                    <a:pt x="13554" y="6022"/>
                  </a:cubicBezTo>
                  <a:cubicBezTo>
                    <a:pt x="13669" y="5485"/>
                    <a:pt x="13478" y="4986"/>
                    <a:pt x="13123" y="4756"/>
                  </a:cubicBezTo>
                  <a:cubicBezTo>
                    <a:pt x="13209" y="4382"/>
                    <a:pt x="13123" y="3980"/>
                    <a:pt x="12883" y="3673"/>
                  </a:cubicBezTo>
                  <a:cubicBezTo>
                    <a:pt x="12701" y="3424"/>
                    <a:pt x="12433" y="3242"/>
                    <a:pt x="12136" y="3165"/>
                  </a:cubicBezTo>
                  <a:cubicBezTo>
                    <a:pt x="12212" y="2849"/>
                    <a:pt x="12145" y="2513"/>
                    <a:pt x="11944" y="2245"/>
                  </a:cubicBezTo>
                  <a:cubicBezTo>
                    <a:pt x="11944" y="2245"/>
                    <a:pt x="11570" y="1814"/>
                    <a:pt x="11350" y="1766"/>
                  </a:cubicBezTo>
                  <a:cubicBezTo>
                    <a:pt x="11154" y="1717"/>
                    <a:pt x="10979" y="1654"/>
                    <a:pt x="10807" y="1654"/>
                  </a:cubicBezTo>
                  <a:cubicBezTo>
                    <a:pt x="10777" y="1654"/>
                    <a:pt x="10747" y="1656"/>
                    <a:pt x="10717" y="1660"/>
                  </a:cubicBezTo>
                  <a:cubicBezTo>
                    <a:pt x="10602" y="1286"/>
                    <a:pt x="10334" y="989"/>
                    <a:pt x="9979" y="836"/>
                  </a:cubicBezTo>
                  <a:cubicBezTo>
                    <a:pt x="9798" y="755"/>
                    <a:pt x="9601" y="714"/>
                    <a:pt x="9404" y="714"/>
                  </a:cubicBezTo>
                  <a:cubicBezTo>
                    <a:pt x="9298" y="714"/>
                    <a:pt x="9192" y="726"/>
                    <a:pt x="9088" y="750"/>
                  </a:cubicBezTo>
                  <a:cubicBezTo>
                    <a:pt x="8877" y="366"/>
                    <a:pt x="8474" y="127"/>
                    <a:pt x="8033" y="127"/>
                  </a:cubicBezTo>
                  <a:cubicBezTo>
                    <a:pt x="7998" y="124"/>
                    <a:pt x="7963" y="122"/>
                    <a:pt x="7929" y="122"/>
                  </a:cubicBezTo>
                  <a:cubicBezTo>
                    <a:pt x="7621" y="122"/>
                    <a:pt x="7325" y="235"/>
                    <a:pt x="7084" y="433"/>
                  </a:cubicBezTo>
                  <a:cubicBezTo>
                    <a:pt x="6896" y="170"/>
                    <a:pt x="6548" y="1"/>
                    <a:pt x="6161"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7" name="Google Shape;16047;p76"/>
            <p:cNvSpPr/>
            <p:nvPr/>
          </p:nvSpPr>
          <p:spPr>
            <a:xfrm>
              <a:off x="6253428" y="3355575"/>
              <a:ext cx="309920" cy="221442"/>
            </a:xfrm>
            <a:custGeom>
              <a:avLst/>
              <a:gdLst/>
              <a:ahLst/>
              <a:cxnLst/>
              <a:rect l="l" t="t" r="r" b="b"/>
              <a:pathLst>
                <a:path w="11829" h="8452" extrusionOk="0">
                  <a:moveTo>
                    <a:pt x="4312" y="0"/>
                  </a:moveTo>
                  <a:cubicBezTo>
                    <a:pt x="4209" y="0"/>
                    <a:pt x="4104" y="12"/>
                    <a:pt x="3998" y="36"/>
                  </a:cubicBezTo>
                  <a:cubicBezTo>
                    <a:pt x="3701" y="103"/>
                    <a:pt x="3442" y="256"/>
                    <a:pt x="3240" y="486"/>
                  </a:cubicBezTo>
                  <a:cubicBezTo>
                    <a:pt x="3035" y="359"/>
                    <a:pt x="2804" y="292"/>
                    <a:pt x="2572" y="292"/>
                  </a:cubicBezTo>
                  <a:cubicBezTo>
                    <a:pt x="2402" y="292"/>
                    <a:pt x="2232" y="327"/>
                    <a:pt x="2071" y="400"/>
                  </a:cubicBezTo>
                  <a:cubicBezTo>
                    <a:pt x="1793" y="505"/>
                    <a:pt x="1563" y="688"/>
                    <a:pt x="1410" y="937"/>
                  </a:cubicBezTo>
                  <a:cubicBezTo>
                    <a:pt x="1330" y="913"/>
                    <a:pt x="1245" y="902"/>
                    <a:pt x="1159" y="902"/>
                  </a:cubicBezTo>
                  <a:cubicBezTo>
                    <a:pt x="821" y="902"/>
                    <a:pt x="452" y="1078"/>
                    <a:pt x="192" y="1406"/>
                  </a:cubicBezTo>
                  <a:cubicBezTo>
                    <a:pt x="116" y="1493"/>
                    <a:pt x="58" y="1598"/>
                    <a:pt x="1" y="1704"/>
                  </a:cubicBezTo>
                  <a:cubicBezTo>
                    <a:pt x="68" y="1694"/>
                    <a:pt x="125" y="1675"/>
                    <a:pt x="183" y="1675"/>
                  </a:cubicBezTo>
                  <a:cubicBezTo>
                    <a:pt x="422" y="1636"/>
                    <a:pt x="643" y="1541"/>
                    <a:pt x="834" y="1387"/>
                  </a:cubicBezTo>
                  <a:cubicBezTo>
                    <a:pt x="1084" y="1169"/>
                    <a:pt x="1403" y="1052"/>
                    <a:pt x="1730" y="1052"/>
                  </a:cubicBezTo>
                  <a:cubicBezTo>
                    <a:pt x="1805" y="1052"/>
                    <a:pt x="1881" y="1058"/>
                    <a:pt x="1956" y="1071"/>
                  </a:cubicBezTo>
                  <a:cubicBezTo>
                    <a:pt x="2026" y="1083"/>
                    <a:pt x="2097" y="1089"/>
                    <a:pt x="2167" y="1089"/>
                  </a:cubicBezTo>
                  <a:cubicBezTo>
                    <a:pt x="2372" y="1089"/>
                    <a:pt x="2573" y="1037"/>
                    <a:pt x="2752" y="937"/>
                  </a:cubicBezTo>
                  <a:cubicBezTo>
                    <a:pt x="2876" y="870"/>
                    <a:pt x="3001" y="822"/>
                    <a:pt x="3145" y="793"/>
                  </a:cubicBezTo>
                  <a:cubicBezTo>
                    <a:pt x="3245" y="770"/>
                    <a:pt x="3348" y="758"/>
                    <a:pt x="3451" y="758"/>
                  </a:cubicBezTo>
                  <a:cubicBezTo>
                    <a:pt x="3642" y="758"/>
                    <a:pt x="3833" y="798"/>
                    <a:pt x="4007" y="879"/>
                  </a:cubicBezTo>
                  <a:cubicBezTo>
                    <a:pt x="4166" y="953"/>
                    <a:pt x="4334" y="990"/>
                    <a:pt x="4503" y="990"/>
                  </a:cubicBezTo>
                  <a:cubicBezTo>
                    <a:pt x="4620" y="990"/>
                    <a:pt x="4737" y="972"/>
                    <a:pt x="4851" y="937"/>
                  </a:cubicBezTo>
                  <a:cubicBezTo>
                    <a:pt x="4979" y="897"/>
                    <a:pt x="5113" y="877"/>
                    <a:pt x="5254" y="877"/>
                  </a:cubicBezTo>
                  <a:cubicBezTo>
                    <a:pt x="5282" y="877"/>
                    <a:pt x="5311" y="878"/>
                    <a:pt x="5340" y="879"/>
                  </a:cubicBezTo>
                  <a:cubicBezTo>
                    <a:pt x="5627" y="898"/>
                    <a:pt x="5915" y="1004"/>
                    <a:pt x="6145" y="1196"/>
                  </a:cubicBezTo>
                  <a:cubicBezTo>
                    <a:pt x="6336" y="1359"/>
                    <a:pt x="6567" y="1454"/>
                    <a:pt x="6825" y="1474"/>
                  </a:cubicBezTo>
                  <a:cubicBezTo>
                    <a:pt x="6979" y="1493"/>
                    <a:pt x="7132" y="1531"/>
                    <a:pt x="7285" y="1598"/>
                  </a:cubicBezTo>
                  <a:cubicBezTo>
                    <a:pt x="7496" y="1694"/>
                    <a:pt x="7688" y="1838"/>
                    <a:pt x="7822" y="2029"/>
                  </a:cubicBezTo>
                  <a:cubicBezTo>
                    <a:pt x="7985" y="2250"/>
                    <a:pt x="8225" y="2413"/>
                    <a:pt x="8493" y="2480"/>
                  </a:cubicBezTo>
                  <a:cubicBezTo>
                    <a:pt x="8541" y="2499"/>
                    <a:pt x="8599" y="2509"/>
                    <a:pt x="8647" y="2518"/>
                  </a:cubicBezTo>
                  <a:cubicBezTo>
                    <a:pt x="8886" y="2576"/>
                    <a:pt x="9241" y="3007"/>
                    <a:pt x="9241" y="3007"/>
                  </a:cubicBezTo>
                  <a:cubicBezTo>
                    <a:pt x="9337" y="3141"/>
                    <a:pt x="9413" y="3295"/>
                    <a:pt x="9452" y="3458"/>
                  </a:cubicBezTo>
                  <a:cubicBezTo>
                    <a:pt x="9509" y="3726"/>
                    <a:pt x="9663" y="3966"/>
                    <a:pt x="9883" y="4129"/>
                  </a:cubicBezTo>
                  <a:cubicBezTo>
                    <a:pt x="9998" y="4215"/>
                    <a:pt x="10094" y="4311"/>
                    <a:pt x="10180" y="4426"/>
                  </a:cubicBezTo>
                  <a:cubicBezTo>
                    <a:pt x="10343" y="4637"/>
                    <a:pt x="10439" y="4886"/>
                    <a:pt x="10458" y="5154"/>
                  </a:cubicBezTo>
                  <a:cubicBezTo>
                    <a:pt x="10477" y="5375"/>
                    <a:pt x="10554" y="5586"/>
                    <a:pt x="10679" y="5758"/>
                  </a:cubicBezTo>
                  <a:cubicBezTo>
                    <a:pt x="10870" y="6065"/>
                    <a:pt x="10937" y="6429"/>
                    <a:pt x="10851" y="6774"/>
                  </a:cubicBezTo>
                  <a:cubicBezTo>
                    <a:pt x="10813" y="6985"/>
                    <a:pt x="10717" y="7177"/>
                    <a:pt x="10592" y="7340"/>
                  </a:cubicBezTo>
                  <a:cubicBezTo>
                    <a:pt x="10506" y="7455"/>
                    <a:pt x="10468" y="7589"/>
                    <a:pt x="10487" y="7723"/>
                  </a:cubicBezTo>
                  <a:cubicBezTo>
                    <a:pt x="10516" y="7972"/>
                    <a:pt x="10477" y="8222"/>
                    <a:pt x="10382" y="8452"/>
                  </a:cubicBezTo>
                  <a:cubicBezTo>
                    <a:pt x="10765" y="8346"/>
                    <a:pt x="11072" y="8078"/>
                    <a:pt x="11225" y="7714"/>
                  </a:cubicBezTo>
                  <a:cubicBezTo>
                    <a:pt x="11369" y="7407"/>
                    <a:pt x="11388" y="7071"/>
                    <a:pt x="11292" y="6755"/>
                  </a:cubicBezTo>
                  <a:cubicBezTo>
                    <a:pt x="11503" y="6554"/>
                    <a:pt x="11647" y="6295"/>
                    <a:pt x="11704" y="6017"/>
                  </a:cubicBezTo>
                  <a:cubicBezTo>
                    <a:pt x="11829" y="5490"/>
                    <a:pt x="11637" y="4982"/>
                    <a:pt x="11283" y="4761"/>
                  </a:cubicBezTo>
                  <a:cubicBezTo>
                    <a:pt x="11369" y="4378"/>
                    <a:pt x="11283" y="3985"/>
                    <a:pt x="11043" y="3678"/>
                  </a:cubicBezTo>
                  <a:cubicBezTo>
                    <a:pt x="10861" y="3429"/>
                    <a:pt x="10592" y="3247"/>
                    <a:pt x="10295" y="3170"/>
                  </a:cubicBezTo>
                  <a:cubicBezTo>
                    <a:pt x="10372" y="2844"/>
                    <a:pt x="10305" y="2509"/>
                    <a:pt x="10104" y="2250"/>
                  </a:cubicBezTo>
                  <a:cubicBezTo>
                    <a:pt x="10104" y="2250"/>
                    <a:pt x="9739" y="1819"/>
                    <a:pt x="9500" y="1761"/>
                  </a:cubicBezTo>
                  <a:cubicBezTo>
                    <a:pt x="9286" y="1718"/>
                    <a:pt x="9110" y="1653"/>
                    <a:pt x="8932" y="1653"/>
                  </a:cubicBezTo>
                  <a:cubicBezTo>
                    <a:pt x="8910" y="1653"/>
                    <a:pt x="8889" y="1654"/>
                    <a:pt x="8867" y="1656"/>
                  </a:cubicBezTo>
                  <a:cubicBezTo>
                    <a:pt x="8762" y="1291"/>
                    <a:pt x="8493" y="985"/>
                    <a:pt x="8139" y="841"/>
                  </a:cubicBezTo>
                  <a:cubicBezTo>
                    <a:pt x="7957" y="760"/>
                    <a:pt x="7760" y="715"/>
                    <a:pt x="7562" y="715"/>
                  </a:cubicBezTo>
                  <a:cubicBezTo>
                    <a:pt x="7457" y="715"/>
                    <a:pt x="7351" y="728"/>
                    <a:pt x="7247" y="755"/>
                  </a:cubicBezTo>
                  <a:cubicBezTo>
                    <a:pt x="7084" y="410"/>
                    <a:pt x="6672" y="160"/>
                    <a:pt x="6193" y="122"/>
                  </a:cubicBezTo>
                  <a:cubicBezTo>
                    <a:pt x="6158" y="119"/>
                    <a:pt x="6123" y="118"/>
                    <a:pt x="6088" y="118"/>
                  </a:cubicBezTo>
                  <a:cubicBezTo>
                    <a:pt x="5779" y="118"/>
                    <a:pt x="5476" y="232"/>
                    <a:pt x="5244" y="438"/>
                  </a:cubicBezTo>
                  <a:cubicBezTo>
                    <a:pt x="5054" y="165"/>
                    <a:pt x="4702" y="0"/>
                    <a:pt x="4312" y="0"/>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8" name="Google Shape;16048;p76"/>
            <p:cNvSpPr/>
            <p:nvPr/>
          </p:nvSpPr>
          <p:spPr>
            <a:xfrm>
              <a:off x="6225814" y="3425057"/>
              <a:ext cx="3537" cy="6550"/>
            </a:xfrm>
            <a:custGeom>
              <a:avLst/>
              <a:gdLst/>
              <a:ahLst/>
              <a:cxnLst/>
              <a:rect l="l" t="t" r="r" b="b"/>
              <a:pathLst>
                <a:path w="135" h="250" extrusionOk="0">
                  <a:moveTo>
                    <a:pt x="134" y="1"/>
                  </a:moveTo>
                  <a:cubicBezTo>
                    <a:pt x="77" y="77"/>
                    <a:pt x="39" y="163"/>
                    <a:pt x="0" y="250"/>
                  </a:cubicBezTo>
                  <a:lnTo>
                    <a:pt x="86" y="250"/>
                  </a:lnTo>
                  <a:cubicBezTo>
                    <a:pt x="86" y="163"/>
                    <a:pt x="106" y="77"/>
                    <a:pt x="134" y="1"/>
                  </a:cubicBezTo>
                  <a:close/>
                </a:path>
              </a:pathLst>
            </a:custGeom>
            <a:solidFill>
              <a:srgbClr val="89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49" name="Google Shape;16049;p76"/>
            <p:cNvSpPr/>
            <p:nvPr/>
          </p:nvSpPr>
          <p:spPr>
            <a:xfrm>
              <a:off x="6367451" y="3577751"/>
              <a:ext cx="139148" cy="140144"/>
            </a:xfrm>
            <a:custGeom>
              <a:avLst/>
              <a:gdLst/>
              <a:ahLst/>
              <a:cxnLst/>
              <a:rect l="l" t="t" r="r" b="b"/>
              <a:pathLst>
                <a:path w="5311" h="5349" extrusionOk="0">
                  <a:moveTo>
                    <a:pt x="585" y="0"/>
                  </a:moveTo>
                  <a:cubicBezTo>
                    <a:pt x="585" y="1"/>
                    <a:pt x="0" y="1601"/>
                    <a:pt x="1841" y="2656"/>
                  </a:cubicBezTo>
                  <a:cubicBezTo>
                    <a:pt x="3317" y="3509"/>
                    <a:pt x="3969" y="4170"/>
                    <a:pt x="4065" y="4831"/>
                  </a:cubicBezTo>
                  <a:cubicBezTo>
                    <a:pt x="4107" y="5132"/>
                    <a:pt x="4366" y="5348"/>
                    <a:pt x="4661" y="5348"/>
                  </a:cubicBezTo>
                  <a:cubicBezTo>
                    <a:pt x="4695" y="5348"/>
                    <a:pt x="4730" y="5345"/>
                    <a:pt x="4764" y="5339"/>
                  </a:cubicBezTo>
                  <a:cubicBezTo>
                    <a:pt x="5100" y="5282"/>
                    <a:pt x="5311" y="4946"/>
                    <a:pt x="5234" y="4621"/>
                  </a:cubicBezTo>
                  <a:lnTo>
                    <a:pt x="4659" y="1985"/>
                  </a:lnTo>
                  <a:lnTo>
                    <a:pt x="4132" y="662"/>
                  </a:lnTo>
                  <a:cubicBezTo>
                    <a:pt x="4132" y="662"/>
                    <a:pt x="3539" y="703"/>
                    <a:pt x="2889" y="703"/>
                  </a:cubicBezTo>
                  <a:cubicBezTo>
                    <a:pt x="2171" y="703"/>
                    <a:pt x="1382" y="653"/>
                    <a:pt x="1246" y="441"/>
                  </a:cubicBezTo>
                  <a:cubicBezTo>
                    <a:pt x="1103" y="211"/>
                    <a:pt x="863" y="48"/>
                    <a:pt x="585" y="0"/>
                  </a:cubicBezTo>
                  <a:close/>
                </a:path>
              </a:pathLst>
            </a:custGeom>
            <a:solidFill>
              <a:srgbClr val="E1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0" name="Google Shape;16050;p76"/>
            <p:cNvSpPr/>
            <p:nvPr/>
          </p:nvSpPr>
          <p:spPr>
            <a:xfrm>
              <a:off x="6460120" y="3595069"/>
              <a:ext cx="46479" cy="122328"/>
            </a:xfrm>
            <a:custGeom>
              <a:avLst/>
              <a:gdLst/>
              <a:ahLst/>
              <a:cxnLst/>
              <a:rect l="l" t="t" r="r" b="b"/>
              <a:pathLst>
                <a:path w="1774" h="4669" extrusionOk="0">
                  <a:moveTo>
                    <a:pt x="604" y="1"/>
                  </a:moveTo>
                  <a:cubicBezTo>
                    <a:pt x="604" y="1"/>
                    <a:pt x="345" y="20"/>
                    <a:pt x="0" y="30"/>
                  </a:cubicBezTo>
                  <a:lnTo>
                    <a:pt x="499" y="1295"/>
                  </a:lnTo>
                  <a:lnTo>
                    <a:pt x="1074" y="3931"/>
                  </a:lnTo>
                  <a:cubicBezTo>
                    <a:pt x="1131" y="4180"/>
                    <a:pt x="1016" y="4439"/>
                    <a:pt x="786" y="4573"/>
                  </a:cubicBezTo>
                  <a:cubicBezTo>
                    <a:pt x="882" y="4631"/>
                    <a:pt x="997" y="4669"/>
                    <a:pt x="1122" y="4669"/>
                  </a:cubicBezTo>
                  <a:cubicBezTo>
                    <a:pt x="1496" y="4669"/>
                    <a:pt x="1774" y="4324"/>
                    <a:pt x="1697" y="3960"/>
                  </a:cubicBezTo>
                  <a:lnTo>
                    <a:pt x="1122" y="1324"/>
                  </a:lnTo>
                  <a:lnTo>
                    <a:pt x="604" y="1"/>
                  </a:lnTo>
                  <a:close/>
                </a:path>
              </a:pathLst>
            </a:custGeom>
            <a:solidFill>
              <a:srgbClr val="D8DD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1" name="Google Shape;16051;p76"/>
            <p:cNvSpPr/>
            <p:nvPr/>
          </p:nvSpPr>
          <p:spPr>
            <a:xfrm>
              <a:off x="6419929" y="3572485"/>
              <a:ext cx="101997" cy="56513"/>
            </a:xfrm>
            <a:custGeom>
              <a:avLst/>
              <a:gdLst/>
              <a:ahLst/>
              <a:cxnLst/>
              <a:rect l="l" t="t" r="r" b="b"/>
              <a:pathLst>
                <a:path w="3893" h="2157" extrusionOk="0">
                  <a:moveTo>
                    <a:pt x="825" y="0"/>
                  </a:moveTo>
                  <a:cubicBezTo>
                    <a:pt x="346" y="0"/>
                    <a:pt x="1" y="451"/>
                    <a:pt x="116" y="911"/>
                  </a:cubicBezTo>
                  <a:lnTo>
                    <a:pt x="192" y="1313"/>
                  </a:lnTo>
                  <a:cubicBezTo>
                    <a:pt x="317" y="1812"/>
                    <a:pt x="767" y="2157"/>
                    <a:pt x="1285" y="2157"/>
                  </a:cubicBezTo>
                  <a:lnTo>
                    <a:pt x="2608" y="2157"/>
                  </a:lnTo>
                  <a:cubicBezTo>
                    <a:pt x="3116" y="2157"/>
                    <a:pt x="3566" y="1812"/>
                    <a:pt x="3701" y="1313"/>
                  </a:cubicBezTo>
                  <a:lnTo>
                    <a:pt x="3768" y="911"/>
                  </a:lnTo>
                  <a:cubicBezTo>
                    <a:pt x="3892" y="451"/>
                    <a:pt x="3538" y="0"/>
                    <a:pt x="30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2" name="Google Shape;16052;p76"/>
            <p:cNvSpPr/>
            <p:nvPr/>
          </p:nvSpPr>
          <p:spPr>
            <a:xfrm>
              <a:off x="6426453" y="3572485"/>
              <a:ext cx="95211" cy="56513"/>
            </a:xfrm>
            <a:custGeom>
              <a:avLst/>
              <a:gdLst/>
              <a:ahLst/>
              <a:cxnLst/>
              <a:rect l="l" t="t" r="r" b="b"/>
              <a:pathLst>
                <a:path w="3634" h="2157" extrusionOk="0">
                  <a:moveTo>
                    <a:pt x="2934" y="0"/>
                  </a:moveTo>
                  <a:lnTo>
                    <a:pt x="2934" y="0"/>
                  </a:lnTo>
                  <a:cubicBezTo>
                    <a:pt x="2944" y="96"/>
                    <a:pt x="2944" y="192"/>
                    <a:pt x="2915" y="288"/>
                  </a:cubicBezTo>
                  <a:lnTo>
                    <a:pt x="2838" y="690"/>
                  </a:lnTo>
                  <a:cubicBezTo>
                    <a:pt x="2714" y="1189"/>
                    <a:pt x="2263" y="1543"/>
                    <a:pt x="1745" y="1543"/>
                  </a:cubicBezTo>
                  <a:lnTo>
                    <a:pt x="432" y="1543"/>
                  </a:lnTo>
                  <a:cubicBezTo>
                    <a:pt x="279" y="1543"/>
                    <a:pt x="135" y="1515"/>
                    <a:pt x="1" y="1457"/>
                  </a:cubicBezTo>
                  <a:lnTo>
                    <a:pt x="1" y="1457"/>
                  </a:lnTo>
                  <a:cubicBezTo>
                    <a:pt x="173" y="1879"/>
                    <a:pt x="586" y="2157"/>
                    <a:pt x="1046" y="2157"/>
                  </a:cubicBezTo>
                  <a:lnTo>
                    <a:pt x="2359" y="2157"/>
                  </a:lnTo>
                  <a:cubicBezTo>
                    <a:pt x="2877" y="2157"/>
                    <a:pt x="3327" y="1802"/>
                    <a:pt x="3452" y="1304"/>
                  </a:cubicBezTo>
                  <a:lnTo>
                    <a:pt x="3528" y="901"/>
                  </a:lnTo>
                  <a:cubicBezTo>
                    <a:pt x="3634" y="479"/>
                    <a:pt x="3356" y="67"/>
                    <a:pt x="2934"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3" name="Google Shape;16053;p76"/>
            <p:cNvSpPr/>
            <p:nvPr/>
          </p:nvSpPr>
          <p:spPr>
            <a:xfrm>
              <a:off x="6381232" y="3407006"/>
              <a:ext cx="100503" cy="62277"/>
            </a:xfrm>
            <a:custGeom>
              <a:avLst/>
              <a:gdLst/>
              <a:ahLst/>
              <a:cxnLst/>
              <a:rect l="l" t="t" r="r" b="b"/>
              <a:pathLst>
                <a:path w="3836" h="2377" extrusionOk="0">
                  <a:moveTo>
                    <a:pt x="886" y="1"/>
                  </a:moveTo>
                  <a:cubicBezTo>
                    <a:pt x="656" y="1"/>
                    <a:pt x="423" y="50"/>
                    <a:pt x="203" y="153"/>
                  </a:cubicBezTo>
                  <a:cubicBezTo>
                    <a:pt x="0" y="262"/>
                    <a:pt x="102" y="543"/>
                    <a:pt x="293" y="543"/>
                  </a:cubicBezTo>
                  <a:cubicBezTo>
                    <a:pt x="319" y="543"/>
                    <a:pt x="347" y="538"/>
                    <a:pt x="375" y="527"/>
                  </a:cubicBezTo>
                  <a:cubicBezTo>
                    <a:pt x="539" y="452"/>
                    <a:pt x="710" y="416"/>
                    <a:pt x="879" y="416"/>
                  </a:cubicBezTo>
                  <a:cubicBezTo>
                    <a:pt x="1295" y="416"/>
                    <a:pt x="1694" y="631"/>
                    <a:pt x="1919" y="1006"/>
                  </a:cubicBezTo>
                  <a:cubicBezTo>
                    <a:pt x="1612" y="1351"/>
                    <a:pt x="1535" y="1840"/>
                    <a:pt x="1727" y="2252"/>
                  </a:cubicBezTo>
                  <a:cubicBezTo>
                    <a:pt x="1765" y="2329"/>
                    <a:pt x="1832" y="2377"/>
                    <a:pt x="1919" y="2377"/>
                  </a:cubicBezTo>
                  <a:cubicBezTo>
                    <a:pt x="1947" y="2377"/>
                    <a:pt x="1976" y="2367"/>
                    <a:pt x="2005" y="2357"/>
                  </a:cubicBezTo>
                  <a:cubicBezTo>
                    <a:pt x="2110" y="2309"/>
                    <a:pt x="2149" y="2185"/>
                    <a:pt x="2101" y="2079"/>
                  </a:cubicBezTo>
                  <a:cubicBezTo>
                    <a:pt x="1938" y="1715"/>
                    <a:pt x="2091" y="1293"/>
                    <a:pt x="2455" y="1121"/>
                  </a:cubicBezTo>
                  <a:cubicBezTo>
                    <a:pt x="2551" y="1077"/>
                    <a:pt x="2652" y="1056"/>
                    <a:pt x="2752" y="1056"/>
                  </a:cubicBezTo>
                  <a:cubicBezTo>
                    <a:pt x="3023" y="1056"/>
                    <a:pt x="3285" y="1210"/>
                    <a:pt x="3404" y="1476"/>
                  </a:cubicBezTo>
                  <a:cubicBezTo>
                    <a:pt x="3447" y="1547"/>
                    <a:pt x="3527" y="1586"/>
                    <a:pt x="3608" y="1586"/>
                  </a:cubicBezTo>
                  <a:cubicBezTo>
                    <a:pt x="3636" y="1586"/>
                    <a:pt x="3665" y="1581"/>
                    <a:pt x="3692" y="1571"/>
                  </a:cubicBezTo>
                  <a:cubicBezTo>
                    <a:pt x="3788" y="1514"/>
                    <a:pt x="3836" y="1389"/>
                    <a:pt x="3788" y="1293"/>
                  </a:cubicBezTo>
                  <a:cubicBezTo>
                    <a:pt x="3592" y="875"/>
                    <a:pt x="3183" y="634"/>
                    <a:pt x="2757" y="634"/>
                  </a:cubicBezTo>
                  <a:cubicBezTo>
                    <a:pt x="2598" y="634"/>
                    <a:pt x="2436" y="667"/>
                    <a:pt x="2283" y="737"/>
                  </a:cubicBezTo>
                  <a:cubicBezTo>
                    <a:pt x="2273" y="747"/>
                    <a:pt x="2264" y="747"/>
                    <a:pt x="2264" y="757"/>
                  </a:cubicBezTo>
                  <a:cubicBezTo>
                    <a:pt x="1954" y="272"/>
                    <a:pt x="1428" y="1"/>
                    <a:pt x="886"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4" name="Google Shape;16054;p76"/>
            <p:cNvSpPr/>
            <p:nvPr/>
          </p:nvSpPr>
          <p:spPr>
            <a:xfrm>
              <a:off x="6255865" y="3454873"/>
              <a:ext cx="84259" cy="48811"/>
            </a:xfrm>
            <a:custGeom>
              <a:avLst/>
              <a:gdLst/>
              <a:ahLst/>
              <a:cxnLst/>
              <a:rect l="l" t="t" r="r" b="b"/>
              <a:pathLst>
                <a:path w="3216" h="1863" extrusionOk="0">
                  <a:moveTo>
                    <a:pt x="2482" y="1"/>
                  </a:moveTo>
                  <a:cubicBezTo>
                    <a:pt x="2018" y="1"/>
                    <a:pt x="1574" y="257"/>
                    <a:pt x="1345" y="693"/>
                  </a:cubicBezTo>
                  <a:cubicBezTo>
                    <a:pt x="1192" y="647"/>
                    <a:pt x="1036" y="624"/>
                    <a:pt x="880" y="624"/>
                  </a:cubicBezTo>
                  <a:cubicBezTo>
                    <a:pt x="646" y="624"/>
                    <a:pt x="414" y="676"/>
                    <a:pt x="195" y="780"/>
                  </a:cubicBezTo>
                  <a:cubicBezTo>
                    <a:pt x="1" y="889"/>
                    <a:pt x="97" y="1170"/>
                    <a:pt x="293" y="1170"/>
                  </a:cubicBezTo>
                  <a:cubicBezTo>
                    <a:pt x="319" y="1170"/>
                    <a:pt x="347" y="1165"/>
                    <a:pt x="377" y="1153"/>
                  </a:cubicBezTo>
                  <a:cubicBezTo>
                    <a:pt x="537" y="1079"/>
                    <a:pt x="706" y="1043"/>
                    <a:pt x="873" y="1043"/>
                  </a:cubicBezTo>
                  <a:cubicBezTo>
                    <a:pt x="1326" y="1043"/>
                    <a:pt x="1765" y="1304"/>
                    <a:pt x="1968" y="1738"/>
                  </a:cubicBezTo>
                  <a:cubicBezTo>
                    <a:pt x="2007" y="1815"/>
                    <a:pt x="2083" y="1863"/>
                    <a:pt x="2160" y="1863"/>
                  </a:cubicBezTo>
                  <a:cubicBezTo>
                    <a:pt x="2189" y="1863"/>
                    <a:pt x="2218" y="1853"/>
                    <a:pt x="2246" y="1844"/>
                  </a:cubicBezTo>
                  <a:cubicBezTo>
                    <a:pt x="2352" y="1796"/>
                    <a:pt x="2400" y="1671"/>
                    <a:pt x="2352" y="1566"/>
                  </a:cubicBezTo>
                  <a:cubicBezTo>
                    <a:pt x="2218" y="1278"/>
                    <a:pt x="1997" y="1029"/>
                    <a:pt x="1719" y="866"/>
                  </a:cubicBezTo>
                  <a:cubicBezTo>
                    <a:pt x="1825" y="684"/>
                    <a:pt x="1988" y="540"/>
                    <a:pt x="2179" y="473"/>
                  </a:cubicBezTo>
                  <a:cubicBezTo>
                    <a:pt x="2276" y="433"/>
                    <a:pt x="2380" y="414"/>
                    <a:pt x="2483" y="414"/>
                  </a:cubicBezTo>
                  <a:cubicBezTo>
                    <a:pt x="2605" y="414"/>
                    <a:pt x="2727" y="440"/>
                    <a:pt x="2841" y="492"/>
                  </a:cubicBezTo>
                  <a:cubicBezTo>
                    <a:pt x="2869" y="503"/>
                    <a:pt x="2897" y="509"/>
                    <a:pt x="2923" y="509"/>
                  </a:cubicBezTo>
                  <a:cubicBezTo>
                    <a:pt x="3114" y="509"/>
                    <a:pt x="3216" y="228"/>
                    <a:pt x="3013" y="118"/>
                  </a:cubicBezTo>
                  <a:cubicBezTo>
                    <a:pt x="2840" y="38"/>
                    <a:pt x="2660" y="1"/>
                    <a:pt x="2482"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5" name="Google Shape;16055;p76"/>
            <p:cNvSpPr/>
            <p:nvPr/>
          </p:nvSpPr>
          <p:spPr>
            <a:xfrm>
              <a:off x="6422183" y="3506932"/>
              <a:ext cx="51273" cy="22637"/>
            </a:xfrm>
            <a:custGeom>
              <a:avLst/>
              <a:gdLst/>
              <a:ahLst/>
              <a:cxnLst/>
              <a:rect l="l" t="t" r="r" b="b"/>
              <a:pathLst>
                <a:path w="1957" h="864" extrusionOk="0">
                  <a:moveTo>
                    <a:pt x="847" y="1"/>
                  </a:moveTo>
                  <a:cubicBezTo>
                    <a:pt x="584" y="1"/>
                    <a:pt x="326" y="82"/>
                    <a:pt x="116" y="240"/>
                  </a:cubicBezTo>
                  <a:cubicBezTo>
                    <a:pt x="20" y="307"/>
                    <a:pt x="1" y="432"/>
                    <a:pt x="58" y="528"/>
                  </a:cubicBezTo>
                  <a:cubicBezTo>
                    <a:pt x="99" y="585"/>
                    <a:pt x="164" y="615"/>
                    <a:pt x="230" y="615"/>
                  </a:cubicBezTo>
                  <a:cubicBezTo>
                    <a:pt x="273" y="615"/>
                    <a:pt x="317" y="602"/>
                    <a:pt x="356" y="575"/>
                  </a:cubicBezTo>
                  <a:cubicBezTo>
                    <a:pt x="505" y="471"/>
                    <a:pt x="679" y="420"/>
                    <a:pt x="851" y="420"/>
                  </a:cubicBezTo>
                  <a:cubicBezTo>
                    <a:pt x="1119" y="420"/>
                    <a:pt x="1384" y="543"/>
                    <a:pt x="1554" y="777"/>
                  </a:cubicBezTo>
                  <a:cubicBezTo>
                    <a:pt x="1592" y="834"/>
                    <a:pt x="1650" y="863"/>
                    <a:pt x="1726" y="863"/>
                  </a:cubicBezTo>
                  <a:cubicBezTo>
                    <a:pt x="1765" y="863"/>
                    <a:pt x="1803" y="853"/>
                    <a:pt x="1841" y="825"/>
                  </a:cubicBezTo>
                  <a:cubicBezTo>
                    <a:pt x="1937" y="758"/>
                    <a:pt x="1956" y="623"/>
                    <a:pt x="1889" y="528"/>
                  </a:cubicBezTo>
                  <a:cubicBezTo>
                    <a:pt x="1698" y="259"/>
                    <a:pt x="1400" y="67"/>
                    <a:pt x="1065" y="20"/>
                  </a:cubicBezTo>
                  <a:cubicBezTo>
                    <a:pt x="992" y="7"/>
                    <a:pt x="920" y="1"/>
                    <a:pt x="847"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6" name="Google Shape;16056;p76"/>
            <p:cNvSpPr/>
            <p:nvPr/>
          </p:nvSpPr>
          <p:spPr>
            <a:xfrm>
              <a:off x="6358621" y="3569236"/>
              <a:ext cx="52793" cy="23292"/>
            </a:xfrm>
            <a:custGeom>
              <a:avLst/>
              <a:gdLst/>
              <a:ahLst/>
              <a:cxnLst/>
              <a:rect l="l" t="t" r="r" b="b"/>
              <a:pathLst>
                <a:path w="2015" h="889" extrusionOk="0">
                  <a:moveTo>
                    <a:pt x="1151" y="0"/>
                  </a:moveTo>
                  <a:cubicBezTo>
                    <a:pt x="1078" y="0"/>
                    <a:pt x="1005" y="6"/>
                    <a:pt x="932" y="19"/>
                  </a:cubicBezTo>
                  <a:cubicBezTo>
                    <a:pt x="596" y="86"/>
                    <a:pt x="309" y="278"/>
                    <a:pt x="117" y="555"/>
                  </a:cubicBezTo>
                  <a:cubicBezTo>
                    <a:pt x="1" y="720"/>
                    <a:pt x="143" y="888"/>
                    <a:pt x="293" y="888"/>
                  </a:cubicBezTo>
                  <a:cubicBezTo>
                    <a:pt x="353" y="888"/>
                    <a:pt x="415" y="861"/>
                    <a:pt x="462" y="795"/>
                  </a:cubicBezTo>
                  <a:cubicBezTo>
                    <a:pt x="587" y="603"/>
                    <a:pt x="788" y="479"/>
                    <a:pt x="1018" y="440"/>
                  </a:cubicBezTo>
                  <a:cubicBezTo>
                    <a:pt x="1074" y="428"/>
                    <a:pt x="1130" y="422"/>
                    <a:pt x="1186" y="422"/>
                  </a:cubicBezTo>
                  <a:cubicBezTo>
                    <a:pt x="1352" y="422"/>
                    <a:pt x="1517" y="474"/>
                    <a:pt x="1660" y="575"/>
                  </a:cubicBezTo>
                  <a:cubicBezTo>
                    <a:pt x="1696" y="600"/>
                    <a:pt x="1735" y="611"/>
                    <a:pt x="1774" y="611"/>
                  </a:cubicBezTo>
                  <a:cubicBezTo>
                    <a:pt x="1840" y="611"/>
                    <a:pt x="1905" y="577"/>
                    <a:pt x="1948" y="517"/>
                  </a:cubicBezTo>
                  <a:cubicBezTo>
                    <a:pt x="2015" y="421"/>
                    <a:pt x="1986" y="297"/>
                    <a:pt x="1900" y="230"/>
                  </a:cubicBezTo>
                  <a:cubicBezTo>
                    <a:pt x="1675" y="80"/>
                    <a:pt x="1415" y="0"/>
                    <a:pt x="1151"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7" name="Google Shape;16057;p76"/>
            <p:cNvSpPr/>
            <p:nvPr/>
          </p:nvSpPr>
          <p:spPr>
            <a:xfrm>
              <a:off x="6345076" y="3480470"/>
              <a:ext cx="45509" cy="34532"/>
            </a:xfrm>
            <a:custGeom>
              <a:avLst/>
              <a:gdLst/>
              <a:ahLst/>
              <a:cxnLst/>
              <a:rect l="l" t="t" r="r" b="b"/>
              <a:pathLst>
                <a:path w="1737" h="1318" extrusionOk="0">
                  <a:moveTo>
                    <a:pt x="1509" y="1"/>
                  </a:moveTo>
                  <a:cubicBezTo>
                    <a:pt x="1409" y="1"/>
                    <a:pt x="1322" y="73"/>
                    <a:pt x="1305" y="176"/>
                  </a:cubicBezTo>
                  <a:cubicBezTo>
                    <a:pt x="1236" y="599"/>
                    <a:pt x="872" y="897"/>
                    <a:pt x="458" y="897"/>
                  </a:cubicBezTo>
                  <a:cubicBezTo>
                    <a:pt x="412" y="897"/>
                    <a:pt x="365" y="893"/>
                    <a:pt x="318" y="886"/>
                  </a:cubicBezTo>
                  <a:cubicBezTo>
                    <a:pt x="308" y="885"/>
                    <a:pt x="299" y="884"/>
                    <a:pt x="290" y="884"/>
                  </a:cubicBezTo>
                  <a:cubicBezTo>
                    <a:pt x="54" y="884"/>
                    <a:pt x="1" y="1242"/>
                    <a:pt x="250" y="1298"/>
                  </a:cubicBezTo>
                  <a:cubicBezTo>
                    <a:pt x="318" y="1308"/>
                    <a:pt x="394" y="1317"/>
                    <a:pt x="461" y="1317"/>
                  </a:cubicBezTo>
                  <a:cubicBezTo>
                    <a:pt x="1084" y="1308"/>
                    <a:pt x="1621" y="857"/>
                    <a:pt x="1717" y="244"/>
                  </a:cubicBezTo>
                  <a:cubicBezTo>
                    <a:pt x="1736" y="129"/>
                    <a:pt x="1659" y="23"/>
                    <a:pt x="1544" y="4"/>
                  </a:cubicBezTo>
                  <a:cubicBezTo>
                    <a:pt x="1533" y="2"/>
                    <a:pt x="1521" y="1"/>
                    <a:pt x="1509"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8" name="Google Shape;16058;p76"/>
            <p:cNvSpPr/>
            <p:nvPr/>
          </p:nvSpPr>
          <p:spPr>
            <a:xfrm>
              <a:off x="6278030" y="3534285"/>
              <a:ext cx="15353" cy="32933"/>
            </a:xfrm>
            <a:custGeom>
              <a:avLst/>
              <a:gdLst/>
              <a:ahLst/>
              <a:cxnLst/>
              <a:rect l="l" t="t" r="r" b="b"/>
              <a:pathLst>
                <a:path w="586" h="1257" extrusionOk="0">
                  <a:moveTo>
                    <a:pt x="300" y="1"/>
                  </a:moveTo>
                  <a:cubicBezTo>
                    <a:pt x="218" y="1"/>
                    <a:pt x="136" y="47"/>
                    <a:pt x="106" y="155"/>
                  </a:cubicBezTo>
                  <a:cubicBezTo>
                    <a:pt x="1" y="471"/>
                    <a:pt x="126" y="998"/>
                    <a:pt x="154" y="1094"/>
                  </a:cubicBezTo>
                  <a:cubicBezTo>
                    <a:pt x="173" y="1190"/>
                    <a:pt x="260" y="1257"/>
                    <a:pt x="356" y="1257"/>
                  </a:cubicBezTo>
                  <a:cubicBezTo>
                    <a:pt x="375" y="1257"/>
                    <a:pt x="384" y="1257"/>
                    <a:pt x="404" y="1247"/>
                  </a:cubicBezTo>
                  <a:cubicBezTo>
                    <a:pt x="519" y="1219"/>
                    <a:pt x="586" y="1103"/>
                    <a:pt x="557" y="998"/>
                  </a:cubicBezTo>
                  <a:cubicBezTo>
                    <a:pt x="499" y="787"/>
                    <a:pt x="451" y="433"/>
                    <a:pt x="499" y="279"/>
                  </a:cubicBezTo>
                  <a:cubicBezTo>
                    <a:pt x="564" y="115"/>
                    <a:pt x="431" y="1"/>
                    <a:pt x="300"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59" name="Google Shape;16059;p76"/>
            <p:cNvSpPr/>
            <p:nvPr/>
          </p:nvSpPr>
          <p:spPr>
            <a:xfrm>
              <a:off x="6325767" y="3362911"/>
              <a:ext cx="20672" cy="25519"/>
            </a:xfrm>
            <a:custGeom>
              <a:avLst/>
              <a:gdLst/>
              <a:ahLst/>
              <a:cxnLst/>
              <a:rect l="l" t="t" r="r" b="b"/>
              <a:pathLst>
                <a:path w="789" h="974" extrusionOk="0">
                  <a:moveTo>
                    <a:pt x="485" y="1"/>
                  </a:moveTo>
                  <a:cubicBezTo>
                    <a:pt x="438" y="1"/>
                    <a:pt x="389" y="19"/>
                    <a:pt x="345" y="62"/>
                  </a:cubicBezTo>
                  <a:cubicBezTo>
                    <a:pt x="307" y="101"/>
                    <a:pt x="0" y="408"/>
                    <a:pt x="0" y="772"/>
                  </a:cubicBezTo>
                  <a:cubicBezTo>
                    <a:pt x="0" y="887"/>
                    <a:pt x="96" y="973"/>
                    <a:pt x="211" y="973"/>
                  </a:cubicBezTo>
                  <a:cubicBezTo>
                    <a:pt x="216" y="974"/>
                    <a:pt x="222" y="974"/>
                    <a:pt x="227" y="974"/>
                  </a:cubicBezTo>
                  <a:cubicBezTo>
                    <a:pt x="335" y="974"/>
                    <a:pt x="421" y="881"/>
                    <a:pt x="412" y="772"/>
                  </a:cubicBezTo>
                  <a:cubicBezTo>
                    <a:pt x="412" y="618"/>
                    <a:pt x="575" y="417"/>
                    <a:pt x="633" y="360"/>
                  </a:cubicBezTo>
                  <a:cubicBezTo>
                    <a:pt x="788" y="212"/>
                    <a:pt x="646" y="1"/>
                    <a:pt x="485" y="1"/>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0" name="Google Shape;16060;p76"/>
            <p:cNvSpPr/>
            <p:nvPr/>
          </p:nvSpPr>
          <p:spPr>
            <a:xfrm>
              <a:off x="6305042" y="3381146"/>
              <a:ext cx="50880" cy="19205"/>
            </a:xfrm>
            <a:custGeom>
              <a:avLst/>
              <a:gdLst/>
              <a:ahLst/>
              <a:cxnLst/>
              <a:rect l="l" t="t" r="r" b="b"/>
              <a:pathLst>
                <a:path w="1942" h="733" extrusionOk="0">
                  <a:moveTo>
                    <a:pt x="1025" y="0"/>
                  </a:moveTo>
                  <a:cubicBezTo>
                    <a:pt x="896" y="0"/>
                    <a:pt x="778" y="24"/>
                    <a:pt x="676" y="57"/>
                  </a:cubicBezTo>
                  <a:cubicBezTo>
                    <a:pt x="484" y="124"/>
                    <a:pt x="302" y="229"/>
                    <a:pt x="149" y="373"/>
                  </a:cubicBezTo>
                  <a:cubicBezTo>
                    <a:pt x="1" y="521"/>
                    <a:pt x="139" y="732"/>
                    <a:pt x="302" y="732"/>
                  </a:cubicBezTo>
                  <a:cubicBezTo>
                    <a:pt x="350" y="732"/>
                    <a:pt x="400" y="714"/>
                    <a:pt x="446" y="670"/>
                  </a:cubicBezTo>
                  <a:cubicBezTo>
                    <a:pt x="459" y="651"/>
                    <a:pt x="699" y="421"/>
                    <a:pt x="1018" y="421"/>
                  </a:cubicBezTo>
                  <a:cubicBezTo>
                    <a:pt x="1184" y="421"/>
                    <a:pt x="1371" y="483"/>
                    <a:pt x="1558" y="670"/>
                  </a:cubicBezTo>
                  <a:cubicBezTo>
                    <a:pt x="1606" y="699"/>
                    <a:pt x="1654" y="728"/>
                    <a:pt x="1711" y="728"/>
                  </a:cubicBezTo>
                  <a:cubicBezTo>
                    <a:pt x="1759" y="728"/>
                    <a:pt x="1817" y="699"/>
                    <a:pt x="1855" y="660"/>
                  </a:cubicBezTo>
                  <a:cubicBezTo>
                    <a:pt x="1941" y="584"/>
                    <a:pt x="1941" y="450"/>
                    <a:pt x="1855" y="373"/>
                  </a:cubicBezTo>
                  <a:cubicBezTo>
                    <a:pt x="1565" y="89"/>
                    <a:pt x="1274" y="0"/>
                    <a:pt x="1025"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1" name="Google Shape;16061;p76"/>
            <p:cNvSpPr/>
            <p:nvPr/>
          </p:nvSpPr>
          <p:spPr>
            <a:xfrm>
              <a:off x="6526275" y="3501037"/>
              <a:ext cx="29056" cy="37309"/>
            </a:xfrm>
            <a:custGeom>
              <a:avLst/>
              <a:gdLst/>
              <a:ahLst/>
              <a:cxnLst/>
              <a:rect l="l" t="t" r="r" b="b"/>
              <a:pathLst>
                <a:path w="1109" h="1424" extrusionOk="0">
                  <a:moveTo>
                    <a:pt x="313" y="0"/>
                  </a:moveTo>
                  <a:cubicBezTo>
                    <a:pt x="141" y="0"/>
                    <a:pt x="1" y="236"/>
                    <a:pt x="188" y="379"/>
                  </a:cubicBezTo>
                  <a:cubicBezTo>
                    <a:pt x="447" y="590"/>
                    <a:pt x="629" y="896"/>
                    <a:pt x="686" y="1232"/>
                  </a:cubicBezTo>
                  <a:cubicBezTo>
                    <a:pt x="696" y="1337"/>
                    <a:pt x="792" y="1424"/>
                    <a:pt x="897" y="1424"/>
                  </a:cubicBezTo>
                  <a:cubicBezTo>
                    <a:pt x="907" y="1424"/>
                    <a:pt x="907" y="1424"/>
                    <a:pt x="916" y="1414"/>
                  </a:cubicBezTo>
                  <a:cubicBezTo>
                    <a:pt x="1032" y="1404"/>
                    <a:pt x="1108" y="1309"/>
                    <a:pt x="1108" y="1193"/>
                  </a:cubicBezTo>
                  <a:cubicBezTo>
                    <a:pt x="1032" y="753"/>
                    <a:pt x="801" y="350"/>
                    <a:pt x="456" y="62"/>
                  </a:cubicBezTo>
                  <a:cubicBezTo>
                    <a:pt x="410" y="19"/>
                    <a:pt x="360" y="0"/>
                    <a:pt x="313"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62" name="Google Shape;16062;p76"/>
          <p:cNvGrpSpPr/>
          <p:nvPr/>
        </p:nvGrpSpPr>
        <p:grpSpPr>
          <a:xfrm>
            <a:off x="6586627" y="1999807"/>
            <a:ext cx="323972" cy="483547"/>
            <a:chOff x="4939970" y="1499855"/>
            <a:chExt cx="242979" cy="362660"/>
          </a:xfrm>
        </p:grpSpPr>
        <p:sp>
          <p:nvSpPr>
            <p:cNvPr id="16063" name="Google Shape;16063;p76"/>
            <p:cNvSpPr/>
            <p:nvPr/>
          </p:nvSpPr>
          <p:spPr>
            <a:xfrm>
              <a:off x="4992973" y="1499855"/>
              <a:ext cx="43728" cy="120075"/>
            </a:xfrm>
            <a:custGeom>
              <a:avLst/>
              <a:gdLst/>
              <a:ahLst/>
              <a:cxnLst/>
              <a:rect l="l" t="t" r="r" b="b"/>
              <a:pathLst>
                <a:path w="1669" h="4583" extrusionOk="0">
                  <a:moveTo>
                    <a:pt x="834" y="0"/>
                  </a:moveTo>
                  <a:cubicBezTo>
                    <a:pt x="374" y="0"/>
                    <a:pt x="0" y="384"/>
                    <a:pt x="20" y="844"/>
                  </a:cubicBezTo>
                  <a:lnTo>
                    <a:pt x="20" y="4582"/>
                  </a:lnTo>
                  <a:cubicBezTo>
                    <a:pt x="269" y="4179"/>
                    <a:pt x="710" y="3940"/>
                    <a:pt x="1189" y="3940"/>
                  </a:cubicBezTo>
                  <a:cubicBezTo>
                    <a:pt x="1342" y="3940"/>
                    <a:pt x="1496" y="3959"/>
                    <a:pt x="1649" y="4017"/>
                  </a:cubicBezTo>
                  <a:lnTo>
                    <a:pt x="1649" y="844"/>
                  </a:lnTo>
                  <a:cubicBezTo>
                    <a:pt x="1668" y="384"/>
                    <a:pt x="1295" y="0"/>
                    <a:pt x="834"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4" name="Google Shape;16064;p76"/>
            <p:cNvSpPr/>
            <p:nvPr/>
          </p:nvSpPr>
          <p:spPr>
            <a:xfrm>
              <a:off x="4993470" y="1584979"/>
              <a:ext cx="42732" cy="34951"/>
            </a:xfrm>
            <a:custGeom>
              <a:avLst/>
              <a:gdLst/>
              <a:ahLst/>
              <a:cxnLst/>
              <a:rect l="l" t="t" r="r" b="b"/>
              <a:pathLst>
                <a:path w="1631" h="1334" extrusionOk="0">
                  <a:moveTo>
                    <a:pt x="1170" y="1"/>
                  </a:moveTo>
                  <a:cubicBezTo>
                    <a:pt x="691" y="1"/>
                    <a:pt x="250" y="250"/>
                    <a:pt x="1" y="652"/>
                  </a:cubicBezTo>
                  <a:lnTo>
                    <a:pt x="1" y="1333"/>
                  </a:lnTo>
                  <a:cubicBezTo>
                    <a:pt x="250" y="930"/>
                    <a:pt x="691" y="691"/>
                    <a:pt x="1170" y="691"/>
                  </a:cubicBezTo>
                  <a:cubicBezTo>
                    <a:pt x="1323" y="691"/>
                    <a:pt x="1477" y="710"/>
                    <a:pt x="1630" y="768"/>
                  </a:cubicBezTo>
                  <a:lnTo>
                    <a:pt x="1630" y="77"/>
                  </a:lnTo>
                  <a:cubicBezTo>
                    <a:pt x="1477" y="29"/>
                    <a:pt x="1323" y="1"/>
                    <a:pt x="1170"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5" name="Google Shape;16065;p76"/>
            <p:cNvSpPr/>
            <p:nvPr/>
          </p:nvSpPr>
          <p:spPr>
            <a:xfrm>
              <a:off x="4939970" y="1536588"/>
              <a:ext cx="203207" cy="325928"/>
            </a:xfrm>
            <a:custGeom>
              <a:avLst/>
              <a:gdLst/>
              <a:ahLst/>
              <a:cxnLst/>
              <a:rect l="l" t="t" r="r" b="b"/>
              <a:pathLst>
                <a:path w="7756" h="12440" extrusionOk="0">
                  <a:moveTo>
                    <a:pt x="1482" y="8965"/>
                  </a:moveTo>
                  <a:cubicBezTo>
                    <a:pt x="1805" y="8965"/>
                    <a:pt x="2129" y="9180"/>
                    <a:pt x="2129" y="9612"/>
                  </a:cubicBezTo>
                  <a:lnTo>
                    <a:pt x="2129" y="10810"/>
                  </a:lnTo>
                  <a:cubicBezTo>
                    <a:pt x="2129" y="11165"/>
                    <a:pt x="1841" y="11452"/>
                    <a:pt x="1477" y="11452"/>
                  </a:cubicBezTo>
                  <a:cubicBezTo>
                    <a:pt x="1122" y="11452"/>
                    <a:pt x="835" y="11165"/>
                    <a:pt x="835" y="10810"/>
                  </a:cubicBezTo>
                  <a:lnTo>
                    <a:pt x="835" y="9612"/>
                  </a:lnTo>
                  <a:cubicBezTo>
                    <a:pt x="835" y="9180"/>
                    <a:pt x="1158" y="8965"/>
                    <a:pt x="1482" y="8965"/>
                  </a:cubicBezTo>
                  <a:close/>
                  <a:moveTo>
                    <a:pt x="6858" y="0"/>
                  </a:moveTo>
                  <a:cubicBezTo>
                    <a:pt x="6651" y="0"/>
                    <a:pt x="6442" y="79"/>
                    <a:pt x="6279" y="237"/>
                  </a:cubicBezTo>
                  <a:lnTo>
                    <a:pt x="3835" y="2691"/>
                  </a:lnTo>
                  <a:cubicBezTo>
                    <a:pt x="3619" y="2581"/>
                    <a:pt x="3403" y="2532"/>
                    <a:pt x="3197" y="2532"/>
                  </a:cubicBezTo>
                  <a:cubicBezTo>
                    <a:pt x="2145" y="2532"/>
                    <a:pt x="1359" y="3811"/>
                    <a:pt x="2129" y="4781"/>
                  </a:cubicBezTo>
                  <a:lnTo>
                    <a:pt x="2129" y="8126"/>
                  </a:lnTo>
                  <a:cubicBezTo>
                    <a:pt x="1928" y="8021"/>
                    <a:pt x="1707" y="7973"/>
                    <a:pt x="1487" y="7973"/>
                  </a:cubicBezTo>
                  <a:cubicBezTo>
                    <a:pt x="662" y="7973"/>
                    <a:pt x="1" y="8644"/>
                    <a:pt x="1" y="9458"/>
                  </a:cubicBezTo>
                  <a:lnTo>
                    <a:pt x="1" y="10963"/>
                  </a:lnTo>
                  <a:cubicBezTo>
                    <a:pt x="1" y="11778"/>
                    <a:pt x="662" y="12439"/>
                    <a:pt x="1487" y="12439"/>
                  </a:cubicBezTo>
                  <a:cubicBezTo>
                    <a:pt x="2301" y="12439"/>
                    <a:pt x="2963" y="11778"/>
                    <a:pt x="2963" y="10963"/>
                  </a:cubicBezTo>
                  <a:lnTo>
                    <a:pt x="2963" y="5279"/>
                  </a:lnTo>
                  <a:cubicBezTo>
                    <a:pt x="3049" y="5298"/>
                    <a:pt x="3126" y="5308"/>
                    <a:pt x="3202" y="5308"/>
                  </a:cubicBezTo>
                  <a:cubicBezTo>
                    <a:pt x="3835" y="5308"/>
                    <a:pt x="4381" y="4877"/>
                    <a:pt x="4544" y="4273"/>
                  </a:cubicBezTo>
                  <a:lnTo>
                    <a:pt x="7439" y="1388"/>
                  </a:lnTo>
                  <a:cubicBezTo>
                    <a:pt x="7756" y="1071"/>
                    <a:pt x="7756" y="554"/>
                    <a:pt x="7430" y="237"/>
                  </a:cubicBezTo>
                  <a:cubicBezTo>
                    <a:pt x="7271" y="79"/>
                    <a:pt x="7065" y="0"/>
                    <a:pt x="6858"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6" name="Google Shape;16066;p76"/>
            <p:cNvSpPr/>
            <p:nvPr/>
          </p:nvSpPr>
          <p:spPr>
            <a:xfrm>
              <a:off x="5033163" y="1662321"/>
              <a:ext cx="149785" cy="191155"/>
            </a:xfrm>
            <a:custGeom>
              <a:avLst/>
              <a:gdLst/>
              <a:ahLst/>
              <a:cxnLst/>
              <a:rect l="l" t="t" r="r" b="b"/>
              <a:pathLst>
                <a:path w="5717" h="7296" extrusionOk="0">
                  <a:moveTo>
                    <a:pt x="3823" y="4866"/>
                  </a:moveTo>
                  <a:cubicBezTo>
                    <a:pt x="4215" y="4866"/>
                    <a:pt x="4592" y="5168"/>
                    <a:pt x="4592" y="5628"/>
                  </a:cubicBezTo>
                  <a:cubicBezTo>
                    <a:pt x="4592" y="6049"/>
                    <a:pt x="4256" y="6394"/>
                    <a:pt x="3834" y="6394"/>
                  </a:cubicBezTo>
                  <a:lnTo>
                    <a:pt x="3825" y="6394"/>
                  </a:lnTo>
                  <a:cubicBezTo>
                    <a:pt x="3144" y="6394"/>
                    <a:pt x="2809" y="5570"/>
                    <a:pt x="3288" y="5091"/>
                  </a:cubicBezTo>
                  <a:cubicBezTo>
                    <a:pt x="3443" y="4935"/>
                    <a:pt x="3635" y="4866"/>
                    <a:pt x="3823" y="4866"/>
                  </a:cubicBezTo>
                  <a:close/>
                  <a:moveTo>
                    <a:pt x="719" y="1"/>
                  </a:moveTo>
                  <a:cubicBezTo>
                    <a:pt x="527" y="221"/>
                    <a:pt x="278" y="384"/>
                    <a:pt x="0" y="461"/>
                  </a:cubicBezTo>
                  <a:lnTo>
                    <a:pt x="1812" y="4880"/>
                  </a:lnTo>
                  <a:cubicBezTo>
                    <a:pt x="1975" y="5263"/>
                    <a:pt x="2109" y="5656"/>
                    <a:pt x="2214" y="6049"/>
                  </a:cubicBezTo>
                  <a:cubicBezTo>
                    <a:pt x="2404" y="6781"/>
                    <a:pt x="3065" y="7296"/>
                    <a:pt x="3823" y="7296"/>
                  </a:cubicBezTo>
                  <a:cubicBezTo>
                    <a:pt x="3830" y="7296"/>
                    <a:pt x="3837" y="7296"/>
                    <a:pt x="3844" y="7295"/>
                  </a:cubicBezTo>
                  <a:cubicBezTo>
                    <a:pt x="4611" y="7286"/>
                    <a:pt x="5263" y="6759"/>
                    <a:pt x="5445" y="6011"/>
                  </a:cubicBezTo>
                  <a:cubicBezTo>
                    <a:pt x="5717" y="4843"/>
                    <a:pt x="4785" y="3960"/>
                    <a:pt x="3804" y="3960"/>
                  </a:cubicBezTo>
                  <a:cubicBezTo>
                    <a:pt x="3368" y="3960"/>
                    <a:pt x="2923" y="4134"/>
                    <a:pt x="2569" y="4535"/>
                  </a:cubicBezTo>
                  <a:lnTo>
                    <a:pt x="719" y="1"/>
                  </a:ln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7" name="Google Shape;16067;p76"/>
            <p:cNvSpPr/>
            <p:nvPr/>
          </p:nvSpPr>
          <p:spPr>
            <a:xfrm>
              <a:off x="5033399" y="1662321"/>
              <a:ext cx="25388" cy="27667"/>
            </a:xfrm>
            <a:custGeom>
              <a:avLst/>
              <a:gdLst/>
              <a:ahLst/>
              <a:cxnLst/>
              <a:rect l="l" t="t" r="r" b="b"/>
              <a:pathLst>
                <a:path w="969" h="1056" extrusionOk="0">
                  <a:moveTo>
                    <a:pt x="720" y="1"/>
                  </a:moveTo>
                  <a:cubicBezTo>
                    <a:pt x="528" y="221"/>
                    <a:pt x="279" y="384"/>
                    <a:pt x="1" y="461"/>
                  </a:cubicBezTo>
                  <a:lnTo>
                    <a:pt x="240" y="1055"/>
                  </a:lnTo>
                  <a:cubicBezTo>
                    <a:pt x="518" y="979"/>
                    <a:pt x="777" y="825"/>
                    <a:pt x="969" y="614"/>
                  </a:cubicBezTo>
                  <a:lnTo>
                    <a:pt x="720" y="1"/>
                  </a:ln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68" name="Google Shape;16068;p76"/>
            <p:cNvSpPr/>
            <p:nvPr/>
          </p:nvSpPr>
          <p:spPr>
            <a:xfrm>
              <a:off x="5006780" y="1626427"/>
              <a:ext cx="30680" cy="26279"/>
            </a:xfrm>
            <a:custGeom>
              <a:avLst/>
              <a:gdLst/>
              <a:ahLst/>
              <a:cxnLst/>
              <a:rect l="l" t="t" r="r" b="b"/>
              <a:pathLst>
                <a:path w="1171" h="1003" extrusionOk="0">
                  <a:moveTo>
                    <a:pt x="672" y="0"/>
                  </a:moveTo>
                  <a:cubicBezTo>
                    <a:pt x="221" y="0"/>
                    <a:pt x="1" y="547"/>
                    <a:pt x="317" y="853"/>
                  </a:cubicBezTo>
                  <a:cubicBezTo>
                    <a:pt x="420" y="956"/>
                    <a:pt x="547" y="1003"/>
                    <a:pt x="670" y="1003"/>
                  </a:cubicBezTo>
                  <a:cubicBezTo>
                    <a:pt x="926" y="1003"/>
                    <a:pt x="1170" y="805"/>
                    <a:pt x="1170" y="508"/>
                  </a:cubicBezTo>
                  <a:cubicBezTo>
                    <a:pt x="1170" y="230"/>
                    <a:pt x="950" y="0"/>
                    <a:pt x="67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69" name="Google Shape;16069;p76"/>
          <p:cNvGrpSpPr/>
          <p:nvPr/>
        </p:nvGrpSpPr>
        <p:grpSpPr>
          <a:xfrm>
            <a:off x="10697931" y="4473995"/>
            <a:ext cx="379096" cy="482884"/>
            <a:chOff x="8023448" y="3355496"/>
            <a:chExt cx="284322" cy="362163"/>
          </a:xfrm>
        </p:grpSpPr>
        <p:sp>
          <p:nvSpPr>
            <p:cNvPr id="16070" name="Google Shape;16070;p76"/>
            <p:cNvSpPr/>
            <p:nvPr/>
          </p:nvSpPr>
          <p:spPr>
            <a:xfrm>
              <a:off x="8023448" y="3372815"/>
              <a:ext cx="284322" cy="344844"/>
            </a:xfrm>
            <a:custGeom>
              <a:avLst/>
              <a:gdLst/>
              <a:ahLst/>
              <a:cxnLst/>
              <a:rect l="l" t="t" r="r" b="b"/>
              <a:pathLst>
                <a:path w="10852" h="13162" extrusionOk="0">
                  <a:moveTo>
                    <a:pt x="10228" y="1"/>
                  </a:moveTo>
                  <a:lnTo>
                    <a:pt x="1668" y="10"/>
                  </a:lnTo>
                  <a:lnTo>
                    <a:pt x="623" y="10"/>
                  </a:lnTo>
                  <a:cubicBezTo>
                    <a:pt x="278" y="10"/>
                    <a:pt x="0" y="288"/>
                    <a:pt x="0" y="633"/>
                  </a:cubicBezTo>
                  <a:lnTo>
                    <a:pt x="0" y="12538"/>
                  </a:lnTo>
                  <a:cubicBezTo>
                    <a:pt x="0" y="12874"/>
                    <a:pt x="278" y="13161"/>
                    <a:pt x="623" y="13161"/>
                  </a:cubicBezTo>
                  <a:lnTo>
                    <a:pt x="10228" y="13161"/>
                  </a:lnTo>
                  <a:cubicBezTo>
                    <a:pt x="10573" y="13161"/>
                    <a:pt x="10851" y="12874"/>
                    <a:pt x="10851" y="12538"/>
                  </a:cubicBezTo>
                  <a:lnTo>
                    <a:pt x="10851" y="633"/>
                  </a:lnTo>
                  <a:cubicBezTo>
                    <a:pt x="10851" y="288"/>
                    <a:pt x="10573" y="1"/>
                    <a:pt x="10228" y="1"/>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1" name="Google Shape;16071;p76"/>
            <p:cNvSpPr/>
            <p:nvPr/>
          </p:nvSpPr>
          <p:spPr>
            <a:xfrm>
              <a:off x="8241930" y="3373077"/>
              <a:ext cx="65841" cy="344582"/>
            </a:xfrm>
            <a:custGeom>
              <a:avLst/>
              <a:gdLst/>
              <a:ahLst/>
              <a:cxnLst/>
              <a:rect l="l" t="t" r="r" b="b"/>
              <a:pathLst>
                <a:path w="2513" h="13152" extrusionOk="0">
                  <a:moveTo>
                    <a:pt x="1906" y="0"/>
                  </a:moveTo>
                  <a:cubicBezTo>
                    <a:pt x="1900" y="0"/>
                    <a:pt x="1895" y="0"/>
                    <a:pt x="1889" y="0"/>
                  </a:cubicBezTo>
                  <a:lnTo>
                    <a:pt x="1" y="0"/>
                  </a:lnTo>
                  <a:cubicBezTo>
                    <a:pt x="346" y="0"/>
                    <a:pt x="633" y="278"/>
                    <a:pt x="633" y="623"/>
                  </a:cubicBezTo>
                  <a:lnTo>
                    <a:pt x="633" y="12528"/>
                  </a:lnTo>
                  <a:cubicBezTo>
                    <a:pt x="633" y="12864"/>
                    <a:pt x="346" y="13151"/>
                    <a:pt x="1" y="13151"/>
                  </a:cubicBezTo>
                  <a:lnTo>
                    <a:pt x="1889" y="13151"/>
                  </a:lnTo>
                  <a:cubicBezTo>
                    <a:pt x="2234" y="13151"/>
                    <a:pt x="2512" y="12874"/>
                    <a:pt x="2512" y="12528"/>
                  </a:cubicBezTo>
                  <a:lnTo>
                    <a:pt x="2512" y="623"/>
                  </a:lnTo>
                  <a:cubicBezTo>
                    <a:pt x="2512" y="284"/>
                    <a:pt x="2243" y="0"/>
                    <a:pt x="1906"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2" name="Google Shape;16072;p76"/>
            <p:cNvSpPr/>
            <p:nvPr/>
          </p:nvSpPr>
          <p:spPr>
            <a:xfrm>
              <a:off x="8058111" y="3373077"/>
              <a:ext cx="214997" cy="312435"/>
            </a:xfrm>
            <a:custGeom>
              <a:avLst/>
              <a:gdLst/>
              <a:ahLst/>
              <a:cxnLst/>
              <a:rect l="l" t="t" r="r" b="b"/>
              <a:pathLst>
                <a:path w="8206" h="11925" extrusionOk="0">
                  <a:moveTo>
                    <a:pt x="0" y="0"/>
                  </a:moveTo>
                  <a:lnTo>
                    <a:pt x="0" y="11925"/>
                  </a:lnTo>
                  <a:lnTo>
                    <a:pt x="8205" y="11925"/>
                  </a:lnTo>
                  <a:lnTo>
                    <a:pt x="8205" y="0"/>
                  </a:ln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3" name="Google Shape;16073;p76"/>
            <p:cNvSpPr/>
            <p:nvPr/>
          </p:nvSpPr>
          <p:spPr>
            <a:xfrm>
              <a:off x="8058346" y="3373077"/>
              <a:ext cx="214761" cy="312435"/>
            </a:xfrm>
            <a:custGeom>
              <a:avLst/>
              <a:gdLst/>
              <a:ahLst/>
              <a:cxnLst/>
              <a:rect l="l" t="t" r="r" b="b"/>
              <a:pathLst>
                <a:path w="8197" h="11925" extrusionOk="0">
                  <a:moveTo>
                    <a:pt x="7027" y="0"/>
                  </a:moveTo>
                  <a:lnTo>
                    <a:pt x="7027" y="7496"/>
                  </a:lnTo>
                  <a:cubicBezTo>
                    <a:pt x="7027" y="9289"/>
                    <a:pt x="5570" y="10755"/>
                    <a:pt x="3768" y="10755"/>
                  </a:cubicBezTo>
                  <a:lnTo>
                    <a:pt x="1" y="10755"/>
                  </a:lnTo>
                  <a:lnTo>
                    <a:pt x="1" y="11925"/>
                  </a:lnTo>
                  <a:lnTo>
                    <a:pt x="8196" y="11925"/>
                  </a:lnTo>
                  <a:lnTo>
                    <a:pt x="8196" y="0"/>
                  </a:ln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4" name="Google Shape;16074;p76"/>
            <p:cNvSpPr/>
            <p:nvPr/>
          </p:nvSpPr>
          <p:spPr>
            <a:xfrm>
              <a:off x="8092013" y="3355496"/>
              <a:ext cx="147427" cy="72338"/>
            </a:xfrm>
            <a:custGeom>
              <a:avLst/>
              <a:gdLst/>
              <a:ahLst/>
              <a:cxnLst/>
              <a:rect l="l" t="t" r="r" b="b"/>
              <a:pathLst>
                <a:path w="5627" h="2761" extrusionOk="0">
                  <a:moveTo>
                    <a:pt x="451" y="0"/>
                  </a:moveTo>
                  <a:cubicBezTo>
                    <a:pt x="201" y="0"/>
                    <a:pt x="0" y="202"/>
                    <a:pt x="0" y="451"/>
                  </a:cubicBezTo>
                  <a:lnTo>
                    <a:pt x="0" y="1352"/>
                  </a:lnTo>
                  <a:cubicBezTo>
                    <a:pt x="0" y="1601"/>
                    <a:pt x="201" y="1802"/>
                    <a:pt x="451" y="1802"/>
                  </a:cubicBezTo>
                  <a:lnTo>
                    <a:pt x="1620" y="1802"/>
                  </a:lnTo>
                  <a:cubicBezTo>
                    <a:pt x="1620" y="2330"/>
                    <a:pt x="2051" y="2761"/>
                    <a:pt x="2579" y="2761"/>
                  </a:cubicBezTo>
                  <a:lnTo>
                    <a:pt x="3048" y="2761"/>
                  </a:lnTo>
                  <a:cubicBezTo>
                    <a:pt x="3576" y="2761"/>
                    <a:pt x="4007" y="2330"/>
                    <a:pt x="4007" y="1802"/>
                  </a:cubicBezTo>
                  <a:lnTo>
                    <a:pt x="5176" y="1802"/>
                  </a:lnTo>
                  <a:cubicBezTo>
                    <a:pt x="5426" y="1802"/>
                    <a:pt x="5627" y="1601"/>
                    <a:pt x="5627" y="1352"/>
                  </a:cubicBezTo>
                  <a:lnTo>
                    <a:pt x="5627" y="451"/>
                  </a:lnTo>
                  <a:cubicBezTo>
                    <a:pt x="5627" y="202"/>
                    <a:pt x="5426" y="0"/>
                    <a:pt x="517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5" name="Google Shape;16075;p76"/>
            <p:cNvSpPr/>
            <p:nvPr/>
          </p:nvSpPr>
          <p:spPr>
            <a:xfrm>
              <a:off x="8162570" y="3355496"/>
              <a:ext cx="76871" cy="72102"/>
            </a:xfrm>
            <a:custGeom>
              <a:avLst/>
              <a:gdLst/>
              <a:ahLst/>
              <a:cxnLst/>
              <a:rect l="l" t="t" r="r" b="b"/>
              <a:pathLst>
                <a:path w="2934" h="2752" extrusionOk="0">
                  <a:moveTo>
                    <a:pt x="806" y="0"/>
                  </a:moveTo>
                  <a:cubicBezTo>
                    <a:pt x="1122" y="997"/>
                    <a:pt x="806" y="2090"/>
                    <a:pt x="1" y="2751"/>
                  </a:cubicBezTo>
                  <a:lnTo>
                    <a:pt x="346" y="2751"/>
                  </a:lnTo>
                  <a:cubicBezTo>
                    <a:pt x="873" y="2751"/>
                    <a:pt x="1304" y="2330"/>
                    <a:pt x="1304" y="1793"/>
                  </a:cubicBezTo>
                  <a:lnTo>
                    <a:pt x="2483" y="1793"/>
                  </a:lnTo>
                  <a:cubicBezTo>
                    <a:pt x="2733" y="1793"/>
                    <a:pt x="2934" y="1592"/>
                    <a:pt x="2934" y="1352"/>
                  </a:cubicBezTo>
                  <a:lnTo>
                    <a:pt x="2934" y="451"/>
                  </a:lnTo>
                  <a:cubicBezTo>
                    <a:pt x="2924" y="202"/>
                    <a:pt x="2733" y="0"/>
                    <a:pt x="2483"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6" name="Google Shape;16076;p76"/>
            <p:cNvSpPr/>
            <p:nvPr/>
          </p:nvSpPr>
          <p:spPr>
            <a:xfrm>
              <a:off x="8090992" y="3448402"/>
              <a:ext cx="147454" cy="103516"/>
            </a:xfrm>
            <a:custGeom>
              <a:avLst/>
              <a:gdLst/>
              <a:ahLst/>
              <a:cxnLst/>
              <a:rect l="l" t="t" r="r" b="b"/>
              <a:pathLst>
                <a:path w="5628" h="3951" extrusionOk="0">
                  <a:moveTo>
                    <a:pt x="3471" y="1"/>
                  </a:moveTo>
                  <a:cubicBezTo>
                    <a:pt x="3384" y="11"/>
                    <a:pt x="3308" y="68"/>
                    <a:pt x="3279" y="154"/>
                  </a:cubicBezTo>
                  <a:lnTo>
                    <a:pt x="2551" y="3049"/>
                  </a:lnTo>
                  <a:lnTo>
                    <a:pt x="1841" y="988"/>
                  </a:lnTo>
                  <a:cubicBezTo>
                    <a:pt x="1812" y="912"/>
                    <a:pt x="1745" y="854"/>
                    <a:pt x="1669" y="854"/>
                  </a:cubicBezTo>
                  <a:cubicBezTo>
                    <a:pt x="1661" y="853"/>
                    <a:pt x="1653" y="853"/>
                    <a:pt x="1645" y="853"/>
                  </a:cubicBezTo>
                  <a:cubicBezTo>
                    <a:pt x="1577" y="853"/>
                    <a:pt x="1510" y="890"/>
                    <a:pt x="1467" y="950"/>
                  </a:cubicBezTo>
                  <a:lnTo>
                    <a:pt x="883" y="2004"/>
                  </a:lnTo>
                  <a:lnTo>
                    <a:pt x="269" y="2004"/>
                  </a:lnTo>
                  <a:cubicBezTo>
                    <a:pt x="1" y="2004"/>
                    <a:pt x="1" y="2407"/>
                    <a:pt x="269" y="2407"/>
                  </a:cubicBezTo>
                  <a:lnTo>
                    <a:pt x="998" y="2407"/>
                  </a:lnTo>
                  <a:cubicBezTo>
                    <a:pt x="1074" y="2407"/>
                    <a:pt x="1142" y="2369"/>
                    <a:pt x="1170" y="2301"/>
                  </a:cubicBezTo>
                  <a:lnTo>
                    <a:pt x="1602" y="1544"/>
                  </a:lnTo>
                  <a:lnTo>
                    <a:pt x="2378" y="3816"/>
                  </a:lnTo>
                  <a:cubicBezTo>
                    <a:pt x="2407" y="3902"/>
                    <a:pt x="2483" y="3950"/>
                    <a:pt x="2570" y="3950"/>
                  </a:cubicBezTo>
                  <a:lnTo>
                    <a:pt x="2579" y="3950"/>
                  </a:lnTo>
                  <a:cubicBezTo>
                    <a:pt x="2666" y="3950"/>
                    <a:pt x="2742" y="3893"/>
                    <a:pt x="2771" y="3797"/>
                  </a:cubicBezTo>
                  <a:lnTo>
                    <a:pt x="3509" y="883"/>
                  </a:lnTo>
                  <a:lnTo>
                    <a:pt x="4017" y="2273"/>
                  </a:lnTo>
                  <a:cubicBezTo>
                    <a:pt x="4046" y="2349"/>
                    <a:pt x="4113" y="2407"/>
                    <a:pt x="4199" y="2407"/>
                  </a:cubicBezTo>
                  <a:lnTo>
                    <a:pt x="5417" y="2407"/>
                  </a:lnTo>
                  <a:cubicBezTo>
                    <a:pt x="5522" y="2407"/>
                    <a:pt x="5618" y="2311"/>
                    <a:pt x="5618" y="2206"/>
                  </a:cubicBezTo>
                  <a:cubicBezTo>
                    <a:pt x="5627" y="2091"/>
                    <a:pt x="5532" y="2004"/>
                    <a:pt x="5426" y="2004"/>
                  </a:cubicBezTo>
                  <a:lnTo>
                    <a:pt x="4353" y="2004"/>
                  </a:lnTo>
                  <a:lnTo>
                    <a:pt x="3672" y="135"/>
                  </a:lnTo>
                  <a:cubicBezTo>
                    <a:pt x="3643" y="49"/>
                    <a:pt x="3557" y="1"/>
                    <a:pt x="3471"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7" name="Google Shape;16077;p76"/>
            <p:cNvSpPr/>
            <p:nvPr/>
          </p:nvSpPr>
          <p:spPr>
            <a:xfrm>
              <a:off x="8091254" y="3588310"/>
              <a:ext cx="148947" cy="10559"/>
            </a:xfrm>
            <a:custGeom>
              <a:avLst/>
              <a:gdLst/>
              <a:ahLst/>
              <a:cxnLst/>
              <a:rect l="l" t="t" r="r" b="b"/>
              <a:pathLst>
                <a:path w="5685" h="403" extrusionOk="0">
                  <a:moveTo>
                    <a:pt x="259" y="0"/>
                  </a:moveTo>
                  <a:cubicBezTo>
                    <a:pt x="0" y="0"/>
                    <a:pt x="0" y="403"/>
                    <a:pt x="259" y="403"/>
                  </a:cubicBezTo>
                  <a:lnTo>
                    <a:pt x="5416" y="403"/>
                  </a:lnTo>
                  <a:cubicBezTo>
                    <a:pt x="5685" y="403"/>
                    <a:pt x="5685" y="0"/>
                    <a:pt x="5416" y="0"/>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78" name="Google Shape;16078;p76"/>
            <p:cNvSpPr/>
            <p:nvPr/>
          </p:nvSpPr>
          <p:spPr>
            <a:xfrm>
              <a:off x="8091254" y="3634998"/>
              <a:ext cx="148947" cy="10585"/>
            </a:xfrm>
            <a:custGeom>
              <a:avLst/>
              <a:gdLst/>
              <a:ahLst/>
              <a:cxnLst/>
              <a:rect l="l" t="t" r="r" b="b"/>
              <a:pathLst>
                <a:path w="5685" h="404" extrusionOk="0">
                  <a:moveTo>
                    <a:pt x="259" y="1"/>
                  </a:moveTo>
                  <a:cubicBezTo>
                    <a:pt x="0" y="1"/>
                    <a:pt x="0" y="403"/>
                    <a:pt x="259" y="403"/>
                  </a:cubicBezTo>
                  <a:lnTo>
                    <a:pt x="5416" y="403"/>
                  </a:lnTo>
                  <a:cubicBezTo>
                    <a:pt x="5685" y="403"/>
                    <a:pt x="5685" y="1"/>
                    <a:pt x="5416" y="1"/>
                  </a:cubicBezTo>
                  <a:close/>
                </a:path>
              </a:pathLst>
            </a:custGeom>
            <a:solidFill>
              <a:srgbClr val="ACB7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079" name="Google Shape;16079;p76"/>
          <p:cNvGrpSpPr/>
          <p:nvPr/>
        </p:nvGrpSpPr>
        <p:grpSpPr>
          <a:xfrm>
            <a:off x="8858935" y="4473995"/>
            <a:ext cx="488927" cy="482639"/>
            <a:chOff x="6644201" y="3355496"/>
            <a:chExt cx="366695" cy="361979"/>
          </a:xfrm>
        </p:grpSpPr>
        <p:sp>
          <p:nvSpPr>
            <p:cNvPr id="16080" name="Google Shape;16080;p76"/>
            <p:cNvSpPr/>
            <p:nvPr/>
          </p:nvSpPr>
          <p:spPr>
            <a:xfrm>
              <a:off x="6824274" y="3378421"/>
              <a:ext cx="11056" cy="52190"/>
            </a:xfrm>
            <a:custGeom>
              <a:avLst/>
              <a:gdLst/>
              <a:ahLst/>
              <a:cxnLst/>
              <a:rect l="l" t="t" r="r" b="b"/>
              <a:pathLst>
                <a:path w="422" h="1992" extrusionOk="0">
                  <a:moveTo>
                    <a:pt x="211" y="0"/>
                  </a:moveTo>
                  <a:cubicBezTo>
                    <a:pt x="106" y="0"/>
                    <a:pt x="0" y="70"/>
                    <a:pt x="0" y="209"/>
                  </a:cubicBezTo>
                  <a:lnTo>
                    <a:pt x="0" y="1781"/>
                  </a:lnTo>
                  <a:cubicBezTo>
                    <a:pt x="0" y="1896"/>
                    <a:pt x="96" y="1991"/>
                    <a:pt x="211" y="1991"/>
                  </a:cubicBezTo>
                  <a:cubicBezTo>
                    <a:pt x="326" y="1991"/>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1" name="Google Shape;16081;p76"/>
            <p:cNvSpPr/>
            <p:nvPr/>
          </p:nvSpPr>
          <p:spPr>
            <a:xfrm>
              <a:off x="6904944" y="3402709"/>
              <a:ext cx="60994" cy="56802"/>
            </a:xfrm>
            <a:custGeom>
              <a:avLst/>
              <a:gdLst/>
              <a:ahLst/>
              <a:cxnLst/>
              <a:rect l="l" t="t" r="r" b="b"/>
              <a:pathLst>
                <a:path w="2328" h="2168" extrusionOk="0">
                  <a:moveTo>
                    <a:pt x="2031" y="0"/>
                  </a:moveTo>
                  <a:cubicBezTo>
                    <a:pt x="1982" y="0"/>
                    <a:pt x="1931" y="20"/>
                    <a:pt x="1886" y="68"/>
                  </a:cubicBezTo>
                  <a:lnTo>
                    <a:pt x="142" y="1812"/>
                  </a:lnTo>
                  <a:cubicBezTo>
                    <a:pt x="1" y="1934"/>
                    <a:pt x="90" y="2167"/>
                    <a:pt x="275" y="2167"/>
                  </a:cubicBezTo>
                  <a:cubicBezTo>
                    <a:pt x="278" y="2167"/>
                    <a:pt x="282" y="2167"/>
                    <a:pt x="286" y="2167"/>
                  </a:cubicBezTo>
                  <a:cubicBezTo>
                    <a:pt x="343" y="2167"/>
                    <a:pt x="401" y="2138"/>
                    <a:pt x="439" y="2100"/>
                  </a:cubicBezTo>
                  <a:lnTo>
                    <a:pt x="2174" y="365"/>
                  </a:lnTo>
                  <a:cubicBezTo>
                    <a:pt x="2328" y="211"/>
                    <a:pt x="2190" y="0"/>
                    <a:pt x="203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2" name="Google Shape;16082;p76"/>
            <p:cNvSpPr/>
            <p:nvPr/>
          </p:nvSpPr>
          <p:spPr>
            <a:xfrm>
              <a:off x="6942541" y="3531036"/>
              <a:ext cx="47239" cy="10821"/>
            </a:xfrm>
            <a:custGeom>
              <a:avLst/>
              <a:gdLst/>
              <a:ahLst/>
              <a:cxnLst/>
              <a:rect l="l" t="t" r="r" b="b"/>
              <a:pathLst>
                <a:path w="1803" h="413" extrusionOk="0">
                  <a:moveTo>
                    <a:pt x="288" y="1"/>
                  </a:moveTo>
                  <a:cubicBezTo>
                    <a:pt x="1" y="1"/>
                    <a:pt x="1" y="413"/>
                    <a:pt x="288" y="413"/>
                  </a:cubicBezTo>
                  <a:lnTo>
                    <a:pt x="1525" y="413"/>
                  </a:lnTo>
                  <a:cubicBezTo>
                    <a:pt x="1803" y="413"/>
                    <a:pt x="1803" y="1"/>
                    <a:pt x="1525"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3" name="Google Shape;16083;p76"/>
            <p:cNvSpPr/>
            <p:nvPr/>
          </p:nvSpPr>
          <p:spPr>
            <a:xfrm>
              <a:off x="6927397" y="3636518"/>
              <a:ext cx="30759" cy="26645"/>
            </a:xfrm>
            <a:custGeom>
              <a:avLst/>
              <a:gdLst/>
              <a:ahLst/>
              <a:cxnLst/>
              <a:rect l="l" t="t" r="r" b="b"/>
              <a:pathLst>
                <a:path w="1174" h="1017" extrusionOk="0">
                  <a:moveTo>
                    <a:pt x="299" y="0"/>
                  </a:moveTo>
                  <a:cubicBezTo>
                    <a:pt x="140" y="0"/>
                    <a:pt x="1" y="209"/>
                    <a:pt x="148" y="355"/>
                  </a:cubicBezTo>
                  <a:lnTo>
                    <a:pt x="742" y="949"/>
                  </a:lnTo>
                  <a:cubicBezTo>
                    <a:pt x="780" y="988"/>
                    <a:pt x="838" y="1007"/>
                    <a:pt x="895" y="1007"/>
                  </a:cubicBezTo>
                  <a:lnTo>
                    <a:pt x="895" y="1016"/>
                  </a:lnTo>
                  <a:cubicBezTo>
                    <a:pt x="1087" y="1016"/>
                    <a:pt x="1173" y="786"/>
                    <a:pt x="1039" y="652"/>
                  </a:cubicBezTo>
                  <a:lnTo>
                    <a:pt x="445" y="68"/>
                  </a:lnTo>
                  <a:cubicBezTo>
                    <a:pt x="400" y="20"/>
                    <a:pt x="349" y="0"/>
                    <a:pt x="299"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4" name="Google Shape;16084;p76"/>
            <p:cNvSpPr/>
            <p:nvPr/>
          </p:nvSpPr>
          <p:spPr>
            <a:xfrm>
              <a:off x="6905049" y="3614169"/>
              <a:ext cx="23973" cy="21117"/>
            </a:xfrm>
            <a:custGeom>
              <a:avLst/>
              <a:gdLst/>
              <a:ahLst/>
              <a:cxnLst/>
              <a:rect l="l" t="t" r="r" b="b"/>
              <a:pathLst>
                <a:path w="915" h="806" extrusionOk="0">
                  <a:moveTo>
                    <a:pt x="295" y="0"/>
                  </a:moveTo>
                  <a:cubicBezTo>
                    <a:pt x="134" y="0"/>
                    <a:pt x="1" y="208"/>
                    <a:pt x="147" y="355"/>
                  </a:cubicBezTo>
                  <a:lnTo>
                    <a:pt x="540" y="748"/>
                  </a:lnTo>
                  <a:cubicBezTo>
                    <a:pt x="579" y="786"/>
                    <a:pt x="636" y="805"/>
                    <a:pt x="684" y="805"/>
                  </a:cubicBezTo>
                  <a:cubicBezTo>
                    <a:pt x="742" y="805"/>
                    <a:pt x="790" y="786"/>
                    <a:pt x="828" y="748"/>
                  </a:cubicBezTo>
                  <a:cubicBezTo>
                    <a:pt x="914" y="662"/>
                    <a:pt x="914" y="528"/>
                    <a:pt x="828" y="451"/>
                  </a:cubicBezTo>
                  <a:lnTo>
                    <a:pt x="445" y="67"/>
                  </a:lnTo>
                  <a:cubicBezTo>
                    <a:pt x="397" y="20"/>
                    <a:pt x="345" y="0"/>
                    <a:pt x="29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5" name="Google Shape;16085;p76"/>
            <p:cNvSpPr/>
            <p:nvPr/>
          </p:nvSpPr>
          <p:spPr>
            <a:xfrm>
              <a:off x="6824274" y="3642360"/>
              <a:ext cx="11056" cy="52190"/>
            </a:xfrm>
            <a:custGeom>
              <a:avLst/>
              <a:gdLst/>
              <a:ahLst/>
              <a:cxnLst/>
              <a:rect l="l" t="t" r="r" b="b"/>
              <a:pathLst>
                <a:path w="422" h="1992" extrusionOk="0">
                  <a:moveTo>
                    <a:pt x="211" y="0"/>
                  </a:moveTo>
                  <a:cubicBezTo>
                    <a:pt x="106" y="0"/>
                    <a:pt x="0" y="70"/>
                    <a:pt x="0" y="209"/>
                  </a:cubicBezTo>
                  <a:lnTo>
                    <a:pt x="0" y="1781"/>
                  </a:lnTo>
                  <a:cubicBezTo>
                    <a:pt x="0" y="1896"/>
                    <a:pt x="96" y="1992"/>
                    <a:pt x="211" y="1992"/>
                  </a:cubicBezTo>
                  <a:cubicBezTo>
                    <a:pt x="326" y="1992"/>
                    <a:pt x="422" y="1896"/>
                    <a:pt x="422" y="1781"/>
                  </a:cubicBezTo>
                  <a:lnTo>
                    <a:pt x="422" y="209"/>
                  </a:lnTo>
                  <a:cubicBezTo>
                    <a:pt x="422" y="70"/>
                    <a:pt x="316" y="0"/>
                    <a:pt x="211"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6" name="Google Shape;16086;p76"/>
            <p:cNvSpPr/>
            <p:nvPr/>
          </p:nvSpPr>
          <p:spPr>
            <a:xfrm>
              <a:off x="6715780" y="3612754"/>
              <a:ext cx="40034" cy="37099"/>
            </a:xfrm>
            <a:custGeom>
              <a:avLst/>
              <a:gdLst/>
              <a:ahLst/>
              <a:cxnLst/>
              <a:rect l="l" t="t" r="r" b="b"/>
              <a:pathLst>
                <a:path w="1528" h="1416" extrusionOk="0">
                  <a:moveTo>
                    <a:pt x="1226" y="1"/>
                  </a:moveTo>
                  <a:cubicBezTo>
                    <a:pt x="1178" y="1"/>
                    <a:pt x="1128" y="19"/>
                    <a:pt x="1083" y="64"/>
                  </a:cubicBezTo>
                  <a:lnTo>
                    <a:pt x="87" y="1061"/>
                  </a:lnTo>
                  <a:cubicBezTo>
                    <a:pt x="0" y="1137"/>
                    <a:pt x="0" y="1272"/>
                    <a:pt x="87" y="1358"/>
                  </a:cubicBezTo>
                  <a:cubicBezTo>
                    <a:pt x="125" y="1396"/>
                    <a:pt x="182" y="1415"/>
                    <a:pt x="240" y="1415"/>
                  </a:cubicBezTo>
                  <a:cubicBezTo>
                    <a:pt x="288" y="1415"/>
                    <a:pt x="345" y="1396"/>
                    <a:pt x="384" y="1358"/>
                  </a:cubicBezTo>
                  <a:lnTo>
                    <a:pt x="1381" y="361"/>
                  </a:lnTo>
                  <a:cubicBezTo>
                    <a:pt x="1528" y="206"/>
                    <a:pt x="1387" y="1"/>
                    <a:pt x="1226"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7" name="Google Shape;16087;p76"/>
            <p:cNvSpPr/>
            <p:nvPr/>
          </p:nvSpPr>
          <p:spPr>
            <a:xfrm>
              <a:off x="6669825" y="3531036"/>
              <a:ext cx="47239" cy="10821"/>
            </a:xfrm>
            <a:custGeom>
              <a:avLst/>
              <a:gdLst/>
              <a:ahLst/>
              <a:cxnLst/>
              <a:rect l="l" t="t" r="r" b="b"/>
              <a:pathLst>
                <a:path w="1803" h="413" extrusionOk="0">
                  <a:moveTo>
                    <a:pt x="288" y="1"/>
                  </a:moveTo>
                  <a:cubicBezTo>
                    <a:pt x="0" y="1"/>
                    <a:pt x="0" y="413"/>
                    <a:pt x="288" y="413"/>
                  </a:cubicBezTo>
                  <a:lnTo>
                    <a:pt x="1524" y="413"/>
                  </a:lnTo>
                  <a:cubicBezTo>
                    <a:pt x="1802" y="413"/>
                    <a:pt x="1802" y="1"/>
                    <a:pt x="1524" y="1"/>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8" name="Google Shape;16088;p76"/>
            <p:cNvSpPr/>
            <p:nvPr/>
          </p:nvSpPr>
          <p:spPr>
            <a:xfrm>
              <a:off x="6700924" y="3410097"/>
              <a:ext cx="54548" cy="50409"/>
            </a:xfrm>
            <a:custGeom>
              <a:avLst/>
              <a:gdLst/>
              <a:ahLst/>
              <a:cxnLst/>
              <a:rect l="l" t="t" r="r" b="b"/>
              <a:pathLst>
                <a:path w="2082" h="1924" extrusionOk="0">
                  <a:moveTo>
                    <a:pt x="300" y="0"/>
                  </a:moveTo>
                  <a:cubicBezTo>
                    <a:pt x="140" y="0"/>
                    <a:pt x="0" y="206"/>
                    <a:pt x="155" y="361"/>
                  </a:cubicBezTo>
                  <a:lnTo>
                    <a:pt x="1650" y="1856"/>
                  </a:lnTo>
                  <a:cubicBezTo>
                    <a:pt x="1689" y="1894"/>
                    <a:pt x="1746" y="1913"/>
                    <a:pt x="1804" y="1913"/>
                  </a:cubicBezTo>
                  <a:lnTo>
                    <a:pt x="1804" y="1923"/>
                  </a:lnTo>
                  <a:cubicBezTo>
                    <a:pt x="1986" y="1923"/>
                    <a:pt x="2082" y="1693"/>
                    <a:pt x="1948" y="1559"/>
                  </a:cubicBezTo>
                  <a:lnTo>
                    <a:pt x="443" y="64"/>
                  </a:lnTo>
                  <a:cubicBezTo>
                    <a:pt x="398" y="19"/>
                    <a:pt x="348" y="0"/>
                    <a:pt x="300"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89" name="Google Shape;16089;p76"/>
            <p:cNvSpPr/>
            <p:nvPr/>
          </p:nvSpPr>
          <p:spPr>
            <a:xfrm>
              <a:off x="6709492" y="3418953"/>
              <a:ext cx="240621" cy="234988"/>
            </a:xfrm>
            <a:custGeom>
              <a:avLst/>
              <a:gdLst/>
              <a:ahLst/>
              <a:cxnLst/>
              <a:rect l="l" t="t" r="r" b="b"/>
              <a:pathLst>
                <a:path w="9184" h="8969" extrusionOk="0">
                  <a:moveTo>
                    <a:pt x="3686" y="0"/>
                  </a:moveTo>
                  <a:cubicBezTo>
                    <a:pt x="3649" y="0"/>
                    <a:pt x="3612" y="4"/>
                    <a:pt x="3576" y="13"/>
                  </a:cubicBezTo>
                  <a:cubicBezTo>
                    <a:pt x="3250" y="80"/>
                    <a:pt x="3039" y="502"/>
                    <a:pt x="2742" y="646"/>
                  </a:cubicBezTo>
                  <a:cubicBezTo>
                    <a:pt x="2454" y="789"/>
                    <a:pt x="1985" y="694"/>
                    <a:pt x="1726" y="895"/>
                  </a:cubicBezTo>
                  <a:cubicBezTo>
                    <a:pt x="1467" y="1106"/>
                    <a:pt x="1467" y="1575"/>
                    <a:pt x="1266" y="1834"/>
                  </a:cubicBezTo>
                  <a:cubicBezTo>
                    <a:pt x="1055" y="2093"/>
                    <a:pt x="605" y="2189"/>
                    <a:pt x="451" y="2496"/>
                  </a:cubicBezTo>
                  <a:cubicBezTo>
                    <a:pt x="307" y="2793"/>
                    <a:pt x="518" y="3215"/>
                    <a:pt x="442" y="3540"/>
                  </a:cubicBezTo>
                  <a:cubicBezTo>
                    <a:pt x="365" y="3866"/>
                    <a:pt x="1" y="4144"/>
                    <a:pt x="1" y="4480"/>
                  </a:cubicBezTo>
                  <a:cubicBezTo>
                    <a:pt x="1" y="4815"/>
                    <a:pt x="365" y="5112"/>
                    <a:pt x="442" y="5429"/>
                  </a:cubicBezTo>
                  <a:cubicBezTo>
                    <a:pt x="509" y="5745"/>
                    <a:pt x="307" y="6176"/>
                    <a:pt x="451" y="6474"/>
                  </a:cubicBezTo>
                  <a:cubicBezTo>
                    <a:pt x="595" y="6771"/>
                    <a:pt x="1055" y="6876"/>
                    <a:pt x="1266" y="7135"/>
                  </a:cubicBezTo>
                  <a:cubicBezTo>
                    <a:pt x="1477" y="7394"/>
                    <a:pt x="1467" y="7863"/>
                    <a:pt x="1726" y="8074"/>
                  </a:cubicBezTo>
                  <a:cubicBezTo>
                    <a:pt x="1985" y="8276"/>
                    <a:pt x="2445" y="8170"/>
                    <a:pt x="2742" y="8324"/>
                  </a:cubicBezTo>
                  <a:cubicBezTo>
                    <a:pt x="3039" y="8467"/>
                    <a:pt x="3240" y="8889"/>
                    <a:pt x="3576" y="8956"/>
                  </a:cubicBezTo>
                  <a:cubicBezTo>
                    <a:pt x="3613" y="8965"/>
                    <a:pt x="3651" y="8969"/>
                    <a:pt x="3689" y="8969"/>
                  </a:cubicBezTo>
                  <a:cubicBezTo>
                    <a:pt x="3983" y="8969"/>
                    <a:pt x="4295" y="8736"/>
                    <a:pt x="4592" y="8736"/>
                  </a:cubicBezTo>
                  <a:cubicBezTo>
                    <a:pt x="4898" y="8736"/>
                    <a:pt x="5218" y="8969"/>
                    <a:pt x="5507" y="8969"/>
                  </a:cubicBezTo>
                  <a:cubicBezTo>
                    <a:pt x="5545" y="8969"/>
                    <a:pt x="5582" y="8965"/>
                    <a:pt x="5618" y="8956"/>
                  </a:cubicBezTo>
                  <a:cubicBezTo>
                    <a:pt x="5934" y="8889"/>
                    <a:pt x="6145" y="8458"/>
                    <a:pt x="6442" y="8324"/>
                  </a:cubicBezTo>
                  <a:cubicBezTo>
                    <a:pt x="6739" y="8180"/>
                    <a:pt x="7199" y="8276"/>
                    <a:pt x="7458" y="8074"/>
                  </a:cubicBezTo>
                  <a:cubicBezTo>
                    <a:pt x="7717" y="7863"/>
                    <a:pt x="7717" y="7394"/>
                    <a:pt x="7928" y="7135"/>
                  </a:cubicBezTo>
                  <a:cubicBezTo>
                    <a:pt x="8129" y="6876"/>
                    <a:pt x="8589" y="6780"/>
                    <a:pt x="8733" y="6474"/>
                  </a:cubicBezTo>
                  <a:cubicBezTo>
                    <a:pt x="8877" y="6176"/>
                    <a:pt x="8675" y="5755"/>
                    <a:pt x="8742" y="5429"/>
                  </a:cubicBezTo>
                  <a:cubicBezTo>
                    <a:pt x="8819" y="5103"/>
                    <a:pt x="9183" y="4815"/>
                    <a:pt x="9183" y="4480"/>
                  </a:cubicBezTo>
                  <a:cubicBezTo>
                    <a:pt x="9183" y="4144"/>
                    <a:pt x="8819" y="3857"/>
                    <a:pt x="8742" y="3540"/>
                  </a:cubicBezTo>
                  <a:cubicBezTo>
                    <a:pt x="8675" y="3224"/>
                    <a:pt x="8877" y="2793"/>
                    <a:pt x="8733" y="2496"/>
                  </a:cubicBezTo>
                  <a:cubicBezTo>
                    <a:pt x="8589" y="2199"/>
                    <a:pt x="8129" y="2093"/>
                    <a:pt x="7928" y="1834"/>
                  </a:cubicBezTo>
                  <a:cubicBezTo>
                    <a:pt x="7717" y="1575"/>
                    <a:pt x="7717" y="1106"/>
                    <a:pt x="7458" y="895"/>
                  </a:cubicBezTo>
                  <a:cubicBezTo>
                    <a:pt x="7353" y="818"/>
                    <a:pt x="7228" y="780"/>
                    <a:pt x="7094" y="770"/>
                  </a:cubicBezTo>
                  <a:lnTo>
                    <a:pt x="6365" y="617"/>
                  </a:lnTo>
                  <a:cubicBezTo>
                    <a:pt x="6107" y="454"/>
                    <a:pt x="5905" y="80"/>
                    <a:pt x="5608" y="23"/>
                  </a:cubicBezTo>
                  <a:cubicBezTo>
                    <a:pt x="5576" y="15"/>
                    <a:pt x="5543" y="12"/>
                    <a:pt x="5509" y="12"/>
                  </a:cubicBezTo>
                  <a:cubicBezTo>
                    <a:pt x="5229" y="12"/>
                    <a:pt x="4891" y="234"/>
                    <a:pt x="4592" y="234"/>
                  </a:cubicBezTo>
                  <a:cubicBezTo>
                    <a:pt x="4295" y="234"/>
                    <a:pt x="3975" y="0"/>
                    <a:pt x="3686"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0" name="Google Shape;16090;p76"/>
            <p:cNvSpPr/>
            <p:nvPr/>
          </p:nvSpPr>
          <p:spPr>
            <a:xfrm>
              <a:off x="6749683" y="3436114"/>
              <a:ext cx="200430" cy="218010"/>
            </a:xfrm>
            <a:custGeom>
              <a:avLst/>
              <a:gdLst/>
              <a:ahLst/>
              <a:cxnLst/>
              <a:rect l="l" t="t" r="r" b="b"/>
              <a:pathLst>
                <a:path w="7650" h="8321" extrusionOk="0">
                  <a:moveTo>
                    <a:pt x="4966" y="0"/>
                  </a:moveTo>
                  <a:cubicBezTo>
                    <a:pt x="6375" y="1534"/>
                    <a:pt x="6528" y="3844"/>
                    <a:pt x="5339" y="5550"/>
                  </a:cubicBezTo>
                  <a:cubicBezTo>
                    <a:pt x="4482" y="6772"/>
                    <a:pt x="3103" y="7453"/>
                    <a:pt x="1682" y="7453"/>
                  </a:cubicBezTo>
                  <a:cubicBezTo>
                    <a:pt x="1118" y="7453"/>
                    <a:pt x="548" y="7346"/>
                    <a:pt x="0" y="7122"/>
                  </a:cubicBezTo>
                  <a:lnTo>
                    <a:pt x="0" y="7122"/>
                  </a:lnTo>
                  <a:cubicBezTo>
                    <a:pt x="39" y="7237"/>
                    <a:pt x="106" y="7343"/>
                    <a:pt x="192" y="7419"/>
                  </a:cubicBezTo>
                  <a:cubicBezTo>
                    <a:pt x="451" y="7630"/>
                    <a:pt x="911" y="7525"/>
                    <a:pt x="1208" y="7669"/>
                  </a:cubicBezTo>
                  <a:cubicBezTo>
                    <a:pt x="1505" y="7822"/>
                    <a:pt x="1706" y="8234"/>
                    <a:pt x="2042" y="8311"/>
                  </a:cubicBezTo>
                  <a:cubicBezTo>
                    <a:pt x="2076" y="8318"/>
                    <a:pt x="2110" y="8321"/>
                    <a:pt x="2145" y="8321"/>
                  </a:cubicBezTo>
                  <a:cubicBezTo>
                    <a:pt x="2442" y="8321"/>
                    <a:pt x="2758" y="8090"/>
                    <a:pt x="3058" y="8090"/>
                  </a:cubicBezTo>
                  <a:cubicBezTo>
                    <a:pt x="3367" y="8090"/>
                    <a:pt x="3691" y="8321"/>
                    <a:pt x="3983" y="8321"/>
                  </a:cubicBezTo>
                  <a:cubicBezTo>
                    <a:pt x="4017" y="8321"/>
                    <a:pt x="4051" y="8318"/>
                    <a:pt x="4084" y="8311"/>
                  </a:cubicBezTo>
                  <a:cubicBezTo>
                    <a:pt x="4400" y="8234"/>
                    <a:pt x="4611" y="7812"/>
                    <a:pt x="4908" y="7669"/>
                  </a:cubicBezTo>
                  <a:cubicBezTo>
                    <a:pt x="5205" y="7534"/>
                    <a:pt x="5665" y="7630"/>
                    <a:pt x="5924" y="7419"/>
                  </a:cubicBezTo>
                  <a:cubicBezTo>
                    <a:pt x="6183" y="7218"/>
                    <a:pt x="6183" y="6748"/>
                    <a:pt x="6394" y="6490"/>
                  </a:cubicBezTo>
                  <a:cubicBezTo>
                    <a:pt x="6595" y="6231"/>
                    <a:pt x="7055" y="6125"/>
                    <a:pt x="7199" y="5828"/>
                  </a:cubicBezTo>
                  <a:cubicBezTo>
                    <a:pt x="7343" y="5521"/>
                    <a:pt x="7132" y="5109"/>
                    <a:pt x="7208" y="4783"/>
                  </a:cubicBezTo>
                  <a:cubicBezTo>
                    <a:pt x="7276" y="4467"/>
                    <a:pt x="7649" y="4170"/>
                    <a:pt x="7649" y="3834"/>
                  </a:cubicBezTo>
                  <a:cubicBezTo>
                    <a:pt x="7649" y="3499"/>
                    <a:pt x="7276" y="3202"/>
                    <a:pt x="7208" y="2885"/>
                  </a:cubicBezTo>
                  <a:cubicBezTo>
                    <a:pt x="7132" y="2569"/>
                    <a:pt x="7333" y="2138"/>
                    <a:pt x="7189" y="1841"/>
                  </a:cubicBezTo>
                  <a:cubicBezTo>
                    <a:pt x="7046" y="1544"/>
                    <a:pt x="6595" y="1438"/>
                    <a:pt x="6384" y="1179"/>
                  </a:cubicBezTo>
                  <a:cubicBezTo>
                    <a:pt x="6173" y="920"/>
                    <a:pt x="6173" y="451"/>
                    <a:pt x="5914" y="250"/>
                  </a:cubicBezTo>
                  <a:cubicBezTo>
                    <a:pt x="5809" y="173"/>
                    <a:pt x="5684" y="125"/>
                    <a:pt x="5560" y="115"/>
                  </a:cubicBezTo>
                  <a:lnTo>
                    <a:pt x="4966" y="0"/>
                  </a:lnTo>
                  <a:close/>
                </a:path>
              </a:pathLst>
            </a:custGeom>
            <a:solidFill>
              <a:srgbClr val="A0AF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1" name="Google Shape;16091;p76"/>
            <p:cNvSpPr/>
            <p:nvPr/>
          </p:nvSpPr>
          <p:spPr>
            <a:xfrm>
              <a:off x="6774049" y="3464226"/>
              <a:ext cx="33169" cy="28244"/>
            </a:xfrm>
            <a:custGeom>
              <a:avLst/>
              <a:gdLst/>
              <a:ahLst/>
              <a:cxnLst/>
              <a:rect l="l" t="t" r="r" b="b"/>
              <a:pathLst>
                <a:path w="1266" h="1078" extrusionOk="0">
                  <a:moveTo>
                    <a:pt x="729" y="1"/>
                  </a:moveTo>
                  <a:cubicBezTo>
                    <a:pt x="240" y="1"/>
                    <a:pt x="0" y="576"/>
                    <a:pt x="345" y="921"/>
                  </a:cubicBezTo>
                  <a:cubicBezTo>
                    <a:pt x="453" y="1029"/>
                    <a:pt x="587" y="1077"/>
                    <a:pt x="719" y="1077"/>
                  </a:cubicBezTo>
                  <a:cubicBezTo>
                    <a:pt x="996" y="1077"/>
                    <a:pt x="1265" y="863"/>
                    <a:pt x="1265" y="538"/>
                  </a:cubicBezTo>
                  <a:cubicBezTo>
                    <a:pt x="1265" y="240"/>
                    <a:pt x="1026" y="1"/>
                    <a:pt x="72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2" name="Google Shape;16092;p76"/>
            <p:cNvSpPr/>
            <p:nvPr/>
          </p:nvSpPr>
          <p:spPr>
            <a:xfrm>
              <a:off x="6810964" y="3355496"/>
              <a:ext cx="33169" cy="28479"/>
            </a:xfrm>
            <a:custGeom>
              <a:avLst/>
              <a:gdLst/>
              <a:ahLst/>
              <a:cxnLst/>
              <a:rect l="l" t="t" r="r" b="b"/>
              <a:pathLst>
                <a:path w="1266" h="1087" extrusionOk="0">
                  <a:moveTo>
                    <a:pt x="719" y="0"/>
                  </a:moveTo>
                  <a:cubicBezTo>
                    <a:pt x="240" y="0"/>
                    <a:pt x="0" y="585"/>
                    <a:pt x="336" y="930"/>
                  </a:cubicBezTo>
                  <a:cubicBezTo>
                    <a:pt x="447" y="1038"/>
                    <a:pt x="583" y="1087"/>
                    <a:pt x="716" y="1087"/>
                  </a:cubicBezTo>
                  <a:cubicBezTo>
                    <a:pt x="997" y="1087"/>
                    <a:pt x="1265" y="872"/>
                    <a:pt x="1265" y="547"/>
                  </a:cubicBezTo>
                  <a:cubicBezTo>
                    <a:pt x="1265" y="250"/>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3" name="Google Shape;16093;p76"/>
            <p:cNvSpPr/>
            <p:nvPr/>
          </p:nvSpPr>
          <p:spPr>
            <a:xfrm>
              <a:off x="6866194" y="3511203"/>
              <a:ext cx="33195" cy="28401"/>
            </a:xfrm>
            <a:custGeom>
              <a:avLst/>
              <a:gdLst/>
              <a:ahLst/>
              <a:cxnLst/>
              <a:rect l="l" t="t" r="r" b="b"/>
              <a:pathLst>
                <a:path w="1267" h="1084" extrusionOk="0">
                  <a:moveTo>
                    <a:pt x="729" y="0"/>
                  </a:moveTo>
                  <a:cubicBezTo>
                    <a:pt x="241" y="0"/>
                    <a:pt x="1" y="585"/>
                    <a:pt x="346" y="921"/>
                  </a:cubicBezTo>
                  <a:cubicBezTo>
                    <a:pt x="456" y="1033"/>
                    <a:pt x="592" y="1084"/>
                    <a:pt x="725" y="1084"/>
                  </a:cubicBezTo>
                  <a:cubicBezTo>
                    <a:pt x="1001" y="1084"/>
                    <a:pt x="1266" y="869"/>
                    <a:pt x="1266" y="547"/>
                  </a:cubicBezTo>
                  <a:cubicBezTo>
                    <a:pt x="1266" y="240"/>
                    <a:pt x="1027"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4" name="Google Shape;16094;p76"/>
            <p:cNvSpPr/>
            <p:nvPr/>
          </p:nvSpPr>
          <p:spPr>
            <a:xfrm>
              <a:off x="6762992" y="3556896"/>
              <a:ext cx="52505" cy="44828"/>
            </a:xfrm>
            <a:custGeom>
              <a:avLst/>
              <a:gdLst/>
              <a:ahLst/>
              <a:cxnLst/>
              <a:rect l="l" t="t" r="r" b="b"/>
              <a:pathLst>
                <a:path w="2004" h="1711" extrusionOk="0">
                  <a:moveTo>
                    <a:pt x="1151" y="1"/>
                  </a:moveTo>
                  <a:cubicBezTo>
                    <a:pt x="384" y="1"/>
                    <a:pt x="0" y="921"/>
                    <a:pt x="547" y="1458"/>
                  </a:cubicBezTo>
                  <a:cubicBezTo>
                    <a:pt x="721" y="1632"/>
                    <a:pt x="936" y="1710"/>
                    <a:pt x="1146" y="1710"/>
                  </a:cubicBezTo>
                  <a:cubicBezTo>
                    <a:pt x="1584" y="1710"/>
                    <a:pt x="2004" y="1372"/>
                    <a:pt x="2004" y="854"/>
                  </a:cubicBezTo>
                  <a:cubicBezTo>
                    <a:pt x="2004" y="384"/>
                    <a:pt x="1620" y="1"/>
                    <a:pt x="115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5" name="Google Shape;16095;p76"/>
            <p:cNvSpPr/>
            <p:nvPr/>
          </p:nvSpPr>
          <p:spPr>
            <a:xfrm>
              <a:off x="6953859" y="3377426"/>
              <a:ext cx="36680" cy="35003"/>
            </a:xfrm>
            <a:custGeom>
              <a:avLst/>
              <a:gdLst/>
              <a:ahLst/>
              <a:cxnLst/>
              <a:rect l="l" t="t" r="r" b="b"/>
              <a:pathLst>
                <a:path w="1400" h="1336" extrusionOk="0">
                  <a:moveTo>
                    <a:pt x="672" y="1"/>
                  </a:moveTo>
                  <a:cubicBezTo>
                    <a:pt x="329" y="1"/>
                    <a:pt x="0" y="267"/>
                    <a:pt x="0" y="668"/>
                  </a:cubicBezTo>
                  <a:cubicBezTo>
                    <a:pt x="0" y="1070"/>
                    <a:pt x="329" y="1336"/>
                    <a:pt x="672" y="1336"/>
                  </a:cubicBezTo>
                  <a:cubicBezTo>
                    <a:pt x="836" y="1336"/>
                    <a:pt x="1004" y="1275"/>
                    <a:pt x="1141" y="1138"/>
                  </a:cubicBezTo>
                  <a:cubicBezTo>
                    <a:pt x="1400" y="879"/>
                    <a:pt x="1400" y="457"/>
                    <a:pt x="1141" y="199"/>
                  </a:cubicBezTo>
                  <a:cubicBezTo>
                    <a:pt x="1004" y="62"/>
                    <a:pt x="836" y="1"/>
                    <a:pt x="672"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6" name="Google Shape;16096;p76"/>
            <p:cNvSpPr/>
            <p:nvPr/>
          </p:nvSpPr>
          <p:spPr>
            <a:xfrm>
              <a:off x="6977701" y="3522259"/>
              <a:ext cx="33195" cy="28479"/>
            </a:xfrm>
            <a:custGeom>
              <a:avLst/>
              <a:gdLst/>
              <a:ahLst/>
              <a:cxnLst/>
              <a:rect l="l" t="t" r="r" b="b"/>
              <a:pathLst>
                <a:path w="1267" h="1087" extrusionOk="0">
                  <a:moveTo>
                    <a:pt x="729" y="0"/>
                  </a:moveTo>
                  <a:cubicBezTo>
                    <a:pt x="240" y="0"/>
                    <a:pt x="1" y="585"/>
                    <a:pt x="346" y="930"/>
                  </a:cubicBezTo>
                  <a:cubicBezTo>
                    <a:pt x="454" y="1038"/>
                    <a:pt x="588" y="1086"/>
                    <a:pt x="720" y="1086"/>
                  </a:cubicBezTo>
                  <a:cubicBezTo>
                    <a:pt x="997" y="1086"/>
                    <a:pt x="1266" y="871"/>
                    <a:pt x="1266" y="546"/>
                  </a:cubicBezTo>
                  <a:cubicBezTo>
                    <a:pt x="1266" y="249"/>
                    <a:pt x="1026" y="0"/>
                    <a:pt x="72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7" name="Google Shape;16097;p76"/>
            <p:cNvSpPr/>
            <p:nvPr/>
          </p:nvSpPr>
          <p:spPr>
            <a:xfrm>
              <a:off x="6945816" y="3652473"/>
              <a:ext cx="38462" cy="36680"/>
            </a:xfrm>
            <a:custGeom>
              <a:avLst/>
              <a:gdLst/>
              <a:ahLst/>
              <a:cxnLst/>
              <a:rect l="l" t="t" r="r" b="b"/>
              <a:pathLst>
                <a:path w="1468" h="1400" extrusionOk="0">
                  <a:moveTo>
                    <a:pt x="703" y="1"/>
                  </a:moveTo>
                  <a:cubicBezTo>
                    <a:pt x="344" y="1"/>
                    <a:pt x="0" y="282"/>
                    <a:pt x="0" y="705"/>
                  </a:cubicBezTo>
                  <a:cubicBezTo>
                    <a:pt x="0" y="1120"/>
                    <a:pt x="343" y="1399"/>
                    <a:pt x="702" y="1399"/>
                  </a:cubicBezTo>
                  <a:cubicBezTo>
                    <a:pt x="872" y="1399"/>
                    <a:pt x="1047" y="1336"/>
                    <a:pt x="1189" y="1193"/>
                  </a:cubicBezTo>
                  <a:cubicBezTo>
                    <a:pt x="1467" y="925"/>
                    <a:pt x="1467" y="484"/>
                    <a:pt x="1189" y="206"/>
                  </a:cubicBezTo>
                  <a:cubicBezTo>
                    <a:pt x="1047" y="64"/>
                    <a:pt x="873" y="1"/>
                    <a:pt x="703"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8" name="Google Shape;16098;p76"/>
            <p:cNvSpPr/>
            <p:nvPr/>
          </p:nvSpPr>
          <p:spPr>
            <a:xfrm>
              <a:off x="6810964" y="3688996"/>
              <a:ext cx="33169" cy="28479"/>
            </a:xfrm>
            <a:custGeom>
              <a:avLst/>
              <a:gdLst/>
              <a:ahLst/>
              <a:cxnLst/>
              <a:rect l="l" t="t" r="r" b="b"/>
              <a:pathLst>
                <a:path w="1266" h="1087" extrusionOk="0">
                  <a:moveTo>
                    <a:pt x="719" y="1"/>
                  </a:moveTo>
                  <a:cubicBezTo>
                    <a:pt x="240" y="1"/>
                    <a:pt x="0" y="585"/>
                    <a:pt x="336" y="931"/>
                  </a:cubicBezTo>
                  <a:cubicBezTo>
                    <a:pt x="447" y="1039"/>
                    <a:pt x="583" y="1087"/>
                    <a:pt x="716" y="1087"/>
                  </a:cubicBezTo>
                  <a:cubicBezTo>
                    <a:pt x="997" y="1087"/>
                    <a:pt x="1265" y="872"/>
                    <a:pt x="1265" y="547"/>
                  </a:cubicBezTo>
                  <a:cubicBezTo>
                    <a:pt x="1265" y="250"/>
                    <a:pt x="1016" y="1"/>
                    <a:pt x="719"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099" name="Google Shape;16099;p76"/>
            <p:cNvSpPr/>
            <p:nvPr/>
          </p:nvSpPr>
          <p:spPr>
            <a:xfrm>
              <a:off x="6697702" y="3640212"/>
              <a:ext cx="29894" cy="28479"/>
            </a:xfrm>
            <a:custGeom>
              <a:avLst/>
              <a:gdLst/>
              <a:ahLst/>
              <a:cxnLst/>
              <a:rect l="l" t="t" r="r" b="b"/>
              <a:pathLst>
                <a:path w="1141" h="1087" extrusionOk="0">
                  <a:moveTo>
                    <a:pt x="550" y="0"/>
                  </a:moveTo>
                  <a:cubicBezTo>
                    <a:pt x="269" y="0"/>
                    <a:pt x="0" y="215"/>
                    <a:pt x="0" y="540"/>
                  </a:cubicBezTo>
                  <a:cubicBezTo>
                    <a:pt x="0" y="870"/>
                    <a:pt x="266" y="1086"/>
                    <a:pt x="545" y="1086"/>
                  </a:cubicBezTo>
                  <a:cubicBezTo>
                    <a:pt x="680" y="1086"/>
                    <a:pt x="818" y="1036"/>
                    <a:pt x="930" y="923"/>
                  </a:cubicBezTo>
                  <a:cubicBezTo>
                    <a:pt x="1141" y="713"/>
                    <a:pt x="1141" y="367"/>
                    <a:pt x="930" y="157"/>
                  </a:cubicBezTo>
                  <a:cubicBezTo>
                    <a:pt x="819" y="49"/>
                    <a:pt x="683" y="0"/>
                    <a:pt x="550"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0" name="Google Shape;16100;p76"/>
            <p:cNvSpPr/>
            <p:nvPr/>
          </p:nvSpPr>
          <p:spPr>
            <a:xfrm>
              <a:off x="6644201" y="3522259"/>
              <a:ext cx="33169" cy="28479"/>
            </a:xfrm>
            <a:custGeom>
              <a:avLst/>
              <a:gdLst/>
              <a:ahLst/>
              <a:cxnLst/>
              <a:rect l="l" t="t" r="r" b="b"/>
              <a:pathLst>
                <a:path w="1266" h="1087" extrusionOk="0">
                  <a:moveTo>
                    <a:pt x="719" y="0"/>
                  </a:moveTo>
                  <a:cubicBezTo>
                    <a:pt x="240" y="0"/>
                    <a:pt x="0" y="585"/>
                    <a:pt x="336" y="930"/>
                  </a:cubicBezTo>
                  <a:cubicBezTo>
                    <a:pt x="447" y="1038"/>
                    <a:pt x="583" y="1086"/>
                    <a:pt x="716" y="1086"/>
                  </a:cubicBezTo>
                  <a:cubicBezTo>
                    <a:pt x="997" y="1086"/>
                    <a:pt x="1266" y="871"/>
                    <a:pt x="1266" y="546"/>
                  </a:cubicBezTo>
                  <a:cubicBezTo>
                    <a:pt x="1266" y="249"/>
                    <a:pt x="1016" y="0"/>
                    <a:pt x="719" y="0"/>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1" name="Google Shape;16101;p76"/>
            <p:cNvSpPr/>
            <p:nvPr/>
          </p:nvSpPr>
          <p:spPr>
            <a:xfrm>
              <a:off x="6676349" y="3383242"/>
              <a:ext cx="39457" cy="37754"/>
            </a:xfrm>
            <a:custGeom>
              <a:avLst/>
              <a:gdLst/>
              <a:ahLst/>
              <a:cxnLst/>
              <a:rect l="l" t="t" r="r" b="b"/>
              <a:pathLst>
                <a:path w="1506" h="1441" extrusionOk="0">
                  <a:moveTo>
                    <a:pt x="731" y="1"/>
                  </a:moveTo>
                  <a:cubicBezTo>
                    <a:pt x="359" y="1"/>
                    <a:pt x="0" y="290"/>
                    <a:pt x="0" y="724"/>
                  </a:cubicBezTo>
                  <a:cubicBezTo>
                    <a:pt x="0" y="1156"/>
                    <a:pt x="356" y="1441"/>
                    <a:pt x="726" y="1441"/>
                  </a:cubicBezTo>
                  <a:cubicBezTo>
                    <a:pt x="906" y="1441"/>
                    <a:pt x="1089" y="1373"/>
                    <a:pt x="1237" y="1223"/>
                  </a:cubicBezTo>
                  <a:cubicBezTo>
                    <a:pt x="1505" y="945"/>
                    <a:pt x="1505" y="494"/>
                    <a:pt x="1237" y="216"/>
                  </a:cubicBezTo>
                  <a:cubicBezTo>
                    <a:pt x="1091" y="67"/>
                    <a:pt x="910" y="1"/>
                    <a:pt x="731" y="1"/>
                  </a:cubicBezTo>
                  <a:close/>
                </a:path>
              </a:pathLst>
            </a:custGeom>
            <a:solidFill>
              <a:srgbClr val="C1CB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02" name="Google Shape;16102;p76"/>
          <p:cNvGrpSpPr/>
          <p:nvPr/>
        </p:nvGrpSpPr>
        <p:grpSpPr>
          <a:xfrm>
            <a:off x="10606860" y="2692257"/>
            <a:ext cx="486901" cy="361351"/>
            <a:chOff x="7955145" y="2019192"/>
            <a:chExt cx="365176" cy="271013"/>
          </a:xfrm>
        </p:grpSpPr>
        <p:sp>
          <p:nvSpPr>
            <p:cNvPr id="16103" name="Google Shape;16103;p76"/>
            <p:cNvSpPr/>
            <p:nvPr/>
          </p:nvSpPr>
          <p:spPr>
            <a:xfrm>
              <a:off x="7977729" y="2019192"/>
              <a:ext cx="320243" cy="271013"/>
            </a:xfrm>
            <a:custGeom>
              <a:avLst/>
              <a:gdLst/>
              <a:ahLst/>
              <a:cxnLst/>
              <a:rect l="l" t="t" r="r" b="b"/>
              <a:pathLst>
                <a:path w="12223" h="10344" extrusionOk="0">
                  <a:moveTo>
                    <a:pt x="8676" y="1"/>
                  </a:moveTo>
                  <a:cubicBezTo>
                    <a:pt x="7707" y="1"/>
                    <a:pt x="6778" y="394"/>
                    <a:pt x="6107" y="1103"/>
                  </a:cubicBezTo>
                  <a:cubicBezTo>
                    <a:pt x="5428" y="385"/>
                    <a:pt x="4496" y="5"/>
                    <a:pt x="3546" y="5"/>
                  </a:cubicBezTo>
                  <a:cubicBezTo>
                    <a:pt x="3101" y="5"/>
                    <a:pt x="2653" y="88"/>
                    <a:pt x="2225" y="260"/>
                  </a:cubicBezTo>
                  <a:cubicBezTo>
                    <a:pt x="883" y="796"/>
                    <a:pt x="1" y="2100"/>
                    <a:pt x="1" y="3547"/>
                  </a:cubicBezTo>
                  <a:cubicBezTo>
                    <a:pt x="1" y="5541"/>
                    <a:pt x="1372" y="6921"/>
                    <a:pt x="2570" y="7909"/>
                  </a:cubicBezTo>
                  <a:cubicBezTo>
                    <a:pt x="3087" y="8330"/>
                    <a:pt x="3624" y="8733"/>
                    <a:pt x="4180" y="9097"/>
                  </a:cubicBezTo>
                  <a:lnTo>
                    <a:pt x="6107" y="10343"/>
                  </a:lnTo>
                  <a:lnTo>
                    <a:pt x="8033" y="9097"/>
                  </a:lnTo>
                  <a:cubicBezTo>
                    <a:pt x="8589" y="8733"/>
                    <a:pt x="9126" y="8340"/>
                    <a:pt x="9644" y="7909"/>
                  </a:cubicBezTo>
                  <a:cubicBezTo>
                    <a:pt x="10842" y="6931"/>
                    <a:pt x="12222" y="5531"/>
                    <a:pt x="12222" y="3547"/>
                  </a:cubicBezTo>
                  <a:cubicBezTo>
                    <a:pt x="12222" y="1889"/>
                    <a:pt x="11072" y="451"/>
                    <a:pt x="9452" y="87"/>
                  </a:cubicBezTo>
                  <a:cubicBezTo>
                    <a:pt x="9193" y="30"/>
                    <a:pt x="8934" y="1"/>
                    <a:pt x="867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4" name="Google Shape;16104;p76"/>
            <p:cNvSpPr/>
            <p:nvPr/>
          </p:nvSpPr>
          <p:spPr>
            <a:xfrm>
              <a:off x="8084468" y="2023226"/>
              <a:ext cx="213504" cy="266978"/>
            </a:xfrm>
            <a:custGeom>
              <a:avLst/>
              <a:gdLst/>
              <a:ahLst/>
              <a:cxnLst/>
              <a:rect l="l" t="t" r="r" b="b"/>
              <a:pathLst>
                <a:path w="8149" h="10190" extrusionOk="0">
                  <a:moveTo>
                    <a:pt x="5618" y="0"/>
                  </a:moveTo>
                  <a:lnTo>
                    <a:pt x="5618" y="0"/>
                  </a:lnTo>
                  <a:cubicBezTo>
                    <a:pt x="6020" y="2166"/>
                    <a:pt x="6298" y="7400"/>
                    <a:pt x="1" y="8876"/>
                  </a:cubicBezTo>
                  <a:cubicBezTo>
                    <a:pt x="58" y="8905"/>
                    <a:pt x="87" y="8934"/>
                    <a:pt x="106" y="8943"/>
                  </a:cubicBezTo>
                  <a:lnTo>
                    <a:pt x="2033" y="10189"/>
                  </a:lnTo>
                  <a:lnTo>
                    <a:pt x="3959" y="8943"/>
                  </a:lnTo>
                  <a:cubicBezTo>
                    <a:pt x="4515" y="8579"/>
                    <a:pt x="5052" y="8186"/>
                    <a:pt x="5570" y="7764"/>
                  </a:cubicBezTo>
                  <a:cubicBezTo>
                    <a:pt x="6768" y="6777"/>
                    <a:pt x="8139" y="5387"/>
                    <a:pt x="8139" y="3403"/>
                  </a:cubicBezTo>
                  <a:cubicBezTo>
                    <a:pt x="8148" y="1831"/>
                    <a:pt x="7113" y="451"/>
                    <a:pt x="561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5" name="Google Shape;16105;p76"/>
            <p:cNvSpPr/>
            <p:nvPr/>
          </p:nvSpPr>
          <p:spPr>
            <a:xfrm>
              <a:off x="8182377" y="2136437"/>
              <a:ext cx="95735" cy="76163"/>
            </a:xfrm>
            <a:custGeom>
              <a:avLst/>
              <a:gdLst/>
              <a:ahLst/>
              <a:cxnLst/>
              <a:rect l="l" t="t" r="r" b="b"/>
              <a:pathLst>
                <a:path w="3654" h="2907" extrusionOk="0">
                  <a:moveTo>
                    <a:pt x="2082" y="1"/>
                  </a:moveTo>
                  <a:cubicBezTo>
                    <a:pt x="2076" y="1"/>
                    <a:pt x="2069" y="1"/>
                    <a:pt x="2063" y="2"/>
                  </a:cubicBezTo>
                  <a:cubicBezTo>
                    <a:pt x="1977" y="2"/>
                    <a:pt x="1909" y="60"/>
                    <a:pt x="1881" y="136"/>
                  </a:cubicBezTo>
                  <a:lnTo>
                    <a:pt x="1238" y="2140"/>
                  </a:lnTo>
                  <a:lnTo>
                    <a:pt x="443" y="318"/>
                  </a:lnTo>
                  <a:cubicBezTo>
                    <a:pt x="406" y="231"/>
                    <a:pt x="336" y="194"/>
                    <a:pt x="265" y="194"/>
                  </a:cubicBezTo>
                  <a:cubicBezTo>
                    <a:pt x="134" y="194"/>
                    <a:pt x="1" y="320"/>
                    <a:pt x="69" y="481"/>
                  </a:cubicBezTo>
                  <a:lnTo>
                    <a:pt x="1085" y="2791"/>
                  </a:lnTo>
                  <a:cubicBezTo>
                    <a:pt x="1114" y="2859"/>
                    <a:pt x="1191" y="2906"/>
                    <a:pt x="1267" y="2906"/>
                  </a:cubicBezTo>
                  <a:lnTo>
                    <a:pt x="1277" y="2906"/>
                  </a:lnTo>
                  <a:cubicBezTo>
                    <a:pt x="1363" y="2906"/>
                    <a:pt x="1440" y="2849"/>
                    <a:pt x="1459" y="2772"/>
                  </a:cubicBezTo>
                  <a:lnTo>
                    <a:pt x="2120" y="731"/>
                  </a:lnTo>
                  <a:lnTo>
                    <a:pt x="2657" y="1814"/>
                  </a:lnTo>
                  <a:cubicBezTo>
                    <a:pt x="2686" y="1881"/>
                    <a:pt x="2753" y="1929"/>
                    <a:pt x="2830" y="1929"/>
                  </a:cubicBezTo>
                  <a:lnTo>
                    <a:pt x="3366" y="1929"/>
                  </a:lnTo>
                  <a:cubicBezTo>
                    <a:pt x="3462" y="1795"/>
                    <a:pt x="3558" y="1660"/>
                    <a:pt x="3654" y="1517"/>
                  </a:cubicBezTo>
                  <a:lnTo>
                    <a:pt x="2954" y="1517"/>
                  </a:lnTo>
                  <a:lnTo>
                    <a:pt x="2254" y="108"/>
                  </a:lnTo>
                  <a:cubicBezTo>
                    <a:pt x="2219" y="46"/>
                    <a:pt x="2152" y="1"/>
                    <a:pt x="2082"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6" name="Google Shape;16106;p76"/>
            <p:cNvSpPr/>
            <p:nvPr/>
          </p:nvSpPr>
          <p:spPr>
            <a:xfrm>
              <a:off x="7997327" y="2098866"/>
              <a:ext cx="191601" cy="125026"/>
            </a:xfrm>
            <a:custGeom>
              <a:avLst/>
              <a:gdLst/>
              <a:ahLst/>
              <a:cxnLst/>
              <a:rect l="l" t="t" r="r" b="b"/>
              <a:pathLst>
                <a:path w="7313" h="4772" extrusionOk="0">
                  <a:moveTo>
                    <a:pt x="6600" y="1"/>
                  </a:moveTo>
                  <a:cubicBezTo>
                    <a:pt x="6523" y="1"/>
                    <a:pt x="6447" y="41"/>
                    <a:pt x="6413" y="123"/>
                  </a:cubicBezTo>
                  <a:lnTo>
                    <a:pt x="5464" y="2471"/>
                  </a:lnTo>
                  <a:lnTo>
                    <a:pt x="4659" y="1129"/>
                  </a:lnTo>
                  <a:cubicBezTo>
                    <a:pt x="4621" y="1062"/>
                    <a:pt x="4555" y="1029"/>
                    <a:pt x="4489" y="1029"/>
                  </a:cubicBezTo>
                  <a:cubicBezTo>
                    <a:pt x="4405" y="1029"/>
                    <a:pt x="4322" y="1081"/>
                    <a:pt x="4295" y="1177"/>
                  </a:cubicBezTo>
                  <a:lnTo>
                    <a:pt x="3480" y="3909"/>
                  </a:lnTo>
                  <a:lnTo>
                    <a:pt x="2445" y="861"/>
                  </a:lnTo>
                  <a:cubicBezTo>
                    <a:pt x="2416" y="784"/>
                    <a:pt x="2349" y="736"/>
                    <a:pt x="2272" y="727"/>
                  </a:cubicBezTo>
                  <a:cubicBezTo>
                    <a:pt x="2186" y="727"/>
                    <a:pt x="2109" y="775"/>
                    <a:pt x="2071" y="851"/>
                  </a:cubicBezTo>
                  <a:lnTo>
                    <a:pt x="1045" y="2951"/>
                  </a:lnTo>
                  <a:lnTo>
                    <a:pt x="0" y="2951"/>
                  </a:lnTo>
                  <a:cubicBezTo>
                    <a:pt x="96" y="3094"/>
                    <a:pt x="192" y="3229"/>
                    <a:pt x="298" y="3363"/>
                  </a:cubicBezTo>
                  <a:lnTo>
                    <a:pt x="1170" y="3363"/>
                  </a:lnTo>
                  <a:cubicBezTo>
                    <a:pt x="1256" y="3353"/>
                    <a:pt x="1323" y="3315"/>
                    <a:pt x="1352" y="3238"/>
                  </a:cubicBezTo>
                  <a:lnTo>
                    <a:pt x="2224" y="1465"/>
                  </a:lnTo>
                  <a:lnTo>
                    <a:pt x="3298" y="4638"/>
                  </a:lnTo>
                  <a:cubicBezTo>
                    <a:pt x="3327" y="4714"/>
                    <a:pt x="3403" y="4772"/>
                    <a:pt x="3490" y="4772"/>
                  </a:cubicBezTo>
                  <a:cubicBezTo>
                    <a:pt x="3576" y="4772"/>
                    <a:pt x="3653" y="4714"/>
                    <a:pt x="3681" y="4628"/>
                  </a:cubicBezTo>
                  <a:lnTo>
                    <a:pt x="4534" y="1733"/>
                  </a:lnTo>
                  <a:lnTo>
                    <a:pt x="5301" y="3027"/>
                  </a:lnTo>
                  <a:cubicBezTo>
                    <a:pt x="5341" y="3094"/>
                    <a:pt x="5409" y="3126"/>
                    <a:pt x="5476" y="3126"/>
                  </a:cubicBezTo>
                  <a:cubicBezTo>
                    <a:pt x="5553" y="3126"/>
                    <a:pt x="5630" y="3085"/>
                    <a:pt x="5665" y="3008"/>
                  </a:cubicBezTo>
                  <a:lnTo>
                    <a:pt x="6595" y="727"/>
                  </a:lnTo>
                  <a:lnTo>
                    <a:pt x="6864" y="1359"/>
                  </a:lnTo>
                  <a:cubicBezTo>
                    <a:pt x="6904" y="1447"/>
                    <a:pt x="6976" y="1484"/>
                    <a:pt x="7048" y="1484"/>
                  </a:cubicBezTo>
                  <a:cubicBezTo>
                    <a:pt x="7181" y="1484"/>
                    <a:pt x="7312" y="1358"/>
                    <a:pt x="7237" y="1196"/>
                  </a:cubicBezTo>
                  <a:lnTo>
                    <a:pt x="6787" y="123"/>
                  </a:lnTo>
                  <a:cubicBezTo>
                    <a:pt x="6753" y="41"/>
                    <a:pt x="6677" y="1"/>
                    <a:pt x="6600"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7" name="Google Shape;16107;p76"/>
            <p:cNvSpPr/>
            <p:nvPr/>
          </p:nvSpPr>
          <p:spPr>
            <a:xfrm>
              <a:off x="8182220" y="2122917"/>
              <a:ext cx="138100" cy="76373"/>
            </a:xfrm>
            <a:custGeom>
              <a:avLst/>
              <a:gdLst/>
              <a:ahLst/>
              <a:cxnLst/>
              <a:rect l="l" t="t" r="r" b="b"/>
              <a:pathLst>
                <a:path w="5271" h="2915" extrusionOk="0">
                  <a:moveTo>
                    <a:pt x="2059" y="1"/>
                  </a:moveTo>
                  <a:cubicBezTo>
                    <a:pt x="1983" y="10"/>
                    <a:pt x="1915" y="68"/>
                    <a:pt x="1887" y="144"/>
                  </a:cubicBezTo>
                  <a:lnTo>
                    <a:pt x="1244" y="2138"/>
                  </a:lnTo>
                  <a:lnTo>
                    <a:pt x="449" y="326"/>
                  </a:lnTo>
                  <a:cubicBezTo>
                    <a:pt x="408" y="239"/>
                    <a:pt x="336" y="202"/>
                    <a:pt x="264" y="202"/>
                  </a:cubicBezTo>
                  <a:cubicBezTo>
                    <a:pt x="132" y="202"/>
                    <a:pt x="0" y="328"/>
                    <a:pt x="75" y="489"/>
                  </a:cubicBezTo>
                  <a:lnTo>
                    <a:pt x="1081" y="2799"/>
                  </a:lnTo>
                  <a:cubicBezTo>
                    <a:pt x="1120" y="2867"/>
                    <a:pt x="1187" y="2914"/>
                    <a:pt x="1273" y="2914"/>
                  </a:cubicBezTo>
                  <a:lnTo>
                    <a:pt x="1283" y="2914"/>
                  </a:lnTo>
                  <a:cubicBezTo>
                    <a:pt x="1359" y="2905"/>
                    <a:pt x="1436" y="2847"/>
                    <a:pt x="1465" y="2771"/>
                  </a:cubicBezTo>
                  <a:lnTo>
                    <a:pt x="2117" y="739"/>
                  </a:lnTo>
                  <a:lnTo>
                    <a:pt x="2653" y="1812"/>
                  </a:lnTo>
                  <a:cubicBezTo>
                    <a:pt x="2682" y="1879"/>
                    <a:pt x="2759" y="1927"/>
                    <a:pt x="2836" y="1927"/>
                  </a:cubicBezTo>
                  <a:lnTo>
                    <a:pt x="5002" y="1927"/>
                  </a:lnTo>
                  <a:cubicBezTo>
                    <a:pt x="5270" y="1927"/>
                    <a:pt x="5270" y="1525"/>
                    <a:pt x="5002" y="1525"/>
                  </a:cubicBezTo>
                  <a:lnTo>
                    <a:pt x="2960" y="1525"/>
                  </a:lnTo>
                  <a:lnTo>
                    <a:pt x="2260" y="116"/>
                  </a:lnTo>
                  <a:cubicBezTo>
                    <a:pt x="2222" y="39"/>
                    <a:pt x="2145"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08" name="Google Shape;16108;p76"/>
            <p:cNvSpPr/>
            <p:nvPr/>
          </p:nvSpPr>
          <p:spPr>
            <a:xfrm>
              <a:off x="7955145" y="2085504"/>
              <a:ext cx="234123" cy="125341"/>
            </a:xfrm>
            <a:custGeom>
              <a:avLst/>
              <a:gdLst/>
              <a:ahLst/>
              <a:cxnLst/>
              <a:rect l="l" t="t" r="r" b="b"/>
              <a:pathLst>
                <a:path w="8936" h="4784" extrusionOk="0">
                  <a:moveTo>
                    <a:pt x="8205" y="0"/>
                  </a:moveTo>
                  <a:cubicBezTo>
                    <a:pt x="8129" y="0"/>
                    <a:pt x="8052" y="48"/>
                    <a:pt x="8023" y="125"/>
                  </a:cubicBezTo>
                  <a:lnTo>
                    <a:pt x="7074" y="2483"/>
                  </a:lnTo>
                  <a:lnTo>
                    <a:pt x="6279" y="1131"/>
                  </a:lnTo>
                  <a:cubicBezTo>
                    <a:pt x="6244" y="1071"/>
                    <a:pt x="6171" y="1034"/>
                    <a:pt x="6101" y="1034"/>
                  </a:cubicBezTo>
                  <a:cubicBezTo>
                    <a:pt x="6093" y="1034"/>
                    <a:pt x="6085" y="1035"/>
                    <a:pt x="6077" y="1036"/>
                  </a:cubicBezTo>
                  <a:cubicBezTo>
                    <a:pt x="6001" y="1045"/>
                    <a:pt x="5934" y="1103"/>
                    <a:pt x="5905" y="1179"/>
                  </a:cubicBezTo>
                  <a:lnTo>
                    <a:pt x="5100" y="3911"/>
                  </a:lnTo>
                  <a:lnTo>
                    <a:pt x="4064" y="863"/>
                  </a:lnTo>
                  <a:cubicBezTo>
                    <a:pt x="4036" y="786"/>
                    <a:pt x="3969" y="738"/>
                    <a:pt x="3882" y="729"/>
                  </a:cubicBezTo>
                  <a:cubicBezTo>
                    <a:pt x="3806" y="729"/>
                    <a:pt x="3729" y="777"/>
                    <a:pt x="3691" y="853"/>
                  </a:cubicBezTo>
                  <a:lnTo>
                    <a:pt x="2665" y="2953"/>
                  </a:lnTo>
                  <a:lnTo>
                    <a:pt x="269" y="2953"/>
                  </a:lnTo>
                  <a:cubicBezTo>
                    <a:pt x="0" y="2953"/>
                    <a:pt x="0" y="3355"/>
                    <a:pt x="269" y="3355"/>
                  </a:cubicBezTo>
                  <a:lnTo>
                    <a:pt x="2790" y="3355"/>
                  </a:lnTo>
                  <a:cubicBezTo>
                    <a:pt x="2866" y="3355"/>
                    <a:pt x="2943" y="3307"/>
                    <a:pt x="2972" y="3240"/>
                  </a:cubicBezTo>
                  <a:lnTo>
                    <a:pt x="3844" y="1457"/>
                  </a:lnTo>
                  <a:lnTo>
                    <a:pt x="4917" y="4640"/>
                  </a:lnTo>
                  <a:cubicBezTo>
                    <a:pt x="4946" y="4716"/>
                    <a:pt x="5023" y="4774"/>
                    <a:pt x="5109" y="4774"/>
                  </a:cubicBezTo>
                  <a:cubicBezTo>
                    <a:pt x="5109" y="4774"/>
                    <a:pt x="5109" y="4783"/>
                    <a:pt x="5109" y="4783"/>
                  </a:cubicBezTo>
                  <a:cubicBezTo>
                    <a:pt x="5205" y="4774"/>
                    <a:pt x="5282" y="4716"/>
                    <a:pt x="5301" y="4640"/>
                  </a:cubicBezTo>
                  <a:lnTo>
                    <a:pt x="6154" y="1726"/>
                  </a:lnTo>
                  <a:lnTo>
                    <a:pt x="6930" y="3020"/>
                  </a:lnTo>
                  <a:cubicBezTo>
                    <a:pt x="6969" y="3087"/>
                    <a:pt x="7045" y="3125"/>
                    <a:pt x="7113" y="3125"/>
                  </a:cubicBezTo>
                  <a:cubicBezTo>
                    <a:pt x="7189" y="3116"/>
                    <a:pt x="7256" y="3068"/>
                    <a:pt x="7285" y="3000"/>
                  </a:cubicBezTo>
                  <a:lnTo>
                    <a:pt x="8215" y="729"/>
                  </a:lnTo>
                  <a:lnTo>
                    <a:pt x="8493" y="1352"/>
                  </a:lnTo>
                  <a:cubicBezTo>
                    <a:pt x="8530" y="1439"/>
                    <a:pt x="8600" y="1476"/>
                    <a:pt x="8671" y="1476"/>
                  </a:cubicBezTo>
                  <a:cubicBezTo>
                    <a:pt x="8802" y="1476"/>
                    <a:pt x="8935" y="1351"/>
                    <a:pt x="8867" y="1189"/>
                  </a:cubicBezTo>
                  <a:lnTo>
                    <a:pt x="8397" y="125"/>
                  </a:lnTo>
                  <a:cubicBezTo>
                    <a:pt x="8368" y="48"/>
                    <a:pt x="8292" y="0"/>
                    <a:pt x="820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09" name="Google Shape;16109;p76"/>
          <p:cNvGrpSpPr/>
          <p:nvPr/>
        </p:nvGrpSpPr>
        <p:grpSpPr>
          <a:xfrm>
            <a:off x="10024208" y="2679295"/>
            <a:ext cx="482569" cy="387027"/>
            <a:chOff x="7518155" y="2009471"/>
            <a:chExt cx="361927" cy="290270"/>
          </a:xfrm>
        </p:grpSpPr>
        <p:sp>
          <p:nvSpPr>
            <p:cNvPr id="16110" name="Google Shape;16110;p76"/>
            <p:cNvSpPr/>
            <p:nvPr/>
          </p:nvSpPr>
          <p:spPr>
            <a:xfrm>
              <a:off x="7518155" y="2133712"/>
              <a:ext cx="361403" cy="166029"/>
            </a:xfrm>
            <a:custGeom>
              <a:avLst/>
              <a:gdLst/>
              <a:ahLst/>
              <a:cxnLst/>
              <a:rect l="l" t="t" r="r" b="b"/>
              <a:pathLst>
                <a:path w="13794" h="6337" extrusionOk="0">
                  <a:moveTo>
                    <a:pt x="3840" y="0"/>
                  </a:moveTo>
                  <a:cubicBezTo>
                    <a:pt x="3835" y="0"/>
                    <a:pt x="3830" y="1"/>
                    <a:pt x="3825" y="1"/>
                  </a:cubicBezTo>
                  <a:lnTo>
                    <a:pt x="442" y="1"/>
                  </a:lnTo>
                  <a:cubicBezTo>
                    <a:pt x="202" y="1"/>
                    <a:pt x="1" y="192"/>
                    <a:pt x="1" y="432"/>
                  </a:cubicBezTo>
                  <a:lnTo>
                    <a:pt x="1" y="5800"/>
                  </a:lnTo>
                  <a:cubicBezTo>
                    <a:pt x="1" y="6097"/>
                    <a:pt x="250" y="6337"/>
                    <a:pt x="547" y="6337"/>
                  </a:cubicBezTo>
                  <a:lnTo>
                    <a:pt x="13248" y="6337"/>
                  </a:lnTo>
                  <a:cubicBezTo>
                    <a:pt x="13545" y="6337"/>
                    <a:pt x="13794" y="6097"/>
                    <a:pt x="13794" y="5800"/>
                  </a:cubicBezTo>
                  <a:lnTo>
                    <a:pt x="13794" y="432"/>
                  </a:lnTo>
                  <a:cubicBezTo>
                    <a:pt x="13794" y="192"/>
                    <a:pt x="13593" y="1"/>
                    <a:pt x="13353" y="1"/>
                  </a:cubicBezTo>
                  <a:lnTo>
                    <a:pt x="9969" y="1"/>
                  </a:lnTo>
                  <a:cubicBezTo>
                    <a:pt x="9586" y="1"/>
                    <a:pt x="9308" y="346"/>
                    <a:pt x="9385" y="720"/>
                  </a:cubicBezTo>
                  <a:cubicBezTo>
                    <a:pt x="9711" y="2282"/>
                    <a:pt x="8532" y="3758"/>
                    <a:pt x="6931" y="3787"/>
                  </a:cubicBezTo>
                  <a:cubicBezTo>
                    <a:pt x="6919" y="3787"/>
                    <a:pt x="6907" y="3787"/>
                    <a:pt x="6896" y="3787"/>
                  </a:cubicBezTo>
                  <a:cubicBezTo>
                    <a:pt x="5493" y="3787"/>
                    <a:pt x="4362" y="2654"/>
                    <a:pt x="4362" y="1247"/>
                  </a:cubicBezTo>
                  <a:cubicBezTo>
                    <a:pt x="4362" y="1065"/>
                    <a:pt x="4372" y="892"/>
                    <a:pt x="4410" y="720"/>
                  </a:cubicBezTo>
                  <a:cubicBezTo>
                    <a:pt x="4486" y="351"/>
                    <a:pt x="4207" y="0"/>
                    <a:pt x="3840" y="0"/>
                  </a:cubicBezTo>
                  <a:close/>
                </a:path>
              </a:pathLst>
            </a:custGeom>
            <a:solidFill>
              <a:srgbClr val="E7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1" name="Google Shape;16111;p76"/>
            <p:cNvSpPr/>
            <p:nvPr/>
          </p:nvSpPr>
          <p:spPr>
            <a:xfrm>
              <a:off x="7765037" y="2147781"/>
              <a:ext cx="114782" cy="40217"/>
            </a:xfrm>
            <a:custGeom>
              <a:avLst/>
              <a:gdLst/>
              <a:ahLst/>
              <a:cxnLst/>
              <a:rect l="l" t="t" r="r" b="b"/>
              <a:pathLst>
                <a:path w="4381" h="1535" extrusionOk="0">
                  <a:moveTo>
                    <a:pt x="575" y="0"/>
                  </a:moveTo>
                  <a:cubicBezTo>
                    <a:pt x="307" y="0"/>
                    <a:pt x="77" y="173"/>
                    <a:pt x="0" y="432"/>
                  </a:cubicBezTo>
                  <a:cubicBezTo>
                    <a:pt x="0" y="508"/>
                    <a:pt x="10" y="585"/>
                    <a:pt x="10" y="671"/>
                  </a:cubicBezTo>
                  <a:cubicBezTo>
                    <a:pt x="19" y="748"/>
                    <a:pt x="10" y="796"/>
                    <a:pt x="10" y="863"/>
                  </a:cubicBezTo>
                  <a:cubicBezTo>
                    <a:pt x="29" y="997"/>
                    <a:pt x="48" y="1122"/>
                    <a:pt x="48" y="1256"/>
                  </a:cubicBezTo>
                  <a:cubicBezTo>
                    <a:pt x="48" y="1342"/>
                    <a:pt x="38" y="1429"/>
                    <a:pt x="29" y="1515"/>
                  </a:cubicBezTo>
                  <a:lnTo>
                    <a:pt x="48" y="1534"/>
                  </a:lnTo>
                  <a:cubicBezTo>
                    <a:pt x="479" y="1534"/>
                    <a:pt x="479" y="978"/>
                    <a:pt x="920" y="978"/>
                  </a:cubicBezTo>
                  <a:cubicBezTo>
                    <a:pt x="1352" y="978"/>
                    <a:pt x="1352" y="1534"/>
                    <a:pt x="1792" y="1534"/>
                  </a:cubicBezTo>
                  <a:cubicBezTo>
                    <a:pt x="2224" y="1534"/>
                    <a:pt x="2224" y="978"/>
                    <a:pt x="2665" y="978"/>
                  </a:cubicBezTo>
                  <a:cubicBezTo>
                    <a:pt x="3096" y="978"/>
                    <a:pt x="3096" y="1534"/>
                    <a:pt x="3537" y="1534"/>
                  </a:cubicBezTo>
                  <a:cubicBezTo>
                    <a:pt x="3968" y="1534"/>
                    <a:pt x="3968" y="1007"/>
                    <a:pt x="4381" y="978"/>
                  </a:cubicBezTo>
                  <a:lnTo>
                    <a:pt x="4381" y="10"/>
                  </a:lnTo>
                  <a:lnTo>
                    <a:pt x="4371" y="0"/>
                  </a:ln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2" name="Google Shape;16112;p76"/>
            <p:cNvSpPr/>
            <p:nvPr/>
          </p:nvSpPr>
          <p:spPr>
            <a:xfrm>
              <a:off x="7518417" y="2147781"/>
              <a:ext cx="114782" cy="40217"/>
            </a:xfrm>
            <a:custGeom>
              <a:avLst/>
              <a:gdLst/>
              <a:ahLst/>
              <a:cxnLst/>
              <a:rect l="l" t="t" r="r" b="b"/>
              <a:pathLst>
                <a:path w="4381" h="1535" extrusionOk="0">
                  <a:moveTo>
                    <a:pt x="0" y="0"/>
                  </a:moveTo>
                  <a:lnTo>
                    <a:pt x="0" y="978"/>
                  </a:lnTo>
                  <a:cubicBezTo>
                    <a:pt x="432" y="978"/>
                    <a:pt x="432" y="1534"/>
                    <a:pt x="863" y="1534"/>
                  </a:cubicBezTo>
                  <a:cubicBezTo>
                    <a:pt x="1304" y="1534"/>
                    <a:pt x="1304" y="978"/>
                    <a:pt x="1735" y="978"/>
                  </a:cubicBezTo>
                  <a:cubicBezTo>
                    <a:pt x="2176" y="978"/>
                    <a:pt x="2176" y="1534"/>
                    <a:pt x="2607" y="1534"/>
                  </a:cubicBezTo>
                  <a:cubicBezTo>
                    <a:pt x="3048" y="1534"/>
                    <a:pt x="3048" y="978"/>
                    <a:pt x="3480" y="978"/>
                  </a:cubicBezTo>
                  <a:cubicBezTo>
                    <a:pt x="3921" y="978"/>
                    <a:pt x="3921" y="1534"/>
                    <a:pt x="4352" y="1534"/>
                  </a:cubicBezTo>
                  <a:lnTo>
                    <a:pt x="4371" y="1505"/>
                  </a:lnTo>
                  <a:cubicBezTo>
                    <a:pt x="4362" y="1419"/>
                    <a:pt x="4352" y="1342"/>
                    <a:pt x="4352" y="1256"/>
                  </a:cubicBezTo>
                  <a:cubicBezTo>
                    <a:pt x="4352" y="1160"/>
                    <a:pt x="4352" y="1074"/>
                    <a:pt x="4371" y="978"/>
                  </a:cubicBezTo>
                  <a:cubicBezTo>
                    <a:pt x="4381" y="892"/>
                    <a:pt x="4352" y="806"/>
                    <a:pt x="4352" y="710"/>
                  </a:cubicBezTo>
                  <a:cubicBezTo>
                    <a:pt x="4352" y="595"/>
                    <a:pt x="4362" y="489"/>
                    <a:pt x="4381" y="374"/>
                  </a:cubicBezTo>
                  <a:cubicBezTo>
                    <a:pt x="4285" y="144"/>
                    <a:pt x="4064" y="0"/>
                    <a:pt x="3825" y="0"/>
                  </a:cubicBezTo>
                  <a:close/>
                </a:path>
              </a:pathLst>
            </a:custGeom>
            <a:solidFill>
              <a:srgbClr val="D0D7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3" name="Google Shape;16113;p76"/>
            <p:cNvSpPr/>
            <p:nvPr/>
          </p:nvSpPr>
          <p:spPr>
            <a:xfrm>
              <a:off x="7518417" y="2133712"/>
              <a:ext cx="117533" cy="39955"/>
            </a:xfrm>
            <a:custGeom>
              <a:avLst/>
              <a:gdLst/>
              <a:ahLst/>
              <a:cxnLst/>
              <a:rect l="l" t="t" r="r" b="b"/>
              <a:pathLst>
                <a:path w="4486" h="1525" extrusionOk="0">
                  <a:moveTo>
                    <a:pt x="3830" y="0"/>
                  </a:moveTo>
                  <a:cubicBezTo>
                    <a:pt x="3825" y="0"/>
                    <a:pt x="3820" y="1"/>
                    <a:pt x="3815" y="1"/>
                  </a:cubicBezTo>
                  <a:lnTo>
                    <a:pt x="432" y="1"/>
                  </a:lnTo>
                  <a:cubicBezTo>
                    <a:pt x="192" y="1"/>
                    <a:pt x="0" y="192"/>
                    <a:pt x="0" y="442"/>
                  </a:cubicBezTo>
                  <a:lnTo>
                    <a:pt x="0" y="969"/>
                  </a:lnTo>
                  <a:cubicBezTo>
                    <a:pt x="432" y="969"/>
                    <a:pt x="432" y="1525"/>
                    <a:pt x="863" y="1525"/>
                  </a:cubicBezTo>
                  <a:cubicBezTo>
                    <a:pt x="1304" y="1525"/>
                    <a:pt x="1304" y="969"/>
                    <a:pt x="1735" y="969"/>
                  </a:cubicBezTo>
                  <a:cubicBezTo>
                    <a:pt x="2176" y="969"/>
                    <a:pt x="2176" y="1525"/>
                    <a:pt x="2607" y="1525"/>
                  </a:cubicBezTo>
                  <a:cubicBezTo>
                    <a:pt x="3048" y="1525"/>
                    <a:pt x="3048" y="969"/>
                    <a:pt x="3480" y="969"/>
                  </a:cubicBezTo>
                  <a:cubicBezTo>
                    <a:pt x="3921" y="969"/>
                    <a:pt x="3921" y="1525"/>
                    <a:pt x="4352" y="1525"/>
                  </a:cubicBezTo>
                  <a:lnTo>
                    <a:pt x="4371" y="1506"/>
                  </a:lnTo>
                  <a:cubicBezTo>
                    <a:pt x="4362" y="1419"/>
                    <a:pt x="4352" y="1333"/>
                    <a:pt x="4352" y="1247"/>
                  </a:cubicBezTo>
                  <a:cubicBezTo>
                    <a:pt x="4352" y="1074"/>
                    <a:pt x="4371" y="892"/>
                    <a:pt x="4409" y="720"/>
                  </a:cubicBezTo>
                  <a:cubicBezTo>
                    <a:pt x="4485" y="351"/>
                    <a:pt x="4206" y="0"/>
                    <a:pt x="383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4" name="Google Shape;16114;p76"/>
            <p:cNvSpPr/>
            <p:nvPr/>
          </p:nvSpPr>
          <p:spPr>
            <a:xfrm>
              <a:off x="7762548" y="2133712"/>
              <a:ext cx="117533" cy="39955"/>
            </a:xfrm>
            <a:custGeom>
              <a:avLst/>
              <a:gdLst/>
              <a:ahLst/>
              <a:cxnLst/>
              <a:rect l="l" t="t" r="r" b="b"/>
              <a:pathLst>
                <a:path w="4486" h="1525" extrusionOk="0">
                  <a:moveTo>
                    <a:pt x="655" y="0"/>
                  </a:moveTo>
                  <a:cubicBezTo>
                    <a:pt x="279" y="0"/>
                    <a:pt x="0" y="351"/>
                    <a:pt x="76" y="720"/>
                  </a:cubicBezTo>
                  <a:cubicBezTo>
                    <a:pt x="114" y="892"/>
                    <a:pt x="133" y="1074"/>
                    <a:pt x="133" y="1247"/>
                  </a:cubicBezTo>
                  <a:cubicBezTo>
                    <a:pt x="133" y="1333"/>
                    <a:pt x="124" y="1419"/>
                    <a:pt x="114" y="1506"/>
                  </a:cubicBezTo>
                  <a:lnTo>
                    <a:pt x="133" y="1525"/>
                  </a:lnTo>
                  <a:cubicBezTo>
                    <a:pt x="565" y="1525"/>
                    <a:pt x="565" y="969"/>
                    <a:pt x="1006" y="969"/>
                  </a:cubicBezTo>
                  <a:cubicBezTo>
                    <a:pt x="1437" y="969"/>
                    <a:pt x="1437" y="1525"/>
                    <a:pt x="1878" y="1525"/>
                  </a:cubicBezTo>
                  <a:cubicBezTo>
                    <a:pt x="2309" y="1525"/>
                    <a:pt x="2309" y="969"/>
                    <a:pt x="2750" y="969"/>
                  </a:cubicBezTo>
                  <a:cubicBezTo>
                    <a:pt x="3182" y="969"/>
                    <a:pt x="3182" y="1525"/>
                    <a:pt x="3622" y="1525"/>
                  </a:cubicBezTo>
                  <a:cubicBezTo>
                    <a:pt x="4054" y="1525"/>
                    <a:pt x="4054" y="969"/>
                    <a:pt x="4485" y="969"/>
                  </a:cubicBezTo>
                  <a:lnTo>
                    <a:pt x="4485" y="442"/>
                  </a:lnTo>
                  <a:cubicBezTo>
                    <a:pt x="4485" y="192"/>
                    <a:pt x="4293" y="1"/>
                    <a:pt x="4054" y="1"/>
                  </a:cubicBezTo>
                  <a:lnTo>
                    <a:pt x="670" y="1"/>
                  </a:lnTo>
                  <a:cubicBezTo>
                    <a:pt x="665" y="1"/>
                    <a:pt x="660" y="0"/>
                    <a:pt x="655"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5" name="Google Shape;16115;p76"/>
            <p:cNvSpPr/>
            <p:nvPr/>
          </p:nvSpPr>
          <p:spPr>
            <a:xfrm>
              <a:off x="7604536" y="2228896"/>
              <a:ext cx="22139" cy="18916"/>
            </a:xfrm>
            <a:custGeom>
              <a:avLst/>
              <a:gdLst/>
              <a:ahLst/>
              <a:cxnLst/>
              <a:rect l="l" t="t" r="r" b="b"/>
              <a:pathLst>
                <a:path w="845" h="722" extrusionOk="0">
                  <a:moveTo>
                    <a:pt x="480" y="1"/>
                  </a:moveTo>
                  <a:cubicBezTo>
                    <a:pt x="164" y="1"/>
                    <a:pt x="1" y="384"/>
                    <a:pt x="221" y="614"/>
                  </a:cubicBezTo>
                  <a:cubicBezTo>
                    <a:pt x="296" y="689"/>
                    <a:pt x="388" y="722"/>
                    <a:pt x="478" y="722"/>
                  </a:cubicBezTo>
                  <a:cubicBezTo>
                    <a:pt x="665" y="722"/>
                    <a:pt x="844" y="578"/>
                    <a:pt x="844" y="365"/>
                  </a:cubicBezTo>
                  <a:cubicBezTo>
                    <a:pt x="844" y="163"/>
                    <a:pt x="68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6" name="Google Shape;16116;p76"/>
            <p:cNvSpPr/>
            <p:nvPr/>
          </p:nvSpPr>
          <p:spPr>
            <a:xfrm>
              <a:off x="7526696" y="2253000"/>
              <a:ext cx="22113" cy="18916"/>
            </a:xfrm>
            <a:custGeom>
              <a:avLst/>
              <a:gdLst/>
              <a:ahLst/>
              <a:cxnLst/>
              <a:rect l="l" t="t" r="r" b="b"/>
              <a:pathLst>
                <a:path w="844" h="722" extrusionOk="0">
                  <a:moveTo>
                    <a:pt x="480" y="1"/>
                  </a:moveTo>
                  <a:cubicBezTo>
                    <a:pt x="163" y="1"/>
                    <a:pt x="0" y="384"/>
                    <a:pt x="231" y="614"/>
                  </a:cubicBezTo>
                  <a:cubicBezTo>
                    <a:pt x="302" y="689"/>
                    <a:pt x="391" y="722"/>
                    <a:pt x="479" y="722"/>
                  </a:cubicBezTo>
                  <a:cubicBezTo>
                    <a:pt x="664" y="722"/>
                    <a:pt x="844" y="576"/>
                    <a:pt x="844" y="35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7" name="Google Shape;16117;p76"/>
            <p:cNvSpPr/>
            <p:nvPr/>
          </p:nvSpPr>
          <p:spPr>
            <a:xfrm>
              <a:off x="7550564" y="2206286"/>
              <a:ext cx="22113" cy="18943"/>
            </a:xfrm>
            <a:custGeom>
              <a:avLst/>
              <a:gdLst/>
              <a:ahLst/>
              <a:cxnLst/>
              <a:rect l="l" t="t" r="r" b="b"/>
              <a:pathLst>
                <a:path w="844" h="723" extrusionOk="0">
                  <a:moveTo>
                    <a:pt x="489" y="1"/>
                  </a:moveTo>
                  <a:cubicBezTo>
                    <a:pt x="163" y="1"/>
                    <a:pt x="0" y="394"/>
                    <a:pt x="230" y="614"/>
                  </a:cubicBezTo>
                  <a:cubicBezTo>
                    <a:pt x="305" y="689"/>
                    <a:pt x="396" y="722"/>
                    <a:pt x="484" y="722"/>
                  </a:cubicBezTo>
                  <a:cubicBezTo>
                    <a:pt x="669" y="722"/>
                    <a:pt x="844" y="579"/>
                    <a:pt x="844" y="36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8" name="Google Shape;16118;p76"/>
            <p:cNvSpPr/>
            <p:nvPr/>
          </p:nvSpPr>
          <p:spPr>
            <a:xfrm>
              <a:off x="7768286" y="2228896"/>
              <a:ext cx="21877" cy="18916"/>
            </a:xfrm>
            <a:custGeom>
              <a:avLst/>
              <a:gdLst/>
              <a:ahLst/>
              <a:cxnLst/>
              <a:rect l="l" t="t" r="r" b="b"/>
              <a:pathLst>
                <a:path w="835" h="722" extrusionOk="0">
                  <a:moveTo>
                    <a:pt x="480" y="1"/>
                  </a:moveTo>
                  <a:cubicBezTo>
                    <a:pt x="154" y="1"/>
                    <a:pt x="1" y="384"/>
                    <a:pt x="221" y="614"/>
                  </a:cubicBezTo>
                  <a:cubicBezTo>
                    <a:pt x="296" y="689"/>
                    <a:pt x="387" y="722"/>
                    <a:pt x="475" y="722"/>
                  </a:cubicBezTo>
                  <a:cubicBezTo>
                    <a:pt x="660" y="722"/>
                    <a:pt x="835" y="578"/>
                    <a:pt x="835" y="365"/>
                  </a:cubicBezTo>
                  <a:cubicBezTo>
                    <a:pt x="835" y="163"/>
                    <a:pt x="672"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19" name="Google Shape;16119;p76"/>
            <p:cNvSpPr/>
            <p:nvPr/>
          </p:nvSpPr>
          <p:spPr>
            <a:xfrm>
              <a:off x="7845891" y="2253000"/>
              <a:ext cx="22113" cy="18916"/>
            </a:xfrm>
            <a:custGeom>
              <a:avLst/>
              <a:gdLst/>
              <a:ahLst/>
              <a:cxnLst/>
              <a:rect l="l" t="t" r="r" b="b"/>
              <a:pathLst>
                <a:path w="844" h="722" extrusionOk="0">
                  <a:moveTo>
                    <a:pt x="489" y="1"/>
                  </a:moveTo>
                  <a:cubicBezTo>
                    <a:pt x="163" y="1"/>
                    <a:pt x="1" y="384"/>
                    <a:pt x="231" y="614"/>
                  </a:cubicBezTo>
                  <a:cubicBezTo>
                    <a:pt x="305" y="689"/>
                    <a:pt x="395" y="722"/>
                    <a:pt x="484" y="722"/>
                  </a:cubicBezTo>
                  <a:cubicBezTo>
                    <a:pt x="668" y="722"/>
                    <a:pt x="844" y="576"/>
                    <a:pt x="844" y="355"/>
                  </a:cubicBezTo>
                  <a:cubicBezTo>
                    <a:pt x="844" y="164"/>
                    <a:pt x="681" y="1"/>
                    <a:pt x="489"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0" name="Google Shape;16120;p76"/>
            <p:cNvSpPr/>
            <p:nvPr/>
          </p:nvSpPr>
          <p:spPr>
            <a:xfrm>
              <a:off x="7822022" y="2206286"/>
              <a:ext cx="22139" cy="18943"/>
            </a:xfrm>
            <a:custGeom>
              <a:avLst/>
              <a:gdLst/>
              <a:ahLst/>
              <a:cxnLst/>
              <a:rect l="l" t="t" r="r" b="b"/>
              <a:pathLst>
                <a:path w="845" h="723" extrusionOk="0">
                  <a:moveTo>
                    <a:pt x="480" y="1"/>
                  </a:moveTo>
                  <a:cubicBezTo>
                    <a:pt x="164" y="1"/>
                    <a:pt x="1" y="394"/>
                    <a:pt x="221" y="614"/>
                  </a:cubicBezTo>
                  <a:cubicBezTo>
                    <a:pt x="296" y="689"/>
                    <a:pt x="388" y="722"/>
                    <a:pt x="478" y="722"/>
                  </a:cubicBezTo>
                  <a:cubicBezTo>
                    <a:pt x="665" y="722"/>
                    <a:pt x="844" y="579"/>
                    <a:pt x="844" y="365"/>
                  </a:cubicBezTo>
                  <a:cubicBezTo>
                    <a:pt x="844" y="164"/>
                    <a:pt x="681" y="1"/>
                    <a:pt x="480"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1" name="Google Shape;16121;p76"/>
            <p:cNvSpPr/>
            <p:nvPr/>
          </p:nvSpPr>
          <p:spPr>
            <a:xfrm>
              <a:off x="7636500" y="2009471"/>
              <a:ext cx="125026" cy="206901"/>
            </a:xfrm>
            <a:custGeom>
              <a:avLst/>
              <a:gdLst/>
              <a:ahLst/>
              <a:cxnLst/>
              <a:rect l="l" t="t" r="r" b="b"/>
              <a:pathLst>
                <a:path w="4772" h="7897" extrusionOk="0">
                  <a:moveTo>
                    <a:pt x="2380" y="0"/>
                  </a:moveTo>
                  <a:cubicBezTo>
                    <a:pt x="2318" y="0"/>
                    <a:pt x="2256" y="41"/>
                    <a:pt x="2241" y="123"/>
                  </a:cubicBezTo>
                  <a:lnTo>
                    <a:pt x="1762" y="3113"/>
                  </a:lnTo>
                  <a:cubicBezTo>
                    <a:pt x="1647" y="3784"/>
                    <a:pt x="1369" y="4407"/>
                    <a:pt x="947" y="4934"/>
                  </a:cubicBezTo>
                  <a:cubicBezTo>
                    <a:pt x="1" y="6129"/>
                    <a:pt x="856" y="7896"/>
                    <a:pt x="2382" y="7896"/>
                  </a:cubicBezTo>
                  <a:cubicBezTo>
                    <a:pt x="2386" y="7896"/>
                    <a:pt x="2391" y="7896"/>
                    <a:pt x="2395" y="7896"/>
                  </a:cubicBezTo>
                  <a:cubicBezTo>
                    <a:pt x="3928" y="7887"/>
                    <a:pt x="4772" y="6113"/>
                    <a:pt x="3804" y="4915"/>
                  </a:cubicBezTo>
                  <a:cubicBezTo>
                    <a:pt x="3449" y="4474"/>
                    <a:pt x="3190" y="3957"/>
                    <a:pt x="3056" y="3410"/>
                  </a:cubicBezTo>
                  <a:lnTo>
                    <a:pt x="2874" y="2356"/>
                  </a:lnTo>
                  <a:lnTo>
                    <a:pt x="2519" y="123"/>
                  </a:lnTo>
                  <a:cubicBezTo>
                    <a:pt x="2505" y="41"/>
                    <a:pt x="2443" y="0"/>
                    <a:pt x="2380" y="0"/>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2" name="Google Shape;16122;p76"/>
            <p:cNvSpPr/>
            <p:nvPr/>
          </p:nvSpPr>
          <p:spPr>
            <a:xfrm>
              <a:off x="7688167" y="2009471"/>
              <a:ext cx="73412" cy="206639"/>
            </a:xfrm>
            <a:custGeom>
              <a:avLst/>
              <a:gdLst/>
              <a:ahLst/>
              <a:cxnLst/>
              <a:rect l="l" t="t" r="r" b="b"/>
              <a:pathLst>
                <a:path w="2802" h="7887" extrusionOk="0">
                  <a:moveTo>
                    <a:pt x="408" y="0"/>
                  </a:moveTo>
                  <a:cubicBezTo>
                    <a:pt x="346" y="0"/>
                    <a:pt x="284" y="41"/>
                    <a:pt x="269" y="123"/>
                  </a:cubicBezTo>
                  <a:lnTo>
                    <a:pt x="1" y="1800"/>
                  </a:lnTo>
                  <a:lnTo>
                    <a:pt x="87" y="2356"/>
                  </a:lnTo>
                  <a:lnTo>
                    <a:pt x="269" y="3401"/>
                  </a:lnTo>
                  <a:cubicBezTo>
                    <a:pt x="403" y="3957"/>
                    <a:pt x="653" y="4474"/>
                    <a:pt x="1017" y="4915"/>
                  </a:cubicBezTo>
                  <a:cubicBezTo>
                    <a:pt x="1860" y="5960"/>
                    <a:pt x="1314" y="7542"/>
                    <a:pt x="1" y="7839"/>
                  </a:cubicBezTo>
                  <a:cubicBezTo>
                    <a:pt x="125" y="7867"/>
                    <a:pt x="260" y="7887"/>
                    <a:pt x="384" y="7887"/>
                  </a:cubicBezTo>
                  <a:cubicBezTo>
                    <a:pt x="396" y="7887"/>
                    <a:pt x="409" y="7887"/>
                    <a:pt x="421" y="7887"/>
                  </a:cubicBezTo>
                  <a:cubicBezTo>
                    <a:pt x="1941" y="7887"/>
                    <a:pt x="2802" y="6104"/>
                    <a:pt x="1832" y="4915"/>
                  </a:cubicBezTo>
                  <a:cubicBezTo>
                    <a:pt x="1477" y="4474"/>
                    <a:pt x="1218" y="3957"/>
                    <a:pt x="1094" y="3410"/>
                  </a:cubicBezTo>
                  <a:lnTo>
                    <a:pt x="911" y="2356"/>
                  </a:lnTo>
                  <a:lnTo>
                    <a:pt x="547" y="123"/>
                  </a:lnTo>
                  <a:cubicBezTo>
                    <a:pt x="533" y="41"/>
                    <a:pt x="471" y="0"/>
                    <a:pt x="40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23" name="Google Shape;16123;p76"/>
          <p:cNvGrpSpPr/>
          <p:nvPr/>
        </p:nvGrpSpPr>
        <p:grpSpPr>
          <a:xfrm>
            <a:off x="9439563" y="2654737"/>
            <a:ext cx="482884" cy="436352"/>
            <a:chOff x="7079672" y="1991053"/>
            <a:chExt cx="362163" cy="327264"/>
          </a:xfrm>
        </p:grpSpPr>
        <p:sp>
          <p:nvSpPr>
            <p:cNvPr id="16124" name="Google Shape;16124;p76"/>
            <p:cNvSpPr/>
            <p:nvPr/>
          </p:nvSpPr>
          <p:spPr>
            <a:xfrm>
              <a:off x="7418202" y="2117651"/>
              <a:ext cx="23632" cy="200666"/>
            </a:xfrm>
            <a:custGeom>
              <a:avLst/>
              <a:gdLst/>
              <a:ahLst/>
              <a:cxnLst/>
              <a:rect l="l" t="t" r="r" b="b"/>
              <a:pathLst>
                <a:path w="902" h="7659" extrusionOk="0">
                  <a:moveTo>
                    <a:pt x="442" y="0"/>
                  </a:moveTo>
                  <a:cubicBezTo>
                    <a:pt x="192" y="0"/>
                    <a:pt x="1" y="202"/>
                    <a:pt x="1" y="441"/>
                  </a:cubicBezTo>
                  <a:lnTo>
                    <a:pt x="1" y="7544"/>
                  </a:lnTo>
                  <a:cubicBezTo>
                    <a:pt x="1" y="7611"/>
                    <a:pt x="58" y="7659"/>
                    <a:pt x="125" y="7659"/>
                  </a:cubicBezTo>
                  <a:lnTo>
                    <a:pt x="777" y="7659"/>
                  </a:lnTo>
                  <a:cubicBezTo>
                    <a:pt x="844" y="7659"/>
                    <a:pt x="902" y="7611"/>
                    <a:pt x="902" y="7534"/>
                  </a:cubicBezTo>
                  <a:lnTo>
                    <a:pt x="902" y="441"/>
                  </a:lnTo>
                  <a:cubicBezTo>
                    <a:pt x="902" y="202"/>
                    <a:pt x="710" y="0"/>
                    <a:pt x="461"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5" name="Google Shape;16125;p76"/>
            <p:cNvSpPr/>
            <p:nvPr/>
          </p:nvSpPr>
          <p:spPr>
            <a:xfrm>
              <a:off x="7423992" y="2117651"/>
              <a:ext cx="17842" cy="200666"/>
            </a:xfrm>
            <a:custGeom>
              <a:avLst/>
              <a:gdLst/>
              <a:ahLst/>
              <a:cxnLst/>
              <a:rect l="l" t="t" r="r" b="b"/>
              <a:pathLst>
                <a:path w="681" h="7659" extrusionOk="0">
                  <a:moveTo>
                    <a:pt x="259" y="0"/>
                  </a:moveTo>
                  <a:cubicBezTo>
                    <a:pt x="173" y="0"/>
                    <a:pt x="77" y="19"/>
                    <a:pt x="0" y="58"/>
                  </a:cubicBezTo>
                  <a:cubicBezTo>
                    <a:pt x="144" y="144"/>
                    <a:pt x="221" y="288"/>
                    <a:pt x="221" y="451"/>
                  </a:cubicBezTo>
                  <a:lnTo>
                    <a:pt x="221" y="7659"/>
                  </a:lnTo>
                  <a:lnTo>
                    <a:pt x="546" y="7659"/>
                  </a:lnTo>
                  <a:cubicBezTo>
                    <a:pt x="623" y="7659"/>
                    <a:pt x="671" y="7601"/>
                    <a:pt x="681" y="7534"/>
                  </a:cubicBezTo>
                  <a:lnTo>
                    <a:pt x="681" y="470"/>
                  </a:lnTo>
                  <a:cubicBezTo>
                    <a:pt x="681" y="230"/>
                    <a:pt x="498" y="29"/>
                    <a:pt x="259"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6" name="Google Shape;16126;p76"/>
            <p:cNvSpPr/>
            <p:nvPr/>
          </p:nvSpPr>
          <p:spPr>
            <a:xfrm>
              <a:off x="7103540" y="2161353"/>
              <a:ext cx="104748" cy="94687"/>
            </a:xfrm>
            <a:custGeom>
              <a:avLst/>
              <a:gdLst/>
              <a:ahLst/>
              <a:cxnLst/>
              <a:rect l="l" t="t" r="r" b="b"/>
              <a:pathLst>
                <a:path w="3998" h="3614" extrusionOk="0">
                  <a:moveTo>
                    <a:pt x="0" y="0"/>
                  </a:moveTo>
                  <a:lnTo>
                    <a:pt x="0" y="3614"/>
                  </a:lnTo>
                  <a:lnTo>
                    <a:pt x="3997" y="3614"/>
                  </a:lnTo>
                  <a:lnTo>
                    <a:pt x="3997" y="0"/>
                  </a:lnTo>
                  <a:close/>
                </a:path>
              </a:pathLst>
            </a:custGeom>
            <a:solidFill>
              <a:srgbClr val="D2D9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7" name="Google Shape;16127;p76"/>
            <p:cNvSpPr/>
            <p:nvPr/>
          </p:nvSpPr>
          <p:spPr>
            <a:xfrm>
              <a:off x="7190419" y="2161353"/>
              <a:ext cx="17868" cy="94687"/>
            </a:xfrm>
            <a:custGeom>
              <a:avLst/>
              <a:gdLst/>
              <a:ahLst/>
              <a:cxnLst/>
              <a:rect l="l" t="t" r="r" b="b"/>
              <a:pathLst>
                <a:path w="682" h="3614" extrusionOk="0">
                  <a:moveTo>
                    <a:pt x="1" y="0"/>
                  </a:moveTo>
                  <a:lnTo>
                    <a:pt x="1" y="3614"/>
                  </a:lnTo>
                  <a:lnTo>
                    <a:pt x="681" y="3614"/>
                  </a:lnTo>
                  <a:lnTo>
                    <a:pt x="681" y="0"/>
                  </a:lnTo>
                  <a:close/>
                </a:path>
              </a:pathLst>
            </a:custGeom>
            <a:solidFill>
              <a:srgbClr val="CF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8" name="Google Shape;16128;p76"/>
            <p:cNvSpPr/>
            <p:nvPr/>
          </p:nvSpPr>
          <p:spPr>
            <a:xfrm>
              <a:off x="7103540" y="2090010"/>
              <a:ext cx="71343" cy="71369"/>
            </a:xfrm>
            <a:custGeom>
              <a:avLst/>
              <a:gdLst/>
              <a:ahLst/>
              <a:cxnLst/>
              <a:rect l="l" t="t" r="r" b="b"/>
              <a:pathLst>
                <a:path w="2723" h="2724" extrusionOk="0">
                  <a:moveTo>
                    <a:pt x="0" y="1"/>
                  </a:moveTo>
                  <a:lnTo>
                    <a:pt x="0" y="2723"/>
                  </a:lnTo>
                  <a:lnTo>
                    <a:pt x="2722" y="2723"/>
                  </a:lnTo>
                  <a:lnTo>
                    <a:pt x="2722" y="2646"/>
                  </a:lnTo>
                  <a:cubicBezTo>
                    <a:pt x="2722" y="1189"/>
                    <a:pt x="1534" y="1"/>
                    <a:pt x="77"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29" name="Google Shape;16129;p76"/>
            <p:cNvSpPr/>
            <p:nvPr/>
          </p:nvSpPr>
          <p:spPr>
            <a:xfrm>
              <a:off x="7103540" y="2090010"/>
              <a:ext cx="71343" cy="71369"/>
            </a:xfrm>
            <a:custGeom>
              <a:avLst/>
              <a:gdLst/>
              <a:ahLst/>
              <a:cxnLst/>
              <a:rect l="l" t="t" r="r" b="b"/>
              <a:pathLst>
                <a:path w="2723" h="2724" extrusionOk="0">
                  <a:moveTo>
                    <a:pt x="0" y="1"/>
                  </a:moveTo>
                  <a:lnTo>
                    <a:pt x="0" y="528"/>
                  </a:lnTo>
                  <a:cubicBezTo>
                    <a:pt x="1112" y="739"/>
                    <a:pt x="1984" y="1611"/>
                    <a:pt x="2195" y="2723"/>
                  </a:cubicBezTo>
                  <a:lnTo>
                    <a:pt x="2722" y="2723"/>
                  </a:lnTo>
                  <a:cubicBezTo>
                    <a:pt x="2722" y="1218"/>
                    <a:pt x="1505" y="1"/>
                    <a:pt x="0" y="1"/>
                  </a:cubicBezTo>
                  <a:close/>
                </a:path>
              </a:pathLst>
            </a:custGeom>
            <a:solidFill>
              <a:srgbClr val="C7CE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0" name="Google Shape;16130;p76"/>
            <p:cNvSpPr/>
            <p:nvPr/>
          </p:nvSpPr>
          <p:spPr>
            <a:xfrm>
              <a:off x="7139198" y="2256013"/>
              <a:ext cx="16847" cy="62304"/>
            </a:xfrm>
            <a:custGeom>
              <a:avLst/>
              <a:gdLst/>
              <a:ahLst/>
              <a:cxnLst/>
              <a:rect l="l" t="t" r="r" b="b"/>
              <a:pathLst>
                <a:path w="643" h="2378" extrusionOk="0">
                  <a:moveTo>
                    <a:pt x="0" y="1"/>
                  </a:moveTo>
                  <a:lnTo>
                    <a:pt x="0" y="2282"/>
                  </a:lnTo>
                  <a:cubicBezTo>
                    <a:pt x="0" y="2330"/>
                    <a:pt x="48" y="2378"/>
                    <a:pt x="106" y="2378"/>
                  </a:cubicBezTo>
                  <a:lnTo>
                    <a:pt x="537" y="2378"/>
                  </a:lnTo>
                  <a:cubicBezTo>
                    <a:pt x="595" y="2378"/>
                    <a:pt x="633" y="2330"/>
                    <a:pt x="642" y="2282"/>
                  </a:cubicBezTo>
                  <a:lnTo>
                    <a:pt x="642" y="1"/>
                  </a:ln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1" name="Google Shape;16131;p76"/>
            <p:cNvSpPr/>
            <p:nvPr/>
          </p:nvSpPr>
          <p:spPr>
            <a:xfrm>
              <a:off x="7193930" y="2002424"/>
              <a:ext cx="11083" cy="38147"/>
            </a:xfrm>
            <a:custGeom>
              <a:avLst/>
              <a:gdLst/>
              <a:ahLst/>
              <a:cxnLst/>
              <a:rect l="l" t="t" r="r" b="b"/>
              <a:pathLst>
                <a:path w="423" h="1456" extrusionOk="0">
                  <a:moveTo>
                    <a:pt x="212" y="1"/>
                  </a:moveTo>
                  <a:cubicBezTo>
                    <a:pt x="106" y="1"/>
                    <a:pt x="1" y="70"/>
                    <a:pt x="1" y="209"/>
                  </a:cubicBezTo>
                  <a:lnTo>
                    <a:pt x="1" y="1245"/>
                  </a:lnTo>
                  <a:cubicBezTo>
                    <a:pt x="1" y="1360"/>
                    <a:pt x="87" y="1456"/>
                    <a:pt x="212" y="1456"/>
                  </a:cubicBezTo>
                  <a:cubicBezTo>
                    <a:pt x="327" y="1456"/>
                    <a:pt x="413" y="1360"/>
                    <a:pt x="423" y="1245"/>
                  </a:cubicBezTo>
                  <a:lnTo>
                    <a:pt x="423" y="209"/>
                  </a:lnTo>
                  <a:cubicBezTo>
                    <a:pt x="423" y="70"/>
                    <a:pt x="317" y="1"/>
                    <a:pt x="212" y="1"/>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2" name="Google Shape;16132;p76"/>
            <p:cNvSpPr/>
            <p:nvPr/>
          </p:nvSpPr>
          <p:spPr>
            <a:xfrm>
              <a:off x="7193930" y="2072063"/>
              <a:ext cx="11083" cy="47108"/>
            </a:xfrm>
            <a:custGeom>
              <a:avLst/>
              <a:gdLst/>
              <a:ahLst/>
              <a:cxnLst/>
              <a:rect l="l" t="t" r="r" b="b"/>
              <a:pathLst>
                <a:path w="423" h="1798" extrusionOk="0">
                  <a:moveTo>
                    <a:pt x="212" y="0"/>
                  </a:moveTo>
                  <a:cubicBezTo>
                    <a:pt x="106" y="0"/>
                    <a:pt x="1" y="72"/>
                    <a:pt x="1" y="216"/>
                  </a:cubicBezTo>
                  <a:lnTo>
                    <a:pt x="1" y="1587"/>
                  </a:lnTo>
                  <a:cubicBezTo>
                    <a:pt x="1" y="1702"/>
                    <a:pt x="87" y="1798"/>
                    <a:pt x="212" y="1798"/>
                  </a:cubicBezTo>
                  <a:cubicBezTo>
                    <a:pt x="317" y="1798"/>
                    <a:pt x="413" y="1702"/>
                    <a:pt x="423" y="1587"/>
                  </a:cubicBezTo>
                  <a:lnTo>
                    <a:pt x="423" y="216"/>
                  </a:lnTo>
                  <a:cubicBezTo>
                    <a:pt x="423" y="72"/>
                    <a:pt x="317" y="0"/>
                    <a:pt x="212"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3" name="Google Shape;16133;p76"/>
            <p:cNvSpPr/>
            <p:nvPr/>
          </p:nvSpPr>
          <p:spPr>
            <a:xfrm>
              <a:off x="7177371" y="2029488"/>
              <a:ext cx="43964" cy="47998"/>
            </a:xfrm>
            <a:custGeom>
              <a:avLst/>
              <a:gdLst/>
              <a:ahLst/>
              <a:cxnLst/>
              <a:rect l="l" t="t" r="r" b="b"/>
              <a:pathLst>
                <a:path w="1678" h="1832" extrusionOk="0">
                  <a:moveTo>
                    <a:pt x="253" y="0"/>
                  </a:moveTo>
                  <a:cubicBezTo>
                    <a:pt x="108" y="0"/>
                    <a:pt x="1" y="130"/>
                    <a:pt x="10" y="269"/>
                  </a:cubicBezTo>
                  <a:lnTo>
                    <a:pt x="134" y="1573"/>
                  </a:lnTo>
                  <a:cubicBezTo>
                    <a:pt x="144" y="1717"/>
                    <a:pt x="269" y="1832"/>
                    <a:pt x="412" y="1832"/>
                  </a:cubicBezTo>
                  <a:lnTo>
                    <a:pt x="1265" y="1832"/>
                  </a:lnTo>
                  <a:cubicBezTo>
                    <a:pt x="1409" y="1832"/>
                    <a:pt x="1534" y="1717"/>
                    <a:pt x="1543" y="1573"/>
                  </a:cubicBezTo>
                  <a:lnTo>
                    <a:pt x="1668" y="269"/>
                  </a:lnTo>
                  <a:cubicBezTo>
                    <a:pt x="1678" y="125"/>
                    <a:pt x="1563" y="1"/>
                    <a:pt x="1409" y="1"/>
                  </a:cubicBezTo>
                  <a:lnTo>
                    <a:pt x="269" y="1"/>
                  </a:lnTo>
                  <a:cubicBezTo>
                    <a:pt x="263" y="0"/>
                    <a:pt x="258" y="0"/>
                    <a:pt x="25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4" name="Google Shape;16134;p76"/>
            <p:cNvSpPr/>
            <p:nvPr/>
          </p:nvSpPr>
          <p:spPr>
            <a:xfrm>
              <a:off x="7197205" y="2029488"/>
              <a:ext cx="24130" cy="47998"/>
            </a:xfrm>
            <a:custGeom>
              <a:avLst/>
              <a:gdLst/>
              <a:ahLst/>
              <a:cxnLst/>
              <a:rect l="l" t="t" r="r" b="b"/>
              <a:pathLst>
                <a:path w="921" h="1832" extrusionOk="0">
                  <a:moveTo>
                    <a:pt x="422" y="1"/>
                  </a:moveTo>
                  <a:lnTo>
                    <a:pt x="278" y="1582"/>
                  </a:lnTo>
                  <a:cubicBezTo>
                    <a:pt x="269" y="1726"/>
                    <a:pt x="144" y="1832"/>
                    <a:pt x="0" y="1832"/>
                  </a:cubicBezTo>
                  <a:lnTo>
                    <a:pt x="508" y="1832"/>
                  </a:lnTo>
                  <a:cubicBezTo>
                    <a:pt x="652" y="1832"/>
                    <a:pt x="777" y="1726"/>
                    <a:pt x="786" y="1582"/>
                  </a:cubicBezTo>
                  <a:lnTo>
                    <a:pt x="911" y="279"/>
                  </a:lnTo>
                  <a:cubicBezTo>
                    <a:pt x="921" y="125"/>
                    <a:pt x="806" y="1"/>
                    <a:pt x="65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5" name="Google Shape;16135;p76"/>
            <p:cNvSpPr/>
            <p:nvPr/>
          </p:nvSpPr>
          <p:spPr>
            <a:xfrm>
              <a:off x="7208261" y="2145528"/>
              <a:ext cx="209705" cy="129611"/>
            </a:xfrm>
            <a:custGeom>
              <a:avLst/>
              <a:gdLst/>
              <a:ahLst/>
              <a:cxnLst/>
              <a:rect l="l" t="t" r="r" b="b"/>
              <a:pathLst>
                <a:path w="8004" h="4947" extrusionOk="0">
                  <a:moveTo>
                    <a:pt x="508" y="0"/>
                  </a:moveTo>
                  <a:cubicBezTo>
                    <a:pt x="230" y="0"/>
                    <a:pt x="0" y="221"/>
                    <a:pt x="0" y="508"/>
                  </a:cubicBezTo>
                  <a:lnTo>
                    <a:pt x="0" y="4438"/>
                  </a:lnTo>
                  <a:cubicBezTo>
                    <a:pt x="0" y="4716"/>
                    <a:pt x="230" y="4946"/>
                    <a:pt x="508" y="4946"/>
                  </a:cubicBezTo>
                  <a:lnTo>
                    <a:pt x="8004" y="4946"/>
                  </a:lnTo>
                  <a:lnTo>
                    <a:pt x="8004"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6" name="Google Shape;16136;p76"/>
            <p:cNvSpPr/>
            <p:nvPr/>
          </p:nvSpPr>
          <p:spPr>
            <a:xfrm>
              <a:off x="7391321" y="2145528"/>
              <a:ext cx="26645" cy="129611"/>
            </a:xfrm>
            <a:custGeom>
              <a:avLst/>
              <a:gdLst/>
              <a:ahLst/>
              <a:cxnLst/>
              <a:rect l="l" t="t" r="r" b="b"/>
              <a:pathLst>
                <a:path w="1017" h="4947" extrusionOk="0">
                  <a:moveTo>
                    <a:pt x="1" y="0"/>
                  </a:moveTo>
                  <a:lnTo>
                    <a:pt x="1" y="4946"/>
                  </a:lnTo>
                  <a:lnTo>
                    <a:pt x="1017" y="4946"/>
                  </a:lnTo>
                  <a:lnTo>
                    <a:pt x="1017"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7" name="Google Shape;16137;p76"/>
            <p:cNvSpPr/>
            <p:nvPr/>
          </p:nvSpPr>
          <p:spPr>
            <a:xfrm>
              <a:off x="7139198" y="1991053"/>
              <a:ext cx="88189" cy="122092"/>
            </a:xfrm>
            <a:custGeom>
              <a:avLst/>
              <a:gdLst/>
              <a:ahLst/>
              <a:cxnLst/>
              <a:rect l="l" t="t" r="r" b="b"/>
              <a:pathLst>
                <a:path w="3366" h="4660" extrusionOk="0">
                  <a:moveTo>
                    <a:pt x="2951" y="0"/>
                  </a:moveTo>
                  <a:cubicBezTo>
                    <a:pt x="2942" y="0"/>
                    <a:pt x="2933" y="1"/>
                    <a:pt x="2924" y="1"/>
                  </a:cubicBezTo>
                  <a:lnTo>
                    <a:pt x="384" y="1"/>
                  </a:lnTo>
                  <a:cubicBezTo>
                    <a:pt x="173" y="1"/>
                    <a:pt x="0" y="174"/>
                    <a:pt x="0" y="385"/>
                  </a:cubicBezTo>
                  <a:lnTo>
                    <a:pt x="0" y="4142"/>
                  </a:lnTo>
                  <a:cubicBezTo>
                    <a:pt x="240" y="4276"/>
                    <a:pt x="451" y="4449"/>
                    <a:pt x="642" y="4660"/>
                  </a:cubicBezTo>
                  <a:lnTo>
                    <a:pt x="642" y="634"/>
                  </a:lnTo>
                  <a:lnTo>
                    <a:pt x="2924" y="634"/>
                  </a:lnTo>
                  <a:cubicBezTo>
                    <a:pt x="2933" y="634"/>
                    <a:pt x="2942" y="635"/>
                    <a:pt x="2951" y="635"/>
                  </a:cubicBezTo>
                  <a:cubicBezTo>
                    <a:pt x="3365" y="635"/>
                    <a:pt x="3365" y="0"/>
                    <a:pt x="2951" y="0"/>
                  </a:cubicBezTo>
                  <a:close/>
                </a:path>
              </a:pathLst>
            </a:custGeom>
            <a:solidFill>
              <a:srgbClr val="C1C9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8" name="Google Shape;16138;p76"/>
            <p:cNvSpPr/>
            <p:nvPr/>
          </p:nvSpPr>
          <p:spPr>
            <a:xfrm>
              <a:off x="7079672" y="2018406"/>
              <a:ext cx="23894" cy="299911"/>
            </a:xfrm>
            <a:custGeom>
              <a:avLst/>
              <a:gdLst/>
              <a:ahLst/>
              <a:cxnLst/>
              <a:rect l="l" t="t" r="r" b="b"/>
              <a:pathLst>
                <a:path w="912" h="11447" extrusionOk="0">
                  <a:moveTo>
                    <a:pt x="446" y="1"/>
                  </a:moveTo>
                  <a:cubicBezTo>
                    <a:pt x="194" y="1"/>
                    <a:pt x="0" y="205"/>
                    <a:pt x="0" y="453"/>
                  </a:cubicBezTo>
                  <a:lnTo>
                    <a:pt x="0" y="11322"/>
                  </a:lnTo>
                  <a:lnTo>
                    <a:pt x="10" y="11322"/>
                  </a:lnTo>
                  <a:cubicBezTo>
                    <a:pt x="10" y="11389"/>
                    <a:pt x="58" y="11447"/>
                    <a:pt x="135" y="11447"/>
                  </a:cubicBezTo>
                  <a:lnTo>
                    <a:pt x="777" y="11447"/>
                  </a:lnTo>
                  <a:cubicBezTo>
                    <a:pt x="854" y="11447"/>
                    <a:pt x="902" y="11389"/>
                    <a:pt x="911" y="11322"/>
                  </a:cubicBezTo>
                  <a:lnTo>
                    <a:pt x="911" y="462"/>
                  </a:lnTo>
                  <a:cubicBezTo>
                    <a:pt x="911" y="213"/>
                    <a:pt x="719" y="12"/>
                    <a:pt x="480" y="2"/>
                  </a:cubicBezTo>
                  <a:cubicBezTo>
                    <a:pt x="468" y="1"/>
                    <a:pt x="457" y="1"/>
                    <a:pt x="44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39" name="Google Shape;16139;p76"/>
            <p:cNvSpPr/>
            <p:nvPr/>
          </p:nvSpPr>
          <p:spPr>
            <a:xfrm>
              <a:off x="7085698" y="2018379"/>
              <a:ext cx="17868" cy="299938"/>
            </a:xfrm>
            <a:custGeom>
              <a:avLst/>
              <a:gdLst/>
              <a:ahLst/>
              <a:cxnLst/>
              <a:rect l="l" t="t" r="r" b="b"/>
              <a:pathLst>
                <a:path w="682" h="11448" extrusionOk="0">
                  <a:moveTo>
                    <a:pt x="222" y="1"/>
                  </a:moveTo>
                  <a:cubicBezTo>
                    <a:pt x="144" y="1"/>
                    <a:pt x="72" y="21"/>
                    <a:pt x="1" y="61"/>
                  </a:cubicBezTo>
                  <a:cubicBezTo>
                    <a:pt x="144" y="137"/>
                    <a:pt x="231" y="291"/>
                    <a:pt x="231" y="454"/>
                  </a:cubicBezTo>
                  <a:lnTo>
                    <a:pt x="231" y="11448"/>
                  </a:lnTo>
                  <a:lnTo>
                    <a:pt x="547" y="11448"/>
                  </a:lnTo>
                  <a:cubicBezTo>
                    <a:pt x="614" y="11448"/>
                    <a:pt x="672" y="11390"/>
                    <a:pt x="672" y="11323"/>
                  </a:cubicBezTo>
                  <a:lnTo>
                    <a:pt x="672" y="463"/>
                  </a:lnTo>
                  <a:cubicBezTo>
                    <a:pt x="681" y="223"/>
                    <a:pt x="499" y="22"/>
                    <a:pt x="269" y="3"/>
                  </a:cubicBezTo>
                  <a:cubicBezTo>
                    <a:pt x="253" y="1"/>
                    <a:pt x="237" y="1"/>
                    <a:pt x="222"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40" name="Google Shape;16140;p76"/>
          <p:cNvGrpSpPr/>
          <p:nvPr/>
        </p:nvGrpSpPr>
        <p:grpSpPr>
          <a:xfrm>
            <a:off x="8854918" y="2714019"/>
            <a:ext cx="482535" cy="317509"/>
            <a:chOff x="6641188" y="2035514"/>
            <a:chExt cx="361901" cy="238132"/>
          </a:xfrm>
        </p:grpSpPr>
        <p:sp>
          <p:nvSpPr>
            <p:cNvPr id="16141" name="Google Shape;16141;p76"/>
            <p:cNvSpPr/>
            <p:nvPr/>
          </p:nvSpPr>
          <p:spPr>
            <a:xfrm>
              <a:off x="6641188" y="2035514"/>
              <a:ext cx="361901" cy="220787"/>
            </a:xfrm>
            <a:custGeom>
              <a:avLst/>
              <a:gdLst/>
              <a:ahLst/>
              <a:cxnLst/>
              <a:rect l="l" t="t" r="r" b="b"/>
              <a:pathLst>
                <a:path w="13813" h="8427" extrusionOk="0">
                  <a:moveTo>
                    <a:pt x="451" y="1"/>
                  </a:moveTo>
                  <a:cubicBezTo>
                    <a:pt x="202" y="1"/>
                    <a:pt x="0" y="202"/>
                    <a:pt x="0" y="461"/>
                  </a:cubicBezTo>
                  <a:lnTo>
                    <a:pt x="0" y="7976"/>
                  </a:lnTo>
                  <a:cubicBezTo>
                    <a:pt x="0" y="8225"/>
                    <a:pt x="202" y="8426"/>
                    <a:pt x="451" y="8426"/>
                  </a:cubicBezTo>
                  <a:lnTo>
                    <a:pt x="13362" y="8426"/>
                  </a:lnTo>
                  <a:cubicBezTo>
                    <a:pt x="13612" y="8426"/>
                    <a:pt x="13813" y="8225"/>
                    <a:pt x="13813" y="7985"/>
                  </a:cubicBezTo>
                  <a:lnTo>
                    <a:pt x="13813" y="461"/>
                  </a:lnTo>
                  <a:cubicBezTo>
                    <a:pt x="13813" y="202"/>
                    <a:pt x="13612" y="1"/>
                    <a:pt x="13362" y="1"/>
                  </a:cubicBez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2" name="Google Shape;16142;p76"/>
            <p:cNvSpPr/>
            <p:nvPr/>
          </p:nvSpPr>
          <p:spPr>
            <a:xfrm>
              <a:off x="6641188" y="2035514"/>
              <a:ext cx="361901" cy="220787"/>
            </a:xfrm>
            <a:custGeom>
              <a:avLst/>
              <a:gdLst/>
              <a:ahLst/>
              <a:cxnLst/>
              <a:rect l="l" t="t" r="r" b="b"/>
              <a:pathLst>
                <a:path w="13813" h="8427" extrusionOk="0">
                  <a:moveTo>
                    <a:pt x="12864" y="1"/>
                  </a:moveTo>
                  <a:lnTo>
                    <a:pt x="12864" y="6883"/>
                  </a:lnTo>
                  <a:cubicBezTo>
                    <a:pt x="12864" y="7132"/>
                    <a:pt x="12653" y="7343"/>
                    <a:pt x="12394" y="7343"/>
                  </a:cubicBezTo>
                  <a:lnTo>
                    <a:pt x="0" y="7343"/>
                  </a:lnTo>
                  <a:lnTo>
                    <a:pt x="0" y="7957"/>
                  </a:lnTo>
                  <a:cubicBezTo>
                    <a:pt x="0" y="8215"/>
                    <a:pt x="211" y="8426"/>
                    <a:pt x="460" y="8426"/>
                  </a:cubicBezTo>
                  <a:lnTo>
                    <a:pt x="13343" y="8426"/>
                  </a:lnTo>
                  <a:cubicBezTo>
                    <a:pt x="13602" y="8426"/>
                    <a:pt x="13813" y="8215"/>
                    <a:pt x="13813" y="7957"/>
                  </a:cubicBezTo>
                  <a:lnTo>
                    <a:pt x="13813" y="470"/>
                  </a:lnTo>
                  <a:cubicBezTo>
                    <a:pt x="13813" y="212"/>
                    <a:pt x="13602" y="1"/>
                    <a:pt x="13353"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3" name="Google Shape;16143;p76"/>
            <p:cNvSpPr/>
            <p:nvPr/>
          </p:nvSpPr>
          <p:spPr>
            <a:xfrm>
              <a:off x="6681615" y="2256275"/>
              <a:ext cx="65579" cy="17371"/>
            </a:xfrm>
            <a:custGeom>
              <a:avLst/>
              <a:gdLst/>
              <a:ahLst/>
              <a:cxnLst/>
              <a:rect l="l" t="t" r="r" b="b"/>
              <a:pathLst>
                <a:path w="2503" h="663" extrusionOk="0">
                  <a:moveTo>
                    <a:pt x="1" y="0"/>
                  </a:moveTo>
                  <a:lnTo>
                    <a:pt x="1" y="355"/>
                  </a:lnTo>
                  <a:cubicBezTo>
                    <a:pt x="1" y="528"/>
                    <a:pt x="135" y="662"/>
                    <a:pt x="307" y="662"/>
                  </a:cubicBezTo>
                  <a:lnTo>
                    <a:pt x="2196" y="662"/>
                  </a:lnTo>
                  <a:cubicBezTo>
                    <a:pt x="2201" y="662"/>
                    <a:pt x="2206" y="662"/>
                    <a:pt x="2211" y="662"/>
                  </a:cubicBezTo>
                  <a:cubicBezTo>
                    <a:pt x="2368" y="662"/>
                    <a:pt x="2502" y="522"/>
                    <a:pt x="2502" y="355"/>
                  </a:cubicBezTo>
                  <a:lnTo>
                    <a:pt x="2502"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4" name="Google Shape;16144;p76"/>
            <p:cNvSpPr/>
            <p:nvPr/>
          </p:nvSpPr>
          <p:spPr>
            <a:xfrm>
              <a:off x="6897084" y="2256275"/>
              <a:ext cx="65579" cy="17371"/>
            </a:xfrm>
            <a:custGeom>
              <a:avLst/>
              <a:gdLst/>
              <a:ahLst/>
              <a:cxnLst/>
              <a:rect l="l" t="t" r="r" b="b"/>
              <a:pathLst>
                <a:path w="2503" h="663" extrusionOk="0">
                  <a:moveTo>
                    <a:pt x="1" y="0"/>
                  </a:moveTo>
                  <a:lnTo>
                    <a:pt x="1" y="355"/>
                  </a:lnTo>
                  <a:cubicBezTo>
                    <a:pt x="1" y="528"/>
                    <a:pt x="135" y="662"/>
                    <a:pt x="308" y="662"/>
                  </a:cubicBezTo>
                  <a:lnTo>
                    <a:pt x="2196" y="662"/>
                  </a:lnTo>
                  <a:cubicBezTo>
                    <a:pt x="2201" y="662"/>
                    <a:pt x="2207" y="662"/>
                    <a:pt x="2212" y="662"/>
                  </a:cubicBezTo>
                  <a:cubicBezTo>
                    <a:pt x="2377" y="662"/>
                    <a:pt x="2503" y="522"/>
                    <a:pt x="2503" y="355"/>
                  </a:cubicBezTo>
                  <a:lnTo>
                    <a:pt x="2503" y="0"/>
                  </a:lnTo>
                  <a:close/>
                </a:path>
              </a:pathLst>
            </a:custGeom>
            <a:solidFill>
              <a:srgbClr val="DDE3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5" name="Google Shape;16145;p76"/>
            <p:cNvSpPr/>
            <p:nvPr/>
          </p:nvSpPr>
          <p:spPr>
            <a:xfrm>
              <a:off x="6666288" y="2064151"/>
              <a:ext cx="191653" cy="163776"/>
            </a:xfrm>
            <a:custGeom>
              <a:avLst/>
              <a:gdLst/>
              <a:ahLst/>
              <a:cxnLst/>
              <a:rect l="l" t="t" r="r" b="b"/>
              <a:pathLst>
                <a:path w="7315" h="6251" extrusionOk="0">
                  <a:moveTo>
                    <a:pt x="329" y="0"/>
                  </a:moveTo>
                  <a:cubicBezTo>
                    <a:pt x="145" y="0"/>
                    <a:pt x="1" y="150"/>
                    <a:pt x="1" y="336"/>
                  </a:cubicBezTo>
                  <a:lnTo>
                    <a:pt x="1" y="5905"/>
                  </a:lnTo>
                  <a:cubicBezTo>
                    <a:pt x="1" y="6097"/>
                    <a:pt x="154" y="6250"/>
                    <a:pt x="346" y="6250"/>
                  </a:cubicBezTo>
                  <a:lnTo>
                    <a:pt x="6970" y="6250"/>
                  </a:lnTo>
                  <a:cubicBezTo>
                    <a:pt x="7161" y="6250"/>
                    <a:pt x="7315" y="6097"/>
                    <a:pt x="7315" y="5905"/>
                  </a:cubicBezTo>
                  <a:lnTo>
                    <a:pt x="7315" y="336"/>
                  </a:lnTo>
                  <a:cubicBezTo>
                    <a:pt x="7315" y="150"/>
                    <a:pt x="7170" y="0"/>
                    <a:pt x="6987" y="0"/>
                  </a:cubicBezTo>
                  <a:cubicBezTo>
                    <a:pt x="6981" y="0"/>
                    <a:pt x="6975" y="0"/>
                    <a:pt x="6970" y="1"/>
                  </a:cubicBezTo>
                  <a:lnTo>
                    <a:pt x="346" y="1"/>
                  </a:lnTo>
                  <a:cubicBezTo>
                    <a:pt x="340" y="0"/>
                    <a:pt x="335" y="0"/>
                    <a:pt x="329" y="0"/>
                  </a:cubicBezTo>
                  <a:close/>
                </a:path>
              </a:pathLst>
            </a:custGeom>
            <a:solidFill>
              <a:srgbClr val="8493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6" name="Google Shape;16146;p76"/>
            <p:cNvSpPr/>
            <p:nvPr/>
          </p:nvSpPr>
          <p:spPr>
            <a:xfrm>
              <a:off x="6666288" y="2063653"/>
              <a:ext cx="191915" cy="164274"/>
            </a:xfrm>
            <a:custGeom>
              <a:avLst/>
              <a:gdLst/>
              <a:ahLst/>
              <a:cxnLst/>
              <a:rect l="l" t="t" r="r" b="b"/>
              <a:pathLst>
                <a:path w="7325" h="6270" extrusionOk="0">
                  <a:moveTo>
                    <a:pt x="6960" y="0"/>
                  </a:moveTo>
                  <a:lnTo>
                    <a:pt x="6577" y="10"/>
                  </a:lnTo>
                  <a:lnTo>
                    <a:pt x="6577" y="4333"/>
                  </a:lnTo>
                  <a:cubicBezTo>
                    <a:pt x="6577" y="4994"/>
                    <a:pt x="6040" y="5531"/>
                    <a:pt x="5378" y="5531"/>
                  </a:cubicBezTo>
                  <a:lnTo>
                    <a:pt x="1" y="5531"/>
                  </a:lnTo>
                  <a:lnTo>
                    <a:pt x="1" y="5915"/>
                  </a:lnTo>
                  <a:cubicBezTo>
                    <a:pt x="1" y="6106"/>
                    <a:pt x="164" y="6269"/>
                    <a:pt x="365" y="6269"/>
                  </a:cubicBezTo>
                  <a:lnTo>
                    <a:pt x="6960" y="6269"/>
                  </a:lnTo>
                  <a:cubicBezTo>
                    <a:pt x="7161" y="6269"/>
                    <a:pt x="7324" y="6106"/>
                    <a:pt x="7324" y="5915"/>
                  </a:cubicBezTo>
                  <a:lnTo>
                    <a:pt x="7324" y="365"/>
                  </a:lnTo>
                  <a:cubicBezTo>
                    <a:pt x="7324" y="163"/>
                    <a:pt x="7161" y="0"/>
                    <a:pt x="6960" y="0"/>
                  </a:cubicBezTo>
                  <a:close/>
                </a:path>
              </a:pathLst>
            </a:custGeom>
            <a:solidFill>
              <a:srgbClr val="77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7" name="Google Shape;16147;p76"/>
            <p:cNvSpPr/>
            <p:nvPr/>
          </p:nvSpPr>
          <p:spPr>
            <a:xfrm>
              <a:off x="6892315" y="2171387"/>
              <a:ext cx="75115" cy="64321"/>
            </a:xfrm>
            <a:custGeom>
              <a:avLst/>
              <a:gdLst/>
              <a:ahLst/>
              <a:cxnLst/>
              <a:rect l="l" t="t" r="r" b="b"/>
              <a:pathLst>
                <a:path w="2867" h="2455" extrusionOk="0">
                  <a:moveTo>
                    <a:pt x="1640" y="0"/>
                  </a:moveTo>
                  <a:cubicBezTo>
                    <a:pt x="547" y="0"/>
                    <a:pt x="1" y="1323"/>
                    <a:pt x="768" y="2090"/>
                  </a:cubicBezTo>
                  <a:cubicBezTo>
                    <a:pt x="1019" y="2342"/>
                    <a:pt x="1329" y="2455"/>
                    <a:pt x="1632" y="2455"/>
                  </a:cubicBezTo>
                  <a:cubicBezTo>
                    <a:pt x="2263" y="2455"/>
                    <a:pt x="2867" y="1966"/>
                    <a:pt x="2867" y="1227"/>
                  </a:cubicBezTo>
                  <a:cubicBezTo>
                    <a:pt x="2857" y="547"/>
                    <a:pt x="2311" y="0"/>
                    <a:pt x="1640"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8" name="Google Shape;16148;p76"/>
            <p:cNvSpPr/>
            <p:nvPr/>
          </p:nvSpPr>
          <p:spPr>
            <a:xfrm>
              <a:off x="6925485" y="2171387"/>
              <a:ext cx="44461" cy="64111"/>
            </a:xfrm>
            <a:custGeom>
              <a:avLst/>
              <a:gdLst/>
              <a:ahLst/>
              <a:cxnLst/>
              <a:rect l="l" t="t" r="r" b="b"/>
              <a:pathLst>
                <a:path w="1697" h="2447" extrusionOk="0">
                  <a:moveTo>
                    <a:pt x="374" y="0"/>
                  </a:moveTo>
                  <a:cubicBezTo>
                    <a:pt x="240" y="0"/>
                    <a:pt x="115" y="20"/>
                    <a:pt x="0" y="58"/>
                  </a:cubicBezTo>
                  <a:cubicBezTo>
                    <a:pt x="1131" y="422"/>
                    <a:pt x="1131" y="2023"/>
                    <a:pt x="0" y="2387"/>
                  </a:cubicBezTo>
                  <a:cubicBezTo>
                    <a:pt x="125" y="2428"/>
                    <a:pt x="251" y="2447"/>
                    <a:pt x="375" y="2447"/>
                  </a:cubicBezTo>
                  <a:cubicBezTo>
                    <a:pt x="956" y="2447"/>
                    <a:pt x="1487" y="2026"/>
                    <a:pt x="1582" y="1410"/>
                  </a:cubicBezTo>
                  <a:cubicBezTo>
                    <a:pt x="1697" y="671"/>
                    <a:pt x="1122" y="0"/>
                    <a:pt x="374"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49" name="Google Shape;16149;p76"/>
            <p:cNvSpPr/>
            <p:nvPr/>
          </p:nvSpPr>
          <p:spPr>
            <a:xfrm>
              <a:off x="6889302" y="2064151"/>
              <a:ext cx="40715" cy="19624"/>
            </a:xfrm>
            <a:custGeom>
              <a:avLst/>
              <a:gdLst/>
              <a:ahLst/>
              <a:cxnLst/>
              <a:rect l="l" t="t" r="r" b="b"/>
              <a:pathLst>
                <a:path w="1554" h="749" extrusionOk="0">
                  <a:moveTo>
                    <a:pt x="317" y="1"/>
                  </a:moveTo>
                  <a:cubicBezTo>
                    <a:pt x="145" y="1"/>
                    <a:pt x="1" y="144"/>
                    <a:pt x="1" y="317"/>
                  </a:cubicBezTo>
                  <a:lnTo>
                    <a:pt x="1" y="422"/>
                  </a:lnTo>
                  <a:cubicBezTo>
                    <a:pt x="1" y="604"/>
                    <a:pt x="145" y="748"/>
                    <a:pt x="317" y="748"/>
                  </a:cubicBezTo>
                  <a:lnTo>
                    <a:pt x="1228" y="748"/>
                  </a:lnTo>
                  <a:cubicBezTo>
                    <a:pt x="1410" y="748"/>
                    <a:pt x="1554" y="595"/>
                    <a:pt x="1554" y="422"/>
                  </a:cubicBezTo>
                  <a:lnTo>
                    <a:pt x="1554" y="317"/>
                  </a:lnTo>
                  <a:cubicBezTo>
                    <a:pt x="1554" y="144"/>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0" name="Google Shape;16150;p76"/>
            <p:cNvSpPr/>
            <p:nvPr/>
          </p:nvSpPr>
          <p:spPr>
            <a:xfrm>
              <a:off x="6908402" y="2063889"/>
              <a:ext cx="21615" cy="19886"/>
            </a:xfrm>
            <a:custGeom>
              <a:avLst/>
              <a:gdLst/>
              <a:ahLst/>
              <a:cxnLst/>
              <a:rect l="l" t="t" r="r" b="b"/>
              <a:pathLst>
                <a:path w="825" h="759" extrusionOk="0">
                  <a:moveTo>
                    <a:pt x="0" y="1"/>
                  </a:moveTo>
                  <a:cubicBezTo>
                    <a:pt x="192" y="1"/>
                    <a:pt x="336" y="154"/>
                    <a:pt x="336" y="336"/>
                  </a:cubicBezTo>
                  <a:lnTo>
                    <a:pt x="336" y="423"/>
                  </a:lnTo>
                  <a:cubicBezTo>
                    <a:pt x="336" y="605"/>
                    <a:pt x="192" y="758"/>
                    <a:pt x="0" y="758"/>
                  </a:cubicBezTo>
                  <a:lnTo>
                    <a:pt x="489" y="758"/>
                  </a:lnTo>
                  <a:cubicBezTo>
                    <a:pt x="671" y="758"/>
                    <a:pt x="825" y="605"/>
                    <a:pt x="825" y="423"/>
                  </a:cubicBezTo>
                  <a:lnTo>
                    <a:pt x="825" y="336"/>
                  </a:lnTo>
                  <a:cubicBezTo>
                    <a:pt x="825" y="154"/>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1" name="Google Shape;16151;p76"/>
            <p:cNvSpPr/>
            <p:nvPr/>
          </p:nvSpPr>
          <p:spPr>
            <a:xfrm>
              <a:off x="6889302" y="2099049"/>
              <a:ext cx="40715" cy="19624"/>
            </a:xfrm>
            <a:custGeom>
              <a:avLst/>
              <a:gdLst/>
              <a:ahLst/>
              <a:cxnLst/>
              <a:rect l="l" t="t" r="r" b="b"/>
              <a:pathLst>
                <a:path w="1554" h="749" extrusionOk="0">
                  <a:moveTo>
                    <a:pt x="317" y="1"/>
                  </a:moveTo>
                  <a:cubicBezTo>
                    <a:pt x="145" y="1"/>
                    <a:pt x="1" y="145"/>
                    <a:pt x="1" y="317"/>
                  </a:cubicBezTo>
                  <a:lnTo>
                    <a:pt x="1" y="423"/>
                  </a:lnTo>
                  <a:cubicBezTo>
                    <a:pt x="1" y="605"/>
                    <a:pt x="145" y="749"/>
                    <a:pt x="317" y="749"/>
                  </a:cubicBezTo>
                  <a:lnTo>
                    <a:pt x="1228" y="749"/>
                  </a:lnTo>
                  <a:cubicBezTo>
                    <a:pt x="1410" y="749"/>
                    <a:pt x="1554" y="605"/>
                    <a:pt x="1554" y="423"/>
                  </a:cubicBezTo>
                  <a:lnTo>
                    <a:pt x="1554" y="317"/>
                  </a:lnTo>
                  <a:cubicBezTo>
                    <a:pt x="1554" y="145"/>
                    <a:pt x="1410" y="1"/>
                    <a:pt x="122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2" name="Google Shape;16152;p76"/>
            <p:cNvSpPr/>
            <p:nvPr/>
          </p:nvSpPr>
          <p:spPr>
            <a:xfrm>
              <a:off x="6889302" y="2133974"/>
              <a:ext cx="40715" cy="19598"/>
            </a:xfrm>
            <a:custGeom>
              <a:avLst/>
              <a:gdLst/>
              <a:ahLst/>
              <a:cxnLst/>
              <a:rect l="l" t="t" r="r" b="b"/>
              <a:pathLst>
                <a:path w="1554" h="748" extrusionOk="0">
                  <a:moveTo>
                    <a:pt x="317" y="0"/>
                  </a:moveTo>
                  <a:cubicBezTo>
                    <a:pt x="145" y="0"/>
                    <a:pt x="1" y="144"/>
                    <a:pt x="1" y="326"/>
                  </a:cubicBezTo>
                  <a:lnTo>
                    <a:pt x="1" y="422"/>
                  </a:lnTo>
                  <a:cubicBezTo>
                    <a:pt x="1" y="604"/>
                    <a:pt x="145" y="748"/>
                    <a:pt x="317" y="748"/>
                  </a:cubicBezTo>
                  <a:lnTo>
                    <a:pt x="1228" y="748"/>
                  </a:lnTo>
                  <a:cubicBezTo>
                    <a:pt x="1410" y="748"/>
                    <a:pt x="1554" y="604"/>
                    <a:pt x="1554" y="422"/>
                  </a:cubicBezTo>
                  <a:lnTo>
                    <a:pt x="1554" y="326"/>
                  </a:lnTo>
                  <a:cubicBezTo>
                    <a:pt x="1554" y="144"/>
                    <a:pt x="1410" y="0"/>
                    <a:pt x="1228"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3" name="Google Shape;16153;p76"/>
            <p:cNvSpPr/>
            <p:nvPr/>
          </p:nvSpPr>
          <p:spPr>
            <a:xfrm>
              <a:off x="6908402" y="2099049"/>
              <a:ext cx="21615" cy="19624"/>
            </a:xfrm>
            <a:custGeom>
              <a:avLst/>
              <a:gdLst/>
              <a:ahLst/>
              <a:cxnLst/>
              <a:rect l="l" t="t" r="r" b="b"/>
              <a:pathLst>
                <a:path w="825" h="749" extrusionOk="0">
                  <a:moveTo>
                    <a:pt x="0" y="1"/>
                  </a:moveTo>
                  <a:cubicBezTo>
                    <a:pt x="192" y="1"/>
                    <a:pt x="336" y="145"/>
                    <a:pt x="336" y="336"/>
                  </a:cubicBezTo>
                  <a:lnTo>
                    <a:pt x="336" y="413"/>
                  </a:lnTo>
                  <a:cubicBezTo>
                    <a:pt x="336" y="595"/>
                    <a:pt x="192" y="749"/>
                    <a:pt x="0" y="749"/>
                  </a:cubicBezTo>
                  <a:lnTo>
                    <a:pt x="489" y="749"/>
                  </a:lnTo>
                  <a:cubicBezTo>
                    <a:pt x="671" y="749"/>
                    <a:pt x="825" y="605"/>
                    <a:pt x="825" y="413"/>
                  </a:cubicBezTo>
                  <a:lnTo>
                    <a:pt x="825" y="336"/>
                  </a:lnTo>
                  <a:cubicBezTo>
                    <a:pt x="825" y="145"/>
                    <a:pt x="671" y="1"/>
                    <a:pt x="48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4" name="Google Shape;16154;p76"/>
            <p:cNvSpPr/>
            <p:nvPr/>
          </p:nvSpPr>
          <p:spPr>
            <a:xfrm>
              <a:off x="6908402" y="2133974"/>
              <a:ext cx="21615" cy="19598"/>
            </a:xfrm>
            <a:custGeom>
              <a:avLst/>
              <a:gdLst/>
              <a:ahLst/>
              <a:cxnLst/>
              <a:rect l="l" t="t" r="r" b="b"/>
              <a:pathLst>
                <a:path w="825" h="748" extrusionOk="0">
                  <a:moveTo>
                    <a:pt x="0" y="0"/>
                  </a:moveTo>
                  <a:cubicBezTo>
                    <a:pt x="192" y="0"/>
                    <a:pt x="336" y="144"/>
                    <a:pt x="336" y="326"/>
                  </a:cubicBezTo>
                  <a:lnTo>
                    <a:pt x="336" y="412"/>
                  </a:lnTo>
                  <a:cubicBezTo>
                    <a:pt x="336" y="595"/>
                    <a:pt x="192" y="748"/>
                    <a:pt x="0" y="748"/>
                  </a:cubicBezTo>
                  <a:lnTo>
                    <a:pt x="489" y="748"/>
                  </a:lnTo>
                  <a:cubicBezTo>
                    <a:pt x="671" y="748"/>
                    <a:pt x="825" y="595"/>
                    <a:pt x="825" y="412"/>
                  </a:cubicBezTo>
                  <a:lnTo>
                    <a:pt x="825" y="326"/>
                  </a:lnTo>
                  <a:cubicBezTo>
                    <a:pt x="825" y="144"/>
                    <a:pt x="671" y="0"/>
                    <a:pt x="489"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5" name="Google Shape;16155;p76"/>
            <p:cNvSpPr/>
            <p:nvPr/>
          </p:nvSpPr>
          <p:spPr>
            <a:xfrm>
              <a:off x="6947833" y="2064151"/>
              <a:ext cx="33405" cy="89421"/>
            </a:xfrm>
            <a:custGeom>
              <a:avLst/>
              <a:gdLst/>
              <a:ahLst/>
              <a:cxnLst/>
              <a:rect l="l" t="t" r="r" b="b"/>
              <a:pathLst>
                <a:path w="1275" h="3413" extrusionOk="0">
                  <a:moveTo>
                    <a:pt x="297" y="1"/>
                  </a:moveTo>
                  <a:cubicBezTo>
                    <a:pt x="134" y="1"/>
                    <a:pt x="0" y="135"/>
                    <a:pt x="0" y="298"/>
                  </a:cubicBezTo>
                  <a:lnTo>
                    <a:pt x="0" y="3116"/>
                  </a:lnTo>
                  <a:cubicBezTo>
                    <a:pt x="0" y="3279"/>
                    <a:pt x="134" y="3413"/>
                    <a:pt x="297" y="3413"/>
                  </a:cubicBezTo>
                  <a:lnTo>
                    <a:pt x="978" y="3413"/>
                  </a:lnTo>
                  <a:cubicBezTo>
                    <a:pt x="1141" y="3413"/>
                    <a:pt x="1275" y="3279"/>
                    <a:pt x="1275" y="3116"/>
                  </a:cubicBezTo>
                  <a:lnTo>
                    <a:pt x="1275" y="298"/>
                  </a:lnTo>
                  <a:cubicBezTo>
                    <a:pt x="1275" y="135"/>
                    <a:pt x="1141" y="1"/>
                    <a:pt x="978"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6" name="Google Shape;16156;p76"/>
            <p:cNvSpPr/>
            <p:nvPr/>
          </p:nvSpPr>
          <p:spPr>
            <a:xfrm>
              <a:off x="6960645" y="2063889"/>
              <a:ext cx="20593" cy="89683"/>
            </a:xfrm>
            <a:custGeom>
              <a:avLst/>
              <a:gdLst/>
              <a:ahLst/>
              <a:cxnLst/>
              <a:rect l="l" t="t" r="r" b="b"/>
              <a:pathLst>
                <a:path w="786" h="3423" extrusionOk="0">
                  <a:moveTo>
                    <a:pt x="0" y="1"/>
                  </a:moveTo>
                  <a:cubicBezTo>
                    <a:pt x="173" y="1"/>
                    <a:pt x="307" y="145"/>
                    <a:pt x="307" y="317"/>
                  </a:cubicBezTo>
                  <a:lnTo>
                    <a:pt x="307" y="3116"/>
                  </a:lnTo>
                  <a:cubicBezTo>
                    <a:pt x="307" y="3279"/>
                    <a:pt x="173" y="3423"/>
                    <a:pt x="0" y="3423"/>
                  </a:cubicBezTo>
                  <a:lnTo>
                    <a:pt x="479" y="3423"/>
                  </a:lnTo>
                  <a:cubicBezTo>
                    <a:pt x="652" y="3423"/>
                    <a:pt x="786" y="3279"/>
                    <a:pt x="786" y="3116"/>
                  </a:cubicBezTo>
                  <a:lnTo>
                    <a:pt x="786" y="317"/>
                  </a:lnTo>
                  <a:cubicBezTo>
                    <a:pt x="786" y="145"/>
                    <a:pt x="642" y="1"/>
                    <a:pt x="4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7" name="Google Shape;16157;p76"/>
            <p:cNvSpPr/>
            <p:nvPr/>
          </p:nvSpPr>
          <p:spPr>
            <a:xfrm>
              <a:off x="6816728" y="2076203"/>
              <a:ext cx="31676" cy="11083"/>
            </a:xfrm>
            <a:custGeom>
              <a:avLst/>
              <a:gdLst/>
              <a:ahLst/>
              <a:cxnLst/>
              <a:rect l="l" t="t" r="r" b="b"/>
              <a:pathLst>
                <a:path w="1209" h="423" extrusionOk="0">
                  <a:moveTo>
                    <a:pt x="211" y="1"/>
                  </a:moveTo>
                  <a:cubicBezTo>
                    <a:pt x="96" y="1"/>
                    <a:pt x="1" y="96"/>
                    <a:pt x="1" y="212"/>
                  </a:cubicBezTo>
                  <a:cubicBezTo>
                    <a:pt x="1" y="327"/>
                    <a:pt x="96" y="422"/>
                    <a:pt x="211" y="422"/>
                  </a:cubicBezTo>
                  <a:lnTo>
                    <a:pt x="930" y="422"/>
                  </a:lnTo>
                  <a:cubicBezTo>
                    <a:pt x="1208" y="422"/>
                    <a:pt x="1208" y="1"/>
                    <a:pt x="9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8" name="Google Shape;16158;p76"/>
            <p:cNvSpPr/>
            <p:nvPr/>
          </p:nvSpPr>
          <p:spPr>
            <a:xfrm>
              <a:off x="6677842" y="2076203"/>
              <a:ext cx="15353" cy="11083"/>
            </a:xfrm>
            <a:custGeom>
              <a:avLst/>
              <a:gdLst/>
              <a:ahLst/>
              <a:cxnLst/>
              <a:rect l="l" t="t" r="r" b="b"/>
              <a:pathLst>
                <a:path w="586" h="423" extrusionOk="0">
                  <a:moveTo>
                    <a:pt x="288" y="1"/>
                  </a:moveTo>
                  <a:cubicBezTo>
                    <a:pt x="1" y="1"/>
                    <a:pt x="1" y="422"/>
                    <a:pt x="288" y="422"/>
                  </a:cubicBezTo>
                  <a:lnTo>
                    <a:pt x="308" y="422"/>
                  </a:lnTo>
                  <a:cubicBezTo>
                    <a:pt x="586" y="422"/>
                    <a:pt x="586" y="1"/>
                    <a:pt x="30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59" name="Google Shape;16159;p76"/>
            <p:cNvSpPr/>
            <p:nvPr/>
          </p:nvSpPr>
          <p:spPr>
            <a:xfrm>
              <a:off x="6685126" y="2100569"/>
              <a:ext cx="155995" cy="90678"/>
            </a:xfrm>
            <a:custGeom>
              <a:avLst/>
              <a:gdLst/>
              <a:ahLst/>
              <a:cxnLst/>
              <a:rect l="l" t="t" r="r" b="b"/>
              <a:pathLst>
                <a:path w="5954" h="3461" extrusionOk="0">
                  <a:moveTo>
                    <a:pt x="2627" y="0"/>
                  </a:moveTo>
                  <a:cubicBezTo>
                    <a:pt x="2531" y="0"/>
                    <a:pt x="2445" y="68"/>
                    <a:pt x="2416" y="163"/>
                  </a:cubicBezTo>
                  <a:lnTo>
                    <a:pt x="1947" y="2445"/>
                  </a:lnTo>
                  <a:lnTo>
                    <a:pt x="1535" y="1160"/>
                  </a:lnTo>
                  <a:cubicBezTo>
                    <a:pt x="1505" y="1065"/>
                    <a:pt x="1423" y="1017"/>
                    <a:pt x="1339" y="1017"/>
                  </a:cubicBezTo>
                  <a:cubicBezTo>
                    <a:pt x="1262" y="1017"/>
                    <a:pt x="1183" y="1058"/>
                    <a:pt x="1141" y="1141"/>
                  </a:cubicBezTo>
                  <a:lnTo>
                    <a:pt x="624" y="2263"/>
                  </a:lnTo>
                  <a:lnTo>
                    <a:pt x="212" y="2263"/>
                  </a:lnTo>
                  <a:cubicBezTo>
                    <a:pt x="97" y="2263"/>
                    <a:pt x="1" y="2358"/>
                    <a:pt x="1" y="2473"/>
                  </a:cubicBezTo>
                  <a:cubicBezTo>
                    <a:pt x="1" y="2588"/>
                    <a:pt x="97" y="2684"/>
                    <a:pt x="212" y="2684"/>
                  </a:cubicBezTo>
                  <a:lnTo>
                    <a:pt x="758" y="2684"/>
                  </a:lnTo>
                  <a:cubicBezTo>
                    <a:pt x="844" y="2684"/>
                    <a:pt x="921" y="2636"/>
                    <a:pt x="950" y="2560"/>
                  </a:cubicBezTo>
                  <a:lnTo>
                    <a:pt x="1304" y="1802"/>
                  </a:lnTo>
                  <a:lnTo>
                    <a:pt x="1793" y="3317"/>
                  </a:lnTo>
                  <a:cubicBezTo>
                    <a:pt x="1822" y="3403"/>
                    <a:pt x="1908" y="3461"/>
                    <a:pt x="1995" y="3461"/>
                  </a:cubicBezTo>
                  <a:lnTo>
                    <a:pt x="2004" y="3461"/>
                  </a:lnTo>
                  <a:cubicBezTo>
                    <a:pt x="2100" y="3461"/>
                    <a:pt x="2177" y="3394"/>
                    <a:pt x="2196" y="3298"/>
                  </a:cubicBezTo>
                  <a:lnTo>
                    <a:pt x="2598" y="1362"/>
                  </a:lnTo>
                  <a:lnTo>
                    <a:pt x="2761" y="2378"/>
                  </a:lnTo>
                  <a:cubicBezTo>
                    <a:pt x="2781" y="2473"/>
                    <a:pt x="2867" y="2550"/>
                    <a:pt x="2972" y="2550"/>
                  </a:cubicBezTo>
                  <a:lnTo>
                    <a:pt x="3777" y="2550"/>
                  </a:lnTo>
                  <a:cubicBezTo>
                    <a:pt x="3873" y="2550"/>
                    <a:pt x="3960" y="2473"/>
                    <a:pt x="3979" y="2378"/>
                  </a:cubicBezTo>
                  <a:lnTo>
                    <a:pt x="4075" y="1850"/>
                  </a:lnTo>
                  <a:lnTo>
                    <a:pt x="4333" y="3020"/>
                  </a:lnTo>
                  <a:cubicBezTo>
                    <a:pt x="4353" y="3106"/>
                    <a:pt x="4429" y="3173"/>
                    <a:pt x="4516" y="3183"/>
                  </a:cubicBezTo>
                  <a:cubicBezTo>
                    <a:pt x="4523" y="3184"/>
                    <a:pt x="4530" y="3184"/>
                    <a:pt x="4537" y="3184"/>
                  </a:cubicBezTo>
                  <a:cubicBezTo>
                    <a:pt x="4616" y="3184"/>
                    <a:pt x="4691" y="3137"/>
                    <a:pt x="4726" y="3058"/>
                  </a:cubicBezTo>
                  <a:lnTo>
                    <a:pt x="4985" y="2512"/>
                  </a:lnTo>
                  <a:lnTo>
                    <a:pt x="5666" y="2512"/>
                  </a:lnTo>
                  <a:cubicBezTo>
                    <a:pt x="5953" y="2512"/>
                    <a:pt x="5953" y="2090"/>
                    <a:pt x="5666" y="2090"/>
                  </a:cubicBezTo>
                  <a:lnTo>
                    <a:pt x="4861" y="2090"/>
                  </a:lnTo>
                  <a:cubicBezTo>
                    <a:pt x="4774" y="2090"/>
                    <a:pt x="4698" y="2138"/>
                    <a:pt x="4669" y="2215"/>
                  </a:cubicBezTo>
                  <a:lnTo>
                    <a:pt x="4611" y="2330"/>
                  </a:lnTo>
                  <a:lnTo>
                    <a:pt x="4257" y="748"/>
                  </a:lnTo>
                  <a:cubicBezTo>
                    <a:pt x="4233" y="640"/>
                    <a:pt x="4146" y="587"/>
                    <a:pt x="4058" y="587"/>
                  </a:cubicBezTo>
                  <a:cubicBezTo>
                    <a:pt x="3966" y="587"/>
                    <a:pt x="3874" y="645"/>
                    <a:pt x="3854" y="758"/>
                  </a:cubicBezTo>
                  <a:lnTo>
                    <a:pt x="3595" y="2128"/>
                  </a:lnTo>
                  <a:lnTo>
                    <a:pt x="3145" y="2128"/>
                  </a:lnTo>
                  <a:lnTo>
                    <a:pt x="2829" y="173"/>
                  </a:lnTo>
                  <a:cubicBezTo>
                    <a:pt x="2819" y="77"/>
                    <a:pt x="2733" y="0"/>
                    <a:pt x="26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60" name="Google Shape;16160;p76"/>
          <p:cNvGrpSpPr/>
          <p:nvPr/>
        </p:nvGrpSpPr>
        <p:grpSpPr>
          <a:xfrm>
            <a:off x="8269925" y="2648903"/>
            <a:ext cx="483233" cy="447845"/>
            <a:chOff x="6202443" y="1986677"/>
            <a:chExt cx="362425" cy="335884"/>
          </a:xfrm>
        </p:grpSpPr>
        <p:sp>
          <p:nvSpPr>
            <p:cNvPr id="16161" name="Google Shape;16161;p76"/>
            <p:cNvSpPr/>
            <p:nvPr/>
          </p:nvSpPr>
          <p:spPr>
            <a:xfrm>
              <a:off x="6202705" y="2077460"/>
              <a:ext cx="202945" cy="244891"/>
            </a:xfrm>
            <a:custGeom>
              <a:avLst/>
              <a:gdLst/>
              <a:ahLst/>
              <a:cxnLst/>
              <a:rect l="l" t="t" r="r" b="b"/>
              <a:pathLst>
                <a:path w="7746" h="9347" extrusionOk="0">
                  <a:moveTo>
                    <a:pt x="892" y="1"/>
                  </a:moveTo>
                  <a:cubicBezTo>
                    <a:pt x="403" y="1"/>
                    <a:pt x="0" y="403"/>
                    <a:pt x="0" y="902"/>
                  </a:cubicBezTo>
                  <a:lnTo>
                    <a:pt x="0" y="8455"/>
                  </a:lnTo>
                  <a:cubicBezTo>
                    <a:pt x="0" y="8944"/>
                    <a:pt x="403" y="9346"/>
                    <a:pt x="892" y="9346"/>
                  </a:cubicBezTo>
                  <a:lnTo>
                    <a:pt x="6854" y="9346"/>
                  </a:lnTo>
                  <a:cubicBezTo>
                    <a:pt x="7256" y="9346"/>
                    <a:pt x="7621" y="9068"/>
                    <a:pt x="7726" y="8675"/>
                  </a:cubicBezTo>
                  <a:cubicBezTo>
                    <a:pt x="6432" y="7554"/>
                    <a:pt x="6442" y="5541"/>
                    <a:pt x="7745" y="4439"/>
                  </a:cubicBezTo>
                  <a:lnTo>
                    <a:pt x="7745" y="902"/>
                  </a:lnTo>
                  <a:cubicBezTo>
                    <a:pt x="7745" y="403"/>
                    <a:pt x="7343" y="1"/>
                    <a:pt x="685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2" name="Google Shape;16162;p76"/>
            <p:cNvSpPr/>
            <p:nvPr/>
          </p:nvSpPr>
          <p:spPr>
            <a:xfrm>
              <a:off x="6202443" y="2077460"/>
              <a:ext cx="202185" cy="244891"/>
            </a:xfrm>
            <a:custGeom>
              <a:avLst/>
              <a:gdLst/>
              <a:ahLst/>
              <a:cxnLst/>
              <a:rect l="l" t="t" r="r" b="b"/>
              <a:pathLst>
                <a:path w="7717" h="9347" extrusionOk="0">
                  <a:moveTo>
                    <a:pt x="6193" y="1"/>
                  </a:moveTo>
                  <a:cubicBezTo>
                    <a:pt x="6682" y="1"/>
                    <a:pt x="7084" y="403"/>
                    <a:pt x="7084" y="902"/>
                  </a:cubicBezTo>
                  <a:lnTo>
                    <a:pt x="7084" y="3988"/>
                  </a:lnTo>
                  <a:cubicBezTo>
                    <a:pt x="7084" y="4122"/>
                    <a:pt x="7036" y="4256"/>
                    <a:pt x="6941" y="4362"/>
                  </a:cubicBezTo>
                  <a:cubicBezTo>
                    <a:pt x="6663" y="4697"/>
                    <a:pt x="6452" y="5071"/>
                    <a:pt x="6317" y="5474"/>
                  </a:cubicBezTo>
                  <a:cubicBezTo>
                    <a:pt x="6174" y="5819"/>
                    <a:pt x="6097" y="6193"/>
                    <a:pt x="6097" y="6567"/>
                  </a:cubicBezTo>
                  <a:cubicBezTo>
                    <a:pt x="6097" y="6940"/>
                    <a:pt x="6174" y="7314"/>
                    <a:pt x="6317" y="7659"/>
                  </a:cubicBezTo>
                  <a:cubicBezTo>
                    <a:pt x="6317" y="7659"/>
                    <a:pt x="6317" y="7659"/>
                    <a:pt x="6317" y="7669"/>
                  </a:cubicBezTo>
                  <a:cubicBezTo>
                    <a:pt x="6442" y="8052"/>
                    <a:pt x="6164" y="8445"/>
                    <a:pt x="5762" y="8455"/>
                  </a:cubicBezTo>
                  <a:lnTo>
                    <a:pt x="892" y="8455"/>
                  </a:lnTo>
                  <a:cubicBezTo>
                    <a:pt x="403" y="8455"/>
                    <a:pt x="1" y="8052"/>
                    <a:pt x="1" y="7554"/>
                  </a:cubicBezTo>
                  <a:lnTo>
                    <a:pt x="1" y="8445"/>
                  </a:lnTo>
                  <a:cubicBezTo>
                    <a:pt x="1" y="8944"/>
                    <a:pt x="403" y="9346"/>
                    <a:pt x="892" y="9346"/>
                  </a:cubicBezTo>
                  <a:lnTo>
                    <a:pt x="6854" y="9346"/>
                  </a:lnTo>
                  <a:cubicBezTo>
                    <a:pt x="7132" y="9346"/>
                    <a:pt x="7401" y="9212"/>
                    <a:pt x="7573" y="8992"/>
                  </a:cubicBezTo>
                  <a:cubicBezTo>
                    <a:pt x="7573" y="8982"/>
                    <a:pt x="7583" y="8972"/>
                    <a:pt x="7592" y="8963"/>
                  </a:cubicBezTo>
                  <a:cubicBezTo>
                    <a:pt x="7592" y="8953"/>
                    <a:pt x="7602" y="8944"/>
                    <a:pt x="7612" y="8934"/>
                  </a:cubicBezTo>
                  <a:lnTo>
                    <a:pt x="7612" y="8925"/>
                  </a:lnTo>
                  <a:cubicBezTo>
                    <a:pt x="7612" y="8915"/>
                    <a:pt x="7612" y="8905"/>
                    <a:pt x="7621" y="8905"/>
                  </a:cubicBezTo>
                  <a:cubicBezTo>
                    <a:pt x="7631" y="8896"/>
                    <a:pt x="7621" y="8905"/>
                    <a:pt x="7621" y="8886"/>
                  </a:cubicBezTo>
                  <a:cubicBezTo>
                    <a:pt x="7621" y="8886"/>
                    <a:pt x="7631" y="8877"/>
                    <a:pt x="7631" y="8867"/>
                  </a:cubicBezTo>
                  <a:lnTo>
                    <a:pt x="7631" y="8857"/>
                  </a:lnTo>
                  <a:cubicBezTo>
                    <a:pt x="7640" y="8848"/>
                    <a:pt x="7640" y="8838"/>
                    <a:pt x="7650" y="8838"/>
                  </a:cubicBezTo>
                  <a:lnTo>
                    <a:pt x="7650" y="8819"/>
                  </a:lnTo>
                  <a:cubicBezTo>
                    <a:pt x="7650" y="8819"/>
                    <a:pt x="7650" y="8809"/>
                    <a:pt x="7650" y="8800"/>
                  </a:cubicBezTo>
                  <a:lnTo>
                    <a:pt x="7650" y="8790"/>
                  </a:lnTo>
                  <a:cubicBezTo>
                    <a:pt x="7650" y="8781"/>
                    <a:pt x="7650" y="8771"/>
                    <a:pt x="7659" y="8762"/>
                  </a:cubicBezTo>
                  <a:cubicBezTo>
                    <a:pt x="7669" y="8762"/>
                    <a:pt x="7659" y="8752"/>
                    <a:pt x="7659" y="8752"/>
                  </a:cubicBezTo>
                  <a:lnTo>
                    <a:pt x="7669" y="8723"/>
                  </a:lnTo>
                  <a:lnTo>
                    <a:pt x="7669" y="8714"/>
                  </a:lnTo>
                  <a:cubicBezTo>
                    <a:pt x="7669" y="8694"/>
                    <a:pt x="7679" y="8685"/>
                    <a:pt x="7679" y="8675"/>
                  </a:cubicBezTo>
                  <a:cubicBezTo>
                    <a:pt x="7650" y="8647"/>
                    <a:pt x="7621" y="8618"/>
                    <a:pt x="7592" y="8589"/>
                  </a:cubicBezTo>
                  <a:lnTo>
                    <a:pt x="7583" y="8589"/>
                  </a:lnTo>
                  <a:cubicBezTo>
                    <a:pt x="7554" y="8560"/>
                    <a:pt x="7525" y="8532"/>
                    <a:pt x="7496" y="8503"/>
                  </a:cubicBezTo>
                  <a:lnTo>
                    <a:pt x="7487" y="8493"/>
                  </a:lnTo>
                  <a:cubicBezTo>
                    <a:pt x="7458" y="8464"/>
                    <a:pt x="7429" y="8436"/>
                    <a:pt x="7410" y="8407"/>
                  </a:cubicBezTo>
                  <a:lnTo>
                    <a:pt x="7410" y="8397"/>
                  </a:lnTo>
                  <a:cubicBezTo>
                    <a:pt x="7381" y="8359"/>
                    <a:pt x="7353" y="8330"/>
                    <a:pt x="7334" y="8301"/>
                  </a:cubicBezTo>
                  <a:cubicBezTo>
                    <a:pt x="6394" y="7122"/>
                    <a:pt x="6567" y="5416"/>
                    <a:pt x="7717" y="4439"/>
                  </a:cubicBezTo>
                  <a:lnTo>
                    <a:pt x="7717" y="902"/>
                  </a:lnTo>
                  <a:cubicBezTo>
                    <a:pt x="7717" y="422"/>
                    <a:pt x="7343" y="29"/>
                    <a:pt x="6864"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3" name="Google Shape;16163;p76"/>
            <p:cNvSpPr/>
            <p:nvPr/>
          </p:nvSpPr>
          <p:spPr>
            <a:xfrm>
              <a:off x="6248398" y="2055610"/>
              <a:ext cx="111298" cy="22139"/>
            </a:xfrm>
            <a:custGeom>
              <a:avLst/>
              <a:gdLst/>
              <a:ahLst/>
              <a:cxnLst/>
              <a:rect l="l" t="t" r="r" b="b"/>
              <a:pathLst>
                <a:path w="4248" h="845" extrusionOk="0">
                  <a:moveTo>
                    <a:pt x="1" y="1"/>
                  </a:moveTo>
                  <a:lnTo>
                    <a:pt x="1" y="844"/>
                  </a:lnTo>
                  <a:lnTo>
                    <a:pt x="4247" y="844"/>
                  </a:lnTo>
                  <a:lnTo>
                    <a:pt x="4247" y="1"/>
                  </a:ln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4" name="Google Shape;16164;p76"/>
            <p:cNvSpPr/>
            <p:nvPr/>
          </p:nvSpPr>
          <p:spPr>
            <a:xfrm>
              <a:off x="6331295" y="2055610"/>
              <a:ext cx="28401" cy="22139"/>
            </a:xfrm>
            <a:custGeom>
              <a:avLst/>
              <a:gdLst/>
              <a:ahLst/>
              <a:cxnLst/>
              <a:rect l="l" t="t" r="r" b="b"/>
              <a:pathLst>
                <a:path w="1084" h="845" extrusionOk="0">
                  <a:moveTo>
                    <a:pt x="0" y="1"/>
                  </a:moveTo>
                  <a:lnTo>
                    <a:pt x="0" y="844"/>
                  </a:lnTo>
                  <a:lnTo>
                    <a:pt x="1083" y="844"/>
                  </a:lnTo>
                  <a:lnTo>
                    <a:pt x="1083" y="1"/>
                  </a:ln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5" name="Google Shape;16165;p76"/>
            <p:cNvSpPr/>
            <p:nvPr/>
          </p:nvSpPr>
          <p:spPr>
            <a:xfrm>
              <a:off x="6225290" y="1992834"/>
              <a:ext cx="157514" cy="62801"/>
            </a:xfrm>
            <a:custGeom>
              <a:avLst/>
              <a:gdLst/>
              <a:ahLst/>
              <a:cxnLst/>
              <a:rect l="l" t="t" r="r" b="b"/>
              <a:pathLst>
                <a:path w="6012" h="2397" extrusionOk="0">
                  <a:moveTo>
                    <a:pt x="336" y="0"/>
                  </a:moveTo>
                  <a:cubicBezTo>
                    <a:pt x="154" y="0"/>
                    <a:pt x="1" y="144"/>
                    <a:pt x="1" y="336"/>
                  </a:cubicBezTo>
                  <a:lnTo>
                    <a:pt x="1" y="1198"/>
                  </a:lnTo>
                  <a:lnTo>
                    <a:pt x="1" y="2061"/>
                  </a:lnTo>
                  <a:cubicBezTo>
                    <a:pt x="1" y="2243"/>
                    <a:pt x="154" y="2397"/>
                    <a:pt x="346" y="2397"/>
                  </a:cubicBezTo>
                  <a:lnTo>
                    <a:pt x="5676" y="2397"/>
                  </a:lnTo>
                  <a:cubicBezTo>
                    <a:pt x="5858" y="2397"/>
                    <a:pt x="6011" y="2243"/>
                    <a:pt x="6011" y="2061"/>
                  </a:cubicBezTo>
                  <a:lnTo>
                    <a:pt x="6011" y="336"/>
                  </a:lnTo>
                  <a:cubicBezTo>
                    <a:pt x="6011" y="144"/>
                    <a:pt x="5858" y="0"/>
                    <a:pt x="56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6" name="Google Shape;16166;p76"/>
            <p:cNvSpPr/>
            <p:nvPr/>
          </p:nvSpPr>
          <p:spPr>
            <a:xfrm>
              <a:off x="6343085" y="1992572"/>
              <a:ext cx="39719" cy="63063"/>
            </a:xfrm>
            <a:custGeom>
              <a:avLst/>
              <a:gdLst/>
              <a:ahLst/>
              <a:cxnLst/>
              <a:rect l="l" t="t" r="r" b="b"/>
              <a:pathLst>
                <a:path w="1516" h="2407" extrusionOk="0">
                  <a:moveTo>
                    <a:pt x="10" y="1"/>
                  </a:moveTo>
                  <a:lnTo>
                    <a:pt x="1" y="10"/>
                  </a:lnTo>
                  <a:lnTo>
                    <a:pt x="10" y="10"/>
                  </a:lnTo>
                  <a:lnTo>
                    <a:pt x="10" y="1"/>
                  </a:lnTo>
                  <a:close/>
                  <a:moveTo>
                    <a:pt x="10" y="10"/>
                  </a:moveTo>
                  <a:lnTo>
                    <a:pt x="10" y="2407"/>
                  </a:lnTo>
                  <a:lnTo>
                    <a:pt x="1180" y="2407"/>
                  </a:lnTo>
                  <a:cubicBezTo>
                    <a:pt x="1362" y="2407"/>
                    <a:pt x="1515" y="2263"/>
                    <a:pt x="1515" y="2071"/>
                  </a:cubicBezTo>
                  <a:lnTo>
                    <a:pt x="1515" y="346"/>
                  </a:lnTo>
                  <a:cubicBezTo>
                    <a:pt x="1515" y="154"/>
                    <a:pt x="1362" y="10"/>
                    <a:pt x="1180" y="1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7" name="Google Shape;16167;p76"/>
            <p:cNvSpPr/>
            <p:nvPr/>
          </p:nvSpPr>
          <p:spPr>
            <a:xfrm>
              <a:off x="6222539" y="2138978"/>
              <a:ext cx="142685" cy="122223"/>
            </a:xfrm>
            <a:custGeom>
              <a:avLst/>
              <a:gdLst/>
              <a:ahLst/>
              <a:cxnLst/>
              <a:rect l="l" t="t" r="r" b="b"/>
              <a:pathLst>
                <a:path w="5446" h="4665" extrusionOk="0">
                  <a:moveTo>
                    <a:pt x="3116" y="1"/>
                  </a:moveTo>
                  <a:cubicBezTo>
                    <a:pt x="1045" y="1"/>
                    <a:pt x="1" y="2512"/>
                    <a:pt x="1467" y="3979"/>
                  </a:cubicBezTo>
                  <a:cubicBezTo>
                    <a:pt x="1941" y="4452"/>
                    <a:pt x="2523" y="4664"/>
                    <a:pt x="3094" y="4664"/>
                  </a:cubicBezTo>
                  <a:cubicBezTo>
                    <a:pt x="4293" y="4664"/>
                    <a:pt x="5445" y="3732"/>
                    <a:pt x="5445" y="2330"/>
                  </a:cubicBezTo>
                  <a:cubicBezTo>
                    <a:pt x="5445" y="1046"/>
                    <a:pt x="4400" y="1"/>
                    <a:pt x="311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8" name="Google Shape;16168;p76"/>
            <p:cNvSpPr/>
            <p:nvPr/>
          </p:nvSpPr>
          <p:spPr>
            <a:xfrm>
              <a:off x="6253926" y="2149799"/>
              <a:ext cx="121070" cy="111586"/>
            </a:xfrm>
            <a:custGeom>
              <a:avLst/>
              <a:gdLst/>
              <a:ahLst/>
              <a:cxnLst/>
              <a:rect l="l" t="t" r="r" b="b"/>
              <a:pathLst>
                <a:path w="4621" h="4259" extrusionOk="0">
                  <a:moveTo>
                    <a:pt x="3241" y="0"/>
                  </a:moveTo>
                  <a:cubicBezTo>
                    <a:pt x="3864" y="920"/>
                    <a:pt x="3749" y="2157"/>
                    <a:pt x="2963" y="2952"/>
                  </a:cubicBezTo>
                  <a:cubicBezTo>
                    <a:pt x="2509" y="3401"/>
                    <a:pt x="1911" y="3634"/>
                    <a:pt x="1309" y="3634"/>
                  </a:cubicBezTo>
                  <a:cubicBezTo>
                    <a:pt x="856" y="3634"/>
                    <a:pt x="400" y="3502"/>
                    <a:pt x="1" y="3230"/>
                  </a:cubicBezTo>
                  <a:lnTo>
                    <a:pt x="1" y="3230"/>
                  </a:lnTo>
                  <a:cubicBezTo>
                    <a:pt x="459" y="3907"/>
                    <a:pt x="1196" y="4258"/>
                    <a:pt x="1939" y="4258"/>
                  </a:cubicBezTo>
                  <a:cubicBezTo>
                    <a:pt x="2531" y="4258"/>
                    <a:pt x="3126" y="4035"/>
                    <a:pt x="3586" y="3575"/>
                  </a:cubicBezTo>
                  <a:cubicBezTo>
                    <a:pt x="4621" y="2540"/>
                    <a:pt x="4458" y="815"/>
                    <a:pt x="324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69" name="Google Shape;16169;p76"/>
            <p:cNvSpPr/>
            <p:nvPr/>
          </p:nvSpPr>
          <p:spPr>
            <a:xfrm>
              <a:off x="6355137" y="2176654"/>
              <a:ext cx="170562" cy="145908"/>
            </a:xfrm>
            <a:custGeom>
              <a:avLst/>
              <a:gdLst/>
              <a:ahLst/>
              <a:cxnLst/>
              <a:rect l="l" t="t" r="r" b="b"/>
              <a:pathLst>
                <a:path w="6510" h="5569" extrusionOk="0">
                  <a:moveTo>
                    <a:pt x="3729" y="1"/>
                  </a:moveTo>
                  <a:cubicBezTo>
                    <a:pt x="1247" y="1"/>
                    <a:pt x="1" y="2991"/>
                    <a:pt x="1755" y="4746"/>
                  </a:cubicBezTo>
                  <a:cubicBezTo>
                    <a:pt x="2323" y="5314"/>
                    <a:pt x="3022" y="5568"/>
                    <a:pt x="3707" y="5568"/>
                  </a:cubicBezTo>
                  <a:cubicBezTo>
                    <a:pt x="5138" y="5568"/>
                    <a:pt x="6509" y="4459"/>
                    <a:pt x="6509" y="2781"/>
                  </a:cubicBezTo>
                  <a:cubicBezTo>
                    <a:pt x="6509" y="1247"/>
                    <a:pt x="5263" y="1"/>
                    <a:pt x="3729" y="1"/>
                  </a:cubicBezTo>
                  <a:close/>
                </a:path>
              </a:pathLst>
            </a:custGeom>
            <a:solidFill>
              <a:srgbClr val="CCD6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0" name="Google Shape;16170;p76"/>
            <p:cNvSpPr/>
            <p:nvPr/>
          </p:nvSpPr>
          <p:spPr>
            <a:xfrm>
              <a:off x="6394568" y="2191483"/>
              <a:ext cx="141166" cy="131026"/>
            </a:xfrm>
            <a:custGeom>
              <a:avLst/>
              <a:gdLst/>
              <a:ahLst/>
              <a:cxnLst/>
              <a:rect l="l" t="t" r="r" b="b"/>
              <a:pathLst>
                <a:path w="5388" h="5001" extrusionOk="0">
                  <a:moveTo>
                    <a:pt x="3902" y="0"/>
                  </a:moveTo>
                  <a:lnTo>
                    <a:pt x="3902" y="0"/>
                  </a:lnTo>
                  <a:cubicBezTo>
                    <a:pt x="4745" y="1103"/>
                    <a:pt x="4640" y="2665"/>
                    <a:pt x="3653" y="3652"/>
                  </a:cubicBezTo>
                  <a:cubicBezTo>
                    <a:pt x="3116" y="4194"/>
                    <a:pt x="2405" y="4470"/>
                    <a:pt x="1687" y="4470"/>
                  </a:cubicBezTo>
                  <a:cubicBezTo>
                    <a:pt x="1097" y="4470"/>
                    <a:pt x="503" y="4283"/>
                    <a:pt x="1" y="3902"/>
                  </a:cubicBezTo>
                  <a:lnTo>
                    <a:pt x="1" y="3902"/>
                  </a:lnTo>
                  <a:cubicBezTo>
                    <a:pt x="556" y="4628"/>
                    <a:pt x="1390" y="5001"/>
                    <a:pt x="2226" y="5001"/>
                  </a:cubicBezTo>
                  <a:cubicBezTo>
                    <a:pt x="2934" y="5001"/>
                    <a:pt x="3644" y="4734"/>
                    <a:pt x="4189" y="4189"/>
                  </a:cubicBezTo>
                  <a:cubicBezTo>
                    <a:pt x="5388" y="2991"/>
                    <a:pt x="5253" y="1016"/>
                    <a:pt x="3902"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1" name="Google Shape;16171;p76"/>
            <p:cNvSpPr/>
            <p:nvPr/>
          </p:nvSpPr>
          <p:spPr>
            <a:xfrm>
              <a:off x="6402611" y="2199002"/>
              <a:ext cx="109516" cy="109542"/>
            </a:xfrm>
            <a:custGeom>
              <a:avLst/>
              <a:gdLst/>
              <a:ahLst/>
              <a:cxnLst/>
              <a:rect l="l" t="t" r="r" b="b"/>
              <a:pathLst>
                <a:path w="4180" h="4181" extrusionOk="0">
                  <a:moveTo>
                    <a:pt x="3921" y="1"/>
                  </a:moveTo>
                  <a:cubicBezTo>
                    <a:pt x="3902" y="10"/>
                    <a:pt x="3892" y="30"/>
                    <a:pt x="3873" y="39"/>
                  </a:cubicBezTo>
                  <a:lnTo>
                    <a:pt x="39" y="3883"/>
                  </a:lnTo>
                  <a:cubicBezTo>
                    <a:pt x="19" y="3893"/>
                    <a:pt x="10" y="3912"/>
                    <a:pt x="0" y="3921"/>
                  </a:cubicBezTo>
                  <a:cubicBezTo>
                    <a:pt x="106" y="4017"/>
                    <a:pt x="221" y="4103"/>
                    <a:pt x="345" y="4180"/>
                  </a:cubicBezTo>
                  <a:lnTo>
                    <a:pt x="4180" y="346"/>
                  </a:lnTo>
                  <a:cubicBezTo>
                    <a:pt x="4103" y="221"/>
                    <a:pt x="4017" y="106"/>
                    <a:pt x="392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2" name="Google Shape;16172;p76"/>
            <p:cNvSpPr/>
            <p:nvPr/>
          </p:nvSpPr>
          <p:spPr>
            <a:xfrm>
              <a:off x="6451841" y="2085320"/>
              <a:ext cx="113027" cy="215181"/>
            </a:xfrm>
            <a:custGeom>
              <a:avLst/>
              <a:gdLst/>
              <a:ahLst/>
              <a:cxnLst/>
              <a:rect l="l" t="t" r="r" b="b"/>
              <a:pathLst>
                <a:path w="4314" h="8213" extrusionOk="0">
                  <a:moveTo>
                    <a:pt x="2085" y="1"/>
                  </a:moveTo>
                  <a:cubicBezTo>
                    <a:pt x="1972" y="1"/>
                    <a:pt x="1860" y="7"/>
                    <a:pt x="1773" y="26"/>
                  </a:cubicBezTo>
                  <a:cubicBezTo>
                    <a:pt x="786" y="266"/>
                    <a:pt x="0" y="1090"/>
                    <a:pt x="0" y="2145"/>
                  </a:cubicBezTo>
                  <a:lnTo>
                    <a:pt x="0" y="3487"/>
                  </a:lnTo>
                  <a:lnTo>
                    <a:pt x="29" y="3487"/>
                  </a:lnTo>
                  <a:cubicBezTo>
                    <a:pt x="2502" y="3487"/>
                    <a:pt x="3748" y="6458"/>
                    <a:pt x="2023" y="8212"/>
                  </a:cubicBezTo>
                  <a:lnTo>
                    <a:pt x="2157" y="8212"/>
                  </a:lnTo>
                  <a:cubicBezTo>
                    <a:pt x="3345" y="8212"/>
                    <a:pt x="4313" y="7254"/>
                    <a:pt x="4313" y="6056"/>
                  </a:cubicBezTo>
                  <a:lnTo>
                    <a:pt x="4313" y="2145"/>
                  </a:lnTo>
                  <a:cubicBezTo>
                    <a:pt x="4304" y="1100"/>
                    <a:pt x="3556" y="209"/>
                    <a:pt x="2531" y="26"/>
                  </a:cubicBezTo>
                  <a:cubicBezTo>
                    <a:pt x="2531" y="26"/>
                    <a:pt x="2309" y="1"/>
                    <a:pt x="2085"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3" name="Google Shape;16173;p76"/>
            <p:cNvSpPr/>
            <p:nvPr/>
          </p:nvSpPr>
          <p:spPr>
            <a:xfrm>
              <a:off x="6497796" y="2085242"/>
              <a:ext cx="66810" cy="215259"/>
            </a:xfrm>
            <a:custGeom>
              <a:avLst/>
              <a:gdLst/>
              <a:ahLst/>
              <a:cxnLst/>
              <a:rect l="l" t="t" r="r" b="b"/>
              <a:pathLst>
                <a:path w="2550" h="8216" extrusionOk="0">
                  <a:moveTo>
                    <a:pt x="398" y="1"/>
                  </a:moveTo>
                  <a:cubicBezTo>
                    <a:pt x="271" y="1"/>
                    <a:pt x="144" y="10"/>
                    <a:pt x="19" y="29"/>
                  </a:cubicBezTo>
                  <a:lnTo>
                    <a:pt x="0" y="29"/>
                  </a:lnTo>
                  <a:cubicBezTo>
                    <a:pt x="1016" y="221"/>
                    <a:pt x="1745" y="1113"/>
                    <a:pt x="1745" y="2148"/>
                  </a:cubicBezTo>
                  <a:lnTo>
                    <a:pt x="1745" y="6068"/>
                  </a:lnTo>
                  <a:cubicBezTo>
                    <a:pt x="1745" y="6950"/>
                    <a:pt x="1208" y="7736"/>
                    <a:pt x="403" y="8062"/>
                  </a:cubicBezTo>
                  <a:cubicBezTo>
                    <a:pt x="355" y="8119"/>
                    <a:pt x="307" y="8167"/>
                    <a:pt x="259" y="8215"/>
                  </a:cubicBezTo>
                  <a:lnTo>
                    <a:pt x="393" y="8215"/>
                  </a:lnTo>
                  <a:cubicBezTo>
                    <a:pt x="1582" y="8215"/>
                    <a:pt x="2550" y="7257"/>
                    <a:pt x="2550" y="6059"/>
                  </a:cubicBezTo>
                  <a:lnTo>
                    <a:pt x="2550" y="2148"/>
                  </a:lnTo>
                  <a:cubicBezTo>
                    <a:pt x="2540" y="1103"/>
                    <a:pt x="1802" y="212"/>
                    <a:pt x="777" y="29"/>
                  </a:cubicBezTo>
                  <a:cubicBezTo>
                    <a:pt x="652" y="10"/>
                    <a:pt x="525" y="1"/>
                    <a:pt x="398" y="1"/>
                  </a:cubicBezTo>
                  <a:close/>
                </a:path>
              </a:pathLst>
            </a:custGeom>
            <a:solidFill>
              <a:srgbClr val="B9C3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4" name="Google Shape;16174;p76"/>
            <p:cNvSpPr/>
            <p:nvPr/>
          </p:nvSpPr>
          <p:spPr>
            <a:xfrm>
              <a:off x="6498791" y="2192740"/>
              <a:ext cx="66076" cy="107761"/>
            </a:xfrm>
            <a:custGeom>
              <a:avLst/>
              <a:gdLst/>
              <a:ahLst/>
              <a:cxnLst/>
              <a:rect l="l" t="t" r="r" b="b"/>
              <a:pathLst>
                <a:path w="2522" h="4113" extrusionOk="0">
                  <a:moveTo>
                    <a:pt x="10" y="0"/>
                  </a:moveTo>
                  <a:lnTo>
                    <a:pt x="0" y="10"/>
                  </a:lnTo>
                  <a:cubicBezTo>
                    <a:pt x="1275" y="1035"/>
                    <a:pt x="1381" y="2943"/>
                    <a:pt x="240" y="4112"/>
                  </a:cubicBezTo>
                  <a:lnTo>
                    <a:pt x="365" y="4112"/>
                  </a:lnTo>
                  <a:cubicBezTo>
                    <a:pt x="1563" y="4112"/>
                    <a:pt x="2521" y="3154"/>
                    <a:pt x="2521" y="1956"/>
                  </a:cubicBezTo>
                  <a:lnTo>
                    <a:pt x="2521"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5" name="Google Shape;16175;p76"/>
            <p:cNvSpPr/>
            <p:nvPr/>
          </p:nvSpPr>
          <p:spPr>
            <a:xfrm>
              <a:off x="6504555" y="2192740"/>
              <a:ext cx="60050" cy="107761"/>
            </a:xfrm>
            <a:custGeom>
              <a:avLst/>
              <a:gdLst/>
              <a:ahLst/>
              <a:cxnLst/>
              <a:rect l="l" t="t" r="r" b="b"/>
              <a:pathLst>
                <a:path w="2292" h="4113" extrusionOk="0">
                  <a:moveTo>
                    <a:pt x="1487" y="0"/>
                  </a:moveTo>
                  <a:lnTo>
                    <a:pt x="1487" y="1965"/>
                  </a:lnTo>
                  <a:cubicBezTo>
                    <a:pt x="1487" y="2847"/>
                    <a:pt x="950" y="3633"/>
                    <a:pt x="145" y="3959"/>
                  </a:cubicBezTo>
                  <a:cubicBezTo>
                    <a:pt x="116" y="3988"/>
                    <a:pt x="97" y="4016"/>
                    <a:pt x="78" y="4036"/>
                  </a:cubicBezTo>
                  <a:lnTo>
                    <a:pt x="68" y="4045"/>
                  </a:lnTo>
                  <a:lnTo>
                    <a:pt x="1" y="4112"/>
                  </a:lnTo>
                  <a:lnTo>
                    <a:pt x="135" y="4112"/>
                  </a:lnTo>
                  <a:cubicBezTo>
                    <a:pt x="1324" y="4112"/>
                    <a:pt x="2292" y="3154"/>
                    <a:pt x="2292" y="1956"/>
                  </a:cubicBezTo>
                  <a:lnTo>
                    <a:pt x="2292"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6" name="Google Shape;16176;p76"/>
            <p:cNvSpPr/>
            <p:nvPr/>
          </p:nvSpPr>
          <p:spPr>
            <a:xfrm>
              <a:off x="6268493" y="2166226"/>
              <a:ext cx="71343" cy="67596"/>
            </a:xfrm>
            <a:custGeom>
              <a:avLst/>
              <a:gdLst/>
              <a:ahLst/>
              <a:cxnLst/>
              <a:rect l="l" t="t" r="r" b="b"/>
              <a:pathLst>
                <a:path w="2723" h="2580" extrusionOk="0">
                  <a:moveTo>
                    <a:pt x="1357" y="1"/>
                  </a:moveTo>
                  <a:cubicBezTo>
                    <a:pt x="1249" y="1"/>
                    <a:pt x="1141" y="73"/>
                    <a:pt x="1141" y="217"/>
                  </a:cubicBezTo>
                  <a:lnTo>
                    <a:pt x="1141" y="1079"/>
                  </a:lnTo>
                  <a:lnTo>
                    <a:pt x="288" y="1079"/>
                  </a:lnTo>
                  <a:cubicBezTo>
                    <a:pt x="1" y="1079"/>
                    <a:pt x="1" y="1511"/>
                    <a:pt x="288" y="1511"/>
                  </a:cubicBezTo>
                  <a:lnTo>
                    <a:pt x="1141" y="1511"/>
                  </a:lnTo>
                  <a:lnTo>
                    <a:pt x="1141" y="2364"/>
                  </a:lnTo>
                  <a:cubicBezTo>
                    <a:pt x="1141" y="2508"/>
                    <a:pt x="1249" y="2579"/>
                    <a:pt x="1357" y="2579"/>
                  </a:cubicBezTo>
                  <a:cubicBezTo>
                    <a:pt x="1465" y="2579"/>
                    <a:pt x="1573" y="2508"/>
                    <a:pt x="1573" y="2364"/>
                  </a:cubicBezTo>
                  <a:lnTo>
                    <a:pt x="1573" y="1511"/>
                  </a:lnTo>
                  <a:lnTo>
                    <a:pt x="2435" y="1511"/>
                  </a:lnTo>
                  <a:cubicBezTo>
                    <a:pt x="2720" y="1501"/>
                    <a:pt x="2723" y="1079"/>
                    <a:pt x="2445" y="1079"/>
                  </a:cubicBezTo>
                  <a:cubicBezTo>
                    <a:pt x="2442" y="1079"/>
                    <a:pt x="2439" y="1079"/>
                    <a:pt x="2435" y="1079"/>
                  </a:cubicBezTo>
                  <a:lnTo>
                    <a:pt x="1573" y="1079"/>
                  </a:lnTo>
                  <a:lnTo>
                    <a:pt x="1573" y="217"/>
                  </a:lnTo>
                  <a:cubicBezTo>
                    <a:pt x="1573" y="73"/>
                    <a:pt x="1465" y="1"/>
                    <a:pt x="13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7" name="Google Shape;16177;p76"/>
            <p:cNvSpPr/>
            <p:nvPr/>
          </p:nvSpPr>
          <p:spPr>
            <a:xfrm>
              <a:off x="6258459" y="1986677"/>
              <a:ext cx="11318" cy="74487"/>
            </a:xfrm>
            <a:custGeom>
              <a:avLst/>
              <a:gdLst/>
              <a:ahLst/>
              <a:cxnLst/>
              <a:rect l="l" t="t" r="r" b="b"/>
              <a:pathLst>
                <a:path w="432" h="2843" extrusionOk="0">
                  <a:moveTo>
                    <a:pt x="216" y="0"/>
                  </a:moveTo>
                  <a:cubicBezTo>
                    <a:pt x="108" y="0"/>
                    <a:pt x="0" y="72"/>
                    <a:pt x="0" y="216"/>
                  </a:cubicBezTo>
                  <a:lnTo>
                    <a:pt x="0" y="2622"/>
                  </a:lnTo>
                  <a:cubicBezTo>
                    <a:pt x="0" y="2747"/>
                    <a:pt x="96" y="2843"/>
                    <a:pt x="22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8" name="Google Shape;16178;p76"/>
            <p:cNvSpPr/>
            <p:nvPr/>
          </p:nvSpPr>
          <p:spPr>
            <a:xfrm>
              <a:off x="6298623" y="1986677"/>
              <a:ext cx="11345" cy="74487"/>
            </a:xfrm>
            <a:custGeom>
              <a:avLst/>
              <a:gdLst/>
              <a:ahLst/>
              <a:cxnLst/>
              <a:rect l="l" t="t" r="r" b="b"/>
              <a:pathLst>
                <a:path w="433" h="2843" extrusionOk="0">
                  <a:moveTo>
                    <a:pt x="217" y="0"/>
                  </a:moveTo>
                  <a:cubicBezTo>
                    <a:pt x="109" y="0"/>
                    <a:pt x="1" y="72"/>
                    <a:pt x="1" y="216"/>
                  </a:cubicBezTo>
                  <a:lnTo>
                    <a:pt x="1" y="2622"/>
                  </a:lnTo>
                  <a:cubicBezTo>
                    <a:pt x="1" y="2747"/>
                    <a:pt x="97" y="2843"/>
                    <a:pt x="212" y="2843"/>
                  </a:cubicBezTo>
                  <a:cubicBezTo>
                    <a:pt x="336" y="2843"/>
                    <a:pt x="432" y="2747"/>
                    <a:pt x="432" y="2622"/>
                  </a:cubicBezTo>
                  <a:lnTo>
                    <a:pt x="432" y="216"/>
                  </a:lnTo>
                  <a:cubicBezTo>
                    <a:pt x="432" y="72"/>
                    <a:pt x="324" y="0"/>
                    <a:pt x="21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79" name="Google Shape;16179;p76"/>
            <p:cNvSpPr/>
            <p:nvPr/>
          </p:nvSpPr>
          <p:spPr>
            <a:xfrm>
              <a:off x="6338814" y="1986677"/>
              <a:ext cx="11318" cy="74487"/>
            </a:xfrm>
            <a:custGeom>
              <a:avLst/>
              <a:gdLst/>
              <a:ahLst/>
              <a:cxnLst/>
              <a:rect l="l" t="t" r="r" b="b"/>
              <a:pathLst>
                <a:path w="432" h="2843" extrusionOk="0">
                  <a:moveTo>
                    <a:pt x="216" y="0"/>
                  </a:moveTo>
                  <a:cubicBezTo>
                    <a:pt x="108" y="0"/>
                    <a:pt x="1" y="72"/>
                    <a:pt x="1" y="216"/>
                  </a:cubicBezTo>
                  <a:lnTo>
                    <a:pt x="1" y="2622"/>
                  </a:lnTo>
                  <a:cubicBezTo>
                    <a:pt x="1" y="2747"/>
                    <a:pt x="96" y="2843"/>
                    <a:pt x="211" y="2843"/>
                  </a:cubicBezTo>
                  <a:cubicBezTo>
                    <a:pt x="336" y="2843"/>
                    <a:pt x="432" y="2747"/>
                    <a:pt x="432" y="2622"/>
                  </a:cubicBezTo>
                  <a:lnTo>
                    <a:pt x="432" y="216"/>
                  </a:lnTo>
                  <a:cubicBezTo>
                    <a:pt x="432" y="72"/>
                    <a:pt x="324" y="0"/>
                    <a:pt x="216"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0" name="Google Shape;16180;p76"/>
            <p:cNvSpPr/>
            <p:nvPr/>
          </p:nvSpPr>
          <p:spPr>
            <a:xfrm>
              <a:off x="6394306" y="2194286"/>
              <a:ext cx="116118" cy="111979"/>
            </a:xfrm>
            <a:custGeom>
              <a:avLst/>
              <a:gdLst/>
              <a:ahLst/>
              <a:cxnLst/>
              <a:rect l="l" t="t" r="r" b="b"/>
              <a:pathLst>
                <a:path w="4432" h="4274" extrusionOk="0">
                  <a:moveTo>
                    <a:pt x="4118" y="0"/>
                  </a:moveTo>
                  <a:cubicBezTo>
                    <a:pt x="4068" y="0"/>
                    <a:pt x="4016" y="20"/>
                    <a:pt x="3969" y="66"/>
                  </a:cubicBezTo>
                  <a:lnTo>
                    <a:pt x="126" y="3910"/>
                  </a:lnTo>
                  <a:cubicBezTo>
                    <a:pt x="1" y="4044"/>
                    <a:pt x="97" y="4264"/>
                    <a:pt x="279" y="4274"/>
                  </a:cubicBezTo>
                  <a:cubicBezTo>
                    <a:pt x="336" y="4274"/>
                    <a:pt x="394" y="4245"/>
                    <a:pt x="432" y="4216"/>
                  </a:cubicBezTo>
                  <a:lnTo>
                    <a:pt x="4276" y="373"/>
                  </a:lnTo>
                  <a:cubicBezTo>
                    <a:pt x="4431" y="218"/>
                    <a:pt x="4285" y="0"/>
                    <a:pt x="4118"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81" name="Google Shape;16181;p76"/>
          <p:cNvGrpSpPr/>
          <p:nvPr/>
        </p:nvGrpSpPr>
        <p:grpSpPr>
          <a:xfrm>
            <a:off x="7685630" y="2688798"/>
            <a:ext cx="499057" cy="368092"/>
            <a:chOff x="5764222" y="2016598"/>
            <a:chExt cx="374293" cy="276069"/>
          </a:xfrm>
        </p:grpSpPr>
        <p:sp>
          <p:nvSpPr>
            <p:cNvPr id="16182" name="Google Shape;16182;p76"/>
            <p:cNvSpPr/>
            <p:nvPr/>
          </p:nvSpPr>
          <p:spPr>
            <a:xfrm>
              <a:off x="5925693" y="2209823"/>
              <a:ext cx="37440" cy="82844"/>
            </a:xfrm>
            <a:custGeom>
              <a:avLst/>
              <a:gdLst/>
              <a:ahLst/>
              <a:cxnLst/>
              <a:rect l="l" t="t" r="r" b="b"/>
              <a:pathLst>
                <a:path w="1429" h="3162" extrusionOk="0">
                  <a:moveTo>
                    <a:pt x="1333" y="0"/>
                  </a:moveTo>
                  <a:cubicBezTo>
                    <a:pt x="1208" y="144"/>
                    <a:pt x="1045" y="249"/>
                    <a:pt x="863" y="288"/>
                  </a:cubicBezTo>
                  <a:lnTo>
                    <a:pt x="269" y="403"/>
                  </a:lnTo>
                  <a:cubicBezTo>
                    <a:pt x="327" y="901"/>
                    <a:pt x="355" y="1764"/>
                    <a:pt x="96" y="2387"/>
                  </a:cubicBezTo>
                  <a:cubicBezTo>
                    <a:pt x="1" y="2617"/>
                    <a:pt x="77" y="2885"/>
                    <a:pt x="279" y="3039"/>
                  </a:cubicBezTo>
                  <a:lnTo>
                    <a:pt x="288" y="3048"/>
                  </a:lnTo>
                  <a:cubicBezTo>
                    <a:pt x="389" y="3125"/>
                    <a:pt x="504" y="3161"/>
                    <a:pt x="618" y="3161"/>
                  </a:cubicBezTo>
                  <a:cubicBezTo>
                    <a:pt x="830" y="3161"/>
                    <a:pt x="1035" y="3036"/>
                    <a:pt x="1122" y="2818"/>
                  </a:cubicBezTo>
                  <a:cubicBezTo>
                    <a:pt x="1323" y="2301"/>
                    <a:pt x="1419" y="1754"/>
                    <a:pt x="1419" y="1198"/>
                  </a:cubicBezTo>
                  <a:cubicBezTo>
                    <a:pt x="1429" y="796"/>
                    <a:pt x="1400" y="403"/>
                    <a:pt x="1333"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3" name="Google Shape;16183;p76"/>
            <p:cNvSpPr/>
            <p:nvPr/>
          </p:nvSpPr>
          <p:spPr>
            <a:xfrm>
              <a:off x="5932478" y="2209823"/>
              <a:ext cx="29973" cy="29396"/>
            </a:xfrm>
            <a:custGeom>
              <a:avLst/>
              <a:gdLst/>
              <a:ahLst/>
              <a:cxnLst/>
              <a:rect l="l" t="t" r="r" b="b"/>
              <a:pathLst>
                <a:path w="1144" h="1122" extrusionOk="0">
                  <a:moveTo>
                    <a:pt x="1064" y="0"/>
                  </a:moveTo>
                  <a:cubicBezTo>
                    <a:pt x="949" y="144"/>
                    <a:pt x="777" y="249"/>
                    <a:pt x="595" y="288"/>
                  </a:cubicBezTo>
                  <a:lnTo>
                    <a:pt x="0" y="403"/>
                  </a:lnTo>
                  <a:cubicBezTo>
                    <a:pt x="29" y="642"/>
                    <a:pt x="39" y="882"/>
                    <a:pt x="39" y="1122"/>
                  </a:cubicBezTo>
                  <a:lnTo>
                    <a:pt x="595" y="1006"/>
                  </a:lnTo>
                  <a:cubicBezTo>
                    <a:pt x="806" y="959"/>
                    <a:pt x="997" y="853"/>
                    <a:pt x="1141" y="690"/>
                  </a:cubicBezTo>
                  <a:cubicBezTo>
                    <a:pt x="1142" y="694"/>
                    <a:pt x="1142" y="696"/>
                    <a:pt x="1142" y="696"/>
                  </a:cubicBezTo>
                  <a:cubicBezTo>
                    <a:pt x="1143" y="696"/>
                    <a:pt x="1083" y="100"/>
                    <a:pt x="1064"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4" name="Google Shape;16184;p76"/>
            <p:cNvSpPr/>
            <p:nvPr/>
          </p:nvSpPr>
          <p:spPr>
            <a:xfrm>
              <a:off x="5913824" y="2016598"/>
              <a:ext cx="39772" cy="54103"/>
            </a:xfrm>
            <a:custGeom>
              <a:avLst/>
              <a:gdLst/>
              <a:ahLst/>
              <a:cxnLst/>
              <a:rect l="l" t="t" r="r" b="b"/>
              <a:pathLst>
                <a:path w="1518" h="2065" extrusionOk="0">
                  <a:moveTo>
                    <a:pt x="645" y="0"/>
                  </a:moveTo>
                  <a:cubicBezTo>
                    <a:pt x="324" y="0"/>
                    <a:pt x="1" y="254"/>
                    <a:pt x="89" y="675"/>
                  </a:cubicBezTo>
                  <a:lnTo>
                    <a:pt x="377" y="2026"/>
                  </a:lnTo>
                  <a:lnTo>
                    <a:pt x="1297" y="2026"/>
                  </a:lnTo>
                  <a:cubicBezTo>
                    <a:pt x="1374" y="2026"/>
                    <a:pt x="1451" y="2036"/>
                    <a:pt x="1518" y="2065"/>
                  </a:cubicBezTo>
                  <a:lnTo>
                    <a:pt x="1173" y="445"/>
                  </a:lnTo>
                  <a:lnTo>
                    <a:pt x="1182" y="445"/>
                  </a:lnTo>
                  <a:cubicBezTo>
                    <a:pt x="1113" y="137"/>
                    <a:pt x="880" y="0"/>
                    <a:pt x="64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5" name="Google Shape;16185;p76"/>
            <p:cNvSpPr/>
            <p:nvPr/>
          </p:nvSpPr>
          <p:spPr>
            <a:xfrm>
              <a:off x="5919667" y="2050081"/>
              <a:ext cx="34191" cy="20619"/>
            </a:xfrm>
            <a:custGeom>
              <a:avLst/>
              <a:gdLst/>
              <a:ahLst/>
              <a:cxnLst/>
              <a:rect l="l" t="t" r="r" b="b"/>
              <a:pathLst>
                <a:path w="1305" h="787" extrusionOk="0">
                  <a:moveTo>
                    <a:pt x="1" y="1"/>
                  </a:moveTo>
                  <a:lnTo>
                    <a:pt x="154" y="748"/>
                  </a:lnTo>
                  <a:lnTo>
                    <a:pt x="1074" y="748"/>
                  </a:lnTo>
                  <a:cubicBezTo>
                    <a:pt x="1151" y="748"/>
                    <a:pt x="1228" y="758"/>
                    <a:pt x="1304" y="787"/>
                  </a:cubicBezTo>
                  <a:lnTo>
                    <a:pt x="1141" y="30"/>
                  </a:lnTo>
                  <a:cubicBezTo>
                    <a:pt x="1055" y="1"/>
                    <a:pt x="959" y="1"/>
                    <a:pt x="873"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6" name="Google Shape;16186;p76"/>
            <p:cNvSpPr/>
            <p:nvPr/>
          </p:nvSpPr>
          <p:spPr>
            <a:xfrm>
              <a:off x="6013096" y="2018301"/>
              <a:ext cx="39510" cy="52898"/>
            </a:xfrm>
            <a:custGeom>
              <a:avLst/>
              <a:gdLst/>
              <a:ahLst/>
              <a:cxnLst/>
              <a:rect l="l" t="t" r="r" b="b"/>
              <a:pathLst>
                <a:path w="1508" h="2019" extrusionOk="0">
                  <a:moveTo>
                    <a:pt x="862" y="0"/>
                  </a:moveTo>
                  <a:cubicBezTo>
                    <a:pt x="630" y="0"/>
                    <a:pt x="400" y="135"/>
                    <a:pt x="336" y="437"/>
                  </a:cubicBezTo>
                  <a:lnTo>
                    <a:pt x="0" y="2019"/>
                  </a:lnTo>
                  <a:lnTo>
                    <a:pt x="1131" y="2019"/>
                  </a:lnTo>
                  <a:lnTo>
                    <a:pt x="1419" y="677"/>
                  </a:lnTo>
                  <a:cubicBezTo>
                    <a:pt x="1508" y="255"/>
                    <a:pt x="1182" y="0"/>
                    <a:pt x="86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7" name="Google Shape;16187;p76"/>
            <p:cNvSpPr/>
            <p:nvPr/>
          </p:nvSpPr>
          <p:spPr>
            <a:xfrm>
              <a:off x="6012834" y="2050841"/>
              <a:ext cx="34191" cy="20619"/>
            </a:xfrm>
            <a:custGeom>
              <a:avLst/>
              <a:gdLst/>
              <a:ahLst/>
              <a:cxnLst/>
              <a:rect l="l" t="t" r="r" b="b"/>
              <a:pathLst>
                <a:path w="1305" h="787" extrusionOk="0">
                  <a:moveTo>
                    <a:pt x="173" y="1"/>
                  </a:moveTo>
                  <a:lnTo>
                    <a:pt x="1" y="787"/>
                  </a:lnTo>
                  <a:lnTo>
                    <a:pt x="1141" y="787"/>
                  </a:lnTo>
                  <a:lnTo>
                    <a:pt x="1304"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8" name="Google Shape;16188;p76"/>
            <p:cNvSpPr/>
            <p:nvPr/>
          </p:nvSpPr>
          <p:spPr>
            <a:xfrm>
              <a:off x="5764222" y="2069679"/>
              <a:ext cx="201190" cy="176798"/>
            </a:xfrm>
            <a:custGeom>
              <a:avLst/>
              <a:gdLst/>
              <a:ahLst/>
              <a:cxnLst/>
              <a:rect l="l" t="t" r="r" b="b"/>
              <a:pathLst>
                <a:path w="7679" h="6748" extrusionOk="0">
                  <a:moveTo>
                    <a:pt x="2770" y="0"/>
                  </a:moveTo>
                  <a:cubicBezTo>
                    <a:pt x="1237" y="0"/>
                    <a:pt x="0" y="1247"/>
                    <a:pt x="0" y="2780"/>
                  </a:cubicBezTo>
                  <a:lnTo>
                    <a:pt x="0" y="5368"/>
                  </a:lnTo>
                  <a:cubicBezTo>
                    <a:pt x="0" y="6145"/>
                    <a:pt x="632" y="6748"/>
                    <a:pt x="1373" y="6748"/>
                  </a:cubicBezTo>
                  <a:cubicBezTo>
                    <a:pt x="1464" y="6748"/>
                    <a:pt x="1556" y="6739"/>
                    <a:pt x="1649" y="6720"/>
                  </a:cubicBezTo>
                  <a:lnTo>
                    <a:pt x="7017" y="5637"/>
                  </a:lnTo>
                  <a:cubicBezTo>
                    <a:pt x="7400" y="5560"/>
                    <a:pt x="7678" y="5224"/>
                    <a:pt x="7678" y="4831"/>
                  </a:cubicBezTo>
                  <a:lnTo>
                    <a:pt x="7678" y="671"/>
                  </a:lnTo>
                  <a:cubicBezTo>
                    <a:pt x="7678" y="298"/>
                    <a:pt x="7381" y="0"/>
                    <a:pt x="700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89" name="Google Shape;16189;p76"/>
            <p:cNvSpPr/>
            <p:nvPr/>
          </p:nvSpPr>
          <p:spPr>
            <a:xfrm>
              <a:off x="5769750" y="2069679"/>
              <a:ext cx="195662" cy="176562"/>
            </a:xfrm>
            <a:custGeom>
              <a:avLst/>
              <a:gdLst/>
              <a:ahLst/>
              <a:cxnLst/>
              <a:rect l="l" t="t" r="r" b="b"/>
              <a:pathLst>
                <a:path w="7468" h="6739" extrusionOk="0">
                  <a:moveTo>
                    <a:pt x="6250" y="0"/>
                  </a:moveTo>
                  <a:lnTo>
                    <a:pt x="6250" y="39"/>
                  </a:lnTo>
                  <a:lnTo>
                    <a:pt x="6250" y="4199"/>
                  </a:lnTo>
                  <a:cubicBezTo>
                    <a:pt x="6250" y="4592"/>
                    <a:pt x="5981" y="4927"/>
                    <a:pt x="5598" y="5004"/>
                  </a:cubicBezTo>
                  <a:lnTo>
                    <a:pt x="1342" y="5867"/>
                  </a:lnTo>
                  <a:lnTo>
                    <a:pt x="499" y="6030"/>
                  </a:lnTo>
                  <a:lnTo>
                    <a:pt x="221" y="6087"/>
                  </a:lnTo>
                  <a:cubicBezTo>
                    <a:pt x="144" y="6106"/>
                    <a:pt x="77" y="6116"/>
                    <a:pt x="0" y="6116"/>
                  </a:cubicBezTo>
                  <a:cubicBezTo>
                    <a:pt x="256" y="6507"/>
                    <a:pt x="691" y="6739"/>
                    <a:pt x="1150" y="6739"/>
                  </a:cubicBezTo>
                  <a:cubicBezTo>
                    <a:pt x="1242" y="6739"/>
                    <a:pt x="1335" y="6729"/>
                    <a:pt x="1428" y="6710"/>
                  </a:cubicBezTo>
                  <a:lnTo>
                    <a:pt x="1716" y="6653"/>
                  </a:lnTo>
                  <a:lnTo>
                    <a:pt x="2550" y="6490"/>
                  </a:lnTo>
                  <a:lnTo>
                    <a:pt x="6806" y="5627"/>
                  </a:lnTo>
                  <a:cubicBezTo>
                    <a:pt x="7189" y="5550"/>
                    <a:pt x="7467" y="5215"/>
                    <a:pt x="7467" y="4831"/>
                  </a:cubicBezTo>
                  <a:lnTo>
                    <a:pt x="7467" y="671"/>
                  </a:lnTo>
                  <a:cubicBezTo>
                    <a:pt x="7467" y="298"/>
                    <a:pt x="7170" y="0"/>
                    <a:pt x="679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0" name="Google Shape;16190;p76"/>
            <p:cNvSpPr/>
            <p:nvPr/>
          </p:nvSpPr>
          <p:spPr>
            <a:xfrm>
              <a:off x="5987236" y="2069679"/>
              <a:ext cx="151279" cy="119289"/>
            </a:xfrm>
            <a:custGeom>
              <a:avLst/>
              <a:gdLst/>
              <a:ahLst/>
              <a:cxnLst/>
              <a:rect l="l" t="t" r="r" b="b"/>
              <a:pathLst>
                <a:path w="5774" h="4553" extrusionOk="0">
                  <a:moveTo>
                    <a:pt x="4124" y="0"/>
                  </a:moveTo>
                  <a:cubicBezTo>
                    <a:pt x="4117" y="0"/>
                    <a:pt x="4110" y="0"/>
                    <a:pt x="4103" y="0"/>
                  </a:cubicBezTo>
                  <a:lnTo>
                    <a:pt x="1227" y="0"/>
                  </a:lnTo>
                  <a:cubicBezTo>
                    <a:pt x="546" y="0"/>
                    <a:pt x="0" y="547"/>
                    <a:pt x="0" y="1218"/>
                  </a:cubicBezTo>
                  <a:lnTo>
                    <a:pt x="0" y="3940"/>
                  </a:lnTo>
                  <a:cubicBezTo>
                    <a:pt x="0" y="4295"/>
                    <a:pt x="291" y="4552"/>
                    <a:pt x="611" y="4552"/>
                  </a:cubicBezTo>
                  <a:cubicBezTo>
                    <a:pt x="714" y="4552"/>
                    <a:pt x="820" y="4525"/>
                    <a:pt x="920" y="4467"/>
                  </a:cubicBezTo>
                  <a:lnTo>
                    <a:pt x="4706" y="2234"/>
                  </a:lnTo>
                  <a:cubicBezTo>
                    <a:pt x="5774" y="1624"/>
                    <a:pt x="5335" y="0"/>
                    <a:pt x="412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1" name="Google Shape;16191;p76"/>
            <p:cNvSpPr/>
            <p:nvPr/>
          </p:nvSpPr>
          <p:spPr>
            <a:xfrm>
              <a:off x="5986974" y="2071434"/>
              <a:ext cx="146930" cy="117533"/>
            </a:xfrm>
            <a:custGeom>
              <a:avLst/>
              <a:gdLst/>
              <a:ahLst/>
              <a:cxnLst/>
              <a:rect l="l" t="t" r="r" b="b"/>
              <a:pathLst>
                <a:path w="5608" h="4486" extrusionOk="0">
                  <a:moveTo>
                    <a:pt x="4496" y="1"/>
                  </a:moveTo>
                  <a:cubicBezTo>
                    <a:pt x="4544" y="125"/>
                    <a:pt x="4563" y="250"/>
                    <a:pt x="4563" y="384"/>
                  </a:cubicBezTo>
                  <a:cubicBezTo>
                    <a:pt x="4563" y="815"/>
                    <a:pt x="4343" y="1208"/>
                    <a:pt x="3969" y="1419"/>
                  </a:cubicBezTo>
                  <a:lnTo>
                    <a:pt x="183" y="3653"/>
                  </a:lnTo>
                  <a:cubicBezTo>
                    <a:pt x="125" y="3681"/>
                    <a:pt x="68" y="3710"/>
                    <a:pt x="0" y="3729"/>
                  </a:cubicBezTo>
                  <a:lnTo>
                    <a:pt x="0" y="3873"/>
                  </a:lnTo>
                  <a:cubicBezTo>
                    <a:pt x="0" y="4228"/>
                    <a:pt x="297" y="4485"/>
                    <a:pt x="620" y="4485"/>
                  </a:cubicBezTo>
                  <a:cubicBezTo>
                    <a:pt x="723" y="4485"/>
                    <a:pt x="830" y="4458"/>
                    <a:pt x="930" y="4400"/>
                  </a:cubicBezTo>
                  <a:lnTo>
                    <a:pt x="4716" y="2167"/>
                  </a:lnTo>
                  <a:cubicBezTo>
                    <a:pt x="5608" y="1659"/>
                    <a:pt x="5474" y="326"/>
                    <a:pt x="449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2" name="Google Shape;16192;p76"/>
            <p:cNvSpPr/>
            <p:nvPr/>
          </p:nvSpPr>
          <p:spPr>
            <a:xfrm>
              <a:off x="5958836" y="2073452"/>
              <a:ext cx="44985" cy="133122"/>
            </a:xfrm>
            <a:custGeom>
              <a:avLst/>
              <a:gdLst/>
              <a:ahLst/>
              <a:cxnLst/>
              <a:rect l="l" t="t" r="r" b="b"/>
              <a:pathLst>
                <a:path w="1717" h="5081" extrusionOk="0">
                  <a:moveTo>
                    <a:pt x="1" y="0"/>
                  </a:moveTo>
                  <a:cubicBezTo>
                    <a:pt x="164" y="125"/>
                    <a:pt x="250" y="317"/>
                    <a:pt x="250" y="518"/>
                  </a:cubicBezTo>
                  <a:lnTo>
                    <a:pt x="250" y="4687"/>
                  </a:lnTo>
                  <a:cubicBezTo>
                    <a:pt x="250" y="4822"/>
                    <a:pt x="221" y="4956"/>
                    <a:pt x="154" y="5080"/>
                  </a:cubicBezTo>
                  <a:cubicBezTo>
                    <a:pt x="509" y="4716"/>
                    <a:pt x="931" y="4381"/>
                    <a:pt x="1525" y="4381"/>
                  </a:cubicBezTo>
                  <a:cubicBezTo>
                    <a:pt x="1266" y="4304"/>
                    <a:pt x="1084" y="4064"/>
                    <a:pt x="1084" y="3796"/>
                  </a:cubicBezTo>
                  <a:lnTo>
                    <a:pt x="1084" y="1074"/>
                  </a:lnTo>
                  <a:cubicBezTo>
                    <a:pt x="1074" y="623"/>
                    <a:pt x="1324" y="211"/>
                    <a:pt x="1717"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193" name="Google Shape;16193;p76"/>
          <p:cNvGrpSpPr/>
          <p:nvPr/>
        </p:nvGrpSpPr>
        <p:grpSpPr>
          <a:xfrm>
            <a:off x="7100637" y="2688589"/>
            <a:ext cx="482569" cy="368687"/>
            <a:chOff x="5325477" y="2016441"/>
            <a:chExt cx="361927" cy="276515"/>
          </a:xfrm>
        </p:grpSpPr>
        <p:sp>
          <p:nvSpPr>
            <p:cNvPr id="16194" name="Google Shape;16194;p76"/>
            <p:cNvSpPr/>
            <p:nvPr/>
          </p:nvSpPr>
          <p:spPr>
            <a:xfrm>
              <a:off x="5514091" y="2232853"/>
              <a:ext cx="35449" cy="60103"/>
            </a:xfrm>
            <a:custGeom>
              <a:avLst/>
              <a:gdLst/>
              <a:ahLst/>
              <a:cxnLst/>
              <a:rect l="l" t="t" r="r" b="b"/>
              <a:pathLst>
                <a:path w="1353" h="2294" extrusionOk="0">
                  <a:moveTo>
                    <a:pt x="1058" y="0"/>
                  </a:moveTo>
                  <a:cubicBezTo>
                    <a:pt x="1007" y="0"/>
                    <a:pt x="955" y="21"/>
                    <a:pt x="911" y="70"/>
                  </a:cubicBezTo>
                  <a:lnTo>
                    <a:pt x="384" y="626"/>
                  </a:lnTo>
                  <a:cubicBezTo>
                    <a:pt x="144" y="894"/>
                    <a:pt x="0" y="1239"/>
                    <a:pt x="10" y="1594"/>
                  </a:cubicBezTo>
                  <a:lnTo>
                    <a:pt x="10" y="2083"/>
                  </a:lnTo>
                  <a:cubicBezTo>
                    <a:pt x="10" y="2198"/>
                    <a:pt x="96" y="2294"/>
                    <a:pt x="211" y="2294"/>
                  </a:cubicBezTo>
                  <a:cubicBezTo>
                    <a:pt x="336" y="2294"/>
                    <a:pt x="422" y="2198"/>
                    <a:pt x="422" y="2083"/>
                  </a:cubicBezTo>
                  <a:lnTo>
                    <a:pt x="422" y="1594"/>
                  </a:lnTo>
                  <a:cubicBezTo>
                    <a:pt x="422" y="1335"/>
                    <a:pt x="518" y="1096"/>
                    <a:pt x="690" y="913"/>
                  </a:cubicBezTo>
                  <a:lnTo>
                    <a:pt x="1208" y="348"/>
                  </a:lnTo>
                  <a:cubicBezTo>
                    <a:pt x="1353" y="196"/>
                    <a:pt x="1213" y="0"/>
                    <a:pt x="1058"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5" name="Google Shape;16195;p76"/>
            <p:cNvSpPr/>
            <p:nvPr/>
          </p:nvSpPr>
          <p:spPr>
            <a:xfrm>
              <a:off x="5605633" y="2232879"/>
              <a:ext cx="35291" cy="60077"/>
            </a:xfrm>
            <a:custGeom>
              <a:avLst/>
              <a:gdLst/>
              <a:ahLst/>
              <a:cxnLst/>
              <a:rect l="l" t="t" r="r" b="b"/>
              <a:pathLst>
                <a:path w="1347" h="2293" extrusionOk="0">
                  <a:moveTo>
                    <a:pt x="302" y="1"/>
                  </a:moveTo>
                  <a:cubicBezTo>
                    <a:pt x="145" y="1"/>
                    <a:pt x="1" y="203"/>
                    <a:pt x="139" y="357"/>
                  </a:cubicBezTo>
                  <a:lnTo>
                    <a:pt x="666" y="912"/>
                  </a:lnTo>
                  <a:cubicBezTo>
                    <a:pt x="839" y="1095"/>
                    <a:pt x="935" y="1344"/>
                    <a:pt x="935" y="1593"/>
                  </a:cubicBezTo>
                  <a:lnTo>
                    <a:pt x="935" y="2082"/>
                  </a:lnTo>
                  <a:cubicBezTo>
                    <a:pt x="935" y="2197"/>
                    <a:pt x="1021" y="2293"/>
                    <a:pt x="1146" y="2293"/>
                  </a:cubicBezTo>
                  <a:cubicBezTo>
                    <a:pt x="1261" y="2293"/>
                    <a:pt x="1347" y="2207"/>
                    <a:pt x="1347" y="2091"/>
                  </a:cubicBezTo>
                  <a:lnTo>
                    <a:pt x="1347" y="1603"/>
                  </a:lnTo>
                  <a:cubicBezTo>
                    <a:pt x="1347" y="1238"/>
                    <a:pt x="1213" y="893"/>
                    <a:pt x="973" y="635"/>
                  </a:cubicBezTo>
                  <a:lnTo>
                    <a:pt x="446" y="69"/>
                  </a:lnTo>
                  <a:cubicBezTo>
                    <a:pt x="402" y="21"/>
                    <a:pt x="351" y="1"/>
                    <a:pt x="302"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6" name="Google Shape;16196;p76"/>
            <p:cNvSpPr/>
            <p:nvPr/>
          </p:nvSpPr>
          <p:spPr>
            <a:xfrm>
              <a:off x="5466852" y="2264476"/>
              <a:ext cx="219530" cy="28479"/>
            </a:xfrm>
            <a:custGeom>
              <a:avLst/>
              <a:gdLst/>
              <a:ahLst/>
              <a:cxnLst/>
              <a:rect l="l" t="t" r="r" b="b"/>
              <a:pathLst>
                <a:path w="8379" h="1087" extrusionOk="0">
                  <a:moveTo>
                    <a:pt x="297" y="0"/>
                  </a:moveTo>
                  <a:cubicBezTo>
                    <a:pt x="132" y="0"/>
                    <a:pt x="0" y="219"/>
                    <a:pt x="164" y="368"/>
                  </a:cubicBezTo>
                  <a:lnTo>
                    <a:pt x="902" y="1029"/>
                  </a:lnTo>
                  <a:cubicBezTo>
                    <a:pt x="940" y="1068"/>
                    <a:pt x="988" y="1087"/>
                    <a:pt x="1036" y="1087"/>
                  </a:cubicBezTo>
                  <a:lnTo>
                    <a:pt x="7449" y="1087"/>
                  </a:lnTo>
                  <a:cubicBezTo>
                    <a:pt x="7497" y="1087"/>
                    <a:pt x="7545" y="1068"/>
                    <a:pt x="7583" y="1039"/>
                  </a:cubicBezTo>
                  <a:lnTo>
                    <a:pt x="8292" y="387"/>
                  </a:lnTo>
                  <a:cubicBezTo>
                    <a:pt x="8379" y="310"/>
                    <a:pt x="8379" y="186"/>
                    <a:pt x="8302" y="99"/>
                  </a:cubicBezTo>
                  <a:cubicBezTo>
                    <a:pt x="8260" y="53"/>
                    <a:pt x="8202" y="28"/>
                    <a:pt x="8144" y="28"/>
                  </a:cubicBezTo>
                  <a:cubicBezTo>
                    <a:pt x="8096" y="28"/>
                    <a:pt x="8049" y="45"/>
                    <a:pt x="8015" y="80"/>
                  </a:cubicBezTo>
                  <a:lnTo>
                    <a:pt x="7363" y="675"/>
                  </a:lnTo>
                  <a:lnTo>
                    <a:pt x="1113" y="675"/>
                  </a:lnTo>
                  <a:lnTo>
                    <a:pt x="442" y="61"/>
                  </a:lnTo>
                  <a:cubicBezTo>
                    <a:pt x="395" y="18"/>
                    <a:pt x="345" y="0"/>
                    <a:pt x="297"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7" name="Google Shape;16197;p76"/>
            <p:cNvSpPr/>
            <p:nvPr/>
          </p:nvSpPr>
          <p:spPr>
            <a:xfrm>
              <a:off x="5325477" y="2064413"/>
              <a:ext cx="361665" cy="177060"/>
            </a:xfrm>
            <a:custGeom>
              <a:avLst/>
              <a:gdLst/>
              <a:ahLst/>
              <a:cxnLst/>
              <a:rect l="l" t="t" r="r" b="b"/>
              <a:pathLst>
                <a:path w="13804" h="6758" extrusionOk="0">
                  <a:moveTo>
                    <a:pt x="259" y="0"/>
                  </a:moveTo>
                  <a:cubicBezTo>
                    <a:pt x="116" y="0"/>
                    <a:pt x="1" y="125"/>
                    <a:pt x="20" y="269"/>
                  </a:cubicBezTo>
                  <a:lnTo>
                    <a:pt x="317" y="3115"/>
                  </a:lnTo>
                  <a:cubicBezTo>
                    <a:pt x="326" y="3269"/>
                    <a:pt x="461" y="3393"/>
                    <a:pt x="624" y="3393"/>
                  </a:cubicBezTo>
                  <a:lnTo>
                    <a:pt x="1084" y="3393"/>
                  </a:lnTo>
                  <a:cubicBezTo>
                    <a:pt x="1208" y="3393"/>
                    <a:pt x="1314" y="3317"/>
                    <a:pt x="1371" y="3211"/>
                  </a:cubicBezTo>
                  <a:lnTo>
                    <a:pt x="1812" y="2272"/>
                  </a:lnTo>
                  <a:lnTo>
                    <a:pt x="5378" y="2272"/>
                  </a:lnTo>
                  <a:cubicBezTo>
                    <a:pt x="5627" y="2272"/>
                    <a:pt x="5838" y="2473"/>
                    <a:pt x="5838" y="2732"/>
                  </a:cubicBezTo>
                  <a:lnTo>
                    <a:pt x="5838" y="4572"/>
                  </a:lnTo>
                  <a:cubicBezTo>
                    <a:pt x="5838" y="4831"/>
                    <a:pt x="5886" y="5080"/>
                    <a:pt x="5963" y="5320"/>
                  </a:cubicBezTo>
                  <a:cubicBezTo>
                    <a:pt x="6049" y="5540"/>
                    <a:pt x="6164" y="5742"/>
                    <a:pt x="6308" y="5924"/>
                  </a:cubicBezTo>
                  <a:cubicBezTo>
                    <a:pt x="6739" y="6403"/>
                    <a:pt x="7324" y="6758"/>
                    <a:pt x="8024" y="6758"/>
                  </a:cubicBezTo>
                  <a:lnTo>
                    <a:pt x="12509" y="6758"/>
                  </a:lnTo>
                  <a:cubicBezTo>
                    <a:pt x="13228" y="6758"/>
                    <a:pt x="13804" y="6173"/>
                    <a:pt x="13804" y="5454"/>
                  </a:cubicBezTo>
                  <a:lnTo>
                    <a:pt x="10688" y="4141"/>
                  </a:lnTo>
                  <a:cubicBezTo>
                    <a:pt x="9826" y="3767"/>
                    <a:pt x="9270" y="2924"/>
                    <a:pt x="9270" y="1984"/>
                  </a:cubicBezTo>
                  <a:lnTo>
                    <a:pt x="9270" y="1610"/>
                  </a:lnTo>
                  <a:cubicBezTo>
                    <a:pt x="9270" y="1390"/>
                    <a:pt x="9097" y="1227"/>
                    <a:pt x="8886" y="1227"/>
                  </a:cubicBezTo>
                  <a:lnTo>
                    <a:pt x="1707" y="1227"/>
                  </a:lnTo>
                  <a:lnTo>
                    <a:pt x="1343" y="163"/>
                  </a:lnTo>
                  <a:cubicBezTo>
                    <a:pt x="1314" y="67"/>
                    <a:pt x="1218" y="0"/>
                    <a:pt x="11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8" name="Google Shape;16198;p76"/>
            <p:cNvSpPr/>
            <p:nvPr/>
          </p:nvSpPr>
          <p:spPr>
            <a:xfrm>
              <a:off x="5325477" y="2064413"/>
              <a:ext cx="361927" cy="171793"/>
            </a:xfrm>
            <a:custGeom>
              <a:avLst/>
              <a:gdLst/>
              <a:ahLst/>
              <a:cxnLst/>
              <a:rect l="l" t="t" r="r" b="b"/>
              <a:pathLst>
                <a:path w="13814" h="6557" extrusionOk="0">
                  <a:moveTo>
                    <a:pt x="259" y="0"/>
                  </a:moveTo>
                  <a:cubicBezTo>
                    <a:pt x="116" y="0"/>
                    <a:pt x="1" y="125"/>
                    <a:pt x="20" y="269"/>
                  </a:cubicBezTo>
                  <a:lnTo>
                    <a:pt x="48" y="546"/>
                  </a:lnTo>
                  <a:lnTo>
                    <a:pt x="499" y="546"/>
                  </a:lnTo>
                  <a:cubicBezTo>
                    <a:pt x="681" y="546"/>
                    <a:pt x="834" y="662"/>
                    <a:pt x="902" y="834"/>
                  </a:cubicBezTo>
                  <a:lnTo>
                    <a:pt x="1084" y="1371"/>
                  </a:lnTo>
                  <a:cubicBezTo>
                    <a:pt x="1160" y="1610"/>
                    <a:pt x="1390" y="1773"/>
                    <a:pt x="1649" y="1773"/>
                  </a:cubicBezTo>
                  <a:lnTo>
                    <a:pt x="8397" y="1773"/>
                  </a:lnTo>
                  <a:cubicBezTo>
                    <a:pt x="8608" y="1773"/>
                    <a:pt x="8781" y="1946"/>
                    <a:pt x="8781" y="2157"/>
                  </a:cubicBezTo>
                  <a:lnTo>
                    <a:pt x="8781" y="2531"/>
                  </a:lnTo>
                  <a:cubicBezTo>
                    <a:pt x="8781" y="3470"/>
                    <a:pt x="9337" y="4323"/>
                    <a:pt x="10199" y="4687"/>
                  </a:cubicBezTo>
                  <a:lnTo>
                    <a:pt x="13315" y="6010"/>
                  </a:lnTo>
                  <a:cubicBezTo>
                    <a:pt x="13315" y="6192"/>
                    <a:pt x="13276" y="6384"/>
                    <a:pt x="13200" y="6556"/>
                  </a:cubicBezTo>
                  <a:cubicBezTo>
                    <a:pt x="13573" y="6317"/>
                    <a:pt x="13804" y="5905"/>
                    <a:pt x="13813" y="5464"/>
                  </a:cubicBezTo>
                  <a:lnTo>
                    <a:pt x="10688" y="4141"/>
                  </a:lnTo>
                  <a:cubicBezTo>
                    <a:pt x="9816" y="3767"/>
                    <a:pt x="9260" y="2924"/>
                    <a:pt x="9260" y="1984"/>
                  </a:cubicBezTo>
                  <a:lnTo>
                    <a:pt x="9260" y="1610"/>
                  </a:lnTo>
                  <a:cubicBezTo>
                    <a:pt x="9260" y="1390"/>
                    <a:pt x="9087" y="1227"/>
                    <a:pt x="8877" y="1227"/>
                  </a:cubicBezTo>
                  <a:lnTo>
                    <a:pt x="1707" y="1227"/>
                  </a:lnTo>
                  <a:lnTo>
                    <a:pt x="1343" y="163"/>
                  </a:lnTo>
                  <a:cubicBezTo>
                    <a:pt x="1314" y="67"/>
                    <a:pt x="1218" y="0"/>
                    <a:pt x="1122"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199" name="Google Shape;16199;p76"/>
            <p:cNvSpPr/>
            <p:nvPr/>
          </p:nvSpPr>
          <p:spPr>
            <a:xfrm>
              <a:off x="5567329" y="2102062"/>
              <a:ext cx="111036" cy="101735"/>
            </a:xfrm>
            <a:custGeom>
              <a:avLst/>
              <a:gdLst/>
              <a:ahLst/>
              <a:cxnLst/>
              <a:rect l="l" t="t" r="r" b="b"/>
              <a:pathLst>
                <a:path w="4238" h="3883" extrusionOk="0">
                  <a:moveTo>
                    <a:pt x="29" y="1"/>
                  </a:moveTo>
                  <a:lnTo>
                    <a:pt x="0" y="30"/>
                  </a:lnTo>
                  <a:cubicBezTo>
                    <a:pt x="19" y="68"/>
                    <a:pt x="29" y="116"/>
                    <a:pt x="29" y="173"/>
                  </a:cubicBezTo>
                  <a:lnTo>
                    <a:pt x="29" y="547"/>
                  </a:lnTo>
                  <a:cubicBezTo>
                    <a:pt x="29" y="1487"/>
                    <a:pt x="585" y="2330"/>
                    <a:pt x="1457" y="2704"/>
                  </a:cubicBezTo>
                  <a:lnTo>
                    <a:pt x="4237" y="3883"/>
                  </a:lnTo>
                  <a:cubicBezTo>
                    <a:pt x="4237" y="3883"/>
                    <a:pt x="4112" y="308"/>
                    <a:pt x="355"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0" name="Google Shape;16200;p76"/>
            <p:cNvSpPr/>
            <p:nvPr/>
          </p:nvSpPr>
          <p:spPr>
            <a:xfrm>
              <a:off x="5567329" y="2102062"/>
              <a:ext cx="111036" cy="101735"/>
            </a:xfrm>
            <a:custGeom>
              <a:avLst/>
              <a:gdLst/>
              <a:ahLst/>
              <a:cxnLst/>
              <a:rect l="l" t="t" r="r" b="b"/>
              <a:pathLst>
                <a:path w="4238" h="3883" extrusionOk="0">
                  <a:moveTo>
                    <a:pt x="29" y="1"/>
                  </a:moveTo>
                  <a:lnTo>
                    <a:pt x="0" y="30"/>
                  </a:lnTo>
                  <a:cubicBezTo>
                    <a:pt x="19" y="68"/>
                    <a:pt x="29" y="126"/>
                    <a:pt x="29" y="173"/>
                  </a:cubicBezTo>
                  <a:lnTo>
                    <a:pt x="29" y="442"/>
                  </a:lnTo>
                  <a:cubicBezTo>
                    <a:pt x="2684" y="701"/>
                    <a:pt x="3480" y="2627"/>
                    <a:pt x="3710" y="3653"/>
                  </a:cubicBezTo>
                  <a:lnTo>
                    <a:pt x="4237" y="3883"/>
                  </a:lnTo>
                  <a:cubicBezTo>
                    <a:pt x="4237" y="3883"/>
                    <a:pt x="4122" y="308"/>
                    <a:pt x="365" y="1"/>
                  </a:cubicBezTo>
                  <a:close/>
                </a:path>
              </a:pathLst>
            </a:custGeom>
            <a:solidFill>
              <a:srgbClr val="C7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1" name="Google Shape;16201;p76"/>
            <p:cNvSpPr/>
            <p:nvPr/>
          </p:nvSpPr>
          <p:spPr>
            <a:xfrm>
              <a:off x="5506309" y="2128943"/>
              <a:ext cx="37676" cy="63587"/>
            </a:xfrm>
            <a:custGeom>
              <a:avLst/>
              <a:gdLst/>
              <a:ahLst/>
              <a:cxnLst/>
              <a:rect l="l" t="t" r="r" b="b"/>
              <a:pathLst>
                <a:path w="1438" h="2427" extrusionOk="0">
                  <a:moveTo>
                    <a:pt x="173" y="1"/>
                  </a:moveTo>
                  <a:cubicBezTo>
                    <a:pt x="77" y="1"/>
                    <a:pt x="0" y="77"/>
                    <a:pt x="0" y="173"/>
                  </a:cubicBezTo>
                  <a:lnTo>
                    <a:pt x="0" y="2253"/>
                  </a:lnTo>
                  <a:cubicBezTo>
                    <a:pt x="0" y="2349"/>
                    <a:pt x="77" y="2426"/>
                    <a:pt x="173" y="2426"/>
                  </a:cubicBezTo>
                  <a:lnTo>
                    <a:pt x="1265" y="2426"/>
                  </a:lnTo>
                  <a:cubicBezTo>
                    <a:pt x="1271" y="2426"/>
                    <a:pt x="1276" y="2426"/>
                    <a:pt x="1281" y="2426"/>
                  </a:cubicBezTo>
                  <a:cubicBezTo>
                    <a:pt x="1370" y="2426"/>
                    <a:pt x="1438" y="2353"/>
                    <a:pt x="1438" y="2263"/>
                  </a:cubicBezTo>
                  <a:lnTo>
                    <a:pt x="1438" y="173"/>
                  </a:lnTo>
                  <a:cubicBezTo>
                    <a:pt x="1438" y="77"/>
                    <a:pt x="1361" y="1"/>
                    <a:pt x="1265"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2" name="Google Shape;16202;p76"/>
            <p:cNvSpPr/>
            <p:nvPr/>
          </p:nvSpPr>
          <p:spPr>
            <a:xfrm>
              <a:off x="5530413" y="2128681"/>
              <a:ext cx="13572" cy="63823"/>
            </a:xfrm>
            <a:custGeom>
              <a:avLst/>
              <a:gdLst/>
              <a:ahLst/>
              <a:cxnLst/>
              <a:rect l="l" t="t" r="r" b="b"/>
              <a:pathLst>
                <a:path w="518" h="2436" extrusionOk="0">
                  <a:moveTo>
                    <a:pt x="0" y="1"/>
                  </a:moveTo>
                  <a:lnTo>
                    <a:pt x="0" y="2436"/>
                  </a:lnTo>
                  <a:lnTo>
                    <a:pt x="345" y="2436"/>
                  </a:lnTo>
                  <a:cubicBezTo>
                    <a:pt x="441" y="2436"/>
                    <a:pt x="518" y="2359"/>
                    <a:pt x="518" y="2263"/>
                  </a:cubicBezTo>
                  <a:lnTo>
                    <a:pt x="518" y="183"/>
                  </a:lnTo>
                  <a:cubicBezTo>
                    <a:pt x="518" y="78"/>
                    <a:pt x="441" y="1"/>
                    <a:pt x="34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3" name="Google Shape;16203;p76"/>
            <p:cNvSpPr/>
            <p:nvPr/>
          </p:nvSpPr>
          <p:spPr>
            <a:xfrm>
              <a:off x="5503532" y="2078718"/>
              <a:ext cx="17606" cy="17868"/>
            </a:xfrm>
            <a:custGeom>
              <a:avLst/>
              <a:gdLst/>
              <a:ahLst/>
              <a:cxnLst/>
              <a:rect l="l" t="t" r="r" b="b"/>
              <a:pathLst>
                <a:path w="672" h="682" extrusionOk="0">
                  <a:moveTo>
                    <a:pt x="1" y="0"/>
                  </a:moveTo>
                  <a:lnTo>
                    <a:pt x="1" y="681"/>
                  </a:lnTo>
                  <a:lnTo>
                    <a:pt x="672" y="681"/>
                  </a:lnTo>
                  <a:lnTo>
                    <a:pt x="672" y="0"/>
                  </a:lnTo>
                  <a:close/>
                </a:path>
              </a:pathLst>
            </a:custGeom>
            <a:solidFill>
              <a:srgbClr val="C3CB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4" name="Google Shape;16204;p76"/>
            <p:cNvSpPr/>
            <p:nvPr/>
          </p:nvSpPr>
          <p:spPr>
            <a:xfrm>
              <a:off x="5489960" y="2060876"/>
              <a:ext cx="44226" cy="17868"/>
            </a:xfrm>
            <a:custGeom>
              <a:avLst/>
              <a:gdLst/>
              <a:ahLst/>
              <a:cxnLst/>
              <a:rect l="l" t="t" r="r" b="b"/>
              <a:pathLst>
                <a:path w="1688" h="682" extrusionOk="0">
                  <a:moveTo>
                    <a:pt x="212" y="1"/>
                  </a:moveTo>
                  <a:cubicBezTo>
                    <a:pt x="97" y="1"/>
                    <a:pt x="1" y="97"/>
                    <a:pt x="1" y="212"/>
                  </a:cubicBezTo>
                  <a:lnTo>
                    <a:pt x="1" y="471"/>
                  </a:lnTo>
                  <a:cubicBezTo>
                    <a:pt x="1" y="586"/>
                    <a:pt x="97" y="681"/>
                    <a:pt x="212" y="681"/>
                  </a:cubicBezTo>
                  <a:lnTo>
                    <a:pt x="1477" y="681"/>
                  </a:lnTo>
                  <a:cubicBezTo>
                    <a:pt x="1602" y="681"/>
                    <a:pt x="1688" y="586"/>
                    <a:pt x="1688" y="471"/>
                  </a:cubicBezTo>
                  <a:lnTo>
                    <a:pt x="1688" y="212"/>
                  </a:lnTo>
                  <a:cubicBezTo>
                    <a:pt x="1688" y="97"/>
                    <a:pt x="1592" y="1"/>
                    <a:pt x="147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5" name="Google Shape;16205;p76"/>
            <p:cNvSpPr/>
            <p:nvPr/>
          </p:nvSpPr>
          <p:spPr>
            <a:xfrm>
              <a:off x="5518859" y="2060640"/>
              <a:ext cx="15589" cy="18104"/>
            </a:xfrm>
            <a:custGeom>
              <a:avLst/>
              <a:gdLst/>
              <a:ahLst/>
              <a:cxnLst/>
              <a:rect l="l" t="t" r="r" b="b"/>
              <a:pathLst>
                <a:path w="595" h="691" extrusionOk="0">
                  <a:moveTo>
                    <a:pt x="0" y="0"/>
                  </a:moveTo>
                  <a:lnTo>
                    <a:pt x="0" y="10"/>
                  </a:lnTo>
                  <a:lnTo>
                    <a:pt x="0" y="690"/>
                  </a:lnTo>
                  <a:lnTo>
                    <a:pt x="374" y="690"/>
                  </a:lnTo>
                  <a:cubicBezTo>
                    <a:pt x="489" y="690"/>
                    <a:pt x="595" y="595"/>
                    <a:pt x="595" y="470"/>
                  </a:cubicBezTo>
                  <a:lnTo>
                    <a:pt x="595" y="221"/>
                  </a:lnTo>
                  <a:cubicBezTo>
                    <a:pt x="595" y="96"/>
                    <a:pt x="489" y="0"/>
                    <a:pt x="374" y="0"/>
                  </a:cubicBezTo>
                  <a:close/>
                </a:path>
              </a:pathLst>
            </a:custGeom>
            <a:solidFill>
              <a:srgbClr val="99AA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6" name="Google Shape;16206;p76"/>
            <p:cNvSpPr/>
            <p:nvPr/>
          </p:nvSpPr>
          <p:spPr>
            <a:xfrm>
              <a:off x="5496746" y="2016441"/>
              <a:ext cx="31178" cy="44461"/>
            </a:xfrm>
            <a:custGeom>
              <a:avLst/>
              <a:gdLst/>
              <a:ahLst/>
              <a:cxnLst/>
              <a:rect l="l" t="t" r="r" b="b"/>
              <a:pathLst>
                <a:path w="1190" h="1697" extrusionOk="0">
                  <a:moveTo>
                    <a:pt x="631" y="0"/>
                  </a:moveTo>
                  <a:cubicBezTo>
                    <a:pt x="626" y="0"/>
                    <a:pt x="620" y="0"/>
                    <a:pt x="614" y="0"/>
                  </a:cubicBezTo>
                  <a:lnTo>
                    <a:pt x="576" y="0"/>
                  </a:lnTo>
                  <a:cubicBezTo>
                    <a:pt x="260" y="0"/>
                    <a:pt x="1" y="250"/>
                    <a:pt x="1" y="566"/>
                  </a:cubicBezTo>
                  <a:lnTo>
                    <a:pt x="1" y="1697"/>
                  </a:lnTo>
                  <a:lnTo>
                    <a:pt x="1189" y="1697"/>
                  </a:lnTo>
                  <a:lnTo>
                    <a:pt x="1189" y="566"/>
                  </a:lnTo>
                  <a:cubicBezTo>
                    <a:pt x="1189" y="255"/>
                    <a:pt x="940" y="0"/>
                    <a:pt x="63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7" name="Google Shape;16207;p76"/>
            <p:cNvSpPr/>
            <p:nvPr/>
          </p:nvSpPr>
          <p:spPr>
            <a:xfrm>
              <a:off x="5502039" y="2016441"/>
              <a:ext cx="25886" cy="44226"/>
            </a:xfrm>
            <a:custGeom>
              <a:avLst/>
              <a:gdLst/>
              <a:ahLst/>
              <a:cxnLst/>
              <a:rect l="l" t="t" r="r" b="b"/>
              <a:pathLst>
                <a:path w="988" h="1688" extrusionOk="0">
                  <a:moveTo>
                    <a:pt x="393" y="0"/>
                  </a:moveTo>
                  <a:cubicBezTo>
                    <a:pt x="249" y="0"/>
                    <a:pt x="115" y="48"/>
                    <a:pt x="0" y="144"/>
                  </a:cubicBezTo>
                  <a:cubicBezTo>
                    <a:pt x="230" y="230"/>
                    <a:pt x="383" y="451"/>
                    <a:pt x="393" y="690"/>
                  </a:cubicBezTo>
                  <a:lnTo>
                    <a:pt x="393" y="1687"/>
                  </a:lnTo>
                  <a:lnTo>
                    <a:pt x="987" y="1687"/>
                  </a:lnTo>
                  <a:lnTo>
                    <a:pt x="987" y="585"/>
                  </a:lnTo>
                  <a:cubicBezTo>
                    <a:pt x="978" y="259"/>
                    <a:pt x="719" y="0"/>
                    <a:pt x="393"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8" name="Google Shape;16208;p76"/>
            <p:cNvSpPr/>
            <p:nvPr/>
          </p:nvSpPr>
          <p:spPr>
            <a:xfrm>
              <a:off x="5363676" y="2019165"/>
              <a:ext cx="133096" cy="34741"/>
            </a:xfrm>
            <a:custGeom>
              <a:avLst/>
              <a:gdLst/>
              <a:ahLst/>
              <a:cxnLst/>
              <a:rect l="l" t="t" r="r" b="b"/>
              <a:pathLst>
                <a:path w="5080" h="1326" extrusionOk="0">
                  <a:moveTo>
                    <a:pt x="904" y="1"/>
                  </a:moveTo>
                  <a:cubicBezTo>
                    <a:pt x="734" y="1"/>
                    <a:pt x="566" y="67"/>
                    <a:pt x="440" y="184"/>
                  </a:cubicBezTo>
                  <a:cubicBezTo>
                    <a:pt x="1" y="595"/>
                    <a:pt x="300" y="1326"/>
                    <a:pt x="894" y="1326"/>
                  </a:cubicBezTo>
                  <a:cubicBezTo>
                    <a:pt x="909" y="1326"/>
                    <a:pt x="924" y="1325"/>
                    <a:pt x="939" y="1325"/>
                  </a:cubicBezTo>
                  <a:lnTo>
                    <a:pt x="5080" y="1037"/>
                  </a:lnTo>
                  <a:lnTo>
                    <a:pt x="5080" y="289"/>
                  </a:lnTo>
                  <a:lnTo>
                    <a:pt x="939" y="2"/>
                  </a:lnTo>
                  <a:cubicBezTo>
                    <a:pt x="927" y="1"/>
                    <a:pt x="916" y="1"/>
                    <a:pt x="904" y="1"/>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09" name="Google Shape;16209;p76"/>
            <p:cNvSpPr/>
            <p:nvPr/>
          </p:nvSpPr>
          <p:spPr>
            <a:xfrm>
              <a:off x="5482939" y="2025977"/>
              <a:ext cx="14331" cy="21379"/>
            </a:xfrm>
            <a:custGeom>
              <a:avLst/>
              <a:gdLst/>
              <a:ahLst/>
              <a:cxnLst/>
              <a:rect l="l" t="t" r="r" b="b"/>
              <a:pathLst>
                <a:path w="547" h="816" extrusionOk="0">
                  <a:moveTo>
                    <a:pt x="49" y="1"/>
                  </a:moveTo>
                  <a:cubicBezTo>
                    <a:pt x="20" y="68"/>
                    <a:pt x="1" y="144"/>
                    <a:pt x="1" y="221"/>
                  </a:cubicBezTo>
                  <a:lnTo>
                    <a:pt x="10" y="221"/>
                  </a:lnTo>
                  <a:lnTo>
                    <a:pt x="10" y="815"/>
                  </a:lnTo>
                  <a:lnTo>
                    <a:pt x="547" y="777"/>
                  </a:lnTo>
                  <a:lnTo>
                    <a:pt x="547" y="29"/>
                  </a:lnTo>
                  <a:lnTo>
                    <a:pt x="49" y="1"/>
                  </a:ln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0" name="Google Shape;16210;p76"/>
            <p:cNvSpPr/>
            <p:nvPr/>
          </p:nvSpPr>
          <p:spPr>
            <a:xfrm>
              <a:off x="5584647" y="2123179"/>
              <a:ext cx="26645" cy="52007"/>
            </a:xfrm>
            <a:custGeom>
              <a:avLst/>
              <a:gdLst/>
              <a:ahLst/>
              <a:cxnLst/>
              <a:rect l="l" t="t" r="r" b="b"/>
              <a:pathLst>
                <a:path w="1017" h="1985" extrusionOk="0">
                  <a:moveTo>
                    <a:pt x="509" y="0"/>
                  </a:moveTo>
                  <a:cubicBezTo>
                    <a:pt x="255" y="0"/>
                    <a:pt x="1" y="173"/>
                    <a:pt x="20" y="518"/>
                  </a:cubicBezTo>
                  <a:lnTo>
                    <a:pt x="20" y="1361"/>
                  </a:lnTo>
                  <a:cubicBezTo>
                    <a:pt x="240" y="1582"/>
                    <a:pt x="499" y="1773"/>
                    <a:pt x="796" y="1898"/>
                  </a:cubicBezTo>
                  <a:lnTo>
                    <a:pt x="998" y="1984"/>
                  </a:lnTo>
                  <a:lnTo>
                    <a:pt x="998" y="518"/>
                  </a:lnTo>
                  <a:cubicBezTo>
                    <a:pt x="1017" y="173"/>
                    <a:pt x="763" y="0"/>
                    <a:pt x="509" y="0"/>
                  </a:cubicBezTo>
                  <a:close/>
                </a:path>
              </a:pathLst>
            </a:custGeom>
            <a:solidFill>
              <a:srgbClr val="D6DB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1" name="Google Shape;16211;p76"/>
            <p:cNvSpPr/>
            <p:nvPr/>
          </p:nvSpPr>
          <p:spPr>
            <a:xfrm>
              <a:off x="5592429" y="2123913"/>
              <a:ext cx="18366" cy="51011"/>
            </a:xfrm>
            <a:custGeom>
              <a:avLst/>
              <a:gdLst/>
              <a:ahLst/>
              <a:cxnLst/>
              <a:rect l="l" t="t" r="r" b="b"/>
              <a:pathLst>
                <a:path w="701" h="1947" extrusionOk="0">
                  <a:moveTo>
                    <a:pt x="229" y="1"/>
                  </a:moveTo>
                  <a:cubicBezTo>
                    <a:pt x="223" y="1"/>
                    <a:pt x="217" y="1"/>
                    <a:pt x="212" y="1"/>
                  </a:cubicBezTo>
                  <a:cubicBezTo>
                    <a:pt x="135" y="1"/>
                    <a:pt x="68" y="20"/>
                    <a:pt x="1" y="49"/>
                  </a:cubicBezTo>
                  <a:cubicBezTo>
                    <a:pt x="173" y="125"/>
                    <a:pt x="279" y="298"/>
                    <a:pt x="279" y="490"/>
                  </a:cubicBezTo>
                  <a:lnTo>
                    <a:pt x="279" y="1765"/>
                  </a:lnTo>
                  <a:cubicBezTo>
                    <a:pt x="346" y="1793"/>
                    <a:pt x="423" y="1832"/>
                    <a:pt x="490" y="1860"/>
                  </a:cubicBezTo>
                  <a:lnTo>
                    <a:pt x="701" y="1947"/>
                  </a:lnTo>
                  <a:lnTo>
                    <a:pt x="701" y="490"/>
                  </a:lnTo>
                  <a:cubicBezTo>
                    <a:pt x="701" y="218"/>
                    <a:pt x="489" y="1"/>
                    <a:pt x="229"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2" name="Google Shape;16212;p76"/>
            <p:cNvSpPr/>
            <p:nvPr/>
          </p:nvSpPr>
          <p:spPr>
            <a:xfrm>
              <a:off x="5526378" y="2019165"/>
              <a:ext cx="133096" cy="34558"/>
            </a:xfrm>
            <a:custGeom>
              <a:avLst/>
              <a:gdLst/>
              <a:ahLst/>
              <a:cxnLst/>
              <a:rect l="l" t="t" r="r" b="b"/>
              <a:pathLst>
                <a:path w="5080" h="1319" extrusionOk="0">
                  <a:moveTo>
                    <a:pt x="4186" y="0"/>
                  </a:moveTo>
                  <a:cubicBezTo>
                    <a:pt x="4172" y="0"/>
                    <a:pt x="4157" y="1"/>
                    <a:pt x="4142" y="2"/>
                  </a:cubicBezTo>
                  <a:lnTo>
                    <a:pt x="1" y="289"/>
                  </a:lnTo>
                  <a:lnTo>
                    <a:pt x="1" y="1037"/>
                  </a:lnTo>
                  <a:lnTo>
                    <a:pt x="4142" y="1315"/>
                  </a:lnTo>
                  <a:cubicBezTo>
                    <a:pt x="4162" y="1317"/>
                    <a:pt x="4183" y="1318"/>
                    <a:pt x="4204" y="1318"/>
                  </a:cubicBezTo>
                  <a:cubicBezTo>
                    <a:pt x="4365" y="1318"/>
                    <a:pt x="4521" y="1253"/>
                    <a:pt x="4640" y="1142"/>
                  </a:cubicBezTo>
                  <a:cubicBezTo>
                    <a:pt x="5080" y="731"/>
                    <a:pt x="4771" y="0"/>
                    <a:pt x="4186" y="0"/>
                  </a:cubicBezTo>
                  <a:close/>
                </a:path>
              </a:pathLst>
            </a:custGeom>
            <a:solidFill>
              <a:srgbClr val="AFBA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3" name="Google Shape;16213;p76"/>
            <p:cNvSpPr/>
            <p:nvPr/>
          </p:nvSpPr>
          <p:spPr>
            <a:xfrm>
              <a:off x="5526143" y="2025977"/>
              <a:ext cx="14593" cy="21379"/>
            </a:xfrm>
            <a:custGeom>
              <a:avLst/>
              <a:gdLst/>
              <a:ahLst/>
              <a:cxnLst/>
              <a:rect l="l" t="t" r="r" b="b"/>
              <a:pathLst>
                <a:path w="557" h="816" extrusionOk="0">
                  <a:moveTo>
                    <a:pt x="508" y="1"/>
                  </a:moveTo>
                  <a:lnTo>
                    <a:pt x="0" y="29"/>
                  </a:lnTo>
                  <a:lnTo>
                    <a:pt x="0" y="777"/>
                  </a:lnTo>
                  <a:lnTo>
                    <a:pt x="547" y="815"/>
                  </a:lnTo>
                  <a:lnTo>
                    <a:pt x="547" y="221"/>
                  </a:lnTo>
                  <a:lnTo>
                    <a:pt x="556" y="221"/>
                  </a:lnTo>
                  <a:cubicBezTo>
                    <a:pt x="547" y="144"/>
                    <a:pt x="537" y="68"/>
                    <a:pt x="508" y="1"/>
                  </a:cubicBezTo>
                  <a:close/>
                </a:path>
              </a:pathLst>
            </a:custGeom>
            <a:solidFill>
              <a:srgbClr val="79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14" name="Google Shape;16214;p76"/>
          <p:cNvGrpSpPr/>
          <p:nvPr/>
        </p:nvGrpSpPr>
        <p:grpSpPr>
          <a:xfrm>
            <a:off x="6494228" y="2689600"/>
            <a:ext cx="485573" cy="366416"/>
            <a:chOff x="4870671" y="2017200"/>
            <a:chExt cx="364180" cy="274812"/>
          </a:xfrm>
        </p:grpSpPr>
        <p:sp>
          <p:nvSpPr>
            <p:cNvPr id="16215" name="Google Shape;16215;p76"/>
            <p:cNvSpPr/>
            <p:nvPr/>
          </p:nvSpPr>
          <p:spPr>
            <a:xfrm>
              <a:off x="5143151" y="2097294"/>
              <a:ext cx="91700" cy="115044"/>
            </a:xfrm>
            <a:custGeom>
              <a:avLst/>
              <a:gdLst/>
              <a:ahLst/>
              <a:cxnLst/>
              <a:rect l="l" t="t" r="r" b="b"/>
              <a:pathLst>
                <a:path w="3500" h="4391" extrusionOk="0">
                  <a:moveTo>
                    <a:pt x="1" y="1"/>
                  </a:moveTo>
                  <a:lnTo>
                    <a:pt x="1" y="4391"/>
                  </a:lnTo>
                  <a:cubicBezTo>
                    <a:pt x="1" y="4391"/>
                    <a:pt x="1457" y="3070"/>
                    <a:pt x="2833" y="3070"/>
                  </a:cubicBezTo>
                  <a:cubicBezTo>
                    <a:pt x="2922" y="3070"/>
                    <a:pt x="3009" y="3076"/>
                    <a:pt x="3097" y="3087"/>
                  </a:cubicBezTo>
                  <a:cubicBezTo>
                    <a:pt x="3113" y="3089"/>
                    <a:pt x="3129" y="3091"/>
                    <a:pt x="3145" y="3091"/>
                  </a:cubicBezTo>
                  <a:cubicBezTo>
                    <a:pt x="3336" y="3091"/>
                    <a:pt x="3499" y="2936"/>
                    <a:pt x="3499" y="2733"/>
                  </a:cubicBezTo>
                  <a:lnTo>
                    <a:pt x="3499" y="1659"/>
                  </a:lnTo>
                  <a:cubicBezTo>
                    <a:pt x="3499" y="1456"/>
                    <a:pt x="3336" y="1301"/>
                    <a:pt x="3145" y="1301"/>
                  </a:cubicBezTo>
                  <a:cubicBezTo>
                    <a:pt x="3129" y="1301"/>
                    <a:pt x="3113" y="1302"/>
                    <a:pt x="3097" y="1304"/>
                  </a:cubicBezTo>
                  <a:cubicBezTo>
                    <a:pt x="3009" y="1316"/>
                    <a:pt x="2922" y="1321"/>
                    <a:pt x="2833" y="1321"/>
                  </a:cubicBezTo>
                  <a:cubicBezTo>
                    <a:pt x="1457" y="1321"/>
                    <a:pt x="1" y="1"/>
                    <a:pt x="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6" name="Google Shape;16216;p76"/>
            <p:cNvSpPr/>
            <p:nvPr/>
          </p:nvSpPr>
          <p:spPr>
            <a:xfrm>
              <a:off x="5143151" y="2097058"/>
              <a:ext cx="33667" cy="115280"/>
            </a:xfrm>
            <a:custGeom>
              <a:avLst/>
              <a:gdLst/>
              <a:ahLst/>
              <a:cxnLst/>
              <a:rect l="l" t="t" r="r" b="b"/>
              <a:pathLst>
                <a:path w="1285" h="4400" extrusionOk="0">
                  <a:moveTo>
                    <a:pt x="1" y="0"/>
                  </a:moveTo>
                  <a:lnTo>
                    <a:pt x="1" y="4400"/>
                  </a:lnTo>
                  <a:cubicBezTo>
                    <a:pt x="336" y="4112"/>
                    <a:pt x="691" y="3854"/>
                    <a:pt x="1074" y="3633"/>
                  </a:cubicBezTo>
                  <a:cubicBezTo>
                    <a:pt x="1218" y="3173"/>
                    <a:pt x="1285" y="2684"/>
                    <a:pt x="1285" y="2195"/>
                  </a:cubicBezTo>
                  <a:cubicBezTo>
                    <a:pt x="1285" y="1706"/>
                    <a:pt x="1218" y="1227"/>
                    <a:pt x="1074" y="757"/>
                  </a:cubicBezTo>
                  <a:cubicBezTo>
                    <a:pt x="691" y="547"/>
                    <a:pt x="336" y="288"/>
                    <a:pt x="1"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7" name="Google Shape;16217;p76"/>
            <p:cNvSpPr/>
            <p:nvPr/>
          </p:nvSpPr>
          <p:spPr>
            <a:xfrm>
              <a:off x="4870671" y="2017200"/>
              <a:ext cx="290584" cy="274471"/>
            </a:xfrm>
            <a:custGeom>
              <a:avLst/>
              <a:gdLst/>
              <a:ahLst/>
              <a:cxnLst/>
              <a:rect l="l" t="t" r="r" b="b"/>
              <a:pathLst>
                <a:path w="11091" h="10476" extrusionOk="0">
                  <a:moveTo>
                    <a:pt x="5694" y="0"/>
                  </a:moveTo>
                  <a:cubicBezTo>
                    <a:pt x="5474" y="0"/>
                    <a:pt x="5253" y="10"/>
                    <a:pt x="5042" y="38"/>
                  </a:cubicBezTo>
                  <a:cubicBezTo>
                    <a:pt x="4793" y="48"/>
                    <a:pt x="4553" y="96"/>
                    <a:pt x="4323" y="182"/>
                  </a:cubicBezTo>
                  <a:cubicBezTo>
                    <a:pt x="1649" y="901"/>
                    <a:pt x="0" y="3566"/>
                    <a:pt x="547" y="6269"/>
                  </a:cubicBezTo>
                  <a:cubicBezTo>
                    <a:pt x="1038" y="8741"/>
                    <a:pt x="3212" y="10475"/>
                    <a:pt x="5669" y="10475"/>
                  </a:cubicBezTo>
                  <a:cubicBezTo>
                    <a:pt x="5899" y="10475"/>
                    <a:pt x="6131" y="10460"/>
                    <a:pt x="6365" y="10429"/>
                  </a:cubicBezTo>
                  <a:cubicBezTo>
                    <a:pt x="9107" y="10074"/>
                    <a:pt x="11091" y="7659"/>
                    <a:pt x="10918" y="4898"/>
                  </a:cubicBezTo>
                  <a:cubicBezTo>
                    <a:pt x="10736" y="2147"/>
                    <a:pt x="8455" y="0"/>
                    <a:pt x="5694" y="0"/>
                  </a:cubicBezTo>
                  <a:close/>
                </a:path>
              </a:pathLst>
            </a:custGeom>
            <a:solidFill>
              <a:srgbClr val="EE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8" name="Google Shape;16218;p76"/>
            <p:cNvSpPr/>
            <p:nvPr/>
          </p:nvSpPr>
          <p:spPr>
            <a:xfrm>
              <a:off x="4911595" y="2046309"/>
              <a:ext cx="263729" cy="245704"/>
            </a:xfrm>
            <a:custGeom>
              <a:avLst/>
              <a:gdLst/>
              <a:ahLst/>
              <a:cxnLst/>
              <a:rect l="l" t="t" r="r" b="b"/>
              <a:pathLst>
                <a:path w="10066" h="9378" extrusionOk="0">
                  <a:moveTo>
                    <a:pt x="7362" y="1"/>
                  </a:moveTo>
                  <a:lnTo>
                    <a:pt x="7362" y="1"/>
                  </a:lnTo>
                  <a:cubicBezTo>
                    <a:pt x="9002" y="2091"/>
                    <a:pt x="8819" y="5072"/>
                    <a:pt x="6941" y="6950"/>
                  </a:cubicBezTo>
                  <a:cubicBezTo>
                    <a:pt x="5927" y="7969"/>
                    <a:pt x="4586" y="8486"/>
                    <a:pt x="3238" y="8486"/>
                  </a:cubicBezTo>
                  <a:cubicBezTo>
                    <a:pt x="2100" y="8486"/>
                    <a:pt x="957" y="8118"/>
                    <a:pt x="1" y="7372"/>
                  </a:cubicBezTo>
                  <a:lnTo>
                    <a:pt x="1" y="7372"/>
                  </a:lnTo>
                  <a:cubicBezTo>
                    <a:pt x="1040" y="8699"/>
                    <a:pt x="2579" y="9378"/>
                    <a:pt x="4125" y="9378"/>
                  </a:cubicBezTo>
                  <a:cubicBezTo>
                    <a:pt x="5461" y="9378"/>
                    <a:pt x="6802" y="8872"/>
                    <a:pt x="7832" y="7842"/>
                  </a:cubicBezTo>
                  <a:cubicBezTo>
                    <a:pt x="10065" y="5618"/>
                    <a:pt x="9845" y="1947"/>
                    <a:pt x="7362" y="1"/>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19" name="Google Shape;16219;p76"/>
            <p:cNvSpPr/>
            <p:nvPr/>
          </p:nvSpPr>
          <p:spPr>
            <a:xfrm>
              <a:off x="4872688" y="2101774"/>
              <a:ext cx="28899" cy="103045"/>
            </a:xfrm>
            <a:custGeom>
              <a:avLst/>
              <a:gdLst/>
              <a:ahLst/>
              <a:cxnLst/>
              <a:rect l="l" t="t" r="r" b="b"/>
              <a:pathLst>
                <a:path w="1103" h="3933" extrusionOk="0">
                  <a:moveTo>
                    <a:pt x="864" y="0"/>
                  </a:moveTo>
                  <a:cubicBezTo>
                    <a:pt x="827" y="0"/>
                    <a:pt x="790" y="10"/>
                    <a:pt x="757" y="31"/>
                  </a:cubicBezTo>
                  <a:cubicBezTo>
                    <a:pt x="297" y="328"/>
                    <a:pt x="0" y="1085"/>
                    <a:pt x="0" y="1967"/>
                  </a:cubicBezTo>
                  <a:cubicBezTo>
                    <a:pt x="0" y="2840"/>
                    <a:pt x="297" y="3606"/>
                    <a:pt x="757" y="3894"/>
                  </a:cubicBezTo>
                  <a:cubicBezTo>
                    <a:pt x="786" y="3913"/>
                    <a:pt x="824" y="3932"/>
                    <a:pt x="872" y="3932"/>
                  </a:cubicBezTo>
                  <a:cubicBezTo>
                    <a:pt x="920" y="3932"/>
                    <a:pt x="959" y="3913"/>
                    <a:pt x="1007" y="3884"/>
                  </a:cubicBezTo>
                  <a:cubicBezTo>
                    <a:pt x="1074" y="3836"/>
                    <a:pt x="1102" y="3741"/>
                    <a:pt x="1074" y="3654"/>
                  </a:cubicBezTo>
                  <a:cubicBezTo>
                    <a:pt x="872" y="3118"/>
                    <a:pt x="777" y="2542"/>
                    <a:pt x="777" y="1967"/>
                  </a:cubicBezTo>
                  <a:cubicBezTo>
                    <a:pt x="777" y="1392"/>
                    <a:pt x="872" y="817"/>
                    <a:pt x="1064" y="280"/>
                  </a:cubicBezTo>
                  <a:cubicBezTo>
                    <a:pt x="1093" y="194"/>
                    <a:pt x="1064" y="98"/>
                    <a:pt x="997" y="50"/>
                  </a:cubicBezTo>
                  <a:cubicBezTo>
                    <a:pt x="959" y="18"/>
                    <a:pt x="912" y="0"/>
                    <a:pt x="864" y="0"/>
                  </a:cubicBezTo>
                  <a:close/>
                </a:path>
              </a:pathLst>
            </a:custGeom>
            <a:solidFill>
              <a:srgbClr val="D6DD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0" name="Google Shape;16220;p76"/>
            <p:cNvSpPr/>
            <p:nvPr/>
          </p:nvSpPr>
          <p:spPr>
            <a:xfrm>
              <a:off x="4873946" y="2075024"/>
              <a:ext cx="73858" cy="159427"/>
            </a:xfrm>
            <a:custGeom>
              <a:avLst/>
              <a:gdLst/>
              <a:ahLst/>
              <a:cxnLst/>
              <a:rect l="l" t="t" r="r" b="b"/>
              <a:pathLst>
                <a:path w="2819" h="6085" extrusionOk="0">
                  <a:moveTo>
                    <a:pt x="1342" y="0"/>
                  </a:moveTo>
                  <a:cubicBezTo>
                    <a:pt x="1325" y="0"/>
                    <a:pt x="1308" y="2"/>
                    <a:pt x="1294" y="7"/>
                  </a:cubicBezTo>
                  <a:cubicBezTo>
                    <a:pt x="0" y="1829"/>
                    <a:pt x="0" y="4263"/>
                    <a:pt x="1294" y="6084"/>
                  </a:cubicBezTo>
                  <a:lnTo>
                    <a:pt x="1390" y="6084"/>
                  </a:lnTo>
                  <a:cubicBezTo>
                    <a:pt x="1572" y="6084"/>
                    <a:pt x="1812" y="5883"/>
                    <a:pt x="2003" y="5691"/>
                  </a:cubicBezTo>
                  <a:cubicBezTo>
                    <a:pt x="2291" y="5394"/>
                    <a:pt x="2502" y="5020"/>
                    <a:pt x="2598" y="4618"/>
                  </a:cubicBezTo>
                  <a:cubicBezTo>
                    <a:pt x="2607" y="4589"/>
                    <a:pt x="2617" y="4589"/>
                    <a:pt x="2617" y="4589"/>
                  </a:cubicBezTo>
                  <a:cubicBezTo>
                    <a:pt x="2751" y="4091"/>
                    <a:pt x="2818" y="3573"/>
                    <a:pt x="2818" y="3055"/>
                  </a:cubicBezTo>
                  <a:cubicBezTo>
                    <a:pt x="2818" y="1397"/>
                    <a:pt x="2176" y="17"/>
                    <a:pt x="1390" y="7"/>
                  </a:cubicBezTo>
                  <a:cubicBezTo>
                    <a:pt x="1376" y="2"/>
                    <a:pt x="1359" y="0"/>
                    <a:pt x="134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1" name="Google Shape;16221;p76"/>
            <p:cNvSpPr/>
            <p:nvPr/>
          </p:nvSpPr>
          <p:spPr>
            <a:xfrm>
              <a:off x="4904312" y="2074945"/>
              <a:ext cx="43492" cy="159244"/>
            </a:xfrm>
            <a:custGeom>
              <a:avLst/>
              <a:gdLst/>
              <a:ahLst/>
              <a:cxnLst/>
              <a:rect l="l" t="t" r="r" b="b"/>
              <a:pathLst>
                <a:path w="1660" h="6078" extrusionOk="0">
                  <a:moveTo>
                    <a:pt x="125" y="1"/>
                  </a:moveTo>
                  <a:cubicBezTo>
                    <a:pt x="97" y="39"/>
                    <a:pt x="58" y="87"/>
                    <a:pt x="30" y="135"/>
                  </a:cubicBezTo>
                  <a:cubicBezTo>
                    <a:pt x="605" y="547"/>
                    <a:pt x="1026" y="1697"/>
                    <a:pt x="1017" y="3030"/>
                  </a:cubicBezTo>
                  <a:cubicBezTo>
                    <a:pt x="1017" y="3547"/>
                    <a:pt x="950" y="4065"/>
                    <a:pt x="825" y="4573"/>
                  </a:cubicBezTo>
                  <a:cubicBezTo>
                    <a:pt x="816" y="4582"/>
                    <a:pt x="816" y="4602"/>
                    <a:pt x="806" y="4611"/>
                  </a:cubicBezTo>
                  <a:cubicBezTo>
                    <a:pt x="710" y="5023"/>
                    <a:pt x="499" y="5397"/>
                    <a:pt x="212" y="5694"/>
                  </a:cubicBezTo>
                  <a:cubicBezTo>
                    <a:pt x="145" y="5761"/>
                    <a:pt x="78" y="5819"/>
                    <a:pt x="1" y="5886"/>
                  </a:cubicBezTo>
                  <a:cubicBezTo>
                    <a:pt x="39" y="5944"/>
                    <a:pt x="87" y="6011"/>
                    <a:pt x="135" y="6078"/>
                  </a:cubicBezTo>
                  <a:lnTo>
                    <a:pt x="231" y="6078"/>
                  </a:lnTo>
                  <a:cubicBezTo>
                    <a:pt x="413" y="6078"/>
                    <a:pt x="653" y="5877"/>
                    <a:pt x="844" y="5685"/>
                  </a:cubicBezTo>
                  <a:cubicBezTo>
                    <a:pt x="1132" y="5388"/>
                    <a:pt x="1343" y="5014"/>
                    <a:pt x="1439" y="4602"/>
                  </a:cubicBezTo>
                  <a:cubicBezTo>
                    <a:pt x="1448" y="4592"/>
                    <a:pt x="1448" y="4573"/>
                    <a:pt x="1448" y="4563"/>
                  </a:cubicBezTo>
                  <a:cubicBezTo>
                    <a:pt x="1582" y="4065"/>
                    <a:pt x="1650" y="3547"/>
                    <a:pt x="1650" y="3030"/>
                  </a:cubicBezTo>
                  <a:cubicBezTo>
                    <a:pt x="1659" y="1391"/>
                    <a:pt x="1017" y="10"/>
                    <a:pt x="231"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2" name="Google Shape;16222;p76"/>
            <p:cNvSpPr/>
            <p:nvPr/>
          </p:nvSpPr>
          <p:spPr>
            <a:xfrm>
              <a:off x="4877693" y="2119407"/>
              <a:ext cx="36706" cy="70583"/>
            </a:xfrm>
            <a:custGeom>
              <a:avLst/>
              <a:gdLst/>
              <a:ahLst/>
              <a:cxnLst/>
              <a:rect l="l" t="t" r="r" b="b"/>
              <a:pathLst>
                <a:path w="1401" h="2694" extrusionOk="0">
                  <a:moveTo>
                    <a:pt x="701" y="0"/>
                  </a:moveTo>
                  <a:cubicBezTo>
                    <a:pt x="308" y="0"/>
                    <a:pt x="1" y="595"/>
                    <a:pt x="1" y="1342"/>
                  </a:cubicBezTo>
                  <a:cubicBezTo>
                    <a:pt x="1" y="2099"/>
                    <a:pt x="308" y="2694"/>
                    <a:pt x="701" y="2694"/>
                  </a:cubicBezTo>
                  <a:cubicBezTo>
                    <a:pt x="1084" y="2694"/>
                    <a:pt x="1400" y="2090"/>
                    <a:pt x="1400" y="1342"/>
                  </a:cubicBezTo>
                  <a:cubicBezTo>
                    <a:pt x="1400" y="604"/>
                    <a:pt x="1084" y="0"/>
                    <a:pt x="701"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3" name="Google Shape;16223;p76"/>
            <p:cNvSpPr/>
            <p:nvPr/>
          </p:nvSpPr>
          <p:spPr>
            <a:xfrm>
              <a:off x="5047888" y="2085504"/>
              <a:ext cx="106346" cy="54024"/>
            </a:xfrm>
            <a:custGeom>
              <a:avLst/>
              <a:gdLst/>
              <a:ahLst/>
              <a:cxnLst/>
              <a:rect l="l" t="t" r="r" b="b"/>
              <a:pathLst>
                <a:path w="4059" h="2062" extrusionOk="0">
                  <a:moveTo>
                    <a:pt x="2031" y="0"/>
                  </a:moveTo>
                  <a:cubicBezTo>
                    <a:pt x="1978" y="0"/>
                    <a:pt x="1926" y="19"/>
                    <a:pt x="1882" y="58"/>
                  </a:cubicBezTo>
                  <a:cubicBezTo>
                    <a:pt x="1652" y="317"/>
                    <a:pt x="1537" y="652"/>
                    <a:pt x="1576" y="988"/>
                  </a:cubicBezTo>
                  <a:cubicBezTo>
                    <a:pt x="1326" y="838"/>
                    <a:pt x="1039" y="731"/>
                    <a:pt x="521" y="731"/>
                  </a:cubicBezTo>
                  <a:cubicBezTo>
                    <a:pt x="444" y="731"/>
                    <a:pt x="361" y="733"/>
                    <a:pt x="272" y="738"/>
                  </a:cubicBezTo>
                  <a:cubicBezTo>
                    <a:pt x="0" y="757"/>
                    <a:pt x="22" y="1161"/>
                    <a:pt x="283" y="1161"/>
                  </a:cubicBezTo>
                  <a:cubicBezTo>
                    <a:pt x="289" y="1161"/>
                    <a:pt x="295" y="1161"/>
                    <a:pt x="301" y="1160"/>
                  </a:cubicBezTo>
                  <a:cubicBezTo>
                    <a:pt x="390" y="1154"/>
                    <a:pt x="472" y="1151"/>
                    <a:pt x="547" y="1151"/>
                  </a:cubicBezTo>
                  <a:cubicBezTo>
                    <a:pt x="1076" y="1151"/>
                    <a:pt x="1282" y="1293"/>
                    <a:pt x="1576" y="1486"/>
                  </a:cubicBezTo>
                  <a:cubicBezTo>
                    <a:pt x="1643" y="1534"/>
                    <a:pt x="1729" y="1591"/>
                    <a:pt x="1825" y="1649"/>
                  </a:cubicBezTo>
                  <a:cubicBezTo>
                    <a:pt x="2017" y="1774"/>
                    <a:pt x="2218" y="1869"/>
                    <a:pt x="2429" y="1956"/>
                  </a:cubicBezTo>
                  <a:cubicBezTo>
                    <a:pt x="2611" y="2023"/>
                    <a:pt x="2812" y="2061"/>
                    <a:pt x="3004" y="2061"/>
                  </a:cubicBezTo>
                  <a:cubicBezTo>
                    <a:pt x="3282" y="2061"/>
                    <a:pt x="3550" y="1975"/>
                    <a:pt x="3771" y="1812"/>
                  </a:cubicBezTo>
                  <a:cubicBezTo>
                    <a:pt x="3876" y="1735"/>
                    <a:pt x="3982" y="1639"/>
                    <a:pt x="4058" y="1524"/>
                  </a:cubicBezTo>
                  <a:cubicBezTo>
                    <a:pt x="4020" y="1361"/>
                    <a:pt x="3982" y="1198"/>
                    <a:pt x="3924" y="1045"/>
                  </a:cubicBezTo>
                  <a:cubicBezTo>
                    <a:pt x="3876" y="1055"/>
                    <a:pt x="3838" y="1093"/>
                    <a:pt x="3819" y="1141"/>
                  </a:cubicBezTo>
                  <a:cubicBezTo>
                    <a:pt x="3732" y="1275"/>
                    <a:pt x="3627" y="1390"/>
                    <a:pt x="3502" y="1486"/>
                  </a:cubicBezTo>
                  <a:cubicBezTo>
                    <a:pt x="3354" y="1596"/>
                    <a:pt x="3190" y="1649"/>
                    <a:pt x="3009" y="1649"/>
                  </a:cubicBezTo>
                  <a:cubicBezTo>
                    <a:pt x="2876" y="1649"/>
                    <a:pt x="2733" y="1620"/>
                    <a:pt x="2582" y="1563"/>
                  </a:cubicBezTo>
                  <a:cubicBezTo>
                    <a:pt x="2410" y="1496"/>
                    <a:pt x="2247" y="1419"/>
                    <a:pt x="2093" y="1323"/>
                  </a:cubicBezTo>
                  <a:cubicBezTo>
                    <a:pt x="1825" y="729"/>
                    <a:pt x="2160" y="374"/>
                    <a:pt x="2180" y="355"/>
                  </a:cubicBezTo>
                  <a:cubicBezTo>
                    <a:pt x="2256" y="278"/>
                    <a:pt x="2256" y="144"/>
                    <a:pt x="2180" y="58"/>
                  </a:cubicBezTo>
                  <a:cubicBezTo>
                    <a:pt x="2136" y="19"/>
                    <a:pt x="2084" y="0"/>
                    <a:pt x="20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4" name="Google Shape;16224;p76"/>
            <p:cNvSpPr/>
            <p:nvPr/>
          </p:nvSpPr>
          <p:spPr>
            <a:xfrm>
              <a:off x="5056508" y="2170313"/>
              <a:ext cx="99717" cy="68644"/>
            </a:xfrm>
            <a:custGeom>
              <a:avLst/>
              <a:gdLst/>
              <a:ahLst/>
              <a:cxnLst/>
              <a:rect l="l" t="t" r="r" b="b"/>
              <a:pathLst>
                <a:path w="3806" h="2620" extrusionOk="0">
                  <a:moveTo>
                    <a:pt x="3681" y="1"/>
                  </a:moveTo>
                  <a:cubicBezTo>
                    <a:pt x="3672" y="1"/>
                    <a:pt x="3662" y="2"/>
                    <a:pt x="3653" y="3"/>
                  </a:cubicBezTo>
                  <a:cubicBezTo>
                    <a:pt x="3202" y="61"/>
                    <a:pt x="2771" y="176"/>
                    <a:pt x="2349" y="339"/>
                  </a:cubicBezTo>
                  <a:cubicBezTo>
                    <a:pt x="2100" y="434"/>
                    <a:pt x="1851" y="559"/>
                    <a:pt x="1611" y="693"/>
                  </a:cubicBezTo>
                  <a:cubicBezTo>
                    <a:pt x="1601" y="703"/>
                    <a:pt x="1582" y="712"/>
                    <a:pt x="1573" y="722"/>
                  </a:cubicBezTo>
                  <a:cubicBezTo>
                    <a:pt x="1314" y="875"/>
                    <a:pt x="1065" y="1048"/>
                    <a:pt x="835" y="1259"/>
                  </a:cubicBezTo>
                  <a:cubicBezTo>
                    <a:pt x="451" y="942"/>
                    <a:pt x="528" y="415"/>
                    <a:pt x="537" y="387"/>
                  </a:cubicBezTo>
                  <a:cubicBezTo>
                    <a:pt x="548" y="241"/>
                    <a:pt x="435" y="160"/>
                    <a:pt x="324" y="160"/>
                  </a:cubicBezTo>
                  <a:cubicBezTo>
                    <a:pt x="237" y="160"/>
                    <a:pt x="150" y="210"/>
                    <a:pt x="125" y="319"/>
                  </a:cubicBezTo>
                  <a:cubicBezTo>
                    <a:pt x="125" y="358"/>
                    <a:pt x="1" y="1086"/>
                    <a:pt x="528" y="1556"/>
                  </a:cubicBezTo>
                  <a:cubicBezTo>
                    <a:pt x="394" y="1700"/>
                    <a:pt x="269" y="1863"/>
                    <a:pt x="154" y="2035"/>
                  </a:cubicBezTo>
                  <a:cubicBezTo>
                    <a:pt x="87" y="2131"/>
                    <a:pt x="116" y="2256"/>
                    <a:pt x="211" y="2323"/>
                  </a:cubicBezTo>
                  <a:cubicBezTo>
                    <a:pt x="250" y="2342"/>
                    <a:pt x="288" y="2361"/>
                    <a:pt x="336" y="2361"/>
                  </a:cubicBezTo>
                  <a:cubicBezTo>
                    <a:pt x="403" y="2361"/>
                    <a:pt x="470" y="2323"/>
                    <a:pt x="509" y="2265"/>
                  </a:cubicBezTo>
                  <a:cubicBezTo>
                    <a:pt x="720" y="1949"/>
                    <a:pt x="978" y="1671"/>
                    <a:pt x="1285" y="1431"/>
                  </a:cubicBezTo>
                  <a:lnTo>
                    <a:pt x="1285" y="1431"/>
                  </a:lnTo>
                  <a:cubicBezTo>
                    <a:pt x="1237" y="1815"/>
                    <a:pt x="1323" y="2189"/>
                    <a:pt x="1525" y="2524"/>
                  </a:cubicBezTo>
                  <a:cubicBezTo>
                    <a:pt x="1553" y="2582"/>
                    <a:pt x="1621" y="2620"/>
                    <a:pt x="1697" y="2620"/>
                  </a:cubicBezTo>
                  <a:cubicBezTo>
                    <a:pt x="1736" y="2610"/>
                    <a:pt x="1774" y="2601"/>
                    <a:pt x="1812" y="2582"/>
                  </a:cubicBezTo>
                  <a:cubicBezTo>
                    <a:pt x="1908" y="2524"/>
                    <a:pt x="1937" y="2390"/>
                    <a:pt x="1870" y="2294"/>
                  </a:cubicBezTo>
                  <a:cubicBezTo>
                    <a:pt x="1851" y="2275"/>
                    <a:pt x="1477" y="1652"/>
                    <a:pt x="1841" y="1058"/>
                  </a:cubicBezTo>
                  <a:cubicBezTo>
                    <a:pt x="2416" y="732"/>
                    <a:pt x="3039" y="521"/>
                    <a:pt x="3691" y="425"/>
                  </a:cubicBezTo>
                  <a:cubicBezTo>
                    <a:pt x="3710" y="425"/>
                    <a:pt x="3729" y="415"/>
                    <a:pt x="3748" y="406"/>
                  </a:cubicBezTo>
                  <a:cubicBezTo>
                    <a:pt x="3768" y="291"/>
                    <a:pt x="3787" y="176"/>
                    <a:pt x="3806" y="61"/>
                  </a:cubicBezTo>
                  <a:cubicBezTo>
                    <a:pt x="3774" y="21"/>
                    <a:pt x="3729" y="1"/>
                    <a:pt x="368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5" name="Google Shape;16225;p76"/>
            <p:cNvSpPr/>
            <p:nvPr/>
          </p:nvSpPr>
          <p:spPr>
            <a:xfrm>
              <a:off x="5064368" y="2140995"/>
              <a:ext cx="45405" cy="20567"/>
            </a:xfrm>
            <a:custGeom>
              <a:avLst/>
              <a:gdLst/>
              <a:ahLst/>
              <a:cxnLst/>
              <a:rect l="l" t="t" r="r" b="b"/>
              <a:pathLst>
                <a:path w="1733" h="785" extrusionOk="0">
                  <a:moveTo>
                    <a:pt x="706" y="1"/>
                  </a:moveTo>
                  <a:cubicBezTo>
                    <a:pt x="527" y="1"/>
                    <a:pt x="341" y="49"/>
                    <a:pt x="161" y="173"/>
                  </a:cubicBezTo>
                  <a:cubicBezTo>
                    <a:pt x="1" y="317"/>
                    <a:pt x="121" y="548"/>
                    <a:pt x="293" y="548"/>
                  </a:cubicBezTo>
                  <a:cubicBezTo>
                    <a:pt x="328" y="548"/>
                    <a:pt x="364" y="539"/>
                    <a:pt x="400" y="518"/>
                  </a:cubicBezTo>
                  <a:cubicBezTo>
                    <a:pt x="503" y="445"/>
                    <a:pt x="610" y="417"/>
                    <a:pt x="713" y="417"/>
                  </a:cubicBezTo>
                  <a:cubicBezTo>
                    <a:pt x="1046" y="417"/>
                    <a:pt x="1344" y="705"/>
                    <a:pt x="1359" y="720"/>
                  </a:cubicBezTo>
                  <a:cubicBezTo>
                    <a:pt x="1397" y="763"/>
                    <a:pt x="1450" y="784"/>
                    <a:pt x="1504" y="784"/>
                  </a:cubicBezTo>
                  <a:cubicBezTo>
                    <a:pt x="1558" y="784"/>
                    <a:pt x="1613" y="763"/>
                    <a:pt x="1656" y="720"/>
                  </a:cubicBezTo>
                  <a:cubicBezTo>
                    <a:pt x="1733" y="643"/>
                    <a:pt x="1733" y="509"/>
                    <a:pt x="1656" y="432"/>
                  </a:cubicBezTo>
                  <a:cubicBezTo>
                    <a:pt x="1477" y="246"/>
                    <a:pt x="1109" y="1"/>
                    <a:pt x="70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6" name="Google Shape;16226;p76"/>
            <p:cNvSpPr/>
            <p:nvPr/>
          </p:nvSpPr>
          <p:spPr>
            <a:xfrm>
              <a:off x="5039556" y="2037479"/>
              <a:ext cx="75482" cy="44016"/>
            </a:xfrm>
            <a:custGeom>
              <a:avLst/>
              <a:gdLst/>
              <a:ahLst/>
              <a:cxnLst/>
              <a:rect l="l" t="t" r="r" b="b"/>
              <a:pathLst>
                <a:path w="2881" h="1680" extrusionOk="0">
                  <a:moveTo>
                    <a:pt x="282" y="0"/>
                  </a:moveTo>
                  <a:cubicBezTo>
                    <a:pt x="140" y="0"/>
                    <a:pt x="0" y="146"/>
                    <a:pt x="92" y="309"/>
                  </a:cubicBezTo>
                  <a:cubicBezTo>
                    <a:pt x="379" y="769"/>
                    <a:pt x="868" y="1066"/>
                    <a:pt x="1405" y="1105"/>
                  </a:cubicBezTo>
                  <a:cubicBezTo>
                    <a:pt x="1817" y="1124"/>
                    <a:pt x="2200" y="1306"/>
                    <a:pt x="2488" y="1613"/>
                  </a:cubicBezTo>
                  <a:cubicBezTo>
                    <a:pt x="2526" y="1651"/>
                    <a:pt x="2584" y="1680"/>
                    <a:pt x="2651" y="1680"/>
                  </a:cubicBezTo>
                  <a:cubicBezTo>
                    <a:pt x="2699" y="1680"/>
                    <a:pt x="2737" y="1661"/>
                    <a:pt x="2776" y="1632"/>
                  </a:cubicBezTo>
                  <a:cubicBezTo>
                    <a:pt x="2862" y="1555"/>
                    <a:pt x="2881" y="1431"/>
                    <a:pt x="2804" y="1344"/>
                  </a:cubicBezTo>
                  <a:cubicBezTo>
                    <a:pt x="2450" y="951"/>
                    <a:pt x="1961" y="721"/>
                    <a:pt x="1434" y="693"/>
                  </a:cubicBezTo>
                  <a:cubicBezTo>
                    <a:pt x="1041" y="664"/>
                    <a:pt x="676" y="443"/>
                    <a:pt x="456" y="108"/>
                  </a:cubicBezTo>
                  <a:cubicBezTo>
                    <a:pt x="413" y="32"/>
                    <a:pt x="347" y="0"/>
                    <a:pt x="28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27" name="Google Shape;16227;p76"/>
            <p:cNvSpPr/>
            <p:nvPr/>
          </p:nvSpPr>
          <p:spPr>
            <a:xfrm>
              <a:off x="5016002" y="2240634"/>
              <a:ext cx="61884" cy="30995"/>
            </a:xfrm>
            <a:custGeom>
              <a:avLst/>
              <a:gdLst/>
              <a:ahLst/>
              <a:cxnLst/>
              <a:rect l="l" t="t" r="r" b="b"/>
              <a:pathLst>
                <a:path w="2362" h="1183" extrusionOk="0">
                  <a:moveTo>
                    <a:pt x="2136" y="1"/>
                  </a:moveTo>
                  <a:cubicBezTo>
                    <a:pt x="2048" y="1"/>
                    <a:pt x="1970" y="54"/>
                    <a:pt x="1940" y="137"/>
                  </a:cubicBezTo>
                  <a:cubicBezTo>
                    <a:pt x="1921" y="164"/>
                    <a:pt x="1646" y="776"/>
                    <a:pt x="502" y="776"/>
                  </a:cubicBezTo>
                  <a:cubicBezTo>
                    <a:pt x="438" y="776"/>
                    <a:pt x="370" y="774"/>
                    <a:pt x="300" y="770"/>
                  </a:cubicBezTo>
                  <a:cubicBezTo>
                    <a:pt x="294" y="769"/>
                    <a:pt x="288" y="769"/>
                    <a:pt x="282" y="769"/>
                  </a:cubicBezTo>
                  <a:cubicBezTo>
                    <a:pt x="21" y="769"/>
                    <a:pt x="0" y="1163"/>
                    <a:pt x="272" y="1182"/>
                  </a:cubicBezTo>
                  <a:lnTo>
                    <a:pt x="511" y="1182"/>
                  </a:lnTo>
                  <a:cubicBezTo>
                    <a:pt x="1949" y="1182"/>
                    <a:pt x="2313" y="319"/>
                    <a:pt x="2323" y="281"/>
                  </a:cubicBezTo>
                  <a:cubicBezTo>
                    <a:pt x="2361" y="176"/>
                    <a:pt x="2313" y="61"/>
                    <a:pt x="2208" y="13"/>
                  </a:cubicBezTo>
                  <a:cubicBezTo>
                    <a:pt x="2184" y="5"/>
                    <a:pt x="2159" y="1"/>
                    <a:pt x="213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28" name="Google Shape;16228;p76"/>
          <p:cNvGrpSpPr/>
          <p:nvPr/>
        </p:nvGrpSpPr>
        <p:grpSpPr>
          <a:xfrm>
            <a:off x="9526301" y="4473995"/>
            <a:ext cx="347587" cy="482709"/>
            <a:chOff x="7144726" y="3355496"/>
            <a:chExt cx="260690" cy="362032"/>
          </a:xfrm>
        </p:grpSpPr>
        <p:sp>
          <p:nvSpPr>
            <p:cNvPr id="16229" name="Google Shape;16229;p76"/>
            <p:cNvSpPr/>
            <p:nvPr/>
          </p:nvSpPr>
          <p:spPr>
            <a:xfrm>
              <a:off x="7144726" y="3355496"/>
              <a:ext cx="260690" cy="362032"/>
            </a:xfrm>
            <a:custGeom>
              <a:avLst/>
              <a:gdLst/>
              <a:ahLst/>
              <a:cxnLst/>
              <a:rect l="l" t="t" r="r" b="b"/>
              <a:pathLst>
                <a:path w="9950" h="13818" extrusionOk="0">
                  <a:moveTo>
                    <a:pt x="4975" y="0"/>
                  </a:moveTo>
                  <a:cubicBezTo>
                    <a:pt x="3940" y="20"/>
                    <a:pt x="3087" y="796"/>
                    <a:pt x="2972" y="1812"/>
                  </a:cubicBezTo>
                  <a:lnTo>
                    <a:pt x="2329" y="7391"/>
                  </a:lnTo>
                  <a:cubicBezTo>
                    <a:pt x="2301" y="7669"/>
                    <a:pt x="2118" y="7899"/>
                    <a:pt x="1860" y="8004"/>
                  </a:cubicBezTo>
                  <a:cubicBezTo>
                    <a:pt x="1294" y="8225"/>
                    <a:pt x="815" y="8627"/>
                    <a:pt x="508" y="9145"/>
                  </a:cubicBezTo>
                  <a:cubicBezTo>
                    <a:pt x="19" y="9931"/>
                    <a:pt x="0" y="10909"/>
                    <a:pt x="460" y="11704"/>
                  </a:cubicBezTo>
                  <a:cubicBezTo>
                    <a:pt x="844" y="12366"/>
                    <a:pt x="1476" y="12711"/>
                    <a:pt x="2291" y="12806"/>
                  </a:cubicBezTo>
                  <a:cubicBezTo>
                    <a:pt x="2521" y="12835"/>
                    <a:pt x="2742" y="12941"/>
                    <a:pt x="2895" y="13113"/>
                  </a:cubicBezTo>
                  <a:cubicBezTo>
                    <a:pt x="3331" y="13583"/>
                    <a:pt x="4153" y="13818"/>
                    <a:pt x="4975" y="13818"/>
                  </a:cubicBezTo>
                  <a:cubicBezTo>
                    <a:pt x="5797" y="13818"/>
                    <a:pt x="6619" y="13583"/>
                    <a:pt x="7055" y="13113"/>
                  </a:cubicBezTo>
                  <a:cubicBezTo>
                    <a:pt x="7218" y="12941"/>
                    <a:pt x="7429" y="12835"/>
                    <a:pt x="7668" y="12806"/>
                  </a:cubicBezTo>
                  <a:cubicBezTo>
                    <a:pt x="8483" y="12711"/>
                    <a:pt x="9106" y="12366"/>
                    <a:pt x="9490" y="11704"/>
                  </a:cubicBezTo>
                  <a:cubicBezTo>
                    <a:pt x="9950" y="10909"/>
                    <a:pt x="9931" y="9931"/>
                    <a:pt x="9442" y="9145"/>
                  </a:cubicBezTo>
                  <a:cubicBezTo>
                    <a:pt x="9135" y="8627"/>
                    <a:pt x="8656" y="8225"/>
                    <a:pt x="8090" y="8004"/>
                  </a:cubicBezTo>
                  <a:cubicBezTo>
                    <a:pt x="7831" y="7899"/>
                    <a:pt x="7649" y="7669"/>
                    <a:pt x="7630" y="7391"/>
                  </a:cubicBezTo>
                  <a:lnTo>
                    <a:pt x="6997" y="1822"/>
                  </a:lnTo>
                  <a:cubicBezTo>
                    <a:pt x="6882" y="825"/>
                    <a:pt x="6068" y="48"/>
                    <a:pt x="5061"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0" name="Google Shape;16230;p76"/>
            <p:cNvSpPr/>
            <p:nvPr/>
          </p:nvSpPr>
          <p:spPr>
            <a:xfrm>
              <a:off x="7232601" y="3355496"/>
              <a:ext cx="172579" cy="330277"/>
            </a:xfrm>
            <a:custGeom>
              <a:avLst/>
              <a:gdLst/>
              <a:ahLst/>
              <a:cxnLst/>
              <a:rect l="l" t="t" r="r" b="b"/>
              <a:pathLst>
                <a:path w="6587" h="12606" extrusionOk="0">
                  <a:moveTo>
                    <a:pt x="1611" y="0"/>
                  </a:moveTo>
                  <a:cubicBezTo>
                    <a:pt x="979" y="0"/>
                    <a:pt x="375" y="307"/>
                    <a:pt x="1" y="825"/>
                  </a:cubicBezTo>
                  <a:cubicBezTo>
                    <a:pt x="231" y="729"/>
                    <a:pt x="480" y="681"/>
                    <a:pt x="720" y="681"/>
                  </a:cubicBezTo>
                  <a:lnTo>
                    <a:pt x="816" y="681"/>
                  </a:lnTo>
                  <a:cubicBezTo>
                    <a:pt x="1813" y="729"/>
                    <a:pt x="2637" y="1496"/>
                    <a:pt x="2742" y="2502"/>
                  </a:cubicBezTo>
                  <a:lnTo>
                    <a:pt x="3375" y="8071"/>
                  </a:lnTo>
                  <a:cubicBezTo>
                    <a:pt x="3404" y="8340"/>
                    <a:pt x="3586" y="8579"/>
                    <a:pt x="3845" y="8685"/>
                  </a:cubicBezTo>
                  <a:cubicBezTo>
                    <a:pt x="4410" y="8896"/>
                    <a:pt x="4890" y="9308"/>
                    <a:pt x="5196" y="9825"/>
                  </a:cubicBezTo>
                  <a:cubicBezTo>
                    <a:pt x="5685" y="10602"/>
                    <a:pt x="5704" y="11589"/>
                    <a:pt x="5244" y="12385"/>
                  </a:cubicBezTo>
                  <a:cubicBezTo>
                    <a:pt x="5206" y="12461"/>
                    <a:pt x="5148" y="12528"/>
                    <a:pt x="5100" y="12605"/>
                  </a:cubicBezTo>
                  <a:cubicBezTo>
                    <a:pt x="5532" y="12423"/>
                    <a:pt x="5896" y="12107"/>
                    <a:pt x="6136" y="11695"/>
                  </a:cubicBezTo>
                  <a:cubicBezTo>
                    <a:pt x="6586" y="10909"/>
                    <a:pt x="6577" y="9921"/>
                    <a:pt x="6088" y="9145"/>
                  </a:cubicBezTo>
                  <a:cubicBezTo>
                    <a:pt x="5771" y="8627"/>
                    <a:pt x="5302" y="8215"/>
                    <a:pt x="4727" y="8004"/>
                  </a:cubicBezTo>
                  <a:cubicBezTo>
                    <a:pt x="4477" y="7899"/>
                    <a:pt x="4295" y="7659"/>
                    <a:pt x="4266" y="7391"/>
                  </a:cubicBezTo>
                  <a:lnTo>
                    <a:pt x="3634" y="1812"/>
                  </a:lnTo>
                  <a:cubicBezTo>
                    <a:pt x="3528" y="815"/>
                    <a:pt x="2704" y="39"/>
                    <a:pt x="1698"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1" name="Google Shape;16231;p76"/>
            <p:cNvSpPr/>
            <p:nvPr/>
          </p:nvSpPr>
          <p:spPr>
            <a:xfrm>
              <a:off x="7302424" y="3660936"/>
              <a:ext cx="85910" cy="52950"/>
            </a:xfrm>
            <a:custGeom>
              <a:avLst/>
              <a:gdLst/>
              <a:ahLst/>
              <a:cxnLst/>
              <a:rect l="l" t="t" r="r" b="b"/>
              <a:pathLst>
                <a:path w="3279" h="2021" extrusionOk="0">
                  <a:moveTo>
                    <a:pt x="1951" y="1"/>
                  </a:moveTo>
                  <a:cubicBezTo>
                    <a:pt x="1467" y="1"/>
                    <a:pt x="757" y="177"/>
                    <a:pt x="269" y="1072"/>
                  </a:cubicBezTo>
                  <a:lnTo>
                    <a:pt x="1" y="2021"/>
                  </a:lnTo>
                  <a:cubicBezTo>
                    <a:pt x="394" y="1925"/>
                    <a:pt x="748" y="1733"/>
                    <a:pt x="1026" y="1455"/>
                  </a:cubicBezTo>
                  <a:cubicBezTo>
                    <a:pt x="1189" y="1283"/>
                    <a:pt x="1410" y="1168"/>
                    <a:pt x="1640" y="1148"/>
                  </a:cubicBezTo>
                  <a:cubicBezTo>
                    <a:pt x="2340" y="1072"/>
                    <a:pt x="2896" y="803"/>
                    <a:pt x="3279" y="315"/>
                  </a:cubicBezTo>
                  <a:lnTo>
                    <a:pt x="2483" y="75"/>
                  </a:lnTo>
                  <a:cubicBezTo>
                    <a:pt x="2483" y="75"/>
                    <a:pt x="2265" y="1"/>
                    <a:pt x="1951" y="1"/>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2" name="Google Shape;16232;p76"/>
            <p:cNvSpPr/>
            <p:nvPr/>
          </p:nvSpPr>
          <p:spPr>
            <a:xfrm>
              <a:off x="7161285" y="3661198"/>
              <a:ext cx="84652" cy="52452"/>
            </a:xfrm>
            <a:custGeom>
              <a:avLst/>
              <a:gdLst/>
              <a:ahLst/>
              <a:cxnLst/>
              <a:rect l="l" t="t" r="r" b="b"/>
              <a:pathLst>
                <a:path w="3231" h="2002" extrusionOk="0">
                  <a:moveTo>
                    <a:pt x="1290" y="0"/>
                  </a:moveTo>
                  <a:cubicBezTo>
                    <a:pt x="976" y="0"/>
                    <a:pt x="758" y="74"/>
                    <a:pt x="758" y="74"/>
                  </a:cubicBezTo>
                  <a:lnTo>
                    <a:pt x="1" y="295"/>
                  </a:lnTo>
                  <a:cubicBezTo>
                    <a:pt x="394" y="793"/>
                    <a:pt x="950" y="1062"/>
                    <a:pt x="1649" y="1148"/>
                  </a:cubicBezTo>
                  <a:cubicBezTo>
                    <a:pt x="1889" y="1167"/>
                    <a:pt x="2100" y="1282"/>
                    <a:pt x="2263" y="1445"/>
                  </a:cubicBezTo>
                  <a:cubicBezTo>
                    <a:pt x="2531" y="1714"/>
                    <a:pt x="2867" y="1905"/>
                    <a:pt x="3231" y="2001"/>
                  </a:cubicBezTo>
                  <a:lnTo>
                    <a:pt x="2972" y="1071"/>
                  </a:lnTo>
                  <a:cubicBezTo>
                    <a:pt x="2484" y="176"/>
                    <a:pt x="1774" y="0"/>
                    <a:pt x="1290" y="0"/>
                  </a:cubicBezTo>
                  <a:close/>
                </a:path>
              </a:pathLst>
            </a:custGeom>
            <a:solidFill>
              <a:srgbClr val="B8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3" name="Google Shape;16233;p76"/>
            <p:cNvSpPr/>
            <p:nvPr/>
          </p:nvSpPr>
          <p:spPr>
            <a:xfrm>
              <a:off x="7175066" y="3655617"/>
              <a:ext cx="71631" cy="39195"/>
            </a:xfrm>
            <a:custGeom>
              <a:avLst/>
              <a:gdLst/>
              <a:ahLst/>
              <a:cxnLst/>
              <a:rect l="l" t="t" r="r" b="b"/>
              <a:pathLst>
                <a:path w="2734" h="1496" extrusionOk="0">
                  <a:moveTo>
                    <a:pt x="825" y="0"/>
                  </a:moveTo>
                  <a:cubicBezTo>
                    <a:pt x="620" y="0"/>
                    <a:pt x="417" y="28"/>
                    <a:pt x="222" y="86"/>
                  </a:cubicBezTo>
                  <a:cubicBezTo>
                    <a:pt x="1" y="175"/>
                    <a:pt x="83" y="485"/>
                    <a:pt x="294" y="485"/>
                  </a:cubicBezTo>
                  <a:cubicBezTo>
                    <a:pt x="311" y="485"/>
                    <a:pt x="328" y="483"/>
                    <a:pt x="347" y="479"/>
                  </a:cubicBezTo>
                  <a:cubicBezTo>
                    <a:pt x="365" y="476"/>
                    <a:pt x="547" y="419"/>
                    <a:pt x="804" y="419"/>
                  </a:cubicBezTo>
                  <a:cubicBezTo>
                    <a:pt x="1230" y="419"/>
                    <a:pt x="1864" y="574"/>
                    <a:pt x="2312" y="1380"/>
                  </a:cubicBezTo>
                  <a:cubicBezTo>
                    <a:pt x="2350" y="1447"/>
                    <a:pt x="2417" y="1495"/>
                    <a:pt x="2494" y="1495"/>
                  </a:cubicBezTo>
                  <a:cubicBezTo>
                    <a:pt x="2532" y="1495"/>
                    <a:pt x="2561" y="1486"/>
                    <a:pt x="2590" y="1466"/>
                  </a:cubicBezTo>
                  <a:cubicBezTo>
                    <a:pt x="2695" y="1409"/>
                    <a:pt x="2734" y="1284"/>
                    <a:pt x="2676" y="1179"/>
                  </a:cubicBezTo>
                  <a:cubicBezTo>
                    <a:pt x="2226" y="345"/>
                    <a:pt x="1584" y="86"/>
                    <a:pt x="1123" y="19"/>
                  </a:cubicBezTo>
                  <a:cubicBezTo>
                    <a:pt x="1024" y="7"/>
                    <a:pt x="924" y="0"/>
                    <a:pt x="825"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4" name="Google Shape;16234;p76"/>
            <p:cNvSpPr/>
            <p:nvPr/>
          </p:nvSpPr>
          <p:spPr>
            <a:xfrm>
              <a:off x="7302686" y="3655670"/>
              <a:ext cx="72784" cy="39143"/>
            </a:xfrm>
            <a:custGeom>
              <a:avLst/>
              <a:gdLst/>
              <a:ahLst/>
              <a:cxnLst/>
              <a:rect l="l" t="t" r="r" b="b"/>
              <a:pathLst>
                <a:path w="2778" h="1494" extrusionOk="0">
                  <a:moveTo>
                    <a:pt x="1958" y="1"/>
                  </a:moveTo>
                  <a:cubicBezTo>
                    <a:pt x="1849" y="1"/>
                    <a:pt x="1739" y="10"/>
                    <a:pt x="1630" y="27"/>
                  </a:cubicBezTo>
                  <a:cubicBezTo>
                    <a:pt x="1179" y="84"/>
                    <a:pt x="537" y="343"/>
                    <a:pt x="77" y="1177"/>
                  </a:cubicBezTo>
                  <a:cubicBezTo>
                    <a:pt x="0" y="1321"/>
                    <a:pt x="96" y="1493"/>
                    <a:pt x="259" y="1493"/>
                  </a:cubicBezTo>
                  <a:cubicBezTo>
                    <a:pt x="336" y="1484"/>
                    <a:pt x="403" y="1445"/>
                    <a:pt x="432" y="1378"/>
                  </a:cubicBezTo>
                  <a:cubicBezTo>
                    <a:pt x="880" y="571"/>
                    <a:pt x="1516" y="413"/>
                    <a:pt x="1942" y="413"/>
                  </a:cubicBezTo>
                  <a:cubicBezTo>
                    <a:pt x="2198" y="413"/>
                    <a:pt x="2379" y="470"/>
                    <a:pt x="2397" y="477"/>
                  </a:cubicBezTo>
                  <a:cubicBezTo>
                    <a:pt x="2427" y="489"/>
                    <a:pt x="2455" y="494"/>
                    <a:pt x="2482" y="494"/>
                  </a:cubicBezTo>
                  <a:cubicBezTo>
                    <a:pt x="2692" y="494"/>
                    <a:pt x="2778" y="161"/>
                    <a:pt x="2531" y="84"/>
                  </a:cubicBezTo>
                  <a:cubicBezTo>
                    <a:pt x="2346" y="29"/>
                    <a:pt x="2153" y="1"/>
                    <a:pt x="195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35" name="Google Shape;16235;p76"/>
          <p:cNvGrpSpPr/>
          <p:nvPr/>
        </p:nvGrpSpPr>
        <p:grpSpPr>
          <a:xfrm>
            <a:off x="8940959" y="5704068"/>
            <a:ext cx="348949" cy="482360"/>
            <a:chOff x="6705719" y="4278051"/>
            <a:chExt cx="261712" cy="361770"/>
          </a:xfrm>
        </p:grpSpPr>
        <p:sp>
          <p:nvSpPr>
            <p:cNvPr id="16236" name="Google Shape;16236;p76"/>
            <p:cNvSpPr/>
            <p:nvPr/>
          </p:nvSpPr>
          <p:spPr>
            <a:xfrm>
              <a:off x="6863443" y="4340328"/>
              <a:ext cx="14331" cy="32802"/>
            </a:xfrm>
            <a:custGeom>
              <a:avLst/>
              <a:gdLst/>
              <a:ahLst/>
              <a:cxnLst/>
              <a:rect l="l" t="t" r="r" b="b"/>
              <a:pathLst>
                <a:path w="547" h="1252" extrusionOk="0">
                  <a:moveTo>
                    <a:pt x="274" y="0"/>
                  </a:moveTo>
                  <a:cubicBezTo>
                    <a:pt x="137" y="0"/>
                    <a:pt x="0" y="91"/>
                    <a:pt x="0" y="274"/>
                  </a:cubicBezTo>
                  <a:lnTo>
                    <a:pt x="0" y="973"/>
                  </a:lnTo>
                  <a:cubicBezTo>
                    <a:pt x="0" y="1127"/>
                    <a:pt x="125" y="1251"/>
                    <a:pt x="278" y="1251"/>
                  </a:cubicBezTo>
                  <a:cubicBezTo>
                    <a:pt x="422" y="1242"/>
                    <a:pt x="547" y="1127"/>
                    <a:pt x="547" y="973"/>
                  </a:cubicBezTo>
                  <a:lnTo>
                    <a:pt x="547" y="274"/>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7" name="Google Shape;16237;p76"/>
            <p:cNvSpPr/>
            <p:nvPr/>
          </p:nvSpPr>
          <p:spPr>
            <a:xfrm>
              <a:off x="6863443" y="4573875"/>
              <a:ext cx="14331" cy="65945"/>
            </a:xfrm>
            <a:custGeom>
              <a:avLst/>
              <a:gdLst/>
              <a:ahLst/>
              <a:cxnLst/>
              <a:rect l="l" t="t" r="r" b="b"/>
              <a:pathLst>
                <a:path w="547" h="2517" extrusionOk="0">
                  <a:moveTo>
                    <a:pt x="274" y="1"/>
                  </a:moveTo>
                  <a:cubicBezTo>
                    <a:pt x="137" y="1"/>
                    <a:pt x="0" y="92"/>
                    <a:pt x="0" y="274"/>
                  </a:cubicBezTo>
                  <a:lnTo>
                    <a:pt x="0" y="2248"/>
                  </a:lnTo>
                  <a:cubicBezTo>
                    <a:pt x="0" y="2392"/>
                    <a:pt x="125" y="2517"/>
                    <a:pt x="278" y="2517"/>
                  </a:cubicBezTo>
                  <a:cubicBezTo>
                    <a:pt x="422" y="2517"/>
                    <a:pt x="547" y="2392"/>
                    <a:pt x="547" y="2248"/>
                  </a:cubicBezTo>
                  <a:lnTo>
                    <a:pt x="547" y="274"/>
                  </a:lnTo>
                  <a:cubicBezTo>
                    <a:pt x="547" y="92"/>
                    <a:pt x="410" y="1"/>
                    <a:pt x="274"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8" name="Google Shape;16238;p76"/>
            <p:cNvSpPr/>
            <p:nvPr/>
          </p:nvSpPr>
          <p:spPr>
            <a:xfrm>
              <a:off x="6773787" y="4364563"/>
              <a:ext cx="193644" cy="190133"/>
            </a:xfrm>
            <a:custGeom>
              <a:avLst/>
              <a:gdLst/>
              <a:ahLst/>
              <a:cxnLst/>
              <a:rect l="l" t="t" r="r" b="b"/>
              <a:pathLst>
                <a:path w="7391" h="7257" extrusionOk="0">
                  <a:moveTo>
                    <a:pt x="767" y="0"/>
                  </a:moveTo>
                  <a:cubicBezTo>
                    <a:pt x="336" y="0"/>
                    <a:pt x="0" y="365"/>
                    <a:pt x="48" y="796"/>
                  </a:cubicBezTo>
                  <a:lnTo>
                    <a:pt x="585" y="6288"/>
                  </a:lnTo>
                  <a:cubicBezTo>
                    <a:pt x="662" y="7036"/>
                    <a:pt x="1295" y="7256"/>
                    <a:pt x="2042" y="7256"/>
                  </a:cubicBezTo>
                  <a:lnTo>
                    <a:pt x="5340" y="7256"/>
                  </a:lnTo>
                  <a:cubicBezTo>
                    <a:pt x="6097" y="7256"/>
                    <a:pt x="6729" y="7036"/>
                    <a:pt x="6806" y="6288"/>
                  </a:cubicBezTo>
                  <a:lnTo>
                    <a:pt x="7343" y="796"/>
                  </a:lnTo>
                  <a:cubicBezTo>
                    <a:pt x="7391" y="365"/>
                    <a:pt x="7055" y="0"/>
                    <a:pt x="6624"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39" name="Google Shape;16239;p76"/>
            <p:cNvSpPr/>
            <p:nvPr/>
          </p:nvSpPr>
          <p:spPr>
            <a:xfrm>
              <a:off x="6877512" y="4364563"/>
              <a:ext cx="89918" cy="190133"/>
            </a:xfrm>
            <a:custGeom>
              <a:avLst/>
              <a:gdLst/>
              <a:ahLst/>
              <a:cxnLst/>
              <a:rect l="l" t="t" r="r" b="b"/>
              <a:pathLst>
                <a:path w="3432" h="7257" extrusionOk="0">
                  <a:moveTo>
                    <a:pt x="2681" y="0"/>
                  </a:moveTo>
                  <a:cubicBezTo>
                    <a:pt x="2676" y="0"/>
                    <a:pt x="2670" y="0"/>
                    <a:pt x="2665" y="0"/>
                  </a:cubicBezTo>
                  <a:lnTo>
                    <a:pt x="1275" y="0"/>
                  </a:lnTo>
                  <a:cubicBezTo>
                    <a:pt x="1706" y="0"/>
                    <a:pt x="2042" y="365"/>
                    <a:pt x="1994" y="796"/>
                  </a:cubicBezTo>
                  <a:lnTo>
                    <a:pt x="1457" y="6288"/>
                  </a:lnTo>
                  <a:cubicBezTo>
                    <a:pt x="1381" y="7036"/>
                    <a:pt x="748" y="7256"/>
                    <a:pt x="0" y="7256"/>
                  </a:cubicBezTo>
                  <a:lnTo>
                    <a:pt x="1390" y="7256"/>
                  </a:lnTo>
                  <a:cubicBezTo>
                    <a:pt x="2138" y="7256"/>
                    <a:pt x="2770" y="7036"/>
                    <a:pt x="2847" y="6288"/>
                  </a:cubicBezTo>
                  <a:lnTo>
                    <a:pt x="3393" y="796"/>
                  </a:lnTo>
                  <a:cubicBezTo>
                    <a:pt x="3431" y="370"/>
                    <a:pt x="3105" y="0"/>
                    <a:pt x="2681"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0" name="Google Shape;16240;p76"/>
            <p:cNvSpPr/>
            <p:nvPr/>
          </p:nvSpPr>
          <p:spPr>
            <a:xfrm>
              <a:off x="6779315" y="4427600"/>
              <a:ext cx="182850" cy="127096"/>
            </a:xfrm>
            <a:custGeom>
              <a:avLst/>
              <a:gdLst/>
              <a:ahLst/>
              <a:cxnLst/>
              <a:rect l="l" t="t" r="r" b="b"/>
              <a:pathLst>
                <a:path w="6979" h="4851" extrusionOk="0">
                  <a:moveTo>
                    <a:pt x="0" y="0"/>
                  </a:moveTo>
                  <a:lnTo>
                    <a:pt x="384" y="3882"/>
                  </a:lnTo>
                  <a:cubicBezTo>
                    <a:pt x="451" y="4630"/>
                    <a:pt x="1084" y="4850"/>
                    <a:pt x="1841" y="4850"/>
                  </a:cubicBezTo>
                  <a:lnTo>
                    <a:pt x="5138" y="4850"/>
                  </a:lnTo>
                  <a:cubicBezTo>
                    <a:pt x="5886" y="4850"/>
                    <a:pt x="6518" y="4630"/>
                    <a:pt x="6595" y="3882"/>
                  </a:cubicBezTo>
                  <a:lnTo>
                    <a:pt x="6979" y="10"/>
                  </a:lnTo>
                  <a:lnTo>
                    <a:pt x="6969"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1" name="Google Shape;16241;p76"/>
            <p:cNvSpPr/>
            <p:nvPr/>
          </p:nvSpPr>
          <p:spPr>
            <a:xfrm>
              <a:off x="6877512" y="4427600"/>
              <a:ext cx="84652" cy="127096"/>
            </a:xfrm>
            <a:custGeom>
              <a:avLst/>
              <a:gdLst/>
              <a:ahLst/>
              <a:cxnLst/>
              <a:rect l="l" t="t" r="r" b="b"/>
              <a:pathLst>
                <a:path w="3231" h="4851" extrusionOk="0">
                  <a:moveTo>
                    <a:pt x="1841" y="0"/>
                  </a:moveTo>
                  <a:lnTo>
                    <a:pt x="1457" y="3882"/>
                  </a:lnTo>
                  <a:cubicBezTo>
                    <a:pt x="1381" y="4630"/>
                    <a:pt x="748" y="4850"/>
                    <a:pt x="0" y="4850"/>
                  </a:cubicBezTo>
                  <a:lnTo>
                    <a:pt x="1390" y="4850"/>
                  </a:lnTo>
                  <a:cubicBezTo>
                    <a:pt x="2138" y="4850"/>
                    <a:pt x="2770" y="4630"/>
                    <a:pt x="2847" y="3882"/>
                  </a:cubicBezTo>
                  <a:lnTo>
                    <a:pt x="3231" y="10"/>
                  </a:lnTo>
                  <a:lnTo>
                    <a:pt x="3221"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2" name="Google Shape;16242;p76"/>
            <p:cNvSpPr/>
            <p:nvPr/>
          </p:nvSpPr>
          <p:spPr>
            <a:xfrm>
              <a:off x="6826029" y="4554670"/>
              <a:ext cx="89421" cy="29396"/>
            </a:xfrm>
            <a:custGeom>
              <a:avLst/>
              <a:gdLst/>
              <a:ahLst/>
              <a:cxnLst/>
              <a:rect l="l" t="t" r="r" b="b"/>
              <a:pathLst>
                <a:path w="3413" h="1122" extrusionOk="0">
                  <a:moveTo>
                    <a:pt x="0" y="0"/>
                  </a:moveTo>
                  <a:lnTo>
                    <a:pt x="0" y="537"/>
                  </a:lnTo>
                  <a:cubicBezTo>
                    <a:pt x="0" y="854"/>
                    <a:pt x="259" y="1122"/>
                    <a:pt x="585" y="1122"/>
                  </a:cubicBezTo>
                  <a:lnTo>
                    <a:pt x="2828" y="1122"/>
                  </a:lnTo>
                  <a:cubicBezTo>
                    <a:pt x="3144" y="1112"/>
                    <a:pt x="3403" y="854"/>
                    <a:pt x="3413" y="537"/>
                  </a:cubicBezTo>
                  <a:lnTo>
                    <a:pt x="3413" y="0"/>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3" name="Google Shape;16243;p76"/>
            <p:cNvSpPr/>
            <p:nvPr/>
          </p:nvSpPr>
          <p:spPr>
            <a:xfrm>
              <a:off x="6871722" y="4554670"/>
              <a:ext cx="43728" cy="29396"/>
            </a:xfrm>
            <a:custGeom>
              <a:avLst/>
              <a:gdLst/>
              <a:ahLst/>
              <a:cxnLst/>
              <a:rect l="l" t="t" r="r" b="b"/>
              <a:pathLst>
                <a:path w="1669" h="1122" extrusionOk="0">
                  <a:moveTo>
                    <a:pt x="576" y="0"/>
                  </a:moveTo>
                  <a:lnTo>
                    <a:pt x="576" y="537"/>
                  </a:lnTo>
                  <a:cubicBezTo>
                    <a:pt x="576" y="854"/>
                    <a:pt x="317" y="1122"/>
                    <a:pt x="1" y="1122"/>
                  </a:cubicBezTo>
                  <a:lnTo>
                    <a:pt x="1084" y="1122"/>
                  </a:lnTo>
                  <a:cubicBezTo>
                    <a:pt x="1410" y="1122"/>
                    <a:pt x="1669" y="854"/>
                    <a:pt x="1669" y="537"/>
                  </a:cubicBezTo>
                  <a:lnTo>
                    <a:pt x="1669"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4" name="Google Shape;16244;p76"/>
            <p:cNvSpPr/>
            <p:nvPr/>
          </p:nvSpPr>
          <p:spPr>
            <a:xfrm>
              <a:off x="6863443" y="4278051"/>
              <a:ext cx="14331" cy="32540"/>
            </a:xfrm>
            <a:custGeom>
              <a:avLst/>
              <a:gdLst/>
              <a:ahLst/>
              <a:cxnLst/>
              <a:rect l="l" t="t" r="r" b="b"/>
              <a:pathLst>
                <a:path w="547" h="1242" extrusionOk="0">
                  <a:moveTo>
                    <a:pt x="274" y="0"/>
                  </a:moveTo>
                  <a:cubicBezTo>
                    <a:pt x="137" y="0"/>
                    <a:pt x="0" y="91"/>
                    <a:pt x="0" y="273"/>
                  </a:cubicBezTo>
                  <a:lnTo>
                    <a:pt x="0" y="973"/>
                  </a:lnTo>
                  <a:cubicBezTo>
                    <a:pt x="0" y="1117"/>
                    <a:pt x="125" y="1241"/>
                    <a:pt x="278" y="1241"/>
                  </a:cubicBezTo>
                  <a:cubicBezTo>
                    <a:pt x="422" y="1241"/>
                    <a:pt x="537" y="1117"/>
                    <a:pt x="547" y="973"/>
                  </a:cubicBezTo>
                  <a:lnTo>
                    <a:pt x="547" y="273"/>
                  </a:lnTo>
                  <a:cubicBezTo>
                    <a:pt x="547" y="91"/>
                    <a:pt x="410"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5" name="Google Shape;16245;p76"/>
            <p:cNvSpPr/>
            <p:nvPr/>
          </p:nvSpPr>
          <p:spPr>
            <a:xfrm>
              <a:off x="6705719" y="4296312"/>
              <a:ext cx="200430" cy="343508"/>
            </a:xfrm>
            <a:custGeom>
              <a:avLst/>
              <a:gdLst/>
              <a:ahLst/>
              <a:cxnLst/>
              <a:rect l="l" t="t" r="r" b="b"/>
              <a:pathLst>
                <a:path w="7650" h="13111" extrusionOk="0">
                  <a:moveTo>
                    <a:pt x="6295" y="0"/>
                  </a:moveTo>
                  <a:cubicBezTo>
                    <a:pt x="5713" y="0"/>
                    <a:pt x="5184" y="374"/>
                    <a:pt x="5004" y="937"/>
                  </a:cubicBezTo>
                  <a:lnTo>
                    <a:pt x="1860" y="937"/>
                  </a:lnTo>
                  <a:cubicBezTo>
                    <a:pt x="835" y="937"/>
                    <a:pt x="1" y="1771"/>
                    <a:pt x="1" y="2797"/>
                  </a:cubicBezTo>
                  <a:lnTo>
                    <a:pt x="1" y="13111"/>
                  </a:lnTo>
                  <a:lnTo>
                    <a:pt x="892" y="13111"/>
                  </a:lnTo>
                  <a:lnTo>
                    <a:pt x="892" y="2797"/>
                  </a:lnTo>
                  <a:cubicBezTo>
                    <a:pt x="892" y="2270"/>
                    <a:pt x="1324" y="1829"/>
                    <a:pt x="1860" y="1829"/>
                  </a:cubicBezTo>
                  <a:lnTo>
                    <a:pt x="5378" y="1829"/>
                  </a:lnTo>
                  <a:cubicBezTo>
                    <a:pt x="5627" y="1829"/>
                    <a:pt x="5829" y="1637"/>
                    <a:pt x="5829" y="1388"/>
                  </a:cubicBezTo>
                  <a:lnTo>
                    <a:pt x="5829" y="1359"/>
                  </a:lnTo>
                  <a:cubicBezTo>
                    <a:pt x="5829" y="1048"/>
                    <a:pt x="6061" y="892"/>
                    <a:pt x="6294" y="892"/>
                  </a:cubicBezTo>
                  <a:cubicBezTo>
                    <a:pt x="6526" y="892"/>
                    <a:pt x="6759" y="1048"/>
                    <a:pt x="6759" y="1359"/>
                  </a:cubicBezTo>
                  <a:cubicBezTo>
                    <a:pt x="6759" y="1656"/>
                    <a:pt x="6981" y="1805"/>
                    <a:pt x="7204" y="1805"/>
                  </a:cubicBezTo>
                  <a:cubicBezTo>
                    <a:pt x="7427" y="1805"/>
                    <a:pt x="7650" y="1656"/>
                    <a:pt x="7650" y="1359"/>
                  </a:cubicBezTo>
                  <a:cubicBezTo>
                    <a:pt x="7650" y="688"/>
                    <a:pt x="7161" y="123"/>
                    <a:pt x="6509" y="17"/>
                  </a:cubicBezTo>
                  <a:cubicBezTo>
                    <a:pt x="6437" y="6"/>
                    <a:pt x="6366" y="0"/>
                    <a:pt x="6295" y="0"/>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6" name="Google Shape;16246;p76"/>
            <p:cNvSpPr/>
            <p:nvPr/>
          </p:nvSpPr>
          <p:spPr>
            <a:xfrm>
              <a:off x="6922367" y="4395689"/>
              <a:ext cx="42811" cy="14358"/>
            </a:xfrm>
            <a:custGeom>
              <a:avLst/>
              <a:gdLst/>
              <a:ahLst/>
              <a:cxnLst/>
              <a:rect l="l" t="t" r="r" b="b"/>
              <a:pathLst>
                <a:path w="1634" h="548" extrusionOk="0">
                  <a:moveTo>
                    <a:pt x="360" y="0"/>
                  </a:moveTo>
                  <a:cubicBezTo>
                    <a:pt x="1" y="0"/>
                    <a:pt x="1" y="548"/>
                    <a:pt x="360" y="548"/>
                  </a:cubicBezTo>
                  <a:cubicBezTo>
                    <a:pt x="366" y="548"/>
                    <a:pt x="372" y="548"/>
                    <a:pt x="378" y="547"/>
                  </a:cubicBezTo>
                  <a:lnTo>
                    <a:pt x="1576" y="547"/>
                  </a:lnTo>
                  <a:lnTo>
                    <a:pt x="1634" y="1"/>
                  </a:lnTo>
                  <a:lnTo>
                    <a:pt x="378" y="1"/>
                  </a:lnTo>
                  <a:cubicBezTo>
                    <a:pt x="372" y="1"/>
                    <a:pt x="366" y="0"/>
                    <a:pt x="36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7" name="Google Shape;16247;p76"/>
            <p:cNvSpPr/>
            <p:nvPr/>
          </p:nvSpPr>
          <p:spPr>
            <a:xfrm>
              <a:off x="6901092" y="4445390"/>
              <a:ext cx="59317" cy="14148"/>
            </a:xfrm>
            <a:custGeom>
              <a:avLst/>
              <a:gdLst/>
              <a:ahLst/>
              <a:cxnLst/>
              <a:rect l="l" t="t" r="r" b="b"/>
              <a:pathLst>
                <a:path w="2264" h="540" extrusionOk="0">
                  <a:moveTo>
                    <a:pt x="357" y="1"/>
                  </a:moveTo>
                  <a:cubicBezTo>
                    <a:pt x="1" y="1"/>
                    <a:pt x="1" y="540"/>
                    <a:pt x="357" y="540"/>
                  </a:cubicBezTo>
                  <a:cubicBezTo>
                    <a:pt x="366" y="540"/>
                    <a:pt x="375" y="539"/>
                    <a:pt x="385" y="539"/>
                  </a:cubicBezTo>
                  <a:lnTo>
                    <a:pt x="2206" y="539"/>
                  </a:lnTo>
                  <a:lnTo>
                    <a:pt x="2263" y="2"/>
                  </a:lnTo>
                  <a:lnTo>
                    <a:pt x="385"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8" name="Google Shape;16248;p76"/>
            <p:cNvSpPr/>
            <p:nvPr/>
          </p:nvSpPr>
          <p:spPr>
            <a:xfrm>
              <a:off x="6922445" y="4420526"/>
              <a:ext cx="40217" cy="14148"/>
            </a:xfrm>
            <a:custGeom>
              <a:avLst/>
              <a:gdLst/>
              <a:ahLst/>
              <a:cxnLst/>
              <a:rect l="l" t="t" r="r" b="b"/>
              <a:pathLst>
                <a:path w="1535" h="540" extrusionOk="0">
                  <a:moveTo>
                    <a:pt x="357" y="1"/>
                  </a:moveTo>
                  <a:cubicBezTo>
                    <a:pt x="1" y="1"/>
                    <a:pt x="1" y="540"/>
                    <a:pt x="357" y="540"/>
                  </a:cubicBezTo>
                  <a:cubicBezTo>
                    <a:pt x="366" y="540"/>
                    <a:pt x="375" y="539"/>
                    <a:pt x="384" y="539"/>
                  </a:cubicBezTo>
                  <a:lnTo>
                    <a:pt x="1487" y="539"/>
                  </a:lnTo>
                  <a:lnTo>
                    <a:pt x="1535"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49" name="Google Shape;16249;p76"/>
            <p:cNvSpPr/>
            <p:nvPr/>
          </p:nvSpPr>
          <p:spPr>
            <a:xfrm>
              <a:off x="6922445" y="4470254"/>
              <a:ext cx="35449" cy="14148"/>
            </a:xfrm>
            <a:custGeom>
              <a:avLst/>
              <a:gdLst/>
              <a:ahLst/>
              <a:cxnLst/>
              <a:rect l="l" t="t" r="r" b="b"/>
              <a:pathLst>
                <a:path w="1353" h="540" extrusionOk="0">
                  <a:moveTo>
                    <a:pt x="357" y="1"/>
                  </a:moveTo>
                  <a:cubicBezTo>
                    <a:pt x="1" y="1"/>
                    <a:pt x="1" y="540"/>
                    <a:pt x="357" y="540"/>
                  </a:cubicBezTo>
                  <a:cubicBezTo>
                    <a:pt x="366" y="540"/>
                    <a:pt x="375" y="539"/>
                    <a:pt x="384" y="539"/>
                  </a:cubicBezTo>
                  <a:lnTo>
                    <a:pt x="1295" y="539"/>
                  </a:lnTo>
                  <a:lnTo>
                    <a:pt x="1353" y="2"/>
                  </a:lnTo>
                  <a:lnTo>
                    <a:pt x="384" y="2"/>
                  </a:lnTo>
                  <a:cubicBezTo>
                    <a:pt x="375" y="1"/>
                    <a:pt x="366" y="1"/>
                    <a:pt x="35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0" name="Google Shape;16250;p76"/>
            <p:cNvSpPr/>
            <p:nvPr/>
          </p:nvSpPr>
          <p:spPr>
            <a:xfrm>
              <a:off x="6901014" y="4494882"/>
              <a:ext cx="54365" cy="14358"/>
            </a:xfrm>
            <a:custGeom>
              <a:avLst/>
              <a:gdLst/>
              <a:ahLst/>
              <a:cxnLst/>
              <a:rect l="l" t="t" r="r" b="b"/>
              <a:pathLst>
                <a:path w="2075" h="548" extrusionOk="0">
                  <a:moveTo>
                    <a:pt x="369" y="1"/>
                  </a:moveTo>
                  <a:cubicBezTo>
                    <a:pt x="1" y="1"/>
                    <a:pt x="1" y="548"/>
                    <a:pt x="369" y="548"/>
                  </a:cubicBezTo>
                  <a:cubicBezTo>
                    <a:pt x="375" y="548"/>
                    <a:pt x="381" y="548"/>
                    <a:pt x="388" y="548"/>
                  </a:cubicBezTo>
                  <a:lnTo>
                    <a:pt x="2017" y="548"/>
                  </a:lnTo>
                  <a:lnTo>
                    <a:pt x="2075" y="1"/>
                  </a:lnTo>
                  <a:lnTo>
                    <a:pt x="388" y="1"/>
                  </a:lnTo>
                  <a:cubicBezTo>
                    <a:pt x="381" y="1"/>
                    <a:pt x="375" y="1"/>
                    <a:pt x="36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51" name="Google Shape;16251;p76"/>
          <p:cNvGrpSpPr/>
          <p:nvPr/>
        </p:nvGrpSpPr>
        <p:grpSpPr>
          <a:xfrm>
            <a:off x="7667533" y="3855537"/>
            <a:ext cx="426955" cy="481871"/>
            <a:chOff x="5750650" y="2891652"/>
            <a:chExt cx="320216" cy="361403"/>
          </a:xfrm>
        </p:grpSpPr>
        <p:sp>
          <p:nvSpPr>
            <p:cNvPr id="16252" name="Google Shape;16252;p76"/>
            <p:cNvSpPr/>
            <p:nvPr/>
          </p:nvSpPr>
          <p:spPr>
            <a:xfrm>
              <a:off x="5750650" y="2891652"/>
              <a:ext cx="196919" cy="193644"/>
            </a:xfrm>
            <a:custGeom>
              <a:avLst/>
              <a:gdLst/>
              <a:ahLst/>
              <a:cxnLst/>
              <a:rect l="l" t="t" r="r" b="b"/>
              <a:pathLst>
                <a:path w="7516" h="7391" extrusionOk="0">
                  <a:moveTo>
                    <a:pt x="777" y="0"/>
                  </a:moveTo>
                  <a:cubicBezTo>
                    <a:pt x="346" y="0"/>
                    <a:pt x="1" y="384"/>
                    <a:pt x="49" y="815"/>
                  </a:cubicBezTo>
                  <a:lnTo>
                    <a:pt x="595" y="6403"/>
                  </a:lnTo>
                  <a:cubicBezTo>
                    <a:pt x="672" y="7170"/>
                    <a:pt x="1314" y="7391"/>
                    <a:pt x="2081" y="7391"/>
                  </a:cubicBezTo>
                  <a:lnTo>
                    <a:pt x="5436" y="7391"/>
                  </a:lnTo>
                  <a:cubicBezTo>
                    <a:pt x="6202" y="7391"/>
                    <a:pt x="6845" y="7161"/>
                    <a:pt x="6921" y="6403"/>
                  </a:cubicBezTo>
                  <a:lnTo>
                    <a:pt x="7468" y="815"/>
                  </a:lnTo>
                  <a:cubicBezTo>
                    <a:pt x="7516" y="384"/>
                    <a:pt x="7170" y="0"/>
                    <a:pt x="6739" y="0"/>
                  </a:cubicBezTo>
                  <a:close/>
                </a:path>
              </a:pathLst>
            </a:custGeom>
            <a:solidFill>
              <a:srgbClr val="E7EB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3" name="Google Shape;16253;p76"/>
            <p:cNvSpPr/>
            <p:nvPr/>
          </p:nvSpPr>
          <p:spPr>
            <a:xfrm>
              <a:off x="5847590" y="2891652"/>
              <a:ext cx="99979" cy="193644"/>
            </a:xfrm>
            <a:custGeom>
              <a:avLst/>
              <a:gdLst/>
              <a:ahLst/>
              <a:cxnLst/>
              <a:rect l="l" t="t" r="r" b="b"/>
              <a:pathLst>
                <a:path w="3816" h="7391" extrusionOk="0">
                  <a:moveTo>
                    <a:pt x="1295" y="0"/>
                  </a:moveTo>
                  <a:cubicBezTo>
                    <a:pt x="1736" y="0"/>
                    <a:pt x="2071" y="384"/>
                    <a:pt x="2033" y="815"/>
                  </a:cubicBezTo>
                  <a:lnTo>
                    <a:pt x="1477" y="6403"/>
                  </a:lnTo>
                  <a:cubicBezTo>
                    <a:pt x="1400" y="7161"/>
                    <a:pt x="758" y="7391"/>
                    <a:pt x="1" y="7391"/>
                  </a:cubicBezTo>
                  <a:lnTo>
                    <a:pt x="1736" y="7391"/>
                  </a:lnTo>
                  <a:cubicBezTo>
                    <a:pt x="2502" y="7391"/>
                    <a:pt x="3145" y="7170"/>
                    <a:pt x="3221" y="6403"/>
                  </a:cubicBezTo>
                  <a:lnTo>
                    <a:pt x="3768" y="815"/>
                  </a:lnTo>
                  <a:cubicBezTo>
                    <a:pt x="3816" y="384"/>
                    <a:pt x="3470" y="0"/>
                    <a:pt x="3039" y="0"/>
                  </a:cubicBezTo>
                  <a:close/>
                </a:path>
              </a:pathLst>
            </a:custGeom>
            <a:solidFill>
              <a:srgbClr val="D2D8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4" name="Google Shape;16254;p76"/>
            <p:cNvSpPr/>
            <p:nvPr/>
          </p:nvSpPr>
          <p:spPr>
            <a:xfrm>
              <a:off x="5753428" y="2930821"/>
              <a:ext cx="191129" cy="154475"/>
            </a:xfrm>
            <a:custGeom>
              <a:avLst/>
              <a:gdLst/>
              <a:ahLst/>
              <a:cxnLst/>
              <a:rect l="l" t="t" r="r" b="b"/>
              <a:pathLst>
                <a:path w="7295" h="5896" extrusionOk="0">
                  <a:moveTo>
                    <a:pt x="19" y="1"/>
                  </a:moveTo>
                  <a:lnTo>
                    <a:pt x="0" y="20"/>
                  </a:lnTo>
                  <a:lnTo>
                    <a:pt x="479" y="4908"/>
                  </a:lnTo>
                  <a:cubicBezTo>
                    <a:pt x="556" y="5675"/>
                    <a:pt x="1198" y="5896"/>
                    <a:pt x="1955" y="5896"/>
                  </a:cubicBezTo>
                  <a:lnTo>
                    <a:pt x="5330" y="5896"/>
                  </a:lnTo>
                  <a:cubicBezTo>
                    <a:pt x="6096" y="5896"/>
                    <a:pt x="6739" y="5675"/>
                    <a:pt x="6815" y="4908"/>
                  </a:cubicBezTo>
                  <a:lnTo>
                    <a:pt x="729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5" name="Google Shape;16255;p76"/>
            <p:cNvSpPr/>
            <p:nvPr/>
          </p:nvSpPr>
          <p:spPr>
            <a:xfrm>
              <a:off x="5847852" y="2930821"/>
              <a:ext cx="96966" cy="154475"/>
            </a:xfrm>
            <a:custGeom>
              <a:avLst/>
              <a:gdLst/>
              <a:ahLst/>
              <a:cxnLst/>
              <a:rect l="l" t="t" r="r" b="b"/>
              <a:pathLst>
                <a:path w="3701" h="5896" extrusionOk="0">
                  <a:moveTo>
                    <a:pt x="1956" y="1"/>
                  </a:moveTo>
                  <a:lnTo>
                    <a:pt x="1476" y="4908"/>
                  </a:lnTo>
                  <a:cubicBezTo>
                    <a:pt x="1409" y="5675"/>
                    <a:pt x="757" y="5896"/>
                    <a:pt x="0" y="5896"/>
                  </a:cubicBezTo>
                  <a:lnTo>
                    <a:pt x="1735" y="5896"/>
                  </a:lnTo>
                  <a:cubicBezTo>
                    <a:pt x="2502" y="5896"/>
                    <a:pt x="3144" y="5675"/>
                    <a:pt x="3221" y="4908"/>
                  </a:cubicBezTo>
                  <a:lnTo>
                    <a:pt x="370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6" name="Google Shape;16256;p76"/>
            <p:cNvSpPr/>
            <p:nvPr/>
          </p:nvSpPr>
          <p:spPr>
            <a:xfrm>
              <a:off x="5803653" y="3085270"/>
              <a:ext cx="90940" cy="29920"/>
            </a:xfrm>
            <a:custGeom>
              <a:avLst/>
              <a:gdLst/>
              <a:ahLst/>
              <a:cxnLst/>
              <a:rect l="l" t="t" r="r" b="b"/>
              <a:pathLst>
                <a:path w="3471" h="1142" extrusionOk="0">
                  <a:moveTo>
                    <a:pt x="0" y="1"/>
                  </a:moveTo>
                  <a:lnTo>
                    <a:pt x="0" y="557"/>
                  </a:lnTo>
                  <a:cubicBezTo>
                    <a:pt x="0" y="882"/>
                    <a:pt x="259" y="1141"/>
                    <a:pt x="585" y="1141"/>
                  </a:cubicBezTo>
                  <a:lnTo>
                    <a:pt x="2885" y="1141"/>
                  </a:lnTo>
                  <a:cubicBezTo>
                    <a:pt x="3211" y="1141"/>
                    <a:pt x="3470" y="882"/>
                    <a:pt x="3470" y="557"/>
                  </a:cubicBezTo>
                  <a:lnTo>
                    <a:pt x="347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7" name="Google Shape;16257;p76"/>
            <p:cNvSpPr/>
            <p:nvPr/>
          </p:nvSpPr>
          <p:spPr>
            <a:xfrm>
              <a:off x="5847093" y="3085270"/>
              <a:ext cx="47501" cy="29920"/>
            </a:xfrm>
            <a:custGeom>
              <a:avLst/>
              <a:gdLst/>
              <a:ahLst/>
              <a:cxnLst/>
              <a:rect l="l" t="t" r="r" b="b"/>
              <a:pathLst>
                <a:path w="1813" h="1142" extrusionOk="0">
                  <a:moveTo>
                    <a:pt x="595" y="1"/>
                  </a:moveTo>
                  <a:lnTo>
                    <a:pt x="595" y="547"/>
                  </a:lnTo>
                  <a:cubicBezTo>
                    <a:pt x="585" y="873"/>
                    <a:pt x="326" y="1141"/>
                    <a:pt x="0" y="1141"/>
                  </a:cubicBezTo>
                  <a:lnTo>
                    <a:pt x="1218" y="1141"/>
                  </a:lnTo>
                  <a:cubicBezTo>
                    <a:pt x="1544" y="1141"/>
                    <a:pt x="1812" y="873"/>
                    <a:pt x="1812" y="547"/>
                  </a:cubicBezTo>
                  <a:lnTo>
                    <a:pt x="1812"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8" name="Google Shape;16258;p76"/>
            <p:cNvSpPr/>
            <p:nvPr/>
          </p:nvSpPr>
          <p:spPr>
            <a:xfrm>
              <a:off x="6041470" y="2936611"/>
              <a:ext cx="14331" cy="56016"/>
            </a:xfrm>
            <a:custGeom>
              <a:avLst/>
              <a:gdLst/>
              <a:ahLst/>
              <a:cxnLst/>
              <a:rect l="l" t="t" r="r" b="b"/>
              <a:pathLst>
                <a:path w="547" h="2138" extrusionOk="0">
                  <a:moveTo>
                    <a:pt x="274" y="0"/>
                  </a:moveTo>
                  <a:cubicBezTo>
                    <a:pt x="142" y="0"/>
                    <a:pt x="10" y="86"/>
                    <a:pt x="0" y="259"/>
                  </a:cubicBezTo>
                  <a:lnTo>
                    <a:pt x="0" y="1869"/>
                  </a:lnTo>
                  <a:cubicBezTo>
                    <a:pt x="0" y="2013"/>
                    <a:pt x="125" y="2138"/>
                    <a:pt x="278" y="2138"/>
                  </a:cubicBezTo>
                  <a:cubicBezTo>
                    <a:pt x="422" y="2138"/>
                    <a:pt x="547" y="2013"/>
                    <a:pt x="547" y="1869"/>
                  </a:cubicBezTo>
                  <a:lnTo>
                    <a:pt x="547" y="259"/>
                  </a:lnTo>
                  <a:cubicBezTo>
                    <a:pt x="537" y="86"/>
                    <a:pt x="405" y="0"/>
                    <a:pt x="274" y="0"/>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59" name="Google Shape;16259;p76"/>
            <p:cNvSpPr/>
            <p:nvPr/>
          </p:nvSpPr>
          <p:spPr>
            <a:xfrm>
              <a:off x="6026405" y="2971247"/>
              <a:ext cx="44226" cy="94451"/>
            </a:xfrm>
            <a:custGeom>
              <a:avLst/>
              <a:gdLst/>
              <a:ahLst/>
              <a:cxnLst/>
              <a:rect l="l" t="t" r="r" b="b"/>
              <a:pathLst>
                <a:path w="1688" h="3605" extrusionOk="0">
                  <a:moveTo>
                    <a:pt x="355" y="1"/>
                  </a:moveTo>
                  <a:cubicBezTo>
                    <a:pt x="163" y="1"/>
                    <a:pt x="0" y="164"/>
                    <a:pt x="0" y="365"/>
                  </a:cubicBezTo>
                  <a:lnTo>
                    <a:pt x="0" y="2042"/>
                  </a:lnTo>
                  <a:lnTo>
                    <a:pt x="0" y="3241"/>
                  </a:lnTo>
                  <a:cubicBezTo>
                    <a:pt x="0" y="3442"/>
                    <a:pt x="163" y="3595"/>
                    <a:pt x="355" y="3605"/>
                  </a:cubicBezTo>
                  <a:lnTo>
                    <a:pt x="1323" y="3605"/>
                  </a:lnTo>
                  <a:cubicBezTo>
                    <a:pt x="1524" y="3595"/>
                    <a:pt x="1678" y="3442"/>
                    <a:pt x="1687" y="3241"/>
                  </a:cubicBezTo>
                  <a:lnTo>
                    <a:pt x="1687" y="365"/>
                  </a:lnTo>
                  <a:cubicBezTo>
                    <a:pt x="1678" y="164"/>
                    <a:pt x="1524" y="1"/>
                    <a:pt x="1323" y="1"/>
                  </a:cubicBezTo>
                  <a:close/>
                </a:path>
              </a:pathLst>
            </a:custGeom>
            <a:solidFill>
              <a:srgbClr val="C6CE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0" name="Google Shape;16260;p76"/>
            <p:cNvSpPr/>
            <p:nvPr/>
          </p:nvSpPr>
          <p:spPr>
            <a:xfrm>
              <a:off x="6038955" y="2971247"/>
              <a:ext cx="31912" cy="94215"/>
            </a:xfrm>
            <a:custGeom>
              <a:avLst/>
              <a:gdLst/>
              <a:ahLst/>
              <a:cxnLst/>
              <a:rect l="l" t="t" r="r" b="b"/>
              <a:pathLst>
                <a:path w="1218" h="3596" extrusionOk="0">
                  <a:moveTo>
                    <a:pt x="870" y="0"/>
                  </a:moveTo>
                  <a:cubicBezTo>
                    <a:pt x="864" y="0"/>
                    <a:pt x="859" y="1"/>
                    <a:pt x="854" y="1"/>
                  </a:cubicBezTo>
                  <a:lnTo>
                    <a:pt x="1" y="1"/>
                  </a:lnTo>
                  <a:cubicBezTo>
                    <a:pt x="202" y="1"/>
                    <a:pt x="365" y="154"/>
                    <a:pt x="365" y="355"/>
                  </a:cubicBezTo>
                  <a:lnTo>
                    <a:pt x="365" y="3241"/>
                  </a:lnTo>
                  <a:cubicBezTo>
                    <a:pt x="365" y="3432"/>
                    <a:pt x="202" y="3595"/>
                    <a:pt x="1" y="3595"/>
                  </a:cubicBezTo>
                  <a:lnTo>
                    <a:pt x="854" y="3595"/>
                  </a:lnTo>
                  <a:cubicBezTo>
                    <a:pt x="1055" y="3595"/>
                    <a:pt x="1208" y="3432"/>
                    <a:pt x="1218" y="3241"/>
                  </a:cubicBezTo>
                  <a:lnTo>
                    <a:pt x="1218" y="365"/>
                  </a:lnTo>
                  <a:cubicBezTo>
                    <a:pt x="1218" y="169"/>
                    <a:pt x="1064" y="0"/>
                    <a:pt x="870" y="0"/>
                  </a:cubicBezTo>
                  <a:close/>
                </a:path>
              </a:pathLst>
            </a:custGeom>
            <a:solidFill>
              <a:srgbClr val="B7C1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1" name="Google Shape;16261;p76"/>
            <p:cNvSpPr/>
            <p:nvPr/>
          </p:nvSpPr>
          <p:spPr>
            <a:xfrm>
              <a:off x="5841826" y="3065934"/>
              <a:ext cx="212718" cy="187120"/>
            </a:xfrm>
            <a:custGeom>
              <a:avLst/>
              <a:gdLst/>
              <a:ahLst/>
              <a:cxnLst/>
              <a:rect l="l" t="t" r="r" b="b"/>
              <a:pathLst>
                <a:path w="8119" h="7142" extrusionOk="0">
                  <a:moveTo>
                    <a:pt x="7573" y="0"/>
                  </a:moveTo>
                  <a:lnTo>
                    <a:pt x="7573" y="4323"/>
                  </a:lnTo>
                  <a:cubicBezTo>
                    <a:pt x="7573" y="5579"/>
                    <a:pt x="6557" y="6586"/>
                    <a:pt x="5310" y="6595"/>
                  </a:cubicBezTo>
                  <a:lnTo>
                    <a:pt x="2818" y="6595"/>
                  </a:lnTo>
                  <a:cubicBezTo>
                    <a:pt x="1563" y="6586"/>
                    <a:pt x="556" y="5579"/>
                    <a:pt x="556" y="4323"/>
                  </a:cubicBezTo>
                  <a:lnTo>
                    <a:pt x="556" y="1879"/>
                  </a:lnTo>
                  <a:lnTo>
                    <a:pt x="0" y="1879"/>
                  </a:lnTo>
                  <a:lnTo>
                    <a:pt x="0" y="4323"/>
                  </a:lnTo>
                  <a:cubicBezTo>
                    <a:pt x="0" y="5876"/>
                    <a:pt x="1265" y="7142"/>
                    <a:pt x="2818" y="7142"/>
                  </a:cubicBezTo>
                  <a:lnTo>
                    <a:pt x="5301" y="7142"/>
                  </a:lnTo>
                  <a:cubicBezTo>
                    <a:pt x="6863" y="7142"/>
                    <a:pt x="8119" y="5876"/>
                    <a:pt x="8119" y="4323"/>
                  </a:cubicBezTo>
                  <a:lnTo>
                    <a:pt x="8119" y="0"/>
                  </a:ln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2" name="Google Shape;16262;p76"/>
            <p:cNvSpPr/>
            <p:nvPr/>
          </p:nvSpPr>
          <p:spPr>
            <a:xfrm>
              <a:off x="5908610" y="2923511"/>
              <a:ext cx="36706" cy="14384"/>
            </a:xfrm>
            <a:custGeom>
              <a:avLst/>
              <a:gdLst/>
              <a:ahLst/>
              <a:cxnLst/>
              <a:rect l="l" t="t" r="r" b="b"/>
              <a:pathLst>
                <a:path w="1401" h="549" extrusionOk="0">
                  <a:moveTo>
                    <a:pt x="366" y="1"/>
                  </a:moveTo>
                  <a:cubicBezTo>
                    <a:pt x="0" y="1"/>
                    <a:pt x="0" y="549"/>
                    <a:pt x="366" y="549"/>
                  </a:cubicBezTo>
                  <a:cubicBezTo>
                    <a:pt x="375" y="549"/>
                    <a:pt x="384" y="549"/>
                    <a:pt x="394" y="548"/>
                  </a:cubicBezTo>
                  <a:lnTo>
                    <a:pt x="1352" y="548"/>
                  </a:lnTo>
                  <a:lnTo>
                    <a:pt x="1400" y="2"/>
                  </a:lnTo>
                  <a:lnTo>
                    <a:pt x="394" y="2"/>
                  </a:lnTo>
                  <a:cubicBezTo>
                    <a:pt x="384" y="1"/>
                    <a:pt x="375" y="1"/>
                    <a:pt x="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3" name="Google Shape;16263;p76"/>
            <p:cNvSpPr/>
            <p:nvPr/>
          </p:nvSpPr>
          <p:spPr>
            <a:xfrm>
              <a:off x="5886917" y="2973998"/>
              <a:ext cx="53369" cy="14620"/>
            </a:xfrm>
            <a:custGeom>
              <a:avLst/>
              <a:gdLst/>
              <a:ahLst/>
              <a:cxnLst/>
              <a:rect l="l" t="t" r="r" b="b"/>
              <a:pathLst>
                <a:path w="2037" h="558" extrusionOk="0">
                  <a:moveTo>
                    <a:pt x="361" y="0"/>
                  </a:moveTo>
                  <a:cubicBezTo>
                    <a:pt x="1" y="0"/>
                    <a:pt x="4" y="558"/>
                    <a:pt x="370" y="558"/>
                  </a:cubicBezTo>
                  <a:cubicBezTo>
                    <a:pt x="376" y="558"/>
                    <a:pt x="382" y="558"/>
                    <a:pt x="388" y="557"/>
                  </a:cubicBezTo>
                  <a:lnTo>
                    <a:pt x="1989" y="557"/>
                  </a:lnTo>
                  <a:lnTo>
                    <a:pt x="1989" y="548"/>
                  </a:lnTo>
                  <a:lnTo>
                    <a:pt x="2037" y="1"/>
                  </a:lnTo>
                  <a:lnTo>
                    <a:pt x="388" y="1"/>
                  </a:lnTo>
                  <a:cubicBezTo>
                    <a:pt x="379" y="1"/>
                    <a:pt x="370" y="0"/>
                    <a:pt x="3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4" name="Google Shape;16264;p76"/>
            <p:cNvSpPr/>
            <p:nvPr/>
          </p:nvSpPr>
          <p:spPr>
            <a:xfrm>
              <a:off x="5908532" y="2948637"/>
              <a:ext cx="34270" cy="14646"/>
            </a:xfrm>
            <a:custGeom>
              <a:avLst/>
              <a:gdLst/>
              <a:ahLst/>
              <a:cxnLst/>
              <a:rect l="l" t="t" r="r" b="b"/>
              <a:pathLst>
                <a:path w="1308" h="559" extrusionOk="0">
                  <a:moveTo>
                    <a:pt x="378" y="1"/>
                  </a:moveTo>
                  <a:cubicBezTo>
                    <a:pt x="3" y="1"/>
                    <a:pt x="0" y="558"/>
                    <a:pt x="369" y="558"/>
                  </a:cubicBezTo>
                  <a:cubicBezTo>
                    <a:pt x="378" y="558"/>
                    <a:pt x="387" y="558"/>
                    <a:pt x="397" y="557"/>
                  </a:cubicBezTo>
                  <a:lnTo>
                    <a:pt x="1260" y="557"/>
                  </a:lnTo>
                  <a:lnTo>
                    <a:pt x="1307" y="1"/>
                  </a:lnTo>
                  <a:lnTo>
                    <a:pt x="397" y="1"/>
                  </a:lnTo>
                  <a:cubicBezTo>
                    <a:pt x="391" y="1"/>
                    <a:pt x="384" y="1"/>
                    <a:pt x="37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5" name="Google Shape;16265;p76"/>
            <p:cNvSpPr/>
            <p:nvPr/>
          </p:nvSpPr>
          <p:spPr>
            <a:xfrm>
              <a:off x="5908532" y="2999124"/>
              <a:ext cx="29501" cy="14620"/>
            </a:xfrm>
            <a:custGeom>
              <a:avLst/>
              <a:gdLst/>
              <a:ahLst/>
              <a:cxnLst/>
              <a:rect l="l" t="t" r="r" b="b"/>
              <a:pathLst>
                <a:path w="1126" h="558" extrusionOk="0">
                  <a:moveTo>
                    <a:pt x="378" y="0"/>
                  </a:moveTo>
                  <a:cubicBezTo>
                    <a:pt x="3" y="0"/>
                    <a:pt x="0" y="558"/>
                    <a:pt x="369" y="558"/>
                  </a:cubicBezTo>
                  <a:cubicBezTo>
                    <a:pt x="378" y="558"/>
                    <a:pt x="387" y="557"/>
                    <a:pt x="397" y="557"/>
                  </a:cubicBezTo>
                  <a:lnTo>
                    <a:pt x="1068" y="557"/>
                  </a:lnTo>
                  <a:lnTo>
                    <a:pt x="1125" y="1"/>
                  </a:lnTo>
                  <a:lnTo>
                    <a:pt x="397" y="1"/>
                  </a:lnTo>
                  <a:cubicBezTo>
                    <a:pt x="391" y="0"/>
                    <a:pt x="384" y="0"/>
                    <a:pt x="37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6" name="Google Shape;16266;p76"/>
            <p:cNvSpPr/>
            <p:nvPr/>
          </p:nvSpPr>
          <p:spPr>
            <a:xfrm>
              <a:off x="5886995" y="3024459"/>
              <a:ext cx="48522" cy="14410"/>
            </a:xfrm>
            <a:custGeom>
              <a:avLst/>
              <a:gdLst/>
              <a:ahLst/>
              <a:cxnLst/>
              <a:rect l="l" t="t" r="r" b="b"/>
              <a:pathLst>
                <a:path w="1852" h="550" extrusionOk="0">
                  <a:moveTo>
                    <a:pt x="358" y="1"/>
                  </a:moveTo>
                  <a:cubicBezTo>
                    <a:pt x="1" y="1"/>
                    <a:pt x="1" y="549"/>
                    <a:pt x="358" y="549"/>
                  </a:cubicBezTo>
                  <a:cubicBezTo>
                    <a:pt x="367" y="549"/>
                    <a:pt x="376" y="549"/>
                    <a:pt x="385" y="548"/>
                  </a:cubicBezTo>
                  <a:lnTo>
                    <a:pt x="1794" y="548"/>
                  </a:lnTo>
                  <a:lnTo>
                    <a:pt x="1851" y="2"/>
                  </a:lnTo>
                  <a:lnTo>
                    <a:pt x="385" y="2"/>
                  </a:lnTo>
                  <a:cubicBezTo>
                    <a:pt x="376" y="1"/>
                    <a:pt x="367" y="1"/>
                    <a:pt x="35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67" name="Google Shape;16267;p76"/>
          <p:cNvGrpSpPr/>
          <p:nvPr/>
        </p:nvGrpSpPr>
        <p:grpSpPr>
          <a:xfrm>
            <a:off x="8877345" y="3855188"/>
            <a:ext cx="421296" cy="482569"/>
            <a:chOff x="6658009" y="2891390"/>
            <a:chExt cx="315972" cy="361927"/>
          </a:xfrm>
        </p:grpSpPr>
        <p:sp>
          <p:nvSpPr>
            <p:cNvPr id="16268" name="Google Shape;16268;p76"/>
            <p:cNvSpPr/>
            <p:nvPr/>
          </p:nvSpPr>
          <p:spPr>
            <a:xfrm>
              <a:off x="6658009" y="2891390"/>
              <a:ext cx="315972" cy="361927"/>
            </a:xfrm>
            <a:custGeom>
              <a:avLst/>
              <a:gdLst/>
              <a:ahLst/>
              <a:cxnLst/>
              <a:rect l="l" t="t" r="r" b="b"/>
              <a:pathLst>
                <a:path w="12060" h="13814" extrusionOk="0">
                  <a:moveTo>
                    <a:pt x="3921" y="1"/>
                  </a:moveTo>
                  <a:cubicBezTo>
                    <a:pt x="3346" y="1"/>
                    <a:pt x="2790" y="250"/>
                    <a:pt x="2416" y="691"/>
                  </a:cubicBezTo>
                  <a:lnTo>
                    <a:pt x="2023" y="1141"/>
                  </a:lnTo>
                  <a:lnTo>
                    <a:pt x="844" y="1141"/>
                  </a:lnTo>
                  <a:cubicBezTo>
                    <a:pt x="374" y="1141"/>
                    <a:pt x="1" y="1515"/>
                    <a:pt x="1" y="1985"/>
                  </a:cubicBezTo>
                  <a:lnTo>
                    <a:pt x="1" y="12979"/>
                  </a:lnTo>
                  <a:lnTo>
                    <a:pt x="10" y="12979"/>
                  </a:lnTo>
                  <a:cubicBezTo>
                    <a:pt x="10" y="13439"/>
                    <a:pt x="384" y="13813"/>
                    <a:pt x="854" y="13813"/>
                  </a:cubicBezTo>
                  <a:lnTo>
                    <a:pt x="11216" y="13813"/>
                  </a:lnTo>
                  <a:cubicBezTo>
                    <a:pt x="11676" y="13813"/>
                    <a:pt x="12059" y="13439"/>
                    <a:pt x="12059" y="12979"/>
                  </a:cubicBezTo>
                  <a:lnTo>
                    <a:pt x="12059" y="1985"/>
                  </a:lnTo>
                  <a:cubicBezTo>
                    <a:pt x="12059" y="1515"/>
                    <a:pt x="11676" y="1141"/>
                    <a:pt x="11216" y="1141"/>
                  </a:cubicBezTo>
                  <a:lnTo>
                    <a:pt x="10037" y="1141"/>
                  </a:lnTo>
                  <a:lnTo>
                    <a:pt x="9644" y="691"/>
                  </a:lnTo>
                  <a:cubicBezTo>
                    <a:pt x="9260" y="250"/>
                    <a:pt x="8714" y="1"/>
                    <a:pt x="8139" y="1"/>
                  </a:cubicBezTo>
                  <a:close/>
                </a:path>
              </a:pathLst>
            </a:custGeom>
            <a:solidFill>
              <a:srgbClr val="879A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69" name="Google Shape;16269;p76"/>
            <p:cNvSpPr/>
            <p:nvPr/>
          </p:nvSpPr>
          <p:spPr>
            <a:xfrm>
              <a:off x="6658507" y="2921284"/>
              <a:ext cx="315474" cy="332033"/>
            </a:xfrm>
            <a:custGeom>
              <a:avLst/>
              <a:gdLst/>
              <a:ahLst/>
              <a:cxnLst/>
              <a:rect l="l" t="t" r="r" b="b"/>
              <a:pathLst>
                <a:path w="12041" h="12673" extrusionOk="0">
                  <a:moveTo>
                    <a:pt x="11005" y="0"/>
                  </a:moveTo>
                  <a:lnTo>
                    <a:pt x="11005" y="10793"/>
                  </a:lnTo>
                  <a:cubicBezTo>
                    <a:pt x="11005" y="11254"/>
                    <a:pt x="10631" y="11637"/>
                    <a:pt x="10171" y="11637"/>
                  </a:cubicBezTo>
                  <a:lnTo>
                    <a:pt x="1" y="11637"/>
                  </a:lnTo>
                  <a:lnTo>
                    <a:pt x="1" y="11829"/>
                  </a:lnTo>
                  <a:cubicBezTo>
                    <a:pt x="1" y="12289"/>
                    <a:pt x="375" y="12672"/>
                    <a:pt x="835" y="12672"/>
                  </a:cubicBezTo>
                  <a:lnTo>
                    <a:pt x="11197" y="12672"/>
                  </a:lnTo>
                  <a:cubicBezTo>
                    <a:pt x="11666" y="12672"/>
                    <a:pt x="12040" y="12289"/>
                    <a:pt x="12040" y="11829"/>
                  </a:cubicBezTo>
                  <a:lnTo>
                    <a:pt x="12040" y="834"/>
                  </a:lnTo>
                  <a:cubicBezTo>
                    <a:pt x="12040" y="374"/>
                    <a:pt x="11666" y="0"/>
                    <a:pt x="11206"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0" name="Google Shape;16270;p76"/>
            <p:cNvSpPr/>
            <p:nvPr/>
          </p:nvSpPr>
          <p:spPr>
            <a:xfrm>
              <a:off x="6742897" y="2928567"/>
              <a:ext cx="146432" cy="55780"/>
            </a:xfrm>
            <a:custGeom>
              <a:avLst/>
              <a:gdLst/>
              <a:ahLst/>
              <a:cxnLst/>
              <a:rect l="l" t="t" r="r" b="b"/>
              <a:pathLst>
                <a:path w="5589" h="2129" extrusionOk="0">
                  <a:moveTo>
                    <a:pt x="518" y="0"/>
                  </a:moveTo>
                  <a:cubicBezTo>
                    <a:pt x="231" y="0"/>
                    <a:pt x="0" y="230"/>
                    <a:pt x="0" y="508"/>
                  </a:cubicBezTo>
                  <a:lnTo>
                    <a:pt x="0" y="1611"/>
                  </a:lnTo>
                  <a:cubicBezTo>
                    <a:pt x="0" y="1898"/>
                    <a:pt x="231" y="2128"/>
                    <a:pt x="518" y="2128"/>
                  </a:cubicBezTo>
                  <a:lnTo>
                    <a:pt x="5071" y="2128"/>
                  </a:lnTo>
                  <a:cubicBezTo>
                    <a:pt x="5349" y="2128"/>
                    <a:pt x="5589" y="1898"/>
                    <a:pt x="5589" y="1611"/>
                  </a:cubicBezTo>
                  <a:lnTo>
                    <a:pt x="5589" y="508"/>
                  </a:lnTo>
                  <a:cubicBezTo>
                    <a:pt x="5589" y="230"/>
                    <a:pt x="5349" y="0"/>
                    <a:pt x="5071" y="0"/>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1" name="Google Shape;16271;p76"/>
            <p:cNvSpPr/>
            <p:nvPr/>
          </p:nvSpPr>
          <p:spPr>
            <a:xfrm>
              <a:off x="6836562" y="2928567"/>
              <a:ext cx="52767" cy="55780"/>
            </a:xfrm>
            <a:custGeom>
              <a:avLst/>
              <a:gdLst/>
              <a:ahLst/>
              <a:cxnLst/>
              <a:rect l="l" t="t" r="r" b="b"/>
              <a:pathLst>
                <a:path w="2014" h="2129" extrusionOk="0">
                  <a:moveTo>
                    <a:pt x="1" y="0"/>
                  </a:moveTo>
                  <a:cubicBezTo>
                    <a:pt x="288" y="0"/>
                    <a:pt x="518" y="230"/>
                    <a:pt x="518" y="508"/>
                  </a:cubicBezTo>
                  <a:lnTo>
                    <a:pt x="518" y="1611"/>
                  </a:lnTo>
                  <a:cubicBezTo>
                    <a:pt x="518" y="1898"/>
                    <a:pt x="288" y="2128"/>
                    <a:pt x="1" y="2128"/>
                  </a:cubicBezTo>
                  <a:lnTo>
                    <a:pt x="1496" y="2128"/>
                  </a:lnTo>
                  <a:cubicBezTo>
                    <a:pt x="1784" y="2128"/>
                    <a:pt x="2014" y="1898"/>
                    <a:pt x="2014" y="1611"/>
                  </a:cubicBezTo>
                  <a:lnTo>
                    <a:pt x="2014" y="508"/>
                  </a:lnTo>
                  <a:cubicBezTo>
                    <a:pt x="2014" y="230"/>
                    <a:pt x="1784" y="0"/>
                    <a:pt x="1496" y="0"/>
                  </a:cubicBezTo>
                  <a:close/>
                </a:path>
              </a:pathLst>
            </a:custGeom>
            <a:solidFill>
              <a:srgbClr val="CE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2" name="Google Shape;16272;p76"/>
            <p:cNvSpPr/>
            <p:nvPr/>
          </p:nvSpPr>
          <p:spPr>
            <a:xfrm>
              <a:off x="6810702" y="3035856"/>
              <a:ext cx="11083" cy="162702"/>
            </a:xfrm>
            <a:custGeom>
              <a:avLst/>
              <a:gdLst/>
              <a:ahLst/>
              <a:cxnLst/>
              <a:rect l="l" t="t" r="r" b="b"/>
              <a:pathLst>
                <a:path w="423" h="6210" extrusionOk="0">
                  <a:moveTo>
                    <a:pt x="208" y="1"/>
                  </a:moveTo>
                  <a:cubicBezTo>
                    <a:pt x="104" y="1"/>
                    <a:pt x="1" y="70"/>
                    <a:pt x="1" y="209"/>
                  </a:cubicBezTo>
                  <a:lnTo>
                    <a:pt x="1" y="5999"/>
                  </a:lnTo>
                  <a:cubicBezTo>
                    <a:pt x="1" y="6114"/>
                    <a:pt x="87" y="6210"/>
                    <a:pt x="211" y="6210"/>
                  </a:cubicBezTo>
                  <a:cubicBezTo>
                    <a:pt x="326" y="6210"/>
                    <a:pt x="422" y="6114"/>
                    <a:pt x="422" y="5999"/>
                  </a:cubicBezTo>
                  <a:lnTo>
                    <a:pt x="422" y="209"/>
                  </a:lnTo>
                  <a:cubicBezTo>
                    <a:pt x="417" y="70"/>
                    <a:pt x="312" y="1"/>
                    <a:pt x="208"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3" name="Google Shape;16273;p76"/>
            <p:cNvSpPr/>
            <p:nvPr/>
          </p:nvSpPr>
          <p:spPr>
            <a:xfrm>
              <a:off x="6724059" y="3209091"/>
              <a:ext cx="11083" cy="44226"/>
            </a:xfrm>
            <a:custGeom>
              <a:avLst/>
              <a:gdLst/>
              <a:ahLst/>
              <a:cxnLst/>
              <a:rect l="l" t="t" r="r" b="b"/>
              <a:pathLst>
                <a:path w="423" h="1688" extrusionOk="0">
                  <a:moveTo>
                    <a:pt x="211" y="0"/>
                  </a:moveTo>
                  <a:cubicBezTo>
                    <a:pt x="96" y="0"/>
                    <a:pt x="1" y="96"/>
                    <a:pt x="1" y="211"/>
                  </a:cubicBezTo>
                  <a:lnTo>
                    <a:pt x="1" y="1687"/>
                  </a:lnTo>
                  <a:lnTo>
                    <a:pt x="422" y="1687"/>
                  </a:lnTo>
                  <a:lnTo>
                    <a:pt x="422"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4" name="Google Shape;16274;p76"/>
            <p:cNvSpPr/>
            <p:nvPr/>
          </p:nvSpPr>
          <p:spPr>
            <a:xfrm>
              <a:off x="6897346" y="3209091"/>
              <a:ext cx="11083" cy="44226"/>
            </a:xfrm>
            <a:custGeom>
              <a:avLst/>
              <a:gdLst/>
              <a:ahLst/>
              <a:cxnLst/>
              <a:rect l="l" t="t" r="r" b="b"/>
              <a:pathLst>
                <a:path w="423" h="1688" extrusionOk="0">
                  <a:moveTo>
                    <a:pt x="211" y="0"/>
                  </a:moveTo>
                  <a:cubicBezTo>
                    <a:pt x="96" y="0"/>
                    <a:pt x="0" y="96"/>
                    <a:pt x="0" y="211"/>
                  </a:cubicBezTo>
                  <a:lnTo>
                    <a:pt x="0" y="1687"/>
                  </a:lnTo>
                  <a:lnTo>
                    <a:pt x="413" y="1687"/>
                  </a:lnTo>
                  <a:lnTo>
                    <a:pt x="413" y="211"/>
                  </a:lnTo>
                  <a:cubicBezTo>
                    <a:pt x="422" y="96"/>
                    <a:pt x="326" y="0"/>
                    <a:pt x="211"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75" name="Google Shape;16275;p76"/>
          <p:cNvGrpSpPr/>
          <p:nvPr/>
        </p:nvGrpSpPr>
        <p:grpSpPr>
          <a:xfrm>
            <a:off x="8271287" y="3854942"/>
            <a:ext cx="427304" cy="482813"/>
            <a:chOff x="6203465" y="2891206"/>
            <a:chExt cx="320478" cy="362110"/>
          </a:xfrm>
        </p:grpSpPr>
        <p:sp>
          <p:nvSpPr>
            <p:cNvPr id="16276" name="Google Shape;16276;p76"/>
            <p:cNvSpPr/>
            <p:nvPr/>
          </p:nvSpPr>
          <p:spPr>
            <a:xfrm>
              <a:off x="6203465" y="2902158"/>
              <a:ext cx="320478" cy="351159"/>
            </a:xfrm>
            <a:custGeom>
              <a:avLst/>
              <a:gdLst/>
              <a:ahLst/>
              <a:cxnLst/>
              <a:rect l="l" t="t" r="r" b="b"/>
              <a:pathLst>
                <a:path w="12232" h="13403" extrusionOk="0">
                  <a:moveTo>
                    <a:pt x="6261" y="1"/>
                  </a:moveTo>
                  <a:cubicBezTo>
                    <a:pt x="4487" y="1"/>
                    <a:pt x="2747" y="875"/>
                    <a:pt x="1716" y="2484"/>
                  </a:cubicBezTo>
                  <a:lnTo>
                    <a:pt x="1400" y="3050"/>
                  </a:lnTo>
                  <a:cubicBezTo>
                    <a:pt x="1054" y="3778"/>
                    <a:pt x="872" y="4574"/>
                    <a:pt x="872" y="5389"/>
                  </a:cubicBezTo>
                  <a:cubicBezTo>
                    <a:pt x="882" y="5734"/>
                    <a:pt x="920" y="6079"/>
                    <a:pt x="968" y="6424"/>
                  </a:cubicBezTo>
                  <a:lnTo>
                    <a:pt x="173" y="7833"/>
                  </a:lnTo>
                  <a:cubicBezTo>
                    <a:pt x="0" y="8140"/>
                    <a:pt x="134" y="8542"/>
                    <a:pt x="470" y="8686"/>
                  </a:cubicBezTo>
                  <a:lnTo>
                    <a:pt x="1428" y="9079"/>
                  </a:lnTo>
                  <a:lnTo>
                    <a:pt x="1428" y="10680"/>
                  </a:lnTo>
                  <a:cubicBezTo>
                    <a:pt x="1428" y="11245"/>
                    <a:pt x="1879" y="11696"/>
                    <a:pt x="2444" y="11696"/>
                  </a:cubicBezTo>
                  <a:lnTo>
                    <a:pt x="3767" y="11696"/>
                  </a:lnTo>
                  <a:lnTo>
                    <a:pt x="3767" y="12894"/>
                  </a:lnTo>
                  <a:cubicBezTo>
                    <a:pt x="3758" y="13172"/>
                    <a:pt x="3997" y="13402"/>
                    <a:pt x="4275" y="13402"/>
                  </a:cubicBezTo>
                  <a:lnTo>
                    <a:pt x="8531" y="13402"/>
                  </a:lnTo>
                  <a:cubicBezTo>
                    <a:pt x="8537" y="13402"/>
                    <a:pt x="8543" y="13402"/>
                    <a:pt x="8548" y="13402"/>
                  </a:cubicBezTo>
                  <a:cubicBezTo>
                    <a:pt x="8837" y="13402"/>
                    <a:pt x="9068" y="13167"/>
                    <a:pt x="9068" y="12885"/>
                  </a:cubicBezTo>
                  <a:lnTo>
                    <a:pt x="9068" y="10862"/>
                  </a:lnTo>
                  <a:cubicBezTo>
                    <a:pt x="9068" y="10344"/>
                    <a:pt x="9298" y="9865"/>
                    <a:pt x="9691" y="9539"/>
                  </a:cubicBezTo>
                  <a:cubicBezTo>
                    <a:pt x="11704" y="7871"/>
                    <a:pt x="12231" y="4996"/>
                    <a:pt x="10947" y="2724"/>
                  </a:cubicBezTo>
                  <a:lnTo>
                    <a:pt x="10947" y="2724"/>
                  </a:lnTo>
                  <a:lnTo>
                    <a:pt x="8589" y="3510"/>
                  </a:lnTo>
                  <a:cubicBezTo>
                    <a:pt x="8584" y="3511"/>
                    <a:pt x="8580" y="3511"/>
                    <a:pt x="8576" y="3511"/>
                  </a:cubicBezTo>
                  <a:cubicBezTo>
                    <a:pt x="8507" y="3511"/>
                    <a:pt x="8467" y="3440"/>
                    <a:pt x="8512" y="3385"/>
                  </a:cubicBezTo>
                  <a:lnTo>
                    <a:pt x="10228" y="1890"/>
                  </a:lnTo>
                  <a:lnTo>
                    <a:pt x="8982" y="1095"/>
                  </a:lnTo>
                  <a:lnTo>
                    <a:pt x="9298" y="941"/>
                  </a:lnTo>
                  <a:cubicBezTo>
                    <a:pt x="8366" y="305"/>
                    <a:pt x="7308" y="1"/>
                    <a:pt x="626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7" name="Google Shape;16277;p76"/>
            <p:cNvSpPr/>
            <p:nvPr/>
          </p:nvSpPr>
          <p:spPr>
            <a:xfrm>
              <a:off x="6286833" y="2902132"/>
              <a:ext cx="184867" cy="71159"/>
            </a:xfrm>
            <a:custGeom>
              <a:avLst/>
              <a:gdLst/>
              <a:ahLst/>
              <a:cxnLst/>
              <a:rect l="l" t="t" r="r" b="b"/>
              <a:pathLst>
                <a:path w="7056" h="2716" extrusionOk="0">
                  <a:moveTo>
                    <a:pt x="3083" y="0"/>
                  </a:moveTo>
                  <a:cubicBezTo>
                    <a:pt x="2005" y="0"/>
                    <a:pt x="928" y="324"/>
                    <a:pt x="0" y="971"/>
                  </a:cubicBezTo>
                  <a:cubicBezTo>
                    <a:pt x="467" y="854"/>
                    <a:pt x="951" y="788"/>
                    <a:pt x="1436" y="788"/>
                  </a:cubicBezTo>
                  <a:cubicBezTo>
                    <a:pt x="1469" y="788"/>
                    <a:pt x="1501" y="788"/>
                    <a:pt x="1534" y="789"/>
                  </a:cubicBezTo>
                  <a:cubicBezTo>
                    <a:pt x="1546" y="789"/>
                    <a:pt x="1557" y="789"/>
                    <a:pt x="1569" y="789"/>
                  </a:cubicBezTo>
                  <a:cubicBezTo>
                    <a:pt x="3282" y="789"/>
                    <a:pt x="4916" y="1487"/>
                    <a:pt x="6116" y="2715"/>
                  </a:cubicBezTo>
                  <a:lnTo>
                    <a:pt x="7055" y="1891"/>
                  </a:lnTo>
                  <a:lnTo>
                    <a:pt x="5819" y="1096"/>
                  </a:lnTo>
                  <a:lnTo>
                    <a:pt x="6125" y="942"/>
                  </a:lnTo>
                  <a:cubicBezTo>
                    <a:pt x="5207" y="314"/>
                    <a:pt x="4145" y="0"/>
                    <a:pt x="3083"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8" name="Google Shape;16278;p76"/>
            <p:cNvSpPr/>
            <p:nvPr/>
          </p:nvSpPr>
          <p:spPr>
            <a:xfrm>
              <a:off x="6457107" y="2973265"/>
              <a:ext cx="57771" cy="131865"/>
            </a:xfrm>
            <a:custGeom>
              <a:avLst/>
              <a:gdLst/>
              <a:ahLst/>
              <a:cxnLst/>
              <a:rect l="l" t="t" r="r" b="b"/>
              <a:pathLst>
                <a:path w="2205" h="5033" extrusionOk="0">
                  <a:moveTo>
                    <a:pt x="1266" y="0"/>
                  </a:moveTo>
                  <a:lnTo>
                    <a:pt x="0" y="422"/>
                  </a:lnTo>
                  <a:cubicBezTo>
                    <a:pt x="940" y="1572"/>
                    <a:pt x="1448" y="3001"/>
                    <a:pt x="1448" y="4486"/>
                  </a:cubicBezTo>
                  <a:cubicBezTo>
                    <a:pt x="1448" y="4669"/>
                    <a:pt x="1438" y="4851"/>
                    <a:pt x="1419" y="5033"/>
                  </a:cubicBezTo>
                  <a:cubicBezTo>
                    <a:pt x="2205" y="3432"/>
                    <a:pt x="2147" y="1553"/>
                    <a:pt x="126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79" name="Google Shape;16279;p76"/>
            <p:cNvSpPr/>
            <p:nvPr/>
          </p:nvSpPr>
          <p:spPr>
            <a:xfrm>
              <a:off x="6423807" y="2891206"/>
              <a:ext cx="97988" cy="103752"/>
            </a:xfrm>
            <a:custGeom>
              <a:avLst/>
              <a:gdLst/>
              <a:ahLst/>
              <a:cxnLst/>
              <a:rect l="l" t="t" r="r" b="b"/>
              <a:pathLst>
                <a:path w="3740" h="3960" extrusionOk="0">
                  <a:moveTo>
                    <a:pt x="3672" y="1"/>
                  </a:moveTo>
                  <a:cubicBezTo>
                    <a:pt x="3665" y="1"/>
                    <a:pt x="3657" y="3"/>
                    <a:pt x="3648" y="8"/>
                  </a:cubicBezTo>
                  <a:lnTo>
                    <a:pt x="648" y="1388"/>
                  </a:lnTo>
                  <a:cubicBezTo>
                    <a:pt x="485" y="1474"/>
                    <a:pt x="466" y="1695"/>
                    <a:pt x="619" y="1800"/>
                  </a:cubicBezTo>
                  <a:lnTo>
                    <a:pt x="1482" y="2366"/>
                  </a:lnTo>
                  <a:cubicBezTo>
                    <a:pt x="1559" y="2414"/>
                    <a:pt x="1568" y="2529"/>
                    <a:pt x="1501" y="2586"/>
                  </a:cubicBezTo>
                  <a:lnTo>
                    <a:pt x="35" y="3861"/>
                  </a:lnTo>
                  <a:cubicBezTo>
                    <a:pt x="1" y="3895"/>
                    <a:pt x="27" y="3960"/>
                    <a:pt x="74" y="3960"/>
                  </a:cubicBezTo>
                  <a:cubicBezTo>
                    <a:pt x="80" y="3960"/>
                    <a:pt x="86" y="3959"/>
                    <a:pt x="92" y="3957"/>
                  </a:cubicBezTo>
                  <a:lnTo>
                    <a:pt x="3505" y="2816"/>
                  </a:lnTo>
                  <a:cubicBezTo>
                    <a:pt x="3687" y="2749"/>
                    <a:pt x="3716" y="2519"/>
                    <a:pt x="3572" y="2404"/>
                  </a:cubicBezTo>
                  <a:lnTo>
                    <a:pt x="2652" y="1733"/>
                  </a:lnTo>
                  <a:cubicBezTo>
                    <a:pt x="2594" y="1685"/>
                    <a:pt x="2575" y="1599"/>
                    <a:pt x="2623" y="1541"/>
                  </a:cubicBezTo>
                  <a:lnTo>
                    <a:pt x="3716" y="84"/>
                  </a:lnTo>
                  <a:cubicBezTo>
                    <a:pt x="3739" y="52"/>
                    <a:pt x="3710" y="1"/>
                    <a:pt x="3672"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0" name="Google Shape;16280;p76"/>
            <p:cNvSpPr/>
            <p:nvPr/>
          </p:nvSpPr>
          <p:spPr>
            <a:xfrm>
              <a:off x="6396087" y="2978085"/>
              <a:ext cx="33405" cy="38907"/>
            </a:xfrm>
            <a:custGeom>
              <a:avLst/>
              <a:gdLst/>
              <a:ahLst/>
              <a:cxnLst/>
              <a:rect l="l" t="t" r="r" b="b"/>
              <a:pathLst>
                <a:path w="1275" h="1485" extrusionOk="0">
                  <a:moveTo>
                    <a:pt x="230" y="1"/>
                  </a:moveTo>
                  <a:cubicBezTo>
                    <a:pt x="129" y="1"/>
                    <a:pt x="28" y="66"/>
                    <a:pt x="19" y="200"/>
                  </a:cubicBezTo>
                  <a:cubicBezTo>
                    <a:pt x="0" y="967"/>
                    <a:pt x="355" y="1417"/>
                    <a:pt x="1035" y="1484"/>
                  </a:cubicBezTo>
                  <a:lnTo>
                    <a:pt x="1054" y="1484"/>
                  </a:lnTo>
                  <a:cubicBezTo>
                    <a:pt x="1160" y="1484"/>
                    <a:pt x="1246" y="1398"/>
                    <a:pt x="1256" y="1293"/>
                  </a:cubicBezTo>
                  <a:cubicBezTo>
                    <a:pt x="1275" y="1178"/>
                    <a:pt x="1189" y="1072"/>
                    <a:pt x="1074" y="1063"/>
                  </a:cubicBezTo>
                  <a:cubicBezTo>
                    <a:pt x="767" y="1043"/>
                    <a:pt x="422" y="919"/>
                    <a:pt x="441" y="219"/>
                  </a:cubicBezTo>
                  <a:cubicBezTo>
                    <a:pt x="446" y="75"/>
                    <a:pt x="338" y="1"/>
                    <a:pt x="23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81" name="Google Shape;16281;p76"/>
          <p:cNvGrpSpPr/>
          <p:nvPr/>
        </p:nvGrpSpPr>
        <p:grpSpPr>
          <a:xfrm>
            <a:off x="10089707" y="3855012"/>
            <a:ext cx="409488" cy="483059"/>
            <a:chOff x="7567280" y="2891259"/>
            <a:chExt cx="307116" cy="362294"/>
          </a:xfrm>
        </p:grpSpPr>
        <p:sp>
          <p:nvSpPr>
            <p:cNvPr id="16282" name="Google Shape;16282;p76"/>
            <p:cNvSpPr/>
            <p:nvPr/>
          </p:nvSpPr>
          <p:spPr>
            <a:xfrm>
              <a:off x="7612082" y="2891337"/>
              <a:ext cx="217250" cy="207006"/>
            </a:xfrm>
            <a:custGeom>
              <a:avLst/>
              <a:gdLst/>
              <a:ahLst/>
              <a:cxnLst/>
              <a:rect l="l" t="t" r="r" b="b"/>
              <a:pathLst>
                <a:path w="8292" h="7901" extrusionOk="0">
                  <a:moveTo>
                    <a:pt x="1727" y="0"/>
                  </a:moveTo>
                  <a:cubicBezTo>
                    <a:pt x="1363" y="0"/>
                    <a:pt x="1007" y="194"/>
                    <a:pt x="825" y="539"/>
                  </a:cubicBezTo>
                  <a:lnTo>
                    <a:pt x="269" y="1536"/>
                  </a:lnTo>
                  <a:cubicBezTo>
                    <a:pt x="1" y="2035"/>
                    <a:pt x="183" y="2667"/>
                    <a:pt x="681" y="2936"/>
                  </a:cubicBezTo>
                  <a:lnTo>
                    <a:pt x="1918" y="3616"/>
                  </a:lnTo>
                  <a:cubicBezTo>
                    <a:pt x="2282" y="3808"/>
                    <a:pt x="2502" y="4191"/>
                    <a:pt x="2502" y="4604"/>
                  </a:cubicBezTo>
                  <a:lnTo>
                    <a:pt x="2502" y="6981"/>
                  </a:lnTo>
                  <a:cubicBezTo>
                    <a:pt x="3049" y="7594"/>
                    <a:pt x="3595" y="7901"/>
                    <a:pt x="4141" y="7901"/>
                  </a:cubicBezTo>
                  <a:cubicBezTo>
                    <a:pt x="4688" y="7901"/>
                    <a:pt x="5234" y="7594"/>
                    <a:pt x="5781" y="6981"/>
                  </a:cubicBezTo>
                  <a:lnTo>
                    <a:pt x="5781" y="4604"/>
                  </a:lnTo>
                  <a:cubicBezTo>
                    <a:pt x="5781" y="4191"/>
                    <a:pt x="6011" y="3808"/>
                    <a:pt x="6375" y="3616"/>
                  </a:cubicBezTo>
                  <a:lnTo>
                    <a:pt x="7611" y="2936"/>
                  </a:lnTo>
                  <a:cubicBezTo>
                    <a:pt x="8110" y="2667"/>
                    <a:pt x="8292" y="2035"/>
                    <a:pt x="8014" y="1536"/>
                  </a:cubicBezTo>
                  <a:lnTo>
                    <a:pt x="7937" y="1393"/>
                  </a:lnTo>
                  <a:lnTo>
                    <a:pt x="7544" y="683"/>
                  </a:lnTo>
                  <a:lnTo>
                    <a:pt x="7458" y="539"/>
                  </a:lnTo>
                  <a:cubicBezTo>
                    <a:pt x="7269" y="194"/>
                    <a:pt x="6916" y="0"/>
                    <a:pt x="6554" y="0"/>
                  </a:cubicBezTo>
                  <a:cubicBezTo>
                    <a:pt x="6364" y="0"/>
                    <a:pt x="6172" y="54"/>
                    <a:pt x="6001" y="166"/>
                  </a:cubicBezTo>
                  <a:lnTo>
                    <a:pt x="5761" y="319"/>
                  </a:lnTo>
                  <a:cubicBezTo>
                    <a:pt x="5268" y="640"/>
                    <a:pt x="4705" y="801"/>
                    <a:pt x="4141" y="801"/>
                  </a:cubicBezTo>
                  <a:cubicBezTo>
                    <a:pt x="3578" y="801"/>
                    <a:pt x="3015" y="640"/>
                    <a:pt x="2521" y="319"/>
                  </a:cubicBezTo>
                  <a:lnTo>
                    <a:pt x="2282" y="166"/>
                  </a:lnTo>
                  <a:cubicBezTo>
                    <a:pt x="2110" y="54"/>
                    <a:pt x="1917" y="0"/>
                    <a:pt x="172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3" name="Google Shape;16283;p76"/>
            <p:cNvSpPr/>
            <p:nvPr/>
          </p:nvSpPr>
          <p:spPr>
            <a:xfrm>
              <a:off x="7677870" y="3190698"/>
              <a:ext cx="85936" cy="62618"/>
            </a:xfrm>
            <a:custGeom>
              <a:avLst/>
              <a:gdLst/>
              <a:ahLst/>
              <a:cxnLst/>
              <a:rect l="l" t="t" r="r" b="b"/>
              <a:pathLst>
                <a:path w="3280" h="2390" extrusionOk="0">
                  <a:moveTo>
                    <a:pt x="1640" y="0"/>
                  </a:moveTo>
                  <a:cubicBezTo>
                    <a:pt x="1094" y="0"/>
                    <a:pt x="547" y="199"/>
                    <a:pt x="1" y="597"/>
                  </a:cubicBezTo>
                  <a:lnTo>
                    <a:pt x="1" y="1546"/>
                  </a:lnTo>
                  <a:cubicBezTo>
                    <a:pt x="1" y="2015"/>
                    <a:pt x="375" y="2389"/>
                    <a:pt x="844" y="2389"/>
                  </a:cubicBezTo>
                  <a:lnTo>
                    <a:pt x="2436" y="2389"/>
                  </a:lnTo>
                  <a:cubicBezTo>
                    <a:pt x="2896" y="2389"/>
                    <a:pt x="3279" y="2015"/>
                    <a:pt x="3279" y="1546"/>
                  </a:cubicBezTo>
                  <a:lnTo>
                    <a:pt x="3279" y="597"/>
                  </a:lnTo>
                  <a:cubicBezTo>
                    <a:pt x="2733" y="199"/>
                    <a:pt x="2186" y="0"/>
                    <a:pt x="1640"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4" name="Google Shape;16284;p76"/>
            <p:cNvSpPr/>
            <p:nvPr/>
          </p:nvSpPr>
          <p:spPr>
            <a:xfrm>
              <a:off x="7644229" y="2891285"/>
              <a:ext cx="63299" cy="21091"/>
            </a:xfrm>
            <a:custGeom>
              <a:avLst/>
              <a:gdLst/>
              <a:ahLst/>
              <a:cxnLst/>
              <a:rect l="l" t="t" r="r" b="b"/>
              <a:pathLst>
                <a:path w="2416" h="805" extrusionOk="0">
                  <a:moveTo>
                    <a:pt x="498" y="1"/>
                  </a:moveTo>
                  <a:cubicBezTo>
                    <a:pt x="325" y="1"/>
                    <a:pt x="153" y="44"/>
                    <a:pt x="0" y="129"/>
                  </a:cubicBezTo>
                  <a:cubicBezTo>
                    <a:pt x="20" y="148"/>
                    <a:pt x="48" y="158"/>
                    <a:pt x="58" y="168"/>
                  </a:cubicBezTo>
                  <a:lnTo>
                    <a:pt x="298" y="331"/>
                  </a:lnTo>
                  <a:cubicBezTo>
                    <a:pt x="779" y="642"/>
                    <a:pt x="1341" y="804"/>
                    <a:pt x="1913" y="804"/>
                  </a:cubicBezTo>
                  <a:cubicBezTo>
                    <a:pt x="2080" y="804"/>
                    <a:pt x="2249" y="790"/>
                    <a:pt x="2416" y="762"/>
                  </a:cubicBezTo>
                  <a:cubicBezTo>
                    <a:pt x="2013" y="695"/>
                    <a:pt x="1640" y="551"/>
                    <a:pt x="1294" y="331"/>
                  </a:cubicBezTo>
                  <a:lnTo>
                    <a:pt x="1055" y="168"/>
                  </a:lnTo>
                  <a:cubicBezTo>
                    <a:pt x="887" y="56"/>
                    <a:pt x="692" y="1"/>
                    <a:pt x="498"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5" name="Google Shape;16285;p76"/>
            <p:cNvSpPr/>
            <p:nvPr/>
          </p:nvSpPr>
          <p:spPr>
            <a:xfrm>
              <a:off x="7707502" y="2891259"/>
              <a:ext cx="121830" cy="207268"/>
            </a:xfrm>
            <a:custGeom>
              <a:avLst/>
              <a:gdLst/>
              <a:ahLst/>
              <a:cxnLst/>
              <a:rect l="l" t="t" r="r" b="b"/>
              <a:pathLst>
                <a:path w="4650" h="7911" extrusionOk="0">
                  <a:moveTo>
                    <a:pt x="2926" y="0"/>
                  </a:moveTo>
                  <a:cubicBezTo>
                    <a:pt x="2757" y="0"/>
                    <a:pt x="2585" y="42"/>
                    <a:pt x="2426" y="130"/>
                  </a:cubicBezTo>
                  <a:cubicBezTo>
                    <a:pt x="2599" y="226"/>
                    <a:pt x="2733" y="370"/>
                    <a:pt x="2829" y="533"/>
                  </a:cubicBezTo>
                  <a:lnTo>
                    <a:pt x="2905" y="686"/>
                  </a:lnTo>
                  <a:lnTo>
                    <a:pt x="3298" y="1396"/>
                  </a:lnTo>
                  <a:lnTo>
                    <a:pt x="3375" y="1539"/>
                  </a:lnTo>
                  <a:cubicBezTo>
                    <a:pt x="3653" y="2038"/>
                    <a:pt x="3471" y="2670"/>
                    <a:pt x="2972" y="2939"/>
                  </a:cubicBezTo>
                  <a:lnTo>
                    <a:pt x="1726" y="3619"/>
                  </a:lnTo>
                  <a:cubicBezTo>
                    <a:pt x="1372" y="3811"/>
                    <a:pt x="1142" y="4194"/>
                    <a:pt x="1142" y="4607"/>
                  </a:cubicBezTo>
                  <a:lnTo>
                    <a:pt x="1142" y="6984"/>
                  </a:lnTo>
                  <a:cubicBezTo>
                    <a:pt x="758" y="7415"/>
                    <a:pt x="384" y="7693"/>
                    <a:pt x="1" y="7827"/>
                  </a:cubicBezTo>
                  <a:cubicBezTo>
                    <a:pt x="167" y="7883"/>
                    <a:pt x="333" y="7910"/>
                    <a:pt x="498" y="7910"/>
                  </a:cubicBezTo>
                  <a:cubicBezTo>
                    <a:pt x="1048" y="7910"/>
                    <a:pt x="1595" y="7603"/>
                    <a:pt x="2148" y="6984"/>
                  </a:cubicBezTo>
                  <a:lnTo>
                    <a:pt x="2148" y="4607"/>
                  </a:lnTo>
                  <a:cubicBezTo>
                    <a:pt x="2148" y="4194"/>
                    <a:pt x="2369" y="3811"/>
                    <a:pt x="2733" y="3619"/>
                  </a:cubicBezTo>
                  <a:lnTo>
                    <a:pt x="3969" y="2939"/>
                  </a:lnTo>
                  <a:cubicBezTo>
                    <a:pt x="4468" y="2670"/>
                    <a:pt x="4650" y="2038"/>
                    <a:pt x="4372" y="1539"/>
                  </a:cubicBezTo>
                  <a:lnTo>
                    <a:pt x="4295" y="1396"/>
                  </a:lnTo>
                  <a:lnTo>
                    <a:pt x="3912" y="686"/>
                  </a:lnTo>
                  <a:lnTo>
                    <a:pt x="3826" y="533"/>
                  </a:lnTo>
                  <a:cubicBezTo>
                    <a:pt x="3642" y="193"/>
                    <a:pt x="3290" y="0"/>
                    <a:pt x="2926"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6" name="Google Shape;16286;p76"/>
            <p:cNvSpPr/>
            <p:nvPr/>
          </p:nvSpPr>
          <p:spPr>
            <a:xfrm>
              <a:off x="7707502" y="3190751"/>
              <a:ext cx="56304" cy="62801"/>
            </a:xfrm>
            <a:custGeom>
              <a:avLst/>
              <a:gdLst/>
              <a:ahLst/>
              <a:cxnLst/>
              <a:rect l="l" t="t" r="r" b="b"/>
              <a:pathLst>
                <a:path w="2149" h="2397" extrusionOk="0">
                  <a:moveTo>
                    <a:pt x="511" y="0"/>
                  </a:moveTo>
                  <a:cubicBezTo>
                    <a:pt x="341" y="0"/>
                    <a:pt x="171" y="19"/>
                    <a:pt x="1" y="58"/>
                  </a:cubicBezTo>
                  <a:cubicBezTo>
                    <a:pt x="413" y="154"/>
                    <a:pt x="806" y="336"/>
                    <a:pt x="1142" y="595"/>
                  </a:cubicBezTo>
                  <a:lnTo>
                    <a:pt x="1142" y="1544"/>
                  </a:lnTo>
                  <a:cubicBezTo>
                    <a:pt x="1142" y="2013"/>
                    <a:pt x="768" y="2397"/>
                    <a:pt x="298" y="2397"/>
                  </a:cubicBezTo>
                  <a:lnTo>
                    <a:pt x="1305" y="2397"/>
                  </a:lnTo>
                  <a:cubicBezTo>
                    <a:pt x="1765" y="2397"/>
                    <a:pt x="2148" y="2013"/>
                    <a:pt x="2148" y="1544"/>
                  </a:cubicBezTo>
                  <a:lnTo>
                    <a:pt x="2148" y="595"/>
                  </a:lnTo>
                  <a:cubicBezTo>
                    <a:pt x="1599" y="200"/>
                    <a:pt x="1056" y="0"/>
                    <a:pt x="511"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7" name="Google Shape;16287;p76"/>
            <p:cNvSpPr/>
            <p:nvPr/>
          </p:nvSpPr>
          <p:spPr>
            <a:xfrm>
              <a:off x="7677870" y="3190698"/>
              <a:ext cx="85936" cy="28191"/>
            </a:xfrm>
            <a:custGeom>
              <a:avLst/>
              <a:gdLst/>
              <a:ahLst/>
              <a:cxnLst/>
              <a:rect l="l" t="t" r="r" b="b"/>
              <a:pathLst>
                <a:path w="3280" h="1076" extrusionOk="0">
                  <a:moveTo>
                    <a:pt x="1640" y="0"/>
                  </a:moveTo>
                  <a:cubicBezTo>
                    <a:pt x="1094" y="0"/>
                    <a:pt x="547" y="199"/>
                    <a:pt x="1" y="597"/>
                  </a:cubicBezTo>
                  <a:lnTo>
                    <a:pt x="1" y="1076"/>
                  </a:lnTo>
                  <a:cubicBezTo>
                    <a:pt x="547" y="678"/>
                    <a:pt x="1094" y="479"/>
                    <a:pt x="1640" y="479"/>
                  </a:cubicBezTo>
                  <a:cubicBezTo>
                    <a:pt x="2186" y="479"/>
                    <a:pt x="2733" y="678"/>
                    <a:pt x="3279" y="1076"/>
                  </a:cubicBezTo>
                  <a:lnTo>
                    <a:pt x="3279" y="597"/>
                  </a:lnTo>
                  <a:cubicBezTo>
                    <a:pt x="2733" y="199"/>
                    <a:pt x="2186" y="0"/>
                    <a:pt x="164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8" name="Google Shape;16288;p76"/>
            <p:cNvSpPr/>
            <p:nvPr/>
          </p:nvSpPr>
          <p:spPr>
            <a:xfrm>
              <a:off x="7669958" y="3221588"/>
              <a:ext cx="99874" cy="17397"/>
            </a:xfrm>
            <a:custGeom>
              <a:avLst/>
              <a:gdLst/>
              <a:ahLst/>
              <a:cxnLst/>
              <a:rect l="l" t="t" r="r" b="b"/>
              <a:pathLst>
                <a:path w="3812" h="664" extrusionOk="0">
                  <a:moveTo>
                    <a:pt x="1942" y="0"/>
                  </a:moveTo>
                  <a:cubicBezTo>
                    <a:pt x="1369" y="0"/>
                    <a:pt x="797" y="84"/>
                    <a:pt x="245" y="252"/>
                  </a:cubicBezTo>
                  <a:cubicBezTo>
                    <a:pt x="0" y="322"/>
                    <a:pt x="75" y="664"/>
                    <a:pt x="295" y="664"/>
                  </a:cubicBezTo>
                  <a:cubicBezTo>
                    <a:pt x="315" y="664"/>
                    <a:pt x="337" y="661"/>
                    <a:pt x="360" y="654"/>
                  </a:cubicBezTo>
                  <a:cubicBezTo>
                    <a:pt x="878" y="496"/>
                    <a:pt x="1410" y="417"/>
                    <a:pt x="1942" y="417"/>
                  </a:cubicBezTo>
                  <a:cubicBezTo>
                    <a:pt x="2474" y="417"/>
                    <a:pt x="3006" y="496"/>
                    <a:pt x="3524" y="654"/>
                  </a:cubicBezTo>
                  <a:cubicBezTo>
                    <a:pt x="3543" y="654"/>
                    <a:pt x="3562" y="664"/>
                    <a:pt x="3581" y="664"/>
                  </a:cubicBezTo>
                  <a:cubicBezTo>
                    <a:pt x="3667" y="654"/>
                    <a:pt x="3754" y="597"/>
                    <a:pt x="3782" y="510"/>
                  </a:cubicBezTo>
                  <a:cubicBezTo>
                    <a:pt x="3811" y="395"/>
                    <a:pt x="3754" y="280"/>
                    <a:pt x="3639" y="252"/>
                  </a:cubicBezTo>
                  <a:cubicBezTo>
                    <a:pt x="3087" y="84"/>
                    <a:pt x="2515" y="0"/>
                    <a:pt x="1942"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89" name="Google Shape;16289;p76"/>
            <p:cNvSpPr/>
            <p:nvPr/>
          </p:nvSpPr>
          <p:spPr>
            <a:xfrm>
              <a:off x="7669958" y="3012879"/>
              <a:ext cx="99874" cy="17423"/>
            </a:xfrm>
            <a:custGeom>
              <a:avLst/>
              <a:gdLst/>
              <a:ahLst/>
              <a:cxnLst/>
              <a:rect l="l" t="t" r="r" b="b"/>
              <a:pathLst>
                <a:path w="3812" h="665" extrusionOk="0">
                  <a:moveTo>
                    <a:pt x="1942" y="1"/>
                  </a:moveTo>
                  <a:cubicBezTo>
                    <a:pt x="1369" y="1"/>
                    <a:pt x="797" y="84"/>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4"/>
                    <a:pt x="3562" y="664"/>
                    <a:pt x="3581" y="664"/>
                  </a:cubicBezTo>
                  <a:cubicBezTo>
                    <a:pt x="3667" y="664"/>
                    <a:pt x="3754" y="607"/>
                    <a:pt x="3782" y="511"/>
                  </a:cubicBezTo>
                  <a:cubicBezTo>
                    <a:pt x="3811" y="406"/>
                    <a:pt x="3754" y="291"/>
                    <a:pt x="3639" y="252"/>
                  </a:cubicBezTo>
                  <a:cubicBezTo>
                    <a:pt x="3087" y="84"/>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0" name="Google Shape;16290;p76"/>
            <p:cNvSpPr/>
            <p:nvPr/>
          </p:nvSpPr>
          <p:spPr>
            <a:xfrm>
              <a:off x="7670010" y="3041070"/>
              <a:ext cx="99822" cy="17423"/>
            </a:xfrm>
            <a:custGeom>
              <a:avLst/>
              <a:gdLst/>
              <a:ahLst/>
              <a:cxnLst/>
              <a:rect l="l" t="t" r="r" b="b"/>
              <a:pathLst>
                <a:path w="3810" h="665" extrusionOk="0">
                  <a:moveTo>
                    <a:pt x="1940" y="1"/>
                  </a:moveTo>
                  <a:cubicBezTo>
                    <a:pt x="1367" y="1"/>
                    <a:pt x="795" y="87"/>
                    <a:pt x="243" y="259"/>
                  </a:cubicBezTo>
                  <a:cubicBezTo>
                    <a:pt x="1" y="329"/>
                    <a:pt x="71" y="664"/>
                    <a:pt x="286" y="664"/>
                  </a:cubicBezTo>
                  <a:cubicBezTo>
                    <a:pt x="308" y="664"/>
                    <a:pt x="333" y="661"/>
                    <a:pt x="358" y="652"/>
                  </a:cubicBezTo>
                  <a:cubicBezTo>
                    <a:pt x="876" y="499"/>
                    <a:pt x="1408" y="422"/>
                    <a:pt x="1940" y="422"/>
                  </a:cubicBezTo>
                  <a:cubicBezTo>
                    <a:pt x="2472" y="422"/>
                    <a:pt x="3004" y="499"/>
                    <a:pt x="3522" y="652"/>
                  </a:cubicBezTo>
                  <a:cubicBezTo>
                    <a:pt x="3541" y="662"/>
                    <a:pt x="3560" y="662"/>
                    <a:pt x="3579" y="662"/>
                  </a:cubicBezTo>
                  <a:cubicBezTo>
                    <a:pt x="3665" y="662"/>
                    <a:pt x="3752" y="604"/>
                    <a:pt x="3780" y="518"/>
                  </a:cubicBezTo>
                  <a:cubicBezTo>
                    <a:pt x="3809" y="403"/>
                    <a:pt x="3752" y="288"/>
                    <a:pt x="3637" y="259"/>
                  </a:cubicBezTo>
                  <a:cubicBezTo>
                    <a:pt x="3085" y="87"/>
                    <a:pt x="2513" y="1"/>
                    <a:pt x="1940"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1" name="Google Shape;16291;p76"/>
            <p:cNvSpPr/>
            <p:nvPr/>
          </p:nvSpPr>
          <p:spPr>
            <a:xfrm>
              <a:off x="7669958" y="3066615"/>
              <a:ext cx="99874" cy="17423"/>
            </a:xfrm>
            <a:custGeom>
              <a:avLst/>
              <a:gdLst/>
              <a:ahLst/>
              <a:cxnLst/>
              <a:rect l="l" t="t" r="r" b="b"/>
              <a:pathLst>
                <a:path w="3812" h="665" extrusionOk="0">
                  <a:moveTo>
                    <a:pt x="1942" y="1"/>
                  </a:moveTo>
                  <a:cubicBezTo>
                    <a:pt x="1369" y="1"/>
                    <a:pt x="797" y="85"/>
                    <a:pt x="245" y="252"/>
                  </a:cubicBezTo>
                  <a:cubicBezTo>
                    <a:pt x="1" y="331"/>
                    <a:pt x="75" y="665"/>
                    <a:pt x="293" y="665"/>
                  </a:cubicBezTo>
                  <a:cubicBezTo>
                    <a:pt x="314" y="665"/>
                    <a:pt x="337" y="662"/>
                    <a:pt x="360" y="655"/>
                  </a:cubicBezTo>
                  <a:cubicBezTo>
                    <a:pt x="878" y="497"/>
                    <a:pt x="1410" y="418"/>
                    <a:pt x="1942" y="418"/>
                  </a:cubicBezTo>
                  <a:cubicBezTo>
                    <a:pt x="2474" y="418"/>
                    <a:pt x="3006" y="497"/>
                    <a:pt x="3524" y="655"/>
                  </a:cubicBezTo>
                  <a:cubicBezTo>
                    <a:pt x="3543" y="665"/>
                    <a:pt x="3562" y="665"/>
                    <a:pt x="3581" y="665"/>
                  </a:cubicBezTo>
                  <a:cubicBezTo>
                    <a:pt x="3667" y="665"/>
                    <a:pt x="3754" y="598"/>
                    <a:pt x="3782" y="511"/>
                  </a:cubicBezTo>
                  <a:cubicBezTo>
                    <a:pt x="3811" y="406"/>
                    <a:pt x="3754" y="291"/>
                    <a:pt x="3639" y="252"/>
                  </a:cubicBezTo>
                  <a:cubicBezTo>
                    <a:pt x="3087" y="85"/>
                    <a:pt x="2515" y="1"/>
                    <a:pt x="1942"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2" name="Google Shape;16292;p76"/>
            <p:cNvSpPr/>
            <p:nvPr/>
          </p:nvSpPr>
          <p:spPr>
            <a:xfrm>
              <a:off x="7567280" y="2994880"/>
              <a:ext cx="307116" cy="226368"/>
            </a:xfrm>
            <a:custGeom>
              <a:avLst/>
              <a:gdLst/>
              <a:ahLst/>
              <a:cxnLst/>
              <a:rect l="l" t="t" r="r" b="b"/>
              <a:pathLst>
                <a:path w="11722" h="8640" extrusionOk="0">
                  <a:moveTo>
                    <a:pt x="1536" y="1"/>
                  </a:moveTo>
                  <a:cubicBezTo>
                    <a:pt x="766" y="1"/>
                    <a:pt x="1" y="579"/>
                    <a:pt x="52" y="1533"/>
                  </a:cubicBezTo>
                  <a:cubicBezTo>
                    <a:pt x="52" y="1581"/>
                    <a:pt x="52" y="1620"/>
                    <a:pt x="62" y="1668"/>
                  </a:cubicBezTo>
                  <a:cubicBezTo>
                    <a:pt x="148" y="2367"/>
                    <a:pt x="254" y="3163"/>
                    <a:pt x="397" y="3959"/>
                  </a:cubicBezTo>
                  <a:lnTo>
                    <a:pt x="541" y="4716"/>
                  </a:lnTo>
                  <a:cubicBezTo>
                    <a:pt x="771" y="5809"/>
                    <a:pt x="1068" y="6863"/>
                    <a:pt x="1423" y="7639"/>
                  </a:cubicBezTo>
                  <a:cubicBezTo>
                    <a:pt x="1442" y="7668"/>
                    <a:pt x="1461" y="7706"/>
                    <a:pt x="1480" y="7745"/>
                  </a:cubicBezTo>
                  <a:cubicBezTo>
                    <a:pt x="1797" y="8332"/>
                    <a:pt x="2339" y="8639"/>
                    <a:pt x="2908" y="8639"/>
                  </a:cubicBezTo>
                  <a:cubicBezTo>
                    <a:pt x="3286" y="8639"/>
                    <a:pt x="3676" y="8503"/>
                    <a:pt x="4021" y="8224"/>
                  </a:cubicBezTo>
                  <a:cubicBezTo>
                    <a:pt x="4631" y="7723"/>
                    <a:pt x="5242" y="7474"/>
                    <a:pt x="5852" y="7474"/>
                  </a:cubicBezTo>
                  <a:cubicBezTo>
                    <a:pt x="6469" y="7474"/>
                    <a:pt x="7085" y="7728"/>
                    <a:pt x="7701" y="8234"/>
                  </a:cubicBezTo>
                  <a:cubicBezTo>
                    <a:pt x="8017" y="8490"/>
                    <a:pt x="8394" y="8613"/>
                    <a:pt x="8767" y="8613"/>
                  </a:cubicBezTo>
                  <a:cubicBezTo>
                    <a:pt x="9354" y="8613"/>
                    <a:pt x="9931" y="8308"/>
                    <a:pt x="10242" y="7745"/>
                  </a:cubicBezTo>
                  <a:cubicBezTo>
                    <a:pt x="10261" y="7716"/>
                    <a:pt x="10270" y="7678"/>
                    <a:pt x="10289" y="7639"/>
                  </a:cubicBezTo>
                  <a:cubicBezTo>
                    <a:pt x="10999" y="6125"/>
                    <a:pt x="11430" y="3546"/>
                    <a:pt x="11660" y="1668"/>
                  </a:cubicBezTo>
                  <a:cubicBezTo>
                    <a:pt x="11660" y="1620"/>
                    <a:pt x="11660" y="1581"/>
                    <a:pt x="11670" y="1533"/>
                  </a:cubicBezTo>
                  <a:cubicBezTo>
                    <a:pt x="11721" y="579"/>
                    <a:pt x="10956" y="1"/>
                    <a:pt x="10186" y="1"/>
                  </a:cubicBezTo>
                  <a:cubicBezTo>
                    <a:pt x="9672" y="1"/>
                    <a:pt x="9157" y="258"/>
                    <a:pt x="8880" y="834"/>
                  </a:cubicBezTo>
                  <a:cubicBezTo>
                    <a:pt x="7874" y="2914"/>
                    <a:pt x="6867" y="3954"/>
                    <a:pt x="5861" y="3954"/>
                  </a:cubicBezTo>
                  <a:cubicBezTo>
                    <a:pt x="4855" y="3954"/>
                    <a:pt x="3848" y="2914"/>
                    <a:pt x="2842" y="834"/>
                  </a:cubicBezTo>
                  <a:cubicBezTo>
                    <a:pt x="2565" y="258"/>
                    <a:pt x="2050" y="1"/>
                    <a:pt x="153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3" name="Google Shape;16293;p76"/>
            <p:cNvSpPr/>
            <p:nvPr/>
          </p:nvSpPr>
          <p:spPr>
            <a:xfrm>
              <a:off x="7568144" y="3019717"/>
              <a:ext cx="305151" cy="201530"/>
            </a:xfrm>
            <a:custGeom>
              <a:avLst/>
              <a:gdLst/>
              <a:ahLst/>
              <a:cxnLst/>
              <a:rect l="l" t="t" r="r" b="b"/>
              <a:pathLst>
                <a:path w="11647" h="7692" extrusionOk="0">
                  <a:moveTo>
                    <a:pt x="86" y="1"/>
                  </a:moveTo>
                  <a:cubicBezTo>
                    <a:pt x="29" y="192"/>
                    <a:pt x="0" y="384"/>
                    <a:pt x="10" y="585"/>
                  </a:cubicBezTo>
                  <a:cubicBezTo>
                    <a:pt x="10" y="624"/>
                    <a:pt x="10" y="672"/>
                    <a:pt x="19" y="720"/>
                  </a:cubicBezTo>
                  <a:cubicBezTo>
                    <a:pt x="106" y="1419"/>
                    <a:pt x="221" y="2205"/>
                    <a:pt x="364" y="3001"/>
                  </a:cubicBezTo>
                  <a:lnTo>
                    <a:pt x="508" y="3768"/>
                  </a:lnTo>
                  <a:cubicBezTo>
                    <a:pt x="738" y="4861"/>
                    <a:pt x="1026" y="5905"/>
                    <a:pt x="1390" y="6691"/>
                  </a:cubicBezTo>
                  <a:cubicBezTo>
                    <a:pt x="1400" y="6720"/>
                    <a:pt x="1419" y="6758"/>
                    <a:pt x="1438" y="6797"/>
                  </a:cubicBezTo>
                  <a:cubicBezTo>
                    <a:pt x="1755" y="7384"/>
                    <a:pt x="2296" y="7691"/>
                    <a:pt x="2867" y="7691"/>
                  </a:cubicBezTo>
                  <a:cubicBezTo>
                    <a:pt x="3247" y="7691"/>
                    <a:pt x="3639" y="7555"/>
                    <a:pt x="3988" y="7276"/>
                  </a:cubicBezTo>
                  <a:cubicBezTo>
                    <a:pt x="4598" y="6775"/>
                    <a:pt x="5209" y="6526"/>
                    <a:pt x="5819" y="6526"/>
                  </a:cubicBezTo>
                  <a:cubicBezTo>
                    <a:pt x="6436" y="6526"/>
                    <a:pt x="7052" y="6780"/>
                    <a:pt x="7668" y="7286"/>
                  </a:cubicBezTo>
                  <a:cubicBezTo>
                    <a:pt x="7984" y="7546"/>
                    <a:pt x="8359" y="7669"/>
                    <a:pt x="8729" y="7669"/>
                  </a:cubicBezTo>
                  <a:cubicBezTo>
                    <a:pt x="9314" y="7669"/>
                    <a:pt x="9888" y="7361"/>
                    <a:pt x="10199" y="6797"/>
                  </a:cubicBezTo>
                  <a:cubicBezTo>
                    <a:pt x="10218" y="6768"/>
                    <a:pt x="10237" y="6730"/>
                    <a:pt x="10256" y="6691"/>
                  </a:cubicBezTo>
                  <a:cubicBezTo>
                    <a:pt x="10956" y="5177"/>
                    <a:pt x="11397" y="2598"/>
                    <a:pt x="11618" y="720"/>
                  </a:cubicBezTo>
                  <a:cubicBezTo>
                    <a:pt x="11618" y="672"/>
                    <a:pt x="11627" y="633"/>
                    <a:pt x="11627" y="585"/>
                  </a:cubicBezTo>
                  <a:cubicBezTo>
                    <a:pt x="11646" y="394"/>
                    <a:pt x="11618" y="192"/>
                    <a:pt x="11550" y="10"/>
                  </a:cubicBezTo>
                  <a:cubicBezTo>
                    <a:pt x="11311" y="1822"/>
                    <a:pt x="10899" y="4065"/>
                    <a:pt x="10256" y="5436"/>
                  </a:cubicBezTo>
                  <a:cubicBezTo>
                    <a:pt x="10237" y="5474"/>
                    <a:pt x="10218" y="5512"/>
                    <a:pt x="10199" y="5551"/>
                  </a:cubicBezTo>
                  <a:cubicBezTo>
                    <a:pt x="9887" y="6110"/>
                    <a:pt x="9311" y="6416"/>
                    <a:pt x="8725" y="6416"/>
                  </a:cubicBezTo>
                  <a:cubicBezTo>
                    <a:pt x="8356" y="6416"/>
                    <a:pt x="7983" y="6295"/>
                    <a:pt x="7668" y="6040"/>
                  </a:cubicBezTo>
                  <a:cubicBezTo>
                    <a:pt x="7052" y="5529"/>
                    <a:pt x="6436" y="5275"/>
                    <a:pt x="5819" y="5275"/>
                  </a:cubicBezTo>
                  <a:cubicBezTo>
                    <a:pt x="5209" y="5275"/>
                    <a:pt x="4598" y="5524"/>
                    <a:pt x="3988" y="6020"/>
                  </a:cubicBezTo>
                  <a:cubicBezTo>
                    <a:pt x="3642" y="6304"/>
                    <a:pt x="3251" y="6442"/>
                    <a:pt x="2871" y="6442"/>
                  </a:cubicBezTo>
                  <a:cubicBezTo>
                    <a:pt x="2304" y="6442"/>
                    <a:pt x="1764" y="6133"/>
                    <a:pt x="1447" y="5541"/>
                  </a:cubicBezTo>
                  <a:cubicBezTo>
                    <a:pt x="1419" y="5512"/>
                    <a:pt x="1409" y="5474"/>
                    <a:pt x="1390" y="5436"/>
                  </a:cubicBezTo>
                  <a:cubicBezTo>
                    <a:pt x="1026" y="4659"/>
                    <a:pt x="738" y="3614"/>
                    <a:pt x="508" y="2522"/>
                  </a:cubicBezTo>
                  <a:lnTo>
                    <a:pt x="364" y="1755"/>
                  </a:lnTo>
                  <a:cubicBezTo>
                    <a:pt x="249" y="1161"/>
                    <a:pt x="163" y="557"/>
                    <a:pt x="86"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94" name="Google Shape;16294;p76"/>
          <p:cNvGrpSpPr/>
          <p:nvPr/>
        </p:nvGrpSpPr>
        <p:grpSpPr>
          <a:xfrm>
            <a:off x="9483439" y="3855362"/>
            <a:ext cx="451408" cy="482045"/>
            <a:chOff x="7112579" y="2891521"/>
            <a:chExt cx="338556" cy="361534"/>
          </a:xfrm>
        </p:grpSpPr>
        <p:sp>
          <p:nvSpPr>
            <p:cNvPr id="16295" name="Google Shape;16295;p76"/>
            <p:cNvSpPr/>
            <p:nvPr/>
          </p:nvSpPr>
          <p:spPr>
            <a:xfrm>
              <a:off x="7112579" y="2891521"/>
              <a:ext cx="312671" cy="361534"/>
            </a:xfrm>
            <a:custGeom>
              <a:avLst/>
              <a:gdLst/>
              <a:ahLst/>
              <a:cxnLst/>
              <a:rect l="l" t="t" r="r" b="b"/>
              <a:pathLst>
                <a:path w="11934" h="13799" extrusionOk="0">
                  <a:moveTo>
                    <a:pt x="3454" y="1"/>
                  </a:moveTo>
                  <a:cubicBezTo>
                    <a:pt x="1665" y="1"/>
                    <a:pt x="0" y="1423"/>
                    <a:pt x="0" y="3446"/>
                  </a:cubicBezTo>
                  <a:cubicBezTo>
                    <a:pt x="0" y="3744"/>
                    <a:pt x="39" y="4031"/>
                    <a:pt x="106" y="4319"/>
                  </a:cubicBezTo>
                  <a:cubicBezTo>
                    <a:pt x="192" y="4597"/>
                    <a:pt x="297" y="4865"/>
                    <a:pt x="422" y="5124"/>
                  </a:cubicBezTo>
                  <a:cubicBezTo>
                    <a:pt x="547" y="5335"/>
                    <a:pt x="690" y="5536"/>
                    <a:pt x="844" y="5728"/>
                  </a:cubicBezTo>
                  <a:cubicBezTo>
                    <a:pt x="1639" y="6619"/>
                    <a:pt x="2071" y="7779"/>
                    <a:pt x="2071" y="8968"/>
                  </a:cubicBezTo>
                  <a:lnTo>
                    <a:pt x="2071" y="11747"/>
                  </a:lnTo>
                  <a:cubicBezTo>
                    <a:pt x="2071" y="12878"/>
                    <a:pt x="2991" y="13799"/>
                    <a:pt x="4131" y="13799"/>
                  </a:cubicBezTo>
                  <a:cubicBezTo>
                    <a:pt x="4409" y="13799"/>
                    <a:pt x="4639" y="13569"/>
                    <a:pt x="4639" y="13291"/>
                  </a:cubicBezTo>
                  <a:lnTo>
                    <a:pt x="4639" y="10722"/>
                  </a:lnTo>
                  <a:cubicBezTo>
                    <a:pt x="4639" y="10003"/>
                    <a:pt x="5224" y="9418"/>
                    <a:pt x="5943" y="9418"/>
                  </a:cubicBezTo>
                  <a:cubicBezTo>
                    <a:pt x="6662" y="9418"/>
                    <a:pt x="7247" y="10003"/>
                    <a:pt x="7247" y="10722"/>
                  </a:cubicBezTo>
                  <a:lnTo>
                    <a:pt x="7247" y="13291"/>
                  </a:lnTo>
                  <a:cubicBezTo>
                    <a:pt x="7247" y="13569"/>
                    <a:pt x="7477" y="13799"/>
                    <a:pt x="7755" y="13799"/>
                  </a:cubicBezTo>
                  <a:cubicBezTo>
                    <a:pt x="8895" y="13799"/>
                    <a:pt x="9816" y="12878"/>
                    <a:pt x="9816" y="11747"/>
                  </a:cubicBezTo>
                  <a:lnTo>
                    <a:pt x="9816" y="8968"/>
                  </a:lnTo>
                  <a:cubicBezTo>
                    <a:pt x="9825" y="7769"/>
                    <a:pt x="10257" y="6610"/>
                    <a:pt x="11052" y="5709"/>
                  </a:cubicBezTo>
                  <a:cubicBezTo>
                    <a:pt x="11637" y="5038"/>
                    <a:pt x="11934" y="4165"/>
                    <a:pt x="11896" y="3283"/>
                  </a:cubicBezTo>
                  <a:cubicBezTo>
                    <a:pt x="11809" y="1510"/>
                    <a:pt x="10257" y="24"/>
                    <a:pt x="8483" y="5"/>
                  </a:cubicBezTo>
                  <a:cubicBezTo>
                    <a:pt x="8468" y="5"/>
                    <a:pt x="8453" y="5"/>
                    <a:pt x="8438" y="5"/>
                  </a:cubicBezTo>
                  <a:cubicBezTo>
                    <a:pt x="7754" y="5"/>
                    <a:pt x="7091" y="215"/>
                    <a:pt x="6537" y="590"/>
                  </a:cubicBezTo>
                  <a:cubicBezTo>
                    <a:pt x="6360" y="710"/>
                    <a:pt x="6154" y="770"/>
                    <a:pt x="5948" y="770"/>
                  </a:cubicBezTo>
                  <a:cubicBezTo>
                    <a:pt x="5742" y="770"/>
                    <a:pt x="5536" y="710"/>
                    <a:pt x="5358" y="590"/>
                  </a:cubicBezTo>
                  <a:cubicBezTo>
                    <a:pt x="4755" y="184"/>
                    <a:pt x="4096" y="1"/>
                    <a:pt x="3454"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6" name="Google Shape;16296;p76"/>
            <p:cNvSpPr/>
            <p:nvPr/>
          </p:nvSpPr>
          <p:spPr>
            <a:xfrm>
              <a:off x="7302424" y="2891783"/>
              <a:ext cx="148711" cy="361272"/>
            </a:xfrm>
            <a:custGeom>
              <a:avLst/>
              <a:gdLst/>
              <a:ahLst/>
              <a:cxnLst/>
              <a:rect l="l" t="t" r="r" b="b"/>
              <a:pathLst>
                <a:path w="5676" h="13789" extrusionOk="0">
                  <a:moveTo>
                    <a:pt x="1195" y="0"/>
                  </a:moveTo>
                  <a:cubicBezTo>
                    <a:pt x="886" y="0"/>
                    <a:pt x="584" y="40"/>
                    <a:pt x="288" y="120"/>
                  </a:cubicBezTo>
                  <a:cubicBezTo>
                    <a:pt x="2733" y="791"/>
                    <a:pt x="3643" y="3801"/>
                    <a:pt x="1966" y="5708"/>
                  </a:cubicBezTo>
                  <a:cubicBezTo>
                    <a:pt x="1170" y="6609"/>
                    <a:pt x="739" y="7759"/>
                    <a:pt x="739" y="8958"/>
                  </a:cubicBezTo>
                  <a:lnTo>
                    <a:pt x="739" y="11220"/>
                  </a:lnTo>
                  <a:cubicBezTo>
                    <a:pt x="739" y="11891"/>
                    <a:pt x="470" y="12542"/>
                    <a:pt x="1" y="13022"/>
                  </a:cubicBezTo>
                  <a:lnTo>
                    <a:pt x="1" y="13271"/>
                  </a:lnTo>
                  <a:cubicBezTo>
                    <a:pt x="1" y="13559"/>
                    <a:pt x="221" y="13789"/>
                    <a:pt x="509" y="13789"/>
                  </a:cubicBezTo>
                  <a:cubicBezTo>
                    <a:pt x="1649" y="13789"/>
                    <a:pt x="2570" y="12859"/>
                    <a:pt x="2560" y="11728"/>
                  </a:cubicBezTo>
                  <a:lnTo>
                    <a:pt x="2560" y="8938"/>
                  </a:lnTo>
                  <a:cubicBezTo>
                    <a:pt x="2570" y="7750"/>
                    <a:pt x="3011" y="6590"/>
                    <a:pt x="3797" y="5699"/>
                  </a:cubicBezTo>
                  <a:cubicBezTo>
                    <a:pt x="5675" y="3532"/>
                    <a:pt x="4237" y="149"/>
                    <a:pt x="1381" y="5"/>
                  </a:cubicBezTo>
                  <a:cubicBezTo>
                    <a:pt x="1319" y="2"/>
                    <a:pt x="1257" y="0"/>
                    <a:pt x="1195"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297" name="Google Shape;16297;p76"/>
          <p:cNvGrpSpPr/>
          <p:nvPr/>
        </p:nvGrpSpPr>
        <p:grpSpPr>
          <a:xfrm>
            <a:off x="9540346" y="5073381"/>
            <a:ext cx="276637" cy="481696"/>
            <a:chOff x="7155259" y="3805036"/>
            <a:chExt cx="207478" cy="361272"/>
          </a:xfrm>
        </p:grpSpPr>
        <p:sp>
          <p:nvSpPr>
            <p:cNvPr id="16298" name="Google Shape;16298;p76"/>
            <p:cNvSpPr/>
            <p:nvPr/>
          </p:nvSpPr>
          <p:spPr>
            <a:xfrm>
              <a:off x="7178865" y="3839175"/>
              <a:ext cx="160265" cy="144179"/>
            </a:xfrm>
            <a:custGeom>
              <a:avLst/>
              <a:gdLst/>
              <a:ahLst/>
              <a:cxnLst/>
              <a:rect l="l" t="t" r="r" b="b"/>
              <a:pathLst>
                <a:path w="6117" h="5503" extrusionOk="0">
                  <a:moveTo>
                    <a:pt x="1304" y="1"/>
                  </a:moveTo>
                  <a:cubicBezTo>
                    <a:pt x="499" y="480"/>
                    <a:pt x="10" y="1333"/>
                    <a:pt x="1" y="2263"/>
                  </a:cubicBezTo>
                  <a:cubicBezTo>
                    <a:pt x="1" y="2761"/>
                    <a:pt x="20" y="3825"/>
                    <a:pt x="68" y="4314"/>
                  </a:cubicBezTo>
                  <a:cubicBezTo>
                    <a:pt x="135" y="4985"/>
                    <a:pt x="710" y="5503"/>
                    <a:pt x="1391" y="5503"/>
                  </a:cubicBezTo>
                  <a:lnTo>
                    <a:pt x="4726" y="5503"/>
                  </a:lnTo>
                  <a:cubicBezTo>
                    <a:pt x="5407" y="5503"/>
                    <a:pt x="5982" y="4985"/>
                    <a:pt x="6049" y="4314"/>
                  </a:cubicBezTo>
                  <a:cubicBezTo>
                    <a:pt x="6097" y="3825"/>
                    <a:pt x="6116" y="2761"/>
                    <a:pt x="6116" y="2273"/>
                  </a:cubicBezTo>
                  <a:cubicBezTo>
                    <a:pt x="6116" y="1333"/>
                    <a:pt x="5618" y="480"/>
                    <a:pt x="4813" y="1"/>
                  </a:cubicBezTo>
                  <a:lnTo>
                    <a:pt x="4468" y="662"/>
                  </a:lnTo>
                  <a:cubicBezTo>
                    <a:pt x="3968" y="469"/>
                    <a:pt x="3499" y="371"/>
                    <a:pt x="3027" y="371"/>
                  </a:cubicBezTo>
                  <a:cubicBezTo>
                    <a:pt x="2585" y="371"/>
                    <a:pt x="2142" y="457"/>
                    <a:pt x="1669" y="633"/>
                  </a:cubicBezTo>
                  <a:lnTo>
                    <a:pt x="1304"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299" name="Google Shape;16299;p76"/>
            <p:cNvSpPr/>
            <p:nvPr/>
          </p:nvSpPr>
          <p:spPr>
            <a:xfrm>
              <a:off x="7281071" y="3839175"/>
              <a:ext cx="58059" cy="144179"/>
            </a:xfrm>
            <a:custGeom>
              <a:avLst/>
              <a:gdLst/>
              <a:ahLst/>
              <a:cxnLst/>
              <a:rect l="l" t="t" r="r" b="b"/>
              <a:pathLst>
                <a:path w="2216" h="5503" extrusionOk="0">
                  <a:moveTo>
                    <a:pt x="912" y="1"/>
                  </a:moveTo>
                  <a:lnTo>
                    <a:pt x="710" y="518"/>
                  </a:lnTo>
                  <a:cubicBezTo>
                    <a:pt x="1142" y="998"/>
                    <a:pt x="1391" y="1621"/>
                    <a:pt x="1391" y="2273"/>
                  </a:cubicBezTo>
                  <a:cubicBezTo>
                    <a:pt x="1391" y="2761"/>
                    <a:pt x="1372" y="3825"/>
                    <a:pt x="1324" y="4314"/>
                  </a:cubicBezTo>
                  <a:cubicBezTo>
                    <a:pt x="1257" y="4985"/>
                    <a:pt x="682" y="5503"/>
                    <a:pt x="1" y="5503"/>
                  </a:cubicBezTo>
                  <a:lnTo>
                    <a:pt x="825" y="5503"/>
                  </a:lnTo>
                  <a:cubicBezTo>
                    <a:pt x="1496" y="5503"/>
                    <a:pt x="2071" y="4985"/>
                    <a:pt x="2139" y="4314"/>
                  </a:cubicBezTo>
                  <a:cubicBezTo>
                    <a:pt x="2196" y="3825"/>
                    <a:pt x="2215" y="2761"/>
                    <a:pt x="2215" y="2273"/>
                  </a:cubicBezTo>
                  <a:cubicBezTo>
                    <a:pt x="2206" y="1333"/>
                    <a:pt x="1707" y="480"/>
                    <a:pt x="912"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0" name="Google Shape;16300;p76"/>
            <p:cNvSpPr/>
            <p:nvPr/>
          </p:nvSpPr>
          <p:spPr>
            <a:xfrm>
              <a:off x="7204488" y="3805036"/>
              <a:ext cx="108756" cy="54417"/>
            </a:xfrm>
            <a:custGeom>
              <a:avLst/>
              <a:gdLst/>
              <a:ahLst/>
              <a:cxnLst/>
              <a:rect l="l" t="t" r="r" b="b"/>
              <a:pathLst>
                <a:path w="4151" h="2077" extrusionOk="0">
                  <a:moveTo>
                    <a:pt x="2077" y="0"/>
                  </a:moveTo>
                  <a:cubicBezTo>
                    <a:pt x="1414" y="0"/>
                    <a:pt x="753" y="115"/>
                    <a:pt x="125" y="345"/>
                  </a:cubicBezTo>
                  <a:cubicBezTo>
                    <a:pt x="39" y="374"/>
                    <a:pt x="0" y="460"/>
                    <a:pt x="29" y="537"/>
                  </a:cubicBezTo>
                  <a:lnTo>
                    <a:pt x="576" y="1984"/>
                  </a:lnTo>
                  <a:cubicBezTo>
                    <a:pt x="597" y="2040"/>
                    <a:pt x="648" y="2076"/>
                    <a:pt x="705" y="2076"/>
                  </a:cubicBezTo>
                  <a:cubicBezTo>
                    <a:pt x="725" y="2076"/>
                    <a:pt x="747" y="2071"/>
                    <a:pt x="767" y="2061"/>
                  </a:cubicBezTo>
                  <a:cubicBezTo>
                    <a:pt x="1189" y="1908"/>
                    <a:pt x="1632" y="1831"/>
                    <a:pt x="2076" y="1831"/>
                  </a:cubicBezTo>
                  <a:cubicBezTo>
                    <a:pt x="2519" y="1831"/>
                    <a:pt x="2962" y="1908"/>
                    <a:pt x="3384" y="2061"/>
                  </a:cubicBezTo>
                  <a:cubicBezTo>
                    <a:pt x="3401" y="2068"/>
                    <a:pt x="3419" y="2071"/>
                    <a:pt x="3437" y="2071"/>
                  </a:cubicBezTo>
                  <a:cubicBezTo>
                    <a:pt x="3497" y="2071"/>
                    <a:pt x="3553" y="2034"/>
                    <a:pt x="3576" y="1975"/>
                  </a:cubicBezTo>
                  <a:lnTo>
                    <a:pt x="4122" y="537"/>
                  </a:lnTo>
                  <a:cubicBezTo>
                    <a:pt x="4151" y="460"/>
                    <a:pt x="4113" y="374"/>
                    <a:pt x="4036" y="345"/>
                  </a:cubicBezTo>
                  <a:cubicBezTo>
                    <a:pt x="3403" y="115"/>
                    <a:pt x="2739" y="0"/>
                    <a:pt x="20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1" name="Google Shape;16301;p76"/>
            <p:cNvSpPr/>
            <p:nvPr/>
          </p:nvSpPr>
          <p:spPr>
            <a:xfrm>
              <a:off x="7275805" y="3809307"/>
              <a:ext cx="37440" cy="50252"/>
            </a:xfrm>
            <a:custGeom>
              <a:avLst/>
              <a:gdLst/>
              <a:ahLst/>
              <a:cxnLst/>
              <a:rect l="l" t="t" r="r" b="b"/>
              <a:pathLst>
                <a:path w="1429" h="1918" extrusionOk="0">
                  <a:moveTo>
                    <a:pt x="710" y="0"/>
                  </a:moveTo>
                  <a:lnTo>
                    <a:pt x="1" y="1735"/>
                  </a:lnTo>
                  <a:cubicBezTo>
                    <a:pt x="1" y="1735"/>
                    <a:pt x="2" y="1735"/>
                    <a:pt x="8" y="1735"/>
                  </a:cubicBezTo>
                  <a:cubicBezTo>
                    <a:pt x="35" y="1735"/>
                    <a:pt x="159" y="1748"/>
                    <a:pt x="662" y="1908"/>
                  </a:cubicBezTo>
                  <a:cubicBezTo>
                    <a:pt x="679" y="1914"/>
                    <a:pt x="697" y="1917"/>
                    <a:pt x="713" y="1917"/>
                  </a:cubicBezTo>
                  <a:cubicBezTo>
                    <a:pt x="771" y="1917"/>
                    <a:pt x="822" y="1881"/>
                    <a:pt x="844" y="1821"/>
                  </a:cubicBezTo>
                  <a:lnTo>
                    <a:pt x="1400" y="374"/>
                  </a:lnTo>
                  <a:cubicBezTo>
                    <a:pt x="1429" y="297"/>
                    <a:pt x="1391" y="211"/>
                    <a:pt x="1304" y="182"/>
                  </a:cubicBezTo>
                  <a:cubicBezTo>
                    <a:pt x="1113" y="115"/>
                    <a:pt x="911" y="48"/>
                    <a:pt x="710" y="0"/>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2" name="Google Shape;16302;p76"/>
            <p:cNvSpPr/>
            <p:nvPr/>
          </p:nvSpPr>
          <p:spPr>
            <a:xfrm>
              <a:off x="7243815" y="3815568"/>
              <a:ext cx="30104" cy="24707"/>
            </a:xfrm>
            <a:custGeom>
              <a:avLst/>
              <a:gdLst/>
              <a:ahLst/>
              <a:cxnLst/>
              <a:rect l="l" t="t" r="r" b="b"/>
              <a:pathLst>
                <a:path w="1149" h="943" extrusionOk="0">
                  <a:moveTo>
                    <a:pt x="579" y="1"/>
                  </a:moveTo>
                  <a:cubicBezTo>
                    <a:pt x="479" y="1"/>
                    <a:pt x="378" y="68"/>
                    <a:pt x="369" y="202"/>
                  </a:cubicBezTo>
                  <a:lnTo>
                    <a:pt x="369" y="260"/>
                  </a:lnTo>
                  <a:lnTo>
                    <a:pt x="301" y="260"/>
                  </a:lnTo>
                  <a:cubicBezTo>
                    <a:pt x="295" y="259"/>
                    <a:pt x="289" y="259"/>
                    <a:pt x="283" y="259"/>
                  </a:cubicBezTo>
                  <a:cubicBezTo>
                    <a:pt x="1" y="259"/>
                    <a:pt x="1" y="691"/>
                    <a:pt x="283" y="691"/>
                  </a:cubicBezTo>
                  <a:cubicBezTo>
                    <a:pt x="289" y="691"/>
                    <a:pt x="295" y="691"/>
                    <a:pt x="301" y="691"/>
                  </a:cubicBezTo>
                  <a:lnTo>
                    <a:pt x="369" y="691"/>
                  </a:lnTo>
                  <a:lnTo>
                    <a:pt x="369" y="748"/>
                  </a:lnTo>
                  <a:cubicBezTo>
                    <a:pt x="378" y="878"/>
                    <a:pt x="479" y="943"/>
                    <a:pt x="579" y="943"/>
                  </a:cubicBezTo>
                  <a:cubicBezTo>
                    <a:pt x="680" y="943"/>
                    <a:pt x="781" y="878"/>
                    <a:pt x="790" y="748"/>
                  </a:cubicBezTo>
                  <a:lnTo>
                    <a:pt x="790" y="691"/>
                  </a:lnTo>
                  <a:lnTo>
                    <a:pt x="848" y="691"/>
                  </a:lnTo>
                  <a:cubicBezTo>
                    <a:pt x="854" y="691"/>
                    <a:pt x="860" y="691"/>
                    <a:pt x="866" y="691"/>
                  </a:cubicBezTo>
                  <a:cubicBezTo>
                    <a:pt x="1149" y="691"/>
                    <a:pt x="1149" y="259"/>
                    <a:pt x="866" y="259"/>
                  </a:cubicBezTo>
                  <a:cubicBezTo>
                    <a:pt x="860" y="259"/>
                    <a:pt x="854" y="259"/>
                    <a:pt x="848" y="260"/>
                  </a:cubicBezTo>
                  <a:lnTo>
                    <a:pt x="790" y="260"/>
                  </a:lnTo>
                  <a:lnTo>
                    <a:pt x="790" y="202"/>
                  </a:lnTo>
                  <a:cubicBezTo>
                    <a:pt x="781" y="68"/>
                    <a:pt x="680" y="1"/>
                    <a:pt x="5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3" name="Google Shape;16303;p76"/>
            <p:cNvSpPr/>
            <p:nvPr/>
          </p:nvSpPr>
          <p:spPr>
            <a:xfrm>
              <a:off x="7155259" y="3970515"/>
              <a:ext cx="207216" cy="195793"/>
            </a:xfrm>
            <a:custGeom>
              <a:avLst/>
              <a:gdLst/>
              <a:ahLst/>
              <a:cxnLst/>
              <a:rect l="l" t="t" r="r" b="b"/>
              <a:pathLst>
                <a:path w="7909" h="7473" extrusionOk="0">
                  <a:moveTo>
                    <a:pt x="3193" y="1"/>
                  </a:moveTo>
                  <a:lnTo>
                    <a:pt x="3193" y="1065"/>
                  </a:lnTo>
                  <a:lnTo>
                    <a:pt x="3010" y="1065"/>
                  </a:lnTo>
                  <a:cubicBezTo>
                    <a:pt x="1918" y="1065"/>
                    <a:pt x="969" y="1813"/>
                    <a:pt x="710" y="2877"/>
                  </a:cubicBezTo>
                  <a:lnTo>
                    <a:pt x="106" y="5350"/>
                  </a:lnTo>
                  <a:cubicBezTo>
                    <a:pt x="1" y="5800"/>
                    <a:pt x="202" y="6270"/>
                    <a:pt x="605" y="6509"/>
                  </a:cubicBezTo>
                  <a:cubicBezTo>
                    <a:pt x="1721" y="7152"/>
                    <a:pt x="2838" y="7473"/>
                    <a:pt x="3955" y="7473"/>
                  </a:cubicBezTo>
                  <a:cubicBezTo>
                    <a:pt x="5071" y="7473"/>
                    <a:pt x="6188" y="7152"/>
                    <a:pt x="7305" y="6509"/>
                  </a:cubicBezTo>
                  <a:cubicBezTo>
                    <a:pt x="7707" y="6270"/>
                    <a:pt x="7909" y="5800"/>
                    <a:pt x="7803" y="5350"/>
                  </a:cubicBezTo>
                  <a:lnTo>
                    <a:pt x="7209" y="2877"/>
                  </a:lnTo>
                  <a:cubicBezTo>
                    <a:pt x="6942" y="1819"/>
                    <a:pt x="5994" y="1065"/>
                    <a:pt x="4910" y="1065"/>
                  </a:cubicBezTo>
                  <a:cubicBezTo>
                    <a:pt x="4903" y="1065"/>
                    <a:pt x="4896" y="1065"/>
                    <a:pt x="4889" y="1065"/>
                  </a:cubicBezTo>
                  <a:lnTo>
                    <a:pt x="4707" y="1065"/>
                  </a:lnTo>
                  <a:lnTo>
                    <a:pt x="4707" y="1"/>
                  </a:lnTo>
                  <a:cubicBezTo>
                    <a:pt x="4467" y="121"/>
                    <a:pt x="4206" y="181"/>
                    <a:pt x="3946" y="181"/>
                  </a:cubicBezTo>
                  <a:cubicBezTo>
                    <a:pt x="3686" y="181"/>
                    <a:pt x="3427" y="121"/>
                    <a:pt x="3193" y="1"/>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4" name="Google Shape;16304;p76"/>
            <p:cNvSpPr/>
            <p:nvPr/>
          </p:nvSpPr>
          <p:spPr>
            <a:xfrm>
              <a:off x="7239151" y="3970515"/>
              <a:ext cx="6550" cy="4297"/>
            </a:xfrm>
            <a:custGeom>
              <a:avLst/>
              <a:gdLst/>
              <a:ahLst/>
              <a:cxnLst/>
              <a:rect l="l" t="t" r="r" b="b"/>
              <a:pathLst>
                <a:path w="250" h="164" extrusionOk="0">
                  <a:moveTo>
                    <a:pt x="0" y="1"/>
                  </a:moveTo>
                  <a:lnTo>
                    <a:pt x="0" y="164"/>
                  </a:lnTo>
                  <a:cubicBezTo>
                    <a:pt x="86" y="154"/>
                    <a:pt x="173" y="126"/>
                    <a:pt x="249" y="106"/>
                  </a:cubicBezTo>
                  <a:cubicBezTo>
                    <a:pt x="163" y="78"/>
                    <a:pt x="77" y="39"/>
                    <a:pt x="0"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5" name="Google Shape;16305;p76"/>
            <p:cNvSpPr/>
            <p:nvPr/>
          </p:nvSpPr>
          <p:spPr>
            <a:xfrm>
              <a:off x="7245675" y="3970515"/>
              <a:ext cx="117062" cy="195766"/>
            </a:xfrm>
            <a:custGeom>
              <a:avLst/>
              <a:gdLst/>
              <a:ahLst/>
              <a:cxnLst/>
              <a:rect l="l" t="t" r="r" b="b"/>
              <a:pathLst>
                <a:path w="4468" h="7472" extrusionOk="0">
                  <a:moveTo>
                    <a:pt x="1266" y="1"/>
                  </a:moveTo>
                  <a:cubicBezTo>
                    <a:pt x="1036" y="126"/>
                    <a:pt x="777" y="183"/>
                    <a:pt x="508" y="183"/>
                  </a:cubicBezTo>
                  <a:cubicBezTo>
                    <a:pt x="422" y="183"/>
                    <a:pt x="345" y="183"/>
                    <a:pt x="259" y="164"/>
                  </a:cubicBezTo>
                  <a:lnTo>
                    <a:pt x="259" y="1065"/>
                  </a:lnTo>
                  <a:lnTo>
                    <a:pt x="441" y="1065"/>
                  </a:lnTo>
                  <a:cubicBezTo>
                    <a:pt x="1534" y="1065"/>
                    <a:pt x="2493" y="1813"/>
                    <a:pt x="2751" y="2877"/>
                  </a:cubicBezTo>
                  <a:lnTo>
                    <a:pt x="2866" y="3394"/>
                  </a:lnTo>
                  <a:lnTo>
                    <a:pt x="3029" y="4056"/>
                  </a:lnTo>
                  <a:lnTo>
                    <a:pt x="3346" y="5350"/>
                  </a:lnTo>
                  <a:cubicBezTo>
                    <a:pt x="3461" y="5800"/>
                    <a:pt x="3250" y="6279"/>
                    <a:pt x="2847" y="6509"/>
                  </a:cubicBezTo>
                  <a:cubicBezTo>
                    <a:pt x="1985" y="7027"/>
                    <a:pt x="1007" y="7353"/>
                    <a:pt x="0" y="7449"/>
                  </a:cubicBezTo>
                  <a:cubicBezTo>
                    <a:pt x="172" y="7464"/>
                    <a:pt x="343" y="7472"/>
                    <a:pt x="515" y="7472"/>
                  </a:cubicBezTo>
                  <a:cubicBezTo>
                    <a:pt x="1628" y="7472"/>
                    <a:pt x="2741" y="7149"/>
                    <a:pt x="3854" y="6509"/>
                  </a:cubicBezTo>
                  <a:cubicBezTo>
                    <a:pt x="4256" y="6279"/>
                    <a:pt x="4467" y="5800"/>
                    <a:pt x="4352" y="5350"/>
                  </a:cubicBezTo>
                  <a:lnTo>
                    <a:pt x="4036" y="4056"/>
                  </a:lnTo>
                  <a:lnTo>
                    <a:pt x="3873" y="3394"/>
                  </a:lnTo>
                  <a:lnTo>
                    <a:pt x="3758" y="2877"/>
                  </a:lnTo>
                  <a:cubicBezTo>
                    <a:pt x="3499" y="1813"/>
                    <a:pt x="2541" y="1065"/>
                    <a:pt x="1448" y="1065"/>
                  </a:cubicBezTo>
                  <a:lnTo>
                    <a:pt x="1266" y="1065"/>
                  </a:lnTo>
                  <a:lnTo>
                    <a:pt x="1266"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6" name="Google Shape;16306;p76"/>
            <p:cNvSpPr/>
            <p:nvPr/>
          </p:nvSpPr>
          <p:spPr>
            <a:xfrm>
              <a:off x="7221571" y="3970515"/>
              <a:ext cx="73098" cy="84285"/>
            </a:xfrm>
            <a:custGeom>
              <a:avLst/>
              <a:gdLst/>
              <a:ahLst/>
              <a:cxnLst/>
              <a:rect l="l" t="t" r="r" b="b"/>
              <a:pathLst>
                <a:path w="2790" h="3217" extrusionOk="0">
                  <a:moveTo>
                    <a:pt x="671" y="1"/>
                  </a:moveTo>
                  <a:lnTo>
                    <a:pt x="671" y="1065"/>
                  </a:lnTo>
                  <a:lnTo>
                    <a:pt x="489" y="1065"/>
                  </a:lnTo>
                  <a:cubicBezTo>
                    <a:pt x="326" y="1065"/>
                    <a:pt x="163" y="1084"/>
                    <a:pt x="0" y="1113"/>
                  </a:cubicBezTo>
                  <a:lnTo>
                    <a:pt x="58" y="1170"/>
                  </a:lnTo>
                  <a:lnTo>
                    <a:pt x="1150" y="3059"/>
                  </a:lnTo>
                  <a:cubicBezTo>
                    <a:pt x="1213" y="3164"/>
                    <a:pt x="1321" y="3217"/>
                    <a:pt x="1427" y="3217"/>
                  </a:cubicBezTo>
                  <a:cubicBezTo>
                    <a:pt x="1534" y="3217"/>
                    <a:pt x="1639" y="3164"/>
                    <a:pt x="1697" y="3059"/>
                  </a:cubicBezTo>
                  <a:lnTo>
                    <a:pt x="2790" y="1170"/>
                  </a:lnTo>
                  <a:lnTo>
                    <a:pt x="2790" y="1103"/>
                  </a:lnTo>
                  <a:cubicBezTo>
                    <a:pt x="2646" y="1074"/>
                    <a:pt x="2512" y="1065"/>
                    <a:pt x="2368" y="1065"/>
                  </a:cubicBezTo>
                  <a:lnTo>
                    <a:pt x="2186" y="1065"/>
                  </a:lnTo>
                  <a:lnTo>
                    <a:pt x="2186" y="1"/>
                  </a:lnTo>
                  <a:cubicBezTo>
                    <a:pt x="1946" y="121"/>
                    <a:pt x="1687" y="181"/>
                    <a:pt x="1428" y="181"/>
                  </a:cubicBezTo>
                  <a:cubicBezTo>
                    <a:pt x="1170" y="181"/>
                    <a:pt x="911" y="121"/>
                    <a:pt x="671" y="1"/>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7" name="Google Shape;16307;p76"/>
            <p:cNvSpPr/>
            <p:nvPr/>
          </p:nvSpPr>
          <p:spPr>
            <a:xfrm>
              <a:off x="7239151" y="3970515"/>
              <a:ext cx="39693" cy="19362"/>
            </a:xfrm>
            <a:custGeom>
              <a:avLst/>
              <a:gdLst/>
              <a:ahLst/>
              <a:cxnLst/>
              <a:rect l="l" t="t" r="r" b="b"/>
              <a:pathLst>
                <a:path w="1515" h="739" extrusionOk="0">
                  <a:moveTo>
                    <a:pt x="0" y="1"/>
                  </a:moveTo>
                  <a:lnTo>
                    <a:pt x="0" y="576"/>
                  </a:lnTo>
                  <a:cubicBezTo>
                    <a:pt x="240" y="681"/>
                    <a:pt x="499" y="739"/>
                    <a:pt x="757" y="739"/>
                  </a:cubicBezTo>
                  <a:cubicBezTo>
                    <a:pt x="1016" y="739"/>
                    <a:pt x="1275" y="681"/>
                    <a:pt x="1515" y="576"/>
                  </a:cubicBezTo>
                  <a:lnTo>
                    <a:pt x="1515" y="1"/>
                  </a:lnTo>
                  <a:cubicBezTo>
                    <a:pt x="1275" y="121"/>
                    <a:pt x="1014" y="181"/>
                    <a:pt x="754" y="181"/>
                  </a:cubicBezTo>
                  <a:cubicBezTo>
                    <a:pt x="494" y="181"/>
                    <a:pt x="235" y="121"/>
                    <a:pt x="0"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8" name="Google Shape;16308;p76"/>
            <p:cNvSpPr/>
            <p:nvPr/>
          </p:nvSpPr>
          <p:spPr>
            <a:xfrm>
              <a:off x="7210017" y="3869069"/>
              <a:ext cx="97962" cy="110774"/>
            </a:xfrm>
            <a:custGeom>
              <a:avLst/>
              <a:gdLst/>
              <a:ahLst/>
              <a:cxnLst/>
              <a:rect l="l" t="t" r="r" b="b"/>
              <a:pathLst>
                <a:path w="3739" h="4228" extrusionOk="0">
                  <a:moveTo>
                    <a:pt x="2560" y="0"/>
                  </a:moveTo>
                  <a:cubicBezTo>
                    <a:pt x="1802" y="508"/>
                    <a:pt x="911" y="786"/>
                    <a:pt x="0" y="796"/>
                  </a:cubicBezTo>
                  <a:lnTo>
                    <a:pt x="0" y="2358"/>
                  </a:lnTo>
                  <a:lnTo>
                    <a:pt x="0" y="2416"/>
                  </a:lnTo>
                  <a:cubicBezTo>
                    <a:pt x="29" y="3422"/>
                    <a:pt x="853" y="4228"/>
                    <a:pt x="1869" y="4228"/>
                  </a:cubicBezTo>
                  <a:cubicBezTo>
                    <a:pt x="2876" y="4228"/>
                    <a:pt x="3710" y="3422"/>
                    <a:pt x="3739" y="2416"/>
                  </a:cubicBezTo>
                  <a:lnTo>
                    <a:pt x="3739" y="796"/>
                  </a:lnTo>
                  <a:cubicBezTo>
                    <a:pt x="3298" y="604"/>
                    <a:pt x="2905" y="326"/>
                    <a:pt x="2560" y="0"/>
                  </a:cubicBezTo>
                  <a:close/>
                </a:path>
              </a:pathLst>
            </a:custGeom>
            <a:solidFill>
              <a:srgbClr val="D6DC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09" name="Google Shape;16309;p76"/>
            <p:cNvSpPr/>
            <p:nvPr/>
          </p:nvSpPr>
          <p:spPr>
            <a:xfrm>
              <a:off x="7261735" y="3869069"/>
              <a:ext cx="46243" cy="112031"/>
            </a:xfrm>
            <a:custGeom>
              <a:avLst/>
              <a:gdLst/>
              <a:ahLst/>
              <a:cxnLst/>
              <a:rect l="l" t="t" r="r" b="b"/>
              <a:pathLst>
                <a:path w="1765" h="4276" extrusionOk="0">
                  <a:moveTo>
                    <a:pt x="586" y="0"/>
                  </a:moveTo>
                  <a:cubicBezTo>
                    <a:pt x="403" y="125"/>
                    <a:pt x="212" y="240"/>
                    <a:pt x="1" y="336"/>
                  </a:cubicBezTo>
                  <a:cubicBezTo>
                    <a:pt x="308" y="604"/>
                    <a:pt x="653" y="834"/>
                    <a:pt x="1027" y="997"/>
                  </a:cubicBezTo>
                  <a:lnTo>
                    <a:pt x="1027" y="2608"/>
                  </a:lnTo>
                  <a:cubicBezTo>
                    <a:pt x="1027" y="3317"/>
                    <a:pt x="624" y="3959"/>
                    <a:pt x="1" y="4276"/>
                  </a:cubicBezTo>
                  <a:cubicBezTo>
                    <a:pt x="988" y="4218"/>
                    <a:pt x="1765" y="3403"/>
                    <a:pt x="1765" y="2406"/>
                  </a:cubicBezTo>
                  <a:lnTo>
                    <a:pt x="1765" y="796"/>
                  </a:lnTo>
                  <a:cubicBezTo>
                    <a:pt x="1324" y="604"/>
                    <a:pt x="931" y="336"/>
                    <a:pt x="586" y="0"/>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10" name="Google Shape;16310;p76"/>
          <p:cNvGrpSpPr/>
          <p:nvPr/>
        </p:nvGrpSpPr>
        <p:grpSpPr>
          <a:xfrm>
            <a:off x="6553824" y="3855188"/>
            <a:ext cx="243800" cy="482569"/>
            <a:chOff x="4915368" y="2891390"/>
            <a:chExt cx="182850" cy="361927"/>
          </a:xfrm>
        </p:grpSpPr>
        <p:sp>
          <p:nvSpPr>
            <p:cNvPr id="16311" name="Google Shape;16311;p76"/>
            <p:cNvSpPr/>
            <p:nvPr/>
          </p:nvSpPr>
          <p:spPr>
            <a:xfrm>
              <a:off x="4940992" y="2925292"/>
              <a:ext cx="131367" cy="326504"/>
            </a:xfrm>
            <a:custGeom>
              <a:avLst/>
              <a:gdLst/>
              <a:ahLst/>
              <a:cxnLst/>
              <a:rect l="l" t="t" r="r" b="b"/>
              <a:pathLst>
                <a:path w="5014" h="12462" extrusionOk="0">
                  <a:moveTo>
                    <a:pt x="0" y="1"/>
                  </a:moveTo>
                  <a:lnTo>
                    <a:pt x="0" y="10017"/>
                  </a:lnTo>
                  <a:cubicBezTo>
                    <a:pt x="29" y="11379"/>
                    <a:pt x="1141" y="12462"/>
                    <a:pt x="2512" y="12462"/>
                  </a:cubicBezTo>
                  <a:cubicBezTo>
                    <a:pt x="3873" y="12462"/>
                    <a:pt x="4985" y="11379"/>
                    <a:pt x="5013" y="10017"/>
                  </a:cubicBezTo>
                  <a:lnTo>
                    <a:pt x="5013"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2" name="Google Shape;16312;p76"/>
            <p:cNvSpPr/>
            <p:nvPr/>
          </p:nvSpPr>
          <p:spPr>
            <a:xfrm>
              <a:off x="4991977" y="2925292"/>
              <a:ext cx="80644" cy="328024"/>
            </a:xfrm>
            <a:custGeom>
              <a:avLst/>
              <a:gdLst/>
              <a:ahLst/>
              <a:cxnLst/>
              <a:rect l="l" t="t" r="r" b="b"/>
              <a:pathLst>
                <a:path w="3078" h="12520" extrusionOk="0">
                  <a:moveTo>
                    <a:pt x="1946" y="1"/>
                  </a:moveTo>
                  <a:lnTo>
                    <a:pt x="1946" y="10017"/>
                  </a:lnTo>
                  <a:cubicBezTo>
                    <a:pt x="1946" y="11187"/>
                    <a:pt x="1141" y="12193"/>
                    <a:pt x="0" y="12462"/>
                  </a:cubicBezTo>
                  <a:cubicBezTo>
                    <a:pt x="182" y="12500"/>
                    <a:pt x="374" y="12519"/>
                    <a:pt x="566" y="12519"/>
                  </a:cubicBezTo>
                  <a:cubicBezTo>
                    <a:pt x="1946" y="12519"/>
                    <a:pt x="3077" y="11398"/>
                    <a:pt x="3077" y="10017"/>
                  </a:cubicBezTo>
                  <a:lnTo>
                    <a:pt x="3077"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3" name="Google Shape;16313;p76"/>
            <p:cNvSpPr/>
            <p:nvPr/>
          </p:nvSpPr>
          <p:spPr>
            <a:xfrm>
              <a:off x="4940992" y="3044345"/>
              <a:ext cx="131367" cy="208971"/>
            </a:xfrm>
            <a:custGeom>
              <a:avLst/>
              <a:gdLst/>
              <a:ahLst/>
              <a:cxnLst/>
              <a:rect l="l" t="t" r="r" b="b"/>
              <a:pathLst>
                <a:path w="5014" h="7976" extrusionOk="0">
                  <a:moveTo>
                    <a:pt x="1277" y="0"/>
                  </a:moveTo>
                  <a:cubicBezTo>
                    <a:pt x="533" y="0"/>
                    <a:pt x="0" y="345"/>
                    <a:pt x="0" y="345"/>
                  </a:cubicBezTo>
                  <a:lnTo>
                    <a:pt x="0" y="5473"/>
                  </a:lnTo>
                  <a:cubicBezTo>
                    <a:pt x="0" y="6854"/>
                    <a:pt x="1122" y="7975"/>
                    <a:pt x="2512" y="7975"/>
                  </a:cubicBezTo>
                  <a:cubicBezTo>
                    <a:pt x="3892" y="7975"/>
                    <a:pt x="5013" y="6854"/>
                    <a:pt x="5013" y="5473"/>
                  </a:cubicBezTo>
                  <a:lnTo>
                    <a:pt x="5013" y="173"/>
                  </a:lnTo>
                  <a:cubicBezTo>
                    <a:pt x="5013" y="173"/>
                    <a:pt x="4410" y="651"/>
                    <a:pt x="3594" y="651"/>
                  </a:cubicBezTo>
                  <a:cubicBezTo>
                    <a:pt x="3260" y="651"/>
                    <a:pt x="2890" y="571"/>
                    <a:pt x="2512" y="345"/>
                  </a:cubicBezTo>
                  <a:cubicBezTo>
                    <a:pt x="2074" y="86"/>
                    <a:pt x="1649" y="0"/>
                    <a:pt x="1277"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4" name="Google Shape;16314;p76"/>
            <p:cNvSpPr/>
            <p:nvPr/>
          </p:nvSpPr>
          <p:spPr>
            <a:xfrm>
              <a:off x="4991977" y="3048852"/>
              <a:ext cx="80382" cy="203443"/>
            </a:xfrm>
            <a:custGeom>
              <a:avLst/>
              <a:gdLst/>
              <a:ahLst/>
              <a:cxnLst/>
              <a:rect l="l" t="t" r="r" b="b"/>
              <a:pathLst>
                <a:path w="3068" h="7765" extrusionOk="0">
                  <a:moveTo>
                    <a:pt x="3067" y="1"/>
                  </a:moveTo>
                  <a:cubicBezTo>
                    <a:pt x="2732" y="250"/>
                    <a:pt x="2349" y="403"/>
                    <a:pt x="1946" y="461"/>
                  </a:cubicBezTo>
                  <a:lnTo>
                    <a:pt x="1946" y="5301"/>
                  </a:lnTo>
                  <a:cubicBezTo>
                    <a:pt x="1946" y="6461"/>
                    <a:pt x="1141" y="7477"/>
                    <a:pt x="0" y="7736"/>
                  </a:cubicBezTo>
                  <a:lnTo>
                    <a:pt x="67" y="7755"/>
                  </a:lnTo>
                  <a:lnTo>
                    <a:pt x="86" y="7755"/>
                  </a:lnTo>
                  <a:lnTo>
                    <a:pt x="134" y="7765"/>
                  </a:lnTo>
                  <a:lnTo>
                    <a:pt x="566" y="7765"/>
                  </a:lnTo>
                  <a:cubicBezTo>
                    <a:pt x="1946" y="7765"/>
                    <a:pt x="3067" y="6643"/>
                    <a:pt x="3067" y="5253"/>
                  </a:cubicBezTo>
                  <a:lnTo>
                    <a:pt x="3067" y="1"/>
                  </a:ln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5" name="Google Shape;16315;p76"/>
            <p:cNvSpPr/>
            <p:nvPr/>
          </p:nvSpPr>
          <p:spPr>
            <a:xfrm>
              <a:off x="4963838" y="3076493"/>
              <a:ext cx="19624" cy="16558"/>
            </a:xfrm>
            <a:custGeom>
              <a:avLst/>
              <a:gdLst/>
              <a:ahLst/>
              <a:cxnLst/>
              <a:rect l="l" t="t" r="r" b="b"/>
              <a:pathLst>
                <a:path w="749" h="632" extrusionOk="0">
                  <a:moveTo>
                    <a:pt x="432" y="0"/>
                  </a:moveTo>
                  <a:cubicBezTo>
                    <a:pt x="144" y="0"/>
                    <a:pt x="1" y="336"/>
                    <a:pt x="202" y="537"/>
                  </a:cubicBezTo>
                  <a:cubicBezTo>
                    <a:pt x="267" y="602"/>
                    <a:pt x="347" y="631"/>
                    <a:pt x="426" y="631"/>
                  </a:cubicBezTo>
                  <a:cubicBezTo>
                    <a:pt x="590" y="631"/>
                    <a:pt x="748" y="504"/>
                    <a:pt x="748" y="316"/>
                  </a:cubicBezTo>
                  <a:cubicBezTo>
                    <a:pt x="739" y="134"/>
                    <a:pt x="604" y="0"/>
                    <a:pt x="43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6" name="Google Shape;16316;p76"/>
            <p:cNvSpPr/>
            <p:nvPr/>
          </p:nvSpPr>
          <p:spPr>
            <a:xfrm>
              <a:off x="5030386" y="3100099"/>
              <a:ext cx="16847" cy="14436"/>
            </a:xfrm>
            <a:custGeom>
              <a:avLst/>
              <a:gdLst/>
              <a:ahLst/>
              <a:cxnLst/>
              <a:rect l="l" t="t" r="r" b="b"/>
              <a:pathLst>
                <a:path w="643" h="551" extrusionOk="0">
                  <a:moveTo>
                    <a:pt x="365" y="0"/>
                  </a:moveTo>
                  <a:cubicBezTo>
                    <a:pt x="125" y="0"/>
                    <a:pt x="1" y="297"/>
                    <a:pt x="173" y="470"/>
                  </a:cubicBezTo>
                  <a:cubicBezTo>
                    <a:pt x="229" y="525"/>
                    <a:pt x="297" y="550"/>
                    <a:pt x="365" y="550"/>
                  </a:cubicBezTo>
                  <a:cubicBezTo>
                    <a:pt x="506" y="550"/>
                    <a:pt x="643" y="441"/>
                    <a:pt x="643" y="278"/>
                  </a:cubicBezTo>
                  <a:cubicBezTo>
                    <a:pt x="643" y="125"/>
                    <a:pt x="518" y="0"/>
                    <a:pt x="36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7" name="Google Shape;16317;p76"/>
            <p:cNvSpPr/>
            <p:nvPr/>
          </p:nvSpPr>
          <p:spPr>
            <a:xfrm>
              <a:off x="4980921" y="3202803"/>
              <a:ext cx="16847" cy="14436"/>
            </a:xfrm>
            <a:custGeom>
              <a:avLst/>
              <a:gdLst/>
              <a:ahLst/>
              <a:cxnLst/>
              <a:rect l="l" t="t" r="r" b="b"/>
              <a:pathLst>
                <a:path w="643" h="551" extrusionOk="0">
                  <a:moveTo>
                    <a:pt x="365" y="1"/>
                  </a:moveTo>
                  <a:cubicBezTo>
                    <a:pt x="125" y="1"/>
                    <a:pt x="0" y="298"/>
                    <a:pt x="173" y="470"/>
                  </a:cubicBezTo>
                  <a:cubicBezTo>
                    <a:pt x="229" y="526"/>
                    <a:pt x="297" y="551"/>
                    <a:pt x="364" y="551"/>
                  </a:cubicBezTo>
                  <a:cubicBezTo>
                    <a:pt x="506" y="551"/>
                    <a:pt x="643" y="441"/>
                    <a:pt x="643" y="278"/>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8" name="Google Shape;16318;p76"/>
            <p:cNvSpPr/>
            <p:nvPr/>
          </p:nvSpPr>
          <p:spPr>
            <a:xfrm>
              <a:off x="5030386" y="3171651"/>
              <a:ext cx="16847" cy="14698"/>
            </a:xfrm>
            <a:custGeom>
              <a:avLst/>
              <a:gdLst/>
              <a:ahLst/>
              <a:cxnLst/>
              <a:rect l="l" t="t" r="r" b="b"/>
              <a:pathLst>
                <a:path w="643" h="561" extrusionOk="0">
                  <a:moveTo>
                    <a:pt x="365" y="1"/>
                  </a:moveTo>
                  <a:cubicBezTo>
                    <a:pt x="125" y="1"/>
                    <a:pt x="1" y="298"/>
                    <a:pt x="173" y="480"/>
                  </a:cubicBezTo>
                  <a:cubicBezTo>
                    <a:pt x="228" y="535"/>
                    <a:pt x="296" y="560"/>
                    <a:pt x="363" y="560"/>
                  </a:cubicBezTo>
                  <a:cubicBezTo>
                    <a:pt x="506" y="560"/>
                    <a:pt x="643" y="448"/>
                    <a:pt x="643" y="279"/>
                  </a:cubicBezTo>
                  <a:cubicBezTo>
                    <a:pt x="643" y="126"/>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19" name="Google Shape;16319;p76"/>
            <p:cNvSpPr/>
            <p:nvPr/>
          </p:nvSpPr>
          <p:spPr>
            <a:xfrm>
              <a:off x="4974135" y="3132246"/>
              <a:ext cx="20357" cy="17397"/>
            </a:xfrm>
            <a:custGeom>
              <a:avLst/>
              <a:gdLst/>
              <a:ahLst/>
              <a:cxnLst/>
              <a:rect l="l" t="t" r="r" b="b"/>
              <a:pathLst>
                <a:path w="777" h="664" extrusionOk="0">
                  <a:moveTo>
                    <a:pt x="451" y="0"/>
                  </a:moveTo>
                  <a:cubicBezTo>
                    <a:pt x="154" y="0"/>
                    <a:pt x="1" y="355"/>
                    <a:pt x="211" y="566"/>
                  </a:cubicBezTo>
                  <a:cubicBezTo>
                    <a:pt x="279" y="634"/>
                    <a:pt x="362" y="664"/>
                    <a:pt x="443" y="664"/>
                  </a:cubicBezTo>
                  <a:cubicBezTo>
                    <a:pt x="614" y="664"/>
                    <a:pt x="777" y="530"/>
                    <a:pt x="777" y="336"/>
                  </a:cubicBezTo>
                  <a:cubicBezTo>
                    <a:pt x="777" y="144"/>
                    <a:pt x="633" y="0"/>
                    <a:pt x="451"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0" name="Google Shape;16320;p76"/>
            <p:cNvSpPr/>
            <p:nvPr/>
          </p:nvSpPr>
          <p:spPr>
            <a:xfrm>
              <a:off x="4915368" y="2891390"/>
              <a:ext cx="182850" cy="33693"/>
            </a:xfrm>
            <a:custGeom>
              <a:avLst/>
              <a:gdLst/>
              <a:ahLst/>
              <a:cxnLst/>
              <a:rect l="l" t="t" r="r" b="b"/>
              <a:pathLst>
                <a:path w="6979" h="1286" extrusionOk="0">
                  <a:moveTo>
                    <a:pt x="442" y="1"/>
                  </a:moveTo>
                  <a:cubicBezTo>
                    <a:pt x="192" y="1"/>
                    <a:pt x="1" y="192"/>
                    <a:pt x="1" y="432"/>
                  </a:cubicBezTo>
                  <a:lnTo>
                    <a:pt x="1" y="854"/>
                  </a:lnTo>
                  <a:cubicBezTo>
                    <a:pt x="1" y="1093"/>
                    <a:pt x="192" y="1285"/>
                    <a:pt x="442" y="1285"/>
                  </a:cubicBezTo>
                  <a:lnTo>
                    <a:pt x="6538" y="1285"/>
                  </a:lnTo>
                  <a:cubicBezTo>
                    <a:pt x="6777" y="1285"/>
                    <a:pt x="6979" y="1093"/>
                    <a:pt x="6979" y="854"/>
                  </a:cubicBezTo>
                  <a:lnTo>
                    <a:pt x="6979" y="432"/>
                  </a:lnTo>
                  <a:cubicBezTo>
                    <a:pt x="6979" y="192"/>
                    <a:pt x="6777" y="1"/>
                    <a:pt x="6538" y="1"/>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1" name="Google Shape;16321;p76"/>
            <p:cNvSpPr/>
            <p:nvPr/>
          </p:nvSpPr>
          <p:spPr>
            <a:xfrm>
              <a:off x="5055250" y="2891390"/>
              <a:ext cx="42732" cy="33693"/>
            </a:xfrm>
            <a:custGeom>
              <a:avLst/>
              <a:gdLst/>
              <a:ahLst/>
              <a:cxnLst/>
              <a:rect l="l" t="t" r="r" b="b"/>
              <a:pathLst>
                <a:path w="1631" h="1286" extrusionOk="0">
                  <a:moveTo>
                    <a:pt x="1" y="1"/>
                  </a:moveTo>
                  <a:cubicBezTo>
                    <a:pt x="240" y="1"/>
                    <a:pt x="432" y="192"/>
                    <a:pt x="432" y="432"/>
                  </a:cubicBezTo>
                  <a:lnTo>
                    <a:pt x="432" y="854"/>
                  </a:lnTo>
                  <a:cubicBezTo>
                    <a:pt x="432" y="1093"/>
                    <a:pt x="240" y="1285"/>
                    <a:pt x="1" y="1285"/>
                  </a:cubicBezTo>
                  <a:lnTo>
                    <a:pt x="1199" y="1285"/>
                  </a:lnTo>
                  <a:cubicBezTo>
                    <a:pt x="1438" y="1285"/>
                    <a:pt x="1630" y="1093"/>
                    <a:pt x="1630" y="854"/>
                  </a:cubicBezTo>
                  <a:lnTo>
                    <a:pt x="1630" y="432"/>
                  </a:lnTo>
                  <a:cubicBezTo>
                    <a:pt x="1630" y="192"/>
                    <a:pt x="1438" y="1"/>
                    <a:pt x="119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22" name="Google Shape;16322;p76"/>
          <p:cNvGrpSpPr/>
          <p:nvPr/>
        </p:nvGrpSpPr>
        <p:grpSpPr>
          <a:xfrm>
            <a:off x="10704953" y="3855537"/>
            <a:ext cx="386119" cy="481871"/>
            <a:chOff x="8028714" y="2891652"/>
            <a:chExt cx="289589" cy="361403"/>
          </a:xfrm>
        </p:grpSpPr>
        <p:sp>
          <p:nvSpPr>
            <p:cNvPr id="16323" name="Google Shape;16323;p76"/>
            <p:cNvSpPr/>
            <p:nvPr/>
          </p:nvSpPr>
          <p:spPr>
            <a:xfrm>
              <a:off x="8096520" y="3139006"/>
              <a:ext cx="167025" cy="83421"/>
            </a:xfrm>
            <a:custGeom>
              <a:avLst/>
              <a:gdLst/>
              <a:ahLst/>
              <a:cxnLst/>
              <a:rect l="l" t="t" r="r" b="b"/>
              <a:pathLst>
                <a:path w="6375" h="3184" extrusionOk="0">
                  <a:moveTo>
                    <a:pt x="3058" y="1"/>
                  </a:moveTo>
                  <a:cubicBezTo>
                    <a:pt x="1371" y="1"/>
                    <a:pt x="1" y="1362"/>
                    <a:pt x="1" y="3059"/>
                  </a:cubicBezTo>
                  <a:lnTo>
                    <a:pt x="1" y="3183"/>
                  </a:lnTo>
                  <a:lnTo>
                    <a:pt x="6375" y="3183"/>
                  </a:lnTo>
                  <a:lnTo>
                    <a:pt x="6375" y="3059"/>
                  </a:lnTo>
                  <a:cubicBezTo>
                    <a:pt x="6375" y="1362"/>
                    <a:pt x="5004" y="1"/>
                    <a:pt x="3317" y="1"/>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4" name="Google Shape;16324;p76"/>
            <p:cNvSpPr/>
            <p:nvPr/>
          </p:nvSpPr>
          <p:spPr>
            <a:xfrm>
              <a:off x="8168360" y="3139006"/>
              <a:ext cx="95185" cy="83421"/>
            </a:xfrm>
            <a:custGeom>
              <a:avLst/>
              <a:gdLst/>
              <a:ahLst/>
              <a:cxnLst/>
              <a:rect l="l" t="t" r="r" b="b"/>
              <a:pathLst>
                <a:path w="3633" h="3184" extrusionOk="0">
                  <a:moveTo>
                    <a:pt x="441" y="1"/>
                  </a:moveTo>
                  <a:cubicBezTo>
                    <a:pt x="297" y="1"/>
                    <a:pt x="144" y="10"/>
                    <a:pt x="0" y="30"/>
                  </a:cubicBezTo>
                  <a:cubicBezTo>
                    <a:pt x="1563" y="250"/>
                    <a:pt x="2732" y="1602"/>
                    <a:pt x="2732" y="3183"/>
                  </a:cubicBezTo>
                  <a:lnTo>
                    <a:pt x="3633" y="3183"/>
                  </a:lnTo>
                  <a:cubicBezTo>
                    <a:pt x="3633" y="1429"/>
                    <a:pt x="2205" y="1"/>
                    <a:pt x="441" y="1"/>
                  </a:cubicBez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5" name="Google Shape;16325;p76"/>
            <p:cNvSpPr/>
            <p:nvPr/>
          </p:nvSpPr>
          <p:spPr>
            <a:xfrm>
              <a:off x="8028714" y="3109871"/>
              <a:ext cx="104748" cy="24392"/>
            </a:xfrm>
            <a:custGeom>
              <a:avLst/>
              <a:gdLst/>
              <a:ahLst/>
              <a:cxnLst/>
              <a:rect l="l" t="t" r="r" b="b"/>
              <a:pathLst>
                <a:path w="3998" h="931" extrusionOk="0">
                  <a:moveTo>
                    <a:pt x="298" y="1"/>
                  </a:moveTo>
                  <a:cubicBezTo>
                    <a:pt x="135" y="1"/>
                    <a:pt x="1" y="126"/>
                    <a:pt x="1" y="288"/>
                  </a:cubicBezTo>
                  <a:lnTo>
                    <a:pt x="1" y="634"/>
                  </a:lnTo>
                  <a:cubicBezTo>
                    <a:pt x="1" y="806"/>
                    <a:pt x="135" y="931"/>
                    <a:pt x="298" y="931"/>
                  </a:cubicBezTo>
                  <a:lnTo>
                    <a:pt x="3701" y="931"/>
                  </a:lnTo>
                  <a:cubicBezTo>
                    <a:pt x="3864" y="931"/>
                    <a:pt x="3998" y="806"/>
                    <a:pt x="3998" y="643"/>
                  </a:cubicBezTo>
                  <a:lnTo>
                    <a:pt x="3998" y="288"/>
                  </a:lnTo>
                  <a:cubicBezTo>
                    <a:pt x="3998" y="126"/>
                    <a:pt x="3864" y="1"/>
                    <a:pt x="3701" y="1"/>
                  </a:cubicBez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6" name="Google Shape;16326;p76"/>
            <p:cNvSpPr/>
            <p:nvPr/>
          </p:nvSpPr>
          <p:spPr>
            <a:xfrm>
              <a:off x="8101812" y="3109871"/>
              <a:ext cx="31650" cy="24392"/>
            </a:xfrm>
            <a:custGeom>
              <a:avLst/>
              <a:gdLst/>
              <a:ahLst/>
              <a:cxnLst/>
              <a:rect l="l" t="t" r="r" b="b"/>
              <a:pathLst>
                <a:path w="1208" h="931" extrusionOk="0">
                  <a:moveTo>
                    <a:pt x="0" y="1"/>
                  </a:moveTo>
                  <a:cubicBezTo>
                    <a:pt x="173" y="1"/>
                    <a:pt x="307" y="135"/>
                    <a:pt x="307" y="308"/>
                  </a:cubicBezTo>
                  <a:lnTo>
                    <a:pt x="307" y="624"/>
                  </a:lnTo>
                  <a:cubicBezTo>
                    <a:pt x="307" y="797"/>
                    <a:pt x="173" y="931"/>
                    <a:pt x="0" y="931"/>
                  </a:cubicBezTo>
                  <a:lnTo>
                    <a:pt x="901" y="931"/>
                  </a:lnTo>
                  <a:cubicBezTo>
                    <a:pt x="1074" y="931"/>
                    <a:pt x="1208" y="797"/>
                    <a:pt x="1208" y="624"/>
                  </a:cubicBezTo>
                  <a:lnTo>
                    <a:pt x="1208" y="308"/>
                  </a:lnTo>
                  <a:cubicBezTo>
                    <a:pt x="1208" y="135"/>
                    <a:pt x="1074" y="1"/>
                    <a:pt x="901" y="1"/>
                  </a:cubicBezTo>
                  <a:close/>
                </a:path>
              </a:pathLst>
            </a:custGeom>
            <a:solidFill>
              <a:srgbClr val="BDC8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7" name="Google Shape;16327;p76"/>
            <p:cNvSpPr/>
            <p:nvPr/>
          </p:nvSpPr>
          <p:spPr>
            <a:xfrm>
              <a:off x="8053342" y="3134237"/>
              <a:ext cx="67570" cy="53527"/>
            </a:xfrm>
            <a:custGeom>
              <a:avLst/>
              <a:gdLst/>
              <a:ahLst/>
              <a:cxnLst/>
              <a:rect l="l" t="t" r="r" b="b"/>
              <a:pathLst>
                <a:path w="2579" h="2043" extrusionOk="0">
                  <a:moveTo>
                    <a:pt x="0" y="1"/>
                  </a:moveTo>
                  <a:cubicBezTo>
                    <a:pt x="10" y="49"/>
                    <a:pt x="29" y="87"/>
                    <a:pt x="48" y="135"/>
                  </a:cubicBezTo>
                  <a:cubicBezTo>
                    <a:pt x="498" y="921"/>
                    <a:pt x="1150" y="1582"/>
                    <a:pt x="1936" y="2042"/>
                  </a:cubicBezTo>
                  <a:cubicBezTo>
                    <a:pt x="2090" y="1697"/>
                    <a:pt x="2310" y="1381"/>
                    <a:pt x="2579" y="1113"/>
                  </a:cubicBezTo>
                  <a:cubicBezTo>
                    <a:pt x="2080" y="835"/>
                    <a:pt x="1658" y="461"/>
                    <a:pt x="1313"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8" name="Google Shape;16328;p76"/>
            <p:cNvSpPr/>
            <p:nvPr/>
          </p:nvSpPr>
          <p:spPr>
            <a:xfrm>
              <a:off x="8159321" y="3165127"/>
              <a:ext cx="36182" cy="31099"/>
            </a:xfrm>
            <a:custGeom>
              <a:avLst/>
              <a:gdLst/>
              <a:ahLst/>
              <a:cxnLst/>
              <a:rect l="l" t="t" r="r" b="b"/>
              <a:pathLst>
                <a:path w="1381" h="1187" extrusionOk="0">
                  <a:moveTo>
                    <a:pt x="786" y="1"/>
                  </a:moveTo>
                  <a:cubicBezTo>
                    <a:pt x="259" y="1"/>
                    <a:pt x="0" y="643"/>
                    <a:pt x="364" y="1017"/>
                  </a:cubicBezTo>
                  <a:cubicBezTo>
                    <a:pt x="485" y="1134"/>
                    <a:pt x="633" y="1187"/>
                    <a:pt x="778" y="1187"/>
                  </a:cubicBezTo>
                  <a:cubicBezTo>
                    <a:pt x="1085" y="1187"/>
                    <a:pt x="1380" y="953"/>
                    <a:pt x="1380" y="595"/>
                  </a:cubicBezTo>
                  <a:cubicBezTo>
                    <a:pt x="1380" y="269"/>
                    <a:pt x="1112" y="1"/>
                    <a:pt x="786" y="1"/>
                  </a:cubicBezTo>
                  <a:close/>
                </a:path>
              </a:pathLst>
            </a:custGeom>
            <a:solidFill>
              <a:srgbClr val="5C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29" name="Google Shape;16329;p76"/>
            <p:cNvSpPr/>
            <p:nvPr/>
          </p:nvSpPr>
          <p:spPr>
            <a:xfrm>
              <a:off x="8232655" y="2960453"/>
              <a:ext cx="74356" cy="219530"/>
            </a:xfrm>
            <a:custGeom>
              <a:avLst/>
              <a:gdLst/>
              <a:ahLst/>
              <a:cxnLst/>
              <a:rect l="l" t="t" r="r" b="b"/>
              <a:pathLst>
                <a:path w="2838" h="8379" extrusionOk="0">
                  <a:moveTo>
                    <a:pt x="566" y="1"/>
                  </a:moveTo>
                  <a:lnTo>
                    <a:pt x="86" y="998"/>
                  </a:lnTo>
                  <a:cubicBezTo>
                    <a:pt x="2300" y="2627"/>
                    <a:pt x="2253" y="5953"/>
                    <a:pt x="0" y="7525"/>
                  </a:cubicBezTo>
                  <a:cubicBezTo>
                    <a:pt x="297" y="7765"/>
                    <a:pt x="546" y="8052"/>
                    <a:pt x="738" y="8378"/>
                  </a:cubicBezTo>
                  <a:cubicBezTo>
                    <a:pt x="1984" y="7468"/>
                    <a:pt x="2751" y="6049"/>
                    <a:pt x="2837" y="4515"/>
                  </a:cubicBezTo>
                  <a:lnTo>
                    <a:pt x="2837" y="3864"/>
                  </a:lnTo>
                  <a:cubicBezTo>
                    <a:pt x="2732" y="2359"/>
                    <a:pt x="1975" y="988"/>
                    <a:pt x="767" y="87"/>
                  </a:cubicBezTo>
                  <a:cubicBezTo>
                    <a:pt x="709" y="49"/>
                    <a:pt x="642" y="20"/>
                    <a:pt x="566" y="1"/>
                  </a:cubicBez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0" name="Google Shape;16330;p76"/>
            <p:cNvSpPr/>
            <p:nvPr/>
          </p:nvSpPr>
          <p:spPr>
            <a:xfrm>
              <a:off x="8243685" y="2960453"/>
              <a:ext cx="63063" cy="219766"/>
            </a:xfrm>
            <a:custGeom>
              <a:avLst/>
              <a:gdLst/>
              <a:ahLst/>
              <a:cxnLst/>
              <a:rect l="l" t="t" r="r" b="b"/>
              <a:pathLst>
                <a:path w="2407" h="8388" extrusionOk="0">
                  <a:moveTo>
                    <a:pt x="145" y="1"/>
                  </a:moveTo>
                  <a:lnTo>
                    <a:pt x="1" y="288"/>
                  </a:lnTo>
                  <a:cubicBezTo>
                    <a:pt x="528" y="729"/>
                    <a:pt x="959" y="1275"/>
                    <a:pt x="1276" y="1879"/>
                  </a:cubicBezTo>
                  <a:cubicBezTo>
                    <a:pt x="1592" y="2493"/>
                    <a:pt x="1774" y="3173"/>
                    <a:pt x="1832" y="3864"/>
                  </a:cubicBezTo>
                  <a:lnTo>
                    <a:pt x="1832" y="4515"/>
                  </a:lnTo>
                  <a:cubicBezTo>
                    <a:pt x="1755" y="5886"/>
                    <a:pt x="1132" y="7170"/>
                    <a:pt x="106" y="8081"/>
                  </a:cubicBezTo>
                  <a:cubicBezTo>
                    <a:pt x="173" y="8177"/>
                    <a:pt x="250" y="8282"/>
                    <a:pt x="307" y="8388"/>
                  </a:cubicBezTo>
                  <a:cubicBezTo>
                    <a:pt x="1554" y="7477"/>
                    <a:pt x="2320" y="6059"/>
                    <a:pt x="2407" y="4515"/>
                  </a:cubicBezTo>
                  <a:lnTo>
                    <a:pt x="2407" y="3864"/>
                  </a:lnTo>
                  <a:cubicBezTo>
                    <a:pt x="2301" y="2359"/>
                    <a:pt x="1544" y="988"/>
                    <a:pt x="336" y="96"/>
                  </a:cubicBezTo>
                  <a:cubicBezTo>
                    <a:pt x="279" y="49"/>
                    <a:pt x="212" y="20"/>
                    <a:pt x="145" y="1"/>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1" name="Google Shape;16331;p76"/>
            <p:cNvSpPr/>
            <p:nvPr/>
          </p:nvSpPr>
          <p:spPr>
            <a:xfrm>
              <a:off x="8041788" y="3222400"/>
              <a:ext cx="276515" cy="30654"/>
            </a:xfrm>
            <a:custGeom>
              <a:avLst/>
              <a:gdLst/>
              <a:ahLst/>
              <a:cxnLst/>
              <a:rect l="l" t="t" r="r" b="b"/>
              <a:pathLst>
                <a:path w="10554" h="1170" extrusionOk="0">
                  <a:moveTo>
                    <a:pt x="882" y="0"/>
                  </a:moveTo>
                  <a:cubicBezTo>
                    <a:pt x="594" y="0"/>
                    <a:pt x="336" y="182"/>
                    <a:pt x="230" y="451"/>
                  </a:cubicBezTo>
                  <a:lnTo>
                    <a:pt x="58" y="882"/>
                  </a:lnTo>
                  <a:cubicBezTo>
                    <a:pt x="0" y="1016"/>
                    <a:pt x="96" y="1170"/>
                    <a:pt x="249" y="1170"/>
                  </a:cubicBezTo>
                  <a:lnTo>
                    <a:pt x="10304" y="1170"/>
                  </a:lnTo>
                  <a:cubicBezTo>
                    <a:pt x="10458" y="1170"/>
                    <a:pt x="10554" y="1016"/>
                    <a:pt x="10506" y="882"/>
                  </a:cubicBezTo>
                  <a:lnTo>
                    <a:pt x="10333" y="451"/>
                  </a:lnTo>
                  <a:cubicBezTo>
                    <a:pt x="10228" y="182"/>
                    <a:pt x="9969" y="0"/>
                    <a:pt x="9681" y="0"/>
                  </a:cubicBezTo>
                  <a:close/>
                </a:path>
              </a:pathLst>
            </a:custGeom>
            <a:solidFill>
              <a:srgbClr val="67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2" name="Google Shape;16332;p76"/>
            <p:cNvSpPr/>
            <p:nvPr/>
          </p:nvSpPr>
          <p:spPr>
            <a:xfrm>
              <a:off x="8286627" y="3222400"/>
              <a:ext cx="31676" cy="30654"/>
            </a:xfrm>
            <a:custGeom>
              <a:avLst/>
              <a:gdLst/>
              <a:ahLst/>
              <a:cxnLst/>
              <a:rect l="l" t="t" r="r" b="b"/>
              <a:pathLst>
                <a:path w="1209" h="1170" extrusionOk="0">
                  <a:moveTo>
                    <a:pt x="1" y="0"/>
                  </a:moveTo>
                  <a:lnTo>
                    <a:pt x="461" y="1170"/>
                  </a:lnTo>
                  <a:lnTo>
                    <a:pt x="959" y="1170"/>
                  </a:lnTo>
                  <a:cubicBezTo>
                    <a:pt x="1103" y="1170"/>
                    <a:pt x="1209" y="1016"/>
                    <a:pt x="1151" y="882"/>
                  </a:cubicBezTo>
                  <a:lnTo>
                    <a:pt x="979" y="441"/>
                  </a:lnTo>
                  <a:cubicBezTo>
                    <a:pt x="873" y="173"/>
                    <a:pt x="614" y="0"/>
                    <a:pt x="327" y="0"/>
                  </a:cubicBezTo>
                  <a:close/>
                </a:path>
              </a:pathLst>
            </a:custGeom>
            <a:solidFill>
              <a:srgbClr val="4A607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3" name="Google Shape;16333;p76"/>
            <p:cNvSpPr/>
            <p:nvPr/>
          </p:nvSpPr>
          <p:spPr>
            <a:xfrm>
              <a:off x="8235668" y="2891652"/>
              <a:ext cx="58531" cy="57037"/>
            </a:xfrm>
            <a:custGeom>
              <a:avLst/>
              <a:gdLst/>
              <a:ahLst/>
              <a:cxnLst/>
              <a:rect l="l" t="t" r="r" b="b"/>
              <a:pathLst>
                <a:path w="2234" h="2177" extrusionOk="0">
                  <a:moveTo>
                    <a:pt x="532" y="0"/>
                  </a:moveTo>
                  <a:cubicBezTo>
                    <a:pt x="455" y="0"/>
                    <a:pt x="379" y="29"/>
                    <a:pt x="316" y="87"/>
                  </a:cubicBezTo>
                  <a:lnTo>
                    <a:pt x="115" y="297"/>
                  </a:lnTo>
                  <a:cubicBezTo>
                    <a:pt x="0" y="412"/>
                    <a:pt x="0" y="604"/>
                    <a:pt x="115" y="719"/>
                  </a:cubicBezTo>
                  <a:lnTo>
                    <a:pt x="1495" y="2090"/>
                  </a:lnTo>
                  <a:cubicBezTo>
                    <a:pt x="1553" y="2147"/>
                    <a:pt x="1630" y="2176"/>
                    <a:pt x="1706" y="2176"/>
                  </a:cubicBezTo>
                  <a:cubicBezTo>
                    <a:pt x="1783" y="2176"/>
                    <a:pt x="1860" y="2147"/>
                    <a:pt x="1917" y="2090"/>
                  </a:cubicBezTo>
                  <a:lnTo>
                    <a:pt x="2118" y="1889"/>
                  </a:lnTo>
                  <a:cubicBezTo>
                    <a:pt x="2233" y="1764"/>
                    <a:pt x="2233" y="1572"/>
                    <a:pt x="2118" y="1457"/>
                  </a:cubicBezTo>
                  <a:lnTo>
                    <a:pt x="748" y="87"/>
                  </a:lnTo>
                  <a:cubicBezTo>
                    <a:pt x="685" y="29"/>
                    <a:pt x="609" y="0"/>
                    <a:pt x="53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4" name="Google Shape;16334;p76"/>
            <p:cNvSpPr/>
            <p:nvPr/>
          </p:nvSpPr>
          <p:spPr>
            <a:xfrm>
              <a:off x="8240698" y="2912507"/>
              <a:ext cx="53500" cy="36182"/>
            </a:xfrm>
            <a:custGeom>
              <a:avLst/>
              <a:gdLst/>
              <a:ahLst/>
              <a:cxnLst/>
              <a:rect l="l" t="t" r="r" b="b"/>
              <a:pathLst>
                <a:path w="2042" h="1381" extrusionOk="0">
                  <a:moveTo>
                    <a:pt x="1" y="1"/>
                  </a:moveTo>
                  <a:lnTo>
                    <a:pt x="73" y="73"/>
                  </a:lnTo>
                  <a:lnTo>
                    <a:pt x="1" y="1"/>
                  </a:lnTo>
                  <a:close/>
                  <a:moveTo>
                    <a:pt x="73" y="73"/>
                  </a:moveTo>
                  <a:lnTo>
                    <a:pt x="144" y="144"/>
                  </a:lnTo>
                  <a:lnTo>
                    <a:pt x="73" y="73"/>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144" y="144"/>
                  </a:lnTo>
                  <a:lnTo>
                    <a:pt x="144" y="144"/>
                  </a:lnTo>
                  <a:close/>
                  <a:moveTo>
                    <a:pt x="144" y="144"/>
                  </a:moveTo>
                  <a:lnTo>
                    <a:pt x="369" y="369"/>
                  </a:lnTo>
                  <a:lnTo>
                    <a:pt x="144" y="144"/>
                  </a:lnTo>
                  <a:close/>
                  <a:moveTo>
                    <a:pt x="369" y="369"/>
                  </a:moveTo>
                  <a:lnTo>
                    <a:pt x="776" y="776"/>
                  </a:lnTo>
                  <a:lnTo>
                    <a:pt x="776" y="776"/>
                  </a:lnTo>
                  <a:lnTo>
                    <a:pt x="369" y="369"/>
                  </a:lnTo>
                  <a:close/>
                  <a:moveTo>
                    <a:pt x="1409" y="144"/>
                  </a:moveTo>
                  <a:cubicBezTo>
                    <a:pt x="1533" y="268"/>
                    <a:pt x="1533" y="470"/>
                    <a:pt x="1409" y="594"/>
                  </a:cubicBezTo>
                  <a:lnTo>
                    <a:pt x="1227" y="776"/>
                  </a:lnTo>
                  <a:cubicBezTo>
                    <a:pt x="1164" y="839"/>
                    <a:pt x="1083" y="870"/>
                    <a:pt x="1001" y="870"/>
                  </a:cubicBezTo>
                  <a:cubicBezTo>
                    <a:pt x="920" y="870"/>
                    <a:pt x="839" y="839"/>
                    <a:pt x="776" y="776"/>
                  </a:cubicBezTo>
                  <a:lnTo>
                    <a:pt x="776" y="776"/>
                  </a:lnTo>
                  <a:lnTo>
                    <a:pt x="1294" y="1294"/>
                  </a:lnTo>
                  <a:cubicBezTo>
                    <a:pt x="1356" y="1351"/>
                    <a:pt x="1435" y="1380"/>
                    <a:pt x="1514" y="1380"/>
                  </a:cubicBezTo>
                  <a:cubicBezTo>
                    <a:pt x="1593" y="1380"/>
                    <a:pt x="1672" y="1351"/>
                    <a:pt x="1735" y="1294"/>
                  </a:cubicBezTo>
                  <a:lnTo>
                    <a:pt x="1926" y="1102"/>
                  </a:lnTo>
                  <a:cubicBezTo>
                    <a:pt x="2041" y="978"/>
                    <a:pt x="2041" y="776"/>
                    <a:pt x="1917" y="652"/>
                  </a:cubicBezTo>
                  <a:lnTo>
                    <a:pt x="1409" y="144"/>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5" name="Google Shape;16335;p76"/>
            <p:cNvSpPr/>
            <p:nvPr/>
          </p:nvSpPr>
          <p:spPr>
            <a:xfrm>
              <a:off x="8094005" y="3011490"/>
              <a:ext cx="80408" cy="79281"/>
            </a:xfrm>
            <a:custGeom>
              <a:avLst/>
              <a:gdLst/>
              <a:ahLst/>
              <a:cxnLst/>
              <a:rect l="l" t="t" r="r" b="b"/>
              <a:pathLst>
                <a:path w="3069" h="3026" extrusionOk="0">
                  <a:moveTo>
                    <a:pt x="611" y="1"/>
                  </a:moveTo>
                  <a:cubicBezTo>
                    <a:pt x="552" y="1"/>
                    <a:pt x="495" y="22"/>
                    <a:pt x="451" y="66"/>
                  </a:cubicBezTo>
                  <a:lnTo>
                    <a:pt x="87" y="430"/>
                  </a:lnTo>
                  <a:cubicBezTo>
                    <a:pt x="1" y="526"/>
                    <a:pt x="1" y="669"/>
                    <a:pt x="87" y="756"/>
                  </a:cubicBezTo>
                  <a:lnTo>
                    <a:pt x="2292" y="2960"/>
                  </a:lnTo>
                  <a:cubicBezTo>
                    <a:pt x="2335" y="3003"/>
                    <a:pt x="2392" y="3025"/>
                    <a:pt x="2451" y="3025"/>
                  </a:cubicBezTo>
                  <a:cubicBezTo>
                    <a:pt x="2510" y="3025"/>
                    <a:pt x="2570" y="3003"/>
                    <a:pt x="2618" y="2960"/>
                  </a:cubicBezTo>
                  <a:lnTo>
                    <a:pt x="2982" y="2587"/>
                  </a:lnTo>
                  <a:cubicBezTo>
                    <a:pt x="3068" y="2500"/>
                    <a:pt x="3068" y="2356"/>
                    <a:pt x="2972" y="2270"/>
                  </a:cubicBezTo>
                  <a:lnTo>
                    <a:pt x="777" y="66"/>
                  </a:lnTo>
                  <a:cubicBezTo>
                    <a:pt x="729" y="22"/>
                    <a:pt x="669" y="1"/>
                    <a:pt x="61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6" name="Google Shape;16336;p76"/>
            <p:cNvSpPr/>
            <p:nvPr/>
          </p:nvSpPr>
          <p:spPr>
            <a:xfrm>
              <a:off x="8140221" y="3057157"/>
              <a:ext cx="34427" cy="33536"/>
            </a:xfrm>
            <a:custGeom>
              <a:avLst/>
              <a:gdLst/>
              <a:ahLst/>
              <a:cxnLst/>
              <a:rect l="l" t="t" r="r" b="b"/>
              <a:pathLst>
                <a:path w="1314" h="1280" extrusionOk="0">
                  <a:moveTo>
                    <a:pt x="700" y="0"/>
                  </a:moveTo>
                  <a:lnTo>
                    <a:pt x="700" y="0"/>
                  </a:lnTo>
                  <a:cubicBezTo>
                    <a:pt x="796" y="96"/>
                    <a:pt x="796" y="249"/>
                    <a:pt x="700" y="345"/>
                  </a:cubicBezTo>
                  <a:lnTo>
                    <a:pt x="346" y="700"/>
                  </a:lnTo>
                  <a:cubicBezTo>
                    <a:pt x="298" y="748"/>
                    <a:pt x="235" y="772"/>
                    <a:pt x="173" y="772"/>
                  </a:cubicBezTo>
                  <a:cubicBezTo>
                    <a:pt x="111" y="772"/>
                    <a:pt x="49" y="748"/>
                    <a:pt x="1" y="700"/>
                  </a:cubicBezTo>
                  <a:lnTo>
                    <a:pt x="1" y="700"/>
                  </a:lnTo>
                  <a:lnTo>
                    <a:pt x="509" y="1208"/>
                  </a:lnTo>
                  <a:cubicBezTo>
                    <a:pt x="557" y="1256"/>
                    <a:pt x="619" y="1280"/>
                    <a:pt x="681" y="1280"/>
                  </a:cubicBezTo>
                  <a:cubicBezTo>
                    <a:pt x="743" y="1280"/>
                    <a:pt x="806" y="1256"/>
                    <a:pt x="854" y="1208"/>
                  </a:cubicBezTo>
                  <a:lnTo>
                    <a:pt x="1218" y="853"/>
                  </a:lnTo>
                  <a:cubicBezTo>
                    <a:pt x="1314" y="757"/>
                    <a:pt x="1314" y="604"/>
                    <a:pt x="1218" y="508"/>
                  </a:cubicBezTo>
                  <a:lnTo>
                    <a:pt x="700"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7" name="Google Shape;16337;p76"/>
            <p:cNvSpPr/>
            <p:nvPr/>
          </p:nvSpPr>
          <p:spPr>
            <a:xfrm>
              <a:off x="8086485" y="3036564"/>
              <a:ext cx="32907" cy="31912"/>
            </a:xfrm>
            <a:custGeom>
              <a:avLst/>
              <a:gdLst/>
              <a:ahLst/>
              <a:cxnLst/>
              <a:rect l="l" t="t" r="r" b="b"/>
              <a:pathLst>
                <a:path w="1256" h="1218" extrusionOk="0">
                  <a:moveTo>
                    <a:pt x="575" y="0"/>
                  </a:moveTo>
                  <a:lnTo>
                    <a:pt x="125" y="451"/>
                  </a:lnTo>
                  <a:cubicBezTo>
                    <a:pt x="0" y="575"/>
                    <a:pt x="0" y="767"/>
                    <a:pt x="125" y="891"/>
                  </a:cubicBezTo>
                  <a:lnTo>
                    <a:pt x="365" y="1131"/>
                  </a:lnTo>
                  <a:cubicBezTo>
                    <a:pt x="422" y="1189"/>
                    <a:pt x="501" y="1217"/>
                    <a:pt x="581" y="1217"/>
                  </a:cubicBezTo>
                  <a:cubicBezTo>
                    <a:pt x="662" y="1217"/>
                    <a:pt x="743" y="1189"/>
                    <a:pt x="805" y="1131"/>
                  </a:cubicBezTo>
                  <a:lnTo>
                    <a:pt x="1256" y="671"/>
                  </a:lnTo>
                  <a:lnTo>
                    <a:pt x="575"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8" name="Google Shape;16338;p76"/>
            <p:cNvSpPr/>
            <p:nvPr/>
          </p:nvSpPr>
          <p:spPr>
            <a:xfrm>
              <a:off x="8115855" y="3065934"/>
              <a:ext cx="32933" cy="31912"/>
            </a:xfrm>
            <a:custGeom>
              <a:avLst/>
              <a:gdLst/>
              <a:ahLst/>
              <a:cxnLst/>
              <a:rect l="l" t="t" r="r" b="b"/>
              <a:pathLst>
                <a:path w="1257" h="1218" extrusionOk="0">
                  <a:moveTo>
                    <a:pt x="576" y="0"/>
                  </a:moveTo>
                  <a:lnTo>
                    <a:pt x="116" y="451"/>
                  </a:lnTo>
                  <a:cubicBezTo>
                    <a:pt x="1" y="576"/>
                    <a:pt x="1" y="767"/>
                    <a:pt x="116" y="892"/>
                  </a:cubicBezTo>
                  <a:lnTo>
                    <a:pt x="355" y="1132"/>
                  </a:lnTo>
                  <a:cubicBezTo>
                    <a:pt x="418" y="1189"/>
                    <a:pt x="497" y="1218"/>
                    <a:pt x="576" y="1218"/>
                  </a:cubicBezTo>
                  <a:cubicBezTo>
                    <a:pt x="655" y="1218"/>
                    <a:pt x="734" y="1189"/>
                    <a:pt x="796" y="1132"/>
                  </a:cubicBezTo>
                  <a:lnTo>
                    <a:pt x="1256" y="671"/>
                  </a:lnTo>
                  <a:lnTo>
                    <a:pt x="576" y="0"/>
                  </a:lnTo>
                  <a:close/>
                </a:path>
              </a:pathLst>
            </a:custGeom>
            <a:solidFill>
              <a:srgbClr val="DC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39" name="Google Shape;16339;p76"/>
            <p:cNvSpPr/>
            <p:nvPr/>
          </p:nvSpPr>
          <p:spPr>
            <a:xfrm>
              <a:off x="8212062" y="2913738"/>
              <a:ext cx="61544" cy="61570"/>
            </a:xfrm>
            <a:custGeom>
              <a:avLst/>
              <a:gdLst/>
              <a:ahLst/>
              <a:cxnLst/>
              <a:rect l="l" t="t" r="r" b="b"/>
              <a:pathLst>
                <a:path w="2349" h="2350" extrusionOk="0">
                  <a:moveTo>
                    <a:pt x="1150" y="1"/>
                  </a:moveTo>
                  <a:lnTo>
                    <a:pt x="0" y="1151"/>
                  </a:lnTo>
                  <a:lnTo>
                    <a:pt x="1198" y="2349"/>
                  </a:lnTo>
                  <a:lnTo>
                    <a:pt x="2348" y="1199"/>
                  </a:lnTo>
                  <a:lnTo>
                    <a:pt x="1150" y="1"/>
                  </a:lnTo>
                  <a:close/>
                </a:path>
              </a:pathLst>
            </a:custGeom>
            <a:solidFill>
              <a:srgbClr val="B3BD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0" name="Google Shape;16340;p76"/>
            <p:cNvSpPr/>
            <p:nvPr/>
          </p:nvSpPr>
          <p:spPr>
            <a:xfrm>
              <a:off x="8212953" y="2932078"/>
              <a:ext cx="60653" cy="43466"/>
            </a:xfrm>
            <a:custGeom>
              <a:avLst/>
              <a:gdLst/>
              <a:ahLst/>
              <a:cxnLst/>
              <a:rect l="l" t="t" r="r" b="b"/>
              <a:pathLst>
                <a:path w="2315" h="1659" extrusionOk="0">
                  <a:moveTo>
                    <a:pt x="0" y="495"/>
                  </a:moveTo>
                  <a:lnTo>
                    <a:pt x="14" y="509"/>
                  </a:lnTo>
                  <a:lnTo>
                    <a:pt x="0" y="495"/>
                  </a:lnTo>
                  <a:close/>
                  <a:moveTo>
                    <a:pt x="1806" y="1"/>
                  </a:moveTo>
                  <a:lnTo>
                    <a:pt x="656" y="1151"/>
                  </a:lnTo>
                  <a:lnTo>
                    <a:pt x="14" y="509"/>
                  </a:lnTo>
                  <a:lnTo>
                    <a:pt x="1164" y="1659"/>
                  </a:lnTo>
                  <a:lnTo>
                    <a:pt x="2314" y="509"/>
                  </a:lnTo>
                  <a:lnTo>
                    <a:pt x="1806" y="1"/>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1" name="Google Shape;16341;p76"/>
            <p:cNvSpPr/>
            <p:nvPr/>
          </p:nvSpPr>
          <p:spPr>
            <a:xfrm>
              <a:off x="8119890" y="2937423"/>
              <a:ext cx="128354" cy="128039"/>
            </a:xfrm>
            <a:custGeom>
              <a:avLst/>
              <a:gdLst/>
              <a:ahLst/>
              <a:cxnLst/>
              <a:rect l="l" t="t" r="r" b="b"/>
              <a:pathLst>
                <a:path w="4899" h="4887" extrusionOk="0">
                  <a:moveTo>
                    <a:pt x="3178" y="0"/>
                  </a:moveTo>
                  <a:cubicBezTo>
                    <a:pt x="3120" y="0"/>
                    <a:pt x="3063" y="22"/>
                    <a:pt x="3020" y="65"/>
                  </a:cubicBezTo>
                  <a:lnTo>
                    <a:pt x="1831" y="1253"/>
                  </a:lnTo>
                  <a:lnTo>
                    <a:pt x="1218" y="1867"/>
                  </a:lnTo>
                  <a:lnTo>
                    <a:pt x="0" y="3084"/>
                  </a:lnTo>
                  <a:lnTo>
                    <a:pt x="1793" y="4886"/>
                  </a:lnTo>
                  <a:lnTo>
                    <a:pt x="4812" y="1867"/>
                  </a:lnTo>
                  <a:cubicBezTo>
                    <a:pt x="4898" y="1781"/>
                    <a:pt x="4898" y="1637"/>
                    <a:pt x="4812" y="1551"/>
                  </a:cubicBezTo>
                  <a:lnTo>
                    <a:pt x="3336" y="65"/>
                  </a:lnTo>
                  <a:cubicBezTo>
                    <a:pt x="3293" y="22"/>
                    <a:pt x="3235" y="0"/>
                    <a:pt x="3178" y="0"/>
                  </a:cubicBezTo>
                  <a:close/>
                </a:path>
              </a:pathLst>
            </a:custGeom>
            <a:solidFill>
              <a:srgbClr val="DEE2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2" name="Google Shape;16342;p76"/>
            <p:cNvSpPr/>
            <p:nvPr/>
          </p:nvSpPr>
          <p:spPr>
            <a:xfrm>
              <a:off x="8153531" y="2968732"/>
              <a:ext cx="94713" cy="96730"/>
            </a:xfrm>
            <a:custGeom>
              <a:avLst/>
              <a:gdLst/>
              <a:ahLst/>
              <a:cxnLst/>
              <a:rect l="l" t="t" r="r" b="b"/>
              <a:pathLst>
                <a:path w="3615" h="3692" extrusionOk="0">
                  <a:moveTo>
                    <a:pt x="3173" y="1"/>
                  </a:moveTo>
                  <a:lnTo>
                    <a:pt x="1" y="3183"/>
                  </a:lnTo>
                  <a:lnTo>
                    <a:pt x="509" y="3691"/>
                  </a:lnTo>
                  <a:lnTo>
                    <a:pt x="3528" y="682"/>
                  </a:lnTo>
                  <a:cubicBezTo>
                    <a:pt x="3614" y="586"/>
                    <a:pt x="3614" y="451"/>
                    <a:pt x="3528" y="365"/>
                  </a:cubicBezTo>
                  <a:lnTo>
                    <a:pt x="3173" y="1"/>
                  </a:lnTo>
                  <a:close/>
                </a:path>
              </a:pathLst>
            </a:custGeom>
            <a:solidFill>
              <a:srgbClr val="C9D0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43" name="Google Shape;16343;p76"/>
          <p:cNvGrpSpPr/>
          <p:nvPr/>
        </p:nvGrpSpPr>
        <p:grpSpPr>
          <a:xfrm>
            <a:off x="10069097" y="5073033"/>
            <a:ext cx="391113" cy="482569"/>
            <a:chOff x="7551822" y="3804774"/>
            <a:chExt cx="293335" cy="361927"/>
          </a:xfrm>
        </p:grpSpPr>
        <p:sp>
          <p:nvSpPr>
            <p:cNvPr id="16344" name="Google Shape;16344;p76"/>
            <p:cNvSpPr/>
            <p:nvPr/>
          </p:nvSpPr>
          <p:spPr>
            <a:xfrm>
              <a:off x="7647242" y="3804774"/>
              <a:ext cx="121070" cy="30916"/>
            </a:xfrm>
            <a:custGeom>
              <a:avLst/>
              <a:gdLst/>
              <a:ahLst/>
              <a:cxnLst/>
              <a:rect l="l" t="t" r="r" b="b"/>
              <a:pathLst>
                <a:path w="4621" h="1180" extrusionOk="0">
                  <a:moveTo>
                    <a:pt x="320" y="0"/>
                  </a:moveTo>
                  <a:cubicBezTo>
                    <a:pt x="145" y="0"/>
                    <a:pt x="0" y="150"/>
                    <a:pt x="0" y="336"/>
                  </a:cubicBezTo>
                  <a:lnTo>
                    <a:pt x="0" y="844"/>
                  </a:lnTo>
                  <a:cubicBezTo>
                    <a:pt x="0" y="1026"/>
                    <a:pt x="154" y="1180"/>
                    <a:pt x="336" y="1180"/>
                  </a:cubicBezTo>
                  <a:lnTo>
                    <a:pt x="4285" y="1180"/>
                  </a:lnTo>
                  <a:cubicBezTo>
                    <a:pt x="4467" y="1180"/>
                    <a:pt x="4621" y="1026"/>
                    <a:pt x="4621" y="844"/>
                  </a:cubicBezTo>
                  <a:lnTo>
                    <a:pt x="4621" y="336"/>
                  </a:lnTo>
                  <a:cubicBezTo>
                    <a:pt x="4621" y="150"/>
                    <a:pt x="4476" y="0"/>
                    <a:pt x="4301" y="0"/>
                  </a:cubicBezTo>
                  <a:cubicBezTo>
                    <a:pt x="4296" y="0"/>
                    <a:pt x="4291" y="0"/>
                    <a:pt x="4285" y="1"/>
                  </a:cubicBezTo>
                  <a:lnTo>
                    <a:pt x="336" y="1"/>
                  </a:lnTo>
                  <a:cubicBezTo>
                    <a:pt x="331" y="0"/>
                    <a:pt x="325" y="0"/>
                    <a:pt x="320" y="0"/>
                  </a:cubicBezTo>
                  <a:close/>
                </a:path>
              </a:pathLst>
            </a:custGeom>
            <a:solidFill>
              <a:srgbClr val="CDD5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5" name="Google Shape;16345;p76"/>
            <p:cNvSpPr/>
            <p:nvPr/>
          </p:nvSpPr>
          <p:spPr>
            <a:xfrm>
              <a:off x="7734148" y="3804774"/>
              <a:ext cx="34165" cy="31178"/>
            </a:xfrm>
            <a:custGeom>
              <a:avLst/>
              <a:gdLst/>
              <a:ahLst/>
              <a:cxnLst/>
              <a:rect l="l" t="t" r="r" b="b"/>
              <a:pathLst>
                <a:path w="1304" h="1190" extrusionOk="0">
                  <a:moveTo>
                    <a:pt x="0" y="1"/>
                  </a:moveTo>
                  <a:cubicBezTo>
                    <a:pt x="192" y="1"/>
                    <a:pt x="345" y="154"/>
                    <a:pt x="345" y="346"/>
                  </a:cubicBezTo>
                  <a:lnTo>
                    <a:pt x="345" y="844"/>
                  </a:lnTo>
                  <a:cubicBezTo>
                    <a:pt x="345" y="1026"/>
                    <a:pt x="192" y="1189"/>
                    <a:pt x="0" y="1189"/>
                  </a:cubicBezTo>
                  <a:lnTo>
                    <a:pt x="959" y="1189"/>
                  </a:lnTo>
                  <a:cubicBezTo>
                    <a:pt x="1150" y="1189"/>
                    <a:pt x="1304" y="1026"/>
                    <a:pt x="1304" y="844"/>
                  </a:cubicBezTo>
                  <a:lnTo>
                    <a:pt x="1304" y="346"/>
                  </a:lnTo>
                  <a:cubicBezTo>
                    <a:pt x="1304" y="154"/>
                    <a:pt x="1150" y="1"/>
                    <a:pt x="959" y="1"/>
                  </a:cubicBezTo>
                  <a:close/>
                </a:path>
              </a:pathLst>
            </a:custGeom>
            <a:solidFill>
              <a:srgbClr val="B8C4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6" name="Google Shape;16346;p76"/>
            <p:cNvSpPr/>
            <p:nvPr/>
          </p:nvSpPr>
          <p:spPr>
            <a:xfrm>
              <a:off x="7551822" y="3835664"/>
              <a:ext cx="285056" cy="331037"/>
            </a:xfrm>
            <a:custGeom>
              <a:avLst/>
              <a:gdLst/>
              <a:ahLst/>
              <a:cxnLst/>
              <a:rect l="l" t="t" r="r" b="b"/>
              <a:pathLst>
                <a:path w="10880" h="12635" extrusionOk="0">
                  <a:moveTo>
                    <a:pt x="4486" y="1"/>
                  </a:moveTo>
                  <a:lnTo>
                    <a:pt x="4486" y="3681"/>
                  </a:lnTo>
                  <a:cubicBezTo>
                    <a:pt x="4486" y="3902"/>
                    <a:pt x="4352" y="4103"/>
                    <a:pt x="4141" y="4180"/>
                  </a:cubicBezTo>
                  <a:cubicBezTo>
                    <a:pt x="882" y="5474"/>
                    <a:pt x="0" y="9672"/>
                    <a:pt x="2454" y="12174"/>
                  </a:cubicBezTo>
                  <a:cubicBezTo>
                    <a:pt x="2741" y="12462"/>
                    <a:pt x="3134" y="12634"/>
                    <a:pt x="3547" y="12634"/>
                  </a:cubicBezTo>
                  <a:lnTo>
                    <a:pt x="8349" y="12634"/>
                  </a:lnTo>
                  <a:cubicBezTo>
                    <a:pt x="8771" y="12634"/>
                    <a:pt x="9164" y="12462"/>
                    <a:pt x="9451" y="12164"/>
                  </a:cubicBezTo>
                  <a:cubicBezTo>
                    <a:pt x="10381" y="11225"/>
                    <a:pt x="10879" y="9950"/>
                    <a:pt x="10851" y="8627"/>
                  </a:cubicBezTo>
                  <a:cubicBezTo>
                    <a:pt x="10803" y="6662"/>
                    <a:pt x="9585" y="4908"/>
                    <a:pt x="7755" y="4189"/>
                  </a:cubicBezTo>
                  <a:cubicBezTo>
                    <a:pt x="7544" y="4103"/>
                    <a:pt x="7410" y="3902"/>
                    <a:pt x="7410" y="3681"/>
                  </a:cubicBezTo>
                  <a:lnTo>
                    <a:pt x="7410" y="1"/>
                  </a:lnTo>
                  <a:close/>
                </a:path>
              </a:pathLst>
            </a:custGeom>
            <a:solidFill>
              <a:srgbClr val="E9ED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7" name="Google Shape;16347;p76"/>
            <p:cNvSpPr/>
            <p:nvPr/>
          </p:nvSpPr>
          <p:spPr>
            <a:xfrm>
              <a:off x="7669329" y="3835664"/>
              <a:ext cx="174833" cy="329020"/>
            </a:xfrm>
            <a:custGeom>
              <a:avLst/>
              <a:gdLst/>
              <a:ahLst/>
              <a:cxnLst/>
              <a:rect l="l" t="t" r="r" b="b"/>
              <a:pathLst>
                <a:path w="6673" h="12558" extrusionOk="0">
                  <a:moveTo>
                    <a:pt x="1" y="1"/>
                  </a:moveTo>
                  <a:lnTo>
                    <a:pt x="1" y="489"/>
                  </a:lnTo>
                  <a:lnTo>
                    <a:pt x="1506" y="489"/>
                  </a:lnTo>
                  <a:cubicBezTo>
                    <a:pt x="1889" y="489"/>
                    <a:pt x="2196" y="796"/>
                    <a:pt x="2196" y="1180"/>
                  </a:cubicBezTo>
                  <a:lnTo>
                    <a:pt x="2196" y="4180"/>
                  </a:lnTo>
                  <a:cubicBezTo>
                    <a:pt x="2196" y="4400"/>
                    <a:pt x="2340" y="4602"/>
                    <a:pt x="2541" y="4678"/>
                  </a:cubicBezTo>
                  <a:cubicBezTo>
                    <a:pt x="5743" y="5944"/>
                    <a:pt x="6672" y="10027"/>
                    <a:pt x="4343" y="12557"/>
                  </a:cubicBezTo>
                  <a:cubicBezTo>
                    <a:pt x="4573" y="12481"/>
                    <a:pt x="4794" y="12347"/>
                    <a:pt x="4966" y="12164"/>
                  </a:cubicBezTo>
                  <a:cubicBezTo>
                    <a:pt x="5896" y="11225"/>
                    <a:pt x="6394" y="9950"/>
                    <a:pt x="6366" y="8627"/>
                  </a:cubicBezTo>
                  <a:cubicBezTo>
                    <a:pt x="6318" y="6662"/>
                    <a:pt x="5100" y="4908"/>
                    <a:pt x="3270" y="4189"/>
                  </a:cubicBezTo>
                  <a:cubicBezTo>
                    <a:pt x="3059" y="4103"/>
                    <a:pt x="2925" y="3902"/>
                    <a:pt x="2925" y="3681"/>
                  </a:cubicBezTo>
                  <a:lnTo>
                    <a:pt x="2925" y="1"/>
                  </a:lnTo>
                  <a:close/>
                </a:path>
              </a:pathLst>
            </a:custGeom>
            <a:solidFill>
              <a:srgbClr val="DCE1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8" name="Google Shape;16348;p76"/>
            <p:cNvSpPr/>
            <p:nvPr/>
          </p:nvSpPr>
          <p:spPr>
            <a:xfrm>
              <a:off x="7571655" y="4014007"/>
              <a:ext cx="273502" cy="152694"/>
            </a:xfrm>
            <a:custGeom>
              <a:avLst/>
              <a:gdLst/>
              <a:ahLst/>
              <a:cxnLst/>
              <a:rect l="l" t="t" r="r" b="b"/>
              <a:pathLst>
                <a:path w="10439" h="5828" extrusionOk="0">
                  <a:moveTo>
                    <a:pt x="2888" y="0"/>
                  </a:moveTo>
                  <a:cubicBezTo>
                    <a:pt x="1488" y="0"/>
                    <a:pt x="470" y="622"/>
                    <a:pt x="470" y="622"/>
                  </a:cubicBezTo>
                  <a:cubicBezTo>
                    <a:pt x="0" y="2309"/>
                    <a:pt x="470" y="4111"/>
                    <a:pt x="1697" y="5367"/>
                  </a:cubicBezTo>
                  <a:cubicBezTo>
                    <a:pt x="1984" y="5655"/>
                    <a:pt x="2377" y="5827"/>
                    <a:pt x="2790" y="5827"/>
                  </a:cubicBezTo>
                  <a:lnTo>
                    <a:pt x="7592" y="5827"/>
                  </a:lnTo>
                  <a:cubicBezTo>
                    <a:pt x="8014" y="5827"/>
                    <a:pt x="8407" y="5655"/>
                    <a:pt x="8694" y="5357"/>
                  </a:cubicBezTo>
                  <a:cubicBezTo>
                    <a:pt x="9998" y="4025"/>
                    <a:pt x="10439" y="2070"/>
                    <a:pt x="9816" y="316"/>
                  </a:cubicBezTo>
                  <a:lnTo>
                    <a:pt x="9816" y="316"/>
                  </a:lnTo>
                  <a:cubicBezTo>
                    <a:pt x="9816" y="316"/>
                    <a:pt x="8716" y="1174"/>
                    <a:pt x="7209" y="1174"/>
                  </a:cubicBezTo>
                  <a:cubicBezTo>
                    <a:pt x="6591" y="1174"/>
                    <a:pt x="5904" y="1029"/>
                    <a:pt x="5196" y="622"/>
                  </a:cubicBezTo>
                  <a:cubicBezTo>
                    <a:pt x="4384" y="156"/>
                    <a:pt x="3588" y="0"/>
                    <a:pt x="2888" y="0"/>
                  </a:cubicBezTo>
                  <a:close/>
                </a:path>
              </a:pathLst>
            </a:custGeom>
            <a:solidFill>
              <a:srgbClr val="AFBC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49" name="Google Shape;16349;p76"/>
            <p:cNvSpPr/>
            <p:nvPr/>
          </p:nvSpPr>
          <p:spPr>
            <a:xfrm>
              <a:off x="7785369" y="4022260"/>
              <a:ext cx="52269" cy="142423"/>
            </a:xfrm>
            <a:custGeom>
              <a:avLst/>
              <a:gdLst/>
              <a:ahLst/>
              <a:cxnLst/>
              <a:rect l="l" t="t" r="r" b="b"/>
              <a:pathLst>
                <a:path w="1995" h="5436" extrusionOk="0">
                  <a:moveTo>
                    <a:pt x="1745" y="1"/>
                  </a:moveTo>
                  <a:cubicBezTo>
                    <a:pt x="1515" y="173"/>
                    <a:pt x="1266" y="317"/>
                    <a:pt x="997" y="432"/>
                  </a:cubicBezTo>
                  <a:cubicBezTo>
                    <a:pt x="1630" y="2157"/>
                    <a:pt x="1247" y="4093"/>
                    <a:pt x="0" y="5435"/>
                  </a:cubicBezTo>
                  <a:cubicBezTo>
                    <a:pt x="29" y="5426"/>
                    <a:pt x="58" y="5416"/>
                    <a:pt x="87" y="5407"/>
                  </a:cubicBezTo>
                  <a:cubicBezTo>
                    <a:pt x="173" y="5378"/>
                    <a:pt x="250" y="5330"/>
                    <a:pt x="326" y="5292"/>
                  </a:cubicBezTo>
                  <a:cubicBezTo>
                    <a:pt x="326" y="5292"/>
                    <a:pt x="374" y="5263"/>
                    <a:pt x="393" y="5244"/>
                  </a:cubicBezTo>
                  <a:lnTo>
                    <a:pt x="413" y="5234"/>
                  </a:lnTo>
                  <a:cubicBezTo>
                    <a:pt x="432" y="5225"/>
                    <a:pt x="441" y="5205"/>
                    <a:pt x="461" y="5196"/>
                  </a:cubicBezTo>
                  <a:lnTo>
                    <a:pt x="480" y="5177"/>
                  </a:lnTo>
                  <a:cubicBezTo>
                    <a:pt x="499" y="5167"/>
                    <a:pt x="508" y="5148"/>
                    <a:pt x="528" y="5138"/>
                  </a:cubicBezTo>
                  <a:cubicBezTo>
                    <a:pt x="537" y="5129"/>
                    <a:pt x="537" y="5129"/>
                    <a:pt x="547" y="5119"/>
                  </a:cubicBezTo>
                  <a:lnTo>
                    <a:pt x="614" y="5062"/>
                  </a:lnTo>
                  <a:cubicBezTo>
                    <a:pt x="1515" y="4103"/>
                    <a:pt x="1994" y="2819"/>
                    <a:pt x="1937" y="1505"/>
                  </a:cubicBezTo>
                  <a:lnTo>
                    <a:pt x="1937" y="1410"/>
                  </a:lnTo>
                  <a:lnTo>
                    <a:pt x="1937" y="1381"/>
                  </a:lnTo>
                  <a:cubicBezTo>
                    <a:pt x="1937" y="1352"/>
                    <a:pt x="1937" y="1333"/>
                    <a:pt x="1937" y="1314"/>
                  </a:cubicBezTo>
                  <a:lnTo>
                    <a:pt x="1937" y="1275"/>
                  </a:lnTo>
                  <a:lnTo>
                    <a:pt x="1937" y="1218"/>
                  </a:lnTo>
                  <a:cubicBezTo>
                    <a:pt x="1937" y="1199"/>
                    <a:pt x="1937" y="1189"/>
                    <a:pt x="1937" y="1180"/>
                  </a:cubicBezTo>
                  <a:lnTo>
                    <a:pt x="1937" y="1122"/>
                  </a:lnTo>
                  <a:cubicBezTo>
                    <a:pt x="1937" y="1103"/>
                    <a:pt x="1937" y="1093"/>
                    <a:pt x="1937" y="1084"/>
                  </a:cubicBezTo>
                  <a:lnTo>
                    <a:pt x="1937" y="1026"/>
                  </a:lnTo>
                  <a:cubicBezTo>
                    <a:pt x="1937" y="1017"/>
                    <a:pt x="1937" y="1007"/>
                    <a:pt x="1937" y="997"/>
                  </a:cubicBezTo>
                  <a:cubicBezTo>
                    <a:pt x="1937" y="969"/>
                    <a:pt x="1937" y="949"/>
                    <a:pt x="1927" y="930"/>
                  </a:cubicBezTo>
                  <a:cubicBezTo>
                    <a:pt x="1918" y="911"/>
                    <a:pt x="1927" y="911"/>
                    <a:pt x="1927" y="902"/>
                  </a:cubicBezTo>
                  <a:lnTo>
                    <a:pt x="1918" y="834"/>
                  </a:lnTo>
                  <a:lnTo>
                    <a:pt x="1918" y="806"/>
                  </a:lnTo>
                  <a:cubicBezTo>
                    <a:pt x="1918" y="787"/>
                    <a:pt x="1918" y="758"/>
                    <a:pt x="1908" y="739"/>
                  </a:cubicBezTo>
                  <a:lnTo>
                    <a:pt x="1908" y="710"/>
                  </a:lnTo>
                  <a:cubicBezTo>
                    <a:pt x="1908" y="700"/>
                    <a:pt x="1898" y="671"/>
                    <a:pt x="1898" y="643"/>
                  </a:cubicBezTo>
                  <a:cubicBezTo>
                    <a:pt x="1898" y="624"/>
                    <a:pt x="1898" y="624"/>
                    <a:pt x="1898" y="624"/>
                  </a:cubicBezTo>
                  <a:cubicBezTo>
                    <a:pt x="1898" y="614"/>
                    <a:pt x="1889" y="576"/>
                    <a:pt x="1879" y="556"/>
                  </a:cubicBezTo>
                  <a:cubicBezTo>
                    <a:pt x="1879" y="528"/>
                    <a:pt x="1879" y="537"/>
                    <a:pt x="1879" y="528"/>
                  </a:cubicBezTo>
                  <a:lnTo>
                    <a:pt x="1870" y="461"/>
                  </a:lnTo>
                  <a:lnTo>
                    <a:pt x="1870" y="441"/>
                  </a:lnTo>
                  <a:cubicBezTo>
                    <a:pt x="1860" y="422"/>
                    <a:pt x="1850" y="394"/>
                    <a:pt x="1850" y="365"/>
                  </a:cubicBezTo>
                  <a:cubicBezTo>
                    <a:pt x="1841" y="365"/>
                    <a:pt x="1841" y="355"/>
                    <a:pt x="1850" y="355"/>
                  </a:cubicBezTo>
                  <a:cubicBezTo>
                    <a:pt x="1850" y="326"/>
                    <a:pt x="1831" y="298"/>
                    <a:pt x="1822" y="278"/>
                  </a:cubicBezTo>
                  <a:cubicBezTo>
                    <a:pt x="1822" y="269"/>
                    <a:pt x="1822" y="269"/>
                    <a:pt x="1822" y="259"/>
                  </a:cubicBezTo>
                  <a:cubicBezTo>
                    <a:pt x="1822" y="240"/>
                    <a:pt x="1812" y="211"/>
                    <a:pt x="1802" y="183"/>
                  </a:cubicBezTo>
                  <a:cubicBezTo>
                    <a:pt x="1802" y="183"/>
                    <a:pt x="1802" y="173"/>
                    <a:pt x="1802" y="173"/>
                  </a:cubicBezTo>
                  <a:lnTo>
                    <a:pt x="1774" y="87"/>
                  </a:lnTo>
                  <a:cubicBezTo>
                    <a:pt x="1764" y="58"/>
                    <a:pt x="1755" y="29"/>
                    <a:pt x="1745" y="1"/>
                  </a:cubicBezTo>
                  <a:close/>
                </a:path>
              </a:pathLst>
            </a:custGeom>
            <a:solidFill>
              <a:srgbClr val="98A9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0" name="Google Shape;16350;p76"/>
            <p:cNvSpPr/>
            <p:nvPr/>
          </p:nvSpPr>
          <p:spPr>
            <a:xfrm>
              <a:off x="7785107" y="4061927"/>
              <a:ext cx="19362" cy="16558"/>
            </a:xfrm>
            <a:custGeom>
              <a:avLst/>
              <a:gdLst/>
              <a:ahLst/>
              <a:cxnLst/>
              <a:rect l="l" t="t" r="r" b="b"/>
              <a:pathLst>
                <a:path w="739" h="632" extrusionOk="0">
                  <a:moveTo>
                    <a:pt x="423" y="1"/>
                  </a:moveTo>
                  <a:cubicBezTo>
                    <a:pt x="145" y="1"/>
                    <a:pt x="1" y="336"/>
                    <a:pt x="202" y="538"/>
                  </a:cubicBezTo>
                  <a:cubicBezTo>
                    <a:pt x="267" y="603"/>
                    <a:pt x="347" y="632"/>
                    <a:pt x="424" y="632"/>
                  </a:cubicBezTo>
                  <a:cubicBezTo>
                    <a:pt x="585" y="632"/>
                    <a:pt x="739" y="505"/>
                    <a:pt x="739" y="317"/>
                  </a:cubicBezTo>
                  <a:cubicBezTo>
                    <a:pt x="739" y="135"/>
                    <a:pt x="595" y="1"/>
                    <a:pt x="423"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1" name="Google Shape;16351;p76"/>
            <p:cNvSpPr/>
            <p:nvPr/>
          </p:nvSpPr>
          <p:spPr>
            <a:xfrm>
              <a:off x="7744680" y="4122711"/>
              <a:ext cx="17109" cy="14436"/>
            </a:xfrm>
            <a:custGeom>
              <a:avLst/>
              <a:gdLst/>
              <a:ahLst/>
              <a:cxnLst/>
              <a:rect l="l" t="t" r="r" b="b"/>
              <a:pathLst>
                <a:path w="653" h="551" extrusionOk="0">
                  <a:moveTo>
                    <a:pt x="374" y="1"/>
                  </a:moveTo>
                  <a:cubicBezTo>
                    <a:pt x="125" y="1"/>
                    <a:pt x="1" y="298"/>
                    <a:pt x="183" y="470"/>
                  </a:cubicBezTo>
                  <a:cubicBezTo>
                    <a:pt x="238" y="526"/>
                    <a:pt x="307" y="551"/>
                    <a:pt x="374" y="551"/>
                  </a:cubicBezTo>
                  <a:cubicBezTo>
                    <a:pt x="516" y="551"/>
                    <a:pt x="652" y="441"/>
                    <a:pt x="652" y="279"/>
                  </a:cubicBezTo>
                  <a:cubicBezTo>
                    <a:pt x="652" y="125"/>
                    <a:pt x="528" y="1"/>
                    <a:pt x="374"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2" name="Google Shape;16352;p76"/>
            <p:cNvSpPr/>
            <p:nvPr/>
          </p:nvSpPr>
          <p:spPr>
            <a:xfrm>
              <a:off x="7627645" y="4051892"/>
              <a:ext cx="17109" cy="14436"/>
            </a:xfrm>
            <a:custGeom>
              <a:avLst/>
              <a:gdLst/>
              <a:ahLst/>
              <a:cxnLst/>
              <a:rect l="l" t="t" r="r" b="b"/>
              <a:pathLst>
                <a:path w="653" h="551" extrusionOk="0">
                  <a:moveTo>
                    <a:pt x="375" y="1"/>
                  </a:moveTo>
                  <a:cubicBezTo>
                    <a:pt x="125" y="1"/>
                    <a:pt x="1" y="298"/>
                    <a:pt x="173" y="470"/>
                  </a:cubicBezTo>
                  <a:cubicBezTo>
                    <a:pt x="232" y="526"/>
                    <a:pt x="303" y="551"/>
                    <a:pt x="371" y="551"/>
                  </a:cubicBezTo>
                  <a:cubicBezTo>
                    <a:pt x="516" y="551"/>
                    <a:pt x="653" y="441"/>
                    <a:pt x="653" y="279"/>
                  </a:cubicBezTo>
                  <a:cubicBezTo>
                    <a:pt x="653" y="125"/>
                    <a:pt x="528" y="1"/>
                    <a:pt x="37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3" name="Google Shape;16353;p76"/>
            <p:cNvSpPr/>
            <p:nvPr/>
          </p:nvSpPr>
          <p:spPr>
            <a:xfrm>
              <a:off x="7651513" y="4122711"/>
              <a:ext cx="16847" cy="14436"/>
            </a:xfrm>
            <a:custGeom>
              <a:avLst/>
              <a:gdLst/>
              <a:ahLst/>
              <a:cxnLst/>
              <a:rect l="l" t="t" r="r" b="b"/>
              <a:pathLst>
                <a:path w="643" h="551" extrusionOk="0">
                  <a:moveTo>
                    <a:pt x="365" y="1"/>
                  </a:moveTo>
                  <a:cubicBezTo>
                    <a:pt x="115" y="1"/>
                    <a:pt x="0" y="298"/>
                    <a:pt x="173" y="470"/>
                  </a:cubicBezTo>
                  <a:cubicBezTo>
                    <a:pt x="229" y="526"/>
                    <a:pt x="297" y="551"/>
                    <a:pt x="364" y="551"/>
                  </a:cubicBezTo>
                  <a:cubicBezTo>
                    <a:pt x="506" y="551"/>
                    <a:pt x="643" y="441"/>
                    <a:pt x="643" y="279"/>
                  </a:cubicBezTo>
                  <a:cubicBezTo>
                    <a:pt x="643" y="125"/>
                    <a:pt x="518" y="1"/>
                    <a:pt x="365"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4" name="Google Shape;16354;p76"/>
            <p:cNvSpPr/>
            <p:nvPr/>
          </p:nvSpPr>
          <p:spPr>
            <a:xfrm>
              <a:off x="7693459" y="4066957"/>
              <a:ext cx="20095" cy="17423"/>
            </a:xfrm>
            <a:custGeom>
              <a:avLst/>
              <a:gdLst/>
              <a:ahLst/>
              <a:cxnLst/>
              <a:rect l="l" t="t" r="r" b="b"/>
              <a:pathLst>
                <a:path w="767" h="665" extrusionOk="0">
                  <a:moveTo>
                    <a:pt x="441" y="1"/>
                  </a:moveTo>
                  <a:cubicBezTo>
                    <a:pt x="144" y="1"/>
                    <a:pt x="0" y="355"/>
                    <a:pt x="201" y="566"/>
                  </a:cubicBezTo>
                  <a:cubicBezTo>
                    <a:pt x="269" y="634"/>
                    <a:pt x="352" y="664"/>
                    <a:pt x="433" y="664"/>
                  </a:cubicBezTo>
                  <a:cubicBezTo>
                    <a:pt x="604" y="664"/>
                    <a:pt x="767" y="531"/>
                    <a:pt x="767" y="336"/>
                  </a:cubicBezTo>
                  <a:cubicBezTo>
                    <a:pt x="767" y="154"/>
                    <a:pt x="623" y="1"/>
                    <a:pt x="441"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55" name="Google Shape;16355;p76"/>
          <p:cNvGrpSpPr/>
          <p:nvPr/>
        </p:nvGrpSpPr>
        <p:grpSpPr>
          <a:xfrm>
            <a:off x="8351634" y="5703545"/>
            <a:ext cx="280655" cy="482884"/>
            <a:chOff x="6263725" y="4277658"/>
            <a:chExt cx="210491" cy="362163"/>
          </a:xfrm>
        </p:grpSpPr>
        <p:sp>
          <p:nvSpPr>
            <p:cNvPr id="16356" name="Google Shape;16356;p76"/>
            <p:cNvSpPr/>
            <p:nvPr/>
          </p:nvSpPr>
          <p:spPr>
            <a:xfrm>
              <a:off x="6265480" y="4277658"/>
              <a:ext cx="88189" cy="362163"/>
            </a:xfrm>
            <a:custGeom>
              <a:avLst/>
              <a:gdLst/>
              <a:ahLst/>
              <a:cxnLst/>
              <a:rect l="l" t="t" r="r" b="b"/>
              <a:pathLst>
                <a:path w="3366" h="13823" extrusionOk="0">
                  <a:moveTo>
                    <a:pt x="202" y="1"/>
                  </a:moveTo>
                  <a:cubicBezTo>
                    <a:pt x="101" y="1"/>
                    <a:pt x="1" y="68"/>
                    <a:pt x="1" y="202"/>
                  </a:cubicBezTo>
                  <a:cubicBezTo>
                    <a:pt x="1" y="1151"/>
                    <a:pt x="844" y="1630"/>
                    <a:pt x="1582" y="2052"/>
                  </a:cubicBezTo>
                  <a:cubicBezTo>
                    <a:pt x="2292" y="2455"/>
                    <a:pt x="2963" y="2828"/>
                    <a:pt x="2963" y="3557"/>
                  </a:cubicBezTo>
                  <a:cubicBezTo>
                    <a:pt x="2963" y="4276"/>
                    <a:pt x="2292" y="4650"/>
                    <a:pt x="1582" y="5052"/>
                  </a:cubicBezTo>
                  <a:cubicBezTo>
                    <a:pt x="835" y="5474"/>
                    <a:pt x="1" y="5953"/>
                    <a:pt x="1" y="6912"/>
                  </a:cubicBezTo>
                  <a:cubicBezTo>
                    <a:pt x="1" y="7870"/>
                    <a:pt x="844" y="8340"/>
                    <a:pt x="1582" y="8762"/>
                  </a:cubicBezTo>
                  <a:cubicBezTo>
                    <a:pt x="2292" y="9164"/>
                    <a:pt x="2963" y="9548"/>
                    <a:pt x="2963" y="10267"/>
                  </a:cubicBezTo>
                  <a:cubicBezTo>
                    <a:pt x="2963" y="10986"/>
                    <a:pt x="2292" y="11369"/>
                    <a:pt x="1582" y="11772"/>
                  </a:cubicBezTo>
                  <a:cubicBezTo>
                    <a:pt x="835" y="12184"/>
                    <a:pt x="1" y="12663"/>
                    <a:pt x="1" y="13622"/>
                  </a:cubicBezTo>
                  <a:cubicBezTo>
                    <a:pt x="1" y="13737"/>
                    <a:pt x="87" y="13823"/>
                    <a:pt x="202" y="13823"/>
                  </a:cubicBezTo>
                  <a:cubicBezTo>
                    <a:pt x="307" y="13823"/>
                    <a:pt x="403" y="13737"/>
                    <a:pt x="403" y="13622"/>
                  </a:cubicBezTo>
                  <a:cubicBezTo>
                    <a:pt x="403" y="12903"/>
                    <a:pt x="1074" y="12519"/>
                    <a:pt x="1784" y="12117"/>
                  </a:cubicBezTo>
                  <a:cubicBezTo>
                    <a:pt x="2531" y="11705"/>
                    <a:pt x="3365" y="11225"/>
                    <a:pt x="3365" y="10267"/>
                  </a:cubicBezTo>
                  <a:cubicBezTo>
                    <a:pt x="3365" y="9308"/>
                    <a:pt x="2522" y="8829"/>
                    <a:pt x="1784" y="8417"/>
                  </a:cubicBezTo>
                  <a:cubicBezTo>
                    <a:pt x="1074" y="8005"/>
                    <a:pt x="403" y="7631"/>
                    <a:pt x="403" y="6912"/>
                  </a:cubicBezTo>
                  <a:cubicBezTo>
                    <a:pt x="403" y="6183"/>
                    <a:pt x="1074" y="5810"/>
                    <a:pt x="1784" y="5407"/>
                  </a:cubicBezTo>
                  <a:cubicBezTo>
                    <a:pt x="2531" y="4995"/>
                    <a:pt x="3365" y="4506"/>
                    <a:pt x="3365" y="3557"/>
                  </a:cubicBezTo>
                  <a:cubicBezTo>
                    <a:pt x="3365" y="2598"/>
                    <a:pt x="2522" y="2119"/>
                    <a:pt x="1784" y="1697"/>
                  </a:cubicBezTo>
                  <a:cubicBezTo>
                    <a:pt x="1074" y="1295"/>
                    <a:pt x="403" y="921"/>
                    <a:pt x="403" y="202"/>
                  </a:cubicBezTo>
                  <a:cubicBezTo>
                    <a:pt x="403" y="68"/>
                    <a:pt x="303"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7" name="Google Shape;16357;p76"/>
            <p:cNvSpPr/>
            <p:nvPr/>
          </p:nvSpPr>
          <p:spPr>
            <a:xfrm>
              <a:off x="6265480" y="4277658"/>
              <a:ext cx="88189" cy="155497"/>
            </a:xfrm>
            <a:custGeom>
              <a:avLst/>
              <a:gdLst/>
              <a:ahLst/>
              <a:cxnLst/>
              <a:rect l="l" t="t" r="r" b="b"/>
              <a:pathLst>
                <a:path w="3366" h="5935" extrusionOk="0">
                  <a:moveTo>
                    <a:pt x="3164" y="1"/>
                  </a:moveTo>
                  <a:cubicBezTo>
                    <a:pt x="3063" y="1"/>
                    <a:pt x="2963" y="68"/>
                    <a:pt x="2963" y="202"/>
                  </a:cubicBezTo>
                  <a:cubicBezTo>
                    <a:pt x="2963" y="931"/>
                    <a:pt x="2292" y="1304"/>
                    <a:pt x="1582" y="1707"/>
                  </a:cubicBezTo>
                  <a:cubicBezTo>
                    <a:pt x="835" y="2119"/>
                    <a:pt x="1" y="2608"/>
                    <a:pt x="1" y="3557"/>
                  </a:cubicBezTo>
                  <a:cubicBezTo>
                    <a:pt x="1" y="4516"/>
                    <a:pt x="844" y="4995"/>
                    <a:pt x="1582" y="5417"/>
                  </a:cubicBezTo>
                  <a:cubicBezTo>
                    <a:pt x="1851" y="5560"/>
                    <a:pt x="2109" y="5714"/>
                    <a:pt x="2359" y="5896"/>
                  </a:cubicBezTo>
                  <a:cubicBezTo>
                    <a:pt x="2397" y="5925"/>
                    <a:pt x="2435" y="5934"/>
                    <a:pt x="2483" y="5934"/>
                  </a:cubicBezTo>
                  <a:cubicBezTo>
                    <a:pt x="2675" y="5934"/>
                    <a:pt x="2752" y="5685"/>
                    <a:pt x="2598" y="5570"/>
                  </a:cubicBezTo>
                  <a:cubicBezTo>
                    <a:pt x="2339" y="5388"/>
                    <a:pt x="2062" y="5215"/>
                    <a:pt x="1784" y="5062"/>
                  </a:cubicBezTo>
                  <a:cubicBezTo>
                    <a:pt x="1074" y="4659"/>
                    <a:pt x="403" y="4285"/>
                    <a:pt x="403" y="3557"/>
                  </a:cubicBezTo>
                  <a:cubicBezTo>
                    <a:pt x="403" y="2838"/>
                    <a:pt x="1074" y="2464"/>
                    <a:pt x="1784" y="2062"/>
                  </a:cubicBezTo>
                  <a:cubicBezTo>
                    <a:pt x="2531" y="1640"/>
                    <a:pt x="3365" y="1161"/>
                    <a:pt x="3365" y="202"/>
                  </a:cubicBezTo>
                  <a:cubicBezTo>
                    <a:pt x="3365" y="68"/>
                    <a:pt x="3264" y="1"/>
                    <a:pt x="316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8" name="Google Shape;16358;p76"/>
            <p:cNvSpPr/>
            <p:nvPr/>
          </p:nvSpPr>
          <p:spPr>
            <a:xfrm>
              <a:off x="6265480" y="4433600"/>
              <a:ext cx="88189" cy="206220"/>
            </a:xfrm>
            <a:custGeom>
              <a:avLst/>
              <a:gdLst/>
              <a:ahLst/>
              <a:cxnLst/>
              <a:rect l="l" t="t" r="r" b="b"/>
              <a:pathLst>
                <a:path w="3366" h="7871" extrusionOk="0">
                  <a:moveTo>
                    <a:pt x="2922" y="0"/>
                  </a:moveTo>
                  <a:cubicBezTo>
                    <a:pt x="2779" y="0"/>
                    <a:pt x="2641" y="169"/>
                    <a:pt x="2752" y="327"/>
                  </a:cubicBezTo>
                  <a:cubicBezTo>
                    <a:pt x="2895" y="509"/>
                    <a:pt x="2963" y="730"/>
                    <a:pt x="2963" y="960"/>
                  </a:cubicBezTo>
                  <a:cubicBezTo>
                    <a:pt x="2963" y="1679"/>
                    <a:pt x="2292" y="2062"/>
                    <a:pt x="1582" y="2465"/>
                  </a:cubicBezTo>
                  <a:cubicBezTo>
                    <a:pt x="835" y="2877"/>
                    <a:pt x="1" y="3356"/>
                    <a:pt x="1" y="4315"/>
                  </a:cubicBezTo>
                  <a:cubicBezTo>
                    <a:pt x="1" y="5273"/>
                    <a:pt x="844" y="5743"/>
                    <a:pt x="1582" y="6165"/>
                  </a:cubicBezTo>
                  <a:cubicBezTo>
                    <a:pt x="2292" y="6567"/>
                    <a:pt x="2963" y="6951"/>
                    <a:pt x="2963" y="7670"/>
                  </a:cubicBezTo>
                  <a:cubicBezTo>
                    <a:pt x="2963" y="7785"/>
                    <a:pt x="3058" y="7871"/>
                    <a:pt x="3164" y="7871"/>
                  </a:cubicBezTo>
                  <a:cubicBezTo>
                    <a:pt x="3279" y="7871"/>
                    <a:pt x="3365" y="7785"/>
                    <a:pt x="3365" y="7670"/>
                  </a:cubicBezTo>
                  <a:cubicBezTo>
                    <a:pt x="3365" y="6721"/>
                    <a:pt x="2522" y="6241"/>
                    <a:pt x="1784" y="5820"/>
                  </a:cubicBezTo>
                  <a:cubicBezTo>
                    <a:pt x="1074" y="5417"/>
                    <a:pt x="403" y="5043"/>
                    <a:pt x="403" y="4315"/>
                  </a:cubicBezTo>
                  <a:cubicBezTo>
                    <a:pt x="403" y="3596"/>
                    <a:pt x="1074" y="3212"/>
                    <a:pt x="1784" y="2810"/>
                  </a:cubicBezTo>
                  <a:cubicBezTo>
                    <a:pt x="2531" y="2398"/>
                    <a:pt x="3365" y="1918"/>
                    <a:pt x="3365" y="960"/>
                  </a:cubicBezTo>
                  <a:cubicBezTo>
                    <a:pt x="3365" y="644"/>
                    <a:pt x="3269" y="337"/>
                    <a:pt x="3078" y="88"/>
                  </a:cubicBezTo>
                  <a:cubicBezTo>
                    <a:pt x="3035" y="26"/>
                    <a:pt x="2978" y="0"/>
                    <a:pt x="292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59" name="Google Shape;16359;p76"/>
            <p:cNvSpPr/>
            <p:nvPr/>
          </p:nvSpPr>
          <p:spPr>
            <a:xfrm>
              <a:off x="6267996" y="4349498"/>
              <a:ext cx="83159" cy="10559"/>
            </a:xfrm>
            <a:custGeom>
              <a:avLst/>
              <a:gdLst/>
              <a:ahLst/>
              <a:cxnLst/>
              <a:rect l="l" t="t" r="r" b="b"/>
              <a:pathLst>
                <a:path w="3174" h="403"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0" name="Google Shape;16360;p76"/>
            <p:cNvSpPr/>
            <p:nvPr/>
          </p:nvSpPr>
          <p:spPr>
            <a:xfrm>
              <a:off x="6263725" y="4453460"/>
              <a:ext cx="89945" cy="10585"/>
            </a:xfrm>
            <a:custGeom>
              <a:avLst/>
              <a:gdLst/>
              <a:ahLst/>
              <a:cxnLst/>
              <a:rect l="l" t="t" r="r" b="b"/>
              <a:pathLst>
                <a:path w="3433" h="404" extrusionOk="0">
                  <a:moveTo>
                    <a:pt x="269" y="1"/>
                  </a:moveTo>
                  <a:cubicBezTo>
                    <a:pt x="1" y="1"/>
                    <a:pt x="1" y="403"/>
                    <a:pt x="269" y="403"/>
                  </a:cubicBezTo>
                  <a:lnTo>
                    <a:pt x="3231" y="403"/>
                  </a:lnTo>
                  <a:cubicBezTo>
                    <a:pt x="3346" y="403"/>
                    <a:pt x="3432" y="317"/>
                    <a:pt x="3432" y="202"/>
                  </a:cubicBezTo>
                  <a:cubicBezTo>
                    <a:pt x="3432" y="87"/>
                    <a:pt x="3346" y="1"/>
                    <a:pt x="3231" y="1"/>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1" name="Google Shape;16361;p76"/>
            <p:cNvSpPr/>
            <p:nvPr/>
          </p:nvSpPr>
          <p:spPr>
            <a:xfrm>
              <a:off x="6267996" y="4381881"/>
              <a:ext cx="83159" cy="10585"/>
            </a:xfrm>
            <a:custGeom>
              <a:avLst/>
              <a:gdLst/>
              <a:ahLst/>
              <a:cxnLst/>
              <a:rect l="l" t="t" r="r" b="b"/>
              <a:pathLst>
                <a:path w="3174" h="404" extrusionOk="0">
                  <a:moveTo>
                    <a:pt x="269" y="1"/>
                  </a:moveTo>
                  <a:cubicBezTo>
                    <a:pt x="1" y="1"/>
                    <a:pt x="1" y="403"/>
                    <a:pt x="269" y="403"/>
                  </a:cubicBezTo>
                  <a:lnTo>
                    <a:pt x="2905" y="403"/>
                  </a:lnTo>
                  <a:cubicBezTo>
                    <a:pt x="3173" y="403"/>
                    <a:pt x="3173" y="1"/>
                    <a:pt x="290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2" name="Google Shape;16362;p76"/>
            <p:cNvSpPr/>
            <p:nvPr/>
          </p:nvSpPr>
          <p:spPr>
            <a:xfrm>
              <a:off x="6267996" y="4525772"/>
              <a:ext cx="83159" cy="10585"/>
            </a:xfrm>
            <a:custGeom>
              <a:avLst/>
              <a:gdLst/>
              <a:ahLst/>
              <a:cxnLst/>
              <a:rect l="l" t="t" r="r" b="b"/>
              <a:pathLst>
                <a:path w="3174" h="404" extrusionOk="0">
                  <a:moveTo>
                    <a:pt x="2914" y="1"/>
                  </a:moveTo>
                  <a:cubicBezTo>
                    <a:pt x="2911" y="1"/>
                    <a:pt x="2908" y="1"/>
                    <a:pt x="2905" y="1"/>
                  </a:cubicBezTo>
                  <a:lnTo>
                    <a:pt x="269" y="1"/>
                  </a:lnTo>
                  <a:cubicBezTo>
                    <a:pt x="1" y="1"/>
                    <a:pt x="1" y="404"/>
                    <a:pt x="269" y="404"/>
                  </a:cubicBezTo>
                  <a:lnTo>
                    <a:pt x="2905" y="404"/>
                  </a:lnTo>
                  <a:cubicBezTo>
                    <a:pt x="3170" y="394"/>
                    <a:pt x="3173" y="1"/>
                    <a:pt x="29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3" name="Google Shape;16363;p76"/>
            <p:cNvSpPr/>
            <p:nvPr/>
          </p:nvSpPr>
          <p:spPr>
            <a:xfrm>
              <a:off x="6267996" y="4557683"/>
              <a:ext cx="83159" cy="10585"/>
            </a:xfrm>
            <a:custGeom>
              <a:avLst/>
              <a:gdLst/>
              <a:ahLst/>
              <a:cxnLst/>
              <a:rect l="l" t="t" r="r" b="b"/>
              <a:pathLst>
                <a:path w="3174" h="404" extrusionOk="0">
                  <a:moveTo>
                    <a:pt x="269" y="0"/>
                  </a:moveTo>
                  <a:cubicBezTo>
                    <a:pt x="1" y="0"/>
                    <a:pt x="1" y="403"/>
                    <a:pt x="269" y="403"/>
                  </a:cubicBezTo>
                  <a:lnTo>
                    <a:pt x="2905" y="403"/>
                  </a:lnTo>
                  <a:cubicBezTo>
                    <a:pt x="3173" y="403"/>
                    <a:pt x="3173" y="0"/>
                    <a:pt x="290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4" name="Google Shape;16364;p76"/>
            <p:cNvSpPr/>
            <p:nvPr/>
          </p:nvSpPr>
          <p:spPr>
            <a:xfrm>
              <a:off x="6384271" y="4277658"/>
              <a:ext cx="88163" cy="362163"/>
            </a:xfrm>
            <a:custGeom>
              <a:avLst/>
              <a:gdLst/>
              <a:ahLst/>
              <a:cxnLst/>
              <a:rect l="l" t="t" r="r" b="b"/>
              <a:pathLst>
                <a:path w="3365" h="13823" extrusionOk="0">
                  <a:moveTo>
                    <a:pt x="202" y="1"/>
                  </a:moveTo>
                  <a:cubicBezTo>
                    <a:pt x="101" y="1"/>
                    <a:pt x="1" y="68"/>
                    <a:pt x="1" y="202"/>
                  </a:cubicBezTo>
                  <a:cubicBezTo>
                    <a:pt x="1" y="1151"/>
                    <a:pt x="834" y="1630"/>
                    <a:pt x="1582" y="2052"/>
                  </a:cubicBezTo>
                  <a:cubicBezTo>
                    <a:pt x="2291" y="2455"/>
                    <a:pt x="2962" y="2828"/>
                    <a:pt x="2962" y="3557"/>
                  </a:cubicBezTo>
                  <a:cubicBezTo>
                    <a:pt x="2962" y="4276"/>
                    <a:pt x="2291" y="4650"/>
                    <a:pt x="1582" y="5052"/>
                  </a:cubicBezTo>
                  <a:cubicBezTo>
                    <a:pt x="834" y="5474"/>
                    <a:pt x="1" y="5953"/>
                    <a:pt x="1" y="6912"/>
                  </a:cubicBezTo>
                  <a:cubicBezTo>
                    <a:pt x="1" y="7870"/>
                    <a:pt x="834" y="8340"/>
                    <a:pt x="1582" y="8762"/>
                  </a:cubicBezTo>
                  <a:cubicBezTo>
                    <a:pt x="2291" y="9164"/>
                    <a:pt x="2962" y="9548"/>
                    <a:pt x="2962" y="10267"/>
                  </a:cubicBezTo>
                  <a:cubicBezTo>
                    <a:pt x="2962" y="10986"/>
                    <a:pt x="2291" y="11369"/>
                    <a:pt x="1582" y="11772"/>
                  </a:cubicBezTo>
                  <a:cubicBezTo>
                    <a:pt x="834" y="12184"/>
                    <a:pt x="1" y="12663"/>
                    <a:pt x="1" y="13622"/>
                  </a:cubicBezTo>
                  <a:cubicBezTo>
                    <a:pt x="1" y="13737"/>
                    <a:pt x="87" y="13823"/>
                    <a:pt x="202" y="13823"/>
                  </a:cubicBezTo>
                  <a:cubicBezTo>
                    <a:pt x="307" y="13823"/>
                    <a:pt x="403" y="13737"/>
                    <a:pt x="403" y="13622"/>
                  </a:cubicBezTo>
                  <a:cubicBezTo>
                    <a:pt x="403" y="12903"/>
                    <a:pt x="1065" y="12519"/>
                    <a:pt x="1783" y="12117"/>
                  </a:cubicBezTo>
                  <a:cubicBezTo>
                    <a:pt x="2531" y="11705"/>
                    <a:pt x="3365" y="11225"/>
                    <a:pt x="3365" y="10267"/>
                  </a:cubicBezTo>
                  <a:cubicBezTo>
                    <a:pt x="3365" y="9308"/>
                    <a:pt x="2522" y="8829"/>
                    <a:pt x="1783" y="8417"/>
                  </a:cubicBezTo>
                  <a:cubicBezTo>
                    <a:pt x="1065" y="8005"/>
                    <a:pt x="403" y="7631"/>
                    <a:pt x="403" y="6912"/>
                  </a:cubicBezTo>
                  <a:cubicBezTo>
                    <a:pt x="403" y="6183"/>
                    <a:pt x="1065" y="5810"/>
                    <a:pt x="1783" y="5407"/>
                  </a:cubicBezTo>
                  <a:cubicBezTo>
                    <a:pt x="2531" y="4995"/>
                    <a:pt x="3365" y="4506"/>
                    <a:pt x="3365" y="3557"/>
                  </a:cubicBezTo>
                  <a:cubicBezTo>
                    <a:pt x="3365" y="2598"/>
                    <a:pt x="2522" y="2119"/>
                    <a:pt x="1783" y="1697"/>
                  </a:cubicBezTo>
                  <a:cubicBezTo>
                    <a:pt x="1065" y="1295"/>
                    <a:pt x="403" y="921"/>
                    <a:pt x="403" y="202"/>
                  </a:cubicBezTo>
                  <a:cubicBezTo>
                    <a:pt x="403" y="68"/>
                    <a:pt x="302" y="1"/>
                    <a:pt x="20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5" name="Google Shape;16365;p76"/>
            <p:cNvSpPr/>
            <p:nvPr/>
          </p:nvSpPr>
          <p:spPr>
            <a:xfrm>
              <a:off x="6403371" y="4277920"/>
              <a:ext cx="69063" cy="66076"/>
            </a:xfrm>
            <a:custGeom>
              <a:avLst/>
              <a:gdLst/>
              <a:ahLst/>
              <a:cxnLst/>
              <a:rect l="l" t="t" r="r" b="b"/>
              <a:pathLst>
                <a:path w="2636" h="2522" extrusionOk="0">
                  <a:moveTo>
                    <a:pt x="2435" y="0"/>
                  </a:moveTo>
                  <a:cubicBezTo>
                    <a:pt x="2334" y="0"/>
                    <a:pt x="2233" y="67"/>
                    <a:pt x="2233" y="202"/>
                  </a:cubicBezTo>
                  <a:cubicBezTo>
                    <a:pt x="2233" y="921"/>
                    <a:pt x="1562" y="1304"/>
                    <a:pt x="853" y="1707"/>
                  </a:cubicBezTo>
                  <a:cubicBezTo>
                    <a:pt x="604" y="1841"/>
                    <a:pt x="355" y="1994"/>
                    <a:pt x="115" y="2157"/>
                  </a:cubicBezTo>
                  <a:cubicBezTo>
                    <a:pt x="19" y="2224"/>
                    <a:pt x="0" y="2349"/>
                    <a:pt x="58" y="2435"/>
                  </a:cubicBezTo>
                  <a:cubicBezTo>
                    <a:pt x="96" y="2493"/>
                    <a:pt x="163" y="2521"/>
                    <a:pt x="230" y="2521"/>
                  </a:cubicBezTo>
                  <a:cubicBezTo>
                    <a:pt x="268" y="2521"/>
                    <a:pt x="307" y="2512"/>
                    <a:pt x="345" y="2483"/>
                  </a:cubicBezTo>
                  <a:cubicBezTo>
                    <a:pt x="556" y="2330"/>
                    <a:pt x="815" y="2195"/>
                    <a:pt x="1054" y="2052"/>
                  </a:cubicBezTo>
                  <a:cubicBezTo>
                    <a:pt x="1802" y="1639"/>
                    <a:pt x="2636" y="1160"/>
                    <a:pt x="2636" y="202"/>
                  </a:cubicBezTo>
                  <a:cubicBezTo>
                    <a:pt x="2636" y="67"/>
                    <a:pt x="2535" y="0"/>
                    <a:pt x="243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6" name="Google Shape;16366;p76"/>
            <p:cNvSpPr/>
            <p:nvPr/>
          </p:nvSpPr>
          <p:spPr>
            <a:xfrm>
              <a:off x="6384271" y="4344835"/>
              <a:ext cx="88425" cy="294986"/>
            </a:xfrm>
            <a:custGeom>
              <a:avLst/>
              <a:gdLst/>
              <a:ahLst/>
              <a:cxnLst/>
              <a:rect l="l" t="t" r="r" b="b"/>
              <a:pathLst>
                <a:path w="3375" h="11259" extrusionOk="0">
                  <a:moveTo>
                    <a:pt x="471" y="1"/>
                  </a:moveTo>
                  <a:cubicBezTo>
                    <a:pt x="413" y="1"/>
                    <a:pt x="355" y="27"/>
                    <a:pt x="317" y="82"/>
                  </a:cubicBezTo>
                  <a:cubicBezTo>
                    <a:pt x="106" y="341"/>
                    <a:pt x="1" y="657"/>
                    <a:pt x="1" y="993"/>
                  </a:cubicBezTo>
                  <a:cubicBezTo>
                    <a:pt x="1" y="1942"/>
                    <a:pt x="844" y="2421"/>
                    <a:pt x="1582" y="2843"/>
                  </a:cubicBezTo>
                  <a:cubicBezTo>
                    <a:pt x="2291" y="3246"/>
                    <a:pt x="2962" y="3619"/>
                    <a:pt x="2962" y="4348"/>
                  </a:cubicBezTo>
                  <a:cubicBezTo>
                    <a:pt x="2962" y="5067"/>
                    <a:pt x="2291" y="5450"/>
                    <a:pt x="1582" y="5853"/>
                  </a:cubicBezTo>
                  <a:cubicBezTo>
                    <a:pt x="834" y="6265"/>
                    <a:pt x="1" y="6744"/>
                    <a:pt x="1" y="7703"/>
                  </a:cubicBezTo>
                  <a:cubicBezTo>
                    <a:pt x="1" y="8661"/>
                    <a:pt x="844" y="9131"/>
                    <a:pt x="1582" y="9553"/>
                  </a:cubicBezTo>
                  <a:cubicBezTo>
                    <a:pt x="2291" y="9955"/>
                    <a:pt x="2962" y="10339"/>
                    <a:pt x="2962" y="11058"/>
                  </a:cubicBezTo>
                  <a:cubicBezTo>
                    <a:pt x="2962" y="11173"/>
                    <a:pt x="3058" y="11259"/>
                    <a:pt x="3164" y="11259"/>
                  </a:cubicBezTo>
                  <a:cubicBezTo>
                    <a:pt x="3279" y="11259"/>
                    <a:pt x="3365" y="11173"/>
                    <a:pt x="3375" y="11058"/>
                  </a:cubicBezTo>
                  <a:cubicBezTo>
                    <a:pt x="3375" y="10109"/>
                    <a:pt x="2531" y="9629"/>
                    <a:pt x="1783" y="9208"/>
                  </a:cubicBezTo>
                  <a:cubicBezTo>
                    <a:pt x="1074" y="8805"/>
                    <a:pt x="403" y="8431"/>
                    <a:pt x="403" y="7703"/>
                  </a:cubicBezTo>
                  <a:cubicBezTo>
                    <a:pt x="403" y="6984"/>
                    <a:pt x="1074" y="6600"/>
                    <a:pt x="1783" y="6198"/>
                  </a:cubicBezTo>
                  <a:cubicBezTo>
                    <a:pt x="2531" y="5786"/>
                    <a:pt x="3375" y="5306"/>
                    <a:pt x="3375" y="4348"/>
                  </a:cubicBezTo>
                  <a:cubicBezTo>
                    <a:pt x="3375" y="3389"/>
                    <a:pt x="2531" y="2920"/>
                    <a:pt x="1783" y="2498"/>
                  </a:cubicBezTo>
                  <a:cubicBezTo>
                    <a:pt x="1074" y="2095"/>
                    <a:pt x="403" y="1712"/>
                    <a:pt x="403" y="993"/>
                  </a:cubicBezTo>
                  <a:cubicBezTo>
                    <a:pt x="403" y="753"/>
                    <a:pt x="489" y="523"/>
                    <a:pt x="633" y="332"/>
                  </a:cubicBezTo>
                  <a:cubicBezTo>
                    <a:pt x="700" y="245"/>
                    <a:pt x="691" y="111"/>
                    <a:pt x="595" y="44"/>
                  </a:cubicBezTo>
                  <a:cubicBezTo>
                    <a:pt x="558" y="15"/>
                    <a:pt x="514" y="1"/>
                    <a:pt x="47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7" name="Google Shape;16367;p76"/>
            <p:cNvSpPr/>
            <p:nvPr/>
          </p:nvSpPr>
          <p:spPr>
            <a:xfrm>
              <a:off x="6382516" y="4364563"/>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A8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8" name="Google Shape;16368;p76"/>
            <p:cNvSpPr/>
            <p:nvPr/>
          </p:nvSpPr>
          <p:spPr>
            <a:xfrm>
              <a:off x="6382516" y="4541361"/>
              <a:ext cx="91700" cy="10559"/>
            </a:xfrm>
            <a:custGeom>
              <a:avLst/>
              <a:gdLst/>
              <a:ahLst/>
              <a:cxnLst/>
              <a:rect l="l" t="t" r="r" b="b"/>
              <a:pathLst>
                <a:path w="3500" h="403" extrusionOk="0">
                  <a:moveTo>
                    <a:pt x="269" y="0"/>
                  </a:moveTo>
                  <a:cubicBezTo>
                    <a:pt x="0" y="0"/>
                    <a:pt x="0" y="403"/>
                    <a:pt x="269" y="403"/>
                  </a:cubicBezTo>
                  <a:lnTo>
                    <a:pt x="3231" y="403"/>
                  </a:lnTo>
                  <a:cubicBezTo>
                    <a:pt x="3499" y="403"/>
                    <a:pt x="3499" y="0"/>
                    <a:pt x="3231" y="0"/>
                  </a:cubicBezTo>
                  <a:close/>
                </a:path>
              </a:pathLst>
            </a:custGeom>
            <a:solidFill>
              <a:srgbClr val="B8C3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69" name="Google Shape;16369;p76"/>
            <p:cNvSpPr/>
            <p:nvPr/>
          </p:nvSpPr>
          <p:spPr>
            <a:xfrm>
              <a:off x="6386524" y="4437399"/>
              <a:ext cx="81665" cy="10585"/>
            </a:xfrm>
            <a:custGeom>
              <a:avLst/>
              <a:gdLst/>
              <a:ahLst/>
              <a:cxnLst/>
              <a:rect l="l" t="t" r="r" b="b"/>
              <a:pathLst>
                <a:path w="3117" h="404" extrusionOk="0">
                  <a:moveTo>
                    <a:pt x="269" y="0"/>
                  </a:moveTo>
                  <a:cubicBezTo>
                    <a:pt x="1" y="0"/>
                    <a:pt x="1" y="403"/>
                    <a:pt x="269" y="403"/>
                  </a:cubicBezTo>
                  <a:lnTo>
                    <a:pt x="2915" y="403"/>
                  </a:lnTo>
                  <a:cubicBezTo>
                    <a:pt x="2920" y="403"/>
                    <a:pt x="2925" y="403"/>
                    <a:pt x="2931" y="403"/>
                  </a:cubicBezTo>
                  <a:cubicBezTo>
                    <a:pt x="3038" y="403"/>
                    <a:pt x="3116" y="311"/>
                    <a:pt x="3116" y="201"/>
                  </a:cubicBezTo>
                  <a:cubicBezTo>
                    <a:pt x="3116" y="96"/>
                    <a:pt x="3030" y="0"/>
                    <a:pt x="2915"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0" name="Google Shape;16370;p76"/>
            <p:cNvSpPr/>
            <p:nvPr/>
          </p:nvSpPr>
          <p:spPr>
            <a:xfrm>
              <a:off x="6386524" y="4469782"/>
              <a:ext cx="83421" cy="10585"/>
            </a:xfrm>
            <a:custGeom>
              <a:avLst/>
              <a:gdLst/>
              <a:ahLst/>
              <a:cxnLst/>
              <a:rect l="l" t="t" r="r" b="b"/>
              <a:pathLst>
                <a:path w="3184" h="404" extrusionOk="0">
                  <a:moveTo>
                    <a:pt x="269" y="1"/>
                  </a:moveTo>
                  <a:cubicBezTo>
                    <a:pt x="1" y="1"/>
                    <a:pt x="1" y="403"/>
                    <a:pt x="269" y="403"/>
                  </a:cubicBezTo>
                  <a:lnTo>
                    <a:pt x="2915" y="403"/>
                  </a:lnTo>
                  <a:cubicBezTo>
                    <a:pt x="3183" y="403"/>
                    <a:pt x="3183" y="1"/>
                    <a:pt x="291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71" name="Google Shape;16371;p76"/>
          <p:cNvGrpSpPr/>
          <p:nvPr/>
        </p:nvGrpSpPr>
        <p:grpSpPr>
          <a:xfrm>
            <a:off x="10650387" y="5072928"/>
            <a:ext cx="448404" cy="482673"/>
            <a:chOff x="7987790" y="3804695"/>
            <a:chExt cx="336303" cy="362005"/>
          </a:xfrm>
        </p:grpSpPr>
        <p:sp>
          <p:nvSpPr>
            <p:cNvPr id="16372" name="Google Shape;16372;p76"/>
            <p:cNvSpPr/>
            <p:nvPr/>
          </p:nvSpPr>
          <p:spPr>
            <a:xfrm>
              <a:off x="8053080" y="3851489"/>
              <a:ext cx="218010" cy="208080"/>
            </a:xfrm>
            <a:custGeom>
              <a:avLst/>
              <a:gdLst/>
              <a:ahLst/>
              <a:cxnLst/>
              <a:rect l="l" t="t" r="r" b="b"/>
              <a:pathLst>
                <a:path w="8321" h="7942" extrusionOk="0">
                  <a:moveTo>
                    <a:pt x="1247" y="0"/>
                  </a:moveTo>
                  <a:cubicBezTo>
                    <a:pt x="556" y="0"/>
                    <a:pt x="0" y="556"/>
                    <a:pt x="0" y="1237"/>
                  </a:cubicBezTo>
                  <a:cubicBezTo>
                    <a:pt x="0" y="1927"/>
                    <a:pt x="556" y="2483"/>
                    <a:pt x="1247" y="2483"/>
                  </a:cubicBezTo>
                  <a:cubicBezTo>
                    <a:pt x="796" y="2483"/>
                    <a:pt x="384" y="2723"/>
                    <a:pt x="163" y="3106"/>
                  </a:cubicBezTo>
                  <a:cubicBezTo>
                    <a:pt x="317" y="3624"/>
                    <a:pt x="422" y="4161"/>
                    <a:pt x="489" y="4707"/>
                  </a:cubicBezTo>
                  <a:cubicBezTo>
                    <a:pt x="689" y="4861"/>
                    <a:pt x="940" y="4955"/>
                    <a:pt x="1194" y="4965"/>
                  </a:cubicBezTo>
                  <a:lnTo>
                    <a:pt x="1194" y="4965"/>
                  </a:lnTo>
                  <a:cubicBezTo>
                    <a:pt x="959" y="4965"/>
                    <a:pt x="727" y="5041"/>
                    <a:pt x="537" y="5177"/>
                  </a:cubicBezTo>
                  <a:cubicBezTo>
                    <a:pt x="595" y="5867"/>
                    <a:pt x="604" y="6566"/>
                    <a:pt x="585" y="7257"/>
                  </a:cubicBezTo>
                  <a:cubicBezTo>
                    <a:pt x="590" y="7728"/>
                    <a:pt x="2579" y="7942"/>
                    <a:pt x="4497" y="7942"/>
                  </a:cubicBezTo>
                  <a:cubicBezTo>
                    <a:pt x="6248" y="7942"/>
                    <a:pt x="7941" y="7763"/>
                    <a:pt x="8014" y="7439"/>
                  </a:cubicBezTo>
                  <a:cubicBezTo>
                    <a:pt x="8138" y="7247"/>
                    <a:pt x="8234" y="6902"/>
                    <a:pt x="8321" y="6547"/>
                  </a:cubicBezTo>
                  <a:lnTo>
                    <a:pt x="8043" y="5570"/>
                  </a:lnTo>
                  <a:cubicBezTo>
                    <a:pt x="8158" y="5387"/>
                    <a:pt x="8206" y="5177"/>
                    <a:pt x="8206" y="4966"/>
                  </a:cubicBezTo>
                  <a:cubicBezTo>
                    <a:pt x="8206" y="4276"/>
                    <a:pt x="7650" y="3720"/>
                    <a:pt x="6969" y="3720"/>
                  </a:cubicBezTo>
                  <a:cubicBezTo>
                    <a:pt x="7650" y="3720"/>
                    <a:pt x="8206" y="3164"/>
                    <a:pt x="8206" y="2483"/>
                  </a:cubicBezTo>
                  <a:cubicBezTo>
                    <a:pt x="8206" y="1793"/>
                    <a:pt x="7650" y="1237"/>
                    <a:pt x="6969" y="1237"/>
                  </a:cubicBezTo>
                  <a:lnTo>
                    <a:pt x="5905" y="1333"/>
                  </a:lnTo>
                  <a:lnTo>
                    <a:pt x="3714" y="1370"/>
                  </a:lnTo>
                  <a:lnTo>
                    <a:pt x="3714" y="1370"/>
                  </a:lnTo>
                  <a:cubicBezTo>
                    <a:pt x="4302" y="1350"/>
                    <a:pt x="4868" y="910"/>
                    <a:pt x="5177" y="451"/>
                  </a:cubicBezTo>
                  <a:lnTo>
                    <a:pt x="124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3" name="Google Shape;16373;p76"/>
            <p:cNvSpPr/>
            <p:nvPr/>
          </p:nvSpPr>
          <p:spPr>
            <a:xfrm>
              <a:off x="8057534" y="3969939"/>
              <a:ext cx="179575" cy="21196"/>
            </a:xfrm>
            <a:custGeom>
              <a:avLst/>
              <a:gdLst/>
              <a:ahLst/>
              <a:cxnLst/>
              <a:rect l="l" t="t" r="r" b="b"/>
              <a:pathLst>
                <a:path w="6854" h="809" extrusionOk="0">
                  <a:moveTo>
                    <a:pt x="307" y="0"/>
                  </a:moveTo>
                  <a:cubicBezTo>
                    <a:pt x="130" y="0"/>
                    <a:pt x="1" y="249"/>
                    <a:pt x="185" y="387"/>
                  </a:cubicBezTo>
                  <a:cubicBezTo>
                    <a:pt x="434" y="579"/>
                    <a:pt x="741" y="684"/>
                    <a:pt x="1057" y="684"/>
                  </a:cubicBezTo>
                  <a:cubicBezTo>
                    <a:pt x="1958" y="771"/>
                    <a:pt x="2879" y="809"/>
                    <a:pt x="3799" y="809"/>
                  </a:cubicBezTo>
                  <a:cubicBezTo>
                    <a:pt x="4729" y="809"/>
                    <a:pt x="5658" y="771"/>
                    <a:pt x="6598" y="675"/>
                  </a:cubicBezTo>
                  <a:cubicBezTo>
                    <a:pt x="6853" y="637"/>
                    <a:pt x="6819" y="262"/>
                    <a:pt x="6569" y="262"/>
                  </a:cubicBezTo>
                  <a:cubicBezTo>
                    <a:pt x="6566" y="262"/>
                    <a:pt x="6563" y="262"/>
                    <a:pt x="6559" y="263"/>
                  </a:cubicBezTo>
                  <a:cubicBezTo>
                    <a:pt x="5649" y="344"/>
                    <a:pt x="4736" y="385"/>
                    <a:pt x="3823" y="385"/>
                  </a:cubicBezTo>
                  <a:cubicBezTo>
                    <a:pt x="2910" y="385"/>
                    <a:pt x="1997" y="344"/>
                    <a:pt x="1086" y="263"/>
                  </a:cubicBezTo>
                  <a:lnTo>
                    <a:pt x="1067" y="263"/>
                  </a:lnTo>
                  <a:cubicBezTo>
                    <a:pt x="847" y="263"/>
                    <a:pt x="626" y="186"/>
                    <a:pt x="444" y="52"/>
                  </a:cubicBezTo>
                  <a:cubicBezTo>
                    <a:pt x="398" y="15"/>
                    <a:pt x="351" y="0"/>
                    <a:pt x="307"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4" name="Google Shape;16374;p76"/>
            <p:cNvSpPr/>
            <p:nvPr/>
          </p:nvSpPr>
          <p:spPr>
            <a:xfrm>
              <a:off x="8050329" y="3909312"/>
              <a:ext cx="187330" cy="27589"/>
            </a:xfrm>
            <a:custGeom>
              <a:avLst/>
              <a:gdLst/>
              <a:ahLst/>
              <a:cxnLst/>
              <a:rect l="l" t="t" r="r" b="b"/>
              <a:pathLst>
                <a:path w="7150" h="1053" extrusionOk="0">
                  <a:moveTo>
                    <a:pt x="6855" y="0"/>
                  </a:moveTo>
                  <a:cubicBezTo>
                    <a:pt x="6837" y="0"/>
                    <a:pt x="6817" y="3"/>
                    <a:pt x="6796" y="8"/>
                  </a:cubicBezTo>
                  <a:cubicBezTo>
                    <a:pt x="6015" y="195"/>
                    <a:pt x="5181" y="288"/>
                    <a:pt x="4282" y="288"/>
                  </a:cubicBezTo>
                  <a:cubicBezTo>
                    <a:pt x="3384" y="288"/>
                    <a:pt x="2420" y="195"/>
                    <a:pt x="1380" y="8"/>
                  </a:cubicBezTo>
                  <a:lnTo>
                    <a:pt x="1342" y="8"/>
                  </a:lnTo>
                  <a:cubicBezTo>
                    <a:pt x="824" y="8"/>
                    <a:pt x="345" y="286"/>
                    <a:pt x="86" y="736"/>
                  </a:cubicBezTo>
                  <a:cubicBezTo>
                    <a:pt x="0" y="870"/>
                    <a:pt x="105" y="1052"/>
                    <a:pt x="268" y="1052"/>
                  </a:cubicBezTo>
                  <a:cubicBezTo>
                    <a:pt x="345" y="1043"/>
                    <a:pt x="412" y="1005"/>
                    <a:pt x="451" y="928"/>
                  </a:cubicBezTo>
                  <a:cubicBezTo>
                    <a:pt x="623" y="621"/>
                    <a:pt x="959" y="420"/>
                    <a:pt x="1323" y="410"/>
                  </a:cubicBezTo>
                  <a:cubicBezTo>
                    <a:pt x="2375" y="606"/>
                    <a:pt x="3357" y="701"/>
                    <a:pt x="4277" y="701"/>
                  </a:cubicBezTo>
                  <a:cubicBezTo>
                    <a:pt x="5209" y="701"/>
                    <a:pt x="6077" y="603"/>
                    <a:pt x="6892" y="410"/>
                  </a:cubicBezTo>
                  <a:cubicBezTo>
                    <a:pt x="7149" y="357"/>
                    <a:pt x="7086" y="0"/>
                    <a:pt x="6855"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5" name="Google Shape;16375;p76"/>
            <p:cNvSpPr/>
            <p:nvPr/>
          </p:nvSpPr>
          <p:spPr>
            <a:xfrm>
              <a:off x="8083367" y="3946568"/>
              <a:ext cx="178946" cy="18209"/>
            </a:xfrm>
            <a:custGeom>
              <a:avLst/>
              <a:gdLst/>
              <a:ahLst/>
              <a:cxnLst/>
              <a:rect l="l" t="t" r="r" b="b"/>
              <a:pathLst>
                <a:path w="6830" h="695" extrusionOk="0">
                  <a:moveTo>
                    <a:pt x="296" y="0"/>
                  </a:moveTo>
                  <a:cubicBezTo>
                    <a:pt x="54" y="0"/>
                    <a:pt x="0" y="371"/>
                    <a:pt x="263" y="416"/>
                  </a:cubicBezTo>
                  <a:cubicBezTo>
                    <a:pt x="1183" y="589"/>
                    <a:pt x="2115" y="675"/>
                    <a:pt x="3048" y="675"/>
                  </a:cubicBezTo>
                  <a:cubicBezTo>
                    <a:pt x="3980" y="675"/>
                    <a:pt x="4912" y="589"/>
                    <a:pt x="5832" y="416"/>
                  </a:cubicBezTo>
                  <a:cubicBezTo>
                    <a:pt x="6053" y="426"/>
                    <a:pt x="6273" y="503"/>
                    <a:pt x="6455" y="647"/>
                  </a:cubicBezTo>
                  <a:cubicBezTo>
                    <a:pt x="6494" y="675"/>
                    <a:pt x="6542" y="694"/>
                    <a:pt x="6589" y="694"/>
                  </a:cubicBezTo>
                  <a:cubicBezTo>
                    <a:pt x="6647" y="694"/>
                    <a:pt x="6714" y="666"/>
                    <a:pt x="6752" y="618"/>
                  </a:cubicBezTo>
                  <a:cubicBezTo>
                    <a:pt x="6829" y="522"/>
                    <a:pt x="6810" y="397"/>
                    <a:pt x="6714" y="321"/>
                  </a:cubicBezTo>
                  <a:cubicBezTo>
                    <a:pt x="6455" y="119"/>
                    <a:pt x="6139" y="4"/>
                    <a:pt x="5813" y="4"/>
                  </a:cubicBezTo>
                  <a:lnTo>
                    <a:pt x="5775" y="4"/>
                  </a:lnTo>
                  <a:cubicBezTo>
                    <a:pt x="4878" y="172"/>
                    <a:pt x="3970" y="256"/>
                    <a:pt x="3061" y="256"/>
                  </a:cubicBezTo>
                  <a:cubicBezTo>
                    <a:pt x="2151" y="256"/>
                    <a:pt x="1241" y="172"/>
                    <a:pt x="340" y="4"/>
                  </a:cubicBezTo>
                  <a:cubicBezTo>
                    <a:pt x="325" y="2"/>
                    <a:pt x="310" y="0"/>
                    <a:pt x="296"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6" name="Google Shape;16376;p76"/>
            <p:cNvSpPr/>
            <p:nvPr/>
          </p:nvSpPr>
          <p:spPr>
            <a:xfrm>
              <a:off x="8082188" y="3881173"/>
              <a:ext cx="178867" cy="18052"/>
            </a:xfrm>
            <a:custGeom>
              <a:avLst/>
              <a:gdLst/>
              <a:ahLst/>
              <a:cxnLst/>
              <a:rect l="l" t="t" r="r" b="b"/>
              <a:pathLst>
                <a:path w="6827" h="689" extrusionOk="0">
                  <a:moveTo>
                    <a:pt x="5795" y="1"/>
                  </a:moveTo>
                  <a:cubicBezTo>
                    <a:pt x="5789" y="1"/>
                    <a:pt x="5781" y="3"/>
                    <a:pt x="5772" y="8"/>
                  </a:cubicBezTo>
                  <a:cubicBezTo>
                    <a:pt x="4876" y="176"/>
                    <a:pt x="3967" y="260"/>
                    <a:pt x="3059" y="260"/>
                  </a:cubicBezTo>
                  <a:cubicBezTo>
                    <a:pt x="2151" y="260"/>
                    <a:pt x="1243" y="176"/>
                    <a:pt x="346" y="8"/>
                  </a:cubicBezTo>
                  <a:cubicBezTo>
                    <a:pt x="328" y="4"/>
                    <a:pt x="311" y="3"/>
                    <a:pt x="295" y="3"/>
                  </a:cubicBezTo>
                  <a:cubicBezTo>
                    <a:pt x="59" y="3"/>
                    <a:pt x="0" y="367"/>
                    <a:pt x="260" y="420"/>
                  </a:cubicBezTo>
                  <a:cubicBezTo>
                    <a:pt x="1180" y="593"/>
                    <a:pt x="2113" y="679"/>
                    <a:pt x="3045" y="679"/>
                  </a:cubicBezTo>
                  <a:cubicBezTo>
                    <a:pt x="3977" y="679"/>
                    <a:pt x="4909" y="593"/>
                    <a:pt x="5829" y="420"/>
                  </a:cubicBezTo>
                  <a:cubicBezTo>
                    <a:pt x="6059" y="420"/>
                    <a:pt x="6280" y="497"/>
                    <a:pt x="6452" y="641"/>
                  </a:cubicBezTo>
                  <a:cubicBezTo>
                    <a:pt x="6491" y="670"/>
                    <a:pt x="6539" y="689"/>
                    <a:pt x="6587" y="689"/>
                  </a:cubicBezTo>
                  <a:cubicBezTo>
                    <a:pt x="6644" y="689"/>
                    <a:pt x="6711" y="660"/>
                    <a:pt x="6749" y="622"/>
                  </a:cubicBezTo>
                  <a:cubicBezTo>
                    <a:pt x="6826" y="526"/>
                    <a:pt x="6807" y="392"/>
                    <a:pt x="6721" y="324"/>
                  </a:cubicBezTo>
                  <a:cubicBezTo>
                    <a:pt x="6462" y="114"/>
                    <a:pt x="6136" y="8"/>
                    <a:pt x="5810" y="8"/>
                  </a:cubicBezTo>
                  <a:cubicBezTo>
                    <a:pt x="5805" y="3"/>
                    <a:pt x="5801" y="1"/>
                    <a:pt x="5795"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7" name="Google Shape;16377;p76"/>
            <p:cNvSpPr/>
            <p:nvPr/>
          </p:nvSpPr>
          <p:spPr>
            <a:xfrm>
              <a:off x="8083970" y="3999492"/>
              <a:ext cx="183610" cy="28322"/>
            </a:xfrm>
            <a:custGeom>
              <a:avLst/>
              <a:gdLst/>
              <a:ahLst/>
              <a:cxnLst/>
              <a:rect l="l" t="t" r="r" b="b"/>
              <a:pathLst>
                <a:path w="7008" h="1081" extrusionOk="0">
                  <a:moveTo>
                    <a:pt x="6702" y="0"/>
                  </a:moveTo>
                  <a:cubicBezTo>
                    <a:pt x="6649" y="0"/>
                    <a:pt x="6595" y="22"/>
                    <a:pt x="6547" y="74"/>
                  </a:cubicBezTo>
                  <a:cubicBezTo>
                    <a:pt x="6356" y="285"/>
                    <a:pt x="6078" y="400"/>
                    <a:pt x="5790" y="400"/>
                  </a:cubicBezTo>
                  <a:lnTo>
                    <a:pt x="5752" y="400"/>
                  </a:lnTo>
                  <a:cubicBezTo>
                    <a:pt x="4894" y="568"/>
                    <a:pt x="4022" y="651"/>
                    <a:pt x="3121" y="651"/>
                  </a:cubicBezTo>
                  <a:cubicBezTo>
                    <a:pt x="2219" y="651"/>
                    <a:pt x="1290" y="568"/>
                    <a:pt x="317" y="400"/>
                  </a:cubicBezTo>
                  <a:cubicBezTo>
                    <a:pt x="307" y="399"/>
                    <a:pt x="298" y="398"/>
                    <a:pt x="290" y="398"/>
                  </a:cubicBezTo>
                  <a:cubicBezTo>
                    <a:pt x="54" y="398"/>
                    <a:pt x="0" y="757"/>
                    <a:pt x="250" y="822"/>
                  </a:cubicBezTo>
                  <a:cubicBezTo>
                    <a:pt x="1199" y="985"/>
                    <a:pt x="2157" y="1071"/>
                    <a:pt x="3125" y="1080"/>
                  </a:cubicBezTo>
                  <a:cubicBezTo>
                    <a:pt x="4026" y="1080"/>
                    <a:pt x="4927" y="994"/>
                    <a:pt x="5819" y="822"/>
                  </a:cubicBezTo>
                  <a:cubicBezTo>
                    <a:pt x="6212" y="822"/>
                    <a:pt x="6595" y="649"/>
                    <a:pt x="6864" y="361"/>
                  </a:cubicBezTo>
                  <a:cubicBezTo>
                    <a:pt x="7008" y="203"/>
                    <a:pt x="6864" y="0"/>
                    <a:pt x="67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8" name="Google Shape;16378;p76"/>
            <p:cNvSpPr/>
            <p:nvPr/>
          </p:nvSpPr>
          <p:spPr>
            <a:xfrm>
              <a:off x="8059106" y="3851489"/>
              <a:ext cx="129611" cy="29554"/>
            </a:xfrm>
            <a:custGeom>
              <a:avLst/>
              <a:gdLst/>
              <a:ahLst/>
              <a:cxnLst/>
              <a:rect l="l" t="t" r="r" b="b"/>
              <a:pathLst>
                <a:path w="4947" h="1128" extrusionOk="0">
                  <a:moveTo>
                    <a:pt x="1007" y="0"/>
                  </a:moveTo>
                  <a:cubicBezTo>
                    <a:pt x="604" y="0"/>
                    <a:pt x="231" y="192"/>
                    <a:pt x="1" y="518"/>
                  </a:cubicBezTo>
                  <a:cubicBezTo>
                    <a:pt x="166" y="459"/>
                    <a:pt x="340" y="429"/>
                    <a:pt x="513" y="429"/>
                  </a:cubicBezTo>
                  <a:cubicBezTo>
                    <a:pt x="731" y="429"/>
                    <a:pt x="948" y="475"/>
                    <a:pt x="1151" y="566"/>
                  </a:cubicBezTo>
                  <a:cubicBezTo>
                    <a:pt x="1959" y="939"/>
                    <a:pt x="2840" y="1128"/>
                    <a:pt x="3728" y="1128"/>
                  </a:cubicBezTo>
                  <a:cubicBezTo>
                    <a:pt x="3914" y="1128"/>
                    <a:pt x="4100" y="1119"/>
                    <a:pt x="4285" y="1103"/>
                  </a:cubicBezTo>
                  <a:cubicBezTo>
                    <a:pt x="4534" y="921"/>
                    <a:pt x="4764" y="700"/>
                    <a:pt x="4947" y="451"/>
                  </a:cubicBezTo>
                  <a:lnTo>
                    <a:pt x="1007" y="0"/>
                  </a:ln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79" name="Google Shape;16379;p76"/>
            <p:cNvSpPr/>
            <p:nvPr/>
          </p:nvSpPr>
          <p:spPr>
            <a:xfrm>
              <a:off x="7987790" y="3804695"/>
              <a:ext cx="336041" cy="362005"/>
            </a:xfrm>
            <a:custGeom>
              <a:avLst/>
              <a:gdLst/>
              <a:ahLst/>
              <a:cxnLst/>
              <a:rect l="l" t="t" r="r" b="b"/>
              <a:pathLst>
                <a:path w="12826" h="13817" extrusionOk="0">
                  <a:moveTo>
                    <a:pt x="3227" y="0"/>
                  </a:moveTo>
                  <a:cubicBezTo>
                    <a:pt x="2827" y="0"/>
                    <a:pt x="2426" y="75"/>
                    <a:pt x="2042" y="224"/>
                  </a:cubicBezTo>
                  <a:cubicBezTo>
                    <a:pt x="1266" y="531"/>
                    <a:pt x="633" y="1144"/>
                    <a:pt x="307" y="1921"/>
                  </a:cubicBezTo>
                  <a:lnTo>
                    <a:pt x="259" y="2045"/>
                  </a:lnTo>
                  <a:cubicBezTo>
                    <a:pt x="0" y="2745"/>
                    <a:pt x="87" y="3512"/>
                    <a:pt x="480" y="4144"/>
                  </a:cubicBezTo>
                  <a:cubicBezTo>
                    <a:pt x="786" y="4643"/>
                    <a:pt x="1007" y="5199"/>
                    <a:pt x="1131" y="5774"/>
                  </a:cubicBezTo>
                  <a:lnTo>
                    <a:pt x="1313" y="6752"/>
                  </a:lnTo>
                  <a:cubicBezTo>
                    <a:pt x="1476" y="8170"/>
                    <a:pt x="1381" y="9761"/>
                    <a:pt x="1246" y="11151"/>
                  </a:cubicBezTo>
                  <a:cubicBezTo>
                    <a:pt x="1198" y="11611"/>
                    <a:pt x="1534" y="12024"/>
                    <a:pt x="2004" y="12072"/>
                  </a:cubicBezTo>
                  <a:cubicBezTo>
                    <a:pt x="2028" y="12074"/>
                    <a:pt x="2051" y="12075"/>
                    <a:pt x="2075" y="12075"/>
                  </a:cubicBezTo>
                  <a:cubicBezTo>
                    <a:pt x="2506" y="12075"/>
                    <a:pt x="2878" y="11750"/>
                    <a:pt x="2924" y="11314"/>
                  </a:cubicBezTo>
                  <a:cubicBezTo>
                    <a:pt x="3096" y="9531"/>
                    <a:pt x="3125" y="8132"/>
                    <a:pt x="3020" y="6924"/>
                  </a:cubicBezTo>
                  <a:cubicBezTo>
                    <a:pt x="2885" y="5391"/>
                    <a:pt x="2521" y="4192"/>
                    <a:pt x="1917" y="3234"/>
                  </a:cubicBezTo>
                  <a:cubicBezTo>
                    <a:pt x="1802" y="3052"/>
                    <a:pt x="1774" y="2831"/>
                    <a:pt x="1841" y="2630"/>
                  </a:cubicBezTo>
                  <a:cubicBezTo>
                    <a:pt x="1850" y="2611"/>
                    <a:pt x="1860" y="2582"/>
                    <a:pt x="1869" y="2563"/>
                  </a:cubicBezTo>
                  <a:cubicBezTo>
                    <a:pt x="2023" y="2208"/>
                    <a:pt x="2310" y="1930"/>
                    <a:pt x="2675" y="1786"/>
                  </a:cubicBezTo>
                  <a:cubicBezTo>
                    <a:pt x="2855" y="1714"/>
                    <a:pt x="3046" y="1678"/>
                    <a:pt x="3238" y="1678"/>
                  </a:cubicBezTo>
                  <a:cubicBezTo>
                    <a:pt x="3453" y="1678"/>
                    <a:pt x="3670" y="1724"/>
                    <a:pt x="3873" y="1815"/>
                  </a:cubicBezTo>
                  <a:cubicBezTo>
                    <a:pt x="4683" y="2194"/>
                    <a:pt x="5555" y="2383"/>
                    <a:pt x="6427" y="2383"/>
                  </a:cubicBezTo>
                  <a:cubicBezTo>
                    <a:pt x="7300" y="2383"/>
                    <a:pt x="8172" y="2194"/>
                    <a:pt x="8982" y="1815"/>
                  </a:cubicBezTo>
                  <a:cubicBezTo>
                    <a:pt x="9185" y="1724"/>
                    <a:pt x="9401" y="1678"/>
                    <a:pt x="9617" y="1678"/>
                  </a:cubicBezTo>
                  <a:cubicBezTo>
                    <a:pt x="9808" y="1678"/>
                    <a:pt x="10000" y="1714"/>
                    <a:pt x="10180" y="1786"/>
                  </a:cubicBezTo>
                  <a:cubicBezTo>
                    <a:pt x="10544" y="1930"/>
                    <a:pt x="10832" y="2208"/>
                    <a:pt x="10985" y="2563"/>
                  </a:cubicBezTo>
                  <a:cubicBezTo>
                    <a:pt x="10995" y="2582"/>
                    <a:pt x="10995" y="2601"/>
                    <a:pt x="11004" y="2611"/>
                  </a:cubicBezTo>
                  <a:cubicBezTo>
                    <a:pt x="11100" y="2870"/>
                    <a:pt x="11119" y="3148"/>
                    <a:pt x="11052" y="3416"/>
                  </a:cubicBezTo>
                  <a:cubicBezTo>
                    <a:pt x="10765" y="4729"/>
                    <a:pt x="10659" y="6224"/>
                    <a:pt x="10745" y="7998"/>
                  </a:cubicBezTo>
                  <a:cubicBezTo>
                    <a:pt x="10803" y="9071"/>
                    <a:pt x="10199" y="10078"/>
                    <a:pt x="9221" y="10528"/>
                  </a:cubicBezTo>
                  <a:cubicBezTo>
                    <a:pt x="9202" y="10528"/>
                    <a:pt x="9183" y="10547"/>
                    <a:pt x="9164" y="10547"/>
                  </a:cubicBezTo>
                  <a:cubicBezTo>
                    <a:pt x="8474" y="10912"/>
                    <a:pt x="8129" y="11698"/>
                    <a:pt x="8330" y="12455"/>
                  </a:cubicBezTo>
                  <a:lnTo>
                    <a:pt x="8483" y="13049"/>
                  </a:lnTo>
                  <a:cubicBezTo>
                    <a:pt x="8531" y="13241"/>
                    <a:pt x="8608" y="13423"/>
                    <a:pt x="8704" y="13596"/>
                  </a:cubicBezTo>
                  <a:cubicBezTo>
                    <a:pt x="8780" y="13739"/>
                    <a:pt x="8848" y="13816"/>
                    <a:pt x="9020" y="13816"/>
                  </a:cubicBezTo>
                  <a:lnTo>
                    <a:pt x="9030" y="13816"/>
                  </a:lnTo>
                  <a:cubicBezTo>
                    <a:pt x="9288" y="13816"/>
                    <a:pt x="9413" y="13548"/>
                    <a:pt x="9499" y="13366"/>
                  </a:cubicBezTo>
                  <a:lnTo>
                    <a:pt x="9902" y="12091"/>
                  </a:lnTo>
                  <a:cubicBezTo>
                    <a:pt x="9902" y="12081"/>
                    <a:pt x="9912" y="12062"/>
                    <a:pt x="9921" y="12062"/>
                  </a:cubicBezTo>
                  <a:cubicBezTo>
                    <a:pt x="11522" y="11314"/>
                    <a:pt x="12509" y="9675"/>
                    <a:pt x="12413" y="7912"/>
                  </a:cubicBezTo>
                  <a:cubicBezTo>
                    <a:pt x="12337" y="6301"/>
                    <a:pt x="12423" y="4950"/>
                    <a:pt x="12691" y="3790"/>
                  </a:cubicBezTo>
                  <a:cubicBezTo>
                    <a:pt x="12826" y="3196"/>
                    <a:pt x="12778" y="2572"/>
                    <a:pt x="12557" y="2007"/>
                  </a:cubicBezTo>
                  <a:cubicBezTo>
                    <a:pt x="12548" y="1978"/>
                    <a:pt x="12538" y="1940"/>
                    <a:pt x="12528" y="1911"/>
                  </a:cubicBezTo>
                  <a:cubicBezTo>
                    <a:pt x="12193" y="1135"/>
                    <a:pt x="11570" y="531"/>
                    <a:pt x="10784" y="224"/>
                  </a:cubicBezTo>
                  <a:cubicBezTo>
                    <a:pt x="10405" y="80"/>
                    <a:pt x="10005" y="8"/>
                    <a:pt x="9605" y="8"/>
                  </a:cubicBezTo>
                  <a:cubicBezTo>
                    <a:pt x="9156" y="8"/>
                    <a:pt x="8708" y="99"/>
                    <a:pt x="8292" y="282"/>
                  </a:cubicBezTo>
                  <a:cubicBezTo>
                    <a:pt x="7697" y="560"/>
                    <a:pt x="7057" y="699"/>
                    <a:pt x="6418" y="699"/>
                  </a:cubicBezTo>
                  <a:cubicBezTo>
                    <a:pt x="5778" y="699"/>
                    <a:pt x="5138" y="560"/>
                    <a:pt x="4544" y="282"/>
                  </a:cubicBezTo>
                  <a:cubicBezTo>
                    <a:pt x="4123" y="94"/>
                    <a:pt x="3676" y="0"/>
                    <a:pt x="32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0" name="Google Shape;16380;p76"/>
            <p:cNvSpPr/>
            <p:nvPr/>
          </p:nvSpPr>
          <p:spPr>
            <a:xfrm>
              <a:off x="8018680" y="3869331"/>
              <a:ext cx="51011" cy="251153"/>
            </a:xfrm>
            <a:custGeom>
              <a:avLst/>
              <a:gdLst/>
              <a:ahLst/>
              <a:cxnLst/>
              <a:rect l="l" t="t" r="r" b="b"/>
              <a:pathLst>
                <a:path w="1947" h="9586" extrusionOk="0">
                  <a:moveTo>
                    <a:pt x="748" y="0"/>
                  </a:moveTo>
                  <a:lnTo>
                    <a:pt x="748" y="0"/>
                  </a:lnTo>
                  <a:cubicBezTo>
                    <a:pt x="451" y="153"/>
                    <a:pt x="221" y="403"/>
                    <a:pt x="96" y="709"/>
                  </a:cubicBezTo>
                  <a:cubicBezTo>
                    <a:pt x="87" y="729"/>
                    <a:pt x="77" y="748"/>
                    <a:pt x="67" y="776"/>
                  </a:cubicBezTo>
                  <a:cubicBezTo>
                    <a:pt x="0" y="968"/>
                    <a:pt x="19" y="1198"/>
                    <a:pt x="144" y="1371"/>
                  </a:cubicBezTo>
                  <a:cubicBezTo>
                    <a:pt x="748" y="2329"/>
                    <a:pt x="1112" y="3537"/>
                    <a:pt x="1246" y="5061"/>
                  </a:cubicBezTo>
                  <a:cubicBezTo>
                    <a:pt x="1352" y="6269"/>
                    <a:pt x="1323" y="7668"/>
                    <a:pt x="1151" y="9451"/>
                  </a:cubicBezTo>
                  <a:cubicBezTo>
                    <a:pt x="1141" y="9499"/>
                    <a:pt x="1131" y="9547"/>
                    <a:pt x="1122" y="9585"/>
                  </a:cubicBezTo>
                  <a:cubicBezTo>
                    <a:pt x="1457" y="9499"/>
                    <a:pt x="1706" y="9202"/>
                    <a:pt x="1745" y="8857"/>
                  </a:cubicBezTo>
                  <a:cubicBezTo>
                    <a:pt x="1917" y="7074"/>
                    <a:pt x="1946" y="5675"/>
                    <a:pt x="1841" y="4467"/>
                  </a:cubicBezTo>
                  <a:cubicBezTo>
                    <a:pt x="1706" y="2933"/>
                    <a:pt x="1342" y="1735"/>
                    <a:pt x="738" y="776"/>
                  </a:cubicBezTo>
                  <a:cubicBezTo>
                    <a:pt x="623" y="594"/>
                    <a:pt x="595" y="374"/>
                    <a:pt x="671" y="173"/>
                  </a:cubicBezTo>
                  <a:cubicBezTo>
                    <a:pt x="681" y="153"/>
                    <a:pt x="681" y="125"/>
                    <a:pt x="690" y="105"/>
                  </a:cubicBezTo>
                  <a:lnTo>
                    <a:pt x="748"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1" name="Google Shape;16381;p76"/>
            <p:cNvSpPr/>
            <p:nvPr/>
          </p:nvSpPr>
          <p:spPr>
            <a:xfrm>
              <a:off x="8006366" y="3804695"/>
              <a:ext cx="317727" cy="300724"/>
            </a:xfrm>
            <a:custGeom>
              <a:avLst/>
              <a:gdLst/>
              <a:ahLst/>
              <a:cxnLst/>
              <a:rect l="l" t="t" r="r" b="b"/>
              <a:pathLst>
                <a:path w="12127" h="11478" extrusionOk="0">
                  <a:moveTo>
                    <a:pt x="2533" y="0"/>
                  </a:moveTo>
                  <a:cubicBezTo>
                    <a:pt x="2133" y="0"/>
                    <a:pt x="1732" y="75"/>
                    <a:pt x="1352" y="224"/>
                  </a:cubicBezTo>
                  <a:cubicBezTo>
                    <a:pt x="815" y="435"/>
                    <a:pt x="346" y="790"/>
                    <a:pt x="1" y="1250"/>
                  </a:cubicBezTo>
                  <a:cubicBezTo>
                    <a:pt x="231" y="1077"/>
                    <a:pt x="480" y="933"/>
                    <a:pt x="748" y="828"/>
                  </a:cubicBezTo>
                  <a:cubicBezTo>
                    <a:pt x="1128" y="679"/>
                    <a:pt x="1529" y="604"/>
                    <a:pt x="1930" y="604"/>
                  </a:cubicBezTo>
                  <a:cubicBezTo>
                    <a:pt x="2380" y="604"/>
                    <a:pt x="2829" y="698"/>
                    <a:pt x="3250" y="885"/>
                  </a:cubicBezTo>
                  <a:cubicBezTo>
                    <a:pt x="3840" y="1163"/>
                    <a:pt x="4479" y="1302"/>
                    <a:pt x="5119" y="1302"/>
                  </a:cubicBezTo>
                  <a:cubicBezTo>
                    <a:pt x="5759" y="1302"/>
                    <a:pt x="6399" y="1163"/>
                    <a:pt x="6988" y="885"/>
                  </a:cubicBezTo>
                  <a:cubicBezTo>
                    <a:pt x="7409" y="698"/>
                    <a:pt x="7859" y="604"/>
                    <a:pt x="8309" y="604"/>
                  </a:cubicBezTo>
                  <a:cubicBezTo>
                    <a:pt x="8710" y="604"/>
                    <a:pt x="9111" y="679"/>
                    <a:pt x="9490" y="828"/>
                  </a:cubicBezTo>
                  <a:cubicBezTo>
                    <a:pt x="10276" y="1135"/>
                    <a:pt x="10899" y="1739"/>
                    <a:pt x="11225" y="2515"/>
                  </a:cubicBezTo>
                  <a:cubicBezTo>
                    <a:pt x="11235" y="2544"/>
                    <a:pt x="11254" y="2572"/>
                    <a:pt x="11263" y="2601"/>
                  </a:cubicBezTo>
                  <a:cubicBezTo>
                    <a:pt x="11484" y="3176"/>
                    <a:pt x="11532" y="3790"/>
                    <a:pt x="11388" y="4384"/>
                  </a:cubicBezTo>
                  <a:cubicBezTo>
                    <a:pt x="11129" y="5554"/>
                    <a:pt x="11043" y="6905"/>
                    <a:pt x="11120" y="8506"/>
                  </a:cubicBezTo>
                  <a:cubicBezTo>
                    <a:pt x="11177" y="9579"/>
                    <a:pt x="10832" y="10643"/>
                    <a:pt x="10142" y="11477"/>
                  </a:cubicBezTo>
                  <a:cubicBezTo>
                    <a:pt x="11206" y="10605"/>
                    <a:pt x="11781" y="9282"/>
                    <a:pt x="11714" y="7912"/>
                  </a:cubicBezTo>
                  <a:cubicBezTo>
                    <a:pt x="11637" y="6301"/>
                    <a:pt x="11724" y="4950"/>
                    <a:pt x="11992" y="3790"/>
                  </a:cubicBezTo>
                  <a:cubicBezTo>
                    <a:pt x="12126" y="3196"/>
                    <a:pt x="12078" y="2572"/>
                    <a:pt x="11867" y="2007"/>
                  </a:cubicBezTo>
                  <a:cubicBezTo>
                    <a:pt x="11848" y="1978"/>
                    <a:pt x="11839" y="1940"/>
                    <a:pt x="11829" y="1911"/>
                  </a:cubicBezTo>
                  <a:cubicBezTo>
                    <a:pt x="11493" y="1135"/>
                    <a:pt x="10870" y="531"/>
                    <a:pt x="10084" y="224"/>
                  </a:cubicBezTo>
                  <a:cubicBezTo>
                    <a:pt x="9705" y="80"/>
                    <a:pt x="9305" y="8"/>
                    <a:pt x="8906" y="8"/>
                  </a:cubicBezTo>
                  <a:cubicBezTo>
                    <a:pt x="8457" y="8"/>
                    <a:pt x="8008" y="99"/>
                    <a:pt x="7592" y="282"/>
                  </a:cubicBezTo>
                  <a:cubicBezTo>
                    <a:pt x="6998" y="560"/>
                    <a:pt x="6358" y="699"/>
                    <a:pt x="5718" y="699"/>
                  </a:cubicBezTo>
                  <a:cubicBezTo>
                    <a:pt x="5078" y="699"/>
                    <a:pt x="4439" y="560"/>
                    <a:pt x="3844" y="282"/>
                  </a:cubicBezTo>
                  <a:cubicBezTo>
                    <a:pt x="3429" y="94"/>
                    <a:pt x="2981" y="0"/>
                    <a:pt x="2533"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82" name="Google Shape;16382;p76"/>
          <p:cNvGrpSpPr/>
          <p:nvPr/>
        </p:nvGrpSpPr>
        <p:grpSpPr>
          <a:xfrm>
            <a:off x="7031259" y="3855047"/>
            <a:ext cx="494831" cy="483023"/>
            <a:chOff x="5273444" y="2891285"/>
            <a:chExt cx="371123" cy="362267"/>
          </a:xfrm>
        </p:grpSpPr>
        <p:sp>
          <p:nvSpPr>
            <p:cNvPr id="16383" name="Google Shape;16383;p76"/>
            <p:cNvSpPr/>
            <p:nvPr/>
          </p:nvSpPr>
          <p:spPr>
            <a:xfrm>
              <a:off x="5301373" y="2914996"/>
              <a:ext cx="315186" cy="314452"/>
            </a:xfrm>
            <a:custGeom>
              <a:avLst/>
              <a:gdLst/>
              <a:ahLst/>
              <a:cxnLst/>
              <a:rect l="l" t="t" r="r" b="b"/>
              <a:pathLst>
                <a:path w="12030" h="12002" extrusionOk="0">
                  <a:moveTo>
                    <a:pt x="6161" y="1"/>
                  </a:moveTo>
                  <a:cubicBezTo>
                    <a:pt x="5782" y="1"/>
                    <a:pt x="5441" y="423"/>
                    <a:pt x="5071" y="480"/>
                  </a:cubicBezTo>
                  <a:cubicBezTo>
                    <a:pt x="5030" y="487"/>
                    <a:pt x="4988" y="490"/>
                    <a:pt x="4945" y="490"/>
                  </a:cubicBezTo>
                  <a:cubicBezTo>
                    <a:pt x="4666" y="490"/>
                    <a:pt x="4355" y="358"/>
                    <a:pt x="4081" y="358"/>
                  </a:cubicBezTo>
                  <a:cubicBezTo>
                    <a:pt x="4005" y="358"/>
                    <a:pt x="3932" y="368"/>
                    <a:pt x="3863" y="394"/>
                  </a:cubicBezTo>
                  <a:cubicBezTo>
                    <a:pt x="3499" y="528"/>
                    <a:pt x="3346" y="1065"/>
                    <a:pt x="3020" y="1266"/>
                  </a:cubicBezTo>
                  <a:cubicBezTo>
                    <a:pt x="2703" y="1467"/>
                    <a:pt x="2147" y="1391"/>
                    <a:pt x="1879" y="1649"/>
                  </a:cubicBezTo>
                  <a:cubicBezTo>
                    <a:pt x="1611" y="1908"/>
                    <a:pt x="1659" y="2464"/>
                    <a:pt x="1438" y="2771"/>
                  </a:cubicBezTo>
                  <a:cubicBezTo>
                    <a:pt x="1227" y="3068"/>
                    <a:pt x="690" y="3202"/>
                    <a:pt x="528" y="3557"/>
                  </a:cubicBezTo>
                  <a:cubicBezTo>
                    <a:pt x="374" y="3912"/>
                    <a:pt x="643" y="4391"/>
                    <a:pt x="556" y="4765"/>
                  </a:cubicBezTo>
                  <a:cubicBezTo>
                    <a:pt x="470" y="5138"/>
                    <a:pt x="20" y="5455"/>
                    <a:pt x="10" y="5838"/>
                  </a:cubicBezTo>
                  <a:cubicBezTo>
                    <a:pt x="0" y="6231"/>
                    <a:pt x="432" y="6567"/>
                    <a:pt x="499" y="6950"/>
                  </a:cubicBezTo>
                  <a:cubicBezTo>
                    <a:pt x="566" y="7324"/>
                    <a:pt x="278" y="7794"/>
                    <a:pt x="413" y="8148"/>
                  </a:cubicBezTo>
                  <a:cubicBezTo>
                    <a:pt x="547" y="8512"/>
                    <a:pt x="1083" y="8675"/>
                    <a:pt x="1285" y="8992"/>
                  </a:cubicBezTo>
                  <a:cubicBezTo>
                    <a:pt x="1486" y="9308"/>
                    <a:pt x="1400" y="9864"/>
                    <a:pt x="1659" y="10132"/>
                  </a:cubicBezTo>
                  <a:cubicBezTo>
                    <a:pt x="1917" y="10410"/>
                    <a:pt x="2483" y="10353"/>
                    <a:pt x="2790" y="10573"/>
                  </a:cubicBezTo>
                  <a:cubicBezTo>
                    <a:pt x="3087" y="10794"/>
                    <a:pt x="3221" y="11331"/>
                    <a:pt x="3576" y="11484"/>
                  </a:cubicBezTo>
                  <a:cubicBezTo>
                    <a:pt x="3662" y="11523"/>
                    <a:pt x="3755" y="11538"/>
                    <a:pt x="3852" y="11538"/>
                  </a:cubicBezTo>
                  <a:cubicBezTo>
                    <a:pt x="4098" y="11538"/>
                    <a:pt x="4370" y="11447"/>
                    <a:pt x="4615" y="11447"/>
                  </a:cubicBezTo>
                  <a:cubicBezTo>
                    <a:pt x="4673" y="11447"/>
                    <a:pt x="4729" y="11452"/>
                    <a:pt x="4783" y="11465"/>
                  </a:cubicBezTo>
                  <a:cubicBezTo>
                    <a:pt x="5157" y="11551"/>
                    <a:pt x="5474" y="11992"/>
                    <a:pt x="5857" y="12002"/>
                  </a:cubicBezTo>
                  <a:cubicBezTo>
                    <a:pt x="5861" y="12002"/>
                    <a:pt x="5865" y="12002"/>
                    <a:pt x="5870" y="12002"/>
                  </a:cubicBezTo>
                  <a:cubicBezTo>
                    <a:pt x="6248" y="12002"/>
                    <a:pt x="6590" y="11579"/>
                    <a:pt x="6959" y="11513"/>
                  </a:cubicBezTo>
                  <a:cubicBezTo>
                    <a:pt x="6995" y="11507"/>
                    <a:pt x="7031" y="11505"/>
                    <a:pt x="7068" y="11505"/>
                  </a:cubicBezTo>
                  <a:cubicBezTo>
                    <a:pt x="7348" y="11505"/>
                    <a:pt x="7661" y="11640"/>
                    <a:pt x="7937" y="11640"/>
                  </a:cubicBezTo>
                  <a:cubicBezTo>
                    <a:pt x="8017" y="11640"/>
                    <a:pt x="8095" y="11628"/>
                    <a:pt x="8167" y="11599"/>
                  </a:cubicBezTo>
                  <a:cubicBezTo>
                    <a:pt x="8531" y="11465"/>
                    <a:pt x="8685" y="10938"/>
                    <a:pt x="9011" y="10736"/>
                  </a:cubicBezTo>
                  <a:cubicBezTo>
                    <a:pt x="9327" y="10535"/>
                    <a:pt x="9883" y="10612"/>
                    <a:pt x="10151" y="10353"/>
                  </a:cubicBezTo>
                  <a:cubicBezTo>
                    <a:pt x="10420" y="10094"/>
                    <a:pt x="10372" y="9529"/>
                    <a:pt x="10592" y="9231"/>
                  </a:cubicBezTo>
                  <a:cubicBezTo>
                    <a:pt x="10803" y="8925"/>
                    <a:pt x="11340" y="8800"/>
                    <a:pt x="11503" y="8445"/>
                  </a:cubicBezTo>
                  <a:cubicBezTo>
                    <a:pt x="11656" y="8091"/>
                    <a:pt x="11388" y="7611"/>
                    <a:pt x="11474" y="7238"/>
                  </a:cubicBezTo>
                  <a:cubicBezTo>
                    <a:pt x="11560" y="6864"/>
                    <a:pt x="12011" y="6547"/>
                    <a:pt x="12020" y="6154"/>
                  </a:cubicBezTo>
                  <a:cubicBezTo>
                    <a:pt x="12030" y="5771"/>
                    <a:pt x="11599" y="5426"/>
                    <a:pt x="11532" y="5052"/>
                  </a:cubicBezTo>
                  <a:cubicBezTo>
                    <a:pt x="11464" y="4678"/>
                    <a:pt x="11752" y="4209"/>
                    <a:pt x="11618" y="3844"/>
                  </a:cubicBezTo>
                  <a:cubicBezTo>
                    <a:pt x="11484" y="3490"/>
                    <a:pt x="10947" y="3327"/>
                    <a:pt x="10746" y="3010"/>
                  </a:cubicBezTo>
                  <a:cubicBezTo>
                    <a:pt x="10544" y="2685"/>
                    <a:pt x="10631" y="2138"/>
                    <a:pt x="10372" y="1860"/>
                  </a:cubicBezTo>
                  <a:cubicBezTo>
                    <a:pt x="10113" y="1592"/>
                    <a:pt x="9547" y="1640"/>
                    <a:pt x="9241" y="1429"/>
                  </a:cubicBezTo>
                  <a:cubicBezTo>
                    <a:pt x="8944" y="1208"/>
                    <a:pt x="8809" y="672"/>
                    <a:pt x="8455" y="518"/>
                  </a:cubicBezTo>
                  <a:cubicBezTo>
                    <a:pt x="8369" y="479"/>
                    <a:pt x="8275" y="465"/>
                    <a:pt x="8178" y="465"/>
                  </a:cubicBezTo>
                  <a:cubicBezTo>
                    <a:pt x="7932" y="465"/>
                    <a:pt x="7660" y="555"/>
                    <a:pt x="7415" y="555"/>
                  </a:cubicBezTo>
                  <a:cubicBezTo>
                    <a:pt x="7357" y="555"/>
                    <a:pt x="7301" y="550"/>
                    <a:pt x="7247" y="537"/>
                  </a:cubicBezTo>
                  <a:cubicBezTo>
                    <a:pt x="6873" y="451"/>
                    <a:pt x="6557" y="1"/>
                    <a:pt x="6173" y="1"/>
                  </a:cubicBezTo>
                  <a:cubicBezTo>
                    <a:pt x="6169" y="1"/>
                    <a:pt x="6165" y="1"/>
                    <a:pt x="6161" y="1"/>
                  </a:cubicBezTo>
                  <a:close/>
                </a:path>
              </a:pathLst>
            </a:custGeom>
            <a:solidFill>
              <a:srgbClr val="D8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4" name="Google Shape;16384;p76"/>
            <p:cNvSpPr/>
            <p:nvPr/>
          </p:nvSpPr>
          <p:spPr>
            <a:xfrm>
              <a:off x="5427945" y="2958200"/>
              <a:ext cx="188614" cy="271249"/>
            </a:xfrm>
            <a:custGeom>
              <a:avLst/>
              <a:gdLst/>
              <a:ahLst/>
              <a:cxnLst/>
              <a:rect l="l" t="t" r="r" b="b"/>
              <a:pathLst>
                <a:path w="7199" h="10353" extrusionOk="0">
                  <a:moveTo>
                    <a:pt x="5090" y="0"/>
                  </a:moveTo>
                  <a:lnTo>
                    <a:pt x="5090" y="0"/>
                  </a:lnTo>
                  <a:cubicBezTo>
                    <a:pt x="6653" y="4132"/>
                    <a:pt x="4275" y="8713"/>
                    <a:pt x="0" y="9825"/>
                  </a:cubicBezTo>
                  <a:cubicBezTo>
                    <a:pt x="355" y="9931"/>
                    <a:pt x="671" y="10343"/>
                    <a:pt x="1036" y="10353"/>
                  </a:cubicBezTo>
                  <a:cubicBezTo>
                    <a:pt x="1040" y="10353"/>
                    <a:pt x="1044" y="10353"/>
                    <a:pt x="1048" y="10353"/>
                  </a:cubicBezTo>
                  <a:cubicBezTo>
                    <a:pt x="1427" y="10353"/>
                    <a:pt x="1778" y="9930"/>
                    <a:pt x="2138" y="9864"/>
                  </a:cubicBezTo>
                  <a:cubicBezTo>
                    <a:pt x="2173" y="9858"/>
                    <a:pt x="2208" y="9856"/>
                    <a:pt x="2245" y="9856"/>
                  </a:cubicBezTo>
                  <a:cubicBezTo>
                    <a:pt x="2520" y="9856"/>
                    <a:pt x="2836" y="9991"/>
                    <a:pt x="3110" y="9991"/>
                  </a:cubicBezTo>
                  <a:cubicBezTo>
                    <a:pt x="3190" y="9991"/>
                    <a:pt x="3266" y="9979"/>
                    <a:pt x="3336" y="9950"/>
                  </a:cubicBezTo>
                  <a:cubicBezTo>
                    <a:pt x="3691" y="9816"/>
                    <a:pt x="3854" y="9289"/>
                    <a:pt x="4180" y="9087"/>
                  </a:cubicBezTo>
                  <a:cubicBezTo>
                    <a:pt x="4506" y="8886"/>
                    <a:pt x="5042" y="8963"/>
                    <a:pt x="5320" y="8704"/>
                  </a:cubicBezTo>
                  <a:cubicBezTo>
                    <a:pt x="5598" y="8445"/>
                    <a:pt x="5541" y="7899"/>
                    <a:pt x="5761" y="7582"/>
                  </a:cubicBezTo>
                  <a:cubicBezTo>
                    <a:pt x="5982" y="7266"/>
                    <a:pt x="6518" y="7141"/>
                    <a:pt x="6672" y="6796"/>
                  </a:cubicBezTo>
                  <a:cubicBezTo>
                    <a:pt x="6835" y="6442"/>
                    <a:pt x="6566" y="5953"/>
                    <a:pt x="6643" y="5589"/>
                  </a:cubicBezTo>
                  <a:cubicBezTo>
                    <a:pt x="6729" y="5215"/>
                    <a:pt x="7180" y="4889"/>
                    <a:pt x="7189" y="4505"/>
                  </a:cubicBezTo>
                  <a:cubicBezTo>
                    <a:pt x="7199" y="4132"/>
                    <a:pt x="6768" y="3777"/>
                    <a:pt x="6701" y="3403"/>
                  </a:cubicBezTo>
                  <a:cubicBezTo>
                    <a:pt x="6633" y="3029"/>
                    <a:pt x="6921" y="2560"/>
                    <a:pt x="6787" y="2195"/>
                  </a:cubicBezTo>
                  <a:cubicBezTo>
                    <a:pt x="6653" y="1841"/>
                    <a:pt x="6116" y="1687"/>
                    <a:pt x="5915" y="1361"/>
                  </a:cubicBezTo>
                  <a:cubicBezTo>
                    <a:pt x="5713" y="1036"/>
                    <a:pt x="5800" y="489"/>
                    <a:pt x="5541" y="211"/>
                  </a:cubicBezTo>
                  <a:cubicBezTo>
                    <a:pt x="5416" y="106"/>
                    <a:pt x="5253" y="29"/>
                    <a:pt x="5090" y="0"/>
                  </a:cubicBezTo>
                  <a:close/>
                </a:path>
              </a:pathLst>
            </a:custGeom>
            <a:solidFill>
              <a:srgbClr val="CCD3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5" name="Google Shape;16385;p76"/>
            <p:cNvSpPr/>
            <p:nvPr/>
          </p:nvSpPr>
          <p:spPr>
            <a:xfrm>
              <a:off x="5430539" y="3027210"/>
              <a:ext cx="131786" cy="142318"/>
            </a:xfrm>
            <a:custGeom>
              <a:avLst/>
              <a:gdLst/>
              <a:ahLst/>
              <a:cxnLst/>
              <a:rect l="l" t="t" r="r" b="b"/>
              <a:pathLst>
                <a:path w="5030" h="5432" extrusionOk="0">
                  <a:moveTo>
                    <a:pt x="3592" y="0"/>
                  </a:moveTo>
                  <a:cubicBezTo>
                    <a:pt x="3355" y="0"/>
                    <a:pt x="3140" y="118"/>
                    <a:pt x="3084" y="376"/>
                  </a:cubicBezTo>
                  <a:cubicBezTo>
                    <a:pt x="2748" y="1910"/>
                    <a:pt x="1972" y="2840"/>
                    <a:pt x="841" y="4019"/>
                  </a:cubicBezTo>
                  <a:cubicBezTo>
                    <a:pt x="1" y="4893"/>
                    <a:pt x="539" y="5432"/>
                    <a:pt x="1462" y="5432"/>
                  </a:cubicBezTo>
                  <a:cubicBezTo>
                    <a:pt x="2330" y="5432"/>
                    <a:pt x="3538" y="4956"/>
                    <a:pt x="4263" y="3836"/>
                  </a:cubicBezTo>
                  <a:cubicBezTo>
                    <a:pt x="5030" y="2657"/>
                    <a:pt x="4589" y="1306"/>
                    <a:pt x="4311" y="482"/>
                  </a:cubicBezTo>
                  <a:cubicBezTo>
                    <a:pt x="4205" y="176"/>
                    <a:pt x="3882" y="0"/>
                    <a:pt x="359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6" name="Google Shape;16386;p76"/>
            <p:cNvSpPr/>
            <p:nvPr/>
          </p:nvSpPr>
          <p:spPr>
            <a:xfrm>
              <a:off x="5441752" y="3027761"/>
              <a:ext cx="120572" cy="141585"/>
            </a:xfrm>
            <a:custGeom>
              <a:avLst/>
              <a:gdLst/>
              <a:ahLst/>
              <a:cxnLst/>
              <a:rect l="l" t="t" r="r" b="b"/>
              <a:pathLst>
                <a:path w="4602" h="5404" extrusionOk="0">
                  <a:moveTo>
                    <a:pt x="3365" y="1"/>
                  </a:moveTo>
                  <a:lnTo>
                    <a:pt x="3365" y="1"/>
                  </a:lnTo>
                  <a:cubicBezTo>
                    <a:pt x="3643" y="834"/>
                    <a:pt x="4026" y="2119"/>
                    <a:pt x="3288" y="3260"/>
                  </a:cubicBezTo>
                  <a:cubicBezTo>
                    <a:pt x="2569" y="4375"/>
                    <a:pt x="1366" y="4857"/>
                    <a:pt x="499" y="4857"/>
                  </a:cubicBezTo>
                  <a:cubicBezTo>
                    <a:pt x="315" y="4857"/>
                    <a:pt x="146" y="4835"/>
                    <a:pt x="1" y="4793"/>
                  </a:cubicBezTo>
                  <a:lnTo>
                    <a:pt x="1" y="4793"/>
                  </a:lnTo>
                  <a:cubicBezTo>
                    <a:pt x="16" y="5182"/>
                    <a:pt x="450" y="5404"/>
                    <a:pt x="1041" y="5404"/>
                  </a:cubicBezTo>
                  <a:cubicBezTo>
                    <a:pt x="1907" y="5404"/>
                    <a:pt x="3111" y="4928"/>
                    <a:pt x="3835" y="3806"/>
                  </a:cubicBezTo>
                  <a:cubicBezTo>
                    <a:pt x="4602" y="2627"/>
                    <a:pt x="4161" y="1285"/>
                    <a:pt x="3883" y="451"/>
                  </a:cubicBezTo>
                  <a:cubicBezTo>
                    <a:pt x="3796" y="231"/>
                    <a:pt x="3605" y="58"/>
                    <a:pt x="3365" y="1"/>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7" name="Google Shape;16387;p76"/>
            <p:cNvSpPr/>
            <p:nvPr/>
          </p:nvSpPr>
          <p:spPr>
            <a:xfrm>
              <a:off x="5382986" y="2999779"/>
              <a:ext cx="69640" cy="69587"/>
            </a:xfrm>
            <a:custGeom>
              <a:avLst/>
              <a:gdLst/>
              <a:ahLst/>
              <a:cxnLst/>
              <a:rect l="l" t="t" r="r" b="b"/>
              <a:pathLst>
                <a:path w="2658" h="2656" extrusionOk="0">
                  <a:moveTo>
                    <a:pt x="1473" y="1"/>
                  </a:moveTo>
                  <a:cubicBezTo>
                    <a:pt x="1003" y="1"/>
                    <a:pt x="495" y="370"/>
                    <a:pt x="288" y="838"/>
                  </a:cubicBezTo>
                  <a:cubicBezTo>
                    <a:pt x="1" y="1490"/>
                    <a:pt x="288" y="2248"/>
                    <a:pt x="940" y="2535"/>
                  </a:cubicBezTo>
                  <a:cubicBezTo>
                    <a:pt x="1123" y="2616"/>
                    <a:pt x="1339" y="2656"/>
                    <a:pt x="1555" y="2656"/>
                  </a:cubicBezTo>
                  <a:cubicBezTo>
                    <a:pt x="2108" y="2656"/>
                    <a:pt x="2657" y="2393"/>
                    <a:pt x="2637" y="1883"/>
                  </a:cubicBezTo>
                  <a:cubicBezTo>
                    <a:pt x="2608" y="1289"/>
                    <a:pt x="2368" y="522"/>
                    <a:pt x="1985" y="187"/>
                  </a:cubicBezTo>
                  <a:cubicBezTo>
                    <a:pt x="1834" y="57"/>
                    <a:pt x="1656" y="1"/>
                    <a:pt x="1473"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8" name="Google Shape;16388;p76"/>
            <p:cNvSpPr/>
            <p:nvPr/>
          </p:nvSpPr>
          <p:spPr>
            <a:xfrm>
              <a:off x="5390767" y="3000644"/>
              <a:ext cx="61858" cy="68932"/>
            </a:xfrm>
            <a:custGeom>
              <a:avLst/>
              <a:gdLst/>
              <a:ahLst/>
              <a:cxnLst/>
              <a:rect l="l" t="t" r="r" b="b"/>
              <a:pathLst>
                <a:path w="2361" h="2631" extrusionOk="0">
                  <a:moveTo>
                    <a:pt x="1391" y="0"/>
                  </a:moveTo>
                  <a:cubicBezTo>
                    <a:pt x="1573" y="374"/>
                    <a:pt x="1678" y="786"/>
                    <a:pt x="1697" y="1208"/>
                  </a:cubicBezTo>
                  <a:cubicBezTo>
                    <a:pt x="1718" y="1718"/>
                    <a:pt x="1168" y="1981"/>
                    <a:pt x="616" y="1981"/>
                  </a:cubicBezTo>
                  <a:cubicBezTo>
                    <a:pt x="400" y="1981"/>
                    <a:pt x="184" y="1941"/>
                    <a:pt x="1" y="1860"/>
                  </a:cubicBezTo>
                  <a:lnTo>
                    <a:pt x="1" y="1860"/>
                  </a:lnTo>
                  <a:cubicBezTo>
                    <a:pt x="125" y="2147"/>
                    <a:pt x="365" y="2377"/>
                    <a:pt x="653" y="2512"/>
                  </a:cubicBezTo>
                  <a:cubicBezTo>
                    <a:pt x="830" y="2591"/>
                    <a:pt x="1041" y="2630"/>
                    <a:pt x="1253" y="2630"/>
                  </a:cubicBezTo>
                  <a:cubicBezTo>
                    <a:pt x="1805" y="2630"/>
                    <a:pt x="2360" y="2363"/>
                    <a:pt x="2340" y="1850"/>
                  </a:cubicBezTo>
                  <a:cubicBezTo>
                    <a:pt x="2311" y="1256"/>
                    <a:pt x="2071" y="489"/>
                    <a:pt x="1688" y="154"/>
                  </a:cubicBezTo>
                  <a:cubicBezTo>
                    <a:pt x="1602" y="77"/>
                    <a:pt x="1506" y="29"/>
                    <a:pt x="139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89" name="Google Shape;16389;p76"/>
            <p:cNvSpPr/>
            <p:nvPr/>
          </p:nvSpPr>
          <p:spPr>
            <a:xfrm>
              <a:off x="5510554" y="2894429"/>
              <a:ext cx="37571" cy="42706"/>
            </a:xfrm>
            <a:custGeom>
              <a:avLst/>
              <a:gdLst/>
              <a:ahLst/>
              <a:cxnLst/>
              <a:rect l="l" t="t" r="r" b="b"/>
              <a:pathLst>
                <a:path w="1434" h="1630" extrusionOk="0">
                  <a:moveTo>
                    <a:pt x="831" y="1"/>
                  </a:moveTo>
                  <a:cubicBezTo>
                    <a:pt x="670" y="1"/>
                    <a:pt x="510" y="88"/>
                    <a:pt x="432" y="297"/>
                  </a:cubicBezTo>
                  <a:lnTo>
                    <a:pt x="1" y="1275"/>
                  </a:lnTo>
                  <a:cubicBezTo>
                    <a:pt x="58" y="1264"/>
                    <a:pt x="117" y="1258"/>
                    <a:pt x="177" y="1258"/>
                  </a:cubicBezTo>
                  <a:cubicBezTo>
                    <a:pt x="275" y="1258"/>
                    <a:pt x="375" y="1273"/>
                    <a:pt x="471" y="1303"/>
                  </a:cubicBezTo>
                  <a:cubicBezTo>
                    <a:pt x="614" y="1380"/>
                    <a:pt x="729" y="1495"/>
                    <a:pt x="816" y="1629"/>
                  </a:cubicBezTo>
                  <a:lnTo>
                    <a:pt x="1247" y="661"/>
                  </a:lnTo>
                  <a:cubicBezTo>
                    <a:pt x="1433" y="295"/>
                    <a:pt x="1129" y="1"/>
                    <a:pt x="831"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0" name="Google Shape;16390;p76"/>
            <p:cNvSpPr/>
            <p:nvPr/>
          </p:nvSpPr>
          <p:spPr>
            <a:xfrm>
              <a:off x="5597721" y="2995928"/>
              <a:ext cx="46846" cy="32619"/>
            </a:xfrm>
            <a:custGeom>
              <a:avLst/>
              <a:gdLst/>
              <a:ahLst/>
              <a:cxnLst/>
              <a:rect l="l" t="t" r="r" b="b"/>
              <a:pathLst>
                <a:path w="1788" h="1245" extrusionOk="0">
                  <a:moveTo>
                    <a:pt x="1152" y="0"/>
                  </a:moveTo>
                  <a:cubicBezTo>
                    <a:pt x="1103" y="0"/>
                    <a:pt x="1051" y="8"/>
                    <a:pt x="997" y="27"/>
                  </a:cubicBezTo>
                  <a:lnTo>
                    <a:pt x="0" y="410"/>
                  </a:lnTo>
                  <a:cubicBezTo>
                    <a:pt x="134" y="497"/>
                    <a:pt x="240" y="621"/>
                    <a:pt x="307" y="765"/>
                  </a:cubicBezTo>
                  <a:cubicBezTo>
                    <a:pt x="355" y="918"/>
                    <a:pt x="355" y="1081"/>
                    <a:pt x="316" y="1244"/>
                  </a:cubicBezTo>
                  <a:lnTo>
                    <a:pt x="1313" y="861"/>
                  </a:lnTo>
                  <a:cubicBezTo>
                    <a:pt x="1787" y="663"/>
                    <a:pt x="1587" y="0"/>
                    <a:pt x="1152"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1" name="Google Shape;16391;p76"/>
            <p:cNvSpPr/>
            <p:nvPr/>
          </p:nvSpPr>
          <p:spPr>
            <a:xfrm>
              <a:off x="5594184" y="3123941"/>
              <a:ext cx="47448" cy="33824"/>
            </a:xfrm>
            <a:custGeom>
              <a:avLst/>
              <a:gdLst/>
              <a:ahLst/>
              <a:cxnLst/>
              <a:rect l="l" t="t" r="r" b="b"/>
              <a:pathLst>
                <a:path w="1811" h="1291" extrusionOk="0">
                  <a:moveTo>
                    <a:pt x="365" y="1"/>
                  </a:moveTo>
                  <a:lnTo>
                    <a:pt x="365" y="1"/>
                  </a:lnTo>
                  <a:cubicBezTo>
                    <a:pt x="394" y="154"/>
                    <a:pt x="384" y="317"/>
                    <a:pt x="327" y="470"/>
                  </a:cubicBezTo>
                  <a:cubicBezTo>
                    <a:pt x="250" y="614"/>
                    <a:pt x="135" y="729"/>
                    <a:pt x="1" y="815"/>
                  </a:cubicBezTo>
                  <a:lnTo>
                    <a:pt x="979" y="1247"/>
                  </a:lnTo>
                  <a:cubicBezTo>
                    <a:pt x="1046" y="1277"/>
                    <a:pt x="1111" y="1290"/>
                    <a:pt x="1172" y="1290"/>
                  </a:cubicBezTo>
                  <a:cubicBezTo>
                    <a:pt x="1593" y="1290"/>
                    <a:pt x="1811" y="642"/>
                    <a:pt x="1333" y="432"/>
                  </a:cubicBezTo>
                  <a:lnTo>
                    <a:pt x="365"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2" name="Google Shape;16392;p76"/>
            <p:cNvSpPr/>
            <p:nvPr/>
          </p:nvSpPr>
          <p:spPr>
            <a:xfrm>
              <a:off x="5503034" y="3211082"/>
              <a:ext cx="35894" cy="42470"/>
            </a:xfrm>
            <a:custGeom>
              <a:avLst/>
              <a:gdLst/>
              <a:ahLst/>
              <a:cxnLst/>
              <a:rect l="l" t="t" r="r" b="b"/>
              <a:pathLst>
                <a:path w="1370" h="1621" extrusionOk="0">
                  <a:moveTo>
                    <a:pt x="834" y="1"/>
                  </a:moveTo>
                  <a:cubicBezTo>
                    <a:pt x="710" y="221"/>
                    <a:pt x="472" y="357"/>
                    <a:pt x="226" y="357"/>
                  </a:cubicBezTo>
                  <a:cubicBezTo>
                    <a:pt x="151" y="357"/>
                    <a:pt x="75" y="344"/>
                    <a:pt x="0" y="317"/>
                  </a:cubicBezTo>
                  <a:lnTo>
                    <a:pt x="0" y="317"/>
                  </a:lnTo>
                  <a:lnTo>
                    <a:pt x="384" y="1314"/>
                  </a:lnTo>
                  <a:cubicBezTo>
                    <a:pt x="458" y="1530"/>
                    <a:pt x="623" y="1620"/>
                    <a:pt x="791" y="1620"/>
                  </a:cubicBezTo>
                  <a:cubicBezTo>
                    <a:pt x="1077" y="1620"/>
                    <a:pt x="1369" y="1355"/>
                    <a:pt x="1218" y="998"/>
                  </a:cubicBezTo>
                  <a:lnTo>
                    <a:pt x="834" y="1"/>
                  </a:ln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3" name="Google Shape;16393;p76"/>
            <p:cNvSpPr/>
            <p:nvPr/>
          </p:nvSpPr>
          <p:spPr>
            <a:xfrm>
              <a:off x="5369912" y="3207571"/>
              <a:ext cx="37466" cy="42706"/>
            </a:xfrm>
            <a:custGeom>
              <a:avLst/>
              <a:gdLst/>
              <a:ahLst/>
              <a:cxnLst/>
              <a:rect l="l" t="t" r="r" b="b"/>
              <a:pathLst>
                <a:path w="1430" h="1630" extrusionOk="0">
                  <a:moveTo>
                    <a:pt x="624" y="1"/>
                  </a:moveTo>
                  <a:lnTo>
                    <a:pt x="193" y="978"/>
                  </a:lnTo>
                  <a:cubicBezTo>
                    <a:pt x="1" y="1338"/>
                    <a:pt x="302" y="1630"/>
                    <a:pt x="598" y="1630"/>
                  </a:cubicBezTo>
                  <a:cubicBezTo>
                    <a:pt x="760" y="1630"/>
                    <a:pt x="920" y="1543"/>
                    <a:pt x="998" y="1333"/>
                  </a:cubicBezTo>
                  <a:lnTo>
                    <a:pt x="1429" y="365"/>
                  </a:lnTo>
                  <a:lnTo>
                    <a:pt x="1429" y="365"/>
                  </a:lnTo>
                  <a:cubicBezTo>
                    <a:pt x="1380" y="374"/>
                    <a:pt x="1330" y="378"/>
                    <a:pt x="1280" y="378"/>
                  </a:cubicBezTo>
                  <a:cubicBezTo>
                    <a:pt x="1173" y="378"/>
                    <a:pt x="1064" y="359"/>
                    <a:pt x="960" y="327"/>
                  </a:cubicBezTo>
                  <a:cubicBezTo>
                    <a:pt x="826" y="250"/>
                    <a:pt x="701" y="135"/>
                    <a:pt x="624"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4" name="Google Shape;16394;p76"/>
            <p:cNvSpPr/>
            <p:nvPr/>
          </p:nvSpPr>
          <p:spPr>
            <a:xfrm>
              <a:off x="5273444" y="3116159"/>
              <a:ext cx="47029" cy="32698"/>
            </a:xfrm>
            <a:custGeom>
              <a:avLst/>
              <a:gdLst/>
              <a:ahLst/>
              <a:cxnLst/>
              <a:rect l="l" t="t" r="r" b="b"/>
              <a:pathLst>
                <a:path w="1795" h="1248" extrusionOk="0">
                  <a:moveTo>
                    <a:pt x="1469" y="1"/>
                  </a:moveTo>
                  <a:lnTo>
                    <a:pt x="472" y="384"/>
                  </a:lnTo>
                  <a:cubicBezTo>
                    <a:pt x="1" y="590"/>
                    <a:pt x="196" y="1247"/>
                    <a:pt x="633" y="1247"/>
                  </a:cubicBezTo>
                  <a:cubicBezTo>
                    <a:pt x="685" y="1247"/>
                    <a:pt x="740" y="1238"/>
                    <a:pt x="798" y="1218"/>
                  </a:cubicBezTo>
                  <a:lnTo>
                    <a:pt x="1795" y="834"/>
                  </a:lnTo>
                  <a:cubicBezTo>
                    <a:pt x="1661" y="748"/>
                    <a:pt x="1546" y="624"/>
                    <a:pt x="1479" y="480"/>
                  </a:cubicBezTo>
                  <a:cubicBezTo>
                    <a:pt x="1431" y="326"/>
                    <a:pt x="1431" y="164"/>
                    <a:pt x="1469"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5" name="Google Shape;16395;p76"/>
            <p:cNvSpPr/>
            <p:nvPr/>
          </p:nvSpPr>
          <p:spPr>
            <a:xfrm>
              <a:off x="5277452" y="2987517"/>
              <a:ext cx="46295" cy="33248"/>
            </a:xfrm>
            <a:custGeom>
              <a:avLst/>
              <a:gdLst/>
              <a:ahLst/>
              <a:cxnLst/>
              <a:rect l="l" t="t" r="r" b="b"/>
              <a:pathLst>
                <a:path w="1767" h="1269" extrusionOk="0">
                  <a:moveTo>
                    <a:pt x="629" y="0"/>
                  </a:moveTo>
                  <a:cubicBezTo>
                    <a:pt x="208" y="0"/>
                    <a:pt x="0" y="607"/>
                    <a:pt x="434" y="837"/>
                  </a:cubicBezTo>
                  <a:lnTo>
                    <a:pt x="1412" y="1268"/>
                  </a:lnTo>
                  <a:cubicBezTo>
                    <a:pt x="1383" y="1115"/>
                    <a:pt x="1393" y="952"/>
                    <a:pt x="1450" y="798"/>
                  </a:cubicBezTo>
                  <a:cubicBezTo>
                    <a:pt x="1517" y="664"/>
                    <a:pt x="1632" y="540"/>
                    <a:pt x="1766" y="463"/>
                  </a:cubicBezTo>
                  <a:lnTo>
                    <a:pt x="798" y="32"/>
                  </a:lnTo>
                  <a:cubicBezTo>
                    <a:pt x="739" y="10"/>
                    <a:pt x="682" y="0"/>
                    <a:pt x="629"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6" name="Google Shape;16396;p76"/>
            <p:cNvSpPr/>
            <p:nvPr/>
          </p:nvSpPr>
          <p:spPr>
            <a:xfrm>
              <a:off x="5379265" y="2891285"/>
              <a:ext cx="35632" cy="42575"/>
            </a:xfrm>
            <a:custGeom>
              <a:avLst/>
              <a:gdLst/>
              <a:ahLst/>
              <a:cxnLst/>
              <a:rect l="l" t="t" r="r" b="b"/>
              <a:pathLst>
                <a:path w="1360" h="1625" extrusionOk="0">
                  <a:moveTo>
                    <a:pt x="576" y="0"/>
                  </a:moveTo>
                  <a:cubicBezTo>
                    <a:pt x="289" y="0"/>
                    <a:pt x="1" y="264"/>
                    <a:pt x="152" y="628"/>
                  </a:cubicBezTo>
                  <a:lnTo>
                    <a:pt x="536" y="1625"/>
                  </a:lnTo>
                  <a:cubicBezTo>
                    <a:pt x="661" y="1395"/>
                    <a:pt x="896" y="1263"/>
                    <a:pt x="1141" y="1263"/>
                  </a:cubicBezTo>
                  <a:cubicBezTo>
                    <a:pt x="1214" y="1263"/>
                    <a:pt x="1288" y="1275"/>
                    <a:pt x="1360" y="1299"/>
                  </a:cubicBezTo>
                  <a:lnTo>
                    <a:pt x="986" y="302"/>
                  </a:lnTo>
                  <a:cubicBezTo>
                    <a:pt x="908" y="90"/>
                    <a:pt x="742" y="0"/>
                    <a:pt x="576" y="0"/>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397" name="Google Shape;16397;p76"/>
          <p:cNvGrpSpPr/>
          <p:nvPr/>
        </p:nvGrpSpPr>
        <p:grpSpPr>
          <a:xfrm>
            <a:off x="10173864" y="4477865"/>
            <a:ext cx="286345" cy="476040"/>
            <a:chOff x="2235125" y="238075"/>
            <a:chExt cx="3144350" cy="5227375"/>
          </a:xfrm>
        </p:grpSpPr>
        <p:sp>
          <p:nvSpPr>
            <p:cNvPr id="16398" name="Google Shape;16398;p76"/>
            <p:cNvSpPr/>
            <p:nvPr/>
          </p:nvSpPr>
          <p:spPr>
            <a:xfrm>
              <a:off x="2650075" y="593150"/>
              <a:ext cx="2312675" cy="2882350"/>
            </a:xfrm>
            <a:custGeom>
              <a:avLst/>
              <a:gdLst/>
              <a:ahLst/>
              <a:cxnLst/>
              <a:rect l="l" t="t" r="r" b="b"/>
              <a:pathLst>
                <a:path w="92507" h="115294" extrusionOk="0">
                  <a:moveTo>
                    <a:pt x="53000" y="6675"/>
                  </a:moveTo>
                  <a:lnTo>
                    <a:pt x="53000" y="27022"/>
                  </a:lnTo>
                  <a:lnTo>
                    <a:pt x="6325" y="27022"/>
                  </a:lnTo>
                  <a:lnTo>
                    <a:pt x="6325" y="6675"/>
                  </a:lnTo>
                  <a:cubicBezTo>
                    <a:pt x="14088" y="7462"/>
                    <a:pt x="21879" y="7856"/>
                    <a:pt x="29668" y="7856"/>
                  </a:cubicBezTo>
                  <a:cubicBezTo>
                    <a:pt x="37457" y="7856"/>
                    <a:pt x="45245" y="7462"/>
                    <a:pt x="53000" y="6675"/>
                  </a:cubicBezTo>
                  <a:close/>
                  <a:moveTo>
                    <a:pt x="86182" y="6675"/>
                  </a:moveTo>
                  <a:lnTo>
                    <a:pt x="86182" y="27022"/>
                  </a:lnTo>
                  <a:lnTo>
                    <a:pt x="59324" y="27022"/>
                  </a:lnTo>
                  <a:lnTo>
                    <a:pt x="59324" y="7863"/>
                  </a:lnTo>
                  <a:cubicBezTo>
                    <a:pt x="60136" y="7871"/>
                    <a:pt x="60949" y="7875"/>
                    <a:pt x="61761" y="7875"/>
                  </a:cubicBezTo>
                  <a:cubicBezTo>
                    <a:pt x="69908" y="7875"/>
                    <a:pt x="78063" y="7482"/>
                    <a:pt x="86182" y="6675"/>
                  </a:cubicBezTo>
                  <a:close/>
                  <a:moveTo>
                    <a:pt x="86182" y="33289"/>
                  </a:moveTo>
                  <a:lnTo>
                    <a:pt x="86182" y="43821"/>
                  </a:lnTo>
                  <a:lnTo>
                    <a:pt x="59324" y="43821"/>
                  </a:lnTo>
                  <a:lnTo>
                    <a:pt x="59324" y="33289"/>
                  </a:lnTo>
                  <a:close/>
                  <a:moveTo>
                    <a:pt x="52957" y="33332"/>
                  </a:moveTo>
                  <a:lnTo>
                    <a:pt x="52957" y="43863"/>
                  </a:lnTo>
                  <a:lnTo>
                    <a:pt x="6282" y="43863"/>
                  </a:lnTo>
                  <a:lnTo>
                    <a:pt x="6282" y="33332"/>
                  </a:lnTo>
                  <a:close/>
                  <a:moveTo>
                    <a:pt x="86182" y="50188"/>
                  </a:moveTo>
                  <a:lnTo>
                    <a:pt x="86182" y="85587"/>
                  </a:lnTo>
                  <a:cubicBezTo>
                    <a:pt x="86182" y="99146"/>
                    <a:pt x="74983" y="108967"/>
                    <a:pt x="62781" y="108967"/>
                  </a:cubicBezTo>
                  <a:cubicBezTo>
                    <a:pt x="58952" y="108967"/>
                    <a:pt x="55023" y="108000"/>
                    <a:pt x="51312" y="105877"/>
                  </a:cubicBezTo>
                  <a:cubicBezTo>
                    <a:pt x="56448" y="100368"/>
                    <a:pt x="59324" y="93128"/>
                    <a:pt x="59324" y="85587"/>
                  </a:cubicBezTo>
                  <a:lnTo>
                    <a:pt x="59324" y="50188"/>
                  </a:lnTo>
                  <a:close/>
                  <a:moveTo>
                    <a:pt x="53000" y="50145"/>
                  </a:moveTo>
                  <a:cubicBezTo>
                    <a:pt x="52957" y="88235"/>
                    <a:pt x="53272" y="87419"/>
                    <a:pt x="52313" y="91154"/>
                  </a:cubicBezTo>
                  <a:cubicBezTo>
                    <a:pt x="49687" y="101959"/>
                    <a:pt x="39927" y="108973"/>
                    <a:pt x="29584" y="108973"/>
                  </a:cubicBezTo>
                  <a:cubicBezTo>
                    <a:pt x="25163" y="108973"/>
                    <a:pt x="20635" y="107691"/>
                    <a:pt x="16513" y="104875"/>
                  </a:cubicBezTo>
                  <a:cubicBezTo>
                    <a:pt x="5495" y="97335"/>
                    <a:pt x="6368" y="84800"/>
                    <a:pt x="6325" y="84629"/>
                  </a:cubicBezTo>
                  <a:lnTo>
                    <a:pt x="6325" y="50145"/>
                  </a:lnTo>
                  <a:close/>
                  <a:moveTo>
                    <a:pt x="89327" y="1"/>
                  </a:moveTo>
                  <a:cubicBezTo>
                    <a:pt x="89210" y="1"/>
                    <a:pt x="89091" y="8"/>
                    <a:pt x="88972" y="22"/>
                  </a:cubicBezTo>
                  <a:cubicBezTo>
                    <a:pt x="80273" y="1030"/>
                    <a:pt x="71531" y="1529"/>
                    <a:pt x="62773" y="1529"/>
                  </a:cubicBezTo>
                  <a:cubicBezTo>
                    <a:pt x="61462" y="1529"/>
                    <a:pt x="60150" y="1518"/>
                    <a:pt x="58838" y="1496"/>
                  </a:cubicBezTo>
                  <a:cubicBezTo>
                    <a:pt x="58162" y="418"/>
                    <a:pt x="57448" y="57"/>
                    <a:pt x="55903" y="57"/>
                  </a:cubicBezTo>
                  <a:cubicBezTo>
                    <a:pt x="52772" y="57"/>
                    <a:pt x="46227" y="1539"/>
                    <a:pt x="29663" y="1539"/>
                  </a:cubicBezTo>
                  <a:cubicBezTo>
                    <a:pt x="11961" y="1539"/>
                    <a:pt x="6138" y="19"/>
                    <a:pt x="3358" y="19"/>
                  </a:cubicBezTo>
                  <a:cubicBezTo>
                    <a:pt x="2322" y="19"/>
                    <a:pt x="1708" y="230"/>
                    <a:pt x="1060" y="809"/>
                  </a:cubicBezTo>
                  <a:cubicBezTo>
                    <a:pt x="387" y="1395"/>
                    <a:pt x="1" y="2254"/>
                    <a:pt x="15" y="3155"/>
                  </a:cubicBezTo>
                  <a:lnTo>
                    <a:pt x="15" y="85587"/>
                  </a:lnTo>
                  <a:cubicBezTo>
                    <a:pt x="15" y="102909"/>
                    <a:pt x="14288" y="115293"/>
                    <a:pt x="29739" y="115293"/>
                  </a:cubicBezTo>
                  <a:cubicBezTo>
                    <a:pt x="35297" y="115293"/>
                    <a:pt x="41007" y="113691"/>
                    <a:pt x="46261" y="110141"/>
                  </a:cubicBezTo>
                  <a:cubicBezTo>
                    <a:pt x="51502" y="113674"/>
                    <a:pt x="57200" y="115268"/>
                    <a:pt x="62748" y="115268"/>
                  </a:cubicBezTo>
                  <a:cubicBezTo>
                    <a:pt x="78209" y="115268"/>
                    <a:pt x="92506" y="102888"/>
                    <a:pt x="92506" y="85587"/>
                  </a:cubicBezTo>
                  <a:lnTo>
                    <a:pt x="92506" y="3155"/>
                  </a:lnTo>
                  <a:cubicBezTo>
                    <a:pt x="92466" y="1403"/>
                    <a:pt x="91013" y="1"/>
                    <a:pt x="89327" y="1"/>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399" name="Google Shape;16399;p76"/>
            <p:cNvSpPr/>
            <p:nvPr/>
          </p:nvSpPr>
          <p:spPr>
            <a:xfrm>
              <a:off x="3257850" y="3360975"/>
              <a:ext cx="269025" cy="1808275"/>
            </a:xfrm>
            <a:custGeom>
              <a:avLst/>
              <a:gdLst/>
              <a:ahLst/>
              <a:cxnLst/>
              <a:rect l="l" t="t" r="r" b="b"/>
              <a:pathLst>
                <a:path w="10761" h="72331" extrusionOk="0">
                  <a:moveTo>
                    <a:pt x="0" y="0"/>
                  </a:moveTo>
                  <a:lnTo>
                    <a:pt x="0" y="72331"/>
                  </a:lnTo>
                  <a:lnTo>
                    <a:pt x="10760" y="72331"/>
                  </a:lnTo>
                  <a:lnTo>
                    <a:pt x="10760" y="0"/>
                  </a:lnTo>
                  <a:cubicBezTo>
                    <a:pt x="8979" y="351"/>
                    <a:pt x="7176" y="526"/>
                    <a:pt x="5375" y="526"/>
                  </a:cubicBezTo>
                  <a:cubicBezTo>
                    <a:pt x="3574" y="526"/>
                    <a:pt x="1774" y="351"/>
                    <a:pt x="0"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0" name="Google Shape;16400;p76"/>
            <p:cNvSpPr/>
            <p:nvPr/>
          </p:nvSpPr>
          <p:spPr>
            <a:xfrm>
              <a:off x="3093300" y="5170300"/>
              <a:ext cx="596675" cy="295150"/>
            </a:xfrm>
            <a:custGeom>
              <a:avLst/>
              <a:gdLst/>
              <a:ahLst/>
              <a:cxnLst/>
              <a:rect l="l" t="t" r="r" b="b"/>
              <a:pathLst>
                <a:path w="23867" h="11806" extrusionOk="0">
                  <a:moveTo>
                    <a:pt x="17762" y="0"/>
                  </a:moveTo>
                  <a:cubicBezTo>
                    <a:pt x="17751" y="0"/>
                    <a:pt x="17740" y="0"/>
                    <a:pt x="17729" y="1"/>
                  </a:cubicBezTo>
                  <a:lnTo>
                    <a:pt x="6196" y="1"/>
                  </a:lnTo>
                  <a:cubicBezTo>
                    <a:pt x="4536" y="1"/>
                    <a:pt x="3062" y="1045"/>
                    <a:pt x="2519" y="2605"/>
                  </a:cubicBezTo>
                  <a:lnTo>
                    <a:pt x="701" y="7827"/>
                  </a:lnTo>
                  <a:cubicBezTo>
                    <a:pt x="0" y="9759"/>
                    <a:pt x="1488" y="11805"/>
                    <a:pt x="3534" y="11805"/>
                  </a:cubicBezTo>
                  <a:lnTo>
                    <a:pt x="20347" y="11805"/>
                  </a:lnTo>
                  <a:cubicBezTo>
                    <a:pt x="22393" y="11805"/>
                    <a:pt x="23867" y="9759"/>
                    <a:pt x="23223" y="7827"/>
                  </a:cubicBezTo>
                  <a:lnTo>
                    <a:pt x="21392" y="2605"/>
                  </a:lnTo>
                  <a:cubicBezTo>
                    <a:pt x="20866" y="1055"/>
                    <a:pt x="19408"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1" name="Google Shape;16401;p76"/>
            <p:cNvSpPr/>
            <p:nvPr/>
          </p:nvSpPr>
          <p:spPr>
            <a:xfrm>
              <a:off x="3921750" y="5170300"/>
              <a:ext cx="596700" cy="295150"/>
            </a:xfrm>
            <a:custGeom>
              <a:avLst/>
              <a:gdLst/>
              <a:ahLst/>
              <a:cxnLst/>
              <a:rect l="l" t="t" r="r" b="b"/>
              <a:pathLst>
                <a:path w="23868" h="11806" extrusionOk="0">
                  <a:moveTo>
                    <a:pt x="17762" y="0"/>
                  </a:moveTo>
                  <a:cubicBezTo>
                    <a:pt x="17751" y="0"/>
                    <a:pt x="17740" y="0"/>
                    <a:pt x="17729" y="1"/>
                  </a:cubicBezTo>
                  <a:lnTo>
                    <a:pt x="6182" y="1"/>
                  </a:lnTo>
                  <a:cubicBezTo>
                    <a:pt x="4537" y="1"/>
                    <a:pt x="3063" y="1045"/>
                    <a:pt x="2534" y="2605"/>
                  </a:cubicBezTo>
                  <a:lnTo>
                    <a:pt x="702" y="7827"/>
                  </a:lnTo>
                  <a:cubicBezTo>
                    <a:pt x="1" y="9759"/>
                    <a:pt x="1489" y="11805"/>
                    <a:pt x="3535" y="11805"/>
                  </a:cubicBezTo>
                  <a:lnTo>
                    <a:pt x="20348" y="11805"/>
                  </a:lnTo>
                  <a:cubicBezTo>
                    <a:pt x="22408" y="11805"/>
                    <a:pt x="23868" y="9788"/>
                    <a:pt x="23210" y="7827"/>
                  </a:cubicBezTo>
                  <a:lnTo>
                    <a:pt x="21378" y="2605"/>
                  </a:lnTo>
                  <a:cubicBezTo>
                    <a:pt x="20852" y="1055"/>
                    <a:pt x="19394" y="0"/>
                    <a:pt x="17762"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2" name="Google Shape;16402;p76"/>
            <p:cNvSpPr/>
            <p:nvPr/>
          </p:nvSpPr>
          <p:spPr>
            <a:xfrm>
              <a:off x="2235125" y="238575"/>
              <a:ext cx="2312300" cy="451450"/>
            </a:xfrm>
            <a:custGeom>
              <a:avLst/>
              <a:gdLst/>
              <a:ahLst/>
              <a:cxnLst/>
              <a:rect l="l" t="t" r="r" b="b"/>
              <a:pathLst>
                <a:path w="92492" h="18058" extrusionOk="0">
                  <a:moveTo>
                    <a:pt x="7935" y="1"/>
                  </a:moveTo>
                  <a:cubicBezTo>
                    <a:pt x="4432" y="1"/>
                    <a:pt x="1333" y="2523"/>
                    <a:pt x="702" y="6077"/>
                  </a:cubicBezTo>
                  <a:cubicBezTo>
                    <a:pt x="1" y="10041"/>
                    <a:pt x="2605" y="13833"/>
                    <a:pt x="6554" y="14591"/>
                  </a:cubicBezTo>
                  <a:cubicBezTo>
                    <a:pt x="19689" y="16902"/>
                    <a:pt x="32975" y="18057"/>
                    <a:pt x="46261" y="18057"/>
                  </a:cubicBezTo>
                  <a:cubicBezTo>
                    <a:pt x="59546" y="18057"/>
                    <a:pt x="72832" y="16902"/>
                    <a:pt x="85967" y="14591"/>
                  </a:cubicBezTo>
                  <a:cubicBezTo>
                    <a:pt x="89902" y="13818"/>
                    <a:pt x="92492" y="10041"/>
                    <a:pt x="91791" y="6092"/>
                  </a:cubicBezTo>
                  <a:cubicBezTo>
                    <a:pt x="91157" y="2525"/>
                    <a:pt x="88061" y="8"/>
                    <a:pt x="84547" y="8"/>
                  </a:cubicBezTo>
                  <a:cubicBezTo>
                    <a:pt x="84170" y="8"/>
                    <a:pt x="83789" y="37"/>
                    <a:pt x="83406" y="96"/>
                  </a:cubicBezTo>
                  <a:cubicBezTo>
                    <a:pt x="71122" y="2250"/>
                    <a:pt x="58695" y="3327"/>
                    <a:pt x="46266" y="3327"/>
                  </a:cubicBezTo>
                  <a:cubicBezTo>
                    <a:pt x="33837" y="3327"/>
                    <a:pt x="21407" y="2250"/>
                    <a:pt x="9115" y="96"/>
                  </a:cubicBezTo>
                  <a:cubicBezTo>
                    <a:pt x="8719" y="32"/>
                    <a:pt x="8324" y="1"/>
                    <a:pt x="7935"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3" name="Google Shape;16403;p76"/>
            <p:cNvSpPr/>
            <p:nvPr/>
          </p:nvSpPr>
          <p:spPr>
            <a:xfrm>
              <a:off x="2251950" y="243125"/>
              <a:ext cx="2337325" cy="448250"/>
            </a:xfrm>
            <a:custGeom>
              <a:avLst/>
              <a:gdLst/>
              <a:ahLst/>
              <a:cxnLst/>
              <a:rect l="l" t="t" r="r" b="b"/>
              <a:pathLst>
                <a:path w="93493" h="17930" extrusionOk="0">
                  <a:moveTo>
                    <a:pt x="85738" y="0"/>
                  </a:moveTo>
                  <a:lnTo>
                    <a:pt x="85738" y="0"/>
                  </a:lnTo>
                  <a:cubicBezTo>
                    <a:pt x="86768" y="4136"/>
                    <a:pt x="84063" y="8285"/>
                    <a:pt x="79857" y="9015"/>
                  </a:cubicBezTo>
                  <a:cubicBezTo>
                    <a:pt x="66729" y="11333"/>
                    <a:pt x="53447" y="12492"/>
                    <a:pt x="40165" y="12492"/>
                  </a:cubicBezTo>
                  <a:cubicBezTo>
                    <a:pt x="26883" y="12492"/>
                    <a:pt x="13601" y="11333"/>
                    <a:pt x="473" y="9015"/>
                  </a:cubicBezTo>
                  <a:cubicBezTo>
                    <a:pt x="315" y="8958"/>
                    <a:pt x="158" y="8929"/>
                    <a:pt x="0" y="8929"/>
                  </a:cubicBezTo>
                  <a:cubicBezTo>
                    <a:pt x="716" y="11748"/>
                    <a:pt x="3005" y="13908"/>
                    <a:pt x="5881" y="14452"/>
                  </a:cubicBezTo>
                  <a:cubicBezTo>
                    <a:pt x="19009" y="16770"/>
                    <a:pt x="32291" y="17929"/>
                    <a:pt x="45573" y="17929"/>
                  </a:cubicBezTo>
                  <a:cubicBezTo>
                    <a:pt x="58855" y="17929"/>
                    <a:pt x="72137" y="16770"/>
                    <a:pt x="85265" y="14452"/>
                  </a:cubicBezTo>
                  <a:cubicBezTo>
                    <a:pt x="93092" y="13021"/>
                    <a:pt x="93493" y="1875"/>
                    <a:pt x="85738"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4" name="Google Shape;16404;p76"/>
            <p:cNvSpPr/>
            <p:nvPr/>
          </p:nvSpPr>
          <p:spPr>
            <a:xfrm>
              <a:off x="3807650" y="238075"/>
              <a:ext cx="1571825" cy="453150"/>
            </a:xfrm>
            <a:custGeom>
              <a:avLst/>
              <a:gdLst/>
              <a:ahLst/>
              <a:cxnLst/>
              <a:rect l="l" t="t" r="r" b="b"/>
              <a:pathLst>
                <a:path w="62873" h="18126" extrusionOk="0">
                  <a:moveTo>
                    <a:pt x="54987" y="1"/>
                  </a:moveTo>
                  <a:cubicBezTo>
                    <a:pt x="54558" y="1"/>
                    <a:pt x="54124" y="38"/>
                    <a:pt x="53686" y="116"/>
                  </a:cubicBezTo>
                  <a:cubicBezTo>
                    <a:pt x="45116" y="1619"/>
                    <a:pt x="36473" y="2606"/>
                    <a:pt x="27774" y="3078"/>
                  </a:cubicBezTo>
                  <a:cubicBezTo>
                    <a:pt x="30964" y="7471"/>
                    <a:pt x="28432" y="13695"/>
                    <a:pt x="23123" y="14654"/>
                  </a:cubicBezTo>
                  <a:cubicBezTo>
                    <a:pt x="15468" y="15999"/>
                    <a:pt x="7741" y="16958"/>
                    <a:pt x="1" y="17530"/>
                  </a:cubicBezTo>
                  <a:cubicBezTo>
                    <a:pt x="5490" y="17927"/>
                    <a:pt x="10989" y="18125"/>
                    <a:pt x="16487" y="18125"/>
                  </a:cubicBezTo>
                  <a:cubicBezTo>
                    <a:pt x="29806" y="18125"/>
                    <a:pt x="43116" y="16963"/>
                    <a:pt x="56262" y="14654"/>
                  </a:cubicBezTo>
                  <a:cubicBezTo>
                    <a:pt x="60225" y="13924"/>
                    <a:pt x="62873" y="10090"/>
                    <a:pt x="62229" y="6083"/>
                  </a:cubicBezTo>
                  <a:cubicBezTo>
                    <a:pt x="61591" y="2514"/>
                    <a:pt x="58490" y="1"/>
                    <a:pt x="54987" y="1"/>
                  </a:cubicBezTo>
                  <a:close/>
                </a:path>
              </a:pathLst>
            </a:custGeom>
            <a:solidFill>
              <a:srgbClr val="A4B3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5" name="Google Shape;16405;p76"/>
            <p:cNvSpPr/>
            <p:nvPr/>
          </p:nvSpPr>
          <p:spPr>
            <a:xfrm>
              <a:off x="3805500" y="298575"/>
              <a:ext cx="1011300" cy="385275"/>
            </a:xfrm>
            <a:custGeom>
              <a:avLst/>
              <a:gdLst/>
              <a:ahLst/>
              <a:cxnLst/>
              <a:rect l="l" t="t" r="r" b="b"/>
              <a:pathLst>
                <a:path w="40452" h="15411" extrusionOk="0">
                  <a:moveTo>
                    <a:pt x="36531" y="0"/>
                  </a:moveTo>
                  <a:lnTo>
                    <a:pt x="36531" y="0"/>
                  </a:lnTo>
                  <a:cubicBezTo>
                    <a:pt x="33612" y="258"/>
                    <a:pt x="30736" y="487"/>
                    <a:pt x="27774" y="658"/>
                  </a:cubicBezTo>
                  <a:cubicBezTo>
                    <a:pt x="30950" y="5051"/>
                    <a:pt x="28432" y="11275"/>
                    <a:pt x="23109" y="12234"/>
                  </a:cubicBezTo>
                  <a:cubicBezTo>
                    <a:pt x="15468" y="13579"/>
                    <a:pt x="7742" y="14538"/>
                    <a:pt x="1" y="15110"/>
                  </a:cubicBezTo>
                  <a:cubicBezTo>
                    <a:pt x="1560" y="15196"/>
                    <a:pt x="3091" y="15325"/>
                    <a:pt x="4651" y="15411"/>
                  </a:cubicBezTo>
                  <a:cubicBezTo>
                    <a:pt x="13937" y="14938"/>
                    <a:pt x="23195" y="13880"/>
                    <a:pt x="32352" y="12277"/>
                  </a:cubicBezTo>
                  <a:cubicBezTo>
                    <a:pt x="38090" y="11190"/>
                    <a:pt x="40451" y="4221"/>
                    <a:pt x="36531" y="0"/>
                  </a:cubicBezTo>
                  <a:close/>
                </a:path>
              </a:pathLst>
            </a:custGeom>
            <a:solidFill>
              <a:srgbClr val="90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6" name="Google Shape;16406;p76"/>
            <p:cNvSpPr/>
            <p:nvPr/>
          </p:nvSpPr>
          <p:spPr>
            <a:xfrm>
              <a:off x="4086300" y="3360975"/>
              <a:ext cx="269025" cy="1808275"/>
            </a:xfrm>
            <a:custGeom>
              <a:avLst/>
              <a:gdLst/>
              <a:ahLst/>
              <a:cxnLst/>
              <a:rect l="l" t="t" r="r" b="b"/>
              <a:pathLst>
                <a:path w="10761" h="72331" extrusionOk="0">
                  <a:moveTo>
                    <a:pt x="1" y="0"/>
                  </a:moveTo>
                  <a:lnTo>
                    <a:pt x="1" y="72331"/>
                  </a:lnTo>
                  <a:lnTo>
                    <a:pt x="10761" y="72331"/>
                  </a:lnTo>
                  <a:lnTo>
                    <a:pt x="10747" y="0"/>
                  </a:lnTo>
                  <a:cubicBezTo>
                    <a:pt x="8980" y="372"/>
                    <a:pt x="7180" y="558"/>
                    <a:pt x="5379" y="558"/>
                  </a:cubicBezTo>
                  <a:cubicBezTo>
                    <a:pt x="3578" y="558"/>
                    <a:pt x="1775" y="372"/>
                    <a:pt x="1" y="0"/>
                  </a:cubicBezTo>
                  <a:close/>
                </a:path>
              </a:pathLst>
            </a:custGeom>
            <a:solidFill>
              <a:srgbClr val="ADB8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07" name="Google Shape;16407;p76"/>
          <p:cNvGrpSpPr/>
          <p:nvPr/>
        </p:nvGrpSpPr>
        <p:grpSpPr>
          <a:xfrm>
            <a:off x="3747639" y="5689476"/>
            <a:ext cx="456661" cy="469259"/>
            <a:chOff x="2810729" y="4267107"/>
            <a:chExt cx="342496" cy="351944"/>
          </a:xfrm>
        </p:grpSpPr>
        <p:sp>
          <p:nvSpPr>
            <p:cNvPr id="16408" name="Google Shape;16408;p76"/>
            <p:cNvSpPr/>
            <p:nvPr/>
          </p:nvSpPr>
          <p:spPr>
            <a:xfrm>
              <a:off x="2890682" y="4267422"/>
              <a:ext cx="35575" cy="23627"/>
            </a:xfrm>
            <a:custGeom>
              <a:avLst/>
              <a:gdLst/>
              <a:ahLst/>
              <a:cxnLst/>
              <a:rect l="l" t="t" r="r" b="b"/>
              <a:pathLst>
                <a:path w="2376" h="1578" extrusionOk="0">
                  <a:moveTo>
                    <a:pt x="484" y="0"/>
                  </a:moveTo>
                  <a:cubicBezTo>
                    <a:pt x="210" y="0"/>
                    <a:pt x="0" y="231"/>
                    <a:pt x="0" y="505"/>
                  </a:cubicBezTo>
                  <a:lnTo>
                    <a:pt x="0" y="1577"/>
                  </a:lnTo>
                  <a:lnTo>
                    <a:pt x="2376" y="1577"/>
                  </a:lnTo>
                  <a:lnTo>
                    <a:pt x="2376" y="505"/>
                  </a:lnTo>
                  <a:cubicBezTo>
                    <a:pt x="2376" y="231"/>
                    <a:pt x="2166" y="0"/>
                    <a:pt x="1871"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09" name="Google Shape;16409;p76"/>
            <p:cNvSpPr/>
            <p:nvPr/>
          </p:nvSpPr>
          <p:spPr>
            <a:xfrm>
              <a:off x="2890996" y="4390181"/>
              <a:ext cx="34946" cy="36533"/>
            </a:xfrm>
            <a:custGeom>
              <a:avLst/>
              <a:gdLst/>
              <a:ahLst/>
              <a:cxnLst/>
              <a:rect l="l" t="t" r="r" b="b"/>
              <a:pathLst>
                <a:path w="2334" h="2440" extrusionOk="0">
                  <a:moveTo>
                    <a:pt x="0" y="1"/>
                  </a:moveTo>
                  <a:lnTo>
                    <a:pt x="883" y="2250"/>
                  </a:lnTo>
                  <a:cubicBezTo>
                    <a:pt x="936" y="2376"/>
                    <a:pt x="1051" y="2440"/>
                    <a:pt x="1167" y="2440"/>
                  </a:cubicBezTo>
                  <a:cubicBezTo>
                    <a:pt x="1283" y="2440"/>
                    <a:pt x="1398" y="2376"/>
                    <a:pt x="1451" y="2250"/>
                  </a:cubicBezTo>
                  <a:lnTo>
                    <a:pt x="2334" y="1"/>
                  </a:ln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0" name="Google Shape;16410;p76"/>
            <p:cNvSpPr/>
            <p:nvPr/>
          </p:nvSpPr>
          <p:spPr>
            <a:xfrm>
              <a:off x="2886579" y="4287245"/>
              <a:ext cx="43780" cy="105466"/>
            </a:xfrm>
            <a:custGeom>
              <a:avLst/>
              <a:gdLst/>
              <a:ahLst/>
              <a:cxnLst/>
              <a:rect l="l" t="t" r="r" b="b"/>
              <a:pathLst>
                <a:path w="2924" h="7044" extrusionOk="0">
                  <a:moveTo>
                    <a:pt x="506" y="1"/>
                  </a:moveTo>
                  <a:cubicBezTo>
                    <a:pt x="232" y="1"/>
                    <a:pt x="22" y="211"/>
                    <a:pt x="22" y="505"/>
                  </a:cubicBezTo>
                  <a:lnTo>
                    <a:pt x="22" y="6539"/>
                  </a:lnTo>
                  <a:cubicBezTo>
                    <a:pt x="1" y="6813"/>
                    <a:pt x="232" y="7044"/>
                    <a:pt x="527" y="7044"/>
                  </a:cubicBezTo>
                  <a:lnTo>
                    <a:pt x="2419" y="7044"/>
                  </a:lnTo>
                  <a:cubicBezTo>
                    <a:pt x="2692" y="7044"/>
                    <a:pt x="2923" y="6813"/>
                    <a:pt x="2902" y="6539"/>
                  </a:cubicBezTo>
                  <a:lnTo>
                    <a:pt x="2902" y="505"/>
                  </a:lnTo>
                  <a:cubicBezTo>
                    <a:pt x="2902" y="211"/>
                    <a:pt x="2692" y="1"/>
                    <a:pt x="2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1" name="Google Shape;16411;p76"/>
            <p:cNvSpPr/>
            <p:nvPr/>
          </p:nvSpPr>
          <p:spPr>
            <a:xfrm>
              <a:off x="2909248" y="4287245"/>
              <a:ext cx="20797" cy="105466"/>
            </a:xfrm>
            <a:custGeom>
              <a:avLst/>
              <a:gdLst/>
              <a:ahLst/>
              <a:cxnLst/>
              <a:rect l="l" t="t" r="r" b="b"/>
              <a:pathLst>
                <a:path w="1389" h="7044" extrusionOk="0">
                  <a:moveTo>
                    <a:pt x="1" y="1"/>
                  </a:moveTo>
                  <a:cubicBezTo>
                    <a:pt x="274" y="1"/>
                    <a:pt x="505" y="211"/>
                    <a:pt x="505" y="505"/>
                  </a:cubicBezTo>
                  <a:lnTo>
                    <a:pt x="505" y="6539"/>
                  </a:lnTo>
                  <a:cubicBezTo>
                    <a:pt x="505" y="6813"/>
                    <a:pt x="274" y="7044"/>
                    <a:pt x="1" y="7044"/>
                  </a:cubicBezTo>
                  <a:lnTo>
                    <a:pt x="905" y="7044"/>
                  </a:lnTo>
                  <a:cubicBezTo>
                    <a:pt x="1178" y="7044"/>
                    <a:pt x="1388" y="6813"/>
                    <a:pt x="1388" y="6539"/>
                  </a:cubicBezTo>
                  <a:lnTo>
                    <a:pt x="1388" y="505"/>
                  </a:lnTo>
                  <a:cubicBezTo>
                    <a:pt x="1388" y="211"/>
                    <a:pt x="1178" y="1"/>
                    <a:pt x="90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2" name="Google Shape;16412;p76"/>
            <p:cNvSpPr/>
            <p:nvPr/>
          </p:nvSpPr>
          <p:spPr>
            <a:xfrm>
              <a:off x="2819532" y="4267496"/>
              <a:ext cx="38419" cy="39917"/>
            </a:xfrm>
            <a:custGeom>
              <a:avLst/>
              <a:gdLst/>
              <a:ahLst/>
              <a:cxnLst/>
              <a:rect l="l" t="t" r="r" b="b"/>
              <a:pathLst>
                <a:path w="2566" h="2666" extrusionOk="0">
                  <a:moveTo>
                    <a:pt x="1273" y="0"/>
                  </a:moveTo>
                  <a:cubicBezTo>
                    <a:pt x="1147" y="0"/>
                    <a:pt x="1020" y="69"/>
                    <a:pt x="968" y="205"/>
                  </a:cubicBezTo>
                  <a:lnTo>
                    <a:pt x="1" y="2665"/>
                  </a:lnTo>
                  <a:lnTo>
                    <a:pt x="2566" y="2665"/>
                  </a:lnTo>
                  <a:lnTo>
                    <a:pt x="1578" y="205"/>
                  </a:lnTo>
                  <a:cubicBezTo>
                    <a:pt x="1525" y="69"/>
                    <a:pt x="1399" y="0"/>
                    <a:pt x="127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3" name="Google Shape;16413;p76"/>
            <p:cNvSpPr/>
            <p:nvPr/>
          </p:nvSpPr>
          <p:spPr>
            <a:xfrm>
              <a:off x="2815130" y="4306140"/>
              <a:ext cx="46924" cy="230442"/>
            </a:xfrm>
            <a:custGeom>
              <a:avLst/>
              <a:gdLst/>
              <a:ahLst/>
              <a:cxnLst/>
              <a:rect l="l" t="t" r="r" b="b"/>
              <a:pathLst>
                <a:path w="3134" h="15391" extrusionOk="0">
                  <a:moveTo>
                    <a:pt x="547" y="0"/>
                  </a:moveTo>
                  <a:cubicBezTo>
                    <a:pt x="253" y="0"/>
                    <a:pt x="0" y="252"/>
                    <a:pt x="0" y="547"/>
                  </a:cubicBezTo>
                  <a:lnTo>
                    <a:pt x="0" y="14843"/>
                  </a:lnTo>
                  <a:cubicBezTo>
                    <a:pt x="0" y="15138"/>
                    <a:pt x="253" y="15390"/>
                    <a:pt x="547" y="15390"/>
                  </a:cubicBezTo>
                  <a:lnTo>
                    <a:pt x="2586" y="15390"/>
                  </a:lnTo>
                  <a:cubicBezTo>
                    <a:pt x="2902" y="15390"/>
                    <a:pt x="3133" y="15138"/>
                    <a:pt x="3133" y="14843"/>
                  </a:cubicBezTo>
                  <a:lnTo>
                    <a:pt x="3133" y="547"/>
                  </a:lnTo>
                  <a:cubicBezTo>
                    <a:pt x="3133" y="252"/>
                    <a:pt x="2902" y="0"/>
                    <a:pt x="2586"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4" name="Google Shape;16414;p76"/>
            <p:cNvSpPr/>
            <p:nvPr/>
          </p:nvSpPr>
          <p:spPr>
            <a:xfrm>
              <a:off x="2838742" y="4306140"/>
              <a:ext cx="23312" cy="230442"/>
            </a:xfrm>
            <a:custGeom>
              <a:avLst/>
              <a:gdLst/>
              <a:ahLst/>
              <a:cxnLst/>
              <a:rect l="l" t="t" r="r" b="b"/>
              <a:pathLst>
                <a:path w="1557" h="15391" extrusionOk="0">
                  <a:moveTo>
                    <a:pt x="0" y="0"/>
                  </a:moveTo>
                  <a:lnTo>
                    <a:pt x="0" y="15390"/>
                  </a:lnTo>
                  <a:lnTo>
                    <a:pt x="1009" y="15390"/>
                  </a:lnTo>
                  <a:cubicBezTo>
                    <a:pt x="1325" y="15390"/>
                    <a:pt x="1556" y="15138"/>
                    <a:pt x="1556" y="14843"/>
                  </a:cubicBezTo>
                  <a:lnTo>
                    <a:pt x="1556" y="547"/>
                  </a:lnTo>
                  <a:cubicBezTo>
                    <a:pt x="1556" y="231"/>
                    <a:pt x="1325" y="0"/>
                    <a:pt x="100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5" name="Google Shape;16415;p76"/>
            <p:cNvSpPr/>
            <p:nvPr/>
          </p:nvSpPr>
          <p:spPr>
            <a:xfrm>
              <a:off x="2815130" y="4505080"/>
              <a:ext cx="46924" cy="31502"/>
            </a:xfrm>
            <a:custGeom>
              <a:avLst/>
              <a:gdLst/>
              <a:ahLst/>
              <a:cxnLst/>
              <a:rect l="l" t="t" r="r" b="b"/>
              <a:pathLst>
                <a:path w="3134" h="2104" extrusionOk="0">
                  <a:moveTo>
                    <a:pt x="0" y="1"/>
                  </a:moveTo>
                  <a:lnTo>
                    <a:pt x="0" y="1556"/>
                  </a:lnTo>
                  <a:cubicBezTo>
                    <a:pt x="0" y="1851"/>
                    <a:pt x="253" y="2103"/>
                    <a:pt x="547" y="2103"/>
                  </a:cubicBezTo>
                  <a:lnTo>
                    <a:pt x="2586" y="2103"/>
                  </a:lnTo>
                  <a:cubicBezTo>
                    <a:pt x="2902" y="2103"/>
                    <a:pt x="3133" y="1851"/>
                    <a:pt x="3133" y="1556"/>
                  </a:cubicBezTo>
                  <a:lnTo>
                    <a:pt x="3133"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6" name="Google Shape;16416;p76"/>
            <p:cNvSpPr/>
            <p:nvPr/>
          </p:nvSpPr>
          <p:spPr>
            <a:xfrm>
              <a:off x="2888795" y="4455970"/>
              <a:ext cx="39677" cy="54799"/>
            </a:xfrm>
            <a:custGeom>
              <a:avLst/>
              <a:gdLst/>
              <a:ahLst/>
              <a:cxnLst/>
              <a:rect l="l" t="t" r="r" b="b"/>
              <a:pathLst>
                <a:path w="2650" h="3660" extrusionOk="0">
                  <a:moveTo>
                    <a:pt x="547" y="1"/>
                  </a:moveTo>
                  <a:cubicBezTo>
                    <a:pt x="252" y="1"/>
                    <a:pt x="0" y="232"/>
                    <a:pt x="0" y="547"/>
                  </a:cubicBezTo>
                  <a:lnTo>
                    <a:pt x="0" y="3659"/>
                  </a:lnTo>
                  <a:lnTo>
                    <a:pt x="2649" y="3659"/>
                  </a:lnTo>
                  <a:lnTo>
                    <a:pt x="2649" y="547"/>
                  </a:lnTo>
                  <a:cubicBezTo>
                    <a:pt x="2649" y="232"/>
                    <a:pt x="2397" y="1"/>
                    <a:pt x="2103"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7" name="Google Shape;16417;p76"/>
            <p:cNvSpPr/>
            <p:nvPr/>
          </p:nvSpPr>
          <p:spPr>
            <a:xfrm>
              <a:off x="2883435" y="4475180"/>
              <a:ext cx="50068" cy="61402"/>
            </a:xfrm>
            <a:custGeom>
              <a:avLst/>
              <a:gdLst/>
              <a:ahLst/>
              <a:cxnLst/>
              <a:rect l="l" t="t" r="r" b="b"/>
              <a:pathLst>
                <a:path w="3344" h="4101" extrusionOk="0">
                  <a:moveTo>
                    <a:pt x="547" y="0"/>
                  </a:moveTo>
                  <a:cubicBezTo>
                    <a:pt x="253" y="0"/>
                    <a:pt x="1" y="232"/>
                    <a:pt x="1" y="547"/>
                  </a:cubicBezTo>
                  <a:lnTo>
                    <a:pt x="1" y="3553"/>
                  </a:lnTo>
                  <a:cubicBezTo>
                    <a:pt x="1" y="3848"/>
                    <a:pt x="253" y="4100"/>
                    <a:pt x="547" y="4100"/>
                  </a:cubicBezTo>
                  <a:lnTo>
                    <a:pt x="2797" y="4100"/>
                  </a:lnTo>
                  <a:cubicBezTo>
                    <a:pt x="3091" y="4100"/>
                    <a:pt x="3344" y="3848"/>
                    <a:pt x="3344" y="3553"/>
                  </a:cubicBezTo>
                  <a:lnTo>
                    <a:pt x="3344" y="547"/>
                  </a:lnTo>
                  <a:cubicBezTo>
                    <a:pt x="3344" y="232"/>
                    <a:pt x="3091"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8" name="Google Shape;16418;p76"/>
            <p:cNvSpPr/>
            <p:nvPr/>
          </p:nvSpPr>
          <p:spPr>
            <a:xfrm>
              <a:off x="2912077" y="4475180"/>
              <a:ext cx="21426" cy="61402"/>
            </a:xfrm>
            <a:custGeom>
              <a:avLst/>
              <a:gdLst/>
              <a:ahLst/>
              <a:cxnLst/>
              <a:rect l="l" t="t" r="r" b="b"/>
              <a:pathLst>
                <a:path w="1431" h="4101" extrusionOk="0">
                  <a:moveTo>
                    <a:pt x="1" y="0"/>
                  </a:moveTo>
                  <a:cubicBezTo>
                    <a:pt x="295" y="0"/>
                    <a:pt x="548" y="232"/>
                    <a:pt x="548" y="547"/>
                  </a:cubicBezTo>
                  <a:lnTo>
                    <a:pt x="548" y="3553"/>
                  </a:lnTo>
                  <a:cubicBezTo>
                    <a:pt x="548" y="3848"/>
                    <a:pt x="295" y="4100"/>
                    <a:pt x="1" y="4100"/>
                  </a:cubicBezTo>
                  <a:lnTo>
                    <a:pt x="884" y="4100"/>
                  </a:lnTo>
                  <a:cubicBezTo>
                    <a:pt x="1178" y="4100"/>
                    <a:pt x="1431" y="3848"/>
                    <a:pt x="1431" y="3553"/>
                  </a:cubicBezTo>
                  <a:lnTo>
                    <a:pt x="1431" y="547"/>
                  </a:lnTo>
                  <a:cubicBezTo>
                    <a:pt x="1431" y="232"/>
                    <a:pt x="1178" y="0"/>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19" name="Google Shape;16419;p76"/>
            <p:cNvSpPr/>
            <p:nvPr/>
          </p:nvSpPr>
          <p:spPr>
            <a:xfrm>
              <a:off x="2955842" y="4272767"/>
              <a:ext cx="192666" cy="259399"/>
            </a:xfrm>
            <a:custGeom>
              <a:avLst/>
              <a:gdLst/>
              <a:ahLst/>
              <a:cxnLst/>
              <a:rect l="l" t="t" r="r" b="b"/>
              <a:pathLst>
                <a:path w="12868" h="17325" extrusionOk="0">
                  <a:moveTo>
                    <a:pt x="547" y="1"/>
                  </a:moveTo>
                  <a:cubicBezTo>
                    <a:pt x="253" y="1"/>
                    <a:pt x="0" y="253"/>
                    <a:pt x="0" y="568"/>
                  </a:cubicBezTo>
                  <a:lnTo>
                    <a:pt x="0" y="16778"/>
                  </a:lnTo>
                  <a:cubicBezTo>
                    <a:pt x="0" y="17072"/>
                    <a:pt x="253" y="17325"/>
                    <a:pt x="547" y="17325"/>
                  </a:cubicBezTo>
                  <a:lnTo>
                    <a:pt x="11774" y="17325"/>
                  </a:lnTo>
                  <a:cubicBezTo>
                    <a:pt x="12384" y="17325"/>
                    <a:pt x="12867" y="16820"/>
                    <a:pt x="12867" y="16231"/>
                  </a:cubicBezTo>
                  <a:lnTo>
                    <a:pt x="12867" y="1094"/>
                  </a:lnTo>
                  <a:cubicBezTo>
                    <a:pt x="12867" y="505"/>
                    <a:pt x="12384" y="22"/>
                    <a:pt x="1177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0" name="Google Shape;16420;p76"/>
            <p:cNvSpPr/>
            <p:nvPr/>
          </p:nvSpPr>
          <p:spPr>
            <a:xfrm>
              <a:off x="3116063" y="4273081"/>
              <a:ext cx="32445" cy="259084"/>
            </a:xfrm>
            <a:custGeom>
              <a:avLst/>
              <a:gdLst/>
              <a:ahLst/>
              <a:cxnLst/>
              <a:rect l="l" t="t" r="r" b="b"/>
              <a:pathLst>
                <a:path w="2167" h="17304" extrusionOk="0">
                  <a:moveTo>
                    <a:pt x="1" y="1"/>
                  </a:moveTo>
                  <a:cubicBezTo>
                    <a:pt x="610" y="1"/>
                    <a:pt x="1094" y="484"/>
                    <a:pt x="1094" y="1094"/>
                  </a:cubicBezTo>
                  <a:lnTo>
                    <a:pt x="1094" y="16210"/>
                  </a:lnTo>
                  <a:cubicBezTo>
                    <a:pt x="1094" y="16820"/>
                    <a:pt x="610" y="17304"/>
                    <a:pt x="1" y="17304"/>
                  </a:cubicBezTo>
                  <a:lnTo>
                    <a:pt x="1073" y="17304"/>
                  </a:lnTo>
                  <a:cubicBezTo>
                    <a:pt x="1683" y="17304"/>
                    <a:pt x="2166" y="16820"/>
                    <a:pt x="2166" y="16210"/>
                  </a:cubicBezTo>
                  <a:lnTo>
                    <a:pt x="2166" y="1094"/>
                  </a:lnTo>
                  <a:cubicBezTo>
                    <a:pt x="2166" y="484"/>
                    <a:pt x="1683" y="1"/>
                    <a:pt x="1073"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1" name="Google Shape;16421;p76"/>
            <p:cNvSpPr/>
            <p:nvPr/>
          </p:nvSpPr>
          <p:spPr>
            <a:xfrm>
              <a:off x="2984484" y="4267107"/>
              <a:ext cx="18266" cy="270733"/>
            </a:xfrm>
            <a:custGeom>
              <a:avLst/>
              <a:gdLst/>
              <a:ahLst/>
              <a:cxnLst/>
              <a:rect l="l" t="t" r="r" b="b"/>
              <a:pathLst>
                <a:path w="1220" h="18082" extrusionOk="0">
                  <a:moveTo>
                    <a:pt x="316" y="0"/>
                  </a:moveTo>
                  <a:cubicBezTo>
                    <a:pt x="127" y="0"/>
                    <a:pt x="0" y="147"/>
                    <a:pt x="0" y="337"/>
                  </a:cubicBezTo>
                  <a:lnTo>
                    <a:pt x="0" y="17745"/>
                  </a:lnTo>
                  <a:cubicBezTo>
                    <a:pt x="0" y="17934"/>
                    <a:pt x="127" y="18081"/>
                    <a:pt x="316" y="18081"/>
                  </a:cubicBezTo>
                  <a:lnTo>
                    <a:pt x="884" y="18081"/>
                  </a:lnTo>
                  <a:cubicBezTo>
                    <a:pt x="1073" y="18081"/>
                    <a:pt x="1220" y="17934"/>
                    <a:pt x="1220" y="17745"/>
                  </a:cubicBezTo>
                  <a:lnTo>
                    <a:pt x="1220" y="337"/>
                  </a:lnTo>
                  <a:cubicBezTo>
                    <a:pt x="1220" y="147"/>
                    <a:pt x="1073" y="0"/>
                    <a:pt x="88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2" name="Google Shape;16422;p76"/>
            <p:cNvSpPr/>
            <p:nvPr/>
          </p:nvSpPr>
          <p:spPr>
            <a:xfrm>
              <a:off x="3091193" y="4499106"/>
              <a:ext cx="32445" cy="10705"/>
            </a:xfrm>
            <a:custGeom>
              <a:avLst/>
              <a:gdLst/>
              <a:ahLst/>
              <a:cxnLst/>
              <a:rect l="l" t="t" r="r" b="b"/>
              <a:pathLst>
                <a:path w="2167" h="715" extrusionOk="0">
                  <a:moveTo>
                    <a:pt x="484" y="0"/>
                  </a:moveTo>
                  <a:cubicBezTo>
                    <a:pt x="1" y="0"/>
                    <a:pt x="1" y="715"/>
                    <a:pt x="484" y="715"/>
                  </a:cubicBezTo>
                  <a:lnTo>
                    <a:pt x="1704" y="715"/>
                  </a:lnTo>
                  <a:cubicBezTo>
                    <a:pt x="2166" y="715"/>
                    <a:pt x="2166" y="0"/>
                    <a:pt x="1704"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3" name="Google Shape;16423;p76"/>
            <p:cNvSpPr/>
            <p:nvPr/>
          </p:nvSpPr>
          <p:spPr>
            <a:xfrm>
              <a:off x="3110718" y="4485571"/>
              <a:ext cx="12292" cy="10705"/>
            </a:xfrm>
            <a:custGeom>
              <a:avLst/>
              <a:gdLst/>
              <a:ahLst/>
              <a:cxnLst/>
              <a:rect l="l" t="t" r="r" b="b"/>
              <a:pathLst>
                <a:path w="821" h="715" extrusionOk="0">
                  <a:moveTo>
                    <a:pt x="358" y="0"/>
                  </a:moveTo>
                  <a:cubicBezTo>
                    <a:pt x="147" y="0"/>
                    <a:pt x="0" y="168"/>
                    <a:pt x="0" y="357"/>
                  </a:cubicBezTo>
                  <a:cubicBezTo>
                    <a:pt x="0" y="547"/>
                    <a:pt x="168" y="715"/>
                    <a:pt x="358" y="715"/>
                  </a:cubicBezTo>
                  <a:cubicBezTo>
                    <a:pt x="820" y="715"/>
                    <a:pt x="820" y="0"/>
                    <a:pt x="358"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4" name="Google Shape;16424;p76"/>
            <p:cNvSpPr/>
            <p:nvPr/>
          </p:nvSpPr>
          <p:spPr>
            <a:xfrm>
              <a:off x="2810729" y="4557334"/>
              <a:ext cx="342496" cy="61717"/>
            </a:xfrm>
            <a:custGeom>
              <a:avLst/>
              <a:gdLst/>
              <a:ahLst/>
              <a:cxnLst/>
              <a:rect l="l" t="t" r="r" b="b"/>
              <a:pathLst>
                <a:path w="22875" h="4122" extrusionOk="0">
                  <a:moveTo>
                    <a:pt x="547" y="1"/>
                  </a:moveTo>
                  <a:cubicBezTo>
                    <a:pt x="231" y="1"/>
                    <a:pt x="0" y="232"/>
                    <a:pt x="0" y="547"/>
                  </a:cubicBezTo>
                  <a:lnTo>
                    <a:pt x="0" y="3575"/>
                  </a:lnTo>
                  <a:cubicBezTo>
                    <a:pt x="0" y="3869"/>
                    <a:pt x="231" y="4121"/>
                    <a:pt x="547" y="4121"/>
                  </a:cubicBezTo>
                  <a:lnTo>
                    <a:pt x="22328" y="4121"/>
                  </a:lnTo>
                  <a:cubicBezTo>
                    <a:pt x="22622" y="4121"/>
                    <a:pt x="22875" y="3869"/>
                    <a:pt x="22875" y="3575"/>
                  </a:cubicBezTo>
                  <a:lnTo>
                    <a:pt x="22875" y="547"/>
                  </a:lnTo>
                  <a:cubicBezTo>
                    <a:pt x="22875" y="232"/>
                    <a:pt x="22622" y="1"/>
                    <a:pt x="22328" y="1"/>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5" name="Google Shape;16425;p76"/>
            <p:cNvSpPr/>
            <p:nvPr/>
          </p:nvSpPr>
          <p:spPr>
            <a:xfrm>
              <a:off x="3129598" y="4557334"/>
              <a:ext cx="23627" cy="61717"/>
            </a:xfrm>
            <a:custGeom>
              <a:avLst/>
              <a:gdLst/>
              <a:ahLst/>
              <a:cxnLst/>
              <a:rect l="l" t="t" r="r" b="b"/>
              <a:pathLst>
                <a:path w="1578" h="4122" extrusionOk="0">
                  <a:moveTo>
                    <a:pt x="1" y="1"/>
                  </a:moveTo>
                  <a:cubicBezTo>
                    <a:pt x="295" y="1"/>
                    <a:pt x="547" y="232"/>
                    <a:pt x="547" y="547"/>
                  </a:cubicBezTo>
                  <a:lnTo>
                    <a:pt x="547" y="3575"/>
                  </a:lnTo>
                  <a:cubicBezTo>
                    <a:pt x="547" y="3869"/>
                    <a:pt x="295" y="4121"/>
                    <a:pt x="1" y="4121"/>
                  </a:cubicBezTo>
                  <a:lnTo>
                    <a:pt x="1031" y="4121"/>
                  </a:lnTo>
                  <a:cubicBezTo>
                    <a:pt x="1325" y="4121"/>
                    <a:pt x="1578" y="3869"/>
                    <a:pt x="1578" y="3575"/>
                  </a:cubicBezTo>
                  <a:lnTo>
                    <a:pt x="1578" y="547"/>
                  </a:lnTo>
                  <a:cubicBezTo>
                    <a:pt x="1578" y="232"/>
                    <a:pt x="1325" y="1"/>
                    <a:pt x="1031"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6" name="Google Shape;16426;p76"/>
            <p:cNvSpPr/>
            <p:nvPr/>
          </p:nvSpPr>
          <p:spPr>
            <a:xfrm>
              <a:off x="2838428" y="4553711"/>
              <a:ext cx="10720" cy="22219"/>
            </a:xfrm>
            <a:custGeom>
              <a:avLst/>
              <a:gdLst/>
              <a:ahLst/>
              <a:cxnLst/>
              <a:rect l="l" t="t" r="r" b="b"/>
              <a:pathLst>
                <a:path w="716"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7" name="Google Shape;16427;p76"/>
            <p:cNvSpPr/>
            <p:nvPr/>
          </p:nvSpPr>
          <p:spPr>
            <a:xfrm>
              <a:off x="2863611" y="4553711"/>
              <a:ext cx="10705" cy="22219"/>
            </a:xfrm>
            <a:custGeom>
              <a:avLst/>
              <a:gdLst/>
              <a:ahLst/>
              <a:cxnLst/>
              <a:rect l="l" t="t" r="r" b="b"/>
              <a:pathLst>
                <a:path w="715" h="1484" extrusionOk="0">
                  <a:moveTo>
                    <a:pt x="358" y="1"/>
                  </a:moveTo>
                  <a:cubicBezTo>
                    <a:pt x="179" y="1"/>
                    <a:pt x="0" y="116"/>
                    <a:pt x="0" y="348"/>
                  </a:cubicBezTo>
                  <a:lnTo>
                    <a:pt x="0" y="1126"/>
                  </a:lnTo>
                  <a:cubicBezTo>
                    <a:pt x="0" y="1315"/>
                    <a:pt x="168" y="1483"/>
                    <a:pt x="358" y="1483"/>
                  </a:cubicBezTo>
                  <a:cubicBezTo>
                    <a:pt x="547" y="1483"/>
                    <a:pt x="715" y="1315"/>
                    <a:pt x="715" y="1126"/>
                  </a:cubicBezTo>
                  <a:lnTo>
                    <a:pt x="715" y="348"/>
                  </a:lnTo>
                  <a:cubicBezTo>
                    <a:pt x="715" y="116"/>
                    <a:pt x="536"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8" name="Google Shape;16428;p76"/>
            <p:cNvSpPr/>
            <p:nvPr/>
          </p:nvSpPr>
          <p:spPr>
            <a:xfrm>
              <a:off x="2888795" y="4553711"/>
              <a:ext cx="10705" cy="22219"/>
            </a:xfrm>
            <a:custGeom>
              <a:avLst/>
              <a:gdLst/>
              <a:ahLst/>
              <a:cxnLst/>
              <a:rect l="l" t="t" r="r" b="b"/>
              <a:pathLst>
                <a:path w="715" h="1484" extrusionOk="0">
                  <a:moveTo>
                    <a:pt x="350" y="1"/>
                  </a:moveTo>
                  <a:cubicBezTo>
                    <a:pt x="174" y="1"/>
                    <a:pt x="0" y="116"/>
                    <a:pt x="0" y="348"/>
                  </a:cubicBezTo>
                  <a:lnTo>
                    <a:pt x="0" y="1126"/>
                  </a:lnTo>
                  <a:cubicBezTo>
                    <a:pt x="0" y="1315"/>
                    <a:pt x="147" y="1483"/>
                    <a:pt x="358" y="1483"/>
                  </a:cubicBezTo>
                  <a:cubicBezTo>
                    <a:pt x="547" y="1483"/>
                    <a:pt x="715" y="1315"/>
                    <a:pt x="715" y="1126"/>
                  </a:cubicBezTo>
                  <a:lnTo>
                    <a:pt x="715"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29" name="Google Shape;16429;p76"/>
            <p:cNvSpPr/>
            <p:nvPr/>
          </p:nvSpPr>
          <p:spPr>
            <a:xfrm>
              <a:off x="2913664" y="4553711"/>
              <a:ext cx="10705" cy="22219"/>
            </a:xfrm>
            <a:custGeom>
              <a:avLst/>
              <a:gdLst/>
              <a:ahLst/>
              <a:cxnLst/>
              <a:rect l="l" t="t" r="r" b="b"/>
              <a:pathLst>
                <a:path w="715" h="1484" extrusionOk="0">
                  <a:moveTo>
                    <a:pt x="357" y="1"/>
                  </a:moveTo>
                  <a:cubicBezTo>
                    <a:pt x="179" y="1"/>
                    <a:pt x="0" y="116"/>
                    <a:pt x="0" y="348"/>
                  </a:cubicBezTo>
                  <a:lnTo>
                    <a:pt x="0" y="1126"/>
                  </a:lnTo>
                  <a:cubicBezTo>
                    <a:pt x="0" y="1315"/>
                    <a:pt x="168" y="1483"/>
                    <a:pt x="357" y="1483"/>
                  </a:cubicBezTo>
                  <a:cubicBezTo>
                    <a:pt x="568" y="1483"/>
                    <a:pt x="715" y="1315"/>
                    <a:pt x="715" y="1126"/>
                  </a:cubicBezTo>
                  <a:lnTo>
                    <a:pt x="715" y="348"/>
                  </a:lnTo>
                  <a:cubicBezTo>
                    <a:pt x="715" y="116"/>
                    <a:pt x="536" y="1"/>
                    <a:pt x="357"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0" name="Google Shape;16430;p76"/>
            <p:cNvSpPr/>
            <p:nvPr/>
          </p:nvSpPr>
          <p:spPr>
            <a:xfrm>
              <a:off x="2938833" y="4553711"/>
              <a:ext cx="10720" cy="22219"/>
            </a:xfrm>
            <a:custGeom>
              <a:avLst/>
              <a:gdLst/>
              <a:ahLst/>
              <a:cxnLst/>
              <a:rect l="l" t="t" r="r" b="b"/>
              <a:pathLst>
                <a:path w="716" h="1484" extrusionOk="0">
                  <a:moveTo>
                    <a:pt x="358" y="1"/>
                  </a:moveTo>
                  <a:cubicBezTo>
                    <a:pt x="180" y="1"/>
                    <a:pt x="1" y="116"/>
                    <a:pt x="1" y="348"/>
                  </a:cubicBezTo>
                  <a:lnTo>
                    <a:pt x="1" y="1126"/>
                  </a:lnTo>
                  <a:cubicBezTo>
                    <a:pt x="1" y="1315"/>
                    <a:pt x="169"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1" name="Google Shape;16431;p76"/>
            <p:cNvSpPr/>
            <p:nvPr/>
          </p:nvSpPr>
          <p:spPr>
            <a:xfrm>
              <a:off x="2964017" y="4553711"/>
              <a:ext cx="10720" cy="22219"/>
            </a:xfrm>
            <a:custGeom>
              <a:avLst/>
              <a:gdLst/>
              <a:ahLst/>
              <a:cxnLst/>
              <a:rect l="l" t="t" r="r" b="b"/>
              <a:pathLst>
                <a:path w="716" h="1484" extrusionOk="0">
                  <a:moveTo>
                    <a:pt x="358" y="1"/>
                  </a:moveTo>
                  <a:cubicBezTo>
                    <a:pt x="180" y="1"/>
                    <a:pt x="1" y="116"/>
                    <a:pt x="1" y="348"/>
                  </a:cubicBezTo>
                  <a:lnTo>
                    <a:pt x="1" y="1126"/>
                  </a:lnTo>
                  <a:cubicBezTo>
                    <a:pt x="1" y="1315"/>
                    <a:pt x="148" y="1483"/>
                    <a:pt x="358" y="1483"/>
                  </a:cubicBezTo>
                  <a:cubicBezTo>
                    <a:pt x="54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2" name="Google Shape;16432;p76"/>
            <p:cNvSpPr/>
            <p:nvPr/>
          </p:nvSpPr>
          <p:spPr>
            <a:xfrm>
              <a:off x="2989201" y="4553711"/>
              <a:ext cx="10406" cy="22219"/>
            </a:xfrm>
            <a:custGeom>
              <a:avLst/>
              <a:gdLst/>
              <a:ahLst/>
              <a:cxnLst/>
              <a:rect l="l" t="t" r="r" b="b"/>
              <a:pathLst>
                <a:path w="695" h="1484" extrusionOk="0">
                  <a:moveTo>
                    <a:pt x="348" y="1"/>
                  </a:moveTo>
                  <a:cubicBezTo>
                    <a:pt x="174" y="1"/>
                    <a:pt x="1" y="116"/>
                    <a:pt x="1" y="348"/>
                  </a:cubicBezTo>
                  <a:lnTo>
                    <a:pt x="1" y="1126"/>
                  </a:lnTo>
                  <a:cubicBezTo>
                    <a:pt x="1" y="1315"/>
                    <a:pt x="148" y="1483"/>
                    <a:pt x="358" y="1483"/>
                  </a:cubicBezTo>
                  <a:cubicBezTo>
                    <a:pt x="547" y="1483"/>
                    <a:pt x="695" y="1315"/>
                    <a:pt x="695" y="1126"/>
                  </a:cubicBezTo>
                  <a:lnTo>
                    <a:pt x="695" y="348"/>
                  </a:lnTo>
                  <a:cubicBezTo>
                    <a:pt x="695" y="116"/>
                    <a:pt x="521" y="1"/>
                    <a:pt x="34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3" name="Google Shape;16433;p76"/>
            <p:cNvSpPr/>
            <p:nvPr/>
          </p:nvSpPr>
          <p:spPr>
            <a:xfrm>
              <a:off x="3014070"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68"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4" name="Google Shape;16434;p76"/>
            <p:cNvSpPr/>
            <p:nvPr/>
          </p:nvSpPr>
          <p:spPr>
            <a:xfrm>
              <a:off x="3039254"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6" y="1315"/>
                    <a:pt x="716" y="1126"/>
                  </a:cubicBezTo>
                  <a:lnTo>
                    <a:pt x="716" y="348"/>
                  </a:lnTo>
                  <a:cubicBezTo>
                    <a:pt x="716"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5" name="Google Shape;16435;p76"/>
            <p:cNvSpPr/>
            <p:nvPr/>
          </p:nvSpPr>
          <p:spPr>
            <a:xfrm>
              <a:off x="3064438"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6" name="Google Shape;16436;p76"/>
            <p:cNvSpPr/>
            <p:nvPr/>
          </p:nvSpPr>
          <p:spPr>
            <a:xfrm>
              <a:off x="3089472" y="4553711"/>
              <a:ext cx="10556" cy="22219"/>
            </a:xfrm>
            <a:custGeom>
              <a:avLst/>
              <a:gdLst/>
              <a:ahLst/>
              <a:cxnLst/>
              <a:rect l="l" t="t" r="r" b="b"/>
              <a:pathLst>
                <a:path w="705" h="1484" extrusionOk="0">
                  <a:moveTo>
                    <a:pt x="350" y="1"/>
                  </a:moveTo>
                  <a:cubicBezTo>
                    <a:pt x="174" y="1"/>
                    <a:pt x="0" y="116"/>
                    <a:pt x="11" y="348"/>
                  </a:cubicBezTo>
                  <a:lnTo>
                    <a:pt x="11" y="1126"/>
                  </a:lnTo>
                  <a:cubicBezTo>
                    <a:pt x="11" y="1315"/>
                    <a:pt x="158" y="1483"/>
                    <a:pt x="347" y="1483"/>
                  </a:cubicBezTo>
                  <a:cubicBezTo>
                    <a:pt x="557" y="1483"/>
                    <a:pt x="704" y="1315"/>
                    <a:pt x="704" y="1126"/>
                  </a:cubicBezTo>
                  <a:lnTo>
                    <a:pt x="704" y="348"/>
                  </a:lnTo>
                  <a:cubicBezTo>
                    <a:pt x="704" y="116"/>
                    <a:pt x="526" y="1"/>
                    <a:pt x="350"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37" name="Google Shape;16437;p76"/>
            <p:cNvSpPr/>
            <p:nvPr/>
          </p:nvSpPr>
          <p:spPr>
            <a:xfrm>
              <a:off x="3114491" y="4553711"/>
              <a:ext cx="10720" cy="22219"/>
            </a:xfrm>
            <a:custGeom>
              <a:avLst/>
              <a:gdLst/>
              <a:ahLst/>
              <a:cxnLst/>
              <a:rect l="l" t="t" r="r" b="b"/>
              <a:pathLst>
                <a:path w="716" h="1484" extrusionOk="0">
                  <a:moveTo>
                    <a:pt x="358" y="1"/>
                  </a:moveTo>
                  <a:cubicBezTo>
                    <a:pt x="179" y="1"/>
                    <a:pt x="1" y="116"/>
                    <a:pt x="1" y="348"/>
                  </a:cubicBezTo>
                  <a:lnTo>
                    <a:pt x="1" y="1126"/>
                  </a:lnTo>
                  <a:cubicBezTo>
                    <a:pt x="1" y="1315"/>
                    <a:pt x="169" y="1483"/>
                    <a:pt x="358" y="1483"/>
                  </a:cubicBezTo>
                  <a:cubicBezTo>
                    <a:pt x="547" y="1483"/>
                    <a:pt x="715" y="1315"/>
                    <a:pt x="715" y="1126"/>
                  </a:cubicBezTo>
                  <a:lnTo>
                    <a:pt x="715" y="348"/>
                  </a:lnTo>
                  <a:cubicBezTo>
                    <a:pt x="715" y="116"/>
                    <a:pt x="537" y="1"/>
                    <a:pt x="358" y="1"/>
                  </a:cubicBezTo>
                  <a:close/>
                </a:path>
              </a:pathLst>
            </a:custGeom>
            <a:solidFill>
              <a:srgbClr val="9CB0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38" name="Google Shape;16438;p76"/>
          <p:cNvGrpSpPr/>
          <p:nvPr/>
        </p:nvGrpSpPr>
        <p:grpSpPr>
          <a:xfrm>
            <a:off x="2372225" y="5074167"/>
            <a:ext cx="376508" cy="457939"/>
            <a:chOff x="1779168" y="3805625"/>
            <a:chExt cx="282381" cy="343454"/>
          </a:xfrm>
        </p:grpSpPr>
        <p:sp>
          <p:nvSpPr>
            <p:cNvPr id="16439" name="Google Shape;16439;p76"/>
            <p:cNvSpPr/>
            <p:nvPr/>
          </p:nvSpPr>
          <p:spPr>
            <a:xfrm>
              <a:off x="1798048" y="3814758"/>
              <a:ext cx="243662" cy="314797"/>
            </a:xfrm>
            <a:custGeom>
              <a:avLst/>
              <a:gdLst/>
              <a:ahLst/>
              <a:cxnLst/>
              <a:rect l="l" t="t" r="r" b="b"/>
              <a:pathLst>
                <a:path w="16274" h="21025" extrusionOk="0">
                  <a:moveTo>
                    <a:pt x="1" y="0"/>
                  </a:moveTo>
                  <a:lnTo>
                    <a:pt x="1" y="21025"/>
                  </a:lnTo>
                  <a:lnTo>
                    <a:pt x="16274" y="21025"/>
                  </a:lnTo>
                  <a:lnTo>
                    <a:pt x="16274"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0" name="Google Shape;16440;p76"/>
            <p:cNvSpPr/>
            <p:nvPr/>
          </p:nvSpPr>
          <p:spPr>
            <a:xfrm>
              <a:off x="1798048" y="3814758"/>
              <a:ext cx="54485" cy="314797"/>
            </a:xfrm>
            <a:custGeom>
              <a:avLst/>
              <a:gdLst/>
              <a:ahLst/>
              <a:cxnLst/>
              <a:rect l="l" t="t" r="r" b="b"/>
              <a:pathLst>
                <a:path w="3639" h="21025" extrusionOk="0">
                  <a:moveTo>
                    <a:pt x="1" y="0"/>
                  </a:moveTo>
                  <a:lnTo>
                    <a:pt x="1" y="21025"/>
                  </a:lnTo>
                  <a:lnTo>
                    <a:pt x="3638" y="21025"/>
                  </a:lnTo>
                  <a:lnTo>
                    <a:pt x="36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1" name="Google Shape;16441;p76"/>
            <p:cNvSpPr/>
            <p:nvPr/>
          </p:nvSpPr>
          <p:spPr>
            <a:xfrm>
              <a:off x="1779168" y="4116319"/>
              <a:ext cx="282381" cy="32760"/>
            </a:xfrm>
            <a:custGeom>
              <a:avLst/>
              <a:gdLst/>
              <a:ahLst/>
              <a:cxnLst/>
              <a:rect l="l" t="t" r="r" b="b"/>
              <a:pathLst>
                <a:path w="18860" h="2188" extrusionOk="0">
                  <a:moveTo>
                    <a:pt x="694" y="0"/>
                  </a:moveTo>
                  <a:cubicBezTo>
                    <a:pt x="316" y="0"/>
                    <a:pt x="0" y="295"/>
                    <a:pt x="0" y="673"/>
                  </a:cubicBezTo>
                  <a:lnTo>
                    <a:pt x="0" y="1703"/>
                  </a:lnTo>
                  <a:cubicBezTo>
                    <a:pt x="0" y="1977"/>
                    <a:pt x="232" y="2187"/>
                    <a:pt x="484" y="2187"/>
                  </a:cubicBezTo>
                  <a:lnTo>
                    <a:pt x="18376" y="2187"/>
                  </a:lnTo>
                  <a:cubicBezTo>
                    <a:pt x="18649" y="2187"/>
                    <a:pt x="18859" y="1977"/>
                    <a:pt x="18859" y="1703"/>
                  </a:cubicBezTo>
                  <a:lnTo>
                    <a:pt x="18859" y="673"/>
                  </a:lnTo>
                  <a:cubicBezTo>
                    <a:pt x="18859" y="295"/>
                    <a:pt x="18565" y="0"/>
                    <a:pt x="18186"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2" name="Google Shape;16442;p76"/>
            <p:cNvSpPr/>
            <p:nvPr/>
          </p:nvSpPr>
          <p:spPr>
            <a:xfrm>
              <a:off x="1930585" y="3847488"/>
              <a:ext cx="90359" cy="247750"/>
            </a:xfrm>
            <a:custGeom>
              <a:avLst/>
              <a:gdLst/>
              <a:ahLst/>
              <a:cxnLst/>
              <a:rect l="l" t="t" r="r" b="b"/>
              <a:pathLst>
                <a:path w="6035" h="16547" extrusionOk="0">
                  <a:moveTo>
                    <a:pt x="168" y="1"/>
                  </a:moveTo>
                  <a:cubicBezTo>
                    <a:pt x="84" y="1"/>
                    <a:pt x="0" y="85"/>
                    <a:pt x="0" y="169"/>
                  </a:cubicBezTo>
                  <a:lnTo>
                    <a:pt x="0" y="16400"/>
                  </a:lnTo>
                  <a:cubicBezTo>
                    <a:pt x="0" y="16484"/>
                    <a:pt x="84" y="16547"/>
                    <a:pt x="168" y="16547"/>
                  </a:cubicBezTo>
                  <a:lnTo>
                    <a:pt x="5866" y="16547"/>
                  </a:lnTo>
                  <a:cubicBezTo>
                    <a:pt x="5950" y="16547"/>
                    <a:pt x="6034" y="16484"/>
                    <a:pt x="6034" y="16400"/>
                  </a:cubicBezTo>
                  <a:lnTo>
                    <a:pt x="6034" y="169"/>
                  </a:lnTo>
                  <a:cubicBezTo>
                    <a:pt x="6034" y="85"/>
                    <a:pt x="5950" y="1"/>
                    <a:pt x="586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3" name="Google Shape;16443;p76"/>
            <p:cNvSpPr/>
            <p:nvPr/>
          </p:nvSpPr>
          <p:spPr>
            <a:xfrm>
              <a:off x="1818830" y="3847488"/>
              <a:ext cx="90988" cy="147659"/>
            </a:xfrm>
            <a:custGeom>
              <a:avLst/>
              <a:gdLst/>
              <a:ahLst/>
              <a:cxnLst/>
              <a:rect l="l" t="t" r="r" b="b"/>
              <a:pathLst>
                <a:path w="6077" h="9862" extrusionOk="0">
                  <a:moveTo>
                    <a:pt x="169" y="1"/>
                  </a:moveTo>
                  <a:cubicBezTo>
                    <a:pt x="85" y="1"/>
                    <a:pt x="0" y="85"/>
                    <a:pt x="0" y="169"/>
                  </a:cubicBezTo>
                  <a:lnTo>
                    <a:pt x="0" y="9693"/>
                  </a:lnTo>
                  <a:cubicBezTo>
                    <a:pt x="0" y="9777"/>
                    <a:pt x="85" y="9861"/>
                    <a:pt x="169" y="9861"/>
                  </a:cubicBezTo>
                  <a:lnTo>
                    <a:pt x="5908" y="9861"/>
                  </a:lnTo>
                  <a:cubicBezTo>
                    <a:pt x="6013" y="9861"/>
                    <a:pt x="6076" y="9777"/>
                    <a:pt x="6076" y="9693"/>
                  </a:cubicBezTo>
                  <a:lnTo>
                    <a:pt x="6076" y="169"/>
                  </a:lnTo>
                  <a:cubicBezTo>
                    <a:pt x="6076" y="85"/>
                    <a:pt x="6013" y="1"/>
                    <a:pt x="590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4" name="Google Shape;16444;p76"/>
            <p:cNvSpPr/>
            <p:nvPr/>
          </p:nvSpPr>
          <p:spPr>
            <a:xfrm>
              <a:off x="1818830" y="3847802"/>
              <a:ext cx="33703" cy="147344"/>
            </a:xfrm>
            <a:custGeom>
              <a:avLst/>
              <a:gdLst/>
              <a:ahLst/>
              <a:cxnLst/>
              <a:rect l="l" t="t" r="r" b="b"/>
              <a:pathLst>
                <a:path w="2251" h="9841" extrusionOk="0">
                  <a:moveTo>
                    <a:pt x="169" y="1"/>
                  </a:moveTo>
                  <a:cubicBezTo>
                    <a:pt x="85" y="1"/>
                    <a:pt x="0" y="64"/>
                    <a:pt x="0" y="148"/>
                  </a:cubicBezTo>
                  <a:lnTo>
                    <a:pt x="0" y="9693"/>
                  </a:lnTo>
                  <a:cubicBezTo>
                    <a:pt x="0" y="9777"/>
                    <a:pt x="85" y="9840"/>
                    <a:pt x="169" y="9840"/>
                  </a:cubicBezTo>
                  <a:lnTo>
                    <a:pt x="2250" y="9840"/>
                  </a:lnTo>
                  <a:lnTo>
                    <a:pt x="2250" y="1"/>
                  </a:ln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5" name="Google Shape;16445;p76"/>
            <p:cNvSpPr/>
            <p:nvPr/>
          </p:nvSpPr>
          <p:spPr>
            <a:xfrm>
              <a:off x="1831737" y="3916107"/>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6" name="Google Shape;16446;p76"/>
            <p:cNvSpPr/>
            <p:nvPr/>
          </p:nvSpPr>
          <p:spPr>
            <a:xfrm>
              <a:off x="1831737" y="3916107"/>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7" name="Google Shape;16447;p76"/>
            <p:cNvSpPr/>
            <p:nvPr/>
          </p:nvSpPr>
          <p:spPr>
            <a:xfrm>
              <a:off x="1831737" y="3892510"/>
              <a:ext cx="63603" cy="10391"/>
            </a:xfrm>
            <a:custGeom>
              <a:avLst/>
              <a:gdLst/>
              <a:ahLst/>
              <a:cxnLst/>
              <a:rect l="l" t="t" r="r" b="b"/>
              <a:pathLst>
                <a:path w="4248" h="694"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8" name="Google Shape;16448;p76"/>
            <p:cNvSpPr/>
            <p:nvPr/>
          </p:nvSpPr>
          <p:spPr>
            <a:xfrm>
              <a:off x="1831737" y="3892510"/>
              <a:ext cx="20797" cy="10391"/>
            </a:xfrm>
            <a:custGeom>
              <a:avLst/>
              <a:gdLst/>
              <a:ahLst/>
              <a:cxnLst/>
              <a:rect l="l" t="t" r="r" b="b"/>
              <a:pathLst>
                <a:path w="1389" h="694"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49" name="Google Shape;16449;p76"/>
            <p:cNvSpPr/>
            <p:nvPr/>
          </p:nvSpPr>
          <p:spPr>
            <a:xfrm>
              <a:off x="1831737" y="3868584"/>
              <a:ext cx="63603" cy="10406"/>
            </a:xfrm>
            <a:custGeom>
              <a:avLst/>
              <a:gdLst/>
              <a:ahLst/>
              <a:cxnLst/>
              <a:rect l="l" t="t" r="r" b="b"/>
              <a:pathLst>
                <a:path w="4248" h="695" extrusionOk="0">
                  <a:moveTo>
                    <a:pt x="463" y="0"/>
                  </a:moveTo>
                  <a:cubicBezTo>
                    <a:pt x="0" y="0"/>
                    <a:pt x="0" y="694"/>
                    <a:pt x="463" y="694"/>
                  </a:cubicBezTo>
                  <a:lnTo>
                    <a:pt x="3785" y="694"/>
                  </a:lnTo>
                  <a:cubicBezTo>
                    <a:pt x="4247" y="694"/>
                    <a:pt x="4247" y="0"/>
                    <a:pt x="3785"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0" name="Google Shape;16450;p76"/>
            <p:cNvSpPr/>
            <p:nvPr/>
          </p:nvSpPr>
          <p:spPr>
            <a:xfrm>
              <a:off x="1831737" y="3868584"/>
              <a:ext cx="20797" cy="10406"/>
            </a:xfrm>
            <a:custGeom>
              <a:avLst/>
              <a:gdLst/>
              <a:ahLst/>
              <a:cxnLst/>
              <a:rect l="l" t="t" r="r" b="b"/>
              <a:pathLst>
                <a:path w="1389" h="695" extrusionOk="0">
                  <a:moveTo>
                    <a:pt x="463" y="0"/>
                  </a:moveTo>
                  <a:cubicBezTo>
                    <a:pt x="0" y="0"/>
                    <a:pt x="0" y="694"/>
                    <a:pt x="463" y="694"/>
                  </a:cubicBezTo>
                  <a:lnTo>
                    <a:pt x="1388" y="694"/>
                  </a:lnTo>
                  <a:lnTo>
                    <a:pt x="1388" y="0"/>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1" name="Google Shape;16451;p76"/>
            <p:cNvSpPr/>
            <p:nvPr/>
          </p:nvSpPr>
          <p:spPr>
            <a:xfrm>
              <a:off x="1831737" y="3940033"/>
              <a:ext cx="63603" cy="10406"/>
            </a:xfrm>
            <a:custGeom>
              <a:avLst/>
              <a:gdLst/>
              <a:ahLst/>
              <a:cxnLst/>
              <a:rect l="l" t="t" r="r" b="b"/>
              <a:pathLst>
                <a:path w="4248" h="695" extrusionOk="0">
                  <a:moveTo>
                    <a:pt x="463" y="1"/>
                  </a:moveTo>
                  <a:cubicBezTo>
                    <a:pt x="0" y="1"/>
                    <a:pt x="0" y="695"/>
                    <a:pt x="463" y="695"/>
                  </a:cubicBezTo>
                  <a:lnTo>
                    <a:pt x="3785" y="695"/>
                  </a:lnTo>
                  <a:cubicBezTo>
                    <a:pt x="4247" y="695"/>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2" name="Google Shape;16452;p76"/>
            <p:cNvSpPr/>
            <p:nvPr/>
          </p:nvSpPr>
          <p:spPr>
            <a:xfrm>
              <a:off x="1831737" y="3940033"/>
              <a:ext cx="20797" cy="10406"/>
            </a:xfrm>
            <a:custGeom>
              <a:avLst/>
              <a:gdLst/>
              <a:ahLst/>
              <a:cxnLst/>
              <a:rect l="l" t="t" r="r" b="b"/>
              <a:pathLst>
                <a:path w="1389" h="695" extrusionOk="0">
                  <a:moveTo>
                    <a:pt x="463" y="1"/>
                  </a:moveTo>
                  <a:cubicBezTo>
                    <a:pt x="0" y="1"/>
                    <a:pt x="0" y="695"/>
                    <a:pt x="463" y="695"/>
                  </a:cubicBezTo>
                  <a:lnTo>
                    <a:pt x="1388" y="695"/>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3" name="Google Shape;16453;p76"/>
            <p:cNvSpPr/>
            <p:nvPr/>
          </p:nvSpPr>
          <p:spPr>
            <a:xfrm>
              <a:off x="1831737" y="3963644"/>
              <a:ext cx="63603" cy="10406"/>
            </a:xfrm>
            <a:custGeom>
              <a:avLst/>
              <a:gdLst/>
              <a:ahLst/>
              <a:cxnLst/>
              <a:rect l="l" t="t" r="r" b="b"/>
              <a:pathLst>
                <a:path w="4248" h="695" extrusionOk="0">
                  <a:moveTo>
                    <a:pt x="463" y="1"/>
                  </a:moveTo>
                  <a:cubicBezTo>
                    <a:pt x="0" y="1"/>
                    <a:pt x="0" y="694"/>
                    <a:pt x="463" y="694"/>
                  </a:cubicBezTo>
                  <a:lnTo>
                    <a:pt x="3785" y="694"/>
                  </a:lnTo>
                  <a:cubicBezTo>
                    <a:pt x="4247" y="694"/>
                    <a:pt x="4247" y="1"/>
                    <a:pt x="378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4" name="Google Shape;16454;p76"/>
            <p:cNvSpPr/>
            <p:nvPr/>
          </p:nvSpPr>
          <p:spPr>
            <a:xfrm>
              <a:off x="1831737" y="3963644"/>
              <a:ext cx="20797" cy="10406"/>
            </a:xfrm>
            <a:custGeom>
              <a:avLst/>
              <a:gdLst/>
              <a:ahLst/>
              <a:cxnLst/>
              <a:rect l="l" t="t" r="r" b="b"/>
              <a:pathLst>
                <a:path w="1389" h="695" extrusionOk="0">
                  <a:moveTo>
                    <a:pt x="463" y="1"/>
                  </a:moveTo>
                  <a:cubicBezTo>
                    <a:pt x="0" y="1"/>
                    <a:pt x="0" y="694"/>
                    <a:pt x="463" y="694"/>
                  </a:cubicBezTo>
                  <a:lnTo>
                    <a:pt x="1388" y="694"/>
                  </a:lnTo>
                  <a:lnTo>
                    <a:pt x="1388" y="1"/>
                  </a:ln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5" name="Google Shape;16455;p76"/>
            <p:cNvSpPr/>
            <p:nvPr/>
          </p:nvSpPr>
          <p:spPr>
            <a:xfrm>
              <a:off x="1818830" y="4022202"/>
              <a:ext cx="22369" cy="58557"/>
            </a:xfrm>
            <a:custGeom>
              <a:avLst/>
              <a:gdLst/>
              <a:ahLst/>
              <a:cxnLst/>
              <a:rect l="l" t="t" r="r" b="b"/>
              <a:pathLst>
                <a:path w="1494" h="3911" extrusionOk="0">
                  <a:moveTo>
                    <a:pt x="0" y="0"/>
                  </a:moveTo>
                  <a:lnTo>
                    <a:pt x="0" y="3911"/>
                  </a:lnTo>
                  <a:lnTo>
                    <a:pt x="841" y="3911"/>
                  </a:lnTo>
                  <a:cubicBezTo>
                    <a:pt x="1199" y="3911"/>
                    <a:pt x="1493" y="3616"/>
                    <a:pt x="1493" y="3259"/>
                  </a:cubicBezTo>
                  <a:lnTo>
                    <a:pt x="1493" y="631"/>
                  </a:lnTo>
                  <a:cubicBezTo>
                    <a:pt x="1493" y="274"/>
                    <a:pt x="1199" y="0"/>
                    <a:pt x="841"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6" name="Google Shape;16456;p76"/>
            <p:cNvSpPr/>
            <p:nvPr/>
          </p:nvSpPr>
          <p:spPr>
            <a:xfrm>
              <a:off x="1865739" y="4039510"/>
              <a:ext cx="19839" cy="20168"/>
            </a:xfrm>
            <a:custGeom>
              <a:avLst/>
              <a:gdLst/>
              <a:ahLst/>
              <a:cxnLst/>
              <a:rect l="l" t="t" r="r" b="b"/>
              <a:pathLst>
                <a:path w="1325" h="1347" extrusionOk="0">
                  <a:moveTo>
                    <a:pt x="652" y="1"/>
                  </a:moveTo>
                  <a:cubicBezTo>
                    <a:pt x="294" y="1"/>
                    <a:pt x="0" y="295"/>
                    <a:pt x="0" y="673"/>
                  </a:cubicBezTo>
                  <a:cubicBezTo>
                    <a:pt x="0" y="1031"/>
                    <a:pt x="294" y="1346"/>
                    <a:pt x="652" y="1346"/>
                  </a:cubicBezTo>
                  <a:cubicBezTo>
                    <a:pt x="1030" y="1346"/>
                    <a:pt x="1325" y="1031"/>
                    <a:pt x="1325" y="673"/>
                  </a:cubicBezTo>
                  <a:cubicBezTo>
                    <a:pt x="1325" y="295"/>
                    <a:pt x="1030" y="1"/>
                    <a:pt x="652"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7" name="Google Shape;16457;p76"/>
            <p:cNvSpPr/>
            <p:nvPr/>
          </p:nvSpPr>
          <p:spPr>
            <a:xfrm>
              <a:off x="1813800" y="4009760"/>
              <a:ext cx="10391" cy="83277"/>
            </a:xfrm>
            <a:custGeom>
              <a:avLst/>
              <a:gdLst/>
              <a:ahLst/>
              <a:cxnLst/>
              <a:rect l="l" t="t" r="r" b="b"/>
              <a:pathLst>
                <a:path w="694" h="5562" extrusionOk="0">
                  <a:moveTo>
                    <a:pt x="347" y="1"/>
                  </a:moveTo>
                  <a:cubicBezTo>
                    <a:pt x="173" y="1"/>
                    <a:pt x="0" y="116"/>
                    <a:pt x="0" y="348"/>
                  </a:cubicBezTo>
                  <a:lnTo>
                    <a:pt x="0" y="5225"/>
                  </a:lnTo>
                  <a:cubicBezTo>
                    <a:pt x="0" y="5415"/>
                    <a:pt x="147" y="5562"/>
                    <a:pt x="336" y="5562"/>
                  </a:cubicBezTo>
                  <a:cubicBezTo>
                    <a:pt x="526" y="5562"/>
                    <a:pt x="694" y="5415"/>
                    <a:pt x="694" y="5225"/>
                  </a:cubicBezTo>
                  <a:lnTo>
                    <a:pt x="694" y="348"/>
                  </a:lnTo>
                  <a:cubicBezTo>
                    <a:pt x="694" y="116"/>
                    <a:pt x="520" y="1"/>
                    <a:pt x="347" y="1"/>
                  </a:cubicBezTo>
                  <a:close/>
                </a:path>
              </a:pathLst>
            </a:custGeom>
            <a:solidFill>
              <a:srgbClr val="E7EC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8" name="Google Shape;16458;p76"/>
            <p:cNvSpPr/>
            <p:nvPr/>
          </p:nvSpPr>
          <p:spPr>
            <a:xfrm>
              <a:off x="1930585" y="3967732"/>
              <a:ext cx="90359" cy="20797"/>
            </a:xfrm>
            <a:custGeom>
              <a:avLst/>
              <a:gdLst/>
              <a:ahLst/>
              <a:cxnLst/>
              <a:rect l="l" t="t" r="r" b="b"/>
              <a:pathLst>
                <a:path w="6035" h="1389" extrusionOk="0">
                  <a:moveTo>
                    <a:pt x="0" y="1"/>
                  </a:moveTo>
                  <a:lnTo>
                    <a:pt x="0" y="1389"/>
                  </a:lnTo>
                  <a:lnTo>
                    <a:pt x="6034" y="1389"/>
                  </a:lnTo>
                  <a:lnTo>
                    <a:pt x="6034"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59" name="Google Shape;16459;p76"/>
            <p:cNvSpPr/>
            <p:nvPr/>
          </p:nvSpPr>
          <p:spPr>
            <a:xfrm>
              <a:off x="1992901" y="3889351"/>
              <a:ext cx="28043" cy="78396"/>
            </a:xfrm>
            <a:custGeom>
              <a:avLst/>
              <a:gdLst/>
              <a:ahLst/>
              <a:cxnLst/>
              <a:rect l="l" t="t" r="r" b="b"/>
              <a:pathLst>
                <a:path w="1873" h="5236" extrusionOk="0">
                  <a:moveTo>
                    <a:pt x="337" y="1"/>
                  </a:moveTo>
                  <a:cubicBezTo>
                    <a:pt x="148" y="1"/>
                    <a:pt x="1" y="148"/>
                    <a:pt x="1" y="337"/>
                  </a:cubicBezTo>
                  <a:lnTo>
                    <a:pt x="1" y="5236"/>
                  </a:lnTo>
                  <a:lnTo>
                    <a:pt x="1872" y="5236"/>
                  </a:lnTo>
                  <a:lnTo>
                    <a:pt x="1872" y="337"/>
                  </a:lnTo>
                  <a:cubicBezTo>
                    <a:pt x="1872" y="148"/>
                    <a:pt x="1725" y="1"/>
                    <a:pt x="1536"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0" name="Google Shape;16460;p76"/>
            <p:cNvSpPr/>
            <p:nvPr/>
          </p:nvSpPr>
          <p:spPr>
            <a:xfrm>
              <a:off x="1972134" y="3913591"/>
              <a:ext cx="20782" cy="54156"/>
            </a:xfrm>
            <a:custGeom>
              <a:avLst/>
              <a:gdLst/>
              <a:ahLst/>
              <a:cxnLst/>
              <a:rect l="l" t="t" r="r" b="b"/>
              <a:pathLst>
                <a:path w="1388" h="3617" extrusionOk="0">
                  <a:moveTo>
                    <a:pt x="337" y="1"/>
                  </a:moveTo>
                  <a:cubicBezTo>
                    <a:pt x="147" y="1"/>
                    <a:pt x="0" y="148"/>
                    <a:pt x="0" y="337"/>
                  </a:cubicBezTo>
                  <a:lnTo>
                    <a:pt x="0" y="3617"/>
                  </a:lnTo>
                  <a:lnTo>
                    <a:pt x="1388" y="3617"/>
                  </a:lnTo>
                  <a:lnTo>
                    <a:pt x="1388" y="337"/>
                  </a:lnTo>
                  <a:lnTo>
                    <a:pt x="1367" y="337"/>
                  </a:lnTo>
                  <a:cubicBezTo>
                    <a:pt x="1367" y="148"/>
                    <a:pt x="1220" y="1"/>
                    <a:pt x="1051"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1" name="Google Shape;16461;p76"/>
            <p:cNvSpPr/>
            <p:nvPr/>
          </p:nvSpPr>
          <p:spPr>
            <a:xfrm>
              <a:off x="1930585" y="3889980"/>
              <a:ext cx="20782" cy="77767"/>
            </a:xfrm>
            <a:custGeom>
              <a:avLst/>
              <a:gdLst/>
              <a:ahLst/>
              <a:cxnLst/>
              <a:rect l="l" t="t" r="r" b="b"/>
              <a:pathLst>
                <a:path w="1388" h="5194" extrusionOk="0">
                  <a:moveTo>
                    <a:pt x="336" y="1"/>
                  </a:moveTo>
                  <a:cubicBezTo>
                    <a:pt x="147" y="1"/>
                    <a:pt x="0" y="148"/>
                    <a:pt x="0" y="337"/>
                  </a:cubicBezTo>
                  <a:lnTo>
                    <a:pt x="0" y="5194"/>
                  </a:lnTo>
                  <a:lnTo>
                    <a:pt x="1388" y="5194"/>
                  </a:lnTo>
                  <a:lnTo>
                    <a:pt x="1388" y="2440"/>
                  </a:lnTo>
                  <a:lnTo>
                    <a:pt x="1388" y="337"/>
                  </a:lnTo>
                  <a:cubicBezTo>
                    <a:pt x="1388" y="148"/>
                    <a:pt x="1240" y="1"/>
                    <a:pt x="105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2" name="Google Shape;16462;p76"/>
            <p:cNvSpPr/>
            <p:nvPr/>
          </p:nvSpPr>
          <p:spPr>
            <a:xfrm>
              <a:off x="1951352" y="3921467"/>
              <a:ext cx="20797" cy="46280"/>
            </a:xfrm>
            <a:custGeom>
              <a:avLst/>
              <a:gdLst/>
              <a:ahLst/>
              <a:cxnLst/>
              <a:rect l="l" t="t" r="r" b="b"/>
              <a:pathLst>
                <a:path w="1389" h="3091" extrusionOk="0">
                  <a:moveTo>
                    <a:pt x="337" y="0"/>
                  </a:moveTo>
                  <a:cubicBezTo>
                    <a:pt x="148" y="0"/>
                    <a:pt x="1" y="148"/>
                    <a:pt x="1" y="337"/>
                  </a:cubicBezTo>
                  <a:lnTo>
                    <a:pt x="1" y="3091"/>
                  </a:lnTo>
                  <a:lnTo>
                    <a:pt x="1388" y="3091"/>
                  </a:lnTo>
                  <a:lnTo>
                    <a:pt x="1388" y="337"/>
                  </a:lnTo>
                  <a:cubicBezTo>
                    <a:pt x="1388" y="148"/>
                    <a:pt x="1241" y="0"/>
                    <a:pt x="1052"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3" name="Google Shape;16463;p76"/>
            <p:cNvSpPr/>
            <p:nvPr/>
          </p:nvSpPr>
          <p:spPr>
            <a:xfrm>
              <a:off x="1974964" y="4026289"/>
              <a:ext cx="44393" cy="68948"/>
            </a:xfrm>
            <a:custGeom>
              <a:avLst/>
              <a:gdLst/>
              <a:ahLst/>
              <a:cxnLst/>
              <a:rect l="l" t="t" r="r" b="b"/>
              <a:pathLst>
                <a:path w="2965" h="4605" extrusionOk="0">
                  <a:moveTo>
                    <a:pt x="1040" y="0"/>
                  </a:moveTo>
                  <a:cubicBezTo>
                    <a:pt x="1003" y="0"/>
                    <a:pt x="964" y="7"/>
                    <a:pt x="926" y="22"/>
                  </a:cubicBezTo>
                  <a:lnTo>
                    <a:pt x="232" y="316"/>
                  </a:lnTo>
                  <a:cubicBezTo>
                    <a:pt x="64" y="379"/>
                    <a:pt x="0" y="568"/>
                    <a:pt x="64" y="736"/>
                  </a:cubicBezTo>
                  <a:lnTo>
                    <a:pt x="1682" y="4605"/>
                  </a:lnTo>
                  <a:lnTo>
                    <a:pt x="2965" y="4079"/>
                  </a:lnTo>
                  <a:lnTo>
                    <a:pt x="1346" y="190"/>
                  </a:lnTo>
                  <a:cubicBezTo>
                    <a:pt x="1281" y="76"/>
                    <a:pt x="1166" y="0"/>
                    <a:pt x="104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4" name="Google Shape;16464;p76"/>
            <p:cNvSpPr/>
            <p:nvPr/>
          </p:nvSpPr>
          <p:spPr>
            <a:xfrm>
              <a:off x="1930585" y="4017770"/>
              <a:ext cx="20782" cy="77782"/>
            </a:xfrm>
            <a:custGeom>
              <a:avLst/>
              <a:gdLst/>
              <a:ahLst/>
              <a:cxnLst/>
              <a:rect l="l" t="t" r="r" b="b"/>
              <a:pathLst>
                <a:path w="1388" h="5195" extrusionOk="0">
                  <a:moveTo>
                    <a:pt x="1083" y="0"/>
                  </a:moveTo>
                  <a:cubicBezTo>
                    <a:pt x="1073" y="0"/>
                    <a:pt x="1062" y="1"/>
                    <a:pt x="1051" y="2"/>
                  </a:cubicBezTo>
                  <a:lnTo>
                    <a:pt x="336" y="2"/>
                  </a:lnTo>
                  <a:cubicBezTo>
                    <a:pt x="147" y="2"/>
                    <a:pt x="0" y="149"/>
                    <a:pt x="0" y="338"/>
                  </a:cubicBezTo>
                  <a:lnTo>
                    <a:pt x="0" y="4880"/>
                  </a:lnTo>
                  <a:cubicBezTo>
                    <a:pt x="0" y="5048"/>
                    <a:pt x="147" y="5195"/>
                    <a:pt x="315" y="5195"/>
                  </a:cubicBezTo>
                  <a:lnTo>
                    <a:pt x="1388" y="5195"/>
                  </a:lnTo>
                  <a:lnTo>
                    <a:pt x="1388" y="2125"/>
                  </a:lnTo>
                  <a:lnTo>
                    <a:pt x="1388" y="338"/>
                  </a:lnTo>
                  <a:cubicBezTo>
                    <a:pt x="1388" y="160"/>
                    <a:pt x="1257" y="0"/>
                    <a:pt x="1083"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5" name="Google Shape;16465;p76"/>
            <p:cNvSpPr/>
            <p:nvPr/>
          </p:nvSpPr>
          <p:spPr>
            <a:xfrm>
              <a:off x="1951352" y="4044855"/>
              <a:ext cx="20797" cy="50697"/>
            </a:xfrm>
            <a:custGeom>
              <a:avLst/>
              <a:gdLst/>
              <a:ahLst/>
              <a:cxnLst/>
              <a:rect l="l" t="t" r="r" b="b"/>
              <a:pathLst>
                <a:path w="1389" h="3386" extrusionOk="0">
                  <a:moveTo>
                    <a:pt x="316" y="1"/>
                  </a:moveTo>
                  <a:cubicBezTo>
                    <a:pt x="148" y="1"/>
                    <a:pt x="1" y="148"/>
                    <a:pt x="1" y="316"/>
                  </a:cubicBezTo>
                  <a:lnTo>
                    <a:pt x="1" y="3386"/>
                  </a:lnTo>
                  <a:lnTo>
                    <a:pt x="1388" y="3386"/>
                  </a:lnTo>
                  <a:lnTo>
                    <a:pt x="1388" y="316"/>
                  </a:lnTo>
                  <a:cubicBezTo>
                    <a:pt x="1388" y="148"/>
                    <a:pt x="1241" y="1"/>
                    <a:pt x="107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6" name="Google Shape;16466;p76"/>
            <p:cNvSpPr/>
            <p:nvPr/>
          </p:nvSpPr>
          <p:spPr>
            <a:xfrm>
              <a:off x="1789245" y="3805625"/>
              <a:ext cx="261914" cy="21426"/>
            </a:xfrm>
            <a:custGeom>
              <a:avLst/>
              <a:gdLst/>
              <a:ahLst/>
              <a:cxnLst/>
              <a:rect l="l" t="t" r="r" b="b"/>
              <a:pathLst>
                <a:path w="17493" h="1431" extrusionOk="0">
                  <a:moveTo>
                    <a:pt x="463" y="0"/>
                  </a:moveTo>
                  <a:cubicBezTo>
                    <a:pt x="210" y="0"/>
                    <a:pt x="0" y="211"/>
                    <a:pt x="0" y="484"/>
                  </a:cubicBezTo>
                  <a:lnTo>
                    <a:pt x="0" y="947"/>
                  </a:lnTo>
                  <a:cubicBezTo>
                    <a:pt x="0" y="1220"/>
                    <a:pt x="210" y="1430"/>
                    <a:pt x="463" y="1430"/>
                  </a:cubicBezTo>
                  <a:lnTo>
                    <a:pt x="17030" y="1430"/>
                  </a:lnTo>
                  <a:cubicBezTo>
                    <a:pt x="17282" y="1430"/>
                    <a:pt x="17492" y="1220"/>
                    <a:pt x="17492" y="947"/>
                  </a:cubicBezTo>
                  <a:lnTo>
                    <a:pt x="17492" y="484"/>
                  </a:lnTo>
                  <a:cubicBezTo>
                    <a:pt x="17492" y="211"/>
                    <a:pt x="17282" y="0"/>
                    <a:pt x="17030"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467" name="Google Shape;16467;p76"/>
          <p:cNvGrpSpPr/>
          <p:nvPr/>
        </p:nvGrpSpPr>
        <p:grpSpPr>
          <a:xfrm>
            <a:off x="3458030" y="3209373"/>
            <a:ext cx="522141" cy="486047"/>
            <a:chOff x="2593522" y="2407029"/>
            <a:chExt cx="391606" cy="364535"/>
          </a:xfrm>
        </p:grpSpPr>
        <p:sp>
          <p:nvSpPr>
            <p:cNvPr id="16468" name="Google Shape;16468;p76"/>
            <p:cNvSpPr/>
            <p:nvPr/>
          </p:nvSpPr>
          <p:spPr>
            <a:xfrm>
              <a:off x="2602641" y="2573867"/>
              <a:ext cx="97291" cy="197697"/>
            </a:xfrm>
            <a:custGeom>
              <a:avLst/>
              <a:gdLst/>
              <a:ahLst/>
              <a:cxnLst/>
              <a:rect l="l" t="t" r="r" b="b"/>
              <a:pathLst>
                <a:path w="6498" h="13204" extrusionOk="0">
                  <a:moveTo>
                    <a:pt x="1" y="0"/>
                  </a:moveTo>
                  <a:lnTo>
                    <a:pt x="1" y="12678"/>
                  </a:lnTo>
                  <a:cubicBezTo>
                    <a:pt x="1" y="12972"/>
                    <a:pt x="232" y="13203"/>
                    <a:pt x="527" y="13203"/>
                  </a:cubicBezTo>
                  <a:lnTo>
                    <a:pt x="6497" y="13203"/>
                  </a:ln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69" name="Google Shape;16469;p76"/>
            <p:cNvSpPr/>
            <p:nvPr/>
          </p:nvSpPr>
          <p:spPr>
            <a:xfrm>
              <a:off x="2680078" y="2573867"/>
              <a:ext cx="19854" cy="156148"/>
            </a:xfrm>
            <a:custGeom>
              <a:avLst/>
              <a:gdLst/>
              <a:ahLst/>
              <a:cxnLst/>
              <a:rect l="l" t="t" r="r" b="b"/>
              <a:pathLst>
                <a:path w="1326" h="10429" extrusionOk="0">
                  <a:moveTo>
                    <a:pt x="548" y="0"/>
                  </a:moveTo>
                  <a:lnTo>
                    <a:pt x="548" y="6581"/>
                  </a:lnTo>
                  <a:cubicBezTo>
                    <a:pt x="548" y="6707"/>
                    <a:pt x="485" y="6854"/>
                    <a:pt x="379" y="6959"/>
                  </a:cubicBezTo>
                  <a:lnTo>
                    <a:pt x="169" y="7169"/>
                  </a:lnTo>
                  <a:cubicBezTo>
                    <a:pt x="64" y="7274"/>
                    <a:pt x="1" y="7401"/>
                    <a:pt x="22" y="7548"/>
                  </a:cubicBezTo>
                  <a:lnTo>
                    <a:pt x="22" y="10428"/>
                  </a:lnTo>
                  <a:lnTo>
                    <a:pt x="1325" y="10428"/>
                  </a:lnTo>
                  <a:lnTo>
                    <a:pt x="1325"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0" name="Google Shape;16470;p76"/>
            <p:cNvSpPr/>
            <p:nvPr/>
          </p:nvSpPr>
          <p:spPr>
            <a:xfrm>
              <a:off x="2602641" y="2742907"/>
              <a:ext cx="57629" cy="28657"/>
            </a:xfrm>
            <a:custGeom>
              <a:avLst/>
              <a:gdLst/>
              <a:ahLst/>
              <a:cxnLst/>
              <a:rect l="l" t="t" r="r" b="b"/>
              <a:pathLst>
                <a:path w="3849" h="1914" extrusionOk="0">
                  <a:moveTo>
                    <a:pt x="1" y="0"/>
                  </a:moveTo>
                  <a:lnTo>
                    <a:pt x="1" y="1388"/>
                  </a:lnTo>
                  <a:cubicBezTo>
                    <a:pt x="1" y="1682"/>
                    <a:pt x="232" y="1913"/>
                    <a:pt x="548" y="1913"/>
                  </a:cubicBezTo>
                  <a:lnTo>
                    <a:pt x="3848" y="1913"/>
                  </a:ln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1" name="Google Shape;16471;p76"/>
            <p:cNvSpPr/>
            <p:nvPr/>
          </p:nvSpPr>
          <p:spPr>
            <a:xfrm>
              <a:off x="2593522" y="2516552"/>
              <a:ext cx="106410" cy="57330"/>
            </a:xfrm>
            <a:custGeom>
              <a:avLst/>
              <a:gdLst/>
              <a:ahLst/>
              <a:cxnLst/>
              <a:rect l="l" t="t" r="r" b="b"/>
              <a:pathLst>
                <a:path w="7107" h="3829" extrusionOk="0">
                  <a:moveTo>
                    <a:pt x="783" y="0"/>
                  </a:moveTo>
                  <a:cubicBezTo>
                    <a:pt x="526" y="0"/>
                    <a:pt x="315" y="203"/>
                    <a:pt x="295" y="464"/>
                  </a:cubicBezTo>
                  <a:lnTo>
                    <a:pt x="42" y="3239"/>
                  </a:lnTo>
                  <a:cubicBezTo>
                    <a:pt x="0" y="3555"/>
                    <a:pt x="253" y="3828"/>
                    <a:pt x="568" y="3828"/>
                  </a:cubicBezTo>
                  <a:lnTo>
                    <a:pt x="7106" y="3828"/>
                  </a:lnTo>
                  <a:lnTo>
                    <a:pt x="7106" y="2"/>
                  </a:lnTo>
                  <a:lnTo>
                    <a:pt x="820" y="2"/>
                  </a:lnTo>
                  <a:cubicBezTo>
                    <a:pt x="808" y="1"/>
                    <a:pt x="795" y="0"/>
                    <a:pt x="78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2" name="Google Shape;16472;p76"/>
            <p:cNvSpPr/>
            <p:nvPr/>
          </p:nvSpPr>
          <p:spPr>
            <a:xfrm>
              <a:off x="2593522" y="2516567"/>
              <a:ext cx="106410" cy="56985"/>
            </a:xfrm>
            <a:custGeom>
              <a:avLst/>
              <a:gdLst/>
              <a:ahLst/>
              <a:cxnLst/>
              <a:rect l="l" t="t" r="r" b="b"/>
              <a:pathLst>
                <a:path w="7107" h="3806" extrusionOk="0">
                  <a:moveTo>
                    <a:pt x="5719" y="1"/>
                  </a:moveTo>
                  <a:lnTo>
                    <a:pt x="5719" y="1809"/>
                  </a:lnTo>
                  <a:cubicBezTo>
                    <a:pt x="5719" y="1956"/>
                    <a:pt x="5782" y="2082"/>
                    <a:pt x="5887" y="2187"/>
                  </a:cubicBezTo>
                  <a:lnTo>
                    <a:pt x="6097" y="2397"/>
                  </a:lnTo>
                  <a:cubicBezTo>
                    <a:pt x="6181" y="2481"/>
                    <a:pt x="6244" y="2587"/>
                    <a:pt x="6244" y="2713"/>
                  </a:cubicBezTo>
                  <a:lnTo>
                    <a:pt x="84" y="2713"/>
                  </a:lnTo>
                  <a:lnTo>
                    <a:pt x="21" y="3238"/>
                  </a:lnTo>
                  <a:cubicBezTo>
                    <a:pt x="0" y="3533"/>
                    <a:pt x="232" y="3806"/>
                    <a:pt x="547" y="3806"/>
                  </a:cubicBezTo>
                  <a:lnTo>
                    <a:pt x="7106" y="3806"/>
                  </a:lnTo>
                  <a:lnTo>
                    <a:pt x="710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3" name="Google Shape;16473;p76"/>
            <p:cNvSpPr/>
            <p:nvPr/>
          </p:nvSpPr>
          <p:spPr>
            <a:xfrm>
              <a:off x="2629726" y="2602794"/>
              <a:ext cx="43136" cy="61432"/>
            </a:xfrm>
            <a:custGeom>
              <a:avLst/>
              <a:gdLst/>
              <a:ahLst/>
              <a:cxnLst/>
              <a:rect l="l" t="t" r="r" b="b"/>
              <a:pathLst>
                <a:path w="2881" h="4103" extrusionOk="0">
                  <a:moveTo>
                    <a:pt x="1482" y="0"/>
                  </a:moveTo>
                  <a:cubicBezTo>
                    <a:pt x="1458" y="0"/>
                    <a:pt x="1433" y="1"/>
                    <a:pt x="1409" y="2"/>
                  </a:cubicBezTo>
                  <a:cubicBezTo>
                    <a:pt x="631" y="23"/>
                    <a:pt x="0" y="675"/>
                    <a:pt x="0" y="1453"/>
                  </a:cubicBezTo>
                  <a:lnTo>
                    <a:pt x="0" y="3766"/>
                  </a:lnTo>
                  <a:cubicBezTo>
                    <a:pt x="0" y="3955"/>
                    <a:pt x="147" y="4102"/>
                    <a:pt x="336" y="4102"/>
                  </a:cubicBezTo>
                  <a:lnTo>
                    <a:pt x="2565" y="4102"/>
                  </a:lnTo>
                  <a:cubicBezTo>
                    <a:pt x="2733" y="4102"/>
                    <a:pt x="2880" y="3955"/>
                    <a:pt x="2880" y="3766"/>
                  </a:cubicBezTo>
                  <a:lnTo>
                    <a:pt x="2880" y="1432"/>
                  </a:lnTo>
                  <a:cubicBezTo>
                    <a:pt x="2880" y="637"/>
                    <a:pt x="2248" y="0"/>
                    <a:pt x="148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4" name="Google Shape;16474;p76"/>
            <p:cNvSpPr/>
            <p:nvPr/>
          </p:nvSpPr>
          <p:spPr>
            <a:xfrm>
              <a:off x="2646091" y="2602704"/>
              <a:ext cx="26771" cy="61522"/>
            </a:xfrm>
            <a:custGeom>
              <a:avLst/>
              <a:gdLst/>
              <a:ahLst/>
              <a:cxnLst/>
              <a:rect l="l" t="t" r="r" b="b"/>
              <a:pathLst>
                <a:path w="1788" h="4109" extrusionOk="0">
                  <a:moveTo>
                    <a:pt x="260" y="0"/>
                  </a:moveTo>
                  <a:cubicBezTo>
                    <a:pt x="174" y="0"/>
                    <a:pt x="93" y="20"/>
                    <a:pt x="0" y="50"/>
                  </a:cubicBezTo>
                  <a:cubicBezTo>
                    <a:pt x="652" y="197"/>
                    <a:pt x="1094" y="765"/>
                    <a:pt x="1094" y="1438"/>
                  </a:cubicBezTo>
                  <a:lnTo>
                    <a:pt x="1094" y="4108"/>
                  </a:lnTo>
                  <a:lnTo>
                    <a:pt x="1472" y="4108"/>
                  </a:lnTo>
                  <a:cubicBezTo>
                    <a:pt x="1640" y="4108"/>
                    <a:pt x="1787" y="3961"/>
                    <a:pt x="1787" y="3772"/>
                  </a:cubicBezTo>
                  <a:lnTo>
                    <a:pt x="1787" y="1459"/>
                  </a:lnTo>
                  <a:cubicBezTo>
                    <a:pt x="1787" y="660"/>
                    <a:pt x="1157" y="8"/>
                    <a:pt x="358" y="8"/>
                  </a:cubicBezTo>
                  <a:cubicBezTo>
                    <a:pt x="324" y="3"/>
                    <a:pt x="292" y="0"/>
                    <a:pt x="26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5" name="Google Shape;16475;p76"/>
            <p:cNvSpPr/>
            <p:nvPr/>
          </p:nvSpPr>
          <p:spPr>
            <a:xfrm>
              <a:off x="2878719" y="2573867"/>
              <a:ext cx="97276" cy="197697"/>
            </a:xfrm>
            <a:custGeom>
              <a:avLst/>
              <a:gdLst/>
              <a:ahLst/>
              <a:cxnLst/>
              <a:rect l="l" t="t" r="r" b="b"/>
              <a:pathLst>
                <a:path w="6497" h="13204" extrusionOk="0">
                  <a:moveTo>
                    <a:pt x="0" y="0"/>
                  </a:moveTo>
                  <a:lnTo>
                    <a:pt x="0" y="13203"/>
                  </a:lnTo>
                  <a:lnTo>
                    <a:pt x="5971" y="13203"/>
                  </a:lnTo>
                  <a:cubicBezTo>
                    <a:pt x="6245" y="13203"/>
                    <a:pt x="6497" y="12972"/>
                    <a:pt x="6497" y="12678"/>
                  </a:cubicBezTo>
                  <a:lnTo>
                    <a:pt x="6497"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6" name="Google Shape;16476;p76"/>
            <p:cNvSpPr/>
            <p:nvPr/>
          </p:nvSpPr>
          <p:spPr>
            <a:xfrm>
              <a:off x="2959929" y="2573867"/>
              <a:ext cx="15751" cy="197697"/>
            </a:xfrm>
            <a:custGeom>
              <a:avLst/>
              <a:gdLst/>
              <a:ahLst/>
              <a:cxnLst/>
              <a:rect l="l" t="t" r="r" b="b"/>
              <a:pathLst>
                <a:path w="1052" h="13204" extrusionOk="0">
                  <a:moveTo>
                    <a:pt x="1" y="0"/>
                  </a:moveTo>
                  <a:lnTo>
                    <a:pt x="1" y="13203"/>
                  </a:lnTo>
                  <a:lnTo>
                    <a:pt x="526" y="13203"/>
                  </a:lnTo>
                  <a:cubicBezTo>
                    <a:pt x="821" y="13203"/>
                    <a:pt x="1052" y="12972"/>
                    <a:pt x="1052" y="12678"/>
                  </a:cubicBezTo>
                  <a:lnTo>
                    <a:pt x="1052"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7" name="Google Shape;16477;p76"/>
            <p:cNvSpPr/>
            <p:nvPr/>
          </p:nvSpPr>
          <p:spPr>
            <a:xfrm>
              <a:off x="2878719" y="2573867"/>
              <a:ext cx="20782" cy="156148"/>
            </a:xfrm>
            <a:custGeom>
              <a:avLst/>
              <a:gdLst/>
              <a:ahLst/>
              <a:cxnLst/>
              <a:rect l="l" t="t" r="r" b="b"/>
              <a:pathLst>
                <a:path w="1388" h="10429" extrusionOk="0">
                  <a:moveTo>
                    <a:pt x="0" y="0"/>
                  </a:moveTo>
                  <a:lnTo>
                    <a:pt x="0" y="10428"/>
                  </a:lnTo>
                  <a:lnTo>
                    <a:pt x="1388" y="10428"/>
                  </a:lnTo>
                  <a:lnTo>
                    <a:pt x="1388" y="7548"/>
                  </a:lnTo>
                  <a:cubicBezTo>
                    <a:pt x="1388" y="7401"/>
                    <a:pt x="1325" y="7274"/>
                    <a:pt x="1220" y="7169"/>
                  </a:cubicBezTo>
                  <a:lnTo>
                    <a:pt x="1009" y="6959"/>
                  </a:lnTo>
                  <a:cubicBezTo>
                    <a:pt x="904" y="6854"/>
                    <a:pt x="841" y="6707"/>
                    <a:pt x="841" y="6581"/>
                  </a:cubicBezTo>
                  <a:lnTo>
                    <a:pt x="841"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8" name="Google Shape;16478;p76"/>
            <p:cNvSpPr/>
            <p:nvPr/>
          </p:nvSpPr>
          <p:spPr>
            <a:xfrm>
              <a:off x="2918381" y="2742907"/>
              <a:ext cx="57614" cy="28657"/>
            </a:xfrm>
            <a:custGeom>
              <a:avLst/>
              <a:gdLst/>
              <a:ahLst/>
              <a:cxnLst/>
              <a:rect l="l" t="t" r="r" b="b"/>
              <a:pathLst>
                <a:path w="3848" h="1914" extrusionOk="0">
                  <a:moveTo>
                    <a:pt x="0" y="0"/>
                  </a:moveTo>
                  <a:lnTo>
                    <a:pt x="0" y="1913"/>
                  </a:lnTo>
                  <a:lnTo>
                    <a:pt x="3322" y="1913"/>
                  </a:lnTo>
                  <a:cubicBezTo>
                    <a:pt x="3617" y="1913"/>
                    <a:pt x="3848" y="1682"/>
                    <a:pt x="3848" y="1388"/>
                  </a:cubicBezTo>
                  <a:lnTo>
                    <a:pt x="3848"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79" name="Google Shape;16479;p76"/>
            <p:cNvSpPr/>
            <p:nvPr/>
          </p:nvSpPr>
          <p:spPr>
            <a:xfrm>
              <a:off x="2959929" y="2742907"/>
              <a:ext cx="15751" cy="28657"/>
            </a:xfrm>
            <a:custGeom>
              <a:avLst/>
              <a:gdLst/>
              <a:ahLst/>
              <a:cxnLst/>
              <a:rect l="l" t="t" r="r" b="b"/>
              <a:pathLst>
                <a:path w="1052" h="1914" extrusionOk="0">
                  <a:moveTo>
                    <a:pt x="1" y="0"/>
                  </a:moveTo>
                  <a:lnTo>
                    <a:pt x="1" y="1913"/>
                  </a:lnTo>
                  <a:lnTo>
                    <a:pt x="526" y="1913"/>
                  </a:lnTo>
                  <a:cubicBezTo>
                    <a:pt x="821" y="1913"/>
                    <a:pt x="1052" y="1682"/>
                    <a:pt x="1052" y="1388"/>
                  </a:cubicBezTo>
                  <a:lnTo>
                    <a:pt x="105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0" name="Google Shape;16480;p76"/>
            <p:cNvSpPr/>
            <p:nvPr/>
          </p:nvSpPr>
          <p:spPr>
            <a:xfrm>
              <a:off x="2878719" y="2516552"/>
              <a:ext cx="106410" cy="57330"/>
            </a:xfrm>
            <a:custGeom>
              <a:avLst/>
              <a:gdLst/>
              <a:ahLst/>
              <a:cxnLst/>
              <a:rect l="l" t="t" r="r" b="b"/>
              <a:pathLst>
                <a:path w="7107" h="3829" extrusionOk="0">
                  <a:moveTo>
                    <a:pt x="6306" y="0"/>
                  </a:moveTo>
                  <a:cubicBezTo>
                    <a:pt x="6293" y="0"/>
                    <a:pt x="6279" y="1"/>
                    <a:pt x="6266" y="2"/>
                  </a:cubicBezTo>
                  <a:lnTo>
                    <a:pt x="0" y="2"/>
                  </a:lnTo>
                  <a:lnTo>
                    <a:pt x="0" y="3828"/>
                  </a:lnTo>
                  <a:lnTo>
                    <a:pt x="6539" y="3828"/>
                  </a:lnTo>
                  <a:cubicBezTo>
                    <a:pt x="6854" y="3828"/>
                    <a:pt x="7107" y="3555"/>
                    <a:pt x="7064" y="3239"/>
                  </a:cubicBezTo>
                  <a:lnTo>
                    <a:pt x="6791" y="464"/>
                  </a:lnTo>
                  <a:cubicBezTo>
                    <a:pt x="6771" y="203"/>
                    <a:pt x="6579" y="0"/>
                    <a:pt x="6306"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1" name="Google Shape;16481;p76"/>
            <p:cNvSpPr/>
            <p:nvPr/>
          </p:nvSpPr>
          <p:spPr>
            <a:xfrm>
              <a:off x="2878719" y="2516552"/>
              <a:ext cx="106410" cy="57330"/>
            </a:xfrm>
            <a:custGeom>
              <a:avLst/>
              <a:gdLst/>
              <a:ahLst/>
              <a:cxnLst/>
              <a:rect l="l" t="t" r="r" b="b"/>
              <a:pathLst>
                <a:path w="7107" h="3829" extrusionOk="0">
                  <a:moveTo>
                    <a:pt x="6324" y="0"/>
                  </a:moveTo>
                  <a:cubicBezTo>
                    <a:pt x="6312" y="0"/>
                    <a:pt x="6299" y="1"/>
                    <a:pt x="6287" y="2"/>
                  </a:cubicBezTo>
                  <a:lnTo>
                    <a:pt x="5635" y="2"/>
                  </a:lnTo>
                  <a:lnTo>
                    <a:pt x="5845" y="2125"/>
                  </a:lnTo>
                  <a:cubicBezTo>
                    <a:pt x="5887" y="2440"/>
                    <a:pt x="5635" y="2714"/>
                    <a:pt x="5319" y="2714"/>
                  </a:cubicBezTo>
                  <a:lnTo>
                    <a:pt x="0" y="2714"/>
                  </a:lnTo>
                  <a:lnTo>
                    <a:pt x="0" y="3828"/>
                  </a:lnTo>
                  <a:lnTo>
                    <a:pt x="6539" y="3828"/>
                  </a:lnTo>
                  <a:cubicBezTo>
                    <a:pt x="6854" y="3828"/>
                    <a:pt x="7107" y="3555"/>
                    <a:pt x="7064" y="3239"/>
                  </a:cubicBezTo>
                  <a:lnTo>
                    <a:pt x="6812" y="464"/>
                  </a:lnTo>
                  <a:cubicBezTo>
                    <a:pt x="6792" y="203"/>
                    <a:pt x="6581" y="0"/>
                    <a:pt x="63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2" name="Google Shape;16482;p76"/>
            <p:cNvSpPr/>
            <p:nvPr/>
          </p:nvSpPr>
          <p:spPr>
            <a:xfrm>
              <a:off x="2675991" y="2714249"/>
              <a:ext cx="226669" cy="28672"/>
            </a:xfrm>
            <a:custGeom>
              <a:avLst/>
              <a:gdLst/>
              <a:ahLst/>
              <a:cxnLst/>
              <a:rect l="l" t="t" r="r" b="b"/>
              <a:pathLst>
                <a:path w="15139" h="1915" extrusionOk="0">
                  <a:moveTo>
                    <a:pt x="526" y="1"/>
                  </a:moveTo>
                  <a:cubicBezTo>
                    <a:pt x="232" y="1"/>
                    <a:pt x="1" y="232"/>
                    <a:pt x="1" y="527"/>
                  </a:cubicBezTo>
                  <a:lnTo>
                    <a:pt x="1" y="1914"/>
                  </a:lnTo>
                  <a:lnTo>
                    <a:pt x="15138" y="1914"/>
                  </a:lnTo>
                  <a:lnTo>
                    <a:pt x="15117" y="527"/>
                  </a:lnTo>
                  <a:cubicBezTo>
                    <a:pt x="15117" y="232"/>
                    <a:pt x="14886" y="1"/>
                    <a:pt x="14592"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3" name="Google Shape;16483;p76"/>
            <p:cNvSpPr/>
            <p:nvPr/>
          </p:nvSpPr>
          <p:spPr>
            <a:xfrm>
              <a:off x="2676305" y="2714249"/>
              <a:ext cx="226354" cy="28672"/>
            </a:xfrm>
            <a:custGeom>
              <a:avLst/>
              <a:gdLst/>
              <a:ahLst/>
              <a:cxnLst/>
              <a:rect l="l" t="t" r="r" b="b"/>
              <a:pathLst>
                <a:path w="15118" h="1915" extrusionOk="0">
                  <a:moveTo>
                    <a:pt x="14465" y="1"/>
                  </a:moveTo>
                  <a:lnTo>
                    <a:pt x="14465" y="737"/>
                  </a:lnTo>
                  <a:cubicBezTo>
                    <a:pt x="14465" y="1031"/>
                    <a:pt x="14234" y="1262"/>
                    <a:pt x="13940" y="1262"/>
                  </a:cubicBezTo>
                  <a:lnTo>
                    <a:pt x="1" y="1262"/>
                  </a:lnTo>
                  <a:lnTo>
                    <a:pt x="1" y="1914"/>
                  </a:lnTo>
                  <a:lnTo>
                    <a:pt x="15117" y="1914"/>
                  </a:lnTo>
                  <a:lnTo>
                    <a:pt x="15117" y="527"/>
                  </a:lnTo>
                  <a:cubicBezTo>
                    <a:pt x="15117" y="232"/>
                    <a:pt x="14886" y="1"/>
                    <a:pt x="1459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4" name="Google Shape;16484;p76"/>
            <p:cNvSpPr/>
            <p:nvPr/>
          </p:nvSpPr>
          <p:spPr>
            <a:xfrm>
              <a:off x="2660255" y="2742907"/>
              <a:ext cx="258141" cy="28657"/>
            </a:xfrm>
            <a:custGeom>
              <a:avLst/>
              <a:gdLst/>
              <a:ahLst/>
              <a:cxnLst/>
              <a:rect l="l" t="t" r="r" b="b"/>
              <a:pathLst>
                <a:path w="17241" h="1914" extrusionOk="0">
                  <a:moveTo>
                    <a:pt x="0" y="0"/>
                  </a:moveTo>
                  <a:lnTo>
                    <a:pt x="0" y="1913"/>
                  </a:lnTo>
                  <a:lnTo>
                    <a:pt x="17240" y="1913"/>
                  </a:lnTo>
                  <a:lnTo>
                    <a:pt x="17240"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5" name="Google Shape;16485;p76"/>
            <p:cNvSpPr/>
            <p:nvPr/>
          </p:nvSpPr>
          <p:spPr>
            <a:xfrm>
              <a:off x="2660255" y="2742907"/>
              <a:ext cx="258141" cy="28657"/>
            </a:xfrm>
            <a:custGeom>
              <a:avLst/>
              <a:gdLst/>
              <a:ahLst/>
              <a:cxnLst/>
              <a:rect l="l" t="t" r="r" b="b"/>
              <a:pathLst>
                <a:path w="17241" h="1914" extrusionOk="0">
                  <a:moveTo>
                    <a:pt x="16610" y="0"/>
                  </a:moveTo>
                  <a:lnTo>
                    <a:pt x="16610" y="736"/>
                  </a:lnTo>
                  <a:cubicBezTo>
                    <a:pt x="16610" y="1030"/>
                    <a:pt x="16378" y="1262"/>
                    <a:pt x="16084" y="1262"/>
                  </a:cubicBezTo>
                  <a:lnTo>
                    <a:pt x="0" y="1262"/>
                  </a:lnTo>
                  <a:lnTo>
                    <a:pt x="0" y="1913"/>
                  </a:lnTo>
                  <a:lnTo>
                    <a:pt x="17240" y="1913"/>
                  </a:lnTo>
                  <a:lnTo>
                    <a:pt x="17240" y="0"/>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6" name="Google Shape;16486;p76"/>
            <p:cNvSpPr/>
            <p:nvPr/>
          </p:nvSpPr>
          <p:spPr>
            <a:xfrm>
              <a:off x="2715968" y="2516567"/>
              <a:ext cx="147344" cy="197697"/>
            </a:xfrm>
            <a:custGeom>
              <a:avLst/>
              <a:gdLst/>
              <a:ahLst/>
              <a:cxnLst/>
              <a:rect l="l" t="t" r="r" b="b"/>
              <a:pathLst>
                <a:path w="9841" h="13204" extrusionOk="0">
                  <a:moveTo>
                    <a:pt x="1" y="1"/>
                  </a:moveTo>
                  <a:lnTo>
                    <a:pt x="1" y="13204"/>
                  </a:lnTo>
                  <a:lnTo>
                    <a:pt x="9840" y="13204"/>
                  </a:lnTo>
                  <a:lnTo>
                    <a:pt x="984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7" name="Google Shape;16487;p76"/>
            <p:cNvSpPr/>
            <p:nvPr/>
          </p:nvSpPr>
          <p:spPr>
            <a:xfrm>
              <a:off x="2763191" y="2618560"/>
              <a:ext cx="52583" cy="95704"/>
            </a:xfrm>
            <a:custGeom>
              <a:avLst/>
              <a:gdLst/>
              <a:ahLst/>
              <a:cxnLst/>
              <a:rect l="l" t="t" r="r" b="b"/>
              <a:pathLst>
                <a:path w="3512" h="6392" extrusionOk="0">
                  <a:moveTo>
                    <a:pt x="1748" y="0"/>
                  </a:moveTo>
                  <a:cubicBezTo>
                    <a:pt x="1540" y="0"/>
                    <a:pt x="1335" y="64"/>
                    <a:pt x="1157" y="190"/>
                  </a:cubicBezTo>
                  <a:lnTo>
                    <a:pt x="463" y="652"/>
                  </a:lnTo>
                  <a:cubicBezTo>
                    <a:pt x="169" y="841"/>
                    <a:pt x="0" y="1178"/>
                    <a:pt x="0" y="1535"/>
                  </a:cubicBezTo>
                  <a:lnTo>
                    <a:pt x="0" y="6392"/>
                  </a:lnTo>
                  <a:lnTo>
                    <a:pt x="3511" y="6392"/>
                  </a:lnTo>
                  <a:lnTo>
                    <a:pt x="3511" y="1535"/>
                  </a:lnTo>
                  <a:cubicBezTo>
                    <a:pt x="3511" y="1178"/>
                    <a:pt x="3322" y="841"/>
                    <a:pt x="3028" y="652"/>
                  </a:cubicBezTo>
                  <a:lnTo>
                    <a:pt x="2355" y="190"/>
                  </a:lnTo>
                  <a:cubicBezTo>
                    <a:pt x="2166" y="64"/>
                    <a:pt x="1956" y="0"/>
                    <a:pt x="1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8" name="Google Shape;16488;p76"/>
            <p:cNvSpPr/>
            <p:nvPr/>
          </p:nvSpPr>
          <p:spPr>
            <a:xfrm>
              <a:off x="2783329" y="2618515"/>
              <a:ext cx="32445" cy="95749"/>
            </a:xfrm>
            <a:custGeom>
              <a:avLst/>
              <a:gdLst/>
              <a:ahLst/>
              <a:cxnLst/>
              <a:rect l="l" t="t" r="r" b="b"/>
              <a:pathLst>
                <a:path w="2167" h="6395" extrusionOk="0">
                  <a:moveTo>
                    <a:pt x="414" y="0"/>
                  </a:moveTo>
                  <a:cubicBezTo>
                    <a:pt x="275" y="0"/>
                    <a:pt x="135" y="29"/>
                    <a:pt x="1" y="88"/>
                  </a:cubicBezTo>
                  <a:cubicBezTo>
                    <a:pt x="64" y="109"/>
                    <a:pt x="148" y="151"/>
                    <a:pt x="211" y="193"/>
                  </a:cubicBezTo>
                  <a:lnTo>
                    <a:pt x="905" y="655"/>
                  </a:lnTo>
                  <a:cubicBezTo>
                    <a:pt x="1199" y="844"/>
                    <a:pt x="1368" y="1181"/>
                    <a:pt x="1368" y="1538"/>
                  </a:cubicBezTo>
                  <a:lnTo>
                    <a:pt x="1368" y="6395"/>
                  </a:lnTo>
                  <a:lnTo>
                    <a:pt x="2166" y="6395"/>
                  </a:lnTo>
                  <a:lnTo>
                    <a:pt x="2166" y="1538"/>
                  </a:lnTo>
                  <a:cubicBezTo>
                    <a:pt x="2166" y="1181"/>
                    <a:pt x="1977" y="844"/>
                    <a:pt x="1683" y="655"/>
                  </a:cubicBezTo>
                  <a:lnTo>
                    <a:pt x="1010" y="193"/>
                  </a:lnTo>
                  <a:cubicBezTo>
                    <a:pt x="833" y="66"/>
                    <a:pt x="625" y="0"/>
                    <a:pt x="4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89" name="Google Shape;16489;p76"/>
            <p:cNvSpPr/>
            <p:nvPr/>
          </p:nvSpPr>
          <p:spPr>
            <a:xfrm>
              <a:off x="2692041" y="2516253"/>
              <a:ext cx="47867" cy="32131"/>
            </a:xfrm>
            <a:custGeom>
              <a:avLst/>
              <a:gdLst/>
              <a:ahLst/>
              <a:cxnLst/>
              <a:rect l="l" t="t" r="r" b="b"/>
              <a:pathLst>
                <a:path w="3197" h="2146" extrusionOk="0">
                  <a:moveTo>
                    <a:pt x="1" y="1"/>
                  </a:moveTo>
                  <a:lnTo>
                    <a:pt x="1" y="1472"/>
                  </a:lnTo>
                  <a:cubicBezTo>
                    <a:pt x="1" y="1556"/>
                    <a:pt x="43" y="1640"/>
                    <a:pt x="106" y="1704"/>
                  </a:cubicBezTo>
                  <a:lnTo>
                    <a:pt x="526" y="2145"/>
                  </a:lnTo>
                  <a:lnTo>
                    <a:pt x="2671" y="2145"/>
                  </a:lnTo>
                  <a:lnTo>
                    <a:pt x="3112" y="1704"/>
                  </a:lnTo>
                  <a:cubicBezTo>
                    <a:pt x="3155" y="1640"/>
                    <a:pt x="3197" y="1556"/>
                    <a:pt x="3197" y="1472"/>
                  </a:cubicBezTo>
                  <a:lnTo>
                    <a:pt x="319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0" name="Google Shape;16490;p76"/>
            <p:cNvSpPr/>
            <p:nvPr/>
          </p:nvSpPr>
          <p:spPr>
            <a:xfrm>
              <a:off x="2719112" y="2516253"/>
              <a:ext cx="20797" cy="31817"/>
            </a:xfrm>
            <a:custGeom>
              <a:avLst/>
              <a:gdLst/>
              <a:ahLst/>
              <a:cxnLst/>
              <a:rect l="l" t="t" r="r" b="b"/>
              <a:pathLst>
                <a:path w="1389" h="2125" extrusionOk="0">
                  <a:moveTo>
                    <a:pt x="1389" y="1"/>
                  </a:moveTo>
                  <a:lnTo>
                    <a:pt x="527" y="22"/>
                  </a:lnTo>
                  <a:lnTo>
                    <a:pt x="527" y="1598"/>
                  </a:lnTo>
                  <a:lnTo>
                    <a:pt x="1" y="2124"/>
                  </a:lnTo>
                  <a:lnTo>
                    <a:pt x="863" y="2124"/>
                  </a:lnTo>
                  <a:lnTo>
                    <a:pt x="1304" y="1704"/>
                  </a:lnTo>
                  <a:cubicBezTo>
                    <a:pt x="1368" y="1640"/>
                    <a:pt x="1389" y="1556"/>
                    <a:pt x="1389" y="1472"/>
                  </a:cubicBezTo>
                  <a:lnTo>
                    <a:pt x="1389"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1" name="Google Shape;16491;p76"/>
            <p:cNvSpPr/>
            <p:nvPr/>
          </p:nvSpPr>
          <p:spPr>
            <a:xfrm>
              <a:off x="2692041" y="2682148"/>
              <a:ext cx="47867" cy="32116"/>
            </a:xfrm>
            <a:custGeom>
              <a:avLst/>
              <a:gdLst/>
              <a:ahLst/>
              <a:cxnLst/>
              <a:rect l="l" t="t" r="r" b="b"/>
              <a:pathLst>
                <a:path w="3197" h="2145" extrusionOk="0">
                  <a:moveTo>
                    <a:pt x="526" y="0"/>
                  </a:moveTo>
                  <a:lnTo>
                    <a:pt x="85" y="442"/>
                  </a:lnTo>
                  <a:cubicBezTo>
                    <a:pt x="22" y="505"/>
                    <a:pt x="1" y="589"/>
                    <a:pt x="1" y="673"/>
                  </a:cubicBezTo>
                  <a:lnTo>
                    <a:pt x="1" y="2145"/>
                  </a:lnTo>
                  <a:lnTo>
                    <a:pt x="3197" y="2145"/>
                  </a:lnTo>
                  <a:lnTo>
                    <a:pt x="3197" y="673"/>
                  </a:lnTo>
                  <a:cubicBezTo>
                    <a:pt x="3197" y="589"/>
                    <a:pt x="3155" y="505"/>
                    <a:pt x="3091" y="442"/>
                  </a:cubicBezTo>
                  <a:lnTo>
                    <a:pt x="265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2" name="Google Shape;16492;p76"/>
            <p:cNvSpPr/>
            <p:nvPr/>
          </p:nvSpPr>
          <p:spPr>
            <a:xfrm>
              <a:off x="2719112" y="2682148"/>
              <a:ext cx="20797" cy="31802"/>
            </a:xfrm>
            <a:custGeom>
              <a:avLst/>
              <a:gdLst/>
              <a:ahLst/>
              <a:cxnLst/>
              <a:rect l="l" t="t" r="r" b="b"/>
              <a:pathLst>
                <a:path w="1389" h="2124" extrusionOk="0">
                  <a:moveTo>
                    <a:pt x="1" y="0"/>
                  </a:moveTo>
                  <a:lnTo>
                    <a:pt x="527" y="526"/>
                  </a:lnTo>
                  <a:lnTo>
                    <a:pt x="527" y="2124"/>
                  </a:lnTo>
                  <a:lnTo>
                    <a:pt x="1389" y="2124"/>
                  </a:lnTo>
                  <a:lnTo>
                    <a:pt x="1389" y="673"/>
                  </a:lnTo>
                  <a:cubicBezTo>
                    <a:pt x="1389" y="589"/>
                    <a:pt x="1347" y="505"/>
                    <a:pt x="1283" y="442"/>
                  </a:cubicBezTo>
                  <a:lnTo>
                    <a:pt x="86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3" name="Google Shape;16493;p76"/>
            <p:cNvSpPr/>
            <p:nvPr/>
          </p:nvSpPr>
          <p:spPr>
            <a:xfrm>
              <a:off x="2699917" y="2548369"/>
              <a:ext cx="31802" cy="133794"/>
            </a:xfrm>
            <a:custGeom>
              <a:avLst/>
              <a:gdLst/>
              <a:ahLst/>
              <a:cxnLst/>
              <a:rect l="l" t="t" r="r" b="b"/>
              <a:pathLst>
                <a:path w="2124" h="8936" extrusionOk="0">
                  <a:moveTo>
                    <a:pt x="0" y="0"/>
                  </a:moveTo>
                  <a:lnTo>
                    <a:pt x="0" y="8935"/>
                  </a:lnTo>
                  <a:lnTo>
                    <a:pt x="2124" y="8935"/>
                  </a:lnTo>
                  <a:lnTo>
                    <a:pt x="212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4" name="Google Shape;16494;p76"/>
            <p:cNvSpPr/>
            <p:nvPr/>
          </p:nvSpPr>
          <p:spPr>
            <a:xfrm>
              <a:off x="2838742" y="2516253"/>
              <a:ext cx="47852" cy="32131"/>
            </a:xfrm>
            <a:custGeom>
              <a:avLst/>
              <a:gdLst/>
              <a:ahLst/>
              <a:cxnLst/>
              <a:rect l="l" t="t" r="r" b="b"/>
              <a:pathLst>
                <a:path w="3196" h="2146" extrusionOk="0">
                  <a:moveTo>
                    <a:pt x="0" y="1"/>
                  </a:moveTo>
                  <a:lnTo>
                    <a:pt x="0" y="1472"/>
                  </a:lnTo>
                  <a:cubicBezTo>
                    <a:pt x="0" y="1556"/>
                    <a:pt x="42" y="1640"/>
                    <a:pt x="105" y="1704"/>
                  </a:cubicBezTo>
                  <a:lnTo>
                    <a:pt x="526" y="2145"/>
                  </a:lnTo>
                  <a:lnTo>
                    <a:pt x="2670" y="2145"/>
                  </a:lnTo>
                  <a:lnTo>
                    <a:pt x="3091" y="1704"/>
                  </a:lnTo>
                  <a:cubicBezTo>
                    <a:pt x="3154" y="1640"/>
                    <a:pt x="3196" y="1556"/>
                    <a:pt x="3196" y="1472"/>
                  </a:cubicBezTo>
                  <a:lnTo>
                    <a:pt x="319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5" name="Google Shape;16495;p76"/>
            <p:cNvSpPr/>
            <p:nvPr/>
          </p:nvSpPr>
          <p:spPr>
            <a:xfrm>
              <a:off x="2838742" y="2682148"/>
              <a:ext cx="47852" cy="32116"/>
            </a:xfrm>
            <a:custGeom>
              <a:avLst/>
              <a:gdLst/>
              <a:ahLst/>
              <a:cxnLst/>
              <a:rect l="l" t="t" r="r" b="b"/>
              <a:pathLst>
                <a:path w="3196" h="2145" extrusionOk="0">
                  <a:moveTo>
                    <a:pt x="526" y="0"/>
                  </a:moveTo>
                  <a:lnTo>
                    <a:pt x="105" y="442"/>
                  </a:lnTo>
                  <a:cubicBezTo>
                    <a:pt x="42" y="505"/>
                    <a:pt x="0" y="589"/>
                    <a:pt x="0" y="673"/>
                  </a:cubicBezTo>
                  <a:lnTo>
                    <a:pt x="0" y="2145"/>
                  </a:lnTo>
                  <a:lnTo>
                    <a:pt x="3196" y="2145"/>
                  </a:lnTo>
                  <a:lnTo>
                    <a:pt x="3196" y="673"/>
                  </a:lnTo>
                  <a:cubicBezTo>
                    <a:pt x="3196" y="589"/>
                    <a:pt x="3154" y="505"/>
                    <a:pt x="3112" y="442"/>
                  </a:cubicBezTo>
                  <a:lnTo>
                    <a:pt x="267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6" name="Google Shape;16496;p76"/>
            <p:cNvSpPr/>
            <p:nvPr/>
          </p:nvSpPr>
          <p:spPr>
            <a:xfrm>
              <a:off x="2866127" y="2516253"/>
              <a:ext cx="20467" cy="31817"/>
            </a:xfrm>
            <a:custGeom>
              <a:avLst/>
              <a:gdLst/>
              <a:ahLst/>
              <a:cxnLst/>
              <a:rect l="l" t="t" r="r" b="b"/>
              <a:pathLst>
                <a:path w="1367" h="2125" extrusionOk="0">
                  <a:moveTo>
                    <a:pt x="1367" y="1"/>
                  </a:moveTo>
                  <a:lnTo>
                    <a:pt x="526" y="22"/>
                  </a:lnTo>
                  <a:lnTo>
                    <a:pt x="526" y="1598"/>
                  </a:lnTo>
                  <a:lnTo>
                    <a:pt x="0" y="2124"/>
                  </a:lnTo>
                  <a:lnTo>
                    <a:pt x="841" y="2124"/>
                  </a:lnTo>
                  <a:lnTo>
                    <a:pt x="1283" y="1704"/>
                  </a:lnTo>
                  <a:cubicBezTo>
                    <a:pt x="1346" y="1640"/>
                    <a:pt x="1367" y="1556"/>
                    <a:pt x="1367" y="1472"/>
                  </a:cubicBezTo>
                  <a:lnTo>
                    <a:pt x="13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7" name="Google Shape;16497;p76"/>
            <p:cNvSpPr/>
            <p:nvPr/>
          </p:nvSpPr>
          <p:spPr>
            <a:xfrm>
              <a:off x="2865812" y="2682148"/>
              <a:ext cx="20782" cy="31802"/>
            </a:xfrm>
            <a:custGeom>
              <a:avLst/>
              <a:gdLst/>
              <a:ahLst/>
              <a:cxnLst/>
              <a:rect l="l" t="t" r="r" b="b"/>
              <a:pathLst>
                <a:path w="1388" h="2124" extrusionOk="0">
                  <a:moveTo>
                    <a:pt x="0" y="0"/>
                  </a:moveTo>
                  <a:lnTo>
                    <a:pt x="526" y="526"/>
                  </a:lnTo>
                  <a:lnTo>
                    <a:pt x="526" y="2124"/>
                  </a:lnTo>
                  <a:lnTo>
                    <a:pt x="1388" y="2124"/>
                  </a:lnTo>
                  <a:lnTo>
                    <a:pt x="1388" y="673"/>
                  </a:lnTo>
                  <a:cubicBezTo>
                    <a:pt x="1388" y="589"/>
                    <a:pt x="1346" y="505"/>
                    <a:pt x="1283" y="442"/>
                  </a:cubicBezTo>
                  <a:lnTo>
                    <a:pt x="862"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8" name="Google Shape;16498;p76"/>
            <p:cNvSpPr/>
            <p:nvPr/>
          </p:nvSpPr>
          <p:spPr>
            <a:xfrm>
              <a:off x="2846603" y="2548369"/>
              <a:ext cx="32131" cy="133794"/>
            </a:xfrm>
            <a:custGeom>
              <a:avLst/>
              <a:gdLst/>
              <a:ahLst/>
              <a:cxnLst/>
              <a:rect l="l" t="t" r="r" b="b"/>
              <a:pathLst>
                <a:path w="2146" h="8936" extrusionOk="0">
                  <a:moveTo>
                    <a:pt x="1" y="0"/>
                  </a:moveTo>
                  <a:lnTo>
                    <a:pt x="1" y="8935"/>
                  </a:lnTo>
                  <a:lnTo>
                    <a:pt x="2145" y="8935"/>
                  </a:lnTo>
                  <a:lnTo>
                    <a:pt x="2145"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499" name="Google Shape;16499;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0" y="5382"/>
                  </a:lnTo>
                  <a:lnTo>
                    <a:pt x="14171" y="5382"/>
                  </a:lnTo>
                  <a:lnTo>
                    <a:pt x="7422" y="126"/>
                  </a:lnTo>
                  <a:cubicBezTo>
                    <a:pt x="7327" y="42"/>
                    <a:pt x="7212" y="0"/>
                    <a:pt x="7093"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0" name="Google Shape;16500;p76"/>
            <p:cNvSpPr/>
            <p:nvPr/>
          </p:nvSpPr>
          <p:spPr>
            <a:xfrm>
              <a:off x="2683238" y="2407029"/>
              <a:ext cx="212175" cy="80597"/>
            </a:xfrm>
            <a:custGeom>
              <a:avLst/>
              <a:gdLst/>
              <a:ahLst/>
              <a:cxnLst/>
              <a:rect l="l" t="t" r="r" b="b"/>
              <a:pathLst>
                <a:path w="14171" h="5383" extrusionOk="0">
                  <a:moveTo>
                    <a:pt x="7093" y="0"/>
                  </a:moveTo>
                  <a:cubicBezTo>
                    <a:pt x="6975" y="0"/>
                    <a:pt x="6854" y="42"/>
                    <a:pt x="6749" y="126"/>
                  </a:cubicBezTo>
                  <a:lnTo>
                    <a:pt x="6497" y="336"/>
                  </a:lnTo>
                  <a:lnTo>
                    <a:pt x="10723" y="3637"/>
                  </a:lnTo>
                  <a:cubicBezTo>
                    <a:pt x="11137" y="3927"/>
                    <a:pt x="10919" y="4584"/>
                    <a:pt x="10410" y="4584"/>
                  </a:cubicBezTo>
                  <a:cubicBezTo>
                    <a:pt x="10402" y="4584"/>
                    <a:pt x="10394" y="4584"/>
                    <a:pt x="10386" y="4583"/>
                  </a:cubicBezTo>
                  <a:lnTo>
                    <a:pt x="1030" y="4583"/>
                  </a:lnTo>
                  <a:lnTo>
                    <a:pt x="0" y="5382"/>
                  </a:lnTo>
                  <a:lnTo>
                    <a:pt x="14171" y="5382"/>
                  </a:lnTo>
                  <a:lnTo>
                    <a:pt x="7422" y="126"/>
                  </a:lnTo>
                  <a:cubicBezTo>
                    <a:pt x="7327" y="42"/>
                    <a:pt x="7212" y="0"/>
                    <a:pt x="70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1" name="Google Shape;16501;p76"/>
            <p:cNvSpPr/>
            <p:nvPr/>
          </p:nvSpPr>
          <p:spPr>
            <a:xfrm>
              <a:off x="2668130" y="2487925"/>
              <a:ext cx="242390" cy="28657"/>
            </a:xfrm>
            <a:custGeom>
              <a:avLst/>
              <a:gdLst/>
              <a:ahLst/>
              <a:cxnLst/>
              <a:rect l="l" t="t" r="r" b="b"/>
              <a:pathLst>
                <a:path w="16189" h="1914" extrusionOk="0">
                  <a:moveTo>
                    <a:pt x="526" y="0"/>
                  </a:moveTo>
                  <a:cubicBezTo>
                    <a:pt x="231" y="0"/>
                    <a:pt x="0" y="232"/>
                    <a:pt x="0" y="526"/>
                  </a:cubicBezTo>
                  <a:lnTo>
                    <a:pt x="0" y="1388"/>
                  </a:lnTo>
                  <a:cubicBezTo>
                    <a:pt x="0" y="1661"/>
                    <a:pt x="231" y="1914"/>
                    <a:pt x="526" y="1914"/>
                  </a:cubicBezTo>
                  <a:lnTo>
                    <a:pt x="15663" y="1914"/>
                  </a:lnTo>
                  <a:cubicBezTo>
                    <a:pt x="15957" y="1914"/>
                    <a:pt x="16189" y="1661"/>
                    <a:pt x="16189" y="1388"/>
                  </a:cubicBezTo>
                  <a:lnTo>
                    <a:pt x="16189" y="526"/>
                  </a:lnTo>
                  <a:cubicBezTo>
                    <a:pt x="16189" y="232"/>
                    <a:pt x="15957" y="0"/>
                    <a:pt x="15663"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2" name="Google Shape;16502;p76"/>
            <p:cNvSpPr/>
            <p:nvPr/>
          </p:nvSpPr>
          <p:spPr>
            <a:xfrm>
              <a:off x="2668130" y="2487611"/>
              <a:ext cx="242390" cy="28657"/>
            </a:xfrm>
            <a:custGeom>
              <a:avLst/>
              <a:gdLst/>
              <a:ahLst/>
              <a:cxnLst/>
              <a:rect l="l" t="t" r="r" b="b"/>
              <a:pathLst>
                <a:path w="16189" h="1914" extrusionOk="0">
                  <a:moveTo>
                    <a:pt x="15558" y="0"/>
                  </a:moveTo>
                  <a:lnTo>
                    <a:pt x="15558" y="757"/>
                  </a:lnTo>
                  <a:cubicBezTo>
                    <a:pt x="15558" y="1052"/>
                    <a:pt x="15306" y="1283"/>
                    <a:pt x="15032" y="1283"/>
                  </a:cubicBezTo>
                  <a:lnTo>
                    <a:pt x="0" y="1283"/>
                  </a:lnTo>
                  <a:lnTo>
                    <a:pt x="0" y="1388"/>
                  </a:lnTo>
                  <a:cubicBezTo>
                    <a:pt x="0" y="1682"/>
                    <a:pt x="231" y="1914"/>
                    <a:pt x="526" y="1914"/>
                  </a:cubicBezTo>
                  <a:lnTo>
                    <a:pt x="15663" y="1914"/>
                  </a:lnTo>
                  <a:cubicBezTo>
                    <a:pt x="15957" y="1914"/>
                    <a:pt x="16189" y="1682"/>
                    <a:pt x="16189" y="1388"/>
                  </a:cubicBezTo>
                  <a:lnTo>
                    <a:pt x="16189" y="526"/>
                  </a:lnTo>
                  <a:cubicBezTo>
                    <a:pt x="16189" y="253"/>
                    <a:pt x="15957" y="0"/>
                    <a:pt x="15663"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3" name="Google Shape;16503;p76"/>
            <p:cNvSpPr/>
            <p:nvPr/>
          </p:nvSpPr>
          <p:spPr>
            <a:xfrm>
              <a:off x="2905789" y="2602495"/>
              <a:ext cx="43136" cy="61432"/>
            </a:xfrm>
            <a:custGeom>
              <a:avLst/>
              <a:gdLst/>
              <a:ahLst/>
              <a:cxnLst/>
              <a:rect l="l" t="t" r="r" b="b"/>
              <a:pathLst>
                <a:path w="2881" h="4103" extrusionOk="0">
                  <a:moveTo>
                    <a:pt x="1435" y="1"/>
                  </a:moveTo>
                  <a:cubicBezTo>
                    <a:pt x="652" y="1"/>
                    <a:pt x="0" y="645"/>
                    <a:pt x="0" y="1452"/>
                  </a:cubicBezTo>
                  <a:lnTo>
                    <a:pt x="0" y="3786"/>
                  </a:lnTo>
                  <a:cubicBezTo>
                    <a:pt x="0" y="3975"/>
                    <a:pt x="148" y="4101"/>
                    <a:pt x="316" y="4101"/>
                  </a:cubicBezTo>
                  <a:lnTo>
                    <a:pt x="2544" y="4101"/>
                  </a:lnTo>
                  <a:cubicBezTo>
                    <a:pt x="2556" y="4102"/>
                    <a:pt x="2568" y="4103"/>
                    <a:pt x="2580" y="4103"/>
                  </a:cubicBezTo>
                  <a:cubicBezTo>
                    <a:pt x="2752" y="4103"/>
                    <a:pt x="2881" y="3963"/>
                    <a:pt x="2881" y="3786"/>
                  </a:cubicBezTo>
                  <a:lnTo>
                    <a:pt x="2881" y="1473"/>
                  </a:lnTo>
                  <a:cubicBezTo>
                    <a:pt x="2881" y="695"/>
                    <a:pt x="2250" y="43"/>
                    <a:pt x="1472" y="1"/>
                  </a:cubicBezTo>
                  <a:cubicBezTo>
                    <a:pt x="1460" y="1"/>
                    <a:pt x="1447" y="1"/>
                    <a:pt x="1435"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4" name="Google Shape;16504;p76"/>
            <p:cNvSpPr/>
            <p:nvPr/>
          </p:nvSpPr>
          <p:spPr>
            <a:xfrm>
              <a:off x="2922154" y="2602704"/>
              <a:ext cx="26456" cy="61522"/>
            </a:xfrm>
            <a:custGeom>
              <a:avLst/>
              <a:gdLst/>
              <a:ahLst/>
              <a:cxnLst/>
              <a:rect l="l" t="t" r="r" b="b"/>
              <a:pathLst>
                <a:path w="1767" h="4109" extrusionOk="0">
                  <a:moveTo>
                    <a:pt x="257" y="0"/>
                  </a:moveTo>
                  <a:cubicBezTo>
                    <a:pt x="166" y="0"/>
                    <a:pt x="78" y="20"/>
                    <a:pt x="1" y="50"/>
                  </a:cubicBezTo>
                  <a:cubicBezTo>
                    <a:pt x="631" y="197"/>
                    <a:pt x="1094" y="765"/>
                    <a:pt x="1094" y="1438"/>
                  </a:cubicBezTo>
                  <a:lnTo>
                    <a:pt x="1094" y="4108"/>
                  </a:lnTo>
                  <a:lnTo>
                    <a:pt x="1451" y="4108"/>
                  </a:lnTo>
                  <a:cubicBezTo>
                    <a:pt x="1620" y="4108"/>
                    <a:pt x="1767" y="3961"/>
                    <a:pt x="1767" y="3772"/>
                  </a:cubicBezTo>
                  <a:lnTo>
                    <a:pt x="1767" y="1459"/>
                  </a:lnTo>
                  <a:cubicBezTo>
                    <a:pt x="1767" y="660"/>
                    <a:pt x="1136" y="8"/>
                    <a:pt x="358" y="8"/>
                  </a:cubicBezTo>
                  <a:cubicBezTo>
                    <a:pt x="324" y="3"/>
                    <a:pt x="290" y="0"/>
                    <a:pt x="257"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5" name="Google Shape;16505;p76"/>
            <p:cNvSpPr/>
            <p:nvPr/>
          </p:nvSpPr>
          <p:spPr>
            <a:xfrm>
              <a:off x="2758789" y="2542066"/>
              <a:ext cx="54156" cy="46115"/>
            </a:xfrm>
            <a:custGeom>
              <a:avLst/>
              <a:gdLst/>
              <a:ahLst/>
              <a:cxnLst/>
              <a:rect l="l" t="t" r="r" b="b"/>
              <a:pathLst>
                <a:path w="3617" h="3080" extrusionOk="0">
                  <a:moveTo>
                    <a:pt x="2060" y="1"/>
                  </a:moveTo>
                  <a:cubicBezTo>
                    <a:pt x="694" y="1"/>
                    <a:pt x="0" y="1661"/>
                    <a:pt x="967" y="2629"/>
                  </a:cubicBezTo>
                  <a:cubicBezTo>
                    <a:pt x="1285" y="2940"/>
                    <a:pt x="1673" y="3079"/>
                    <a:pt x="2053" y="3079"/>
                  </a:cubicBezTo>
                  <a:cubicBezTo>
                    <a:pt x="2853" y="3079"/>
                    <a:pt x="3616" y="2462"/>
                    <a:pt x="3616" y="1535"/>
                  </a:cubicBezTo>
                  <a:cubicBezTo>
                    <a:pt x="3616" y="673"/>
                    <a:pt x="2922" y="1"/>
                    <a:pt x="2060" y="1"/>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6" name="Google Shape;16506;p76"/>
            <p:cNvSpPr/>
            <p:nvPr/>
          </p:nvSpPr>
          <p:spPr>
            <a:xfrm>
              <a:off x="2769794" y="2545210"/>
              <a:ext cx="46924" cy="43046"/>
            </a:xfrm>
            <a:custGeom>
              <a:avLst/>
              <a:gdLst/>
              <a:ahLst/>
              <a:cxnLst/>
              <a:rect l="l" t="t" r="r" b="b"/>
              <a:pathLst>
                <a:path w="3134" h="2875" extrusionOk="0">
                  <a:moveTo>
                    <a:pt x="2124" y="1"/>
                  </a:moveTo>
                  <a:cubicBezTo>
                    <a:pt x="2802" y="1119"/>
                    <a:pt x="1910" y="2360"/>
                    <a:pt x="812" y="2360"/>
                  </a:cubicBezTo>
                  <a:cubicBezTo>
                    <a:pt x="547" y="2360"/>
                    <a:pt x="270" y="2288"/>
                    <a:pt x="1" y="2124"/>
                  </a:cubicBezTo>
                  <a:lnTo>
                    <a:pt x="1" y="2124"/>
                  </a:lnTo>
                  <a:cubicBezTo>
                    <a:pt x="300" y="2615"/>
                    <a:pt x="811" y="2874"/>
                    <a:pt x="1327" y="2874"/>
                  </a:cubicBezTo>
                  <a:cubicBezTo>
                    <a:pt x="1718" y="2874"/>
                    <a:pt x="2111" y="2726"/>
                    <a:pt x="2419" y="2419"/>
                  </a:cubicBezTo>
                  <a:cubicBezTo>
                    <a:pt x="3134" y="1704"/>
                    <a:pt x="2986" y="526"/>
                    <a:pt x="2124"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07" name="Google Shape;16507;p76"/>
          <p:cNvGrpSpPr/>
          <p:nvPr/>
        </p:nvGrpSpPr>
        <p:grpSpPr>
          <a:xfrm>
            <a:off x="5273396" y="3242990"/>
            <a:ext cx="430549" cy="445861"/>
            <a:chOff x="3955047" y="2432242"/>
            <a:chExt cx="322912" cy="334396"/>
          </a:xfrm>
        </p:grpSpPr>
        <p:sp>
          <p:nvSpPr>
            <p:cNvPr id="16508" name="Google Shape;16508;p76"/>
            <p:cNvSpPr/>
            <p:nvPr/>
          </p:nvSpPr>
          <p:spPr>
            <a:xfrm>
              <a:off x="3955047" y="2432242"/>
              <a:ext cx="322912" cy="334291"/>
            </a:xfrm>
            <a:custGeom>
              <a:avLst/>
              <a:gdLst/>
              <a:ahLst/>
              <a:cxnLst/>
              <a:rect l="l" t="t" r="r" b="b"/>
              <a:pathLst>
                <a:path w="21567" h="22327" extrusionOk="0">
                  <a:moveTo>
                    <a:pt x="20464" y="0"/>
                  </a:moveTo>
                  <a:cubicBezTo>
                    <a:pt x="20398" y="0"/>
                    <a:pt x="20331" y="6"/>
                    <a:pt x="20263" y="19"/>
                  </a:cubicBezTo>
                  <a:lnTo>
                    <a:pt x="6912" y="2395"/>
                  </a:lnTo>
                  <a:cubicBezTo>
                    <a:pt x="6387" y="2479"/>
                    <a:pt x="5987" y="2920"/>
                    <a:pt x="5987" y="3467"/>
                  </a:cubicBezTo>
                  <a:lnTo>
                    <a:pt x="5987" y="15030"/>
                  </a:lnTo>
                  <a:cubicBezTo>
                    <a:pt x="5434" y="14754"/>
                    <a:pt x="4853" y="14625"/>
                    <a:pt x="4284" y="14625"/>
                  </a:cubicBezTo>
                  <a:cubicBezTo>
                    <a:pt x="2563" y="14625"/>
                    <a:pt x="953" y="15805"/>
                    <a:pt x="542" y="17638"/>
                  </a:cubicBezTo>
                  <a:cubicBezTo>
                    <a:pt x="0" y="20034"/>
                    <a:pt x="1833" y="22327"/>
                    <a:pt x="4281" y="22327"/>
                  </a:cubicBezTo>
                  <a:cubicBezTo>
                    <a:pt x="4303" y="22327"/>
                    <a:pt x="4325" y="22326"/>
                    <a:pt x="4347" y="22326"/>
                  </a:cubicBezTo>
                  <a:cubicBezTo>
                    <a:pt x="6471" y="22284"/>
                    <a:pt x="8153" y="20539"/>
                    <a:pt x="8132" y="18415"/>
                  </a:cubicBezTo>
                  <a:lnTo>
                    <a:pt x="8132" y="5570"/>
                  </a:lnTo>
                  <a:lnTo>
                    <a:pt x="19401" y="3572"/>
                  </a:lnTo>
                  <a:lnTo>
                    <a:pt x="19401" y="12276"/>
                  </a:lnTo>
                  <a:cubicBezTo>
                    <a:pt x="18853" y="12007"/>
                    <a:pt x="18278" y="11882"/>
                    <a:pt x="17715" y="11882"/>
                  </a:cubicBezTo>
                  <a:cubicBezTo>
                    <a:pt x="15988" y="11882"/>
                    <a:pt x="14368" y="13060"/>
                    <a:pt x="13956" y="14883"/>
                  </a:cubicBezTo>
                  <a:cubicBezTo>
                    <a:pt x="13414" y="17300"/>
                    <a:pt x="15226" y="19572"/>
                    <a:pt x="17693" y="19572"/>
                  </a:cubicBezTo>
                  <a:cubicBezTo>
                    <a:pt x="17716" y="19572"/>
                    <a:pt x="17738" y="19572"/>
                    <a:pt x="17761" y="19572"/>
                  </a:cubicBezTo>
                  <a:cubicBezTo>
                    <a:pt x="19884" y="19530"/>
                    <a:pt x="21566" y="17806"/>
                    <a:pt x="21566" y="15682"/>
                  </a:cubicBezTo>
                  <a:lnTo>
                    <a:pt x="21566" y="1112"/>
                  </a:lnTo>
                  <a:cubicBezTo>
                    <a:pt x="21566" y="488"/>
                    <a:pt x="21056" y="0"/>
                    <a:pt x="20464"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09" name="Google Shape;16509;p76"/>
            <p:cNvSpPr/>
            <p:nvPr/>
          </p:nvSpPr>
          <p:spPr>
            <a:xfrm>
              <a:off x="4009741" y="2515624"/>
              <a:ext cx="67361" cy="251014"/>
            </a:xfrm>
            <a:custGeom>
              <a:avLst/>
              <a:gdLst/>
              <a:ahLst/>
              <a:cxnLst/>
              <a:rect l="l" t="t" r="r" b="b"/>
              <a:pathLst>
                <a:path w="4499" h="16765" extrusionOk="0">
                  <a:moveTo>
                    <a:pt x="4479" y="1"/>
                  </a:moveTo>
                  <a:lnTo>
                    <a:pt x="3995" y="148"/>
                  </a:lnTo>
                  <a:cubicBezTo>
                    <a:pt x="3533" y="274"/>
                    <a:pt x="3217" y="715"/>
                    <a:pt x="3217" y="1199"/>
                  </a:cubicBezTo>
                  <a:lnTo>
                    <a:pt x="3217" y="12867"/>
                  </a:lnTo>
                  <a:cubicBezTo>
                    <a:pt x="3217" y="14760"/>
                    <a:pt x="1872" y="16379"/>
                    <a:pt x="1" y="16715"/>
                  </a:cubicBezTo>
                  <a:cubicBezTo>
                    <a:pt x="208" y="16748"/>
                    <a:pt x="413" y="16764"/>
                    <a:pt x="615" y="16764"/>
                  </a:cubicBezTo>
                  <a:cubicBezTo>
                    <a:pt x="2716" y="16764"/>
                    <a:pt x="4498" y="15034"/>
                    <a:pt x="4479" y="12867"/>
                  </a:cubicBezTo>
                  <a:lnTo>
                    <a:pt x="4479" y="1"/>
                  </a:ln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0" name="Google Shape;16510;p76"/>
            <p:cNvSpPr/>
            <p:nvPr/>
          </p:nvSpPr>
          <p:spPr>
            <a:xfrm>
              <a:off x="4210582" y="2432317"/>
              <a:ext cx="67346" cy="293087"/>
            </a:xfrm>
            <a:custGeom>
              <a:avLst/>
              <a:gdLst/>
              <a:ahLst/>
              <a:cxnLst/>
              <a:rect l="l" t="t" r="r" b="b"/>
              <a:pathLst>
                <a:path w="4498" h="19575" extrusionOk="0">
                  <a:moveTo>
                    <a:pt x="3374" y="0"/>
                  </a:moveTo>
                  <a:cubicBezTo>
                    <a:pt x="3315" y="0"/>
                    <a:pt x="3256" y="5"/>
                    <a:pt x="3196" y="14"/>
                  </a:cubicBezTo>
                  <a:lnTo>
                    <a:pt x="2607" y="119"/>
                  </a:lnTo>
                  <a:cubicBezTo>
                    <a:pt x="2986" y="308"/>
                    <a:pt x="3217" y="687"/>
                    <a:pt x="3217" y="1107"/>
                  </a:cubicBezTo>
                  <a:lnTo>
                    <a:pt x="3217" y="15677"/>
                  </a:lnTo>
                  <a:cubicBezTo>
                    <a:pt x="3217" y="17569"/>
                    <a:pt x="1871" y="19188"/>
                    <a:pt x="0" y="19525"/>
                  </a:cubicBezTo>
                  <a:cubicBezTo>
                    <a:pt x="209" y="19558"/>
                    <a:pt x="416" y="19574"/>
                    <a:pt x="620" y="19574"/>
                  </a:cubicBezTo>
                  <a:cubicBezTo>
                    <a:pt x="2718" y="19574"/>
                    <a:pt x="4498" y="17862"/>
                    <a:pt x="4478" y="15677"/>
                  </a:cubicBezTo>
                  <a:lnTo>
                    <a:pt x="4478" y="1107"/>
                  </a:lnTo>
                  <a:cubicBezTo>
                    <a:pt x="4478" y="475"/>
                    <a:pt x="3972" y="0"/>
                    <a:pt x="3374" y="0"/>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11" name="Google Shape;16511;p76"/>
          <p:cNvGrpSpPr/>
          <p:nvPr/>
        </p:nvGrpSpPr>
        <p:grpSpPr>
          <a:xfrm>
            <a:off x="2403287" y="2617139"/>
            <a:ext cx="353831" cy="469259"/>
            <a:chOff x="1802465" y="1962854"/>
            <a:chExt cx="265373" cy="351944"/>
          </a:xfrm>
        </p:grpSpPr>
        <p:sp>
          <p:nvSpPr>
            <p:cNvPr id="16512" name="Google Shape;16512;p76"/>
            <p:cNvSpPr/>
            <p:nvPr/>
          </p:nvSpPr>
          <p:spPr>
            <a:xfrm>
              <a:off x="1802465" y="2243020"/>
              <a:ext cx="265373" cy="71778"/>
            </a:xfrm>
            <a:custGeom>
              <a:avLst/>
              <a:gdLst/>
              <a:ahLst/>
              <a:cxnLst/>
              <a:rect l="l" t="t" r="r" b="b"/>
              <a:pathLst>
                <a:path w="17724" h="4794" extrusionOk="0">
                  <a:moveTo>
                    <a:pt x="2397" y="0"/>
                  </a:moveTo>
                  <a:cubicBezTo>
                    <a:pt x="1072" y="0"/>
                    <a:pt x="0" y="1073"/>
                    <a:pt x="0" y="2397"/>
                  </a:cubicBezTo>
                  <a:cubicBezTo>
                    <a:pt x="0" y="3722"/>
                    <a:pt x="1072" y="4794"/>
                    <a:pt x="2397" y="4794"/>
                  </a:cubicBezTo>
                  <a:lnTo>
                    <a:pt x="17724" y="4794"/>
                  </a:lnTo>
                  <a:lnTo>
                    <a:pt x="17724"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3" name="Google Shape;16513;p76"/>
            <p:cNvSpPr/>
            <p:nvPr/>
          </p:nvSpPr>
          <p:spPr>
            <a:xfrm>
              <a:off x="1802465" y="2208074"/>
              <a:ext cx="265373" cy="83442"/>
            </a:xfrm>
            <a:custGeom>
              <a:avLst/>
              <a:gdLst/>
              <a:ahLst/>
              <a:cxnLst/>
              <a:rect l="l" t="t" r="r" b="b"/>
              <a:pathLst>
                <a:path w="17724" h="5573" extrusionOk="0">
                  <a:moveTo>
                    <a:pt x="2397" y="1"/>
                  </a:moveTo>
                  <a:cubicBezTo>
                    <a:pt x="1724" y="1"/>
                    <a:pt x="1135" y="568"/>
                    <a:pt x="694" y="1010"/>
                  </a:cubicBezTo>
                  <a:cubicBezTo>
                    <a:pt x="252" y="1451"/>
                    <a:pt x="0" y="4079"/>
                    <a:pt x="0" y="4731"/>
                  </a:cubicBezTo>
                  <a:cubicBezTo>
                    <a:pt x="0" y="5026"/>
                    <a:pt x="42" y="5299"/>
                    <a:pt x="147" y="5572"/>
                  </a:cubicBezTo>
                  <a:cubicBezTo>
                    <a:pt x="484" y="4647"/>
                    <a:pt x="1388" y="4016"/>
                    <a:pt x="2397" y="4016"/>
                  </a:cubicBezTo>
                  <a:lnTo>
                    <a:pt x="17724" y="4016"/>
                  </a:lnTo>
                  <a:lnTo>
                    <a:pt x="17724" y="947"/>
                  </a:lnTo>
                  <a:lnTo>
                    <a:pt x="239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4" name="Google Shape;16514;p76"/>
            <p:cNvSpPr/>
            <p:nvPr/>
          </p:nvSpPr>
          <p:spPr>
            <a:xfrm>
              <a:off x="1802465" y="1962854"/>
              <a:ext cx="35889" cy="316069"/>
            </a:xfrm>
            <a:custGeom>
              <a:avLst/>
              <a:gdLst/>
              <a:ahLst/>
              <a:cxnLst/>
              <a:rect l="l" t="t" r="r" b="b"/>
              <a:pathLst>
                <a:path w="2397" h="21110" extrusionOk="0">
                  <a:moveTo>
                    <a:pt x="2397" y="1"/>
                  </a:moveTo>
                  <a:cubicBezTo>
                    <a:pt x="1072" y="1"/>
                    <a:pt x="0" y="1073"/>
                    <a:pt x="0" y="2397"/>
                  </a:cubicBezTo>
                  <a:lnTo>
                    <a:pt x="0" y="21109"/>
                  </a:lnTo>
                  <a:cubicBezTo>
                    <a:pt x="0" y="19785"/>
                    <a:pt x="1072" y="18712"/>
                    <a:pt x="2397" y="18712"/>
                  </a:cubicBezTo>
                  <a:lnTo>
                    <a:pt x="2397"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5" name="Google Shape;16515;p76"/>
            <p:cNvSpPr/>
            <p:nvPr/>
          </p:nvSpPr>
          <p:spPr>
            <a:xfrm>
              <a:off x="1837082" y="2286141"/>
              <a:ext cx="230756" cy="8834"/>
            </a:xfrm>
            <a:custGeom>
              <a:avLst/>
              <a:gdLst/>
              <a:ahLst/>
              <a:cxnLst/>
              <a:rect l="l" t="t" r="r" b="b"/>
              <a:pathLst>
                <a:path w="15412" h="590" extrusionOk="0">
                  <a:moveTo>
                    <a:pt x="1" y="1"/>
                  </a:moveTo>
                  <a:lnTo>
                    <a:pt x="1" y="589"/>
                  </a:lnTo>
                  <a:lnTo>
                    <a:pt x="15412" y="589"/>
                  </a:lnTo>
                  <a:lnTo>
                    <a:pt x="15412"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6" name="Google Shape;16516;p76"/>
            <p:cNvSpPr/>
            <p:nvPr/>
          </p:nvSpPr>
          <p:spPr>
            <a:xfrm>
              <a:off x="1900041" y="2262843"/>
              <a:ext cx="167797" cy="9148"/>
            </a:xfrm>
            <a:custGeom>
              <a:avLst/>
              <a:gdLst/>
              <a:ahLst/>
              <a:cxnLst/>
              <a:rect l="l" t="t" r="r" b="b"/>
              <a:pathLst>
                <a:path w="11207" h="611" extrusionOk="0">
                  <a:moveTo>
                    <a:pt x="1" y="1"/>
                  </a:moveTo>
                  <a:lnTo>
                    <a:pt x="1" y="611"/>
                  </a:lnTo>
                  <a:lnTo>
                    <a:pt x="11207" y="611"/>
                  </a:lnTo>
                  <a:lnTo>
                    <a:pt x="11207"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7" name="Google Shape;16517;p76"/>
            <p:cNvSpPr/>
            <p:nvPr/>
          </p:nvSpPr>
          <p:spPr>
            <a:xfrm>
              <a:off x="1838339" y="1962854"/>
              <a:ext cx="229498" cy="280180"/>
            </a:xfrm>
            <a:custGeom>
              <a:avLst/>
              <a:gdLst/>
              <a:ahLst/>
              <a:cxnLst/>
              <a:rect l="l" t="t" r="r" b="b"/>
              <a:pathLst>
                <a:path w="15328" h="18713" extrusionOk="0">
                  <a:moveTo>
                    <a:pt x="1" y="1"/>
                  </a:moveTo>
                  <a:lnTo>
                    <a:pt x="1" y="18712"/>
                  </a:lnTo>
                  <a:lnTo>
                    <a:pt x="15328" y="18712"/>
                  </a:lnTo>
                  <a:lnTo>
                    <a:pt x="15328"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18" name="Google Shape;16518;p76"/>
            <p:cNvSpPr/>
            <p:nvPr/>
          </p:nvSpPr>
          <p:spPr>
            <a:xfrm>
              <a:off x="1854091" y="1978905"/>
              <a:ext cx="197697" cy="248394"/>
            </a:xfrm>
            <a:custGeom>
              <a:avLst/>
              <a:gdLst/>
              <a:ahLst/>
              <a:cxnLst/>
              <a:rect l="l" t="t" r="r" b="b"/>
              <a:pathLst>
                <a:path w="13204" h="16590" extrusionOk="0">
                  <a:moveTo>
                    <a:pt x="0" y="1"/>
                  </a:moveTo>
                  <a:lnTo>
                    <a:pt x="0" y="16589"/>
                  </a:lnTo>
                  <a:lnTo>
                    <a:pt x="13203" y="16589"/>
                  </a:lnTo>
                  <a:lnTo>
                    <a:pt x="13203"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19" name="Google Shape;16519;p76"/>
          <p:cNvGrpSpPr/>
          <p:nvPr/>
        </p:nvGrpSpPr>
        <p:grpSpPr>
          <a:xfrm>
            <a:off x="4682761" y="2608296"/>
            <a:ext cx="498644" cy="484829"/>
            <a:chOff x="3512070" y="1956222"/>
            <a:chExt cx="373983" cy="363622"/>
          </a:xfrm>
        </p:grpSpPr>
        <p:sp>
          <p:nvSpPr>
            <p:cNvPr id="16520" name="Google Shape;16520;p76"/>
            <p:cNvSpPr/>
            <p:nvPr/>
          </p:nvSpPr>
          <p:spPr>
            <a:xfrm>
              <a:off x="3547316" y="2232314"/>
              <a:ext cx="316069" cy="53841"/>
            </a:xfrm>
            <a:custGeom>
              <a:avLst/>
              <a:gdLst/>
              <a:ahLst/>
              <a:cxnLst/>
              <a:rect l="l" t="t" r="r" b="b"/>
              <a:pathLst>
                <a:path w="21110" h="3596" extrusionOk="0">
                  <a:moveTo>
                    <a:pt x="1809" y="1"/>
                  </a:moveTo>
                  <a:cubicBezTo>
                    <a:pt x="800" y="1"/>
                    <a:pt x="1" y="799"/>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1" name="Google Shape;16521;p76"/>
            <p:cNvSpPr/>
            <p:nvPr/>
          </p:nvSpPr>
          <p:spPr>
            <a:xfrm>
              <a:off x="3548903" y="2232314"/>
              <a:ext cx="314482" cy="53841"/>
            </a:xfrm>
            <a:custGeom>
              <a:avLst/>
              <a:gdLst/>
              <a:ahLst/>
              <a:cxnLst/>
              <a:rect l="l" t="t" r="r" b="b"/>
              <a:pathLst>
                <a:path w="21004" h="3596" extrusionOk="0">
                  <a:moveTo>
                    <a:pt x="19805" y="1"/>
                  </a:moveTo>
                  <a:lnTo>
                    <a:pt x="19805" y="1640"/>
                  </a:lnTo>
                  <a:cubicBezTo>
                    <a:pt x="19805" y="2061"/>
                    <a:pt x="19469" y="2397"/>
                    <a:pt x="19048" y="2397"/>
                  </a:cubicBezTo>
                  <a:lnTo>
                    <a:pt x="0" y="2397"/>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2" name="Google Shape;16522;p76"/>
            <p:cNvSpPr/>
            <p:nvPr/>
          </p:nvSpPr>
          <p:spPr>
            <a:xfrm>
              <a:off x="3515215" y="2198312"/>
              <a:ext cx="370524" cy="121217"/>
            </a:xfrm>
            <a:custGeom>
              <a:avLst/>
              <a:gdLst/>
              <a:ahLst/>
              <a:cxnLst/>
              <a:rect l="l" t="t" r="r" b="b"/>
              <a:pathLst>
                <a:path w="24747" h="8096" extrusionOk="0">
                  <a:moveTo>
                    <a:pt x="3953" y="1"/>
                  </a:moveTo>
                  <a:cubicBezTo>
                    <a:pt x="1746" y="64"/>
                    <a:pt x="0" y="1851"/>
                    <a:pt x="0" y="4038"/>
                  </a:cubicBezTo>
                  <a:cubicBezTo>
                    <a:pt x="0" y="6245"/>
                    <a:pt x="1746" y="8032"/>
                    <a:pt x="3953" y="8095"/>
                  </a:cubicBezTo>
                  <a:lnTo>
                    <a:pt x="24010" y="8095"/>
                  </a:lnTo>
                  <a:cubicBezTo>
                    <a:pt x="24410" y="8095"/>
                    <a:pt x="24746" y="7759"/>
                    <a:pt x="24746" y="7338"/>
                  </a:cubicBezTo>
                  <a:lnTo>
                    <a:pt x="24746" y="6582"/>
                  </a:lnTo>
                  <a:cubicBezTo>
                    <a:pt x="24746" y="6182"/>
                    <a:pt x="24410" y="5846"/>
                    <a:pt x="24010" y="5846"/>
                  </a:cubicBezTo>
                  <a:lnTo>
                    <a:pt x="3953" y="5867"/>
                  </a:lnTo>
                  <a:cubicBezTo>
                    <a:pt x="2965" y="5867"/>
                    <a:pt x="2166" y="5068"/>
                    <a:pt x="2145" y="4101"/>
                  </a:cubicBezTo>
                  <a:cubicBezTo>
                    <a:pt x="2145" y="3070"/>
                    <a:pt x="2965" y="2251"/>
                    <a:pt x="3995" y="2251"/>
                  </a:cubicBezTo>
                  <a:lnTo>
                    <a:pt x="24010" y="2251"/>
                  </a:lnTo>
                  <a:cubicBezTo>
                    <a:pt x="24410" y="2251"/>
                    <a:pt x="24746" y="1914"/>
                    <a:pt x="24746" y="1515"/>
                  </a:cubicBezTo>
                  <a:lnTo>
                    <a:pt x="24746" y="758"/>
                  </a:lnTo>
                  <a:cubicBezTo>
                    <a:pt x="24746" y="337"/>
                    <a:pt x="24410" y="1"/>
                    <a:pt x="24010"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3" name="Google Shape;16523;p76"/>
            <p:cNvSpPr/>
            <p:nvPr/>
          </p:nvSpPr>
          <p:spPr>
            <a:xfrm>
              <a:off x="3864628" y="2198626"/>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58"/>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4" name="Google Shape;16524;p76"/>
            <p:cNvSpPr/>
            <p:nvPr/>
          </p:nvSpPr>
          <p:spPr>
            <a:xfrm>
              <a:off x="3864628" y="2286141"/>
              <a:ext cx="21426" cy="33703"/>
            </a:xfrm>
            <a:custGeom>
              <a:avLst/>
              <a:gdLst/>
              <a:ahLst/>
              <a:cxnLst/>
              <a:rect l="l" t="t" r="r" b="b"/>
              <a:pathLst>
                <a:path w="1431" h="2251" extrusionOk="0">
                  <a:moveTo>
                    <a:pt x="0" y="1"/>
                  </a:moveTo>
                  <a:lnTo>
                    <a:pt x="0" y="2250"/>
                  </a:lnTo>
                  <a:lnTo>
                    <a:pt x="673" y="2250"/>
                  </a:lnTo>
                  <a:cubicBezTo>
                    <a:pt x="1094" y="2229"/>
                    <a:pt x="1430" y="1914"/>
                    <a:pt x="1430" y="1493"/>
                  </a:cubicBezTo>
                  <a:lnTo>
                    <a:pt x="1430" y="737"/>
                  </a:lnTo>
                  <a:cubicBezTo>
                    <a:pt x="1430" y="337"/>
                    <a:pt x="1094" y="1"/>
                    <a:pt x="67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5" name="Google Shape;16525;p76"/>
            <p:cNvSpPr/>
            <p:nvPr/>
          </p:nvSpPr>
          <p:spPr>
            <a:xfrm>
              <a:off x="3574401" y="2259070"/>
              <a:ext cx="52583" cy="52838"/>
            </a:xfrm>
            <a:custGeom>
              <a:avLst/>
              <a:gdLst/>
              <a:ahLst/>
              <a:cxnLst/>
              <a:rect l="l" t="t" r="r" b="b"/>
              <a:pathLst>
                <a:path w="3512" h="3529" extrusionOk="0">
                  <a:moveTo>
                    <a:pt x="736" y="1"/>
                  </a:moveTo>
                  <a:cubicBezTo>
                    <a:pt x="336" y="1"/>
                    <a:pt x="0" y="337"/>
                    <a:pt x="0" y="758"/>
                  </a:cubicBezTo>
                  <a:lnTo>
                    <a:pt x="0" y="2776"/>
                  </a:lnTo>
                  <a:cubicBezTo>
                    <a:pt x="0" y="3200"/>
                    <a:pt x="343" y="3529"/>
                    <a:pt x="740" y="3529"/>
                  </a:cubicBezTo>
                  <a:cubicBezTo>
                    <a:pt x="835" y="3529"/>
                    <a:pt x="933" y="3510"/>
                    <a:pt x="1030" y="3470"/>
                  </a:cubicBezTo>
                  <a:lnTo>
                    <a:pt x="1787" y="3154"/>
                  </a:lnTo>
                  <a:lnTo>
                    <a:pt x="2460" y="3449"/>
                  </a:lnTo>
                  <a:cubicBezTo>
                    <a:pt x="2560" y="3490"/>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6" name="Google Shape;16526;p76"/>
            <p:cNvSpPr/>
            <p:nvPr/>
          </p:nvSpPr>
          <p:spPr>
            <a:xfrm>
              <a:off x="3547316" y="1990239"/>
              <a:ext cx="316069" cy="53841"/>
            </a:xfrm>
            <a:custGeom>
              <a:avLst/>
              <a:gdLst/>
              <a:ahLst/>
              <a:cxnLst/>
              <a:rect l="l" t="t" r="r" b="b"/>
              <a:pathLst>
                <a:path w="21110" h="3596" extrusionOk="0">
                  <a:moveTo>
                    <a:pt x="1809" y="1"/>
                  </a:moveTo>
                  <a:cubicBezTo>
                    <a:pt x="800" y="1"/>
                    <a:pt x="1" y="800"/>
                    <a:pt x="1" y="1788"/>
                  </a:cubicBezTo>
                  <a:cubicBezTo>
                    <a:pt x="1" y="2776"/>
                    <a:pt x="800" y="3596"/>
                    <a:pt x="1809" y="3596"/>
                  </a:cubicBezTo>
                  <a:lnTo>
                    <a:pt x="21109" y="3596"/>
                  </a:lnTo>
                  <a:lnTo>
                    <a:pt x="21109" y="1"/>
                  </a:ln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7" name="Google Shape;16527;p76"/>
            <p:cNvSpPr/>
            <p:nvPr/>
          </p:nvSpPr>
          <p:spPr>
            <a:xfrm>
              <a:off x="3548903" y="1990239"/>
              <a:ext cx="314482" cy="53841"/>
            </a:xfrm>
            <a:custGeom>
              <a:avLst/>
              <a:gdLst/>
              <a:ahLst/>
              <a:cxnLst/>
              <a:rect l="l" t="t" r="r" b="b"/>
              <a:pathLst>
                <a:path w="21004" h="3596" extrusionOk="0">
                  <a:moveTo>
                    <a:pt x="19805" y="1"/>
                  </a:moveTo>
                  <a:lnTo>
                    <a:pt x="19805" y="1641"/>
                  </a:lnTo>
                  <a:cubicBezTo>
                    <a:pt x="19805" y="2061"/>
                    <a:pt x="19469" y="2398"/>
                    <a:pt x="19048" y="2398"/>
                  </a:cubicBezTo>
                  <a:lnTo>
                    <a:pt x="0" y="2398"/>
                  </a:lnTo>
                  <a:cubicBezTo>
                    <a:pt x="252" y="3112"/>
                    <a:pt x="925" y="3596"/>
                    <a:pt x="1703" y="3596"/>
                  </a:cubicBezTo>
                  <a:lnTo>
                    <a:pt x="21003" y="3596"/>
                  </a:lnTo>
                  <a:lnTo>
                    <a:pt x="21003"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8" name="Google Shape;16528;p76"/>
            <p:cNvSpPr/>
            <p:nvPr/>
          </p:nvSpPr>
          <p:spPr>
            <a:xfrm>
              <a:off x="3512070" y="1956222"/>
              <a:ext cx="373669" cy="121247"/>
            </a:xfrm>
            <a:custGeom>
              <a:avLst/>
              <a:gdLst/>
              <a:ahLst/>
              <a:cxnLst/>
              <a:rect l="l" t="t" r="r" b="b"/>
              <a:pathLst>
                <a:path w="24957" h="8098" extrusionOk="0">
                  <a:moveTo>
                    <a:pt x="4049" y="1"/>
                  </a:moveTo>
                  <a:cubicBezTo>
                    <a:pt x="1829" y="1"/>
                    <a:pt x="0" y="1806"/>
                    <a:pt x="0" y="4039"/>
                  </a:cubicBezTo>
                  <a:cubicBezTo>
                    <a:pt x="0" y="6284"/>
                    <a:pt x="1850" y="8097"/>
                    <a:pt x="4086" y="8097"/>
                  </a:cubicBezTo>
                  <a:cubicBezTo>
                    <a:pt x="4112" y="8097"/>
                    <a:pt x="4137" y="8097"/>
                    <a:pt x="4163" y="8097"/>
                  </a:cubicBezTo>
                  <a:lnTo>
                    <a:pt x="24220" y="8097"/>
                  </a:lnTo>
                  <a:cubicBezTo>
                    <a:pt x="24620" y="8097"/>
                    <a:pt x="24956" y="7760"/>
                    <a:pt x="24956" y="7340"/>
                  </a:cubicBezTo>
                  <a:lnTo>
                    <a:pt x="24956" y="6583"/>
                  </a:lnTo>
                  <a:cubicBezTo>
                    <a:pt x="24956" y="6183"/>
                    <a:pt x="24620" y="5847"/>
                    <a:pt x="24220" y="5847"/>
                  </a:cubicBezTo>
                  <a:lnTo>
                    <a:pt x="4163" y="5847"/>
                  </a:lnTo>
                  <a:lnTo>
                    <a:pt x="4163" y="5868"/>
                  </a:lnTo>
                  <a:cubicBezTo>
                    <a:pt x="3175" y="5847"/>
                    <a:pt x="2376" y="5069"/>
                    <a:pt x="2355" y="4102"/>
                  </a:cubicBezTo>
                  <a:cubicBezTo>
                    <a:pt x="2355" y="3072"/>
                    <a:pt x="3175" y="2252"/>
                    <a:pt x="4205" y="2252"/>
                  </a:cubicBezTo>
                  <a:lnTo>
                    <a:pt x="24220" y="2252"/>
                  </a:lnTo>
                  <a:cubicBezTo>
                    <a:pt x="24620" y="2252"/>
                    <a:pt x="24956" y="1915"/>
                    <a:pt x="24956" y="1495"/>
                  </a:cubicBezTo>
                  <a:lnTo>
                    <a:pt x="24956" y="759"/>
                  </a:lnTo>
                  <a:cubicBezTo>
                    <a:pt x="24956" y="339"/>
                    <a:pt x="24620" y="2"/>
                    <a:pt x="24220" y="2"/>
                  </a:cubicBezTo>
                  <a:lnTo>
                    <a:pt x="4163" y="2"/>
                  </a:lnTo>
                  <a:cubicBezTo>
                    <a:pt x="4125" y="1"/>
                    <a:pt x="4087" y="1"/>
                    <a:pt x="4049"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29" name="Google Shape;16529;p76"/>
            <p:cNvSpPr/>
            <p:nvPr/>
          </p:nvSpPr>
          <p:spPr>
            <a:xfrm>
              <a:off x="3864628" y="1956566"/>
              <a:ext cx="21426" cy="33688"/>
            </a:xfrm>
            <a:custGeom>
              <a:avLst/>
              <a:gdLst/>
              <a:ahLst/>
              <a:cxnLst/>
              <a:rect l="l" t="t" r="r" b="b"/>
              <a:pathLst>
                <a:path w="1431" h="2250" extrusionOk="0">
                  <a:moveTo>
                    <a:pt x="0" y="0"/>
                  </a:moveTo>
                  <a:lnTo>
                    <a:pt x="0" y="2250"/>
                  </a:lnTo>
                  <a:lnTo>
                    <a:pt x="673" y="2250"/>
                  </a:lnTo>
                  <a:cubicBezTo>
                    <a:pt x="1094" y="2250"/>
                    <a:pt x="1430" y="1913"/>
                    <a:pt x="1430" y="1493"/>
                  </a:cubicBezTo>
                  <a:lnTo>
                    <a:pt x="1430" y="757"/>
                  </a:lnTo>
                  <a:cubicBezTo>
                    <a:pt x="1430" y="337"/>
                    <a:pt x="1094" y="0"/>
                    <a:pt x="673"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0" name="Google Shape;16530;p76"/>
            <p:cNvSpPr/>
            <p:nvPr/>
          </p:nvSpPr>
          <p:spPr>
            <a:xfrm>
              <a:off x="3864628" y="2044065"/>
              <a:ext cx="21426" cy="33703"/>
            </a:xfrm>
            <a:custGeom>
              <a:avLst/>
              <a:gdLst/>
              <a:ahLst/>
              <a:cxnLst/>
              <a:rect l="l" t="t" r="r" b="b"/>
              <a:pathLst>
                <a:path w="1431" h="2251" extrusionOk="0">
                  <a:moveTo>
                    <a:pt x="0" y="1"/>
                  </a:moveTo>
                  <a:lnTo>
                    <a:pt x="0" y="2251"/>
                  </a:lnTo>
                  <a:lnTo>
                    <a:pt x="673" y="2251"/>
                  </a:lnTo>
                  <a:cubicBezTo>
                    <a:pt x="1094" y="2251"/>
                    <a:pt x="1430" y="1914"/>
                    <a:pt x="1430" y="1494"/>
                  </a:cubicBezTo>
                  <a:lnTo>
                    <a:pt x="1430" y="737"/>
                  </a:lnTo>
                  <a:cubicBezTo>
                    <a:pt x="1430" y="337"/>
                    <a:pt x="1094" y="1"/>
                    <a:pt x="673"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1" name="Google Shape;16531;p76"/>
            <p:cNvSpPr/>
            <p:nvPr/>
          </p:nvSpPr>
          <p:spPr>
            <a:xfrm>
              <a:off x="3574401" y="2016995"/>
              <a:ext cx="52583" cy="52733"/>
            </a:xfrm>
            <a:custGeom>
              <a:avLst/>
              <a:gdLst/>
              <a:ahLst/>
              <a:cxnLst/>
              <a:rect l="l" t="t" r="r" b="b"/>
              <a:pathLst>
                <a:path w="3512" h="3522" extrusionOk="0">
                  <a:moveTo>
                    <a:pt x="736" y="1"/>
                  </a:moveTo>
                  <a:cubicBezTo>
                    <a:pt x="336" y="1"/>
                    <a:pt x="0" y="337"/>
                    <a:pt x="0" y="758"/>
                  </a:cubicBezTo>
                  <a:lnTo>
                    <a:pt x="0" y="2776"/>
                  </a:lnTo>
                  <a:cubicBezTo>
                    <a:pt x="0" y="3205"/>
                    <a:pt x="349" y="3521"/>
                    <a:pt x="752" y="3521"/>
                  </a:cubicBezTo>
                  <a:cubicBezTo>
                    <a:pt x="843" y="3521"/>
                    <a:pt x="937" y="3505"/>
                    <a:pt x="1030" y="3470"/>
                  </a:cubicBezTo>
                  <a:lnTo>
                    <a:pt x="1787" y="3155"/>
                  </a:lnTo>
                  <a:lnTo>
                    <a:pt x="2460" y="3449"/>
                  </a:lnTo>
                  <a:cubicBezTo>
                    <a:pt x="2560" y="3491"/>
                    <a:pt x="2662" y="3510"/>
                    <a:pt x="2760" y="3510"/>
                  </a:cubicBezTo>
                  <a:cubicBezTo>
                    <a:pt x="3160" y="3510"/>
                    <a:pt x="3511" y="3193"/>
                    <a:pt x="3511" y="2755"/>
                  </a:cubicBezTo>
                  <a:lnTo>
                    <a:pt x="3511" y="758"/>
                  </a:lnTo>
                  <a:cubicBezTo>
                    <a:pt x="3511" y="337"/>
                    <a:pt x="3175" y="1"/>
                    <a:pt x="2775"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2" name="Google Shape;16532;p76"/>
            <p:cNvSpPr/>
            <p:nvPr/>
          </p:nvSpPr>
          <p:spPr>
            <a:xfrm>
              <a:off x="3536311" y="2111127"/>
              <a:ext cx="315740" cy="53841"/>
            </a:xfrm>
            <a:custGeom>
              <a:avLst/>
              <a:gdLst/>
              <a:ahLst/>
              <a:cxnLst/>
              <a:rect l="l" t="t" r="r" b="b"/>
              <a:pathLst>
                <a:path w="21088" h="3596" extrusionOk="0">
                  <a:moveTo>
                    <a:pt x="0" y="0"/>
                  </a:moveTo>
                  <a:lnTo>
                    <a:pt x="0" y="3595"/>
                  </a:lnTo>
                  <a:lnTo>
                    <a:pt x="19300" y="3595"/>
                  </a:lnTo>
                  <a:cubicBezTo>
                    <a:pt x="20289" y="3595"/>
                    <a:pt x="21088" y="2796"/>
                    <a:pt x="21088" y="1808"/>
                  </a:cubicBezTo>
                  <a:cubicBezTo>
                    <a:pt x="21088" y="820"/>
                    <a:pt x="20289" y="0"/>
                    <a:pt x="19300"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3" name="Google Shape;16533;p76"/>
            <p:cNvSpPr/>
            <p:nvPr/>
          </p:nvSpPr>
          <p:spPr>
            <a:xfrm>
              <a:off x="3536311" y="2111127"/>
              <a:ext cx="315740" cy="53841"/>
            </a:xfrm>
            <a:custGeom>
              <a:avLst/>
              <a:gdLst/>
              <a:ahLst/>
              <a:cxnLst/>
              <a:rect l="l" t="t" r="r" b="b"/>
              <a:pathLst>
                <a:path w="21088" h="3596" extrusionOk="0">
                  <a:moveTo>
                    <a:pt x="19279" y="0"/>
                  </a:moveTo>
                  <a:cubicBezTo>
                    <a:pt x="19679" y="1178"/>
                    <a:pt x="18817" y="2397"/>
                    <a:pt x="17576" y="2397"/>
                  </a:cubicBezTo>
                  <a:lnTo>
                    <a:pt x="0" y="2397"/>
                  </a:lnTo>
                  <a:lnTo>
                    <a:pt x="0" y="3595"/>
                  </a:lnTo>
                  <a:lnTo>
                    <a:pt x="19300" y="3595"/>
                  </a:lnTo>
                  <a:cubicBezTo>
                    <a:pt x="20289" y="3595"/>
                    <a:pt x="21088" y="2796"/>
                    <a:pt x="21088" y="1808"/>
                  </a:cubicBezTo>
                  <a:cubicBezTo>
                    <a:pt x="21088" y="820"/>
                    <a:pt x="20289" y="0"/>
                    <a:pt x="1930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4" name="Google Shape;16534;p76"/>
            <p:cNvSpPr/>
            <p:nvPr/>
          </p:nvSpPr>
          <p:spPr>
            <a:xfrm>
              <a:off x="3513642" y="2077439"/>
              <a:ext cx="370509" cy="120888"/>
            </a:xfrm>
            <a:custGeom>
              <a:avLst/>
              <a:gdLst/>
              <a:ahLst/>
              <a:cxnLst/>
              <a:rect l="l" t="t" r="r" b="b"/>
              <a:pathLst>
                <a:path w="24746" h="8074" extrusionOk="0">
                  <a:moveTo>
                    <a:pt x="757" y="1"/>
                  </a:moveTo>
                  <a:cubicBezTo>
                    <a:pt x="337" y="1"/>
                    <a:pt x="0" y="337"/>
                    <a:pt x="0" y="757"/>
                  </a:cubicBezTo>
                  <a:lnTo>
                    <a:pt x="0" y="1493"/>
                  </a:lnTo>
                  <a:cubicBezTo>
                    <a:pt x="0" y="1914"/>
                    <a:pt x="337" y="2250"/>
                    <a:pt x="757" y="2250"/>
                  </a:cubicBezTo>
                  <a:lnTo>
                    <a:pt x="20772" y="2250"/>
                  </a:lnTo>
                  <a:cubicBezTo>
                    <a:pt x="21782" y="2250"/>
                    <a:pt x="22602" y="3070"/>
                    <a:pt x="22602" y="4079"/>
                  </a:cubicBezTo>
                  <a:cubicBezTo>
                    <a:pt x="22602" y="5067"/>
                    <a:pt x="21803" y="5845"/>
                    <a:pt x="20814" y="5845"/>
                  </a:cubicBezTo>
                  <a:lnTo>
                    <a:pt x="20814" y="5824"/>
                  </a:lnTo>
                  <a:lnTo>
                    <a:pt x="757" y="5824"/>
                  </a:lnTo>
                  <a:cubicBezTo>
                    <a:pt x="337" y="5824"/>
                    <a:pt x="0" y="6161"/>
                    <a:pt x="0" y="6581"/>
                  </a:cubicBezTo>
                  <a:lnTo>
                    <a:pt x="0" y="7338"/>
                  </a:lnTo>
                  <a:cubicBezTo>
                    <a:pt x="0" y="7738"/>
                    <a:pt x="337" y="8074"/>
                    <a:pt x="757" y="8074"/>
                  </a:cubicBezTo>
                  <a:lnTo>
                    <a:pt x="20814" y="8074"/>
                  </a:lnTo>
                  <a:cubicBezTo>
                    <a:pt x="23001" y="8032"/>
                    <a:pt x="24746" y="6224"/>
                    <a:pt x="24746" y="4037"/>
                  </a:cubicBezTo>
                  <a:cubicBezTo>
                    <a:pt x="24746" y="1851"/>
                    <a:pt x="23001" y="64"/>
                    <a:pt x="20814"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5" name="Google Shape;16535;p76"/>
            <p:cNvSpPr/>
            <p:nvPr/>
          </p:nvSpPr>
          <p:spPr>
            <a:xfrm>
              <a:off x="3806385" y="2077753"/>
              <a:ext cx="77767" cy="120888"/>
            </a:xfrm>
            <a:custGeom>
              <a:avLst/>
              <a:gdLst/>
              <a:ahLst/>
              <a:cxnLst/>
              <a:rect l="l" t="t" r="r" b="b"/>
              <a:pathLst>
                <a:path w="5194" h="8074" extrusionOk="0">
                  <a:moveTo>
                    <a:pt x="1" y="1"/>
                  </a:moveTo>
                  <a:cubicBezTo>
                    <a:pt x="2188" y="43"/>
                    <a:pt x="3933" y="1851"/>
                    <a:pt x="3933" y="4037"/>
                  </a:cubicBezTo>
                  <a:cubicBezTo>
                    <a:pt x="3933" y="6224"/>
                    <a:pt x="2188" y="8011"/>
                    <a:pt x="1" y="8074"/>
                  </a:cubicBezTo>
                  <a:lnTo>
                    <a:pt x="1262" y="8074"/>
                  </a:lnTo>
                  <a:cubicBezTo>
                    <a:pt x="3449" y="8011"/>
                    <a:pt x="5194" y="6224"/>
                    <a:pt x="5194" y="4037"/>
                  </a:cubicBezTo>
                  <a:cubicBezTo>
                    <a:pt x="5194" y="1851"/>
                    <a:pt x="3449" y="43"/>
                    <a:pt x="1262"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6" name="Google Shape;16536;p76"/>
            <p:cNvSpPr/>
            <p:nvPr/>
          </p:nvSpPr>
          <p:spPr>
            <a:xfrm>
              <a:off x="3772397" y="2138182"/>
              <a:ext cx="52898" cy="52568"/>
            </a:xfrm>
            <a:custGeom>
              <a:avLst/>
              <a:gdLst/>
              <a:ahLst/>
              <a:cxnLst/>
              <a:rect l="l" t="t" r="r" b="b"/>
              <a:pathLst>
                <a:path w="3533" h="3511" extrusionOk="0">
                  <a:moveTo>
                    <a:pt x="720" y="0"/>
                  </a:moveTo>
                  <a:cubicBezTo>
                    <a:pt x="317" y="0"/>
                    <a:pt x="0" y="329"/>
                    <a:pt x="0" y="737"/>
                  </a:cubicBezTo>
                  <a:lnTo>
                    <a:pt x="0" y="2734"/>
                  </a:lnTo>
                  <a:cubicBezTo>
                    <a:pt x="0" y="3173"/>
                    <a:pt x="365" y="3489"/>
                    <a:pt x="759" y="3489"/>
                  </a:cubicBezTo>
                  <a:cubicBezTo>
                    <a:pt x="856" y="3489"/>
                    <a:pt x="956" y="3470"/>
                    <a:pt x="1052" y="3428"/>
                  </a:cubicBezTo>
                  <a:lnTo>
                    <a:pt x="1745" y="3134"/>
                  </a:lnTo>
                  <a:lnTo>
                    <a:pt x="2502" y="3449"/>
                  </a:lnTo>
                  <a:cubicBezTo>
                    <a:pt x="2599" y="3491"/>
                    <a:pt x="2697" y="3510"/>
                    <a:pt x="2794" y="3510"/>
                  </a:cubicBezTo>
                  <a:cubicBezTo>
                    <a:pt x="3182" y="3510"/>
                    <a:pt x="3532" y="3197"/>
                    <a:pt x="3532" y="2776"/>
                  </a:cubicBezTo>
                  <a:lnTo>
                    <a:pt x="3532" y="737"/>
                  </a:lnTo>
                  <a:cubicBezTo>
                    <a:pt x="3532" y="349"/>
                    <a:pt x="3215" y="0"/>
                    <a:pt x="2811" y="0"/>
                  </a:cubicBezTo>
                  <a:cubicBezTo>
                    <a:pt x="2799" y="0"/>
                    <a:pt x="2787" y="1"/>
                    <a:pt x="2776" y="1"/>
                  </a:cubicBezTo>
                  <a:lnTo>
                    <a:pt x="757" y="1"/>
                  </a:lnTo>
                  <a:cubicBezTo>
                    <a:pt x="745" y="1"/>
                    <a:pt x="732" y="0"/>
                    <a:pt x="7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37" name="Google Shape;16537;p76"/>
          <p:cNvGrpSpPr/>
          <p:nvPr/>
        </p:nvGrpSpPr>
        <p:grpSpPr>
          <a:xfrm>
            <a:off x="1123578" y="3193001"/>
            <a:ext cx="460853" cy="475547"/>
            <a:chOff x="842683" y="2394751"/>
            <a:chExt cx="345640" cy="356660"/>
          </a:xfrm>
        </p:grpSpPr>
        <p:sp>
          <p:nvSpPr>
            <p:cNvPr id="16538" name="Google Shape;16538;p76"/>
            <p:cNvSpPr/>
            <p:nvPr/>
          </p:nvSpPr>
          <p:spPr>
            <a:xfrm>
              <a:off x="1099042" y="2499888"/>
              <a:ext cx="89266" cy="107353"/>
            </a:xfrm>
            <a:custGeom>
              <a:avLst/>
              <a:gdLst/>
              <a:ahLst/>
              <a:cxnLst/>
              <a:rect l="l" t="t" r="r" b="b"/>
              <a:pathLst>
                <a:path w="5962" h="7170" extrusionOk="0">
                  <a:moveTo>
                    <a:pt x="2977"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603" y="7124"/>
                    <a:pt x="5663" y="7166"/>
                    <a:pt x="5742" y="7169"/>
                  </a:cubicBezTo>
                  <a:lnTo>
                    <a:pt x="5742" y="7169"/>
                  </a:lnTo>
                  <a:cubicBezTo>
                    <a:pt x="5882" y="7163"/>
                    <a:pt x="5961" y="7019"/>
                    <a:pt x="5900" y="6896"/>
                  </a:cubicBezTo>
                  <a:lnTo>
                    <a:pt x="3145" y="126"/>
                  </a:lnTo>
                  <a:cubicBezTo>
                    <a:pt x="3114" y="42"/>
                    <a:pt x="3046" y="0"/>
                    <a:pt x="2977" y="0"/>
                  </a:cubicBezTo>
                  <a:close/>
                  <a:moveTo>
                    <a:pt x="5742" y="7169"/>
                  </a:moveTo>
                  <a:lnTo>
                    <a:pt x="5742" y="7169"/>
                  </a:lnTo>
                  <a:cubicBezTo>
                    <a:pt x="5738" y="7170"/>
                    <a:pt x="5735" y="7170"/>
                    <a:pt x="5731" y="7170"/>
                  </a:cubicBezTo>
                  <a:lnTo>
                    <a:pt x="5752" y="7170"/>
                  </a:lnTo>
                  <a:cubicBezTo>
                    <a:pt x="5749" y="7170"/>
                    <a:pt x="5745" y="7170"/>
                    <a:pt x="5742" y="7169"/>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39" name="Google Shape;16539;p76"/>
            <p:cNvSpPr/>
            <p:nvPr/>
          </p:nvSpPr>
          <p:spPr>
            <a:xfrm>
              <a:off x="1098908" y="2603138"/>
              <a:ext cx="89416" cy="47852"/>
            </a:xfrm>
            <a:custGeom>
              <a:avLst/>
              <a:gdLst/>
              <a:ahLst/>
              <a:cxnLst/>
              <a:rect l="l" t="t" r="r" b="b"/>
              <a:pathLst>
                <a:path w="5972" h="3196" extrusionOk="0">
                  <a:moveTo>
                    <a:pt x="43" y="0"/>
                  </a:moveTo>
                  <a:cubicBezTo>
                    <a:pt x="22" y="0"/>
                    <a:pt x="1" y="21"/>
                    <a:pt x="1" y="42"/>
                  </a:cubicBezTo>
                  <a:lnTo>
                    <a:pt x="1" y="358"/>
                  </a:lnTo>
                  <a:cubicBezTo>
                    <a:pt x="1" y="1935"/>
                    <a:pt x="1283" y="3196"/>
                    <a:pt x="2860" y="3196"/>
                  </a:cubicBezTo>
                  <a:lnTo>
                    <a:pt x="3133" y="3196"/>
                  </a:lnTo>
                  <a:cubicBezTo>
                    <a:pt x="4689" y="3196"/>
                    <a:pt x="5972" y="1935"/>
                    <a:pt x="5972" y="358"/>
                  </a:cubicBezTo>
                  <a:lnTo>
                    <a:pt x="5972" y="42"/>
                  </a:lnTo>
                  <a:cubicBezTo>
                    <a:pt x="5972" y="21"/>
                    <a:pt x="5951" y="0"/>
                    <a:pt x="593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0" name="Google Shape;16540;p76"/>
            <p:cNvSpPr/>
            <p:nvPr/>
          </p:nvSpPr>
          <p:spPr>
            <a:xfrm>
              <a:off x="1127236" y="2603138"/>
              <a:ext cx="61088" cy="48182"/>
            </a:xfrm>
            <a:custGeom>
              <a:avLst/>
              <a:gdLst/>
              <a:ahLst/>
              <a:cxnLst/>
              <a:rect l="l" t="t" r="r" b="b"/>
              <a:pathLst>
                <a:path w="4080" h="3218" extrusionOk="0">
                  <a:moveTo>
                    <a:pt x="1830" y="0"/>
                  </a:moveTo>
                  <a:cubicBezTo>
                    <a:pt x="1851" y="0"/>
                    <a:pt x="1872" y="21"/>
                    <a:pt x="1872" y="42"/>
                  </a:cubicBezTo>
                  <a:lnTo>
                    <a:pt x="1872" y="358"/>
                  </a:lnTo>
                  <a:cubicBezTo>
                    <a:pt x="1872" y="1556"/>
                    <a:pt x="1115" y="2628"/>
                    <a:pt x="1" y="3049"/>
                  </a:cubicBezTo>
                  <a:cubicBezTo>
                    <a:pt x="295" y="3154"/>
                    <a:pt x="632" y="3217"/>
                    <a:pt x="947" y="3217"/>
                  </a:cubicBezTo>
                  <a:lnTo>
                    <a:pt x="1220" y="3217"/>
                  </a:lnTo>
                  <a:cubicBezTo>
                    <a:pt x="2797" y="3217"/>
                    <a:pt x="4080" y="1935"/>
                    <a:pt x="4080" y="358"/>
                  </a:cubicBezTo>
                  <a:lnTo>
                    <a:pt x="4080" y="42"/>
                  </a:lnTo>
                  <a:cubicBezTo>
                    <a:pt x="4080" y="21"/>
                    <a:pt x="4059" y="0"/>
                    <a:pt x="403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1" name="Google Shape;16541;p76"/>
            <p:cNvSpPr/>
            <p:nvPr/>
          </p:nvSpPr>
          <p:spPr>
            <a:xfrm>
              <a:off x="842803" y="2499888"/>
              <a:ext cx="89281" cy="107353"/>
            </a:xfrm>
            <a:custGeom>
              <a:avLst/>
              <a:gdLst/>
              <a:ahLst/>
              <a:cxnLst/>
              <a:rect l="l" t="t" r="r" b="b"/>
              <a:pathLst>
                <a:path w="5963" h="7170" extrusionOk="0">
                  <a:moveTo>
                    <a:pt x="2980" y="0"/>
                  </a:moveTo>
                  <a:cubicBezTo>
                    <a:pt x="2909" y="0"/>
                    <a:pt x="2841" y="42"/>
                    <a:pt x="2809" y="126"/>
                  </a:cubicBezTo>
                  <a:lnTo>
                    <a:pt x="55" y="6896"/>
                  </a:lnTo>
                  <a:cubicBezTo>
                    <a:pt x="1" y="7045"/>
                    <a:pt x="112" y="7151"/>
                    <a:pt x="227" y="7151"/>
                  </a:cubicBezTo>
                  <a:cubicBezTo>
                    <a:pt x="290" y="7151"/>
                    <a:pt x="354" y="7118"/>
                    <a:pt x="391" y="7043"/>
                  </a:cubicBezTo>
                  <a:lnTo>
                    <a:pt x="2977" y="694"/>
                  </a:lnTo>
                  <a:lnTo>
                    <a:pt x="5563" y="7043"/>
                  </a:lnTo>
                  <a:cubicBezTo>
                    <a:pt x="5584" y="7128"/>
                    <a:pt x="5669" y="7170"/>
                    <a:pt x="5732" y="7170"/>
                  </a:cubicBezTo>
                  <a:cubicBezTo>
                    <a:pt x="5879" y="7170"/>
                    <a:pt x="5963" y="7022"/>
                    <a:pt x="5921" y="6896"/>
                  </a:cubicBezTo>
                  <a:lnTo>
                    <a:pt x="3167" y="126"/>
                  </a:lnTo>
                  <a:cubicBezTo>
                    <a:pt x="3125" y="42"/>
                    <a:pt x="3051" y="0"/>
                    <a:pt x="298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2" name="Google Shape;16542;p76"/>
            <p:cNvSpPr/>
            <p:nvPr/>
          </p:nvSpPr>
          <p:spPr>
            <a:xfrm>
              <a:off x="842683" y="2603138"/>
              <a:ext cx="89715" cy="47867"/>
            </a:xfrm>
            <a:custGeom>
              <a:avLst/>
              <a:gdLst/>
              <a:ahLst/>
              <a:cxnLst/>
              <a:rect l="l" t="t" r="r" b="b"/>
              <a:pathLst>
                <a:path w="5992" h="3197" extrusionOk="0">
                  <a:moveTo>
                    <a:pt x="42" y="0"/>
                  </a:moveTo>
                  <a:cubicBezTo>
                    <a:pt x="21" y="0"/>
                    <a:pt x="0" y="21"/>
                    <a:pt x="0" y="42"/>
                  </a:cubicBezTo>
                  <a:lnTo>
                    <a:pt x="0" y="358"/>
                  </a:lnTo>
                  <a:cubicBezTo>
                    <a:pt x="0" y="1922"/>
                    <a:pt x="1262" y="3196"/>
                    <a:pt x="2821" y="3196"/>
                  </a:cubicBezTo>
                  <a:cubicBezTo>
                    <a:pt x="2834" y="3196"/>
                    <a:pt x="2847" y="3196"/>
                    <a:pt x="2859" y="3196"/>
                  </a:cubicBezTo>
                  <a:lnTo>
                    <a:pt x="3133" y="3196"/>
                  </a:lnTo>
                  <a:cubicBezTo>
                    <a:pt x="4709" y="3196"/>
                    <a:pt x="5992" y="1935"/>
                    <a:pt x="5992" y="358"/>
                  </a:cubicBezTo>
                  <a:lnTo>
                    <a:pt x="5992" y="42"/>
                  </a:lnTo>
                  <a:cubicBezTo>
                    <a:pt x="5992" y="21"/>
                    <a:pt x="5971" y="0"/>
                    <a:pt x="5950" y="0"/>
                  </a:cubicBezTo>
                  <a:close/>
                </a:path>
              </a:pathLst>
            </a:custGeom>
            <a:solidFill>
              <a:srgbClr val="A7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3" name="Google Shape;16543;p76"/>
            <p:cNvSpPr/>
            <p:nvPr/>
          </p:nvSpPr>
          <p:spPr>
            <a:xfrm>
              <a:off x="871011" y="2603138"/>
              <a:ext cx="61073" cy="48182"/>
            </a:xfrm>
            <a:custGeom>
              <a:avLst/>
              <a:gdLst/>
              <a:ahLst/>
              <a:cxnLst/>
              <a:rect l="l" t="t" r="r" b="b"/>
              <a:pathLst>
                <a:path w="4079" h="3218" extrusionOk="0">
                  <a:moveTo>
                    <a:pt x="1829" y="0"/>
                  </a:moveTo>
                  <a:cubicBezTo>
                    <a:pt x="1850" y="0"/>
                    <a:pt x="1871" y="21"/>
                    <a:pt x="1871" y="42"/>
                  </a:cubicBezTo>
                  <a:lnTo>
                    <a:pt x="1871" y="358"/>
                  </a:lnTo>
                  <a:cubicBezTo>
                    <a:pt x="1871" y="1556"/>
                    <a:pt x="1114" y="2628"/>
                    <a:pt x="0" y="3028"/>
                  </a:cubicBezTo>
                  <a:cubicBezTo>
                    <a:pt x="295" y="3154"/>
                    <a:pt x="631" y="3217"/>
                    <a:pt x="967" y="3217"/>
                  </a:cubicBezTo>
                  <a:lnTo>
                    <a:pt x="1220" y="3217"/>
                  </a:lnTo>
                  <a:cubicBezTo>
                    <a:pt x="2796" y="3217"/>
                    <a:pt x="4079" y="1935"/>
                    <a:pt x="4079" y="358"/>
                  </a:cubicBezTo>
                  <a:lnTo>
                    <a:pt x="4079" y="42"/>
                  </a:lnTo>
                  <a:cubicBezTo>
                    <a:pt x="4079" y="21"/>
                    <a:pt x="4058" y="0"/>
                    <a:pt x="4058"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4" name="Google Shape;16544;p76"/>
            <p:cNvSpPr/>
            <p:nvPr/>
          </p:nvSpPr>
          <p:spPr>
            <a:xfrm>
              <a:off x="1003533" y="2433470"/>
              <a:ext cx="23941" cy="274506"/>
            </a:xfrm>
            <a:custGeom>
              <a:avLst/>
              <a:gdLst/>
              <a:ahLst/>
              <a:cxnLst/>
              <a:rect l="l" t="t" r="r" b="b"/>
              <a:pathLst>
                <a:path w="1599" h="18334" extrusionOk="0">
                  <a:moveTo>
                    <a:pt x="0" y="0"/>
                  </a:moveTo>
                  <a:lnTo>
                    <a:pt x="0" y="18333"/>
                  </a:lnTo>
                  <a:lnTo>
                    <a:pt x="1598" y="18333"/>
                  </a:lnTo>
                  <a:lnTo>
                    <a:pt x="1598"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5" name="Google Shape;16545;p76"/>
            <p:cNvSpPr/>
            <p:nvPr/>
          </p:nvSpPr>
          <p:spPr>
            <a:xfrm>
              <a:off x="1015496" y="2433470"/>
              <a:ext cx="11978" cy="274506"/>
            </a:xfrm>
            <a:custGeom>
              <a:avLst/>
              <a:gdLst/>
              <a:ahLst/>
              <a:cxnLst/>
              <a:rect l="l" t="t" r="r" b="b"/>
              <a:pathLst>
                <a:path w="800" h="18334" extrusionOk="0">
                  <a:moveTo>
                    <a:pt x="0" y="0"/>
                  </a:moveTo>
                  <a:lnTo>
                    <a:pt x="0" y="18333"/>
                  </a:lnTo>
                  <a:lnTo>
                    <a:pt x="799" y="18333"/>
                  </a:lnTo>
                  <a:lnTo>
                    <a:pt x="799"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6" name="Google Shape;16546;p76"/>
            <p:cNvSpPr/>
            <p:nvPr/>
          </p:nvSpPr>
          <p:spPr>
            <a:xfrm>
              <a:off x="932698" y="2697570"/>
              <a:ext cx="165910" cy="34646"/>
            </a:xfrm>
            <a:custGeom>
              <a:avLst/>
              <a:gdLst/>
              <a:ahLst/>
              <a:cxnLst/>
              <a:rect l="l" t="t" r="r" b="b"/>
              <a:pathLst>
                <a:path w="11081" h="2314" extrusionOk="0">
                  <a:moveTo>
                    <a:pt x="737" y="1"/>
                  </a:moveTo>
                  <a:cubicBezTo>
                    <a:pt x="337" y="1"/>
                    <a:pt x="1" y="337"/>
                    <a:pt x="1" y="736"/>
                  </a:cubicBezTo>
                  <a:lnTo>
                    <a:pt x="1" y="2313"/>
                  </a:lnTo>
                  <a:lnTo>
                    <a:pt x="11081" y="2313"/>
                  </a:lnTo>
                  <a:lnTo>
                    <a:pt x="11081" y="736"/>
                  </a:lnTo>
                  <a:cubicBezTo>
                    <a:pt x="11060" y="316"/>
                    <a:pt x="10723" y="1"/>
                    <a:pt x="1032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7" name="Google Shape;16547;p76"/>
            <p:cNvSpPr/>
            <p:nvPr/>
          </p:nvSpPr>
          <p:spPr>
            <a:xfrm>
              <a:off x="993771" y="2394751"/>
              <a:ext cx="43465" cy="43450"/>
            </a:xfrm>
            <a:custGeom>
              <a:avLst/>
              <a:gdLst/>
              <a:ahLst/>
              <a:cxnLst/>
              <a:rect l="l" t="t" r="r" b="b"/>
              <a:pathLst>
                <a:path w="2903" h="2902" extrusionOk="0">
                  <a:moveTo>
                    <a:pt x="1451" y="0"/>
                  </a:moveTo>
                  <a:cubicBezTo>
                    <a:pt x="652" y="0"/>
                    <a:pt x="1" y="652"/>
                    <a:pt x="1" y="1451"/>
                  </a:cubicBezTo>
                  <a:cubicBezTo>
                    <a:pt x="1" y="2250"/>
                    <a:pt x="652" y="2902"/>
                    <a:pt x="1451" y="2902"/>
                  </a:cubicBezTo>
                  <a:cubicBezTo>
                    <a:pt x="2250" y="2902"/>
                    <a:pt x="2902" y="2250"/>
                    <a:pt x="2902" y="1451"/>
                  </a:cubicBezTo>
                  <a:cubicBezTo>
                    <a:pt x="2902" y="652"/>
                    <a:pt x="2250" y="0"/>
                    <a:pt x="145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8" name="Google Shape;16548;p76"/>
            <p:cNvSpPr/>
            <p:nvPr/>
          </p:nvSpPr>
          <p:spPr>
            <a:xfrm>
              <a:off x="996286" y="2397266"/>
              <a:ext cx="45037" cy="40950"/>
            </a:xfrm>
            <a:custGeom>
              <a:avLst/>
              <a:gdLst/>
              <a:ahLst/>
              <a:cxnLst/>
              <a:rect l="l" t="t" r="r" b="b"/>
              <a:pathLst>
                <a:path w="3008" h="2735" extrusionOk="0">
                  <a:moveTo>
                    <a:pt x="1935" y="0"/>
                  </a:moveTo>
                  <a:cubicBezTo>
                    <a:pt x="2452" y="1017"/>
                    <a:pt x="1655" y="2105"/>
                    <a:pt x="668" y="2105"/>
                  </a:cubicBezTo>
                  <a:cubicBezTo>
                    <a:pt x="451" y="2105"/>
                    <a:pt x="224" y="2052"/>
                    <a:pt x="1" y="1935"/>
                  </a:cubicBezTo>
                  <a:lnTo>
                    <a:pt x="1" y="1935"/>
                  </a:lnTo>
                  <a:cubicBezTo>
                    <a:pt x="261" y="2455"/>
                    <a:pt x="769" y="2734"/>
                    <a:pt x="1289" y="2734"/>
                  </a:cubicBezTo>
                  <a:cubicBezTo>
                    <a:pt x="1651" y="2734"/>
                    <a:pt x="2020" y="2598"/>
                    <a:pt x="2314" y="2313"/>
                  </a:cubicBezTo>
                  <a:cubicBezTo>
                    <a:pt x="3007" y="1619"/>
                    <a:pt x="2818" y="442"/>
                    <a:pt x="1935"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49" name="Google Shape;16549;p76"/>
            <p:cNvSpPr/>
            <p:nvPr/>
          </p:nvSpPr>
          <p:spPr>
            <a:xfrm>
              <a:off x="844570" y="2454237"/>
              <a:ext cx="341867" cy="50068"/>
            </a:xfrm>
            <a:custGeom>
              <a:avLst/>
              <a:gdLst/>
              <a:ahLst/>
              <a:cxnLst/>
              <a:rect l="l" t="t" r="r" b="b"/>
              <a:pathLst>
                <a:path w="22833" h="3344" extrusionOk="0">
                  <a:moveTo>
                    <a:pt x="8031" y="1"/>
                  </a:moveTo>
                  <a:cubicBezTo>
                    <a:pt x="7043" y="1"/>
                    <a:pt x="6097" y="400"/>
                    <a:pt x="5403" y="1115"/>
                  </a:cubicBezTo>
                  <a:cubicBezTo>
                    <a:pt x="4920" y="1620"/>
                    <a:pt x="4247" y="1914"/>
                    <a:pt x="3532" y="1914"/>
                  </a:cubicBezTo>
                  <a:lnTo>
                    <a:pt x="294" y="1914"/>
                  </a:lnTo>
                  <a:cubicBezTo>
                    <a:pt x="126" y="1914"/>
                    <a:pt x="0" y="2040"/>
                    <a:pt x="0" y="2208"/>
                  </a:cubicBezTo>
                  <a:lnTo>
                    <a:pt x="0" y="3049"/>
                  </a:lnTo>
                  <a:cubicBezTo>
                    <a:pt x="0" y="3217"/>
                    <a:pt x="126" y="3344"/>
                    <a:pt x="294" y="3344"/>
                  </a:cubicBezTo>
                  <a:lnTo>
                    <a:pt x="3658" y="3344"/>
                  </a:lnTo>
                  <a:cubicBezTo>
                    <a:pt x="4647" y="3344"/>
                    <a:pt x="5593" y="2944"/>
                    <a:pt x="6286" y="2229"/>
                  </a:cubicBezTo>
                  <a:cubicBezTo>
                    <a:pt x="6754" y="1721"/>
                    <a:pt x="7398" y="1429"/>
                    <a:pt x="8086" y="1429"/>
                  </a:cubicBezTo>
                  <a:cubicBezTo>
                    <a:pt x="8110" y="1429"/>
                    <a:pt x="8134" y="1430"/>
                    <a:pt x="8158" y="1430"/>
                  </a:cubicBezTo>
                  <a:lnTo>
                    <a:pt x="14822" y="1430"/>
                  </a:lnTo>
                  <a:cubicBezTo>
                    <a:pt x="15432" y="1430"/>
                    <a:pt x="16000" y="1683"/>
                    <a:pt x="16441" y="2124"/>
                  </a:cubicBezTo>
                  <a:cubicBezTo>
                    <a:pt x="17177" y="2902"/>
                    <a:pt x="18207" y="3344"/>
                    <a:pt x="19300" y="3344"/>
                  </a:cubicBezTo>
                  <a:lnTo>
                    <a:pt x="22559" y="3344"/>
                  </a:lnTo>
                  <a:cubicBezTo>
                    <a:pt x="22706" y="3344"/>
                    <a:pt x="22833" y="3217"/>
                    <a:pt x="22833" y="3049"/>
                  </a:cubicBezTo>
                  <a:lnTo>
                    <a:pt x="22833" y="2208"/>
                  </a:lnTo>
                  <a:cubicBezTo>
                    <a:pt x="22833" y="2040"/>
                    <a:pt x="22706" y="1914"/>
                    <a:pt x="22559" y="1914"/>
                  </a:cubicBezTo>
                  <a:lnTo>
                    <a:pt x="19321" y="1914"/>
                  </a:lnTo>
                  <a:cubicBezTo>
                    <a:pt x="18607" y="1914"/>
                    <a:pt x="17913" y="1620"/>
                    <a:pt x="17450" y="1115"/>
                  </a:cubicBezTo>
                  <a:cubicBezTo>
                    <a:pt x="16757" y="400"/>
                    <a:pt x="15810" y="1"/>
                    <a:pt x="1482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0" name="Google Shape;16550;p76"/>
            <p:cNvSpPr/>
            <p:nvPr/>
          </p:nvSpPr>
          <p:spPr>
            <a:xfrm>
              <a:off x="844570" y="2466499"/>
              <a:ext cx="341867" cy="37821"/>
            </a:xfrm>
            <a:custGeom>
              <a:avLst/>
              <a:gdLst/>
              <a:ahLst/>
              <a:cxnLst/>
              <a:rect l="l" t="t" r="r" b="b"/>
              <a:pathLst>
                <a:path w="22833" h="2526" extrusionOk="0">
                  <a:moveTo>
                    <a:pt x="8086" y="1"/>
                  </a:moveTo>
                  <a:cubicBezTo>
                    <a:pt x="7398" y="1"/>
                    <a:pt x="6754" y="293"/>
                    <a:pt x="6286" y="801"/>
                  </a:cubicBezTo>
                  <a:cubicBezTo>
                    <a:pt x="5593" y="1515"/>
                    <a:pt x="4647" y="1915"/>
                    <a:pt x="3658" y="1915"/>
                  </a:cubicBezTo>
                  <a:lnTo>
                    <a:pt x="294" y="1915"/>
                  </a:lnTo>
                  <a:cubicBezTo>
                    <a:pt x="126" y="1915"/>
                    <a:pt x="21" y="1789"/>
                    <a:pt x="0" y="1642"/>
                  </a:cubicBezTo>
                  <a:lnTo>
                    <a:pt x="0" y="2230"/>
                  </a:lnTo>
                  <a:cubicBezTo>
                    <a:pt x="0" y="2398"/>
                    <a:pt x="126" y="2525"/>
                    <a:pt x="294" y="2525"/>
                  </a:cubicBezTo>
                  <a:lnTo>
                    <a:pt x="3679" y="2525"/>
                  </a:lnTo>
                  <a:cubicBezTo>
                    <a:pt x="3704" y="2525"/>
                    <a:pt x="3729" y="2525"/>
                    <a:pt x="3754" y="2525"/>
                  </a:cubicBezTo>
                  <a:cubicBezTo>
                    <a:pt x="4715" y="2525"/>
                    <a:pt x="5631" y="2128"/>
                    <a:pt x="6307" y="1431"/>
                  </a:cubicBezTo>
                  <a:cubicBezTo>
                    <a:pt x="6791" y="906"/>
                    <a:pt x="7464" y="611"/>
                    <a:pt x="8179" y="611"/>
                  </a:cubicBezTo>
                  <a:lnTo>
                    <a:pt x="14822" y="611"/>
                  </a:lnTo>
                  <a:cubicBezTo>
                    <a:pt x="15432" y="611"/>
                    <a:pt x="16000" y="864"/>
                    <a:pt x="16441" y="1305"/>
                  </a:cubicBezTo>
                  <a:cubicBezTo>
                    <a:pt x="17177" y="2083"/>
                    <a:pt x="18207" y="2525"/>
                    <a:pt x="19300" y="2525"/>
                  </a:cubicBezTo>
                  <a:lnTo>
                    <a:pt x="22559" y="2525"/>
                  </a:lnTo>
                  <a:cubicBezTo>
                    <a:pt x="22706" y="2525"/>
                    <a:pt x="22833" y="2398"/>
                    <a:pt x="22833" y="2251"/>
                  </a:cubicBezTo>
                  <a:lnTo>
                    <a:pt x="22833" y="1642"/>
                  </a:lnTo>
                  <a:cubicBezTo>
                    <a:pt x="22833" y="1789"/>
                    <a:pt x="22706" y="1915"/>
                    <a:pt x="22559" y="1915"/>
                  </a:cubicBezTo>
                  <a:lnTo>
                    <a:pt x="19300" y="1915"/>
                  </a:lnTo>
                  <a:cubicBezTo>
                    <a:pt x="18207" y="1915"/>
                    <a:pt x="17177" y="1473"/>
                    <a:pt x="16441" y="696"/>
                  </a:cubicBezTo>
                  <a:cubicBezTo>
                    <a:pt x="16000" y="254"/>
                    <a:pt x="15432" y="2"/>
                    <a:pt x="14822" y="2"/>
                  </a:cubicBezTo>
                  <a:lnTo>
                    <a:pt x="8158" y="2"/>
                  </a:lnTo>
                  <a:cubicBezTo>
                    <a:pt x="8134" y="1"/>
                    <a:pt x="8110" y="1"/>
                    <a:pt x="8086" y="1"/>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1" name="Google Shape;16551;p76"/>
            <p:cNvSpPr/>
            <p:nvPr/>
          </p:nvSpPr>
          <p:spPr>
            <a:xfrm>
              <a:off x="932698" y="2697555"/>
              <a:ext cx="165910" cy="34661"/>
            </a:xfrm>
            <a:custGeom>
              <a:avLst/>
              <a:gdLst/>
              <a:ahLst/>
              <a:cxnLst/>
              <a:rect l="l" t="t" r="r" b="b"/>
              <a:pathLst>
                <a:path w="11081" h="2315" extrusionOk="0">
                  <a:moveTo>
                    <a:pt x="10359" y="1"/>
                  </a:moveTo>
                  <a:cubicBezTo>
                    <a:pt x="10347" y="1"/>
                    <a:pt x="10336" y="1"/>
                    <a:pt x="10324" y="2"/>
                  </a:cubicBezTo>
                  <a:lnTo>
                    <a:pt x="8873" y="2"/>
                  </a:lnTo>
                  <a:lnTo>
                    <a:pt x="8873" y="527"/>
                  </a:lnTo>
                  <a:cubicBezTo>
                    <a:pt x="8873" y="969"/>
                    <a:pt x="8495" y="1326"/>
                    <a:pt x="8053" y="1326"/>
                  </a:cubicBezTo>
                  <a:lnTo>
                    <a:pt x="1" y="1326"/>
                  </a:lnTo>
                  <a:lnTo>
                    <a:pt x="1" y="2314"/>
                  </a:lnTo>
                  <a:lnTo>
                    <a:pt x="11081" y="2314"/>
                  </a:lnTo>
                  <a:lnTo>
                    <a:pt x="11081" y="737"/>
                  </a:lnTo>
                  <a:cubicBezTo>
                    <a:pt x="11081" y="349"/>
                    <a:pt x="10763" y="1"/>
                    <a:pt x="10359"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2" name="Google Shape;16552;p76"/>
            <p:cNvSpPr/>
            <p:nvPr/>
          </p:nvSpPr>
          <p:spPr>
            <a:xfrm>
              <a:off x="906885" y="2723068"/>
              <a:ext cx="217221" cy="28343"/>
            </a:xfrm>
            <a:custGeom>
              <a:avLst/>
              <a:gdLst/>
              <a:ahLst/>
              <a:cxnLst/>
              <a:rect l="l" t="t" r="r" b="b"/>
              <a:pathLst>
                <a:path w="14508" h="1893" extrusionOk="0">
                  <a:moveTo>
                    <a:pt x="758" y="1"/>
                  </a:moveTo>
                  <a:cubicBezTo>
                    <a:pt x="337" y="1"/>
                    <a:pt x="1" y="337"/>
                    <a:pt x="22" y="757"/>
                  </a:cubicBezTo>
                  <a:lnTo>
                    <a:pt x="22" y="1893"/>
                  </a:lnTo>
                  <a:lnTo>
                    <a:pt x="14508" y="1893"/>
                  </a:lnTo>
                  <a:lnTo>
                    <a:pt x="14508" y="757"/>
                  </a:lnTo>
                  <a:cubicBezTo>
                    <a:pt x="14508" y="337"/>
                    <a:pt x="14171" y="1"/>
                    <a:pt x="1375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3" name="Google Shape;16553;p76"/>
            <p:cNvSpPr/>
            <p:nvPr/>
          </p:nvSpPr>
          <p:spPr>
            <a:xfrm>
              <a:off x="907200" y="2723068"/>
              <a:ext cx="216907" cy="28029"/>
            </a:xfrm>
            <a:custGeom>
              <a:avLst/>
              <a:gdLst/>
              <a:ahLst/>
              <a:cxnLst/>
              <a:rect l="l" t="t" r="r" b="b"/>
              <a:pathLst>
                <a:path w="14487" h="1872" extrusionOk="0">
                  <a:moveTo>
                    <a:pt x="12258" y="1"/>
                  </a:moveTo>
                  <a:lnTo>
                    <a:pt x="12258" y="694"/>
                  </a:lnTo>
                  <a:cubicBezTo>
                    <a:pt x="12237" y="1115"/>
                    <a:pt x="11922" y="1451"/>
                    <a:pt x="11501" y="1451"/>
                  </a:cubicBezTo>
                  <a:lnTo>
                    <a:pt x="1" y="1451"/>
                  </a:lnTo>
                  <a:lnTo>
                    <a:pt x="1" y="1872"/>
                  </a:lnTo>
                  <a:lnTo>
                    <a:pt x="14487" y="1872"/>
                  </a:lnTo>
                  <a:lnTo>
                    <a:pt x="14487" y="1451"/>
                  </a:lnTo>
                  <a:lnTo>
                    <a:pt x="14487" y="736"/>
                  </a:lnTo>
                  <a:cubicBezTo>
                    <a:pt x="14466" y="316"/>
                    <a:pt x="14129" y="1"/>
                    <a:pt x="13730"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54" name="Google Shape;16554;p76"/>
          <p:cNvGrpSpPr/>
          <p:nvPr/>
        </p:nvGrpSpPr>
        <p:grpSpPr>
          <a:xfrm>
            <a:off x="1720820" y="3199290"/>
            <a:ext cx="449115" cy="456681"/>
            <a:chOff x="1290615" y="2399467"/>
            <a:chExt cx="336836" cy="342511"/>
          </a:xfrm>
        </p:grpSpPr>
        <p:sp>
          <p:nvSpPr>
            <p:cNvPr id="16555" name="Google Shape;16555;p76"/>
            <p:cNvSpPr/>
            <p:nvPr/>
          </p:nvSpPr>
          <p:spPr>
            <a:xfrm>
              <a:off x="1399226" y="2683720"/>
              <a:ext cx="119316" cy="39363"/>
            </a:xfrm>
            <a:custGeom>
              <a:avLst/>
              <a:gdLst/>
              <a:ahLst/>
              <a:cxnLst/>
              <a:rect l="l" t="t" r="r" b="b"/>
              <a:pathLst>
                <a:path w="7969" h="2629" extrusionOk="0">
                  <a:moveTo>
                    <a:pt x="4100" y="1"/>
                  </a:moveTo>
                  <a:lnTo>
                    <a:pt x="0" y="1640"/>
                  </a:lnTo>
                  <a:cubicBezTo>
                    <a:pt x="0" y="2187"/>
                    <a:pt x="442" y="2629"/>
                    <a:pt x="988" y="2629"/>
                  </a:cubicBezTo>
                  <a:lnTo>
                    <a:pt x="6980" y="2629"/>
                  </a:lnTo>
                  <a:cubicBezTo>
                    <a:pt x="7527" y="2629"/>
                    <a:pt x="7968" y="2187"/>
                    <a:pt x="7968" y="1640"/>
                  </a:cubicBezTo>
                  <a:lnTo>
                    <a:pt x="410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6" name="Google Shape;16556;p76"/>
            <p:cNvSpPr/>
            <p:nvPr/>
          </p:nvSpPr>
          <p:spPr>
            <a:xfrm>
              <a:off x="1321788" y="2662624"/>
              <a:ext cx="58872" cy="79354"/>
            </a:xfrm>
            <a:custGeom>
              <a:avLst/>
              <a:gdLst/>
              <a:ahLst/>
              <a:cxnLst/>
              <a:rect l="l" t="t" r="r" b="b"/>
              <a:pathLst>
                <a:path w="3932" h="5300" extrusionOk="0">
                  <a:moveTo>
                    <a:pt x="0" y="1"/>
                  </a:moveTo>
                  <a:lnTo>
                    <a:pt x="0" y="4626"/>
                  </a:lnTo>
                  <a:cubicBezTo>
                    <a:pt x="0" y="5005"/>
                    <a:pt x="294" y="5299"/>
                    <a:pt x="673" y="5299"/>
                  </a:cubicBezTo>
                  <a:lnTo>
                    <a:pt x="3259" y="5299"/>
                  </a:lnTo>
                  <a:cubicBezTo>
                    <a:pt x="3637" y="5299"/>
                    <a:pt x="3932" y="5005"/>
                    <a:pt x="3932" y="4626"/>
                  </a:cubicBezTo>
                  <a:lnTo>
                    <a:pt x="3932" y="3049"/>
                  </a:lnTo>
                  <a:lnTo>
                    <a:pt x="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7" name="Google Shape;16557;p76"/>
            <p:cNvSpPr/>
            <p:nvPr/>
          </p:nvSpPr>
          <p:spPr>
            <a:xfrm>
              <a:off x="1540866" y="2676159"/>
              <a:ext cx="58887" cy="65819"/>
            </a:xfrm>
            <a:custGeom>
              <a:avLst/>
              <a:gdLst/>
              <a:ahLst/>
              <a:cxnLst/>
              <a:rect l="l" t="t" r="r" b="b"/>
              <a:pathLst>
                <a:path w="3933" h="4396" extrusionOk="0">
                  <a:moveTo>
                    <a:pt x="3932" y="1"/>
                  </a:moveTo>
                  <a:lnTo>
                    <a:pt x="1" y="2145"/>
                  </a:lnTo>
                  <a:lnTo>
                    <a:pt x="1" y="3722"/>
                  </a:lnTo>
                  <a:cubicBezTo>
                    <a:pt x="1" y="4101"/>
                    <a:pt x="295" y="4395"/>
                    <a:pt x="674" y="4395"/>
                  </a:cubicBezTo>
                  <a:lnTo>
                    <a:pt x="3260" y="4395"/>
                  </a:lnTo>
                  <a:cubicBezTo>
                    <a:pt x="3638" y="4395"/>
                    <a:pt x="3932" y="4101"/>
                    <a:pt x="3932" y="3722"/>
                  </a:cubicBezTo>
                  <a:lnTo>
                    <a:pt x="39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8" name="Google Shape;16558;p76"/>
            <p:cNvSpPr/>
            <p:nvPr/>
          </p:nvSpPr>
          <p:spPr>
            <a:xfrm>
              <a:off x="1290615" y="2471560"/>
              <a:ext cx="115857" cy="80283"/>
            </a:xfrm>
            <a:custGeom>
              <a:avLst/>
              <a:gdLst/>
              <a:ahLst/>
              <a:cxnLst/>
              <a:rect l="l" t="t" r="r" b="b"/>
              <a:pathLst>
                <a:path w="7738" h="5362" extrusionOk="0">
                  <a:moveTo>
                    <a:pt x="863" y="0"/>
                  </a:moveTo>
                  <a:cubicBezTo>
                    <a:pt x="379" y="0"/>
                    <a:pt x="1" y="400"/>
                    <a:pt x="1" y="883"/>
                  </a:cubicBezTo>
                  <a:lnTo>
                    <a:pt x="1" y="4499"/>
                  </a:lnTo>
                  <a:cubicBezTo>
                    <a:pt x="1" y="4962"/>
                    <a:pt x="379" y="5361"/>
                    <a:pt x="863" y="5361"/>
                  </a:cubicBezTo>
                  <a:lnTo>
                    <a:pt x="7738" y="5361"/>
                  </a:lnTo>
                  <a:lnTo>
                    <a:pt x="153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59" name="Google Shape;16559;p76"/>
            <p:cNvSpPr/>
            <p:nvPr/>
          </p:nvSpPr>
          <p:spPr>
            <a:xfrm>
              <a:off x="1555045" y="2471859"/>
              <a:ext cx="72407" cy="79983"/>
            </a:xfrm>
            <a:custGeom>
              <a:avLst/>
              <a:gdLst/>
              <a:ahLst/>
              <a:cxnLst/>
              <a:rect l="l" t="t" r="r" b="b"/>
              <a:pathLst>
                <a:path w="4836" h="5342" extrusionOk="0">
                  <a:moveTo>
                    <a:pt x="4010" y="0"/>
                  </a:moveTo>
                  <a:cubicBezTo>
                    <a:pt x="3998" y="0"/>
                    <a:pt x="3986" y="1"/>
                    <a:pt x="3974" y="1"/>
                  </a:cubicBezTo>
                  <a:lnTo>
                    <a:pt x="3301" y="1"/>
                  </a:lnTo>
                  <a:lnTo>
                    <a:pt x="0" y="5341"/>
                  </a:lnTo>
                  <a:lnTo>
                    <a:pt x="3974" y="5341"/>
                  </a:lnTo>
                  <a:cubicBezTo>
                    <a:pt x="4457" y="5341"/>
                    <a:pt x="4836" y="4942"/>
                    <a:pt x="4836" y="4479"/>
                  </a:cubicBezTo>
                  <a:lnTo>
                    <a:pt x="4836" y="863"/>
                  </a:lnTo>
                  <a:cubicBezTo>
                    <a:pt x="4836" y="392"/>
                    <a:pt x="4476" y="0"/>
                    <a:pt x="4010"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0" name="Google Shape;16560;p76"/>
            <p:cNvSpPr/>
            <p:nvPr/>
          </p:nvSpPr>
          <p:spPr>
            <a:xfrm>
              <a:off x="1313598" y="2399467"/>
              <a:ext cx="290871" cy="263172"/>
            </a:xfrm>
            <a:custGeom>
              <a:avLst/>
              <a:gdLst/>
              <a:ahLst/>
              <a:cxnLst/>
              <a:rect l="l" t="t" r="r" b="b"/>
              <a:pathLst>
                <a:path w="19427" h="17577" extrusionOk="0">
                  <a:moveTo>
                    <a:pt x="2986" y="1"/>
                  </a:moveTo>
                  <a:cubicBezTo>
                    <a:pt x="1346" y="1"/>
                    <a:pt x="0" y="1346"/>
                    <a:pt x="0" y="2986"/>
                  </a:cubicBezTo>
                  <a:lnTo>
                    <a:pt x="0" y="17577"/>
                  </a:lnTo>
                  <a:lnTo>
                    <a:pt x="19427" y="17577"/>
                  </a:lnTo>
                  <a:lnTo>
                    <a:pt x="19427" y="2986"/>
                  </a:lnTo>
                  <a:cubicBezTo>
                    <a:pt x="19427" y="1346"/>
                    <a:pt x="18081" y="1"/>
                    <a:pt x="1642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1" name="Google Shape;16561;p76"/>
            <p:cNvSpPr/>
            <p:nvPr/>
          </p:nvSpPr>
          <p:spPr>
            <a:xfrm>
              <a:off x="1313598" y="2399467"/>
              <a:ext cx="77138" cy="263172"/>
            </a:xfrm>
            <a:custGeom>
              <a:avLst/>
              <a:gdLst/>
              <a:ahLst/>
              <a:cxnLst/>
              <a:rect l="l" t="t" r="r" b="b"/>
              <a:pathLst>
                <a:path w="5152" h="17577" extrusionOk="0">
                  <a:moveTo>
                    <a:pt x="2986" y="1"/>
                  </a:moveTo>
                  <a:cubicBezTo>
                    <a:pt x="1346" y="1"/>
                    <a:pt x="0" y="1346"/>
                    <a:pt x="0" y="2986"/>
                  </a:cubicBezTo>
                  <a:lnTo>
                    <a:pt x="0" y="17577"/>
                  </a:lnTo>
                  <a:lnTo>
                    <a:pt x="2166" y="17577"/>
                  </a:lnTo>
                  <a:lnTo>
                    <a:pt x="2166" y="2986"/>
                  </a:lnTo>
                  <a:cubicBezTo>
                    <a:pt x="2166" y="1346"/>
                    <a:pt x="3490" y="1"/>
                    <a:pt x="515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2" name="Google Shape;16562;p76"/>
            <p:cNvSpPr/>
            <p:nvPr/>
          </p:nvSpPr>
          <p:spPr>
            <a:xfrm>
              <a:off x="1332793" y="2446376"/>
              <a:ext cx="252481" cy="129392"/>
            </a:xfrm>
            <a:custGeom>
              <a:avLst/>
              <a:gdLst/>
              <a:ahLst/>
              <a:cxnLst/>
              <a:rect l="l" t="t" r="r" b="b"/>
              <a:pathLst>
                <a:path w="16863" h="8642" extrusionOk="0">
                  <a:moveTo>
                    <a:pt x="1325" y="0"/>
                  </a:moveTo>
                  <a:cubicBezTo>
                    <a:pt x="590" y="0"/>
                    <a:pt x="1" y="610"/>
                    <a:pt x="1" y="1346"/>
                  </a:cubicBezTo>
                  <a:lnTo>
                    <a:pt x="1" y="7317"/>
                  </a:lnTo>
                  <a:cubicBezTo>
                    <a:pt x="1" y="8052"/>
                    <a:pt x="590" y="8641"/>
                    <a:pt x="1325" y="8641"/>
                  </a:cubicBezTo>
                  <a:lnTo>
                    <a:pt x="15538" y="8641"/>
                  </a:lnTo>
                  <a:cubicBezTo>
                    <a:pt x="16274" y="8641"/>
                    <a:pt x="16862" y="8052"/>
                    <a:pt x="16862" y="7317"/>
                  </a:cubicBezTo>
                  <a:lnTo>
                    <a:pt x="16862" y="1346"/>
                  </a:lnTo>
                  <a:cubicBezTo>
                    <a:pt x="16862" y="610"/>
                    <a:pt x="16274" y="0"/>
                    <a:pt x="15538" y="0"/>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3" name="Google Shape;16563;p76"/>
            <p:cNvSpPr/>
            <p:nvPr/>
          </p:nvSpPr>
          <p:spPr>
            <a:xfrm>
              <a:off x="1332479" y="2446376"/>
              <a:ext cx="44094" cy="129392"/>
            </a:xfrm>
            <a:custGeom>
              <a:avLst/>
              <a:gdLst/>
              <a:ahLst/>
              <a:cxnLst/>
              <a:rect l="l" t="t" r="r" b="b"/>
              <a:pathLst>
                <a:path w="2945" h="8642" extrusionOk="0">
                  <a:moveTo>
                    <a:pt x="1346" y="0"/>
                  </a:moveTo>
                  <a:cubicBezTo>
                    <a:pt x="611" y="0"/>
                    <a:pt x="1" y="610"/>
                    <a:pt x="1" y="1346"/>
                  </a:cubicBezTo>
                  <a:lnTo>
                    <a:pt x="1" y="7317"/>
                  </a:lnTo>
                  <a:cubicBezTo>
                    <a:pt x="1" y="8052"/>
                    <a:pt x="611" y="8641"/>
                    <a:pt x="1346" y="8641"/>
                  </a:cubicBezTo>
                  <a:lnTo>
                    <a:pt x="2944" y="8641"/>
                  </a:lnTo>
                  <a:cubicBezTo>
                    <a:pt x="2208" y="8641"/>
                    <a:pt x="1599" y="8052"/>
                    <a:pt x="1599" y="7317"/>
                  </a:cubicBezTo>
                  <a:lnTo>
                    <a:pt x="1599" y="1346"/>
                  </a:lnTo>
                  <a:cubicBezTo>
                    <a:pt x="1599" y="610"/>
                    <a:pt x="2208" y="0"/>
                    <a:pt x="2944"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4" name="Google Shape;16564;p76"/>
            <p:cNvSpPr/>
            <p:nvPr/>
          </p:nvSpPr>
          <p:spPr>
            <a:xfrm>
              <a:off x="1332479" y="2446376"/>
              <a:ext cx="252796" cy="38105"/>
            </a:xfrm>
            <a:custGeom>
              <a:avLst/>
              <a:gdLst/>
              <a:ahLst/>
              <a:cxnLst/>
              <a:rect l="l" t="t" r="r" b="b"/>
              <a:pathLst>
                <a:path w="16884" h="2545" extrusionOk="0">
                  <a:moveTo>
                    <a:pt x="1346" y="0"/>
                  </a:moveTo>
                  <a:cubicBezTo>
                    <a:pt x="611" y="0"/>
                    <a:pt x="1" y="610"/>
                    <a:pt x="1" y="1346"/>
                  </a:cubicBezTo>
                  <a:lnTo>
                    <a:pt x="1" y="2544"/>
                  </a:lnTo>
                  <a:lnTo>
                    <a:pt x="16883" y="2544"/>
                  </a:lnTo>
                  <a:lnTo>
                    <a:pt x="16883" y="1346"/>
                  </a:lnTo>
                  <a:cubicBezTo>
                    <a:pt x="16883" y="610"/>
                    <a:pt x="16295" y="0"/>
                    <a:pt x="15559"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5" name="Google Shape;16565;p76"/>
            <p:cNvSpPr/>
            <p:nvPr/>
          </p:nvSpPr>
          <p:spPr>
            <a:xfrm>
              <a:off x="1335323" y="2597464"/>
              <a:ext cx="40935" cy="40620"/>
            </a:xfrm>
            <a:custGeom>
              <a:avLst/>
              <a:gdLst/>
              <a:ahLst/>
              <a:cxnLst/>
              <a:rect l="l" t="t" r="r" b="b"/>
              <a:pathLst>
                <a:path w="2734" h="2713" extrusionOk="0">
                  <a:moveTo>
                    <a:pt x="1367" y="1"/>
                  </a:moveTo>
                  <a:cubicBezTo>
                    <a:pt x="610" y="1"/>
                    <a:pt x="0" y="611"/>
                    <a:pt x="0" y="1346"/>
                  </a:cubicBezTo>
                  <a:cubicBezTo>
                    <a:pt x="0" y="2103"/>
                    <a:pt x="610" y="2713"/>
                    <a:pt x="1367" y="2713"/>
                  </a:cubicBezTo>
                  <a:cubicBezTo>
                    <a:pt x="2124" y="2713"/>
                    <a:pt x="2733" y="2103"/>
                    <a:pt x="2733" y="1346"/>
                  </a:cubicBezTo>
                  <a:cubicBezTo>
                    <a:pt x="2733" y="611"/>
                    <a:pt x="2124"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6" name="Google Shape;16566;p76"/>
            <p:cNvSpPr/>
            <p:nvPr/>
          </p:nvSpPr>
          <p:spPr>
            <a:xfrm>
              <a:off x="1541824" y="2597464"/>
              <a:ext cx="40620" cy="40620"/>
            </a:xfrm>
            <a:custGeom>
              <a:avLst/>
              <a:gdLst/>
              <a:ahLst/>
              <a:cxnLst/>
              <a:rect l="l" t="t" r="r" b="b"/>
              <a:pathLst>
                <a:path w="2713" h="2713" extrusionOk="0">
                  <a:moveTo>
                    <a:pt x="1367" y="1"/>
                  </a:moveTo>
                  <a:cubicBezTo>
                    <a:pt x="610" y="1"/>
                    <a:pt x="0" y="611"/>
                    <a:pt x="0" y="1346"/>
                  </a:cubicBezTo>
                  <a:cubicBezTo>
                    <a:pt x="0" y="2103"/>
                    <a:pt x="610" y="2713"/>
                    <a:pt x="1367" y="2713"/>
                  </a:cubicBezTo>
                  <a:cubicBezTo>
                    <a:pt x="2102" y="2713"/>
                    <a:pt x="2712" y="2103"/>
                    <a:pt x="2712" y="1346"/>
                  </a:cubicBezTo>
                  <a:cubicBezTo>
                    <a:pt x="2712" y="611"/>
                    <a:pt x="2102" y="1"/>
                    <a:pt x="13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7" name="Google Shape;16567;p76"/>
            <p:cNvSpPr/>
            <p:nvPr/>
          </p:nvSpPr>
          <p:spPr>
            <a:xfrm>
              <a:off x="1327448" y="2441331"/>
              <a:ext cx="263172" cy="139783"/>
            </a:xfrm>
            <a:custGeom>
              <a:avLst/>
              <a:gdLst/>
              <a:ahLst/>
              <a:cxnLst/>
              <a:rect l="l" t="t" r="r" b="b"/>
              <a:pathLst>
                <a:path w="17577" h="9336" extrusionOk="0">
                  <a:moveTo>
                    <a:pt x="15895" y="695"/>
                  </a:moveTo>
                  <a:cubicBezTo>
                    <a:pt x="16441" y="695"/>
                    <a:pt x="16862" y="1136"/>
                    <a:pt x="16883" y="1683"/>
                  </a:cubicBezTo>
                  <a:lnTo>
                    <a:pt x="16883" y="7654"/>
                  </a:lnTo>
                  <a:cubicBezTo>
                    <a:pt x="16862" y="8179"/>
                    <a:pt x="16441" y="8621"/>
                    <a:pt x="15895" y="8621"/>
                  </a:cubicBezTo>
                  <a:lnTo>
                    <a:pt x="1682" y="8621"/>
                  </a:lnTo>
                  <a:cubicBezTo>
                    <a:pt x="1136" y="8621"/>
                    <a:pt x="694" y="8179"/>
                    <a:pt x="694" y="7654"/>
                  </a:cubicBezTo>
                  <a:lnTo>
                    <a:pt x="694" y="1662"/>
                  </a:lnTo>
                  <a:cubicBezTo>
                    <a:pt x="694" y="1136"/>
                    <a:pt x="1136" y="695"/>
                    <a:pt x="1682" y="695"/>
                  </a:cubicBezTo>
                  <a:close/>
                  <a:moveTo>
                    <a:pt x="1682" y="1"/>
                  </a:moveTo>
                  <a:cubicBezTo>
                    <a:pt x="757" y="1"/>
                    <a:pt x="0" y="737"/>
                    <a:pt x="0" y="1683"/>
                  </a:cubicBezTo>
                  <a:lnTo>
                    <a:pt x="0" y="7654"/>
                  </a:lnTo>
                  <a:cubicBezTo>
                    <a:pt x="0" y="8579"/>
                    <a:pt x="757" y="9336"/>
                    <a:pt x="1682" y="9336"/>
                  </a:cubicBezTo>
                  <a:lnTo>
                    <a:pt x="15895" y="9336"/>
                  </a:lnTo>
                  <a:cubicBezTo>
                    <a:pt x="16820" y="9336"/>
                    <a:pt x="17577" y="8579"/>
                    <a:pt x="17577" y="7654"/>
                  </a:cubicBezTo>
                  <a:lnTo>
                    <a:pt x="17577" y="1683"/>
                  </a:lnTo>
                  <a:cubicBezTo>
                    <a:pt x="17577" y="737"/>
                    <a:pt x="16820" y="1"/>
                    <a:pt x="15895" y="1"/>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8" name="Google Shape;16568;p76"/>
            <p:cNvSpPr/>
            <p:nvPr/>
          </p:nvSpPr>
          <p:spPr>
            <a:xfrm>
              <a:off x="1321459"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47" y="1786"/>
                    <a:pt x="1389" y="692"/>
                    <a:pt x="2293" y="692"/>
                  </a:cubicBezTo>
                  <a:close/>
                  <a:moveTo>
                    <a:pt x="2280" y="0"/>
                  </a:moveTo>
                  <a:cubicBezTo>
                    <a:pt x="1858" y="0"/>
                    <a:pt x="1427" y="156"/>
                    <a:pt x="1073" y="503"/>
                  </a:cubicBezTo>
                  <a:cubicBezTo>
                    <a:pt x="1" y="1575"/>
                    <a:pt x="758" y="3425"/>
                    <a:pt x="2293" y="3425"/>
                  </a:cubicBezTo>
                  <a:cubicBezTo>
                    <a:pt x="3239" y="3425"/>
                    <a:pt x="3996" y="2648"/>
                    <a:pt x="3996" y="1701"/>
                  </a:cubicBezTo>
                  <a:cubicBezTo>
                    <a:pt x="3996" y="678"/>
                    <a:pt x="3159" y="0"/>
                    <a:pt x="228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69" name="Google Shape;16569;p76"/>
            <p:cNvSpPr/>
            <p:nvPr/>
          </p:nvSpPr>
          <p:spPr>
            <a:xfrm>
              <a:off x="1527960" y="2592149"/>
              <a:ext cx="59830" cy="51296"/>
            </a:xfrm>
            <a:custGeom>
              <a:avLst/>
              <a:gdLst/>
              <a:ahLst/>
              <a:cxnLst/>
              <a:rect l="l" t="t" r="r" b="b"/>
              <a:pathLst>
                <a:path w="3996" h="3426" extrusionOk="0">
                  <a:moveTo>
                    <a:pt x="2293" y="692"/>
                  </a:moveTo>
                  <a:lnTo>
                    <a:pt x="2293" y="713"/>
                  </a:lnTo>
                  <a:cubicBezTo>
                    <a:pt x="2305" y="713"/>
                    <a:pt x="2317" y="713"/>
                    <a:pt x="2328" y="713"/>
                  </a:cubicBezTo>
                  <a:cubicBezTo>
                    <a:pt x="2859" y="713"/>
                    <a:pt x="3302" y="1167"/>
                    <a:pt x="3302" y="1701"/>
                  </a:cubicBezTo>
                  <a:cubicBezTo>
                    <a:pt x="3302" y="2312"/>
                    <a:pt x="2802" y="2722"/>
                    <a:pt x="2284" y="2722"/>
                  </a:cubicBezTo>
                  <a:cubicBezTo>
                    <a:pt x="2035" y="2722"/>
                    <a:pt x="1782" y="2628"/>
                    <a:pt x="1578" y="2416"/>
                  </a:cubicBezTo>
                  <a:cubicBezTo>
                    <a:pt x="926" y="1786"/>
                    <a:pt x="1389" y="692"/>
                    <a:pt x="2293" y="692"/>
                  </a:cubicBezTo>
                  <a:close/>
                  <a:moveTo>
                    <a:pt x="2270" y="0"/>
                  </a:moveTo>
                  <a:cubicBezTo>
                    <a:pt x="1849" y="0"/>
                    <a:pt x="1420" y="156"/>
                    <a:pt x="1073" y="503"/>
                  </a:cubicBezTo>
                  <a:cubicBezTo>
                    <a:pt x="1" y="1575"/>
                    <a:pt x="758" y="3425"/>
                    <a:pt x="2293" y="3425"/>
                  </a:cubicBezTo>
                  <a:cubicBezTo>
                    <a:pt x="3239" y="3425"/>
                    <a:pt x="3996" y="2648"/>
                    <a:pt x="3996" y="1701"/>
                  </a:cubicBezTo>
                  <a:cubicBezTo>
                    <a:pt x="3996" y="678"/>
                    <a:pt x="3150" y="0"/>
                    <a:pt x="2270"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0" name="Google Shape;16570;p76"/>
            <p:cNvSpPr/>
            <p:nvPr/>
          </p:nvSpPr>
          <p:spPr>
            <a:xfrm>
              <a:off x="1401427" y="2594005"/>
              <a:ext cx="115228" cy="84385"/>
            </a:xfrm>
            <a:custGeom>
              <a:avLst/>
              <a:gdLst/>
              <a:ahLst/>
              <a:cxnLst/>
              <a:rect l="l" t="t" r="r" b="b"/>
              <a:pathLst>
                <a:path w="7696" h="5636" extrusionOk="0">
                  <a:moveTo>
                    <a:pt x="1430" y="1"/>
                  </a:moveTo>
                  <a:cubicBezTo>
                    <a:pt x="631" y="1"/>
                    <a:pt x="0" y="631"/>
                    <a:pt x="0" y="1409"/>
                  </a:cubicBezTo>
                  <a:lnTo>
                    <a:pt x="0" y="4353"/>
                  </a:lnTo>
                  <a:lnTo>
                    <a:pt x="7695" y="5635"/>
                  </a:lnTo>
                  <a:lnTo>
                    <a:pt x="7695" y="1409"/>
                  </a:lnTo>
                  <a:cubicBezTo>
                    <a:pt x="7695" y="631"/>
                    <a:pt x="7043" y="1"/>
                    <a:pt x="6265" y="1"/>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1" name="Google Shape;16571;p76"/>
            <p:cNvSpPr/>
            <p:nvPr/>
          </p:nvSpPr>
          <p:spPr>
            <a:xfrm>
              <a:off x="1396067" y="2588660"/>
              <a:ext cx="125619" cy="70520"/>
            </a:xfrm>
            <a:custGeom>
              <a:avLst/>
              <a:gdLst/>
              <a:ahLst/>
              <a:cxnLst/>
              <a:rect l="l" t="t" r="r" b="b"/>
              <a:pathLst>
                <a:path w="8390" h="4710" extrusionOk="0">
                  <a:moveTo>
                    <a:pt x="1788" y="0"/>
                  </a:moveTo>
                  <a:cubicBezTo>
                    <a:pt x="800" y="0"/>
                    <a:pt x="1" y="799"/>
                    <a:pt x="1" y="1766"/>
                  </a:cubicBezTo>
                  <a:lnTo>
                    <a:pt x="1" y="4710"/>
                  </a:lnTo>
                  <a:lnTo>
                    <a:pt x="716" y="4710"/>
                  </a:lnTo>
                  <a:lnTo>
                    <a:pt x="716" y="1766"/>
                  </a:lnTo>
                  <a:cubicBezTo>
                    <a:pt x="716" y="1178"/>
                    <a:pt x="1199" y="694"/>
                    <a:pt x="1788" y="694"/>
                  </a:cubicBezTo>
                  <a:lnTo>
                    <a:pt x="6623" y="694"/>
                  </a:lnTo>
                  <a:cubicBezTo>
                    <a:pt x="7212" y="694"/>
                    <a:pt x="7696" y="1178"/>
                    <a:pt x="7696" y="1766"/>
                  </a:cubicBezTo>
                  <a:lnTo>
                    <a:pt x="7696" y="4710"/>
                  </a:lnTo>
                  <a:lnTo>
                    <a:pt x="8389" y="4710"/>
                  </a:lnTo>
                  <a:lnTo>
                    <a:pt x="8389" y="1766"/>
                  </a:lnTo>
                  <a:cubicBezTo>
                    <a:pt x="8389" y="799"/>
                    <a:pt x="7591" y="0"/>
                    <a:pt x="6623" y="0"/>
                  </a:cubicBez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2" name="Google Shape;16572;p76"/>
            <p:cNvSpPr/>
            <p:nvPr/>
          </p:nvSpPr>
          <p:spPr>
            <a:xfrm>
              <a:off x="1301950" y="2659165"/>
              <a:ext cx="317956" cy="49125"/>
            </a:xfrm>
            <a:custGeom>
              <a:avLst/>
              <a:gdLst/>
              <a:ahLst/>
              <a:cxnLst/>
              <a:rect l="l" t="t" r="r" b="b"/>
              <a:pathLst>
                <a:path w="21236" h="3281" extrusionOk="0">
                  <a:moveTo>
                    <a:pt x="610" y="1"/>
                  </a:moveTo>
                  <a:cubicBezTo>
                    <a:pt x="274" y="1"/>
                    <a:pt x="0" y="274"/>
                    <a:pt x="0" y="610"/>
                  </a:cubicBezTo>
                  <a:lnTo>
                    <a:pt x="0" y="2671"/>
                  </a:lnTo>
                  <a:cubicBezTo>
                    <a:pt x="0" y="3007"/>
                    <a:pt x="274" y="3280"/>
                    <a:pt x="610" y="3280"/>
                  </a:cubicBezTo>
                  <a:lnTo>
                    <a:pt x="20625" y="3280"/>
                  </a:lnTo>
                  <a:cubicBezTo>
                    <a:pt x="20962" y="3280"/>
                    <a:pt x="21235" y="3007"/>
                    <a:pt x="21235" y="2671"/>
                  </a:cubicBezTo>
                  <a:lnTo>
                    <a:pt x="21235" y="610"/>
                  </a:lnTo>
                  <a:cubicBezTo>
                    <a:pt x="21235" y="274"/>
                    <a:pt x="20962" y="1"/>
                    <a:pt x="20625"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3" name="Google Shape;16573;p76"/>
            <p:cNvSpPr/>
            <p:nvPr/>
          </p:nvSpPr>
          <p:spPr>
            <a:xfrm>
              <a:off x="1301950" y="2659165"/>
              <a:ext cx="45666" cy="49125"/>
            </a:xfrm>
            <a:custGeom>
              <a:avLst/>
              <a:gdLst/>
              <a:ahLst/>
              <a:cxnLst/>
              <a:rect l="l" t="t" r="r" b="b"/>
              <a:pathLst>
                <a:path w="3050" h="3281" extrusionOk="0">
                  <a:moveTo>
                    <a:pt x="610" y="1"/>
                  </a:moveTo>
                  <a:cubicBezTo>
                    <a:pt x="274" y="1"/>
                    <a:pt x="0" y="274"/>
                    <a:pt x="0" y="610"/>
                  </a:cubicBezTo>
                  <a:lnTo>
                    <a:pt x="0" y="2671"/>
                  </a:lnTo>
                  <a:cubicBezTo>
                    <a:pt x="0" y="3007"/>
                    <a:pt x="274" y="3280"/>
                    <a:pt x="610" y="3280"/>
                  </a:cubicBezTo>
                  <a:lnTo>
                    <a:pt x="3049" y="3280"/>
                  </a:lnTo>
                  <a:cubicBezTo>
                    <a:pt x="2692" y="3280"/>
                    <a:pt x="2418" y="3007"/>
                    <a:pt x="2418" y="2671"/>
                  </a:cubicBezTo>
                  <a:lnTo>
                    <a:pt x="2418" y="610"/>
                  </a:lnTo>
                  <a:cubicBezTo>
                    <a:pt x="2418" y="274"/>
                    <a:pt x="2692" y="1"/>
                    <a:pt x="3028"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74" name="Google Shape;16574;p76"/>
          <p:cNvGrpSpPr/>
          <p:nvPr/>
        </p:nvGrpSpPr>
        <p:grpSpPr>
          <a:xfrm>
            <a:off x="2331080" y="3211468"/>
            <a:ext cx="411344" cy="444504"/>
            <a:chOff x="1748310" y="2408601"/>
            <a:chExt cx="308508" cy="333378"/>
          </a:xfrm>
        </p:grpSpPr>
        <p:sp>
          <p:nvSpPr>
            <p:cNvPr id="16575" name="Google Shape;16575;p76"/>
            <p:cNvSpPr/>
            <p:nvPr/>
          </p:nvSpPr>
          <p:spPr>
            <a:xfrm>
              <a:off x="1748310" y="2433470"/>
              <a:ext cx="308508" cy="308508"/>
            </a:xfrm>
            <a:custGeom>
              <a:avLst/>
              <a:gdLst/>
              <a:ahLst/>
              <a:cxnLst/>
              <a:rect l="l" t="t" r="r" b="b"/>
              <a:pathLst>
                <a:path w="20605" h="20605" extrusionOk="0">
                  <a:moveTo>
                    <a:pt x="905" y="0"/>
                  </a:moveTo>
                  <a:cubicBezTo>
                    <a:pt x="400" y="0"/>
                    <a:pt x="1" y="400"/>
                    <a:pt x="1" y="904"/>
                  </a:cubicBezTo>
                  <a:lnTo>
                    <a:pt x="1" y="19700"/>
                  </a:lnTo>
                  <a:cubicBezTo>
                    <a:pt x="1" y="20205"/>
                    <a:pt x="400" y="20604"/>
                    <a:pt x="905" y="20604"/>
                  </a:cubicBezTo>
                  <a:lnTo>
                    <a:pt x="19701" y="20604"/>
                  </a:lnTo>
                  <a:cubicBezTo>
                    <a:pt x="20184" y="20604"/>
                    <a:pt x="20584" y="20205"/>
                    <a:pt x="20605" y="19721"/>
                  </a:cubicBezTo>
                  <a:lnTo>
                    <a:pt x="20605" y="904"/>
                  </a:lnTo>
                  <a:cubicBezTo>
                    <a:pt x="20605" y="400"/>
                    <a:pt x="20184" y="0"/>
                    <a:pt x="19701"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6" name="Google Shape;16576;p76"/>
            <p:cNvSpPr/>
            <p:nvPr/>
          </p:nvSpPr>
          <p:spPr>
            <a:xfrm>
              <a:off x="2022187" y="2433470"/>
              <a:ext cx="34631" cy="308508"/>
            </a:xfrm>
            <a:custGeom>
              <a:avLst/>
              <a:gdLst/>
              <a:ahLst/>
              <a:cxnLst/>
              <a:rect l="l" t="t" r="r" b="b"/>
              <a:pathLst>
                <a:path w="2313" h="20605" extrusionOk="0">
                  <a:moveTo>
                    <a:pt x="0" y="0"/>
                  </a:moveTo>
                  <a:lnTo>
                    <a:pt x="0" y="20604"/>
                  </a:lnTo>
                  <a:lnTo>
                    <a:pt x="1409" y="20604"/>
                  </a:lnTo>
                  <a:cubicBezTo>
                    <a:pt x="1892" y="20604"/>
                    <a:pt x="2313" y="20205"/>
                    <a:pt x="2313" y="19700"/>
                  </a:cubicBezTo>
                  <a:lnTo>
                    <a:pt x="2313" y="904"/>
                  </a:lnTo>
                  <a:cubicBezTo>
                    <a:pt x="2313" y="400"/>
                    <a:pt x="1892" y="0"/>
                    <a:pt x="14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7" name="Google Shape;16577;p76"/>
            <p:cNvSpPr/>
            <p:nvPr/>
          </p:nvSpPr>
          <p:spPr>
            <a:xfrm>
              <a:off x="1748310" y="2433470"/>
              <a:ext cx="308508" cy="55728"/>
            </a:xfrm>
            <a:custGeom>
              <a:avLst/>
              <a:gdLst/>
              <a:ahLst/>
              <a:cxnLst/>
              <a:rect l="l" t="t" r="r" b="b"/>
              <a:pathLst>
                <a:path w="20605" h="3722" extrusionOk="0">
                  <a:moveTo>
                    <a:pt x="905" y="0"/>
                  </a:moveTo>
                  <a:cubicBezTo>
                    <a:pt x="400" y="0"/>
                    <a:pt x="1" y="400"/>
                    <a:pt x="1" y="904"/>
                  </a:cubicBezTo>
                  <a:lnTo>
                    <a:pt x="1" y="3721"/>
                  </a:lnTo>
                  <a:lnTo>
                    <a:pt x="20605" y="3721"/>
                  </a:lnTo>
                  <a:lnTo>
                    <a:pt x="20605" y="904"/>
                  </a:lnTo>
                  <a:cubicBezTo>
                    <a:pt x="20605" y="400"/>
                    <a:pt x="20184" y="0"/>
                    <a:pt x="19701"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8" name="Google Shape;16578;p76"/>
            <p:cNvSpPr/>
            <p:nvPr/>
          </p:nvSpPr>
          <p:spPr>
            <a:xfrm>
              <a:off x="2022187" y="2433470"/>
              <a:ext cx="34631" cy="55728"/>
            </a:xfrm>
            <a:custGeom>
              <a:avLst/>
              <a:gdLst/>
              <a:ahLst/>
              <a:cxnLst/>
              <a:rect l="l" t="t" r="r" b="b"/>
              <a:pathLst>
                <a:path w="2313" h="3722" extrusionOk="0">
                  <a:moveTo>
                    <a:pt x="0" y="0"/>
                  </a:moveTo>
                  <a:lnTo>
                    <a:pt x="0" y="3721"/>
                  </a:lnTo>
                  <a:lnTo>
                    <a:pt x="2313" y="3721"/>
                  </a:lnTo>
                  <a:lnTo>
                    <a:pt x="2313" y="904"/>
                  </a:lnTo>
                  <a:cubicBezTo>
                    <a:pt x="2313" y="400"/>
                    <a:pt x="1892" y="0"/>
                    <a:pt x="1409" y="0"/>
                  </a:cubicBezTo>
                  <a:close/>
                </a:path>
              </a:pathLst>
            </a:custGeom>
            <a:solidFill>
              <a:srgbClr val="AFBF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79" name="Google Shape;16579;p76"/>
            <p:cNvSpPr/>
            <p:nvPr/>
          </p:nvSpPr>
          <p:spPr>
            <a:xfrm>
              <a:off x="1780111" y="2408601"/>
              <a:ext cx="28657" cy="49754"/>
            </a:xfrm>
            <a:custGeom>
              <a:avLst/>
              <a:gdLst/>
              <a:ahLst/>
              <a:cxnLst/>
              <a:rect l="l" t="t" r="r" b="b"/>
              <a:pathLst>
                <a:path w="1914" h="3323" extrusionOk="0">
                  <a:moveTo>
                    <a:pt x="968" y="0"/>
                  </a:moveTo>
                  <a:cubicBezTo>
                    <a:pt x="442" y="0"/>
                    <a:pt x="0" y="442"/>
                    <a:pt x="0" y="967"/>
                  </a:cubicBezTo>
                  <a:lnTo>
                    <a:pt x="0" y="2376"/>
                  </a:lnTo>
                  <a:cubicBezTo>
                    <a:pt x="0" y="2902"/>
                    <a:pt x="442" y="3322"/>
                    <a:pt x="968" y="3322"/>
                  </a:cubicBezTo>
                  <a:cubicBezTo>
                    <a:pt x="1472" y="3322"/>
                    <a:pt x="1914" y="2902"/>
                    <a:pt x="1914" y="2376"/>
                  </a:cubicBezTo>
                  <a:lnTo>
                    <a:pt x="1914" y="967"/>
                  </a:lnTo>
                  <a:cubicBezTo>
                    <a:pt x="1914" y="442"/>
                    <a:pt x="1472" y="0"/>
                    <a:pt x="968"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0" name="Google Shape;16580;p76"/>
            <p:cNvSpPr/>
            <p:nvPr/>
          </p:nvSpPr>
          <p:spPr>
            <a:xfrm>
              <a:off x="1852189" y="2408601"/>
              <a:ext cx="28358" cy="49754"/>
            </a:xfrm>
            <a:custGeom>
              <a:avLst/>
              <a:gdLst/>
              <a:ahLst/>
              <a:cxnLst/>
              <a:rect l="l" t="t" r="r" b="b"/>
              <a:pathLst>
                <a:path w="1894" h="3323" extrusionOk="0">
                  <a:moveTo>
                    <a:pt x="947" y="0"/>
                  </a:moveTo>
                  <a:cubicBezTo>
                    <a:pt x="421" y="0"/>
                    <a:pt x="1" y="442"/>
                    <a:pt x="1" y="967"/>
                  </a:cubicBezTo>
                  <a:lnTo>
                    <a:pt x="1" y="2376"/>
                  </a:lnTo>
                  <a:cubicBezTo>
                    <a:pt x="1" y="2902"/>
                    <a:pt x="421" y="3322"/>
                    <a:pt x="947" y="3322"/>
                  </a:cubicBezTo>
                  <a:cubicBezTo>
                    <a:pt x="1473" y="3322"/>
                    <a:pt x="1893" y="2902"/>
                    <a:pt x="1893" y="2376"/>
                  </a:cubicBezTo>
                  <a:lnTo>
                    <a:pt x="1893" y="967"/>
                  </a:lnTo>
                  <a:cubicBezTo>
                    <a:pt x="1893" y="442"/>
                    <a:pt x="1473"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1" name="Google Shape;16581;p76"/>
            <p:cNvSpPr/>
            <p:nvPr/>
          </p:nvSpPr>
          <p:spPr>
            <a:xfrm>
              <a:off x="1924282" y="2408601"/>
              <a:ext cx="28343" cy="49754"/>
            </a:xfrm>
            <a:custGeom>
              <a:avLst/>
              <a:gdLst/>
              <a:ahLst/>
              <a:cxnLst/>
              <a:rect l="l" t="t" r="r" b="b"/>
              <a:pathLst>
                <a:path w="1893" h="3323" extrusionOk="0">
                  <a:moveTo>
                    <a:pt x="947" y="0"/>
                  </a:moveTo>
                  <a:cubicBezTo>
                    <a:pt x="421" y="0"/>
                    <a:pt x="1" y="442"/>
                    <a:pt x="1" y="967"/>
                  </a:cubicBezTo>
                  <a:lnTo>
                    <a:pt x="1" y="2376"/>
                  </a:lnTo>
                  <a:cubicBezTo>
                    <a:pt x="1" y="2902"/>
                    <a:pt x="421" y="3322"/>
                    <a:pt x="947" y="3322"/>
                  </a:cubicBezTo>
                  <a:cubicBezTo>
                    <a:pt x="1472" y="3322"/>
                    <a:pt x="1893" y="2902"/>
                    <a:pt x="1893" y="2376"/>
                  </a:cubicBezTo>
                  <a:lnTo>
                    <a:pt x="1893" y="967"/>
                  </a:lnTo>
                  <a:cubicBezTo>
                    <a:pt x="1893" y="442"/>
                    <a:pt x="1472" y="0"/>
                    <a:pt x="94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2" name="Google Shape;16582;p76"/>
            <p:cNvSpPr/>
            <p:nvPr/>
          </p:nvSpPr>
          <p:spPr>
            <a:xfrm>
              <a:off x="1996060" y="2408601"/>
              <a:ext cx="28657" cy="49754"/>
            </a:xfrm>
            <a:custGeom>
              <a:avLst/>
              <a:gdLst/>
              <a:ahLst/>
              <a:cxnLst/>
              <a:rect l="l" t="t" r="r" b="b"/>
              <a:pathLst>
                <a:path w="1914" h="3323" extrusionOk="0">
                  <a:moveTo>
                    <a:pt x="967" y="0"/>
                  </a:moveTo>
                  <a:cubicBezTo>
                    <a:pt x="442" y="0"/>
                    <a:pt x="0" y="442"/>
                    <a:pt x="0" y="967"/>
                  </a:cubicBezTo>
                  <a:lnTo>
                    <a:pt x="0" y="2376"/>
                  </a:lnTo>
                  <a:cubicBezTo>
                    <a:pt x="0" y="2902"/>
                    <a:pt x="442" y="3322"/>
                    <a:pt x="967" y="3322"/>
                  </a:cubicBezTo>
                  <a:cubicBezTo>
                    <a:pt x="1493" y="3322"/>
                    <a:pt x="1913" y="2902"/>
                    <a:pt x="1913" y="2376"/>
                  </a:cubicBezTo>
                  <a:lnTo>
                    <a:pt x="1913" y="967"/>
                  </a:lnTo>
                  <a:cubicBezTo>
                    <a:pt x="1913" y="442"/>
                    <a:pt x="1493" y="0"/>
                    <a:pt x="967" y="0"/>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83" name="Google Shape;16583;p76"/>
          <p:cNvGrpSpPr/>
          <p:nvPr/>
        </p:nvGrpSpPr>
        <p:grpSpPr>
          <a:xfrm>
            <a:off x="4059485" y="3224045"/>
            <a:ext cx="501579" cy="420188"/>
            <a:chOff x="3044614" y="2418033"/>
            <a:chExt cx="376184" cy="315141"/>
          </a:xfrm>
        </p:grpSpPr>
        <p:sp>
          <p:nvSpPr>
            <p:cNvPr id="16584" name="Google Shape;16584;p76"/>
            <p:cNvSpPr/>
            <p:nvPr/>
          </p:nvSpPr>
          <p:spPr>
            <a:xfrm>
              <a:off x="3326965" y="2418033"/>
              <a:ext cx="93833" cy="233601"/>
            </a:xfrm>
            <a:custGeom>
              <a:avLst/>
              <a:gdLst/>
              <a:ahLst/>
              <a:cxnLst/>
              <a:rect l="l" t="t" r="r" b="b"/>
              <a:pathLst>
                <a:path w="6267" h="15602" extrusionOk="0">
                  <a:moveTo>
                    <a:pt x="548" y="1"/>
                  </a:moveTo>
                  <a:cubicBezTo>
                    <a:pt x="1" y="1"/>
                    <a:pt x="1" y="821"/>
                    <a:pt x="548" y="821"/>
                  </a:cubicBezTo>
                  <a:cubicBezTo>
                    <a:pt x="1241" y="821"/>
                    <a:pt x="1851" y="1304"/>
                    <a:pt x="2019" y="1977"/>
                  </a:cubicBezTo>
                  <a:lnTo>
                    <a:pt x="5383" y="15517"/>
                  </a:lnTo>
                  <a:lnTo>
                    <a:pt x="6266" y="15601"/>
                  </a:lnTo>
                  <a:lnTo>
                    <a:pt x="6266" y="15601"/>
                  </a:lnTo>
                  <a:lnTo>
                    <a:pt x="2818" y="1767"/>
                  </a:lnTo>
                  <a:cubicBezTo>
                    <a:pt x="2566" y="716"/>
                    <a:pt x="1620" y="1"/>
                    <a:pt x="54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5" name="Google Shape;16585;p76"/>
            <p:cNvSpPr/>
            <p:nvPr/>
          </p:nvSpPr>
          <p:spPr>
            <a:xfrm>
              <a:off x="3393398" y="2639656"/>
              <a:ext cx="27400" cy="29286"/>
            </a:xfrm>
            <a:custGeom>
              <a:avLst/>
              <a:gdLst/>
              <a:ahLst/>
              <a:cxnLst/>
              <a:rect l="l" t="t" r="r" b="b"/>
              <a:pathLst>
                <a:path w="1830" h="1956" extrusionOk="0">
                  <a:moveTo>
                    <a:pt x="0" y="0"/>
                  </a:moveTo>
                  <a:lnTo>
                    <a:pt x="168" y="1955"/>
                  </a:lnTo>
                  <a:lnTo>
                    <a:pt x="988" y="1955"/>
                  </a:lnTo>
                  <a:cubicBezTo>
                    <a:pt x="1451" y="1955"/>
                    <a:pt x="1829" y="1577"/>
                    <a:pt x="1829" y="1114"/>
                  </a:cubicBezTo>
                  <a:lnTo>
                    <a:pt x="1829" y="820"/>
                  </a:lnTo>
                  <a:cubicBezTo>
                    <a:pt x="1829" y="358"/>
                    <a:pt x="1451" y="0"/>
                    <a:pt x="988"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6" name="Google Shape;16586;p76"/>
            <p:cNvSpPr/>
            <p:nvPr/>
          </p:nvSpPr>
          <p:spPr>
            <a:xfrm>
              <a:off x="3044928" y="2418033"/>
              <a:ext cx="93503" cy="233601"/>
            </a:xfrm>
            <a:custGeom>
              <a:avLst/>
              <a:gdLst/>
              <a:ahLst/>
              <a:cxnLst/>
              <a:rect l="l" t="t" r="r" b="b"/>
              <a:pathLst>
                <a:path w="6245" h="15602" extrusionOk="0">
                  <a:moveTo>
                    <a:pt x="5698" y="1"/>
                  </a:moveTo>
                  <a:cubicBezTo>
                    <a:pt x="4626" y="1"/>
                    <a:pt x="3679" y="716"/>
                    <a:pt x="3427" y="1767"/>
                  </a:cubicBezTo>
                  <a:lnTo>
                    <a:pt x="0" y="15601"/>
                  </a:lnTo>
                  <a:lnTo>
                    <a:pt x="862" y="15517"/>
                  </a:lnTo>
                  <a:lnTo>
                    <a:pt x="4226" y="1956"/>
                  </a:lnTo>
                  <a:cubicBezTo>
                    <a:pt x="4394" y="1283"/>
                    <a:pt x="5004" y="821"/>
                    <a:pt x="5698" y="821"/>
                  </a:cubicBezTo>
                  <a:cubicBezTo>
                    <a:pt x="6244" y="821"/>
                    <a:pt x="6244" y="1"/>
                    <a:pt x="5698"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7" name="Google Shape;16587;p76"/>
            <p:cNvSpPr/>
            <p:nvPr/>
          </p:nvSpPr>
          <p:spPr>
            <a:xfrm>
              <a:off x="3044614" y="2639641"/>
              <a:ext cx="27400" cy="29301"/>
            </a:xfrm>
            <a:custGeom>
              <a:avLst/>
              <a:gdLst/>
              <a:ahLst/>
              <a:cxnLst/>
              <a:rect l="l" t="t" r="r" b="b"/>
              <a:pathLst>
                <a:path w="1830" h="1957" extrusionOk="0">
                  <a:moveTo>
                    <a:pt x="804" y="0"/>
                  </a:moveTo>
                  <a:cubicBezTo>
                    <a:pt x="359" y="0"/>
                    <a:pt x="0" y="371"/>
                    <a:pt x="0" y="821"/>
                  </a:cubicBezTo>
                  <a:lnTo>
                    <a:pt x="0" y="1115"/>
                  </a:lnTo>
                  <a:cubicBezTo>
                    <a:pt x="0" y="1578"/>
                    <a:pt x="379" y="1956"/>
                    <a:pt x="841" y="1956"/>
                  </a:cubicBezTo>
                  <a:lnTo>
                    <a:pt x="1682" y="1956"/>
                  </a:lnTo>
                  <a:lnTo>
                    <a:pt x="1829" y="1"/>
                  </a:lnTo>
                  <a:lnTo>
                    <a:pt x="841" y="1"/>
                  </a:lnTo>
                  <a:cubicBezTo>
                    <a:pt x="829" y="1"/>
                    <a:pt x="817" y="0"/>
                    <a:pt x="804"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8" name="Google Shape;16588;p76"/>
            <p:cNvSpPr/>
            <p:nvPr/>
          </p:nvSpPr>
          <p:spPr>
            <a:xfrm>
              <a:off x="3061922" y="2599275"/>
              <a:ext cx="341238" cy="133899"/>
            </a:xfrm>
            <a:custGeom>
              <a:avLst/>
              <a:gdLst/>
              <a:ahLst/>
              <a:cxnLst/>
              <a:rect l="l" t="t" r="r" b="b"/>
              <a:pathLst>
                <a:path w="22791" h="8943" extrusionOk="0">
                  <a:moveTo>
                    <a:pt x="5186" y="1"/>
                  </a:moveTo>
                  <a:cubicBezTo>
                    <a:pt x="3937" y="1"/>
                    <a:pt x="2692" y="353"/>
                    <a:pt x="1598" y="1057"/>
                  </a:cubicBezTo>
                  <a:cubicBezTo>
                    <a:pt x="568" y="1751"/>
                    <a:pt x="21" y="2718"/>
                    <a:pt x="21" y="3748"/>
                  </a:cubicBezTo>
                  <a:cubicBezTo>
                    <a:pt x="0" y="6587"/>
                    <a:pt x="2250" y="8899"/>
                    <a:pt x="5067" y="8941"/>
                  </a:cubicBezTo>
                  <a:cubicBezTo>
                    <a:pt x="5107" y="8942"/>
                    <a:pt x="5146" y="8943"/>
                    <a:pt x="5185" y="8943"/>
                  </a:cubicBezTo>
                  <a:cubicBezTo>
                    <a:pt x="7970" y="8943"/>
                    <a:pt x="10240" y="6737"/>
                    <a:pt x="10323" y="3959"/>
                  </a:cubicBezTo>
                  <a:cubicBezTo>
                    <a:pt x="10639" y="3717"/>
                    <a:pt x="11017" y="3596"/>
                    <a:pt x="11396" y="3596"/>
                  </a:cubicBezTo>
                  <a:cubicBezTo>
                    <a:pt x="11774" y="3596"/>
                    <a:pt x="12153" y="3717"/>
                    <a:pt x="12468" y="3959"/>
                  </a:cubicBezTo>
                  <a:cubicBezTo>
                    <a:pt x="12551" y="6737"/>
                    <a:pt x="14822" y="8943"/>
                    <a:pt x="17606" y="8943"/>
                  </a:cubicBezTo>
                  <a:cubicBezTo>
                    <a:pt x="17646" y="8943"/>
                    <a:pt x="17685" y="8942"/>
                    <a:pt x="17724" y="8941"/>
                  </a:cubicBezTo>
                  <a:cubicBezTo>
                    <a:pt x="20541" y="8899"/>
                    <a:pt x="22791" y="6587"/>
                    <a:pt x="22770" y="3748"/>
                  </a:cubicBezTo>
                  <a:cubicBezTo>
                    <a:pt x="22791" y="2718"/>
                    <a:pt x="22244" y="1751"/>
                    <a:pt x="21235" y="1057"/>
                  </a:cubicBezTo>
                  <a:cubicBezTo>
                    <a:pt x="20131" y="353"/>
                    <a:pt x="18880" y="1"/>
                    <a:pt x="17632" y="1"/>
                  </a:cubicBezTo>
                  <a:cubicBezTo>
                    <a:pt x="16384" y="1"/>
                    <a:pt x="15138" y="353"/>
                    <a:pt x="14045" y="1057"/>
                  </a:cubicBezTo>
                  <a:cubicBezTo>
                    <a:pt x="13330" y="1520"/>
                    <a:pt x="12804" y="2214"/>
                    <a:pt x="12552" y="3034"/>
                  </a:cubicBezTo>
                  <a:cubicBezTo>
                    <a:pt x="12195" y="2855"/>
                    <a:pt x="11800" y="2765"/>
                    <a:pt x="11406" y="2765"/>
                  </a:cubicBezTo>
                  <a:cubicBezTo>
                    <a:pt x="11012" y="2765"/>
                    <a:pt x="10618" y="2855"/>
                    <a:pt x="10260" y="3034"/>
                  </a:cubicBezTo>
                  <a:cubicBezTo>
                    <a:pt x="10008" y="2214"/>
                    <a:pt x="9482" y="1520"/>
                    <a:pt x="8789" y="1057"/>
                  </a:cubicBezTo>
                  <a:cubicBezTo>
                    <a:pt x="7685" y="353"/>
                    <a:pt x="6434" y="1"/>
                    <a:pt x="5186"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89" name="Google Shape;16589;p76"/>
            <p:cNvSpPr/>
            <p:nvPr/>
          </p:nvSpPr>
          <p:spPr>
            <a:xfrm>
              <a:off x="3261176" y="2611628"/>
              <a:ext cx="129707" cy="108625"/>
            </a:xfrm>
            <a:custGeom>
              <a:avLst/>
              <a:gdLst/>
              <a:ahLst/>
              <a:cxnLst/>
              <a:rect l="l" t="t" r="r" b="b"/>
              <a:pathLst>
                <a:path w="8663" h="7255" extrusionOk="0">
                  <a:moveTo>
                    <a:pt x="4332" y="1"/>
                  </a:moveTo>
                  <a:cubicBezTo>
                    <a:pt x="1935" y="1"/>
                    <a:pt x="1" y="1304"/>
                    <a:pt x="1" y="2923"/>
                  </a:cubicBezTo>
                  <a:cubicBezTo>
                    <a:pt x="1" y="5320"/>
                    <a:pt x="1935" y="7254"/>
                    <a:pt x="4332" y="7254"/>
                  </a:cubicBezTo>
                  <a:cubicBezTo>
                    <a:pt x="6708" y="7254"/>
                    <a:pt x="8663" y="5320"/>
                    <a:pt x="8663" y="2923"/>
                  </a:cubicBezTo>
                  <a:cubicBezTo>
                    <a:pt x="8663" y="1304"/>
                    <a:pt x="6708" y="1"/>
                    <a:pt x="4332"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0" name="Google Shape;16590;p76"/>
            <p:cNvSpPr/>
            <p:nvPr/>
          </p:nvSpPr>
          <p:spPr>
            <a:xfrm>
              <a:off x="3074828" y="2611628"/>
              <a:ext cx="129707" cy="108625"/>
            </a:xfrm>
            <a:custGeom>
              <a:avLst/>
              <a:gdLst/>
              <a:ahLst/>
              <a:cxnLst/>
              <a:rect l="l" t="t" r="r" b="b"/>
              <a:pathLst>
                <a:path w="8663" h="7255" extrusionOk="0">
                  <a:moveTo>
                    <a:pt x="4331" y="1"/>
                  </a:moveTo>
                  <a:cubicBezTo>
                    <a:pt x="1935" y="1"/>
                    <a:pt x="0" y="1304"/>
                    <a:pt x="0" y="2923"/>
                  </a:cubicBezTo>
                  <a:cubicBezTo>
                    <a:pt x="0" y="5320"/>
                    <a:pt x="1935" y="7254"/>
                    <a:pt x="4331" y="7254"/>
                  </a:cubicBezTo>
                  <a:cubicBezTo>
                    <a:pt x="6728" y="7254"/>
                    <a:pt x="8662" y="5320"/>
                    <a:pt x="8662" y="2923"/>
                  </a:cubicBezTo>
                  <a:cubicBezTo>
                    <a:pt x="8662" y="1304"/>
                    <a:pt x="6707" y="1"/>
                    <a:pt x="4331" y="1"/>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1" name="Google Shape;16591;p76"/>
            <p:cNvSpPr/>
            <p:nvPr/>
          </p:nvSpPr>
          <p:spPr>
            <a:xfrm>
              <a:off x="3090250" y="2617302"/>
              <a:ext cx="102322" cy="95704"/>
            </a:xfrm>
            <a:custGeom>
              <a:avLst/>
              <a:gdLst/>
              <a:ahLst/>
              <a:cxnLst/>
              <a:rect l="l" t="t" r="r" b="b"/>
              <a:pathLst>
                <a:path w="6834" h="6392" extrusionOk="0">
                  <a:moveTo>
                    <a:pt x="5383" y="0"/>
                  </a:moveTo>
                  <a:lnTo>
                    <a:pt x="1" y="5362"/>
                  </a:lnTo>
                  <a:cubicBezTo>
                    <a:pt x="379" y="5803"/>
                    <a:pt x="821" y="6140"/>
                    <a:pt x="1325" y="6392"/>
                  </a:cubicBezTo>
                  <a:lnTo>
                    <a:pt x="6834" y="883"/>
                  </a:lnTo>
                  <a:cubicBezTo>
                    <a:pt x="6413" y="484"/>
                    <a:pt x="5930" y="190"/>
                    <a:pt x="538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2" name="Google Shape;16592;p76"/>
            <p:cNvSpPr/>
            <p:nvPr/>
          </p:nvSpPr>
          <p:spPr>
            <a:xfrm>
              <a:off x="3276613" y="2617302"/>
              <a:ext cx="102307" cy="95704"/>
            </a:xfrm>
            <a:custGeom>
              <a:avLst/>
              <a:gdLst/>
              <a:ahLst/>
              <a:cxnLst/>
              <a:rect l="l" t="t" r="r" b="b"/>
              <a:pathLst>
                <a:path w="6833" h="6392" extrusionOk="0">
                  <a:moveTo>
                    <a:pt x="5382" y="0"/>
                  </a:moveTo>
                  <a:lnTo>
                    <a:pt x="0" y="5362"/>
                  </a:lnTo>
                  <a:cubicBezTo>
                    <a:pt x="378" y="5803"/>
                    <a:pt x="820" y="6140"/>
                    <a:pt x="1325" y="6392"/>
                  </a:cubicBezTo>
                  <a:lnTo>
                    <a:pt x="6833" y="883"/>
                  </a:lnTo>
                  <a:cubicBezTo>
                    <a:pt x="6412" y="484"/>
                    <a:pt x="5929" y="190"/>
                    <a:pt x="538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593" name="Google Shape;16593;p76"/>
          <p:cNvGrpSpPr/>
          <p:nvPr/>
        </p:nvGrpSpPr>
        <p:grpSpPr>
          <a:xfrm>
            <a:off x="5258185" y="5086763"/>
            <a:ext cx="477244" cy="456901"/>
            <a:chOff x="3943638" y="3815072"/>
            <a:chExt cx="357933" cy="342676"/>
          </a:xfrm>
        </p:grpSpPr>
        <p:sp>
          <p:nvSpPr>
            <p:cNvPr id="16594" name="Google Shape;16594;p76"/>
            <p:cNvSpPr/>
            <p:nvPr/>
          </p:nvSpPr>
          <p:spPr>
            <a:xfrm>
              <a:off x="4136918" y="3996389"/>
              <a:ext cx="87215" cy="87514"/>
            </a:xfrm>
            <a:custGeom>
              <a:avLst/>
              <a:gdLst/>
              <a:ahLst/>
              <a:cxnLst/>
              <a:rect l="l" t="t" r="r" b="b"/>
              <a:pathLst>
                <a:path w="5825" h="5845" extrusionOk="0">
                  <a:moveTo>
                    <a:pt x="1073" y="0"/>
                  </a:moveTo>
                  <a:lnTo>
                    <a:pt x="1" y="1072"/>
                  </a:lnTo>
                  <a:lnTo>
                    <a:pt x="4752" y="5845"/>
                  </a:lnTo>
                  <a:lnTo>
                    <a:pt x="5824" y="4752"/>
                  </a:lnTo>
                  <a:lnTo>
                    <a:pt x="1073" y="0"/>
                  </a:ln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5" name="Google Shape;16595;p76"/>
            <p:cNvSpPr/>
            <p:nvPr/>
          </p:nvSpPr>
          <p:spPr>
            <a:xfrm>
              <a:off x="4173750" y="4034240"/>
              <a:ext cx="127820" cy="123508"/>
            </a:xfrm>
            <a:custGeom>
              <a:avLst/>
              <a:gdLst/>
              <a:ahLst/>
              <a:cxnLst/>
              <a:rect l="l" t="t" r="r" b="b"/>
              <a:pathLst>
                <a:path w="8537" h="8249" extrusionOk="0">
                  <a:moveTo>
                    <a:pt x="1790" y="0"/>
                  </a:moveTo>
                  <a:cubicBezTo>
                    <a:pt x="1628" y="0"/>
                    <a:pt x="1467" y="63"/>
                    <a:pt x="1346" y="184"/>
                  </a:cubicBezTo>
                  <a:lnTo>
                    <a:pt x="253" y="1299"/>
                  </a:lnTo>
                  <a:cubicBezTo>
                    <a:pt x="0" y="1530"/>
                    <a:pt x="0" y="1908"/>
                    <a:pt x="211" y="2161"/>
                  </a:cubicBezTo>
                  <a:lnTo>
                    <a:pt x="4983" y="7606"/>
                  </a:lnTo>
                  <a:cubicBezTo>
                    <a:pt x="5355" y="8032"/>
                    <a:pt x="5874" y="8248"/>
                    <a:pt x="6396" y="8248"/>
                  </a:cubicBezTo>
                  <a:cubicBezTo>
                    <a:pt x="6879" y="8248"/>
                    <a:pt x="7364" y="8064"/>
                    <a:pt x="7737" y="7690"/>
                  </a:cubicBezTo>
                  <a:lnTo>
                    <a:pt x="7758" y="7690"/>
                  </a:lnTo>
                  <a:cubicBezTo>
                    <a:pt x="8536" y="6912"/>
                    <a:pt x="8494" y="5651"/>
                    <a:pt x="7653" y="4936"/>
                  </a:cubicBezTo>
                  <a:lnTo>
                    <a:pt x="2208" y="163"/>
                  </a:lnTo>
                  <a:cubicBezTo>
                    <a:pt x="2087" y="53"/>
                    <a:pt x="1938" y="0"/>
                    <a:pt x="179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6" name="Google Shape;16596;p76"/>
            <p:cNvSpPr/>
            <p:nvPr/>
          </p:nvSpPr>
          <p:spPr>
            <a:xfrm>
              <a:off x="4173750" y="4042969"/>
              <a:ext cx="122460" cy="114779"/>
            </a:xfrm>
            <a:custGeom>
              <a:avLst/>
              <a:gdLst/>
              <a:ahLst/>
              <a:cxnLst/>
              <a:rect l="l" t="t" r="r" b="b"/>
              <a:pathLst>
                <a:path w="8179" h="7666" extrusionOk="0">
                  <a:moveTo>
                    <a:pt x="967" y="1"/>
                  </a:moveTo>
                  <a:lnTo>
                    <a:pt x="253" y="716"/>
                  </a:lnTo>
                  <a:cubicBezTo>
                    <a:pt x="0" y="947"/>
                    <a:pt x="0" y="1325"/>
                    <a:pt x="211" y="1578"/>
                  </a:cubicBezTo>
                  <a:lnTo>
                    <a:pt x="4983" y="7023"/>
                  </a:lnTo>
                  <a:cubicBezTo>
                    <a:pt x="5366" y="7449"/>
                    <a:pt x="5884" y="7665"/>
                    <a:pt x="6404" y="7665"/>
                  </a:cubicBezTo>
                  <a:cubicBezTo>
                    <a:pt x="6883" y="7665"/>
                    <a:pt x="7364" y="7481"/>
                    <a:pt x="7737" y="7107"/>
                  </a:cubicBezTo>
                  <a:cubicBezTo>
                    <a:pt x="7927" y="6918"/>
                    <a:pt x="8095" y="6666"/>
                    <a:pt x="8179" y="6413"/>
                  </a:cubicBezTo>
                  <a:lnTo>
                    <a:pt x="8179" y="6413"/>
                  </a:lnTo>
                  <a:cubicBezTo>
                    <a:pt x="7964" y="6493"/>
                    <a:pt x="7742" y="6532"/>
                    <a:pt x="7523" y="6532"/>
                  </a:cubicBezTo>
                  <a:cubicBezTo>
                    <a:pt x="6991" y="6532"/>
                    <a:pt x="6476" y="6304"/>
                    <a:pt x="6118" y="5888"/>
                  </a:cubicBezTo>
                  <a:lnTo>
                    <a:pt x="967" y="1"/>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7" name="Google Shape;16597;p76"/>
            <p:cNvSpPr/>
            <p:nvPr/>
          </p:nvSpPr>
          <p:spPr>
            <a:xfrm>
              <a:off x="3943638" y="3815072"/>
              <a:ext cx="268846" cy="245235"/>
            </a:xfrm>
            <a:custGeom>
              <a:avLst/>
              <a:gdLst/>
              <a:ahLst/>
              <a:cxnLst/>
              <a:rect l="l" t="t" r="r" b="b"/>
              <a:pathLst>
                <a:path w="17956" h="16379" extrusionOk="0">
                  <a:moveTo>
                    <a:pt x="8978" y="0"/>
                  </a:moveTo>
                  <a:cubicBezTo>
                    <a:pt x="6886" y="0"/>
                    <a:pt x="4794" y="799"/>
                    <a:pt x="3196" y="2397"/>
                  </a:cubicBezTo>
                  <a:cubicBezTo>
                    <a:pt x="1" y="5593"/>
                    <a:pt x="1" y="10786"/>
                    <a:pt x="3196" y="13981"/>
                  </a:cubicBezTo>
                  <a:cubicBezTo>
                    <a:pt x="4794" y="15579"/>
                    <a:pt x="6886" y="16378"/>
                    <a:pt x="8978" y="16378"/>
                  </a:cubicBezTo>
                  <a:cubicBezTo>
                    <a:pt x="11070" y="16378"/>
                    <a:pt x="13162" y="15579"/>
                    <a:pt x="14760" y="13981"/>
                  </a:cubicBezTo>
                  <a:cubicBezTo>
                    <a:pt x="17955" y="10786"/>
                    <a:pt x="17955" y="5593"/>
                    <a:pt x="14760" y="2397"/>
                  </a:cubicBezTo>
                  <a:cubicBezTo>
                    <a:pt x="13162" y="799"/>
                    <a:pt x="11070" y="0"/>
                    <a:pt x="897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8" name="Google Shape;16598;p76"/>
            <p:cNvSpPr/>
            <p:nvPr/>
          </p:nvSpPr>
          <p:spPr>
            <a:xfrm>
              <a:off x="3974795" y="3843715"/>
              <a:ext cx="206516" cy="187860"/>
            </a:xfrm>
            <a:custGeom>
              <a:avLst/>
              <a:gdLst/>
              <a:ahLst/>
              <a:cxnLst/>
              <a:rect l="l" t="t" r="r" b="b"/>
              <a:pathLst>
                <a:path w="13793" h="12547" extrusionOk="0">
                  <a:moveTo>
                    <a:pt x="6897" y="0"/>
                  </a:moveTo>
                  <a:cubicBezTo>
                    <a:pt x="5294" y="0"/>
                    <a:pt x="3691" y="610"/>
                    <a:pt x="2461" y="1829"/>
                  </a:cubicBezTo>
                  <a:cubicBezTo>
                    <a:pt x="1" y="4289"/>
                    <a:pt x="1" y="8263"/>
                    <a:pt x="2461" y="10702"/>
                  </a:cubicBezTo>
                  <a:cubicBezTo>
                    <a:pt x="3691" y="11932"/>
                    <a:pt x="5294" y="12547"/>
                    <a:pt x="6897" y="12547"/>
                  </a:cubicBezTo>
                  <a:cubicBezTo>
                    <a:pt x="8500" y="12547"/>
                    <a:pt x="10103" y="11932"/>
                    <a:pt x="11333" y="10702"/>
                  </a:cubicBezTo>
                  <a:cubicBezTo>
                    <a:pt x="13793" y="8263"/>
                    <a:pt x="13793" y="4289"/>
                    <a:pt x="11333" y="1829"/>
                  </a:cubicBezTo>
                  <a:cubicBezTo>
                    <a:pt x="10103" y="610"/>
                    <a:pt x="8500" y="0"/>
                    <a:pt x="689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599" name="Google Shape;16599;p76"/>
            <p:cNvSpPr/>
            <p:nvPr/>
          </p:nvSpPr>
          <p:spPr>
            <a:xfrm>
              <a:off x="3973538" y="3863538"/>
              <a:ext cx="178817" cy="167857"/>
            </a:xfrm>
            <a:custGeom>
              <a:avLst/>
              <a:gdLst/>
              <a:ahLst/>
              <a:cxnLst/>
              <a:rect l="l" t="t" r="r" b="b"/>
              <a:pathLst>
                <a:path w="11943" h="11211" extrusionOk="0">
                  <a:moveTo>
                    <a:pt x="3134" y="1"/>
                  </a:moveTo>
                  <a:cubicBezTo>
                    <a:pt x="2923" y="148"/>
                    <a:pt x="2734" y="337"/>
                    <a:pt x="2545" y="527"/>
                  </a:cubicBezTo>
                  <a:cubicBezTo>
                    <a:pt x="1" y="3070"/>
                    <a:pt x="148" y="7254"/>
                    <a:pt x="2860" y="9651"/>
                  </a:cubicBezTo>
                  <a:cubicBezTo>
                    <a:pt x="4056" y="10699"/>
                    <a:pt x="5530" y="11211"/>
                    <a:pt x="6995" y="11211"/>
                  </a:cubicBezTo>
                  <a:cubicBezTo>
                    <a:pt x="8853" y="11211"/>
                    <a:pt x="10697" y="10388"/>
                    <a:pt x="11943" y="8789"/>
                  </a:cubicBezTo>
                  <a:lnTo>
                    <a:pt x="11943" y="8789"/>
                  </a:lnTo>
                  <a:cubicBezTo>
                    <a:pt x="10805" y="9668"/>
                    <a:pt x="9455" y="10100"/>
                    <a:pt x="8111" y="10100"/>
                  </a:cubicBezTo>
                  <a:cubicBezTo>
                    <a:pt x="6499" y="10100"/>
                    <a:pt x="4896" y="9479"/>
                    <a:pt x="3680" y="8263"/>
                  </a:cubicBezTo>
                  <a:cubicBezTo>
                    <a:pt x="1452" y="6035"/>
                    <a:pt x="1220" y="2482"/>
                    <a:pt x="313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0" name="Google Shape;16600;p76"/>
            <p:cNvSpPr/>
            <p:nvPr/>
          </p:nvSpPr>
          <p:spPr>
            <a:xfrm>
              <a:off x="4028008" y="3869842"/>
              <a:ext cx="102202" cy="29017"/>
            </a:xfrm>
            <a:custGeom>
              <a:avLst/>
              <a:gdLst/>
              <a:ahLst/>
              <a:cxnLst/>
              <a:rect l="l" t="t" r="r" b="b"/>
              <a:pathLst>
                <a:path w="6826" h="1938" extrusionOk="0">
                  <a:moveTo>
                    <a:pt x="3332" y="0"/>
                  </a:moveTo>
                  <a:cubicBezTo>
                    <a:pt x="2171" y="0"/>
                    <a:pt x="1009" y="442"/>
                    <a:pt x="126" y="1325"/>
                  </a:cubicBezTo>
                  <a:cubicBezTo>
                    <a:pt x="0" y="1451"/>
                    <a:pt x="0" y="1661"/>
                    <a:pt x="126" y="1808"/>
                  </a:cubicBezTo>
                  <a:cubicBezTo>
                    <a:pt x="189" y="1872"/>
                    <a:pt x="273" y="1903"/>
                    <a:pt x="360" y="1903"/>
                  </a:cubicBezTo>
                  <a:cubicBezTo>
                    <a:pt x="447" y="1903"/>
                    <a:pt x="536" y="1872"/>
                    <a:pt x="610" y="1808"/>
                  </a:cubicBezTo>
                  <a:cubicBezTo>
                    <a:pt x="1356" y="1052"/>
                    <a:pt x="2344" y="673"/>
                    <a:pt x="3332" y="673"/>
                  </a:cubicBezTo>
                  <a:cubicBezTo>
                    <a:pt x="4321" y="673"/>
                    <a:pt x="5309" y="1052"/>
                    <a:pt x="6055" y="1808"/>
                  </a:cubicBezTo>
                  <a:cubicBezTo>
                    <a:pt x="6131" y="1900"/>
                    <a:pt x="6220" y="1937"/>
                    <a:pt x="6307" y="1937"/>
                  </a:cubicBezTo>
                  <a:cubicBezTo>
                    <a:pt x="6580" y="1937"/>
                    <a:pt x="6826" y="1564"/>
                    <a:pt x="6539" y="1325"/>
                  </a:cubicBezTo>
                  <a:cubicBezTo>
                    <a:pt x="5656" y="442"/>
                    <a:pt x="4494" y="0"/>
                    <a:pt x="3332"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1" name="Google Shape;16601;p76"/>
            <p:cNvSpPr/>
            <p:nvPr/>
          </p:nvSpPr>
          <p:spPr>
            <a:xfrm>
              <a:off x="4173750" y="4034240"/>
              <a:ext cx="51640" cy="50936"/>
            </a:xfrm>
            <a:custGeom>
              <a:avLst/>
              <a:gdLst/>
              <a:ahLst/>
              <a:cxnLst/>
              <a:rect l="l" t="t" r="r" b="b"/>
              <a:pathLst>
                <a:path w="3449" h="3402" extrusionOk="0">
                  <a:moveTo>
                    <a:pt x="1790" y="0"/>
                  </a:moveTo>
                  <a:cubicBezTo>
                    <a:pt x="1628" y="0"/>
                    <a:pt x="1467" y="63"/>
                    <a:pt x="1346" y="184"/>
                  </a:cubicBezTo>
                  <a:lnTo>
                    <a:pt x="253" y="1299"/>
                  </a:lnTo>
                  <a:cubicBezTo>
                    <a:pt x="0" y="1530"/>
                    <a:pt x="0" y="1908"/>
                    <a:pt x="211" y="2140"/>
                  </a:cubicBezTo>
                  <a:lnTo>
                    <a:pt x="1304" y="3401"/>
                  </a:lnTo>
                  <a:lnTo>
                    <a:pt x="3448" y="1257"/>
                  </a:lnTo>
                  <a:lnTo>
                    <a:pt x="2208" y="163"/>
                  </a:lnTo>
                  <a:cubicBezTo>
                    <a:pt x="2087" y="53"/>
                    <a:pt x="1938" y="0"/>
                    <a:pt x="179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2" name="Google Shape;16602;p76"/>
            <p:cNvSpPr/>
            <p:nvPr/>
          </p:nvSpPr>
          <p:spPr>
            <a:xfrm>
              <a:off x="4173750" y="4042969"/>
              <a:ext cx="36533" cy="42207"/>
            </a:xfrm>
            <a:custGeom>
              <a:avLst/>
              <a:gdLst/>
              <a:ahLst/>
              <a:cxnLst/>
              <a:rect l="l" t="t" r="r" b="b"/>
              <a:pathLst>
                <a:path w="2440" h="2819" extrusionOk="0">
                  <a:moveTo>
                    <a:pt x="967" y="1"/>
                  </a:moveTo>
                  <a:lnTo>
                    <a:pt x="253" y="716"/>
                  </a:lnTo>
                  <a:cubicBezTo>
                    <a:pt x="0" y="947"/>
                    <a:pt x="0" y="1325"/>
                    <a:pt x="211" y="1578"/>
                  </a:cubicBezTo>
                  <a:lnTo>
                    <a:pt x="1304" y="2818"/>
                  </a:lnTo>
                  <a:lnTo>
                    <a:pt x="2439" y="1662"/>
                  </a:lnTo>
                  <a:lnTo>
                    <a:pt x="96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03" name="Google Shape;16603;p76"/>
          <p:cNvGrpSpPr/>
          <p:nvPr/>
        </p:nvGrpSpPr>
        <p:grpSpPr>
          <a:xfrm>
            <a:off x="4677709" y="5080455"/>
            <a:ext cx="468859" cy="469279"/>
            <a:chOff x="3508282" y="3810341"/>
            <a:chExt cx="351644" cy="351959"/>
          </a:xfrm>
        </p:grpSpPr>
        <p:sp>
          <p:nvSpPr>
            <p:cNvPr id="16604" name="Google Shape;16604;p76"/>
            <p:cNvSpPr/>
            <p:nvPr/>
          </p:nvSpPr>
          <p:spPr>
            <a:xfrm>
              <a:off x="3508282" y="3810341"/>
              <a:ext cx="133180" cy="64232"/>
            </a:xfrm>
            <a:custGeom>
              <a:avLst/>
              <a:gdLst/>
              <a:ahLst/>
              <a:cxnLst/>
              <a:rect l="l" t="t" r="r" b="b"/>
              <a:pathLst>
                <a:path w="8895" h="4290" extrusionOk="0">
                  <a:moveTo>
                    <a:pt x="2503" y="1"/>
                  </a:moveTo>
                  <a:cubicBezTo>
                    <a:pt x="1115" y="1"/>
                    <a:pt x="1" y="1115"/>
                    <a:pt x="1" y="2503"/>
                  </a:cubicBezTo>
                  <a:cubicBezTo>
                    <a:pt x="1" y="3491"/>
                    <a:pt x="800" y="4290"/>
                    <a:pt x="1788" y="4290"/>
                  </a:cubicBezTo>
                  <a:cubicBezTo>
                    <a:pt x="2797" y="4290"/>
                    <a:pt x="7191" y="3491"/>
                    <a:pt x="7191" y="2503"/>
                  </a:cubicBezTo>
                  <a:lnTo>
                    <a:pt x="8600" y="2503"/>
                  </a:lnTo>
                  <a:cubicBezTo>
                    <a:pt x="8600" y="1809"/>
                    <a:pt x="8894" y="1178"/>
                    <a:pt x="8432" y="737"/>
                  </a:cubicBezTo>
                  <a:cubicBezTo>
                    <a:pt x="7990" y="274"/>
                    <a:pt x="3197" y="1"/>
                    <a:pt x="2503"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5" name="Google Shape;16605;p76"/>
            <p:cNvSpPr/>
            <p:nvPr/>
          </p:nvSpPr>
          <p:spPr>
            <a:xfrm>
              <a:off x="3535053" y="3847802"/>
              <a:ext cx="58872" cy="26771"/>
            </a:xfrm>
            <a:custGeom>
              <a:avLst/>
              <a:gdLst/>
              <a:ahLst/>
              <a:cxnLst/>
              <a:rect l="l" t="t" r="r" b="b"/>
              <a:pathLst>
                <a:path w="3932" h="1788" extrusionOk="0">
                  <a:moveTo>
                    <a:pt x="1808" y="1"/>
                  </a:moveTo>
                  <a:cubicBezTo>
                    <a:pt x="1808" y="989"/>
                    <a:pt x="1009" y="1788"/>
                    <a:pt x="0" y="1788"/>
                  </a:cubicBezTo>
                  <a:lnTo>
                    <a:pt x="3932" y="1788"/>
                  </a:lnTo>
                  <a:lnTo>
                    <a:pt x="3932"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6" name="Google Shape;16606;p76"/>
            <p:cNvSpPr/>
            <p:nvPr/>
          </p:nvSpPr>
          <p:spPr>
            <a:xfrm>
              <a:off x="3545743" y="3810341"/>
              <a:ext cx="239261" cy="351959"/>
            </a:xfrm>
            <a:custGeom>
              <a:avLst/>
              <a:gdLst/>
              <a:ahLst/>
              <a:cxnLst/>
              <a:rect l="l" t="t" r="r" b="b"/>
              <a:pathLst>
                <a:path w="15980" h="23507" extrusionOk="0">
                  <a:moveTo>
                    <a:pt x="1" y="1"/>
                  </a:moveTo>
                  <a:cubicBezTo>
                    <a:pt x="653" y="1"/>
                    <a:pt x="1304" y="253"/>
                    <a:pt x="1767" y="737"/>
                  </a:cubicBezTo>
                  <a:cubicBezTo>
                    <a:pt x="1872" y="821"/>
                    <a:pt x="1956" y="926"/>
                    <a:pt x="2040" y="1031"/>
                  </a:cubicBezTo>
                  <a:cubicBezTo>
                    <a:pt x="2335" y="1451"/>
                    <a:pt x="2503" y="1977"/>
                    <a:pt x="2503" y="2503"/>
                  </a:cubicBezTo>
                  <a:lnTo>
                    <a:pt x="2503" y="21004"/>
                  </a:lnTo>
                  <a:cubicBezTo>
                    <a:pt x="2503" y="22371"/>
                    <a:pt x="3617" y="23506"/>
                    <a:pt x="5005" y="23506"/>
                  </a:cubicBezTo>
                  <a:lnTo>
                    <a:pt x="8747" y="23506"/>
                  </a:lnTo>
                  <a:cubicBezTo>
                    <a:pt x="9209" y="23065"/>
                    <a:pt x="11312" y="23212"/>
                    <a:pt x="11312" y="22539"/>
                  </a:cubicBezTo>
                  <a:lnTo>
                    <a:pt x="15979" y="19217"/>
                  </a:lnTo>
                  <a:lnTo>
                    <a:pt x="15979" y="2503"/>
                  </a:lnTo>
                  <a:cubicBezTo>
                    <a:pt x="15979" y="1115"/>
                    <a:pt x="14865" y="1"/>
                    <a:pt x="13477"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7" name="Google Shape;16607;p76"/>
            <p:cNvSpPr/>
            <p:nvPr/>
          </p:nvSpPr>
          <p:spPr>
            <a:xfrm>
              <a:off x="3583205" y="4082317"/>
              <a:ext cx="201799" cy="79983"/>
            </a:xfrm>
            <a:custGeom>
              <a:avLst/>
              <a:gdLst/>
              <a:ahLst/>
              <a:cxnLst/>
              <a:rect l="l" t="t" r="r" b="b"/>
              <a:pathLst>
                <a:path w="13478" h="5342" extrusionOk="0">
                  <a:moveTo>
                    <a:pt x="1" y="1"/>
                  </a:moveTo>
                  <a:lnTo>
                    <a:pt x="1" y="2839"/>
                  </a:lnTo>
                  <a:cubicBezTo>
                    <a:pt x="1" y="4206"/>
                    <a:pt x="1115" y="5341"/>
                    <a:pt x="2503" y="5341"/>
                  </a:cubicBezTo>
                  <a:lnTo>
                    <a:pt x="6245" y="5341"/>
                  </a:lnTo>
                  <a:cubicBezTo>
                    <a:pt x="6707" y="4900"/>
                    <a:pt x="8810" y="5047"/>
                    <a:pt x="8810" y="4374"/>
                  </a:cubicBezTo>
                  <a:lnTo>
                    <a:pt x="13477" y="1052"/>
                  </a:lnTo>
                  <a:lnTo>
                    <a:pt x="13477" y="1"/>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8" name="Google Shape;16608;p76"/>
            <p:cNvSpPr/>
            <p:nvPr/>
          </p:nvSpPr>
          <p:spPr>
            <a:xfrm>
              <a:off x="3545429" y="3810341"/>
              <a:ext cx="232328" cy="15437"/>
            </a:xfrm>
            <a:custGeom>
              <a:avLst/>
              <a:gdLst/>
              <a:ahLst/>
              <a:cxnLst/>
              <a:rect l="l" t="t" r="r" b="b"/>
              <a:pathLst>
                <a:path w="15517" h="1031" extrusionOk="0">
                  <a:moveTo>
                    <a:pt x="1" y="1"/>
                  </a:moveTo>
                  <a:cubicBezTo>
                    <a:pt x="674" y="1"/>
                    <a:pt x="1304" y="253"/>
                    <a:pt x="1788" y="737"/>
                  </a:cubicBezTo>
                  <a:cubicBezTo>
                    <a:pt x="1872" y="821"/>
                    <a:pt x="1956" y="926"/>
                    <a:pt x="2040" y="1031"/>
                  </a:cubicBezTo>
                  <a:lnTo>
                    <a:pt x="15517" y="1031"/>
                  </a:lnTo>
                  <a:cubicBezTo>
                    <a:pt x="15054" y="379"/>
                    <a:pt x="14297" y="1"/>
                    <a:pt x="134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09" name="Google Shape;16609;p76"/>
            <p:cNvSpPr/>
            <p:nvPr/>
          </p:nvSpPr>
          <p:spPr>
            <a:xfrm>
              <a:off x="3620666" y="4097753"/>
              <a:ext cx="239261" cy="64546"/>
            </a:xfrm>
            <a:custGeom>
              <a:avLst/>
              <a:gdLst/>
              <a:ahLst/>
              <a:cxnLst/>
              <a:rect l="l" t="t" r="r" b="b"/>
              <a:pathLst>
                <a:path w="15980" h="4311" extrusionOk="0">
                  <a:moveTo>
                    <a:pt x="715" y="0"/>
                  </a:moveTo>
                  <a:cubicBezTo>
                    <a:pt x="1704" y="0"/>
                    <a:pt x="2503" y="820"/>
                    <a:pt x="2503" y="1808"/>
                  </a:cubicBezTo>
                  <a:cubicBezTo>
                    <a:pt x="2503" y="2355"/>
                    <a:pt x="2313" y="2901"/>
                    <a:pt x="1977" y="3343"/>
                  </a:cubicBezTo>
                  <a:cubicBezTo>
                    <a:pt x="1914" y="3406"/>
                    <a:pt x="1851" y="3490"/>
                    <a:pt x="1767" y="3574"/>
                  </a:cubicBezTo>
                  <a:cubicBezTo>
                    <a:pt x="1304" y="4037"/>
                    <a:pt x="673" y="4310"/>
                    <a:pt x="1" y="4310"/>
                  </a:cubicBezTo>
                  <a:lnTo>
                    <a:pt x="13477" y="4310"/>
                  </a:lnTo>
                  <a:cubicBezTo>
                    <a:pt x="14129" y="4310"/>
                    <a:pt x="14760" y="4037"/>
                    <a:pt x="15243" y="3574"/>
                  </a:cubicBezTo>
                  <a:cubicBezTo>
                    <a:pt x="15306" y="3490"/>
                    <a:pt x="15390" y="3406"/>
                    <a:pt x="15454" y="3343"/>
                  </a:cubicBezTo>
                  <a:cubicBezTo>
                    <a:pt x="15790" y="2901"/>
                    <a:pt x="15979" y="2355"/>
                    <a:pt x="15979" y="1808"/>
                  </a:cubicBezTo>
                  <a:cubicBezTo>
                    <a:pt x="15979" y="820"/>
                    <a:pt x="15180" y="21"/>
                    <a:pt x="14192"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0" name="Google Shape;16610;p76"/>
            <p:cNvSpPr/>
            <p:nvPr/>
          </p:nvSpPr>
          <p:spPr>
            <a:xfrm>
              <a:off x="3620666" y="4147791"/>
              <a:ext cx="231385" cy="14508"/>
            </a:xfrm>
            <a:custGeom>
              <a:avLst/>
              <a:gdLst/>
              <a:ahLst/>
              <a:cxnLst/>
              <a:rect l="l" t="t" r="r" b="b"/>
              <a:pathLst>
                <a:path w="15454" h="969" extrusionOk="0">
                  <a:moveTo>
                    <a:pt x="1977" y="1"/>
                  </a:moveTo>
                  <a:cubicBezTo>
                    <a:pt x="1914" y="64"/>
                    <a:pt x="1851" y="148"/>
                    <a:pt x="1767" y="232"/>
                  </a:cubicBezTo>
                  <a:cubicBezTo>
                    <a:pt x="1304" y="695"/>
                    <a:pt x="673" y="968"/>
                    <a:pt x="1" y="968"/>
                  </a:cubicBezTo>
                  <a:lnTo>
                    <a:pt x="13477" y="968"/>
                  </a:lnTo>
                  <a:cubicBezTo>
                    <a:pt x="14129" y="968"/>
                    <a:pt x="14760" y="695"/>
                    <a:pt x="15243" y="232"/>
                  </a:cubicBezTo>
                  <a:cubicBezTo>
                    <a:pt x="15306" y="148"/>
                    <a:pt x="15390" y="64"/>
                    <a:pt x="15454"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1" name="Google Shape;16611;p76"/>
            <p:cNvSpPr/>
            <p:nvPr/>
          </p:nvSpPr>
          <p:spPr>
            <a:xfrm>
              <a:off x="3604301" y="4097753"/>
              <a:ext cx="53841" cy="27085"/>
            </a:xfrm>
            <a:custGeom>
              <a:avLst/>
              <a:gdLst/>
              <a:ahLst/>
              <a:cxnLst/>
              <a:rect l="l" t="t" r="r" b="b"/>
              <a:pathLst>
                <a:path w="3596" h="1809" extrusionOk="0">
                  <a:moveTo>
                    <a:pt x="1787" y="0"/>
                  </a:moveTo>
                  <a:cubicBezTo>
                    <a:pt x="799" y="0"/>
                    <a:pt x="0" y="820"/>
                    <a:pt x="0" y="1808"/>
                  </a:cubicBezTo>
                  <a:lnTo>
                    <a:pt x="3596" y="1808"/>
                  </a:lnTo>
                  <a:cubicBezTo>
                    <a:pt x="3575" y="820"/>
                    <a:pt x="2776" y="0"/>
                    <a:pt x="178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2" name="Google Shape;16612;p76"/>
            <p:cNvSpPr/>
            <p:nvPr/>
          </p:nvSpPr>
          <p:spPr>
            <a:xfrm>
              <a:off x="3606187" y="3867401"/>
              <a:ext cx="159292" cy="25124"/>
            </a:xfrm>
            <a:custGeom>
              <a:avLst/>
              <a:gdLst/>
              <a:ahLst/>
              <a:cxnLst/>
              <a:rect l="l" t="t" r="r" b="b"/>
              <a:pathLst>
                <a:path w="10639" h="1678" extrusionOk="0">
                  <a:moveTo>
                    <a:pt x="4353" y="0"/>
                  </a:moveTo>
                  <a:cubicBezTo>
                    <a:pt x="3901" y="0"/>
                    <a:pt x="3449" y="195"/>
                    <a:pt x="3133" y="584"/>
                  </a:cubicBezTo>
                  <a:cubicBezTo>
                    <a:pt x="2954" y="836"/>
                    <a:pt x="2681" y="962"/>
                    <a:pt x="2410" y="962"/>
                  </a:cubicBezTo>
                  <a:cubicBezTo>
                    <a:pt x="2140" y="962"/>
                    <a:pt x="1872" y="836"/>
                    <a:pt x="1703" y="584"/>
                  </a:cubicBezTo>
                  <a:cubicBezTo>
                    <a:pt x="1388" y="226"/>
                    <a:pt x="947" y="16"/>
                    <a:pt x="484" y="16"/>
                  </a:cubicBezTo>
                  <a:cubicBezTo>
                    <a:pt x="477" y="16"/>
                    <a:pt x="471" y="16"/>
                    <a:pt x="464" y="16"/>
                  </a:cubicBezTo>
                  <a:cubicBezTo>
                    <a:pt x="1" y="16"/>
                    <a:pt x="7" y="731"/>
                    <a:pt x="484" y="731"/>
                  </a:cubicBezTo>
                  <a:cubicBezTo>
                    <a:pt x="757" y="731"/>
                    <a:pt x="1031" y="878"/>
                    <a:pt x="1199" y="1109"/>
                  </a:cubicBezTo>
                  <a:cubicBezTo>
                    <a:pt x="1514" y="1488"/>
                    <a:pt x="1966" y="1677"/>
                    <a:pt x="2418" y="1677"/>
                  </a:cubicBezTo>
                  <a:cubicBezTo>
                    <a:pt x="2870" y="1677"/>
                    <a:pt x="3322" y="1488"/>
                    <a:pt x="3638" y="1109"/>
                  </a:cubicBezTo>
                  <a:cubicBezTo>
                    <a:pt x="3806" y="857"/>
                    <a:pt x="4079" y="731"/>
                    <a:pt x="4353" y="731"/>
                  </a:cubicBezTo>
                  <a:cubicBezTo>
                    <a:pt x="4626" y="731"/>
                    <a:pt x="4899" y="857"/>
                    <a:pt x="5067" y="1109"/>
                  </a:cubicBezTo>
                  <a:cubicBezTo>
                    <a:pt x="5383" y="1488"/>
                    <a:pt x="5835" y="1677"/>
                    <a:pt x="6287" y="1677"/>
                  </a:cubicBezTo>
                  <a:cubicBezTo>
                    <a:pt x="6739" y="1677"/>
                    <a:pt x="7191" y="1488"/>
                    <a:pt x="7506" y="1109"/>
                  </a:cubicBezTo>
                  <a:cubicBezTo>
                    <a:pt x="7685" y="857"/>
                    <a:pt x="7958" y="731"/>
                    <a:pt x="8229" y="731"/>
                  </a:cubicBezTo>
                  <a:cubicBezTo>
                    <a:pt x="8500" y="731"/>
                    <a:pt x="8768" y="857"/>
                    <a:pt x="8936" y="1109"/>
                  </a:cubicBezTo>
                  <a:cubicBezTo>
                    <a:pt x="9251" y="1467"/>
                    <a:pt x="9693" y="1677"/>
                    <a:pt x="10176" y="1677"/>
                  </a:cubicBezTo>
                  <a:cubicBezTo>
                    <a:pt x="10639" y="1677"/>
                    <a:pt x="10639" y="962"/>
                    <a:pt x="10176" y="962"/>
                  </a:cubicBezTo>
                  <a:cubicBezTo>
                    <a:pt x="9882" y="962"/>
                    <a:pt x="9609" y="815"/>
                    <a:pt x="9461" y="584"/>
                  </a:cubicBezTo>
                  <a:cubicBezTo>
                    <a:pt x="9136" y="195"/>
                    <a:pt x="8678" y="0"/>
                    <a:pt x="8224" y="0"/>
                  </a:cubicBezTo>
                  <a:cubicBezTo>
                    <a:pt x="7769" y="0"/>
                    <a:pt x="7317" y="195"/>
                    <a:pt x="7002" y="584"/>
                  </a:cubicBezTo>
                  <a:cubicBezTo>
                    <a:pt x="6833" y="836"/>
                    <a:pt x="6565" y="962"/>
                    <a:pt x="6295" y="962"/>
                  </a:cubicBezTo>
                  <a:cubicBezTo>
                    <a:pt x="6024" y="962"/>
                    <a:pt x="5751" y="836"/>
                    <a:pt x="5572" y="584"/>
                  </a:cubicBezTo>
                  <a:cubicBezTo>
                    <a:pt x="5257" y="195"/>
                    <a:pt x="4805" y="0"/>
                    <a:pt x="4353"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3" name="Google Shape;16613;p76"/>
            <p:cNvSpPr/>
            <p:nvPr/>
          </p:nvSpPr>
          <p:spPr>
            <a:xfrm>
              <a:off x="3606187" y="3904159"/>
              <a:ext cx="159292" cy="25184"/>
            </a:xfrm>
            <a:custGeom>
              <a:avLst/>
              <a:gdLst/>
              <a:ahLst/>
              <a:cxnLst/>
              <a:rect l="l" t="t" r="r" b="b"/>
              <a:pathLst>
                <a:path w="10639" h="1682" extrusionOk="0">
                  <a:moveTo>
                    <a:pt x="484" y="0"/>
                  </a:moveTo>
                  <a:cubicBezTo>
                    <a:pt x="1" y="0"/>
                    <a:pt x="1" y="736"/>
                    <a:pt x="484" y="736"/>
                  </a:cubicBezTo>
                  <a:cubicBezTo>
                    <a:pt x="757" y="736"/>
                    <a:pt x="1031" y="883"/>
                    <a:pt x="1199" y="1093"/>
                  </a:cubicBezTo>
                  <a:cubicBezTo>
                    <a:pt x="1514" y="1482"/>
                    <a:pt x="1966" y="1677"/>
                    <a:pt x="2418" y="1677"/>
                  </a:cubicBezTo>
                  <a:cubicBezTo>
                    <a:pt x="2870" y="1677"/>
                    <a:pt x="3322" y="1482"/>
                    <a:pt x="3638" y="1093"/>
                  </a:cubicBezTo>
                  <a:cubicBezTo>
                    <a:pt x="3806" y="852"/>
                    <a:pt x="4079" y="731"/>
                    <a:pt x="4353" y="731"/>
                  </a:cubicBezTo>
                  <a:cubicBezTo>
                    <a:pt x="4626" y="731"/>
                    <a:pt x="4899" y="852"/>
                    <a:pt x="5067" y="1093"/>
                  </a:cubicBezTo>
                  <a:cubicBezTo>
                    <a:pt x="5383" y="1482"/>
                    <a:pt x="5835" y="1677"/>
                    <a:pt x="6287" y="1677"/>
                  </a:cubicBezTo>
                  <a:cubicBezTo>
                    <a:pt x="6739" y="1677"/>
                    <a:pt x="7191" y="1482"/>
                    <a:pt x="7506" y="1093"/>
                  </a:cubicBezTo>
                  <a:cubicBezTo>
                    <a:pt x="7685" y="852"/>
                    <a:pt x="7958" y="731"/>
                    <a:pt x="8229" y="731"/>
                  </a:cubicBezTo>
                  <a:cubicBezTo>
                    <a:pt x="8500" y="731"/>
                    <a:pt x="8768" y="852"/>
                    <a:pt x="8936" y="1093"/>
                  </a:cubicBezTo>
                  <a:cubicBezTo>
                    <a:pt x="9251" y="1472"/>
                    <a:pt x="9693" y="1682"/>
                    <a:pt x="10176" y="1682"/>
                  </a:cubicBezTo>
                  <a:cubicBezTo>
                    <a:pt x="10639" y="1682"/>
                    <a:pt x="10639" y="967"/>
                    <a:pt x="10176" y="967"/>
                  </a:cubicBezTo>
                  <a:cubicBezTo>
                    <a:pt x="9882" y="967"/>
                    <a:pt x="9609" y="820"/>
                    <a:pt x="9461" y="589"/>
                  </a:cubicBezTo>
                  <a:cubicBezTo>
                    <a:pt x="9136" y="200"/>
                    <a:pt x="8678" y="5"/>
                    <a:pt x="8224" y="5"/>
                  </a:cubicBezTo>
                  <a:cubicBezTo>
                    <a:pt x="7769" y="5"/>
                    <a:pt x="7317" y="200"/>
                    <a:pt x="7002" y="589"/>
                  </a:cubicBezTo>
                  <a:cubicBezTo>
                    <a:pt x="6833" y="841"/>
                    <a:pt x="6565" y="967"/>
                    <a:pt x="6295" y="967"/>
                  </a:cubicBezTo>
                  <a:cubicBezTo>
                    <a:pt x="6024" y="967"/>
                    <a:pt x="5751" y="841"/>
                    <a:pt x="5572" y="589"/>
                  </a:cubicBezTo>
                  <a:cubicBezTo>
                    <a:pt x="5257" y="200"/>
                    <a:pt x="4805" y="5"/>
                    <a:pt x="4353" y="5"/>
                  </a:cubicBezTo>
                  <a:cubicBezTo>
                    <a:pt x="3901" y="5"/>
                    <a:pt x="3449" y="200"/>
                    <a:pt x="3133" y="589"/>
                  </a:cubicBezTo>
                  <a:cubicBezTo>
                    <a:pt x="2954" y="841"/>
                    <a:pt x="2681" y="967"/>
                    <a:pt x="2410" y="967"/>
                  </a:cubicBezTo>
                  <a:cubicBezTo>
                    <a:pt x="2140" y="967"/>
                    <a:pt x="1872" y="841"/>
                    <a:pt x="1703" y="589"/>
                  </a:cubicBezTo>
                  <a:cubicBezTo>
                    <a:pt x="1388" y="231"/>
                    <a:pt x="947" y="21"/>
                    <a:pt x="48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4" name="Google Shape;16614;p76"/>
            <p:cNvSpPr/>
            <p:nvPr/>
          </p:nvSpPr>
          <p:spPr>
            <a:xfrm>
              <a:off x="3606187" y="3940976"/>
              <a:ext cx="159292" cy="25199"/>
            </a:xfrm>
            <a:custGeom>
              <a:avLst/>
              <a:gdLst/>
              <a:ahLst/>
              <a:cxnLst/>
              <a:rect l="l" t="t" r="r" b="b"/>
              <a:pathLst>
                <a:path w="10639" h="1683" extrusionOk="0">
                  <a:moveTo>
                    <a:pt x="484" y="1"/>
                  </a:moveTo>
                  <a:cubicBezTo>
                    <a:pt x="1" y="1"/>
                    <a:pt x="1" y="737"/>
                    <a:pt x="484" y="737"/>
                  </a:cubicBezTo>
                  <a:cubicBezTo>
                    <a:pt x="757" y="737"/>
                    <a:pt x="1031" y="884"/>
                    <a:pt x="1199" y="1094"/>
                  </a:cubicBezTo>
                  <a:cubicBezTo>
                    <a:pt x="1514" y="1483"/>
                    <a:pt x="1966" y="1678"/>
                    <a:pt x="2418" y="1678"/>
                  </a:cubicBezTo>
                  <a:cubicBezTo>
                    <a:pt x="2870" y="1678"/>
                    <a:pt x="3322" y="1483"/>
                    <a:pt x="3638" y="1094"/>
                  </a:cubicBezTo>
                  <a:cubicBezTo>
                    <a:pt x="3806" y="852"/>
                    <a:pt x="4079" y="732"/>
                    <a:pt x="4353" y="732"/>
                  </a:cubicBezTo>
                  <a:cubicBezTo>
                    <a:pt x="4626" y="732"/>
                    <a:pt x="4899" y="852"/>
                    <a:pt x="5067" y="1094"/>
                  </a:cubicBezTo>
                  <a:cubicBezTo>
                    <a:pt x="5383" y="1483"/>
                    <a:pt x="5835" y="1678"/>
                    <a:pt x="6287" y="1678"/>
                  </a:cubicBezTo>
                  <a:cubicBezTo>
                    <a:pt x="6739" y="1678"/>
                    <a:pt x="7191" y="1483"/>
                    <a:pt x="7506" y="1094"/>
                  </a:cubicBezTo>
                  <a:cubicBezTo>
                    <a:pt x="7685" y="852"/>
                    <a:pt x="7958" y="732"/>
                    <a:pt x="8229" y="732"/>
                  </a:cubicBezTo>
                  <a:cubicBezTo>
                    <a:pt x="8500" y="732"/>
                    <a:pt x="8768" y="852"/>
                    <a:pt x="8936" y="1094"/>
                  </a:cubicBezTo>
                  <a:cubicBezTo>
                    <a:pt x="9251" y="1473"/>
                    <a:pt x="9693" y="1683"/>
                    <a:pt x="10176" y="1683"/>
                  </a:cubicBezTo>
                  <a:cubicBezTo>
                    <a:pt x="10639" y="1683"/>
                    <a:pt x="10639" y="968"/>
                    <a:pt x="10176" y="968"/>
                  </a:cubicBezTo>
                  <a:cubicBezTo>
                    <a:pt x="9882" y="968"/>
                    <a:pt x="9609" y="821"/>
                    <a:pt x="9461" y="590"/>
                  </a:cubicBezTo>
                  <a:cubicBezTo>
                    <a:pt x="9136" y="201"/>
                    <a:pt x="8678" y="6"/>
                    <a:pt x="8224" y="6"/>
                  </a:cubicBezTo>
                  <a:cubicBezTo>
                    <a:pt x="7769" y="6"/>
                    <a:pt x="7317" y="201"/>
                    <a:pt x="7002" y="590"/>
                  </a:cubicBezTo>
                  <a:cubicBezTo>
                    <a:pt x="6833" y="842"/>
                    <a:pt x="6565" y="968"/>
                    <a:pt x="6295" y="968"/>
                  </a:cubicBezTo>
                  <a:cubicBezTo>
                    <a:pt x="6024" y="968"/>
                    <a:pt x="5751" y="842"/>
                    <a:pt x="5572" y="590"/>
                  </a:cubicBezTo>
                  <a:cubicBezTo>
                    <a:pt x="5257" y="201"/>
                    <a:pt x="4805" y="6"/>
                    <a:pt x="4353" y="6"/>
                  </a:cubicBezTo>
                  <a:cubicBezTo>
                    <a:pt x="3901" y="6"/>
                    <a:pt x="3449" y="201"/>
                    <a:pt x="3133" y="590"/>
                  </a:cubicBezTo>
                  <a:cubicBezTo>
                    <a:pt x="2954" y="842"/>
                    <a:pt x="2681" y="968"/>
                    <a:pt x="2410" y="968"/>
                  </a:cubicBezTo>
                  <a:cubicBezTo>
                    <a:pt x="2140" y="968"/>
                    <a:pt x="1872" y="842"/>
                    <a:pt x="1703" y="590"/>
                  </a:cubicBezTo>
                  <a:cubicBezTo>
                    <a:pt x="1388" y="232"/>
                    <a:pt x="947" y="22"/>
                    <a:pt x="48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5" name="Google Shape;16615;p76"/>
            <p:cNvSpPr/>
            <p:nvPr/>
          </p:nvSpPr>
          <p:spPr>
            <a:xfrm>
              <a:off x="3711639" y="3882434"/>
              <a:ext cx="147030" cy="147015"/>
            </a:xfrm>
            <a:custGeom>
              <a:avLst/>
              <a:gdLst/>
              <a:ahLst/>
              <a:cxnLst/>
              <a:rect l="l" t="t" r="r" b="b"/>
              <a:pathLst>
                <a:path w="9820" h="9819" extrusionOk="0">
                  <a:moveTo>
                    <a:pt x="9819" y="0"/>
                  </a:moveTo>
                  <a:cubicBezTo>
                    <a:pt x="6665" y="169"/>
                    <a:pt x="3953" y="1220"/>
                    <a:pt x="1977" y="3196"/>
                  </a:cubicBezTo>
                  <a:cubicBezTo>
                    <a:pt x="1" y="5193"/>
                    <a:pt x="421" y="6434"/>
                    <a:pt x="232" y="9587"/>
                  </a:cubicBezTo>
                  <a:cubicBezTo>
                    <a:pt x="3407" y="9398"/>
                    <a:pt x="4647" y="9819"/>
                    <a:pt x="6623" y="7842"/>
                  </a:cubicBezTo>
                  <a:cubicBezTo>
                    <a:pt x="7107" y="7359"/>
                    <a:pt x="7548" y="6812"/>
                    <a:pt x="7927" y="6245"/>
                  </a:cubicBezTo>
                  <a:lnTo>
                    <a:pt x="6203" y="5950"/>
                  </a:lnTo>
                  <a:lnTo>
                    <a:pt x="6224" y="5929"/>
                  </a:lnTo>
                  <a:cubicBezTo>
                    <a:pt x="8326" y="4668"/>
                    <a:pt x="9672" y="2460"/>
                    <a:pt x="9819" y="42"/>
                  </a:cubicBezTo>
                  <a:lnTo>
                    <a:pt x="9819" y="0"/>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6" name="Google Shape;16616;p76"/>
            <p:cNvSpPr/>
            <p:nvPr/>
          </p:nvSpPr>
          <p:spPr>
            <a:xfrm>
              <a:off x="3682996" y="3930915"/>
              <a:ext cx="127191" cy="127176"/>
            </a:xfrm>
            <a:custGeom>
              <a:avLst/>
              <a:gdLst/>
              <a:ahLst/>
              <a:cxnLst/>
              <a:rect l="l" t="t" r="r" b="b"/>
              <a:pathLst>
                <a:path w="8495" h="8494" extrusionOk="0">
                  <a:moveTo>
                    <a:pt x="8494" y="0"/>
                  </a:moveTo>
                  <a:lnTo>
                    <a:pt x="8494" y="0"/>
                  </a:lnTo>
                  <a:cubicBezTo>
                    <a:pt x="4983" y="2061"/>
                    <a:pt x="2061" y="4983"/>
                    <a:pt x="0" y="8494"/>
                  </a:cubicBezTo>
                  <a:cubicBezTo>
                    <a:pt x="3512" y="6434"/>
                    <a:pt x="6434" y="3511"/>
                    <a:pt x="8494"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17" name="Google Shape;16617;p76"/>
          <p:cNvGrpSpPr/>
          <p:nvPr/>
        </p:nvGrpSpPr>
        <p:grpSpPr>
          <a:xfrm>
            <a:off x="2966114" y="2617139"/>
            <a:ext cx="404217" cy="469079"/>
            <a:chOff x="2224585" y="1962854"/>
            <a:chExt cx="303163" cy="351809"/>
          </a:xfrm>
        </p:grpSpPr>
        <p:sp>
          <p:nvSpPr>
            <p:cNvPr id="16618" name="Google Shape;16618;p76"/>
            <p:cNvSpPr/>
            <p:nvPr/>
          </p:nvSpPr>
          <p:spPr>
            <a:xfrm>
              <a:off x="2283143" y="1962854"/>
              <a:ext cx="181018" cy="81870"/>
            </a:xfrm>
            <a:custGeom>
              <a:avLst/>
              <a:gdLst/>
              <a:ahLst/>
              <a:cxnLst/>
              <a:rect l="l" t="t" r="r" b="b"/>
              <a:pathLst>
                <a:path w="12090" h="5468" extrusionOk="0">
                  <a:moveTo>
                    <a:pt x="652" y="1"/>
                  </a:moveTo>
                  <a:lnTo>
                    <a:pt x="0" y="5467"/>
                  </a:lnTo>
                  <a:lnTo>
                    <a:pt x="12089" y="5467"/>
                  </a:lnTo>
                  <a:lnTo>
                    <a:pt x="11774"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19" name="Google Shape;16619;p76"/>
            <p:cNvSpPr/>
            <p:nvPr/>
          </p:nvSpPr>
          <p:spPr>
            <a:xfrm>
              <a:off x="2224899" y="1962854"/>
              <a:ext cx="141355" cy="186378"/>
            </a:xfrm>
            <a:custGeom>
              <a:avLst/>
              <a:gdLst/>
              <a:ahLst/>
              <a:cxnLst/>
              <a:rect l="l" t="t" r="r" b="b"/>
              <a:pathLst>
                <a:path w="9441" h="12448" extrusionOk="0">
                  <a:moveTo>
                    <a:pt x="4563" y="1"/>
                  </a:moveTo>
                  <a:lnTo>
                    <a:pt x="1494" y="1514"/>
                  </a:lnTo>
                  <a:cubicBezTo>
                    <a:pt x="421" y="2040"/>
                    <a:pt x="1" y="3323"/>
                    <a:pt x="505" y="4395"/>
                  </a:cubicBezTo>
                  <a:lnTo>
                    <a:pt x="3659" y="10828"/>
                  </a:lnTo>
                  <a:lnTo>
                    <a:pt x="4458" y="12447"/>
                  </a:lnTo>
                  <a:lnTo>
                    <a:pt x="9441" y="10008"/>
                  </a:lnTo>
                  <a:lnTo>
                    <a:pt x="8221" y="7464"/>
                  </a:lnTo>
                  <a:lnTo>
                    <a:pt x="4563"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0" name="Google Shape;16620;p76"/>
            <p:cNvSpPr/>
            <p:nvPr/>
          </p:nvSpPr>
          <p:spPr>
            <a:xfrm>
              <a:off x="2386393" y="1962854"/>
              <a:ext cx="141355" cy="186378"/>
            </a:xfrm>
            <a:custGeom>
              <a:avLst/>
              <a:gdLst/>
              <a:ahLst/>
              <a:cxnLst/>
              <a:rect l="l" t="t" r="r" b="b"/>
              <a:pathLst>
                <a:path w="9441" h="12448" extrusionOk="0">
                  <a:moveTo>
                    <a:pt x="4878" y="1"/>
                  </a:moveTo>
                  <a:lnTo>
                    <a:pt x="1241" y="7464"/>
                  </a:lnTo>
                  <a:lnTo>
                    <a:pt x="0" y="10008"/>
                  </a:lnTo>
                  <a:lnTo>
                    <a:pt x="4983" y="12447"/>
                  </a:lnTo>
                  <a:lnTo>
                    <a:pt x="5782" y="10828"/>
                  </a:lnTo>
                  <a:lnTo>
                    <a:pt x="8936" y="4395"/>
                  </a:lnTo>
                  <a:cubicBezTo>
                    <a:pt x="9440" y="3323"/>
                    <a:pt x="9020" y="2040"/>
                    <a:pt x="7947" y="1514"/>
                  </a:cubicBezTo>
                  <a:lnTo>
                    <a:pt x="4878"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1" name="Google Shape;16621;p76"/>
            <p:cNvSpPr/>
            <p:nvPr/>
          </p:nvSpPr>
          <p:spPr>
            <a:xfrm>
              <a:off x="2279684" y="2074609"/>
              <a:ext cx="86571" cy="74623"/>
            </a:xfrm>
            <a:custGeom>
              <a:avLst/>
              <a:gdLst/>
              <a:ahLst/>
              <a:cxnLst/>
              <a:rect l="l" t="t" r="r" b="b"/>
              <a:pathLst>
                <a:path w="5782" h="4984" extrusionOk="0">
                  <a:moveTo>
                    <a:pt x="4541" y="0"/>
                  </a:moveTo>
                  <a:cubicBezTo>
                    <a:pt x="2649" y="484"/>
                    <a:pt x="1030" y="1682"/>
                    <a:pt x="0" y="3364"/>
                  </a:cubicBezTo>
                  <a:lnTo>
                    <a:pt x="799" y="4983"/>
                  </a:lnTo>
                  <a:lnTo>
                    <a:pt x="5782" y="2544"/>
                  </a:lnTo>
                  <a:lnTo>
                    <a:pt x="4541"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2" name="Google Shape;16622;p76"/>
            <p:cNvSpPr/>
            <p:nvPr/>
          </p:nvSpPr>
          <p:spPr>
            <a:xfrm>
              <a:off x="2386393" y="2074609"/>
              <a:ext cx="86571" cy="74623"/>
            </a:xfrm>
            <a:custGeom>
              <a:avLst/>
              <a:gdLst/>
              <a:ahLst/>
              <a:cxnLst/>
              <a:rect l="l" t="t" r="r" b="b"/>
              <a:pathLst>
                <a:path w="5782" h="4984" extrusionOk="0">
                  <a:moveTo>
                    <a:pt x="1241" y="0"/>
                  </a:moveTo>
                  <a:lnTo>
                    <a:pt x="0" y="2544"/>
                  </a:lnTo>
                  <a:lnTo>
                    <a:pt x="4983" y="4983"/>
                  </a:lnTo>
                  <a:lnTo>
                    <a:pt x="5782" y="3364"/>
                  </a:lnTo>
                  <a:cubicBezTo>
                    <a:pt x="4752" y="1682"/>
                    <a:pt x="3133" y="484"/>
                    <a:pt x="12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3" name="Google Shape;16623;p76"/>
            <p:cNvSpPr/>
            <p:nvPr/>
          </p:nvSpPr>
          <p:spPr>
            <a:xfrm>
              <a:off x="2224585" y="2087830"/>
              <a:ext cx="265073" cy="226833"/>
            </a:xfrm>
            <a:custGeom>
              <a:avLst/>
              <a:gdLst/>
              <a:ahLst/>
              <a:cxnLst/>
              <a:rect l="l" t="t" r="r" b="b"/>
              <a:pathLst>
                <a:path w="17704" h="15150" extrusionOk="0">
                  <a:moveTo>
                    <a:pt x="10134" y="0"/>
                  </a:moveTo>
                  <a:cubicBezTo>
                    <a:pt x="3386" y="0"/>
                    <a:pt x="1" y="8158"/>
                    <a:pt x="4773" y="12930"/>
                  </a:cubicBezTo>
                  <a:cubicBezTo>
                    <a:pt x="6221" y="14378"/>
                    <a:pt x="8158" y="15150"/>
                    <a:pt x="10125" y="15150"/>
                  </a:cubicBezTo>
                  <a:cubicBezTo>
                    <a:pt x="11100" y="15150"/>
                    <a:pt x="12081" y="14960"/>
                    <a:pt x="13015" y="14570"/>
                  </a:cubicBezTo>
                  <a:cubicBezTo>
                    <a:pt x="15853" y="13414"/>
                    <a:pt x="17703" y="10639"/>
                    <a:pt x="17703" y="7590"/>
                  </a:cubicBezTo>
                  <a:cubicBezTo>
                    <a:pt x="17703" y="3406"/>
                    <a:pt x="14318" y="0"/>
                    <a:pt x="1013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4" name="Google Shape;16624;p76"/>
            <p:cNvSpPr/>
            <p:nvPr/>
          </p:nvSpPr>
          <p:spPr>
            <a:xfrm>
              <a:off x="2274953" y="2125605"/>
              <a:ext cx="177244" cy="151627"/>
            </a:xfrm>
            <a:custGeom>
              <a:avLst/>
              <a:gdLst/>
              <a:ahLst/>
              <a:cxnLst/>
              <a:rect l="l" t="t" r="r" b="b"/>
              <a:pathLst>
                <a:path w="11838" h="10127" extrusionOk="0">
                  <a:moveTo>
                    <a:pt x="6770" y="0"/>
                  </a:moveTo>
                  <a:cubicBezTo>
                    <a:pt x="2250" y="0"/>
                    <a:pt x="1" y="5446"/>
                    <a:pt x="3196" y="8641"/>
                  </a:cubicBezTo>
                  <a:cubicBezTo>
                    <a:pt x="4222" y="9667"/>
                    <a:pt x="5488" y="10127"/>
                    <a:pt x="6731" y="10127"/>
                  </a:cubicBezTo>
                  <a:cubicBezTo>
                    <a:pt x="9333" y="10127"/>
                    <a:pt x="11837" y="8112"/>
                    <a:pt x="11837" y="5067"/>
                  </a:cubicBezTo>
                  <a:cubicBezTo>
                    <a:pt x="11837" y="2271"/>
                    <a:pt x="9567" y="0"/>
                    <a:pt x="6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5" name="Google Shape;16625;p76"/>
            <p:cNvSpPr/>
            <p:nvPr/>
          </p:nvSpPr>
          <p:spPr>
            <a:xfrm>
              <a:off x="2326263" y="2154053"/>
              <a:ext cx="99492" cy="89191"/>
            </a:xfrm>
            <a:custGeom>
              <a:avLst/>
              <a:gdLst/>
              <a:ahLst/>
              <a:cxnLst/>
              <a:rect l="l" t="t" r="r" b="b"/>
              <a:pathLst>
                <a:path w="6645" h="5957" extrusionOk="0">
                  <a:moveTo>
                    <a:pt x="3343" y="0"/>
                  </a:moveTo>
                  <a:cubicBezTo>
                    <a:pt x="3054" y="0"/>
                    <a:pt x="2766" y="158"/>
                    <a:pt x="2629" y="476"/>
                  </a:cubicBezTo>
                  <a:lnTo>
                    <a:pt x="2292" y="1149"/>
                  </a:lnTo>
                  <a:cubicBezTo>
                    <a:pt x="2166" y="1380"/>
                    <a:pt x="1956" y="1548"/>
                    <a:pt x="1683" y="1590"/>
                  </a:cubicBezTo>
                  <a:lnTo>
                    <a:pt x="947" y="1695"/>
                  </a:lnTo>
                  <a:cubicBezTo>
                    <a:pt x="274" y="1759"/>
                    <a:pt x="1" y="2600"/>
                    <a:pt x="505" y="3062"/>
                  </a:cubicBezTo>
                  <a:lnTo>
                    <a:pt x="1031" y="3588"/>
                  </a:lnTo>
                  <a:cubicBezTo>
                    <a:pt x="1220" y="3756"/>
                    <a:pt x="1304" y="4029"/>
                    <a:pt x="1262" y="4281"/>
                  </a:cubicBezTo>
                  <a:lnTo>
                    <a:pt x="1136" y="5017"/>
                  </a:lnTo>
                  <a:cubicBezTo>
                    <a:pt x="1053" y="5532"/>
                    <a:pt x="1455" y="5955"/>
                    <a:pt x="1917" y="5955"/>
                  </a:cubicBezTo>
                  <a:cubicBezTo>
                    <a:pt x="2041" y="5955"/>
                    <a:pt x="2168" y="5925"/>
                    <a:pt x="2292" y="5858"/>
                  </a:cubicBezTo>
                  <a:lnTo>
                    <a:pt x="2965" y="5522"/>
                  </a:lnTo>
                  <a:cubicBezTo>
                    <a:pt x="3081" y="5459"/>
                    <a:pt x="3207" y="5427"/>
                    <a:pt x="3333" y="5427"/>
                  </a:cubicBezTo>
                  <a:cubicBezTo>
                    <a:pt x="3459" y="5427"/>
                    <a:pt x="3585" y="5459"/>
                    <a:pt x="3701" y="5522"/>
                  </a:cubicBezTo>
                  <a:lnTo>
                    <a:pt x="4374" y="5858"/>
                  </a:lnTo>
                  <a:cubicBezTo>
                    <a:pt x="4500" y="5926"/>
                    <a:pt x="4632" y="5957"/>
                    <a:pt x="4759" y="5957"/>
                  </a:cubicBezTo>
                  <a:cubicBezTo>
                    <a:pt x="5223" y="5957"/>
                    <a:pt x="5629" y="5545"/>
                    <a:pt x="5530" y="5017"/>
                  </a:cubicBezTo>
                  <a:lnTo>
                    <a:pt x="5404" y="4281"/>
                  </a:lnTo>
                  <a:cubicBezTo>
                    <a:pt x="5362" y="4029"/>
                    <a:pt x="5446" y="3756"/>
                    <a:pt x="5635" y="3588"/>
                  </a:cubicBezTo>
                  <a:lnTo>
                    <a:pt x="6161" y="3062"/>
                  </a:lnTo>
                  <a:cubicBezTo>
                    <a:pt x="6644" y="2578"/>
                    <a:pt x="6371" y="1780"/>
                    <a:pt x="5719" y="1695"/>
                  </a:cubicBezTo>
                  <a:lnTo>
                    <a:pt x="4983" y="1590"/>
                  </a:lnTo>
                  <a:cubicBezTo>
                    <a:pt x="4731" y="1527"/>
                    <a:pt x="4500" y="1380"/>
                    <a:pt x="4395" y="1128"/>
                  </a:cubicBezTo>
                  <a:lnTo>
                    <a:pt x="4058" y="455"/>
                  </a:lnTo>
                  <a:cubicBezTo>
                    <a:pt x="3912" y="153"/>
                    <a:pt x="3627" y="0"/>
                    <a:pt x="334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26" name="Google Shape;16626;p76"/>
          <p:cNvGrpSpPr/>
          <p:nvPr/>
        </p:nvGrpSpPr>
        <p:grpSpPr>
          <a:xfrm>
            <a:off x="3497059" y="2654491"/>
            <a:ext cx="518787" cy="394975"/>
            <a:chOff x="2622794" y="1990868"/>
            <a:chExt cx="389090" cy="296231"/>
          </a:xfrm>
        </p:grpSpPr>
        <p:sp>
          <p:nvSpPr>
            <p:cNvPr id="16627" name="Google Shape;16627;p76"/>
            <p:cNvSpPr/>
            <p:nvPr/>
          </p:nvSpPr>
          <p:spPr>
            <a:xfrm>
              <a:off x="2654910" y="1990868"/>
              <a:ext cx="324873" cy="224468"/>
            </a:xfrm>
            <a:custGeom>
              <a:avLst/>
              <a:gdLst/>
              <a:ahLst/>
              <a:cxnLst/>
              <a:rect l="l" t="t" r="r" b="b"/>
              <a:pathLst>
                <a:path w="21698" h="14992" extrusionOk="0">
                  <a:moveTo>
                    <a:pt x="378" y="1"/>
                  </a:moveTo>
                  <a:cubicBezTo>
                    <a:pt x="168" y="1"/>
                    <a:pt x="0" y="148"/>
                    <a:pt x="0" y="358"/>
                  </a:cubicBezTo>
                  <a:lnTo>
                    <a:pt x="0" y="14991"/>
                  </a:lnTo>
                  <a:lnTo>
                    <a:pt x="21697" y="14991"/>
                  </a:lnTo>
                  <a:lnTo>
                    <a:pt x="21697" y="358"/>
                  </a:lnTo>
                  <a:cubicBezTo>
                    <a:pt x="21697" y="148"/>
                    <a:pt x="21529" y="1"/>
                    <a:pt x="2134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8" name="Google Shape;16628;p76"/>
            <p:cNvSpPr/>
            <p:nvPr/>
          </p:nvSpPr>
          <p:spPr>
            <a:xfrm>
              <a:off x="2654910" y="1990868"/>
              <a:ext cx="324873" cy="224468"/>
            </a:xfrm>
            <a:custGeom>
              <a:avLst/>
              <a:gdLst/>
              <a:ahLst/>
              <a:cxnLst/>
              <a:rect l="l" t="t" r="r" b="b"/>
              <a:pathLst>
                <a:path w="21698" h="14992" extrusionOk="0">
                  <a:moveTo>
                    <a:pt x="18607" y="1"/>
                  </a:moveTo>
                  <a:cubicBezTo>
                    <a:pt x="18817" y="1"/>
                    <a:pt x="18964" y="169"/>
                    <a:pt x="18964" y="358"/>
                  </a:cubicBezTo>
                  <a:lnTo>
                    <a:pt x="18964" y="12826"/>
                  </a:lnTo>
                  <a:cubicBezTo>
                    <a:pt x="18964" y="13057"/>
                    <a:pt x="18775" y="13267"/>
                    <a:pt x="18543" y="13267"/>
                  </a:cubicBezTo>
                  <a:lnTo>
                    <a:pt x="0" y="13267"/>
                  </a:lnTo>
                  <a:lnTo>
                    <a:pt x="0" y="14991"/>
                  </a:lnTo>
                  <a:lnTo>
                    <a:pt x="21697" y="14991"/>
                  </a:lnTo>
                  <a:lnTo>
                    <a:pt x="21697" y="358"/>
                  </a:lnTo>
                  <a:cubicBezTo>
                    <a:pt x="21697" y="169"/>
                    <a:pt x="21529" y="1"/>
                    <a:pt x="21340" y="1"/>
                  </a:cubicBez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29" name="Google Shape;16629;p76"/>
            <p:cNvSpPr/>
            <p:nvPr/>
          </p:nvSpPr>
          <p:spPr>
            <a:xfrm>
              <a:off x="2679135" y="2015108"/>
              <a:ext cx="276407" cy="162137"/>
            </a:xfrm>
            <a:custGeom>
              <a:avLst/>
              <a:gdLst/>
              <a:ahLst/>
              <a:cxnLst/>
              <a:rect l="l" t="t" r="r" b="b"/>
              <a:pathLst>
                <a:path w="18461" h="10829" extrusionOk="0">
                  <a:moveTo>
                    <a:pt x="232" y="1"/>
                  </a:moveTo>
                  <a:cubicBezTo>
                    <a:pt x="106" y="1"/>
                    <a:pt x="1" y="106"/>
                    <a:pt x="1" y="211"/>
                  </a:cubicBezTo>
                  <a:lnTo>
                    <a:pt x="1" y="10597"/>
                  </a:lnTo>
                  <a:cubicBezTo>
                    <a:pt x="1" y="10723"/>
                    <a:pt x="106" y="10828"/>
                    <a:pt x="232" y="10828"/>
                  </a:cubicBezTo>
                  <a:lnTo>
                    <a:pt x="18250" y="10828"/>
                  </a:lnTo>
                  <a:cubicBezTo>
                    <a:pt x="18355" y="10828"/>
                    <a:pt x="18460" y="10723"/>
                    <a:pt x="18460" y="10597"/>
                  </a:cubicBezTo>
                  <a:lnTo>
                    <a:pt x="18460" y="211"/>
                  </a:lnTo>
                  <a:cubicBezTo>
                    <a:pt x="18460" y="106"/>
                    <a:pt x="18355" y="1"/>
                    <a:pt x="1825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0" name="Google Shape;16630;p76"/>
            <p:cNvSpPr/>
            <p:nvPr/>
          </p:nvSpPr>
          <p:spPr>
            <a:xfrm>
              <a:off x="2679135" y="2015108"/>
              <a:ext cx="276722" cy="162137"/>
            </a:xfrm>
            <a:custGeom>
              <a:avLst/>
              <a:gdLst/>
              <a:ahLst/>
              <a:cxnLst/>
              <a:rect l="l" t="t" r="r" b="b"/>
              <a:pathLst>
                <a:path w="18482" h="10829" extrusionOk="0">
                  <a:moveTo>
                    <a:pt x="17346" y="1"/>
                  </a:moveTo>
                  <a:lnTo>
                    <a:pt x="17346" y="9546"/>
                  </a:lnTo>
                  <a:cubicBezTo>
                    <a:pt x="17346" y="9672"/>
                    <a:pt x="17262" y="9777"/>
                    <a:pt x="17136" y="9777"/>
                  </a:cubicBezTo>
                  <a:lnTo>
                    <a:pt x="1" y="9777"/>
                  </a:lnTo>
                  <a:lnTo>
                    <a:pt x="1" y="10597"/>
                  </a:lnTo>
                  <a:cubicBezTo>
                    <a:pt x="1" y="10723"/>
                    <a:pt x="106" y="10828"/>
                    <a:pt x="232" y="10828"/>
                  </a:cubicBezTo>
                  <a:lnTo>
                    <a:pt x="18250" y="10828"/>
                  </a:lnTo>
                  <a:cubicBezTo>
                    <a:pt x="18376" y="10828"/>
                    <a:pt x="18481" y="10723"/>
                    <a:pt x="18481" y="10597"/>
                  </a:cubicBezTo>
                  <a:lnTo>
                    <a:pt x="18481" y="211"/>
                  </a:lnTo>
                  <a:cubicBezTo>
                    <a:pt x="18481" y="85"/>
                    <a:pt x="18376" y="1"/>
                    <a:pt x="18250"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1" name="Google Shape;16631;p76"/>
            <p:cNvSpPr/>
            <p:nvPr/>
          </p:nvSpPr>
          <p:spPr>
            <a:xfrm>
              <a:off x="2622794" y="2264430"/>
              <a:ext cx="388776" cy="22668"/>
            </a:xfrm>
            <a:custGeom>
              <a:avLst/>
              <a:gdLst/>
              <a:ahLst/>
              <a:cxnLst/>
              <a:rect l="l" t="t" r="r" b="b"/>
              <a:pathLst>
                <a:path w="25966" h="1514" extrusionOk="0">
                  <a:moveTo>
                    <a:pt x="1" y="0"/>
                  </a:moveTo>
                  <a:lnTo>
                    <a:pt x="1" y="1009"/>
                  </a:lnTo>
                  <a:cubicBezTo>
                    <a:pt x="1" y="1283"/>
                    <a:pt x="232" y="1514"/>
                    <a:pt x="505" y="1514"/>
                  </a:cubicBezTo>
                  <a:lnTo>
                    <a:pt x="25482" y="1514"/>
                  </a:lnTo>
                  <a:cubicBezTo>
                    <a:pt x="25755" y="1493"/>
                    <a:pt x="25966" y="1283"/>
                    <a:pt x="25966" y="1009"/>
                  </a:cubicBezTo>
                  <a:lnTo>
                    <a:pt x="25966"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2" name="Google Shape;16632;p76"/>
            <p:cNvSpPr/>
            <p:nvPr/>
          </p:nvSpPr>
          <p:spPr>
            <a:xfrm>
              <a:off x="2623108" y="2201471"/>
              <a:ext cx="388776" cy="62974"/>
            </a:xfrm>
            <a:custGeom>
              <a:avLst/>
              <a:gdLst/>
              <a:ahLst/>
              <a:cxnLst/>
              <a:rect l="l" t="t" r="r" b="b"/>
              <a:pathLst>
                <a:path w="25966" h="4206" extrusionOk="0">
                  <a:moveTo>
                    <a:pt x="2124" y="0"/>
                  </a:moveTo>
                  <a:lnTo>
                    <a:pt x="1" y="4205"/>
                  </a:lnTo>
                  <a:lnTo>
                    <a:pt x="25966" y="4205"/>
                  </a:lnTo>
                  <a:lnTo>
                    <a:pt x="23821" y="0"/>
                  </a:lnTo>
                  <a:close/>
                </a:path>
              </a:pathLst>
            </a:custGeom>
            <a:solidFill>
              <a:srgbClr val="A1B4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3" name="Google Shape;16633;p76"/>
            <p:cNvSpPr/>
            <p:nvPr/>
          </p:nvSpPr>
          <p:spPr>
            <a:xfrm>
              <a:off x="2623108" y="2201471"/>
              <a:ext cx="388776" cy="62974"/>
            </a:xfrm>
            <a:custGeom>
              <a:avLst/>
              <a:gdLst/>
              <a:ahLst/>
              <a:cxnLst/>
              <a:rect l="l" t="t" r="r" b="b"/>
              <a:pathLst>
                <a:path w="25966" h="4206" extrusionOk="0">
                  <a:moveTo>
                    <a:pt x="20752" y="0"/>
                  </a:moveTo>
                  <a:lnTo>
                    <a:pt x="22160" y="2754"/>
                  </a:lnTo>
                  <a:cubicBezTo>
                    <a:pt x="22328" y="3070"/>
                    <a:pt x="22097" y="3448"/>
                    <a:pt x="21740" y="3448"/>
                  </a:cubicBezTo>
                  <a:lnTo>
                    <a:pt x="379" y="3448"/>
                  </a:lnTo>
                  <a:lnTo>
                    <a:pt x="1" y="4205"/>
                  </a:lnTo>
                  <a:lnTo>
                    <a:pt x="25966" y="4205"/>
                  </a:lnTo>
                  <a:lnTo>
                    <a:pt x="23821"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4" name="Google Shape;16634;p76"/>
            <p:cNvSpPr/>
            <p:nvPr/>
          </p:nvSpPr>
          <p:spPr>
            <a:xfrm>
              <a:off x="2766021" y="2232943"/>
              <a:ext cx="102951" cy="31502"/>
            </a:xfrm>
            <a:custGeom>
              <a:avLst/>
              <a:gdLst/>
              <a:ahLst/>
              <a:cxnLst/>
              <a:rect l="l" t="t" r="r" b="b"/>
              <a:pathLst>
                <a:path w="6876" h="2104" extrusionOk="0">
                  <a:moveTo>
                    <a:pt x="842" y="1"/>
                  </a:moveTo>
                  <a:cubicBezTo>
                    <a:pt x="673" y="1"/>
                    <a:pt x="547" y="106"/>
                    <a:pt x="505" y="253"/>
                  </a:cubicBezTo>
                  <a:lnTo>
                    <a:pt x="1" y="2103"/>
                  </a:lnTo>
                  <a:lnTo>
                    <a:pt x="6876" y="2103"/>
                  </a:lnTo>
                  <a:lnTo>
                    <a:pt x="6371" y="253"/>
                  </a:lnTo>
                  <a:cubicBezTo>
                    <a:pt x="6329" y="106"/>
                    <a:pt x="6182" y="1"/>
                    <a:pt x="603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5" name="Google Shape;16635;p76"/>
            <p:cNvSpPr/>
            <p:nvPr/>
          </p:nvSpPr>
          <p:spPr>
            <a:xfrm>
              <a:off x="2766021" y="2253096"/>
              <a:ext cx="102951" cy="11349"/>
            </a:xfrm>
            <a:custGeom>
              <a:avLst/>
              <a:gdLst/>
              <a:ahLst/>
              <a:cxnLst/>
              <a:rect l="l" t="t" r="r" b="b"/>
              <a:pathLst>
                <a:path w="6876" h="758" extrusionOk="0">
                  <a:moveTo>
                    <a:pt x="211" y="0"/>
                  </a:moveTo>
                  <a:lnTo>
                    <a:pt x="1" y="757"/>
                  </a:lnTo>
                  <a:lnTo>
                    <a:pt x="6876" y="757"/>
                  </a:lnTo>
                  <a:lnTo>
                    <a:pt x="6665" y="0"/>
                  </a:lnTo>
                  <a:close/>
                </a:path>
              </a:pathLst>
            </a:custGeom>
            <a:solidFill>
              <a:srgbClr val="BB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36" name="Google Shape;16636;p76"/>
          <p:cNvGrpSpPr/>
          <p:nvPr/>
        </p:nvGrpSpPr>
        <p:grpSpPr>
          <a:xfrm>
            <a:off x="5303101" y="2602866"/>
            <a:ext cx="436099" cy="500321"/>
            <a:chOff x="3977326" y="1952149"/>
            <a:chExt cx="327074" cy="375241"/>
          </a:xfrm>
        </p:grpSpPr>
        <p:sp>
          <p:nvSpPr>
            <p:cNvPr id="16637" name="Google Shape;16637;p76"/>
            <p:cNvSpPr/>
            <p:nvPr/>
          </p:nvSpPr>
          <p:spPr>
            <a:xfrm>
              <a:off x="4035868" y="2103566"/>
              <a:ext cx="209974" cy="49754"/>
            </a:xfrm>
            <a:custGeom>
              <a:avLst/>
              <a:gdLst/>
              <a:ahLst/>
              <a:cxnLst/>
              <a:rect l="l" t="t" r="r" b="b"/>
              <a:pathLst>
                <a:path w="14024" h="3323" extrusionOk="0">
                  <a:moveTo>
                    <a:pt x="379" y="1"/>
                  </a:moveTo>
                  <a:cubicBezTo>
                    <a:pt x="169" y="1"/>
                    <a:pt x="1" y="169"/>
                    <a:pt x="1" y="358"/>
                  </a:cubicBezTo>
                  <a:lnTo>
                    <a:pt x="1" y="3322"/>
                  </a:lnTo>
                  <a:lnTo>
                    <a:pt x="14024" y="3322"/>
                  </a:lnTo>
                  <a:lnTo>
                    <a:pt x="14024" y="358"/>
                  </a:lnTo>
                  <a:cubicBezTo>
                    <a:pt x="14024" y="169"/>
                    <a:pt x="13877" y="1"/>
                    <a:pt x="13667"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8" name="Google Shape;16638;p76"/>
            <p:cNvSpPr/>
            <p:nvPr/>
          </p:nvSpPr>
          <p:spPr>
            <a:xfrm>
              <a:off x="4035868" y="2142285"/>
              <a:ext cx="209974" cy="185105"/>
            </a:xfrm>
            <a:custGeom>
              <a:avLst/>
              <a:gdLst/>
              <a:ahLst/>
              <a:cxnLst/>
              <a:rect l="l" t="t" r="r" b="b"/>
              <a:pathLst>
                <a:path w="14024" h="12363" extrusionOk="0">
                  <a:moveTo>
                    <a:pt x="1" y="1"/>
                  </a:moveTo>
                  <a:lnTo>
                    <a:pt x="1" y="11984"/>
                  </a:lnTo>
                  <a:cubicBezTo>
                    <a:pt x="1" y="12195"/>
                    <a:pt x="169" y="12363"/>
                    <a:pt x="379" y="12363"/>
                  </a:cubicBezTo>
                  <a:lnTo>
                    <a:pt x="13667" y="12363"/>
                  </a:lnTo>
                  <a:cubicBezTo>
                    <a:pt x="13877" y="12363"/>
                    <a:pt x="14024" y="12195"/>
                    <a:pt x="14024" y="11984"/>
                  </a:cubicBezTo>
                  <a:lnTo>
                    <a:pt x="14024"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39" name="Google Shape;16639;p76"/>
            <p:cNvSpPr/>
            <p:nvPr/>
          </p:nvSpPr>
          <p:spPr>
            <a:xfrm>
              <a:off x="4064825" y="2171242"/>
              <a:ext cx="41264" cy="156148"/>
            </a:xfrm>
            <a:custGeom>
              <a:avLst/>
              <a:gdLst/>
              <a:ahLst/>
              <a:cxnLst/>
              <a:rect l="l" t="t" r="r" b="b"/>
              <a:pathLst>
                <a:path w="2756" h="10429" extrusionOk="0">
                  <a:moveTo>
                    <a:pt x="1368" y="1"/>
                  </a:moveTo>
                  <a:cubicBezTo>
                    <a:pt x="611" y="1"/>
                    <a:pt x="1" y="611"/>
                    <a:pt x="1" y="1367"/>
                  </a:cubicBezTo>
                  <a:lnTo>
                    <a:pt x="1" y="10072"/>
                  </a:lnTo>
                  <a:cubicBezTo>
                    <a:pt x="1" y="10282"/>
                    <a:pt x="169" y="10429"/>
                    <a:pt x="379" y="10429"/>
                  </a:cubicBezTo>
                  <a:lnTo>
                    <a:pt x="2377" y="10429"/>
                  </a:lnTo>
                  <a:cubicBezTo>
                    <a:pt x="2587" y="10429"/>
                    <a:pt x="2755" y="10282"/>
                    <a:pt x="2755" y="10072"/>
                  </a:cubicBezTo>
                  <a:lnTo>
                    <a:pt x="2755" y="1367"/>
                  </a:lnTo>
                  <a:cubicBezTo>
                    <a:pt x="2755" y="611"/>
                    <a:pt x="2124" y="1"/>
                    <a:pt x="1368"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0" name="Google Shape;16640;p76"/>
            <p:cNvSpPr/>
            <p:nvPr/>
          </p:nvSpPr>
          <p:spPr>
            <a:xfrm>
              <a:off x="4120553" y="2171242"/>
              <a:ext cx="40935" cy="156148"/>
            </a:xfrm>
            <a:custGeom>
              <a:avLst/>
              <a:gdLst/>
              <a:ahLst/>
              <a:cxnLst/>
              <a:rect l="l" t="t" r="r" b="b"/>
              <a:pathLst>
                <a:path w="2734" h="10429" extrusionOk="0">
                  <a:moveTo>
                    <a:pt x="1367" y="1"/>
                  </a:moveTo>
                  <a:cubicBezTo>
                    <a:pt x="610" y="1"/>
                    <a:pt x="0" y="611"/>
                    <a:pt x="0" y="1367"/>
                  </a:cubicBezTo>
                  <a:lnTo>
                    <a:pt x="0" y="10072"/>
                  </a:lnTo>
                  <a:cubicBezTo>
                    <a:pt x="0" y="10282"/>
                    <a:pt x="147" y="10429"/>
                    <a:pt x="358" y="10429"/>
                  </a:cubicBezTo>
                  <a:lnTo>
                    <a:pt x="2355" y="10429"/>
                  </a:lnTo>
                  <a:cubicBezTo>
                    <a:pt x="2565" y="10429"/>
                    <a:pt x="2733" y="10282"/>
                    <a:pt x="2733" y="10072"/>
                  </a:cubicBezTo>
                  <a:lnTo>
                    <a:pt x="2733" y="1367"/>
                  </a:lnTo>
                  <a:cubicBezTo>
                    <a:pt x="2712"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1" name="Google Shape;16641;p76"/>
            <p:cNvSpPr/>
            <p:nvPr/>
          </p:nvSpPr>
          <p:spPr>
            <a:xfrm>
              <a:off x="4175951" y="2171242"/>
              <a:ext cx="41249" cy="156148"/>
            </a:xfrm>
            <a:custGeom>
              <a:avLst/>
              <a:gdLst/>
              <a:ahLst/>
              <a:cxnLst/>
              <a:rect l="l" t="t" r="r" b="b"/>
              <a:pathLst>
                <a:path w="2755" h="10429" extrusionOk="0">
                  <a:moveTo>
                    <a:pt x="1367" y="1"/>
                  </a:moveTo>
                  <a:cubicBezTo>
                    <a:pt x="610" y="1"/>
                    <a:pt x="1" y="611"/>
                    <a:pt x="1" y="1367"/>
                  </a:cubicBezTo>
                  <a:lnTo>
                    <a:pt x="1" y="10072"/>
                  </a:lnTo>
                  <a:cubicBezTo>
                    <a:pt x="1" y="10282"/>
                    <a:pt x="169" y="10429"/>
                    <a:pt x="379" y="10429"/>
                  </a:cubicBezTo>
                  <a:lnTo>
                    <a:pt x="2376" y="10429"/>
                  </a:lnTo>
                  <a:cubicBezTo>
                    <a:pt x="2587" y="10429"/>
                    <a:pt x="2755" y="10282"/>
                    <a:pt x="2755" y="10072"/>
                  </a:cubicBezTo>
                  <a:lnTo>
                    <a:pt x="2755" y="1367"/>
                  </a:lnTo>
                  <a:cubicBezTo>
                    <a:pt x="2734" y="611"/>
                    <a:pt x="2124" y="1"/>
                    <a:pt x="1367"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2" name="Google Shape;16642;p76"/>
            <p:cNvSpPr/>
            <p:nvPr/>
          </p:nvSpPr>
          <p:spPr>
            <a:xfrm>
              <a:off x="3977326" y="1952149"/>
              <a:ext cx="327074" cy="64232"/>
            </a:xfrm>
            <a:custGeom>
              <a:avLst/>
              <a:gdLst/>
              <a:ahLst/>
              <a:cxnLst/>
              <a:rect l="l" t="t" r="r" b="b"/>
              <a:pathLst>
                <a:path w="21845" h="4290" extrusionOk="0">
                  <a:moveTo>
                    <a:pt x="2145" y="1"/>
                  </a:moveTo>
                  <a:cubicBezTo>
                    <a:pt x="967" y="1"/>
                    <a:pt x="0" y="968"/>
                    <a:pt x="0" y="2145"/>
                  </a:cubicBezTo>
                  <a:cubicBezTo>
                    <a:pt x="0" y="3323"/>
                    <a:pt x="967" y="4290"/>
                    <a:pt x="2145" y="4290"/>
                  </a:cubicBezTo>
                  <a:lnTo>
                    <a:pt x="19700" y="4290"/>
                  </a:lnTo>
                  <a:cubicBezTo>
                    <a:pt x="20877" y="4290"/>
                    <a:pt x="21844" y="3323"/>
                    <a:pt x="21844" y="2145"/>
                  </a:cubicBezTo>
                  <a:cubicBezTo>
                    <a:pt x="21844" y="968"/>
                    <a:pt x="20877" y="1"/>
                    <a:pt x="19700" y="1"/>
                  </a:cubicBezTo>
                  <a:close/>
                </a:path>
              </a:pathLst>
            </a:custGeom>
            <a:solidFill>
              <a:srgbClr val="B0C1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3" name="Google Shape;16643;p76"/>
            <p:cNvSpPr/>
            <p:nvPr/>
          </p:nvSpPr>
          <p:spPr>
            <a:xfrm>
              <a:off x="4223489" y="2103566"/>
              <a:ext cx="22354" cy="49754"/>
            </a:xfrm>
            <a:custGeom>
              <a:avLst/>
              <a:gdLst/>
              <a:ahLst/>
              <a:cxnLst/>
              <a:rect l="l" t="t" r="r" b="b"/>
              <a:pathLst>
                <a:path w="1493" h="3323" extrusionOk="0">
                  <a:moveTo>
                    <a:pt x="0" y="1"/>
                  </a:moveTo>
                  <a:cubicBezTo>
                    <a:pt x="210" y="1"/>
                    <a:pt x="379" y="169"/>
                    <a:pt x="379" y="358"/>
                  </a:cubicBezTo>
                  <a:lnTo>
                    <a:pt x="379" y="3322"/>
                  </a:lnTo>
                  <a:lnTo>
                    <a:pt x="1493" y="3322"/>
                  </a:lnTo>
                  <a:lnTo>
                    <a:pt x="1493" y="358"/>
                  </a:lnTo>
                  <a:cubicBezTo>
                    <a:pt x="1493" y="169"/>
                    <a:pt x="1346" y="1"/>
                    <a:pt x="113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4" name="Google Shape;16644;p76"/>
            <p:cNvSpPr/>
            <p:nvPr/>
          </p:nvSpPr>
          <p:spPr>
            <a:xfrm>
              <a:off x="4223489" y="2142285"/>
              <a:ext cx="22354" cy="185105"/>
            </a:xfrm>
            <a:custGeom>
              <a:avLst/>
              <a:gdLst/>
              <a:ahLst/>
              <a:cxnLst/>
              <a:rect l="l" t="t" r="r" b="b"/>
              <a:pathLst>
                <a:path w="1493" h="12363" extrusionOk="0">
                  <a:moveTo>
                    <a:pt x="379" y="1"/>
                  </a:moveTo>
                  <a:lnTo>
                    <a:pt x="379" y="11984"/>
                  </a:lnTo>
                  <a:cubicBezTo>
                    <a:pt x="379" y="12195"/>
                    <a:pt x="210" y="12363"/>
                    <a:pt x="0" y="12363"/>
                  </a:cubicBezTo>
                  <a:lnTo>
                    <a:pt x="1136" y="12363"/>
                  </a:lnTo>
                  <a:cubicBezTo>
                    <a:pt x="1325" y="12363"/>
                    <a:pt x="1493" y="12195"/>
                    <a:pt x="1493" y="11984"/>
                  </a:cubicBezTo>
                  <a:lnTo>
                    <a:pt x="1493"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5" name="Google Shape;16645;p76"/>
            <p:cNvSpPr/>
            <p:nvPr/>
          </p:nvSpPr>
          <p:spPr>
            <a:xfrm>
              <a:off x="4077103" y="2171242"/>
              <a:ext cx="28987" cy="156148"/>
            </a:xfrm>
            <a:custGeom>
              <a:avLst/>
              <a:gdLst/>
              <a:ahLst/>
              <a:cxnLst/>
              <a:rect l="l" t="t" r="r" b="b"/>
              <a:pathLst>
                <a:path w="1936" h="10429" extrusionOk="0">
                  <a:moveTo>
                    <a:pt x="548" y="1"/>
                  </a:moveTo>
                  <a:cubicBezTo>
                    <a:pt x="358" y="1"/>
                    <a:pt x="169" y="43"/>
                    <a:pt x="1" y="106"/>
                  </a:cubicBezTo>
                  <a:cubicBezTo>
                    <a:pt x="484" y="337"/>
                    <a:pt x="800" y="821"/>
                    <a:pt x="800" y="1367"/>
                  </a:cubicBezTo>
                  <a:lnTo>
                    <a:pt x="800" y="10072"/>
                  </a:lnTo>
                  <a:cubicBezTo>
                    <a:pt x="800" y="10282"/>
                    <a:pt x="632" y="10429"/>
                    <a:pt x="442" y="10429"/>
                  </a:cubicBezTo>
                  <a:lnTo>
                    <a:pt x="1557" y="10429"/>
                  </a:lnTo>
                  <a:cubicBezTo>
                    <a:pt x="1767" y="10429"/>
                    <a:pt x="1935" y="10282"/>
                    <a:pt x="1935" y="10072"/>
                  </a:cubicBezTo>
                  <a:lnTo>
                    <a:pt x="1935" y="1367"/>
                  </a:lnTo>
                  <a:cubicBezTo>
                    <a:pt x="1914" y="611"/>
                    <a:pt x="1304" y="1"/>
                    <a:pt x="54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6" name="Google Shape;16646;p76"/>
            <p:cNvSpPr/>
            <p:nvPr/>
          </p:nvSpPr>
          <p:spPr>
            <a:xfrm>
              <a:off x="4132516" y="2171242"/>
              <a:ext cx="28972" cy="156148"/>
            </a:xfrm>
            <a:custGeom>
              <a:avLst/>
              <a:gdLst/>
              <a:ahLst/>
              <a:cxnLst/>
              <a:rect l="l" t="t" r="r" b="b"/>
              <a:pathLst>
                <a:path w="1935" h="10429" extrusionOk="0">
                  <a:moveTo>
                    <a:pt x="568" y="1"/>
                  </a:moveTo>
                  <a:cubicBezTo>
                    <a:pt x="379" y="1"/>
                    <a:pt x="168" y="43"/>
                    <a:pt x="0" y="106"/>
                  </a:cubicBezTo>
                  <a:cubicBezTo>
                    <a:pt x="484" y="337"/>
                    <a:pt x="799" y="821"/>
                    <a:pt x="799" y="1367"/>
                  </a:cubicBezTo>
                  <a:lnTo>
                    <a:pt x="799" y="10072"/>
                  </a:lnTo>
                  <a:cubicBezTo>
                    <a:pt x="799" y="10282"/>
                    <a:pt x="652" y="10429"/>
                    <a:pt x="442" y="10429"/>
                  </a:cubicBezTo>
                  <a:lnTo>
                    <a:pt x="1556" y="10429"/>
                  </a:lnTo>
                  <a:cubicBezTo>
                    <a:pt x="1766" y="10429"/>
                    <a:pt x="1934" y="10282"/>
                    <a:pt x="1934" y="10072"/>
                  </a:cubicBezTo>
                  <a:lnTo>
                    <a:pt x="1934" y="1367"/>
                  </a:lnTo>
                  <a:cubicBezTo>
                    <a:pt x="1913" y="611"/>
                    <a:pt x="1325"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7" name="Google Shape;16647;p76"/>
            <p:cNvSpPr/>
            <p:nvPr/>
          </p:nvSpPr>
          <p:spPr>
            <a:xfrm>
              <a:off x="4188228" y="2171242"/>
              <a:ext cx="28657" cy="156148"/>
            </a:xfrm>
            <a:custGeom>
              <a:avLst/>
              <a:gdLst/>
              <a:ahLst/>
              <a:cxnLst/>
              <a:rect l="l" t="t" r="r" b="b"/>
              <a:pathLst>
                <a:path w="1914" h="10429" extrusionOk="0">
                  <a:moveTo>
                    <a:pt x="547" y="1"/>
                  </a:moveTo>
                  <a:cubicBezTo>
                    <a:pt x="358" y="1"/>
                    <a:pt x="169" y="43"/>
                    <a:pt x="0" y="106"/>
                  </a:cubicBezTo>
                  <a:cubicBezTo>
                    <a:pt x="484" y="337"/>
                    <a:pt x="799" y="821"/>
                    <a:pt x="799" y="1367"/>
                  </a:cubicBezTo>
                  <a:lnTo>
                    <a:pt x="799" y="10072"/>
                  </a:lnTo>
                  <a:cubicBezTo>
                    <a:pt x="799" y="10282"/>
                    <a:pt x="631" y="10429"/>
                    <a:pt x="421" y="10429"/>
                  </a:cubicBezTo>
                  <a:lnTo>
                    <a:pt x="1556" y="10429"/>
                  </a:lnTo>
                  <a:cubicBezTo>
                    <a:pt x="1767" y="10429"/>
                    <a:pt x="1914" y="10282"/>
                    <a:pt x="1914" y="10072"/>
                  </a:cubicBezTo>
                  <a:lnTo>
                    <a:pt x="1914" y="1367"/>
                  </a:lnTo>
                  <a:cubicBezTo>
                    <a:pt x="1914" y="611"/>
                    <a:pt x="1304" y="1"/>
                    <a:pt x="547"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8" name="Google Shape;16648;p76"/>
            <p:cNvSpPr/>
            <p:nvPr/>
          </p:nvSpPr>
          <p:spPr>
            <a:xfrm>
              <a:off x="4255590" y="1952149"/>
              <a:ext cx="48810" cy="64232"/>
            </a:xfrm>
            <a:custGeom>
              <a:avLst/>
              <a:gdLst/>
              <a:ahLst/>
              <a:cxnLst/>
              <a:rect l="l" t="t" r="r" b="b"/>
              <a:pathLst>
                <a:path w="3260" h="4290" extrusionOk="0">
                  <a:moveTo>
                    <a:pt x="1" y="1"/>
                  </a:moveTo>
                  <a:cubicBezTo>
                    <a:pt x="1178" y="1"/>
                    <a:pt x="2145" y="968"/>
                    <a:pt x="2145" y="2145"/>
                  </a:cubicBezTo>
                  <a:cubicBezTo>
                    <a:pt x="2145" y="3323"/>
                    <a:pt x="1178" y="4290"/>
                    <a:pt x="1" y="4290"/>
                  </a:cubicBezTo>
                  <a:lnTo>
                    <a:pt x="1115" y="4290"/>
                  </a:lnTo>
                  <a:cubicBezTo>
                    <a:pt x="2292" y="4290"/>
                    <a:pt x="3259" y="3323"/>
                    <a:pt x="3259" y="2145"/>
                  </a:cubicBezTo>
                  <a:cubicBezTo>
                    <a:pt x="3259" y="968"/>
                    <a:pt x="2292" y="1"/>
                    <a:pt x="1115"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49" name="Google Shape;16649;p76"/>
            <p:cNvSpPr/>
            <p:nvPr/>
          </p:nvSpPr>
          <p:spPr>
            <a:xfrm>
              <a:off x="3988346" y="2010706"/>
              <a:ext cx="307865" cy="98235"/>
            </a:xfrm>
            <a:custGeom>
              <a:avLst/>
              <a:gdLst/>
              <a:ahLst/>
              <a:cxnLst/>
              <a:rect l="l" t="t" r="r" b="b"/>
              <a:pathLst>
                <a:path w="20562" h="6561" extrusionOk="0">
                  <a:moveTo>
                    <a:pt x="3280" y="0"/>
                  </a:moveTo>
                  <a:cubicBezTo>
                    <a:pt x="1472" y="0"/>
                    <a:pt x="0" y="1472"/>
                    <a:pt x="0" y="3280"/>
                  </a:cubicBezTo>
                  <a:cubicBezTo>
                    <a:pt x="0" y="5088"/>
                    <a:pt x="1472" y="6560"/>
                    <a:pt x="3280" y="6560"/>
                  </a:cubicBezTo>
                  <a:lnTo>
                    <a:pt x="17282" y="6560"/>
                  </a:lnTo>
                  <a:cubicBezTo>
                    <a:pt x="19090" y="6560"/>
                    <a:pt x="20562" y="5088"/>
                    <a:pt x="20562" y="3280"/>
                  </a:cubicBezTo>
                  <a:cubicBezTo>
                    <a:pt x="20562" y="1472"/>
                    <a:pt x="19090" y="0"/>
                    <a:pt x="1728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0" name="Google Shape;16650;p76"/>
            <p:cNvSpPr/>
            <p:nvPr/>
          </p:nvSpPr>
          <p:spPr>
            <a:xfrm>
              <a:off x="4230092" y="2010706"/>
              <a:ext cx="66119" cy="98549"/>
            </a:xfrm>
            <a:custGeom>
              <a:avLst/>
              <a:gdLst/>
              <a:ahLst/>
              <a:cxnLst/>
              <a:rect l="l" t="t" r="r" b="b"/>
              <a:pathLst>
                <a:path w="4416" h="6582" extrusionOk="0">
                  <a:moveTo>
                    <a:pt x="1" y="0"/>
                  </a:moveTo>
                  <a:cubicBezTo>
                    <a:pt x="1830" y="0"/>
                    <a:pt x="3281" y="1472"/>
                    <a:pt x="3281" y="3301"/>
                  </a:cubicBezTo>
                  <a:cubicBezTo>
                    <a:pt x="3281" y="5109"/>
                    <a:pt x="1830" y="6581"/>
                    <a:pt x="1" y="6581"/>
                  </a:cubicBezTo>
                  <a:lnTo>
                    <a:pt x="1136" y="6581"/>
                  </a:lnTo>
                  <a:cubicBezTo>
                    <a:pt x="2944" y="6581"/>
                    <a:pt x="4416" y="5109"/>
                    <a:pt x="4416" y="3301"/>
                  </a:cubicBezTo>
                  <a:cubicBezTo>
                    <a:pt x="4416" y="1472"/>
                    <a:pt x="2944" y="0"/>
                    <a:pt x="113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1" name="Google Shape;16651;p76"/>
            <p:cNvSpPr/>
            <p:nvPr/>
          </p:nvSpPr>
          <p:spPr>
            <a:xfrm>
              <a:off x="3982671" y="2005346"/>
              <a:ext cx="318899" cy="109254"/>
            </a:xfrm>
            <a:custGeom>
              <a:avLst/>
              <a:gdLst/>
              <a:ahLst/>
              <a:cxnLst/>
              <a:rect l="l" t="t" r="r" b="b"/>
              <a:pathLst>
                <a:path w="21299" h="7297" extrusionOk="0">
                  <a:moveTo>
                    <a:pt x="3659" y="1"/>
                  </a:moveTo>
                  <a:cubicBezTo>
                    <a:pt x="1640" y="1"/>
                    <a:pt x="1" y="1641"/>
                    <a:pt x="1" y="3638"/>
                  </a:cubicBezTo>
                  <a:cubicBezTo>
                    <a:pt x="1" y="5657"/>
                    <a:pt x="1640" y="7296"/>
                    <a:pt x="3659" y="7296"/>
                  </a:cubicBezTo>
                  <a:lnTo>
                    <a:pt x="3911" y="7296"/>
                  </a:lnTo>
                  <a:lnTo>
                    <a:pt x="3911" y="6561"/>
                  </a:lnTo>
                  <a:lnTo>
                    <a:pt x="3659" y="6561"/>
                  </a:lnTo>
                  <a:cubicBezTo>
                    <a:pt x="3633" y="6561"/>
                    <a:pt x="3607" y="6562"/>
                    <a:pt x="3582" y="6562"/>
                  </a:cubicBezTo>
                  <a:cubicBezTo>
                    <a:pt x="1976" y="6562"/>
                    <a:pt x="652" y="5273"/>
                    <a:pt x="652" y="3638"/>
                  </a:cubicBezTo>
                  <a:cubicBezTo>
                    <a:pt x="652" y="2024"/>
                    <a:pt x="1976" y="736"/>
                    <a:pt x="3582" y="736"/>
                  </a:cubicBezTo>
                  <a:cubicBezTo>
                    <a:pt x="3607" y="736"/>
                    <a:pt x="3633" y="736"/>
                    <a:pt x="3659" y="737"/>
                  </a:cubicBezTo>
                  <a:lnTo>
                    <a:pt x="17661" y="737"/>
                  </a:lnTo>
                  <a:cubicBezTo>
                    <a:pt x="17687" y="736"/>
                    <a:pt x="17713" y="736"/>
                    <a:pt x="17738" y="736"/>
                  </a:cubicBezTo>
                  <a:cubicBezTo>
                    <a:pt x="19344" y="736"/>
                    <a:pt x="20668" y="2024"/>
                    <a:pt x="20668" y="3638"/>
                  </a:cubicBezTo>
                  <a:cubicBezTo>
                    <a:pt x="20668" y="5273"/>
                    <a:pt x="19344" y="6562"/>
                    <a:pt x="17738" y="6562"/>
                  </a:cubicBezTo>
                  <a:cubicBezTo>
                    <a:pt x="17713" y="6562"/>
                    <a:pt x="17687" y="6561"/>
                    <a:pt x="17661" y="6561"/>
                  </a:cubicBezTo>
                  <a:lnTo>
                    <a:pt x="17409" y="6561"/>
                  </a:lnTo>
                  <a:lnTo>
                    <a:pt x="17409" y="7296"/>
                  </a:lnTo>
                  <a:lnTo>
                    <a:pt x="17661" y="7296"/>
                  </a:lnTo>
                  <a:cubicBezTo>
                    <a:pt x="19679" y="7296"/>
                    <a:pt x="21298" y="5657"/>
                    <a:pt x="21298" y="3638"/>
                  </a:cubicBezTo>
                  <a:cubicBezTo>
                    <a:pt x="21298" y="1641"/>
                    <a:pt x="19679" y="1"/>
                    <a:pt x="17661"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2" name="Google Shape;16652;p76"/>
            <p:cNvSpPr/>
            <p:nvPr/>
          </p:nvSpPr>
          <p:spPr>
            <a:xfrm>
              <a:off x="4014158" y="2043871"/>
              <a:ext cx="65175" cy="71045"/>
            </a:xfrm>
            <a:custGeom>
              <a:avLst/>
              <a:gdLst/>
              <a:ahLst/>
              <a:cxnLst/>
              <a:rect l="l" t="t" r="r" b="b"/>
              <a:pathLst>
                <a:path w="4353" h="4745" extrusionOk="0">
                  <a:moveTo>
                    <a:pt x="2040" y="1"/>
                  </a:moveTo>
                  <a:cubicBezTo>
                    <a:pt x="1575" y="1"/>
                    <a:pt x="1108" y="165"/>
                    <a:pt x="736" y="498"/>
                  </a:cubicBezTo>
                  <a:cubicBezTo>
                    <a:pt x="63" y="1086"/>
                    <a:pt x="0" y="2137"/>
                    <a:pt x="610" y="2810"/>
                  </a:cubicBezTo>
                  <a:cubicBezTo>
                    <a:pt x="687" y="2892"/>
                    <a:pt x="776" y="2927"/>
                    <a:pt x="863" y="2927"/>
                  </a:cubicBezTo>
                  <a:cubicBezTo>
                    <a:pt x="1133" y="2927"/>
                    <a:pt x="1379" y="2597"/>
                    <a:pt x="1156" y="2327"/>
                  </a:cubicBezTo>
                  <a:cubicBezTo>
                    <a:pt x="820" y="1948"/>
                    <a:pt x="841" y="1381"/>
                    <a:pt x="1219" y="1044"/>
                  </a:cubicBezTo>
                  <a:cubicBezTo>
                    <a:pt x="1452" y="841"/>
                    <a:pt x="1743" y="740"/>
                    <a:pt x="2032" y="740"/>
                  </a:cubicBezTo>
                  <a:cubicBezTo>
                    <a:pt x="2370" y="740"/>
                    <a:pt x="2706" y="877"/>
                    <a:pt x="2943" y="1149"/>
                  </a:cubicBezTo>
                  <a:cubicBezTo>
                    <a:pt x="3532" y="1822"/>
                    <a:pt x="3490" y="2852"/>
                    <a:pt x="2817" y="3483"/>
                  </a:cubicBezTo>
                  <a:cubicBezTo>
                    <a:pt x="2460" y="3798"/>
                    <a:pt x="1997" y="3967"/>
                    <a:pt x="1535" y="4009"/>
                  </a:cubicBezTo>
                  <a:cubicBezTo>
                    <a:pt x="1072" y="4051"/>
                    <a:pt x="1093" y="4702"/>
                    <a:pt x="1556" y="4744"/>
                  </a:cubicBezTo>
                  <a:lnTo>
                    <a:pt x="1577" y="4744"/>
                  </a:lnTo>
                  <a:cubicBezTo>
                    <a:pt x="2208" y="4702"/>
                    <a:pt x="2817" y="4450"/>
                    <a:pt x="3301" y="4030"/>
                  </a:cubicBezTo>
                  <a:cubicBezTo>
                    <a:pt x="4268" y="3147"/>
                    <a:pt x="4352" y="1633"/>
                    <a:pt x="3490" y="645"/>
                  </a:cubicBezTo>
                  <a:cubicBezTo>
                    <a:pt x="3108" y="218"/>
                    <a:pt x="2575" y="1"/>
                    <a:pt x="2040"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3" name="Google Shape;16653;p76"/>
            <p:cNvSpPr/>
            <p:nvPr/>
          </p:nvSpPr>
          <p:spPr>
            <a:xfrm>
              <a:off x="4204908" y="2043751"/>
              <a:ext cx="65490" cy="71164"/>
            </a:xfrm>
            <a:custGeom>
              <a:avLst/>
              <a:gdLst/>
              <a:ahLst/>
              <a:cxnLst/>
              <a:rect l="l" t="t" r="r" b="b"/>
              <a:pathLst>
                <a:path w="4374" h="4753" extrusionOk="0">
                  <a:moveTo>
                    <a:pt x="2332" y="0"/>
                  </a:moveTo>
                  <a:cubicBezTo>
                    <a:pt x="1794" y="0"/>
                    <a:pt x="1258" y="223"/>
                    <a:pt x="863" y="653"/>
                  </a:cubicBezTo>
                  <a:cubicBezTo>
                    <a:pt x="1" y="1641"/>
                    <a:pt x="85" y="3134"/>
                    <a:pt x="1073" y="4017"/>
                  </a:cubicBezTo>
                  <a:cubicBezTo>
                    <a:pt x="1536" y="4458"/>
                    <a:pt x="2145" y="4710"/>
                    <a:pt x="2797" y="4752"/>
                  </a:cubicBezTo>
                  <a:lnTo>
                    <a:pt x="2818" y="4752"/>
                  </a:lnTo>
                  <a:lnTo>
                    <a:pt x="2818" y="4731"/>
                  </a:lnTo>
                  <a:cubicBezTo>
                    <a:pt x="3260" y="4710"/>
                    <a:pt x="3281" y="4059"/>
                    <a:pt x="2839" y="3996"/>
                  </a:cubicBezTo>
                  <a:cubicBezTo>
                    <a:pt x="2356" y="3975"/>
                    <a:pt x="1914" y="3785"/>
                    <a:pt x="1557" y="3470"/>
                  </a:cubicBezTo>
                  <a:cubicBezTo>
                    <a:pt x="884" y="2860"/>
                    <a:pt x="821" y="1830"/>
                    <a:pt x="1409" y="1136"/>
                  </a:cubicBezTo>
                  <a:cubicBezTo>
                    <a:pt x="1656" y="868"/>
                    <a:pt x="1986" y="730"/>
                    <a:pt x="2316" y="730"/>
                  </a:cubicBezTo>
                  <a:cubicBezTo>
                    <a:pt x="2607" y="730"/>
                    <a:pt x="2898" y="836"/>
                    <a:pt x="3133" y="1052"/>
                  </a:cubicBezTo>
                  <a:cubicBezTo>
                    <a:pt x="3512" y="1368"/>
                    <a:pt x="3554" y="1956"/>
                    <a:pt x="3217" y="2314"/>
                  </a:cubicBezTo>
                  <a:cubicBezTo>
                    <a:pt x="2949" y="2597"/>
                    <a:pt x="3214" y="2952"/>
                    <a:pt x="3495" y="2952"/>
                  </a:cubicBezTo>
                  <a:cubicBezTo>
                    <a:pt x="3589" y="2952"/>
                    <a:pt x="3685" y="2913"/>
                    <a:pt x="3764" y="2818"/>
                  </a:cubicBezTo>
                  <a:cubicBezTo>
                    <a:pt x="4374" y="2124"/>
                    <a:pt x="4311" y="1094"/>
                    <a:pt x="3638" y="506"/>
                  </a:cubicBezTo>
                  <a:cubicBezTo>
                    <a:pt x="3259" y="165"/>
                    <a:pt x="2794" y="0"/>
                    <a:pt x="233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54" name="Google Shape;16654;p76"/>
          <p:cNvGrpSpPr/>
          <p:nvPr/>
        </p:nvGrpSpPr>
        <p:grpSpPr>
          <a:xfrm>
            <a:off x="1788817" y="4453407"/>
            <a:ext cx="345865" cy="494032"/>
            <a:chOff x="1341612" y="3340055"/>
            <a:chExt cx="259399" cy="370524"/>
          </a:xfrm>
        </p:grpSpPr>
        <p:sp>
          <p:nvSpPr>
            <p:cNvPr id="16655" name="Google Shape;16655;p76"/>
            <p:cNvSpPr/>
            <p:nvPr/>
          </p:nvSpPr>
          <p:spPr>
            <a:xfrm>
              <a:off x="1383954" y="3340055"/>
              <a:ext cx="43615" cy="35664"/>
            </a:xfrm>
            <a:custGeom>
              <a:avLst/>
              <a:gdLst/>
              <a:ahLst/>
              <a:cxnLst/>
              <a:rect l="l" t="t" r="r" b="b"/>
              <a:pathLst>
                <a:path w="2913" h="2382" extrusionOk="0">
                  <a:moveTo>
                    <a:pt x="999" y="0"/>
                  </a:moveTo>
                  <a:cubicBezTo>
                    <a:pt x="452" y="0"/>
                    <a:pt x="11" y="442"/>
                    <a:pt x="11" y="989"/>
                  </a:cubicBezTo>
                  <a:lnTo>
                    <a:pt x="11" y="2019"/>
                  </a:lnTo>
                  <a:cubicBezTo>
                    <a:pt x="0" y="2260"/>
                    <a:pt x="179" y="2381"/>
                    <a:pt x="360" y="2381"/>
                  </a:cubicBezTo>
                  <a:cubicBezTo>
                    <a:pt x="542" y="2381"/>
                    <a:pt x="726" y="2260"/>
                    <a:pt x="726" y="2019"/>
                  </a:cubicBezTo>
                  <a:lnTo>
                    <a:pt x="726" y="989"/>
                  </a:lnTo>
                  <a:cubicBezTo>
                    <a:pt x="726" y="841"/>
                    <a:pt x="852" y="736"/>
                    <a:pt x="999" y="736"/>
                  </a:cubicBezTo>
                  <a:lnTo>
                    <a:pt x="1924" y="736"/>
                  </a:lnTo>
                  <a:cubicBezTo>
                    <a:pt x="2071" y="736"/>
                    <a:pt x="2197" y="841"/>
                    <a:pt x="2197" y="989"/>
                  </a:cubicBezTo>
                  <a:lnTo>
                    <a:pt x="2197" y="2019"/>
                  </a:lnTo>
                  <a:cubicBezTo>
                    <a:pt x="2197" y="2260"/>
                    <a:pt x="2376" y="2381"/>
                    <a:pt x="2555" y="2381"/>
                  </a:cubicBezTo>
                  <a:cubicBezTo>
                    <a:pt x="2733" y="2381"/>
                    <a:pt x="2912" y="2260"/>
                    <a:pt x="2912" y="2019"/>
                  </a:cubicBezTo>
                  <a:lnTo>
                    <a:pt x="2912" y="989"/>
                  </a:lnTo>
                  <a:cubicBezTo>
                    <a:pt x="2912" y="442"/>
                    <a:pt x="2471" y="0"/>
                    <a:pt x="192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6" name="Google Shape;16656;p76"/>
            <p:cNvSpPr/>
            <p:nvPr/>
          </p:nvSpPr>
          <p:spPr>
            <a:xfrm>
              <a:off x="1363966" y="3403329"/>
              <a:ext cx="237045" cy="307251"/>
            </a:xfrm>
            <a:custGeom>
              <a:avLst/>
              <a:gdLst/>
              <a:ahLst/>
              <a:cxnLst/>
              <a:rect l="l" t="t" r="r" b="b"/>
              <a:pathLst>
                <a:path w="15832" h="20521" extrusionOk="0">
                  <a:moveTo>
                    <a:pt x="736" y="0"/>
                  </a:moveTo>
                  <a:cubicBezTo>
                    <a:pt x="337" y="0"/>
                    <a:pt x="0" y="337"/>
                    <a:pt x="0" y="757"/>
                  </a:cubicBezTo>
                  <a:lnTo>
                    <a:pt x="0" y="19763"/>
                  </a:lnTo>
                  <a:cubicBezTo>
                    <a:pt x="0" y="20184"/>
                    <a:pt x="337" y="20520"/>
                    <a:pt x="736" y="20520"/>
                  </a:cubicBezTo>
                  <a:lnTo>
                    <a:pt x="15075" y="20520"/>
                  </a:lnTo>
                  <a:cubicBezTo>
                    <a:pt x="15495" y="20520"/>
                    <a:pt x="15832" y="20184"/>
                    <a:pt x="15832" y="19763"/>
                  </a:cubicBezTo>
                  <a:lnTo>
                    <a:pt x="15832" y="757"/>
                  </a:lnTo>
                  <a:cubicBezTo>
                    <a:pt x="15832" y="337"/>
                    <a:pt x="15495" y="0"/>
                    <a:pt x="15075"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7" name="Google Shape;16657;p76"/>
            <p:cNvSpPr/>
            <p:nvPr/>
          </p:nvSpPr>
          <p:spPr>
            <a:xfrm>
              <a:off x="1341612" y="3371841"/>
              <a:ext cx="237045" cy="306936"/>
            </a:xfrm>
            <a:custGeom>
              <a:avLst/>
              <a:gdLst/>
              <a:ahLst/>
              <a:cxnLst/>
              <a:rect l="l" t="t" r="r" b="b"/>
              <a:pathLst>
                <a:path w="15832" h="20500" extrusionOk="0">
                  <a:moveTo>
                    <a:pt x="736" y="1"/>
                  </a:moveTo>
                  <a:cubicBezTo>
                    <a:pt x="337" y="1"/>
                    <a:pt x="1" y="337"/>
                    <a:pt x="1" y="737"/>
                  </a:cubicBezTo>
                  <a:lnTo>
                    <a:pt x="1" y="19764"/>
                  </a:lnTo>
                  <a:cubicBezTo>
                    <a:pt x="1" y="20163"/>
                    <a:pt x="337" y="20500"/>
                    <a:pt x="736" y="20500"/>
                  </a:cubicBezTo>
                  <a:lnTo>
                    <a:pt x="15075" y="20500"/>
                  </a:lnTo>
                  <a:cubicBezTo>
                    <a:pt x="15495" y="20500"/>
                    <a:pt x="15832" y="20163"/>
                    <a:pt x="15832" y="19743"/>
                  </a:cubicBezTo>
                  <a:lnTo>
                    <a:pt x="15832" y="737"/>
                  </a:lnTo>
                  <a:cubicBezTo>
                    <a:pt x="15832" y="337"/>
                    <a:pt x="15495" y="1"/>
                    <a:pt x="15075" y="1"/>
                  </a:cubicBezTo>
                  <a:close/>
                </a:path>
              </a:pathLst>
            </a:custGeom>
            <a:solidFill>
              <a:srgbClr val="FBFC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8" name="Google Shape;16658;p76"/>
            <p:cNvSpPr/>
            <p:nvPr/>
          </p:nvSpPr>
          <p:spPr>
            <a:xfrm>
              <a:off x="1556303" y="3371841"/>
              <a:ext cx="22354" cy="306936"/>
            </a:xfrm>
            <a:custGeom>
              <a:avLst/>
              <a:gdLst/>
              <a:ahLst/>
              <a:cxnLst/>
              <a:rect l="l" t="t" r="r" b="b"/>
              <a:pathLst>
                <a:path w="1493" h="20500" extrusionOk="0">
                  <a:moveTo>
                    <a:pt x="0" y="1"/>
                  </a:moveTo>
                  <a:lnTo>
                    <a:pt x="0" y="20500"/>
                  </a:lnTo>
                  <a:lnTo>
                    <a:pt x="736" y="20500"/>
                  </a:lnTo>
                  <a:cubicBezTo>
                    <a:pt x="1156" y="20500"/>
                    <a:pt x="1493" y="20163"/>
                    <a:pt x="1493" y="19743"/>
                  </a:cubicBezTo>
                  <a:lnTo>
                    <a:pt x="1493" y="737"/>
                  </a:lnTo>
                  <a:cubicBezTo>
                    <a:pt x="1493" y="337"/>
                    <a:pt x="1156" y="1"/>
                    <a:pt x="736"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59" name="Google Shape;16659;p76"/>
            <p:cNvSpPr/>
            <p:nvPr/>
          </p:nvSpPr>
          <p:spPr>
            <a:xfrm>
              <a:off x="1379387" y="3455583"/>
              <a:ext cx="44708" cy="44708"/>
            </a:xfrm>
            <a:custGeom>
              <a:avLst/>
              <a:gdLst/>
              <a:ahLst/>
              <a:cxnLst/>
              <a:rect l="l" t="t" r="r" b="b"/>
              <a:pathLst>
                <a:path w="2986" h="2986" extrusionOk="0">
                  <a:moveTo>
                    <a:pt x="190" y="0"/>
                  </a:moveTo>
                  <a:cubicBezTo>
                    <a:pt x="85" y="0"/>
                    <a:pt x="0" y="84"/>
                    <a:pt x="0" y="190"/>
                  </a:cubicBezTo>
                  <a:lnTo>
                    <a:pt x="0" y="2797"/>
                  </a:lnTo>
                  <a:cubicBezTo>
                    <a:pt x="0" y="2902"/>
                    <a:pt x="85" y="2986"/>
                    <a:pt x="190" y="2986"/>
                  </a:cubicBezTo>
                  <a:lnTo>
                    <a:pt x="2797" y="2986"/>
                  </a:lnTo>
                  <a:cubicBezTo>
                    <a:pt x="2902" y="2986"/>
                    <a:pt x="2986" y="2902"/>
                    <a:pt x="2986" y="2797"/>
                  </a:cubicBezTo>
                  <a:lnTo>
                    <a:pt x="2986" y="190"/>
                  </a:lnTo>
                  <a:cubicBezTo>
                    <a:pt x="2986" y="84"/>
                    <a:pt x="2902" y="0"/>
                    <a:pt x="27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0" name="Google Shape;16660;p76"/>
            <p:cNvSpPr/>
            <p:nvPr/>
          </p:nvSpPr>
          <p:spPr>
            <a:xfrm>
              <a:off x="1379387" y="3527975"/>
              <a:ext cx="44708" cy="44723"/>
            </a:xfrm>
            <a:custGeom>
              <a:avLst/>
              <a:gdLst/>
              <a:ahLst/>
              <a:cxnLst/>
              <a:rect l="l" t="t" r="r" b="b"/>
              <a:pathLst>
                <a:path w="2986" h="2987" extrusionOk="0">
                  <a:moveTo>
                    <a:pt x="190" y="1"/>
                  </a:moveTo>
                  <a:cubicBezTo>
                    <a:pt x="85" y="1"/>
                    <a:pt x="0" y="85"/>
                    <a:pt x="0" y="190"/>
                  </a:cubicBezTo>
                  <a:lnTo>
                    <a:pt x="0" y="2776"/>
                  </a:lnTo>
                  <a:cubicBezTo>
                    <a:pt x="0" y="2881"/>
                    <a:pt x="85" y="2986"/>
                    <a:pt x="190" y="2986"/>
                  </a:cubicBezTo>
                  <a:lnTo>
                    <a:pt x="2797" y="2986"/>
                  </a:lnTo>
                  <a:cubicBezTo>
                    <a:pt x="2902" y="2986"/>
                    <a:pt x="2986" y="2881"/>
                    <a:pt x="2986" y="2776"/>
                  </a:cubicBezTo>
                  <a:lnTo>
                    <a:pt x="2986" y="190"/>
                  </a:lnTo>
                  <a:cubicBezTo>
                    <a:pt x="2986" y="85"/>
                    <a:pt x="2902" y="1"/>
                    <a:pt x="2797"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1" name="Google Shape;16661;p76"/>
            <p:cNvSpPr/>
            <p:nvPr/>
          </p:nvSpPr>
          <p:spPr>
            <a:xfrm>
              <a:off x="1379387" y="3600067"/>
              <a:ext cx="44708" cy="44708"/>
            </a:xfrm>
            <a:custGeom>
              <a:avLst/>
              <a:gdLst/>
              <a:ahLst/>
              <a:cxnLst/>
              <a:rect l="l" t="t" r="r" b="b"/>
              <a:pathLst>
                <a:path w="2986" h="2986" extrusionOk="0">
                  <a:moveTo>
                    <a:pt x="190" y="1"/>
                  </a:moveTo>
                  <a:cubicBezTo>
                    <a:pt x="85" y="1"/>
                    <a:pt x="0" y="85"/>
                    <a:pt x="0" y="211"/>
                  </a:cubicBezTo>
                  <a:lnTo>
                    <a:pt x="0" y="2797"/>
                  </a:lnTo>
                  <a:cubicBezTo>
                    <a:pt x="0" y="2902"/>
                    <a:pt x="85" y="2986"/>
                    <a:pt x="190" y="2986"/>
                  </a:cubicBezTo>
                  <a:lnTo>
                    <a:pt x="2797" y="2986"/>
                  </a:lnTo>
                  <a:cubicBezTo>
                    <a:pt x="2902" y="2986"/>
                    <a:pt x="2986" y="2902"/>
                    <a:pt x="2986" y="2797"/>
                  </a:cubicBezTo>
                  <a:lnTo>
                    <a:pt x="2986" y="211"/>
                  </a:lnTo>
                  <a:cubicBezTo>
                    <a:pt x="2986" y="85"/>
                    <a:pt x="2902" y="1"/>
                    <a:pt x="2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2" name="Google Shape;16662;p76"/>
            <p:cNvSpPr/>
            <p:nvPr/>
          </p:nvSpPr>
          <p:spPr>
            <a:xfrm>
              <a:off x="1444233" y="3459041"/>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3" name="Google Shape;16663;p76"/>
            <p:cNvSpPr/>
            <p:nvPr/>
          </p:nvSpPr>
          <p:spPr>
            <a:xfrm>
              <a:off x="1444233" y="3482967"/>
              <a:ext cx="103894" cy="10720"/>
            </a:xfrm>
            <a:custGeom>
              <a:avLst/>
              <a:gdLst/>
              <a:ahLst/>
              <a:cxnLst/>
              <a:rect l="l" t="t" r="r" b="b"/>
              <a:pathLst>
                <a:path w="6939" h="716" extrusionOk="0">
                  <a:moveTo>
                    <a:pt x="484" y="0"/>
                  </a:moveTo>
                  <a:cubicBezTo>
                    <a:pt x="0" y="0"/>
                    <a:pt x="0" y="715"/>
                    <a:pt x="484" y="715"/>
                  </a:cubicBezTo>
                  <a:lnTo>
                    <a:pt x="6455" y="715"/>
                  </a:lnTo>
                  <a:cubicBezTo>
                    <a:pt x="6939" y="715"/>
                    <a:pt x="6939" y="0"/>
                    <a:pt x="6455"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4" name="Google Shape;16664;p76"/>
            <p:cNvSpPr/>
            <p:nvPr/>
          </p:nvSpPr>
          <p:spPr>
            <a:xfrm>
              <a:off x="1444233" y="3531433"/>
              <a:ext cx="103894" cy="10735"/>
            </a:xfrm>
            <a:custGeom>
              <a:avLst/>
              <a:gdLst/>
              <a:ahLst/>
              <a:cxnLst/>
              <a:rect l="l" t="t" r="r" b="b"/>
              <a:pathLst>
                <a:path w="6939" h="717"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5" name="Google Shape;16665;p76"/>
            <p:cNvSpPr/>
            <p:nvPr/>
          </p:nvSpPr>
          <p:spPr>
            <a:xfrm>
              <a:off x="1444233" y="3555359"/>
              <a:ext cx="103894" cy="10720"/>
            </a:xfrm>
            <a:custGeom>
              <a:avLst/>
              <a:gdLst/>
              <a:ahLst/>
              <a:cxnLst/>
              <a:rect l="l" t="t" r="r" b="b"/>
              <a:pathLst>
                <a:path w="6939" h="716" extrusionOk="0">
                  <a:moveTo>
                    <a:pt x="464" y="1"/>
                  </a:moveTo>
                  <a:cubicBezTo>
                    <a:pt x="1" y="1"/>
                    <a:pt x="7" y="716"/>
                    <a:pt x="484" y="716"/>
                  </a:cubicBezTo>
                  <a:lnTo>
                    <a:pt x="6455" y="716"/>
                  </a:lnTo>
                  <a:cubicBezTo>
                    <a:pt x="6939" y="716"/>
                    <a:pt x="6939" y="1"/>
                    <a:pt x="6455" y="1"/>
                  </a:cubicBezTo>
                  <a:lnTo>
                    <a:pt x="484" y="1"/>
                  </a:lnTo>
                  <a:cubicBezTo>
                    <a:pt x="477" y="1"/>
                    <a:pt x="471" y="1"/>
                    <a:pt x="464"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6" name="Google Shape;16666;p76"/>
            <p:cNvSpPr/>
            <p:nvPr/>
          </p:nvSpPr>
          <p:spPr>
            <a:xfrm>
              <a:off x="1444233" y="3603526"/>
              <a:ext cx="103894" cy="11035"/>
            </a:xfrm>
            <a:custGeom>
              <a:avLst/>
              <a:gdLst/>
              <a:ahLst/>
              <a:cxnLst/>
              <a:rect l="l" t="t" r="r" b="b"/>
              <a:pathLst>
                <a:path w="6939" h="737" extrusionOk="0">
                  <a:moveTo>
                    <a:pt x="484" y="1"/>
                  </a:moveTo>
                  <a:cubicBezTo>
                    <a:pt x="0" y="1"/>
                    <a:pt x="0" y="737"/>
                    <a:pt x="484" y="737"/>
                  </a:cubicBezTo>
                  <a:lnTo>
                    <a:pt x="6455" y="737"/>
                  </a:lnTo>
                  <a:cubicBezTo>
                    <a:pt x="6939" y="737"/>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7" name="Google Shape;16667;p76"/>
            <p:cNvSpPr/>
            <p:nvPr/>
          </p:nvSpPr>
          <p:spPr>
            <a:xfrm>
              <a:off x="1444233" y="3627452"/>
              <a:ext cx="103894" cy="11035"/>
            </a:xfrm>
            <a:custGeom>
              <a:avLst/>
              <a:gdLst/>
              <a:ahLst/>
              <a:cxnLst/>
              <a:rect l="l" t="t" r="r" b="b"/>
              <a:pathLst>
                <a:path w="6939" h="737" extrusionOk="0">
                  <a:moveTo>
                    <a:pt x="484" y="1"/>
                  </a:moveTo>
                  <a:cubicBezTo>
                    <a:pt x="0" y="1"/>
                    <a:pt x="0" y="736"/>
                    <a:pt x="484" y="736"/>
                  </a:cubicBezTo>
                  <a:lnTo>
                    <a:pt x="6455" y="736"/>
                  </a:lnTo>
                  <a:cubicBezTo>
                    <a:pt x="6939" y="736"/>
                    <a:pt x="6939" y="1"/>
                    <a:pt x="64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8" name="Google Shape;16668;p76"/>
            <p:cNvSpPr/>
            <p:nvPr/>
          </p:nvSpPr>
          <p:spPr>
            <a:xfrm>
              <a:off x="1390183" y="3448845"/>
              <a:ext cx="55413" cy="37087"/>
            </a:xfrm>
            <a:custGeom>
              <a:avLst/>
              <a:gdLst/>
              <a:ahLst/>
              <a:cxnLst/>
              <a:rect l="l" t="t" r="r" b="b"/>
              <a:pathLst>
                <a:path w="3701" h="2477" extrusionOk="0">
                  <a:moveTo>
                    <a:pt x="3156" y="0"/>
                  </a:moveTo>
                  <a:cubicBezTo>
                    <a:pt x="3077" y="0"/>
                    <a:pt x="2995" y="28"/>
                    <a:pt x="2917" y="93"/>
                  </a:cubicBezTo>
                  <a:lnTo>
                    <a:pt x="1130" y="1607"/>
                  </a:lnTo>
                  <a:lnTo>
                    <a:pt x="772" y="1228"/>
                  </a:lnTo>
                  <a:cubicBezTo>
                    <a:pt x="722" y="1155"/>
                    <a:pt x="653" y="1124"/>
                    <a:pt x="580" y="1124"/>
                  </a:cubicBezTo>
                  <a:cubicBezTo>
                    <a:pt x="319" y="1124"/>
                    <a:pt x="0" y="1515"/>
                    <a:pt x="247" y="1712"/>
                  </a:cubicBezTo>
                  <a:lnTo>
                    <a:pt x="856" y="2364"/>
                  </a:lnTo>
                  <a:cubicBezTo>
                    <a:pt x="922" y="2440"/>
                    <a:pt x="1010" y="2477"/>
                    <a:pt x="1103" y="2477"/>
                  </a:cubicBezTo>
                  <a:cubicBezTo>
                    <a:pt x="1189" y="2477"/>
                    <a:pt x="1280" y="2445"/>
                    <a:pt x="1361" y="2385"/>
                  </a:cubicBezTo>
                  <a:lnTo>
                    <a:pt x="3400" y="640"/>
                  </a:lnTo>
                  <a:cubicBezTo>
                    <a:pt x="3701" y="406"/>
                    <a:pt x="3458" y="0"/>
                    <a:pt x="3156"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69" name="Google Shape;16669;p76"/>
            <p:cNvSpPr/>
            <p:nvPr/>
          </p:nvSpPr>
          <p:spPr>
            <a:xfrm>
              <a:off x="1390183" y="3521686"/>
              <a:ext cx="54874" cy="37147"/>
            </a:xfrm>
            <a:custGeom>
              <a:avLst/>
              <a:gdLst/>
              <a:ahLst/>
              <a:cxnLst/>
              <a:rect l="l" t="t" r="r" b="b"/>
              <a:pathLst>
                <a:path w="3665" h="2481" extrusionOk="0">
                  <a:moveTo>
                    <a:pt x="3137" y="0"/>
                  </a:moveTo>
                  <a:cubicBezTo>
                    <a:pt x="3064" y="0"/>
                    <a:pt x="2988" y="25"/>
                    <a:pt x="2917" y="85"/>
                  </a:cubicBezTo>
                  <a:lnTo>
                    <a:pt x="2917" y="106"/>
                  </a:lnTo>
                  <a:lnTo>
                    <a:pt x="1130" y="1619"/>
                  </a:lnTo>
                  <a:lnTo>
                    <a:pt x="772" y="1220"/>
                  </a:lnTo>
                  <a:cubicBezTo>
                    <a:pt x="722" y="1146"/>
                    <a:pt x="653" y="1116"/>
                    <a:pt x="580" y="1116"/>
                  </a:cubicBezTo>
                  <a:cubicBezTo>
                    <a:pt x="319" y="1116"/>
                    <a:pt x="0" y="1506"/>
                    <a:pt x="247" y="1703"/>
                  </a:cubicBezTo>
                  <a:lnTo>
                    <a:pt x="856" y="2355"/>
                  </a:lnTo>
                  <a:cubicBezTo>
                    <a:pt x="927" y="2437"/>
                    <a:pt x="1023" y="2480"/>
                    <a:pt x="1124" y="2480"/>
                  </a:cubicBezTo>
                  <a:cubicBezTo>
                    <a:pt x="1204" y="2480"/>
                    <a:pt x="1286" y="2453"/>
                    <a:pt x="1361" y="2397"/>
                  </a:cubicBezTo>
                  <a:lnTo>
                    <a:pt x="3379" y="652"/>
                  </a:lnTo>
                  <a:cubicBezTo>
                    <a:pt x="3665" y="400"/>
                    <a:pt x="3427" y="0"/>
                    <a:pt x="313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0" name="Google Shape;16670;p76"/>
            <p:cNvSpPr/>
            <p:nvPr/>
          </p:nvSpPr>
          <p:spPr>
            <a:xfrm>
              <a:off x="1390183" y="3595216"/>
              <a:ext cx="55413" cy="37267"/>
            </a:xfrm>
            <a:custGeom>
              <a:avLst/>
              <a:gdLst/>
              <a:ahLst/>
              <a:cxnLst/>
              <a:rect l="l" t="t" r="r" b="b"/>
              <a:pathLst>
                <a:path w="3701" h="2489" extrusionOk="0">
                  <a:moveTo>
                    <a:pt x="3155" y="1"/>
                  </a:moveTo>
                  <a:cubicBezTo>
                    <a:pt x="3077" y="1"/>
                    <a:pt x="2995" y="28"/>
                    <a:pt x="2917" y="93"/>
                  </a:cubicBezTo>
                  <a:lnTo>
                    <a:pt x="2917" y="114"/>
                  </a:lnTo>
                  <a:lnTo>
                    <a:pt x="1130" y="1628"/>
                  </a:lnTo>
                  <a:lnTo>
                    <a:pt x="772" y="1229"/>
                  </a:lnTo>
                  <a:cubicBezTo>
                    <a:pt x="722" y="1155"/>
                    <a:pt x="653" y="1125"/>
                    <a:pt x="580" y="1125"/>
                  </a:cubicBezTo>
                  <a:cubicBezTo>
                    <a:pt x="319" y="1125"/>
                    <a:pt x="0" y="1515"/>
                    <a:pt x="247" y="1712"/>
                  </a:cubicBezTo>
                  <a:lnTo>
                    <a:pt x="856" y="2364"/>
                  </a:lnTo>
                  <a:cubicBezTo>
                    <a:pt x="927" y="2446"/>
                    <a:pt x="1023" y="2489"/>
                    <a:pt x="1124" y="2489"/>
                  </a:cubicBezTo>
                  <a:cubicBezTo>
                    <a:pt x="1204" y="2489"/>
                    <a:pt x="1286" y="2462"/>
                    <a:pt x="1361" y="2406"/>
                  </a:cubicBezTo>
                  <a:lnTo>
                    <a:pt x="3400" y="661"/>
                  </a:lnTo>
                  <a:cubicBezTo>
                    <a:pt x="3701" y="410"/>
                    <a:pt x="3458" y="1"/>
                    <a:pt x="3155"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1" name="Google Shape;16671;p76"/>
            <p:cNvSpPr/>
            <p:nvPr/>
          </p:nvSpPr>
          <p:spPr>
            <a:xfrm>
              <a:off x="1368682" y="3362409"/>
              <a:ext cx="74309" cy="38734"/>
            </a:xfrm>
            <a:custGeom>
              <a:avLst/>
              <a:gdLst/>
              <a:ahLst/>
              <a:cxnLst/>
              <a:rect l="l" t="t" r="r" b="b"/>
              <a:pathLst>
                <a:path w="4963" h="2587" extrusionOk="0">
                  <a:moveTo>
                    <a:pt x="736" y="0"/>
                  </a:moveTo>
                  <a:cubicBezTo>
                    <a:pt x="316" y="0"/>
                    <a:pt x="1" y="336"/>
                    <a:pt x="1" y="736"/>
                  </a:cubicBezTo>
                  <a:lnTo>
                    <a:pt x="1" y="2250"/>
                  </a:lnTo>
                  <a:cubicBezTo>
                    <a:pt x="1" y="2439"/>
                    <a:pt x="148" y="2586"/>
                    <a:pt x="337" y="2586"/>
                  </a:cubicBezTo>
                  <a:lnTo>
                    <a:pt x="4626" y="2586"/>
                  </a:lnTo>
                  <a:cubicBezTo>
                    <a:pt x="4815" y="2586"/>
                    <a:pt x="4962" y="2439"/>
                    <a:pt x="4962" y="2250"/>
                  </a:cubicBezTo>
                  <a:lnTo>
                    <a:pt x="4962" y="736"/>
                  </a:lnTo>
                  <a:cubicBezTo>
                    <a:pt x="4962" y="336"/>
                    <a:pt x="4647" y="0"/>
                    <a:pt x="4227"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2" name="Google Shape;16672;p76"/>
            <p:cNvSpPr/>
            <p:nvPr/>
          </p:nvSpPr>
          <p:spPr>
            <a:xfrm>
              <a:off x="1409602" y="3362409"/>
              <a:ext cx="33389" cy="38734"/>
            </a:xfrm>
            <a:custGeom>
              <a:avLst/>
              <a:gdLst/>
              <a:ahLst/>
              <a:cxnLst/>
              <a:rect l="l" t="t" r="r" b="b"/>
              <a:pathLst>
                <a:path w="2230" h="2587" extrusionOk="0">
                  <a:moveTo>
                    <a:pt x="1" y="0"/>
                  </a:moveTo>
                  <a:cubicBezTo>
                    <a:pt x="400" y="0"/>
                    <a:pt x="737" y="336"/>
                    <a:pt x="737" y="736"/>
                  </a:cubicBezTo>
                  <a:lnTo>
                    <a:pt x="737" y="2250"/>
                  </a:lnTo>
                  <a:cubicBezTo>
                    <a:pt x="737" y="2439"/>
                    <a:pt x="589" y="2586"/>
                    <a:pt x="400" y="2586"/>
                  </a:cubicBezTo>
                  <a:lnTo>
                    <a:pt x="1893" y="2586"/>
                  </a:lnTo>
                  <a:cubicBezTo>
                    <a:pt x="2082" y="2586"/>
                    <a:pt x="2229" y="2439"/>
                    <a:pt x="2229" y="2250"/>
                  </a:cubicBezTo>
                  <a:lnTo>
                    <a:pt x="2229" y="736"/>
                  </a:lnTo>
                  <a:cubicBezTo>
                    <a:pt x="2229" y="336"/>
                    <a:pt x="1893" y="0"/>
                    <a:pt x="1494"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73" name="Google Shape;16673;p76"/>
          <p:cNvGrpSpPr/>
          <p:nvPr/>
        </p:nvGrpSpPr>
        <p:grpSpPr>
          <a:xfrm>
            <a:off x="2906523" y="5126630"/>
            <a:ext cx="468839" cy="376508"/>
            <a:chOff x="2179892" y="3844972"/>
            <a:chExt cx="351629" cy="282381"/>
          </a:xfrm>
        </p:grpSpPr>
        <p:sp>
          <p:nvSpPr>
            <p:cNvPr id="16674" name="Google Shape;16674;p76"/>
            <p:cNvSpPr/>
            <p:nvPr/>
          </p:nvSpPr>
          <p:spPr>
            <a:xfrm>
              <a:off x="2179892"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5" name="Google Shape;16675;p76"/>
            <p:cNvSpPr/>
            <p:nvPr/>
          </p:nvSpPr>
          <p:spPr>
            <a:xfrm>
              <a:off x="2179892" y="3844972"/>
              <a:ext cx="15751" cy="282381"/>
            </a:xfrm>
            <a:custGeom>
              <a:avLst/>
              <a:gdLst/>
              <a:ahLst/>
              <a:cxnLst/>
              <a:rect l="l" t="t" r="r" b="b"/>
              <a:pathLst>
                <a:path w="1052" h="18860" extrusionOk="0">
                  <a:moveTo>
                    <a:pt x="0" y="0"/>
                  </a:moveTo>
                  <a:lnTo>
                    <a:pt x="0" y="18859"/>
                  </a:lnTo>
                  <a:lnTo>
                    <a:pt x="1052" y="18859"/>
                  </a:lnTo>
                  <a:lnTo>
                    <a:pt x="1052"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6" name="Google Shape;16676;p76"/>
            <p:cNvSpPr/>
            <p:nvPr/>
          </p:nvSpPr>
          <p:spPr>
            <a:xfrm>
              <a:off x="2250083" y="3844972"/>
              <a:ext cx="70535" cy="282381"/>
            </a:xfrm>
            <a:custGeom>
              <a:avLst/>
              <a:gdLst/>
              <a:ahLst/>
              <a:cxnLst/>
              <a:rect l="l" t="t" r="r" b="b"/>
              <a:pathLst>
                <a:path w="4711" h="18860" extrusionOk="0">
                  <a:moveTo>
                    <a:pt x="1" y="0"/>
                  </a:moveTo>
                  <a:lnTo>
                    <a:pt x="1" y="11732"/>
                  </a:ln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7" name="Google Shape;16677;p76"/>
            <p:cNvSpPr/>
            <p:nvPr/>
          </p:nvSpPr>
          <p:spPr>
            <a:xfrm>
              <a:off x="2250083"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8" name="Google Shape;16678;p76"/>
            <p:cNvSpPr/>
            <p:nvPr/>
          </p:nvSpPr>
          <p:spPr>
            <a:xfrm>
              <a:off x="2320604" y="3844972"/>
              <a:ext cx="70206" cy="282381"/>
            </a:xfrm>
            <a:custGeom>
              <a:avLst/>
              <a:gdLst/>
              <a:ahLst/>
              <a:cxnLst/>
              <a:rect l="l" t="t" r="r" b="b"/>
              <a:pathLst>
                <a:path w="4689" h="18860" extrusionOk="0">
                  <a:moveTo>
                    <a:pt x="0" y="0"/>
                  </a:moveTo>
                  <a:lnTo>
                    <a:pt x="0" y="18859"/>
                  </a:lnTo>
                  <a:lnTo>
                    <a:pt x="4689" y="18859"/>
                  </a:lnTo>
                  <a:lnTo>
                    <a:pt x="4689" y="11732"/>
                  </a:lnTo>
                  <a:lnTo>
                    <a:pt x="4689"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79" name="Google Shape;16679;p76"/>
            <p:cNvSpPr/>
            <p:nvPr/>
          </p:nvSpPr>
          <p:spPr>
            <a:xfrm>
              <a:off x="2390795" y="3844972"/>
              <a:ext cx="70535" cy="282381"/>
            </a:xfrm>
            <a:custGeom>
              <a:avLst/>
              <a:gdLst/>
              <a:ahLst/>
              <a:cxnLst/>
              <a:rect l="l" t="t" r="r" b="b"/>
              <a:pathLst>
                <a:path w="4711" h="18860" extrusionOk="0">
                  <a:moveTo>
                    <a:pt x="1" y="0"/>
                  </a:moveTo>
                  <a:lnTo>
                    <a:pt x="1" y="18859"/>
                  </a:lnTo>
                  <a:lnTo>
                    <a:pt x="4710" y="18859"/>
                  </a:lnTo>
                  <a:lnTo>
                    <a:pt x="4710"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0" name="Google Shape;16680;p76"/>
            <p:cNvSpPr/>
            <p:nvPr/>
          </p:nvSpPr>
          <p:spPr>
            <a:xfrm>
              <a:off x="2461315" y="3844972"/>
              <a:ext cx="70206" cy="282381"/>
            </a:xfrm>
            <a:custGeom>
              <a:avLst/>
              <a:gdLst/>
              <a:ahLst/>
              <a:cxnLst/>
              <a:rect l="l" t="t" r="r" b="b"/>
              <a:pathLst>
                <a:path w="4689" h="18860" extrusionOk="0">
                  <a:moveTo>
                    <a:pt x="0" y="0"/>
                  </a:moveTo>
                  <a:lnTo>
                    <a:pt x="0" y="11732"/>
                  </a:lnTo>
                  <a:lnTo>
                    <a:pt x="0" y="18859"/>
                  </a:lnTo>
                  <a:lnTo>
                    <a:pt x="4688" y="18859"/>
                  </a:lnTo>
                  <a:lnTo>
                    <a:pt x="4688" y="0"/>
                  </a:ln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1" name="Google Shape;16681;p76"/>
            <p:cNvSpPr/>
            <p:nvPr/>
          </p:nvSpPr>
          <p:spPr>
            <a:xfrm>
              <a:off x="2320604"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2" name="Google Shape;16682;p76"/>
            <p:cNvSpPr/>
            <p:nvPr/>
          </p:nvSpPr>
          <p:spPr>
            <a:xfrm>
              <a:off x="2390795" y="3844972"/>
              <a:ext cx="16065" cy="282381"/>
            </a:xfrm>
            <a:custGeom>
              <a:avLst/>
              <a:gdLst/>
              <a:ahLst/>
              <a:cxnLst/>
              <a:rect l="l" t="t" r="r" b="b"/>
              <a:pathLst>
                <a:path w="1073" h="18860" extrusionOk="0">
                  <a:moveTo>
                    <a:pt x="1" y="0"/>
                  </a:moveTo>
                  <a:lnTo>
                    <a:pt x="1" y="18859"/>
                  </a:lnTo>
                  <a:lnTo>
                    <a:pt x="1073" y="18859"/>
                  </a:lnTo>
                  <a:lnTo>
                    <a:pt x="107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3" name="Google Shape;16683;p76"/>
            <p:cNvSpPr/>
            <p:nvPr/>
          </p:nvSpPr>
          <p:spPr>
            <a:xfrm>
              <a:off x="2461315" y="3844972"/>
              <a:ext cx="15751" cy="282381"/>
            </a:xfrm>
            <a:custGeom>
              <a:avLst/>
              <a:gdLst/>
              <a:ahLst/>
              <a:cxnLst/>
              <a:rect l="l" t="t" r="r" b="b"/>
              <a:pathLst>
                <a:path w="1052" h="18860" extrusionOk="0">
                  <a:moveTo>
                    <a:pt x="0" y="0"/>
                  </a:moveTo>
                  <a:lnTo>
                    <a:pt x="0" y="18859"/>
                  </a:lnTo>
                  <a:lnTo>
                    <a:pt x="1051" y="18859"/>
                  </a:lnTo>
                  <a:lnTo>
                    <a:pt x="1051"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4" name="Google Shape;16684;p76"/>
            <p:cNvSpPr/>
            <p:nvPr/>
          </p:nvSpPr>
          <p:spPr>
            <a:xfrm>
              <a:off x="2229631"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5" name="Google Shape;16685;p76"/>
            <p:cNvSpPr/>
            <p:nvPr/>
          </p:nvSpPr>
          <p:spPr>
            <a:xfrm>
              <a:off x="2229631"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6" name="Google Shape;16686;p76"/>
            <p:cNvSpPr/>
            <p:nvPr/>
          </p:nvSpPr>
          <p:spPr>
            <a:xfrm>
              <a:off x="2370342" y="3844972"/>
              <a:ext cx="41249" cy="175672"/>
            </a:xfrm>
            <a:custGeom>
              <a:avLst/>
              <a:gdLst/>
              <a:ahLst/>
              <a:cxnLst/>
              <a:rect l="l" t="t" r="r" b="b"/>
              <a:pathLst>
                <a:path w="2755" h="11733" extrusionOk="0">
                  <a:moveTo>
                    <a:pt x="0" y="0"/>
                  </a:moveTo>
                  <a:lnTo>
                    <a:pt x="0" y="11732"/>
                  </a:lnTo>
                  <a:lnTo>
                    <a:pt x="2754" y="11732"/>
                  </a:lnTo>
                  <a:lnTo>
                    <a:pt x="2754"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7" name="Google Shape;16687;p76"/>
            <p:cNvSpPr/>
            <p:nvPr/>
          </p:nvSpPr>
          <p:spPr>
            <a:xfrm>
              <a:off x="2370342" y="3844972"/>
              <a:ext cx="13550" cy="175672"/>
            </a:xfrm>
            <a:custGeom>
              <a:avLst/>
              <a:gdLst/>
              <a:ahLst/>
              <a:cxnLst/>
              <a:rect l="l" t="t" r="r" b="b"/>
              <a:pathLst>
                <a:path w="905" h="11733" extrusionOk="0">
                  <a:moveTo>
                    <a:pt x="0" y="0"/>
                  </a:moveTo>
                  <a:lnTo>
                    <a:pt x="0" y="11732"/>
                  </a:lnTo>
                  <a:lnTo>
                    <a:pt x="904" y="11732"/>
                  </a:lnTo>
                  <a:lnTo>
                    <a:pt x="904"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8" name="Google Shape;16688;p76"/>
            <p:cNvSpPr/>
            <p:nvPr/>
          </p:nvSpPr>
          <p:spPr>
            <a:xfrm>
              <a:off x="2440533" y="3844972"/>
              <a:ext cx="41249" cy="175672"/>
            </a:xfrm>
            <a:custGeom>
              <a:avLst/>
              <a:gdLst/>
              <a:ahLst/>
              <a:cxnLst/>
              <a:rect l="l" t="t" r="r" b="b"/>
              <a:pathLst>
                <a:path w="2755" h="11733" extrusionOk="0">
                  <a:moveTo>
                    <a:pt x="0" y="0"/>
                  </a:moveTo>
                  <a:lnTo>
                    <a:pt x="0" y="11732"/>
                  </a:lnTo>
                  <a:lnTo>
                    <a:pt x="2755" y="11732"/>
                  </a:lnTo>
                  <a:lnTo>
                    <a:pt x="275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89" name="Google Shape;16689;p76"/>
            <p:cNvSpPr/>
            <p:nvPr/>
          </p:nvSpPr>
          <p:spPr>
            <a:xfrm>
              <a:off x="2440533" y="3844972"/>
              <a:ext cx="13550" cy="175672"/>
            </a:xfrm>
            <a:custGeom>
              <a:avLst/>
              <a:gdLst/>
              <a:ahLst/>
              <a:cxnLst/>
              <a:rect l="l" t="t" r="r" b="b"/>
              <a:pathLst>
                <a:path w="905" h="11733" extrusionOk="0">
                  <a:moveTo>
                    <a:pt x="0" y="0"/>
                  </a:moveTo>
                  <a:lnTo>
                    <a:pt x="0" y="11732"/>
                  </a:lnTo>
                  <a:lnTo>
                    <a:pt x="905" y="11732"/>
                  </a:lnTo>
                  <a:lnTo>
                    <a:pt x="905"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0" name="Google Shape;16690;p76"/>
            <p:cNvSpPr/>
            <p:nvPr/>
          </p:nvSpPr>
          <p:spPr>
            <a:xfrm>
              <a:off x="2244738"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1" name="Google Shape;16691;p76"/>
            <p:cNvSpPr/>
            <p:nvPr/>
          </p:nvSpPr>
          <p:spPr>
            <a:xfrm>
              <a:off x="2315244" y="3844972"/>
              <a:ext cx="10720" cy="282381"/>
            </a:xfrm>
            <a:custGeom>
              <a:avLst/>
              <a:gdLst/>
              <a:ahLst/>
              <a:cxnLst/>
              <a:rect l="l" t="t" r="r" b="b"/>
              <a:pathLst>
                <a:path w="716" h="18860" extrusionOk="0">
                  <a:moveTo>
                    <a:pt x="1" y="0"/>
                  </a:moveTo>
                  <a:lnTo>
                    <a:pt x="1" y="18859"/>
                  </a:lnTo>
                  <a:lnTo>
                    <a:pt x="716" y="18859"/>
                  </a:lnTo>
                  <a:lnTo>
                    <a:pt x="716"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2" name="Google Shape;16692;p76"/>
            <p:cNvSpPr/>
            <p:nvPr/>
          </p:nvSpPr>
          <p:spPr>
            <a:xfrm>
              <a:off x="2385450" y="3985684"/>
              <a:ext cx="10720" cy="141670"/>
            </a:xfrm>
            <a:custGeom>
              <a:avLst/>
              <a:gdLst/>
              <a:ahLst/>
              <a:cxnLst/>
              <a:rect l="l" t="t" r="r" b="b"/>
              <a:pathLst>
                <a:path w="716" h="9462" extrusionOk="0">
                  <a:moveTo>
                    <a:pt x="0" y="0"/>
                  </a:moveTo>
                  <a:lnTo>
                    <a:pt x="0"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3" name="Google Shape;16693;p76"/>
            <p:cNvSpPr/>
            <p:nvPr/>
          </p:nvSpPr>
          <p:spPr>
            <a:xfrm>
              <a:off x="2455955" y="3985684"/>
              <a:ext cx="10720" cy="141670"/>
            </a:xfrm>
            <a:custGeom>
              <a:avLst/>
              <a:gdLst/>
              <a:ahLst/>
              <a:cxnLst/>
              <a:rect l="l" t="t" r="r" b="b"/>
              <a:pathLst>
                <a:path w="716" h="9462" extrusionOk="0">
                  <a:moveTo>
                    <a:pt x="1" y="0"/>
                  </a:moveTo>
                  <a:lnTo>
                    <a:pt x="1" y="9461"/>
                  </a:lnTo>
                  <a:lnTo>
                    <a:pt x="715" y="9461"/>
                  </a:lnTo>
                  <a:lnTo>
                    <a:pt x="715" y="0"/>
                  </a:ln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694" name="Google Shape;16694;p76"/>
          <p:cNvGrpSpPr/>
          <p:nvPr/>
        </p:nvGrpSpPr>
        <p:grpSpPr>
          <a:xfrm>
            <a:off x="4174894" y="5089179"/>
            <a:ext cx="293401" cy="450892"/>
            <a:chOff x="3131170" y="3816884"/>
            <a:chExt cx="220051" cy="338169"/>
          </a:xfrm>
        </p:grpSpPr>
        <p:sp>
          <p:nvSpPr>
            <p:cNvPr id="16695" name="Google Shape;16695;p76"/>
            <p:cNvSpPr/>
            <p:nvPr/>
          </p:nvSpPr>
          <p:spPr>
            <a:xfrm>
              <a:off x="3131170" y="3816884"/>
              <a:ext cx="220051" cy="258530"/>
            </a:xfrm>
            <a:custGeom>
              <a:avLst/>
              <a:gdLst/>
              <a:ahLst/>
              <a:cxnLst/>
              <a:rect l="l" t="t" r="r" b="b"/>
              <a:pathLst>
                <a:path w="14697"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10765" y="17266"/>
                  </a:lnTo>
                  <a:lnTo>
                    <a:pt x="10765" y="15437"/>
                  </a:lnTo>
                  <a:cubicBezTo>
                    <a:pt x="10765" y="15164"/>
                    <a:pt x="10870" y="14912"/>
                    <a:pt x="11060" y="14701"/>
                  </a:cubicBezTo>
                  <a:lnTo>
                    <a:pt x="14276" y="11464"/>
                  </a:lnTo>
                  <a:cubicBezTo>
                    <a:pt x="14655" y="11085"/>
                    <a:pt x="14697" y="10496"/>
                    <a:pt x="14402" y="10055"/>
                  </a:cubicBezTo>
                  <a:lnTo>
                    <a:pt x="7675" y="173"/>
                  </a:lnTo>
                  <a:cubicBezTo>
                    <a:pt x="7601" y="58"/>
                    <a:pt x="7480" y="0"/>
                    <a:pt x="7357"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6" name="Google Shape;16696;p76"/>
            <p:cNvSpPr/>
            <p:nvPr/>
          </p:nvSpPr>
          <p:spPr>
            <a:xfrm>
              <a:off x="3131170" y="3816884"/>
              <a:ext cx="118373" cy="258530"/>
            </a:xfrm>
            <a:custGeom>
              <a:avLst/>
              <a:gdLst/>
              <a:ahLst/>
              <a:cxnLst/>
              <a:rect l="l" t="t" r="r" b="b"/>
              <a:pathLst>
                <a:path w="7906" h="17267" extrusionOk="0">
                  <a:moveTo>
                    <a:pt x="7357" y="0"/>
                  </a:moveTo>
                  <a:cubicBezTo>
                    <a:pt x="7233" y="0"/>
                    <a:pt x="7107" y="58"/>
                    <a:pt x="7023" y="173"/>
                  </a:cubicBezTo>
                  <a:lnTo>
                    <a:pt x="295" y="10055"/>
                  </a:lnTo>
                  <a:cubicBezTo>
                    <a:pt x="1" y="10496"/>
                    <a:pt x="43" y="11085"/>
                    <a:pt x="421" y="11464"/>
                  </a:cubicBezTo>
                  <a:lnTo>
                    <a:pt x="3638" y="14701"/>
                  </a:lnTo>
                  <a:cubicBezTo>
                    <a:pt x="3827" y="14912"/>
                    <a:pt x="3932" y="15164"/>
                    <a:pt x="3932" y="15437"/>
                  </a:cubicBezTo>
                  <a:lnTo>
                    <a:pt x="3932" y="17266"/>
                  </a:lnTo>
                  <a:lnTo>
                    <a:pt x="5026" y="17266"/>
                  </a:lnTo>
                  <a:lnTo>
                    <a:pt x="5026" y="15437"/>
                  </a:lnTo>
                  <a:cubicBezTo>
                    <a:pt x="5026" y="15164"/>
                    <a:pt x="4921" y="14912"/>
                    <a:pt x="4731" y="14701"/>
                  </a:cubicBezTo>
                  <a:lnTo>
                    <a:pt x="1515" y="11464"/>
                  </a:lnTo>
                  <a:cubicBezTo>
                    <a:pt x="1157" y="11085"/>
                    <a:pt x="1094" y="10496"/>
                    <a:pt x="1388" y="10055"/>
                  </a:cubicBezTo>
                  <a:lnTo>
                    <a:pt x="7906" y="510"/>
                  </a:lnTo>
                  <a:lnTo>
                    <a:pt x="7675" y="173"/>
                  </a:lnTo>
                  <a:cubicBezTo>
                    <a:pt x="7601" y="58"/>
                    <a:pt x="7480" y="0"/>
                    <a:pt x="735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7" name="Google Shape;16697;p76"/>
            <p:cNvSpPr/>
            <p:nvPr/>
          </p:nvSpPr>
          <p:spPr>
            <a:xfrm>
              <a:off x="3235049" y="3816884"/>
              <a:ext cx="12292" cy="179041"/>
            </a:xfrm>
            <a:custGeom>
              <a:avLst/>
              <a:gdLst/>
              <a:ahLst/>
              <a:cxnLst/>
              <a:rect l="l" t="t" r="r" b="b"/>
              <a:pathLst>
                <a:path w="821" h="11958" extrusionOk="0">
                  <a:moveTo>
                    <a:pt x="419" y="0"/>
                  </a:moveTo>
                  <a:cubicBezTo>
                    <a:pt x="295" y="0"/>
                    <a:pt x="169" y="58"/>
                    <a:pt x="85" y="173"/>
                  </a:cubicBezTo>
                  <a:lnTo>
                    <a:pt x="1" y="321"/>
                  </a:lnTo>
                  <a:lnTo>
                    <a:pt x="1" y="11548"/>
                  </a:lnTo>
                  <a:cubicBezTo>
                    <a:pt x="1" y="11821"/>
                    <a:pt x="206" y="11958"/>
                    <a:pt x="411" y="11958"/>
                  </a:cubicBezTo>
                  <a:cubicBezTo>
                    <a:pt x="616" y="11958"/>
                    <a:pt x="821" y="11821"/>
                    <a:pt x="821" y="11548"/>
                  </a:cubicBezTo>
                  <a:lnTo>
                    <a:pt x="821" y="321"/>
                  </a:lnTo>
                  <a:lnTo>
                    <a:pt x="737" y="173"/>
                  </a:lnTo>
                  <a:cubicBezTo>
                    <a:pt x="663" y="58"/>
                    <a:pt x="542" y="0"/>
                    <a:pt x="419"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8" name="Google Shape;16698;p76"/>
            <p:cNvSpPr/>
            <p:nvPr/>
          </p:nvSpPr>
          <p:spPr>
            <a:xfrm>
              <a:off x="3212396" y="3974350"/>
              <a:ext cx="57929" cy="30858"/>
            </a:xfrm>
            <a:custGeom>
              <a:avLst/>
              <a:gdLst/>
              <a:ahLst/>
              <a:cxnLst/>
              <a:rect l="l" t="t" r="r" b="b"/>
              <a:pathLst>
                <a:path w="3869" h="2061" extrusionOk="0">
                  <a:moveTo>
                    <a:pt x="1367" y="0"/>
                  </a:moveTo>
                  <a:cubicBezTo>
                    <a:pt x="0" y="0"/>
                    <a:pt x="0" y="2061"/>
                    <a:pt x="1367" y="2061"/>
                  </a:cubicBezTo>
                  <a:lnTo>
                    <a:pt x="2502" y="2061"/>
                  </a:lnTo>
                  <a:cubicBezTo>
                    <a:pt x="3869" y="2061"/>
                    <a:pt x="3869" y="0"/>
                    <a:pt x="2502" y="0"/>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699" name="Google Shape;16699;p76"/>
            <p:cNvSpPr/>
            <p:nvPr/>
          </p:nvSpPr>
          <p:spPr>
            <a:xfrm>
              <a:off x="3213339" y="3981597"/>
              <a:ext cx="56042" cy="23612"/>
            </a:xfrm>
            <a:custGeom>
              <a:avLst/>
              <a:gdLst/>
              <a:ahLst/>
              <a:cxnLst/>
              <a:rect l="l" t="t" r="r" b="b"/>
              <a:pathLst>
                <a:path w="3743" h="1577" extrusionOk="0">
                  <a:moveTo>
                    <a:pt x="442" y="0"/>
                  </a:moveTo>
                  <a:lnTo>
                    <a:pt x="442" y="0"/>
                  </a:lnTo>
                  <a:cubicBezTo>
                    <a:pt x="0" y="694"/>
                    <a:pt x="484" y="1577"/>
                    <a:pt x="1304" y="1577"/>
                  </a:cubicBezTo>
                  <a:lnTo>
                    <a:pt x="2439" y="1577"/>
                  </a:lnTo>
                  <a:cubicBezTo>
                    <a:pt x="3238" y="1577"/>
                    <a:pt x="3742" y="694"/>
                    <a:pt x="3301" y="0"/>
                  </a:cubicBezTo>
                  <a:lnTo>
                    <a:pt x="3301" y="0"/>
                  </a:lnTo>
                  <a:cubicBezTo>
                    <a:pt x="3112" y="294"/>
                    <a:pt x="2775" y="484"/>
                    <a:pt x="2439" y="484"/>
                  </a:cubicBezTo>
                  <a:lnTo>
                    <a:pt x="1304" y="484"/>
                  </a:lnTo>
                  <a:cubicBezTo>
                    <a:pt x="946" y="484"/>
                    <a:pt x="610" y="294"/>
                    <a:pt x="442"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0" name="Google Shape;16700;p76"/>
            <p:cNvSpPr/>
            <p:nvPr/>
          </p:nvSpPr>
          <p:spPr>
            <a:xfrm>
              <a:off x="3199804" y="4118834"/>
              <a:ext cx="83112" cy="36218"/>
            </a:xfrm>
            <a:custGeom>
              <a:avLst/>
              <a:gdLst/>
              <a:ahLst/>
              <a:cxnLst/>
              <a:rect l="l" t="t" r="r" b="b"/>
              <a:pathLst>
                <a:path w="5551" h="2419" extrusionOk="0">
                  <a:moveTo>
                    <a:pt x="0" y="1"/>
                  </a:moveTo>
                  <a:lnTo>
                    <a:pt x="0" y="1830"/>
                  </a:lnTo>
                  <a:cubicBezTo>
                    <a:pt x="0" y="2145"/>
                    <a:pt x="252" y="2418"/>
                    <a:pt x="589" y="2418"/>
                  </a:cubicBezTo>
                  <a:lnTo>
                    <a:pt x="4962" y="2418"/>
                  </a:lnTo>
                  <a:cubicBezTo>
                    <a:pt x="5277" y="2418"/>
                    <a:pt x="5551" y="2145"/>
                    <a:pt x="5551" y="1830"/>
                  </a:cubicBezTo>
                  <a:lnTo>
                    <a:pt x="555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1" name="Google Shape;16701;p76"/>
            <p:cNvSpPr/>
            <p:nvPr/>
          </p:nvSpPr>
          <p:spPr>
            <a:xfrm>
              <a:off x="3199804" y="4118834"/>
              <a:ext cx="25199" cy="36218"/>
            </a:xfrm>
            <a:custGeom>
              <a:avLst/>
              <a:gdLst/>
              <a:ahLst/>
              <a:cxnLst/>
              <a:rect l="l" t="t" r="r" b="b"/>
              <a:pathLst>
                <a:path w="1683" h="2419" extrusionOk="0">
                  <a:moveTo>
                    <a:pt x="0" y="1"/>
                  </a:moveTo>
                  <a:lnTo>
                    <a:pt x="0" y="1830"/>
                  </a:lnTo>
                  <a:cubicBezTo>
                    <a:pt x="0" y="2145"/>
                    <a:pt x="252" y="2418"/>
                    <a:pt x="589" y="2418"/>
                  </a:cubicBezTo>
                  <a:lnTo>
                    <a:pt x="1682" y="2418"/>
                  </a:lnTo>
                  <a:cubicBezTo>
                    <a:pt x="1346" y="2418"/>
                    <a:pt x="1072" y="2145"/>
                    <a:pt x="1093" y="1830"/>
                  </a:cubicBezTo>
                  <a:lnTo>
                    <a:pt x="1093" y="1"/>
                  </a:ln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2" name="Google Shape;16702;p76"/>
            <p:cNvSpPr/>
            <p:nvPr/>
          </p:nvSpPr>
          <p:spPr>
            <a:xfrm>
              <a:off x="3176192" y="4074770"/>
              <a:ext cx="130021" cy="44708"/>
            </a:xfrm>
            <a:custGeom>
              <a:avLst/>
              <a:gdLst/>
              <a:ahLst/>
              <a:cxnLst/>
              <a:rect l="l" t="t" r="r" b="b"/>
              <a:pathLst>
                <a:path w="8684" h="2986" extrusionOk="0">
                  <a:moveTo>
                    <a:pt x="652" y="0"/>
                  </a:moveTo>
                  <a:cubicBezTo>
                    <a:pt x="295" y="0"/>
                    <a:pt x="0" y="295"/>
                    <a:pt x="0" y="652"/>
                  </a:cubicBezTo>
                  <a:lnTo>
                    <a:pt x="0" y="2334"/>
                  </a:lnTo>
                  <a:cubicBezTo>
                    <a:pt x="0" y="2691"/>
                    <a:pt x="295" y="2986"/>
                    <a:pt x="652" y="2986"/>
                  </a:cubicBezTo>
                  <a:lnTo>
                    <a:pt x="8011" y="2986"/>
                  </a:lnTo>
                  <a:cubicBezTo>
                    <a:pt x="8389" y="2986"/>
                    <a:pt x="8683" y="2691"/>
                    <a:pt x="8683" y="2334"/>
                  </a:cubicBezTo>
                  <a:lnTo>
                    <a:pt x="8683" y="673"/>
                  </a:lnTo>
                  <a:cubicBezTo>
                    <a:pt x="8683" y="295"/>
                    <a:pt x="8389" y="0"/>
                    <a:pt x="8011" y="0"/>
                  </a:cubicBezTo>
                  <a:close/>
                </a:path>
              </a:pathLst>
            </a:custGeom>
            <a:solidFill>
              <a:srgbClr val="E0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3" name="Google Shape;16703;p76"/>
            <p:cNvSpPr/>
            <p:nvPr/>
          </p:nvSpPr>
          <p:spPr>
            <a:xfrm>
              <a:off x="3176192" y="4093336"/>
              <a:ext cx="130021" cy="26142"/>
            </a:xfrm>
            <a:custGeom>
              <a:avLst/>
              <a:gdLst/>
              <a:ahLst/>
              <a:cxnLst/>
              <a:rect l="l" t="t" r="r" b="b"/>
              <a:pathLst>
                <a:path w="8684" h="1746" extrusionOk="0">
                  <a:moveTo>
                    <a:pt x="0" y="1"/>
                  </a:moveTo>
                  <a:lnTo>
                    <a:pt x="0" y="1094"/>
                  </a:lnTo>
                  <a:cubicBezTo>
                    <a:pt x="0" y="1451"/>
                    <a:pt x="295" y="1746"/>
                    <a:pt x="652" y="1746"/>
                  </a:cubicBezTo>
                  <a:lnTo>
                    <a:pt x="8011" y="1746"/>
                  </a:lnTo>
                  <a:cubicBezTo>
                    <a:pt x="8389" y="1746"/>
                    <a:pt x="8683" y="1451"/>
                    <a:pt x="8683" y="1094"/>
                  </a:cubicBezTo>
                  <a:lnTo>
                    <a:pt x="8683" y="1"/>
                  </a:lnTo>
                  <a:cubicBezTo>
                    <a:pt x="8683" y="358"/>
                    <a:pt x="8389" y="652"/>
                    <a:pt x="8011" y="652"/>
                  </a:cubicBezTo>
                  <a:lnTo>
                    <a:pt x="652" y="652"/>
                  </a:lnTo>
                  <a:cubicBezTo>
                    <a:pt x="295" y="652"/>
                    <a:pt x="0" y="358"/>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04" name="Google Shape;16704;p76"/>
          <p:cNvGrpSpPr/>
          <p:nvPr/>
        </p:nvGrpSpPr>
        <p:grpSpPr>
          <a:xfrm>
            <a:off x="1204670" y="4479419"/>
            <a:ext cx="330653" cy="444524"/>
            <a:chOff x="903502" y="3359564"/>
            <a:chExt cx="247990" cy="333393"/>
          </a:xfrm>
        </p:grpSpPr>
        <p:sp>
          <p:nvSpPr>
            <p:cNvPr id="16705" name="Google Shape;16705;p76"/>
            <p:cNvSpPr/>
            <p:nvPr/>
          </p:nvSpPr>
          <p:spPr>
            <a:xfrm>
              <a:off x="903502" y="3364610"/>
              <a:ext cx="247930" cy="328347"/>
            </a:xfrm>
            <a:custGeom>
              <a:avLst/>
              <a:gdLst/>
              <a:ahLst/>
              <a:cxnLst/>
              <a:rect l="l" t="t" r="r" b="b"/>
              <a:pathLst>
                <a:path w="16559" h="21930" extrusionOk="0">
                  <a:moveTo>
                    <a:pt x="6135" y="0"/>
                  </a:moveTo>
                  <a:lnTo>
                    <a:pt x="6135" y="9272"/>
                  </a:lnTo>
                  <a:cubicBezTo>
                    <a:pt x="6135" y="9503"/>
                    <a:pt x="6072" y="9735"/>
                    <a:pt x="5967" y="9945"/>
                  </a:cubicBezTo>
                  <a:lnTo>
                    <a:pt x="416" y="20352"/>
                  </a:lnTo>
                  <a:cubicBezTo>
                    <a:pt x="1" y="21058"/>
                    <a:pt x="509" y="21929"/>
                    <a:pt x="1313" y="21929"/>
                  </a:cubicBezTo>
                  <a:cubicBezTo>
                    <a:pt x="1322" y="21929"/>
                    <a:pt x="1332" y="21929"/>
                    <a:pt x="1341" y="21929"/>
                  </a:cubicBezTo>
                  <a:lnTo>
                    <a:pt x="15217" y="21929"/>
                  </a:lnTo>
                  <a:cubicBezTo>
                    <a:pt x="15227" y="21929"/>
                    <a:pt x="15236" y="21929"/>
                    <a:pt x="15246" y="21929"/>
                  </a:cubicBezTo>
                  <a:cubicBezTo>
                    <a:pt x="16049" y="21929"/>
                    <a:pt x="16558" y="21058"/>
                    <a:pt x="16163" y="20352"/>
                  </a:cubicBezTo>
                  <a:lnTo>
                    <a:pt x="10592" y="9945"/>
                  </a:lnTo>
                  <a:cubicBezTo>
                    <a:pt x="10487" y="9735"/>
                    <a:pt x="10424" y="9503"/>
                    <a:pt x="10424" y="9272"/>
                  </a:cubicBezTo>
                  <a:lnTo>
                    <a:pt x="1042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6" name="Google Shape;16706;p76"/>
            <p:cNvSpPr/>
            <p:nvPr/>
          </p:nvSpPr>
          <p:spPr>
            <a:xfrm>
              <a:off x="1032175" y="3364610"/>
              <a:ext cx="119316" cy="328347"/>
            </a:xfrm>
            <a:custGeom>
              <a:avLst/>
              <a:gdLst/>
              <a:ahLst/>
              <a:cxnLst/>
              <a:rect l="l" t="t" r="r" b="b"/>
              <a:pathLst>
                <a:path w="7969" h="21930" extrusionOk="0">
                  <a:moveTo>
                    <a:pt x="1" y="0"/>
                  </a:moveTo>
                  <a:lnTo>
                    <a:pt x="1" y="9398"/>
                  </a:lnTo>
                  <a:cubicBezTo>
                    <a:pt x="1" y="9545"/>
                    <a:pt x="43" y="9693"/>
                    <a:pt x="106" y="9840"/>
                  </a:cubicBezTo>
                  <a:lnTo>
                    <a:pt x="5740" y="20352"/>
                  </a:lnTo>
                  <a:cubicBezTo>
                    <a:pt x="6151" y="21050"/>
                    <a:pt x="5639" y="21908"/>
                    <a:pt x="4851" y="21929"/>
                  </a:cubicBezTo>
                  <a:lnTo>
                    <a:pt x="6644" y="21929"/>
                  </a:lnTo>
                  <a:cubicBezTo>
                    <a:pt x="7464" y="21929"/>
                    <a:pt x="7969" y="21067"/>
                    <a:pt x="7569" y="20352"/>
                  </a:cubicBezTo>
                  <a:lnTo>
                    <a:pt x="1998" y="9945"/>
                  </a:lnTo>
                  <a:cubicBezTo>
                    <a:pt x="1893" y="9735"/>
                    <a:pt x="1830" y="9503"/>
                    <a:pt x="1830" y="9272"/>
                  </a:cubicBezTo>
                  <a:lnTo>
                    <a:pt x="1830" y="0"/>
                  </a:lnTo>
                  <a:close/>
                  <a:moveTo>
                    <a:pt x="4794" y="21929"/>
                  </a:moveTo>
                  <a:cubicBezTo>
                    <a:pt x="4804" y="21929"/>
                    <a:pt x="4813" y="21929"/>
                    <a:pt x="4823" y="21929"/>
                  </a:cubicBezTo>
                  <a:cubicBezTo>
                    <a:pt x="4832" y="21929"/>
                    <a:pt x="4842" y="21929"/>
                    <a:pt x="4851" y="21929"/>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7" name="Google Shape;16707;p76"/>
            <p:cNvSpPr/>
            <p:nvPr/>
          </p:nvSpPr>
          <p:spPr>
            <a:xfrm>
              <a:off x="953480" y="3587460"/>
              <a:ext cx="147958" cy="77782"/>
            </a:xfrm>
            <a:custGeom>
              <a:avLst/>
              <a:gdLst/>
              <a:ahLst/>
              <a:cxnLst/>
              <a:rect l="l" t="t" r="r" b="b"/>
              <a:pathLst>
                <a:path w="9882" h="5195" extrusionOk="0">
                  <a:moveTo>
                    <a:pt x="4928" y="0"/>
                  </a:moveTo>
                  <a:cubicBezTo>
                    <a:pt x="4207" y="0"/>
                    <a:pt x="3485" y="85"/>
                    <a:pt x="2776" y="254"/>
                  </a:cubicBezTo>
                  <a:cubicBezTo>
                    <a:pt x="2523" y="296"/>
                    <a:pt x="2313" y="464"/>
                    <a:pt x="2187" y="695"/>
                  </a:cubicBezTo>
                  <a:lnTo>
                    <a:pt x="169" y="4501"/>
                  </a:lnTo>
                  <a:cubicBezTo>
                    <a:pt x="1" y="4816"/>
                    <a:pt x="211" y="5195"/>
                    <a:pt x="568" y="5195"/>
                  </a:cubicBezTo>
                  <a:lnTo>
                    <a:pt x="9314" y="5195"/>
                  </a:lnTo>
                  <a:cubicBezTo>
                    <a:pt x="9672" y="5195"/>
                    <a:pt x="9882" y="4816"/>
                    <a:pt x="9735" y="4522"/>
                  </a:cubicBezTo>
                  <a:lnTo>
                    <a:pt x="7716" y="716"/>
                  </a:lnTo>
                  <a:cubicBezTo>
                    <a:pt x="7590" y="464"/>
                    <a:pt x="7359" y="296"/>
                    <a:pt x="7086" y="254"/>
                  </a:cubicBezTo>
                  <a:lnTo>
                    <a:pt x="6791" y="191"/>
                  </a:lnTo>
                  <a:cubicBezTo>
                    <a:pt x="6176" y="64"/>
                    <a:pt x="5552" y="0"/>
                    <a:pt x="492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8" name="Google Shape;16708;p76"/>
            <p:cNvSpPr/>
            <p:nvPr/>
          </p:nvSpPr>
          <p:spPr>
            <a:xfrm>
              <a:off x="1013295" y="3587490"/>
              <a:ext cx="88473" cy="77752"/>
            </a:xfrm>
            <a:custGeom>
              <a:avLst/>
              <a:gdLst/>
              <a:ahLst/>
              <a:cxnLst/>
              <a:rect l="l" t="t" r="r" b="b"/>
              <a:pathLst>
                <a:path w="5909" h="5193" extrusionOk="0">
                  <a:moveTo>
                    <a:pt x="906" y="0"/>
                  </a:moveTo>
                  <a:cubicBezTo>
                    <a:pt x="603" y="0"/>
                    <a:pt x="300" y="14"/>
                    <a:pt x="0" y="42"/>
                  </a:cubicBezTo>
                  <a:cubicBezTo>
                    <a:pt x="316" y="84"/>
                    <a:pt x="631" y="126"/>
                    <a:pt x="967" y="189"/>
                  </a:cubicBezTo>
                  <a:lnTo>
                    <a:pt x="1262" y="252"/>
                  </a:lnTo>
                  <a:cubicBezTo>
                    <a:pt x="1535" y="294"/>
                    <a:pt x="1766" y="462"/>
                    <a:pt x="1892" y="714"/>
                  </a:cubicBezTo>
                  <a:lnTo>
                    <a:pt x="3911" y="4499"/>
                  </a:lnTo>
                  <a:cubicBezTo>
                    <a:pt x="4079" y="4814"/>
                    <a:pt x="3848" y="5193"/>
                    <a:pt x="3490" y="5193"/>
                  </a:cubicBezTo>
                  <a:lnTo>
                    <a:pt x="5340" y="5193"/>
                  </a:lnTo>
                  <a:cubicBezTo>
                    <a:pt x="5677" y="5172"/>
                    <a:pt x="5908" y="4793"/>
                    <a:pt x="5740" y="4499"/>
                  </a:cubicBezTo>
                  <a:lnTo>
                    <a:pt x="3721" y="714"/>
                  </a:lnTo>
                  <a:cubicBezTo>
                    <a:pt x="3595" y="462"/>
                    <a:pt x="3364" y="294"/>
                    <a:pt x="3091" y="252"/>
                  </a:cubicBezTo>
                  <a:lnTo>
                    <a:pt x="2796" y="189"/>
                  </a:lnTo>
                  <a:cubicBezTo>
                    <a:pt x="2172" y="61"/>
                    <a:pt x="1537" y="0"/>
                    <a:pt x="906"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09" name="Google Shape;16709;p76"/>
            <p:cNvSpPr/>
            <p:nvPr/>
          </p:nvSpPr>
          <p:spPr>
            <a:xfrm>
              <a:off x="1048226" y="3630282"/>
              <a:ext cx="19854" cy="17323"/>
            </a:xfrm>
            <a:custGeom>
              <a:avLst/>
              <a:gdLst/>
              <a:ahLst/>
              <a:cxnLst/>
              <a:rect l="l" t="t" r="r" b="b"/>
              <a:pathLst>
                <a:path w="1326" h="1157" extrusionOk="0">
                  <a:moveTo>
                    <a:pt x="758" y="1"/>
                  </a:moveTo>
                  <a:cubicBezTo>
                    <a:pt x="253" y="1"/>
                    <a:pt x="1" y="632"/>
                    <a:pt x="358" y="989"/>
                  </a:cubicBezTo>
                  <a:cubicBezTo>
                    <a:pt x="474" y="1105"/>
                    <a:pt x="616" y="1157"/>
                    <a:pt x="756" y="1157"/>
                  </a:cubicBezTo>
                  <a:cubicBezTo>
                    <a:pt x="1047" y="1157"/>
                    <a:pt x="1325" y="931"/>
                    <a:pt x="1325" y="590"/>
                  </a:cubicBezTo>
                  <a:cubicBezTo>
                    <a:pt x="1325" y="274"/>
                    <a:pt x="1073" y="1"/>
                    <a:pt x="75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0" name="Google Shape;16710;p76"/>
            <p:cNvSpPr/>
            <p:nvPr/>
          </p:nvSpPr>
          <p:spPr>
            <a:xfrm>
              <a:off x="1056101" y="3630282"/>
              <a:ext cx="12682" cy="17173"/>
            </a:xfrm>
            <a:custGeom>
              <a:avLst/>
              <a:gdLst/>
              <a:ahLst/>
              <a:cxnLst/>
              <a:rect l="l" t="t" r="r" b="b"/>
              <a:pathLst>
                <a:path w="847" h="1147" extrusionOk="0">
                  <a:moveTo>
                    <a:pt x="232" y="1"/>
                  </a:moveTo>
                  <a:cubicBezTo>
                    <a:pt x="169" y="1"/>
                    <a:pt x="85" y="22"/>
                    <a:pt x="0" y="64"/>
                  </a:cubicBezTo>
                  <a:cubicBezTo>
                    <a:pt x="484" y="253"/>
                    <a:pt x="484" y="905"/>
                    <a:pt x="0" y="1115"/>
                  </a:cubicBezTo>
                  <a:cubicBezTo>
                    <a:pt x="55" y="1137"/>
                    <a:pt x="106" y="1147"/>
                    <a:pt x="154" y="1147"/>
                  </a:cubicBezTo>
                  <a:cubicBezTo>
                    <a:pt x="671" y="1147"/>
                    <a:pt x="847" y="22"/>
                    <a:pt x="232" y="22"/>
                  </a:cubicBezTo>
                  <a:lnTo>
                    <a:pt x="232"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1" name="Google Shape;16711;p76"/>
            <p:cNvSpPr/>
            <p:nvPr/>
          </p:nvSpPr>
          <p:spPr>
            <a:xfrm>
              <a:off x="981493" y="3635013"/>
              <a:ext cx="19854" cy="16994"/>
            </a:xfrm>
            <a:custGeom>
              <a:avLst/>
              <a:gdLst/>
              <a:ahLst/>
              <a:cxnLst/>
              <a:rect l="l" t="t" r="r" b="b"/>
              <a:pathLst>
                <a:path w="1326" h="1135" extrusionOk="0">
                  <a:moveTo>
                    <a:pt x="758" y="0"/>
                  </a:moveTo>
                  <a:cubicBezTo>
                    <a:pt x="253" y="0"/>
                    <a:pt x="1" y="610"/>
                    <a:pt x="358" y="967"/>
                  </a:cubicBezTo>
                  <a:cubicBezTo>
                    <a:pt x="474" y="1083"/>
                    <a:pt x="616" y="1135"/>
                    <a:pt x="755" y="1135"/>
                  </a:cubicBezTo>
                  <a:cubicBezTo>
                    <a:pt x="1047" y="1135"/>
                    <a:pt x="1325" y="909"/>
                    <a:pt x="1325" y="568"/>
                  </a:cubicBezTo>
                  <a:cubicBezTo>
                    <a:pt x="1325" y="253"/>
                    <a:pt x="1073" y="0"/>
                    <a:pt x="75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2" name="Google Shape;16712;p76"/>
            <p:cNvSpPr/>
            <p:nvPr/>
          </p:nvSpPr>
          <p:spPr>
            <a:xfrm>
              <a:off x="989369" y="3635013"/>
              <a:ext cx="12682" cy="16844"/>
            </a:xfrm>
            <a:custGeom>
              <a:avLst/>
              <a:gdLst/>
              <a:ahLst/>
              <a:cxnLst/>
              <a:rect l="l" t="t" r="r" b="b"/>
              <a:pathLst>
                <a:path w="847" h="1125" extrusionOk="0">
                  <a:moveTo>
                    <a:pt x="232" y="0"/>
                  </a:moveTo>
                  <a:cubicBezTo>
                    <a:pt x="169" y="0"/>
                    <a:pt x="84" y="0"/>
                    <a:pt x="0" y="42"/>
                  </a:cubicBezTo>
                  <a:cubicBezTo>
                    <a:pt x="484" y="231"/>
                    <a:pt x="484" y="904"/>
                    <a:pt x="0" y="1093"/>
                  </a:cubicBezTo>
                  <a:cubicBezTo>
                    <a:pt x="54" y="1115"/>
                    <a:pt x="106" y="1125"/>
                    <a:pt x="154" y="1125"/>
                  </a:cubicBezTo>
                  <a:cubicBezTo>
                    <a:pt x="671" y="1125"/>
                    <a:pt x="847" y="0"/>
                    <a:pt x="23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3" name="Google Shape;16713;p76"/>
            <p:cNvSpPr/>
            <p:nvPr/>
          </p:nvSpPr>
          <p:spPr>
            <a:xfrm>
              <a:off x="1008249" y="3606041"/>
              <a:ext cx="24255" cy="20602"/>
            </a:xfrm>
            <a:custGeom>
              <a:avLst/>
              <a:gdLst/>
              <a:ahLst/>
              <a:cxnLst/>
              <a:rect l="l" t="t" r="r" b="b"/>
              <a:pathLst>
                <a:path w="1620" h="1376" extrusionOk="0">
                  <a:moveTo>
                    <a:pt x="926" y="1"/>
                  </a:moveTo>
                  <a:cubicBezTo>
                    <a:pt x="316" y="1"/>
                    <a:pt x="1" y="737"/>
                    <a:pt x="421" y="1178"/>
                  </a:cubicBezTo>
                  <a:cubicBezTo>
                    <a:pt x="564" y="1314"/>
                    <a:pt x="738" y="1376"/>
                    <a:pt x="907" y="1376"/>
                  </a:cubicBezTo>
                  <a:cubicBezTo>
                    <a:pt x="1262" y="1376"/>
                    <a:pt x="1599" y="1107"/>
                    <a:pt x="1599" y="695"/>
                  </a:cubicBezTo>
                  <a:cubicBezTo>
                    <a:pt x="1620" y="316"/>
                    <a:pt x="1304" y="1"/>
                    <a:pt x="92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4" name="Google Shape;16714;p76"/>
            <p:cNvSpPr/>
            <p:nvPr/>
          </p:nvSpPr>
          <p:spPr>
            <a:xfrm>
              <a:off x="1018011" y="3606041"/>
              <a:ext cx="14179" cy="20662"/>
            </a:xfrm>
            <a:custGeom>
              <a:avLst/>
              <a:gdLst/>
              <a:ahLst/>
              <a:cxnLst/>
              <a:rect l="l" t="t" r="r" b="b"/>
              <a:pathLst>
                <a:path w="947" h="1380" extrusionOk="0">
                  <a:moveTo>
                    <a:pt x="278" y="0"/>
                  </a:moveTo>
                  <a:cubicBezTo>
                    <a:pt x="186" y="0"/>
                    <a:pt x="92" y="20"/>
                    <a:pt x="1" y="64"/>
                  </a:cubicBezTo>
                  <a:cubicBezTo>
                    <a:pt x="547" y="295"/>
                    <a:pt x="547" y="1073"/>
                    <a:pt x="1" y="1326"/>
                  </a:cubicBezTo>
                  <a:cubicBezTo>
                    <a:pt x="86" y="1362"/>
                    <a:pt x="174" y="1379"/>
                    <a:pt x="260" y="1379"/>
                  </a:cubicBezTo>
                  <a:cubicBezTo>
                    <a:pt x="618" y="1379"/>
                    <a:pt x="947" y="1085"/>
                    <a:pt x="947" y="695"/>
                  </a:cubicBezTo>
                  <a:cubicBezTo>
                    <a:pt x="947" y="295"/>
                    <a:pt x="629" y="0"/>
                    <a:pt x="278"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5" name="Google Shape;16715;p76"/>
            <p:cNvSpPr/>
            <p:nvPr/>
          </p:nvSpPr>
          <p:spPr>
            <a:xfrm>
              <a:off x="995657" y="3550329"/>
              <a:ext cx="24255" cy="20602"/>
            </a:xfrm>
            <a:custGeom>
              <a:avLst/>
              <a:gdLst/>
              <a:ahLst/>
              <a:cxnLst/>
              <a:rect l="l" t="t" r="r" b="b"/>
              <a:pathLst>
                <a:path w="1620" h="1376" extrusionOk="0">
                  <a:moveTo>
                    <a:pt x="926" y="1"/>
                  </a:moveTo>
                  <a:cubicBezTo>
                    <a:pt x="316" y="1"/>
                    <a:pt x="1" y="737"/>
                    <a:pt x="442" y="1178"/>
                  </a:cubicBezTo>
                  <a:cubicBezTo>
                    <a:pt x="578" y="1314"/>
                    <a:pt x="747" y="1375"/>
                    <a:pt x="914" y="1375"/>
                  </a:cubicBezTo>
                  <a:cubicBezTo>
                    <a:pt x="1264" y="1375"/>
                    <a:pt x="1605" y="1107"/>
                    <a:pt x="1620" y="694"/>
                  </a:cubicBezTo>
                  <a:cubicBezTo>
                    <a:pt x="1620" y="316"/>
                    <a:pt x="1304" y="1"/>
                    <a:pt x="926"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6" name="Google Shape;16716;p76"/>
            <p:cNvSpPr/>
            <p:nvPr/>
          </p:nvSpPr>
          <p:spPr>
            <a:xfrm>
              <a:off x="1004790" y="3550329"/>
              <a:ext cx="15751" cy="20363"/>
            </a:xfrm>
            <a:custGeom>
              <a:avLst/>
              <a:gdLst/>
              <a:ahLst/>
              <a:cxnLst/>
              <a:rect l="l" t="t" r="r" b="b"/>
              <a:pathLst>
                <a:path w="1052" h="1360" extrusionOk="0">
                  <a:moveTo>
                    <a:pt x="316" y="1"/>
                  </a:moveTo>
                  <a:cubicBezTo>
                    <a:pt x="211" y="1"/>
                    <a:pt x="106" y="22"/>
                    <a:pt x="1" y="64"/>
                  </a:cubicBezTo>
                  <a:cubicBezTo>
                    <a:pt x="526" y="316"/>
                    <a:pt x="526" y="1052"/>
                    <a:pt x="1" y="1304"/>
                  </a:cubicBezTo>
                  <a:cubicBezTo>
                    <a:pt x="90" y="1342"/>
                    <a:pt x="182" y="1359"/>
                    <a:pt x="273" y="1359"/>
                  </a:cubicBezTo>
                  <a:cubicBezTo>
                    <a:pt x="588" y="1359"/>
                    <a:pt x="881" y="1147"/>
                    <a:pt x="947" y="821"/>
                  </a:cubicBezTo>
                  <a:cubicBezTo>
                    <a:pt x="1052" y="400"/>
                    <a:pt x="736" y="1"/>
                    <a:pt x="31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7" name="Google Shape;16717;p76"/>
            <p:cNvSpPr/>
            <p:nvPr/>
          </p:nvSpPr>
          <p:spPr>
            <a:xfrm>
              <a:off x="1026830" y="3523558"/>
              <a:ext cx="23941" cy="20437"/>
            </a:xfrm>
            <a:custGeom>
              <a:avLst/>
              <a:gdLst/>
              <a:ahLst/>
              <a:cxnLst/>
              <a:rect l="l" t="t" r="r" b="b"/>
              <a:pathLst>
                <a:path w="1599" h="1365" extrusionOk="0">
                  <a:moveTo>
                    <a:pt x="940" y="1"/>
                  </a:moveTo>
                  <a:cubicBezTo>
                    <a:pt x="928" y="1"/>
                    <a:pt x="916" y="1"/>
                    <a:pt x="904" y="2"/>
                  </a:cubicBezTo>
                  <a:cubicBezTo>
                    <a:pt x="295" y="2"/>
                    <a:pt x="0" y="737"/>
                    <a:pt x="421" y="1158"/>
                  </a:cubicBezTo>
                  <a:cubicBezTo>
                    <a:pt x="564" y="1301"/>
                    <a:pt x="737" y="1364"/>
                    <a:pt x="907" y="1364"/>
                  </a:cubicBezTo>
                  <a:cubicBezTo>
                    <a:pt x="1261" y="1364"/>
                    <a:pt x="1598" y="1087"/>
                    <a:pt x="1598" y="674"/>
                  </a:cubicBezTo>
                  <a:cubicBezTo>
                    <a:pt x="1598" y="308"/>
                    <a:pt x="1302" y="1"/>
                    <a:pt x="940"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8" name="Google Shape;16718;p76"/>
            <p:cNvSpPr/>
            <p:nvPr/>
          </p:nvSpPr>
          <p:spPr>
            <a:xfrm>
              <a:off x="1035948" y="3523258"/>
              <a:ext cx="15766" cy="20677"/>
            </a:xfrm>
            <a:custGeom>
              <a:avLst/>
              <a:gdLst/>
              <a:ahLst/>
              <a:cxnLst/>
              <a:rect l="l" t="t" r="r" b="b"/>
              <a:pathLst>
                <a:path w="1053" h="1381" extrusionOk="0">
                  <a:moveTo>
                    <a:pt x="295" y="1"/>
                  </a:moveTo>
                  <a:lnTo>
                    <a:pt x="295" y="22"/>
                  </a:lnTo>
                  <a:cubicBezTo>
                    <a:pt x="190" y="22"/>
                    <a:pt x="106" y="43"/>
                    <a:pt x="1" y="85"/>
                  </a:cubicBezTo>
                  <a:cubicBezTo>
                    <a:pt x="527" y="316"/>
                    <a:pt x="527" y="1073"/>
                    <a:pt x="1" y="1325"/>
                  </a:cubicBezTo>
                  <a:cubicBezTo>
                    <a:pt x="90" y="1363"/>
                    <a:pt x="183" y="1380"/>
                    <a:pt x="274" y="1380"/>
                  </a:cubicBezTo>
                  <a:cubicBezTo>
                    <a:pt x="588" y="1380"/>
                    <a:pt x="882" y="1168"/>
                    <a:pt x="947" y="842"/>
                  </a:cubicBezTo>
                  <a:cubicBezTo>
                    <a:pt x="1052" y="421"/>
                    <a:pt x="737" y="22"/>
                    <a:pt x="295"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19" name="Google Shape;16719;p76"/>
            <p:cNvSpPr/>
            <p:nvPr/>
          </p:nvSpPr>
          <p:spPr>
            <a:xfrm>
              <a:off x="1012666" y="3484854"/>
              <a:ext cx="19839" cy="17144"/>
            </a:xfrm>
            <a:custGeom>
              <a:avLst/>
              <a:gdLst/>
              <a:ahLst/>
              <a:cxnLst/>
              <a:rect l="l" t="t" r="r" b="b"/>
              <a:pathLst>
                <a:path w="1325" h="1145" extrusionOk="0">
                  <a:moveTo>
                    <a:pt x="757" y="1"/>
                  </a:moveTo>
                  <a:cubicBezTo>
                    <a:pt x="252" y="1"/>
                    <a:pt x="0" y="610"/>
                    <a:pt x="358" y="968"/>
                  </a:cubicBezTo>
                  <a:cubicBezTo>
                    <a:pt x="473" y="1090"/>
                    <a:pt x="616" y="1145"/>
                    <a:pt x="755" y="1145"/>
                  </a:cubicBezTo>
                  <a:cubicBezTo>
                    <a:pt x="1046" y="1145"/>
                    <a:pt x="1325" y="909"/>
                    <a:pt x="1325" y="568"/>
                  </a:cubicBezTo>
                  <a:cubicBezTo>
                    <a:pt x="1325" y="253"/>
                    <a:pt x="1072" y="1"/>
                    <a:pt x="75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0" name="Google Shape;16720;p76"/>
            <p:cNvSpPr/>
            <p:nvPr/>
          </p:nvSpPr>
          <p:spPr>
            <a:xfrm>
              <a:off x="1020527" y="3484854"/>
              <a:ext cx="12622" cy="16934"/>
            </a:xfrm>
            <a:custGeom>
              <a:avLst/>
              <a:gdLst/>
              <a:ahLst/>
              <a:cxnLst/>
              <a:rect l="l" t="t" r="r" b="b"/>
              <a:pathLst>
                <a:path w="843" h="1131" extrusionOk="0">
                  <a:moveTo>
                    <a:pt x="232" y="1"/>
                  </a:moveTo>
                  <a:cubicBezTo>
                    <a:pt x="169" y="1"/>
                    <a:pt x="85" y="22"/>
                    <a:pt x="1" y="43"/>
                  </a:cubicBezTo>
                  <a:cubicBezTo>
                    <a:pt x="484" y="253"/>
                    <a:pt x="484" y="905"/>
                    <a:pt x="1" y="1094"/>
                  </a:cubicBezTo>
                  <a:cubicBezTo>
                    <a:pt x="59" y="1119"/>
                    <a:pt x="114" y="1130"/>
                    <a:pt x="166" y="1130"/>
                  </a:cubicBezTo>
                  <a:cubicBezTo>
                    <a:pt x="674" y="1130"/>
                    <a:pt x="843" y="20"/>
                    <a:pt x="232"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1" name="Google Shape;16721;p76"/>
            <p:cNvSpPr/>
            <p:nvPr/>
          </p:nvSpPr>
          <p:spPr>
            <a:xfrm>
              <a:off x="918534" y="3642559"/>
              <a:ext cx="24884" cy="10091"/>
            </a:xfrm>
            <a:custGeom>
              <a:avLst/>
              <a:gdLst/>
              <a:ahLst/>
              <a:cxnLst/>
              <a:rect l="l" t="t" r="r" b="b"/>
              <a:pathLst>
                <a:path w="1662" h="674" extrusionOk="0">
                  <a:moveTo>
                    <a:pt x="358" y="1"/>
                  </a:moveTo>
                  <a:lnTo>
                    <a:pt x="1" y="674"/>
                  </a:lnTo>
                  <a:lnTo>
                    <a:pt x="1325" y="674"/>
                  </a:lnTo>
                  <a:cubicBezTo>
                    <a:pt x="1515" y="674"/>
                    <a:pt x="1662" y="526"/>
                    <a:pt x="1662" y="337"/>
                  </a:cubicBezTo>
                  <a:cubicBezTo>
                    <a:pt x="1662" y="148"/>
                    <a:pt x="1494"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2" name="Google Shape;16722;p76"/>
            <p:cNvSpPr/>
            <p:nvPr/>
          </p:nvSpPr>
          <p:spPr>
            <a:xfrm>
              <a:off x="933342" y="3615175"/>
              <a:ext cx="24555" cy="10091"/>
            </a:xfrm>
            <a:custGeom>
              <a:avLst/>
              <a:gdLst/>
              <a:ahLst/>
              <a:cxnLst/>
              <a:rect l="l" t="t" r="r" b="b"/>
              <a:pathLst>
                <a:path w="1640" h="674" extrusionOk="0">
                  <a:moveTo>
                    <a:pt x="357" y="1"/>
                  </a:moveTo>
                  <a:lnTo>
                    <a:pt x="0" y="673"/>
                  </a:lnTo>
                  <a:lnTo>
                    <a:pt x="1304" y="673"/>
                  </a:lnTo>
                  <a:cubicBezTo>
                    <a:pt x="1493" y="673"/>
                    <a:pt x="1640" y="526"/>
                    <a:pt x="1640" y="337"/>
                  </a:cubicBezTo>
                  <a:cubicBezTo>
                    <a:pt x="1640"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3" name="Google Shape;16723;p76"/>
            <p:cNvSpPr/>
            <p:nvPr/>
          </p:nvSpPr>
          <p:spPr>
            <a:xfrm>
              <a:off x="947820" y="3587790"/>
              <a:ext cx="24884" cy="10091"/>
            </a:xfrm>
            <a:custGeom>
              <a:avLst/>
              <a:gdLst/>
              <a:ahLst/>
              <a:cxnLst/>
              <a:rect l="l" t="t" r="r" b="b"/>
              <a:pathLst>
                <a:path w="1662" h="674" extrusionOk="0">
                  <a:moveTo>
                    <a:pt x="358" y="1"/>
                  </a:moveTo>
                  <a:lnTo>
                    <a:pt x="0" y="673"/>
                  </a:lnTo>
                  <a:lnTo>
                    <a:pt x="1304" y="673"/>
                  </a:lnTo>
                  <a:cubicBezTo>
                    <a:pt x="1493" y="673"/>
                    <a:pt x="1661" y="526"/>
                    <a:pt x="1661" y="337"/>
                  </a:cubicBezTo>
                  <a:cubicBezTo>
                    <a:pt x="1661" y="148"/>
                    <a:pt x="1493" y="1"/>
                    <a:pt x="1304"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4" name="Google Shape;16724;p76"/>
            <p:cNvSpPr/>
            <p:nvPr/>
          </p:nvSpPr>
          <p:spPr>
            <a:xfrm>
              <a:off x="962299" y="3560405"/>
              <a:ext cx="24884" cy="10406"/>
            </a:xfrm>
            <a:custGeom>
              <a:avLst/>
              <a:gdLst/>
              <a:ahLst/>
              <a:cxnLst/>
              <a:rect l="l" t="t" r="r" b="b"/>
              <a:pathLst>
                <a:path w="1662" h="695" extrusionOk="0">
                  <a:moveTo>
                    <a:pt x="379" y="0"/>
                  </a:moveTo>
                  <a:lnTo>
                    <a:pt x="0" y="694"/>
                  </a:lnTo>
                  <a:lnTo>
                    <a:pt x="1325" y="694"/>
                  </a:lnTo>
                  <a:cubicBezTo>
                    <a:pt x="1514" y="694"/>
                    <a:pt x="1661" y="526"/>
                    <a:pt x="1661" y="337"/>
                  </a:cubicBezTo>
                  <a:cubicBezTo>
                    <a:pt x="1640" y="148"/>
                    <a:pt x="1493" y="0"/>
                    <a:pt x="130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5" name="Google Shape;16725;p76"/>
            <p:cNvSpPr/>
            <p:nvPr/>
          </p:nvSpPr>
          <p:spPr>
            <a:xfrm>
              <a:off x="984637" y="3359564"/>
              <a:ext cx="85957" cy="26456"/>
            </a:xfrm>
            <a:custGeom>
              <a:avLst/>
              <a:gdLst/>
              <a:ahLst/>
              <a:cxnLst/>
              <a:rect l="l" t="t" r="r" b="b"/>
              <a:pathLst>
                <a:path w="5741" h="1767" extrusionOk="0">
                  <a:moveTo>
                    <a:pt x="442" y="1"/>
                  </a:moveTo>
                  <a:cubicBezTo>
                    <a:pt x="190" y="1"/>
                    <a:pt x="1" y="190"/>
                    <a:pt x="1" y="442"/>
                  </a:cubicBezTo>
                  <a:lnTo>
                    <a:pt x="1" y="1325"/>
                  </a:lnTo>
                  <a:cubicBezTo>
                    <a:pt x="1" y="1557"/>
                    <a:pt x="190" y="1767"/>
                    <a:pt x="442" y="1767"/>
                  </a:cubicBezTo>
                  <a:lnTo>
                    <a:pt x="5299" y="1767"/>
                  </a:lnTo>
                  <a:cubicBezTo>
                    <a:pt x="5530" y="1767"/>
                    <a:pt x="5741" y="1557"/>
                    <a:pt x="5741" y="1325"/>
                  </a:cubicBezTo>
                  <a:lnTo>
                    <a:pt x="5741" y="442"/>
                  </a:lnTo>
                  <a:cubicBezTo>
                    <a:pt x="5720" y="190"/>
                    <a:pt x="5530" y="1"/>
                    <a:pt x="529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6" name="Google Shape;16726;p76"/>
            <p:cNvSpPr/>
            <p:nvPr/>
          </p:nvSpPr>
          <p:spPr>
            <a:xfrm>
              <a:off x="1037535" y="3359564"/>
              <a:ext cx="33059" cy="26456"/>
            </a:xfrm>
            <a:custGeom>
              <a:avLst/>
              <a:gdLst/>
              <a:ahLst/>
              <a:cxnLst/>
              <a:rect l="l" t="t" r="r" b="b"/>
              <a:pathLst>
                <a:path w="2208" h="1767" extrusionOk="0">
                  <a:moveTo>
                    <a:pt x="0" y="1"/>
                  </a:moveTo>
                  <a:cubicBezTo>
                    <a:pt x="231" y="1"/>
                    <a:pt x="421" y="190"/>
                    <a:pt x="442" y="442"/>
                  </a:cubicBezTo>
                  <a:lnTo>
                    <a:pt x="442" y="1325"/>
                  </a:lnTo>
                  <a:cubicBezTo>
                    <a:pt x="442" y="1557"/>
                    <a:pt x="231" y="1767"/>
                    <a:pt x="0" y="1767"/>
                  </a:cubicBezTo>
                  <a:lnTo>
                    <a:pt x="1766" y="1767"/>
                  </a:lnTo>
                  <a:cubicBezTo>
                    <a:pt x="1997" y="1767"/>
                    <a:pt x="2208" y="1557"/>
                    <a:pt x="2208" y="1325"/>
                  </a:cubicBezTo>
                  <a:lnTo>
                    <a:pt x="2208" y="442"/>
                  </a:lnTo>
                  <a:cubicBezTo>
                    <a:pt x="2187" y="190"/>
                    <a:pt x="1997" y="1"/>
                    <a:pt x="1766"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27" name="Google Shape;16727;p76"/>
          <p:cNvGrpSpPr/>
          <p:nvPr/>
        </p:nvGrpSpPr>
        <p:grpSpPr>
          <a:xfrm>
            <a:off x="3488255" y="3853948"/>
            <a:ext cx="487724" cy="481536"/>
            <a:chOff x="2616191" y="2890461"/>
            <a:chExt cx="365793" cy="361152"/>
          </a:xfrm>
        </p:grpSpPr>
        <p:sp>
          <p:nvSpPr>
            <p:cNvPr id="16728" name="Google Shape;16728;p76"/>
            <p:cNvSpPr/>
            <p:nvPr/>
          </p:nvSpPr>
          <p:spPr>
            <a:xfrm>
              <a:off x="2616191" y="3225545"/>
              <a:ext cx="30604" cy="26067"/>
            </a:xfrm>
            <a:custGeom>
              <a:avLst/>
              <a:gdLst/>
              <a:ahLst/>
              <a:cxnLst/>
              <a:rect l="l" t="t" r="r" b="b"/>
              <a:pathLst>
                <a:path w="2044" h="1741" extrusionOk="0">
                  <a:moveTo>
                    <a:pt x="1460" y="0"/>
                  </a:moveTo>
                  <a:cubicBezTo>
                    <a:pt x="1363" y="0"/>
                    <a:pt x="1263" y="42"/>
                    <a:pt x="1177" y="143"/>
                  </a:cubicBezTo>
                  <a:lnTo>
                    <a:pt x="252" y="1089"/>
                  </a:lnTo>
                  <a:cubicBezTo>
                    <a:pt x="0" y="1320"/>
                    <a:pt x="189" y="1741"/>
                    <a:pt x="526" y="1741"/>
                  </a:cubicBezTo>
                  <a:cubicBezTo>
                    <a:pt x="610" y="1741"/>
                    <a:pt x="715" y="1698"/>
                    <a:pt x="778" y="1614"/>
                  </a:cubicBezTo>
                  <a:lnTo>
                    <a:pt x="1724" y="689"/>
                  </a:lnTo>
                  <a:cubicBezTo>
                    <a:pt x="2044" y="418"/>
                    <a:pt x="1768" y="0"/>
                    <a:pt x="1460" y="0"/>
                  </a:cubicBezTo>
                  <a:close/>
                </a:path>
              </a:pathLst>
            </a:custGeom>
            <a:solidFill>
              <a:srgbClr val="AD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29" name="Google Shape;16729;p76"/>
            <p:cNvSpPr/>
            <p:nvPr/>
          </p:nvSpPr>
          <p:spPr>
            <a:xfrm>
              <a:off x="2627196" y="3189506"/>
              <a:ext cx="53527" cy="51326"/>
            </a:xfrm>
            <a:custGeom>
              <a:avLst/>
              <a:gdLst/>
              <a:ahLst/>
              <a:cxnLst/>
              <a:rect l="l" t="t" r="r" b="b"/>
              <a:pathLst>
                <a:path w="3575" h="3428" extrusionOk="0">
                  <a:moveTo>
                    <a:pt x="2074" y="0"/>
                  </a:moveTo>
                  <a:cubicBezTo>
                    <a:pt x="1977" y="0"/>
                    <a:pt x="1883" y="37"/>
                    <a:pt x="1809" y="111"/>
                  </a:cubicBezTo>
                  <a:lnTo>
                    <a:pt x="442" y="1456"/>
                  </a:lnTo>
                  <a:cubicBezTo>
                    <a:pt x="1" y="1919"/>
                    <a:pt x="1" y="2634"/>
                    <a:pt x="442" y="3096"/>
                  </a:cubicBezTo>
                  <a:cubicBezTo>
                    <a:pt x="674" y="3317"/>
                    <a:pt x="968" y="3427"/>
                    <a:pt x="1262" y="3427"/>
                  </a:cubicBezTo>
                  <a:cubicBezTo>
                    <a:pt x="1557" y="3427"/>
                    <a:pt x="1851" y="3317"/>
                    <a:pt x="2082" y="3096"/>
                  </a:cubicBezTo>
                  <a:lnTo>
                    <a:pt x="3428" y="1730"/>
                  </a:lnTo>
                  <a:cubicBezTo>
                    <a:pt x="3575" y="1583"/>
                    <a:pt x="3575" y="1351"/>
                    <a:pt x="3428" y="1204"/>
                  </a:cubicBezTo>
                  <a:lnTo>
                    <a:pt x="2356" y="111"/>
                  </a:lnTo>
                  <a:cubicBezTo>
                    <a:pt x="2272" y="37"/>
                    <a:pt x="2172" y="0"/>
                    <a:pt x="207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0" name="Google Shape;16730;p76"/>
            <p:cNvSpPr/>
            <p:nvPr/>
          </p:nvSpPr>
          <p:spPr>
            <a:xfrm>
              <a:off x="2631298" y="3201544"/>
              <a:ext cx="49424" cy="39288"/>
            </a:xfrm>
            <a:custGeom>
              <a:avLst/>
              <a:gdLst/>
              <a:ahLst/>
              <a:cxnLst/>
              <a:rect l="l" t="t" r="r" b="b"/>
              <a:pathLst>
                <a:path w="3301" h="2624" extrusionOk="0">
                  <a:moveTo>
                    <a:pt x="2754" y="1"/>
                  </a:moveTo>
                  <a:lnTo>
                    <a:pt x="2754" y="1"/>
                  </a:lnTo>
                  <a:cubicBezTo>
                    <a:pt x="2902" y="148"/>
                    <a:pt x="2902" y="400"/>
                    <a:pt x="2754" y="547"/>
                  </a:cubicBezTo>
                  <a:lnTo>
                    <a:pt x="1409" y="1893"/>
                  </a:lnTo>
                  <a:cubicBezTo>
                    <a:pt x="1186" y="2116"/>
                    <a:pt x="898" y="2229"/>
                    <a:pt x="604" y="2229"/>
                  </a:cubicBezTo>
                  <a:cubicBezTo>
                    <a:pt x="399" y="2229"/>
                    <a:pt x="191" y="2174"/>
                    <a:pt x="0" y="2061"/>
                  </a:cubicBezTo>
                  <a:lnTo>
                    <a:pt x="0" y="2061"/>
                  </a:lnTo>
                  <a:cubicBezTo>
                    <a:pt x="63" y="2145"/>
                    <a:pt x="105" y="2229"/>
                    <a:pt x="168" y="2292"/>
                  </a:cubicBezTo>
                  <a:cubicBezTo>
                    <a:pt x="400" y="2513"/>
                    <a:pt x="694" y="2623"/>
                    <a:pt x="988" y="2623"/>
                  </a:cubicBezTo>
                  <a:cubicBezTo>
                    <a:pt x="1283" y="2623"/>
                    <a:pt x="1577" y="2513"/>
                    <a:pt x="1808" y="2292"/>
                  </a:cubicBezTo>
                  <a:lnTo>
                    <a:pt x="3154" y="926"/>
                  </a:lnTo>
                  <a:cubicBezTo>
                    <a:pt x="3301" y="779"/>
                    <a:pt x="3301" y="547"/>
                    <a:pt x="3154" y="400"/>
                  </a:cubicBezTo>
                  <a:lnTo>
                    <a:pt x="275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1" name="Google Shape;16731;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2" name="Google Shape;16732;p76"/>
            <p:cNvSpPr/>
            <p:nvPr/>
          </p:nvSpPr>
          <p:spPr>
            <a:xfrm>
              <a:off x="2643576" y="2890461"/>
              <a:ext cx="338094" cy="334007"/>
            </a:xfrm>
            <a:custGeom>
              <a:avLst/>
              <a:gdLst/>
              <a:ahLst/>
              <a:cxnLst/>
              <a:rect l="l" t="t" r="r" b="b"/>
              <a:pathLst>
                <a:path w="22581" h="22308" extrusionOk="0">
                  <a:moveTo>
                    <a:pt x="19963" y="0"/>
                  </a:moveTo>
                  <a:cubicBezTo>
                    <a:pt x="19474" y="0"/>
                    <a:pt x="18985" y="184"/>
                    <a:pt x="18607" y="552"/>
                  </a:cubicBezTo>
                  <a:lnTo>
                    <a:pt x="442" y="18738"/>
                  </a:lnTo>
                  <a:cubicBezTo>
                    <a:pt x="0" y="19180"/>
                    <a:pt x="0" y="19916"/>
                    <a:pt x="442" y="20357"/>
                  </a:cubicBezTo>
                  <a:lnTo>
                    <a:pt x="2061" y="21976"/>
                  </a:lnTo>
                  <a:cubicBezTo>
                    <a:pt x="2292" y="22197"/>
                    <a:pt x="2586" y="22307"/>
                    <a:pt x="2878" y="22307"/>
                  </a:cubicBezTo>
                  <a:cubicBezTo>
                    <a:pt x="3170" y="22307"/>
                    <a:pt x="3459" y="22197"/>
                    <a:pt x="3679" y="21976"/>
                  </a:cubicBezTo>
                  <a:lnTo>
                    <a:pt x="5235" y="20420"/>
                  </a:lnTo>
                  <a:cubicBezTo>
                    <a:pt x="9377" y="19264"/>
                    <a:pt x="10218" y="17561"/>
                    <a:pt x="11185" y="15585"/>
                  </a:cubicBezTo>
                  <a:cubicBezTo>
                    <a:pt x="11627" y="14575"/>
                    <a:pt x="12215" y="13629"/>
                    <a:pt x="12909" y="12767"/>
                  </a:cubicBezTo>
                  <a:lnTo>
                    <a:pt x="21865" y="3811"/>
                  </a:lnTo>
                  <a:cubicBezTo>
                    <a:pt x="22433" y="3243"/>
                    <a:pt x="22580" y="2381"/>
                    <a:pt x="22244" y="1645"/>
                  </a:cubicBezTo>
                  <a:cubicBezTo>
                    <a:pt x="22139" y="1435"/>
                    <a:pt x="22013" y="1267"/>
                    <a:pt x="21865" y="1099"/>
                  </a:cubicBezTo>
                  <a:lnTo>
                    <a:pt x="21319" y="552"/>
                  </a:lnTo>
                  <a:cubicBezTo>
                    <a:pt x="20940" y="184"/>
                    <a:pt x="20452" y="0"/>
                    <a:pt x="19963" y="0"/>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3" name="Google Shape;16733;p76"/>
            <p:cNvSpPr/>
            <p:nvPr/>
          </p:nvSpPr>
          <p:spPr>
            <a:xfrm>
              <a:off x="2663085" y="2897153"/>
              <a:ext cx="318899" cy="327314"/>
            </a:xfrm>
            <a:custGeom>
              <a:avLst/>
              <a:gdLst/>
              <a:ahLst/>
              <a:cxnLst/>
              <a:rect l="l" t="t" r="r" b="b"/>
              <a:pathLst>
                <a:path w="21299" h="21861" extrusionOk="0">
                  <a:moveTo>
                    <a:pt x="19890" y="0"/>
                  </a:moveTo>
                  <a:lnTo>
                    <a:pt x="19890" y="0"/>
                  </a:lnTo>
                  <a:cubicBezTo>
                    <a:pt x="20541" y="757"/>
                    <a:pt x="20499" y="1892"/>
                    <a:pt x="19785" y="2586"/>
                  </a:cubicBezTo>
                  <a:lnTo>
                    <a:pt x="10828" y="11542"/>
                  </a:lnTo>
                  <a:cubicBezTo>
                    <a:pt x="10155" y="12425"/>
                    <a:pt x="9567" y="13372"/>
                    <a:pt x="9125" y="14381"/>
                  </a:cubicBezTo>
                  <a:cubicBezTo>
                    <a:pt x="8158" y="16357"/>
                    <a:pt x="7317" y="18060"/>
                    <a:pt x="3175" y="19216"/>
                  </a:cubicBezTo>
                  <a:lnTo>
                    <a:pt x="1620" y="20772"/>
                  </a:lnTo>
                  <a:cubicBezTo>
                    <a:pt x="1399" y="20993"/>
                    <a:pt x="1104" y="21103"/>
                    <a:pt x="810" y="21103"/>
                  </a:cubicBezTo>
                  <a:cubicBezTo>
                    <a:pt x="516" y="21103"/>
                    <a:pt x="222" y="20993"/>
                    <a:pt x="1" y="20772"/>
                  </a:cubicBezTo>
                  <a:lnTo>
                    <a:pt x="1" y="20772"/>
                  </a:lnTo>
                  <a:lnTo>
                    <a:pt x="758" y="21529"/>
                  </a:lnTo>
                  <a:cubicBezTo>
                    <a:pt x="989" y="21750"/>
                    <a:pt x="1283" y="21860"/>
                    <a:pt x="1575" y="21860"/>
                  </a:cubicBezTo>
                  <a:cubicBezTo>
                    <a:pt x="1867" y="21860"/>
                    <a:pt x="2156" y="21750"/>
                    <a:pt x="2376" y="21529"/>
                  </a:cubicBezTo>
                  <a:lnTo>
                    <a:pt x="3932" y="19973"/>
                  </a:lnTo>
                  <a:cubicBezTo>
                    <a:pt x="8074" y="18817"/>
                    <a:pt x="8915" y="17114"/>
                    <a:pt x="9882" y="15138"/>
                  </a:cubicBezTo>
                  <a:cubicBezTo>
                    <a:pt x="10324" y="14128"/>
                    <a:pt x="10912" y="13182"/>
                    <a:pt x="11606" y="12320"/>
                  </a:cubicBezTo>
                  <a:lnTo>
                    <a:pt x="20562" y="3364"/>
                  </a:lnTo>
                  <a:cubicBezTo>
                    <a:pt x="21298" y="2607"/>
                    <a:pt x="21298" y="1409"/>
                    <a:pt x="20562" y="652"/>
                  </a:cubicBezTo>
                  <a:lnTo>
                    <a:pt x="20016" y="105"/>
                  </a:lnTo>
                  <a:cubicBezTo>
                    <a:pt x="19974" y="63"/>
                    <a:pt x="19932" y="42"/>
                    <a:pt x="19890" y="0"/>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4" name="Google Shape;16734;p76"/>
            <p:cNvSpPr/>
            <p:nvPr/>
          </p:nvSpPr>
          <p:spPr>
            <a:xfrm>
              <a:off x="2643576" y="3148033"/>
              <a:ext cx="78082" cy="76435"/>
            </a:xfrm>
            <a:custGeom>
              <a:avLst/>
              <a:gdLst/>
              <a:ahLst/>
              <a:cxnLst/>
              <a:rect l="l" t="t" r="r" b="b"/>
              <a:pathLst>
                <a:path w="5215" h="5105" extrusionOk="0">
                  <a:moveTo>
                    <a:pt x="1976" y="0"/>
                  </a:moveTo>
                  <a:lnTo>
                    <a:pt x="442" y="1535"/>
                  </a:lnTo>
                  <a:cubicBezTo>
                    <a:pt x="0" y="1977"/>
                    <a:pt x="0" y="2713"/>
                    <a:pt x="442" y="3154"/>
                  </a:cubicBezTo>
                  <a:lnTo>
                    <a:pt x="2061" y="4773"/>
                  </a:lnTo>
                  <a:cubicBezTo>
                    <a:pt x="2292" y="4994"/>
                    <a:pt x="2586" y="5104"/>
                    <a:pt x="2878" y="5104"/>
                  </a:cubicBezTo>
                  <a:cubicBezTo>
                    <a:pt x="3170" y="5104"/>
                    <a:pt x="3459" y="4994"/>
                    <a:pt x="3679" y="4773"/>
                  </a:cubicBezTo>
                  <a:lnTo>
                    <a:pt x="5214" y="3238"/>
                  </a:lnTo>
                  <a:lnTo>
                    <a:pt x="1976" y="0"/>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5" name="Google Shape;16735;p76"/>
            <p:cNvSpPr/>
            <p:nvPr/>
          </p:nvSpPr>
          <p:spPr>
            <a:xfrm>
              <a:off x="2815759" y="2931141"/>
              <a:ext cx="122774" cy="122789"/>
            </a:xfrm>
            <a:custGeom>
              <a:avLst/>
              <a:gdLst/>
              <a:ahLst/>
              <a:cxnLst/>
              <a:rect l="l" t="t" r="r" b="b"/>
              <a:pathLst>
                <a:path w="8200" h="8201" extrusionOk="0">
                  <a:moveTo>
                    <a:pt x="4962" y="1"/>
                  </a:moveTo>
                  <a:lnTo>
                    <a:pt x="0" y="4962"/>
                  </a:lnTo>
                  <a:lnTo>
                    <a:pt x="3238" y="8200"/>
                  </a:lnTo>
                  <a:lnTo>
                    <a:pt x="8200" y="3238"/>
                  </a:lnTo>
                  <a:lnTo>
                    <a:pt x="4962"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6" name="Google Shape;16736;p76"/>
            <p:cNvSpPr/>
            <p:nvPr/>
          </p:nvSpPr>
          <p:spPr>
            <a:xfrm>
              <a:off x="2663085" y="3185179"/>
              <a:ext cx="58572" cy="39288"/>
            </a:xfrm>
            <a:custGeom>
              <a:avLst/>
              <a:gdLst/>
              <a:ahLst/>
              <a:cxnLst/>
              <a:rect l="l" t="t" r="r" b="b"/>
              <a:pathLst>
                <a:path w="3912" h="2624" extrusionOk="0">
                  <a:moveTo>
                    <a:pt x="3154" y="0"/>
                  </a:moveTo>
                  <a:lnTo>
                    <a:pt x="1620" y="1535"/>
                  </a:lnTo>
                  <a:cubicBezTo>
                    <a:pt x="1399" y="1756"/>
                    <a:pt x="1104" y="1866"/>
                    <a:pt x="810" y="1866"/>
                  </a:cubicBezTo>
                  <a:cubicBezTo>
                    <a:pt x="516" y="1866"/>
                    <a:pt x="222" y="1756"/>
                    <a:pt x="1" y="1535"/>
                  </a:cubicBezTo>
                  <a:lnTo>
                    <a:pt x="1" y="1535"/>
                  </a:lnTo>
                  <a:lnTo>
                    <a:pt x="758" y="2292"/>
                  </a:lnTo>
                  <a:cubicBezTo>
                    <a:pt x="989" y="2513"/>
                    <a:pt x="1283" y="2623"/>
                    <a:pt x="1575" y="2623"/>
                  </a:cubicBezTo>
                  <a:cubicBezTo>
                    <a:pt x="1867" y="2623"/>
                    <a:pt x="2156" y="2513"/>
                    <a:pt x="2376" y="2292"/>
                  </a:cubicBezTo>
                  <a:lnTo>
                    <a:pt x="3911" y="757"/>
                  </a:lnTo>
                  <a:lnTo>
                    <a:pt x="3154"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7" name="Google Shape;16737;p76"/>
            <p:cNvSpPr/>
            <p:nvPr/>
          </p:nvSpPr>
          <p:spPr>
            <a:xfrm>
              <a:off x="2852906" y="2968288"/>
              <a:ext cx="85628" cy="85643"/>
            </a:xfrm>
            <a:custGeom>
              <a:avLst/>
              <a:gdLst/>
              <a:ahLst/>
              <a:cxnLst/>
              <a:rect l="l" t="t" r="r" b="b"/>
              <a:pathLst>
                <a:path w="5719" h="5720" extrusionOk="0">
                  <a:moveTo>
                    <a:pt x="4962" y="1"/>
                  </a:moveTo>
                  <a:lnTo>
                    <a:pt x="0" y="4962"/>
                  </a:lnTo>
                  <a:lnTo>
                    <a:pt x="757" y="5719"/>
                  </a:lnTo>
                  <a:lnTo>
                    <a:pt x="5719" y="757"/>
                  </a:lnTo>
                  <a:lnTo>
                    <a:pt x="4962"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38" name="Google Shape;16738;p76"/>
            <p:cNvSpPr/>
            <p:nvPr/>
          </p:nvSpPr>
          <p:spPr>
            <a:xfrm>
              <a:off x="2874302" y="2921783"/>
              <a:ext cx="82813" cy="146311"/>
            </a:xfrm>
            <a:custGeom>
              <a:avLst/>
              <a:gdLst/>
              <a:ahLst/>
              <a:cxnLst/>
              <a:rect l="l" t="t" r="r" b="b"/>
              <a:pathLst>
                <a:path w="5531" h="9772" extrusionOk="0">
                  <a:moveTo>
                    <a:pt x="741" y="1"/>
                  </a:moveTo>
                  <a:cubicBezTo>
                    <a:pt x="449" y="1"/>
                    <a:pt x="197" y="368"/>
                    <a:pt x="442" y="647"/>
                  </a:cubicBezTo>
                  <a:lnTo>
                    <a:pt x="4563" y="4789"/>
                  </a:lnTo>
                  <a:lnTo>
                    <a:pt x="232" y="9120"/>
                  </a:lnTo>
                  <a:cubicBezTo>
                    <a:pt x="1" y="9351"/>
                    <a:pt x="169" y="9771"/>
                    <a:pt x="527" y="9771"/>
                  </a:cubicBezTo>
                  <a:cubicBezTo>
                    <a:pt x="611" y="9771"/>
                    <a:pt x="716" y="9729"/>
                    <a:pt x="779" y="9645"/>
                  </a:cubicBezTo>
                  <a:lnTo>
                    <a:pt x="5383" y="5062"/>
                  </a:lnTo>
                  <a:cubicBezTo>
                    <a:pt x="5530" y="4894"/>
                    <a:pt x="5530" y="4662"/>
                    <a:pt x="5383" y="4515"/>
                  </a:cubicBezTo>
                  <a:lnTo>
                    <a:pt x="989" y="100"/>
                  </a:lnTo>
                  <a:cubicBezTo>
                    <a:pt x="910" y="30"/>
                    <a:pt x="824" y="1"/>
                    <a:pt x="741"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39" name="Google Shape;16739;p76"/>
          <p:cNvGrpSpPr/>
          <p:nvPr/>
        </p:nvGrpSpPr>
        <p:grpSpPr>
          <a:xfrm>
            <a:off x="4066612" y="2594481"/>
            <a:ext cx="537253" cy="518048"/>
            <a:chOff x="3049959" y="1945861"/>
            <a:chExt cx="402940" cy="388536"/>
          </a:xfrm>
        </p:grpSpPr>
        <p:sp>
          <p:nvSpPr>
            <p:cNvPr id="16740" name="Google Shape;16740;p76"/>
            <p:cNvSpPr/>
            <p:nvPr/>
          </p:nvSpPr>
          <p:spPr>
            <a:xfrm>
              <a:off x="3049959" y="1993398"/>
              <a:ext cx="355402" cy="340999"/>
            </a:xfrm>
            <a:custGeom>
              <a:avLst/>
              <a:gdLst/>
              <a:ahLst/>
              <a:cxnLst/>
              <a:rect l="l" t="t" r="r" b="b"/>
              <a:pathLst>
                <a:path w="23737" h="22775" extrusionOk="0">
                  <a:moveTo>
                    <a:pt x="9777" y="0"/>
                  </a:moveTo>
                  <a:lnTo>
                    <a:pt x="3848" y="5929"/>
                  </a:lnTo>
                  <a:cubicBezTo>
                    <a:pt x="1" y="9776"/>
                    <a:pt x="1" y="16021"/>
                    <a:pt x="3848" y="19889"/>
                  </a:cubicBezTo>
                  <a:cubicBezTo>
                    <a:pt x="5772" y="21813"/>
                    <a:pt x="8300" y="22775"/>
                    <a:pt x="10828" y="22775"/>
                  </a:cubicBezTo>
                  <a:cubicBezTo>
                    <a:pt x="13356" y="22775"/>
                    <a:pt x="15884" y="21813"/>
                    <a:pt x="17808" y="19889"/>
                  </a:cubicBezTo>
                  <a:lnTo>
                    <a:pt x="23737" y="13960"/>
                  </a:lnTo>
                  <a:lnTo>
                    <a:pt x="22139" y="10954"/>
                  </a:lnTo>
                  <a:lnTo>
                    <a:pt x="19133" y="9377"/>
                  </a:lnTo>
                  <a:lnTo>
                    <a:pt x="13225" y="15285"/>
                  </a:lnTo>
                  <a:cubicBezTo>
                    <a:pt x="12563" y="15947"/>
                    <a:pt x="11695" y="16278"/>
                    <a:pt x="10831" y="16278"/>
                  </a:cubicBezTo>
                  <a:cubicBezTo>
                    <a:pt x="9966" y="16278"/>
                    <a:pt x="9104" y="15947"/>
                    <a:pt x="8452" y="15285"/>
                  </a:cubicBezTo>
                  <a:cubicBezTo>
                    <a:pt x="7128" y="13960"/>
                    <a:pt x="7128" y="11837"/>
                    <a:pt x="8452" y="10512"/>
                  </a:cubicBezTo>
                  <a:lnTo>
                    <a:pt x="14360" y="4604"/>
                  </a:lnTo>
                  <a:lnTo>
                    <a:pt x="12783" y="1598"/>
                  </a:lnTo>
                  <a:lnTo>
                    <a:pt x="9777" y="0"/>
                  </a:lnTo>
                  <a:close/>
                </a:path>
              </a:pathLst>
            </a:custGeom>
            <a:solidFill>
              <a:srgbClr val="3F566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1" name="Google Shape;16741;p76"/>
            <p:cNvSpPr/>
            <p:nvPr/>
          </p:nvSpPr>
          <p:spPr>
            <a:xfrm>
              <a:off x="3093080" y="2196350"/>
              <a:ext cx="12607" cy="11184"/>
            </a:xfrm>
            <a:custGeom>
              <a:avLst/>
              <a:gdLst/>
              <a:ahLst/>
              <a:cxnLst/>
              <a:rect l="l" t="t" r="r" b="b"/>
              <a:pathLst>
                <a:path w="842" h="747" extrusionOk="0">
                  <a:moveTo>
                    <a:pt x="421" y="1"/>
                  </a:moveTo>
                  <a:cubicBezTo>
                    <a:pt x="321" y="1"/>
                    <a:pt x="222" y="37"/>
                    <a:pt x="148" y="111"/>
                  </a:cubicBezTo>
                  <a:cubicBezTo>
                    <a:pt x="1" y="258"/>
                    <a:pt x="1" y="489"/>
                    <a:pt x="148" y="637"/>
                  </a:cubicBezTo>
                  <a:cubicBezTo>
                    <a:pt x="222" y="710"/>
                    <a:pt x="321" y="747"/>
                    <a:pt x="421" y="747"/>
                  </a:cubicBezTo>
                  <a:cubicBezTo>
                    <a:pt x="521" y="747"/>
                    <a:pt x="621" y="710"/>
                    <a:pt x="695" y="637"/>
                  </a:cubicBezTo>
                  <a:cubicBezTo>
                    <a:pt x="842" y="489"/>
                    <a:pt x="842" y="258"/>
                    <a:pt x="695" y="111"/>
                  </a:cubicBezTo>
                  <a:cubicBezTo>
                    <a:pt x="621" y="37"/>
                    <a:pt x="521" y="1"/>
                    <a:pt x="42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2" name="Google Shape;16742;p76"/>
            <p:cNvSpPr/>
            <p:nvPr/>
          </p:nvSpPr>
          <p:spPr>
            <a:xfrm>
              <a:off x="3093080" y="2164564"/>
              <a:ext cx="12607" cy="11184"/>
            </a:xfrm>
            <a:custGeom>
              <a:avLst/>
              <a:gdLst/>
              <a:ahLst/>
              <a:cxnLst/>
              <a:rect l="l" t="t" r="r" b="b"/>
              <a:pathLst>
                <a:path w="842" h="747" extrusionOk="0">
                  <a:moveTo>
                    <a:pt x="421" y="0"/>
                  </a:moveTo>
                  <a:cubicBezTo>
                    <a:pt x="321" y="0"/>
                    <a:pt x="222" y="37"/>
                    <a:pt x="148" y="110"/>
                  </a:cubicBezTo>
                  <a:cubicBezTo>
                    <a:pt x="1" y="258"/>
                    <a:pt x="1" y="489"/>
                    <a:pt x="148" y="636"/>
                  </a:cubicBezTo>
                  <a:cubicBezTo>
                    <a:pt x="222" y="710"/>
                    <a:pt x="321" y="746"/>
                    <a:pt x="421" y="746"/>
                  </a:cubicBezTo>
                  <a:cubicBezTo>
                    <a:pt x="521" y="746"/>
                    <a:pt x="621" y="710"/>
                    <a:pt x="695" y="636"/>
                  </a:cubicBezTo>
                  <a:cubicBezTo>
                    <a:pt x="842" y="489"/>
                    <a:pt x="842" y="258"/>
                    <a:pt x="695" y="110"/>
                  </a:cubicBezTo>
                  <a:cubicBezTo>
                    <a:pt x="621" y="37"/>
                    <a:pt x="521" y="0"/>
                    <a:pt x="421"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3" name="Google Shape;16743;p76"/>
            <p:cNvSpPr/>
            <p:nvPr/>
          </p:nvSpPr>
          <p:spPr>
            <a:xfrm>
              <a:off x="3336413" y="2211458"/>
              <a:ext cx="12292" cy="11514"/>
            </a:xfrm>
            <a:custGeom>
              <a:avLst/>
              <a:gdLst/>
              <a:ahLst/>
              <a:cxnLst/>
              <a:rect l="l" t="t" r="r" b="b"/>
              <a:pathLst>
                <a:path w="821" h="769" extrusionOk="0">
                  <a:moveTo>
                    <a:pt x="411" y="1"/>
                  </a:moveTo>
                  <a:cubicBezTo>
                    <a:pt x="316" y="1"/>
                    <a:pt x="221" y="37"/>
                    <a:pt x="148" y="111"/>
                  </a:cubicBezTo>
                  <a:cubicBezTo>
                    <a:pt x="1" y="258"/>
                    <a:pt x="1" y="511"/>
                    <a:pt x="148" y="658"/>
                  </a:cubicBezTo>
                  <a:cubicBezTo>
                    <a:pt x="221" y="731"/>
                    <a:pt x="316" y="768"/>
                    <a:pt x="411" y="768"/>
                  </a:cubicBezTo>
                  <a:cubicBezTo>
                    <a:pt x="505" y="768"/>
                    <a:pt x="600" y="731"/>
                    <a:pt x="673" y="658"/>
                  </a:cubicBezTo>
                  <a:cubicBezTo>
                    <a:pt x="821" y="511"/>
                    <a:pt x="821" y="258"/>
                    <a:pt x="673" y="111"/>
                  </a:cubicBezTo>
                  <a:cubicBezTo>
                    <a:pt x="600" y="37"/>
                    <a:pt x="505" y="1"/>
                    <a:pt x="41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4" name="Google Shape;16744;p76"/>
            <p:cNvSpPr/>
            <p:nvPr/>
          </p:nvSpPr>
          <p:spPr>
            <a:xfrm>
              <a:off x="3196330" y="1945861"/>
              <a:ext cx="116172" cy="116486"/>
            </a:xfrm>
            <a:custGeom>
              <a:avLst/>
              <a:gdLst/>
              <a:ahLst/>
              <a:cxnLst/>
              <a:rect l="l" t="t" r="r" b="b"/>
              <a:pathLst>
                <a:path w="7759" h="7780" extrusionOk="0">
                  <a:moveTo>
                    <a:pt x="3176" y="0"/>
                  </a:moveTo>
                  <a:lnTo>
                    <a:pt x="1" y="3175"/>
                  </a:lnTo>
                  <a:lnTo>
                    <a:pt x="4584" y="7779"/>
                  </a:lnTo>
                  <a:lnTo>
                    <a:pt x="7759" y="4584"/>
                  </a:lnTo>
                  <a:lnTo>
                    <a:pt x="3176"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5" name="Google Shape;16745;p76"/>
            <p:cNvSpPr/>
            <p:nvPr/>
          </p:nvSpPr>
          <p:spPr>
            <a:xfrm>
              <a:off x="3336413" y="2085943"/>
              <a:ext cx="116486" cy="116486"/>
            </a:xfrm>
            <a:custGeom>
              <a:avLst/>
              <a:gdLst/>
              <a:ahLst/>
              <a:cxnLst/>
              <a:rect l="l" t="t" r="r" b="b"/>
              <a:pathLst>
                <a:path w="7780" h="7780" extrusionOk="0">
                  <a:moveTo>
                    <a:pt x="3175" y="0"/>
                  </a:moveTo>
                  <a:lnTo>
                    <a:pt x="1" y="3196"/>
                  </a:lnTo>
                  <a:lnTo>
                    <a:pt x="4605" y="7779"/>
                  </a:lnTo>
                  <a:lnTo>
                    <a:pt x="7780" y="4605"/>
                  </a:lnTo>
                  <a:lnTo>
                    <a:pt x="3175"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46" name="Google Shape;16746;p76"/>
          <p:cNvGrpSpPr/>
          <p:nvPr/>
        </p:nvGrpSpPr>
        <p:grpSpPr>
          <a:xfrm>
            <a:off x="3310700" y="5691572"/>
            <a:ext cx="269904" cy="465485"/>
            <a:chOff x="2483025" y="4268679"/>
            <a:chExt cx="202428" cy="349114"/>
          </a:xfrm>
        </p:grpSpPr>
        <p:sp>
          <p:nvSpPr>
            <p:cNvPr id="16747" name="Google Shape;16747;p76"/>
            <p:cNvSpPr/>
            <p:nvPr/>
          </p:nvSpPr>
          <p:spPr>
            <a:xfrm>
              <a:off x="2497818" y="4274339"/>
              <a:ext cx="172528" cy="337780"/>
            </a:xfrm>
            <a:custGeom>
              <a:avLst/>
              <a:gdLst/>
              <a:ahLst/>
              <a:cxnLst/>
              <a:rect l="l" t="t" r="r" b="b"/>
              <a:pathLst>
                <a:path w="11523" h="22560" extrusionOk="0">
                  <a:moveTo>
                    <a:pt x="1" y="1"/>
                  </a:moveTo>
                  <a:lnTo>
                    <a:pt x="1" y="5719"/>
                  </a:lnTo>
                  <a:cubicBezTo>
                    <a:pt x="1" y="8326"/>
                    <a:pt x="1746" y="10597"/>
                    <a:pt x="4248" y="11291"/>
                  </a:cubicBezTo>
                  <a:cubicBezTo>
                    <a:pt x="1746" y="11964"/>
                    <a:pt x="1" y="14234"/>
                    <a:pt x="1" y="16841"/>
                  </a:cubicBezTo>
                  <a:lnTo>
                    <a:pt x="1" y="22560"/>
                  </a:lnTo>
                  <a:lnTo>
                    <a:pt x="11522" y="22560"/>
                  </a:lnTo>
                  <a:lnTo>
                    <a:pt x="11522" y="16841"/>
                  </a:lnTo>
                  <a:cubicBezTo>
                    <a:pt x="11522" y="14234"/>
                    <a:pt x="9798" y="11964"/>
                    <a:pt x="7296" y="11291"/>
                  </a:cubicBezTo>
                  <a:cubicBezTo>
                    <a:pt x="9798" y="10597"/>
                    <a:pt x="11522" y="8326"/>
                    <a:pt x="11522" y="5719"/>
                  </a:cubicBezTo>
                  <a:lnTo>
                    <a:pt x="11522"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8" name="Google Shape;16748;p76"/>
            <p:cNvSpPr/>
            <p:nvPr/>
          </p:nvSpPr>
          <p:spPr>
            <a:xfrm>
              <a:off x="2599811" y="4274339"/>
              <a:ext cx="76195" cy="337780"/>
            </a:xfrm>
            <a:custGeom>
              <a:avLst/>
              <a:gdLst/>
              <a:ahLst/>
              <a:cxnLst/>
              <a:rect l="l" t="t" r="r" b="b"/>
              <a:pathLst>
                <a:path w="5089" h="22560" extrusionOk="0">
                  <a:moveTo>
                    <a:pt x="4332" y="1"/>
                  </a:moveTo>
                  <a:lnTo>
                    <a:pt x="4332" y="5719"/>
                  </a:lnTo>
                  <a:cubicBezTo>
                    <a:pt x="4311" y="8137"/>
                    <a:pt x="2713" y="10261"/>
                    <a:pt x="379" y="10912"/>
                  </a:cubicBezTo>
                  <a:cubicBezTo>
                    <a:pt x="1" y="11018"/>
                    <a:pt x="1" y="11543"/>
                    <a:pt x="379" y="11648"/>
                  </a:cubicBezTo>
                  <a:cubicBezTo>
                    <a:pt x="2713" y="12300"/>
                    <a:pt x="4311" y="14423"/>
                    <a:pt x="4332" y="16841"/>
                  </a:cubicBezTo>
                  <a:lnTo>
                    <a:pt x="4332" y="22560"/>
                  </a:lnTo>
                  <a:lnTo>
                    <a:pt x="5068" y="22560"/>
                  </a:lnTo>
                  <a:lnTo>
                    <a:pt x="5068" y="16841"/>
                  </a:lnTo>
                  <a:cubicBezTo>
                    <a:pt x="5068" y="14465"/>
                    <a:pt x="3701" y="12300"/>
                    <a:pt x="1557" y="11291"/>
                  </a:cubicBezTo>
                  <a:cubicBezTo>
                    <a:pt x="3701" y="10261"/>
                    <a:pt x="5089" y="8116"/>
                    <a:pt x="5089" y="5719"/>
                  </a:cubicBezTo>
                  <a:lnTo>
                    <a:pt x="5089"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49" name="Google Shape;16749;p76"/>
            <p:cNvSpPr/>
            <p:nvPr/>
          </p:nvSpPr>
          <p:spPr>
            <a:xfrm>
              <a:off x="2492159" y="4274339"/>
              <a:ext cx="76195" cy="337780"/>
            </a:xfrm>
            <a:custGeom>
              <a:avLst/>
              <a:gdLst/>
              <a:ahLst/>
              <a:cxnLst/>
              <a:rect l="l" t="t" r="r" b="b"/>
              <a:pathLst>
                <a:path w="5089" h="22560" extrusionOk="0">
                  <a:moveTo>
                    <a:pt x="0" y="1"/>
                  </a:moveTo>
                  <a:lnTo>
                    <a:pt x="0" y="5719"/>
                  </a:lnTo>
                  <a:cubicBezTo>
                    <a:pt x="21" y="8095"/>
                    <a:pt x="1388" y="10261"/>
                    <a:pt x="3533" y="11291"/>
                  </a:cubicBezTo>
                  <a:cubicBezTo>
                    <a:pt x="1388" y="12300"/>
                    <a:pt x="21" y="14465"/>
                    <a:pt x="0" y="16841"/>
                  </a:cubicBezTo>
                  <a:lnTo>
                    <a:pt x="0" y="22560"/>
                  </a:lnTo>
                  <a:lnTo>
                    <a:pt x="757" y="22560"/>
                  </a:lnTo>
                  <a:lnTo>
                    <a:pt x="757" y="16841"/>
                  </a:lnTo>
                  <a:cubicBezTo>
                    <a:pt x="757" y="14402"/>
                    <a:pt x="2376" y="12279"/>
                    <a:pt x="4710" y="11648"/>
                  </a:cubicBezTo>
                  <a:cubicBezTo>
                    <a:pt x="5088" y="11543"/>
                    <a:pt x="5088" y="11018"/>
                    <a:pt x="4710" y="10912"/>
                  </a:cubicBezTo>
                  <a:cubicBezTo>
                    <a:pt x="2376" y="10282"/>
                    <a:pt x="757" y="8158"/>
                    <a:pt x="757" y="5719"/>
                  </a:cubicBezTo>
                  <a:lnTo>
                    <a:pt x="757" y="1"/>
                  </a:lnTo>
                  <a:close/>
                </a:path>
              </a:pathLst>
            </a:custGeom>
            <a:solidFill>
              <a:srgbClr val="FC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0" name="Google Shape;16750;p76"/>
            <p:cNvSpPr/>
            <p:nvPr/>
          </p:nvSpPr>
          <p:spPr>
            <a:xfrm>
              <a:off x="2483025" y="4606444"/>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1" name="Google Shape;16751;p76"/>
            <p:cNvSpPr/>
            <p:nvPr/>
          </p:nvSpPr>
          <p:spPr>
            <a:xfrm>
              <a:off x="2483025" y="4268679"/>
              <a:ext cx="202428" cy="11349"/>
            </a:xfrm>
            <a:custGeom>
              <a:avLst/>
              <a:gdLst/>
              <a:ahLst/>
              <a:cxnLst/>
              <a:rect l="l" t="t" r="r" b="b"/>
              <a:pathLst>
                <a:path w="13520" h="758" extrusionOk="0">
                  <a:moveTo>
                    <a:pt x="484" y="0"/>
                  </a:moveTo>
                  <a:cubicBezTo>
                    <a:pt x="1" y="0"/>
                    <a:pt x="1" y="757"/>
                    <a:pt x="484" y="757"/>
                  </a:cubicBezTo>
                  <a:lnTo>
                    <a:pt x="13015" y="757"/>
                  </a:lnTo>
                  <a:cubicBezTo>
                    <a:pt x="13519" y="757"/>
                    <a:pt x="13519" y="0"/>
                    <a:pt x="13015"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2" name="Google Shape;16752;p76"/>
            <p:cNvSpPr/>
            <p:nvPr/>
          </p:nvSpPr>
          <p:spPr>
            <a:xfrm>
              <a:off x="2520487" y="4378847"/>
              <a:ext cx="127506" cy="210933"/>
            </a:xfrm>
            <a:custGeom>
              <a:avLst/>
              <a:gdLst/>
              <a:ahLst/>
              <a:cxnLst/>
              <a:rect l="l" t="t" r="r" b="b"/>
              <a:pathLst>
                <a:path w="8516" h="14088" extrusionOk="0">
                  <a:moveTo>
                    <a:pt x="190" y="1"/>
                  </a:moveTo>
                  <a:cubicBezTo>
                    <a:pt x="610" y="1388"/>
                    <a:pt x="1725" y="2482"/>
                    <a:pt x="3133" y="2860"/>
                  </a:cubicBezTo>
                  <a:cubicBezTo>
                    <a:pt x="3365" y="2923"/>
                    <a:pt x="3617" y="2965"/>
                    <a:pt x="3869" y="2986"/>
                  </a:cubicBezTo>
                  <a:lnTo>
                    <a:pt x="3869" y="7927"/>
                  </a:lnTo>
                  <a:cubicBezTo>
                    <a:pt x="1683" y="8116"/>
                    <a:pt x="1" y="9966"/>
                    <a:pt x="1" y="12153"/>
                  </a:cubicBezTo>
                  <a:lnTo>
                    <a:pt x="1" y="14087"/>
                  </a:lnTo>
                  <a:lnTo>
                    <a:pt x="8515" y="14087"/>
                  </a:lnTo>
                  <a:lnTo>
                    <a:pt x="8515" y="12174"/>
                  </a:lnTo>
                  <a:cubicBezTo>
                    <a:pt x="8515" y="9966"/>
                    <a:pt x="6834" y="8116"/>
                    <a:pt x="4626" y="7927"/>
                  </a:cubicBezTo>
                  <a:lnTo>
                    <a:pt x="4626" y="2986"/>
                  </a:lnTo>
                  <a:cubicBezTo>
                    <a:pt x="4878" y="2965"/>
                    <a:pt x="5131" y="2923"/>
                    <a:pt x="5383" y="2860"/>
                  </a:cubicBezTo>
                  <a:cubicBezTo>
                    <a:pt x="6770" y="2461"/>
                    <a:pt x="7885" y="1388"/>
                    <a:pt x="8305"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53" name="Google Shape;16753;p76"/>
          <p:cNvGrpSpPr/>
          <p:nvPr/>
        </p:nvGrpSpPr>
        <p:grpSpPr>
          <a:xfrm>
            <a:off x="1150010" y="3847979"/>
            <a:ext cx="439453" cy="486667"/>
            <a:chOff x="862507" y="2885984"/>
            <a:chExt cx="329590" cy="365000"/>
          </a:xfrm>
        </p:grpSpPr>
        <p:sp>
          <p:nvSpPr>
            <p:cNvPr id="16754" name="Google Shape;16754;p76"/>
            <p:cNvSpPr/>
            <p:nvPr/>
          </p:nvSpPr>
          <p:spPr>
            <a:xfrm>
              <a:off x="862821" y="2975834"/>
              <a:ext cx="313854" cy="275150"/>
            </a:xfrm>
            <a:custGeom>
              <a:avLst/>
              <a:gdLst/>
              <a:ahLst/>
              <a:cxnLst/>
              <a:rect l="l" t="t" r="r" b="b"/>
              <a:pathLst>
                <a:path w="20962" h="18377" extrusionOk="0">
                  <a:moveTo>
                    <a:pt x="6174" y="1"/>
                  </a:moveTo>
                  <a:cubicBezTo>
                    <a:pt x="5746" y="1"/>
                    <a:pt x="5321" y="44"/>
                    <a:pt x="4920" y="148"/>
                  </a:cubicBezTo>
                  <a:cubicBezTo>
                    <a:pt x="2523" y="779"/>
                    <a:pt x="1" y="3344"/>
                    <a:pt x="1" y="7570"/>
                  </a:cubicBezTo>
                  <a:cubicBezTo>
                    <a:pt x="1" y="10450"/>
                    <a:pt x="1809" y="14403"/>
                    <a:pt x="4058" y="16631"/>
                  </a:cubicBezTo>
                  <a:cubicBezTo>
                    <a:pt x="5130" y="17704"/>
                    <a:pt x="6287" y="18376"/>
                    <a:pt x="7380" y="18376"/>
                  </a:cubicBezTo>
                  <a:cubicBezTo>
                    <a:pt x="8032" y="18376"/>
                    <a:pt x="8663" y="18271"/>
                    <a:pt x="9293" y="18103"/>
                  </a:cubicBezTo>
                  <a:cubicBezTo>
                    <a:pt x="9682" y="17988"/>
                    <a:pt x="10082" y="17930"/>
                    <a:pt x="10481" y="17930"/>
                  </a:cubicBezTo>
                  <a:cubicBezTo>
                    <a:pt x="10881" y="17930"/>
                    <a:pt x="11280" y="17988"/>
                    <a:pt x="11669" y="18103"/>
                  </a:cubicBezTo>
                  <a:cubicBezTo>
                    <a:pt x="12279" y="18271"/>
                    <a:pt x="12931" y="18376"/>
                    <a:pt x="13561" y="18376"/>
                  </a:cubicBezTo>
                  <a:cubicBezTo>
                    <a:pt x="14612" y="18376"/>
                    <a:pt x="15727" y="17767"/>
                    <a:pt x="16736" y="16779"/>
                  </a:cubicBezTo>
                  <a:cubicBezTo>
                    <a:pt x="19049" y="14571"/>
                    <a:pt x="20962" y="10513"/>
                    <a:pt x="20962" y="7570"/>
                  </a:cubicBezTo>
                  <a:cubicBezTo>
                    <a:pt x="20962" y="3344"/>
                    <a:pt x="18418" y="779"/>
                    <a:pt x="16042" y="148"/>
                  </a:cubicBezTo>
                  <a:cubicBezTo>
                    <a:pt x="15641" y="44"/>
                    <a:pt x="15217" y="1"/>
                    <a:pt x="14788" y="1"/>
                  </a:cubicBezTo>
                  <a:cubicBezTo>
                    <a:pt x="14003" y="1"/>
                    <a:pt x="13204" y="147"/>
                    <a:pt x="12510" y="338"/>
                  </a:cubicBezTo>
                  <a:cubicBezTo>
                    <a:pt x="12279" y="380"/>
                    <a:pt x="12047" y="443"/>
                    <a:pt x="11837" y="464"/>
                  </a:cubicBezTo>
                  <a:cubicBezTo>
                    <a:pt x="11379" y="548"/>
                    <a:pt x="10918" y="589"/>
                    <a:pt x="10459" y="589"/>
                  </a:cubicBezTo>
                  <a:cubicBezTo>
                    <a:pt x="9779" y="589"/>
                    <a:pt x="9105" y="501"/>
                    <a:pt x="8452" y="338"/>
                  </a:cubicBezTo>
                  <a:cubicBezTo>
                    <a:pt x="7759" y="147"/>
                    <a:pt x="6960" y="1"/>
                    <a:pt x="617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5" name="Google Shape;16755;p76"/>
            <p:cNvSpPr/>
            <p:nvPr/>
          </p:nvSpPr>
          <p:spPr>
            <a:xfrm>
              <a:off x="862507" y="2975819"/>
              <a:ext cx="250894" cy="275165"/>
            </a:xfrm>
            <a:custGeom>
              <a:avLst/>
              <a:gdLst/>
              <a:ahLst/>
              <a:cxnLst/>
              <a:rect l="l" t="t" r="r" b="b"/>
              <a:pathLst>
                <a:path w="16757" h="18378" extrusionOk="0">
                  <a:moveTo>
                    <a:pt x="6204" y="1"/>
                  </a:moveTo>
                  <a:cubicBezTo>
                    <a:pt x="5767" y="1"/>
                    <a:pt x="5333" y="44"/>
                    <a:pt x="4920" y="149"/>
                  </a:cubicBezTo>
                  <a:cubicBezTo>
                    <a:pt x="2544" y="759"/>
                    <a:pt x="1" y="3324"/>
                    <a:pt x="1" y="7571"/>
                  </a:cubicBezTo>
                  <a:cubicBezTo>
                    <a:pt x="1" y="11797"/>
                    <a:pt x="3995" y="18377"/>
                    <a:pt x="7401" y="18377"/>
                  </a:cubicBezTo>
                  <a:cubicBezTo>
                    <a:pt x="8053" y="18377"/>
                    <a:pt x="8684" y="18293"/>
                    <a:pt x="9293" y="18104"/>
                  </a:cubicBezTo>
                  <a:cubicBezTo>
                    <a:pt x="9682" y="17989"/>
                    <a:pt x="10087" y="17931"/>
                    <a:pt x="10492" y="17931"/>
                  </a:cubicBezTo>
                  <a:cubicBezTo>
                    <a:pt x="10896" y="17931"/>
                    <a:pt x="11301" y="17989"/>
                    <a:pt x="11690" y="18104"/>
                  </a:cubicBezTo>
                  <a:cubicBezTo>
                    <a:pt x="12300" y="18293"/>
                    <a:pt x="12952" y="18377"/>
                    <a:pt x="13582" y="18377"/>
                  </a:cubicBezTo>
                  <a:cubicBezTo>
                    <a:pt x="14633" y="18377"/>
                    <a:pt x="15748" y="17768"/>
                    <a:pt x="16757" y="16780"/>
                  </a:cubicBezTo>
                  <a:lnTo>
                    <a:pt x="16757" y="16780"/>
                  </a:lnTo>
                  <a:cubicBezTo>
                    <a:pt x="15461" y="17012"/>
                    <a:pt x="14299" y="17110"/>
                    <a:pt x="13262" y="17110"/>
                  </a:cubicBezTo>
                  <a:cubicBezTo>
                    <a:pt x="12044" y="17110"/>
                    <a:pt x="10999" y="16974"/>
                    <a:pt x="10113" y="16759"/>
                  </a:cubicBezTo>
                  <a:cubicBezTo>
                    <a:pt x="7422" y="16086"/>
                    <a:pt x="5425" y="13836"/>
                    <a:pt x="5088" y="11082"/>
                  </a:cubicBezTo>
                  <a:cubicBezTo>
                    <a:pt x="4247" y="4207"/>
                    <a:pt x="8747" y="2210"/>
                    <a:pt x="8747" y="2210"/>
                  </a:cubicBezTo>
                  <a:cubicBezTo>
                    <a:pt x="9339" y="2449"/>
                    <a:pt x="9969" y="2576"/>
                    <a:pt x="10606" y="2576"/>
                  </a:cubicBezTo>
                  <a:cubicBezTo>
                    <a:pt x="10918" y="2576"/>
                    <a:pt x="11231" y="2545"/>
                    <a:pt x="11543" y="2483"/>
                  </a:cubicBezTo>
                  <a:cubicBezTo>
                    <a:pt x="10597" y="1558"/>
                    <a:pt x="11858" y="465"/>
                    <a:pt x="11858" y="465"/>
                  </a:cubicBezTo>
                  <a:lnTo>
                    <a:pt x="11858" y="465"/>
                  </a:lnTo>
                  <a:cubicBezTo>
                    <a:pt x="11402" y="541"/>
                    <a:pt x="10943" y="579"/>
                    <a:pt x="10485" y="579"/>
                  </a:cubicBezTo>
                  <a:cubicBezTo>
                    <a:pt x="9804" y="579"/>
                    <a:pt x="9127" y="494"/>
                    <a:pt x="8473" y="318"/>
                  </a:cubicBezTo>
                  <a:cubicBezTo>
                    <a:pt x="7784" y="142"/>
                    <a:pt x="6990" y="1"/>
                    <a:pt x="620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6" name="Google Shape;16756;p76"/>
            <p:cNvSpPr/>
            <p:nvPr/>
          </p:nvSpPr>
          <p:spPr>
            <a:xfrm>
              <a:off x="1034691" y="2885984"/>
              <a:ext cx="157406" cy="87050"/>
            </a:xfrm>
            <a:custGeom>
              <a:avLst/>
              <a:gdLst/>
              <a:ahLst/>
              <a:cxnLst/>
              <a:rect l="l" t="t" r="r" b="b"/>
              <a:pathLst>
                <a:path w="10513" h="5814" extrusionOk="0">
                  <a:moveTo>
                    <a:pt x="5044" y="0"/>
                  </a:moveTo>
                  <a:cubicBezTo>
                    <a:pt x="4802" y="0"/>
                    <a:pt x="4551" y="10"/>
                    <a:pt x="4290" y="31"/>
                  </a:cubicBezTo>
                  <a:cubicBezTo>
                    <a:pt x="1220" y="262"/>
                    <a:pt x="43" y="3795"/>
                    <a:pt x="1" y="3921"/>
                  </a:cubicBezTo>
                  <a:cubicBezTo>
                    <a:pt x="43" y="3879"/>
                    <a:pt x="85" y="3858"/>
                    <a:pt x="148" y="3858"/>
                  </a:cubicBezTo>
                  <a:cubicBezTo>
                    <a:pt x="187" y="3849"/>
                    <a:pt x="228" y="3845"/>
                    <a:pt x="272" y="3845"/>
                  </a:cubicBezTo>
                  <a:cubicBezTo>
                    <a:pt x="1228" y="3845"/>
                    <a:pt x="3180" y="5813"/>
                    <a:pt x="5466" y="5813"/>
                  </a:cubicBezTo>
                  <a:cubicBezTo>
                    <a:pt x="5911" y="5813"/>
                    <a:pt x="6368" y="5739"/>
                    <a:pt x="6834" y="5561"/>
                  </a:cubicBezTo>
                  <a:cubicBezTo>
                    <a:pt x="9924" y="4362"/>
                    <a:pt x="10513" y="263"/>
                    <a:pt x="10513" y="262"/>
                  </a:cubicBezTo>
                  <a:lnTo>
                    <a:pt x="10513" y="262"/>
                  </a:lnTo>
                  <a:cubicBezTo>
                    <a:pt x="10146" y="497"/>
                    <a:pt x="9764" y="581"/>
                    <a:pt x="9349" y="581"/>
                  </a:cubicBezTo>
                  <a:cubicBezTo>
                    <a:pt x="8260" y="581"/>
                    <a:pt x="6939" y="0"/>
                    <a:pt x="504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7" name="Google Shape;16757;p76"/>
            <p:cNvSpPr/>
            <p:nvPr/>
          </p:nvSpPr>
          <p:spPr>
            <a:xfrm>
              <a:off x="1034691" y="2885984"/>
              <a:ext cx="157406" cy="58707"/>
            </a:xfrm>
            <a:custGeom>
              <a:avLst/>
              <a:gdLst/>
              <a:ahLst/>
              <a:cxnLst/>
              <a:rect l="l" t="t" r="r" b="b"/>
              <a:pathLst>
                <a:path w="10513" h="3921" extrusionOk="0">
                  <a:moveTo>
                    <a:pt x="5028" y="0"/>
                  </a:moveTo>
                  <a:cubicBezTo>
                    <a:pt x="4785" y="0"/>
                    <a:pt x="4532" y="10"/>
                    <a:pt x="4269" y="31"/>
                  </a:cubicBezTo>
                  <a:cubicBezTo>
                    <a:pt x="1220" y="262"/>
                    <a:pt x="22" y="3795"/>
                    <a:pt x="1" y="3921"/>
                  </a:cubicBezTo>
                  <a:lnTo>
                    <a:pt x="127" y="3858"/>
                  </a:lnTo>
                  <a:cubicBezTo>
                    <a:pt x="779" y="3605"/>
                    <a:pt x="3638" y="2554"/>
                    <a:pt x="5972" y="2554"/>
                  </a:cubicBezTo>
                  <a:cubicBezTo>
                    <a:pt x="8621" y="2554"/>
                    <a:pt x="10513" y="263"/>
                    <a:pt x="10513" y="262"/>
                  </a:cubicBezTo>
                  <a:lnTo>
                    <a:pt x="10513" y="262"/>
                  </a:lnTo>
                  <a:cubicBezTo>
                    <a:pt x="10146" y="497"/>
                    <a:pt x="9764" y="581"/>
                    <a:pt x="9348" y="581"/>
                  </a:cubicBezTo>
                  <a:cubicBezTo>
                    <a:pt x="8259" y="581"/>
                    <a:pt x="6935" y="0"/>
                    <a:pt x="5028" y="0"/>
                  </a:cubicBezTo>
                  <a:close/>
                </a:path>
              </a:pathLst>
            </a:custGeom>
            <a:solidFill>
              <a:srgbClr val="8AA2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8" name="Google Shape;16758;p76"/>
            <p:cNvSpPr/>
            <p:nvPr/>
          </p:nvSpPr>
          <p:spPr>
            <a:xfrm>
              <a:off x="1103639" y="3030843"/>
              <a:ext cx="44393" cy="63139"/>
            </a:xfrm>
            <a:custGeom>
              <a:avLst/>
              <a:gdLst/>
              <a:ahLst/>
              <a:cxnLst/>
              <a:rect l="l" t="t" r="r" b="b"/>
              <a:pathLst>
                <a:path w="2965" h="4217" extrusionOk="0">
                  <a:moveTo>
                    <a:pt x="1383" y="1"/>
                  </a:moveTo>
                  <a:cubicBezTo>
                    <a:pt x="1349" y="1"/>
                    <a:pt x="1316" y="3"/>
                    <a:pt x="1283" y="6"/>
                  </a:cubicBezTo>
                  <a:cubicBezTo>
                    <a:pt x="526" y="69"/>
                    <a:pt x="0" y="1079"/>
                    <a:pt x="126" y="2235"/>
                  </a:cubicBezTo>
                  <a:cubicBezTo>
                    <a:pt x="227" y="3360"/>
                    <a:pt x="884" y="4217"/>
                    <a:pt x="1603" y="4217"/>
                  </a:cubicBezTo>
                  <a:cubicBezTo>
                    <a:pt x="1636" y="4217"/>
                    <a:pt x="1670" y="4215"/>
                    <a:pt x="1703" y="4211"/>
                  </a:cubicBezTo>
                  <a:cubicBezTo>
                    <a:pt x="2460" y="4148"/>
                    <a:pt x="2965" y="3139"/>
                    <a:pt x="2859" y="1962"/>
                  </a:cubicBezTo>
                  <a:cubicBezTo>
                    <a:pt x="2739" y="856"/>
                    <a:pt x="2100" y="1"/>
                    <a:pt x="138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59" name="Google Shape;16759;p76"/>
            <p:cNvSpPr/>
            <p:nvPr/>
          </p:nvSpPr>
          <p:spPr>
            <a:xfrm>
              <a:off x="986853" y="3004491"/>
              <a:ext cx="65804" cy="14808"/>
            </a:xfrm>
            <a:custGeom>
              <a:avLst/>
              <a:gdLst/>
              <a:ahLst/>
              <a:cxnLst/>
              <a:rect l="l" t="t" r="r" b="b"/>
              <a:pathLst>
                <a:path w="4395" h="989" extrusionOk="0">
                  <a:moveTo>
                    <a:pt x="0" y="0"/>
                  </a:moveTo>
                  <a:cubicBezTo>
                    <a:pt x="0" y="484"/>
                    <a:pt x="736" y="883"/>
                    <a:pt x="1745" y="989"/>
                  </a:cubicBezTo>
                  <a:lnTo>
                    <a:pt x="2628" y="989"/>
                  </a:lnTo>
                  <a:cubicBezTo>
                    <a:pt x="3637" y="883"/>
                    <a:pt x="4394" y="484"/>
                    <a:pt x="439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0" name="Google Shape;16760;p76"/>
            <p:cNvSpPr/>
            <p:nvPr/>
          </p:nvSpPr>
          <p:spPr>
            <a:xfrm>
              <a:off x="991330" y="2933641"/>
              <a:ext cx="56356" cy="85972"/>
            </a:xfrm>
            <a:custGeom>
              <a:avLst/>
              <a:gdLst/>
              <a:ahLst/>
              <a:cxnLst/>
              <a:rect l="l" t="t" r="r" b="b"/>
              <a:pathLst>
                <a:path w="3764" h="5742" extrusionOk="0">
                  <a:moveTo>
                    <a:pt x="3182" y="0"/>
                  </a:moveTo>
                  <a:cubicBezTo>
                    <a:pt x="3058" y="0"/>
                    <a:pt x="2932" y="56"/>
                    <a:pt x="2834" y="191"/>
                  </a:cubicBezTo>
                  <a:lnTo>
                    <a:pt x="1635" y="1999"/>
                  </a:lnTo>
                  <a:cubicBezTo>
                    <a:pt x="1446" y="1432"/>
                    <a:pt x="1236" y="885"/>
                    <a:pt x="963" y="338"/>
                  </a:cubicBezTo>
                  <a:cubicBezTo>
                    <a:pt x="874" y="168"/>
                    <a:pt x="732" y="97"/>
                    <a:pt x="590" y="97"/>
                  </a:cubicBezTo>
                  <a:cubicBezTo>
                    <a:pt x="295" y="97"/>
                    <a:pt x="0" y="404"/>
                    <a:pt x="185" y="759"/>
                  </a:cubicBezTo>
                  <a:cubicBezTo>
                    <a:pt x="794" y="2020"/>
                    <a:pt x="1194" y="3366"/>
                    <a:pt x="1362" y="4753"/>
                  </a:cubicBezTo>
                  <a:cubicBezTo>
                    <a:pt x="1404" y="5069"/>
                    <a:pt x="1446" y="5384"/>
                    <a:pt x="1446" y="5721"/>
                  </a:cubicBezTo>
                  <a:cubicBezTo>
                    <a:pt x="1593" y="5742"/>
                    <a:pt x="1740" y="5742"/>
                    <a:pt x="1888" y="5742"/>
                  </a:cubicBezTo>
                  <a:cubicBezTo>
                    <a:pt x="2035" y="5742"/>
                    <a:pt x="2182" y="5721"/>
                    <a:pt x="2329" y="5721"/>
                  </a:cubicBezTo>
                  <a:cubicBezTo>
                    <a:pt x="2308" y="5384"/>
                    <a:pt x="2287" y="5069"/>
                    <a:pt x="2245" y="4753"/>
                  </a:cubicBezTo>
                  <a:cubicBezTo>
                    <a:pt x="2182" y="4207"/>
                    <a:pt x="2098" y="3660"/>
                    <a:pt x="1951" y="3135"/>
                  </a:cubicBezTo>
                  <a:lnTo>
                    <a:pt x="3570" y="675"/>
                  </a:lnTo>
                  <a:cubicBezTo>
                    <a:pt x="3763" y="332"/>
                    <a:pt x="3482" y="0"/>
                    <a:pt x="3182" y="0"/>
                  </a:cubicBezTo>
                  <a:close/>
                </a:path>
              </a:pathLst>
            </a:custGeom>
            <a:solidFill>
              <a:srgbClr val="7188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61" name="Google Shape;16761;p76"/>
          <p:cNvGrpSpPr/>
          <p:nvPr/>
        </p:nvGrpSpPr>
        <p:grpSpPr>
          <a:xfrm>
            <a:off x="4109433" y="3829074"/>
            <a:ext cx="425179" cy="506409"/>
            <a:chOff x="3082075" y="2871805"/>
            <a:chExt cx="318884" cy="379807"/>
          </a:xfrm>
        </p:grpSpPr>
        <p:sp>
          <p:nvSpPr>
            <p:cNvPr id="16762" name="Google Shape;16762;p76"/>
            <p:cNvSpPr/>
            <p:nvPr/>
          </p:nvSpPr>
          <p:spPr>
            <a:xfrm>
              <a:off x="3105357" y="2915584"/>
              <a:ext cx="248708" cy="281887"/>
            </a:xfrm>
            <a:custGeom>
              <a:avLst/>
              <a:gdLst/>
              <a:ahLst/>
              <a:cxnLst/>
              <a:rect l="l" t="t" r="r" b="b"/>
              <a:pathLst>
                <a:path w="16611" h="18827" extrusionOk="0">
                  <a:moveTo>
                    <a:pt x="9109" y="1"/>
                  </a:moveTo>
                  <a:cubicBezTo>
                    <a:pt x="8179" y="1"/>
                    <a:pt x="7225" y="177"/>
                    <a:pt x="6287" y="556"/>
                  </a:cubicBezTo>
                  <a:cubicBezTo>
                    <a:pt x="1346" y="2553"/>
                    <a:pt x="1" y="8903"/>
                    <a:pt x="3722" y="12729"/>
                  </a:cubicBezTo>
                  <a:cubicBezTo>
                    <a:pt x="4899" y="13928"/>
                    <a:pt x="5551" y="15547"/>
                    <a:pt x="5551" y="17228"/>
                  </a:cubicBezTo>
                  <a:lnTo>
                    <a:pt x="8032" y="18826"/>
                  </a:lnTo>
                  <a:lnTo>
                    <a:pt x="12636" y="17228"/>
                  </a:lnTo>
                  <a:cubicBezTo>
                    <a:pt x="12636" y="15547"/>
                    <a:pt x="13309" y="13928"/>
                    <a:pt x="14487" y="12750"/>
                  </a:cubicBezTo>
                  <a:cubicBezTo>
                    <a:pt x="15832" y="11342"/>
                    <a:pt x="16610" y="9470"/>
                    <a:pt x="16610" y="7515"/>
                  </a:cubicBezTo>
                  <a:cubicBezTo>
                    <a:pt x="16610" y="3206"/>
                    <a:pt x="13078" y="1"/>
                    <a:pt x="91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3" name="Google Shape;16763;p76"/>
            <p:cNvSpPr/>
            <p:nvPr/>
          </p:nvSpPr>
          <p:spPr>
            <a:xfrm>
              <a:off x="3210180" y="2990956"/>
              <a:ext cx="62974" cy="68005"/>
            </a:xfrm>
            <a:custGeom>
              <a:avLst/>
              <a:gdLst/>
              <a:ahLst/>
              <a:cxnLst/>
              <a:rect l="l" t="t" r="r" b="b"/>
              <a:pathLst>
                <a:path w="4206" h="4542" extrusionOk="0">
                  <a:moveTo>
                    <a:pt x="2103" y="0"/>
                  </a:moveTo>
                  <a:cubicBezTo>
                    <a:pt x="1760" y="0"/>
                    <a:pt x="1416" y="530"/>
                    <a:pt x="1125" y="530"/>
                  </a:cubicBezTo>
                  <a:cubicBezTo>
                    <a:pt x="1079" y="530"/>
                    <a:pt x="1033" y="516"/>
                    <a:pt x="989" y="484"/>
                  </a:cubicBezTo>
                  <a:lnTo>
                    <a:pt x="1" y="1977"/>
                  </a:lnTo>
                  <a:cubicBezTo>
                    <a:pt x="674" y="2271"/>
                    <a:pt x="1389" y="4542"/>
                    <a:pt x="2103" y="4542"/>
                  </a:cubicBezTo>
                  <a:cubicBezTo>
                    <a:pt x="2818" y="4542"/>
                    <a:pt x="3533" y="2271"/>
                    <a:pt x="4206" y="1977"/>
                  </a:cubicBezTo>
                  <a:lnTo>
                    <a:pt x="3218" y="484"/>
                  </a:lnTo>
                  <a:cubicBezTo>
                    <a:pt x="3174" y="516"/>
                    <a:pt x="3129" y="530"/>
                    <a:pt x="3082" y="530"/>
                  </a:cubicBezTo>
                  <a:cubicBezTo>
                    <a:pt x="2796" y="530"/>
                    <a:pt x="2465" y="0"/>
                    <a:pt x="2103"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4" name="Google Shape;16764;p76"/>
            <p:cNvSpPr/>
            <p:nvPr/>
          </p:nvSpPr>
          <p:spPr>
            <a:xfrm>
              <a:off x="3241667" y="3020542"/>
              <a:ext cx="31487" cy="163709"/>
            </a:xfrm>
            <a:custGeom>
              <a:avLst/>
              <a:gdLst/>
              <a:ahLst/>
              <a:cxnLst/>
              <a:rect l="l" t="t" r="r" b="b"/>
              <a:pathLst>
                <a:path w="2103" h="10934" extrusionOk="0">
                  <a:moveTo>
                    <a:pt x="2103" y="1"/>
                  </a:moveTo>
                  <a:cubicBezTo>
                    <a:pt x="1556" y="232"/>
                    <a:pt x="967" y="379"/>
                    <a:pt x="358" y="421"/>
                  </a:cubicBezTo>
                  <a:lnTo>
                    <a:pt x="0" y="421"/>
                  </a:lnTo>
                  <a:lnTo>
                    <a:pt x="0" y="10933"/>
                  </a:lnTo>
                  <a:lnTo>
                    <a:pt x="2103" y="10933"/>
                  </a:lnTo>
                  <a:lnTo>
                    <a:pt x="2103"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5" name="Google Shape;16765;p76"/>
            <p:cNvSpPr/>
            <p:nvPr/>
          </p:nvSpPr>
          <p:spPr>
            <a:xfrm>
              <a:off x="3210180" y="3020542"/>
              <a:ext cx="31502" cy="163709"/>
            </a:xfrm>
            <a:custGeom>
              <a:avLst/>
              <a:gdLst/>
              <a:ahLst/>
              <a:cxnLst/>
              <a:rect l="l" t="t" r="r" b="b"/>
              <a:pathLst>
                <a:path w="2104" h="10934" extrusionOk="0">
                  <a:moveTo>
                    <a:pt x="1" y="1"/>
                  </a:moveTo>
                  <a:lnTo>
                    <a:pt x="1" y="10933"/>
                  </a:lnTo>
                  <a:lnTo>
                    <a:pt x="2103" y="10933"/>
                  </a:lnTo>
                  <a:lnTo>
                    <a:pt x="2103" y="421"/>
                  </a:lnTo>
                  <a:lnTo>
                    <a:pt x="1746" y="421"/>
                  </a:lnTo>
                  <a:cubicBezTo>
                    <a:pt x="1136" y="379"/>
                    <a:pt x="548" y="232"/>
                    <a:pt x="1"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6" name="Google Shape;16766;p76"/>
            <p:cNvSpPr/>
            <p:nvPr/>
          </p:nvSpPr>
          <p:spPr>
            <a:xfrm>
              <a:off x="3236307" y="3026845"/>
              <a:ext cx="10720" cy="157406"/>
            </a:xfrm>
            <a:custGeom>
              <a:avLst/>
              <a:gdLst/>
              <a:ahLst/>
              <a:cxnLst/>
              <a:rect l="l" t="t" r="r" b="b"/>
              <a:pathLst>
                <a:path w="716" h="10513" extrusionOk="0">
                  <a:moveTo>
                    <a:pt x="1" y="0"/>
                  </a:moveTo>
                  <a:lnTo>
                    <a:pt x="1" y="10512"/>
                  </a:lnTo>
                  <a:lnTo>
                    <a:pt x="716" y="10512"/>
                  </a:lnTo>
                  <a:lnTo>
                    <a:pt x="716"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7" name="Google Shape;16767;p76"/>
            <p:cNvSpPr/>
            <p:nvPr/>
          </p:nvSpPr>
          <p:spPr>
            <a:xfrm>
              <a:off x="3224673" y="2973318"/>
              <a:ext cx="33688" cy="30080"/>
            </a:xfrm>
            <a:custGeom>
              <a:avLst/>
              <a:gdLst/>
              <a:ahLst/>
              <a:cxnLst/>
              <a:rect l="l" t="t" r="r" b="b"/>
              <a:pathLst>
                <a:path w="2250" h="2009" extrusionOk="0">
                  <a:moveTo>
                    <a:pt x="1135" y="1"/>
                  </a:moveTo>
                  <a:lnTo>
                    <a:pt x="0" y="1662"/>
                  </a:lnTo>
                  <a:cubicBezTo>
                    <a:pt x="336" y="1893"/>
                    <a:pt x="731" y="2009"/>
                    <a:pt x="1125" y="2009"/>
                  </a:cubicBezTo>
                  <a:cubicBezTo>
                    <a:pt x="1519" y="2009"/>
                    <a:pt x="1913" y="1893"/>
                    <a:pt x="2250" y="1662"/>
                  </a:cubicBezTo>
                  <a:lnTo>
                    <a:pt x="1135" y="1"/>
                  </a:ln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8" name="Google Shape;16768;p76"/>
            <p:cNvSpPr/>
            <p:nvPr/>
          </p:nvSpPr>
          <p:spPr>
            <a:xfrm>
              <a:off x="3255651" y="2935558"/>
              <a:ext cx="81720" cy="99477"/>
            </a:xfrm>
            <a:custGeom>
              <a:avLst/>
              <a:gdLst/>
              <a:ahLst/>
              <a:cxnLst/>
              <a:rect l="l" t="t" r="r" b="b"/>
              <a:pathLst>
                <a:path w="5458" h="6644" extrusionOk="0">
                  <a:moveTo>
                    <a:pt x="669" y="0"/>
                  </a:moveTo>
                  <a:cubicBezTo>
                    <a:pt x="183" y="0"/>
                    <a:pt x="1" y="771"/>
                    <a:pt x="559" y="925"/>
                  </a:cubicBezTo>
                  <a:cubicBezTo>
                    <a:pt x="2893" y="1598"/>
                    <a:pt x="4512" y="3742"/>
                    <a:pt x="4533" y="6181"/>
                  </a:cubicBezTo>
                  <a:cubicBezTo>
                    <a:pt x="4533" y="6433"/>
                    <a:pt x="4743" y="6644"/>
                    <a:pt x="4995" y="6644"/>
                  </a:cubicBezTo>
                  <a:cubicBezTo>
                    <a:pt x="5248" y="6644"/>
                    <a:pt x="5458" y="6433"/>
                    <a:pt x="5458" y="6181"/>
                  </a:cubicBezTo>
                  <a:cubicBezTo>
                    <a:pt x="5458" y="3322"/>
                    <a:pt x="3566" y="820"/>
                    <a:pt x="811" y="21"/>
                  </a:cubicBezTo>
                  <a:cubicBezTo>
                    <a:pt x="762" y="7"/>
                    <a:pt x="714" y="0"/>
                    <a:pt x="6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69" name="Google Shape;16769;p76"/>
            <p:cNvSpPr/>
            <p:nvPr/>
          </p:nvSpPr>
          <p:spPr>
            <a:xfrm>
              <a:off x="3230752" y="2932399"/>
              <a:ext cx="25304" cy="13880"/>
            </a:xfrm>
            <a:custGeom>
              <a:avLst/>
              <a:gdLst/>
              <a:ahLst/>
              <a:cxnLst/>
              <a:rect l="l" t="t" r="r" b="b"/>
              <a:pathLst>
                <a:path w="1690" h="927" extrusionOk="0">
                  <a:moveTo>
                    <a:pt x="624" y="1"/>
                  </a:moveTo>
                  <a:cubicBezTo>
                    <a:pt x="0" y="1"/>
                    <a:pt x="14" y="926"/>
                    <a:pt x="625" y="926"/>
                  </a:cubicBezTo>
                  <a:cubicBezTo>
                    <a:pt x="631" y="926"/>
                    <a:pt x="638" y="926"/>
                    <a:pt x="645" y="926"/>
                  </a:cubicBezTo>
                  <a:lnTo>
                    <a:pt x="1045" y="926"/>
                  </a:lnTo>
                  <a:cubicBezTo>
                    <a:pt x="1052" y="926"/>
                    <a:pt x="1059" y="926"/>
                    <a:pt x="1065" y="926"/>
                  </a:cubicBezTo>
                  <a:cubicBezTo>
                    <a:pt x="1676" y="926"/>
                    <a:pt x="1690" y="1"/>
                    <a:pt x="106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0" name="Google Shape;16770;p76"/>
            <p:cNvSpPr/>
            <p:nvPr/>
          </p:nvSpPr>
          <p:spPr>
            <a:xfrm>
              <a:off x="3374817" y="3024629"/>
              <a:ext cx="26142" cy="10091"/>
            </a:xfrm>
            <a:custGeom>
              <a:avLst/>
              <a:gdLst/>
              <a:ahLst/>
              <a:cxnLst/>
              <a:rect l="l" t="t" r="r" b="b"/>
              <a:pathLst>
                <a:path w="1746" h="674" extrusionOk="0">
                  <a:moveTo>
                    <a:pt x="463" y="1"/>
                  </a:moveTo>
                  <a:cubicBezTo>
                    <a:pt x="1" y="1"/>
                    <a:pt x="1" y="674"/>
                    <a:pt x="463" y="674"/>
                  </a:cubicBezTo>
                  <a:lnTo>
                    <a:pt x="1283" y="674"/>
                  </a:lnTo>
                  <a:cubicBezTo>
                    <a:pt x="1746" y="674"/>
                    <a:pt x="1746"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1" name="Google Shape;16771;p76"/>
            <p:cNvSpPr/>
            <p:nvPr/>
          </p:nvSpPr>
          <p:spPr>
            <a:xfrm>
              <a:off x="3082075" y="3024629"/>
              <a:ext cx="26142" cy="10091"/>
            </a:xfrm>
            <a:custGeom>
              <a:avLst/>
              <a:gdLst/>
              <a:ahLst/>
              <a:cxnLst/>
              <a:rect l="l" t="t" r="r" b="b"/>
              <a:pathLst>
                <a:path w="1746" h="674" extrusionOk="0">
                  <a:moveTo>
                    <a:pt x="463" y="1"/>
                  </a:moveTo>
                  <a:cubicBezTo>
                    <a:pt x="0" y="1"/>
                    <a:pt x="0" y="674"/>
                    <a:pt x="463" y="674"/>
                  </a:cubicBezTo>
                  <a:lnTo>
                    <a:pt x="1283" y="674"/>
                  </a:lnTo>
                  <a:cubicBezTo>
                    <a:pt x="1745" y="674"/>
                    <a:pt x="1745" y="1"/>
                    <a:pt x="1283"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2" name="Google Shape;16772;p76"/>
            <p:cNvSpPr/>
            <p:nvPr/>
          </p:nvSpPr>
          <p:spPr>
            <a:xfrm>
              <a:off x="3355623" y="2948000"/>
              <a:ext cx="25528" cy="16844"/>
            </a:xfrm>
            <a:custGeom>
              <a:avLst/>
              <a:gdLst/>
              <a:ahLst/>
              <a:cxnLst/>
              <a:rect l="l" t="t" r="r" b="b"/>
              <a:pathLst>
                <a:path w="1705" h="1125" extrusionOk="0">
                  <a:moveTo>
                    <a:pt x="1209" y="1"/>
                  </a:moveTo>
                  <a:cubicBezTo>
                    <a:pt x="1153" y="1"/>
                    <a:pt x="1092" y="16"/>
                    <a:pt x="1030" y="52"/>
                  </a:cubicBezTo>
                  <a:lnTo>
                    <a:pt x="316" y="473"/>
                  </a:lnTo>
                  <a:cubicBezTo>
                    <a:pt x="0" y="641"/>
                    <a:pt x="126" y="1124"/>
                    <a:pt x="484" y="1124"/>
                  </a:cubicBezTo>
                  <a:cubicBezTo>
                    <a:pt x="547" y="1103"/>
                    <a:pt x="610" y="1103"/>
                    <a:pt x="673" y="1061"/>
                  </a:cubicBezTo>
                  <a:lnTo>
                    <a:pt x="1367" y="662"/>
                  </a:lnTo>
                  <a:cubicBezTo>
                    <a:pt x="1704" y="466"/>
                    <a:pt x="1516" y="1"/>
                    <a:pt x="1209"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3" name="Google Shape;16773;p76"/>
            <p:cNvSpPr/>
            <p:nvPr/>
          </p:nvSpPr>
          <p:spPr>
            <a:xfrm>
              <a:off x="3102213" y="3094371"/>
              <a:ext cx="25528" cy="16844"/>
            </a:xfrm>
            <a:custGeom>
              <a:avLst/>
              <a:gdLst/>
              <a:ahLst/>
              <a:cxnLst/>
              <a:rect l="l" t="t" r="r" b="b"/>
              <a:pathLst>
                <a:path w="1705" h="1125" extrusionOk="0">
                  <a:moveTo>
                    <a:pt x="1190" y="1"/>
                  </a:moveTo>
                  <a:cubicBezTo>
                    <a:pt x="1132" y="1"/>
                    <a:pt x="1072" y="17"/>
                    <a:pt x="1010" y="52"/>
                  </a:cubicBezTo>
                  <a:lnTo>
                    <a:pt x="316" y="473"/>
                  </a:lnTo>
                  <a:cubicBezTo>
                    <a:pt x="1" y="641"/>
                    <a:pt x="127" y="1125"/>
                    <a:pt x="484" y="1125"/>
                  </a:cubicBezTo>
                  <a:cubicBezTo>
                    <a:pt x="547" y="1104"/>
                    <a:pt x="610" y="1104"/>
                    <a:pt x="652" y="1062"/>
                  </a:cubicBezTo>
                  <a:lnTo>
                    <a:pt x="1367" y="662"/>
                  </a:lnTo>
                  <a:cubicBezTo>
                    <a:pt x="1705" y="467"/>
                    <a:pt x="1502" y="1"/>
                    <a:pt x="1190"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4" name="Google Shape;16774;p76"/>
            <p:cNvSpPr/>
            <p:nvPr/>
          </p:nvSpPr>
          <p:spPr>
            <a:xfrm>
              <a:off x="3305001" y="2892257"/>
              <a:ext cx="19629" cy="20976"/>
            </a:xfrm>
            <a:custGeom>
              <a:avLst/>
              <a:gdLst/>
              <a:ahLst/>
              <a:cxnLst/>
              <a:rect l="l" t="t" r="r" b="b"/>
              <a:pathLst>
                <a:path w="1311" h="1401" extrusionOk="0">
                  <a:moveTo>
                    <a:pt x="855" y="0"/>
                  </a:moveTo>
                  <a:cubicBezTo>
                    <a:pt x="747" y="0"/>
                    <a:pt x="637" y="53"/>
                    <a:pt x="564" y="180"/>
                  </a:cubicBezTo>
                  <a:lnTo>
                    <a:pt x="143" y="874"/>
                  </a:lnTo>
                  <a:cubicBezTo>
                    <a:pt x="1" y="1098"/>
                    <a:pt x="154" y="1400"/>
                    <a:pt x="412" y="1400"/>
                  </a:cubicBezTo>
                  <a:cubicBezTo>
                    <a:pt x="420" y="1400"/>
                    <a:pt x="429" y="1400"/>
                    <a:pt x="438" y="1399"/>
                  </a:cubicBezTo>
                  <a:cubicBezTo>
                    <a:pt x="564" y="1399"/>
                    <a:pt x="690" y="1336"/>
                    <a:pt x="753" y="1231"/>
                  </a:cubicBezTo>
                  <a:lnTo>
                    <a:pt x="1153" y="516"/>
                  </a:lnTo>
                  <a:cubicBezTo>
                    <a:pt x="1310" y="244"/>
                    <a:pt x="1086" y="0"/>
                    <a:pt x="85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5" name="Google Shape;16775;p76"/>
            <p:cNvSpPr/>
            <p:nvPr/>
          </p:nvSpPr>
          <p:spPr>
            <a:xfrm>
              <a:off x="3236307" y="2871805"/>
              <a:ext cx="10406" cy="22833"/>
            </a:xfrm>
            <a:custGeom>
              <a:avLst/>
              <a:gdLst/>
              <a:ahLst/>
              <a:cxnLst/>
              <a:rect l="l" t="t" r="r" b="b"/>
              <a:pathLst>
                <a:path w="695" h="1525" extrusionOk="0">
                  <a:moveTo>
                    <a:pt x="348" y="1"/>
                  </a:moveTo>
                  <a:cubicBezTo>
                    <a:pt x="174" y="1"/>
                    <a:pt x="1" y="116"/>
                    <a:pt x="1" y="347"/>
                  </a:cubicBezTo>
                  <a:lnTo>
                    <a:pt x="1" y="1167"/>
                  </a:lnTo>
                  <a:cubicBezTo>
                    <a:pt x="1" y="1357"/>
                    <a:pt x="169" y="1525"/>
                    <a:pt x="358" y="1525"/>
                  </a:cubicBezTo>
                  <a:cubicBezTo>
                    <a:pt x="548" y="1525"/>
                    <a:pt x="695" y="1357"/>
                    <a:pt x="695" y="1167"/>
                  </a:cubicBezTo>
                  <a:lnTo>
                    <a:pt x="695" y="347"/>
                  </a:lnTo>
                  <a:cubicBezTo>
                    <a:pt x="695" y="116"/>
                    <a:pt x="521" y="1"/>
                    <a:pt x="348"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6" name="Google Shape;16776;p76"/>
            <p:cNvSpPr/>
            <p:nvPr/>
          </p:nvSpPr>
          <p:spPr>
            <a:xfrm>
              <a:off x="3158405" y="2892257"/>
              <a:ext cx="19689" cy="21276"/>
            </a:xfrm>
            <a:custGeom>
              <a:avLst/>
              <a:gdLst/>
              <a:ahLst/>
              <a:cxnLst/>
              <a:rect l="l" t="t" r="r" b="b"/>
              <a:pathLst>
                <a:path w="1315" h="1421" extrusionOk="0">
                  <a:moveTo>
                    <a:pt x="456" y="0"/>
                  </a:moveTo>
                  <a:cubicBezTo>
                    <a:pt x="224" y="0"/>
                    <a:pt x="0" y="244"/>
                    <a:pt x="158" y="516"/>
                  </a:cubicBezTo>
                  <a:lnTo>
                    <a:pt x="579" y="1231"/>
                  </a:lnTo>
                  <a:cubicBezTo>
                    <a:pt x="621" y="1336"/>
                    <a:pt x="747" y="1399"/>
                    <a:pt x="873" y="1399"/>
                  </a:cubicBezTo>
                  <a:lnTo>
                    <a:pt x="873" y="1420"/>
                  </a:lnTo>
                  <a:cubicBezTo>
                    <a:pt x="1146" y="1420"/>
                    <a:pt x="1314" y="1126"/>
                    <a:pt x="1188" y="895"/>
                  </a:cubicBezTo>
                  <a:lnTo>
                    <a:pt x="747" y="180"/>
                  </a:lnTo>
                  <a:cubicBezTo>
                    <a:pt x="673" y="53"/>
                    <a:pt x="564" y="0"/>
                    <a:pt x="45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7" name="Google Shape;16777;p76"/>
            <p:cNvSpPr/>
            <p:nvPr/>
          </p:nvSpPr>
          <p:spPr>
            <a:xfrm>
              <a:off x="3101884" y="2948000"/>
              <a:ext cx="25528" cy="16844"/>
            </a:xfrm>
            <a:custGeom>
              <a:avLst/>
              <a:gdLst/>
              <a:ahLst/>
              <a:cxnLst/>
              <a:rect l="l" t="t" r="r" b="b"/>
              <a:pathLst>
                <a:path w="1705" h="1125" extrusionOk="0">
                  <a:moveTo>
                    <a:pt x="496" y="1"/>
                  </a:moveTo>
                  <a:cubicBezTo>
                    <a:pt x="188" y="1"/>
                    <a:pt x="0" y="466"/>
                    <a:pt x="338" y="662"/>
                  </a:cubicBezTo>
                  <a:lnTo>
                    <a:pt x="1053" y="1061"/>
                  </a:lnTo>
                  <a:cubicBezTo>
                    <a:pt x="1095" y="1103"/>
                    <a:pt x="1158" y="1103"/>
                    <a:pt x="1221" y="1124"/>
                  </a:cubicBezTo>
                  <a:cubicBezTo>
                    <a:pt x="1578" y="1124"/>
                    <a:pt x="1705" y="641"/>
                    <a:pt x="1389" y="473"/>
                  </a:cubicBezTo>
                  <a:lnTo>
                    <a:pt x="674" y="52"/>
                  </a:lnTo>
                  <a:cubicBezTo>
                    <a:pt x="612" y="16"/>
                    <a:pt x="552" y="1"/>
                    <a:pt x="49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8" name="Google Shape;16778;p76"/>
            <p:cNvSpPr/>
            <p:nvPr/>
          </p:nvSpPr>
          <p:spPr>
            <a:xfrm>
              <a:off x="3355278" y="3094371"/>
              <a:ext cx="25543" cy="16844"/>
            </a:xfrm>
            <a:custGeom>
              <a:avLst/>
              <a:gdLst/>
              <a:ahLst/>
              <a:cxnLst/>
              <a:rect l="l" t="t" r="r" b="b"/>
              <a:pathLst>
                <a:path w="1706" h="1125" extrusionOk="0">
                  <a:moveTo>
                    <a:pt x="516" y="1"/>
                  </a:moveTo>
                  <a:cubicBezTo>
                    <a:pt x="204" y="1"/>
                    <a:pt x="1" y="467"/>
                    <a:pt x="339" y="662"/>
                  </a:cubicBezTo>
                  <a:lnTo>
                    <a:pt x="1053" y="1062"/>
                  </a:lnTo>
                  <a:cubicBezTo>
                    <a:pt x="1116" y="1104"/>
                    <a:pt x="1158" y="1104"/>
                    <a:pt x="1222" y="1125"/>
                  </a:cubicBezTo>
                  <a:cubicBezTo>
                    <a:pt x="1579" y="1125"/>
                    <a:pt x="1705" y="641"/>
                    <a:pt x="1411" y="473"/>
                  </a:cubicBezTo>
                  <a:lnTo>
                    <a:pt x="696" y="52"/>
                  </a:lnTo>
                  <a:cubicBezTo>
                    <a:pt x="634" y="17"/>
                    <a:pt x="573" y="1"/>
                    <a:pt x="51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79" name="Google Shape;16779;p76"/>
            <p:cNvSpPr/>
            <p:nvPr/>
          </p:nvSpPr>
          <p:spPr>
            <a:xfrm>
              <a:off x="3223401" y="3230187"/>
              <a:ext cx="36533" cy="21426"/>
            </a:xfrm>
            <a:custGeom>
              <a:avLst/>
              <a:gdLst/>
              <a:ahLst/>
              <a:cxnLst/>
              <a:rect l="l" t="t" r="r" b="b"/>
              <a:pathLst>
                <a:path w="2440" h="1431" extrusionOk="0">
                  <a:moveTo>
                    <a:pt x="1" y="1"/>
                  </a:moveTo>
                  <a:lnTo>
                    <a:pt x="1" y="569"/>
                  </a:lnTo>
                  <a:cubicBezTo>
                    <a:pt x="1" y="1031"/>
                    <a:pt x="379" y="1431"/>
                    <a:pt x="863" y="1431"/>
                  </a:cubicBezTo>
                  <a:lnTo>
                    <a:pt x="1578" y="1431"/>
                  </a:lnTo>
                  <a:cubicBezTo>
                    <a:pt x="2040" y="1431"/>
                    <a:pt x="2440" y="1031"/>
                    <a:pt x="2440" y="569"/>
                  </a:cubicBezTo>
                  <a:lnTo>
                    <a:pt x="2440" y="1"/>
                  </a:lnTo>
                  <a:cubicBezTo>
                    <a:pt x="2208" y="43"/>
                    <a:pt x="1977" y="85"/>
                    <a:pt x="1746" y="85"/>
                  </a:cubicBezTo>
                  <a:lnTo>
                    <a:pt x="674" y="85"/>
                  </a:lnTo>
                  <a:cubicBezTo>
                    <a:pt x="442" y="85"/>
                    <a:pt x="211" y="43"/>
                    <a:pt x="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0" name="Google Shape;16780;p76"/>
            <p:cNvSpPr/>
            <p:nvPr/>
          </p:nvSpPr>
          <p:spPr>
            <a:xfrm>
              <a:off x="3188470" y="3173531"/>
              <a:ext cx="106095" cy="61088"/>
            </a:xfrm>
            <a:custGeom>
              <a:avLst/>
              <a:gdLst/>
              <a:ahLst/>
              <a:cxnLst/>
              <a:rect l="l" t="t" r="r" b="b"/>
              <a:pathLst>
                <a:path w="7086" h="4080" extrusionOk="0">
                  <a:moveTo>
                    <a:pt x="0" y="0"/>
                  </a:moveTo>
                  <a:lnTo>
                    <a:pt x="0" y="1073"/>
                  </a:lnTo>
                  <a:lnTo>
                    <a:pt x="0" y="1178"/>
                  </a:lnTo>
                  <a:cubicBezTo>
                    <a:pt x="0" y="1325"/>
                    <a:pt x="21" y="1472"/>
                    <a:pt x="63" y="1640"/>
                  </a:cubicBezTo>
                  <a:cubicBezTo>
                    <a:pt x="84" y="1788"/>
                    <a:pt x="126" y="1956"/>
                    <a:pt x="189" y="2103"/>
                  </a:cubicBezTo>
                  <a:cubicBezTo>
                    <a:pt x="610" y="3301"/>
                    <a:pt x="1745" y="4079"/>
                    <a:pt x="3007" y="4079"/>
                  </a:cubicBezTo>
                  <a:lnTo>
                    <a:pt x="4079" y="4079"/>
                  </a:lnTo>
                  <a:cubicBezTo>
                    <a:pt x="5340" y="4079"/>
                    <a:pt x="6476" y="3301"/>
                    <a:pt x="6896" y="2103"/>
                  </a:cubicBezTo>
                  <a:cubicBezTo>
                    <a:pt x="6959" y="1956"/>
                    <a:pt x="7001" y="1788"/>
                    <a:pt x="7022" y="1640"/>
                  </a:cubicBezTo>
                  <a:cubicBezTo>
                    <a:pt x="7064" y="1472"/>
                    <a:pt x="7085" y="1325"/>
                    <a:pt x="7085" y="1178"/>
                  </a:cubicBezTo>
                  <a:lnTo>
                    <a:pt x="7085" y="1073"/>
                  </a:lnTo>
                  <a:lnTo>
                    <a:pt x="7085" y="0"/>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1" name="Google Shape;16781;p76"/>
            <p:cNvSpPr/>
            <p:nvPr/>
          </p:nvSpPr>
          <p:spPr>
            <a:xfrm>
              <a:off x="3188470" y="3191153"/>
              <a:ext cx="106095" cy="13865"/>
            </a:xfrm>
            <a:custGeom>
              <a:avLst/>
              <a:gdLst/>
              <a:ahLst/>
              <a:cxnLst/>
              <a:rect l="l" t="t" r="r" b="b"/>
              <a:pathLst>
                <a:path w="7086" h="926" extrusionOk="0">
                  <a:moveTo>
                    <a:pt x="0" y="1"/>
                  </a:moveTo>
                  <a:cubicBezTo>
                    <a:pt x="0" y="148"/>
                    <a:pt x="21" y="295"/>
                    <a:pt x="63" y="463"/>
                  </a:cubicBezTo>
                  <a:cubicBezTo>
                    <a:pt x="84" y="611"/>
                    <a:pt x="126" y="779"/>
                    <a:pt x="189" y="926"/>
                  </a:cubicBezTo>
                  <a:lnTo>
                    <a:pt x="6896" y="926"/>
                  </a:lnTo>
                  <a:cubicBezTo>
                    <a:pt x="6959" y="779"/>
                    <a:pt x="7001" y="611"/>
                    <a:pt x="7022" y="463"/>
                  </a:cubicBezTo>
                  <a:cubicBezTo>
                    <a:pt x="7064" y="295"/>
                    <a:pt x="7085" y="148"/>
                    <a:pt x="708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82" name="Google Shape;16782;p76"/>
          <p:cNvGrpSpPr/>
          <p:nvPr/>
        </p:nvGrpSpPr>
        <p:grpSpPr>
          <a:xfrm>
            <a:off x="3459707" y="2021992"/>
            <a:ext cx="546916" cy="432325"/>
            <a:chOff x="2594780" y="1516494"/>
            <a:chExt cx="410187" cy="324244"/>
          </a:xfrm>
        </p:grpSpPr>
        <p:sp>
          <p:nvSpPr>
            <p:cNvPr id="16783" name="Google Shape;16783;p76"/>
            <p:cNvSpPr/>
            <p:nvPr/>
          </p:nvSpPr>
          <p:spPr>
            <a:xfrm>
              <a:off x="2594780" y="1641455"/>
              <a:ext cx="241776" cy="199284"/>
            </a:xfrm>
            <a:custGeom>
              <a:avLst/>
              <a:gdLst/>
              <a:ahLst/>
              <a:cxnLst/>
              <a:rect l="l" t="t" r="r" b="b"/>
              <a:pathLst>
                <a:path w="16148" h="13310" extrusionOk="0">
                  <a:moveTo>
                    <a:pt x="8494" y="1"/>
                  </a:moveTo>
                  <a:lnTo>
                    <a:pt x="442" y="8053"/>
                  </a:lnTo>
                  <a:cubicBezTo>
                    <a:pt x="0" y="8474"/>
                    <a:pt x="0" y="9167"/>
                    <a:pt x="442" y="9588"/>
                  </a:cubicBezTo>
                  <a:lnTo>
                    <a:pt x="3680" y="12826"/>
                  </a:lnTo>
                  <a:cubicBezTo>
                    <a:pt x="3974" y="13141"/>
                    <a:pt x="4394" y="13309"/>
                    <a:pt x="4815" y="13309"/>
                  </a:cubicBezTo>
                  <a:lnTo>
                    <a:pt x="9819" y="13309"/>
                  </a:lnTo>
                  <a:cubicBezTo>
                    <a:pt x="10239" y="13309"/>
                    <a:pt x="10660" y="13141"/>
                    <a:pt x="10975" y="12826"/>
                  </a:cubicBezTo>
                  <a:lnTo>
                    <a:pt x="16147" y="7654"/>
                  </a:lnTo>
                  <a:lnTo>
                    <a:pt x="8494" y="1"/>
                  </a:ln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4" name="Google Shape;16784;p76"/>
            <p:cNvSpPr/>
            <p:nvPr/>
          </p:nvSpPr>
          <p:spPr>
            <a:xfrm>
              <a:off x="2632556" y="1738731"/>
              <a:ext cx="204000" cy="102008"/>
            </a:xfrm>
            <a:custGeom>
              <a:avLst/>
              <a:gdLst/>
              <a:ahLst/>
              <a:cxnLst/>
              <a:rect l="l" t="t" r="r" b="b"/>
              <a:pathLst>
                <a:path w="13625" h="6813" extrusionOk="0">
                  <a:moveTo>
                    <a:pt x="12468" y="0"/>
                  </a:moveTo>
                  <a:lnTo>
                    <a:pt x="8263" y="4226"/>
                  </a:lnTo>
                  <a:cubicBezTo>
                    <a:pt x="7653" y="4836"/>
                    <a:pt x="6812" y="5193"/>
                    <a:pt x="5971" y="5193"/>
                  </a:cubicBezTo>
                  <a:lnTo>
                    <a:pt x="0" y="5193"/>
                  </a:lnTo>
                  <a:lnTo>
                    <a:pt x="1157" y="6329"/>
                  </a:lnTo>
                  <a:cubicBezTo>
                    <a:pt x="1451" y="6644"/>
                    <a:pt x="1871" y="6812"/>
                    <a:pt x="2292" y="6812"/>
                  </a:cubicBezTo>
                  <a:lnTo>
                    <a:pt x="7296" y="6812"/>
                  </a:lnTo>
                  <a:cubicBezTo>
                    <a:pt x="7716" y="6812"/>
                    <a:pt x="8137" y="6644"/>
                    <a:pt x="8452" y="6329"/>
                  </a:cubicBezTo>
                  <a:lnTo>
                    <a:pt x="13624" y="1157"/>
                  </a:lnTo>
                  <a:lnTo>
                    <a:pt x="12468" y="0"/>
                  </a:ln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5" name="Google Shape;16785;p76"/>
            <p:cNvSpPr/>
            <p:nvPr/>
          </p:nvSpPr>
          <p:spPr>
            <a:xfrm>
              <a:off x="2721957" y="1516494"/>
              <a:ext cx="241132" cy="239560"/>
            </a:xfrm>
            <a:custGeom>
              <a:avLst/>
              <a:gdLst/>
              <a:ahLst/>
              <a:cxnLst/>
              <a:rect l="l" t="t" r="r" b="b"/>
              <a:pathLst>
                <a:path w="16105" h="16000" extrusionOk="0">
                  <a:moveTo>
                    <a:pt x="8778" y="0"/>
                  </a:moveTo>
                  <a:cubicBezTo>
                    <a:pt x="8499" y="0"/>
                    <a:pt x="8221" y="105"/>
                    <a:pt x="8010" y="315"/>
                  </a:cubicBezTo>
                  <a:lnTo>
                    <a:pt x="0" y="8347"/>
                  </a:lnTo>
                  <a:lnTo>
                    <a:pt x="7653" y="16000"/>
                  </a:lnTo>
                  <a:lnTo>
                    <a:pt x="15663" y="7989"/>
                  </a:lnTo>
                  <a:cubicBezTo>
                    <a:pt x="16084" y="7569"/>
                    <a:pt x="16105" y="6875"/>
                    <a:pt x="15684" y="6455"/>
                  </a:cubicBezTo>
                  <a:lnTo>
                    <a:pt x="9545" y="315"/>
                  </a:lnTo>
                  <a:cubicBezTo>
                    <a:pt x="9335" y="105"/>
                    <a:pt x="9056" y="0"/>
                    <a:pt x="87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6" name="Google Shape;16786;p76"/>
            <p:cNvSpPr/>
            <p:nvPr/>
          </p:nvSpPr>
          <p:spPr>
            <a:xfrm>
              <a:off x="2881234" y="1828446"/>
              <a:ext cx="40306" cy="12292"/>
            </a:xfrm>
            <a:custGeom>
              <a:avLst/>
              <a:gdLst/>
              <a:ahLst/>
              <a:cxnLst/>
              <a:rect l="l" t="t" r="r" b="b"/>
              <a:pathLst>
                <a:path w="2692" h="821" extrusionOk="0">
                  <a:moveTo>
                    <a:pt x="526" y="0"/>
                  </a:moveTo>
                  <a:cubicBezTo>
                    <a:pt x="1" y="0"/>
                    <a:pt x="1" y="820"/>
                    <a:pt x="526" y="820"/>
                  </a:cubicBezTo>
                  <a:lnTo>
                    <a:pt x="2166" y="820"/>
                  </a:lnTo>
                  <a:cubicBezTo>
                    <a:pt x="2692" y="820"/>
                    <a:pt x="2692" y="0"/>
                    <a:pt x="21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7" name="Google Shape;16787;p76"/>
            <p:cNvSpPr/>
            <p:nvPr/>
          </p:nvSpPr>
          <p:spPr>
            <a:xfrm>
              <a:off x="2735177" y="1828446"/>
              <a:ext cx="89101" cy="12292"/>
            </a:xfrm>
            <a:custGeom>
              <a:avLst/>
              <a:gdLst/>
              <a:ahLst/>
              <a:cxnLst/>
              <a:rect l="l" t="t" r="r" b="b"/>
              <a:pathLst>
                <a:path w="5951" h="821" extrusionOk="0">
                  <a:moveTo>
                    <a:pt x="547" y="0"/>
                  </a:moveTo>
                  <a:cubicBezTo>
                    <a:pt x="0" y="0"/>
                    <a:pt x="0" y="820"/>
                    <a:pt x="547" y="820"/>
                  </a:cubicBezTo>
                  <a:lnTo>
                    <a:pt x="5424" y="820"/>
                  </a:lnTo>
                  <a:cubicBezTo>
                    <a:pt x="5950" y="820"/>
                    <a:pt x="5950" y="0"/>
                    <a:pt x="542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8" name="Google Shape;16788;p76"/>
            <p:cNvSpPr/>
            <p:nvPr/>
          </p:nvSpPr>
          <p:spPr>
            <a:xfrm>
              <a:off x="2832439" y="1828446"/>
              <a:ext cx="14179" cy="12203"/>
            </a:xfrm>
            <a:custGeom>
              <a:avLst/>
              <a:gdLst/>
              <a:ahLst/>
              <a:cxnLst/>
              <a:rect l="l" t="t" r="r" b="b"/>
              <a:pathLst>
                <a:path w="947" h="815" extrusionOk="0">
                  <a:moveTo>
                    <a:pt x="547" y="0"/>
                  </a:moveTo>
                  <a:cubicBezTo>
                    <a:pt x="190" y="0"/>
                    <a:pt x="1" y="442"/>
                    <a:pt x="253" y="694"/>
                  </a:cubicBezTo>
                  <a:cubicBezTo>
                    <a:pt x="336" y="777"/>
                    <a:pt x="440" y="815"/>
                    <a:pt x="542" y="815"/>
                  </a:cubicBezTo>
                  <a:cubicBezTo>
                    <a:pt x="749" y="815"/>
                    <a:pt x="947" y="660"/>
                    <a:pt x="947" y="421"/>
                  </a:cubicBezTo>
                  <a:cubicBezTo>
                    <a:pt x="947" y="190"/>
                    <a:pt x="758" y="0"/>
                    <a:pt x="547"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89" name="Google Shape;16789;p76"/>
            <p:cNvSpPr/>
            <p:nvPr/>
          </p:nvSpPr>
          <p:spPr>
            <a:xfrm>
              <a:off x="2990773" y="1828446"/>
              <a:ext cx="14194" cy="12203"/>
            </a:xfrm>
            <a:custGeom>
              <a:avLst/>
              <a:gdLst/>
              <a:ahLst/>
              <a:cxnLst/>
              <a:rect l="l" t="t" r="r" b="b"/>
              <a:pathLst>
                <a:path w="948" h="815" extrusionOk="0">
                  <a:moveTo>
                    <a:pt x="548" y="0"/>
                  </a:moveTo>
                  <a:cubicBezTo>
                    <a:pt x="190" y="0"/>
                    <a:pt x="1" y="442"/>
                    <a:pt x="253" y="694"/>
                  </a:cubicBezTo>
                  <a:cubicBezTo>
                    <a:pt x="343" y="777"/>
                    <a:pt x="450" y="815"/>
                    <a:pt x="551" y="815"/>
                  </a:cubicBezTo>
                  <a:cubicBezTo>
                    <a:pt x="758" y="815"/>
                    <a:pt x="947" y="660"/>
                    <a:pt x="947" y="421"/>
                  </a:cubicBezTo>
                  <a:cubicBezTo>
                    <a:pt x="947" y="190"/>
                    <a:pt x="779" y="0"/>
                    <a:pt x="548"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0" name="Google Shape;16790;p76"/>
            <p:cNvSpPr/>
            <p:nvPr/>
          </p:nvSpPr>
          <p:spPr>
            <a:xfrm>
              <a:off x="2928143" y="1828446"/>
              <a:ext cx="45022" cy="12292"/>
            </a:xfrm>
            <a:custGeom>
              <a:avLst/>
              <a:gdLst/>
              <a:ahLst/>
              <a:cxnLst/>
              <a:rect l="l" t="t" r="r" b="b"/>
              <a:pathLst>
                <a:path w="3007" h="821" extrusionOk="0">
                  <a:moveTo>
                    <a:pt x="547" y="0"/>
                  </a:moveTo>
                  <a:cubicBezTo>
                    <a:pt x="0" y="0"/>
                    <a:pt x="0" y="820"/>
                    <a:pt x="547" y="820"/>
                  </a:cubicBezTo>
                  <a:lnTo>
                    <a:pt x="2460" y="820"/>
                  </a:lnTo>
                  <a:cubicBezTo>
                    <a:pt x="3007" y="820"/>
                    <a:pt x="3007" y="0"/>
                    <a:pt x="2460"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91" name="Google Shape;16791;p76"/>
          <p:cNvGrpSpPr/>
          <p:nvPr/>
        </p:nvGrpSpPr>
        <p:grpSpPr>
          <a:xfrm>
            <a:off x="2323953" y="2003946"/>
            <a:ext cx="444923" cy="444484"/>
            <a:chOff x="1742965" y="1502959"/>
            <a:chExt cx="333692" cy="333363"/>
          </a:xfrm>
        </p:grpSpPr>
        <p:sp>
          <p:nvSpPr>
            <p:cNvPr id="16792" name="Google Shape;16792;p76"/>
            <p:cNvSpPr/>
            <p:nvPr/>
          </p:nvSpPr>
          <p:spPr>
            <a:xfrm>
              <a:off x="1742965" y="1502959"/>
              <a:ext cx="333692" cy="333363"/>
            </a:xfrm>
            <a:custGeom>
              <a:avLst/>
              <a:gdLst/>
              <a:ahLst/>
              <a:cxnLst/>
              <a:rect l="l" t="t" r="r" b="b"/>
              <a:pathLst>
                <a:path w="22287" h="22265" extrusionOk="0">
                  <a:moveTo>
                    <a:pt x="11143" y="0"/>
                  </a:moveTo>
                  <a:cubicBezTo>
                    <a:pt x="4983" y="0"/>
                    <a:pt x="1" y="4121"/>
                    <a:pt x="1" y="9188"/>
                  </a:cubicBezTo>
                  <a:cubicBezTo>
                    <a:pt x="1" y="13708"/>
                    <a:pt x="3974" y="17450"/>
                    <a:pt x="9209" y="18207"/>
                  </a:cubicBezTo>
                  <a:cubicBezTo>
                    <a:pt x="9335" y="19700"/>
                    <a:pt x="8831" y="21151"/>
                    <a:pt x="7843" y="22265"/>
                  </a:cubicBezTo>
                  <a:cubicBezTo>
                    <a:pt x="10324" y="22265"/>
                    <a:pt x="12468" y="20604"/>
                    <a:pt x="13099" y="18207"/>
                  </a:cubicBezTo>
                  <a:cubicBezTo>
                    <a:pt x="18313" y="17450"/>
                    <a:pt x="22286" y="13687"/>
                    <a:pt x="22286" y="9188"/>
                  </a:cubicBezTo>
                  <a:cubicBezTo>
                    <a:pt x="22265" y="4121"/>
                    <a:pt x="17283" y="0"/>
                    <a:pt x="11143"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3" name="Google Shape;16793;p76"/>
            <p:cNvSpPr/>
            <p:nvPr/>
          </p:nvSpPr>
          <p:spPr>
            <a:xfrm>
              <a:off x="1854719" y="1629492"/>
              <a:ext cx="22040" cy="21740"/>
            </a:xfrm>
            <a:custGeom>
              <a:avLst/>
              <a:gdLst/>
              <a:ahLst/>
              <a:cxnLst/>
              <a:rect l="l" t="t" r="r" b="b"/>
              <a:pathLst>
                <a:path w="1472" h="1452" extrusionOk="0">
                  <a:moveTo>
                    <a:pt x="736" y="1"/>
                  </a:moveTo>
                  <a:cubicBezTo>
                    <a:pt x="337" y="1"/>
                    <a:pt x="0" y="316"/>
                    <a:pt x="0" y="716"/>
                  </a:cubicBezTo>
                  <a:cubicBezTo>
                    <a:pt x="0" y="1136"/>
                    <a:pt x="337"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4" name="Google Shape;16794;p76"/>
            <p:cNvSpPr/>
            <p:nvPr/>
          </p:nvSpPr>
          <p:spPr>
            <a:xfrm>
              <a:off x="1898783" y="1629492"/>
              <a:ext cx="22054" cy="21740"/>
            </a:xfrm>
            <a:custGeom>
              <a:avLst/>
              <a:gdLst/>
              <a:ahLst/>
              <a:cxnLst/>
              <a:rect l="l" t="t" r="r" b="b"/>
              <a:pathLst>
                <a:path w="1473" h="1452" extrusionOk="0">
                  <a:moveTo>
                    <a:pt x="736" y="1"/>
                  </a:moveTo>
                  <a:cubicBezTo>
                    <a:pt x="316" y="1"/>
                    <a:pt x="1" y="316"/>
                    <a:pt x="1" y="716"/>
                  </a:cubicBezTo>
                  <a:cubicBezTo>
                    <a:pt x="1" y="1136"/>
                    <a:pt x="316" y="1452"/>
                    <a:pt x="736" y="1452"/>
                  </a:cubicBezTo>
                  <a:cubicBezTo>
                    <a:pt x="1136" y="1452"/>
                    <a:pt x="1472" y="1136"/>
                    <a:pt x="1472" y="716"/>
                  </a:cubicBezTo>
                  <a:cubicBezTo>
                    <a:pt x="1472" y="316"/>
                    <a:pt x="1136" y="1"/>
                    <a:pt x="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5" name="Google Shape;16795;p76"/>
            <p:cNvSpPr/>
            <p:nvPr/>
          </p:nvSpPr>
          <p:spPr>
            <a:xfrm>
              <a:off x="1942863" y="1629492"/>
              <a:ext cx="21725" cy="21740"/>
            </a:xfrm>
            <a:custGeom>
              <a:avLst/>
              <a:gdLst/>
              <a:ahLst/>
              <a:cxnLst/>
              <a:rect l="l" t="t" r="r" b="b"/>
              <a:pathLst>
                <a:path w="1451" h="1452" extrusionOk="0">
                  <a:moveTo>
                    <a:pt x="715" y="1"/>
                  </a:moveTo>
                  <a:cubicBezTo>
                    <a:pt x="315" y="1"/>
                    <a:pt x="0" y="316"/>
                    <a:pt x="0" y="716"/>
                  </a:cubicBezTo>
                  <a:cubicBezTo>
                    <a:pt x="0" y="1136"/>
                    <a:pt x="315" y="1452"/>
                    <a:pt x="715" y="1452"/>
                  </a:cubicBezTo>
                  <a:cubicBezTo>
                    <a:pt x="1135" y="1452"/>
                    <a:pt x="1451" y="1136"/>
                    <a:pt x="1451" y="716"/>
                  </a:cubicBezTo>
                  <a:cubicBezTo>
                    <a:pt x="1451" y="316"/>
                    <a:pt x="1135" y="1"/>
                    <a:pt x="7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796" name="Google Shape;16796;p76"/>
          <p:cNvGrpSpPr/>
          <p:nvPr/>
        </p:nvGrpSpPr>
        <p:grpSpPr>
          <a:xfrm>
            <a:off x="4068708" y="2022413"/>
            <a:ext cx="520045" cy="395393"/>
            <a:chOff x="3051531" y="1516809"/>
            <a:chExt cx="390034" cy="296545"/>
          </a:xfrm>
        </p:grpSpPr>
        <p:sp>
          <p:nvSpPr>
            <p:cNvPr id="16797" name="Google Shape;16797;p76"/>
            <p:cNvSpPr/>
            <p:nvPr/>
          </p:nvSpPr>
          <p:spPr>
            <a:xfrm>
              <a:off x="3051531" y="1516809"/>
              <a:ext cx="389719" cy="296545"/>
            </a:xfrm>
            <a:custGeom>
              <a:avLst/>
              <a:gdLst/>
              <a:ahLst/>
              <a:cxnLst/>
              <a:rect l="l" t="t" r="r" b="b"/>
              <a:pathLst>
                <a:path w="26029" h="19806" extrusionOk="0">
                  <a:moveTo>
                    <a:pt x="316" y="0"/>
                  </a:moveTo>
                  <a:cubicBezTo>
                    <a:pt x="148" y="0"/>
                    <a:pt x="1" y="147"/>
                    <a:pt x="1" y="316"/>
                  </a:cubicBezTo>
                  <a:lnTo>
                    <a:pt x="1" y="19490"/>
                  </a:lnTo>
                  <a:cubicBezTo>
                    <a:pt x="1" y="19658"/>
                    <a:pt x="148" y="19805"/>
                    <a:pt x="316" y="19805"/>
                  </a:cubicBezTo>
                  <a:lnTo>
                    <a:pt x="25713" y="19805"/>
                  </a:lnTo>
                  <a:cubicBezTo>
                    <a:pt x="25882" y="19805"/>
                    <a:pt x="26029" y="19658"/>
                    <a:pt x="26029" y="19490"/>
                  </a:cubicBezTo>
                  <a:lnTo>
                    <a:pt x="26029" y="316"/>
                  </a:lnTo>
                  <a:cubicBezTo>
                    <a:pt x="26029" y="147"/>
                    <a:pt x="25882" y="0"/>
                    <a:pt x="25713"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8" name="Google Shape;16798;p76"/>
            <p:cNvSpPr/>
            <p:nvPr/>
          </p:nvSpPr>
          <p:spPr>
            <a:xfrm>
              <a:off x="3051531" y="1744391"/>
              <a:ext cx="389719" cy="68963"/>
            </a:xfrm>
            <a:custGeom>
              <a:avLst/>
              <a:gdLst/>
              <a:ahLst/>
              <a:cxnLst/>
              <a:rect l="l" t="t" r="r" b="b"/>
              <a:pathLst>
                <a:path w="26029" h="4606" extrusionOk="0">
                  <a:moveTo>
                    <a:pt x="1" y="1"/>
                  </a:moveTo>
                  <a:lnTo>
                    <a:pt x="1" y="4290"/>
                  </a:lnTo>
                  <a:cubicBezTo>
                    <a:pt x="1" y="4458"/>
                    <a:pt x="148" y="4605"/>
                    <a:pt x="316" y="4605"/>
                  </a:cubicBezTo>
                  <a:lnTo>
                    <a:pt x="25713" y="4605"/>
                  </a:lnTo>
                  <a:cubicBezTo>
                    <a:pt x="25882" y="4605"/>
                    <a:pt x="26029" y="4458"/>
                    <a:pt x="26029" y="4290"/>
                  </a:cubicBezTo>
                  <a:lnTo>
                    <a:pt x="26029" y="1"/>
                  </a:ln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799" name="Google Shape;16799;p76"/>
            <p:cNvSpPr/>
            <p:nvPr/>
          </p:nvSpPr>
          <p:spPr>
            <a:xfrm>
              <a:off x="3051531" y="1753838"/>
              <a:ext cx="389719" cy="59516"/>
            </a:xfrm>
            <a:custGeom>
              <a:avLst/>
              <a:gdLst/>
              <a:ahLst/>
              <a:cxnLst/>
              <a:rect l="l" t="t" r="r" b="b"/>
              <a:pathLst>
                <a:path w="26029" h="3975" extrusionOk="0">
                  <a:moveTo>
                    <a:pt x="1" y="1"/>
                  </a:moveTo>
                  <a:lnTo>
                    <a:pt x="1" y="3659"/>
                  </a:lnTo>
                  <a:cubicBezTo>
                    <a:pt x="1" y="3827"/>
                    <a:pt x="148" y="3974"/>
                    <a:pt x="316" y="3974"/>
                  </a:cubicBezTo>
                  <a:lnTo>
                    <a:pt x="25713" y="3974"/>
                  </a:lnTo>
                  <a:cubicBezTo>
                    <a:pt x="25882" y="3953"/>
                    <a:pt x="26029" y="3827"/>
                    <a:pt x="26029" y="3659"/>
                  </a:cubicBezTo>
                  <a:lnTo>
                    <a:pt x="26029"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0" name="Google Shape;16800;p76"/>
            <p:cNvSpPr/>
            <p:nvPr/>
          </p:nvSpPr>
          <p:spPr>
            <a:xfrm>
              <a:off x="3051846" y="1516809"/>
              <a:ext cx="389405" cy="65804"/>
            </a:xfrm>
            <a:custGeom>
              <a:avLst/>
              <a:gdLst/>
              <a:ahLst/>
              <a:cxnLst/>
              <a:rect l="l" t="t" r="r" b="b"/>
              <a:pathLst>
                <a:path w="26008" h="4395" extrusionOk="0">
                  <a:moveTo>
                    <a:pt x="316" y="0"/>
                  </a:moveTo>
                  <a:cubicBezTo>
                    <a:pt x="127" y="0"/>
                    <a:pt x="1" y="147"/>
                    <a:pt x="1" y="316"/>
                  </a:cubicBezTo>
                  <a:lnTo>
                    <a:pt x="1" y="4394"/>
                  </a:lnTo>
                  <a:lnTo>
                    <a:pt x="26008" y="4394"/>
                  </a:lnTo>
                  <a:lnTo>
                    <a:pt x="26008" y="316"/>
                  </a:lnTo>
                  <a:cubicBezTo>
                    <a:pt x="26008" y="147"/>
                    <a:pt x="25882" y="0"/>
                    <a:pt x="2571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1" name="Google Shape;16801;p76"/>
            <p:cNvSpPr/>
            <p:nvPr/>
          </p:nvSpPr>
          <p:spPr>
            <a:xfrm>
              <a:off x="3051846" y="1516809"/>
              <a:ext cx="389719" cy="56356"/>
            </a:xfrm>
            <a:custGeom>
              <a:avLst/>
              <a:gdLst/>
              <a:ahLst/>
              <a:cxnLst/>
              <a:rect l="l" t="t" r="r" b="b"/>
              <a:pathLst>
                <a:path w="26029" h="3764" extrusionOk="0">
                  <a:moveTo>
                    <a:pt x="316" y="0"/>
                  </a:moveTo>
                  <a:cubicBezTo>
                    <a:pt x="127" y="0"/>
                    <a:pt x="1" y="147"/>
                    <a:pt x="1" y="316"/>
                  </a:cubicBezTo>
                  <a:lnTo>
                    <a:pt x="1" y="3764"/>
                  </a:lnTo>
                  <a:lnTo>
                    <a:pt x="26008" y="3764"/>
                  </a:lnTo>
                  <a:lnTo>
                    <a:pt x="26029" y="316"/>
                  </a:lnTo>
                  <a:cubicBezTo>
                    <a:pt x="26029" y="147"/>
                    <a:pt x="25882" y="0"/>
                    <a:pt x="2571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2" name="Google Shape;16802;p76"/>
            <p:cNvSpPr/>
            <p:nvPr/>
          </p:nvSpPr>
          <p:spPr>
            <a:xfrm>
              <a:off x="3077973" y="1539148"/>
              <a:ext cx="15751" cy="11978"/>
            </a:xfrm>
            <a:custGeom>
              <a:avLst/>
              <a:gdLst/>
              <a:ahLst/>
              <a:cxnLst/>
              <a:rect l="l" t="t" r="r" b="b"/>
              <a:pathLst>
                <a:path w="1052" h="800" extrusionOk="0">
                  <a:moveTo>
                    <a:pt x="526" y="1"/>
                  </a:moveTo>
                  <a:cubicBezTo>
                    <a:pt x="1" y="1"/>
                    <a:pt x="1" y="779"/>
                    <a:pt x="526" y="800"/>
                  </a:cubicBezTo>
                  <a:cubicBezTo>
                    <a:pt x="1052" y="779"/>
                    <a:pt x="1052" y="1"/>
                    <a:pt x="52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3" name="Google Shape;16803;p76"/>
            <p:cNvSpPr/>
            <p:nvPr/>
          </p:nvSpPr>
          <p:spPr>
            <a:xfrm>
              <a:off x="3100012" y="1539148"/>
              <a:ext cx="15751" cy="11978"/>
            </a:xfrm>
            <a:custGeom>
              <a:avLst/>
              <a:gdLst/>
              <a:ahLst/>
              <a:cxnLst/>
              <a:rect l="l" t="t" r="r" b="b"/>
              <a:pathLst>
                <a:path w="1052" h="800" extrusionOk="0">
                  <a:moveTo>
                    <a:pt x="526" y="1"/>
                  </a:moveTo>
                  <a:cubicBezTo>
                    <a:pt x="0" y="1"/>
                    <a:pt x="0" y="779"/>
                    <a:pt x="526" y="800"/>
                  </a:cubicBezTo>
                  <a:cubicBezTo>
                    <a:pt x="1052" y="779"/>
                    <a:pt x="1052" y="1"/>
                    <a:pt x="52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4" name="Google Shape;16804;p76"/>
            <p:cNvSpPr/>
            <p:nvPr/>
          </p:nvSpPr>
          <p:spPr>
            <a:xfrm>
              <a:off x="3121737" y="1539148"/>
              <a:ext cx="15751" cy="11978"/>
            </a:xfrm>
            <a:custGeom>
              <a:avLst/>
              <a:gdLst/>
              <a:ahLst/>
              <a:cxnLst/>
              <a:rect l="l" t="t" r="r" b="b"/>
              <a:pathLst>
                <a:path w="1052" h="800" extrusionOk="0">
                  <a:moveTo>
                    <a:pt x="526" y="1"/>
                  </a:moveTo>
                  <a:cubicBezTo>
                    <a:pt x="0" y="1"/>
                    <a:pt x="0" y="800"/>
                    <a:pt x="526" y="800"/>
                  </a:cubicBezTo>
                  <a:cubicBezTo>
                    <a:pt x="1051" y="800"/>
                    <a:pt x="1051" y="1"/>
                    <a:pt x="526" y="1"/>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5" name="Google Shape;16805;p76"/>
            <p:cNvSpPr/>
            <p:nvPr/>
          </p:nvSpPr>
          <p:spPr>
            <a:xfrm>
              <a:off x="3336727" y="1539148"/>
              <a:ext cx="81226" cy="11978"/>
            </a:xfrm>
            <a:custGeom>
              <a:avLst/>
              <a:gdLst/>
              <a:ahLst/>
              <a:cxnLst/>
              <a:rect l="l" t="t" r="r" b="b"/>
              <a:pathLst>
                <a:path w="5425" h="800" extrusionOk="0">
                  <a:moveTo>
                    <a:pt x="526" y="1"/>
                  </a:moveTo>
                  <a:cubicBezTo>
                    <a:pt x="1" y="1"/>
                    <a:pt x="1" y="800"/>
                    <a:pt x="526" y="800"/>
                  </a:cubicBezTo>
                  <a:lnTo>
                    <a:pt x="4899" y="800"/>
                  </a:lnTo>
                  <a:cubicBezTo>
                    <a:pt x="5425" y="779"/>
                    <a:pt x="5425" y="1"/>
                    <a:pt x="48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6" name="Google Shape;16806;p76"/>
            <p:cNvSpPr/>
            <p:nvPr/>
          </p:nvSpPr>
          <p:spPr>
            <a:xfrm>
              <a:off x="3301153" y="1539148"/>
              <a:ext cx="30244" cy="11978"/>
            </a:xfrm>
            <a:custGeom>
              <a:avLst/>
              <a:gdLst/>
              <a:ahLst/>
              <a:cxnLst/>
              <a:rect l="l" t="t" r="r" b="b"/>
              <a:pathLst>
                <a:path w="2020" h="800" extrusionOk="0">
                  <a:moveTo>
                    <a:pt x="527" y="1"/>
                  </a:moveTo>
                  <a:cubicBezTo>
                    <a:pt x="1" y="1"/>
                    <a:pt x="1" y="800"/>
                    <a:pt x="527" y="800"/>
                  </a:cubicBezTo>
                  <a:lnTo>
                    <a:pt x="1494" y="800"/>
                  </a:lnTo>
                  <a:cubicBezTo>
                    <a:pt x="2019" y="779"/>
                    <a:pt x="2019" y="1"/>
                    <a:pt x="14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7" name="Google Shape;16807;p76"/>
            <p:cNvSpPr/>
            <p:nvPr/>
          </p:nvSpPr>
          <p:spPr>
            <a:xfrm>
              <a:off x="3170832" y="1608096"/>
              <a:ext cx="151432" cy="107667"/>
            </a:xfrm>
            <a:custGeom>
              <a:avLst/>
              <a:gdLst/>
              <a:ahLst/>
              <a:cxnLst/>
              <a:rect l="l" t="t" r="r" b="b"/>
              <a:pathLst>
                <a:path w="10114" h="7191" extrusionOk="0">
                  <a:moveTo>
                    <a:pt x="2061" y="0"/>
                  </a:moveTo>
                  <a:cubicBezTo>
                    <a:pt x="926" y="0"/>
                    <a:pt x="1" y="925"/>
                    <a:pt x="1" y="2061"/>
                  </a:cubicBezTo>
                  <a:lnTo>
                    <a:pt x="1" y="5130"/>
                  </a:lnTo>
                  <a:cubicBezTo>
                    <a:pt x="1" y="6265"/>
                    <a:pt x="926" y="7191"/>
                    <a:pt x="2061" y="7191"/>
                  </a:cubicBezTo>
                  <a:lnTo>
                    <a:pt x="8053" y="7191"/>
                  </a:lnTo>
                  <a:cubicBezTo>
                    <a:pt x="9189" y="7191"/>
                    <a:pt x="10093" y="6287"/>
                    <a:pt x="10114" y="5151"/>
                  </a:cubicBezTo>
                  <a:lnTo>
                    <a:pt x="10114" y="2061"/>
                  </a:lnTo>
                  <a:cubicBezTo>
                    <a:pt x="10114" y="925"/>
                    <a:pt x="9189" y="0"/>
                    <a:pt x="8053"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8" name="Google Shape;16808;p76"/>
            <p:cNvSpPr/>
            <p:nvPr/>
          </p:nvSpPr>
          <p:spPr>
            <a:xfrm>
              <a:off x="3170832" y="1608096"/>
              <a:ext cx="151432" cy="44079"/>
            </a:xfrm>
            <a:custGeom>
              <a:avLst/>
              <a:gdLst/>
              <a:ahLst/>
              <a:cxnLst/>
              <a:rect l="l" t="t" r="r" b="b"/>
              <a:pathLst>
                <a:path w="10114" h="2944" extrusionOk="0">
                  <a:moveTo>
                    <a:pt x="2061" y="0"/>
                  </a:moveTo>
                  <a:cubicBezTo>
                    <a:pt x="926" y="0"/>
                    <a:pt x="1" y="925"/>
                    <a:pt x="1" y="2061"/>
                  </a:cubicBezTo>
                  <a:lnTo>
                    <a:pt x="1" y="2944"/>
                  </a:lnTo>
                  <a:cubicBezTo>
                    <a:pt x="1" y="1808"/>
                    <a:pt x="926" y="883"/>
                    <a:pt x="2061" y="883"/>
                  </a:cubicBezTo>
                  <a:lnTo>
                    <a:pt x="8053" y="883"/>
                  </a:lnTo>
                  <a:cubicBezTo>
                    <a:pt x="9189" y="883"/>
                    <a:pt x="10114" y="1808"/>
                    <a:pt x="10114" y="2944"/>
                  </a:cubicBezTo>
                  <a:lnTo>
                    <a:pt x="10114" y="2061"/>
                  </a:lnTo>
                  <a:cubicBezTo>
                    <a:pt x="10114" y="925"/>
                    <a:pt x="9189" y="0"/>
                    <a:pt x="8053"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09" name="Google Shape;16809;p76"/>
            <p:cNvSpPr/>
            <p:nvPr/>
          </p:nvSpPr>
          <p:spPr>
            <a:xfrm>
              <a:off x="3227503" y="1642084"/>
              <a:ext cx="41878" cy="40007"/>
            </a:xfrm>
            <a:custGeom>
              <a:avLst/>
              <a:gdLst/>
              <a:ahLst/>
              <a:cxnLst/>
              <a:rect l="l" t="t" r="r" b="b"/>
              <a:pathLst>
                <a:path w="2797" h="2672" extrusionOk="0">
                  <a:moveTo>
                    <a:pt x="330" y="0"/>
                  </a:moveTo>
                  <a:cubicBezTo>
                    <a:pt x="161" y="0"/>
                    <a:pt x="0" y="144"/>
                    <a:pt x="0" y="337"/>
                  </a:cubicBezTo>
                  <a:lnTo>
                    <a:pt x="0" y="2335"/>
                  </a:lnTo>
                  <a:cubicBezTo>
                    <a:pt x="0" y="2528"/>
                    <a:pt x="148" y="2672"/>
                    <a:pt x="322" y="2672"/>
                  </a:cubicBezTo>
                  <a:cubicBezTo>
                    <a:pt x="375" y="2672"/>
                    <a:pt x="430" y="2658"/>
                    <a:pt x="484" y="2629"/>
                  </a:cubicBezTo>
                  <a:lnTo>
                    <a:pt x="2544" y="1641"/>
                  </a:lnTo>
                  <a:cubicBezTo>
                    <a:pt x="2796" y="1515"/>
                    <a:pt x="2796" y="1157"/>
                    <a:pt x="2544" y="1031"/>
                  </a:cubicBezTo>
                  <a:lnTo>
                    <a:pt x="484" y="43"/>
                  </a:lnTo>
                  <a:cubicBezTo>
                    <a:pt x="435" y="13"/>
                    <a:pt x="382" y="0"/>
                    <a:pt x="330"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0" name="Google Shape;16810;p76"/>
            <p:cNvSpPr/>
            <p:nvPr/>
          </p:nvSpPr>
          <p:spPr>
            <a:xfrm>
              <a:off x="3087106" y="1776177"/>
              <a:ext cx="160865" cy="11679"/>
            </a:xfrm>
            <a:custGeom>
              <a:avLst/>
              <a:gdLst/>
              <a:ahLst/>
              <a:cxnLst/>
              <a:rect l="l" t="t" r="r" b="b"/>
              <a:pathLst>
                <a:path w="10744" h="780" extrusionOk="0">
                  <a:moveTo>
                    <a:pt x="506" y="1"/>
                  </a:moveTo>
                  <a:cubicBezTo>
                    <a:pt x="0" y="1"/>
                    <a:pt x="7" y="779"/>
                    <a:pt x="526" y="779"/>
                  </a:cubicBezTo>
                  <a:lnTo>
                    <a:pt x="10218" y="779"/>
                  </a:lnTo>
                  <a:cubicBezTo>
                    <a:pt x="10744" y="779"/>
                    <a:pt x="10744" y="1"/>
                    <a:pt x="10218" y="1"/>
                  </a:cubicBezTo>
                  <a:lnTo>
                    <a:pt x="526" y="1"/>
                  </a:lnTo>
                  <a:cubicBezTo>
                    <a:pt x="519" y="1"/>
                    <a:pt x="512" y="1"/>
                    <a:pt x="50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1" name="Google Shape;16811;p76"/>
            <p:cNvSpPr/>
            <p:nvPr/>
          </p:nvSpPr>
          <p:spPr>
            <a:xfrm>
              <a:off x="3362540" y="1775563"/>
              <a:ext cx="46295" cy="11978"/>
            </a:xfrm>
            <a:custGeom>
              <a:avLst/>
              <a:gdLst/>
              <a:ahLst/>
              <a:cxnLst/>
              <a:rect l="l" t="t" r="r" b="b"/>
              <a:pathLst>
                <a:path w="3092" h="800" extrusionOk="0">
                  <a:moveTo>
                    <a:pt x="526" y="0"/>
                  </a:moveTo>
                  <a:cubicBezTo>
                    <a:pt x="1" y="0"/>
                    <a:pt x="1" y="799"/>
                    <a:pt x="526" y="799"/>
                  </a:cubicBezTo>
                  <a:lnTo>
                    <a:pt x="2566" y="799"/>
                  </a:lnTo>
                  <a:cubicBezTo>
                    <a:pt x="3091" y="799"/>
                    <a:pt x="3091" y="0"/>
                    <a:pt x="2566"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12" name="Google Shape;16812;p76"/>
          <p:cNvGrpSpPr/>
          <p:nvPr/>
        </p:nvGrpSpPr>
        <p:grpSpPr>
          <a:xfrm>
            <a:off x="4686534" y="1985361"/>
            <a:ext cx="472193" cy="469159"/>
            <a:chOff x="3514900" y="1489020"/>
            <a:chExt cx="354145" cy="351869"/>
          </a:xfrm>
        </p:grpSpPr>
        <p:sp>
          <p:nvSpPr>
            <p:cNvPr id="16813" name="Google Shape;16813;p76"/>
            <p:cNvSpPr/>
            <p:nvPr/>
          </p:nvSpPr>
          <p:spPr>
            <a:xfrm>
              <a:off x="3514900" y="1489020"/>
              <a:ext cx="354145" cy="351869"/>
            </a:xfrm>
            <a:custGeom>
              <a:avLst/>
              <a:gdLst/>
              <a:ahLst/>
              <a:cxnLst/>
              <a:rect l="l" t="t" r="r" b="b"/>
              <a:pathLst>
                <a:path w="23653" h="23501" extrusionOk="0">
                  <a:moveTo>
                    <a:pt x="19698" y="1"/>
                  </a:moveTo>
                  <a:cubicBezTo>
                    <a:pt x="19495" y="1"/>
                    <a:pt x="19290" y="80"/>
                    <a:pt x="19133" y="237"/>
                  </a:cubicBezTo>
                  <a:lnTo>
                    <a:pt x="316" y="19075"/>
                  </a:lnTo>
                  <a:cubicBezTo>
                    <a:pt x="0" y="19369"/>
                    <a:pt x="0" y="19874"/>
                    <a:pt x="316" y="20168"/>
                  </a:cubicBezTo>
                  <a:lnTo>
                    <a:pt x="3406" y="23280"/>
                  </a:lnTo>
                  <a:cubicBezTo>
                    <a:pt x="3564" y="23427"/>
                    <a:pt x="3764" y="23501"/>
                    <a:pt x="3964" y="23501"/>
                  </a:cubicBezTo>
                  <a:cubicBezTo>
                    <a:pt x="4163" y="23501"/>
                    <a:pt x="4363" y="23427"/>
                    <a:pt x="4521" y="23280"/>
                  </a:cubicBezTo>
                  <a:lnTo>
                    <a:pt x="23358" y="4442"/>
                  </a:lnTo>
                  <a:cubicBezTo>
                    <a:pt x="23653" y="4148"/>
                    <a:pt x="23653" y="3643"/>
                    <a:pt x="23358" y="3328"/>
                  </a:cubicBezTo>
                  <a:lnTo>
                    <a:pt x="20247" y="237"/>
                  </a:lnTo>
                  <a:cubicBezTo>
                    <a:pt x="20100" y="80"/>
                    <a:pt x="19900" y="1"/>
                    <a:pt x="196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4" name="Google Shape;16814;p76"/>
            <p:cNvSpPr/>
            <p:nvPr/>
          </p:nvSpPr>
          <p:spPr>
            <a:xfrm>
              <a:off x="3619094" y="1759498"/>
              <a:ext cx="24570" cy="24884"/>
            </a:xfrm>
            <a:custGeom>
              <a:avLst/>
              <a:gdLst/>
              <a:ahLst/>
              <a:cxnLst/>
              <a:rect l="l" t="t" r="r" b="b"/>
              <a:pathLst>
                <a:path w="1641" h="1662" extrusionOk="0">
                  <a:moveTo>
                    <a:pt x="526" y="1"/>
                  </a:moveTo>
                  <a:lnTo>
                    <a:pt x="1"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5" name="Google Shape;16815;p76"/>
            <p:cNvSpPr/>
            <p:nvPr/>
          </p:nvSpPr>
          <p:spPr>
            <a:xfrm>
              <a:off x="3623181" y="1722052"/>
              <a:ext cx="41249" cy="41249"/>
            </a:xfrm>
            <a:custGeom>
              <a:avLst/>
              <a:gdLst/>
              <a:ahLst/>
              <a:cxnLst/>
              <a:rect l="l" t="t" r="r" b="b"/>
              <a:pathLst>
                <a:path w="2755" h="2755" extrusionOk="0">
                  <a:moveTo>
                    <a:pt x="526" y="0"/>
                  </a:moveTo>
                  <a:lnTo>
                    <a:pt x="1" y="526"/>
                  </a:lnTo>
                  <a:lnTo>
                    <a:pt x="2229" y="2754"/>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6" name="Google Shape;16816;p76"/>
            <p:cNvSpPr/>
            <p:nvPr/>
          </p:nvSpPr>
          <p:spPr>
            <a:xfrm>
              <a:off x="3560536" y="1784682"/>
              <a:ext cx="41264" cy="41579"/>
            </a:xfrm>
            <a:custGeom>
              <a:avLst/>
              <a:gdLst/>
              <a:ahLst/>
              <a:cxnLst/>
              <a:rect l="l" t="t" r="r" b="b"/>
              <a:pathLst>
                <a:path w="2756" h="2777" extrusionOk="0">
                  <a:moveTo>
                    <a:pt x="527" y="1"/>
                  </a:moveTo>
                  <a:lnTo>
                    <a:pt x="1" y="548"/>
                  </a:lnTo>
                  <a:lnTo>
                    <a:pt x="2230" y="2776"/>
                  </a:lnTo>
                  <a:lnTo>
                    <a:pt x="2755" y="2251"/>
                  </a:lnTo>
                  <a:lnTo>
                    <a:pt x="527"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7" name="Google Shape;16817;p76"/>
            <p:cNvSpPr/>
            <p:nvPr/>
          </p:nvSpPr>
          <p:spPr>
            <a:xfrm>
              <a:off x="3660957" y="1717635"/>
              <a:ext cx="24570" cy="24884"/>
            </a:xfrm>
            <a:custGeom>
              <a:avLst/>
              <a:gdLst/>
              <a:ahLst/>
              <a:cxnLst/>
              <a:rect l="l" t="t" r="r" b="b"/>
              <a:pathLst>
                <a:path w="1641" h="1662" extrusionOk="0">
                  <a:moveTo>
                    <a:pt x="526" y="1"/>
                  </a:moveTo>
                  <a:lnTo>
                    <a:pt x="1" y="547"/>
                  </a:lnTo>
                  <a:lnTo>
                    <a:pt x="1115" y="1662"/>
                  </a:lnTo>
                  <a:lnTo>
                    <a:pt x="1641"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8" name="Google Shape;16818;p76"/>
            <p:cNvSpPr/>
            <p:nvPr/>
          </p:nvSpPr>
          <p:spPr>
            <a:xfrm>
              <a:off x="3681739" y="1696868"/>
              <a:ext cx="24570" cy="24555"/>
            </a:xfrm>
            <a:custGeom>
              <a:avLst/>
              <a:gdLst/>
              <a:ahLst/>
              <a:cxnLst/>
              <a:rect l="l" t="t" r="r" b="b"/>
              <a:pathLst>
                <a:path w="1641" h="1640" extrusionOk="0">
                  <a:moveTo>
                    <a:pt x="526" y="0"/>
                  </a:moveTo>
                  <a:lnTo>
                    <a:pt x="0" y="526"/>
                  </a:lnTo>
                  <a:lnTo>
                    <a:pt x="1115" y="1640"/>
                  </a:lnTo>
                  <a:lnTo>
                    <a:pt x="1640" y="1114"/>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19" name="Google Shape;16819;p76"/>
            <p:cNvSpPr/>
            <p:nvPr/>
          </p:nvSpPr>
          <p:spPr>
            <a:xfrm>
              <a:off x="3686141" y="1659092"/>
              <a:ext cx="41249" cy="41564"/>
            </a:xfrm>
            <a:custGeom>
              <a:avLst/>
              <a:gdLst/>
              <a:ahLst/>
              <a:cxnLst/>
              <a:rect l="l" t="t" r="r" b="b"/>
              <a:pathLst>
                <a:path w="2755" h="2776" extrusionOk="0">
                  <a:moveTo>
                    <a:pt x="526" y="0"/>
                  </a:moveTo>
                  <a:lnTo>
                    <a:pt x="1" y="547"/>
                  </a:lnTo>
                  <a:lnTo>
                    <a:pt x="2229" y="2775"/>
                  </a:lnTo>
                  <a:lnTo>
                    <a:pt x="2755" y="2250"/>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0" name="Google Shape;16820;p76"/>
            <p:cNvSpPr/>
            <p:nvPr/>
          </p:nvSpPr>
          <p:spPr>
            <a:xfrm>
              <a:off x="3723602" y="1654990"/>
              <a:ext cx="24884" cy="24570"/>
            </a:xfrm>
            <a:custGeom>
              <a:avLst/>
              <a:gdLst/>
              <a:ahLst/>
              <a:cxnLst/>
              <a:rect l="l" t="t" r="r" b="b"/>
              <a:pathLst>
                <a:path w="1662" h="1641" extrusionOk="0">
                  <a:moveTo>
                    <a:pt x="526" y="1"/>
                  </a:moveTo>
                  <a:lnTo>
                    <a:pt x="1" y="526"/>
                  </a:lnTo>
                  <a:lnTo>
                    <a:pt x="1115" y="1641"/>
                  </a:lnTo>
                  <a:lnTo>
                    <a:pt x="1662"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1" name="Google Shape;16821;p76"/>
            <p:cNvSpPr/>
            <p:nvPr/>
          </p:nvSpPr>
          <p:spPr>
            <a:xfrm>
              <a:off x="3744698" y="1633909"/>
              <a:ext cx="24570" cy="24884"/>
            </a:xfrm>
            <a:custGeom>
              <a:avLst/>
              <a:gdLst/>
              <a:ahLst/>
              <a:cxnLst/>
              <a:rect l="l" t="t" r="r" b="b"/>
              <a:pathLst>
                <a:path w="1641" h="1662" extrusionOk="0">
                  <a:moveTo>
                    <a:pt x="526" y="0"/>
                  </a:moveTo>
                  <a:lnTo>
                    <a:pt x="0" y="547"/>
                  </a:lnTo>
                  <a:lnTo>
                    <a:pt x="1115" y="1661"/>
                  </a:lnTo>
                  <a:lnTo>
                    <a:pt x="1640"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2" name="Google Shape;16822;p76"/>
            <p:cNvSpPr/>
            <p:nvPr/>
          </p:nvSpPr>
          <p:spPr>
            <a:xfrm>
              <a:off x="3748786" y="1596447"/>
              <a:ext cx="41564" cy="41249"/>
            </a:xfrm>
            <a:custGeom>
              <a:avLst/>
              <a:gdLst/>
              <a:ahLst/>
              <a:cxnLst/>
              <a:rect l="l" t="t" r="r" b="b"/>
              <a:pathLst>
                <a:path w="2776" h="2755" extrusionOk="0">
                  <a:moveTo>
                    <a:pt x="526" y="0"/>
                  </a:moveTo>
                  <a:lnTo>
                    <a:pt x="1" y="526"/>
                  </a:lnTo>
                  <a:lnTo>
                    <a:pt x="2229" y="2755"/>
                  </a:lnTo>
                  <a:lnTo>
                    <a:pt x="2776"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3" name="Google Shape;16823;p76"/>
            <p:cNvSpPr/>
            <p:nvPr/>
          </p:nvSpPr>
          <p:spPr>
            <a:xfrm>
              <a:off x="3786561" y="1592030"/>
              <a:ext cx="24570" cy="24884"/>
            </a:xfrm>
            <a:custGeom>
              <a:avLst/>
              <a:gdLst/>
              <a:ahLst/>
              <a:cxnLst/>
              <a:rect l="l" t="t" r="r" b="b"/>
              <a:pathLst>
                <a:path w="1641" h="1662" extrusionOk="0">
                  <a:moveTo>
                    <a:pt x="526" y="1"/>
                  </a:moveTo>
                  <a:lnTo>
                    <a:pt x="0" y="548"/>
                  </a:lnTo>
                  <a:lnTo>
                    <a:pt x="1115" y="1662"/>
                  </a:lnTo>
                  <a:lnTo>
                    <a:pt x="1640" y="1136"/>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4" name="Google Shape;16824;p76"/>
            <p:cNvSpPr/>
            <p:nvPr/>
          </p:nvSpPr>
          <p:spPr>
            <a:xfrm>
              <a:off x="3807343" y="1571264"/>
              <a:ext cx="24869" cy="24570"/>
            </a:xfrm>
            <a:custGeom>
              <a:avLst/>
              <a:gdLst/>
              <a:ahLst/>
              <a:cxnLst/>
              <a:rect l="l" t="t" r="r" b="b"/>
              <a:pathLst>
                <a:path w="1661" h="1641" extrusionOk="0">
                  <a:moveTo>
                    <a:pt x="526" y="0"/>
                  </a:moveTo>
                  <a:lnTo>
                    <a:pt x="0" y="526"/>
                  </a:lnTo>
                  <a:lnTo>
                    <a:pt x="1114" y="1640"/>
                  </a:lnTo>
                  <a:lnTo>
                    <a:pt x="1661" y="1115"/>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5" name="Google Shape;16825;p76"/>
            <p:cNvSpPr/>
            <p:nvPr/>
          </p:nvSpPr>
          <p:spPr>
            <a:xfrm>
              <a:off x="3811745" y="1533488"/>
              <a:ext cx="41249" cy="41564"/>
            </a:xfrm>
            <a:custGeom>
              <a:avLst/>
              <a:gdLst/>
              <a:ahLst/>
              <a:cxnLst/>
              <a:rect l="l" t="t" r="r" b="b"/>
              <a:pathLst>
                <a:path w="2755" h="2776" extrusionOk="0">
                  <a:moveTo>
                    <a:pt x="526" y="0"/>
                  </a:moveTo>
                  <a:lnTo>
                    <a:pt x="0" y="526"/>
                  </a:lnTo>
                  <a:lnTo>
                    <a:pt x="2229" y="2776"/>
                  </a:lnTo>
                  <a:lnTo>
                    <a:pt x="2755" y="2229"/>
                  </a:lnTo>
                  <a:lnTo>
                    <a:pt x="526" y="0"/>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6" name="Google Shape;16826;p76"/>
            <p:cNvSpPr/>
            <p:nvPr/>
          </p:nvSpPr>
          <p:spPr>
            <a:xfrm>
              <a:off x="3597998" y="1780594"/>
              <a:ext cx="24570" cy="24570"/>
            </a:xfrm>
            <a:custGeom>
              <a:avLst/>
              <a:gdLst/>
              <a:ahLst/>
              <a:cxnLst/>
              <a:rect l="l" t="t" r="r" b="b"/>
              <a:pathLst>
                <a:path w="1641" h="1641" extrusionOk="0">
                  <a:moveTo>
                    <a:pt x="526" y="1"/>
                  </a:moveTo>
                  <a:lnTo>
                    <a:pt x="1" y="526"/>
                  </a:lnTo>
                  <a:lnTo>
                    <a:pt x="1115" y="1640"/>
                  </a:lnTo>
                  <a:lnTo>
                    <a:pt x="1641" y="1115"/>
                  </a:lnTo>
                  <a:lnTo>
                    <a:pt x="526" y="1"/>
                  </a:lnTo>
                  <a:close/>
                </a:path>
              </a:pathLst>
            </a:custGeom>
            <a:solidFill>
              <a:srgbClr val="88A1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7" name="Google Shape;16827;p76"/>
            <p:cNvSpPr/>
            <p:nvPr/>
          </p:nvSpPr>
          <p:spPr>
            <a:xfrm>
              <a:off x="3623181" y="1625090"/>
              <a:ext cx="108940" cy="108925"/>
            </a:xfrm>
            <a:custGeom>
              <a:avLst/>
              <a:gdLst/>
              <a:ahLst/>
              <a:cxnLst/>
              <a:rect l="l" t="t" r="r" b="b"/>
              <a:pathLst>
                <a:path w="7276" h="7275" extrusionOk="0">
                  <a:moveTo>
                    <a:pt x="3070" y="1"/>
                  </a:moveTo>
                  <a:lnTo>
                    <a:pt x="1" y="3049"/>
                  </a:lnTo>
                  <a:lnTo>
                    <a:pt x="4206" y="7275"/>
                  </a:lnTo>
                  <a:lnTo>
                    <a:pt x="7275" y="4205"/>
                  </a:lnTo>
                  <a:lnTo>
                    <a:pt x="3070" y="1"/>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8" name="Google Shape;16828;p76"/>
            <p:cNvSpPr/>
            <p:nvPr/>
          </p:nvSpPr>
          <p:spPr>
            <a:xfrm>
              <a:off x="3517416" y="1493826"/>
              <a:ext cx="316698" cy="313225"/>
            </a:xfrm>
            <a:custGeom>
              <a:avLst/>
              <a:gdLst/>
              <a:ahLst/>
              <a:cxnLst/>
              <a:rect l="l" t="t" r="r" b="b"/>
              <a:pathLst>
                <a:path w="21152" h="20920" extrusionOk="0">
                  <a:moveTo>
                    <a:pt x="2387" y="0"/>
                  </a:moveTo>
                  <a:cubicBezTo>
                    <a:pt x="1835" y="0"/>
                    <a:pt x="1283" y="211"/>
                    <a:pt x="863" y="631"/>
                  </a:cubicBezTo>
                  <a:cubicBezTo>
                    <a:pt x="1" y="1472"/>
                    <a:pt x="1" y="2839"/>
                    <a:pt x="863" y="3701"/>
                  </a:cubicBezTo>
                  <a:lnTo>
                    <a:pt x="18082" y="20920"/>
                  </a:lnTo>
                  <a:lnTo>
                    <a:pt x="21151" y="17871"/>
                  </a:lnTo>
                  <a:lnTo>
                    <a:pt x="3911" y="631"/>
                  </a:lnTo>
                  <a:cubicBezTo>
                    <a:pt x="3491" y="211"/>
                    <a:pt x="2939" y="0"/>
                    <a:pt x="2387"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29" name="Google Shape;16829;p76"/>
            <p:cNvSpPr/>
            <p:nvPr/>
          </p:nvSpPr>
          <p:spPr>
            <a:xfrm>
              <a:off x="3788133" y="1761399"/>
              <a:ext cx="73230" cy="72287"/>
            </a:xfrm>
            <a:custGeom>
              <a:avLst/>
              <a:gdLst/>
              <a:ahLst/>
              <a:cxnLst/>
              <a:rect l="l" t="t" r="r" b="b"/>
              <a:pathLst>
                <a:path w="4891" h="4828" extrusionOk="0">
                  <a:moveTo>
                    <a:pt x="3070" y="0"/>
                  </a:moveTo>
                  <a:lnTo>
                    <a:pt x="1" y="3049"/>
                  </a:lnTo>
                  <a:lnTo>
                    <a:pt x="4521" y="4815"/>
                  </a:lnTo>
                  <a:cubicBezTo>
                    <a:pt x="4546" y="4823"/>
                    <a:pt x="4572" y="4827"/>
                    <a:pt x="4597" y="4827"/>
                  </a:cubicBezTo>
                  <a:cubicBezTo>
                    <a:pt x="4756" y="4827"/>
                    <a:pt x="4891" y="4666"/>
                    <a:pt x="4836" y="4520"/>
                  </a:cubicBezTo>
                  <a:lnTo>
                    <a:pt x="307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0" name="Google Shape;16830;p76"/>
            <p:cNvSpPr/>
            <p:nvPr/>
          </p:nvSpPr>
          <p:spPr>
            <a:xfrm>
              <a:off x="3822136" y="1761399"/>
              <a:ext cx="39198" cy="72407"/>
            </a:xfrm>
            <a:custGeom>
              <a:avLst/>
              <a:gdLst/>
              <a:ahLst/>
              <a:cxnLst/>
              <a:rect l="l" t="t" r="r" b="b"/>
              <a:pathLst>
                <a:path w="2618" h="4836" extrusionOk="0">
                  <a:moveTo>
                    <a:pt x="799" y="0"/>
                  </a:moveTo>
                  <a:lnTo>
                    <a:pt x="0" y="778"/>
                  </a:lnTo>
                  <a:lnTo>
                    <a:pt x="1451" y="4499"/>
                  </a:lnTo>
                  <a:lnTo>
                    <a:pt x="2250" y="4815"/>
                  </a:lnTo>
                  <a:cubicBezTo>
                    <a:pt x="2282" y="4829"/>
                    <a:pt x="2313" y="4835"/>
                    <a:pt x="2344" y="4835"/>
                  </a:cubicBezTo>
                  <a:cubicBezTo>
                    <a:pt x="2495" y="4835"/>
                    <a:pt x="2618" y="4678"/>
                    <a:pt x="2565" y="4520"/>
                  </a:cubicBezTo>
                  <a:lnTo>
                    <a:pt x="799" y="0"/>
                  </a:lnTo>
                  <a:close/>
                </a:path>
              </a:pathLst>
            </a:custGeom>
            <a:solidFill>
              <a:srgbClr val="9FB3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1" name="Google Shape;16831;p76"/>
            <p:cNvSpPr/>
            <p:nvPr/>
          </p:nvSpPr>
          <p:spPr>
            <a:xfrm>
              <a:off x="3541656" y="1493781"/>
              <a:ext cx="292458" cy="313270"/>
            </a:xfrm>
            <a:custGeom>
              <a:avLst/>
              <a:gdLst/>
              <a:ahLst/>
              <a:cxnLst/>
              <a:rect l="l" t="t" r="r" b="b"/>
              <a:pathLst>
                <a:path w="19533" h="20923" extrusionOk="0">
                  <a:moveTo>
                    <a:pt x="789" y="0"/>
                  </a:moveTo>
                  <a:cubicBezTo>
                    <a:pt x="524" y="0"/>
                    <a:pt x="257" y="49"/>
                    <a:pt x="1" y="151"/>
                  </a:cubicBezTo>
                  <a:cubicBezTo>
                    <a:pt x="295" y="256"/>
                    <a:pt x="547" y="424"/>
                    <a:pt x="778" y="634"/>
                  </a:cubicBezTo>
                  <a:lnTo>
                    <a:pt x="15706" y="15561"/>
                  </a:lnTo>
                  <a:cubicBezTo>
                    <a:pt x="16967" y="16844"/>
                    <a:pt x="16967" y="18904"/>
                    <a:pt x="15706" y="20166"/>
                  </a:cubicBezTo>
                  <a:lnTo>
                    <a:pt x="16463" y="20923"/>
                  </a:lnTo>
                  <a:lnTo>
                    <a:pt x="19532" y="17874"/>
                  </a:lnTo>
                  <a:lnTo>
                    <a:pt x="2292" y="634"/>
                  </a:lnTo>
                  <a:cubicBezTo>
                    <a:pt x="1893" y="220"/>
                    <a:pt x="1348" y="0"/>
                    <a:pt x="789"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2" name="Google Shape;16832;p76"/>
            <p:cNvSpPr/>
            <p:nvPr/>
          </p:nvSpPr>
          <p:spPr>
            <a:xfrm>
              <a:off x="3834728" y="1807979"/>
              <a:ext cx="26636" cy="25708"/>
            </a:xfrm>
            <a:custGeom>
              <a:avLst/>
              <a:gdLst/>
              <a:ahLst/>
              <a:cxnLst/>
              <a:rect l="l" t="t" r="r" b="b"/>
              <a:pathLst>
                <a:path w="1779" h="1717" extrusionOk="0">
                  <a:moveTo>
                    <a:pt x="1157" y="1"/>
                  </a:moveTo>
                  <a:lnTo>
                    <a:pt x="0" y="1157"/>
                  </a:lnTo>
                  <a:lnTo>
                    <a:pt x="1409" y="1704"/>
                  </a:lnTo>
                  <a:cubicBezTo>
                    <a:pt x="1434" y="1712"/>
                    <a:pt x="1460" y="1716"/>
                    <a:pt x="1485" y="1716"/>
                  </a:cubicBezTo>
                  <a:cubicBezTo>
                    <a:pt x="1644" y="1716"/>
                    <a:pt x="1779" y="1555"/>
                    <a:pt x="1724" y="1409"/>
                  </a:cubicBezTo>
                  <a:lnTo>
                    <a:pt x="1157"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3" name="Google Shape;16833;p76"/>
            <p:cNvSpPr/>
            <p:nvPr/>
          </p:nvSpPr>
          <p:spPr>
            <a:xfrm>
              <a:off x="3552047" y="1524984"/>
              <a:ext cx="68320" cy="68334"/>
            </a:xfrm>
            <a:custGeom>
              <a:avLst/>
              <a:gdLst/>
              <a:ahLst/>
              <a:cxnLst/>
              <a:rect l="l" t="t" r="r" b="b"/>
              <a:pathLst>
                <a:path w="4563" h="4564" extrusionOk="0">
                  <a:moveTo>
                    <a:pt x="3049" y="1"/>
                  </a:moveTo>
                  <a:lnTo>
                    <a:pt x="0" y="3070"/>
                  </a:lnTo>
                  <a:lnTo>
                    <a:pt x="1493" y="4563"/>
                  </a:lnTo>
                  <a:lnTo>
                    <a:pt x="4563" y="1494"/>
                  </a:lnTo>
                  <a:lnTo>
                    <a:pt x="3049" y="1"/>
                  </a:ln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4" name="Google Shape;16834;p76"/>
            <p:cNvSpPr/>
            <p:nvPr/>
          </p:nvSpPr>
          <p:spPr>
            <a:xfrm>
              <a:off x="3593281" y="1566218"/>
              <a:ext cx="221623" cy="221952"/>
            </a:xfrm>
            <a:custGeom>
              <a:avLst/>
              <a:gdLst/>
              <a:ahLst/>
              <a:cxnLst/>
              <a:rect l="l" t="t" r="r" b="b"/>
              <a:pathLst>
                <a:path w="14802" h="14824" extrusionOk="0">
                  <a:moveTo>
                    <a:pt x="526" y="1"/>
                  </a:moveTo>
                  <a:lnTo>
                    <a:pt x="1" y="548"/>
                  </a:lnTo>
                  <a:lnTo>
                    <a:pt x="14276" y="14823"/>
                  </a:lnTo>
                  <a:lnTo>
                    <a:pt x="14802" y="14298"/>
                  </a:lnTo>
                  <a:lnTo>
                    <a:pt x="526"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35" name="Google Shape;16835;p76"/>
          <p:cNvGrpSpPr/>
          <p:nvPr/>
        </p:nvGrpSpPr>
        <p:grpSpPr>
          <a:xfrm>
            <a:off x="4088432" y="4467262"/>
            <a:ext cx="462131" cy="444244"/>
            <a:chOff x="3066324" y="3350446"/>
            <a:chExt cx="346598" cy="333183"/>
          </a:xfrm>
        </p:grpSpPr>
        <p:sp>
          <p:nvSpPr>
            <p:cNvPr id="16836" name="Google Shape;16836;p76"/>
            <p:cNvSpPr/>
            <p:nvPr/>
          </p:nvSpPr>
          <p:spPr>
            <a:xfrm>
              <a:off x="3077658" y="3672759"/>
              <a:ext cx="297174" cy="10735"/>
            </a:xfrm>
            <a:custGeom>
              <a:avLst/>
              <a:gdLst/>
              <a:ahLst/>
              <a:cxnLst/>
              <a:rect l="l" t="t" r="r" b="b"/>
              <a:pathLst>
                <a:path w="19848" h="717" extrusionOk="0">
                  <a:moveTo>
                    <a:pt x="562" y="0"/>
                  </a:moveTo>
                  <a:cubicBezTo>
                    <a:pt x="550" y="0"/>
                    <a:pt x="538" y="1"/>
                    <a:pt x="526" y="2"/>
                  </a:cubicBezTo>
                  <a:lnTo>
                    <a:pt x="484" y="2"/>
                  </a:lnTo>
                  <a:cubicBezTo>
                    <a:pt x="1" y="2"/>
                    <a:pt x="1" y="717"/>
                    <a:pt x="484" y="717"/>
                  </a:cubicBezTo>
                  <a:lnTo>
                    <a:pt x="526" y="717"/>
                  </a:lnTo>
                  <a:cubicBezTo>
                    <a:pt x="737" y="717"/>
                    <a:pt x="905" y="549"/>
                    <a:pt x="905" y="360"/>
                  </a:cubicBezTo>
                  <a:cubicBezTo>
                    <a:pt x="905" y="161"/>
                    <a:pt x="755" y="0"/>
                    <a:pt x="562" y="0"/>
                  </a:cubicBezTo>
                  <a:close/>
                  <a:moveTo>
                    <a:pt x="2418" y="2"/>
                  </a:moveTo>
                  <a:cubicBezTo>
                    <a:pt x="1935" y="2"/>
                    <a:pt x="1935" y="717"/>
                    <a:pt x="2418" y="717"/>
                  </a:cubicBezTo>
                  <a:lnTo>
                    <a:pt x="19364" y="717"/>
                  </a:lnTo>
                  <a:cubicBezTo>
                    <a:pt x="19848" y="717"/>
                    <a:pt x="19848" y="2"/>
                    <a:pt x="19364" y="2"/>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7" name="Google Shape;16837;p76"/>
            <p:cNvSpPr/>
            <p:nvPr/>
          </p:nvSpPr>
          <p:spPr>
            <a:xfrm>
              <a:off x="3066324" y="3350446"/>
              <a:ext cx="346598" cy="333183"/>
            </a:xfrm>
            <a:custGeom>
              <a:avLst/>
              <a:gdLst/>
              <a:ahLst/>
              <a:cxnLst/>
              <a:rect l="l" t="t" r="r" b="b"/>
              <a:pathLst>
                <a:path w="23149" h="22253" extrusionOk="0">
                  <a:moveTo>
                    <a:pt x="12045" y="0"/>
                  </a:moveTo>
                  <a:cubicBezTo>
                    <a:pt x="12032" y="0"/>
                    <a:pt x="12019" y="0"/>
                    <a:pt x="12006" y="0"/>
                  </a:cubicBezTo>
                  <a:cubicBezTo>
                    <a:pt x="7506" y="0"/>
                    <a:pt x="3449" y="2691"/>
                    <a:pt x="1725" y="6854"/>
                  </a:cubicBezTo>
                  <a:cubicBezTo>
                    <a:pt x="1" y="11017"/>
                    <a:pt x="968" y="15811"/>
                    <a:pt x="4143" y="18985"/>
                  </a:cubicBezTo>
                  <a:cubicBezTo>
                    <a:pt x="6265" y="21122"/>
                    <a:pt x="9111" y="22253"/>
                    <a:pt x="12008" y="22253"/>
                  </a:cubicBezTo>
                  <a:cubicBezTo>
                    <a:pt x="13444" y="22253"/>
                    <a:pt x="14894" y="21974"/>
                    <a:pt x="16274" y="21403"/>
                  </a:cubicBezTo>
                  <a:cubicBezTo>
                    <a:pt x="20436" y="19679"/>
                    <a:pt x="23149" y="15621"/>
                    <a:pt x="23149" y="11122"/>
                  </a:cubicBezTo>
                  <a:cubicBezTo>
                    <a:pt x="23149" y="4975"/>
                    <a:pt x="18187" y="0"/>
                    <a:pt x="12045"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8" name="Google Shape;16838;p76"/>
            <p:cNvSpPr/>
            <p:nvPr/>
          </p:nvSpPr>
          <p:spPr>
            <a:xfrm>
              <a:off x="3079545" y="3516970"/>
              <a:ext cx="333378" cy="166524"/>
            </a:xfrm>
            <a:custGeom>
              <a:avLst/>
              <a:gdLst/>
              <a:ahLst/>
              <a:cxnLst/>
              <a:rect l="l" t="t" r="r" b="b"/>
              <a:pathLst>
                <a:path w="22266" h="11122" extrusionOk="0">
                  <a:moveTo>
                    <a:pt x="1" y="0"/>
                  </a:moveTo>
                  <a:cubicBezTo>
                    <a:pt x="1" y="6139"/>
                    <a:pt x="4984" y="11122"/>
                    <a:pt x="11123" y="11122"/>
                  </a:cubicBezTo>
                  <a:cubicBezTo>
                    <a:pt x="17283" y="11122"/>
                    <a:pt x="22266" y="6139"/>
                    <a:pt x="22266"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39" name="Google Shape;16839;p76"/>
            <p:cNvSpPr/>
            <p:nvPr/>
          </p:nvSpPr>
          <p:spPr>
            <a:xfrm>
              <a:off x="3079545" y="3371841"/>
              <a:ext cx="333378" cy="145143"/>
            </a:xfrm>
            <a:custGeom>
              <a:avLst/>
              <a:gdLst/>
              <a:ahLst/>
              <a:cxnLst/>
              <a:rect l="l" t="t" r="r" b="b"/>
              <a:pathLst>
                <a:path w="22266" h="9694" extrusionOk="0">
                  <a:moveTo>
                    <a:pt x="11123" y="1"/>
                  </a:moveTo>
                  <a:cubicBezTo>
                    <a:pt x="7380" y="1"/>
                    <a:pt x="3995" y="1473"/>
                    <a:pt x="1704" y="3764"/>
                  </a:cubicBezTo>
                  <a:cubicBezTo>
                    <a:pt x="590" y="5551"/>
                    <a:pt x="1" y="7591"/>
                    <a:pt x="1" y="9693"/>
                  </a:cubicBezTo>
                  <a:lnTo>
                    <a:pt x="22266" y="9693"/>
                  </a:lnTo>
                  <a:cubicBezTo>
                    <a:pt x="22266" y="7591"/>
                    <a:pt x="21677" y="5551"/>
                    <a:pt x="20563" y="3764"/>
                  </a:cubicBezTo>
                  <a:cubicBezTo>
                    <a:pt x="18250" y="1473"/>
                    <a:pt x="14886" y="1"/>
                    <a:pt x="11123"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0" name="Google Shape;16840;p76"/>
            <p:cNvSpPr/>
            <p:nvPr/>
          </p:nvSpPr>
          <p:spPr>
            <a:xfrm>
              <a:off x="3188784" y="3371841"/>
              <a:ext cx="224138" cy="145143"/>
            </a:xfrm>
            <a:custGeom>
              <a:avLst/>
              <a:gdLst/>
              <a:ahLst/>
              <a:cxnLst/>
              <a:rect l="l" t="t" r="r" b="b"/>
              <a:pathLst>
                <a:path w="14970" h="9694" extrusionOk="0">
                  <a:moveTo>
                    <a:pt x="3827" y="1"/>
                  </a:moveTo>
                  <a:cubicBezTo>
                    <a:pt x="2544" y="1"/>
                    <a:pt x="1241" y="190"/>
                    <a:pt x="0" y="526"/>
                  </a:cubicBezTo>
                  <a:cubicBezTo>
                    <a:pt x="3007" y="2608"/>
                    <a:pt x="4794" y="6035"/>
                    <a:pt x="4794" y="9693"/>
                  </a:cubicBezTo>
                  <a:lnTo>
                    <a:pt x="14970" y="9693"/>
                  </a:lnTo>
                  <a:cubicBezTo>
                    <a:pt x="14970" y="7591"/>
                    <a:pt x="14381" y="5551"/>
                    <a:pt x="13267" y="3764"/>
                  </a:cubicBezTo>
                  <a:cubicBezTo>
                    <a:pt x="10954" y="1473"/>
                    <a:pt x="7590" y="1"/>
                    <a:pt x="382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1" name="Google Shape;16841;p76"/>
            <p:cNvSpPr/>
            <p:nvPr/>
          </p:nvSpPr>
          <p:spPr>
            <a:xfrm>
              <a:off x="3079545" y="3516970"/>
              <a:ext cx="333378" cy="144814"/>
            </a:xfrm>
            <a:custGeom>
              <a:avLst/>
              <a:gdLst/>
              <a:ahLst/>
              <a:cxnLst/>
              <a:rect l="l" t="t" r="r" b="b"/>
              <a:pathLst>
                <a:path w="22266" h="9672" extrusionOk="0">
                  <a:moveTo>
                    <a:pt x="1" y="0"/>
                  </a:moveTo>
                  <a:cubicBezTo>
                    <a:pt x="1" y="2081"/>
                    <a:pt x="590" y="4142"/>
                    <a:pt x="1704" y="5908"/>
                  </a:cubicBezTo>
                  <a:cubicBezTo>
                    <a:pt x="4016" y="8221"/>
                    <a:pt x="7380" y="9671"/>
                    <a:pt x="11123" y="9671"/>
                  </a:cubicBezTo>
                  <a:cubicBezTo>
                    <a:pt x="14886" y="9671"/>
                    <a:pt x="18250" y="8221"/>
                    <a:pt x="20563" y="5908"/>
                  </a:cubicBezTo>
                  <a:cubicBezTo>
                    <a:pt x="21677" y="4142"/>
                    <a:pt x="22266" y="2081"/>
                    <a:pt x="22266"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2" name="Google Shape;16842;p76"/>
            <p:cNvSpPr/>
            <p:nvPr/>
          </p:nvSpPr>
          <p:spPr>
            <a:xfrm>
              <a:off x="3079545" y="3516970"/>
              <a:ext cx="181018" cy="136938"/>
            </a:xfrm>
            <a:custGeom>
              <a:avLst/>
              <a:gdLst/>
              <a:ahLst/>
              <a:cxnLst/>
              <a:rect l="l" t="t" r="r" b="b"/>
              <a:pathLst>
                <a:path w="12090" h="9146" extrusionOk="0">
                  <a:moveTo>
                    <a:pt x="1" y="0"/>
                  </a:moveTo>
                  <a:cubicBezTo>
                    <a:pt x="1" y="2081"/>
                    <a:pt x="590" y="4142"/>
                    <a:pt x="1704" y="5908"/>
                  </a:cubicBezTo>
                  <a:cubicBezTo>
                    <a:pt x="3260" y="7443"/>
                    <a:pt x="5194" y="8557"/>
                    <a:pt x="7296" y="9146"/>
                  </a:cubicBezTo>
                  <a:cubicBezTo>
                    <a:pt x="10303" y="7064"/>
                    <a:pt x="12090" y="3658"/>
                    <a:pt x="12090"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3" name="Google Shape;16843;p76"/>
            <p:cNvSpPr/>
            <p:nvPr/>
          </p:nvSpPr>
          <p:spPr>
            <a:xfrm>
              <a:off x="3079545" y="3430084"/>
              <a:ext cx="333378" cy="173771"/>
            </a:xfrm>
            <a:custGeom>
              <a:avLst/>
              <a:gdLst/>
              <a:ahLst/>
              <a:cxnLst/>
              <a:rect l="l" t="t" r="r" b="b"/>
              <a:pathLst>
                <a:path w="22266" h="11606" extrusionOk="0">
                  <a:moveTo>
                    <a:pt x="11123" y="0"/>
                  </a:moveTo>
                  <a:cubicBezTo>
                    <a:pt x="4984" y="0"/>
                    <a:pt x="1" y="2586"/>
                    <a:pt x="1" y="5803"/>
                  </a:cubicBezTo>
                  <a:cubicBezTo>
                    <a:pt x="1" y="8999"/>
                    <a:pt x="4984" y="11606"/>
                    <a:pt x="11123" y="11606"/>
                  </a:cubicBezTo>
                  <a:cubicBezTo>
                    <a:pt x="17262" y="11606"/>
                    <a:pt x="22266" y="8999"/>
                    <a:pt x="22266" y="5803"/>
                  </a:cubicBezTo>
                  <a:cubicBezTo>
                    <a:pt x="22266" y="2586"/>
                    <a:pt x="17262" y="0"/>
                    <a:pt x="11123" y="0"/>
                  </a:cubicBezTo>
                  <a:close/>
                </a:path>
              </a:pathLst>
            </a:custGeom>
            <a:solidFill>
              <a:srgbClr val="ABBC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4" name="Google Shape;16844;p76"/>
            <p:cNvSpPr/>
            <p:nvPr/>
          </p:nvSpPr>
          <p:spPr>
            <a:xfrm>
              <a:off x="3079545" y="3444563"/>
              <a:ext cx="333378" cy="144814"/>
            </a:xfrm>
            <a:custGeom>
              <a:avLst/>
              <a:gdLst/>
              <a:ahLst/>
              <a:cxnLst/>
              <a:rect l="l" t="t" r="r" b="b"/>
              <a:pathLst>
                <a:path w="22266" h="9672" extrusionOk="0">
                  <a:moveTo>
                    <a:pt x="11123" y="0"/>
                  </a:moveTo>
                  <a:cubicBezTo>
                    <a:pt x="4984" y="0"/>
                    <a:pt x="1" y="2166"/>
                    <a:pt x="1" y="4836"/>
                  </a:cubicBezTo>
                  <a:cubicBezTo>
                    <a:pt x="1" y="7506"/>
                    <a:pt x="4984" y="9672"/>
                    <a:pt x="11123" y="9672"/>
                  </a:cubicBezTo>
                  <a:cubicBezTo>
                    <a:pt x="17262" y="9672"/>
                    <a:pt x="22266" y="7506"/>
                    <a:pt x="22266" y="4836"/>
                  </a:cubicBezTo>
                  <a:cubicBezTo>
                    <a:pt x="22266" y="2166"/>
                    <a:pt x="17262" y="0"/>
                    <a:pt x="1112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5" name="Google Shape;16845;p76"/>
            <p:cNvSpPr/>
            <p:nvPr/>
          </p:nvSpPr>
          <p:spPr>
            <a:xfrm>
              <a:off x="3079545" y="3444563"/>
              <a:ext cx="186692" cy="144814"/>
            </a:xfrm>
            <a:custGeom>
              <a:avLst/>
              <a:gdLst/>
              <a:ahLst/>
              <a:cxnLst/>
              <a:rect l="l" t="t" r="r" b="b"/>
              <a:pathLst>
                <a:path w="12469" h="9672" extrusionOk="0">
                  <a:moveTo>
                    <a:pt x="10997" y="0"/>
                  </a:moveTo>
                  <a:cubicBezTo>
                    <a:pt x="4899" y="21"/>
                    <a:pt x="1" y="2187"/>
                    <a:pt x="1" y="4836"/>
                  </a:cubicBezTo>
                  <a:cubicBezTo>
                    <a:pt x="1" y="7485"/>
                    <a:pt x="4899" y="9630"/>
                    <a:pt x="10997" y="9672"/>
                  </a:cubicBezTo>
                  <a:cubicBezTo>
                    <a:pt x="12468" y="6602"/>
                    <a:pt x="12468" y="3049"/>
                    <a:pt x="1099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46" name="Google Shape;16846;p76"/>
          <p:cNvGrpSpPr/>
          <p:nvPr/>
        </p:nvGrpSpPr>
        <p:grpSpPr>
          <a:xfrm>
            <a:off x="1710340" y="2602785"/>
            <a:ext cx="484371" cy="484451"/>
            <a:chOff x="1282755" y="1952089"/>
            <a:chExt cx="363278" cy="363338"/>
          </a:xfrm>
        </p:grpSpPr>
        <p:sp>
          <p:nvSpPr>
            <p:cNvPr id="16847" name="Google Shape;16847;p76"/>
            <p:cNvSpPr/>
            <p:nvPr/>
          </p:nvSpPr>
          <p:spPr>
            <a:xfrm>
              <a:off x="1282755" y="1952089"/>
              <a:ext cx="359924" cy="363338"/>
            </a:xfrm>
            <a:custGeom>
              <a:avLst/>
              <a:gdLst/>
              <a:ahLst/>
              <a:cxnLst/>
              <a:rect l="l" t="t" r="r" b="b"/>
              <a:pathLst>
                <a:path w="24039" h="24267" extrusionOk="0">
                  <a:moveTo>
                    <a:pt x="9104" y="6354"/>
                  </a:moveTo>
                  <a:lnTo>
                    <a:pt x="11711" y="7847"/>
                  </a:lnTo>
                  <a:lnTo>
                    <a:pt x="9104" y="9340"/>
                  </a:lnTo>
                  <a:lnTo>
                    <a:pt x="9104" y="6354"/>
                  </a:lnTo>
                  <a:close/>
                  <a:moveTo>
                    <a:pt x="15747" y="6354"/>
                  </a:moveTo>
                  <a:lnTo>
                    <a:pt x="15747" y="9340"/>
                  </a:lnTo>
                  <a:lnTo>
                    <a:pt x="13140" y="7847"/>
                  </a:lnTo>
                  <a:lnTo>
                    <a:pt x="15747" y="6354"/>
                  </a:lnTo>
                  <a:close/>
                  <a:moveTo>
                    <a:pt x="19431" y="4777"/>
                  </a:moveTo>
                  <a:cubicBezTo>
                    <a:pt x="22823" y="4777"/>
                    <a:pt x="24038" y="9305"/>
                    <a:pt x="21066" y="10980"/>
                  </a:cubicBezTo>
                  <a:lnTo>
                    <a:pt x="19868" y="11673"/>
                  </a:lnTo>
                  <a:lnTo>
                    <a:pt x="16483" y="9739"/>
                  </a:lnTo>
                  <a:lnTo>
                    <a:pt x="16483" y="5934"/>
                  </a:lnTo>
                  <a:cubicBezTo>
                    <a:pt x="17450" y="5450"/>
                    <a:pt x="18102" y="4777"/>
                    <a:pt x="19384" y="4777"/>
                  </a:cubicBezTo>
                  <a:cubicBezTo>
                    <a:pt x="19400" y="4777"/>
                    <a:pt x="19416" y="4777"/>
                    <a:pt x="19431" y="4777"/>
                  </a:cubicBezTo>
                  <a:close/>
                  <a:moveTo>
                    <a:pt x="5422" y="4777"/>
                  </a:moveTo>
                  <a:cubicBezTo>
                    <a:pt x="5430" y="4777"/>
                    <a:pt x="5437" y="4777"/>
                    <a:pt x="5445" y="4777"/>
                  </a:cubicBezTo>
                  <a:cubicBezTo>
                    <a:pt x="6749" y="4777"/>
                    <a:pt x="7422" y="5471"/>
                    <a:pt x="8389" y="5955"/>
                  </a:cubicBezTo>
                  <a:lnTo>
                    <a:pt x="8389" y="9760"/>
                  </a:lnTo>
                  <a:lnTo>
                    <a:pt x="5004" y="11694"/>
                  </a:lnTo>
                  <a:lnTo>
                    <a:pt x="3784" y="11001"/>
                  </a:lnTo>
                  <a:cubicBezTo>
                    <a:pt x="827" y="9302"/>
                    <a:pt x="2034" y="4777"/>
                    <a:pt x="5422" y="4777"/>
                  </a:cubicBezTo>
                  <a:close/>
                  <a:moveTo>
                    <a:pt x="16462" y="10559"/>
                  </a:moveTo>
                  <a:lnTo>
                    <a:pt x="19132" y="12094"/>
                  </a:lnTo>
                  <a:lnTo>
                    <a:pt x="16462" y="13608"/>
                  </a:lnTo>
                  <a:lnTo>
                    <a:pt x="16462" y="10559"/>
                  </a:lnTo>
                  <a:close/>
                  <a:moveTo>
                    <a:pt x="8389" y="10580"/>
                  </a:moveTo>
                  <a:lnTo>
                    <a:pt x="8389" y="13629"/>
                  </a:lnTo>
                  <a:lnTo>
                    <a:pt x="5719" y="12094"/>
                  </a:lnTo>
                  <a:lnTo>
                    <a:pt x="8389" y="10580"/>
                  </a:lnTo>
                  <a:close/>
                  <a:moveTo>
                    <a:pt x="12425" y="8246"/>
                  </a:moveTo>
                  <a:lnTo>
                    <a:pt x="15747" y="10160"/>
                  </a:lnTo>
                  <a:lnTo>
                    <a:pt x="15747" y="14028"/>
                  </a:lnTo>
                  <a:lnTo>
                    <a:pt x="12425" y="15920"/>
                  </a:lnTo>
                  <a:lnTo>
                    <a:pt x="9083" y="14028"/>
                  </a:lnTo>
                  <a:lnTo>
                    <a:pt x="9083" y="10160"/>
                  </a:lnTo>
                  <a:lnTo>
                    <a:pt x="12425" y="8246"/>
                  </a:lnTo>
                  <a:close/>
                  <a:moveTo>
                    <a:pt x="9104" y="14848"/>
                  </a:moveTo>
                  <a:lnTo>
                    <a:pt x="11711" y="16341"/>
                  </a:lnTo>
                  <a:lnTo>
                    <a:pt x="9104" y="17834"/>
                  </a:lnTo>
                  <a:lnTo>
                    <a:pt x="9104" y="14848"/>
                  </a:lnTo>
                  <a:close/>
                  <a:moveTo>
                    <a:pt x="15747" y="14848"/>
                  </a:moveTo>
                  <a:lnTo>
                    <a:pt x="15747" y="17834"/>
                  </a:lnTo>
                  <a:lnTo>
                    <a:pt x="13140" y="16341"/>
                  </a:lnTo>
                  <a:lnTo>
                    <a:pt x="15747" y="14848"/>
                  </a:lnTo>
                  <a:close/>
                  <a:moveTo>
                    <a:pt x="19847" y="12493"/>
                  </a:moveTo>
                  <a:lnTo>
                    <a:pt x="21066" y="13187"/>
                  </a:lnTo>
                  <a:cubicBezTo>
                    <a:pt x="22643" y="14112"/>
                    <a:pt x="23211" y="16131"/>
                    <a:pt x="22286" y="17728"/>
                  </a:cubicBezTo>
                  <a:cubicBezTo>
                    <a:pt x="21677" y="18805"/>
                    <a:pt x="20553" y="19414"/>
                    <a:pt x="19395" y="19414"/>
                  </a:cubicBezTo>
                  <a:cubicBezTo>
                    <a:pt x="18835" y="19414"/>
                    <a:pt x="18266" y="19271"/>
                    <a:pt x="17745" y="18969"/>
                  </a:cubicBezTo>
                  <a:lnTo>
                    <a:pt x="17745" y="18990"/>
                  </a:lnTo>
                  <a:lnTo>
                    <a:pt x="16462" y="18254"/>
                  </a:lnTo>
                  <a:lnTo>
                    <a:pt x="16462" y="14428"/>
                  </a:lnTo>
                  <a:lnTo>
                    <a:pt x="19847" y="12493"/>
                  </a:lnTo>
                  <a:close/>
                  <a:moveTo>
                    <a:pt x="12425" y="16761"/>
                  </a:moveTo>
                  <a:lnTo>
                    <a:pt x="15747" y="18653"/>
                  </a:lnTo>
                  <a:lnTo>
                    <a:pt x="15747" y="20146"/>
                  </a:lnTo>
                  <a:cubicBezTo>
                    <a:pt x="15747" y="21975"/>
                    <a:pt x="14254" y="23468"/>
                    <a:pt x="12425" y="23468"/>
                  </a:cubicBezTo>
                  <a:cubicBezTo>
                    <a:pt x="10575" y="23468"/>
                    <a:pt x="9104" y="21975"/>
                    <a:pt x="9104" y="20146"/>
                  </a:cubicBezTo>
                  <a:lnTo>
                    <a:pt x="9104" y="18653"/>
                  </a:lnTo>
                  <a:lnTo>
                    <a:pt x="12425" y="16761"/>
                  </a:lnTo>
                  <a:close/>
                  <a:moveTo>
                    <a:pt x="12456" y="1"/>
                  </a:moveTo>
                  <a:cubicBezTo>
                    <a:pt x="10392" y="1"/>
                    <a:pt x="8375" y="1555"/>
                    <a:pt x="8389" y="4042"/>
                  </a:cubicBezTo>
                  <a:lnTo>
                    <a:pt x="8389" y="5114"/>
                  </a:lnTo>
                  <a:lnTo>
                    <a:pt x="7443" y="4588"/>
                  </a:lnTo>
                  <a:cubicBezTo>
                    <a:pt x="6831" y="4256"/>
                    <a:pt x="6173" y="4098"/>
                    <a:pt x="5524" y="4098"/>
                  </a:cubicBezTo>
                  <a:cubicBezTo>
                    <a:pt x="4123" y="4098"/>
                    <a:pt x="2766" y="4836"/>
                    <a:pt x="2018" y="6144"/>
                  </a:cubicBezTo>
                  <a:cubicBezTo>
                    <a:pt x="925" y="8036"/>
                    <a:pt x="1556" y="10475"/>
                    <a:pt x="3427" y="11610"/>
                  </a:cubicBezTo>
                  <a:lnTo>
                    <a:pt x="4289" y="12094"/>
                  </a:lnTo>
                  <a:lnTo>
                    <a:pt x="3427" y="12577"/>
                  </a:lnTo>
                  <a:cubicBezTo>
                    <a:pt x="0" y="14554"/>
                    <a:pt x="1156" y="19768"/>
                    <a:pt x="5109" y="20104"/>
                  </a:cubicBezTo>
                  <a:lnTo>
                    <a:pt x="5130" y="20104"/>
                  </a:lnTo>
                  <a:cubicBezTo>
                    <a:pt x="5571" y="20104"/>
                    <a:pt x="5592" y="19452"/>
                    <a:pt x="5172" y="19389"/>
                  </a:cubicBezTo>
                  <a:cubicBezTo>
                    <a:pt x="1913" y="19116"/>
                    <a:pt x="967" y="14806"/>
                    <a:pt x="3784" y="13187"/>
                  </a:cubicBezTo>
                  <a:lnTo>
                    <a:pt x="5004" y="12493"/>
                  </a:lnTo>
                  <a:lnTo>
                    <a:pt x="8389" y="14428"/>
                  </a:lnTo>
                  <a:lnTo>
                    <a:pt x="8389" y="18233"/>
                  </a:lnTo>
                  <a:cubicBezTo>
                    <a:pt x="7253" y="18864"/>
                    <a:pt x="6980" y="19095"/>
                    <a:pt x="6433" y="19263"/>
                  </a:cubicBezTo>
                  <a:cubicBezTo>
                    <a:pt x="5988" y="19356"/>
                    <a:pt x="6116" y="19972"/>
                    <a:pt x="6484" y="19972"/>
                  </a:cubicBezTo>
                  <a:cubicBezTo>
                    <a:pt x="6533" y="19972"/>
                    <a:pt x="6587" y="19961"/>
                    <a:pt x="6644" y="19936"/>
                  </a:cubicBezTo>
                  <a:cubicBezTo>
                    <a:pt x="7295" y="19747"/>
                    <a:pt x="7611" y="19494"/>
                    <a:pt x="8389" y="19053"/>
                  </a:cubicBezTo>
                  <a:lnTo>
                    <a:pt x="8389" y="20125"/>
                  </a:lnTo>
                  <a:cubicBezTo>
                    <a:pt x="8326" y="22396"/>
                    <a:pt x="10155" y="24267"/>
                    <a:pt x="12425" y="24267"/>
                  </a:cubicBezTo>
                  <a:cubicBezTo>
                    <a:pt x="14696" y="24267"/>
                    <a:pt x="16525" y="22396"/>
                    <a:pt x="16462" y="20125"/>
                  </a:cubicBezTo>
                  <a:lnTo>
                    <a:pt x="16462" y="19074"/>
                  </a:lnTo>
                  <a:cubicBezTo>
                    <a:pt x="17093" y="19368"/>
                    <a:pt x="17913" y="20125"/>
                    <a:pt x="19384" y="20125"/>
                  </a:cubicBezTo>
                  <a:cubicBezTo>
                    <a:pt x="21235" y="20125"/>
                    <a:pt x="22832" y="18885"/>
                    <a:pt x="23316" y="17119"/>
                  </a:cubicBezTo>
                  <a:cubicBezTo>
                    <a:pt x="23779" y="15332"/>
                    <a:pt x="23001" y="13481"/>
                    <a:pt x="21403" y="12556"/>
                  </a:cubicBezTo>
                  <a:lnTo>
                    <a:pt x="21403" y="12577"/>
                  </a:lnTo>
                  <a:lnTo>
                    <a:pt x="20562" y="12094"/>
                  </a:lnTo>
                  <a:lnTo>
                    <a:pt x="21403" y="11610"/>
                  </a:lnTo>
                  <a:cubicBezTo>
                    <a:pt x="23337" y="10496"/>
                    <a:pt x="24010" y="8036"/>
                    <a:pt x="22917" y="6081"/>
                  </a:cubicBezTo>
                  <a:cubicBezTo>
                    <a:pt x="22167" y="4780"/>
                    <a:pt x="20800" y="4050"/>
                    <a:pt x="19396" y="4050"/>
                  </a:cubicBezTo>
                  <a:cubicBezTo>
                    <a:pt x="18713" y="4050"/>
                    <a:pt x="18021" y="4223"/>
                    <a:pt x="17387" y="4588"/>
                  </a:cubicBezTo>
                  <a:lnTo>
                    <a:pt x="16462" y="5114"/>
                  </a:lnTo>
                  <a:cubicBezTo>
                    <a:pt x="16441" y="4231"/>
                    <a:pt x="16504" y="3831"/>
                    <a:pt x="16357" y="3159"/>
                  </a:cubicBezTo>
                  <a:cubicBezTo>
                    <a:pt x="16322" y="2958"/>
                    <a:pt x="16171" y="2869"/>
                    <a:pt x="16017" y="2869"/>
                  </a:cubicBezTo>
                  <a:cubicBezTo>
                    <a:pt x="15800" y="2869"/>
                    <a:pt x="15577" y="3044"/>
                    <a:pt x="15663" y="3327"/>
                  </a:cubicBezTo>
                  <a:cubicBezTo>
                    <a:pt x="15789" y="3894"/>
                    <a:pt x="15726" y="4210"/>
                    <a:pt x="15747" y="5513"/>
                  </a:cubicBezTo>
                  <a:lnTo>
                    <a:pt x="12425" y="7426"/>
                  </a:lnTo>
                  <a:lnTo>
                    <a:pt x="9083" y="5513"/>
                  </a:lnTo>
                  <a:lnTo>
                    <a:pt x="9083" y="4042"/>
                  </a:lnTo>
                  <a:cubicBezTo>
                    <a:pt x="9083" y="1991"/>
                    <a:pt x="10748" y="706"/>
                    <a:pt x="12449" y="706"/>
                  </a:cubicBezTo>
                  <a:cubicBezTo>
                    <a:pt x="13451" y="706"/>
                    <a:pt x="14465" y="1152"/>
                    <a:pt x="15159" y="2149"/>
                  </a:cubicBezTo>
                  <a:cubicBezTo>
                    <a:pt x="15233" y="2280"/>
                    <a:pt x="15341" y="2333"/>
                    <a:pt x="15448" y="2333"/>
                  </a:cubicBezTo>
                  <a:cubicBezTo>
                    <a:pt x="15703" y="2333"/>
                    <a:pt x="15954" y="2031"/>
                    <a:pt x="15747" y="1750"/>
                  </a:cubicBezTo>
                  <a:cubicBezTo>
                    <a:pt x="14905" y="541"/>
                    <a:pt x="13672" y="1"/>
                    <a:pt x="12456"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8" name="Google Shape;16848;p76"/>
            <p:cNvSpPr/>
            <p:nvPr/>
          </p:nvSpPr>
          <p:spPr>
            <a:xfrm>
              <a:off x="1437900" y="2104404"/>
              <a:ext cx="61118" cy="57644"/>
            </a:xfrm>
            <a:custGeom>
              <a:avLst/>
              <a:gdLst/>
              <a:ahLst/>
              <a:cxnLst/>
              <a:rect l="l" t="t" r="r" b="b"/>
              <a:pathLst>
                <a:path w="4082" h="3850" extrusionOk="0">
                  <a:moveTo>
                    <a:pt x="2068" y="1"/>
                  </a:moveTo>
                  <a:cubicBezTo>
                    <a:pt x="1176" y="1"/>
                    <a:pt x="288" y="589"/>
                    <a:pt x="150" y="1690"/>
                  </a:cubicBezTo>
                  <a:cubicBezTo>
                    <a:pt x="1" y="2980"/>
                    <a:pt x="1036" y="3849"/>
                    <a:pt x="2094" y="3849"/>
                  </a:cubicBezTo>
                  <a:cubicBezTo>
                    <a:pt x="2673" y="3849"/>
                    <a:pt x="3259" y="3588"/>
                    <a:pt x="3661" y="2993"/>
                  </a:cubicBezTo>
                  <a:cubicBezTo>
                    <a:pt x="3998" y="2489"/>
                    <a:pt x="4082" y="1837"/>
                    <a:pt x="3871" y="1269"/>
                  </a:cubicBezTo>
                  <a:cubicBezTo>
                    <a:pt x="3556" y="409"/>
                    <a:pt x="2811" y="1"/>
                    <a:pt x="2068" y="1"/>
                  </a:cubicBezTo>
                  <a:close/>
                </a:path>
              </a:pathLst>
            </a:custGeom>
            <a:solidFill>
              <a:srgbClr val="6881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49" name="Google Shape;16849;p76"/>
            <p:cNvSpPr/>
            <p:nvPr/>
          </p:nvSpPr>
          <p:spPr>
            <a:xfrm>
              <a:off x="1286214" y="2015019"/>
              <a:ext cx="61148" cy="47313"/>
            </a:xfrm>
            <a:custGeom>
              <a:avLst/>
              <a:gdLst/>
              <a:ahLst/>
              <a:cxnLst/>
              <a:rect l="l" t="t" r="r" b="b"/>
              <a:pathLst>
                <a:path w="4084" h="3160" extrusionOk="0">
                  <a:moveTo>
                    <a:pt x="2042" y="0"/>
                  </a:moveTo>
                  <a:cubicBezTo>
                    <a:pt x="1945" y="0"/>
                    <a:pt x="1846" y="9"/>
                    <a:pt x="1745" y="28"/>
                  </a:cubicBezTo>
                  <a:cubicBezTo>
                    <a:pt x="358" y="301"/>
                    <a:pt x="0" y="2109"/>
                    <a:pt x="1157" y="2887"/>
                  </a:cubicBezTo>
                  <a:cubicBezTo>
                    <a:pt x="1325" y="2992"/>
                    <a:pt x="1493" y="3076"/>
                    <a:pt x="1661" y="3118"/>
                  </a:cubicBezTo>
                  <a:cubicBezTo>
                    <a:pt x="1784" y="3146"/>
                    <a:pt x="1907" y="3160"/>
                    <a:pt x="2029" y="3160"/>
                  </a:cubicBezTo>
                  <a:cubicBezTo>
                    <a:pt x="2549" y="3160"/>
                    <a:pt x="3036" y="2910"/>
                    <a:pt x="3343" y="2467"/>
                  </a:cubicBezTo>
                  <a:cubicBezTo>
                    <a:pt x="4083" y="1396"/>
                    <a:pt x="3254" y="0"/>
                    <a:pt x="2042" y="0"/>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0" name="Google Shape;16850;p76"/>
            <p:cNvSpPr/>
            <p:nvPr/>
          </p:nvSpPr>
          <p:spPr>
            <a:xfrm>
              <a:off x="1595396" y="2201696"/>
              <a:ext cx="50637" cy="47253"/>
            </a:xfrm>
            <a:custGeom>
              <a:avLst/>
              <a:gdLst/>
              <a:ahLst/>
              <a:cxnLst/>
              <a:rect l="l" t="t" r="r" b="b"/>
              <a:pathLst>
                <a:path w="3382" h="3156" extrusionOk="0">
                  <a:moveTo>
                    <a:pt x="1753" y="0"/>
                  </a:moveTo>
                  <a:cubicBezTo>
                    <a:pt x="1055" y="0"/>
                    <a:pt x="357" y="437"/>
                    <a:pt x="206" y="1289"/>
                  </a:cubicBezTo>
                  <a:cubicBezTo>
                    <a:pt x="0" y="2388"/>
                    <a:pt x="872" y="3155"/>
                    <a:pt x="1771" y="3155"/>
                  </a:cubicBezTo>
                  <a:cubicBezTo>
                    <a:pt x="2247" y="3155"/>
                    <a:pt x="2731" y="2940"/>
                    <a:pt x="3066" y="2445"/>
                  </a:cubicBezTo>
                  <a:cubicBezTo>
                    <a:pt x="3297" y="2088"/>
                    <a:pt x="3381" y="1625"/>
                    <a:pt x="3276" y="1205"/>
                  </a:cubicBezTo>
                  <a:cubicBezTo>
                    <a:pt x="3081" y="395"/>
                    <a:pt x="2417" y="0"/>
                    <a:pt x="175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1" name="Google Shape;16851;p76"/>
            <p:cNvSpPr/>
            <p:nvPr/>
          </p:nvSpPr>
          <p:spPr>
            <a:xfrm>
              <a:off x="1452034" y="2121653"/>
              <a:ext cx="46984" cy="40276"/>
            </a:xfrm>
            <a:custGeom>
              <a:avLst/>
              <a:gdLst/>
              <a:ahLst/>
              <a:cxnLst/>
              <a:rect l="l" t="t" r="r" b="b"/>
              <a:pathLst>
                <a:path w="3138" h="2690" extrusionOk="0">
                  <a:moveTo>
                    <a:pt x="2267" y="1"/>
                  </a:moveTo>
                  <a:cubicBezTo>
                    <a:pt x="1007" y="1"/>
                    <a:pt x="1" y="1266"/>
                    <a:pt x="468" y="2577"/>
                  </a:cubicBezTo>
                  <a:cubicBezTo>
                    <a:pt x="679" y="2653"/>
                    <a:pt x="898" y="2690"/>
                    <a:pt x="1115" y="2690"/>
                  </a:cubicBezTo>
                  <a:cubicBezTo>
                    <a:pt x="1737" y="2690"/>
                    <a:pt x="2343" y="2387"/>
                    <a:pt x="2717" y="1841"/>
                  </a:cubicBezTo>
                  <a:cubicBezTo>
                    <a:pt x="3054" y="1337"/>
                    <a:pt x="3138" y="685"/>
                    <a:pt x="2927" y="117"/>
                  </a:cubicBezTo>
                  <a:cubicBezTo>
                    <a:pt x="2704" y="37"/>
                    <a:pt x="2482" y="1"/>
                    <a:pt x="2267" y="1"/>
                  </a:cubicBez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2" name="Google Shape;16852;p76"/>
            <p:cNvSpPr/>
            <p:nvPr/>
          </p:nvSpPr>
          <p:spPr>
            <a:xfrm>
              <a:off x="1307445" y="2032701"/>
              <a:ext cx="33868" cy="29631"/>
            </a:xfrm>
            <a:custGeom>
              <a:avLst/>
              <a:gdLst/>
              <a:ahLst/>
              <a:cxnLst/>
              <a:rect l="l" t="t" r="r" b="b"/>
              <a:pathLst>
                <a:path w="2262" h="1979" extrusionOk="0">
                  <a:moveTo>
                    <a:pt x="1779" y="1"/>
                  </a:moveTo>
                  <a:cubicBezTo>
                    <a:pt x="788" y="1"/>
                    <a:pt x="0" y="927"/>
                    <a:pt x="243" y="1937"/>
                  </a:cubicBezTo>
                  <a:cubicBezTo>
                    <a:pt x="366" y="1965"/>
                    <a:pt x="489" y="1979"/>
                    <a:pt x="611" y="1979"/>
                  </a:cubicBezTo>
                  <a:cubicBezTo>
                    <a:pt x="1131" y="1979"/>
                    <a:pt x="1618" y="1729"/>
                    <a:pt x="1925" y="1286"/>
                  </a:cubicBezTo>
                  <a:cubicBezTo>
                    <a:pt x="2177" y="928"/>
                    <a:pt x="2262" y="466"/>
                    <a:pt x="2156" y="45"/>
                  </a:cubicBezTo>
                  <a:cubicBezTo>
                    <a:pt x="2029" y="15"/>
                    <a:pt x="1903" y="1"/>
                    <a:pt x="177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3" name="Google Shape;16853;p76"/>
            <p:cNvSpPr/>
            <p:nvPr/>
          </p:nvSpPr>
          <p:spPr>
            <a:xfrm>
              <a:off x="1612464" y="2219064"/>
              <a:ext cx="33568" cy="29750"/>
            </a:xfrm>
            <a:custGeom>
              <a:avLst/>
              <a:gdLst/>
              <a:ahLst/>
              <a:cxnLst/>
              <a:rect l="l" t="t" r="r" b="b"/>
              <a:pathLst>
                <a:path w="2242" h="1987" extrusionOk="0">
                  <a:moveTo>
                    <a:pt x="1765" y="0"/>
                  </a:moveTo>
                  <a:cubicBezTo>
                    <a:pt x="789" y="0"/>
                    <a:pt x="1" y="927"/>
                    <a:pt x="244" y="1937"/>
                  </a:cubicBezTo>
                  <a:cubicBezTo>
                    <a:pt x="369" y="1970"/>
                    <a:pt x="495" y="1986"/>
                    <a:pt x="621" y="1986"/>
                  </a:cubicBezTo>
                  <a:cubicBezTo>
                    <a:pt x="1129" y="1986"/>
                    <a:pt x="1622" y="1723"/>
                    <a:pt x="1926" y="1285"/>
                  </a:cubicBezTo>
                  <a:cubicBezTo>
                    <a:pt x="2178" y="928"/>
                    <a:pt x="2241" y="465"/>
                    <a:pt x="2136" y="45"/>
                  </a:cubicBezTo>
                  <a:cubicBezTo>
                    <a:pt x="2011" y="14"/>
                    <a:pt x="1886" y="0"/>
                    <a:pt x="1765"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54" name="Google Shape;16854;p76"/>
          <p:cNvGrpSpPr/>
          <p:nvPr/>
        </p:nvGrpSpPr>
        <p:grpSpPr>
          <a:xfrm>
            <a:off x="4680126" y="3879041"/>
            <a:ext cx="473511" cy="458099"/>
            <a:chOff x="3510094" y="2909281"/>
            <a:chExt cx="355133" cy="343574"/>
          </a:xfrm>
        </p:grpSpPr>
        <p:sp>
          <p:nvSpPr>
            <p:cNvPr id="16855" name="Google Shape;16855;p76"/>
            <p:cNvSpPr/>
            <p:nvPr/>
          </p:nvSpPr>
          <p:spPr>
            <a:xfrm>
              <a:off x="3583205" y="3134527"/>
              <a:ext cx="50652" cy="47523"/>
            </a:xfrm>
            <a:custGeom>
              <a:avLst/>
              <a:gdLst/>
              <a:ahLst/>
              <a:cxnLst/>
              <a:rect l="l" t="t" r="r" b="b"/>
              <a:pathLst>
                <a:path w="3383" h="3174" extrusionOk="0">
                  <a:moveTo>
                    <a:pt x="2785" y="0"/>
                  </a:moveTo>
                  <a:cubicBezTo>
                    <a:pt x="2689" y="0"/>
                    <a:pt x="2590" y="37"/>
                    <a:pt x="2503" y="125"/>
                  </a:cubicBezTo>
                  <a:lnTo>
                    <a:pt x="148" y="2479"/>
                  </a:lnTo>
                  <a:cubicBezTo>
                    <a:pt x="1" y="2626"/>
                    <a:pt x="1" y="2900"/>
                    <a:pt x="148" y="3047"/>
                  </a:cubicBezTo>
                  <a:cubicBezTo>
                    <a:pt x="232" y="3131"/>
                    <a:pt x="337" y="3173"/>
                    <a:pt x="442" y="3173"/>
                  </a:cubicBezTo>
                  <a:cubicBezTo>
                    <a:pt x="547" y="3173"/>
                    <a:pt x="652" y="3131"/>
                    <a:pt x="737" y="3047"/>
                  </a:cubicBezTo>
                  <a:lnTo>
                    <a:pt x="3091" y="713"/>
                  </a:lnTo>
                  <a:cubicBezTo>
                    <a:pt x="3382" y="406"/>
                    <a:pt x="3102" y="0"/>
                    <a:pt x="2785"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6" name="Google Shape;16856;p76"/>
            <p:cNvSpPr/>
            <p:nvPr/>
          </p:nvSpPr>
          <p:spPr>
            <a:xfrm>
              <a:off x="3655746" y="2909281"/>
              <a:ext cx="209480" cy="192127"/>
            </a:xfrm>
            <a:custGeom>
              <a:avLst/>
              <a:gdLst/>
              <a:ahLst/>
              <a:cxnLst/>
              <a:rect l="l" t="t" r="r" b="b"/>
              <a:pathLst>
                <a:path w="13991" h="12832" extrusionOk="0">
                  <a:moveTo>
                    <a:pt x="12033" y="1"/>
                  </a:moveTo>
                  <a:cubicBezTo>
                    <a:pt x="11708" y="1"/>
                    <a:pt x="11370" y="133"/>
                    <a:pt x="11071" y="452"/>
                  </a:cubicBezTo>
                  <a:lnTo>
                    <a:pt x="1043" y="10501"/>
                  </a:lnTo>
                  <a:cubicBezTo>
                    <a:pt x="1" y="11447"/>
                    <a:pt x="901" y="12832"/>
                    <a:pt x="1947" y="12832"/>
                  </a:cubicBezTo>
                  <a:cubicBezTo>
                    <a:pt x="2273" y="12832"/>
                    <a:pt x="2614" y="12697"/>
                    <a:pt x="2914" y="12372"/>
                  </a:cubicBezTo>
                  <a:lnTo>
                    <a:pt x="12963" y="2323"/>
                  </a:lnTo>
                  <a:lnTo>
                    <a:pt x="12963" y="2344"/>
                  </a:lnTo>
                  <a:cubicBezTo>
                    <a:pt x="13991" y="1381"/>
                    <a:pt x="13082" y="1"/>
                    <a:pt x="12033"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7" name="Google Shape;16857;p76"/>
            <p:cNvSpPr/>
            <p:nvPr/>
          </p:nvSpPr>
          <p:spPr>
            <a:xfrm>
              <a:off x="3673863" y="2923430"/>
              <a:ext cx="184806" cy="179550"/>
            </a:xfrm>
            <a:custGeom>
              <a:avLst/>
              <a:gdLst/>
              <a:ahLst/>
              <a:cxnLst/>
              <a:rect l="l" t="t" r="r" b="b"/>
              <a:pathLst>
                <a:path w="12343" h="11992" extrusionOk="0">
                  <a:moveTo>
                    <a:pt x="11464" y="0"/>
                  </a:moveTo>
                  <a:cubicBezTo>
                    <a:pt x="11187" y="0"/>
                    <a:pt x="10921" y="162"/>
                    <a:pt x="10807" y="453"/>
                  </a:cubicBezTo>
                  <a:lnTo>
                    <a:pt x="758" y="10481"/>
                  </a:lnTo>
                  <a:cubicBezTo>
                    <a:pt x="190" y="10649"/>
                    <a:pt x="1" y="11343"/>
                    <a:pt x="421" y="11764"/>
                  </a:cubicBezTo>
                  <a:cubicBezTo>
                    <a:pt x="577" y="11920"/>
                    <a:pt x="774" y="11992"/>
                    <a:pt x="967" y="11992"/>
                  </a:cubicBezTo>
                  <a:cubicBezTo>
                    <a:pt x="1294" y="11992"/>
                    <a:pt x="1611" y="11784"/>
                    <a:pt x="1704" y="11427"/>
                  </a:cubicBezTo>
                  <a:lnTo>
                    <a:pt x="11753" y="1378"/>
                  </a:lnTo>
                  <a:lnTo>
                    <a:pt x="11753" y="1399"/>
                  </a:lnTo>
                  <a:cubicBezTo>
                    <a:pt x="12216" y="1188"/>
                    <a:pt x="12342" y="579"/>
                    <a:pt x="11985" y="221"/>
                  </a:cubicBezTo>
                  <a:cubicBezTo>
                    <a:pt x="11834" y="71"/>
                    <a:pt x="11647" y="0"/>
                    <a:pt x="1146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8" name="Google Shape;16858;p76"/>
            <p:cNvSpPr/>
            <p:nvPr/>
          </p:nvSpPr>
          <p:spPr>
            <a:xfrm>
              <a:off x="3541970" y="3007531"/>
              <a:ext cx="218793" cy="216383"/>
            </a:xfrm>
            <a:custGeom>
              <a:avLst/>
              <a:gdLst/>
              <a:ahLst/>
              <a:cxnLst/>
              <a:rect l="l" t="t" r="r" b="b"/>
              <a:pathLst>
                <a:path w="14613" h="14452" extrusionOk="0">
                  <a:moveTo>
                    <a:pt x="11156" y="1"/>
                  </a:moveTo>
                  <a:cubicBezTo>
                    <a:pt x="10596" y="1"/>
                    <a:pt x="10000" y="134"/>
                    <a:pt x="9398" y="428"/>
                  </a:cubicBezTo>
                  <a:cubicBezTo>
                    <a:pt x="7792" y="1240"/>
                    <a:pt x="3601" y="3145"/>
                    <a:pt x="1236" y="3145"/>
                  </a:cubicBezTo>
                  <a:cubicBezTo>
                    <a:pt x="724" y="3145"/>
                    <a:pt x="297" y="3056"/>
                    <a:pt x="1" y="2846"/>
                  </a:cubicBezTo>
                  <a:lnTo>
                    <a:pt x="1" y="2846"/>
                  </a:lnTo>
                  <a:lnTo>
                    <a:pt x="11606" y="14451"/>
                  </a:lnTo>
                  <a:cubicBezTo>
                    <a:pt x="10429" y="12769"/>
                    <a:pt x="13036" y="7009"/>
                    <a:pt x="14003" y="5032"/>
                  </a:cubicBezTo>
                  <a:cubicBezTo>
                    <a:pt x="14612" y="3834"/>
                    <a:pt x="14549" y="2636"/>
                    <a:pt x="14066" y="1732"/>
                  </a:cubicBezTo>
                  <a:cubicBezTo>
                    <a:pt x="13525" y="693"/>
                    <a:pt x="12435" y="1"/>
                    <a:pt x="1115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59" name="Google Shape;16859;p76"/>
            <p:cNvSpPr/>
            <p:nvPr/>
          </p:nvSpPr>
          <p:spPr>
            <a:xfrm>
              <a:off x="3562123" y="3027504"/>
              <a:ext cx="198640" cy="196409"/>
            </a:xfrm>
            <a:custGeom>
              <a:avLst/>
              <a:gdLst/>
              <a:ahLst/>
              <a:cxnLst/>
              <a:rect l="l" t="t" r="r" b="b"/>
              <a:pathLst>
                <a:path w="13267" h="13118" extrusionOk="0">
                  <a:moveTo>
                    <a:pt x="11099" y="0"/>
                  </a:moveTo>
                  <a:cubicBezTo>
                    <a:pt x="10513" y="0"/>
                    <a:pt x="9928" y="148"/>
                    <a:pt x="9398" y="440"/>
                  </a:cubicBezTo>
                  <a:cubicBezTo>
                    <a:pt x="7779" y="1249"/>
                    <a:pt x="3620" y="3145"/>
                    <a:pt x="1256" y="3145"/>
                  </a:cubicBezTo>
                  <a:cubicBezTo>
                    <a:pt x="734" y="3145"/>
                    <a:pt x="300" y="3053"/>
                    <a:pt x="0" y="2836"/>
                  </a:cubicBezTo>
                  <a:lnTo>
                    <a:pt x="0" y="2836"/>
                  </a:lnTo>
                  <a:lnTo>
                    <a:pt x="10260" y="13117"/>
                  </a:lnTo>
                  <a:cubicBezTo>
                    <a:pt x="9083" y="11435"/>
                    <a:pt x="11690" y="5675"/>
                    <a:pt x="12657" y="3698"/>
                  </a:cubicBezTo>
                  <a:cubicBezTo>
                    <a:pt x="13266" y="2500"/>
                    <a:pt x="13203" y="1302"/>
                    <a:pt x="12720" y="398"/>
                  </a:cubicBezTo>
                  <a:cubicBezTo>
                    <a:pt x="12209" y="132"/>
                    <a:pt x="11654" y="0"/>
                    <a:pt x="1109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0" name="Google Shape;16860;p76"/>
            <p:cNvSpPr/>
            <p:nvPr/>
          </p:nvSpPr>
          <p:spPr>
            <a:xfrm>
              <a:off x="3516562" y="3033523"/>
              <a:ext cx="217446" cy="210304"/>
            </a:xfrm>
            <a:custGeom>
              <a:avLst/>
              <a:gdLst/>
              <a:ahLst/>
              <a:cxnLst/>
              <a:rect l="l" t="t" r="r" b="b"/>
              <a:pathLst>
                <a:path w="14523" h="14046" extrusionOk="0">
                  <a:moveTo>
                    <a:pt x="1642" y="1"/>
                  </a:moveTo>
                  <a:cubicBezTo>
                    <a:pt x="783" y="1"/>
                    <a:pt x="1" y="916"/>
                    <a:pt x="499" y="1867"/>
                  </a:cubicBezTo>
                  <a:cubicBezTo>
                    <a:pt x="562" y="1972"/>
                    <a:pt x="646" y="2077"/>
                    <a:pt x="730" y="2161"/>
                  </a:cubicBezTo>
                  <a:lnTo>
                    <a:pt x="12252" y="13682"/>
                  </a:lnTo>
                  <a:cubicBezTo>
                    <a:pt x="12494" y="13924"/>
                    <a:pt x="12814" y="14045"/>
                    <a:pt x="13135" y="14045"/>
                  </a:cubicBezTo>
                  <a:cubicBezTo>
                    <a:pt x="13455" y="14045"/>
                    <a:pt x="13776" y="13924"/>
                    <a:pt x="14018" y="13682"/>
                  </a:cubicBezTo>
                  <a:cubicBezTo>
                    <a:pt x="14522" y="13178"/>
                    <a:pt x="14522" y="12379"/>
                    <a:pt x="14018" y="11895"/>
                  </a:cubicBezTo>
                  <a:lnTo>
                    <a:pt x="2517" y="374"/>
                  </a:lnTo>
                  <a:cubicBezTo>
                    <a:pt x="2251" y="113"/>
                    <a:pt x="1942" y="1"/>
                    <a:pt x="164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1" name="Google Shape;16861;p76"/>
            <p:cNvSpPr/>
            <p:nvPr/>
          </p:nvSpPr>
          <p:spPr>
            <a:xfrm>
              <a:off x="3524033" y="3056041"/>
              <a:ext cx="202413" cy="188100"/>
            </a:xfrm>
            <a:custGeom>
              <a:avLst/>
              <a:gdLst/>
              <a:ahLst/>
              <a:cxnLst/>
              <a:rect l="l" t="t" r="r" b="b"/>
              <a:pathLst>
                <a:path w="13519" h="12563" extrusionOk="0">
                  <a:moveTo>
                    <a:pt x="894" y="0"/>
                  </a:moveTo>
                  <a:cubicBezTo>
                    <a:pt x="573" y="0"/>
                    <a:pt x="252" y="121"/>
                    <a:pt x="0" y="363"/>
                  </a:cubicBezTo>
                  <a:cubicBezTo>
                    <a:pt x="63" y="468"/>
                    <a:pt x="147" y="573"/>
                    <a:pt x="231" y="657"/>
                  </a:cubicBezTo>
                  <a:lnTo>
                    <a:pt x="11732" y="12200"/>
                  </a:lnTo>
                  <a:cubicBezTo>
                    <a:pt x="11984" y="12441"/>
                    <a:pt x="12305" y="12562"/>
                    <a:pt x="12625" y="12562"/>
                  </a:cubicBezTo>
                  <a:cubicBezTo>
                    <a:pt x="12946" y="12562"/>
                    <a:pt x="13267" y="12441"/>
                    <a:pt x="13519" y="12200"/>
                  </a:cubicBezTo>
                  <a:cubicBezTo>
                    <a:pt x="13456" y="12073"/>
                    <a:pt x="13372" y="11968"/>
                    <a:pt x="13288" y="11884"/>
                  </a:cubicBezTo>
                  <a:lnTo>
                    <a:pt x="1787" y="363"/>
                  </a:lnTo>
                  <a:cubicBezTo>
                    <a:pt x="1535" y="121"/>
                    <a:pt x="1214" y="0"/>
                    <a:pt x="89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2" name="Google Shape;16862;p76"/>
            <p:cNvSpPr/>
            <p:nvPr/>
          </p:nvSpPr>
          <p:spPr>
            <a:xfrm>
              <a:off x="3556389" y="3171360"/>
              <a:ext cx="39108" cy="35620"/>
            </a:xfrm>
            <a:custGeom>
              <a:avLst/>
              <a:gdLst/>
              <a:ahLst/>
              <a:cxnLst/>
              <a:rect l="l" t="t" r="r" b="b"/>
              <a:pathLst>
                <a:path w="2612" h="2379" extrusionOk="0">
                  <a:moveTo>
                    <a:pt x="1348" y="0"/>
                  </a:moveTo>
                  <a:cubicBezTo>
                    <a:pt x="840" y="0"/>
                    <a:pt x="335" y="306"/>
                    <a:pt x="194" y="902"/>
                  </a:cubicBezTo>
                  <a:cubicBezTo>
                    <a:pt x="1" y="1735"/>
                    <a:pt x="660" y="2379"/>
                    <a:pt x="1359" y="2379"/>
                  </a:cubicBezTo>
                  <a:cubicBezTo>
                    <a:pt x="1649" y="2379"/>
                    <a:pt x="1945" y="2269"/>
                    <a:pt x="2191" y="2017"/>
                  </a:cubicBezTo>
                  <a:cubicBezTo>
                    <a:pt x="2507" y="1701"/>
                    <a:pt x="2612" y="1239"/>
                    <a:pt x="2486" y="818"/>
                  </a:cubicBezTo>
                  <a:cubicBezTo>
                    <a:pt x="2302" y="269"/>
                    <a:pt x="1824" y="0"/>
                    <a:pt x="1348"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3" name="Google Shape;16863;p76"/>
            <p:cNvSpPr/>
            <p:nvPr/>
          </p:nvSpPr>
          <p:spPr>
            <a:xfrm>
              <a:off x="3573413" y="3180268"/>
              <a:ext cx="22084" cy="21920"/>
            </a:xfrm>
            <a:custGeom>
              <a:avLst/>
              <a:gdLst/>
              <a:ahLst/>
              <a:cxnLst/>
              <a:rect l="l" t="t" r="r" b="b"/>
              <a:pathLst>
                <a:path w="1475" h="1464" extrusionOk="0">
                  <a:moveTo>
                    <a:pt x="821" y="1"/>
                  </a:moveTo>
                  <a:cubicBezTo>
                    <a:pt x="498" y="1"/>
                    <a:pt x="188" y="212"/>
                    <a:pt x="108" y="560"/>
                  </a:cubicBezTo>
                  <a:cubicBezTo>
                    <a:pt x="1" y="1042"/>
                    <a:pt x="364" y="1463"/>
                    <a:pt x="811" y="1463"/>
                  </a:cubicBezTo>
                  <a:cubicBezTo>
                    <a:pt x="890" y="1463"/>
                    <a:pt x="972" y="1450"/>
                    <a:pt x="1054" y="1422"/>
                  </a:cubicBezTo>
                  <a:cubicBezTo>
                    <a:pt x="1370" y="1106"/>
                    <a:pt x="1475" y="644"/>
                    <a:pt x="1349" y="223"/>
                  </a:cubicBezTo>
                  <a:cubicBezTo>
                    <a:pt x="1195" y="70"/>
                    <a:pt x="1006" y="1"/>
                    <a:pt x="8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4" name="Google Shape;16864;p76"/>
            <p:cNvSpPr/>
            <p:nvPr/>
          </p:nvSpPr>
          <p:spPr>
            <a:xfrm>
              <a:off x="3510094" y="2969111"/>
              <a:ext cx="174534" cy="41549"/>
            </a:xfrm>
            <a:custGeom>
              <a:avLst/>
              <a:gdLst/>
              <a:ahLst/>
              <a:cxnLst/>
              <a:rect l="l" t="t" r="r" b="b"/>
              <a:pathLst>
                <a:path w="11657" h="2775" extrusionOk="0">
                  <a:moveTo>
                    <a:pt x="7213" y="1"/>
                  </a:moveTo>
                  <a:cubicBezTo>
                    <a:pt x="4756" y="1"/>
                    <a:pt x="2223" y="716"/>
                    <a:pt x="364" y="2027"/>
                  </a:cubicBezTo>
                  <a:cubicBezTo>
                    <a:pt x="0" y="2287"/>
                    <a:pt x="264" y="2774"/>
                    <a:pt x="614" y="2774"/>
                  </a:cubicBezTo>
                  <a:cubicBezTo>
                    <a:pt x="690" y="2774"/>
                    <a:pt x="769" y="2752"/>
                    <a:pt x="847" y="2700"/>
                  </a:cubicBezTo>
                  <a:cubicBezTo>
                    <a:pt x="2563" y="1480"/>
                    <a:pt x="4936" y="816"/>
                    <a:pt x="7221" y="816"/>
                  </a:cubicBezTo>
                  <a:cubicBezTo>
                    <a:pt x="8521" y="816"/>
                    <a:pt x="9792" y="1031"/>
                    <a:pt x="10897" y="1480"/>
                  </a:cubicBezTo>
                  <a:cubicBezTo>
                    <a:pt x="10957" y="1506"/>
                    <a:pt x="11015" y="1517"/>
                    <a:pt x="11069" y="1517"/>
                  </a:cubicBezTo>
                  <a:cubicBezTo>
                    <a:pt x="11465" y="1517"/>
                    <a:pt x="11656" y="908"/>
                    <a:pt x="11212" y="723"/>
                  </a:cubicBezTo>
                  <a:cubicBezTo>
                    <a:pt x="9996" y="234"/>
                    <a:pt x="8617" y="1"/>
                    <a:pt x="721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5" name="Google Shape;16865;p76"/>
            <p:cNvSpPr/>
            <p:nvPr/>
          </p:nvSpPr>
          <p:spPr>
            <a:xfrm>
              <a:off x="3529948" y="2930572"/>
              <a:ext cx="133270" cy="33928"/>
            </a:xfrm>
            <a:custGeom>
              <a:avLst/>
              <a:gdLst/>
              <a:ahLst/>
              <a:cxnLst/>
              <a:rect l="l" t="t" r="r" b="b"/>
              <a:pathLst>
                <a:path w="8901" h="2266" extrusionOk="0">
                  <a:moveTo>
                    <a:pt x="5461" y="1"/>
                  </a:moveTo>
                  <a:cubicBezTo>
                    <a:pt x="3626" y="1"/>
                    <a:pt x="1739" y="535"/>
                    <a:pt x="362" y="1510"/>
                  </a:cubicBezTo>
                  <a:cubicBezTo>
                    <a:pt x="1" y="1768"/>
                    <a:pt x="245" y="2265"/>
                    <a:pt x="598" y="2265"/>
                  </a:cubicBezTo>
                  <a:cubicBezTo>
                    <a:pt x="677" y="2265"/>
                    <a:pt x="761" y="2241"/>
                    <a:pt x="846" y="2183"/>
                  </a:cubicBezTo>
                  <a:cubicBezTo>
                    <a:pt x="2092" y="1299"/>
                    <a:pt x="3807" y="816"/>
                    <a:pt x="5465" y="816"/>
                  </a:cubicBezTo>
                  <a:cubicBezTo>
                    <a:pt x="6408" y="816"/>
                    <a:pt x="7333" y="972"/>
                    <a:pt x="8141" y="1300"/>
                  </a:cubicBezTo>
                  <a:cubicBezTo>
                    <a:pt x="8202" y="1325"/>
                    <a:pt x="8259" y="1337"/>
                    <a:pt x="8313" y="1337"/>
                  </a:cubicBezTo>
                  <a:cubicBezTo>
                    <a:pt x="8709" y="1337"/>
                    <a:pt x="8900" y="728"/>
                    <a:pt x="8456" y="543"/>
                  </a:cubicBezTo>
                  <a:cubicBezTo>
                    <a:pt x="7545" y="176"/>
                    <a:pt x="6512" y="1"/>
                    <a:pt x="546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6" name="Google Shape;16866;p76"/>
            <p:cNvSpPr/>
            <p:nvPr/>
          </p:nvSpPr>
          <p:spPr>
            <a:xfrm>
              <a:off x="3753292" y="3083980"/>
              <a:ext cx="52793" cy="168875"/>
            </a:xfrm>
            <a:custGeom>
              <a:avLst/>
              <a:gdLst/>
              <a:ahLst/>
              <a:cxnLst/>
              <a:rect l="l" t="t" r="r" b="b"/>
              <a:pathLst>
                <a:path w="3526" h="11279" extrusionOk="0">
                  <a:moveTo>
                    <a:pt x="1806" y="1"/>
                  </a:moveTo>
                  <a:cubicBezTo>
                    <a:pt x="1547" y="1"/>
                    <a:pt x="1290" y="237"/>
                    <a:pt x="1424" y="557"/>
                  </a:cubicBezTo>
                  <a:cubicBezTo>
                    <a:pt x="2664" y="3627"/>
                    <a:pt x="2138" y="7916"/>
                    <a:pt x="225" y="10628"/>
                  </a:cubicBezTo>
                  <a:cubicBezTo>
                    <a:pt x="0" y="10942"/>
                    <a:pt x="267" y="11278"/>
                    <a:pt x="552" y="11278"/>
                  </a:cubicBezTo>
                  <a:cubicBezTo>
                    <a:pt x="668" y="11278"/>
                    <a:pt x="786" y="11223"/>
                    <a:pt x="877" y="11090"/>
                  </a:cubicBezTo>
                  <a:cubicBezTo>
                    <a:pt x="2937" y="8189"/>
                    <a:pt x="3526" y="3606"/>
                    <a:pt x="2180" y="263"/>
                  </a:cubicBezTo>
                  <a:cubicBezTo>
                    <a:pt x="2104" y="79"/>
                    <a:pt x="1954" y="1"/>
                    <a:pt x="180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67" name="Google Shape;16867;p76"/>
            <p:cNvSpPr/>
            <p:nvPr/>
          </p:nvSpPr>
          <p:spPr>
            <a:xfrm>
              <a:off x="3799243" y="3105481"/>
              <a:ext cx="43046" cy="127700"/>
            </a:xfrm>
            <a:custGeom>
              <a:avLst/>
              <a:gdLst/>
              <a:ahLst/>
              <a:cxnLst/>
              <a:rect l="l" t="t" r="r" b="b"/>
              <a:pathLst>
                <a:path w="2875" h="8529" extrusionOk="0">
                  <a:moveTo>
                    <a:pt x="1501" y="1"/>
                  </a:moveTo>
                  <a:cubicBezTo>
                    <a:pt x="1239" y="1"/>
                    <a:pt x="973" y="247"/>
                    <a:pt x="1109" y="572"/>
                  </a:cubicBezTo>
                  <a:cubicBezTo>
                    <a:pt x="2013" y="2779"/>
                    <a:pt x="1613" y="5912"/>
                    <a:pt x="226" y="7867"/>
                  </a:cubicBezTo>
                  <a:cubicBezTo>
                    <a:pt x="0" y="8198"/>
                    <a:pt x="280" y="8529"/>
                    <a:pt x="573" y="8529"/>
                  </a:cubicBezTo>
                  <a:cubicBezTo>
                    <a:pt x="690" y="8529"/>
                    <a:pt x="809" y="8477"/>
                    <a:pt x="898" y="8351"/>
                  </a:cubicBezTo>
                  <a:cubicBezTo>
                    <a:pt x="2433" y="6164"/>
                    <a:pt x="2875" y="2737"/>
                    <a:pt x="1866" y="256"/>
                  </a:cubicBezTo>
                  <a:cubicBezTo>
                    <a:pt x="1791" y="77"/>
                    <a:pt x="1646" y="1"/>
                    <a:pt x="150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6868" name="Google Shape;16868;p76"/>
          <p:cNvSpPr/>
          <p:nvPr/>
        </p:nvSpPr>
        <p:spPr>
          <a:xfrm>
            <a:off x="3351846" y="2416108"/>
            <a:ext cx="43660" cy="35275"/>
          </a:xfrm>
          <a:custGeom>
            <a:avLst/>
            <a:gdLst/>
            <a:ahLst/>
            <a:cxnLst/>
            <a:rect l="l" t="t" r="r" b="b"/>
            <a:pathLst>
              <a:path w="2187" h="1767" extrusionOk="0">
                <a:moveTo>
                  <a:pt x="0" y="0"/>
                </a:moveTo>
                <a:cubicBezTo>
                  <a:pt x="105" y="105"/>
                  <a:pt x="168" y="252"/>
                  <a:pt x="168" y="399"/>
                </a:cubicBezTo>
                <a:lnTo>
                  <a:pt x="168" y="1367"/>
                </a:lnTo>
                <a:cubicBezTo>
                  <a:pt x="168" y="1514"/>
                  <a:pt x="105" y="1661"/>
                  <a:pt x="0" y="1766"/>
                </a:cubicBezTo>
                <a:lnTo>
                  <a:pt x="1724" y="1766"/>
                </a:lnTo>
                <a:cubicBezTo>
                  <a:pt x="1976" y="1766"/>
                  <a:pt x="2187" y="1556"/>
                  <a:pt x="2187" y="1304"/>
                </a:cubicBezTo>
                <a:lnTo>
                  <a:pt x="2187" y="463"/>
                </a:lnTo>
                <a:cubicBezTo>
                  <a:pt x="2187" y="210"/>
                  <a:pt x="1976" y="0"/>
                  <a:pt x="172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6869" name="Google Shape;16869;p76"/>
          <p:cNvGrpSpPr/>
          <p:nvPr/>
        </p:nvGrpSpPr>
        <p:grpSpPr>
          <a:xfrm>
            <a:off x="2885123" y="2009296"/>
            <a:ext cx="510383" cy="442088"/>
            <a:chOff x="2163842" y="1506972"/>
            <a:chExt cx="382787" cy="331566"/>
          </a:xfrm>
        </p:grpSpPr>
        <p:sp>
          <p:nvSpPr>
            <p:cNvPr id="16870" name="Google Shape;16870;p76"/>
            <p:cNvSpPr/>
            <p:nvPr/>
          </p:nvSpPr>
          <p:spPr>
            <a:xfrm>
              <a:off x="2247253" y="1506972"/>
              <a:ext cx="214152" cy="101768"/>
            </a:xfrm>
            <a:custGeom>
              <a:avLst/>
              <a:gdLst/>
              <a:ahLst/>
              <a:cxnLst/>
              <a:rect l="l" t="t" r="r" b="b"/>
              <a:pathLst>
                <a:path w="14303" h="6797" extrusionOk="0">
                  <a:moveTo>
                    <a:pt x="7214" y="0"/>
                  </a:moveTo>
                  <a:cubicBezTo>
                    <a:pt x="6739" y="0"/>
                    <a:pt x="6266" y="184"/>
                    <a:pt x="5908" y="552"/>
                  </a:cubicBezTo>
                  <a:lnTo>
                    <a:pt x="253" y="6123"/>
                  </a:lnTo>
                  <a:cubicBezTo>
                    <a:pt x="1" y="6376"/>
                    <a:pt x="169" y="6775"/>
                    <a:pt x="505" y="6796"/>
                  </a:cubicBezTo>
                  <a:cubicBezTo>
                    <a:pt x="610" y="6796"/>
                    <a:pt x="694" y="6754"/>
                    <a:pt x="778" y="6691"/>
                  </a:cubicBezTo>
                  <a:lnTo>
                    <a:pt x="6455" y="1099"/>
                  </a:lnTo>
                  <a:cubicBezTo>
                    <a:pt x="6665" y="878"/>
                    <a:pt x="6944" y="768"/>
                    <a:pt x="7222" y="768"/>
                  </a:cubicBezTo>
                  <a:cubicBezTo>
                    <a:pt x="7501" y="768"/>
                    <a:pt x="7780" y="878"/>
                    <a:pt x="7990" y="1099"/>
                  </a:cubicBezTo>
                  <a:lnTo>
                    <a:pt x="13456" y="6460"/>
                  </a:lnTo>
                  <a:cubicBezTo>
                    <a:pt x="13541" y="6554"/>
                    <a:pt x="13638" y="6594"/>
                    <a:pt x="13732" y="6594"/>
                  </a:cubicBezTo>
                  <a:cubicBezTo>
                    <a:pt x="14036" y="6594"/>
                    <a:pt x="14303" y="6186"/>
                    <a:pt x="13982" y="5913"/>
                  </a:cubicBezTo>
                  <a:lnTo>
                    <a:pt x="8536" y="552"/>
                  </a:lnTo>
                  <a:cubicBezTo>
                    <a:pt x="8168" y="184"/>
                    <a:pt x="7690" y="0"/>
                    <a:pt x="721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1" name="Google Shape;16871;p76"/>
            <p:cNvSpPr/>
            <p:nvPr/>
          </p:nvSpPr>
          <p:spPr>
            <a:xfrm>
              <a:off x="2163842" y="1812081"/>
              <a:ext cx="382787" cy="26456"/>
            </a:xfrm>
            <a:custGeom>
              <a:avLst/>
              <a:gdLst/>
              <a:ahLst/>
              <a:cxnLst/>
              <a:rect l="l" t="t" r="r" b="b"/>
              <a:pathLst>
                <a:path w="25566" h="1767" extrusionOk="0">
                  <a:moveTo>
                    <a:pt x="484" y="0"/>
                  </a:moveTo>
                  <a:cubicBezTo>
                    <a:pt x="231" y="0"/>
                    <a:pt x="21" y="210"/>
                    <a:pt x="21" y="463"/>
                  </a:cubicBezTo>
                  <a:lnTo>
                    <a:pt x="21" y="1304"/>
                  </a:lnTo>
                  <a:cubicBezTo>
                    <a:pt x="0" y="1556"/>
                    <a:pt x="210" y="1766"/>
                    <a:pt x="484" y="1766"/>
                  </a:cubicBezTo>
                  <a:lnTo>
                    <a:pt x="25103" y="1766"/>
                  </a:lnTo>
                  <a:cubicBezTo>
                    <a:pt x="25355" y="1766"/>
                    <a:pt x="25566" y="1556"/>
                    <a:pt x="25566" y="1304"/>
                  </a:cubicBezTo>
                  <a:lnTo>
                    <a:pt x="25566" y="463"/>
                  </a:lnTo>
                  <a:cubicBezTo>
                    <a:pt x="25566" y="210"/>
                    <a:pt x="25355" y="0"/>
                    <a:pt x="2510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2" name="Google Shape;16872;p76"/>
            <p:cNvSpPr/>
            <p:nvPr/>
          </p:nvSpPr>
          <p:spPr>
            <a:xfrm>
              <a:off x="2178634" y="1592030"/>
              <a:ext cx="353201" cy="220066"/>
            </a:xfrm>
            <a:custGeom>
              <a:avLst/>
              <a:gdLst/>
              <a:ahLst/>
              <a:cxnLst/>
              <a:rect l="l" t="t" r="r" b="b"/>
              <a:pathLst>
                <a:path w="23590" h="14698" extrusionOk="0">
                  <a:moveTo>
                    <a:pt x="463" y="1"/>
                  </a:moveTo>
                  <a:cubicBezTo>
                    <a:pt x="210" y="1"/>
                    <a:pt x="0" y="211"/>
                    <a:pt x="0" y="464"/>
                  </a:cubicBez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3" name="Google Shape;16873;p76"/>
            <p:cNvSpPr/>
            <p:nvPr/>
          </p:nvSpPr>
          <p:spPr>
            <a:xfrm>
              <a:off x="2178634" y="1592030"/>
              <a:ext cx="353201" cy="220066"/>
            </a:xfrm>
            <a:custGeom>
              <a:avLst/>
              <a:gdLst/>
              <a:ahLst/>
              <a:cxnLst/>
              <a:rect l="l" t="t" r="r" b="b"/>
              <a:pathLst>
                <a:path w="23590" h="14698" extrusionOk="0">
                  <a:moveTo>
                    <a:pt x="21992" y="1"/>
                  </a:moveTo>
                  <a:lnTo>
                    <a:pt x="21992" y="12510"/>
                  </a:lnTo>
                  <a:cubicBezTo>
                    <a:pt x="21992" y="12784"/>
                    <a:pt x="21781" y="12994"/>
                    <a:pt x="21529" y="12994"/>
                  </a:cubicBezTo>
                  <a:lnTo>
                    <a:pt x="0" y="12994"/>
                  </a:lnTo>
                  <a:lnTo>
                    <a:pt x="0" y="14234"/>
                  </a:lnTo>
                  <a:cubicBezTo>
                    <a:pt x="0" y="14487"/>
                    <a:pt x="210" y="14697"/>
                    <a:pt x="463" y="14697"/>
                  </a:cubicBezTo>
                  <a:lnTo>
                    <a:pt x="23127" y="14697"/>
                  </a:lnTo>
                  <a:cubicBezTo>
                    <a:pt x="23379" y="14697"/>
                    <a:pt x="23590" y="14487"/>
                    <a:pt x="23590" y="14234"/>
                  </a:cubicBezTo>
                  <a:lnTo>
                    <a:pt x="23590" y="464"/>
                  </a:lnTo>
                  <a:cubicBezTo>
                    <a:pt x="23590" y="211"/>
                    <a:pt x="23379" y="1"/>
                    <a:pt x="2312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4" name="Google Shape;16874;p76"/>
            <p:cNvSpPr/>
            <p:nvPr/>
          </p:nvSpPr>
          <p:spPr>
            <a:xfrm>
              <a:off x="2201602" y="1615013"/>
              <a:ext cx="307251" cy="174100"/>
            </a:xfrm>
            <a:custGeom>
              <a:avLst/>
              <a:gdLst/>
              <a:ahLst/>
              <a:cxnLst/>
              <a:rect l="l" t="t" r="r" b="b"/>
              <a:pathLst>
                <a:path w="20521" h="11628" extrusionOk="0">
                  <a:moveTo>
                    <a:pt x="569" y="1"/>
                  </a:moveTo>
                  <a:cubicBezTo>
                    <a:pt x="253" y="1"/>
                    <a:pt x="1" y="253"/>
                    <a:pt x="22" y="568"/>
                  </a:cubicBezTo>
                  <a:lnTo>
                    <a:pt x="22" y="11060"/>
                  </a:lnTo>
                  <a:cubicBezTo>
                    <a:pt x="22" y="11375"/>
                    <a:pt x="253" y="11627"/>
                    <a:pt x="569" y="11627"/>
                  </a:cubicBezTo>
                  <a:lnTo>
                    <a:pt x="19953" y="11627"/>
                  </a:lnTo>
                  <a:cubicBezTo>
                    <a:pt x="20268" y="11627"/>
                    <a:pt x="20521" y="11375"/>
                    <a:pt x="20521" y="11060"/>
                  </a:cubicBezTo>
                  <a:lnTo>
                    <a:pt x="20521" y="568"/>
                  </a:lnTo>
                  <a:cubicBezTo>
                    <a:pt x="20521" y="253"/>
                    <a:pt x="20268" y="1"/>
                    <a:pt x="19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5" name="Google Shape;16875;p76"/>
            <p:cNvSpPr/>
            <p:nvPr/>
          </p:nvSpPr>
          <p:spPr>
            <a:xfrm>
              <a:off x="2201932" y="1615013"/>
              <a:ext cx="306921" cy="173786"/>
            </a:xfrm>
            <a:custGeom>
              <a:avLst/>
              <a:gdLst/>
              <a:ahLst/>
              <a:cxnLst/>
              <a:rect l="l" t="t" r="r" b="b"/>
              <a:pathLst>
                <a:path w="20499" h="11607" extrusionOk="0">
                  <a:moveTo>
                    <a:pt x="19153" y="1"/>
                  </a:moveTo>
                  <a:lnTo>
                    <a:pt x="19153" y="8810"/>
                  </a:lnTo>
                  <a:cubicBezTo>
                    <a:pt x="19153" y="9609"/>
                    <a:pt x="18501" y="10261"/>
                    <a:pt x="17702" y="10261"/>
                  </a:cubicBezTo>
                  <a:lnTo>
                    <a:pt x="0" y="10261"/>
                  </a:lnTo>
                  <a:lnTo>
                    <a:pt x="0" y="11060"/>
                  </a:lnTo>
                  <a:cubicBezTo>
                    <a:pt x="0" y="11354"/>
                    <a:pt x="231" y="11606"/>
                    <a:pt x="547" y="11606"/>
                  </a:cubicBezTo>
                  <a:lnTo>
                    <a:pt x="19931" y="11606"/>
                  </a:lnTo>
                  <a:cubicBezTo>
                    <a:pt x="20246" y="11606"/>
                    <a:pt x="20499" y="11354"/>
                    <a:pt x="20499" y="11060"/>
                  </a:cubicBezTo>
                  <a:lnTo>
                    <a:pt x="20499" y="568"/>
                  </a:lnTo>
                  <a:cubicBezTo>
                    <a:pt x="20499" y="253"/>
                    <a:pt x="20246" y="1"/>
                    <a:pt x="19931" y="1"/>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6" name="Google Shape;16876;p76"/>
            <p:cNvSpPr/>
            <p:nvPr/>
          </p:nvSpPr>
          <p:spPr>
            <a:xfrm>
              <a:off x="2254500" y="1777450"/>
              <a:ext cx="76824" cy="34646"/>
            </a:xfrm>
            <a:custGeom>
              <a:avLst/>
              <a:gdLst/>
              <a:ahLst/>
              <a:cxnLst/>
              <a:rect l="l" t="t" r="r" b="b"/>
              <a:pathLst>
                <a:path w="5131" h="2314" extrusionOk="0">
                  <a:moveTo>
                    <a:pt x="946" y="0"/>
                  </a:moveTo>
                  <a:cubicBezTo>
                    <a:pt x="421" y="0"/>
                    <a:pt x="0" y="421"/>
                    <a:pt x="0" y="946"/>
                  </a:cubicBezTo>
                  <a:lnTo>
                    <a:pt x="0" y="2313"/>
                  </a:lnTo>
                  <a:lnTo>
                    <a:pt x="5130" y="2313"/>
                  </a:lnTo>
                  <a:lnTo>
                    <a:pt x="5130" y="946"/>
                  </a:lnTo>
                  <a:cubicBezTo>
                    <a:pt x="5130" y="421"/>
                    <a:pt x="4710" y="0"/>
                    <a:pt x="41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77" name="Google Shape;16877;p76"/>
            <p:cNvSpPr/>
            <p:nvPr/>
          </p:nvSpPr>
          <p:spPr>
            <a:xfrm>
              <a:off x="2300765" y="1777450"/>
              <a:ext cx="30873" cy="34646"/>
            </a:xfrm>
            <a:custGeom>
              <a:avLst/>
              <a:gdLst/>
              <a:ahLst/>
              <a:cxnLst/>
              <a:rect l="l" t="t" r="r" b="b"/>
              <a:pathLst>
                <a:path w="2062" h="2314" extrusionOk="0">
                  <a:moveTo>
                    <a:pt x="1" y="0"/>
                  </a:moveTo>
                  <a:cubicBezTo>
                    <a:pt x="316" y="211"/>
                    <a:pt x="505" y="568"/>
                    <a:pt x="505" y="946"/>
                  </a:cubicBezTo>
                  <a:lnTo>
                    <a:pt x="505" y="2313"/>
                  </a:lnTo>
                  <a:lnTo>
                    <a:pt x="2061" y="2313"/>
                  </a:lnTo>
                  <a:lnTo>
                    <a:pt x="2061" y="946"/>
                  </a:lnTo>
                  <a:cubicBezTo>
                    <a:pt x="2061" y="421"/>
                    <a:pt x="1620" y="0"/>
                    <a:pt x="1094"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78" name="Google Shape;16878;p76"/>
          <p:cNvGrpSpPr/>
          <p:nvPr/>
        </p:nvGrpSpPr>
        <p:grpSpPr>
          <a:xfrm>
            <a:off x="2318503" y="4466203"/>
            <a:ext cx="477224" cy="467381"/>
            <a:chOff x="1738877" y="3349652"/>
            <a:chExt cx="357918" cy="350536"/>
          </a:xfrm>
        </p:grpSpPr>
        <p:sp>
          <p:nvSpPr>
            <p:cNvPr id="16879" name="Google Shape;16879;p76"/>
            <p:cNvSpPr/>
            <p:nvPr/>
          </p:nvSpPr>
          <p:spPr>
            <a:xfrm>
              <a:off x="1814114" y="3407461"/>
              <a:ext cx="154516" cy="282965"/>
            </a:xfrm>
            <a:custGeom>
              <a:avLst/>
              <a:gdLst/>
              <a:ahLst/>
              <a:cxnLst/>
              <a:rect l="l" t="t" r="r" b="b"/>
              <a:pathLst>
                <a:path w="10320" h="18899" extrusionOk="0">
                  <a:moveTo>
                    <a:pt x="8789" y="1"/>
                  </a:moveTo>
                  <a:cubicBezTo>
                    <a:pt x="8541" y="1"/>
                    <a:pt x="8282" y="99"/>
                    <a:pt x="8052" y="334"/>
                  </a:cubicBezTo>
                  <a:lnTo>
                    <a:pt x="315" y="8092"/>
                  </a:lnTo>
                  <a:cubicBezTo>
                    <a:pt x="105" y="8302"/>
                    <a:pt x="0" y="8576"/>
                    <a:pt x="0" y="8849"/>
                  </a:cubicBezTo>
                  <a:lnTo>
                    <a:pt x="0" y="17847"/>
                  </a:lnTo>
                  <a:cubicBezTo>
                    <a:pt x="0" y="18415"/>
                    <a:pt x="484" y="18899"/>
                    <a:pt x="1051" y="18899"/>
                  </a:cubicBezTo>
                  <a:cubicBezTo>
                    <a:pt x="1640" y="18899"/>
                    <a:pt x="2124" y="18415"/>
                    <a:pt x="2124" y="17826"/>
                  </a:cubicBezTo>
                  <a:lnTo>
                    <a:pt x="2124" y="9290"/>
                  </a:lnTo>
                  <a:lnTo>
                    <a:pt x="9545" y="1827"/>
                  </a:lnTo>
                  <a:cubicBezTo>
                    <a:pt x="10319" y="1069"/>
                    <a:pt x="9608" y="1"/>
                    <a:pt x="87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0" name="Google Shape;16880;p76"/>
            <p:cNvSpPr/>
            <p:nvPr/>
          </p:nvSpPr>
          <p:spPr>
            <a:xfrm>
              <a:off x="1813800" y="3521057"/>
              <a:ext cx="47538" cy="80402"/>
            </a:xfrm>
            <a:custGeom>
              <a:avLst/>
              <a:gdLst/>
              <a:ahLst/>
              <a:cxnLst/>
              <a:rect l="l" t="t" r="r" b="b"/>
              <a:pathLst>
                <a:path w="3175" h="5370" extrusionOk="0">
                  <a:moveTo>
                    <a:pt x="1430" y="0"/>
                  </a:moveTo>
                  <a:cubicBezTo>
                    <a:pt x="1198" y="0"/>
                    <a:pt x="967" y="42"/>
                    <a:pt x="736" y="84"/>
                  </a:cubicBezTo>
                  <a:lnTo>
                    <a:pt x="315" y="505"/>
                  </a:lnTo>
                  <a:cubicBezTo>
                    <a:pt x="126" y="715"/>
                    <a:pt x="0" y="989"/>
                    <a:pt x="0" y="1262"/>
                  </a:cubicBezTo>
                  <a:lnTo>
                    <a:pt x="0" y="4983"/>
                  </a:lnTo>
                  <a:cubicBezTo>
                    <a:pt x="440" y="5239"/>
                    <a:pt x="927" y="5369"/>
                    <a:pt x="1418" y="5369"/>
                  </a:cubicBezTo>
                  <a:cubicBezTo>
                    <a:pt x="1654" y="5369"/>
                    <a:pt x="1891" y="5339"/>
                    <a:pt x="2123" y="5278"/>
                  </a:cubicBezTo>
                  <a:lnTo>
                    <a:pt x="2123" y="1703"/>
                  </a:lnTo>
                  <a:lnTo>
                    <a:pt x="3175" y="652"/>
                  </a:lnTo>
                  <a:cubicBezTo>
                    <a:pt x="2670" y="232"/>
                    <a:pt x="2060" y="0"/>
                    <a:pt x="1430"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1" name="Google Shape;16881;p76"/>
            <p:cNvSpPr/>
            <p:nvPr/>
          </p:nvSpPr>
          <p:spPr>
            <a:xfrm>
              <a:off x="1900041" y="3407506"/>
              <a:ext cx="61402" cy="56896"/>
            </a:xfrm>
            <a:custGeom>
              <a:avLst/>
              <a:gdLst/>
              <a:ahLst/>
              <a:cxnLst/>
              <a:rect l="l" t="t" r="r" b="b"/>
              <a:pathLst>
                <a:path w="4101" h="3800" extrusionOk="0">
                  <a:moveTo>
                    <a:pt x="3044" y="1"/>
                  </a:moveTo>
                  <a:cubicBezTo>
                    <a:pt x="2777" y="1"/>
                    <a:pt x="2506" y="103"/>
                    <a:pt x="2292" y="331"/>
                  </a:cubicBezTo>
                  <a:lnTo>
                    <a:pt x="1" y="2644"/>
                  </a:lnTo>
                  <a:lnTo>
                    <a:pt x="1830" y="3800"/>
                  </a:lnTo>
                  <a:lnTo>
                    <a:pt x="3217" y="2412"/>
                  </a:lnTo>
                  <a:lnTo>
                    <a:pt x="4100" y="1004"/>
                  </a:lnTo>
                  <a:cubicBezTo>
                    <a:pt x="4073" y="392"/>
                    <a:pt x="3566" y="1"/>
                    <a:pt x="3044"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2" name="Google Shape;16882;p76"/>
            <p:cNvSpPr/>
            <p:nvPr/>
          </p:nvSpPr>
          <p:spPr>
            <a:xfrm>
              <a:off x="1738877" y="3658310"/>
              <a:ext cx="215320" cy="41878"/>
            </a:xfrm>
            <a:custGeom>
              <a:avLst/>
              <a:gdLst/>
              <a:ahLst/>
              <a:cxnLst/>
              <a:rect l="l" t="t" r="r" b="b"/>
              <a:pathLst>
                <a:path w="14381" h="2797" extrusionOk="0">
                  <a:moveTo>
                    <a:pt x="1745" y="0"/>
                  </a:moveTo>
                  <a:cubicBezTo>
                    <a:pt x="778" y="0"/>
                    <a:pt x="0" y="778"/>
                    <a:pt x="21" y="1745"/>
                  </a:cubicBezTo>
                  <a:lnTo>
                    <a:pt x="21" y="2292"/>
                  </a:lnTo>
                  <a:cubicBezTo>
                    <a:pt x="21" y="2565"/>
                    <a:pt x="232" y="2796"/>
                    <a:pt x="505" y="2796"/>
                  </a:cubicBezTo>
                  <a:lnTo>
                    <a:pt x="13897" y="2796"/>
                  </a:lnTo>
                  <a:cubicBezTo>
                    <a:pt x="14171" y="2796"/>
                    <a:pt x="14381" y="2565"/>
                    <a:pt x="14381" y="2292"/>
                  </a:cubicBezTo>
                  <a:lnTo>
                    <a:pt x="14381" y="1745"/>
                  </a:lnTo>
                  <a:cubicBezTo>
                    <a:pt x="14381" y="778"/>
                    <a:pt x="13603" y="0"/>
                    <a:pt x="1265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3" name="Google Shape;16883;p76"/>
            <p:cNvSpPr/>
            <p:nvPr/>
          </p:nvSpPr>
          <p:spPr>
            <a:xfrm>
              <a:off x="1901928" y="3658310"/>
              <a:ext cx="52269" cy="41878"/>
            </a:xfrm>
            <a:custGeom>
              <a:avLst/>
              <a:gdLst/>
              <a:ahLst/>
              <a:cxnLst/>
              <a:rect l="l" t="t" r="r" b="b"/>
              <a:pathLst>
                <a:path w="3491" h="2797" extrusionOk="0">
                  <a:moveTo>
                    <a:pt x="1" y="0"/>
                  </a:moveTo>
                  <a:cubicBezTo>
                    <a:pt x="779" y="273"/>
                    <a:pt x="1304" y="988"/>
                    <a:pt x="1304" y="1808"/>
                  </a:cubicBezTo>
                  <a:lnTo>
                    <a:pt x="1304" y="2796"/>
                  </a:lnTo>
                  <a:lnTo>
                    <a:pt x="3007" y="2796"/>
                  </a:lnTo>
                  <a:cubicBezTo>
                    <a:pt x="3281" y="2775"/>
                    <a:pt x="3491" y="2565"/>
                    <a:pt x="3491" y="2292"/>
                  </a:cubicBezTo>
                  <a:lnTo>
                    <a:pt x="3491" y="1745"/>
                  </a:lnTo>
                  <a:cubicBezTo>
                    <a:pt x="3491" y="778"/>
                    <a:pt x="2713" y="0"/>
                    <a:pt x="17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4" name="Google Shape;16884;p76"/>
            <p:cNvSpPr/>
            <p:nvPr/>
          </p:nvSpPr>
          <p:spPr>
            <a:xfrm>
              <a:off x="1781369" y="3503749"/>
              <a:ext cx="93818" cy="80402"/>
            </a:xfrm>
            <a:custGeom>
              <a:avLst/>
              <a:gdLst/>
              <a:ahLst/>
              <a:cxnLst/>
              <a:rect l="l" t="t" r="r" b="b"/>
              <a:pathLst>
                <a:path w="6266" h="5370" extrusionOk="0">
                  <a:moveTo>
                    <a:pt x="3596" y="0"/>
                  </a:moveTo>
                  <a:cubicBezTo>
                    <a:pt x="1199" y="0"/>
                    <a:pt x="1" y="2880"/>
                    <a:pt x="1682" y="4583"/>
                  </a:cubicBezTo>
                  <a:cubicBezTo>
                    <a:pt x="2232" y="5126"/>
                    <a:pt x="2904" y="5369"/>
                    <a:pt x="3563" y="5369"/>
                  </a:cubicBezTo>
                  <a:cubicBezTo>
                    <a:pt x="4945" y="5369"/>
                    <a:pt x="6266" y="4300"/>
                    <a:pt x="6266" y="2691"/>
                  </a:cubicBezTo>
                  <a:cubicBezTo>
                    <a:pt x="6266" y="1198"/>
                    <a:pt x="5067" y="0"/>
                    <a:pt x="3596"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5" name="Google Shape;16885;p76"/>
            <p:cNvSpPr/>
            <p:nvPr/>
          </p:nvSpPr>
          <p:spPr>
            <a:xfrm>
              <a:off x="1829221" y="3503749"/>
              <a:ext cx="45966" cy="80283"/>
            </a:xfrm>
            <a:custGeom>
              <a:avLst/>
              <a:gdLst/>
              <a:ahLst/>
              <a:cxnLst/>
              <a:rect l="l" t="t" r="r" b="b"/>
              <a:pathLst>
                <a:path w="3070" h="5362" extrusionOk="0">
                  <a:moveTo>
                    <a:pt x="400" y="0"/>
                  </a:moveTo>
                  <a:cubicBezTo>
                    <a:pt x="253" y="0"/>
                    <a:pt x="126" y="0"/>
                    <a:pt x="0" y="21"/>
                  </a:cubicBezTo>
                  <a:cubicBezTo>
                    <a:pt x="2439" y="967"/>
                    <a:pt x="2439" y="4415"/>
                    <a:pt x="0" y="5340"/>
                  </a:cubicBezTo>
                  <a:cubicBezTo>
                    <a:pt x="126" y="5361"/>
                    <a:pt x="253" y="5361"/>
                    <a:pt x="400" y="5361"/>
                  </a:cubicBezTo>
                  <a:cubicBezTo>
                    <a:pt x="1871" y="5361"/>
                    <a:pt x="3070" y="4163"/>
                    <a:pt x="3070" y="2691"/>
                  </a:cubicBezTo>
                  <a:cubicBezTo>
                    <a:pt x="3070" y="1198"/>
                    <a:pt x="1871" y="0"/>
                    <a:pt x="40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6" name="Google Shape;16886;p76"/>
            <p:cNvSpPr/>
            <p:nvPr/>
          </p:nvSpPr>
          <p:spPr>
            <a:xfrm>
              <a:off x="1813800" y="3528289"/>
              <a:ext cx="36832" cy="31337"/>
            </a:xfrm>
            <a:custGeom>
              <a:avLst/>
              <a:gdLst/>
              <a:ahLst/>
              <a:cxnLst/>
              <a:rect l="l" t="t" r="r" b="b"/>
              <a:pathLst>
                <a:path w="2460" h="2093" extrusionOk="0">
                  <a:moveTo>
                    <a:pt x="1409" y="1"/>
                  </a:moveTo>
                  <a:cubicBezTo>
                    <a:pt x="463" y="1"/>
                    <a:pt x="0" y="1115"/>
                    <a:pt x="673" y="1788"/>
                  </a:cubicBezTo>
                  <a:cubicBezTo>
                    <a:pt x="883" y="1999"/>
                    <a:pt x="1144" y="2093"/>
                    <a:pt x="1401" y="2093"/>
                  </a:cubicBezTo>
                  <a:cubicBezTo>
                    <a:pt x="1939" y="2093"/>
                    <a:pt x="2460" y="1678"/>
                    <a:pt x="2460" y="1052"/>
                  </a:cubicBezTo>
                  <a:cubicBezTo>
                    <a:pt x="2460" y="463"/>
                    <a:pt x="1997" y="1"/>
                    <a:pt x="140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7" name="Google Shape;16887;p76"/>
            <p:cNvSpPr/>
            <p:nvPr/>
          </p:nvSpPr>
          <p:spPr>
            <a:xfrm>
              <a:off x="1881475" y="3351479"/>
              <a:ext cx="95075" cy="97186"/>
            </a:xfrm>
            <a:custGeom>
              <a:avLst/>
              <a:gdLst/>
              <a:ahLst/>
              <a:cxnLst/>
              <a:rect l="l" t="t" r="r" b="b"/>
              <a:pathLst>
                <a:path w="6350" h="6491" extrusionOk="0">
                  <a:moveTo>
                    <a:pt x="2818" y="0"/>
                  </a:moveTo>
                  <a:cubicBezTo>
                    <a:pt x="2578" y="0"/>
                    <a:pt x="2344" y="112"/>
                    <a:pt x="2208" y="331"/>
                  </a:cubicBezTo>
                  <a:lnTo>
                    <a:pt x="211" y="3526"/>
                  </a:lnTo>
                  <a:cubicBezTo>
                    <a:pt x="0" y="3863"/>
                    <a:pt x="105" y="4304"/>
                    <a:pt x="421" y="4514"/>
                  </a:cubicBezTo>
                  <a:lnTo>
                    <a:pt x="3574" y="6491"/>
                  </a:lnTo>
                  <a:lnTo>
                    <a:pt x="6350" y="2097"/>
                  </a:lnTo>
                  <a:lnTo>
                    <a:pt x="3196" y="99"/>
                  </a:lnTo>
                  <a:cubicBezTo>
                    <a:pt x="3078" y="33"/>
                    <a:pt x="2947" y="0"/>
                    <a:pt x="281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8" name="Google Shape;16888;p76"/>
            <p:cNvSpPr/>
            <p:nvPr/>
          </p:nvSpPr>
          <p:spPr>
            <a:xfrm>
              <a:off x="1914834" y="3370584"/>
              <a:ext cx="61717" cy="78082"/>
            </a:xfrm>
            <a:custGeom>
              <a:avLst/>
              <a:gdLst/>
              <a:ahLst/>
              <a:cxnLst/>
              <a:rect l="l" t="t" r="r" b="b"/>
              <a:pathLst>
                <a:path w="4122" h="5215" extrusionOk="0">
                  <a:moveTo>
                    <a:pt x="2755" y="1"/>
                  </a:moveTo>
                  <a:lnTo>
                    <a:pt x="1" y="4374"/>
                  </a:lnTo>
                  <a:lnTo>
                    <a:pt x="1346" y="5215"/>
                  </a:lnTo>
                  <a:lnTo>
                    <a:pt x="4122" y="821"/>
                  </a:lnTo>
                  <a:lnTo>
                    <a:pt x="2818"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89" name="Google Shape;16889;p76"/>
            <p:cNvSpPr/>
            <p:nvPr/>
          </p:nvSpPr>
          <p:spPr>
            <a:xfrm>
              <a:off x="1934987" y="3382861"/>
              <a:ext cx="140412" cy="147255"/>
            </a:xfrm>
            <a:custGeom>
              <a:avLst/>
              <a:gdLst/>
              <a:ahLst/>
              <a:cxnLst/>
              <a:rect l="l" t="t" r="r" b="b"/>
              <a:pathLst>
                <a:path w="9378" h="9835" extrusionOk="0">
                  <a:moveTo>
                    <a:pt x="2755" y="1"/>
                  </a:moveTo>
                  <a:lnTo>
                    <a:pt x="0" y="4395"/>
                  </a:lnTo>
                  <a:lnTo>
                    <a:pt x="3049" y="9567"/>
                  </a:lnTo>
                  <a:cubicBezTo>
                    <a:pt x="3154" y="9745"/>
                    <a:pt x="3338" y="9835"/>
                    <a:pt x="3522" y="9835"/>
                  </a:cubicBezTo>
                  <a:cubicBezTo>
                    <a:pt x="3706" y="9835"/>
                    <a:pt x="3890" y="9745"/>
                    <a:pt x="3995" y="9567"/>
                  </a:cubicBezTo>
                  <a:lnTo>
                    <a:pt x="9146" y="1346"/>
                  </a:lnTo>
                  <a:cubicBezTo>
                    <a:pt x="9377" y="989"/>
                    <a:pt x="9146" y="526"/>
                    <a:pt x="8725" y="484"/>
                  </a:cubicBezTo>
                  <a:lnTo>
                    <a:pt x="275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0" name="Google Shape;16890;p76"/>
            <p:cNvSpPr/>
            <p:nvPr/>
          </p:nvSpPr>
          <p:spPr>
            <a:xfrm>
              <a:off x="1974020" y="3389165"/>
              <a:ext cx="101379" cy="140801"/>
            </a:xfrm>
            <a:custGeom>
              <a:avLst/>
              <a:gdLst/>
              <a:ahLst/>
              <a:cxnLst/>
              <a:rect l="l" t="t" r="r" b="b"/>
              <a:pathLst>
                <a:path w="6771" h="9404" extrusionOk="0">
                  <a:moveTo>
                    <a:pt x="5256" y="0"/>
                  </a:moveTo>
                  <a:lnTo>
                    <a:pt x="0" y="8389"/>
                  </a:lnTo>
                  <a:lnTo>
                    <a:pt x="442" y="9125"/>
                  </a:lnTo>
                  <a:cubicBezTo>
                    <a:pt x="550" y="9309"/>
                    <a:pt x="742" y="9404"/>
                    <a:pt x="931" y="9404"/>
                  </a:cubicBezTo>
                  <a:cubicBezTo>
                    <a:pt x="1110" y="9404"/>
                    <a:pt x="1286" y="9319"/>
                    <a:pt x="1388" y="9146"/>
                  </a:cubicBezTo>
                  <a:lnTo>
                    <a:pt x="6560" y="925"/>
                  </a:lnTo>
                  <a:cubicBezTo>
                    <a:pt x="6770" y="568"/>
                    <a:pt x="6539" y="105"/>
                    <a:pt x="6118" y="63"/>
                  </a:cubicBezTo>
                  <a:lnTo>
                    <a:pt x="525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1" name="Google Shape;16891;p76"/>
            <p:cNvSpPr/>
            <p:nvPr/>
          </p:nvSpPr>
          <p:spPr>
            <a:xfrm>
              <a:off x="2010538" y="3427884"/>
              <a:ext cx="86257" cy="88937"/>
            </a:xfrm>
            <a:custGeom>
              <a:avLst/>
              <a:gdLst/>
              <a:ahLst/>
              <a:cxnLst/>
              <a:rect l="l" t="t" r="r" b="b"/>
              <a:pathLst>
                <a:path w="5761" h="5940" extrusionOk="0">
                  <a:moveTo>
                    <a:pt x="3070" y="0"/>
                  </a:moveTo>
                  <a:lnTo>
                    <a:pt x="0" y="4899"/>
                  </a:lnTo>
                  <a:lnTo>
                    <a:pt x="988" y="5509"/>
                  </a:lnTo>
                  <a:cubicBezTo>
                    <a:pt x="1452" y="5800"/>
                    <a:pt x="1971" y="5940"/>
                    <a:pt x="2484" y="5940"/>
                  </a:cubicBezTo>
                  <a:cubicBezTo>
                    <a:pt x="3415" y="5940"/>
                    <a:pt x="4328" y="5479"/>
                    <a:pt x="4857" y="4626"/>
                  </a:cubicBezTo>
                  <a:lnTo>
                    <a:pt x="4941" y="4499"/>
                  </a:lnTo>
                  <a:cubicBezTo>
                    <a:pt x="5761" y="3175"/>
                    <a:pt x="5361" y="1451"/>
                    <a:pt x="4058" y="631"/>
                  </a:cubicBezTo>
                  <a:lnTo>
                    <a:pt x="3070"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2" name="Google Shape;16892;p76"/>
            <p:cNvSpPr/>
            <p:nvPr/>
          </p:nvSpPr>
          <p:spPr>
            <a:xfrm>
              <a:off x="2020929" y="3432600"/>
              <a:ext cx="75866" cy="84370"/>
            </a:xfrm>
            <a:custGeom>
              <a:avLst/>
              <a:gdLst/>
              <a:ahLst/>
              <a:cxnLst/>
              <a:rect l="l" t="t" r="r" b="b"/>
              <a:pathLst>
                <a:path w="5067" h="5635" extrusionOk="0">
                  <a:moveTo>
                    <a:pt x="2859" y="1"/>
                  </a:moveTo>
                  <a:lnTo>
                    <a:pt x="2859" y="1"/>
                  </a:lnTo>
                  <a:cubicBezTo>
                    <a:pt x="4606" y="2042"/>
                    <a:pt x="3073" y="5073"/>
                    <a:pt x="552" y="5073"/>
                  </a:cubicBezTo>
                  <a:cubicBezTo>
                    <a:pt x="373" y="5073"/>
                    <a:pt x="188" y="5057"/>
                    <a:pt x="0" y="5025"/>
                  </a:cubicBezTo>
                  <a:lnTo>
                    <a:pt x="0" y="5025"/>
                  </a:lnTo>
                  <a:lnTo>
                    <a:pt x="294" y="5194"/>
                  </a:lnTo>
                  <a:cubicBezTo>
                    <a:pt x="757" y="5492"/>
                    <a:pt x="1276" y="5634"/>
                    <a:pt x="1788" y="5634"/>
                  </a:cubicBezTo>
                  <a:cubicBezTo>
                    <a:pt x="2720" y="5634"/>
                    <a:pt x="3634" y="5165"/>
                    <a:pt x="4163" y="4311"/>
                  </a:cubicBezTo>
                  <a:lnTo>
                    <a:pt x="4247" y="4184"/>
                  </a:lnTo>
                  <a:cubicBezTo>
                    <a:pt x="5067" y="2860"/>
                    <a:pt x="4667" y="1136"/>
                    <a:pt x="3364" y="316"/>
                  </a:cubicBezTo>
                  <a:lnTo>
                    <a:pt x="2859"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3" name="Google Shape;16893;p76"/>
            <p:cNvSpPr/>
            <p:nvPr/>
          </p:nvSpPr>
          <p:spPr>
            <a:xfrm>
              <a:off x="1861322" y="3349652"/>
              <a:ext cx="46924" cy="44873"/>
            </a:xfrm>
            <a:custGeom>
              <a:avLst/>
              <a:gdLst/>
              <a:ahLst/>
              <a:cxnLst/>
              <a:rect l="l" t="t" r="r" b="b"/>
              <a:pathLst>
                <a:path w="3134" h="2997" extrusionOk="0">
                  <a:moveTo>
                    <a:pt x="1203" y="1"/>
                  </a:moveTo>
                  <a:cubicBezTo>
                    <a:pt x="1037" y="1"/>
                    <a:pt x="876" y="90"/>
                    <a:pt x="779" y="242"/>
                  </a:cubicBezTo>
                  <a:lnTo>
                    <a:pt x="148" y="1273"/>
                  </a:lnTo>
                  <a:cubicBezTo>
                    <a:pt x="1" y="1483"/>
                    <a:pt x="64" y="1798"/>
                    <a:pt x="295" y="1945"/>
                  </a:cubicBezTo>
                  <a:lnTo>
                    <a:pt x="1956" y="2997"/>
                  </a:lnTo>
                  <a:lnTo>
                    <a:pt x="3133" y="1125"/>
                  </a:lnTo>
                  <a:lnTo>
                    <a:pt x="1451" y="74"/>
                  </a:lnTo>
                  <a:cubicBezTo>
                    <a:pt x="1373" y="24"/>
                    <a:pt x="1287" y="1"/>
                    <a:pt x="12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4" name="Google Shape;16894;p76"/>
            <p:cNvSpPr/>
            <p:nvPr/>
          </p:nvSpPr>
          <p:spPr>
            <a:xfrm>
              <a:off x="1877687" y="3358306"/>
              <a:ext cx="30559" cy="36218"/>
            </a:xfrm>
            <a:custGeom>
              <a:avLst/>
              <a:gdLst/>
              <a:ahLst/>
              <a:cxnLst/>
              <a:rect l="l" t="t" r="r" b="b"/>
              <a:pathLst>
                <a:path w="2041" h="2419" extrusionOk="0">
                  <a:moveTo>
                    <a:pt x="1136" y="1"/>
                  </a:moveTo>
                  <a:lnTo>
                    <a:pt x="1" y="1851"/>
                  </a:lnTo>
                  <a:lnTo>
                    <a:pt x="863" y="2419"/>
                  </a:lnTo>
                  <a:lnTo>
                    <a:pt x="2040" y="547"/>
                  </a:lnTo>
                  <a:lnTo>
                    <a:pt x="1136"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5" name="Google Shape;16895;p76"/>
            <p:cNvSpPr/>
            <p:nvPr/>
          </p:nvSpPr>
          <p:spPr>
            <a:xfrm>
              <a:off x="1872656" y="3625880"/>
              <a:ext cx="42193" cy="32430"/>
            </a:xfrm>
            <a:custGeom>
              <a:avLst/>
              <a:gdLst/>
              <a:ahLst/>
              <a:cxnLst/>
              <a:rect l="l" t="t" r="r" b="b"/>
              <a:pathLst>
                <a:path w="2818" h="2166" extrusionOk="0">
                  <a:moveTo>
                    <a:pt x="1115" y="1"/>
                  </a:moveTo>
                  <a:cubicBezTo>
                    <a:pt x="484" y="1"/>
                    <a:pt x="1" y="505"/>
                    <a:pt x="1" y="1115"/>
                  </a:cubicBezTo>
                  <a:lnTo>
                    <a:pt x="1" y="2166"/>
                  </a:lnTo>
                  <a:lnTo>
                    <a:pt x="2818" y="2166"/>
                  </a:lnTo>
                  <a:lnTo>
                    <a:pt x="2797" y="1115"/>
                  </a:lnTo>
                  <a:cubicBezTo>
                    <a:pt x="2797" y="505"/>
                    <a:pt x="2292" y="1"/>
                    <a:pt x="168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6" name="Google Shape;16896;p76"/>
            <p:cNvSpPr/>
            <p:nvPr/>
          </p:nvSpPr>
          <p:spPr>
            <a:xfrm>
              <a:off x="1885563" y="3625745"/>
              <a:ext cx="28972" cy="32565"/>
            </a:xfrm>
            <a:custGeom>
              <a:avLst/>
              <a:gdLst/>
              <a:ahLst/>
              <a:cxnLst/>
              <a:rect l="l" t="t" r="r" b="b"/>
              <a:pathLst>
                <a:path w="1935" h="2175" extrusionOk="0">
                  <a:moveTo>
                    <a:pt x="179" y="1"/>
                  </a:moveTo>
                  <a:cubicBezTo>
                    <a:pt x="120" y="1"/>
                    <a:pt x="60" y="16"/>
                    <a:pt x="1" y="31"/>
                  </a:cubicBezTo>
                  <a:cubicBezTo>
                    <a:pt x="421" y="241"/>
                    <a:pt x="673" y="682"/>
                    <a:pt x="673" y="1166"/>
                  </a:cubicBezTo>
                  <a:lnTo>
                    <a:pt x="673" y="2175"/>
                  </a:lnTo>
                  <a:lnTo>
                    <a:pt x="1935" y="2175"/>
                  </a:lnTo>
                  <a:lnTo>
                    <a:pt x="1935" y="1124"/>
                  </a:lnTo>
                  <a:cubicBezTo>
                    <a:pt x="1935" y="514"/>
                    <a:pt x="1430" y="10"/>
                    <a:pt x="821" y="10"/>
                  </a:cubicBezTo>
                  <a:lnTo>
                    <a:pt x="253" y="10"/>
                  </a:lnTo>
                  <a:cubicBezTo>
                    <a:pt x="228" y="3"/>
                    <a:pt x="204" y="1"/>
                    <a:pt x="179" y="1"/>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897" name="Google Shape;16897;p76"/>
          <p:cNvGrpSpPr/>
          <p:nvPr/>
        </p:nvGrpSpPr>
        <p:grpSpPr>
          <a:xfrm>
            <a:off x="2629093" y="5702473"/>
            <a:ext cx="511041" cy="445263"/>
            <a:chOff x="1971819" y="4276854"/>
            <a:chExt cx="383281" cy="333947"/>
          </a:xfrm>
        </p:grpSpPr>
        <p:sp>
          <p:nvSpPr>
            <p:cNvPr id="16898" name="Google Shape;16898;p76"/>
            <p:cNvSpPr/>
            <p:nvPr/>
          </p:nvSpPr>
          <p:spPr>
            <a:xfrm>
              <a:off x="1971819" y="4277094"/>
              <a:ext cx="383281" cy="333707"/>
            </a:xfrm>
            <a:custGeom>
              <a:avLst/>
              <a:gdLst/>
              <a:ahLst/>
              <a:cxnLst/>
              <a:rect l="l" t="t" r="r" b="b"/>
              <a:pathLst>
                <a:path w="25599" h="22288" extrusionOk="0">
                  <a:moveTo>
                    <a:pt x="14060" y="0"/>
                  </a:moveTo>
                  <a:cubicBezTo>
                    <a:pt x="11422" y="0"/>
                    <a:pt x="8740" y="922"/>
                    <a:pt x="6518" y="2928"/>
                  </a:cubicBezTo>
                  <a:cubicBezTo>
                    <a:pt x="0" y="8794"/>
                    <a:pt x="2334" y="19517"/>
                    <a:pt x="10702" y="22145"/>
                  </a:cubicBezTo>
                  <a:cubicBezTo>
                    <a:pt x="11014" y="22242"/>
                    <a:pt x="11325" y="22287"/>
                    <a:pt x="11629" y="22287"/>
                  </a:cubicBezTo>
                  <a:cubicBezTo>
                    <a:pt x="13434" y="22287"/>
                    <a:pt x="14966" y="20685"/>
                    <a:pt x="14696" y="18760"/>
                  </a:cubicBezTo>
                  <a:cubicBezTo>
                    <a:pt x="14465" y="17057"/>
                    <a:pt x="15033" y="15354"/>
                    <a:pt x="16252" y="14134"/>
                  </a:cubicBezTo>
                  <a:cubicBezTo>
                    <a:pt x="17290" y="13096"/>
                    <a:pt x="18692" y="12534"/>
                    <a:pt x="20127" y="12534"/>
                  </a:cubicBezTo>
                  <a:cubicBezTo>
                    <a:pt x="20552" y="12534"/>
                    <a:pt x="20980" y="12583"/>
                    <a:pt x="21403" y="12684"/>
                  </a:cubicBezTo>
                  <a:cubicBezTo>
                    <a:pt x="21659" y="12747"/>
                    <a:pt x="21913" y="12777"/>
                    <a:pt x="22162" y="12777"/>
                  </a:cubicBezTo>
                  <a:cubicBezTo>
                    <a:pt x="24051" y="12777"/>
                    <a:pt x="25599" y="11037"/>
                    <a:pt x="25208" y="9067"/>
                  </a:cubicBezTo>
                  <a:cubicBezTo>
                    <a:pt x="24046" y="3410"/>
                    <a:pt x="19135" y="0"/>
                    <a:pt x="14060"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899" name="Google Shape;16899;p76"/>
            <p:cNvSpPr/>
            <p:nvPr/>
          </p:nvSpPr>
          <p:spPr>
            <a:xfrm>
              <a:off x="2071910" y="4276854"/>
              <a:ext cx="281124" cy="183233"/>
            </a:xfrm>
            <a:custGeom>
              <a:avLst/>
              <a:gdLst/>
              <a:ahLst/>
              <a:cxnLst/>
              <a:rect l="l" t="t" r="r" b="b"/>
              <a:pathLst>
                <a:path w="18776" h="12238" extrusionOk="0">
                  <a:moveTo>
                    <a:pt x="7372" y="1"/>
                  </a:moveTo>
                  <a:cubicBezTo>
                    <a:pt x="4809" y="1"/>
                    <a:pt x="2199" y="874"/>
                    <a:pt x="1" y="2776"/>
                  </a:cubicBezTo>
                  <a:cubicBezTo>
                    <a:pt x="1763" y="1879"/>
                    <a:pt x="3616" y="1463"/>
                    <a:pt x="5431" y="1463"/>
                  </a:cubicBezTo>
                  <a:cubicBezTo>
                    <a:pt x="10891" y="1463"/>
                    <a:pt x="16000" y="5237"/>
                    <a:pt x="17199" y="11060"/>
                  </a:cubicBezTo>
                  <a:cubicBezTo>
                    <a:pt x="17283" y="11438"/>
                    <a:pt x="17283" y="11859"/>
                    <a:pt x="17220" y="12237"/>
                  </a:cubicBezTo>
                  <a:cubicBezTo>
                    <a:pt x="18250" y="11543"/>
                    <a:pt x="18776" y="10303"/>
                    <a:pt x="18523" y="9083"/>
                  </a:cubicBezTo>
                  <a:cubicBezTo>
                    <a:pt x="17363" y="3436"/>
                    <a:pt x="12458" y="1"/>
                    <a:pt x="7372"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0" name="Google Shape;16900;p76"/>
            <p:cNvSpPr/>
            <p:nvPr/>
          </p:nvSpPr>
          <p:spPr>
            <a:xfrm>
              <a:off x="2169187" y="4328644"/>
              <a:ext cx="141984" cy="106574"/>
            </a:xfrm>
            <a:custGeom>
              <a:avLst/>
              <a:gdLst/>
              <a:ahLst/>
              <a:cxnLst/>
              <a:rect l="l" t="t" r="r" b="b"/>
              <a:pathLst>
                <a:path w="9483" h="7118" extrusionOk="0">
                  <a:moveTo>
                    <a:pt x="4741" y="0"/>
                  </a:moveTo>
                  <a:cubicBezTo>
                    <a:pt x="3832" y="0"/>
                    <a:pt x="2923" y="347"/>
                    <a:pt x="2229" y="1041"/>
                  </a:cubicBezTo>
                  <a:cubicBezTo>
                    <a:pt x="0" y="3291"/>
                    <a:pt x="1577" y="7117"/>
                    <a:pt x="4752" y="7117"/>
                  </a:cubicBezTo>
                  <a:cubicBezTo>
                    <a:pt x="7906" y="7117"/>
                    <a:pt x="9482" y="3291"/>
                    <a:pt x="7254" y="1041"/>
                  </a:cubicBezTo>
                  <a:cubicBezTo>
                    <a:pt x="6560" y="347"/>
                    <a:pt x="5651" y="0"/>
                    <a:pt x="4741"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1" name="Google Shape;16901;p76"/>
            <p:cNvSpPr/>
            <p:nvPr/>
          </p:nvSpPr>
          <p:spPr>
            <a:xfrm>
              <a:off x="2194685" y="4328959"/>
              <a:ext cx="103894" cy="98699"/>
            </a:xfrm>
            <a:custGeom>
              <a:avLst/>
              <a:gdLst/>
              <a:ahLst/>
              <a:cxnLst/>
              <a:rect l="l" t="t" r="r" b="b"/>
              <a:pathLst>
                <a:path w="6939" h="6592" extrusionOk="0">
                  <a:moveTo>
                    <a:pt x="3049" y="0"/>
                  </a:moveTo>
                  <a:cubicBezTo>
                    <a:pt x="2145" y="0"/>
                    <a:pt x="1241" y="347"/>
                    <a:pt x="547" y="1041"/>
                  </a:cubicBezTo>
                  <a:lnTo>
                    <a:pt x="526" y="1020"/>
                  </a:lnTo>
                  <a:cubicBezTo>
                    <a:pt x="316" y="1230"/>
                    <a:pt x="148" y="1462"/>
                    <a:pt x="0" y="1714"/>
                  </a:cubicBezTo>
                  <a:cubicBezTo>
                    <a:pt x="614" y="1344"/>
                    <a:pt x="1243" y="1181"/>
                    <a:pt x="1846" y="1181"/>
                  </a:cubicBezTo>
                  <a:cubicBezTo>
                    <a:pt x="4366" y="1181"/>
                    <a:pt x="6422" y="4030"/>
                    <a:pt x="4878" y="6592"/>
                  </a:cubicBezTo>
                  <a:cubicBezTo>
                    <a:pt x="5130" y="6444"/>
                    <a:pt x="5362" y="6255"/>
                    <a:pt x="5572" y="6066"/>
                  </a:cubicBezTo>
                  <a:cubicBezTo>
                    <a:pt x="6938" y="4657"/>
                    <a:pt x="6938" y="2429"/>
                    <a:pt x="5551" y="1041"/>
                  </a:cubicBezTo>
                  <a:cubicBezTo>
                    <a:pt x="4857" y="347"/>
                    <a:pt x="3953" y="0"/>
                    <a:pt x="304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2" name="Google Shape;16902;p76"/>
            <p:cNvSpPr/>
            <p:nvPr/>
          </p:nvSpPr>
          <p:spPr>
            <a:xfrm>
              <a:off x="2061849" y="4499810"/>
              <a:ext cx="81226" cy="60684"/>
            </a:xfrm>
            <a:custGeom>
              <a:avLst/>
              <a:gdLst/>
              <a:ahLst/>
              <a:cxnLst/>
              <a:rect l="l" t="t" r="r" b="b"/>
              <a:pathLst>
                <a:path w="5425" h="4053" extrusionOk="0">
                  <a:moveTo>
                    <a:pt x="2704" y="0"/>
                  </a:moveTo>
                  <a:cubicBezTo>
                    <a:pt x="2187" y="0"/>
                    <a:pt x="1672" y="195"/>
                    <a:pt x="1283" y="584"/>
                  </a:cubicBezTo>
                  <a:cubicBezTo>
                    <a:pt x="0" y="1866"/>
                    <a:pt x="904" y="4053"/>
                    <a:pt x="2712" y="4053"/>
                  </a:cubicBezTo>
                  <a:cubicBezTo>
                    <a:pt x="4520" y="4053"/>
                    <a:pt x="5424" y="1866"/>
                    <a:pt x="4142" y="584"/>
                  </a:cubicBezTo>
                  <a:cubicBezTo>
                    <a:pt x="3743" y="195"/>
                    <a:pt x="3222" y="0"/>
                    <a:pt x="2704"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3" name="Google Shape;16903;p76"/>
            <p:cNvSpPr/>
            <p:nvPr/>
          </p:nvSpPr>
          <p:spPr>
            <a:xfrm>
              <a:off x="2075384" y="4499600"/>
              <a:ext cx="62660" cy="57435"/>
            </a:xfrm>
            <a:custGeom>
              <a:avLst/>
              <a:gdLst/>
              <a:ahLst/>
              <a:cxnLst/>
              <a:rect l="l" t="t" r="r" b="b"/>
              <a:pathLst>
                <a:path w="4185" h="3836" extrusionOk="0">
                  <a:moveTo>
                    <a:pt x="1817" y="0"/>
                  </a:moveTo>
                  <a:cubicBezTo>
                    <a:pt x="1300" y="0"/>
                    <a:pt x="779" y="198"/>
                    <a:pt x="379" y="598"/>
                  </a:cubicBezTo>
                  <a:cubicBezTo>
                    <a:pt x="232" y="766"/>
                    <a:pt x="84" y="934"/>
                    <a:pt x="0" y="1123"/>
                  </a:cubicBezTo>
                  <a:cubicBezTo>
                    <a:pt x="299" y="978"/>
                    <a:pt x="600" y="912"/>
                    <a:pt x="890" y="912"/>
                  </a:cubicBezTo>
                  <a:cubicBezTo>
                    <a:pt x="2277" y="912"/>
                    <a:pt x="3408" y="2410"/>
                    <a:pt x="2712" y="3836"/>
                  </a:cubicBezTo>
                  <a:cubicBezTo>
                    <a:pt x="3827" y="3289"/>
                    <a:pt x="4184" y="1859"/>
                    <a:pt x="3448" y="850"/>
                  </a:cubicBezTo>
                  <a:cubicBezTo>
                    <a:pt x="3057" y="287"/>
                    <a:pt x="2441" y="0"/>
                    <a:pt x="18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4" name="Google Shape;16904;p76"/>
            <p:cNvSpPr/>
            <p:nvPr/>
          </p:nvSpPr>
          <p:spPr>
            <a:xfrm>
              <a:off x="2030047" y="4417027"/>
              <a:ext cx="81241" cy="60684"/>
            </a:xfrm>
            <a:custGeom>
              <a:avLst/>
              <a:gdLst/>
              <a:ahLst/>
              <a:cxnLst/>
              <a:rect l="l" t="t" r="r" b="b"/>
              <a:pathLst>
                <a:path w="5426" h="4053" extrusionOk="0">
                  <a:moveTo>
                    <a:pt x="2721" y="0"/>
                  </a:moveTo>
                  <a:cubicBezTo>
                    <a:pt x="2203" y="0"/>
                    <a:pt x="1683" y="195"/>
                    <a:pt x="1283" y="583"/>
                  </a:cubicBezTo>
                  <a:cubicBezTo>
                    <a:pt x="1" y="1866"/>
                    <a:pt x="905" y="4052"/>
                    <a:pt x="2713" y="4052"/>
                  </a:cubicBezTo>
                  <a:cubicBezTo>
                    <a:pt x="4521" y="4052"/>
                    <a:pt x="5425" y="1866"/>
                    <a:pt x="4143" y="583"/>
                  </a:cubicBezTo>
                  <a:cubicBezTo>
                    <a:pt x="3754" y="195"/>
                    <a:pt x="3238" y="0"/>
                    <a:pt x="272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5" name="Google Shape;16905;p76"/>
            <p:cNvSpPr/>
            <p:nvPr/>
          </p:nvSpPr>
          <p:spPr>
            <a:xfrm>
              <a:off x="2043897" y="4416937"/>
              <a:ext cx="62345" cy="57315"/>
            </a:xfrm>
            <a:custGeom>
              <a:avLst/>
              <a:gdLst/>
              <a:ahLst/>
              <a:cxnLst/>
              <a:rect l="l" t="t" r="r" b="b"/>
              <a:pathLst>
                <a:path w="4164" h="3828" extrusionOk="0">
                  <a:moveTo>
                    <a:pt x="1798" y="0"/>
                  </a:moveTo>
                  <a:cubicBezTo>
                    <a:pt x="1281" y="0"/>
                    <a:pt x="761" y="198"/>
                    <a:pt x="358" y="610"/>
                  </a:cubicBezTo>
                  <a:lnTo>
                    <a:pt x="358" y="589"/>
                  </a:lnTo>
                  <a:cubicBezTo>
                    <a:pt x="211" y="737"/>
                    <a:pt x="85" y="905"/>
                    <a:pt x="1" y="1094"/>
                  </a:cubicBezTo>
                  <a:cubicBezTo>
                    <a:pt x="317" y="926"/>
                    <a:pt x="639" y="851"/>
                    <a:pt x="949" y="851"/>
                  </a:cubicBezTo>
                  <a:cubicBezTo>
                    <a:pt x="2346" y="851"/>
                    <a:pt x="3491" y="2381"/>
                    <a:pt x="2734" y="3827"/>
                  </a:cubicBezTo>
                  <a:cubicBezTo>
                    <a:pt x="3827" y="3260"/>
                    <a:pt x="4164" y="1830"/>
                    <a:pt x="3428" y="821"/>
                  </a:cubicBezTo>
                  <a:cubicBezTo>
                    <a:pt x="3027" y="283"/>
                    <a:pt x="2415" y="0"/>
                    <a:pt x="1798" y="0"/>
                  </a:cubicBezTo>
                  <a:close/>
                </a:path>
              </a:pathLst>
            </a:custGeom>
            <a:solidFill>
              <a:srgbClr val="2B455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6" name="Google Shape;16906;p76"/>
            <p:cNvSpPr/>
            <p:nvPr/>
          </p:nvSpPr>
          <p:spPr>
            <a:xfrm>
              <a:off x="2067194" y="4330845"/>
              <a:ext cx="80911" cy="60609"/>
            </a:xfrm>
            <a:custGeom>
              <a:avLst/>
              <a:gdLst/>
              <a:ahLst/>
              <a:cxnLst/>
              <a:rect l="l" t="t" r="r" b="b"/>
              <a:pathLst>
                <a:path w="5404" h="4048" extrusionOk="0">
                  <a:moveTo>
                    <a:pt x="2705" y="1"/>
                  </a:moveTo>
                  <a:cubicBezTo>
                    <a:pt x="2187" y="1"/>
                    <a:pt x="1672" y="200"/>
                    <a:pt x="1283" y="600"/>
                  </a:cubicBezTo>
                  <a:cubicBezTo>
                    <a:pt x="1" y="1882"/>
                    <a:pt x="905" y="4048"/>
                    <a:pt x="2713" y="4048"/>
                  </a:cubicBezTo>
                  <a:cubicBezTo>
                    <a:pt x="4500" y="4048"/>
                    <a:pt x="5404" y="1882"/>
                    <a:pt x="4142" y="600"/>
                  </a:cubicBezTo>
                  <a:cubicBezTo>
                    <a:pt x="3743" y="200"/>
                    <a:pt x="3223" y="1"/>
                    <a:pt x="2705"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07" name="Google Shape;16907;p76"/>
            <p:cNvSpPr/>
            <p:nvPr/>
          </p:nvSpPr>
          <p:spPr>
            <a:xfrm>
              <a:off x="2080415" y="4330845"/>
              <a:ext cx="62974" cy="57464"/>
            </a:xfrm>
            <a:custGeom>
              <a:avLst/>
              <a:gdLst/>
              <a:ahLst/>
              <a:cxnLst/>
              <a:rect l="l" t="t" r="r" b="b"/>
              <a:pathLst>
                <a:path w="4206" h="3838" extrusionOk="0">
                  <a:moveTo>
                    <a:pt x="1839" y="0"/>
                  </a:moveTo>
                  <a:cubicBezTo>
                    <a:pt x="1323" y="0"/>
                    <a:pt x="802" y="197"/>
                    <a:pt x="400" y="600"/>
                  </a:cubicBezTo>
                  <a:lnTo>
                    <a:pt x="379" y="600"/>
                  </a:lnTo>
                  <a:cubicBezTo>
                    <a:pt x="232" y="747"/>
                    <a:pt x="106" y="915"/>
                    <a:pt x="1" y="1104"/>
                  </a:cubicBezTo>
                  <a:cubicBezTo>
                    <a:pt x="318" y="942"/>
                    <a:pt x="639" y="869"/>
                    <a:pt x="948" y="869"/>
                  </a:cubicBezTo>
                  <a:cubicBezTo>
                    <a:pt x="2356" y="869"/>
                    <a:pt x="3496" y="2389"/>
                    <a:pt x="2755" y="3838"/>
                  </a:cubicBezTo>
                  <a:cubicBezTo>
                    <a:pt x="3848" y="3270"/>
                    <a:pt x="4205" y="1840"/>
                    <a:pt x="3470" y="831"/>
                  </a:cubicBezTo>
                  <a:cubicBezTo>
                    <a:pt x="3069" y="282"/>
                    <a:pt x="2457" y="0"/>
                    <a:pt x="1839"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08" name="Google Shape;16908;p76"/>
          <p:cNvGrpSpPr/>
          <p:nvPr/>
        </p:nvGrpSpPr>
        <p:grpSpPr>
          <a:xfrm>
            <a:off x="2433493" y="3847759"/>
            <a:ext cx="234649" cy="481855"/>
            <a:chOff x="1825119" y="2885819"/>
            <a:chExt cx="175987" cy="361391"/>
          </a:xfrm>
        </p:grpSpPr>
        <p:sp>
          <p:nvSpPr>
            <p:cNvPr id="16909" name="Google Shape;16909;p76"/>
            <p:cNvSpPr/>
            <p:nvPr/>
          </p:nvSpPr>
          <p:spPr>
            <a:xfrm>
              <a:off x="1825119" y="2885819"/>
              <a:ext cx="175987" cy="56356"/>
            </a:xfrm>
            <a:custGeom>
              <a:avLst/>
              <a:gdLst/>
              <a:ahLst/>
              <a:cxnLst/>
              <a:rect l="l" t="t" r="r" b="b"/>
              <a:pathLst>
                <a:path w="11754" h="3764" extrusionOk="0">
                  <a:moveTo>
                    <a:pt x="1494" y="0"/>
                  </a:moveTo>
                  <a:cubicBezTo>
                    <a:pt x="674" y="0"/>
                    <a:pt x="1" y="673"/>
                    <a:pt x="1" y="1493"/>
                  </a:cubicBezTo>
                  <a:lnTo>
                    <a:pt x="1" y="2271"/>
                  </a:lnTo>
                  <a:cubicBezTo>
                    <a:pt x="1" y="3091"/>
                    <a:pt x="674" y="3764"/>
                    <a:pt x="1494" y="3764"/>
                  </a:cubicBezTo>
                  <a:lnTo>
                    <a:pt x="10261" y="3764"/>
                  </a:lnTo>
                  <a:cubicBezTo>
                    <a:pt x="11081" y="3764"/>
                    <a:pt x="11754" y="3091"/>
                    <a:pt x="11754" y="2271"/>
                  </a:cubicBezTo>
                  <a:lnTo>
                    <a:pt x="11754" y="1493"/>
                  </a:lnTo>
                  <a:cubicBezTo>
                    <a:pt x="11754" y="673"/>
                    <a:pt x="11081" y="0"/>
                    <a:pt x="10261"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0" name="Google Shape;16910;p76"/>
            <p:cNvSpPr/>
            <p:nvPr/>
          </p:nvSpPr>
          <p:spPr>
            <a:xfrm>
              <a:off x="1951666" y="2886119"/>
              <a:ext cx="49439" cy="56371"/>
            </a:xfrm>
            <a:custGeom>
              <a:avLst/>
              <a:gdLst/>
              <a:ahLst/>
              <a:cxnLst/>
              <a:rect l="l" t="t" r="r" b="b"/>
              <a:pathLst>
                <a:path w="3302" h="3765" extrusionOk="0">
                  <a:moveTo>
                    <a:pt x="1846" y="1"/>
                  </a:moveTo>
                  <a:cubicBezTo>
                    <a:pt x="1834" y="1"/>
                    <a:pt x="1821" y="1"/>
                    <a:pt x="1809" y="1"/>
                  </a:cubicBezTo>
                  <a:lnTo>
                    <a:pt x="1" y="1"/>
                  </a:lnTo>
                  <a:cubicBezTo>
                    <a:pt x="610" y="253"/>
                    <a:pt x="989" y="842"/>
                    <a:pt x="989" y="1494"/>
                  </a:cubicBezTo>
                  <a:lnTo>
                    <a:pt x="989" y="2251"/>
                  </a:lnTo>
                  <a:cubicBezTo>
                    <a:pt x="989" y="2903"/>
                    <a:pt x="610" y="3491"/>
                    <a:pt x="1" y="3765"/>
                  </a:cubicBezTo>
                  <a:lnTo>
                    <a:pt x="1809" y="3765"/>
                  </a:lnTo>
                  <a:cubicBezTo>
                    <a:pt x="2629" y="3765"/>
                    <a:pt x="3302" y="3092"/>
                    <a:pt x="3302" y="2272"/>
                  </a:cubicBezTo>
                  <a:lnTo>
                    <a:pt x="3302" y="1473"/>
                  </a:lnTo>
                  <a:cubicBezTo>
                    <a:pt x="3302" y="665"/>
                    <a:pt x="2649" y="1"/>
                    <a:pt x="1846" y="1"/>
                  </a:cubicBezTo>
                  <a:close/>
                </a:path>
              </a:pathLst>
            </a:custGeom>
            <a:solidFill>
              <a:srgbClr val="8EA6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1" name="Google Shape;16911;p76"/>
            <p:cNvSpPr/>
            <p:nvPr/>
          </p:nvSpPr>
          <p:spPr>
            <a:xfrm>
              <a:off x="1853776" y="2942161"/>
              <a:ext cx="118058" cy="304735"/>
            </a:xfrm>
            <a:custGeom>
              <a:avLst/>
              <a:gdLst/>
              <a:ahLst/>
              <a:cxnLst/>
              <a:rect l="l" t="t" r="r" b="b"/>
              <a:pathLst>
                <a:path w="7885" h="20353" extrusionOk="0">
                  <a:moveTo>
                    <a:pt x="0" y="1"/>
                  </a:moveTo>
                  <a:lnTo>
                    <a:pt x="0" y="16526"/>
                  </a:lnTo>
                  <a:cubicBezTo>
                    <a:pt x="0" y="18649"/>
                    <a:pt x="1703" y="20352"/>
                    <a:pt x="3806" y="20352"/>
                  </a:cubicBezTo>
                  <a:lnTo>
                    <a:pt x="4037" y="20352"/>
                  </a:lnTo>
                  <a:cubicBezTo>
                    <a:pt x="6160" y="20352"/>
                    <a:pt x="7884" y="18649"/>
                    <a:pt x="7884" y="16526"/>
                  </a:cubicBezTo>
                  <a:lnTo>
                    <a:pt x="7884" y="1"/>
                  </a:ln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2" name="Google Shape;16912;p76"/>
            <p:cNvSpPr/>
            <p:nvPr/>
          </p:nvSpPr>
          <p:spPr>
            <a:xfrm>
              <a:off x="1853776" y="2942161"/>
              <a:ext cx="118058" cy="305050"/>
            </a:xfrm>
            <a:custGeom>
              <a:avLst/>
              <a:gdLst/>
              <a:ahLst/>
              <a:cxnLst/>
              <a:rect l="l" t="t" r="r" b="b"/>
              <a:pathLst>
                <a:path w="7885" h="20374" extrusionOk="0">
                  <a:moveTo>
                    <a:pt x="0" y="1"/>
                  </a:moveTo>
                  <a:lnTo>
                    <a:pt x="0" y="863"/>
                  </a:lnTo>
                  <a:lnTo>
                    <a:pt x="3049" y="863"/>
                  </a:lnTo>
                  <a:cubicBezTo>
                    <a:pt x="4899" y="863"/>
                    <a:pt x="6413" y="2376"/>
                    <a:pt x="6413" y="4226"/>
                  </a:cubicBezTo>
                  <a:lnTo>
                    <a:pt x="6413" y="15033"/>
                  </a:lnTo>
                  <a:cubicBezTo>
                    <a:pt x="6413" y="17364"/>
                    <a:pt x="4487" y="19089"/>
                    <a:pt x="2359" y="19089"/>
                  </a:cubicBezTo>
                  <a:cubicBezTo>
                    <a:pt x="1801" y="19089"/>
                    <a:pt x="1228" y="18970"/>
                    <a:pt x="673" y="18712"/>
                  </a:cubicBezTo>
                  <a:lnTo>
                    <a:pt x="673" y="18712"/>
                  </a:lnTo>
                  <a:cubicBezTo>
                    <a:pt x="1388" y="19742"/>
                    <a:pt x="2565" y="20373"/>
                    <a:pt x="3827" y="20373"/>
                  </a:cubicBezTo>
                  <a:lnTo>
                    <a:pt x="4058" y="20373"/>
                  </a:lnTo>
                  <a:cubicBezTo>
                    <a:pt x="6160" y="20352"/>
                    <a:pt x="7884" y="18649"/>
                    <a:pt x="7884" y="16547"/>
                  </a:cubicBezTo>
                  <a:lnTo>
                    <a:pt x="7884" y="1"/>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3" name="Google Shape;16913;p76"/>
            <p:cNvSpPr/>
            <p:nvPr/>
          </p:nvSpPr>
          <p:spPr>
            <a:xfrm>
              <a:off x="1933100" y="2963257"/>
              <a:ext cx="38419" cy="10705"/>
            </a:xfrm>
            <a:custGeom>
              <a:avLst/>
              <a:gdLst/>
              <a:ahLst/>
              <a:cxnLst/>
              <a:rect l="l" t="t" r="r" b="b"/>
              <a:pathLst>
                <a:path w="2566" h="715" extrusionOk="0">
                  <a:moveTo>
                    <a:pt x="358" y="0"/>
                  </a:moveTo>
                  <a:cubicBezTo>
                    <a:pt x="168" y="0"/>
                    <a:pt x="0" y="147"/>
                    <a:pt x="0" y="358"/>
                  </a:cubicBezTo>
                  <a:cubicBezTo>
                    <a:pt x="0" y="547"/>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4" name="Google Shape;16914;p76"/>
            <p:cNvSpPr/>
            <p:nvPr/>
          </p:nvSpPr>
          <p:spPr>
            <a:xfrm>
              <a:off x="1933100" y="300134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5" name="Google Shape;16915;p76"/>
            <p:cNvSpPr/>
            <p:nvPr/>
          </p:nvSpPr>
          <p:spPr>
            <a:xfrm>
              <a:off x="1933100" y="3039437"/>
              <a:ext cx="38419" cy="11020"/>
            </a:xfrm>
            <a:custGeom>
              <a:avLst/>
              <a:gdLst/>
              <a:ahLst/>
              <a:cxnLst/>
              <a:rect l="l" t="t" r="r" b="b"/>
              <a:pathLst>
                <a:path w="2566" h="736" extrusionOk="0">
                  <a:moveTo>
                    <a:pt x="358" y="0"/>
                  </a:moveTo>
                  <a:cubicBezTo>
                    <a:pt x="168" y="0"/>
                    <a:pt x="0" y="168"/>
                    <a:pt x="0" y="379"/>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6" name="Google Shape;16916;p76"/>
            <p:cNvSpPr/>
            <p:nvPr/>
          </p:nvSpPr>
          <p:spPr>
            <a:xfrm>
              <a:off x="1933100" y="3077527"/>
              <a:ext cx="38419" cy="11020"/>
            </a:xfrm>
            <a:custGeom>
              <a:avLst/>
              <a:gdLst/>
              <a:ahLst/>
              <a:cxnLst/>
              <a:rect l="l" t="t" r="r" b="b"/>
              <a:pathLst>
                <a:path w="2566" h="736" extrusionOk="0">
                  <a:moveTo>
                    <a:pt x="358" y="0"/>
                  </a:moveTo>
                  <a:cubicBezTo>
                    <a:pt x="168" y="0"/>
                    <a:pt x="0" y="168"/>
                    <a:pt x="0" y="378"/>
                  </a:cubicBezTo>
                  <a:cubicBezTo>
                    <a:pt x="0" y="568"/>
                    <a:pt x="168" y="736"/>
                    <a:pt x="358" y="736"/>
                  </a:cubicBezTo>
                  <a:lnTo>
                    <a:pt x="2565" y="736"/>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7" name="Google Shape;16917;p76"/>
            <p:cNvSpPr/>
            <p:nvPr/>
          </p:nvSpPr>
          <p:spPr>
            <a:xfrm>
              <a:off x="1933100" y="3115931"/>
              <a:ext cx="38419" cy="10705"/>
            </a:xfrm>
            <a:custGeom>
              <a:avLst/>
              <a:gdLst/>
              <a:ahLst/>
              <a:cxnLst/>
              <a:rect l="l" t="t" r="r" b="b"/>
              <a:pathLst>
                <a:path w="2566" h="715" extrusionOk="0">
                  <a:moveTo>
                    <a:pt x="358" y="0"/>
                  </a:moveTo>
                  <a:cubicBezTo>
                    <a:pt x="168" y="0"/>
                    <a:pt x="0" y="147"/>
                    <a:pt x="0" y="357"/>
                  </a:cubicBezTo>
                  <a:cubicBezTo>
                    <a:pt x="0" y="568"/>
                    <a:pt x="168" y="715"/>
                    <a:pt x="358" y="715"/>
                  </a:cubicBezTo>
                  <a:lnTo>
                    <a:pt x="2565" y="715"/>
                  </a:lnTo>
                  <a:lnTo>
                    <a:pt x="2565"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18" name="Google Shape;16918;p76"/>
            <p:cNvSpPr/>
            <p:nvPr/>
          </p:nvSpPr>
          <p:spPr>
            <a:xfrm>
              <a:off x="1933100" y="3154007"/>
              <a:ext cx="38419" cy="10720"/>
            </a:xfrm>
            <a:custGeom>
              <a:avLst/>
              <a:gdLst/>
              <a:ahLst/>
              <a:cxnLst/>
              <a:rect l="l" t="t" r="r" b="b"/>
              <a:pathLst>
                <a:path w="2566" h="716" extrusionOk="0">
                  <a:moveTo>
                    <a:pt x="358" y="1"/>
                  </a:moveTo>
                  <a:cubicBezTo>
                    <a:pt x="168" y="1"/>
                    <a:pt x="0" y="169"/>
                    <a:pt x="0" y="358"/>
                  </a:cubicBezTo>
                  <a:cubicBezTo>
                    <a:pt x="0" y="569"/>
                    <a:pt x="168" y="716"/>
                    <a:pt x="358" y="716"/>
                  </a:cubicBezTo>
                  <a:lnTo>
                    <a:pt x="2565" y="716"/>
                  </a:lnTo>
                  <a:lnTo>
                    <a:pt x="2565"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19" name="Google Shape;16919;p76"/>
          <p:cNvGrpSpPr/>
          <p:nvPr/>
        </p:nvGrpSpPr>
        <p:grpSpPr>
          <a:xfrm>
            <a:off x="4673099" y="4541126"/>
            <a:ext cx="493195" cy="301785"/>
            <a:chOff x="3504824" y="3405844"/>
            <a:chExt cx="369896" cy="226339"/>
          </a:xfrm>
        </p:grpSpPr>
        <p:sp>
          <p:nvSpPr>
            <p:cNvPr id="16920" name="Google Shape;16920;p76"/>
            <p:cNvSpPr/>
            <p:nvPr/>
          </p:nvSpPr>
          <p:spPr>
            <a:xfrm>
              <a:off x="3504824" y="3461871"/>
              <a:ext cx="369896" cy="141984"/>
            </a:xfrm>
            <a:custGeom>
              <a:avLst/>
              <a:gdLst/>
              <a:ahLst/>
              <a:cxnLst/>
              <a:rect l="l" t="t" r="r" b="b"/>
              <a:pathLst>
                <a:path w="24705" h="9483" extrusionOk="0">
                  <a:moveTo>
                    <a:pt x="23732" y="0"/>
                  </a:moveTo>
                  <a:cubicBezTo>
                    <a:pt x="23720" y="0"/>
                    <a:pt x="23708" y="0"/>
                    <a:pt x="23695" y="1"/>
                  </a:cubicBezTo>
                  <a:lnTo>
                    <a:pt x="1010" y="1"/>
                  </a:lnTo>
                  <a:cubicBezTo>
                    <a:pt x="463" y="1"/>
                    <a:pt x="1" y="442"/>
                    <a:pt x="1" y="989"/>
                  </a:cubicBezTo>
                  <a:lnTo>
                    <a:pt x="1" y="8474"/>
                  </a:lnTo>
                  <a:cubicBezTo>
                    <a:pt x="1" y="9020"/>
                    <a:pt x="463" y="9483"/>
                    <a:pt x="1010" y="9483"/>
                  </a:cubicBezTo>
                  <a:lnTo>
                    <a:pt x="23695" y="9483"/>
                  </a:lnTo>
                  <a:cubicBezTo>
                    <a:pt x="24263" y="9483"/>
                    <a:pt x="24704" y="9020"/>
                    <a:pt x="24704" y="8474"/>
                  </a:cubicBezTo>
                  <a:lnTo>
                    <a:pt x="24704" y="989"/>
                  </a:lnTo>
                  <a:cubicBezTo>
                    <a:pt x="24704" y="454"/>
                    <a:pt x="24282" y="0"/>
                    <a:pt x="2373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1" name="Google Shape;16921;p76"/>
            <p:cNvSpPr/>
            <p:nvPr/>
          </p:nvSpPr>
          <p:spPr>
            <a:xfrm>
              <a:off x="3835357" y="3461557"/>
              <a:ext cx="39363" cy="142299"/>
            </a:xfrm>
            <a:custGeom>
              <a:avLst/>
              <a:gdLst/>
              <a:ahLst/>
              <a:cxnLst/>
              <a:rect l="l" t="t" r="r" b="b"/>
              <a:pathLst>
                <a:path w="2629" h="9504" extrusionOk="0">
                  <a:moveTo>
                    <a:pt x="0" y="1"/>
                  </a:moveTo>
                  <a:cubicBezTo>
                    <a:pt x="147" y="211"/>
                    <a:pt x="210" y="442"/>
                    <a:pt x="210" y="674"/>
                  </a:cubicBezTo>
                  <a:lnTo>
                    <a:pt x="210" y="8831"/>
                  </a:lnTo>
                  <a:cubicBezTo>
                    <a:pt x="210" y="9062"/>
                    <a:pt x="147" y="9294"/>
                    <a:pt x="0" y="9504"/>
                  </a:cubicBezTo>
                  <a:lnTo>
                    <a:pt x="1619" y="9504"/>
                  </a:lnTo>
                  <a:cubicBezTo>
                    <a:pt x="2187" y="9504"/>
                    <a:pt x="2628" y="9041"/>
                    <a:pt x="2628" y="8495"/>
                  </a:cubicBezTo>
                  <a:lnTo>
                    <a:pt x="2628" y="1010"/>
                  </a:lnTo>
                  <a:cubicBezTo>
                    <a:pt x="2628" y="463"/>
                    <a:pt x="2187" y="1"/>
                    <a:pt x="161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2" name="Google Shape;16922;p76"/>
            <p:cNvSpPr/>
            <p:nvPr/>
          </p:nvSpPr>
          <p:spPr>
            <a:xfrm>
              <a:off x="3554877" y="3603840"/>
              <a:ext cx="73051" cy="28343"/>
            </a:xfrm>
            <a:custGeom>
              <a:avLst/>
              <a:gdLst/>
              <a:ahLst/>
              <a:cxnLst/>
              <a:rect l="l" t="t" r="r" b="b"/>
              <a:pathLst>
                <a:path w="4879" h="1893" extrusionOk="0">
                  <a:moveTo>
                    <a:pt x="1" y="1"/>
                  </a:moveTo>
                  <a:lnTo>
                    <a:pt x="1" y="1241"/>
                  </a:lnTo>
                  <a:cubicBezTo>
                    <a:pt x="1" y="1599"/>
                    <a:pt x="295" y="1893"/>
                    <a:pt x="652" y="1893"/>
                  </a:cubicBezTo>
                  <a:lnTo>
                    <a:pt x="4205" y="1893"/>
                  </a:lnTo>
                  <a:cubicBezTo>
                    <a:pt x="4563"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3" name="Google Shape;16923;p76"/>
            <p:cNvSpPr/>
            <p:nvPr/>
          </p:nvSpPr>
          <p:spPr>
            <a:xfrm>
              <a:off x="3595797" y="3603840"/>
              <a:ext cx="32131" cy="28343"/>
            </a:xfrm>
            <a:custGeom>
              <a:avLst/>
              <a:gdLst/>
              <a:ahLst/>
              <a:cxnLst/>
              <a:rect l="l" t="t" r="r" b="b"/>
              <a:pathLst>
                <a:path w="2146" h="1893" extrusionOk="0">
                  <a:moveTo>
                    <a:pt x="295" y="1"/>
                  </a:moveTo>
                  <a:lnTo>
                    <a:pt x="295" y="1262"/>
                  </a:lnTo>
                  <a:cubicBezTo>
                    <a:pt x="295" y="1515"/>
                    <a:pt x="190" y="1746"/>
                    <a:pt x="1" y="1893"/>
                  </a:cubicBezTo>
                  <a:lnTo>
                    <a:pt x="1472" y="1893"/>
                  </a:lnTo>
                  <a:cubicBezTo>
                    <a:pt x="1851" y="1893"/>
                    <a:pt x="2145" y="1599"/>
                    <a:pt x="2145" y="1241"/>
                  </a:cubicBezTo>
                  <a:lnTo>
                    <a:pt x="2145"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4" name="Google Shape;16924;p76"/>
            <p:cNvSpPr/>
            <p:nvPr/>
          </p:nvSpPr>
          <p:spPr>
            <a:xfrm>
              <a:off x="3751930" y="3603840"/>
              <a:ext cx="73051" cy="28343"/>
            </a:xfrm>
            <a:custGeom>
              <a:avLst/>
              <a:gdLst/>
              <a:ahLst/>
              <a:cxnLst/>
              <a:rect l="l" t="t" r="r" b="b"/>
              <a:pathLst>
                <a:path w="4879" h="1893" extrusionOk="0">
                  <a:moveTo>
                    <a:pt x="1" y="1"/>
                  </a:moveTo>
                  <a:lnTo>
                    <a:pt x="1" y="1241"/>
                  </a:lnTo>
                  <a:cubicBezTo>
                    <a:pt x="1" y="1599"/>
                    <a:pt x="295" y="1893"/>
                    <a:pt x="674" y="1893"/>
                  </a:cubicBezTo>
                  <a:lnTo>
                    <a:pt x="4227" y="1893"/>
                  </a:lnTo>
                  <a:cubicBezTo>
                    <a:pt x="4584" y="1893"/>
                    <a:pt x="4878" y="1599"/>
                    <a:pt x="4878" y="1241"/>
                  </a:cubicBezTo>
                  <a:lnTo>
                    <a:pt x="4878"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5" name="Google Shape;16925;p76"/>
            <p:cNvSpPr/>
            <p:nvPr/>
          </p:nvSpPr>
          <p:spPr>
            <a:xfrm>
              <a:off x="3796638" y="3603840"/>
              <a:ext cx="28343" cy="28343"/>
            </a:xfrm>
            <a:custGeom>
              <a:avLst/>
              <a:gdLst/>
              <a:ahLst/>
              <a:cxnLst/>
              <a:rect l="l" t="t" r="r" b="b"/>
              <a:pathLst>
                <a:path w="1893" h="1893" extrusionOk="0">
                  <a:moveTo>
                    <a:pt x="274" y="1"/>
                  </a:moveTo>
                  <a:lnTo>
                    <a:pt x="274" y="1283"/>
                  </a:lnTo>
                  <a:cubicBezTo>
                    <a:pt x="274" y="1515"/>
                    <a:pt x="168" y="1725"/>
                    <a:pt x="0" y="1893"/>
                  </a:cubicBezTo>
                  <a:lnTo>
                    <a:pt x="1241" y="1893"/>
                  </a:lnTo>
                  <a:cubicBezTo>
                    <a:pt x="1598" y="1893"/>
                    <a:pt x="1892" y="1599"/>
                    <a:pt x="1892" y="1241"/>
                  </a:cubicBezTo>
                  <a:lnTo>
                    <a:pt x="1892"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6" name="Google Shape;16926;p76"/>
            <p:cNvSpPr/>
            <p:nvPr/>
          </p:nvSpPr>
          <p:spPr>
            <a:xfrm>
              <a:off x="3510813" y="3405844"/>
              <a:ext cx="184791" cy="158229"/>
            </a:xfrm>
            <a:custGeom>
              <a:avLst/>
              <a:gdLst/>
              <a:ahLst/>
              <a:cxnLst/>
              <a:rect l="l" t="t" r="r" b="b"/>
              <a:pathLst>
                <a:path w="12342" h="10568" extrusionOk="0">
                  <a:moveTo>
                    <a:pt x="7085" y="0"/>
                  </a:moveTo>
                  <a:cubicBezTo>
                    <a:pt x="2376" y="0"/>
                    <a:pt x="0" y="5677"/>
                    <a:pt x="3343" y="8999"/>
                  </a:cubicBezTo>
                  <a:cubicBezTo>
                    <a:pt x="4420" y="10083"/>
                    <a:pt x="5744" y="10568"/>
                    <a:pt x="7043" y="10568"/>
                  </a:cubicBezTo>
                  <a:cubicBezTo>
                    <a:pt x="9749" y="10568"/>
                    <a:pt x="12341" y="8460"/>
                    <a:pt x="12341" y="5278"/>
                  </a:cubicBezTo>
                  <a:cubicBezTo>
                    <a:pt x="12341" y="2355"/>
                    <a:pt x="9987" y="0"/>
                    <a:pt x="708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7" name="Google Shape;16927;p76"/>
            <p:cNvSpPr/>
            <p:nvPr/>
          </p:nvSpPr>
          <p:spPr>
            <a:xfrm>
              <a:off x="3600528" y="3405844"/>
              <a:ext cx="99792" cy="158110"/>
            </a:xfrm>
            <a:custGeom>
              <a:avLst/>
              <a:gdLst/>
              <a:ahLst/>
              <a:cxnLst/>
              <a:rect l="l" t="t" r="r" b="b"/>
              <a:pathLst>
                <a:path w="6665" h="10560" extrusionOk="0">
                  <a:moveTo>
                    <a:pt x="1093" y="0"/>
                  </a:moveTo>
                  <a:cubicBezTo>
                    <a:pt x="715" y="0"/>
                    <a:pt x="357" y="43"/>
                    <a:pt x="0" y="106"/>
                  </a:cubicBezTo>
                  <a:cubicBezTo>
                    <a:pt x="2439" y="631"/>
                    <a:pt x="4184" y="2776"/>
                    <a:pt x="4184" y="5278"/>
                  </a:cubicBezTo>
                  <a:cubicBezTo>
                    <a:pt x="4184" y="7779"/>
                    <a:pt x="2439" y="9924"/>
                    <a:pt x="0" y="10450"/>
                  </a:cubicBezTo>
                  <a:cubicBezTo>
                    <a:pt x="363" y="10524"/>
                    <a:pt x="724" y="10560"/>
                    <a:pt x="1079" y="10560"/>
                  </a:cubicBezTo>
                  <a:cubicBezTo>
                    <a:pt x="3729" y="10560"/>
                    <a:pt x="6050" y="8568"/>
                    <a:pt x="6328" y="5824"/>
                  </a:cubicBezTo>
                  <a:cubicBezTo>
                    <a:pt x="6665" y="2713"/>
                    <a:pt x="4205" y="0"/>
                    <a:pt x="1093"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8" name="Google Shape;16928;p76"/>
            <p:cNvSpPr/>
            <p:nvPr/>
          </p:nvSpPr>
          <p:spPr>
            <a:xfrm>
              <a:off x="3548274" y="3433543"/>
              <a:ext cx="119630" cy="102562"/>
            </a:xfrm>
            <a:custGeom>
              <a:avLst/>
              <a:gdLst/>
              <a:ahLst/>
              <a:cxnLst/>
              <a:rect l="l" t="t" r="r" b="b"/>
              <a:pathLst>
                <a:path w="7990" h="6850" extrusionOk="0">
                  <a:moveTo>
                    <a:pt x="4583" y="1"/>
                  </a:moveTo>
                  <a:cubicBezTo>
                    <a:pt x="1535" y="1"/>
                    <a:pt x="0" y="3680"/>
                    <a:pt x="2166" y="5845"/>
                  </a:cubicBezTo>
                  <a:cubicBezTo>
                    <a:pt x="2859" y="6539"/>
                    <a:pt x="3713" y="6850"/>
                    <a:pt x="4552" y="6850"/>
                  </a:cubicBezTo>
                  <a:cubicBezTo>
                    <a:pt x="6305" y="6850"/>
                    <a:pt x="7989" y="5490"/>
                    <a:pt x="7989" y="3428"/>
                  </a:cubicBezTo>
                  <a:cubicBezTo>
                    <a:pt x="7989" y="1535"/>
                    <a:pt x="6455" y="1"/>
                    <a:pt x="4583"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29" name="Google Shape;16929;p76"/>
            <p:cNvSpPr/>
            <p:nvPr/>
          </p:nvSpPr>
          <p:spPr>
            <a:xfrm>
              <a:off x="3603987" y="3433543"/>
              <a:ext cx="65490" cy="102322"/>
            </a:xfrm>
            <a:custGeom>
              <a:avLst/>
              <a:gdLst/>
              <a:ahLst/>
              <a:cxnLst/>
              <a:rect l="l" t="t" r="r" b="b"/>
              <a:pathLst>
                <a:path w="4374" h="6834" extrusionOk="0">
                  <a:moveTo>
                    <a:pt x="862" y="1"/>
                  </a:moveTo>
                  <a:cubicBezTo>
                    <a:pt x="568" y="1"/>
                    <a:pt x="274" y="43"/>
                    <a:pt x="0" y="106"/>
                  </a:cubicBezTo>
                  <a:cubicBezTo>
                    <a:pt x="1493" y="505"/>
                    <a:pt x="2565" y="1872"/>
                    <a:pt x="2565" y="3428"/>
                  </a:cubicBezTo>
                  <a:cubicBezTo>
                    <a:pt x="2565" y="4983"/>
                    <a:pt x="1493" y="6350"/>
                    <a:pt x="0" y="6749"/>
                  </a:cubicBezTo>
                  <a:cubicBezTo>
                    <a:pt x="252" y="6806"/>
                    <a:pt x="503" y="6834"/>
                    <a:pt x="750" y="6834"/>
                  </a:cubicBezTo>
                  <a:cubicBezTo>
                    <a:pt x="2421" y="6834"/>
                    <a:pt x="3901" y="5588"/>
                    <a:pt x="4121" y="3848"/>
                  </a:cubicBezTo>
                  <a:cubicBezTo>
                    <a:pt x="4373" y="1851"/>
                    <a:pt x="2860" y="64"/>
                    <a:pt x="8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0" name="Google Shape;16930;p76"/>
            <p:cNvSpPr/>
            <p:nvPr/>
          </p:nvSpPr>
          <p:spPr>
            <a:xfrm>
              <a:off x="3705979" y="3507208"/>
              <a:ext cx="59815" cy="50981"/>
            </a:xfrm>
            <a:custGeom>
              <a:avLst/>
              <a:gdLst/>
              <a:ahLst/>
              <a:cxnLst/>
              <a:rect l="l" t="t" r="r" b="b"/>
              <a:pathLst>
                <a:path w="3995" h="3405" extrusionOk="0">
                  <a:moveTo>
                    <a:pt x="2292" y="0"/>
                  </a:moveTo>
                  <a:cubicBezTo>
                    <a:pt x="757" y="0"/>
                    <a:pt x="0" y="1829"/>
                    <a:pt x="1072" y="2902"/>
                  </a:cubicBezTo>
                  <a:cubicBezTo>
                    <a:pt x="1420" y="3249"/>
                    <a:pt x="1849" y="3404"/>
                    <a:pt x="2270" y="3404"/>
                  </a:cubicBezTo>
                  <a:cubicBezTo>
                    <a:pt x="3149" y="3404"/>
                    <a:pt x="3995" y="2727"/>
                    <a:pt x="3995" y="1703"/>
                  </a:cubicBezTo>
                  <a:cubicBezTo>
                    <a:pt x="3995" y="757"/>
                    <a:pt x="3217" y="0"/>
                    <a:pt x="2292"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1" name="Google Shape;16931;p76"/>
            <p:cNvSpPr/>
            <p:nvPr/>
          </p:nvSpPr>
          <p:spPr>
            <a:xfrm>
              <a:off x="3730849" y="3507208"/>
              <a:ext cx="37476" cy="50966"/>
            </a:xfrm>
            <a:custGeom>
              <a:avLst/>
              <a:gdLst/>
              <a:ahLst/>
              <a:cxnLst/>
              <a:rect l="l" t="t" r="r" b="b"/>
              <a:pathLst>
                <a:path w="2503" h="3404" extrusionOk="0">
                  <a:moveTo>
                    <a:pt x="631" y="0"/>
                  </a:moveTo>
                  <a:cubicBezTo>
                    <a:pt x="400" y="0"/>
                    <a:pt x="189" y="42"/>
                    <a:pt x="0" y="126"/>
                  </a:cubicBezTo>
                  <a:cubicBezTo>
                    <a:pt x="1430" y="694"/>
                    <a:pt x="1430" y="2712"/>
                    <a:pt x="0" y="3280"/>
                  </a:cubicBezTo>
                  <a:cubicBezTo>
                    <a:pt x="208" y="3364"/>
                    <a:pt x="421" y="3404"/>
                    <a:pt x="631" y="3404"/>
                  </a:cubicBezTo>
                  <a:cubicBezTo>
                    <a:pt x="1416" y="3404"/>
                    <a:pt x="2142" y="2849"/>
                    <a:pt x="2292" y="2019"/>
                  </a:cubicBezTo>
                  <a:cubicBezTo>
                    <a:pt x="2502" y="967"/>
                    <a:pt x="1682" y="0"/>
                    <a:pt x="631"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2" name="Google Shape;16932;p76"/>
            <p:cNvSpPr/>
            <p:nvPr/>
          </p:nvSpPr>
          <p:spPr>
            <a:xfrm>
              <a:off x="3779943" y="3507208"/>
              <a:ext cx="59516" cy="50981"/>
            </a:xfrm>
            <a:custGeom>
              <a:avLst/>
              <a:gdLst/>
              <a:ahLst/>
              <a:cxnLst/>
              <a:rect l="l" t="t" r="r" b="b"/>
              <a:pathLst>
                <a:path w="3975" h="3405" extrusionOk="0">
                  <a:moveTo>
                    <a:pt x="2272" y="0"/>
                  </a:moveTo>
                  <a:cubicBezTo>
                    <a:pt x="758" y="0"/>
                    <a:pt x="1" y="1829"/>
                    <a:pt x="1073" y="2902"/>
                  </a:cubicBezTo>
                  <a:cubicBezTo>
                    <a:pt x="1420" y="3249"/>
                    <a:pt x="1847" y="3404"/>
                    <a:pt x="2265" y="3404"/>
                  </a:cubicBezTo>
                  <a:cubicBezTo>
                    <a:pt x="3138" y="3404"/>
                    <a:pt x="3975" y="2727"/>
                    <a:pt x="3975" y="1703"/>
                  </a:cubicBezTo>
                  <a:cubicBezTo>
                    <a:pt x="3975" y="757"/>
                    <a:pt x="3218" y="0"/>
                    <a:pt x="2272"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3" name="Google Shape;16933;p76"/>
            <p:cNvSpPr/>
            <p:nvPr/>
          </p:nvSpPr>
          <p:spPr>
            <a:xfrm>
              <a:off x="3804498" y="3506893"/>
              <a:ext cx="37476" cy="51281"/>
            </a:xfrm>
            <a:custGeom>
              <a:avLst/>
              <a:gdLst/>
              <a:ahLst/>
              <a:cxnLst/>
              <a:rect l="l" t="t" r="r" b="b"/>
              <a:pathLst>
                <a:path w="2503" h="3425" extrusionOk="0">
                  <a:moveTo>
                    <a:pt x="632" y="0"/>
                  </a:moveTo>
                  <a:lnTo>
                    <a:pt x="632" y="21"/>
                  </a:lnTo>
                  <a:cubicBezTo>
                    <a:pt x="421" y="21"/>
                    <a:pt x="190" y="63"/>
                    <a:pt x="1" y="147"/>
                  </a:cubicBezTo>
                  <a:cubicBezTo>
                    <a:pt x="1409" y="715"/>
                    <a:pt x="1409" y="2712"/>
                    <a:pt x="1" y="3301"/>
                  </a:cubicBezTo>
                  <a:cubicBezTo>
                    <a:pt x="209" y="3385"/>
                    <a:pt x="422" y="3425"/>
                    <a:pt x="632" y="3425"/>
                  </a:cubicBezTo>
                  <a:cubicBezTo>
                    <a:pt x="1418" y="3425"/>
                    <a:pt x="2147" y="2870"/>
                    <a:pt x="2314" y="2040"/>
                  </a:cubicBezTo>
                  <a:cubicBezTo>
                    <a:pt x="2503" y="988"/>
                    <a:pt x="1704" y="0"/>
                    <a:pt x="632"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4" name="Google Shape;16934;p76"/>
            <p:cNvSpPr/>
            <p:nvPr/>
          </p:nvSpPr>
          <p:spPr>
            <a:xfrm>
              <a:off x="3751930" y="3436059"/>
              <a:ext cx="65175" cy="25513"/>
            </a:xfrm>
            <a:custGeom>
              <a:avLst/>
              <a:gdLst/>
              <a:ahLst/>
              <a:cxnLst/>
              <a:rect l="l" t="t" r="r" b="b"/>
              <a:pathLst>
                <a:path w="4353" h="1704" extrusionOk="0">
                  <a:moveTo>
                    <a:pt x="1662" y="1"/>
                  </a:moveTo>
                  <a:cubicBezTo>
                    <a:pt x="737" y="1"/>
                    <a:pt x="1" y="737"/>
                    <a:pt x="1" y="1662"/>
                  </a:cubicBezTo>
                  <a:lnTo>
                    <a:pt x="1" y="1704"/>
                  </a:lnTo>
                  <a:lnTo>
                    <a:pt x="4353" y="1704"/>
                  </a:lnTo>
                  <a:lnTo>
                    <a:pt x="4353" y="1662"/>
                  </a:lnTo>
                  <a:cubicBezTo>
                    <a:pt x="4353" y="737"/>
                    <a:pt x="3617" y="1"/>
                    <a:pt x="269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5" name="Google Shape;16935;p76"/>
            <p:cNvSpPr/>
            <p:nvPr/>
          </p:nvSpPr>
          <p:spPr>
            <a:xfrm>
              <a:off x="3777428" y="3436059"/>
              <a:ext cx="39677" cy="25513"/>
            </a:xfrm>
            <a:custGeom>
              <a:avLst/>
              <a:gdLst/>
              <a:ahLst/>
              <a:cxnLst/>
              <a:rect l="l" t="t" r="r" b="b"/>
              <a:pathLst>
                <a:path w="2650" h="1704" extrusionOk="0">
                  <a:moveTo>
                    <a:pt x="1" y="1"/>
                  </a:moveTo>
                  <a:cubicBezTo>
                    <a:pt x="905" y="1"/>
                    <a:pt x="1662" y="758"/>
                    <a:pt x="1662" y="1662"/>
                  </a:cubicBezTo>
                  <a:lnTo>
                    <a:pt x="1662" y="1704"/>
                  </a:lnTo>
                  <a:lnTo>
                    <a:pt x="2650" y="1704"/>
                  </a:lnTo>
                  <a:lnTo>
                    <a:pt x="2650" y="1662"/>
                  </a:lnTo>
                  <a:cubicBezTo>
                    <a:pt x="2650" y="758"/>
                    <a:pt x="1914" y="1"/>
                    <a:pt x="989"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36" name="Google Shape;16936;p76"/>
          <p:cNvGrpSpPr/>
          <p:nvPr/>
        </p:nvGrpSpPr>
        <p:grpSpPr>
          <a:xfrm>
            <a:off x="1727548" y="5092792"/>
            <a:ext cx="460853" cy="457200"/>
            <a:chOff x="1295661" y="3819594"/>
            <a:chExt cx="345640" cy="342900"/>
          </a:xfrm>
        </p:grpSpPr>
        <p:sp>
          <p:nvSpPr>
            <p:cNvPr id="16937" name="Google Shape;16937;p76"/>
            <p:cNvSpPr/>
            <p:nvPr/>
          </p:nvSpPr>
          <p:spPr>
            <a:xfrm>
              <a:off x="1465015" y="4073902"/>
              <a:ext cx="10391" cy="88233"/>
            </a:xfrm>
            <a:custGeom>
              <a:avLst/>
              <a:gdLst/>
              <a:ahLst/>
              <a:cxnLst/>
              <a:rect l="l" t="t" r="r" b="b"/>
              <a:pathLst>
                <a:path w="694" h="5893" extrusionOk="0">
                  <a:moveTo>
                    <a:pt x="347" y="0"/>
                  </a:moveTo>
                  <a:cubicBezTo>
                    <a:pt x="174" y="0"/>
                    <a:pt x="0" y="111"/>
                    <a:pt x="0" y="332"/>
                  </a:cubicBezTo>
                  <a:lnTo>
                    <a:pt x="0" y="5546"/>
                  </a:lnTo>
                  <a:cubicBezTo>
                    <a:pt x="0" y="5777"/>
                    <a:pt x="174" y="5893"/>
                    <a:pt x="347" y="5893"/>
                  </a:cubicBezTo>
                  <a:cubicBezTo>
                    <a:pt x="520" y="5893"/>
                    <a:pt x="694" y="5777"/>
                    <a:pt x="694" y="5546"/>
                  </a:cubicBezTo>
                  <a:lnTo>
                    <a:pt x="694" y="332"/>
                  </a:lnTo>
                  <a:cubicBezTo>
                    <a:pt x="694" y="111"/>
                    <a:pt x="520" y="0"/>
                    <a:pt x="34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8" name="Google Shape;16938;p76"/>
            <p:cNvSpPr/>
            <p:nvPr/>
          </p:nvSpPr>
          <p:spPr>
            <a:xfrm>
              <a:off x="1465015" y="4011961"/>
              <a:ext cx="10391" cy="60773"/>
            </a:xfrm>
            <a:custGeom>
              <a:avLst/>
              <a:gdLst/>
              <a:ahLst/>
              <a:cxnLst/>
              <a:rect l="l" t="t" r="r" b="b"/>
              <a:pathLst>
                <a:path w="694" h="4059" extrusionOk="0">
                  <a:moveTo>
                    <a:pt x="347" y="1"/>
                  </a:moveTo>
                  <a:cubicBezTo>
                    <a:pt x="174" y="1"/>
                    <a:pt x="0" y="117"/>
                    <a:pt x="0" y="348"/>
                  </a:cubicBezTo>
                  <a:lnTo>
                    <a:pt x="0" y="3712"/>
                  </a:lnTo>
                  <a:cubicBezTo>
                    <a:pt x="0" y="3943"/>
                    <a:pt x="174" y="4059"/>
                    <a:pt x="347" y="4059"/>
                  </a:cubicBezTo>
                  <a:cubicBezTo>
                    <a:pt x="520" y="4059"/>
                    <a:pt x="694" y="3943"/>
                    <a:pt x="694" y="3712"/>
                  </a:cubicBezTo>
                  <a:lnTo>
                    <a:pt x="694" y="348"/>
                  </a:lnTo>
                  <a:cubicBezTo>
                    <a:pt x="694" y="117"/>
                    <a:pt x="520" y="1"/>
                    <a:pt x="347"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39" name="Google Shape;16939;p76"/>
            <p:cNvSpPr/>
            <p:nvPr/>
          </p:nvSpPr>
          <p:spPr>
            <a:xfrm>
              <a:off x="1497610" y="4073947"/>
              <a:ext cx="71434" cy="88547"/>
            </a:xfrm>
            <a:custGeom>
              <a:avLst/>
              <a:gdLst/>
              <a:ahLst/>
              <a:cxnLst/>
              <a:rect l="l" t="t" r="r" b="b"/>
              <a:pathLst>
                <a:path w="4771" h="5914" extrusionOk="0">
                  <a:moveTo>
                    <a:pt x="481" y="0"/>
                  </a:moveTo>
                  <a:cubicBezTo>
                    <a:pt x="234" y="0"/>
                    <a:pt x="1" y="285"/>
                    <a:pt x="199" y="560"/>
                  </a:cubicBezTo>
                  <a:lnTo>
                    <a:pt x="4025" y="5753"/>
                  </a:lnTo>
                  <a:lnTo>
                    <a:pt x="4025" y="5774"/>
                  </a:lnTo>
                  <a:cubicBezTo>
                    <a:pt x="4100" y="5872"/>
                    <a:pt x="4196" y="5913"/>
                    <a:pt x="4290" y="5913"/>
                  </a:cubicBezTo>
                  <a:cubicBezTo>
                    <a:pt x="4537" y="5913"/>
                    <a:pt x="4770" y="5628"/>
                    <a:pt x="4572" y="5353"/>
                  </a:cubicBezTo>
                  <a:lnTo>
                    <a:pt x="745" y="139"/>
                  </a:lnTo>
                  <a:cubicBezTo>
                    <a:pt x="670" y="41"/>
                    <a:pt x="574" y="0"/>
                    <a:pt x="481"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0" name="Google Shape;16940;p76"/>
            <p:cNvSpPr/>
            <p:nvPr/>
          </p:nvSpPr>
          <p:spPr>
            <a:xfrm>
              <a:off x="1372455" y="4073797"/>
              <a:ext cx="70341" cy="88428"/>
            </a:xfrm>
            <a:custGeom>
              <a:avLst/>
              <a:gdLst/>
              <a:ahLst/>
              <a:cxnLst/>
              <a:rect l="l" t="t" r="r" b="b"/>
              <a:pathLst>
                <a:path w="4698" h="5906" extrusionOk="0">
                  <a:moveTo>
                    <a:pt x="4222" y="0"/>
                  </a:moveTo>
                  <a:cubicBezTo>
                    <a:pt x="4127" y="0"/>
                    <a:pt x="4030" y="44"/>
                    <a:pt x="3954" y="149"/>
                  </a:cubicBezTo>
                  <a:lnTo>
                    <a:pt x="127" y="5363"/>
                  </a:lnTo>
                  <a:cubicBezTo>
                    <a:pt x="1" y="5511"/>
                    <a:pt x="43" y="5721"/>
                    <a:pt x="190" y="5847"/>
                  </a:cubicBezTo>
                  <a:cubicBezTo>
                    <a:pt x="246" y="5887"/>
                    <a:pt x="313" y="5905"/>
                    <a:pt x="381" y="5905"/>
                  </a:cubicBezTo>
                  <a:cubicBezTo>
                    <a:pt x="494" y="5905"/>
                    <a:pt x="608" y="5854"/>
                    <a:pt x="674" y="5763"/>
                  </a:cubicBezTo>
                  <a:lnTo>
                    <a:pt x="4500" y="549"/>
                  </a:lnTo>
                  <a:cubicBezTo>
                    <a:pt x="4697" y="291"/>
                    <a:pt x="4468" y="0"/>
                    <a:pt x="4222"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1" name="Google Shape;16941;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98" y="4499"/>
                  </a:cubicBezTo>
                  <a:lnTo>
                    <a:pt x="3533" y="4499"/>
                  </a:lnTo>
                  <a:cubicBezTo>
                    <a:pt x="4395" y="4499"/>
                    <a:pt x="5109" y="3785"/>
                    <a:pt x="5109" y="2923"/>
                  </a:cubicBezTo>
                  <a:lnTo>
                    <a:pt x="5109" y="0"/>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2" name="Google Shape;16942;p76"/>
            <p:cNvSpPr/>
            <p:nvPr/>
          </p:nvSpPr>
          <p:spPr>
            <a:xfrm>
              <a:off x="1431956" y="3957356"/>
              <a:ext cx="76509" cy="67376"/>
            </a:xfrm>
            <a:custGeom>
              <a:avLst/>
              <a:gdLst/>
              <a:ahLst/>
              <a:cxnLst/>
              <a:rect l="l" t="t" r="r" b="b"/>
              <a:pathLst>
                <a:path w="5110" h="4500" extrusionOk="0">
                  <a:moveTo>
                    <a:pt x="1" y="0"/>
                  </a:moveTo>
                  <a:lnTo>
                    <a:pt x="1" y="2923"/>
                  </a:lnTo>
                  <a:cubicBezTo>
                    <a:pt x="1" y="3785"/>
                    <a:pt x="715" y="4499"/>
                    <a:pt x="1577" y="4499"/>
                  </a:cubicBezTo>
                  <a:lnTo>
                    <a:pt x="2166" y="4499"/>
                  </a:lnTo>
                  <a:cubicBezTo>
                    <a:pt x="1451" y="4289"/>
                    <a:pt x="968" y="3637"/>
                    <a:pt x="968" y="2902"/>
                  </a:cubicBezTo>
                  <a:cubicBezTo>
                    <a:pt x="968" y="2311"/>
                    <a:pt x="1438" y="1866"/>
                    <a:pt x="1979" y="1866"/>
                  </a:cubicBezTo>
                  <a:cubicBezTo>
                    <a:pt x="2055" y="1866"/>
                    <a:pt x="2131" y="1874"/>
                    <a:pt x="2208" y="1892"/>
                  </a:cubicBezTo>
                  <a:lnTo>
                    <a:pt x="5109" y="2523"/>
                  </a:lnTo>
                  <a:lnTo>
                    <a:pt x="5109"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3" name="Google Shape;16943;p76"/>
            <p:cNvSpPr/>
            <p:nvPr/>
          </p:nvSpPr>
          <p:spPr>
            <a:xfrm>
              <a:off x="1359549" y="3850318"/>
              <a:ext cx="205572" cy="136639"/>
            </a:xfrm>
            <a:custGeom>
              <a:avLst/>
              <a:gdLst/>
              <a:ahLst/>
              <a:cxnLst/>
              <a:rect l="l" t="t" r="r" b="b"/>
              <a:pathLst>
                <a:path w="13730" h="9126" extrusionOk="0">
                  <a:moveTo>
                    <a:pt x="1788" y="1"/>
                  </a:moveTo>
                  <a:lnTo>
                    <a:pt x="1" y="6582"/>
                  </a:lnTo>
                  <a:lnTo>
                    <a:pt x="11459" y="9104"/>
                  </a:lnTo>
                  <a:cubicBezTo>
                    <a:pt x="11528" y="9119"/>
                    <a:pt x="11597" y="9126"/>
                    <a:pt x="11664" y="9126"/>
                  </a:cubicBezTo>
                  <a:cubicBezTo>
                    <a:pt x="12089" y="9126"/>
                    <a:pt x="12465" y="8849"/>
                    <a:pt x="12573" y="8432"/>
                  </a:cubicBezTo>
                  <a:lnTo>
                    <a:pt x="13583" y="4710"/>
                  </a:lnTo>
                  <a:cubicBezTo>
                    <a:pt x="13730" y="4206"/>
                    <a:pt x="13435" y="3701"/>
                    <a:pt x="12952" y="3554"/>
                  </a:cubicBezTo>
                  <a:lnTo>
                    <a:pt x="1788" y="1"/>
                  </a:ln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4" name="Google Shape;16944;p76"/>
            <p:cNvSpPr/>
            <p:nvPr/>
          </p:nvSpPr>
          <p:spPr>
            <a:xfrm>
              <a:off x="1359549" y="3850318"/>
              <a:ext cx="188893" cy="136639"/>
            </a:xfrm>
            <a:custGeom>
              <a:avLst/>
              <a:gdLst/>
              <a:ahLst/>
              <a:cxnLst/>
              <a:rect l="l" t="t" r="r" b="b"/>
              <a:pathLst>
                <a:path w="12616" h="9126" extrusionOk="0">
                  <a:moveTo>
                    <a:pt x="1788" y="1"/>
                  </a:moveTo>
                  <a:lnTo>
                    <a:pt x="1" y="6582"/>
                  </a:lnTo>
                  <a:lnTo>
                    <a:pt x="11459" y="9104"/>
                  </a:lnTo>
                  <a:cubicBezTo>
                    <a:pt x="11528" y="9119"/>
                    <a:pt x="11596" y="9126"/>
                    <a:pt x="11663" y="9126"/>
                  </a:cubicBezTo>
                  <a:cubicBezTo>
                    <a:pt x="12089" y="9126"/>
                    <a:pt x="12467" y="8847"/>
                    <a:pt x="12595" y="8411"/>
                  </a:cubicBezTo>
                  <a:lnTo>
                    <a:pt x="12616" y="8348"/>
                  </a:lnTo>
                  <a:lnTo>
                    <a:pt x="3764" y="6392"/>
                  </a:lnTo>
                  <a:cubicBezTo>
                    <a:pt x="2398" y="6098"/>
                    <a:pt x="1557" y="4710"/>
                    <a:pt x="1914" y="3344"/>
                  </a:cubicBezTo>
                  <a:lnTo>
                    <a:pt x="2734" y="316"/>
                  </a:lnTo>
                  <a:lnTo>
                    <a:pt x="1788" y="1"/>
                  </a:ln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5" name="Google Shape;16945;p76"/>
            <p:cNvSpPr/>
            <p:nvPr/>
          </p:nvSpPr>
          <p:spPr>
            <a:xfrm>
              <a:off x="1323360" y="3819594"/>
              <a:ext cx="68005" cy="151507"/>
            </a:xfrm>
            <a:custGeom>
              <a:avLst/>
              <a:gdLst/>
              <a:ahLst/>
              <a:cxnLst/>
              <a:rect l="l" t="t" r="r" b="b"/>
              <a:pathLst>
                <a:path w="4542" h="10119" extrusionOk="0">
                  <a:moveTo>
                    <a:pt x="3348" y="0"/>
                  </a:moveTo>
                  <a:cubicBezTo>
                    <a:pt x="2879" y="0"/>
                    <a:pt x="2458" y="314"/>
                    <a:pt x="2334" y="791"/>
                  </a:cubicBezTo>
                  <a:lnTo>
                    <a:pt x="168" y="8781"/>
                  </a:lnTo>
                  <a:cubicBezTo>
                    <a:pt x="0" y="9348"/>
                    <a:pt x="337" y="9937"/>
                    <a:pt x="904" y="10084"/>
                  </a:cubicBezTo>
                  <a:lnTo>
                    <a:pt x="925" y="10084"/>
                  </a:lnTo>
                  <a:cubicBezTo>
                    <a:pt x="1015" y="10108"/>
                    <a:pt x="1106" y="10119"/>
                    <a:pt x="1195" y="10119"/>
                  </a:cubicBezTo>
                  <a:cubicBezTo>
                    <a:pt x="1669" y="10119"/>
                    <a:pt x="2105" y="9805"/>
                    <a:pt x="2229" y="9327"/>
                  </a:cubicBezTo>
                  <a:lnTo>
                    <a:pt x="4394" y="1338"/>
                  </a:lnTo>
                  <a:cubicBezTo>
                    <a:pt x="4541" y="770"/>
                    <a:pt x="4205" y="182"/>
                    <a:pt x="3658" y="35"/>
                  </a:cubicBezTo>
                  <a:lnTo>
                    <a:pt x="3616" y="35"/>
                  </a:lnTo>
                  <a:cubicBezTo>
                    <a:pt x="3526" y="11"/>
                    <a:pt x="3436" y="0"/>
                    <a:pt x="3348"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6" name="Google Shape;16946;p76"/>
            <p:cNvSpPr/>
            <p:nvPr/>
          </p:nvSpPr>
          <p:spPr>
            <a:xfrm>
              <a:off x="1324304" y="3819774"/>
              <a:ext cx="55099" cy="151132"/>
            </a:xfrm>
            <a:custGeom>
              <a:avLst/>
              <a:gdLst/>
              <a:ahLst/>
              <a:cxnLst/>
              <a:rect l="l" t="t" r="r" b="b"/>
              <a:pathLst>
                <a:path w="3680" h="10094" extrusionOk="0">
                  <a:moveTo>
                    <a:pt x="3256" y="0"/>
                  </a:moveTo>
                  <a:cubicBezTo>
                    <a:pt x="2793" y="0"/>
                    <a:pt x="2371" y="311"/>
                    <a:pt x="2250" y="779"/>
                  </a:cubicBezTo>
                  <a:lnTo>
                    <a:pt x="84" y="8790"/>
                  </a:lnTo>
                  <a:cubicBezTo>
                    <a:pt x="0" y="9126"/>
                    <a:pt x="84" y="9505"/>
                    <a:pt x="337" y="9778"/>
                  </a:cubicBezTo>
                  <a:cubicBezTo>
                    <a:pt x="463" y="9904"/>
                    <a:pt x="652" y="10009"/>
                    <a:pt x="841" y="10072"/>
                  </a:cubicBezTo>
                  <a:lnTo>
                    <a:pt x="862" y="10072"/>
                  </a:lnTo>
                  <a:lnTo>
                    <a:pt x="946" y="10093"/>
                  </a:lnTo>
                  <a:lnTo>
                    <a:pt x="1283" y="10093"/>
                  </a:lnTo>
                  <a:cubicBezTo>
                    <a:pt x="1367" y="10072"/>
                    <a:pt x="1451" y="10051"/>
                    <a:pt x="1535" y="10030"/>
                  </a:cubicBezTo>
                  <a:cubicBezTo>
                    <a:pt x="1093" y="9778"/>
                    <a:pt x="904" y="9273"/>
                    <a:pt x="1030" y="8811"/>
                  </a:cubicBezTo>
                  <a:lnTo>
                    <a:pt x="3175" y="716"/>
                  </a:lnTo>
                  <a:cubicBezTo>
                    <a:pt x="3259" y="443"/>
                    <a:pt x="3427" y="212"/>
                    <a:pt x="3679" y="65"/>
                  </a:cubicBezTo>
                  <a:lnTo>
                    <a:pt x="3616" y="44"/>
                  </a:lnTo>
                  <a:lnTo>
                    <a:pt x="3553" y="44"/>
                  </a:lnTo>
                  <a:cubicBezTo>
                    <a:pt x="3454" y="14"/>
                    <a:pt x="3354" y="0"/>
                    <a:pt x="3256"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7" name="Google Shape;16947;p76"/>
            <p:cNvSpPr/>
            <p:nvPr/>
          </p:nvSpPr>
          <p:spPr>
            <a:xfrm>
              <a:off x="1295976" y="3845482"/>
              <a:ext cx="57929" cy="89850"/>
            </a:xfrm>
            <a:custGeom>
              <a:avLst/>
              <a:gdLst/>
              <a:ahLst/>
              <a:cxnLst/>
              <a:rect l="l" t="t" r="r" b="b"/>
              <a:pathLst>
                <a:path w="3869" h="6001" extrusionOk="0">
                  <a:moveTo>
                    <a:pt x="3140" y="0"/>
                  </a:moveTo>
                  <a:cubicBezTo>
                    <a:pt x="1990" y="0"/>
                    <a:pt x="926" y="766"/>
                    <a:pt x="610" y="1943"/>
                  </a:cubicBezTo>
                  <a:lnTo>
                    <a:pt x="378" y="2763"/>
                  </a:lnTo>
                  <a:cubicBezTo>
                    <a:pt x="0" y="4171"/>
                    <a:pt x="841" y="5622"/>
                    <a:pt x="2229" y="6000"/>
                  </a:cubicBezTo>
                  <a:lnTo>
                    <a:pt x="2271" y="6000"/>
                  </a:lnTo>
                  <a:lnTo>
                    <a:pt x="3868" y="93"/>
                  </a:lnTo>
                  <a:lnTo>
                    <a:pt x="3826" y="93"/>
                  </a:lnTo>
                  <a:cubicBezTo>
                    <a:pt x="3598" y="30"/>
                    <a:pt x="3367" y="0"/>
                    <a:pt x="3140"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8" name="Google Shape;16948;p76"/>
            <p:cNvSpPr/>
            <p:nvPr/>
          </p:nvSpPr>
          <p:spPr>
            <a:xfrm>
              <a:off x="1295661" y="3845332"/>
              <a:ext cx="55728" cy="90000"/>
            </a:xfrm>
            <a:custGeom>
              <a:avLst/>
              <a:gdLst/>
              <a:ahLst/>
              <a:cxnLst/>
              <a:rect l="l" t="t" r="r" b="b"/>
              <a:pathLst>
                <a:path w="3722" h="6011" extrusionOk="0">
                  <a:moveTo>
                    <a:pt x="3162" y="1"/>
                  </a:moveTo>
                  <a:cubicBezTo>
                    <a:pt x="1999" y="1"/>
                    <a:pt x="939" y="771"/>
                    <a:pt x="631" y="1932"/>
                  </a:cubicBezTo>
                  <a:lnTo>
                    <a:pt x="399" y="2773"/>
                  </a:lnTo>
                  <a:cubicBezTo>
                    <a:pt x="0" y="4181"/>
                    <a:pt x="841" y="5632"/>
                    <a:pt x="2250" y="6010"/>
                  </a:cubicBezTo>
                  <a:lnTo>
                    <a:pt x="2292" y="6010"/>
                  </a:lnTo>
                  <a:lnTo>
                    <a:pt x="2397" y="5653"/>
                  </a:lnTo>
                  <a:cubicBezTo>
                    <a:pt x="1577" y="4938"/>
                    <a:pt x="1240" y="3845"/>
                    <a:pt x="1535" y="2815"/>
                  </a:cubicBezTo>
                  <a:lnTo>
                    <a:pt x="1745" y="2016"/>
                  </a:lnTo>
                  <a:cubicBezTo>
                    <a:pt x="1997" y="1070"/>
                    <a:pt x="2754" y="313"/>
                    <a:pt x="3721" y="61"/>
                  </a:cubicBezTo>
                  <a:cubicBezTo>
                    <a:pt x="3534" y="20"/>
                    <a:pt x="3347" y="1"/>
                    <a:pt x="316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49" name="Google Shape;16949;p76"/>
            <p:cNvSpPr/>
            <p:nvPr/>
          </p:nvSpPr>
          <p:spPr>
            <a:xfrm>
              <a:off x="1549999" y="3927755"/>
              <a:ext cx="65175" cy="56057"/>
            </a:xfrm>
            <a:custGeom>
              <a:avLst/>
              <a:gdLst/>
              <a:ahLst/>
              <a:cxnLst/>
              <a:rect l="l" t="t" r="r" b="b"/>
              <a:pathLst>
                <a:path w="4353" h="3744" extrusionOk="0">
                  <a:moveTo>
                    <a:pt x="737" y="1"/>
                  </a:moveTo>
                  <a:lnTo>
                    <a:pt x="1" y="2776"/>
                  </a:lnTo>
                  <a:lnTo>
                    <a:pt x="3617" y="3743"/>
                  </a:lnTo>
                  <a:lnTo>
                    <a:pt x="4353" y="968"/>
                  </a:lnTo>
                  <a:lnTo>
                    <a:pt x="73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0" name="Google Shape;16950;p76"/>
            <p:cNvSpPr/>
            <p:nvPr/>
          </p:nvSpPr>
          <p:spPr>
            <a:xfrm>
              <a:off x="1549999" y="3927755"/>
              <a:ext cx="28972" cy="46295"/>
            </a:xfrm>
            <a:custGeom>
              <a:avLst/>
              <a:gdLst/>
              <a:ahLst/>
              <a:cxnLst/>
              <a:rect l="l" t="t" r="r" b="b"/>
              <a:pathLst>
                <a:path w="1935" h="3092" extrusionOk="0">
                  <a:moveTo>
                    <a:pt x="737" y="1"/>
                  </a:moveTo>
                  <a:lnTo>
                    <a:pt x="1" y="2776"/>
                  </a:lnTo>
                  <a:lnTo>
                    <a:pt x="1178" y="3091"/>
                  </a:lnTo>
                  <a:lnTo>
                    <a:pt x="1935" y="316"/>
                  </a:lnTo>
                  <a:lnTo>
                    <a:pt x="737"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1" name="Google Shape;16951;p76"/>
            <p:cNvSpPr/>
            <p:nvPr/>
          </p:nvSpPr>
          <p:spPr>
            <a:xfrm>
              <a:off x="1600995" y="3929477"/>
              <a:ext cx="40306" cy="73710"/>
            </a:xfrm>
            <a:custGeom>
              <a:avLst/>
              <a:gdLst/>
              <a:ahLst/>
              <a:cxnLst/>
              <a:rect l="l" t="t" r="r" b="b"/>
              <a:pathLst>
                <a:path w="2692" h="4923" extrusionOk="0">
                  <a:moveTo>
                    <a:pt x="1777" y="0"/>
                  </a:moveTo>
                  <a:cubicBezTo>
                    <a:pt x="1433" y="0"/>
                    <a:pt x="1117" y="233"/>
                    <a:pt x="1031" y="580"/>
                  </a:cubicBezTo>
                  <a:lnTo>
                    <a:pt x="127" y="3923"/>
                  </a:lnTo>
                  <a:cubicBezTo>
                    <a:pt x="1" y="4343"/>
                    <a:pt x="253" y="4785"/>
                    <a:pt x="694" y="4890"/>
                  </a:cubicBezTo>
                  <a:lnTo>
                    <a:pt x="715" y="4890"/>
                  </a:lnTo>
                  <a:cubicBezTo>
                    <a:pt x="789" y="4912"/>
                    <a:pt x="863" y="4922"/>
                    <a:pt x="935" y="4922"/>
                  </a:cubicBezTo>
                  <a:cubicBezTo>
                    <a:pt x="1280" y="4922"/>
                    <a:pt x="1596" y="4687"/>
                    <a:pt x="1683" y="4322"/>
                  </a:cubicBezTo>
                  <a:lnTo>
                    <a:pt x="2587" y="1000"/>
                  </a:lnTo>
                  <a:cubicBezTo>
                    <a:pt x="2692" y="580"/>
                    <a:pt x="2439" y="138"/>
                    <a:pt x="2019" y="33"/>
                  </a:cubicBezTo>
                  <a:lnTo>
                    <a:pt x="1998" y="33"/>
                  </a:lnTo>
                  <a:cubicBezTo>
                    <a:pt x="1924" y="11"/>
                    <a:pt x="1850" y="0"/>
                    <a:pt x="1777"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2" name="Google Shape;16952;p76"/>
            <p:cNvSpPr/>
            <p:nvPr/>
          </p:nvSpPr>
          <p:spPr>
            <a:xfrm>
              <a:off x="1403942" y="4059663"/>
              <a:ext cx="132537" cy="23926"/>
            </a:xfrm>
            <a:custGeom>
              <a:avLst/>
              <a:gdLst/>
              <a:ahLst/>
              <a:cxnLst/>
              <a:rect l="l" t="t" r="r" b="b"/>
              <a:pathLst>
                <a:path w="8852" h="1598" extrusionOk="0">
                  <a:moveTo>
                    <a:pt x="778" y="0"/>
                  </a:moveTo>
                  <a:cubicBezTo>
                    <a:pt x="358" y="0"/>
                    <a:pt x="0" y="358"/>
                    <a:pt x="0" y="778"/>
                  </a:cubicBezTo>
                  <a:lnTo>
                    <a:pt x="0" y="799"/>
                  </a:lnTo>
                  <a:cubicBezTo>
                    <a:pt x="0" y="1241"/>
                    <a:pt x="358" y="1598"/>
                    <a:pt x="778" y="1598"/>
                  </a:cubicBezTo>
                  <a:lnTo>
                    <a:pt x="8074" y="1598"/>
                  </a:lnTo>
                  <a:cubicBezTo>
                    <a:pt x="8494" y="1598"/>
                    <a:pt x="8852" y="1241"/>
                    <a:pt x="8852" y="799"/>
                  </a:cubicBezTo>
                  <a:lnTo>
                    <a:pt x="8852" y="778"/>
                  </a:lnTo>
                  <a:cubicBezTo>
                    <a:pt x="8852" y="358"/>
                    <a:pt x="8494" y="0"/>
                    <a:pt x="8074"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3" name="Google Shape;16953;p76"/>
            <p:cNvSpPr/>
            <p:nvPr/>
          </p:nvSpPr>
          <p:spPr>
            <a:xfrm>
              <a:off x="1403942" y="4059663"/>
              <a:ext cx="33688" cy="24240"/>
            </a:xfrm>
            <a:custGeom>
              <a:avLst/>
              <a:gdLst/>
              <a:ahLst/>
              <a:cxnLst/>
              <a:rect l="l" t="t" r="r" b="b"/>
              <a:pathLst>
                <a:path w="2250" h="1619" extrusionOk="0">
                  <a:moveTo>
                    <a:pt x="778" y="0"/>
                  </a:moveTo>
                  <a:cubicBezTo>
                    <a:pt x="358" y="0"/>
                    <a:pt x="0" y="358"/>
                    <a:pt x="0" y="799"/>
                  </a:cubicBezTo>
                  <a:lnTo>
                    <a:pt x="0" y="820"/>
                  </a:lnTo>
                  <a:cubicBezTo>
                    <a:pt x="0" y="1262"/>
                    <a:pt x="358" y="1619"/>
                    <a:pt x="778" y="1619"/>
                  </a:cubicBezTo>
                  <a:lnTo>
                    <a:pt x="2250" y="1619"/>
                  </a:lnTo>
                  <a:cubicBezTo>
                    <a:pt x="1935" y="1451"/>
                    <a:pt x="1745" y="1135"/>
                    <a:pt x="1766" y="799"/>
                  </a:cubicBezTo>
                  <a:cubicBezTo>
                    <a:pt x="1766" y="463"/>
                    <a:pt x="1956" y="147"/>
                    <a:pt x="225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54" name="Google Shape;16954;p76"/>
          <p:cNvGrpSpPr/>
          <p:nvPr/>
        </p:nvGrpSpPr>
        <p:grpSpPr>
          <a:xfrm>
            <a:off x="4648763" y="3244627"/>
            <a:ext cx="505771" cy="375651"/>
            <a:chOff x="3486572" y="2433470"/>
            <a:chExt cx="379328" cy="281738"/>
          </a:xfrm>
        </p:grpSpPr>
        <p:sp>
          <p:nvSpPr>
            <p:cNvPr id="16955" name="Google Shape;16955;p76"/>
            <p:cNvSpPr/>
            <p:nvPr/>
          </p:nvSpPr>
          <p:spPr>
            <a:xfrm>
              <a:off x="3549217" y="2556544"/>
              <a:ext cx="253724" cy="139858"/>
            </a:xfrm>
            <a:custGeom>
              <a:avLst/>
              <a:gdLst/>
              <a:ahLst/>
              <a:cxnLst/>
              <a:rect l="l" t="t" r="r" b="b"/>
              <a:pathLst>
                <a:path w="16946" h="9341" extrusionOk="0">
                  <a:moveTo>
                    <a:pt x="0" y="1"/>
                  </a:moveTo>
                  <a:lnTo>
                    <a:pt x="0" y="6371"/>
                  </a:lnTo>
                  <a:cubicBezTo>
                    <a:pt x="2447" y="8323"/>
                    <a:pt x="5443" y="9341"/>
                    <a:pt x="8469" y="9341"/>
                  </a:cubicBezTo>
                  <a:cubicBezTo>
                    <a:pt x="10071" y="9341"/>
                    <a:pt x="11682" y="9056"/>
                    <a:pt x="13224" y="8474"/>
                  </a:cubicBezTo>
                  <a:cubicBezTo>
                    <a:pt x="13498" y="8389"/>
                    <a:pt x="13771" y="8284"/>
                    <a:pt x="14023" y="8158"/>
                  </a:cubicBezTo>
                  <a:cubicBezTo>
                    <a:pt x="15075" y="7696"/>
                    <a:pt x="16042" y="7086"/>
                    <a:pt x="16946" y="6371"/>
                  </a:cubicBezTo>
                  <a:lnTo>
                    <a:pt x="16946"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6" name="Google Shape;16956;p76"/>
            <p:cNvSpPr/>
            <p:nvPr/>
          </p:nvSpPr>
          <p:spPr>
            <a:xfrm>
              <a:off x="3549532" y="2556544"/>
              <a:ext cx="62016" cy="129392"/>
            </a:xfrm>
            <a:custGeom>
              <a:avLst/>
              <a:gdLst/>
              <a:ahLst/>
              <a:cxnLst/>
              <a:rect l="l" t="t" r="r" b="b"/>
              <a:pathLst>
                <a:path w="4142" h="8642" extrusionOk="0">
                  <a:moveTo>
                    <a:pt x="0" y="1"/>
                  </a:moveTo>
                  <a:lnTo>
                    <a:pt x="0" y="6371"/>
                  </a:lnTo>
                  <a:cubicBezTo>
                    <a:pt x="1241" y="7359"/>
                    <a:pt x="2649" y="8137"/>
                    <a:pt x="4142" y="8642"/>
                  </a:cubicBezTo>
                  <a:lnTo>
                    <a:pt x="414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7" name="Google Shape;16957;p76"/>
            <p:cNvSpPr/>
            <p:nvPr/>
          </p:nvSpPr>
          <p:spPr>
            <a:xfrm>
              <a:off x="3746734" y="2570079"/>
              <a:ext cx="12921" cy="113342"/>
            </a:xfrm>
            <a:custGeom>
              <a:avLst/>
              <a:gdLst/>
              <a:ahLst/>
              <a:cxnLst/>
              <a:rect l="l" t="t" r="r" b="b"/>
              <a:pathLst>
                <a:path w="863" h="7570" extrusionOk="0">
                  <a:moveTo>
                    <a:pt x="432" y="1"/>
                  </a:moveTo>
                  <a:cubicBezTo>
                    <a:pt x="216" y="1"/>
                    <a:pt x="1" y="148"/>
                    <a:pt x="32" y="442"/>
                  </a:cubicBezTo>
                  <a:lnTo>
                    <a:pt x="32" y="7570"/>
                  </a:lnTo>
                  <a:cubicBezTo>
                    <a:pt x="306" y="7485"/>
                    <a:pt x="579" y="7380"/>
                    <a:pt x="831" y="7254"/>
                  </a:cubicBezTo>
                  <a:lnTo>
                    <a:pt x="831" y="442"/>
                  </a:lnTo>
                  <a:cubicBezTo>
                    <a:pt x="863" y="148"/>
                    <a:pt x="647" y="1"/>
                    <a:pt x="43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8" name="Google Shape;16958;p76"/>
            <p:cNvSpPr/>
            <p:nvPr/>
          </p:nvSpPr>
          <p:spPr>
            <a:xfrm>
              <a:off x="3549532" y="2556544"/>
              <a:ext cx="253410" cy="56057"/>
            </a:xfrm>
            <a:custGeom>
              <a:avLst/>
              <a:gdLst/>
              <a:ahLst/>
              <a:cxnLst/>
              <a:rect l="l" t="t" r="r" b="b"/>
              <a:pathLst>
                <a:path w="16925" h="3744" extrusionOk="0">
                  <a:moveTo>
                    <a:pt x="0" y="1"/>
                  </a:moveTo>
                  <a:lnTo>
                    <a:pt x="0" y="526"/>
                  </a:lnTo>
                  <a:lnTo>
                    <a:pt x="8452" y="3743"/>
                  </a:lnTo>
                  <a:lnTo>
                    <a:pt x="16925" y="526"/>
                  </a:lnTo>
                  <a:lnTo>
                    <a:pt x="1692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59" name="Google Shape;16959;p76"/>
            <p:cNvSpPr/>
            <p:nvPr/>
          </p:nvSpPr>
          <p:spPr>
            <a:xfrm>
              <a:off x="3486572" y="2433470"/>
              <a:ext cx="379328" cy="171255"/>
            </a:xfrm>
            <a:custGeom>
              <a:avLst/>
              <a:gdLst/>
              <a:ahLst/>
              <a:cxnLst/>
              <a:rect l="l" t="t" r="r" b="b"/>
              <a:pathLst>
                <a:path w="25335" h="11438" extrusionOk="0">
                  <a:moveTo>
                    <a:pt x="12657" y="0"/>
                  </a:moveTo>
                  <a:lnTo>
                    <a:pt x="0" y="4836"/>
                  </a:lnTo>
                  <a:lnTo>
                    <a:pt x="0" y="6623"/>
                  </a:lnTo>
                  <a:lnTo>
                    <a:pt x="12657" y="11437"/>
                  </a:lnTo>
                  <a:lnTo>
                    <a:pt x="25335" y="6623"/>
                  </a:lnTo>
                  <a:lnTo>
                    <a:pt x="25335" y="4836"/>
                  </a:lnTo>
                  <a:lnTo>
                    <a:pt x="12657"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0" name="Google Shape;16960;p76"/>
            <p:cNvSpPr/>
            <p:nvPr/>
          </p:nvSpPr>
          <p:spPr>
            <a:xfrm>
              <a:off x="3486572" y="2505862"/>
              <a:ext cx="189507" cy="98863"/>
            </a:xfrm>
            <a:custGeom>
              <a:avLst/>
              <a:gdLst/>
              <a:ahLst/>
              <a:cxnLst/>
              <a:rect l="l" t="t" r="r" b="b"/>
              <a:pathLst>
                <a:path w="12657" h="6603" extrusionOk="0">
                  <a:moveTo>
                    <a:pt x="0" y="1"/>
                  </a:moveTo>
                  <a:lnTo>
                    <a:pt x="0" y="1788"/>
                  </a:lnTo>
                  <a:lnTo>
                    <a:pt x="12657" y="6602"/>
                  </a:lnTo>
                  <a:lnTo>
                    <a:pt x="12657" y="4836"/>
                  </a:lnTo>
                  <a:lnTo>
                    <a:pt x="0"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1" name="Google Shape;16961;p76"/>
            <p:cNvSpPr/>
            <p:nvPr/>
          </p:nvSpPr>
          <p:spPr>
            <a:xfrm>
              <a:off x="3667994" y="2491294"/>
              <a:ext cx="111650" cy="223914"/>
            </a:xfrm>
            <a:custGeom>
              <a:avLst/>
              <a:gdLst/>
              <a:ahLst/>
              <a:cxnLst/>
              <a:rect l="l" t="t" r="r" b="b"/>
              <a:pathLst>
                <a:path w="7457" h="14955" extrusionOk="0">
                  <a:moveTo>
                    <a:pt x="560" y="0"/>
                  </a:moveTo>
                  <a:cubicBezTo>
                    <a:pt x="189" y="0"/>
                    <a:pt x="1" y="537"/>
                    <a:pt x="393" y="742"/>
                  </a:cubicBezTo>
                  <a:lnTo>
                    <a:pt x="6679" y="3581"/>
                  </a:lnTo>
                  <a:lnTo>
                    <a:pt x="6679" y="14577"/>
                  </a:lnTo>
                  <a:cubicBezTo>
                    <a:pt x="6679" y="14787"/>
                    <a:pt x="6847" y="14955"/>
                    <a:pt x="7057" y="14955"/>
                  </a:cubicBezTo>
                  <a:cubicBezTo>
                    <a:pt x="7268" y="14955"/>
                    <a:pt x="7457" y="14787"/>
                    <a:pt x="7457" y="14577"/>
                  </a:cubicBezTo>
                  <a:lnTo>
                    <a:pt x="7457" y="3328"/>
                  </a:lnTo>
                  <a:cubicBezTo>
                    <a:pt x="7436" y="3181"/>
                    <a:pt x="7352" y="3034"/>
                    <a:pt x="7226" y="2971"/>
                  </a:cubicBezTo>
                  <a:lnTo>
                    <a:pt x="708" y="28"/>
                  </a:lnTo>
                  <a:cubicBezTo>
                    <a:pt x="656" y="9"/>
                    <a:pt x="607" y="0"/>
                    <a:pt x="56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6962" name="Google Shape;16962;p76"/>
          <p:cNvSpPr/>
          <p:nvPr/>
        </p:nvSpPr>
        <p:spPr>
          <a:xfrm>
            <a:off x="5002574" y="3612711"/>
            <a:ext cx="50807" cy="43380"/>
          </a:xfrm>
          <a:custGeom>
            <a:avLst/>
            <a:gdLst/>
            <a:ahLst/>
            <a:cxnLst/>
            <a:rect l="l" t="t" r="r" b="b"/>
            <a:pathLst>
              <a:path w="2545" h="2173" extrusionOk="0">
                <a:moveTo>
                  <a:pt x="1451" y="1"/>
                </a:moveTo>
                <a:cubicBezTo>
                  <a:pt x="484" y="1"/>
                  <a:pt x="1" y="1157"/>
                  <a:pt x="674" y="1851"/>
                </a:cubicBezTo>
                <a:cubicBezTo>
                  <a:pt x="896" y="2073"/>
                  <a:pt x="1169" y="2173"/>
                  <a:pt x="1437" y="2173"/>
                </a:cubicBezTo>
                <a:cubicBezTo>
                  <a:pt x="2002" y="2173"/>
                  <a:pt x="2545" y="1729"/>
                  <a:pt x="2545" y="1073"/>
                </a:cubicBezTo>
                <a:cubicBezTo>
                  <a:pt x="2545" y="484"/>
                  <a:pt x="2040" y="1"/>
                  <a:pt x="1451"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6963" name="Google Shape;16963;p76"/>
          <p:cNvGrpSpPr/>
          <p:nvPr/>
        </p:nvGrpSpPr>
        <p:grpSpPr>
          <a:xfrm>
            <a:off x="5329533" y="4439512"/>
            <a:ext cx="360977" cy="474349"/>
            <a:chOff x="3997149" y="3329634"/>
            <a:chExt cx="270733" cy="355762"/>
          </a:xfrm>
        </p:grpSpPr>
        <p:sp>
          <p:nvSpPr>
            <p:cNvPr id="16964" name="Google Shape;16964;p76"/>
            <p:cNvSpPr/>
            <p:nvPr/>
          </p:nvSpPr>
          <p:spPr>
            <a:xfrm>
              <a:off x="4161787" y="3488627"/>
              <a:ext cx="32430" cy="32445"/>
            </a:xfrm>
            <a:custGeom>
              <a:avLst/>
              <a:gdLst/>
              <a:ahLst/>
              <a:cxnLst/>
              <a:rect l="l" t="t" r="r" b="b"/>
              <a:pathLst>
                <a:path w="2166" h="2167" extrusionOk="0">
                  <a:moveTo>
                    <a:pt x="0" y="1"/>
                  </a:moveTo>
                  <a:lnTo>
                    <a:pt x="0" y="2166"/>
                  </a:lnTo>
                  <a:lnTo>
                    <a:pt x="2166" y="2166"/>
                  </a:lnTo>
                  <a:lnTo>
                    <a:pt x="1346"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5" name="Google Shape;16965;p76"/>
            <p:cNvSpPr/>
            <p:nvPr/>
          </p:nvSpPr>
          <p:spPr>
            <a:xfrm>
              <a:off x="4181925" y="3488627"/>
              <a:ext cx="20168" cy="55114"/>
            </a:xfrm>
            <a:custGeom>
              <a:avLst/>
              <a:gdLst/>
              <a:ahLst/>
              <a:cxnLst/>
              <a:rect l="l" t="t" r="r" b="b"/>
              <a:pathLst>
                <a:path w="1347" h="3681" extrusionOk="0">
                  <a:moveTo>
                    <a:pt x="1" y="1"/>
                  </a:moveTo>
                  <a:lnTo>
                    <a:pt x="1" y="3680"/>
                  </a:lnTo>
                  <a:lnTo>
                    <a:pt x="1347" y="3680"/>
                  </a:lnTo>
                  <a:lnTo>
                    <a:pt x="1347"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6" name="Google Shape;16966;p76"/>
            <p:cNvSpPr/>
            <p:nvPr/>
          </p:nvSpPr>
          <p:spPr>
            <a:xfrm>
              <a:off x="4181925" y="3488627"/>
              <a:ext cx="20168" cy="17338"/>
            </a:xfrm>
            <a:custGeom>
              <a:avLst/>
              <a:gdLst/>
              <a:ahLst/>
              <a:cxnLst/>
              <a:rect l="l" t="t" r="r" b="b"/>
              <a:pathLst>
                <a:path w="1347" h="1158" extrusionOk="0">
                  <a:moveTo>
                    <a:pt x="1" y="1"/>
                  </a:moveTo>
                  <a:lnTo>
                    <a:pt x="1" y="1157"/>
                  </a:lnTo>
                  <a:lnTo>
                    <a:pt x="1347" y="1157"/>
                  </a:lnTo>
                  <a:lnTo>
                    <a:pt x="1347"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7" name="Google Shape;16967;p76"/>
            <p:cNvSpPr/>
            <p:nvPr/>
          </p:nvSpPr>
          <p:spPr>
            <a:xfrm>
              <a:off x="4181925" y="3488627"/>
              <a:ext cx="7576" cy="55114"/>
            </a:xfrm>
            <a:custGeom>
              <a:avLst/>
              <a:gdLst/>
              <a:ahLst/>
              <a:cxnLst/>
              <a:rect l="l" t="t" r="r" b="b"/>
              <a:pathLst>
                <a:path w="506" h="3681" extrusionOk="0">
                  <a:moveTo>
                    <a:pt x="1" y="1"/>
                  </a:moveTo>
                  <a:lnTo>
                    <a:pt x="1" y="3680"/>
                  </a:lnTo>
                  <a:lnTo>
                    <a:pt x="506" y="3680"/>
                  </a:lnTo>
                  <a:lnTo>
                    <a:pt x="506"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8" name="Google Shape;16968;p76"/>
            <p:cNvSpPr/>
            <p:nvPr/>
          </p:nvSpPr>
          <p:spPr>
            <a:xfrm>
              <a:off x="4161787" y="3493673"/>
              <a:ext cx="20153" cy="8819"/>
            </a:xfrm>
            <a:custGeom>
              <a:avLst/>
              <a:gdLst/>
              <a:ahLst/>
              <a:cxnLst/>
              <a:rect l="l" t="t" r="r" b="b"/>
              <a:pathLst>
                <a:path w="1346" h="589" extrusionOk="0">
                  <a:moveTo>
                    <a:pt x="0" y="0"/>
                  </a:moveTo>
                  <a:lnTo>
                    <a:pt x="0" y="589"/>
                  </a:lnTo>
                  <a:lnTo>
                    <a:pt x="1346" y="589"/>
                  </a:lnTo>
                  <a:lnTo>
                    <a:pt x="134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69" name="Google Shape;16969;p76"/>
            <p:cNvSpPr/>
            <p:nvPr/>
          </p:nvSpPr>
          <p:spPr>
            <a:xfrm>
              <a:off x="4161787" y="3493673"/>
              <a:ext cx="7576" cy="27400"/>
            </a:xfrm>
            <a:custGeom>
              <a:avLst/>
              <a:gdLst/>
              <a:ahLst/>
              <a:cxnLst/>
              <a:rect l="l" t="t" r="r" b="b"/>
              <a:pathLst>
                <a:path w="506" h="1830" extrusionOk="0">
                  <a:moveTo>
                    <a:pt x="0" y="0"/>
                  </a:moveTo>
                  <a:lnTo>
                    <a:pt x="0" y="1829"/>
                  </a:lnTo>
                  <a:lnTo>
                    <a:pt x="505" y="1829"/>
                  </a:lnTo>
                  <a:lnTo>
                    <a:pt x="5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0" name="Google Shape;16970;p76"/>
            <p:cNvSpPr/>
            <p:nvPr/>
          </p:nvSpPr>
          <p:spPr>
            <a:xfrm>
              <a:off x="4163988" y="3331550"/>
              <a:ext cx="35904" cy="33389"/>
            </a:xfrm>
            <a:custGeom>
              <a:avLst/>
              <a:gdLst/>
              <a:ahLst/>
              <a:cxnLst/>
              <a:rect l="l" t="t" r="r" b="b"/>
              <a:pathLst>
                <a:path w="2398" h="2230" extrusionOk="0">
                  <a:moveTo>
                    <a:pt x="1" y="1"/>
                  </a:moveTo>
                  <a:lnTo>
                    <a:pt x="1" y="2229"/>
                  </a:lnTo>
                  <a:lnTo>
                    <a:pt x="2397" y="2229"/>
                  </a:lnTo>
                  <a:lnTo>
                    <a:pt x="2397"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1" name="Google Shape;16971;p76"/>
            <p:cNvSpPr/>
            <p:nvPr/>
          </p:nvSpPr>
          <p:spPr>
            <a:xfrm>
              <a:off x="4163988" y="3331550"/>
              <a:ext cx="13550" cy="33389"/>
            </a:xfrm>
            <a:custGeom>
              <a:avLst/>
              <a:gdLst/>
              <a:ahLst/>
              <a:cxnLst/>
              <a:rect l="l" t="t" r="r" b="b"/>
              <a:pathLst>
                <a:path w="905" h="2230" extrusionOk="0">
                  <a:moveTo>
                    <a:pt x="1" y="1"/>
                  </a:moveTo>
                  <a:lnTo>
                    <a:pt x="1" y="2229"/>
                  </a:lnTo>
                  <a:lnTo>
                    <a:pt x="905" y="2229"/>
                  </a:lnTo>
                  <a:lnTo>
                    <a:pt x="90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2" name="Google Shape;16972;p76"/>
            <p:cNvSpPr/>
            <p:nvPr/>
          </p:nvSpPr>
          <p:spPr>
            <a:xfrm>
              <a:off x="3997149" y="3374342"/>
              <a:ext cx="180074" cy="268577"/>
            </a:xfrm>
            <a:custGeom>
              <a:avLst/>
              <a:gdLst/>
              <a:ahLst/>
              <a:cxnLst/>
              <a:rect l="l" t="t" r="r" b="b"/>
              <a:pathLst>
                <a:path w="12027" h="17938" extrusionOk="0">
                  <a:moveTo>
                    <a:pt x="8951" y="1"/>
                  </a:moveTo>
                  <a:cubicBezTo>
                    <a:pt x="4017" y="1"/>
                    <a:pt x="1" y="4006"/>
                    <a:pt x="1" y="8958"/>
                  </a:cubicBezTo>
                  <a:cubicBezTo>
                    <a:pt x="1" y="13932"/>
                    <a:pt x="4017" y="17937"/>
                    <a:pt x="8951" y="17937"/>
                  </a:cubicBezTo>
                  <a:cubicBezTo>
                    <a:pt x="9002" y="17937"/>
                    <a:pt x="9053" y="17937"/>
                    <a:pt x="9104" y="17936"/>
                  </a:cubicBezTo>
                  <a:lnTo>
                    <a:pt x="10597" y="16023"/>
                  </a:lnTo>
                  <a:lnTo>
                    <a:pt x="9104" y="13584"/>
                  </a:lnTo>
                  <a:cubicBezTo>
                    <a:pt x="6560" y="13584"/>
                    <a:pt x="4479" y="11523"/>
                    <a:pt x="4479" y="8958"/>
                  </a:cubicBezTo>
                  <a:cubicBezTo>
                    <a:pt x="4479" y="6414"/>
                    <a:pt x="6560" y="4333"/>
                    <a:pt x="9104" y="4333"/>
                  </a:cubicBezTo>
                  <a:lnTo>
                    <a:pt x="10366" y="4333"/>
                  </a:lnTo>
                  <a:lnTo>
                    <a:pt x="12027" y="2273"/>
                  </a:lnTo>
                  <a:lnTo>
                    <a:pt x="10366" y="2"/>
                  </a:lnTo>
                  <a:lnTo>
                    <a:pt x="9104" y="2"/>
                  </a:lnTo>
                  <a:cubicBezTo>
                    <a:pt x="9053" y="1"/>
                    <a:pt x="9002" y="1"/>
                    <a:pt x="89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3" name="Google Shape;16973;p76"/>
            <p:cNvSpPr/>
            <p:nvPr/>
          </p:nvSpPr>
          <p:spPr>
            <a:xfrm>
              <a:off x="4133459" y="3631539"/>
              <a:ext cx="52269" cy="42207"/>
            </a:xfrm>
            <a:custGeom>
              <a:avLst/>
              <a:gdLst/>
              <a:ahLst/>
              <a:cxnLst/>
              <a:rect l="l" t="t" r="r" b="b"/>
              <a:pathLst>
                <a:path w="3491" h="2819" extrusionOk="0">
                  <a:moveTo>
                    <a:pt x="0" y="1"/>
                  </a:moveTo>
                  <a:lnTo>
                    <a:pt x="0" y="2818"/>
                  </a:lnTo>
                  <a:lnTo>
                    <a:pt x="3490" y="2818"/>
                  </a:lnTo>
                  <a:lnTo>
                    <a:pt x="349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4" name="Google Shape;16974;p76"/>
            <p:cNvSpPr/>
            <p:nvPr/>
          </p:nvSpPr>
          <p:spPr>
            <a:xfrm>
              <a:off x="4152339" y="3354219"/>
              <a:ext cx="59201" cy="141355"/>
            </a:xfrm>
            <a:custGeom>
              <a:avLst/>
              <a:gdLst/>
              <a:ahLst/>
              <a:cxnLst/>
              <a:rect l="l" t="t" r="r" b="b"/>
              <a:pathLst>
                <a:path w="3954" h="9441" extrusionOk="0">
                  <a:moveTo>
                    <a:pt x="1" y="0"/>
                  </a:moveTo>
                  <a:lnTo>
                    <a:pt x="1" y="9440"/>
                  </a:lnTo>
                  <a:lnTo>
                    <a:pt x="3953" y="9440"/>
                  </a:lnTo>
                  <a:lnTo>
                    <a:pt x="3953"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5" name="Google Shape;16975;p76"/>
            <p:cNvSpPr/>
            <p:nvPr/>
          </p:nvSpPr>
          <p:spPr>
            <a:xfrm>
              <a:off x="4152339" y="3354219"/>
              <a:ext cx="21111" cy="141355"/>
            </a:xfrm>
            <a:custGeom>
              <a:avLst/>
              <a:gdLst/>
              <a:ahLst/>
              <a:cxnLst/>
              <a:rect l="l" t="t" r="r" b="b"/>
              <a:pathLst>
                <a:path w="1410" h="9441" extrusionOk="0">
                  <a:moveTo>
                    <a:pt x="1" y="0"/>
                  </a:moveTo>
                  <a:lnTo>
                    <a:pt x="1" y="9440"/>
                  </a:lnTo>
                  <a:lnTo>
                    <a:pt x="1409" y="9440"/>
                  </a:lnTo>
                  <a:lnTo>
                    <a:pt x="1409"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6" name="Google Shape;16976;p76"/>
            <p:cNvSpPr/>
            <p:nvPr/>
          </p:nvSpPr>
          <p:spPr>
            <a:xfrm>
              <a:off x="4133459" y="3577713"/>
              <a:ext cx="99477" cy="36533"/>
            </a:xfrm>
            <a:custGeom>
              <a:avLst/>
              <a:gdLst/>
              <a:ahLst/>
              <a:cxnLst/>
              <a:rect l="l" t="t" r="r" b="b"/>
              <a:pathLst>
                <a:path w="6644" h="2440" extrusionOk="0">
                  <a:moveTo>
                    <a:pt x="0" y="1"/>
                  </a:moveTo>
                  <a:lnTo>
                    <a:pt x="0" y="2440"/>
                  </a:lnTo>
                  <a:lnTo>
                    <a:pt x="5425" y="2440"/>
                  </a:lnTo>
                  <a:cubicBezTo>
                    <a:pt x="6097" y="2440"/>
                    <a:pt x="6644" y="1893"/>
                    <a:pt x="6644" y="1220"/>
                  </a:cubicBezTo>
                  <a:lnTo>
                    <a:pt x="6623" y="1220"/>
                  </a:lnTo>
                  <a:cubicBezTo>
                    <a:pt x="6623" y="547"/>
                    <a:pt x="6076" y="1"/>
                    <a:pt x="5425"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7" name="Google Shape;16977;p76"/>
            <p:cNvSpPr/>
            <p:nvPr/>
          </p:nvSpPr>
          <p:spPr>
            <a:xfrm>
              <a:off x="4133459" y="3577713"/>
              <a:ext cx="97276" cy="19225"/>
            </a:xfrm>
            <a:custGeom>
              <a:avLst/>
              <a:gdLst/>
              <a:ahLst/>
              <a:cxnLst/>
              <a:rect l="l" t="t" r="r" b="b"/>
              <a:pathLst>
                <a:path w="6497" h="1284" extrusionOk="0">
                  <a:moveTo>
                    <a:pt x="0" y="1"/>
                  </a:moveTo>
                  <a:lnTo>
                    <a:pt x="0" y="1283"/>
                  </a:lnTo>
                  <a:lnTo>
                    <a:pt x="5403" y="1283"/>
                  </a:lnTo>
                  <a:cubicBezTo>
                    <a:pt x="5866" y="1283"/>
                    <a:pt x="6265" y="1052"/>
                    <a:pt x="6497" y="653"/>
                  </a:cubicBezTo>
                  <a:cubicBezTo>
                    <a:pt x="6265" y="253"/>
                    <a:pt x="5866" y="1"/>
                    <a:pt x="542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8" name="Google Shape;16978;p76"/>
            <p:cNvSpPr/>
            <p:nvPr/>
          </p:nvSpPr>
          <p:spPr>
            <a:xfrm>
              <a:off x="4133459" y="3614231"/>
              <a:ext cx="73979" cy="28657"/>
            </a:xfrm>
            <a:custGeom>
              <a:avLst/>
              <a:gdLst/>
              <a:ahLst/>
              <a:cxnLst/>
              <a:rect l="l" t="t" r="r" b="b"/>
              <a:pathLst>
                <a:path w="4941" h="1914" extrusionOk="0">
                  <a:moveTo>
                    <a:pt x="0" y="1"/>
                  </a:moveTo>
                  <a:lnTo>
                    <a:pt x="0" y="1914"/>
                  </a:lnTo>
                  <a:lnTo>
                    <a:pt x="3343" y="1914"/>
                  </a:lnTo>
                  <a:cubicBezTo>
                    <a:pt x="4226" y="1914"/>
                    <a:pt x="4941" y="1178"/>
                    <a:pt x="4941" y="295"/>
                  </a:cubicBezTo>
                  <a:lnTo>
                    <a:pt x="4941"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79" name="Google Shape;16979;p76"/>
            <p:cNvSpPr/>
            <p:nvPr/>
          </p:nvSpPr>
          <p:spPr>
            <a:xfrm>
              <a:off x="4145736" y="3329664"/>
              <a:ext cx="71149" cy="11035"/>
            </a:xfrm>
            <a:custGeom>
              <a:avLst/>
              <a:gdLst/>
              <a:ahLst/>
              <a:cxnLst/>
              <a:rect l="l" t="t" r="r" b="b"/>
              <a:pathLst>
                <a:path w="4752" h="737" extrusionOk="0">
                  <a:moveTo>
                    <a:pt x="442" y="1"/>
                  </a:moveTo>
                  <a:cubicBezTo>
                    <a:pt x="0" y="43"/>
                    <a:pt x="0" y="694"/>
                    <a:pt x="442" y="736"/>
                  </a:cubicBezTo>
                  <a:lnTo>
                    <a:pt x="4394" y="736"/>
                  </a:lnTo>
                  <a:cubicBezTo>
                    <a:pt x="4605" y="736"/>
                    <a:pt x="4752" y="568"/>
                    <a:pt x="4752" y="358"/>
                  </a:cubicBezTo>
                  <a:cubicBezTo>
                    <a:pt x="4752" y="169"/>
                    <a:pt x="4605" y="1"/>
                    <a:pt x="439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0" name="Google Shape;16980;p76"/>
            <p:cNvSpPr/>
            <p:nvPr/>
          </p:nvSpPr>
          <p:spPr>
            <a:xfrm>
              <a:off x="4161667" y="3329634"/>
              <a:ext cx="55219" cy="11080"/>
            </a:xfrm>
            <a:custGeom>
              <a:avLst/>
              <a:gdLst/>
              <a:ahLst/>
              <a:cxnLst/>
              <a:rect l="l" t="t" r="r" b="b"/>
              <a:pathLst>
                <a:path w="3688" h="740" extrusionOk="0">
                  <a:moveTo>
                    <a:pt x="475" y="1"/>
                  </a:moveTo>
                  <a:cubicBezTo>
                    <a:pt x="0" y="1"/>
                    <a:pt x="0" y="740"/>
                    <a:pt x="475" y="740"/>
                  </a:cubicBezTo>
                  <a:cubicBezTo>
                    <a:pt x="487" y="740"/>
                    <a:pt x="500" y="739"/>
                    <a:pt x="513" y="738"/>
                  </a:cubicBezTo>
                  <a:lnTo>
                    <a:pt x="3330" y="738"/>
                  </a:lnTo>
                  <a:cubicBezTo>
                    <a:pt x="3541" y="738"/>
                    <a:pt x="3688" y="570"/>
                    <a:pt x="3688" y="360"/>
                  </a:cubicBezTo>
                  <a:cubicBezTo>
                    <a:pt x="3688" y="171"/>
                    <a:pt x="3541" y="3"/>
                    <a:pt x="3330" y="3"/>
                  </a:cubicBezTo>
                  <a:lnTo>
                    <a:pt x="513" y="3"/>
                  </a:lnTo>
                  <a:cubicBezTo>
                    <a:pt x="500" y="2"/>
                    <a:pt x="487" y="1"/>
                    <a:pt x="47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1" name="Google Shape;16981;p76"/>
            <p:cNvSpPr/>
            <p:nvPr/>
          </p:nvSpPr>
          <p:spPr>
            <a:xfrm>
              <a:off x="4043744" y="3662712"/>
              <a:ext cx="224138" cy="22683"/>
            </a:xfrm>
            <a:custGeom>
              <a:avLst/>
              <a:gdLst/>
              <a:ahLst/>
              <a:cxnLst/>
              <a:rect l="l" t="t" r="r" b="b"/>
              <a:pathLst>
                <a:path w="14970" h="1515" extrusionOk="0">
                  <a:moveTo>
                    <a:pt x="1009" y="0"/>
                  </a:moveTo>
                  <a:cubicBezTo>
                    <a:pt x="0" y="0"/>
                    <a:pt x="0" y="1514"/>
                    <a:pt x="1009" y="1514"/>
                  </a:cubicBezTo>
                  <a:lnTo>
                    <a:pt x="14213" y="1514"/>
                  </a:lnTo>
                  <a:cubicBezTo>
                    <a:pt x="14633" y="1514"/>
                    <a:pt x="14970" y="1178"/>
                    <a:pt x="14970" y="757"/>
                  </a:cubicBezTo>
                  <a:cubicBezTo>
                    <a:pt x="14970" y="337"/>
                    <a:pt x="14633" y="0"/>
                    <a:pt x="1421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2" name="Google Shape;16982;p76"/>
            <p:cNvSpPr/>
            <p:nvPr/>
          </p:nvSpPr>
          <p:spPr>
            <a:xfrm>
              <a:off x="4084035" y="3662712"/>
              <a:ext cx="183847" cy="22683"/>
            </a:xfrm>
            <a:custGeom>
              <a:avLst/>
              <a:gdLst/>
              <a:ahLst/>
              <a:cxnLst/>
              <a:rect l="l" t="t" r="r" b="b"/>
              <a:pathLst>
                <a:path w="12279" h="1515" extrusionOk="0">
                  <a:moveTo>
                    <a:pt x="1031" y="0"/>
                  </a:moveTo>
                  <a:cubicBezTo>
                    <a:pt x="0" y="0"/>
                    <a:pt x="0" y="1514"/>
                    <a:pt x="1031" y="1514"/>
                  </a:cubicBezTo>
                  <a:lnTo>
                    <a:pt x="11522" y="1514"/>
                  </a:lnTo>
                  <a:cubicBezTo>
                    <a:pt x="11942" y="1514"/>
                    <a:pt x="12279" y="1178"/>
                    <a:pt x="12279" y="757"/>
                  </a:cubicBezTo>
                  <a:cubicBezTo>
                    <a:pt x="12279" y="337"/>
                    <a:pt x="11942" y="0"/>
                    <a:pt x="1152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3" name="Google Shape;16983;p76"/>
            <p:cNvSpPr/>
            <p:nvPr/>
          </p:nvSpPr>
          <p:spPr>
            <a:xfrm>
              <a:off x="4105131" y="3396396"/>
              <a:ext cx="30544" cy="25917"/>
            </a:xfrm>
            <a:custGeom>
              <a:avLst/>
              <a:gdLst/>
              <a:ahLst/>
              <a:cxnLst/>
              <a:rect l="l" t="t" r="r" b="b"/>
              <a:pathLst>
                <a:path w="2040" h="1731" extrusionOk="0">
                  <a:moveTo>
                    <a:pt x="1177" y="1"/>
                  </a:moveTo>
                  <a:cubicBezTo>
                    <a:pt x="400" y="1"/>
                    <a:pt x="0" y="926"/>
                    <a:pt x="547" y="1472"/>
                  </a:cubicBezTo>
                  <a:cubicBezTo>
                    <a:pt x="732" y="1650"/>
                    <a:pt x="954" y="1730"/>
                    <a:pt x="1171" y="1730"/>
                  </a:cubicBezTo>
                  <a:cubicBezTo>
                    <a:pt x="1619" y="1730"/>
                    <a:pt x="2039" y="1387"/>
                    <a:pt x="2039" y="863"/>
                  </a:cubicBezTo>
                  <a:cubicBezTo>
                    <a:pt x="2039" y="379"/>
                    <a:pt x="1661" y="1"/>
                    <a:pt x="1177"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4" name="Google Shape;16984;p76"/>
            <p:cNvSpPr/>
            <p:nvPr/>
          </p:nvSpPr>
          <p:spPr>
            <a:xfrm>
              <a:off x="4087179" y="3593135"/>
              <a:ext cx="30559" cy="25917"/>
            </a:xfrm>
            <a:custGeom>
              <a:avLst/>
              <a:gdLst/>
              <a:ahLst/>
              <a:cxnLst/>
              <a:rect l="l" t="t" r="r" b="b"/>
              <a:pathLst>
                <a:path w="2041" h="1731" extrusionOk="0">
                  <a:moveTo>
                    <a:pt x="1178" y="1"/>
                  </a:moveTo>
                  <a:cubicBezTo>
                    <a:pt x="400" y="1"/>
                    <a:pt x="1" y="926"/>
                    <a:pt x="547" y="1473"/>
                  </a:cubicBezTo>
                  <a:cubicBezTo>
                    <a:pt x="732" y="1651"/>
                    <a:pt x="955" y="1731"/>
                    <a:pt x="1171" y="1731"/>
                  </a:cubicBezTo>
                  <a:cubicBezTo>
                    <a:pt x="1619" y="1731"/>
                    <a:pt x="2040" y="1388"/>
                    <a:pt x="2040" y="863"/>
                  </a:cubicBezTo>
                  <a:cubicBezTo>
                    <a:pt x="2040" y="379"/>
                    <a:pt x="1662" y="1"/>
                    <a:pt x="1178"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85" name="Google Shape;16985;p76"/>
          <p:cNvGrpSpPr/>
          <p:nvPr/>
        </p:nvGrpSpPr>
        <p:grpSpPr>
          <a:xfrm>
            <a:off x="5272458" y="3865806"/>
            <a:ext cx="460873" cy="458039"/>
            <a:chOff x="3954343" y="2899354"/>
            <a:chExt cx="345655" cy="343529"/>
          </a:xfrm>
        </p:grpSpPr>
        <p:sp>
          <p:nvSpPr>
            <p:cNvPr id="16986" name="Google Shape;16986;p76"/>
            <p:cNvSpPr/>
            <p:nvPr/>
          </p:nvSpPr>
          <p:spPr>
            <a:xfrm>
              <a:off x="3954343" y="2899354"/>
              <a:ext cx="345655" cy="343529"/>
            </a:xfrm>
            <a:custGeom>
              <a:avLst/>
              <a:gdLst/>
              <a:ahLst/>
              <a:cxnLst/>
              <a:rect l="l" t="t" r="r" b="b"/>
              <a:pathLst>
                <a:path w="23086" h="22944" extrusionOk="0">
                  <a:moveTo>
                    <a:pt x="18828" y="0"/>
                  </a:moveTo>
                  <a:cubicBezTo>
                    <a:pt x="18617" y="0"/>
                    <a:pt x="18407" y="84"/>
                    <a:pt x="18250" y="253"/>
                  </a:cubicBezTo>
                  <a:lnTo>
                    <a:pt x="17640" y="862"/>
                  </a:lnTo>
                  <a:lnTo>
                    <a:pt x="17135" y="1346"/>
                  </a:lnTo>
                  <a:lnTo>
                    <a:pt x="16000" y="2481"/>
                  </a:lnTo>
                  <a:lnTo>
                    <a:pt x="15495" y="2986"/>
                  </a:lnTo>
                  <a:lnTo>
                    <a:pt x="12741" y="5740"/>
                  </a:lnTo>
                  <a:lnTo>
                    <a:pt x="12237" y="6244"/>
                  </a:lnTo>
                  <a:lnTo>
                    <a:pt x="11122" y="7380"/>
                  </a:lnTo>
                  <a:lnTo>
                    <a:pt x="10618" y="7863"/>
                  </a:lnTo>
                  <a:lnTo>
                    <a:pt x="9482" y="8999"/>
                  </a:lnTo>
                  <a:lnTo>
                    <a:pt x="8978" y="9503"/>
                  </a:lnTo>
                  <a:lnTo>
                    <a:pt x="7864" y="10639"/>
                  </a:lnTo>
                  <a:lnTo>
                    <a:pt x="7359" y="11122"/>
                  </a:lnTo>
                  <a:lnTo>
                    <a:pt x="2965" y="15516"/>
                  </a:lnTo>
                  <a:lnTo>
                    <a:pt x="2481" y="16021"/>
                  </a:lnTo>
                  <a:lnTo>
                    <a:pt x="1346" y="17156"/>
                  </a:lnTo>
                  <a:lnTo>
                    <a:pt x="841" y="17640"/>
                  </a:lnTo>
                  <a:lnTo>
                    <a:pt x="316" y="18165"/>
                  </a:lnTo>
                  <a:cubicBezTo>
                    <a:pt x="0" y="18502"/>
                    <a:pt x="0" y="19027"/>
                    <a:pt x="316" y="19343"/>
                  </a:cubicBezTo>
                  <a:lnTo>
                    <a:pt x="3659" y="22707"/>
                  </a:lnTo>
                  <a:cubicBezTo>
                    <a:pt x="3827" y="22864"/>
                    <a:pt x="4037" y="22943"/>
                    <a:pt x="4247" y="22943"/>
                  </a:cubicBezTo>
                  <a:cubicBezTo>
                    <a:pt x="4458" y="22943"/>
                    <a:pt x="4668" y="22864"/>
                    <a:pt x="4836" y="22707"/>
                  </a:cubicBezTo>
                  <a:lnTo>
                    <a:pt x="22770" y="4773"/>
                  </a:lnTo>
                  <a:cubicBezTo>
                    <a:pt x="23085" y="4436"/>
                    <a:pt x="23085" y="3932"/>
                    <a:pt x="22770" y="3595"/>
                  </a:cubicBezTo>
                  <a:lnTo>
                    <a:pt x="19406" y="253"/>
                  </a:lnTo>
                  <a:cubicBezTo>
                    <a:pt x="19248" y="84"/>
                    <a:pt x="19038" y="0"/>
                    <a:pt x="18828"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7" name="Google Shape;16987;p76"/>
            <p:cNvSpPr/>
            <p:nvPr/>
          </p:nvSpPr>
          <p:spPr>
            <a:xfrm>
              <a:off x="4210897" y="2911946"/>
              <a:ext cx="33434" cy="31502"/>
            </a:xfrm>
            <a:custGeom>
              <a:avLst/>
              <a:gdLst/>
              <a:ahLst/>
              <a:cxnLst/>
              <a:rect l="l" t="t" r="r" b="b"/>
              <a:pathLst>
                <a:path w="2233" h="2104" extrusionOk="0">
                  <a:moveTo>
                    <a:pt x="505" y="0"/>
                  </a:moveTo>
                  <a:lnTo>
                    <a:pt x="0" y="505"/>
                  </a:lnTo>
                  <a:lnTo>
                    <a:pt x="1514" y="2019"/>
                  </a:lnTo>
                  <a:cubicBezTo>
                    <a:pt x="1588" y="2078"/>
                    <a:pt x="1666" y="2104"/>
                    <a:pt x="1741" y="2104"/>
                  </a:cubicBezTo>
                  <a:cubicBezTo>
                    <a:pt x="2009" y="2104"/>
                    <a:pt x="2232" y="1777"/>
                    <a:pt x="2019"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8" name="Google Shape;16988;p76"/>
            <p:cNvSpPr/>
            <p:nvPr/>
          </p:nvSpPr>
          <p:spPr>
            <a:xfrm>
              <a:off x="4186656" y="2936501"/>
              <a:ext cx="27834" cy="25049"/>
            </a:xfrm>
            <a:custGeom>
              <a:avLst/>
              <a:gdLst/>
              <a:ahLst/>
              <a:cxnLst/>
              <a:rect l="l" t="t" r="r" b="b"/>
              <a:pathLst>
                <a:path w="1859" h="1673" extrusionOk="0">
                  <a:moveTo>
                    <a:pt x="505" y="0"/>
                  </a:moveTo>
                  <a:lnTo>
                    <a:pt x="0" y="484"/>
                  </a:lnTo>
                  <a:lnTo>
                    <a:pt x="1052" y="1535"/>
                  </a:lnTo>
                  <a:cubicBezTo>
                    <a:pt x="1134" y="1632"/>
                    <a:pt x="1230" y="1672"/>
                    <a:pt x="1322" y="1672"/>
                  </a:cubicBezTo>
                  <a:cubicBezTo>
                    <a:pt x="1607" y="1672"/>
                    <a:pt x="1858" y="1290"/>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89" name="Google Shape;16989;p76"/>
            <p:cNvSpPr/>
            <p:nvPr/>
          </p:nvSpPr>
          <p:spPr>
            <a:xfrm>
              <a:off x="4162101" y="2960727"/>
              <a:ext cx="26501" cy="24600"/>
            </a:xfrm>
            <a:custGeom>
              <a:avLst/>
              <a:gdLst/>
              <a:ahLst/>
              <a:cxnLst/>
              <a:rect l="l" t="t" r="r" b="b"/>
              <a:pathLst>
                <a:path w="1770" h="1643" extrusionOk="0">
                  <a:moveTo>
                    <a:pt x="505" y="1"/>
                  </a:moveTo>
                  <a:lnTo>
                    <a:pt x="0" y="506"/>
                  </a:lnTo>
                  <a:lnTo>
                    <a:pt x="1052" y="1557"/>
                  </a:lnTo>
                  <a:cubicBezTo>
                    <a:pt x="1125" y="1617"/>
                    <a:pt x="1204" y="1642"/>
                    <a:pt x="1279" y="1642"/>
                  </a:cubicBezTo>
                  <a:cubicBezTo>
                    <a:pt x="1547" y="1642"/>
                    <a:pt x="1770" y="1315"/>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0" name="Google Shape;16990;p76"/>
            <p:cNvSpPr/>
            <p:nvPr/>
          </p:nvSpPr>
          <p:spPr>
            <a:xfrm>
              <a:off x="4137861" y="2985281"/>
              <a:ext cx="27834" cy="25064"/>
            </a:xfrm>
            <a:custGeom>
              <a:avLst/>
              <a:gdLst/>
              <a:ahLst/>
              <a:cxnLst/>
              <a:rect l="l" t="t" r="r" b="b"/>
              <a:pathLst>
                <a:path w="1859" h="1674" extrusionOk="0">
                  <a:moveTo>
                    <a:pt x="505" y="1"/>
                  </a:moveTo>
                  <a:lnTo>
                    <a:pt x="1" y="484"/>
                  </a:lnTo>
                  <a:lnTo>
                    <a:pt x="1052" y="1536"/>
                  </a:lnTo>
                  <a:cubicBezTo>
                    <a:pt x="1129" y="1633"/>
                    <a:pt x="1222" y="1673"/>
                    <a:pt x="1313" y="1673"/>
                  </a:cubicBezTo>
                  <a:cubicBezTo>
                    <a:pt x="1596" y="1673"/>
                    <a:pt x="1858" y="1290"/>
                    <a:pt x="1556" y="1052"/>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1" name="Google Shape;16991;p76"/>
            <p:cNvSpPr/>
            <p:nvPr/>
          </p:nvSpPr>
          <p:spPr>
            <a:xfrm>
              <a:off x="4113306" y="3009522"/>
              <a:ext cx="33434" cy="31517"/>
            </a:xfrm>
            <a:custGeom>
              <a:avLst/>
              <a:gdLst/>
              <a:ahLst/>
              <a:cxnLst/>
              <a:rect l="l" t="t" r="r" b="b"/>
              <a:pathLst>
                <a:path w="2233" h="2105" extrusionOk="0">
                  <a:moveTo>
                    <a:pt x="505" y="1"/>
                  </a:moveTo>
                  <a:lnTo>
                    <a:pt x="1" y="505"/>
                  </a:lnTo>
                  <a:lnTo>
                    <a:pt x="1514" y="2019"/>
                  </a:lnTo>
                  <a:cubicBezTo>
                    <a:pt x="1588" y="2079"/>
                    <a:pt x="1667" y="2104"/>
                    <a:pt x="1742" y="2104"/>
                  </a:cubicBezTo>
                  <a:cubicBezTo>
                    <a:pt x="2010" y="2104"/>
                    <a:pt x="2233" y="1777"/>
                    <a:pt x="2019" y="1515"/>
                  </a:cubicBezTo>
                  <a:lnTo>
                    <a:pt x="505"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2" name="Google Shape;16992;p76"/>
            <p:cNvSpPr/>
            <p:nvPr/>
          </p:nvSpPr>
          <p:spPr>
            <a:xfrm>
              <a:off x="4089066" y="3034077"/>
              <a:ext cx="27504" cy="25184"/>
            </a:xfrm>
            <a:custGeom>
              <a:avLst/>
              <a:gdLst/>
              <a:ahLst/>
              <a:cxnLst/>
              <a:rect l="l" t="t" r="r" b="b"/>
              <a:pathLst>
                <a:path w="1837" h="1682" extrusionOk="0">
                  <a:moveTo>
                    <a:pt x="484" y="1"/>
                  </a:moveTo>
                  <a:lnTo>
                    <a:pt x="1" y="484"/>
                  </a:lnTo>
                  <a:lnTo>
                    <a:pt x="1052" y="1535"/>
                  </a:lnTo>
                  <a:cubicBezTo>
                    <a:pt x="1130" y="1639"/>
                    <a:pt x="1223" y="1682"/>
                    <a:pt x="1314" y="1682"/>
                  </a:cubicBezTo>
                  <a:cubicBezTo>
                    <a:pt x="1589" y="1682"/>
                    <a:pt x="1836" y="1289"/>
                    <a:pt x="1536" y="1052"/>
                  </a:cubicBezTo>
                  <a:lnTo>
                    <a:pt x="484"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3" name="Google Shape;16993;p76"/>
            <p:cNvSpPr/>
            <p:nvPr/>
          </p:nvSpPr>
          <p:spPr>
            <a:xfrm>
              <a:off x="4064511" y="3058317"/>
              <a:ext cx="26516" cy="24585"/>
            </a:xfrm>
            <a:custGeom>
              <a:avLst/>
              <a:gdLst/>
              <a:ahLst/>
              <a:cxnLst/>
              <a:rect l="l" t="t" r="r" b="b"/>
              <a:pathLst>
                <a:path w="1771" h="1642" extrusionOk="0">
                  <a:moveTo>
                    <a:pt x="506" y="1"/>
                  </a:moveTo>
                  <a:lnTo>
                    <a:pt x="1" y="505"/>
                  </a:lnTo>
                  <a:lnTo>
                    <a:pt x="1052" y="1556"/>
                  </a:lnTo>
                  <a:cubicBezTo>
                    <a:pt x="1126" y="1616"/>
                    <a:pt x="1204" y="1642"/>
                    <a:pt x="1279" y="1642"/>
                  </a:cubicBezTo>
                  <a:cubicBezTo>
                    <a:pt x="1547" y="1642"/>
                    <a:pt x="1770" y="1315"/>
                    <a:pt x="1557" y="1052"/>
                  </a:cubicBezTo>
                  <a:lnTo>
                    <a:pt x="506" y="1"/>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4" name="Google Shape;16994;p76"/>
            <p:cNvSpPr/>
            <p:nvPr/>
          </p:nvSpPr>
          <p:spPr>
            <a:xfrm>
              <a:off x="4040285" y="3082872"/>
              <a:ext cx="27729" cy="25184"/>
            </a:xfrm>
            <a:custGeom>
              <a:avLst/>
              <a:gdLst/>
              <a:ahLst/>
              <a:cxnLst/>
              <a:rect l="l" t="t" r="r" b="b"/>
              <a:pathLst>
                <a:path w="1852" h="1682" extrusionOk="0">
                  <a:moveTo>
                    <a:pt x="484" y="0"/>
                  </a:moveTo>
                  <a:lnTo>
                    <a:pt x="0" y="484"/>
                  </a:lnTo>
                  <a:lnTo>
                    <a:pt x="1051" y="1535"/>
                  </a:lnTo>
                  <a:cubicBezTo>
                    <a:pt x="1129" y="1639"/>
                    <a:pt x="1224" y="1681"/>
                    <a:pt x="1316" y="1681"/>
                  </a:cubicBezTo>
                  <a:cubicBezTo>
                    <a:pt x="1596" y="1681"/>
                    <a:pt x="1851" y="1289"/>
                    <a:pt x="1535" y="1052"/>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5" name="Google Shape;16995;p76"/>
            <p:cNvSpPr/>
            <p:nvPr/>
          </p:nvSpPr>
          <p:spPr>
            <a:xfrm>
              <a:off x="4015730" y="3107113"/>
              <a:ext cx="34751" cy="32281"/>
            </a:xfrm>
            <a:custGeom>
              <a:avLst/>
              <a:gdLst/>
              <a:ahLst/>
              <a:cxnLst/>
              <a:rect l="l" t="t" r="r" b="b"/>
              <a:pathLst>
                <a:path w="2321" h="2156" extrusionOk="0">
                  <a:moveTo>
                    <a:pt x="505" y="0"/>
                  </a:moveTo>
                  <a:lnTo>
                    <a:pt x="0" y="505"/>
                  </a:lnTo>
                  <a:lnTo>
                    <a:pt x="1514" y="2019"/>
                  </a:lnTo>
                  <a:cubicBezTo>
                    <a:pt x="1596" y="2116"/>
                    <a:pt x="1691" y="2156"/>
                    <a:pt x="1783" y="2156"/>
                  </a:cubicBezTo>
                  <a:cubicBezTo>
                    <a:pt x="2069" y="2156"/>
                    <a:pt x="2321" y="1769"/>
                    <a:pt x="2018" y="1514"/>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6" name="Google Shape;16996;p76"/>
            <p:cNvSpPr/>
            <p:nvPr/>
          </p:nvSpPr>
          <p:spPr>
            <a:xfrm>
              <a:off x="3991490" y="3131668"/>
              <a:ext cx="27789" cy="25318"/>
            </a:xfrm>
            <a:custGeom>
              <a:avLst/>
              <a:gdLst/>
              <a:ahLst/>
              <a:cxnLst/>
              <a:rect l="l" t="t" r="r" b="b"/>
              <a:pathLst>
                <a:path w="1856" h="1691" extrusionOk="0">
                  <a:moveTo>
                    <a:pt x="484" y="0"/>
                  </a:moveTo>
                  <a:lnTo>
                    <a:pt x="0" y="505"/>
                  </a:lnTo>
                  <a:lnTo>
                    <a:pt x="1051" y="1556"/>
                  </a:lnTo>
                  <a:cubicBezTo>
                    <a:pt x="1127" y="1651"/>
                    <a:pt x="1217" y="1690"/>
                    <a:pt x="1306" y="1690"/>
                  </a:cubicBezTo>
                  <a:cubicBezTo>
                    <a:pt x="1590" y="1690"/>
                    <a:pt x="1855" y="1292"/>
                    <a:pt x="1535" y="1051"/>
                  </a:cubicBezTo>
                  <a:lnTo>
                    <a:pt x="484"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6997" name="Google Shape;16997;p76"/>
            <p:cNvSpPr/>
            <p:nvPr/>
          </p:nvSpPr>
          <p:spPr>
            <a:xfrm>
              <a:off x="3966935" y="3155908"/>
              <a:ext cx="27834" cy="25348"/>
            </a:xfrm>
            <a:custGeom>
              <a:avLst/>
              <a:gdLst/>
              <a:ahLst/>
              <a:cxnLst/>
              <a:rect l="l" t="t" r="r" b="b"/>
              <a:pathLst>
                <a:path w="1859" h="1693" extrusionOk="0">
                  <a:moveTo>
                    <a:pt x="505" y="0"/>
                  </a:moveTo>
                  <a:lnTo>
                    <a:pt x="0" y="505"/>
                  </a:lnTo>
                  <a:lnTo>
                    <a:pt x="1052" y="1556"/>
                  </a:lnTo>
                  <a:cubicBezTo>
                    <a:pt x="1133" y="1653"/>
                    <a:pt x="1229" y="1693"/>
                    <a:pt x="1321" y="1693"/>
                  </a:cubicBezTo>
                  <a:cubicBezTo>
                    <a:pt x="1607" y="1693"/>
                    <a:pt x="1859" y="1306"/>
                    <a:pt x="1556" y="1051"/>
                  </a:cubicBezTo>
                  <a:lnTo>
                    <a:pt x="505" y="0"/>
                  </a:ln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6998" name="Google Shape;16998;p76"/>
          <p:cNvGrpSpPr/>
          <p:nvPr/>
        </p:nvGrpSpPr>
        <p:grpSpPr>
          <a:xfrm>
            <a:off x="2888057" y="4468459"/>
            <a:ext cx="492755" cy="466404"/>
            <a:chOff x="2166043" y="3351344"/>
            <a:chExt cx="369566" cy="349803"/>
          </a:xfrm>
        </p:grpSpPr>
        <p:sp>
          <p:nvSpPr>
            <p:cNvPr id="16999" name="Google Shape;16999;p76"/>
            <p:cNvSpPr/>
            <p:nvPr/>
          </p:nvSpPr>
          <p:spPr>
            <a:xfrm>
              <a:off x="2166357" y="3351344"/>
              <a:ext cx="369252" cy="349803"/>
            </a:xfrm>
            <a:custGeom>
              <a:avLst/>
              <a:gdLst/>
              <a:ahLst/>
              <a:cxnLst/>
              <a:rect l="l" t="t" r="r" b="b"/>
              <a:pathLst>
                <a:path w="24662" h="23363" extrusionOk="0">
                  <a:moveTo>
                    <a:pt x="18025" y="0"/>
                  </a:moveTo>
                  <a:cubicBezTo>
                    <a:pt x="13633" y="0"/>
                    <a:pt x="9337" y="1726"/>
                    <a:pt x="6118" y="4944"/>
                  </a:cubicBezTo>
                  <a:cubicBezTo>
                    <a:pt x="1535" y="9506"/>
                    <a:pt x="0" y="16297"/>
                    <a:pt x="2124" y="22415"/>
                  </a:cubicBezTo>
                  <a:cubicBezTo>
                    <a:pt x="3975" y="23060"/>
                    <a:pt x="5845" y="23362"/>
                    <a:pt x="7676" y="23362"/>
                  </a:cubicBezTo>
                  <a:cubicBezTo>
                    <a:pt x="16116" y="23362"/>
                    <a:pt x="23695" y="16927"/>
                    <a:pt x="24473" y="7908"/>
                  </a:cubicBezTo>
                  <a:cubicBezTo>
                    <a:pt x="24662" y="5554"/>
                    <a:pt x="24367" y="3178"/>
                    <a:pt x="23590" y="949"/>
                  </a:cubicBezTo>
                  <a:cubicBezTo>
                    <a:pt x="21767" y="311"/>
                    <a:pt x="19887" y="0"/>
                    <a:pt x="18025"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0" name="Google Shape;17000;p76"/>
            <p:cNvSpPr/>
            <p:nvPr/>
          </p:nvSpPr>
          <p:spPr>
            <a:xfrm>
              <a:off x="2166043" y="3351344"/>
              <a:ext cx="353516" cy="335624"/>
            </a:xfrm>
            <a:custGeom>
              <a:avLst/>
              <a:gdLst/>
              <a:ahLst/>
              <a:cxnLst/>
              <a:rect l="l" t="t" r="r" b="b"/>
              <a:pathLst>
                <a:path w="23611" h="22416" extrusionOk="0">
                  <a:moveTo>
                    <a:pt x="18042" y="0"/>
                  </a:moveTo>
                  <a:cubicBezTo>
                    <a:pt x="13645" y="0"/>
                    <a:pt x="9343" y="1726"/>
                    <a:pt x="6139" y="4944"/>
                  </a:cubicBezTo>
                  <a:cubicBezTo>
                    <a:pt x="1556" y="9506"/>
                    <a:pt x="0" y="16297"/>
                    <a:pt x="2145" y="22415"/>
                  </a:cubicBezTo>
                  <a:cubicBezTo>
                    <a:pt x="2124" y="20923"/>
                    <a:pt x="2502" y="19220"/>
                    <a:pt x="3238" y="17411"/>
                  </a:cubicBezTo>
                  <a:cubicBezTo>
                    <a:pt x="3553" y="16676"/>
                    <a:pt x="3890" y="15940"/>
                    <a:pt x="4289" y="15225"/>
                  </a:cubicBezTo>
                  <a:cubicBezTo>
                    <a:pt x="7149" y="10158"/>
                    <a:pt x="11353" y="5974"/>
                    <a:pt x="16420" y="3094"/>
                  </a:cubicBezTo>
                  <a:cubicBezTo>
                    <a:pt x="17135" y="2694"/>
                    <a:pt x="17850" y="2358"/>
                    <a:pt x="18607" y="2043"/>
                  </a:cubicBezTo>
                  <a:cubicBezTo>
                    <a:pt x="20367" y="1326"/>
                    <a:pt x="22028" y="949"/>
                    <a:pt x="23492" y="949"/>
                  </a:cubicBezTo>
                  <a:cubicBezTo>
                    <a:pt x="23532" y="949"/>
                    <a:pt x="23571" y="949"/>
                    <a:pt x="23611" y="949"/>
                  </a:cubicBezTo>
                  <a:cubicBezTo>
                    <a:pt x="21788" y="311"/>
                    <a:pt x="19907" y="0"/>
                    <a:pt x="1804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1" name="Google Shape;17001;p76"/>
            <p:cNvSpPr/>
            <p:nvPr/>
          </p:nvSpPr>
          <p:spPr>
            <a:xfrm>
              <a:off x="2373487" y="3352332"/>
              <a:ext cx="159292" cy="158978"/>
            </a:xfrm>
            <a:custGeom>
              <a:avLst/>
              <a:gdLst/>
              <a:ahLst/>
              <a:cxnLst/>
              <a:rect l="l" t="t" r="r" b="b"/>
              <a:pathLst>
                <a:path w="10639" h="10618" extrusionOk="0">
                  <a:moveTo>
                    <a:pt x="2754" y="0"/>
                  </a:moveTo>
                  <a:cubicBezTo>
                    <a:pt x="1829" y="63"/>
                    <a:pt x="904" y="232"/>
                    <a:pt x="0" y="463"/>
                  </a:cubicBezTo>
                  <a:lnTo>
                    <a:pt x="10155" y="10618"/>
                  </a:lnTo>
                  <a:cubicBezTo>
                    <a:pt x="10386" y="9714"/>
                    <a:pt x="10554" y="8789"/>
                    <a:pt x="10639" y="7842"/>
                  </a:cubicBezTo>
                  <a:lnTo>
                    <a:pt x="2754"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2" name="Google Shape;17002;p76"/>
            <p:cNvSpPr/>
            <p:nvPr/>
          </p:nvSpPr>
          <p:spPr>
            <a:xfrm>
              <a:off x="2373487" y="3352332"/>
              <a:ext cx="71149" cy="45337"/>
            </a:xfrm>
            <a:custGeom>
              <a:avLst/>
              <a:gdLst/>
              <a:ahLst/>
              <a:cxnLst/>
              <a:rect l="l" t="t" r="r" b="b"/>
              <a:pathLst>
                <a:path w="4752" h="3028" extrusionOk="0">
                  <a:moveTo>
                    <a:pt x="2754" y="0"/>
                  </a:moveTo>
                  <a:cubicBezTo>
                    <a:pt x="1829" y="63"/>
                    <a:pt x="904" y="232"/>
                    <a:pt x="0" y="463"/>
                  </a:cubicBezTo>
                  <a:lnTo>
                    <a:pt x="2565" y="3028"/>
                  </a:lnTo>
                  <a:cubicBezTo>
                    <a:pt x="3280" y="2628"/>
                    <a:pt x="3995" y="2271"/>
                    <a:pt x="4752" y="1977"/>
                  </a:cubicBezTo>
                  <a:lnTo>
                    <a:pt x="2754"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3" name="Google Shape;17003;p76"/>
            <p:cNvSpPr/>
            <p:nvPr/>
          </p:nvSpPr>
          <p:spPr>
            <a:xfrm>
              <a:off x="2275596" y="3447587"/>
              <a:ext cx="166195" cy="157032"/>
            </a:xfrm>
            <a:custGeom>
              <a:avLst/>
              <a:gdLst/>
              <a:ahLst/>
              <a:cxnLst/>
              <a:rect l="l" t="t" r="r" b="b"/>
              <a:pathLst>
                <a:path w="11100" h="10488" extrusionOk="0">
                  <a:moveTo>
                    <a:pt x="10067" y="0"/>
                  </a:moveTo>
                  <a:cubicBezTo>
                    <a:pt x="9897" y="0"/>
                    <a:pt x="9720" y="71"/>
                    <a:pt x="9566" y="240"/>
                  </a:cubicBezTo>
                  <a:lnTo>
                    <a:pt x="546" y="9259"/>
                  </a:lnTo>
                  <a:cubicBezTo>
                    <a:pt x="1" y="9757"/>
                    <a:pt x="484" y="10487"/>
                    <a:pt x="1033" y="10487"/>
                  </a:cubicBezTo>
                  <a:cubicBezTo>
                    <a:pt x="1204" y="10487"/>
                    <a:pt x="1380" y="10417"/>
                    <a:pt x="1534" y="10248"/>
                  </a:cubicBezTo>
                  <a:lnTo>
                    <a:pt x="10554" y="1228"/>
                  </a:lnTo>
                  <a:cubicBezTo>
                    <a:pt x="11100" y="731"/>
                    <a:pt x="10616" y="0"/>
                    <a:pt x="1006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4" name="Google Shape;17004;p76"/>
            <p:cNvSpPr/>
            <p:nvPr/>
          </p:nvSpPr>
          <p:spPr>
            <a:xfrm>
              <a:off x="2284191" y="3555853"/>
              <a:ext cx="46774" cy="42657"/>
            </a:xfrm>
            <a:custGeom>
              <a:avLst/>
              <a:gdLst/>
              <a:ahLst/>
              <a:cxnLst/>
              <a:rect l="l" t="t" r="r" b="b"/>
              <a:pathLst>
                <a:path w="3124" h="2849" extrusionOk="0">
                  <a:moveTo>
                    <a:pt x="513" y="0"/>
                  </a:moveTo>
                  <a:cubicBezTo>
                    <a:pt x="238" y="0"/>
                    <a:pt x="1" y="338"/>
                    <a:pt x="246" y="599"/>
                  </a:cubicBezTo>
                  <a:lnTo>
                    <a:pt x="2390" y="2743"/>
                  </a:lnTo>
                  <a:cubicBezTo>
                    <a:pt x="2451" y="2804"/>
                    <a:pt x="2551" y="2845"/>
                    <a:pt x="2633" y="2848"/>
                  </a:cubicBezTo>
                  <a:lnTo>
                    <a:pt x="2633" y="2848"/>
                  </a:lnTo>
                  <a:cubicBezTo>
                    <a:pt x="2962" y="2839"/>
                    <a:pt x="3123" y="2467"/>
                    <a:pt x="2895" y="2239"/>
                  </a:cubicBezTo>
                  <a:lnTo>
                    <a:pt x="750" y="94"/>
                  </a:lnTo>
                  <a:cubicBezTo>
                    <a:pt x="675" y="28"/>
                    <a:pt x="592" y="0"/>
                    <a:pt x="513" y="0"/>
                  </a:cubicBezTo>
                  <a:close/>
                  <a:moveTo>
                    <a:pt x="2633" y="2848"/>
                  </a:moveTo>
                  <a:cubicBezTo>
                    <a:pt x="2629" y="2848"/>
                    <a:pt x="2625" y="2848"/>
                    <a:pt x="2621" y="2848"/>
                  </a:cubicBezTo>
                  <a:lnTo>
                    <a:pt x="2642" y="2848"/>
                  </a:lnTo>
                  <a:cubicBezTo>
                    <a:pt x="2639" y="2848"/>
                    <a:pt x="2636" y="2848"/>
                    <a:pt x="2633" y="2848"/>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5" name="Google Shape;17005;p76"/>
            <p:cNvSpPr/>
            <p:nvPr/>
          </p:nvSpPr>
          <p:spPr>
            <a:xfrm>
              <a:off x="2317235" y="3521342"/>
              <a:ext cx="47418" cy="43166"/>
            </a:xfrm>
            <a:custGeom>
              <a:avLst/>
              <a:gdLst/>
              <a:ahLst/>
              <a:cxnLst/>
              <a:rect l="l" t="t" r="r" b="b"/>
              <a:pathLst>
                <a:path w="3167" h="2883" extrusionOk="0">
                  <a:moveTo>
                    <a:pt x="530" y="0"/>
                  </a:moveTo>
                  <a:cubicBezTo>
                    <a:pt x="247" y="0"/>
                    <a:pt x="1" y="377"/>
                    <a:pt x="288" y="633"/>
                  </a:cubicBezTo>
                  <a:lnTo>
                    <a:pt x="2433" y="2778"/>
                  </a:lnTo>
                  <a:cubicBezTo>
                    <a:pt x="2494" y="2839"/>
                    <a:pt x="2594" y="2880"/>
                    <a:pt x="2696" y="2883"/>
                  </a:cubicBezTo>
                  <a:lnTo>
                    <a:pt x="2696" y="2883"/>
                  </a:lnTo>
                  <a:cubicBezTo>
                    <a:pt x="3004" y="2874"/>
                    <a:pt x="3166" y="2502"/>
                    <a:pt x="2937" y="2273"/>
                  </a:cubicBezTo>
                  <a:lnTo>
                    <a:pt x="793" y="129"/>
                  </a:lnTo>
                  <a:cubicBezTo>
                    <a:pt x="712" y="38"/>
                    <a:pt x="619" y="0"/>
                    <a:pt x="530" y="0"/>
                  </a:cubicBezTo>
                  <a:close/>
                  <a:moveTo>
                    <a:pt x="2696" y="2883"/>
                  </a:moveTo>
                  <a:lnTo>
                    <a:pt x="2696" y="2883"/>
                  </a:lnTo>
                  <a:cubicBezTo>
                    <a:pt x="2692" y="2883"/>
                    <a:pt x="2689" y="2883"/>
                    <a:pt x="2685" y="2883"/>
                  </a:cubicBezTo>
                  <a:lnTo>
                    <a:pt x="2706" y="2883"/>
                  </a:lnTo>
                  <a:cubicBezTo>
                    <a:pt x="2703" y="2883"/>
                    <a:pt x="2699" y="2883"/>
                    <a:pt x="2696" y="2883"/>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6" name="Google Shape;17006;p76"/>
            <p:cNvSpPr/>
            <p:nvPr/>
          </p:nvSpPr>
          <p:spPr>
            <a:xfrm>
              <a:off x="2352121" y="3487863"/>
              <a:ext cx="46475" cy="42657"/>
            </a:xfrm>
            <a:custGeom>
              <a:avLst/>
              <a:gdLst/>
              <a:ahLst/>
              <a:cxnLst/>
              <a:rect l="l" t="t" r="r" b="b"/>
              <a:pathLst>
                <a:path w="3104" h="2849" extrusionOk="0">
                  <a:moveTo>
                    <a:pt x="499" y="0"/>
                  </a:moveTo>
                  <a:cubicBezTo>
                    <a:pt x="228" y="0"/>
                    <a:pt x="0" y="337"/>
                    <a:pt x="229" y="599"/>
                  </a:cubicBezTo>
                  <a:lnTo>
                    <a:pt x="2394" y="2743"/>
                  </a:lnTo>
                  <a:cubicBezTo>
                    <a:pt x="2457" y="2827"/>
                    <a:pt x="2542" y="2848"/>
                    <a:pt x="2647" y="2848"/>
                  </a:cubicBezTo>
                  <a:lnTo>
                    <a:pt x="2626" y="2848"/>
                  </a:lnTo>
                  <a:cubicBezTo>
                    <a:pt x="2634" y="2849"/>
                    <a:pt x="2642" y="2849"/>
                    <a:pt x="2649" y="2849"/>
                  </a:cubicBezTo>
                  <a:cubicBezTo>
                    <a:pt x="2949" y="2849"/>
                    <a:pt x="3104" y="2464"/>
                    <a:pt x="2899" y="2238"/>
                  </a:cubicBezTo>
                  <a:lnTo>
                    <a:pt x="733" y="94"/>
                  </a:lnTo>
                  <a:cubicBezTo>
                    <a:pt x="658"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07" name="Google Shape;17007;p76"/>
            <p:cNvSpPr/>
            <p:nvPr/>
          </p:nvSpPr>
          <p:spPr>
            <a:xfrm>
              <a:off x="2386108" y="3453861"/>
              <a:ext cx="46475" cy="42732"/>
            </a:xfrm>
            <a:custGeom>
              <a:avLst/>
              <a:gdLst/>
              <a:ahLst/>
              <a:cxnLst/>
              <a:rect l="l" t="t" r="r" b="b"/>
              <a:pathLst>
                <a:path w="3104" h="2854" extrusionOk="0">
                  <a:moveTo>
                    <a:pt x="499" y="0"/>
                  </a:moveTo>
                  <a:cubicBezTo>
                    <a:pt x="229" y="0"/>
                    <a:pt x="1" y="338"/>
                    <a:pt x="230" y="599"/>
                  </a:cubicBezTo>
                  <a:lnTo>
                    <a:pt x="2374" y="2743"/>
                  </a:lnTo>
                  <a:cubicBezTo>
                    <a:pt x="2444" y="2813"/>
                    <a:pt x="2513" y="2854"/>
                    <a:pt x="2595" y="2854"/>
                  </a:cubicBezTo>
                  <a:cubicBezTo>
                    <a:pt x="2611" y="2854"/>
                    <a:pt x="2627" y="2852"/>
                    <a:pt x="2644" y="2849"/>
                  </a:cubicBezTo>
                  <a:lnTo>
                    <a:pt x="2644" y="2849"/>
                  </a:lnTo>
                  <a:cubicBezTo>
                    <a:pt x="2646" y="2849"/>
                    <a:pt x="2648" y="2849"/>
                    <a:pt x="2650" y="2849"/>
                  </a:cubicBezTo>
                  <a:cubicBezTo>
                    <a:pt x="2950" y="2849"/>
                    <a:pt x="3104" y="2464"/>
                    <a:pt x="2879" y="2239"/>
                  </a:cubicBezTo>
                  <a:lnTo>
                    <a:pt x="734" y="94"/>
                  </a:lnTo>
                  <a:cubicBezTo>
                    <a:pt x="659" y="28"/>
                    <a:pt x="577" y="0"/>
                    <a:pt x="499"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08" name="Google Shape;17008;p76"/>
          <p:cNvGrpSpPr/>
          <p:nvPr/>
        </p:nvGrpSpPr>
        <p:grpSpPr>
          <a:xfrm>
            <a:off x="3492866" y="4469777"/>
            <a:ext cx="487724" cy="439033"/>
            <a:chOff x="2619649" y="3352332"/>
            <a:chExt cx="365793" cy="329275"/>
          </a:xfrm>
        </p:grpSpPr>
        <p:sp>
          <p:nvSpPr>
            <p:cNvPr id="17009" name="Google Shape;17009;p76"/>
            <p:cNvSpPr/>
            <p:nvPr/>
          </p:nvSpPr>
          <p:spPr>
            <a:xfrm>
              <a:off x="2707164" y="3352332"/>
              <a:ext cx="190765" cy="72437"/>
            </a:xfrm>
            <a:custGeom>
              <a:avLst/>
              <a:gdLst/>
              <a:ahLst/>
              <a:cxnLst/>
              <a:rect l="l" t="t" r="r" b="b"/>
              <a:pathLst>
                <a:path w="12741" h="4838" extrusionOk="0">
                  <a:moveTo>
                    <a:pt x="2376" y="0"/>
                  </a:moveTo>
                  <a:cubicBezTo>
                    <a:pt x="1072" y="0"/>
                    <a:pt x="0" y="1052"/>
                    <a:pt x="0" y="2355"/>
                  </a:cubicBezTo>
                  <a:lnTo>
                    <a:pt x="0" y="4457"/>
                  </a:lnTo>
                  <a:cubicBezTo>
                    <a:pt x="0" y="4710"/>
                    <a:pt x="189" y="4836"/>
                    <a:pt x="378" y="4836"/>
                  </a:cubicBezTo>
                  <a:cubicBezTo>
                    <a:pt x="568" y="4836"/>
                    <a:pt x="757" y="4710"/>
                    <a:pt x="757" y="4457"/>
                  </a:cubicBezTo>
                  <a:lnTo>
                    <a:pt x="757" y="2355"/>
                  </a:lnTo>
                  <a:cubicBezTo>
                    <a:pt x="757" y="1472"/>
                    <a:pt x="1472" y="757"/>
                    <a:pt x="2355" y="757"/>
                  </a:cubicBezTo>
                  <a:lnTo>
                    <a:pt x="10365" y="757"/>
                  </a:lnTo>
                  <a:cubicBezTo>
                    <a:pt x="11248" y="757"/>
                    <a:pt x="11963" y="1472"/>
                    <a:pt x="11963" y="2355"/>
                  </a:cubicBezTo>
                  <a:lnTo>
                    <a:pt x="11963" y="4457"/>
                  </a:lnTo>
                  <a:cubicBezTo>
                    <a:pt x="11963" y="4668"/>
                    <a:pt x="12131" y="4836"/>
                    <a:pt x="12341" y="4836"/>
                  </a:cubicBezTo>
                  <a:cubicBezTo>
                    <a:pt x="12353" y="4837"/>
                    <a:pt x="12365" y="4838"/>
                    <a:pt x="12377" y="4838"/>
                  </a:cubicBezTo>
                  <a:cubicBezTo>
                    <a:pt x="12572" y="4838"/>
                    <a:pt x="12741" y="4676"/>
                    <a:pt x="12741" y="4457"/>
                  </a:cubicBezTo>
                  <a:lnTo>
                    <a:pt x="12741" y="2355"/>
                  </a:lnTo>
                  <a:cubicBezTo>
                    <a:pt x="12741" y="1052"/>
                    <a:pt x="11669" y="0"/>
                    <a:pt x="1036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0" name="Google Shape;17010;p76"/>
            <p:cNvSpPr/>
            <p:nvPr/>
          </p:nvSpPr>
          <p:spPr>
            <a:xfrm>
              <a:off x="2743038" y="3358306"/>
              <a:ext cx="118687" cy="29301"/>
            </a:xfrm>
            <a:custGeom>
              <a:avLst/>
              <a:gdLst/>
              <a:ahLst/>
              <a:cxnLst/>
              <a:rect l="l" t="t" r="r" b="b"/>
              <a:pathLst>
                <a:path w="7927" h="1957" extrusionOk="0">
                  <a:moveTo>
                    <a:pt x="22" y="1"/>
                  </a:moveTo>
                  <a:cubicBezTo>
                    <a:pt x="1" y="1073"/>
                    <a:pt x="884" y="1956"/>
                    <a:pt x="1977" y="1956"/>
                  </a:cubicBezTo>
                  <a:lnTo>
                    <a:pt x="5972" y="1956"/>
                  </a:lnTo>
                  <a:cubicBezTo>
                    <a:pt x="7044" y="1956"/>
                    <a:pt x="7927" y="1073"/>
                    <a:pt x="79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1" name="Google Shape;17011;p76"/>
            <p:cNvSpPr/>
            <p:nvPr/>
          </p:nvSpPr>
          <p:spPr>
            <a:xfrm>
              <a:off x="2632556" y="3552530"/>
              <a:ext cx="339666" cy="129078"/>
            </a:xfrm>
            <a:custGeom>
              <a:avLst/>
              <a:gdLst/>
              <a:ahLst/>
              <a:cxnLst/>
              <a:rect l="l" t="t" r="r" b="b"/>
              <a:pathLst>
                <a:path w="22686" h="8621" extrusionOk="0">
                  <a:moveTo>
                    <a:pt x="0" y="1"/>
                  </a:moveTo>
                  <a:lnTo>
                    <a:pt x="0" y="6687"/>
                  </a:lnTo>
                  <a:cubicBezTo>
                    <a:pt x="0" y="7759"/>
                    <a:pt x="883" y="8621"/>
                    <a:pt x="1956" y="8621"/>
                  </a:cubicBezTo>
                  <a:lnTo>
                    <a:pt x="20730" y="8621"/>
                  </a:lnTo>
                  <a:cubicBezTo>
                    <a:pt x="21803" y="8621"/>
                    <a:pt x="22686" y="7759"/>
                    <a:pt x="22686" y="6687"/>
                  </a:cubicBezTo>
                  <a:lnTo>
                    <a:pt x="22686" y="1"/>
                  </a:ln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2" name="Google Shape;17012;p76"/>
            <p:cNvSpPr/>
            <p:nvPr/>
          </p:nvSpPr>
          <p:spPr>
            <a:xfrm>
              <a:off x="2632556" y="3552530"/>
              <a:ext cx="48810" cy="129078"/>
            </a:xfrm>
            <a:custGeom>
              <a:avLst/>
              <a:gdLst/>
              <a:ahLst/>
              <a:cxnLst/>
              <a:rect l="l" t="t" r="r" b="b"/>
              <a:pathLst>
                <a:path w="3260" h="8621" extrusionOk="0">
                  <a:moveTo>
                    <a:pt x="21" y="1"/>
                  </a:moveTo>
                  <a:lnTo>
                    <a:pt x="21" y="6687"/>
                  </a:lnTo>
                  <a:cubicBezTo>
                    <a:pt x="0" y="7759"/>
                    <a:pt x="883" y="8621"/>
                    <a:pt x="1956" y="8621"/>
                  </a:cubicBezTo>
                  <a:lnTo>
                    <a:pt x="3259" y="8621"/>
                  </a:lnTo>
                  <a:cubicBezTo>
                    <a:pt x="2187" y="8621"/>
                    <a:pt x="1304" y="7759"/>
                    <a:pt x="1304" y="6687"/>
                  </a:cubicBezTo>
                  <a:lnTo>
                    <a:pt x="1304"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3" name="Google Shape;17013;p76"/>
            <p:cNvSpPr/>
            <p:nvPr/>
          </p:nvSpPr>
          <p:spPr>
            <a:xfrm>
              <a:off x="2632870" y="3552530"/>
              <a:ext cx="339352" cy="69907"/>
            </a:xfrm>
            <a:custGeom>
              <a:avLst/>
              <a:gdLst/>
              <a:ahLst/>
              <a:cxnLst/>
              <a:rect l="l" t="t" r="r" b="b"/>
              <a:pathLst>
                <a:path w="22665" h="4669" extrusionOk="0">
                  <a:moveTo>
                    <a:pt x="0" y="1"/>
                  </a:moveTo>
                  <a:lnTo>
                    <a:pt x="0" y="1956"/>
                  </a:lnTo>
                  <a:cubicBezTo>
                    <a:pt x="2839" y="3449"/>
                    <a:pt x="5950" y="4374"/>
                    <a:pt x="9167" y="4668"/>
                  </a:cubicBezTo>
                  <a:lnTo>
                    <a:pt x="13498" y="4668"/>
                  </a:lnTo>
                  <a:cubicBezTo>
                    <a:pt x="16694" y="4374"/>
                    <a:pt x="19805" y="3449"/>
                    <a:pt x="22665" y="1956"/>
                  </a:cubicBezTo>
                  <a:lnTo>
                    <a:pt x="22665"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4" name="Google Shape;17014;p76"/>
            <p:cNvSpPr/>
            <p:nvPr/>
          </p:nvSpPr>
          <p:spPr>
            <a:xfrm>
              <a:off x="2619649" y="3415606"/>
              <a:ext cx="365793" cy="177544"/>
            </a:xfrm>
            <a:custGeom>
              <a:avLst/>
              <a:gdLst/>
              <a:ahLst/>
              <a:cxnLst/>
              <a:rect l="l" t="t" r="r" b="b"/>
              <a:pathLst>
                <a:path w="24431" h="11858" extrusionOk="0">
                  <a:moveTo>
                    <a:pt x="1956" y="0"/>
                  </a:moveTo>
                  <a:cubicBezTo>
                    <a:pt x="862" y="0"/>
                    <a:pt x="0" y="862"/>
                    <a:pt x="0" y="1955"/>
                  </a:cubicBezTo>
                  <a:lnTo>
                    <a:pt x="0" y="8662"/>
                  </a:lnTo>
                  <a:cubicBezTo>
                    <a:pt x="3070" y="10449"/>
                    <a:pt x="6497" y="11543"/>
                    <a:pt x="10050" y="11858"/>
                  </a:cubicBezTo>
                  <a:lnTo>
                    <a:pt x="14381" y="11858"/>
                  </a:lnTo>
                  <a:cubicBezTo>
                    <a:pt x="17913" y="11543"/>
                    <a:pt x="21340" y="10449"/>
                    <a:pt x="24431" y="8662"/>
                  </a:cubicBezTo>
                  <a:lnTo>
                    <a:pt x="24431" y="1955"/>
                  </a:lnTo>
                  <a:cubicBezTo>
                    <a:pt x="24431" y="862"/>
                    <a:pt x="23548" y="0"/>
                    <a:pt x="22475"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5" name="Google Shape;17015;p76"/>
            <p:cNvSpPr/>
            <p:nvPr/>
          </p:nvSpPr>
          <p:spPr>
            <a:xfrm>
              <a:off x="2619649" y="3415591"/>
              <a:ext cx="48167" cy="140113"/>
            </a:xfrm>
            <a:custGeom>
              <a:avLst/>
              <a:gdLst/>
              <a:ahLst/>
              <a:cxnLst/>
              <a:rect l="l" t="t" r="r" b="b"/>
              <a:pathLst>
                <a:path w="3217" h="9358" extrusionOk="0">
                  <a:moveTo>
                    <a:pt x="1917" y="1"/>
                  </a:moveTo>
                  <a:cubicBezTo>
                    <a:pt x="842" y="1"/>
                    <a:pt x="0" y="876"/>
                    <a:pt x="0" y="1956"/>
                  </a:cubicBezTo>
                  <a:lnTo>
                    <a:pt x="0" y="8663"/>
                  </a:lnTo>
                  <a:cubicBezTo>
                    <a:pt x="421" y="8916"/>
                    <a:pt x="841" y="9147"/>
                    <a:pt x="1262" y="9357"/>
                  </a:cubicBezTo>
                  <a:lnTo>
                    <a:pt x="1262" y="1935"/>
                  </a:lnTo>
                  <a:cubicBezTo>
                    <a:pt x="1262" y="863"/>
                    <a:pt x="2145" y="1"/>
                    <a:pt x="3217" y="1"/>
                  </a:cubicBezTo>
                  <a:lnTo>
                    <a:pt x="1956" y="1"/>
                  </a:lnTo>
                  <a:cubicBezTo>
                    <a:pt x="1943" y="1"/>
                    <a:pt x="1930" y="1"/>
                    <a:pt x="191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6" name="Google Shape;17016;p76"/>
            <p:cNvSpPr/>
            <p:nvPr/>
          </p:nvSpPr>
          <p:spPr>
            <a:xfrm>
              <a:off x="2726358" y="3508151"/>
              <a:ext cx="152061" cy="81540"/>
            </a:xfrm>
            <a:custGeom>
              <a:avLst/>
              <a:gdLst/>
              <a:ahLst/>
              <a:cxnLst/>
              <a:rect l="l" t="t" r="r" b="b"/>
              <a:pathLst>
                <a:path w="10156" h="5446" extrusionOk="0">
                  <a:moveTo>
                    <a:pt x="1661" y="0"/>
                  </a:moveTo>
                  <a:cubicBezTo>
                    <a:pt x="736" y="0"/>
                    <a:pt x="1" y="736"/>
                    <a:pt x="1" y="1640"/>
                  </a:cubicBezTo>
                  <a:lnTo>
                    <a:pt x="1" y="5235"/>
                  </a:lnTo>
                  <a:cubicBezTo>
                    <a:pt x="337" y="5320"/>
                    <a:pt x="652" y="5383"/>
                    <a:pt x="989" y="5425"/>
                  </a:cubicBezTo>
                  <a:lnTo>
                    <a:pt x="989" y="1640"/>
                  </a:lnTo>
                  <a:cubicBezTo>
                    <a:pt x="989" y="1283"/>
                    <a:pt x="1283" y="989"/>
                    <a:pt x="1661" y="989"/>
                  </a:cubicBezTo>
                  <a:lnTo>
                    <a:pt x="8515" y="989"/>
                  </a:lnTo>
                  <a:cubicBezTo>
                    <a:pt x="8873" y="989"/>
                    <a:pt x="9167" y="1283"/>
                    <a:pt x="9167" y="1640"/>
                  </a:cubicBezTo>
                  <a:lnTo>
                    <a:pt x="9167" y="5446"/>
                  </a:lnTo>
                  <a:cubicBezTo>
                    <a:pt x="9504" y="5383"/>
                    <a:pt x="9840" y="5320"/>
                    <a:pt x="10155" y="5235"/>
                  </a:cubicBezTo>
                  <a:lnTo>
                    <a:pt x="10155" y="1640"/>
                  </a:lnTo>
                  <a:cubicBezTo>
                    <a:pt x="10155" y="736"/>
                    <a:pt x="9419" y="0"/>
                    <a:pt x="851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7" name="Google Shape;17017;p76"/>
            <p:cNvSpPr/>
            <p:nvPr/>
          </p:nvSpPr>
          <p:spPr>
            <a:xfrm>
              <a:off x="2770108" y="3553473"/>
              <a:ext cx="64861" cy="80926"/>
            </a:xfrm>
            <a:custGeom>
              <a:avLst/>
              <a:gdLst/>
              <a:ahLst/>
              <a:cxnLst/>
              <a:rect l="l" t="t" r="r" b="b"/>
              <a:pathLst>
                <a:path w="4332" h="5405" extrusionOk="0">
                  <a:moveTo>
                    <a:pt x="1136" y="1"/>
                  </a:moveTo>
                  <a:cubicBezTo>
                    <a:pt x="506" y="1"/>
                    <a:pt x="1" y="505"/>
                    <a:pt x="1" y="1115"/>
                  </a:cubicBezTo>
                  <a:lnTo>
                    <a:pt x="1" y="4269"/>
                  </a:lnTo>
                  <a:cubicBezTo>
                    <a:pt x="1" y="4900"/>
                    <a:pt x="506" y="5404"/>
                    <a:pt x="1136" y="5404"/>
                  </a:cubicBezTo>
                  <a:lnTo>
                    <a:pt x="3197" y="5404"/>
                  </a:lnTo>
                  <a:cubicBezTo>
                    <a:pt x="3827" y="5404"/>
                    <a:pt x="4332" y="4900"/>
                    <a:pt x="4332" y="4269"/>
                  </a:cubicBezTo>
                  <a:lnTo>
                    <a:pt x="4332" y="1115"/>
                  </a:lnTo>
                  <a:cubicBezTo>
                    <a:pt x="4332" y="505"/>
                    <a:pt x="3827" y="1"/>
                    <a:pt x="319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18" name="Google Shape;17018;p76"/>
            <p:cNvSpPr/>
            <p:nvPr/>
          </p:nvSpPr>
          <p:spPr>
            <a:xfrm>
              <a:off x="2787431" y="3572368"/>
              <a:ext cx="29915" cy="42821"/>
            </a:xfrm>
            <a:custGeom>
              <a:avLst/>
              <a:gdLst/>
              <a:ahLst/>
              <a:cxnLst/>
              <a:rect l="l" t="t" r="r" b="b"/>
              <a:pathLst>
                <a:path w="1998" h="2860" extrusionOk="0">
                  <a:moveTo>
                    <a:pt x="526" y="0"/>
                  </a:moveTo>
                  <a:cubicBezTo>
                    <a:pt x="232" y="0"/>
                    <a:pt x="21" y="232"/>
                    <a:pt x="0" y="505"/>
                  </a:cubicBezTo>
                  <a:lnTo>
                    <a:pt x="0" y="2355"/>
                  </a:lnTo>
                  <a:cubicBezTo>
                    <a:pt x="21" y="2628"/>
                    <a:pt x="232" y="2860"/>
                    <a:pt x="526" y="2860"/>
                  </a:cubicBezTo>
                  <a:lnTo>
                    <a:pt x="1472" y="2860"/>
                  </a:lnTo>
                  <a:cubicBezTo>
                    <a:pt x="1766" y="2860"/>
                    <a:pt x="1977" y="2628"/>
                    <a:pt x="1998" y="2355"/>
                  </a:cubicBezTo>
                  <a:lnTo>
                    <a:pt x="1998" y="505"/>
                  </a:lnTo>
                  <a:cubicBezTo>
                    <a:pt x="1977" y="232"/>
                    <a:pt x="1766" y="0"/>
                    <a:pt x="1472" y="0"/>
                  </a:cubicBezTo>
                  <a:close/>
                </a:path>
              </a:pathLst>
            </a:custGeom>
            <a:solidFill>
              <a:srgbClr val="99AE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19" name="Google Shape;17019;p76"/>
          <p:cNvGrpSpPr/>
          <p:nvPr/>
        </p:nvGrpSpPr>
        <p:grpSpPr>
          <a:xfrm>
            <a:off x="1725014" y="1997637"/>
            <a:ext cx="454165" cy="469259"/>
            <a:chOff x="1293760" y="1498228"/>
            <a:chExt cx="340624" cy="351944"/>
          </a:xfrm>
        </p:grpSpPr>
        <p:sp>
          <p:nvSpPr>
            <p:cNvPr id="17020" name="Google Shape;17020;p76"/>
            <p:cNvSpPr/>
            <p:nvPr/>
          </p:nvSpPr>
          <p:spPr>
            <a:xfrm>
              <a:off x="1331535" y="1498228"/>
              <a:ext cx="265388" cy="71164"/>
            </a:xfrm>
            <a:custGeom>
              <a:avLst/>
              <a:gdLst/>
              <a:ahLst/>
              <a:cxnLst/>
              <a:rect l="l" t="t" r="r" b="b"/>
              <a:pathLst>
                <a:path w="17725" h="4753" extrusionOk="0">
                  <a:moveTo>
                    <a:pt x="7002" y="1"/>
                  </a:moveTo>
                  <a:cubicBezTo>
                    <a:pt x="5677" y="22"/>
                    <a:pt x="4458" y="716"/>
                    <a:pt x="3785" y="1851"/>
                  </a:cubicBezTo>
                  <a:lnTo>
                    <a:pt x="3491" y="2355"/>
                  </a:lnTo>
                  <a:cubicBezTo>
                    <a:pt x="3196" y="2818"/>
                    <a:pt x="2692" y="3112"/>
                    <a:pt x="2124" y="3112"/>
                  </a:cubicBezTo>
                  <a:lnTo>
                    <a:pt x="1094" y="3112"/>
                  </a:lnTo>
                  <a:cubicBezTo>
                    <a:pt x="1" y="3112"/>
                    <a:pt x="1" y="4752"/>
                    <a:pt x="1094" y="4752"/>
                  </a:cubicBezTo>
                  <a:lnTo>
                    <a:pt x="2124" y="4752"/>
                  </a:lnTo>
                  <a:cubicBezTo>
                    <a:pt x="3260" y="4752"/>
                    <a:pt x="4311" y="4164"/>
                    <a:pt x="4899" y="3196"/>
                  </a:cubicBezTo>
                  <a:lnTo>
                    <a:pt x="5194" y="2692"/>
                  </a:lnTo>
                  <a:cubicBezTo>
                    <a:pt x="5572" y="2040"/>
                    <a:pt x="6266" y="1662"/>
                    <a:pt x="7002" y="1662"/>
                  </a:cubicBezTo>
                  <a:lnTo>
                    <a:pt x="10450" y="1662"/>
                  </a:lnTo>
                  <a:cubicBezTo>
                    <a:pt x="11186" y="1662"/>
                    <a:pt x="11880" y="2040"/>
                    <a:pt x="12258" y="2671"/>
                  </a:cubicBezTo>
                  <a:lnTo>
                    <a:pt x="12552" y="3175"/>
                  </a:lnTo>
                  <a:cubicBezTo>
                    <a:pt x="13141" y="4143"/>
                    <a:pt x="14192" y="4752"/>
                    <a:pt x="15328" y="4752"/>
                  </a:cubicBezTo>
                  <a:lnTo>
                    <a:pt x="16631" y="4752"/>
                  </a:lnTo>
                  <a:cubicBezTo>
                    <a:pt x="17724" y="4752"/>
                    <a:pt x="17724" y="3112"/>
                    <a:pt x="16631" y="3112"/>
                  </a:cubicBezTo>
                  <a:lnTo>
                    <a:pt x="15328" y="3112"/>
                  </a:lnTo>
                  <a:cubicBezTo>
                    <a:pt x="14781" y="3112"/>
                    <a:pt x="14255" y="2818"/>
                    <a:pt x="13982" y="2355"/>
                  </a:cubicBezTo>
                  <a:lnTo>
                    <a:pt x="13688" y="1851"/>
                  </a:lnTo>
                  <a:cubicBezTo>
                    <a:pt x="12994" y="716"/>
                    <a:pt x="11774" y="22"/>
                    <a:pt x="10450"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1" name="Google Shape;17021;p76"/>
            <p:cNvSpPr/>
            <p:nvPr/>
          </p:nvSpPr>
          <p:spPr>
            <a:xfrm>
              <a:off x="1337839" y="1585353"/>
              <a:ext cx="69263" cy="67212"/>
            </a:xfrm>
            <a:custGeom>
              <a:avLst/>
              <a:gdLst/>
              <a:ahLst/>
              <a:cxnLst/>
              <a:rect l="l" t="t" r="r" b="b"/>
              <a:pathLst>
                <a:path w="4626" h="4489" extrusionOk="0">
                  <a:moveTo>
                    <a:pt x="865" y="0"/>
                  </a:moveTo>
                  <a:cubicBezTo>
                    <a:pt x="663" y="0"/>
                    <a:pt x="463" y="79"/>
                    <a:pt x="316" y="237"/>
                  </a:cubicBezTo>
                  <a:cubicBezTo>
                    <a:pt x="0" y="552"/>
                    <a:pt x="0" y="1057"/>
                    <a:pt x="316" y="1351"/>
                  </a:cubicBezTo>
                  <a:lnTo>
                    <a:pt x="3196" y="4252"/>
                  </a:lnTo>
                  <a:cubicBezTo>
                    <a:pt x="3354" y="4410"/>
                    <a:pt x="3559" y="4489"/>
                    <a:pt x="3764" y="4489"/>
                  </a:cubicBezTo>
                  <a:cubicBezTo>
                    <a:pt x="3969" y="4489"/>
                    <a:pt x="4174" y="4410"/>
                    <a:pt x="4331" y="4252"/>
                  </a:cubicBezTo>
                  <a:cubicBezTo>
                    <a:pt x="4626" y="3937"/>
                    <a:pt x="4626" y="3432"/>
                    <a:pt x="4331" y="3117"/>
                  </a:cubicBezTo>
                  <a:lnTo>
                    <a:pt x="1430" y="237"/>
                  </a:lnTo>
                  <a:cubicBezTo>
                    <a:pt x="1272" y="79"/>
                    <a:pt x="1067" y="0"/>
                    <a:pt x="865"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2" name="Google Shape;17022;p76"/>
            <p:cNvSpPr/>
            <p:nvPr/>
          </p:nvSpPr>
          <p:spPr>
            <a:xfrm>
              <a:off x="1521042" y="1585353"/>
              <a:ext cx="69577" cy="67212"/>
            </a:xfrm>
            <a:custGeom>
              <a:avLst/>
              <a:gdLst/>
              <a:ahLst/>
              <a:cxnLst/>
              <a:rect l="l" t="t" r="r" b="b"/>
              <a:pathLst>
                <a:path w="4647" h="4489" extrusionOk="0">
                  <a:moveTo>
                    <a:pt x="3766" y="0"/>
                  </a:moveTo>
                  <a:cubicBezTo>
                    <a:pt x="3564" y="0"/>
                    <a:pt x="3364" y="79"/>
                    <a:pt x="3217" y="237"/>
                  </a:cubicBezTo>
                  <a:lnTo>
                    <a:pt x="316" y="3117"/>
                  </a:lnTo>
                  <a:cubicBezTo>
                    <a:pt x="0" y="3432"/>
                    <a:pt x="0" y="3937"/>
                    <a:pt x="316" y="4252"/>
                  </a:cubicBezTo>
                  <a:cubicBezTo>
                    <a:pt x="473" y="4410"/>
                    <a:pt x="678" y="4489"/>
                    <a:pt x="883" y="4489"/>
                  </a:cubicBezTo>
                  <a:cubicBezTo>
                    <a:pt x="1088" y="4489"/>
                    <a:pt x="1293" y="4410"/>
                    <a:pt x="1451" y="4252"/>
                  </a:cubicBezTo>
                  <a:lnTo>
                    <a:pt x="4331" y="1351"/>
                  </a:lnTo>
                  <a:cubicBezTo>
                    <a:pt x="4647" y="1057"/>
                    <a:pt x="4647" y="552"/>
                    <a:pt x="4331" y="237"/>
                  </a:cubicBezTo>
                  <a:cubicBezTo>
                    <a:pt x="4174" y="79"/>
                    <a:pt x="3969" y="0"/>
                    <a:pt x="376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3" name="Google Shape;17023;p76"/>
            <p:cNvSpPr/>
            <p:nvPr/>
          </p:nvSpPr>
          <p:spPr>
            <a:xfrm>
              <a:off x="1349173" y="1766505"/>
              <a:ext cx="87514" cy="83666"/>
            </a:xfrm>
            <a:custGeom>
              <a:avLst/>
              <a:gdLst/>
              <a:ahLst/>
              <a:cxnLst/>
              <a:rect l="l" t="t" r="r" b="b"/>
              <a:pathLst>
                <a:path w="5845" h="5588" extrusionOk="0">
                  <a:moveTo>
                    <a:pt x="4394" y="1"/>
                  </a:moveTo>
                  <a:cubicBezTo>
                    <a:pt x="4053" y="1"/>
                    <a:pt x="3711" y="132"/>
                    <a:pt x="3448" y="395"/>
                  </a:cubicBezTo>
                  <a:lnTo>
                    <a:pt x="505" y="3338"/>
                  </a:lnTo>
                  <a:cubicBezTo>
                    <a:pt x="0" y="3843"/>
                    <a:pt x="0" y="4684"/>
                    <a:pt x="505" y="5210"/>
                  </a:cubicBezTo>
                  <a:cubicBezTo>
                    <a:pt x="768" y="5462"/>
                    <a:pt x="1109" y="5588"/>
                    <a:pt x="1451" y="5588"/>
                  </a:cubicBezTo>
                  <a:cubicBezTo>
                    <a:pt x="1792" y="5588"/>
                    <a:pt x="2134" y="5462"/>
                    <a:pt x="2397" y="5210"/>
                  </a:cubicBezTo>
                  <a:lnTo>
                    <a:pt x="5340" y="2266"/>
                  </a:lnTo>
                  <a:cubicBezTo>
                    <a:pt x="5845" y="1762"/>
                    <a:pt x="5845" y="921"/>
                    <a:pt x="5340" y="395"/>
                  </a:cubicBezTo>
                  <a:cubicBezTo>
                    <a:pt x="5078" y="132"/>
                    <a:pt x="4736" y="1"/>
                    <a:pt x="4394"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4" name="Google Shape;17024;p76"/>
            <p:cNvSpPr/>
            <p:nvPr/>
          </p:nvSpPr>
          <p:spPr>
            <a:xfrm>
              <a:off x="1491457" y="1766505"/>
              <a:ext cx="87829" cy="83666"/>
            </a:xfrm>
            <a:custGeom>
              <a:avLst/>
              <a:gdLst/>
              <a:ahLst/>
              <a:cxnLst/>
              <a:rect l="l" t="t" r="r" b="b"/>
              <a:pathLst>
                <a:path w="5866" h="5588" extrusionOk="0">
                  <a:moveTo>
                    <a:pt x="1453" y="1"/>
                  </a:moveTo>
                  <a:cubicBezTo>
                    <a:pt x="1114" y="1"/>
                    <a:pt x="778" y="132"/>
                    <a:pt x="526" y="395"/>
                  </a:cubicBezTo>
                  <a:cubicBezTo>
                    <a:pt x="0" y="921"/>
                    <a:pt x="0" y="1762"/>
                    <a:pt x="526" y="2266"/>
                  </a:cubicBezTo>
                  <a:lnTo>
                    <a:pt x="3469" y="5210"/>
                  </a:lnTo>
                  <a:cubicBezTo>
                    <a:pt x="3732" y="5462"/>
                    <a:pt x="4074" y="5588"/>
                    <a:pt x="4413" y="5588"/>
                  </a:cubicBezTo>
                  <a:cubicBezTo>
                    <a:pt x="4752" y="5588"/>
                    <a:pt x="5088" y="5462"/>
                    <a:pt x="5340" y="5210"/>
                  </a:cubicBezTo>
                  <a:cubicBezTo>
                    <a:pt x="5866" y="4684"/>
                    <a:pt x="5866" y="3843"/>
                    <a:pt x="5340" y="3338"/>
                  </a:cubicBezTo>
                  <a:lnTo>
                    <a:pt x="2397" y="395"/>
                  </a:lnTo>
                  <a:cubicBezTo>
                    <a:pt x="2134" y="132"/>
                    <a:pt x="1792" y="1"/>
                    <a:pt x="1453"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5" name="Google Shape;17025;p76"/>
            <p:cNvSpPr/>
            <p:nvPr/>
          </p:nvSpPr>
          <p:spPr>
            <a:xfrm>
              <a:off x="1342870" y="1588257"/>
              <a:ext cx="242405" cy="242405"/>
            </a:xfrm>
            <a:custGeom>
              <a:avLst/>
              <a:gdLst/>
              <a:ahLst/>
              <a:cxnLst/>
              <a:rect l="l" t="t" r="r" b="b"/>
              <a:pathLst>
                <a:path w="16190" h="16190" extrusionOk="0">
                  <a:moveTo>
                    <a:pt x="8095" y="1"/>
                  </a:moveTo>
                  <a:cubicBezTo>
                    <a:pt x="3638" y="1"/>
                    <a:pt x="1" y="3617"/>
                    <a:pt x="1" y="8095"/>
                  </a:cubicBezTo>
                  <a:cubicBezTo>
                    <a:pt x="1" y="12573"/>
                    <a:pt x="3638" y="16189"/>
                    <a:pt x="8095" y="16189"/>
                  </a:cubicBezTo>
                  <a:cubicBezTo>
                    <a:pt x="12573" y="16189"/>
                    <a:pt x="16189" y="12573"/>
                    <a:pt x="16189" y="8095"/>
                  </a:cubicBezTo>
                  <a:cubicBezTo>
                    <a:pt x="16189" y="3617"/>
                    <a:pt x="12573" y="1"/>
                    <a:pt x="8095"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6" name="Google Shape;17026;p76"/>
            <p:cNvSpPr/>
            <p:nvPr/>
          </p:nvSpPr>
          <p:spPr>
            <a:xfrm>
              <a:off x="1364205" y="1611420"/>
              <a:ext cx="208792" cy="196334"/>
            </a:xfrm>
            <a:custGeom>
              <a:avLst/>
              <a:gdLst/>
              <a:ahLst/>
              <a:cxnLst/>
              <a:rect l="l" t="t" r="r" b="b"/>
              <a:pathLst>
                <a:path w="13945" h="13113" extrusionOk="0">
                  <a:moveTo>
                    <a:pt x="6722" y="1"/>
                  </a:moveTo>
                  <a:cubicBezTo>
                    <a:pt x="3431" y="1"/>
                    <a:pt x="257" y="2483"/>
                    <a:pt x="131" y="6338"/>
                  </a:cubicBezTo>
                  <a:cubicBezTo>
                    <a:pt x="1" y="10371"/>
                    <a:pt x="3274" y="13112"/>
                    <a:pt x="6717" y="13112"/>
                  </a:cubicBezTo>
                  <a:cubicBezTo>
                    <a:pt x="8264" y="13112"/>
                    <a:pt x="9846" y="12559"/>
                    <a:pt x="11169" y="11321"/>
                  </a:cubicBezTo>
                  <a:cubicBezTo>
                    <a:pt x="13818" y="8861"/>
                    <a:pt x="13944" y="4698"/>
                    <a:pt x="11464" y="2091"/>
                  </a:cubicBezTo>
                  <a:cubicBezTo>
                    <a:pt x="10113" y="648"/>
                    <a:pt x="8402" y="1"/>
                    <a:pt x="672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7" name="Google Shape;17027;p76"/>
            <p:cNvSpPr/>
            <p:nvPr/>
          </p:nvSpPr>
          <p:spPr>
            <a:xfrm>
              <a:off x="1402370" y="1612812"/>
              <a:ext cx="187620" cy="192981"/>
            </a:xfrm>
            <a:custGeom>
              <a:avLst/>
              <a:gdLst/>
              <a:ahLst/>
              <a:cxnLst/>
              <a:rect l="l" t="t" r="r" b="b"/>
              <a:pathLst>
                <a:path w="12531" h="12889" extrusionOk="0">
                  <a:moveTo>
                    <a:pt x="5361" y="1"/>
                  </a:moveTo>
                  <a:cubicBezTo>
                    <a:pt x="2250" y="589"/>
                    <a:pt x="0" y="3301"/>
                    <a:pt x="0" y="6455"/>
                  </a:cubicBezTo>
                  <a:cubicBezTo>
                    <a:pt x="0" y="9609"/>
                    <a:pt x="2250" y="12300"/>
                    <a:pt x="5361" y="12889"/>
                  </a:cubicBezTo>
                  <a:cubicBezTo>
                    <a:pt x="6581" y="12657"/>
                    <a:pt x="7695" y="12090"/>
                    <a:pt x="8620" y="11228"/>
                  </a:cubicBezTo>
                  <a:cubicBezTo>
                    <a:pt x="12531" y="7569"/>
                    <a:pt x="10618" y="1010"/>
                    <a:pt x="5361"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8" name="Google Shape;17028;p76"/>
            <p:cNvSpPr/>
            <p:nvPr/>
          </p:nvSpPr>
          <p:spPr>
            <a:xfrm>
              <a:off x="1449893" y="1635795"/>
              <a:ext cx="26456" cy="94447"/>
            </a:xfrm>
            <a:custGeom>
              <a:avLst/>
              <a:gdLst/>
              <a:ahLst/>
              <a:cxnLst/>
              <a:rect l="l" t="t" r="r" b="b"/>
              <a:pathLst>
                <a:path w="1767" h="6308" extrusionOk="0">
                  <a:moveTo>
                    <a:pt x="884" y="0"/>
                  </a:moveTo>
                  <a:cubicBezTo>
                    <a:pt x="379" y="0"/>
                    <a:pt x="1" y="400"/>
                    <a:pt x="1" y="883"/>
                  </a:cubicBezTo>
                  <a:lnTo>
                    <a:pt x="1" y="5425"/>
                  </a:lnTo>
                  <a:cubicBezTo>
                    <a:pt x="1" y="5908"/>
                    <a:pt x="379" y="6308"/>
                    <a:pt x="884" y="6308"/>
                  </a:cubicBezTo>
                  <a:cubicBezTo>
                    <a:pt x="1367" y="6308"/>
                    <a:pt x="1746" y="5908"/>
                    <a:pt x="1767" y="5425"/>
                  </a:cubicBezTo>
                  <a:lnTo>
                    <a:pt x="1767" y="883"/>
                  </a:lnTo>
                  <a:cubicBezTo>
                    <a:pt x="1746" y="400"/>
                    <a:pt x="1367" y="21"/>
                    <a:pt x="884" y="0"/>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29" name="Google Shape;17029;p76"/>
            <p:cNvSpPr/>
            <p:nvPr/>
          </p:nvSpPr>
          <p:spPr>
            <a:xfrm>
              <a:off x="1448635" y="1704414"/>
              <a:ext cx="65175" cy="62660"/>
            </a:xfrm>
            <a:custGeom>
              <a:avLst/>
              <a:gdLst/>
              <a:ahLst/>
              <a:cxnLst/>
              <a:rect l="l" t="t" r="r" b="b"/>
              <a:pathLst>
                <a:path w="4353" h="4185" extrusionOk="0">
                  <a:moveTo>
                    <a:pt x="957" y="1"/>
                  </a:moveTo>
                  <a:cubicBezTo>
                    <a:pt x="731" y="1"/>
                    <a:pt x="505" y="85"/>
                    <a:pt x="337" y="253"/>
                  </a:cubicBezTo>
                  <a:cubicBezTo>
                    <a:pt x="1" y="589"/>
                    <a:pt x="1" y="1157"/>
                    <a:pt x="337" y="1493"/>
                  </a:cubicBezTo>
                  <a:lnTo>
                    <a:pt x="2776" y="3932"/>
                  </a:lnTo>
                  <a:cubicBezTo>
                    <a:pt x="2944" y="4100"/>
                    <a:pt x="3170" y="4185"/>
                    <a:pt x="3396" y="4185"/>
                  </a:cubicBezTo>
                  <a:cubicBezTo>
                    <a:pt x="3622" y="4185"/>
                    <a:pt x="3848" y="4100"/>
                    <a:pt x="4016" y="3932"/>
                  </a:cubicBezTo>
                  <a:cubicBezTo>
                    <a:pt x="4353" y="3596"/>
                    <a:pt x="4353" y="3028"/>
                    <a:pt x="4016" y="2692"/>
                  </a:cubicBezTo>
                  <a:lnTo>
                    <a:pt x="1578" y="253"/>
                  </a:lnTo>
                  <a:cubicBezTo>
                    <a:pt x="1409" y="85"/>
                    <a:pt x="1183" y="1"/>
                    <a:pt x="957" y="1"/>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0" name="Google Shape;17030;p76"/>
            <p:cNvSpPr/>
            <p:nvPr/>
          </p:nvSpPr>
          <p:spPr>
            <a:xfrm>
              <a:off x="1293760" y="1542382"/>
              <a:ext cx="95405" cy="89655"/>
            </a:xfrm>
            <a:custGeom>
              <a:avLst/>
              <a:gdLst/>
              <a:ahLst/>
              <a:cxnLst/>
              <a:rect l="l" t="t" r="r" b="b"/>
              <a:pathLst>
                <a:path w="6372" h="5988" extrusionOk="0">
                  <a:moveTo>
                    <a:pt x="3365" y="0"/>
                  </a:moveTo>
                  <a:cubicBezTo>
                    <a:pt x="2582" y="0"/>
                    <a:pt x="1798" y="300"/>
                    <a:pt x="1199" y="899"/>
                  </a:cubicBezTo>
                  <a:lnTo>
                    <a:pt x="1094" y="983"/>
                  </a:lnTo>
                  <a:cubicBezTo>
                    <a:pt x="1" y="2203"/>
                    <a:pt x="43" y="4074"/>
                    <a:pt x="1199" y="5230"/>
                  </a:cubicBezTo>
                  <a:lnTo>
                    <a:pt x="1494" y="5546"/>
                  </a:lnTo>
                  <a:cubicBezTo>
                    <a:pt x="1798" y="5840"/>
                    <a:pt x="2193" y="5987"/>
                    <a:pt x="2587" y="5987"/>
                  </a:cubicBezTo>
                  <a:cubicBezTo>
                    <a:pt x="2981" y="5987"/>
                    <a:pt x="3375" y="5840"/>
                    <a:pt x="3680" y="5546"/>
                  </a:cubicBezTo>
                  <a:lnTo>
                    <a:pt x="5825" y="3380"/>
                  </a:lnTo>
                  <a:cubicBezTo>
                    <a:pt x="6224" y="3002"/>
                    <a:pt x="6371" y="2434"/>
                    <a:pt x="6224" y="1908"/>
                  </a:cubicBezTo>
                  <a:cubicBezTo>
                    <a:pt x="6161" y="1635"/>
                    <a:pt x="6035" y="1404"/>
                    <a:pt x="5825" y="1215"/>
                  </a:cubicBezTo>
                  <a:lnTo>
                    <a:pt x="5530" y="899"/>
                  </a:lnTo>
                  <a:cubicBezTo>
                    <a:pt x="4931" y="300"/>
                    <a:pt x="4148" y="0"/>
                    <a:pt x="3365"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1" name="Google Shape;17031;p76"/>
            <p:cNvSpPr/>
            <p:nvPr/>
          </p:nvSpPr>
          <p:spPr>
            <a:xfrm>
              <a:off x="1309511" y="1542382"/>
              <a:ext cx="77453" cy="61552"/>
            </a:xfrm>
            <a:custGeom>
              <a:avLst/>
              <a:gdLst/>
              <a:ahLst/>
              <a:cxnLst/>
              <a:rect l="l" t="t" r="r" b="b"/>
              <a:pathLst>
                <a:path w="5173" h="4111" extrusionOk="0">
                  <a:moveTo>
                    <a:pt x="2313" y="0"/>
                  </a:moveTo>
                  <a:cubicBezTo>
                    <a:pt x="1530" y="0"/>
                    <a:pt x="746" y="300"/>
                    <a:pt x="147" y="899"/>
                  </a:cubicBezTo>
                  <a:lnTo>
                    <a:pt x="42" y="983"/>
                  </a:lnTo>
                  <a:cubicBezTo>
                    <a:pt x="0" y="1866"/>
                    <a:pt x="315" y="2728"/>
                    <a:pt x="946" y="3359"/>
                  </a:cubicBezTo>
                  <a:lnTo>
                    <a:pt x="1241" y="3653"/>
                  </a:lnTo>
                  <a:cubicBezTo>
                    <a:pt x="1545" y="3958"/>
                    <a:pt x="1940" y="4111"/>
                    <a:pt x="2334" y="4111"/>
                  </a:cubicBezTo>
                  <a:cubicBezTo>
                    <a:pt x="2728" y="4111"/>
                    <a:pt x="3122" y="3958"/>
                    <a:pt x="3427" y="3653"/>
                  </a:cubicBezTo>
                  <a:lnTo>
                    <a:pt x="5172" y="1908"/>
                  </a:lnTo>
                  <a:cubicBezTo>
                    <a:pt x="5109" y="1635"/>
                    <a:pt x="4983" y="1404"/>
                    <a:pt x="4773" y="1194"/>
                  </a:cubicBezTo>
                  <a:lnTo>
                    <a:pt x="4478" y="899"/>
                  </a:lnTo>
                  <a:cubicBezTo>
                    <a:pt x="3879" y="300"/>
                    <a:pt x="3096" y="0"/>
                    <a:pt x="2313"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2" name="Google Shape;17032;p76"/>
            <p:cNvSpPr/>
            <p:nvPr/>
          </p:nvSpPr>
          <p:spPr>
            <a:xfrm>
              <a:off x="1538350" y="1542546"/>
              <a:ext cx="96034" cy="89551"/>
            </a:xfrm>
            <a:custGeom>
              <a:avLst/>
              <a:gdLst/>
              <a:ahLst/>
              <a:cxnLst/>
              <a:rect l="l" t="t" r="r" b="b"/>
              <a:pathLst>
                <a:path w="6414" h="5981" extrusionOk="0">
                  <a:moveTo>
                    <a:pt x="3077" y="1"/>
                  </a:moveTo>
                  <a:cubicBezTo>
                    <a:pt x="2281" y="1"/>
                    <a:pt x="1496" y="306"/>
                    <a:pt x="905" y="909"/>
                  </a:cubicBezTo>
                  <a:lnTo>
                    <a:pt x="610" y="1204"/>
                  </a:lnTo>
                  <a:cubicBezTo>
                    <a:pt x="1" y="1792"/>
                    <a:pt x="1" y="2780"/>
                    <a:pt x="610" y="3369"/>
                  </a:cubicBezTo>
                  <a:lnTo>
                    <a:pt x="2755" y="5535"/>
                  </a:lnTo>
                  <a:cubicBezTo>
                    <a:pt x="3041" y="5821"/>
                    <a:pt x="3434" y="5980"/>
                    <a:pt x="3835" y="5980"/>
                  </a:cubicBezTo>
                  <a:cubicBezTo>
                    <a:pt x="4023" y="5980"/>
                    <a:pt x="4213" y="5945"/>
                    <a:pt x="4395" y="5871"/>
                  </a:cubicBezTo>
                  <a:cubicBezTo>
                    <a:pt x="4605" y="5787"/>
                    <a:pt x="4773" y="5682"/>
                    <a:pt x="4920" y="5535"/>
                  </a:cubicBezTo>
                  <a:lnTo>
                    <a:pt x="5236" y="5219"/>
                  </a:lnTo>
                  <a:cubicBezTo>
                    <a:pt x="6413" y="4021"/>
                    <a:pt x="6413" y="2087"/>
                    <a:pt x="5236" y="909"/>
                  </a:cubicBezTo>
                  <a:cubicBezTo>
                    <a:pt x="5089" y="762"/>
                    <a:pt x="4941" y="636"/>
                    <a:pt x="4794" y="510"/>
                  </a:cubicBezTo>
                  <a:cubicBezTo>
                    <a:pt x="4266" y="169"/>
                    <a:pt x="3668" y="1"/>
                    <a:pt x="3077"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3" name="Google Shape;17033;p76"/>
            <p:cNvSpPr/>
            <p:nvPr/>
          </p:nvSpPr>
          <p:spPr>
            <a:xfrm>
              <a:off x="1565735" y="1550167"/>
              <a:ext cx="68649" cy="80283"/>
            </a:xfrm>
            <a:custGeom>
              <a:avLst/>
              <a:gdLst/>
              <a:ahLst/>
              <a:cxnLst/>
              <a:rect l="l" t="t" r="r" b="b"/>
              <a:pathLst>
                <a:path w="4585" h="5362" extrusionOk="0">
                  <a:moveTo>
                    <a:pt x="2965" y="1"/>
                  </a:moveTo>
                  <a:cubicBezTo>
                    <a:pt x="2187" y="22"/>
                    <a:pt x="1452" y="337"/>
                    <a:pt x="905" y="905"/>
                  </a:cubicBezTo>
                  <a:lnTo>
                    <a:pt x="590" y="1199"/>
                  </a:lnTo>
                  <a:cubicBezTo>
                    <a:pt x="1" y="1809"/>
                    <a:pt x="1" y="2776"/>
                    <a:pt x="590" y="3386"/>
                  </a:cubicBezTo>
                  <a:lnTo>
                    <a:pt x="2566" y="5362"/>
                  </a:lnTo>
                  <a:cubicBezTo>
                    <a:pt x="2776" y="5278"/>
                    <a:pt x="2944" y="5173"/>
                    <a:pt x="3091" y="5026"/>
                  </a:cubicBezTo>
                  <a:lnTo>
                    <a:pt x="3407" y="4710"/>
                  </a:lnTo>
                  <a:cubicBezTo>
                    <a:pt x="4584" y="3512"/>
                    <a:pt x="4584" y="1578"/>
                    <a:pt x="3407" y="400"/>
                  </a:cubicBezTo>
                  <a:cubicBezTo>
                    <a:pt x="3260" y="253"/>
                    <a:pt x="3112" y="127"/>
                    <a:pt x="2965" y="1"/>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34" name="Google Shape;17034;p76"/>
          <p:cNvGrpSpPr/>
          <p:nvPr/>
        </p:nvGrpSpPr>
        <p:grpSpPr>
          <a:xfrm>
            <a:off x="1132802" y="2602766"/>
            <a:ext cx="542284" cy="511660"/>
            <a:chOff x="849601" y="1952074"/>
            <a:chExt cx="406713" cy="383745"/>
          </a:xfrm>
        </p:grpSpPr>
        <p:sp>
          <p:nvSpPr>
            <p:cNvPr id="17035" name="Google Shape;17035;p76"/>
            <p:cNvSpPr/>
            <p:nvPr/>
          </p:nvSpPr>
          <p:spPr>
            <a:xfrm>
              <a:off x="849601" y="2240819"/>
              <a:ext cx="130650" cy="95001"/>
            </a:xfrm>
            <a:custGeom>
              <a:avLst/>
              <a:gdLst/>
              <a:ahLst/>
              <a:cxnLst/>
              <a:rect l="l" t="t" r="r" b="b"/>
              <a:pathLst>
                <a:path w="8726" h="6345" extrusionOk="0">
                  <a:moveTo>
                    <a:pt x="4142" y="0"/>
                  </a:moveTo>
                  <a:lnTo>
                    <a:pt x="358" y="3785"/>
                  </a:lnTo>
                  <a:cubicBezTo>
                    <a:pt x="1" y="4142"/>
                    <a:pt x="127" y="4752"/>
                    <a:pt x="610" y="4941"/>
                  </a:cubicBezTo>
                  <a:lnTo>
                    <a:pt x="1746" y="5340"/>
                  </a:lnTo>
                  <a:lnTo>
                    <a:pt x="4374" y="6308"/>
                  </a:lnTo>
                  <a:cubicBezTo>
                    <a:pt x="4447" y="6332"/>
                    <a:pt x="4524" y="6344"/>
                    <a:pt x="4602" y="6344"/>
                  </a:cubicBezTo>
                  <a:cubicBezTo>
                    <a:pt x="4789" y="6344"/>
                    <a:pt x="4975" y="6273"/>
                    <a:pt x="5109" y="6139"/>
                  </a:cubicBezTo>
                  <a:lnTo>
                    <a:pt x="8726" y="2523"/>
                  </a:lnTo>
                  <a:lnTo>
                    <a:pt x="7695" y="3532"/>
                  </a:lnTo>
                  <a:lnTo>
                    <a:pt x="6644" y="442"/>
                  </a:lnTo>
                  <a:lnTo>
                    <a:pt x="4142"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6" name="Google Shape;17036;p76"/>
            <p:cNvSpPr/>
            <p:nvPr/>
          </p:nvSpPr>
          <p:spPr>
            <a:xfrm>
              <a:off x="875728" y="2284494"/>
              <a:ext cx="75252" cy="51326"/>
            </a:xfrm>
            <a:custGeom>
              <a:avLst/>
              <a:gdLst/>
              <a:ahLst/>
              <a:cxnLst/>
              <a:rect l="l" t="t" r="r" b="b"/>
              <a:pathLst>
                <a:path w="5026" h="3428" extrusionOk="0">
                  <a:moveTo>
                    <a:pt x="2947" y="0"/>
                  </a:moveTo>
                  <a:cubicBezTo>
                    <a:pt x="2623" y="0"/>
                    <a:pt x="2303" y="121"/>
                    <a:pt x="2061" y="363"/>
                  </a:cubicBezTo>
                  <a:lnTo>
                    <a:pt x="1" y="2423"/>
                  </a:lnTo>
                  <a:lnTo>
                    <a:pt x="2629" y="3391"/>
                  </a:lnTo>
                  <a:cubicBezTo>
                    <a:pt x="2702" y="3415"/>
                    <a:pt x="2779" y="3427"/>
                    <a:pt x="2857" y="3427"/>
                  </a:cubicBezTo>
                  <a:cubicBezTo>
                    <a:pt x="3044" y="3427"/>
                    <a:pt x="3230" y="3356"/>
                    <a:pt x="3364" y="3222"/>
                  </a:cubicBezTo>
                  <a:lnTo>
                    <a:pt x="5025" y="1561"/>
                  </a:lnTo>
                  <a:lnTo>
                    <a:pt x="3848" y="363"/>
                  </a:lnTo>
                  <a:cubicBezTo>
                    <a:pt x="3596" y="121"/>
                    <a:pt x="3270" y="0"/>
                    <a:pt x="2947"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7" name="Google Shape;17037;p76"/>
            <p:cNvSpPr/>
            <p:nvPr/>
          </p:nvSpPr>
          <p:spPr>
            <a:xfrm>
              <a:off x="890520" y="2158335"/>
              <a:ext cx="156777" cy="155519"/>
            </a:xfrm>
            <a:custGeom>
              <a:avLst/>
              <a:gdLst/>
              <a:ahLst/>
              <a:cxnLst/>
              <a:rect l="l" t="t" r="r" b="b"/>
              <a:pathLst>
                <a:path w="10471" h="10387" extrusionOk="0">
                  <a:moveTo>
                    <a:pt x="3512" y="1"/>
                  </a:moveTo>
                  <a:lnTo>
                    <a:pt x="1199" y="2314"/>
                  </a:lnTo>
                  <a:lnTo>
                    <a:pt x="337" y="3176"/>
                  </a:lnTo>
                  <a:cubicBezTo>
                    <a:pt x="1" y="3512"/>
                    <a:pt x="1" y="4080"/>
                    <a:pt x="337" y="4416"/>
                  </a:cubicBezTo>
                  <a:lnTo>
                    <a:pt x="6056" y="10135"/>
                  </a:lnTo>
                  <a:cubicBezTo>
                    <a:pt x="6224" y="10303"/>
                    <a:pt x="6450" y="10387"/>
                    <a:pt x="6676" y="10387"/>
                  </a:cubicBezTo>
                  <a:cubicBezTo>
                    <a:pt x="6902" y="10387"/>
                    <a:pt x="7128" y="10303"/>
                    <a:pt x="7296" y="10135"/>
                  </a:cubicBezTo>
                  <a:lnTo>
                    <a:pt x="8158" y="9273"/>
                  </a:lnTo>
                  <a:lnTo>
                    <a:pt x="10471" y="6960"/>
                  </a:lnTo>
                  <a:lnTo>
                    <a:pt x="3512"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8" name="Google Shape;17038;p76"/>
            <p:cNvSpPr/>
            <p:nvPr/>
          </p:nvSpPr>
          <p:spPr>
            <a:xfrm>
              <a:off x="890206" y="2158335"/>
              <a:ext cx="157091" cy="138840"/>
            </a:xfrm>
            <a:custGeom>
              <a:avLst/>
              <a:gdLst/>
              <a:ahLst/>
              <a:cxnLst/>
              <a:rect l="l" t="t" r="r" b="b"/>
              <a:pathLst>
                <a:path w="10492" h="9273" extrusionOk="0">
                  <a:moveTo>
                    <a:pt x="3533" y="1"/>
                  </a:moveTo>
                  <a:lnTo>
                    <a:pt x="358" y="3176"/>
                  </a:lnTo>
                  <a:cubicBezTo>
                    <a:pt x="1" y="3512"/>
                    <a:pt x="1" y="4059"/>
                    <a:pt x="358" y="4416"/>
                  </a:cubicBezTo>
                  <a:lnTo>
                    <a:pt x="821" y="4878"/>
                  </a:lnTo>
                  <a:lnTo>
                    <a:pt x="1472" y="4227"/>
                  </a:lnTo>
                  <a:cubicBezTo>
                    <a:pt x="1704" y="3995"/>
                    <a:pt x="2003" y="3880"/>
                    <a:pt x="2303" y="3880"/>
                  </a:cubicBezTo>
                  <a:cubicBezTo>
                    <a:pt x="2602" y="3880"/>
                    <a:pt x="2902" y="3995"/>
                    <a:pt x="3133" y="4227"/>
                  </a:cubicBezTo>
                  <a:lnTo>
                    <a:pt x="8179" y="9273"/>
                  </a:lnTo>
                  <a:lnTo>
                    <a:pt x="10492" y="6960"/>
                  </a:lnTo>
                  <a:lnTo>
                    <a:pt x="3869" y="337"/>
                  </a:lnTo>
                  <a:lnTo>
                    <a:pt x="353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39" name="Google Shape;17039;p76"/>
            <p:cNvSpPr/>
            <p:nvPr/>
          </p:nvSpPr>
          <p:spPr>
            <a:xfrm>
              <a:off x="903741" y="1952074"/>
              <a:ext cx="352572" cy="349817"/>
            </a:xfrm>
            <a:custGeom>
              <a:avLst/>
              <a:gdLst/>
              <a:ahLst/>
              <a:cxnLst/>
              <a:rect l="l" t="t" r="r" b="b"/>
              <a:pathLst>
                <a:path w="23548" h="23364" extrusionOk="0">
                  <a:moveTo>
                    <a:pt x="15086" y="1"/>
                  </a:moveTo>
                  <a:cubicBezTo>
                    <a:pt x="14607" y="1"/>
                    <a:pt x="14129" y="185"/>
                    <a:pt x="13772" y="552"/>
                  </a:cubicBezTo>
                  <a:lnTo>
                    <a:pt x="1" y="14323"/>
                  </a:lnTo>
                  <a:lnTo>
                    <a:pt x="9041" y="23364"/>
                  </a:lnTo>
                  <a:lnTo>
                    <a:pt x="22812" y="9593"/>
                  </a:lnTo>
                  <a:cubicBezTo>
                    <a:pt x="23548" y="8878"/>
                    <a:pt x="23548" y="7680"/>
                    <a:pt x="22812" y="6965"/>
                  </a:cubicBezTo>
                  <a:lnTo>
                    <a:pt x="16400" y="552"/>
                  </a:lnTo>
                  <a:cubicBezTo>
                    <a:pt x="16042" y="185"/>
                    <a:pt x="15564" y="1"/>
                    <a:pt x="15086" y="1"/>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0" name="Google Shape;17040;p76"/>
            <p:cNvSpPr/>
            <p:nvPr/>
          </p:nvSpPr>
          <p:spPr>
            <a:xfrm>
              <a:off x="903741" y="1952074"/>
              <a:ext cx="258141" cy="227372"/>
            </a:xfrm>
            <a:custGeom>
              <a:avLst/>
              <a:gdLst/>
              <a:ahLst/>
              <a:cxnLst/>
              <a:rect l="l" t="t" r="r" b="b"/>
              <a:pathLst>
                <a:path w="17241" h="15186" extrusionOk="0">
                  <a:moveTo>
                    <a:pt x="17235" y="1409"/>
                  </a:moveTo>
                  <a:lnTo>
                    <a:pt x="17241" y="1414"/>
                  </a:lnTo>
                  <a:cubicBezTo>
                    <a:pt x="17239" y="1413"/>
                    <a:pt x="17237" y="1411"/>
                    <a:pt x="17235" y="1409"/>
                  </a:cubicBezTo>
                  <a:close/>
                  <a:moveTo>
                    <a:pt x="15078" y="1"/>
                  </a:moveTo>
                  <a:cubicBezTo>
                    <a:pt x="14602" y="1"/>
                    <a:pt x="14129" y="185"/>
                    <a:pt x="13772" y="552"/>
                  </a:cubicBezTo>
                  <a:lnTo>
                    <a:pt x="1" y="14323"/>
                  </a:lnTo>
                  <a:lnTo>
                    <a:pt x="863" y="15185"/>
                  </a:lnTo>
                  <a:lnTo>
                    <a:pt x="14634" y="1414"/>
                  </a:lnTo>
                  <a:cubicBezTo>
                    <a:pt x="14991" y="1047"/>
                    <a:pt x="15464" y="863"/>
                    <a:pt x="15937" y="863"/>
                  </a:cubicBezTo>
                  <a:cubicBezTo>
                    <a:pt x="16408" y="863"/>
                    <a:pt x="16878" y="1045"/>
                    <a:pt x="17235" y="1409"/>
                  </a:cubicBezTo>
                  <a:lnTo>
                    <a:pt x="17235" y="1409"/>
                  </a:lnTo>
                  <a:lnTo>
                    <a:pt x="16400" y="552"/>
                  </a:lnTo>
                  <a:cubicBezTo>
                    <a:pt x="16032" y="185"/>
                    <a:pt x="15553" y="1"/>
                    <a:pt x="1507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1" name="Google Shape;17041;p76"/>
            <p:cNvSpPr/>
            <p:nvPr/>
          </p:nvSpPr>
          <p:spPr>
            <a:xfrm>
              <a:off x="989054" y="2039274"/>
              <a:ext cx="178817" cy="175268"/>
            </a:xfrm>
            <a:custGeom>
              <a:avLst/>
              <a:gdLst/>
              <a:ahLst/>
              <a:cxnLst/>
              <a:rect l="l" t="t" r="r" b="b"/>
              <a:pathLst>
                <a:path w="11943" h="11706" extrusionOk="0">
                  <a:moveTo>
                    <a:pt x="8126" y="0"/>
                  </a:moveTo>
                  <a:cubicBezTo>
                    <a:pt x="7811" y="0"/>
                    <a:pt x="7495" y="121"/>
                    <a:pt x="7254" y="363"/>
                  </a:cubicBezTo>
                  <a:lnTo>
                    <a:pt x="484" y="7133"/>
                  </a:lnTo>
                  <a:cubicBezTo>
                    <a:pt x="0" y="7616"/>
                    <a:pt x="0" y="8394"/>
                    <a:pt x="484" y="8878"/>
                  </a:cubicBezTo>
                  <a:lnTo>
                    <a:pt x="2965" y="11359"/>
                  </a:lnTo>
                  <a:cubicBezTo>
                    <a:pt x="3207" y="11590"/>
                    <a:pt x="3522" y="11706"/>
                    <a:pt x="3837" y="11706"/>
                  </a:cubicBezTo>
                  <a:cubicBezTo>
                    <a:pt x="4153" y="11706"/>
                    <a:pt x="4468" y="11590"/>
                    <a:pt x="4710" y="11359"/>
                  </a:cubicBezTo>
                  <a:lnTo>
                    <a:pt x="11480" y="4589"/>
                  </a:lnTo>
                  <a:cubicBezTo>
                    <a:pt x="11942" y="4105"/>
                    <a:pt x="11942" y="3327"/>
                    <a:pt x="11480" y="2844"/>
                  </a:cubicBezTo>
                  <a:lnTo>
                    <a:pt x="8999" y="363"/>
                  </a:lnTo>
                  <a:cubicBezTo>
                    <a:pt x="8757" y="121"/>
                    <a:pt x="8442" y="0"/>
                    <a:pt x="8126"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42" name="Google Shape;17042;p76"/>
          <p:cNvGrpSpPr/>
          <p:nvPr/>
        </p:nvGrpSpPr>
        <p:grpSpPr>
          <a:xfrm>
            <a:off x="3005162" y="3857821"/>
            <a:ext cx="271980" cy="473889"/>
            <a:chOff x="2253871" y="2893365"/>
            <a:chExt cx="203985" cy="355417"/>
          </a:xfrm>
        </p:grpSpPr>
        <p:sp>
          <p:nvSpPr>
            <p:cNvPr id="17043" name="Google Shape;17043;p76"/>
            <p:cNvSpPr/>
            <p:nvPr/>
          </p:nvSpPr>
          <p:spPr>
            <a:xfrm>
              <a:off x="2329722" y="3200915"/>
              <a:ext cx="51326" cy="47553"/>
            </a:xfrm>
            <a:custGeom>
              <a:avLst/>
              <a:gdLst/>
              <a:ahLst/>
              <a:cxnLst/>
              <a:rect l="l" t="t" r="r" b="b"/>
              <a:pathLst>
                <a:path w="3428" h="3176" extrusionOk="0">
                  <a:moveTo>
                    <a:pt x="1" y="1"/>
                  </a:moveTo>
                  <a:lnTo>
                    <a:pt x="1" y="2229"/>
                  </a:lnTo>
                  <a:cubicBezTo>
                    <a:pt x="1" y="2755"/>
                    <a:pt x="421" y="3175"/>
                    <a:pt x="968" y="3175"/>
                  </a:cubicBezTo>
                  <a:lnTo>
                    <a:pt x="2482" y="3175"/>
                  </a:lnTo>
                  <a:cubicBezTo>
                    <a:pt x="2986" y="3175"/>
                    <a:pt x="3407" y="2755"/>
                    <a:pt x="3428" y="2250"/>
                  </a:cubicBezTo>
                  <a:lnTo>
                    <a:pt x="3428" y="1"/>
                  </a:ln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4" name="Google Shape;17044;p76"/>
            <p:cNvSpPr/>
            <p:nvPr/>
          </p:nvSpPr>
          <p:spPr>
            <a:xfrm>
              <a:off x="2342628" y="3200915"/>
              <a:ext cx="38419" cy="47867"/>
            </a:xfrm>
            <a:custGeom>
              <a:avLst/>
              <a:gdLst/>
              <a:ahLst/>
              <a:cxnLst/>
              <a:rect l="l" t="t" r="r" b="b"/>
              <a:pathLst>
                <a:path w="2566" h="3197" extrusionOk="0">
                  <a:moveTo>
                    <a:pt x="863" y="1"/>
                  </a:moveTo>
                  <a:lnTo>
                    <a:pt x="863" y="2250"/>
                  </a:lnTo>
                  <a:cubicBezTo>
                    <a:pt x="842" y="2734"/>
                    <a:pt x="484" y="3133"/>
                    <a:pt x="1" y="3196"/>
                  </a:cubicBezTo>
                  <a:lnTo>
                    <a:pt x="1620" y="3196"/>
                  </a:lnTo>
                  <a:cubicBezTo>
                    <a:pt x="2145" y="3196"/>
                    <a:pt x="2566" y="2755"/>
                    <a:pt x="2566" y="2229"/>
                  </a:cubicBezTo>
                  <a:lnTo>
                    <a:pt x="2566"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5" name="Google Shape;17045;p76"/>
            <p:cNvSpPr/>
            <p:nvPr/>
          </p:nvSpPr>
          <p:spPr>
            <a:xfrm>
              <a:off x="2253871" y="2893365"/>
              <a:ext cx="203985" cy="326775"/>
            </a:xfrm>
            <a:custGeom>
              <a:avLst/>
              <a:gdLst/>
              <a:ahLst/>
              <a:cxnLst/>
              <a:rect l="l" t="t" r="r" b="b"/>
              <a:pathLst>
                <a:path w="13624" h="21825" extrusionOk="0">
                  <a:moveTo>
                    <a:pt x="5256" y="1"/>
                  </a:moveTo>
                  <a:cubicBezTo>
                    <a:pt x="2355" y="1"/>
                    <a:pt x="0" y="2355"/>
                    <a:pt x="0" y="5257"/>
                  </a:cubicBezTo>
                  <a:lnTo>
                    <a:pt x="0" y="17514"/>
                  </a:lnTo>
                  <a:cubicBezTo>
                    <a:pt x="0" y="19890"/>
                    <a:pt x="1934" y="21824"/>
                    <a:pt x="4310" y="21824"/>
                  </a:cubicBezTo>
                  <a:lnTo>
                    <a:pt x="9314" y="21824"/>
                  </a:lnTo>
                  <a:cubicBezTo>
                    <a:pt x="11690" y="21824"/>
                    <a:pt x="13624" y="19890"/>
                    <a:pt x="13624" y="17514"/>
                  </a:cubicBezTo>
                  <a:lnTo>
                    <a:pt x="13624" y="5257"/>
                  </a:lnTo>
                  <a:cubicBezTo>
                    <a:pt x="13624" y="2355"/>
                    <a:pt x="11269" y="1"/>
                    <a:pt x="8368" y="1"/>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6" name="Google Shape;17046;p76"/>
            <p:cNvSpPr/>
            <p:nvPr/>
          </p:nvSpPr>
          <p:spPr>
            <a:xfrm>
              <a:off x="2326578" y="2893365"/>
              <a:ext cx="131279" cy="326775"/>
            </a:xfrm>
            <a:custGeom>
              <a:avLst/>
              <a:gdLst/>
              <a:ahLst/>
              <a:cxnLst/>
              <a:rect l="l" t="t" r="r" b="b"/>
              <a:pathLst>
                <a:path w="8768" h="21825" extrusionOk="0">
                  <a:moveTo>
                    <a:pt x="400" y="1"/>
                  </a:moveTo>
                  <a:cubicBezTo>
                    <a:pt x="274" y="1"/>
                    <a:pt x="127" y="1"/>
                    <a:pt x="1" y="22"/>
                  </a:cubicBezTo>
                  <a:cubicBezTo>
                    <a:pt x="2734" y="232"/>
                    <a:pt x="4836" y="2503"/>
                    <a:pt x="4836" y="5257"/>
                  </a:cubicBezTo>
                  <a:lnTo>
                    <a:pt x="4836" y="17514"/>
                  </a:lnTo>
                  <a:cubicBezTo>
                    <a:pt x="4836" y="19890"/>
                    <a:pt x="2923" y="21824"/>
                    <a:pt x="547" y="21824"/>
                  </a:cubicBezTo>
                  <a:lnTo>
                    <a:pt x="4458" y="21824"/>
                  </a:lnTo>
                  <a:cubicBezTo>
                    <a:pt x="6834" y="21824"/>
                    <a:pt x="8768" y="19890"/>
                    <a:pt x="8768" y="17514"/>
                  </a:cubicBezTo>
                  <a:lnTo>
                    <a:pt x="8768" y="5257"/>
                  </a:lnTo>
                  <a:cubicBezTo>
                    <a:pt x="8747" y="2355"/>
                    <a:pt x="6413" y="1"/>
                    <a:pt x="3512"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7" name="Google Shape;17047;p76"/>
            <p:cNvSpPr/>
            <p:nvPr/>
          </p:nvSpPr>
          <p:spPr>
            <a:xfrm>
              <a:off x="2350504" y="2893365"/>
              <a:ext cx="10720" cy="58093"/>
            </a:xfrm>
            <a:custGeom>
              <a:avLst/>
              <a:gdLst/>
              <a:ahLst/>
              <a:cxnLst/>
              <a:rect l="l" t="t" r="r" b="b"/>
              <a:pathLst>
                <a:path w="716" h="3880" extrusionOk="0">
                  <a:moveTo>
                    <a:pt x="1" y="1"/>
                  </a:moveTo>
                  <a:cubicBezTo>
                    <a:pt x="1" y="22"/>
                    <a:pt x="1" y="22"/>
                    <a:pt x="1" y="43"/>
                  </a:cubicBezTo>
                  <a:lnTo>
                    <a:pt x="1" y="3533"/>
                  </a:lnTo>
                  <a:cubicBezTo>
                    <a:pt x="1" y="3764"/>
                    <a:pt x="179" y="3880"/>
                    <a:pt x="358" y="3880"/>
                  </a:cubicBezTo>
                  <a:cubicBezTo>
                    <a:pt x="537" y="3880"/>
                    <a:pt x="715" y="3764"/>
                    <a:pt x="715" y="3533"/>
                  </a:cubicBezTo>
                  <a:lnTo>
                    <a:pt x="715" y="43"/>
                  </a:lnTo>
                  <a:cubicBezTo>
                    <a:pt x="715" y="22"/>
                    <a:pt x="715" y="1"/>
                    <a:pt x="715"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8" name="Google Shape;17048;p76"/>
            <p:cNvSpPr/>
            <p:nvPr/>
          </p:nvSpPr>
          <p:spPr>
            <a:xfrm>
              <a:off x="2330036" y="2946248"/>
              <a:ext cx="51326" cy="50068"/>
            </a:xfrm>
            <a:custGeom>
              <a:avLst/>
              <a:gdLst/>
              <a:ahLst/>
              <a:cxnLst/>
              <a:rect l="l" t="t" r="r" b="b"/>
              <a:pathLst>
                <a:path w="3428" h="3344" extrusionOk="0">
                  <a:moveTo>
                    <a:pt x="1725" y="1"/>
                  </a:moveTo>
                  <a:cubicBezTo>
                    <a:pt x="779" y="1"/>
                    <a:pt x="1" y="758"/>
                    <a:pt x="1" y="1704"/>
                  </a:cubicBezTo>
                  <a:lnTo>
                    <a:pt x="1" y="2377"/>
                  </a:lnTo>
                  <a:cubicBezTo>
                    <a:pt x="1" y="2902"/>
                    <a:pt x="442" y="3344"/>
                    <a:pt x="968" y="3344"/>
                  </a:cubicBezTo>
                  <a:lnTo>
                    <a:pt x="2482" y="3344"/>
                  </a:lnTo>
                  <a:cubicBezTo>
                    <a:pt x="3007" y="3344"/>
                    <a:pt x="3428" y="2902"/>
                    <a:pt x="3428" y="2377"/>
                  </a:cubicBezTo>
                  <a:lnTo>
                    <a:pt x="3428" y="1704"/>
                  </a:lnTo>
                  <a:cubicBezTo>
                    <a:pt x="3428" y="758"/>
                    <a:pt x="2671" y="1"/>
                    <a:pt x="1725" y="1"/>
                  </a:cubicBezTo>
                  <a:close/>
                </a:path>
              </a:pathLst>
            </a:custGeom>
            <a:solidFill>
              <a:srgbClr val="7B90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49" name="Google Shape;17049;p76"/>
            <p:cNvSpPr/>
            <p:nvPr/>
          </p:nvSpPr>
          <p:spPr>
            <a:xfrm>
              <a:off x="2342943" y="2946248"/>
              <a:ext cx="38419" cy="49754"/>
            </a:xfrm>
            <a:custGeom>
              <a:avLst/>
              <a:gdLst/>
              <a:ahLst/>
              <a:cxnLst/>
              <a:rect l="l" t="t" r="r" b="b"/>
              <a:pathLst>
                <a:path w="2566" h="3323" extrusionOk="0">
                  <a:moveTo>
                    <a:pt x="863" y="1"/>
                  </a:moveTo>
                  <a:cubicBezTo>
                    <a:pt x="548" y="1"/>
                    <a:pt x="253" y="64"/>
                    <a:pt x="1" y="232"/>
                  </a:cubicBezTo>
                  <a:cubicBezTo>
                    <a:pt x="527" y="526"/>
                    <a:pt x="863" y="1094"/>
                    <a:pt x="863" y="1704"/>
                  </a:cubicBezTo>
                  <a:lnTo>
                    <a:pt x="863" y="2377"/>
                  </a:lnTo>
                  <a:cubicBezTo>
                    <a:pt x="863" y="2860"/>
                    <a:pt x="484" y="3281"/>
                    <a:pt x="1" y="3323"/>
                  </a:cubicBezTo>
                  <a:lnTo>
                    <a:pt x="1620" y="3323"/>
                  </a:lnTo>
                  <a:cubicBezTo>
                    <a:pt x="2145" y="3323"/>
                    <a:pt x="2566" y="2902"/>
                    <a:pt x="2566" y="2377"/>
                  </a:cubicBezTo>
                  <a:lnTo>
                    <a:pt x="2566" y="1704"/>
                  </a:lnTo>
                  <a:cubicBezTo>
                    <a:pt x="2566" y="758"/>
                    <a:pt x="1809" y="1"/>
                    <a:pt x="863" y="1"/>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0" name="Google Shape;17050;p76"/>
            <p:cNvSpPr/>
            <p:nvPr/>
          </p:nvSpPr>
          <p:spPr>
            <a:xfrm>
              <a:off x="2254186" y="3012037"/>
              <a:ext cx="32116" cy="118073"/>
            </a:xfrm>
            <a:custGeom>
              <a:avLst/>
              <a:gdLst/>
              <a:ahLst/>
              <a:cxnLst/>
              <a:rect l="l" t="t" r="r" b="b"/>
              <a:pathLst>
                <a:path w="2145" h="7886" extrusionOk="0">
                  <a:moveTo>
                    <a:pt x="0" y="1"/>
                  </a:moveTo>
                  <a:lnTo>
                    <a:pt x="0" y="7885"/>
                  </a:lnTo>
                  <a:lnTo>
                    <a:pt x="1177" y="7885"/>
                  </a:lnTo>
                  <a:cubicBezTo>
                    <a:pt x="1724" y="7885"/>
                    <a:pt x="2145" y="7444"/>
                    <a:pt x="2145" y="6918"/>
                  </a:cubicBezTo>
                  <a:lnTo>
                    <a:pt x="2145" y="947"/>
                  </a:lnTo>
                  <a:cubicBezTo>
                    <a:pt x="2145" y="421"/>
                    <a:pt x="1703" y="1"/>
                    <a:pt x="1177"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1" name="Google Shape;17051;p76"/>
            <p:cNvSpPr/>
            <p:nvPr/>
          </p:nvSpPr>
          <p:spPr>
            <a:xfrm>
              <a:off x="2255758" y="3012037"/>
              <a:ext cx="30544" cy="117759"/>
            </a:xfrm>
            <a:custGeom>
              <a:avLst/>
              <a:gdLst/>
              <a:ahLst/>
              <a:cxnLst/>
              <a:rect l="l" t="t" r="r" b="b"/>
              <a:pathLst>
                <a:path w="2040" h="7865" extrusionOk="0">
                  <a:moveTo>
                    <a:pt x="0" y="1"/>
                  </a:moveTo>
                  <a:cubicBezTo>
                    <a:pt x="526" y="1"/>
                    <a:pt x="967" y="421"/>
                    <a:pt x="967" y="947"/>
                  </a:cubicBezTo>
                  <a:lnTo>
                    <a:pt x="967" y="6918"/>
                  </a:lnTo>
                  <a:cubicBezTo>
                    <a:pt x="967" y="7444"/>
                    <a:pt x="526" y="7864"/>
                    <a:pt x="0" y="7864"/>
                  </a:cubicBezTo>
                  <a:lnTo>
                    <a:pt x="1072" y="7864"/>
                  </a:lnTo>
                  <a:cubicBezTo>
                    <a:pt x="1598" y="7864"/>
                    <a:pt x="2040" y="7444"/>
                    <a:pt x="2040" y="6918"/>
                  </a:cubicBezTo>
                  <a:lnTo>
                    <a:pt x="2040" y="947"/>
                  </a:lnTo>
                  <a:cubicBezTo>
                    <a:pt x="2040" y="421"/>
                    <a:pt x="1598" y="1"/>
                    <a:pt x="1072"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2" name="Google Shape;17052;p76"/>
            <p:cNvSpPr/>
            <p:nvPr/>
          </p:nvSpPr>
          <p:spPr>
            <a:xfrm>
              <a:off x="2425426" y="3012037"/>
              <a:ext cx="32430" cy="118073"/>
            </a:xfrm>
            <a:custGeom>
              <a:avLst/>
              <a:gdLst/>
              <a:ahLst/>
              <a:cxnLst/>
              <a:rect l="l" t="t" r="r" b="b"/>
              <a:pathLst>
                <a:path w="2166" h="7886" extrusionOk="0">
                  <a:moveTo>
                    <a:pt x="931" y="0"/>
                  </a:moveTo>
                  <a:cubicBezTo>
                    <a:pt x="422" y="0"/>
                    <a:pt x="1" y="434"/>
                    <a:pt x="21" y="947"/>
                  </a:cubicBezTo>
                  <a:lnTo>
                    <a:pt x="21" y="6918"/>
                  </a:lnTo>
                  <a:cubicBezTo>
                    <a:pt x="21" y="7444"/>
                    <a:pt x="442" y="7885"/>
                    <a:pt x="967" y="7885"/>
                  </a:cubicBezTo>
                  <a:lnTo>
                    <a:pt x="2166" y="7885"/>
                  </a:lnTo>
                  <a:lnTo>
                    <a:pt x="2166" y="1"/>
                  </a:lnTo>
                  <a:lnTo>
                    <a:pt x="967" y="1"/>
                  </a:lnTo>
                  <a:cubicBezTo>
                    <a:pt x="955" y="0"/>
                    <a:pt x="943" y="0"/>
                    <a:pt x="931"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3" name="Google Shape;17053;p76"/>
            <p:cNvSpPr/>
            <p:nvPr/>
          </p:nvSpPr>
          <p:spPr>
            <a:xfrm>
              <a:off x="2441791" y="3012037"/>
              <a:ext cx="16065" cy="118073"/>
            </a:xfrm>
            <a:custGeom>
              <a:avLst/>
              <a:gdLst/>
              <a:ahLst/>
              <a:cxnLst/>
              <a:rect l="l" t="t" r="r" b="b"/>
              <a:pathLst>
                <a:path w="1073" h="7886" extrusionOk="0">
                  <a:moveTo>
                    <a:pt x="1" y="1"/>
                  </a:moveTo>
                  <a:lnTo>
                    <a:pt x="1" y="7885"/>
                  </a:lnTo>
                  <a:lnTo>
                    <a:pt x="1073" y="7885"/>
                  </a:lnTo>
                  <a:lnTo>
                    <a:pt x="1073" y="1"/>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54" name="Google Shape;17054;p76"/>
          <p:cNvGrpSpPr/>
          <p:nvPr/>
        </p:nvGrpSpPr>
        <p:grpSpPr>
          <a:xfrm>
            <a:off x="2922055" y="3211469"/>
            <a:ext cx="411764" cy="456761"/>
            <a:chOff x="2191541" y="2408601"/>
            <a:chExt cx="308823" cy="342571"/>
          </a:xfrm>
        </p:grpSpPr>
        <p:sp>
          <p:nvSpPr>
            <p:cNvPr id="17055" name="Google Shape;17055;p76"/>
            <p:cNvSpPr/>
            <p:nvPr/>
          </p:nvSpPr>
          <p:spPr>
            <a:xfrm>
              <a:off x="2222384" y="2722754"/>
              <a:ext cx="22054" cy="28418"/>
            </a:xfrm>
            <a:custGeom>
              <a:avLst/>
              <a:gdLst/>
              <a:ahLst/>
              <a:cxnLst/>
              <a:rect l="l" t="t" r="r" b="b"/>
              <a:pathLst>
                <a:path w="1473" h="1898" extrusionOk="0">
                  <a:moveTo>
                    <a:pt x="43" y="1"/>
                  </a:moveTo>
                  <a:lnTo>
                    <a:pt x="1" y="1640"/>
                  </a:lnTo>
                  <a:cubicBezTo>
                    <a:pt x="1" y="1798"/>
                    <a:pt x="128" y="1898"/>
                    <a:pt x="256" y="1898"/>
                  </a:cubicBezTo>
                  <a:cubicBezTo>
                    <a:pt x="315" y="1898"/>
                    <a:pt x="374" y="1876"/>
                    <a:pt x="421" y="1830"/>
                  </a:cubicBezTo>
                  <a:lnTo>
                    <a:pt x="1472" y="631"/>
                  </a:lnTo>
                  <a:lnTo>
                    <a:pt x="43"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6" name="Google Shape;17056;p76"/>
            <p:cNvSpPr/>
            <p:nvPr/>
          </p:nvSpPr>
          <p:spPr>
            <a:xfrm>
              <a:off x="2447451" y="2724640"/>
              <a:ext cx="22054" cy="26456"/>
            </a:xfrm>
            <a:custGeom>
              <a:avLst/>
              <a:gdLst/>
              <a:ahLst/>
              <a:cxnLst/>
              <a:rect l="l" t="t" r="r" b="b"/>
              <a:pathLst>
                <a:path w="1473" h="1767" extrusionOk="0">
                  <a:moveTo>
                    <a:pt x="1410" y="1"/>
                  </a:moveTo>
                  <a:lnTo>
                    <a:pt x="1" y="526"/>
                  </a:lnTo>
                  <a:lnTo>
                    <a:pt x="1031" y="1683"/>
                  </a:lnTo>
                  <a:cubicBezTo>
                    <a:pt x="1082" y="1741"/>
                    <a:pt x="1147" y="1766"/>
                    <a:pt x="1213" y="1766"/>
                  </a:cubicBezTo>
                  <a:cubicBezTo>
                    <a:pt x="1337" y="1766"/>
                    <a:pt x="1459" y="1673"/>
                    <a:pt x="1473" y="1535"/>
                  </a:cubicBezTo>
                  <a:lnTo>
                    <a:pt x="1410" y="1"/>
                  </a:ln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7" name="Google Shape;17057;p76"/>
            <p:cNvSpPr/>
            <p:nvPr/>
          </p:nvSpPr>
          <p:spPr>
            <a:xfrm>
              <a:off x="2191541" y="2611313"/>
              <a:ext cx="308823" cy="16709"/>
            </a:xfrm>
            <a:custGeom>
              <a:avLst/>
              <a:gdLst/>
              <a:ahLst/>
              <a:cxnLst/>
              <a:rect l="l" t="t" r="r" b="b"/>
              <a:pathLst>
                <a:path w="20626" h="1116" extrusionOk="0">
                  <a:moveTo>
                    <a:pt x="526" y="1"/>
                  </a:moveTo>
                  <a:cubicBezTo>
                    <a:pt x="231" y="1"/>
                    <a:pt x="0" y="253"/>
                    <a:pt x="0" y="527"/>
                  </a:cubicBezTo>
                  <a:lnTo>
                    <a:pt x="0" y="590"/>
                  </a:lnTo>
                  <a:cubicBezTo>
                    <a:pt x="0" y="884"/>
                    <a:pt x="231" y="1115"/>
                    <a:pt x="526" y="1115"/>
                  </a:cubicBezTo>
                  <a:lnTo>
                    <a:pt x="20099" y="1115"/>
                  </a:lnTo>
                  <a:cubicBezTo>
                    <a:pt x="20394" y="1115"/>
                    <a:pt x="20625" y="884"/>
                    <a:pt x="20625" y="590"/>
                  </a:cubicBezTo>
                  <a:lnTo>
                    <a:pt x="20625" y="527"/>
                  </a:lnTo>
                  <a:cubicBezTo>
                    <a:pt x="20625" y="253"/>
                    <a:pt x="20394" y="1"/>
                    <a:pt x="20099" y="1"/>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8" name="Google Shape;17058;p76"/>
            <p:cNvSpPr/>
            <p:nvPr/>
          </p:nvSpPr>
          <p:spPr>
            <a:xfrm>
              <a:off x="2211993" y="2470287"/>
              <a:ext cx="140412" cy="263052"/>
            </a:xfrm>
            <a:custGeom>
              <a:avLst/>
              <a:gdLst/>
              <a:ahLst/>
              <a:cxnLst/>
              <a:rect l="l" t="t" r="r" b="b"/>
              <a:pathLst>
                <a:path w="9378" h="17569" extrusionOk="0">
                  <a:moveTo>
                    <a:pt x="6750" y="1"/>
                  </a:moveTo>
                  <a:lnTo>
                    <a:pt x="1304" y="10597"/>
                  </a:lnTo>
                  <a:cubicBezTo>
                    <a:pt x="358" y="12426"/>
                    <a:pt x="1" y="14487"/>
                    <a:pt x="274" y="16505"/>
                  </a:cubicBezTo>
                  <a:cubicBezTo>
                    <a:pt x="295" y="16736"/>
                    <a:pt x="442" y="16926"/>
                    <a:pt x="653" y="17010"/>
                  </a:cubicBezTo>
                  <a:lnTo>
                    <a:pt x="1935" y="17535"/>
                  </a:lnTo>
                  <a:cubicBezTo>
                    <a:pt x="2007" y="17558"/>
                    <a:pt x="2080" y="17569"/>
                    <a:pt x="2151" y="17569"/>
                  </a:cubicBezTo>
                  <a:cubicBezTo>
                    <a:pt x="2414" y="17569"/>
                    <a:pt x="2656" y="17421"/>
                    <a:pt x="2755" y="17157"/>
                  </a:cubicBezTo>
                  <a:lnTo>
                    <a:pt x="9378" y="1052"/>
                  </a:lnTo>
                  <a:lnTo>
                    <a:pt x="675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59" name="Google Shape;17059;p76"/>
            <p:cNvSpPr/>
            <p:nvPr/>
          </p:nvSpPr>
          <p:spPr>
            <a:xfrm>
              <a:off x="2233718" y="2470287"/>
              <a:ext cx="118687" cy="262917"/>
            </a:xfrm>
            <a:custGeom>
              <a:avLst/>
              <a:gdLst/>
              <a:ahLst/>
              <a:cxnLst/>
              <a:rect l="l" t="t" r="r" b="b"/>
              <a:pathLst>
                <a:path w="7927" h="17560" extrusionOk="0">
                  <a:moveTo>
                    <a:pt x="5299" y="1"/>
                  </a:moveTo>
                  <a:lnTo>
                    <a:pt x="4205" y="2124"/>
                  </a:lnTo>
                  <a:cubicBezTo>
                    <a:pt x="4353" y="2419"/>
                    <a:pt x="4563" y="2692"/>
                    <a:pt x="4794" y="2923"/>
                  </a:cubicBezTo>
                  <a:cubicBezTo>
                    <a:pt x="5278" y="3428"/>
                    <a:pt x="5425" y="4185"/>
                    <a:pt x="5151" y="4837"/>
                  </a:cubicBezTo>
                  <a:lnTo>
                    <a:pt x="85" y="17178"/>
                  </a:lnTo>
                  <a:cubicBezTo>
                    <a:pt x="64" y="17220"/>
                    <a:pt x="43" y="17283"/>
                    <a:pt x="0" y="17325"/>
                  </a:cubicBezTo>
                  <a:lnTo>
                    <a:pt x="484" y="17514"/>
                  </a:lnTo>
                  <a:cubicBezTo>
                    <a:pt x="565" y="17545"/>
                    <a:pt x="648" y="17559"/>
                    <a:pt x="728" y="17559"/>
                  </a:cubicBezTo>
                  <a:cubicBezTo>
                    <a:pt x="980" y="17559"/>
                    <a:pt x="1208" y="17417"/>
                    <a:pt x="1304" y="17178"/>
                  </a:cubicBezTo>
                  <a:lnTo>
                    <a:pt x="7927" y="1052"/>
                  </a:lnTo>
                  <a:lnTo>
                    <a:pt x="529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0" name="Google Shape;17060;p76"/>
            <p:cNvSpPr/>
            <p:nvPr/>
          </p:nvSpPr>
          <p:spPr>
            <a:xfrm>
              <a:off x="2339484" y="2470287"/>
              <a:ext cx="140098" cy="263052"/>
            </a:xfrm>
            <a:custGeom>
              <a:avLst/>
              <a:gdLst/>
              <a:ahLst/>
              <a:cxnLst/>
              <a:rect l="l" t="t" r="r" b="b"/>
              <a:pathLst>
                <a:path w="9357" h="17569" extrusionOk="0">
                  <a:moveTo>
                    <a:pt x="2629" y="1"/>
                  </a:moveTo>
                  <a:lnTo>
                    <a:pt x="1" y="1052"/>
                  </a:lnTo>
                  <a:lnTo>
                    <a:pt x="6623" y="17157"/>
                  </a:lnTo>
                  <a:cubicBezTo>
                    <a:pt x="6722" y="17421"/>
                    <a:pt x="6964" y="17569"/>
                    <a:pt x="7217" y="17569"/>
                  </a:cubicBezTo>
                  <a:cubicBezTo>
                    <a:pt x="7285" y="17569"/>
                    <a:pt x="7355" y="17558"/>
                    <a:pt x="7422" y="17535"/>
                  </a:cubicBezTo>
                  <a:lnTo>
                    <a:pt x="8726" y="17010"/>
                  </a:lnTo>
                  <a:cubicBezTo>
                    <a:pt x="8915" y="16926"/>
                    <a:pt x="9083" y="16736"/>
                    <a:pt x="9104" y="16505"/>
                  </a:cubicBezTo>
                  <a:cubicBezTo>
                    <a:pt x="9356" y="14487"/>
                    <a:pt x="8999" y="12426"/>
                    <a:pt x="8074" y="10597"/>
                  </a:cubicBezTo>
                  <a:lnTo>
                    <a:pt x="2629"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1" name="Google Shape;17061;p76"/>
            <p:cNvSpPr/>
            <p:nvPr/>
          </p:nvSpPr>
          <p:spPr>
            <a:xfrm>
              <a:off x="2339484" y="2470287"/>
              <a:ext cx="140412" cy="257512"/>
            </a:xfrm>
            <a:custGeom>
              <a:avLst/>
              <a:gdLst/>
              <a:ahLst/>
              <a:cxnLst/>
              <a:rect l="l" t="t" r="r" b="b"/>
              <a:pathLst>
                <a:path w="9378" h="17199" extrusionOk="0">
                  <a:moveTo>
                    <a:pt x="2629" y="1"/>
                  </a:moveTo>
                  <a:lnTo>
                    <a:pt x="1" y="1052"/>
                  </a:lnTo>
                  <a:lnTo>
                    <a:pt x="190" y="1536"/>
                  </a:lnTo>
                  <a:lnTo>
                    <a:pt x="1199" y="3996"/>
                  </a:lnTo>
                  <a:cubicBezTo>
                    <a:pt x="1367" y="3954"/>
                    <a:pt x="1556" y="3912"/>
                    <a:pt x="1704" y="3848"/>
                  </a:cubicBezTo>
                  <a:cubicBezTo>
                    <a:pt x="1874" y="3790"/>
                    <a:pt x="2048" y="3762"/>
                    <a:pt x="2220" y="3762"/>
                  </a:cubicBezTo>
                  <a:cubicBezTo>
                    <a:pt x="2793" y="3762"/>
                    <a:pt x="3337" y="4072"/>
                    <a:pt x="3596" y="4605"/>
                  </a:cubicBezTo>
                  <a:lnTo>
                    <a:pt x="7149" y="11543"/>
                  </a:lnTo>
                  <a:cubicBezTo>
                    <a:pt x="8053" y="13288"/>
                    <a:pt x="8410" y="15265"/>
                    <a:pt x="8200" y="17199"/>
                  </a:cubicBezTo>
                  <a:lnTo>
                    <a:pt x="8789" y="16968"/>
                  </a:lnTo>
                  <a:cubicBezTo>
                    <a:pt x="8978" y="16905"/>
                    <a:pt x="9104" y="16715"/>
                    <a:pt x="9104" y="16505"/>
                  </a:cubicBezTo>
                  <a:cubicBezTo>
                    <a:pt x="9377" y="14487"/>
                    <a:pt x="8999" y="12426"/>
                    <a:pt x="8074" y="10618"/>
                  </a:cubicBezTo>
                  <a:lnTo>
                    <a:pt x="3722" y="2124"/>
                  </a:lnTo>
                  <a:lnTo>
                    <a:pt x="2629" y="1"/>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2" name="Google Shape;17062;p76"/>
            <p:cNvSpPr/>
            <p:nvPr/>
          </p:nvSpPr>
          <p:spPr>
            <a:xfrm>
              <a:off x="2328150" y="2408601"/>
              <a:ext cx="35275" cy="32116"/>
            </a:xfrm>
            <a:custGeom>
              <a:avLst/>
              <a:gdLst/>
              <a:ahLst/>
              <a:cxnLst/>
              <a:rect l="l" t="t" r="r" b="b"/>
              <a:pathLst>
                <a:path w="2356" h="2145" extrusionOk="0">
                  <a:moveTo>
                    <a:pt x="653" y="0"/>
                  </a:moveTo>
                  <a:cubicBezTo>
                    <a:pt x="295" y="0"/>
                    <a:pt x="1" y="295"/>
                    <a:pt x="22" y="652"/>
                  </a:cubicBezTo>
                  <a:lnTo>
                    <a:pt x="22" y="2145"/>
                  </a:lnTo>
                  <a:lnTo>
                    <a:pt x="2355" y="2145"/>
                  </a:lnTo>
                  <a:lnTo>
                    <a:pt x="2355" y="631"/>
                  </a:lnTo>
                  <a:cubicBezTo>
                    <a:pt x="2355" y="295"/>
                    <a:pt x="2082" y="0"/>
                    <a:pt x="172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3" name="Google Shape;17063;p76"/>
            <p:cNvSpPr/>
            <p:nvPr/>
          </p:nvSpPr>
          <p:spPr>
            <a:xfrm>
              <a:off x="2291632" y="2434728"/>
              <a:ext cx="94776" cy="80911"/>
            </a:xfrm>
            <a:custGeom>
              <a:avLst/>
              <a:gdLst/>
              <a:ahLst/>
              <a:cxnLst/>
              <a:rect l="l" t="t" r="r" b="b"/>
              <a:pathLst>
                <a:path w="6330" h="5404" extrusionOk="0">
                  <a:moveTo>
                    <a:pt x="3617" y="0"/>
                  </a:moveTo>
                  <a:cubicBezTo>
                    <a:pt x="1220" y="0"/>
                    <a:pt x="1" y="2902"/>
                    <a:pt x="1704" y="4605"/>
                  </a:cubicBezTo>
                  <a:cubicBezTo>
                    <a:pt x="2255" y="5156"/>
                    <a:pt x="2935" y="5403"/>
                    <a:pt x="3602" y="5403"/>
                  </a:cubicBezTo>
                  <a:cubicBezTo>
                    <a:pt x="4993" y="5403"/>
                    <a:pt x="6329" y="4326"/>
                    <a:pt x="6329" y="2691"/>
                  </a:cubicBezTo>
                  <a:cubicBezTo>
                    <a:pt x="6329" y="1199"/>
                    <a:pt x="5110" y="0"/>
                    <a:pt x="3617"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4" name="Google Shape;17064;p76"/>
            <p:cNvSpPr/>
            <p:nvPr/>
          </p:nvSpPr>
          <p:spPr>
            <a:xfrm>
              <a:off x="2336025" y="2434728"/>
              <a:ext cx="53212" cy="80911"/>
            </a:xfrm>
            <a:custGeom>
              <a:avLst/>
              <a:gdLst/>
              <a:ahLst/>
              <a:cxnLst/>
              <a:rect l="l" t="t" r="r" b="b"/>
              <a:pathLst>
                <a:path w="3554" h="5404" extrusionOk="0">
                  <a:moveTo>
                    <a:pt x="652" y="0"/>
                  </a:moveTo>
                  <a:cubicBezTo>
                    <a:pt x="421" y="0"/>
                    <a:pt x="211" y="21"/>
                    <a:pt x="0" y="84"/>
                  </a:cubicBezTo>
                  <a:cubicBezTo>
                    <a:pt x="2713" y="757"/>
                    <a:pt x="2713" y="4626"/>
                    <a:pt x="0" y="5319"/>
                  </a:cubicBezTo>
                  <a:cubicBezTo>
                    <a:pt x="224" y="5376"/>
                    <a:pt x="448" y="5403"/>
                    <a:pt x="668" y="5403"/>
                  </a:cubicBezTo>
                  <a:cubicBezTo>
                    <a:pt x="1997" y="5403"/>
                    <a:pt x="3181" y="4417"/>
                    <a:pt x="3343" y="3028"/>
                  </a:cubicBezTo>
                  <a:cubicBezTo>
                    <a:pt x="3553" y="1409"/>
                    <a:pt x="2271"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5" name="Google Shape;17065;p76"/>
            <p:cNvSpPr/>
            <p:nvPr/>
          </p:nvSpPr>
          <p:spPr>
            <a:xfrm>
              <a:off x="2324691" y="2459283"/>
              <a:ext cx="36847" cy="31637"/>
            </a:xfrm>
            <a:custGeom>
              <a:avLst/>
              <a:gdLst/>
              <a:ahLst/>
              <a:cxnLst/>
              <a:rect l="l" t="t" r="r" b="b"/>
              <a:pathLst>
                <a:path w="2461" h="2113" extrusionOk="0">
                  <a:moveTo>
                    <a:pt x="1409" y="0"/>
                  </a:moveTo>
                  <a:cubicBezTo>
                    <a:pt x="463" y="0"/>
                    <a:pt x="1" y="1135"/>
                    <a:pt x="673" y="1808"/>
                  </a:cubicBezTo>
                  <a:cubicBezTo>
                    <a:pt x="883" y="2018"/>
                    <a:pt x="1143" y="2112"/>
                    <a:pt x="1399" y="2112"/>
                  </a:cubicBezTo>
                  <a:cubicBezTo>
                    <a:pt x="1938" y="2112"/>
                    <a:pt x="2460" y="1693"/>
                    <a:pt x="2460" y="1051"/>
                  </a:cubicBezTo>
                  <a:cubicBezTo>
                    <a:pt x="2460" y="484"/>
                    <a:pt x="1998" y="0"/>
                    <a:pt x="140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6" name="Google Shape;17066;p76"/>
            <p:cNvSpPr/>
            <p:nvPr/>
          </p:nvSpPr>
          <p:spPr>
            <a:xfrm>
              <a:off x="2328464" y="2591804"/>
              <a:ext cx="34961" cy="56042"/>
            </a:xfrm>
            <a:custGeom>
              <a:avLst/>
              <a:gdLst/>
              <a:ahLst/>
              <a:cxnLst/>
              <a:rect l="l" t="t" r="r" b="b"/>
              <a:pathLst>
                <a:path w="2335" h="3743" extrusionOk="0">
                  <a:moveTo>
                    <a:pt x="947" y="0"/>
                  </a:moveTo>
                  <a:cubicBezTo>
                    <a:pt x="421" y="0"/>
                    <a:pt x="1" y="421"/>
                    <a:pt x="1" y="947"/>
                  </a:cubicBezTo>
                  <a:lnTo>
                    <a:pt x="1" y="2797"/>
                  </a:lnTo>
                  <a:cubicBezTo>
                    <a:pt x="1" y="3322"/>
                    <a:pt x="421" y="3743"/>
                    <a:pt x="947" y="3743"/>
                  </a:cubicBezTo>
                  <a:lnTo>
                    <a:pt x="1388" y="3743"/>
                  </a:lnTo>
                  <a:cubicBezTo>
                    <a:pt x="1914" y="3743"/>
                    <a:pt x="2334" y="3322"/>
                    <a:pt x="2334" y="2797"/>
                  </a:cubicBezTo>
                  <a:lnTo>
                    <a:pt x="2334" y="947"/>
                  </a:lnTo>
                  <a:cubicBezTo>
                    <a:pt x="2334" y="421"/>
                    <a:pt x="1914" y="0"/>
                    <a:pt x="1388" y="0"/>
                  </a:cubicBezTo>
                  <a:close/>
                </a:path>
              </a:pathLst>
            </a:custGeom>
            <a:solidFill>
              <a:srgbClr val="6D84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67" name="Google Shape;17067;p76"/>
            <p:cNvSpPr/>
            <p:nvPr/>
          </p:nvSpPr>
          <p:spPr>
            <a:xfrm>
              <a:off x="2339484" y="2591804"/>
              <a:ext cx="23941" cy="56042"/>
            </a:xfrm>
            <a:custGeom>
              <a:avLst/>
              <a:gdLst/>
              <a:ahLst/>
              <a:cxnLst/>
              <a:rect l="l" t="t" r="r" b="b"/>
              <a:pathLst>
                <a:path w="1599" h="3743" extrusionOk="0">
                  <a:moveTo>
                    <a:pt x="211" y="0"/>
                  </a:moveTo>
                  <a:cubicBezTo>
                    <a:pt x="148" y="0"/>
                    <a:pt x="64" y="0"/>
                    <a:pt x="1" y="21"/>
                  </a:cubicBezTo>
                  <a:cubicBezTo>
                    <a:pt x="337" y="211"/>
                    <a:pt x="547" y="568"/>
                    <a:pt x="547" y="947"/>
                  </a:cubicBezTo>
                  <a:lnTo>
                    <a:pt x="547" y="2797"/>
                  </a:lnTo>
                  <a:cubicBezTo>
                    <a:pt x="547" y="3175"/>
                    <a:pt x="337" y="3533"/>
                    <a:pt x="1" y="3722"/>
                  </a:cubicBezTo>
                  <a:cubicBezTo>
                    <a:pt x="64" y="3743"/>
                    <a:pt x="148" y="3743"/>
                    <a:pt x="211" y="3743"/>
                  </a:cubicBezTo>
                  <a:lnTo>
                    <a:pt x="652" y="3743"/>
                  </a:lnTo>
                  <a:cubicBezTo>
                    <a:pt x="1178" y="3743"/>
                    <a:pt x="1598" y="3322"/>
                    <a:pt x="1598" y="2776"/>
                  </a:cubicBezTo>
                  <a:lnTo>
                    <a:pt x="1598" y="947"/>
                  </a:lnTo>
                  <a:cubicBezTo>
                    <a:pt x="1598" y="421"/>
                    <a:pt x="1157" y="0"/>
                    <a:pt x="652"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68" name="Google Shape;17068;p76"/>
          <p:cNvGrpSpPr/>
          <p:nvPr/>
        </p:nvGrpSpPr>
        <p:grpSpPr>
          <a:xfrm>
            <a:off x="1129867" y="2004785"/>
            <a:ext cx="456661" cy="455404"/>
            <a:chOff x="847400" y="1503588"/>
            <a:chExt cx="342496" cy="341553"/>
          </a:xfrm>
        </p:grpSpPr>
        <p:sp>
          <p:nvSpPr>
            <p:cNvPr id="17069" name="Google Shape;17069;p76"/>
            <p:cNvSpPr/>
            <p:nvPr/>
          </p:nvSpPr>
          <p:spPr>
            <a:xfrm>
              <a:off x="989998" y="1503588"/>
              <a:ext cx="57300" cy="31487"/>
            </a:xfrm>
            <a:custGeom>
              <a:avLst/>
              <a:gdLst/>
              <a:ahLst/>
              <a:cxnLst/>
              <a:rect l="l" t="t" r="r" b="b"/>
              <a:pathLst>
                <a:path w="3827" h="2103" extrusionOk="0">
                  <a:moveTo>
                    <a:pt x="337" y="0"/>
                  </a:moveTo>
                  <a:cubicBezTo>
                    <a:pt x="148" y="0"/>
                    <a:pt x="0" y="147"/>
                    <a:pt x="0" y="315"/>
                  </a:cubicBezTo>
                  <a:lnTo>
                    <a:pt x="0" y="1766"/>
                  </a:lnTo>
                  <a:cubicBezTo>
                    <a:pt x="0" y="1955"/>
                    <a:pt x="148" y="2103"/>
                    <a:pt x="337" y="2103"/>
                  </a:cubicBezTo>
                  <a:lnTo>
                    <a:pt x="3490" y="2103"/>
                  </a:lnTo>
                  <a:cubicBezTo>
                    <a:pt x="3680" y="2103"/>
                    <a:pt x="3827" y="1955"/>
                    <a:pt x="3827" y="1766"/>
                  </a:cubicBezTo>
                  <a:lnTo>
                    <a:pt x="3827" y="315"/>
                  </a:lnTo>
                  <a:cubicBezTo>
                    <a:pt x="3827" y="147"/>
                    <a:pt x="3680" y="0"/>
                    <a:pt x="349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0" name="Google Shape;17070;p76"/>
            <p:cNvSpPr/>
            <p:nvPr/>
          </p:nvSpPr>
          <p:spPr>
            <a:xfrm>
              <a:off x="1025572" y="1503588"/>
              <a:ext cx="21725" cy="31487"/>
            </a:xfrm>
            <a:custGeom>
              <a:avLst/>
              <a:gdLst/>
              <a:ahLst/>
              <a:cxnLst/>
              <a:rect l="l" t="t" r="r" b="b"/>
              <a:pathLst>
                <a:path w="1451" h="2103" extrusionOk="0">
                  <a:moveTo>
                    <a:pt x="0" y="0"/>
                  </a:moveTo>
                  <a:lnTo>
                    <a:pt x="0" y="2103"/>
                  </a:lnTo>
                  <a:lnTo>
                    <a:pt x="1114" y="2103"/>
                  </a:lnTo>
                  <a:cubicBezTo>
                    <a:pt x="1304" y="2103"/>
                    <a:pt x="1451" y="1955"/>
                    <a:pt x="1451" y="1766"/>
                  </a:cubicBezTo>
                  <a:lnTo>
                    <a:pt x="1451" y="315"/>
                  </a:lnTo>
                  <a:cubicBezTo>
                    <a:pt x="1451" y="147"/>
                    <a:pt x="1304" y="0"/>
                    <a:pt x="111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1" name="Google Shape;17071;p76"/>
            <p:cNvSpPr/>
            <p:nvPr/>
          </p:nvSpPr>
          <p:spPr>
            <a:xfrm>
              <a:off x="867538" y="1552368"/>
              <a:ext cx="302220" cy="183233"/>
            </a:xfrm>
            <a:custGeom>
              <a:avLst/>
              <a:gdLst/>
              <a:ahLst/>
              <a:cxnLst/>
              <a:rect l="l" t="t" r="r" b="b"/>
              <a:pathLst>
                <a:path w="20185" h="12238" extrusionOk="0">
                  <a:moveTo>
                    <a:pt x="337" y="1"/>
                  </a:moveTo>
                  <a:cubicBezTo>
                    <a:pt x="148" y="1"/>
                    <a:pt x="1" y="148"/>
                    <a:pt x="1" y="337"/>
                  </a:cubicBezTo>
                  <a:lnTo>
                    <a:pt x="1" y="11901"/>
                  </a:lnTo>
                  <a:cubicBezTo>
                    <a:pt x="1" y="12090"/>
                    <a:pt x="148" y="12237"/>
                    <a:pt x="337" y="12237"/>
                  </a:cubicBezTo>
                  <a:lnTo>
                    <a:pt x="19848" y="12237"/>
                  </a:lnTo>
                  <a:cubicBezTo>
                    <a:pt x="20037" y="12237"/>
                    <a:pt x="20184" y="12069"/>
                    <a:pt x="20184" y="11901"/>
                  </a:cubicBezTo>
                  <a:lnTo>
                    <a:pt x="20184" y="337"/>
                  </a:lnTo>
                  <a:cubicBezTo>
                    <a:pt x="20184" y="148"/>
                    <a:pt x="20037" y="1"/>
                    <a:pt x="19848" y="1"/>
                  </a:cubicBez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2" name="Google Shape;17072;p76"/>
            <p:cNvSpPr/>
            <p:nvPr/>
          </p:nvSpPr>
          <p:spPr>
            <a:xfrm>
              <a:off x="1149275" y="1552368"/>
              <a:ext cx="20482" cy="183233"/>
            </a:xfrm>
            <a:custGeom>
              <a:avLst/>
              <a:gdLst/>
              <a:ahLst/>
              <a:cxnLst/>
              <a:rect l="l" t="t" r="r" b="b"/>
              <a:pathLst>
                <a:path w="1368" h="12238" extrusionOk="0">
                  <a:moveTo>
                    <a:pt x="1" y="1"/>
                  </a:moveTo>
                  <a:lnTo>
                    <a:pt x="1" y="12237"/>
                  </a:lnTo>
                  <a:lnTo>
                    <a:pt x="1031" y="12237"/>
                  </a:lnTo>
                  <a:cubicBezTo>
                    <a:pt x="1220" y="12237"/>
                    <a:pt x="1367" y="12069"/>
                    <a:pt x="1367" y="11901"/>
                  </a:cubicBezTo>
                  <a:lnTo>
                    <a:pt x="1367" y="337"/>
                  </a:lnTo>
                  <a:cubicBezTo>
                    <a:pt x="1367" y="148"/>
                    <a:pt x="1220" y="1"/>
                    <a:pt x="103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3" name="Google Shape;17073;p76"/>
            <p:cNvSpPr/>
            <p:nvPr/>
          </p:nvSpPr>
          <p:spPr>
            <a:xfrm>
              <a:off x="847400" y="1524984"/>
              <a:ext cx="342496" cy="37476"/>
            </a:xfrm>
            <a:custGeom>
              <a:avLst/>
              <a:gdLst/>
              <a:ahLst/>
              <a:cxnLst/>
              <a:rect l="l" t="t" r="r" b="b"/>
              <a:pathLst>
                <a:path w="22875" h="2503" extrusionOk="0">
                  <a:moveTo>
                    <a:pt x="337" y="1"/>
                  </a:moveTo>
                  <a:cubicBezTo>
                    <a:pt x="148" y="1"/>
                    <a:pt x="0" y="148"/>
                    <a:pt x="0" y="337"/>
                  </a:cubicBezTo>
                  <a:lnTo>
                    <a:pt x="0" y="2166"/>
                  </a:lnTo>
                  <a:cubicBezTo>
                    <a:pt x="0" y="2356"/>
                    <a:pt x="148" y="2503"/>
                    <a:pt x="337" y="2503"/>
                  </a:cubicBezTo>
                  <a:lnTo>
                    <a:pt x="22559" y="2503"/>
                  </a:lnTo>
                  <a:cubicBezTo>
                    <a:pt x="22728" y="2503"/>
                    <a:pt x="22875" y="2356"/>
                    <a:pt x="22875" y="2166"/>
                  </a:cubicBezTo>
                  <a:lnTo>
                    <a:pt x="22875" y="337"/>
                  </a:lnTo>
                  <a:cubicBezTo>
                    <a:pt x="22875" y="169"/>
                    <a:pt x="22728" y="1"/>
                    <a:pt x="22559"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4" name="Google Shape;17074;p76"/>
            <p:cNvSpPr/>
            <p:nvPr/>
          </p:nvSpPr>
          <p:spPr>
            <a:xfrm>
              <a:off x="950964" y="1790042"/>
              <a:ext cx="135366" cy="31487"/>
            </a:xfrm>
            <a:custGeom>
              <a:avLst/>
              <a:gdLst/>
              <a:ahLst/>
              <a:cxnLst/>
              <a:rect l="l" t="t" r="r" b="b"/>
              <a:pathLst>
                <a:path w="9041" h="2103" extrusionOk="0">
                  <a:moveTo>
                    <a:pt x="1199" y="0"/>
                  </a:moveTo>
                  <a:cubicBezTo>
                    <a:pt x="1094" y="0"/>
                    <a:pt x="967" y="84"/>
                    <a:pt x="904" y="190"/>
                  </a:cubicBezTo>
                  <a:lnTo>
                    <a:pt x="127" y="1598"/>
                  </a:lnTo>
                  <a:cubicBezTo>
                    <a:pt x="0" y="1829"/>
                    <a:pt x="169" y="2103"/>
                    <a:pt x="421" y="2103"/>
                  </a:cubicBezTo>
                  <a:lnTo>
                    <a:pt x="8620" y="2103"/>
                  </a:lnTo>
                  <a:cubicBezTo>
                    <a:pt x="8873" y="2103"/>
                    <a:pt x="9041" y="1829"/>
                    <a:pt x="8915" y="1598"/>
                  </a:cubicBezTo>
                  <a:lnTo>
                    <a:pt x="8116" y="190"/>
                  </a:lnTo>
                  <a:cubicBezTo>
                    <a:pt x="8053" y="84"/>
                    <a:pt x="7948" y="0"/>
                    <a:pt x="7821"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5" name="Google Shape;17075;p76"/>
            <p:cNvSpPr/>
            <p:nvPr/>
          </p:nvSpPr>
          <p:spPr>
            <a:xfrm>
              <a:off x="911931" y="1752581"/>
              <a:ext cx="82798" cy="92560"/>
            </a:xfrm>
            <a:custGeom>
              <a:avLst/>
              <a:gdLst/>
              <a:ahLst/>
              <a:cxnLst/>
              <a:rect l="l" t="t" r="r" b="b"/>
              <a:pathLst>
                <a:path w="5530" h="6182" extrusionOk="0">
                  <a:moveTo>
                    <a:pt x="3448" y="0"/>
                  </a:moveTo>
                  <a:cubicBezTo>
                    <a:pt x="3322" y="0"/>
                    <a:pt x="3217" y="85"/>
                    <a:pt x="3154" y="190"/>
                  </a:cubicBezTo>
                  <a:lnTo>
                    <a:pt x="126" y="5698"/>
                  </a:lnTo>
                  <a:cubicBezTo>
                    <a:pt x="0" y="5908"/>
                    <a:pt x="169" y="6182"/>
                    <a:pt x="421" y="6182"/>
                  </a:cubicBezTo>
                  <a:lnTo>
                    <a:pt x="2166" y="6182"/>
                  </a:lnTo>
                  <a:cubicBezTo>
                    <a:pt x="2292" y="6182"/>
                    <a:pt x="2397" y="6119"/>
                    <a:pt x="2460" y="6013"/>
                  </a:cubicBezTo>
                  <a:lnTo>
                    <a:pt x="5488" y="505"/>
                  </a:lnTo>
                  <a:cubicBezTo>
                    <a:pt x="5530" y="400"/>
                    <a:pt x="5530" y="274"/>
                    <a:pt x="5488" y="169"/>
                  </a:cubicBezTo>
                  <a:cubicBezTo>
                    <a:pt x="5425" y="63"/>
                    <a:pt x="5298" y="0"/>
                    <a:pt x="519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6" name="Google Shape;17076;p76"/>
            <p:cNvSpPr/>
            <p:nvPr/>
          </p:nvSpPr>
          <p:spPr>
            <a:xfrm>
              <a:off x="1041623" y="1752850"/>
              <a:ext cx="83741" cy="92290"/>
            </a:xfrm>
            <a:custGeom>
              <a:avLst/>
              <a:gdLst/>
              <a:ahLst/>
              <a:cxnLst/>
              <a:rect l="l" t="t" r="r" b="b"/>
              <a:pathLst>
                <a:path w="5593" h="6164" extrusionOk="0">
                  <a:moveTo>
                    <a:pt x="2184" y="0"/>
                  </a:moveTo>
                  <a:cubicBezTo>
                    <a:pt x="2171" y="0"/>
                    <a:pt x="2158" y="1"/>
                    <a:pt x="2145" y="3"/>
                  </a:cubicBezTo>
                  <a:lnTo>
                    <a:pt x="400" y="3"/>
                  </a:lnTo>
                  <a:cubicBezTo>
                    <a:pt x="148" y="3"/>
                    <a:pt x="0" y="277"/>
                    <a:pt x="127" y="487"/>
                  </a:cubicBezTo>
                  <a:lnTo>
                    <a:pt x="3133" y="5995"/>
                  </a:lnTo>
                  <a:cubicBezTo>
                    <a:pt x="3196" y="6101"/>
                    <a:pt x="3301" y="6164"/>
                    <a:pt x="3427" y="6164"/>
                  </a:cubicBezTo>
                  <a:lnTo>
                    <a:pt x="5172" y="6164"/>
                  </a:lnTo>
                  <a:cubicBezTo>
                    <a:pt x="5425" y="6164"/>
                    <a:pt x="5593" y="5890"/>
                    <a:pt x="5467" y="5680"/>
                  </a:cubicBezTo>
                  <a:lnTo>
                    <a:pt x="2439" y="172"/>
                  </a:lnTo>
                  <a:cubicBezTo>
                    <a:pt x="2383" y="77"/>
                    <a:pt x="2292" y="0"/>
                    <a:pt x="218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7" name="Google Shape;17077;p76"/>
            <p:cNvSpPr/>
            <p:nvPr/>
          </p:nvSpPr>
          <p:spPr>
            <a:xfrm>
              <a:off x="949392" y="1752850"/>
              <a:ext cx="46535" cy="20198"/>
            </a:xfrm>
            <a:custGeom>
              <a:avLst/>
              <a:gdLst/>
              <a:ahLst/>
              <a:cxnLst/>
              <a:rect l="l" t="t" r="r" b="b"/>
              <a:pathLst>
                <a:path w="3108" h="1349" extrusionOk="0">
                  <a:moveTo>
                    <a:pt x="908" y="0"/>
                  </a:moveTo>
                  <a:cubicBezTo>
                    <a:pt x="799" y="0"/>
                    <a:pt x="708" y="77"/>
                    <a:pt x="652" y="172"/>
                  </a:cubicBezTo>
                  <a:lnTo>
                    <a:pt x="0" y="1349"/>
                  </a:lnTo>
                  <a:lnTo>
                    <a:pt x="2502" y="1349"/>
                  </a:lnTo>
                  <a:lnTo>
                    <a:pt x="2986" y="487"/>
                  </a:lnTo>
                  <a:cubicBezTo>
                    <a:pt x="3107" y="264"/>
                    <a:pt x="2956" y="2"/>
                    <a:pt x="2719" y="2"/>
                  </a:cubicBezTo>
                  <a:cubicBezTo>
                    <a:pt x="2710" y="2"/>
                    <a:pt x="2701" y="3"/>
                    <a:pt x="2691" y="3"/>
                  </a:cubicBezTo>
                  <a:lnTo>
                    <a:pt x="946" y="3"/>
                  </a:lnTo>
                  <a:cubicBezTo>
                    <a:pt x="933" y="1"/>
                    <a:pt x="920" y="0"/>
                    <a:pt x="908"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8" name="Google Shape;17078;p76"/>
            <p:cNvSpPr/>
            <p:nvPr/>
          </p:nvSpPr>
          <p:spPr>
            <a:xfrm>
              <a:off x="1041623" y="1752850"/>
              <a:ext cx="46280" cy="20198"/>
            </a:xfrm>
            <a:custGeom>
              <a:avLst/>
              <a:gdLst/>
              <a:ahLst/>
              <a:cxnLst/>
              <a:rect l="l" t="t" r="r" b="b"/>
              <a:pathLst>
                <a:path w="3091" h="1349" extrusionOk="0">
                  <a:moveTo>
                    <a:pt x="2184" y="0"/>
                  </a:moveTo>
                  <a:cubicBezTo>
                    <a:pt x="2171" y="0"/>
                    <a:pt x="2158" y="1"/>
                    <a:pt x="2145" y="3"/>
                  </a:cubicBezTo>
                  <a:lnTo>
                    <a:pt x="400" y="3"/>
                  </a:lnTo>
                  <a:cubicBezTo>
                    <a:pt x="148" y="3"/>
                    <a:pt x="0" y="277"/>
                    <a:pt x="127" y="487"/>
                  </a:cubicBezTo>
                  <a:lnTo>
                    <a:pt x="589" y="1349"/>
                  </a:lnTo>
                  <a:lnTo>
                    <a:pt x="3091" y="1349"/>
                  </a:lnTo>
                  <a:lnTo>
                    <a:pt x="2439" y="172"/>
                  </a:lnTo>
                  <a:cubicBezTo>
                    <a:pt x="2383" y="77"/>
                    <a:pt x="2292" y="0"/>
                    <a:pt x="2184" y="0"/>
                  </a:cubicBezTo>
                  <a:close/>
                </a:path>
              </a:pathLst>
            </a:custGeom>
            <a:solidFill>
              <a:srgbClr val="6B83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79" name="Google Shape;17079;p76"/>
            <p:cNvSpPr/>
            <p:nvPr/>
          </p:nvSpPr>
          <p:spPr>
            <a:xfrm>
              <a:off x="847400" y="1725510"/>
              <a:ext cx="342496" cy="37162"/>
            </a:xfrm>
            <a:custGeom>
              <a:avLst/>
              <a:gdLst/>
              <a:ahLst/>
              <a:cxnLst/>
              <a:rect l="l" t="t" r="r" b="b"/>
              <a:pathLst>
                <a:path w="22875" h="2482" extrusionOk="0">
                  <a:moveTo>
                    <a:pt x="337" y="0"/>
                  </a:moveTo>
                  <a:cubicBezTo>
                    <a:pt x="148" y="0"/>
                    <a:pt x="0" y="147"/>
                    <a:pt x="0" y="337"/>
                  </a:cubicBezTo>
                  <a:lnTo>
                    <a:pt x="0" y="2145"/>
                  </a:lnTo>
                  <a:cubicBezTo>
                    <a:pt x="0" y="2334"/>
                    <a:pt x="148" y="2481"/>
                    <a:pt x="337" y="2481"/>
                  </a:cubicBezTo>
                  <a:lnTo>
                    <a:pt x="22559" y="2481"/>
                  </a:lnTo>
                  <a:cubicBezTo>
                    <a:pt x="22728" y="2481"/>
                    <a:pt x="22875" y="2334"/>
                    <a:pt x="22875" y="2145"/>
                  </a:cubicBezTo>
                  <a:lnTo>
                    <a:pt x="22875" y="337"/>
                  </a:lnTo>
                  <a:cubicBezTo>
                    <a:pt x="22875" y="147"/>
                    <a:pt x="22728" y="0"/>
                    <a:pt x="22559"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0" name="Google Shape;17080;p76"/>
            <p:cNvSpPr/>
            <p:nvPr/>
          </p:nvSpPr>
          <p:spPr>
            <a:xfrm>
              <a:off x="1168799" y="1524984"/>
              <a:ext cx="21096" cy="37476"/>
            </a:xfrm>
            <a:custGeom>
              <a:avLst/>
              <a:gdLst/>
              <a:ahLst/>
              <a:cxnLst/>
              <a:rect l="l" t="t" r="r" b="b"/>
              <a:pathLst>
                <a:path w="1409" h="2503" extrusionOk="0">
                  <a:moveTo>
                    <a:pt x="0" y="1"/>
                  </a:moveTo>
                  <a:lnTo>
                    <a:pt x="0" y="2503"/>
                  </a:lnTo>
                  <a:lnTo>
                    <a:pt x="1093" y="2503"/>
                  </a:lnTo>
                  <a:cubicBezTo>
                    <a:pt x="1262" y="2503"/>
                    <a:pt x="1409" y="2356"/>
                    <a:pt x="1409" y="2166"/>
                  </a:cubicBezTo>
                  <a:lnTo>
                    <a:pt x="1409" y="337"/>
                  </a:lnTo>
                  <a:cubicBezTo>
                    <a:pt x="1409" y="169"/>
                    <a:pt x="1262" y="1"/>
                    <a:pt x="1093"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1" name="Google Shape;17081;p76"/>
            <p:cNvSpPr/>
            <p:nvPr/>
          </p:nvSpPr>
          <p:spPr>
            <a:xfrm>
              <a:off x="1168799" y="1725510"/>
              <a:ext cx="21096" cy="37162"/>
            </a:xfrm>
            <a:custGeom>
              <a:avLst/>
              <a:gdLst/>
              <a:ahLst/>
              <a:cxnLst/>
              <a:rect l="l" t="t" r="r" b="b"/>
              <a:pathLst>
                <a:path w="1409" h="2482" extrusionOk="0">
                  <a:moveTo>
                    <a:pt x="0" y="0"/>
                  </a:moveTo>
                  <a:lnTo>
                    <a:pt x="0" y="2481"/>
                  </a:lnTo>
                  <a:lnTo>
                    <a:pt x="1093" y="2481"/>
                  </a:lnTo>
                  <a:cubicBezTo>
                    <a:pt x="1262" y="2481"/>
                    <a:pt x="1409" y="2334"/>
                    <a:pt x="1409" y="2145"/>
                  </a:cubicBezTo>
                  <a:lnTo>
                    <a:pt x="1409" y="337"/>
                  </a:lnTo>
                  <a:cubicBezTo>
                    <a:pt x="1409" y="147"/>
                    <a:pt x="1262" y="0"/>
                    <a:pt x="1093"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2" name="Google Shape;17082;p76"/>
            <p:cNvSpPr/>
            <p:nvPr/>
          </p:nvSpPr>
          <p:spPr>
            <a:xfrm>
              <a:off x="1046339" y="1601703"/>
              <a:ext cx="47418" cy="50787"/>
            </a:xfrm>
            <a:custGeom>
              <a:avLst/>
              <a:gdLst/>
              <a:ahLst/>
              <a:cxnLst/>
              <a:rect l="l" t="t" r="r" b="b"/>
              <a:pathLst>
                <a:path w="3167" h="3392" extrusionOk="0">
                  <a:moveTo>
                    <a:pt x="2688" y="0"/>
                  </a:moveTo>
                  <a:cubicBezTo>
                    <a:pt x="2601" y="0"/>
                    <a:pt x="2511" y="39"/>
                    <a:pt x="2440" y="133"/>
                  </a:cubicBezTo>
                  <a:lnTo>
                    <a:pt x="190" y="2845"/>
                  </a:lnTo>
                  <a:cubicBezTo>
                    <a:pt x="1" y="3055"/>
                    <a:pt x="148" y="3392"/>
                    <a:pt x="442" y="3392"/>
                  </a:cubicBezTo>
                  <a:cubicBezTo>
                    <a:pt x="547" y="3392"/>
                    <a:pt x="631" y="3329"/>
                    <a:pt x="695" y="3266"/>
                  </a:cubicBezTo>
                  <a:lnTo>
                    <a:pt x="2965" y="553"/>
                  </a:lnTo>
                  <a:cubicBezTo>
                    <a:pt x="3167" y="305"/>
                    <a:pt x="2934" y="0"/>
                    <a:pt x="2688"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3" name="Google Shape;17083;p76"/>
            <p:cNvSpPr/>
            <p:nvPr/>
          </p:nvSpPr>
          <p:spPr>
            <a:xfrm>
              <a:off x="990567" y="1630091"/>
              <a:ext cx="48556" cy="29331"/>
            </a:xfrm>
            <a:custGeom>
              <a:avLst/>
              <a:gdLst/>
              <a:ahLst/>
              <a:cxnLst/>
              <a:rect l="l" t="t" r="r" b="b"/>
              <a:pathLst>
                <a:path w="3243" h="1959" extrusionOk="0">
                  <a:moveTo>
                    <a:pt x="494" y="0"/>
                  </a:moveTo>
                  <a:cubicBezTo>
                    <a:pt x="194" y="0"/>
                    <a:pt x="0" y="454"/>
                    <a:pt x="341" y="634"/>
                  </a:cubicBezTo>
                  <a:lnTo>
                    <a:pt x="2611" y="1916"/>
                  </a:lnTo>
                  <a:cubicBezTo>
                    <a:pt x="2653" y="1937"/>
                    <a:pt x="2717" y="1958"/>
                    <a:pt x="2759" y="1958"/>
                  </a:cubicBezTo>
                  <a:cubicBezTo>
                    <a:pt x="3116" y="1958"/>
                    <a:pt x="3242" y="1496"/>
                    <a:pt x="2927" y="1327"/>
                  </a:cubicBezTo>
                  <a:lnTo>
                    <a:pt x="656" y="45"/>
                  </a:lnTo>
                  <a:cubicBezTo>
                    <a:pt x="600" y="14"/>
                    <a:pt x="545" y="0"/>
                    <a:pt x="494"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4" name="Google Shape;17084;p76"/>
            <p:cNvSpPr/>
            <p:nvPr/>
          </p:nvSpPr>
          <p:spPr>
            <a:xfrm>
              <a:off x="940573" y="1633983"/>
              <a:ext cx="44543" cy="51565"/>
            </a:xfrm>
            <a:custGeom>
              <a:avLst/>
              <a:gdLst/>
              <a:ahLst/>
              <a:cxnLst/>
              <a:rect l="l" t="t" r="r" b="b"/>
              <a:pathLst>
                <a:path w="2975" h="3444" extrusionOk="0">
                  <a:moveTo>
                    <a:pt x="2525" y="0"/>
                  </a:moveTo>
                  <a:cubicBezTo>
                    <a:pt x="2444" y="0"/>
                    <a:pt x="2362" y="30"/>
                    <a:pt x="2292" y="100"/>
                  </a:cubicBezTo>
                  <a:lnTo>
                    <a:pt x="148" y="2918"/>
                  </a:lnTo>
                  <a:cubicBezTo>
                    <a:pt x="1" y="3149"/>
                    <a:pt x="148" y="3443"/>
                    <a:pt x="421" y="3443"/>
                  </a:cubicBezTo>
                  <a:cubicBezTo>
                    <a:pt x="526" y="3443"/>
                    <a:pt x="631" y="3401"/>
                    <a:pt x="694" y="3317"/>
                  </a:cubicBezTo>
                  <a:lnTo>
                    <a:pt x="2818" y="521"/>
                  </a:lnTo>
                  <a:cubicBezTo>
                    <a:pt x="2974" y="255"/>
                    <a:pt x="2758" y="0"/>
                    <a:pt x="252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5" name="Google Shape;17085;p76"/>
            <p:cNvSpPr/>
            <p:nvPr/>
          </p:nvSpPr>
          <p:spPr>
            <a:xfrm>
              <a:off x="912560" y="1673256"/>
              <a:ext cx="45966" cy="39408"/>
            </a:xfrm>
            <a:custGeom>
              <a:avLst/>
              <a:gdLst/>
              <a:ahLst/>
              <a:cxnLst/>
              <a:rect l="l" t="t" r="r" b="b"/>
              <a:pathLst>
                <a:path w="3070" h="2632" extrusionOk="0">
                  <a:moveTo>
                    <a:pt x="1766" y="0"/>
                  </a:moveTo>
                  <a:cubicBezTo>
                    <a:pt x="589" y="0"/>
                    <a:pt x="0" y="1409"/>
                    <a:pt x="841" y="2250"/>
                  </a:cubicBezTo>
                  <a:cubicBezTo>
                    <a:pt x="1105" y="2514"/>
                    <a:pt x="1430" y="2632"/>
                    <a:pt x="1750" y="2632"/>
                  </a:cubicBezTo>
                  <a:cubicBezTo>
                    <a:pt x="2422" y="2632"/>
                    <a:pt x="3070" y="2109"/>
                    <a:pt x="3070" y="1325"/>
                  </a:cubicBezTo>
                  <a:cubicBezTo>
                    <a:pt x="3070" y="589"/>
                    <a:pt x="2481" y="0"/>
                    <a:pt x="17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6" name="Google Shape;17086;p76"/>
            <p:cNvSpPr/>
            <p:nvPr/>
          </p:nvSpPr>
          <p:spPr>
            <a:xfrm>
              <a:off x="960502" y="1606823"/>
              <a:ext cx="45876" cy="39318"/>
            </a:xfrm>
            <a:custGeom>
              <a:avLst/>
              <a:gdLst/>
              <a:ahLst/>
              <a:cxnLst/>
              <a:rect l="l" t="t" r="r" b="b"/>
              <a:pathLst>
                <a:path w="3064" h="2626" extrusionOk="0">
                  <a:moveTo>
                    <a:pt x="1714" y="1"/>
                  </a:moveTo>
                  <a:cubicBezTo>
                    <a:pt x="574" y="1"/>
                    <a:pt x="0" y="1416"/>
                    <a:pt x="814" y="2230"/>
                  </a:cubicBezTo>
                  <a:cubicBezTo>
                    <a:pt x="1088" y="2503"/>
                    <a:pt x="1421" y="2626"/>
                    <a:pt x="1747" y="2626"/>
                  </a:cubicBezTo>
                  <a:cubicBezTo>
                    <a:pt x="2422" y="2626"/>
                    <a:pt x="3064" y="2099"/>
                    <a:pt x="3064" y="1305"/>
                  </a:cubicBezTo>
                  <a:cubicBezTo>
                    <a:pt x="3064" y="569"/>
                    <a:pt x="2475" y="1"/>
                    <a:pt x="1739" y="1"/>
                  </a:cubicBezTo>
                  <a:cubicBezTo>
                    <a:pt x="1731" y="1"/>
                    <a:pt x="1722" y="1"/>
                    <a:pt x="1714"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7" name="Google Shape;17087;p76"/>
            <p:cNvSpPr/>
            <p:nvPr/>
          </p:nvSpPr>
          <p:spPr>
            <a:xfrm>
              <a:off x="1019269" y="1640197"/>
              <a:ext cx="45981" cy="39423"/>
            </a:xfrm>
            <a:custGeom>
              <a:avLst/>
              <a:gdLst/>
              <a:ahLst/>
              <a:cxnLst/>
              <a:rect l="l" t="t" r="r" b="b"/>
              <a:pathLst>
                <a:path w="3071" h="2633" extrusionOk="0">
                  <a:moveTo>
                    <a:pt x="1746" y="1"/>
                  </a:moveTo>
                  <a:cubicBezTo>
                    <a:pt x="568" y="1"/>
                    <a:pt x="1" y="1409"/>
                    <a:pt x="821" y="2250"/>
                  </a:cubicBezTo>
                  <a:cubicBezTo>
                    <a:pt x="1085" y="2514"/>
                    <a:pt x="1412" y="2632"/>
                    <a:pt x="1734" y="2632"/>
                  </a:cubicBezTo>
                  <a:cubicBezTo>
                    <a:pt x="2413" y="2632"/>
                    <a:pt x="3070" y="2109"/>
                    <a:pt x="3070" y="1325"/>
                  </a:cubicBezTo>
                  <a:cubicBezTo>
                    <a:pt x="3070" y="589"/>
                    <a:pt x="2482" y="1"/>
                    <a:pt x="174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88" name="Google Shape;17088;p76"/>
            <p:cNvSpPr/>
            <p:nvPr/>
          </p:nvSpPr>
          <p:spPr>
            <a:xfrm>
              <a:off x="1067750" y="1575037"/>
              <a:ext cx="46280" cy="39318"/>
            </a:xfrm>
            <a:custGeom>
              <a:avLst/>
              <a:gdLst/>
              <a:ahLst/>
              <a:cxnLst/>
              <a:rect l="l" t="t" r="r" b="b"/>
              <a:pathLst>
                <a:path w="3091" h="2626" extrusionOk="0">
                  <a:moveTo>
                    <a:pt x="1766" y="1"/>
                  </a:moveTo>
                  <a:cubicBezTo>
                    <a:pt x="589" y="1"/>
                    <a:pt x="0" y="1409"/>
                    <a:pt x="841" y="2229"/>
                  </a:cubicBezTo>
                  <a:cubicBezTo>
                    <a:pt x="1108" y="2503"/>
                    <a:pt x="1439" y="2625"/>
                    <a:pt x="1765" y="2625"/>
                  </a:cubicBezTo>
                  <a:cubicBezTo>
                    <a:pt x="2440" y="2625"/>
                    <a:pt x="3091" y="2099"/>
                    <a:pt x="3091" y="1304"/>
                  </a:cubicBezTo>
                  <a:cubicBezTo>
                    <a:pt x="3091" y="589"/>
                    <a:pt x="2502" y="1"/>
                    <a:pt x="1766"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89" name="Google Shape;17089;p76"/>
          <p:cNvGrpSpPr/>
          <p:nvPr/>
        </p:nvGrpSpPr>
        <p:grpSpPr>
          <a:xfrm>
            <a:off x="1773285" y="3866226"/>
            <a:ext cx="373993" cy="481436"/>
            <a:chOff x="1329963" y="2899669"/>
            <a:chExt cx="280495" cy="361077"/>
          </a:xfrm>
        </p:grpSpPr>
        <p:sp>
          <p:nvSpPr>
            <p:cNvPr id="17090" name="Google Shape;17090;p76"/>
            <p:cNvSpPr/>
            <p:nvPr/>
          </p:nvSpPr>
          <p:spPr>
            <a:xfrm>
              <a:off x="1329963" y="2899669"/>
              <a:ext cx="280495" cy="361077"/>
            </a:xfrm>
            <a:custGeom>
              <a:avLst/>
              <a:gdLst/>
              <a:ahLst/>
              <a:cxnLst/>
              <a:rect l="l" t="t" r="r" b="b"/>
              <a:pathLst>
                <a:path w="18734" h="24116" extrusionOk="0">
                  <a:moveTo>
                    <a:pt x="1641" y="0"/>
                  </a:moveTo>
                  <a:cubicBezTo>
                    <a:pt x="737" y="0"/>
                    <a:pt x="1" y="736"/>
                    <a:pt x="1" y="1640"/>
                  </a:cubicBezTo>
                  <a:lnTo>
                    <a:pt x="1" y="5361"/>
                  </a:lnTo>
                  <a:cubicBezTo>
                    <a:pt x="1" y="6055"/>
                    <a:pt x="337" y="6707"/>
                    <a:pt x="905" y="7128"/>
                  </a:cubicBezTo>
                  <a:cubicBezTo>
                    <a:pt x="1956" y="7884"/>
                    <a:pt x="2713" y="9945"/>
                    <a:pt x="2713" y="12363"/>
                  </a:cubicBezTo>
                  <a:cubicBezTo>
                    <a:pt x="2713" y="14780"/>
                    <a:pt x="1956" y="16820"/>
                    <a:pt x="905" y="17598"/>
                  </a:cubicBezTo>
                  <a:cubicBezTo>
                    <a:pt x="337" y="17997"/>
                    <a:pt x="1" y="18649"/>
                    <a:pt x="1" y="19343"/>
                  </a:cubicBezTo>
                  <a:lnTo>
                    <a:pt x="1" y="22475"/>
                  </a:lnTo>
                  <a:cubicBezTo>
                    <a:pt x="1" y="23379"/>
                    <a:pt x="737" y="24115"/>
                    <a:pt x="1641" y="24115"/>
                  </a:cubicBezTo>
                  <a:lnTo>
                    <a:pt x="17093" y="24115"/>
                  </a:lnTo>
                  <a:cubicBezTo>
                    <a:pt x="17997" y="24115"/>
                    <a:pt x="18733" y="23379"/>
                    <a:pt x="18733" y="22475"/>
                  </a:cubicBezTo>
                  <a:lnTo>
                    <a:pt x="18733" y="19343"/>
                  </a:lnTo>
                  <a:cubicBezTo>
                    <a:pt x="18733" y="18649"/>
                    <a:pt x="18397" y="17997"/>
                    <a:pt x="17829" y="17598"/>
                  </a:cubicBezTo>
                  <a:cubicBezTo>
                    <a:pt x="16778" y="16841"/>
                    <a:pt x="16021" y="14780"/>
                    <a:pt x="16021" y="12363"/>
                  </a:cubicBezTo>
                  <a:cubicBezTo>
                    <a:pt x="16021" y="9945"/>
                    <a:pt x="16778" y="7884"/>
                    <a:pt x="17829" y="7128"/>
                  </a:cubicBezTo>
                  <a:cubicBezTo>
                    <a:pt x="18397" y="6707"/>
                    <a:pt x="18733" y="6055"/>
                    <a:pt x="18733" y="5361"/>
                  </a:cubicBezTo>
                  <a:lnTo>
                    <a:pt x="18733" y="1640"/>
                  </a:lnTo>
                  <a:cubicBezTo>
                    <a:pt x="18733" y="736"/>
                    <a:pt x="17997" y="0"/>
                    <a:pt x="17093" y="0"/>
                  </a:cubicBezTo>
                  <a:close/>
                </a:path>
              </a:pathLst>
            </a:custGeom>
            <a:solidFill>
              <a:srgbClr val="E2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1" name="Google Shape;17091;p76"/>
            <p:cNvSpPr/>
            <p:nvPr/>
          </p:nvSpPr>
          <p:spPr>
            <a:xfrm>
              <a:off x="1537722" y="2899669"/>
              <a:ext cx="72736" cy="361077"/>
            </a:xfrm>
            <a:custGeom>
              <a:avLst/>
              <a:gdLst/>
              <a:ahLst/>
              <a:cxnLst/>
              <a:rect l="l" t="t" r="r" b="b"/>
              <a:pathLst>
                <a:path w="4858" h="24116" extrusionOk="0">
                  <a:moveTo>
                    <a:pt x="1094" y="0"/>
                  </a:moveTo>
                  <a:cubicBezTo>
                    <a:pt x="1998" y="0"/>
                    <a:pt x="2713" y="736"/>
                    <a:pt x="2713" y="1640"/>
                  </a:cubicBezTo>
                  <a:lnTo>
                    <a:pt x="2713" y="5361"/>
                  </a:lnTo>
                  <a:cubicBezTo>
                    <a:pt x="2734" y="6055"/>
                    <a:pt x="2397" y="6707"/>
                    <a:pt x="1830" y="7128"/>
                  </a:cubicBezTo>
                  <a:cubicBezTo>
                    <a:pt x="779" y="7884"/>
                    <a:pt x="1" y="9945"/>
                    <a:pt x="1" y="12363"/>
                  </a:cubicBezTo>
                  <a:cubicBezTo>
                    <a:pt x="1" y="14780"/>
                    <a:pt x="758" y="16820"/>
                    <a:pt x="1830" y="17598"/>
                  </a:cubicBezTo>
                  <a:cubicBezTo>
                    <a:pt x="2397" y="17997"/>
                    <a:pt x="2734" y="18649"/>
                    <a:pt x="2713" y="19343"/>
                  </a:cubicBezTo>
                  <a:lnTo>
                    <a:pt x="2713" y="22475"/>
                  </a:lnTo>
                  <a:cubicBezTo>
                    <a:pt x="2713" y="23379"/>
                    <a:pt x="1998" y="24115"/>
                    <a:pt x="1094" y="24115"/>
                  </a:cubicBezTo>
                  <a:lnTo>
                    <a:pt x="3217" y="24115"/>
                  </a:lnTo>
                  <a:cubicBezTo>
                    <a:pt x="4121" y="24115"/>
                    <a:pt x="4857" y="23379"/>
                    <a:pt x="4857" y="22475"/>
                  </a:cubicBezTo>
                  <a:lnTo>
                    <a:pt x="4857" y="19343"/>
                  </a:lnTo>
                  <a:cubicBezTo>
                    <a:pt x="4857" y="18649"/>
                    <a:pt x="4521" y="17997"/>
                    <a:pt x="3953" y="17598"/>
                  </a:cubicBezTo>
                  <a:cubicBezTo>
                    <a:pt x="2902" y="16841"/>
                    <a:pt x="2145" y="14780"/>
                    <a:pt x="2145" y="12363"/>
                  </a:cubicBezTo>
                  <a:cubicBezTo>
                    <a:pt x="2145" y="9945"/>
                    <a:pt x="2902" y="7884"/>
                    <a:pt x="3953" y="7128"/>
                  </a:cubicBezTo>
                  <a:cubicBezTo>
                    <a:pt x="4521" y="6707"/>
                    <a:pt x="4857" y="6055"/>
                    <a:pt x="4857" y="5361"/>
                  </a:cubicBezTo>
                  <a:lnTo>
                    <a:pt x="4857" y="1640"/>
                  </a:lnTo>
                  <a:cubicBezTo>
                    <a:pt x="4857" y="736"/>
                    <a:pt x="4121" y="0"/>
                    <a:pt x="3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2" name="Google Shape;17092;p76"/>
            <p:cNvSpPr/>
            <p:nvPr/>
          </p:nvSpPr>
          <p:spPr>
            <a:xfrm>
              <a:off x="1402685" y="3004806"/>
              <a:ext cx="135052" cy="255940"/>
            </a:xfrm>
            <a:custGeom>
              <a:avLst/>
              <a:gdLst/>
              <a:ahLst/>
              <a:cxnLst/>
              <a:rect l="l" t="t" r="r" b="b"/>
              <a:pathLst>
                <a:path w="9020" h="17094" extrusionOk="0">
                  <a:moveTo>
                    <a:pt x="4895" y="0"/>
                  </a:moveTo>
                  <a:cubicBezTo>
                    <a:pt x="4883" y="0"/>
                    <a:pt x="4870" y="0"/>
                    <a:pt x="4857" y="0"/>
                  </a:cubicBezTo>
                  <a:lnTo>
                    <a:pt x="1157" y="0"/>
                  </a:lnTo>
                  <a:cubicBezTo>
                    <a:pt x="505" y="0"/>
                    <a:pt x="0" y="505"/>
                    <a:pt x="0" y="1136"/>
                  </a:cubicBezTo>
                  <a:lnTo>
                    <a:pt x="0" y="17093"/>
                  </a:lnTo>
                  <a:lnTo>
                    <a:pt x="9020" y="17093"/>
                  </a:lnTo>
                  <a:lnTo>
                    <a:pt x="9020" y="4163"/>
                  </a:lnTo>
                  <a:cubicBezTo>
                    <a:pt x="9020" y="1863"/>
                    <a:pt x="7190" y="0"/>
                    <a:pt x="4895" y="0"/>
                  </a:cubicBezTo>
                  <a:close/>
                </a:path>
              </a:pathLst>
            </a:custGeom>
            <a:solidFill>
              <a:srgbClr val="F8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3" name="Google Shape;17093;p76"/>
            <p:cNvSpPr/>
            <p:nvPr/>
          </p:nvSpPr>
          <p:spPr>
            <a:xfrm>
              <a:off x="1459655" y="3004806"/>
              <a:ext cx="57315" cy="255940"/>
            </a:xfrm>
            <a:custGeom>
              <a:avLst/>
              <a:gdLst/>
              <a:ahLst/>
              <a:cxnLst/>
              <a:rect l="l" t="t" r="r" b="b"/>
              <a:pathLst>
                <a:path w="3828" h="17094" extrusionOk="0">
                  <a:moveTo>
                    <a:pt x="1" y="0"/>
                  </a:moveTo>
                  <a:lnTo>
                    <a:pt x="1" y="17093"/>
                  </a:lnTo>
                  <a:lnTo>
                    <a:pt x="3827" y="17093"/>
                  </a:lnTo>
                  <a:lnTo>
                    <a:pt x="3827" y="736"/>
                  </a:lnTo>
                  <a:cubicBezTo>
                    <a:pt x="3196" y="253"/>
                    <a:pt x="2439" y="0"/>
                    <a:pt x="166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4" name="Google Shape;17094;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17093"/>
                  </a:lnTo>
                  <a:lnTo>
                    <a:pt x="3827" y="17093"/>
                  </a:lnTo>
                  <a:lnTo>
                    <a:pt x="3827" y="3554"/>
                  </a:lnTo>
                  <a:cubicBezTo>
                    <a:pt x="3827" y="1590"/>
                    <a:pt x="2250" y="0"/>
                    <a:pt x="312"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5" name="Google Shape;17095;p76"/>
            <p:cNvSpPr/>
            <p:nvPr/>
          </p:nvSpPr>
          <p:spPr>
            <a:xfrm>
              <a:off x="1480437" y="3004806"/>
              <a:ext cx="57300" cy="255940"/>
            </a:xfrm>
            <a:custGeom>
              <a:avLst/>
              <a:gdLst/>
              <a:ahLst/>
              <a:cxnLst/>
              <a:rect l="l" t="t" r="r" b="b"/>
              <a:pathLst>
                <a:path w="3827" h="17094" extrusionOk="0">
                  <a:moveTo>
                    <a:pt x="312" y="0"/>
                  </a:moveTo>
                  <a:cubicBezTo>
                    <a:pt x="299" y="0"/>
                    <a:pt x="286" y="0"/>
                    <a:pt x="274" y="0"/>
                  </a:cubicBezTo>
                  <a:lnTo>
                    <a:pt x="0" y="0"/>
                  </a:lnTo>
                  <a:lnTo>
                    <a:pt x="0" y="21"/>
                  </a:lnTo>
                  <a:cubicBezTo>
                    <a:pt x="1472" y="526"/>
                    <a:pt x="2460" y="1893"/>
                    <a:pt x="2460" y="3448"/>
                  </a:cubicBezTo>
                  <a:lnTo>
                    <a:pt x="2460" y="17093"/>
                  </a:lnTo>
                  <a:lnTo>
                    <a:pt x="3827" y="17093"/>
                  </a:lnTo>
                  <a:lnTo>
                    <a:pt x="3827" y="3554"/>
                  </a:lnTo>
                  <a:cubicBezTo>
                    <a:pt x="3827" y="1590"/>
                    <a:pt x="2250" y="0"/>
                    <a:pt x="31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6" name="Google Shape;17096;p76"/>
            <p:cNvSpPr/>
            <p:nvPr/>
          </p:nvSpPr>
          <p:spPr>
            <a:xfrm>
              <a:off x="1425024" y="3119390"/>
              <a:ext cx="31502" cy="26906"/>
            </a:xfrm>
            <a:custGeom>
              <a:avLst/>
              <a:gdLst/>
              <a:ahLst/>
              <a:cxnLst/>
              <a:rect l="l" t="t" r="r" b="b"/>
              <a:pathLst>
                <a:path w="2104" h="1797" extrusionOk="0">
                  <a:moveTo>
                    <a:pt x="1199" y="0"/>
                  </a:moveTo>
                  <a:cubicBezTo>
                    <a:pt x="400" y="0"/>
                    <a:pt x="1" y="967"/>
                    <a:pt x="569" y="1535"/>
                  </a:cubicBezTo>
                  <a:cubicBezTo>
                    <a:pt x="749" y="1716"/>
                    <a:pt x="971" y="1796"/>
                    <a:pt x="1189" y="1796"/>
                  </a:cubicBezTo>
                  <a:cubicBezTo>
                    <a:pt x="1654" y="1796"/>
                    <a:pt x="2103" y="1428"/>
                    <a:pt x="2103" y="883"/>
                  </a:cubicBezTo>
                  <a:cubicBezTo>
                    <a:pt x="2103" y="400"/>
                    <a:pt x="1704" y="0"/>
                    <a:pt x="1199"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097" name="Google Shape;17097;p76"/>
          <p:cNvGrpSpPr/>
          <p:nvPr/>
        </p:nvGrpSpPr>
        <p:grpSpPr>
          <a:xfrm>
            <a:off x="1249906" y="5067878"/>
            <a:ext cx="260661" cy="457919"/>
            <a:chOff x="937429" y="3800908"/>
            <a:chExt cx="195496" cy="343439"/>
          </a:xfrm>
        </p:grpSpPr>
        <p:sp>
          <p:nvSpPr>
            <p:cNvPr id="17098" name="Google Shape;17098;p76"/>
            <p:cNvSpPr/>
            <p:nvPr/>
          </p:nvSpPr>
          <p:spPr>
            <a:xfrm>
              <a:off x="1010450" y="3957356"/>
              <a:ext cx="49439" cy="88473"/>
            </a:xfrm>
            <a:custGeom>
              <a:avLst/>
              <a:gdLst/>
              <a:ahLst/>
              <a:cxnLst/>
              <a:rect l="l" t="t" r="r" b="b"/>
              <a:pathLst>
                <a:path w="3302" h="5909" extrusionOk="0">
                  <a:moveTo>
                    <a:pt x="1" y="0"/>
                  </a:moveTo>
                  <a:lnTo>
                    <a:pt x="1" y="5908"/>
                  </a:lnTo>
                  <a:lnTo>
                    <a:pt x="3302" y="5908"/>
                  </a:lnTo>
                  <a:lnTo>
                    <a:pt x="3302"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099" name="Google Shape;17099;p76"/>
            <p:cNvSpPr/>
            <p:nvPr/>
          </p:nvSpPr>
          <p:spPr>
            <a:xfrm>
              <a:off x="1035005" y="3957356"/>
              <a:ext cx="24570" cy="88473"/>
            </a:xfrm>
            <a:custGeom>
              <a:avLst/>
              <a:gdLst/>
              <a:ahLst/>
              <a:cxnLst/>
              <a:rect l="l" t="t" r="r" b="b"/>
              <a:pathLst>
                <a:path w="1641" h="5909" extrusionOk="0">
                  <a:moveTo>
                    <a:pt x="1" y="0"/>
                  </a:moveTo>
                  <a:lnTo>
                    <a:pt x="1" y="5908"/>
                  </a:lnTo>
                  <a:lnTo>
                    <a:pt x="1641" y="5908"/>
                  </a:lnTo>
                  <a:lnTo>
                    <a:pt x="164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0" name="Google Shape;17100;p76"/>
            <p:cNvSpPr/>
            <p:nvPr/>
          </p:nvSpPr>
          <p:spPr>
            <a:xfrm>
              <a:off x="967015" y="3818845"/>
              <a:ext cx="136325" cy="164653"/>
            </a:xfrm>
            <a:custGeom>
              <a:avLst/>
              <a:gdLst/>
              <a:ahLst/>
              <a:cxnLst/>
              <a:rect l="l" t="t" r="r" b="b"/>
              <a:pathLst>
                <a:path w="9105" h="10997" extrusionOk="0">
                  <a:moveTo>
                    <a:pt x="169" y="0"/>
                  </a:moveTo>
                  <a:cubicBezTo>
                    <a:pt x="64" y="0"/>
                    <a:pt x="1" y="64"/>
                    <a:pt x="1" y="148"/>
                  </a:cubicBezTo>
                  <a:lnTo>
                    <a:pt x="1" y="6455"/>
                  </a:lnTo>
                  <a:cubicBezTo>
                    <a:pt x="1" y="8957"/>
                    <a:pt x="2040" y="10996"/>
                    <a:pt x="4542" y="10996"/>
                  </a:cubicBezTo>
                  <a:cubicBezTo>
                    <a:pt x="7065" y="10996"/>
                    <a:pt x="9104" y="8957"/>
                    <a:pt x="9104" y="6455"/>
                  </a:cubicBezTo>
                  <a:lnTo>
                    <a:pt x="9104" y="148"/>
                  </a:lnTo>
                  <a:cubicBezTo>
                    <a:pt x="9104" y="64"/>
                    <a:pt x="9020" y="0"/>
                    <a:pt x="8936"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1" name="Google Shape;17101;p76"/>
            <p:cNvSpPr/>
            <p:nvPr/>
          </p:nvSpPr>
          <p:spPr>
            <a:xfrm>
              <a:off x="986225" y="3818845"/>
              <a:ext cx="117115" cy="146925"/>
            </a:xfrm>
            <a:custGeom>
              <a:avLst/>
              <a:gdLst/>
              <a:ahLst/>
              <a:cxnLst/>
              <a:rect l="l" t="t" r="r" b="b"/>
              <a:pathLst>
                <a:path w="7822" h="9813" extrusionOk="0">
                  <a:moveTo>
                    <a:pt x="0" y="0"/>
                  </a:moveTo>
                  <a:lnTo>
                    <a:pt x="0" y="5257"/>
                  </a:lnTo>
                  <a:cubicBezTo>
                    <a:pt x="0" y="7928"/>
                    <a:pt x="2185" y="9813"/>
                    <a:pt x="4553" y="9813"/>
                  </a:cubicBezTo>
                  <a:cubicBezTo>
                    <a:pt x="5353" y="9813"/>
                    <a:pt x="6174" y="9598"/>
                    <a:pt x="6938" y="9125"/>
                  </a:cubicBezTo>
                  <a:cubicBezTo>
                    <a:pt x="7506" y="8347"/>
                    <a:pt x="7821" y="7401"/>
                    <a:pt x="7821" y="6455"/>
                  </a:cubicBezTo>
                  <a:lnTo>
                    <a:pt x="7821" y="148"/>
                  </a:lnTo>
                  <a:cubicBezTo>
                    <a:pt x="7821" y="64"/>
                    <a:pt x="7737" y="0"/>
                    <a:pt x="765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2" name="Google Shape;17102;p76"/>
            <p:cNvSpPr/>
            <p:nvPr/>
          </p:nvSpPr>
          <p:spPr>
            <a:xfrm>
              <a:off x="937429" y="3800908"/>
              <a:ext cx="195496" cy="37776"/>
            </a:xfrm>
            <a:custGeom>
              <a:avLst/>
              <a:gdLst/>
              <a:ahLst/>
              <a:cxnLst/>
              <a:rect l="l" t="t" r="r" b="b"/>
              <a:pathLst>
                <a:path w="13057" h="2523" extrusionOk="0">
                  <a:moveTo>
                    <a:pt x="946" y="0"/>
                  </a:moveTo>
                  <a:cubicBezTo>
                    <a:pt x="421" y="21"/>
                    <a:pt x="0" y="442"/>
                    <a:pt x="0" y="946"/>
                  </a:cubicBezTo>
                  <a:lnTo>
                    <a:pt x="0" y="1577"/>
                  </a:lnTo>
                  <a:cubicBezTo>
                    <a:pt x="0" y="2081"/>
                    <a:pt x="421" y="2502"/>
                    <a:pt x="946" y="2523"/>
                  </a:cubicBezTo>
                  <a:lnTo>
                    <a:pt x="12110" y="2523"/>
                  </a:lnTo>
                  <a:cubicBezTo>
                    <a:pt x="12636" y="2502"/>
                    <a:pt x="13056" y="2081"/>
                    <a:pt x="13056" y="1577"/>
                  </a:cubicBezTo>
                  <a:lnTo>
                    <a:pt x="13056" y="946"/>
                  </a:lnTo>
                  <a:cubicBezTo>
                    <a:pt x="13056" y="442"/>
                    <a:pt x="12636" y="21"/>
                    <a:pt x="12110"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3" name="Google Shape;17103;p76"/>
            <p:cNvSpPr/>
            <p:nvPr/>
          </p:nvSpPr>
          <p:spPr>
            <a:xfrm>
              <a:off x="961984" y="3800908"/>
              <a:ext cx="170941" cy="37776"/>
            </a:xfrm>
            <a:custGeom>
              <a:avLst/>
              <a:gdLst/>
              <a:ahLst/>
              <a:cxnLst/>
              <a:rect l="l" t="t" r="r" b="b"/>
              <a:pathLst>
                <a:path w="11417" h="2523" extrusionOk="0">
                  <a:moveTo>
                    <a:pt x="946" y="0"/>
                  </a:moveTo>
                  <a:cubicBezTo>
                    <a:pt x="421" y="21"/>
                    <a:pt x="0" y="442"/>
                    <a:pt x="0" y="946"/>
                  </a:cubicBezTo>
                  <a:lnTo>
                    <a:pt x="0" y="1577"/>
                  </a:lnTo>
                  <a:cubicBezTo>
                    <a:pt x="0" y="2081"/>
                    <a:pt x="421" y="2502"/>
                    <a:pt x="946" y="2523"/>
                  </a:cubicBezTo>
                  <a:lnTo>
                    <a:pt x="10470" y="2523"/>
                  </a:lnTo>
                  <a:cubicBezTo>
                    <a:pt x="10996" y="2502"/>
                    <a:pt x="11416" y="2081"/>
                    <a:pt x="11416" y="1577"/>
                  </a:cubicBezTo>
                  <a:lnTo>
                    <a:pt x="11416" y="946"/>
                  </a:lnTo>
                  <a:cubicBezTo>
                    <a:pt x="11416" y="442"/>
                    <a:pt x="10996" y="21"/>
                    <a:pt x="1047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4" name="Google Shape;17104;p76"/>
            <p:cNvSpPr/>
            <p:nvPr/>
          </p:nvSpPr>
          <p:spPr>
            <a:xfrm>
              <a:off x="988740" y="3858987"/>
              <a:ext cx="92560" cy="85493"/>
            </a:xfrm>
            <a:custGeom>
              <a:avLst/>
              <a:gdLst/>
              <a:ahLst/>
              <a:cxnLst/>
              <a:rect l="l" t="t" r="r" b="b"/>
              <a:pathLst>
                <a:path w="6182" h="5710" extrusionOk="0">
                  <a:moveTo>
                    <a:pt x="3091" y="0"/>
                  </a:moveTo>
                  <a:cubicBezTo>
                    <a:pt x="2949" y="0"/>
                    <a:pt x="2807" y="74"/>
                    <a:pt x="2733" y="221"/>
                  </a:cubicBezTo>
                  <a:lnTo>
                    <a:pt x="2124" y="1482"/>
                  </a:lnTo>
                  <a:cubicBezTo>
                    <a:pt x="2061" y="1608"/>
                    <a:pt x="1956" y="1671"/>
                    <a:pt x="1829" y="1693"/>
                  </a:cubicBezTo>
                  <a:lnTo>
                    <a:pt x="442" y="1903"/>
                  </a:lnTo>
                  <a:cubicBezTo>
                    <a:pt x="126" y="1945"/>
                    <a:pt x="0" y="2323"/>
                    <a:pt x="232" y="2555"/>
                  </a:cubicBezTo>
                  <a:lnTo>
                    <a:pt x="1241" y="3522"/>
                  </a:lnTo>
                  <a:cubicBezTo>
                    <a:pt x="1346" y="3627"/>
                    <a:pt x="1388" y="3753"/>
                    <a:pt x="1367" y="3879"/>
                  </a:cubicBezTo>
                  <a:lnTo>
                    <a:pt x="1115" y="5246"/>
                  </a:lnTo>
                  <a:cubicBezTo>
                    <a:pt x="1081" y="5498"/>
                    <a:pt x="1289" y="5709"/>
                    <a:pt x="1513" y="5709"/>
                  </a:cubicBezTo>
                  <a:cubicBezTo>
                    <a:pt x="1570" y="5709"/>
                    <a:pt x="1627" y="5696"/>
                    <a:pt x="1682" y="5666"/>
                  </a:cubicBezTo>
                  <a:lnTo>
                    <a:pt x="2923" y="5014"/>
                  </a:lnTo>
                  <a:cubicBezTo>
                    <a:pt x="2986" y="4983"/>
                    <a:pt x="3049" y="4967"/>
                    <a:pt x="3109" y="4967"/>
                  </a:cubicBezTo>
                  <a:cubicBezTo>
                    <a:pt x="3170" y="4967"/>
                    <a:pt x="3228" y="4983"/>
                    <a:pt x="3280" y="5014"/>
                  </a:cubicBezTo>
                  <a:lnTo>
                    <a:pt x="4521" y="5666"/>
                  </a:lnTo>
                  <a:cubicBezTo>
                    <a:pt x="4580" y="5696"/>
                    <a:pt x="4641" y="5709"/>
                    <a:pt x="4700" y="5709"/>
                  </a:cubicBezTo>
                  <a:cubicBezTo>
                    <a:pt x="4934" y="5709"/>
                    <a:pt x="5139" y="5498"/>
                    <a:pt x="5088" y="5246"/>
                  </a:cubicBezTo>
                  <a:lnTo>
                    <a:pt x="4857" y="3879"/>
                  </a:lnTo>
                  <a:cubicBezTo>
                    <a:pt x="4836" y="3753"/>
                    <a:pt x="4878" y="3627"/>
                    <a:pt x="4962" y="3522"/>
                  </a:cubicBezTo>
                  <a:lnTo>
                    <a:pt x="5950" y="2555"/>
                  </a:lnTo>
                  <a:cubicBezTo>
                    <a:pt x="6181" y="2323"/>
                    <a:pt x="6055" y="1945"/>
                    <a:pt x="5740" y="1882"/>
                  </a:cubicBezTo>
                  <a:lnTo>
                    <a:pt x="4352" y="1693"/>
                  </a:lnTo>
                  <a:cubicBezTo>
                    <a:pt x="4226" y="1671"/>
                    <a:pt x="4121" y="1587"/>
                    <a:pt x="4058" y="1482"/>
                  </a:cubicBezTo>
                  <a:lnTo>
                    <a:pt x="3448" y="221"/>
                  </a:lnTo>
                  <a:cubicBezTo>
                    <a:pt x="3375" y="74"/>
                    <a:pt x="3233" y="0"/>
                    <a:pt x="3091"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5" name="Google Shape;17105;p76"/>
            <p:cNvSpPr/>
            <p:nvPr/>
          </p:nvSpPr>
          <p:spPr>
            <a:xfrm>
              <a:off x="988426" y="4031320"/>
              <a:ext cx="93818" cy="37162"/>
            </a:xfrm>
            <a:custGeom>
              <a:avLst/>
              <a:gdLst/>
              <a:ahLst/>
              <a:cxnLst/>
              <a:rect l="l" t="t" r="r" b="b"/>
              <a:pathLst>
                <a:path w="6266" h="2482" extrusionOk="0">
                  <a:moveTo>
                    <a:pt x="358" y="1"/>
                  </a:moveTo>
                  <a:cubicBezTo>
                    <a:pt x="168" y="1"/>
                    <a:pt x="0" y="169"/>
                    <a:pt x="0" y="379"/>
                  </a:cubicBezTo>
                  <a:lnTo>
                    <a:pt x="0" y="2482"/>
                  </a:lnTo>
                  <a:lnTo>
                    <a:pt x="6266" y="2482"/>
                  </a:lnTo>
                  <a:lnTo>
                    <a:pt x="6266" y="379"/>
                  </a:lnTo>
                  <a:cubicBezTo>
                    <a:pt x="6266" y="169"/>
                    <a:pt x="6097" y="1"/>
                    <a:pt x="5887"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6" name="Google Shape;17106;p76"/>
            <p:cNvSpPr/>
            <p:nvPr/>
          </p:nvSpPr>
          <p:spPr>
            <a:xfrm>
              <a:off x="967015" y="4057762"/>
              <a:ext cx="136325" cy="38734"/>
            </a:xfrm>
            <a:custGeom>
              <a:avLst/>
              <a:gdLst/>
              <a:ahLst/>
              <a:cxnLst/>
              <a:rect l="l" t="t" r="r" b="b"/>
              <a:pathLst>
                <a:path w="9105" h="2587" extrusionOk="0">
                  <a:moveTo>
                    <a:pt x="484" y="1"/>
                  </a:moveTo>
                  <a:cubicBezTo>
                    <a:pt x="211" y="1"/>
                    <a:pt x="1" y="211"/>
                    <a:pt x="1" y="463"/>
                  </a:cubicBezTo>
                  <a:lnTo>
                    <a:pt x="1" y="2587"/>
                  </a:lnTo>
                  <a:lnTo>
                    <a:pt x="9104" y="2587"/>
                  </a:lnTo>
                  <a:lnTo>
                    <a:pt x="9104" y="463"/>
                  </a:lnTo>
                  <a:cubicBezTo>
                    <a:pt x="9104" y="211"/>
                    <a:pt x="8873" y="1"/>
                    <a:pt x="862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7" name="Google Shape;17107;p76"/>
            <p:cNvSpPr/>
            <p:nvPr/>
          </p:nvSpPr>
          <p:spPr>
            <a:xfrm>
              <a:off x="937429" y="4076971"/>
              <a:ext cx="195496" cy="67376"/>
            </a:xfrm>
            <a:custGeom>
              <a:avLst/>
              <a:gdLst/>
              <a:ahLst/>
              <a:cxnLst/>
              <a:rect l="l" t="t" r="r" b="b"/>
              <a:pathLst>
                <a:path w="13057" h="4500" extrusionOk="0">
                  <a:moveTo>
                    <a:pt x="1073" y="0"/>
                  </a:moveTo>
                  <a:cubicBezTo>
                    <a:pt x="484" y="0"/>
                    <a:pt x="0" y="484"/>
                    <a:pt x="0" y="1073"/>
                  </a:cubicBezTo>
                  <a:lnTo>
                    <a:pt x="0" y="3427"/>
                  </a:lnTo>
                  <a:cubicBezTo>
                    <a:pt x="0" y="4016"/>
                    <a:pt x="484" y="4500"/>
                    <a:pt x="1073" y="4500"/>
                  </a:cubicBezTo>
                  <a:lnTo>
                    <a:pt x="11984" y="4500"/>
                  </a:lnTo>
                  <a:cubicBezTo>
                    <a:pt x="12573" y="4500"/>
                    <a:pt x="13056" y="4016"/>
                    <a:pt x="13056" y="3427"/>
                  </a:cubicBezTo>
                  <a:lnTo>
                    <a:pt x="13056" y="1073"/>
                  </a:lnTo>
                  <a:cubicBezTo>
                    <a:pt x="13056" y="484"/>
                    <a:pt x="12573" y="0"/>
                    <a:pt x="11984" y="0"/>
                  </a:cubicBezTo>
                  <a:close/>
                </a:path>
              </a:pathLst>
            </a:custGeom>
            <a:solidFill>
              <a:srgbClr val="5A70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8" name="Google Shape;17108;p76"/>
            <p:cNvSpPr/>
            <p:nvPr/>
          </p:nvSpPr>
          <p:spPr>
            <a:xfrm>
              <a:off x="961984" y="4076971"/>
              <a:ext cx="170941" cy="67376"/>
            </a:xfrm>
            <a:custGeom>
              <a:avLst/>
              <a:gdLst/>
              <a:ahLst/>
              <a:cxnLst/>
              <a:rect l="l" t="t" r="r" b="b"/>
              <a:pathLst>
                <a:path w="11417" h="4500" extrusionOk="0">
                  <a:moveTo>
                    <a:pt x="1072" y="0"/>
                  </a:moveTo>
                  <a:cubicBezTo>
                    <a:pt x="484" y="0"/>
                    <a:pt x="0" y="484"/>
                    <a:pt x="0" y="1073"/>
                  </a:cubicBezTo>
                  <a:lnTo>
                    <a:pt x="0" y="3427"/>
                  </a:lnTo>
                  <a:cubicBezTo>
                    <a:pt x="0" y="4016"/>
                    <a:pt x="484" y="4500"/>
                    <a:pt x="1072" y="4500"/>
                  </a:cubicBezTo>
                  <a:lnTo>
                    <a:pt x="10344" y="4500"/>
                  </a:lnTo>
                  <a:cubicBezTo>
                    <a:pt x="10933" y="4500"/>
                    <a:pt x="11416" y="4016"/>
                    <a:pt x="11416" y="3427"/>
                  </a:cubicBezTo>
                  <a:lnTo>
                    <a:pt x="11416" y="1073"/>
                  </a:lnTo>
                  <a:cubicBezTo>
                    <a:pt x="11416" y="484"/>
                    <a:pt x="10933" y="0"/>
                    <a:pt x="103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09" name="Google Shape;17109;p76"/>
            <p:cNvSpPr/>
            <p:nvPr/>
          </p:nvSpPr>
          <p:spPr>
            <a:xfrm>
              <a:off x="992513" y="4093336"/>
              <a:ext cx="85328" cy="10406"/>
            </a:xfrm>
            <a:custGeom>
              <a:avLst/>
              <a:gdLst/>
              <a:ahLst/>
              <a:cxnLst/>
              <a:rect l="l" t="t" r="r" b="b"/>
              <a:pathLst>
                <a:path w="5699" h="695" extrusionOk="0">
                  <a:moveTo>
                    <a:pt x="463" y="1"/>
                  </a:moveTo>
                  <a:cubicBezTo>
                    <a:pt x="1" y="1"/>
                    <a:pt x="1" y="695"/>
                    <a:pt x="463" y="695"/>
                  </a:cubicBezTo>
                  <a:lnTo>
                    <a:pt x="5236" y="695"/>
                  </a:lnTo>
                  <a:cubicBezTo>
                    <a:pt x="5698" y="695"/>
                    <a:pt x="5698" y="1"/>
                    <a:pt x="5236"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0" name="Google Shape;17110;p76"/>
            <p:cNvSpPr/>
            <p:nvPr/>
          </p:nvSpPr>
          <p:spPr>
            <a:xfrm>
              <a:off x="992513" y="4116319"/>
              <a:ext cx="85328" cy="10406"/>
            </a:xfrm>
            <a:custGeom>
              <a:avLst/>
              <a:gdLst/>
              <a:ahLst/>
              <a:cxnLst/>
              <a:rect l="l" t="t" r="r" b="b"/>
              <a:pathLst>
                <a:path w="5699" h="695" extrusionOk="0">
                  <a:moveTo>
                    <a:pt x="443" y="0"/>
                  </a:moveTo>
                  <a:cubicBezTo>
                    <a:pt x="1" y="0"/>
                    <a:pt x="7" y="674"/>
                    <a:pt x="463" y="694"/>
                  </a:cubicBezTo>
                  <a:lnTo>
                    <a:pt x="5236" y="694"/>
                  </a:lnTo>
                  <a:cubicBezTo>
                    <a:pt x="5698" y="694"/>
                    <a:pt x="5698" y="0"/>
                    <a:pt x="5236" y="0"/>
                  </a:cubicBezTo>
                  <a:lnTo>
                    <a:pt x="463" y="0"/>
                  </a:lnTo>
                  <a:cubicBezTo>
                    <a:pt x="456" y="0"/>
                    <a:pt x="449" y="0"/>
                    <a:pt x="44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11" name="Google Shape;17111;p76"/>
          <p:cNvGrpSpPr/>
          <p:nvPr/>
        </p:nvGrpSpPr>
        <p:grpSpPr>
          <a:xfrm>
            <a:off x="3583546" y="5080874"/>
            <a:ext cx="486885" cy="456681"/>
            <a:chOff x="2611459" y="3810655"/>
            <a:chExt cx="365164" cy="342511"/>
          </a:xfrm>
        </p:grpSpPr>
        <p:sp>
          <p:nvSpPr>
            <p:cNvPr id="17112" name="Google Shape;17112;p76"/>
            <p:cNvSpPr/>
            <p:nvPr/>
          </p:nvSpPr>
          <p:spPr>
            <a:xfrm>
              <a:off x="2901073" y="3962941"/>
              <a:ext cx="56042" cy="160640"/>
            </a:xfrm>
            <a:custGeom>
              <a:avLst/>
              <a:gdLst/>
              <a:ahLst/>
              <a:cxnLst/>
              <a:rect l="l" t="t" r="r" b="b"/>
              <a:pathLst>
                <a:path w="3743" h="10729" extrusionOk="0">
                  <a:moveTo>
                    <a:pt x="3385" y="0"/>
                  </a:moveTo>
                  <a:cubicBezTo>
                    <a:pt x="3206" y="0"/>
                    <a:pt x="3028" y="121"/>
                    <a:pt x="3028" y="363"/>
                  </a:cubicBezTo>
                  <a:lnTo>
                    <a:pt x="3028" y="9025"/>
                  </a:lnTo>
                  <a:cubicBezTo>
                    <a:pt x="3028" y="9572"/>
                    <a:pt x="2586" y="10013"/>
                    <a:pt x="2039" y="10013"/>
                  </a:cubicBezTo>
                  <a:lnTo>
                    <a:pt x="463" y="10013"/>
                  </a:lnTo>
                  <a:cubicBezTo>
                    <a:pt x="0" y="10013"/>
                    <a:pt x="0" y="10728"/>
                    <a:pt x="463" y="10728"/>
                  </a:cubicBezTo>
                  <a:lnTo>
                    <a:pt x="2039" y="10728"/>
                  </a:lnTo>
                  <a:cubicBezTo>
                    <a:pt x="2985" y="10728"/>
                    <a:pt x="3742" y="9971"/>
                    <a:pt x="3742" y="9025"/>
                  </a:cubicBezTo>
                  <a:lnTo>
                    <a:pt x="3742" y="363"/>
                  </a:lnTo>
                  <a:cubicBezTo>
                    <a:pt x="3742" y="121"/>
                    <a:pt x="3564" y="0"/>
                    <a:pt x="3385"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3" name="Google Shape;17113;p76"/>
            <p:cNvSpPr/>
            <p:nvPr/>
          </p:nvSpPr>
          <p:spPr>
            <a:xfrm>
              <a:off x="2879976" y="4089249"/>
              <a:ext cx="39677" cy="54470"/>
            </a:xfrm>
            <a:custGeom>
              <a:avLst/>
              <a:gdLst/>
              <a:ahLst/>
              <a:cxnLst/>
              <a:rect l="l" t="t" r="r" b="b"/>
              <a:pathLst>
                <a:path w="2650" h="3638" extrusionOk="0">
                  <a:moveTo>
                    <a:pt x="0" y="0"/>
                  </a:moveTo>
                  <a:lnTo>
                    <a:pt x="0" y="3638"/>
                  </a:lnTo>
                  <a:lnTo>
                    <a:pt x="1956" y="3638"/>
                  </a:lnTo>
                  <a:cubicBezTo>
                    <a:pt x="2334" y="3638"/>
                    <a:pt x="2649" y="3322"/>
                    <a:pt x="2649" y="2944"/>
                  </a:cubicBezTo>
                  <a:lnTo>
                    <a:pt x="2649" y="694"/>
                  </a:lnTo>
                  <a:cubicBezTo>
                    <a:pt x="2649" y="316"/>
                    <a:pt x="2334" y="0"/>
                    <a:pt x="1956" y="0"/>
                  </a:cubicBezTo>
                  <a:close/>
                </a:path>
              </a:pathLst>
            </a:custGeom>
            <a:solidFill>
              <a:srgbClr val="344D6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4" name="Google Shape;17114;p76"/>
            <p:cNvSpPr/>
            <p:nvPr/>
          </p:nvSpPr>
          <p:spPr>
            <a:xfrm>
              <a:off x="2901073" y="4089249"/>
              <a:ext cx="18581" cy="54470"/>
            </a:xfrm>
            <a:custGeom>
              <a:avLst/>
              <a:gdLst/>
              <a:ahLst/>
              <a:cxnLst/>
              <a:rect l="l" t="t" r="r" b="b"/>
              <a:pathLst>
                <a:path w="1241" h="3638" extrusionOk="0">
                  <a:moveTo>
                    <a:pt x="0" y="0"/>
                  </a:moveTo>
                  <a:cubicBezTo>
                    <a:pt x="231" y="148"/>
                    <a:pt x="378" y="379"/>
                    <a:pt x="378" y="652"/>
                  </a:cubicBezTo>
                  <a:lnTo>
                    <a:pt x="378" y="3007"/>
                  </a:lnTo>
                  <a:cubicBezTo>
                    <a:pt x="378" y="3259"/>
                    <a:pt x="231" y="3511"/>
                    <a:pt x="0" y="3638"/>
                  </a:cubicBezTo>
                  <a:lnTo>
                    <a:pt x="547" y="3638"/>
                  </a:lnTo>
                  <a:cubicBezTo>
                    <a:pt x="925" y="3638"/>
                    <a:pt x="1240" y="3343"/>
                    <a:pt x="1240" y="2965"/>
                  </a:cubicBezTo>
                  <a:lnTo>
                    <a:pt x="1240" y="694"/>
                  </a:lnTo>
                  <a:cubicBezTo>
                    <a:pt x="1240" y="316"/>
                    <a:pt x="925" y="0"/>
                    <a:pt x="54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5" name="Google Shape;17115;p76"/>
            <p:cNvSpPr/>
            <p:nvPr/>
          </p:nvSpPr>
          <p:spPr>
            <a:xfrm>
              <a:off x="2622479" y="4021573"/>
              <a:ext cx="269475" cy="131593"/>
            </a:xfrm>
            <a:custGeom>
              <a:avLst/>
              <a:gdLst/>
              <a:ahLst/>
              <a:cxnLst/>
              <a:rect l="l" t="t" r="r" b="b"/>
              <a:pathLst>
                <a:path w="17998" h="8789" extrusionOk="0">
                  <a:moveTo>
                    <a:pt x="3470" y="0"/>
                  </a:moveTo>
                  <a:lnTo>
                    <a:pt x="379" y="3511"/>
                  </a:lnTo>
                  <a:cubicBezTo>
                    <a:pt x="148" y="3764"/>
                    <a:pt x="1" y="4121"/>
                    <a:pt x="1" y="4478"/>
                  </a:cubicBezTo>
                  <a:lnTo>
                    <a:pt x="1" y="7548"/>
                  </a:lnTo>
                  <a:cubicBezTo>
                    <a:pt x="1" y="8221"/>
                    <a:pt x="547" y="8788"/>
                    <a:pt x="1241" y="8788"/>
                  </a:cubicBezTo>
                  <a:lnTo>
                    <a:pt x="16778" y="8788"/>
                  </a:lnTo>
                  <a:cubicBezTo>
                    <a:pt x="17451" y="8767"/>
                    <a:pt x="17997" y="8221"/>
                    <a:pt x="17997" y="7548"/>
                  </a:cubicBezTo>
                  <a:lnTo>
                    <a:pt x="17997" y="4478"/>
                  </a:lnTo>
                  <a:cubicBezTo>
                    <a:pt x="17997" y="4121"/>
                    <a:pt x="17871" y="3764"/>
                    <a:pt x="17640" y="3511"/>
                  </a:cubicBezTo>
                  <a:lnTo>
                    <a:pt x="14549" y="0"/>
                  </a:ln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6" name="Google Shape;17116;p76"/>
            <p:cNvSpPr/>
            <p:nvPr/>
          </p:nvSpPr>
          <p:spPr>
            <a:xfrm>
              <a:off x="2642947" y="4021573"/>
              <a:ext cx="248693" cy="131279"/>
            </a:xfrm>
            <a:custGeom>
              <a:avLst/>
              <a:gdLst/>
              <a:ahLst/>
              <a:cxnLst/>
              <a:rect l="l" t="t" r="r" b="b"/>
              <a:pathLst>
                <a:path w="16610" h="8768" extrusionOk="0">
                  <a:moveTo>
                    <a:pt x="2103" y="0"/>
                  </a:moveTo>
                  <a:lnTo>
                    <a:pt x="0" y="2376"/>
                  </a:lnTo>
                  <a:cubicBezTo>
                    <a:pt x="2074" y="4793"/>
                    <a:pt x="5063" y="6101"/>
                    <a:pt x="8119" y="6101"/>
                  </a:cubicBezTo>
                  <a:cubicBezTo>
                    <a:pt x="9555" y="6101"/>
                    <a:pt x="11006" y="5812"/>
                    <a:pt x="12383" y="5214"/>
                  </a:cubicBezTo>
                  <a:cubicBezTo>
                    <a:pt x="12583" y="5125"/>
                    <a:pt x="12788" y="5084"/>
                    <a:pt x="12989" y="5084"/>
                  </a:cubicBezTo>
                  <a:cubicBezTo>
                    <a:pt x="13783" y="5084"/>
                    <a:pt x="14507" y="5729"/>
                    <a:pt x="14507" y="6602"/>
                  </a:cubicBezTo>
                  <a:lnTo>
                    <a:pt x="14507" y="7548"/>
                  </a:lnTo>
                  <a:cubicBezTo>
                    <a:pt x="14507" y="8221"/>
                    <a:pt x="13960" y="8767"/>
                    <a:pt x="13287" y="8767"/>
                  </a:cubicBezTo>
                  <a:lnTo>
                    <a:pt x="15390" y="8767"/>
                  </a:lnTo>
                  <a:cubicBezTo>
                    <a:pt x="16063" y="8767"/>
                    <a:pt x="16609" y="8221"/>
                    <a:pt x="16609" y="7548"/>
                  </a:cubicBezTo>
                  <a:lnTo>
                    <a:pt x="16609" y="4478"/>
                  </a:lnTo>
                  <a:cubicBezTo>
                    <a:pt x="16609" y="4121"/>
                    <a:pt x="16483" y="3785"/>
                    <a:pt x="16273" y="3511"/>
                  </a:cubicBezTo>
                  <a:lnTo>
                    <a:pt x="13182" y="0"/>
                  </a:ln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7" name="Google Shape;17117;p76"/>
            <p:cNvSpPr/>
            <p:nvPr/>
          </p:nvSpPr>
          <p:spPr>
            <a:xfrm>
              <a:off x="2921525" y="3936889"/>
              <a:ext cx="52898" cy="45352"/>
            </a:xfrm>
            <a:custGeom>
              <a:avLst/>
              <a:gdLst/>
              <a:ahLst/>
              <a:cxnLst/>
              <a:rect l="l" t="t" r="r" b="b"/>
              <a:pathLst>
                <a:path w="3533" h="3029" extrusionOk="0">
                  <a:moveTo>
                    <a:pt x="2019" y="1"/>
                  </a:moveTo>
                  <a:cubicBezTo>
                    <a:pt x="673" y="1"/>
                    <a:pt x="1" y="1619"/>
                    <a:pt x="947" y="2587"/>
                  </a:cubicBezTo>
                  <a:cubicBezTo>
                    <a:pt x="1259" y="2892"/>
                    <a:pt x="1639" y="3029"/>
                    <a:pt x="2010" y="3029"/>
                  </a:cubicBezTo>
                  <a:cubicBezTo>
                    <a:pt x="2790" y="3029"/>
                    <a:pt x="3533" y="2426"/>
                    <a:pt x="3533" y="1514"/>
                  </a:cubicBezTo>
                  <a:cubicBezTo>
                    <a:pt x="3533" y="673"/>
                    <a:pt x="2860" y="1"/>
                    <a:pt x="2019"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8" name="Google Shape;17118;p76"/>
            <p:cNvSpPr/>
            <p:nvPr/>
          </p:nvSpPr>
          <p:spPr>
            <a:xfrm>
              <a:off x="2942621" y="3936889"/>
              <a:ext cx="34003" cy="45307"/>
            </a:xfrm>
            <a:custGeom>
              <a:avLst/>
              <a:gdLst/>
              <a:ahLst/>
              <a:cxnLst/>
              <a:rect l="l" t="t" r="r" b="b"/>
              <a:pathLst>
                <a:path w="2271" h="3026" extrusionOk="0">
                  <a:moveTo>
                    <a:pt x="610" y="1"/>
                  </a:moveTo>
                  <a:cubicBezTo>
                    <a:pt x="400" y="1"/>
                    <a:pt x="189" y="43"/>
                    <a:pt x="0" y="127"/>
                  </a:cubicBezTo>
                  <a:cubicBezTo>
                    <a:pt x="1199" y="652"/>
                    <a:pt x="1199" y="2355"/>
                    <a:pt x="0" y="2902"/>
                  </a:cubicBezTo>
                  <a:cubicBezTo>
                    <a:pt x="197" y="2986"/>
                    <a:pt x="400" y="3026"/>
                    <a:pt x="597" y="3026"/>
                  </a:cubicBezTo>
                  <a:cubicBezTo>
                    <a:pt x="1286" y="3026"/>
                    <a:pt x="1918" y="2548"/>
                    <a:pt x="2082" y="1830"/>
                  </a:cubicBezTo>
                  <a:cubicBezTo>
                    <a:pt x="2271" y="884"/>
                    <a:pt x="1556" y="1"/>
                    <a:pt x="61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19" name="Google Shape;17119;p76"/>
            <p:cNvSpPr/>
            <p:nvPr/>
          </p:nvSpPr>
          <p:spPr>
            <a:xfrm>
              <a:off x="2611459" y="3810655"/>
              <a:ext cx="295288" cy="284163"/>
            </a:xfrm>
            <a:custGeom>
              <a:avLst/>
              <a:gdLst/>
              <a:ahLst/>
              <a:cxnLst/>
              <a:rect l="l" t="t" r="r" b="b"/>
              <a:pathLst>
                <a:path w="19722" h="18979" extrusionOk="0">
                  <a:moveTo>
                    <a:pt x="10240" y="1"/>
                  </a:moveTo>
                  <a:cubicBezTo>
                    <a:pt x="6392" y="1"/>
                    <a:pt x="2944" y="2313"/>
                    <a:pt x="1472" y="5867"/>
                  </a:cubicBezTo>
                  <a:cubicBezTo>
                    <a:pt x="1" y="9399"/>
                    <a:pt x="821" y="13498"/>
                    <a:pt x="3533" y="16211"/>
                  </a:cubicBezTo>
                  <a:cubicBezTo>
                    <a:pt x="5342" y="18020"/>
                    <a:pt x="7760" y="18978"/>
                    <a:pt x="10224" y="18978"/>
                  </a:cubicBezTo>
                  <a:cubicBezTo>
                    <a:pt x="11454" y="18978"/>
                    <a:pt x="12694" y="18740"/>
                    <a:pt x="13877" y="18250"/>
                  </a:cubicBezTo>
                  <a:cubicBezTo>
                    <a:pt x="17409" y="16778"/>
                    <a:pt x="19721" y="13330"/>
                    <a:pt x="19721" y="9483"/>
                  </a:cubicBezTo>
                  <a:cubicBezTo>
                    <a:pt x="19721" y="4248"/>
                    <a:pt x="15475" y="1"/>
                    <a:pt x="1024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0" name="Google Shape;17120;p76"/>
            <p:cNvSpPr/>
            <p:nvPr/>
          </p:nvSpPr>
          <p:spPr>
            <a:xfrm>
              <a:off x="2744924" y="3810655"/>
              <a:ext cx="166854" cy="284313"/>
            </a:xfrm>
            <a:custGeom>
              <a:avLst/>
              <a:gdLst/>
              <a:ahLst/>
              <a:cxnLst/>
              <a:rect l="l" t="t" r="r" b="b"/>
              <a:pathLst>
                <a:path w="11144" h="18989" extrusionOk="0">
                  <a:moveTo>
                    <a:pt x="1326" y="1"/>
                  </a:moveTo>
                  <a:cubicBezTo>
                    <a:pt x="884" y="1"/>
                    <a:pt x="442" y="22"/>
                    <a:pt x="1" y="85"/>
                  </a:cubicBezTo>
                  <a:cubicBezTo>
                    <a:pt x="4710" y="737"/>
                    <a:pt x="8200" y="4752"/>
                    <a:pt x="8200" y="9483"/>
                  </a:cubicBezTo>
                  <a:cubicBezTo>
                    <a:pt x="8200" y="14234"/>
                    <a:pt x="4710" y="18250"/>
                    <a:pt x="1" y="18902"/>
                  </a:cubicBezTo>
                  <a:cubicBezTo>
                    <a:pt x="435" y="18960"/>
                    <a:pt x="865" y="18989"/>
                    <a:pt x="1290" y="18989"/>
                  </a:cubicBezTo>
                  <a:cubicBezTo>
                    <a:pt x="6204" y="18989"/>
                    <a:pt x="10417" y="15187"/>
                    <a:pt x="10765" y="10156"/>
                  </a:cubicBezTo>
                  <a:cubicBezTo>
                    <a:pt x="11144" y="4668"/>
                    <a:pt x="6813" y="1"/>
                    <a:pt x="1326"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1" name="Google Shape;17121;p76"/>
            <p:cNvSpPr/>
            <p:nvPr/>
          </p:nvSpPr>
          <p:spPr>
            <a:xfrm>
              <a:off x="2722900" y="3921467"/>
              <a:ext cx="73036" cy="62540"/>
            </a:xfrm>
            <a:custGeom>
              <a:avLst/>
              <a:gdLst/>
              <a:ahLst/>
              <a:cxnLst/>
              <a:rect l="l" t="t" r="r" b="b"/>
              <a:pathLst>
                <a:path w="4878" h="4177" extrusionOk="0">
                  <a:moveTo>
                    <a:pt x="2797" y="0"/>
                  </a:moveTo>
                  <a:cubicBezTo>
                    <a:pt x="925" y="0"/>
                    <a:pt x="0" y="2250"/>
                    <a:pt x="1325" y="3554"/>
                  </a:cubicBezTo>
                  <a:cubicBezTo>
                    <a:pt x="1748" y="3984"/>
                    <a:pt x="2272" y="4177"/>
                    <a:pt x="2786" y="4177"/>
                  </a:cubicBezTo>
                  <a:cubicBezTo>
                    <a:pt x="3853" y="4177"/>
                    <a:pt x="4878" y="3345"/>
                    <a:pt x="4878" y="2082"/>
                  </a:cubicBezTo>
                  <a:cubicBezTo>
                    <a:pt x="4878" y="925"/>
                    <a:pt x="3953" y="0"/>
                    <a:pt x="2797"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2" name="Google Shape;17122;p76"/>
            <p:cNvSpPr/>
            <p:nvPr/>
          </p:nvSpPr>
          <p:spPr>
            <a:xfrm>
              <a:off x="2752800" y="3921467"/>
              <a:ext cx="46295" cy="62540"/>
            </a:xfrm>
            <a:custGeom>
              <a:avLst/>
              <a:gdLst/>
              <a:ahLst/>
              <a:cxnLst/>
              <a:rect l="l" t="t" r="r" b="b"/>
              <a:pathLst>
                <a:path w="3092" h="4177" extrusionOk="0">
                  <a:moveTo>
                    <a:pt x="800" y="0"/>
                  </a:moveTo>
                  <a:cubicBezTo>
                    <a:pt x="526" y="0"/>
                    <a:pt x="253" y="42"/>
                    <a:pt x="1" y="148"/>
                  </a:cubicBezTo>
                  <a:cubicBezTo>
                    <a:pt x="1746" y="862"/>
                    <a:pt x="1746" y="3322"/>
                    <a:pt x="1" y="4016"/>
                  </a:cubicBezTo>
                  <a:cubicBezTo>
                    <a:pt x="264" y="4125"/>
                    <a:pt x="534" y="4176"/>
                    <a:pt x="799" y="4176"/>
                  </a:cubicBezTo>
                  <a:cubicBezTo>
                    <a:pt x="1758" y="4176"/>
                    <a:pt x="2641" y="3503"/>
                    <a:pt x="2839" y="2481"/>
                  </a:cubicBezTo>
                  <a:cubicBezTo>
                    <a:pt x="3091" y="1199"/>
                    <a:pt x="2103" y="0"/>
                    <a:pt x="800" y="0"/>
                  </a:cubicBezTo>
                  <a:close/>
                </a:path>
              </a:pathLst>
            </a:custGeom>
            <a:solidFill>
              <a:srgbClr val="8DA5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23" name="Google Shape;17123;p76"/>
          <p:cNvGrpSpPr/>
          <p:nvPr/>
        </p:nvGrpSpPr>
        <p:grpSpPr>
          <a:xfrm>
            <a:off x="5269942" y="2032374"/>
            <a:ext cx="493593" cy="400205"/>
            <a:chOff x="3952456" y="1524280"/>
            <a:chExt cx="370195" cy="300154"/>
          </a:xfrm>
        </p:grpSpPr>
        <p:sp>
          <p:nvSpPr>
            <p:cNvPr id="17124" name="Google Shape;17124;p76"/>
            <p:cNvSpPr/>
            <p:nvPr/>
          </p:nvSpPr>
          <p:spPr>
            <a:xfrm>
              <a:off x="3952456" y="1550482"/>
              <a:ext cx="370195" cy="248064"/>
            </a:xfrm>
            <a:custGeom>
              <a:avLst/>
              <a:gdLst/>
              <a:ahLst/>
              <a:cxnLst/>
              <a:rect l="l" t="t" r="r" b="b"/>
              <a:pathLst>
                <a:path w="24725" h="16568" extrusionOk="0">
                  <a:moveTo>
                    <a:pt x="484" y="1"/>
                  </a:moveTo>
                  <a:cubicBezTo>
                    <a:pt x="211" y="1"/>
                    <a:pt x="0" y="232"/>
                    <a:pt x="0" y="505"/>
                  </a:cubicBezTo>
                  <a:lnTo>
                    <a:pt x="0" y="16063"/>
                  </a:lnTo>
                  <a:cubicBezTo>
                    <a:pt x="0" y="16337"/>
                    <a:pt x="211" y="16568"/>
                    <a:pt x="484" y="16568"/>
                  </a:cubicBezTo>
                  <a:lnTo>
                    <a:pt x="24241" y="16568"/>
                  </a:lnTo>
                  <a:cubicBezTo>
                    <a:pt x="24515" y="16568"/>
                    <a:pt x="24725" y="16337"/>
                    <a:pt x="24725" y="16063"/>
                  </a:cubicBezTo>
                  <a:lnTo>
                    <a:pt x="24725" y="15138"/>
                  </a:lnTo>
                  <a:lnTo>
                    <a:pt x="24725" y="505"/>
                  </a:lnTo>
                  <a:cubicBezTo>
                    <a:pt x="24725" y="232"/>
                    <a:pt x="24515" y="1"/>
                    <a:pt x="24241" y="1"/>
                  </a:cubicBezTo>
                  <a:close/>
                </a:path>
              </a:pathLst>
            </a:custGeom>
            <a:solidFill>
              <a:srgbClr val="90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5" name="Google Shape;17125;p76"/>
            <p:cNvSpPr/>
            <p:nvPr/>
          </p:nvSpPr>
          <p:spPr>
            <a:xfrm>
              <a:off x="3977955" y="1550482"/>
              <a:ext cx="344697" cy="226669"/>
            </a:xfrm>
            <a:custGeom>
              <a:avLst/>
              <a:gdLst/>
              <a:ahLst/>
              <a:cxnLst/>
              <a:rect l="l" t="t" r="r" b="b"/>
              <a:pathLst>
                <a:path w="23022" h="15139" extrusionOk="0">
                  <a:moveTo>
                    <a:pt x="21" y="1"/>
                  </a:moveTo>
                  <a:lnTo>
                    <a:pt x="21" y="14634"/>
                  </a:lnTo>
                  <a:cubicBezTo>
                    <a:pt x="0" y="14907"/>
                    <a:pt x="232" y="15138"/>
                    <a:pt x="505" y="15138"/>
                  </a:cubicBezTo>
                  <a:lnTo>
                    <a:pt x="23022" y="15138"/>
                  </a:lnTo>
                  <a:lnTo>
                    <a:pt x="23022" y="505"/>
                  </a:lnTo>
                  <a:cubicBezTo>
                    <a:pt x="23022" y="232"/>
                    <a:pt x="22812" y="1"/>
                    <a:pt x="22538" y="1"/>
                  </a:cubicBez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6" name="Google Shape;17126;p76"/>
            <p:cNvSpPr/>
            <p:nvPr/>
          </p:nvSpPr>
          <p:spPr>
            <a:xfrm>
              <a:off x="3990232" y="1524280"/>
              <a:ext cx="294644" cy="251613"/>
            </a:xfrm>
            <a:custGeom>
              <a:avLst/>
              <a:gdLst/>
              <a:ahLst/>
              <a:cxnLst/>
              <a:rect l="l" t="t" r="r" b="b"/>
              <a:pathLst>
                <a:path w="19679" h="16805" extrusionOk="0">
                  <a:moveTo>
                    <a:pt x="4933" y="0"/>
                  </a:moveTo>
                  <a:cubicBezTo>
                    <a:pt x="3281" y="0"/>
                    <a:pt x="1628" y="347"/>
                    <a:pt x="84" y="1036"/>
                  </a:cubicBezTo>
                  <a:cubicBezTo>
                    <a:pt x="42" y="1057"/>
                    <a:pt x="0" y="1099"/>
                    <a:pt x="0" y="1141"/>
                  </a:cubicBezTo>
                  <a:lnTo>
                    <a:pt x="0" y="16615"/>
                  </a:lnTo>
                  <a:cubicBezTo>
                    <a:pt x="0" y="16688"/>
                    <a:pt x="79" y="16745"/>
                    <a:pt x="142" y="16745"/>
                  </a:cubicBezTo>
                  <a:cubicBezTo>
                    <a:pt x="151" y="16745"/>
                    <a:pt x="160" y="16744"/>
                    <a:pt x="168" y="16741"/>
                  </a:cubicBezTo>
                  <a:cubicBezTo>
                    <a:pt x="1684" y="16071"/>
                    <a:pt x="3301" y="15739"/>
                    <a:pt x="4918" y="15739"/>
                  </a:cubicBezTo>
                  <a:cubicBezTo>
                    <a:pt x="6597" y="15739"/>
                    <a:pt x="8276" y="16097"/>
                    <a:pt x="9840" y="16804"/>
                  </a:cubicBezTo>
                  <a:cubicBezTo>
                    <a:pt x="11404" y="16097"/>
                    <a:pt x="13082" y="15739"/>
                    <a:pt x="14762" y="15739"/>
                  </a:cubicBezTo>
                  <a:cubicBezTo>
                    <a:pt x="16378" y="15739"/>
                    <a:pt x="17995" y="16071"/>
                    <a:pt x="19511" y="16741"/>
                  </a:cubicBezTo>
                  <a:cubicBezTo>
                    <a:pt x="19519" y="16744"/>
                    <a:pt x="19528" y="16745"/>
                    <a:pt x="19537" y="16745"/>
                  </a:cubicBezTo>
                  <a:cubicBezTo>
                    <a:pt x="19600" y="16745"/>
                    <a:pt x="19679" y="16688"/>
                    <a:pt x="19679" y="16615"/>
                  </a:cubicBezTo>
                  <a:lnTo>
                    <a:pt x="19679" y="1141"/>
                  </a:lnTo>
                  <a:cubicBezTo>
                    <a:pt x="19679" y="1099"/>
                    <a:pt x="19637" y="1057"/>
                    <a:pt x="19595" y="1036"/>
                  </a:cubicBezTo>
                  <a:cubicBezTo>
                    <a:pt x="18051" y="347"/>
                    <a:pt x="16398" y="0"/>
                    <a:pt x="14747" y="0"/>
                  </a:cubicBezTo>
                  <a:cubicBezTo>
                    <a:pt x="13071" y="0"/>
                    <a:pt x="11396" y="358"/>
                    <a:pt x="9840" y="1078"/>
                  </a:cubicBezTo>
                  <a:cubicBezTo>
                    <a:pt x="8283" y="358"/>
                    <a:pt x="6609" y="0"/>
                    <a:pt x="4933"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7" name="Google Shape;17127;p76"/>
            <p:cNvSpPr/>
            <p:nvPr/>
          </p:nvSpPr>
          <p:spPr>
            <a:xfrm>
              <a:off x="4003138" y="1524430"/>
              <a:ext cx="281738" cy="230367"/>
            </a:xfrm>
            <a:custGeom>
              <a:avLst/>
              <a:gdLst/>
              <a:ahLst/>
              <a:cxnLst/>
              <a:rect l="l" t="t" r="r" b="b"/>
              <a:pathLst>
                <a:path w="18817" h="15386" extrusionOk="0">
                  <a:moveTo>
                    <a:pt x="13885" y="1"/>
                  </a:moveTo>
                  <a:cubicBezTo>
                    <a:pt x="12209" y="1"/>
                    <a:pt x="10534" y="358"/>
                    <a:pt x="8978" y="1068"/>
                  </a:cubicBezTo>
                  <a:cubicBezTo>
                    <a:pt x="7423" y="360"/>
                    <a:pt x="5747" y="5"/>
                    <a:pt x="4069" y="5"/>
                  </a:cubicBezTo>
                  <a:cubicBezTo>
                    <a:pt x="2706" y="5"/>
                    <a:pt x="1343" y="239"/>
                    <a:pt x="42" y="711"/>
                  </a:cubicBezTo>
                  <a:lnTo>
                    <a:pt x="0" y="711"/>
                  </a:lnTo>
                  <a:lnTo>
                    <a:pt x="0" y="15196"/>
                  </a:lnTo>
                  <a:cubicBezTo>
                    <a:pt x="0" y="15262"/>
                    <a:pt x="51" y="15315"/>
                    <a:pt x="114" y="15315"/>
                  </a:cubicBezTo>
                  <a:cubicBezTo>
                    <a:pt x="132" y="15315"/>
                    <a:pt x="150" y="15311"/>
                    <a:pt x="168" y="15301"/>
                  </a:cubicBezTo>
                  <a:cubicBezTo>
                    <a:pt x="1858" y="14556"/>
                    <a:pt x="3381" y="14304"/>
                    <a:pt x="4666" y="14304"/>
                  </a:cubicBezTo>
                  <a:cubicBezTo>
                    <a:pt x="7332" y="14304"/>
                    <a:pt x="8978" y="15386"/>
                    <a:pt x="8978" y="15386"/>
                  </a:cubicBezTo>
                  <a:cubicBezTo>
                    <a:pt x="10765" y="14671"/>
                    <a:pt x="12657" y="14313"/>
                    <a:pt x="14570" y="14313"/>
                  </a:cubicBezTo>
                  <a:cubicBezTo>
                    <a:pt x="14626" y="14313"/>
                    <a:pt x="14682" y="14312"/>
                    <a:pt x="14738" y="14312"/>
                  </a:cubicBezTo>
                  <a:cubicBezTo>
                    <a:pt x="16131" y="14312"/>
                    <a:pt x="17503" y="14563"/>
                    <a:pt x="18817" y="15028"/>
                  </a:cubicBezTo>
                  <a:lnTo>
                    <a:pt x="18817" y="1131"/>
                  </a:lnTo>
                  <a:cubicBezTo>
                    <a:pt x="18817" y="1089"/>
                    <a:pt x="18775" y="1047"/>
                    <a:pt x="18733" y="1047"/>
                  </a:cubicBezTo>
                  <a:cubicBezTo>
                    <a:pt x="17189" y="348"/>
                    <a:pt x="15536" y="1"/>
                    <a:pt x="1388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8" name="Google Shape;17128;p76"/>
            <p:cNvSpPr/>
            <p:nvPr/>
          </p:nvSpPr>
          <p:spPr>
            <a:xfrm>
              <a:off x="4137547" y="1524280"/>
              <a:ext cx="147329" cy="230517"/>
            </a:xfrm>
            <a:custGeom>
              <a:avLst/>
              <a:gdLst/>
              <a:ahLst/>
              <a:cxnLst/>
              <a:rect l="l" t="t" r="r" b="b"/>
              <a:pathLst>
                <a:path w="9840" h="15396" extrusionOk="0">
                  <a:moveTo>
                    <a:pt x="4908" y="0"/>
                  </a:moveTo>
                  <a:cubicBezTo>
                    <a:pt x="3232" y="0"/>
                    <a:pt x="1557" y="358"/>
                    <a:pt x="1" y="1078"/>
                  </a:cubicBezTo>
                  <a:lnTo>
                    <a:pt x="1" y="15396"/>
                  </a:lnTo>
                  <a:cubicBezTo>
                    <a:pt x="1788" y="14681"/>
                    <a:pt x="3680" y="14323"/>
                    <a:pt x="5593" y="14323"/>
                  </a:cubicBezTo>
                  <a:cubicBezTo>
                    <a:pt x="5649" y="14323"/>
                    <a:pt x="5705" y="14322"/>
                    <a:pt x="5761" y="14322"/>
                  </a:cubicBezTo>
                  <a:cubicBezTo>
                    <a:pt x="7154" y="14322"/>
                    <a:pt x="8526" y="14573"/>
                    <a:pt x="9840" y="15038"/>
                  </a:cubicBezTo>
                  <a:lnTo>
                    <a:pt x="9840" y="1141"/>
                  </a:lnTo>
                  <a:cubicBezTo>
                    <a:pt x="9840" y="1099"/>
                    <a:pt x="9798" y="1057"/>
                    <a:pt x="9756" y="1036"/>
                  </a:cubicBezTo>
                  <a:cubicBezTo>
                    <a:pt x="8212" y="347"/>
                    <a:pt x="6559" y="0"/>
                    <a:pt x="4908"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29" name="Google Shape;17129;p76"/>
            <p:cNvSpPr/>
            <p:nvPr/>
          </p:nvSpPr>
          <p:spPr>
            <a:xfrm>
              <a:off x="4137547" y="1766430"/>
              <a:ext cx="25828" cy="58003"/>
            </a:xfrm>
            <a:custGeom>
              <a:avLst/>
              <a:gdLst/>
              <a:ahLst/>
              <a:cxnLst/>
              <a:rect l="l" t="t" r="r" b="b"/>
              <a:pathLst>
                <a:path w="1725" h="3874" extrusionOk="0">
                  <a:moveTo>
                    <a:pt x="1725" y="0"/>
                  </a:moveTo>
                  <a:cubicBezTo>
                    <a:pt x="1136" y="148"/>
                    <a:pt x="547" y="379"/>
                    <a:pt x="1" y="631"/>
                  </a:cubicBezTo>
                  <a:lnTo>
                    <a:pt x="1" y="3743"/>
                  </a:lnTo>
                  <a:cubicBezTo>
                    <a:pt x="1" y="3819"/>
                    <a:pt x="67" y="3873"/>
                    <a:pt x="127" y="3873"/>
                  </a:cubicBezTo>
                  <a:cubicBezTo>
                    <a:pt x="150" y="3873"/>
                    <a:pt x="172" y="3865"/>
                    <a:pt x="190" y="3848"/>
                  </a:cubicBezTo>
                  <a:lnTo>
                    <a:pt x="799" y="3364"/>
                  </a:lnTo>
                  <a:cubicBezTo>
                    <a:pt x="821" y="3343"/>
                    <a:pt x="847" y="3333"/>
                    <a:pt x="876" y="3333"/>
                  </a:cubicBezTo>
                  <a:cubicBezTo>
                    <a:pt x="905" y="3333"/>
                    <a:pt x="936" y="3343"/>
                    <a:pt x="968" y="3364"/>
                  </a:cubicBezTo>
                  <a:lnTo>
                    <a:pt x="1514" y="3827"/>
                  </a:lnTo>
                  <a:cubicBezTo>
                    <a:pt x="1541" y="3847"/>
                    <a:pt x="1573" y="3857"/>
                    <a:pt x="1603" y="3857"/>
                  </a:cubicBezTo>
                  <a:cubicBezTo>
                    <a:pt x="1666" y="3857"/>
                    <a:pt x="1725" y="3814"/>
                    <a:pt x="1725" y="3743"/>
                  </a:cubicBezTo>
                  <a:lnTo>
                    <a:pt x="1725" y="0"/>
                  </a:ln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133"/>
        <p:cNvGrpSpPr/>
        <p:nvPr/>
      </p:nvGrpSpPr>
      <p:grpSpPr>
        <a:xfrm>
          <a:off x="0" y="0"/>
          <a:ext cx="0" cy="0"/>
          <a:chOff x="0" y="0"/>
          <a:chExt cx="0" cy="0"/>
        </a:xfrm>
      </p:grpSpPr>
      <p:sp>
        <p:nvSpPr>
          <p:cNvPr id="17134" name="Google Shape;17134;p77"/>
          <p:cNvSpPr/>
          <p:nvPr/>
        </p:nvSpPr>
        <p:spPr>
          <a:xfrm>
            <a:off x="1125467" y="2045341"/>
            <a:ext cx="431556" cy="498080"/>
          </a:xfrm>
          <a:custGeom>
            <a:avLst/>
            <a:gdLst/>
            <a:ahLst/>
            <a:cxnLst/>
            <a:rect l="l" t="t" r="r" b="b"/>
            <a:pathLst>
              <a:path w="10996" h="12691" extrusionOk="0">
                <a:moveTo>
                  <a:pt x="6050" y="820"/>
                </a:moveTo>
                <a:lnTo>
                  <a:pt x="6050" y="1639"/>
                </a:lnTo>
                <a:lnTo>
                  <a:pt x="5199" y="1639"/>
                </a:lnTo>
                <a:lnTo>
                  <a:pt x="5199" y="820"/>
                </a:lnTo>
                <a:close/>
                <a:moveTo>
                  <a:pt x="9358" y="2458"/>
                </a:moveTo>
                <a:lnTo>
                  <a:pt x="9358" y="8255"/>
                </a:lnTo>
                <a:lnTo>
                  <a:pt x="1923" y="8255"/>
                </a:lnTo>
                <a:lnTo>
                  <a:pt x="1923" y="2458"/>
                </a:lnTo>
                <a:close/>
                <a:moveTo>
                  <a:pt x="9767" y="9074"/>
                </a:moveTo>
                <a:cubicBezTo>
                  <a:pt x="10019" y="9074"/>
                  <a:pt x="10177" y="9295"/>
                  <a:pt x="10208" y="9515"/>
                </a:cubicBezTo>
                <a:cubicBezTo>
                  <a:pt x="10177" y="9704"/>
                  <a:pt x="10051" y="9830"/>
                  <a:pt x="9893" y="9925"/>
                </a:cubicBezTo>
                <a:cubicBezTo>
                  <a:pt x="9862" y="9940"/>
                  <a:pt x="9893" y="9948"/>
                  <a:pt x="9594" y="9948"/>
                </a:cubicBezTo>
                <a:cubicBezTo>
                  <a:pt x="9295" y="9948"/>
                  <a:pt x="8665" y="9940"/>
                  <a:pt x="7310" y="9925"/>
                </a:cubicBezTo>
                <a:lnTo>
                  <a:pt x="1513" y="9925"/>
                </a:lnTo>
                <a:cubicBezTo>
                  <a:pt x="1324" y="9925"/>
                  <a:pt x="1166" y="9799"/>
                  <a:pt x="1103" y="9641"/>
                </a:cubicBezTo>
                <a:cubicBezTo>
                  <a:pt x="1040" y="9358"/>
                  <a:pt x="1229" y="9074"/>
                  <a:pt x="1513" y="9074"/>
                </a:cubicBezTo>
                <a:close/>
                <a:moveTo>
                  <a:pt x="4790" y="1"/>
                </a:moveTo>
                <a:cubicBezTo>
                  <a:pt x="4538" y="1"/>
                  <a:pt x="4348" y="190"/>
                  <a:pt x="4348" y="379"/>
                </a:cubicBezTo>
                <a:lnTo>
                  <a:pt x="4348" y="1639"/>
                </a:lnTo>
                <a:lnTo>
                  <a:pt x="1419" y="1639"/>
                </a:lnTo>
                <a:cubicBezTo>
                  <a:pt x="1198" y="1639"/>
                  <a:pt x="1040" y="1828"/>
                  <a:pt x="1040" y="2080"/>
                </a:cubicBezTo>
                <a:lnTo>
                  <a:pt x="1040" y="8349"/>
                </a:lnTo>
                <a:cubicBezTo>
                  <a:pt x="788" y="8413"/>
                  <a:pt x="568" y="8570"/>
                  <a:pt x="410" y="8791"/>
                </a:cubicBezTo>
                <a:cubicBezTo>
                  <a:pt x="1" y="9358"/>
                  <a:pt x="158" y="10145"/>
                  <a:pt x="725" y="10555"/>
                </a:cubicBezTo>
                <a:cubicBezTo>
                  <a:pt x="914" y="10649"/>
                  <a:pt x="1166" y="10744"/>
                  <a:pt x="1419" y="10744"/>
                </a:cubicBezTo>
                <a:lnTo>
                  <a:pt x="3277" y="10744"/>
                </a:lnTo>
                <a:lnTo>
                  <a:pt x="2679" y="12067"/>
                </a:lnTo>
                <a:cubicBezTo>
                  <a:pt x="2616" y="12288"/>
                  <a:pt x="2679" y="12508"/>
                  <a:pt x="2836" y="12634"/>
                </a:cubicBezTo>
                <a:cubicBezTo>
                  <a:pt x="2913" y="12673"/>
                  <a:pt x="2987" y="12691"/>
                  <a:pt x="3057" y="12691"/>
                </a:cubicBezTo>
                <a:cubicBezTo>
                  <a:pt x="3214" y="12691"/>
                  <a:pt x="3347" y="12598"/>
                  <a:pt x="3435" y="12445"/>
                </a:cubicBezTo>
                <a:lnTo>
                  <a:pt x="4159" y="10744"/>
                </a:lnTo>
                <a:lnTo>
                  <a:pt x="5136" y="10744"/>
                </a:lnTo>
                <a:lnTo>
                  <a:pt x="5136" y="12225"/>
                </a:lnTo>
                <a:cubicBezTo>
                  <a:pt x="5136" y="12445"/>
                  <a:pt x="5294" y="12634"/>
                  <a:pt x="5483" y="12666"/>
                </a:cubicBezTo>
                <a:cubicBezTo>
                  <a:pt x="5501" y="12668"/>
                  <a:pt x="5520" y="12669"/>
                  <a:pt x="5538" y="12669"/>
                </a:cubicBezTo>
                <a:cubicBezTo>
                  <a:pt x="5766" y="12669"/>
                  <a:pt x="5955" y="12492"/>
                  <a:pt x="5955" y="12288"/>
                </a:cubicBezTo>
                <a:lnTo>
                  <a:pt x="5955" y="10744"/>
                </a:lnTo>
                <a:lnTo>
                  <a:pt x="6932" y="10744"/>
                </a:lnTo>
                <a:lnTo>
                  <a:pt x="7657" y="12382"/>
                </a:lnTo>
                <a:cubicBezTo>
                  <a:pt x="7708" y="12538"/>
                  <a:pt x="7888" y="12651"/>
                  <a:pt x="8056" y="12651"/>
                </a:cubicBezTo>
                <a:cubicBezTo>
                  <a:pt x="8092" y="12651"/>
                  <a:pt x="8127" y="12645"/>
                  <a:pt x="8161" y="12634"/>
                </a:cubicBezTo>
                <a:cubicBezTo>
                  <a:pt x="8413" y="12540"/>
                  <a:pt x="8507" y="12256"/>
                  <a:pt x="8444" y="12067"/>
                </a:cubicBezTo>
                <a:lnTo>
                  <a:pt x="7846" y="10744"/>
                </a:lnTo>
                <a:lnTo>
                  <a:pt x="9704" y="10744"/>
                </a:lnTo>
                <a:cubicBezTo>
                  <a:pt x="10366" y="10744"/>
                  <a:pt x="10965" y="10177"/>
                  <a:pt x="10965" y="9484"/>
                </a:cubicBezTo>
                <a:cubicBezTo>
                  <a:pt x="10996" y="8980"/>
                  <a:pt x="10681" y="8507"/>
                  <a:pt x="10177" y="8349"/>
                </a:cubicBezTo>
                <a:lnTo>
                  <a:pt x="10177" y="2080"/>
                </a:lnTo>
                <a:cubicBezTo>
                  <a:pt x="10177" y="1828"/>
                  <a:pt x="9988" y="1639"/>
                  <a:pt x="9736" y="1639"/>
                </a:cubicBezTo>
                <a:lnTo>
                  <a:pt x="6869" y="1639"/>
                </a:lnTo>
                <a:lnTo>
                  <a:pt x="6869" y="379"/>
                </a:lnTo>
                <a:cubicBezTo>
                  <a:pt x="6869" y="158"/>
                  <a:pt x="6680" y="1"/>
                  <a:pt x="6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5" name="Google Shape;17135;p77"/>
          <p:cNvSpPr/>
          <p:nvPr/>
        </p:nvSpPr>
        <p:spPr>
          <a:xfrm>
            <a:off x="1125472" y="2664815"/>
            <a:ext cx="510677" cy="451651"/>
          </a:xfrm>
          <a:custGeom>
            <a:avLst/>
            <a:gdLst/>
            <a:ahLst/>
            <a:cxnLst/>
            <a:rect l="l" t="t" r="r" b="b"/>
            <a:pathLst>
              <a:path w="13012" h="11508" extrusionOk="0">
                <a:moveTo>
                  <a:pt x="9306" y="836"/>
                </a:moveTo>
                <a:cubicBezTo>
                  <a:pt x="9412" y="836"/>
                  <a:pt x="9515" y="875"/>
                  <a:pt x="9578" y="954"/>
                </a:cubicBezTo>
                <a:lnTo>
                  <a:pt x="11909" y="3285"/>
                </a:lnTo>
                <a:cubicBezTo>
                  <a:pt x="12067" y="3443"/>
                  <a:pt x="12067" y="3695"/>
                  <a:pt x="11909" y="3884"/>
                </a:cubicBezTo>
                <a:lnTo>
                  <a:pt x="6900" y="8861"/>
                </a:lnTo>
                <a:lnTo>
                  <a:pt x="4001" y="5963"/>
                </a:lnTo>
                <a:lnTo>
                  <a:pt x="9011" y="954"/>
                </a:lnTo>
                <a:cubicBezTo>
                  <a:pt x="9089" y="875"/>
                  <a:pt x="9200" y="836"/>
                  <a:pt x="9306" y="836"/>
                </a:cubicBezTo>
                <a:close/>
                <a:moveTo>
                  <a:pt x="3466" y="6499"/>
                </a:moveTo>
                <a:lnTo>
                  <a:pt x="6364" y="9428"/>
                </a:lnTo>
                <a:lnTo>
                  <a:pt x="6049" y="9744"/>
                </a:lnTo>
                <a:cubicBezTo>
                  <a:pt x="5986" y="9807"/>
                  <a:pt x="5892" y="9870"/>
                  <a:pt x="5766" y="9870"/>
                </a:cubicBezTo>
                <a:cubicBezTo>
                  <a:pt x="5640" y="9870"/>
                  <a:pt x="5577" y="9807"/>
                  <a:pt x="5514" y="9744"/>
                </a:cubicBezTo>
                <a:cubicBezTo>
                  <a:pt x="5255" y="9506"/>
                  <a:pt x="4936" y="9372"/>
                  <a:pt x="4610" y="9372"/>
                </a:cubicBezTo>
                <a:cubicBezTo>
                  <a:pt x="4460" y="9372"/>
                  <a:pt x="4308" y="9400"/>
                  <a:pt x="4159" y="9460"/>
                </a:cubicBezTo>
                <a:cubicBezTo>
                  <a:pt x="3938" y="9555"/>
                  <a:pt x="3812" y="9712"/>
                  <a:pt x="3686" y="9807"/>
                </a:cubicBezTo>
                <a:lnTo>
                  <a:pt x="3088" y="9239"/>
                </a:lnTo>
                <a:lnTo>
                  <a:pt x="3182" y="9145"/>
                </a:lnTo>
                <a:cubicBezTo>
                  <a:pt x="3655" y="8672"/>
                  <a:pt x="3686" y="7853"/>
                  <a:pt x="3151" y="7381"/>
                </a:cubicBezTo>
                <a:cubicBezTo>
                  <a:pt x="2993" y="7223"/>
                  <a:pt x="3025" y="6940"/>
                  <a:pt x="3182" y="6782"/>
                </a:cubicBezTo>
                <a:lnTo>
                  <a:pt x="3466" y="6499"/>
                </a:lnTo>
                <a:close/>
                <a:moveTo>
                  <a:pt x="2426" y="9807"/>
                </a:moveTo>
                <a:lnTo>
                  <a:pt x="3025" y="10405"/>
                </a:lnTo>
                <a:lnTo>
                  <a:pt x="2773" y="10657"/>
                </a:lnTo>
                <a:lnTo>
                  <a:pt x="1544" y="10657"/>
                </a:lnTo>
                <a:lnTo>
                  <a:pt x="2426" y="9807"/>
                </a:lnTo>
                <a:close/>
                <a:moveTo>
                  <a:pt x="9310" y="1"/>
                </a:moveTo>
                <a:cubicBezTo>
                  <a:pt x="8995" y="1"/>
                  <a:pt x="8680" y="119"/>
                  <a:pt x="8443" y="355"/>
                </a:cubicBezTo>
                <a:lnTo>
                  <a:pt x="2584" y="6247"/>
                </a:lnTo>
                <a:cubicBezTo>
                  <a:pt x="2111" y="6719"/>
                  <a:pt x="2079" y="7538"/>
                  <a:pt x="2552" y="8011"/>
                </a:cubicBezTo>
                <a:cubicBezTo>
                  <a:pt x="2710" y="8137"/>
                  <a:pt x="2710" y="8357"/>
                  <a:pt x="2615" y="8483"/>
                </a:cubicBezTo>
                <a:cubicBezTo>
                  <a:pt x="2584" y="8546"/>
                  <a:pt x="2584" y="8546"/>
                  <a:pt x="2552" y="8609"/>
                </a:cubicBezTo>
                <a:lnTo>
                  <a:pt x="252" y="10815"/>
                </a:lnTo>
                <a:cubicBezTo>
                  <a:pt x="0" y="11067"/>
                  <a:pt x="189" y="11508"/>
                  <a:pt x="536" y="11508"/>
                </a:cubicBezTo>
                <a:lnTo>
                  <a:pt x="2930" y="11508"/>
                </a:lnTo>
                <a:cubicBezTo>
                  <a:pt x="3056" y="11508"/>
                  <a:pt x="3182" y="11476"/>
                  <a:pt x="3245" y="11382"/>
                </a:cubicBezTo>
                <a:lnTo>
                  <a:pt x="4285" y="10374"/>
                </a:lnTo>
                <a:cubicBezTo>
                  <a:pt x="4364" y="10295"/>
                  <a:pt x="4474" y="10255"/>
                  <a:pt x="4584" y="10255"/>
                </a:cubicBezTo>
                <a:cubicBezTo>
                  <a:pt x="4694" y="10255"/>
                  <a:pt x="4805" y="10295"/>
                  <a:pt x="4883" y="10374"/>
                </a:cubicBezTo>
                <a:cubicBezTo>
                  <a:pt x="5092" y="10614"/>
                  <a:pt x="5413" y="10740"/>
                  <a:pt x="5742" y="10740"/>
                </a:cubicBezTo>
                <a:cubicBezTo>
                  <a:pt x="6060" y="10740"/>
                  <a:pt x="6384" y="10622"/>
                  <a:pt x="6616" y="10374"/>
                </a:cubicBezTo>
                <a:lnTo>
                  <a:pt x="12476" y="4482"/>
                </a:lnTo>
                <a:cubicBezTo>
                  <a:pt x="12980" y="3978"/>
                  <a:pt x="13012" y="3191"/>
                  <a:pt x="12508" y="2686"/>
                </a:cubicBezTo>
                <a:lnTo>
                  <a:pt x="10176" y="355"/>
                </a:lnTo>
                <a:cubicBezTo>
                  <a:pt x="9940" y="119"/>
                  <a:pt x="9625" y="1"/>
                  <a:pt x="9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6" name="Google Shape;17136;p77"/>
          <p:cNvSpPr/>
          <p:nvPr/>
        </p:nvSpPr>
        <p:spPr>
          <a:xfrm>
            <a:off x="1136579" y="3237860"/>
            <a:ext cx="488464" cy="497883"/>
          </a:xfrm>
          <a:custGeom>
            <a:avLst/>
            <a:gdLst/>
            <a:ahLst/>
            <a:cxnLst/>
            <a:rect l="l" t="t" r="r" b="b"/>
            <a:pathLst>
              <a:path w="12446" h="12686" extrusionOk="0">
                <a:moveTo>
                  <a:pt x="6176" y="808"/>
                </a:moveTo>
                <a:cubicBezTo>
                  <a:pt x="6428" y="808"/>
                  <a:pt x="6554" y="997"/>
                  <a:pt x="6554" y="1249"/>
                </a:cubicBezTo>
                <a:cubicBezTo>
                  <a:pt x="6554" y="1497"/>
                  <a:pt x="6359" y="1667"/>
                  <a:pt x="6153" y="1667"/>
                </a:cubicBezTo>
                <a:cubicBezTo>
                  <a:pt x="6097" y="1667"/>
                  <a:pt x="6041" y="1654"/>
                  <a:pt x="5987" y="1627"/>
                </a:cubicBezTo>
                <a:cubicBezTo>
                  <a:pt x="5829" y="1564"/>
                  <a:pt x="5735" y="1438"/>
                  <a:pt x="5735" y="1249"/>
                </a:cubicBezTo>
                <a:cubicBezTo>
                  <a:pt x="5766" y="997"/>
                  <a:pt x="5924" y="808"/>
                  <a:pt x="6176" y="808"/>
                </a:cubicBezTo>
                <a:close/>
                <a:moveTo>
                  <a:pt x="1986" y="2541"/>
                </a:moveTo>
                <a:lnTo>
                  <a:pt x="3088" y="5755"/>
                </a:lnTo>
                <a:lnTo>
                  <a:pt x="946" y="5755"/>
                </a:lnTo>
                <a:lnTo>
                  <a:pt x="1986" y="2541"/>
                </a:lnTo>
                <a:close/>
                <a:moveTo>
                  <a:pt x="10303" y="2541"/>
                </a:moveTo>
                <a:lnTo>
                  <a:pt x="11374" y="5755"/>
                </a:lnTo>
                <a:lnTo>
                  <a:pt x="9200" y="5755"/>
                </a:lnTo>
                <a:lnTo>
                  <a:pt x="10303" y="2541"/>
                </a:lnTo>
                <a:close/>
                <a:moveTo>
                  <a:pt x="3183" y="6605"/>
                </a:moveTo>
                <a:cubicBezTo>
                  <a:pt x="3025" y="7109"/>
                  <a:pt x="2584" y="7424"/>
                  <a:pt x="2049" y="7424"/>
                </a:cubicBezTo>
                <a:cubicBezTo>
                  <a:pt x="1481" y="7424"/>
                  <a:pt x="1040" y="7078"/>
                  <a:pt x="851" y="6605"/>
                </a:cubicBezTo>
                <a:close/>
                <a:moveTo>
                  <a:pt x="11437" y="6605"/>
                </a:moveTo>
                <a:cubicBezTo>
                  <a:pt x="11279" y="7109"/>
                  <a:pt x="10870" y="7424"/>
                  <a:pt x="10303" y="7424"/>
                </a:cubicBezTo>
                <a:cubicBezTo>
                  <a:pt x="9767" y="7424"/>
                  <a:pt x="9326" y="7078"/>
                  <a:pt x="9137" y="6605"/>
                </a:cubicBezTo>
                <a:close/>
                <a:moveTo>
                  <a:pt x="6617" y="2415"/>
                </a:moveTo>
                <a:lnTo>
                  <a:pt x="6617" y="8558"/>
                </a:lnTo>
                <a:lnTo>
                  <a:pt x="5766" y="8558"/>
                </a:lnTo>
                <a:lnTo>
                  <a:pt x="5766" y="2415"/>
                </a:lnTo>
                <a:cubicBezTo>
                  <a:pt x="5908" y="2462"/>
                  <a:pt x="6050" y="2486"/>
                  <a:pt x="6191" y="2486"/>
                </a:cubicBezTo>
                <a:cubicBezTo>
                  <a:pt x="6333" y="2486"/>
                  <a:pt x="6475" y="2462"/>
                  <a:pt x="6617" y="2415"/>
                </a:cubicBezTo>
                <a:close/>
                <a:moveTo>
                  <a:pt x="8255" y="9346"/>
                </a:moveTo>
                <a:lnTo>
                  <a:pt x="8255" y="10165"/>
                </a:lnTo>
                <a:lnTo>
                  <a:pt x="4128" y="10165"/>
                </a:lnTo>
                <a:lnTo>
                  <a:pt x="4128" y="9346"/>
                </a:lnTo>
                <a:close/>
                <a:moveTo>
                  <a:pt x="9074" y="11016"/>
                </a:moveTo>
                <a:lnTo>
                  <a:pt x="9074" y="11835"/>
                </a:lnTo>
                <a:lnTo>
                  <a:pt x="3309" y="11835"/>
                </a:lnTo>
                <a:lnTo>
                  <a:pt x="3309" y="11016"/>
                </a:lnTo>
                <a:close/>
                <a:moveTo>
                  <a:pt x="6265" y="1"/>
                </a:moveTo>
                <a:cubicBezTo>
                  <a:pt x="5747" y="1"/>
                  <a:pt x="5253" y="326"/>
                  <a:pt x="5073" y="840"/>
                </a:cubicBezTo>
                <a:lnTo>
                  <a:pt x="1292" y="840"/>
                </a:lnTo>
                <a:cubicBezTo>
                  <a:pt x="1103" y="840"/>
                  <a:pt x="914" y="997"/>
                  <a:pt x="851" y="1186"/>
                </a:cubicBezTo>
                <a:cubicBezTo>
                  <a:pt x="820" y="1438"/>
                  <a:pt x="1009" y="1659"/>
                  <a:pt x="1261" y="1659"/>
                </a:cubicBezTo>
                <a:lnTo>
                  <a:pt x="1481" y="1659"/>
                </a:lnTo>
                <a:cubicBezTo>
                  <a:pt x="30" y="6044"/>
                  <a:pt x="1" y="6133"/>
                  <a:pt x="1" y="6133"/>
                </a:cubicBezTo>
                <a:lnTo>
                  <a:pt x="1" y="6133"/>
                </a:lnTo>
                <a:cubicBezTo>
                  <a:pt x="1" y="6133"/>
                  <a:pt x="1" y="6133"/>
                  <a:pt x="1" y="6133"/>
                </a:cubicBezTo>
                <a:lnTo>
                  <a:pt x="1" y="6196"/>
                </a:lnTo>
                <a:cubicBezTo>
                  <a:pt x="1" y="6479"/>
                  <a:pt x="64" y="6763"/>
                  <a:pt x="158" y="6983"/>
                </a:cubicBezTo>
                <a:cubicBezTo>
                  <a:pt x="464" y="7784"/>
                  <a:pt x="1229" y="8250"/>
                  <a:pt x="2042" y="8250"/>
                </a:cubicBezTo>
                <a:cubicBezTo>
                  <a:pt x="2317" y="8250"/>
                  <a:pt x="2597" y="8197"/>
                  <a:pt x="2868" y="8086"/>
                </a:cubicBezTo>
                <a:cubicBezTo>
                  <a:pt x="3403" y="7865"/>
                  <a:pt x="3844" y="7393"/>
                  <a:pt x="4033" y="6794"/>
                </a:cubicBezTo>
                <a:cubicBezTo>
                  <a:pt x="4128" y="6542"/>
                  <a:pt x="4159" y="6290"/>
                  <a:pt x="4128" y="6164"/>
                </a:cubicBezTo>
                <a:lnTo>
                  <a:pt x="4128" y="6038"/>
                </a:lnTo>
                <a:cubicBezTo>
                  <a:pt x="4128" y="6007"/>
                  <a:pt x="2679" y="1659"/>
                  <a:pt x="2679" y="1627"/>
                </a:cubicBezTo>
                <a:lnTo>
                  <a:pt x="4978" y="1627"/>
                </a:lnTo>
                <a:lnTo>
                  <a:pt x="4978" y="8527"/>
                </a:lnTo>
                <a:lnTo>
                  <a:pt x="3781" y="8527"/>
                </a:lnTo>
                <a:cubicBezTo>
                  <a:pt x="3529" y="8527"/>
                  <a:pt x="3340" y="8716"/>
                  <a:pt x="3340" y="8968"/>
                </a:cubicBezTo>
                <a:lnTo>
                  <a:pt x="3340" y="10165"/>
                </a:lnTo>
                <a:lnTo>
                  <a:pt x="2931" y="10165"/>
                </a:lnTo>
                <a:cubicBezTo>
                  <a:pt x="2710" y="10165"/>
                  <a:pt x="2521" y="10386"/>
                  <a:pt x="2521" y="10606"/>
                </a:cubicBezTo>
                <a:lnTo>
                  <a:pt x="2521" y="12245"/>
                </a:lnTo>
                <a:cubicBezTo>
                  <a:pt x="2521" y="12497"/>
                  <a:pt x="2710" y="12686"/>
                  <a:pt x="2931" y="12686"/>
                </a:cubicBezTo>
                <a:lnTo>
                  <a:pt x="9547" y="12686"/>
                </a:lnTo>
                <a:cubicBezTo>
                  <a:pt x="9673" y="12686"/>
                  <a:pt x="9767" y="12654"/>
                  <a:pt x="9830" y="12560"/>
                </a:cubicBezTo>
                <a:cubicBezTo>
                  <a:pt x="9925" y="12497"/>
                  <a:pt x="9956" y="12371"/>
                  <a:pt x="9956" y="12308"/>
                </a:cubicBezTo>
                <a:lnTo>
                  <a:pt x="9956" y="10638"/>
                </a:lnTo>
                <a:cubicBezTo>
                  <a:pt x="9956" y="10417"/>
                  <a:pt x="9767" y="10228"/>
                  <a:pt x="9515" y="10228"/>
                </a:cubicBezTo>
                <a:lnTo>
                  <a:pt x="9137" y="10228"/>
                </a:lnTo>
                <a:lnTo>
                  <a:pt x="9137" y="8968"/>
                </a:lnTo>
                <a:cubicBezTo>
                  <a:pt x="9137" y="8716"/>
                  <a:pt x="8917" y="8527"/>
                  <a:pt x="8696" y="8527"/>
                </a:cubicBezTo>
                <a:lnTo>
                  <a:pt x="7467" y="8527"/>
                </a:lnTo>
                <a:lnTo>
                  <a:pt x="7467" y="1627"/>
                </a:lnTo>
                <a:lnTo>
                  <a:pt x="9799" y="1627"/>
                </a:lnTo>
                <a:cubicBezTo>
                  <a:pt x="9799" y="1659"/>
                  <a:pt x="8350" y="6038"/>
                  <a:pt x="8350" y="6070"/>
                </a:cubicBezTo>
                <a:lnTo>
                  <a:pt x="8350" y="6164"/>
                </a:lnTo>
                <a:lnTo>
                  <a:pt x="8350" y="6227"/>
                </a:lnTo>
                <a:cubicBezTo>
                  <a:pt x="8350" y="6952"/>
                  <a:pt x="8696" y="7550"/>
                  <a:pt x="9232" y="7928"/>
                </a:cubicBezTo>
                <a:cubicBezTo>
                  <a:pt x="9601" y="8178"/>
                  <a:pt x="10011" y="8295"/>
                  <a:pt x="10411" y="8295"/>
                </a:cubicBezTo>
                <a:cubicBezTo>
                  <a:pt x="11275" y="8295"/>
                  <a:pt x="12092" y="7751"/>
                  <a:pt x="12351" y="6826"/>
                </a:cubicBezTo>
                <a:cubicBezTo>
                  <a:pt x="12382" y="6637"/>
                  <a:pt x="12445" y="6448"/>
                  <a:pt x="12445" y="6227"/>
                </a:cubicBezTo>
                <a:cubicBezTo>
                  <a:pt x="12382" y="6164"/>
                  <a:pt x="12351" y="6133"/>
                  <a:pt x="12351" y="6070"/>
                </a:cubicBezTo>
                <a:lnTo>
                  <a:pt x="10901" y="1659"/>
                </a:lnTo>
                <a:lnTo>
                  <a:pt x="11153" y="1659"/>
                </a:lnTo>
                <a:cubicBezTo>
                  <a:pt x="11342" y="1659"/>
                  <a:pt x="11532" y="1501"/>
                  <a:pt x="11563" y="1312"/>
                </a:cubicBezTo>
                <a:cubicBezTo>
                  <a:pt x="11626" y="1092"/>
                  <a:pt x="11406" y="840"/>
                  <a:pt x="11185" y="840"/>
                </a:cubicBezTo>
                <a:lnTo>
                  <a:pt x="7404" y="840"/>
                </a:lnTo>
                <a:cubicBezTo>
                  <a:pt x="7278" y="462"/>
                  <a:pt x="6963" y="178"/>
                  <a:pt x="6617" y="52"/>
                </a:cubicBezTo>
                <a:cubicBezTo>
                  <a:pt x="6501" y="17"/>
                  <a:pt x="6382" y="1"/>
                  <a:pt x="62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37" name="Google Shape;17137;p77"/>
          <p:cNvGrpSpPr/>
          <p:nvPr/>
        </p:nvGrpSpPr>
        <p:grpSpPr>
          <a:xfrm>
            <a:off x="3983637" y="2082537"/>
            <a:ext cx="495843" cy="498355"/>
            <a:chOff x="-41270450" y="1973375"/>
            <a:chExt cx="315850" cy="317450"/>
          </a:xfrm>
        </p:grpSpPr>
        <p:sp>
          <p:nvSpPr>
            <p:cNvPr id="17138" name="Google Shape;17138;p77"/>
            <p:cNvSpPr/>
            <p:nvPr/>
          </p:nvSpPr>
          <p:spPr>
            <a:xfrm>
              <a:off x="-41270450" y="1973375"/>
              <a:ext cx="315850" cy="317450"/>
            </a:xfrm>
            <a:custGeom>
              <a:avLst/>
              <a:gdLst/>
              <a:ahLst/>
              <a:cxnLst/>
              <a:rect l="l" t="t" r="r" b="b"/>
              <a:pathLst>
                <a:path w="12634" h="12698" extrusionOk="0">
                  <a:moveTo>
                    <a:pt x="11814" y="820"/>
                  </a:moveTo>
                  <a:lnTo>
                    <a:pt x="11814" y="11847"/>
                  </a:lnTo>
                  <a:lnTo>
                    <a:pt x="788" y="11847"/>
                  </a:lnTo>
                  <a:lnTo>
                    <a:pt x="788" y="820"/>
                  </a:lnTo>
                  <a:close/>
                  <a:moveTo>
                    <a:pt x="378" y="1"/>
                  </a:moveTo>
                  <a:cubicBezTo>
                    <a:pt x="158" y="1"/>
                    <a:pt x="0" y="190"/>
                    <a:pt x="0" y="410"/>
                  </a:cubicBezTo>
                  <a:lnTo>
                    <a:pt x="0" y="12288"/>
                  </a:lnTo>
                  <a:cubicBezTo>
                    <a:pt x="0" y="12508"/>
                    <a:pt x="189" y="12697"/>
                    <a:pt x="378" y="12697"/>
                  </a:cubicBezTo>
                  <a:lnTo>
                    <a:pt x="12224" y="12697"/>
                  </a:lnTo>
                  <a:cubicBezTo>
                    <a:pt x="12476" y="12697"/>
                    <a:pt x="12634" y="12508"/>
                    <a:pt x="12634" y="12288"/>
                  </a:cubicBezTo>
                  <a:lnTo>
                    <a:pt x="12634" y="410"/>
                  </a:lnTo>
                  <a:cubicBezTo>
                    <a:pt x="12634" y="158"/>
                    <a:pt x="12476" y="1"/>
                    <a:pt x="122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39" name="Google Shape;17139;p77"/>
            <p:cNvSpPr/>
            <p:nvPr/>
          </p:nvSpPr>
          <p:spPr>
            <a:xfrm>
              <a:off x="-41230300" y="2015125"/>
              <a:ext cx="235525" cy="192200"/>
            </a:xfrm>
            <a:custGeom>
              <a:avLst/>
              <a:gdLst/>
              <a:ahLst/>
              <a:cxnLst/>
              <a:rect l="l" t="t" r="r" b="b"/>
              <a:pathLst>
                <a:path w="9421" h="7688" extrusionOk="0">
                  <a:moveTo>
                    <a:pt x="8539" y="788"/>
                  </a:moveTo>
                  <a:lnTo>
                    <a:pt x="8539" y="6869"/>
                  </a:lnTo>
                  <a:lnTo>
                    <a:pt x="820" y="6869"/>
                  </a:lnTo>
                  <a:lnTo>
                    <a:pt x="820" y="788"/>
                  </a:lnTo>
                  <a:close/>
                  <a:moveTo>
                    <a:pt x="442" y="1"/>
                  </a:moveTo>
                  <a:cubicBezTo>
                    <a:pt x="190" y="1"/>
                    <a:pt x="1" y="221"/>
                    <a:pt x="1" y="410"/>
                  </a:cubicBezTo>
                  <a:lnTo>
                    <a:pt x="1" y="7310"/>
                  </a:lnTo>
                  <a:cubicBezTo>
                    <a:pt x="1" y="7404"/>
                    <a:pt x="32" y="7499"/>
                    <a:pt x="127" y="7562"/>
                  </a:cubicBezTo>
                  <a:cubicBezTo>
                    <a:pt x="190" y="7656"/>
                    <a:pt x="316" y="7688"/>
                    <a:pt x="442" y="7688"/>
                  </a:cubicBezTo>
                  <a:lnTo>
                    <a:pt x="8980" y="7688"/>
                  </a:lnTo>
                  <a:cubicBezTo>
                    <a:pt x="9232" y="7688"/>
                    <a:pt x="9421" y="7499"/>
                    <a:pt x="9421" y="7310"/>
                  </a:cubicBezTo>
                  <a:lnTo>
                    <a:pt x="9421" y="410"/>
                  </a:lnTo>
                  <a:cubicBezTo>
                    <a:pt x="9421" y="158"/>
                    <a:pt x="9232" y="1"/>
                    <a:pt x="89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0" name="Google Shape;17140;p77"/>
            <p:cNvSpPr/>
            <p:nvPr/>
          </p:nvSpPr>
          <p:spPr>
            <a:xfrm>
              <a:off x="-41139725" y="2061750"/>
              <a:ext cx="83525" cy="103675"/>
            </a:xfrm>
            <a:custGeom>
              <a:avLst/>
              <a:gdLst/>
              <a:ahLst/>
              <a:cxnLst/>
              <a:rect l="l" t="t" r="r" b="b"/>
              <a:pathLst>
                <a:path w="3341" h="4147" extrusionOk="0">
                  <a:moveTo>
                    <a:pt x="789" y="1223"/>
                  </a:moveTo>
                  <a:lnTo>
                    <a:pt x="2112" y="2074"/>
                  </a:lnTo>
                  <a:lnTo>
                    <a:pt x="789" y="2987"/>
                  </a:lnTo>
                  <a:lnTo>
                    <a:pt x="789" y="1223"/>
                  </a:lnTo>
                  <a:close/>
                  <a:moveTo>
                    <a:pt x="389" y="0"/>
                  </a:moveTo>
                  <a:cubicBezTo>
                    <a:pt x="182" y="0"/>
                    <a:pt x="1" y="185"/>
                    <a:pt x="1" y="435"/>
                  </a:cubicBezTo>
                  <a:lnTo>
                    <a:pt x="1" y="3743"/>
                  </a:lnTo>
                  <a:cubicBezTo>
                    <a:pt x="1" y="3981"/>
                    <a:pt x="198" y="4147"/>
                    <a:pt x="416" y="4147"/>
                  </a:cubicBezTo>
                  <a:cubicBezTo>
                    <a:pt x="487" y="4147"/>
                    <a:pt x="561" y="4129"/>
                    <a:pt x="631" y="4090"/>
                  </a:cubicBezTo>
                  <a:lnTo>
                    <a:pt x="3120" y="2452"/>
                  </a:lnTo>
                  <a:cubicBezTo>
                    <a:pt x="3340" y="2294"/>
                    <a:pt x="3340" y="1916"/>
                    <a:pt x="3120" y="1727"/>
                  </a:cubicBezTo>
                  <a:lnTo>
                    <a:pt x="631" y="89"/>
                  </a:lnTo>
                  <a:cubicBezTo>
                    <a:pt x="552" y="28"/>
                    <a:pt x="469" y="0"/>
                    <a:pt x="3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1" name="Google Shape;17141;p77"/>
            <p:cNvSpPr/>
            <p:nvPr/>
          </p:nvSpPr>
          <p:spPr>
            <a:xfrm>
              <a:off x="-41230300" y="2227000"/>
              <a:ext cx="235525" cy="21300"/>
            </a:xfrm>
            <a:custGeom>
              <a:avLst/>
              <a:gdLst/>
              <a:ahLst/>
              <a:cxnLst/>
              <a:rect l="l" t="t" r="r" b="b"/>
              <a:pathLst>
                <a:path w="9421" h="852" extrusionOk="0">
                  <a:moveTo>
                    <a:pt x="442" y="0"/>
                  </a:moveTo>
                  <a:cubicBezTo>
                    <a:pt x="190" y="0"/>
                    <a:pt x="1" y="189"/>
                    <a:pt x="1" y="441"/>
                  </a:cubicBezTo>
                  <a:cubicBezTo>
                    <a:pt x="1" y="662"/>
                    <a:pt x="190" y="851"/>
                    <a:pt x="442" y="851"/>
                  </a:cubicBezTo>
                  <a:lnTo>
                    <a:pt x="8980" y="851"/>
                  </a:lnTo>
                  <a:cubicBezTo>
                    <a:pt x="9232" y="851"/>
                    <a:pt x="9421" y="662"/>
                    <a:pt x="9421" y="441"/>
                  </a:cubicBezTo>
                  <a:cubicBezTo>
                    <a:pt x="9421" y="189"/>
                    <a:pt x="9232" y="0"/>
                    <a:pt x="89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42" name="Google Shape;17142;p77"/>
          <p:cNvGrpSpPr/>
          <p:nvPr/>
        </p:nvGrpSpPr>
        <p:grpSpPr>
          <a:xfrm>
            <a:off x="4007210" y="2678479"/>
            <a:ext cx="527828" cy="496117"/>
            <a:chOff x="-41291625" y="2339025"/>
            <a:chExt cx="336225" cy="316025"/>
          </a:xfrm>
        </p:grpSpPr>
        <p:sp>
          <p:nvSpPr>
            <p:cNvPr id="17143" name="Google Shape;17143;p77"/>
            <p:cNvSpPr/>
            <p:nvPr/>
          </p:nvSpPr>
          <p:spPr>
            <a:xfrm>
              <a:off x="-41291625" y="2339025"/>
              <a:ext cx="336225" cy="316025"/>
            </a:xfrm>
            <a:custGeom>
              <a:avLst/>
              <a:gdLst/>
              <a:ahLst/>
              <a:cxnLst/>
              <a:rect l="l" t="t" r="r" b="b"/>
              <a:pathLst>
                <a:path w="13449" h="12641" extrusionOk="0">
                  <a:moveTo>
                    <a:pt x="6644" y="1064"/>
                  </a:moveTo>
                  <a:lnTo>
                    <a:pt x="7810" y="2261"/>
                  </a:lnTo>
                  <a:lnTo>
                    <a:pt x="6644" y="3427"/>
                  </a:lnTo>
                  <a:lnTo>
                    <a:pt x="5447" y="2261"/>
                  </a:lnTo>
                  <a:lnTo>
                    <a:pt x="6644" y="1064"/>
                  </a:lnTo>
                  <a:close/>
                  <a:moveTo>
                    <a:pt x="11307" y="5727"/>
                  </a:moveTo>
                  <a:lnTo>
                    <a:pt x="12504" y="6893"/>
                  </a:lnTo>
                  <a:lnTo>
                    <a:pt x="11307" y="8090"/>
                  </a:lnTo>
                  <a:lnTo>
                    <a:pt x="10141" y="6893"/>
                  </a:lnTo>
                  <a:lnTo>
                    <a:pt x="11307" y="5727"/>
                  </a:lnTo>
                  <a:close/>
                  <a:moveTo>
                    <a:pt x="4848" y="2829"/>
                  </a:moveTo>
                  <a:lnTo>
                    <a:pt x="6045" y="4026"/>
                  </a:lnTo>
                  <a:cubicBezTo>
                    <a:pt x="3872" y="6200"/>
                    <a:pt x="3935" y="6105"/>
                    <a:pt x="3809" y="6294"/>
                  </a:cubicBezTo>
                  <a:cubicBezTo>
                    <a:pt x="2769" y="7712"/>
                    <a:pt x="3494" y="9728"/>
                    <a:pt x="5226" y="10169"/>
                  </a:cubicBezTo>
                  <a:cubicBezTo>
                    <a:pt x="5463" y="10232"/>
                    <a:pt x="5675" y="10248"/>
                    <a:pt x="5825" y="10248"/>
                  </a:cubicBezTo>
                  <a:cubicBezTo>
                    <a:pt x="5975" y="10248"/>
                    <a:pt x="6061" y="10232"/>
                    <a:pt x="6045" y="10232"/>
                  </a:cubicBezTo>
                  <a:cubicBezTo>
                    <a:pt x="6045" y="10232"/>
                    <a:pt x="6108" y="10232"/>
                    <a:pt x="6234" y="10201"/>
                  </a:cubicBezTo>
                  <a:cubicBezTo>
                    <a:pt x="6739" y="10138"/>
                    <a:pt x="7180" y="9886"/>
                    <a:pt x="7526" y="9539"/>
                  </a:cubicBezTo>
                  <a:lnTo>
                    <a:pt x="9542" y="7523"/>
                  </a:lnTo>
                  <a:lnTo>
                    <a:pt x="10740" y="8720"/>
                  </a:lnTo>
                  <a:cubicBezTo>
                    <a:pt x="8566" y="10831"/>
                    <a:pt x="8629" y="10768"/>
                    <a:pt x="8440" y="10925"/>
                  </a:cubicBezTo>
                  <a:cubicBezTo>
                    <a:pt x="7699" y="11547"/>
                    <a:pt x="6741" y="11878"/>
                    <a:pt x="5785" y="11878"/>
                  </a:cubicBezTo>
                  <a:cubicBezTo>
                    <a:pt x="5480" y="11878"/>
                    <a:pt x="5176" y="11844"/>
                    <a:pt x="4880" y="11776"/>
                  </a:cubicBezTo>
                  <a:cubicBezTo>
                    <a:pt x="2769" y="11303"/>
                    <a:pt x="1257" y="9192"/>
                    <a:pt x="1729" y="6924"/>
                  </a:cubicBezTo>
                  <a:cubicBezTo>
                    <a:pt x="1887" y="6231"/>
                    <a:pt x="2202" y="5506"/>
                    <a:pt x="2769" y="4939"/>
                  </a:cubicBezTo>
                  <a:lnTo>
                    <a:pt x="4848" y="2829"/>
                  </a:lnTo>
                  <a:close/>
                  <a:moveTo>
                    <a:pt x="6565" y="1"/>
                  </a:moveTo>
                  <a:cubicBezTo>
                    <a:pt x="6455" y="1"/>
                    <a:pt x="6345" y="40"/>
                    <a:pt x="6266" y="119"/>
                  </a:cubicBezTo>
                  <a:lnTo>
                    <a:pt x="2202" y="4183"/>
                  </a:lnTo>
                  <a:cubicBezTo>
                    <a:pt x="1635" y="4782"/>
                    <a:pt x="1194" y="5538"/>
                    <a:pt x="942" y="6263"/>
                  </a:cubicBezTo>
                  <a:cubicBezTo>
                    <a:pt x="0" y="9451"/>
                    <a:pt x="2425" y="12640"/>
                    <a:pt x="5705" y="12640"/>
                  </a:cubicBezTo>
                  <a:cubicBezTo>
                    <a:pt x="5828" y="12640"/>
                    <a:pt x="5952" y="12636"/>
                    <a:pt x="6077" y="12627"/>
                  </a:cubicBezTo>
                  <a:cubicBezTo>
                    <a:pt x="6077" y="12627"/>
                    <a:pt x="6203" y="12627"/>
                    <a:pt x="6266" y="12564"/>
                  </a:cubicBezTo>
                  <a:cubicBezTo>
                    <a:pt x="7243" y="12469"/>
                    <a:pt x="8188" y="12059"/>
                    <a:pt x="8975" y="11366"/>
                  </a:cubicBezTo>
                  <a:cubicBezTo>
                    <a:pt x="9133" y="11240"/>
                    <a:pt x="8786" y="11555"/>
                    <a:pt x="13229" y="7113"/>
                  </a:cubicBezTo>
                  <a:cubicBezTo>
                    <a:pt x="13323" y="7019"/>
                    <a:pt x="13355" y="6893"/>
                    <a:pt x="13355" y="6830"/>
                  </a:cubicBezTo>
                  <a:cubicBezTo>
                    <a:pt x="13355" y="6735"/>
                    <a:pt x="13449" y="6704"/>
                    <a:pt x="13355" y="6641"/>
                  </a:cubicBezTo>
                  <a:lnTo>
                    <a:pt x="11590" y="4845"/>
                  </a:lnTo>
                  <a:cubicBezTo>
                    <a:pt x="11512" y="4766"/>
                    <a:pt x="11401" y="4727"/>
                    <a:pt x="11291" y="4727"/>
                  </a:cubicBezTo>
                  <a:cubicBezTo>
                    <a:pt x="11181" y="4727"/>
                    <a:pt x="11070" y="4766"/>
                    <a:pt x="10992" y="4845"/>
                  </a:cubicBezTo>
                  <a:lnTo>
                    <a:pt x="6928" y="8909"/>
                  </a:lnTo>
                  <a:cubicBezTo>
                    <a:pt x="6588" y="9236"/>
                    <a:pt x="6159" y="9392"/>
                    <a:pt x="5737" y="9392"/>
                  </a:cubicBezTo>
                  <a:cubicBezTo>
                    <a:pt x="5102" y="9392"/>
                    <a:pt x="4483" y="9036"/>
                    <a:pt x="4218" y="8373"/>
                  </a:cubicBezTo>
                  <a:cubicBezTo>
                    <a:pt x="3998" y="7743"/>
                    <a:pt x="4092" y="7019"/>
                    <a:pt x="4565" y="6546"/>
                  </a:cubicBezTo>
                  <a:lnTo>
                    <a:pt x="8629" y="2482"/>
                  </a:lnTo>
                  <a:cubicBezTo>
                    <a:pt x="8786" y="2324"/>
                    <a:pt x="8786" y="2072"/>
                    <a:pt x="8629" y="1883"/>
                  </a:cubicBezTo>
                  <a:lnTo>
                    <a:pt x="6865" y="119"/>
                  </a:lnTo>
                  <a:cubicBezTo>
                    <a:pt x="6786" y="40"/>
                    <a:pt x="6676" y="1"/>
                    <a:pt x="65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4" name="Google Shape;17144;p77"/>
            <p:cNvSpPr/>
            <p:nvPr/>
          </p:nvSpPr>
          <p:spPr>
            <a:xfrm>
              <a:off x="-41234225" y="26208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45" name="Google Shape;17145;p77"/>
          <p:cNvSpPr/>
          <p:nvPr/>
        </p:nvSpPr>
        <p:spPr>
          <a:xfrm>
            <a:off x="3976036" y="2927833"/>
            <a:ext cx="0" cy="39"/>
          </a:xfrm>
          <a:custGeom>
            <a:avLst/>
            <a:gdLst/>
            <a:ahLst/>
            <a:cxnLst/>
            <a:rect l="l" t="t" r="r" b="b"/>
            <a:pathLst>
              <a:path h="1" extrusionOk="0">
                <a:moveTo>
                  <a:pt x="0"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6" name="Google Shape;17146;p77"/>
          <p:cNvSpPr/>
          <p:nvPr/>
        </p:nvSpPr>
        <p:spPr>
          <a:xfrm>
            <a:off x="4021902" y="3254863"/>
            <a:ext cx="502004" cy="497923"/>
          </a:xfrm>
          <a:custGeom>
            <a:avLst/>
            <a:gdLst/>
            <a:ahLst/>
            <a:cxnLst/>
            <a:rect l="l" t="t" r="r" b="b"/>
            <a:pathLst>
              <a:path w="12791" h="12687" extrusionOk="0">
                <a:moveTo>
                  <a:pt x="2986" y="7684"/>
                </a:moveTo>
                <a:cubicBezTo>
                  <a:pt x="4110" y="7684"/>
                  <a:pt x="5072" y="8568"/>
                  <a:pt x="5072" y="9751"/>
                </a:cubicBezTo>
                <a:cubicBezTo>
                  <a:pt x="5072" y="10727"/>
                  <a:pt x="4474" y="11484"/>
                  <a:pt x="3623" y="11736"/>
                </a:cubicBezTo>
                <a:cubicBezTo>
                  <a:pt x="3405" y="11810"/>
                  <a:pt x="3185" y="11846"/>
                  <a:pt x="2971" y="11846"/>
                </a:cubicBezTo>
                <a:cubicBezTo>
                  <a:pt x="2101" y="11846"/>
                  <a:pt x="1311" y="11265"/>
                  <a:pt x="1008" y="10381"/>
                </a:cubicBezTo>
                <a:cubicBezTo>
                  <a:pt x="662" y="9278"/>
                  <a:pt x="1292" y="8113"/>
                  <a:pt x="2394" y="7766"/>
                </a:cubicBezTo>
                <a:cubicBezTo>
                  <a:pt x="2594" y="7710"/>
                  <a:pt x="2792" y="7684"/>
                  <a:pt x="2986" y="7684"/>
                </a:cubicBezTo>
                <a:close/>
                <a:moveTo>
                  <a:pt x="9886" y="7696"/>
                </a:moveTo>
                <a:cubicBezTo>
                  <a:pt x="10161" y="7696"/>
                  <a:pt x="10441" y="7749"/>
                  <a:pt x="10712" y="7861"/>
                </a:cubicBezTo>
                <a:cubicBezTo>
                  <a:pt x="11468" y="8176"/>
                  <a:pt x="11972" y="8869"/>
                  <a:pt x="11972" y="9751"/>
                </a:cubicBezTo>
                <a:cubicBezTo>
                  <a:pt x="11972" y="10696"/>
                  <a:pt x="11373" y="11484"/>
                  <a:pt x="10523" y="11736"/>
                </a:cubicBezTo>
                <a:cubicBezTo>
                  <a:pt x="10305" y="11810"/>
                  <a:pt x="10085" y="11846"/>
                  <a:pt x="9870" y="11846"/>
                </a:cubicBezTo>
                <a:cubicBezTo>
                  <a:pt x="9001" y="11846"/>
                  <a:pt x="8211" y="11265"/>
                  <a:pt x="7908" y="10381"/>
                </a:cubicBezTo>
                <a:cubicBezTo>
                  <a:pt x="7750" y="9940"/>
                  <a:pt x="7782" y="9436"/>
                  <a:pt x="8002" y="8963"/>
                </a:cubicBezTo>
                <a:cubicBezTo>
                  <a:pt x="8309" y="8162"/>
                  <a:pt x="9073" y="7696"/>
                  <a:pt x="9886" y="7696"/>
                </a:cubicBezTo>
                <a:close/>
                <a:moveTo>
                  <a:pt x="2151" y="1"/>
                </a:moveTo>
                <a:cubicBezTo>
                  <a:pt x="1058" y="1"/>
                  <a:pt x="63" y="900"/>
                  <a:pt x="63" y="2064"/>
                </a:cubicBezTo>
                <a:lnTo>
                  <a:pt x="63" y="9593"/>
                </a:lnTo>
                <a:cubicBezTo>
                  <a:pt x="0" y="10633"/>
                  <a:pt x="504" y="11578"/>
                  <a:pt x="1323" y="12177"/>
                </a:cubicBezTo>
                <a:cubicBezTo>
                  <a:pt x="1822" y="12521"/>
                  <a:pt x="2387" y="12686"/>
                  <a:pt x="2947" y="12686"/>
                </a:cubicBezTo>
                <a:cubicBezTo>
                  <a:pt x="3874" y="12686"/>
                  <a:pt x="4786" y="12233"/>
                  <a:pt x="5356" y="11389"/>
                </a:cubicBezTo>
                <a:cubicBezTo>
                  <a:pt x="5671" y="10916"/>
                  <a:pt x="5860" y="10381"/>
                  <a:pt x="5860" y="9782"/>
                </a:cubicBezTo>
                <a:cubicBezTo>
                  <a:pt x="5860" y="9625"/>
                  <a:pt x="6018" y="9467"/>
                  <a:pt x="6207" y="9373"/>
                </a:cubicBezTo>
                <a:cubicBezTo>
                  <a:pt x="6270" y="9357"/>
                  <a:pt x="6340" y="9349"/>
                  <a:pt x="6411" y="9349"/>
                </a:cubicBezTo>
                <a:cubicBezTo>
                  <a:pt x="6482" y="9349"/>
                  <a:pt x="6553" y="9357"/>
                  <a:pt x="6616" y="9373"/>
                </a:cubicBezTo>
                <a:cubicBezTo>
                  <a:pt x="6805" y="9467"/>
                  <a:pt x="6963" y="9625"/>
                  <a:pt x="6963" y="9782"/>
                </a:cubicBezTo>
                <a:cubicBezTo>
                  <a:pt x="6963" y="10759"/>
                  <a:pt x="7467" y="11641"/>
                  <a:pt x="8223" y="12177"/>
                </a:cubicBezTo>
                <a:cubicBezTo>
                  <a:pt x="8709" y="12521"/>
                  <a:pt x="9272" y="12686"/>
                  <a:pt x="9833" y="12686"/>
                </a:cubicBezTo>
                <a:cubicBezTo>
                  <a:pt x="10762" y="12686"/>
                  <a:pt x="11686" y="12233"/>
                  <a:pt x="12256" y="11389"/>
                </a:cubicBezTo>
                <a:cubicBezTo>
                  <a:pt x="12602" y="10885"/>
                  <a:pt x="12791" y="10223"/>
                  <a:pt x="12728" y="9530"/>
                </a:cubicBezTo>
                <a:cubicBezTo>
                  <a:pt x="12791" y="9467"/>
                  <a:pt x="12791" y="9971"/>
                  <a:pt x="12791" y="2064"/>
                </a:cubicBezTo>
                <a:cubicBezTo>
                  <a:pt x="12791" y="1780"/>
                  <a:pt x="12760" y="1497"/>
                  <a:pt x="12634" y="1276"/>
                </a:cubicBezTo>
                <a:cubicBezTo>
                  <a:pt x="12310" y="458"/>
                  <a:pt x="11539" y="8"/>
                  <a:pt x="10750" y="8"/>
                </a:cubicBezTo>
                <a:cubicBezTo>
                  <a:pt x="10232" y="8"/>
                  <a:pt x="9706" y="202"/>
                  <a:pt x="9294" y="614"/>
                </a:cubicBezTo>
                <a:cubicBezTo>
                  <a:pt x="9137" y="772"/>
                  <a:pt x="9137" y="1024"/>
                  <a:pt x="9294" y="1182"/>
                </a:cubicBezTo>
                <a:cubicBezTo>
                  <a:pt x="9373" y="1260"/>
                  <a:pt x="9483" y="1300"/>
                  <a:pt x="9593" y="1300"/>
                </a:cubicBezTo>
                <a:cubicBezTo>
                  <a:pt x="9704" y="1300"/>
                  <a:pt x="9814" y="1260"/>
                  <a:pt x="9893" y="1182"/>
                </a:cubicBezTo>
                <a:cubicBezTo>
                  <a:pt x="10140" y="935"/>
                  <a:pt x="10448" y="819"/>
                  <a:pt x="10752" y="819"/>
                </a:cubicBezTo>
                <a:cubicBezTo>
                  <a:pt x="11263" y="819"/>
                  <a:pt x="11763" y="1144"/>
                  <a:pt x="11940" y="1717"/>
                </a:cubicBezTo>
                <a:cubicBezTo>
                  <a:pt x="11972" y="1812"/>
                  <a:pt x="11972" y="1938"/>
                  <a:pt x="11972" y="2064"/>
                </a:cubicBezTo>
                <a:lnTo>
                  <a:pt x="11972" y="7766"/>
                </a:lnTo>
                <a:cubicBezTo>
                  <a:pt x="11389" y="7183"/>
                  <a:pt x="10644" y="6907"/>
                  <a:pt x="9909" y="6907"/>
                </a:cubicBezTo>
                <a:cubicBezTo>
                  <a:pt x="8779" y="6907"/>
                  <a:pt x="7673" y="7559"/>
                  <a:pt x="7215" y="8743"/>
                </a:cubicBezTo>
                <a:cubicBezTo>
                  <a:pt x="6994" y="8617"/>
                  <a:pt x="6750" y="8554"/>
                  <a:pt x="6494" y="8554"/>
                </a:cubicBezTo>
                <a:cubicBezTo>
                  <a:pt x="6238" y="8554"/>
                  <a:pt x="5970" y="8617"/>
                  <a:pt x="5702" y="8743"/>
                </a:cubicBezTo>
                <a:cubicBezTo>
                  <a:pt x="5513" y="8207"/>
                  <a:pt x="5135" y="7735"/>
                  <a:pt x="4600" y="7388"/>
                </a:cubicBezTo>
                <a:cubicBezTo>
                  <a:pt x="4117" y="7053"/>
                  <a:pt x="3560" y="6889"/>
                  <a:pt x="3001" y="6889"/>
                </a:cubicBezTo>
                <a:cubicBezTo>
                  <a:pt x="2248" y="6889"/>
                  <a:pt x="1493" y="7187"/>
                  <a:pt x="914" y="7766"/>
                </a:cubicBezTo>
                <a:lnTo>
                  <a:pt x="914" y="2064"/>
                </a:lnTo>
                <a:cubicBezTo>
                  <a:pt x="914" y="1340"/>
                  <a:pt x="1486" y="814"/>
                  <a:pt x="2132" y="814"/>
                </a:cubicBezTo>
                <a:cubicBezTo>
                  <a:pt x="2301" y="814"/>
                  <a:pt x="2476" y="851"/>
                  <a:pt x="2646" y="929"/>
                </a:cubicBezTo>
                <a:cubicBezTo>
                  <a:pt x="2804" y="992"/>
                  <a:pt x="2899" y="1087"/>
                  <a:pt x="3025" y="1182"/>
                </a:cubicBezTo>
                <a:cubicBezTo>
                  <a:pt x="3103" y="1260"/>
                  <a:pt x="3214" y="1300"/>
                  <a:pt x="3324" y="1300"/>
                </a:cubicBezTo>
                <a:cubicBezTo>
                  <a:pt x="3434" y="1300"/>
                  <a:pt x="3544" y="1260"/>
                  <a:pt x="3623" y="1182"/>
                </a:cubicBezTo>
                <a:cubicBezTo>
                  <a:pt x="3781" y="1024"/>
                  <a:pt x="3781" y="772"/>
                  <a:pt x="3623" y="614"/>
                </a:cubicBezTo>
                <a:cubicBezTo>
                  <a:pt x="3434" y="394"/>
                  <a:pt x="3214" y="236"/>
                  <a:pt x="2962" y="173"/>
                </a:cubicBezTo>
                <a:cubicBezTo>
                  <a:pt x="2694" y="55"/>
                  <a:pt x="2420" y="1"/>
                  <a:pt x="2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7" name="Google Shape;17147;p77"/>
          <p:cNvSpPr/>
          <p:nvPr/>
        </p:nvSpPr>
        <p:spPr>
          <a:xfrm>
            <a:off x="2409984" y="3837128"/>
            <a:ext cx="309145" cy="497099"/>
          </a:xfrm>
          <a:custGeom>
            <a:avLst/>
            <a:gdLst/>
            <a:ahLst/>
            <a:cxnLst/>
            <a:rect l="l" t="t" r="r" b="b"/>
            <a:pathLst>
              <a:path w="7877" h="12666" extrusionOk="0">
                <a:moveTo>
                  <a:pt x="6491" y="788"/>
                </a:moveTo>
                <a:cubicBezTo>
                  <a:pt x="6743" y="788"/>
                  <a:pt x="6900" y="977"/>
                  <a:pt x="6932" y="1197"/>
                </a:cubicBezTo>
                <a:cubicBezTo>
                  <a:pt x="6869" y="1449"/>
                  <a:pt x="6711" y="1607"/>
                  <a:pt x="6459" y="1607"/>
                </a:cubicBezTo>
                <a:lnTo>
                  <a:pt x="5640" y="1607"/>
                </a:lnTo>
                <a:cubicBezTo>
                  <a:pt x="5388" y="1607"/>
                  <a:pt x="5230" y="1827"/>
                  <a:pt x="5230" y="2017"/>
                </a:cubicBezTo>
                <a:cubicBezTo>
                  <a:pt x="5230" y="2237"/>
                  <a:pt x="5451" y="2458"/>
                  <a:pt x="5640" y="2458"/>
                </a:cubicBezTo>
                <a:lnTo>
                  <a:pt x="6081" y="2458"/>
                </a:lnTo>
                <a:lnTo>
                  <a:pt x="6081" y="4379"/>
                </a:lnTo>
                <a:lnTo>
                  <a:pt x="1922" y="4379"/>
                </a:lnTo>
                <a:lnTo>
                  <a:pt x="1922" y="2458"/>
                </a:lnTo>
                <a:lnTo>
                  <a:pt x="2364" y="2458"/>
                </a:lnTo>
                <a:cubicBezTo>
                  <a:pt x="2616" y="2458"/>
                  <a:pt x="2805" y="2237"/>
                  <a:pt x="2805" y="2017"/>
                </a:cubicBezTo>
                <a:cubicBezTo>
                  <a:pt x="2805" y="1764"/>
                  <a:pt x="2616" y="1607"/>
                  <a:pt x="2364" y="1607"/>
                </a:cubicBezTo>
                <a:lnTo>
                  <a:pt x="1544" y="1607"/>
                </a:lnTo>
                <a:cubicBezTo>
                  <a:pt x="1292" y="1607"/>
                  <a:pt x="1135" y="1418"/>
                  <a:pt x="1135" y="1197"/>
                </a:cubicBezTo>
                <a:cubicBezTo>
                  <a:pt x="1135" y="945"/>
                  <a:pt x="1355" y="788"/>
                  <a:pt x="1544" y="788"/>
                </a:cubicBezTo>
                <a:close/>
                <a:moveTo>
                  <a:pt x="6018" y="5135"/>
                </a:moveTo>
                <a:lnTo>
                  <a:pt x="6018" y="9641"/>
                </a:lnTo>
                <a:cubicBezTo>
                  <a:pt x="6018" y="10901"/>
                  <a:pt x="5136" y="11815"/>
                  <a:pt x="3970" y="11815"/>
                </a:cubicBezTo>
                <a:cubicBezTo>
                  <a:pt x="2994" y="11815"/>
                  <a:pt x="2143" y="11090"/>
                  <a:pt x="1985" y="10176"/>
                </a:cubicBezTo>
                <a:lnTo>
                  <a:pt x="3151" y="10176"/>
                </a:lnTo>
                <a:cubicBezTo>
                  <a:pt x="3403" y="10176"/>
                  <a:pt x="3561" y="9956"/>
                  <a:pt x="3561" y="9735"/>
                </a:cubicBezTo>
                <a:cubicBezTo>
                  <a:pt x="3561" y="9483"/>
                  <a:pt x="3340" y="9326"/>
                  <a:pt x="3151" y="9326"/>
                </a:cubicBezTo>
                <a:lnTo>
                  <a:pt x="1891" y="9326"/>
                </a:lnTo>
                <a:lnTo>
                  <a:pt x="1891" y="8507"/>
                </a:lnTo>
                <a:lnTo>
                  <a:pt x="3151" y="8507"/>
                </a:lnTo>
                <a:cubicBezTo>
                  <a:pt x="3403" y="8507"/>
                  <a:pt x="3561" y="8317"/>
                  <a:pt x="3561" y="8065"/>
                </a:cubicBezTo>
                <a:cubicBezTo>
                  <a:pt x="3561" y="7845"/>
                  <a:pt x="3340" y="7656"/>
                  <a:pt x="3151" y="7656"/>
                </a:cubicBezTo>
                <a:lnTo>
                  <a:pt x="1891" y="7656"/>
                </a:lnTo>
                <a:lnTo>
                  <a:pt x="1891" y="6805"/>
                </a:lnTo>
                <a:lnTo>
                  <a:pt x="3151" y="6805"/>
                </a:lnTo>
                <a:cubicBezTo>
                  <a:pt x="3403" y="6805"/>
                  <a:pt x="3561" y="6616"/>
                  <a:pt x="3561" y="6396"/>
                </a:cubicBezTo>
                <a:cubicBezTo>
                  <a:pt x="3561" y="6144"/>
                  <a:pt x="3340" y="5955"/>
                  <a:pt x="3151" y="5955"/>
                </a:cubicBezTo>
                <a:lnTo>
                  <a:pt x="1891" y="5955"/>
                </a:lnTo>
                <a:lnTo>
                  <a:pt x="1891" y="5135"/>
                </a:lnTo>
                <a:close/>
                <a:moveTo>
                  <a:pt x="1513" y="0"/>
                </a:moveTo>
                <a:cubicBezTo>
                  <a:pt x="1072" y="0"/>
                  <a:pt x="725" y="189"/>
                  <a:pt x="473" y="567"/>
                </a:cubicBezTo>
                <a:cubicBezTo>
                  <a:pt x="1" y="1229"/>
                  <a:pt x="316" y="2143"/>
                  <a:pt x="1103" y="2395"/>
                </a:cubicBezTo>
                <a:lnTo>
                  <a:pt x="1103" y="9767"/>
                </a:lnTo>
                <a:cubicBezTo>
                  <a:pt x="1103" y="11422"/>
                  <a:pt x="2503" y="12666"/>
                  <a:pt x="4038" y="12666"/>
                </a:cubicBezTo>
                <a:cubicBezTo>
                  <a:pt x="4402" y="12666"/>
                  <a:pt x="4774" y="12596"/>
                  <a:pt x="5136" y="12445"/>
                </a:cubicBezTo>
                <a:cubicBezTo>
                  <a:pt x="6176" y="12004"/>
                  <a:pt x="6900" y="10964"/>
                  <a:pt x="6900" y="9767"/>
                </a:cubicBezTo>
                <a:lnTo>
                  <a:pt x="6900" y="2395"/>
                </a:lnTo>
                <a:cubicBezTo>
                  <a:pt x="7121" y="2332"/>
                  <a:pt x="7373" y="2174"/>
                  <a:pt x="7530" y="1922"/>
                </a:cubicBezTo>
                <a:cubicBezTo>
                  <a:pt x="7877" y="1355"/>
                  <a:pt x="7719" y="599"/>
                  <a:pt x="7184" y="189"/>
                </a:cubicBezTo>
                <a:cubicBezTo>
                  <a:pt x="6963" y="95"/>
                  <a:pt x="6743" y="0"/>
                  <a:pt x="64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8" name="Google Shape;17148;p77"/>
          <p:cNvSpPr/>
          <p:nvPr/>
        </p:nvSpPr>
        <p:spPr>
          <a:xfrm>
            <a:off x="2345699" y="4410502"/>
            <a:ext cx="437719" cy="499885"/>
          </a:xfrm>
          <a:custGeom>
            <a:avLst/>
            <a:gdLst/>
            <a:ahLst/>
            <a:cxnLst/>
            <a:rect l="l" t="t" r="r" b="b"/>
            <a:pathLst>
              <a:path w="11153" h="12737" extrusionOk="0">
                <a:moveTo>
                  <a:pt x="9452" y="4262"/>
                </a:moveTo>
                <a:lnTo>
                  <a:pt x="9452" y="4262"/>
                </a:lnTo>
                <a:cubicBezTo>
                  <a:pt x="9704" y="4703"/>
                  <a:pt x="9609" y="5270"/>
                  <a:pt x="9231" y="5679"/>
                </a:cubicBezTo>
                <a:cubicBezTo>
                  <a:pt x="8976" y="5915"/>
                  <a:pt x="8672" y="6040"/>
                  <a:pt x="8364" y="6040"/>
                </a:cubicBezTo>
                <a:cubicBezTo>
                  <a:pt x="8178" y="6040"/>
                  <a:pt x="7992" y="5995"/>
                  <a:pt x="7814" y="5900"/>
                </a:cubicBezTo>
                <a:lnTo>
                  <a:pt x="9452" y="4262"/>
                </a:lnTo>
                <a:close/>
                <a:moveTo>
                  <a:pt x="6018" y="835"/>
                </a:moveTo>
                <a:cubicBezTo>
                  <a:pt x="6120" y="835"/>
                  <a:pt x="6223" y="875"/>
                  <a:pt x="6301" y="954"/>
                </a:cubicBezTo>
                <a:lnTo>
                  <a:pt x="7215" y="1867"/>
                </a:lnTo>
                <a:cubicBezTo>
                  <a:pt x="7306" y="1935"/>
                  <a:pt x="7397" y="1987"/>
                  <a:pt x="7499" y="1987"/>
                </a:cubicBezTo>
                <a:cubicBezTo>
                  <a:pt x="7539" y="1987"/>
                  <a:pt x="7581" y="1979"/>
                  <a:pt x="7625" y="1962"/>
                </a:cubicBezTo>
                <a:cubicBezTo>
                  <a:pt x="7863" y="1897"/>
                  <a:pt x="8110" y="1865"/>
                  <a:pt x="8359" y="1865"/>
                </a:cubicBezTo>
                <a:cubicBezTo>
                  <a:pt x="8963" y="1865"/>
                  <a:pt x="9578" y="2055"/>
                  <a:pt x="10113" y="2434"/>
                </a:cubicBezTo>
                <a:lnTo>
                  <a:pt x="6049" y="6498"/>
                </a:lnTo>
                <a:cubicBezTo>
                  <a:pt x="5482" y="5774"/>
                  <a:pt x="5356" y="4892"/>
                  <a:pt x="5577" y="4010"/>
                </a:cubicBezTo>
                <a:cubicBezTo>
                  <a:pt x="5608" y="3852"/>
                  <a:pt x="5577" y="3726"/>
                  <a:pt x="5451" y="3631"/>
                </a:cubicBezTo>
                <a:lnTo>
                  <a:pt x="5199" y="3379"/>
                </a:lnTo>
                <a:lnTo>
                  <a:pt x="4537" y="2718"/>
                </a:lnTo>
                <a:cubicBezTo>
                  <a:pt x="4380" y="2560"/>
                  <a:pt x="4380" y="2277"/>
                  <a:pt x="4537" y="2119"/>
                </a:cubicBezTo>
                <a:lnTo>
                  <a:pt x="5734" y="954"/>
                </a:lnTo>
                <a:cubicBezTo>
                  <a:pt x="5813" y="875"/>
                  <a:pt x="5915" y="835"/>
                  <a:pt x="6018" y="835"/>
                </a:cubicBezTo>
                <a:close/>
                <a:moveTo>
                  <a:pt x="1290" y="6917"/>
                </a:moveTo>
                <a:cubicBezTo>
                  <a:pt x="1502" y="6917"/>
                  <a:pt x="1702" y="7106"/>
                  <a:pt x="1702" y="7318"/>
                </a:cubicBezTo>
                <a:cubicBezTo>
                  <a:pt x="1670" y="7538"/>
                  <a:pt x="1544" y="7696"/>
                  <a:pt x="1387" y="7727"/>
                </a:cubicBezTo>
                <a:cubicBezTo>
                  <a:pt x="1342" y="7740"/>
                  <a:pt x="1298" y="7746"/>
                  <a:pt x="1256" y="7746"/>
                </a:cubicBezTo>
                <a:cubicBezTo>
                  <a:pt x="1084" y="7746"/>
                  <a:pt x="933" y="7645"/>
                  <a:pt x="883" y="7444"/>
                </a:cubicBezTo>
                <a:cubicBezTo>
                  <a:pt x="788" y="7223"/>
                  <a:pt x="914" y="7002"/>
                  <a:pt x="1166" y="6939"/>
                </a:cubicBezTo>
                <a:cubicBezTo>
                  <a:pt x="1207" y="6924"/>
                  <a:pt x="1248" y="6917"/>
                  <a:pt x="1290" y="6917"/>
                </a:cubicBezTo>
                <a:close/>
                <a:moveTo>
                  <a:pt x="5807" y="10240"/>
                </a:moveTo>
                <a:cubicBezTo>
                  <a:pt x="6104" y="10240"/>
                  <a:pt x="6409" y="10293"/>
                  <a:pt x="6711" y="10405"/>
                </a:cubicBezTo>
                <a:cubicBezTo>
                  <a:pt x="7373" y="10626"/>
                  <a:pt x="7877" y="11193"/>
                  <a:pt x="8160" y="11886"/>
                </a:cubicBezTo>
                <a:lnTo>
                  <a:pt x="3529" y="11886"/>
                </a:lnTo>
                <a:cubicBezTo>
                  <a:pt x="3847" y="10882"/>
                  <a:pt x="4774" y="10240"/>
                  <a:pt x="5807" y="10240"/>
                </a:cubicBezTo>
                <a:close/>
                <a:moveTo>
                  <a:pt x="6030" y="1"/>
                </a:moveTo>
                <a:cubicBezTo>
                  <a:pt x="5711" y="1"/>
                  <a:pt x="5388" y="119"/>
                  <a:pt x="5136" y="355"/>
                </a:cubicBezTo>
                <a:lnTo>
                  <a:pt x="3938" y="1552"/>
                </a:lnTo>
                <a:cubicBezTo>
                  <a:pt x="3466" y="1993"/>
                  <a:pt x="3466" y="2781"/>
                  <a:pt x="3938" y="3316"/>
                </a:cubicBezTo>
                <a:lnTo>
                  <a:pt x="4348" y="3694"/>
                </a:lnTo>
                <a:lnTo>
                  <a:pt x="1828" y="6215"/>
                </a:lnTo>
                <a:cubicBezTo>
                  <a:pt x="1652" y="6127"/>
                  <a:pt x="1468" y="6087"/>
                  <a:pt x="1287" y="6087"/>
                </a:cubicBezTo>
                <a:cubicBezTo>
                  <a:pt x="623" y="6087"/>
                  <a:pt x="0" y="6625"/>
                  <a:pt x="0" y="7318"/>
                </a:cubicBezTo>
                <a:cubicBezTo>
                  <a:pt x="0" y="8052"/>
                  <a:pt x="611" y="8583"/>
                  <a:pt x="1293" y="8583"/>
                </a:cubicBezTo>
                <a:cubicBezTo>
                  <a:pt x="1459" y="8583"/>
                  <a:pt x="1629" y="8551"/>
                  <a:pt x="1796" y="8483"/>
                </a:cubicBezTo>
                <a:lnTo>
                  <a:pt x="3592" y="10279"/>
                </a:lnTo>
                <a:cubicBezTo>
                  <a:pt x="3056" y="10783"/>
                  <a:pt x="2647" y="11476"/>
                  <a:pt x="2584" y="12264"/>
                </a:cubicBezTo>
                <a:cubicBezTo>
                  <a:pt x="2521" y="12484"/>
                  <a:pt x="2741" y="12736"/>
                  <a:pt x="2962" y="12736"/>
                </a:cubicBezTo>
                <a:lnTo>
                  <a:pt x="8664" y="12736"/>
                </a:lnTo>
                <a:cubicBezTo>
                  <a:pt x="8916" y="12736"/>
                  <a:pt x="9105" y="12484"/>
                  <a:pt x="9074" y="12264"/>
                </a:cubicBezTo>
                <a:cubicBezTo>
                  <a:pt x="8837" y="10556"/>
                  <a:pt x="7367" y="9419"/>
                  <a:pt x="5795" y="9419"/>
                </a:cubicBezTo>
                <a:cubicBezTo>
                  <a:pt x="5279" y="9419"/>
                  <a:pt x="4752" y="9542"/>
                  <a:pt x="4254" y="9806"/>
                </a:cubicBezTo>
                <a:lnTo>
                  <a:pt x="2363" y="7916"/>
                </a:lnTo>
                <a:cubicBezTo>
                  <a:pt x="2521" y="7601"/>
                  <a:pt x="2521" y="7223"/>
                  <a:pt x="2426" y="6845"/>
                </a:cubicBezTo>
                <a:lnTo>
                  <a:pt x="4663" y="4608"/>
                </a:lnTo>
                <a:lnTo>
                  <a:pt x="4663" y="4608"/>
                </a:lnTo>
                <a:cubicBezTo>
                  <a:pt x="4632" y="5679"/>
                  <a:pt x="4978" y="6687"/>
                  <a:pt x="5734" y="7444"/>
                </a:cubicBezTo>
                <a:cubicBezTo>
                  <a:pt x="5813" y="7522"/>
                  <a:pt x="5915" y="7562"/>
                  <a:pt x="6018" y="7562"/>
                </a:cubicBezTo>
                <a:cubicBezTo>
                  <a:pt x="6120" y="7562"/>
                  <a:pt x="6223" y="7522"/>
                  <a:pt x="6301" y="7444"/>
                </a:cubicBezTo>
                <a:lnTo>
                  <a:pt x="7215" y="6530"/>
                </a:lnTo>
                <a:cubicBezTo>
                  <a:pt x="7564" y="6771"/>
                  <a:pt x="7958" y="6887"/>
                  <a:pt x="8352" y="6887"/>
                </a:cubicBezTo>
                <a:cubicBezTo>
                  <a:pt x="8883" y="6887"/>
                  <a:pt x="9414" y="6676"/>
                  <a:pt x="9830" y="6278"/>
                </a:cubicBezTo>
                <a:cubicBezTo>
                  <a:pt x="10523" y="5553"/>
                  <a:pt x="10618" y="4451"/>
                  <a:pt x="10082" y="3663"/>
                </a:cubicBezTo>
                <a:lnTo>
                  <a:pt x="10996" y="2749"/>
                </a:lnTo>
                <a:cubicBezTo>
                  <a:pt x="11153" y="2560"/>
                  <a:pt x="11153" y="2340"/>
                  <a:pt x="10996" y="2119"/>
                </a:cubicBezTo>
                <a:cubicBezTo>
                  <a:pt x="10259" y="1383"/>
                  <a:pt x="9297" y="1056"/>
                  <a:pt x="8341" y="1056"/>
                </a:cubicBezTo>
                <a:cubicBezTo>
                  <a:pt x="8111" y="1056"/>
                  <a:pt x="7882" y="1074"/>
                  <a:pt x="7656" y="1111"/>
                </a:cubicBezTo>
                <a:lnTo>
                  <a:pt x="6900" y="355"/>
                </a:lnTo>
                <a:cubicBezTo>
                  <a:pt x="6664" y="119"/>
                  <a:pt x="6349" y="1"/>
                  <a:pt x="60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49" name="Google Shape;17149;p77"/>
          <p:cNvSpPr/>
          <p:nvPr/>
        </p:nvSpPr>
        <p:spPr>
          <a:xfrm>
            <a:off x="2313585" y="5069213"/>
            <a:ext cx="497099" cy="498747"/>
          </a:xfrm>
          <a:custGeom>
            <a:avLst/>
            <a:gdLst/>
            <a:ahLst/>
            <a:cxnLst/>
            <a:rect l="l" t="t" r="r" b="b"/>
            <a:pathLst>
              <a:path w="12666" h="12708" extrusionOk="0">
                <a:moveTo>
                  <a:pt x="6347" y="841"/>
                </a:moveTo>
                <a:cubicBezTo>
                  <a:pt x="6876" y="841"/>
                  <a:pt x="7350" y="1172"/>
                  <a:pt x="7530" y="1712"/>
                </a:cubicBezTo>
                <a:cubicBezTo>
                  <a:pt x="7719" y="2405"/>
                  <a:pt x="7372" y="3067"/>
                  <a:pt x="6679" y="3256"/>
                </a:cubicBezTo>
                <a:cubicBezTo>
                  <a:pt x="6569" y="3289"/>
                  <a:pt x="6457" y="3305"/>
                  <a:pt x="6345" y="3305"/>
                </a:cubicBezTo>
                <a:cubicBezTo>
                  <a:pt x="5822" y="3305"/>
                  <a:pt x="5323" y="2956"/>
                  <a:pt x="5167" y="2437"/>
                </a:cubicBezTo>
                <a:cubicBezTo>
                  <a:pt x="4947" y="1775"/>
                  <a:pt x="5325" y="1082"/>
                  <a:pt x="5986" y="893"/>
                </a:cubicBezTo>
                <a:cubicBezTo>
                  <a:pt x="6108" y="858"/>
                  <a:pt x="6229" y="841"/>
                  <a:pt x="6347" y="841"/>
                </a:cubicBezTo>
                <a:close/>
                <a:moveTo>
                  <a:pt x="6353" y="5919"/>
                </a:moveTo>
                <a:cubicBezTo>
                  <a:pt x="7021" y="5919"/>
                  <a:pt x="7624" y="6459"/>
                  <a:pt x="7624" y="7162"/>
                </a:cubicBezTo>
                <a:cubicBezTo>
                  <a:pt x="7593" y="7698"/>
                  <a:pt x="7215" y="8170"/>
                  <a:pt x="6742" y="8328"/>
                </a:cubicBezTo>
                <a:cubicBezTo>
                  <a:pt x="6608" y="8371"/>
                  <a:pt x="6474" y="8391"/>
                  <a:pt x="6345" y="8391"/>
                </a:cubicBezTo>
                <a:cubicBezTo>
                  <a:pt x="5810" y="8391"/>
                  <a:pt x="5351" y="8042"/>
                  <a:pt x="5199" y="7509"/>
                </a:cubicBezTo>
                <a:cubicBezTo>
                  <a:pt x="5010" y="6847"/>
                  <a:pt x="5356" y="6186"/>
                  <a:pt x="6018" y="5965"/>
                </a:cubicBezTo>
                <a:cubicBezTo>
                  <a:pt x="6130" y="5934"/>
                  <a:pt x="6242" y="5919"/>
                  <a:pt x="6353" y="5919"/>
                </a:cubicBezTo>
                <a:close/>
                <a:moveTo>
                  <a:pt x="2079" y="9351"/>
                </a:moveTo>
                <a:cubicBezTo>
                  <a:pt x="2744" y="9351"/>
                  <a:pt x="3340" y="9871"/>
                  <a:pt x="3340" y="10596"/>
                </a:cubicBezTo>
                <a:cubicBezTo>
                  <a:pt x="3308" y="11163"/>
                  <a:pt x="2962" y="11604"/>
                  <a:pt x="2426" y="11762"/>
                </a:cubicBezTo>
                <a:cubicBezTo>
                  <a:pt x="2305" y="11797"/>
                  <a:pt x="2183" y="11813"/>
                  <a:pt x="2065" y="11813"/>
                </a:cubicBezTo>
                <a:cubicBezTo>
                  <a:pt x="1538" y="11813"/>
                  <a:pt x="1068" y="11483"/>
                  <a:pt x="914" y="10943"/>
                </a:cubicBezTo>
                <a:cubicBezTo>
                  <a:pt x="693" y="10281"/>
                  <a:pt x="1071" y="9588"/>
                  <a:pt x="1733" y="9399"/>
                </a:cubicBezTo>
                <a:cubicBezTo>
                  <a:pt x="1849" y="9367"/>
                  <a:pt x="1965" y="9351"/>
                  <a:pt x="2079" y="9351"/>
                </a:cubicBezTo>
                <a:close/>
                <a:moveTo>
                  <a:pt x="10617" y="9351"/>
                </a:moveTo>
                <a:cubicBezTo>
                  <a:pt x="11281" y="9351"/>
                  <a:pt x="11878" y="9871"/>
                  <a:pt x="11878" y="10596"/>
                </a:cubicBezTo>
                <a:cubicBezTo>
                  <a:pt x="11846" y="11163"/>
                  <a:pt x="11500" y="11604"/>
                  <a:pt x="10995" y="11762"/>
                </a:cubicBezTo>
                <a:cubicBezTo>
                  <a:pt x="10868" y="11797"/>
                  <a:pt x="10742" y="11813"/>
                  <a:pt x="10620" y="11813"/>
                </a:cubicBezTo>
                <a:cubicBezTo>
                  <a:pt x="10076" y="11813"/>
                  <a:pt x="9606" y="11483"/>
                  <a:pt x="9452" y="10943"/>
                </a:cubicBezTo>
                <a:cubicBezTo>
                  <a:pt x="9263" y="10281"/>
                  <a:pt x="9609" y="9588"/>
                  <a:pt x="10271" y="9399"/>
                </a:cubicBezTo>
                <a:cubicBezTo>
                  <a:pt x="10387" y="9367"/>
                  <a:pt x="10503" y="9351"/>
                  <a:pt x="10617" y="9351"/>
                </a:cubicBezTo>
                <a:close/>
                <a:moveTo>
                  <a:pt x="6344" y="0"/>
                </a:moveTo>
                <a:cubicBezTo>
                  <a:pt x="5677" y="0"/>
                  <a:pt x="5021" y="308"/>
                  <a:pt x="4631" y="893"/>
                </a:cubicBezTo>
                <a:cubicBezTo>
                  <a:pt x="3812" y="2122"/>
                  <a:pt x="4474" y="3760"/>
                  <a:pt x="5955" y="4075"/>
                </a:cubicBezTo>
                <a:lnTo>
                  <a:pt x="5955" y="5146"/>
                </a:lnTo>
                <a:cubicBezTo>
                  <a:pt x="4600" y="5430"/>
                  <a:pt x="3907" y="6910"/>
                  <a:pt x="4537" y="8107"/>
                </a:cubicBezTo>
                <a:lnTo>
                  <a:pt x="3434" y="9021"/>
                </a:lnTo>
                <a:cubicBezTo>
                  <a:pt x="3025" y="8706"/>
                  <a:pt x="2584" y="8548"/>
                  <a:pt x="2080" y="8548"/>
                </a:cubicBezTo>
                <a:cubicBezTo>
                  <a:pt x="945" y="8548"/>
                  <a:pt x="0" y="9494"/>
                  <a:pt x="0" y="10628"/>
                </a:cubicBezTo>
                <a:cubicBezTo>
                  <a:pt x="0" y="11762"/>
                  <a:pt x="945" y="12707"/>
                  <a:pt x="2080" y="12707"/>
                </a:cubicBezTo>
                <a:cubicBezTo>
                  <a:pt x="3214" y="12707"/>
                  <a:pt x="4159" y="11793"/>
                  <a:pt x="4159" y="10628"/>
                </a:cubicBezTo>
                <a:cubicBezTo>
                  <a:pt x="4159" y="10281"/>
                  <a:pt x="4096" y="9966"/>
                  <a:pt x="3938" y="9683"/>
                </a:cubicBezTo>
                <a:lnTo>
                  <a:pt x="5041" y="8769"/>
                </a:lnTo>
                <a:cubicBezTo>
                  <a:pt x="5435" y="9084"/>
                  <a:pt x="5907" y="9242"/>
                  <a:pt x="6376" y="9242"/>
                </a:cubicBezTo>
                <a:cubicBezTo>
                  <a:pt x="6845" y="9242"/>
                  <a:pt x="7309" y="9084"/>
                  <a:pt x="7687" y="8769"/>
                </a:cubicBezTo>
                <a:lnTo>
                  <a:pt x="8790" y="9683"/>
                </a:lnTo>
                <a:cubicBezTo>
                  <a:pt x="8318" y="10596"/>
                  <a:pt x="8570" y="11730"/>
                  <a:pt x="9452" y="12361"/>
                </a:cubicBezTo>
                <a:cubicBezTo>
                  <a:pt x="9803" y="12595"/>
                  <a:pt x="10203" y="12707"/>
                  <a:pt x="10598" y="12707"/>
                </a:cubicBezTo>
                <a:cubicBezTo>
                  <a:pt x="11266" y="12707"/>
                  <a:pt x="11923" y="12387"/>
                  <a:pt x="12319" y="11793"/>
                </a:cubicBezTo>
                <a:cubicBezTo>
                  <a:pt x="12571" y="11478"/>
                  <a:pt x="12665" y="11069"/>
                  <a:pt x="12665" y="10659"/>
                </a:cubicBezTo>
                <a:cubicBezTo>
                  <a:pt x="12665" y="9431"/>
                  <a:pt x="11783" y="8548"/>
                  <a:pt x="10617" y="8548"/>
                </a:cubicBezTo>
                <a:cubicBezTo>
                  <a:pt x="10113" y="8548"/>
                  <a:pt x="9672" y="8706"/>
                  <a:pt x="9294" y="9021"/>
                </a:cubicBezTo>
                <a:lnTo>
                  <a:pt x="8192" y="8107"/>
                </a:lnTo>
                <a:cubicBezTo>
                  <a:pt x="8822" y="6879"/>
                  <a:pt x="8097" y="5398"/>
                  <a:pt x="6774" y="5146"/>
                </a:cubicBezTo>
                <a:lnTo>
                  <a:pt x="6774" y="4075"/>
                </a:lnTo>
                <a:cubicBezTo>
                  <a:pt x="7530" y="3917"/>
                  <a:pt x="8097" y="3382"/>
                  <a:pt x="8349" y="2657"/>
                </a:cubicBezTo>
                <a:cubicBezTo>
                  <a:pt x="8633" y="1806"/>
                  <a:pt x="8318" y="861"/>
                  <a:pt x="7530" y="357"/>
                </a:cubicBezTo>
                <a:cubicBezTo>
                  <a:pt x="7170" y="117"/>
                  <a:pt x="6755" y="0"/>
                  <a:pt x="63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0" name="Google Shape;17150;p77"/>
          <p:cNvSpPr/>
          <p:nvPr/>
        </p:nvSpPr>
        <p:spPr>
          <a:xfrm>
            <a:off x="5270996" y="3837442"/>
            <a:ext cx="499571" cy="496471"/>
          </a:xfrm>
          <a:custGeom>
            <a:avLst/>
            <a:gdLst/>
            <a:ahLst/>
            <a:cxnLst/>
            <a:rect l="l" t="t" r="r" b="b"/>
            <a:pathLst>
              <a:path w="12729" h="12650" extrusionOk="0">
                <a:moveTo>
                  <a:pt x="9326" y="1000"/>
                </a:moveTo>
                <a:lnTo>
                  <a:pt x="11657" y="3332"/>
                </a:lnTo>
                <a:lnTo>
                  <a:pt x="3403" y="11617"/>
                </a:lnTo>
                <a:lnTo>
                  <a:pt x="1072" y="9286"/>
                </a:lnTo>
                <a:lnTo>
                  <a:pt x="2521" y="7837"/>
                </a:lnTo>
                <a:lnTo>
                  <a:pt x="3403" y="8688"/>
                </a:lnTo>
                <a:cubicBezTo>
                  <a:pt x="3482" y="8766"/>
                  <a:pt x="3584" y="8806"/>
                  <a:pt x="3686" y="8806"/>
                </a:cubicBezTo>
                <a:cubicBezTo>
                  <a:pt x="3789" y="8806"/>
                  <a:pt x="3891" y="8766"/>
                  <a:pt x="3970" y="8688"/>
                </a:cubicBezTo>
                <a:cubicBezTo>
                  <a:pt x="4128" y="8530"/>
                  <a:pt x="4128" y="8278"/>
                  <a:pt x="3970" y="8089"/>
                </a:cubicBezTo>
                <a:lnTo>
                  <a:pt x="3119" y="7238"/>
                </a:lnTo>
                <a:lnTo>
                  <a:pt x="4191" y="6167"/>
                </a:lnTo>
                <a:lnTo>
                  <a:pt x="5041" y="7049"/>
                </a:lnTo>
                <a:cubicBezTo>
                  <a:pt x="5120" y="7128"/>
                  <a:pt x="5230" y="7167"/>
                  <a:pt x="5340" y="7167"/>
                </a:cubicBezTo>
                <a:cubicBezTo>
                  <a:pt x="5451" y="7167"/>
                  <a:pt x="5561" y="7128"/>
                  <a:pt x="5640" y="7049"/>
                </a:cubicBezTo>
                <a:cubicBezTo>
                  <a:pt x="5797" y="6892"/>
                  <a:pt x="5797" y="6608"/>
                  <a:pt x="5640" y="6451"/>
                </a:cubicBezTo>
                <a:lnTo>
                  <a:pt x="4758" y="5600"/>
                </a:lnTo>
                <a:lnTo>
                  <a:pt x="5829" y="4529"/>
                </a:lnTo>
                <a:lnTo>
                  <a:pt x="6711" y="5380"/>
                </a:lnTo>
                <a:cubicBezTo>
                  <a:pt x="6790" y="5458"/>
                  <a:pt x="6892" y="5498"/>
                  <a:pt x="6994" y="5498"/>
                </a:cubicBezTo>
                <a:cubicBezTo>
                  <a:pt x="7097" y="5498"/>
                  <a:pt x="7199" y="5458"/>
                  <a:pt x="7278" y="5380"/>
                </a:cubicBezTo>
                <a:cubicBezTo>
                  <a:pt x="7436" y="5222"/>
                  <a:pt x="7436" y="4970"/>
                  <a:pt x="7278" y="4812"/>
                </a:cubicBezTo>
                <a:lnTo>
                  <a:pt x="6427" y="3930"/>
                </a:lnTo>
                <a:lnTo>
                  <a:pt x="7499" y="2859"/>
                </a:lnTo>
                <a:lnTo>
                  <a:pt x="8349" y="3741"/>
                </a:lnTo>
                <a:cubicBezTo>
                  <a:pt x="8428" y="3820"/>
                  <a:pt x="8538" y="3859"/>
                  <a:pt x="8648" y="3859"/>
                </a:cubicBezTo>
                <a:cubicBezTo>
                  <a:pt x="8759" y="3859"/>
                  <a:pt x="8869" y="3820"/>
                  <a:pt x="8948" y="3741"/>
                </a:cubicBezTo>
                <a:cubicBezTo>
                  <a:pt x="9105" y="3584"/>
                  <a:pt x="9105" y="3300"/>
                  <a:pt x="8948" y="3143"/>
                </a:cubicBezTo>
                <a:lnTo>
                  <a:pt x="8066" y="2292"/>
                </a:lnTo>
                <a:lnTo>
                  <a:pt x="9326" y="1000"/>
                </a:lnTo>
                <a:close/>
                <a:moveTo>
                  <a:pt x="9357" y="0"/>
                </a:moveTo>
                <a:cubicBezTo>
                  <a:pt x="9255" y="0"/>
                  <a:pt x="9153" y="39"/>
                  <a:pt x="9074" y="118"/>
                </a:cubicBezTo>
                <a:lnTo>
                  <a:pt x="7247" y="1914"/>
                </a:lnTo>
                <a:lnTo>
                  <a:pt x="7120" y="2040"/>
                </a:lnTo>
                <a:lnTo>
                  <a:pt x="5608" y="3584"/>
                </a:lnTo>
                <a:lnTo>
                  <a:pt x="5482" y="3678"/>
                </a:lnTo>
                <a:lnTo>
                  <a:pt x="3938" y="5222"/>
                </a:lnTo>
                <a:lnTo>
                  <a:pt x="3812" y="5348"/>
                </a:lnTo>
                <a:lnTo>
                  <a:pt x="2300" y="6892"/>
                </a:lnTo>
                <a:lnTo>
                  <a:pt x="2174" y="7018"/>
                </a:lnTo>
                <a:lnTo>
                  <a:pt x="158" y="9003"/>
                </a:lnTo>
                <a:cubicBezTo>
                  <a:pt x="0" y="9160"/>
                  <a:pt x="0" y="9444"/>
                  <a:pt x="158" y="9601"/>
                </a:cubicBezTo>
                <a:lnTo>
                  <a:pt x="3088" y="12531"/>
                </a:lnTo>
                <a:cubicBezTo>
                  <a:pt x="3167" y="12610"/>
                  <a:pt x="3269" y="12649"/>
                  <a:pt x="3371" y="12649"/>
                </a:cubicBezTo>
                <a:cubicBezTo>
                  <a:pt x="3474" y="12649"/>
                  <a:pt x="3576" y="12610"/>
                  <a:pt x="3655" y="12531"/>
                </a:cubicBezTo>
                <a:lnTo>
                  <a:pt x="12539" y="3647"/>
                </a:lnTo>
                <a:cubicBezTo>
                  <a:pt x="12728" y="3458"/>
                  <a:pt x="12728" y="3174"/>
                  <a:pt x="12571" y="3017"/>
                </a:cubicBezTo>
                <a:lnTo>
                  <a:pt x="9641" y="118"/>
                </a:lnTo>
                <a:cubicBezTo>
                  <a:pt x="9562" y="39"/>
                  <a:pt x="9460" y="0"/>
                  <a:pt x="9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51" name="Google Shape;17151;p77"/>
          <p:cNvGrpSpPr/>
          <p:nvPr/>
        </p:nvGrpSpPr>
        <p:grpSpPr>
          <a:xfrm>
            <a:off x="1639380" y="2045214"/>
            <a:ext cx="529241" cy="497529"/>
            <a:chOff x="-42804750" y="1949600"/>
            <a:chExt cx="337125" cy="316925"/>
          </a:xfrm>
        </p:grpSpPr>
        <p:sp>
          <p:nvSpPr>
            <p:cNvPr id="17152" name="Google Shape;17152;p77"/>
            <p:cNvSpPr/>
            <p:nvPr/>
          </p:nvSpPr>
          <p:spPr>
            <a:xfrm>
              <a:off x="-42731500" y="2013125"/>
              <a:ext cx="189825" cy="189900"/>
            </a:xfrm>
            <a:custGeom>
              <a:avLst/>
              <a:gdLst/>
              <a:ahLst/>
              <a:cxnLst/>
              <a:rect l="l" t="t" r="r" b="b"/>
              <a:pathLst>
                <a:path w="7593" h="7596" extrusionOk="0">
                  <a:moveTo>
                    <a:pt x="3781" y="805"/>
                  </a:moveTo>
                  <a:cubicBezTo>
                    <a:pt x="5419" y="805"/>
                    <a:pt x="6742" y="2128"/>
                    <a:pt x="6742" y="3767"/>
                  </a:cubicBezTo>
                  <a:cubicBezTo>
                    <a:pt x="6774" y="5405"/>
                    <a:pt x="5419" y="6760"/>
                    <a:pt x="3781" y="6760"/>
                  </a:cubicBezTo>
                  <a:cubicBezTo>
                    <a:pt x="2426" y="6760"/>
                    <a:pt x="1292" y="5878"/>
                    <a:pt x="946" y="4649"/>
                  </a:cubicBezTo>
                  <a:cubicBezTo>
                    <a:pt x="347" y="2727"/>
                    <a:pt x="1765" y="805"/>
                    <a:pt x="3781" y="805"/>
                  </a:cubicBezTo>
                  <a:close/>
                  <a:moveTo>
                    <a:pt x="3809" y="1"/>
                  </a:moveTo>
                  <a:cubicBezTo>
                    <a:pt x="3297" y="1"/>
                    <a:pt x="2785" y="105"/>
                    <a:pt x="2300" y="301"/>
                  </a:cubicBezTo>
                  <a:cubicBezTo>
                    <a:pt x="946" y="868"/>
                    <a:pt x="0" y="2223"/>
                    <a:pt x="0" y="3798"/>
                  </a:cubicBezTo>
                  <a:cubicBezTo>
                    <a:pt x="0" y="5058"/>
                    <a:pt x="630" y="6224"/>
                    <a:pt x="1670" y="6949"/>
                  </a:cubicBezTo>
                  <a:cubicBezTo>
                    <a:pt x="2333" y="7390"/>
                    <a:pt x="3060" y="7596"/>
                    <a:pt x="3776" y="7596"/>
                  </a:cubicBezTo>
                  <a:cubicBezTo>
                    <a:pt x="4286" y="7596"/>
                    <a:pt x="4790" y="7492"/>
                    <a:pt x="5262" y="7295"/>
                  </a:cubicBezTo>
                  <a:cubicBezTo>
                    <a:pt x="6648" y="6697"/>
                    <a:pt x="7593" y="5373"/>
                    <a:pt x="7593" y="3798"/>
                  </a:cubicBezTo>
                  <a:cubicBezTo>
                    <a:pt x="7593" y="2506"/>
                    <a:pt x="6931" y="1341"/>
                    <a:pt x="5892" y="648"/>
                  </a:cubicBezTo>
                  <a:cubicBezTo>
                    <a:pt x="5248" y="206"/>
                    <a:pt x="4528" y="1"/>
                    <a:pt x="38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3" name="Google Shape;17153;p77"/>
            <p:cNvSpPr/>
            <p:nvPr/>
          </p:nvSpPr>
          <p:spPr>
            <a:xfrm>
              <a:off x="-42804750" y="1949600"/>
              <a:ext cx="337125" cy="316925"/>
            </a:xfrm>
            <a:custGeom>
              <a:avLst/>
              <a:gdLst/>
              <a:ahLst/>
              <a:cxnLst/>
              <a:rect l="l" t="t" r="r" b="b"/>
              <a:pathLst>
                <a:path w="13485" h="12677" extrusionOk="0">
                  <a:moveTo>
                    <a:pt x="3306" y="817"/>
                  </a:moveTo>
                  <a:cubicBezTo>
                    <a:pt x="3769" y="817"/>
                    <a:pt x="4233" y="967"/>
                    <a:pt x="4600" y="1267"/>
                  </a:cubicBezTo>
                  <a:cubicBezTo>
                    <a:pt x="3277" y="1802"/>
                    <a:pt x="2174" y="2905"/>
                    <a:pt x="1607" y="4260"/>
                  </a:cubicBezTo>
                  <a:cubicBezTo>
                    <a:pt x="914" y="3283"/>
                    <a:pt x="1072" y="1897"/>
                    <a:pt x="2143" y="1172"/>
                  </a:cubicBezTo>
                  <a:cubicBezTo>
                    <a:pt x="2484" y="935"/>
                    <a:pt x="2895" y="817"/>
                    <a:pt x="3306" y="817"/>
                  </a:cubicBezTo>
                  <a:close/>
                  <a:moveTo>
                    <a:pt x="10101" y="823"/>
                  </a:moveTo>
                  <a:cubicBezTo>
                    <a:pt x="10771" y="823"/>
                    <a:pt x="11436" y="1137"/>
                    <a:pt x="11846" y="1771"/>
                  </a:cubicBezTo>
                  <a:cubicBezTo>
                    <a:pt x="12382" y="2527"/>
                    <a:pt x="12319" y="3535"/>
                    <a:pt x="11783" y="4260"/>
                  </a:cubicBezTo>
                  <a:cubicBezTo>
                    <a:pt x="11248" y="2905"/>
                    <a:pt x="10177" y="1802"/>
                    <a:pt x="8790" y="1267"/>
                  </a:cubicBezTo>
                  <a:cubicBezTo>
                    <a:pt x="9176" y="971"/>
                    <a:pt x="9640" y="823"/>
                    <a:pt x="10101" y="823"/>
                  </a:cubicBezTo>
                  <a:close/>
                  <a:moveTo>
                    <a:pt x="6662" y="1686"/>
                  </a:moveTo>
                  <a:cubicBezTo>
                    <a:pt x="7287" y="1686"/>
                    <a:pt x="7908" y="1809"/>
                    <a:pt x="8475" y="2055"/>
                  </a:cubicBezTo>
                  <a:cubicBezTo>
                    <a:pt x="10177" y="2748"/>
                    <a:pt x="11311" y="4417"/>
                    <a:pt x="11311" y="6339"/>
                  </a:cubicBezTo>
                  <a:cubicBezTo>
                    <a:pt x="11374" y="8891"/>
                    <a:pt x="9263" y="10970"/>
                    <a:pt x="6711" y="10970"/>
                  </a:cubicBezTo>
                  <a:cubicBezTo>
                    <a:pt x="4159" y="10970"/>
                    <a:pt x="2048" y="8891"/>
                    <a:pt x="2017" y="6339"/>
                  </a:cubicBezTo>
                  <a:cubicBezTo>
                    <a:pt x="2017" y="4764"/>
                    <a:pt x="2804" y="3346"/>
                    <a:pt x="4065" y="2464"/>
                  </a:cubicBezTo>
                  <a:cubicBezTo>
                    <a:pt x="4846" y="1943"/>
                    <a:pt x="5759" y="1686"/>
                    <a:pt x="6662" y="1686"/>
                  </a:cubicBezTo>
                  <a:close/>
                  <a:moveTo>
                    <a:pt x="3282" y="1"/>
                  </a:moveTo>
                  <a:cubicBezTo>
                    <a:pt x="2347" y="1"/>
                    <a:pt x="1411" y="437"/>
                    <a:pt x="820" y="1298"/>
                  </a:cubicBezTo>
                  <a:cubicBezTo>
                    <a:pt x="0" y="2496"/>
                    <a:pt x="189" y="4165"/>
                    <a:pt x="1292" y="5142"/>
                  </a:cubicBezTo>
                  <a:cubicBezTo>
                    <a:pt x="820" y="7316"/>
                    <a:pt x="1702" y="9553"/>
                    <a:pt x="3497" y="10844"/>
                  </a:cubicBezTo>
                  <a:lnTo>
                    <a:pt x="2867" y="12073"/>
                  </a:lnTo>
                  <a:cubicBezTo>
                    <a:pt x="2773" y="12262"/>
                    <a:pt x="2867" y="12514"/>
                    <a:pt x="3088" y="12640"/>
                  </a:cubicBezTo>
                  <a:cubicBezTo>
                    <a:pt x="3137" y="12665"/>
                    <a:pt x="3189" y="12677"/>
                    <a:pt x="3240" y="12677"/>
                  </a:cubicBezTo>
                  <a:cubicBezTo>
                    <a:pt x="3386" y="12677"/>
                    <a:pt x="3530" y="12582"/>
                    <a:pt x="3623" y="12420"/>
                  </a:cubicBezTo>
                  <a:lnTo>
                    <a:pt x="4222" y="11254"/>
                  </a:lnTo>
                  <a:cubicBezTo>
                    <a:pt x="4994" y="11632"/>
                    <a:pt x="5821" y="11821"/>
                    <a:pt x="6648" y="11821"/>
                  </a:cubicBezTo>
                  <a:cubicBezTo>
                    <a:pt x="7475" y="11821"/>
                    <a:pt x="8302" y="11632"/>
                    <a:pt x="9074" y="11254"/>
                  </a:cubicBezTo>
                  <a:lnTo>
                    <a:pt x="9641" y="12420"/>
                  </a:lnTo>
                  <a:cubicBezTo>
                    <a:pt x="9736" y="12587"/>
                    <a:pt x="9904" y="12663"/>
                    <a:pt x="10062" y="12663"/>
                  </a:cubicBezTo>
                  <a:cubicBezTo>
                    <a:pt x="10113" y="12663"/>
                    <a:pt x="10162" y="12655"/>
                    <a:pt x="10208" y="12640"/>
                  </a:cubicBezTo>
                  <a:cubicBezTo>
                    <a:pt x="10397" y="12514"/>
                    <a:pt x="10492" y="12262"/>
                    <a:pt x="10397" y="12073"/>
                  </a:cubicBezTo>
                  <a:lnTo>
                    <a:pt x="9767" y="10844"/>
                  </a:lnTo>
                  <a:cubicBezTo>
                    <a:pt x="11594" y="9584"/>
                    <a:pt x="12476" y="7347"/>
                    <a:pt x="11972" y="5142"/>
                  </a:cubicBezTo>
                  <a:cubicBezTo>
                    <a:pt x="13485" y="3882"/>
                    <a:pt x="13359" y="1582"/>
                    <a:pt x="11752" y="511"/>
                  </a:cubicBezTo>
                  <a:cubicBezTo>
                    <a:pt x="11243" y="171"/>
                    <a:pt x="10658" y="5"/>
                    <a:pt x="10078" y="5"/>
                  </a:cubicBezTo>
                  <a:cubicBezTo>
                    <a:pt x="9258" y="5"/>
                    <a:pt x="8449" y="338"/>
                    <a:pt x="7877" y="983"/>
                  </a:cubicBezTo>
                  <a:cubicBezTo>
                    <a:pt x="7483" y="905"/>
                    <a:pt x="7081" y="865"/>
                    <a:pt x="6679" y="865"/>
                  </a:cubicBezTo>
                  <a:cubicBezTo>
                    <a:pt x="6278" y="865"/>
                    <a:pt x="5876" y="905"/>
                    <a:pt x="5482" y="983"/>
                  </a:cubicBezTo>
                  <a:cubicBezTo>
                    <a:pt x="4898" y="326"/>
                    <a:pt x="4090" y="1"/>
                    <a:pt x="32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4" name="Google Shape;17154;p77"/>
            <p:cNvSpPr/>
            <p:nvPr/>
          </p:nvSpPr>
          <p:spPr>
            <a:xfrm>
              <a:off x="-42644075" y="2060025"/>
              <a:ext cx="59100" cy="65400"/>
            </a:xfrm>
            <a:custGeom>
              <a:avLst/>
              <a:gdLst/>
              <a:ahLst/>
              <a:cxnLst/>
              <a:rect l="l" t="t" r="r" b="b"/>
              <a:pathLst>
                <a:path w="2364" h="2616" extrusionOk="0">
                  <a:moveTo>
                    <a:pt x="442" y="0"/>
                  </a:moveTo>
                  <a:cubicBezTo>
                    <a:pt x="189" y="0"/>
                    <a:pt x="0" y="189"/>
                    <a:pt x="0" y="410"/>
                  </a:cubicBezTo>
                  <a:lnTo>
                    <a:pt x="0" y="2237"/>
                  </a:lnTo>
                  <a:cubicBezTo>
                    <a:pt x="0" y="2458"/>
                    <a:pt x="189" y="2615"/>
                    <a:pt x="442" y="2615"/>
                  </a:cubicBezTo>
                  <a:lnTo>
                    <a:pt x="1922" y="2615"/>
                  </a:lnTo>
                  <a:cubicBezTo>
                    <a:pt x="2174" y="2615"/>
                    <a:pt x="2363" y="2426"/>
                    <a:pt x="2363" y="2237"/>
                  </a:cubicBezTo>
                  <a:cubicBezTo>
                    <a:pt x="2363" y="1954"/>
                    <a:pt x="2174" y="1796"/>
                    <a:pt x="1922" y="1796"/>
                  </a:cubicBezTo>
                  <a:lnTo>
                    <a:pt x="820" y="1796"/>
                  </a:lnTo>
                  <a:lnTo>
                    <a:pt x="820" y="410"/>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55" name="Google Shape;17155;p77"/>
          <p:cNvGrpSpPr/>
          <p:nvPr/>
        </p:nvGrpSpPr>
        <p:grpSpPr>
          <a:xfrm>
            <a:off x="1722948" y="2648810"/>
            <a:ext cx="447608" cy="485677"/>
            <a:chOff x="-42778750" y="2320125"/>
            <a:chExt cx="285125" cy="309375"/>
          </a:xfrm>
        </p:grpSpPr>
        <p:sp>
          <p:nvSpPr>
            <p:cNvPr id="17156" name="Google Shape;17156;p77"/>
            <p:cNvSpPr/>
            <p:nvPr/>
          </p:nvSpPr>
          <p:spPr>
            <a:xfrm>
              <a:off x="-42778750" y="2320125"/>
              <a:ext cx="285125" cy="309375"/>
            </a:xfrm>
            <a:custGeom>
              <a:avLst/>
              <a:gdLst/>
              <a:ahLst/>
              <a:cxnLst/>
              <a:rect l="l" t="t" r="r" b="b"/>
              <a:pathLst>
                <a:path w="11405" h="12375" extrusionOk="0">
                  <a:moveTo>
                    <a:pt x="5654" y="815"/>
                  </a:moveTo>
                  <a:cubicBezTo>
                    <a:pt x="5920" y="815"/>
                    <a:pt x="6185" y="965"/>
                    <a:pt x="6459" y="1253"/>
                  </a:cubicBezTo>
                  <a:cubicBezTo>
                    <a:pt x="6711" y="1568"/>
                    <a:pt x="6963" y="1978"/>
                    <a:pt x="7120" y="2419"/>
                  </a:cubicBezTo>
                  <a:cubicBezTo>
                    <a:pt x="6616" y="2545"/>
                    <a:pt x="6144" y="2734"/>
                    <a:pt x="5671" y="2923"/>
                  </a:cubicBezTo>
                  <a:cubicBezTo>
                    <a:pt x="5198" y="2734"/>
                    <a:pt x="4726" y="2545"/>
                    <a:pt x="4190" y="2419"/>
                  </a:cubicBezTo>
                  <a:cubicBezTo>
                    <a:pt x="4348" y="2072"/>
                    <a:pt x="4568" y="1663"/>
                    <a:pt x="4789" y="1348"/>
                  </a:cubicBezTo>
                  <a:cubicBezTo>
                    <a:pt x="5083" y="988"/>
                    <a:pt x="5368" y="815"/>
                    <a:pt x="5654" y="815"/>
                  </a:cubicBezTo>
                  <a:close/>
                  <a:moveTo>
                    <a:pt x="3938" y="3238"/>
                  </a:moveTo>
                  <a:cubicBezTo>
                    <a:pt x="4159" y="3332"/>
                    <a:pt x="4411" y="3364"/>
                    <a:pt x="4600" y="3427"/>
                  </a:cubicBezTo>
                  <a:cubicBezTo>
                    <a:pt x="4285" y="3616"/>
                    <a:pt x="4033" y="3774"/>
                    <a:pt x="3781" y="3900"/>
                  </a:cubicBezTo>
                  <a:cubicBezTo>
                    <a:pt x="3844" y="3679"/>
                    <a:pt x="3907" y="3427"/>
                    <a:pt x="3938" y="3238"/>
                  </a:cubicBezTo>
                  <a:close/>
                  <a:moveTo>
                    <a:pt x="7341" y="3238"/>
                  </a:moveTo>
                  <a:cubicBezTo>
                    <a:pt x="7435" y="3490"/>
                    <a:pt x="7467" y="3711"/>
                    <a:pt x="7498" y="3963"/>
                  </a:cubicBezTo>
                  <a:cubicBezTo>
                    <a:pt x="7246" y="3805"/>
                    <a:pt x="6963" y="3616"/>
                    <a:pt x="6679" y="3490"/>
                  </a:cubicBezTo>
                  <a:cubicBezTo>
                    <a:pt x="6868" y="3364"/>
                    <a:pt x="7120" y="3301"/>
                    <a:pt x="7341" y="3238"/>
                  </a:cubicBezTo>
                  <a:close/>
                  <a:moveTo>
                    <a:pt x="2340" y="2993"/>
                  </a:moveTo>
                  <a:cubicBezTo>
                    <a:pt x="2618" y="2993"/>
                    <a:pt x="2897" y="3021"/>
                    <a:pt x="3151" y="3049"/>
                  </a:cubicBezTo>
                  <a:cubicBezTo>
                    <a:pt x="3025" y="3522"/>
                    <a:pt x="2899" y="3994"/>
                    <a:pt x="2867" y="4593"/>
                  </a:cubicBezTo>
                  <a:cubicBezTo>
                    <a:pt x="2457" y="4908"/>
                    <a:pt x="2048" y="5223"/>
                    <a:pt x="1670" y="5569"/>
                  </a:cubicBezTo>
                  <a:cubicBezTo>
                    <a:pt x="1040" y="4782"/>
                    <a:pt x="473" y="3616"/>
                    <a:pt x="1355" y="3175"/>
                  </a:cubicBezTo>
                  <a:cubicBezTo>
                    <a:pt x="1651" y="3036"/>
                    <a:pt x="1995" y="2993"/>
                    <a:pt x="2340" y="2993"/>
                  </a:cubicBezTo>
                  <a:close/>
                  <a:moveTo>
                    <a:pt x="8935" y="3013"/>
                  </a:moveTo>
                  <a:cubicBezTo>
                    <a:pt x="9678" y="3013"/>
                    <a:pt x="10397" y="3218"/>
                    <a:pt x="10397" y="3868"/>
                  </a:cubicBezTo>
                  <a:cubicBezTo>
                    <a:pt x="10397" y="4435"/>
                    <a:pt x="9956" y="5097"/>
                    <a:pt x="9609" y="5569"/>
                  </a:cubicBezTo>
                  <a:cubicBezTo>
                    <a:pt x="9294" y="5254"/>
                    <a:pt x="8884" y="4908"/>
                    <a:pt x="8412" y="4593"/>
                  </a:cubicBezTo>
                  <a:cubicBezTo>
                    <a:pt x="8349" y="4089"/>
                    <a:pt x="8254" y="3553"/>
                    <a:pt x="8160" y="3080"/>
                  </a:cubicBezTo>
                  <a:cubicBezTo>
                    <a:pt x="8400" y="3039"/>
                    <a:pt x="8669" y="3013"/>
                    <a:pt x="8935" y="3013"/>
                  </a:cubicBezTo>
                  <a:close/>
                  <a:moveTo>
                    <a:pt x="8538" y="5695"/>
                  </a:moveTo>
                  <a:cubicBezTo>
                    <a:pt x="8727" y="5853"/>
                    <a:pt x="8884" y="6010"/>
                    <a:pt x="9042" y="6168"/>
                  </a:cubicBezTo>
                  <a:cubicBezTo>
                    <a:pt x="8884" y="6325"/>
                    <a:pt x="8695" y="6483"/>
                    <a:pt x="8538" y="6640"/>
                  </a:cubicBezTo>
                  <a:lnTo>
                    <a:pt x="8538" y="5695"/>
                  </a:lnTo>
                  <a:close/>
                  <a:moveTo>
                    <a:pt x="2741" y="5727"/>
                  </a:moveTo>
                  <a:lnTo>
                    <a:pt x="2741" y="6672"/>
                  </a:lnTo>
                  <a:cubicBezTo>
                    <a:pt x="2552" y="6514"/>
                    <a:pt x="2394" y="6357"/>
                    <a:pt x="2237" y="6199"/>
                  </a:cubicBezTo>
                  <a:cubicBezTo>
                    <a:pt x="2426" y="6010"/>
                    <a:pt x="2583" y="5884"/>
                    <a:pt x="2741" y="5727"/>
                  </a:cubicBezTo>
                  <a:close/>
                  <a:moveTo>
                    <a:pt x="5671" y="3837"/>
                  </a:moveTo>
                  <a:cubicBezTo>
                    <a:pt x="6364" y="4152"/>
                    <a:pt x="7026" y="4561"/>
                    <a:pt x="7656" y="5002"/>
                  </a:cubicBezTo>
                  <a:cubicBezTo>
                    <a:pt x="7750" y="5821"/>
                    <a:pt x="7750" y="6609"/>
                    <a:pt x="7656" y="7334"/>
                  </a:cubicBezTo>
                  <a:cubicBezTo>
                    <a:pt x="7026" y="7775"/>
                    <a:pt x="6364" y="8184"/>
                    <a:pt x="5671" y="8531"/>
                  </a:cubicBezTo>
                  <a:cubicBezTo>
                    <a:pt x="4946" y="8216"/>
                    <a:pt x="4285" y="7806"/>
                    <a:pt x="3655" y="7334"/>
                  </a:cubicBezTo>
                  <a:cubicBezTo>
                    <a:pt x="3560" y="6609"/>
                    <a:pt x="3560" y="5821"/>
                    <a:pt x="3655" y="5002"/>
                  </a:cubicBezTo>
                  <a:cubicBezTo>
                    <a:pt x="3970" y="4782"/>
                    <a:pt x="4285" y="4593"/>
                    <a:pt x="4631" y="4404"/>
                  </a:cubicBezTo>
                  <a:cubicBezTo>
                    <a:pt x="4978" y="4183"/>
                    <a:pt x="5356" y="3994"/>
                    <a:pt x="5671" y="3837"/>
                  </a:cubicBezTo>
                  <a:close/>
                  <a:moveTo>
                    <a:pt x="3781" y="8436"/>
                  </a:moveTo>
                  <a:lnTo>
                    <a:pt x="3781" y="8436"/>
                  </a:lnTo>
                  <a:cubicBezTo>
                    <a:pt x="3907" y="8531"/>
                    <a:pt x="4033" y="8594"/>
                    <a:pt x="4222" y="8688"/>
                  </a:cubicBezTo>
                  <a:cubicBezTo>
                    <a:pt x="4241" y="8641"/>
                    <a:pt x="4248" y="8625"/>
                    <a:pt x="4250" y="8625"/>
                  </a:cubicBezTo>
                  <a:lnTo>
                    <a:pt x="4250" y="8625"/>
                  </a:lnTo>
                  <a:cubicBezTo>
                    <a:pt x="4252" y="8625"/>
                    <a:pt x="4233" y="8679"/>
                    <a:pt x="4225" y="8690"/>
                  </a:cubicBezTo>
                  <a:lnTo>
                    <a:pt x="4225" y="8690"/>
                  </a:lnTo>
                  <a:cubicBezTo>
                    <a:pt x="4224" y="8689"/>
                    <a:pt x="4223" y="8689"/>
                    <a:pt x="4222" y="8688"/>
                  </a:cubicBezTo>
                  <a:lnTo>
                    <a:pt x="4222" y="8688"/>
                  </a:lnTo>
                  <a:cubicBezTo>
                    <a:pt x="4222" y="8691"/>
                    <a:pt x="4222" y="8692"/>
                    <a:pt x="4223" y="8692"/>
                  </a:cubicBezTo>
                  <a:cubicBezTo>
                    <a:pt x="4223" y="8692"/>
                    <a:pt x="4224" y="8691"/>
                    <a:pt x="4225" y="8690"/>
                  </a:cubicBezTo>
                  <a:lnTo>
                    <a:pt x="4225" y="8690"/>
                  </a:lnTo>
                  <a:cubicBezTo>
                    <a:pt x="4350" y="8753"/>
                    <a:pt x="4475" y="8846"/>
                    <a:pt x="4631" y="8909"/>
                  </a:cubicBezTo>
                  <a:cubicBezTo>
                    <a:pt x="4411" y="9003"/>
                    <a:pt x="4159" y="9066"/>
                    <a:pt x="3970" y="9129"/>
                  </a:cubicBezTo>
                  <a:cubicBezTo>
                    <a:pt x="3907" y="8909"/>
                    <a:pt x="3844" y="8688"/>
                    <a:pt x="3781" y="8436"/>
                  </a:cubicBezTo>
                  <a:close/>
                  <a:moveTo>
                    <a:pt x="7498" y="8499"/>
                  </a:moveTo>
                  <a:cubicBezTo>
                    <a:pt x="7467" y="8688"/>
                    <a:pt x="7435" y="8909"/>
                    <a:pt x="7341" y="9161"/>
                  </a:cubicBezTo>
                  <a:cubicBezTo>
                    <a:pt x="7120" y="9066"/>
                    <a:pt x="6868" y="9035"/>
                    <a:pt x="6679" y="8972"/>
                  </a:cubicBezTo>
                  <a:cubicBezTo>
                    <a:pt x="6994" y="8814"/>
                    <a:pt x="7278" y="8625"/>
                    <a:pt x="7498" y="8499"/>
                  </a:cubicBezTo>
                  <a:close/>
                  <a:moveTo>
                    <a:pt x="1638" y="6798"/>
                  </a:moveTo>
                  <a:cubicBezTo>
                    <a:pt x="1985" y="7145"/>
                    <a:pt x="2394" y="7491"/>
                    <a:pt x="2836" y="7775"/>
                  </a:cubicBezTo>
                  <a:cubicBezTo>
                    <a:pt x="2899" y="8279"/>
                    <a:pt x="2993" y="8814"/>
                    <a:pt x="3088" y="9287"/>
                  </a:cubicBezTo>
                  <a:cubicBezTo>
                    <a:pt x="2848" y="9347"/>
                    <a:pt x="2583" y="9369"/>
                    <a:pt x="2309" y="9369"/>
                  </a:cubicBezTo>
                  <a:cubicBezTo>
                    <a:pt x="2150" y="9369"/>
                    <a:pt x="1989" y="9361"/>
                    <a:pt x="1827" y="9350"/>
                  </a:cubicBezTo>
                  <a:cubicBezTo>
                    <a:pt x="1103" y="9224"/>
                    <a:pt x="725" y="8846"/>
                    <a:pt x="945" y="8090"/>
                  </a:cubicBezTo>
                  <a:cubicBezTo>
                    <a:pt x="1040" y="7649"/>
                    <a:pt x="1323" y="7239"/>
                    <a:pt x="1638" y="6798"/>
                  </a:cubicBezTo>
                  <a:close/>
                  <a:moveTo>
                    <a:pt x="9641" y="6830"/>
                  </a:moveTo>
                  <a:cubicBezTo>
                    <a:pt x="9987" y="7271"/>
                    <a:pt x="10428" y="7932"/>
                    <a:pt x="10428" y="8531"/>
                  </a:cubicBezTo>
                  <a:cubicBezTo>
                    <a:pt x="10405" y="9192"/>
                    <a:pt x="9707" y="9391"/>
                    <a:pt x="8988" y="9391"/>
                  </a:cubicBezTo>
                  <a:cubicBezTo>
                    <a:pt x="8713" y="9391"/>
                    <a:pt x="8435" y="9362"/>
                    <a:pt x="8191" y="9318"/>
                  </a:cubicBezTo>
                  <a:cubicBezTo>
                    <a:pt x="8286" y="8846"/>
                    <a:pt x="8412" y="8373"/>
                    <a:pt x="8443" y="7806"/>
                  </a:cubicBezTo>
                  <a:cubicBezTo>
                    <a:pt x="8853" y="7491"/>
                    <a:pt x="9294" y="7176"/>
                    <a:pt x="9641" y="6830"/>
                  </a:cubicBezTo>
                  <a:close/>
                  <a:moveTo>
                    <a:pt x="5671" y="9444"/>
                  </a:moveTo>
                  <a:cubicBezTo>
                    <a:pt x="6144" y="9633"/>
                    <a:pt x="6616" y="9822"/>
                    <a:pt x="7120" y="9948"/>
                  </a:cubicBezTo>
                  <a:cubicBezTo>
                    <a:pt x="6868" y="10453"/>
                    <a:pt x="6522" y="11177"/>
                    <a:pt x="6049" y="11429"/>
                  </a:cubicBezTo>
                  <a:cubicBezTo>
                    <a:pt x="5909" y="11527"/>
                    <a:pt x="5782" y="11569"/>
                    <a:pt x="5659" y="11569"/>
                  </a:cubicBezTo>
                  <a:cubicBezTo>
                    <a:pt x="5504" y="11569"/>
                    <a:pt x="5356" y="11503"/>
                    <a:pt x="5198" y="11398"/>
                  </a:cubicBezTo>
                  <a:cubicBezTo>
                    <a:pt x="4757" y="11083"/>
                    <a:pt x="4411" y="10453"/>
                    <a:pt x="4222" y="9948"/>
                  </a:cubicBezTo>
                  <a:cubicBezTo>
                    <a:pt x="4694" y="9822"/>
                    <a:pt x="5198" y="9633"/>
                    <a:pt x="5671" y="9444"/>
                  </a:cubicBezTo>
                  <a:close/>
                  <a:moveTo>
                    <a:pt x="5689" y="1"/>
                  </a:moveTo>
                  <a:cubicBezTo>
                    <a:pt x="5142" y="1"/>
                    <a:pt x="4663" y="283"/>
                    <a:pt x="4285" y="686"/>
                  </a:cubicBezTo>
                  <a:cubicBezTo>
                    <a:pt x="3907" y="1127"/>
                    <a:pt x="3623" y="1663"/>
                    <a:pt x="3434" y="2261"/>
                  </a:cubicBezTo>
                  <a:cubicBezTo>
                    <a:pt x="3054" y="2197"/>
                    <a:pt x="2712" y="2168"/>
                    <a:pt x="2405" y="2168"/>
                  </a:cubicBezTo>
                  <a:cubicBezTo>
                    <a:pt x="753" y="2168"/>
                    <a:pt x="126" y="3018"/>
                    <a:pt x="126" y="3868"/>
                  </a:cubicBezTo>
                  <a:cubicBezTo>
                    <a:pt x="126" y="4687"/>
                    <a:pt x="630" y="5538"/>
                    <a:pt x="1166" y="6168"/>
                  </a:cubicBezTo>
                  <a:cubicBezTo>
                    <a:pt x="788" y="6640"/>
                    <a:pt x="441" y="7176"/>
                    <a:pt x="221" y="7775"/>
                  </a:cubicBezTo>
                  <a:cubicBezTo>
                    <a:pt x="0" y="8499"/>
                    <a:pt x="126" y="9224"/>
                    <a:pt x="693" y="9696"/>
                  </a:cubicBezTo>
                  <a:cubicBezTo>
                    <a:pt x="1155" y="10078"/>
                    <a:pt x="1784" y="10204"/>
                    <a:pt x="2416" y="10204"/>
                  </a:cubicBezTo>
                  <a:cubicBezTo>
                    <a:pt x="2775" y="10204"/>
                    <a:pt x="3135" y="10163"/>
                    <a:pt x="3466" y="10106"/>
                  </a:cubicBezTo>
                  <a:lnTo>
                    <a:pt x="3812" y="10925"/>
                  </a:lnTo>
                  <a:cubicBezTo>
                    <a:pt x="4442" y="12059"/>
                    <a:pt x="5135" y="12374"/>
                    <a:pt x="5702" y="12374"/>
                  </a:cubicBezTo>
                  <a:cubicBezTo>
                    <a:pt x="6837" y="12374"/>
                    <a:pt x="7593" y="11177"/>
                    <a:pt x="8002" y="10106"/>
                  </a:cubicBezTo>
                  <a:cubicBezTo>
                    <a:pt x="8317" y="10159"/>
                    <a:pt x="8660" y="10194"/>
                    <a:pt x="9004" y="10194"/>
                  </a:cubicBezTo>
                  <a:cubicBezTo>
                    <a:pt x="9690" y="10194"/>
                    <a:pt x="10376" y="10054"/>
                    <a:pt x="10838" y="9633"/>
                  </a:cubicBezTo>
                  <a:cubicBezTo>
                    <a:pt x="11310" y="9161"/>
                    <a:pt x="11373" y="8531"/>
                    <a:pt x="11216" y="7901"/>
                  </a:cubicBezTo>
                  <a:cubicBezTo>
                    <a:pt x="10995" y="7302"/>
                    <a:pt x="10617" y="6703"/>
                    <a:pt x="10208" y="6199"/>
                  </a:cubicBezTo>
                  <a:cubicBezTo>
                    <a:pt x="10838" y="5443"/>
                    <a:pt x="11405" y="4435"/>
                    <a:pt x="11184" y="3490"/>
                  </a:cubicBezTo>
                  <a:cubicBezTo>
                    <a:pt x="10995" y="2765"/>
                    <a:pt x="10397" y="2387"/>
                    <a:pt x="9641" y="2230"/>
                  </a:cubicBezTo>
                  <a:cubicBezTo>
                    <a:pt x="9406" y="2175"/>
                    <a:pt x="9153" y="2150"/>
                    <a:pt x="8895" y="2150"/>
                  </a:cubicBezTo>
                  <a:cubicBezTo>
                    <a:pt x="8565" y="2150"/>
                    <a:pt x="8226" y="2191"/>
                    <a:pt x="7908" y="2261"/>
                  </a:cubicBezTo>
                  <a:cubicBezTo>
                    <a:pt x="7593" y="1348"/>
                    <a:pt x="6994" y="340"/>
                    <a:pt x="6112" y="56"/>
                  </a:cubicBezTo>
                  <a:cubicBezTo>
                    <a:pt x="5967" y="18"/>
                    <a:pt x="5826" y="1"/>
                    <a:pt x="56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57" name="Google Shape;17157;p77"/>
            <p:cNvSpPr/>
            <p:nvPr/>
          </p:nvSpPr>
          <p:spPr>
            <a:xfrm>
              <a:off x="-42667700" y="2443600"/>
              <a:ext cx="62250" cy="61475"/>
            </a:xfrm>
            <a:custGeom>
              <a:avLst/>
              <a:gdLst/>
              <a:ahLst/>
              <a:cxnLst/>
              <a:rect l="l" t="t" r="r" b="b"/>
              <a:pathLst>
                <a:path w="2490" h="2459" extrusionOk="0">
                  <a:moveTo>
                    <a:pt x="1249" y="858"/>
                  </a:moveTo>
                  <a:cubicBezTo>
                    <a:pt x="1468" y="858"/>
                    <a:pt x="1639" y="1027"/>
                    <a:pt x="1639" y="1260"/>
                  </a:cubicBezTo>
                  <a:cubicBezTo>
                    <a:pt x="1607" y="1418"/>
                    <a:pt x="1481" y="1575"/>
                    <a:pt x="1323" y="1670"/>
                  </a:cubicBezTo>
                  <a:cubicBezTo>
                    <a:pt x="1285" y="1681"/>
                    <a:pt x="1248" y="1686"/>
                    <a:pt x="1211" y="1686"/>
                  </a:cubicBezTo>
                  <a:cubicBezTo>
                    <a:pt x="1040" y="1686"/>
                    <a:pt x="897" y="1569"/>
                    <a:pt x="819" y="1386"/>
                  </a:cubicBezTo>
                  <a:cubicBezTo>
                    <a:pt x="756" y="1134"/>
                    <a:pt x="851" y="945"/>
                    <a:pt x="1103" y="882"/>
                  </a:cubicBezTo>
                  <a:cubicBezTo>
                    <a:pt x="1153" y="866"/>
                    <a:pt x="1202" y="858"/>
                    <a:pt x="1249" y="858"/>
                  </a:cubicBezTo>
                  <a:close/>
                  <a:moveTo>
                    <a:pt x="1229" y="0"/>
                  </a:moveTo>
                  <a:cubicBezTo>
                    <a:pt x="567" y="0"/>
                    <a:pt x="0" y="567"/>
                    <a:pt x="0" y="1229"/>
                  </a:cubicBezTo>
                  <a:cubicBezTo>
                    <a:pt x="0" y="1874"/>
                    <a:pt x="509" y="2459"/>
                    <a:pt x="1177" y="2459"/>
                  </a:cubicBezTo>
                  <a:cubicBezTo>
                    <a:pt x="1194" y="2459"/>
                    <a:pt x="1211" y="2458"/>
                    <a:pt x="1229" y="2458"/>
                  </a:cubicBezTo>
                  <a:cubicBezTo>
                    <a:pt x="1891" y="2458"/>
                    <a:pt x="2489" y="1891"/>
                    <a:pt x="2489" y="1229"/>
                  </a:cubicBezTo>
                  <a:cubicBezTo>
                    <a:pt x="2426" y="567"/>
                    <a:pt x="1891"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58" name="Google Shape;17158;p77"/>
          <p:cNvGrpSpPr/>
          <p:nvPr/>
        </p:nvGrpSpPr>
        <p:grpSpPr>
          <a:xfrm>
            <a:off x="1693173" y="3244816"/>
            <a:ext cx="500788" cy="499571"/>
            <a:chOff x="-42796875" y="2680675"/>
            <a:chExt cx="319000" cy="318225"/>
          </a:xfrm>
        </p:grpSpPr>
        <p:sp>
          <p:nvSpPr>
            <p:cNvPr id="17159" name="Google Shape;17159;p77"/>
            <p:cNvSpPr/>
            <p:nvPr/>
          </p:nvSpPr>
          <p:spPr>
            <a:xfrm>
              <a:off x="-42671650" y="2853950"/>
              <a:ext cx="70125" cy="21275"/>
            </a:xfrm>
            <a:custGeom>
              <a:avLst/>
              <a:gdLst/>
              <a:ahLst/>
              <a:cxnLst/>
              <a:rect l="l" t="t" r="r" b="b"/>
              <a:pathLst>
                <a:path w="2805" h="851" extrusionOk="0">
                  <a:moveTo>
                    <a:pt x="442" y="0"/>
                  </a:moveTo>
                  <a:cubicBezTo>
                    <a:pt x="190" y="0"/>
                    <a:pt x="1" y="221"/>
                    <a:pt x="1" y="410"/>
                  </a:cubicBezTo>
                  <a:cubicBezTo>
                    <a:pt x="1" y="630"/>
                    <a:pt x="190" y="851"/>
                    <a:pt x="442" y="851"/>
                  </a:cubicBezTo>
                  <a:lnTo>
                    <a:pt x="2364" y="851"/>
                  </a:lnTo>
                  <a:cubicBezTo>
                    <a:pt x="2616" y="851"/>
                    <a:pt x="2773" y="630"/>
                    <a:pt x="2773" y="410"/>
                  </a:cubicBezTo>
                  <a:cubicBezTo>
                    <a:pt x="2805" y="221"/>
                    <a:pt x="2584" y="0"/>
                    <a:pt x="2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0" name="Google Shape;17160;p77"/>
            <p:cNvSpPr/>
            <p:nvPr/>
          </p:nvSpPr>
          <p:spPr>
            <a:xfrm>
              <a:off x="-42671650" y="2895675"/>
              <a:ext cx="70125" cy="20525"/>
            </a:xfrm>
            <a:custGeom>
              <a:avLst/>
              <a:gdLst/>
              <a:ahLst/>
              <a:cxnLst/>
              <a:rect l="l" t="t" r="r" b="b"/>
              <a:pathLst>
                <a:path w="2805" h="821" extrusionOk="0">
                  <a:moveTo>
                    <a:pt x="442" y="1"/>
                  </a:moveTo>
                  <a:cubicBezTo>
                    <a:pt x="190" y="1"/>
                    <a:pt x="1" y="190"/>
                    <a:pt x="1" y="442"/>
                  </a:cubicBezTo>
                  <a:cubicBezTo>
                    <a:pt x="1" y="663"/>
                    <a:pt x="190" y="820"/>
                    <a:pt x="442" y="820"/>
                  </a:cubicBezTo>
                  <a:lnTo>
                    <a:pt x="2364" y="820"/>
                  </a:lnTo>
                  <a:cubicBezTo>
                    <a:pt x="2616" y="820"/>
                    <a:pt x="2773" y="631"/>
                    <a:pt x="2773" y="442"/>
                  </a:cubicBezTo>
                  <a:cubicBezTo>
                    <a:pt x="2805" y="190"/>
                    <a:pt x="2584" y="1"/>
                    <a:pt x="2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1" name="Google Shape;17161;p77"/>
            <p:cNvSpPr/>
            <p:nvPr/>
          </p:nvSpPr>
          <p:spPr>
            <a:xfrm>
              <a:off x="-42796875" y="2680675"/>
              <a:ext cx="319000" cy="318225"/>
            </a:xfrm>
            <a:custGeom>
              <a:avLst/>
              <a:gdLst/>
              <a:ahLst/>
              <a:cxnLst/>
              <a:rect l="l" t="t" r="r" b="b"/>
              <a:pathLst>
                <a:path w="12760" h="12729" extrusionOk="0">
                  <a:moveTo>
                    <a:pt x="9011" y="882"/>
                  </a:moveTo>
                  <a:cubicBezTo>
                    <a:pt x="9168" y="882"/>
                    <a:pt x="9357" y="914"/>
                    <a:pt x="9483" y="945"/>
                  </a:cubicBezTo>
                  <a:cubicBezTo>
                    <a:pt x="9799" y="1071"/>
                    <a:pt x="10051" y="1355"/>
                    <a:pt x="10177" y="1701"/>
                  </a:cubicBezTo>
                  <a:lnTo>
                    <a:pt x="2615" y="1701"/>
                  </a:lnTo>
                  <a:cubicBezTo>
                    <a:pt x="2804" y="1229"/>
                    <a:pt x="3245" y="882"/>
                    <a:pt x="3781" y="882"/>
                  </a:cubicBezTo>
                  <a:close/>
                  <a:moveTo>
                    <a:pt x="1733" y="3623"/>
                  </a:moveTo>
                  <a:lnTo>
                    <a:pt x="1733" y="5293"/>
                  </a:lnTo>
                  <a:lnTo>
                    <a:pt x="914" y="5293"/>
                  </a:lnTo>
                  <a:lnTo>
                    <a:pt x="914" y="3623"/>
                  </a:lnTo>
                  <a:close/>
                  <a:moveTo>
                    <a:pt x="11941" y="3623"/>
                  </a:moveTo>
                  <a:lnTo>
                    <a:pt x="11941" y="5293"/>
                  </a:lnTo>
                  <a:lnTo>
                    <a:pt x="11122" y="5293"/>
                  </a:lnTo>
                  <a:lnTo>
                    <a:pt x="11122" y="3623"/>
                  </a:lnTo>
                  <a:close/>
                  <a:moveTo>
                    <a:pt x="10240" y="2521"/>
                  </a:moveTo>
                  <a:lnTo>
                    <a:pt x="10240" y="5316"/>
                  </a:lnTo>
                  <a:lnTo>
                    <a:pt x="10240" y="5316"/>
                  </a:lnTo>
                  <a:cubicBezTo>
                    <a:pt x="10144" y="5293"/>
                    <a:pt x="10003" y="5293"/>
                    <a:pt x="9862" y="5293"/>
                  </a:cubicBezTo>
                  <a:lnTo>
                    <a:pt x="6932" y="5293"/>
                  </a:lnTo>
                  <a:lnTo>
                    <a:pt x="6932" y="2521"/>
                  </a:lnTo>
                  <a:close/>
                  <a:moveTo>
                    <a:pt x="6144" y="2521"/>
                  </a:moveTo>
                  <a:lnTo>
                    <a:pt x="6144" y="5293"/>
                  </a:lnTo>
                  <a:lnTo>
                    <a:pt x="2962" y="5293"/>
                  </a:lnTo>
                  <a:cubicBezTo>
                    <a:pt x="2804" y="5293"/>
                    <a:pt x="2678" y="5293"/>
                    <a:pt x="2552" y="5324"/>
                  </a:cubicBezTo>
                  <a:lnTo>
                    <a:pt x="2552" y="2521"/>
                  </a:lnTo>
                  <a:close/>
                  <a:moveTo>
                    <a:pt x="9893" y="6207"/>
                  </a:moveTo>
                  <a:cubicBezTo>
                    <a:pt x="10555" y="6207"/>
                    <a:pt x="11122" y="6742"/>
                    <a:pt x="11122" y="7404"/>
                  </a:cubicBezTo>
                  <a:lnTo>
                    <a:pt x="11122" y="9861"/>
                  </a:lnTo>
                  <a:cubicBezTo>
                    <a:pt x="11122" y="10019"/>
                    <a:pt x="11027" y="10145"/>
                    <a:pt x="10933" y="10208"/>
                  </a:cubicBezTo>
                  <a:cubicBezTo>
                    <a:pt x="10838" y="10239"/>
                    <a:pt x="10775" y="10302"/>
                    <a:pt x="10681" y="10302"/>
                  </a:cubicBezTo>
                  <a:lnTo>
                    <a:pt x="2143" y="10302"/>
                  </a:lnTo>
                  <a:cubicBezTo>
                    <a:pt x="1922" y="10302"/>
                    <a:pt x="1796" y="10176"/>
                    <a:pt x="1733" y="10019"/>
                  </a:cubicBezTo>
                  <a:cubicBezTo>
                    <a:pt x="1702" y="9924"/>
                    <a:pt x="1733" y="10050"/>
                    <a:pt x="1733" y="8254"/>
                  </a:cubicBezTo>
                  <a:lnTo>
                    <a:pt x="1733" y="7404"/>
                  </a:lnTo>
                  <a:cubicBezTo>
                    <a:pt x="1733" y="6994"/>
                    <a:pt x="1922" y="6616"/>
                    <a:pt x="2300" y="6396"/>
                  </a:cubicBezTo>
                  <a:cubicBezTo>
                    <a:pt x="2489" y="6270"/>
                    <a:pt x="2710" y="6207"/>
                    <a:pt x="2993" y="6207"/>
                  </a:cubicBezTo>
                  <a:close/>
                  <a:moveTo>
                    <a:pt x="3403" y="11090"/>
                  </a:moveTo>
                  <a:lnTo>
                    <a:pt x="3403" y="11909"/>
                  </a:lnTo>
                  <a:lnTo>
                    <a:pt x="2552" y="11909"/>
                  </a:lnTo>
                  <a:lnTo>
                    <a:pt x="2552" y="11090"/>
                  </a:lnTo>
                  <a:close/>
                  <a:moveTo>
                    <a:pt x="10271" y="11090"/>
                  </a:moveTo>
                  <a:lnTo>
                    <a:pt x="10271" y="11909"/>
                  </a:lnTo>
                  <a:lnTo>
                    <a:pt x="9452" y="11909"/>
                  </a:lnTo>
                  <a:lnTo>
                    <a:pt x="9452" y="11090"/>
                  </a:lnTo>
                  <a:close/>
                  <a:moveTo>
                    <a:pt x="3750" y="0"/>
                  </a:moveTo>
                  <a:cubicBezTo>
                    <a:pt x="2615" y="0"/>
                    <a:pt x="1670" y="945"/>
                    <a:pt x="1670" y="2079"/>
                  </a:cubicBezTo>
                  <a:lnTo>
                    <a:pt x="1670" y="2804"/>
                  </a:lnTo>
                  <a:lnTo>
                    <a:pt x="442" y="2804"/>
                  </a:lnTo>
                  <a:cubicBezTo>
                    <a:pt x="190" y="2804"/>
                    <a:pt x="0" y="2993"/>
                    <a:pt x="0" y="3214"/>
                  </a:cubicBezTo>
                  <a:lnTo>
                    <a:pt x="0" y="5671"/>
                  </a:lnTo>
                  <a:cubicBezTo>
                    <a:pt x="0" y="5923"/>
                    <a:pt x="190" y="6112"/>
                    <a:pt x="442" y="6112"/>
                  </a:cubicBezTo>
                  <a:lnTo>
                    <a:pt x="1261" y="6112"/>
                  </a:lnTo>
                  <a:cubicBezTo>
                    <a:pt x="977" y="6459"/>
                    <a:pt x="820" y="6900"/>
                    <a:pt x="820" y="7341"/>
                  </a:cubicBezTo>
                  <a:lnTo>
                    <a:pt x="820" y="9830"/>
                  </a:lnTo>
                  <a:cubicBezTo>
                    <a:pt x="820" y="10365"/>
                    <a:pt x="1198" y="10806"/>
                    <a:pt x="1670" y="10995"/>
                  </a:cubicBezTo>
                  <a:lnTo>
                    <a:pt x="1670" y="12287"/>
                  </a:lnTo>
                  <a:cubicBezTo>
                    <a:pt x="1670" y="12539"/>
                    <a:pt x="1859" y="12728"/>
                    <a:pt x="2048" y="12728"/>
                  </a:cubicBezTo>
                  <a:lnTo>
                    <a:pt x="3718" y="12728"/>
                  </a:lnTo>
                  <a:cubicBezTo>
                    <a:pt x="3939" y="12728"/>
                    <a:pt x="4096" y="12539"/>
                    <a:pt x="4096" y="12287"/>
                  </a:cubicBezTo>
                  <a:lnTo>
                    <a:pt x="4096" y="11090"/>
                  </a:lnTo>
                  <a:lnTo>
                    <a:pt x="8507" y="11090"/>
                  </a:lnTo>
                  <a:lnTo>
                    <a:pt x="8507" y="12287"/>
                  </a:lnTo>
                  <a:cubicBezTo>
                    <a:pt x="8507" y="12539"/>
                    <a:pt x="8696" y="12728"/>
                    <a:pt x="8916" y="12728"/>
                  </a:cubicBezTo>
                  <a:lnTo>
                    <a:pt x="10555" y="12728"/>
                  </a:lnTo>
                  <a:cubicBezTo>
                    <a:pt x="10807" y="12728"/>
                    <a:pt x="10964" y="12539"/>
                    <a:pt x="10964" y="12287"/>
                  </a:cubicBezTo>
                  <a:lnTo>
                    <a:pt x="10964" y="10995"/>
                  </a:lnTo>
                  <a:cubicBezTo>
                    <a:pt x="11468" y="10838"/>
                    <a:pt x="11783" y="10365"/>
                    <a:pt x="11783" y="9830"/>
                  </a:cubicBezTo>
                  <a:lnTo>
                    <a:pt x="11783" y="7341"/>
                  </a:lnTo>
                  <a:cubicBezTo>
                    <a:pt x="11783" y="6868"/>
                    <a:pt x="11626" y="6427"/>
                    <a:pt x="11374" y="6112"/>
                  </a:cubicBezTo>
                  <a:lnTo>
                    <a:pt x="12224" y="6112"/>
                  </a:lnTo>
                  <a:cubicBezTo>
                    <a:pt x="12445" y="6112"/>
                    <a:pt x="12602" y="5923"/>
                    <a:pt x="12602" y="5671"/>
                  </a:cubicBezTo>
                  <a:lnTo>
                    <a:pt x="12602" y="3214"/>
                  </a:lnTo>
                  <a:cubicBezTo>
                    <a:pt x="12760" y="2993"/>
                    <a:pt x="12571" y="2804"/>
                    <a:pt x="12319" y="2804"/>
                  </a:cubicBezTo>
                  <a:lnTo>
                    <a:pt x="11059" y="2804"/>
                  </a:lnTo>
                  <a:lnTo>
                    <a:pt x="11059" y="2079"/>
                  </a:lnTo>
                  <a:cubicBezTo>
                    <a:pt x="11059" y="945"/>
                    <a:pt x="10145" y="0"/>
                    <a:pt x="89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2" name="Google Shape;17162;p77"/>
            <p:cNvSpPr/>
            <p:nvPr/>
          </p:nvSpPr>
          <p:spPr>
            <a:xfrm>
              <a:off x="-42753550" y="2854500"/>
              <a:ext cx="63825" cy="61700"/>
            </a:xfrm>
            <a:custGeom>
              <a:avLst/>
              <a:gdLst/>
              <a:ahLst/>
              <a:cxnLst/>
              <a:rect l="l" t="t" r="r" b="b"/>
              <a:pathLst>
                <a:path w="2553" h="2468" extrusionOk="0">
                  <a:moveTo>
                    <a:pt x="1263" y="829"/>
                  </a:moveTo>
                  <a:cubicBezTo>
                    <a:pt x="1435" y="829"/>
                    <a:pt x="1565" y="949"/>
                    <a:pt x="1639" y="1144"/>
                  </a:cubicBezTo>
                  <a:cubicBezTo>
                    <a:pt x="1718" y="1410"/>
                    <a:pt x="1483" y="1676"/>
                    <a:pt x="1218" y="1676"/>
                  </a:cubicBezTo>
                  <a:cubicBezTo>
                    <a:pt x="1170" y="1676"/>
                    <a:pt x="1120" y="1668"/>
                    <a:pt x="1071" y="1648"/>
                  </a:cubicBezTo>
                  <a:cubicBezTo>
                    <a:pt x="945" y="1616"/>
                    <a:pt x="882" y="1490"/>
                    <a:pt x="851" y="1364"/>
                  </a:cubicBezTo>
                  <a:cubicBezTo>
                    <a:pt x="756" y="1144"/>
                    <a:pt x="914" y="892"/>
                    <a:pt x="1103" y="860"/>
                  </a:cubicBezTo>
                  <a:cubicBezTo>
                    <a:pt x="1160" y="839"/>
                    <a:pt x="1213" y="829"/>
                    <a:pt x="1263" y="829"/>
                  </a:cubicBezTo>
                  <a:close/>
                  <a:moveTo>
                    <a:pt x="1234" y="0"/>
                  </a:moveTo>
                  <a:cubicBezTo>
                    <a:pt x="841" y="0"/>
                    <a:pt x="443" y="194"/>
                    <a:pt x="189" y="545"/>
                  </a:cubicBezTo>
                  <a:cubicBezTo>
                    <a:pt x="95" y="734"/>
                    <a:pt x="0" y="986"/>
                    <a:pt x="0" y="1238"/>
                  </a:cubicBezTo>
                  <a:cubicBezTo>
                    <a:pt x="0" y="1932"/>
                    <a:pt x="567" y="2467"/>
                    <a:pt x="1229" y="2467"/>
                  </a:cubicBezTo>
                  <a:cubicBezTo>
                    <a:pt x="1765" y="2467"/>
                    <a:pt x="2237" y="2121"/>
                    <a:pt x="2395" y="1616"/>
                  </a:cubicBezTo>
                  <a:cubicBezTo>
                    <a:pt x="2552" y="1081"/>
                    <a:pt x="2363" y="514"/>
                    <a:pt x="1922" y="230"/>
                  </a:cubicBezTo>
                  <a:cubicBezTo>
                    <a:pt x="1718" y="74"/>
                    <a:pt x="1477" y="0"/>
                    <a:pt x="12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3" name="Google Shape;17163;p77"/>
            <p:cNvSpPr/>
            <p:nvPr/>
          </p:nvSpPr>
          <p:spPr>
            <a:xfrm>
              <a:off x="-42581850" y="2853950"/>
              <a:ext cx="63025" cy="61475"/>
            </a:xfrm>
            <a:custGeom>
              <a:avLst/>
              <a:gdLst/>
              <a:ahLst/>
              <a:cxnLst/>
              <a:rect l="l" t="t" r="r" b="b"/>
              <a:pathLst>
                <a:path w="2521" h="2459" extrusionOk="0">
                  <a:moveTo>
                    <a:pt x="1269" y="860"/>
                  </a:moveTo>
                  <a:cubicBezTo>
                    <a:pt x="1493" y="860"/>
                    <a:pt x="1670" y="1049"/>
                    <a:pt x="1670" y="1260"/>
                  </a:cubicBezTo>
                  <a:cubicBezTo>
                    <a:pt x="1670" y="1481"/>
                    <a:pt x="1576" y="1638"/>
                    <a:pt x="1355" y="1670"/>
                  </a:cubicBezTo>
                  <a:cubicBezTo>
                    <a:pt x="1311" y="1683"/>
                    <a:pt x="1268" y="1689"/>
                    <a:pt x="1227" y="1689"/>
                  </a:cubicBezTo>
                  <a:cubicBezTo>
                    <a:pt x="1063" y="1689"/>
                    <a:pt x="927" y="1588"/>
                    <a:pt x="851" y="1386"/>
                  </a:cubicBezTo>
                  <a:cubicBezTo>
                    <a:pt x="788" y="1166"/>
                    <a:pt x="882" y="945"/>
                    <a:pt x="1135" y="882"/>
                  </a:cubicBezTo>
                  <a:cubicBezTo>
                    <a:pt x="1180" y="867"/>
                    <a:pt x="1225" y="860"/>
                    <a:pt x="1269" y="860"/>
                  </a:cubicBezTo>
                  <a:close/>
                  <a:moveTo>
                    <a:pt x="1261" y="0"/>
                  </a:moveTo>
                  <a:cubicBezTo>
                    <a:pt x="567" y="0"/>
                    <a:pt x="0" y="567"/>
                    <a:pt x="32" y="1229"/>
                  </a:cubicBezTo>
                  <a:cubicBezTo>
                    <a:pt x="32" y="1874"/>
                    <a:pt x="541" y="2459"/>
                    <a:pt x="1208" y="2459"/>
                  </a:cubicBezTo>
                  <a:cubicBezTo>
                    <a:pt x="1226" y="2459"/>
                    <a:pt x="1243" y="2458"/>
                    <a:pt x="1261" y="2458"/>
                  </a:cubicBezTo>
                  <a:cubicBezTo>
                    <a:pt x="1922" y="2458"/>
                    <a:pt x="2521" y="1891"/>
                    <a:pt x="2458"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64" name="Google Shape;17164;p77"/>
          <p:cNvSpPr/>
          <p:nvPr/>
        </p:nvSpPr>
        <p:spPr>
          <a:xfrm>
            <a:off x="4586193" y="2079367"/>
            <a:ext cx="500788" cy="497373"/>
          </a:xfrm>
          <a:custGeom>
            <a:avLst/>
            <a:gdLst/>
            <a:ahLst/>
            <a:cxnLst/>
            <a:rect l="l" t="t" r="r" b="b"/>
            <a:pathLst>
              <a:path w="12760" h="12673" extrusionOk="0">
                <a:moveTo>
                  <a:pt x="2225" y="866"/>
                </a:moveTo>
                <a:cubicBezTo>
                  <a:pt x="2371" y="866"/>
                  <a:pt x="2521" y="929"/>
                  <a:pt x="2647" y="1056"/>
                </a:cubicBezTo>
                <a:lnTo>
                  <a:pt x="3245" y="1654"/>
                </a:lnTo>
                <a:lnTo>
                  <a:pt x="1702" y="3166"/>
                </a:lnTo>
                <a:lnTo>
                  <a:pt x="1103" y="2599"/>
                </a:lnTo>
                <a:cubicBezTo>
                  <a:pt x="1072" y="2536"/>
                  <a:pt x="977" y="2473"/>
                  <a:pt x="977" y="2379"/>
                </a:cubicBezTo>
                <a:cubicBezTo>
                  <a:pt x="914" y="2190"/>
                  <a:pt x="946" y="1906"/>
                  <a:pt x="1103" y="1749"/>
                </a:cubicBezTo>
                <a:lnTo>
                  <a:pt x="1828" y="1056"/>
                </a:lnTo>
                <a:cubicBezTo>
                  <a:pt x="1938" y="929"/>
                  <a:pt x="2080" y="866"/>
                  <a:pt x="2225" y="866"/>
                </a:cubicBezTo>
                <a:close/>
                <a:moveTo>
                  <a:pt x="3812" y="2221"/>
                </a:moveTo>
                <a:lnTo>
                  <a:pt x="4506" y="2914"/>
                </a:lnTo>
                <a:lnTo>
                  <a:pt x="2962" y="4427"/>
                </a:lnTo>
                <a:lnTo>
                  <a:pt x="2300" y="3765"/>
                </a:lnTo>
                <a:lnTo>
                  <a:pt x="3812" y="2221"/>
                </a:lnTo>
                <a:close/>
                <a:moveTo>
                  <a:pt x="9452" y="1056"/>
                </a:moveTo>
                <a:lnTo>
                  <a:pt x="11783" y="3387"/>
                </a:lnTo>
                <a:lnTo>
                  <a:pt x="8979" y="6159"/>
                </a:lnTo>
                <a:lnTo>
                  <a:pt x="6648" y="3828"/>
                </a:lnTo>
                <a:lnTo>
                  <a:pt x="7908" y="2599"/>
                </a:lnTo>
                <a:lnTo>
                  <a:pt x="8790" y="3450"/>
                </a:lnTo>
                <a:cubicBezTo>
                  <a:pt x="8869" y="3529"/>
                  <a:pt x="8979" y="3568"/>
                  <a:pt x="9090" y="3568"/>
                </a:cubicBezTo>
                <a:cubicBezTo>
                  <a:pt x="9200" y="3568"/>
                  <a:pt x="9310" y="3529"/>
                  <a:pt x="9389" y="3450"/>
                </a:cubicBezTo>
                <a:cubicBezTo>
                  <a:pt x="9546" y="3292"/>
                  <a:pt x="9546" y="3009"/>
                  <a:pt x="9389" y="2851"/>
                </a:cubicBezTo>
                <a:lnTo>
                  <a:pt x="8507" y="2001"/>
                </a:lnTo>
                <a:lnTo>
                  <a:pt x="9452" y="1056"/>
                </a:lnTo>
                <a:close/>
                <a:moveTo>
                  <a:pt x="5041" y="3450"/>
                </a:moveTo>
                <a:cubicBezTo>
                  <a:pt x="5356" y="3765"/>
                  <a:pt x="10366" y="8711"/>
                  <a:pt x="10523" y="8932"/>
                </a:cubicBezTo>
                <a:lnTo>
                  <a:pt x="8948" y="10412"/>
                </a:lnTo>
                <a:lnTo>
                  <a:pt x="3497" y="4994"/>
                </a:lnTo>
                <a:lnTo>
                  <a:pt x="5041" y="3450"/>
                </a:lnTo>
                <a:close/>
                <a:moveTo>
                  <a:pt x="10996" y="9625"/>
                </a:moveTo>
                <a:lnTo>
                  <a:pt x="11657" y="11610"/>
                </a:lnTo>
                <a:lnTo>
                  <a:pt x="9609" y="10948"/>
                </a:lnTo>
                <a:lnTo>
                  <a:pt x="10996" y="9625"/>
                </a:lnTo>
                <a:close/>
                <a:moveTo>
                  <a:pt x="3939" y="6600"/>
                </a:moveTo>
                <a:lnTo>
                  <a:pt x="6270" y="8932"/>
                </a:lnTo>
                <a:lnTo>
                  <a:pt x="3466" y="11736"/>
                </a:lnTo>
                <a:lnTo>
                  <a:pt x="1135" y="9404"/>
                </a:lnTo>
                <a:lnTo>
                  <a:pt x="2489" y="8050"/>
                </a:lnTo>
                <a:lnTo>
                  <a:pt x="3340" y="8932"/>
                </a:lnTo>
                <a:cubicBezTo>
                  <a:pt x="3419" y="9010"/>
                  <a:pt x="3529" y="9050"/>
                  <a:pt x="3639" y="9050"/>
                </a:cubicBezTo>
                <a:cubicBezTo>
                  <a:pt x="3749" y="9050"/>
                  <a:pt x="3860" y="9010"/>
                  <a:pt x="3939" y="8932"/>
                </a:cubicBezTo>
                <a:cubicBezTo>
                  <a:pt x="4096" y="8774"/>
                  <a:pt x="4096" y="8491"/>
                  <a:pt x="3939" y="8333"/>
                </a:cubicBezTo>
                <a:lnTo>
                  <a:pt x="3088" y="7482"/>
                </a:lnTo>
                <a:lnTo>
                  <a:pt x="3939" y="6600"/>
                </a:lnTo>
                <a:close/>
                <a:moveTo>
                  <a:pt x="2194" y="0"/>
                </a:moveTo>
                <a:cubicBezTo>
                  <a:pt x="1828" y="0"/>
                  <a:pt x="1465" y="142"/>
                  <a:pt x="1198" y="425"/>
                </a:cubicBezTo>
                <a:lnTo>
                  <a:pt x="473" y="1119"/>
                </a:lnTo>
                <a:cubicBezTo>
                  <a:pt x="221" y="1402"/>
                  <a:pt x="95" y="1749"/>
                  <a:pt x="95" y="2127"/>
                </a:cubicBezTo>
                <a:cubicBezTo>
                  <a:pt x="95" y="2473"/>
                  <a:pt x="252" y="2851"/>
                  <a:pt x="473" y="3103"/>
                </a:cubicBezTo>
                <a:lnTo>
                  <a:pt x="1387" y="4017"/>
                </a:lnTo>
                <a:cubicBezTo>
                  <a:pt x="1387" y="4017"/>
                  <a:pt x="2647" y="5277"/>
                  <a:pt x="2615" y="5277"/>
                </a:cubicBezTo>
                <a:lnTo>
                  <a:pt x="3277" y="5939"/>
                </a:lnTo>
                <a:lnTo>
                  <a:pt x="2174" y="7041"/>
                </a:lnTo>
                <a:lnTo>
                  <a:pt x="2048" y="7167"/>
                </a:lnTo>
                <a:lnTo>
                  <a:pt x="158" y="9058"/>
                </a:lnTo>
                <a:cubicBezTo>
                  <a:pt x="0" y="9215"/>
                  <a:pt x="0" y="9467"/>
                  <a:pt x="158" y="9625"/>
                </a:cubicBezTo>
                <a:lnTo>
                  <a:pt x="3088" y="12555"/>
                </a:lnTo>
                <a:cubicBezTo>
                  <a:pt x="3167" y="12634"/>
                  <a:pt x="3269" y="12673"/>
                  <a:pt x="3371" y="12673"/>
                </a:cubicBezTo>
                <a:cubicBezTo>
                  <a:pt x="3474" y="12673"/>
                  <a:pt x="3576" y="12634"/>
                  <a:pt x="3655" y="12555"/>
                </a:cubicBezTo>
                <a:lnTo>
                  <a:pt x="6742" y="9467"/>
                </a:lnTo>
                <a:lnTo>
                  <a:pt x="8570" y="11295"/>
                </a:lnTo>
                <a:cubicBezTo>
                  <a:pt x="8601" y="11326"/>
                  <a:pt x="8633" y="11358"/>
                  <a:pt x="8696" y="11358"/>
                </a:cubicBezTo>
                <a:cubicBezTo>
                  <a:pt x="8759" y="11452"/>
                  <a:pt x="8822" y="11515"/>
                  <a:pt x="8948" y="11578"/>
                </a:cubicBezTo>
                <a:lnTo>
                  <a:pt x="12098" y="12618"/>
                </a:lnTo>
                <a:cubicBezTo>
                  <a:pt x="12147" y="12637"/>
                  <a:pt x="12196" y="12646"/>
                  <a:pt x="12243" y="12646"/>
                </a:cubicBezTo>
                <a:cubicBezTo>
                  <a:pt x="12500" y="12646"/>
                  <a:pt x="12709" y="12380"/>
                  <a:pt x="12602" y="12114"/>
                </a:cubicBezTo>
                <a:lnTo>
                  <a:pt x="11657" y="8963"/>
                </a:lnTo>
                <a:cubicBezTo>
                  <a:pt x="11626" y="8900"/>
                  <a:pt x="11594" y="8806"/>
                  <a:pt x="11468" y="8743"/>
                </a:cubicBezTo>
                <a:cubicBezTo>
                  <a:pt x="11437" y="8648"/>
                  <a:pt x="11531" y="8806"/>
                  <a:pt x="9546" y="6758"/>
                </a:cubicBezTo>
                <a:lnTo>
                  <a:pt x="12602" y="3702"/>
                </a:lnTo>
                <a:cubicBezTo>
                  <a:pt x="12760" y="3544"/>
                  <a:pt x="12760" y="3261"/>
                  <a:pt x="12602" y="3103"/>
                </a:cubicBezTo>
                <a:lnTo>
                  <a:pt x="9704" y="173"/>
                </a:lnTo>
                <a:cubicBezTo>
                  <a:pt x="9625" y="95"/>
                  <a:pt x="9515" y="55"/>
                  <a:pt x="9405" y="55"/>
                </a:cubicBezTo>
                <a:cubicBezTo>
                  <a:pt x="9294" y="55"/>
                  <a:pt x="9184" y="95"/>
                  <a:pt x="9105" y="173"/>
                </a:cubicBezTo>
                <a:lnTo>
                  <a:pt x="7656" y="1654"/>
                </a:lnTo>
                <a:lnTo>
                  <a:pt x="7530" y="1749"/>
                </a:lnTo>
                <a:lnTo>
                  <a:pt x="6049" y="3261"/>
                </a:lnTo>
                <a:lnTo>
                  <a:pt x="3214" y="425"/>
                </a:lnTo>
                <a:cubicBezTo>
                  <a:pt x="2930" y="142"/>
                  <a:pt x="2560" y="0"/>
                  <a:pt x="21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5" name="Google Shape;17165;p77"/>
          <p:cNvSpPr/>
          <p:nvPr/>
        </p:nvSpPr>
        <p:spPr>
          <a:xfrm>
            <a:off x="4613031" y="2721323"/>
            <a:ext cx="506988" cy="424139"/>
          </a:xfrm>
          <a:custGeom>
            <a:avLst/>
            <a:gdLst/>
            <a:ahLst/>
            <a:cxnLst/>
            <a:rect l="l" t="t" r="r" b="b"/>
            <a:pathLst>
              <a:path w="12918" h="10807" extrusionOk="0">
                <a:moveTo>
                  <a:pt x="10807" y="851"/>
                </a:moveTo>
                <a:cubicBezTo>
                  <a:pt x="10366" y="1608"/>
                  <a:pt x="10366" y="2584"/>
                  <a:pt x="10807" y="3340"/>
                </a:cubicBezTo>
                <a:lnTo>
                  <a:pt x="2332" y="3340"/>
                </a:lnTo>
                <a:cubicBezTo>
                  <a:pt x="1765" y="3340"/>
                  <a:pt x="1293" y="2962"/>
                  <a:pt x="1135" y="2458"/>
                </a:cubicBezTo>
                <a:cubicBezTo>
                  <a:pt x="915" y="1671"/>
                  <a:pt x="1513" y="851"/>
                  <a:pt x="2332" y="851"/>
                </a:cubicBezTo>
                <a:close/>
                <a:moveTo>
                  <a:pt x="8822" y="4159"/>
                </a:moveTo>
                <a:lnTo>
                  <a:pt x="8822" y="6648"/>
                </a:lnTo>
                <a:lnTo>
                  <a:pt x="1891" y="6648"/>
                </a:lnTo>
                <a:lnTo>
                  <a:pt x="1891" y="4159"/>
                </a:lnTo>
                <a:close/>
                <a:moveTo>
                  <a:pt x="10524" y="4159"/>
                </a:moveTo>
                <a:lnTo>
                  <a:pt x="10524" y="6648"/>
                </a:lnTo>
                <a:lnTo>
                  <a:pt x="9704" y="6648"/>
                </a:lnTo>
                <a:lnTo>
                  <a:pt x="9704" y="4159"/>
                </a:lnTo>
                <a:close/>
                <a:moveTo>
                  <a:pt x="12130" y="4159"/>
                </a:moveTo>
                <a:lnTo>
                  <a:pt x="12130" y="6648"/>
                </a:lnTo>
                <a:lnTo>
                  <a:pt x="11343" y="6648"/>
                </a:lnTo>
                <a:lnTo>
                  <a:pt x="11343" y="4159"/>
                </a:lnTo>
                <a:close/>
                <a:moveTo>
                  <a:pt x="1986" y="7467"/>
                </a:moveTo>
                <a:lnTo>
                  <a:pt x="1986" y="9956"/>
                </a:lnTo>
                <a:lnTo>
                  <a:pt x="1104" y="9956"/>
                </a:lnTo>
                <a:lnTo>
                  <a:pt x="1104" y="7467"/>
                </a:lnTo>
                <a:close/>
                <a:moveTo>
                  <a:pt x="3624" y="7467"/>
                </a:moveTo>
                <a:lnTo>
                  <a:pt x="3624" y="9956"/>
                </a:lnTo>
                <a:lnTo>
                  <a:pt x="2805" y="9956"/>
                </a:lnTo>
                <a:lnTo>
                  <a:pt x="2805" y="7467"/>
                </a:lnTo>
                <a:close/>
                <a:moveTo>
                  <a:pt x="11311" y="7467"/>
                </a:moveTo>
                <a:lnTo>
                  <a:pt x="11311" y="9956"/>
                </a:lnTo>
                <a:lnTo>
                  <a:pt x="4443" y="9956"/>
                </a:lnTo>
                <a:lnTo>
                  <a:pt x="4443" y="7467"/>
                </a:lnTo>
                <a:close/>
                <a:moveTo>
                  <a:pt x="2364" y="1"/>
                </a:moveTo>
                <a:cubicBezTo>
                  <a:pt x="1671" y="1"/>
                  <a:pt x="1041" y="379"/>
                  <a:pt x="631" y="914"/>
                </a:cubicBezTo>
                <a:cubicBezTo>
                  <a:pt x="1" y="1828"/>
                  <a:pt x="253" y="3088"/>
                  <a:pt x="1104" y="3718"/>
                </a:cubicBezTo>
                <a:lnTo>
                  <a:pt x="1104" y="6648"/>
                </a:lnTo>
                <a:lnTo>
                  <a:pt x="694" y="6648"/>
                </a:lnTo>
                <a:cubicBezTo>
                  <a:pt x="442" y="6648"/>
                  <a:pt x="284" y="6837"/>
                  <a:pt x="284" y="7058"/>
                </a:cubicBezTo>
                <a:lnTo>
                  <a:pt x="284" y="10366"/>
                </a:lnTo>
                <a:cubicBezTo>
                  <a:pt x="284" y="10618"/>
                  <a:pt x="473" y="10807"/>
                  <a:pt x="694" y="10807"/>
                </a:cubicBezTo>
                <a:lnTo>
                  <a:pt x="11721" y="10807"/>
                </a:lnTo>
                <a:cubicBezTo>
                  <a:pt x="11941" y="10807"/>
                  <a:pt x="12130" y="10618"/>
                  <a:pt x="12130" y="10366"/>
                </a:cubicBezTo>
                <a:lnTo>
                  <a:pt x="12130" y="7499"/>
                </a:lnTo>
                <a:lnTo>
                  <a:pt x="12540" y="7499"/>
                </a:lnTo>
                <a:cubicBezTo>
                  <a:pt x="12760" y="7499"/>
                  <a:pt x="12918" y="7310"/>
                  <a:pt x="12918" y="7058"/>
                </a:cubicBezTo>
                <a:lnTo>
                  <a:pt x="12918" y="3750"/>
                </a:lnTo>
                <a:cubicBezTo>
                  <a:pt x="12918" y="3529"/>
                  <a:pt x="12760" y="3340"/>
                  <a:pt x="12540" y="3340"/>
                </a:cubicBezTo>
                <a:lnTo>
                  <a:pt x="11878" y="3340"/>
                </a:lnTo>
                <a:cubicBezTo>
                  <a:pt x="11091" y="2647"/>
                  <a:pt x="11122" y="1387"/>
                  <a:pt x="11973" y="757"/>
                </a:cubicBezTo>
                <a:cubicBezTo>
                  <a:pt x="12256" y="536"/>
                  <a:pt x="12130" y="64"/>
                  <a:pt x="117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6" name="Google Shape;17166;p77"/>
          <p:cNvSpPr/>
          <p:nvPr/>
        </p:nvSpPr>
        <p:spPr>
          <a:xfrm>
            <a:off x="4625737" y="3254863"/>
            <a:ext cx="500827" cy="496588"/>
          </a:xfrm>
          <a:custGeom>
            <a:avLst/>
            <a:gdLst/>
            <a:ahLst/>
            <a:cxnLst/>
            <a:rect l="l" t="t" r="r" b="b"/>
            <a:pathLst>
              <a:path w="12761" h="12653" extrusionOk="0">
                <a:moveTo>
                  <a:pt x="6396" y="866"/>
                </a:moveTo>
                <a:lnTo>
                  <a:pt x="11469" y="3796"/>
                </a:lnTo>
                <a:cubicBezTo>
                  <a:pt x="8759" y="5340"/>
                  <a:pt x="12729" y="3072"/>
                  <a:pt x="6396" y="6695"/>
                </a:cubicBezTo>
                <a:cubicBezTo>
                  <a:pt x="1" y="3072"/>
                  <a:pt x="4097" y="5403"/>
                  <a:pt x="1324" y="3796"/>
                </a:cubicBezTo>
                <a:lnTo>
                  <a:pt x="6396" y="866"/>
                </a:lnTo>
                <a:close/>
                <a:moveTo>
                  <a:pt x="10208" y="5498"/>
                </a:moveTo>
                <a:lnTo>
                  <a:pt x="10208" y="8081"/>
                </a:lnTo>
                <a:cubicBezTo>
                  <a:pt x="10177" y="8207"/>
                  <a:pt x="10051" y="8365"/>
                  <a:pt x="9925" y="8428"/>
                </a:cubicBezTo>
                <a:cubicBezTo>
                  <a:pt x="9312" y="8970"/>
                  <a:pt x="7887" y="9300"/>
                  <a:pt x="6364" y="9300"/>
                </a:cubicBezTo>
                <a:cubicBezTo>
                  <a:pt x="5852" y="9300"/>
                  <a:pt x="5329" y="9263"/>
                  <a:pt x="4821" y="9184"/>
                </a:cubicBezTo>
                <a:cubicBezTo>
                  <a:pt x="4317" y="9121"/>
                  <a:pt x="3718" y="8963"/>
                  <a:pt x="3246" y="8711"/>
                </a:cubicBezTo>
                <a:cubicBezTo>
                  <a:pt x="2994" y="8585"/>
                  <a:pt x="2584" y="8333"/>
                  <a:pt x="2584" y="8050"/>
                </a:cubicBezTo>
                <a:lnTo>
                  <a:pt x="2584" y="5498"/>
                </a:lnTo>
                <a:cubicBezTo>
                  <a:pt x="4412" y="6537"/>
                  <a:pt x="4317" y="6474"/>
                  <a:pt x="6207" y="7545"/>
                </a:cubicBezTo>
                <a:cubicBezTo>
                  <a:pt x="6255" y="7577"/>
                  <a:pt x="6318" y="7593"/>
                  <a:pt x="6385" y="7593"/>
                </a:cubicBezTo>
                <a:cubicBezTo>
                  <a:pt x="6452" y="7593"/>
                  <a:pt x="6522" y="7577"/>
                  <a:pt x="6585" y="7545"/>
                </a:cubicBezTo>
                <a:cubicBezTo>
                  <a:pt x="6617" y="7482"/>
                  <a:pt x="9925" y="5592"/>
                  <a:pt x="10208" y="5498"/>
                </a:cubicBezTo>
                <a:close/>
                <a:moveTo>
                  <a:pt x="6385" y="0"/>
                </a:moveTo>
                <a:cubicBezTo>
                  <a:pt x="6318" y="0"/>
                  <a:pt x="6255" y="16"/>
                  <a:pt x="6207" y="47"/>
                </a:cubicBezTo>
                <a:lnTo>
                  <a:pt x="284" y="3450"/>
                </a:lnTo>
                <a:cubicBezTo>
                  <a:pt x="1" y="3607"/>
                  <a:pt x="1" y="3985"/>
                  <a:pt x="284" y="4143"/>
                </a:cubicBezTo>
                <a:lnTo>
                  <a:pt x="1797" y="4962"/>
                </a:lnTo>
                <a:lnTo>
                  <a:pt x="1797" y="8018"/>
                </a:lnTo>
                <a:cubicBezTo>
                  <a:pt x="1797" y="8711"/>
                  <a:pt x="2458" y="9215"/>
                  <a:pt x="3088" y="9499"/>
                </a:cubicBezTo>
                <a:cubicBezTo>
                  <a:pt x="3994" y="9903"/>
                  <a:pt x="5215" y="10104"/>
                  <a:pt x="6430" y="10104"/>
                </a:cubicBezTo>
                <a:cubicBezTo>
                  <a:pt x="7963" y="10104"/>
                  <a:pt x="9488" y="9785"/>
                  <a:pt x="10366" y="9152"/>
                </a:cubicBezTo>
                <a:cubicBezTo>
                  <a:pt x="10776" y="8869"/>
                  <a:pt x="11091" y="8491"/>
                  <a:pt x="11091" y="8018"/>
                </a:cubicBezTo>
                <a:lnTo>
                  <a:pt x="11091" y="4962"/>
                </a:lnTo>
                <a:lnTo>
                  <a:pt x="11941" y="4490"/>
                </a:lnTo>
                <a:lnTo>
                  <a:pt x="11941" y="12208"/>
                </a:lnTo>
                <a:cubicBezTo>
                  <a:pt x="11941" y="12429"/>
                  <a:pt x="12099" y="12618"/>
                  <a:pt x="12288" y="12649"/>
                </a:cubicBezTo>
                <a:cubicBezTo>
                  <a:pt x="12306" y="12652"/>
                  <a:pt x="12325" y="12653"/>
                  <a:pt x="12343" y="12653"/>
                </a:cubicBezTo>
                <a:cubicBezTo>
                  <a:pt x="12571" y="12653"/>
                  <a:pt x="12760" y="12475"/>
                  <a:pt x="12760" y="12271"/>
                </a:cubicBezTo>
                <a:lnTo>
                  <a:pt x="12760" y="3796"/>
                </a:lnTo>
                <a:cubicBezTo>
                  <a:pt x="12729" y="3639"/>
                  <a:pt x="12666" y="3513"/>
                  <a:pt x="12508" y="3450"/>
                </a:cubicBezTo>
                <a:lnTo>
                  <a:pt x="6585" y="47"/>
                </a:lnTo>
                <a:cubicBezTo>
                  <a:pt x="6522" y="16"/>
                  <a:pt x="6452" y="0"/>
                  <a:pt x="63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7" name="Google Shape;17167;p77"/>
          <p:cNvSpPr/>
          <p:nvPr/>
        </p:nvSpPr>
        <p:spPr>
          <a:xfrm>
            <a:off x="2973955" y="3837129"/>
            <a:ext cx="358636" cy="494625"/>
          </a:xfrm>
          <a:custGeom>
            <a:avLst/>
            <a:gdLst/>
            <a:ahLst/>
            <a:cxnLst/>
            <a:rect l="l" t="t" r="r" b="b"/>
            <a:pathLst>
              <a:path w="9138" h="12603" extrusionOk="0">
                <a:moveTo>
                  <a:pt x="5420" y="788"/>
                </a:moveTo>
                <a:cubicBezTo>
                  <a:pt x="7026" y="788"/>
                  <a:pt x="8287" y="2080"/>
                  <a:pt x="8287" y="3655"/>
                </a:cubicBezTo>
                <a:lnTo>
                  <a:pt x="8287" y="4978"/>
                </a:lnTo>
                <a:lnTo>
                  <a:pt x="5829" y="4978"/>
                </a:lnTo>
                <a:lnTo>
                  <a:pt x="5829" y="3718"/>
                </a:lnTo>
                <a:cubicBezTo>
                  <a:pt x="5829" y="3151"/>
                  <a:pt x="5451" y="2710"/>
                  <a:pt x="4979" y="2521"/>
                </a:cubicBezTo>
                <a:lnTo>
                  <a:pt x="4979" y="788"/>
                </a:lnTo>
                <a:close/>
                <a:moveTo>
                  <a:pt x="4159" y="882"/>
                </a:moveTo>
                <a:lnTo>
                  <a:pt x="4159" y="2615"/>
                </a:lnTo>
                <a:cubicBezTo>
                  <a:pt x="3687" y="2773"/>
                  <a:pt x="3340" y="3245"/>
                  <a:pt x="3340" y="3781"/>
                </a:cubicBezTo>
                <a:lnTo>
                  <a:pt x="3340" y="5041"/>
                </a:lnTo>
                <a:lnTo>
                  <a:pt x="851" y="5041"/>
                </a:lnTo>
                <a:lnTo>
                  <a:pt x="851" y="3749"/>
                </a:lnTo>
                <a:cubicBezTo>
                  <a:pt x="851" y="2143"/>
                  <a:pt x="2175" y="882"/>
                  <a:pt x="3781" y="882"/>
                </a:cubicBezTo>
                <a:close/>
                <a:moveTo>
                  <a:pt x="4569" y="3308"/>
                </a:moveTo>
                <a:cubicBezTo>
                  <a:pt x="4790" y="3308"/>
                  <a:pt x="4947" y="3497"/>
                  <a:pt x="4947" y="3749"/>
                </a:cubicBezTo>
                <a:lnTo>
                  <a:pt x="4947" y="5388"/>
                </a:lnTo>
                <a:cubicBezTo>
                  <a:pt x="4947" y="5620"/>
                  <a:pt x="4736" y="5830"/>
                  <a:pt x="4504" y="5830"/>
                </a:cubicBezTo>
                <a:cubicBezTo>
                  <a:pt x="4453" y="5830"/>
                  <a:pt x="4400" y="5820"/>
                  <a:pt x="4348" y="5797"/>
                </a:cubicBezTo>
                <a:cubicBezTo>
                  <a:pt x="4191" y="5703"/>
                  <a:pt x="4128" y="5608"/>
                  <a:pt x="4128" y="5388"/>
                </a:cubicBezTo>
                <a:lnTo>
                  <a:pt x="4128" y="3718"/>
                </a:lnTo>
                <a:cubicBezTo>
                  <a:pt x="4159" y="3466"/>
                  <a:pt x="4348" y="3308"/>
                  <a:pt x="4569" y="3308"/>
                </a:cubicBezTo>
                <a:close/>
                <a:moveTo>
                  <a:pt x="8287" y="5797"/>
                </a:moveTo>
                <a:lnTo>
                  <a:pt x="8287" y="8948"/>
                </a:lnTo>
                <a:cubicBezTo>
                  <a:pt x="8287" y="10554"/>
                  <a:pt x="6995" y="11815"/>
                  <a:pt x="5420" y="11815"/>
                </a:cubicBezTo>
                <a:lnTo>
                  <a:pt x="3781" y="11815"/>
                </a:lnTo>
                <a:cubicBezTo>
                  <a:pt x="2143" y="11815"/>
                  <a:pt x="883" y="10523"/>
                  <a:pt x="851" y="8948"/>
                </a:cubicBezTo>
                <a:lnTo>
                  <a:pt x="851" y="5797"/>
                </a:lnTo>
                <a:lnTo>
                  <a:pt x="3403" y="5797"/>
                </a:lnTo>
                <a:cubicBezTo>
                  <a:pt x="3498" y="6018"/>
                  <a:pt x="3655" y="6270"/>
                  <a:pt x="3876" y="6427"/>
                </a:cubicBezTo>
                <a:cubicBezTo>
                  <a:pt x="4098" y="6579"/>
                  <a:pt x="4340" y="6649"/>
                  <a:pt x="4575" y="6649"/>
                </a:cubicBezTo>
                <a:cubicBezTo>
                  <a:pt x="5073" y="6649"/>
                  <a:pt x="5542" y="6332"/>
                  <a:pt x="5735" y="5797"/>
                </a:cubicBezTo>
                <a:close/>
                <a:moveTo>
                  <a:pt x="3750" y="0"/>
                </a:moveTo>
                <a:cubicBezTo>
                  <a:pt x="1702" y="0"/>
                  <a:pt x="1" y="1670"/>
                  <a:pt x="1" y="3718"/>
                </a:cubicBezTo>
                <a:lnTo>
                  <a:pt x="1" y="8885"/>
                </a:lnTo>
                <a:cubicBezTo>
                  <a:pt x="1" y="10932"/>
                  <a:pt x="1639" y="12602"/>
                  <a:pt x="3750" y="12602"/>
                </a:cubicBezTo>
                <a:lnTo>
                  <a:pt x="5388" y="12602"/>
                </a:lnTo>
                <a:cubicBezTo>
                  <a:pt x="7436" y="12602"/>
                  <a:pt x="9137" y="10964"/>
                  <a:pt x="9074" y="8885"/>
                </a:cubicBezTo>
                <a:lnTo>
                  <a:pt x="9074" y="3686"/>
                </a:lnTo>
                <a:cubicBezTo>
                  <a:pt x="9137" y="1670"/>
                  <a:pt x="7467"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68" name="Google Shape;17168;p77"/>
          <p:cNvSpPr/>
          <p:nvPr/>
        </p:nvSpPr>
        <p:spPr>
          <a:xfrm>
            <a:off x="2823309" y="4881877"/>
            <a:ext cx="39" cy="39"/>
          </a:xfrm>
          <a:custGeom>
            <a:avLst/>
            <a:gdLst/>
            <a:ahLst/>
            <a:cxnLst/>
            <a:rect l="l" t="t" r="r" b="b"/>
            <a:pathLst>
              <a:path w="1" h="1" extrusionOk="0">
                <a:moveTo>
                  <a:pt x="1"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69" name="Google Shape;17169;p77"/>
          <p:cNvGrpSpPr/>
          <p:nvPr/>
        </p:nvGrpSpPr>
        <p:grpSpPr>
          <a:xfrm>
            <a:off x="2890867" y="4415850"/>
            <a:ext cx="520568" cy="492781"/>
            <a:chOff x="-39055650" y="2315975"/>
            <a:chExt cx="331600" cy="313900"/>
          </a:xfrm>
        </p:grpSpPr>
        <p:sp>
          <p:nvSpPr>
            <p:cNvPr id="17170" name="Google Shape;17170;p77"/>
            <p:cNvSpPr/>
            <p:nvPr/>
          </p:nvSpPr>
          <p:spPr>
            <a:xfrm>
              <a:off x="-38976900" y="2390225"/>
              <a:ext cx="167775" cy="165825"/>
            </a:xfrm>
            <a:custGeom>
              <a:avLst/>
              <a:gdLst/>
              <a:ahLst/>
              <a:cxnLst/>
              <a:rect l="l" t="t" r="r" b="b"/>
              <a:pathLst>
                <a:path w="6711" h="6633" extrusionOk="0">
                  <a:moveTo>
                    <a:pt x="3765" y="1"/>
                  </a:moveTo>
                  <a:cubicBezTo>
                    <a:pt x="3655" y="1"/>
                    <a:pt x="3545" y="40"/>
                    <a:pt x="3466" y="119"/>
                  </a:cubicBezTo>
                  <a:cubicBezTo>
                    <a:pt x="3309" y="276"/>
                    <a:pt x="3309" y="560"/>
                    <a:pt x="3466" y="718"/>
                  </a:cubicBezTo>
                  <a:lnTo>
                    <a:pt x="4411" y="1663"/>
                  </a:lnTo>
                  <a:lnTo>
                    <a:pt x="3340" y="2734"/>
                  </a:lnTo>
                  <a:lnTo>
                    <a:pt x="2395" y="1789"/>
                  </a:lnTo>
                  <a:cubicBezTo>
                    <a:pt x="2316" y="1710"/>
                    <a:pt x="2214" y="1671"/>
                    <a:pt x="2111" y="1671"/>
                  </a:cubicBezTo>
                  <a:cubicBezTo>
                    <a:pt x="2009" y="1671"/>
                    <a:pt x="1907" y="1710"/>
                    <a:pt x="1828" y="1789"/>
                  </a:cubicBezTo>
                  <a:cubicBezTo>
                    <a:pt x="1670" y="1946"/>
                    <a:pt x="1670" y="2198"/>
                    <a:pt x="1828" y="2387"/>
                  </a:cubicBezTo>
                  <a:lnTo>
                    <a:pt x="2773" y="3332"/>
                  </a:lnTo>
                  <a:lnTo>
                    <a:pt x="1702" y="4372"/>
                  </a:lnTo>
                  <a:lnTo>
                    <a:pt x="757" y="3427"/>
                  </a:lnTo>
                  <a:cubicBezTo>
                    <a:pt x="678" y="3348"/>
                    <a:pt x="568" y="3309"/>
                    <a:pt x="457" y="3309"/>
                  </a:cubicBezTo>
                  <a:cubicBezTo>
                    <a:pt x="347" y="3309"/>
                    <a:pt x="237" y="3348"/>
                    <a:pt x="158" y="3427"/>
                  </a:cubicBezTo>
                  <a:cubicBezTo>
                    <a:pt x="1" y="3584"/>
                    <a:pt x="1" y="3868"/>
                    <a:pt x="158" y="4026"/>
                  </a:cubicBezTo>
                  <a:lnTo>
                    <a:pt x="1103" y="4971"/>
                  </a:lnTo>
                  <a:lnTo>
                    <a:pt x="977" y="5097"/>
                  </a:lnTo>
                  <a:cubicBezTo>
                    <a:pt x="820" y="5254"/>
                    <a:pt x="820" y="5538"/>
                    <a:pt x="977" y="5695"/>
                  </a:cubicBezTo>
                  <a:cubicBezTo>
                    <a:pt x="1056" y="5774"/>
                    <a:pt x="1166" y="5813"/>
                    <a:pt x="1276" y="5813"/>
                  </a:cubicBezTo>
                  <a:cubicBezTo>
                    <a:pt x="1387" y="5813"/>
                    <a:pt x="1497" y="5774"/>
                    <a:pt x="1576" y="5695"/>
                  </a:cubicBezTo>
                  <a:lnTo>
                    <a:pt x="1702" y="5569"/>
                  </a:lnTo>
                  <a:lnTo>
                    <a:pt x="2647" y="6514"/>
                  </a:lnTo>
                  <a:cubicBezTo>
                    <a:pt x="2726" y="6593"/>
                    <a:pt x="2836" y="6633"/>
                    <a:pt x="2946" y="6633"/>
                  </a:cubicBezTo>
                  <a:cubicBezTo>
                    <a:pt x="3057" y="6633"/>
                    <a:pt x="3167" y="6593"/>
                    <a:pt x="3246" y="6514"/>
                  </a:cubicBezTo>
                  <a:cubicBezTo>
                    <a:pt x="3403" y="6357"/>
                    <a:pt x="3403" y="6073"/>
                    <a:pt x="3246" y="5916"/>
                  </a:cubicBezTo>
                  <a:lnTo>
                    <a:pt x="2300" y="4971"/>
                  </a:lnTo>
                  <a:lnTo>
                    <a:pt x="3340" y="3899"/>
                  </a:lnTo>
                  <a:lnTo>
                    <a:pt x="4285" y="4845"/>
                  </a:lnTo>
                  <a:cubicBezTo>
                    <a:pt x="4364" y="4923"/>
                    <a:pt x="4474" y="4963"/>
                    <a:pt x="4585" y="4963"/>
                  </a:cubicBezTo>
                  <a:cubicBezTo>
                    <a:pt x="4695" y="4963"/>
                    <a:pt x="4805" y="4923"/>
                    <a:pt x="4884" y="4845"/>
                  </a:cubicBezTo>
                  <a:cubicBezTo>
                    <a:pt x="5041" y="4687"/>
                    <a:pt x="5041" y="4435"/>
                    <a:pt x="4884" y="4278"/>
                  </a:cubicBezTo>
                  <a:lnTo>
                    <a:pt x="3939" y="3332"/>
                  </a:lnTo>
                  <a:lnTo>
                    <a:pt x="5010" y="2261"/>
                  </a:lnTo>
                  <a:lnTo>
                    <a:pt x="5955" y="3206"/>
                  </a:lnTo>
                  <a:cubicBezTo>
                    <a:pt x="6034" y="3285"/>
                    <a:pt x="6144" y="3325"/>
                    <a:pt x="6254" y="3325"/>
                  </a:cubicBezTo>
                  <a:cubicBezTo>
                    <a:pt x="6365" y="3325"/>
                    <a:pt x="6475" y="3285"/>
                    <a:pt x="6554" y="3206"/>
                  </a:cubicBezTo>
                  <a:cubicBezTo>
                    <a:pt x="6711" y="3049"/>
                    <a:pt x="6711" y="2765"/>
                    <a:pt x="6554" y="2608"/>
                  </a:cubicBezTo>
                  <a:lnTo>
                    <a:pt x="5608" y="1663"/>
                  </a:lnTo>
                  <a:lnTo>
                    <a:pt x="5703" y="1537"/>
                  </a:lnTo>
                  <a:cubicBezTo>
                    <a:pt x="5860" y="1379"/>
                    <a:pt x="5860" y="1127"/>
                    <a:pt x="5703" y="970"/>
                  </a:cubicBezTo>
                  <a:cubicBezTo>
                    <a:pt x="5624" y="891"/>
                    <a:pt x="5522" y="851"/>
                    <a:pt x="5419" y="851"/>
                  </a:cubicBezTo>
                  <a:cubicBezTo>
                    <a:pt x="5317" y="851"/>
                    <a:pt x="5215" y="891"/>
                    <a:pt x="5136" y="970"/>
                  </a:cubicBezTo>
                  <a:lnTo>
                    <a:pt x="5010" y="1064"/>
                  </a:lnTo>
                  <a:lnTo>
                    <a:pt x="4065" y="119"/>
                  </a:lnTo>
                  <a:cubicBezTo>
                    <a:pt x="3986" y="40"/>
                    <a:pt x="3876" y="1"/>
                    <a:pt x="3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1" name="Google Shape;17171;p77"/>
            <p:cNvSpPr/>
            <p:nvPr/>
          </p:nvSpPr>
          <p:spPr>
            <a:xfrm>
              <a:off x="-39055650" y="2315975"/>
              <a:ext cx="331600" cy="313900"/>
            </a:xfrm>
            <a:custGeom>
              <a:avLst/>
              <a:gdLst/>
              <a:ahLst/>
              <a:cxnLst/>
              <a:rect l="l" t="t" r="r" b="b"/>
              <a:pathLst>
                <a:path w="13264" h="12556" extrusionOk="0">
                  <a:moveTo>
                    <a:pt x="9083" y="792"/>
                  </a:moveTo>
                  <a:cubicBezTo>
                    <a:pt x="9988" y="792"/>
                    <a:pt x="10673" y="917"/>
                    <a:pt x="11121" y="1041"/>
                  </a:cubicBezTo>
                  <a:cubicBezTo>
                    <a:pt x="11216" y="1073"/>
                    <a:pt x="11373" y="1167"/>
                    <a:pt x="11499" y="1199"/>
                  </a:cubicBezTo>
                  <a:lnTo>
                    <a:pt x="11625" y="1325"/>
                  </a:lnTo>
                  <a:cubicBezTo>
                    <a:pt x="11814" y="1608"/>
                    <a:pt x="11909" y="2144"/>
                    <a:pt x="11940" y="2459"/>
                  </a:cubicBezTo>
                  <a:cubicBezTo>
                    <a:pt x="12003" y="3152"/>
                    <a:pt x="12003" y="3845"/>
                    <a:pt x="11972" y="4475"/>
                  </a:cubicBezTo>
                  <a:lnTo>
                    <a:pt x="8317" y="821"/>
                  </a:lnTo>
                  <a:cubicBezTo>
                    <a:pt x="8588" y="801"/>
                    <a:pt x="8843" y="792"/>
                    <a:pt x="9083" y="792"/>
                  </a:cubicBezTo>
                  <a:close/>
                  <a:moveTo>
                    <a:pt x="7246" y="978"/>
                  </a:moveTo>
                  <a:lnTo>
                    <a:pt x="11814" y="5546"/>
                  </a:lnTo>
                  <a:cubicBezTo>
                    <a:pt x="11184" y="8728"/>
                    <a:pt x="9136" y="11028"/>
                    <a:pt x="5797" y="11595"/>
                  </a:cubicBezTo>
                  <a:lnTo>
                    <a:pt x="1229" y="7027"/>
                  </a:lnTo>
                  <a:cubicBezTo>
                    <a:pt x="1890" y="3845"/>
                    <a:pt x="3907" y="1608"/>
                    <a:pt x="7246" y="978"/>
                  </a:cubicBezTo>
                  <a:close/>
                  <a:moveTo>
                    <a:pt x="1071" y="8004"/>
                  </a:moveTo>
                  <a:lnTo>
                    <a:pt x="4726" y="11690"/>
                  </a:lnTo>
                  <a:cubicBezTo>
                    <a:pt x="4391" y="11722"/>
                    <a:pt x="4083" y="11736"/>
                    <a:pt x="3800" y="11736"/>
                  </a:cubicBezTo>
                  <a:cubicBezTo>
                    <a:pt x="2431" y="11736"/>
                    <a:pt x="1669" y="11411"/>
                    <a:pt x="1512" y="11280"/>
                  </a:cubicBezTo>
                  <a:cubicBezTo>
                    <a:pt x="1229" y="11028"/>
                    <a:pt x="914" y="9799"/>
                    <a:pt x="1071" y="8004"/>
                  </a:cubicBezTo>
                  <a:close/>
                  <a:moveTo>
                    <a:pt x="9132" y="0"/>
                  </a:moveTo>
                  <a:cubicBezTo>
                    <a:pt x="8355" y="0"/>
                    <a:pt x="7508" y="77"/>
                    <a:pt x="6742" y="222"/>
                  </a:cubicBezTo>
                  <a:cubicBezTo>
                    <a:pt x="5482" y="506"/>
                    <a:pt x="4411" y="978"/>
                    <a:pt x="3560" y="1640"/>
                  </a:cubicBezTo>
                  <a:cubicBezTo>
                    <a:pt x="1764" y="2931"/>
                    <a:pt x="756" y="4948"/>
                    <a:pt x="347" y="7090"/>
                  </a:cubicBezTo>
                  <a:lnTo>
                    <a:pt x="347" y="7122"/>
                  </a:lnTo>
                  <a:cubicBezTo>
                    <a:pt x="0" y="9012"/>
                    <a:pt x="189" y="10934"/>
                    <a:pt x="756" y="11721"/>
                  </a:cubicBezTo>
                  <a:cubicBezTo>
                    <a:pt x="882" y="11879"/>
                    <a:pt x="945" y="11942"/>
                    <a:pt x="1103" y="12036"/>
                  </a:cubicBezTo>
                  <a:cubicBezTo>
                    <a:pt x="1678" y="12389"/>
                    <a:pt x="2725" y="12556"/>
                    <a:pt x="3868" y="12556"/>
                  </a:cubicBezTo>
                  <a:cubicBezTo>
                    <a:pt x="4664" y="12556"/>
                    <a:pt x="5506" y="12475"/>
                    <a:pt x="6270" y="12320"/>
                  </a:cubicBezTo>
                  <a:cubicBezTo>
                    <a:pt x="8380" y="11879"/>
                    <a:pt x="9956" y="10776"/>
                    <a:pt x="11058" y="9295"/>
                  </a:cubicBezTo>
                  <a:cubicBezTo>
                    <a:pt x="13264" y="6302"/>
                    <a:pt x="13075" y="2018"/>
                    <a:pt x="12255" y="852"/>
                  </a:cubicBezTo>
                  <a:cubicBezTo>
                    <a:pt x="12129" y="695"/>
                    <a:pt x="11972" y="537"/>
                    <a:pt x="11657" y="411"/>
                  </a:cubicBezTo>
                  <a:cubicBezTo>
                    <a:pt x="11279" y="222"/>
                    <a:pt x="10712" y="159"/>
                    <a:pt x="10271" y="64"/>
                  </a:cubicBezTo>
                  <a:cubicBezTo>
                    <a:pt x="9925" y="21"/>
                    <a:pt x="9538" y="0"/>
                    <a:pt x="91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72" name="Google Shape;17172;p77"/>
          <p:cNvSpPr/>
          <p:nvPr/>
        </p:nvSpPr>
        <p:spPr>
          <a:xfrm>
            <a:off x="2899810" y="5106517"/>
            <a:ext cx="499532" cy="424139"/>
          </a:xfrm>
          <a:custGeom>
            <a:avLst/>
            <a:gdLst/>
            <a:ahLst/>
            <a:cxnLst/>
            <a:rect l="l" t="t" r="r" b="b"/>
            <a:pathLst>
              <a:path w="12728" h="10807" extrusionOk="0">
                <a:moveTo>
                  <a:pt x="11877" y="819"/>
                </a:moveTo>
                <a:lnTo>
                  <a:pt x="11877" y="2489"/>
                </a:lnTo>
                <a:lnTo>
                  <a:pt x="851" y="2489"/>
                </a:lnTo>
                <a:lnTo>
                  <a:pt x="851" y="819"/>
                </a:lnTo>
                <a:close/>
                <a:moveTo>
                  <a:pt x="3340" y="3308"/>
                </a:moveTo>
                <a:lnTo>
                  <a:pt x="3340" y="6616"/>
                </a:lnTo>
                <a:lnTo>
                  <a:pt x="2520" y="6616"/>
                </a:lnTo>
                <a:lnTo>
                  <a:pt x="2520" y="3308"/>
                </a:lnTo>
                <a:close/>
                <a:moveTo>
                  <a:pt x="6648" y="3308"/>
                </a:moveTo>
                <a:lnTo>
                  <a:pt x="6648" y="6616"/>
                </a:lnTo>
                <a:lnTo>
                  <a:pt x="5828" y="6616"/>
                </a:lnTo>
                <a:lnTo>
                  <a:pt x="5828" y="3308"/>
                </a:lnTo>
                <a:close/>
                <a:moveTo>
                  <a:pt x="10239" y="3308"/>
                </a:moveTo>
                <a:lnTo>
                  <a:pt x="10239" y="6616"/>
                </a:lnTo>
                <a:lnTo>
                  <a:pt x="9420" y="6616"/>
                </a:lnTo>
                <a:lnTo>
                  <a:pt x="9420" y="3308"/>
                </a:lnTo>
                <a:close/>
                <a:moveTo>
                  <a:pt x="1701" y="3308"/>
                </a:moveTo>
                <a:lnTo>
                  <a:pt x="1701" y="7026"/>
                </a:lnTo>
                <a:cubicBezTo>
                  <a:pt x="1701" y="7246"/>
                  <a:pt x="1890" y="7435"/>
                  <a:pt x="2111" y="7435"/>
                </a:cubicBezTo>
                <a:lnTo>
                  <a:pt x="2552" y="7435"/>
                </a:lnTo>
                <a:lnTo>
                  <a:pt x="2552" y="9924"/>
                </a:lnTo>
                <a:lnTo>
                  <a:pt x="851" y="9924"/>
                </a:lnTo>
                <a:lnTo>
                  <a:pt x="851" y="3308"/>
                </a:lnTo>
                <a:close/>
                <a:moveTo>
                  <a:pt x="5009" y="3308"/>
                </a:moveTo>
                <a:lnTo>
                  <a:pt x="5009" y="7026"/>
                </a:lnTo>
                <a:cubicBezTo>
                  <a:pt x="5009" y="7246"/>
                  <a:pt x="5198" y="7435"/>
                  <a:pt x="5387" y="7435"/>
                </a:cubicBezTo>
                <a:lnTo>
                  <a:pt x="5828" y="7435"/>
                </a:lnTo>
                <a:lnTo>
                  <a:pt x="5828" y="9924"/>
                </a:lnTo>
                <a:lnTo>
                  <a:pt x="3340" y="9924"/>
                </a:lnTo>
                <a:lnTo>
                  <a:pt x="3340" y="7435"/>
                </a:lnTo>
                <a:lnTo>
                  <a:pt x="3781" y="7435"/>
                </a:lnTo>
                <a:cubicBezTo>
                  <a:pt x="4001" y="7435"/>
                  <a:pt x="4159" y="7246"/>
                  <a:pt x="4159" y="7026"/>
                </a:cubicBezTo>
                <a:lnTo>
                  <a:pt x="4159" y="3308"/>
                </a:lnTo>
                <a:close/>
                <a:moveTo>
                  <a:pt x="8569" y="3308"/>
                </a:moveTo>
                <a:lnTo>
                  <a:pt x="8569" y="7026"/>
                </a:lnTo>
                <a:cubicBezTo>
                  <a:pt x="8569" y="7246"/>
                  <a:pt x="8790" y="7435"/>
                  <a:pt x="9010" y="7435"/>
                </a:cubicBezTo>
                <a:lnTo>
                  <a:pt x="9452" y="7435"/>
                </a:lnTo>
                <a:lnTo>
                  <a:pt x="9452" y="9924"/>
                </a:lnTo>
                <a:lnTo>
                  <a:pt x="6648" y="9924"/>
                </a:lnTo>
                <a:lnTo>
                  <a:pt x="6648" y="7435"/>
                </a:lnTo>
                <a:lnTo>
                  <a:pt x="7089" y="7435"/>
                </a:lnTo>
                <a:cubicBezTo>
                  <a:pt x="7309" y="7435"/>
                  <a:pt x="7467" y="7246"/>
                  <a:pt x="7467" y="7026"/>
                </a:cubicBezTo>
                <a:lnTo>
                  <a:pt x="7467" y="3308"/>
                </a:lnTo>
                <a:close/>
                <a:moveTo>
                  <a:pt x="11940" y="3308"/>
                </a:moveTo>
                <a:lnTo>
                  <a:pt x="11940" y="9924"/>
                </a:lnTo>
                <a:lnTo>
                  <a:pt x="10239" y="9924"/>
                </a:lnTo>
                <a:lnTo>
                  <a:pt x="10239" y="7435"/>
                </a:lnTo>
                <a:lnTo>
                  <a:pt x="10680" y="7435"/>
                </a:lnTo>
                <a:cubicBezTo>
                  <a:pt x="10901" y="7435"/>
                  <a:pt x="11090" y="7246"/>
                  <a:pt x="11090" y="7026"/>
                </a:cubicBezTo>
                <a:lnTo>
                  <a:pt x="11090" y="3308"/>
                </a:lnTo>
                <a:close/>
                <a:moveTo>
                  <a:pt x="441" y="0"/>
                </a:moveTo>
                <a:cubicBezTo>
                  <a:pt x="189" y="0"/>
                  <a:pt x="0" y="189"/>
                  <a:pt x="0" y="441"/>
                </a:cubicBezTo>
                <a:lnTo>
                  <a:pt x="0" y="10365"/>
                </a:lnTo>
                <a:cubicBezTo>
                  <a:pt x="0" y="10586"/>
                  <a:pt x="189" y="10806"/>
                  <a:pt x="441" y="10806"/>
                </a:cubicBezTo>
                <a:lnTo>
                  <a:pt x="12287" y="10806"/>
                </a:lnTo>
                <a:cubicBezTo>
                  <a:pt x="12508" y="10806"/>
                  <a:pt x="12728" y="10586"/>
                  <a:pt x="12728" y="10365"/>
                </a:cubicBezTo>
                <a:lnTo>
                  <a:pt x="12728" y="2930"/>
                </a:lnTo>
                <a:lnTo>
                  <a:pt x="12728" y="441"/>
                </a:lnTo>
                <a:cubicBezTo>
                  <a:pt x="12728" y="189"/>
                  <a:pt x="12508" y="0"/>
                  <a:pt x="122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3" name="Google Shape;17173;p77"/>
          <p:cNvSpPr/>
          <p:nvPr/>
        </p:nvSpPr>
        <p:spPr>
          <a:xfrm>
            <a:off x="5327253" y="4396296"/>
            <a:ext cx="387051" cy="500473"/>
          </a:xfrm>
          <a:custGeom>
            <a:avLst/>
            <a:gdLst/>
            <a:ahLst/>
            <a:cxnLst/>
            <a:rect l="l" t="t" r="r" b="b"/>
            <a:pathLst>
              <a:path w="9862" h="12752" extrusionOk="0">
                <a:moveTo>
                  <a:pt x="2395" y="1001"/>
                </a:moveTo>
                <a:lnTo>
                  <a:pt x="5042" y="3552"/>
                </a:lnTo>
                <a:lnTo>
                  <a:pt x="3971" y="4655"/>
                </a:lnTo>
                <a:lnTo>
                  <a:pt x="1356" y="2103"/>
                </a:lnTo>
                <a:lnTo>
                  <a:pt x="2395" y="1001"/>
                </a:lnTo>
                <a:close/>
                <a:moveTo>
                  <a:pt x="5640" y="4151"/>
                </a:moveTo>
                <a:lnTo>
                  <a:pt x="6302" y="4781"/>
                </a:lnTo>
                <a:lnTo>
                  <a:pt x="5231" y="5884"/>
                </a:lnTo>
                <a:lnTo>
                  <a:pt x="4569" y="5254"/>
                </a:lnTo>
                <a:lnTo>
                  <a:pt x="5640" y="4151"/>
                </a:lnTo>
                <a:close/>
                <a:moveTo>
                  <a:pt x="4443" y="8562"/>
                </a:moveTo>
                <a:cubicBezTo>
                  <a:pt x="4664" y="8562"/>
                  <a:pt x="4821" y="8688"/>
                  <a:pt x="4853" y="8845"/>
                </a:cubicBezTo>
                <a:cubicBezTo>
                  <a:pt x="4884" y="8908"/>
                  <a:pt x="4853" y="8877"/>
                  <a:pt x="4884" y="9790"/>
                </a:cubicBezTo>
                <a:lnTo>
                  <a:pt x="4884" y="10200"/>
                </a:lnTo>
                <a:lnTo>
                  <a:pt x="4065" y="10200"/>
                </a:lnTo>
                <a:lnTo>
                  <a:pt x="4065" y="9003"/>
                </a:lnTo>
                <a:cubicBezTo>
                  <a:pt x="4065" y="8751"/>
                  <a:pt x="4254" y="8562"/>
                  <a:pt x="4443" y="8562"/>
                </a:cubicBezTo>
                <a:close/>
                <a:moveTo>
                  <a:pt x="7814" y="10956"/>
                </a:moveTo>
                <a:cubicBezTo>
                  <a:pt x="8035" y="10956"/>
                  <a:pt x="8224" y="11145"/>
                  <a:pt x="8224" y="11366"/>
                </a:cubicBezTo>
                <a:lnTo>
                  <a:pt x="8224" y="11744"/>
                </a:lnTo>
                <a:lnTo>
                  <a:pt x="789" y="11870"/>
                </a:lnTo>
                <a:lnTo>
                  <a:pt x="789" y="11460"/>
                </a:lnTo>
                <a:cubicBezTo>
                  <a:pt x="789" y="11271"/>
                  <a:pt x="915" y="11114"/>
                  <a:pt x="1072" y="11082"/>
                </a:cubicBezTo>
                <a:cubicBezTo>
                  <a:pt x="1104" y="11066"/>
                  <a:pt x="1072" y="11066"/>
                  <a:pt x="1371" y="11066"/>
                </a:cubicBezTo>
                <a:cubicBezTo>
                  <a:pt x="1671" y="11066"/>
                  <a:pt x="2301" y="11066"/>
                  <a:pt x="3656" y="11051"/>
                </a:cubicBezTo>
                <a:cubicBezTo>
                  <a:pt x="3719" y="11051"/>
                  <a:pt x="5357" y="10988"/>
                  <a:pt x="5325" y="10988"/>
                </a:cubicBezTo>
                <a:cubicBezTo>
                  <a:pt x="5483" y="10988"/>
                  <a:pt x="7121" y="10956"/>
                  <a:pt x="7814" y="10956"/>
                </a:cubicBezTo>
                <a:close/>
                <a:moveTo>
                  <a:pt x="2427" y="0"/>
                </a:moveTo>
                <a:cubicBezTo>
                  <a:pt x="2324" y="0"/>
                  <a:pt x="2222" y="40"/>
                  <a:pt x="2143" y="118"/>
                </a:cubicBezTo>
                <a:lnTo>
                  <a:pt x="505" y="1820"/>
                </a:lnTo>
                <a:cubicBezTo>
                  <a:pt x="348" y="1977"/>
                  <a:pt x="348" y="2261"/>
                  <a:pt x="505" y="2418"/>
                </a:cubicBezTo>
                <a:lnTo>
                  <a:pt x="1608" y="3458"/>
                </a:lnTo>
                <a:cubicBezTo>
                  <a:pt x="726" y="4624"/>
                  <a:pt x="505" y="6104"/>
                  <a:pt x="946" y="7396"/>
                </a:cubicBezTo>
                <a:cubicBezTo>
                  <a:pt x="1356" y="8499"/>
                  <a:pt x="2175" y="9412"/>
                  <a:pt x="3277" y="9885"/>
                </a:cubicBezTo>
                <a:lnTo>
                  <a:pt x="3277" y="10263"/>
                </a:lnTo>
                <a:lnTo>
                  <a:pt x="1230" y="10294"/>
                </a:lnTo>
                <a:cubicBezTo>
                  <a:pt x="568" y="10294"/>
                  <a:pt x="1" y="10862"/>
                  <a:pt x="1" y="11555"/>
                </a:cubicBezTo>
                <a:lnTo>
                  <a:pt x="1" y="12374"/>
                </a:lnTo>
                <a:cubicBezTo>
                  <a:pt x="1" y="12594"/>
                  <a:pt x="222" y="12752"/>
                  <a:pt x="442" y="12752"/>
                </a:cubicBezTo>
                <a:lnTo>
                  <a:pt x="8728" y="12657"/>
                </a:lnTo>
                <a:cubicBezTo>
                  <a:pt x="8948" y="12657"/>
                  <a:pt x="9106" y="12437"/>
                  <a:pt x="9106" y="12216"/>
                </a:cubicBezTo>
                <a:lnTo>
                  <a:pt x="9106" y="11397"/>
                </a:lnTo>
                <a:cubicBezTo>
                  <a:pt x="9106" y="10704"/>
                  <a:pt x="8507" y="10168"/>
                  <a:pt x="7846" y="10168"/>
                </a:cubicBezTo>
                <a:lnTo>
                  <a:pt x="5798" y="10200"/>
                </a:lnTo>
                <a:lnTo>
                  <a:pt x="5798" y="10137"/>
                </a:lnTo>
                <a:cubicBezTo>
                  <a:pt x="7153" y="9853"/>
                  <a:pt x="8255" y="8908"/>
                  <a:pt x="8759" y="7680"/>
                </a:cubicBezTo>
                <a:lnTo>
                  <a:pt x="9452" y="7680"/>
                </a:lnTo>
                <a:cubicBezTo>
                  <a:pt x="9704" y="7680"/>
                  <a:pt x="9862" y="7491"/>
                  <a:pt x="9862" y="7270"/>
                </a:cubicBezTo>
                <a:cubicBezTo>
                  <a:pt x="9799" y="6986"/>
                  <a:pt x="9610" y="6797"/>
                  <a:pt x="9389" y="6797"/>
                </a:cubicBezTo>
                <a:lnTo>
                  <a:pt x="6901" y="6829"/>
                </a:lnTo>
                <a:cubicBezTo>
                  <a:pt x="6649" y="6829"/>
                  <a:pt x="6491" y="7018"/>
                  <a:pt x="6491" y="7270"/>
                </a:cubicBezTo>
                <a:cubicBezTo>
                  <a:pt x="6491" y="7491"/>
                  <a:pt x="6712" y="7648"/>
                  <a:pt x="6932" y="7648"/>
                </a:cubicBezTo>
                <a:lnTo>
                  <a:pt x="7751" y="7648"/>
                </a:lnTo>
                <a:cubicBezTo>
                  <a:pt x="7342" y="8436"/>
                  <a:pt x="6586" y="9003"/>
                  <a:pt x="5703" y="9223"/>
                </a:cubicBezTo>
                <a:lnTo>
                  <a:pt x="5703" y="8908"/>
                </a:lnTo>
                <a:cubicBezTo>
                  <a:pt x="5703" y="8341"/>
                  <a:pt x="5357" y="7900"/>
                  <a:pt x="4821" y="7711"/>
                </a:cubicBezTo>
                <a:cubicBezTo>
                  <a:pt x="4709" y="7680"/>
                  <a:pt x="4598" y="7665"/>
                  <a:pt x="4488" y="7665"/>
                </a:cubicBezTo>
                <a:cubicBezTo>
                  <a:pt x="3826" y="7665"/>
                  <a:pt x="3246" y="8205"/>
                  <a:pt x="3246" y="8908"/>
                </a:cubicBezTo>
                <a:cubicBezTo>
                  <a:pt x="1450" y="7932"/>
                  <a:pt x="1041" y="5569"/>
                  <a:pt x="2206" y="4025"/>
                </a:cubicBezTo>
                <a:lnTo>
                  <a:pt x="2206" y="4025"/>
                </a:lnTo>
                <a:lnTo>
                  <a:pt x="5010" y="6734"/>
                </a:lnTo>
                <a:cubicBezTo>
                  <a:pt x="5089" y="6813"/>
                  <a:pt x="5199" y="6853"/>
                  <a:pt x="5310" y="6853"/>
                </a:cubicBezTo>
                <a:cubicBezTo>
                  <a:pt x="5420" y="6853"/>
                  <a:pt x="5530" y="6813"/>
                  <a:pt x="5609" y="6734"/>
                </a:cubicBezTo>
                <a:lnTo>
                  <a:pt x="7216" y="5033"/>
                </a:lnTo>
                <a:cubicBezTo>
                  <a:pt x="7373" y="4876"/>
                  <a:pt x="7373" y="4624"/>
                  <a:pt x="7216" y="4466"/>
                </a:cubicBezTo>
                <a:lnTo>
                  <a:pt x="5955" y="3237"/>
                </a:lnTo>
                <a:lnTo>
                  <a:pt x="2710" y="118"/>
                </a:lnTo>
                <a:cubicBezTo>
                  <a:pt x="2632" y="40"/>
                  <a:pt x="2529"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74" name="Google Shape;17174;p77"/>
          <p:cNvGrpSpPr/>
          <p:nvPr/>
        </p:nvGrpSpPr>
        <p:grpSpPr>
          <a:xfrm>
            <a:off x="2213089" y="2045450"/>
            <a:ext cx="506988" cy="495724"/>
            <a:chOff x="-42430625" y="1949750"/>
            <a:chExt cx="322950" cy="315775"/>
          </a:xfrm>
        </p:grpSpPr>
        <p:sp>
          <p:nvSpPr>
            <p:cNvPr id="17175" name="Google Shape;17175;p77"/>
            <p:cNvSpPr/>
            <p:nvPr/>
          </p:nvSpPr>
          <p:spPr>
            <a:xfrm>
              <a:off x="-423534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6" name="Google Shape;17176;p77"/>
            <p:cNvSpPr/>
            <p:nvPr/>
          </p:nvSpPr>
          <p:spPr>
            <a:xfrm>
              <a:off x="-42289650" y="2065525"/>
              <a:ext cx="40975" cy="41000"/>
            </a:xfrm>
            <a:custGeom>
              <a:avLst/>
              <a:gdLst/>
              <a:ahLst/>
              <a:cxnLst/>
              <a:rect l="l" t="t" r="r" b="b"/>
              <a:pathLst>
                <a:path w="1639" h="1640" extrusionOk="0">
                  <a:moveTo>
                    <a:pt x="820" y="1"/>
                  </a:moveTo>
                  <a:cubicBezTo>
                    <a:pt x="379" y="1"/>
                    <a:pt x="1" y="379"/>
                    <a:pt x="1" y="820"/>
                  </a:cubicBezTo>
                  <a:cubicBezTo>
                    <a:pt x="1" y="1293"/>
                    <a:pt x="379" y="1639"/>
                    <a:pt x="820" y="1639"/>
                  </a:cubicBezTo>
                  <a:cubicBezTo>
                    <a:pt x="1292" y="1639"/>
                    <a:pt x="1639" y="1293"/>
                    <a:pt x="1639" y="820"/>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7" name="Google Shape;17177;p77"/>
            <p:cNvSpPr/>
            <p:nvPr/>
          </p:nvSpPr>
          <p:spPr>
            <a:xfrm>
              <a:off x="-42226625" y="2065525"/>
              <a:ext cx="40975" cy="41000"/>
            </a:xfrm>
            <a:custGeom>
              <a:avLst/>
              <a:gdLst/>
              <a:ahLst/>
              <a:cxnLst/>
              <a:rect l="l" t="t" r="r" b="b"/>
              <a:pathLst>
                <a:path w="1639" h="1640" extrusionOk="0">
                  <a:moveTo>
                    <a:pt x="819" y="1"/>
                  </a:moveTo>
                  <a:cubicBezTo>
                    <a:pt x="378" y="1"/>
                    <a:pt x="0" y="379"/>
                    <a:pt x="0" y="820"/>
                  </a:cubicBezTo>
                  <a:cubicBezTo>
                    <a:pt x="0" y="1293"/>
                    <a:pt x="378" y="1639"/>
                    <a:pt x="819" y="1639"/>
                  </a:cubicBezTo>
                  <a:cubicBezTo>
                    <a:pt x="1292" y="1639"/>
                    <a:pt x="1638" y="1293"/>
                    <a:pt x="1638" y="820"/>
                  </a:cubicBezTo>
                  <a:cubicBezTo>
                    <a:pt x="1638" y="379"/>
                    <a:pt x="1292" y="1"/>
                    <a:pt x="8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78" name="Google Shape;17178;p77"/>
            <p:cNvSpPr/>
            <p:nvPr/>
          </p:nvSpPr>
          <p:spPr>
            <a:xfrm>
              <a:off x="-42430625" y="1949750"/>
              <a:ext cx="322950" cy="315775"/>
            </a:xfrm>
            <a:custGeom>
              <a:avLst/>
              <a:gdLst/>
              <a:ahLst/>
              <a:cxnLst/>
              <a:rect l="l" t="t" r="r" b="b"/>
              <a:pathLst>
                <a:path w="12918" h="12631" extrusionOk="0">
                  <a:moveTo>
                    <a:pt x="6427" y="757"/>
                  </a:moveTo>
                  <a:cubicBezTo>
                    <a:pt x="8790" y="757"/>
                    <a:pt x="10712" y="2017"/>
                    <a:pt x="11500" y="3655"/>
                  </a:cubicBezTo>
                  <a:cubicBezTo>
                    <a:pt x="12098" y="4821"/>
                    <a:pt x="12098" y="6081"/>
                    <a:pt x="11500" y="7215"/>
                  </a:cubicBezTo>
                  <a:cubicBezTo>
                    <a:pt x="10679" y="8857"/>
                    <a:pt x="8789" y="10067"/>
                    <a:pt x="6472" y="10067"/>
                  </a:cubicBezTo>
                  <a:cubicBezTo>
                    <a:pt x="6210" y="10067"/>
                    <a:pt x="5943" y="10051"/>
                    <a:pt x="5671" y="10019"/>
                  </a:cubicBezTo>
                  <a:cubicBezTo>
                    <a:pt x="5545" y="10019"/>
                    <a:pt x="5451" y="10051"/>
                    <a:pt x="5325" y="10145"/>
                  </a:cubicBezTo>
                  <a:lnTo>
                    <a:pt x="4285" y="11153"/>
                  </a:lnTo>
                  <a:lnTo>
                    <a:pt x="4285" y="9988"/>
                  </a:lnTo>
                  <a:cubicBezTo>
                    <a:pt x="4285" y="9830"/>
                    <a:pt x="4190" y="9673"/>
                    <a:pt x="4033" y="9578"/>
                  </a:cubicBezTo>
                  <a:cubicBezTo>
                    <a:pt x="3088" y="9200"/>
                    <a:pt x="2300" y="8602"/>
                    <a:pt x="1796" y="7908"/>
                  </a:cubicBezTo>
                  <a:cubicBezTo>
                    <a:pt x="0" y="5577"/>
                    <a:pt x="1071" y="2458"/>
                    <a:pt x="4033" y="1229"/>
                  </a:cubicBezTo>
                  <a:cubicBezTo>
                    <a:pt x="4726" y="914"/>
                    <a:pt x="5545" y="757"/>
                    <a:pt x="6427" y="757"/>
                  </a:cubicBezTo>
                  <a:close/>
                  <a:moveTo>
                    <a:pt x="6427" y="1"/>
                  </a:moveTo>
                  <a:cubicBezTo>
                    <a:pt x="2962" y="1"/>
                    <a:pt x="126" y="2427"/>
                    <a:pt x="126" y="5451"/>
                  </a:cubicBezTo>
                  <a:cubicBezTo>
                    <a:pt x="126" y="7593"/>
                    <a:pt x="1544" y="9389"/>
                    <a:pt x="3497" y="10303"/>
                  </a:cubicBezTo>
                  <a:lnTo>
                    <a:pt x="3497" y="12193"/>
                  </a:lnTo>
                  <a:cubicBezTo>
                    <a:pt x="3497" y="12319"/>
                    <a:pt x="3560" y="12477"/>
                    <a:pt x="3655" y="12540"/>
                  </a:cubicBezTo>
                  <a:cubicBezTo>
                    <a:pt x="3729" y="12599"/>
                    <a:pt x="3825" y="12631"/>
                    <a:pt x="3921" y="12631"/>
                  </a:cubicBezTo>
                  <a:cubicBezTo>
                    <a:pt x="4029" y="12631"/>
                    <a:pt x="4139" y="12591"/>
                    <a:pt x="4222" y="12508"/>
                  </a:cubicBezTo>
                  <a:lnTo>
                    <a:pt x="5829" y="10901"/>
                  </a:lnTo>
                  <a:cubicBezTo>
                    <a:pt x="6063" y="10925"/>
                    <a:pt x="6295" y="10936"/>
                    <a:pt x="6524" y="10936"/>
                  </a:cubicBezTo>
                  <a:cubicBezTo>
                    <a:pt x="9075" y="10936"/>
                    <a:pt x="11304" y="9530"/>
                    <a:pt x="12287" y="7593"/>
                  </a:cubicBezTo>
                  <a:cubicBezTo>
                    <a:pt x="12917" y="6239"/>
                    <a:pt x="12917" y="4663"/>
                    <a:pt x="12256" y="3309"/>
                  </a:cubicBezTo>
                  <a:cubicBezTo>
                    <a:pt x="11311" y="1324"/>
                    <a:pt x="9074" y="1"/>
                    <a:pt x="6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79" name="Google Shape;17179;p77"/>
          <p:cNvSpPr/>
          <p:nvPr/>
        </p:nvSpPr>
        <p:spPr>
          <a:xfrm>
            <a:off x="2292049" y="2642205"/>
            <a:ext cx="432812" cy="497099"/>
          </a:xfrm>
          <a:custGeom>
            <a:avLst/>
            <a:gdLst/>
            <a:ahLst/>
            <a:cxnLst/>
            <a:rect l="l" t="t" r="r" b="b"/>
            <a:pathLst>
              <a:path w="11028" h="12666" extrusionOk="0">
                <a:moveTo>
                  <a:pt x="8538" y="820"/>
                </a:moveTo>
                <a:lnTo>
                  <a:pt x="8538" y="2710"/>
                </a:lnTo>
                <a:lnTo>
                  <a:pt x="8412" y="2584"/>
                </a:lnTo>
                <a:cubicBezTo>
                  <a:pt x="8333" y="2505"/>
                  <a:pt x="8223" y="2466"/>
                  <a:pt x="8113" y="2466"/>
                </a:cubicBezTo>
                <a:cubicBezTo>
                  <a:pt x="8003" y="2466"/>
                  <a:pt x="7892" y="2505"/>
                  <a:pt x="7814" y="2584"/>
                </a:cubicBezTo>
                <a:lnTo>
                  <a:pt x="7719" y="2710"/>
                </a:lnTo>
                <a:lnTo>
                  <a:pt x="7719" y="820"/>
                </a:lnTo>
                <a:close/>
                <a:moveTo>
                  <a:pt x="10177" y="820"/>
                </a:moveTo>
                <a:lnTo>
                  <a:pt x="10177" y="9357"/>
                </a:lnTo>
                <a:lnTo>
                  <a:pt x="2458" y="9357"/>
                </a:lnTo>
                <a:lnTo>
                  <a:pt x="2458" y="820"/>
                </a:lnTo>
                <a:lnTo>
                  <a:pt x="6869" y="820"/>
                </a:lnTo>
                <a:lnTo>
                  <a:pt x="6869" y="3687"/>
                </a:lnTo>
                <a:cubicBezTo>
                  <a:pt x="6869" y="3813"/>
                  <a:pt x="6932" y="3970"/>
                  <a:pt x="7026" y="4033"/>
                </a:cubicBezTo>
                <a:cubicBezTo>
                  <a:pt x="7100" y="4093"/>
                  <a:pt x="7196" y="4124"/>
                  <a:pt x="7292" y="4124"/>
                </a:cubicBezTo>
                <a:cubicBezTo>
                  <a:pt x="7400" y="4124"/>
                  <a:pt x="7510" y="4085"/>
                  <a:pt x="7593" y="4002"/>
                </a:cubicBezTo>
                <a:lnTo>
                  <a:pt x="8129" y="3466"/>
                </a:lnTo>
                <a:lnTo>
                  <a:pt x="8664" y="3970"/>
                </a:lnTo>
                <a:cubicBezTo>
                  <a:pt x="8719" y="4024"/>
                  <a:pt x="8844" y="4102"/>
                  <a:pt x="8958" y="4102"/>
                </a:cubicBezTo>
                <a:cubicBezTo>
                  <a:pt x="8976" y="4102"/>
                  <a:pt x="8994" y="4100"/>
                  <a:pt x="9011" y="4096"/>
                </a:cubicBezTo>
                <a:cubicBezTo>
                  <a:pt x="9200" y="4033"/>
                  <a:pt x="9357" y="3876"/>
                  <a:pt x="9357" y="3687"/>
                </a:cubicBezTo>
                <a:lnTo>
                  <a:pt x="9357" y="820"/>
                </a:lnTo>
                <a:close/>
                <a:moveTo>
                  <a:pt x="1639" y="851"/>
                </a:moveTo>
                <a:lnTo>
                  <a:pt x="1639" y="9326"/>
                </a:lnTo>
                <a:cubicBezTo>
                  <a:pt x="1355" y="9326"/>
                  <a:pt x="1103" y="9389"/>
                  <a:pt x="820" y="9546"/>
                </a:cubicBezTo>
                <a:lnTo>
                  <a:pt x="820" y="2017"/>
                </a:lnTo>
                <a:cubicBezTo>
                  <a:pt x="820" y="1481"/>
                  <a:pt x="1166" y="1040"/>
                  <a:pt x="1639" y="851"/>
                </a:cubicBezTo>
                <a:close/>
                <a:moveTo>
                  <a:pt x="10145" y="10177"/>
                </a:moveTo>
                <a:lnTo>
                  <a:pt x="10145" y="11846"/>
                </a:lnTo>
                <a:lnTo>
                  <a:pt x="1639" y="11846"/>
                </a:lnTo>
                <a:cubicBezTo>
                  <a:pt x="1166" y="11846"/>
                  <a:pt x="820" y="11500"/>
                  <a:pt x="820" y="11027"/>
                </a:cubicBezTo>
                <a:cubicBezTo>
                  <a:pt x="820" y="10555"/>
                  <a:pt x="1166" y="10177"/>
                  <a:pt x="1639" y="10177"/>
                </a:cubicBezTo>
                <a:close/>
                <a:moveTo>
                  <a:pt x="1985" y="0"/>
                </a:moveTo>
                <a:cubicBezTo>
                  <a:pt x="851" y="32"/>
                  <a:pt x="0" y="946"/>
                  <a:pt x="0" y="2017"/>
                </a:cubicBezTo>
                <a:lnTo>
                  <a:pt x="0" y="11027"/>
                </a:lnTo>
                <a:cubicBezTo>
                  <a:pt x="0" y="11909"/>
                  <a:pt x="725" y="12665"/>
                  <a:pt x="1639" y="12665"/>
                </a:cubicBezTo>
                <a:lnTo>
                  <a:pt x="10618" y="12665"/>
                </a:lnTo>
                <a:cubicBezTo>
                  <a:pt x="10870" y="12665"/>
                  <a:pt x="11027" y="12476"/>
                  <a:pt x="11027" y="12224"/>
                </a:cubicBezTo>
                <a:lnTo>
                  <a:pt x="11027" y="379"/>
                </a:lnTo>
                <a:cubicBezTo>
                  <a:pt x="11027" y="189"/>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0" name="Google Shape;17180;p77"/>
          <p:cNvSpPr/>
          <p:nvPr/>
        </p:nvSpPr>
        <p:spPr>
          <a:xfrm>
            <a:off x="2262013" y="3218797"/>
            <a:ext cx="493409" cy="496863"/>
          </a:xfrm>
          <a:custGeom>
            <a:avLst/>
            <a:gdLst/>
            <a:ahLst/>
            <a:cxnLst/>
            <a:rect l="l" t="t" r="r" b="b"/>
            <a:pathLst>
              <a:path w="12572" h="12660" extrusionOk="0">
                <a:moveTo>
                  <a:pt x="2773" y="840"/>
                </a:moveTo>
                <a:cubicBezTo>
                  <a:pt x="3025" y="840"/>
                  <a:pt x="3183" y="1061"/>
                  <a:pt x="3183" y="1250"/>
                </a:cubicBezTo>
                <a:lnTo>
                  <a:pt x="3183" y="2888"/>
                </a:lnTo>
                <a:cubicBezTo>
                  <a:pt x="3183" y="3140"/>
                  <a:pt x="2962" y="3298"/>
                  <a:pt x="2773" y="3298"/>
                </a:cubicBezTo>
                <a:cubicBezTo>
                  <a:pt x="2553" y="3298"/>
                  <a:pt x="2395" y="3109"/>
                  <a:pt x="2332" y="2888"/>
                </a:cubicBezTo>
                <a:lnTo>
                  <a:pt x="2332" y="1250"/>
                </a:lnTo>
                <a:cubicBezTo>
                  <a:pt x="2332" y="998"/>
                  <a:pt x="2553" y="840"/>
                  <a:pt x="2773" y="840"/>
                </a:cubicBezTo>
                <a:close/>
                <a:moveTo>
                  <a:pt x="9673" y="840"/>
                </a:moveTo>
                <a:cubicBezTo>
                  <a:pt x="9925" y="840"/>
                  <a:pt x="10082" y="1061"/>
                  <a:pt x="10082" y="1250"/>
                </a:cubicBezTo>
                <a:lnTo>
                  <a:pt x="10082" y="2888"/>
                </a:lnTo>
                <a:cubicBezTo>
                  <a:pt x="10082" y="3140"/>
                  <a:pt x="9862" y="3298"/>
                  <a:pt x="9673" y="3298"/>
                </a:cubicBezTo>
                <a:cubicBezTo>
                  <a:pt x="9452" y="3298"/>
                  <a:pt x="9295" y="3109"/>
                  <a:pt x="9232" y="2888"/>
                </a:cubicBezTo>
                <a:lnTo>
                  <a:pt x="9232" y="1250"/>
                </a:lnTo>
                <a:cubicBezTo>
                  <a:pt x="9232" y="998"/>
                  <a:pt x="9452" y="840"/>
                  <a:pt x="9673" y="840"/>
                </a:cubicBezTo>
                <a:close/>
                <a:moveTo>
                  <a:pt x="11374" y="2479"/>
                </a:moveTo>
                <a:cubicBezTo>
                  <a:pt x="11469" y="2479"/>
                  <a:pt x="11595" y="2542"/>
                  <a:pt x="11689" y="2668"/>
                </a:cubicBezTo>
                <a:cubicBezTo>
                  <a:pt x="11752" y="2794"/>
                  <a:pt x="11721" y="2857"/>
                  <a:pt x="11721" y="2983"/>
                </a:cubicBezTo>
                <a:lnTo>
                  <a:pt x="11721" y="4936"/>
                </a:lnTo>
                <a:lnTo>
                  <a:pt x="694" y="4936"/>
                </a:lnTo>
                <a:lnTo>
                  <a:pt x="694" y="2983"/>
                </a:lnTo>
                <a:cubicBezTo>
                  <a:pt x="694" y="2857"/>
                  <a:pt x="694" y="2794"/>
                  <a:pt x="725" y="2668"/>
                </a:cubicBezTo>
                <a:cubicBezTo>
                  <a:pt x="820" y="2542"/>
                  <a:pt x="946" y="2479"/>
                  <a:pt x="1040" y="2479"/>
                </a:cubicBezTo>
                <a:lnTo>
                  <a:pt x="1513" y="2479"/>
                </a:lnTo>
                <a:lnTo>
                  <a:pt x="1513" y="2888"/>
                </a:lnTo>
                <a:cubicBezTo>
                  <a:pt x="1513" y="3614"/>
                  <a:pt x="2132" y="4133"/>
                  <a:pt x="2803" y="4133"/>
                </a:cubicBezTo>
                <a:cubicBezTo>
                  <a:pt x="2919" y="4133"/>
                  <a:pt x="3036" y="4118"/>
                  <a:pt x="3151" y="4085"/>
                </a:cubicBezTo>
                <a:cubicBezTo>
                  <a:pt x="3655" y="3928"/>
                  <a:pt x="4002" y="3455"/>
                  <a:pt x="4002" y="2888"/>
                </a:cubicBezTo>
                <a:lnTo>
                  <a:pt x="4002" y="2479"/>
                </a:lnTo>
                <a:lnTo>
                  <a:pt x="8413" y="2479"/>
                </a:lnTo>
                <a:lnTo>
                  <a:pt x="8413" y="2888"/>
                </a:lnTo>
                <a:cubicBezTo>
                  <a:pt x="8413" y="3455"/>
                  <a:pt x="8759" y="3928"/>
                  <a:pt x="9263" y="4085"/>
                </a:cubicBezTo>
                <a:cubicBezTo>
                  <a:pt x="9379" y="4118"/>
                  <a:pt x="9496" y="4133"/>
                  <a:pt x="9612" y="4133"/>
                </a:cubicBezTo>
                <a:cubicBezTo>
                  <a:pt x="10282" y="4133"/>
                  <a:pt x="10902" y="3614"/>
                  <a:pt x="10902" y="2888"/>
                </a:cubicBezTo>
                <a:lnTo>
                  <a:pt x="10902" y="2479"/>
                </a:lnTo>
                <a:close/>
                <a:moveTo>
                  <a:pt x="11721" y="5787"/>
                </a:moveTo>
                <a:lnTo>
                  <a:pt x="11721" y="11457"/>
                </a:lnTo>
                <a:cubicBezTo>
                  <a:pt x="11721" y="11678"/>
                  <a:pt x="11532" y="11835"/>
                  <a:pt x="11280" y="11867"/>
                </a:cubicBezTo>
                <a:lnTo>
                  <a:pt x="1072" y="11867"/>
                </a:lnTo>
                <a:cubicBezTo>
                  <a:pt x="851" y="11867"/>
                  <a:pt x="694" y="11678"/>
                  <a:pt x="694" y="11457"/>
                </a:cubicBezTo>
                <a:lnTo>
                  <a:pt x="694" y="5787"/>
                </a:lnTo>
                <a:close/>
                <a:moveTo>
                  <a:pt x="2825" y="1"/>
                </a:moveTo>
                <a:cubicBezTo>
                  <a:pt x="2180" y="1"/>
                  <a:pt x="1608" y="526"/>
                  <a:pt x="1608" y="1250"/>
                </a:cubicBezTo>
                <a:lnTo>
                  <a:pt x="1608" y="1691"/>
                </a:lnTo>
                <a:lnTo>
                  <a:pt x="1135" y="1691"/>
                </a:lnTo>
                <a:cubicBezTo>
                  <a:pt x="851" y="1691"/>
                  <a:pt x="568" y="1785"/>
                  <a:pt x="379" y="2006"/>
                </a:cubicBezTo>
                <a:cubicBezTo>
                  <a:pt x="158" y="2227"/>
                  <a:pt x="1" y="2542"/>
                  <a:pt x="1" y="2888"/>
                </a:cubicBezTo>
                <a:lnTo>
                  <a:pt x="1" y="11457"/>
                </a:lnTo>
                <a:cubicBezTo>
                  <a:pt x="1" y="12087"/>
                  <a:pt x="486" y="12659"/>
                  <a:pt x="1102" y="12659"/>
                </a:cubicBezTo>
                <a:cubicBezTo>
                  <a:pt x="1134" y="12659"/>
                  <a:pt x="1166" y="12658"/>
                  <a:pt x="1198" y="12655"/>
                </a:cubicBezTo>
                <a:lnTo>
                  <a:pt x="11311" y="12655"/>
                </a:lnTo>
                <a:cubicBezTo>
                  <a:pt x="12004" y="12655"/>
                  <a:pt x="12571" y="12119"/>
                  <a:pt x="12571" y="11457"/>
                </a:cubicBezTo>
                <a:lnTo>
                  <a:pt x="12571" y="2888"/>
                </a:lnTo>
                <a:cubicBezTo>
                  <a:pt x="12571" y="2542"/>
                  <a:pt x="12414" y="2227"/>
                  <a:pt x="12193" y="2006"/>
                </a:cubicBezTo>
                <a:cubicBezTo>
                  <a:pt x="12004" y="1785"/>
                  <a:pt x="11721" y="1691"/>
                  <a:pt x="11437" y="1691"/>
                </a:cubicBezTo>
                <a:lnTo>
                  <a:pt x="10965" y="1691"/>
                </a:lnTo>
                <a:lnTo>
                  <a:pt x="10965" y="1250"/>
                </a:lnTo>
                <a:cubicBezTo>
                  <a:pt x="10965" y="526"/>
                  <a:pt x="10392" y="1"/>
                  <a:pt x="9747" y="1"/>
                </a:cubicBezTo>
                <a:cubicBezTo>
                  <a:pt x="9577" y="1"/>
                  <a:pt x="9402" y="37"/>
                  <a:pt x="9232" y="116"/>
                </a:cubicBezTo>
                <a:cubicBezTo>
                  <a:pt x="8759" y="305"/>
                  <a:pt x="8507" y="746"/>
                  <a:pt x="8507" y="1250"/>
                </a:cubicBezTo>
                <a:lnTo>
                  <a:pt x="8507" y="1691"/>
                </a:lnTo>
                <a:lnTo>
                  <a:pt x="4096" y="1691"/>
                </a:lnTo>
                <a:lnTo>
                  <a:pt x="4096" y="1250"/>
                </a:lnTo>
                <a:cubicBezTo>
                  <a:pt x="4096" y="746"/>
                  <a:pt x="3781" y="305"/>
                  <a:pt x="3340" y="116"/>
                </a:cubicBezTo>
                <a:cubicBezTo>
                  <a:pt x="3170" y="37"/>
                  <a:pt x="2995" y="1"/>
                  <a:pt x="28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1" name="Google Shape;17181;p77"/>
          <p:cNvSpPr/>
          <p:nvPr/>
        </p:nvSpPr>
        <p:spPr>
          <a:xfrm>
            <a:off x="5222695" y="2091102"/>
            <a:ext cx="498355" cy="453809"/>
          </a:xfrm>
          <a:custGeom>
            <a:avLst/>
            <a:gdLst/>
            <a:ahLst/>
            <a:cxnLst/>
            <a:rect l="l" t="t" r="r" b="b"/>
            <a:pathLst>
              <a:path w="12698" h="11563" extrusionOk="0">
                <a:moveTo>
                  <a:pt x="2490" y="820"/>
                </a:moveTo>
                <a:cubicBezTo>
                  <a:pt x="3529" y="914"/>
                  <a:pt x="4600" y="1292"/>
                  <a:pt x="5483" y="2017"/>
                </a:cubicBezTo>
                <a:lnTo>
                  <a:pt x="5798" y="2237"/>
                </a:lnTo>
                <a:lnTo>
                  <a:pt x="5798" y="10334"/>
                </a:lnTo>
                <a:lnTo>
                  <a:pt x="5766" y="10334"/>
                </a:lnTo>
                <a:cubicBezTo>
                  <a:pt x="4789" y="9609"/>
                  <a:pt x="3655" y="9168"/>
                  <a:pt x="2490" y="9105"/>
                </a:cubicBezTo>
                <a:lnTo>
                  <a:pt x="2490" y="820"/>
                </a:lnTo>
                <a:close/>
                <a:moveTo>
                  <a:pt x="9925" y="883"/>
                </a:moveTo>
                <a:lnTo>
                  <a:pt x="9925" y="9137"/>
                </a:lnTo>
                <a:cubicBezTo>
                  <a:pt x="8728" y="9200"/>
                  <a:pt x="7593" y="9609"/>
                  <a:pt x="6617" y="10334"/>
                </a:cubicBezTo>
                <a:lnTo>
                  <a:pt x="6617" y="2300"/>
                </a:lnTo>
                <a:lnTo>
                  <a:pt x="6932" y="2048"/>
                </a:lnTo>
                <a:cubicBezTo>
                  <a:pt x="7782" y="1355"/>
                  <a:pt x="8854" y="946"/>
                  <a:pt x="9925" y="883"/>
                </a:cubicBezTo>
                <a:close/>
                <a:moveTo>
                  <a:pt x="1702" y="2458"/>
                </a:moveTo>
                <a:lnTo>
                  <a:pt x="1702" y="9483"/>
                </a:lnTo>
                <a:cubicBezTo>
                  <a:pt x="1702" y="9735"/>
                  <a:pt x="1891" y="9924"/>
                  <a:pt x="2080" y="9924"/>
                </a:cubicBezTo>
                <a:cubicBezTo>
                  <a:pt x="3057" y="9924"/>
                  <a:pt x="4096" y="10208"/>
                  <a:pt x="4978" y="10744"/>
                </a:cubicBezTo>
                <a:lnTo>
                  <a:pt x="1261" y="10744"/>
                </a:lnTo>
                <a:cubicBezTo>
                  <a:pt x="1009" y="10744"/>
                  <a:pt x="851" y="10555"/>
                  <a:pt x="851" y="10334"/>
                </a:cubicBezTo>
                <a:lnTo>
                  <a:pt x="851" y="2867"/>
                </a:lnTo>
                <a:cubicBezTo>
                  <a:pt x="851" y="2647"/>
                  <a:pt x="1040" y="2489"/>
                  <a:pt x="1261" y="2458"/>
                </a:cubicBezTo>
                <a:close/>
                <a:moveTo>
                  <a:pt x="11406" y="2458"/>
                </a:moveTo>
                <a:cubicBezTo>
                  <a:pt x="11658" y="2458"/>
                  <a:pt x="11815" y="2647"/>
                  <a:pt x="11847" y="2867"/>
                </a:cubicBezTo>
                <a:lnTo>
                  <a:pt x="11847" y="10334"/>
                </a:lnTo>
                <a:cubicBezTo>
                  <a:pt x="11847" y="10555"/>
                  <a:pt x="11658" y="10712"/>
                  <a:pt x="11406" y="10744"/>
                </a:cubicBezTo>
                <a:lnTo>
                  <a:pt x="7436" y="10744"/>
                </a:lnTo>
                <a:cubicBezTo>
                  <a:pt x="8255" y="10239"/>
                  <a:pt x="9295" y="9924"/>
                  <a:pt x="10303" y="9924"/>
                </a:cubicBezTo>
                <a:cubicBezTo>
                  <a:pt x="10555" y="9924"/>
                  <a:pt x="10712" y="9735"/>
                  <a:pt x="10712" y="9483"/>
                </a:cubicBezTo>
                <a:lnTo>
                  <a:pt x="10712" y="2458"/>
                </a:lnTo>
                <a:close/>
                <a:moveTo>
                  <a:pt x="2080" y="0"/>
                </a:moveTo>
                <a:cubicBezTo>
                  <a:pt x="1828" y="0"/>
                  <a:pt x="1670" y="189"/>
                  <a:pt x="1670" y="410"/>
                </a:cubicBezTo>
                <a:lnTo>
                  <a:pt x="1670" y="1670"/>
                </a:lnTo>
                <a:lnTo>
                  <a:pt x="1261" y="1670"/>
                </a:lnTo>
                <a:cubicBezTo>
                  <a:pt x="568" y="1670"/>
                  <a:pt x="1" y="2206"/>
                  <a:pt x="32" y="2930"/>
                </a:cubicBezTo>
                <a:lnTo>
                  <a:pt x="32" y="10334"/>
                </a:lnTo>
                <a:cubicBezTo>
                  <a:pt x="32" y="10996"/>
                  <a:pt x="568" y="11563"/>
                  <a:pt x="1261" y="11563"/>
                </a:cubicBezTo>
                <a:lnTo>
                  <a:pt x="11437" y="11563"/>
                </a:lnTo>
                <a:cubicBezTo>
                  <a:pt x="12130" y="11563"/>
                  <a:pt x="12697" y="11027"/>
                  <a:pt x="12697" y="10334"/>
                </a:cubicBezTo>
                <a:lnTo>
                  <a:pt x="12697" y="2867"/>
                </a:lnTo>
                <a:cubicBezTo>
                  <a:pt x="12666" y="2206"/>
                  <a:pt x="12130" y="1670"/>
                  <a:pt x="11437" y="1670"/>
                </a:cubicBezTo>
                <a:lnTo>
                  <a:pt x="10744" y="1670"/>
                </a:lnTo>
                <a:lnTo>
                  <a:pt x="10744" y="410"/>
                </a:lnTo>
                <a:cubicBezTo>
                  <a:pt x="10744" y="158"/>
                  <a:pt x="10555" y="0"/>
                  <a:pt x="10334" y="0"/>
                </a:cubicBezTo>
                <a:cubicBezTo>
                  <a:pt x="8980" y="0"/>
                  <a:pt x="7562" y="473"/>
                  <a:pt x="6396" y="1387"/>
                </a:cubicBezTo>
                <a:lnTo>
                  <a:pt x="6207" y="1544"/>
                </a:lnTo>
                <a:lnTo>
                  <a:pt x="6018" y="1387"/>
                </a:lnTo>
                <a:cubicBezTo>
                  <a:pt x="4915" y="473"/>
                  <a:pt x="3498"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2" name="Google Shape;17182;p77"/>
          <p:cNvSpPr/>
          <p:nvPr/>
        </p:nvSpPr>
        <p:spPr>
          <a:xfrm>
            <a:off x="5248555" y="2676819"/>
            <a:ext cx="505772" cy="498355"/>
          </a:xfrm>
          <a:custGeom>
            <a:avLst/>
            <a:gdLst/>
            <a:ahLst/>
            <a:cxnLst/>
            <a:rect l="l" t="t" r="r" b="b"/>
            <a:pathLst>
              <a:path w="12887" h="12698" extrusionOk="0">
                <a:moveTo>
                  <a:pt x="7814" y="3309"/>
                </a:moveTo>
                <a:cubicBezTo>
                  <a:pt x="7782" y="3592"/>
                  <a:pt x="7782" y="3907"/>
                  <a:pt x="7814" y="4159"/>
                </a:cubicBezTo>
                <a:lnTo>
                  <a:pt x="4947" y="4159"/>
                </a:lnTo>
                <a:cubicBezTo>
                  <a:pt x="4978" y="3876"/>
                  <a:pt x="4978" y="3592"/>
                  <a:pt x="4947" y="3309"/>
                </a:cubicBezTo>
                <a:close/>
                <a:moveTo>
                  <a:pt x="9830" y="788"/>
                </a:moveTo>
                <a:cubicBezTo>
                  <a:pt x="10082" y="788"/>
                  <a:pt x="10366" y="820"/>
                  <a:pt x="10618" y="946"/>
                </a:cubicBezTo>
                <a:cubicBezTo>
                  <a:pt x="11721" y="1481"/>
                  <a:pt x="12193" y="2678"/>
                  <a:pt x="11752" y="3718"/>
                </a:cubicBezTo>
                <a:cubicBezTo>
                  <a:pt x="11500" y="4254"/>
                  <a:pt x="11027" y="4695"/>
                  <a:pt x="10460" y="4884"/>
                </a:cubicBezTo>
                <a:cubicBezTo>
                  <a:pt x="10261" y="4950"/>
                  <a:pt x="10035" y="4990"/>
                  <a:pt x="9816" y="4990"/>
                </a:cubicBezTo>
                <a:cubicBezTo>
                  <a:pt x="9619" y="4990"/>
                  <a:pt x="9427" y="4958"/>
                  <a:pt x="9263" y="4884"/>
                </a:cubicBezTo>
                <a:cubicBezTo>
                  <a:pt x="9074" y="4821"/>
                  <a:pt x="8885" y="4663"/>
                  <a:pt x="8791" y="4474"/>
                </a:cubicBezTo>
                <a:cubicBezTo>
                  <a:pt x="8791" y="4411"/>
                  <a:pt x="8759" y="4380"/>
                  <a:pt x="8728" y="4348"/>
                </a:cubicBezTo>
                <a:cubicBezTo>
                  <a:pt x="8570" y="3970"/>
                  <a:pt x="8570" y="3561"/>
                  <a:pt x="8728" y="3183"/>
                </a:cubicBezTo>
                <a:cubicBezTo>
                  <a:pt x="8759" y="3151"/>
                  <a:pt x="8759" y="3120"/>
                  <a:pt x="8791" y="3088"/>
                </a:cubicBezTo>
                <a:cubicBezTo>
                  <a:pt x="8980" y="2710"/>
                  <a:pt x="9358" y="2521"/>
                  <a:pt x="9830" y="2521"/>
                </a:cubicBezTo>
                <a:cubicBezTo>
                  <a:pt x="9956" y="2521"/>
                  <a:pt x="10019" y="2552"/>
                  <a:pt x="10082" y="2615"/>
                </a:cubicBezTo>
                <a:cubicBezTo>
                  <a:pt x="10240" y="2773"/>
                  <a:pt x="10240" y="3025"/>
                  <a:pt x="10145" y="3183"/>
                </a:cubicBezTo>
                <a:cubicBezTo>
                  <a:pt x="10051" y="3309"/>
                  <a:pt x="9956" y="3340"/>
                  <a:pt x="9830" y="3340"/>
                </a:cubicBezTo>
                <a:cubicBezTo>
                  <a:pt x="9578" y="3340"/>
                  <a:pt x="9389" y="3561"/>
                  <a:pt x="9389" y="3781"/>
                </a:cubicBezTo>
                <a:cubicBezTo>
                  <a:pt x="9389" y="4033"/>
                  <a:pt x="9578" y="4222"/>
                  <a:pt x="9830" y="4222"/>
                </a:cubicBezTo>
                <a:cubicBezTo>
                  <a:pt x="10555" y="4222"/>
                  <a:pt x="11059" y="3655"/>
                  <a:pt x="11059" y="2962"/>
                </a:cubicBezTo>
                <a:cubicBezTo>
                  <a:pt x="11059" y="2395"/>
                  <a:pt x="10681" y="1891"/>
                  <a:pt x="10114" y="1733"/>
                </a:cubicBezTo>
                <a:cubicBezTo>
                  <a:pt x="10034" y="1721"/>
                  <a:pt x="9933" y="1712"/>
                  <a:pt x="9817" y="1712"/>
                </a:cubicBezTo>
                <a:cubicBezTo>
                  <a:pt x="9339" y="1712"/>
                  <a:pt x="8611" y="1861"/>
                  <a:pt x="8129" y="2521"/>
                </a:cubicBezTo>
                <a:lnTo>
                  <a:pt x="4600" y="2521"/>
                </a:lnTo>
                <a:cubicBezTo>
                  <a:pt x="4191" y="1985"/>
                  <a:pt x="3592" y="1702"/>
                  <a:pt x="2931" y="1702"/>
                </a:cubicBezTo>
                <a:cubicBezTo>
                  <a:pt x="2395" y="1702"/>
                  <a:pt x="1986" y="1985"/>
                  <a:pt x="1796" y="2458"/>
                </a:cubicBezTo>
                <a:cubicBezTo>
                  <a:pt x="1481" y="3246"/>
                  <a:pt x="1954" y="4191"/>
                  <a:pt x="2931" y="4191"/>
                </a:cubicBezTo>
                <a:cubicBezTo>
                  <a:pt x="3183" y="4191"/>
                  <a:pt x="3340" y="3970"/>
                  <a:pt x="3340" y="3750"/>
                </a:cubicBezTo>
                <a:cubicBezTo>
                  <a:pt x="3340" y="3498"/>
                  <a:pt x="3120" y="3309"/>
                  <a:pt x="2931" y="3309"/>
                </a:cubicBezTo>
                <a:cubicBezTo>
                  <a:pt x="2805" y="3309"/>
                  <a:pt x="2742" y="3277"/>
                  <a:pt x="2647" y="3246"/>
                </a:cubicBezTo>
                <a:cubicBezTo>
                  <a:pt x="2458" y="3057"/>
                  <a:pt x="2490" y="2615"/>
                  <a:pt x="2805" y="2521"/>
                </a:cubicBezTo>
                <a:cubicBezTo>
                  <a:pt x="2836" y="2513"/>
                  <a:pt x="2879" y="2509"/>
                  <a:pt x="2931" y="2509"/>
                </a:cubicBezTo>
                <a:cubicBezTo>
                  <a:pt x="3084" y="2509"/>
                  <a:pt x="3309" y="2545"/>
                  <a:pt x="3498" y="2615"/>
                </a:cubicBezTo>
                <a:cubicBezTo>
                  <a:pt x="3687" y="2678"/>
                  <a:pt x="3876" y="2836"/>
                  <a:pt x="3970" y="3025"/>
                </a:cubicBezTo>
                <a:cubicBezTo>
                  <a:pt x="3970" y="3088"/>
                  <a:pt x="4002" y="3120"/>
                  <a:pt x="4033" y="3151"/>
                </a:cubicBezTo>
                <a:cubicBezTo>
                  <a:pt x="4191" y="3498"/>
                  <a:pt x="4191" y="3939"/>
                  <a:pt x="4033" y="4285"/>
                </a:cubicBezTo>
                <a:cubicBezTo>
                  <a:pt x="4002" y="4348"/>
                  <a:pt x="4002" y="4380"/>
                  <a:pt x="3970" y="4411"/>
                </a:cubicBezTo>
                <a:cubicBezTo>
                  <a:pt x="3750" y="4726"/>
                  <a:pt x="3403" y="4978"/>
                  <a:pt x="2931" y="4978"/>
                </a:cubicBezTo>
                <a:cubicBezTo>
                  <a:pt x="1796" y="4978"/>
                  <a:pt x="851" y="4033"/>
                  <a:pt x="851" y="2899"/>
                </a:cubicBezTo>
                <a:cubicBezTo>
                  <a:pt x="851" y="1733"/>
                  <a:pt x="1765" y="851"/>
                  <a:pt x="2931" y="788"/>
                </a:cubicBezTo>
                <a:close/>
                <a:moveTo>
                  <a:pt x="7751" y="4915"/>
                </a:moveTo>
                <a:lnTo>
                  <a:pt x="7751" y="10618"/>
                </a:lnTo>
                <a:cubicBezTo>
                  <a:pt x="7751" y="10838"/>
                  <a:pt x="7940" y="11027"/>
                  <a:pt x="8129" y="11027"/>
                </a:cubicBezTo>
                <a:cubicBezTo>
                  <a:pt x="8318" y="11027"/>
                  <a:pt x="8570" y="10838"/>
                  <a:pt x="8570" y="10618"/>
                </a:cubicBezTo>
                <a:lnTo>
                  <a:pt x="8570" y="5419"/>
                </a:lnTo>
                <a:cubicBezTo>
                  <a:pt x="8791" y="5577"/>
                  <a:pt x="9074" y="5671"/>
                  <a:pt x="9389" y="5766"/>
                </a:cubicBezTo>
                <a:lnTo>
                  <a:pt x="9389" y="11878"/>
                </a:lnTo>
                <a:lnTo>
                  <a:pt x="3372" y="11878"/>
                </a:lnTo>
                <a:lnTo>
                  <a:pt x="3372" y="5766"/>
                </a:lnTo>
                <a:cubicBezTo>
                  <a:pt x="3687" y="5734"/>
                  <a:pt x="3970" y="5608"/>
                  <a:pt x="4191" y="5419"/>
                </a:cubicBezTo>
                <a:lnTo>
                  <a:pt x="4191" y="10618"/>
                </a:lnTo>
                <a:cubicBezTo>
                  <a:pt x="4191" y="10838"/>
                  <a:pt x="4380" y="11027"/>
                  <a:pt x="4600" y="11027"/>
                </a:cubicBezTo>
                <a:cubicBezTo>
                  <a:pt x="4821" y="11027"/>
                  <a:pt x="5010" y="10838"/>
                  <a:pt x="5010" y="10618"/>
                </a:cubicBezTo>
                <a:lnTo>
                  <a:pt x="5010" y="4915"/>
                </a:lnTo>
                <a:lnTo>
                  <a:pt x="5861" y="4915"/>
                </a:lnTo>
                <a:lnTo>
                  <a:pt x="5861" y="10618"/>
                </a:lnTo>
                <a:cubicBezTo>
                  <a:pt x="5861" y="10838"/>
                  <a:pt x="6050" y="11027"/>
                  <a:pt x="6239" y="11027"/>
                </a:cubicBezTo>
                <a:cubicBezTo>
                  <a:pt x="6428" y="11027"/>
                  <a:pt x="6648" y="10838"/>
                  <a:pt x="6648" y="10618"/>
                </a:cubicBezTo>
                <a:lnTo>
                  <a:pt x="6648" y="4915"/>
                </a:lnTo>
                <a:close/>
                <a:moveTo>
                  <a:pt x="2931" y="1"/>
                </a:moveTo>
                <a:cubicBezTo>
                  <a:pt x="1324" y="1"/>
                  <a:pt x="1" y="1324"/>
                  <a:pt x="1" y="2899"/>
                </a:cubicBezTo>
                <a:cubicBezTo>
                  <a:pt x="1" y="4348"/>
                  <a:pt x="1072" y="5514"/>
                  <a:pt x="2490" y="5766"/>
                </a:cubicBezTo>
                <a:lnTo>
                  <a:pt x="2490" y="12256"/>
                </a:lnTo>
                <a:cubicBezTo>
                  <a:pt x="2490" y="12508"/>
                  <a:pt x="2679" y="12697"/>
                  <a:pt x="2931" y="12697"/>
                </a:cubicBezTo>
                <a:lnTo>
                  <a:pt x="9830" y="12697"/>
                </a:lnTo>
                <a:cubicBezTo>
                  <a:pt x="10051" y="12697"/>
                  <a:pt x="10208" y="12508"/>
                  <a:pt x="10208" y="12256"/>
                </a:cubicBezTo>
                <a:lnTo>
                  <a:pt x="10208" y="5797"/>
                </a:lnTo>
                <a:cubicBezTo>
                  <a:pt x="10964" y="5671"/>
                  <a:pt x="11721" y="5293"/>
                  <a:pt x="12193" y="4537"/>
                </a:cubicBezTo>
                <a:cubicBezTo>
                  <a:pt x="12823" y="3718"/>
                  <a:pt x="12886" y="2678"/>
                  <a:pt x="12508" y="1796"/>
                </a:cubicBezTo>
                <a:cubicBezTo>
                  <a:pt x="12067" y="725"/>
                  <a:pt x="10996" y="1"/>
                  <a:pt x="98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3" name="Google Shape;17183;p77"/>
          <p:cNvSpPr/>
          <p:nvPr/>
        </p:nvSpPr>
        <p:spPr>
          <a:xfrm>
            <a:off x="5209145" y="3253253"/>
            <a:ext cx="498355" cy="498315"/>
          </a:xfrm>
          <a:custGeom>
            <a:avLst/>
            <a:gdLst/>
            <a:ahLst/>
            <a:cxnLst/>
            <a:rect l="l" t="t" r="r" b="b"/>
            <a:pathLst>
              <a:path w="12698" h="12697" extrusionOk="0">
                <a:moveTo>
                  <a:pt x="11784" y="970"/>
                </a:moveTo>
                <a:lnTo>
                  <a:pt x="11784" y="2577"/>
                </a:lnTo>
                <a:lnTo>
                  <a:pt x="5168" y="4026"/>
                </a:lnTo>
                <a:lnTo>
                  <a:pt x="5168" y="2420"/>
                </a:lnTo>
                <a:lnTo>
                  <a:pt x="11784" y="970"/>
                </a:lnTo>
                <a:close/>
                <a:moveTo>
                  <a:pt x="10115" y="7741"/>
                </a:moveTo>
                <a:cubicBezTo>
                  <a:pt x="10982" y="7741"/>
                  <a:pt x="11784" y="8286"/>
                  <a:pt x="11784" y="8973"/>
                </a:cubicBezTo>
                <a:cubicBezTo>
                  <a:pt x="11784" y="9666"/>
                  <a:pt x="11027" y="10201"/>
                  <a:pt x="10145" y="10201"/>
                </a:cubicBezTo>
                <a:cubicBezTo>
                  <a:pt x="9358" y="10201"/>
                  <a:pt x="8665" y="9792"/>
                  <a:pt x="8507" y="9225"/>
                </a:cubicBezTo>
                <a:cubicBezTo>
                  <a:pt x="8350" y="8689"/>
                  <a:pt x="8728" y="8154"/>
                  <a:pt x="9263" y="7933"/>
                </a:cubicBezTo>
                <a:cubicBezTo>
                  <a:pt x="9537" y="7800"/>
                  <a:pt x="9829" y="7741"/>
                  <a:pt x="10115" y="7741"/>
                </a:cubicBezTo>
                <a:close/>
                <a:moveTo>
                  <a:pt x="2665" y="9393"/>
                </a:moveTo>
                <a:cubicBezTo>
                  <a:pt x="3537" y="9393"/>
                  <a:pt x="4348" y="9928"/>
                  <a:pt x="4348" y="10642"/>
                </a:cubicBezTo>
                <a:cubicBezTo>
                  <a:pt x="4348" y="11304"/>
                  <a:pt x="3592" y="11871"/>
                  <a:pt x="2679" y="11871"/>
                </a:cubicBezTo>
                <a:cubicBezTo>
                  <a:pt x="1891" y="11871"/>
                  <a:pt x="1229" y="11430"/>
                  <a:pt x="1072" y="10894"/>
                </a:cubicBezTo>
                <a:cubicBezTo>
                  <a:pt x="914" y="10327"/>
                  <a:pt x="1261" y="9823"/>
                  <a:pt x="1828" y="9571"/>
                </a:cubicBezTo>
                <a:cubicBezTo>
                  <a:pt x="2097" y="9448"/>
                  <a:pt x="2384" y="9393"/>
                  <a:pt x="2665" y="9393"/>
                </a:cubicBezTo>
                <a:close/>
                <a:moveTo>
                  <a:pt x="12242" y="1"/>
                </a:moveTo>
                <a:cubicBezTo>
                  <a:pt x="12197" y="1"/>
                  <a:pt x="12149" y="9"/>
                  <a:pt x="12099" y="25"/>
                </a:cubicBezTo>
                <a:lnTo>
                  <a:pt x="4663" y="1664"/>
                </a:lnTo>
                <a:cubicBezTo>
                  <a:pt x="4474" y="1695"/>
                  <a:pt x="4348" y="1853"/>
                  <a:pt x="4348" y="2073"/>
                </a:cubicBezTo>
                <a:lnTo>
                  <a:pt x="4348" y="9067"/>
                </a:lnTo>
                <a:cubicBezTo>
                  <a:pt x="3876" y="8721"/>
                  <a:pt x="3277" y="8563"/>
                  <a:pt x="2679" y="8563"/>
                </a:cubicBezTo>
                <a:cubicBezTo>
                  <a:pt x="1481" y="8563"/>
                  <a:pt x="536" y="9256"/>
                  <a:pt x="284" y="10138"/>
                </a:cubicBezTo>
                <a:cubicBezTo>
                  <a:pt x="1" y="11084"/>
                  <a:pt x="568" y="12060"/>
                  <a:pt x="1670" y="12501"/>
                </a:cubicBezTo>
                <a:cubicBezTo>
                  <a:pt x="1997" y="12634"/>
                  <a:pt x="2349" y="12697"/>
                  <a:pt x="2700" y="12697"/>
                </a:cubicBezTo>
                <a:cubicBezTo>
                  <a:pt x="3600" y="12697"/>
                  <a:pt x="4494" y="12281"/>
                  <a:pt x="4947" y="11556"/>
                </a:cubicBezTo>
                <a:cubicBezTo>
                  <a:pt x="5104" y="11273"/>
                  <a:pt x="5199" y="10957"/>
                  <a:pt x="5199" y="10611"/>
                </a:cubicBezTo>
                <a:lnTo>
                  <a:pt x="5199" y="4909"/>
                </a:lnTo>
                <a:lnTo>
                  <a:pt x="11815" y="3428"/>
                </a:lnTo>
                <a:lnTo>
                  <a:pt x="11815" y="7460"/>
                </a:lnTo>
                <a:cubicBezTo>
                  <a:pt x="11342" y="7114"/>
                  <a:pt x="10775" y="6956"/>
                  <a:pt x="10177" y="6956"/>
                </a:cubicBezTo>
                <a:cubicBezTo>
                  <a:pt x="8948" y="6956"/>
                  <a:pt x="8003" y="7649"/>
                  <a:pt x="7782" y="8532"/>
                </a:cubicBezTo>
                <a:cubicBezTo>
                  <a:pt x="7499" y="9477"/>
                  <a:pt x="8034" y="10453"/>
                  <a:pt x="9137" y="10894"/>
                </a:cubicBezTo>
                <a:cubicBezTo>
                  <a:pt x="9470" y="11017"/>
                  <a:pt x="9823" y="11076"/>
                  <a:pt x="10172" y="11076"/>
                </a:cubicBezTo>
                <a:cubicBezTo>
                  <a:pt x="11077" y="11076"/>
                  <a:pt x="11959" y="10677"/>
                  <a:pt x="12414" y="9949"/>
                </a:cubicBezTo>
                <a:cubicBezTo>
                  <a:pt x="12571" y="9666"/>
                  <a:pt x="12697" y="9351"/>
                  <a:pt x="12697" y="8973"/>
                </a:cubicBezTo>
                <a:cubicBezTo>
                  <a:pt x="12603" y="8941"/>
                  <a:pt x="12603" y="403"/>
                  <a:pt x="12603" y="403"/>
                </a:cubicBezTo>
                <a:cubicBezTo>
                  <a:pt x="12603" y="170"/>
                  <a:pt x="12453" y="1"/>
                  <a:pt x="122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4" name="Google Shape;17184;p77"/>
          <p:cNvSpPr/>
          <p:nvPr/>
        </p:nvSpPr>
        <p:spPr>
          <a:xfrm>
            <a:off x="3488467" y="3833085"/>
            <a:ext cx="499571" cy="500827"/>
          </a:xfrm>
          <a:custGeom>
            <a:avLst/>
            <a:gdLst/>
            <a:ahLst/>
            <a:cxnLst/>
            <a:rect l="l" t="t" r="r" b="b"/>
            <a:pathLst>
              <a:path w="12729" h="12761" extrusionOk="0">
                <a:moveTo>
                  <a:pt x="10595" y="882"/>
                </a:moveTo>
                <a:cubicBezTo>
                  <a:pt x="11081" y="882"/>
                  <a:pt x="11558" y="1164"/>
                  <a:pt x="11752" y="1647"/>
                </a:cubicBezTo>
                <a:cubicBezTo>
                  <a:pt x="11941" y="2120"/>
                  <a:pt x="11846" y="2624"/>
                  <a:pt x="11500" y="3033"/>
                </a:cubicBezTo>
                <a:lnTo>
                  <a:pt x="11374" y="3128"/>
                </a:lnTo>
                <a:lnTo>
                  <a:pt x="9609" y="1363"/>
                </a:lnTo>
                <a:lnTo>
                  <a:pt x="9735" y="1237"/>
                </a:lnTo>
                <a:cubicBezTo>
                  <a:pt x="9979" y="994"/>
                  <a:pt x="10288" y="882"/>
                  <a:pt x="10595" y="882"/>
                </a:cubicBezTo>
                <a:close/>
                <a:moveTo>
                  <a:pt x="9011" y="1899"/>
                </a:moveTo>
                <a:lnTo>
                  <a:pt x="10807" y="3695"/>
                </a:lnTo>
                <a:lnTo>
                  <a:pt x="7656" y="6845"/>
                </a:lnTo>
                <a:lnTo>
                  <a:pt x="5860" y="5049"/>
                </a:lnTo>
                <a:lnTo>
                  <a:pt x="9011" y="1899"/>
                </a:lnTo>
                <a:close/>
                <a:moveTo>
                  <a:pt x="5293" y="5648"/>
                </a:moveTo>
                <a:lnTo>
                  <a:pt x="7057" y="7444"/>
                </a:lnTo>
                <a:lnTo>
                  <a:pt x="4065" y="10437"/>
                </a:lnTo>
                <a:lnTo>
                  <a:pt x="2300" y="8641"/>
                </a:lnTo>
                <a:lnTo>
                  <a:pt x="5293" y="5648"/>
                </a:lnTo>
                <a:close/>
                <a:moveTo>
                  <a:pt x="2017" y="9523"/>
                </a:moveTo>
                <a:lnTo>
                  <a:pt x="3245" y="10752"/>
                </a:lnTo>
                <a:lnTo>
                  <a:pt x="1733" y="11004"/>
                </a:lnTo>
                <a:lnTo>
                  <a:pt x="2017" y="9523"/>
                </a:lnTo>
                <a:close/>
                <a:moveTo>
                  <a:pt x="7762" y="1"/>
                </a:moveTo>
                <a:cubicBezTo>
                  <a:pt x="7443" y="1"/>
                  <a:pt x="7120" y="119"/>
                  <a:pt x="6868" y="355"/>
                </a:cubicBezTo>
                <a:lnTo>
                  <a:pt x="4569" y="2624"/>
                </a:lnTo>
                <a:cubicBezTo>
                  <a:pt x="4411" y="2781"/>
                  <a:pt x="4411" y="3065"/>
                  <a:pt x="4569" y="3222"/>
                </a:cubicBezTo>
                <a:cubicBezTo>
                  <a:pt x="4647" y="3301"/>
                  <a:pt x="4758" y="3340"/>
                  <a:pt x="4868" y="3340"/>
                </a:cubicBezTo>
                <a:cubicBezTo>
                  <a:pt x="4978" y="3340"/>
                  <a:pt x="5088" y="3301"/>
                  <a:pt x="5167" y="3222"/>
                </a:cubicBezTo>
                <a:lnTo>
                  <a:pt x="7436" y="922"/>
                </a:lnTo>
                <a:cubicBezTo>
                  <a:pt x="7514" y="844"/>
                  <a:pt x="7625" y="804"/>
                  <a:pt x="7735" y="804"/>
                </a:cubicBezTo>
                <a:cubicBezTo>
                  <a:pt x="7845" y="804"/>
                  <a:pt x="7955" y="844"/>
                  <a:pt x="8034" y="922"/>
                </a:cubicBezTo>
                <a:lnTo>
                  <a:pt x="8475" y="1363"/>
                </a:lnTo>
                <a:lnTo>
                  <a:pt x="5041" y="4797"/>
                </a:lnTo>
                <a:lnTo>
                  <a:pt x="1450" y="8389"/>
                </a:lnTo>
                <a:cubicBezTo>
                  <a:pt x="1418" y="8420"/>
                  <a:pt x="1387" y="8483"/>
                  <a:pt x="1355" y="8578"/>
                </a:cubicBezTo>
                <a:cubicBezTo>
                  <a:pt x="1355" y="8610"/>
                  <a:pt x="1387" y="8420"/>
                  <a:pt x="883" y="11319"/>
                </a:cubicBezTo>
                <a:lnTo>
                  <a:pt x="158" y="12044"/>
                </a:lnTo>
                <a:cubicBezTo>
                  <a:pt x="0" y="12201"/>
                  <a:pt x="0" y="12485"/>
                  <a:pt x="158" y="12642"/>
                </a:cubicBezTo>
                <a:cubicBezTo>
                  <a:pt x="237" y="12721"/>
                  <a:pt x="347" y="12760"/>
                  <a:pt x="457" y="12760"/>
                </a:cubicBezTo>
                <a:cubicBezTo>
                  <a:pt x="567" y="12760"/>
                  <a:pt x="678" y="12721"/>
                  <a:pt x="756" y="12642"/>
                </a:cubicBezTo>
                <a:lnTo>
                  <a:pt x="1450" y="11918"/>
                </a:lnTo>
                <a:cubicBezTo>
                  <a:pt x="1513" y="11918"/>
                  <a:pt x="4191" y="11445"/>
                  <a:pt x="4191" y="11445"/>
                </a:cubicBezTo>
                <a:cubicBezTo>
                  <a:pt x="4254" y="11445"/>
                  <a:pt x="4317" y="11413"/>
                  <a:pt x="4380" y="11382"/>
                </a:cubicBezTo>
                <a:lnTo>
                  <a:pt x="12130" y="3600"/>
                </a:lnTo>
                <a:cubicBezTo>
                  <a:pt x="12539" y="3222"/>
                  <a:pt x="12728" y="2718"/>
                  <a:pt x="12728" y="2151"/>
                </a:cubicBezTo>
                <a:cubicBezTo>
                  <a:pt x="12697" y="985"/>
                  <a:pt x="11783" y="72"/>
                  <a:pt x="10649" y="72"/>
                </a:cubicBezTo>
                <a:cubicBezTo>
                  <a:pt x="10082" y="72"/>
                  <a:pt x="9578" y="261"/>
                  <a:pt x="9168" y="670"/>
                </a:cubicBezTo>
                <a:lnTo>
                  <a:pt x="9074" y="765"/>
                </a:lnTo>
                <a:lnTo>
                  <a:pt x="8633" y="355"/>
                </a:lnTo>
                <a:cubicBezTo>
                  <a:pt x="8396" y="119"/>
                  <a:pt x="8081" y="1"/>
                  <a:pt x="77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85" name="Google Shape;17185;p77"/>
          <p:cNvGrpSpPr/>
          <p:nvPr/>
        </p:nvGrpSpPr>
        <p:grpSpPr>
          <a:xfrm>
            <a:off x="3497792" y="4413376"/>
            <a:ext cx="497099" cy="496077"/>
            <a:chOff x="-38686275" y="2314400"/>
            <a:chExt cx="316650" cy="316000"/>
          </a:xfrm>
        </p:grpSpPr>
        <p:sp>
          <p:nvSpPr>
            <p:cNvPr id="17186" name="Google Shape;17186;p77"/>
            <p:cNvSpPr/>
            <p:nvPr/>
          </p:nvSpPr>
          <p:spPr>
            <a:xfrm>
              <a:off x="-38686275" y="2314400"/>
              <a:ext cx="316650" cy="316000"/>
            </a:xfrm>
            <a:custGeom>
              <a:avLst/>
              <a:gdLst/>
              <a:ahLst/>
              <a:cxnLst/>
              <a:rect l="l" t="t" r="r" b="b"/>
              <a:pathLst>
                <a:path w="12666" h="12640" extrusionOk="0">
                  <a:moveTo>
                    <a:pt x="8161" y="852"/>
                  </a:moveTo>
                  <a:cubicBezTo>
                    <a:pt x="8381" y="852"/>
                    <a:pt x="8539" y="1041"/>
                    <a:pt x="8570" y="1262"/>
                  </a:cubicBezTo>
                  <a:lnTo>
                    <a:pt x="8570" y="1703"/>
                  </a:lnTo>
                  <a:lnTo>
                    <a:pt x="4160" y="1703"/>
                  </a:lnTo>
                  <a:lnTo>
                    <a:pt x="4160" y="1230"/>
                  </a:lnTo>
                  <a:lnTo>
                    <a:pt x="4128" y="1230"/>
                  </a:lnTo>
                  <a:cubicBezTo>
                    <a:pt x="4128" y="1199"/>
                    <a:pt x="4128" y="1104"/>
                    <a:pt x="4160" y="1073"/>
                  </a:cubicBezTo>
                  <a:cubicBezTo>
                    <a:pt x="4254" y="915"/>
                    <a:pt x="4380" y="852"/>
                    <a:pt x="4569" y="852"/>
                  </a:cubicBezTo>
                  <a:close/>
                  <a:moveTo>
                    <a:pt x="11437" y="2427"/>
                  </a:moveTo>
                  <a:cubicBezTo>
                    <a:pt x="11658" y="2427"/>
                    <a:pt x="11815" y="2616"/>
                    <a:pt x="11847" y="2805"/>
                  </a:cubicBezTo>
                  <a:lnTo>
                    <a:pt x="11847" y="5641"/>
                  </a:lnTo>
                  <a:cubicBezTo>
                    <a:pt x="11847" y="5830"/>
                    <a:pt x="11721" y="5987"/>
                    <a:pt x="11563" y="6050"/>
                  </a:cubicBezTo>
                  <a:cubicBezTo>
                    <a:pt x="11542" y="6061"/>
                    <a:pt x="11532" y="6064"/>
                    <a:pt x="11478" y="6064"/>
                  </a:cubicBezTo>
                  <a:cubicBezTo>
                    <a:pt x="11371" y="6064"/>
                    <a:pt x="11091" y="6050"/>
                    <a:pt x="10208" y="6050"/>
                  </a:cubicBezTo>
                  <a:lnTo>
                    <a:pt x="10208" y="4822"/>
                  </a:lnTo>
                  <a:cubicBezTo>
                    <a:pt x="10208" y="4570"/>
                    <a:pt x="9988" y="4381"/>
                    <a:pt x="9767" y="4381"/>
                  </a:cubicBezTo>
                  <a:lnTo>
                    <a:pt x="8129" y="4381"/>
                  </a:lnTo>
                  <a:cubicBezTo>
                    <a:pt x="7877" y="4381"/>
                    <a:pt x="7688" y="4570"/>
                    <a:pt x="7688" y="4822"/>
                  </a:cubicBezTo>
                  <a:lnTo>
                    <a:pt x="7688" y="6050"/>
                  </a:lnTo>
                  <a:lnTo>
                    <a:pt x="4916" y="6050"/>
                  </a:lnTo>
                  <a:lnTo>
                    <a:pt x="4916" y="4822"/>
                  </a:lnTo>
                  <a:cubicBezTo>
                    <a:pt x="4916" y="4570"/>
                    <a:pt x="4727" y="4381"/>
                    <a:pt x="4506" y="4381"/>
                  </a:cubicBezTo>
                  <a:lnTo>
                    <a:pt x="2836" y="4381"/>
                  </a:lnTo>
                  <a:cubicBezTo>
                    <a:pt x="2710" y="4381"/>
                    <a:pt x="2647" y="4412"/>
                    <a:pt x="2553" y="4507"/>
                  </a:cubicBezTo>
                  <a:cubicBezTo>
                    <a:pt x="2490" y="4570"/>
                    <a:pt x="2458" y="4696"/>
                    <a:pt x="2458" y="4790"/>
                  </a:cubicBezTo>
                  <a:lnTo>
                    <a:pt x="2458" y="5987"/>
                  </a:lnTo>
                  <a:lnTo>
                    <a:pt x="1230" y="5987"/>
                  </a:lnTo>
                  <a:cubicBezTo>
                    <a:pt x="978" y="5987"/>
                    <a:pt x="820" y="5798"/>
                    <a:pt x="788" y="5578"/>
                  </a:cubicBezTo>
                  <a:lnTo>
                    <a:pt x="788" y="2805"/>
                  </a:lnTo>
                  <a:cubicBezTo>
                    <a:pt x="788" y="2585"/>
                    <a:pt x="978" y="2427"/>
                    <a:pt x="1230" y="2427"/>
                  </a:cubicBezTo>
                  <a:close/>
                  <a:moveTo>
                    <a:pt x="4128" y="5200"/>
                  </a:moveTo>
                  <a:lnTo>
                    <a:pt x="4128" y="6428"/>
                  </a:lnTo>
                  <a:cubicBezTo>
                    <a:pt x="4128" y="6586"/>
                    <a:pt x="4065" y="6712"/>
                    <a:pt x="3939" y="6775"/>
                  </a:cubicBezTo>
                  <a:cubicBezTo>
                    <a:pt x="3857" y="6826"/>
                    <a:pt x="3768" y="6851"/>
                    <a:pt x="3684" y="6851"/>
                  </a:cubicBezTo>
                  <a:cubicBezTo>
                    <a:pt x="3508" y="6851"/>
                    <a:pt x="3351" y="6746"/>
                    <a:pt x="3309" y="6554"/>
                  </a:cubicBezTo>
                  <a:lnTo>
                    <a:pt x="3309" y="5200"/>
                  </a:lnTo>
                  <a:close/>
                  <a:moveTo>
                    <a:pt x="9358" y="5200"/>
                  </a:moveTo>
                  <a:lnTo>
                    <a:pt x="9358" y="6428"/>
                  </a:lnTo>
                  <a:cubicBezTo>
                    <a:pt x="9358" y="6586"/>
                    <a:pt x="9295" y="6712"/>
                    <a:pt x="9169" y="6775"/>
                  </a:cubicBezTo>
                  <a:cubicBezTo>
                    <a:pt x="9097" y="6826"/>
                    <a:pt x="9015" y="6851"/>
                    <a:pt x="8934" y="6851"/>
                  </a:cubicBezTo>
                  <a:cubicBezTo>
                    <a:pt x="8766" y="6851"/>
                    <a:pt x="8602" y="6746"/>
                    <a:pt x="8539" y="6554"/>
                  </a:cubicBezTo>
                  <a:lnTo>
                    <a:pt x="8539" y="5200"/>
                  </a:lnTo>
                  <a:close/>
                  <a:moveTo>
                    <a:pt x="11059" y="6869"/>
                  </a:moveTo>
                  <a:lnTo>
                    <a:pt x="11059" y="11438"/>
                  </a:lnTo>
                  <a:lnTo>
                    <a:pt x="11028" y="11438"/>
                  </a:lnTo>
                  <a:cubicBezTo>
                    <a:pt x="11028" y="11658"/>
                    <a:pt x="10839" y="11816"/>
                    <a:pt x="10618" y="11816"/>
                  </a:cubicBezTo>
                  <a:lnTo>
                    <a:pt x="2080" y="11816"/>
                  </a:lnTo>
                  <a:cubicBezTo>
                    <a:pt x="1860" y="11816"/>
                    <a:pt x="1702" y="11627"/>
                    <a:pt x="1702" y="11438"/>
                  </a:cubicBezTo>
                  <a:lnTo>
                    <a:pt x="1702" y="6869"/>
                  </a:lnTo>
                  <a:lnTo>
                    <a:pt x="2616" y="6869"/>
                  </a:lnTo>
                  <a:cubicBezTo>
                    <a:pt x="2710" y="7216"/>
                    <a:pt x="3025" y="7531"/>
                    <a:pt x="3403" y="7657"/>
                  </a:cubicBezTo>
                  <a:cubicBezTo>
                    <a:pt x="3520" y="7692"/>
                    <a:pt x="3637" y="7709"/>
                    <a:pt x="3752" y="7709"/>
                  </a:cubicBezTo>
                  <a:cubicBezTo>
                    <a:pt x="4263" y="7709"/>
                    <a:pt x="4736" y="7383"/>
                    <a:pt x="4916" y="6869"/>
                  </a:cubicBezTo>
                  <a:lnTo>
                    <a:pt x="7846" y="6869"/>
                  </a:lnTo>
                  <a:cubicBezTo>
                    <a:pt x="8017" y="7384"/>
                    <a:pt x="8513" y="7708"/>
                    <a:pt x="9036" y="7708"/>
                  </a:cubicBezTo>
                  <a:cubicBezTo>
                    <a:pt x="9185" y="7708"/>
                    <a:pt x="9337" y="7682"/>
                    <a:pt x="9484" y="7626"/>
                  </a:cubicBezTo>
                  <a:cubicBezTo>
                    <a:pt x="9799" y="7500"/>
                    <a:pt x="10082" y="7216"/>
                    <a:pt x="10145" y="6869"/>
                  </a:cubicBezTo>
                  <a:close/>
                  <a:moveTo>
                    <a:pt x="8211" y="0"/>
                  </a:moveTo>
                  <a:cubicBezTo>
                    <a:pt x="8194" y="0"/>
                    <a:pt x="8177" y="1"/>
                    <a:pt x="8161" y="1"/>
                  </a:cubicBezTo>
                  <a:lnTo>
                    <a:pt x="4569" y="1"/>
                  </a:lnTo>
                  <a:cubicBezTo>
                    <a:pt x="3907" y="1"/>
                    <a:pt x="3309" y="569"/>
                    <a:pt x="3340" y="1230"/>
                  </a:cubicBezTo>
                  <a:lnTo>
                    <a:pt x="3340" y="1671"/>
                  </a:lnTo>
                  <a:lnTo>
                    <a:pt x="1261" y="1671"/>
                  </a:lnTo>
                  <a:cubicBezTo>
                    <a:pt x="599" y="1671"/>
                    <a:pt x="1" y="2207"/>
                    <a:pt x="1" y="2868"/>
                  </a:cubicBezTo>
                  <a:lnTo>
                    <a:pt x="1" y="5641"/>
                  </a:lnTo>
                  <a:cubicBezTo>
                    <a:pt x="1" y="6145"/>
                    <a:pt x="316" y="6617"/>
                    <a:pt x="820" y="6838"/>
                  </a:cubicBezTo>
                  <a:lnTo>
                    <a:pt x="820" y="11438"/>
                  </a:lnTo>
                  <a:cubicBezTo>
                    <a:pt x="820" y="12067"/>
                    <a:pt x="1333" y="12639"/>
                    <a:pt x="1953" y="12639"/>
                  </a:cubicBezTo>
                  <a:cubicBezTo>
                    <a:pt x="1984" y="12639"/>
                    <a:pt x="2016" y="12638"/>
                    <a:pt x="2049" y="12635"/>
                  </a:cubicBezTo>
                  <a:lnTo>
                    <a:pt x="10587" y="12635"/>
                  </a:lnTo>
                  <a:cubicBezTo>
                    <a:pt x="11248" y="12635"/>
                    <a:pt x="11847" y="12099"/>
                    <a:pt x="11815" y="11438"/>
                  </a:cubicBezTo>
                  <a:lnTo>
                    <a:pt x="11815" y="6838"/>
                  </a:lnTo>
                  <a:cubicBezTo>
                    <a:pt x="12288" y="6680"/>
                    <a:pt x="12634" y="6208"/>
                    <a:pt x="12634" y="5641"/>
                  </a:cubicBezTo>
                  <a:lnTo>
                    <a:pt x="12634" y="2868"/>
                  </a:lnTo>
                  <a:cubicBezTo>
                    <a:pt x="12666" y="2207"/>
                    <a:pt x="12130" y="1640"/>
                    <a:pt x="11469" y="1640"/>
                  </a:cubicBezTo>
                  <a:lnTo>
                    <a:pt x="9358" y="1640"/>
                  </a:lnTo>
                  <a:lnTo>
                    <a:pt x="9358" y="1230"/>
                  </a:lnTo>
                  <a:cubicBezTo>
                    <a:pt x="9358" y="585"/>
                    <a:pt x="8849" y="0"/>
                    <a:pt x="82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87" name="Google Shape;17187;p77"/>
            <p:cNvSpPr/>
            <p:nvPr/>
          </p:nvSpPr>
          <p:spPr>
            <a:xfrm>
              <a:off x="-38583075" y="2527075"/>
              <a:ext cx="111075" cy="63050"/>
            </a:xfrm>
            <a:custGeom>
              <a:avLst/>
              <a:gdLst/>
              <a:ahLst/>
              <a:cxnLst/>
              <a:rect l="l" t="t" r="r" b="b"/>
              <a:pathLst>
                <a:path w="4443" h="2522" extrusionOk="0">
                  <a:moveTo>
                    <a:pt x="3592" y="851"/>
                  </a:moveTo>
                  <a:lnTo>
                    <a:pt x="3592" y="1670"/>
                  </a:lnTo>
                  <a:lnTo>
                    <a:pt x="819" y="1670"/>
                  </a:lnTo>
                  <a:lnTo>
                    <a:pt x="819" y="851"/>
                  </a:lnTo>
                  <a:close/>
                  <a:moveTo>
                    <a:pt x="441" y="1"/>
                  </a:moveTo>
                  <a:cubicBezTo>
                    <a:pt x="189" y="1"/>
                    <a:pt x="0" y="221"/>
                    <a:pt x="0" y="442"/>
                  </a:cubicBezTo>
                  <a:lnTo>
                    <a:pt x="0" y="2112"/>
                  </a:lnTo>
                  <a:cubicBezTo>
                    <a:pt x="0" y="2332"/>
                    <a:pt x="189" y="2521"/>
                    <a:pt x="441" y="2521"/>
                  </a:cubicBezTo>
                  <a:lnTo>
                    <a:pt x="4033" y="2521"/>
                  </a:lnTo>
                  <a:cubicBezTo>
                    <a:pt x="4253" y="2521"/>
                    <a:pt x="4442" y="2332"/>
                    <a:pt x="4442" y="2112"/>
                  </a:cubicBezTo>
                  <a:lnTo>
                    <a:pt x="4442" y="442"/>
                  </a:lnTo>
                  <a:cubicBezTo>
                    <a:pt x="4411" y="221"/>
                    <a:pt x="4253" y="1"/>
                    <a:pt x="40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88" name="Google Shape;17188;p77"/>
          <p:cNvGrpSpPr/>
          <p:nvPr/>
        </p:nvGrpSpPr>
        <p:grpSpPr>
          <a:xfrm>
            <a:off x="3495928" y="5069429"/>
            <a:ext cx="500827" cy="498315"/>
            <a:chOff x="-38686275" y="2682250"/>
            <a:chExt cx="319025" cy="317425"/>
          </a:xfrm>
        </p:grpSpPr>
        <p:sp>
          <p:nvSpPr>
            <p:cNvPr id="17189" name="Google Shape;17189;p77"/>
            <p:cNvSpPr/>
            <p:nvPr/>
          </p:nvSpPr>
          <p:spPr>
            <a:xfrm>
              <a:off x="-38686275" y="2682250"/>
              <a:ext cx="319025" cy="317425"/>
            </a:xfrm>
            <a:custGeom>
              <a:avLst/>
              <a:gdLst/>
              <a:ahLst/>
              <a:cxnLst/>
              <a:rect l="l" t="t" r="r" b="b"/>
              <a:pathLst>
                <a:path w="12761" h="12697" extrusionOk="0">
                  <a:moveTo>
                    <a:pt x="11511" y="5995"/>
                  </a:moveTo>
                  <a:cubicBezTo>
                    <a:pt x="11742" y="5995"/>
                    <a:pt x="11941" y="6184"/>
                    <a:pt x="11941" y="6396"/>
                  </a:cubicBezTo>
                  <a:cubicBezTo>
                    <a:pt x="11941" y="6616"/>
                    <a:pt x="11815" y="6774"/>
                    <a:pt x="11626" y="6805"/>
                  </a:cubicBezTo>
                  <a:cubicBezTo>
                    <a:pt x="11576" y="6818"/>
                    <a:pt x="11528" y="6824"/>
                    <a:pt x="11483" y="6824"/>
                  </a:cubicBezTo>
                  <a:cubicBezTo>
                    <a:pt x="11302" y="6824"/>
                    <a:pt x="11166" y="6723"/>
                    <a:pt x="11091" y="6522"/>
                  </a:cubicBezTo>
                  <a:cubicBezTo>
                    <a:pt x="11028" y="6301"/>
                    <a:pt x="11154" y="6081"/>
                    <a:pt x="11374" y="6018"/>
                  </a:cubicBezTo>
                  <a:cubicBezTo>
                    <a:pt x="11420" y="6002"/>
                    <a:pt x="11466" y="5995"/>
                    <a:pt x="11511" y="5995"/>
                  </a:cubicBezTo>
                  <a:close/>
                  <a:moveTo>
                    <a:pt x="5042" y="788"/>
                  </a:moveTo>
                  <a:cubicBezTo>
                    <a:pt x="7310" y="788"/>
                    <a:pt x="9169" y="2615"/>
                    <a:pt x="9169" y="4915"/>
                  </a:cubicBezTo>
                  <a:cubicBezTo>
                    <a:pt x="9169" y="7183"/>
                    <a:pt x="7310" y="9042"/>
                    <a:pt x="5042" y="9042"/>
                  </a:cubicBezTo>
                  <a:cubicBezTo>
                    <a:pt x="3624" y="9042"/>
                    <a:pt x="2364" y="8317"/>
                    <a:pt x="1608" y="7246"/>
                  </a:cubicBezTo>
                  <a:cubicBezTo>
                    <a:pt x="820" y="6049"/>
                    <a:pt x="694" y="4568"/>
                    <a:pt x="1230" y="3308"/>
                  </a:cubicBezTo>
                  <a:cubicBezTo>
                    <a:pt x="1860" y="1827"/>
                    <a:pt x="3309" y="788"/>
                    <a:pt x="5042" y="788"/>
                  </a:cubicBezTo>
                  <a:close/>
                  <a:moveTo>
                    <a:pt x="7531" y="9200"/>
                  </a:moveTo>
                  <a:lnTo>
                    <a:pt x="7531" y="11373"/>
                  </a:lnTo>
                  <a:cubicBezTo>
                    <a:pt x="7531" y="11594"/>
                    <a:pt x="7310" y="11751"/>
                    <a:pt x="7089" y="11814"/>
                  </a:cubicBezTo>
                  <a:lnTo>
                    <a:pt x="2962" y="11814"/>
                  </a:lnTo>
                  <a:cubicBezTo>
                    <a:pt x="2710" y="11814"/>
                    <a:pt x="2553" y="11594"/>
                    <a:pt x="2553" y="11373"/>
                  </a:cubicBezTo>
                  <a:lnTo>
                    <a:pt x="2553" y="9200"/>
                  </a:lnTo>
                  <a:cubicBezTo>
                    <a:pt x="3316" y="9645"/>
                    <a:pt x="4174" y="9873"/>
                    <a:pt x="5041" y="9873"/>
                  </a:cubicBezTo>
                  <a:cubicBezTo>
                    <a:pt x="5892" y="9873"/>
                    <a:pt x="6750" y="9652"/>
                    <a:pt x="7531" y="9200"/>
                  </a:cubicBezTo>
                  <a:close/>
                  <a:moveTo>
                    <a:pt x="4947" y="0"/>
                  </a:moveTo>
                  <a:cubicBezTo>
                    <a:pt x="4296" y="0"/>
                    <a:pt x="3643" y="126"/>
                    <a:pt x="3025" y="378"/>
                  </a:cubicBezTo>
                  <a:cubicBezTo>
                    <a:pt x="1230" y="1134"/>
                    <a:pt x="1" y="2930"/>
                    <a:pt x="1" y="4946"/>
                  </a:cubicBezTo>
                  <a:cubicBezTo>
                    <a:pt x="1" y="6396"/>
                    <a:pt x="631" y="7750"/>
                    <a:pt x="1639" y="8664"/>
                  </a:cubicBezTo>
                  <a:lnTo>
                    <a:pt x="1639" y="11436"/>
                  </a:lnTo>
                  <a:cubicBezTo>
                    <a:pt x="1639" y="12098"/>
                    <a:pt x="2206" y="12697"/>
                    <a:pt x="2868" y="12697"/>
                  </a:cubicBezTo>
                  <a:lnTo>
                    <a:pt x="6995" y="12697"/>
                  </a:lnTo>
                  <a:cubicBezTo>
                    <a:pt x="7562" y="12697"/>
                    <a:pt x="8035" y="12350"/>
                    <a:pt x="8192" y="11877"/>
                  </a:cubicBezTo>
                  <a:cubicBezTo>
                    <a:pt x="10114" y="11720"/>
                    <a:pt x="11847" y="10113"/>
                    <a:pt x="11847" y="8160"/>
                  </a:cubicBezTo>
                  <a:lnTo>
                    <a:pt x="11847" y="7719"/>
                  </a:lnTo>
                  <a:cubicBezTo>
                    <a:pt x="12351" y="7530"/>
                    <a:pt x="12666" y="7089"/>
                    <a:pt x="12666" y="6522"/>
                  </a:cubicBezTo>
                  <a:cubicBezTo>
                    <a:pt x="12760" y="5734"/>
                    <a:pt x="12193" y="5198"/>
                    <a:pt x="11500" y="5198"/>
                  </a:cubicBezTo>
                  <a:cubicBezTo>
                    <a:pt x="10839" y="5198"/>
                    <a:pt x="10240" y="5734"/>
                    <a:pt x="10240" y="6459"/>
                  </a:cubicBezTo>
                  <a:cubicBezTo>
                    <a:pt x="10240" y="6994"/>
                    <a:pt x="10587" y="7435"/>
                    <a:pt x="11059" y="7624"/>
                  </a:cubicBezTo>
                  <a:lnTo>
                    <a:pt x="11059" y="8097"/>
                  </a:lnTo>
                  <a:cubicBezTo>
                    <a:pt x="11059" y="9546"/>
                    <a:pt x="9767" y="10775"/>
                    <a:pt x="8318" y="10964"/>
                  </a:cubicBezTo>
                  <a:lnTo>
                    <a:pt x="8318" y="8664"/>
                  </a:lnTo>
                  <a:cubicBezTo>
                    <a:pt x="8633" y="8380"/>
                    <a:pt x="8885" y="8065"/>
                    <a:pt x="9106" y="7750"/>
                  </a:cubicBezTo>
                  <a:cubicBezTo>
                    <a:pt x="10618" y="5514"/>
                    <a:pt x="10051" y="2395"/>
                    <a:pt x="7751" y="851"/>
                  </a:cubicBezTo>
                  <a:cubicBezTo>
                    <a:pt x="6900" y="284"/>
                    <a:pt x="5925" y="0"/>
                    <a:pt x="49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0" name="Google Shape;17190;p77"/>
            <p:cNvSpPr/>
            <p:nvPr/>
          </p:nvSpPr>
          <p:spPr>
            <a:xfrm>
              <a:off x="-38591750" y="2773600"/>
              <a:ext cx="63025" cy="61350"/>
            </a:xfrm>
            <a:custGeom>
              <a:avLst/>
              <a:gdLst/>
              <a:ahLst/>
              <a:cxnLst/>
              <a:rect l="l" t="t" r="r" b="b"/>
              <a:pathLst>
                <a:path w="2521" h="2454" extrusionOk="0">
                  <a:moveTo>
                    <a:pt x="1264" y="788"/>
                  </a:moveTo>
                  <a:cubicBezTo>
                    <a:pt x="1315" y="788"/>
                    <a:pt x="1368" y="798"/>
                    <a:pt x="1418" y="820"/>
                  </a:cubicBezTo>
                  <a:cubicBezTo>
                    <a:pt x="1544" y="851"/>
                    <a:pt x="1607" y="977"/>
                    <a:pt x="1639" y="1103"/>
                  </a:cubicBezTo>
                  <a:cubicBezTo>
                    <a:pt x="1716" y="1387"/>
                    <a:pt x="1519" y="1649"/>
                    <a:pt x="1273" y="1649"/>
                  </a:cubicBezTo>
                  <a:cubicBezTo>
                    <a:pt x="1218" y="1649"/>
                    <a:pt x="1161" y="1636"/>
                    <a:pt x="1103" y="1607"/>
                  </a:cubicBezTo>
                  <a:cubicBezTo>
                    <a:pt x="914" y="1544"/>
                    <a:pt x="788" y="1292"/>
                    <a:pt x="851" y="1072"/>
                  </a:cubicBezTo>
                  <a:cubicBezTo>
                    <a:pt x="924" y="902"/>
                    <a:pt x="1090" y="788"/>
                    <a:pt x="1264" y="788"/>
                  </a:cubicBezTo>
                  <a:close/>
                  <a:moveTo>
                    <a:pt x="1261" y="1"/>
                  </a:moveTo>
                  <a:cubicBezTo>
                    <a:pt x="599" y="1"/>
                    <a:pt x="0" y="536"/>
                    <a:pt x="32" y="1229"/>
                  </a:cubicBezTo>
                  <a:cubicBezTo>
                    <a:pt x="32" y="1765"/>
                    <a:pt x="379" y="2238"/>
                    <a:pt x="914" y="2395"/>
                  </a:cubicBezTo>
                  <a:cubicBezTo>
                    <a:pt x="1038" y="2435"/>
                    <a:pt x="1163" y="2453"/>
                    <a:pt x="1285" y="2453"/>
                  </a:cubicBezTo>
                  <a:cubicBezTo>
                    <a:pt x="1939" y="2453"/>
                    <a:pt x="2521" y="1920"/>
                    <a:pt x="2521" y="1229"/>
                  </a:cubicBezTo>
                  <a:cubicBezTo>
                    <a:pt x="2489" y="536"/>
                    <a:pt x="192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191" name="Google Shape;17191;p77"/>
          <p:cNvGrpSpPr/>
          <p:nvPr/>
        </p:nvGrpSpPr>
        <p:grpSpPr>
          <a:xfrm>
            <a:off x="5253771" y="5067487"/>
            <a:ext cx="521824" cy="502200"/>
            <a:chOff x="-37534750" y="2668075"/>
            <a:chExt cx="332400" cy="319900"/>
          </a:xfrm>
        </p:grpSpPr>
        <p:sp>
          <p:nvSpPr>
            <p:cNvPr id="17192" name="Google Shape;17192;p77"/>
            <p:cNvSpPr/>
            <p:nvPr/>
          </p:nvSpPr>
          <p:spPr>
            <a:xfrm>
              <a:off x="-37534750" y="2668075"/>
              <a:ext cx="332400" cy="319900"/>
            </a:xfrm>
            <a:custGeom>
              <a:avLst/>
              <a:gdLst/>
              <a:ahLst/>
              <a:cxnLst/>
              <a:rect l="l" t="t" r="r" b="b"/>
              <a:pathLst>
                <a:path w="13296" h="12796" extrusionOk="0">
                  <a:moveTo>
                    <a:pt x="5258" y="834"/>
                  </a:moveTo>
                  <a:cubicBezTo>
                    <a:pt x="5799" y="834"/>
                    <a:pt x="6338" y="935"/>
                    <a:pt x="6837" y="1134"/>
                  </a:cubicBezTo>
                  <a:cubicBezTo>
                    <a:pt x="9105" y="2142"/>
                    <a:pt x="10019" y="4852"/>
                    <a:pt x="8822" y="6963"/>
                  </a:cubicBezTo>
                  <a:cubicBezTo>
                    <a:pt x="8790" y="7026"/>
                    <a:pt x="8790" y="7026"/>
                    <a:pt x="8790" y="7057"/>
                  </a:cubicBezTo>
                  <a:cubicBezTo>
                    <a:pt x="8632" y="7372"/>
                    <a:pt x="8412" y="7656"/>
                    <a:pt x="8160" y="7876"/>
                  </a:cubicBezTo>
                  <a:cubicBezTo>
                    <a:pt x="8002" y="8002"/>
                    <a:pt x="7876" y="8128"/>
                    <a:pt x="7782" y="8191"/>
                  </a:cubicBezTo>
                  <a:cubicBezTo>
                    <a:pt x="7687" y="8223"/>
                    <a:pt x="7719" y="8223"/>
                    <a:pt x="7687" y="8286"/>
                  </a:cubicBezTo>
                  <a:cubicBezTo>
                    <a:pt x="7152" y="8664"/>
                    <a:pt x="6585" y="8947"/>
                    <a:pt x="5923" y="9073"/>
                  </a:cubicBezTo>
                  <a:cubicBezTo>
                    <a:pt x="5694" y="9110"/>
                    <a:pt x="5468" y="9128"/>
                    <a:pt x="5245" y="9128"/>
                  </a:cubicBezTo>
                  <a:cubicBezTo>
                    <a:pt x="2977" y="9128"/>
                    <a:pt x="1071" y="7298"/>
                    <a:pt x="1071" y="4946"/>
                  </a:cubicBezTo>
                  <a:cubicBezTo>
                    <a:pt x="1071" y="3592"/>
                    <a:pt x="1796" y="2268"/>
                    <a:pt x="2899" y="1544"/>
                  </a:cubicBezTo>
                  <a:cubicBezTo>
                    <a:pt x="3603" y="1068"/>
                    <a:pt x="4433" y="834"/>
                    <a:pt x="5258" y="834"/>
                  </a:cubicBezTo>
                  <a:close/>
                  <a:moveTo>
                    <a:pt x="9200" y="7876"/>
                  </a:moveTo>
                  <a:lnTo>
                    <a:pt x="11909" y="10586"/>
                  </a:lnTo>
                  <a:cubicBezTo>
                    <a:pt x="12067" y="10743"/>
                    <a:pt x="12130" y="10901"/>
                    <a:pt x="12130" y="11153"/>
                  </a:cubicBezTo>
                  <a:cubicBezTo>
                    <a:pt x="12130" y="11594"/>
                    <a:pt x="11783" y="11909"/>
                    <a:pt x="11405" y="11909"/>
                  </a:cubicBezTo>
                  <a:cubicBezTo>
                    <a:pt x="11184" y="11909"/>
                    <a:pt x="10995" y="11814"/>
                    <a:pt x="10838" y="11657"/>
                  </a:cubicBezTo>
                  <a:lnTo>
                    <a:pt x="8128" y="8947"/>
                  </a:lnTo>
                  <a:cubicBezTo>
                    <a:pt x="8160" y="8916"/>
                    <a:pt x="8759" y="8506"/>
                    <a:pt x="9200" y="7876"/>
                  </a:cubicBezTo>
                  <a:close/>
                  <a:moveTo>
                    <a:pt x="5198" y="0"/>
                  </a:moveTo>
                  <a:cubicBezTo>
                    <a:pt x="3529" y="0"/>
                    <a:pt x="1985" y="882"/>
                    <a:pt x="1103" y="2205"/>
                  </a:cubicBezTo>
                  <a:cubicBezTo>
                    <a:pt x="158" y="3623"/>
                    <a:pt x="0" y="5387"/>
                    <a:pt x="630" y="6931"/>
                  </a:cubicBezTo>
                  <a:cubicBezTo>
                    <a:pt x="1470" y="8860"/>
                    <a:pt x="3356" y="9972"/>
                    <a:pt x="5251" y="9972"/>
                  </a:cubicBezTo>
                  <a:cubicBezTo>
                    <a:pt x="5988" y="9972"/>
                    <a:pt x="6725" y="9804"/>
                    <a:pt x="7404" y="9452"/>
                  </a:cubicBezTo>
                  <a:lnTo>
                    <a:pt x="10302" y="12318"/>
                  </a:lnTo>
                  <a:cubicBezTo>
                    <a:pt x="10588" y="12626"/>
                    <a:pt x="11026" y="12796"/>
                    <a:pt x="11468" y="12796"/>
                  </a:cubicBezTo>
                  <a:cubicBezTo>
                    <a:pt x="11661" y="12796"/>
                    <a:pt x="11854" y="12763"/>
                    <a:pt x="12035" y="12697"/>
                  </a:cubicBezTo>
                  <a:cubicBezTo>
                    <a:pt x="13043" y="12161"/>
                    <a:pt x="13295" y="10806"/>
                    <a:pt x="12539" y="10050"/>
                  </a:cubicBezTo>
                  <a:lnTo>
                    <a:pt x="9672" y="7183"/>
                  </a:lnTo>
                  <a:cubicBezTo>
                    <a:pt x="10334" y="5860"/>
                    <a:pt x="10334" y="4348"/>
                    <a:pt x="9767" y="3025"/>
                  </a:cubicBezTo>
                  <a:cubicBezTo>
                    <a:pt x="9042" y="1229"/>
                    <a:pt x="7215"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3" name="Google Shape;17193;p77"/>
            <p:cNvSpPr/>
            <p:nvPr/>
          </p:nvSpPr>
          <p:spPr>
            <a:xfrm>
              <a:off x="-37487500" y="2709475"/>
              <a:ext cx="165425" cy="164450"/>
            </a:xfrm>
            <a:custGeom>
              <a:avLst/>
              <a:gdLst/>
              <a:ahLst/>
              <a:cxnLst/>
              <a:rect l="l" t="t" r="r" b="b"/>
              <a:pathLst>
                <a:path w="6617" h="6578" extrusionOk="0">
                  <a:moveTo>
                    <a:pt x="3308" y="833"/>
                  </a:moveTo>
                  <a:cubicBezTo>
                    <a:pt x="4695" y="833"/>
                    <a:pt x="5797" y="1936"/>
                    <a:pt x="5797" y="3290"/>
                  </a:cubicBezTo>
                  <a:cubicBezTo>
                    <a:pt x="5797" y="4614"/>
                    <a:pt x="4726" y="5779"/>
                    <a:pt x="3308" y="5779"/>
                  </a:cubicBezTo>
                  <a:cubicBezTo>
                    <a:pt x="1954" y="5779"/>
                    <a:pt x="851" y="4677"/>
                    <a:pt x="851" y="3290"/>
                  </a:cubicBezTo>
                  <a:cubicBezTo>
                    <a:pt x="851" y="1936"/>
                    <a:pt x="1954" y="833"/>
                    <a:pt x="3308" y="833"/>
                  </a:cubicBezTo>
                  <a:close/>
                  <a:moveTo>
                    <a:pt x="3319" y="0"/>
                  </a:moveTo>
                  <a:cubicBezTo>
                    <a:pt x="2880" y="0"/>
                    <a:pt x="2438" y="81"/>
                    <a:pt x="2017" y="234"/>
                  </a:cubicBezTo>
                  <a:cubicBezTo>
                    <a:pt x="851" y="738"/>
                    <a:pt x="0" y="1936"/>
                    <a:pt x="0" y="3259"/>
                  </a:cubicBezTo>
                  <a:cubicBezTo>
                    <a:pt x="0" y="4362"/>
                    <a:pt x="568" y="5401"/>
                    <a:pt x="1481" y="6031"/>
                  </a:cubicBezTo>
                  <a:cubicBezTo>
                    <a:pt x="2033" y="6405"/>
                    <a:pt x="2645" y="6578"/>
                    <a:pt x="3255" y="6578"/>
                  </a:cubicBezTo>
                  <a:cubicBezTo>
                    <a:pt x="3725" y="6578"/>
                    <a:pt x="4193" y="6475"/>
                    <a:pt x="4632" y="6283"/>
                  </a:cubicBezTo>
                  <a:cubicBezTo>
                    <a:pt x="5829" y="5748"/>
                    <a:pt x="6585" y="4551"/>
                    <a:pt x="6585" y="3259"/>
                  </a:cubicBezTo>
                  <a:cubicBezTo>
                    <a:pt x="6616" y="2219"/>
                    <a:pt x="6081" y="1180"/>
                    <a:pt x="5167" y="549"/>
                  </a:cubicBezTo>
                  <a:cubicBezTo>
                    <a:pt x="4605" y="175"/>
                    <a:pt x="3965" y="0"/>
                    <a:pt x="33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94" name="Google Shape;17194;p77"/>
          <p:cNvSpPr/>
          <p:nvPr/>
        </p:nvSpPr>
        <p:spPr>
          <a:xfrm>
            <a:off x="2809002" y="2044439"/>
            <a:ext cx="500788" cy="496784"/>
          </a:xfrm>
          <a:custGeom>
            <a:avLst/>
            <a:gdLst/>
            <a:ahLst/>
            <a:cxnLst/>
            <a:rect l="l" t="t" r="r" b="b"/>
            <a:pathLst>
              <a:path w="12760" h="12658" extrusionOk="0">
                <a:moveTo>
                  <a:pt x="6270" y="1032"/>
                </a:moveTo>
                <a:lnTo>
                  <a:pt x="6932" y="1693"/>
                </a:lnTo>
                <a:lnTo>
                  <a:pt x="5640" y="1693"/>
                </a:lnTo>
                <a:lnTo>
                  <a:pt x="6270" y="1032"/>
                </a:lnTo>
                <a:close/>
                <a:moveTo>
                  <a:pt x="11342" y="2481"/>
                </a:moveTo>
                <a:lnTo>
                  <a:pt x="10523" y="3300"/>
                </a:lnTo>
                <a:lnTo>
                  <a:pt x="2332" y="3300"/>
                </a:lnTo>
                <a:lnTo>
                  <a:pt x="1513" y="2481"/>
                </a:lnTo>
                <a:close/>
                <a:moveTo>
                  <a:pt x="8381" y="9381"/>
                </a:moveTo>
                <a:lnTo>
                  <a:pt x="8381" y="10200"/>
                </a:lnTo>
                <a:lnTo>
                  <a:pt x="6711" y="10200"/>
                </a:lnTo>
                <a:lnTo>
                  <a:pt x="6711" y="9381"/>
                </a:lnTo>
                <a:close/>
                <a:moveTo>
                  <a:pt x="10303" y="4151"/>
                </a:moveTo>
                <a:lnTo>
                  <a:pt x="10303" y="10200"/>
                </a:lnTo>
                <a:lnTo>
                  <a:pt x="9200" y="10200"/>
                </a:lnTo>
                <a:lnTo>
                  <a:pt x="9200" y="9003"/>
                </a:lnTo>
                <a:cubicBezTo>
                  <a:pt x="9200" y="8751"/>
                  <a:pt x="8980" y="8562"/>
                  <a:pt x="8759" y="8562"/>
                </a:cubicBezTo>
                <a:lnTo>
                  <a:pt x="6270" y="8562"/>
                </a:lnTo>
                <a:cubicBezTo>
                  <a:pt x="6050" y="8562"/>
                  <a:pt x="5892" y="8751"/>
                  <a:pt x="5892" y="9003"/>
                </a:cubicBezTo>
                <a:lnTo>
                  <a:pt x="5892" y="10200"/>
                </a:lnTo>
                <a:lnTo>
                  <a:pt x="2584" y="10200"/>
                </a:lnTo>
                <a:lnTo>
                  <a:pt x="2584" y="4151"/>
                </a:lnTo>
                <a:close/>
                <a:moveTo>
                  <a:pt x="914" y="3080"/>
                </a:moveTo>
                <a:lnTo>
                  <a:pt x="1733" y="3899"/>
                </a:lnTo>
                <a:lnTo>
                  <a:pt x="1733" y="10452"/>
                </a:lnTo>
                <a:lnTo>
                  <a:pt x="914" y="11271"/>
                </a:lnTo>
                <a:lnTo>
                  <a:pt x="914" y="3080"/>
                </a:lnTo>
                <a:close/>
                <a:moveTo>
                  <a:pt x="11941" y="3080"/>
                </a:moveTo>
                <a:lnTo>
                  <a:pt x="11941" y="11271"/>
                </a:lnTo>
                <a:lnTo>
                  <a:pt x="11122" y="10452"/>
                </a:lnTo>
                <a:lnTo>
                  <a:pt x="11122" y="3899"/>
                </a:lnTo>
                <a:lnTo>
                  <a:pt x="11941" y="3080"/>
                </a:lnTo>
                <a:close/>
                <a:moveTo>
                  <a:pt x="10492" y="11050"/>
                </a:moveTo>
                <a:lnTo>
                  <a:pt x="11311" y="11870"/>
                </a:lnTo>
                <a:lnTo>
                  <a:pt x="1481" y="11870"/>
                </a:lnTo>
                <a:lnTo>
                  <a:pt x="2300" y="11050"/>
                </a:lnTo>
                <a:close/>
                <a:moveTo>
                  <a:pt x="6254" y="0"/>
                </a:moveTo>
                <a:cubicBezTo>
                  <a:pt x="6144" y="0"/>
                  <a:pt x="6034" y="39"/>
                  <a:pt x="5955" y="118"/>
                </a:cubicBezTo>
                <a:lnTo>
                  <a:pt x="4443" y="1662"/>
                </a:lnTo>
                <a:lnTo>
                  <a:pt x="379" y="1662"/>
                </a:lnTo>
                <a:cubicBezTo>
                  <a:pt x="221" y="1693"/>
                  <a:pt x="95" y="1819"/>
                  <a:pt x="64" y="1946"/>
                </a:cubicBezTo>
                <a:cubicBezTo>
                  <a:pt x="1" y="2009"/>
                  <a:pt x="64" y="1473"/>
                  <a:pt x="64" y="12248"/>
                </a:cubicBezTo>
                <a:cubicBezTo>
                  <a:pt x="64" y="12374"/>
                  <a:pt x="95" y="12500"/>
                  <a:pt x="221" y="12563"/>
                </a:cubicBezTo>
                <a:cubicBezTo>
                  <a:pt x="284" y="12657"/>
                  <a:pt x="379" y="12657"/>
                  <a:pt x="473" y="12657"/>
                </a:cubicBezTo>
                <a:lnTo>
                  <a:pt x="12351" y="12657"/>
                </a:lnTo>
                <a:cubicBezTo>
                  <a:pt x="12571" y="12657"/>
                  <a:pt x="12729" y="12468"/>
                  <a:pt x="12729" y="12216"/>
                </a:cubicBezTo>
                <a:lnTo>
                  <a:pt x="12729" y="2009"/>
                </a:lnTo>
                <a:cubicBezTo>
                  <a:pt x="12760" y="1851"/>
                  <a:pt x="12571" y="1662"/>
                  <a:pt x="12351" y="1662"/>
                </a:cubicBezTo>
                <a:lnTo>
                  <a:pt x="8097" y="1662"/>
                </a:lnTo>
                <a:lnTo>
                  <a:pt x="6554" y="118"/>
                </a:lnTo>
                <a:cubicBezTo>
                  <a:pt x="6475" y="39"/>
                  <a:pt x="6365" y="0"/>
                  <a:pt x="6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95" name="Google Shape;17195;p77"/>
          <p:cNvGrpSpPr/>
          <p:nvPr/>
        </p:nvGrpSpPr>
        <p:grpSpPr>
          <a:xfrm>
            <a:off x="2842259" y="2642333"/>
            <a:ext cx="500788" cy="498747"/>
            <a:chOff x="-42062025" y="2316000"/>
            <a:chExt cx="319000" cy="317700"/>
          </a:xfrm>
        </p:grpSpPr>
        <p:sp>
          <p:nvSpPr>
            <p:cNvPr id="17196" name="Google Shape;17196;p77"/>
            <p:cNvSpPr/>
            <p:nvPr/>
          </p:nvSpPr>
          <p:spPr>
            <a:xfrm>
              <a:off x="-41965150" y="2477075"/>
              <a:ext cx="124475" cy="112675"/>
            </a:xfrm>
            <a:custGeom>
              <a:avLst/>
              <a:gdLst/>
              <a:ahLst/>
              <a:cxnLst/>
              <a:rect l="l" t="t" r="r" b="b"/>
              <a:pathLst>
                <a:path w="4979" h="4507" extrusionOk="0">
                  <a:moveTo>
                    <a:pt x="2521" y="1371"/>
                  </a:moveTo>
                  <a:lnTo>
                    <a:pt x="2773" y="1812"/>
                  </a:lnTo>
                  <a:cubicBezTo>
                    <a:pt x="2836" y="1938"/>
                    <a:pt x="2931" y="2001"/>
                    <a:pt x="3088" y="2064"/>
                  </a:cubicBezTo>
                  <a:lnTo>
                    <a:pt x="3592" y="2127"/>
                  </a:lnTo>
                  <a:lnTo>
                    <a:pt x="3151" y="2473"/>
                  </a:lnTo>
                  <a:cubicBezTo>
                    <a:pt x="3088" y="2568"/>
                    <a:pt x="2994" y="2725"/>
                    <a:pt x="3057" y="2851"/>
                  </a:cubicBezTo>
                  <a:lnTo>
                    <a:pt x="3120" y="3355"/>
                  </a:lnTo>
                  <a:lnTo>
                    <a:pt x="2679" y="3103"/>
                  </a:lnTo>
                  <a:cubicBezTo>
                    <a:pt x="2631" y="3072"/>
                    <a:pt x="2568" y="3056"/>
                    <a:pt x="2501" y="3056"/>
                  </a:cubicBezTo>
                  <a:cubicBezTo>
                    <a:pt x="2434" y="3056"/>
                    <a:pt x="2364" y="3072"/>
                    <a:pt x="2301" y="3103"/>
                  </a:cubicBezTo>
                  <a:lnTo>
                    <a:pt x="1860" y="3355"/>
                  </a:lnTo>
                  <a:lnTo>
                    <a:pt x="1954" y="2851"/>
                  </a:lnTo>
                  <a:cubicBezTo>
                    <a:pt x="1986" y="2725"/>
                    <a:pt x="1891" y="2568"/>
                    <a:pt x="1828" y="2473"/>
                  </a:cubicBezTo>
                  <a:lnTo>
                    <a:pt x="1481" y="2127"/>
                  </a:lnTo>
                  <a:lnTo>
                    <a:pt x="1986" y="2064"/>
                  </a:lnTo>
                  <a:cubicBezTo>
                    <a:pt x="2112" y="2064"/>
                    <a:pt x="2206" y="1938"/>
                    <a:pt x="2301" y="1812"/>
                  </a:cubicBezTo>
                  <a:lnTo>
                    <a:pt x="2521" y="1371"/>
                  </a:lnTo>
                  <a:close/>
                  <a:moveTo>
                    <a:pt x="2474" y="0"/>
                  </a:moveTo>
                  <a:cubicBezTo>
                    <a:pt x="2332" y="0"/>
                    <a:pt x="2190" y="79"/>
                    <a:pt x="2112" y="236"/>
                  </a:cubicBezTo>
                  <a:lnTo>
                    <a:pt x="1576" y="1276"/>
                  </a:lnTo>
                  <a:lnTo>
                    <a:pt x="473" y="1434"/>
                  </a:lnTo>
                  <a:cubicBezTo>
                    <a:pt x="127" y="1465"/>
                    <a:pt x="1" y="1906"/>
                    <a:pt x="253" y="2127"/>
                  </a:cubicBezTo>
                  <a:lnTo>
                    <a:pt x="1040" y="2914"/>
                  </a:lnTo>
                  <a:lnTo>
                    <a:pt x="851" y="4017"/>
                  </a:lnTo>
                  <a:cubicBezTo>
                    <a:pt x="802" y="4291"/>
                    <a:pt x="1028" y="4506"/>
                    <a:pt x="1249" y="4506"/>
                  </a:cubicBezTo>
                  <a:cubicBezTo>
                    <a:pt x="1308" y="4506"/>
                    <a:pt x="1366" y="4491"/>
                    <a:pt x="1418" y="4458"/>
                  </a:cubicBezTo>
                  <a:lnTo>
                    <a:pt x="2427" y="3954"/>
                  </a:lnTo>
                  <a:lnTo>
                    <a:pt x="3403" y="4458"/>
                  </a:lnTo>
                  <a:cubicBezTo>
                    <a:pt x="3465" y="4489"/>
                    <a:pt x="3528" y="4503"/>
                    <a:pt x="3589" y="4503"/>
                  </a:cubicBezTo>
                  <a:cubicBezTo>
                    <a:pt x="3839" y="4503"/>
                    <a:pt x="4052" y="4270"/>
                    <a:pt x="4002" y="4017"/>
                  </a:cubicBezTo>
                  <a:lnTo>
                    <a:pt x="3781" y="2914"/>
                  </a:lnTo>
                  <a:lnTo>
                    <a:pt x="4569" y="2127"/>
                  </a:lnTo>
                  <a:cubicBezTo>
                    <a:pt x="4978" y="1906"/>
                    <a:pt x="4821" y="1465"/>
                    <a:pt x="4474" y="1434"/>
                  </a:cubicBezTo>
                  <a:lnTo>
                    <a:pt x="3372" y="1276"/>
                  </a:lnTo>
                  <a:lnTo>
                    <a:pt x="2836" y="236"/>
                  </a:lnTo>
                  <a:cubicBezTo>
                    <a:pt x="2757" y="79"/>
                    <a:pt x="2616" y="0"/>
                    <a:pt x="2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197" name="Google Shape;17197;p77"/>
            <p:cNvSpPr/>
            <p:nvPr/>
          </p:nvSpPr>
          <p:spPr>
            <a:xfrm>
              <a:off x="-42062025" y="2316000"/>
              <a:ext cx="319000" cy="317700"/>
            </a:xfrm>
            <a:custGeom>
              <a:avLst/>
              <a:gdLst/>
              <a:ahLst/>
              <a:cxnLst/>
              <a:rect l="l" t="t" r="r" b="b"/>
              <a:pathLst>
                <a:path w="12760" h="12708" extrusionOk="0">
                  <a:moveTo>
                    <a:pt x="9610" y="851"/>
                  </a:moveTo>
                  <a:lnTo>
                    <a:pt x="8129" y="2615"/>
                  </a:lnTo>
                  <a:cubicBezTo>
                    <a:pt x="8097" y="2584"/>
                    <a:pt x="8034" y="2584"/>
                    <a:pt x="7940" y="2584"/>
                  </a:cubicBezTo>
                  <a:lnTo>
                    <a:pt x="4821" y="2584"/>
                  </a:lnTo>
                  <a:cubicBezTo>
                    <a:pt x="4758" y="2584"/>
                    <a:pt x="4726" y="2584"/>
                    <a:pt x="4632" y="2615"/>
                  </a:cubicBezTo>
                  <a:lnTo>
                    <a:pt x="3183" y="851"/>
                  </a:lnTo>
                  <a:close/>
                  <a:moveTo>
                    <a:pt x="7530" y="3371"/>
                  </a:moveTo>
                  <a:lnTo>
                    <a:pt x="6396" y="4726"/>
                  </a:lnTo>
                  <a:lnTo>
                    <a:pt x="5293" y="3371"/>
                  </a:lnTo>
                  <a:close/>
                  <a:moveTo>
                    <a:pt x="10555" y="1009"/>
                  </a:moveTo>
                  <a:lnTo>
                    <a:pt x="11783" y="2237"/>
                  </a:lnTo>
                  <a:lnTo>
                    <a:pt x="8759" y="5923"/>
                  </a:lnTo>
                  <a:cubicBezTo>
                    <a:pt x="8255" y="5545"/>
                    <a:pt x="7719" y="5262"/>
                    <a:pt x="7121" y="5136"/>
                  </a:cubicBezTo>
                  <a:lnTo>
                    <a:pt x="10555" y="1009"/>
                  </a:lnTo>
                  <a:close/>
                  <a:moveTo>
                    <a:pt x="2269" y="1040"/>
                  </a:moveTo>
                  <a:lnTo>
                    <a:pt x="5703" y="5199"/>
                  </a:lnTo>
                  <a:cubicBezTo>
                    <a:pt x="5104" y="5293"/>
                    <a:pt x="4506" y="5545"/>
                    <a:pt x="4033" y="5986"/>
                  </a:cubicBezTo>
                  <a:cubicBezTo>
                    <a:pt x="3214" y="4947"/>
                    <a:pt x="1040" y="2269"/>
                    <a:pt x="1040" y="2269"/>
                  </a:cubicBezTo>
                  <a:lnTo>
                    <a:pt x="2269" y="1040"/>
                  </a:lnTo>
                  <a:close/>
                  <a:moveTo>
                    <a:pt x="6349" y="5978"/>
                  </a:moveTo>
                  <a:cubicBezTo>
                    <a:pt x="7097" y="5978"/>
                    <a:pt x="7845" y="6254"/>
                    <a:pt x="8412" y="6805"/>
                  </a:cubicBezTo>
                  <a:lnTo>
                    <a:pt x="8538" y="6932"/>
                  </a:lnTo>
                  <a:cubicBezTo>
                    <a:pt x="8633" y="7026"/>
                    <a:pt x="8727" y="7152"/>
                    <a:pt x="8822" y="7278"/>
                  </a:cubicBezTo>
                  <a:cubicBezTo>
                    <a:pt x="9452" y="8097"/>
                    <a:pt x="9484" y="9168"/>
                    <a:pt x="9137" y="10082"/>
                  </a:cubicBezTo>
                  <a:cubicBezTo>
                    <a:pt x="8662" y="11199"/>
                    <a:pt x="7524" y="11885"/>
                    <a:pt x="6358" y="11885"/>
                  </a:cubicBezTo>
                  <a:cubicBezTo>
                    <a:pt x="5978" y="11885"/>
                    <a:pt x="5595" y="11812"/>
                    <a:pt x="5230" y="11657"/>
                  </a:cubicBezTo>
                  <a:cubicBezTo>
                    <a:pt x="3340" y="10870"/>
                    <a:pt x="2805" y="8412"/>
                    <a:pt x="4159" y="6932"/>
                  </a:cubicBezTo>
                  <a:lnTo>
                    <a:pt x="4285" y="6805"/>
                  </a:lnTo>
                  <a:cubicBezTo>
                    <a:pt x="4852" y="6254"/>
                    <a:pt x="5601" y="5978"/>
                    <a:pt x="6349" y="5978"/>
                  </a:cubicBezTo>
                  <a:close/>
                  <a:moveTo>
                    <a:pt x="2269" y="0"/>
                  </a:moveTo>
                  <a:cubicBezTo>
                    <a:pt x="2143" y="0"/>
                    <a:pt x="2048" y="32"/>
                    <a:pt x="1954" y="95"/>
                  </a:cubicBezTo>
                  <a:lnTo>
                    <a:pt x="158" y="1922"/>
                  </a:lnTo>
                  <a:cubicBezTo>
                    <a:pt x="1" y="2080"/>
                    <a:pt x="1" y="2300"/>
                    <a:pt x="95" y="2458"/>
                  </a:cubicBezTo>
                  <a:lnTo>
                    <a:pt x="3372" y="6522"/>
                  </a:lnTo>
                  <a:cubicBezTo>
                    <a:pt x="1985" y="8255"/>
                    <a:pt x="2395" y="10807"/>
                    <a:pt x="4254" y="12035"/>
                  </a:cubicBezTo>
                  <a:cubicBezTo>
                    <a:pt x="4911" y="12489"/>
                    <a:pt x="5659" y="12708"/>
                    <a:pt x="6397" y="12708"/>
                  </a:cubicBezTo>
                  <a:cubicBezTo>
                    <a:pt x="7606" y="12708"/>
                    <a:pt x="8791" y="12122"/>
                    <a:pt x="9515" y="11027"/>
                  </a:cubicBezTo>
                  <a:cubicBezTo>
                    <a:pt x="10429" y="9641"/>
                    <a:pt x="10397" y="7814"/>
                    <a:pt x="9326" y="6522"/>
                  </a:cubicBezTo>
                  <a:lnTo>
                    <a:pt x="12634" y="2458"/>
                  </a:lnTo>
                  <a:cubicBezTo>
                    <a:pt x="12760" y="2300"/>
                    <a:pt x="12760" y="2080"/>
                    <a:pt x="12603" y="1922"/>
                  </a:cubicBezTo>
                  <a:lnTo>
                    <a:pt x="10775" y="95"/>
                  </a:lnTo>
                  <a:cubicBezTo>
                    <a:pt x="10712" y="32"/>
                    <a:pt x="10555" y="0"/>
                    <a:pt x="10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198" name="Google Shape;17198;p77"/>
          <p:cNvSpPr/>
          <p:nvPr/>
        </p:nvSpPr>
        <p:spPr>
          <a:xfrm>
            <a:off x="2846703" y="3217580"/>
            <a:ext cx="504516" cy="500395"/>
          </a:xfrm>
          <a:custGeom>
            <a:avLst/>
            <a:gdLst/>
            <a:ahLst/>
            <a:cxnLst/>
            <a:rect l="l" t="t" r="r" b="b"/>
            <a:pathLst>
              <a:path w="12855" h="12750" extrusionOk="0">
                <a:moveTo>
                  <a:pt x="6304" y="770"/>
                </a:moveTo>
                <a:cubicBezTo>
                  <a:pt x="6519" y="770"/>
                  <a:pt x="6711" y="952"/>
                  <a:pt x="6711" y="1186"/>
                </a:cubicBezTo>
                <a:lnTo>
                  <a:pt x="6711" y="1659"/>
                </a:lnTo>
                <a:cubicBezTo>
                  <a:pt x="6569" y="1643"/>
                  <a:pt x="6435" y="1635"/>
                  <a:pt x="6302" y="1635"/>
                </a:cubicBezTo>
                <a:cubicBezTo>
                  <a:pt x="6168" y="1635"/>
                  <a:pt x="6034" y="1643"/>
                  <a:pt x="5892" y="1659"/>
                </a:cubicBezTo>
                <a:lnTo>
                  <a:pt x="5892" y="1186"/>
                </a:lnTo>
                <a:cubicBezTo>
                  <a:pt x="5892" y="1029"/>
                  <a:pt x="5955" y="934"/>
                  <a:pt x="6081" y="840"/>
                </a:cubicBezTo>
                <a:cubicBezTo>
                  <a:pt x="6154" y="791"/>
                  <a:pt x="6230" y="770"/>
                  <a:pt x="6304" y="770"/>
                </a:cubicBezTo>
                <a:close/>
                <a:moveTo>
                  <a:pt x="6249" y="2423"/>
                </a:moveTo>
                <a:cubicBezTo>
                  <a:pt x="7067" y="2423"/>
                  <a:pt x="7748" y="3312"/>
                  <a:pt x="7373" y="4148"/>
                </a:cubicBezTo>
                <a:cubicBezTo>
                  <a:pt x="7184" y="4619"/>
                  <a:pt x="6731" y="4914"/>
                  <a:pt x="6251" y="4914"/>
                </a:cubicBezTo>
                <a:cubicBezTo>
                  <a:pt x="6089" y="4914"/>
                  <a:pt x="5925" y="4881"/>
                  <a:pt x="5766" y="4809"/>
                </a:cubicBezTo>
                <a:cubicBezTo>
                  <a:pt x="5136" y="4557"/>
                  <a:pt x="4852" y="3707"/>
                  <a:pt x="5230" y="3045"/>
                </a:cubicBezTo>
                <a:cubicBezTo>
                  <a:pt x="5325" y="2856"/>
                  <a:pt x="5482" y="2699"/>
                  <a:pt x="5640" y="2604"/>
                </a:cubicBezTo>
                <a:cubicBezTo>
                  <a:pt x="5766" y="2541"/>
                  <a:pt x="5892" y="2510"/>
                  <a:pt x="6018" y="2447"/>
                </a:cubicBezTo>
                <a:cubicBezTo>
                  <a:pt x="6096" y="2431"/>
                  <a:pt x="6173" y="2423"/>
                  <a:pt x="6249" y="2423"/>
                </a:cubicBezTo>
                <a:close/>
                <a:moveTo>
                  <a:pt x="4852" y="5156"/>
                </a:moveTo>
                <a:cubicBezTo>
                  <a:pt x="5041" y="5377"/>
                  <a:pt x="5293" y="5534"/>
                  <a:pt x="5577" y="5597"/>
                </a:cubicBezTo>
                <a:lnTo>
                  <a:pt x="3939" y="8243"/>
                </a:lnTo>
                <a:lnTo>
                  <a:pt x="2962" y="8243"/>
                </a:lnTo>
                <a:lnTo>
                  <a:pt x="4852" y="5156"/>
                </a:lnTo>
                <a:close/>
                <a:moveTo>
                  <a:pt x="7719" y="5187"/>
                </a:moveTo>
                <a:lnTo>
                  <a:pt x="9610" y="8243"/>
                </a:lnTo>
                <a:lnTo>
                  <a:pt x="8633" y="8243"/>
                </a:lnTo>
                <a:lnTo>
                  <a:pt x="7026" y="5597"/>
                </a:lnTo>
                <a:cubicBezTo>
                  <a:pt x="7310" y="5503"/>
                  <a:pt x="7530" y="5377"/>
                  <a:pt x="7719" y="5187"/>
                </a:cubicBezTo>
                <a:close/>
                <a:moveTo>
                  <a:pt x="6333" y="6007"/>
                </a:moveTo>
                <a:lnTo>
                  <a:pt x="7688" y="8275"/>
                </a:lnTo>
                <a:lnTo>
                  <a:pt x="7467" y="8275"/>
                </a:lnTo>
                <a:lnTo>
                  <a:pt x="7467" y="8243"/>
                </a:lnTo>
                <a:cubicBezTo>
                  <a:pt x="7373" y="7960"/>
                  <a:pt x="7215" y="7771"/>
                  <a:pt x="6995" y="7613"/>
                </a:cubicBezTo>
                <a:cubicBezTo>
                  <a:pt x="6783" y="7462"/>
                  <a:pt x="6545" y="7391"/>
                  <a:pt x="6310" y="7391"/>
                </a:cubicBezTo>
                <a:cubicBezTo>
                  <a:pt x="5812" y="7391"/>
                  <a:pt x="5329" y="7708"/>
                  <a:pt x="5136" y="8243"/>
                </a:cubicBezTo>
                <a:lnTo>
                  <a:pt x="4947" y="8243"/>
                </a:lnTo>
                <a:lnTo>
                  <a:pt x="6333" y="6007"/>
                </a:lnTo>
                <a:close/>
                <a:moveTo>
                  <a:pt x="6274" y="8212"/>
                </a:moveTo>
                <a:cubicBezTo>
                  <a:pt x="6325" y="8212"/>
                  <a:pt x="6377" y="8222"/>
                  <a:pt x="6428" y="8243"/>
                </a:cubicBezTo>
                <a:cubicBezTo>
                  <a:pt x="6585" y="8306"/>
                  <a:pt x="6680" y="8495"/>
                  <a:pt x="6680" y="8653"/>
                </a:cubicBezTo>
                <a:cubicBezTo>
                  <a:pt x="6704" y="8901"/>
                  <a:pt x="6515" y="9071"/>
                  <a:pt x="6295" y="9071"/>
                </a:cubicBezTo>
                <a:cubicBezTo>
                  <a:pt x="6235" y="9071"/>
                  <a:pt x="6173" y="9058"/>
                  <a:pt x="6113" y="9031"/>
                </a:cubicBezTo>
                <a:cubicBezTo>
                  <a:pt x="5924" y="8968"/>
                  <a:pt x="5798" y="8716"/>
                  <a:pt x="5892" y="8495"/>
                </a:cubicBezTo>
                <a:cubicBezTo>
                  <a:pt x="5941" y="8326"/>
                  <a:pt x="6101" y="8212"/>
                  <a:pt x="6274" y="8212"/>
                </a:cubicBezTo>
                <a:close/>
                <a:moveTo>
                  <a:pt x="3435" y="9063"/>
                </a:moveTo>
                <a:lnTo>
                  <a:pt x="1891" y="11583"/>
                </a:lnTo>
                <a:cubicBezTo>
                  <a:pt x="1576" y="11205"/>
                  <a:pt x="1513" y="10606"/>
                  <a:pt x="1796" y="10165"/>
                </a:cubicBezTo>
                <a:lnTo>
                  <a:pt x="2458" y="9063"/>
                </a:lnTo>
                <a:close/>
                <a:moveTo>
                  <a:pt x="10145" y="9063"/>
                </a:moveTo>
                <a:lnTo>
                  <a:pt x="10807" y="10165"/>
                </a:lnTo>
                <a:cubicBezTo>
                  <a:pt x="11027" y="10606"/>
                  <a:pt x="10996" y="11205"/>
                  <a:pt x="10681" y="11583"/>
                </a:cubicBezTo>
                <a:lnTo>
                  <a:pt x="9169" y="9063"/>
                </a:lnTo>
                <a:close/>
                <a:moveTo>
                  <a:pt x="6256" y="1"/>
                </a:moveTo>
                <a:cubicBezTo>
                  <a:pt x="5728" y="1"/>
                  <a:pt x="5259" y="331"/>
                  <a:pt x="5104" y="871"/>
                </a:cubicBezTo>
                <a:cubicBezTo>
                  <a:pt x="5041" y="997"/>
                  <a:pt x="5041" y="1123"/>
                  <a:pt x="5041" y="1218"/>
                </a:cubicBezTo>
                <a:lnTo>
                  <a:pt x="5041" y="2069"/>
                </a:lnTo>
                <a:cubicBezTo>
                  <a:pt x="4317" y="2604"/>
                  <a:pt x="4033" y="3581"/>
                  <a:pt x="4348" y="4431"/>
                </a:cubicBezTo>
                <a:cubicBezTo>
                  <a:pt x="4002" y="4998"/>
                  <a:pt x="2836" y="6920"/>
                  <a:pt x="1985" y="8275"/>
                </a:cubicBezTo>
                <a:lnTo>
                  <a:pt x="473" y="8275"/>
                </a:lnTo>
                <a:cubicBezTo>
                  <a:pt x="284" y="8275"/>
                  <a:pt x="95" y="8432"/>
                  <a:pt x="64" y="8653"/>
                </a:cubicBezTo>
                <a:cubicBezTo>
                  <a:pt x="1" y="8874"/>
                  <a:pt x="221" y="9094"/>
                  <a:pt x="442" y="9094"/>
                </a:cubicBezTo>
                <a:lnTo>
                  <a:pt x="1418" y="9094"/>
                </a:lnTo>
                <a:lnTo>
                  <a:pt x="1009" y="9787"/>
                </a:lnTo>
                <a:cubicBezTo>
                  <a:pt x="599" y="10417"/>
                  <a:pt x="599" y="11236"/>
                  <a:pt x="946" y="11866"/>
                </a:cubicBezTo>
                <a:cubicBezTo>
                  <a:pt x="1103" y="12182"/>
                  <a:pt x="1387" y="12465"/>
                  <a:pt x="1702" y="12654"/>
                </a:cubicBezTo>
                <a:cubicBezTo>
                  <a:pt x="1761" y="12694"/>
                  <a:pt x="1827" y="12711"/>
                  <a:pt x="1893" y="12711"/>
                </a:cubicBezTo>
                <a:cubicBezTo>
                  <a:pt x="2037" y="12711"/>
                  <a:pt x="2182" y="12626"/>
                  <a:pt x="2269" y="12497"/>
                </a:cubicBezTo>
                <a:lnTo>
                  <a:pt x="4348" y="9094"/>
                </a:lnTo>
                <a:lnTo>
                  <a:pt x="5041" y="9094"/>
                </a:lnTo>
                <a:cubicBezTo>
                  <a:pt x="5167" y="9504"/>
                  <a:pt x="5482" y="9787"/>
                  <a:pt x="5829" y="9882"/>
                </a:cubicBezTo>
                <a:cubicBezTo>
                  <a:pt x="5961" y="9928"/>
                  <a:pt x="6096" y="9950"/>
                  <a:pt x="6227" y="9950"/>
                </a:cubicBezTo>
                <a:cubicBezTo>
                  <a:pt x="6628" y="9950"/>
                  <a:pt x="7002" y="9749"/>
                  <a:pt x="7215" y="9441"/>
                </a:cubicBezTo>
                <a:cubicBezTo>
                  <a:pt x="7310" y="9346"/>
                  <a:pt x="7373" y="9189"/>
                  <a:pt x="7373" y="9189"/>
                </a:cubicBezTo>
                <a:lnTo>
                  <a:pt x="8097" y="9189"/>
                </a:lnTo>
                <a:lnTo>
                  <a:pt x="10145" y="12528"/>
                </a:lnTo>
                <a:cubicBezTo>
                  <a:pt x="10207" y="12673"/>
                  <a:pt x="10337" y="12750"/>
                  <a:pt x="10473" y="12750"/>
                </a:cubicBezTo>
                <a:cubicBezTo>
                  <a:pt x="10544" y="12750"/>
                  <a:pt x="10616" y="12729"/>
                  <a:pt x="10681" y="12686"/>
                </a:cubicBezTo>
                <a:cubicBezTo>
                  <a:pt x="11657" y="12119"/>
                  <a:pt x="11972" y="10795"/>
                  <a:pt x="11405" y="9850"/>
                </a:cubicBezTo>
                <a:lnTo>
                  <a:pt x="10996" y="9189"/>
                </a:lnTo>
                <a:lnTo>
                  <a:pt x="12288" y="9189"/>
                </a:lnTo>
                <a:cubicBezTo>
                  <a:pt x="12508" y="9189"/>
                  <a:pt x="12697" y="9031"/>
                  <a:pt x="12729" y="8842"/>
                </a:cubicBezTo>
                <a:cubicBezTo>
                  <a:pt x="12855" y="8432"/>
                  <a:pt x="12666" y="8243"/>
                  <a:pt x="12382" y="8243"/>
                </a:cubicBezTo>
                <a:lnTo>
                  <a:pt x="10555" y="8243"/>
                </a:lnTo>
                <a:lnTo>
                  <a:pt x="8192" y="4368"/>
                </a:lnTo>
                <a:cubicBezTo>
                  <a:pt x="8507" y="3549"/>
                  <a:pt x="8255" y="2573"/>
                  <a:pt x="7499" y="2005"/>
                </a:cubicBezTo>
                <a:lnTo>
                  <a:pt x="7499" y="1218"/>
                </a:lnTo>
                <a:cubicBezTo>
                  <a:pt x="7499" y="682"/>
                  <a:pt x="7152" y="210"/>
                  <a:pt x="6617" y="52"/>
                </a:cubicBezTo>
                <a:cubicBezTo>
                  <a:pt x="6495" y="18"/>
                  <a:pt x="6374" y="1"/>
                  <a:pt x="62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199" name="Google Shape;17199;p77"/>
          <p:cNvGrpSpPr/>
          <p:nvPr/>
        </p:nvGrpSpPr>
        <p:grpSpPr>
          <a:xfrm>
            <a:off x="1168759" y="3857138"/>
            <a:ext cx="440191" cy="490897"/>
            <a:chOff x="-40150450" y="1977325"/>
            <a:chExt cx="280400" cy="312700"/>
          </a:xfrm>
        </p:grpSpPr>
        <p:sp>
          <p:nvSpPr>
            <p:cNvPr id="17200" name="Google Shape;17200;p77"/>
            <p:cNvSpPr/>
            <p:nvPr/>
          </p:nvSpPr>
          <p:spPr>
            <a:xfrm>
              <a:off x="-40052800" y="204112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1" name="Google Shape;17201;p77"/>
            <p:cNvSpPr/>
            <p:nvPr/>
          </p:nvSpPr>
          <p:spPr>
            <a:xfrm>
              <a:off x="-40150450" y="1977325"/>
              <a:ext cx="280400" cy="312700"/>
            </a:xfrm>
            <a:custGeom>
              <a:avLst/>
              <a:gdLst/>
              <a:ahLst/>
              <a:cxnLst/>
              <a:rect l="l" t="t" r="r" b="b"/>
              <a:pathLst>
                <a:path w="11216" h="12508" extrusionOk="0">
                  <a:moveTo>
                    <a:pt x="8379" y="838"/>
                  </a:moveTo>
                  <a:cubicBezTo>
                    <a:pt x="8626" y="838"/>
                    <a:pt x="8880" y="873"/>
                    <a:pt x="9137" y="946"/>
                  </a:cubicBezTo>
                  <a:cubicBezTo>
                    <a:pt x="8948" y="1733"/>
                    <a:pt x="8506" y="2300"/>
                    <a:pt x="7971" y="2615"/>
                  </a:cubicBezTo>
                  <a:cubicBezTo>
                    <a:pt x="7908" y="2678"/>
                    <a:pt x="7876" y="2678"/>
                    <a:pt x="7876" y="2678"/>
                  </a:cubicBezTo>
                  <a:cubicBezTo>
                    <a:pt x="7861" y="2694"/>
                    <a:pt x="7853" y="2694"/>
                    <a:pt x="7845" y="2694"/>
                  </a:cubicBezTo>
                  <a:cubicBezTo>
                    <a:pt x="7837" y="2694"/>
                    <a:pt x="7829" y="2694"/>
                    <a:pt x="7813" y="2710"/>
                  </a:cubicBezTo>
                  <a:cubicBezTo>
                    <a:pt x="7470" y="2868"/>
                    <a:pt x="7083" y="2938"/>
                    <a:pt x="6744" y="2938"/>
                  </a:cubicBezTo>
                  <a:cubicBezTo>
                    <a:pt x="6678" y="2938"/>
                    <a:pt x="6615" y="2935"/>
                    <a:pt x="6553" y="2930"/>
                  </a:cubicBezTo>
                  <a:lnTo>
                    <a:pt x="6459" y="2930"/>
                  </a:lnTo>
                  <a:cubicBezTo>
                    <a:pt x="6301" y="2930"/>
                    <a:pt x="6112" y="2899"/>
                    <a:pt x="5955" y="2867"/>
                  </a:cubicBezTo>
                  <a:cubicBezTo>
                    <a:pt x="6240" y="1597"/>
                    <a:pt x="7230" y="838"/>
                    <a:pt x="8379" y="838"/>
                  </a:cubicBezTo>
                  <a:close/>
                  <a:moveTo>
                    <a:pt x="9798" y="8538"/>
                  </a:moveTo>
                  <a:lnTo>
                    <a:pt x="9798" y="8538"/>
                  </a:lnTo>
                  <a:cubicBezTo>
                    <a:pt x="9831" y="8545"/>
                    <a:pt x="9862" y="8554"/>
                    <a:pt x="9892" y="8565"/>
                  </a:cubicBezTo>
                  <a:lnTo>
                    <a:pt x="9892" y="8565"/>
                  </a:lnTo>
                  <a:cubicBezTo>
                    <a:pt x="9829" y="8546"/>
                    <a:pt x="9798" y="8538"/>
                    <a:pt x="9798" y="8538"/>
                  </a:cubicBezTo>
                  <a:close/>
                  <a:moveTo>
                    <a:pt x="3433" y="3256"/>
                  </a:moveTo>
                  <a:cubicBezTo>
                    <a:pt x="3506" y="3256"/>
                    <a:pt x="3570" y="3264"/>
                    <a:pt x="3623" y="3277"/>
                  </a:cubicBezTo>
                  <a:cubicBezTo>
                    <a:pt x="4064" y="3403"/>
                    <a:pt x="4631" y="3970"/>
                    <a:pt x="5167" y="4128"/>
                  </a:cubicBezTo>
                  <a:cubicBezTo>
                    <a:pt x="5293" y="4159"/>
                    <a:pt x="5419" y="4159"/>
                    <a:pt x="5514" y="4159"/>
                  </a:cubicBezTo>
                  <a:lnTo>
                    <a:pt x="5577" y="4159"/>
                  </a:lnTo>
                  <a:cubicBezTo>
                    <a:pt x="5923" y="4159"/>
                    <a:pt x="6270" y="3907"/>
                    <a:pt x="6585" y="3718"/>
                  </a:cubicBezTo>
                  <a:cubicBezTo>
                    <a:pt x="7152" y="3718"/>
                    <a:pt x="7687" y="3592"/>
                    <a:pt x="8160" y="3371"/>
                  </a:cubicBezTo>
                  <a:cubicBezTo>
                    <a:pt x="9294" y="3812"/>
                    <a:pt x="10838" y="5388"/>
                    <a:pt x="9767" y="8475"/>
                  </a:cubicBezTo>
                  <a:cubicBezTo>
                    <a:pt x="9420" y="9672"/>
                    <a:pt x="8506" y="11342"/>
                    <a:pt x="7561" y="11594"/>
                  </a:cubicBezTo>
                  <a:cubicBezTo>
                    <a:pt x="7484" y="11627"/>
                    <a:pt x="7404" y="11641"/>
                    <a:pt x="7319" y="11641"/>
                  </a:cubicBezTo>
                  <a:cubicBezTo>
                    <a:pt x="7161" y="11641"/>
                    <a:pt x="6990" y="11593"/>
                    <a:pt x="6805" y="11531"/>
                  </a:cubicBezTo>
                  <a:cubicBezTo>
                    <a:pt x="6459" y="11279"/>
                    <a:pt x="6081" y="11027"/>
                    <a:pt x="5608" y="11027"/>
                  </a:cubicBezTo>
                  <a:cubicBezTo>
                    <a:pt x="5482" y="11027"/>
                    <a:pt x="5356" y="11027"/>
                    <a:pt x="5135" y="11059"/>
                  </a:cubicBezTo>
                  <a:cubicBezTo>
                    <a:pt x="4820" y="11122"/>
                    <a:pt x="4537" y="11311"/>
                    <a:pt x="4253" y="11468"/>
                  </a:cubicBezTo>
                  <a:cubicBezTo>
                    <a:pt x="4094" y="11568"/>
                    <a:pt x="3934" y="11630"/>
                    <a:pt x="3767" y="11630"/>
                  </a:cubicBezTo>
                  <a:cubicBezTo>
                    <a:pt x="3670" y="11630"/>
                    <a:pt x="3570" y="11609"/>
                    <a:pt x="3466" y="11563"/>
                  </a:cubicBezTo>
                  <a:cubicBezTo>
                    <a:pt x="3119" y="11437"/>
                    <a:pt x="2804" y="11122"/>
                    <a:pt x="2552" y="10838"/>
                  </a:cubicBezTo>
                  <a:cubicBezTo>
                    <a:pt x="1386" y="9515"/>
                    <a:pt x="0" y="6207"/>
                    <a:pt x="1670" y="4222"/>
                  </a:cubicBezTo>
                  <a:cubicBezTo>
                    <a:pt x="2238" y="3518"/>
                    <a:pt x="2992" y="3256"/>
                    <a:pt x="3433" y="3256"/>
                  </a:cubicBezTo>
                  <a:close/>
                  <a:moveTo>
                    <a:pt x="8415" y="0"/>
                  </a:moveTo>
                  <a:cubicBezTo>
                    <a:pt x="7084" y="0"/>
                    <a:pt x="5925" y="752"/>
                    <a:pt x="5356" y="1985"/>
                  </a:cubicBezTo>
                  <a:cubicBezTo>
                    <a:pt x="5104" y="1576"/>
                    <a:pt x="4663" y="1198"/>
                    <a:pt x="4190" y="977"/>
                  </a:cubicBezTo>
                  <a:lnTo>
                    <a:pt x="4033" y="883"/>
                  </a:lnTo>
                  <a:cubicBezTo>
                    <a:pt x="3975" y="858"/>
                    <a:pt x="3917" y="846"/>
                    <a:pt x="3862" y="846"/>
                  </a:cubicBezTo>
                  <a:cubicBezTo>
                    <a:pt x="3703" y="846"/>
                    <a:pt x="3559" y="940"/>
                    <a:pt x="3466" y="1103"/>
                  </a:cubicBezTo>
                  <a:cubicBezTo>
                    <a:pt x="3340" y="1292"/>
                    <a:pt x="3466" y="1513"/>
                    <a:pt x="3655" y="1639"/>
                  </a:cubicBezTo>
                  <a:lnTo>
                    <a:pt x="3812" y="1733"/>
                  </a:lnTo>
                  <a:cubicBezTo>
                    <a:pt x="4411" y="1985"/>
                    <a:pt x="4820" y="2521"/>
                    <a:pt x="4978" y="3088"/>
                  </a:cubicBezTo>
                  <a:cubicBezTo>
                    <a:pt x="4600" y="2867"/>
                    <a:pt x="4253" y="2615"/>
                    <a:pt x="3907" y="2521"/>
                  </a:cubicBezTo>
                  <a:cubicBezTo>
                    <a:pt x="3773" y="2479"/>
                    <a:pt x="3623" y="2459"/>
                    <a:pt x="3462" y="2459"/>
                  </a:cubicBezTo>
                  <a:cubicBezTo>
                    <a:pt x="2151" y="2459"/>
                    <a:pt x="126" y="3831"/>
                    <a:pt x="126" y="6553"/>
                  </a:cubicBezTo>
                  <a:cubicBezTo>
                    <a:pt x="126" y="8034"/>
                    <a:pt x="725" y="9641"/>
                    <a:pt x="1544" y="10870"/>
                  </a:cubicBezTo>
                  <a:cubicBezTo>
                    <a:pt x="2365" y="12070"/>
                    <a:pt x="3159" y="12482"/>
                    <a:pt x="3830" y="12482"/>
                  </a:cubicBezTo>
                  <a:cubicBezTo>
                    <a:pt x="4162" y="12482"/>
                    <a:pt x="4465" y="12381"/>
                    <a:pt x="4726" y="12224"/>
                  </a:cubicBezTo>
                  <a:cubicBezTo>
                    <a:pt x="4978" y="12067"/>
                    <a:pt x="5324" y="11846"/>
                    <a:pt x="5514" y="11846"/>
                  </a:cubicBezTo>
                  <a:cubicBezTo>
                    <a:pt x="5545" y="11846"/>
                    <a:pt x="5573" y="11844"/>
                    <a:pt x="5602" y="11844"/>
                  </a:cubicBezTo>
                  <a:cubicBezTo>
                    <a:pt x="5689" y="11844"/>
                    <a:pt x="5789" y="11862"/>
                    <a:pt x="6049" y="12004"/>
                  </a:cubicBezTo>
                  <a:lnTo>
                    <a:pt x="6396" y="12224"/>
                  </a:lnTo>
                  <a:cubicBezTo>
                    <a:pt x="6711" y="12445"/>
                    <a:pt x="6994" y="12508"/>
                    <a:pt x="7309" y="12508"/>
                  </a:cubicBezTo>
                  <a:cubicBezTo>
                    <a:pt x="8822" y="12508"/>
                    <a:pt x="10082" y="10302"/>
                    <a:pt x="10617" y="8853"/>
                  </a:cubicBezTo>
                  <a:cubicBezTo>
                    <a:pt x="11121" y="7246"/>
                    <a:pt x="11216" y="5514"/>
                    <a:pt x="10271" y="4096"/>
                  </a:cubicBezTo>
                  <a:cubicBezTo>
                    <a:pt x="9924" y="3560"/>
                    <a:pt x="9452" y="3151"/>
                    <a:pt x="8979" y="2867"/>
                  </a:cubicBezTo>
                  <a:cubicBezTo>
                    <a:pt x="9546" y="2363"/>
                    <a:pt x="9924" y="1607"/>
                    <a:pt x="10050" y="693"/>
                  </a:cubicBezTo>
                  <a:cubicBezTo>
                    <a:pt x="10082" y="504"/>
                    <a:pt x="9956" y="347"/>
                    <a:pt x="9767" y="252"/>
                  </a:cubicBezTo>
                  <a:cubicBezTo>
                    <a:pt x="9308" y="81"/>
                    <a:pt x="8852" y="0"/>
                    <a:pt x="8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2" name="Google Shape;17202;p77"/>
            <p:cNvSpPr/>
            <p:nvPr/>
          </p:nvSpPr>
          <p:spPr>
            <a:xfrm>
              <a:off x="-39925200" y="2108075"/>
              <a:ext cx="25" cy="25"/>
            </a:xfrm>
            <a:custGeom>
              <a:avLst/>
              <a:gdLst/>
              <a:ahLst/>
              <a:cxnLst/>
              <a:rect l="l" t="t" r="r" b="b"/>
              <a:pathLst>
                <a:path w="1" h="1" extrusionOk="0">
                  <a:moveTo>
                    <a:pt x="1" y="0"/>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3" name="Google Shape;17203;p77"/>
            <p:cNvSpPr/>
            <p:nvPr/>
          </p:nvSpPr>
          <p:spPr>
            <a:xfrm>
              <a:off x="-39958275" y="2087025"/>
              <a:ext cx="44925" cy="105350"/>
            </a:xfrm>
            <a:custGeom>
              <a:avLst/>
              <a:gdLst/>
              <a:ahLst/>
              <a:cxnLst/>
              <a:rect l="l" t="t" r="r" b="b"/>
              <a:pathLst>
                <a:path w="1797" h="4214" extrusionOk="0">
                  <a:moveTo>
                    <a:pt x="439" y="1"/>
                  </a:moveTo>
                  <a:cubicBezTo>
                    <a:pt x="326" y="1"/>
                    <a:pt x="216" y="55"/>
                    <a:pt x="126" y="181"/>
                  </a:cubicBezTo>
                  <a:cubicBezTo>
                    <a:pt x="0" y="370"/>
                    <a:pt x="0" y="590"/>
                    <a:pt x="189" y="748"/>
                  </a:cubicBezTo>
                  <a:cubicBezTo>
                    <a:pt x="1009" y="1378"/>
                    <a:pt x="914" y="2638"/>
                    <a:pt x="536" y="3678"/>
                  </a:cubicBezTo>
                  <a:cubicBezTo>
                    <a:pt x="473" y="3867"/>
                    <a:pt x="599" y="4087"/>
                    <a:pt x="819" y="4182"/>
                  </a:cubicBezTo>
                  <a:cubicBezTo>
                    <a:pt x="862" y="4203"/>
                    <a:pt x="908" y="4213"/>
                    <a:pt x="954" y="4213"/>
                  </a:cubicBezTo>
                  <a:cubicBezTo>
                    <a:pt x="1112" y="4213"/>
                    <a:pt x="1275" y="4093"/>
                    <a:pt x="1324" y="3898"/>
                  </a:cubicBezTo>
                  <a:cubicBezTo>
                    <a:pt x="1639" y="2922"/>
                    <a:pt x="1796" y="1787"/>
                    <a:pt x="1324" y="842"/>
                  </a:cubicBezTo>
                  <a:cubicBezTo>
                    <a:pt x="1166" y="559"/>
                    <a:pt x="977" y="275"/>
                    <a:pt x="693" y="86"/>
                  </a:cubicBezTo>
                  <a:cubicBezTo>
                    <a:pt x="612" y="32"/>
                    <a:pt x="525" y="1"/>
                    <a:pt x="4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04" name="Google Shape;17204;p77"/>
          <p:cNvGrpSpPr/>
          <p:nvPr/>
        </p:nvGrpSpPr>
        <p:grpSpPr>
          <a:xfrm>
            <a:off x="1160713" y="4469429"/>
            <a:ext cx="456281" cy="497099"/>
            <a:chOff x="-40160700" y="2339625"/>
            <a:chExt cx="290650" cy="316650"/>
          </a:xfrm>
        </p:grpSpPr>
        <p:sp>
          <p:nvSpPr>
            <p:cNvPr id="17205" name="Google Shape;17205;p77"/>
            <p:cNvSpPr/>
            <p:nvPr/>
          </p:nvSpPr>
          <p:spPr>
            <a:xfrm>
              <a:off x="-40005525" y="2552600"/>
              <a:ext cx="70900" cy="62175"/>
            </a:xfrm>
            <a:custGeom>
              <a:avLst/>
              <a:gdLst/>
              <a:ahLst/>
              <a:cxnLst/>
              <a:rect l="l" t="t" r="r" b="b"/>
              <a:pathLst>
                <a:path w="2836" h="2487" extrusionOk="0">
                  <a:moveTo>
                    <a:pt x="1408" y="807"/>
                  </a:moveTo>
                  <a:cubicBezTo>
                    <a:pt x="1461" y="807"/>
                    <a:pt x="1518" y="817"/>
                    <a:pt x="1575" y="839"/>
                  </a:cubicBezTo>
                  <a:cubicBezTo>
                    <a:pt x="1733" y="902"/>
                    <a:pt x="1796" y="1028"/>
                    <a:pt x="1796" y="1248"/>
                  </a:cubicBezTo>
                  <a:cubicBezTo>
                    <a:pt x="1845" y="1496"/>
                    <a:pt x="1661" y="1666"/>
                    <a:pt x="1442" y="1666"/>
                  </a:cubicBezTo>
                  <a:cubicBezTo>
                    <a:pt x="1383" y="1666"/>
                    <a:pt x="1321" y="1653"/>
                    <a:pt x="1260" y="1626"/>
                  </a:cubicBezTo>
                  <a:cubicBezTo>
                    <a:pt x="1071" y="1563"/>
                    <a:pt x="945" y="1311"/>
                    <a:pt x="1008" y="1091"/>
                  </a:cubicBezTo>
                  <a:cubicBezTo>
                    <a:pt x="1081" y="921"/>
                    <a:pt x="1229" y="807"/>
                    <a:pt x="1408" y="807"/>
                  </a:cubicBezTo>
                  <a:close/>
                  <a:moveTo>
                    <a:pt x="1438" y="1"/>
                  </a:moveTo>
                  <a:cubicBezTo>
                    <a:pt x="1040" y="1"/>
                    <a:pt x="635" y="188"/>
                    <a:pt x="378" y="523"/>
                  </a:cubicBezTo>
                  <a:cubicBezTo>
                    <a:pt x="0" y="1091"/>
                    <a:pt x="158" y="1878"/>
                    <a:pt x="693" y="2256"/>
                  </a:cubicBezTo>
                  <a:cubicBezTo>
                    <a:pt x="909" y="2412"/>
                    <a:pt x="1158" y="2486"/>
                    <a:pt x="1405" y="2486"/>
                  </a:cubicBezTo>
                  <a:cubicBezTo>
                    <a:pt x="1806" y="2486"/>
                    <a:pt x="2204" y="2292"/>
                    <a:pt x="2457" y="1941"/>
                  </a:cubicBezTo>
                  <a:cubicBezTo>
                    <a:pt x="2836" y="1406"/>
                    <a:pt x="2678" y="618"/>
                    <a:pt x="2111" y="208"/>
                  </a:cubicBezTo>
                  <a:cubicBezTo>
                    <a:pt x="1911" y="67"/>
                    <a:pt x="1676" y="1"/>
                    <a:pt x="14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6" name="Google Shape;17206;p77"/>
            <p:cNvSpPr/>
            <p:nvPr/>
          </p:nvSpPr>
          <p:spPr>
            <a:xfrm>
              <a:off x="-40039400" y="2605050"/>
              <a:ext cx="29150" cy="20500"/>
            </a:xfrm>
            <a:custGeom>
              <a:avLst/>
              <a:gdLst/>
              <a:ahLst/>
              <a:cxnLst/>
              <a:rect l="l" t="t" r="r" b="b"/>
              <a:pathLst>
                <a:path w="1166" h="820" extrusionOk="0">
                  <a:moveTo>
                    <a:pt x="725" y="1"/>
                  </a:moveTo>
                  <a:cubicBezTo>
                    <a:pt x="473" y="1"/>
                    <a:pt x="0" y="190"/>
                    <a:pt x="0" y="410"/>
                  </a:cubicBezTo>
                  <a:cubicBezTo>
                    <a:pt x="0" y="631"/>
                    <a:pt x="473" y="820"/>
                    <a:pt x="725" y="820"/>
                  </a:cubicBezTo>
                  <a:cubicBezTo>
                    <a:pt x="945" y="820"/>
                    <a:pt x="1166" y="631"/>
                    <a:pt x="1166" y="410"/>
                  </a:cubicBezTo>
                  <a:cubicBezTo>
                    <a:pt x="1103" y="158"/>
                    <a:pt x="914"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7" name="Google Shape;17207;p77"/>
            <p:cNvSpPr/>
            <p:nvPr/>
          </p:nvSpPr>
          <p:spPr>
            <a:xfrm>
              <a:off x="-40079575" y="2584575"/>
              <a:ext cx="19725" cy="19725"/>
            </a:xfrm>
            <a:custGeom>
              <a:avLst/>
              <a:gdLst/>
              <a:ahLst/>
              <a:cxnLst/>
              <a:rect l="l" t="t" r="r" b="b"/>
              <a:pathLst>
                <a:path w="789" h="789" extrusionOk="0">
                  <a:moveTo>
                    <a:pt x="410" y="1"/>
                  </a:moveTo>
                  <a:cubicBezTo>
                    <a:pt x="190" y="1"/>
                    <a:pt x="1" y="158"/>
                    <a:pt x="1" y="379"/>
                  </a:cubicBezTo>
                  <a:cubicBezTo>
                    <a:pt x="1" y="599"/>
                    <a:pt x="190" y="788"/>
                    <a:pt x="410" y="788"/>
                  </a:cubicBezTo>
                  <a:cubicBezTo>
                    <a:pt x="631" y="788"/>
                    <a:pt x="788" y="599"/>
                    <a:pt x="788" y="379"/>
                  </a:cubicBezTo>
                  <a:cubicBezTo>
                    <a:pt x="788" y="158"/>
                    <a:pt x="631"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08" name="Google Shape;17208;p77"/>
            <p:cNvSpPr/>
            <p:nvPr/>
          </p:nvSpPr>
          <p:spPr>
            <a:xfrm>
              <a:off x="-40160700" y="2339625"/>
              <a:ext cx="290650" cy="316650"/>
            </a:xfrm>
            <a:custGeom>
              <a:avLst/>
              <a:gdLst/>
              <a:ahLst/>
              <a:cxnLst/>
              <a:rect l="l" t="t" r="r" b="b"/>
              <a:pathLst>
                <a:path w="11626" h="12666" extrusionOk="0">
                  <a:moveTo>
                    <a:pt x="7656" y="820"/>
                  </a:moveTo>
                  <a:cubicBezTo>
                    <a:pt x="7845" y="820"/>
                    <a:pt x="8003" y="946"/>
                    <a:pt x="8066" y="1072"/>
                  </a:cubicBezTo>
                  <a:cubicBezTo>
                    <a:pt x="8129" y="1355"/>
                    <a:pt x="7940" y="1639"/>
                    <a:pt x="7656" y="1639"/>
                  </a:cubicBezTo>
                  <a:lnTo>
                    <a:pt x="4065" y="1639"/>
                  </a:lnTo>
                  <a:cubicBezTo>
                    <a:pt x="3876" y="1639"/>
                    <a:pt x="3687" y="1450"/>
                    <a:pt x="3687" y="1261"/>
                  </a:cubicBezTo>
                  <a:cubicBezTo>
                    <a:pt x="3687" y="1009"/>
                    <a:pt x="3876" y="851"/>
                    <a:pt x="4065" y="820"/>
                  </a:cubicBezTo>
                  <a:close/>
                  <a:moveTo>
                    <a:pt x="7310" y="2458"/>
                  </a:moveTo>
                  <a:lnTo>
                    <a:pt x="7310" y="5860"/>
                  </a:lnTo>
                  <a:cubicBezTo>
                    <a:pt x="7310" y="6270"/>
                    <a:pt x="7467" y="6711"/>
                    <a:pt x="7656" y="7026"/>
                  </a:cubicBezTo>
                  <a:cubicBezTo>
                    <a:pt x="7026" y="7152"/>
                    <a:pt x="6396" y="7404"/>
                    <a:pt x="5797" y="7782"/>
                  </a:cubicBezTo>
                  <a:cubicBezTo>
                    <a:pt x="5146" y="8207"/>
                    <a:pt x="4241" y="8453"/>
                    <a:pt x="3401" y="8453"/>
                  </a:cubicBezTo>
                  <a:cubicBezTo>
                    <a:pt x="3306" y="8453"/>
                    <a:pt x="3212" y="8450"/>
                    <a:pt x="3120" y="8444"/>
                  </a:cubicBezTo>
                  <a:lnTo>
                    <a:pt x="4128" y="7026"/>
                  </a:lnTo>
                  <a:cubicBezTo>
                    <a:pt x="4380" y="6680"/>
                    <a:pt x="4537" y="6239"/>
                    <a:pt x="4537" y="5829"/>
                  </a:cubicBezTo>
                  <a:lnTo>
                    <a:pt x="4537" y="2458"/>
                  </a:lnTo>
                  <a:close/>
                  <a:moveTo>
                    <a:pt x="8192" y="7782"/>
                  </a:moveTo>
                  <a:cubicBezTo>
                    <a:pt x="10775" y="11500"/>
                    <a:pt x="10586" y="11216"/>
                    <a:pt x="10618" y="11279"/>
                  </a:cubicBezTo>
                  <a:cubicBezTo>
                    <a:pt x="10681" y="11563"/>
                    <a:pt x="10523" y="11846"/>
                    <a:pt x="10208" y="11846"/>
                  </a:cubicBezTo>
                  <a:lnTo>
                    <a:pt x="1576" y="11846"/>
                  </a:lnTo>
                  <a:cubicBezTo>
                    <a:pt x="1198" y="11846"/>
                    <a:pt x="1040" y="11437"/>
                    <a:pt x="1198" y="11216"/>
                  </a:cubicBezTo>
                  <a:lnTo>
                    <a:pt x="2584" y="9232"/>
                  </a:lnTo>
                  <a:cubicBezTo>
                    <a:pt x="2825" y="9263"/>
                    <a:pt x="3077" y="9280"/>
                    <a:pt x="3333" y="9280"/>
                  </a:cubicBezTo>
                  <a:cubicBezTo>
                    <a:pt x="4347" y="9280"/>
                    <a:pt x="5434" y="9022"/>
                    <a:pt x="6239" y="8444"/>
                  </a:cubicBezTo>
                  <a:cubicBezTo>
                    <a:pt x="6837" y="8066"/>
                    <a:pt x="7499" y="7814"/>
                    <a:pt x="8192" y="7782"/>
                  </a:cubicBezTo>
                  <a:close/>
                  <a:moveTo>
                    <a:pt x="4128" y="1"/>
                  </a:moveTo>
                  <a:cubicBezTo>
                    <a:pt x="3435" y="1"/>
                    <a:pt x="2899" y="536"/>
                    <a:pt x="2899" y="1261"/>
                  </a:cubicBezTo>
                  <a:cubicBezTo>
                    <a:pt x="2899" y="1765"/>
                    <a:pt x="3214" y="2237"/>
                    <a:pt x="3718" y="2426"/>
                  </a:cubicBezTo>
                  <a:lnTo>
                    <a:pt x="3718" y="5860"/>
                  </a:lnTo>
                  <a:cubicBezTo>
                    <a:pt x="3718" y="6081"/>
                    <a:pt x="3655" y="6365"/>
                    <a:pt x="3498" y="6554"/>
                  </a:cubicBezTo>
                  <a:lnTo>
                    <a:pt x="568" y="10744"/>
                  </a:lnTo>
                  <a:cubicBezTo>
                    <a:pt x="1" y="11563"/>
                    <a:pt x="568" y="12666"/>
                    <a:pt x="1607" y="12666"/>
                  </a:cubicBezTo>
                  <a:lnTo>
                    <a:pt x="10271" y="12666"/>
                  </a:lnTo>
                  <a:cubicBezTo>
                    <a:pt x="10555" y="12666"/>
                    <a:pt x="10870" y="12540"/>
                    <a:pt x="11090" y="12350"/>
                  </a:cubicBezTo>
                  <a:cubicBezTo>
                    <a:pt x="11531" y="11972"/>
                    <a:pt x="11626" y="11248"/>
                    <a:pt x="11248" y="10744"/>
                  </a:cubicBezTo>
                  <a:lnTo>
                    <a:pt x="8318" y="6554"/>
                  </a:lnTo>
                  <a:cubicBezTo>
                    <a:pt x="8160" y="6365"/>
                    <a:pt x="8097" y="6081"/>
                    <a:pt x="8097" y="5860"/>
                  </a:cubicBezTo>
                  <a:lnTo>
                    <a:pt x="8097" y="2426"/>
                  </a:lnTo>
                  <a:cubicBezTo>
                    <a:pt x="8570" y="2269"/>
                    <a:pt x="8916" y="1796"/>
                    <a:pt x="8916" y="1261"/>
                  </a:cubicBezTo>
                  <a:cubicBezTo>
                    <a:pt x="8916" y="568"/>
                    <a:pt x="8381" y="1"/>
                    <a:pt x="76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09" name="Google Shape;17209;p77"/>
          <p:cNvGrpSpPr/>
          <p:nvPr/>
        </p:nvGrpSpPr>
        <p:grpSpPr>
          <a:xfrm>
            <a:off x="1136479" y="5070039"/>
            <a:ext cx="500788" cy="497099"/>
            <a:chOff x="-40171725" y="2705875"/>
            <a:chExt cx="319000" cy="316650"/>
          </a:xfrm>
        </p:grpSpPr>
        <p:sp>
          <p:nvSpPr>
            <p:cNvPr id="17210" name="Google Shape;17210;p77"/>
            <p:cNvSpPr/>
            <p:nvPr/>
          </p:nvSpPr>
          <p:spPr>
            <a:xfrm>
              <a:off x="-40068550" y="2788575"/>
              <a:ext cx="48075" cy="58775"/>
            </a:xfrm>
            <a:custGeom>
              <a:avLst/>
              <a:gdLst/>
              <a:ahLst/>
              <a:cxnLst/>
              <a:rect l="l" t="t" r="r" b="b"/>
              <a:pathLst>
                <a:path w="1923" h="2351" extrusionOk="0">
                  <a:moveTo>
                    <a:pt x="442" y="0"/>
                  </a:moveTo>
                  <a:cubicBezTo>
                    <a:pt x="190" y="0"/>
                    <a:pt x="1" y="158"/>
                    <a:pt x="32" y="410"/>
                  </a:cubicBezTo>
                  <a:cubicBezTo>
                    <a:pt x="32" y="1261"/>
                    <a:pt x="505" y="1985"/>
                    <a:pt x="1261" y="2300"/>
                  </a:cubicBezTo>
                  <a:cubicBezTo>
                    <a:pt x="1322" y="2335"/>
                    <a:pt x="1386" y="2351"/>
                    <a:pt x="1448" y="2351"/>
                  </a:cubicBezTo>
                  <a:cubicBezTo>
                    <a:pt x="1607" y="2351"/>
                    <a:pt x="1751" y="2247"/>
                    <a:pt x="1796" y="2111"/>
                  </a:cubicBezTo>
                  <a:cubicBezTo>
                    <a:pt x="1922" y="1891"/>
                    <a:pt x="1796" y="1639"/>
                    <a:pt x="1607" y="1576"/>
                  </a:cubicBezTo>
                  <a:cubicBezTo>
                    <a:pt x="1135" y="1355"/>
                    <a:pt x="851" y="945"/>
                    <a:pt x="851" y="410"/>
                  </a:cubicBezTo>
                  <a:cubicBezTo>
                    <a:pt x="851" y="189"/>
                    <a:pt x="662"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1" name="Google Shape;17211;p77"/>
            <p:cNvSpPr/>
            <p:nvPr/>
          </p:nvSpPr>
          <p:spPr>
            <a:xfrm>
              <a:off x="-40171725" y="2705875"/>
              <a:ext cx="319000" cy="316650"/>
            </a:xfrm>
            <a:custGeom>
              <a:avLst/>
              <a:gdLst/>
              <a:ahLst/>
              <a:cxnLst/>
              <a:rect l="l" t="t" r="r" b="b"/>
              <a:pathLst>
                <a:path w="12760" h="12666" extrusionOk="0">
                  <a:moveTo>
                    <a:pt x="2489" y="1639"/>
                  </a:moveTo>
                  <a:lnTo>
                    <a:pt x="2489" y="3718"/>
                  </a:lnTo>
                  <a:cubicBezTo>
                    <a:pt x="2489" y="4127"/>
                    <a:pt x="2552" y="4506"/>
                    <a:pt x="2678" y="4884"/>
                  </a:cubicBezTo>
                  <a:cubicBezTo>
                    <a:pt x="1639" y="4600"/>
                    <a:pt x="820" y="3623"/>
                    <a:pt x="820" y="2458"/>
                  </a:cubicBezTo>
                  <a:lnTo>
                    <a:pt x="820" y="2048"/>
                  </a:lnTo>
                  <a:cubicBezTo>
                    <a:pt x="820" y="1796"/>
                    <a:pt x="1009" y="1639"/>
                    <a:pt x="1261" y="1639"/>
                  </a:cubicBezTo>
                  <a:close/>
                  <a:moveTo>
                    <a:pt x="11500" y="1639"/>
                  </a:moveTo>
                  <a:cubicBezTo>
                    <a:pt x="11720" y="1639"/>
                    <a:pt x="11878" y="1828"/>
                    <a:pt x="11878" y="2048"/>
                  </a:cubicBezTo>
                  <a:lnTo>
                    <a:pt x="11878" y="2426"/>
                  </a:lnTo>
                  <a:cubicBezTo>
                    <a:pt x="11878" y="3623"/>
                    <a:pt x="11090" y="4569"/>
                    <a:pt x="10019" y="4884"/>
                  </a:cubicBezTo>
                  <a:cubicBezTo>
                    <a:pt x="10145" y="4506"/>
                    <a:pt x="10240" y="4127"/>
                    <a:pt x="10240" y="3718"/>
                  </a:cubicBezTo>
                  <a:lnTo>
                    <a:pt x="10240" y="1639"/>
                  </a:lnTo>
                  <a:close/>
                  <a:moveTo>
                    <a:pt x="9389" y="788"/>
                  </a:moveTo>
                  <a:lnTo>
                    <a:pt x="9389" y="3686"/>
                  </a:lnTo>
                  <a:cubicBezTo>
                    <a:pt x="9389" y="4789"/>
                    <a:pt x="8759" y="5860"/>
                    <a:pt x="7656" y="6333"/>
                  </a:cubicBezTo>
                  <a:cubicBezTo>
                    <a:pt x="7247" y="6522"/>
                    <a:pt x="6932" y="6963"/>
                    <a:pt x="6932" y="7467"/>
                  </a:cubicBezTo>
                  <a:cubicBezTo>
                    <a:pt x="6932" y="7467"/>
                    <a:pt x="6932" y="7908"/>
                    <a:pt x="7026" y="8507"/>
                  </a:cubicBezTo>
                  <a:cubicBezTo>
                    <a:pt x="7121" y="8759"/>
                    <a:pt x="7247" y="9074"/>
                    <a:pt x="7341" y="9357"/>
                  </a:cubicBezTo>
                  <a:lnTo>
                    <a:pt x="5356" y="9357"/>
                  </a:lnTo>
                  <a:cubicBezTo>
                    <a:pt x="5671" y="8759"/>
                    <a:pt x="5766" y="8066"/>
                    <a:pt x="5766" y="7498"/>
                  </a:cubicBezTo>
                  <a:cubicBezTo>
                    <a:pt x="5766" y="6994"/>
                    <a:pt x="5451" y="6553"/>
                    <a:pt x="5041" y="6364"/>
                  </a:cubicBezTo>
                  <a:cubicBezTo>
                    <a:pt x="4569" y="6144"/>
                    <a:pt x="4128" y="5766"/>
                    <a:pt x="3813" y="5293"/>
                  </a:cubicBezTo>
                  <a:cubicBezTo>
                    <a:pt x="3498" y="4821"/>
                    <a:pt x="3340" y="4285"/>
                    <a:pt x="3340" y="3686"/>
                  </a:cubicBezTo>
                  <a:lnTo>
                    <a:pt x="3340" y="788"/>
                  </a:lnTo>
                  <a:close/>
                  <a:moveTo>
                    <a:pt x="8696" y="10176"/>
                  </a:moveTo>
                  <a:lnTo>
                    <a:pt x="9263" y="11846"/>
                  </a:lnTo>
                  <a:lnTo>
                    <a:pt x="3498" y="11846"/>
                  </a:lnTo>
                  <a:lnTo>
                    <a:pt x="4033" y="10176"/>
                  </a:lnTo>
                  <a:close/>
                  <a:moveTo>
                    <a:pt x="2930" y="0"/>
                  </a:moveTo>
                  <a:cubicBezTo>
                    <a:pt x="2710" y="0"/>
                    <a:pt x="2552" y="189"/>
                    <a:pt x="2552" y="410"/>
                  </a:cubicBezTo>
                  <a:lnTo>
                    <a:pt x="2552" y="851"/>
                  </a:lnTo>
                  <a:lnTo>
                    <a:pt x="1324" y="851"/>
                  </a:lnTo>
                  <a:cubicBezTo>
                    <a:pt x="1302" y="850"/>
                    <a:pt x="1280" y="850"/>
                    <a:pt x="1258" y="850"/>
                  </a:cubicBezTo>
                  <a:cubicBezTo>
                    <a:pt x="506" y="850"/>
                    <a:pt x="1" y="1374"/>
                    <a:pt x="1" y="2048"/>
                  </a:cubicBezTo>
                  <a:lnTo>
                    <a:pt x="1" y="2426"/>
                  </a:lnTo>
                  <a:cubicBezTo>
                    <a:pt x="1" y="4190"/>
                    <a:pt x="1355" y="5608"/>
                    <a:pt x="3088" y="5766"/>
                  </a:cubicBezTo>
                  <a:cubicBezTo>
                    <a:pt x="3498" y="6364"/>
                    <a:pt x="4033" y="6837"/>
                    <a:pt x="4726" y="7120"/>
                  </a:cubicBezTo>
                  <a:cubicBezTo>
                    <a:pt x="4884" y="7183"/>
                    <a:pt x="4947" y="7309"/>
                    <a:pt x="4947" y="7498"/>
                  </a:cubicBezTo>
                  <a:cubicBezTo>
                    <a:pt x="4947" y="8097"/>
                    <a:pt x="4726" y="8885"/>
                    <a:pt x="4348" y="9357"/>
                  </a:cubicBezTo>
                  <a:lnTo>
                    <a:pt x="3718" y="9357"/>
                  </a:lnTo>
                  <a:cubicBezTo>
                    <a:pt x="3529" y="9357"/>
                    <a:pt x="3372" y="9483"/>
                    <a:pt x="3340" y="9641"/>
                  </a:cubicBezTo>
                  <a:lnTo>
                    <a:pt x="2521" y="12130"/>
                  </a:lnTo>
                  <a:cubicBezTo>
                    <a:pt x="2426" y="12382"/>
                    <a:pt x="2615" y="12665"/>
                    <a:pt x="2899" y="12665"/>
                  </a:cubicBezTo>
                  <a:lnTo>
                    <a:pt x="9799" y="12665"/>
                  </a:lnTo>
                  <a:cubicBezTo>
                    <a:pt x="10082" y="12665"/>
                    <a:pt x="10271" y="12382"/>
                    <a:pt x="10177" y="12130"/>
                  </a:cubicBezTo>
                  <a:lnTo>
                    <a:pt x="9357" y="9641"/>
                  </a:lnTo>
                  <a:cubicBezTo>
                    <a:pt x="9326" y="9483"/>
                    <a:pt x="9168" y="9357"/>
                    <a:pt x="8979" y="9357"/>
                  </a:cubicBezTo>
                  <a:lnTo>
                    <a:pt x="8349" y="9357"/>
                  </a:lnTo>
                  <a:cubicBezTo>
                    <a:pt x="7971" y="8885"/>
                    <a:pt x="7751" y="8097"/>
                    <a:pt x="7751" y="7498"/>
                  </a:cubicBezTo>
                  <a:cubicBezTo>
                    <a:pt x="7751" y="7341"/>
                    <a:pt x="7877" y="7183"/>
                    <a:pt x="7971" y="7152"/>
                  </a:cubicBezTo>
                  <a:cubicBezTo>
                    <a:pt x="8601" y="6868"/>
                    <a:pt x="9200" y="6396"/>
                    <a:pt x="9610" y="5829"/>
                  </a:cubicBezTo>
                  <a:cubicBezTo>
                    <a:pt x="10901" y="5734"/>
                    <a:pt x="12004" y="4947"/>
                    <a:pt x="12476" y="3781"/>
                  </a:cubicBezTo>
                  <a:cubicBezTo>
                    <a:pt x="12760" y="3056"/>
                    <a:pt x="12760" y="2552"/>
                    <a:pt x="12760" y="2080"/>
                  </a:cubicBezTo>
                  <a:cubicBezTo>
                    <a:pt x="12760" y="1435"/>
                    <a:pt x="12221" y="850"/>
                    <a:pt x="11581" y="850"/>
                  </a:cubicBezTo>
                  <a:cubicBezTo>
                    <a:pt x="11565" y="850"/>
                    <a:pt x="11548" y="850"/>
                    <a:pt x="11531" y="851"/>
                  </a:cubicBezTo>
                  <a:lnTo>
                    <a:pt x="10271" y="851"/>
                  </a:lnTo>
                  <a:lnTo>
                    <a:pt x="10271" y="410"/>
                  </a:lnTo>
                  <a:cubicBezTo>
                    <a:pt x="10271" y="189"/>
                    <a:pt x="10082" y="0"/>
                    <a:pt x="98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12" name="Google Shape;17212;p77"/>
          <p:cNvGrpSpPr/>
          <p:nvPr/>
        </p:nvGrpSpPr>
        <p:grpSpPr>
          <a:xfrm>
            <a:off x="4146610" y="3835979"/>
            <a:ext cx="363581" cy="498355"/>
            <a:chOff x="-38275925" y="1946600"/>
            <a:chExt cx="231600" cy="317450"/>
          </a:xfrm>
        </p:grpSpPr>
        <p:sp>
          <p:nvSpPr>
            <p:cNvPr id="17213" name="Google Shape;17213;p77"/>
            <p:cNvSpPr/>
            <p:nvPr/>
          </p:nvSpPr>
          <p:spPr>
            <a:xfrm>
              <a:off x="-38275925" y="1946600"/>
              <a:ext cx="231600" cy="317450"/>
            </a:xfrm>
            <a:custGeom>
              <a:avLst/>
              <a:gdLst/>
              <a:ahLst/>
              <a:cxnLst/>
              <a:rect l="l" t="t" r="r" b="b"/>
              <a:pathLst>
                <a:path w="9264" h="12698" extrusionOk="0">
                  <a:moveTo>
                    <a:pt x="4546" y="892"/>
                  </a:moveTo>
                  <a:cubicBezTo>
                    <a:pt x="4811" y="892"/>
                    <a:pt x="5082" y="920"/>
                    <a:pt x="5357" y="977"/>
                  </a:cubicBezTo>
                  <a:cubicBezTo>
                    <a:pt x="6964" y="1292"/>
                    <a:pt x="8287" y="2742"/>
                    <a:pt x="8287" y="4600"/>
                  </a:cubicBezTo>
                  <a:cubicBezTo>
                    <a:pt x="8287" y="5987"/>
                    <a:pt x="7531" y="7215"/>
                    <a:pt x="6396" y="7845"/>
                  </a:cubicBezTo>
                  <a:cubicBezTo>
                    <a:pt x="5987" y="8034"/>
                    <a:pt x="5798" y="8475"/>
                    <a:pt x="5798" y="8885"/>
                  </a:cubicBezTo>
                  <a:lnTo>
                    <a:pt x="5798" y="9169"/>
                  </a:lnTo>
                  <a:lnTo>
                    <a:pt x="3309" y="9169"/>
                  </a:lnTo>
                  <a:lnTo>
                    <a:pt x="3309" y="8854"/>
                  </a:lnTo>
                  <a:cubicBezTo>
                    <a:pt x="3309" y="8412"/>
                    <a:pt x="3088" y="8034"/>
                    <a:pt x="2679" y="7782"/>
                  </a:cubicBezTo>
                  <a:cubicBezTo>
                    <a:pt x="1545" y="7121"/>
                    <a:pt x="820" y="5955"/>
                    <a:pt x="820" y="4600"/>
                  </a:cubicBezTo>
                  <a:cubicBezTo>
                    <a:pt x="820" y="2536"/>
                    <a:pt x="2499" y="892"/>
                    <a:pt x="4546" y="892"/>
                  </a:cubicBezTo>
                  <a:close/>
                  <a:moveTo>
                    <a:pt x="5798" y="9956"/>
                  </a:moveTo>
                  <a:lnTo>
                    <a:pt x="5798" y="10681"/>
                  </a:lnTo>
                  <a:cubicBezTo>
                    <a:pt x="5798" y="10901"/>
                    <a:pt x="5609" y="11059"/>
                    <a:pt x="5357" y="11090"/>
                  </a:cubicBezTo>
                  <a:lnTo>
                    <a:pt x="3719" y="11090"/>
                  </a:lnTo>
                  <a:cubicBezTo>
                    <a:pt x="3467" y="11090"/>
                    <a:pt x="3309" y="10901"/>
                    <a:pt x="3277" y="10681"/>
                  </a:cubicBezTo>
                  <a:lnTo>
                    <a:pt x="3277" y="9956"/>
                  </a:lnTo>
                  <a:close/>
                  <a:moveTo>
                    <a:pt x="4443" y="1"/>
                  </a:moveTo>
                  <a:cubicBezTo>
                    <a:pt x="2049" y="32"/>
                    <a:pt x="1" y="2080"/>
                    <a:pt x="1" y="4600"/>
                  </a:cubicBezTo>
                  <a:cubicBezTo>
                    <a:pt x="1" y="6270"/>
                    <a:pt x="883" y="7719"/>
                    <a:pt x="2238" y="8539"/>
                  </a:cubicBezTo>
                  <a:cubicBezTo>
                    <a:pt x="2332" y="8570"/>
                    <a:pt x="2395" y="8696"/>
                    <a:pt x="2458" y="8759"/>
                  </a:cubicBezTo>
                  <a:lnTo>
                    <a:pt x="2458" y="10681"/>
                  </a:lnTo>
                  <a:cubicBezTo>
                    <a:pt x="2458" y="11216"/>
                    <a:pt x="2805" y="11689"/>
                    <a:pt x="3309" y="11847"/>
                  </a:cubicBezTo>
                  <a:cubicBezTo>
                    <a:pt x="3467" y="12351"/>
                    <a:pt x="3939" y="12697"/>
                    <a:pt x="4506" y="12697"/>
                  </a:cubicBezTo>
                  <a:cubicBezTo>
                    <a:pt x="5042" y="12697"/>
                    <a:pt x="5514" y="12351"/>
                    <a:pt x="5672" y="11847"/>
                  </a:cubicBezTo>
                  <a:cubicBezTo>
                    <a:pt x="6176" y="11689"/>
                    <a:pt x="6554" y="11216"/>
                    <a:pt x="6554" y="10681"/>
                  </a:cubicBezTo>
                  <a:lnTo>
                    <a:pt x="6554" y="8854"/>
                  </a:lnTo>
                  <a:cubicBezTo>
                    <a:pt x="6554" y="8728"/>
                    <a:pt x="6617" y="8570"/>
                    <a:pt x="6712" y="8507"/>
                  </a:cubicBezTo>
                  <a:cubicBezTo>
                    <a:pt x="8318" y="7593"/>
                    <a:pt x="9263" y="5735"/>
                    <a:pt x="8948" y="3750"/>
                  </a:cubicBezTo>
                  <a:cubicBezTo>
                    <a:pt x="8602" y="1702"/>
                    <a:pt x="6806"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4" name="Google Shape;17214;p77"/>
            <p:cNvSpPr/>
            <p:nvPr/>
          </p:nvSpPr>
          <p:spPr>
            <a:xfrm>
              <a:off x="-38235750" y="1989125"/>
              <a:ext cx="84300" cy="83525"/>
            </a:xfrm>
            <a:custGeom>
              <a:avLst/>
              <a:gdLst/>
              <a:ahLst/>
              <a:cxnLst/>
              <a:rect l="l" t="t" r="r" b="b"/>
              <a:pathLst>
                <a:path w="3372" h="3341" extrusionOk="0">
                  <a:moveTo>
                    <a:pt x="2931" y="1"/>
                  </a:moveTo>
                  <a:cubicBezTo>
                    <a:pt x="1355" y="1"/>
                    <a:pt x="64" y="1293"/>
                    <a:pt x="1" y="2899"/>
                  </a:cubicBezTo>
                  <a:cubicBezTo>
                    <a:pt x="1" y="3120"/>
                    <a:pt x="158" y="3340"/>
                    <a:pt x="410" y="3340"/>
                  </a:cubicBezTo>
                  <a:cubicBezTo>
                    <a:pt x="631" y="3340"/>
                    <a:pt x="851" y="3120"/>
                    <a:pt x="851" y="2899"/>
                  </a:cubicBezTo>
                  <a:cubicBezTo>
                    <a:pt x="883" y="1765"/>
                    <a:pt x="1796" y="820"/>
                    <a:pt x="2931" y="820"/>
                  </a:cubicBezTo>
                  <a:cubicBezTo>
                    <a:pt x="3151" y="820"/>
                    <a:pt x="3372" y="631"/>
                    <a:pt x="3372" y="379"/>
                  </a:cubicBezTo>
                  <a:cubicBezTo>
                    <a:pt x="3372" y="190"/>
                    <a:pt x="3151" y="1"/>
                    <a:pt x="2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15" name="Google Shape;17215;p77"/>
          <p:cNvSpPr/>
          <p:nvPr/>
        </p:nvSpPr>
        <p:spPr>
          <a:xfrm>
            <a:off x="4077164" y="4411601"/>
            <a:ext cx="499571" cy="498785"/>
          </a:xfrm>
          <a:custGeom>
            <a:avLst/>
            <a:gdLst/>
            <a:ahLst/>
            <a:cxnLst/>
            <a:rect l="l" t="t" r="r" b="b"/>
            <a:pathLst>
              <a:path w="12729" h="12709" extrusionOk="0">
                <a:moveTo>
                  <a:pt x="7089" y="894"/>
                </a:moveTo>
                <a:lnTo>
                  <a:pt x="7089" y="894"/>
                </a:lnTo>
                <a:cubicBezTo>
                  <a:pt x="8160" y="989"/>
                  <a:pt x="9137" y="1461"/>
                  <a:pt x="9956" y="2186"/>
                </a:cubicBezTo>
                <a:lnTo>
                  <a:pt x="8192" y="3950"/>
                </a:lnTo>
                <a:cubicBezTo>
                  <a:pt x="7436" y="3099"/>
                  <a:pt x="7089" y="1934"/>
                  <a:pt x="7089" y="894"/>
                </a:cubicBezTo>
                <a:close/>
                <a:moveTo>
                  <a:pt x="10555" y="2721"/>
                </a:moveTo>
                <a:cubicBezTo>
                  <a:pt x="11248" y="3572"/>
                  <a:pt x="11689" y="4549"/>
                  <a:pt x="11847" y="5620"/>
                </a:cubicBezTo>
                <a:cubicBezTo>
                  <a:pt x="10775" y="5620"/>
                  <a:pt x="9673" y="5242"/>
                  <a:pt x="8791" y="4486"/>
                </a:cubicBezTo>
                <a:lnTo>
                  <a:pt x="10555" y="2721"/>
                </a:lnTo>
                <a:close/>
                <a:moveTo>
                  <a:pt x="6270" y="831"/>
                </a:moveTo>
                <a:cubicBezTo>
                  <a:pt x="6207" y="2154"/>
                  <a:pt x="6680" y="3477"/>
                  <a:pt x="7593" y="4549"/>
                </a:cubicBezTo>
                <a:lnTo>
                  <a:pt x="6365" y="5777"/>
                </a:lnTo>
                <a:lnTo>
                  <a:pt x="2805" y="2186"/>
                </a:lnTo>
                <a:cubicBezTo>
                  <a:pt x="3781" y="1304"/>
                  <a:pt x="5010" y="831"/>
                  <a:pt x="6270" y="831"/>
                </a:cubicBezTo>
                <a:close/>
                <a:moveTo>
                  <a:pt x="2206" y="2721"/>
                </a:moveTo>
                <a:lnTo>
                  <a:pt x="5798" y="6313"/>
                </a:lnTo>
                <a:lnTo>
                  <a:pt x="4569" y="7542"/>
                </a:lnTo>
                <a:cubicBezTo>
                  <a:pt x="3648" y="6620"/>
                  <a:pt x="2337" y="6028"/>
                  <a:pt x="958" y="6028"/>
                </a:cubicBezTo>
                <a:cubicBezTo>
                  <a:pt x="923" y="6028"/>
                  <a:pt x="887" y="6029"/>
                  <a:pt x="851" y="6029"/>
                </a:cubicBezTo>
                <a:cubicBezTo>
                  <a:pt x="946" y="4864"/>
                  <a:pt x="1387" y="3666"/>
                  <a:pt x="2206" y="2721"/>
                </a:cubicBezTo>
                <a:close/>
                <a:moveTo>
                  <a:pt x="8192" y="5147"/>
                </a:moveTo>
                <a:cubicBezTo>
                  <a:pt x="9263" y="6029"/>
                  <a:pt x="10586" y="6470"/>
                  <a:pt x="11878" y="6470"/>
                </a:cubicBezTo>
                <a:cubicBezTo>
                  <a:pt x="11847" y="7699"/>
                  <a:pt x="11405" y="8959"/>
                  <a:pt x="10555" y="9936"/>
                </a:cubicBezTo>
                <a:lnTo>
                  <a:pt x="6963" y="6344"/>
                </a:lnTo>
                <a:lnTo>
                  <a:pt x="8192" y="5147"/>
                </a:lnTo>
                <a:close/>
                <a:moveTo>
                  <a:pt x="1027" y="6910"/>
                </a:moveTo>
                <a:cubicBezTo>
                  <a:pt x="2180" y="6910"/>
                  <a:pt x="3239" y="7378"/>
                  <a:pt x="4002" y="8172"/>
                </a:cubicBezTo>
                <a:lnTo>
                  <a:pt x="2206" y="9967"/>
                </a:lnTo>
                <a:cubicBezTo>
                  <a:pt x="1450" y="9117"/>
                  <a:pt x="1009" y="8046"/>
                  <a:pt x="914" y="6911"/>
                </a:cubicBezTo>
                <a:cubicBezTo>
                  <a:pt x="952" y="6910"/>
                  <a:pt x="989" y="6910"/>
                  <a:pt x="1027" y="6910"/>
                </a:cubicBezTo>
                <a:close/>
                <a:moveTo>
                  <a:pt x="4537" y="8770"/>
                </a:moveTo>
                <a:cubicBezTo>
                  <a:pt x="5104" y="9652"/>
                  <a:pt x="5325" y="10692"/>
                  <a:pt x="5199" y="11700"/>
                </a:cubicBezTo>
                <a:cubicBezTo>
                  <a:pt x="4285" y="11511"/>
                  <a:pt x="3498" y="11133"/>
                  <a:pt x="2805" y="10503"/>
                </a:cubicBezTo>
                <a:lnTo>
                  <a:pt x="4537" y="8770"/>
                </a:lnTo>
                <a:close/>
                <a:moveTo>
                  <a:pt x="6365" y="6911"/>
                </a:moveTo>
                <a:lnTo>
                  <a:pt x="9956" y="10503"/>
                </a:lnTo>
                <a:cubicBezTo>
                  <a:pt x="8948" y="11399"/>
                  <a:pt x="7716" y="11847"/>
                  <a:pt x="6481" y="11847"/>
                </a:cubicBezTo>
                <a:cubicBezTo>
                  <a:pt x="6327" y="11847"/>
                  <a:pt x="6172" y="11840"/>
                  <a:pt x="6018" y="11826"/>
                </a:cubicBezTo>
                <a:cubicBezTo>
                  <a:pt x="6176" y="10566"/>
                  <a:pt x="5892" y="9274"/>
                  <a:pt x="5104" y="8172"/>
                </a:cubicBezTo>
                <a:lnTo>
                  <a:pt x="6365" y="6911"/>
                </a:lnTo>
                <a:close/>
                <a:moveTo>
                  <a:pt x="6349" y="0"/>
                </a:moveTo>
                <a:cubicBezTo>
                  <a:pt x="2842" y="0"/>
                  <a:pt x="1" y="2821"/>
                  <a:pt x="1" y="6344"/>
                </a:cubicBezTo>
                <a:cubicBezTo>
                  <a:pt x="1" y="9873"/>
                  <a:pt x="2836" y="12708"/>
                  <a:pt x="6333" y="12708"/>
                </a:cubicBezTo>
                <a:cubicBezTo>
                  <a:pt x="9830" y="12708"/>
                  <a:pt x="12666" y="9873"/>
                  <a:pt x="12666" y="6344"/>
                </a:cubicBezTo>
                <a:cubicBezTo>
                  <a:pt x="12729" y="2973"/>
                  <a:pt x="10082" y="201"/>
                  <a:pt x="6743" y="12"/>
                </a:cubicBezTo>
                <a:cubicBezTo>
                  <a:pt x="6611" y="4"/>
                  <a:pt x="6479" y="0"/>
                  <a:pt x="63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6" name="Google Shape;17216;p77"/>
          <p:cNvSpPr/>
          <p:nvPr/>
        </p:nvSpPr>
        <p:spPr>
          <a:xfrm>
            <a:off x="4183934" y="5068801"/>
            <a:ext cx="293095" cy="499571"/>
          </a:xfrm>
          <a:custGeom>
            <a:avLst/>
            <a:gdLst/>
            <a:ahLst/>
            <a:cxnLst/>
            <a:rect l="l" t="t" r="r" b="b"/>
            <a:pathLst>
              <a:path w="7468" h="12729" extrusionOk="0">
                <a:moveTo>
                  <a:pt x="3715" y="5763"/>
                </a:moveTo>
                <a:cubicBezTo>
                  <a:pt x="3853" y="5763"/>
                  <a:pt x="3994" y="5833"/>
                  <a:pt x="4096" y="5955"/>
                </a:cubicBezTo>
                <a:cubicBezTo>
                  <a:pt x="4285" y="6239"/>
                  <a:pt x="4096" y="6585"/>
                  <a:pt x="3718" y="6585"/>
                </a:cubicBezTo>
                <a:cubicBezTo>
                  <a:pt x="3561" y="6585"/>
                  <a:pt x="3466" y="6491"/>
                  <a:pt x="3372" y="6396"/>
                </a:cubicBezTo>
                <a:cubicBezTo>
                  <a:pt x="3246" y="6239"/>
                  <a:pt x="3309" y="5955"/>
                  <a:pt x="3498" y="5829"/>
                </a:cubicBezTo>
                <a:cubicBezTo>
                  <a:pt x="3565" y="5784"/>
                  <a:pt x="3639" y="5763"/>
                  <a:pt x="3715" y="5763"/>
                </a:cubicBezTo>
                <a:close/>
                <a:moveTo>
                  <a:pt x="4128" y="1922"/>
                </a:moveTo>
                <a:lnTo>
                  <a:pt x="6554" y="6176"/>
                </a:lnTo>
                <a:lnTo>
                  <a:pt x="5104" y="9074"/>
                </a:lnTo>
                <a:lnTo>
                  <a:pt x="2300" y="9074"/>
                </a:lnTo>
                <a:cubicBezTo>
                  <a:pt x="1954" y="8349"/>
                  <a:pt x="977" y="6333"/>
                  <a:pt x="851" y="6176"/>
                </a:cubicBezTo>
                <a:lnTo>
                  <a:pt x="3309" y="1922"/>
                </a:lnTo>
                <a:lnTo>
                  <a:pt x="3309" y="5010"/>
                </a:lnTo>
                <a:cubicBezTo>
                  <a:pt x="2836" y="5167"/>
                  <a:pt x="2458" y="5640"/>
                  <a:pt x="2458" y="6176"/>
                </a:cubicBezTo>
                <a:cubicBezTo>
                  <a:pt x="2458" y="6837"/>
                  <a:pt x="3025" y="7436"/>
                  <a:pt x="3718" y="7436"/>
                </a:cubicBezTo>
                <a:cubicBezTo>
                  <a:pt x="4411" y="7436"/>
                  <a:pt x="4978" y="6900"/>
                  <a:pt x="4947" y="6176"/>
                </a:cubicBezTo>
                <a:cubicBezTo>
                  <a:pt x="4947" y="5640"/>
                  <a:pt x="4600" y="5199"/>
                  <a:pt x="4128" y="5010"/>
                </a:cubicBezTo>
                <a:lnTo>
                  <a:pt x="4128" y="1922"/>
                </a:lnTo>
                <a:close/>
                <a:moveTo>
                  <a:pt x="4947" y="9893"/>
                </a:moveTo>
                <a:lnTo>
                  <a:pt x="4947" y="11815"/>
                </a:lnTo>
                <a:lnTo>
                  <a:pt x="2458" y="11815"/>
                </a:lnTo>
                <a:lnTo>
                  <a:pt x="2458" y="9893"/>
                </a:lnTo>
                <a:close/>
                <a:moveTo>
                  <a:pt x="3592" y="1"/>
                </a:moveTo>
                <a:cubicBezTo>
                  <a:pt x="3529" y="32"/>
                  <a:pt x="3466" y="95"/>
                  <a:pt x="3435" y="127"/>
                </a:cubicBezTo>
                <a:cubicBezTo>
                  <a:pt x="3435" y="127"/>
                  <a:pt x="3435" y="158"/>
                  <a:pt x="3372" y="158"/>
                </a:cubicBezTo>
                <a:lnTo>
                  <a:pt x="3372" y="190"/>
                </a:lnTo>
                <a:lnTo>
                  <a:pt x="64" y="5987"/>
                </a:lnTo>
                <a:cubicBezTo>
                  <a:pt x="1" y="6113"/>
                  <a:pt x="1" y="6270"/>
                  <a:pt x="64" y="6396"/>
                </a:cubicBezTo>
                <a:lnTo>
                  <a:pt x="1670" y="9610"/>
                </a:lnTo>
                <a:lnTo>
                  <a:pt x="1670" y="12288"/>
                </a:lnTo>
                <a:cubicBezTo>
                  <a:pt x="1670" y="12540"/>
                  <a:pt x="1891" y="12729"/>
                  <a:pt x="2080" y="12729"/>
                </a:cubicBezTo>
                <a:lnTo>
                  <a:pt x="5388" y="12729"/>
                </a:lnTo>
                <a:cubicBezTo>
                  <a:pt x="5608" y="12729"/>
                  <a:pt x="5829" y="12540"/>
                  <a:pt x="5829" y="12288"/>
                </a:cubicBezTo>
                <a:lnTo>
                  <a:pt x="5829" y="9610"/>
                </a:lnTo>
                <a:lnTo>
                  <a:pt x="7436" y="6396"/>
                </a:lnTo>
                <a:cubicBezTo>
                  <a:pt x="7467" y="6239"/>
                  <a:pt x="7436" y="6113"/>
                  <a:pt x="7404" y="5987"/>
                </a:cubicBezTo>
                <a:lnTo>
                  <a:pt x="4096" y="190"/>
                </a:lnTo>
                <a:lnTo>
                  <a:pt x="4096" y="158"/>
                </a:lnTo>
                <a:cubicBezTo>
                  <a:pt x="4096" y="158"/>
                  <a:pt x="4096" y="127"/>
                  <a:pt x="4033" y="127"/>
                </a:cubicBezTo>
                <a:cubicBezTo>
                  <a:pt x="4002" y="95"/>
                  <a:pt x="3970" y="32"/>
                  <a:pt x="38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17" name="Google Shape;17217;p77"/>
          <p:cNvGrpSpPr/>
          <p:nvPr/>
        </p:nvGrpSpPr>
        <p:grpSpPr>
          <a:xfrm>
            <a:off x="2898455" y="5699236"/>
            <a:ext cx="509461" cy="495881"/>
            <a:chOff x="-37190575" y="1951325"/>
            <a:chExt cx="324525" cy="315875"/>
          </a:xfrm>
        </p:grpSpPr>
        <p:sp>
          <p:nvSpPr>
            <p:cNvPr id="17218" name="Google Shape;17218;p77"/>
            <p:cNvSpPr/>
            <p:nvPr/>
          </p:nvSpPr>
          <p:spPr>
            <a:xfrm>
              <a:off x="-37190575" y="1951325"/>
              <a:ext cx="324525" cy="315875"/>
            </a:xfrm>
            <a:custGeom>
              <a:avLst/>
              <a:gdLst/>
              <a:ahLst/>
              <a:cxnLst/>
              <a:rect l="l" t="t" r="r" b="b"/>
              <a:pathLst>
                <a:path w="12981" h="12635" extrusionOk="0">
                  <a:moveTo>
                    <a:pt x="6693" y="790"/>
                  </a:moveTo>
                  <a:cubicBezTo>
                    <a:pt x="8301" y="790"/>
                    <a:pt x="9913" y="1489"/>
                    <a:pt x="11028" y="2868"/>
                  </a:cubicBezTo>
                  <a:cubicBezTo>
                    <a:pt x="11752" y="3813"/>
                    <a:pt x="12193" y="5010"/>
                    <a:pt x="12193" y="6270"/>
                  </a:cubicBezTo>
                  <a:cubicBezTo>
                    <a:pt x="12162" y="7058"/>
                    <a:pt x="11563" y="7593"/>
                    <a:pt x="10870" y="7593"/>
                  </a:cubicBezTo>
                  <a:lnTo>
                    <a:pt x="10019" y="7593"/>
                  </a:lnTo>
                  <a:cubicBezTo>
                    <a:pt x="8854" y="7593"/>
                    <a:pt x="7940" y="8539"/>
                    <a:pt x="7940" y="9704"/>
                  </a:cubicBezTo>
                  <a:lnTo>
                    <a:pt x="7940" y="10523"/>
                  </a:lnTo>
                  <a:cubicBezTo>
                    <a:pt x="7940" y="11216"/>
                    <a:pt x="7404" y="11784"/>
                    <a:pt x="6680" y="11815"/>
                  </a:cubicBezTo>
                  <a:cubicBezTo>
                    <a:pt x="6239" y="11815"/>
                    <a:pt x="5892" y="11784"/>
                    <a:pt x="5420" y="11658"/>
                  </a:cubicBezTo>
                  <a:cubicBezTo>
                    <a:pt x="3844" y="11311"/>
                    <a:pt x="2490" y="10208"/>
                    <a:pt x="1765" y="8791"/>
                  </a:cubicBezTo>
                  <a:cubicBezTo>
                    <a:pt x="536" y="6428"/>
                    <a:pt x="1261" y="3340"/>
                    <a:pt x="3624" y="1733"/>
                  </a:cubicBezTo>
                  <a:cubicBezTo>
                    <a:pt x="4545" y="1102"/>
                    <a:pt x="5618" y="790"/>
                    <a:pt x="6693" y="790"/>
                  </a:cubicBezTo>
                  <a:close/>
                  <a:moveTo>
                    <a:pt x="6648" y="1"/>
                  </a:moveTo>
                  <a:cubicBezTo>
                    <a:pt x="4474" y="1"/>
                    <a:pt x="2553" y="1103"/>
                    <a:pt x="1419" y="2805"/>
                  </a:cubicBezTo>
                  <a:cubicBezTo>
                    <a:pt x="95" y="4726"/>
                    <a:pt x="1" y="7215"/>
                    <a:pt x="1009" y="9169"/>
                  </a:cubicBezTo>
                  <a:cubicBezTo>
                    <a:pt x="2080" y="11216"/>
                    <a:pt x="4191" y="12634"/>
                    <a:pt x="6680" y="12634"/>
                  </a:cubicBezTo>
                  <a:cubicBezTo>
                    <a:pt x="7814" y="12634"/>
                    <a:pt x="8791" y="11689"/>
                    <a:pt x="8791" y="10523"/>
                  </a:cubicBezTo>
                  <a:lnTo>
                    <a:pt x="8791" y="9704"/>
                  </a:lnTo>
                  <a:cubicBezTo>
                    <a:pt x="8791" y="8980"/>
                    <a:pt x="9358" y="8444"/>
                    <a:pt x="10019" y="8444"/>
                  </a:cubicBezTo>
                  <a:lnTo>
                    <a:pt x="10870" y="8444"/>
                  </a:lnTo>
                  <a:cubicBezTo>
                    <a:pt x="12004" y="8444"/>
                    <a:pt x="12981" y="7499"/>
                    <a:pt x="12981" y="6333"/>
                  </a:cubicBezTo>
                  <a:cubicBezTo>
                    <a:pt x="12981" y="2962"/>
                    <a:pt x="10240"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19" name="Google Shape;17219;p77"/>
            <p:cNvSpPr/>
            <p:nvPr/>
          </p:nvSpPr>
          <p:spPr>
            <a:xfrm>
              <a:off x="-37081875" y="2162600"/>
              <a:ext cx="72475" cy="63100"/>
            </a:xfrm>
            <a:custGeom>
              <a:avLst/>
              <a:gdLst/>
              <a:ahLst/>
              <a:cxnLst/>
              <a:rect l="l" t="t" r="r" b="b"/>
              <a:pathLst>
                <a:path w="2899" h="2524" extrusionOk="0">
                  <a:moveTo>
                    <a:pt x="1418" y="812"/>
                  </a:moveTo>
                  <a:cubicBezTo>
                    <a:pt x="1670" y="812"/>
                    <a:pt x="1859" y="1001"/>
                    <a:pt x="1859" y="1253"/>
                  </a:cubicBezTo>
                  <a:cubicBezTo>
                    <a:pt x="1859" y="1474"/>
                    <a:pt x="1670" y="1663"/>
                    <a:pt x="1418" y="1663"/>
                  </a:cubicBezTo>
                  <a:cubicBezTo>
                    <a:pt x="1198" y="1663"/>
                    <a:pt x="1009" y="1474"/>
                    <a:pt x="1009" y="1253"/>
                  </a:cubicBezTo>
                  <a:cubicBezTo>
                    <a:pt x="1009" y="1001"/>
                    <a:pt x="1198" y="812"/>
                    <a:pt x="1418" y="812"/>
                  </a:cubicBezTo>
                  <a:close/>
                  <a:moveTo>
                    <a:pt x="1405" y="0"/>
                  </a:moveTo>
                  <a:cubicBezTo>
                    <a:pt x="1250" y="0"/>
                    <a:pt x="1094" y="28"/>
                    <a:pt x="946" y="88"/>
                  </a:cubicBezTo>
                  <a:cubicBezTo>
                    <a:pt x="316" y="371"/>
                    <a:pt x="0" y="1127"/>
                    <a:pt x="284" y="1757"/>
                  </a:cubicBezTo>
                  <a:cubicBezTo>
                    <a:pt x="496" y="2229"/>
                    <a:pt x="973" y="2524"/>
                    <a:pt x="1463" y="2524"/>
                  </a:cubicBezTo>
                  <a:cubicBezTo>
                    <a:pt x="1628" y="2524"/>
                    <a:pt x="1795" y="2490"/>
                    <a:pt x="1954" y="2419"/>
                  </a:cubicBezTo>
                  <a:cubicBezTo>
                    <a:pt x="2584" y="2135"/>
                    <a:pt x="2899" y="1379"/>
                    <a:pt x="2615" y="749"/>
                  </a:cubicBezTo>
                  <a:cubicBezTo>
                    <a:pt x="2399" y="292"/>
                    <a:pt x="1907" y="0"/>
                    <a:pt x="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0" name="Google Shape;17220;p77"/>
            <p:cNvSpPr/>
            <p:nvPr/>
          </p:nvSpPr>
          <p:spPr>
            <a:xfrm>
              <a:off x="-37144875" y="2099025"/>
              <a:ext cx="72475" cy="62875"/>
            </a:xfrm>
            <a:custGeom>
              <a:avLst/>
              <a:gdLst/>
              <a:ahLst/>
              <a:cxnLst/>
              <a:rect l="l" t="t" r="r" b="b"/>
              <a:pathLst>
                <a:path w="2899" h="2515" extrusionOk="0">
                  <a:moveTo>
                    <a:pt x="1418" y="835"/>
                  </a:moveTo>
                  <a:cubicBezTo>
                    <a:pt x="1670" y="835"/>
                    <a:pt x="1859" y="1024"/>
                    <a:pt x="1859" y="1276"/>
                  </a:cubicBezTo>
                  <a:cubicBezTo>
                    <a:pt x="1859" y="1496"/>
                    <a:pt x="1670" y="1685"/>
                    <a:pt x="1418" y="1685"/>
                  </a:cubicBezTo>
                  <a:cubicBezTo>
                    <a:pt x="1197" y="1685"/>
                    <a:pt x="1008" y="1496"/>
                    <a:pt x="1008" y="1276"/>
                  </a:cubicBezTo>
                  <a:cubicBezTo>
                    <a:pt x="1008" y="1024"/>
                    <a:pt x="1197" y="835"/>
                    <a:pt x="1418" y="835"/>
                  </a:cubicBezTo>
                  <a:close/>
                  <a:moveTo>
                    <a:pt x="1411" y="0"/>
                  </a:moveTo>
                  <a:cubicBezTo>
                    <a:pt x="1254" y="0"/>
                    <a:pt x="1096" y="26"/>
                    <a:pt x="945" y="79"/>
                  </a:cubicBezTo>
                  <a:cubicBezTo>
                    <a:pt x="315" y="362"/>
                    <a:pt x="0" y="1118"/>
                    <a:pt x="284" y="1748"/>
                  </a:cubicBezTo>
                  <a:cubicBezTo>
                    <a:pt x="496" y="2220"/>
                    <a:pt x="972" y="2515"/>
                    <a:pt x="1463" y="2515"/>
                  </a:cubicBezTo>
                  <a:cubicBezTo>
                    <a:pt x="1628" y="2515"/>
                    <a:pt x="1795" y="2481"/>
                    <a:pt x="1953" y="2410"/>
                  </a:cubicBezTo>
                  <a:cubicBezTo>
                    <a:pt x="2583" y="2126"/>
                    <a:pt x="2899" y="1370"/>
                    <a:pt x="2615" y="740"/>
                  </a:cubicBezTo>
                  <a:cubicBezTo>
                    <a:pt x="2399" y="261"/>
                    <a:pt x="1910" y="0"/>
                    <a:pt x="1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1" name="Google Shape;17221;p77"/>
            <p:cNvSpPr/>
            <p:nvPr/>
          </p:nvSpPr>
          <p:spPr>
            <a:xfrm>
              <a:off x="-37123625" y="2014875"/>
              <a:ext cx="71700" cy="62775"/>
            </a:xfrm>
            <a:custGeom>
              <a:avLst/>
              <a:gdLst/>
              <a:ahLst/>
              <a:cxnLst/>
              <a:rect l="l" t="t" r="r" b="b"/>
              <a:pathLst>
                <a:path w="2868" h="2511" extrusionOk="0">
                  <a:moveTo>
                    <a:pt x="1418" y="798"/>
                  </a:moveTo>
                  <a:cubicBezTo>
                    <a:pt x="1639" y="798"/>
                    <a:pt x="1828" y="1019"/>
                    <a:pt x="1828" y="1239"/>
                  </a:cubicBezTo>
                  <a:cubicBezTo>
                    <a:pt x="1828" y="1460"/>
                    <a:pt x="1639" y="1680"/>
                    <a:pt x="1418" y="1680"/>
                  </a:cubicBezTo>
                  <a:cubicBezTo>
                    <a:pt x="1166" y="1680"/>
                    <a:pt x="977" y="1460"/>
                    <a:pt x="977" y="1239"/>
                  </a:cubicBezTo>
                  <a:cubicBezTo>
                    <a:pt x="1009" y="1019"/>
                    <a:pt x="1166" y="798"/>
                    <a:pt x="1418" y="798"/>
                  </a:cubicBezTo>
                  <a:close/>
                  <a:moveTo>
                    <a:pt x="1431" y="0"/>
                  </a:moveTo>
                  <a:cubicBezTo>
                    <a:pt x="1269" y="0"/>
                    <a:pt x="1105" y="34"/>
                    <a:pt x="946" y="105"/>
                  </a:cubicBezTo>
                  <a:cubicBezTo>
                    <a:pt x="316" y="389"/>
                    <a:pt x="1" y="1113"/>
                    <a:pt x="253" y="1743"/>
                  </a:cubicBezTo>
                  <a:cubicBezTo>
                    <a:pt x="472" y="2231"/>
                    <a:pt x="974" y="2511"/>
                    <a:pt x="1481" y="2511"/>
                  </a:cubicBezTo>
                  <a:cubicBezTo>
                    <a:pt x="1630" y="2511"/>
                    <a:pt x="1780" y="2487"/>
                    <a:pt x="1923" y="2436"/>
                  </a:cubicBezTo>
                  <a:cubicBezTo>
                    <a:pt x="2553" y="2153"/>
                    <a:pt x="2868" y="1397"/>
                    <a:pt x="2584" y="767"/>
                  </a:cubicBezTo>
                  <a:cubicBezTo>
                    <a:pt x="2372" y="295"/>
                    <a:pt x="1913" y="0"/>
                    <a:pt x="14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2" name="Google Shape;17222;p77"/>
            <p:cNvSpPr/>
            <p:nvPr/>
          </p:nvSpPr>
          <p:spPr>
            <a:xfrm>
              <a:off x="-37039350" y="1993250"/>
              <a:ext cx="71700" cy="63125"/>
            </a:xfrm>
            <a:custGeom>
              <a:avLst/>
              <a:gdLst/>
              <a:ahLst/>
              <a:cxnLst/>
              <a:rect l="l" t="t" r="r" b="b"/>
              <a:pathLst>
                <a:path w="2868" h="2525" extrusionOk="0">
                  <a:moveTo>
                    <a:pt x="1418" y="844"/>
                  </a:moveTo>
                  <a:cubicBezTo>
                    <a:pt x="1671" y="844"/>
                    <a:pt x="1860" y="1033"/>
                    <a:pt x="1860" y="1285"/>
                  </a:cubicBezTo>
                  <a:cubicBezTo>
                    <a:pt x="1860" y="1506"/>
                    <a:pt x="1671" y="1726"/>
                    <a:pt x="1418" y="1726"/>
                  </a:cubicBezTo>
                  <a:cubicBezTo>
                    <a:pt x="1198" y="1726"/>
                    <a:pt x="977" y="1506"/>
                    <a:pt x="977" y="1285"/>
                  </a:cubicBezTo>
                  <a:cubicBezTo>
                    <a:pt x="977" y="1033"/>
                    <a:pt x="1198" y="844"/>
                    <a:pt x="1418" y="844"/>
                  </a:cubicBezTo>
                  <a:close/>
                  <a:moveTo>
                    <a:pt x="1402" y="1"/>
                  </a:moveTo>
                  <a:cubicBezTo>
                    <a:pt x="1248" y="1"/>
                    <a:pt x="1094" y="29"/>
                    <a:pt x="946" y="88"/>
                  </a:cubicBezTo>
                  <a:cubicBezTo>
                    <a:pt x="316" y="372"/>
                    <a:pt x="1" y="1128"/>
                    <a:pt x="284" y="1758"/>
                  </a:cubicBezTo>
                  <a:cubicBezTo>
                    <a:pt x="496" y="2229"/>
                    <a:pt x="955" y="2524"/>
                    <a:pt x="1437" y="2524"/>
                  </a:cubicBezTo>
                  <a:cubicBezTo>
                    <a:pt x="1599" y="2524"/>
                    <a:pt x="1764" y="2491"/>
                    <a:pt x="1923" y="2419"/>
                  </a:cubicBezTo>
                  <a:cubicBezTo>
                    <a:pt x="2553" y="2136"/>
                    <a:pt x="2868" y="1411"/>
                    <a:pt x="2616" y="781"/>
                  </a:cubicBezTo>
                  <a:cubicBezTo>
                    <a:pt x="2399" y="299"/>
                    <a:pt x="1905" y="1"/>
                    <a:pt x="1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23" name="Google Shape;17223;p77"/>
          <p:cNvSpPr/>
          <p:nvPr/>
        </p:nvSpPr>
        <p:spPr>
          <a:xfrm>
            <a:off x="3388795" y="2041967"/>
            <a:ext cx="504516" cy="498315"/>
          </a:xfrm>
          <a:custGeom>
            <a:avLst/>
            <a:gdLst/>
            <a:ahLst/>
            <a:cxnLst/>
            <a:rect l="l" t="t" r="r" b="b"/>
            <a:pathLst>
              <a:path w="12855" h="12697" extrusionOk="0">
                <a:moveTo>
                  <a:pt x="8035" y="1032"/>
                </a:moveTo>
                <a:lnTo>
                  <a:pt x="11847" y="4844"/>
                </a:lnTo>
                <a:lnTo>
                  <a:pt x="7468" y="9223"/>
                </a:lnTo>
                <a:lnTo>
                  <a:pt x="3655" y="5380"/>
                </a:lnTo>
                <a:lnTo>
                  <a:pt x="8035" y="1032"/>
                </a:lnTo>
                <a:close/>
                <a:moveTo>
                  <a:pt x="3057" y="5978"/>
                </a:moveTo>
                <a:lnTo>
                  <a:pt x="6869" y="9790"/>
                </a:lnTo>
                <a:lnTo>
                  <a:pt x="4916" y="11775"/>
                </a:lnTo>
                <a:cubicBezTo>
                  <a:pt x="4837" y="11854"/>
                  <a:pt x="4727" y="11893"/>
                  <a:pt x="4616" y="11893"/>
                </a:cubicBezTo>
                <a:cubicBezTo>
                  <a:pt x="4506" y="11893"/>
                  <a:pt x="4396" y="11854"/>
                  <a:pt x="4317" y="11775"/>
                </a:cubicBezTo>
                <a:lnTo>
                  <a:pt x="1104" y="8530"/>
                </a:lnTo>
                <a:cubicBezTo>
                  <a:pt x="946" y="8372"/>
                  <a:pt x="946" y="8120"/>
                  <a:pt x="1104" y="7963"/>
                </a:cubicBezTo>
                <a:lnTo>
                  <a:pt x="3057" y="5978"/>
                </a:lnTo>
                <a:close/>
                <a:moveTo>
                  <a:pt x="7987" y="0"/>
                </a:moveTo>
                <a:cubicBezTo>
                  <a:pt x="7877" y="0"/>
                  <a:pt x="7767" y="39"/>
                  <a:pt x="7688" y="118"/>
                </a:cubicBezTo>
                <a:lnTo>
                  <a:pt x="442" y="7364"/>
                </a:lnTo>
                <a:cubicBezTo>
                  <a:pt x="1" y="7837"/>
                  <a:pt x="1" y="8625"/>
                  <a:pt x="442" y="9129"/>
                </a:cubicBezTo>
                <a:lnTo>
                  <a:pt x="3687" y="12342"/>
                </a:lnTo>
                <a:cubicBezTo>
                  <a:pt x="3923" y="12578"/>
                  <a:pt x="4238" y="12697"/>
                  <a:pt x="4557" y="12697"/>
                </a:cubicBezTo>
                <a:cubicBezTo>
                  <a:pt x="4876" y="12697"/>
                  <a:pt x="5199" y="12578"/>
                  <a:pt x="5451" y="12342"/>
                </a:cubicBezTo>
                <a:lnTo>
                  <a:pt x="12697" y="5096"/>
                </a:lnTo>
                <a:cubicBezTo>
                  <a:pt x="12855" y="4970"/>
                  <a:pt x="12855" y="4686"/>
                  <a:pt x="12697" y="4529"/>
                </a:cubicBezTo>
                <a:lnTo>
                  <a:pt x="8287" y="118"/>
                </a:lnTo>
                <a:cubicBezTo>
                  <a:pt x="8208" y="39"/>
                  <a:pt x="8098" y="0"/>
                  <a:pt x="7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24" name="Google Shape;17224;p77"/>
          <p:cNvGrpSpPr/>
          <p:nvPr/>
        </p:nvGrpSpPr>
        <p:grpSpPr>
          <a:xfrm>
            <a:off x="3432192" y="2747437"/>
            <a:ext cx="498315" cy="390740"/>
            <a:chOff x="-41694200" y="2382950"/>
            <a:chExt cx="317425" cy="248900"/>
          </a:xfrm>
        </p:grpSpPr>
        <p:sp>
          <p:nvSpPr>
            <p:cNvPr id="17225" name="Google Shape;17225;p77"/>
            <p:cNvSpPr/>
            <p:nvPr/>
          </p:nvSpPr>
          <p:spPr>
            <a:xfrm>
              <a:off x="-41694200" y="2382950"/>
              <a:ext cx="317425" cy="248900"/>
            </a:xfrm>
            <a:custGeom>
              <a:avLst/>
              <a:gdLst/>
              <a:ahLst/>
              <a:cxnLst/>
              <a:rect l="l" t="t" r="r" b="b"/>
              <a:pathLst>
                <a:path w="12697" h="9956" extrusionOk="0">
                  <a:moveTo>
                    <a:pt x="10555" y="851"/>
                  </a:moveTo>
                  <a:cubicBezTo>
                    <a:pt x="10807" y="851"/>
                    <a:pt x="10964" y="1040"/>
                    <a:pt x="10964" y="1292"/>
                  </a:cubicBezTo>
                  <a:lnTo>
                    <a:pt x="10964" y="7499"/>
                  </a:lnTo>
                  <a:lnTo>
                    <a:pt x="1576" y="7499"/>
                  </a:lnTo>
                  <a:lnTo>
                    <a:pt x="1576" y="1292"/>
                  </a:lnTo>
                  <a:lnTo>
                    <a:pt x="1607" y="1292"/>
                  </a:lnTo>
                  <a:cubicBezTo>
                    <a:pt x="1607" y="1040"/>
                    <a:pt x="1828" y="882"/>
                    <a:pt x="2017" y="851"/>
                  </a:cubicBezTo>
                  <a:close/>
                  <a:moveTo>
                    <a:pt x="8507" y="8286"/>
                  </a:moveTo>
                  <a:lnTo>
                    <a:pt x="8507" y="8727"/>
                  </a:lnTo>
                  <a:cubicBezTo>
                    <a:pt x="8507" y="8918"/>
                    <a:pt x="8633" y="9073"/>
                    <a:pt x="8777" y="9137"/>
                  </a:cubicBezTo>
                  <a:lnTo>
                    <a:pt x="1198" y="9137"/>
                  </a:lnTo>
                  <a:cubicBezTo>
                    <a:pt x="1009" y="9137"/>
                    <a:pt x="851" y="9011"/>
                    <a:pt x="788" y="8853"/>
                  </a:cubicBezTo>
                  <a:cubicBezTo>
                    <a:pt x="757" y="8759"/>
                    <a:pt x="788" y="8759"/>
                    <a:pt x="788" y="8286"/>
                  </a:cubicBezTo>
                  <a:close/>
                  <a:moveTo>
                    <a:pt x="10145" y="8286"/>
                  </a:moveTo>
                  <a:lnTo>
                    <a:pt x="10145" y="8727"/>
                  </a:lnTo>
                  <a:cubicBezTo>
                    <a:pt x="10145" y="8918"/>
                    <a:pt x="10254" y="9073"/>
                    <a:pt x="10402" y="9137"/>
                  </a:cubicBezTo>
                  <a:lnTo>
                    <a:pt x="9051" y="9137"/>
                  </a:lnTo>
                  <a:cubicBezTo>
                    <a:pt x="9186" y="9073"/>
                    <a:pt x="9294" y="8918"/>
                    <a:pt x="9294" y="8727"/>
                  </a:cubicBezTo>
                  <a:lnTo>
                    <a:pt x="9294" y="8286"/>
                  </a:lnTo>
                  <a:close/>
                  <a:moveTo>
                    <a:pt x="11783" y="8286"/>
                  </a:moveTo>
                  <a:lnTo>
                    <a:pt x="11783" y="8727"/>
                  </a:lnTo>
                  <a:cubicBezTo>
                    <a:pt x="11815" y="8979"/>
                    <a:pt x="11626" y="9137"/>
                    <a:pt x="11374" y="9137"/>
                  </a:cubicBezTo>
                  <a:lnTo>
                    <a:pt x="10720" y="9137"/>
                  </a:lnTo>
                  <a:cubicBezTo>
                    <a:pt x="10874" y="9073"/>
                    <a:pt x="10964" y="8918"/>
                    <a:pt x="10964" y="8727"/>
                  </a:cubicBezTo>
                  <a:lnTo>
                    <a:pt x="10964" y="8286"/>
                  </a:lnTo>
                  <a:close/>
                  <a:moveTo>
                    <a:pt x="2048" y="0"/>
                  </a:moveTo>
                  <a:cubicBezTo>
                    <a:pt x="1387" y="0"/>
                    <a:pt x="788" y="536"/>
                    <a:pt x="820" y="1261"/>
                  </a:cubicBezTo>
                  <a:lnTo>
                    <a:pt x="820" y="7467"/>
                  </a:lnTo>
                  <a:lnTo>
                    <a:pt x="347" y="7467"/>
                  </a:lnTo>
                  <a:cubicBezTo>
                    <a:pt x="158" y="7467"/>
                    <a:pt x="0" y="7625"/>
                    <a:pt x="0" y="7814"/>
                  </a:cubicBezTo>
                  <a:lnTo>
                    <a:pt x="0" y="8696"/>
                  </a:lnTo>
                  <a:cubicBezTo>
                    <a:pt x="0" y="9357"/>
                    <a:pt x="568" y="9956"/>
                    <a:pt x="1229" y="9956"/>
                  </a:cubicBezTo>
                  <a:lnTo>
                    <a:pt x="11437" y="9956"/>
                  </a:lnTo>
                  <a:cubicBezTo>
                    <a:pt x="12098" y="9956"/>
                    <a:pt x="12697" y="9389"/>
                    <a:pt x="12697" y="8696"/>
                  </a:cubicBezTo>
                  <a:lnTo>
                    <a:pt x="12697" y="7877"/>
                  </a:lnTo>
                  <a:cubicBezTo>
                    <a:pt x="12634" y="7656"/>
                    <a:pt x="12445" y="7467"/>
                    <a:pt x="12224" y="7467"/>
                  </a:cubicBezTo>
                  <a:lnTo>
                    <a:pt x="11815" y="7467"/>
                  </a:lnTo>
                  <a:lnTo>
                    <a:pt x="11815" y="1261"/>
                  </a:lnTo>
                  <a:cubicBezTo>
                    <a:pt x="11815" y="567"/>
                    <a:pt x="11279"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6" name="Google Shape;17226;p77"/>
            <p:cNvSpPr/>
            <p:nvPr/>
          </p:nvSpPr>
          <p:spPr>
            <a:xfrm>
              <a:off x="-41586600" y="2425550"/>
              <a:ext cx="107450" cy="102925"/>
            </a:xfrm>
            <a:custGeom>
              <a:avLst/>
              <a:gdLst/>
              <a:ahLst/>
              <a:cxnLst/>
              <a:rect l="l" t="t" r="r" b="b"/>
              <a:pathLst>
                <a:path w="4298" h="4117" extrusionOk="0">
                  <a:moveTo>
                    <a:pt x="1147" y="1037"/>
                  </a:moveTo>
                  <a:lnTo>
                    <a:pt x="2218" y="1384"/>
                  </a:lnTo>
                  <a:lnTo>
                    <a:pt x="1493" y="2108"/>
                  </a:lnTo>
                  <a:lnTo>
                    <a:pt x="1147" y="1037"/>
                  </a:lnTo>
                  <a:close/>
                  <a:moveTo>
                    <a:pt x="466" y="1"/>
                  </a:moveTo>
                  <a:cubicBezTo>
                    <a:pt x="209" y="1"/>
                    <a:pt x="1" y="267"/>
                    <a:pt x="107" y="533"/>
                  </a:cubicBezTo>
                  <a:lnTo>
                    <a:pt x="926" y="3022"/>
                  </a:lnTo>
                  <a:cubicBezTo>
                    <a:pt x="987" y="3184"/>
                    <a:pt x="1164" y="3293"/>
                    <a:pt x="1341" y="3293"/>
                  </a:cubicBezTo>
                  <a:cubicBezTo>
                    <a:pt x="1441" y="3293"/>
                    <a:pt x="1540" y="3259"/>
                    <a:pt x="1619" y="3180"/>
                  </a:cubicBezTo>
                  <a:lnTo>
                    <a:pt x="2155" y="2613"/>
                  </a:lnTo>
                  <a:lnTo>
                    <a:pt x="3541" y="3999"/>
                  </a:lnTo>
                  <a:cubicBezTo>
                    <a:pt x="3620" y="4077"/>
                    <a:pt x="3730" y="4117"/>
                    <a:pt x="3840" y="4117"/>
                  </a:cubicBezTo>
                  <a:cubicBezTo>
                    <a:pt x="3951" y="4117"/>
                    <a:pt x="4061" y="4077"/>
                    <a:pt x="4140" y="3999"/>
                  </a:cubicBezTo>
                  <a:cubicBezTo>
                    <a:pt x="4297" y="3841"/>
                    <a:pt x="4297" y="3558"/>
                    <a:pt x="4140" y="3400"/>
                  </a:cubicBezTo>
                  <a:lnTo>
                    <a:pt x="2722" y="2077"/>
                  </a:lnTo>
                  <a:lnTo>
                    <a:pt x="3258" y="1510"/>
                  </a:lnTo>
                  <a:cubicBezTo>
                    <a:pt x="3510" y="1289"/>
                    <a:pt x="3384" y="911"/>
                    <a:pt x="3100" y="848"/>
                  </a:cubicBezTo>
                  <a:lnTo>
                    <a:pt x="611" y="29"/>
                  </a:lnTo>
                  <a:cubicBezTo>
                    <a:pt x="562" y="10"/>
                    <a:pt x="514" y="1"/>
                    <a:pt x="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27" name="Google Shape;17227;p77"/>
          <p:cNvGrpSpPr/>
          <p:nvPr/>
        </p:nvGrpSpPr>
        <p:grpSpPr>
          <a:xfrm>
            <a:off x="3427957" y="3218513"/>
            <a:ext cx="500788" cy="498355"/>
            <a:chOff x="-41695775" y="2683025"/>
            <a:chExt cx="319000" cy="317450"/>
          </a:xfrm>
        </p:grpSpPr>
        <p:sp>
          <p:nvSpPr>
            <p:cNvPr id="17228" name="Google Shape;17228;p77"/>
            <p:cNvSpPr/>
            <p:nvPr/>
          </p:nvSpPr>
          <p:spPr>
            <a:xfrm>
              <a:off x="-41695775" y="2683025"/>
              <a:ext cx="319000" cy="317450"/>
            </a:xfrm>
            <a:custGeom>
              <a:avLst/>
              <a:gdLst/>
              <a:ahLst/>
              <a:cxnLst/>
              <a:rect l="l" t="t" r="r" b="b"/>
              <a:pathLst>
                <a:path w="12760" h="12698" extrusionOk="0">
                  <a:moveTo>
                    <a:pt x="6238" y="2521"/>
                  </a:moveTo>
                  <a:lnTo>
                    <a:pt x="10240" y="5199"/>
                  </a:lnTo>
                  <a:lnTo>
                    <a:pt x="10240" y="11815"/>
                  </a:lnTo>
                  <a:lnTo>
                    <a:pt x="2521" y="11815"/>
                  </a:lnTo>
                  <a:lnTo>
                    <a:pt x="2521" y="5199"/>
                  </a:lnTo>
                  <a:lnTo>
                    <a:pt x="6238" y="2521"/>
                  </a:lnTo>
                  <a:close/>
                  <a:moveTo>
                    <a:pt x="6270" y="1"/>
                  </a:moveTo>
                  <a:cubicBezTo>
                    <a:pt x="6049" y="1"/>
                    <a:pt x="5860" y="190"/>
                    <a:pt x="5860" y="379"/>
                  </a:cubicBezTo>
                  <a:lnTo>
                    <a:pt x="5860" y="1859"/>
                  </a:lnTo>
                  <a:lnTo>
                    <a:pt x="1891" y="4695"/>
                  </a:lnTo>
                  <a:lnTo>
                    <a:pt x="221" y="5861"/>
                  </a:lnTo>
                  <a:cubicBezTo>
                    <a:pt x="32" y="5987"/>
                    <a:pt x="0" y="6270"/>
                    <a:pt x="158" y="6459"/>
                  </a:cubicBezTo>
                  <a:cubicBezTo>
                    <a:pt x="229" y="6566"/>
                    <a:pt x="342" y="6623"/>
                    <a:pt x="466" y="6623"/>
                  </a:cubicBezTo>
                  <a:cubicBezTo>
                    <a:pt x="560" y="6623"/>
                    <a:pt x="661" y="6590"/>
                    <a:pt x="757" y="6522"/>
                  </a:cubicBezTo>
                  <a:lnTo>
                    <a:pt x="1733" y="5829"/>
                  </a:lnTo>
                  <a:lnTo>
                    <a:pt x="1733" y="12288"/>
                  </a:lnTo>
                  <a:cubicBezTo>
                    <a:pt x="1733" y="12508"/>
                    <a:pt x="1922" y="12697"/>
                    <a:pt x="2111" y="12697"/>
                  </a:cubicBezTo>
                  <a:lnTo>
                    <a:pt x="10649" y="12697"/>
                  </a:lnTo>
                  <a:cubicBezTo>
                    <a:pt x="10901" y="12697"/>
                    <a:pt x="11059" y="12508"/>
                    <a:pt x="11059" y="12288"/>
                  </a:cubicBezTo>
                  <a:lnTo>
                    <a:pt x="11059" y="5798"/>
                  </a:lnTo>
                  <a:lnTo>
                    <a:pt x="12035" y="6491"/>
                  </a:lnTo>
                  <a:cubicBezTo>
                    <a:pt x="12114" y="6543"/>
                    <a:pt x="12204" y="6568"/>
                    <a:pt x="12294" y="6568"/>
                  </a:cubicBezTo>
                  <a:cubicBezTo>
                    <a:pt x="12418" y="6568"/>
                    <a:pt x="12542" y="6519"/>
                    <a:pt x="12634" y="6428"/>
                  </a:cubicBezTo>
                  <a:cubicBezTo>
                    <a:pt x="12760" y="6207"/>
                    <a:pt x="12697" y="5987"/>
                    <a:pt x="12571" y="5829"/>
                  </a:cubicBezTo>
                  <a:lnTo>
                    <a:pt x="10901" y="4632"/>
                  </a:lnTo>
                  <a:cubicBezTo>
                    <a:pt x="10901" y="4632"/>
                    <a:pt x="6679" y="1796"/>
                    <a:pt x="6648" y="1796"/>
                  </a:cubicBezTo>
                  <a:lnTo>
                    <a:pt x="6648" y="379"/>
                  </a:lnTo>
                  <a:cubicBezTo>
                    <a:pt x="6648" y="158"/>
                    <a:pt x="6459" y="1"/>
                    <a:pt x="62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29" name="Google Shape;17229;p77"/>
            <p:cNvSpPr/>
            <p:nvPr/>
          </p:nvSpPr>
          <p:spPr>
            <a:xfrm>
              <a:off x="-41615450" y="2813750"/>
              <a:ext cx="152050" cy="144975"/>
            </a:xfrm>
            <a:custGeom>
              <a:avLst/>
              <a:gdLst/>
              <a:ahLst/>
              <a:cxnLst/>
              <a:rect l="l" t="t" r="r" b="b"/>
              <a:pathLst>
                <a:path w="6082" h="5799" extrusionOk="0">
                  <a:moveTo>
                    <a:pt x="3050" y="782"/>
                  </a:moveTo>
                  <a:cubicBezTo>
                    <a:pt x="3325" y="782"/>
                    <a:pt x="3606" y="835"/>
                    <a:pt x="3876" y="947"/>
                  </a:cubicBezTo>
                  <a:cubicBezTo>
                    <a:pt x="4853" y="1419"/>
                    <a:pt x="5357" y="2616"/>
                    <a:pt x="4916" y="3656"/>
                  </a:cubicBezTo>
                  <a:cubicBezTo>
                    <a:pt x="4601" y="4412"/>
                    <a:pt x="3908" y="4916"/>
                    <a:pt x="3025" y="4916"/>
                  </a:cubicBezTo>
                  <a:cubicBezTo>
                    <a:pt x="1545" y="4916"/>
                    <a:pt x="568" y="3436"/>
                    <a:pt x="1135" y="2049"/>
                  </a:cubicBezTo>
                  <a:cubicBezTo>
                    <a:pt x="1465" y="1248"/>
                    <a:pt x="2235" y="782"/>
                    <a:pt x="3050" y="782"/>
                  </a:cubicBezTo>
                  <a:close/>
                  <a:moveTo>
                    <a:pt x="2968" y="0"/>
                  </a:moveTo>
                  <a:cubicBezTo>
                    <a:pt x="1995" y="0"/>
                    <a:pt x="1120" y="497"/>
                    <a:pt x="631" y="1262"/>
                  </a:cubicBezTo>
                  <a:cubicBezTo>
                    <a:pt x="95" y="2081"/>
                    <a:pt x="1" y="3152"/>
                    <a:pt x="347" y="4034"/>
                  </a:cubicBezTo>
                  <a:cubicBezTo>
                    <a:pt x="789" y="5074"/>
                    <a:pt x="1860" y="5798"/>
                    <a:pt x="3057" y="5798"/>
                  </a:cubicBezTo>
                  <a:cubicBezTo>
                    <a:pt x="4034" y="5798"/>
                    <a:pt x="4884" y="5326"/>
                    <a:pt x="5451" y="4538"/>
                  </a:cubicBezTo>
                  <a:cubicBezTo>
                    <a:pt x="5987" y="3719"/>
                    <a:pt x="6081" y="2648"/>
                    <a:pt x="5735" y="1766"/>
                  </a:cubicBezTo>
                  <a:cubicBezTo>
                    <a:pt x="5294" y="726"/>
                    <a:pt x="4223" y="1"/>
                    <a:pt x="3057" y="1"/>
                  </a:cubicBezTo>
                  <a:cubicBezTo>
                    <a:pt x="3027" y="1"/>
                    <a:pt x="2997" y="0"/>
                    <a:pt x="29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0" name="Google Shape;17230;p77"/>
            <p:cNvSpPr/>
            <p:nvPr/>
          </p:nvSpPr>
          <p:spPr>
            <a:xfrm>
              <a:off x="-41550075" y="2853950"/>
              <a:ext cx="40200" cy="42550"/>
            </a:xfrm>
            <a:custGeom>
              <a:avLst/>
              <a:gdLst/>
              <a:ahLst/>
              <a:cxnLst/>
              <a:rect l="l" t="t" r="r" b="b"/>
              <a:pathLst>
                <a:path w="1608" h="1702" extrusionOk="0">
                  <a:moveTo>
                    <a:pt x="379" y="0"/>
                  </a:moveTo>
                  <a:cubicBezTo>
                    <a:pt x="190" y="0"/>
                    <a:pt x="1" y="221"/>
                    <a:pt x="1" y="441"/>
                  </a:cubicBezTo>
                  <a:lnTo>
                    <a:pt x="1" y="1260"/>
                  </a:lnTo>
                  <a:cubicBezTo>
                    <a:pt x="1" y="1512"/>
                    <a:pt x="190" y="1701"/>
                    <a:pt x="379" y="1701"/>
                  </a:cubicBezTo>
                  <a:lnTo>
                    <a:pt x="1230" y="1701"/>
                  </a:lnTo>
                  <a:cubicBezTo>
                    <a:pt x="1450" y="1701"/>
                    <a:pt x="1608" y="1512"/>
                    <a:pt x="1608" y="1260"/>
                  </a:cubicBezTo>
                  <a:cubicBezTo>
                    <a:pt x="1608" y="1040"/>
                    <a:pt x="1419" y="851"/>
                    <a:pt x="1230" y="851"/>
                  </a:cubicBezTo>
                  <a:lnTo>
                    <a:pt x="788" y="851"/>
                  </a:lnTo>
                  <a:lnTo>
                    <a:pt x="788" y="410"/>
                  </a:lnTo>
                  <a:cubicBezTo>
                    <a:pt x="788"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31" name="Google Shape;17231;p77"/>
          <p:cNvGrpSpPr/>
          <p:nvPr/>
        </p:nvGrpSpPr>
        <p:grpSpPr>
          <a:xfrm>
            <a:off x="1751022" y="3875540"/>
            <a:ext cx="456281" cy="500827"/>
            <a:chOff x="-39792875" y="1971800"/>
            <a:chExt cx="290650" cy="319025"/>
          </a:xfrm>
        </p:grpSpPr>
        <p:sp>
          <p:nvSpPr>
            <p:cNvPr id="17232" name="Google Shape;17232;p77"/>
            <p:cNvSpPr/>
            <p:nvPr/>
          </p:nvSpPr>
          <p:spPr>
            <a:xfrm>
              <a:off x="-39667650" y="2145075"/>
              <a:ext cx="40975" cy="41775"/>
            </a:xfrm>
            <a:custGeom>
              <a:avLst/>
              <a:gdLst/>
              <a:ahLst/>
              <a:cxnLst/>
              <a:rect l="l" t="t" r="r" b="b"/>
              <a:pathLst>
                <a:path w="1639" h="1671" extrusionOk="0">
                  <a:moveTo>
                    <a:pt x="820" y="1"/>
                  </a:moveTo>
                  <a:cubicBezTo>
                    <a:pt x="379" y="1"/>
                    <a:pt x="1" y="379"/>
                    <a:pt x="1" y="852"/>
                  </a:cubicBezTo>
                  <a:cubicBezTo>
                    <a:pt x="1" y="1293"/>
                    <a:pt x="379" y="1671"/>
                    <a:pt x="820" y="1671"/>
                  </a:cubicBezTo>
                  <a:cubicBezTo>
                    <a:pt x="1261" y="1671"/>
                    <a:pt x="1639" y="1293"/>
                    <a:pt x="1639" y="852"/>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3" name="Google Shape;17233;p77"/>
            <p:cNvSpPr/>
            <p:nvPr/>
          </p:nvSpPr>
          <p:spPr>
            <a:xfrm>
              <a:off x="-39792875" y="1971800"/>
              <a:ext cx="290650" cy="319025"/>
            </a:xfrm>
            <a:custGeom>
              <a:avLst/>
              <a:gdLst/>
              <a:ahLst/>
              <a:cxnLst/>
              <a:rect l="l" t="t" r="r" b="b"/>
              <a:pathLst>
                <a:path w="11626" h="12761" extrusionOk="0">
                  <a:moveTo>
                    <a:pt x="6207" y="3687"/>
                  </a:moveTo>
                  <a:cubicBezTo>
                    <a:pt x="6900" y="3687"/>
                    <a:pt x="7436" y="4222"/>
                    <a:pt x="7436" y="4884"/>
                  </a:cubicBezTo>
                  <a:lnTo>
                    <a:pt x="7436" y="11910"/>
                  </a:lnTo>
                  <a:lnTo>
                    <a:pt x="4159" y="11910"/>
                  </a:lnTo>
                  <a:lnTo>
                    <a:pt x="4159" y="4884"/>
                  </a:lnTo>
                  <a:cubicBezTo>
                    <a:pt x="4159" y="4222"/>
                    <a:pt x="4726" y="3687"/>
                    <a:pt x="5388" y="3687"/>
                  </a:cubicBezTo>
                  <a:close/>
                  <a:moveTo>
                    <a:pt x="10744" y="914"/>
                  </a:moveTo>
                  <a:lnTo>
                    <a:pt x="10744" y="3939"/>
                  </a:lnTo>
                  <a:cubicBezTo>
                    <a:pt x="9767" y="4412"/>
                    <a:pt x="9105" y="5420"/>
                    <a:pt x="9105" y="6554"/>
                  </a:cubicBezTo>
                  <a:cubicBezTo>
                    <a:pt x="9105" y="7688"/>
                    <a:pt x="9767" y="8665"/>
                    <a:pt x="10744" y="9137"/>
                  </a:cubicBezTo>
                  <a:cubicBezTo>
                    <a:pt x="10775" y="10145"/>
                    <a:pt x="10775" y="11280"/>
                    <a:pt x="10775" y="11910"/>
                  </a:cubicBezTo>
                  <a:lnTo>
                    <a:pt x="8318" y="11910"/>
                  </a:lnTo>
                  <a:lnTo>
                    <a:pt x="8318" y="4884"/>
                  </a:lnTo>
                  <a:cubicBezTo>
                    <a:pt x="8318" y="3750"/>
                    <a:pt x="7373" y="2805"/>
                    <a:pt x="6207" y="2805"/>
                  </a:cubicBezTo>
                  <a:lnTo>
                    <a:pt x="5388" y="2805"/>
                  </a:lnTo>
                  <a:cubicBezTo>
                    <a:pt x="4254" y="2805"/>
                    <a:pt x="3308" y="3750"/>
                    <a:pt x="3308" y="4884"/>
                  </a:cubicBezTo>
                  <a:lnTo>
                    <a:pt x="3308" y="11910"/>
                  </a:lnTo>
                  <a:lnTo>
                    <a:pt x="820" y="11910"/>
                  </a:lnTo>
                  <a:lnTo>
                    <a:pt x="820" y="9137"/>
                  </a:lnTo>
                  <a:cubicBezTo>
                    <a:pt x="2174" y="8507"/>
                    <a:pt x="2804" y="7026"/>
                    <a:pt x="2332" y="5640"/>
                  </a:cubicBezTo>
                  <a:cubicBezTo>
                    <a:pt x="2080" y="4884"/>
                    <a:pt x="1544" y="4254"/>
                    <a:pt x="820" y="3939"/>
                  </a:cubicBezTo>
                  <a:lnTo>
                    <a:pt x="820" y="914"/>
                  </a:lnTo>
                  <a:close/>
                  <a:moveTo>
                    <a:pt x="441" y="1"/>
                  </a:moveTo>
                  <a:cubicBezTo>
                    <a:pt x="189" y="1"/>
                    <a:pt x="0" y="221"/>
                    <a:pt x="0" y="442"/>
                  </a:cubicBezTo>
                  <a:lnTo>
                    <a:pt x="0" y="4191"/>
                  </a:lnTo>
                  <a:cubicBezTo>
                    <a:pt x="0" y="4349"/>
                    <a:pt x="126" y="4506"/>
                    <a:pt x="284" y="4569"/>
                  </a:cubicBezTo>
                  <a:cubicBezTo>
                    <a:pt x="1072" y="4853"/>
                    <a:pt x="1639" y="5609"/>
                    <a:pt x="1639" y="6522"/>
                  </a:cubicBezTo>
                  <a:cubicBezTo>
                    <a:pt x="1639" y="7404"/>
                    <a:pt x="1072" y="8161"/>
                    <a:pt x="284" y="8476"/>
                  </a:cubicBezTo>
                  <a:cubicBezTo>
                    <a:pt x="126" y="8507"/>
                    <a:pt x="0" y="8665"/>
                    <a:pt x="0" y="8885"/>
                  </a:cubicBezTo>
                  <a:lnTo>
                    <a:pt x="0" y="12351"/>
                  </a:lnTo>
                  <a:cubicBezTo>
                    <a:pt x="0" y="12571"/>
                    <a:pt x="189" y="12760"/>
                    <a:pt x="441" y="12760"/>
                  </a:cubicBezTo>
                  <a:lnTo>
                    <a:pt x="11185" y="12760"/>
                  </a:lnTo>
                  <a:cubicBezTo>
                    <a:pt x="11405" y="12760"/>
                    <a:pt x="11563" y="12571"/>
                    <a:pt x="11626" y="12382"/>
                  </a:cubicBezTo>
                  <a:lnTo>
                    <a:pt x="11626" y="8885"/>
                  </a:lnTo>
                  <a:cubicBezTo>
                    <a:pt x="11626" y="8696"/>
                    <a:pt x="11500" y="8539"/>
                    <a:pt x="11342" y="8476"/>
                  </a:cubicBezTo>
                  <a:cubicBezTo>
                    <a:pt x="10555" y="8192"/>
                    <a:pt x="9956" y="7404"/>
                    <a:pt x="9956" y="6522"/>
                  </a:cubicBezTo>
                  <a:cubicBezTo>
                    <a:pt x="9956" y="5609"/>
                    <a:pt x="10555" y="4853"/>
                    <a:pt x="11342" y="4569"/>
                  </a:cubicBezTo>
                  <a:cubicBezTo>
                    <a:pt x="11500" y="4538"/>
                    <a:pt x="11626" y="4380"/>
                    <a:pt x="11626" y="4191"/>
                  </a:cubicBezTo>
                  <a:lnTo>
                    <a:pt x="11626" y="442"/>
                  </a:lnTo>
                  <a:cubicBezTo>
                    <a:pt x="11626" y="221"/>
                    <a:pt x="11405" y="1"/>
                    <a:pt x="11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34" name="Google Shape;17234;p77"/>
          <p:cNvGrpSpPr/>
          <p:nvPr/>
        </p:nvGrpSpPr>
        <p:grpSpPr>
          <a:xfrm>
            <a:off x="1762758" y="4450309"/>
            <a:ext cx="432812" cy="499767"/>
            <a:chOff x="-39783425" y="2337925"/>
            <a:chExt cx="275700" cy="318350"/>
          </a:xfrm>
        </p:grpSpPr>
        <p:sp>
          <p:nvSpPr>
            <p:cNvPr id="17235" name="Google Shape;17235;p77"/>
            <p:cNvSpPr/>
            <p:nvPr/>
          </p:nvSpPr>
          <p:spPr>
            <a:xfrm>
              <a:off x="-39739325" y="2468600"/>
              <a:ext cx="194575" cy="148500"/>
            </a:xfrm>
            <a:custGeom>
              <a:avLst/>
              <a:gdLst/>
              <a:ahLst/>
              <a:cxnLst/>
              <a:rect l="l" t="t" r="r" b="b"/>
              <a:pathLst>
                <a:path w="7783" h="5940" extrusionOk="0">
                  <a:moveTo>
                    <a:pt x="6349" y="772"/>
                  </a:moveTo>
                  <a:cubicBezTo>
                    <a:pt x="6459" y="772"/>
                    <a:pt x="6570" y="812"/>
                    <a:pt x="6648" y="891"/>
                  </a:cubicBezTo>
                  <a:cubicBezTo>
                    <a:pt x="6711" y="954"/>
                    <a:pt x="6743" y="1017"/>
                    <a:pt x="6806" y="1080"/>
                  </a:cubicBezTo>
                  <a:cubicBezTo>
                    <a:pt x="6837" y="1300"/>
                    <a:pt x="6837" y="1458"/>
                    <a:pt x="6711" y="1552"/>
                  </a:cubicBezTo>
                  <a:lnTo>
                    <a:pt x="3340" y="4955"/>
                  </a:lnTo>
                  <a:cubicBezTo>
                    <a:pt x="3261" y="5033"/>
                    <a:pt x="3151" y="5073"/>
                    <a:pt x="3041" y="5073"/>
                  </a:cubicBezTo>
                  <a:cubicBezTo>
                    <a:pt x="2931" y="5073"/>
                    <a:pt x="2820" y="5033"/>
                    <a:pt x="2742" y="4955"/>
                  </a:cubicBezTo>
                  <a:lnTo>
                    <a:pt x="1040" y="3253"/>
                  </a:lnTo>
                  <a:cubicBezTo>
                    <a:pt x="883" y="3096"/>
                    <a:pt x="883" y="2812"/>
                    <a:pt x="1040" y="2655"/>
                  </a:cubicBezTo>
                  <a:lnTo>
                    <a:pt x="1135" y="2592"/>
                  </a:lnTo>
                  <a:cubicBezTo>
                    <a:pt x="1214" y="2513"/>
                    <a:pt x="1316" y="2474"/>
                    <a:pt x="1418" y="2474"/>
                  </a:cubicBezTo>
                  <a:cubicBezTo>
                    <a:pt x="1521" y="2474"/>
                    <a:pt x="1623" y="2513"/>
                    <a:pt x="1702" y="2592"/>
                  </a:cubicBezTo>
                  <a:lnTo>
                    <a:pt x="2742" y="3600"/>
                  </a:lnTo>
                  <a:cubicBezTo>
                    <a:pt x="2820" y="3679"/>
                    <a:pt x="2931" y="3718"/>
                    <a:pt x="3041" y="3718"/>
                  </a:cubicBezTo>
                  <a:cubicBezTo>
                    <a:pt x="3151" y="3718"/>
                    <a:pt x="3261" y="3679"/>
                    <a:pt x="3340" y="3600"/>
                  </a:cubicBezTo>
                  <a:lnTo>
                    <a:pt x="6050" y="891"/>
                  </a:lnTo>
                  <a:cubicBezTo>
                    <a:pt x="6128" y="812"/>
                    <a:pt x="6239" y="772"/>
                    <a:pt x="6349" y="772"/>
                  </a:cubicBezTo>
                  <a:close/>
                  <a:moveTo>
                    <a:pt x="6369" y="1"/>
                  </a:moveTo>
                  <a:cubicBezTo>
                    <a:pt x="6050" y="1"/>
                    <a:pt x="5719" y="119"/>
                    <a:pt x="5451" y="355"/>
                  </a:cubicBezTo>
                  <a:lnTo>
                    <a:pt x="3025" y="2781"/>
                  </a:lnTo>
                  <a:lnTo>
                    <a:pt x="2269" y="2025"/>
                  </a:lnTo>
                  <a:cubicBezTo>
                    <a:pt x="2040" y="1796"/>
                    <a:pt x="1742" y="1663"/>
                    <a:pt x="1421" y="1663"/>
                  </a:cubicBezTo>
                  <a:cubicBezTo>
                    <a:pt x="1256" y="1663"/>
                    <a:pt x="1085" y="1698"/>
                    <a:pt x="914" y="1773"/>
                  </a:cubicBezTo>
                  <a:cubicBezTo>
                    <a:pt x="694" y="1867"/>
                    <a:pt x="536" y="1993"/>
                    <a:pt x="473" y="2119"/>
                  </a:cubicBezTo>
                  <a:cubicBezTo>
                    <a:pt x="1" y="2592"/>
                    <a:pt x="1" y="3379"/>
                    <a:pt x="473" y="3883"/>
                  </a:cubicBezTo>
                  <a:lnTo>
                    <a:pt x="2143" y="5585"/>
                  </a:lnTo>
                  <a:cubicBezTo>
                    <a:pt x="2379" y="5821"/>
                    <a:pt x="2694" y="5939"/>
                    <a:pt x="3017" y="5939"/>
                  </a:cubicBezTo>
                  <a:cubicBezTo>
                    <a:pt x="3340" y="5939"/>
                    <a:pt x="3671" y="5821"/>
                    <a:pt x="3939" y="5585"/>
                  </a:cubicBezTo>
                  <a:lnTo>
                    <a:pt x="7310" y="2182"/>
                  </a:lnTo>
                  <a:cubicBezTo>
                    <a:pt x="7656" y="1836"/>
                    <a:pt x="7782" y="1300"/>
                    <a:pt x="7593" y="859"/>
                  </a:cubicBezTo>
                  <a:cubicBezTo>
                    <a:pt x="7467" y="575"/>
                    <a:pt x="7310" y="418"/>
                    <a:pt x="7215" y="355"/>
                  </a:cubicBezTo>
                  <a:cubicBezTo>
                    <a:pt x="6995" y="119"/>
                    <a:pt x="6688" y="1"/>
                    <a:pt x="6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36" name="Google Shape;17236;p77"/>
            <p:cNvSpPr/>
            <p:nvPr/>
          </p:nvSpPr>
          <p:spPr>
            <a:xfrm>
              <a:off x="-39783425" y="2337925"/>
              <a:ext cx="275700" cy="318350"/>
            </a:xfrm>
            <a:custGeom>
              <a:avLst/>
              <a:gdLst/>
              <a:ahLst/>
              <a:cxnLst/>
              <a:rect l="l" t="t" r="r" b="b"/>
              <a:pathLst>
                <a:path w="11028" h="12734" extrusionOk="0">
                  <a:moveTo>
                    <a:pt x="5608" y="793"/>
                  </a:moveTo>
                  <a:cubicBezTo>
                    <a:pt x="5829" y="793"/>
                    <a:pt x="5986" y="1014"/>
                    <a:pt x="6049" y="1234"/>
                  </a:cubicBezTo>
                  <a:cubicBezTo>
                    <a:pt x="6049" y="1486"/>
                    <a:pt x="6238" y="1644"/>
                    <a:pt x="6459" y="1644"/>
                  </a:cubicBezTo>
                  <a:lnTo>
                    <a:pt x="8129" y="1644"/>
                  </a:lnTo>
                  <a:cubicBezTo>
                    <a:pt x="8349" y="1644"/>
                    <a:pt x="8507" y="1833"/>
                    <a:pt x="8570" y="2053"/>
                  </a:cubicBezTo>
                  <a:lnTo>
                    <a:pt x="8570" y="2494"/>
                  </a:lnTo>
                  <a:lnTo>
                    <a:pt x="2773" y="2494"/>
                  </a:lnTo>
                  <a:lnTo>
                    <a:pt x="2773" y="2116"/>
                  </a:lnTo>
                  <a:lnTo>
                    <a:pt x="2741" y="2116"/>
                  </a:lnTo>
                  <a:cubicBezTo>
                    <a:pt x="2741" y="1864"/>
                    <a:pt x="2930" y="1707"/>
                    <a:pt x="3119" y="1675"/>
                  </a:cubicBezTo>
                  <a:lnTo>
                    <a:pt x="4789" y="1675"/>
                  </a:lnTo>
                  <a:cubicBezTo>
                    <a:pt x="5010" y="1675"/>
                    <a:pt x="5167" y="1486"/>
                    <a:pt x="5167" y="1234"/>
                  </a:cubicBezTo>
                  <a:cubicBezTo>
                    <a:pt x="5167" y="1014"/>
                    <a:pt x="5356" y="856"/>
                    <a:pt x="5608" y="793"/>
                  </a:cubicBezTo>
                  <a:close/>
                  <a:moveTo>
                    <a:pt x="10177" y="2494"/>
                  </a:moveTo>
                  <a:lnTo>
                    <a:pt x="10177" y="11883"/>
                  </a:lnTo>
                  <a:lnTo>
                    <a:pt x="788" y="11883"/>
                  </a:lnTo>
                  <a:lnTo>
                    <a:pt x="788" y="2494"/>
                  </a:lnTo>
                  <a:lnTo>
                    <a:pt x="1891" y="2494"/>
                  </a:lnTo>
                  <a:lnTo>
                    <a:pt x="1891" y="2904"/>
                  </a:lnTo>
                  <a:cubicBezTo>
                    <a:pt x="1891" y="3125"/>
                    <a:pt x="2111" y="3314"/>
                    <a:pt x="2332" y="3314"/>
                  </a:cubicBezTo>
                  <a:lnTo>
                    <a:pt x="8948" y="3314"/>
                  </a:lnTo>
                  <a:cubicBezTo>
                    <a:pt x="9200" y="3314"/>
                    <a:pt x="9357" y="3125"/>
                    <a:pt x="9357" y="2904"/>
                  </a:cubicBezTo>
                  <a:lnTo>
                    <a:pt x="9357" y="2494"/>
                  </a:lnTo>
                  <a:close/>
                  <a:moveTo>
                    <a:pt x="5615" y="1"/>
                  </a:moveTo>
                  <a:cubicBezTo>
                    <a:pt x="5456" y="1"/>
                    <a:pt x="5293" y="33"/>
                    <a:pt x="5136" y="100"/>
                  </a:cubicBezTo>
                  <a:cubicBezTo>
                    <a:pt x="4821" y="226"/>
                    <a:pt x="4537" y="478"/>
                    <a:pt x="4474" y="856"/>
                  </a:cubicBezTo>
                  <a:lnTo>
                    <a:pt x="3151" y="856"/>
                  </a:lnTo>
                  <a:cubicBezTo>
                    <a:pt x="2647" y="856"/>
                    <a:pt x="2174" y="1203"/>
                    <a:pt x="1985" y="1675"/>
                  </a:cubicBezTo>
                  <a:lnTo>
                    <a:pt x="410" y="1675"/>
                  </a:lnTo>
                  <a:cubicBezTo>
                    <a:pt x="158" y="1675"/>
                    <a:pt x="0" y="1864"/>
                    <a:pt x="0" y="2116"/>
                  </a:cubicBezTo>
                  <a:lnTo>
                    <a:pt x="0" y="12292"/>
                  </a:lnTo>
                  <a:cubicBezTo>
                    <a:pt x="0" y="12544"/>
                    <a:pt x="221" y="12734"/>
                    <a:pt x="410" y="12734"/>
                  </a:cubicBezTo>
                  <a:lnTo>
                    <a:pt x="10618" y="12734"/>
                  </a:lnTo>
                  <a:cubicBezTo>
                    <a:pt x="10838" y="12734"/>
                    <a:pt x="11027" y="12544"/>
                    <a:pt x="11027" y="12292"/>
                  </a:cubicBezTo>
                  <a:lnTo>
                    <a:pt x="11027" y="2116"/>
                  </a:lnTo>
                  <a:cubicBezTo>
                    <a:pt x="10996" y="1864"/>
                    <a:pt x="10807" y="1675"/>
                    <a:pt x="10555" y="1675"/>
                  </a:cubicBezTo>
                  <a:lnTo>
                    <a:pt x="9263" y="1675"/>
                  </a:lnTo>
                  <a:cubicBezTo>
                    <a:pt x="9105" y="1203"/>
                    <a:pt x="8633" y="856"/>
                    <a:pt x="8097" y="856"/>
                  </a:cubicBezTo>
                  <a:lnTo>
                    <a:pt x="6774" y="856"/>
                  </a:lnTo>
                  <a:cubicBezTo>
                    <a:pt x="6606" y="328"/>
                    <a:pt x="6127" y="1"/>
                    <a:pt x="56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37" name="Google Shape;17237;p77"/>
          <p:cNvSpPr/>
          <p:nvPr/>
        </p:nvSpPr>
        <p:spPr>
          <a:xfrm>
            <a:off x="1728578" y="5069745"/>
            <a:ext cx="495881" cy="497687"/>
          </a:xfrm>
          <a:custGeom>
            <a:avLst/>
            <a:gdLst/>
            <a:ahLst/>
            <a:cxnLst/>
            <a:rect l="l" t="t" r="r" b="b"/>
            <a:pathLst>
              <a:path w="12635" h="12681" extrusionOk="0">
                <a:moveTo>
                  <a:pt x="2017" y="865"/>
                </a:moveTo>
                <a:lnTo>
                  <a:pt x="3624" y="1275"/>
                </a:lnTo>
                <a:cubicBezTo>
                  <a:pt x="3655" y="1370"/>
                  <a:pt x="2679" y="4961"/>
                  <a:pt x="2679" y="4961"/>
                </a:cubicBezTo>
                <a:lnTo>
                  <a:pt x="2553" y="5339"/>
                </a:lnTo>
                <a:lnTo>
                  <a:pt x="946" y="4898"/>
                </a:lnTo>
                <a:lnTo>
                  <a:pt x="2017" y="865"/>
                </a:lnTo>
                <a:close/>
                <a:moveTo>
                  <a:pt x="10460" y="4867"/>
                </a:moveTo>
                <a:lnTo>
                  <a:pt x="11689" y="5182"/>
                </a:lnTo>
                <a:lnTo>
                  <a:pt x="11469" y="6001"/>
                </a:lnTo>
                <a:lnTo>
                  <a:pt x="10240" y="5686"/>
                </a:lnTo>
                <a:lnTo>
                  <a:pt x="10460" y="4867"/>
                </a:lnTo>
                <a:close/>
                <a:moveTo>
                  <a:pt x="4159" y="2346"/>
                </a:moveTo>
                <a:lnTo>
                  <a:pt x="9799" y="3858"/>
                </a:lnTo>
                <a:lnTo>
                  <a:pt x="9200" y="6284"/>
                </a:lnTo>
                <a:lnTo>
                  <a:pt x="8381" y="6064"/>
                </a:lnTo>
                <a:cubicBezTo>
                  <a:pt x="8413" y="5465"/>
                  <a:pt x="8161" y="4867"/>
                  <a:pt x="7625" y="4552"/>
                </a:cubicBezTo>
                <a:cubicBezTo>
                  <a:pt x="7341" y="4366"/>
                  <a:pt x="7014" y="4275"/>
                  <a:pt x="6691" y="4275"/>
                </a:cubicBezTo>
                <a:cubicBezTo>
                  <a:pt x="6084" y="4275"/>
                  <a:pt x="5487" y="4596"/>
                  <a:pt x="5199" y="5213"/>
                </a:cubicBezTo>
                <a:cubicBezTo>
                  <a:pt x="4601" y="5056"/>
                  <a:pt x="3529" y="4804"/>
                  <a:pt x="3529" y="4804"/>
                </a:cubicBezTo>
                <a:cubicBezTo>
                  <a:pt x="3624" y="4552"/>
                  <a:pt x="4128" y="2630"/>
                  <a:pt x="4159" y="2346"/>
                </a:cubicBezTo>
                <a:close/>
                <a:moveTo>
                  <a:pt x="6746" y="5106"/>
                </a:moveTo>
                <a:cubicBezTo>
                  <a:pt x="7102" y="5106"/>
                  <a:pt x="7435" y="5355"/>
                  <a:pt x="7562" y="5686"/>
                </a:cubicBezTo>
                <a:cubicBezTo>
                  <a:pt x="7594" y="5906"/>
                  <a:pt x="7594" y="6095"/>
                  <a:pt x="7531" y="6284"/>
                </a:cubicBezTo>
                <a:cubicBezTo>
                  <a:pt x="7368" y="6610"/>
                  <a:pt x="7067" y="6798"/>
                  <a:pt x="6756" y="6798"/>
                </a:cubicBezTo>
                <a:cubicBezTo>
                  <a:pt x="6646" y="6798"/>
                  <a:pt x="6535" y="6775"/>
                  <a:pt x="6428" y="6725"/>
                </a:cubicBezTo>
                <a:cubicBezTo>
                  <a:pt x="6176" y="6631"/>
                  <a:pt x="6018" y="6442"/>
                  <a:pt x="5955" y="6221"/>
                </a:cubicBezTo>
                <a:cubicBezTo>
                  <a:pt x="5798" y="5749"/>
                  <a:pt x="6050" y="5276"/>
                  <a:pt x="6491" y="5150"/>
                </a:cubicBezTo>
                <a:cubicBezTo>
                  <a:pt x="6575" y="5120"/>
                  <a:pt x="6661" y="5106"/>
                  <a:pt x="6746" y="5106"/>
                </a:cubicBezTo>
                <a:close/>
                <a:moveTo>
                  <a:pt x="7531" y="7387"/>
                </a:moveTo>
                <a:lnTo>
                  <a:pt x="8476" y="9277"/>
                </a:lnTo>
                <a:lnTo>
                  <a:pt x="4947" y="9277"/>
                </a:lnTo>
                <a:lnTo>
                  <a:pt x="5955" y="7387"/>
                </a:lnTo>
                <a:cubicBezTo>
                  <a:pt x="6192" y="7529"/>
                  <a:pt x="6451" y="7600"/>
                  <a:pt x="6719" y="7600"/>
                </a:cubicBezTo>
                <a:cubicBezTo>
                  <a:pt x="6987" y="7600"/>
                  <a:pt x="7263" y="7529"/>
                  <a:pt x="7531" y="7387"/>
                </a:cubicBezTo>
                <a:close/>
                <a:moveTo>
                  <a:pt x="1791" y="1"/>
                </a:moveTo>
                <a:cubicBezTo>
                  <a:pt x="1607" y="1"/>
                  <a:pt x="1440" y="138"/>
                  <a:pt x="1387" y="298"/>
                </a:cubicBezTo>
                <a:lnTo>
                  <a:pt x="95" y="5150"/>
                </a:lnTo>
                <a:cubicBezTo>
                  <a:pt x="1" y="5371"/>
                  <a:pt x="158" y="5591"/>
                  <a:pt x="347" y="5654"/>
                </a:cubicBezTo>
                <a:lnTo>
                  <a:pt x="2742" y="6284"/>
                </a:lnTo>
                <a:cubicBezTo>
                  <a:pt x="2773" y="6288"/>
                  <a:pt x="2804" y="6290"/>
                  <a:pt x="2833" y="6290"/>
                </a:cubicBezTo>
                <a:cubicBezTo>
                  <a:pt x="3040" y="6290"/>
                  <a:pt x="3195" y="6194"/>
                  <a:pt x="3277" y="6001"/>
                </a:cubicBezTo>
                <a:lnTo>
                  <a:pt x="3403" y="5623"/>
                </a:lnTo>
                <a:lnTo>
                  <a:pt x="5073" y="6095"/>
                </a:lnTo>
                <a:cubicBezTo>
                  <a:pt x="5073" y="6379"/>
                  <a:pt x="5199" y="6631"/>
                  <a:pt x="5325" y="6883"/>
                </a:cubicBezTo>
                <a:lnTo>
                  <a:pt x="2616" y="12081"/>
                </a:lnTo>
                <a:cubicBezTo>
                  <a:pt x="2490" y="12270"/>
                  <a:pt x="2553" y="12522"/>
                  <a:pt x="2773" y="12617"/>
                </a:cubicBezTo>
                <a:cubicBezTo>
                  <a:pt x="2838" y="12660"/>
                  <a:pt x="2907" y="12681"/>
                  <a:pt x="2974" y="12681"/>
                </a:cubicBezTo>
                <a:cubicBezTo>
                  <a:pt x="3103" y="12681"/>
                  <a:pt x="3226" y="12604"/>
                  <a:pt x="3309" y="12459"/>
                </a:cubicBezTo>
                <a:lnTo>
                  <a:pt x="4538" y="10191"/>
                </a:lnTo>
                <a:cubicBezTo>
                  <a:pt x="4559" y="10201"/>
                  <a:pt x="4538" y="10205"/>
                  <a:pt x="4668" y="10205"/>
                </a:cubicBezTo>
                <a:cubicBezTo>
                  <a:pt x="4930" y="10205"/>
                  <a:pt x="5798" y="10191"/>
                  <a:pt x="8822" y="10191"/>
                </a:cubicBezTo>
                <a:lnTo>
                  <a:pt x="8917" y="10191"/>
                </a:lnTo>
                <a:lnTo>
                  <a:pt x="10082" y="12459"/>
                </a:lnTo>
                <a:cubicBezTo>
                  <a:pt x="10165" y="12604"/>
                  <a:pt x="10289" y="12681"/>
                  <a:pt x="10426" y="12681"/>
                </a:cubicBezTo>
                <a:cubicBezTo>
                  <a:pt x="10498" y="12681"/>
                  <a:pt x="10574" y="12660"/>
                  <a:pt x="10650" y="12617"/>
                </a:cubicBezTo>
                <a:cubicBezTo>
                  <a:pt x="10839" y="12522"/>
                  <a:pt x="10902" y="12270"/>
                  <a:pt x="10807" y="12081"/>
                </a:cubicBezTo>
                <a:lnTo>
                  <a:pt x="8129" y="6914"/>
                </a:lnTo>
                <a:lnTo>
                  <a:pt x="9389" y="7261"/>
                </a:lnTo>
                <a:cubicBezTo>
                  <a:pt x="9428" y="7272"/>
                  <a:pt x="9466" y="7277"/>
                  <a:pt x="9503" y="7277"/>
                </a:cubicBezTo>
                <a:cubicBezTo>
                  <a:pt x="9674" y="7277"/>
                  <a:pt x="9816" y="7164"/>
                  <a:pt x="9893" y="7009"/>
                </a:cubicBezTo>
                <a:lnTo>
                  <a:pt x="10019" y="6599"/>
                </a:lnTo>
                <a:lnTo>
                  <a:pt x="11626" y="7040"/>
                </a:lnTo>
                <a:cubicBezTo>
                  <a:pt x="11660" y="7050"/>
                  <a:pt x="11694" y="7055"/>
                  <a:pt x="11727" y="7055"/>
                </a:cubicBezTo>
                <a:cubicBezTo>
                  <a:pt x="11910" y="7055"/>
                  <a:pt x="12077" y="6917"/>
                  <a:pt x="12130" y="6757"/>
                </a:cubicBezTo>
                <a:lnTo>
                  <a:pt x="12571" y="5150"/>
                </a:lnTo>
                <a:cubicBezTo>
                  <a:pt x="12634" y="4804"/>
                  <a:pt x="12508" y="4583"/>
                  <a:pt x="12288" y="4520"/>
                </a:cubicBezTo>
                <a:lnTo>
                  <a:pt x="10681" y="4079"/>
                </a:lnTo>
                <a:lnTo>
                  <a:pt x="10776" y="3701"/>
                </a:lnTo>
                <a:cubicBezTo>
                  <a:pt x="10839" y="3449"/>
                  <a:pt x="10713" y="3260"/>
                  <a:pt x="10523" y="3165"/>
                </a:cubicBezTo>
                <a:lnTo>
                  <a:pt x="4443" y="1559"/>
                </a:lnTo>
                <a:lnTo>
                  <a:pt x="4569" y="1181"/>
                </a:lnTo>
                <a:cubicBezTo>
                  <a:pt x="4601" y="928"/>
                  <a:pt x="4506" y="739"/>
                  <a:pt x="4285" y="645"/>
                </a:cubicBezTo>
                <a:lnTo>
                  <a:pt x="1891" y="15"/>
                </a:lnTo>
                <a:cubicBezTo>
                  <a:pt x="1857" y="5"/>
                  <a:pt x="1824" y="1"/>
                  <a:pt x="17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38" name="Google Shape;17238;p77"/>
          <p:cNvGrpSpPr/>
          <p:nvPr/>
        </p:nvGrpSpPr>
        <p:grpSpPr>
          <a:xfrm>
            <a:off x="4653771" y="3838452"/>
            <a:ext cx="511933" cy="496824"/>
            <a:chOff x="-37956150" y="1948175"/>
            <a:chExt cx="326100" cy="316475"/>
          </a:xfrm>
        </p:grpSpPr>
        <p:sp>
          <p:nvSpPr>
            <p:cNvPr id="17239" name="Google Shape;17239;p77"/>
            <p:cNvSpPr/>
            <p:nvPr/>
          </p:nvSpPr>
          <p:spPr>
            <a:xfrm>
              <a:off x="-37956150" y="1948175"/>
              <a:ext cx="326100" cy="316475"/>
            </a:xfrm>
            <a:custGeom>
              <a:avLst/>
              <a:gdLst/>
              <a:ahLst/>
              <a:cxnLst/>
              <a:rect l="l" t="t" r="r" b="b"/>
              <a:pathLst>
                <a:path w="13044" h="12659" extrusionOk="0">
                  <a:moveTo>
                    <a:pt x="11627" y="844"/>
                  </a:moveTo>
                  <a:cubicBezTo>
                    <a:pt x="11847" y="844"/>
                    <a:pt x="12067" y="993"/>
                    <a:pt x="12067" y="1229"/>
                  </a:cubicBezTo>
                  <a:cubicBezTo>
                    <a:pt x="12067" y="1355"/>
                    <a:pt x="12036" y="1418"/>
                    <a:pt x="11941" y="1513"/>
                  </a:cubicBezTo>
                  <a:lnTo>
                    <a:pt x="9106" y="4254"/>
                  </a:lnTo>
                  <a:cubicBezTo>
                    <a:pt x="8948" y="4065"/>
                    <a:pt x="8759" y="3876"/>
                    <a:pt x="8507" y="3687"/>
                  </a:cubicBezTo>
                  <a:cubicBezTo>
                    <a:pt x="9358" y="2899"/>
                    <a:pt x="11343" y="946"/>
                    <a:pt x="11343" y="946"/>
                  </a:cubicBezTo>
                  <a:cubicBezTo>
                    <a:pt x="11423" y="876"/>
                    <a:pt x="11525" y="844"/>
                    <a:pt x="11627" y="844"/>
                  </a:cubicBezTo>
                  <a:close/>
                  <a:moveTo>
                    <a:pt x="3845" y="10712"/>
                  </a:moveTo>
                  <a:lnTo>
                    <a:pt x="4412" y="11311"/>
                  </a:lnTo>
                  <a:lnTo>
                    <a:pt x="4065" y="11657"/>
                  </a:lnTo>
                  <a:cubicBezTo>
                    <a:pt x="3986" y="11736"/>
                    <a:pt x="3876" y="11776"/>
                    <a:pt x="3766" y="11776"/>
                  </a:cubicBezTo>
                  <a:cubicBezTo>
                    <a:pt x="3656" y="11776"/>
                    <a:pt x="3545" y="11736"/>
                    <a:pt x="3467" y="11657"/>
                  </a:cubicBezTo>
                  <a:cubicBezTo>
                    <a:pt x="3309" y="11500"/>
                    <a:pt x="3309" y="11248"/>
                    <a:pt x="3467" y="11090"/>
                  </a:cubicBezTo>
                  <a:lnTo>
                    <a:pt x="3845" y="10712"/>
                  </a:lnTo>
                  <a:close/>
                  <a:moveTo>
                    <a:pt x="6222" y="3658"/>
                  </a:moveTo>
                  <a:cubicBezTo>
                    <a:pt x="6719" y="3658"/>
                    <a:pt x="7224" y="3789"/>
                    <a:pt x="7688" y="4065"/>
                  </a:cubicBezTo>
                  <a:cubicBezTo>
                    <a:pt x="8035" y="4254"/>
                    <a:pt x="8350" y="4569"/>
                    <a:pt x="8602" y="4884"/>
                  </a:cubicBezTo>
                  <a:cubicBezTo>
                    <a:pt x="9389" y="6207"/>
                    <a:pt x="9106" y="7782"/>
                    <a:pt x="8129" y="8759"/>
                  </a:cubicBezTo>
                  <a:lnTo>
                    <a:pt x="7027" y="9862"/>
                  </a:lnTo>
                  <a:cubicBezTo>
                    <a:pt x="6838" y="10051"/>
                    <a:pt x="6712" y="10334"/>
                    <a:pt x="6680" y="10649"/>
                  </a:cubicBezTo>
                  <a:cubicBezTo>
                    <a:pt x="6680" y="11027"/>
                    <a:pt x="6554" y="11468"/>
                    <a:pt x="6270" y="11752"/>
                  </a:cubicBezTo>
                  <a:cubicBezTo>
                    <a:pt x="6255" y="11768"/>
                    <a:pt x="6215" y="11776"/>
                    <a:pt x="6176" y="11776"/>
                  </a:cubicBezTo>
                  <a:cubicBezTo>
                    <a:pt x="6137" y="11776"/>
                    <a:pt x="6097" y="11768"/>
                    <a:pt x="6081" y="11752"/>
                  </a:cubicBezTo>
                  <a:cubicBezTo>
                    <a:pt x="726" y="6396"/>
                    <a:pt x="1009" y="6680"/>
                    <a:pt x="1009" y="6617"/>
                  </a:cubicBezTo>
                  <a:lnTo>
                    <a:pt x="1009" y="6522"/>
                  </a:lnTo>
                  <a:cubicBezTo>
                    <a:pt x="1009" y="6459"/>
                    <a:pt x="1041" y="6459"/>
                    <a:pt x="1041" y="6459"/>
                  </a:cubicBezTo>
                  <a:cubicBezTo>
                    <a:pt x="1198" y="6302"/>
                    <a:pt x="1419" y="6207"/>
                    <a:pt x="1671" y="6113"/>
                  </a:cubicBezTo>
                  <a:cubicBezTo>
                    <a:pt x="2049" y="5987"/>
                    <a:pt x="2269" y="6081"/>
                    <a:pt x="2616" y="5955"/>
                  </a:cubicBezTo>
                  <a:cubicBezTo>
                    <a:pt x="2773" y="5892"/>
                    <a:pt x="2899" y="5798"/>
                    <a:pt x="2994" y="5672"/>
                  </a:cubicBezTo>
                  <a:lnTo>
                    <a:pt x="4191" y="4506"/>
                  </a:lnTo>
                  <a:cubicBezTo>
                    <a:pt x="4741" y="3956"/>
                    <a:pt x="5473" y="3658"/>
                    <a:pt x="6222" y="3658"/>
                  </a:cubicBezTo>
                  <a:close/>
                  <a:moveTo>
                    <a:pt x="11637" y="1"/>
                  </a:moveTo>
                  <a:cubicBezTo>
                    <a:pt x="11322" y="1"/>
                    <a:pt x="11007" y="127"/>
                    <a:pt x="10776" y="379"/>
                  </a:cubicBezTo>
                  <a:lnTo>
                    <a:pt x="7814" y="3277"/>
                  </a:lnTo>
                  <a:cubicBezTo>
                    <a:pt x="7301" y="3032"/>
                    <a:pt x="6741" y="2908"/>
                    <a:pt x="6181" y="2908"/>
                  </a:cubicBezTo>
                  <a:cubicBezTo>
                    <a:pt x="5227" y="2908"/>
                    <a:pt x="4275" y="3268"/>
                    <a:pt x="3561" y="4002"/>
                  </a:cubicBezTo>
                  <a:lnTo>
                    <a:pt x="2364" y="5167"/>
                  </a:lnTo>
                  <a:cubicBezTo>
                    <a:pt x="2301" y="5262"/>
                    <a:pt x="2175" y="5294"/>
                    <a:pt x="2049" y="5294"/>
                  </a:cubicBezTo>
                  <a:cubicBezTo>
                    <a:pt x="915" y="5325"/>
                    <a:pt x="474" y="5924"/>
                    <a:pt x="411" y="5955"/>
                  </a:cubicBezTo>
                  <a:cubicBezTo>
                    <a:pt x="1" y="6365"/>
                    <a:pt x="64" y="6932"/>
                    <a:pt x="411" y="7341"/>
                  </a:cubicBezTo>
                  <a:lnTo>
                    <a:pt x="3246" y="10177"/>
                  </a:lnTo>
                  <a:lnTo>
                    <a:pt x="2836" y="10555"/>
                  </a:lnTo>
                  <a:cubicBezTo>
                    <a:pt x="2206" y="11185"/>
                    <a:pt x="2458" y="12256"/>
                    <a:pt x="3246" y="12571"/>
                  </a:cubicBezTo>
                  <a:cubicBezTo>
                    <a:pt x="3395" y="12631"/>
                    <a:pt x="3547" y="12659"/>
                    <a:pt x="3696" y="12659"/>
                  </a:cubicBezTo>
                  <a:cubicBezTo>
                    <a:pt x="4020" y="12659"/>
                    <a:pt x="4332" y="12525"/>
                    <a:pt x="4569" y="12288"/>
                  </a:cubicBezTo>
                  <a:lnTo>
                    <a:pt x="4979" y="11910"/>
                  </a:lnTo>
                  <a:lnTo>
                    <a:pt x="5451" y="12382"/>
                  </a:lnTo>
                  <a:cubicBezTo>
                    <a:pt x="5636" y="12567"/>
                    <a:pt x="5874" y="12654"/>
                    <a:pt x="6116" y="12654"/>
                  </a:cubicBezTo>
                  <a:cubicBezTo>
                    <a:pt x="6370" y="12654"/>
                    <a:pt x="6628" y="12559"/>
                    <a:pt x="6838" y="12382"/>
                  </a:cubicBezTo>
                  <a:cubicBezTo>
                    <a:pt x="7247" y="11941"/>
                    <a:pt x="7468" y="11342"/>
                    <a:pt x="7499" y="10712"/>
                  </a:cubicBezTo>
                  <a:cubicBezTo>
                    <a:pt x="7499" y="10649"/>
                    <a:pt x="7531" y="10523"/>
                    <a:pt x="7625" y="10460"/>
                  </a:cubicBezTo>
                  <a:lnTo>
                    <a:pt x="8728" y="9358"/>
                  </a:lnTo>
                  <a:cubicBezTo>
                    <a:pt x="9862" y="8192"/>
                    <a:pt x="10209" y="6428"/>
                    <a:pt x="9547" y="5010"/>
                  </a:cubicBezTo>
                  <a:lnTo>
                    <a:pt x="12540" y="2112"/>
                  </a:lnTo>
                  <a:cubicBezTo>
                    <a:pt x="12666" y="1986"/>
                    <a:pt x="12729" y="1828"/>
                    <a:pt x="12823" y="1670"/>
                  </a:cubicBezTo>
                  <a:cubicBezTo>
                    <a:pt x="13044" y="1072"/>
                    <a:pt x="12729" y="379"/>
                    <a:pt x="12099" y="95"/>
                  </a:cubicBezTo>
                  <a:cubicBezTo>
                    <a:pt x="11952" y="32"/>
                    <a:pt x="11794" y="1"/>
                    <a:pt x="116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0" name="Google Shape;17240;p77"/>
            <p:cNvSpPr/>
            <p:nvPr/>
          </p:nvSpPr>
          <p:spPr>
            <a:xfrm>
              <a:off x="-37729300" y="2054500"/>
              <a:ext cx="25" cy="25"/>
            </a:xfrm>
            <a:custGeom>
              <a:avLst/>
              <a:gdLst/>
              <a:ahLst/>
              <a:cxnLst/>
              <a:rect l="l" t="t" r="r" b="b"/>
              <a:pathLst>
                <a:path w="1" h="1" extrusionOk="0">
                  <a:moveTo>
                    <a:pt x="0" y="1"/>
                  </a:move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1" name="Google Shape;17241;p77"/>
            <p:cNvSpPr/>
            <p:nvPr/>
          </p:nvSpPr>
          <p:spPr>
            <a:xfrm>
              <a:off x="-37839575" y="2058625"/>
              <a:ext cx="81950" cy="34300"/>
            </a:xfrm>
            <a:custGeom>
              <a:avLst/>
              <a:gdLst/>
              <a:ahLst/>
              <a:cxnLst/>
              <a:rect l="l" t="t" r="r" b="b"/>
              <a:pathLst>
                <a:path w="3278" h="1372" extrusionOk="0">
                  <a:moveTo>
                    <a:pt x="1497" y="0"/>
                  </a:moveTo>
                  <a:cubicBezTo>
                    <a:pt x="1030" y="0"/>
                    <a:pt x="577" y="150"/>
                    <a:pt x="221" y="434"/>
                  </a:cubicBezTo>
                  <a:cubicBezTo>
                    <a:pt x="32" y="623"/>
                    <a:pt x="1" y="876"/>
                    <a:pt x="158" y="1065"/>
                  </a:cubicBezTo>
                  <a:cubicBezTo>
                    <a:pt x="245" y="1151"/>
                    <a:pt x="350" y="1200"/>
                    <a:pt x="465" y="1200"/>
                  </a:cubicBezTo>
                  <a:cubicBezTo>
                    <a:pt x="558" y="1200"/>
                    <a:pt x="657" y="1167"/>
                    <a:pt x="757" y="1096"/>
                  </a:cubicBezTo>
                  <a:cubicBezTo>
                    <a:pt x="968" y="927"/>
                    <a:pt x="1241" y="840"/>
                    <a:pt x="1524" y="840"/>
                  </a:cubicBezTo>
                  <a:cubicBezTo>
                    <a:pt x="1876" y="840"/>
                    <a:pt x="2242" y="974"/>
                    <a:pt x="2521" y="1254"/>
                  </a:cubicBezTo>
                  <a:cubicBezTo>
                    <a:pt x="2600" y="1332"/>
                    <a:pt x="2710" y="1372"/>
                    <a:pt x="2820" y="1372"/>
                  </a:cubicBezTo>
                  <a:cubicBezTo>
                    <a:pt x="2931" y="1372"/>
                    <a:pt x="3041" y="1332"/>
                    <a:pt x="3120" y="1254"/>
                  </a:cubicBezTo>
                  <a:cubicBezTo>
                    <a:pt x="3277" y="1096"/>
                    <a:pt x="3277" y="844"/>
                    <a:pt x="3120" y="686"/>
                  </a:cubicBezTo>
                  <a:cubicBezTo>
                    <a:pt x="2653" y="220"/>
                    <a:pt x="2064" y="0"/>
                    <a:pt x="14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42" name="Google Shape;17242;p77"/>
          <p:cNvGrpSpPr/>
          <p:nvPr/>
        </p:nvGrpSpPr>
        <p:grpSpPr>
          <a:xfrm>
            <a:off x="4663796" y="4514790"/>
            <a:ext cx="500827" cy="324020"/>
            <a:chOff x="-37953000" y="2379000"/>
            <a:chExt cx="319025" cy="206400"/>
          </a:xfrm>
        </p:grpSpPr>
        <p:sp>
          <p:nvSpPr>
            <p:cNvPr id="17243" name="Google Shape;17243;p77"/>
            <p:cNvSpPr/>
            <p:nvPr/>
          </p:nvSpPr>
          <p:spPr>
            <a:xfrm>
              <a:off x="-37953000" y="2379000"/>
              <a:ext cx="319025" cy="206400"/>
            </a:xfrm>
            <a:custGeom>
              <a:avLst/>
              <a:gdLst/>
              <a:ahLst/>
              <a:cxnLst/>
              <a:rect l="l" t="t" r="r" b="b"/>
              <a:pathLst>
                <a:path w="12761" h="8256" extrusionOk="0">
                  <a:moveTo>
                    <a:pt x="11469" y="788"/>
                  </a:moveTo>
                  <a:cubicBezTo>
                    <a:pt x="11721" y="788"/>
                    <a:pt x="11878" y="977"/>
                    <a:pt x="11910" y="1198"/>
                  </a:cubicBezTo>
                  <a:lnTo>
                    <a:pt x="11910" y="6207"/>
                  </a:lnTo>
                  <a:lnTo>
                    <a:pt x="11847" y="6207"/>
                  </a:lnTo>
                  <a:cubicBezTo>
                    <a:pt x="11847" y="6396"/>
                    <a:pt x="11752" y="6554"/>
                    <a:pt x="11595" y="6617"/>
                  </a:cubicBezTo>
                  <a:cubicBezTo>
                    <a:pt x="11563" y="6627"/>
                    <a:pt x="11612" y="6631"/>
                    <a:pt x="11289" y="6631"/>
                  </a:cubicBezTo>
                  <a:cubicBezTo>
                    <a:pt x="10643" y="6631"/>
                    <a:pt x="8507" y="6617"/>
                    <a:pt x="1261" y="6617"/>
                  </a:cubicBezTo>
                  <a:cubicBezTo>
                    <a:pt x="1041" y="6617"/>
                    <a:pt x="883" y="6396"/>
                    <a:pt x="852" y="6176"/>
                  </a:cubicBezTo>
                  <a:lnTo>
                    <a:pt x="852" y="1198"/>
                  </a:lnTo>
                  <a:cubicBezTo>
                    <a:pt x="852" y="977"/>
                    <a:pt x="1041" y="820"/>
                    <a:pt x="1261" y="788"/>
                  </a:cubicBezTo>
                  <a:close/>
                  <a:moveTo>
                    <a:pt x="1261" y="1"/>
                  </a:moveTo>
                  <a:cubicBezTo>
                    <a:pt x="600" y="1"/>
                    <a:pt x="1" y="536"/>
                    <a:pt x="1" y="1198"/>
                  </a:cubicBezTo>
                  <a:lnTo>
                    <a:pt x="1" y="6176"/>
                  </a:lnTo>
                  <a:cubicBezTo>
                    <a:pt x="1" y="6711"/>
                    <a:pt x="348" y="7152"/>
                    <a:pt x="820" y="7341"/>
                  </a:cubicBezTo>
                  <a:lnTo>
                    <a:pt x="820" y="7814"/>
                  </a:lnTo>
                  <a:cubicBezTo>
                    <a:pt x="820" y="8066"/>
                    <a:pt x="1041" y="8255"/>
                    <a:pt x="1261" y="8255"/>
                  </a:cubicBezTo>
                  <a:lnTo>
                    <a:pt x="2931" y="8255"/>
                  </a:lnTo>
                  <a:cubicBezTo>
                    <a:pt x="3151" y="8255"/>
                    <a:pt x="3341" y="8066"/>
                    <a:pt x="3341" y="7814"/>
                  </a:cubicBezTo>
                  <a:lnTo>
                    <a:pt x="3341" y="7404"/>
                  </a:lnTo>
                  <a:lnTo>
                    <a:pt x="9421" y="7404"/>
                  </a:lnTo>
                  <a:lnTo>
                    <a:pt x="9421" y="7814"/>
                  </a:lnTo>
                  <a:cubicBezTo>
                    <a:pt x="9421" y="8066"/>
                    <a:pt x="9610" y="8255"/>
                    <a:pt x="9862" y="8255"/>
                  </a:cubicBezTo>
                  <a:lnTo>
                    <a:pt x="11500" y="8255"/>
                  </a:lnTo>
                  <a:cubicBezTo>
                    <a:pt x="11752" y="8255"/>
                    <a:pt x="11941" y="8066"/>
                    <a:pt x="11941" y="7814"/>
                  </a:cubicBezTo>
                  <a:lnTo>
                    <a:pt x="11941" y="7341"/>
                  </a:lnTo>
                  <a:cubicBezTo>
                    <a:pt x="12445" y="7184"/>
                    <a:pt x="12760" y="6711"/>
                    <a:pt x="12760" y="6176"/>
                  </a:cubicBezTo>
                  <a:lnTo>
                    <a:pt x="12760" y="1198"/>
                  </a:lnTo>
                  <a:cubicBezTo>
                    <a:pt x="12697" y="536"/>
                    <a:pt x="12130" y="1"/>
                    <a:pt x="11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4" name="Google Shape;17244;p77"/>
            <p:cNvSpPr/>
            <p:nvPr/>
          </p:nvSpPr>
          <p:spPr>
            <a:xfrm>
              <a:off x="-37780500" y="2419975"/>
              <a:ext cx="110300" cy="104075"/>
            </a:xfrm>
            <a:custGeom>
              <a:avLst/>
              <a:gdLst/>
              <a:ahLst/>
              <a:cxnLst/>
              <a:rect l="l" t="t" r="r" b="b"/>
              <a:pathLst>
                <a:path w="4412" h="4163" extrusionOk="0">
                  <a:moveTo>
                    <a:pt x="2043" y="804"/>
                  </a:moveTo>
                  <a:cubicBezTo>
                    <a:pt x="2447" y="804"/>
                    <a:pt x="2859" y="1006"/>
                    <a:pt x="3120" y="1386"/>
                  </a:cubicBezTo>
                  <a:cubicBezTo>
                    <a:pt x="3466" y="1922"/>
                    <a:pt x="3340" y="2709"/>
                    <a:pt x="2742" y="3119"/>
                  </a:cubicBezTo>
                  <a:cubicBezTo>
                    <a:pt x="2544" y="3259"/>
                    <a:pt x="2312" y="3325"/>
                    <a:pt x="2077" y="3325"/>
                  </a:cubicBezTo>
                  <a:cubicBezTo>
                    <a:pt x="1676" y="3325"/>
                    <a:pt x="1267" y="3130"/>
                    <a:pt x="1009" y="2773"/>
                  </a:cubicBezTo>
                  <a:cubicBezTo>
                    <a:pt x="631" y="2205"/>
                    <a:pt x="788" y="1418"/>
                    <a:pt x="1387" y="1008"/>
                  </a:cubicBezTo>
                  <a:cubicBezTo>
                    <a:pt x="1582" y="870"/>
                    <a:pt x="1811" y="804"/>
                    <a:pt x="2043" y="804"/>
                  </a:cubicBezTo>
                  <a:close/>
                  <a:moveTo>
                    <a:pt x="2080" y="0"/>
                  </a:moveTo>
                  <a:cubicBezTo>
                    <a:pt x="946" y="0"/>
                    <a:pt x="1" y="945"/>
                    <a:pt x="1" y="2079"/>
                  </a:cubicBezTo>
                  <a:cubicBezTo>
                    <a:pt x="1" y="2993"/>
                    <a:pt x="599" y="3781"/>
                    <a:pt x="1450" y="4064"/>
                  </a:cubicBezTo>
                  <a:cubicBezTo>
                    <a:pt x="1647" y="4130"/>
                    <a:pt x="1849" y="4163"/>
                    <a:pt x="2050" y="4163"/>
                  </a:cubicBezTo>
                  <a:cubicBezTo>
                    <a:pt x="2332" y="4163"/>
                    <a:pt x="2610" y="4098"/>
                    <a:pt x="2868" y="3970"/>
                  </a:cubicBezTo>
                  <a:cubicBezTo>
                    <a:pt x="3939" y="3560"/>
                    <a:pt x="4411" y="2331"/>
                    <a:pt x="3970" y="1260"/>
                  </a:cubicBezTo>
                  <a:cubicBezTo>
                    <a:pt x="3655" y="504"/>
                    <a:pt x="2899"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5" name="Google Shape;17245;p77"/>
            <p:cNvSpPr/>
            <p:nvPr/>
          </p:nvSpPr>
          <p:spPr>
            <a:xfrm>
              <a:off x="-37910450" y="2419975"/>
              <a:ext cx="103200" cy="21275"/>
            </a:xfrm>
            <a:custGeom>
              <a:avLst/>
              <a:gdLst/>
              <a:ahLst/>
              <a:cxnLst/>
              <a:rect l="l" t="t" r="r" b="b"/>
              <a:pathLst>
                <a:path w="4128" h="851" extrusionOk="0">
                  <a:moveTo>
                    <a:pt x="378" y="0"/>
                  </a:moveTo>
                  <a:cubicBezTo>
                    <a:pt x="158" y="0"/>
                    <a:pt x="0" y="189"/>
                    <a:pt x="0" y="441"/>
                  </a:cubicBezTo>
                  <a:cubicBezTo>
                    <a:pt x="0" y="662"/>
                    <a:pt x="189" y="851"/>
                    <a:pt x="378" y="851"/>
                  </a:cubicBezTo>
                  <a:lnTo>
                    <a:pt x="3686" y="851"/>
                  </a:lnTo>
                  <a:cubicBezTo>
                    <a:pt x="3938" y="851"/>
                    <a:pt x="4127" y="662"/>
                    <a:pt x="4127" y="441"/>
                  </a:cubicBezTo>
                  <a:cubicBezTo>
                    <a:pt x="4096"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6" name="Google Shape;17246;p77"/>
            <p:cNvSpPr/>
            <p:nvPr/>
          </p:nvSpPr>
          <p:spPr>
            <a:xfrm>
              <a:off x="-37910450" y="2461700"/>
              <a:ext cx="103200" cy="21300"/>
            </a:xfrm>
            <a:custGeom>
              <a:avLst/>
              <a:gdLst/>
              <a:ahLst/>
              <a:cxnLst/>
              <a:rect l="l" t="t" r="r" b="b"/>
              <a:pathLst>
                <a:path w="4128" h="852" extrusionOk="0">
                  <a:moveTo>
                    <a:pt x="378" y="1"/>
                  </a:moveTo>
                  <a:cubicBezTo>
                    <a:pt x="158" y="1"/>
                    <a:pt x="0" y="190"/>
                    <a:pt x="0" y="410"/>
                  </a:cubicBezTo>
                  <a:cubicBezTo>
                    <a:pt x="0" y="662"/>
                    <a:pt x="189" y="851"/>
                    <a:pt x="378" y="851"/>
                  </a:cubicBezTo>
                  <a:lnTo>
                    <a:pt x="3686" y="851"/>
                  </a:lnTo>
                  <a:cubicBezTo>
                    <a:pt x="3938" y="851"/>
                    <a:pt x="4127" y="662"/>
                    <a:pt x="4127" y="410"/>
                  </a:cubicBezTo>
                  <a:cubicBezTo>
                    <a:pt x="4127" y="190"/>
                    <a:pt x="3907" y="1"/>
                    <a:pt x="36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7" name="Google Shape;17247;p77"/>
            <p:cNvSpPr/>
            <p:nvPr/>
          </p:nvSpPr>
          <p:spPr>
            <a:xfrm>
              <a:off x="-37910450" y="2502675"/>
              <a:ext cx="103200" cy="22075"/>
            </a:xfrm>
            <a:custGeom>
              <a:avLst/>
              <a:gdLst/>
              <a:ahLst/>
              <a:cxnLst/>
              <a:rect l="l" t="t" r="r" b="b"/>
              <a:pathLst>
                <a:path w="4128" h="883" extrusionOk="0">
                  <a:moveTo>
                    <a:pt x="378" y="0"/>
                  </a:moveTo>
                  <a:cubicBezTo>
                    <a:pt x="158" y="0"/>
                    <a:pt x="0" y="189"/>
                    <a:pt x="0" y="441"/>
                  </a:cubicBezTo>
                  <a:cubicBezTo>
                    <a:pt x="0" y="662"/>
                    <a:pt x="189" y="882"/>
                    <a:pt x="378" y="882"/>
                  </a:cubicBezTo>
                  <a:lnTo>
                    <a:pt x="3686" y="882"/>
                  </a:lnTo>
                  <a:cubicBezTo>
                    <a:pt x="3938" y="882"/>
                    <a:pt x="4127" y="662"/>
                    <a:pt x="4127" y="441"/>
                  </a:cubicBezTo>
                  <a:cubicBezTo>
                    <a:pt x="4127" y="189"/>
                    <a:pt x="3907" y="0"/>
                    <a:pt x="36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48" name="Google Shape;17248;p77"/>
          <p:cNvSpPr/>
          <p:nvPr/>
        </p:nvSpPr>
        <p:spPr>
          <a:xfrm>
            <a:off x="4654601" y="5068801"/>
            <a:ext cx="514407" cy="499571"/>
          </a:xfrm>
          <a:custGeom>
            <a:avLst/>
            <a:gdLst/>
            <a:ahLst/>
            <a:cxnLst/>
            <a:rect l="l" t="t" r="r" b="b"/>
            <a:pathLst>
              <a:path w="13107" h="12729" extrusionOk="0">
                <a:moveTo>
                  <a:pt x="10240" y="838"/>
                </a:moveTo>
                <a:cubicBezTo>
                  <a:pt x="10457" y="838"/>
                  <a:pt x="10681" y="882"/>
                  <a:pt x="10902" y="977"/>
                </a:cubicBezTo>
                <a:cubicBezTo>
                  <a:pt x="11752" y="1323"/>
                  <a:pt x="12130" y="2332"/>
                  <a:pt x="11784" y="3151"/>
                </a:cubicBezTo>
                <a:cubicBezTo>
                  <a:pt x="11505" y="3793"/>
                  <a:pt x="10877" y="4159"/>
                  <a:pt x="10226" y="4159"/>
                </a:cubicBezTo>
                <a:cubicBezTo>
                  <a:pt x="9920" y="4159"/>
                  <a:pt x="9609" y="4078"/>
                  <a:pt x="9326" y="3907"/>
                </a:cubicBezTo>
                <a:cubicBezTo>
                  <a:pt x="8917" y="3592"/>
                  <a:pt x="8602" y="3056"/>
                  <a:pt x="8602" y="2521"/>
                </a:cubicBezTo>
                <a:cubicBezTo>
                  <a:pt x="8627" y="1538"/>
                  <a:pt x="9377" y="838"/>
                  <a:pt x="10240" y="838"/>
                </a:cubicBezTo>
                <a:close/>
                <a:moveTo>
                  <a:pt x="11059" y="4852"/>
                </a:moveTo>
                <a:lnTo>
                  <a:pt x="11059" y="5990"/>
                </a:lnTo>
                <a:lnTo>
                  <a:pt x="10555" y="5514"/>
                </a:lnTo>
                <a:cubicBezTo>
                  <a:pt x="10476" y="5435"/>
                  <a:pt x="10366" y="5395"/>
                  <a:pt x="10256" y="5395"/>
                </a:cubicBezTo>
                <a:cubicBezTo>
                  <a:pt x="10146" y="5395"/>
                  <a:pt x="10035" y="5435"/>
                  <a:pt x="9957" y="5514"/>
                </a:cubicBezTo>
                <a:lnTo>
                  <a:pt x="9421" y="6049"/>
                </a:lnTo>
                <a:lnTo>
                  <a:pt x="9421" y="4852"/>
                </a:lnTo>
                <a:cubicBezTo>
                  <a:pt x="9673" y="4946"/>
                  <a:pt x="9949" y="4994"/>
                  <a:pt x="10228" y="4994"/>
                </a:cubicBezTo>
                <a:cubicBezTo>
                  <a:pt x="10508" y="4994"/>
                  <a:pt x="10791" y="4946"/>
                  <a:pt x="11059" y="4852"/>
                </a:cubicBezTo>
                <a:close/>
                <a:moveTo>
                  <a:pt x="11847" y="11027"/>
                </a:moveTo>
                <a:cubicBezTo>
                  <a:pt x="11658" y="11531"/>
                  <a:pt x="11217" y="11846"/>
                  <a:pt x="10681" y="11846"/>
                </a:cubicBezTo>
                <a:lnTo>
                  <a:pt x="3782" y="11846"/>
                </a:lnTo>
                <a:cubicBezTo>
                  <a:pt x="3971" y="11625"/>
                  <a:pt x="4097" y="11342"/>
                  <a:pt x="4128" y="11027"/>
                </a:cubicBezTo>
                <a:close/>
                <a:moveTo>
                  <a:pt x="8444" y="851"/>
                </a:moveTo>
                <a:cubicBezTo>
                  <a:pt x="7531" y="1890"/>
                  <a:pt x="7594" y="3466"/>
                  <a:pt x="8633" y="4379"/>
                </a:cubicBezTo>
                <a:lnTo>
                  <a:pt x="8633" y="7089"/>
                </a:lnTo>
                <a:cubicBezTo>
                  <a:pt x="8633" y="7246"/>
                  <a:pt x="8759" y="7404"/>
                  <a:pt x="8854" y="7467"/>
                </a:cubicBezTo>
                <a:cubicBezTo>
                  <a:pt x="8916" y="7504"/>
                  <a:pt x="8978" y="7522"/>
                  <a:pt x="9038" y="7522"/>
                </a:cubicBezTo>
                <a:cubicBezTo>
                  <a:pt x="9131" y="7522"/>
                  <a:pt x="9219" y="7480"/>
                  <a:pt x="9295" y="7404"/>
                </a:cubicBezTo>
                <a:lnTo>
                  <a:pt x="10240" y="6459"/>
                </a:lnTo>
                <a:lnTo>
                  <a:pt x="10240" y="10271"/>
                </a:lnTo>
                <a:lnTo>
                  <a:pt x="3782" y="10271"/>
                </a:lnTo>
                <a:cubicBezTo>
                  <a:pt x="3752" y="10262"/>
                  <a:pt x="3724" y="10258"/>
                  <a:pt x="3697" y="10258"/>
                </a:cubicBezTo>
                <a:cubicBezTo>
                  <a:pt x="3522" y="10258"/>
                  <a:pt x="3404" y="10426"/>
                  <a:pt x="3404" y="10617"/>
                </a:cubicBezTo>
                <a:cubicBezTo>
                  <a:pt x="3404" y="11331"/>
                  <a:pt x="2805" y="11880"/>
                  <a:pt x="2143" y="11880"/>
                </a:cubicBezTo>
                <a:cubicBezTo>
                  <a:pt x="1987" y="11880"/>
                  <a:pt x="1827" y="11849"/>
                  <a:pt x="1671" y="11783"/>
                </a:cubicBezTo>
                <a:cubicBezTo>
                  <a:pt x="1293" y="11625"/>
                  <a:pt x="1072" y="11342"/>
                  <a:pt x="946" y="10995"/>
                </a:cubicBezTo>
                <a:cubicBezTo>
                  <a:pt x="883" y="10743"/>
                  <a:pt x="915" y="10617"/>
                  <a:pt x="915" y="10302"/>
                </a:cubicBezTo>
                <a:lnTo>
                  <a:pt x="915" y="851"/>
                </a:lnTo>
                <a:close/>
                <a:moveTo>
                  <a:pt x="442" y="0"/>
                </a:moveTo>
                <a:cubicBezTo>
                  <a:pt x="190" y="0"/>
                  <a:pt x="1" y="189"/>
                  <a:pt x="1" y="441"/>
                </a:cubicBezTo>
                <a:lnTo>
                  <a:pt x="1" y="10617"/>
                </a:lnTo>
                <a:cubicBezTo>
                  <a:pt x="1" y="11783"/>
                  <a:pt x="946" y="12728"/>
                  <a:pt x="2080" y="12728"/>
                </a:cubicBezTo>
                <a:lnTo>
                  <a:pt x="10650" y="12728"/>
                </a:lnTo>
                <a:cubicBezTo>
                  <a:pt x="11784" y="12728"/>
                  <a:pt x="12729" y="11783"/>
                  <a:pt x="12729" y="10617"/>
                </a:cubicBezTo>
                <a:cubicBezTo>
                  <a:pt x="12760" y="10397"/>
                  <a:pt x="12571" y="10208"/>
                  <a:pt x="12319" y="10208"/>
                </a:cubicBezTo>
                <a:lnTo>
                  <a:pt x="11122" y="10208"/>
                </a:lnTo>
                <a:lnTo>
                  <a:pt x="11122" y="7215"/>
                </a:lnTo>
                <a:lnTo>
                  <a:pt x="11217" y="7309"/>
                </a:lnTo>
                <a:cubicBezTo>
                  <a:pt x="11301" y="7393"/>
                  <a:pt x="11413" y="7435"/>
                  <a:pt x="11515" y="7435"/>
                </a:cubicBezTo>
                <a:cubicBezTo>
                  <a:pt x="11567" y="7435"/>
                  <a:pt x="11616" y="7425"/>
                  <a:pt x="11658" y="7404"/>
                </a:cubicBezTo>
                <a:cubicBezTo>
                  <a:pt x="11815" y="7309"/>
                  <a:pt x="11910" y="7215"/>
                  <a:pt x="11910" y="6994"/>
                </a:cubicBezTo>
                <a:lnTo>
                  <a:pt x="11910" y="4285"/>
                </a:lnTo>
                <a:cubicBezTo>
                  <a:pt x="13107" y="3214"/>
                  <a:pt x="12950" y="1292"/>
                  <a:pt x="11626" y="378"/>
                </a:cubicBezTo>
                <a:cubicBezTo>
                  <a:pt x="11437" y="221"/>
                  <a:pt x="11154" y="126"/>
                  <a:pt x="10902" y="63"/>
                </a:cubicBezTo>
                <a:cubicBezTo>
                  <a:pt x="10839" y="0"/>
                  <a:pt x="10744" y="0"/>
                  <a:pt x="106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49" name="Google Shape;17249;p77"/>
          <p:cNvSpPr/>
          <p:nvPr/>
        </p:nvSpPr>
        <p:spPr>
          <a:xfrm>
            <a:off x="3558935" y="5697976"/>
            <a:ext cx="358636" cy="498355"/>
          </a:xfrm>
          <a:custGeom>
            <a:avLst/>
            <a:gdLst/>
            <a:ahLst/>
            <a:cxnLst/>
            <a:rect l="l" t="t" r="r" b="b"/>
            <a:pathLst>
              <a:path w="9138" h="12698" extrusionOk="0">
                <a:moveTo>
                  <a:pt x="7467" y="851"/>
                </a:moveTo>
                <a:lnTo>
                  <a:pt x="7467" y="1765"/>
                </a:lnTo>
                <a:cubicBezTo>
                  <a:pt x="7467" y="2363"/>
                  <a:pt x="7373" y="2931"/>
                  <a:pt x="7152" y="3466"/>
                </a:cubicBezTo>
                <a:cubicBezTo>
                  <a:pt x="6849" y="3390"/>
                  <a:pt x="6530" y="3352"/>
                  <a:pt x="6209" y="3352"/>
                </a:cubicBezTo>
                <a:cubicBezTo>
                  <a:pt x="5595" y="3352"/>
                  <a:pt x="4969" y="3492"/>
                  <a:pt x="4411" y="3781"/>
                </a:cubicBezTo>
                <a:cubicBezTo>
                  <a:pt x="3936" y="4019"/>
                  <a:pt x="3406" y="4131"/>
                  <a:pt x="2877" y="4131"/>
                </a:cubicBezTo>
                <a:cubicBezTo>
                  <a:pt x="2705" y="4131"/>
                  <a:pt x="2533" y="4119"/>
                  <a:pt x="2364" y="4096"/>
                </a:cubicBezTo>
                <a:cubicBezTo>
                  <a:pt x="1891" y="3403"/>
                  <a:pt x="1702" y="2584"/>
                  <a:pt x="1702" y="1765"/>
                </a:cubicBezTo>
                <a:lnTo>
                  <a:pt x="1702" y="851"/>
                </a:lnTo>
                <a:close/>
                <a:moveTo>
                  <a:pt x="6278" y="4137"/>
                </a:moveTo>
                <a:cubicBezTo>
                  <a:pt x="6425" y="4137"/>
                  <a:pt x="6570" y="4145"/>
                  <a:pt x="6711" y="4159"/>
                </a:cubicBezTo>
                <a:cubicBezTo>
                  <a:pt x="6428" y="4506"/>
                  <a:pt x="6081" y="4789"/>
                  <a:pt x="5672" y="4978"/>
                </a:cubicBezTo>
                <a:cubicBezTo>
                  <a:pt x="5168" y="5230"/>
                  <a:pt x="4916" y="5829"/>
                  <a:pt x="4947" y="6365"/>
                </a:cubicBezTo>
                <a:lnTo>
                  <a:pt x="4569" y="7152"/>
                </a:lnTo>
                <a:lnTo>
                  <a:pt x="4159" y="6365"/>
                </a:lnTo>
                <a:cubicBezTo>
                  <a:pt x="4222" y="5829"/>
                  <a:pt x="3970" y="5230"/>
                  <a:pt x="3466" y="4978"/>
                </a:cubicBezTo>
                <a:cubicBezTo>
                  <a:pt x="3372" y="4978"/>
                  <a:pt x="3340" y="4947"/>
                  <a:pt x="3277" y="4915"/>
                </a:cubicBezTo>
                <a:cubicBezTo>
                  <a:pt x="3781" y="4884"/>
                  <a:pt x="4285" y="4726"/>
                  <a:pt x="4758" y="4474"/>
                </a:cubicBezTo>
                <a:cubicBezTo>
                  <a:pt x="5246" y="4230"/>
                  <a:pt x="5773" y="4137"/>
                  <a:pt x="6278" y="4137"/>
                </a:cubicBezTo>
                <a:close/>
                <a:moveTo>
                  <a:pt x="5388" y="7436"/>
                </a:moveTo>
                <a:cubicBezTo>
                  <a:pt x="5483" y="7499"/>
                  <a:pt x="5577" y="7593"/>
                  <a:pt x="5703" y="7656"/>
                </a:cubicBezTo>
                <a:cubicBezTo>
                  <a:pt x="6932" y="8255"/>
                  <a:pt x="7499" y="9610"/>
                  <a:pt x="7499" y="10933"/>
                </a:cubicBezTo>
                <a:lnTo>
                  <a:pt x="7499" y="11437"/>
                </a:lnTo>
                <a:lnTo>
                  <a:pt x="7467" y="11437"/>
                </a:lnTo>
                <a:lnTo>
                  <a:pt x="4853" y="9484"/>
                </a:lnTo>
                <a:cubicBezTo>
                  <a:pt x="4774" y="9421"/>
                  <a:pt x="4679" y="9389"/>
                  <a:pt x="4585" y="9389"/>
                </a:cubicBezTo>
                <a:cubicBezTo>
                  <a:pt x="4490" y="9389"/>
                  <a:pt x="4396" y="9421"/>
                  <a:pt x="4317" y="9484"/>
                </a:cubicBezTo>
                <a:lnTo>
                  <a:pt x="1702" y="11437"/>
                </a:lnTo>
                <a:lnTo>
                  <a:pt x="1702" y="10933"/>
                </a:lnTo>
                <a:cubicBezTo>
                  <a:pt x="1702" y="9547"/>
                  <a:pt x="2269" y="8255"/>
                  <a:pt x="3466" y="7656"/>
                </a:cubicBezTo>
                <a:cubicBezTo>
                  <a:pt x="3592" y="7625"/>
                  <a:pt x="3655" y="7530"/>
                  <a:pt x="3781" y="7436"/>
                </a:cubicBezTo>
                <a:lnTo>
                  <a:pt x="4222" y="8286"/>
                </a:lnTo>
                <a:cubicBezTo>
                  <a:pt x="4301" y="8444"/>
                  <a:pt x="4443" y="8523"/>
                  <a:pt x="4585" y="8523"/>
                </a:cubicBezTo>
                <a:cubicBezTo>
                  <a:pt x="4726" y="8523"/>
                  <a:pt x="4868" y="8444"/>
                  <a:pt x="4947" y="8286"/>
                </a:cubicBezTo>
                <a:lnTo>
                  <a:pt x="5388" y="7436"/>
                </a:lnTo>
                <a:close/>
                <a:moveTo>
                  <a:pt x="4600" y="10303"/>
                </a:moveTo>
                <a:lnTo>
                  <a:pt x="6711" y="11846"/>
                </a:lnTo>
                <a:lnTo>
                  <a:pt x="2521" y="11846"/>
                </a:lnTo>
                <a:lnTo>
                  <a:pt x="4600" y="10303"/>
                </a:lnTo>
                <a:close/>
                <a:moveTo>
                  <a:pt x="442" y="1"/>
                </a:moveTo>
                <a:cubicBezTo>
                  <a:pt x="190" y="1"/>
                  <a:pt x="1" y="190"/>
                  <a:pt x="1" y="410"/>
                </a:cubicBezTo>
                <a:cubicBezTo>
                  <a:pt x="1" y="662"/>
                  <a:pt x="190" y="851"/>
                  <a:pt x="442" y="851"/>
                </a:cubicBezTo>
                <a:lnTo>
                  <a:pt x="851" y="851"/>
                </a:lnTo>
                <a:lnTo>
                  <a:pt x="851" y="1765"/>
                </a:lnTo>
                <a:cubicBezTo>
                  <a:pt x="851" y="3466"/>
                  <a:pt x="1607" y="5041"/>
                  <a:pt x="3120" y="5766"/>
                </a:cubicBezTo>
                <a:cubicBezTo>
                  <a:pt x="3309" y="5860"/>
                  <a:pt x="3340" y="6144"/>
                  <a:pt x="3340" y="6365"/>
                </a:cubicBezTo>
                <a:cubicBezTo>
                  <a:pt x="3340" y="6396"/>
                  <a:pt x="3309" y="6491"/>
                  <a:pt x="3340" y="6522"/>
                </a:cubicBezTo>
                <a:cubicBezTo>
                  <a:pt x="3309" y="6680"/>
                  <a:pt x="3214" y="6869"/>
                  <a:pt x="3120" y="6932"/>
                </a:cubicBezTo>
                <a:cubicBezTo>
                  <a:pt x="1607" y="7656"/>
                  <a:pt x="851" y="9232"/>
                  <a:pt x="851" y="10933"/>
                </a:cubicBezTo>
                <a:lnTo>
                  <a:pt x="851" y="11846"/>
                </a:lnTo>
                <a:lnTo>
                  <a:pt x="442" y="11846"/>
                </a:lnTo>
                <a:cubicBezTo>
                  <a:pt x="190" y="11846"/>
                  <a:pt x="1" y="12035"/>
                  <a:pt x="1" y="12287"/>
                </a:cubicBezTo>
                <a:cubicBezTo>
                  <a:pt x="1" y="12508"/>
                  <a:pt x="190" y="12697"/>
                  <a:pt x="442" y="12697"/>
                </a:cubicBezTo>
                <a:lnTo>
                  <a:pt x="8696" y="12697"/>
                </a:lnTo>
                <a:cubicBezTo>
                  <a:pt x="8948" y="12697"/>
                  <a:pt x="9137" y="12508"/>
                  <a:pt x="9137" y="12287"/>
                </a:cubicBezTo>
                <a:cubicBezTo>
                  <a:pt x="9137" y="12035"/>
                  <a:pt x="8948" y="11846"/>
                  <a:pt x="8696" y="11846"/>
                </a:cubicBezTo>
                <a:lnTo>
                  <a:pt x="8255" y="11846"/>
                </a:lnTo>
                <a:lnTo>
                  <a:pt x="8255" y="10933"/>
                </a:lnTo>
                <a:cubicBezTo>
                  <a:pt x="8255" y="9232"/>
                  <a:pt x="7530" y="7656"/>
                  <a:pt x="6018" y="6932"/>
                </a:cubicBezTo>
                <a:cubicBezTo>
                  <a:pt x="5892" y="6837"/>
                  <a:pt x="5829" y="6680"/>
                  <a:pt x="5798" y="6522"/>
                </a:cubicBezTo>
                <a:lnTo>
                  <a:pt x="5798" y="6365"/>
                </a:lnTo>
                <a:cubicBezTo>
                  <a:pt x="5798" y="6144"/>
                  <a:pt x="5861" y="5860"/>
                  <a:pt x="6018" y="5766"/>
                </a:cubicBezTo>
                <a:cubicBezTo>
                  <a:pt x="7530" y="5041"/>
                  <a:pt x="8255" y="3435"/>
                  <a:pt x="8255" y="1765"/>
                </a:cubicBezTo>
                <a:lnTo>
                  <a:pt x="8255" y="851"/>
                </a:lnTo>
                <a:lnTo>
                  <a:pt x="8696" y="851"/>
                </a:lnTo>
                <a:cubicBezTo>
                  <a:pt x="8948" y="851"/>
                  <a:pt x="9137" y="662"/>
                  <a:pt x="9137" y="410"/>
                </a:cubicBezTo>
                <a:cubicBezTo>
                  <a:pt x="9137" y="190"/>
                  <a:pt x="8948" y="1"/>
                  <a:pt x="86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0" name="Google Shape;17250;p77"/>
          <p:cNvSpPr txBox="1">
            <a:spLocks noGrp="1"/>
          </p:cNvSpPr>
          <p:nvPr>
            <p:ph type="title" idx="4294967295"/>
          </p:nvPr>
        </p:nvSpPr>
        <p:spPr>
          <a:xfrm>
            <a:off x="1132900"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Educational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251" name="Google Shape;17251;p77"/>
          <p:cNvSpPr txBox="1">
            <a:spLocks noGrp="1"/>
          </p:cNvSpPr>
          <p:nvPr>
            <p:ph type="title" idx="4294967295"/>
          </p:nvPr>
        </p:nvSpPr>
        <p:spPr>
          <a:xfrm>
            <a:off x="6477867" y="12639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Medical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252" name="Google Shape;17252;p77"/>
          <p:cNvSpPr/>
          <p:nvPr/>
        </p:nvSpPr>
        <p:spPr>
          <a:xfrm>
            <a:off x="6488727" y="2108321"/>
            <a:ext cx="470907" cy="419452"/>
          </a:xfrm>
          <a:custGeom>
            <a:avLst/>
            <a:gdLst/>
            <a:ahLst/>
            <a:cxnLst/>
            <a:rect l="l" t="t" r="r" b="b"/>
            <a:pathLst>
              <a:path w="11815" h="10524" extrusionOk="0">
                <a:moveTo>
                  <a:pt x="8664" y="726"/>
                </a:moveTo>
                <a:cubicBezTo>
                  <a:pt x="9326" y="726"/>
                  <a:pt x="9956" y="1009"/>
                  <a:pt x="10428" y="1482"/>
                </a:cubicBezTo>
                <a:cubicBezTo>
                  <a:pt x="10869" y="1954"/>
                  <a:pt x="11090" y="2616"/>
                  <a:pt x="11090" y="3309"/>
                </a:cubicBezTo>
                <a:cubicBezTo>
                  <a:pt x="11090" y="4191"/>
                  <a:pt x="10712" y="4853"/>
                  <a:pt x="10082" y="5577"/>
                </a:cubicBezTo>
                <a:lnTo>
                  <a:pt x="7435" y="5577"/>
                </a:lnTo>
                <a:cubicBezTo>
                  <a:pt x="7309" y="5577"/>
                  <a:pt x="7215" y="5640"/>
                  <a:pt x="7120" y="5735"/>
                </a:cubicBezTo>
                <a:lnTo>
                  <a:pt x="6648" y="6522"/>
                </a:lnTo>
                <a:lnTo>
                  <a:pt x="5545" y="3687"/>
                </a:lnTo>
                <a:cubicBezTo>
                  <a:pt x="5514" y="3561"/>
                  <a:pt x="5388" y="3435"/>
                  <a:pt x="5230" y="3435"/>
                </a:cubicBezTo>
                <a:cubicBezTo>
                  <a:pt x="5073" y="3435"/>
                  <a:pt x="4947" y="3529"/>
                  <a:pt x="4915" y="3624"/>
                </a:cubicBezTo>
                <a:lnTo>
                  <a:pt x="4096" y="5514"/>
                </a:lnTo>
                <a:lnTo>
                  <a:pt x="1702" y="5514"/>
                </a:lnTo>
                <a:cubicBezTo>
                  <a:pt x="1103" y="4853"/>
                  <a:pt x="693" y="4191"/>
                  <a:pt x="693" y="3309"/>
                </a:cubicBezTo>
                <a:cubicBezTo>
                  <a:pt x="693" y="2616"/>
                  <a:pt x="945" y="1986"/>
                  <a:pt x="1355" y="1482"/>
                </a:cubicBezTo>
                <a:cubicBezTo>
                  <a:pt x="1796" y="1009"/>
                  <a:pt x="2426" y="726"/>
                  <a:pt x="3151" y="726"/>
                </a:cubicBezTo>
                <a:cubicBezTo>
                  <a:pt x="4096" y="726"/>
                  <a:pt x="4726" y="1293"/>
                  <a:pt x="5073" y="1797"/>
                </a:cubicBezTo>
                <a:cubicBezTo>
                  <a:pt x="5388" y="2206"/>
                  <a:pt x="5545" y="2647"/>
                  <a:pt x="5577" y="2836"/>
                </a:cubicBezTo>
                <a:cubicBezTo>
                  <a:pt x="5608" y="2994"/>
                  <a:pt x="5766" y="3088"/>
                  <a:pt x="5892" y="3088"/>
                </a:cubicBezTo>
                <a:cubicBezTo>
                  <a:pt x="6049" y="3088"/>
                  <a:pt x="6175" y="2994"/>
                  <a:pt x="6207" y="2836"/>
                </a:cubicBezTo>
                <a:cubicBezTo>
                  <a:pt x="6238" y="2679"/>
                  <a:pt x="6459" y="2206"/>
                  <a:pt x="6742" y="1797"/>
                </a:cubicBezTo>
                <a:cubicBezTo>
                  <a:pt x="7089" y="1293"/>
                  <a:pt x="7687" y="726"/>
                  <a:pt x="8664" y="726"/>
                </a:cubicBezTo>
                <a:close/>
                <a:moveTo>
                  <a:pt x="5293" y="4790"/>
                </a:moveTo>
                <a:lnTo>
                  <a:pt x="6364" y="7468"/>
                </a:lnTo>
                <a:cubicBezTo>
                  <a:pt x="6396" y="7562"/>
                  <a:pt x="6522" y="7657"/>
                  <a:pt x="6648" y="7688"/>
                </a:cubicBezTo>
                <a:lnTo>
                  <a:pt x="6679" y="7688"/>
                </a:lnTo>
                <a:cubicBezTo>
                  <a:pt x="6805" y="7688"/>
                  <a:pt x="6931" y="7625"/>
                  <a:pt x="6994" y="7531"/>
                </a:cubicBezTo>
                <a:lnTo>
                  <a:pt x="7750" y="6302"/>
                </a:lnTo>
                <a:lnTo>
                  <a:pt x="9483" y="6302"/>
                </a:lnTo>
                <a:cubicBezTo>
                  <a:pt x="9168" y="6459"/>
                  <a:pt x="8916" y="6711"/>
                  <a:pt x="8664" y="6932"/>
                </a:cubicBezTo>
                <a:cubicBezTo>
                  <a:pt x="7813" y="7688"/>
                  <a:pt x="6868" y="8507"/>
                  <a:pt x="5923" y="9610"/>
                </a:cubicBezTo>
                <a:cubicBezTo>
                  <a:pt x="4978" y="8507"/>
                  <a:pt x="4033" y="7688"/>
                  <a:pt x="3214" y="6932"/>
                </a:cubicBezTo>
                <a:cubicBezTo>
                  <a:pt x="2930" y="6711"/>
                  <a:pt x="2710" y="6459"/>
                  <a:pt x="2458" y="6270"/>
                </a:cubicBezTo>
                <a:lnTo>
                  <a:pt x="4411" y="6270"/>
                </a:lnTo>
                <a:cubicBezTo>
                  <a:pt x="4505" y="6270"/>
                  <a:pt x="4663" y="6207"/>
                  <a:pt x="4726" y="6081"/>
                </a:cubicBezTo>
                <a:lnTo>
                  <a:pt x="5293" y="4790"/>
                </a:lnTo>
                <a:close/>
                <a:moveTo>
                  <a:pt x="3151" y="1"/>
                </a:moveTo>
                <a:cubicBezTo>
                  <a:pt x="2269" y="1"/>
                  <a:pt x="1449" y="379"/>
                  <a:pt x="851" y="1009"/>
                </a:cubicBezTo>
                <a:cubicBezTo>
                  <a:pt x="315" y="1576"/>
                  <a:pt x="0" y="2427"/>
                  <a:pt x="0" y="3309"/>
                </a:cubicBezTo>
                <a:cubicBezTo>
                  <a:pt x="0" y="4097"/>
                  <a:pt x="252" y="4821"/>
                  <a:pt x="819" y="5514"/>
                </a:cubicBezTo>
                <a:lnTo>
                  <a:pt x="819" y="5577"/>
                </a:lnTo>
                <a:lnTo>
                  <a:pt x="347" y="5577"/>
                </a:lnTo>
                <a:cubicBezTo>
                  <a:pt x="158" y="5577"/>
                  <a:pt x="0" y="5735"/>
                  <a:pt x="0" y="5924"/>
                </a:cubicBezTo>
                <a:cubicBezTo>
                  <a:pt x="0" y="6113"/>
                  <a:pt x="158" y="6270"/>
                  <a:pt x="347" y="6270"/>
                </a:cubicBezTo>
                <a:lnTo>
                  <a:pt x="1418" y="6270"/>
                </a:lnTo>
                <a:cubicBezTo>
                  <a:pt x="1796" y="6680"/>
                  <a:pt x="2237" y="7058"/>
                  <a:pt x="2710" y="7468"/>
                </a:cubicBezTo>
                <a:cubicBezTo>
                  <a:pt x="3623" y="8255"/>
                  <a:pt x="4600" y="9137"/>
                  <a:pt x="5640" y="10366"/>
                </a:cubicBezTo>
                <a:lnTo>
                  <a:pt x="5640" y="10397"/>
                </a:lnTo>
                <a:cubicBezTo>
                  <a:pt x="5703" y="10492"/>
                  <a:pt x="5797" y="10524"/>
                  <a:pt x="5892" y="10524"/>
                </a:cubicBezTo>
                <a:cubicBezTo>
                  <a:pt x="6018" y="10524"/>
                  <a:pt x="6081" y="10492"/>
                  <a:pt x="6175" y="10397"/>
                </a:cubicBezTo>
                <a:lnTo>
                  <a:pt x="6175" y="10366"/>
                </a:lnTo>
                <a:cubicBezTo>
                  <a:pt x="7152" y="9137"/>
                  <a:pt x="8192" y="8287"/>
                  <a:pt x="9074" y="7468"/>
                </a:cubicBezTo>
                <a:cubicBezTo>
                  <a:pt x="9546" y="7026"/>
                  <a:pt x="9987" y="6617"/>
                  <a:pt x="10397" y="6270"/>
                </a:cubicBezTo>
                <a:lnTo>
                  <a:pt x="11437" y="6270"/>
                </a:lnTo>
                <a:cubicBezTo>
                  <a:pt x="11657" y="6270"/>
                  <a:pt x="11815" y="6113"/>
                  <a:pt x="11815" y="5924"/>
                </a:cubicBezTo>
                <a:cubicBezTo>
                  <a:pt x="11815" y="5735"/>
                  <a:pt x="11657" y="5577"/>
                  <a:pt x="11437" y="5577"/>
                </a:cubicBezTo>
                <a:lnTo>
                  <a:pt x="10964" y="5577"/>
                </a:lnTo>
                <a:lnTo>
                  <a:pt x="10964" y="5514"/>
                </a:lnTo>
                <a:cubicBezTo>
                  <a:pt x="11531" y="4821"/>
                  <a:pt x="11815" y="4097"/>
                  <a:pt x="11815" y="3309"/>
                </a:cubicBezTo>
                <a:cubicBezTo>
                  <a:pt x="11815" y="2458"/>
                  <a:pt x="11500" y="1639"/>
                  <a:pt x="10932" y="1009"/>
                </a:cubicBezTo>
                <a:cubicBezTo>
                  <a:pt x="10365" y="379"/>
                  <a:pt x="9578" y="1"/>
                  <a:pt x="8664" y="1"/>
                </a:cubicBezTo>
                <a:cubicBezTo>
                  <a:pt x="7404" y="1"/>
                  <a:pt x="6616" y="757"/>
                  <a:pt x="6175" y="1387"/>
                </a:cubicBezTo>
                <a:cubicBezTo>
                  <a:pt x="6049" y="1545"/>
                  <a:pt x="5986" y="1702"/>
                  <a:pt x="5892" y="1860"/>
                </a:cubicBezTo>
                <a:cubicBezTo>
                  <a:pt x="5829" y="1702"/>
                  <a:pt x="5703" y="1545"/>
                  <a:pt x="5640" y="1387"/>
                </a:cubicBezTo>
                <a:cubicBezTo>
                  <a:pt x="5199" y="757"/>
                  <a:pt x="4411"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53" name="Google Shape;17253;p77"/>
          <p:cNvGrpSpPr/>
          <p:nvPr/>
        </p:nvGrpSpPr>
        <p:grpSpPr>
          <a:xfrm>
            <a:off x="6487459" y="2677805"/>
            <a:ext cx="472143" cy="473417"/>
            <a:chOff x="-28467625" y="2331750"/>
            <a:chExt cx="296150" cy="296950"/>
          </a:xfrm>
        </p:grpSpPr>
        <p:sp>
          <p:nvSpPr>
            <p:cNvPr id="17254" name="Google Shape;17254;p77"/>
            <p:cNvSpPr/>
            <p:nvPr/>
          </p:nvSpPr>
          <p:spPr>
            <a:xfrm>
              <a:off x="-28467625" y="2331750"/>
              <a:ext cx="296150" cy="296950"/>
            </a:xfrm>
            <a:custGeom>
              <a:avLst/>
              <a:gdLst/>
              <a:ahLst/>
              <a:cxnLst/>
              <a:rect l="l" t="t" r="r" b="b"/>
              <a:pathLst>
                <a:path w="11846" h="11878" extrusionOk="0">
                  <a:moveTo>
                    <a:pt x="1733" y="3466"/>
                  </a:moveTo>
                  <a:cubicBezTo>
                    <a:pt x="1922" y="3466"/>
                    <a:pt x="2080" y="3624"/>
                    <a:pt x="2080" y="3813"/>
                  </a:cubicBezTo>
                  <a:cubicBezTo>
                    <a:pt x="2080" y="4002"/>
                    <a:pt x="1922" y="4159"/>
                    <a:pt x="1733" y="4159"/>
                  </a:cubicBezTo>
                  <a:lnTo>
                    <a:pt x="693" y="4159"/>
                  </a:lnTo>
                  <a:lnTo>
                    <a:pt x="693" y="3466"/>
                  </a:lnTo>
                  <a:close/>
                  <a:moveTo>
                    <a:pt x="1418" y="4821"/>
                  </a:moveTo>
                  <a:lnTo>
                    <a:pt x="1418" y="6963"/>
                  </a:lnTo>
                  <a:lnTo>
                    <a:pt x="693" y="6963"/>
                  </a:lnTo>
                  <a:lnTo>
                    <a:pt x="693" y="4821"/>
                  </a:lnTo>
                  <a:close/>
                  <a:moveTo>
                    <a:pt x="1733" y="7656"/>
                  </a:moveTo>
                  <a:cubicBezTo>
                    <a:pt x="1922" y="7656"/>
                    <a:pt x="2080" y="7814"/>
                    <a:pt x="2080" y="8034"/>
                  </a:cubicBezTo>
                  <a:cubicBezTo>
                    <a:pt x="2080" y="8223"/>
                    <a:pt x="1922" y="8381"/>
                    <a:pt x="1733" y="8381"/>
                  </a:cubicBezTo>
                  <a:lnTo>
                    <a:pt x="693" y="8381"/>
                  </a:lnTo>
                  <a:lnTo>
                    <a:pt x="693" y="7656"/>
                  </a:lnTo>
                  <a:close/>
                  <a:moveTo>
                    <a:pt x="9389" y="2080"/>
                  </a:moveTo>
                  <a:cubicBezTo>
                    <a:pt x="9609" y="2080"/>
                    <a:pt x="9767" y="2237"/>
                    <a:pt x="9767" y="2426"/>
                  </a:cubicBezTo>
                  <a:lnTo>
                    <a:pt x="9767" y="9389"/>
                  </a:lnTo>
                  <a:cubicBezTo>
                    <a:pt x="9767" y="9610"/>
                    <a:pt x="9609" y="9767"/>
                    <a:pt x="9389" y="9767"/>
                  </a:cubicBezTo>
                  <a:lnTo>
                    <a:pt x="2426" y="9767"/>
                  </a:lnTo>
                  <a:cubicBezTo>
                    <a:pt x="2237" y="9767"/>
                    <a:pt x="2080" y="9610"/>
                    <a:pt x="2080" y="9389"/>
                  </a:cubicBezTo>
                  <a:lnTo>
                    <a:pt x="2080" y="9011"/>
                  </a:lnTo>
                  <a:cubicBezTo>
                    <a:pt x="2458" y="8853"/>
                    <a:pt x="2773" y="8507"/>
                    <a:pt x="2773" y="8034"/>
                  </a:cubicBezTo>
                  <a:cubicBezTo>
                    <a:pt x="2773" y="7562"/>
                    <a:pt x="2521" y="7184"/>
                    <a:pt x="2080" y="7026"/>
                  </a:cubicBezTo>
                  <a:lnTo>
                    <a:pt x="2080" y="4789"/>
                  </a:lnTo>
                  <a:cubicBezTo>
                    <a:pt x="2458" y="4632"/>
                    <a:pt x="2773" y="4285"/>
                    <a:pt x="2773" y="3813"/>
                  </a:cubicBezTo>
                  <a:cubicBezTo>
                    <a:pt x="2773" y="3340"/>
                    <a:pt x="2521" y="2994"/>
                    <a:pt x="2080" y="2836"/>
                  </a:cubicBezTo>
                  <a:lnTo>
                    <a:pt x="2080" y="2426"/>
                  </a:lnTo>
                  <a:cubicBezTo>
                    <a:pt x="2080" y="2237"/>
                    <a:pt x="2237" y="2080"/>
                    <a:pt x="2426" y="2080"/>
                  </a:cubicBezTo>
                  <a:close/>
                  <a:moveTo>
                    <a:pt x="9389" y="694"/>
                  </a:moveTo>
                  <a:cubicBezTo>
                    <a:pt x="10334" y="694"/>
                    <a:pt x="11121" y="1481"/>
                    <a:pt x="11121" y="2426"/>
                  </a:cubicBezTo>
                  <a:lnTo>
                    <a:pt x="11121" y="9389"/>
                  </a:lnTo>
                  <a:cubicBezTo>
                    <a:pt x="11121" y="10334"/>
                    <a:pt x="10334" y="11122"/>
                    <a:pt x="9389" y="11122"/>
                  </a:cubicBezTo>
                  <a:lnTo>
                    <a:pt x="2426" y="11122"/>
                  </a:lnTo>
                  <a:cubicBezTo>
                    <a:pt x="1481" y="11122"/>
                    <a:pt x="693" y="10334"/>
                    <a:pt x="693" y="9389"/>
                  </a:cubicBezTo>
                  <a:lnTo>
                    <a:pt x="693" y="9042"/>
                  </a:lnTo>
                  <a:lnTo>
                    <a:pt x="1418" y="9042"/>
                  </a:lnTo>
                  <a:lnTo>
                    <a:pt x="1418" y="9389"/>
                  </a:lnTo>
                  <a:cubicBezTo>
                    <a:pt x="1418" y="9988"/>
                    <a:pt x="1891" y="10429"/>
                    <a:pt x="2426" y="10429"/>
                  </a:cubicBezTo>
                  <a:lnTo>
                    <a:pt x="9389" y="10429"/>
                  </a:lnTo>
                  <a:cubicBezTo>
                    <a:pt x="9987" y="10429"/>
                    <a:pt x="10428" y="9956"/>
                    <a:pt x="10428" y="9389"/>
                  </a:cubicBezTo>
                  <a:lnTo>
                    <a:pt x="10428" y="2426"/>
                  </a:lnTo>
                  <a:cubicBezTo>
                    <a:pt x="10428" y="1828"/>
                    <a:pt x="9956" y="1418"/>
                    <a:pt x="9389" y="1418"/>
                  </a:cubicBezTo>
                  <a:lnTo>
                    <a:pt x="2426" y="1418"/>
                  </a:lnTo>
                  <a:cubicBezTo>
                    <a:pt x="1828" y="1418"/>
                    <a:pt x="1418" y="1891"/>
                    <a:pt x="1418" y="2426"/>
                  </a:cubicBezTo>
                  <a:lnTo>
                    <a:pt x="1418" y="2773"/>
                  </a:lnTo>
                  <a:lnTo>
                    <a:pt x="693" y="2773"/>
                  </a:lnTo>
                  <a:lnTo>
                    <a:pt x="693" y="2426"/>
                  </a:lnTo>
                  <a:cubicBezTo>
                    <a:pt x="693" y="1481"/>
                    <a:pt x="1481" y="694"/>
                    <a:pt x="2426" y="694"/>
                  </a:cubicBezTo>
                  <a:close/>
                  <a:moveTo>
                    <a:pt x="2426" y="1"/>
                  </a:moveTo>
                  <a:cubicBezTo>
                    <a:pt x="1103" y="1"/>
                    <a:pt x="0" y="1103"/>
                    <a:pt x="0" y="2426"/>
                  </a:cubicBezTo>
                  <a:lnTo>
                    <a:pt x="0" y="3151"/>
                  </a:lnTo>
                  <a:lnTo>
                    <a:pt x="0" y="4506"/>
                  </a:lnTo>
                  <a:lnTo>
                    <a:pt x="0" y="7341"/>
                  </a:lnTo>
                  <a:lnTo>
                    <a:pt x="0" y="8727"/>
                  </a:lnTo>
                  <a:lnTo>
                    <a:pt x="0" y="9452"/>
                  </a:lnTo>
                  <a:cubicBezTo>
                    <a:pt x="0" y="10775"/>
                    <a:pt x="1103" y="11878"/>
                    <a:pt x="2426" y="11878"/>
                  </a:cubicBezTo>
                  <a:lnTo>
                    <a:pt x="9389" y="11878"/>
                  </a:lnTo>
                  <a:cubicBezTo>
                    <a:pt x="10743" y="11878"/>
                    <a:pt x="11846" y="10775"/>
                    <a:pt x="11846" y="9452"/>
                  </a:cubicBezTo>
                  <a:lnTo>
                    <a:pt x="11846" y="2458"/>
                  </a:lnTo>
                  <a:cubicBezTo>
                    <a:pt x="11846" y="1103"/>
                    <a:pt x="10743"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5" name="Google Shape;17255;p77"/>
            <p:cNvSpPr/>
            <p:nvPr/>
          </p:nvSpPr>
          <p:spPr>
            <a:xfrm>
              <a:off x="-28371550" y="2419175"/>
              <a:ext cx="121325" cy="121325"/>
            </a:xfrm>
            <a:custGeom>
              <a:avLst/>
              <a:gdLst/>
              <a:ahLst/>
              <a:cxnLst/>
              <a:rect l="l" t="t" r="r" b="b"/>
              <a:pathLst>
                <a:path w="4853" h="4853" extrusionOk="0">
                  <a:moveTo>
                    <a:pt x="2773" y="662"/>
                  </a:moveTo>
                  <a:lnTo>
                    <a:pt x="2773" y="1670"/>
                  </a:lnTo>
                  <a:cubicBezTo>
                    <a:pt x="2773" y="1891"/>
                    <a:pt x="2931" y="2048"/>
                    <a:pt x="3120" y="2048"/>
                  </a:cubicBezTo>
                  <a:lnTo>
                    <a:pt x="4159" y="2048"/>
                  </a:lnTo>
                  <a:lnTo>
                    <a:pt x="4159" y="2741"/>
                  </a:lnTo>
                  <a:lnTo>
                    <a:pt x="3120" y="2741"/>
                  </a:lnTo>
                  <a:cubicBezTo>
                    <a:pt x="2931" y="2741"/>
                    <a:pt x="2773" y="2899"/>
                    <a:pt x="2773" y="3120"/>
                  </a:cubicBezTo>
                  <a:lnTo>
                    <a:pt x="2773" y="4128"/>
                  </a:lnTo>
                  <a:lnTo>
                    <a:pt x="2049" y="4128"/>
                  </a:lnTo>
                  <a:lnTo>
                    <a:pt x="2049" y="3120"/>
                  </a:lnTo>
                  <a:cubicBezTo>
                    <a:pt x="2049" y="2899"/>
                    <a:pt x="1891" y="2741"/>
                    <a:pt x="1702" y="2741"/>
                  </a:cubicBezTo>
                  <a:lnTo>
                    <a:pt x="662" y="2741"/>
                  </a:lnTo>
                  <a:lnTo>
                    <a:pt x="662" y="2048"/>
                  </a:lnTo>
                  <a:lnTo>
                    <a:pt x="1702" y="2048"/>
                  </a:lnTo>
                  <a:cubicBezTo>
                    <a:pt x="1891" y="2048"/>
                    <a:pt x="2049" y="1891"/>
                    <a:pt x="2049" y="1670"/>
                  </a:cubicBezTo>
                  <a:lnTo>
                    <a:pt x="2049" y="662"/>
                  </a:lnTo>
                  <a:close/>
                  <a:moveTo>
                    <a:pt x="1734" y="1"/>
                  </a:moveTo>
                  <a:cubicBezTo>
                    <a:pt x="1545" y="1"/>
                    <a:pt x="1387" y="158"/>
                    <a:pt x="1387" y="347"/>
                  </a:cubicBezTo>
                  <a:lnTo>
                    <a:pt x="1387" y="1387"/>
                  </a:lnTo>
                  <a:lnTo>
                    <a:pt x="347" y="1387"/>
                  </a:lnTo>
                  <a:cubicBezTo>
                    <a:pt x="158" y="1387"/>
                    <a:pt x="1" y="1544"/>
                    <a:pt x="1" y="1733"/>
                  </a:cubicBezTo>
                  <a:lnTo>
                    <a:pt x="1" y="3120"/>
                  </a:lnTo>
                  <a:cubicBezTo>
                    <a:pt x="1" y="3309"/>
                    <a:pt x="158" y="3466"/>
                    <a:pt x="347" y="3466"/>
                  </a:cubicBezTo>
                  <a:lnTo>
                    <a:pt x="1387" y="3466"/>
                  </a:lnTo>
                  <a:lnTo>
                    <a:pt x="1387" y="4474"/>
                  </a:lnTo>
                  <a:cubicBezTo>
                    <a:pt x="1387" y="4695"/>
                    <a:pt x="1545" y="4852"/>
                    <a:pt x="1734" y="4852"/>
                  </a:cubicBezTo>
                  <a:lnTo>
                    <a:pt x="3120" y="4852"/>
                  </a:lnTo>
                  <a:cubicBezTo>
                    <a:pt x="3309" y="4852"/>
                    <a:pt x="3466" y="4695"/>
                    <a:pt x="3466" y="4474"/>
                  </a:cubicBezTo>
                  <a:lnTo>
                    <a:pt x="3466" y="3466"/>
                  </a:lnTo>
                  <a:lnTo>
                    <a:pt x="4506" y="3466"/>
                  </a:lnTo>
                  <a:cubicBezTo>
                    <a:pt x="4695" y="3466"/>
                    <a:pt x="4853" y="3309"/>
                    <a:pt x="4853" y="3120"/>
                  </a:cubicBezTo>
                  <a:lnTo>
                    <a:pt x="4853" y="1733"/>
                  </a:lnTo>
                  <a:cubicBezTo>
                    <a:pt x="4853" y="1544"/>
                    <a:pt x="4695" y="1387"/>
                    <a:pt x="4506" y="1387"/>
                  </a:cubicBezTo>
                  <a:lnTo>
                    <a:pt x="3466" y="1387"/>
                  </a:lnTo>
                  <a:lnTo>
                    <a:pt x="3466" y="347"/>
                  </a:lnTo>
                  <a:cubicBezTo>
                    <a:pt x="3466" y="158"/>
                    <a:pt x="3309"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56" name="Google Shape;17256;p77"/>
          <p:cNvGrpSpPr/>
          <p:nvPr/>
        </p:nvGrpSpPr>
        <p:grpSpPr>
          <a:xfrm>
            <a:off x="6506292" y="3268579"/>
            <a:ext cx="434477" cy="468436"/>
            <a:chOff x="-28461325" y="2701925"/>
            <a:chExt cx="272525" cy="293825"/>
          </a:xfrm>
        </p:grpSpPr>
        <p:sp>
          <p:nvSpPr>
            <p:cNvPr id="17257" name="Google Shape;17257;p77"/>
            <p:cNvSpPr/>
            <p:nvPr/>
          </p:nvSpPr>
          <p:spPr>
            <a:xfrm>
              <a:off x="-28427475" y="2789200"/>
              <a:ext cx="54375" cy="80525"/>
            </a:xfrm>
            <a:custGeom>
              <a:avLst/>
              <a:gdLst/>
              <a:ahLst/>
              <a:cxnLst/>
              <a:rect l="l" t="t" r="r" b="b"/>
              <a:pathLst>
                <a:path w="2175" h="3221" extrusionOk="0">
                  <a:moveTo>
                    <a:pt x="1805" y="1"/>
                  </a:moveTo>
                  <a:cubicBezTo>
                    <a:pt x="1782" y="1"/>
                    <a:pt x="1758" y="3"/>
                    <a:pt x="1734" y="7"/>
                  </a:cubicBezTo>
                  <a:cubicBezTo>
                    <a:pt x="946" y="164"/>
                    <a:pt x="285" y="826"/>
                    <a:pt x="127" y="1645"/>
                  </a:cubicBezTo>
                  <a:cubicBezTo>
                    <a:pt x="1" y="2275"/>
                    <a:pt x="190" y="2811"/>
                    <a:pt x="348" y="3063"/>
                  </a:cubicBezTo>
                  <a:cubicBezTo>
                    <a:pt x="442" y="3189"/>
                    <a:pt x="537" y="3220"/>
                    <a:pt x="663" y="3220"/>
                  </a:cubicBezTo>
                  <a:cubicBezTo>
                    <a:pt x="694" y="3220"/>
                    <a:pt x="789" y="3220"/>
                    <a:pt x="820" y="3189"/>
                  </a:cubicBezTo>
                  <a:cubicBezTo>
                    <a:pt x="978" y="3126"/>
                    <a:pt x="1072" y="2874"/>
                    <a:pt x="946" y="2716"/>
                  </a:cubicBezTo>
                  <a:cubicBezTo>
                    <a:pt x="820" y="2527"/>
                    <a:pt x="726" y="2181"/>
                    <a:pt x="789" y="1740"/>
                  </a:cubicBezTo>
                  <a:cubicBezTo>
                    <a:pt x="883" y="1173"/>
                    <a:pt x="1356" y="763"/>
                    <a:pt x="1860" y="637"/>
                  </a:cubicBezTo>
                  <a:cubicBezTo>
                    <a:pt x="2049" y="605"/>
                    <a:pt x="2175" y="448"/>
                    <a:pt x="2112" y="227"/>
                  </a:cubicBezTo>
                  <a:cubicBezTo>
                    <a:pt x="2084" y="90"/>
                    <a:pt x="1961" y="1"/>
                    <a:pt x="1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8" name="Google Shape;17258;p77"/>
            <p:cNvSpPr/>
            <p:nvPr/>
          </p:nvSpPr>
          <p:spPr>
            <a:xfrm>
              <a:off x="-28362875" y="2824025"/>
              <a:ext cx="124475" cy="103200"/>
            </a:xfrm>
            <a:custGeom>
              <a:avLst/>
              <a:gdLst/>
              <a:ahLst/>
              <a:cxnLst/>
              <a:rect l="l" t="t" r="r" b="b"/>
              <a:pathLst>
                <a:path w="4979" h="4128" extrusionOk="0">
                  <a:moveTo>
                    <a:pt x="3434" y="693"/>
                  </a:moveTo>
                  <a:cubicBezTo>
                    <a:pt x="3844" y="693"/>
                    <a:pt x="4159" y="1008"/>
                    <a:pt x="4159" y="1418"/>
                  </a:cubicBezTo>
                  <a:cubicBezTo>
                    <a:pt x="4159" y="1922"/>
                    <a:pt x="3592" y="2394"/>
                    <a:pt x="2741" y="3056"/>
                  </a:cubicBezTo>
                  <a:cubicBezTo>
                    <a:pt x="2615" y="3151"/>
                    <a:pt x="2521" y="3214"/>
                    <a:pt x="2426" y="3340"/>
                  </a:cubicBezTo>
                  <a:cubicBezTo>
                    <a:pt x="2300" y="3245"/>
                    <a:pt x="2174" y="3182"/>
                    <a:pt x="2111" y="3056"/>
                  </a:cubicBezTo>
                  <a:cubicBezTo>
                    <a:pt x="1229" y="2394"/>
                    <a:pt x="694" y="1922"/>
                    <a:pt x="694" y="1418"/>
                  </a:cubicBezTo>
                  <a:cubicBezTo>
                    <a:pt x="694" y="977"/>
                    <a:pt x="1009" y="693"/>
                    <a:pt x="1387" y="693"/>
                  </a:cubicBezTo>
                  <a:cubicBezTo>
                    <a:pt x="1891" y="693"/>
                    <a:pt x="2111" y="1260"/>
                    <a:pt x="2111" y="1292"/>
                  </a:cubicBezTo>
                  <a:cubicBezTo>
                    <a:pt x="2143" y="1449"/>
                    <a:pt x="2269" y="1512"/>
                    <a:pt x="2426" y="1512"/>
                  </a:cubicBezTo>
                  <a:cubicBezTo>
                    <a:pt x="2584" y="1512"/>
                    <a:pt x="2678" y="1418"/>
                    <a:pt x="2741" y="1292"/>
                  </a:cubicBezTo>
                  <a:cubicBezTo>
                    <a:pt x="2741" y="1260"/>
                    <a:pt x="2930" y="693"/>
                    <a:pt x="3434" y="693"/>
                  </a:cubicBezTo>
                  <a:close/>
                  <a:moveTo>
                    <a:pt x="1387" y="0"/>
                  </a:moveTo>
                  <a:cubicBezTo>
                    <a:pt x="599" y="0"/>
                    <a:pt x="0" y="630"/>
                    <a:pt x="0" y="1418"/>
                  </a:cubicBezTo>
                  <a:cubicBezTo>
                    <a:pt x="0" y="2268"/>
                    <a:pt x="725" y="2835"/>
                    <a:pt x="1702" y="3623"/>
                  </a:cubicBezTo>
                  <a:cubicBezTo>
                    <a:pt x="1859" y="3718"/>
                    <a:pt x="2048" y="3875"/>
                    <a:pt x="2269" y="4033"/>
                  </a:cubicBezTo>
                  <a:cubicBezTo>
                    <a:pt x="2332" y="4064"/>
                    <a:pt x="2426" y="4127"/>
                    <a:pt x="2489" y="4127"/>
                  </a:cubicBezTo>
                  <a:cubicBezTo>
                    <a:pt x="2584" y="4127"/>
                    <a:pt x="2647" y="4064"/>
                    <a:pt x="2741" y="4033"/>
                  </a:cubicBezTo>
                  <a:cubicBezTo>
                    <a:pt x="2930" y="3875"/>
                    <a:pt x="3088" y="3718"/>
                    <a:pt x="3277" y="3623"/>
                  </a:cubicBezTo>
                  <a:cubicBezTo>
                    <a:pt x="4254" y="2835"/>
                    <a:pt x="4978" y="2268"/>
                    <a:pt x="4978" y="1418"/>
                  </a:cubicBezTo>
                  <a:cubicBezTo>
                    <a:pt x="4852" y="630"/>
                    <a:pt x="4222" y="0"/>
                    <a:pt x="3434" y="0"/>
                  </a:cubicBezTo>
                  <a:cubicBezTo>
                    <a:pt x="3056" y="0"/>
                    <a:pt x="2647" y="158"/>
                    <a:pt x="2426" y="504"/>
                  </a:cubicBezTo>
                  <a:cubicBezTo>
                    <a:pt x="2143" y="189"/>
                    <a:pt x="179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59" name="Google Shape;17259;p77"/>
            <p:cNvSpPr/>
            <p:nvPr/>
          </p:nvSpPr>
          <p:spPr>
            <a:xfrm>
              <a:off x="-28461325" y="2701925"/>
              <a:ext cx="272525" cy="293825"/>
            </a:xfrm>
            <a:custGeom>
              <a:avLst/>
              <a:gdLst/>
              <a:ahLst/>
              <a:cxnLst/>
              <a:rect l="l" t="t" r="r" b="b"/>
              <a:pathLst>
                <a:path w="10901" h="11753" extrusionOk="0">
                  <a:moveTo>
                    <a:pt x="7845" y="2647"/>
                  </a:moveTo>
                  <a:cubicBezTo>
                    <a:pt x="9168" y="2647"/>
                    <a:pt x="10208" y="3781"/>
                    <a:pt x="10208" y="5136"/>
                  </a:cubicBezTo>
                  <a:cubicBezTo>
                    <a:pt x="10208" y="5577"/>
                    <a:pt x="10145" y="5924"/>
                    <a:pt x="9987" y="6239"/>
                  </a:cubicBezTo>
                  <a:lnTo>
                    <a:pt x="8034" y="10303"/>
                  </a:lnTo>
                  <a:cubicBezTo>
                    <a:pt x="7814" y="10807"/>
                    <a:pt x="7341" y="11090"/>
                    <a:pt x="6837" y="11090"/>
                  </a:cubicBezTo>
                  <a:cubicBezTo>
                    <a:pt x="6396" y="11090"/>
                    <a:pt x="6049" y="10901"/>
                    <a:pt x="5766" y="10555"/>
                  </a:cubicBezTo>
                  <a:cubicBezTo>
                    <a:pt x="5703" y="10460"/>
                    <a:pt x="5608" y="10429"/>
                    <a:pt x="5482" y="10429"/>
                  </a:cubicBezTo>
                  <a:cubicBezTo>
                    <a:pt x="5388" y="10429"/>
                    <a:pt x="5293" y="10460"/>
                    <a:pt x="5230" y="10555"/>
                  </a:cubicBezTo>
                  <a:cubicBezTo>
                    <a:pt x="4947" y="10901"/>
                    <a:pt x="4537" y="11090"/>
                    <a:pt x="4159" y="11090"/>
                  </a:cubicBezTo>
                  <a:cubicBezTo>
                    <a:pt x="3655" y="11090"/>
                    <a:pt x="3182" y="10775"/>
                    <a:pt x="2930" y="10303"/>
                  </a:cubicBezTo>
                  <a:lnTo>
                    <a:pt x="1008" y="6239"/>
                  </a:lnTo>
                  <a:cubicBezTo>
                    <a:pt x="851" y="5892"/>
                    <a:pt x="756" y="5546"/>
                    <a:pt x="756" y="5136"/>
                  </a:cubicBezTo>
                  <a:cubicBezTo>
                    <a:pt x="756" y="3781"/>
                    <a:pt x="1828" y="2647"/>
                    <a:pt x="3119" y="2647"/>
                  </a:cubicBezTo>
                  <a:cubicBezTo>
                    <a:pt x="3970" y="2647"/>
                    <a:pt x="4758" y="3120"/>
                    <a:pt x="5167" y="3876"/>
                  </a:cubicBezTo>
                  <a:cubicBezTo>
                    <a:pt x="5262" y="4002"/>
                    <a:pt x="5325" y="4033"/>
                    <a:pt x="5482" y="4033"/>
                  </a:cubicBezTo>
                  <a:cubicBezTo>
                    <a:pt x="5640" y="4033"/>
                    <a:pt x="5734" y="3970"/>
                    <a:pt x="5797" y="3876"/>
                  </a:cubicBezTo>
                  <a:cubicBezTo>
                    <a:pt x="6238" y="3120"/>
                    <a:pt x="7026" y="2647"/>
                    <a:pt x="7845" y="2647"/>
                  </a:cubicBezTo>
                  <a:close/>
                  <a:moveTo>
                    <a:pt x="6774" y="1"/>
                  </a:moveTo>
                  <a:cubicBezTo>
                    <a:pt x="5829" y="1"/>
                    <a:pt x="5104" y="788"/>
                    <a:pt x="5104" y="1734"/>
                  </a:cubicBezTo>
                  <a:lnTo>
                    <a:pt x="5104" y="2773"/>
                  </a:lnTo>
                  <a:cubicBezTo>
                    <a:pt x="4537" y="2301"/>
                    <a:pt x="3844" y="1986"/>
                    <a:pt x="3088" y="1986"/>
                  </a:cubicBezTo>
                  <a:cubicBezTo>
                    <a:pt x="1386" y="1986"/>
                    <a:pt x="0" y="3403"/>
                    <a:pt x="0" y="5136"/>
                  </a:cubicBezTo>
                  <a:cubicBezTo>
                    <a:pt x="0" y="5609"/>
                    <a:pt x="126" y="6081"/>
                    <a:pt x="315" y="6522"/>
                  </a:cubicBezTo>
                  <a:lnTo>
                    <a:pt x="2269" y="10586"/>
                  </a:lnTo>
                  <a:cubicBezTo>
                    <a:pt x="2615" y="11343"/>
                    <a:pt x="3308" y="11752"/>
                    <a:pt x="4096" y="11752"/>
                  </a:cubicBezTo>
                  <a:cubicBezTo>
                    <a:pt x="4632" y="11752"/>
                    <a:pt x="5104" y="11563"/>
                    <a:pt x="5451" y="11248"/>
                  </a:cubicBezTo>
                  <a:cubicBezTo>
                    <a:pt x="5797" y="11563"/>
                    <a:pt x="6270" y="11752"/>
                    <a:pt x="6774" y="11752"/>
                  </a:cubicBezTo>
                  <a:cubicBezTo>
                    <a:pt x="7561" y="11752"/>
                    <a:pt x="8286" y="11280"/>
                    <a:pt x="8633" y="10586"/>
                  </a:cubicBezTo>
                  <a:lnTo>
                    <a:pt x="10554" y="6522"/>
                  </a:lnTo>
                  <a:cubicBezTo>
                    <a:pt x="10775" y="6081"/>
                    <a:pt x="10901" y="5609"/>
                    <a:pt x="10901" y="5136"/>
                  </a:cubicBezTo>
                  <a:cubicBezTo>
                    <a:pt x="10869" y="3466"/>
                    <a:pt x="9515" y="1986"/>
                    <a:pt x="7814" y="1986"/>
                  </a:cubicBezTo>
                  <a:cubicBezTo>
                    <a:pt x="7057" y="1986"/>
                    <a:pt x="6364" y="2269"/>
                    <a:pt x="5797" y="2773"/>
                  </a:cubicBezTo>
                  <a:lnTo>
                    <a:pt x="5797" y="1734"/>
                  </a:lnTo>
                  <a:cubicBezTo>
                    <a:pt x="5797" y="1135"/>
                    <a:pt x="6238" y="694"/>
                    <a:pt x="6774" y="694"/>
                  </a:cubicBezTo>
                  <a:cubicBezTo>
                    <a:pt x="6994" y="694"/>
                    <a:pt x="7152" y="536"/>
                    <a:pt x="7152" y="347"/>
                  </a:cubicBezTo>
                  <a:cubicBezTo>
                    <a:pt x="7152" y="158"/>
                    <a:pt x="6994"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60" name="Google Shape;17260;p77"/>
          <p:cNvGrpSpPr/>
          <p:nvPr/>
        </p:nvGrpSpPr>
        <p:grpSpPr>
          <a:xfrm>
            <a:off x="9471881" y="2166761"/>
            <a:ext cx="472143" cy="302632"/>
            <a:chOff x="-26585200" y="2025375"/>
            <a:chExt cx="296150" cy="189825"/>
          </a:xfrm>
        </p:grpSpPr>
        <p:sp>
          <p:nvSpPr>
            <p:cNvPr id="17261" name="Google Shape;17261;p77"/>
            <p:cNvSpPr/>
            <p:nvPr/>
          </p:nvSpPr>
          <p:spPr>
            <a:xfrm>
              <a:off x="-26340250" y="2127750"/>
              <a:ext cx="51200" cy="70125"/>
            </a:xfrm>
            <a:custGeom>
              <a:avLst/>
              <a:gdLst/>
              <a:ahLst/>
              <a:cxnLst/>
              <a:rect l="l" t="t" r="r" b="b"/>
              <a:pathLst>
                <a:path w="2048" h="2805" extrusionOk="0">
                  <a:moveTo>
                    <a:pt x="1008" y="977"/>
                  </a:moveTo>
                  <a:cubicBezTo>
                    <a:pt x="1229" y="1324"/>
                    <a:pt x="1386" y="1608"/>
                    <a:pt x="1386" y="1734"/>
                  </a:cubicBezTo>
                  <a:cubicBezTo>
                    <a:pt x="1323" y="1923"/>
                    <a:pt x="1166" y="2080"/>
                    <a:pt x="1008" y="2080"/>
                  </a:cubicBezTo>
                  <a:cubicBezTo>
                    <a:pt x="819" y="2080"/>
                    <a:pt x="662" y="1923"/>
                    <a:pt x="662" y="1734"/>
                  </a:cubicBezTo>
                  <a:cubicBezTo>
                    <a:pt x="662" y="1608"/>
                    <a:pt x="819" y="1324"/>
                    <a:pt x="1008" y="977"/>
                  </a:cubicBezTo>
                  <a:close/>
                  <a:moveTo>
                    <a:pt x="1008" y="1"/>
                  </a:moveTo>
                  <a:cubicBezTo>
                    <a:pt x="914" y="1"/>
                    <a:pt x="788" y="32"/>
                    <a:pt x="756" y="158"/>
                  </a:cubicBezTo>
                  <a:cubicBezTo>
                    <a:pt x="756" y="158"/>
                    <a:pt x="536" y="442"/>
                    <a:pt x="378" y="757"/>
                  </a:cubicBezTo>
                  <a:cubicBezTo>
                    <a:pt x="32" y="1324"/>
                    <a:pt x="0" y="1608"/>
                    <a:pt x="0" y="1765"/>
                  </a:cubicBezTo>
                  <a:cubicBezTo>
                    <a:pt x="0" y="2364"/>
                    <a:pt x="473" y="2805"/>
                    <a:pt x="1008" y="2805"/>
                  </a:cubicBezTo>
                  <a:cubicBezTo>
                    <a:pt x="1607" y="2805"/>
                    <a:pt x="2048" y="2332"/>
                    <a:pt x="2048" y="1765"/>
                  </a:cubicBezTo>
                  <a:cubicBezTo>
                    <a:pt x="2048" y="1608"/>
                    <a:pt x="2016" y="1387"/>
                    <a:pt x="1638" y="757"/>
                  </a:cubicBezTo>
                  <a:cubicBezTo>
                    <a:pt x="1449" y="442"/>
                    <a:pt x="1292" y="158"/>
                    <a:pt x="1292" y="158"/>
                  </a:cubicBezTo>
                  <a:cubicBezTo>
                    <a:pt x="1229" y="64"/>
                    <a:pt x="1134"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2" name="Google Shape;17262;p77"/>
            <p:cNvSpPr/>
            <p:nvPr/>
          </p:nvSpPr>
          <p:spPr>
            <a:xfrm>
              <a:off x="-26585200" y="2025375"/>
              <a:ext cx="295375" cy="189825"/>
            </a:xfrm>
            <a:custGeom>
              <a:avLst/>
              <a:gdLst/>
              <a:ahLst/>
              <a:cxnLst/>
              <a:rect l="l" t="t" r="r" b="b"/>
              <a:pathLst>
                <a:path w="11815" h="7593" extrusionOk="0">
                  <a:moveTo>
                    <a:pt x="10775" y="2016"/>
                  </a:moveTo>
                  <a:cubicBezTo>
                    <a:pt x="10964" y="2016"/>
                    <a:pt x="11121" y="2174"/>
                    <a:pt x="11121" y="2363"/>
                  </a:cubicBezTo>
                  <a:cubicBezTo>
                    <a:pt x="11121" y="2552"/>
                    <a:pt x="10964" y="2710"/>
                    <a:pt x="10775" y="2710"/>
                  </a:cubicBezTo>
                  <a:lnTo>
                    <a:pt x="9830" y="2710"/>
                  </a:lnTo>
                  <a:lnTo>
                    <a:pt x="9987" y="2016"/>
                  </a:lnTo>
                  <a:close/>
                  <a:moveTo>
                    <a:pt x="6238" y="693"/>
                  </a:moveTo>
                  <a:cubicBezTo>
                    <a:pt x="6081" y="1103"/>
                    <a:pt x="5734" y="1418"/>
                    <a:pt x="5261" y="1418"/>
                  </a:cubicBezTo>
                  <a:lnTo>
                    <a:pt x="3875" y="1418"/>
                  </a:lnTo>
                  <a:cubicBezTo>
                    <a:pt x="3686" y="1418"/>
                    <a:pt x="3529" y="1575"/>
                    <a:pt x="3529" y="1764"/>
                  </a:cubicBezTo>
                  <a:cubicBezTo>
                    <a:pt x="3529" y="1953"/>
                    <a:pt x="3686" y="2111"/>
                    <a:pt x="3875" y="2111"/>
                  </a:cubicBezTo>
                  <a:lnTo>
                    <a:pt x="9326" y="2111"/>
                  </a:lnTo>
                  <a:lnTo>
                    <a:pt x="9168" y="2836"/>
                  </a:lnTo>
                  <a:lnTo>
                    <a:pt x="5923" y="2836"/>
                  </a:lnTo>
                  <a:lnTo>
                    <a:pt x="5923" y="2710"/>
                  </a:lnTo>
                  <a:cubicBezTo>
                    <a:pt x="5734" y="2710"/>
                    <a:pt x="5576" y="2867"/>
                    <a:pt x="5576" y="3056"/>
                  </a:cubicBezTo>
                  <a:cubicBezTo>
                    <a:pt x="5576" y="3277"/>
                    <a:pt x="5734" y="3434"/>
                    <a:pt x="5923" y="3434"/>
                  </a:cubicBezTo>
                  <a:lnTo>
                    <a:pt x="8034" y="3434"/>
                  </a:lnTo>
                  <a:cubicBezTo>
                    <a:pt x="8223" y="3434"/>
                    <a:pt x="8380" y="3592"/>
                    <a:pt x="8380" y="3781"/>
                  </a:cubicBezTo>
                  <a:cubicBezTo>
                    <a:pt x="8380" y="3970"/>
                    <a:pt x="8223" y="4127"/>
                    <a:pt x="8034" y="4127"/>
                  </a:cubicBezTo>
                  <a:lnTo>
                    <a:pt x="5923" y="4127"/>
                  </a:lnTo>
                  <a:cubicBezTo>
                    <a:pt x="5734" y="4127"/>
                    <a:pt x="5576" y="4285"/>
                    <a:pt x="5576" y="4474"/>
                  </a:cubicBezTo>
                  <a:cubicBezTo>
                    <a:pt x="5576" y="4694"/>
                    <a:pt x="5734" y="4852"/>
                    <a:pt x="5923" y="4852"/>
                  </a:cubicBezTo>
                  <a:lnTo>
                    <a:pt x="7309" y="4852"/>
                  </a:lnTo>
                  <a:cubicBezTo>
                    <a:pt x="7498" y="4852"/>
                    <a:pt x="7656" y="5009"/>
                    <a:pt x="7656" y="5198"/>
                  </a:cubicBezTo>
                  <a:cubicBezTo>
                    <a:pt x="7656" y="5388"/>
                    <a:pt x="7498" y="5545"/>
                    <a:pt x="7309" y="5545"/>
                  </a:cubicBezTo>
                  <a:lnTo>
                    <a:pt x="5923" y="5545"/>
                  </a:lnTo>
                  <a:cubicBezTo>
                    <a:pt x="5734" y="5545"/>
                    <a:pt x="5576" y="5703"/>
                    <a:pt x="5576" y="5892"/>
                  </a:cubicBezTo>
                  <a:cubicBezTo>
                    <a:pt x="5576" y="6112"/>
                    <a:pt x="5734" y="6270"/>
                    <a:pt x="5923" y="6270"/>
                  </a:cubicBezTo>
                  <a:lnTo>
                    <a:pt x="6648" y="6270"/>
                  </a:lnTo>
                  <a:cubicBezTo>
                    <a:pt x="6837" y="6270"/>
                    <a:pt x="6994" y="6427"/>
                    <a:pt x="6994" y="6616"/>
                  </a:cubicBezTo>
                  <a:cubicBezTo>
                    <a:pt x="6994" y="6805"/>
                    <a:pt x="6837" y="6963"/>
                    <a:pt x="6648" y="6963"/>
                  </a:cubicBezTo>
                  <a:lnTo>
                    <a:pt x="3151" y="6963"/>
                  </a:lnTo>
                  <a:cubicBezTo>
                    <a:pt x="1796" y="6963"/>
                    <a:pt x="693" y="5860"/>
                    <a:pt x="693" y="4537"/>
                  </a:cubicBezTo>
                  <a:lnTo>
                    <a:pt x="693" y="3151"/>
                  </a:lnTo>
                  <a:cubicBezTo>
                    <a:pt x="693" y="1796"/>
                    <a:pt x="1796" y="693"/>
                    <a:pt x="3151" y="693"/>
                  </a:cubicBezTo>
                  <a:close/>
                  <a:moveTo>
                    <a:pt x="3088" y="0"/>
                  </a:moveTo>
                  <a:cubicBezTo>
                    <a:pt x="1355" y="0"/>
                    <a:pt x="0" y="1418"/>
                    <a:pt x="0" y="3119"/>
                  </a:cubicBezTo>
                  <a:lnTo>
                    <a:pt x="0" y="4474"/>
                  </a:lnTo>
                  <a:cubicBezTo>
                    <a:pt x="0" y="6207"/>
                    <a:pt x="1418" y="7593"/>
                    <a:pt x="3088" y="7593"/>
                  </a:cubicBezTo>
                  <a:lnTo>
                    <a:pt x="6616" y="7593"/>
                  </a:lnTo>
                  <a:cubicBezTo>
                    <a:pt x="7183" y="7593"/>
                    <a:pt x="7624" y="7120"/>
                    <a:pt x="7624" y="6585"/>
                  </a:cubicBezTo>
                  <a:cubicBezTo>
                    <a:pt x="7624" y="6459"/>
                    <a:pt x="7593" y="6301"/>
                    <a:pt x="7561" y="6175"/>
                  </a:cubicBezTo>
                  <a:cubicBezTo>
                    <a:pt x="7971" y="6049"/>
                    <a:pt x="8317" y="5671"/>
                    <a:pt x="8317" y="5198"/>
                  </a:cubicBezTo>
                  <a:cubicBezTo>
                    <a:pt x="8317" y="5072"/>
                    <a:pt x="8254" y="4915"/>
                    <a:pt x="8223" y="4789"/>
                  </a:cubicBezTo>
                  <a:cubicBezTo>
                    <a:pt x="8664" y="4694"/>
                    <a:pt x="8979" y="4285"/>
                    <a:pt x="8979" y="3812"/>
                  </a:cubicBezTo>
                  <a:cubicBezTo>
                    <a:pt x="8979" y="3686"/>
                    <a:pt x="8948" y="3592"/>
                    <a:pt x="8884" y="3466"/>
                  </a:cubicBezTo>
                  <a:lnTo>
                    <a:pt x="9389" y="3403"/>
                  </a:lnTo>
                  <a:lnTo>
                    <a:pt x="10775" y="3403"/>
                  </a:lnTo>
                  <a:cubicBezTo>
                    <a:pt x="11373" y="3403"/>
                    <a:pt x="11814" y="2930"/>
                    <a:pt x="11814" y="2395"/>
                  </a:cubicBezTo>
                  <a:cubicBezTo>
                    <a:pt x="11814" y="1796"/>
                    <a:pt x="11342" y="1386"/>
                    <a:pt x="10775" y="1386"/>
                  </a:cubicBezTo>
                  <a:lnTo>
                    <a:pt x="6616" y="1386"/>
                  </a:lnTo>
                  <a:cubicBezTo>
                    <a:pt x="6837" y="1103"/>
                    <a:pt x="6963" y="693"/>
                    <a:pt x="6963" y="347"/>
                  </a:cubicBezTo>
                  <a:cubicBezTo>
                    <a:pt x="6963" y="158"/>
                    <a:pt x="6805" y="0"/>
                    <a:pt x="66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3" name="Google Shape;17263;p77"/>
            <p:cNvSpPr/>
            <p:nvPr/>
          </p:nvSpPr>
          <p:spPr>
            <a:xfrm>
              <a:off x="-26480450" y="2093100"/>
              <a:ext cx="18125" cy="18150"/>
            </a:xfrm>
            <a:custGeom>
              <a:avLst/>
              <a:gdLst/>
              <a:ahLst/>
              <a:cxnLst/>
              <a:rect l="l" t="t" r="r" b="b"/>
              <a:pathLst>
                <a:path w="725" h="726" extrusionOk="0">
                  <a:moveTo>
                    <a:pt x="378" y="1"/>
                  </a:moveTo>
                  <a:cubicBezTo>
                    <a:pt x="158" y="1"/>
                    <a:pt x="0" y="158"/>
                    <a:pt x="0" y="347"/>
                  </a:cubicBezTo>
                  <a:cubicBezTo>
                    <a:pt x="0" y="568"/>
                    <a:pt x="158" y="725"/>
                    <a:pt x="378" y="725"/>
                  </a:cubicBezTo>
                  <a:cubicBezTo>
                    <a:pt x="567" y="725"/>
                    <a:pt x="725" y="568"/>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4" name="Google Shape;17264;p77"/>
            <p:cNvSpPr/>
            <p:nvPr/>
          </p:nvSpPr>
          <p:spPr>
            <a:xfrm>
              <a:off x="-26480450" y="212775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5" name="Google Shape;17265;p77"/>
            <p:cNvSpPr/>
            <p:nvPr/>
          </p:nvSpPr>
          <p:spPr>
            <a:xfrm>
              <a:off x="-26480450" y="21624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66" name="Google Shape;17266;p77"/>
          <p:cNvGrpSpPr/>
          <p:nvPr/>
        </p:nvGrpSpPr>
        <p:grpSpPr>
          <a:xfrm>
            <a:off x="9472497" y="2679059"/>
            <a:ext cx="470907" cy="470907"/>
            <a:chOff x="-26584425" y="2340425"/>
            <a:chExt cx="295375" cy="295375"/>
          </a:xfrm>
        </p:grpSpPr>
        <p:sp>
          <p:nvSpPr>
            <p:cNvPr id="17267" name="Google Shape;17267;p77"/>
            <p:cNvSpPr/>
            <p:nvPr/>
          </p:nvSpPr>
          <p:spPr>
            <a:xfrm>
              <a:off x="-26462350" y="2463275"/>
              <a:ext cx="51225" cy="51225"/>
            </a:xfrm>
            <a:custGeom>
              <a:avLst/>
              <a:gdLst/>
              <a:ahLst/>
              <a:cxnLst/>
              <a:rect l="l" t="t" r="r" b="b"/>
              <a:pathLst>
                <a:path w="2049" h="2049" extrusionOk="0">
                  <a:moveTo>
                    <a:pt x="1009" y="631"/>
                  </a:moveTo>
                  <a:cubicBezTo>
                    <a:pt x="1230" y="631"/>
                    <a:pt x="1387" y="788"/>
                    <a:pt x="1387" y="977"/>
                  </a:cubicBezTo>
                  <a:cubicBezTo>
                    <a:pt x="1324" y="1230"/>
                    <a:pt x="1167" y="1356"/>
                    <a:pt x="1009" y="1356"/>
                  </a:cubicBezTo>
                  <a:cubicBezTo>
                    <a:pt x="820" y="1356"/>
                    <a:pt x="662" y="1198"/>
                    <a:pt x="662" y="977"/>
                  </a:cubicBezTo>
                  <a:cubicBezTo>
                    <a:pt x="662" y="788"/>
                    <a:pt x="820" y="631"/>
                    <a:pt x="1009" y="631"/>
                  </a:cubicBezTo>
                  <a:close/>
                  <a:moveTo>
                    <a:pt x="1009" y="1"/>
                  </a:moveTo>
                  <a:cubicBezTo>
                    <a:pt x="442" y="1"/>
                    <a:pt x="1" y="473"/>
                    <a:pt x="1" y="1041"/>
                  </a:cubicBezTo>
                  <a:cubicBezTo>
                    <a:pt x="1" y="1608"/>
                    <a:pt x="473" y="2049"/>
                    <a:pt x="1009" y="2049"/>
                  </a:cubicBezTo>
                  <a:cubicBezTo>
                    <a:pt x="1576" y="2049"/>
                    <a:pt x="2049" y="1576"/>
                    <a:pt x="2049" y="1041"/>
                  </a:cubicBezTo>
                  <a:cubicBezTo>
                    <a:pt x="2049" y="442"/>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8" name="Google Shape;17268;p77"/>
            <p:cNvSpPr/>
            <p:nvPr/>
          </p:nvSpPr>
          <p:spPr>
            <a:xfrm>
              <a:off x="-26500150" y="2376650"/>
              <a:ext cx="121325" cy="75175"/>
            </a:xfrm>
            <a:custGeom>
              <a:avLst/>
              <a:gdLst/>
              <a:ahLst/>
              <a:cxnLst/>
              <a:rect l="l" t="t" r="r" b="b"/>
              <a:pathLst>
                <a:path w="4853" h="3007" extrusionOk="0">
                  <a:moveTo>
                    <a:pt x="2521" y="662"/>
                  </a:moveTo>
                  <a:cubicBezTo>
                    <a:pt x="3088" y="662"/>
                    <a:pt x="3592" y="788"/>
                    <a:pt x="4065" y="977"/>
                  </a:cubicBezTo>
                  <a:lnTo>
                    <a:pt x="3403" y="2206"/>
                  </a:lnTo>
                  <a:cubicBezTo>
                    <a:pt x="3120" y="2080"/>
                    <a:pt x="2836" y="2048"/>
                    <a:pt x="2553" y="2048"/>
                  </a:cubicBezTo>
                  <a:cubicBezTo>
                    <a:pt x="2206" y="2048"/>
                    <a:pt x="1954" y="2080"/>
                    <a:pt x="1670" y="2206"/>
                  </a:cubicBezTo>
                  <a:lnTo>
                    <a:pt x="1009" y="977"/>
                  </a:lnTo>
                  <a:cubicBezTo>
                    <a:pt x="1481" y="788"/>
                    <a:pt x="1985" y="662"/>
                    <a:pt x="2521" y="662"/>
                  </a:cubicBezTo>
                  <a:close/>
                  <a:moveTo>
                    <a:pt x="2458" y="0"/>
                  </a:moveTo>
                  <a:cubicBezTo>
                    <a:pt x="1702" y="0"/>
                    <a:pt x="914" y="189"/>
                    <a:pt x="253" y="567"/>
                  </a:cubicBezTo>
                  <a:cubicBezTo>
                    <a:pt x="95" y="630"/>
                    <a:pt x="1" y="882"/>
                    <a:pt x="127" y="1040"/>
                  </a:cubicBezTo>
                  <a:lnTo>
                    <a:pt x="1198" y="2836"/>
                  </a:lnTo>
                  <a:cubicBezTo>
                    <a:pt x="1229" y="2930"/>
                    <a:pt x="1324" y="2993"/>
                    <a:pt x="1387" y="2993"/>
                  </a:cubicBezTo>
                  <a:cubicBezTo>
                    <a:pt x="1415" y="3003"/>
                    <a:pt x="1442" y="3006"/>
                    <a:pt x="1470" y="3006"/>
                  </a:cubicBezTo>
                  <a:cubicBezTo>
                    <a:pt x="1537" y="3006"/>
                    <a:pt x="1604" y="2984"/>
                    <a:pt x="1670" y="2962"/>
                  </a:cubicBezTo>
                  <a:cubicBezTo>
                    <a:pt x="1891" y="2804"/>
                    <a:pt x="2206" y="2710"/>
                    <a:pt x="2490" y="2710"/>
                  </a:cubicBezTo>
                  <a:cubicBezTo>
                    <a:pt x="2773" y="2710"/>
                    <a:pt x="3088" y="2804"/>
                    <a:pt x="3309" y="2962"/>
                  </a:cubicBezTo>
                  <a:cubicBezTo>
                    <a:pt x="3372" y="2993"/>
                    <a:pt x="3435" y="2993"/>
                    <a:pt x="3466" y="2993"/>
                  </a:cubicBezTo>
                  <a:lnTo>
                    <a:pt x="3561" y="2993"/>
                  </a:lnTo>
                  <a:cubicBezTo>
                    <a:pt x="3624" y="2962"/>
                    <a:pt x="3718" y="2930"/>
                    <a:pt x="3750" y="2836"/>
                  </a:cubicBezTo>
                  <a:lnTo>
                    <a:pt x="4789" y="1040"/>
                  </a:lnTo>
                  <a:cubicBezTo>
                    <a:pt x="4852" y="882"/>
                    <a:pt x="4821" y="630"/>
                    <a:pt x="4663" y="567"/>
                  </a:cubicBezTo>
                  <a:cubicBezTo>
                    <a:pt x="4002" y="189"/>
                    <a:pt x="3246"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69" name="Google Shape;17269;p77"/>
            <p:cNvSpPr/>
            <p:nvPr/>
          </p:nvSpPr>
          <p:spPr>
            <a:xfrm>
              <a:off x="-26549775" y="2480750"/>
              <a:ext cx="95325" cy="105425"/>
            </a:xfrm>
            <a:custGeom>
              <a:avLst/>
              <a:gdLst/>
              <a:ahLst/>
              <a:cxnLst/>
              <a:rect l="l" t="t" r="r" b="b"/>
              <a:pathLst>
                <a:path w="3813" h="4217" extrusionOk="0">
                  <a:moveTo>
                    <a:pt x="2080" y="688"/>
                  </a:moveTo>
                  <a:cubicBezTo>
                    <a:pt x="2143" y="1287"/>
                    <a:pt x="2458" y="1791"/>
                    <a:pt x="2931" y="2169"/>
                  </a:cubicBezTo>
                  <a:lnTo>
                    <a:pt x="2238" y="3397"/>
                  </a:lnTo>
                  <a:cubicBezTo>
                    <a:pt x="1387" y="2767"/>
                    <a:pt x="820" y="1791"/>
                    <a:pt x="694" y="720"/>
                  </a:cubicBezTo>
                  <a:lnTo>
                    <a:pt x="2080" y="688"/>
                  </a:lnTo>
                  <a:close/>
                  <a:moveTo>
                    <a:pt x="2503" y="0"/>
                  </a:moveTo>
                  <a:cubicBezTo>
                    <a:pt x="2479" y="0"/>
                    <a:pt x="2454" y="8"/>
                    <a:pt x="2427" y="26"/>
                  </a:cubicBezTo>
                  <a:lnTo>
                    <a:pt x="347" y="58"/>
                  </a:lnTo>
                  <a:cubicBezTo>
                    <a:pt x="158" y="58"/>
                    <a:pt x="1" y="215"/>
                    <a:pt x="1" y="405"/>
                  </a:cubicBezTo>
                  <a:cubicBezTo>
                    <a:pt x="1" y="1192"/>
                    <a:pt x="221" y="1948"/>
                    <a:pt x="631" y="2610"/>
                  </a:cubicBezTo>
                  <a:cubicBezTo>
                    <a:pt x="1009" y="3240"/>
                    <a:pt x="1513" y="3807"/>
                    <a:pt x="2206" y="4185"/>
                  </a:cubicBezTo>
                  <a:cubicBezTo>
                    <a:pt x="2238" y="4217"/>
                    <a:pt x="2301" y="4217"/>
                    <a:pt x="2395" y="4217"/>
                  </a:cubicBezTo>
                  <a:lnTo>
                    <a:pt x="2458" y="4217"/>
                  </a:lnTo>
                  <a:cubicBezTo>
                    <a:pt x="2553" y="4185"/>
                    <a:pt x="2616" y="4154"/>
                    <a:pt x="2679" y="4059"/>
                  </a:cubicBezTo>
                  <a:lnTo>
                    <a:pt x="3718" y="2295"/>
                  </a:lnTo>
                  <a:cubicBezTo>
                    <a:pt x="3813" y="2106"/>
                    <a:pt x="3781" y="1917"/>
                    <a:pt x="3624" y="1791"/>
                  </a:cubicBezTo>
                  <a:cubicBezTo>
                    <a:pt x="3088" y="1476"/>
                    <a:pt x="2773" y="909"/>
                    <a:pt x="2773" y="342"/>
                  </a:cubicBezTo>
                  <a:cubicBezTo>
                    <a:pt x="2773" y="247"/>
                    <a:pt x="2742" y="121"/>
                    <a:pt x="2679" y="89"/>
                  </a:cubicBezTo>
                  <a:cubicBezTo>
                    <a:pt x="2612" y="45"/>
                    <a:pt x="2561" y="0"/>
                    <a:pt x="25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0" name="Google Shape;17270;p77"/>
            <p:cNvSpPr/>
            <p:nvPr/>
          </p:nvSpPr>
          <p:spPr>
            <a:xfrm>
              <a:off x="-26421375" y="2481400"/>
              <a:ext cx="96900" cy="104000"/>
            </a:xfrm>
            <a:custGeom>
              <a:avLst/>
              <a:gdLst/>
              <a:ahLst/>
              <a:cxnLst/>
              <a:rect l="l" t="t" r="r" b="b"/>
              <a:pathLst>
                <a:path w="3876" h="4160" extrusionOk="0">
                  <a:moveTo>
                    <a:pt x="1796" y="694"/>
                  </a:moveTo>
                  <a:lnTo>
                    <a:pt x="3151" y="725"/>
                  </a:lnTo>
                  <a:cubicBezTo>
                    <a:pt x="3056" y="1765"/>
                    <a:pt x="2489" y="2741"/>
                    <a:pt x="1638" y="3371"/>
                  </a:cubicBezTo>
                  <a:lnTo>
                    <a:pt x="914" y="2206"/>
                  </a:lnTo>
                  <a:cubicBezTo>
                    <a:pt x="1386" y="1796"/>
                    <a:pt x="1701" y="1292"/>
                    <a:pt x="1796" y="694"/>
                  </a:cubicBezTo>
                  <a:close/>
                  <a:moveTo>
                    <a:pt x="1418" y="0"/>
                  </a:moveTo>
                  <a:cubicBezTo>
                    <a:pt x="1355" y="0"/>
                    <a:pt x="1229" y="32"/>
                    <a:pt x="1197" y="63"/>
                  </a:cubicBezTo>
                  <a:cubicBezTo>
                    <a:pt x="1103" y="158"/>
                    <a:pt x="1071" y="221"/>
                    <a:pt x="1071" y="316"/>
                  </a:cubicBezTo>
                  <a:cubicBezTo>
                    <a:pt x="1071" y="883"/>
                    <a:pt x="756" y="1450"/>
                    <a:pt x="252" y="1765"/>
                  </a:cubicBezTo>
                  <a:cubicBezTo>
                    <a:pt x="95" y="1891"/>
                    <a:pt x="0" y="2080"/>
                    <a:pt x="126" y="2237"/>
                  </a:cubicBezTo>
                  <a:lnTo>
                    <a:pt x="1197" y="4002"/>
                  </a:lnTo>
                  <a:cubicBezTo>
                    <a:pt x="1229" y="4065"/>
                    <a:pt x="1323" y="4128"/>
                    <a:pt x="1386" y="4159"/>
                  </a:cubicBezTo>
                  <a:lnTo>
                    <a:pt x="1481" y="4159"/>
                  </a:lnTo>
                  <a:cubicBezTo>
                    <a:pt x="1544" y="4159"/>
                    <a:pt x="1575" y="4159"/>
                    <a:pt x="1670" y="4128"/>
                  </a:cubicBezTo>
                  <a:cubicBezTo>
                    <a:pt x="2300" y="3718"/>
                    <a:pt x="2836" y="3182"/>
                    <a:pt x="3245" y="2552"/>
                  </a:cubicBezTo>
                  <a:cubicBezTo>
                    <a:pt x="3623" y="1891"/>
                    <a:pt x="3844" y="1135"/>
                    <a:pt x="3875" y="347"/>
                  </a:cubicBezTo>
                  <a:cubicBezTo>
                    <a:pt x="3875" y="189"/>
                    <a:pt x="3718" y="32"/>
                    <a:pt x="3529" y="32"/>
                  </a:cubicBezTo>
                  <a:lnTo>
                    <a:pt x="1418" y="0"/>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1" name="Google Shape;17271;p77"/>
            <p:cNvSpPr/>
            <p:nvPr/>
          </p:nvSpPr>
          <p:spPr>
            <a:xfrm>
              <a:off x="-26584425" y="2340425"/>
              <a:ext cx="295375" cy="295375"/>
            </a:xfrm>
            <a:custGeom>
              <a:avLst/>
              <a:gdLst/>
              <a:ahLst/>
              <a:cxnLst/>
              <a:rect l="l" t="t" r="r" b="b"/>
              <a:pathLst>
                <a:path w="11815" h="11815" extrusionOk="0">
                  <a:moveTo>
                    <a:pt x="5861" y="693"/>
                  </a:moveTo>
                  <a:cubicBezTo>
                    <a:pt x="7247" y="693"/>
                    <a:pt x="8570" y="1260"/>
                    <a:pt x="9578" y="2237"/>
                  </a:cubicBezTo>
                  <a:cubicBezTo>
                    <a:pt x="10555" y="3214"/>
                    <a:pt x="11090" y="4537"/>
                    <a:pt x="11090" y="5955"/>
                  </a:cubicBezTo>
                  <a:cubicBezTo>
                    <a:pt x="11090" y="7309"/>
                    <a:pt x="10586" y="8632"/>
                    <a:pt x="9578" y="9641"/>
                  </a:cubicBezTo>
                  <a:cubicBezTo>
                    <a:pt x="8570" y="10617"/>
                    <a:pt x="7278" y="11184"/>
                    <a:pt x="5861" y="11184"/>
                  </a:cubicBezTo>
                  <a:cubicBezTo>
                    <a:pt x="4474" y="11184"/>
                    <a:pt x="3151" y="10617"/>
                    <a:pt x="2174" y="9641"/>
                  </a:cubicBezTo>
                  <a:cubicBezTo>
                    <a:pt x="1166" y="8664"/>
                    <a:pt x="631" y="7372"/>
                    <a:pt x="631" y="5955"/>
                  </a:cubicBezTo>
                  <a:cubicBezTo>
                    <a:pt x="631" y="4568"/>
                    <a:pt x="1166" y="3214"/>
                    <a:pt x="2174" y="2237"/>
                  </a:cubicBezTo>
                  <a:cubicBezTo>
                    <a:pt x="3151" y="1260"/>
                    <a:pt x="4443" y="693"/>
                    <a:pt x="5861" y="693"/>
                  </a:cubicBezTo>
                  <a:close/>
                  <a:moveTo>
                    <a:pt x="5892" y="0"/>
                  </a:moveTo>
                  <a:cubicBezTo>
                    <a:pt x="4317" y="0"/>
                    <a:pt x="2836" y="630"/>
                    <a:pt x="1733" y="1733"/>
                  </a:cubicBezTo>
                  <a:cubicBezTo>
                    <a:pt x="631" y="2836"/>
                    <a:pt x="1" y="4316"/>
                    <a:pt x="1" y="5891"/>
                  </a:cubicBezTo>
                  <a:cubicBezTo>
                    <a:pt x="1" y="7467"/>
                    <a:pt x="631" y="8979"/>
                    <a:pt x="1733" y="10082"/>
                  </a:cubicBezTo>
                  <a:cubicBezTo>
                    <a:pt x="2836" y="11184"/>
                    <a:pt x="4317" y="11814"/>
                    <a:pt x="5892" y="11814"/>
                  </a:cubicBezTo>
                  <a:cubicBezTo>
                    <a:pt x="7467" y="11814"/>
                    <a:pt x="8980" y="11184"/>
                    <a:pt x="10082" y="10082"/>
                  </a:cubicBezTo>
                  <a:cubicBezTo>
                    <a:pt x="11185" y="8979"/>
                    <a:pt x="11815" y="7467"/>
                    <a:pt x="11815" y="5891"/>
                  </a:cubicBezTo>
                  <a:cubicBezTo>
                    <a:pt x="11815" y="4379"/>
                    <a:pt x="11185" y="2867"/>
                    <a:pt x="10082" y="1733"/>
                  </a:cubicBezTo>
                  <a:cubicBezTo>
                    <a:pt x="8980"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72" name="Google Shape;17272;p77"/>
          <p:cNvGrpSpPr/>
          <p:nvPr/>
        </p:nvGrpSpPr>
        <p:grpSpPr>
          <a:xfrm>
            <a:off x="9465604" y="3267185"/>
            <a:ext cx="484697" cy="471225"/>
            <a:chOff x="-26585200" y="2710400"/>
            <a:chExt cx="304025" cy="295575"/>
          </a:xfrm>
        </p:grpSpPr>
        <p:sp>
          <p:nvSpPr>
            <p:cNvPr id="17273" name="Google Shape;17273;p77"/>
            <p:cNvSpPr/>
            <p:nvPr/>
          </p:nvSpPr>
          <p:spPr>
            <a:xfrm>
              <a:off x="-26585200" y="2710400"/>
              <a:ext cx="304025" cy="295575"/>
            </a:xfrm>
            <a:custGeom>
              <a:avLst/>
              <a:gdLst/>
              <a:ahLst/>
              <a:cxnLst/>
              <a:rect l="l" t="t" r="r" b="b"/>
              <a:pathLst>
                <a:path w="12161" h="11823" extrusionOk="0">
                  <a:moveTo>
                    <a:pt x="8711" y="717"/>
                  </a:moveTo>
                  <a:cubicBezTo>
                    <a:pt x="9333" y="717"/>
                    <a:pt x="9956" y="954"/>
                    <a:pt x="10428" y="1426"/>
                  </a:cubicBezTo>
                  <a:cubicBezTo>
                    <a:pt x="11373" y="2371"/>
                    <a:pt x="11373" y="3915"/>
                    <a:pt x="10428" y="4829"/>
                  </a:cubicBezTo>
                  <a:lnTo>
                    <a:pt x="9830" y="5427"/>
                  </a:lnTo>
                  <a:lnTo>
                    <a:pt x="7404" y="3001"/>
                  </a:lnTo>
                  <a:lnTo>
                    <a:pt x="7971" y="2403"/>
                  </a:lnTo>
                  <a:cubicBezTo>
                    <a:pt x="8191" y="2214"/>
                    <a:pt x="8443" y="2088"/>
                    <a:pt x="8727" y="2088"/>
                  </a:cubicBezTo>
                  <a:cubicBezTo>
                    <a:pt x="9011" y="2088"/>
                    <a:pt x="9294" y="2214"/>
                    <a:pt x="9483" y="2403"/>
                  </a:cubicBezTo>
                  <a:cubicBezTo>
                    <a:pt x="9546" y="2466"/>
                    <a:pt x="9633" y="2497"/>
                    <a:pt x="9719" y="2497"/>
                  </a:cubicBezTo>
                  <a:cubicBezTo>
                    <a:pt x="9806" y="2497"/>
                    <a:pt x="9893" y="2466"/>
                    <a:pt x="9956" y="2403"/>
                  </a:cubicBezTo>
                  <a:cubicBezTo>
                    <a:pt x="10082" y="2277"/>
                    <a:pt x="10082" y="2056"/>
                    <a:pt x="9956" y="1930"/>
                  </a:cubicBezTo>
                  <a:cubicBezTo>
                    <a:pt x="9641" y="1615"/>
                    <a:pt x="9200" y="1426"/>
                    <a:pt x="8727" y="1426"/>
                  </a:cubicBezTo>
                  <a:cubicBezTo>
                    <a:pt x="8254" y="1426"/>
                    <a:pt x="7813" y="1615"/>
                    <a:pt x="7530" y="1930"/>
                  </a:cubicBezTo>
                  <a:lnTo>
                    <a:pt x="6931" y="2529"/>
                  </a:lnTo>
                  <a:lnTo>
                    <a:pt x="6459" y="2056"/>
                  </a:lnTo>
                  <a:lnTo>
                    <a:pt x="6994" y="1426"/>
                  </a:lnTo>
                  <a:cubicBezTo>
                    <a:pt x="7467" y="954"/>
                    <a:pt x="8089" y="717"/>
                    <a:pt x="8711" y="717"/>
                  </a:cubicBezTo>
                  <a:close/>
                  <a:moveTo>
                    <a:pt x="2048" y="6372"/>
                  </a:moveTo>
                  <a:lnTo>
                    <a:pt x="4474" y="8830"/>
                  </a:lnTo>
                  <a:lnTo>
                    <a:pt x="3875" y="9397"/>
                  </a:lnTo>
                  <a:cubicBezTo>
                    <a:pt x="3686" y="9602"/>
                    <a:pt x="3426" y="9704"/>
                    <a:pt x="3162" y="9704"/>
                  </a:cubicBezTo>
                  <a:cubicBezTo>
                    <a:pt x="2899" y="9704"/>
                    <a:pt x="2631" y="9602"/>
                    <a:pt x="2426" y="9397"/>
                  </a:cubicBezTo>
                  <a:cubicBezTo>
                    <a:pt x="2363" y="9350"/>
                    <a:pt x="2276" y="9326"/>
                    <a:pt x="2190" y="9326"/>
                  </a:cubicBezTo>
                  <a:cubicBezTo>
                    <a:pt x="2103" y="9326"/>
                    <a:pt x="2016" y="9350"/>
                    <a:pt x="1953" y="9397"/>
                  </a:cubicBezTo>
                  <a:cubicBezTo>
                    <a:pt x="1827" y="9523"/>
                    <a:pt x="1827" y="9775"/>
                    <a:pt x="1953" y="9869"/>
                  </a:cubicBezTo>
                  <a:cubicBezTo>
                    <a:pt x="2331" y="10247"/>
                    <a:pt x="2741" y="10405"/>
                    <a:pt x="3182" y="10405"/>
                  </a:cubicBezTo>
                  <a:cubicBezTo>
                    <a:pt x="3623" y="10405"/>
                    <a:pt x="4096" y="10247"/>
                    <a:pt x="4411" y="9869"/>
                  </a:cubicBezTo>
                  <a:lnTo>
                    <a:pt x="4978" y="9302"/>
                  </a:lnTo>
                  <a:lnTo>
                    <a:pt x="5450" y="9775"/>
                  </a:lnTo>
                  <a:lnTo>
                    <a:pt x="4820" y="10436"/>
                  </a:lnTo>
                  <a:cubicBezTo>
                    <a:pt x="4348" y="10909"/>
                    <a:pt x="3733" y="11145"/>
                    <a:pt x="3119" y="11145"/>
                  </a:cubicBezTo>
                  <a:cubicBezTo>
                    <a:pt x="2505" y="11145"/>
                    <a:pt x="1890" y="10909"/>
                    <a:pt x="1418" y="10436"/>
                  </a:cubicBezTo>
                  <a:cubicBezTo>
                    <a:pt x="473" y="9491"/>
                    <a:pt x="473" y="7948"/>
                    <a:pt x="1449" y="6971"/>
                  </a:cubicBezTo>
                  <a:lnTo>
                    <a:pt x="2048" y="6372"/>
                  </a:lnTo>
                  <a:close/>
                  <a:moveTo>
                    <a:pt x="3151" y="701"/>
                  </a:moveTo>
                  <a:cubicBezTo>
                    <a:pt x="3781" y="701"/>
                    <a:pt x="4411" y="954"/>
                    <a:pt x="4883" y="1426"/>
                  </a:cubicBezTo>
                  <a:lnTo>
                    <a:pt x="10460" y="7002"/>
                  </a:lnTo>
                  <a:cubicBezTo>
                    <a:pt x="11373" y="7948"/>
                    <a:pt x="11373" y="9491"/>
                    <a:pt x="10428" y="10436"/>
                  </a:cubicBezTo>
                  <a:cubicBezTo>
                    <a:pt x="9956" y="10909"/>
                    <a:pt x="9333" y="11145"/>
                    <a:pt x="8711" y="11145"/>
                  </a:cubicBezTo>
                  <a:cubicBezTo>
                    <a:pt x="8089" y="11145"/>
                    <a:pt x="7467" y="10909"/>
                    <a:pt x="6994" y="10436"/>
                  </a:cubicBezTo>
                  <a:lnTo>
                    <a:pt x="6175" y="9617"/>
                  </a:lnTo>
                  <a:lnTo>
                    <a:pt x="5198" y="8641"/>
                  </a:lnTo>
                  <a:lnTo>
                    <a:pt x="2237" y="5679"/>
                  </a:lnTo>
                  <a:lnTo>
                    <a:pt x="1418" y="4860"/>
                  </a:lnTo>
                  <a:cubicBezTo>
                    <a:pt x="473" y="3915"/>
                    <a:pt x="473" y="2371"/>
                    <a:pt x="1418" y="1426"/>
                  </a:cubicBezTo>
                  <a:cubicBezTo>
                    <a:pt x="1890" y="954"/>
                    <a:pt x="2520" y="701"/>
                    <a:pt x="3151" y="701"/>
                  </a:cubicBezTo>
                  <a:close/>
                  <a:moveTo>
                    <a:pt x="8727" y="0"/>
                  </a:moveTo>
                  <a:cubicBezTo>
                    <a:pt x="7931" y="0"/>
                    <a:pt x="7136" y="308"/>
                    <a:pt x="6522" y="922"/>
                  </a:cubicBezTo>
                  <a:lnTo>
                    <a:pt x="5955" y="1489"/>
                  </a:lnTo>
                  <a:lnTo>
                    <a:pt x="5356" y="922"/>
                  </a:lnTo>
                  <a:cubicBezTo>
                    <a:pt x="4757" y="323"/>
                    <a:pt x="3970" y="8"/>
                    <a:pt x="3151" y="8"/>
                  </a:cubicBezTo>
                  <a:cubicBezTo>
                    <a:pt x="2331" y="8"/>
                    <a:pt x="1544" y="323"/>
                    <a:pt x="945" y="922"/>
                  </a:cubicBezTo>
                  <a:cubicBezTo>
                    <a:pt x="347" y="1489"/>
                    <a:pt x="32" y="2277"/>
                    <a:pt x="32" y="3127"/>
                  </a:cubicBezTo>
                  <a:cubicBezTo>
                    <a:pt x="32" y="3946"/>
                    <a:pt x="347" y="4734"/>
                    <a:pt x="945" y="5333"/>
                  </a:cubicBezTo>
                  <a:lnTo>
                    <a:pt x="1544" y="5900"/>
                  </a:lnTo>
                  <a:lnTo>
                    <a:pt x="945" y="6498"/>
                  </a:lnTo>
                  <a:cubicBezTo>
                    <a:pt x="347" y="7097"/>
                    <a:pt x="32" y="7885"/>
                    <a:pt x="0" y="8704"/>
                  </a:cubicBezTo>
                  <a:cubicBezTo>
                    <a:pt x="0" y="9523"/>
                    <a:pt x="315" y="10310"/>
                    <a:pt x="914" y="10909"/>
                  </a:cubicBezTo>
                  <a:cubicBezTo>
                    <a:pt x="1481" y="11508"/>
                    <a:pt x="2331" y="11823"/>
                    <a:pt x="3119" y="11823"/>
                  </a:cubicBezTo>
                  <a:cubicBezTo>
                    <a:pt x="3907" y="11823"/>
                    <a:pt x="4726" y="11508"/>
                    <a:pt x="5324" y="10909"/>
                  </a:cubicBezTo>
                  <a:lnTo>
                    <a:pt x="5892" y="10310"/>
                  </a:lnTo>
                  <a:lnTo>
                    <a:pt x="6490" y="10909"/>
                  </a:lnTo>
                  <a:cubicBezTo>
                    <a:pt x="7089" y="11508"/>
                    <a:pt x="7876" y="11823"/>
                    <a:pt x="8695" y="11823"/>
                  </a:cubicBezTo>
                  <a:cubicBezTo>
                    <a:pt x="9515" y="11823"/>
                    <a:pt x="10302" y="11508"/>
                    <a:pt x="10901" y="10909"/>
                  </a:cubicBezTo>
                  <a:cubicBezTo>
                    <a:pt x="11499" y="10310"/>
                    <a:pt x="11814" y="9523"/>
                    <a:pt x="11814" y="8704"/>
                  </a:cubicBezTo>
                  <a:cubicBezTo>
                    <a:pt x="11846" y="7885"/>
                    <a:pt x="11531" y="7097"/>
                    <a:pt x="10932" y="6498"/>
                  </a:cubicBezTo>
                  <a:lnTo>
                    <a:pt x="10334" y="5900"/>
                  </a:lnTo>
                  <a:lnTo>
                    <a:pt x="10932" y="5333"/>
                  </a:lnTo>
                  <a:cubicBezTo>
                    <a:pt x="12161" y="4104"/>
                    <a:pt x="12161" y="2119"/>
                    <a:pt x="10932" y="922"/>
                  </a:cubicBezTo>
                  <a:cubicBezTo>
                    <a:pt x="10318" y="308"/>
                    <a:pt x="9522"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4" name="Google Shape;17274;p77"/>
            <p:cNvSpPr/>
            <p:nvPr/>
          </p:nvSpPr>
          <p:spPr>
            <a:xfrm>
              <a:off x="-26495425" y="2801375"/>
              <a:ext cx="118175" cy="113250"/>
            </a:xfrm>
            <a:custGeom>
              <a:avLst/>
              <a:gdLst/>
              <a:ahLst/>
              <a:cxnLst/>
              <a:rect l="l" t="t" r="r" b="b"/>
              <a:pathLst>
                <a:path w="4727" h="4530" extrusionOk="0">
                  <a:moveTo>
                    <a:pt x="2111" y="749"/>
                  </a:moveTo>
                  <a:cubicBezTo>
                    <a:pt x="2175" y="749"/>
                    <a:pt x="2301" y="780"/>
                    <a:pt x="2364" y="843"/>
                  </a:cubicBezTo>
                  <a:lnTo>
                    <a:pt x="3813" y="2324"/>
                  </a:lnTo>
                  <a:cubicBezTo>
                    <a:pt x="3907" y="2418"/>
                    <a:pt x="3907" y="2639"/>
                    <a:pt x="3813" y="2796"/>
                  </a:cubicBezTo>
                  <a:lnTo>
                    <a:pt x="2805" y="3773"/>
                  </a:lnTo>
                  <a:cubicBezTo>
                    <a:pt x="2757" y="3836"/>
                    <a:pt x="2671" y="3868"/>
                    <a:pt x="2584" y="3868"/>
                  </a:cubicBezTo>
                  <a:cubicBezTo>
                    <a:pt x="2497" y="3868"/>
                    <a:pt x="2411" y="3836"/>
                    <a:pt x="2364" y="3773"/>
                  </a:cubicBezTo>
                  <a:lnTo>
                    <a:pt x="883" y="2324"/>
                  </a:lnTo>
                  <a:cubicBezTo>
                    <a:pt x="788" y="2198"/>
                    <a:pt x="788" y="1946"/>
                    <a:pt x="883" y="1851"/>
                  </a:cubicBezTo>
                  <a:lnTo>
                    <a:pt x="1891" y="843"/>
                  </a:lnTo>
                  <a:cubicBezTo>
                    <a:pt x="1954" y="780"/>
                    <a:pt x="2048" y="749"/>
                    <a:pt x="2111" y="749"/>
                  </a:cubicBezTo>
                  <a:close/>
                  <a:moveTo>
                    <a:pt x="2092" y="0"/>
                  </a:moveTo>
                  <a:cubicBezTo>
                    <a:pt x="1828" y="0"/>
                    <a:pt x="1560" y="103"/>
                    <a:pt x="1355" y="307"/>
                  </a:cubicBezTo>
                  <a:lnTo>
                    <a:pt x="379" y="1284"/>
                  </a:lnTo>
                  <a:cubicBezTo>
                    <a:pt x="1" y="1694"/>
                    <a:pt x="1" y="2355"/>
                    <a:pt x="379" y="2733"/>
                  </a:cubicBezTo>
                  <a:lnTo>
                    <a:pt x="1828" y="4183"/>
                  </a:lnTo>
                  <a:cubicBezTo>
                    <a:pt x="2017" y="4403"/>
                    <a:pt x="2301" y="4529"/>
                    <a:pt x="2584" y="4529"/>
                  </a:cubicBezTo>
                  <a:cubicBezTo>
                    <a:pt x="2868" y="4529"/>
                    <a:pt x="3151" y="4403"/>
                    <a:pt x="3340" y="4183"/>
                  </a:cubicBezTo>
                  <a:lnTo>
                    <a:pt x="4317" y="3206"/>
                  </a:lnTo>
                  <a:cubicBezTo>
                    <a:pt x="4726" y="2828"/>
                    <a:pt x="4726" y="2166"/>
                    <a:pt x="4317" y="1757"/>
                  </a:cubicBezTo>
                  <a:lnTo>
                    <a:pt x="2805" y="307"/>
                  </a:lnTo>
                  <a:cubicBezTo>
                    <a:pt x="2616" y="103"/>
                    <a:pt x="2356" y="0"/>
                    <a:pt x="20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5" name="Google Shape;17275;p77"/>
            <p:cNvSpPr/>
            <p:nvPr/>
          </p:nvSpPr>
          <p:spPr>
            <a:xfrm>
              <a:off x="-26375700" y="295632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6" name="Google Shape;17276;p77"/>
            <p:cNvSpPr/>
            <p:nvPr/>
          </p:nvSpPr>
          <p:spPr>
            <a:xfrm>
              <a:off x="-26339475" y="2920100"/>
              <a:ext cx="18150" cy="18150"/>
            </a:xfrm>
            <a:custGeom>
              <a:avLst/>
              <a:gdLst/>
              <a:ahLst/>
              <a:cxnLst/>
              <a:rect l="l" t="t" r="r" b="b"/>
              <a:pathLst>
                <a:path w="726" h="726" extrusionOk="0">
                  <a:moveTo>
                    <a:pt x="347" y="1"/>
                  </a:moveTo>
                  <a:cubicBezTo>
                    <a:pt x="158" y="1"/>
                    <a:pt x="1" y="158"/>
                    <a:pt x="1" y="347"/>
                  </a:cubicBezTo>
                  <a:cubicBezTo>
                    <a:pt x="1" y="536"/>
                    <a:pt x="158" y="725"/>
                    <a:pt x="347" y="725"/>
                  </a:cubicBezTo>
                  <a:cubicBezTo>
                    <a:pt x="568" y="725"/>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7" name="Google Shape;17277;p77"/>
            <p:cNvSpPr/>
            <p:nvPr/>
          </p:nvSpPr>
          <p:spPr>
            <a:xfrm>
              <a:off x="-26363900" y="2895675"/>
              <a:ext cx="17350" cy="17375"/>
            </a:xfrm>
            <a:custGeom>
              <a:avLst/>
              <a:gdLst/>
              <a:ahLst/>
              <a:cxnLst/>
              <a:rect l="l" t="t" r="r" b="b"/>
              <a:pathLst>
                <a:path w="694" h="695" extrusionOk="0">
                  <a:moveTo>
                    <a:pt x="348" y="1"/>
                  </a:moveTo>
                  <a:cubicBezTo>
                    <a:pt x="159" y="1"/>
                    <a:pt x="1" y="159"/>
                    <a:pt x="1" y="348"/>
                  </a:cubicBezTo>
                  <a:cubicBezTo>
                    <a:pt x="1" y="537"/>
                    <a:pt x="159" y="694"/>
                    <a:pt x="348" y="694"/>
                  </a:cubicBezTo>
                  <a:cubicBezTo>
                    <a:pt x="537" y="694"/>
                    <a:pt x="694" y="537"/>
                    <a:pt x="694" y="348"/>
                  </a:cubicBezTo>
                  <a:cubicBezTo>
                    <a:pt x="694" y="159"/>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8" name="Google Shape;17278;p77"/>
            <p:cNvSpPr/>
            <p:nvPr/>
          </p:nvSpPr>
          <p:spPr>
            <a:xfrm>
              <a:off x="-26369400" y="2925625"/>
              <a:ext cx="17350" cy="18125"/>
            </a:xfrm>
            <a:custGeom>
              <a:avLst/>
              <a:gdLst/>
              <a:ahLst/>
              <a:cxnLst/>
              <a:rect l="l" t="t" r="r" b="b"/>
              <a:pathLst>
                <a:path w="694" h="725" extrusionOk="0">
                  <a:moveTo>
                    <a:pt x="347" y="0"/>
                  </a:moveTo>
                  <a:cubicBezTo>
                    <a:pt x="158" y="0"/>
                    <a:pt x="0" y="189"/>
                    <a:pt x="0" y="378"/>
                  </a:cubicBezTo>
                  <a:cubicBezTo>
                    <a:pt x="0"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79" name="Google Shape;17279;p77"/>
            <p:cNvSpPr/>
            <p:nvPr/>
          </p:nvSpPr>
          <p:spPr>
            <a:xfrm>
              <a:off x="-26400125" y="2932125"/>
              <a:ext cx="17350" cy="17150"/>
            </a:xfrm>
            <a:custGeom>
              <a:avLst/>
              <a:gdLst/>
              <a:ahLst/>
              <a:cxnLst/>
              <a:rect l="l" t="t" r="r" b="b"/>
              <a:pathLst>
                <a:path w="694" h="686" extrusionOk="0">
                  <a:moveTo>
                    <a:pt x="343" y="0"/>
                  </a:moveTo>
                  <a:cubicBezTo>
                    <a:pt x="253" y="0"/>
                    <a:pt x="158" y="39"/>
                    <a:pt x="95" y="118"/>
                  </a:cubicBezTo>
                  <a:cubicBezTo>
                    <a:pt x="1" y="244"/>
                    <a:pt x="1" y="465"/>
                    <a:pt x="95" y="591"/>
                  </a:cubicBezTo>
                  <a:cubicBezTo>
                    <a:pt x="158" y="654"/>
                    <a:pt x="253" y="685"/>
                    <a:pt x="343" y="685"/>
                  </a:cubicBezTo>
                  <a:cubicBezTo>
                    <a:pt x="434" y="685"/>
                    <a:pt x="521" y="654"/>
                    <a:pt x="568" y="591"/>
                  </a:cubicBezTo>
                  <a:cubicBezTo>
                    <a:pt x="694" y="465"/>
                    <a:pt x="694" y="244"/>
                    <a:pt x="568" y="118"/>
                  </a:cubicBezTo>
                  <a:cubicBezTo>
                    <a:pt x="521" y="39"/>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0" name="Google Shape;17280;p77"/>
            <p:cNvSpPr/>
            <p:nvPr/>
          </p:nvSpPr>
          <p:spPr>
            <a:xfrm>
              <a:off x="-26528500" y="28043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1" name="Google Shape;17281;p77"/>
            <p:cNvSpPr/>
            <p:nvPr/>
          </p:nvSpPr>
          <p:spPr>
            <a:xfrm>
              <a:off x="-26490700" y="2768100"/>
              <a:ext cx="17350" cy="17150"/>
            </a:xfrm>
            <a:custGeom>
              <a:avLst/>
              <a:gdLst/>
              <a:ahLst/>
              <a:cxnLst/>
              <a:rect l="l" t="t" r="r" b="b"/>
              <a:pathLst>
                <a:path w="694" h="686" extrusionOk="0">
                  <a:moveTo>
                    <a:pt x="343" y="0"/>
                  </a:moveTo>
                  <a:cubicBezTo>
                    <a:pt x="253" y="0"/>
                    <a:pt x="158" y="32"/>
                    <a:pt x="95" y="95"/>
                  </a:cubicBezTo>
                  <a:cubicBezTo>
                    <a:pt x="1" y="221"/>
                    <a:pt x="1" y="441"/>
                    <a:pt x="95" y="567"/>
                  </a:cubicBezTo>
                  <a:cubicBezTo>
                    <a:pt x="158" y="646"/>
                    <a:pt x="237" y="685"/>
                    <a:pt x="320" y="685"/>
                  </a:cubicBezTo>
                  <a:cubicBezTo>
                    <a:pt x="402" y="685"/>
                    <a:pt x="489" y="646"/>
                    <a:pt x="568" y="567"/>
                  </a:cubicBezTo>
                  <a:cubicBezTo>
                    <a:pt x="694" y="441"/>
                    <a:pt x="694" y="221"/>
                    <a:pt x="568" y="95"/>
                  </a:cubicBez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2" name="Google Shape;17282;p77"/>
            <p:cNvSpPr/>
            <p:nvPr/>
          </p:nvSpPr>
          <p:spPr>
            <a:xfrm>
              <a:off x="-26515100" y="2742900"/>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3" name="Google Shape;17283;p77"/>
            <p:cNvSpPr/>
            <p:nvPr/>
          </p:nvSpPr>
          <p:spPr>
            <a:xfrm>
              <a:off x="-26522200" y="2774400"/>
              <a:ext cx="17350" cy="15975"/>
            </a:xfrm>
            <a:custGeom>
              <a:avLst/>
              <a:gdLst/>
              <a:ahLst/>
              <a:cxnLst/>
              <a:rect l="l" t="t" r="r" b="b"/>
              <a:pathLst>
                <a:path w="694" h="639" extrusionOk="0">
                  <a:moveTo>
                    <a:pt x="355" y="0"/>
                  </a:moveTo>
                  <a:cubicBezTo>
                    <a:pt x="268" y="0"/>
                    <a:pt x="174" y="32"/>
                    <a:pt x="95" y="95"/>
                  </a:cubicBezTo>
                  <a:cubicBezTo>
                    <a:pt x="0" y="189"/>
                    <a:pt x="0" y="441"/>
                    <a:pt x="95" y="567"/>
                  </a:cubicBezTo>
                  <a:cubicBezTo>
                    <a:pt x="158" y="615"/>
                    <a:pt x="253" y="638"/>
                    <a:pt x="343" y="638"/>
                  </a:cubicBezTo>
                  <a:cubicBezTo>
                    <a:pt x="434" y="638"/>
                    <a:pt x="520" y="615"/>
                    <a:pt x="568" y="567"/>
                  </a:cubicBezTo>
                  <a:cubicBezTo>
                    <a:pt x="694" y="441"/>
                    <a:pt x="694" y="189"/>
                    <a:pt x="568" y="95"/>
                  </a:cubicBezTo>
                  <a:cubicBezTo>
                    <a:pt x="520" y="32"/>
                    <a:pt x="442" y="0"/>
                    <a:pt x="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4" name="Google Shape;17284;p77"/>
            <p:cNvSpPr/>
            <p:nvPr/>
          </p:nvSpPr>
          <p:spPr>
            <a:xfrm>
              <a:off x="-26552925" y="2779125"/>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85" name="Google Shape;17285;p77"/>
          <p:cNvGrpSpPr/>
          <p:nvPr/>
        </p:nvGrpSpPr>
        <p:grpSpPr>
          <a:xfrm>
            <a:off x="7672450" y="3855821"/>
            <a:ext cx="472181" cy="470947"/>
            <a:chOff x="-24709875" y="1970225"/>
            <a:chExt cx="296175" cy="295400"/>
          </a:xfrm>
        </p:grpSpPr>
        <p:sp>
          <p:nvSpPr>
            <p:cNvPr id="17286" name="Google Shape;17286;p77"/>
            <p:cNvSpPr/>
            <p:nvPr/>
          </p:nvSpPr>
          <p:spPr>
            <a:xfrm>
              <a:off x="-24709875" y="1970225"/>
              <a:ext cx="296175" cy="295400"/>
            </a:xfrm>
            <a:custGeom>
              <a:avLst/>
              <a:gdLst/>
              <a:ahLst/>
              <a:cxnLst/>
              <a:rect l="l" t="t" r="r" b="b"/>
              <a:pathLst>
                <a:path w="11847" h="11816" extrusionOk="0">
                  <a:moveTo>
                    <a:pt x="9767" y="1450"/>
                  </a:moveTo>
                  <a:cubicBezTo>
                    <a:pt x="9956" y="1450"/>
                    <a:pt x="10366" y="1545"/>
                    <a:pt x="10681" y="1734"/>
                  </a:cubicBezTo>
                  <a:cubicBezTo>
                    <a:pt x="11027" y="1923"/>
                    <a:pt x="11153" y="2080"/>
                    <a:pt x="11153" y="2175"/>
                  </a:cubicBezTo>
                  <a:cubicBezTo>
                    <a:pt x="11153" y="2238"/>
                    <a:pt x="11027" y="2395"/>
                    <a:pt x="10681" y="2584"/>
                  </a:cubicBezTo>
                  <a:cubicBezTo>
                    <a:pt x="10334" y="2773"/>
                    <a:pt x="9956" y="2868"/>
                    <a:pt x="9767" y="2868"/>
                  </a:cubicBezTo>
                  <a:cubicBezTo>
                    <a:pt x="9389" y="2868"/>
                    <a:pt x="9042" y="2553"/>
                    <a:pt x="9042" y="2175"/>
                  </a:cubicBezTo>
                  <a:cubicBezTo>
                    <a:pt x="9105" y="1765"/>
                    <a:pt x="9420" y="1450"/>
                    <a:pt x="9767" y="1450"/>
                  </a:cubicBezTo>
                  <a:close/>
                  <a:moveTo>
                    <a:pt x="4915" y="694"/>
                  </a:moveTo>
                  <a:cubicBezTo>
                    <a:pt x="5671" y="694"/>
                    <a:pt x="6301" y="1324"/>
                    <a:pt x="6301" y="2080"/>
                  </a:cubicBezTo>
                  <a:cubicBezTo>
                    <a:pt x="6301" y="2584"/>
                    <a:pt x="6018" y="3025"/>
                    <a:pt x="5577" y="3309"/>
                  </a:cubicBezTo>
                  <a:lnTo>
                    <a:pt x="5577" y="3151"/>
                  </a:lnTo>
                  <a:cubicBezTo>
                    <a:pt x="5577" y="2553"/>
                    <a:pt x="5104" y="2112"/>
                    <a:pt x="4569" y="2112"/>
                  </a:cubicBezTo>
                  <a:lnTo>
                    <a:pt x="1418" y="2112"/>
                  </a:lnTo>
                  <a:cubicBezTo>
                    <a:pt x="1009" y="2112"/>
                    <a:pt x="693" y="1797"/>
                    <a:pt x="693" y="1419"/>
                  </a:cubicBezTo>
                  <a:cubicBezTo>
                    <a:pt x="693" y="1009"/>
                    <a:pt x="1009" y="694"/>
                    <a:pt x="1418" y="694"/>
                  </a:cubicBezTo>
                  <a:close/>
                  <a:moveTo>
                    <a:pt x="725" y="2584"/>
                  </a:moveTo>
                  <a:cubicBezTo>
                    <a:pt x="914" y="2710"/>
                    <a:pt x="1135" y="2805"/>
                    <a:pt x="1418" y="2805"/>
                  </a:cubicBezTo>
                  <a:lnTo>
                    <a:pt x="4569" y="2805"/>
                  </a:lnTo>
                  <a:cubicBezTo>
                    <a:pt x="4758" y="2805"/>
                    <a:pt x="4915" y="2962"/>
                    <a:pt x="4915" y="3151"/>
                  </a:cubicBezTo>
                  <a:lnTo>
                    <a:pt x="4915" y="3498"/>
                  </a:lnTo>
                  <a:lnTo>
                    <a:pt x="2458" y="3498"/>
                  </a:lnTo>
                  <a:cubicBezTo>
                    <a:pt x="1859" y="3498"/>
                    <a:pt x="1418" y="3970"/>
                    <a:pt x="1418" y="4538"/>
                  </a:cubicBezTo>
                  <a:lnTo>
                    <a:pt x="1418" y="6270"/>
                  </a:lnTo>
                  <a:cubicBezTo>
                    <a:pt x="1009" y="6113"/>
                    <a:pt x="725" y="5703"/>
                    <a:pt x="725" y="5262"/>
                  </a:cubicBezTo>
                  <a:lnTo>
                    <a:pt x="725" y="2584"/>
                  </a:lnTo>
                  <a:close/>
                  <a:moveTo>
                    <a:pt x="10460" y="4884"/>
                  </a:moveTo>
                  <a:cubicBezTo>
                    <a:pt x="10870" y="4884"/>
                    <a:pt x="11185" y="5199"/>
                    <a:pt x="11185" y="5577"/>
                  </a:cubicBezTo>
                  <a:cubicBezTo>
                    <a:pt x="11185" y="5987"/>
                    <a:pt x="10870" y="6302"/>
                    <a:pt x="10460" y="6302"/>
                  </a:cubicBezTo>
                  <a:cubicBezTo>
                    <a:pt x="10082" y="6302"/>
                    <a:pt x="9767" y="5987"/>
                    <a:pt x="9767" y="5577"/>
                  </a:cubicBezTo>
                  <a:cubicBezTo>
                    <a:pt x="9767" y="5199"/>
                    <a:pt x="10082" y="4884"/>
                    <a:pt x="10460" y="4884"/>
                  </a:cubicBezTo>
                  <a:close/>
                  <a:moveTo>
                    <a:pt x="6301" y="3655"/>
                  </a:moveTo>
                  <a:lnTo>
                    <a:pt x="6301" y="6648"/>
                  </a:lnTo>
                  <a:cubicBezTo>
                    <a:pt x="6301" y="7247"/>
                    <a:pt x="5829" y="7657"/>
                    <a:pt x="5293" y="7657"/>
                  </a:cubicBezTo>
                  <a:lnTo>
                    <a:pt x="2458" y="7657"/>
                  </a:lnTo>
                  <a:cubicBezTo>
                    <a:pt x="2439" y="7659"/>
                    <a:pt x="2420" y="7661"/>
                    <a:pt x="2402" y="7661"/>
                  </a:cubicBezTo>
                  <a:cubicBezTo>
                    <a:pt x="2211" y="7661"/>
                    <a:pt x="2080" y="7517"/>
                    <a:pt x="2080" y="7373"/>
                  </a:cubicBezTo>
                  <a:lnTo>
                    <a:pt x="2080" y="4538"/>
                  </a:lnTo>
                  <a:cubicBezTo>
                    <a:pt x="2080" y="4317"/>
                    <a:pt x="2237" y="4159"/>
                    <a:pt x="2458" y="4159"/>
                  </a:cubicBezTo>
                  <a:lnTo>
                    <a:pt x="4915" y="4159"/>
                  </a:lnTo>
                  <a:cubicBezTo>
                    <a:pt x="5073" y="4159"/>
                    <a:pt x="5199" y="4159"/>
                    <a:pt x="5325" y="4128"/>
                  </a:cubicBezTo>
                  <a:lnTo>
                    <a:pt x="5356" y="4128"/>
                  </a:lnTo>
                  <a:cubicBezTo>
                    <a:pt x="5703" y="4033"/>
                    <a:pt x="6081" y="3907"/>
                    <a:pt x="6301" y="3655"/>
                  </a:cubicBezTo>
                  <a:close/>
                  <a:moveTo>
                    <a:pt x="1387" y="1"/>
                  </a:moveTo>
                  <a:cubicBezTo>
                    <a:pt x="630" y="1"/>
                    <a:pt x="0" y="631"/>
                    <a:pt x="0" y="1387"/>
                  </a:cubicBezTo>
                  <a:lnTo>
                    <a:pt x="0" y="5231"/>
                  </a:lnTo>
                  <a:cubicBezTo>
                    <a:pt x="0" y="6050"/>
                    <a:pt x="599" y="6774"/>
                    <a:pt x="1387" y="6932"/>
                  </a:cubicBezTo>
                  <a:lnTo>
                    <a:pt x="1387" y="7310"/>
                  </a:lnTo>
                  <a:cubicBezTo>
                    <a:pt x="1387" y="7909"/>
                    <a:pt x="1859" y="8350"/>
                    <a:pt x="2395" y="8350"/>
                  </a:cubicBezTo>
                  <a:lnTo>
                    <a:pt x="3497" y="8350"/>
                  </a:lnTo>
                  <a:cubicBezTo>
                    <a:pt x="3592" y="10271"/>
                    <a:pt x="5199" y="11815"/>
                    <a:pt x="7120" y="11815"/>
                  </a:cubicBezTo>
                  <a:cubicBezTo>
                    <a:pt x="8066" y="11815"/>
                    <a:pt x="9011" y="11311"/>
                    <a:pt x="9735" y="10366"/>
                  </a:cubicBezTo>
                  <a:cubicBezTo>
                    <a:pt x="10397" y="9515"/>
                    <a:pt x="10744" y="8413"/>
                    <a:pt x="10744" y="7467"/>
                  </a:cubicBezTo>
                  <a:lnTo>
                    <a:pt x="10744" y="6932"/>
                  </a:lnTo>
                  <a:cubicBezTo>
                    <a:pt x="11342" y="6774"/>
                    <a:pt x="11783" y="6207"/>
                    <a:pt x="11783" y="5577"/>
                  </a:cubicBezTo>
                  <a:cubicBezTo>
                    <a:pt x="11846" y="4853"/>
                    <a:pt x="11216" y="4222"/>
                    <a:pt x="10460" y="4222"/>
                  </a:cubicBezTo>
                  <a:cubicBezTo>
                    <a:pt x="9735" y="4222"/>
                    <a:pt x="9105" y="4821"/>
                    <a:pt x="9105" y="5577"/>
                  </a:cubicBezTo>
                  <a:cubicBezTo>
                    <a:pt x="9105" y="6207"/>
                    <a:pt x="9515" y="6774"/>
                    <a:pt x="10113" y="6932"/>
                  </a:cubicBezTo>
                  <a:lnTo>
                    <a:pt x="10113" y="7467"/>
                  </a:lnTo>
                  <a:cubicBezTo>
                    <a:pt x="10113" y="8318"/>
                    <a:pt x="9798" y="9200"/>
                    <a:pt x="9200" y="9956"/>
                  </a:cubicBezTo>
                  <a:cubicBezTo>
                    <a:pt x="8633" y="10712"/>
                    <a:pt x="7908" y="11154"/>
                    <a:pt x="7152" y="11154"/>
                  </a:cubicBezTo>
                  <a:cubicBezTo>
                    <a:pt x="5577" y="11154"/>
                    <a:pt x="4317" y="9925"/>
                    <a:pt x="4222" y="8381"/>
                  </a:cubicBezTo>
                  <a:lnTo>
                    <a:pt x="4915" y="8381"/>
                  </a:lnTo>
                  <a:cubicBezTo>
                    <a:pt x="5010" y="8791"/>
                    <a:pt x="5199" y="9106"/>
                    <a:pt x="5514" y="9358"/>
                  </a:cubicBezTo>
                  <a:cubicBezTo>
                    <a:pt x="5829" y="9641"/>
                    <a:pt x="6238" y="9767"/>
                    <a:pt x="6648" y="9767"/>
                  </a:cubicBezTo>
                  <a:cubicBezTo>
                    <a:pt x="6742" y="9767"/>
                    <a:pt x="6837" y="9767"/>
                    <a:pt x="6931" y="9736"/>
                  </a:cubicBezTo>
                  <a:cubicBezTo>
                    <a:pt x="7751" y="9610"/>
                    <a:pt x="8381" y="8822"/>
                    <a:pt x="8381" y="7940"/>
                  </a:cubicBezTo>
                  <a:lnTo>
                    <a:pt x="8381" y="3183"/>
                  </a:lnTo>
                  <a:cubicBezTo>
                    <a:pt x="8381" y="3025"/>
                    <a:pt x="8412" y="2868"/>
                    <a:pt x="8507" y="2710"/>
                  </a:cubicBezTo>
                  <a:cubicBezTo>
                    <a:pt x="8696" y="3183"/>
                    <a:pt x="9200" y="3529"/>
                    <a:pt x="9767" y="3529"/>
                  </a:cubicBezTo>
                  <a:cubicBezTo>
                    <a:pt x="10113" y="3529"/>
                    <a:pt x="10586" y="3435"/>
                    <a:pt x="11027" y="3183"/>
                  </a:cubicBezTo>
                  <a:cubicBezTo>
                    <a:pt x="11563" y="2899"/>
                    <a:pt x="11846" y="2521"/>
                    <a:pt x="11846" y="2175"/>
                  </a:cubicBezTo>
                  <a:cubicBezTo>
                    <a:pt x="11846" y="1765"/>
                    <a:pt x="11531" y="1419"/>
                    <a:pt x="11027" y="1135"/>
                  </a:cubicBezTo>
                  <a:cubicBezTo>
                    <a:pt x="10618" y="946"/>
                    <a:pt x="10113" y="788"/>
                    <a:pt x="9767" y="788"/>
                  </a:cubicBezTo>
                  <a:cubicBezTo>
                    <a:pt x="9137" y="788"/>
                    <a:pt x="8570" y="1198"/>
                    <a:pt x="8412" y="1765"/>
                  </a:cubicBezTo>
                  <a:cubicBezTo>
                    <a:pt x="7940" y="2080"/>
                    <a:pt x="7688" y="2647"/>
                    <a:pt x="7688" y="3183"/>
                  </a:cubicBezTo>
                  <a:lnTo>
                    <a:pt x="7688" y="7940"/>
                  </a:lnTo>
                  <a:cubicBezTo>
                    <a:pt x="7688" y="8507"/>
                    <a:pt x="7310" y="8980"/>
                    <a:pt x="6805" y="9043"/>
                  </a:cubicBezTo>
                  <a:cubicBezTo>
                    <a:pt x="6740" y="9056"/>
                    <a:pt x="6674" y="9062"/>
                    <a:pt x="6609" y="9062"/>
                  </a:cubicBezTo>
                  <a:cubicBezTo>
                    <a:pt x="6363" y="9062"/>
                    <a:pt x="6129" y="8972"/>
                    <a:pt x="5955" y="8822"/>
                  </a:cubicBezTo>
                  <a:cubicBezTo>
                    <a:pt x="5797" y="8696"/>
                    <a:pt x="5671" y="8507"/>
                    <a:pt x="5640" y="8350"/>
                  </a:cubicBezTo>
                  <a:cubicBezTo>
                    <a:pt x="6427" y="8161"/>
                    <a:pt x="6963" y="7467"/>
                    <a:pt x="6963" y="6648"/>
                  </a:cubicBezTo>
                  <a:lnTo>
                    <a:pt x="6963" y="2427"/>
                  </a:lnTo>
                  <a:lnTo>
                    <a:pt x="6963" y="2080"/>
                  </a:lnTo>
                  <a:cubicBezTo>
                    <a:pt x="6963" y="946"/>
                    <a:pt x="6018" y="1"/>
                    <a:pt x="48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87" name="Google Shape;17287;p77"/>
            <p:cNvSpPr/>
            <p:nvPr/>
          </p:nvSpPr>
          <p:spPr>
            <a:xfrm>
              <a:off x="-24639775" y="209232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288" name="Google Shape;17288;p77"/>
          <p:cNvGrpSpPr/>
          <p:nvPr/>
        </p:nvGrpSpPr>
        <p:grpSpPr>
          <a:xfrm>
            <a:off x="7715137" y="4451659"/>
            <a:ext cx="386809" cy="472143"/>
            <a:chOff x="-24683100" y="2340425"/>
            <a:chExt cx="242625" cy="296150"/>
          </a:xfrm>
        </p:grpSpPr>
        <p:sp>
          <p:nvSpPr>
            <p:cNvPr id="17289" name="Google Shape;17289;p77"/>
            <p:cNvSpPr/>
            <p:nvPr/>
          </p:nvSpPr>
          <p:spPr>
            <a:xfrm>
              <a:off x="-24683100" y="2392400"/>
              <a:ext cx="104000" cy="244175"/>
            </a:xfrm>
            <a:custGeom>
              <a:avLst/>
              <a:gdLst/>
              <a:ahLst/>
              <a:cxnLst/>
              <a:rect l="l" t="t" r="r" b="b"/>
              <a:pathLst>
                <a:path w="4160" h="9767" extrusionOk="0">
                  <a:moveTo>
                    <a:pt x="2080" y="725"/>
                  </a:moveTo>
                  <a:cubicBezTo>
                    <a:pt x="2836" y="725"/>
                    <a:pt x="3466" y="1324"/>
                    <a:pt x="3466" y="2080"/>
                  </a:cubicBezTo>
                  <a:lnTo>
                    <a:pt x="3466" y="4537"/>
                  </a:lnTo>
                  <a:lnTo>
                    <a:pt x="694" y="4537"/>
                  </a:lnTo>
                  <a:lnTo>
                    <a:pt x="694" y="2080"/>
                  </a:lnTo>
                  <a:cubicBezTo>
                    <a:pt x="694" y="1324"/>
                    <a:pt x="1324" y="725"/>
                    <a:pt x="2080" y="725"/>
                  </a:cubicBezTo>
                  <a:close/>
                  <a:moveTo>
                    <a:pt x="3466" y="5230"/>
                  </a:moveTo>
                  <a:lnTo>
                    <a:pt x="3466" y="7688"/>
                  </a:lnTo>
                  <a:cubicBezTo>
                    <a:pt x="3498" y="8475"/>
                    <a:pt x="2867" y="9074"/>
                    <a:pt x="2080" y="9074"/>
                  </a:cubicBezTo>
                  <a:cubicBezTo>
                    <a:pt x="1324" y="9074"/>
                    <a:pt x="694" y="8444"/>
                    <a:pt x="694" y="7688"/>
                  </a:cubicBezTo>
                  <a:lnTo>
                    <a:pt x="694" y="5230"/>
                  </a:lnTo>
                  <a:close/>
                  <a:moveTo>
                    <a:pt x="2080" y="0"/>
                  </a:moveTo>
                  <a:cubicBezTo>
                    <a:pt x="946" y="0"/>
                    <a:pt x="1" y="946"/>
                    <a:pt x="1" y="2080"/>
                  </a:cubicBezTo>
                  <a:lnTo>
                    <a:pt x="1" y="7688"/>
                  </a:lnTo>
                  <a:cubicBezTo>
                    <a:pt x="1" y="8822"/>
                    <a:pt x="946" y="9767"/>
                    <a:pt x="2080" y="9767"/>
                  </a:cubicBezTo>
                  <a:cubicBezTo>
                    <a:pt x="3214" y="9767"/>
                    <a:pt x="4159" y="8822"/>
                    <a:pt x="4159" y="7688"/>
                  </a:cubicBezTo>
                  <a:lnTo>
                    <a:pt x="4159" y="2080"/>
                  </a:lnTo>
                  <a:cubicBezTo>
                    <a:pt x="4159" y="946"/>
                    <a:pt x="3246"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0" name="Google Shape;17290;p77"/>
            <p:cNvSpPr/>
            <p:nvPr/>
          </p:nvSpPr>
          <p:spPr>
            <a:xfrm>
              <a:off x="-24649225" y="2541250"/>
              <a:ext cx="26800" cy="60675"/>
            </a:xfrm>
            <a:custGeom>
              <a:avLst/>
              <a:gdLst/>
              <a:ahLst/>
              <a:cxnLst/>
              <a:rect l="l" t="t" r="r" b="b"/>
              <a:pathLst>
                <a:path w="1072" h="2427" extrusionOk="0">
                  <a:moveTo>
                    <a:pt x="378" y="1"/>
                  </a:moveTo>
                  <a:cubicBezTo>
                    <a:pt x="158" y="1"/>
                    <a:pt x="0" y="158"/>
                    <a:pt x="0" y="347"/>
                  </a:cubicBezTo>
                  <a:lnTo>
                    <a:pt x="0" y="1734"/>
                  </a:lnTo>
                  <a:cubicBezTo>
                    <a:pt x="0" y="2112"/>
                    <a:pt x="315" y="2427"/>
                    <a:pt x="725" y="2427"/>
                  </a:cubicBezTo>
                  <a:cubicBezTo>
                    <a:pt x="914" y="2427"/>
                    <a:pt x="1071" y="2269"/>
                    <a:pt x="1071" y="2080"/>
                  </a:cubicBezTo>
                  <a:cubicBezTo>
                    <a:pt x="1071" y="1891"/>
                    <a:pt x="914" y="1734"/>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1" name="Google Shape;17291;p77"/>
            <p:cNvSpPr/>
            <p:nvPr/>
          </p:nvSpPr>
          <p:spPr>
            <a:xfrm>
              <a:off x="-24544475" y="2340425"/>
              <a:ext cx="104000" cy="244175"/>
            </a:xfrm>
            <a:custGeom>
              <a:avLst/>
              <a:gdLst/>
              <a:ahLst/>
              <a:cxnLst/>
              <a:rect l="l" t="t" r="r" b="b"/>
              <a:pathLst>
                <a:path w="4160" h="9767" extrusionOk="0">
                  <a:moveTo>
                    <a:pt x="2080" y="693"/>
                  </a:moveTo>
                  <a:cubicBezTo>
                    <a:pt x="2836" y="693"/>
                    <a:pt x="3466" y="1323"/>
                    <a:pt x="3466" y="2079"/>
                  </a:cubicBezTo>
                  <a:lnTo>
                    <a:pt x="3466" y="4537"/>
                  </a:lnTo>
                  <a:lnTo>
                    <a:pt x="694" y="4537"/>
                  </a:lnTo>
                  <a:lnTo>
                    <a:pt x="694" y="2079"/>
                  </a:lnTo>
                  <a:cubicBezTo>
                    <a:pt x="694" y="1323"/>
                    <a:pt x="1324" y="693"/>
                    <a:pt x="2080" y="693"/>
                  </a:cubicBezTo>
                  <a:close/>
                  <a:moveTo>
                    <a:pt x="3466" y="5261"/>
                  </a:moveTo>
                  <a:lnTo>
                    <a:pt x="3466" y="7719"/>
                  </a:lnTo>
                  <a:cubicBezTo>
                    <a:pt x="3497" y="8475"/>
                    <a:pt x="2867" y="9105"/>
                    <a:pt x="2080" y="9105"/>
                  </a:cubicBezTo>
                  <a:cubicBezTo>
                    <a:pt x="1324" y="9105"/>
                    <a:pt x="694" y="8475"/>
                    <a:pt x="694" y="7719"/>
                  </a:cubicBezTo>
                  <a:lnTo>
                    <a:pt x="694" y="5261"/>
                  </a:lnTo>
                  <a:close/>
                  <a:moveTo>
                    <a:pt x="2080" y="0"/>
                  </a:moveTo>
                  <a:cubicBezTo>
                    <a:pt x="946" y="0"/>
                    <a:pt x="0" y="945"/>
                    <a:pt x="0" y="2079"/>
                  </a:cubicBezTo>
                  <a:lnTo>
                    <a:pt x="0" y="7687"/>
                  </a:lnTo>
                  <a:cubicBezTo>
                    <a:pt x="0" y="8821"/>
                    <a:pt x="946" y="9767"/>
                    <a:pt x="2080" y="9767"/>
                  </a:cubicBezTo>
                  <a:cubicBezTo>
                    <a:pt x="3214" y="9767"/>
                    <a:pt x="4159" y="8821"/>
                    <a:pt x="4159" y="7687"/>
                  </a:cubicBezTo>
                  <a:lnTo>
                    <a:pt x="4159" y="2079"/>
                  </a:lnTo>
                  <a:cubicBezTo>
                    <a:pt x="4159" y="945"/>
                    <a:pt x="3277"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2" name="Google Shape;17292;p77"/>
            <p:cNvSpPr/>
            <p:nvPr/>
          </p:nvSpPr>
          <p:spPr>
            <a:xfrm>
              <a:off x="-24501150" y="2375075"/>
              <a:ext cx="26800" cy="60675"/>
            </a:xfrm>
            <a:custGeom>
              <a:avLst/>
              <a:gdLst/>
              <a:ahLst/>
              <a:cxnLst/>
              <a:rect l="l" t="t" r="r" b="b"/>
              <a:pathLst>
                <a:path w="1072" h="2427" extrusionOk="0">
                  <a:moveTo>
                    <a:pt x="347" y="0"/>
                  </a:moveTo>
                  <a:cubicBezTo>
                    <a:pt x="158" y="0"/>
                    <a:pt x="0" y="158"/>
                    <a:pt x="0" y="347"/>
                  </a:cubicBezTo>
                  <a:cubicBezTo>
                    <a:pt x="32" y="536"/>
                    <a:pt x="189" y="693"/>
                    <a:pt x="347" y="693"/>
                  </a:cubicBezTo>
                  <a:lnTo>
                    <a:pt x="347" y="2080"/>
                  </a:lnTo>
                  <a:cubicBezTo>
                    <a:pt x="347" y="2269"/>
                    <a:pt x="504" y="2426"/>
                    <a:pt x="693" y="2426"/>
                  </a:cubicBezTo>
                  <a:cubicBezTo>
                    <a:pt x="914" y="2426"/>
                    <a:pt x="1071" y="2269"/>
                    <a:pt x="1071" y="2080"/>
                  </a:cubicBezTo>
                  <a:lnTo>
                    <a:pt x="1071" y="693"/>
                  </a:lnTo>
                  <a:cubicBezTo>
                    <a:pt x="1071" y="315"/>
                    <a:pt x="75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293" name="Google Shape;17293;p77"/>
          <p:cNvSpPr/>
          <p:nvPr/>
        </p:nvSpPr>
        <p:spPr>
          <a:xfrm>
            <a:off x="7715720" y="5039880"/>
            <a:ext cx="386769" cy="472181"/>
          </a:xfrm>
          <a:custGeom>
            <a:avLst/>
            <a:gdLst/>
            <a:ahLst/>
            <a:cxnLst/>
            <a:rect l="l" t="t" r="r" b="b"/>
            <a:pathLst>
              <a:path w="9704" h="11847" extrusionOk="0">
                <a:moveTo>
                  <a:pt x="7593" y="693"/>
                </a:moveTo>
                <a:lnTo>
                  <a:pt x="7593" y="1418"/>
                </a:lnTo>
                <a:lnTo>
                  <a:pt x="6900" y="1418"/>
                </a:lnTo>
                <a:lnTo>
                  <a:pt x="6900" y="693"/>
                </a:lnTo>
                <a:close/>
                <a:moveTo>
                  <a:pt x="7939" y="2080"/>
                </a:moveTo>
                <a:cubicBezTo>
                  <a:pt x="8160" y="2080"/>
                  <a:pt x="8317" y="2237"/>
                  <a:pt x="8317" y="2426"/>
                </a:cubicBezTo>
                <a:lnTo>
                  <a:pt x="8317" y="5577"/>
                </a:lnTo>
                <a:lnTo>
                  <a:pt x="6868" y="5577"/>
                </a:lnTo>
                <a:cubicBezTo>
                  <a:pt x="6900" y="5482"/>
                  <a:pt x="6931" y="5356"/>
                  <a:pt x="6931" y="5230"/>
                </a:cubicBezTo>
                <a:cubicBezTo>
                  <a:pt x="6931" y="4789"/>
                  <a:pt x="6648" y="4411"/>
                  <a:pt x="6207" y="4254"/>
                </a:cubicBezTo>
                <a:lnTo>
                  <a:pt x="6207" y="2426"/>
                </a:lnTo>
                <a:cubicBezTo>
                  <a:pt x="6207" y="2237"/>
                  <a:pt x="6364" y="2080"/>
                  <a:pt x="6585" y="2080"/>
                </a:cubicBezTo>
                <a:close/>
                <a:moveTo>
                  <a:pt x="5860" y="4915"/>
                </a:moveTo>
                <a:cubicBezTo>
                  <a:pt x="6049" y="4915"/>
                  <a:pt x="6207" y="5073"/>
                  <a:pt x="6207" y="5262"/>
                </a:cubicBezTo>
                <a:cubicBezTo>
                  <a:pt x="6207" y="5482"/>
                  <a:pt x="6049" y="5640"/>
                  <a:pt x="5860" y="5640"/>
                </a:cubicBezTo>
                <a:cubicBezTo>
                  <a:pt x="5671" y="5640"/>
                  <a:pt x="5513" y="5482"/>
                  <a:pt x="5513" y="5262"/>
                </a:cubicBezTo>
                <a:cubicBezTo>
                  <a:pt x="5545" y="5073"/>
                  <a:pt x="5671" y="4915"/>
                  <a:pt x="5860" y="4915"/>
                </a:cubicBezTo>
                <a:close/>
                <a:moveTo>
                  <a:pt x="8317" y="6270"/>
                </a:moveTo>
                <a:lnTo>
                  <a:pt x="8317" y="6616"/>
                </a:lnTo>
                <a:cubicBezTo>
                  <a:pt x="8317" y="6837"/>
                  <a:pt x="8160" y="6963"/>
                  <a:pt x="7939" y="6963"/>
                </a:cubicBezTo>
                <a:lnTo>
                  <a:pt x="6585" y="6963"/>
                </a:lnTo>
                <a:cubicBezTo>
                  <a:pt x="6364" y="6963"/>
                  <a:pt x="6207" y="6805"/>
                  <a:pt x="6207" y="6616"/>
                </a:cubicBezTo>
                <a:lnTo>
                  <a:pt x="6207" y="6270"/>
                </a:lnTo>
                <a:close/>
                <a:moveTo>
                  <a:pt x="7593" y="7688"/>
                </a:moveTo>
                <a:lnTo>
                  <a:pt x="7593" y="8381"/>
                </a:lnTo>
                <a:lnTo>
                  <a:pt x="6900" y="8381"/>
                </a:lnTo>
                <a:lnTo>
                  <a:pt x="6900" y="7688"/>
                </a:lnTo>
                <a:close/>
                <a:moveTo>
                  <a:pt x="5513" y="3529"/>
                </a:moveTo>
                <a:lnTo>
                  <a:pt x="5513" y="4285"/>
                </a:lnTo>
                <a:cubicBezTo>
                  <a:pt x="5198" y="4411"/>
                  <a:pt x="4946" y="4632"/>
                  <a:pt x="4883" y="4947"/>
                </a:cubicBezTo>
                <a:cubicBezTo>
                  <a:pt x="4064" y="5104"/>
                  <a:pt x="3434" y="5829"/>
                  <a:pt x="3434" y="6648"/>
                </a:cubicBezTo>
                <a:lnTo>
                  <a:pt x="3434" y="10113"/>
                </a:lnTo>
                <a:cubicBezTo>
                  <a:pt x="3434" y="10302"/>
                  <a:pt x="3592" y="10460"/>
                  <a:pt x="3781" y="10460"/>
                </a:cubicBezTo>
                <a:lnTo>
                  <a:pt x="5639" y="10460"/>
                </a:lnTo>
                <a:lnTo>
                  <a:pt x="5986" y="11185"/>
                </a:lnTo>
                <a:lnTo>
                  <a:pt x="2048" y="11185"/>
                </a:lnTo>
                <a:lnTo>
                  <a:pt x="2048" y="11153"/>
                </a:lnTo>
                <a:lnTo>
                  <a:pt x="2048" y="7309"/>
                </a:lnTo>
                <a:cubicBezTo>
                  <a:pt x="2048" y="5356"/>
                  <a:pt x="3592" y="3686"/>
                  <a:pt x="5513" y="3529"/>
                </a:cubicBezTo>
                <a:close/>
                <a:moveTo>
                  <a:pt x="5923" y="0"/>
                </a:moveTo>
                <a:cubicBezTo>
                  <a:pt x="5702" y="0"/>
                  <a:pt x="5545" y="158"/>
                  <a:pt x="5545" y="347"/>
                </a:cubicBezTo>
                <a:cubicBezTo>
                  <a:pt x="5545" y="536"/>
                  <a:pt x="5702" y="693"/>
                  <a:pt x="5923" y="693"/>
                </a:cubicBezTo>
                <a:lnTo>
                  <a:pt x="6270" y="693"/>
                </a:lnTo>
                <a:lnTo>
                  <a:pt x="6270" y="1450"/>
                </a:lnTo>
                <a:cubicBezTo>
                  <a:pt x="5860" y="1607"/>
                  <a:pt x="5545" y="1954"/>
                  <a:pt x="5545" y="2426"/>
                </a:cubicBezTo>
                <a:lnTo>
                  <a:pt x="5545" y="2836"/>
                </a:lnTo>
                <a:cubicBezTo>
                  <a:pt x="3245" y="3025"/>
                  <a:pt x="1386" y="4947"/>
                  <a:pt x="1386" y="7309"/>
                </a:cubicBezTo>
                <a:lnTo>
                  <a:pt x="1386" y="11153"/>
                </a:lnTo>
                <a:lnTo>
                  <a:pt x="347" y="11153"/>
                </a:lnTo>
                <a:cubicBezTo>
                  <a:pt x="158" y="11153"/>
                  <a:pt x="0" y="11311"/>
                  <a:pt x="0" y="11500"/>
                </a:cubicBezTo>
                <a:cubicBezTo>
                  <a:pt x="0" y="11689"/>
                  <a:pt x="158" y="11846"/>
                  <a:pt x="347" y="11846"/>
                </a:cubicBezTo>
                <a:lnTo>
                  <a:pt x="7971" y="11846"/>
                </a:lnTo>
                <a:cubicBezTo>
                  <a:pt x="8160" y="11846"/>
                  <a:pt x="8317" y="11689"/>
                  <a:pt x="8317" y="11500"/>
                </a:cubicBezTo>
                <a:cubicBezTo>
                  <a:pt x="8317" y="11311"/>
                  <a:pt x="8160" y="11153"/>
                  <a:pt x="7971" y="11153"/>
                </a:cubicBezTo>
                <a:lnTo>
                  <a:pt x="6774" y="11153"/>
                </a:lnTo>
                <a:lnTo>
                  <a:pt x="6427" y="10428"/>
                </a:lnTo>
                <a:lnTo>
                  <a:pt x="9326" y="10428"/>
                </a:lnTo>
                <a:cubicBezTo>
                  <a:pt x="9546" y="10428"/>
                  <a:pt x="9704" y="10271"/>
                  <a:pt x="9704" y="10082"/>
                </a:cubicBezTo>
                <a:cubicBezTo>
                  <a:pt x="9672" y="9924"/>
                  <a:pt x="9515" y="9767"/>
                  <a:pt x="9326" y="9767"/>
                </a:cubicBezTo>
                <a:lnTo>
                  <a:pt x="4127" y="9767"/>
                </a:lnTo>
                <a:lnTo>
                  <a:pt x="4127" y="6648"/>
                </a:lnTo>
                <a:cubicBezTo>
                  <a:pt x="4127" y="6175"/>
                  <a:pt x="4442" y="5797"/>
                  <a:pt x="4883" y="5671"/>
                </a:cubicBezTo>
                <a:cubicBezTo>
                  <a:pt x="5009" y="5955"/>
                  <a:pt x="5230" y="6175"/>
                  <a:pt x="5513" y="6270"/>
                </a:cubicBezTo>
                <a:lnTo>
                  <a:pt x="5513" y="6648"/>
                </a:lnTo>
                <a:cubicBezTo>
                  <a:pt x="5513" y="7089"/>
                  <a:pt x="5797" y="7467"/>
                  <a:pt x="6238" y="7625"/>
                </a:cubicBezTo>
                <a:lnTo>
                  <a:pt x="6238" y="8727"/>
                </a:lnTo>
                <a:cubicBezTo>
                  <a:pt x="6238" y="8948"/>
                  <a:pt x="6396" y="9105"/>
                  <a:pt x="6585" y="9105"/>
                </a:cubicBezTo>
                <a:lnTo>
                  <a:pt x="7971" y="9105"/>
                </a:lnTo>
                <a:cubicBezTo>
                  <a:pt x="8160" y="9105"/>
                  <a:pt x="8317" y="8948"/>
                  <a:pt x="8317" y="8727"/>
                </a:cubicBezTo>
                <a:lnTo>
                  <a:pt x="8317" y="7625"/>
                </a:lnTo>
                <a:cubicBezTo>
                  <a:pt x="8695" y="7467"/>
                  <a:pt x="9010" y="7120"/>
                  <a:pt x="9010" y="6648"/>
                </a:cubicBezTo>
                <a:lnTo>
                  <a:pt x="9010" y="2426"/>
                </a:lnTo>
                <a:cubicBezTo>
                  <a:pt x="9010" y="2017"/>
                  <a:pt x="8758" y="1607"/>
                  <a:pt x="8317" y="1450"/>
                </a:cubicBezTo>
                <a:lnTo>
                  <a:pt x="8317" y="693"/>
                </a:lnTo>
                <a:lnTo>
                  <a:pt x="8664" y="693"/>
                </a:lnTo>
                <a:cubicBezTo>
                  <a:pt x="8853" y="693"/>
                  <a:pt x="9010" y="536"/>
                  <a:pt x="9010" y="347"/>
                </a:cubicBezTo>
                <a:cubicBezTo>
                  <a:pt x="9010" y="158"/>
                  <a:pt x="8853"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294" name="Google Shape;17294;p77"/>
          <p:cNvGrpSpPr/>
          <p:nvPr/>
        </p:nvGrpSpPr>
        <p:grpSpPr>
          <a:xfrm>
            <a:off x="10656793" y="3855821"/>
            <a:ext cx="480951" cy="470947"/>
            <a:chOff x="-22881800" y="1971800"/>
            <a:chExt cx="301675" cy="295400"/>
          </a:xfrm>
        </p:grpSpPr>
        <p:sp>
          <p:nvSpPr>
            <p:cNvPr id="17295" name="Google Shape;17295;p77"/>
            <p:cNvSpPr/>
            <p:nvPr/>
          </p:nvSpPr>
          <p:spPr>
            <a:xfrm>
              <a:off x="-22773100" y="2041900"/>
              <a:ext cx="86650" cy="86675"/>
            </a:xfrm>
            <a:custGeom>
              <a:avLst/>
              <a:gdLst/>
              <a:ahLst/>
              <a:cxnLst/>
              <a:rect l="l" t="t" r="r" b="b"/>
              <a:pathLst>
                <a:path w="3466" h="3467" extrusionOk="0">
                  <a:moveTo>
                    <a:pt x="1733" y="725"/>
                  </a:moveTo>
                  <a:cubicBezTo>
                    <a:pt x="2268" y="725"/>
                    <a:pt x="2741" y="1198"/>
                    <a:pt x="2741" y="1734"/>
                  </a:cubicBezTo>
                  <a:cubicBezTo>
                    <a:pt x="2741" y="2269"/>
                    <a:pt x="2300" y="2742"/>
                    <a:pt x="1733" y="2742"/>
                  </a:cubicBezTo>
                  <a:cubicBezTo>
                    <a:pt x="1134" y="2742"/>
                    <a:pt x="693" y="2269"/>
                    <a:pt x="693" y="1734"/>
                  </a:cubicBezTo>
                  <a:cubicBezTo>
                    <a:pt x="693" y="1198"/>
                    <a:pt x="1166" y="725"/>
                    <a:pt x="1733" y="725"/>
                  </a:cubicBezTo>
                  <a:close/>
                  <a:moveTo>
                    <a:pt x="1733" y="1"/>
                  </a:moveTo>
                  <a:cubicBezTo>
                    <a:pt x="788" y="1"/>
                    <a:pt x="0" y="788"/>
                    <a:pt x="0" y="1734"/>
                  </a:cubicBezTo>
                  <a:cubicBezTo>
                    <a:pt x="0" y="2679"/>
                    <a:pt x="788" y="3466"/>
                    <a:pt x="1733" y="3466"/>
                  </a:cubicBezTo>
                  <a:cubicBezTo>
                    <a:pt x="2678" y="3466"/>
                    <a:pt x="3466" y="2679"/>
                    <a:pt x="3466" y="1734"/>
                  </a:cubicBezTo>
                  <a:cubicBezTo>
                    <a:pt x="3466" y="757"/>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6" name="Google Shape;17296;p77"/>
            <p:cNvSpPr/>
            <p:nvPr/>
          </p:nvSpPr>
          <p:spPr>
            <a:xfrm>
              <a:off x="-22737675" y="2145075"/>
              <a:ext cx="51225" cy="51225"/>
            </a:xfrm>
            <a:custGeom>
              <a:avLst/>
              <a:gdLst/>
              <a:ahLst/>
              <a:cxnLst/>
              <a:rect l="l" t="t" r="r" b="b"/>
              <a:pathLst>
                <a:path w="2049" h="2049" extrusionOk="0">
                  <a:moveTo>
                    <a:pt x="1009" y="726"/>
                  </a:moveTo>
                  <a:cubicBezTo>
                    <a:pt x="1198" y="726"/>
                    <a:pt x="1387" y="883"/>
                    <a:pt x="1387" y="1072"/>
                  </a:cubicBezTo>
                  <a:cubicBezTo>
                    <a:pt x="1387" y="1261"/>
                    <a:pt x="1198" y="1419"/>
                    <a:pt x="1009" y="1419"/>
                  </a:cubicBezTo>
                  <a:cubicBezTo>
                    <a:pt x="820" y="1419"/>
                    <a:pt x="662" y="1261"/>
                    <a:pt x="662" y="1072"/>
                  </a:cubicBezTo>
                  <a:cubicBezTo>
                    <a:pt x="662" y="883"/>
                    <a:pt x="820" y="726"/>
                    <a:pt x="1009" y="726"/>
                  </a:cubicBezTo>
                  <a:close/>
                  <a:moveTo>
                    <a:pt x="1009" y="1"/>
                  </a:moveTo>
                  <a:cubicBezTo>
                    <a:pt x="410" y="1"/>
                    <a:pt x="1" y="473"/>
                    <a:pt x="1" y="1041"/>
                  </a:cubicBezTo>
                  <a:cubicBezTo>
                    <a:pt x="1" y="1608"/>
                    <a:pt x="473" y="2049"/>
                    <a:pt x="1009" y="2049"/>
                  </a:cubicBezTo>
                  <a:cubicBezTo>
                    <a:pt x="1576" y="2049"/>
                    <a:pt x="2049" y="1576"/>
                    <a:pt x="2049" y="1041"/>
                  </a:cubicBezTo>
                  <a:cubicBezTo>
                    <a:pt x="2049" y="473"/>
                    <a:pt x="1576"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7" name="Google Shape;17297;p77"/>
            <p:cNvSpPr/>
            <p:nvPr/>
          </p:nvSpPr>
          <p:spPr>
            <a:xfrm>
              <a:off x="-22807775" y="21104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8" name="Google Shape;17298;p77"/>
            <p:cNvSpPr/>
            <p:nvPr/>
          </p:nvSpPr>
          <p:spPr>
            <a:xfrm>
              <a:off x="-22773100" y="21632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299" name="Google Shape;17299;p77"/>
            <p:cNvSpPr/>
            <p:nvPr/>
          </p:nvSpPr>
          <p:spPr>
            <a:xfrm>
              <a:off x="-22669150" y="21104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662"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0" name="Google Shape;17300;p77"/>
            <p:cNvSpPr/>
            <p:nvPr/>
          </p:nvSpPr>
          <p:spPr>
            <a:xfrm>
              <a:off x="-22881800" y="1971800"/>
              <a:ext cx="301675" cy="295400"/>
            </a:xfrm>
            <a:custGeom>
              <a:avLst/>
              <a:gdLst/>
              <a:ahLst/>
              <a:cxnLst/>
              <a:rect l="l" t="t" r="r" b="b"/>
              <a:pathLst>
                <a:path w="12067" h="11816" extrusionOk="0">
                  <a:moveTo>
                    <a:pt x="6081" y="2112"/>
                  </a:moveTo>
                  <a:cubicBezTo>
                    <a:pt x="6553" y="2112"/>
                    <a:pt x="6963" y="2175"/>
                    <a:pt x="7373" y="2332"/>
                  </a:cubicBezTo>
                  <a:cubicBezTo>
                    <a:pt x="8633" y="2805"/>
                    <a:pt x="9578" y="3907"/>
                    <a:pt x="9798" y="5262"/>
                  </a:cubicBezTo>
                  <a:cubicBezTo>
                    <a:pt x="9861" y="5451"/>
                    <a:pt x="9861" y="5672"/>
                    <a:pt x="9861" y="5924"/>
                  </a:cubicBezTo>
                  <a:cubicBezTo>
                    <a:pt x="9861" y="6144"/>
                    <a:pt x="9861" y="6333"/>
                    <a:pt x="9798" y="6585"/>
                  </a:cubicBezTo>
                  <a:cubicBezTo>
                    <a:pt x="9609" y="7909"/>
                    <a:pt x="8633" y="9043"/>
                    <a:pt x="7373" y="9484"/>
                  </a:cubicBezTo>
                  <a:cubicBezTo>
                    <a:pt x="6963" y="9673"/>
                    <a:pt x="6522" y="9736"/>
                    <a:pt x="6081" y="9736"/>
                  </a:cubicBezTo>
                  <a:cubicBezTo>
                    <a:pt x="5640" y="9736"/>
                    <a:pt x="5167" y="9673"/>
                    <a:pt x="4758" y="9484"/>
                  </a:cubicBezTo>
                  <a:cubicBezTo>
                    <a:pt x="3497" y="9043"/>
                    <a:pt x="2552" y="7909"/>
                    <a:pt x="2332" y="6585"/>
                  </a:cubicBezTo>
                  <a:cubicBezTo>
                    <a:pt x="2300" y="6396"/>
                    <a:pt x="2300" y="6144"/>
                    <a:pt x="2300" y="5924"/>
                  </a:cubicBezTo>
                  <a:cubicBezTo>
                    <a:pt x="2300" y="5672"/>
                    <a:pt x="2300" y="5483"/>
                    <a:pt x="2332" y="5262"/>
                  </a:cubicBezTo>
                  <a:cubicBezTo>
                    <a:pt x="2552" y="3907"/>
                    <a:pt x="3497" y="2805"/>
                    <a:pt x="4758" y="2332"/>
                  </a:cubicBezTo>
                  <a:cubicBezTo>
                    <a:pt x="5167" y="2175"/>
                    <a:pt x="5608" y="2112"/>
                    <a:pt x="6081" y="2112"/>
                  </a:cubicBezTo>
                  <a:close/>
                  <a:moveTo>
                    <a:pt x="5329" y="1"/>
                  </a:moveTo>
                  <a:cubicBezTo>
                    <a:pt x="5238" y="1"/>
                    <a:pt x="5151" y="32"/>
                    <a:pt x="5104" y="95"/>
                  </a:cubicBezTo>
                  <a:cubicBezTo>
                    <a:pt x="4978" y="221"/>
                    <a:pt x="4978" y="442"/>
                    <a:pt x="5104" y="568"/>
                  </a:cubicBezTo>
                  <a:cubicBezTo>
                    <a:pt x="5356" y="851"/>
                    <a:pt x="5577" y="1072"/>
                    <a:pt x="5640" y="1387"/>
                  </a:cubicBezTo>
                  <a:cubicBezTo>
                    <a:pt x="5356" y="1419"/>
                    <a:pt x="5041" y="1482"/>
                    <a:pt x="4789" y="1545"/>
                  </a:cubicBezTo>
                  <a:cubicBezTo>
                    <a:pt x="4506" y="1041"/>
                    <a:pt x="4096" y="851"/>
                    <a:pt x="3592" y="599"/>
                  </a:cubicBezTo>
                  <a:cubicBezTo>
                    <a:pt x="3551" y="583"/>
                    <a:pt x="3506" y="575"/>
                    <a:pt x="3461" y="575"/>
                  </a:cubicBezTo>
                  <a:cubicBezTo>
                    <a:pt x="3329" y="575"/>
                    <a:pt x="3189" y="640"/>
                    <a:pt x="3119" y="757"/>
                  </a:cubicBezTo>
                  <a:cubicBezTo>
                    <a:pt x="3056" y="914"/>
                    <a:pt x="3119" y="1167"/>
                    <a:pt x="3277" y="1230"/>
                  </a:cubicBezTo>
                  <a:cubicBezTo>
                    <a:pt x="3623" y="1387"/>
                    <a:pt x="3907" y="1545"/>
                    <a:pt x="4065" y="1828"/>
                  </a:cubicBezTo>
                  <a:cubicBezTo>
                    <a:pt x="3781" y="1954"/>
                    <a:pt x="3560" y="2112"/>
                    <a:pt x="3308" y="2269"/>
                  </a:cubicBezTo>
                  <a:cubicBezTo>
                    <a:pt x="2899" y="1860"/>
                    <a:pt x="2426" y="1828"/>
                    <a:pt x="1891" y="1734"/>
                  </a:cubicBezTo>
                  <a:cubicBezTo>
                    <a:pt x="1702" y="1734"/>
                    <a:pt x="1544" y="1860"/>
                    <a:pt x="1513" y="2049"/>
                  </a:cubicBezTo>
                  <a:cubicBezTo>
                    <a:pt x="1513" y="2269"/>
                    <a:pt x="1639" y="2427"/>
                    <a:pt x="1828" y="2458"/>
                  </a:cubicBezTo>
                  <a:cubicBezTo>
                    <a:pt x="2206" y="2490"/>
                    <a:pt x="2489" y="2521"/>
                    <a:pt x="2773" y="2742"/>
                  </a:cubicBezTo>
                  <a:cubicBezTo>
                    <a:pt x="2584" y="2931"/>
                    <a:pt x="2363" y="3151"/>
                    <a:pt x="2206" y="3403"/>
                  </a:cubicBezTo>
                  <a:cubicBezTo>
                    <a:pt x="1964" y="3318"/>
                    <a:pt x="1741" y="3284"/>
                    <a:pt x="1524" y="3284"/>
                  </a:cubicBezTo>
                  <a:cubicBezTo>
                    <a:pt x="1259" y="3284"/>
                    <a:pt x="1002" y="3334"/>
                    <a:pt x="725" y="3403"/>
                  </a:cubicBezTo>
                  <a:cubicBezTo>
                    <a:pt x="536" y="3435"/>
                    <a:pt x="441" y="3624"/>
                    <a:pt x="473" y="3844"/>
                  </a:cubicBezTo>
                  <a:cubicBezTo>
                    <a:pt x="526" y="4003"/>
                    <a:pt x="667" y="4073"/>
                    <a:pt x="823" y="4073"/>
                  </a:cubicBezTo>
                  <a:cubicBezTo>
                    <a:pt x="853" y="4073"/>
                    <a:pt x="883" y="4070"/>
                    <a:pt x="914" y="4065"/>
                  </a:cubicBezTo>
                  <a:cubicBezTo>
                    <a:pt x="1162" y="3989"/>
                    <a:pt x="1352" y="3947"/>
                    <a:pt x="1534" y="3947"/>
                  </a:cubicBezTo>
                  <a:cubicBezTo>
                    <a:pt x="1652" y="3947"/>
                    <a:pt x="1766" y="3965"/>
                    <a:pt x="1891" y="4002"/>
                  </a:cubicBezTo>
                  <a:cubicBezTo>
                    <a:pt x="1796" y="4254"/>
                    <a:pt x="1670" y="4538"/>
                    <a:pt x="1639" y="4821"/>
                  </a:cubicBezTo>
                  <a:cubicBezTo>
                    <a:pt x="1040" y="4821"/>
                    <a:pt x="630" y="5042"/>
                    <a:pt x="221" y="5357"/>
                  </a:cubicBezTo>
                  <a:cubicBezTo>
                    <a:pt x="63" y="5483"/>
                    <a:pt x="0" y="5672"/>
                    <a:pt x="126" y="5829"/>
                  </a:cubicBezTo>
                  <a:cubicBezTo>
                    <a:pt x="221" y="5924"/>
                    <a:pt x="284" y="5987"/>
                    <a:pt x="410" y="5987"/>
                  </a:cubicBezTo>
                  <a:cubicBezTo>
                    <a:pt x="473" y="5987"/>
                    <a:pt x="567" y="5955"/>
                    <a:pt x="599" y="5924"/>
                  </a:cubicBezTo>
                  <a:cubicBezTo>
                    <a:pt x="914" y="5672"/>
                    <a:pt x="1198" y="5514"/>
                    <a:pt x="1513" y="5514"/>
                  </a:cubicBezTo>
                  <a:lnTo>
                    <a:pt x="1513" y="5924"/>
                  </a:lnTo>
                  <a:cubicBezTo>
                    <a:pt x="1513" y="6081"/>
                    <a:pt x="1513" y="6239"/>
                    <a:pt x="1544" y="6396"/>
                  </a:cubicBezTo>
                  <a:cubicBezTo>
                    <a:pt x="1009" y="6585"/>
                    <a:pt x="725" y="6932"/>
                    <a:pt x="410" y="7373"/>
                  </a:cubicBezTo>
                  <a:cubicBezTo>
                    <a:pt x="284" y="7531"/>
                    <a:pt x="315" y="7720"/>
                    <a:pt x="473" y="7846"/>
                  </a:cubicBezTo>
                  <a:cubicBezTo>
                    <a:pt x="567" y="7877"/>
                    <a:pt x="599" y="7940"/>
                    <a:pt x="694" y="7940"/>
                  </a:cubicBezTo>
                  <a:cubicBezTo>
                    <a:pt x="788" y="7940"/>
                    <a:pt x="914" y="7877"/>
                    <a:pt x="946" y="7783"/>
                  </a:cubicBezTo>
                  <a:cubicBezTo>
                    <a:pt x="1198" y="7467"/>
                    <a:pt x="1355" y="7215"/>
                    <a:pt x="1670" y="7089"/>
                  </a:cubicBezTo>
                  <a:cubicBezTo>
                    <a:pt x="1733" y="7373"/>
                    <a:pt x="1828" y="7657"/>
                    <a:pt x="1985" y="7940"/>
                  </a:cubicBezTo>
                  <a:cubicBezTo>
                    <a:pt x="1544" y="8287"/>
                    <a:pt x="1387" y="8728"/>
                    <a:pt x="1229" y="9232"/>
                  </a:cubicBezTo>
                  <a:cubicBezTo>
                    <a:pt x="1198" y="9421"/>
                    <a:pt x="1324" y="9610"/>
                    <a:pt x="1481" y="9673"/>
                  </a:cubicBezTo>
                  <a:lnTo>
                    <a:pt x="1544" y="9673"/>
                  </a:lnTo>
                  <a:cubicBezTo>
                    <a:pt x="1702" y="9673"/>
                    <a:pt x="1828" y="9547"/>
                    <a:pt x="1891" y="9389"/>
                  </a:cubicBezTo>
                  <a:cubicBezTo>
                    <a:pt x="2017" y="8980"/>
                    <a:pt x="2111" y="8728"/>
                    <a:pt x="2332" y="8476"/>
                  </a:cubicBezTo>
                  <a:cubicBezTo>
                    <a:pt x="2489" y="8728"/>
                    <a:pt x="2678" y="8948"/>
                    <a:pt x="2899" y="9137"/>
                  </a:cubicBezTo>
                  <a:cubicBezTo>
                    <a:pt x="2584" y="9610"/>
                    <a:pt x="2615" y="10082"/>
                    <a:pt x="2647" y="10649"/>
                  </a:cubicBezTo>
                  <a:cubicBezTo>
                    <a:pt x="2647" y="10839"/>
                    <a:pt x="2804" y="10965"/>
                    <a:pt x="2993" y="10965"/>
                  </a:cubicBezTo>
                  <a:lnTo>
                    <a:pt x="3056" y="10965"/>
                  </a:lnTo>
                  <a:cubicBezTo>
                    <a:pt x="3245" y="10965"/>
                    <a:pt x="3371" y="10775"/>
                    <a:pt x="3371" y="10555"/>
                  </a:cubicBezTo>
                  <a:cubicBezTo>
                    <a:pt x="3308" y="10177"/>
                    <a:pt x="3308" y="9862"/>
                    <a:pt x="3434" y="9578"/>
                  </a:cubicBezTo>
                  <a:cubicBezTo>
                    <a:pt x="3686" y="9736"/>
                    <a:pt x="3907" y="9893"/>
                    <a:pt x="4191" y="10019"/>
                  </a:cubicBezTo>
                  <a:cubicBezTo>
                    <a:pt x="4065" y="10555"/>
                    <a:pt x="4222" y="10996"/>
                    <a:pt x="4474" y="11500"/>
                  </a:cubicBezTo>
                  <a:cubicBezTo>
                    <a:pt x="4506" y="11626"/>
                    <a:pt x="4663" y="11721"/>
                    <a:pt x="4789" y="11721"/>
                  </a:cubicBezTo>
                  <a:cubicBezTo>
                    <a:pt x="4821" y="11721"/>
                    <a:pt x="4884" y="11721"/>
                    <a:pt x="4947" y="11658"/>
                  </a:cubicBezTo>
                  <a:cubicBezTo>
                    <a:pt x="5104" y="11595"/>
                    <a:pt x="5167" y="11406"/>
                    <a:pt x="5104" y="11185"/>
                  </a:cubicBezTo>
                  <a:cubicBezTo>
                    <a:pt x="4947" y="10839"/>
                    <a:pt x="4821" y="10555"/>
                    <a:pt x="4852" y="10240"/>
                  </a:cubicBezTo>
                  <a:lnTo>
                    <a:pt x="4852" y="10240"/>
                  </a:lnTo>
                  <a:cubicBezTo>
                    <a:pt x="5136" y="10334"/>
                    <a:pt x="5419" y="10366"/>
                    <a:pt x="5734" y="10397"/>
                  </a:cubicBezTo>
                  <a:cubicBezTo>
                    <a:pt x="5797" y="10965"/>
                    <a:pt x="6112" y="11311"/>
                    <a:pt x="6522" y="11721"/>
                  </a:cubicBezTo>
                  <a:cubicBezTo>
                    <a:pt x="6585" y="11784"/>
                    <a:pt x="6679" y="11815"/>
                    <a:pt x="6742" y="11815"/>
                  </a:cubicBezTo>
                  <a:cubicBezTo>
                    <a:pt x="6837" y="11815"/>
                    <a:pt x="6931" y="11784"/>
                    <a:pt x="6994" y="11721"/>
                  </a:cubicBezTo>
                  <a:cubicBezTo>
                    <a:pt x="7089" y="11595"/>
                    <a:pt x="7089" y="11343"/>
                    <a:pt x="6994" y="11248"/>
                  </a:cubicBezTo>
                  <a:cubicBezTo>
                    <a:pt x="6711" y="10965"/>
                    <a:pt x="6522" y="10712"/>
                    <a:pt x="6427" y="10397"/>
                  </a:cubicBezTo>
                  <a:cubicBezTo>
                    <a:pt x="6711" y="10366"/>
                    <a:pt x="7026" y="10334"/>
                    <a:pt x="7310" y="10240"/>
                  </a:cubicBezTo>
                  <a:cubicBezTo>
                    <a:pt x="7562" y="10775"/>
                    <a:pt x="7971" y="10965"/>
                    <a:pt x="8475" y="11185"/>
                  </a:cubicBezTo>
                  <a:cubicBezTo>
                    <a:pt x="8507" y="11248"/>
                    <a:pt x="8570" y="11248"/>
                    <a:pt x="8633" y="11248"/>
                  </a:cubicBezTo>
                  <a:cubicBezTo>
                    <a:pt x="8759" y="11248"/>
                    <a:pt x="8885" y="11154"/>
                    <a:pt x="8948" y="11028"/>
                  </a:cubicBezTo>
                  <a:cubicBezTo>
                    <a:pt x="9042" y="10870"/>
                    <a:pt x="8948" y="10649"/>
                    <a:pt x="8790" y="10555"/>
                  </a:cubicBezTo>
                  <a:cubicBezTo>
                    <a:pt x="8444" y="10397"/>
                    <a:pt x="8160" y="10240"/>
                    <a:pt x="8003" y="9988"/>
                  </a:cubicBezTo>
                  <a:cubicBezTo>
                    <a:pt x="8286" y="9862"/>
                    <a:pt x="8507" y="9704"/>
                    <a:pt x="8759" y="9547"/>
                  </a:cubicBezTo>
                  <a:cubicBezTo>
                    <a:pt x="9200" y="9925"/>
                    <a:pt x="9672" y="9988"/>
                    <a:pt x="10176" y="10051"/>
                  </a:cubicBezTo>
                  <a:lnTo>
                    <a:pt x="10208" y="10051"/>
                  </a:lnTo>
                  <a:cubicBezTo>
                    <a:pt x="10397" y="10051"/>
                    <a:pt x="10523" y="9925"/>
                    <a:pt x="10555" y="9736"/>
                  </a:cubicBezTo>
                  <a:cubicBezTo>
                    <a:pt x="10555" y="9547"/>
                    <a:pt x="10460" y="9389"/>
                    <a:pt x="10240" y="9358"/>
                  </a:cubicBezTo>
                  <a:cubicBezTo>
                    <a:pt x="9861" y="9295"/>
                    <a:pt x="9578" y="9263"/>
                    <a:pt x="9294" y="9074"/>
                  </a:cubicBezTo>
                  <a:cubicBezTo>
                    <a:pt x="9515" y="8885"/>
                    <a:pt x="9704" y="8633"/>
                    <a:pt x="9861" y="8413"/>
                  </a:cubicBezTo>
                  <a:cubicBezTo>
                    <a:pt x="10082" y="8476"/>
                    <a:pt x="10303" y="8507"/>
                    <a:pt x="10523" y="8507"/>
                  </a:cubicBezTo>
                  <a:cubicBezTo>
                    <a:pt x="10807" y="8507"/>
                    <a:pt x="11090" y="8444"/>
                    <a:pt x="11405" y="8350"/>
                  </a:cubicBezTo>
                  <a:cubicBezTo>
                    <a:pt x="11594" y="8318"/>
                    <a:pt x="11657" y="8129"/>
                    <a:pt x="11626" y="7940"/>
                  </a:cubicBezTo>
                  <a:cubicBezTo>
                    <a:pt x="11599" y="7754"/>
                    <a:pt x="11461" y="7680"/>
                    <a:pt x="11287" y="7680"/>
                  </a:cubicBezTo>
                  <a:cubicBezTo>
                    <a:pt x="11254" y="7680"/>
                    <a:pt x="11220" y="7683"/>
                    <a:pt x="11185" y="7688"/>
                  </a:cubicBezTo>
                  <a:cubicBezTo>
                    <a:pt x="10933" y="7772"/>
                    <a:pt x="10723" y="7814"/>
                    <a:pt x="10517" y="7814"/>
                  </a:cubicBezTo>
                  <a:cubicBezTo>
                    <a:pt x="10415" y="7814"/>
                    <a:pt x="10313" y="7804"/>
                    <a:pt x="10208" y="7783"/>
                  </a:cubicBezTo>
                  <a:cubicBezTo>
                    <a:pt x="10334" y="7499"/>
                    <a:pt x="10460" y="7215"/>
                    <a:pt x="10492" y="6932"/>
                  </a:cubicBezTo>
                  <a:lnTo>
                    <a:pt x="10523" y="6932"/>
                  </a:lnTo>
                  <a:cubicBezTo>
                    <a:pt x="11090" y="6932"/>
                    <a:pt x="11468" y="6711"/>
                    <a:pt x="11909" y="6396"/>
                  </a:cubicBezTo>
                  <a:cubicBezTo>
                    <a:pt x="12004" y="6333"/>
                    <a:pt x="12067" y="6144"/>
                    <a:pt x="11941" y="5987"/>
                  </a:cubicBezTo>
                  <a:cubicBezTo>
                    <a:pt x="11867" y="5895"/>
                    <a:pt x="11773" y="5846"/>
                    <a:pt x="11675" y="5846"/>
                  </a:cubicBezTo>
                  <a:cubicBezTo>
                    <a:pt x="11605" y="5846"/>
                    <a:pt x="11534" y="5871"/>
                    <a:pt x="11468" y="5924"/>
                  </a:cubicBezTo>
                  <a:cubicBezTo>
                    <a:pt x="11153" y="6144"/>
                    <a:pt x="10870" y="6302"/>
                    <a:pt x="10555" y="6302"/>
                  </a:cubicBezTo>
                  <a:lnTo>
                    <a:pt x="10555" y="5924"/>
                  </a:lnTo>
                  <a:cubicBezTo>
                    <a:pt x="10555" y="5766"/>
                    <a:pt x="10555" y="5609"/>
                    <a:pt x="10523" y="5451"/>
                  </a:cubicBezTo>
                  <a:cubicBezTo>
                    <a:pt x="11090" y="5262"/>
                    <a:pt x="11342" y="4884"/>
                    <a:pt x="11657" y="4475"/>
                  </a:cubicBezTo>
                  <a:cubicBezTo>
                    <a:pt x="11783" y="4317"/>
                    <a:pt x="11752" y="4096"/>
                    <a:pt x="11594" y="4002"/>
                  </a:cubicBezTo>
                  <a:cubicBezTo>
                    <a:pt x="11528" y="3949"/>
                    <a:pt x="11457" y="3924"/>
                    <a:pt x="11387" y="3924"/>
                  </a:cubicBezTo>
                  <a:cubicBezTo>
                    <a:pt x="11290" y="3924"/>
                    <a:pt x="11195" y="3973"/>
                    <a:pt x="11122" y="4065"/>
                  </a:cubicBezTo>
                  <a:cubicBezTo>
                    <a:pt x="10870" y="4380"/>
                    <a:pt x="10712" y="4632"/>
                    <a:pt x="10397" y="4727"/>
                  </a:cubicBezTo>
                  <a:cubicBezTo>
                    <a:pt x="10334" y="4475"/>
                    <a:pt x="10240" y="4191"/>
                    <a:pt x="10082" y="3907"/>
                  </a:cubicBezTo>
                  <a:cubicBezTo>
                    <a:pt x="10523" y="3561"/>
                    <a:pt x="10681" y="3120"/>
                    <a:pt x="10838" y="2616"/>
                  </a:cubicBezTo>
                  <a:cubicBezTo>
                    <a:pt x="10870" y="2427"/>
                    <a:pt x="10775" y="2206"/>
                    <a:pt x="10618" y="2175"/>
                  </a:cubicBezTo>
                  <a:cubicBezTo>
                    <a:pt x="10595" y="2171"/>
                    <a:pt x="10572" y="2170"/>
                    <a:pt x="10550" y="2170"/>
                  </a:cubicBezTo>
                  <a:cubicBezTo>
                    <a:pt x="10359" y="2170"/>
                    <a:pt x="10205" y="2286"/>
                    <a:pt x="10176" y="2427"/>
                  </a:cubicBezTo>
                  <a:cubicBezTo>
                    <a:pt x="10050" y="2805"/>
                    <a:pt x="9987" y="3088"/>
                    <a:pt x="9735" y="3309"/>
                  </a:cubicBezTo>
                  <a:cubicBezTo>
                    <a:pt x="9578" y="3088"/>
                    <a:pt x="9389" y="2836"/>
                    <a:pt x="9200" y="2647"/>
                  </a:cubicBezTo>
                  <a:cubicBezTo>
                    <a:pt x="9515" y="2175"/>
                    <a:pt x="9452" y="1702"/>
                    <a:pt x="9420" y="1167"/>
                  </a:cubicBezTo>
                  <a:cubicBezTo>
                    <a:pt x="9420" y="946"/>
                    <a:pt x="9231" y="851"/>
                    <a:pt x="9042" y="851"/>
                  </a:cubicBezTo>
                  <a:cubicBezTo>
                    <a:pt x="8822" y="851"/>
                    <a:pt x="8727" y="1041"/>
                    <a:pt x="8727" y="1230"/>
                  </a:cubicBezTo>
                  <a:cubicBezTo>
                    <a:pt x="8759" y="1639"/>
                    <a:pt x="8759" y="1954"/>
                    <a:pt x="8633" y="2206"/>
                  </a:cubicBezTo>
                  <a:cubicBezTo>
                    <a:pt x="8412" y="2049"/>
                    <a:pt x="8160" y="1891"/>
                    <a:pt x="7877" y="1797"/>
                  </a:cubicBezTo>
                  <a:cubicBezTo>
                    <a:pt x="8003" y="1230"/>
                    <a:pt x="7845" y="788"/>
                    <a:pt x="7625" y="284"/>
                  </a:cubicBezTo>
                  <a:cubicBezTo>
                    <a:pt x="7554" y="168"/>
                    <a:pt x="7432" y="103"/>
                    <a:pt x="7297" y="103"/>
                  </a:cubicBezTo>
                  <a:cubicBezTo>
                    <a:pt x="7250" y="103"/>
                    <a:pt x="7201" y="111"/>
                    <a:pt x="7152" y="127"/>
                  </a:cubicBezTo>
                  <a:cubicBezTo>
                    <a:pt x="6994" y="221"/>
                    <a:pt x="6900" y="410"/>
                    <a:pt x="6994" y="599"/>
                  </a:cubicBezTo>
                  <a:cubicBezTo>
                    <a:pt x="7152" y="946"/>
                    <a:pt x="7247" y="1230"/>
                    <a:pt x="7215" y="1545"/>
                  </a:cubicBezTo>
                  <a:cubicBezTo>
                    <a:pt x="6931" y="1482"/>
                    <a:pt x="6679" y="1419"/>
                    <a:pt x="6364" y="1387"/>
                  </a:cubicBezTo>
                  <a:cubicBezTo>
                    <a:pt x="6270" y="851"/>
                    <a:pt x="5955" y="473"/>
                    <a:pt x="5577" y="95"/>
                  </a:cubicBezTo>
                  <a:cubicBezTo>
                    <a:pt x="5514" y="32"/>
                    <a:pt x="5419" y="1"/>
                    <a:pt x="53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01" name="Google Shape;17301;p77"/>
          <p:cNvSpPr/>
          <p:nvPr/>
        </p:nvSpPr>
        <p:spPr>
          <a:xfrm>
            <a:off x="7101455" y="2081955"/>
            <a:ext cx="419452" cy="472181"/>
          </a:xfrm>
          <a:custGeom>
            <a:avLst/>
            <a:gdLst/>
            <a:ahLst/>
            <a:cxnLst/>
            <a:rect l="l" t="t" r="r" b="b"/>
            <a:pathLst>
              <a:path w="10524" h="11847" extrusionOk="0">
                <a:moveTo>
                  <a:pt x="7278" y="662"/>
                </a:moveTo>
                <a:cubicBezTo>
                  <a:pt x="7499" y="662"/>
                  <a:pt x="7656" y="820"/>
                  <a:pt x="7656" y="1009"/>
                </a:cubicBezTo>
                <a:lnTo>
                  <a:pt x="7656" y="3151"/>
                </a:lnTo>
                <a:cubicBezTo>
                  <a:pt x="7404" y="3057"/>
                  <a:pt x="7184" y="2994"/>
                  <a:pt x="6932" y="2994"/>
                </a:cubicBezTo>
                <a:lnTo>
                  <a:pt x="6932" y="1009"/>
                </a:lnTo>
                <a:cubicBezTo>
                  <a:pt x="6932" y="820"/>
                  <a:pt x="7089" y="662"/>
                  <a:pt x="7278" y="662"/>
                </a:cubicBezTo>
                <a:close/>
                <a:moveTo>
                  <a:pt x="3120" y="662"/>
                </a:moveTo>
                <a:cubicBezTo>
                  <a:pt x="3309" y="662"/>
                  <a:pt x="3466" y="820"/>
                  <a:pt x="3466" y="1009"/>
                </a:cubicBezTo>
                <a:lnTo>
                  <a:pt x="3466" y="2994"/>
                </a:lnTo>
                <a:cubicBezTo>
                  <a:pt x="3246" y="3025"/>
                  <a:pt x="2994" y="3057"/>
                  <a:pt x="2773" y="3183"/>
                </a:cubicBezTo>
                <a:lnTo>
                  <a:pt x="2773" y="1009"/>
                </a:lnTo>
                <a:cubicBezTo>
                  <a:pt x="2773" y="820"/>
                  <a:pt x="2931" y="662"/>
                  <a:pt x="3120" y="662"/>
                </a:cubicBezTo>
                <a:close/>
                <a:moveTo>
                  <a:pt x="4506" y="1702"/>
                </a:moveTo>
                <a:cubicBezTo>
                  <a:pt x="4695" y="1702"/>
                  <a:pt x="4852" y="1860"/>
                  <a:pt x="4852" y="2049"/>
                </a:cubicBezTo>
                <a:lnTo>
                  <a:pt x="4852" y="3309"/>
                </a:lnTo>
                <a:cubicBezTo>
                  <a:pt x="4663" y="3183"/>
                  <a:pt x="4411" y="3057"/>
                  <a:pt x="4128" y="3025"/>
                </a:cubicBezTo>
                <a:lnTo>
                  <a:pt x="4128" y="2049"/>
                </a:lnTo>
                <a:cubicBezTo>
                  <a:pt x="4128" y="1860"/>
                  <a:pt x="4285" y="1702"/>
                  <a:pt x="4506" y="1702"/>
                </a:cubicBezTo>
                <a:close/>
                <a:moveTo>
                  <a:pt x="5861" y="1702"/>
                </a:moveTo>
                <a:cubicBezTo>
                  <a:pt x="6081" y="1702"/>
                  <a:pt x="6239" y="1860"/>
                  <a:pt x="6239" y="2049"/>
                </a:cubicBezTo>
                <a:lnTo>
                  <a:pt x="6239" y="3025"/>
                </a:lnTo>
                <a:cubicBezTo>
                  <a:pt x="5987" y="3120"/>
                  <a:pt x="5766" y="3183"/>
                  <a:pt x="5514" y="3340"/>
                </a:cubicBezTo>
                <a:lnTo>
                  <a:pt x="5514" y="2049"/>
                </a:lnTo>
                <a:cubicBezTo>
                  <a:pt x="5546" y="1860"/>
                  <a:pt x="5703" y="1702"/>
                  <a:pt x="5861" y="1702"/>
                </a:cubicBezTo>
                <a:close/>
                <a:moveTo>
                  <a:pt x="1733" y="1324"/>
                </a:moveTo>
                <a:cubicBezTo>
                  <a:pt x="1922" y="1324"/>
                  <a:pt x="2080" y="1482"/>
                  <a:pt x="2080" y="1702"/>
                </a:cubicBezTo>
                <a:lnTo>
                  <a:pt x="2080" y="3624"/>
                </a:lnTo>
                <a:cubicBezTo>
                  <a:pt x="2017" y="3687"/>
                  <a:pt x="1922" y="3781"/>
                  <a:pt x="1859" y="3907"/>
                </a:cubicBezTo>
                <a:cubicBezTo>
                  <a:pt x="1733" y="3687"/>
                  <a:pt x="1576" y="3529"/>
                  <a:pt x="1387" y="3435"/>
                </a:cubicBezTo>
                <a:lnTo>
                  <a:pt x="1387" y="1702"/>
                </a:lnTo>
                <a:cubicBezTo>
                  <a:pt x="1387" y="1482"/>
                  <a:pt x="1544" y="1324"/>
                  <a:pt x="1733" y="1324"/>
                </a:cubicBezTo>
                <a:close/>
                <a:moveTo>
                  <a:pt x="8665" y="1324"/>
                </a:moveTo>
                <a:cubicBezTo>
                  <a:pt x="8854" y="1324"/>
                  <a:pt x="9011" y="1482"/>
                  <a:pt x="9011" y="1702"/>
                </a:cubicBezTo>
                <a:lnTo>
                  <a:pt x="9011" y="3466"/>
                </a:lnTo>
                <a:cubicBezTo>
                  <a:pt x="8854" y="3592"/>
                  <a:pt x="8759" y="3750"/>
                  <a:pt x="8633" y="3907"/>
                </a:cubicBezTo>
                <a:cubicBezTo>
                  <a:pt x="8539" y="3781"/>
                  <a:pt x="8476" y="3687"/>
                  <a:pt x="8381" y="3592"/>
                </a:cubicBezTo>
                <a:lnTo>
                  <a:pt x="8349" y="3529"/>
                </a:lnTo>
                <a:lnTo>
                  <a:pt x="8349" y="1702"/>
                </a:lnTo>
                <a:cubicBezTo>
                  <a:pt x="8318" y="1482"/>
                  <a:pt x="8476" y="1324"/>
                  <a:pt x="8665" y="1324"/>
                </a:cubicBezTo>
                <a:close/>
                <a:moveTo>
                  <a:pt x="6774" y="3647"/>
                </a:moveTo>
                <a:cubicBezTo>
                  <a:pt x="7160" y="3647"/>
                  <a:pt x="7546" y="3797"/>
                  <a:pt x="7845" y="4096"/>
                </a:cubicBezTo>
                <a:cubicBezTo>
                  <a:pt x="8318" y="4569"/>
                  <a:pt x="8444" y="5294"/>
                  <a:pt x="8066" y="5892"/>
                </a:cubicBezTo>
                <a:cubicBezTo>
                  <a:pt x="7089" y="6176"/>
                  <a:pt x="6333" y="7058"/>
                  <a:pt x="6239" y="8098"/>
                </a:cubicBezTo>
                <a:lnTo>
                  <a:pt x="5199" y="9043"/>
                </a:lnTo>
                <a:lnTo>
                  <a:pt x="4128" y="8035"/>
                </a:lnTo>
                <a:cubicBezTo>
                  <a:pt x="4065" y="6995"/>
                  <a:pt x="3309" y="6144"/>
                  <a:pt x="2332" y="5892"/>
                </a:cubicBezTo>
                <a:cubicBezTo>
                  <a:pt x="1985" y="5325"/>
                  <a:pt x="2112" y="4569"/>
                  <a:pt x="2553" y="4096"/>
                </a:cubicBezTo>
                <a:cubicBezTo>
                  <a:pt x="2836" y="3813"/>
                  <a:pt x="3246" y="3655"/>
                  <a:pt x="3624" y="3655"/>
                </a:cubicBezTo>
                <a:cubicBezTo>
                  <a:pt x="4033" y="3655"/>
                  <a:pt x="4411" y="3813"/>
                  <a:pt x="4695" y="4096"/>
                </a:cubicBezTo>
                <a:lnTo>
                  <a:pt x="4915" y="4317"/>
                </a:lnTo>
                <a:lnTo>
                  <a:pt x="4978" y="4348"/>
                </a:lnTo>
                <a:cubicBezTo>
                  <a:pt x="5026" y="4411"/>
                  <a:pt x="5112" y="4443"/>
                  <a:pt x="5203" y="4443"/>
                </a:cubicBezTo>
                <a:cubicBezTo>
                  <a:pt x="5294" y="4443"/>
                  <a:pt x="5388" y="4411"/>
                  <a:pt x="5451" y="4348"/>
                </a:cubicBezTo>
                <a:lnTo>
                  <a:pt x="5703" y="4096"/>
                </a:lnTo>
                <a:cubicBezTo>
                  <a:pt x="6002" y="3797"/>
                  <a:pt x="6388" y="3647"/>
                  <a:pt x="6774" y="3647"/>
                </a:cubicBezTo>
                <a:close/>
                <a:moveTo>
                  <a:pt x="662" y="3813"/>
                </a:moveTo>
                <a:cubicBezTo>
                  <a:pt x="1103" y="3970"/>
                  <a:pt x="1418" y="4380"/>
                  <a:pt x="1418" y="4884"/>
                </a:cubicBezTo>
                <a:lnTo>
                  <a:pt x="1418" y="6176"/>
                </a:lnTo>
                <a:cubicBezTo>
                  <a:pt x="1418" y="6365"/>
                  <a:pt x="1576" y="6522"/>
                  <a:pt x="1765" y="6522"/>
                </a:cubicBezTo>
                <a:cubicBezTo>
                  <a:pt x="2679" y="6522"/>
                  <a:pt x="3435" y="7247"/>
                  <a:pt x="3435" y="8161"/>
                </a:cubicBezTo>
                <a:lnTo>
                  <a:pt x="3435" y="8224"/>
                </a:lnTo>
                <a:lnTo>
                  <a:pt x="3435" y="8980"/>
                </a:lnTo>
                <a:cubicBezTo>
                  <a:pt x="3435" y="9169"/>
                  <a:pt x="3592" y="9326"/>
                  <a:pt x="3781" y="9326"/>
                </a:cubicBezTo>
                <a:cubicBezTo>
                  <a:pt x="3970" y="9326"/>
                  <a:pt x="4128" y="9169"/>
                  <a:pt x="4128" y="8980"/>
                </a:cubicBezTo>
                <a:lnTo>
                  <a:pt x="4852" y="9610"/>
                </a:lnTo>
                <a:lnTo>
                  <a:pt x="4852" y="11059"/>
                </a:lnTo>
                <a:lnTo>
                  <a:pt x="2080" y="11059"/>
                </a:lnTo>
                <a:lnTo>
                  <a:pt x="2080" y="9925"/>
                </a:lnTo>
                <a:cubicBezTo>
                  <a:pt x="2080" y="9673"/>
                  <a:pt x="1985" y="9421"/>
                  <a:pt x="1765" y="9200"/>
                </a:cubicBezTo>
                <a:lnTo>
                  <a:pt x="1198" y="8633"/>
                </a:lnTo>
                <a:cubicBezTo>
                  <a:pt x="883" y="8287"/>
                  <a:pt x="662" y="7877"/>
                  <a:pt x="662" y="7404"/>
                </a:cubicBezTo>
                <a:lnTo>
                  <a:pt x="662" y="3813"/>
                </a:lnTo>
                <a:close/>
                <a:moveTo>
                  <a:pt x="9767" y="3844"/>
                </a:moveTo>
                <a:lnTo>
                  <a:pt x="9767" y="7436"/>
                </a:lnTo>
                <a:cubicBezTo>
                  <a:pt x="9767" y="7909"/>
                  <a:pt x="9578" y="8350"/>
                  <a:pt x="9263" y="8665"/>
                </a:cubicBezTo>
                <a:lnTo>
                  <a:pt x="8665" y="9263"/>
                </a:lnTo>
                <a:cubicBezTo>
                  <a:pt x="8476" y="9452"/>
                  <a:pt x="8349" y="9704"/>
                  <a:pt x="8349" y="9988"/>
                </a:cubicBezTo>
                <a:lnTo>
                  <a:pt x="8349" y="11153"/>
                </a:lnTo>
                <a:lnTo>
                  <a:pt x="5514" y="11153"/>
                </a:lnTo>
                <a:lnTo>
                  <a:pt x="5514" y="9736"/>
                </a:lnTo>
                <a:lnTo>
                  <a:pt x="6239" y="9043"/>
                </a:lnTo>
                <a:cubicBezTo>
                  <a:pt x="6270" y="9200"/>
                  <a:pt x="6396" y="9326"/>
                  <a:pt x="6585" y="9326"/>
                </a:cubicBezTo>
                <a:cubicBezTo>
                  <a:pt x="6774" y="9326"/>
                  <a:pt x="6932" y="9169"/>
                  <a:pt x="6932" y="8980"/>
                </a:cubicBezTo>
                <a:lnTo>
                  <a:pt x="6932" y="8255"/>
                </a:lnTo>
                <a:cubicBezTo>
                  <a:pt x="6932" y="7404"/>
                  <a:pt x="7530" y="6711"/>
                  <a:pt x="8349" y="6554"/>
                </a:cubicBezTo>
                <a:lnTo>
                  <a:pt x="8665" y="6554"/>
                </a:lnTo>
                <a:cubicBezTo>
                  <a:pt x="8854" y="6554"/>
                  <a:pt x="9011" y="6396"/>
                  <a:pt x="9011" y="6207"/>
                </a:cubicBezTo>
                <a:lnTo>
                  <a:pt x="9011" y="4916"/>
                </a:lnTo>
                <a:cubicBezTo>
                  <a:pt x="9011" y="4443"/>
                  <a:pt x="9326" y="4002"/>
                  <a:pt x="9767" y="3844"/>
                </a:cubicBezTo>
                <a:close/>
                <a:moveTo>
                  <a:pt x="3120" y="1"/>
                </a:moveTo>
                <a:cubicBezTo>
                  <a:pt x="2647" y="1"/>
                  <a:pt x="2238" y="316"/>
                  <a:pt x="2143" y="757"/>
                </a:cubicBezTo>
                <a:cubicBezTo>
                  <a:pt x="2017" y="694"/>
                  <a:pt x="1891" y="662"/>
                  <a:pt x="1733" y="662"/>
                </a:cubicBezTo>
                <a:cubicBezTo>
                  <a:pt x="1135" y="662"/>
                  <a:pt x="725" y="1135"/>
                  <a:pt x="725" y="1702"/>
                </a:cubicBezTo>
                <a:lnTo>
                  <a:pt x="725" y="3120"/>
                </a:lnTo>
                <a:cubicBezTo>
                  <a:pt x="599" y="3057"/>
                  <a:pt x="473" y="3057"/>
                  <a:pt x="347" y="3057"/>
                </a:cubicBezTo>
                <a:cubicBezTo>
                  <a:pt x="158" y="3057"/>
                  <a:pt x="1" y="3214"/>
                  <a:pt x="1" y="3435"/>
                </a:cubicBezTo>
                <a:lnTo>
                  <a:pt x="1" y="7436"/>
                </a:lnTo>
                <a:cubicBezTo>
                  <a:pt x="1" y="8066"/>
                  <a:pt x="253" y="8696"/>
                  <a:pt x="725" y="9169"/>
                </a:cubicBezTo>
                <a:lnTo>
                  <a:pt x="1292" y="9767"/>
                </a:lnTo>
                <a:cubicBezTo>
                  <a:pt x="1387" y="9830"/>
                  <a:pt x="1418" y="9925"/>
                  <a:pt x="1418" y="9988"/>
                </a:cubicBezTo>
                <a:lnTo>
                  <a:pt x="1418" y="11153"/>
                </a:lnTo>
                <a:lnTo>
                  <a:pt x="1072" y="11153"/>
                </a:lnTo>
                <a:cubicBezTo>
                  <a:pt x="883" y="11153"/>
                  <a:pt x="725" y="11311"/>
                  <a:pt x="725" y="11500"/>
                </a:cubicBezTo>
                <a:cubicBezTo>
                  <a:pt x="725" y="11689"/>
                  <a:pt x="883" y="11847"/>
                  <a:pt x="1072" y="11847"/>
                </a:cubicBezTo>
                <a:lnTo>
                  <a:pt x="9389" y="11847"/>
                </a:lnTo>
                <a:cubicBezTo>
                  <a:pt x="9578" y="11847"/>
                  <a:pt x="9736" y="11689"/>
                  <a:pt x="9736" y="11500"/>
                </a:cubicBezTo>
                <a:cubicBezTo>
                  <a:pt x="9736" y="11311"/>
                  <a:pt x="9578" y="11153"/>
                  <a:pt x="9389" y="11153"/>
                </a:cubicBezTo>
                <a:lnTo>
                  <a:pt x="9106" y="11153"/>
                </a:lnTo>
                <a:lnTo>
                  <a:pt x="9106" y="9988"/>
                </a:lnTo>
                <a:cubicBezTo>
                  <a:pt x="9106" y="9925"/>
                  <a:pt x="9137" y="9799"/>
                  <a:pt x="9232" y="9767"/>
                </a:cubicBezTo>
                <a:lnTo>
                  <a:pt x="9830" y="9169"/>
                </a:lnTo>
                <a:cubicBezTo>
                  <a:pt x="10271" y="8696"/>
                  <a:pt x="10523" y="8098"/>
                  <a:pt x="10523" y="7436"/>
                </a:cubicBezTo>
                <a:lnTo>
                  <a:pt x="10523" y="3466"/>
                </a:lnTo>
                <a:cubicBezTo>
                  <a:pt x="10492" y="3214"/>
                  <a:pt x="10334" y="3057"/>
                  <a:pt x="10114" y="3057"/>
                </a:cubicBezTo>
                <a:cubicBezTo>
                  <a:pt x="9956" y="3057"/>
                  <a:pt x="9862" y="3057"/>
                  <a:pt x="9704" y="3120"/>
                </a:cubicBezTo>
                <a:lnTo>
                  <a:pt x="9704" y="1702"/>
                </a:lnTo>
                <a:cubicBezTo>
                  <a:pt x="9704" y="1103"/>
                  <a:pt x="9232" y="662"/>
                  <a:pt x="8665" y="662"/>
                </a:cubicBezTo>
                <a:cubicBezTo>
                  <a:pt x="8539" y="662"/>
                  <a:pt x="8413" y="694"/>
                  <a:pt x="8286" y="757"/>
                </a:cubicBezTo>
                <a:cubicBezTo>
                  <a:pt x="8160" y="316"/>
                  <a:pt x="7751" y="1"/>
                  <a:pt x="7278" y="1"/>
                </a:cubicBezTo>
                <a:cubicBezTo>
                  <a:pt x="6711" y="1"/>
                  <a:pt x="6270" y="473"/>
                  <a:pt x="6270" y="1009"/>
                </a:cubicBezTo>
                <a:lnTo>
                  <a:pt x="6270" y="1103"/>
                </a:lnTo>
                <a:cubicBezTo>
                  <a:pt x="6144" y="1072"/>
                  <a:pt x="6050" y="1009"/>
                  <a:pt x="5924" y="1009"/>
                </a:cubicBezTo>
                <a:cubicBezTo>
                  <a:pt x="5640" y="1009"/>
                  <a:pt x="5388" y="1135"/>
                  <a:pt x="5199" y="1292"/>
                </a:cubicBezTo>
                <a:cubicBezTo>
                  <a:pt x="5010" y="1135"/>
                  <a:pt x="4758" y="1009"/>
                  <a:pt x="4506" y="1009"/>
                </a:cubicBezTo>
                <a:cubicBezTo>
                  <a:pt x="4380" y="1009"/>
                  <a:pt x="4254" y="1072"/>
                  <a:pt x="4128" y="1103"/>
                </a:cubicBezTo>
                <a:lnTo>
                  <a:pt x="4128" y="1009"/>
                </a:lnTo>
                <a:cubicBezTo>
                  <a:pt x="4128" y="442"/>
                  <a:pt x="365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2" name="Google Shape;17302;p77"/>
          <p:cNvSpPr/>
          <p:nvPr/>
        </p:nvSpPr>
        <p:spPr>
          <a:xfrm>
            <a:off x="7072579" y="2678543"/>
            <a:ext cx="477204" cy="471863"/>
          </a:xfrm>
          <a:custGeom>
            <a:avLst/>
            <a:gdLst/>
            <a:ahLst/>
            <a:cxnLst/>
            <a:rect l="l" t="t" r="r" b="b"/>
            <a:pathLst>
              <a:path w="11973" h="11839" extrusionOk="0">
                <a:moveTo>
                  <a:pt x="9322" y="655"/>
                </a:moveTo>
                <a:cubicBezTo>
                  <a:pt x="9413" y="655"/>
                  <a:pt x="9499" y="686"/>
                  <a:pt x="9547" y="749"/>
                </a:cubicBezTo>
                <a:lnTo>
                  <a:pt x="11027" y="2198"/>
                </a:lnTo>
                <a:cubicBezTo>
                  <a:pt x="11122" y="2324"/>
                  <a:pt x="11122" y="2545"/>
                  <a:pt x="11027" y="2671"/>
                </a:cubicBezTo>
                <a:cubicBezTo>
                  <a:pt x="10964" y="2718"/>
                  <a:pt x="10870" y="2742"/>
                  <a:pt x="10779" y="2742"/>
                </a:cubicBezTo>
                <a:cubicBezTo>
                  <a:pt x="10689" y="2742"/>
                  <a:pt x="10602" y="2718"/>
                  <a:pt x="10555" y="2671"/>
                </a:cubicBezTo>
                <a:lnTo>
                  <a:pt x="10303" y="2419"/>
                </a:lnTo>
                <a:lnTo>
                  <a:pt x="9074" y="1190"/>
                </a:lnTo>
                <a:cubicBezTo>
                  <a:pt x="8916" y="1096"/>
                  <a:pt x="8916" y="907"/>
                  <a:pt x="9074" y="749"/>
                </a:cubicBezTo>
                <a:cubicBezTo>
                  <a:pt x="9137" y="686"/>
                  <a:pt x="9232" y="655"/>
                  <a:pt x="9322" y="655"/>
                </a:cubicBezTo>
                <a:close/>
                <a:moveTo>
                  <a:pt x="9106" y="2230"/>
                </a:moveTo>
                <a:lnTo>
                  <a:pt x="9547" y="2702"/>
                </a:lnTo>
                <a:lnTo>
                  <a:pt x="9011" y="3270"/>
                </a:lnTo>
                <a:lnTo>
                  <a:pt x="8538" y="2797"/>
                </a:lnTo>
                <a:lnTo>
                  <a:pt x="9106" y="2230"/>
                </a:lnTo>
                <a:close/>
                <a:moveTo>
                  <a:pt x="6333" y="1694"/>
                </a:moveTo>
                <a:cubicBezTo>
                  <a:pt x="6396" y="1694"/>
                  <a:pt x="6522" y="1726"/>
                  <a:pt x="6554" y="1789"/>
                </a:cubicBezTo>
                <a:lnTo>
                  <a:pt x="8759" y="3994"/>
                </a:lnTo>
                <a:lnTo>
                  <a:pt x="9988" y="5223"/>
                </a:lnTo>
                <a:cubicBezTo>
                  <a:pt x="10082" y="5254"/>
                  <a:pt x="10114" y="5349"/>
                  <a:pt x="10114" y="5475"/>
                </a:cubicBezTo>
                <a:cubicBezTo>
                  <a:pt x="10114" y="5538"/>
                  <a:pt x="10082" y="5664"/>
                  <a:pt x="9988" y="5695"/>
                </a:cubicBezTo>
                <a:cubicBezTo>
                  <a:pt x="9925" y="5727"/>
                  <a:pt x="9830" y="5821"/>
                  <a:pt x="9767" y="5821"/>
                </a:cubicBezTo>
                <a:cubicBezTo>
                  <a:pt x="9673" y="5821"/>
                  <a:pt x="9547" y="5790"/>
                  <a:pt x="9515" y="5695"/>
                </a:cubicBezTo>
                <a:lnTo>
                  <a:pt x="6081" y="2261"/>
                </a:lnTo>
                <a:cubicBezTo>
                  <a:pt x="6018" y="2198"/>
                  <a:pt x="5987" y="2104"/>
                  <a:pt x="5987" y="2041"/>
                </a:cubicBezTo>
                <a:cubicBezTo>
                  <a:pt x="5987" y="1946"/>
                  <a:pt x="6018" y="1852"/>
                  <a:pt x="6081" y="1789"/>
                </a:cubicBezTo>
                <a:cubicBezTo>
                  <a:pt x="6176" y="1726"/>
                  <a:pt x="6239" y="1694"/>
                  <a:pt x="6333" y="1694"/>
                </a:cubicBezTo>
                <a:close/>
                <a:moveTo>
                  <a:pt x="6333" y="3459"/>
                </a:moveTo>
                <a:lnTo>
                  <a:pt x="8286" y="5412"/>
                </a:lnTo>
                <a:lnTo>
                  <a:pt x="7782" y="5947"/>
                </a:lnTo>
                <a:lnTo>
                  <a:pt x="7026" y="5191"/>
                </a:lnTo>
                <a:cubicBezTo>
                  <a:pt x="6979" y="5128"/>
                  <a:pt x="6892" y="5097"/>
                  <a:pt x="6802" y="5097"/>
                </a:cubicBezTo>
                <a:cubicBezTo>
                  <a:pt x="6711" y="5097"/>
                  <a:pt x="6617" y="5128"/>
                  <a:pt x="6554" y="5191"/>
                </a:cubicBezTo>
                <a:cubicBezTo>
                  <a:pt x="6459" y="5317"/>
                  <a:pt x="6459" y="5538"/>
                  <a:pt x="6554" y="5664"/>
                </a:cubicBezTo>
                <a:lnTo>
                  <a:pt x="7310" y="6420"/>
                </a:lnTo>
                <a:lnTo>
                  <a:pt x="6837" y="6893"/>
                </a:lnTo>
                <a:lnTo>
                  <a:pt x="4884" y="4908"/>
                </a:lnTo>
                <a:lnTo>
                  <a:pt x="6333" y="3459"/>
                </a:lnTo>
                <a:close/>
                <a:moveTo>
                  <a:pt x="4348" y="5506"/>
                </a:moveTo>
                <a:lnTo>
                  <a:pt x="6333" y="7460"/>
                </a:lnTo>
                <a:lnTo>
                  <a:pt x="5860" y="7932"/>
                </a:lnTo>
                <a:lnTo>
                  <a:pt x="5388" y="7460"/>
                </a:lnTo>
                <a:cubicBezTo>
                  <a:pt x="5325" y="7412"/>
                  <a:pt x="5238" y="7389"/>
                  <a:pt x="5152" y="7389"/>
                </a:cubicBezTo>
                <a:cubicBezTo>
                  <a:pt x="5065" y="7389"/>
                  <a:pt x="4978" y="7412"/>
                  <a:pt x="4915" y="7460"/>
                </a:cubicBezTo>
                <a:cubicBezTo>
                  <a:pt x="4789" y="7586"/>
                  <a:pt x="4789" y="7838"/>
                  <a:pt x="4915" y="7932"/>
                </a:cubicBezTo>
                <a:lnTo>
                  <a:pt x="5388" y="8405"/>
                </a:lnTo>
                <a:lnTo>
                  <a:pt x="5167" y="8657"/>
                </a:lnTo>
                <a:cubicBezTo>
                  <a:pt x="4915" y="8846"/>
                  <a:pt x="4632" y="8940"/>
                  <a:pt x="4360" y="8940"/>
                </a:cubicBezTo>
                <a:cubicBezTo>
                  <a:pt x="4088" y="8940"/>
                  <a:pt x="3828" y="8846"/>
                  <a:pt x="3624" y="8657"/>
                </a:cubicBezTo>
                <a:lnTo>
                  <a:pt x="3151" y="8184"/>
                </a:lnTo>
                <a:cubicBezTo>
                  <a:pt x="2742" y="7775"/>
                  <a:pt x="2742" y="7113"/>
                  <a:pt x="3151" y="6735"/>
                </a:cubicBezTo>
                <a:lnTo>
                  <a:pt x="4348" y="5506"/>
                </a:lnTo>
                <a:close/>
                <a:moveTo>
                  <a:pt x="2678" y="8657"/>
                </a:moveTo>
                <a:lnTo>
                  <a:pt x="3151" y="9129"/>
                </a:lnTo>
                <a:lnTo>
                  <a:pt x="2899" y="9350"/>
                </a:lnTo>
                <a:cubicBezTo>
                  <a:pt x="2836" y="9413"/>
                  <a:pt x="2749" y="9444"/>
                  <a:pt x="2663" y="9444"/>
                </a:cubicBezTo>
                <a:cubicBezTo>
                  <a:pt x="2576" y="9444"/>
                  <a:pt x="2489" y="9413"/>
                  <a:pt x="2426" y="9350"/>
                </a:cubicBezTo>
                <a:cubicBezTo>
                  <a:pt x="2300" y="9255"/>
                  <a:pt x="2300" y="9003"/>
                  <a:pt x="2426" y="8877"/>
                </a:cubicBezTo>
                <a:lnTo>
                  <a:pt x="2678" y="8657"/>
                </a:lnTo>
                <a:close/>
                <a:moveTo>
                  <a:pt x="9389" y="1"/>
                </a:moveTo>
                <a:cubicBezTo>
                  <a:pt x="9121" y="1"/>
                  <a:pt x="8853" y="103"/>
                  <a:pt x="8664" y="308"/>
                </a:cubicBezTo>
                <a:cubicBezTo>
                  <a:pt x="8255" y="686"/>
                  <a:pt x="8255" y="1379"/>
                  <a:pt x="8664" y="1757"/>
                </a:cubicBezTo>
                <a:lnTo>
                  <a:pt x="8097" y="2324"/>
                </a:lnTo>
                <a:lnTo>
                  <a:pt x="7121" y="1316"/>
                </a:lnTo>
                <a:cubicBezTo>
                  <a:pt x="6932" y="1127"/>
                  <a:pt x="6648" y="1001"/>
                  <a:pt x="6365" y="1001"/>
                </a:cubicBezTo>
                <a:cubicBezTo>
                  <a:pt x="6081" y="1001"/>
                  <a:pt x="5829" y="1127"/>
                  <a:pt x="5608" y="1316"/>
                </a:cubicBezTo>
                <a:cubicBezTo>
                  <a:pt x="5419" y="1537"/>
                  <a:pt x="5293" y="1789"/>
                  <a:pt x="5293" y="2072"/>
                </a:cubicBezTo>
                <a:cubicBezTo>
                  <a:pt x="5293" y="2356"/>
                  <a:pt x="5419" y="2639"/>
                  <a:pt x="5608" y="2828"/>
                </a:cubicBezTo>
                <a:lnTo>
                  <a:pt x="5860" y="3049"/>
                </a:lnTo>
                <a:lnTo>
                  <a:pt x="2678" y="6263"/>
                </a:lnTo>
                <a:cubicBezTo>
                  <a:pt x="2143" y="6767"/>
                  <a:pt x="2048" y="7460"/>
                  <a:pt x="2269" y="8090"/>
                </a:cubicBezTo>
                <a:lnTo>
                  <a:pt x="1922" y="8468"/>
                </a:lnTo>
                <a:cubicBezTo>
                  <a:pt x="1607" y="8783"/>
                  <a:pt x="1513" y="9255"/>
                  <a:pt x="1733" y="9634"/>
                </a:cubicBezTo>
                <a:lnTo>
                  <a:pt x="95" y="11240"/>
                </a:lnTo>
                <a:cubicBezTo>
                  <a:pt x="1" y="11366"/>
                  <a:pt x="1" y="11618"/>
                  <a:pt x="95" y="11713"/>
                </a:cubicBezTo>
                <a:cubicBezTo>
                  <a:pt x="190" y="11807"/>
                  <a:pt x="284" y="11839"/>
                  <a:pt x="347" y="11839"/>
                </a:cubicBezTo>
                <a:cubicBezTo>
                  <a:pt x="410" y="11839"/>
                  <a:pt x="536" y="11807"/>
                  <a:pt x="568" y="11713"/>
                </a:cubicBezTo>
                <a:lnTo>
                  <a:pt x="2206" y="10106"/>
                </a:lnTo>
                <a:cubicBezTo>
                  <a:pt x="2363" y="10201"/>
                  <a:pt x="2458" y="10232"/>
                  <a:pt x="2615" y="10232"/>
                </a:cubicBezTo>
                <a:cubicBezTo>
                  <a:pt x="2899" y="10232"/>
                  <a:pt x="3183" y="10106"/>
                  <a:pt x="3372" y="9917"/>
                </a:cubicBezTo>
                <a:lnTo>
                  <a:pt x="3718" y="9571"/>
                </a:lnTo>
                <a:cubicBezTo>
                  <a:pt x="3939" y="9634"/>
                  <a:pt x="4159" y="9665"/>
                  <a:pt x="4348" y="9665"/>
                </a:cubicBezTo>
                <a:cubicBezTo>
                  <a:pt x="4789" y="9665"/>
                  <a:pt x="5262" y="9508"/>
                  <a:pt x="5577" y="9161"/>
                </a:cubicBezTo>
                <a:lnTo>
                  <a:pt x="8759" y="5979"/>
                </a:lnTo>
                <a:lnTo>
                  <a:pt x="9011" y="6199"/>
                </a:lnTo>
                <a:cubicBezTo>
                  <a:pt x="9200" y="6420"/>
                  <a:pt x="9484" y="6515"/>
                  <a:pt x="9767" y="6515"/>
                </a:cubicBezTo>
                <a:cubicBezTo>
                  <a:pt x="10019" y="6515"/>
                  <a:pt x="10303" y="6420"/>
                  <a:pt x="10492" y="6199"/>
                </a:cubicBezTo>
                <a:cubicBezTo>
                  <a:pt x="10712" y="6010"/>
                  <a:pt x="10807" y="5727"/>
                  <a:pt x="10807" y="5475"/>
                </a:cubicBezTo>
                <a:cubicBezTo>
                  <a:pt x="10807" y="5191"/>
                  <a:pt x="10712" y="4908"/>
                  <a:pt x="10492" y="4719"/>
                </a:cubicBezTo>
                <a:lnTo>
                  <a:pt x="9515" y="3711"/>
                </a:lnTo>
                <a:lnTo>
                  <a:pt x="10082" y="3207"/>
                </a:lnTo>
                <a:cubicBezTo>
                  <a:pt x="10271" y="3427"/>
                  <a:pt x="10555" y="3522"/>
                  <a:pt x="10807" y="3522"/>
                </a:cubicBezTo>
                <a:cubicBezTo>
                  <a:pt x="11090" y="3522"/>
                  <a:pt x="11374" y="3427"/>
                  <a:pt x="11563" y="3207"/>
                </a:cubicBezTo>
                <a:cubicBezTo>
                  <a:pt x="11972" y="2828"/>
                  <a:pt x="11972" y="2167"/>
                  <a:pt x="11563" y="1757"/>
                </a:cubicBezTo>
                <a:lnTo>
                  <a:pt x="10114" y="308"/>
                </a:lnTo>
                <a:cubicBezTo>
                  <a:pt x="9925" y="103"/>
                  <a:pt x="9657" y="1"/>
                  <a:pt x="93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03" name="Google Shape;17303;p77"/>
          <p:cNvGrpSpPr/>
          <p:nvPr/>
        </p:nvGrpSpPr>
        <p:grpSpPr>
          <a:xfrm>
            <a:off x="7158585" y="3266706"/>
            <a:ext cx="303907" cy="472181"/>
            <a:chOff x="-28043900" y="2701925"/>
            <a:chExt cx="190625" cy="296175"/>
          </a:xfrm>
        </p:grpSpPr>
        <p:sp>
          <p:nvSpPr>
            <p:cNvPr id="17304" name="Google Shape;17304;p77"/>
            <p:cNvSpPr/>
            <p:nvPr/>
          </p:nvSpPr>
          <p:spPr>
            <a:xfrm>
              <a:off x="-28043900" y="2701925"/>
              <a:ext cx="190625" cy="296175"/>
            </a:xfrm>
            <a:custGeom>
              <a:avLst/>
              <a:gdLst/>
              <a:ahLst/>
              <a:cxnLst/>
              <a:rect l="l" t="t" r="r" b="b"/>
              <a:pathLst>
                <a:path w="7625" h="11847" extrusionOk="0">
                  <a:moveTo>
                    <a:pt x="5136" y="662"/>
                  </a:moveTo>
                  <a:cubicBezTo>
                    <a:pt x="5325" y="662"/>
                    <a:pt x="5483" y="820"/>
                    <a:pt x="5483" y="1009"/>
                  </a:cubicBezTo>
                  <a:cubicBezTo>
                    <a:pt x="5483" y="1198"/>
                    <a:pt x="5325" y="1356"/>
                    <a:pt x="5136" y="1356"/>
                  </a:cubicBezTo>
                  <a:lnTo>
                    <a:pt x="2364" y="1356"/>
                  </a:lnTo>
                  <a:cubicBezTo>
                    <a:pt x="2175" y="1356"/>
                    <a:pt x="2017" y="1198"/>
                    <a:pt x="2017" y="1009"/>
                  </a:cubicBezTo>
                  <a:cubicBezTo>
                    <a:pt x="2017" y="820"/>
                    <a:pt x="2175" y="662"/>
                    <a:pt x="2364" y="662"/>
                  </a:cubicBezTo>
                  <a:close/>
                  <a:moveTo>
                    <a:pt x="4790" y="2080"/>
                  </a:moveTo>
                  <a:lnTo>
                    <a:pt x="4790" y="4411"/>
                  </a:lnTo>
                  <a:cubicBezTo>
                    <a:pt x="4790" y="4758"/>
                    <a:pt x="4979" y="5105"/>
                    <a:pt x="5294" y="5294"/>
                  </a:cubicBezTo>
                  <a:cubicBezTo>
                    <a:pt x="6113" y="5766"/>
                    <a:pt x="6680" y="6554"/>
                    <a:pt x="6837" y="7499"/>
                  </a:cubicBezTo>
                  <a:cubicBezTo>
                    <a:pt x="6504" y="7632"/>
                    <a:pt x="6166" y="7699"/>
                    <a:pt x="5828" y="7699"/>
                  </a:cubicBezTo>
                  <a:cubicBezTo>
                    <a:pt x="5207" y="7699"/>
                    <a:pt x="4582" y="7475"/>
                    <a:pt x="3971" y="7026"/>
                  </a:cubicBezTo>
                  <a:cubicBezTo>
                    <a:pt x="3372" y="6648"/>
                    <a:pt x="2773" y="6396"/>
                    <a:pt x="2143" y="6333"/>
                  </a:cubicBezTo>
                  <a:cubicBezTo>
                    <a:pt x="1970" y="6318"/>
                    <a:pt x="1805" y="6310"/>
                    <a:pt x="1639" y="6310"/>
                  </a:cubicBezTo>
                  <a:cubicBezTo>
                    <a:pt x="1474" y="6310"/>
                    <a:pt x="1308" y="6318"/>
                    <a:pt x="1135" y="6333"/>
                  </a:cubicBezTo>
                  <a:cubicBezTo>
                    <a:pt x="1387" y="5892"/>
                    <a:pt x="1734" y="5546"/>
                    <a:pt x="2175" y="5294"/>
                  </a:cubicBezTo>
                  <a:cubicBezTo>
                    <a:pt x="2490" y="5105"/>
                    <a:pt x="2679" y="4790"/>
                    <a:pt x="2679" y="4443"/>
                  </a:cubicBezTo>
                  <a:lnTo>
                    <a:pt x="2679" y="2080"/>
                  </a:lnTo>
                  <a:close/>
                  <a:moveTo>
                    <a:pt x="1670" y="6939"/>
                  </a:moveTo>
                  <a:cubicBezTo>
                    <a:pt x="2308" y="6939"/>
                    <a:pt x="2942" y="7156"/>
                    <a:pt x="3561" y="7562"/>
                  </a:cubicBezTo>
                  <a:cubicBezTo>
                    <a:pt x="4160" y="7940"/>
                    <a:pt x="4790" y="8192"/>
                    <a:pt x="5420" y="8255"/>
                  </a:cubicBezTo>
                  <a:cubicBezTo>
                    <a:pt x="5577" y="8255"/>
                    <a:pt x="5672" y="8287"/>
                    <a:pt x="5829" y="8287"/>
                  </a:cubicBezTo>
                  <a:cubicBezTo>
                    <a:pt x="6207" y="8287"/>
                    <a:pt x="6554" y="8255"/>
                    <a:pt x="6869" y="8129"/>
                  </a:cubicBezTo>
                  <a:lnTo>
                    <a:pt x="6869" y="8129"/>
                  </a:lnTo>
                  <a:cubicBezTo>
                    <a:pt x="6869" y="8255"/>
                    <a:pt x="6837" y="8381"/>
                    <a:pt x="6837" y="8507"/>
                  </a:cubicBezTo>
                  <a:cubicBezTo>
                    <a:pt x="6585" y="9799"/>
                    <a:pt x="5640" y="10807"/>
                    <a:pt x="4412" y="11059"/>
                  </a:cubicBezTo>
                  <a:cubicBezTo>
                    <a:pt x="4192" y="11103"/>
                    <a:pt x="3970" y="11125"/>
                    <a:pt x="3750" y="11125"/>
                  </a:cubicBezTo>
                  <a:cubicBezTo>
                    <a:pt x="3027" y="11125"/>
                    <a:pt x="2328" y="10888"/>
                    <a:pt x="1797" y="10429"/>
                  </a:cubicBezTo>
                  <a:cubicBezTo>
                    <a:pt x="1041" y="9830"/>
                    <a:pt x="631" y="8917"/>
                    <a:pt x="631" y="7972"/>
                  </a:cubicBezTo>
                  <a:cubicBezTo>
                    <a:pt x="631" y="7656"/>
                    <a:pt x="694" y="7404"/>
                    <a:pt x="757" y="7089"/>
                  </a:cubicBezTo>
                  <a:cubicBezTo>
                    <a:pt x="1062" y="6988"/>
                    <a:pt x="1366" y="6939"/>
                    <a:pt x="1670" y="6939"/>
                  </a:cubicBezTo>
                  <a:close/>
                  <a:moveTo>
                    <a:pt x="2427" y="1"/>
                  </a:moveTo>
                  <a:cubicBezTo>
                    <a:pt x="1828" y="1"/>
                    <a:pt x="1387" y="473"/>
                    <a:pt x="1387" y="1009"/>
                  </a:cubicBezTo>
                  <a:cubicBezTo>
                    <a:pt x="1387" y="1450"/>
                    <a:pt x="1671" y="1828"/>
                    <a:pt x="2112" y="1986"/>
                  </a:cubicBezTo>
                  <a:lnTo>
                    <a:pt x="2112" y="4443"/>
                  </a:lnTo>
                  <a:cubicBezTo>
                    <a:pt x="2112" y="4569"/>
                    <a:pt x="2017" y="4632"/>
                    <a:pt x="1891" y="4727"/>
                  </a:cubicBezTo>
                  <a:cubicBezTo>
                    <a:pt x="1356" y="5042"/>
                    <a:pt x="883" y="5514"/>
                    <a:pt x="536" y="6081"/>
                  </a:cubicBezTo>
                  <a:cubicBezTo>
                    <a:pt x="410" y="6302"/>
                    <a:pt x="284" y="6522"/>
                    <a:pt x="221" y="6711"/>
                  </a:cubicBezTo>
                  <a:lnTo>
                    <a:pt x="221" y="6743"/>
                  </a:lnTo>
                  <a:cubicBezTo>
                    <a:pt x="64" y="7152"/>
                    <a:pt x="1" y="7593"/>
                    <a:pt x="1" y="8003"/>
                  </a:cubicBezTo>
                  <a:cubicBezTo>
                    <a:pt x="1" y="9169"/>
                    <a:pt x="536" y="10271"/>
                    <a:pt x="1419" y="10964"/>
                  </a:cubicBezTo>
                  <a:cubicBezTo>
                    <a:pt x="2112" y="11532"/>
                    <a:pt x="2962" y="11847"/>
                    <a:pt x="3845" y="11847"/>
                  </a:cubicBezTo>
                  <a:cubicBezTo>
                    <a:pt x="4097" y="11847"/>
                    <a:pt x="4380" y="11784"/>
                    <a:pt x="4664" y="11752"/>
                  </a:cubicBezTo>
                  <a:cubicBezTo>
                    <a:pt x="5420" y="11595"/>
                    <a:pt x="6081" y="11248"/>
                    <a:pt x="6585" y="10681"/>
                  </a:cubicBezTo>
                  <a:cubicBezTo>
                    <a:pt x="7090" y="10145"/>
                    <a:pt x="7468" y="9484"/>
                    <a:pt x="7625" y="8728"/>
                  </a:cubicBezTo>
                  <a:cubicBezTo>
                    <a:pt x="7562" y="8350"/>
                    <a:pt x="7562" y="7972"/>
                    <a:pt x="7531" y="7656"/>
                  </a:cubicBezTo>
                  <a:cubicBezTo>
                    <a:pt x="7499" y="7184"/>
                    <a:pt x="7373" y="6743"/>
                    <a:pt x="7184" y="6333"/>
                  </a:cubicBezTo>
                  <a:cubicBezTo>
                    <a:pt x="6837" y="5609"/>
                    <a:pt x="6302" y="5073"/>
                    <a:pt x="5640" y="4664"/>
                  </a:cubicBezTo>
                  <a:cubicBezTo>
                    <a:pt x="5577" y="4632"/>
                    <a:pt x="5483" y="4506"/>
                    <a:pt x="5483" y="4411"/>
                  </a:cubicBezTo>
                  <a:lnTo>
                    <a:pt x="5483" y="1986"/>
                  </a:lnTo>
                  <a:cubicBezTo>
                    <a:pt x="5892" y="1828"/>
                    <a:pt x="6207" y="1482"/>
                    <a:pt x="6207" y="1009"/>
                  </a:cubicBezTo>
                  <a:cubicBezTo>
                    <a:pt x="6207" y="410"/>
                    <a:pt x="5735" y="1"/>
                    <a:pt x="51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5" name="Google Shape;17305;p77"/>
            <p:cNvSpPr/>
            <p:nvPr/>
          </p:nvSpPr>
          <p:spPr>
            <a:xfrm>
              <a:off x="-27976950" y="291065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6" name="Google Shape;17306;p77"/>
            <p:cNvSpPr/>
            <p:nvPr/>
          </p:nvSpPr>
          <p:spPr>
            <a:xfrm>
              <a:off x="-27924175" y="29279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7" name="Google Shape;17307;p77"/>
            <p:cNvSpPr/>
            <p:nvPr/>
          </p:nvSpPr>
          <p:spPr>
            <a:xfrm>
              <a:off x="-27976950" y="2946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08" name="Google Shape;17308;p77"/>
            <p:cNvSpPr/>
            <p:nvPr/>
          </p:nvSpPr>
          <p:spPr>
            <a:xfrm>
              <a:off x="-28010800" y="2893325"/>
              <a:ext cx="17350" cy="18150"/>
            </a:xfrm>
            <a:custGeom>
              <a:avLst/>
              <a:gdLst/>
              <a:ahLst/>
              <a:cxnLst/>
              <a:rect l="l" t="t" r="r" b="b"/>
              <a:pathLst>
                <a:path w="694" h="726" extrusionOk="0">
                  <a:moveTo>
                    <a:pt x="347" y="0"/>
                  </a:moveTo>
                  <a:cubicBezTo>
                    <a:pt x="158" y="0"/>
                    <a:pt x="0" y="158"/>
                    <a:pt x="0" y="379"/>
                  </a:cubicBezTo>
                  <a:cubicBezTo>
                    <a:pt x="0" y="568"/>
                    <a:pt x="158" y="725"/>
                    <a:pt x="347" y="725"/>
                  </a:cubicBezTo>
                  <a:cubicBezTo>
                    <a:pt x="536" y="725"/>
                    <a:pt x="693" y="568"/>
                    <a:pt x="693" y="379"/>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09" name="Google Shape;17309;p77"/>
          <p:cNvGrpSpPr/>
          <p:nvPr/>
        </p:nvGrpSpPr>
        <p:grpSpPr>
          <a:xfrm>
            <a:off x="10055740" y="2082624"/>
            <a:ext cx="472181" cy="470907"/>
            <a:chOff x="-26215025" y="1971025"/>
            <a:chExt cx="296175" cy="295375"/>
          </a:xfrm>
        </p:grpSpPr>
        <p:sp>
          <p:nvSpPr>
            <p:cNvPr id="17310" name="Google Shape;17310;p77"/>
            <p:cNvSpPr/>
            <p:nvPr/>
          </p:nvSpPr>
          <p:spPr>
            <a:xfrm>
              <a:off x="-26092950" y="1971025"/>
              <a:ext cx="51225" cy="225275"/>
            </a:xfrm>
            <a:custGeom>
              <a:avLst/>
              <a:gdLst/>
              <a:ahLst/>
              <a:cxnLst/>
              <a:rect l="l" t="t" r="r" b="b"/>
              <a:pathLst>
                <a:path w="2049" h="9011" extrusionOk="0">
                  <a:moveTo>
                    <a:pt x="1009" y="7246"/>
                  </a:moveTo>
                  <a:cubicBezTo>
                    <a:pt x="1198" y="7593"/>
                    <a:pt x="1355" y="7877"/>
                    <a:pt x="1355" y="8003"/>
                  </a:cubicBezTo>
                  <a:cubicBezTo>
                    <a:pt x="1355" y="8192"/>
                    <a:pt x="1198" y="8349"/>
                    <a:pt x="1009" y="8349"/>
                  </a:cubicBezTo>
                  <a:cubicBezTo>
                    <a:pt x="820" y="8349"/>
                    <a:pt x="662" y="8192"/>
                    <a:pt x="662" y="8003"/>
                  </a:cubicBezTo>
                  <a:cubicBezTo>
                    <a:pt x="694" y="7877"/>
                    <a:pt x="820" y="7562"/>
                    <a:pt x="1009" y="7246"/>
                  </a:cubicBezTo>
                  <a:close/>
                  <a:moveTo>
                    <a:pt x="977" y="0"/>
                  </a:moveTo>
                  <a:cubicBezTo>
                    <a:pt x="788" y="0"/>
                    <a:pt x="631" y="158"/>
                    <a:pt x="631" y="347"/>
                  </a:cubicBezTo>
                  <a:lnTo>
                    <a:pt x="631" y="6490"/>
                  </a:lnTo>
                  <a:cubicBezTo>
                    <a:pt x="536" y="6616"/>
                    <a:pt x="410" y="6774"/>
                    <a:pt x="316" y="6963"/>
                  </a:cubicBezTo>
                  <a:cubicBezTo>
                    <a:pt x="32" y="7562"/>
                    <a:pt x="1" y="7845"/>
                    <a:pt x="1" y="8003"/>
                  </a:cubicBezTo>
                  <a:cubicBezTo>
                    <a:pt x="1" y="8601"/>
                    <a:pt x="473" y="9011"/>
                    <a:pt x="1009" y="9011"/>
                  </a:cubicBezTo>
                  <a:cubicBezTo>
                    <a:pt x="1576" y="9011"/>
                    <a:pt x="2048" y="8538"/>
                    <a:pt x="2048" y="8003"/>
                  </a:cubicBezTo>
                  <a:cubicBezTo>
                    <a:pt x="2048" y="7845"/>
                    <a:pt x="1985" y="7593"/>
                    <a:pt x="1639" y="6963"/>
                  </a:cubicBezTo>
                  <a:cubicBezTo>
                    <a:pt x="1513" y="6774"/>
                    <a:pt x="1418" y="6585"/>
                    <a:pt x="1324" y="6490"/>
                  </a:cubicBezTo>
                  <a:lnTo>
                    <a:pt x="1324" y="347"/>
                  </a:lnTo>
                  <a:cubicBezTo>
                    <a:pt x="1324" y="158"/>
                    <a:pt x="1166" y="0"/>
                    <a:pt x="9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1" name="Google Shape;17311;p77"/>
            <p:cNvSpPr/>
            <p:nvPr/>
          </p:nvSpPr>
          <p:spPr>
            <a:xfrm>
              <a:off x="-26179575"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2" name="Google Shape;17312;p77"/>
            <p:cNvSpPr/>
            <p:nvPr/>
          </p:nvSpPr>
          <p:spPr>
            <a:xfrm>
              <a:off x="-26163050" y="2178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3" name="Google Shape;17313;p77"/>
            <p:cNvSpPr/>
            <p:nvPr/>
          </p:nvSpPr>
          <p:spPr>
            <a:xfrm>
              <a:off x="-26145725"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4" name="Google Shape;17314;p77"/>
            <p:cNvSpPr/>
            <p:nvPr/>
          </p:nvSpPr>
          <p:spPr>
            <a:xfrm>
              <a:off x="-25988975" y="217895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662" y="158"/>
                    <a:pt x="50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5" name="Google Shape;17315;p77"/>
            <p:cNvSpPr/>
            <p:nvPr/>
          </p:nvSpPr>
          <p:spPr>
            <a:xfrm>
              <a:off x="-260063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6" name="Google Shape;17316;p77"/>
            <p:cNvSpPr/>
            <p:nvPr/>
          </p:nvSpPr>
          <p:spPr>
            <a:xfrm>
              <a:off x="-25972450" y="22144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17" name="Google Shape;17317;p77"/>
            <p:cNvSpPr/>
            <p:nvPr/>
          </p:nvSpPr>
          <p:spPr>
            <a:xfrm>
              <a:off x="-26215025" y="2108850"/>
              <a:ext cx="296175" cy="157550"/>
            </a:xfrm>
            <a:custGeom>
              <a:avLst/>
              <a:gdLst/>
              <a:ahLst/>
              <a:cxnLst/>
              <a:rect l="l" t="t" r="r" b="b"/>
              <a:pathLst>
                <a:path w="11847" h="6302" extrusionOk="0">
                  <a:moveTo>
                    <a:pt x="4128" y="725"/>
                  </a:moveTo>
                  <a:cubicBezTo>
                    <a:pt x="3970" y="946"/>
                    <a:pt x="3844" y="1198"/>
                    <a:pt x="3781" y="1418"/>
                  </a:cubicBezTo>
                  <a:cubicBezTo>
                    <a:pt x="3781" y="1450"/>
                    <a:pt x="3749" y="1513"/>
                    <a:pt x="3749" y="1544"/>
                  </a:cubicBezTo>
                  <a:cubicBezTo>
                    <a:pt x="3403" y="1355"/>
                    <a:pt x="2993" y="1261"/>
                    <a:pt x="2615" y="1261"/>
                  </a:cubicBezTo>
                  <a:cubicBezTo>
                    <a:pt x="2111" y="1261"/>
                    <a:pt x="1450" y="1418"/>
                    <a:pt x="1166" y="1891"/>
                  </a:cubicBezTo>
                  <a:cubicBezTo>
                    <a:pt x="1040" y="2080"/>
                    <a:pt x="851" y="2175"/>
                    <a:pt x="694" y="2175"/>
                  </a:cubicBezTo>
                  <a:lnTo>
                    <a:pt x="694" y="1072"/>
                  </a:lnTo>
                  <a:cubicBezTo>
                    <a:pt x="694" y="851"/>
                    <a:pt x="851" y="725"/>
                    <a:pt x="1040" y="725"/>
                  </a:cubicBezTo>
                  <a:close/>
                  <a:moveTo>
                    <a:pt x="10775" y="725"/>
                  </a:moveTo>
                  <a:cubicBezTo>
                    <a:pt x="10964" y="725"/>
                    <a:pt x="11122" y="883"/>
                    <a:pt x="11122" y="1072"/>
                  </a:cubicBezTo>
                  <a:lnTo>
                    <a:pt x="11122" y="2175"/>
                  </a:lnTo>
                  <a:cubicBezTo>
                    <a:pt x="10933" y="2175"/>
                    <a:pt x="10775" y="2080"/>
                    <a:pt x="10649" y="1891"/>
                  </a:cubicBezTo>
                  <a:cubicBezTo>
                    <a:pt x="10429" y="1513"/>
                    <a:pt x="10050" y="1261"/>
                    <a:pt x="9546" y="1261"/>
                  </a:cubicBezTo>
                  <a:cubicBezTo>
                    <a:pt x="9074" y="1261"/>
                    <a:pt x="8696" y="1513"/>
                    <a:pt x="8444" y="1891"/>
                  </a:cubicBezTo>
                  <a:cubicBezTo>
                    <a:pt x="8412" y="1985"/>
                    <a:pt x="8349" y="2049"/>
                    <a:pt x="8286" y="2143"/>
                  </a:cubicBezTo>
                  <a:cubicBezTo>
                    <a:pt x="8255" y="1828"/>
                    <a:pt x="8097" y="1355"/>
                    <a:pt x="7719" y="725"/>
                  </a:cubicBezTo>
                  <a:close/>
                  <a:moveTo>
                    <a:pt x="9609" y="1922"/>
                  </a:moveTo>
                  <a:cubicBezTo>
                    <a:pt x="9830" y="1922"/>
                    <a:pt x="9987" y="2049"/>
                    <a:pt x="10113" y="2206"/>
                  </a:cubicBezTo>
                  <a:cubicBezTo>
                    <a:pt x="10334" y="2616"/>
                    <a:pt x="10744" y="2836"/>
                    <a:pt x="11185" y="2836"/>
                  </a:cubicBezTo>
                  <a:lnTo>
                    <a:pt x="11185" y="5546"/>
                  </a:lnTo>
                  <a:lnTo>
                    <a:pt x="694" y="5546"/>
                  </a:lnTo>
                  <a:lnTo>
                    <a:pt x="694" y="2931"/>
                  </a:lnTo>
                  <a:cubicBezTo>
                    <a:pt x="1135" y="2931"/>
                    <a:pt x="1576" y="2679"/>
                    <a:pt x="1765" y="2301"/>
                  </a:cubicBezTo>
                  <a:cubicBezTo>
                    <a:pt x="1828" y="2143"/>
                    <a:pt x="2143" y="2017"/>
                    <a:pt x="2615" y="2017"/>
                  </a:cubicBezTo>
                  <a:cubicBezTo>
                    <a:pt x="3056" y="2017"/>
                    <a:pt x="3371" y="2175"/>
                    <a:pt x="3497" y="2301"/>
                  </a:cubicBezTo>
                  <a:lnTo>
                    <a:pt x="3529" y="2364"/>
                  </a:lnTo>
                  <a:cubicBezTo>
                    <a:pt x="3529" y="2395"/>
                    <a:pt x="3560" y="2395"/>
                    <a:pt x="3560" y="2395"/>
                  </a:cubicBezTo>
                  <a:cubicBezTo>
                    <a:pt x="3560" y="2868"/>
                    <a:pt x="3686" y="3309"/>
                    <a:pt x="3939" y="3718"/>
                  </a:cubicBezTo>
                  <a:cubicBezTo>
                    <a:pt x="4317" y="4380"/>
                    <a:pt x="4947" y="4758"/>
                    <a:pt x="5671" y="4852"/>
                  </a:cubicBezTo>
                  <a:lnTo>
                    <a:pt x="5923" y="4852"/>
                  </a:lnTo>
                  <a:cubicBezTo>
                    <a:pt x="7121" y="4852"/>
                    <a:pt x="8097" y="4033"/>
                    <a:pt x="8286" y="2868"/>
                  </a:cubicBezTo>
                  <a:cubicBezTo>
                    <a:pt x="8727" y="2773"/>
                    <a:pt x="8916" y="2458"/>
                    <a:pt x="9074" y="2206"/>
                  </a:cubicBezTo>
                  <a:cubicBezTo>
                    <a:pt x="9200" y="2017"/>
                    <a:pt x="9357" y="1922"/>
                    <a:pt x="9609" y="1922"/>
                  </a:cubicBezTo>
                  <a:close/>
                  <a:moveTo>
                    <a:pt x="1040" y="1"/>
                  </a:moveTo>
                  <a:cubicBezTo>
                    <a:pt x="473" y="1"/>
                    <a:pt x="0" y="473"/>
                    <a:pt x="0" y="1072"/>
                  </a:cubicBezTo>
                  <a:lnTo>
                    <a:pt x="0" y="5955"/>
                  </a:lnTo>
                  <a:cubicBezTo>
                    <a:pt x="0" y="6144"/>
                    <a:pt x="158" y="6302"/>
                    <a:pt x="347" y="6302"/>
                  </a:cubicBezTo>
                  <a:lnTo>
                    <a:pt x="11500" y="6302"/>
                  </a:lnTo>
                  <a:cubicBezTo>
                    <a:pt x="11689" y="6302"/>
                    <a:pt x="11846" y="6144"/>
                    <a:pt x="11846" y="5955"/>
                  </a:cubicBezTo>
                  <a:lnTo>
                    <a:pt x="11846" y="1072"/>
                  </a:lnTo>
                  <a:cubicBezTo>
                    <a:pt x="11846" y="505"/>
                    <a:pt x="11374" y="1"/>
                    <a:pt x="10775" y="1"/>
                  </a:cubicBezTo>
                  <a:lnTo>
                    <a:pt x="7089" y="1"/>
                  </a:lnTo>
                  <a:cubicBezTo>
                    <a:pt x="6963" y="1"/>
                    <a:pt x="6837" y="64"/>
                    <a:pt x="6774" y="190"/>
                  </a:cubicBezTo>
                  <a:cubicBezTo>
                    <a:pt x="6679" y="316"/>
                    <a:pt x="6711" y="442"/>
                    <a:pt x="6774" y="568"/>
                  </a:cubicBezTo>
                  <a:lnTo>
                    <a:pt x="6805" y="599"/>
                  </a:lnTo>
                  <a:cubicBezTo>
                    <a:pt x="7341" y="1387"/>
                    <a:pt x="7625" y="2017"/>
                    <a:pt x="7625" y="2490"/>
                  </a:cubicBezTo>
                  <a:cubicBezTo>
                    <a:pt x="7625" y="3435"/>
                    <a:pt x="6868" y="4191"/>
                    <a:pt x="5923" y="4191"/>
                  </a:cubicBezTo>
                  <a:lnTo>
                    <a:pt x="5734" y="4191"/>
                  </a:lnTo>
                  <a:cubicBezTo>
                    <a:pt x="5230" y="4128"/>
                    <a:pt x="4789" y="3813"/>
                    <a:pt x="4506" y="3340"/>
                  </a:cubicBezTo>
                  <a:cubicBezTo>
                    <a:pt x="4191" y="2836"/>
                    <a:pt x="4159" y="2206"/>
                    <a:pt x="4411" y="1702"/>
                  </a:cubicBezTo>
                  <a:cubicBezTo>
                    <a:pt x="4506" y="1387"/>
                    <a:pt x="4758" y="977"/>
                    <a:pt x="5041" y="599"/>
                  </a:cubicBezTo>
                  <a:lnTo>
                    <a:pt x="5073" y="568"/>
                  </a:lnTo>
                  <a:cubicBezTo>
                    <a:pt x="5136" y="442"/>
                    <a:pt x="5136" y="316"/>
                    <a:pt x="5073" y="190"/>
                  </a:cubicBezTo>
                  <a:cubicBezTo>
                    <a:pt x="4978" y="95"/>
                    <a:pt x="4884" y="1"/>
                    <a:pt x="4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18" name="Google Shape;17318;p77"/>
          <p:cNvGrpSpPr/>
          <p:nvPr/>
        </p:nvGrpSpPr>
        <p:grpSpPr>
          <a:xfrm>
            <a:off x="10055104" y="2679678"/>
            <a:ext cx="473457" cy="469671"/>
            <a:chOff x="-26215825" y="2341200"/>
            <a:chExt cx="296975" cy="294600"/>
          </a:xfrm>
        </p:grpSpPr>
        <p:sp>
          <p:nvSpPr>
            <p:cNvPr id="17319" name="Google Shape;17319;p77"/>
            <p:cNvSpPr/>
            <p:nvPr/>
          </p:nvSpPr>
          <p:spPr>
            <a:xfrm>
              <a:off x="-26215025" y="2463275"/>
              <a:ext cx="296175" cy="172525"/>
            </a:xfrm>
            <a:custGeom>
              <a:avLst/>
              <a:gdLst/>
              <a:ahLst/>
              <a:cxnLst/>
              <a:rect l="l" t="t" r="r" b="b"/>
              <a:pathLst>
                <a:path w="11847" h="6901" extrusionOk="0">
                  <a:moveTo>
                    <a:pt x="10113" y="725"/>
                  </a:moveTo>
                  <a:cubicBezTo>
                    <a:pt x="10712" y="725"/>
                    <a:pt x="11122" y="1198"/>
                    <a:pt x="11122" y="1734"/>
                  </a:cubicBezTo>
                  <a:cubicBezTo>
                    <a:pt x="11122" y="2332"/>
                    <a:pt x="10649" y="2773"/>
                    <a:pt x="10113" y="2773"/>
                  </a:cubicBezTo>
                  <a:lnTo>
                    <a:pt x="6994" y="2773"/>
                  </a:lnTo>
                  <a:cubicBezTo>
                    <a:pt x="6616" y="2773"/>
                    <a:pt x="6301" y="2458"/>
                    <a:pt x="6301" y="2049"/>
                  </a:cubicBezTo>
                  <a:cubicBezTo>
                    <a:pt x="6301" y="1860"/>
                    <a:pt x="6396" y="1671"/>
                    <a:pt x="6553" y="1545"/>
                  </a:cubicBezTo>
                  <a:cubicBezTo>
                    <a:pt x="6837" y="1891"/>
                    <a:pt x="7247" y="2080"/>
                    <a:pt x="7688" y="2080"/>
                  </a:cubicBezTo>
                  <a:cubicBezTo>
                    <a:pt x="8255" y="2080"/>
                    <a:pt x="8727" y="1671"/>
                    <a:pt x="9137" y="1293"/>
                  </a:cubicBezTo>
                  <a:cubicBezTo>
                    <a:pt x="9452" y="977"/>
                    <a:pt x="9767" y="725"/>
                    <a:pt x="10113" y="725"/>
                  </a:cubicBezTo>
                  <a:close/>
                  <a:moveTo>
                    <a:pt x="7656" y="3466"/>
                  </a:moveTo>
                  <a:lnTo>
                    <a:pt x="7656" y="4853"/>
                  </a:lnTo>
                  <a:lnTo>
                    <a:pt x="6963" y="4853"/>
                  </a:lnTo>
                  <a:lnTo>
                    <a:pt x="6963" y="3466"/>
                  </a:lnTo>
                  <a:close/>
                  <a:moveTo>
                    <a:pt x="9074" y="3466"/>
                  </a:moveTo>
                  <a:lnTo>
                    <a:pt x="9074" y="4853"/>
                  </a:lnTo>
                  <a:lnTo>
                    <a:pt x="8381" y="4853"/>
                  </a:lnTo>
                  <a:lnTo>
                    <a:pt x="8381" y="3466"/>
                  </a:lnTo>
                  <a:close/>
                  <a:moveTo>
                    <a:pt x="10460" y="3435"/>
                  </a:moveTo>
                  <a:lnTo>
                    <a:pt x="10460" y="4853"/>
                  </a:lnTo>
                  <a:lnTo>
                    <a:pt x="9767" y="4853"/>
                  </a:lnTo>
                  <a:lnTo>
                    <a:pt x="9767" y="3466"/>
                  </a:lnTo>
                  <a:lnTo>
                    <a:pt x="10113" y="3466"/>
                  </a:lnTo>
                  <a:cubicBezTo>
                    <a:pt x="10240" y="3466"/>
                    <a:pt x="10334" y="3466"/>
                    <a:pt x="10460" y="3435"/>
                  </a:cubicBezTo>
                  <a:close/>
                  <a:moveTo>
                    <a:pt x="2993" y="4128"/>
                  </a:moveTo>
                  <a:cubicBezTo>
                    <a:pt x="3371" y="4128"/>
                    <a:pt x="3781" y="4254"/>
                    <a:pt x="4128" y="4412"/>
                  </a:cubicBezTo>
                  <a:lnTo>
                    <a:pt x="5829" y="5325"/>
                  </a:lnTo>
                  <a:cubicBezTo>
                    <a:pt x="6049" y="5451"/>
                    <a:pt x="6364" y="5514"/>
                    <a:pt x="6648" y="5514"/>
                  </a:cubicBezTo>
                  <a:lnTo>
                    <a:pt x="10838" y="5514"/>
                  </a:lnTo>
                  <a:cubicBezTo>
                    <a:pt x="11027" y="5514"/>
                    <a:pt x="11185" y="5672"/>
                    <a:pt x="11185" y="5861"/>
                  </a:cubicBezTo>
                  <a:cubicBezTo>
                    <a:pt x="11185" y="6050"/>
                    <a:pt x="10964" y="6239"/>
                    <a:pt x="10775" y="6239"/>
                  </a:cubicBezTo>
                  <a:lnTo>
                    <a:pt x="6616" y="6239"/>
                  </a:lnTo>
                  <a:cubicBezTo>
                    <a:pt x="6459" y="6239"/>
                    <a:pt x="6238" y="6176"/>
                    <a:pt x="6144" y="6113"/>
                  </a:cubicBezTo>
                  <a:lnTo>
                    <a:pt x="4443" y="5199"/>
                  </a:lnTo>
                  <a:cubicBezTo>
                    <a:pt x="4002" y="4979"/>
                    <a:pt x="3497" y="4853"/>
                    <a:pt x="2993" y="4853"/>
                  </a:cubicBezTo>
                  <a:lnTo>
                    <a:pt x="694" y="4853"/>
                  </a:lnTo>
                  <a:lnTo>
                    <a:pt x="694" y="4128"/>
                  </a:lnTo>
                  <a:close/>
                  <a:moveTo>
                    <a:pt x="10113" y="1"/>
                  </a:moveTo>
                  <a:cubicBezTo>
                    <a:pt x="9515" y="1"/>
                    <a:pt x="9042" y="442"/>
                    <a:pt x="8664" y="788"/>
                  </a:cubicBezTo>
                  <a:cubicBezTo>
                    <a:pt x="8349" y="1104"/>
                    <a:pt x="8034" y="1387"/>
                    <a:pt x="7656" y="1387"/>
                  </a:cubicBezTo>
                  <a:cubicBezTo>
                    <a:pt x="7404" y="1387"/>
                    <a:pt x="7121" y="1230"/>
                    <a:pt x="7026" y="946"/>
                  </a:cubicBezTo>
                  <a:cubicBezTo>
                    <a:pt x="6973" y="815"/>
                    <a:pt x="6855" y="749"/>
                    <a:pt x="6708" y="749"/>
                  </a:cubicBezTo>
                  <a:cubicBezTo>
                    <a:pt x="6679" y="749"/>
                    <a:pt x="6648" y="752"/>
                    <a:pt x="6616" y="757"/>
                  </a:cubicBezTo>
                  <a:cubicBezTo>
                    <a:pt x="6018" y="914"/>
                    <a:pt x="5577" y="1450"/>
                    <a:pt x="5577" y="2080"/>
                  </a:cubicBezTo>
                  <a:cubicBezTo>
                    <a:pt x="5577" y="2616"/>
                    <a:pt x="5860" y="3025"/>
                    <a:pt x="6301" y="3277"/>
                  </a:cubicBezTo>
                  <a:lnTo>
                    <a:pt x="6301" y="4758"/>
                  </a:lnTo>
                  <a:cubicBezTo>
                    <a:pt x="6270" y="4758"/>
                    <a:pt x="6207" y="4727"/>
                    <a:pt x="6144" y="4695"/>
                  </a:cubicBezTo>
                  <a:lnTo>
                    <a:pt x="4443" y="3781"/>
                  </a:lnTo>
                  <a:cubicBezTo>
                    <a:pt x="4002" y="3561"/>
                    <a:pt x="3497" y="3435"/>
                    <a:pt x="2993" y="3435"/>
                  </a:cubicBezTo>
                  <a:lnTo>
                    <a:pt x="347" y="3435"/>
                  </a:lnTo>
                  <a:cubicBezTo>
                    <a:pt x="158" y="3435"/>
                    <a:pt x="0" y="3592"/>
                    <a:pt x="0" y="3781"/>
                  </a:cubicBezTo>
                  <a:lnTo>
                    <a:pt x="0" y="5168"/>
                  </a:lnTo>
                  <a:cubicBezTo>
                    <a:pt x="0" y="5357"/>
                    <a:pt x="158" y="5514"/>
                    <a:pt x="347" y="5514"/>
                  </a:cubicBezTo>
                  <a:lnTo>
                    <a:pt x="2993" y="5514"/>
                  </a:lnTo>
                  <a:cubicBezTo>
                    <a:pt x="3371" y="5514"/>
                    <a:pt x="3781" y="5640"/>
                    <a:pt x="4128" y="5798"/>
                  </a:cubicBezTo>
                  <a:lnTo>
                    <a:pt x="5829" y="6711"/>
                  </a:lnTo>
                  <a:cubicBezTo>
                    <a:pt x="6049" y="6806"/>
                    <a:pt x="6364" y="6900"/>
                    <a:pt x="6648" y="6900"/>
                  </a:cubicBezTo>
                  <a:lnTo>
                    <a:pt x="10838" y="6900"/>
                  </a:lnTo>
                  <a:cubicBezTo>
                    <a:pt x="11405" y="6900"/>
                    <a:pt x="11846" y="6428"/>
                    <a:pt x="11846" y="5861"/>
                  </a:cubicBezTo>
                  <a:cubicBezTo>
                    <a:pt x="11846" y="5451"/>
                    <a:pt x="11563" y="5042"/>
                    <a:pt x="11122" y="4884"/>
                  </a:cubicBezTo>
                  <a:lnTo>
                    <a:pt x="11122" y="3088"/>
                  </a:lnTo>
                  <a:cubicBezTo>
                    <a:pt x="11563" y="2805"/>
                    <a:pt x="11846" y="2301"/>
                    <a:pt x="11846" y="1734"/>
                  </a:cubicBezTo>
                  <a:cubicBezTo>
                    <a:pt x="11846" y="788"/>
                    <a:pt x="11059"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0" name="Google Shape;17320;p77"/>
            <p:cNvSpPr/>
            <p:nvPr/>
          </p:nvSpPr>
          <p:spPr>
            <a:xfrm>
              <a:off x="-26215825" y="2341200"/>
              <a:ext cx="296975" cy="119750"/>
            </a:xfrm>
            <a:custGeom>
              <a:avLst/>
              <a:gdLst/>
              <a:ahLst/>
              <a:cxnLst/>
              <a:rect l="l" t="t" r="r" b="b"/>
              <a:pathLst>
                <a:path w="11879" h="4790" extrusionOk="0">
                  <a:moveTo>
                    <a:pt x="10807" y="1702"/>
                  </a:moveTo>
                  <a:cubicBezTo>
                    <a:pt x="10996" y="1702"/>
                    <a:pt x="11154" y="1859"/>
                    <a:pt x="11154" y="2048"/>
                  </a:cubicBezTo>
                  <a:cubicBezTo>
                    <a:pt x="11154" y="2237"/>
                    <a:pt x="10996" y="2395"/>
                    <a:pt x="10807" y="2395"/>
                  </a:cubicBezTo>
                  <a:lnTo>
                    <a:pt x="10461" y="2395"/>
                  </a:lnTo>
                  <a:lnTo>
                    <a:pt x="10461" y="1702"/>
                  </a:lnTo>
                  <a:close/>
                  <a:moveTo>
                    <a:pt x="2112" y="788"/>
                  </a:moveTo>
                  <a:lnTo>
                    <a:pt x="9484" y="1292"/>
                  </a:lnTo>
                  <a:cubicBezTo>
                    <a:pt x="9641" y="1355"/>
                    <a:pt x="9799" y="1450"/>
                    <a:pt x="9799" y="1670"/>
                  </a:cubicBezTo>
                  <a:lnTo>
                    <a:pt x="9799" y="2489"/>
                  </a:lnTo>
                  <a:cubicBezTo>
                    <a:pt x="9799" y="2647"/>
                    <a:pt x="9673" y="2805"/>
                    <a:pt x="9515" y="2836"/>
                  </a:cubicBezTo>
                  <a:lnTo>
                    <a:pt x="2112" y="3907"/>
                  </a:lnTo>
                  <a:lnTo>
                    <a:pt x="2112" y="788"/>
                  </a:lnTo>
                  <a:close/>
                  <a:moveTo>
                    <a:pt x="726" y="725"/>
                  </a:moveTo>
                  <a:lnTo>
                    <a:pt x="1450" y="757"/>
                  </a:lnTo>
                  <a:lnTo>
                    <a:pt x="1450" y="3970"/>
                  </a:lnTo>
                  <a:lnTo>
                    <a:pt x="726" y="4065"/>
                  </a:lnTo>
                  <a:lnTo>
                    <a:pt x="726" y="725"/>
                  </a:lnTo>
                  <a:close/>
                  <a:moveTo>
                    <a:pt x="379" y="1"/>
                  </a:moveTo>
                  <a:cubicBezTo>
                    <a:pt x="316" y="1"/>
                    <a:pt x="190" y="32"/>
                    <a:pt x="95" y="64"/>
                  </a:cubicBezTo>
                  <a:cubicBezTo>
                    <a:pt x="32" y="158"/>
                    <a:pt x="1" y="221"/>
                    <a:pt x="1" y="316"/>
                  </a:cubicBezTo>
                  <a:lnTo>
                    <a:pt x="1" y="4506"/>
                  </a:lnTo>
                  <a:cubicBezTo>
                    <a:pt x="32" y="4569"/>
                    <a:pt x="64" y="4695"/>
                    <a:pt x="127" y="4726"/>
                  </a:cubicBezTo>
                  <a:cubicBezTo>
                    <a:pt x="221" y="4758"/>
                    <a:pt x="284" y="4789"/>
                    <a:pt x="379" y="4789"/>
                  </a:cubicBezTo>
                  <a:lnTo>
                    <a:pt x="410" y="4789"/>
                  </a:lnTo>
                  <a:lnTo>
                    <a:pt x="9578" y="3498"/>
                  </a:lnTo>
                  <a:cubicBezTo>
                    <a:pt x="9862" y="3466"/>
                    <a:pt x="10145" y="3309"/>
                    <a:pt x="10303" y="3057"/>
                  </a:cubicBezTo>
                  <a:lnTo>
                    <a:pt x="10870" y="3057"/>
                  </a:lnTo>
                  <a:cubicBezTo>
                    <a:pt x="11437" y="3057"/>
                    <a:pt x="11878" y="2584"/>
                    <a:pt x="11878" y="2048"/>
                  </a:cubicBezTo>
                  <a:cubicBezTo>
                    <a:pt x="11878" y="1481"/>
                    <a:pt x="11406" y="1009"/>
                    <a:pt x="10870" y="1009"/>
                  </a:cubicBezTo>
                  <a:lnTo>
                    <a:pt x="10272" y="1009"/>
                  </a:lnTo>
                  <a:cubicBezTo>
                    <a:pt x="10114" y="788"/>
                    <a:pt x="9830" y="662"/>
                    <a:pt x="9515" y="631"/>
                  </a:cubicBezTo>
                  <a:lnTo>
                    <a:pt x="379"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1" name="Google Shape;17321;p77"/>
          <p:cNvGrpSpPr/>
          <p:nvPr/>
        </p:nvGrpSpPr>
        <p:grpSpPr>
          <a:xfrm>
            <a:off x="10097810" y="3267344"/>
            <a:ext cx="388044" cy="470907"/>
            <a:chOff x="-26179575" y="2710600"/>
            <a:chExt cx="243400" cy="295375"/>
          </a:xfrm>
        </p:grpSpPr>
        <p:sp>
          <p:nvSpPr>
            <p:cNvPr id="17322" name="Google Shape;17322;p77"/>
            <p:cNvSpPr/>
            <p:nvPr/>
          </p:nvSpPr>
          <p:spPr>
            <a:xfrm>
              <a:off x="-26179575" y="2710600"/>
              <a:ext cx="243400" cy="295375"/>
            </a:xfrm>
            <a:custGeom>
              <a:avLst/>
              <a:gdLst/>
              <a:ahLst/>
              <a:cxnLst/>
              <a:rect l="l" t="t" r="r" b="b"/>
              <a:pathLst>
                <a:path w="9736" h="11815" extrusionOk="0">
                  <a:moveTo>
                    <a:pt x="7719" y="693"/>
                  </a:moveTo>
                  <a:cubicBezTo>
                    <a:pt x="7845" y="977"/>
                    <a:pt x="7971" y="1166"/>
                    <a:pt x="8191" y="1418"/>
                  </a:cubicBezTo>
                  <a:lnTo>
                    <a:pt x="1008" y="1418"/>
                  </a:lnTo>
                  <a:cubicBezTo>
                    <a:pt x="819" y="1418"/>
                    <a:pt x="662" y="1261"/>
                    <a:pt x="662" y="1072"/>
                  </a:cubicBezTo>
                  <a:cubicBezTo>
                    <a:pt x="662" y="851"/>
                    <a:pt x="819" y="693"/>
                    <a:pt x="1008" y="693"/>
                  </a:cubicBezTo>
                  <a:close/>
                  <a:moveTo>
                    <a:pt x="8979" y="2080"/>
                  </a:moveTo>
                  <a:lnTo>
                    <a:pt x="8979" y="11153"/>
                  </a:lnTo>
                  <a:lnTo>
                    <a:pt x="2048" y="11153"/>
                  </a:lnTo>
                  <a:lnTo>
                    <a:pt x="2048" y="2080"/>
                  </a:lnTo>
                  <a:close/>
                  <a:moveTo>
                    <a:pt x="662" y="2048"/>
                  </a:moveTo>
                  <a:cubicBezTo>
                    <a:pt x="788" y="2080"/>
                    <a:pt x="882" y="2111"/>
                    <a:pt x="1008" y="2111"/>
                  </a:cubicBezTo>
                  <a:lnTo>
                    <a:pt x="1355" y="2111"/>
                  </a:lnTo>
                  <a:lnTo>
                    <a:pt x="1355" y="11185"/>
                  </a:lnTo>
                  <a:cubicBezTo>
                    <a:pt x="977" y="11153"/>
                    <a:pt x="662" y="10838"/>
                    <a:pt x="662" y="10460"/>
                  </a:cubicBezTo>
                  <a:lnTo>
                    <a:pt x="662" y="2048"/>
                  </a:lnTo>
                  <a:close/>
                  <a:moveTo>
                    <a:pt x="1008" y="0"/>
                  </a:moveTo>
                  <a:cubicBezTo>
                    <a:pt x="410" y="0"/>
                    <a:pt x="0" y="473"/>
                    <a:pt x="0" y="1009"/>
                  </a:cubicBezTo>
                  <a:lnTo>
                    <a:pt x="0" y="10428"/>
                  </a:lnTo>
                  <a:cubicBezTo>
                    <a:pt x="0" y="11185"/>
                    <a:pt x="630" y="11815"/>
                    <a:pt x="1355" y="11815"/>
                  </a:cubicBezTo>
                  <a:lnTo>
                    <a:pt x="9357" y="11815"/>
                  </a:lnTo>
                  <a:cubicBezTo>
                    <a:pt x="9578" y="11815"/>
                    <a:pt x="9735" y="11657"/>
                    <a:pt x="9735" y="11468"/>
                  </a:cubicBezTo>
                  <a:lnTo>
                    <a:pt x="9672" y="1733"/>
                  </a:lnTo>
                  <a:cubicBezTo>
                    <a:pt x="9672" y="1576"/>
                    <a:pt x="9609" y="1450"/>
                    <a:pt x="9452" y="1418"/>
                  </a:cubicBezTo>
                  <a:cubicBezTo>
                    <a:pt x="8885" y="1229"/>
                    <a:pt x="8443" y="788"/>
                    <a:pt x="8254" y="221"/>
                  </a:cubicBezTo>
                  <a:cubicBezTo>
                    <a:pt x="8223" y="63"/>
                    <a:pt x="8065" y="0"/>
                    <a:pt x="79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3" name="Google Shape;17323;p77"/>
            <p:cNvSpPr/>
            <p:nvPr/>
          </p:nvSpPr>
          <p:spPr>
            <a:xfrm>
              <a:off x="-26092950" y="2797225"/>
              <a:ext cx="120525" cy="121325"/>
            </a:xfrm>
            <a:custGeom>
              <a:avLst/>
              <a:gdLst/>
              <a:ahLst/>
              <a:cxnLst/>
              <a:rect l="l" t="t" r="r" b="b"/>
              <a:pathLst>
                <a:path w="4821" h="4853" extrusionOk="0">
                  <a:moveTo>
                    <a:pt x="2742" y="694"/>
                  </a:moveTo>
                  <a:lnTo>
                    <a:pt x="2742" y="1734"/>
                  </a:lnTo>
                  <a:cubicBezTo>
                    <a:pt x="2742" y="1923"/>
                    <a:pt x="2899" y="2080"/>
                    <a:pt x="3088" y="2080"/>
                  </a:cubicBezTo>
                  <a:lnTo>
                    <a:pt x="4128" y="2080"/>
                  </a:lnTo>
                  <a:lnTo>
                    <a:pt x="4128" y="2805"/>
                  </a:lnTo>
                  <a:lnTo>
                    <a:pt x="3088" y="2805"/>
                  </a:lnTo>
                  <a:cubicBezTo>
                    <a:pt x="2899" y="2805"/>
                    <a:pt x="2742" y="2962"/>
                    <a:pt x="2742" y="3151"/>
                  </a:cubicBezTo>
                  <a:lnTo>
                    <a:pt x="2742" y="4160"/>
                  </a:lnTo>
                  <a:lnTo>
                    <a:pt x="2048" y="4160"/>
                  </a:lnTo>
                  <a:lnTo>
                    <a:pt x="2048" y="3151"/>
                  </a:lnTo>
                  <a:cubicBezTo>
                    <a:pt x="2048" y="2962"/>
                    <a:pt x="1891" y="2805"/>
                    <a:pt x="1670" y="2805"/>
                  </a:cubicBezTo>
                  <a:lnTo>
                    <a:pt x="662" y="2805"/>
                  </a:lnTo>
                  <a:lnTo>
                    <a:pt x="662" y="2080"/>
                  </a:lnTo>
                  <a:lnTo>
                    <a:pt x="1670" y="2080"/>
                  </a:lnTo>
                  <a:cubicBezTo>
                    <a:pt x="1891" y="2080"/>
                    <a:pt x="2048" y="1923"/>
                    <a:pt x="2048" y="1734"/>
                  </a:cubicBezTo>
                  <a:lnTo>
                    <a:pt x="2048" y="694"/>
                  </a:lnTo>
                  <a:close/>
                  <a:moveTo>
                    <a:pt x="1733" y="1"/>
                  </a:moveTo>
                  <a:cubicBezTo>
                    <a:pt x="1513" y="1"/>
                    <a:pt x="1355" y="158"/>
                    <a:pt x="1355" y="347"/>
                  </a:cubicBezTo>
                  <a:lnTo>
                    <a:pt x="1355" y="1387"/>
                  </a:lnTo>
                  <a:lnTo>
                    <a:pt x="347" y="1387"/>
                  </a:lnTo>
                  <a:cubicBezTo>
                    <a:pt x="158" y="1387"/>
                    <a:pt x="1" y="1545"/>
                    <a:pt x="1" y="1734"/>
                  </a:cubicBezTo>
                  <a:lnTo>
                    <a:pt x="1" y="3120"/>
                  </a:lnTo>
                  <a:cubicBezTo>
                    <a:pt x="1" y="3309"/>
                    <a:pt x="158" y="3466"/>
                    <a:pt x="347" y="3466"/>
                  </a:cubicBezTo>
                  <a:lnTo>
                    <a:pt x="1355" y="3466"/>
                  </a:lnTo>
                  <a:lnTo>
                    <a:pt x="1355" y="4475"/>
                  </a:lnTo>
                  <a:cubicBezTo>
                    <a:pt x="1355" y="4695"/>
                    <a:pt x="1513" y="4853"/>
                    <a:pt x="1733" y="4853"/>
                  </a:cubicBezTo>
                  <a:lnTo>
                    <a:pt x="3088" y="4853"/>
                  </a:lnTo>
                  <a:cubicBezTo>
                    <a:pt x="3309" y="4853"/>
                    <a:pt x="3466" y="4695"/>
                    <a:pt x="3466" y="4475"/>
                  </a:cubicBezTo>
                  <a:lnTo>
                    <a:pt x="3466" y="3466"/>
                  </a:lnTo>
                  <a:lnTo>
                    <a:pt x="4474" y="3466"/>
                  </a:lnTo>
                  <a:cubicBezTo>
                    <a:pt x="4663" y="3466"/>
                    <a:pt x="4821" y="3309"/>
                    <a:pt x="4821" y="3120"/>
                  </a:cubicBezTo>
                  <a:lnTo>
                    <a:pt x="4821" y="1734"/>
                  </a:lnTo>
                  <a:cubicBezTo>
                    <a:pt x="4821" y="1545"/>
                    <a:pt x="4663" y="1387"/>
                    <a:pt x="4474" y="1387"/>
                  </a:cubicBezTo>
                  <a:lnTo>
                    <a:pt x="3466" y="1387"/>
                  </a:lnTo>
                  <a:lnTo>
                    <a:pt x="3466" y="347"/>
                  </a:lnTo>
                  <a:cubicBezTo>
                    <a:pt x="3466"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4" name="Google Shape;17324;p77"/>
            <p:cNvSpPr/>
            <p:nvPr/>
          </p:nvSpPr>
          <p:spPr>
            <a:xfrm>
              <a:off x="-26094525" y="2954750"/>
              <a:ext cx="122100" cy="17350"/>
            </a:xfrm>
            <a:custGeom>
              <a:avLst/>
              <a:gdLst/>
              <a:ahLst/>
              <a:cxnLst/>
              <a:rect l="l" t="t" r="r" b="b"/>
              <a:pathLst>
                <a:path w="4884" h="694" extrusionOk="0">
                  <a:moveTo>
                    <a:pt x="379" y="1"/>
                  </a:moveTo>
                  <a:cubicBezTo>
                    <a:pt x="158" y="1"/>
                    <a:pt x="1" y="158"/>
                    <a:pt x="1" y="347"/>
                  </a:cubicBezTo>
                  <a:cubicBezTo>
                    <a:pt x="1" y="536"/>
                    <a:pt x="158" y="694"/>
                    <a:pt x="379" y="694"/>
                  </a:cubicBezTo>
                  <a:lnTo>
                    <a:pt x="4537" y="694"/>
                  </a:lnTo>
                  <a:cubicBezTo>
                    <a:pt x="4726" y="694"/>
                    <a:pt x="4884" y="536"/>
                    <a:pt x="4884" y="347"/>
                  </a:cubicBezTo>
                  <a:cubicBezTo>
                    <a:pt x="4884" y="158"/>
                    <a:pt x="4726"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5" name="Google Shape;17325;p77"/>
          <p:cNvGrpSpPr/>
          <p:nvPr/>
        </p:nvGrpSpPr>
        <p:grpSpPr>
          <a:xfrm>
            <a:off x="8283223" y="3855841"/>
            <a:ext cx="449583" cy="470907"/>
            <a:chOff x="-24328675" y="1971025"/>
            <a:chExt cx="282000" cy="295375"/>
          </a:xfrm>
        </p:grpSpPr>
        <p:sp>
          <p:nvSpPr>
            <p:cNvPr id="17326" name="Google Shape;17326;p77"/>
            <p:cNvSpPr/>
            <p:nvPr/>
          </p:nvSpPr>
          <p:spPr>
            <a:xfrm>
              <a:off x="-24217625" y="2092325"/>
              <a:ext cx="52025" cy="51200"/>
            </a:xfrm>
            <a:custGeom>
              <a:avLst/>
              <a:gdLst/>
              <a:ahLst/>
              <a:cxnLst/>
              <a:rect l="l" t="t" r="r" b="b"/>
              <a:pathLst>
                <a:path w="2081" h="2048" extrusionOk="0">
                  <a:moveTo>
                    <a:pt x="1009" y="693"/>
                  </a:moveTo>
                  <a:cubicBezTo>
                    <a:pt x="1230" y="693"/>
                    <a:pt x="1387" y="851"/>
                    <a:pt x="1387" y="1071"/>
                  </a:cubicBezTo>
                  <a:cubicBezTo>
                    <a:pt x="1387" y="1260"/>
                    <a:pt x="1230" y="1418"/>
                    <a:pt x="1009" y="1418"/>
                  </a:cubicBezTo>
                  <a:cubicBezTo>
                    <a:pt x="820" y="1418"/>
                    <a:pt x="663" y="1260"/>
                    <a:pt x="663" y="1071"/>
                  </a:cubicBezTo>
                  <a:cubicBezTo>
                    <a:pt x="663" y="851"/>
                    <a:pt x="820" y="693"/>
                    <a:pt x="1009" y="693"/>
                  </a:cubicBezTo>
                  <a:close/>
                  <a:moveTo>
                    <a:pt x="1009" y="0"/>
                  </a:moveTo>
                  <a:cubicBezTo>
                    <a:pt x="442" y="0"/>
                    <a:pt x="1" y="473"/>
                    <a:pt x="1" y="1008"/>
                  </a:cubicBezTo>
                  <a:cubicBezTo>
                    <a:pt x="1" y="1607"/>
                    <a:pt x="474" y="2048"/>
                    <a:pt x="1009" y="2048"/>
                  </a:cubicBezTo>
                  <a:cubicBezTo>
                    <a:pt x="1576" y="2048"/>
                    <a:pt x="2049" y="1575"/>
                    <a:pt x="2049" y="1008"/>
                  </a:cubicBezTo>
                  <a:cubicBezTo>
                    <a:pt x="2080" y="473"/>
                    <a:pt x="1608"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27" name="Google Shape;17327;p77"/>
            <p:cNvSpPr/>
            <p:nvPr/>
          </p:nvSpPr>
          <p:spPr>
            <a:xfrm>
              <a:off x="-24328675" y="1971025"/>
              <a:ext cx="282000" cy="295375"/>
            </a:xfrm>
            <a:custGeom>
              <a:avLst/>
              <a:gdLst/>
              <a:ahLst/>
              <a:cxnLst/>
              <a:rect l="l" t="t" r="r" b="b"/>
              <a:pathLst>
                <a:path w="11280" h="11815" extrusionOk="0">
                  <a:moveTo>
                    <a:pt x="2017" y="2080"/>
                  </a:moveTo>
                  <a:cubicBezTo>
                    <a:pt x="2206" y="2080"/>
                    <a:pt x="2364" y="2237"/>
                    <a:pt x="2364" y="2458"/>
                  </a:cubicBezTo>
                  <a:cubicBezTo>
                    <a:pt x="2364" y="2647"/>
                    <a:pt x="2206" y="2804"/>
                    <a:pt x="2017" y="2804"/>
                  </a:cubicBezTo>
                  <a:cubicBezTo>
                    <a:pt x="1797" y="2804"/>
                    <a:pt x="1639" y="2647"/>
                    <a:pt x="1639" y="2458"/>
                  </a:cubicBezTo>
                  <a:cubicBezTo>
                    <a:pt x="1639" y="2237"/>
                    <a:pt x="1797" y="2080"/>
                    <a:pt x="2017" y="2080"/>
                  </a:cubicBezTo>
                  <a:close/>
                  <a:moveTo>
                    <a:pt x="5451" y="662"/>
                  </a:moveTo>
                  <a:cubicBezTo>
                    <a:pt x="5861" y="662"/>
                    <a:pt x="6302" y="1198"/>
                    <a:pt x="6617" y="2080"/>
                  </a:cubicBezTo>
                  <a:cubicBezTo>
                    <a:pt x="6680" y="2237"/>
                    <a:pt x="6743" y="2458"/>
                    <a:pt x="6806" y="2647"/>
                  </a:cubicBezTo>
                  <a:cubicBezTo>
                    <a:pt x="6365" y="2804"/>
                    <a:pt x="5955" y="2962"/>
                    <a:pt x="5451" y="3151"/>
                  </a:cubicBezTo>
                  <a:cubicBezTo>
                    <a:pt x="5042" y="2962"/>
                    <a:pt x="4569" y="2773"/>
                    <a:pt x="4128" y="2647"/>
                  </a:cubicBezTo>
                  <a:cubicBezTo>
                    <a:pt x="4191" y="2458"/>
                    <a:pt x="4254" y="2237"/>
                    <a:pt x="4317" y="2080"/>
                  </a:cubicBezTo>
                  <a:cubicBezTo>
                    <a:pt x="4632" y="1229"/>
                    <a:pt x="5073" y="662"/>
                    <a:pt x="5451" y="662"/>
                  </a:cubicBezTo>
                  <a:close/>
                  <a:moveTo>
                    <a:pt x="3970" y="3308"/>
                  </a:moveTo>
                  <a:cubicBezTo>
                    <a:pt x="4191" y="3403"/>
                    <a:pt x="4411" y="3466"/>
                    <a:pt x="4632" y="3560"/>
                  </a:cubicBezTo>
                  <a:cubicBezTo>
                    <a:pt x="4506" y="3623"/>
                    <a:pt x="4380" y="3718"/>
                    <a:pt x="4254" y="3781"/>
                  </a:cubicBezTo>
                  <a:cubicBezTo>
                    <a:pt x="4128" y="3875"/>
                    <a:pt x="4002" y="3938"/>
                    <a:pt x="3844" y="4033"/>
                  </a:cubicBezTo>
                  <a:lnTo>
                    <a:pt x="3970" y="3308"/>
                  </a:lnTo>
                  <a:close/>
                  <a:moveTo>
                    <a:pt x="6963" y="3340"/>
                  </a:moveTo>
                  <a:lnTo>
                    <a:pt x="7089" y="4064"/>
                  </a:lnTo>
                  <a:cubicBezTo>
                    <a:pt x="6963" y="3970"/>
                    <a:pt x="6806" y="3907"/>
                    <a:pt x="6680" y="3812"/>
                  </a:cubicBezTo>
                  <a:cubicBezTo>
                    <a:pt x="6554" y="3718"/>
                    <a:pt x="6396" y="3655"/>
                    <a:pt x="6302" y="3592"/>
                  </a:cubicBezTo>
                  <a:cubicBezTo>
                    <a:pt x="6522" y="3497"/>
                    <a:pt x="6774" y="3403"/>
                    <a:pt x="6963" y="3340"/>
                  </a:cubicBezTo>
                  <a:close/>
                  <a:moveTo>
                    <a:pt x="10240" y="4285"/>
                  </a:moveTo>
                  <a:cubicBezTo>
                    <a:pt x="10271" y="4285"/>
                    <a:pt x="10366" y="4285"/>
                    <a:pt x="10397" y="4317"/>
                  </a:cubicBezTo>
                  <a:cubicBezTo>
                    <a:pt x="10460" y="4380"/>
                    <a:pt x="10523" y="4443"/>
                    <a:pt x="10555" y="4537"/>
                  </a:cubicBezTo>
                  <a:cubicBezTo>
                    <a:pt x="10586" y="4600"/>
                    <a:pt x="10555" y="4726"/>
                    <a:pt x="10492" y="4821"/>
                  </a:cubicBezTo>
                  <a:cubicBezTo>
                    <a:pt x="10452" y="4920"/>
                    <a:pt x="10336" y="4982"/>
                    <a:pt x="10225" y="4982"/>
                  </a:cubicBezTo>
                  <a:cubicBezTo>
                    <a:pt x="10160" y="4982"/>
                    <a:pt x="10097" y="4961"/>
                    <a:pt x="10051" y="4915"/>
                  </a:cubicBezTo>
                  <a:cubicBezTo>
                    <a:pt x="9956" y="4884"/>
                    <a:pt x="9925" y="4821"/>
                    <a:pt x="9893" y="4726"/>
                  </a:cubicBezTo>
                  <a:cubicBezTo>
                    <a:pt x="9830" y="4663"/>
                    <a:pt x="9893" y="4537"/>
                    <a:pt x="9925" y="4443"/>
                  </a:cubicBezTo>
                  <a:cubicBezTo>
                    <a:pt x="9988" y="4348"/>
                    <a:pt x="10114" y="4285"/>
                    <a:pt x="10240" y="4285"/>
                  </a:cubicBezTo>
                  <a:close/>
                  <a:moveTo>
                    <a:pt x="8922" y="2925"/>
                  </a:moveTo>
                  <a:cubicBezTo>
                    <a:pt x="9452" y="2925"/>
                    <a:pt x="9823" y="3054"/>
                    <a:pt x="9956" y="3277"/>
                  </a:cubicBezTo>
                  <a:cubicBezTo>
                    <a:pt x="9988" y="3340"/>
                    <a:pt x="10019" y="3466"/>
                    <a:pt x="10019" y="3592"/>
                  </a:cubicBezTo>
                  <a:cubicBezTo>
                    <a:pt x="9704" y="3623"/>
                    <a:pt x="9452" y="3812"/>
                    <a:pt x="9295" y="4096"/>
                  </a:cubicBezTo>
                  <a:cubicBezTo>
                    <a:pt x="9137" y="4317"/>
                    <a:pt x="9137" y="4600"/>
                    <a:pt x="9169" y="4884"/>
                  </a:cubicBezTo>
                  <a:cubicBezTo>
                    <a:pt x="9169" y="4978"/>
                    <a:pt x="9200" y="5010"/>
                    <a:pt x="9232" y="5041"/>
                  </a:cubicBezTo>
                  <a:cubicBezTo>
                    <a:pt x="9169" y="5167"/>
                    <a:pt x="9043" y="5293"/>
                    <a:pt x="8917" y="5388"/>
                  </a:cubicBezTo>
                  <a:cubicBezTo>
                    <a:pt x="8570" y="5073"/>
                    <a:pt x="8224" y="4821"/>
                    <a:pt x="7814" y="4537"/>
                  </a:cubicBezTo>
                  <a:cubicBezTo>
                    <a:pt x="7783" y="4033"/>
                    <a:pt x="7719" y="3560"/>
                    <a:pt x="7625" y="3119"/>
                  </a:cubicBezTo>
                  <a:cubicBezTo>
                    <a:pt x="7814" y="3088"/>
                    <a:pt x="8035" y="3025"/>
                    <a:pt x="8192" y="2993"/>
                  </a:cubicBezTo>
                  <a:cubicBezTo>
                    <a:pt x="8459" y="2947"/>
                    <a:pt x="8704" y="2925"/>
                    <a:pt x="8922" y="2925"/>
                  </a:cubicBezTo>
                  <a:close/>
                  <a:moveTo>
                    <a:pt x="2868" y="3088"/>
                  </a:moveTo>
                  <a:lnTo>
                    <a:pt x="3340" y="3182"/>
                  </a:lnTo>
                  <a:cubicBezTo>
                    <a:pt x="3246" y="3623"/>
                    <a:pt x="3183" y="4096"/>
                    <a:pt x="3151" y="4600"/>
                  </a:cubicBezTo>
                  <a:cubicBezTo>
                    <a:pt x="2742" y="4884"/>
                    <a:pt x="2364" y="5199"/>
                    <a:pt x="2049" y="5482"/>
                  </a:cubicBezTo>
                  <a:cubicBezTo>
                    <a:pt x="1891" y="5325"/>
                    <a:pt x="1765" y="5199"/>
                    <a:pt x="1639" y="5041"/>
                  </a:cubicBezTo>
                  <a:cubicBezTo>
                    <a:pt x="1009" y="4253"/>
                    <a:pt x="788" y="3623"/>
                    <a:pt x="977" y="3308"/>
                  </a:cubicBezTo>
                  <a:cubicBezTo>
                    <a:pt x="1009" y="3245"/>
                    <a:pt x="1103" y="3151"/>
                    <a:pt x="1198" y="3119"/>
                  </a:cubicBezTo>
                  <a:cubicBezTo>
                    <a:pt x="1419" y="3340"/>
                    <a:pt x="1671" y="3497"/>
                    <a:pt x="1986" y="3497"/>
                  </a:cubicBezTo>
                  <a:cubicBezTo>
                    <a:pt x="2364" y="3497"/>
                    <a:pt x="2679" y="3308"/>
                    <a:pt x="2868" y="3088"/>
                  </a:cubicBezTo>
                  <a:close/>
                  <a:moveTo>
                    <a:pt x="3057" y="5451"/>
                  </a:moveTo>
                  <a:lnTo>
                    <a:pt x="3057" y="5923"/>
                  </a:lnTo>
                  <a:lnTo>
                    <a:pt x="3057" y="6364"/>
                  </a:lnTo>
                  <a:cubicBezTo>
                    <a:pt x="2868" y="6207"/>
                    <a:pt x="2679" y="6049"/>
                    <a:pt x="2521" y="5923"/>
                  </a:cubicBezTo>
                  <a:cubicBezTo>
                    <a:pt x="2679" y="5766"/>
                    <a:pt x="2868" y="5577"/>
                    <a:pt x="3057" y="5451"/>
                  </a:cubicBezTo>
                  <a:close/>
                  <a:moveTo>
                    <a:pt x="7909" y="5451"/>
                  </a:moveTo>
                  <a:cubicBezTo>
                    <a:pt x="8098" y="5577"/>
                    <a:pt x="8318" y="5766"/>
                    <a:pt x="8476" y="5923"/>
                  </a:cubicBezTo>
                  <a:cubicBezTo>
                    <a:pt x="8318" y="6081"/>
                    <a:pt x="8098" y="6238"/>
                    <a:pt x="7909" y="6364"/>
                  </a:cubicBezTo>
                  <a:lnTo>
                    <a:pt x="7909" y="5923"/>
                  </a:lnTo>
                  <a:lnTo>
                    <a:pt x="7909" y="5451"/>
                  </a:lnTo>
                  <a:close/>
                  <a:moveTo>
                    <a:pt x="5483" y="3938"/>
                  </a:moveTo>
                  <a:cubicBezTo>
                    <a:pt x="5735" y="4096"/>
                    <a:pt x="6050" y="4253"/>
                    <a:pt x="6333" y="4411"/>
                  </a:cubicBezTo>
                  <a:cubicBezTo>
                    <a:pt x="6617" y="4569"/>
                    <a:pt x="6900" y="4758"/>
                    <a:pt x="7152" y="4915"/>
                  </a:cubicBezTo>
                  <a:cubicBezTo>
                    <a:pt x="7184" y="5230"/>
                    <a:pt x="7184" y="5545"/>
                    <a:pt x="7184" y="5923"/>
                  </a:cubicBezTo>
                  <a:cubicBezTo>
                    <a:pt x="7184" y="6238"/>
                    <a:pt x="7184" y="6585"/>
                    <a:pt x="7152" y="6900"/>
                  </a:cubicBezTo>
                  <a:cubicBezTo>
                    <a:pt x="6932" y="7057"/>
                    <a:pt x="6648" y="7246"/>
                    <a:pt x="6333" y="7404"/>
                  </a:cubicBezTo>
                  <a:cubicBezTo>
                    <a:pt x="6050" y="7562"/>
                    <a:pt x="5735" y="7719"/>
                    <a:pt x="5483" y="7877"/>
                  </a:cubicBezTo>
                  <a:cubicBezTo>
                    <a:pt x="5199" y="7719"/>
                    <a:pt x="4884" y="7562"/>
                    <a:pt x="4601" y="7404"/>
                  </a:cubicBezTo>
                  <a:cubicBezTo>
                    <a:pt x="4317" y="7246"/>
                    <a:pt x="4065" y="7057"/>
                    <a:pt x="3781" y="6900"/>
                  </a:cubicBezTo>
                  <a:cubicBezTo>
                    <a:pt x="3750" y="6585"/>
                    <a:pt x="3750" y="6238"/>
                    <a:pt x="3750" y="5923"/>
                  </a:cubicBezTo>
                  <a:cubicBezTo>
                    <a:pt x="3750" y="5577"/>
                    <a:pt x="3750" y="5230"/>
                    <a:pt x="3781" y="4915"/>
                  </a:cubicBezTo>
                  <a:cubicBezTo>
                    <a:pt x="4065" y="4726"/>
                    <a:pt x="4317" y="4569"/>
                    <a:pt x="4601" y="4411"/>
                  </a:cubicBezTo>
                  <a:cubicBezTo>
                    <a:pt x="4884" y="4253"/>
                    <a:pt x="5199" y="4096"/>
                    <a:pt x="5483" y="3938"/>
                  </a:cubicBezTo>
                  <a:close/>
                  <a:moveTo>
                    <a:pt x="3876" y="7751"/>
                  </a:moveTo>
                  <a:cubicBezTo>
                    <a:pt x="4002" y="7845"/>
                    <a:pt x="4159" y="7908"/>
                    <a:pt x="4285" y="8003"/>
                  </a:cubicBezTo>
                  <a:cubicBezTo>
                    <a:pt x="4411" y="8066"/>
                    <a:pt x="4506" y="8160"/>
                    <a:pt x="4664" y="8223"/>
                  </a:cubicBezTo>
                  <a:cubicBezTo>
                    <a:pt x="4443" y="8318"/>
                    <a:pt x="4191" y="8444"/>
                    <a:pt x="4002" y="8475"/>
                  </a:cubicBezTo>
                  <a:lnTo>
                    <a:pt x="3876" y="7751"/>
                  </a:lnTo>
                  <a:close/>
                  <a:moveTo>
                    <a:pt x="7089" y="7751"/>
                  </a:moveTo>
                  <a:lnTo>
                    <a:pt x="6963" y="8475"/>
                  </a:lnTo>
                  <a:cubicBezTo>
                    <a:pt x="6711" y="8381"/>
                    <a:pt x="6522" y="8318"/>
                    <a:pt x="6302" y="8223"/>
                  </a:cubicBezTo>
                  <a:cubicBezTo>
                    <a:pt x="6396" y="8160"/>
                    <a:pt x="6554" y="8066"/>
                    <a:pt x="6680" y="8003"/>
                  </a:cubicBezTo>
                  <a:cubicBezTo>
                    <a:pt x="6806" y="7908"/>
                    <a:pt x="6963" y="7845"/>
                    <a:pt x="7089" y="7751"/>
                  </a:cubicBezTo>
                  <a:close/>
                  <a:moveTo>
                    <a:pt x="1986" y="6396"/>
                  </a:moveTo>
                  <a:cubicBezTo>
                    <a:pt x="2364" y="6711"/>
                    <a:pt x="2710" y="6963"/>
                    <a:pt x="3088" y="7278"/>
                  </a:cubicBezTo>
                  <a:cubicBezTo>
                    <a:pt x="3151" y="7814"/>
                    <a:pt x="3214" y="8286"/>
                    <a:pt x="3309" y="8696"/>
                  </a:cubicBezTo>
                  <a:cubicBezTo>
                    <a:pt x="3088" y="8727"/>
                    <a:pt x="2931" y="8790"/>
                    <a:pt x="2742" y="8790"/>
                  </a:cubicBezTo>
                  <a:cubicBezTo>
                    <a:pt x="2475" y="8836"/>
                    <a:pt x="2230" y="8858"/>
                    <a:pt x="2011" y="8858"/>
                  </a:cubicBezTo>
                  <a:cubicBezTo>
                    <a:pt x="1482" y="8858"/>
                    <a:pt x="1111" y="8730"/>
                    <a:pt x="977" y="8507"/>
                  </a:cubicBezTo>
                  <a:cubicBezTo>
                    <a:pt x="788" y="8160"/>
                    <a:pt x="1009" y="7530"/>
                    <a:pt x="1608" y="6805"/>
                  </a:cubicBezTo>
                  <a:cubicBezTo>
                    <a:pt x="1734" y="6648"/>
                    <a:pt x="1828" y="6553"/>
                    <a:pt x="1986" y="6396"/>
                  </a:cubicBezTo>
                  <a:close/>
                  <a:moveTo>
                    <a:pt x="8980" y="6364"/>
                  </a:moveTo>
                  <a:cubicBezTo>
                    <a:pt x="9137" y="6553"/>
                    <a:pt x="9232" y="6648"/>
                    <a:pt x="9358" y="6805"/>
                  </a:cubicBezTo>
                  <a:cubicBezTo>
                    <a:pt x="9956" y="7530"/>
                    <a:pt x="10177" y="8160"/>
                    <a:pt x="9988" y="8507"/>
                  </a:cubicBezTo>
                  <a:cubicBezTo>
                    <a:pt x="9858" y="8745"/>
                    <a:pt x="9505" y="8864"/>
                    <a:pt x="9000" y="8864"/>
                  </a:cubicBezTo>
                  <a:cubicBezTo>
                    <a:pt x="8770" y="8864"/>
                    <a:pt x="8509" y="8839"/>
                    <a:pt x="8224" y="8790"/>
                  </a:cubicBezTo>
                  <a:cubicBezTo>
                    <a:pt x="8035" y="8727"/>
                    <a:pt x="7877" y="8696"/>
                    <a:pt x="7656" y="8664"/>
                  </a:cubicBezTo>
                  <a:cubicBezTo>
                    <a:pt x="7751" y="8223"/>
                    <a:pt x="7814" y="7751"/>
                    <a:pt x="7877" y="7246"/>
                  </a:cubicBezTo>
                  <a:cubicBezTo>
                    <a:pt x="8255" y="6963"/>
                    <a:pt x="8665" y="6648"/>
                    <a:pt x="8980" y="6364"/>
                  </a:cubicBezTo>
                  <a:close/>
                  <a:moveTo>
                    <a:pt x="4159" y="10334"/>
                  </a:moveTo>
                  <a:cubicBezTo>
                    <a:pt x="4285" y="10334"/>
                    <a:pt x="4411" y="10397"/>
                    <a:pt x="4474" y="10491"/>
                  </a:cubicBezTo>
                  <a:cubicBezTo>
                    <a:pt x="4537" y="10554"/>
                    <a:pt x="4537" y="10649"/>
                    <a:pt x="4537" y="10743"/>
                  </a:cubicBezTo>
                  <a:cubicBezTo>
                    <a:pt x="4474" y="10838"/>
                    <a:pt x="4443" y="10901"/>
                    <a:pt x="4380" y="10964"/>
                  </a:cubicBezTo>
                  <a:cubicBezTo>
                    <a:pt x="4319" y="10994"/>
                    <a:pt x="4259" y="11008"/>
                    <a:pt x="4200" y="11008"/>
                  </a:cubicBezTo>
                  <a:cubicBezTo>
                    <a:pt x="4076" y="11008"/>
                    <a:pt x="3962" y="10945"/>
                    <a:pt x="3876" y="10838"/>
                  </a:cubicBezTo>
                  <a:cubicBezTo>
                    <a:pt x="3844" y="10743"/>
                    <a:pt x="3844" y="10680"/>
                    <a:pt x="3844" y="10554"/>
                  </a:cubicBezTo>
                  <a:cubicBezTo>
                    <a:pt x="3876" y="10491"/>
                    <a:pt x="3939" y="10397"/>
                    <a:pt x="4002" y="10365"/>
                  </a:cubicBezTo>
                  <a:cubicBezTo>
                    <a:pt x="4033" y="10334"/>
                    <a:pt x="4128" y="10334"/>
                    <a:pt x="4159" y="10334"/>
                  </a:cubicBezTo>
                  <a:close/>
                  <a:moveTo>
                    <a:pt x="5420" y="8664"/>
                  </a:moveTo>
                  <a:cubicBezTo>
                    <a:pt x="5861" y="8853"/>
                    <a:pt x="6333" y="9042"/>
                    <a:pt x="6774" y="9168"/>
                  </a:cubicBezTo>
                  <a:cubicBezTo>
                    <a:pt x="6774" y="9326"/>
                    <a:pt x="6680" y="9515"/>
                    <a:pt x="6617" y="9735"/>
                  </a:cubicBezTo>
                  <a:cubicBezTo>
                    <a:pt x="6302" y="10586"/>
                    <a:pt x="5861" y="11153"/>
                    <a:pt x="5451" y="11153"/>
                  </a:cubicBezTo>
                  <a:cubicBezTo>
                    <a:pt x="5388" y="11153"/>
                    <a:pt x="5262" y="11090"/>
                    <a:pt x="5136" y="11059"/>
                  </a:cubicBezTo>
                  <a:cubicBezTo>
                    <a:pt x="5136" y="11027"/>
                    <a:pt x="5199" y="10996"/>
                    <a:pt x="5199" y="10933"/>
                  </a:cubicBezTo>
                  <a:cubicBezTo>
                    <a:pt x="5262" y="10680"/>
                    <a:pt x="5231" y="10397"/>
                    <a:pt x="5073" y="10145"/>
                  </a:cubicBezTo>
                  <a:cubicBezTo>
                    <a:pt x="4916" y="9830"/>
                    <a:pt x="4601" y="9704"/>
                    <a:pt x="4254" y="9641"/>
                  </a:cubicBezTo>
                  <a:cubicBezTo>
                    <a:pt x="4191" y="9483"/>
                    <a:pt x="4128" y="9326"/>
                    <a:pt x="4096" y="9168"/>
                  </a:cubicBezTo>
                  <a:cubicBezTo>
                    <a:pt x="4506" y="9011"/>
                    <a:pt x="4947" y="8853"/>
                    <a:pt x="5420" y="8664"/>
                  </a:cubicBezTo>
                  <a:close/>
                  <a:moveTo>
                    <a:pt x="5420" y="0"/>
                  </a:moveTo>
                  <a:cubicBezTo>
                    <a:pt x="4727" y="0"/>
                    <a:pt x="4096" y="662"/>
                    <a:pt x="3624" y="1859"/>
                  </a:cubicBezTo>
                  <a:cubicBezTo>
                    <a:pt x="3529" y="2048"/>
                    <a:pt x="3498" y="2237"/>
                    <a:pt x="3403" y="2458"/>
                  </a:cubicBezTo>
                  <a:cubicBezTo>
                    <a:pt x="3246" y="2395"/>
                    <a:pt x="3151" y="2363"/>
                    <a:pt x="2994" y="2363"/>
                  </a:cubicBezTo>
                  <a:cubicBezTo>
                    <a:pt x="2962" y="1828"/>
                    <a:pt x="2521" y="1418"/>
                    <a:pt x="1954" y="1418"/>
                  </a:cubicBezTo>
                  <a:cubicBezTo>
                    <a:pt x="1387" y="1418"/>
                    <a:pt x="946" y="1891"/>
                    <a:pt x="946" y="2426"/>
                  </a:cubicBezTo>
                  <a:cubicBezTo>
                    <a:pt x="662" y="2552"/>
                    <a:pt x="473" y="2710"/>
                    <a:pt x="347" y="2962"/>
                  </a:cubicBezTo>
                  <a:cubicBezTo>
                    <a:pt x="1" y="3592"/>
                    <a:pt x="221" y="4443"/>
                    <a:pt x="1072" y="5419"/>
                  </a:cubicBezTo>
                  <a:cubicBezTo>
                    <a:pt x="1166" y="5577"/>
                    <a:pt x="1324" y="5766"/>
                    <a:pt x="1482" y="5892"/>
                  </a:cubicBezTo>
                  <a:cubicBezTo>
                    <a:pt x="1324" y="6049"/>
                    <a:pt x="1229" y="6207"/>
                    <a:pt x="1072" y="6364"/>
                  </a:cubicBezTo>
                  <a:cubicBezTo>
                    <a:pt x="221" y="7372"/>
                    <a:pt x="1" y="8223"/>
                    <a:pt x="347" y="8853"/>
                  </a:cubicBezTo>
                  <a:cubicBezTo>
                    <a:pt x="631" y="9326"/>
                    <a:pt x="1166" y="9578"/>
                    <a:pt x="2017" y="9578"/>
                  </a:cubicBezTo>
                  <a:cubicBezTo>
                    <a:pt x="2269" y="9578"/>
                    <a:pt x="2553" y="9515"/>
                    <a:pt x="2868" y="9483"/>
                  </a:cubicBezTo>
                  <a:lnTo>
                    <a:pt x="3466" y="9357"/>
                  </a:lnTo>
                  <a:cubicBezTo>
                    <a:pt x="3498" y="9515"/>
                    <a:pt x="3529" y="9704"/>
                    <a:pt x="3624" y="9798"/>
                  </a:cubicBezTo>
                  <a:cubicBezTo>
                    <a:pt x="3403" y="9956"/>
                    <a:pt x="3246" y="10145"/>
                    <a:pt x="3183" y="10397"/>
                  </a:cubicBezTo>
                  <a:cubicBezTo>
                    <a:pt x="3120" y="10680"/>
                    <a:pt x="3151" y="10933"/>
                    <a:pt x="3309" y="11185"/>
                  </a:cubicBezTo>
                  <a:cubicBezTo>
                    <a:pt x="3498" y="11500"/>
                    <a:pt x="3844" y="11689"/>
                    <a:pt x="4222" y="11689"/>
                  </a:cubicBezTo>
                  <a:cubicBezTo>
                    <a:pt x="4380" y="11689"/>
                    <a:pt x="4569" y="11657"/>
                    <a:pt x="4727" y="11531"/>
                  </a:cubicBezTo>
                  <a:cubicBezTo>
                    <a:pt x="4947" y="11689"/>
                    <a:pt x="5199" y="11815"/>
                    <a:pt x="5483" y="11815"/>
                  </a:cubicBezTo>
                  <a:cubicBezTo>
                    <a:pt x="6176" y="11815"/>
                    <a:pt x="6806" y="11153"/>
                    <a:pt x="7278" y="9956"/>
                  </a:cubicBezTo>
                  <a:cubicBezTo>
                    <a:pt x="7373" y="9767"/>
                    <a:pt x="7404" y="9578"/>
                    <a:pt x="7467" y="9357"/>
                  </a:cubicBezTo>
                  <a:cubicBezTo>
                    <a:pt x="7688" y="9420"/>
                    <a:pt x="7909" y="9452"/>
                    <a:pt x="8098" y="9483"/>
                  </a:cubicBezTo>
                  <a:cubicBezTo>
                    <a:pt x="8413" y="9515"/>
                    <a:pt x="8696" y="9578"/>
                    <a:pt x="8980" y="9578"/>
                  </a:cubicBezTo>
                  <a:cubicBezTo>
                    <a:pt x="9767" y="9578"/>
                    <a:pt x="10366" y="9326"/>
                    <a:pt x="10618" y="8853"/>
                  </a:cubicBezTo>
                  <a:cubicBezTo>
                    <a:pt x="10996" y="8223"/>
                    <a:pt x="10744" y="7372"/>
                    <a:pt x="9925" y="6364"/>
                  </a:cubicBezTo>
                  <a:cubicBezTo>
                    <a:pt x="9799" y="6207"/>
                    <a:pt x="9641" y="6049"/>
                    <a:pt x="9484" y="5892"/>
                  </a:cubicBezTo>
                  <a:cubicBezTo>
                    <a:pt x="9610" y="5797"/>
                    <a:pt x="9673" y="5671"/>
                    <a:pt x="9799" y="5577"/>
                  </a:cubicBezTo>
                  <a:cubicBezTo>
                    <a:pt x="9956" y="5671"/>
                    <a:pt x="10114" y="5703"/>
                    <a:pt x="10240" y="5703"/>
                  </a:cubicBezTo>
                  <a:cubicBezTo>
                    <a:pt x="10586" y="5703"/>
                    <a:pt x="10933" y="5514"/>
                    <a:pt x="11154" y="5199"/>
                  </a:cubicBezTo>
                  <a:cubicBezTo>
                    <a:pt x="11248" y="4915"/>
                    <a:pt x="11280" y="4663"/>
                    <a:pt x="11217" y="4380"/>
                  </a:cubicBezTo>
                  <a:cubicBezTo>
                    <a:pt x="11122" y="4096"/>
                    <a:pt x="10965" y="3875"/>
                    <a:pt x="10744" y="3749"/>
                  </a:cubicBezTo>
                  <a:cubicBezTo>
                    <a:pt x="10775" y="3466"/>
                    <a:pt x="10712" y="3182"/>
                    <a:pt x="10586" y="2962"/>
                  </a:cubicBezTo>
                  <a:cubicBezTo>
                    <a:pt x="10325" y="2486"/>
                    <a:pt x="9740" y="2262"/>
                    <a:pt x="8927" y="2262"/>
                  </a:cubicBezTo>
                  <a:cubicBezTo>
                    <a:pt x="8663" y="2262"/>
                    <a:pt x="8375" y="2285"/>
                    <a:pt x="8066" y="2332"/>
                  </a:cubicBezTo>
                  <a:cubicBezTo>
                    <a:pt x="7877" y="2363"/>
                    <a:pt x="7656" y="2395"/>
                    <a:pt x="7436" y="2458"/>
                  </a:cubicBezTo>
                  <a:cubicBezTo>
                    <a:pt x="7341" y="2237"/>
                    <a:pt x="7310" y="2017"/>
                    <a:pt x="7247" y="1859"/>
                  </a:cubicBezTo>
                  <a:cubicBezTo>
                    <a:pt x="6806" y="630"/>
                    <a:pt x="6144" y="0"/>
                    <a:pt x="54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28" name="Google Shape;17328;p77"/>
          <p:cNvGrpSpPr/>
          <p:nvPr/>
        </p:nvGrpSpPr>
        <p:grpSpPr>
          <a:xfrm>
            <a:off x="8286371" y="4452276"/>
            <a:ext cx="443285" cy="470907"/>
            <a:chOff x="-24330250" y="2340425"/>
            <a:chExt cx="278050" cy="295375"/>
          </a:xfrm>
        </p:grpSpPr>
        <p:sp>
          <p:nvSpPr>
            <p:cNvPr id="17329" name="Google Shape;17329;p77"/>
            <p:cNvSpPr/>
            <p:nvPr/>
          </p:nvSpPr>
          <p:spPr>
            <a:xfrm>
              <a:off x="-24330250" y="2340425"/>
              <a:ext cx="278050" cy="295375"/>
            </a:xfrm>
            <a:custGeom>
              <a:avLst/>
              <a:gdLst/>
              <a:ahLst/>
              <a:cxnLst/>
              <a:rect l="l" t="t" r="r" b="b"/>
              <a:pathLst>
                <a:path w="11122" h="11815" extrusionOk="0">
                  <a:moveTo>
                    <a:pt x="5577" y="693"/>
                  </a:moveTo>
                  <a:cubicBezTo>
                    <a:pt x="6711" y="693"/>
                    <a:pt x="7656" y="1638"/>
                    <a:pt x="7656" y="2804"/>
                  </a:cubicBezTo>
                  <a:lnTo>
                    <a:pt x="7656" y="3151"/>
                  </a:lnTo>
                  <a:cubicBezTo>
                    <a:pt x="7656" y="3340"/>
                    <a:pt x="7499" y="3497"/>
                    <a:pt x="7310" y="3497"/>
                  </a:cubicBezTo>
                  <a:lnTo>
                    <a:pt x="5924" y="3497"/>
                  </a:lnTo>
                  <a:lnTo>
                    <a:pt x="5924" y="3151"/>
                  </a:lnTo>
                  <a:cubicBezTo>
                    <a:pt x="5924" y="2962"/>
                    <a:pt x="5766" y="2804"/>
                    <a:pt x="5577" y="2804"/>
                  </a:cubicBezTo>
                  <a:cubicBezTo>
                    <a:pt x="5357" y="2804"/>
                    <a:pt x="5199" y="2962"/>
                    <a:pt x="5199" y="3151"/>
                  </a:cubicBezTo>
                  <a:lnTo>
                    <a:pt x="5199" y="3497"/>
                  </a:lnTo>
                  <a:lnTo>
                    <a:pt x="3844" y="3497"/>
                  </a:lnTo>
                  <a:cubicBezTo>
                    <a:pt x="3624" y="3497"/>
                    <a:pt x="3466" y="3340"/>
                    <a:pt x="3466" y="3151"/>
                  </a:cubicBezTo>
                  <a:lnTo>
                    <a:pt x="3466" y="2804"/>
                  </a:lnTo>
                  <a:cubicBezTo>
                    <a:pt x="3466" y="1638"/>
                    <a:pt x="4411" y="693"/>
                    <a:pt x="5577" y="693"/>
                  </a:cubicBezTo>
                  <a:close/>
                  <a:moveTo>
                    <a:pt x="8318" y="2867"/>
                  </a:moveTo>
                  <a:cubicBezTo>
                    <a:pt x="8728" y="2993"/>
                    <a:pt x="9043" y="3371"/>
                    <a:pt x="9043" y="3844"/>
                  </a:cubicBezTo>
                  <a:lnTo>
                    <a:pt x="9043" y="8727"/>
                  </a:lnTo>
                  <a:cubicBezTo>
                    <a:pt x="9043" y="9326"/>
                    <a:pt x="8570" y="9767"/>
                    <a:pt x="8003" y="9767"/>
                  </a:cubicBezTo>
                  <a:lnTo>
                    <a:pt x="5924" y="9767"/>
                  </a:lnTo>
                  <a:lnTo>
                    <a:pt x="5924" y="7309"/>
                  </a:lnTo>
                  <a:cubicBezTo>
                    <a:pt x="5924" y="7120"/>
                    <a:pt x="5766" y="6963"/>
                    <a:pt x="5577" y="6963"/>
                  </a:cubicBezTo>
                  <a:cubicBezTo>
                    <a:pt x="5357" y="6963"/>
                    <a:pt x="5199" y="7120"/>
                    <a:pt x="5199" y="7309"/>
                  </a:cubicBezTo>
                  <a:lnTo>
                    <a:pt x="5199" y="9767"/>
                  </a:lnTo>
                  <a:lnTo>
                    <a:pt x="3120" y="9767"/>
                  </a:lnTo>
                  <a:cubicBezTo>
                    <a:pt x="2521" y="9767"/>
                    <a:pt x="2112" y="9294"/>
                    <a:pt x="2112" y="8727"/>
                  </a:cubicBezTo>
                  <a:lnTo>
                    <a:pt x="2112" y="3844"/>
                  </a:lnTo>
                  <a:cubicBezTo>
                    <a:pt x="2112" y="3434"/>
                    <a:pt x="2364" y="3025"/>
                    <a:pt x="2805" y="2867"/>
                  </a:cubicBezTo>
                  <a:lnTo>
                    <a:pt x="2805" y="3151"/>
                  </a:lnTo>
                  <a:cubicBezTo>
                    <a:pt x="2805" y="3749"/>
                    <a:pt x="3277" y="4159"/>
                    <a:pt x="3844" y="4159"/>
                  </a:cubicBezTo>
                  <a:lnTo>
                    <a:pt x="7310" y="4159"/>
                  </a:lnTo>
                  <a:cubicBezTo>
                    <a:pt x="7877" y="4159"/>
                    <a:pt x="8318" y="3686"/>
                    <a:pt x="8318" y="3151"/>
                  </a:cubicBezTo>
                  <a:lnTo>
                    <a:pt x="8318" y="2867"/>
                  </a:lnTo>
                  <a:close/>
                  <a:moveTo>
                    <a:pt x="7972" y="693"/>
                  </a:moveTo>
                  <a:cubicBezTo>
                    <a:pt x="9326" y="693"/>
                    <a:pt x="10429" y="1796"/>
                    <a:pt x="10429" y="3151"/>
                  </a:cubicBezTo>
                  <a:lnTo>
                    <a:pt x="10429" y="8727"/>
                  </a:lnTo>
                  <a:lnTo>
                    <a:pt x="10397" y="8727"/>
                  </a:lnTo>
                  <a:cubicBezTo>
                    <a:pt x="10397" y="10082"/>
                    <a:pt x="9295" y="11184"/>
                    <a:pt x="7972" y="11184"/>
                  </a:cubicBezTo>
                  <a:lnTo>
                    <a:pt x="3120" y="11184"/>
                  </a:lnTo>
                  <a:cubicBezTo>
                    <a:pt x="1797" y="11184"/>
                    <a:pt x="694" y="10082"/>
                    <a:pt x="694" y="8727"/>
                  </a:cubicBezTo>
                  <a:lnTo>
                    <a:pt x="694" y="3151"/>
                  </a:lnTo>
                  <a:cubicBezTo>
                    <a:pt x="694" y="1796"/>
                    <a:pt x="1797" y="693"/>
                    <a:pt x="3120" y="693"/>
                  </a:cubicBezTo>
                  <a:lnTo>
                    <a:pt x="3718" y="693"/>
                  </a:lnTo>
                  <a:cubicBezTo>
                    <a:pt x="3277" y="1071"/>
                    <a:pt x="2994" y="1575"/>
                    <a:pt x="2868" y="2111"/>
                  </a:cubicBezTo>
                  <a:cubicBezTo>
                    <a:pt x="2017" y="2237"/>
                    <a:pt x="1387" y="2993"/>
                    <a:pt x="1387" y="3844"/>
                  </a:cubicBezTo>
                  <a:lnTo>
                    <a:pt x="1387" y="8727"/>
                  </a:lnTo>
                  <a:cubicBezTo>
                    <a:pt x="1387" y="9672"/>
                    <a:pt x="2175" y="10460"/>
                    <a:pt x="3120" y="10460"/>
                  </a:cubicBezTo>
                  <a:lnTo>
                    <a:pt x="7972" y="10460"/>
                  </a:lnTo>
                  <a:cubicBezTo>
                    <a:pt x="8917" y="10460"/>
                    <a:pt x="9704" y="9672"/>
                    <a:pt x="9704" y="8727"/>
                  </a:cubicBezTo>
                  <a:lnTo>
                    <a:pt x="9704" y="3844"/>
                  </a:lnTo>
                  <a:cubicBezTo>
                    <a:pt x="9704" y="2993"/>
                    <a:pt x="9074" y="2237"/>
                    <a:pt x="8255" y="2111"/>
                  </a:cubicBezTo>
                  <a:cubicBezTo>
                    <a:pt x="8098" y="1575"/>
                    <a:pt x="7814" y="1071"/>
                    <a:pt x="7373" y="693"/>
                  </a:cubicBezTo>
                  <a:close/>
                  <a:moveTo>
                    <a:pt x="3120" y="0"/>
                  </a:moveTo>
                  <a:cubicBezTo>
                    <a:pt x="1387" y="0"/>
                    <a:pt x="1" y="1418"/>
                    <a:pt x="1" y="3119"/>
                  </a:cubicBezTo>
                  <a:lnTo>
                    <a:pt x="1" y="8695"/>
                  </a:lnTo>
                  <a:cubicBezTo>
                    <a:pt x="1" y="10428"/>
                    <a:pt x="1418" y="11814"/>
                    <a:pt x="3120" y="11814"/>
                  </a:cubicBezTo>
                  <a:lnTo>
                    <a:pt x="7972" y="11814"/>
                  </a:lnTo>
                  <a:cubicBezTo>
                    <a:pt x="9704" y="11814"/>
                    <a:pt x="11091" y="10397"/>
                    <a:pt x="11091" y="8695"/>
                  </a:cubicBezTo>
                  <a:lnTo>
                    <a:pt x="11091" y="3119"/>
                  </a:lnTo>
                  <a:cubicBezTo>
                    <a:pt x="11122" y="1418"/>
                    <a:pt x="9704" y="0"/>
                    <a:pt x="79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0" name="Google Shape;17330;p77"/>
            <p:cNvSpPr/>
            <p:nvPr/>
          </p:nvSpPr>
          <p:spPr>
            <a:xfrm>
              <a:off x="-24225500" y="2375850"/>
              <a:ext cx="68550" cy="34700"/>
            </a:xfrm>
            <a:custGeom>
              <a:avLst/>
              <a:gdLst/>
              <a:ahLst/>
              <a:cxnLst/>
              <a:rect l="l" t="t" r="r" b="b"/>
              <a:pathLst>
                <a:path w="2742" h="1388" extrusionOk="0">
                  <a:moveTo>
                    <a:pt x="1387" y="1"/>
                  </a:moveTo>
                  <a:cubicBezTo>
                    <a:pt x="789" y="1"/>
                    <a:pt x="284" y="347"/>
                    <a:pt x="64" y="914"/>
                  </a:cubicBezTo>
                  <a:cubicBezTo>
                    <a:pt x="1" y="1103"/>
                    <a:pt x="64" y="1293"/>
                    <a:pt x="284" y="1324"/>
                  </a:cubicBezTo>
                  <a:cubicBezTo>
                    <a:pt x="330" y="1347"/>
                    <a:pt x="375" y="1357"/>
                    <a:pt x="418" y="1357"/>
                  </a:cubicBezTo>
                  <a:cubicBezTo>
                    <a:pt x="555" y="1357"/>
                    <a:pt x="670" y="1255"/>
                    <a:pt x="694" y="1135"/>
                  </a:cubicBezTo>
                  <a:cubicBezTo>
                    <a:pt x="789" y="851"/>
                    <a:pt x="1072" y="662"/>
                    <a:pt x="1387" y="662"/>
                  </a:cubicBezTo>
                  <a:cubicBezTo>
                    <a:pt x="1639" y="662"/>
                    <a:pt x="1923" y="851"/>
                    <a:pt x="2049" y="1135"/>
                  </a:cubicBezTo>
                  <a:cubicBezTo>
                    <a:pt x="2080" y="1293"/>
                    <a:pt x="2238" y="1387"/>
                    <a:pt x="2364" y="1387"/>
                  </a:cubicBezTo>
                  <a:cubicBezTo>
                    <a:pt x="2395" y="1387"/>
                    <a:pt x="2427" y="1387"/>
                    <a:pt x="2490" y="1324"/>
                  </a:cubicBezTo>
                  <a:cubicBezTo>
                    <a:pt x="2679" y="1261"/>
                    <a:pt x="2742" y="1072"/>
                    <a:pt x="2679" y="914"/>
                  </a:cubicBezTo>
                  <a:cubicBezTo>
                    <a:pt x="2490" y="347"/>
                    <a:pt x="195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1" name="Google Shape;17331;p77"/>
            <p:cNvSpPr/>
            <p:nvPr/>
          </p:nvSpPr>
          <p:spPr>
            <a:xfrm>
              <a:off x="-24260925" y="2462500"/>
              <a:ext cx="138650" cy="17350"/>
            </a:xfrm>
            <a:custGeom>
              <a:avLst/>
              <a:gdLst/>
              <a:ahLst/>
              <a:cxnLst/>
              <a:rect l="l" t="t" r="r" b="b"/>
              <a:pathLst>
                <a:path w="5546" h="694" extrusionOk="0">
                  <a:moveTo>
                    <a:pt x="347" y="0"/>
                  </a:moveTo>
                  <a:cubicBezTo>
                    <a:pt x="158" y="0"/>
                    <a:pt x="0" y="158"/>
                    <a:pt x="0" y="347"/>
                  </a:cubicBezTo>
                  <a:cubicBezTo>
                    <a:pt x="0" y="536"/>
                    <a:pt x="158" y="693"/>
                    <a:pt x="347" y="693"/>
                  </a:cubicBezTo>
                  <a:lnTo>
                    <a:pt x="5199" y="693"/>
                  </a:lnTo>
                  <a:cubicBezTo>
                    <a:pt x="5388" y="693"/>
                    <a:pt x="5545" y="536"/>
                    <a:pt x="5545" y="347"/>
                  </a:cubicBezTo>
                  <a:cubicBezTo>
                    <a:pt x="5545" y="158"/>
                    <a:pt x="5388" y="0"/>
                    <a:pt x="51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2" name="Google Shape;17332;p77"/>
            <p:cNvSpPr/>
            <p:nvPr/>
          </p:nvSpPr>
          <p:spPr>
            <a:xfrm>
              <a:off x="-24260150" y="2515275"/>
              <a:ext cx="43350" cy="18125"/>
            </a:xfrm>
            <a:custGeom>
              <a:avLst/>
              <a:gdLst/>
              <a:ahLst/>
              <a:cxnLst/>
              <a:rect l="l" t="t" r="r" b="b"/>
              <a:pathLst>
                <a:path w="1734" h="725" extrusionOk="0">
                  <a:moveTo>
                    <a:pt x="347" y="0"/>
                  </a:moveTo>
                  <a:cubicBezTo>
                    <a:pt x="158" y="0"/>
                    <a:pt x="1" y="158"/>
                    <a:pt x="1" y="378"/>
                  </a:cubicBezTo>
                  <a:cubicBezTo>
                    <a:pt x="1" y="567"/>
                    <a:pt x="158" y="725"/>
                    <a:pt x="347" y="725"/>
                  </a:cubicBezTo>
                  <a:lnTo>
                    <a:pt x="1387" y="725"/>
                  </a:lnTo>
                  <a:cubicBezTo>
                    <a:pt x="1576" y="725"/>
                    <a:pt x="1733" y="567"/>
                    <a:pt x="1733" y="378"/>
                  </a:cubicBezTo>
                  <a:cubicBezTo>
                    <a:pt x="1702" y="158"/>
                    <a:pt x="1544"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3" name="Google Shape;17333;p77"/>
            <p:cNvSpPr/>
            <p:nvPr/>
          </p:nvSpPr>
          <p:spPr>
            <a:xfrm>
              <a:off x="-24260925" y="2549925"/>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4" name="Google Shape;17334;p77"/>
            <p:cNvSpPr/>
            <p:nvPr/>
          </p:nvSpPr>
          <p:spPr>
            <a:xfrm>
              <a:off x="-24165625" y="2515275"/>
              <a:ext cx="43350" cy="18125"/>
            </a:xfrm>
            <a:custGeom>
              <a:avLst/>
              <a:gdLst/>
              <a:ahLst/>
              <a:cxnLst/>
              <a:rect l="l" t="t" r="r" b="b"/>
              <a:pathLst>
                <a:path w="1734" h="725" extrusionOk="0">
                  <a:moveTo>
                    <a:pt x="378" y="0"/>
                  </a:moveTo>
                  <a:cubicBezTo>
                    <a:pt x="158" y="0"/>
                    <a:pt x="0" y="158"/>
                    <a:pt x="0" y="378"/>
                  </a:cubicBezTo>
                  <a:cubicBezTo>
                    <a:pt x="0" y="567"/>
                    <a:pt x="158" y="725"/>
                    <a:pt x="378" y="725"/>
                  </a:cubicBezTo>
                  <a:lnTo>
                    <a:pt x="1387" y="725"/>
                  </a:lnTo>
                  <a:cubicBezTo>
                    <a:pt x="1576" y="725"/>
                    <a:pt x="1733" y="567"/>
                    <a:pt x="1733" y="378"/>
                  </a:cubicBezTo>
                  <a:cubicBezTo>
                    <a:pt x="1733" y="158"/>
                    <a:pt x="1576"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5" name="Google Shape;17335;p77"/>
            <p:cNvSpPr/>
            <p:nvPr/>
          </p:nvSpPr>
          <p:spPr>
            <a:xfrm>
              <a:off x="-24157750" y="25499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36" name="Google Shape;17336;p77"/>
          <p:cNvGrpSpPr/>
          <p:nvPr/>
        </p:nvGrpSpPr>
        <p:grpSpPr>
          <a:xfrm>
            <a:off x="8272560" y="5040560"/>
            <a:ext cx="470907" cy="470907"/>
            <a:chOff x="-24338900" y="2710600"/>
            <a:chExt cx="295375" cy="295375"/>
          </a:xfrm>
        </p:grpSpPr>
        <p:sp>
          <p:nvSpPr>
            <p:cNvPr id="17337" name="Google Shape;17337;p77"/>
            <p:cNvSpPr/>
            <p:nvPr/>
          </p:nvSpPr>
          <p:spPr>
            <a:xfrm>
              <a:off x="-24250700" y="2816925"/>
              <a:ext cx="123675" cy="103200"/>
            </a:xfrm>
            <a:custGeom>
              <a:avLst/>
              <a:gdLst/>
              <a:ahLst/>
              <a:cxnLst/>
              <a:rect l="l" t="t" r="r" b="b"/>
              <a:pathLst>
                <a:path w="4947" h="4128" extrusionOk="0">
                  <a:moveTo>
                    <a:pt x="3403" y="662"/>
                  </a:moveTo>
                  <a:cubicBezTo>
                    <a:pt x="3813" y="662"/>
                    <a:pt x="4128" y="977"/>
                    <a:pt x="4128" y="1387"/>
                  </a:cubicBezTo>
                  <a:cubicBezTo>
                    <a:pt x="4128" y="1922"/>
                    <a:pt x="3561" y="2363"/>
                    <a:pt x="2710" y="3025"/>
                  </a:cubicBezTo>
                  <a:cubicBezTo>
                    <a:pt x="2584" y="3119"/>
                    <a:pt x="2490" y="3182"/>
                    <a:pt x="2395" y="3309"/>
                  </a:cubicBezTo>
                  <a:cubicBezTo>
                    <a:pt x="2269" y="3214"/>
                    <a:pt x="2143" y="3151"/>
                    <a:pt x="2080" y="3025"/>
                  </a:cubicBezTo>
                  <a:cubicBezTo>
                    <a:pt x="1198" y="2363"/>
                    <a:pt x="662" y="1891"/>
                    <a:pt x="662" y="1387"/>
                  </a:cubicBezTo>
                  <a:cubicBezTo>
                    <a:pt x="662" y="946"/>
                    <a:pt x="977" y="662"/>
                    <a:pt x="1355" y="662"/>
                  </a:cubicBezTo>
                  <a:cubicBezTo>
                    <a:pt x="1860" y="662"/>
                    <a:pt x="2080" y="1229"/>
                    <a:pt x="2080" y="1261"/>
                  </a:cubicBezTo>
                  <a:cubicBezTo>
                    <a:pt x="2112" y="1418"/>
                    <a:pt x="2238" y="1481"/>
                    <a:pt x="2395" y="1481"/>
                  </a:cubicBezTo>
                  <a:cubicBezTo>
                    <a:pt x="2553" y="1481"/>
                    <a:pt x="2647" y="1355"/>
                    <a:pt x="2710" y="1261"/>
                  </a:cubicBezTo>
                  <a:cubicBezTo>
                    <a:pt x="2710" y="1229"/>
                    <a:pt x="2899" y="662"/>
                    <a:pt x="3403" y="662"/>
                  </a:cubicBezTo>
                  <a:close/>
                  <a:moveTo>
                    <a:pt x="1355" y="1"/>
                  </a:moveTo>
                  <a:cubicBezTo>
                    <a:pt x="568" y="1"/>
                    <a:pt x="1" y="631"/>
                    <a:pt x="1" y="1418"/>
                  </a:cubicBezTo>
                  <a:cubicBezTo>
                    <a:pt x="1" y="2269"/>
                    <a:pt x="694" y="2836"/>
                    <a:pt x="1671" y="3624"/>
                  </a:cubicBezTo>
                  <a:cubicBezTo>
                    <a:pt x="1828" y="3750"/>
                    <a:pt x="2049" y="3907"/>
                    <a:pt x="2238" y="4065"/>
                  </a:cubicBezTo>
                  <a:cubicBezTo>
                    <a:pt x="2301" y="4096"/>
                    <a:pt x="2395" y="4128"/>
                    <a:pt x="2458" y="4128"/>
                  </a:cubicBezTo>
                  <a:cubicBezTo>
                    <a:pt x="2553" y="4128"/>
                    <a:pt x="2616" y="4096"/>
                    <a:pt x="2710" y="4065"/>
                  </a:cubicBezTo>
                  <a:cubicBezTo>
                    <a:pt x="2899" y="3907"/>
                    <a:pt x="3057" y="3718"/>
                    <a:pt x="3246" y="3624"/>
                  </a:cubicBezTo>
                  <a:cubicBezTo>
                    <a:pt x="4254" y="2836"/>
                    <a:pt x="4947" y="2269"/>
                    <a:pt x="4947" y="1418"/>
                  </a:cubicBezTo>
                  <a:cubicBezTo>
                    <a:pt x="4821" y="599"/>
                    <a:pt x="4191" y="1"/>
                    <a:pt x="3403" y="1"/>
                  </a:cubicBezTo>
                  <a:cubicBezTo>
                    <a:pt x="3025" y="1"/>
                    <a:pt x="2616" y="158"/>
                    <a:pt x="2395" y="505"/>
                  </a:cubicBezTo>
                  <a:cubicBezTo>
                    <a:pt x="2112" y="190"/>
                    <a:pt x="1765" y="1"/>
                    <a:pt x="13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38" name="Google Shape;17338;p77"/>
            <p:cNvSpPr/>
            <p:nvPr/>
          </p:nvSpPr>
          <p:spPr>
            <a:xfrm>
              <a:off x="-24338900" y="2710600"/>
              <a:ext cx="295375" cy="295375"/>
            </a:xfrm>
            <a:custGeom>
              <a:avLst/>
              <a:gdLst/>
              <a:ahLst/>
              <a:cxnLst/>
              <a:rect l="l" t="t" r="r" b="b"/>
              <a:pathLst>
                <a:path w="11815" h="11815" extrusionOk="0">
                  <a:moveTo>
                    <a:pt x="7341" y="725"/>
                  </a:moveTo>
                  <a:cubicBezTo>
                    <a:pt x="7530" y="725"/>
                    <a:pt x="7687" y="882"/>
                    <a:pt x="7687" y="1103"/>
                  </a:cubicBezTo>
                  <a:lnTo>
                    <a:pt x="7687" y="3844"/>
                  </a:lnTo>
                  <a:cubicBezTo>
                    <a:pt x="7687" y="4033"/>
                    <a:pt x="7845" y="4222"/>
                    <a:pt x="8034" y="4222"/>
                  </a:cubicBezTo>
                  <a:lnTo>
                    <a:pt x="10806" y="4222"/>
                  </a:lnTo>
                  <a:cubicBezTo>
                    <a:pt x="10995" y="4222"/>
                    <a:pt x="11153" y="4380"/>
                    <a:pt x="11153" y="4569"/>
                  </a:cubicBezTo>
                  <a:lnTo>
                    <a:pt x="11153" y="7309"/>
                  </a:lnTo>
                  <a:cubicBezTo>
                    <a:pt x="11153" y="7530"/>
                    <a:pt x="10995" y="7688"/>
                    <a:pt x="10806" y="7688"/>
                  </a:cubicBezTo>
                  <a:lnTo>
                    <a:pt x="8034" y="7688"/>
                  </a:lnTo>
                  <a:cubicBezTo>
                    <a:pt x="7845" y="7688"/>
                    <a:pt x="7687" y="7845"/>
                    <a:pt x="7687" y="8034"/>
                  </a:cubicBezTo>
                  <a:lnTo>
                    <a:pt x="7687" y="10775"/>
                  </a:lnTo>
                  <a:cubicBezTo>
                    <a:pt x="7687" y="10996"/>
                    <a:pt x="7530" y="11153"/>
                    <a:pt x="7341" y="11153"/>
                  </a:cubicBezTo>
                  <a:lnTo>
                    <a:pt x="4568" y="11153"/>
                  </a:lnTo>
                  <a:cubicBezTo>
                    <a:pt x="4379" y="11153"/>
                    <a:pt x="4222" y="10996"/>
                    <a:pt x="4222" y="10775"/>
                  </a:cubicBezTo>
                  <a:lnTo>
                    <a:pt x="4222" y="8034"/>
                  </a:lnTo>
                  <a:cubicBezTo>
                    <a:pt x="4222" y="7845"/>
                    <a:pt x="4064" y="7688"/>
                    <a:pt x="3875" y="7688"/>
                  </a:cubicBezTo>
                  <a:lnTo>
                    <a:pt x="1103" y="7688"/>
                  </a:lnTo>
                  <a:cubicBezTo>
                    <a:pt x="914" y="7688"/>
                    <a:pt x="756" y="7530"/>
                    <a:pt x="756" y="7309"/>
                  </a:cubicBezTo>
                  <a:lnTo>
                    <a:pt x="756" y="4569"/>
                  </a:lnTo>
                  <a:cubicBezTo>
                    <a:pt x="756" y="4380"/>
                    <a:pt x="914" y="4222"/>
                    <a:pt x="1103" y="4222"/>
                  </a:cubicBezTo>
                  <a:lnTo>
                    <a:pt x="3875" y="4222"/>
                  </a:lnTo>
                  <a:cubicBezTo>
                    <a:pt x="4064" y="4222"/>
                    <a:pt x="4222" y="4033"/>
                    <a:pt x="4222" y="3844"/>
                  </a:cubicBezTo>
                  <a:lnTo>
                    <a:pt x="4222" y="1103"/>
                  </a:lnTo>
                  <a:cubicBezTo>
                    <a:pt x="4222" y="882"/>
                    <a:pt x="4379" y="725"/>
                    <a:pt x="4568" y="725"/>
                  </a:cubicBezTo>
                  <a:close/>
                  <a:moveTo>
                    <a:pt x="4537" y="0"/>
                  </a:moveTo>
                  <a:cubicBezTo>
                    <a:pt x="3938" y="0"/>
                    <a:pt x="3466" y="473"/>
                    <a:pt x="3466" y="1072"/>
                  </a:cubicBezTo>
                  <a:lnTo>
                    <a:pt x="3466" y="3466"/>
                  </a:lnTo>
                  <a:lnTo>
                    <a:pt x="1071" y="3466"/>
                  </a:lnTo>
                  <a:cubicBezTo>
                    <a:pt x="473" y="3466"/>
                    <a:pt x="0" y="3938"/>
                    <a:pt x="0" y="4537"/>
                  </a:cubicBezTo>
                  <a:lnTo>
                    <a:pt x="0" y="7278"/>
                  </a:lnTo>
                  <a:cubicBezTo>
                    <a:pt x="0" y="7877"/>
                    <a:pt x="473" y="8349"/>
                    <a:pt x="1071" y="8349"/>
                  </a:cubicBezTo>
                  <a:lnTo>
                    <a:pt x="3466" y="8349"/>
                  </a:lnTo>
                  <a:lnTo>
                    <a:pt x="3466" y="10743"/>
                  </a:lnTo>
                  <a:cubicBezTo>
                    <a:pt x="3466" y="11342"/>
                    <a:pt x="3938" y="11815"/>
                    <a:pt x="4537" y="11815"/>
                  </a:cubicBezTo>
                  <a:lnTo>
                    <a:pt x="7309" y="11815"/>
                  </a:lnTo>
                  <a:cubicBezTo>
                    <a:pt x="7876" y="11815"/>
                    <a:pt x="8349" y="11342"/>
                    <a:pt x="8349" y="10743"/>
                  </a:cubicBezTo>
                  <a:lnTo>
                    <a:pt x="8349" y="8349"/>
                  </a:lnTo>
                  <a:lnTo>
                    <a:pt x="10743" y="8349"/>
                  </a:lnTo>
                  <a:cubicBezTo>
                    <a:pt x="11342" y="8349"/>
                    <a:pt x="11815" y="7877"/>
                    <a:pt x="11815" y="7278"/>
                  </a:cubicBezTo>
                  <a:lnTo>
                    <a:pt x="11815" y="4537"/>
                  </a:lnTo>
                  <a:cubicBezTo>
                    <a:pt x="11815" y="3938"/>
                    <a:pt x="11342" y="3466"/>
                    <a:pt x="10743" y="3466"/>
                  </a:cubicBezTo>
                  <a:lnTo>
                    <a:pt x="8349" y="3466"/>
                  </a:lnTo>
                  <a:lnTo>
                    <a:pt x="8349" y="1072"/>
                  </a:lnTo>
                  <a:cubicBezTo>
                    <a:pt x="8349" y="473"/>
                    <a:pt x="7876"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39" name="Google Shape;17339;p77"/>
          <p:cNvGrpSpPr/>
          <p:nvPr/>
        </p:nvGrpSpPr>
        <p:grpSpPr>
          <a:xfrm>
            <a:off x="10660560" y="4453073"/>
            <a:ext cx="473417" cy="469312"/>
            <a:chOff x="-22859750" y="2335900"/>
            <a:chExt cx="296950" cy="294375"/>
          </a:xfrm>
        </p:grpSpPr>
        <p:sp>
          <p:nvSpPr>
            <p:cNvPr id="17340" name="Google Shape;17340;p77"/>
            <p:cNvSpPr/>
            <p:nvPr/>
          </p:nvSpPr>
          <p:spPr>
            <a:xfrm>
              <a:off x="-22859750" y="2335900"/>
              <a:ext cx="296950" cy="294375"/>
            </a:xfrm>
            <a:custGeom>
              <a:avLst/>
              <a:gdLst/>
              <a:ahLst/>
              <a:cxnLst/>
              <a:rect l="l" t="t" r="r" b="b"/>
              <a:pathLst>
                <a:path w="11878" h="11775" extrusionOk="0">
                  <a:moveTo>
                    <a:pt x="7306" y="663"/>
                  </a:moveTo>
                  <a:cubicBezTo>
                    <a:pt x="7389" y="663"/>
                    <a:pt x="7475" y="671"/>
                    <a:pt x="7562" y="685"/>
                  </a:cubicBezTo>
                  <a:cubicBezTo>
                    <a:pt x="7814" y="780"/>
                    <a:pt x="8034" y="937"/>
                    <a:pt x="8192" y="1126"/>
                  </a:cubicBezTo>
                  <a:cubicBezTo>
                    <a:pt x="7908" y="1189"/>
                    <a:pt x="7656" y="1347"/>
                    <a:pt x="7467" y="1567"/>
                  </a:cubicBezTo>
                  <a:cubicBezTo>
                    <a:pt x="7341" y="1662"/>
                    <a:pt x="7341" y="1914"/>
                    <a:pt x="7467" y="2008"/>
                  </a:cubicBezTo>
                  <a:cubicBezTo>
                    <a:pt x="7530" y="2071"/>
                    <a:pt x="7617" y="2103"/>
                    <a:pt x="7703" y="2103"/>
                  </a:cubicBezTo>
                  <a:cubicBezTo>
                    <a:pt x="7790" y="2103"/>
                    <a:pt x="7877" y="2071"/>
                    <a:pt x="7940" y="2008"/>
                  </a:cubicBezTo>
                  <a:cubicBezTo>
                    <a:pt x="8129" y="1819"/>
                    <a:pt x="8412" y="1693"/>
                    <a:pt x="8696" y="1693"/>
                  </a:cubicBezTo>
                  <a:cubicBezTo>
                    <a:pt x="8979" y="1693"/>
                    <a:pt x="9231" y="1819"/>
                    <a:pt x="9452" y="2008"/>
                  </a:cubicBezTo>
                  <a:cubicBezTo>
                    <a:pt x="9767" y="2355"/>
                    <a:pt x="9830" y="2764"/>
                    <a:pt x="9673" y="3174"/>
                  </a:cubicBezTo>
                  <a:cubicBezTo>
                    <a:pt x="9389" y="3237"/>
                    <a:pt x="9137" y="3395"/>
                    <a:pt x="8885" y="3584"/>
                  </a:cubicBezTo>
                  <a:cubicBezTo>
                    <a:pt x="8759" y="3710"/>
                    <a:pt x="8759" y="3962"/>
                    <a:pt x="8885" y="4056"/>
                  </a:cubicBezTo>
                  <a:cubicBezTo>
                    <a:pt x="8948" y="4119"/>
                    <a:pt x="9035" y="4151"/>
                    <a:pt x="9121" y="4151"/>
                  </a:cubicBezTo>
                  <a:cubicBezTo>
                    <a:pt x="9208" y="4151"/>
                    <a:pt x="9294" y="4119"/>
                    <a:pt x="9358" y="4056"/>
                  </a:cubicBezTo>
                  <a:cubicBezTo>
                    <a:pt x="9547" y="3867"/>
                    <a:pt x="9830" y="3741"/>
                    <a:pt x="10114" y="3741"/>
                  </a:cubicBezTo>
                  <a:cubicBezTo>
                    <a:pt x="10397" y="3741"/>
                    <a:pt x="10649" y="3867"/>
                    <a:pt x="10870" y="4056"/>
                  </a:cubicBezTo>
                  <a:cubicBezTo>
                    <a:pt x="11059" y="4277"/>
                    <a:pt x="11185" y="4529"/>
                    <a:pt x="11185" y="4812"/>
                  </a:cubicBezTo>
                  <a:cubicBezTo>
                    <a:pt x="11185" y="5096"/>
                    <a:pt x="11059" y="5379"/>
                    <a:pt x="10870" y="5568"/>
                  </a:cubicBezTo>
                  <a:cubicBezTo>
                    <a:pt x="10649" y="5757"/>
                    <a:pt x="10397" y="5883"/>
                    <a:pt x="10114" y="5883"/>
                  </a:cubicBezTo>
                  <a:cubicBezTo>
                    <a:pt x="9925" y="5883"/>
                    <a:pt x="9767" y="6041"/>
                    <a:pt x="9767" y="6230"/>
                  </a:cubicBezTo>
                  <a:cubicBezTo>
                    <a:pt x="9767" y="6451"/>
                    <a:pt x="9925" y="6608"/>
                    <a:pt x="10114" y="6608"/>
                  </a:cubicBezTo>
                  <a:cubicBezTo>
                    <a:pt x="10429" y="6608"/>
                    <a:pt x="10712" y="6514"/>
                    <a:pt x="10964" y="6356"/>
                  </a:cubicBezTo>
                  <a:cubicBezTo>
                    <a:pt x="11090" y="6514"/>
                    <a:pt x="11122" y="6703"/>
                    <a:pt x="11122" y="6955"/>
                  </a:cubicBezTo>
                  <a:cubicBezTo>
                    <a:pt x="11122" y="7270"/>
                    <a:pt x="11027" y="7553"/>
                    <a:pt x="10807" y="7742"/>
                  </a:cubicBezTo>
                  <a:cubicBezTo>
                    <a:pt x="10618" y="7931"/>
                    <a:pt x="10366" y="8057"/>
                    <a:pt x="10082" y="8057"/>
                  </a:cubicBezTo>
                  <a:cubicBezTo>
                    <a:pt x="9799" y="8057"/>
                    <a:pt x="9515" y="7931"/>
                    <a:pt x="9326" y="7742"/>
                  </a:cubicBezTo>
                  <a:cubicBezTo>
                    <a:pt x="9137" y="7553"/>
                    <a:pt x="9011" y="7270"/>
                    <a:pt x="9011" y="6986"/>
                  </a:cubicBezTo>
                  <a:cubicBezTo>
                    <a:pt x="9011" y="6703"/>
                    <a:pt x="9137" y="6419"/>
                    <a:pt x="9326" y="6230"/>
                  </a:cubicBezTo>
                  <a:cubicBezTo>
                    <a:pt x="9452" y="6104"/>
                    <a:pt x="9452" y="5883"/>
                    <a:pt x="9326" y="5757"/>
                  </a:cubicBezTo>
                  <a:cubicBezTo>
                    <a:pt x="9263" y="5694"/>
                    <a:pt x="9176" y="5663"/>
                    <a:pt x="9090" y="5663"/>
                  </a:cubicBezTo>
                  <a:cubicBezTo>
                    <a:pt x="9003" y="5663"/>
                    <a:pt x="8916" y="5694"/>
                    <a:pt x="8853" y="5757"/>
                  </a:cubicBezTo>
                  <a:cubicBezTo>
                    <a:pt x="8538" y="6072"/>
                    <a:pt x="8349" y="6514"/>
                    <a:pt x="8349" y="6986"/>
                  </a:cubicBezTo>
                  <a:cubicBezTo>
                    <a:pt x="8349" y="7112"/>
                    <a:pt x="8349" y="7207"/>
                    <a:pt x="8381" y="7333"/>
                  </a:cubicBezTo>
                  <a:cubicBezTo>
                    <a:pt x="7562" y="7459"/>
                    <a:pt x="6932" y="8215"/>
                    <a:pt x="6932" y="9034"/>
                  </a:cubicBezTo>
                  <a:cubicBezTo>
                    <a:pt x="6932" y="9223"/>
                    <a:pt x="7089" y="9381"/>
                    <a:pt x="7278" y="9381"/>
                  </a:cubicBezTo>
                  <a:cubicBezTo>
                    <a:pt x="7467" y="9381"/>
                    <a:pt x="7625" y="9223"/>
                    <a:pt x="7625" y="9034"/>
                  </a:cubicBezTo>
                  <a:cubicBezTo>
                    <a:pt x="7625" y="8435"/>
                    <a:pt x="8097" y="8026"/>
                    <a:pt x="8664" y="8026"/>
                  </a:cubicBezTo>
                  <a:lnTo>
                    <a:pt x="8696" y="8026"/>
                  </a:lnTo>
                  <a:cubicBezTo>
                    <a:pt x="8727" y="8089"/>
                    <a:pt x="8822" y="8120"/>
                    <a:pt x="8853" y="8215"/>
                  </a:cubicBezTo>
                  <a:cubicBezTo>
                    <a:pt x="9074" y="8435"/>
                    <a:pt x="9326" y="8561"/>
                    <a:pt x="9641" y="8656"/>
                  </a:cubicBezTo>
                  <a:cubicBezTo>
                    <a:pt x="9673" y="8750"/>
                    <a:pt x="9704" y="8908"/>
                    <a:pt x="9704" y="9034"/>
                  </a:cubicBezTo>
                  <a:cubicBezTo>
                    <a:pt x="9704" y="9507"/>
                    <a:pt x="9452" y="9853"/>
                    <a:pt x="9011" y="10011"/>
                  </a:cubicBezTo>
                  <a:cubicBezTo>
                    <a:pt x="8979" y="9853"/>
                    <a:pt x="8853" y="9759"/>
                    <a:pt x="8664" y="9759"/>
                  </a:cubicBezTo>
                  <a:cubicBezTo>
                    <a:pt x="8444" y="9759"/>
                    <a:pt x="8286" y="9916"/>
                    <a:pt x="8286" y="10105"/>
                  </a:cubicBezTo>
                  <a:cubicBezTo>
                    <a:pt x="8286" y="10704"/>
                    <a:pt x="7814" y="11113"/>
                    <a:pt x="7278" y="11113"/>
                  </a:cubicBezTo>
                  <a:cubicBezTo>
                    <a:pt x="6711" y="11113"/>
                    <a:pt x="6239" y="10641"/>
                    <a:pt x="6239" y="10105"/>
                  </a:cubicBezTo>
                  <a:lnTo>
                    <a:pt x="6239" y="6640"/>
                  </a:lnTo>
                  <a:cubicBezTo>
                    <a:pt x="6522" y="6860"/>
                    <a:pt x="6932" y="6986"/>
                    <a:pt x="7278" y="6986"/>
                  </a:cubicBezTo>
                  <a:cubicBezTo>
                    <a:pt x="7467" y="6986"/>
                    <a:pt x="7625" y="6829"/>
                    <a:pt x="7625" y="6640"/>
                  </a:cubicBezTo>
                  <a:cubicBezTo>
                    <a:pt x="7625" y="6451"/>
                    <a:pt x="7467" y="6293"/>
                    <a:pt x="7278" y="6293"/>
                  </a:cubicBezTo>
                  <a:cubicBezTo>
                    <a:pt x="6680" y="6293"/>
                    <a:pt x="6239" y="5820"/>
                    <a:pt x="6239" y="5253"/>
                  </a:cubicBezTo>
                  <a:lnTo>
                    <a:pt x="6239" y="1788"/>
                  </a:lnTo>
                  <a:lnTo>
                    <a:pt x="6239" y="1756"/>
                  </a:lnTo>
                  <a:lnTo>
                    <a:pt x="6239" y="1725"/>
                  </a:lnTo>
                  <a:cubicBezTo>
                    <a:pt x="6239" y="1441"/>
                    <a:pt x="6365" y="1158"/>
                    <a:pt x="6554" y="969"/>
                  </a:cubicBezTo>
                  <a:cubicBezTo>
                    <a:pt x="6772" y="750"/>
                    <a:pt x="7027" y="663"/>
                    <a:pt x="7306" y="663"/>
                  </a:cubicBezTo>
                  <a:close/>
                  <a:moveTo>
                    <a:pt x="4492" y="726"/>
                  </a:moveTo>
                  <a:cubicBezTo>
                    <a:pt x="4756" y="726"/>
                    <a:pt x="5012" y="813"/>
                    <a:pt x="5230" y="1032"/>
                  </a:cubicBezTo>
                  <a:cubicBezTo>
                    <a:pt x="5419" y="1221"/>
                    <a:pt x="5545" y="1504"/>
                    <a:pt x="5545" y="1788"/>
                  </a:cubicBezTo>
                  <a:lnTo>
                    <a:pt x="5545" y="1819"/>
                  </a:lnTo>
                  <a:lnTo>
                    <a:pt x="5545" y="5285"/>
                  </a:lnTo>
                  <a:cubicBezTo>
                    <a:pt x="5545" y="5883"/>
                    <a:pt x="5073" y="6325"/>
                    <a:pt x="4506" y="6325"/>
                  </a:cubicBezTo>
                  <a:cubicBezTo>
                    <a:pt x="4317" y="6325"/>
                    <a:pt x="4159" y="6482"/>
                    <a:pt x="4159" y="6671"/>
                  </a:cubicBezTo>
                  <a:cubicBezTo>
                    <a:pt x="4159" y="6860"/>
                    <a:pt x="4317" y="7018"/>
                    <a:pt x="4506" y="7018"/>
                  </a:cubicBezTo>
                  <a:cubicBezTo>
                    <a:pt x="4915" y="7018"/>
                    <a:pt x="5262" y="6892"/>
                    <a:pt x="5545" y="6671"/>
                  </a:cubicBezTo>
                  <a:lnTo>
                    <a:pt x="5545" y="10105"/>
                  </a:lnTo>
                  <a:lnTo>
                    <a:pt x="5545" y="10137"/>
                  </a:lnTo>
                  <a:cubicBezTo>
                    <a:pt x="5545" y="10704"/>
                    <a:pt x="5073" y="11176"/>
                    <a:pt x="4506" y="11176"/>
                  </a:cubicBezTo>
                  <a:cubicBezTo>
                    <a:pt x="3939" y="11176"/>
                    <a:pt x="3498" y="10704"/>
                    <a:pt x="3498" y="10137"/>
                  </a:cubicBezTo>
                  <a:cubicBezTo>
                    <a:pt x="3498" y="9948"/>
                    <a:pt x="3340" y="9790"/>
                    <a:pt x="3151" y="9790"/>
                  </a:cubicBezTo>
                  <a:cubicBezTo>
                    <a:pt x="2994" y="9790"/>
                    <a:pt x="2836" y="9916"/>
                    <a:pt x="2773" y="10074"/>
                  </a:cubicBezTo>
                  <a:cubicBezTo>
                    <a:pt x="2395" y="9916"/>
                    <a:pt x="2080" y="9538"/>
                    <a:pt x="2080" y="9065"/>
                  </a:cubicBezTo>
                  <a:cubicBezTo>
                    <a:pt x="2080" y="8908"/>
                    <a:pt x="2111" y="8813"/>
                    <a:pt x="2143" y="8687"/>
                  </a:cubicBezTo>
                  <a:cubicBezTo>
                    <a:pt x="2426" y="8593"/>
                    <a:pt x="2710" y="8435"/>
                    <a:pt x="2930" y="8246"/>
                  </a:cubicBezTo>
                  <a:cubicBezTo>
                    <a:pt x="2994" y="8215"/>
                    <a:pt x="3057" y="8120"/>
                    <a:pt x="3088" y="8057"/>
                  </a:cubicBezTo>
                  <a:lnTo>
                    <a:pt x="3151" y="8057"/>
                  </a:lnTo>
                  <a:cubicBezTo>
                    <a:pt x="3718" y="8057"/>
                    <a:pt x="4159" y="8530"/>
                    <a:pt x="4159" y="9065"/>
                  </a:cubicBezTo>
                  <a:cubicBezTo>
                    <a:pt x="4159" y="9286"/>
                    <a:pt x="4317" y="9444"/>
                    <a:pt x="4506" y="9444"/>
                  </a:cubicBezTo>
                  <a:cubicBezTo>
                    <a:pt x="4726" y="9444"/>
                    <a:pt x="4884" y="9286"/>
                    <a:pt x="4884" y="9065"/>
                  </a:cubicBezTo>
                  <a:cubicBezTo>
                    <a:pt x="4884" y="8215"/>
                    <a:pt x="4254" y="7490"/>
                    <a:pt x="3403" y="7396"/>
                  </a:cubicBezTo>
                  <a:cubicBezTo>
                    <a:pt x="3466" y="7270"/>
                    <a:pt x="3466" y="7144"/>
                    <a:pt x="3466" y="7018"/>
                  </a:cubicBezTo>
                  <a:cubicBezTo>
                    <a:pt x="3466" y="6545"/>
                    <a:pt x="3246" y="6104"/>
                    <a:pt x="2930" y="5820"/>
                  </a:cubicBezTo>
                  <a:cubicBezTo>
                    <a:pt x="2883" y="5757"/>
                    <a:pt x="2797" y="5726"/>
                    <a:pt x="2706" y="5726"/>
                  </a:cubicBezTo>
                  <a:cubicBezTo>
                    <a:pt x="2615" y="5726"/>
                    <a:pt x="2521" y="5757"/>
                    <a:pt x="2458" y="5820"/>
                  </a:cubicBezTo>
                  <a:cubicBezTo>
                    <a:pt x="2363" y="5915"/>
                    <a:pt x="2363" y="6167"/>
                    <a:pt x="2458" y="6262"/>
                  </a:cubicBezTo>
                  <a:cubicBezTo>
                    <a:pt x="2678" y="6482"/>
                    <a:pt x="2773" y="6734"/>
                    <a:pt x="2773" y="7018"/>
                  </a:cubicBezTo>
                  <a:cubicBezTo>
                    <a:pt x="2773" y="7301"/>
                    <a:pt x="2678" y="7585"/>
                    <a:pt x="2458" y="7774"/>
                  </a:cubicBezTo>
                  <a:cubicBezTo>
                    <a:pt x="2269" y="7963"/>
                    <a:pt x="1985" y="8089"/>
                    <a:pt x="1733" y="8089"/>
                  </a:cubicBezTo>
                  <a:cubicBezTo>
                    <a:pt x="1450" y="8089"/>
                    <a:pt x="1166" y="7963"/>
                    <a:pt x="977" y="7774"/>
                  </a:cubicBezTo>
                  <a:cubicBezTo>
                    <a:pt x="788" y="7585"/>
                    <a:pt x="662" y="7301"/>
                    <a:pt x="662" y="7018"/>
                  </a:cubicBezTo>
                  <a:cubicBezTo>
                    <a:pt x="662" y="6829"/>
                    <a:pt x="725" y="6640"/>
                    <a:pt x="820" y="6419"/>
                  </a:cubicBezTo>
                  <a:cubicBezTo>
                    <a:pt x="1103" y="6608"/>
                    <a:pt x="1355" y="6671"/>
                    <a:pt x="1670" y="6671"/>
                  </a:cubicBezTo>
                  <a:cubicBezTo>
                    <a:pt x="1891" y="6671"/>
                    <a:pt x="2048" y="6514"/>
                    <a:pt x="2048" y="6325"/>
                  </a:cubicBezTo>
                  <a:cubicBezTo>
                    <a:pt x="2048" y="6104"/>
                    <a:pt x="1891" y="5946"/>
                    <a:pt x="1670" y="5946"/>
                  </a:cubicBezTo>
                  <a:cubicBezTo>
                    <a:pt x="1418" y="5946"/>
                    <a:pt x="1135" y="5852"/>
                    <a:pt x="946" y="5631"/>
                  </a:cubicBezTo>
                  <a:cubicBezTo>
                    <a:pt x="725" y="5442"/>
                    <a:pt x="631" y="5159"/>
                    <a:pt x="631" y="4907"/>
                  </a:cubicBezTo>
                  <a:cubicBezTo>
                    <a:pt x="631" y="4623"/>
                    <a:pt x="725" y="4340"/>
                    <a:pt x="946" y="4151"/>
                  </a:cubicBezTo>
                  <a:cubicBezTo>
                    <a:pt x="1135" y="3962"/>
                    <a:pt x="1418" y="3836"/>
                    <a:pt x="1670" y="3836"/>
                  </a:cubicBezTo>
                  <a:cubicBezTo>
                    <a:pt x="1954" y="3836"/>
                    <a:pt x="2237" y="3962"/>
                    <a:pt x="2426" y="4151"/>
                  </a:cubicBezTo>
                  <a:cubicBezTo>
                    <a:pt x="2489" y="4214"/>
                    <a:pt x="2576" y="4245"/>
                    <a:pt x="2663" y="4245"/>
                  </a:cubicBezTo>
                  <a:cubicBezTo>
                    <a:pt x="2749" y="4245"/>
                    <a:pt x="2836" y="4214"/>
                    <a:pt x="2899" y="4151"/>
                  </a:cubicBezTo>
                  <a:cubicBezTo>
                    <a:pt x="3025" y="4025"/>
                    <a:pt x="3025" y="3804"/>
                    <a:pt x="2899" y="3678"/>
                  </a:cubicBezTo>
                  <a:cubicBezTo>
                    <a:pt x="2678" y="3426"/>
                    <a:pt x="2426" y="3332"/>
                    <a:pt x="2111" y="3237"/>
                  </a:cubicBezTo>
                  <a:cubicBezTo>
                    <a:pt x="1954" y="2859"/>
                    <a:pt x="2048" y="2418"/>
                    <a:pt x="2363" y="2103"/>
                  </a:cubicBezTo>
                  <a:cubicBezTo>
                    <a:pt x="2552" y="1914"/>
                    <a:pt x="2836" y="1788"/>
                    <a:pt x="3088" y="1788"/>
                  </a:cubicBezTo>
                  <a:cubicBezTo>
                    <a:pt x="3372" y="1788"/>
                    <a:pt x="3655" y="1914"/>
                    <a:pt x="3844" y="2103"/>
                  </a:cubicBezTo>
                  <a:cubicBezTo>
                    <a:pt x="3907" y="2166"/>
                    <a:pt x="3994" y="2197"/>
                    <a:pt x="4080" y="2197"/>
                  </a:cubicBezTo>
                  <a:cubicBezTo>
                    <a:pt x="4167" y="2197"/>
                    <a:pt x="4254" y="2166"/>
                    <a:pt x="4317" y="2103"/>
                  </a:cubicBezTo>
                  <a:cubicBezTo>
                    <a:pt x="4443" y="1977"/>
                    <a:pt x="4443" y="1756"/>
                    <a:pt x="4317" y="1630"/>
                  </a:cubicBezTo>
                  <a:cubicBezTo>
                    <a:pt x="4128" y="1441"/>
                    <a:pt x="3876" y="1284"/>
                    <a:pt x="3624" y="1189"/>
                  </a:cubicBezTo>
                  <a:cubicBezTo>
                    <a:pt x="3781" y="969"/>
                    <a:pt x="3970" y="811"/>
                    <a:pt x="4254" y="748"/>
                  </a:cubicBezTo>
                  <a:cubicBezTo>
                    <a:pt x="4333" y="734"/>
                    <a:pt x="4413" y="726"/>
                    <a:pt x="4492" y="726"/>
                  </a:cubicBezTo>
                  <a:close/>
                  <a:moveTo>
                    <a:pt x="7254" y="0"/>
                  </a:moveTo>
                  <a:cubicBezTo>
                    <a:pt x="6817" y="0"/>
                    <a:pt x="6387" y="190"/>
                    <a:pt x="6049" y="528"/>
                  </a:cubicBezTo>
                  <a:cubicBezTo>
                    <a:pt x="6018" y="559"/>
                    <a:pt x="5923" y="654"/>
                    <a:pt x="5892" y="717"/>
                  </a:cubicBezTo>
                  <a:cubicBezTo>
                    <a:pt x="5860" y="654"/>
                    <a:pt x="5766" y="622"/>
                    <a:pt x="5734" y="528"/>
                  </a:cubicBezTo>
                  <a:cubicBezTo>
                    <a:pt x="5391" y="185"/>
                    <a:pt x="4972" y="13"/>
                    <a:pt x="4521" y="13"/>
                  </a:cubicBezTo>
                  <a:cubicBezTo>
                    <a:pt x="4392" y="13"/>
                    <a:pt x="4261" y="27"/>
                    <a:pt x="4128" y="55"/>
                  </a:cubicBezTo>
                  <a:cubicBezTo>
                    <a:pt x="3561" y="181"/>
                    <a:pt x="3151" y="559"/>
                    <a:pt x="2899" y="1126"/>
                  </a:cubicBezTo>
                  <a:cubicBezTo>
                    <a:pt x="2552" y="1158"/>
                    <a:pt x="2206" y="1347"/>
                    <a:pt x="1922" y="1599"/>
                  </a:cubicBezTo>
                  <a:cubicBezTo>
                    <a:pt x="1481" y="2040"/>
                    <a:pt x="1324" y="2607"/>
                    <a:pt x="1450" y="3206"/>
                  </a:cubicBezTo>
                  <a:cubicBezTo>
                    <a:pt x="1103" y="3237"/>
                    <a:pt x="788" y="3458"/>
                    <a:pt x="505" y="3678"/>
                  </a:cubicBezTo>
                  <a:cubicBezTo>
                    <a:pt x="190" y="3993"/>
                    <a:pt x="1" y="4434"/>
                    <a:pt x="1" y="4907"/>
                  </a:cubicBezTo>
                  <a:cubicBezTo>
                    <a:pt x="1" y="5285"/>
                    <a:pt x="127" y="5663"/>
                    <a:pt x="347" y="5915"/>
                  </a:cubicBezTo>
                  <a:cubicBezTo>
                    <a:pt x="127" y="6230"/>
                    <a:pt x="1" y="6608"/>
                    <a:pt x="1" y="6955"/>
                  </a:cubicBezTo>
                  <a:cubicBezTo>
                    <a:pt x="1" y="7427"/>
                    <a:pt x="190" y="7868"/>
                    <a:pt x="505" y="8183"/>
                  </a:cubicBezTo>
                  <a:cubicBezTo>
                    <a:pt x="788" y="8435"/>
                    <a:pt x="1103" y="8593"/>
                    <a:pt x="1450" y="8624"/>
                  </a:cubicBezTo>
                  <a:cubicBezTo>
                    <a:pt x="1418" y="8750"/>
                    <a:pt x="1418" y="8876"/>
                    <a:pt x="1418" y="9002"/>
                  </a:cubicBezTo>
                  <a:cubicBezTo>
                    <a:pt x="1418" y="9916"/>
                    <a:pt x="2080" y="10609"/>
                    <a:pt x="2962" y="10735"/>
                  </a:cubicBezTo>
                  <a:cubicBezTo>
                    <a:pt x="3214" y="11365"/>
                    <a:pt x="3813" y="11775"/>
                    <a:pt x="4569" y="11775"/>
                  </a:cubicBezTo>
                  <a:cubicBezTo>
                    <a:pt x="5104" y="11775"/>
                    <a:pt x="5640" y="11523"/>
                    <a:pt x="5955" y="11082"/>
                  </a:cubicBezTo>
                  <a:cubicBezTo>
                    <a:pt x="6270" y="11523"/>
                    <a:pt x="6774" y="11775"/>
                    <a:pt x="7310" y="11775"/>
                  </a:cubicBezTo>
                  <a:cubicBezTo>
                    <a:pt x="8034" y="11775"/>
                    <a:pt x="8664" y="11365"/>
                    <a:pt x="8948" y="10735"/>
                  </a:cubicBezTo>
                  <a:cubicBezTo>
                    <a:pt x="9799" y="10609"/>
                    <a:pt x="10460" y="9916"/>
                    <a:pt x="10460" y="9002"/>
                  </a:cubicBezTo>
                  <a:cubicBezTo>
                    <a:pt x="10460" y="8876"/>
                    <a:pt x="10460" y="8750"/>
                    <a:pt x="10429" y="8624"/>
                  </a:cubicBezTo>
                  <a:cubicBezTo>
                    <a:pt x="10775" y="8593"/>
                    <a:pt x="11090" y="8404"/>
                    <a:pt x="11374" y="8183"/>
                  </a:cubicBezTo>
                  <a:cubicBezTo>
                    <a:pt x="11689" y="7837"/>
                    <a:pt x="11878" y="7427"/>
                    <a:pt x="11878" y="6955"/>
                  </a:cubicBezTo>
                  <a:cubicBezTo>
                    <a:pt x="11878" y="6545"/>
                    <a:pt x="11783" y="6199"/>
                    <a:pt x="11531" y="5915"/>
                  </a:cubicBezTo>
                  <a:cubicBezTo>
                    <a:pt x="11689" y="5663"/>
                    <a:pt x="11815" y="5285"/>
                    <a:pt x="11815" y="4907"/>
                  </a:cubicBezTo>
                  <a:cubicBezTo>
                    <a:pt x="11815" y="4434"/>
                    <a:pt x="11594" y="3993"/>
                    <a:pt x="11279" y="3678"/>
                  </a:cubicBezTo>
                  <a:cubicBezTo>
                    <a:pt x="11027" y="3395"/>
                    <a:pt x="10712" y="3237"/>
                    <a:pt x="10334" y="3206"/>
                  </a:cubicBezTo>
                  <a:cubicBezTo>
                    <a:pt x="10460" y="2670"/>
                    <a:pt x="10303" y="2040"/>
                    <a:pt x="9862" y="1599"/>
                  </a:cubicBezTo>
                  <a:cubicBezTo>
                    <a:pt x="9610" y="1315"/>
                    <a:pt x="9231" y="1158"/>
                    <a:pt x="8885" y="1126"/>
                  </a:cubicBezTo>
                  <a:cubicBezTo>
                    <a:pt x="8664" y="559"/>
                    <a:pt x="8223" y="181"/>
                    <a:pt x="7656" y="55"/>
                  </a:cubicBezTo>
                  <a:cubicBezTo>
                    <a:pt x="7523" y="18"/>
                    <a:pt x="7388" y="0"/>
                    <a:pt x="7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1" name="Google Shape;17341;p77"/>
            <p:cNvSpPr/>
            <p:nvPr/>
          </p:nvSpPr>
          <p:spPr>
            <a:xfrm>
              <a:off x="-22685675" y="2408150"/>
              <a:ext cx="27575" cy="66175"/>
            </a:xfrm>
            <a:custGeom>
              <a:avLst/>
              <a:gdLst/>
              <a:ahLst/>
              <a:cxnLst/>
              <a:rect l="l" t="t" r="r" b="b"/>
              <a:pathLst>
                <a:path w="1103" h="2647" extrusionOk="0">
                  <a:moveTo>
                    <a:pt x="740" y="1"/>
                  </a:moveTo>
                  <a:cubicBezTo>
                    <a:pt x="654" y="1"/>
                    <a:pt x="567" y="32"/>
                    <a:pt x="504" y="95"/>
                  </a:cubicBezTo>
                  <a:cubicBezTo>
                    <a:pt x="189" y="410"/>
                    <a:pt x="0" y="820"/>
                    <a:pt x="0" y="1292"/>
                  </a:cubicBezTo>
                  <a:cubicBezTo>
                    <a:pt x="0" y="1765"/>
                    <a:pt x="189" y="2206"/>
                    <a:pt x="504" y="2521"/>
                  </a:cubicBezTo>
                  <a:cubicBezTo>
                    <a:pt x="599" y="2584"/>
                    <a:pt x="662" y="2647"/>
                    <a:pt x="756" y="2647"/>
                  </a:cubicBezTo>
                  <a:cubicBezTo>
                    <a:pt x="819" y="2647"/>
                    <a:pt x="945" y="2615"/>
                    <a:pt x="977" y="2521"/>
                  </a:cubicBezTo>
                  <a:cubicBezTo>
                    <a:pt x="1103" y="2395"/>
                    <a:pt x="1103" y="2174"/>
                    <a:pt x="977" y="2048"/>
                  </a:cubicBezTo>
                  <a:cubicBezTo>
                    <a:pt x="788" y="1859"/>
                    <a:pt x="662" y="1576"/>
                    <a:pt x="662" y="1292"/>
                  </a:cubicBezTo>
                  <a:cubicBezTo>
                    <a:pt x="662" y="1040"/>
                    <a:pt x="788" y="757"/>
                    <a:pt x="977" y="536"/>
                  </a:cubicBezTo>
                  <a:cubicBezTo>
                    <a:pt x="1103" y="442"/>
                    <a:pt x="1103" y="253"/>
                    <a:pt x="977" y="95"/>
                  </a:cubicBezTo>
                  <a:cubicBezTo>
                    <a:pt x="914" y="32"/>
                    <a:pt x="827" y="1"/>
                    <a:pt x="7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2" name="Google Shape;17342;p77"/>
            <p:cNvSpPr/>
            <p:nvPr/>
          </p:nvSpPr>
          <p:spPr>
            <a:xfrm>
              <a:off x="-22766800" y="2408950"/>
              <a:ext cx="27575" cy="66175"/>
            </a:xfrm>
            <a:custGeom>
              <a:avLst/>
              <a:gdLst/>
              <a:ahLst/>
              <a:cxnLst/>
              <a:rect l="l" t="t" r="r" b="b"/>
              <a:pathLst>
                <a:path w="1103" h="2647" extrusionOk="0">
                  <a:moveTo>
                    <a:pt x="362" y="0"/>
                  </a:moveTo>
                  <a:cubicBezTo>
                    <a:pt x="276" y="0"/>
                    <a:pt x="189" y="32"/>
                    <a:pt x="126" y="95"/>
                  </a:cubicBezTo>
                  <a:cubicBezTo>
                    <a:pt x="0" y="221"/>
                    <a:pt x="0" y="441"/>
                    <a:pt x="126" y="567"/>
                  </a:cubicBezTo>
                  <a:cubicBezTo>
                    <a:pt x="315" y="756"/>
                    <a:pt x="441" y="1040"/>
                    <a:pt x="441" y="1323"/>
                  </a:cubicBezTo>
                  <a:cubicBezTo>
                    <a:pt x="441" y="1575"/>
                    <a:pt x="315" y="1859"/>
                    <a:pt x="126" y="2048"/>
                  </a:cubicBezTo>
                  <a:cubicBezTo>
                    <a:pt x="0" y="2174"/>
                    <a:pt x="0" y="2426"/>
                    <a:pt x="126" y="2520"/>
                  </a:cubicBezTo>
                  <a:cubicBezTo>
                    <a:pt x="221" y="2615"/>
                    <a:pt x="284" y="2646"/>
                    <a:pt x="378" y="2646"/>
                  </a:cubicBezTo>
                  <a:cubicBezTo>
                    <a:pt x="441" y="2646"/>
                    <a:pt x="567" y="2615"/>
                    <a:pt x="599" y="2520"/>
                  </a:cubicBezTo>
                  <a:cubicBezTo>
                    <a:pt x="977" y="2174"/>
                    <a:pt x="1103" y="1733"/>
                    <a:pt x="1103" y="1323"/>
                  </a:cubicBezTo>
                  <a:cubicBezTo>
                    <a:pt x="1103" y="851"/>
                    <a:pt x="914" y="410"/>
                    <a:pt x="599" y="95"/>
                  </a:cubicBezTo>
                  <a:cubicBezTo>
                    <a:pt x="536" y="32"/>
                    <a:pt x="449" y="0"/>
                    <a:pt x="3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43" name="Google Shape;17343;p77"/>
          <p:cNvGrpSpPr/>
          <p:nvPr/>
        </p:nvGrpSpPr>
        <p:grpSpPr>
          <a:xfrm>
            <a:off x="7699690" y="2082604"/>
            <a:ext cx="415665" cy="470947"/>
            <a:chOff x="-27710725" y="1959200"/>
            <a:chExt cx="260725" cy="295400"/>
          </a:xfrm>
        </p:grpSpPr>
        <p:sp>
          <p:nvSpPr>
            <p:cNvPr id="17344" name="Google Shape;17344;p77"/>
            <p:cNvSpPr/>
            <p:nvPr/>
          </p:nvSpPr>
          <p:spPr>
            <a:xfrm>
              <a:off x="-27710725" y="1959200"/>
              <a:ext cx="260725" cy="295400"/>
            </a:xfrm>
            <a:custGeom>
              <a:avLst/>
              <a:gdLst/>
              <a:ahLst/>
              <a:cxnLst/>
              <a:rect l="l" t="t" r="r" b="b"/>
              <a:pathLst>
                <a:path w="10429" h="11816" extrusionOk="0">
                  <a:moveTo>
                    <a:pt x="1072" y="3561"/>
                  </a:moveTo>
                  <a:cubicBezTo>
                    <a:pt x="1261" y="3561"/>
                    <a:pt x="1418" y="3718"/>
                    <a:pt x="1418" y="3907"/>
                  </a:cubicBezTo>
                  <a:lnTo>
                    <a:pt x="1418" y="4916"/>
                  </a:lnTo>
                  <a:lnTo>
                    <a:pt x="694" y="4916"/>
                  </a:lnTo>
                  <a:lnTo>
                    <a:pt x="694" y="3907"/>
                  </a:lnTo>
                  <a:cubicBezTo>
                    <a:pt x="694" y="3718"/>
                    <a:pt x="851" y="3561"/>
                    <a:pt x="1072" y="3561"/>
                  </a:cubicBezTo>
                  <a:close/>
                  <a:moveTo>
                    <a:pt x="5230" y="3561"/>
                  </a:moveTo>
                  <a:cubicBezTo>
                    <a:pt x="5419" y="3561"/>
                    <a:pt x="5577" y="3718"/>
                    <a:pt x="5577" y="3907"/>
                  </a:cubicBezTo>
                  <a:lnTo>
                    <a:pt x="5577" y="4916"/>
                  </a:lnTo>
                  <a:lnTo>
                    <a:pt x="4884" y="4916"/>
                  </a:lnTo>
                  <a:lnTo>
                    <a:pt x="4884" y="3907"/>
                  </a:lnTo>
                  <a:cubicBezTo>
                    <a:pt x="4884" y="3718"/>
                    <a:pt x="5041" y="3561"/>
                    <a:pt x="5230" y="3561"/>
                  </a:cubicBezTo>
                  <a:close/>
                  <a:moveTo>
                    <a:pt x="8696" y="4348"/>
                  </a:moveTo>
                  <a:cubicBezTo>
                    <a:pt x="9294" y="4348"/>
                    <a:pt x="9736" y="4821"/>
                    <a:pt x="9736" y="5357"/>
                  </a:cubicBezTo>
                  <a:cubicBezTo>
                    <a:pt x="9736" y="5924"/>
                    <a:pt x="9263" y="6396"/>
                    <a:pt x="8696" y="6396"/>
                  </a:cubicBezTo>
                  <a:cubicBezTo>
                    <a:pt x="8097" y="6396"/>
                    <a:pt x="7688" y="5924"/>
                    <a:pt x="7688" y="5357"/>
                  </a:cubicBezTo>
                  <a:cubicBezTo>
                    <a:pt x="7688" y="4821"/>
                    <a:pt x="8160" y="4348"/>
                    <a:pt x="8696" y="4348"/>
                  </a:cubicBezTo>
                  <a:close/>
                  <a:moveTo>
                    <a:pt x="5482" y="5609"/>
                  </a:moveTo>
                  <a:cubicBezTo>
                    <a:pt x="5388" y="6176"/>
                    <a:pt x="5073" y="6774"/>
                    <a:pt x="4569" y="7121"/>
                  </a:cubicBezTo>
                  <a:cubicBezTo>
                    <a:pt x="4120" y="7475"/>
                    <a:pt x="3582" y="7653"/>
                    <a:pt x="3036" y="7653"/>
                  </a:cubicBezTo>
                  <a:cubicBezTo>
                    <a:pt x="2854" y="7653"/>
                    <a:pt x="2671" y="7633"/>
                    <a:pt x="2489" y="7593"/>
                  </a:cubicBezTo>
                  <a:cubicBezTo>
                    <a:pt x="1639" y="7404"/>
                    <a:pt x="946" y="6617"/>
                    <a:pt x="757" y="5640"/>
                  </a:cubicBezTo>
                  <a:lnTo>
                    <a:pt x="1418" y="5640"/>
                  </a:lnTo>
                  <a:cubicBezTo>
                    <a:pt x="1481" y="5955"/>
                    <a:pt x="1639" y="6270"/>
                    <a:pt x="1891" y="6491"/>
                  </a:cubicBezTo>
                  <a:cubicBezTo>
                    <a:pt x="2206" y="6806"/>
                    <a:pt x="2647" y="7026"/>
                    <a:pt x="3119" y="7026"/>
                  </a:cubicBezTo>
                  <a:cubicBezTo>
                    <a:pt x="3183" y="7026"/>
                    <a:pt x="3309" y="7026"/>
                    <a:pt x="3372" y="6963"/>
                  </a:cubicBezTo>
                  <a:cubicBezTo>
                    <a:pt x="4096" y="6837"/>
                    <a:pt x="4600" y="6302"/>
                    <a:pt x="4758" y="5609"/>
                  </a:cubicBezTo>
                  <a:close/>
                  <a:moveTo>
                    <a:pt x="2426" y="1"/>
                  </a:moveTo>
                  <a:cubicBezTo>
                    <a:pt x="2237" y="1"/>
                    <a:pt x="2080" y="158"/>
                    <a:pt x="2080" y="347"/>
                  </a:cubicBezTo>
                  <a:lnTo>
                    <a:pt x="2080" y="725"/>
                  </a:lnTo>
                  <a:lnTo>
                    <a:pt x="1733" y="725"/>
                  </a:lnTo>
                  <a:cubicBezTo>
                    <a:pt x="1135" y="725"/>
                    <a:pt x="694" y="1198"/>
                    <a:pt x="694" y="1734"/>
                  </a:cubicBezTo>
                  <a:lnTo>
                    <a:pt x="694" y="2836"/>
                  </a:lnTo>
                  <a:cubicBezTo>
                    <a:pt x="316" y="2994"/>
                    <a:pt x="1" y="3340"/>
                    <a:pt x="1" y="3813"/>
                  </a:cubicBezTo>
                  <a:lnTo>
                    <a:pt x="1" y="5073"/>
                  </a:lnTo>
                  <a:lnTo>
                    <a:pt x="1" y="5231"/>
                  </a:lnTo>
                  <a:cubicBezTo>
                    <a:pt x="32" y="5924"/>
                    <a:pt x="284" y="6554"/>
                    <a:pt x="662" y="7058"/>
                  </a:cubicBezTo>
                  <a:cubicBezTo>
                    <a:pt x="1103" y="7656"/>
                    <a:pt x="1702" y="8035"/>
                    <a:pt x="2395" y="8224"/>
                  </a:cubicBezTo>
                  <a:cubicBezTo>
                    <a:pt x="2521" y="8287"/>
                    <a:pt x="2678" y="8287"/>
                    <a:pt x="2804" y="8318"/>
                  </a:cubicBezTo>
                  <a:lnTo>
                    <a:pt x="2804" y="8696"/>
                  </a:lnTo>
                  <a:cubicBezTo>
                    <a:pt x="2804" y="10429"/>
                    <a:pt x="4222" y="11815"/>
                    <a:pt x="5892" y="11815"/>
                  </a:cubicBezTo>
                  <a:cubicBezTo>
                    <a:pt x="7625" y="11815"/>
                    <a:pt x="9011" y="10397"/>
                    <a:pt x="9011" y="8696"/>
                  </a:cubicBezTo>
                  <a:lnTo>
                    <a:pt x="9011" y="6932"/>
                  </a:lnTo>
                  <a:cubicBezTo>
                    <a:pt x="9830" y="6837"/>
                    <a:pt x="10429" y="6176"/>
                    <a:pt x="10429" y="5325"/>
                  </a:cubicBezTo>
                  <a:cubicBezTo>
                    <a:pt x="10429" y="4380"/>
                    <a:pt x="9641" y="3592"/>
                    <a:pt x="8696" y="3592"/>
                  </a:cubicBezTo>
                  <a:cubicBezTo>
                    <a:pt x="7751" y="3592"/>
                    <a:pt x="6963" y="4380"/>
                    <a:pt x="6963" y="5325"/>
                  </a:cubicBezTo>
                  <a:cubicBezTo>
                    <a:pt x="6963" y="6144"/>
                    <a:pt x="7562" y="6837"/>
                    <a:pt x="8349" y="7026"/>
                  </a:cubicBezTo>
                  <a:lnTo>
                    <a:pt x="8349" y="8791"/>
                  </a:lnTo>
                  <a:cubicBezTo>
                    <a:pt x="8349" y="10114"/>
                    <a:pt x="7247" y="11216"/>
                    <a:pt x="5892" y="11216"/>
                  </a:cubicBezTo>
                  <a:cubicBezTo>
                    <a:pt x="4569" y="11216"/>
                    <a:pt x="3466" y="10114"/>
                    <a:pt x="3466" y="8791"/>
                  </a:cubicBezTo>
                  <a:lnTo>
                    <a:pt x="3466" y="8350"/>
                  </a:lnTo>
                  <a:cubicBezTo>
                    <a:pt x="4065" y="8287"/>
                    <a:pt x="4600" y="8066"/>
                    <a:pt x="5073" y="7688"/>
                  </a:cubicBezTo>
                  <a:cubicBezTo>
                    <a:pt x="5829" y="7089"/>
                    <a:pt x="6270" y="6176"/>
                    <a:pt x="6270" y="5231"/>
                  </a:cubicBezTo>
                  <a:lnTo>
                    <a:pt x="6270" y="3876"/>
                  </a:lnTo>
                  <a:cubicBezTo>
                    <a:pt x="6270" y="3435"/>
                    <a:pt x="5986" y="3025"/>
                    <a:pt x="5545" y="2868"/>
                  </a:cubicBezTo>
                  <a:lnTo>
                    <a:pt x="5545" y="1765"/>
                  </a:lnTo>
                  <a:cubicBezTo>
                    <a:pt x="5545" y="1198"/>
                    <a:pt x="5073" y="757"/>
                    <a:pt x="4537" y="757"/>
                  </a:cubicBezTo>
                  <a:lnTo>
                    <a:pt x="4159" y="757"/>
                  </a:lnTo>
                  <a:lnTo>
                    <a:pt x="4159" y="410"/>
                  </a:lnTo>
                  <a:cubicBezTo>
                    <a:pt x="4159" y="190"/>
                    <a:pt x="4002" y="32"/>
                    <a:pt x="3813" y="32"/>
                  </a:cubicBezTo>
                  <a:cubicBezTo>
                    <a:pt x="3624" y="32"/>
                    <a:pt x="3466" y="190"/>
                    <a:pt x="3466" y="410"/>
                  </a:cubicBezTo>
                  <a:lnTo>
                    <a:pt x="3466" y="1765"/>
                  </a:lnTo>
                  <a:cubicBezTo>
                    <a:pt x="3466" y="1986"/>
                    <a:pt x="3624" y="2143"/>
                    <a:pt x="3813" y="2143"/>
                  </a:cubicBezTo>
                  <a:cubicBezTo>
                    <a:pt x="4002" y="2143"/>
                    <a:pt x="4159" y="1986"/>
                    <a:pt x="4159" y="1765"/>
                  </a:cubicBezTo>
                  <a:lnTo>
                    <a:pt x="4159" y="1418"/>
                  </a:lnTo>
                  <a:lnTo>
                    <a:pt x="4537" y="1418"/>
                  </a:lnTo>
                  <a:cubicBezTo>
                    <a:pt x="4726" y="1418"/>
                    <a:pt x="4884" y="1576"/>
                    <a:pt x="4884" y="1765"/>
                  </a:cubicBezTo>
                  <a:lnTo>
                    <a:pt x="4884" y="2868"/>
                  </a:lnTo>
                  <a:cubicBezTo>
                    <a:pt x="4474" y="3025"/>
                    <a:pt x="4159" y="3403"/>
                    <a:pt x="4159" y="3876"/>
                  </a:cubicBezTo>
                  <a:lnTo>
                    <a:pt x="4159" y="5168"/>
                  </a:lnTo>
                  <a:cubicBezTo>
                    <a:pt x="4159" y="5703"/>
                    <a:pt x="3813" y="6176"/>
                    <a:pt x="3309" y="6270"/>
                  </a:cubicBezTo>
                  <a:lnTo>
                    <a:pt x="3151" y="6270"/>
                  </a:lnTo>
                  <a:cubicBezTo>
                    <a:pt x="2867" y="6270"/>
                    <a:pt x="2584" y="6144"/>
                    <a:pt x="2395" y="5955"/>
                  </a:cubicBezTo>
                  <a:cubicBezTo>
                    <a:pt x="2206" y="5766"/>
                    <a:pt x="2080" y="5483"/>
                    <a:pt x="2080" y="5199"/>
                  </a:cubicBezTo>
                  <a:lnTo>
                    <a:pt x="2080" y="3813"/>
                  </a:lnTo>
                  <a:cubicBezTo>
                    <a:pt x="2080" y="3403"/>
                    <a:pt x="1796" y="2994"/>
                    <a:pt x="1387" y="2836"/>
                  </a:cubicBezTo>
                  <a:lnTo>
                    <a:pt x="1387" y="1734"/>
                  </a:lnTo>
                  <a:cubicBezTo>
                    <a:pt x="1387" y="1545"/>
                    <a:pt x="1544" y="1387"/>
                    <a:pt x="1733" y="1387"/>
                  </a:cubicBezTo>
                  <a:lnTo>
                    <a:pt x="2080" y="1387"/>
                  </a:lnTo>
                  <a:lnTo>
                    <a:pt x="2080" y="1734"/>
                  </a:lnTo>
                  <a:cubicBezTo>
                    <a:pt x="2080" y="1923"/>
                    <a:pt x="2237" y="2080"/>
                    <a:pt x="2426" y="2080"/>
                  </a:cubicBezTo>
                  <a:cubicBezTo>
                    <a:pt x="2647" y="2080"/>
                    <a:pt x="2804" y="1923"/>
                    <a:pt x="2804" y="1734"/>
                  </a:cubicBezTo>
                  <a:lnTo>
                    <a:pt x="2804" y="347"/>
                  </a:lnTo>
                  <a:cubicBezTo>
                    <a:pt x="2804" y="158"/>
                    <a:pt x="2647"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5" name="Google Shape;17345;p77"/>
            <p:cNvSpPr/>
            <p:nvPr/>
          </p:nvSpPr>
          <p:spPr>
            <a:xfrm>
              <a:off x="-27502000" y="20844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46" name="Google Shape;17346;p77"/>
          <p:cNvGrpSpPr/>
          <p:nvPr/>
        </p:nvGrpSpPr>
        <p:grpSpPr>
          <a:xfrm>
            <a:off x="7670175" y="2760666"/>
            <a:ext cx="474693" cy="307693"/>
            <a:chOff x="-27728850" y="2382950"/>
            <a:chExt cx="297750" cy="193000"/>
          </a:xfrm>
        </p:grpSpPr>
        <p:sp>
          <p:nvSpPr>
            <p:cNvPr id="17347" name="Google Shape;17347;p77"/>
            <p:cNvSpPr/>
            <p:nvPr/>
          </p:nvSpPr>
          <p:spPr>
            <a:xfrm>
              <a:off x="-27606750" y="2453825"/>
              <a:ext cx="35450" cy="35475"/>
            </a:xfrm>
            <a:custGeom>
              <a:avLst/>
              <a:gdLst/>
              <a:ahLst/>
              <a:cxnLst/>
              <a:rect l="l" t="t" r="r" b="b"/>
              <a:pathLst>
                <a:path w="1418" h="1419" extrusionOk="0">
                  <a:moveTo>
                    <a:pt x="725" y="1"/>
                  </a:moveTo>
                  <a:cubicBezTo>
                    <a:pt x="315" y="1"/>
                    <a:pt x="0" y="316"/>
                    <a:pt x="0" y="694"/>
                  </a:cubicBezTo>
                  <a:cubicBezTo>
                    <a:pt x="0" y="1103"/>
                    <a:pt x="315" y="1419"/>
                    <a:pt x="725" y="1419"/>
                  </a:cubicBezTo>
                  <a:cubicBezTo>
                    <a:pt x="1103" y="1419"/>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8" name="Google Shape;17348;p77"/>
            <p:cNvSpPr/>
            <p:nvPr/>
          </p:nvSpPr>
          <p:spPr>
            <a:xfrm>
              <a:off x="-27728850" y="2382950"/>
              <a:ext cx="297750" cy="193000"/>
            </a:xfrm>
            <a:custGeom>
              <a:avLst/>
              <a:gdLst/>
              <a:ahLst/>
              <a:cxnLst/>
              <a:rect l="l" t="t" r="r" b="b"/>
              <a:pathLst>
                <a:path w="11910" h="7720" extrusionOk="0">
                  <a:moveTo>
                    <a:pt x="5955" y="756"/>
                  </a:moveTo>
                  <a:cubicBezTo>
                    <a:pt x="7405" y="756"/>
                    <a:pt x="8791" y="1670"/>
                    <a:pt x="9673" y="2426"/>
                  </a:cubicBezTo>
                  <a:cubicBezTo>
                    <a:pt x="10335" y="3025"/>
                    <a:pt x="10839" y="3592"/>
                    <a:pt x="11091" y="3938"/>
                  </a:cubicBezTo>
                  <a:cubicBezTo>
                    <a:pt x="10524" y="4632"/>
                    <a:pt x="8413" y="7026"/>
                    <a:pt x="5955" y="7026"/>
                  </a:cubicBezTo>
                  <a:cubicBezTo>
                    <a:pt x="4506" y="7026"/>
                    <a:pt x="3120" y="6144"/>
                    <a:pt x="2269" y="5388"/>
                  </a:cubicBezTo>
                  <a:cubicBezTo>
                    <a:pt x="1576" y="4789"/>
                    <a:pt x="1072" y="4190"/>
                    <a:pt x="852" y="3875"/>
                  </a:cubicBezTo>
                  <a:cubicBezTo>
                    <a:pt x="1419" y="3182"/>
                    <a:pt x="3529" y="788"/>
                    <a:pt x="5955" y="756"/>
                  </a:cubicBezTo>
                  <a:close/>
                  <a:moveTo>
                    <a:pt x="5955" y="0"/>
                  </a:moveTo>
                  <a:cubicBezTo>
                    <a:pt x="5199" y="0"/>
                    <a:pt x="4412" y="189"/>
                    <a:pt x="3624" y="567"/>
                  </a:cubicBezTo>
                  <a:cubicBezTo>
                    <a:pt x="2994" y="882"/>
                    <a:pt x="2364" y="1324"/>
                    <a:pt x="1797" y="1828"/>
                  </a:cubicBezTo>
                  <a:cubicBezTo>
                    <a:pt x="757" y="2741"/>
                    <a:pt x="127" y="3623"/>
                    <a:pt x="95" y="3655"/>
                  </a:cubicBezTo>
                  <a:cubicBezTo>
                    <a:pt x="1" y="3781"/>
                    <a:pt x="1" y="3938"/>
                    <a:pt x="95" y="4033"/>
                  </a:cubicBezTo>
                  <a:cubicBezTo>
                    <a:pt x="127" y="4096"/>
                    <a:pt x="757" y="4978"/>
                    <a:pt x="1797" y="5860"/>
                  </a:cubicBezTo>
                  <a:cubicBezTo>
                    <a:pt x="2427" y="6396"/>
                    <a:pt x="2994" y="6805"/>
                    <a:pt x="3624" y="7120"/>
                  </a:cubicBezTo>
                  <a:cubicBezTo>
                    <a:pt x="4412" y="7499"/>
                    <a:pt x="5199" y="7719"/>
                    <a:pt x="5955" y="7719"/>
                  </a:cubicBezTo>
                  <a:cubicBezTo>
                    <a:pt x="6711" y="7719"/>
                    <a:pt x="7499" y="7499"/>
                    <a:pt x="8287" y="7120"/>
                  </a:cubicBezTo>
                  <a:cubicBezTo>
                    <a:pt x="8917" y="6805"/>
                    <a:pt x="9547" y="6364"/>
                    <a:pt x="10145" y="5860"/>
                  </a:cubicBezTo>
                  <a:cubicBezTo>
                    <a:pt x="11154" y="4947"/>
                    <a:pt x="11784" y="4096"/>
                    <a:pt x="11815" y="4033"/>
                  </a:cubicBezTo>
                  <a:cubicBezTo>
                    <a:pt x="11910" y="3938"/>
                    <a:pt x="11910" y="3781"/>
                    <a:pt x="11815" y="3655"/>
                  </a:cubicBezTo>
                  <a:cubicBezTo>
                    <a:pt x="11784" y="3623"/>
                    <a:pt x="11154" y="2710"/>
                    <a:pt x="10145" y="1828"/>
                  </a:cubicBezTo>
                  <a:cubicBezTo>
                    <a:pt x="9515" y="1292"/>
                    <a:pt x="8917" y="882"/>
                    <a:pt x="8287" y="567"/>
                  </a:cubicBezTo>
                  <a:cubicBezTo>
                    <a:pt x="7499" y="189"/>
                    <a:pt x="6711"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49" name="Google Shape;17349;p77"/>
            <p:cNvSpPr/>
            <p:nvPr/>
          </p:nvSpPr>
          <p:spPr>
            <a:xfrm>
              <a:off x="-27640625" y="2419175"/>
              <a:ext cx="122100" cy="122100"/>
            </a:xfrm>
            <a:custGeom>
              <a:avLst/>
              <a:gdLst/>
              <a:ahLst/>
              <a:cxnLst/>
              <a:rect l="l" t="t" r="r" b="b"/>
              <a:pathLst>
                <a:path w="4884" h="4884" extrusionOk="0">
                  <a:moveTo>
                    <a:pt x="2426" y="694"/>
                  </a:moveTo>
                  <a:cubicBezTo>
                    <a:pt x="3403" y="694"/>
                    <a:pt x="4159" y="1481"/>
                    <a:pt x="4159" y="2426"/>
                  </a:cubicBezTo>
                  <a:cubicBezTo>
                    <a:pt x="4159" y="3372"/>
                    <a:pt x="3371" y="4159"/>
                    <a:pt x="2426" y="4159"/>
                  </a:cubicBezTo>
                  <a:cubicBezTo>
                    <a:pt x="1481" y="4159"/>
                    <a:pt x="694" y="3372"/>
                    <a:pt x="694" y="2426"/>
                  </a:cubicBezTo>
                  <a:cubicBezTo>
                    <a:pt x="694" y="1481"/>
                    <a:pt x="1481" y="694"/>
                    <a:pt x="2426" y="694"/>
                  </a:cubicBezTo>
                  <a:close/>
                  <a:moveTo>
                    <a:pt x="2426" y="1"/>
                  </a:moveTo>
                  <a:cubicBezTo>
                    <a:pt x="1103" y="1"/>
                    <a:pt x="0" y="1103"/>
                    <a:pt x="0" y="2426"/>
                  </a:cubicBezTo>
                  <a:cubicBezTo>
                    <a:pt x="0" y="3781"/>
                    <a:pt x="1103" y="4884"/>
                    <a:pt x="2426" y="4884"/>
                  </a:cubicBezTo>
                  <a:cubicBezTo>
                    <a:pt x="3781" y="4884"/>
                    <a:pt x="4884" y="3781"/>
                    <a:pt x="4884" y="2426"/>
                  </a:cubicBezTo>
                  <a:cubicBezTo>
                    <a:pt x="4884" y="1103"/>
                    <a:pt x="3781" y="1"/>
                    <a:pt x="24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50" name="Google Shape;17350;p77"/>
          <p:cNvSpPr/>
          <p:nvPr/>
        </p:nvSpPr>
        <p:spPr>
          <a:xfrm>
            <a:off x="7671426" y="3275769"/>
            <a:ext cx="473457" cy="453968"/>
          </a:xfrm>
          <a:custGeom>
            <a:avLst/>
            <a:gdLst/>
            <a:ahLst/>
            <a:cxnLst/>
            <a:rect l="l" t="t" r="r" b="b"/>
            <a:pathLst>
              <a:path w="11879" h="11390" extrusionOk="0">
                <a:moveTo>
                  <a:pt x="10047" y="655"/>
                </a:moveTo>
                <a:cubicBezTo>
                  <a:pt x="10369" y="655"/>
                  <a:pt x="10689" y="746"/>
                  <a:pt x="10965" y="930"/>
                </a:cubicBezTo>
                <a:lnTo>
                  <a:pt x="7499" y="4490"/>
                </a:lnTo>
                <a:cubicBezTo>
                  <a:pt x="7468" y="4427"/>
                  <a:pt x="7468" y="4396"/>
                  <a:pt x="7405" y="4364"/>
                </a:cubicBezTo>
                <a:lnTo>
                  <a:pt x="7090" y="4049"/>
                </a:lnTo>
                <a:cubicBezTo>
                  <a:pt x="7058" y="3986"/>
                  <a:pt x="7026" y="3954"/>
                  <a:pt x="6995" y="3954"/>
                </a:cubicBezTo>
                <a:lnTo>
                  <a:pt x="7216" y="3734"/>
                </a:lnTo>
                <a:cubicBezTo>
                  <a:pt x="7405" y="3545"/>
                  <a:pt x="7531" y="3261"/>
                  <a:pt x="7531" y="2978"/>
                </a:cubicBezTo>
                <a:cubicBezTo>
                  <a:pt x="7531" y="2820"/>
                  <a:pt x="7499" y="2663"/>
                  <a:pt x="7405" y="2537"/>
                </a:cubicBezTo>
                <a:lnTo>
                  <a:pt x="8791" y="1182"/>
                </a:lnTo>
                <a:cubicBezTo>
                  <a:pt x="9140" y="833"/>
                  <a:pt x="9596" y="655"/>
                  <a:pt x="10047" y="655"/>
                </a:cubicBezTo>
                <a:close/>
                <a:moveTo>
                  <a:pt x="6365" y="4427"/>
                </a:moveTo>
                <a:cubicBezTo>
                  <a:pt x="6428" y="4427"/>
                  <a:pt x="6554" y="4490"/>
                  <a:pt x="6585" y="4553"/>
                </a:cubicBezTo>
                <a:lnTo>
                  <a:pt x="6900" y="4868"/>
                </a:lnTo>
                <a:cubicBezTo>
                  <a:pt x="7058" y="4994"/>
                  <a:pt x="7058" y="5183"/>
                  <a:pt x="6932" y="5341"/>
                </a:cubicBezTo>
                <a:lnTo>
                  <a:pt x="6365" y="5971"/>
                </a:lnTo>
                <a:lnTo>
                  <a:pt x="5483" y="5120"/>
                </a:lnTo>
                <a:lnTo>
                  <a:pt x="6113" y="4522"/>
                </a:lnTo>
                <a:cubicBezTo>
                  <a:pt x="6207" y="4490"/>
                  <a:pt x="6270" y="4427"/>
                  <a:pt x="6365" y="4427"/>
                </a:cubicBezTo>
                <a:close/>
                <a:moveTo>
                  <a:pt x="4947" y="5624"/>
                </a:moveTo>
                <a:lnTo>
                  <a:pt x="5829" y="6538"/>
                </a:lnTo>
                <a:lnTo>
                  <a:pt x="5388" y="7042"/>
                </a:lnTo>
                <a:lnTo>
                  <a:pt x="5136" y="6790"/>
                </a:lnTo>
                <a:cubicBezTo>
                  <a:pt x="5073" y="6743"/>
                  <a:pt x="4987" y="6719"/>
                  <a:pt x="4900" y="6719"/>
                </a:cubicBezTo>
                <a:cubicBezTo>
                  <a:pt x="4813" y="6719"/>
                  <a:pt x="4727" y="6743"/>
                  <a:pt x="4664" y="6790"/>
                </a:cubicBezTo>
                <a:cubicBezTo>
                  <a:pt x="4538" y="6916"/>
                  <a:pt x="4538" y="7168"/>
                  <a:pt x="4664" y="7262"/>
                </a:cubicBezTo>
                <a:lnTo>
                  <a:pt x="4947" y="7546"/>
                </a:lnTo>
                <a:lnTo>
                  <a:pt x="4475" y="8050"/>
                </a:lnTo>
                <a:lnTo>
                  <a:pt x="4128" y="7704"/>
                </a:lnTo>
                <a:cubicBezTo>
                  <a:pt x="4065" y="7641"/>
                  <a:pt x="3971" y="7609"/>
                  <a:pt x="3880" y="7609"/>
                </a:cubicBezTo>
                <a:cubicBezTo>
                  <a:pt x="3789" y="7609"/>
                  <a:pt x="3703" y="7641"/>
                  <a:pt x="3655" y="7704"/>
                </a:cubicBezTo>
                <a:cubicBezTo>
                  <a:pt x="3529" y="7830"/>
                  <a:pt x="3529" y="8050"/>
                  <a:pt x="3655" y="8176"/>
                </a:cubicBezTo>
                <a:lnTo>
                  <a:pt x="4034" y="8586"/>
                </a:lnTo>
                <a:lnTo>
                  <a:pt x="3561" y="9090"/>
                </a:lnTo>
                <a:lnTo>
                  <a:pt x="3088" y="8617"/>
                </a:lnTo>
                <a:cubicBezTo>
                  <a:pt x="3025" y="8554"/>
                  <a:pt x="2939" y="8523"/>
                  <a:pt x="2852" y="8523"/>
                </a:cubicBezTo>
                <a:cubicBezTo>
                  <a:pt x="2765" y="8523"/>
                  <a:pt x="2679" y="8554"/>
                  <a:pt x="2616" y="8617"/>
                </a:cubicBezTo>
                <a:cubicBezTo>
                  <a:pt x="2490" y="8743"/>
                  <a:pt x="2490" y="8964"/>
                  <a:pt x="2616" y="9090"/>
                </a:cubicBezTo>
                <a:lnTo>
                  <a:pt x="3120" y="9594"/>
                </a:lnTo>
                <a:lnTo>
                  <a:pt x="2647" y="10098"/>
                </a:lnTo>
                <a:lnTo>
                  <a:pt x="2080" y="9531"/>
                </a:lnTo>
                <a:cubicBezTo>
                  <a:pt x="2017" y="9468"/>
                  <a:pt x="1923" y="9436"/>
                  <a:pt x="1832" y="9436"/>
                </a:cubicBezTo>
                <a:cubicBezTo>
                  <a:pt x="1742" y="9436"/>
                  <a:pt x="1655" y="9468"/>
                  <a:pt x="1608" y="9531"/>
                </a:cubicBezTo>
                <a:cubicBezTo>
                  <a:pt x="1482" y="9625"/>
                  <a:pt x="1482" y="9877"/>
                  <a:pt x="1608" y="10003"/>
                </a:cubicBezTo>
                <a:lnTo>
                  <a:pt x="2175" y="10570"/>
                </a:lnTo>
                <a:cubicBezTo>
                  <a:pt x="2017" y="10696"/>
                  <a:pt x="1860" y="10728"/>
                  <a:pt x="1702" y="10728"/>
                </a:cubicBezTo>
                <a:cubicBezTo>
                  <a:pt x="1419" y="10728"/>
                  <a:pt x="1198" y="10665"/>
                  <a:pt x="1009" y="10476"/>
                </a:cubicBezTo>
                <a:cubicBezTo>
                  <a:pt x="789" y="10255"/>
                  <a:pt x="726" y="10035"/>
                  <a:pt x="726" y="9751"/>
                </a:cubicBezTo>
                <a:cubicBezTo>
                  <a:pt x="726" y="9468"/>
                  <a:pt x="852" y="9247"/>
                  <a:pt x="1041" y="9090"/>
                </a:cubicBezTo>
                <a:lnTo>
                  <a:pt x="4947" y="5624"/>
                </a:lnTo>
                <a:close/>
                <a:moveTo>
                  <a:pt x="10035" y="1"/>
                </a:moveTo>
                <a:cubicBezTo>
                  <a:pt x="9413" y="1"/>
                  <a:pt x="8791" y="237"/>
                  <a:pt x="8318" y="709"/>
                </a:cubicBezTo>
                <a:lnTo>
                  <a:pt x="6743" y="2285"/>
                </a:lnTo>
                <a:cubicBezTo>
                  <a:pt x="6680" y="2348"/>
                  <a:pt x="6617" y="2442"/>
                  <a:pt x="6617" y="2505"/>
                </a:cubicBezTo>
                <a:cubicBezTo>
                  <a:pt x="6617" y="2600"/>
                  <a:pt x="6680" y="2694"/>
                  <a:pt x="6743" y="2757"/>
                </a:cubicBezTo>
                <a:cubicBezTo>
                  <a:pt x="6837" y="2820"/>
                  <a:pt x="6869" y="2915"/>
                  <a:pt x="6869" y="2978"/>
                </a:cubicBezTo>
                <a:cubicBezTo>
                  <a:pt x="6869" y="3041"/>
                  <a:pt x="6837" y="3167"/>
                  <a:pt x="6743" y="3198"/>
                </a:cubicBezTo>
                <a:lnTo>
                  <a:pt x="6207" y="3765"/>
                </a:lnTo>
                <a:cubicBezTo>
                  <a:pt x="5987" y="3797"/>
                  <a:pt x="5798" y="3891"/>
                  <a:pt x="5640" y="3986"/>
                </a:cubicBezTo>
                <a:lnTo>
                  <a:pt x="568" y="8523"/>
                </a:lnTo>
                <a:cubicBezTo>
                  <a:pt x="221" y="8838"/>
                  <a:pt x="1" y="9247"/>
                  <a:pt x="1" y="9720"/>
                </a:cubicBezTo>
                <a:cubicBezTo>
                  <a:pt x="1" y="10192"/>
                  <a:pt x="158" y="10633"/>
                  <a:pt x="473" y="10917"/>
                </a:cubicBezTo>
                <a:cubicBezTo>
                  <a:pt x="789" y="11264"/>
                  <a:pt x="1230" y="11390"/>
                  <a:pt x="1671" y="11390"/>
                </a:cubicBezTo>
                <a:lnTo>
                  <a:pt x="1702" y="11390"/>
                </a:lnTo>
                <a:cubicBezTo>
                  <a:pt x="2143" y="11390"/>
                  <a:pt x="2584" y="11169"/>
                  <a:pt x="2899" y="10854"/>
                </a:cubicBezTo>
                <a:lnTo>
                  <a:pt x="7405" y="5782"/>
                </a:lnTo>
                <a:cubicBezTo>
                  <a:pt x="7562" y="5624"/>
                  <a:pt x="7657" y="5404"/>
                  <a:pt x="7657" y="5215"/>
                </a:cubicBezTo>
                <a:lnTo>
                  <a:pt x="11752" y="1119"/>
                </a:lnTo>
                <a:cubicBezTo>
                  <a:pt x="11878" y="1088"/>
                  <a:pt x="11878" y="1025"/>
                  <a:pt x="11878" y="930"/>
                </a:cubicBezTo>
                <a:cubicBezTo>
                  <a:pt x="11878" y="867"/>
                  <a:pt x="11815" y="741"/>
                  <a:pt x="11752" y="709"/>
                </a:cubicBezTo>
                <a:cubicBezTo>
                  <a:pt x="11280" y="237"/>
                  <a:pt x="10657" y="1"/>
                  <a:pt x="10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1" name="Google Shape;17351;p77"/>
          <p:cNvSpPr/>
          <p:nvPr/>
        </p:nvSpPr>
        <p:spPr>
          <a:xfrm>
            <a:off x="10645890" y="2081955"/>
            <a:ext cx="472181" cy="472181"/>
          </a:xfrm>
          <a:custGeom>
            <a:avLst/>
            <a:gdLst/>
            <a:ahLst/>
            <a:cxnLst/>
            <a:rect l="l" t="t" r="r" b="b"/>
            <a:pathLst>
              <a:path w="11847" h="11847" extrusionOk="0">
                <a:moveTo>
                  <a:pt x="5546" y="662"/>
                </a:moveTo>
                <a:lnTo>
                  <a:pt x="5546" y="2741"/>
                </a:lnTo>
                <a:lnTo>
                  <a:pt x="4821" y="2741"/>
                </a:lnTo>
                <a:lnTo>
                  <a:pt x="4821" y="1040"/>
                </a:lnTo>
                <a:cubicBezTo>
                  <a:pt x="4821" y="819"/>
                  <a:pt x="4979" y="662"/>
                  <a:pt x="5199" y="662"/>
                </a:cubicBezTo>
                <a:close/>
                <a:moveTo>
                  <a:pt x="6932" y="662"/>
                </a:moveTo>
                <a:lnTo>
                  <a:pt x="6932" y="2773"/>
                </a:lnTo>
                <a:lnTo>
                  <a:pt x="6207" y="2773"/>
                </a:lnTo>
                <a:lnTo>
                  <a:pt x="6207" y="662"/>
                </a:lnTo>
                <a:close/>
                <a:moveTo>
                  <a:pt x="8350" y="662"/>
                </a:moveTo>
                <a:lnTo>
                  <a:pt x="8350" y="2773"/>
                </a:lnTo>
                <a:lnTo>
                  <a:pt x="7625" y="2773"/>
                </a:lnTo>
                <a:lnTo>
                  <a:pt x="7625" y="662"/>
                </a:lnTo>
                <a:close/>
                <a:moveTo>
                  <a:pt x="9704" y="662"/>
                </a:moveTo>
                <a:lnTo>
                  <a:pt x="9704" y="2773"/>
                </a:lnTo>
                <a:lnTo>
                  <a:pt x="9011" y="2773"/>
                </a:lnTo>
                <a:lnTo>
                  <a:pt x="9011" y="662"/>
                </a:lnTo>
                <a:close/>
                <a:moveTo>
                  <a:pt x="10744" y="662"/>
                </a:moveTo>
                <a:cubicBezTo>
                  <a:pt x="10933" y="662"/>
                  <a:pt x="11090" y="819"/>
                  <a:pt x="11090" y="1040"/>
                </a:cubicBezTo>
                <a:lnTo>
                  <a:pt x="11090" y="2773"/>
                </a:lnTo>
                <a:lnTo>
                  <a:pt x="10397" y="2773"/>
                </a:lnTo>
                <a:lnTo>
                  <a:pt x="10397" y="662"/>
                </a:lnTo>
                <a:close/>
                <a:moveTo>
                  <a:pt x="6270" y="5577"/>
                </a:moveTo>
                <a:lnTo>
                  <a:pt x="6270" y="9074"/>
                </a:lnTo>
                <a:lnTo>
                  <a:pt x="5546" y="9074"/>
                </a:lnTo>
                <a:lnTo>
                  <a:pt x="5546" y="5577"/>
                </a:lnTo>
                <a:close/>
                <a:moveTo>
                  <a:pt x="10397" y="5640"/>
                </a:moveTo>
                <a:lnTo>
                  <a:pt x="10397" y="6270"/>
                </a:lnTo>
                <a:lnTo>
                  <a:pt x="9358" y="6270"/>
                </a:lnTo>
                <a:cubicBezTo>
                  <a:pt x="9169" y="6270"/>
                  <a:pt x="9011" y="6427"/>
                  <a:pt x="9011" y="6616"/>
                </a:cubicBezTo>
                <a:cubicBezTo>
                  <a:pt x="9011" y="6805"/>
                  <a:pt x="9169" y="6963"/>
                  <a:pt x="9358" y="6963"/>
                </a:cubicBezTo>
                <a:lnTo>
                  <a:pt x="10397" y="6963"/>
                </a:lnTo>
                <a:lnTo>
                  <a:pt x="10397" y="7688"/>
                </a:lnTo>
                <a:lnTo>
                  <a:pt x="9358" y="7688"/>
                </a:lnTo>
                <a:cubicBezTo>
                  <a:pt x="9169" y="7688"/>
                  <a:pt x="9011" y="7845"/>
                  <a:pt x="9011" y="8034"/>
                </a:cubicBezTo>
                <a:cubicBezTo>
                  <a:pt x="9011" y="8223"/>
                  <a:pt x="9169" y="8381"/>
                  <a:pt x="9358" y="8381"/>
                </a:cubicBezTo>
                <a:lnTo>
                  <a:pt x="10397" y="8381"/>
                </a:lnTo>
                <a:lnTo>
                  <a:pt x="10397" y="9105"/>
                </a:lnTo>
                <a:lnTo>
                  <a:pt x="8287" y="9105"/>
                </a:lnTo>
                <a:lnTo>
                  <a:pt x="8287" y="5640"/>
                </a:lnTo>
                <a:close/>
                <a:moveTo>
                  <a:pt x="2080" y="7688"/>
                </a:moveTo>
                <a:cubicBezTo>
                  <a:pt x="2301" y="7688"/>
                  <a:pt x="2521" y="7719"/>
                  <a:pt x="2710" y="7845"/>
                </a:cubicBezTo>
                <a:cubicBezTo>
                  <a:pt x="2427" y="7971"/>
                  <a:pt x="2206" y="8129"/>
                  <a:pt x="1954" y="8318"/>
                </a:cubicBezTo>
                <a:lnTo>
                  <a:pt x="1923" y="8349"/>
                </a:lnTo>
                <a:cubicBezTo>
                  <a:pt x="1576" y="8696"/>
                  <a:pt x="1355" y="9200"/>
                  <a:pt x="1355" y="9767"/>
                </a:cubicBezTo>
                <a:cubicBezTo>
                  <a:pt x="1355" y="9956"/>
                  <a:pt x="1418" y="10113"/>
                  <a:pt x="1450" y="10302"/>
                </a:cubicBezTo>
                <a:cubicBezTo>
                  <a:pt x="977" y="10050"/>
                  <a:pt x="694" y="9578"/>
                  <a:pt x="694" y="9074"/>
                </a:cubicBezTo>
                <a:cubicBezTo>
                  <a:pt x="694" y="8318"/>
                  <a:pt x="1324" y="7688"/>
                  <a:pt x="2080" y="7688"/>
                </a:cubicBezTo>
                <a:close/>
                <a:moveTo>
                  <a:pt x="3403" y="8318"/>
                </a:moveTo>
                <a:cubicBezTo>
                  <a:pt x="4191" y="8349"/>
                  <a:pt x="4821" y="8979"/>
                  <a:pt x="4821" y="9735"/>
                </a:cubicBezTo>
                <a:cubicBezTo>
                  <a:pt x="4821" y="9987"/>
                  <a:pt x="4758" y="10239"/>
                  <a:pt x="4600" y="10491"/>
                </a:cubicBezTo>
                <a:lnTo>
                  <a:pt x="2679" y="8538"/>
                </a:lnTo>
                <a:cubicBezTo>
                  <a:pt x="2868" y="8381"/>
                  <a:pt x="3151" y="8318"/>
                  <a:pt x="3403" y="8318"/>
                </a:cubicBezTo>
                <a:close/>
                <a:moveTo>
                  <a:pt x="2238" y="9074"/>
                </a:moveTo>
                <a:lnTo>
                  <a:pt x="4128" y="10964"/>
                </a:lnTo>
                <a:cubicBezTo>
                  <a:pt x="3939" y="11059"/>
                  <a:pt x="3687" y="11122"/>
                  <a:pt x="3466" y="11122"/>
                </a:cubicBezTo>
                <a:cubicBezTo>
                  <a:pt x="3448" y="11122"/>
                  <a:pt x="3430" y="11123"/>
                  <a:pt x="3412" y="11123"/>
                </a:cubicBezTo>
                <a:cubicBezTo>
                  <a:pt x="2680" y="11123"/>
                  <a:pt x="2080" y="10504"/>
                  <a:pt x="2080" y="9735"/>
                </a:cubicBezTo>
                <a:cubicBezTo>
                  <a:pt x="2080" y="9483"/>
                  <a:pt x="2143" y="9263"/>
                  <a:pt x="2238" y="9074"/>
                </a:cubicBezTo>
                <a:close/>
                <a:moveTo>
                  <a:pt x="10334" y="3466"/>
                </a:moveTo>
                <a:lnTo>
                  <a:pt x="10334" y="4884"/>
                </a:lnTo>
                <a:lnTo>
                  <a:pt x="7940" y="4884"/>
                </a:lnTo>
                <a:cubicBezTo>
                  <a:pt x="7751" y="4884"/>
                  <a:pt x="7593" y="5041"/>
                  <a:pt x="7593" y="5230"/>
                </a:cubicBezTo>
                <a:lnTo>
                  <a:pt x="7593" y="9420"/>
                </a:lnTo>
                <a:cubicBezTo>
                  <a:pt x="7593" y="9609"/>
                  <a:pt x="7751" y="9767"/>
                  <a:pt x="7940" y="9767"/>
                </a:cubicBezTo>
                <a:lnTo>
                  <a:pt x="10397" y="9767"/>
                </a:lnTo>
                <a:lnTo>
                  <a:pt x="10397" y="10806"/>
                </a:lnTo>
                <a:cubicBezTo>
                  <a:pt x="10397" y="10996"/>
                  <a:pt x="10240" y="11153"/>
                  <a:pt x="10019" y="11153"/>
                </a:cubicBezTo>
                <a:lnTo>
                  <a:pt x="5861" y="11153"/>
                </a:lnTo>
                <a:cubicBezTo>
                  <a:pt x="5672" y="11153"/>
                  <a:pt x="5514" y="10996"/>
                  <a:pt x="5514" y="10806"/>
                </a:cubicBezTo>
                <a:lnTo>
                  <a:pt x="5514" y="9767"/>
                </a:lnTo>
                <a:lnTo>
                  <a:pt x="6522" y="9767"/>
                </a:lnTo>
                <a:cubicBezTo>
                  <a:pt x="6711" y="9767"/>
                  <a:pt x="6869" y="9609"/>
                  <a:pt x="6869" y="9420"/>
                </a:cubicBezTo>
                <a:lnTo>
                  <a:pt x="6869" y="5230"/>
                </a:lnTo>
                <a:cubicBezTo>
                  <a:pt x="6869" y="5041"/>
                  <a:pt x="6711" y="4884"/>
                  <a:pt x="6522" y="4884"/>
                </a:cubicBezTo>
                <a:lnTo>
                  <a:pt x="5514" y="4884"/>
                </a:lnTo>
                <a:lnTo>
                  <a:pt x="5514" y="3466"/>
                </a:lnTo>
                <a:close/>
                <a:moveTo>
                  <a:pt x="5199" y="0"/>
                </a:moveTo>
                <a:cubicBezTo>
                  <a:pt x="4600" y="0"/>
                  <a:pt x="4159" y="473"/>
                  <a:pt x="4159" y="1040"/>
                </a:cubicBezTo>
                <a:lnTo>
                  <a:pt x="4159" y="3119"/>
                </a:lnTo>
                <a:cubicBezTo>
                  <a:pt x="4159" y="3308"/>
                  <a:pt x="4317" y="3466"/>
                  <a:pt x="4506" y="3466"/>
                </a:cubicBezTo>
                <a:lnTo>
                  <a:pt x="4884" y="3466"/>
                </a:lnTo>
                <a:lnTo>
                  <a:pt x="4884" y="8192"/>
                </a:lnTo>
                <a:cubicBezTo>
                  <a:pt x="4569" y="7908"/>
                  <a:pt x="4128" y="7719"/>
                  <a:pt x="3655" y="7688"/>
                </a:cubicBezTo>
                <a:cubicBezTo>
                  <a:pt x="3277" y="7246"/>
                  <a:pt x="2710" y="6963"/>
                  <a:pt x="2080" y="6963"/>
                </a:cubicBezTo>
                <a:cubicBezTo>
                  <a:pt x="946" y="6963"/>
                  <a:pt x="1" y="7908"/>
                  <a:pt x="1" y="9074"/>
                </a:cubicBezTo>
                <a:cubicBezTo>
                  <a:pt x="1" y="10176"/>
                  <a:pt x="820" y="11027"/>
                  <a:pt x="1923" y="11153"/>
                </a:cubicBezTo>
                <a:cubicBezTo>
                  <a:pt x="2332" y="11594"/>
                  <a:pt x="2868" y="11846"/>
                  <a:pt x="3498" y="11846"/>
                </a:cubicBezTo>
                <a:cubicBezTo>
                  <a:pt x="4065" y="11846"/>
                  <a:pt x="4506" y="11657"/>
                  <a:pt x="4916" y="11311"/>
                </a:cubicBezTo>
                <a:cubicBezTo>
                  <a:pt x="4916" y="11311"/>
                  <a:pt x="4979" y="11279"/>
                  <a:pt x="4979" y="11216"/>
                </a:cubicBezTo>
                <a:cubicBezTo>
                  <a:pt x="5136" y="11594"/>
                  <a:pt x="5514" y="11846"/>
                  <a:pt x="5924" y="11846"/>
                </a:cubicBezTo>
                <a:lnTo>
                  <a:pt x="10114" y="11846"/>
                </a:lnTo>
                <a:cubicBezTo>
                  <a:pt x="10712" y="11846"/>
                  <a:pt x="11122" y="11374"/>
                  <a:pt x="11122" y="10838"/>
                </a:cubicBezTo>
                <a:lnTo>
                  <a:pt x="11122" y="3497"/>
                </a:lnTo>
                <a:lnTo>
                  <a:pt x="11500" y="3497"/>
                </a:lnTo>
                <a:cubicBezTo>
                  <a:pt x="11689" y="3497"/>
                  <a:pt x="11847" y="3340"/>
                  <a:pt x="11847" y="3151"/>
                </a:cubicBezTo>
                <a:lnTo>
                  <a:pt x="11847" y="1072"/>
                </a:lnTo>
                <a:cubicBezTo>
                  <a:pt x="11752" y="441"/>
                  <a:pt x="11343" y="0"/>
                  <a:pt x="10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52" name="Google Shape;17352;p77"/>
          <p:cNvGrpSpPr/>
          <p:nvPr/>
        </p:nvGrpSpPr>
        <p:grpSpPr>
          <a:xfrm>
            <a:off x="10645300" y="2691614"/>
            <a:ext cx="472181" cy="445797"/>
            <a:chOff x="-25844850" y="2357750"/>
            <a:chExt cx="296175" cy="279625"/>
          </a:xfrm>
        </p:grpSpPr>
        <p:sp>
          <p:nvSpPr>
            <p:cNvPr id="17353" name="Google Shape;17353;p77"/>
            <p:cNvSpPr/>
            <p:nvPr/>
          </p:nvSpPr>
          <p:spPr>
            <a:xfrm>
              <a:off x="-25792075" y="2428625"/>
              <a:ext cx="191425" cy="208750"/>
            </a:xfrm>
            <a:custGeom>
              <a:avLst/>
              <a:gdLst/>
              <a:ahLst/>
              <a:cxnLst/>
              <a:rect l="l" t="t" r="r" b="b"/>
              <a:pathLst>
                <a:path w="7657" h="8350" extrusionOk="0">
                  <a:moveTo>
                    <a:pt x="3781" y="2773"/>
                  </a:moveTo>
                  <a:cubicBezTo>
                    <a:pt x="3970" y="2773"/>
                    <a:pt x="4128" y="2931"/>
                    <a:pt x="4128" y="3120"/>
                  </a:cubicBezTo>
                  <a:cubicBezTo>
                    <a:pt x="4128" y="3309"/>
                    <a:pt x="3970" y="3466"/>
                    <a:pt x="3781" y="3466"/>
                  </a:cubicBezTo>
                  <a:cubicBezTo>
                    <a:pt x="3592" y="3466"/>
                    <a:pt x="3435" y="3309"/>
                    <a:pt x="3435" y="3120"/>
                  </a:cubicBezTo>
                  <a:cubicBezTo>
                    <a:pt x="3435" y="2931"/>
                    <a:pt x="3592" y="2773"/>
                    <a:pt x="3781" y="2773"/>
                  </a:cubicBezTo>
                  <a:close/>
                  <a:moveTo>
                    <a:pt x="3813" y="694"/>
                  </a:moveTo>
                  <a:cubicBezTo>
                    <a:pt x="5167" y="694"/>
                    <a:pt x="6270" y="1796"/>
                    <a:pt x="6270" y="3120"/>
                  </a:cubicBezTo>
                  <a:lnTo>
                    <a:pt x="6270" y="6239"/>
                  </a:lnTo>
                  <a:lnTo>
                    <a:pt x="4191" y="6239"/>
                  </a:lnTo>
                  <a:lnTo>
                    <a:pt x="4191" y="4096"/>
                  </a:lnTo>
                  <a:cubicBezTo>
                    <a:pt x="4569" y="3939"/>
                    <a:pt x="4884" y="3592"/>
                    <a:pt x="4884" y="3120"/>
                  </a:cubicBezTo>
                  <a:cubicBezTo>
                    <a:pt x="4884" y="2521"/>
                    <a:pt x="4411" y="2111"/>
                    <a:pt x="3876" y="2111"/>
                  </a:cubicBezTo>
                  <a:cubicBezTo>
                    <a:pt x="3277" y="2111"/>
                    <a:pt x="2836" y="2584"/>
                    <a:pt x="2836" y="3120"/>
                  </a:cubicBezTo>
                  <a:cubicBezTo>
                    <a:pt x="2836" y="3561"/>
                    <a:pt x="3120" y="3939"/>
                    <a:pt x="3561" y="4096"/>
                  </a:cubicBezTo>
                  <a:lnTo>
                    <a:pt x="3561" y="6239"/>
                  </a:lnTo>
                  <a:lnTo>
                    <a:pt x="1450" y="6239"/>
                  </a:lnTo>
                  <a:lnTo>
                    <a:pt x="1450" y="3120"/>
                  </a:lnTo>
                  <a:lnTo>
                    <a:pt x="1387" y="3120"/>
                  </a:lnTo>
                  <a:cubicBezTo>
                    <a:pt x="1387" y="1796"/>
                    <a:pt x="2489" y="694"/>
                    <a:pt x="3813" y="694"/>
                  </a:cubicBezTo>
                  <a:close/>
                  <a:moveTo>
                    <a:pt x="6585" y="6932"/>
                  </a:moveTo>
                  <a:cubicBezTo>
                    <a:pt x="6774" y="6932"/>
                    <a:pt x="6932" y="7089"/>
                    <a:pt x="6932" y="7310"/>
                  </a:cubicBezTo>
                  <a:lnTo>
                    <a:pt x="6932" y="7625"/>
                  </a:lnTo>
                  <a:lnTo>
                    <a:pt x="662" y="7625"/>
                  </a:lnTo>
                  <a:lnTo>
                    <a:pt x="662" y="7310"/>
                  </a:lnTo>
                  <a:cubicBezTo>
                    <a:pt x="662" y="7089"/>
                    <a:pt x="820" y="6932"/>
                    <a:pt x="1040" y="6932"/>
                  </a:cubicBezTo>
                  <a:close/>
                  <a:moveTo>
                    <a:pt x="3813" y="1"/>
                  </a:moveTo>
                  <a:cubicBezTo>
                    <a:pt x="2080" y="1"/>
                    <a:pt x="725" y="1418"/>
                    <a:pt x="725" y="3120"/>
                  </a:cubicBezTo>
                  <a:lnTo>
                    <a:pt x="725" y="6302"/>
                  </a:lnTo>
                  <a:cubicBezTo>
                    <a:pt x="316" y="6459"/>
                    <a:pt x="1" y="6837"/>
                    <a:pt x="1" y="7310"/>
                  </a:cubicBezTo>
                  <a:lnTo>
                    <a:pt x="1" y="8003"/>
                  </a:lnTo>
                  <a:cubicBezTo>
                    <a:pt x="1" y="8192"/>
                    <a:pt x="158" y="8349"/>
                    <a:pt x="347" y="8349"/>
                  </a:cubicBezTo>
                  <a:lnTo>
                    <a:pt x="7278" y="8349"/>
                  </a:lnTo>
                  <a:cubicBezTo>
                    <a:pt x="7499" y="8349"/>
                    <a:pt x="7656" y="8192"/>
                    <a:pt x="7656" y="8003"/>
                  </a:cubicBezTo>
                  <a:lnTo>
                    <a:pt x="7656" y="7310"/>
                  </a:lnTo>
                  <a:cubicBezTo>
                    <a:pt x="7593" y="6837"/>
                    <a:pt x="7341" y="6428"/>
                    <a:pt x="6932" y="6302"/>
                  </a:cubicBezTo>
                  <a:lnTo>
                    <a:pt x="6932" y="3120"/>
                  </a:lnTo>
                  <a:cubicBezTo>
                    <a:pt x="6932"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4" name="Google Shape;17354;p77"/>
            <p:cNvSpPr/>
            <p:nvPr/>
          </p:nvSpPr>
          <p:spPr>
            <a:xfrm>
              <a:off x="-25602250" y="2497950"/>
              <a:ext cx="53575" cy="17350"/>
            </a:xfrm>
            <a:custGeom>
              <a:avLst/>
              <a:gdLst/>
              <a:ahLst/>
              <a:cxnLst/>
              <a:rect l="l" t="t" r="r" b="b"/>
              <a:pathLst>
                <a:path w="2143" h="694" extrusionOk="0">
                  <a:moveTo>
                    <a:pt x="378" y="0"/>
                  </a:moveTo>
                  <a:cubicBezTo>
                    <a:pt x="158" y="0"/>
                    <a:pt x="0" y="158"/>
                    <a:pt x="0" y="347"/>
                  </a:cubicBezTo>
                  <a:cubicBezTo>
                    <a:pt x="0" y="536"/>
                    <a:pt x="158" y="693"/>
                    <a:pt x="378" y="693"/>
                  </a:cubicBezTo>
                  <a:lnTo>
                    <a:pt x="1796" y="693"/>
                  </a:lnTo>
                  <a:cubicBezTo>
                    <a:pt x="1985" y="693"/>
                    <a:pt x="2143" y="536"/>
                    <a:pt x="2143" y="347"/>
                  </a:cubicBez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5" name="Google Shape;17355;p77"/>
            <p:cNvSpPr/>
            <p:nvPr/>
          </p:nvSpPr>
          <p:spPr>
            <a:xfrm>
              <a:off x="-25844850" y="2497950"/>
              <a:ext cx="52800" cy="17350"/>
            </a:xfrm>
            <a:custGeom>
              <a:avLst/>
              <a:gdLst/>
              <a:ahLst/>
              <a:cxnLst/>
              <a:rect l="l" t="t" r="r" b="b"/>
              <a:pathLst>
                <a:path w="2112" h="694" extrusionOk="0">
                  <a:moveTo>
                    <a:pt x="347" y="0"/>
                  </a:moveTo>
                  <a:cubicBezTo>
                    <a:pt x="158" y="0"/>
                    <a:pt x="1" y="158"/>
                    <a:pt x="1" y="347"/>
                  </a:cubicBezTo>
                  <a:cubicBezTo>
                    <a:pt x="1" y="536"/>
                    <a:pt x="158" y="693"/>
                    <a:pt x="347" y="693"/>
                  </a:cubicBezTo>
                  <a:lnTo>
                    <a:pt x="1765" y="693"/>
                  </a:lnTo>
                  <a:cubicBezTo>
                    <a:pt x="1954" y="693"/>
                    <a:pt x="2112" y="536"/>
                    <a:pt x="2112" y="347"/>
                  </a:cubicBezTo>
                  <a:cubicBezTo>
                    <a:pt x="2080" y="158"/>
                    <a:pt x="1923"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6" name="Google Shape;17356;p77"/>
            <p:cNvSpPr/>
            <p:nvPr/>
          </p:nvSpPr>
          <p:spPr>
            <a:xfrm>
              <a:off x="-25706225" y="2357750"/>
              <a:ext cx="17350" cy="53575"/>
            </a:xfrm>
            <a:custGeom>
              <a:avLst/>
              <a:gdLst/>
              <a:ahLst/>
              <a:cxnLst/>
              <a:rect l="l" t="t" r="r" b="b"/>
              <a:pathLst>
                <a:path w="694" h="2143" extrusionOk="0">
                  <a:moveTo>
                    <a:pt x="347" y="0"/>
                  </a:moveTo>
                  <a:cubicBezTo>
                    <a:pt x="158" y="0"/>
                    <a:pt x="1" y="158"/>
                    <a:pt x="1" y="347"/>
                  </a:cubicBezTo>
                  <a:lnTo>
                    <a:pt x="1" y="1764"/>
                  </a:lnTo>
                  <a:cubicBezTo>
                    <a:pt x="1" y="1985"/>
                    <a:pt x="158" y="2143"/>
                    <a:pt x="347" y="2143"/>
                  </a:cubicBezTo>
                  <a:cubicBezTo>
                    <a:pt x="536" y="2143"/>
                    <a:pt x="694" y="1985"/>
                    <a:pt x="694" y="1764"/>
                  </a:cubicBez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7" name="Google Shape;17357;p77"/>
            <p:cNvSpPr/>
            <p:nvPr/>
          </p:nvSpPr>
          <p:spPr>
            <a:xfrm>
              <a:off x="-25804675" y="2400275"/>
              <a:ext cx="42550" cy="41775"/>
            </a:xfrm>
            <a:custGeom>
              <a:avLst/>
              <a:gdLst/>
              <a:ahLst/>
              <a:cxnLst/>
              <a:rect l="l" t="t" r="r" b="b"/>
              <a:pathLst>
                <a:path w="1702" h="1671" extrusionOk="0">
                  <a:moveTo>
                    <a:pt x="351" y="0"/>
                  </a:moveTo>
                  <a:cubicBezTo>
                    <a:pt x="260" y="0"/>
                    <a:pt x="174" y="32"/>
                    <a:pt x="127" y="95"/>
                  </a:cubicBezTo>
                  <a:cubicBezTo>
                    <a:pt x="0" y="189"/>
                    <a:pt x="0" y="442"/>
                    <a:pt x="127" y="568"/>
                  </a:cubicBezTo>
                  <a:lnTo>
                    <a:pt x="1103" y="1544"/>
                  </a:lnTo>
                  <a:cubicBezTo>
                    <a:pt x="1166" y="1607"/>
                    <a:pt x="1261" y="1670"/>
                    <a:pt x="1324" y="1670"/>
                  </a:cubicBezTo>
                  <a:cubicBezTo>
                    <a:pt x="1418" y="1670"/>
                    <a:pt x="1544" y="1607"/>
                    <a:pt x="1576" y="1544"/>
                  </a:cubicBezTo>
                  <a:cubicBezTo>
                    <a:pt x="1702" y="1418"/>
                    <a:pt x="1702" y="1198"/>
                    <a:pt x="1576" y="1072"/>
                  </a:cubicBezTo>
                  <a:lnTo>
                    <a:pt x="599" y="95"/>
                  </a:lnTo>
                  <a:cubicBezTo>
                    <a:pt x="536" y="32"/>
                    <a:pt x="442"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58" name="Google Shape;17358;p77"/>
            <p:cNvSpPr/>
            <p:nvPr/>
          </p:nvSpPr>
          <p:spPr>
            <a:xfrm>
              <a:off x="-25632175" y="2400275"/>
              <a:ext cx="41750" cy="41775"/>
            </a:xfrm>
            <a:custGeom>
              <a:avLst/>
              <a:gdLst/>
              <a:ahLst/>
              <a:cxnLst/>
              <a:rect l="l" t="t" r="r" b="b"/>
              <a:pathLst>
                <a:path w="1670" h="1671" extrusionOk="0">
                  <a:moveTo>
                    <a:pt x="1327" y="0"/>
                  </a:moveTo>
                  <a:cubicBezTo>
                    <a:pt x="1237" y="0"/>
                    <a:pt x="1150" y="32"/>
                    <a:pt x="1103" y="95"/>
                  </a:cubicBezTo>
                  <a:lnTo>
                    <a:pt x="95" y="1072"/>
                  </a:lnTo>
                  <a:cubicBezTo>
                    <a:pt x="0" y="1198"/>
                    <a:pt x="0" y="1418"/>
                    <a:pt x="95" y="1544"/>
                  </a:cubicBezTo>
                  <a:cubicBezTo>
                    <a:pt x="158" y="1607"/>
                    <a:pt x="252" y="1670"/>
                    <a:pt x="347" y="1670"/>
                  </a:cubicBezTo>
                  <a:cubicBezTo>
                    <a:pt x="410" y="1670"/>
                    <a:pt x="536" y="1607"/>
                    <a:pt x="567" y="1544"/>
                  </a:cubicBezTo>
                  <a:lnTo>
                    <a:pt x="1575" y="568"/>
                  </a:lnTo>
                  <a:cubicBezTo>
                    <a:pt x="1670" y="442"/>
                    <a:pt x="1670" y="189"/>
                    <a:pt x="1575" y="95"/>
                  </a:cubicBezTo>
                  <a:cubicBezTo>
                    <a:pt x="1512" y="32"/>
                    <a:pt x="1418" y="0"/>
                    <a:pt x="13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59" name="Google Shape;17359;p77"/>
          <p:cNvSpPr/>
          <p:nvPr/>
        </p:nvSpPr>
        <p:spPr>
          <a:xfrm>
            <a:off x="10642761" y="3266822"/>
            <a:ext cx="478440" cy="471863"/>
          </a:xfrm>
          <a:custGeom>
            <a:avLst/>
            <a:gdLst/>
            <a:ahLst/>
            <a:cxnLst/>
            <a:rect l="l" t="t" r="r" b="b"/>
            <a:pathLst>
              <a:path w="12004" h="11839" extrusionOk="0">
                <a:moveTo>
                  <a:pt x="7435" y="685"/>
                </a:moveTo>
                <a:cubicBezTo>
                  <a:pt x="7530" y="685"/>
                  <a:pt x="7656" y="748"/>
                  <a:pt x="7687" y="811"/>
                </a:cubicBezTo>
                <a:lnTo>
                  <a:pt x="11121" y="4246"/>
                </a:lnTo>
                <a:cubicBezTo>
                  <a:pt x="11279" y="4372"/>
                  <a:pt x="11279" y="4592"/>
                  <a:pt x="11121" y="4718"/>
                </a:cubicBezTo>
                <a:cubicBezTo>
                  <a:pt x="11058" y="4781"/>
                  <a:pt x="10964" y="4813"/>
                  <a:pt x="10873" y="4813"/>
                </a:cubicBezTo>
                <a:cubicBezTo>
                  <a:pt x="10783" y="4813"/>
                  <a:pt x="10696" y="4781"/>
                  <a:pt x="10649" y="4718"/>
                </a:cubicBezTo>
                <a:lnTo>
                  <a:pt x="7215" y="1284"/>
                </a:lnTo>
                <a:cubicBezTo>
                  <a:pt x="7089" y="1158"/>
                  <a:pt x="7089" y="938"/>
                  <a:pt x="7215" y="811"/>
                </a:cubicBezTo>
                <a:cubicBezTo>
                  <a:pt x="7278" y="748"/>
                  <a:pt x="7372" y="685"/>
                  <a:pt x="7435" y="685"/>
                </a:cubicBezTo>
                <a:close/>
                <a:moveTo>
                  <a:pt x="7971" y="2985"/>
                </a:moveTo>
                <a:lnTo>
                  <a:pt x="8948" y="3962"/>
                </a:lnTo>
                <a:lnTo>
                  <a:pt x="7404" y="5506"/>
                </a:lnTo>
                <a:lnTo>
                  <a:pt x="6427" y="4529"/>
                </a:lnTo>
                <a:lnTo>
                  <a:pt x="7971" y="2985"/>
                </a:lnTo>
                <a:close/>
                <a:moveTo>
                  <a:pt x="5923" y="5033"/>
                </a:moveTo>
                <a:lnTo>
                  <a:pt x="6900" y="6010"/>
                </a:lnTo>
                <a:lnTo>
                  <a:pt x="6459" y="6451"/>
                </a:lnTo>
                <a:cubicBezTo>
                  <a:pt x="6135" y="6775"/>
                  <a:pt x="5672" y="6937"/>
                  <a:pt x="5229" y="6937"/>
                </a:cubicBezTo>
                <a:cubicBezTo>
                  <a:pt x="5155" y="6937"/>
                  <a:pt x="5082" y="6932"/>
                  <a:pt x="5010" y="6923"/>
                </a:cubicBezTo>
                <a:cubicBezTo>
                  <a:pt x="4946" y="6356"/>
                  <a:pt x="5136" y="5821"/>
                  <a:pt x="5482" y="5474"/>
                </a:cubicBezTo>
                <a:lnTo>
                  <a:pt x="5923" y="5033"/>
                </a:lnTo>
                <a:close/>
                <a:moveTo>
                  <a:pt x="6931" y="1946"/>
                </a:moveTo>
                <a:lnTo>
                  <a:pt x="7404" y="2418"/>
                </a:lnTo>
                <a:lnTo>
                  <a:pt x="4978" y="4876"/>
                </a:lnTo>
                <a:cubicBezTo>
                  <a:pt x="4379" y="5443"/>
                  <a:pt x="4127" y="6230"/>
                  <a:pt x="4285" y="7081"/>
                </a:cubicBezTo>
                <a:lnTo>
                  <a:pt x="4348" y="7175"/>
                </a:lnTo>
                <a:cubicBezTo>
                  <a:pt x="4379" y="7301"/>
                  <a:pt x="4442" y="7427"/>
                  <a:pt x="4600" y="7459"/>
                </a:cubicBezTo>
                <a:lnTo>
                  <a:pt x="4726" y="7491"/>
                </a:lnTo>
                <a:cubicBezTo>
                  <a:pt x="4883" y="7554"/>
                  <a:pt x="5041" y="7554"/>
                  <a:pt x="5199" y="7554"/>
                </a:cubicBezTo>
                <a:cubicBezTo>
                  <a:pt x="5829" y="7554"/>
                  <a:pt x="6459" y="7301"/>
                  <a:pt x="6931" y="6829"/>
                </a:cubicBezTo>
                <a:lnTo>
                  <a:pt x="9389" y="4403"/>
                </a:lnTo>
                <a:lnTo>
                  <a:pt x="9861" y="4876"/>
                </a:lnTo>
                <a:lnTo>
                  <a:pt x="7687" y="7207"/>
                </a:lnTo>
                <a:cubicBezTo>
                  <a:pt x="6964" y="7905"/>
                  <a:pt x="6050" y="8306"/>
                  <a:pt x="5066" y="8306"/>
                </a:cubicBezTo>
                <a:cubicBezTo>
                  <a:pt x="4851" y="8306"/>
                  <a:pt x="4632" y="8286"/>
                  <a:pt x="4411" y="8247"/>
                </a:cubicBezTo>
                <a:lnTo>
                  <a:pt x="4348" y="8247"/>
                </a:lnTo>
                <a:cubicBezTo>
                  <a:pt x="4222" y="8247"/>
                  <a:pt x="4096" y="8310"/>
                  <a:pt x="4033" y="8341"/>
                </a:cubicBezTo>
                <a:lnTo>
                  <a:pt x="2080" y="10263"/>
                </a:lnTo>
                <a:lnTo>
                  <a:pt x="1607" y="9790"/>
                </a:lnTo>
                <a:lnTo>
                  <a:pt x="3560" y="7869"/>
                </a:lnTo>
                <a:cubicBezTo>
                  <a:pt x="3623" y="7774"/>
                  <a:pt x="3655" y="7680"/>
                  <a:pt x="3623" y="7554"/>
                </a:cubicBezTo>
                <a:lnTo>
                  <a:pt x="3623" y="7459"/>
                </a:lnTo>
                <a:cubicBezTo>
                  <a:pt x="3466" y="6293"/>
                  <a:pt x="3875" y="5065"/>
                  <a:pt x="4694" y="4214"/>
                </a:cubicBezTo>
                <a:lnTo>
                  <a:pt x="6931" y="1946"/>
                </a:lnTo>
                <a:close/>
                <a:moveTo>
                  <a:pt x="1103" y="10357"/>
                </a:moveTo>
                <a:lnTo>
                  <a:pt x="1575" y="10830"/>
                </a:lnTo>
                <a:lnTo>
                  <a:pt x="1355" y="11051"/>
                </a:lnTo>
                <a:cubicBezTo>
                  <a:pt x="1292" y="11114"/>
                  <a:pt x="1213" y="11145"/>
                  <a:pt x="1130" y="11145"/>
                </a:cubicBezTo>
                <a:cubicBezTo>
                  <a:pt x="1048" y="11145"/>
                  <a:pt x="961" y="11114"/>
                  <a:pt x="882" y="11051"/>
                </a:cubicBezTo>
                <a:cubicBezTo>
                  <a:pt x="756" y="10925"/>
                  <a:pt x="756" y="10704"/>
                  <a:pt x="882" y="10578"/>
                </a:cubicBezTo>
                <a:lnTo>
                  <a:pt x="1103" y="10357"/>
                </a:lnTo>
                <a:close/>
                <a:moveTo>
                  <a:pt x="7479" y="0"/>
                </a:moveTo>
                <a:cubicBezTo>
                  <a:pt x="7215" y="0"/>
                  <a:pt x="6947" y="103"/>
                  <a:pt x="6742" y="307"/>
                </a:cubicBezTo>
                <a:cubicBezTo>
                  <a:pt x="6427" y="622"/>
                  <a:pt x="6364" y="1095"/>
                  <a:pt x="6553" y="1473"/>
                </a:cubicBezTo>
                <a:lnTo>
                  <a:pt x="4253" y="3773"/>
                </a:lnTo>
                <a:cubicBezTo>
                  <a:pt x="3277" y="4750"/>
                  <a:pt x="2804" y="6136"/>
                  <a:pt x="2962" y="7522"/>
                </a:cubicBezTo>
                <a:lnTo>
                  <a:pt x="410" y="10074"/>
                </a:lnTo>
                <a:cubicBezTo>
                  <a:pt x="0" y="10452"/>
                  <a:pt x="0" y="11145"/>
                  <a:pt x="410" y="11523"/>
                </a:cubicBezTo>
                <a:cubicBezTo>
                  <a:pt x="599" y="11712"/>
                  <a:pt x="882" y="11838"/>
                  <a:pt x="1134" y="11838"/>
                </a:cubicBezTo>
                <a:cubicBezTo>
                  <a:pt x="1418" y="11838"/>
                  <a:pt x="1701" y="11712"/>
                  <a:pt x="1891" y="11523"/>
                </a:cubicBezTo>
                <a:lnTo>
                  <a:pt x="4442" y="8971"/>
                </a:lnTo>
                <a:cubicBezTo>
                  <a:pt x="4618" y="8991"/>
                  <a:pt x="4793" y="9001"/>
                  <a:pt x="4968" y="9001"/>
                </a:cubicBezTo>
                <a:cubicBezTo>
                  <a:pt x="6173" y="9001"/>
                  <a:pt x="7338" y="8533"/>
                  <a:pt x="8192" y="7680"/>
                </a:cubicBezTo>
                <a:lnTo>
                  <a:pt x="10491" y="5380"/>
                </a:lnTo>
                <a:cubicBezTo>
                  <a:pt x="10649" y="5443"/>
                  <a:pt x="10743" y="5506"/>
                  <a:pt x="10901" y="5506"/>
                </a:cubicBezTo>
                <a:cubicBezTo>
                  <a:pt x="11184" y="5506"/>
                  <a:pt x="11468" y="5380"/>
                  <a:pt x="11657" y="5191"/>
                </a:cubicBezTo>
                <a:cubicBezTo>
                  <a:pt x="12004" y="4781"/>
                  <a:pt x="12004" y="4119"/>
                  <a:pt x="11626" y="3741"/>
                </a:cubicBezTo>
                <a:lnTo>
                  <a:pt x="8192" y="307"/>
                </a:lnTo>
                <a:cubicBezTo>
                  <a:pt x="8002" y="103"/>
                  <a:pt x="7743" y="0"/>
                  <a:pt x="74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60" name="Google Shape;17360;p77"/>
          <p:cNvGrpSpPr/>
          <p:nvPr/>
        </p:nvGrpSpPr>
        <p:grpSpPr>
          <a:xfrm>
            <a:off x="8950511" y="3855821"/>
            <a:ext cx="305183" cy="470947"/>
            <a:chOff x="-23917525" y="1970225"/>
            <a:chExt cx="191425" cy="295400"/>
          </a:xfrm>
        </p:grpSpPr>
        <p:sp>
          <p:nvSpPr>
            <p:cNvPr id="17361" name="Google Shape;17361;p77"/>
            <p:cNvSpPr/>
            <p:nvPr/>
          </p:nvSpPr>
          <p:spPr>
            <a:xfrm>
              <a:off x="-23917525" y="1970225"/>
              <a:ext cx="191425" cy="295400"/>
            </a:xfrm>
            <a:custGeom>
              <a:avLst/>
              <a:gdLst/>
              <a:ahLst/>
              <a:cxnLst/>
              <a:rect l="l" t="t" r="r" b="b"/>
              <a:pathLst>
                <a:path w="7657" h="11816" extrusionOk="0">
                  <a:moveTo>
                    <a:pt x="6616" y="694"/>
                  </a:moveTo>
                  <a:cubicBezTo>
                    <a:pt x="6805" y="694"/>
                    <a:pt x="6963" y="851"/>
                    <a:pt x="6963" y="1072"/>
                  </a:cubicBezTo>
                  <a:lnTo>
                    <a:pt x="6963" y="1450"/>
                  </a:lnTo>
                  <a:lnTo>
                    <a:pt x="725" y="1450"/>
                  </a:lnTo>
                  <a:lnTo>
                    <a:pt x="725" y="1072"/>
                  </a:lnTo>
                  <a:cubicBezTo>
                    <a:pt x="725" y="851"/>
                    <a:pt x="883" y="694"/>
                    <a:pt x="1072" y="694"/>
                  </a:cubicBezTo>
                  <a:close/>
                  <a:moveTo>
                    <a:pt x="6994" y="2175"/>
                  </a:moveTo>
                  <a:lnTo>
                    <a:pt x="6994" y="8413"/>
                  </a:lnTo>
                  <a:lnTo>
                    <a:pt x="725" y="8413"/>
                  </a:lnTo>
                  <a:lnTo>
                    <a:pt x="725" y="2175"/>
                  </a:lnTo>
                  <a:close/>
                  <a:moveTo>
                    <a:pt x="6931" y="9106"/>
                  </a:moveTo>
                  <a:lnTo>
                    <a:pt x="6931" y="10838"/>
                  </a:lnTo>
                  <a:cubicBezTo>
                    <a:pt x="6931" y="11028"/>
                    <a:pt x="6774" y="11185"/>
                    <a:pt x="6585" y="11185"/>
                  </a:cubicBezTo>
                  <a:lnTo>
                    <a:pt x="1040" y="11185"/>
                  </a:lnTo>
                  <a:cubicBezTo>
                    <a:pt x="819" y="11185"/>
                    <a:pt x="662" y="11028"/>
                    <a:pt x="662" y="10838"/>
                  </a:cubicBezTo>
                  <a:lnTo>
                    <a:pt x="662" y="9106"/>
                  </a:lnTo>
                  <a:close/>
                  <a:moveTo>
                    <a:pt x="1040" y="1"/>
                  </a:moveTo>
                  <a:cubicBezTo>
                    <a:pt x="441" y="1"/>
                    <a:pt x="0" y="473"/>
                    <a:pt x="0" y="1009"/>
                  </a:cubicBezTo>
                  <a:lnTo>
                    <a:pt x="0" y="10775"/>
                  </a:lnTo>
                  <a:cubicBezTo>
                    <a:pt x="0" y="11374"/>
                    <a:pt x="473" y="11815"/>
                    <a:pt x="1040" y="11815"/>
                  </a:cubicBezTo>
                  <a:lnTo>
                    <a:pt x="6585" y="11815"/>
                  </a:lnTo>
                  <a:cubicBezTo>
                    <a:pt x="7184" y="11815"/>
                    <a:pt x="7593" y="11343"/>
                    <a:pt x="7593" y="10775"/>
                  </a:cubicBezTo>
                  <a:lnTo>
                    <a:pt x="7593" y="1009"/>
                  </a:lnTo>
                  <a:cubicBezTo>
                    <a:pt x="7656" y="473"/>
                    <a:pt x="718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2" name="Google Shape;17362;p77"/>
            <p:cNvSpPr/>
            <p:nvPr/>
          </p:nvSpPr>
          <p:spPr>
            <a:xfrm>
              <a:off x="-23882075" y="2041125"/>
              <a:ext cx="121300" cy="121325"/>
            </a:xfrm>
            <a:custGeom>
              <a:avLst/>
              <a:gdLst/>
              <a:ahLst/>
              <a:cxnLst/>
              <a:rect l="l" t="t" r="r" b="b"/>
              <a:pathLst>
                <a:path w="4852" h="4853" extrusionOk="0">
                  <a:moveTo>
                    <a:pt x="2773" y="662"/>
                  </a:moveTo>
                  <a:lnTo>
                    <a:pt x="2773" y="1702"/>
                  </a:lnTo>
                  <a:cubicBezTo>
                    <a:pt x="2773" y="1891"/>
                    <a:pt x="2930" y="2048"/>
                    <a:pt x="3119" y="2048"/>
                  </a:cubicBezTo>
                  <a:lnTo>
                    <a:pt x="4127" y="2048"/>
                  </a:lnTo>
                  <a:lnTo>
                    <a:pt x="4127" y="2773"/>
                  </a:lnTo>
                  <a:lnTo>
                    <a:pt x="3119" y="2773"/>
                  </a:lnTo>
                  <a:cubicBezTo>
                    <a:pt x="2930" y="2773"/>
                    <a:pt x="2773" y="2962"/>
                    <a:pt x="2773" y="3151"/>
                  </a:cubicBezTo>
                  <a:lnTo>
                    <a:pt x="2773" y="4159"/>
                  </a:lnTo>
                  <a:lnTo>
                    <a:pt x="2048" y="4159"/>
                  </a:lnTo>
                  <a:lnTo>
                    <a:pt x="2048" y="3119"/>
                  </a:lnTo>
                  <a:cubicBezTo>
                    <a:pt x="2048" y="2899"/>
                    <a:pt x="1890" y="2741"/>
                    <a:pt x="1701" y="2741"/>
                  </a:cubicBezTo>
                  <a:lnTo>
                    <a:pt x="662" y="2741"/>
                  </a:lnTo>
                  <a:lnTo>
                    <a:pt x="662" y="2048"/>
                  </a:lnTo>
                  <a:lnTo>
                    <a:pt x="1701" y="2048"/>
                  </a:lnTo>
                  <a:cubicBezTo>
                    <a:pt x="1890" y="2048"/>
                    <a:pt x="2048" y="1891"/>
                    <a:pt x="2048" y="1702"/>
                  </a:cubicBezTo>
                  <a:lnTo>
                    <a:pt x="2048" y="662"/>
                  </a:lnTo>
                  <a:close/>
                  <a:moveTo>
                    <a:pt x="1733" y="0"/>
                  </a:moveTo>
                  <a:cubicBezTo>
                    <a:pt x="1544" y="0"/>
                    <a:pt x="1386" y="158"/>
                    <a:pt x="1386" y="347"/>
                  </a:cubicBezTo>
                  <a:lnTo>
                    <a:pt x="1386" y="1386"/>
                  </a:lnTo>
                  <a:lnTo>
                    <a:pt x="347" y="1386"/>
                  </a:lnTo>
                  <a:cubicBezTo>
                    <a:pt x="158" y="1386"/>
                    <a:pt x="0" y="1544"/>
                    <a:pt x="0" y="1733"/>
                  </a:cubicBezTo>
                  <a:lnTo>
                    <a:pt x="0" y="3119"/>
                  </a:lnTo>
                  <a:cubicBezTo>
                    <a:pt x="0" y="3308"/>
                    <a:pt x="158" y="3466"/>
                    <a:pt x="347" y="3466"/>
                  </a:cubicBezTo>
                  <a:lnTo>
                    <a:pt x="1386" y="3466"/>
                  </a:lnTo>
                  <a:lnTo>
                    <a:pt x="1386" y="4474"/>
                  </a:lnTo>
                  <a:cubicBezTo>
                    <a:pt x="1386" y="4694"/>
                    <a:pt x="1544" y="4852"/>
                    <a:pt x="1733" y="4852"/>
                  </a:cubicBezTo>
                  <a:lnTo>
                    <a:pt x="3119" y="4852"/>
                  </a:lnTo>
                  <a:cubicBezTo>
                    <a:pt x="3308" y="4852"/>
                    <a:pt x="3466" y="4694"/>
                    <a:pt x="3466" y="4474"/>
                  </a:cubicBezTo>
                  <a:lnTo>
                    <a:pt x="3466" y="3466"/>
                  </a:lnTo>
                  <a:lnTo>
                    <a:pt x="4505" y="3466"/>
                  </a:lnTo>
                  <a:cubicBezTo>
                    <a:pt x="4694" y="3466"/>
                    <a:pt x="4852" y="3308"/>
                    <a:pt x="4852" y="3119"/>
                  </a:cubicBezTo>
                  <a:lnTo>
                    <a:pt x="4852" y="1733"/>
                  </a:lnTo>
                  <a:cubicBezTo>
                    <a:pt x="4852" y="1544"/>
                    <a:pt x="4694" y="1386"/>
                    <a:pt x="4505" y="1386"/>
                  </a:cubicBezTo>
                  <a:lnTo>
                    <a:pt x="3466" y="1386"/>
                  </a:ln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3" name="Google Shape;17363;p77"/>
            <p:cNvSpPr/>
            <p:nvPr/>
          </p:nvSpPr>
          <p:spPr>
            <a:xfrm>
              <a:off x="-23839550" y="2214400"/>
              <a:ext cx="35475" cy="17350"/>
            </a:xfrm>
            <a:custGeom>
              <a:avLst/>
              <a:gdLst/>
              <a:ahLst/>
              <a:cxnLst/>
              <a:rect l="l" t="t" r="r" b="b"/>
              <a:pathLst>
                <a:path w="1419" h="694" extrusionOk="0">
                  <a:moveTo>
                    <a:pt x="347" y="0"/>
                  </a:moveTo>
                  <a:cubicBezTo>
                    <a:pt x="158" y="0"/>
                    <a:pt x="0" y="158"/>
                    <a:pt x="0" y="347"/>
                  </a:cubicBezTo>
                  <a:cubicBezTo>
                    <a:pt x="0" y="536"/>
                    <a:pt x="158" y="693"/>
                    <a:pt x="347"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64" name="Google Shape;17364;p77"/>
          <p:cNvGrpSpPr/>
          <p:nvPr/>
        </p:nvGrpSpPr>
        <p:grpSpPr>
          <a:xfrm>
            <a:off x="8890886" y="4451659"/>
            <a:ext cx="424433" cy="472143"/>
            <a:chOff x="-23952175" y="2340425"/>
            <a:chExt cx="266225" cy="296150"/>
          </a:xfrm>
        </p:grpSpPr>
        <p:sp>
          <p:nvSpPr>
            <p:cNvPr id="17365" name="Google Shape;17365;p77"/>
            <p:cNvSpPr/>
            <p:nvPr/>
          </p:nvSpPr>
          <p:spPr>
            <a:xfrm>
              <a:off x="-23952175" y="2340425"/>
              <a:ext cx="266225" cy="296150"/>
            </a:xfrm>
            <a:custGeom>
              <a:avLst/>
              <a:gdLst/>
              <a:ahLst/>
              <a:cxnLst/>
              <a:rect l="l" t="t" r="r" b="b"/>
              <a:pathLst>
                <a:path w="10649" h="11846" extrusionOk="0">
                  <a:moveTo>
                    <a:pt x="3844" y="693"/>
                  </a:moveTo>
                  <a:cubicBezTo>
                    <a:pt x="4033" y="693"/>
                    <a:pt x="4190" y="851"/>
                    <a:pt x="4190" y="1040"/>
                  </a:cubicBezTo>
                  <a:lnTo>
                    <a:pt x="4190" y="1449"/>
                  </a:lnTo>
                  <a:lnTo>
                    <a:pt x="2804" y="1449"/>
                  </a:lnTo>
                  <a:lnTo>
                    <a:pt x="2804" y="1040"/>
                  </a:lnTo>
                  <a:lnTo>
                    <a:pt x="2773" y="1040"/>
                  </a:lnTo>
                  <a:cubicBezTo>
                    <a:pt x="2773" y="851"/>
                    <a:pt x="2930" y="693"/>
                    <a:pt x="3119" y="693"/>
                  </a:cubicBezTo>
                  <a:close/>
                  <a:moveTo>
                    <a:pt x="5230" y="2111"/>
                  </a:moveTo>
                  <a:cubicBezTo>
                    <a:pt x="5608" y="2111"/>
                    <a:pt x="5955" y="2363"/>
                    <a:pt x="6175" y="2710"/>
                  </a:cubicBezTo>
                  <a:cubicBezTo>
                    <a:pt x="5703" y="2993"/>
                    <a:pt x="5387" y="3497"/>
                    <a:pt x="5387" y="4096"/>
                  </a:cubicBezTo>
                  <a:cubicBezTo>
                    <a:pt x="5387" y="4442"/>
                    <a:pt x="5482" y="4726"/>
                    <a:pt x="5640" y="4946"/>
                  </a:cubicBezTo>
                  <a:cubicBezTo>
                    <a:pt x="5547" y="4960"/>
                    <a:pt x="5454" y="4966"/>
                    <a:pt x="5362" y="4966"/>
                  </a:cubicBezTo>
                  <a:cubicBezTo>
                    <a:pt x="4796" y="4966"/>
                    <a:pt x="4246" y="4723"/>
                    <a:pt x="3812" y="4316"/>
                  </a:cubicBezTo>
                  <a:lnTo>
                    <a:pt x="3718" y="4253"/>
                  </a:lnTo>
                  <a:cubicBezTo>
                    <a:pt x="3245" y="3812"/>
                    <a:pt x="2647" y="3529"/>
                    <a:pt x="2016" y="3466"/>
                  </a:cubicBezTo>
                  <a:cubicBezTo>
                    <a:pt x="1874" y="3433"/>
                    <a:pt x="1727" y="3419"/>
                    <a:pt x="1578" y="3419"/>
                  </a:cubicBezTo>
                  <a:cubicBezTo>
                    <a:pt x="1299" y="3419"/>
                    <a:pt x="1012" y="3467"/>
                    <a:pt x="725" y="3529"/>
                  </a:cubicBezTo>
                  <a:lnTo>
                    <a:pt x="725" y="3151"/>
                  </a:lnTo>
                  <a:cubicBezTo>
                    <a:pt x="693" y="2583"/>
                    <a:pt x="1166" y="2111"/>
                    <a:pt x="1733" y="2111"/>
                  </a:cubicBezTo>
                  <a:close/>
                  <a:moveTo>
                    <a:pt x="8979" y="3182"/>
                  </a:moveTo>
                  <a:cubicBezTo>
                    <a:pt x="9515" y="3182"/>
                    <a:pt x="9924" y="3623"/>
                    <a:pt x="9924" y="4127"/>
                  </a:cubicBezTo>
                  <a:cubicBezTo>
                    <a:pt x="9924" y="4568"/>
                    <a:pt x="9546" y="4883"/>
                    <a:pt x="9137" y="5198"/>
                  </a:cubicBezTo>
                  <a:cubicBezTo>
                    <a:pt x="9074" y="5230"/>
                    <a:pt x="8097" y="6112"/>
                    <a:pt x="7971" y="6207"/>
                  </a:cubicBezTo>
                  <a:cubicBezTo>
                    <a:pt x="7845" y="6144"/>
                    <a:pt x="6679" y="5104"/>
                    <a:pt x="6679" y="5104"/>
                  </a:cubicBezTo>
                  <a:cubicBezTo>
                    <a:pt x="6270" y="4757"/>
                    <a:pt x="5986" y="4505"/>
                    <a:pt x="5986" y="4127"/>
                  </a:cubicBezTo>
                  <a:cubicBezTo>
                    <a:pt x="5986" y="3623"/>
                    <a:pt x="6427" y="3182"/>
                    <a:pt x="6931" y="3182"/>
                  </a:cubicBezTo>
                  <a:cubicBezTo>
                    <a:pt x="7215" y="3182"/>
                    <a:pt x="7498" y="3308"/>
                    <a:pt x="7687" y="3529"/>
                  </a:cubicBezTo>
                  <a:cubicBezTo>
                    <a:pt x="7782" y="3623"/>
                    <a:pt x="7845" y="3686"/>
                    <a:pt x="7971" y="3686"/>
                  </a:cubicBezTo>
                  <a:cubicBezTo>
                    <a:pt x="8097" y="3686"/>
                    <a:pt x="8160" y="3655"/>
                    <a:pt x="8254" y="3529"/>
                  </a:cubicBezTo>
                  <a:cubicBezTo>
                    <a:pt x="8443" y="3308"/>
                    <a:pt x="8664" y="3182"/>
                    <a:pt x="8979" y="3182"/>
                  </a:cubicBezTo>
                  <a:close/>
                  <a:moveTo>
                    <a:pt x="1561" y="4127"/>
                  </a:moveTo>
                  <a:cubicBezTo>
                    <a:pt x="2142" y="4127"/>
                    <a:pt x="2710" y="4337"/>
                    <a:pt x="3151" y="4757"/>
                  </a:cubicBezTo>
                  <a:lnTo>
                    <a:pt x="3245" y="4820"/>
                  </a:lnTo>
                  <a:cubicBezTo>
                    <a:pt x="3844" y="5356"/>
                    <a:pt x="4568" y="5671"/>
                    <a:pt x="5324" y="5671"/>
                  </a:cubicBezTo>
                  <a:cubicBezTo>
                    <a:pt x="5608" y="5671"/>
                    <a:pt x="5860" y="5639"/>
                    <a:pt x="6112" y="5545"/>
                  </a:cubicBezTo>
                  <a:cubicBezTo>
                    <a:pt x="6144" y="5545"/>
                    <a:pt x="6144" y="5576"/>
                    <a:pt x="6207" y="5576"/>
                  </a:cubicBezTo>
                  <a:lnTo>
                    <a:pt x="6207" y="7278"/>
                  </a:lnTo>
                  <a:cubicBezTo>
                    <a:pt x="6207" y="7876"/>
                    <a:pt x="5734" y="8286"/>
                    <a:pt x="5167" y="8286"/>
                  </a:cubicBezTo>
                  <a:lnTo>
                    <a:pt x="1701" y="8286"/>
                  </a:lnTo>
                  <a:cubicBezTo>
                    <a:pt x="1655" y="8294"/>
                    <a:pt x="1610" y="8298"/>
                    <a:pt x="1565" y="8298"/>
                  </a:cubicBezTo>
                  <a:cubicBezTo>
                    <a:pt x="1088" y="8298"/>
                    <a:pt x="693" y="7856"/>
                    <a:pt x="693" y="7309"/>
                  </a:cubicBezTo>
                  <a:lnTo>
                    <a:pt x="693" y="4285"/>
                  </a:lnTo>
                  <a:cubicBezTo>
                    <a:pt x="977" y="4180"/>
                    <a:pt x="1271" y="4127"/>
                    <a:pt x="1561" y="4127"/>
                  </a:cubicBezTo>
                  <a:close/>
                  <a:moveTo>
                    <a:pt x="3844" y="9105"/>
                  </a:moveTo>
                  <a:lnTo>
                    <a:pt x="3844" y="9452"/>
                  </a:lnTo>
                  <a:cubicBezTo>
                    <a:pt x="3844" y="9641"/>
                    <a:pt x="3686" y="9798"/>
                    <a:pt x="3466" y="9798"/>
                  </a:cubicBezTo>
                  <a:cubicBezTo>
                    <a:pt x="3277" y="9798"/>
                    <a:pt x="3119" y="9641"/>
                    <a:pt x="3119" y="9452"/>
                  </a:cubicBezTo>
                  <a:lnTo>
                    <a:pt x="3119" y="9105"/>
                  </a:lnTo>
                  <a:close/>
                  <a:moveTo>
                    <a:pt x="6994" y="6207"/>
                  </a:moveTo>
                  <a:cubicBezTo>
                    <a:pt x="7057" y="6301"/>
                    <a:pt x="7530" y="6679"/>
                    <a:pt x="7687" y="6805"/>
                  </a:cubicBezTo>
                  <a:lnTo>
                    <a:pt x="7687" y="10082"/>
                  </a:lnTo>
                  <a:cubicBezTo>
                    <a:pt x="7656" y="10680"/>
                    <a:pt x="7183" y="11153"/>
                    <a:pt x="6585" y="11153"/>
                  </a:cubicBezTo>
                  <a:lnTo>
                    <a:pt x="4852" y="11153"/>
                  </a:lnTo>
                  <a:cubicBezTo>
                    <a:pt x="4379" y="11153"/>
                    <a:pt x="4001" y="10838"/>
                    <a:pt x="3875" y="10397"/>
                  </a:cubicBezTo>
                  <a:cubicBezTo>
                    <a:pt x="4253" y="10239"/>
                    <a:pt x="4537" y="9893"/>
                    <a:pt x="4537" y="9420"/>
                  </a:cubicBezTo>
                  <a:lnTo>
                    <a:pt x="4537" y="9042"/>
                  </a:lnTo>
                  <a:lnTo>
                    <a:pt x="5261" y="9042"/>
                  </a:lnTo>
                  <a:cubicBezTo>
                    <a:pt x="6207" y="9042"/>
                    <a:pt x="6994" y="8254"/>
                    <a:pt x="6994" y="7309"/>
                  </a:cubicBezTo>
                  <a:lnTo>
                    <a:pt x="6994" y="6207"/>
                  </a:lnTo>
                  <a:close/>
                  <a:moveTo>
                    <a:pt x="3119" y="0"/>
                  </a:moveTo>
                  <a:cubicBezTo>
                    <a:pt x="2521" y="0"/>
                    <a:pt x="2111" y="473"/>
                    <a:pt x="2111" y="1008"/>
                  </a:cubicBezTo>
                  <a:lnTo>
                    <a:pt x="2111" y="1418"/>
                  </a:lnTo>
                  <a:lnTo>
                    <a:pt x="1733" y="1418"/>
                  </a:lnTo>
                  <a:cubicBezTo>
                    <a:pt x="788" y="1418"/>
                    <a:pt x="0" y="2205"/>
                    <a:pt x="0" y="3151"/>
                  </a:cubicBezTo>
                  <a:lnTo>
                    <a:pt x="0" y="7309"/>
                  </a:lnTo>
                  <a:cubicBezTo>
                    <a:pt x="0" y="8254"/>
                    <a:pt x="788" y="9042"/>
                    <a:pt x="1733" y="9042"/>
                  </a:cubicBezTo>
                  <a:lnTo>
                    <a:pt x="2458" y="9042"/>
                  </a:lnTo>
                  <a:lnTo>
                    <a:pt x="2458" y="9420"/>
                  </a:lnTo>
                  <a:cubicBezTo>
                    <a:pt x="2458" y="9893"/>
                    <a:pt x="2773" y="10271"/>
                    <a:pt x="3182" y="10397"/>
                  </a:cubicBezTo>
                  <a:cubicBezTo>
                    <a:pt x="3340" y="11216"/>
                    <a:pt x="4033" y="11846"/>
                    <a:pt x="4852" y="11846"/>
                  </a:cubicBezTo>
                  <a:lnTo>
                    <a:pt x="6585" y="11846"/>
                  </a:lnTo>
                  <a:cubicBezTo>
                    <a:pt x="7530" y="11846"/>
                    <a:pt x="8317" y="11058"/>
                    <a:pt x="8317" y="10113"/>
                  </a:cubicBezTo>
                  <a:lnTo>
                    <a:pt x="8317" y="6837"/>
                  </a:lnTo>
                  <a:cubicBezTo>
                    <a:pt x="8443" y="6742"/>
                    <a:pt x="9546" y="5797"/>
                    <a:pt x="9578" y="5734"/>
                  </a:cubicBezTo>
                  <a:cubicBezTo>
                    <a:pt x="10050" y="5356"/>
                    <a:pt x="10617" y="4883"/>
                    <a:pt x="10617" y="4127"/>
                  </a:cubicBezTo>
                  <a:cubicBezTo>
                    <a:pt x="10649" y="3214"/>
                    <a:pt x="9893" y="2489"/>
                    <a:pt x="9011" y="2489"/>
                  </a:cubicBezTo>
                  <a:cubicBezTo>
                    <a:pt x="8601" y="2489"/>
                    <a:pt x="8254" y="2583"/>
                    <a:pt x="7971" y="2836"/>
                  </a:cubicBezTo>
                  <a:cubicBezTo>
                    <a:pt x="7687" y="2583"/>
                    <a:pt x="7341" y="2489"/>
                    <a:pt x="6963" y="2489"/>
                  </a:cubicBezTo>
                  <a:lnTo>
                    <a:pt x="6805" y="2489"/>
                  </a:lnTo>
                  <a:cubicBezTo>
                    <a:pt x="6522" y="1859"/>
                    <a:pt x="5892" y="1418"/>
                    <a:pt x="5230" y="1418"/>
                  </a:cubicBezTo>
                  <a:lnTo>
                    <a:pt x="4852" y="1418"/>
                  </a:lnTo>
                  <a:lnTo>
                    <a:pt x="4852" y="1008"/>
                  </a:lnTo>
                  <a:cubicBezTo>
                    <a:pt x="4852" y="441"/>
                    <a:pt x="4379"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66" name="Google Shape;17366;p77"/>
            <p:cNvSpPr/>
            <p:nvPr/>
          </p:nvSpPr>
          <p:spPr>
            <a:xfrm>
              <a:off x="-23918325" y="2479025"/>
              <a:ext cx="53600" cy="52375"/>
            </a:xfrm>
            <a:custGeom>
              <a:avLst/>
              <a:gdLst/>
              <a:ahLst/>
              <a:cxnLst/>
              <a:rect l="l" t="t" r="r" b="b"/>
              <a:pathLst>
                <a:path w="2144" h="2095" extrusionOk="0">
                  <a:moveTo>
                    <a:pt x="347" y="1"/>
                  </a:moveTo>
                  <a:cubicBezTo>
                    <a:pt x="158" y="1"/>
                    <a:pt x="1" y="158"/>
                    <a:pt x="1" y="347"/>
                  </a:cubicBezTo>
                  <a:lnTo>
                    <a:pt x="1" y="1072"/>
                  </a:lnTo>
                  <a:cubicBezTo>
                    <a:pt x="1" y="1671"/>
                    <a:pt x="473" y="2080"/>
                    <a:pt x="1009" y="2080"/>
                  </a:cubicBezTo>
                  <a:lnTo>
                    <a:pt x="1734" y="2080"/>
                  </a:lnTo>
                  <a:cubicBezTo>
                    <a:pt x="1767" y="2090"/>
                    <a:pt x="1800" y="2094"/>
                    <a:pt x="1831" y="2094"/>
                  </a:cubicBezTo>
                  <a:cubicBezTo>
                    <a:pt x="2007" y="2094"/>
                    <a:pt x="2143" y="1952"/>
                    <a:pt x="2143" y="1765"/>
                  </a:cubicBezTo>
                  <a:cubicBezTo>
                    <a:pt x="2143" y="1576"/>
                    <a:pt x="1954" y="1419"/>
                    <a:pt x="1765" y="1419"/>
                  </a:cubicBezTo>
                  <a:lnTo>
                    <a:pt x="1072" y="1419"/>
                  </a:lnTo>
                  <a:cubicBezTo>
                    <a:pt x="851" y="1419"/>
                    <a:pt x="694" y="1261"/>
                    <a:pt x="694" y="1072"/>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67" name="Google Shape;17367;p77"/>
          <p:cNvSpPr/>
          <p:nvPr/>
        </p:nvSpPr>
        <p:spPr>
          <a:xfrm>
            <a:off x="8855005" y="5040976"/>
            <a:ext cx="497292" cy="469989"/>
          </a:xfrm>
          <a:custGeom>
            <a:avLst/>
            <a:gdLst/>
            <a:ahLst/>
            <a:cxnLst/>
            <a:rect l="l" t="t" r="r" b="b"/>
            <a:pathLst>
              <a:path w="12477" h="11792" extrusionOk="0">
                <a:moveTo>
                  <a:pt x="10845" y="690"/>
                </a:moveTo>
                <a:cubicBezTo>
                  <a:pt x="11072" y="690"/>
                  <a:pt x="11264" y="705"/>
                  <a:pt x="11406" y="733"/>
                </a:cubicBezTo>
                <a:cubicBezTo>
                  <a:pt x="11469" y="1049"/>
                  <a:pt x="11469" y="1616"/>
                  <a:pt x="11374" y="2246"/>
                </a:cubicBezTo>
                <a:lnTo>
                  <a:pt x="9894" y="765"/>
                </a:lnTo>
                <a:cubicBezTo>
                  <a:pt x="10240" y="713"/>
                  <a:pt x="10568" y="690"/>
                  <a:pt x="10845" y="690"/>
                </a:cubicBezTo>
                <a:close/>
                <a:moveTo>
                  <a:pt x="9106" y="923"/>
                </a:moveTo>
                <a:lnTo>
                  <a:pt x="11280" y="3096"/>
                </a:lnTo>
                <a:cubicBezTo>
                  <a:pt x="11185" y="3317"/>
                  <a:pt x="11091" y="3569"/>
                  <a:pt x="10996" y="3789"/>
                </a:cubicBezTo>
                <a:lnTo>
                  <a:pt x="8350" y="1143"/>
                </a:lnTo>
                <a:cubicBezTo>
                  <a:pt x="8602" y="1049"/>
                  <a:pt x="8822" y="954"/>
                  <a:pt x="9106" y="923"/>
                </a:cubicBezTo>
                <a:close/>
                <a:moveTo>
                  <a:pt x="7720" y="1458"/>
                </a:moveTo>
                <a:lnTo>
                  <a:pt x="10618" y="4388"/>
                </a:lnTo>
                <a:cubicBezTo>
                  <a:pt x="10555" y="4451"/>
                  <a:pt x="10461" y="4577"/>
                  <a:pt x="10398" y="4672"/>
                </a:cubicBezTo>
                <a:cubicBezTo>
                  <a:pt x="10303" y="4766"/>
                  <a:pt x="10240" y="4861"/>
                  <a:pt x="10114" y="4892"/>
                </a:cubicBezTo>
                <a:lnTo>
                  <a:pt x="7216" y="1994"/>
                </a:lnTo>
                <a:cubicBezTo>
                  <a:pt x="7279" y="1899"/>
                  <a:pt x="7373" y="1773"/>
                  <a:pt x="7436" y="1710"/>
                </a:cubicBezTo>
                <a:cubicBezTo>
                  <a:pt x="7531" y="1616"/>
                  <a:pt x="7594" y="1553"/>
                  <a:pt x="7720" y="1458"/>
                </a:cubicBezTo>
                <a:close/>
                <a:moveTo>
                  <a:pt x="6901" y="2655"/>
                </a:moveTo>
                <a:lnTo>
                  <a:pt x="9515" y="5270"/>
                </a:lnTo>
                <a:cubicBezTo>
                  <a:pt x="9263" y="5365"/>
                  <a:pt x="9011" y="5459"/>
                  <a:pt x="8791" y="5522"/>
                </a:cubicBezTo>
                <a:lnTo>
                  <a:pt x="6649" y="3411"/>
                </a:lnTo>
                <a:cubicBezTo>
                  <a:pt x="6680" y="3159"/>
                  <a:pt x="6775" y="2876"/>
                  <a:pt x="6901" y="2655"/>
                </a:cubicBezTo>
                <a:close/>
                <a:moveTo>
                  <a:pt x="6491" y="4231"/>
                </a:moveTo>
                <a:lnTo>
                  <a:pt x="7877" y="5617"/>
                </a:lnTo>
                <a:cubicBezTo>
                  <a:pt x="7638" y="5643"/>
                  <a:pt x="7409" y="5653"/>
                  <a:pt x="7204" y="5653"/>
                </a:cubicBezTo>
                <a:cubicBezTo>
                  <a:pt x="6923" y="5653"/>
                  <a:pt x="6686" y="5635"/>
                  <a:pt x="6523" y="5617"/>
                </a:cubicBezTo>
                <a:cubicBezTo>
                  <a:pt x="6491" y="5333"/>
                  <a:pt x="6460" y="4829"/>
                  <a:pt x="6491" y="4231"/>
                </a:cubicBezTo>
                <a:close/>
                <a:moveTo>
                  <a:pt x="4982" y="6171"/>
                </a:moveTo>
                <a:cubicBezTo>
                  <a:pt x="5371" y="6171"/>
                  <a:pt x="5708" y="6201"/>
                  <a:pt x="5892" y="6247"/>
                </a:cubicBezTo>
                <a:cubicBezTo>
                  <a:pt x="5955" y="6499"/>
                  <a:pt x="5987" y="7034"/>
                  <a:pt x="5955" y="7602"/>
                </a:cubicBezTo>
                <a:lnTo>
                  <a:pt x="4538" y="6184"/>
                </a:lnTo>
                <a:cubicBezTo>
                  <a:pt x="4690" y="6175"/>
                  <a:pt x="4839" y="6171"/>
                  <a:pt x="4982" y="6171"/>
                </a:cubicBezTo>
                <a:close/>
                <a:moveTo>
                  <a:pt x="3719" y="6310"/>
                </a:moveTo>
                <a:lnTo>
                  <a:pt x="5829" y="8452"/>
                </a:lnTo>
                <a:cubicBezTo>
                  <a:pt x="5798" y="8673"/>
                  <a:pt x="5703" y="8956"/>
                  <a:pt x="5609" y="9177"/>
                </a:cubicBezTo>
                <a:lnTo>
                  <a:pt x="2962" y="6562"/>
                </a:lnTo>
                <a:cubicBezTo>
                  <a:pt x="3183" y="6436"/>
                  <a:pt x="3435" y="6341"/>
                  <a:pt x="3719" y="6310"/>
                </a:cubicBezTo>
                <a:close/>
                <a:moveTo>
                  <a:pt x="2332" y="6908"/>
                </a:moveTo>
                <a:lnTo>
                  <a:pt x="5231" y="9807"/>
                </a:lnTo>
                <a:cubicBezTo>
                  <a:pt x="5168" y="9901"/>
                  <a:pt x="5073" y="10027"/>
                  <a:pt x="5010" y="10090"/>
                </a:cubicBezTo>
                <a:cubicBezTo>
                  <a:pt x="4916" y="10185"/>
                  <a:pt x="4853" y="10248"/>
                  <a:pt x="4727" y="10342"/>
                </a:cubicBezTo>
                <a:lnTo>
                  <a:pt x="1797" y="7412"/>
                </a:lnTo>
                <a:cubicBezTo>
                  <a:pt x="1891" y="7349"/>
                  <a:pt x="1954" y="7223"/>
                  <a:pt x="2049" y="7129"/>
                </a:cubicBezTo>
                <a:cubicBezTo>
                  <a:pt x="2112" y="7066"/>
                  <a:pt x="2206" y="6971"/>
                  <a:pt x="2332" y="6908"/>
                </a:cubicBezTo>
                <a:close/>
                <a:moveTo>
                  <a:pt x="1450" y="8011"/>
                </a:moveTo>
                <a:lnTo>
                  <a:pt x="4097" y="10657"/>
                </a:lnTo>
                <a:cubicBezTo>
                  <a:pt x="3908" y="10752"/>
                  <a:pt x="3624" y="10847"/>
                  <a:pt x="3372" y="10910"/>
                </a:cubicBezTo>
                <a:lnTo>
                  <a:pt x="1230" y="8767"/>
                </a:lnTo>
                <a:cubicBezTo>
                  <a:pt x="1293" y="8515"/>
                  <a:pt x="1387" y="8232"/>
                  <a:pt x="1450" y="8011"/>
                </a:cubicBezTo>
                <a:close/>
                <a:moveTo>
                  <a:pt x="1072" y="9586"/>
                </a:moveTo>
                <a:lnTo>
                  <a:pt x="2553" y="11067"/>
                </a:lnTo>
                <a:cubicBezTo>
                  <a:pt x="2175" y="11124"/>
                  <a:pt x="1831" y="11135"/>
                  <a:pt x="1534" y="11135"/>
                </a:cubicBezTo>
                <a:cubicBezTo>
                  <a:pt x="1337" y="11135"/>
                  <a:pt x="1160" y="11130"/>
                  <a:pt x="1009" y="11130"/>
                </a:cubicBezTo>
                <a:cubicBezTo>
                  <a:pt x="978" y="10815"/>
                  <a:pt x="978" y="10216"/>
                  <a:pt x="1072" y="9586"/>
                </a:cubicBezTo>
                <a:close/>
                <a:moveTo>
                  <a:pt x="10872" y="1"/>
                </a:moveTo>
                <a:cubicBezTo>
                  <a:pt x="9797" y="1"/>
                  <a:pt x="8028" y="173"/>
                  <a:pt x="6964" y="1238"/>
                </a:cubicBezTo>
                <a:cubicBezTo>
                  <a:pt x="6775" y="1427"/>
                  <a:pt x="6617" y="1616"/>
                  <a:pt x="6491" y="1836"/>
                </a:cubicBezTo>
                <a:cubicBezTo>
                  <a:pt x="5735" y="3033"/>
                  <a:pt x="5735" y="4703"/>
                  <a:pt x="5829" y="5491"/>
                </a:cubicBezTo>
                <a:cubicBezTo>
                  <a:pt x="5619" y="5469"/>
                  <a:pt x="5344" y="5450"/>
                  <a:pt x="5031" y="5450"/>
                </a:cubicBezTo>
                <a:cubicBezTo>
                  <a:pt x="3989" y="5450"/>
                  <a:pt x="2521" y="5655"/>
                  <a:pt x="1576" y="6625"/>
                </a:cubicBezTo>
                <a:cubicBezTo>
                  <a:pt x="1" y="8200"/>
                  <a:pt x="348" y="11319"/>
                  <a:pt x="379" y="11445"/>
                </a:cubicBezTo>
                <a:cubicBezTo>
                  <a:pt x="442" y="11603"/>
                  <a:pt x="568" y="11697"/>
                  <a:pt x="726" y="11760"/>
                </a:cubicBezTo>
                <a:cubicBezTo>
                  <a:pt x="757" y="11760"/>
                  <a:pt x="1135" y="11792"/>
                  <a:pt x="1671" y="11792"/>
                </a:cubicBezTo>
                <a:cubicBezTo>
                  <a:pt x="2710" y="11792"/>
                  <a:pt x="4443" y="11603"/>
                  <a:pt x="5514" y="10531"/>
                </a:cubicBezTo>
                <a:cubicBezTo>
                  <a:pt x="6775" y="9271"/>
                  <a:pt x="6743" y="7192"/>
                  <a:pt x="6649" y="6278"/>
                </a:cubicBezTo>
                <a:cubicBezTo>
                  <a:pt x="6869" y="6278"/>
                  <a:pt x="7121" y="6310"/>
                  <a:pt x="7405" y="6310"/>
                </a:cubicBezTo>
                <a:cubicBezTo>
                  <a:pt x="8476" y="6310"/>
                  <a:pt x="9925" y="6121"/>
                  <a:pt x="10902" y="5144"/>
                </a:cubicBezTo>
                <a:cubicBezTo>
                  <a:pt x="12477" y="3600"/>
                  <a:pt x="12099" y="481"/>
                  <a:pt x="12099" y="355"/>
                </a:cubicBezTo>
                <a:cubicBezTo>
                  <a:pt x="12036" y="198"/>
                  <a:pt x="11941" y="103"/>
                  <a:pt x="11784" y="40"/>
                </a:cubicBezTo>
                <a:cubicBezTo>
                  <a:pt x="11743" y="40"/>
                  <a:pt x="11387" y="1"/>
                  <a:pt x="108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68" name="Google Shape;17368;p77"/>
          <p:cNvGrpSpPr/>
          <p:nvPr/>
        </p:nvGrpSpPr>
        <p:grpSpPr>
          <a:xfrm>
            <a:off x="10737782" y="5038667"/>
            <a:ext cx="318973" cy="474693"/>
            <a:chOff x="-22811700" y="2700350"/>
            <a:chExt cx="200075" cy="297750"/>
          </a:xfrm>
        </p:grpSpPr>
        <p:sp>
          <p:nvSpPr>
            <p:cNvPr id="17369" name="Google Shape;17369;p77"/>
            <p:cNvSpPr/>
            <p:nvPr/>
          </p:nvSpPr>
          <p:spPr>
            <a:xfrm>
              <a:off x="-22811700" y="2700350"/>
              <a:ext cx="86650" cy="296975"/>
            </a:xfrm>
            <a:custGeom>
              <a:avLst/>
              <a:gdLst/>
              <a:ahLst/>
              <a:cxnLst/>
              <a:rect l="l" t="t" r="r" b="b"/>
              <a:pathLst>
                <a:path w="3466" h="11879" extrusionOk="0">
                  <a:moveTo>
                    <a:pt x="1702" y="725"/>
                  </a:moveTo>
                  <a:cubicBezTo>
                    <a:pt x="2269" y="725"/>
                    <a:pt x="2710" y="1198"/>
                    <a:pt x="2710" y="1734"/>
                  </a:cubicBezTo>
                  <a:cubicBezTo>
                    <a:pt x="2710" y="2332"/>
                    <a:pt x="2237" y="2773"/>
                    <a:pt x="1702" y="2773"/>
                  </a:cubicBezTo>
                  <a:cubicBezTo>
                    <a:pt x="1684" y="2774"/>
                    <a:pt x="1666" y="2775"/>
                    <a:pt x="1648" y="2775"/>
                  </a:cubicBezTo>
                  <a:cubicBezTo>
                    <a:pt x="1105" y="2775"/>
                    <a:pt x="662" y="2313"/>
                    <a:pt x="662" y="1734"/>
                  </a:cubicBezTo>
                  <a:cubicBezTo>
                    <a:pt x="662" y="1166"/>
                    <a:pt x="1135" y="725"/>
                    <a:pt x="1702" y="725"/>
                  </a:cubicBezTo>
                  <a:close/>
                  <a:moveTo>
                    <a:pt x="1765" y="5609"/>
                  </a:moveTo>
                  <a:cubicBezTo>
                    <a:pt x="1954" y="5609"/>
                    <a:pt x="2080" y="5766"/>
                    <a:pt x="2111" y="5924"/>
                  </a:cubicBezTo>
                  <a:lnTo>
                    <a:pt x="2111" y="6302"/>
                  </a:lnTo>
                  <a:lnTo>
                    <a:pt x="1324" y="6302"/>
                  </a:lnTo>
                  <a:lnTo>
                    <a:pt x="1324" y="5955"/>
                  </a:lnTo>
                  <a:cubicBezTo>
                    <a:pt x="1324" y="5766"/>
                    <a:pt x="1481" y="5609"/>
                    <a:pt x="1702" y="5609"/>
                  </a:cubicBezTo>
                  <a:close/>
                  <a:moveTo>
                    <a:pt x="2174" y="7026"/>
                  </a:moveTo>
                  <a:lnTo>
                    <a:pt x="2332" y="9767"/>
                  </a:lnTo>
                  <a:lnTo>
                    <a:pt x="1261" y="9767"/>
                  </a:lnTo>
                  <a:lnTo>
                    <a:pt x="1324" y="7026"/>
                  </a:lnTo>
                  <a:close/>
                  <a:moveTo>
                    <a:pt x="2363" y="10523"/>
                  </a:moveTo>
                  <a:lnTo>
                    <a:pt x="2363" y="10586"/>
                  </a:lnTo>
                  <a:cubicBezTo>
                    <a:pt x="2363" y="10712"/>
                    <a:pt x="2332" y="10870"/>
                    <a:pt x="2206" y="10996"/>
                  </a:cubicBezTo>
                  <a:cubicBezTo>
                    <a:pt x="2080" y="11122"/>
                    <a:pt x="1985" y="11185"/>
                    <a:pt x="1796" y="11185"/>
                  </a:cubicBezTo>
                  <a:cubicBezTo>
                    <a:pt x="1639" y="11185"/>
                    <a:pt x="1481" y="11122"/>
                    <a:pt x="1418" y="11027"/>
                  </a:cubicBezTo>
                  <a:cubicBezTo>
                    <a:pt x="1292" y="10933"/>
                    <a:pt x="1261" y="10807"/>
                    <a:pt x="1261" y="10649"/>
                  </a:cubicBezTo>
                  <a:lnTo>
                    <a:pt x="1261" y="10523"/>
                  </a:lnTo>
                  <a:close/>
                  <a:moveTo>
                    <a:pt x="1733" y="1"/>
                  </a:moveTo>
                  <a:cubicBezTo>
                    <a:pt x="788" y="1"/>
                    <a:pt x="0" y="788"/>
                    <a:pt x="0" y="1734"/>
                  </a:cubicBezTo>
                  <a:cubicBezTo>
                    <a:pt x="0" y="2584"/>
                    <a:pt x="599" y="3277"/>
                    <a:pt x="1387" y="3435"/>
                  </a:cubicBezTo>
                  <a:lnTo>
                    <a:pt x="1387" y="4979"/>
                  </a:lnTo>
                  <a:cubicBezTo>
                    <a:pt x="977" y="5105"/>
                    <a:pt x="662" y="5483"/>
                    <a:pt x="662" y="5924"/>
                  </a:cubicBezTo>
                  <a:lnTo>
                    <a:pt x="536" y="10555"/>
                  </a:lnTo>
                  <a:cubicBezTo>
                    <a:pt x="536" y="10933"/>
                    <a:pt x="662" y="11248"/>
                    <a:pt x="914" y="11469"/>
                  </a:cubicBezTo>
                  <a:cubicBezTo>
                    <a:pt x="1135" y="11721"/>
                    <a:pt x="1450" y="11878"/>
                    <a:pt x="1796" y="11878"/>
                  </a:cubicBezTo>
                  <a:cubicBezTo>
                    <a:pt x="2174" y="11878"/>
                    <a:pt x="2489" y="11721"/>
                    <a:pt x="2710" y="11469"/>
                  </a:cubicBezTo>
                  <a:cubicBezTo>
                    <a:pt x="2962" y="11248"/>
                    <a:pt x="3056" y="10870"/>
                    <a:pt x="3056" y="10523"/>
                  </a:cubicBezTo>
                  <a:lnTo>
                    <a:pt x="2836" y="5924"/>
                  </a:lnTo>
                  <a:cubicBezTo>
                    <a:pt x="2804" y="5483"/>
                    <a:pt x="2521" y="5136"/>
                    <a:pt x="2080" y="4979"/>
                  </a:cubicBezTo>
                  <a:lnTo>
                    <a:pt x="2080" y="3466"/>
                  </a:lnTo>
                  <a:cubicBezTo>
                    <a:pt x="2836" y="3277"/>
                    <a:pt x="3466" y="2616"/>
                    <a:pt x="3466" y="1734"/>
                  </a:cubicBezTo>
                  <a:cubicBezTo>
                    <a:pt x="3466" y="788"/>
                    <a:pt x="2678"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0" name="Google Shape;17370;p77"/>
            <p:cNvSpPr/>
            <p:nvPr/>
          </p:nvSpPr>
          <p:spPr>
            <a:xfrm>
              <a:off x="-22693550" y="2701225"/>
              <a:ext cx="81925" cy="296875"/>
            </a:xfrm>
            <a:custGeom>
              <a:avLst/>
              <a:gdLst/>
              <a:ahLst/>
              <a:cxnLst/>
              <a:rect l="l" t="t" r="r" b="b"/>
              <a:pathLst>
                <a:path w="3277" h="11875" extrusionOk="0">
                  <a:moveTo>
                    <a:pt x="1229" y="5574"/>
                  </a:moveTo>
                  <a:cubicBezTo>
                    <a:pt x="1418" y="5574"/>
                    <a:pt x="1544" y="5731"/>
                    <a:pt x="1575" y="5889"/>
                  </a:cubicBezTo>
                  <a:lnTo>
                    <a:pt x="1575" y="6267"/>
                  </a:lnTo>
                  <a:lnTo>
                    <a:pt x="788" y="6267"/>
                  </a:lnTo>
                  <a:lnTo>
                    <a:pt x="788" y="5920"/>
                  </a:lnTo>
                  <a:cubicBezTo>
                    <a:pt x="788" y="5731"/>
                    <a:pt x="945" y="5574"/>
                    <a:pt x="1134" y="5574"/>
                  </a:cubicBezTo>
                  <a:close/>
                  <a:moveTo>
                    <a:pt x="1575" y="6991"/>
                  </a:moveTo>
                  <a:lnTo>
                    <a:pt x="1733" y="9732"/>
                  </a:lnTo>
                  <a:lnTo>
                    <a:pt x="662" y="9732"/>
                  </a:lnTo>
                  <a:lnTo>
                    <a:pt x="756" y="6991"/>
                  </a:lnTo>
                  <a:close/>
                  <a:moveTo>
                    <a:pt x="1764" y="10488"/>
                  </a:moveTo>
                  <a:lnTo>
                    <a:pt x="1764" y="10551"/>
                  </a:lnTo>
                  <a:cubicBezTo>
                    <a:pt x="1796" y="10677"/>
                    <a:pt x="1733" y="10835"/>
                    <a:pt x="1607" y="10961"/>
                  </a:cubicBezTo>
                  <a:cubicBezTo>
                    <a:pt x="1481" y="11087"/>
                    <a:pt x="1386" y="11150"/>
                    <a:pt x="1229" y="11150"/>
                  </a:cubicBezTo>
                  <a:cubicBezTo>
                    <a:pt x="1071" y="11150"/>
                    <a:pt x="914" y="11087"/>
                    <a:pt x="819" y="10992"/>
                  </a:cubicBezTo>
                  <a:cubicBezTo>
                    <a:pt x="693" y="10898"/>
                    <a:pt x="662" y="10772"/>
                    <a:pt x="662" y="10614"/>
                  </a:cubicBezTo>
                  <a:lnTo>
                    <a:pt x="662" y="10488"/>
                  </a:lnTo>
                  <a:close/>
                  <a:moveTo>
                    <a:pt x="2885" y="1"/>
                  </a:moveTo>
                  <a:cubicBezTo>
                    <a:pt x="2797" y="1"/>
                    <a:pt x="2713" y="40"/>
                    <a:pt x="2646" y="123"/>
                  </a:cubicBezTo>
                  <a:lnTo>
                    <a:pt x="914" y="2234"/>
                  </a:lnTo>
                  <a:cubicBezTo>
                    <a:pt x="882" y="2297"/>
                    <a:pt x="819" y="2392"/>
                    <a:pt x="819" y="2455"/>
                  </a:cubicBezTo>
                  <a:lnTo>
                    <a:pt x="819" y="4975"/>
                  </a:lnTo>
                  <a:cubicBezTo>
                    <a:pt x="441" y="5101"/>
                    <a:pt x="126" y="5479"/>
                    <a:pt x="126" y="5920"/>
                  </a:cubicBezTo>
                  <a:lnTo>
                    <a:pt x="0" y="10583"/>
                  </a:lnTo>
                  <a:cubicBezTo>
                    <a:pt x="0" y="10929"/>
                    <a:pt x="126" y="11245"/>
                    <a:pt x="347" y="11465"/>
                  </a:cubicBezTo>
                  <a:cubicBezTo>
                    <a:pt x="599" y="11717"/>
                    <a:pt x="914" y="11875"/>
                    <a:pt x="1260" y="11875"/>
                  </a:cubicBezTo>
                  <a:cubicBezTo>
                    <a:pt x="1607" y="11875"/>
                    <a:pt x="1922" y="11717"/>
                    <a:pt x="2174" y="11465"/>
                  </a:cubicBezTo>
                  <a:cubicBezTo>
                    <a:pt x="2394" y="11245"/>
                    <a:pt x="2520" y="10898"/>
                    <a:pt x="2520" y="10520"/>
                  </a:cubicBezTo>
                  <a:lnTo>
                    <a:pt x="2300" y="5920"/>
                  </a:lnTo>
                  <a:cubicBezTo>
                    <a:pt x="2237" y="5479"/>
                    <a:pt x="1985" y="5133"/>
                    <a:pt x="1544" y="4975"/>
                  </a:cubicBezTo>
                  <a:lnTo>
                    <a:pt x="1544" y="2581"/>
                  </a:lnTo>
                  <a:lnTo>
                    <a:pt x="3151" y="564"/>
                  </a:lnTo>
                  <a:cubicBezTo>
                    <a:pt x="3277" y="407"/>
                    <a:pt x="3277" y="218"/>
                    <a:pt x="3119" y="92"/>
                  </a:cubicBezTo>
                  <a:cubicBezTo>
                    <a:pt x="3045" y="32"/>
                    <a:pt x="2963" y="1"/>
                    <a:pt x="28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1" name="Google Shape;17371;p77"/>
            <p:cNvSpPr/>
            <p:nvPr/>
          </p:nvSpPr>
          <p:spPr>
            <a:xfrm>
              <a:off x="-22778625" y="27350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72" name="Google Shape;17372;p77"/>
          <p:cNvGrpSpPr/>
          <p:nvPr/>
        </p:nvGrpSpPr>
        <p:grpSpPr>
          <a:xfrm>
            <a:off x="8269050" y="2081987"/>
            <a:ext cx="473417" cy="472181"/>
            <a:chOff x="-27358650" y="1961575"/>
            <a:chExt cx="296950" cy="296175"/>
          </a:xfrm>
        </p:grpSpPr>
        <p:sp>
          <p:nvSpPr>
            <p:cNvPr id="17373" name="Google Shape;17373;p77"/>
            <p:cNvSpPr/>
            <p:nvPr/>
          </p:nvSpPr>
          <p:spPr>
            <a:xfrm>
              <a:off x="-27358650" y="1961575"/>
              <a:ext cx="296950" cy="296175"/>
            </a:xfrm>
            <a:custGeom>
              <a:avLst/>
              <a:gdLst/>
              <a:ahLst/>
              <a:cxnLst/>
              <a:rect l="l" t="t" r="r" b="b"/>
              <a:pathLst>
                <a:path w="11878" h="11847" extrusionOk="0">
                  <a:moveTo>
                    <a:pt x="7719" y="2080"/>
                  </a:moveTo>
                  <a:lnTo>
                    <a:pt x="7719" y="2836"/>
                  </a:lnTo>
                  <a:lnTo>
                    <a:pt x="4222" y="2836"/>
                  </a:lnTo>
                  <a:lnTo>
                    <a:pt x="4222" y="2080"/>
                  </a:lnTo>
                  <a:close/>
                  <a:moveTo>
                    <a:pt x="8034" y="693"/>
                  </a:moveTo>
                  <a:cubicBezTo>
                    <a:pt x="8633" y="693"/>
                    <a:pt x="9074" y="1166"/>
                    <a:pt x="9074" y="1733"/>
                  </a:cubicBezTo>
                  <a:lnTo>
                    <a:pt x="9074" y="2836"/>
                  </a:lnTo>
                  <a:lnTo>
                    <a:pt x="8349" y="2836"/>
                  </a:lnTo>
                  <a:lnTo>
                    <a:pt x="8349" y="1733"/>
                  </a:lnTo>
                  <a:cubicBezTo>
                    <a:pt x="8349" y="1513"/>
                    <a:pt x="8192" y="1355"/>
                    <a:pt x="8002" y="1355"/>
                  </a:cubicBezTo>
                  <a:lnTo>
                    <a:pt x="3781" y="1355"/>
                  </a:lnTo>
                  <a:cubicBezTo>
                    <a:pt x="3592" y="1355"/>
                    <a:pt x="3434" y="1513"/>
                    <a:pt x="3434" y="1733"/>
                  </a:cubicBezTo>
                  <a:lnTo>
                    <a:pt x="3434" y="2836"/>
                  </a:lnTo>
                  <a:lnTo>
                    <a:pt x="2741" y="2836"/>
                  </a:lnTo>
                  <a:lnTo>
                    <a:pt x="2741" y="1733"/>
                  </a:lnTo>
                  <a:lnTo>
                    <a:pt x="2804" y="1733"/>
                  </a:lnTo>
                  <a:cubicBezTo>
                    <a:pt x="2804" y="1134"/>
                    <a:pt x="3277" y="693"/>
                    <a:pt x="3844" y="693"/>
                  </a:cubicBezTo>
                  <a:close/>
                  <a:moveTo>
                    <a:pt x="10176" y="3497"/>
                  </a:moveTo>
                  <a:cubicBezTo>
                    <a:pt x="10617" y="3497"/>
                    <a:pt x="10995" y="3781"/>
                    <a:pt x="11153" y="4190"/>
                  </a:cubicBezTo>
                  <a:lnTo>
                    <a:pt x="851" y="4190"/>
                  </a:lnTo>
                  <a:cubicBezTo>
                    <a:pt x="914" y="3812"/>
                    <a:pt x="1323" y="3497"/>
                    <a:pt x="1796" y="3497"/>
                  </a:cubicBezTo>
                  <a:close/>
                  <a:moveTo>
                    <a:pt x="11153" y="4915"/>
                  </a:moveTo>
                  <a:lnTo>
                    <a:pt x="11153" y="6301"/>
                  </a:lnTo>
                  <a:lnTo>
                    <a:pt x="10460" y="6301"/>
                  </a:lnTo>
                  <a:lnTo>
                    <a:pt x="10460" y="5923"/>
                  </a:lnTo>
                  <a:cubicBezTo>
                    <a:pt x="10491" y="5734"/>
                    <a:pt x="10334" y="5577"/>
                    <a:pt x="10145" y="5577"/>
                  </a:cubicBezTo>
                  <a:lnTo>
                    <a:pt x="8759" y="5577"/>
                  </a:lnTo>
                  <a:cubicBezTo>
                    <a:pt x="8570" y="5577"/>
                    <a:pt x="8412" y="5734"/>
                    <a:pt x="8412" y="5923"/>
                  </a:cubicBezTo>
                  <a:lnTo>
                    <a:pt x="8412" y="6301"/>
                  </a:lnTo>
                  <a:lnTo>
                    <a:pt x="3529" y="6301"/>
                  </a:lnTo>
                  <a:lnTo>
                    <a:pt x="3529" y="5923"/>
                  </a:lnTo>
                  <a:cubicBezTo>
                    <a:pt x="3529" y="5734"/>
                    <a:pt x="3371" y="5577"/>
                    <a:pt x="3151" y="5577"/>
                  </a:cubicBezTo>
                  <a:lnTo>
                    <a:pt x="1796" y="5577"/>
                  </a:lnTo>
                  <a:cubicBezTo>
                    <a:pt x="1575" y="5577"/>
                    <a:pt x="1418" y="5734"/>
                    <a:pt x="1418" y="5923"/>
                  </a:cubicBezTo>
                  <a:lnTo>
                    <a:pt x="1418" y="6301"/>
                  </a:lnTo>
                  <a:lnTo>
                    <a:pt x="725" y="6301"/>
                  </a:lnTo>
                  <a:lnTo>
                    <a:pt x="725" y="4915"/>
                  </a:lnTo>
                  <a:close/>
                  <a:moveTo>
                    <a:pt x="2836" y="6301"/>
                  </a:moveTo>
                  <a:lnTo>
                    <a:pt x="2836" y="8034"/>
                  </a:lnTo>
                  <a:cubicBezTo>
                    <a:pt x="2836" y="8223"/>
                    <a:pt x="2678" y="8381"/>
                    <a:pt x="2489" y="8381"/>
                  </a:cubicBezTo>
                  <a:cubicBezTo>
                    <a:pt x="2300" y="8381"/>
                    <a:pt x="2143" y="8223"/>
                    <a:pt x="2143" y="8034"/>
                  </a:cubicBezTo>
                  <a:lnTo>
                    <a:pt x="2143" y="6301"/>
                  </a:lnTo>
                  <a:close/>
                  <a:moveTo>
                    <a:pt x="9830" y="6301"/>
                  </a:moveTo>
                  <a:lnTo>
                    <a:pt x="9830" y="8034"/>
                  </a:lnTo>
                  <a:cubicBezTo>
                    <a:pt x="9830" y="8223"/>
                    <a:pt x="9672" y="8381"/>
                    <a:pt x="9452" y="8381"/>
                  </a:cubicBezTo>
                  <a:cubicBezTo>
                    <a:pt x="9263" y="8381"/>
                    <a:pt x="9105" y="8223"/>
                    <a:pt x="9105" y="8034"/>
                  </a:cubicBezTo>
                  <a:lnTo>
                    <a:pt x="9105" y="6301"/>
                  </a:lnTo>
                  <a:close/>
                  <a:moveTo>
                    <a:pt x="11121" y="6994"/>
                  </a:moveTo>
                  <a:lnTo>
                    <a:pt x="11121" y="10113"/>
                  </a:lnTo>
                  <a:cubicBezTo>
                    <a:pt x="11184" y="10649"/>
                    <a:pt x="10712" y="11121"/>
                    <a:pt x="10145" y="11121"/>
                  </a:cubicBezTo>
                  <a:lnTo>
                    <a:pt x="1733" y="11121"/>
                  </a:lnTo>
                  <a:cubicBezTo>
                    <a:pt x="1166" y="11121"/>
                    <a:pt x="725" y="10649"/>
                    <a:pt x="725" y="10113"/>
                  </a:cubicBezTo>
                  <a:lnTo>
                    <a:pt x="725" y="6994"/>
                  </a:lnTo>
                  <a:lnTo>
                    <a:pt x="1418" y="6994"/>
                  </a:lnTo>
                  <a:lnTo>
                    <a:pt x="1418" y="8034"/>
                  </a:lnTo>
                  <a:cubicBezTo>
                    <a:pt x="1418" y="8601"/>
                    <a:pt x="1891" y="9042"/>
                    <a:pt x="2458" y="9042"/>
                  </a:cubicBezTo>
                  <a:cubicBezTo>
                    <a:pt x="2993" y="9042"/>
                    <a:pt x="3466" y="8570"/>
                    <a:pt x="3466" y="8034"/>
                  </a:cubicBezTo>
                  <a:lnTo>
                    <a:pt x="3466" y="6994"/>
                  </a:lnTo>
                  <a:lnTo>
                    <a:pt x="8349" y="6994"/>
                  </a:lnTo>
                  <a:lnTo>
                    <a:pt x="8349" y="8034"/>
                  </a:lnTo>
                  <a:cubicBezTo>
                    <a:pt x="8349" y="8601"/>
                    <a:pt x="8822" y="9042"/>
                    <a:pt x="9389" y="9042"/>
                  </a:cubicBezTo>
                  <a:cubicBezTo>
                    <a:pt x="9924" y="9042"/>
                    <a:pt x="10397" y="8570"/>
                    <a:pt x="10397" y="8034"/>
                  </a:cubicBezTo>
                  <a:lnTo>
                    <a:pt x="10397" y="6994"/>
                  </a:lnTo>
                  <a:close/>
                  <a:moveTo>
                    <a:pt x="3844" y="0"/>
                  </a:moveTo>
                  <a:cubicBezTo>
                    <a:pt x="2899" y="0"/>
                    <a:pt x="2111" y="788"/>
                    <a:pt x="2111" y="1733"/>
                  </a:cubicBezTo>
                  <a:lnTo>
                    <a:pt x="2111" y="2836"/>
                  </a:lnTo>
                  <a:lnTo>
                    <a:pt x="1733" y="2836"/>
                  </a:lnTo>
                  <a:cubicBezTo>
                    <a:pt x="788" y="2836"/>
                    <a:pt x="0" y="3623"/>
                    <a:pt x="0" y="4568"/>
                  </a:cubicBezTo>
                  <a:lnTo>
                    <a:pt x="0" y="10113"/>
                  </a:lnTo>
                  <a:cubicBezTo>
                    <a:pt x="0" y="11058"/>
                    <a:pt x="788" y="11846"/>
                    <a:pt x="1733" y="11846"/>
                  </a:cubicBezTo>
                  <a:lnTo>
                    <a:pt x="10145" y="11846"/>
                  </a:lnTo>
                  <a:cubicBezTo>
                    <a:pt x="11090" y="11846"/>
                    <a:pt x="11878" y="11058"/>
                    <a:pt x="11878" y="10113"/>
                  </a:cubicBezTo>
                  <a:lnTo>
                    <a:pt x="11878" y="4568"/>
                  </a:lnTo>
                  <a:cubicBezTo>
                    <a:pt x="11878" y="3623"/>
                    <a:pt x="11121" y="2836"/>
                    <a:pt x="10145" y="2836"/>
                  </a:cubicBezTo>
                  <a:lnTo>
                    <a:pt x="9767" y="2836"/>
                  </a:lnTo>
                  <a:lnTo>
                    <a:pt x="9767" y="1733"/>
                  </a:lnTo>
                  <a:cubicBezTo>
                    <a:pt x="9767" y="788"/>
                    <a:pt x="8979"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4" name="Google Shape;17374;p77"/>
            <p:cNvSpPr/>
            <p:nvPr/>
          </p:nvSpPr>
          <p:spPr>
            <a:xfrm>
              <a:off x="-27246025" y="2152175"/>
              <a:ext cx="70900" cy="70900"/>
            </a:xfrm>
            <a:custGeom>
              <a:avLst/>
              <a:gdLst/>
              <a:ahLst/>
              <a:cxnLst/>
              <a:rect l="l" t="t" r="r" b="b"/>
              <a:pathLst>
                <a:path w="2836" h="2836" extrusionOk="0">
                  <a:moveTo>
                    <a:pt x="1418" y="0"/>
                  </a:moveTo>
                  <a:cubicBezTo>
                    <a:pt x="1229" y="0"/>
                    <a:pt x="1072" y="158"/>
                    <a:pt x="1072" y="347"/>
                  </a:cubicBezTo>
                  <a:lnTo>
                    <a:pt x="1072" y="1072"/>
                  </a:lnTo>
                  <a:lnTo>
                    <a:pt x="347" y="1072"/>
                  </a:lnTo>
                  <a:cubicBezTo>
                    <a:pt x="158" y="1072"/>
                    <a:pt x="0" y="1229"/>
                    <a:pt x="0" y="1418"/>
                  </a:cubicBezTo>
                  <a:cubicBezTo>
                    <a:pt x="0" y="1607"/>
                    <a:pt x="158" y="1765"/>
                    <a:pt x="347" y="1765"/>
                  </a:cubicBezTo>
                  <a:lnTo>
                    <a:pt x="1072" y="1765"/>
                  </a:lnTo>
                  <a:lnTo>
                    <a:pt x="1072" y="2489"/>
                  </a:lnTo>
                  <a:cubicBezTo>
                    <a:pt x="1072" y="2678"/>
                    <a:pt x="1229" y="2836"/>
                    <a:pt x="1418" y="2836"/>
                  </a:cubicBezTo>
                  <a:cubicBezTo>
                    <a:pt x="1607" y="2836"/>
                    <a:pt x="1765" y="2678"/>
                    <a:pt x="1765" y="2489"/>
                  </a:cubicBezTo>
                  <a:lnTo>
                    <a:pt x="1765" y="1765"/>
                  </a:lnTo>
                  <a:lnTo>
                    <a:pt x="2489" y="1765"/>
                  </a:lnTo>
                  <a:cubicBezTo>
                    <a:pt x="2678" y="1765"/>
                    <a:pt x="2836" y="1607"/>
                    <a:pt x="2836" y="1418"/>
                  </a:cubicBezTo>
                  <a:cubicBezTo>
                    <a:pt x="2836" y="1229"/>
                    <a:pt x="2678" y="1072"/>
                    <a:pt x="2489" y="1072"/>
                  </a:cubicBezTo>
                  <a:lnTo>
                    <a:pt x="1765" y="1072"/>
                  </a:lnTo>
                  <a:lnTo>
                    <a:pt x="1765" y="347"/>
                  </a:lnTo>
                  <a:cubicBezTo>
                    <a:pt x="1765" y="158"/>
                    <a:pt x="1607"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75" name="Google Shape;17375;p77"/>
          <p:cNvSpPr/>
          <p:nvPr/>
        </p:nvSpPr>
        <p:spPr>
          <a:xfrm>
            <a:off x="8324915" y="2678981"/>
            <a:ext cx="362935" cy="470987"/>
          </a:xfrm>
          <a:custGeom>
            <a:avLst/>
            <a:gdLst/>
            <a:ahLst/>
            <a:cxnLst/>
            <a:rect l="l" t="t" r="r" b="b"/>
            <a:pathLst>
              <a:path w="9106" h="11817" extrusionOk="0">
                <a:moveTo>
                  <a:pt x="4649" y="623"/>
                </a:moveTo>
                <a:cubicBezTo>
                  <a:pt x="5216" y="623"/>
                  <a:pt x="5756" y="897"/>
                  <a:pt x="6270" y="1325"/>
                </a:cubicBezTo>
                <a:lnTo>
                  <a:pt x="5987" y="2365"/>
                </a:lnTo>
                <a:cubicBezTo>
                  <a:pt x="5546" y="2144"/>
                  <a:pt x="5042" y="2050"/>
                  <a:pt x="4569" y="2050"/>
                </a:cubicBezTo>
                <a:cubicBezTo>
                  <a:pt x="4097" y="2050"/>
                  <a:pt x="3593" y="2144"/>
                  <a:pt x="3151" y="2365"/>
                </a:cubicBezTo>
                <a:lnTo>
                  <a:pt x="2868" y="1325"/>
                </a:lnTo>
                <a:cubicBezTo>
                  <a:pt x="3340" y="916"/>
                  <a:pt x="3939" y="664"/>
                  <a:pt x="4475" y="632"/>
                </a:cubicBezTo>
                <a:cubicBezTo>
                  <a:pt x="4533" y="626"/>
                  <a:pt x="4591" y="623"/>
                  <a:pt x="4649" y="623"/>
                </a:cubicBezTo>
                <a:close/>
                <a:moveTo>
                  <a:pt x="4601" y="4791"/>
                </a:moveTo>
                <a:cubicBezTo>
                  <a:pt x="4853" y="5074"/>
                  <a:pt x="5199" y="5358"/>
                  <a:pt x="5640" y="5610"/>
                </a:cubicBezTo>
                <a:lnTo>
                  <a:pt x="5640" y="6555"/>
                </a:lnTo>
                <a:cubicBezTo>
                  <a:pt x="5640" y="7154"/>
                  <a:pt x="5168" y="7595"/>
                  <a:pt x="4601" y="7595"/>
                </a:cubicBezTo>
                <a:cubicBezTo>
                  <a:pt x="4065" y="7595"/>
                  <a:pt x="3593" y="7122"/>
                  <a:pt x="3593" y="6555"/>
                </a:cubicBezTo>
                <a:lnTo>
                  <a:pt x="3593" y="5641"/>
                </a:lnTo>
                <a:cubicBezTo>
                  <a:pt x="3939" y="5358"/>
                  <a:pt x="4254" y="5169"/>
                  <a:pt x="4475" y="4917"/>
                </a:cubicBezTo>
                <a:lnTo>
                  <a:pt x="4601" y="4791"/>
                </a:lnTo>
                <a:close/>
                <a:moveTo>
                  <a:pt x="4569" y="2806"/>
                </a:moveTo>
                <a:cubicBezTo>
                  <a:pt x="5073" y="2806"/>
                  <a:pt x="5577" y="2964"/>
                  <a:pt x="6018" y="3216"/>
                </a:cubicBezTo>
                <a:cubicBezTo>
                  <a:pt x="6491" y="3499"/>
                  <a:pt x="6901" y="3972"/>
                  <a:pt x="7121" y="4476"/>
                </a:cubicBezTo>
                <a:lnTo>
                  <a:pt x="7877" y="6902"/>
                </a:lnTo>
                <a:lnTo>
                  <a:pt x="7877" y="6933"/>
                </a:lnTo>
                <a:cubicBezTo>
                  <a:pt x="8003" y="7217"/>
                  <a:pt x="7909" y="7469"/>
                  <a:pt x="7783" y="7626"/>
                </a:cubicBezTo>
                <a:cubicBezTo>
                  <a:pt x="7562" y="8036"/>
                  <a:pt x="7090" y="8319"/>
                  <a:pt x="6617" y="8351"/>
                </a:cubicBezTo>
                <a:cubicBezTo>
                  <a:pt x="6270" y="8351"/>
                  <a:pt x="5955" y="8162"/>
                  <a:pt x="5766" y="7878"/>
                </a:cubicBezTo>
                <a:cubicBezTo>
                  <a:pt x="6081" y="7563"/>
                  <a:pt x="6302" y="7122"/>
                  <a:pt x="6302" y="6618"/>
                </a:cubicBezTo>
                <a:lnTo>
                  <a:pt x="6302" y="6114"/>
                </a:lnTo>
                <a:cubicBezTo>
                  <a:pt x="6333" y="6145"/>
                  <a:pt x="6428" y="6177"/>
                  <a:pt x="6459" y="6208"/>
                </a:cubicBezTo>
                <a:cubicBezTo>
                  <a:pt x="6554" y="6272"/>
                  <a:pt x="6585" y="6272"/>
                  <a:pt x="6648" y="6272"/>
                </a:cubicBezTo>
                <a:cubicBezTo>
                  <a:pt x="6775" y="6272"/>
                  <a:pt x="6901" y="6208"/>
                  <a:pt x="6932" y="6114"/>
                </a:cubicBezTo>
                <a:cubicBezTo>
                  <a:pt x="7058" y="5956"/>
                  <a:pt x="6995" y="5704"/>
                  <a:pt x="6869" y="5641"/>
                </a:cubicBezTo>
                <a:cubicBezTo>
                  <a:pt x="6617" y="5484"/>
                  <a:pt x="6428" y="5358"/>
                  <a:pt x="6239" y="5232"/>
                </a:cubicBezTo>
                <a:cubicBezTo>
                  <a:pt x="6176" y="5200"/>
                  <a:pt x="6144" y="5169"/>
                  <a:pt x="6113" y="5169"/>
                </a:cubicBezTo>
                <a:cubicBezTo>
                  <a:pt x="5199" y="4570"/>
                  <a:pt x="4979" y="4381"/>
                  <a:pt x="4979" y="3814"/>
                </a:cubicBezTo>
                <a:cubicBezTo>
                  <a:pt x="4979" y="3625"/>
                  <a:pt x="4821" y="3468"/>
                  <a:pt x="4601" y="3468"/>
                </a:cubicBezTo>
                <a:cubicBezTo>
                  <a:pt x="4412" y="3468"/>
                  <a:pt x="4254" y="3625"/>
                  <a:pt x="4254" y="3814"/>
                </a:cubicBezTo>
                <a:cubicBezTo>
                  <a:pt x="4254" y="4381"/>
                  <a:pt x="4034" y="4570"/>
                  <a:pt x="3120" y="5169"/>
                </a:cubicBezTo>
                <a:cubicBezTo>
                  <a:pt x="3057" y="5169"/>
                  <a:pt x="3025" y="5200"/>
                  <a:pt x="2994" y="5232"/>
                </a:cubicBezTo>
                <a:cubicBezTo>
                  <a:pt x="2805" y="5358"/>
                  <a:pt x="2584" y="5484"/>
                  <a:pt x="2364" y="5641"/>
                </a:cubicBezTo>
                <a:cubicBezTo>
                  <a:pt x="2206" y="5736"/>
                  <a:pt x="2175" y="5956"/>
                  <a:pt x="2269" y="6114"/>
                </a:cubicBezTo>
                <a:cubicBezTo>
                  <a:pt x="2343" y="6206"/>
                  <a:pt x="2448" y="6255"/>
                  <a:pt x="2548" y="6255"/>
                </a:cubicBezTo>
                <a:cubicBezTo>
                  <a:pt x="2620" y="6255"/>
                  <a:pt x="2689" y="6230"/>
                  <a:pt x="2742" y="6177"/>
                </a:cubicBezTo>
                <a:cubicBezTo>
                  <a:pt x="2805" y="6145"/>
                  <a:pt x="2868" y="6114"/>
                  <a:pt x="2899" y="6051"/>
                </a:cubicBezTo>
                <a:lnTo>
                  <a:pt x="2899" y="6587"/>
                </a:lnTo>
                <a:cubicBezTo>
                  <a:pt x="2899" y="7059"/>
                  <a:pt x="3120" y="7532"/>
                  <a:pt x="3466" y="7847"/>
                </a:cubicBezTo>
                <a:cubicBezTo>
                  <a:pt x="3277" y="8099"/>
                  <a:pt x="2962" y="8319"/>
                  <a:pt x="2616" y="8319"/>
                </a:cubicBezTo>
                <a:cubicBezTo>
                  <a:pt x="2143" y="8256"/>
                  <a:pt x="1671" y="8004"/>
                  <a:pt x="1419" y="7595"/>
                </a:cubicBezTo>
                <a:cubicBezTo>
                  <a:pt x="1230" y="7437"/>
                  <a:pt x="1135" y="7217"/>
                  <a:pt x="1261" y="6933"/>
                </a:cubicBezTo>
                <a:lnTo>
                  <a:pt x="2017" y="4476"/>
                </a:lnTo>
                <a:cubicBezTo>
                  <a:pt x="2238" y="3940"/>
                  <a:pt x="2647" y="3499"/>
                  <a:pt x="3120" y="3216"/>
                </a:cubicBezTo>
                <a:cubicBezTo>
                  <a:pt x="3529" y="2964"/>
                  <a:pt x="4065" y="2806"/>
                  <a:pt x="4569" y="2806"/>
                </a:cubicBezTo>
                <a:close/>
                <a:moveTo>
                  <a:pt x="5231" y="8225"/>
                </a:moveTo>
                <a:cubicBezTo>
                  <a:pt x="5325" y="8382"/>
                  <a:pt x="5420" y="8508"/>
                  <a:pt x="5577" y="8634"/>
                </a:cubicBezTo>
                <a:lnTo>
                  <a:pt x="4569" y="9580"/>
                </a:lnTo>
                <a:lnTo>
                  <a:pt x="3624" y="8634"/>
                </a:lnTo>
                <a:cubicBezTo>
                  <a:pt x="3750" y="8508"/>
                  <a:pt x="3845" y="8382"/>
                  <a:pt x="3971" y="8225"/>
                </a:cubicBezTo>
                <a:cubicBezTo>
                  <a:pt x="4160" y="8319"/>
                  <a:pt x="4380" y="8351"/>
                  <a:pt x="4601" y="8351"/>
                </a:cubicBezTo>
                <a:cubicBezTo>
                  <a:pt x="4853" y="8351"/>
                  <a:pt x="5042" y="8319"/>
                  <a:pt x="5231" y="8225"/>
                </a:cubicBezTo>
                <a:close/>
                <a:moveTo>
                  <a:pt x="2994" y="8949"/>
                </a:moveTo>
                <a:lnTo>
                  <a:pt x="4254" y="10210"/>
                </a:lnTo>
                <a:lnTo>
                  <a:pt x="4254" y="11092"/>
                </a:lnTo>
                <a:lnTo>
                  <a:pt x="789" y="11092"/>
                </a:lnTo>
                <a:lnTo>
                  <a:pt x="789" y="10745"/>
                </a:lnTo>
                <a:cubicBezTo>
                  <a:pt x="789" y="9800"/>
                  <a:pt x="1576" y="9012"/>
                  <a:pt x="2521" y="9012"/>
                </a:cubicBezTo>
                <a:cubicBezTo>
                  <a:pt x="2679" y="9012"/>
                  <a:pt x="2836" y="8981"/>
                  <a:pt x="2994" y="8949"/>
                </a:cubicBezTo>
                <a:close/>
                <a:moveTo>
                  <a:pt x="6176" y="8949"/>
                </a:moveTo>
                <a:cubicBezTo>
                  <a:pt x="6333" y="8981"/>
                  <a:pt x="6491" y="9012"/>
                  <a:pt x="6648" y="9012"/>
                </a:cubicBezTo>
                <a:cubicBezTo>
                  <a:pt x="7594" y="9012"/>
                  <a:pt x="8381" y="9800"/>
                  <a:pt x="8381" y="10745"/>
                </a:cubicBezTo>
                <a:lnTo>
                  <a:pt x="8381" y="11092"/>
                </a:lnTo>
                <a:lnTo>
                  <a:pt x="4916" y="11092"/>
                </a:lnTo>
                <a:lnTo>
                  <a:pt x="4916" y="10210"/>
                </a:lnTo>
                <a:lnTo>
                  <a:pt x="6176" y="8949"/>
                </a:lnTo>
                <a:close/>
                <a:moveTo>
                  <a:pt x="4553" y="0"/>
                </a:moveTo>
                <a:cubicBezTo>
                  <a:pt x="4517" y="0"/>
                  <a:pt x="4480" y="1"/>
                  <a:pt x="4443" y="2"/>
                </a:cubicBezTo>
                <a:cubicBezTo>
                  <a:pt x="3656" y="34"/>
                  <a:pt x="2836" y="380"/>
                  <a:pt x="2206" y="1010"/>
                </a:cubicBezTo>
                <a:cubicBezTo>
                  <a:pt x="2143" y="1105"/>
                  <a:pt x="2080" y="1231"/>
                  <a:pt x="2143" y="1325"/>
                </a:cubicBezTo>
                <a:lnTo>
                  <a:pt x="2490" y="2743"/>
                </a:lnTo>
                <a:cubicBezTo>
                  <a:pt x="1986" y="3121"/>
                  <a:pt x="1576" y="3625"/>
                  <a:pt x="1293" y="4224"/>
                </a:cubicBezTo>
                <a:lnTo>
                  <a:pt x="1293" y="4255"/>
                </a:lnTo>
                <a:lnTo>
                  <a:pt x="568" y="6650"/>
                </a:lnTo>
                <a:cubicBezTo>
                  <a:pt x="411" y="7091"/>
                  <a:pt x="442" y="7563"/>
                  <a:pt x="663" y="8004"/>
                </a:cubicBezTo>
                <a:cubicBezTo>
                  <a:pt x="820" y="8225"/>
                  <a:pt x="1041" y="8477"/>
                  <a:pt x="1261" y="8634"/>
                </a:cubicBezTo>
                <a:cubicBezTo>
                  <a:pt x="505" y="9012"/>
                  <a:pt x="1" y="9832"/>
                  <a:pt x="1" y="10745"/>
                </a:cubicBezTo>
                <a:lnTo>
                  <a:pt x="1" y="11470"/>
                </a:lnTo>
                <a:cubicBezTo>
                  <a:pt x="1" y="11659"/>
                  <a:pt x="158" y="11816"/>
                  <a:pt x="347" y="11816"/>
                </a:cubicBezTo>
                <a:lnTo>
                  <a:pt x="8665" y="11816"/>
                </a:lnTo>
                <a:cubicBezTo>
                  <a:pt x="8854" y="11816"/>
                  <a:pt x="9011" y="11659"/>
                  <a:pt x="9011" y="11470"/>
                </a:cubicBezTo>
                <a:lnTo>
                  <a:pt x="9011" y="10745"/>
                </a:lnTo>
                <a:cubicBezTo>
                  <a:pt x="9106" y="9832"/>
                  <a:pt x="8570" y="9012"/>
                  <a:pt x="7783" y="8634"/>
                </a:cubicBezTo>
                <a:cubicBezTo>
                  <a:pt x="8035" y="8477"/>
                  <a:pt x="8255" y="8225"/>
                  <a:pt x="8381" y="8004"/>
                </a:cubicBezTo>
                <a:cubicBezTo>
                  <a:pt x="8665" y="7563"/>
                  <a:pt x="8696" y="7091"/>
                  <a:pt x="8507" y="6650"/>
                </a:cubicBezTo>
                <a:lnTo>
                  <a:pt x="7751" y="4255"/>
                </a:lnTo>
                <a:lnTo>
                  <a:pt x="7751" y="4224"/>
                </a:lnTo>
                <a:cubicBezTo>
                  <a:pt x="7531" y="3625"/>
                  <a:pt x="7090" y="3121"/>
                  <a:pt x="6585" y="2743"/>
                </a:cubicBezTo>
                <a:lnTo>
                  <a:pt x="6932" y="1325"/>
                </a:lnTo>
                <a:cubicBezTo>
                  <a:pt x="6964" y="1231"/>
                  <a:pt x="6932" y="1105"/>
                  <a:pt x="6838" y="1010"/>
                </a:cubicBezTo>
                <a:cubicBezTo>
                  <a:pt x="6173" y="346"/>
                  <a:pt x="5393" y="0"/>
                  <a:pt x="4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6" name="Google Shape;17376;p77"/>
          <p:cNvSpPr/>
          <p:nvPr/>
        </p:nvSpPr>
        <p:spPr>
          <a:xfrm>
            <a:off x="8269674" y="3266663"/>
            <a:ext cx="473417" cy="472181"/>
          </a:xfrm>
          <a:custGeom>
            <a:avLst/>
            <a:gdLst/>
            <a:ahLst/>
            <a:cxnLst/>
            <a:rect l="l" t="t" r="r" b="b"/>
            <a:pathLst>
              <a:path w="11878" h="11847" extrusionOk="0">
                <a:moveTo>
                  <a:pt x="10523" y="694"/>
                </a:moveTo>
                <a:cubicBezTo>
                  <a:pt x="10680" y="694"/>
                  <a:pt x="10901" y="788"/>
                  <a:pt x="10995" y="883"/>
                </a:cubicBezTo>
                <a:cubicBezTo>
                  <a:pt x="11121" y="1009"/>
                  <a:pt x="11184" y="1198"/>
                  <a:pt x="11184" y="1356"/>
                </a:cubicBezTo>
                <a:cubicBezTo>
                  <a:pt x="11184" y="1576"/>
                  <a:pt x="11121" y="1734"/>
                  <a:pt x="10995" y="1828"/>
                </a:cubicBezTo>
                <a:lnTo>
                  <a:pt x="9389" y="3466"/>
                </a:lnTo>
                <a:cubicBezTo>
                  <a:pt x="9105" y="3718"/>
                  <a:pt x="8948" y="4096"/>
                  <a:pt x="8916" y="4443"/>
                </a:cubicBezTo>
                <a:lnTo>
                  <a:pt x="7467" y="2994"/>
                </a:lnTo>
                <a:cubicBezTo>
                  <a:pt x="7813" y="2931"/>
                  <a:pt x="8160" y="2773"/>
                  <a:pt x="8444" y="2521"/>
                </a:cubicBezTo>
                <a:lnTo>
                  <a:pt x="10050" y="883"/>
                </a:lnTo>
                <a:cubicBezTo>
                  <a:pt x="10176" y="788"/>
                  <a:pt x="10365" y="694"/>
                  <a:pt x="10523" y="694"/>
                </a:cubicBezTo>
                <a:close/>
                <a:moveTo>
                  <a:pt x="5766" y="2427"/>
                </a:moveTo>
                <a:cubicBezTo>
                  <a:pt x="5860" y="2427"/>
                  <a:pt x="5955" y="2458"/>
                  <a:pt x="6018" y="2553"/>
                </a:cubicBezTo>
                <a:lnTo>
                  <a:pt x="9420" y="5987"/>
                </a:lnTo>
                <a:cubicBezTo>
                  <a:pt x="9515" y="6050"/>
                  <a:pt x="9546" y="6144"/>
                  <a:pt x="9546" y="6207"/>
                </a:cubicBezTo>
                <a:cubicBezTo>
                  <a:pt x="9452" y="6239"/>
                  <a:pt x="9452" y="6333"/>
                  <a:pt x="9389" y="6396"/>
                </a:cubicBezTo>
                <a:cubicBezTo>
                  <a:pt x="9326" y="6459"/>
                  <a:pt x="9239" y="6491"/>
                  <a:pt x="9152" y="6491"/>
                </a:cubicBezTo>
                <a:cubicBezTo>
                  <a:pt x="9066" y="6491"/>
                  <a:pt x="8979" y="6459"/>
                  <a:pt x="8916" y="6396"/>
                </a:cubicBezTo>
                <a:lnTo>
                  <a:pt x="8444" y="5924"/>
                </a:lnTo>
                <a:lnTo>
                  <a:pt x="6018" y="3498"/>
                </a:lnTo>
                <a:lnTo>
                  <a:pt x="5545" y="3025"/>
                </a:lnTo>
                <a:cubicBezTo>
                  <a:pt x="5419" y="2899"/>
                  <a:pt x="5419" y="2679"/>
                  <a:pt x="5545" y="2553"/>
                </a:cubicBezTo>
                <a:cubicBezTo>
                  <a:pt x="5608" y="2458"/>
                  <a:pt x="5703" y="2427"/>
                  <a:pt x="5766" y="2427"/>
                </a:cubicBezTo>
                <a:close/>
                <a:moveTo>
                  <a:pt x="5734" y="4159"/>
                </a:moveTo>
                <a:lnTo>
                  <a:pt x="7687" y="6144"/>
                </a:lnTo>
                <a:lnTo>
                  <a:pt x="7183" y="6648"/>
                </a:lnTo>
                <a:lnTo>
                  <a:pt x="6427" y="5892"/>
                </a:lnTo>
                <a:cubicBezTo>
                  <a:pt x="6364" y="5829"/>
                  <a:pt x="6278" y="5798"/>
                  <a:pt x="6191" y="5798"/>
                </a:cubicBezTo>
                <a:cubicBezTo>
                  <a:pt x="6104" y="5798"/>
                  <a:pt x="6018" y="5829"/>
                  <a:pt x="5955" y="5892"/>
                </a:cubicBezTo>
                <a:cubicBezTo>
                  <a:pt x="5829" y="6018"/>
                  <a:pt x="5829" y="6239"/>
                  <a:pt x="5955" y="6365"/>
                </a:cubicBezTo>
                <a:lnTo>
                  <a:pt x="6711" y="7121"/>
                </a:lnTo>
                <a:lnTo>
                  <a:pt x="6238" y="7593"/>
                </a:lnTo>
                <a:lnTo>
                  <a:pt x="4253" y="5609"/>
                </a:lnTo>
                <a:lnTo>
                  <a:pt x="5734" y="4159"/>
                </a:lnTo>
                <a:close/>
                <a:moveTo>
                  <a:pt x="3718" y="6176"/>
                </a:moveTo>
                <a:lnTo>
                  <a:pt x="5703" y="8129"/>
                </a:lnTo>
                <a:lnTo>
                  <a:pt x="5230" y="8602"/>
                </a:lnTo>
                <a:lnTo>
                  <a:pt x="4474" y="7877"/>
                </a:lnTo>
                <a:cubicBezTo>
                  <a:pt x="4411" y="7814"/>
                  <a:pt x="4324" y="7782"/>
                  <a:pt x="4238" y="7782"/>
                </a:cubicBezTo>
                <a:cubicBezTo>
                  <a:pt x="4151" y="7782"/>
                  <a:pt x="4064" y="7814"/>
                  <a:pt x="4001" y="7877"/>
                </a:cubicBezTo>
                <a:cubicBezTo>
                  <a:pt x="3875" y="7972"/>
                  <a:pt x="3875" y="8224"/>
                  <a:pt x="4001" y="8350"/>
                </a:cubicBezTo>
                <a:lnTo>
                  <a:pt x="4694" y="9043"/>
                </a:lnTo>
                <a:cubicBezTo>
                  <a:pt x="4537" y="9169"/>
                  <a:pt x="4379" y="9232"/>
                  <a:pt x="4190" y="9295"/>
                </a:cubicBezTo>
                <a:cubicBezTo>
                  <a:pt x="3119" y="9547"/>
                  <a:pt x="2332" y="9988"/>
                  <a:pt x="1733" y="10586"/>
                </a:cubicBezTo>
                <a:lnTo>
                  <a:pt x="1355" y="10964"/>
                </a:lnTo>
                <a:cubicBezTo>
                  <a:pt x="1292" y="11027"/>
                  <a:pt x="1205" y="11059"/>
                  <a:pt x="1119" y="11059"/>
                </a:cubicBezTo>
                <a:cubicBezTo>
                  <a:pt x="1032" y="11059"/>
                  <a:pt x="945" y="11027"/>
                  <a:pt x="882" y="10964"/>
                </a:cubicBezTo>
                <a:cubicBezTo>
                  <a:pt x="819" y="10901"/>
                  <a:pt x="756" y="10807"/>
                  <a:pt x="756" y="10744"/>
                </a:cubicBezTo>
                <a:cubicBezTo>
                  <a:pt x="756" y="10649"/>
                  <a:pt x="788" y="10555"/>
                  <a:pt x="882" y="10492"/>
                </a:cubicBezTo>
                <a:lnTo>
                  <a:pt x="1260" y="10114"/>
                </a:lnTo>
                <a:cubicBezTo>
                  <a:pt x="1859" y="9515"/>
                  <a:pt x="2300" y="8696"/>
                  <a:pt x="2584" y="7656"/>
                </a:cubicBezTo>
                <a:cubicBezTo>
                  <a:pt x="2647" y="7404"/>
                  <a:pt x="2804" y="7121"/>
                  <a:pt x="3025" y="6869"/>
                </a:cubicBezTo>
                <a:lnTo>
                  <a:pt x="3718" y="6176"/>
                </a:lnTo>
                <a:close/>
                <a:moveTo>
                  <a:pt x="10491" y="1"/>
                </a:moveTo>
                <a:cubicBezTo>
                  <a:pt x="10145" y="1"/>
                  <a:pt x="9767" y="158"/>
                  <a:pt x="9515" y="379"/>
                </a:cubicBezTo>
                <a:lnTo>
                  <a:pt x="7876" y="1986"/>
                </a:lnTo>
                <a:cubicBezTo>
                  <a:pt x="7687" y="2190"/>
                  <a:pt x="7428" y="2293"/>
                  <a:pt x="7164" y="2293"/>
                </a:cubicBezTo>
                <a:cubicBezTo>
                  <a:pt x="6900" y="2293"/>
                  <a:pt x="6632" y="2190"/>
                  <a:pt x="6427" y="1986"/>
                </a:cubicBezTo>
                <a:cubicBezTo>
                  <a:pt x="6238" y="1797"/>
                  <a:pt x="5978" y="1702"/>
                  <a:pt x="5714" y="1702"/>
                </a:cubicBezTo>
                <a:cubicBezTo>
                  <a:pt x="5451" y="1702"/>
                  <a:pt x="5183" y="1797"/>
                  <a:pt x="4978" y="1986"/>
                </a:cubicBezTo>
                <a:cubicBezTo>
                  <a:pt x="4600" y="2395"/>
                  <a:pt x="4600" y="3057"/>
                  <a:pt x="4978" y="3435"/>
                </a:cubicBezTo>
                <a:lnTo>
                  <a:pt x="5199" y="3687"/>
                </a:lnTo>
                <a:lnTo>
                  <a:pt x="3466" y="5420"/>
                </a:lnTo>
                <a:lnTo>
                  <a:pt x="2489" y="6396"/>
                </a:lnTo>
                <a:cubicBezTo>
                  <a:pt x="2174" y="6711"/>
                  <a:pt x="1985" y="7058"/>
                  <a:pt x="1859" y="7499"/>
                </a:cubicBezTo>
                <a:cubicBezTo>
                  <a:pt x="1638" y="8413"/>
                  <a:pt x="1229" y="9106"/>
                  <a:pt x="725" y="9641"/>
                </a:cubicBezTo>
                <a:lnTo>
                  <a:pt x="315" y="10019"/>
                </a:lnTo>
                <a:cubicBezTo>
                  <a:pt x="126" y="10240"/>
                  <a:pt x="0" y="10492"/>
                  <a:pt x="0" y="10775"/>
                </a:cubicBezTo>
                <a:cubicBezTo>
                  <a:pt x="0" y="11059"/>
                  <a:pt x="126" y="11343"/>
                  <a:pt x="315" y="11532"/>
                </a:cubicBezTo>
                <a:cubicBezTo>
                  <a:pt x="536" y="11721"/>
                  <a:pt x="788" y="11847"/>
                  <a:pt x="1071" y="11847"/>
                </a:cubicBezTo>
                <a:cubicBezTo>
                  <a:pt x="1355" y="11847"/>
                  <a:pt x="1638" y="11721"/>
                  <a:pt x="1828" y="11532"/>
                </a:cubicBezTo>
                <a:lnTo>
                  <a:pt x="2237" y="11122"/>
                </a:lnTo>
                <a:cubicBezTo>
                  <a:pt x="2741" y="10618"/>
                  <a:pt x="3434" y="10240"/>
                  <a:pt x="4348" y="9988"/>
                </a:cubicBezTo>
                <a:cubicBezTo>
                  <a:pt x="4757" y="9862"/>
                  <a:pt x="5136" y="9673"/>
                  <a:pt x="5419" y="9389"/>
                </a:cubicBezTo>
                <a:lnTo>
                  <a:pt x="6396" y="8413"/>
                </a:lnTo>
                <a:lnTo>
                  <a:pt x="7372" y="7436"/>
                </a:lnTo>
                <a:lnTo>
                  <a:pt x="8129" y="6680"/>
                </a:lnTo>
                <a:lnTo>
                  <a:pt x="8349" y="6932"/>
                </a:lnTo>
                <a:cubicBezTo>
                  <a:pt x="8570" y="7121"/>
                  <a:pt x="8822" y="7247"/>
                  <a:pt x="9105" y="7247"/>
                </a:cubicBezTo>
                <a:cubicBezTo>
                  <a:pt x="9389" y="7247"/>
                  <a:pt x="9672" y="7121"/>
                  <a:pt x="9861" y="6932"/>
                </a:cubicBezTo>
                <a:cubicBezTo>
                  <a:pt x="10050" y="6711"/>
                  <a:pt x="10176" y="6459"/>
                  <a:pt x="10176" y="6176"/>
                </a:cubicBezTo>
                <a:cubicBezTo>
                  <a:pt x="10176" y="5892"/>
                  <a:pt x="10050" y="5609"/>
                  <a:pt x="9861" y="5420"/>
                </a:cubicBezTo>
                <a:cubicBezTo>
                  <a:pt x="9672" y="5231"/>
                  <a:pt x="9546" y="4947"/>
                  <a:pt x="9546" y="4664"/>
                </a:cubicBezTo>
                <a:cubicBezTo>
                  <a:pt x="9546" y="4380"/>
                  <a:pt x="9672" y="4128"/>
                  <a:pt x="9861" y="3907"/>
                </a:cubicBezTo>
                <a:lnTo>
                  <a:pt x="11468" y="2364"/>
                </a:lnTo>
                <a:cubicBezTo>
                  <a:pt x="11752" y="2080"/>
                  <a:pt x="11878" y="1734"/>
                  <a:pt x="11878" y="1356"/>
                </a:cubicBezTo>
                <a:cubicBezTo>
                  <a:pt x="11878" y="1009"/>
                  <a:pt x="11720" y="662"/>
                  <a:pt x="11468" y="379"/>
                </a:cubicBezTo>
                <a:cubicBezTo>
                  <a:pt x="11184" y="95"/>
                  <a:pt x="10838" y="1"/>
                  <a:pt x="10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77" name="Google Shape;17377;p77"/>
          <p:cNvSpPr/>
          <p:nvPr/>
        </p:nvSpPr>
        <p:spPr>
          <a:xfrm>
            <a:off x="6511305" y="3856429"/>
            <a:ext cx="429496" cy="469671"/>
          </a:xfrm>
          <a:custGeom>
            <a:avLst/>
            <a:gdLst/>
            <a:ahLst/>
            <a:cxnLst/>
            <a:rect l="l" t="t" r="r" b="b"/>
            <a:pathLst>
              <a:path w="10776" h="11784" extrusionOk="0">
                <a:moveTo>
                  <a:pt x="5388" y="662"/>
                </a:moveTo>
                <a:cubicBezTo>
                  <a:pt x="6144" y="662"/>
                  <a:pt x="6774" y="1355"/>
                  <a:pt x="6774" y="2080"/>
                </a:cubicBezTo>
                <a:cubicBezTo>
                  <a:pt x="6774" y="2206"/>
                  <a:pt x="6711" y="2332"/>
                  <a:pt x="6680" y="2489"/>
                </a:cubicBezTo>
                <a:cubicBezTo>
                  <a:pt x="6333" y="2206"/>
                  <a:pt x="5861" y="2017"/>
                  <a:pt x="5388" y="2017"/>
                </a:cubicBezTo>
                <a:cubicBezTo>
                  <a:pt x="4915" y="2017"/>
                  <a:pt x="4443" y="2174"/>
                  <a:pt x="4096" y="2489"/>
                </a:cubicBezTo>
                <a:cubicBezTo>
                  <a:pt x="4033" y="2332"/>
                  <a:pt x="4002" y="2206"/>
                  <a:pt x="4002" y="2080"/>
                </a:cubicBezTo>
                <a:cubicBezTo>
                  <a:pt x="4002" y="1355"/>
                  <a:pt x="4632" y="662"/>
                  <a:pt x="5388" y="662"/>
                </a:cubicBezTo>
                <a:close/>
                <a:moveTo>
                  <a:pt x="5388" y="2710"/>
                </a:moveTo>
                <a:cubicBezTo>
                  <a:pt x="5766" y="2710"/>
                  <a:pt x="6144" y="2867"/>
                  <a:pt x="6365" y="3151"/>
                </a:cubicBezTo>
                <a:cubicBezTo>
                  <a:pt x="6176" y="3592"/>
                  <a:pt x="5829" y="4096"/>
                  <a:pt x="5419" y="4663"/>
                </a:cubicBezTo>
                <a:cubicBezTo>
                  <a:pt x="5293" y="4506"/>
                  <a:pt x="5230" y="4380"/>
                  <a:pt x="5104" y="4253"/>
                </a:cubicBezTo>
                <a:cubicBezTo>
                  <a:pt x="4852" y="3812"/>
                  <a:pt x="4600" y="3466"/>
                  <a:pt x="4411" y="3151"/>
                </a:cubicBezTo>
                <a:cubicBezTo>
                  <a:pt x="4663" y="2867"/>
                  <a:pt x="5041" y="2710"/>
                  <a:pt x="5388" y="2710"/>
                </a:cubicBezTo>
                <a:close/>
                <a:moveTo>
                  <a:pt x="7404" y="1576"/>
                </a:moveTo>
                <a:lnTo>
                  <a:pt x="7404" y="1576"/>
                </a:lnTo>
                <a:cubicBezTo>
                  <a:pt x="7908" y="2048"/>
                  <a:pt x="8192" y="2773"/>
                  <a:pt x="8192" y="3497"/>
                </a:cubicBezTo>
                <a:cubicBezTo>
                  <a:pt x="8192" y="4222"/>
                  <a:pt x="7719" y="5230"/>
                  <a:pt x="6806" y="6490"/>
                </a:cubicBezTo>
                <a:cubicBezTo>
                  <a:pt x="6459" y="6081"/>
                  <a:pt x="6144" y="5640"/>
                  <a:pt x="5829" y="5230"/>
                </a:cubicBezTo>
                <a:cubicBezTo>
                  <a:pt x="6050" y="4915"/>
                  <a:pt x="6428" y="4443"/>
                  <a:pt x="6743" y="3938"/>
                </a:cubicBezTo>
                <a:cubicBezTo>
                  <a:pt x="7215" y="3151"/>
                  <a:pt x="7467" y="2552"/>
                  <a:pt x="7467" y="2143"/>
                </a:cubicBezTo>
                <a:cubicBezTo>
                  <a:pt x="7467" y="1922"/>
                  <a:pt x="7436" y="1733"/>
                  <a:pt x="7404" y="1576"/>
                </a:cubicBezTo>
                <a:close/>
                <a:moveTo>
                  <a:pt x="3970" y="7593"/>
                </a:moveTo>
                <a:cubicBezTo>
                  <a:pt x="4002" y="7656"/>
                  <a:pt x="4033" y="7688"/>
                  <a:pt x="4033" y="7719"/>
                </a:cubicBezTo>
                <a:lnTo>
                  <a:pt x="4947" y="8853"/>
                </a:lnTo>
                <a:lnTo>
                  <a:pt x="3151" y="11153"/>
                </a:lnTo>
                <a:lnTo>
                  <a:pt x="1135" y="11153"/>
                </a:lnTo>
                <a:cubicBezTo>
                  <a:pt x="2300" y="9641"/>
                  <a:pt x="3214" y="8538"/>
                  <a:pt x="3876" y="7719"/>
                </a:cubicBezTo>
                <a:lnTo>
                  <a:pt x="3970" y="7593"/>
                </a:lnTo>
                <a:close/>
                <a:moveTo>
                  <a:pt x="3435" y="1576"/>
                </a:moveTo>
                <a:lnTo>
                  <a:pt x="3435" y="1576"/>
                </a:lnTo>
                <a:cubicBezTo>
                  <a:pt x="3372" y="1765"/>
                  <a:pt x="3340" y="1922"/>
                  <a:pt x="3340" y="2143"/>
                </a:cubicBezTo>
                <a:cubicBezTo>
                  <a:pt x="3340" y="2710"/>
                  <a:pt x="3687" y="3466"/>
                  <a:pt x="4569" y="4663"/>
                </a:cubicBezTo>
                <a:cubicBezTo>
                  <a:pt x="4726" y="4884"/>
                  <a:pt x="5167" y="5482"/>
                  <a:pt x="5199" y="5482"/>
                </a:cubicBezTo>
                <a:cubicBezTo>
                  <a:pt x="5892" y="6396"/>
                  <a:pt x="6774" y="7498"/>
                  <a:pt x="7782" y="8759"/>
                </a:cubicBezTo>
                <a:cubicBezTo>
                  <a:pt x="8381" y="9452"/>
                  <a:pt x="9011" y="10239"/>
                  <a:pt x="9673" y="11122"/>
                </a:cubicBezTo>
                <a:lnTo>
                  <a:pt x="7656" y="11122"/>
                </a:lnTo>
                <a:lnTo>
                  <a:pt x="7656" y="11153"/>
                </a:lnTo>
                <a:lnTo>
                  <a:pt x="5672" y="8633"/>
                </a:lnTo>
                <a:lnTo>
                  <a:pt x="4600" y="7278"/>
                </a:lnTo>
                <a:cubicBezTo>
                  <a:pt x="4474" y="7120"/>
                  <a:pt x="4380" y="7026"/>
                  <a:pt x="4254" y="6868"/>
                </a:cubicBezTo>
                <a:lnTo>
                  <a:pt x="4254" y="6805"/>
                </a:lnTo>
                <a:cubicBezTo>
                  <a:pt x="3214" y="5451"/>
                  <a:pt x="2647" y="4253"/>
                  <a:pt x="2647" y="3497"/>
                </a:cubicBezTo>
                <a:cubicBezTo>
                  <a:pt x="2647" y="2773"/>
                  <a:pt x="2899" y="2048"/>
                  <a:pt x="3435" y="1576"/>
                </a:cubicBezTo>
                <a:close/>
                <a:moveTo>
                  <a:pt x="5388" y="0"/>
                </a:moveTo>
                <a:cubicBezTo>
                  <a:pt x="4474" y="0"/>
                  <a:pt x="3592" y="347"/>
                  <a:pt x="2962" y="1009"/>
                </a:cubicBezTo>
                <a:cubicBezTo>
                  <a:pt x="2269" y="1702"/>
                  <a:pt x="1922" y="2552"/>
                  <a:pt x="1922" y="3497"/>
                </a:cubicBezTo>
                <a:cubicBezTo>
                  <a:pt x="1922" y="4569"/>
                  <a:pt x="2710" y="5892"/>
                  <a:pt x="3498" y="6994"/>
                </a:cubicBezTo>
                <a:lnTo>
                  <a:pt x="3309" y="7246"/>
                </a:lnTo>
                <a:cubicBezTo>
                  <a:pt x="2553" y="8192"/>
                  <a:pt x="1544" y="9452"/>
                  <a:pt x="127" y="11216"/>
                </a:cubicBezTo>
                <a:cubicBezTo>
                  <a:pt x="32" y="11342"/>
                  <a:pt x="1" y="11468"/>
                  <a:pt x="64" y="11563"/>
                </a:cubicBezTo>
                <a:cubicBezTo>
                  <a:pt x="127" y="11689"/>
                  <a:pt x="284" y="11783"/>
                  <a:pt x="379" y="11783"/>
                </a:cubicBezTo>
                <a:lnTo>
                  <a:pt x="3277" y="11783"/>
                </a:lnTo>
                <a:cubicBezTo>
                  <a:pt x="3372" y="11783"/>
                  <a:pt x="3466" y="11720"/>
                  <a:pt x="3529" y="11657"/>
                </a:cubicBezTo>
                <a:lnTo>
                  <a:pt x="5388" y="9357"/>
                </a:lnTo>
                <a:lnTo>
                  <a:pt x="7247" y="11657"/>
                </a:lnTo>
                <a:cubicBezTo>
                  <a:pt x="7310" y="11720"/>
                  <a:pt x="7404" y="11783"/>
                  <a:pt x="7530" y="11783"/>
                </a:cubicBezTo>
                <a:lnTo>
                  <a:pt x="10397" y="11783"/>
                </a:lnTo>
                <a:cubicBezTo>
                  <a:pt x="10523" y="11783"/>
                  <a:pt x="10618" y="11689"/>
                  <a:pt x="10712" y="11563"/>
                </a:cubicBezTo>
                <a:cubicBezTo>
                  <a:pt x="10775" y="11500"/>
                  <a:pt x="10775" y="11374"/>
                  <a:pt x="10649" y="11279"/>
                </a:cubicBezTo>
                <a:cubicBezTo>
                  <a:pt x="9799" y="10208"/>
                  <a:pt x="9011" y="9231"/>
                  <a:pt x="8286" y="8349"/>
                </a:cubicBezTo>
                <a:cubicBezTo>
                  <a:pt x="7940" y="7877"/>
                  <a:pt x="7593" y="7435"/>
                  <a:pt x="7247" y="7057"/>
                </a:cubicBezTo>
                <a:cubicBezTo>
                  <a:pt x="8003" y="5986"/>
                  <a:pt x="8854" y="4600"/>
                  <a:pt x="8854" y="3497"/>
                </a:cubicBezTo>
                <a:cubicBezTo>
                  <a:pt x="8854" y="2552"/>
                  <a:pt x="8507" y="1702"/>
                  <a:pt x="7814" y="1009"/>
                </a:cubicBezTo>
                <a:cubicBezTo>
                  <a:pt x="7152" y="347"/>
                  <a:pt x="6302"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78" name="Google Shape;17378;p77"/>
          <p:cNvGrpSpPr/>
          <p:nvPr/>
        </p:nvGrpSpPr>
        <p:grpSpPr>
          <a:xfrm>
            <a:off x="6487508" y="4466087"/>
            <a:ext cx="475928" cy="443285"/>
            <a:chOff x="-25477800" y="2357750"/>
            <a:chExt cx="298525" cy="278050"/>
          </a:xfrm>
        </p:grpSpPr>
        <p:sp>
          <p:nvSpPr>
            <p:cNvPr id="17379" name="Google Shape;17379;p77"/>
            <p:cNvSpPr/>
            <p:nvPr/>
          </p:nvSpPr>
          <p:spPr>
            <a:xfrm>
              <a:off x="-25477800" y="2357750"/>
              <a:ext cx="298525" cy="278050"/>
            </a:xfrm>
            <a:custGeom>
              <a:avLst/>
              <a:gdLst/>
              <a:ahLst/>
              <a:cxnLst/>
              <a:rect l="l" t="t" r="r" b="b"/>
              <a:pathLst>
                <a:path w="11941" h="11122" extrusionOk="0">
                  <a:moveTo>
                    <a:pt x="7057" y="1229"/>
                  </a:moveTo>
                  <a:lnTo>
                    <a:pt x="7971" y="2143"/>
                  </a:lnTo>
                  <a:lnTo>
                    <a:pt x="7057" y="2143"/>
                  </a:lnTo>
                  <a:lnTo>
                    <a:pt x="7057" y="1229"/>
                  </a:lnTo>
                  <a:close/>
                  <a:moveTo>
                    <a:pt x="6333" y="756"/>
                  </a:moveTo>
                  <a:lnTo>
                    <a:pt x="6333" y="2489"/>
                  </a:lnTo>
                  <a:cubicBezTo>
                    <a:pt x="6333" y="2678"/>
                    <a:pt x="6490" y="2836"/>
                    <a:pt x="6679" y="2836"/>
                  </a:cubicBezTo>
                  <a:lnTo>
                    <a:pt x="8412" y="2836"/>
                  </a:lnTo>
                  <a:lnTo>
                    <a:pt x="8412" y="4946"/>
                  </a:lnTo>
                  <a:lnTo>
                    <a:pt x="7593" y="4946"/>
                  </a:lnTo>
                  <a:lnTo>
                    <a:pt x="7215" y="4096"/>
                  </a:lnTo>
                  <a:cubicBezTo>
                    <a:pt x="7026" y="3749"/>
                    <a:pt x="6648" y="3529"/>
                    <a:pt x="6270" y="3529"/>
                  </a:cubicBezTo>
                  <a:lnTo>
                    <a:pt x="3245" y="3529"/>
                  </a:lnTo>
                  <a:cubicBezTo>
                    <a:pt x="3119" y="3529"/>
                    <a:pt x="2993" y="3560"/>
                    <a:pt x="2867" y="3592"/>
                  </a:cubicBezTo>
                  <a:lnTo>
                    <a:pt x="2867" y="756"/>
                  </a:lnTo>
                  <a:close/>
                  <a:moveTo>
                    <a:pt x="10901" y="6994"/>
                  </a:moveTo>
                  <a:cubicBezTo>
                    <a:pt x="11027" y="6994"/>
                    <a:pt x="11090" y="7026"/>
                    <a:pt x="11184" y="7089"/>
                  </a:cubicBezTo>
                  <a:cubicBezTo>
                    <a:pt x="11247" y="7183"/>
                    <a:pt x="11247" y="7246"/>
                    <a:pt x="11247" y="7372"/>
                  </a:cubicBezTo>
                  <a:lnTo>
                    <a:pt x="10995" y="9105"/>
                  </a:lnTo>
                  <a:lnTo>
                    <a:pt x="10428" y="6994"/>
                  </a:lnTo>
                  <a:close/>
                  <a:moveTo>
                    <a:pt x="6270" y="4190"/>
                  </a:moveTo>
                  <a:cubicBezTo>
                    <a:pt x="6364" y="4190"/>
                    <a:pt x="6490" y="4253"/>
                    <a:pt x="6585" y="4379"/>
                  </a:cubicBezTo>
                  <a:lnTo>
                    <a:pt x="7089" y="5356"/>
                  </a:lnTo>
                  <a:cubicBezTo>
                    <a:pt x="7120" y="5482"/>
                    <a:pt x="7278" y="5577"/>
                    <a:pt x="7404" y="5577"/>
                  </a:cubicBezTo>
                  <a:lnTo>
                    <a:pt x="9105" y="5577"/>
                  </a:lnTo>
                  <a:cubicBezTo>
                    <a:pt x="9262" y="5577"/>
                    <a:pt x="9420" y="5671"/>
                    <a:pt x="9452" y="5829"/>
                  </a:cubicBezTo>
                  <a:lnTo>
                    <a:pt x="10586" y="10397"/>
                  </a:lnTo>
                  <a:lnTo>
                    <a:pt x="2205" y="10397"/>
                  </a:lnTo>
                  <a:lnTo>
                    <a:pt x="2205" y="10460"/>
                  </a:lnTo>
                  <a:cubicBezTo>
                    <a:pt x="2048" y="10460"/>
                    <a:pt x="1890" y="10334"/>
                    <a:pt x="1859" y="10176"/>
                  </a:cubicBezTo>
                  <a:lnTo>
                    <a:pt x="788" y="5986"/>
                  </a:lnTo>
                  <a:cubicBezTo>
                    <a:pt x="756" y="5892"/>
                    <a:pt x="788" y="5797"/>
                    <a:pt x="851" y="5734"/>
                  </a:cubicBezTo>
                  <a:cubicBezTo>
                    <a:pt x="945" y="5640"/>
                    <a:pt x="1008" y="5608"/>
                    <a:pt x="1134" y="5608"/>
                  </a:cubicBezTo>
                  <a:lnTo>
                    <a:pt x="2520" y="5608"/>
                  </a:lnTo>
                  <a:cubicBezTo>
                    <a:pt x="2709" y="5608"/>
                    <a:pt x="2867" y="5451"/>
                    <a:pt x="2867" y="5262"/>
                  </a:cubicBezTo>
                  <a:lnTo>
                    <a:pt x="2867" y="4537"/>
                  </a:lnTo>
                  <a:cubicBezTo>
                    <a:pt x="2867" y="4348"/>
                    <a:pt x="3025" y="4190"/>
                    <a:pt x="3214" y="4190"/>
                  </a:cubicBezTo>
                  <a:close/>
                  <a:moveTo>
                    <a:pt x="2489" y="0"/>
                  </a:moveTo>
                  <a:cubicBezTo>
                    <a:pt x="2268" y="0"/>
                    <a:pt x="2111" y="158"/>
                    <a:pt x="2111" y="378"/>
                  </a:cubicBezTo>
                  <a:lnTo>
                    <a:pt x="2111" y="4537"/>
                  </a:lnTo>
                  <a:lnTo>
                    <a:pt x="2111" y="4883"/>
                  </a:lnTo>
                  <a:lnTo>
                    <a:pt x="1103" y="4883"/>
                  </a:lnTo>
                  <a:cubicBezTo>
                    <a:pt x="788" y="4883"/>
                    <a:pt x="473" y="5041"/>
                    <a:pt x="284" y="5293"/>
                  </a:cubicBezTo>
                  <a:cubicBezTo>
                    <a:pt x="63" y="5514"/>
                    <a:pt x="0" y="5829"/>
                    <a:pt x="63" y="6144"/>
                  </a:cubicBezTo>
                  <a:lnTo>
                    <a:pt x="1134" y="10334"/>
                  </a:lnTo>
                  <a:cubicBezTo>
                    <a:pt x="1260" y="10806"/>
                    <a:pt x="1701" y="11121"/>
                    <a:pt x="2174" y="11121"/>
                  </a:cubicBezTo>
                  <a:lnTo>
                    <a:pt x="10995" y="11121"/>
                  </a:lnTo>
                  <a:cubicBezTo>
                    <a:pt x="11153" y="11121"/>
                    <a:pt x="11310" y="10995"/>
                    <a:pt x="11342" y="10838"/>
                  </a:cubicBezTo>
                  <a:lnTo>
                    <a:pt x="11877" y="7467"/>
                  </a:lnTo>
                  <a:cubicBezTo>
                    <a:pt x="11940" y="7152"/>
                    <a:pt x="11846" y="6868"/>
                    <a:pt x="11657" y="6616"/>
                  </a:cubicBezTo>
                  <a:cubicBezTo>
                    <a:pt x="11499" y="6427"/>
                    <a:pt x="11216" y="6301"/>
                    <a:pt x="10901" y="6301"/>
                  </a:cubicBezTo>
                  <a:lnTo>
                    <a:pt x="10239" y="6301"/>
                  </a:lnTo>
                  <a:lnTo>
                    <a:pt x="10082" y="5734"/>
                  </a:lnTo>
                  <a:cubicBezTo>
                    <a:pt x="9956" y="5262"/>
                    <a:pt x="9578" y="4946"/>
                    <a:pt x="9105" y="4883"/>
                  </a:cubicBezTo>
                  <a:lnTo>
                    <a:pt x="9105" y="2458"/>
                  </a:lnTo>
                  <a:cubicBezTo>
                    <a:pt x="9105" y="2363"/>
                    <a:pt x="9042" y="2269"/>
                    <a:pt x="8979" y="2206"/>
                  </a:cubicBezTo>
                  <a:lnTo>
                    <a:pt x="6900" y="126"/>
                  </a:lnTo>
                  <a:cubicBezTo>
                    <a:pt x="6805" y="63"/>
                    <a:pt x="6742"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0" name="Google Shape;17380;p77"/>
            <p:cNvSpPr/>
            <p:nvPr/>
          </p:nvSpPr>
          <p:spPr>
            <a:xfrm>
              <a:off x="-25388025" y="2514850"/>
              <a:ext cx="104000" cy="88650"/>
            </a:xfrm>
            <a:custGeom>
              <a:avLst/>
              <a:gdLst/>
              <a:ahLst/>
              <a:cxnLst/>
              <a:rect l="l" t="t" r="r" b="b"/>
              <a:pathLst>
                <a:path w="4160" h="3546" extrusionOk="0">
                  <a:moveTo>
                    <a:pt x="1752" y="1"/>
                  </a:moveTo>
                  <a:cubicBezTo>
                    <a:pt x="1716" y="1"/>
                    <a:pt x="1678" y="6"/>
                    <a:pt x="1639" y="17"/>
                  </a:cubicBezTo>
                  <a:cubicBezTo>
                    <a:pt x="1450" y="80"/>
                    <a:pt x="1324" y="269"/>
                    <a:pt x="1418" y="458"/>
                  </a:cubicBezTo>
                  <a:lnTo>
                    <a:pt x="1639" y="1403"/>
                  </a:lnTo>
                  <a:lnTo>
                    <a:pt x="347" y="1403"/>
                  </a:lnTo>
                  <a:cubicBezTo>
                    <a:pt x="158" y="1403"/>
                    <a:pt x="1" y="1561"/>
                    <a:pt x="1" y="1750"/>
                  </a:cubicBezTo>
                  <a:cubicBezTo>
                    <a:pt x="1" y="1970"/>
                    <a:pt x="158" y="2128"/>
                    <a:pt x="347" y="2128"/>
                  </a:cubicBezTo>
                  <a:lnTo>
                    <a:pt x="1796" y="2128"/>
                  </a:lnTo>
                  <a:lnTo>
                    <a:pt x="2080" y="3262"/>
                  </a:lnTo>
                  <a:cubicBezTo>
                    <a:pt x="2111" y="3420"/>
                    <a:pt x="2269" y="3546"/>
                    <a:pt x="2426" y="3546"/>
                  </a:cubicBezTo>
                  <a:lnTo>
                    <a:pt x="2521" y="3546"/>
                  </a:lnTo>
                  <a:cubicBezTo>
                    <a:pt x="2710" y="3483"/>
                    <a:pt x="2836" y="3294"/>
                    <a:pt x="2742" y="3105"/>
                  </a:cubicBezTo>
                  <a:lnTo>
                    <a:pt x="2521" y="2159"/>
                  </a:lnTo>
                  <a:lnTo>
                    <a:pt x="3813" y="2159"/>
                  </a:lnTo>
                  <a:cubicBezTo>
                    <a:pt x="4002" y="2159"/>
                    <a:pt x="4159" y="2002"/>
                    <a:pt x="4159" y="1813"/>
                  </a:cubicBezTo>
                  <a:cubicBezTo>
                    <a:pt x="4159" y="1561"/>
                    <a:pt x="4002" y="1403"/>
                    <a:pt x="3813" y="1403"/>
                  </a:cubicBezTo>
                  <a:lnTo>
                    <a:pt x="2363" y="1403"/>
                  </a:lnTo>
                  <a:lnTo>
                    <a:pt x="2080" y="269"/>
                  </a:lnTo>
                  <a:cubicBezTo>
                    <a:pt x="2054" y="114"/>
                    <a:pt x="1921" y="1"/>
                    <a:pt x="17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81" name="Google Shape;17381;p77"/>
          <p:cNvSpPr/>
          <p:nvPr/>
        </p:nvSpPr>
        <p:spPr>
          <a:xfrm>
            <a:off x="6489346" y="5040418"/>
            <a:ext cx="473417" cy="471105"/>
          </a:xfrm>
          <a:custGeom>
            <a:avLst/>
            <a:gdLst/>
            <a:ahLst/>
            <a:cxnLst/>
            <a:rect l="l" t="t" r="r" b="b"/>
            <a:pathLst>
              <a:path w="11878" h="11820" extrusionOk="0">
                <a:moveTo>
                  <a:pt x="9704" y="729"/>
                </a:moveTo>
                <a:cubicBezTo>
                  <a:pt x="10019" y="729"/>
                  <a:pt x="10303" y="792"/>
                  <a:pt x="10523" y="982"/>
                </a:cubicBezTo>
                <a:cubicBezTo>
                  <a:pt x="10838" y="1234"/>
                  <a:pt x="10996" y="1612"/>
                  <a:pt x="11059" y="2021"/>
                </a:cubicBezTo>
                <a:cubicBezTo>
                  <a:pt x="11153" y="2368"/>
                  <a:pt x="11059" y="2714"/>
                  <a:pt x="10744" y="2998"/>
                </a:cubicBezTo>
                <a:lnTo>
                  <a:pt x="8255" y="5487"/>
                </a:lnTo>
                <a:lnTo>
                  <a:pt x="6270" y="3502"/>
                </a:lnTo>
                <a:lnTo>
                  <a:pt x="6743" y="3029"/>
                </a:lnTo>
                <a:lnTo>
                  <a:pt x="7499" y="3785"/>
                </a:lnTo>
                <a:cubicBezTo>
                  <a:pt x="7593" y="3880"/>
                  <a:pt x="7656" y="3911"/>
                  <a:pt x="7751" y="3911"/>
                </a:cubicBezTo>
                <a:cubicBezTo>
                  <a:pt x="7814" y="3911"/>
                  <a:pt x="7940" y="3880"/>
                  <a:pt x="7971" y="3785"/>
                </a:cubicBezTo>
                <a:cubicBezTo>
                  <a:pt x="8097" y="3659"/>
                  <a:pt x="8097" y="3439"/>
                  <a:pt x="7971" y="3313"/>
                </a:cubicBezTo>
                <a:lnTo>
                  <a:pt x="7215" y="2557"/>
                </a:lnTo>
                <a:lnTo>
                  <a:pt x="7688" y="2084"/>
                </a:lnTo>
                <a:lnTo>
                  <a:pt x="8444" y="2840"/>
                </a:lnTo>
                <a:cubicBezTo>
                  <a:pt x="8538" y="2935"/>
                  <a:pt x="8601" y="2966"/>
                  <a:pt x="8696" y="2966"/>
                </a:cubicBezTo>
                <a:cubicBezTo>
                  <a:pt x="8759" y="2966"/>
                  <a:pt x="8885" y="2935"/>
                  <a:pt x="8916" y="2840"/>
                </a:cubicBezTo>
                <a:cubicBezTo>
                  <a:pt x="9042" y="2714"/>
                  <a:pt x="9042" y="2494"/>
                  <a:pt x="8916" y="2368"/>
                </a:cubicBezTo>
                <a:lnTo>
                  <a:pt x="8160" y="1612"/>
                </a:lnTo>
                <a:lnTo>
                  <a:pt x="8601" y="1202"/>
                </a:lnTo>
                <a:cubicBezTo>
                  <a:pt x="8916" y="887"/>
                  <a:pt x="9326" y="729"/>
                  <a:pt x="9704" y="729"/>
                </a:cubicBezTo>
                <a:close/>
                <a:moveTo>
                  <a:pt x="5766" y="4132"/>
                </a:moveTo>
                <a:lnTo>
                  <a:pt x="7751" y="6117"/>
                </a:lnTo>
                <a:lnTo>
                  <a:pt x="5577" y="8196"/>
                </a:lnTo>
                <a:cubicBezTo>
                  <a:pt x="5230" y="8543"/>
                  <a:pt x="4789" y="8763"/>
                  <a:pt x="4317" y="8826"/>
                </a:cubicBezTo>
                <a:cubicBezTo>
                  <a:pt x="3687" y="8921"/>
                  <a:pt x="3088" y="9236"/>
                  <a:pt x="2678" y="9645"/>
                </a:cubicBezTo>
                <a:lnTo>
                  <a:pt x="1324" y="11000"/>
                </a:lnTo>
                <a:cubicBezTo>
                  <a:pt x="1261" y="11063"/>
                  <a:pt x="1174" y="11095"/>
                  <a:pt x="1087" y="11095"/>
                </a:cubicBezTo>
                <a:cubicBezTo>
                  <a:pt x="1001" y="11095"/>
                  <a:pt x="914" y="11063"/>
                  <a:pt x="851" y="11000"/>
                </a:cubicBezTo>
                <a:cubicBezTo>
                  <a:pt x="725" y="10874"/>
                  <a:pt x="725" y="10653"/>
                  <a:pt x="851" y="10527"/>
                </a:cubicBezTo>
                <a:lnTo>
                  <a:pt x="2206" y="9173"/>
                </a:lnTo>
                <a:cubicBezTo>
                  <a:pt x="2615" y="8763"/>
                  <a:pt x="2931" y="8165"/>
                  <a:pt x="3025" y="7535"/>
                </a:cubicBezTo>
                <a:cubicBezTo>
                  <a:pt x="3088" y="7062"/>
                  <a:pt x="3309" y="6589"/>
                  <a:pt x="3655" y="6274"/>
                </a:cubicBezTo>
                <a:lnTo>
                  <a:pt x="3876" y="6022"/>
                </a:lnTo>
                <a:lnTo>
                  <a:pt x="4632" y="6778"/>
                </a:lnTo>
                <a:cubicBezTo>
                  <a:pt x="4726" y="6873"/>
                  <a:pt x="4789" y="6904"/>
                  <a:pt x="4884" y="6904"/>
                </a:cubicBezTo>
                <a:cubicBezTo>
                  <a:pt x="4947" y="6904"/>
                  <a:pt x="5073" y="6873"/>
                  <a:pt x="5104" y="6778"/>
                </a:cubicBezTo>
                <a:cubicBezTo>
                  <a:pt x="5230" y="6652"/>
                  <a:pt x="5230" y="6432"/>
                  <a:pt x="5104" y="6306"/>
                </a:cubicBezTo>
                <a:lnTo>
                  <a:pt x="4348" y="5550"/>
                </a:lnTo>
                <a:lnTo>
                  <a:pt x="4821" y="5077"/>
                </a:lnTo>
                <a:lnTo>
                  <a:pt x="5577" y="5833"/>
                </a:lnTo>
                <a:cubicBezTo>
                  <a:pt x="5640" y="5928"/>
                  <a:pt x="5734" y="5959"/>
                  <a:pt x="5797" y="5959"/>
                </a:cubicBezTo>
                <a:cubicBezTo>
                  <a:pt x="5892" y="5959"/>
                  <a:pt x="6018" y="5928"/>
                  <a:pt x="6050" y="5833"/>
                </a:cubicBezTo>
                <a:cubicBezTo>
                  <a:pt x="6176" y="5707"/>
                  <a:pt x="6176" y="5487"/>
                  <a:pt x="6050" y="5361"/>
                </a:cubicBezTo>
                <a:lnTo>
                  <a:pt x="5293" y="4605"/>
                </a:lnTo>
                <a:lnTo>
                  <a:pt x="5766" y="4132"/>
                </a:lnTo>
                <a:close/>
                <a:moveTo>
                  <a:pt x="9769" y="1"/>
                </a:moveTo>
                <a:cubicBezTo>
                  <a:pt x="9726" y="1"/>
                  <a:pt x="9683" y="2"/>
                  <a:pt x="9641" y="5"/>
                </a:cubicBezTo>
                <a:cubicBezTo>
                  <a:pt x="9105" y="36"/>
                  <a:pt x="8601" y="288"/>
                  <a:pt x="8255" y="666"/>
                </a:cubicBezTo>
                <a:lnTo>
                  <a:pt x="3183" y="5802"/>
                </a:lnTo>
                <a:cubicBezTo>
                  <a:pt x="2741" y="6211"/>
                  <a:pt x="2426" y="6810"/>
                  <a:pt x="2363" y="7440"/>
                </a:cubicBezTo>
                <a:cubicBezTo>
                  <a:pt x="2269" y="7913"/>
                  <a:pt x="2080" y="8385"/>
                  <a:pt x="1733" y="8700"/>
                </a:cubicBezTo>
                <a:lnTo>
                  <a:pt x="379" y="10055"/>
                </a:lnTo>
                <a:cubicBezTo>
                  <a:pt x="1" y="10433"/>
                  <a:pt x="1" y="11095"/>
                  <a:pt x="379" y="11504"/>
                </a:cubicBezTo>
                <a:cubicBezTo>
                  <a:pt x="568" y="11693"/>
                  <a:pt x="851" y="11819"/>
                  <a:pt x="1135" y="11819"/>
                </a:cubicBezTo>
                <a:cubicBezTo>
                  <a:pt x="1418" y="11819"/>
                  <a:pt x="1670" y="11693"/>
                  <a:pt x="1891" y="11504"/>
                </a:cubicBezTo>
                <a:lnTo>
                  <a:pt x="3214" y="10149"/>
                </a:lnTo>
                <a:cubicBezTo>
                  <a:pt x="3561" y="9803"/>
                  <a:pt x="4002" y="9614"/>
                  <a:pt x="4474" y="9519"/>
                </a:cubicBezTo>
                <a:cubicBezTo>
                  <a:pt x="5104" y="9456"/>
                  <a:pt x="5703" y="9141"/>
                  <a:pt x="6144" y="8700"/>
                </a:cubicBezTo>
                <a:lnTo>
                  <a:pt x="11279" y="3502"/>
                </a:lnTo>
                <a:cubicBezTo>
                  <a:pt x="11657" y="3092"/>
                  <a:pt x="11878" y="2525"/>
                  <a:pt x="11846" y="1927"/>
                </a:cubicBezTo>
                <a:cubicBezTo>
                  <a:pt x="11815" y="1360"/>
                  <a:pt x="11531" y="792"/>
                  <a:pt x="11090" y="446"/>
                </a:cubicBezTo>
                <a:cubicBezTo>
                  <a:pt x="10715" y="157"/>
                  <a:pt x="10234" y="1"/>
                  <a:pt x="97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82" name="Google Shape;17382;p77"/>
          <p:cNvGrpSpPr/>
          <p:nvPr/>
        </p:nvGrpSpPr>
        <p:grpSpPr>
          <a:xfrm>
            <a:off x="9467143" y="3855841"/>
            <a:ext cx="472181" cy="470907"/>
            <a:chOff x="-23599325" y="1971025"/>
            <a:chExt cx="296175" cy="295375"/>
          </a:xfrm>
        </p:grpSpPr>
        <p:sp>
          <p:nvSpPr>
            <p:cNvPr id="17383" name="Google Shape;17383;p77"/>
            <p:cNvSpPr/>
            <p:nvPr/>
          </p:nvSpPr>
          <p:spPr>
            <a:xfrm>
              <a:off x="-23599325" y="1971025"/>
              <a:ext cx="296175" cy="295375"/>
            </a:xfrm>
            <a:custGeom>
              <a:avLst/>
              <a:gdLst/>
              <a:ahLst/>
              <a:cxnLst/>
              <a:rect l="l" t="t" r="r" b="b"/>
              <a:pathLst>
                <a:path w="11847" h="11815" extrusionOk="0">
                  <a:moveTo>
                    <a:pt x="7656" y="662"/>
                  </a:moveTo>
                  <a:lnTo>
                    <a:pt x="7656" y="4190"/>
                  </a:lnTo>
                  <a:lnTo>
                    <a:pt x="4159" y="4190"/>
                  </a:lnTo>
                  <a:lnTo>
                    <a:pt x="4159" y="662"/>
                  </a:lnTo>
                  <a:close/>
                  <a:moveTo>
                    <a:pt x="5577" y="4884"/>
                  </a:moveTo>
                  <a:lnTo>
                    <a:pt x="5577" y="5577"/>
                  </a:lnTo>
                  <a:lnTo>
                    <a:pt x="4222" y="5577"/>
                  </a:lnTo>
                  <a:lnTo>
                    <a:pt x="4222" y="4884"/>
                  </a:lnTo>
                  <a:close/>
                  <a:moveTo>
                    <a:pt x="7625" y="4884"/>
                  </a:moveTo>
                  <a:lnTo>
                    <a:pt x="7625" y="5608"/>
                  </a:lnTo>
                  <a:lnTo>
                    <a:pt x="6270" y="5608"/>
                  </a:lnTo>
                  <a:lnTo>
                    <a:pt x="6270" y="4884"/>
                  </a:lnTo>
                  <a:close/>
                  <a:moveTo>
                    <a:pt x="2111" y="5577"/>
                  </a:moveTo>
                  <a:lnTo>
                    <a:pt x="2111" y="6301"/>
                  </a:lnTo>
                  <a:lnTo>
                    <a:pt x="693" y="6301"/>
                  </a:lnTo>
                  <a:lnTo>
                    <a:pt x="693" y="5923"/>
                  </a:lnTo>
                  <a:cubicBezTo>
                    <a:pt x="693" y="5766"/>
                    <a:pt x="851" y="5577"/>
                    <a:pt x="1072" y="5577"/>
                  </a:cubicBezTo>
                  <a:close/>
                  <a:moveTo>
                    <a:pt x="10775" y="5577"/>
                  </a:moveTo>
                  <a:cubicBezTo>
                    <a:pt x="10996" y="5577"/>
                    <a:pt x="11153" y="5766"/>
                    <a:pt x="11153" y="5955"/>
                  </a:cubicBezTo>
                  <a:lnTo>
                    <a:pt x="11153" y="6301"/>
                  </a:lnTo>
                  <a:lnTo>
                    <a:pt x="9735" y="6301"/>
                  </a:lnTo>
                  <a:lnTo>
                    <a:pt x="9735" y="5577"/>
                  </a:lnTo>
                  <a:close/>
                  <a:moveTo>
                    <a:pt x="5545" y="6270"/>
                  </a:moveTo>
                  <a:lnTo>
                    <a:pt x="5545" y="6963"/>
                  </a:lnTo>
                  <a:lnTo>
                    <a:pt x="4159" y="6963"/>
                  </a:lnTo>
                  <a:lnTo>
                    <a:pt x="4159" y="6270"/>
                  </a:lnTo>
                  <a:close/>
                  <a:moveTo>
                    <a:pt x="7625" y="6270"/>
                  </a:moveTo>
                  <a:lnTo>
                    <a:pt x="7625" y="6963"/>
                  </a:lnTo>
                  <a:lnTo>
                    <a:pt x="6270" y="6963"/>
                  </a:lnTo>
                  <a:lnTo>
                    <a:pt x="6270" y="6270"/>
                  </a:lnTo>
                  <a:close/>
                  <a:moveTo>
                    <a:pt x="2111" y="6931"/>
                  </a:moveTo>
                  <a:lnTo>
                    <a:pt x="2111" y="7656"/>
                  </a:lnTo>
                  <a:lnTo>
                    <a:pt x="693" y="7656"/>
                  </a:lnTo>
                  <a:lnTo>
                    <a:pt x="693" y="6931"/>
                  </a:lnTo>
                  <a:close/>
                  <a:moveTo>
                    <a:pt x="11153" y="6963"/>
                  </a:moveTo>
                  <a:lnTo>
                    <a:pt x="11153" y="7688"/>
                  </a:lnTo>
                  <a:lnTo>
                    <a:pt x="9735" y="7688"/>
                  </a:lnTo>
                  <a:lnTo>
                    <a:pt x="9735" y="6963"/>
                  </a:lnTo>
                  <a:close/>
                  <a:moveTo>
                    <a:pt x="5545" y="7625"/>
                  </a:moveTo>
                  <a:lnTo>
                    <a:pt x="5545" y="8349"/>
                  </a:lnTo>
                  <a:lnTo>
                    <a:pt x="4159" y="8349"/>
                  </a:lnTo>
                  <a:lnTo>
                    <a:pt x="4159" y="7625"/>
                  </a:lnTo>
                  <a:close/>
                  <a:moveTo>
                    <a:pt x="7625" y="7656"/>
                  </a:moveTo>
                  <a:lnTo>
                    <a:pt x="7625" y="8349"/>
                  </a:lnTo>
                  <a:lnTo>
                    <a:pt x="6270" y="8349"/>
                  </a:lnTo>
                  <a:lnTo>
                    <a:pt x="6270" y="7656"/>
                  </a:lnTo>
                  <a:close/>
                  <a:moveTo>
                    <a:pt x="2111" y="8349"/>
                  </a:moveTo>
                  <a:lnTo>
                    <a:pt x="2111" y="9074"/>
                  </a:lnTo>
                  <a:lnTo>
                    <a:pt x="693" y="9074"/>
                  </a:lnTo>
                  <a:lnTo>
                    <a:pt x="693" y="8349"/>
                  </a:lnTo>
                  <a:close/>
                  <a:moveTo>
                    <a:pt x="11153" y="8349"/>
                  </a:moveTo>
                  <a:lnTo>
                    <a:pt x="11153" y="9074"/>
                  </a:lnTo>
                  <a:lnTo>
                    <a:pt x="9735" y="9074"/>
                  </a:lnTo>
                  <a:lnTo>
                    <a:pt x="9735" y="8349"/>
                  </a:lnTo>
                  <a:close/>
                  <a:moveTo>
                    <a:pt x="2111" y="9735"/>
                  </a:moveTo>
                  <a:lnTo>
                    <a:pt x="2111" y="11090"/>
                  </a:lnTo>
                  <a:lnTo>
                    <a:pt x="693" y="11090"/>
                  </a:lnTo>
                  <a:lnTo>
                    <a:pt x="693" y="9735"/>
                  </a:lnTo>
                  <a:close/>
                  <a:moveTo>
                    <a:pt x="8759" y="2048"/>
                  </a:moveTo>
                  <a:cubicBezTo>
                    <a:pt x="8948" y="2048"/>
                    <a:pt x="9105" y="2206"/>
                    <a:pt x="9105" y="2395"/>
                  </a:cubicBezTo>
                  <a:lnTo>
                    <a:pt x="9105" y="11090"/>
                  </a:lnTo>
                  <a:lnTo>
                    <a:pt x="7719" y="11090"/>
                  </a:lnTo>
                  <a:lnTo>
                    <a:pt x="7719" y="10082"/>
                  </a:lnTo>
                  <a:cubicBezTo>
                    <a:pt x="7719" y="9893"/>
                    <a:pt x="7562" y="9735"/>
                    <a:pt x="7373" y="9735"/>
                  </a:cubicBezTo>
                  <a:lnTo>
                    <a:pt x="4600" y="9735"/>
                  </a:lnTo>
                  <a:cubicBezTo>
                    <a:pt x="4411" y="9735"/>
                    <a:pt x="4254" y="9893"/>
                    <a:pt x="4254" y="10082"/>
                  </a:cubicBezTo>
                  <a:lnTo>
                    <a:pt x="4254" y="11090"/>
                  </a:lnTo>
                  <a:lnTo>
                    <a:pt x="2867" y="11090"/>
                  </a:lnTo>
                  <a:lnTo>
                    <a:pt x="2867" y="2395"/>
                  </a:lnTo>
                  <a:lnTo>
                    <a:pt x="2804" y="2395"/>
                  </a:lnTo>
                  <a:cubicBezTo>
                    <a:pt x="2804" y="2206"/>
                    <a:pt x="2962" y="2048"/>
                    <a:pt x="3151" y="2048"/>
                  </a:cubicBezTo>
                  <a:lnTo>
                    <a:pt x="3497" y="2048"/>
                  </a:lnTo>
                  <a:lnTo>
                    <a:pt x="3497" y="8696"/>
                  </a:lnTo>
                  <a:cubicBezTo>
                    <a:pt x="3497" y="8916"/>
                    <a:pt x="3655" y="9074"/>
                    <a:pt x="3875" y="9074"/>
                  </a:cubicBezTo>
                  <a:lnTo>
                    <a:pt x="8034" y="9074"/>
                  </a:lnTo>
                  <a:cubicBezTo>
                    <a:pt x="8223" y="9074"/>
                    <a:pt x="8381" y="8916"/>
                    <a:pt x="8381" y="8696"/>
                  </a:cubicBezTo>
                  <a:lnTo>
                    <a:pt x="8381" y="2048"/>
                  </a:lnTo>
                  <a:close/>
                  <a:moveTo>
                    <a:pt x="6963" y="10428"/>
                  </a:moveTo>
                  <a:lnTo>
                    <a:pt x="6963" y="11153"/>
                  </a:lnTo>
                  <a:lnTo>
                    <a:pt x="4884" y="11153"/>
                  </a:lnTo>
                  <a:lnTo>
                    <a:pt x="4884" y="10428"/>
                  </a:lnTo>
                  <a:close/>
                  <a:moveTo>
                    <a:pt x="11153" y="9767"/>
                  </a:moveTo>
                  <a:lnTo>
                    <a:pt x="11153" y="11153"/>
                  </a:lnTo>
                  <a:lnTo>
                    <a:pt x="9735" y="11153"/>
                  </a:lnTo>
                  <a:lnTo>
                    <a:pt x="9735" y="9767"/>
                  </a:lnTo>
                  <a:close/>
                  <a:moveTo>
                    <a:pt x="3812" y="0"/>
                  </a:moveTo>
                  <a:cubicBezTo>
                    <a:pt x="3623" y="0"/>
                    <a:pt x="3466" y="158"/>
                    <a:pt x="3466" y="347"/>
                  </a:cubicBezTo>
                  <a:lnTo>
                    <a:pt x="3466" y="1387"/>
                  </a:lnTo>
                  <a:lnTo>
                    <a:pt x="3119" y="1387"/>
                  </a:lnTo>
                  <a:cubicBezTo>
                    <a:pt x="2521" y="1387"/>
                    <a:pt x="2080" y="1859"/>
                    <a:pt x="2080" y="2395"/>
                  </a:cubicBezTo>
                  <a:lnTo>
                    <a:pt x="2080" y="4884"/>
                  </a:lnTo>
                  <a:lnTo>
                    <a:pt x="1009" y="4884"/>
                  </a:lnTo>
                  <a:cubicBezTo>
                    <a:pt x="441" y="4884"/>
                    <a:pt x="0" y="5356"/>
                    <a:pt x="0" y="5923"/>
                  </a:cubicBezTo>
                  <a:lnTo>
                    <a:pt x="0" y="11468"/>
                  </a:lnTo>
                  <a:cubicBezTo>
                    <a:pt x="0" y="11657"/>
                    <a:pt x="158" y="11815"/>
                    <a:pt x="347" y="11815"/>
                  </a:cubicBezTo>
                  <a:lnTo>
                    <a:pt x="11468" y="11815"/>
                  </a:lnTo>
                  <a:cubicBezTo>
                    <a:pt x="11657" y="11815"/>
                    <a:pt x="11815" y="11657"/>
                    <a:pt x="11815" y="11468"/>
                  </a:cubicBezTo>
                  <a:lnTo>
                    <a:pt x="11815" y="5923"/>
                  </a:lnTo>
                  <a:cubicBezTo>
                    <a:pt x="11846" y="5356"/>
                    <a:pt x="11374" y="4884"/>
                    <a:pt x="10775" y="4884"/>
                  </a:cubicBezTo>
                  <a:lnTo>
                    <a:pt x="9735" y="4884"/>
                  </a:lnTo>
                  <a:lnTo>
                    <a:pt x="9735" y="2395"/>
                  </a:lnTo>
                  <a:cubicBezTo>
                    <a:pt x="9735" y="1828"/>
                    <a:pt x="9263" y="1387"/>
                    <a:pt x="8696" y="1387"/>
                  </a:cubicBezTo>
                  <a:lnTo>
                    <a:pt x="8349" y="1387"/>
                  </a:lnTo>
                  <a:lnTo>
                    <a:pt x="8349" y="347"/>
                  </a:lnTo>
                  <a:cubicBezTo>
                    <a:pt x="8349" y="158"/>
                    <a:pt x="8192" y="0"/>
                    <a:pt x="80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4" name="Google Shape;17384;p77"/>
            <p:cNvSpPr/>
            <p:nvPr/>
          </p:nvSpPr>
          <p:spPr>
            <a:xfrm>
              <a:off x="-23477250" y="2004100"/>
              <a:ext cx="53575" cy="53575"/>
            </a:xfrm>
            <a:custGeom>
              <a:avLst/>
              <a:gdLst/>
              <a:ahLst/>
              <a:cxnLst/>
              <a:rect l="l" t="t" r="r" b="b"/>
              <a:pathLst>
                <a:path w="2143" h="2143" extrusionOk="0">
                  <a:moveTo>
                    <a:pt x="1072" y="1"/>
                  </a:moveTo>
                  <a:cubicBezTo>
                    <a:pt x="851" y="1"/>
                    <a:pt x="694" y="158"/>
                    <a:pt x="694" y="379"/>
                  </a:cubicBezTo>
                  <a:lnTo>
                    <a:pt x="694" y="725"/>
                  </a:lnTo>
                  <a:lnTo>
                    <a:pt x="347" y="725"/>
                  </a:lnTo>
                  <a:cubicBezTo>
                    <a:pt x="158" y="725"/>
                    <a:pt x="1" y="883"/>
                    <a:pt x="1" y="1072"/>
                  </a:cubicBezTo>
                  <a:cubicBezTo>
                    <a:pt x="1" y="1292"/>
                    <a:pt x="158" y="1450"/>
                    <a:pt x="347" y="1450"/>
                  </a:cubicBezTo>
                  <a:lnTo>
                    <a:pt x="694" y="1450"/>
                  </a:lnTo>
                  <a:lnTo>
                    <a:pt x="694" y="1796"/>
                  </a:lnTo>
                  <a:cubicBezTo>
                    <a:pt x="694" y="1985"/>
                    <a:pt x="851" y="2143"/>
                    <a:pt x="1072" y="2143"/>
                  </a:cubicBezTo>
                  <a:cubicBezTo>
                    <a:pt x="1261" y="2143"/>
                    <a:pt x="1418" y="1985"/>
                    <a:pt x="1418" y="1796"/>
                  </a:cubicBezTo>
                  <a:lnTo>
                    <a:pt x="1418" y="1450"/>
                  </a:lnTo>
                  <a:lnTo>
                    <a:pt x="1765" y="1450"/>
                  </a:lnTo>
                  <a:cubicBezTo>
                    <a:pt x="1985" y="1450"/>
                    <a:pt x="2143" y="1292"/>
                    <a:pt x="2143" y="1072"/>
                  </a:cubicBezTo>
                  <a:cubicBezTo>
                    <a:pt x="2143" y="883"/>
                    <a:pt x="1985" y="725"/>
                    <a:pt x="1765" y="725"/>
                  </a:cubicBezTo>
                  <a:lnTo>
                    <a:pt x="1418" y="725"/>
                  </a:lnTo>
                  <a:lnTo>
                    <a:pt x="1418" y="379"/>
                  </a:ln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85" name="Google Shape;17385;p77"/>
          <p:cNvSpPr/>
          <p:nvPr/>
        </p:nvSpPr>
        <p:spPr>
          <a:xfrm>
            <a:off x="9468319" y="4450984"/>
            <a:ext cx="470907" cy="473417"/>
          </a:xfrm>
          <a:custGeom>
            <a:avLst/>
            <a:gdLst/>
            <a:ahLst/>
            <a:cxnLst/>
            <a:rect l="l" t="t" r="r" b="b"/>
            <a:pathLst>
              <a:path w="11815" h="11878" extrusionOk="0">
                <a:moveTo>
                  <a:pt x="6301" y="725"/>
                </a:moveTo>
                <a:lnTo>
                  <a:pt x="6301" y="1670"/>
                </a:lnTo>
                <a:cubicBezTo>
                  <a:pt x="6301" y="2143"/>
                  <a:pt x="6490" y="2584"/>
                  <a:pt x="6805" y="2899"/>
                </a:cubicBezTo>
                <a:lnTo>
                  <a:pt x="7120" y="3214"/>
                </a:lnTo>
                <a:cubicBezTo>
                  <a:pt x="7026" y="3340"/>
                  <a:pt x="6868" y="3529"/>
                  <a:pt x="6742" y="3781"/>
                </a:cubicBezTo>
                <a:lnTo>
                  <a:pt x="6648" y="3781"/>
                </a:lnTo>
                <a:cubicBezTo>
                  <a:pt x="6459" y="3576"/>
                  <a:pt x="6191" y="3474"/>
                  <a:pt x="5923" y="3474"/>
                </a:cubicBezTo>
                <a:cubicBezTo>
                  <a:pt x="5656" y="3474"/>
                  <a:pt x="5388" y="3576"/>
                  <a:pt x="5199" y="3781"/>
                </a:cubicBezTo>
                <a:lnTo>
                  <a:pt x="5167" y="3813"/>
                </a:lnTo>
                <a:cubicBezTo>
                  <a:pt x="5167" y="3813"/>
                  <a:pt x="5167" y="3781"/>
                  <a:pt x="5136" y="3781"/>
                </a:cubicBezTo>
                <a:cubicBezTo>
                  <a:pt x="5010" y="3529"/>
                  <a:pt x="4884" y="3372"/>
                  <a:pt x="4758" y="3214"/>
                </a:cubicBezTo>
                <a:lnTo>
                  <a:pt x="5073" y="2899"/>
                </a:lnTo>
                <a:cubicBezTo>
                  <a:pt x="5388" y="2584"/>
                  <a:pt x="5608" y="2143"/>
                  <a:pt x="5608" y="1670"/>
                </a:cubicBezTo>
                <a:lnTo>
                  <a:pt x="5608" y="725"/>
                </a:lnTo>
                <a:close/>
                <a:moveTo>
                  <a:pt x="3970" y="3529"/>
                </a:moveTo>
                <a:cubicBezTo>
                  <a:pt x="4159" y="3529"/>
                  <a:pt x="4348" y="3687"/>
                  <a:pt x="4506" y="4002"/>
                </a:cubicBezTo>
                <a:cubicBezTo>
                  <a:pt x="4569" y="4128"/>
                  <a:pt x="4600" y="4285"/>
                  <a:pt x="4663" y="4474"/>
                </a:cubicBezTo>
                <a:cubicBezTo>
                  <a:pt x="4758" y="4852"/>
                  <a:pt x="4821" y="5293"/>
                  <a:pt x="4852" y="5829"/>
                </a:cubicBezTo>
                <a:lnTo>
                  <a:pt x="3812" y="6837"/>
                </a:lnTo>
                <a:lnTo>
                  <a:pt x="3340" y="6396"/>
                </a:lnTo>
                <a:cubicBezTo>
                  <a:pt x="3293" y="6333"/>
                  <a:pt x="3206" y="6302"/>
                  <a:pt x="3115" y="6302"/>
                </a:cubicBezTo>
                <a:cubicBezTo>
                  <a:pt x="3025" y="6302"/>
                  <a:pt x="2930" y="6333"/>
                  <a:pt x="2867" y="6396"/>
                </a:cubicBezTo>
                <a:cubicBezTo>
                  <a:pt x="2804" y="6491"/>
                  <a:pt x="2804" y="6554"/>
                  <a:pt x="2804" y="6648"/>
                </a:cubicBezTo>
                <a:cubicBezTo>
                  <a:pt x="2804" y="6711"/>
                  <a:pt x="2836" y="6837"/>
                  <a:pt x="2930" y="6869"/>
                </a:cubicBezTo>
                <a:lnTo>
                  <a:pt x="3340" y="7310"/>
                </a:lnTo>
                <a:lnTo>
                  <a:pt x="2206" y="8444"/>
                </a:lnTo>
                <a:cubicBezTo>
                  <a:pt x="2080" y="8570"/>
                  <a:pt x="2080" y="8822"/>
                  <a:pt x="2206" y="8916"/>
                </a:cubicBezTo>
                <a:cubicBezTo>
                  <a:pt x="2300" y="9011"/>
                  <a:pt x="2363" y="9042"/>
                  <a:pt x="2458" y="9042"/>
                </a:cubicBezTo>
                <a:cubicBezTo>
                  <a:pt x="2521" y="9042"/>
                  <a:pt x="2647" y="9011"/>
                  <a:pt x="2678" y="8916"/>
                </a:cubicBezTo>
                <a:lnTo>
                  <a:pt x="4852" y="6743"/>
                </a:lnTo>
                <a:lnTo>
                  <a:pt x="4852" y="6806"/>
                </a:lnTo>
                <a:cubicBezTo>
                  <a:pt x="4758" y="7971"/>
                  <a:pt x="4569" y="8979"/>
                  <a:pt x="4254" y="9358"/>
                </a:cubicBezTo>
                <a:cubicBezTo>
                  <a:pt x="3970" y="9767"/>
                  <a:pt x="3529" y="9988"/>
                  <a:pt x="3056" y="10271"/>
                </a:cubicBezTo>
                <a:cubicBezTo>
                  <a:pt x="2867" y="10397"/>
                  <a:pt x="2710" y="10492"/>
                  <a:pt x="2521" y="10618"/>
                </a:cubicBezTo>
                <a:cubicBezTo>
                  <a:pt x="2111" y="10901"/>
                  <a:pt x="1702" y="11185"/>
                  <a:pt x="1292" y="11185"/>
                </a:cubicBezTo>
                <a:cubicBezTo>
                  <a:pt x="851" y="11122"/>
                  <a:pt x="662" y="10712"/>
                  <a:pt x="693" y="9862"/>
                </a:cubicBezTo>
                <a:cubicBezTo>
                  <a:pt x="756" y="8759"/>
                  <a:pt x="1261" y="7152"/>
                  <a:pt x="1954" y="5766"/>
                </a:cubicBezTo>
                <a:cubicBezTo>
                  <a:pt x="2332" y="5104"/>
                  <a:pt x="2710" y="4506"/>
                  <a:pt x="3056" y="4128"/>
                </a:cubicBezTo>
                <a:cubicBezTo>
                  <a:pt x="3434" y="3781"/>
                  <a:pt x="3749" y="3529"/>
                  <a:pt x="3970" y="3529"/>
                </a:cubicBezTo>
                <a:close/>
                <a:moveTo>
                  <a:pt x="7845" y="3624"/>
                </a:moveTo>
                <a:cubicBezTo>
                  <a:pt x="8066" y="3624"/>
                  <a:pt x="8381" y="3813"/>
                  <a:pt x="8759" y="4191"/>
                </a:cubicBezTo>
                <a:cubicBezTo>
                  <a:pt x="9105" y="4600"/>
                  <a:pt x="9483" y="5136"/>
                  <a:pt x="9861" y="5860"/>
                </a:cubicBezTo>
                <a:cubicBezTo>
                  <a:pt x="10555" y="7247"/>
                  <a:pt x="11059" y="8853"/>
                  <a:pt x="11122" y="9956"/>
                </a:cubicBezTo>
                <a:cubicBezTo>
                  <a:pt x="11153" y="10744"/>
                  <a:pt x="10933" y="11185"/>
                  <a:pt x="10523" y="11185"/>
                </a:cubicBezTo>
                <a:cubicBezTo>
                  <a:pt x="10504" y="11186"/>
                  <a:pt x="10485" y="11187"/>
                  <a:pt x="10466" y="11187"/>
                </a:cubicBezTo>
                <a:cubicBezTo>
                  <a:pt x="10072" y="11187"/>
                  <a:pt x="9655" y="10888"/>
                  <a:pt x="9294" y="10618"/>
                </a:cubicBezTo>
                <a:cubicBezTo>
                  <a:pt x="9105" y="10492"/>
                  <a:pt x="8948" y="10397"/>
                  <a:pt x="8727" y="10271"/>
                </a:cubicBezTo>
                <a:cubicBezTo>
                  <a:pt x="8286" y="9988"/>
                  <a:pt x="7845" y="9767"/>
                  <a:pt x="7562" y="9358"/>
                </a:cubicBezTo>
                <a:cubicBezTo>
                  <a:pt x="7278" y="8979"/>
                  <a:pt x="7057" y="7971"/>
                  <a:pt x="6963" y="6869"/>
                </a:cubicBezTo>
                <a:lnTo>
                  <a:pt x="6963" y="6837"/>
                </a:lnTo>
                <a:lnTo>
                  <a:pt x="9137" y="9011"/>
                </a:lnTo>
                <a:cubicBezTo>
                  <a:pt x="9200" y="9074"/>
                  <a:pt x="9294" y="9137"/>
                  <a:pt x="9357" y="9137"/>
                </a:cubicBezTo>
                <a:cubicBezTo>
                  <a:pt x="9452" y="9137"/>
                  <a:pt x="9578" y="9074"/>
                  <a:pt x="9609" y="9011"/>
                </a:cubicBezTo>
                <a:cubicBezTo>
                  <a:pt x="9735" y="8885"/>
                  <a:pt x="9735" y="8633"/>
                  <a:pt x="9609" y="8538"/>
                </a:cubicBezTo>
                <a:lnTo>
                  <a:pt x="8475" y="7404"/>
                </a:lnTo>
                <a:lnTo>
                  <a:pt x="8885" y="6963"/>
                </a:lnTo>
                <a:cubicBezTo>
                  <a:pt x="9011" y="6837"/>
                  <a:pt x="9011" y="6617"/>
                  <a:pt x="8885" y="6491"/>
                </a:cubicBezTo>
                <a:cubicBezTo>
                  <a:pt x="8838" y="6428"/>
                  <a:pt x="8751" y="6396"/>
                  <a:pt x="8660" y="6396"/>
                </a:cubicBezTo>
                <a:cubicBezTo>
                  <a:pt x="8570" y="6396"/>
                  <a:pt x="8475" y="6428"/>
                  <a:pt x="8412" y="6491"/>
                </a:cubicBezTo>
                <a:lnTo>
                  <a:pt x="8003" y="6932"/>
                </a:lnTo>
                <a:lnTo>
                  <a:pt x="6963" y="5892"/>
                </a:lnTo>
                <a:cubicBezTo>
                  <a:pt x="6994" y="5388"/>
                  <a:pt x="7057" y="4915"/>
                  <a:pt x="7152" y="4569"/>
                </a:cubicBezTo>
                <a:cubicBezTo>
                  <a:pt x="7215" y="4411"/>
                  <a:pt x="7278" y="4222"/>
                  <a:pt x="7310" y="4096"/>
                </a:cubicBezTo>
                <a:cubicBezTo>
                  <a:pt x="7499" y="3781"/>
                  <a:pt x="7656" y="3624"/>
                  <a:pt x="7845" y="3624"/>
                </a:cubicBezTo>
                <a:close/>
                <a:moveTo>
                  <a:pt x="5230" y="1"/>
                </a:moveTo>
                <a:cubicBezTo>
                  <a:pt x="5041" y="1"/>
                  <a:pt x="4884" y="158"/>
                  <a:pt x="4884" y="347"/>
                </a:cubicBezTo>
                <a:lnTo>
                  <a:pt x="4884" y="1639"/>
                </a:lnTo>
                <a:cubicBezTo>
                  <a:pt x="4884" y="1922"/>
                  <a:pt x="4758" y="2206"/>
                  <a:pt x="4569" y="2395"/>
                </a:cubicBezTo>
                <a:lnTo>
                  <a:pt x="4096" y="2868"/>
                </a:lnTo>
                <a:lnTo>
                  <a:pt x="4002" y="2868"/>
                </a:lnTo>
                <a:cubicBezTo>
                  <a:pt x="3991" y="2867"/>
                  <a:pt x="3981" y="2867"/>
                  <a:pt x="3970" y="2867"/>
                </a:cubicBezTo>
                <a:cubicBezTo>
                  <a:pt x="2880" y="2867"/>
                  <a:pt x="1886" y="4484"/>
                  <a:pt x="1387" y="5451"/>
                </a:cubicBezTo>
                <a:cubicBezTo>
                  <a:pt x="599" y="6963"/>
                  <a:pt x="63" y="8601"/>
                  <a:pt x="32" y="9862"/>
                </a:cubicBezTo>
                <a:cubicBezTo>
                  <a:pt x="0" y="10429"/>
                  <a:pt x="63" y="10901"/>
                  <a:pt x="284" y="11216"/>
                </a:cubicBezTo>
                <a:cubicBezTo>
                  <a:pt x="473" y="11657"/>
                  <a:pt x="820" y="11878"/>
                  <a:pt x="1292" y="11878"/>
                </a:cubicBezTo>
                <a:lnTo>
                  <a:pt x="1387" y="11878"/>
                </a:lnTo>
                <a:cubicBezTo>
                  <a:pt x="1954" y="11878"/>
                  <a:pt x="2489" y="11531"/>
                  <a:pt x="2962" y="11216"/>
                </a:cubicBezTo>
                <a:cubicBezTo>
                  <a:pt x="3119" y="11090"/>
                  <a:pt x="3277" y="10964"/>
                  <a:pt x="3434" y="10901"/>
                </a:cubicBezTo>
                <a:cubicBezTo>
                  <a:pt x="3970" y="10586"/>
                  <a:pt x="4474" y="10303"/>
                  <a:pt x="4852" y="9799"/>
                </a:cubicBezTo>
                <a:cubicBezTo>
                  <a:pt x="5199" y="9263"/>
                  <a:pt x="5482" y="8223"/>
                  <a:pt x="5545" y="6963"/>
                </a:cubicBezTo>
                <a:cubicBezTo>
                  <a:pt x="5545" y="6648"/>
                  <a:pt x="5577" y="6365"/>
                  <a:pt x="5545" y="6081"/>
                </a:cubicBezTo>
                <a:lnTo>
                  <a:pt x="5545" y="5987"/>
                </a:lnTo>
                <a:cubicBezTo>
                  <a:pt x="5545" y="5451"/>
                  <a:pt x="5482" y="4978"/>
                  <a:pt x="5388" y="4569"/>
                </a:cubicBezTo>
                <a:lnTo>
                  <a:pt x="5671" y="4285"/>
                </a:lnTo>
                <a:cubicBezTo>
                  <a:pt x="5734" y="4222"/>
                  <a:pt x="5821" y="4191"/>
                  <a:pt x="5908" y="4191"/>
                </a:cubicBezTo>
                <a:cubicBezTo>
                  <a:pt x="5994" y="4191"/>
                  <a:pt x="6081" y="4222"/>
                  <a:pt x="6144" y="4285"/>
                </a:cubicBezTo>
                <a:lnTo>
                  <a:pt x="6427" y="4569"/>
                </a:lnTo>
                <a:cubicBezTo>
                  <a:pt x="6270" y="5230"/>
                  <a:pt x="6207" y="6050"/>
                  <a:pt x="6270" y="6963"/>
                </a:cubicBezTo>
                <a:cubicBezTo>
                  <a:pt x="6333" y="8223"/>
                  <a:pt x="6616" y="9295"/>
                  <a:pt x="6963" y="9799"/>
                </a:cubicBezTo>
                <a:cubicBezTo>
                  <a:pt x="7310" y="10303"/>
                  <a:pt x="7845" y="10618"/>
                  <a:pt x="8381" y="10901"/>
                </a:cubicBezTo>
                <a:cubicBezTo>
                  <a:pt x="8538" y="10964"/>
                  <a:pt x="8696" y="11090"/>
                  <a:pt x="8853" y="11216"/>
                </a:cubicBezTo>
                <a:cubicBezTo>
                  <a:pt x="9326" y="11531"/>
                  <a:pt x="9830" y="11878"/>
                  <a:pt x="10429" y="11878"/>
                </a:cubicBezTo>
                <a:lnTo>
                  <a:pt x="10523" y="11878"/>
                </a:lnTo>
                <a:cubicBezTo>
                  <a:pt x="10996" y="11846"/>
                  <a:pt x="11342" y="11594"/>
                  <a:pt x="11531" y="11216"/>
                </a:cubicBezTo>
                <a:cubicBezTo>
                  <a:pt x="11720" y="10870"/>
                  <a:pt x="11815" y="10429"/>
                  <a:pt x="11783" y="9862"/>
                </a:cubicBezTo>
                <a:cubicBezTo>
                  <a:pt x="11720" y="8664"/>
                  <a:pt x="11216" y="6963"/>
                  <a:pt x="10429" y="5451"/>
                </a:cubicBezTo>
                <a:cubicBezTo>
                  <a:pt x="9924" y="4474"/>
                  <a:pt x="8885" y="2868"/>
                  <a:pt x="7782" y="2868"/>
                </a:cubicBezTo>
                <a:lnTo>
                  <a:pt x="7751" y="2868"/>
                </a:lnTo>
                <a:lnTo>
                  <a:pt x="7278" y="2395"/>
                </a:lnTo>
                <a:cubicBezTo>
                  <a:pt x="7089" y="2206"/>
                  <a:pt x="6963" y="1922"/>
                  <a:pt x="6963" y="1639"/>
                </a:cubicBezTo>
                <a:lnTo>
                  <a:pt x="6963" y="347"/>
                </a:lnTo>
                <a:cubicBezTo>
                  <a:pt x="6963" y="158"/>
                  <a:pt x="6805" y="1"/>
                  <a:pt x="6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6" name="Google Shape;17386;p77"/>
          <p:cNvSpPr/>
          <p:nvPr/>
        </p:nvSpPr>
        <p:spPr>
          <a:xfrm>
            <a:off x="9465170" y="5054945"/>
            <a:ext cx="477204" cy="442051"/>
          </a:xfrm>
          <a:custGeom>
            <a:avLst/>
            <a:gdLst/>
            <a:ahLst/>
            <a:cxnLst/>
            <a:rect l="l" t="t" r="r" b="b"/>
            <a:pathLst>
              <a:path w="11973" h="11091" extrusionOk="0">
                <a:moveTo>
                  <a:pt x="2143" y="694"/>
                </a:moveTo>
                <a:cubicBezTo>
                  <a:pt x="2206" y="694"/>
                  <a:pt x="2332" y="726"/>
                  <a:pt x="2363" y="820"/>
                </a:cubicBezTo>
                <a:cubicBezTo>
                  <a:pt x="2489" y="915"/>
                  <a:pt x="2489" y="1167"/>
                  <a:pt x="2363" y="1293"/>
                </a:cubicBezTo>
                <a:lnTo>
                  <a:pt x="1387" y="2269"/>
                </a:lnTo>
                <a:cubicBezTo>
                  <a:pt x="1324" y="2332"/>
                  <a:pt x="1229" y="2395"/>
                  <a:pt x="1135" y="2395"/>
                </a:cubicBezTo>
                <a:cubicBezTo>
                  <a:pt x="1072" y="2395"/>
                  <a:pt x="977" y="2332"/>
                  <a:pt x="914" y="2269"/>
                </a:cubicBezTo>
                <a:cubicBezTo>
                  <a:pt x="788" y="2143"/>
                  <a:pt x="788" y="1923"/>
                  <a:pt x="914" y="1797"/>
                </a:cubicBezTo>
                <a:lnTo>
                  <a:pt x="1891" y="820"/>
                </a:lnTo>
                <a:cubicBezTo>
                  <a:pt x="1985" y="726"/>
                  <a:pt x="2048" y="694"/>
                  <a:pt x="2143" y="694"/>
                </a:cubicBezTo>
                <a:close/>
                <a:moveTo>
                  <a:pt x="2647" y="2017"/>
                </a:moveTo>
                <a:lnTo>
                  <a:pt x="5325" y="4191"/>
                </a:lnTo>
                <a:lnTo>
                  <a:pt x="3151" y="4191"/>
                </a:lnTo>
                <a:lnTo>
                  <a:pt x="2111" y="2584"/>
                </a:lnTo>
                <a:lnTo>
                  <a:pt x="2647" y="2017"/>
                </a:lnTo>
                <a:close/>
                <a:moveTo>
                  <a:pt x="10555" y="2805"/>
                </a:moveTo>
                <a:lnTo>
                  <a:pt x="10555" y="2805"/>
                </a:lnTo>
                <a:cubicBezTo>
                  <a:pt x="10523" y="3277"/>
                  <a:pt x="10334" y="3750"/>
                  <a:pt x="10050" y="4191"/>
                </a:cubicBezTo>
                <a:lnTo>
                  <a:pt x="8318" y="4191"/>
                </a:lnTo>
                <a:cubicBezTo>
                  <a:pt x="8822" y="3403"/>
                  <a:pt x="9641" y="2931"/>
                  <a:pt x="10555" y="2805"/>
                </a:cubicBezTo>
                <a:close/>
                <a:moveTo>
                  <a:pt x="10964" y="4853"/>
                </a:moveTo>
                <a:cubicBezTo>
                  <a:pt x="11153" y="4853"/>
                  <a:pt x="11311" y="5010"/>
                  <a:pt x="11311" y="5231"/>
                </a:cubicBezTo>
                <a:cubicBezTo>
                  <a:pt x="11279" y="5294"/>
                  <a:pt x="11279" y="5388"/>
                  <a:pt x="11185" y="5420"/>
                </a:cubicBezTo>
                <a:cubicBezTo>
                  <a:pt x="11122" y="5483"/>
                  <a:pt x="11027" y="5577"/>
                  <a:pt x="10933" y="5577"/>
                </a:cubicBezTo>
                <a:lnTo>
                  <a:pt x="1198" y="5577"/>
                </a:lnTo>
                <a:cubicBezTo>
                  <a:pt x="1072" y="5577"/>
                  <a:pt x="1009" y="5546"/>
                  <a:pt x="914" y="5420"/>
                </a:cubicBezTo>
                <a:cubicBezTo>
                  <a:pt x="882" y="5325"/>
                  <a:pt x="851" y="5294"/>
                  <a:pt x="851" y="5231"/>
                </a:cubicBezTo>
                <a:cubicBezTo>
                  <a:pt x="851" y="5010"/>
                  <a:pt x="1009" y="4853"/>
                  <a:pt x="1198" y="4853"/>
                </a:cubicBezTo>
                <a:close/>
                <a:moveTo>
                  <a:pt x="10555" y="6239"/>
                </a:moveTo>
                <a:cubicBezTo>
                  <a:pt x="10428" y="7058"/>
                  <a:pt x="10082" y="8098"/>
                  <a:pt x="8759" y="9043"/>
                </a:cubicBezTo>
                <a:lnTo>
                  <a:pt x="3340" y="9043"/>
                </a:lnTo>
                <a:cubicBezTo>
                  <a:pt x="2363" y="8381"/>
                  <a:pt x="1765" y="7657"/>
                  <a:pt x="1576" y="6270"/>
                </a:cubicBezTo>
                <a:lnTo>
                  <a:pt x="9137" y="6270"/>
                </a:lnTo>
                <a:cubicBezTo>
                  <a:pt x="9074" y="6711"/>
                  <a:pt x="8822" y="7216"/>
                  <a:pt x="8192" y="7751"/>
                </a:cubicBezTo>
                <a:cubicBezTo>
                  <a:pt x="8034" y="7846"/>
                  <a:pt x="8034" y="8098"/>
                  <a:pt x="8160" y="8224"/>
                </a:cubicBezTo>
                <a:cubicBezTo>
                  <a:pt x="8223" y="8287"/>
                  <a:pt x="8318" y="8318"/>
                  <a:pt x="8444" y="8318"/>
                </a:cubicBezTo>
                <a:cubicBezTo>
                  <a:pt x="8507" y="8318"/>
                  <a:pt x="8601" y="8287"/>
                  <a:pt x="8633" y="8255"/>
                </a:cubicBezTo>
                <a:cubicBezTo>
                  <a:pt x="9483" y="7531"/>
                  <a:pt x="9767" y="6838"/>
                  <a:pt x="9861" y="6239"/>
                </a:cubicBezTo>
                <a:close/>
                <a:moveTo>
                  <a:pt x="8475" y="9704"/>
                </a:moveTo>
                <a:lnTo>
                  <a:pt x="8475" y="10051"/>
                </a:lnTo>
                <a:cubicBezTo>
                  <a:pt x="8507" y="10272"/>
                  <a:pt x="8349" y="10429"/>
                  <a:pt x="8160" y="10429"/>
                </a:cubicBezTo>
                <a:lnTo>
                  <a:pt x="3938" y="10429"/>
                </a:lnTo>
                <a:cubicBezTo>
                  <a:pt x="3749" y="10429"/>
                  <a:pt x="3592" y="10272"/>
                  <a:pt x="3592" y="10051"/>
                </a:cubicBezTo>
                <a:lnTo>
                  <a:pt x="3592" y="9704"/>
                </a:lnTo>
                <a:close/>
                <a:moveTo>
                  <a:pt x="2143" y="1"/>
                </a:moveTo>
                <a:cubicBezTo>
                  <a:pt x="1859" y="1"/>
                  <a:pt x="1576" y="127"/>
                  <a:pt x="1387" y="348"/>
                </a:cubicBezTo>
                <a:lnTo>
                  <a:pt x="410" y="1324"/>
                </a:lnTo>
                <a:cubicBezTo>
                  <a:pt x="0" y="1702"/>
                  <a:pt x="0" y="2364"/>
                  <a:pt x="410" y="2773"/>
                </a:cubicBezTo>
                <a:cubicBezTo>
                  <a:pt x="599" y="2962"/>
                  <a:pt x="882" y="3088"/>
                  <a:pt x="1135" y="3088"/>
                </a:cubicBezTo>
                <a:cubicBezTo>
                  <a:pt x="1261" y="3088"/>
                  <a:pt x="1418" y="3057"/>
                  <a:pt x="1544" y="3025"/>
                </a:cubicBezTo>
                <a:lnTo>
                  <a:pt x="2332" y="4191"/>
                </a:lnTo>
                <a:lnTo>
                  <a:pt x="1198" y="4191"/>
                </a:lnTo>
                <a:cubicBezTo>
                  <a:pt x="599" y="4191"/>
                  <a:pt x="158" y="4664"/>
                  <a:pt x="158" y="5231"/>
                </a:cubicBezTo>
                <a:cubicBezTo>
                  <a:pt x="158" y="5451"/>
                  <a:pt x="252" y="5640"/>
                  <a:pt x="347" y="5861"/>
                </a:cubicBezTo>
                <a:cubicBezTo>
                  <a:pt x="473" y="6050"/>
                  <a:pt x="662" y="6176"/>
                  <a:pt x="914" y="6207"/>
                </a:cubicBezTo>
                <a:cubicBezTo>
                  <a:pt x="977" y="6995"/>
                  <a:pt x="1229" y="7625"/>
                  <a:pt x="1544" y="8161"/>
                </a:cubicBezTo>
                <a:cubicBezTo>
                  <a:pt x="1859" y="8696"/>
                  <a:pt x="2300" y="9106"/>
                  <a:pt x="2930" y="9547"/>
                </a:cubicBezTo>
                <a:lnTo>
                  <a:pt x="2930" y="10051"/>
                </a:lnTo>
                <a:cubicBezTo>
                  <a:pt x="2930" y="10650"/>
                  <a:pt x="3403" y="11091"/>
                  <a:pt x="3938" y="11091"/>
                </a:cubicBezTo>
                <a:lnTo>
                  <a:pt x="8160" y="11091"/>
                </a:lnTo>
                <a:cubicBezTo>
                  <a:pt x="8759" y="11091"/>
                  <a:pt x="9168" y="10618"/>
                  <a:pt x="9168" y="10051"/>
                </a:cubicBezTo>
                <a:lnTo>
                  <a:pt x="9168" y="9547"/>
                </a:lnTo>
                <a:cubicBezTo>
                  <a:pt x="10428" y="8696"/>
                  <a:pt x="11122" y="7594"/>
                  <a:pt x="11216" y="6207"/>
                </a:cubicBezTo>
                <a:cubicBezTo>
                  <a:pt x="11437" y="6113"/>
                  <a:pt x="11626" y="6018"/>
                  <a:pt x="11752" y="5861"/>
                </a:cubicBezTo>
                <a:cubicBezTo>
                  <a:pt x="11846" y="5640"/>
                  <a:pt x="11941" y="5451"/>
                  <a:pt x="11941" y="5231"/>
                </a:cubicBezTo>
                <a:cubicBezTo>
                  <a:pt x="11972" y="4632"/>
                  <a:pt x="11500" y="4191"/>
                  <a:pt x="10901" y="4191"/>
                </a:cubicBezTo>
                <a:lnTo>
                  <a:pt x="10838" y="4191"/>
                </a:lnTo>
                <a:cubicBezTo>
                  <a:pt x="11122" y="3656"/>
                  <a:pt x="11279" y="3057"/>
                  <a:pt x="11279" y="2458"/>
                </a:cubicBezTo>
                <a:cubicBezTo>
                  <a:pt x="11279" y="2269"/>
                  <a:pt x="11122" y="2112"/>
                  <a:pt x="10901" y="2112"/>
                </a:cubicBezTo>
                <a:cubicBezTo>
                  <a:pt x="9452" y="2112"/>
                  <a:pt x="8160" y="2931"/>
                  <a:pt x="7530" y="4191"/>
                </a:cubicBezTo>
                <a:lnTo>
                  <a:pt x="6427" y="4191"/>
                </a:lnTo>
                <a:lnTo>
                  <a:pt x="3088" y="1482"/>
                </a:lnTo>
                <a:cubicBezTo>
                  <a:pt x="3245" y="1072"/>
                  <a:pt x="3151" y="663"/>
                  <a:pt x="2867" y="348"/>
                </a:cubicBezTo>
                <a:cubicBezTo>
                  <a:pt x="2678" y="127"/>
                  <a:pt x="2395"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87" name="Google Shape;17387;p77"/>
          <p:cNvSpPr/>
          <p:nvPr/>
        </p:nvSpPr>
        <p:spPr>
          <a:xfrm>
            <a:off x="8269266" y="5697296"/>
            <a:ext cx="474693" cy="472181"/>
          </a:xfrm>
          <a:custGeom>
            <a:avLst/>
            <a:gdLst/>
            <a:ahLst/>
            <a:cxnLst/>
            <a:rect l="l" t="t" r="r" b="b"/>
            <a:pathLst>
              <a:path w="11910" h="11847" extrusionOk="0">
                <a:moveTo>
                  <a:pt x="1104" y="693"/>
                </a:moveTo>
                <a:cubicBezTo>
                  <a:pt x="2521" y="693"/>
                  <a:pt x="3592" y="1702"/>
                  <a:pt x="3813" y="3371"/>
                </a:cubicBezTo>
                <a:lnTo>
                  <a:pt x="3939" y="4190"/>
                </a:lnTo>
                <a:lnTo>
                  <a:pt x="3781" y="4190"/>
                </a:lnTo>
                <a:cubicBezTo>
                  <a:pt x="3592" y="4190"/>
                  <a:pt x="3435" y="4190"/>
                  <a:pt x="3246" y="4222"/>
                </a:cubicBezTo>
                <a:lnTo>
                  <a:pt x="3151" y="3497"/>
                </a:lnTo>
                <a:cubicBezTo>
                  <a:pt x="2962" y="2143"/>
                  <a:pt x="2206" y="1418"/>
                  <a:pt x="1104" y="1418"/>
                </a:cubicBezTo>
                <a:cubicBezTo>
                  <a:pt x="915" y="1418"/>
                  <a:pt x="757" y="1260"/>
                  <a:pt x="757" y="1040"/>
                </a:cubicBezTo>
                <a:cubicBezTo>
                  <a:pt x="757" y="851"/>
                  <a:pt x="915" y="693"/>
                  <a:pt x="1104" y="693"/>
                </a:cubicBezTo>
                <a:close/>
                <a:moveTo>
                  <a:pt x="6617" y="3529"/>
                </a:moveTo>
                <a:cubicBezTo>
                  <a:pt x="7184" y="3529"/>
                  <a:pt x="7657" y="4001"/>
                  <a:pt x="7657" y="4568"/>
                </a:cubicBezTo>
                <a:lnTo>
                  <a:pt x="7657" y="5577"/>
                </a:lnTo>
                <a:lnTo>
                  <a:pt x="6774" y="5577"/>
                </a:lnTo>
                <a:lnTo>
                  <a:pt x="6554" y="5356"/>
                </a:lnTo>
                <a:lnTo>
                  <a:pt x="6522" y="5293"/>
                </a:lnTo>
                <a:cubicBezTo>
                  <a:pt x="6050" y="4820"/>
                  <a:pt x="5388" y="4474"/>
                  <a:pt x="4695" y="4316"/>
                </a:cubicBezTo>
                <a:lnTo>
                  <a:pt x="4569" y="3529"/>
                </a:lnTo>
                <a:close/>
                <a:moveTo>
                  <a:pt x="3466" y="4915"/>
                </a:moveTo>
                <a:lnTo>
                  <a:pt x="3466" y="5608"/>
                </a:lnTo>
                <a:cubicBezTo>
                  <a:pt x="3088" y="5671"/>
                  <a:pt x="2679" y="5860"/>
                  <a:pt x="2364" y="6081"/>
                </a:cubicBezTo>
                <a:lnTo>
                  <a:pt x="1860" y="5577"/>
                </a:lnTo>
                <a:cubicBezTo>
                  <a:pt x="2332" y="5230"/>
                  <a:pt x="2868" y="4978"/>
                  <a:pt x="3466" y="4915"/>
                </a:cubicBezTo>
                <a:close/>
                <a:moveTo>
                  <a:pt x="4191" y="4915"/>
                </a:moveTo>
                <a:cubicBezTo>
                  <a:pt x="4790" y="4978"/>
                  <a:pt x="5325" y="5230"/>
                  <a:pt x="5798" y="5577"/>
                </a:cubicBezTo>
                <a:lnTo>
                  <a:pt x="5294" y="6081"/>
                </a:lnTo>
                <a:cubicBezTo>
                  <a:pt x="4979" y="5860"/>
                  <a:pt x="4569" y="5703"/>
                  <a:pt x="4191" y="5608"/>
                </a:cubicBezTo>
                <a:lnTo>
                  <a:pt x="4191" y="4915"/>
                </a:lnTo>
                <a:close/>
                <a:moveTo>
                  <a:pt x="6270" y="6049"/>
                </a:moveTo>
                <a:cubicBezTo>
                  <a:pt x="6617" y="6522"/>
                  <a:pt x="6869" y="7057"/>
                  <a:pt x="6932" y="7656"/>
                </a:cubicBezTo>
                <a:lnTo>
                  <a:pt x="6239" y="7656"/>
                </a:lnTo>
                <a:cubicBezTo>
                  <a:pt x="6176" y="7278"/>
                  <a:pt x="5987" y="6868"/>
                  <a:pt x="5766" y="6553"/>
                </a:cubicBezTo>
                <a:lnTo>
                  <a:pt x="6270" y="6049"/>
                </a:lnTo>
                <a:close/>
                <a:moveTo>
                  <a:pt x="1387" y="6081"/>
                </a:moveTo>
                <a:lnTo>
                  <a:pt x="1891" y="6616"/>
                </a:lnTo>
                <a:cubicBezTo>
                  <a:pt x="1671" y="6931"/>
                  <a:pt x="1513" y="7309"/>
                  <a:pt x="1419" y="7719"/>
                </a:cubicBezTo>
                <a:lnTo>
                  <a:pt x="725" y="7719"/>
                </a:lnTo>
                <a:cubicBezTo>
                  <a:pt x="788" y="7057"/>
                  <a:pt x="1041" y="6522"/>
                  <a:pt x="1387" y="6081"/>
                </a:cubicBezTo>
                <a:close/>
                <a:moveTo>
                  <a:pt x="8792" y="6327"/>
                </a:moveTo>
                <a:cubicBezTo>
                  <a:pt x="9316" y="6327"/>
                  <a:pt x="9736" y="6806"/>
                  <a:pt x="9736" y="7341"/>
                </a:cubicBezTo>
                <a:lnTo>
                  <a:pt x="9736" y="7719"/>
                </a:lnTo>
                <a:lnTo>
                  <a:pt x="7657" y="7719"/>
                </a:lnTo>
                <a:cubicBezTo>
                  <a:pt x="7594" y="7183"/>
                  <a:pt x="7436" y="6774"/>
                  <a:pt x="7247" y="6333"/>
                </a:cubicBezTo>
                <a:lnTo>
                  <a:pt x="8696" y="6333"/>
                </a:lnTo>
                <a:cubicBezTo>
                  <a:pt x="8729" y="6329"/>
                  <a:pt x="8761" y="6327"/>
                  <a:pt x="8792" y="6327"/>
                </a:cubicBezTo>
                <a:close/>
                <a:moveTo>
                  <a:pt x="3813" y="6270"/>
                </a:moveTo>
                <a:cubicBezTo>
                  <a:pt x="4790" y="6270"/>
                  <a:pt x="5577" y="7057"/>
                  <a:pt x="5577" y="8034"/>
                </a:cubicBezTo>
                <a:cubicBezTo>
                  <a:pt x="5577" y="8979"/>
                  <a:pt x="4790" y="9767"/>
                  <a:pt x="3813" y="9767"/>
                </a:cubicBezTo>
                <a:cubicBezTo>
                  <a:pt x="2868" y="9767"/>
                  <a:pt x="2080" y="8979"/>
                  <a:pt x="2080" y="8034"/>
                </a:cubicBezTo>
                <a:cubicBezTo>
                  <a:pt x="2080" y="7057"/>
                  <a:pt x="2868" y="6270"/>
                  <a:pt x="3813" y="6270"/>
                </a:cubicBezTo>
                <a:close/>
                <a:moveTo>
                  <a:pt x="1419" y="8381"/>
                </a:moveTo>
                <a:cubicBezTo>
                  <a:pt x="1450" y="8759"/>
                  <a:pt x="1671" y="9168"/>
                  <a:pt x="1891" y="9483"/>
                </a:cubicBezTo>
                <a:lnTo>
                  <a:pt x="1387" y="9987"/>
                </a:lnTo>
                <a:cubicBezTo>
                  <a:pt x="1041" y="9515"/>
                  <a:pt x="788" y="8979"/>
                  <a:pt x="725" y="8381"/>
                </a:cubicBezTo>
                <a:close/>
                <a:moveTo>
                  <a:pt x="6932" y="8381"/>
                </a:moveTo>
                <a:cubicBezTo>
                  <a:pt x="6869" y="8979"/>
                  <a:pt x="6617" y="9515"/>
                  <a:pt x="6270" y="9987"/>
                </a:cubicBezTo>
                <a:lnTo>
                  <a:pt x="5766" y="9483"/>
                </a:lnTo>
                <a:cubicBezTo>
                  <a:pt x="5987" y="9168"/>
                  <a:pt x="6144" y="8759"/>
                  <a:pt x="6239" y="8381"/>
                </a:cubicBezTo>
                <a:close/>
                <a:moveTo>
                  <a:pt x="5294" y="9956"/>
                </a:moveTo>
                <a:lnTo>
                  <a:pt x="5798" y="10460"/>
                </a:lnTo>
                <a:cubicBezTo>
                  <a:pt x="5357" y="10806"/>
                  <a:pt x="4821" y="11058"/>
                  <a:pt x="4191" y="11121"/>
                </a:cubicBezTo>
                <a:lnTo>
                  <a:pt x="4191" y="10428"/>
                </a:lnTo>
                <a:cubicBezTo>
                  <a:pt x="4569" y="10397"/>
                  <a:pt x="4979" y="10176"/>
                  <a:pt x="5294" y="9956"/>
                </a:cubicBezTo>
                <a:close/>
                <a:moveTo>
                  <a:pt x="2364" y="9987"/>
                </a:moveTo>
                <a:cubicBezTo>
                  <a:pt x="2679" y="10208"/>
                  <a:pt x="3088" y="10397"/>
                  <a:pt x="3466" y="10460"/>
                </a:cubicBezTo>
                <a:lnTo>
                  <a:pt x="3466" y="11184"/>
                </a:lnTo>
                <a:cubicBezTo>
                  <a:pt x="2868" y="11090"/>
                  <a:pt x="2332" y="10838"/>
                  <a:pt x="1860" y="10491"/>
                </a:cubicBezTo>
                <a:lnTo>
                  <a:pt x="2364" y="9987"/>
                </a:lnTo>
                <a:close/>
                <a:moveTo>
                  <a:pt x="9389" y="10460"/>
                </a:moveTo>
                <a:cubicBezTo>
                  <a:pt x="9578" y="10460"/>
                  <a:pt x="9736" y="10617"/>
                  <a:pt x="9736" y="10806"/>
                </a:cubicBezTo>
                <a:cubicBezTo>
                  <a:pt x="9736" y="10995"/>
                  <a:pt x="9578" y="11184"/>
                  <a:pt x="9389" y="11184"/>
                </a:cubicBezTo>
                <a:cubicBezTo>
                  <a:pt x="9169" y="11184"/>
                  <a:pt x="9011" y="10995"/>
                  <a:pt x="9011" y="10806"/>
                </a:cubicBezTo>
                <a:cubicBezTo>
                  <a:pt x="9011" y="10617"/>
                  <a:pt x="9169" y="10460"/>
                  <a:pt x="9389" y="10460"/>
                </a:cubicBezTo>
                <a:close/>
                <a:moveTo>
                  <a:pt x="1104" y="0"/>
                </a:moveTo>
                <a:cubicBezTo>
                  <a:pt x="505" y="0"/>
                  <a:pt x="95" y="473"/>
                  <a:pt x="95" y="1008"/>
                </a:cubicBezTo>
                <a:cubicBezTo>
                  <a:pt x="95" y="1544"/>
                  <a:pt x="568" y="2048"/>
                  <a:pt x="1104" y="2048"/>
                </a:cubicBezTo>
                <a:cubicBezTo>
                  <a:pt x="2049" y="2048"/>
                  <a:pt x="2364" y="2867"/>
                  <a:pt x="2490" y="3529"/>
                </a:cubicBezTo>
                <a:lnTo>
                  <a:pt x="2616" y="4348"/>
                </a:lnTo>
                <a:cubicBezTo>
                  <a:pt x="2049" y="4537"/>
                  <a:pt x="1576" y="4852"/>
                  <a:pt x="1167" y="5262"/>
                </a:cubicBezTo>
                <a:lnTo>
                  <a:pt x="1104" y="5293"/>
                </a:lnTo>
                <a:cubicBezTo>
                  <a:pt x="442" y="5955"/>
                  <a:pt x="1" y="6900"/>
                  <a:pt x="1" y="7971"/>
                </a:cubicBezTo>
                <a:cubicBezTo>
                  <a:pt x="1" y="9011"/>
                  <a:pt x="442" y="9956"/>
                  <a:pt x="1104" y="10649"/>
                </a:cubicBezTo>
                <a:lnTo>
                  <a:pt x="1167" y="10680"/>
                </a:lnTo>
                <a:lnTo>
                  <a:pt x="1198" y="10743"/>
                </a:lnTo>
                <a:cubicBezTo>
                  <a:pt x="1860" y="11405"/>
                  <a:pt x="2805" y="11846"/>
                  <a:pt x="3876" y="11846"/>
                </a:cubicBezTo>
                <a:cubicBezTo>
                  <a:pt x="4884" y="11846"/>
                  <a:pt x="5829" y="11405"/>
                  <a:pt x="6554" y="10743"/>
                </a:cubicBezTo>
                <a:lnTo>
                  <a:pt x="6585" y="10680"/>
                </a:lnTo>
                <a:lnTo>
                  <a:pt x="6617" y="10649"/>
                </a:lnTo>
                <a:cubicBezTo>
                  <a:pt x="7216" y="10019"/>
                  <a:pt x="7625" y="9231"/>
                  <a:pt x="7688" y="8318"/>
                </a:cubicBezTo>
                <a:lnTo>
                  <a:pt x="9106" y="8318"/>
                </a:lnTo>
                <a:lnTo>
                  <a:pt x="9106" y="9798"/>
                </a:lnTo>
                <a:cubicBezTo>
                  <a:pt x="8728" y="9956"/>
                  <a:pt x="8381" y="10302"/>
                  <a:pt x="8381" y="10775"/>
                </a:cubicBezTo>
                <a:cubicBezTo>
                  <a:pt x="8381" y="11373"/>
                  <a:pt x="8854" y="11783"/>
                  <a:pt x="9421" y="11783"/>
                </a:cubicBezTo>
                <a:cubicBezTo>
                  <a:pt x="9862" y="11783"/>
                  <a:pt x="10240" y="11531"/>
                  <a:pt x="10398" y="11090"/>
                </a:cubicBezTo>
                <a:lnTo>
                  <a:pt x="11532" y="11090"/>
                </a:lnTo>
                <a:cubicBezTo>
                  <a:pt x="11752" y="11090"/>
                  <a:pt x="11910" y="10932"/>
                  <a:pt x="11910" y="10743"/>
                </a:cubicBezTo>
                <a:cubicBezTo>
                  <a:pt x="11910" y="10523"/>
                  <a:pt x="11689" y="10460"/>
                  <a:pt x="11500" y="10460"/>
                </a:cubicBezTo>
                <a:lnTo>
                  <a:pt x="10366" y="10460"/>
                </a:lnTo>
                <a:cubicBezTo>
                  <a:pt x="10240" y="10176"/>
                  <a:pt x="10019" y="9956"/>
                  <a:pt x="9736" y="9830"/>
                </a:cubicBezTo>
                <a:lnTo>
                  <a:pt x="9736" y="8381"/>
                </a:lnTo>
                <a:lnTo>
                  <a:pt x="10807" y="8381"/>
                </a:lnTo>
                <a:cubicBezTo>
                  <a:pt x="10996" y="8381"/>
                  <a:pt x="11154" y="8223"/>
                  <a:pt x="11154" y="8034"/>
                </a:cubicBezTo>
                <a:cubicBezTo>
                  <a:pt x="11154" y="7813"/>
                  <a:pt x="10996" y="7656"/>
                  <a:pt x="10807" y="7656"/>
                </a:cubicBezTo>
                <a:lnTo>
                  <a:pt x="10461" y="7656"/>
                </a:lnTo>
                <a:lnTo>
                  <a:pt x="10461" y="7309"/>
                </a:lnTo>
                <a:cubicBezTo>
                  <a:pt x="10461" y="6364"/>
                  <a:pt x="9673" y="5577"/>
                  <a:pt x="8728" y="5577"/>
                </a:cubicBezTo>
                <a:lnTo>
                  <a:pt x="8350" y="5577"/>
                </a:lnTo>
                <a:lnTo>
                  <a:pt x="8350" y="4568"/>
                </a:lnTo>
                <a:cubicBezTo>
                  <a:pt x="8350" y="3623"/>
                  <a:pt x="7562" y="2836"/>
                  <a:pt x="6617" y="2836"/>
                </a:cubicBezTo>
                <a:lnTo>
                  <a:pt x="4443" y="2836"/>
                </a:lnTo>
                <a:cubicBezTo>
                  <a:pt x="4254" y="2048"/>
                  <a:pt x="3907" y="1418"/>
                  <a:pt x="3403" y="882"/>
                </a:cubicBezTo>
                <a:cubicBezTo>
                  <a:pt x="2773" y="315"/>
                  <a:pt x="1986" y="0"/>
                  <a:pt x="11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88" name="Google Shape;17388;p77"/>
          <p:cNvGrpSpPr/>
          <p:nvPr/>
        </p:nvGrpSpPr>
        <p:grpSpPr>
          <a:xfrm>
            <a:off x="8859735" y="2082146"/>
            <a:ext cx="480951" cy="471863"/>
            <a:chOff x="-26993200" y="1961775"/>
            <a:chExt cx="301675" cy="295975"/>
          </a:xfrm>
        </p:grpSpPr>
        <p:sp>
          <p:nvSpPr>
            <p:cNvPr id="17389" name="Google Shape;17389;p77"/>
            <p:cNvSpPr/>
            <p:nvPr/>
          </p:nvSpPr>
          <p:spPr>
            <a:xfrm>
              <a:off x="-26993200" y="1961775"/>
              <a:ext cx="301675" cy="295975"/>
            </a:xfrm>
            <a:custGeom>
              <a:avLst/>
              <a:gdLst/>
              <a:ahLst/>
              <a:cxnLst/>
              <a:rect l="l" t="t" r="r" b="b"/>
              <a:pathLst>
                <a:path w="12067" h="11839" extrusionOk="0">
                  <a:moveTo>
                    <a:pt x="8601" y="685"/>
                  </a:moveTo>
                  <a:cubicBezTo>
                    <a:pt x="8664" y="685"/>
                    <a:pt x="8790" y="717"/>
                    <a:pt x="8822" y="811"/>
                  </a:cubicBezTo>
                  <a:lnTo>
                    <a:pt x="11279" y="3237"/>
                  </a:lnTo>
                  <a:cubicBezTo>
                    <a:pt x="11342" y="3332"/>
                    <a:pt x="11374" y="3395"/>
                    <a:pt x="11374" y="3489"/>
                  </a:cubicBezTo>
                  <a:cubicBezTo>
                    <a:pt x="11374" y="3552"/>
                    <a:pt x="11342" y="3647"/>
                    <a:pt x="11279" y="3710"/>
                  </a:cubicBezTo>
                  <a:cubicBezTo>
                    <a:pt x="11216" y="3773"/>
                    <a:pt x="11122" y="3804"/>
                    <a:pt x="11031" y="3804"/>
                  </a:cubicBezTo>
                  <a:cubicBezTo>
                    <a:pt x="10941" y="3804"/>
                    <a:pt x="10854" y="3773"/>
                    <a:pt x="10807" y="3710"/>
                  </a:cubicBezTo>
                  <a:lnTo>
                    <a:pt x="8349" y="1284"/>
                  </a:lnTo>
                  <a:cubicBezTo>
                    <a:pt x="8286" y="1189"/>
                    <a:pt x="8223" y="1126"/>
                    <a:pt x="8223" y="1032"/>
                  </a:cubicBezTo>
                  <a:cubicBezTo>
                    <a:pt x="8223" y="969"/>
                    <a:pt x="8286" y="843"/>
                    <a:pt x="8349" y="811"/>
                  </a:cubicBezTo>
                  <a:cubicBezTo>
                    <a:pt x="8444" y="717"/>
                    <a:pt x="8507" y="685"/>
                    <a:pt x="8601" y="685"/>
                  </a:cubicBezTo>
                  <a:close/>
                  <a:moveTo>
                    <a:pt x="7971" y="2103"/>
                  </a:moveTo>
                  <a:lnTo>
                    <a:pt x="8759" y="2891"/>
                  </a:lnTo>
                  <a:lnTo>
                    <a:pt x="9925" y="4056"/>
                  </a:lnTo>
                  <a:lnTo>
                    <a:pt x="7058" y="6955"/>
                  </a:lnTo>
                  <a:cubicBezTo>
                    <a:pt x="6617" y="6545"/>
                    <a:pt x="5986" y="6356"/>
                    <a:pt x="5325" y="6356"/>
                  </a:cubicBezTo>
                  <a:lnTo>
                    <a:pt x="5293" y="6356"/>
                  </a:lnTo>
                  <a:cubicBezTo>
                    <a:pt x="5256" y="6359"/>
                    <a:pt x="5219" y="6360"/>
                    <a:pt x="5182" y="6360"/>
                  </a:cubicBezTo>
                  <a:cubicBezTo>
                    <a:pt x="4779" y="6360"/>
                    <a:pt x="4385" y="6206"/>
                    <a:pt x="4096" y="5947"/>
                  </a:cubicBezTo>
                  <a:lnTo>
                    <a:pt x="5136" y="4939"/>
                  </a:lnTo>
                  <a:lnTo>
                    <a:pt x="5356" y="5159"/>
                  </a:lnTo>
                  <a:cubicBezTo>
                    <a:pt x="5451" y="5254"/>
                    <a:pt x="5514" y="5285"/>
                    <a:pt x="5608" y="5285"/>
                  </a:cubicBezTo>
                  <a:cubicBezTo>
                    <a:pt x="5671" y="5285"/>
                    <a:pt x="5797" y="5254"/>
                    <a:pt x="5829" y="5159"/>
                  </a:cubicBezTo>
                  <a:cubicBezTo>
                    <a:pt x="5955" y="5065"/>
                    <a:pt x="5955" y="4813"/>
                    <a:pt x="5829" y="4687"/>
                  </a:cubicBezTo>
                  <a:lnTo>
                    <a:pt x="5608" y="4466"/>
                  </a:lnTo>
                  <a:lnTo>
                    <a:pt x="6081" y="3993"/>
                  </a:lnTo>
                  <a:lnTo>
                    <a:pt x="6302" y="4214"/>
                  </a:lnTo>
                  <a:cubicBezTo>
                    <a:pt x="6396" y="4308"/>
                    <a:pt x="6459" y="4340"/>
                    <a:pt x="6554" y="4340"/>
                  </a:cubicBezTo>
                  <a:cubicBezTo>
                    <a:pt x="6617" y="4340"/>
                    <a:pt x="6743" y="4308"/>
                    <a:pt x="6774" y="4214"/>
                  </a:cubicBezTo>
                  <a:cubicBezTo>
                    <a:pt x="6900" y="4119"/>
                    <a:pt x="6900" y="3867"/>
                    <a:pt x="6774" y="3741"/>
                  </a:cubicBezTo>
                  <a:lnTo>
                    <a:pt x="6554" y="3521"/>
                  </a:lnTo>
                  <a:lnTo>
                    <a:pt x="7026" y="3048"/>
                  </a:lnTo>
                  <a:lnTo>
                    <a:pt x="7247" y="3269"/>
                  </a:lnTo>
                  <a:cubicBezTo>
                    <a:pt x="7341" y="3363"/>
                    <a:pt x="7404" y="3395"/>
                    <a:pt x="7499" y="3395"/>
                  </a:cubicBezTo>
                  <a:cubicBezTo>
                    <a:pt x="7562" y="3395"/>
                    <a:pt x="7688" y="3363"/>
                    <a:pt x="7719" y="3269"/>
                  </a:cubicBezTo>
                  <a:cubicBezTo>
                    <a:pt x="7845" y="3174"/>
                    <a:pt x="7845" y="2922"/>
                    <a:pt x="7719" y="2796"/>
                  </a:cubicBezTo>
                  <a:lnTo>
                    <a:pt x="7499" y="2576"/>
                  </a:lnTo>
                  <a:lnTo>
                    <a:pt x="7971" y="2103"/>
                  </a:lnTo>
                  <a:close/>
                  <a:moveTo>
                    <a:pt x="3592" y="6482"/>
                  </a:moveTo>
                  <a:cubicBezTo>
                    <a:pt x="4038" y="6839"/>
                    <a:pt x="4596" y="7084"/>
                    <a:pt x="5213" y="7084"/>
                  </a:cubicBezTo>
                  <a:cubicBezTo>
                    <a:pt x="5250" y="7084"/>
                    <a:pt x="5288" y="7083"/>
                    <a:pt x="5325" y="7081"/>
                  </a:cubicBezTo>
                  <a:cubicBezTo>
                    <a:pt x="5797" y="7081"/>
                    <a:pt x="6239" y="7175"/>
                    <a:pt x="6554" y="7459"/>
                  </a:cubicBezTo>
                  <a:lnTo>
                    <a:pt x="3277" y="10735"/>
                  </a:lnTo>
                  <a:cubicBezTo>
                    <a:pt x="2993" y="11003"/>
                    <a:pt x="2639" y="11137"/>
                    <a:pt x="2285" y="11137"/>
                  </a:cubicBezTo>
                  <a:cubicBezTo>
                    <a:pt x="1930" y="11137"/>
                    <a:pt x="1576" y="11003"/>
                    <a:pt x="1292" y="10735"/>
                  </a:cubicBezTo>
                  <a:cubicBezTo>
                    <a:pt x="757" y="10168"/>
                    <a:pt x="757" y="9318"/>
                    <a:pt x="1292" y="8751"/>
                  </a:cubicBezTo>
                  <a:lnTo>
                    <a:pt x="3592" y="6482"/>
                  </a:lnTo>
                  <a:close/>
                  <a:moveTo>
                    <a:pt x="8582" y="0"/>
                  </a:moveTo>
                  <a:cubicBezTo>
                    <a:pt x="8318" y="0"/>
                    <a:pt x="8050" y="103"/>
                    <a:pt x="7845" y="307"/>
                  </a:cubicBezTo>
                  <a:cubicBezTo>
                    <a:pt x="7656" y="496"/>
                    <a:pt x="7530" y="780"/>
                    <a:pt x="7530" y="1032"/>
                  </a:cubicBezTo>
                  <a:cubicBezTo>
                    <a:pt x="7530" y="1189"/>
                    <a:pt x="7562" y="1347"/>
                    <a:pt x="7656" y="1473"/>
                  </a:cubicBezTo>
                  <a:lnTo>
                    <a:pt x="6869" y="2261"/>
                  </a:lnTo>
                  <a:lnTo>
                    <a:pt x="4884" y="4245"/>
                  </a:lnTo>
                  <a:lnTo>
                    <a:pt x="820" y="8278"/>
                  </a:lnTo>
                  <a:cubicBezTo>
                    <a:pt x="1" y="9097"/>
                    <a:pt x="1" y="10420"/>
                    <a:pt x="820" y="11240"/>
                  </a:cubicBezTo>
                  <a:cubicBezTo>
                    <a:pt x="1229" y="11649"/>
                    <a:pt x="1796" y="11838"/>
                    <a:pt x="2300" y="11838"/>
                  </a:cubicBezTo>
                  <a:cubicBezTo>
                    <a:pt x="2836" y="11838"/>
                    <a:pt x="3340" y="11649"/>
                    <a:pt x="3750" y="11240"/>
                  </a:cubicBezTo>
                  <a:lnTo>
                    <a:pt x="10555" y="4434"/>
                  </a:lnTo>
                  <a:cubicBezTo>
                    <a:pt x="10712" y="4497"/>
                    <a:pt x="10838" y="4560"/>
                    <a:pt x="10996" y="4560"/>
                  </a:cubicBezTo>
                  <a:cubicBezTo>
                    <a:pt x="11279" y="4560"/>
                    <a:pt x="11531" y="4434"/>
                    <a:pt x="11752" y="4245"/>
                  </a:cubicBezTo>
                  <a:cubicBezTo>
                    <a:pt x="11941" y="4025"/>
                    <a:pt x="12067" y="3773"/>
                    <a:pt x="12067" y="3489"/>
                  </a:cubicBezTo>
                  <a:cubicBezTo>
                    <a:pt x="12067" y="3206"/>
                    <a:pt x="11941" y="2922"/>
                    <a:pt x="11752" y="2733"/>
                  </a:cubicBezTo>
                  <a:lnTo>
                    <a:pt x="9294" y="307"/>
                  </a:lnTo>
                  <a:cubicBezTo>
                    <a:pt x="9105" y="103"/>
                    <a:pt x="8846" y="0"/>
                    <a:pt x="85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0" name="Google Shape;17390;p77"/>
            <p:cNvSpPr/>
            <p:nvPr/>
          </p:nvSpPr>
          <p:spPr>
            <a:xfrm>
              <a:off x="-26900250" y="21647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3" y="568"/>
                    <a:pt x="693"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1" name="Google Shape;17391;p77"/>
            <p:cNvSpPr/>
            <p:nvPr/>
          </p:nvSpPr>
          <p:spPr>
            <a:xfrm>
              <a:off x="-26938075" y="2177375"/>
              <a:ext cx="18150" cy="16575"/>
            </a:xfrm>
            <a:custGeom>
              <a:avLst/>
              <a:gdLst/>
              <a:ahLst/>
              <a:cxnLst/>
              <a:rect l="l" t="t" r="r" b="b"/>
              <a:pathLst>
                <a:path w="726" h="663" extrusionOk="0">
                  <a:moveTo>
                    <a:pt x="375" y="1"/>
                  </a:moveTo>
                  <a:cubicBezTo>
                    <a:pt x="292" y="1"/>
                    <a:pt x="206" y="32"/>
                    <a:pt x="127" y="95"/>
                  </a:cubicBezTo>
                  <a:cubicBezTo>
                    <a:pt x="1" y="221"/>
                    <a:pt x="1" y="442"/>
                    <a:pt x="127" y="568"/>
                  </a:cubicBezTo>
                  <a:cubicBezTo>
                    <a:pt x="190" y="631"/>
                    <a:pt x="277" y="662"/>
                    <a:pt x="363" y="662"/>
                  </a:cubicBezTo>
                  <a:cubicBezTo>
                    <a:pt x="450" y="662"/>
                    <a:pt x="536" y="631"/>
                    <a:pt x="599" y="568"/>
                  </a:cubicBezTo>
                  <a:cubicBezTo>
                    <a:pt x="725" y="442"/>
                    <a:pt x="725" y="221"/>
                    <a:pt x="599" y="95"/>
                  </a:cubicBezTo>
                  <a:cubicBezTo>
                    <a:pt x="536" y="32"/>
                    <a:pt x="458" y="1"/>
                    <a:pt x="3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92" name="Google Shape;17392;p77"/>
          <p:cNvGrpSpPr/>
          <p:nvPr/>
        </p:nvGrpSpPr>
        <p:grpSpPr>
          <a:xfrm>
            <a:off x="8893015" y="2679059"/>
            <a:ext cx="414389" cy="470907"/>
            <a:chOff x="-26970350" y="2332550"/>
            <a:chExt cx="259925" cy="295375"/>
          </a:xfrm>
        </p:grpSpPr>
        <p:sp>
          <p:nvSpPr>
            <p:cNvPr id="17393" name="Google Shape;17393;p77"/>
            <p:cNvSpPr/>
            <p:nvPr/>
          </p:nvSpPr>
          <p:spPr>
            <a:xfrm>
              <a:off x="-26970350" y="2332550"/>
              <a:ext cx="259925" cy="295375"/>
            </a:xfrm>
            <a:custGeom>
              <a:avLst/>
              <a:gdLst/>
              <a:ahLst/>
              <a:cxnLst/>
              <a:rect l="l" t="t" r="r" b="b"/>
              <a:pathLst>
                <a:path w="10397" h="11815" extrusionOk="0">
                  <a:moveTo>
                    <a:pt x="6963" y="662"/>
                  </a:moveTo>
                  <a:cubicBezTo>
                    <a:pt x="7152" y="662"/>
                    <a:pt x="7404" y="693"/>
                    <a:pt x="7593" y="756"/>
                  </a:cubicBezTo>
                  <a:cubicBezTo>
                    <a:pt x="8538" y="977"/>
                    <a:pt x="9294" y="1733"/>
                    <a:pt x="9515" y="2646"/>
                  </a:cubicBezTo>
                  <a:cubicBezTo>
                    <a:pt x="9672" y="3466"/>
                    <a:pt x="9483" y="4285"/>
                    <a:pt x="8979" y="4946"/>
                  </a:cubicBezTo>
                  <a:cubicBezTo>
                    <a:pt x="8475" y="5639"/>
                    <a:pt x="8160" y="6522"/>
                    <a:pt x="8160" y="7467"/>
                  </a:cubicBezTo>
                  <a:lnTo>
                    <a:pt x="8160" y="10208"/>
                  </a:lnTo>
                  <a:cubicBezTo>
                    <a:pt x="8160" y="10712"/>
                    <a:pt x="7719" y="11090"/>
                    <a:pt x="7246" y="11090"/>
                  </a:cubicBezTo>
                  <a:cubicBezTo>
                    <a:pt x="6742" y="11090"/>
                    <a:pt x="6333" y="10680"/>
                    <a:pt x="6333" y="10208"/>
                  </a:cubicBezTo>
                  <a:lnTo>
                    <a:pt x="6333" y="8538"/>
                  </a:lnTo>
                  <a:cubicBezTo>
                    <a:pt x="6333" y="7908"/>
                    <a:pt x="5829" y="7404"/>
                    <a:pt x="5198" y="7404"/>
                  </a:cubicBezTo>
                  <a:cubicBezTo>
                    <a:pt x="4568" y="7404"/>
                    <a:pt x="4064" y="7908"/>
                    <a:pt x="4064" y="8538"/>
                  </a:cubicBezTo>
                  <a:lnTo>
                    <a:pt x="4064" y="10208"/>
                  </a:lnTo>
                  <a:cubicBezTo>
                    <a:pt x="4064" y="10712"/>
                    <a:pt x="3623" y="11090"/>
                    <a:pt x="3151" y="11090"/>
                  </a:cubicBezTo>
                  <a:cubicBezTo>
                    <a:pt x="2647" y="11090"/>
                    <a:pt x="2237" y="10680"/>
                    <a:pt x="2237" y="10208"/>
                  </a:cubicBezTo>
                  <a:lnTo>
                    <a:pt x="2237" y="7467"/>
                  </a:lnTo>
                  <a:cubicBezTo>
                    <a:pt x="2237" y="6522"/>
                    <a:pt x="1953" y="5639"/>
                    <a:pt x="1418" y="4946"/>
                  </a:cubicBezTo>
                  <a:cubicBezTo>
                    <a:pt x="914" y="4285"/>
                    <a:pt x="756" y="3466"/>
                    <a:pt x="945" y="2646"/>
                  </a:cubicBezTo>
                  <a:cubicBezTo>
                    <a:pt x="1166" y="1701"/>
                    <a:pt x="1922" y="945"/>
                    <a:pt x="2867" y="756"/>
                  </a:cubicBezTo>
                  <a:cubicBezTo>
                    <a:pt x="3056" y="693"/>
                    <a:pt x="3308" y="662"/>
                    <a:pt x="3497" y="662"/>
                  </a:cubicBezTo>
                  <a:cubicBezTo>
                    <a:pt x="4064" y="662"/>
                    <a:pt x="4600" y="819"/>
                    <a:pt x="5041" y="1134"/>
                  </a:cubicBezTo>
                  <a:cubicBezTo>
                    <a:pt x="5104" y="1166"/>
                    <a:pt x="5175" y="1181"/>
                    <a:pt x="5242" y="1181"/>
                  </a:cubicBezTo>
                  <a:cubicBezTo>
                    <a:pt x="5309" y="1181"/>
                    <a:pt x="5372" y="1166"/>
                    <a:pt x="5419" y="1134"/>
                  </a:cubicBezTo>
                  <a:cubicBezTo>
                    <a:pt x="5860" y="819"/>
                    <a:pt x="6427" y="662"/>
                    <a:pt x="6963" y="662"/>
                  </a:cubicBezTo>
                  <a:close/>
                  <a:moveTo>
                    <a:pt x="3466" y="0"/>
                  </a:moveTo>
                  <a:cubicBezTo>
                    <a:pt x="3182" y="0"/>
                    <a:pt x="2899" y="32"/>
                    <a:pt x="2678" y="63"/>
                  </a:cubicBezTo>
                  <a:cubicBezTo>
                    <a:pt x="1481" y="347"/>
                    <a:pt x="504" y="1292"/>
                    <a:pt x="221" y="2489"/>
                  </a:cubicBezTo>
                  <a:cubicBezTo>
                    <a:pt x="0" y="3497"/>
                    <a:pt x="189" y="4568"/>
                    <a:pt x="851" y="5387"/>
                  </a:cubicBezTo>
                  <a:cubicBezTo>
                    <a:pt x="1292" y="5954"/>
                    <a:pt x="1544" y="6679"/>
                    <a:pt x="1544" y="7467"/>
                  </a:cubicBezTo>
                  <a:lnTo>
                    <a:pt x="1544" y="10208"/>
                  </a:lnTo>
                  <a:cubicBezTo>
                    <a:pt x="1544" y="11090"/>
                    <a:pt x="2237" y="11814"/>
                    <a:pt x="3151" y="11814"/>
                  </a:cubicBezTo>
                  <a:cubicBezTo>
                    <a:pt x="4064" y="11814"/>
                    <a:pt x="4757" y="11090"/>
                    <a:pt x="4757" y="10208"/>
                  </a:cubicBezTo>
                  <a:lnTo>
                    <a:pt x="4757" y="8538"/>
                  </a:lnTo>
                  <a:cubicBezTo>
                    <a:pt x="4757" y="8317"/>
                    <a:pt x="4946" y="8065"/>
                    <a:pt x="5230" y="8065"/>
                  </a:cubicBezTo>
                  <a:cubicBezTo>
                    <a:pt x="5482" y="8065"/>
                    <a:pt x="5703" y="8254"/>
                    <a:pt x="5703" y="8538"/>
                  </a:cubicBezTo>
                  <a:lnTo>
                    <a:pt x="5703" y="10208"/>
                  </a:lnTo>
                  <a:cubicBezTo>
                    <a:pt x="5703" y="11090"/>
                    <a:pt x="6427" y="11814"/>
                    <a:pt x="7309" y="11814"/>
                  </a:cubicBezTo>
                  <a:cubicBezTo>
                    <a:pt x="8223" y="11814"/>
                    <a:pt x="8948" y="11090"/>
                    <a:pt x="8948" y="10208"/>
                  </a:cubicBezTo>
                  <a:lnTo>
                    <a:pt x="8948" y="7467"/>
                  </a:lnTo>
                  <a:cubicBezTo>
                    <a:pt x="8948" y="6679"/>
                    <a:pt x="9168" y="5954"/>
                    <a:pt x="9609" y="5387"/>
                  </a:cubicBezTo>
                  <a:cubicBezTo>
                    <a:pt x="10145" y="4568"/>
                    <a:pt x="10397" y="3497"/>
                    <a:pt x="10145" y="2489"/>
                  </a:cubicBezTo>
                  <a:cubicBezTo>
                    <a:pt x="9893" y="1292"/>
                    <a:pt x="8885" y="347"/>
                    <a:pt x="7719" y="63"/>
                  </a:cubicBezTo>
                  <a:cubicBezTo>
                    <a:pt x="7435" y="0"/>
                    <a:pt x="7152" y="0"/>
                    <a:pt x="6931" y="0"/>
                  </a:cubicBezTo>
                  <a:cubicBezTo>
                    <a:pt x="6333" y="0"/>
                    <a:pt x="5703" y="158"/>
                    <a:pt x="5198" y="473"/>
                  </a:cubicBezTo>
                  <a:cubicBezTo>
                    <a:pt x="4694" y="158"/>
                    <a:pt x="4064" y="0"/>
                    <a:pt x="3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4" name="Google Shape;17394;p77"/>
            <p:cNvSpPr/>
            <p:nvPr/>
          </p:nvSpPr>
          <p:spPr>
            <a:xfrm>
              <a:off x="-26831725" y="2365650"/>
              <a:ext cx="82700" cy="81900"/>
            </a:xfrm>
            <a:custGeom>
              <a:avLst/>
              <a:gdLst/>
              <a:ahLst/>
              <a:cxnLst/>
              <a:rect l="l" t="t" r="r" b="b"/>
              <a:pathLst>
                <a:path w="3308" h="3276" extrusionOk="0">
                  <a:moveTo>
                    <a:pt x="1335" y="0"/>
                  </a:moveTo>
                  <a:cubicBezTo>
                    <a:pt x="937" y="0"/>
                    <a:pt x="544" y="121"/>
                    <a:pt x="189" y="377"/>
                  </a:cubicBezTo>
                  <a:cubicBezTo>
                    <a:pt x="32" y="472"/>
                    <a:pt x="0" y="692"/>
                    <a:pt x="126" y="818"/>
                  </a:cubicBezTo>
                  <a:cubicBezTo>
                    <a:pt x="202" y="932"/>
                    <a:pt x="300" y="989"/>
                    <a:pt x="401" y="989"/>
                  </a:cubicBezTo>
                  <a:cubicBezTo>
                    <a:pt x="468" y="989"/>
                    <a:pt x="536" y="963"/>
                    <a:pt x="599" y="913"/>
                  </a:cubicBezTo>
                  <a:cubicBezTo>
                    <a:pt x="818" y="753"/>
                    <a:pt x="1075" y="669"/>
                    <a:pt x="1331" y="669"/>
                  </a:cubicBezTo>
                  <a:cubicBezTo>
                    <a:pt x="1479" y="669"/>
                    <a:pt x="1626" y="698"/>
                    <a:pt x="1764" y="755"/>
                  </a:cubicBezTo>
                  <a:cubicBezTo>
                    <a:pt x="2174" y="913"/>
                    <a:pt x="2457" y="1196"/>
                    <a:pt x="2520" y="1574"/>
                  </a:cubicBezTo>
                  <a:cubicBezTo>
                    <a:pt x="2646" y="1984"/>
                    <a:pt x="2520" y="2394"/>
                    <a:pt x="2300" y="2709"/>
                  </a:cubicBezTo>
                  <a:cubicBezTo>
                    <a:pt x="2174" y="2866"/>
                    <a:pt x="2205" y="3087"/>
                    <a:pt x="2331" y="3181"/>
                  </a:cubicBezTo>
                  <a:cubicBezTo>
                    <a:pt x="2394" y="3244"/>
                    <a:pt x="2489" y="3276"/>
                    <a:pt x="2520" y="3276"/>
                  </a:cubicBezTo>
                  <a:cubicBezTo>
                    <a:pt x="2646" y="3276"/>
                    <a:pt x="2709" y="3244"/>
                    <a:pt x="2804" y="3150"/>
                  </a:cubicBezTo>
                  <a:cubicBezTo>
                    <a:pt x="3182" y="2677"/>
                    <a:pt x="3308" y="2047"/>
                    <a:pt x="3151" y="1417"/>
                  </a:cubicBezTo>
                  <a:cubicBezTo>
                    <a:pt x="3119" y="818"/>
                    <a:pt x="2646" y="377"/>
                    <a:pt x="2048" y="125"/>
                  </a:cubicBezTo>
                  <a:cubicBezTo>
                    <a:pt x="1813" y="43"/>
                    <a:pt x="1573" y="0"/>
                    <a:pt x="1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395" name="Google Shape;17395;p77"/>
          <p:cNvGrpSpPr/>
          <p:nvPr/>
        </p:nvGrpSpPr>
        <p:grpSpPr>
          <a:xfrm>
            <a:off x="8865395" y="3309413"/>
            <a:ext cx="469631" cy="386769"/>
            <a:chOff x="-26986100" y="2735800"/>
            <a:chExt cx="294575" cy="242600"/>
          </a:xfrm>
        </p:grpSpPr>
        <p:sp>
          <p:nvSpPr>
            <p:cNvPr id="17396" name="Google Shape;17396;p77"/>
            <p:cNvSpPr/>
            <p:nvPr/>
          </p:nvSpPr>
          <p:spPr>
            <a:xfrm>
              <a:off x="-26986100" y="2735800"/>
              <a:ext cx="294575" cy="242600"/>
            </a:xfrm>
            <a:custGeom>
              <a:avLst/>
              <a:gdLst/>
              <a:ahLst/>
              <a:cxnLst/>
              <a:rect l="l" t="t" r="r" b="b"/>
              <a:pathLst>
                <a:path w="11783" h="9704" extrusionOk="0">
                  <a:moveTo>
                    <a:pt x="3781" y="757"/>
                  </a:moveTo>
                  <a:cubicBezTo>
                    <a:pt x="3970" y="757"/>
                    <a:pt x="4127" y="914"/>
                    <a:pt x="4127" y="1103"/>
                  </a:cubicBezTo>
                  <a:lnTo>
                    <a:pt x="4127" y="1481"/>
                  </a:lnTo>
                  <a:lnTo>
                    <a:pt x="3434" y="1481"/>
                  </a:lnTo>
                  <a:lnTo>
                    <a:pt x="3434" y="1103"/>
                  </a:lnTo>
                  <a:cubicBezTo>
                    <a:pt x="3434" y="914"/>
                    <a:pt x="3592" y="757"/>
                    <a:pt x="3781" y="757"/>
                  </a:cubicBezTo>
                  <a:close/>
                  <a:moveTo>
                    <a:pt x="9137" y="2804"/>
                  </a:moveTo>
                  <a:cubicBezTo>
                    <a:pt x="9515" y="2836"/>
                    <a:pt x="9924" y="3088"/>
                    <a:pt x="10082" y="3466"/>
                  </a:cubicBezTo>
                  <a:lnTo>
                    <a:pt x="10932" y="5608"/>
                  </a:lnTo>
                  <a:lnTo>
                    <a:pt x="9357" y="5608"/>
                  </a:lnTo>
                  <a:cubicBezTo>
                    <a:pt x="9168" y="5608"/>
                    <a:pt x="9010" y="5451"/>
                    <a:pt x="9010" y="5262"/>
                  </a:cubicBezTo>
                  <a:lnTo>
                    <a:pt x="9010" y="2804"/>
                  </a:lnTo>
                  <a:close/>
                  <a:moveTo>
                    <a:pt x="6522" y="2143"/>
                  </a:moveTo>
                  <a:cubicBezTo>
                    <a:pt x="6742" y="2143"/>
                    <a:pt x="6900" y="2300"/>
                    <a:pt x="6900" y="2489"/>
                  </a:cubicBezTo>
                  <a:lnTo>
                    <a:pt x="6900" y="6301"/>
                  </a:lnTo>
                  <a:lnTo>
                    <a:pt x="630" y="6301"/>
                  </a:lnTo>
                  <a:lnTo>
                    <a:pt x="630" y="2489"/>
                  </a:lnTo>
                  <a:cubicBezTo>
                    <a:pt x="630" y="2300"/>
                    <a:pt x="788" y="2143"/>
                    <a:pt x="977" y="2143"/>
                  </a:cubicBezTo>
                  <a:close/>
                  <a:moveTo>
                    <a:pt x="6900" y="7026"/>
                  </a:moveTo>
                  <a:lnTo>
                    <a:pt x="6900" y="8412"/>
                  </a:lnTo>
                  <a:lnTo>
                    <a:pt x="3340" y="8412"/>
                  </a:lnTo>
                  <a:cubicBezTo>
                    <a:pt x="3182" y="8003"/>
                    <a:pt x="2836" y="7688"/>
                    <a:pt x="2363" y="7688"/>
                  </a:cubicBezTo>
                  <a:cubicBezTo>
                    <a:pt x="1890" y="7688"/>
                    <a:pt x="1544" y="7971"/>
                    <a:pt x="1386" y="8412"/>
                  </a:cubicBezTo>
                  <a:lnTo>
                    <a:pt x="977" y="8412"/>
                  </a:lnTo>
                  <a:cubicBezTo>
                    <a:pt x="788" y="8412"/>
                    <a:pt x="630" y="8255"/>
                    <a:pt x="630" y="8034"/>
                  </a:cubicBezTo>
                  <a:lnTo>
                    <a:pt x="630" y="7026"/>
                  </a:lnTo>
                  <a:close/>
                  <a:moveTo>
                    <a:pt x="8349" y="2836"/>
                  </a:moveTo>
                  <a:lnTo>
                    <a:pt x="8349" y="5293"/>
                  </a:lnTo>
                  <a:cubicBezTo>
                    <a:pt x="8349" y="5892"/>
                    <a:pt x="8821" y="6301"/>
                    <a:pt x="9357" y="6301"/>
                  </a:cubicBezTo>
                  <a:lnTo>
                    <a:pt x="11090" y="6301"/>
                  </a:lnTo>
                  <a:lnTo>
                    <a:pt x="11090" y="7026"/>
                  </a:lnTo>
                  <a:lnTo>
                    <a:pt x="10743" y="7026"/>
                  </a:lnTo>
                  <a:cubicBezTo>
                    <a:pt x="10554" y="7026"/>
                    <a:pt x="10397" y="7184"/>
                    <a:pt x="10397" y="7373"/>
                  </a:cubicBezTo>
                  <a:cubicBezTo>
                    <a:pt x="10397" y="7562"/>
                    <a:pt x="10554" y="7719"/>
                    <a:pt x="10743" y="7719"/>
                  </a:cubicBezTo>
                  <a:lnTo>
                    <a:pt x="11090" y="7719"/>
                  </a:lnTo>
                  <a:lnTo>
                    <a:pt x="11090" y="8097"/>
                  </a:lnTo>
                  <a:cubicBezTo>
                    <a:pt x="11090" y="8255"/>
                    <a:pt x="10932" y="8412"/>
                    <a:pt x="10743" y="8412"/>
                  </a:cubicBezTo>
                  <a:lnTo>
                    <a:pt x="10365" y="8412"/>
                  </a:lnTo>
                  <a:cubicBezTo>
                    <a:pt x="10208" y="8003"/>
                    <a:pt x="9830" y="7688"/>
                    <a:pt x="9357" y="7688"/>
                  </a:cubicBezTo>
                  <a:cubicBezTo>
                    <a:pt x="8947" y="7688"/>
                    <a:pt x="8538" y="7971"/>
                    <a:pt x="8380" y="8412"/>
                  </a:cubicBezTo>
                  <a:lnTo>
                    <a:pt x="7593" y="8412"/>
                  </a:lnTo>
                  <a:lnTo>
                    <a:pt x="7593" y="2836"/>
                  </a:lnTo>
                  <a:close/>
                  <a:moveTo>
                    <a:pt x="2363" y="8349"/>
                  </a:moveTo>
                  <a:cubicBezTo>
                    <a:pt x="2552" y="8349"/>
                    <a:pt x="2709" y="8507"/>
                    <a:pt x="2709" y="8727"/>
                  </a:cubicBezTo>
                  <a:cubicBezTo>
                    <a:pt x="2709" y="8916"/>
                    <a:pt x="2552" y="9074"/>
                    <a:pt x="2363" y="9074"/>
                  </a:cubicBezTo>
                  <a:cubicBezTo>
                    <a:pt x="2174" y="9074"/>
                    <a:pt x="2016" y="8916"/>
                    <a:pt x="2016" y="8727"/>
                  </a:cubicBezTo>
                  <a:cubicBezTo>
                    <a:pt x="2016" y="8507"/>
                    <a:pt x="2174" y="8349"/>
                    <a:pt x="2363" y="8349"/>
                  </a:cubicBezTo>
                  <a:close/>
                  <a:moveTo>
                    <a:pt x="9326" y="8349"/>
                  </a:moveTo>
                  <a:cubicBezTo>
                    <a:pt x="9515" y="8349"/>
                    <a:pt x="9672" y="8507"/>
                    <a:pt x="9672" y="8727"/>
                  </a:cubicBezTo>
                  <a:cubicBezTo>
                    <a:pt x="9672" y="8916"/>
                    <a:pt x="9515" y="9074"/>
                    <a:pt x="9326" y="9074"/>
                  </a:cubicBezTo>
                  <a:cubicBezTo>
                    <a:pt x="9137" y="9074"/>
                    <a:pt x="8979" y="8916"/>
                    <a:pt x="8979" y="8727"/>
                  </a:cubicBezTo>
                  <a:cubicBezTo>
                    <a:pt x="8979" y="8507"/>
                    <a:pt x="9137" y="8349"/>
                    <a:pt x="9326" y="8349"/>
                  </a:cubicBezTo>
                  <a:close/>
                  <a:moveTo>
                    <a:pt x="3781" y="1"/>
                  </a:moveTo>
                  <a:cubicBezTo>
                    <a:pt x="3182" y="1"/>
                    <a:pt x="2741" y="473"/>
                    <a:pt x="2741" y="1040"/>
                  </a:cubicBezTo>
                  <a:lnTo>
                    <a:pt x="2741" y="1387"/>
                  </a:lnTo>
                  <a:lnTo>
                    <a:pt x="1008" y="1387"/>
                  </a:lnTo>
                  <a:cubicBezTo>
                    <a:pt x="441" y="1387"/>
                    <a:pt x="0" y="1859"/>
                    <a:pt x="0" y="2395"/>
                  </a:cubicBezTo>
                  <a:lnTo>
                    <a:pt x="0" y="7971"/>
                  </a:lnTo>
                  <a:cubicBezTo>
                    <a:pt x="0" y="8538"/>
                    <a:pt x="473" y="8979"/>
                    <a:pt x="1008" y="8979"/>
                  </a:cubicBezTo>
                  <a:lnTo>
                    <a:pt x="1418" y="8979"/>
                  </a:lnTo>
                  <a:cubicBezTo>
                    <a:pt x="1575" y="9389"/>
                    <a:pt x="1922" y="9704"/>
                    <a:pt x="2394" y="9704"/>
                  </a:cubicBezTo>
                  <a:cubicBezTo>
                    <a:pt x="2867" y="9704"/>
                    <a:pt x="3214" y="9420"/>
                    <a:pt x="3371" y="8979"/>
                  </a:cubicBezTo>
                  <a:lnTo>
                    <a:pt x="8380" y="8979"/>
                  </a:lnTo>
                  <a:cubicBezTo>
                    <a:pt x="8538" y="9389"/>
                    <a:pt x="8916" y="9704"/>
                    <a:pt x="9389" y="9704"/>
                  </a:cubicBezTo>
                  <a:cubicBezTo>
                    <a:pt x="9798" y="9704"/>
                    <a:pt x="10208" y="9420"/>
                    <a:pt x="10365" y="8979"/>
                  </a:cubicBezTo>
                  <a:lnTo>
                    <a:pt x="10743" y="8979"/>
                  </a:lnTo>
                  <a:cubicBezTo>
                    <a:pt x="11342" y="8979"/>
                    <a:pt x="11783" y="8507"/>
                    <a:pt x="11783" y="7971"/>
                  </a:cubicBezTo>
                  <a:lnTo>
                    <a:pt x="11783" y="6144"/>
                  </a:lnTo>
                  <a:cubicBezTo>
                    <a:pt x="11783" y="6112"/>
                    <a:pt x="11783" y="5986"/>
                    <a:pt x="11720" y="5892"/>
                  </a:cubicBezTo>
                  <a:cubicBezTo>
                    <a:pt x="11688" y="5766"/>
                    <a:pt x="11688" y="5671"/>
                    <a:pt x="11657" y="5577"/>
                  </a:cubicBezTo>
                  <a:lnTo>
                    <a:pt x="10712" y="3214"/>
                  </a:lnTo>
                  <a:cubicBezTo>
                    <a:pt x="10428" y="2521"/>
                    <a:pt x="9798" y="2080"/>
                    <a:pt x="9105" y="2080"/>
                  </a:cubicBezTo>
                  <a:lnTo>
                    <a:pt x="7530" y="2080"/>
                  </a:lnTo>
                  <a:cubicBezTo>
                    <a:pt x="7372" y="1702"/>
                    <a:pt x="6994" y="1387"/>
                    <a:pt x="6522" y="1387"/>
                  </a:cubicBezTo>
                  <a:lnTo>
                    <a:pt x="4789" y="1387"/>
                  </a:lnTo>
                  <a:lnTo>
                    <a:pt x="4789" y="1040"/>
                  </a:lnTo>
                  <a:cubicBezTo>
                    <a:pt x="4789" y="442"/>
                    <a:pt x="4316"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397" name="Google Shape;17397;p77"/>
            <p:cNvSpPr/>
            <p:nvPr/>
          </p:nvSpPr>
          <p:spPr>
            <a:xfrm>
              <a:off x="-26927050" y="2805900"/>
              <a:ext cx="70925" cy="70900"/>
            </a:xfrm>
            <a:custGeom>
              <a:avLst/>
              <a:gdLst/>
              <a:ahLst/>
              <a:cxnLst/>
              <a:rect l="l" t="t" r="r" b="b"/>
              <a:pathLst>
                <a:path w="2837" h="2836" extrusionOk="0">
                  <a:moveTo>
                    <a:pt x="1419" y="0"/>
                  </a:moveTo>
                  <a:cubicBezTo>
                    <a:pt x="1230" y="0"/>
                    <a:pt x="1072" y="158"/>
                    <a:pt x="1072" y="347"/>
                  </a:cubicBezTo>
                  <a:lnTo>
                    <a:pt x="1072" y="1072"/>
                  </a:lnTo>
                  <a:lnTo>
                    <a:pt x="347" y="1072"/>
                  </a:lnTo>
                  <a:cubicBezTo>
                    <a:pt x="158" y="1072"/>
                    <a:pt x="1" y="1229"/>
                    <a:pt x="1" y="1418"/>
                  </a:cubicBezTo>
                  <a:cubicBezTo>
                    <a:pt x="1" y="1607"/>
                    <a:pt x="158" y="1765"/>
                    <a:pt x="347" y="1765"/>
                  </a:cubicBezTo>
                  <a:lnTo>
                    <a:pt x="1072" y="1765"/>
                  </a:lnTo>
                  <a:lnTo>
                    <a:pt x="1072" y="2489"/>
                  </a:lnTo>
                  <a:cubicBezTo>
                    <a:pt x="1072" y="2678"/>
                    <a:pt x="1230" y="2836"/>
                    <a:pt x="1419" y="2836"/>
                  </a:cubicBezTo>
                  <a:cubicBezTo>
                    <a:pt x="1608" y="2836"/>
                    <a:pt x="1765" y="2678"/>
                    <a:pt x="1765" y="2489"/>
                  </a:cubicBezTo>
                  <a:lnTo>
                    <a:pt x="1765" y="1765"/>
                  </a:lnTo>
                  <a:lnTo>
                    <a:pt x="2490" y="1765"/>
                  </a:lnTo>
                  <a:cubicBezTo>
                    <a:pt x="2679" y="1765"/>
                    <a:pt x="2836" y="1607"/>
                    <a:pt x="2836" y="1418"/>
                  </a:cubicBezTo>
                  <a:cubicBezTo>
                    <a:pt x="2836" y="1229"/>
                    <a:pt x="2679" y="1072"/>
                    <a:pt x="2490" y="1072"/>
                  </a:cubicBezTo>
                  <a:lnTo>
                    <a:pt x="1765" y="1072"/>
                  </a:lnTo>
                  <a:lnTo>
                    <a:pt x="1765" y="347"/>
                  </a:lnTo>
                  <a:cubicBezTo>
                    <a:pt x="1765" y="158"/>
                    <a:pt x="1608" y="0"/>
                    <a:pt x="1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398" name="Google Shape;17398;p77"/>
          <p:cNvSpPr/>
          <p:nvPr/>
        </p:nvSpPr>
        <p:spPr>
          <a:xfrm>
            <a:off x="7078259" y="3855809"/>
            <a:ext cx="470907" cy="470907"/>
          </a:xfrm>
          <a:custGeom>
            <a:avLst/>
            <a:gdLst/>
            <a:ahLst/>
            <a:cxnLst/>
            <a:rect l="l" t="t" r="r" b="b"/>
            <a:pathLst>
              <a:path w="11815" h="11815" extrusionOk="0">
                <a:moveTo>
                  <a:pt x="6270" y="662"/>
                </a:moveTo>
                <a:lnTo>
                  <a:pt x="6270" y="2048"/>
                </a:lnTo>
                <a:cubicBezTo>
                  <a:pt x="6270" y="2678"/>
                  <a:pt x="6616" y="3245"/>
                  <a:pt x="7247" y="3497"/>
                </a:cubicBezTo>
                <a:cubicBezTo>
                  <a:pt x="7467" y="3623"/>
                  <a:pt x="7625" y="3875"/>
                  <a:pt x="7625" y="4127"/>
                </a:cubicBezTo>
                <a:cubicBezTo>
                  <a:pt x="7625" y="4537"/>
                  <a:pt x="7310" y="4852"/>
                  <a:pt x="6931" y="4852"/>
                </a:cubicBezTo>
                <a:cubicBezTo>
                  <a:pt x="6711" y="4852"/>
                  <a:pt x="6522" y="4758"/>
                  <a:pt x="6396" y="4600"/>
                </a:cubicBezTo>
                <a:cubicBezTo>
                  <a:pt x="6301" y="4443"/>
                  <a:pt x="6081" y="4380"/>
                  <a:pt x="5892" y="4380"/>
                </a:cubicBezTo>
                <a:cubicBezTo>
                  <a:pt x="5703" y="4380"/>
                  <a:pt x="5514" y="4443"/>
                  <a:pt x="5388" y="4600"/>
                </a:cubicBezTo>
                <a:cubicBezTo>
                  <a:pt x="5262" y="4758"/>
                  <a:pt x="5073" y="4852"/>
                  <a:pt x="4884" y="4852"/>
                </a:cubicBezTo>
                <a:cubicBezTo>
                  <a:pt x="4663" y="4852"/>
                  <a:pt x="4474" y="4758"/>
                  <a:pt x="4348" y="4600"/>
                </a:cubicBezTo>
                <a:cubicBezTo>
                  <a:pt x="4254" y="4443"/>
                  <a:pt x="4159" y="4285"/>
                  <a:pt x="4159" y="4096"/>
                </a:cubicBezTo>
                <a:cubicBezTo>
                  <a:pt x="4159" y="3875"/>
                  <a:pt x="4348" y="3623"/>
                  <a:pt x="4600" y="3497"/>
                </a:cubicBezTo>
                <a:cubicBezTo>
                  <a:pt x="5136" y="3277"/>
                  <a:pt x="5545" y="2647"/>
                  <a:pt x="5545" y="1922"/>
                </a:cubicBezTo>
                <a:lnTo>
                  <a:pt x="5545" y="662"/>
                </a:lnTo>
                <a:close/>
                <a:moveTo>
                  <a:pt x="6963" y="788"/>
                </a:moveTo>
                <a:cubicBezTo>
                  <a:pt x="7940" y="977"/>
                  <a:pt x="8885" y="1513"/>
                  <a:pt x="9609" y="2206"/>
                </a:cubicBezTo>
                <a:cubicBezTo>
                  <a:pt x="10586" y="3182"/>
                  <a:pt x="11153" y="4506"/>
                  <a:pt x="11153" y="5923"/>
                </a:cubicBezTo>
                <a:cubicBezTo>
                  <a:pt x="11122" y="7278"/>
                  <a:pt x="10586" y="8633"/>
                  <a:pt x="9609" y="9609"/>
                </a:cubicBezTo>
                <a:cubicBezTo>
                  <a:pt x="8853" y="10365"/>
                  <a:pt x="7940" y="10838"/>
                  <a:pt x="6963" y="11027"/>
                </a:cubicBezTo>
                <a:lnTo>
                  <a:pt x="6963" y="9735"/>
                </a:lnTo>
                <a:cubicBezTo>
                  <a:pt x="6963" y="9357"/>
                  <a:pt x="7215" y="9074"/>
                  <a:pt x="7562" y="8916"/>
                </a:cubicBezTo>
                <a:cubicBezTo>
                  <a:pt x="8034" y="8664"/>
                  <a:pt x="8349" y="8192"/>
                  <a:pt x="8349" y="7656"/>
                </a:cubicBezTo>
                <a:cubicBezTo>
                  <a:pt x="8349" y="6900"/>
                  <a:pt x="7719" y="6270"/>
                  <a:pt x="6963" y="6270"/>
                </a:cubicBezTo>
                <a:cubicBezTo>
                  <a:pt x="6585" y="6270"/>
                  <a:pt x="6175" y="6427"/>
                  <a:pt x="5955" y="6742"/>
                </a:cubicBezTo>
                <a:cubicBezTo>
                  <a:pt x="5671" y="6427"/>
                  <a:pt x="5325" y="6270"/>
                  <a:pt x="4915" y="6270"/>
                </a:cubicBezTo>
                <a:cubicBezTo>
                  <a:pt x="4537" y="6270"/>
                  <a:pt x="4159" y="6427"/>
                  <a:pt x="3907" y="6711"/>
                </a:cubicBezTo>
                <a:cubicBezTo>
                  <a:pt x="3623" y="6963"/>
                  <a:pt x="3497" y="7372"/>
                  <a:pt x="3529" y="7751"/>
                </a:cubicBezTo>
                <a:cubicBezTo>
                  <a:pt x="3592" y="8286"/>
                  <a:pt x="3907" y="8696"/>
                  <a:pt x="4380" y="8948"/>
                </a:cubicBezTo>
                <a:cubicBezTo>
                  <a:pt x="4695" y="9105"/>
                  <a:pt x="4915" y="9483"/>
                  <a:pt x="4915" y="9924"/>
                </a:cubicBezTo>
                <a:lnTo>
                  <a:pt x="4915" y="11059"/>
                </a:lnTo>
                <a:cubicBezTo>
                  <a:pt x="3939" y="10870"/>
                  <a:pt x="2993" y="10365"/>
                  <a:pt x="2269" y="9641"/>
                </a:cubicBezTo>
                <a:cubicBezTo>
                  <a:pt x="1292" y="8664"/>
                  <a:pt x="757" y="7372"/>
                  <a:pt x="757" y="5955"/>
                </a:cubicBezTo>
                <a:cubicBezTo>
                  <a:pt x="757" y="4569"/>
                  <a:pt x="1292" y="3214"/>
                  <a:pt x="2269" y="2237"/>
                </a:cubicBezTo>
                <a:cubicBezTo>
                  <a:pt x="3025" y="1481"/>
                  <a:pt x="3939" y="1040"/>
                  <a:pt x="4915" y="819"/>
                </a:cubicBezTo>
                <a:lnTo>
                  <a:pt x="4915" y="1985"/>
                </a:lnTo>
                <a:cubicBezTo>
                  <a:pt x="4915" y="2395"/>
                  <a:pt x="4695" y="2804"/>
                  <a:pt x="4380" y="2962"/>
                </a:cubicBezTo>
                <a:cubicBezTo>
                  <a:pt x="3907" y="3151"/>
                  <a:pt x="3592" y="3623"/>
                  <a:pt x="3529" y="4127"/>
                </a:cubicBezTo>
                <a:cubicBezTo>
                  <a:pt x="3497" y="4537"/>
                  <a:pt x="3655" y="4884"/>
                  <a:pt x="3907" y="5199"/>
                </a:cubicBezTo>
                <a:cubicBezTo>
                  <a:pt x="4159" y="5482"/>
                  <a:pt x="4537" y="5640"/>
                  <a:pt x="4915" y="5640"/>
                </a:cubicBezTo>
                <a:cubicBezTo>
                  <a:pt x="5325" y="5640"/>
                  <a:pt x="5703" y="5482"/>
                  <a:pt x="5955" y="5167"/>
                </a:cubicBezTo>
                <a:cubicBezTo>
                  <a:pt x="6207" y="5482"/>
                  <a:pt x="6585" y="5640"/>
                  <a:pt x="6963" y="5640"/>
                </a:cubicBezTo>
                <a:cubicBezTo>
                  <a:pt x="7719" y="5640"/>
                  <a:pt x="8349" y="5010"/>
                  <a:pt x="8349" y="4253"/>
                </a:cubicBezTo>
                <a:cubicBezTo>
                  <a:pt x="8349" y="3749"/>
                  <a:pt x="8034" y="3245"/>
                  <a:pt x="7562" y="2993"/>
                </a:cubicBezTo>
                <a:cubicBezTo>
                  <a:pt x="7152" y="2804"/>
                  <a:pt x="6963" y="2489"/>
                  <a:pt x="6963" y="2174"/>
                </a:cubicBezTo>
                <a:lnTo>
                  <a:pt x="6963" y="788"/>
                </a:lnTo>
                <a:close/>
                <a:moveTo>
                  <a:pt x="6931" y="6900"/>
                </a:moveTo>
                <a:cubicBezTo>
                  <a:pt x="7310" y="6900"/>
                  <a:pt x="7625" y="7215"/>
                  <a:pt x="7625" y="7593"/>
                </a:cubicBezTo>
                <a:cubicBezTo>
                  <a:pt x="7625" y="7877"/>
                  <a:pt x="7467" y="8129"/>
                  <a:pt x="7247" y="8223"/>
                </a:cubicBezTo>
                <a:cubicBezTo>
                  <a:pt x="6616" y="8538"/>
                  <a:pt x="6270" y="9105"/>
                  <a:pt x="6270" y="9735"/>
                </a:cubicBezTo>
                <a:lnTo>
                  <a:pt x="6270" y="11090"/>
                </a:lnTo>
                <a:lnTo>
                  <a:pt x="5545" y="11090"/>
                </a:lnTo>
                <a:lnTo>
                  <a:pt x="5545" y="9861"/>
                </a:lnTo>
                <a:cubicBezTo>
                  <a:pt x="5545" y="9137"/>
                  <a:pt x="5136" y="8507"/>
                  <a:pt x="4600" y="8223"/>
                </a:cubicBezTo>
                <a:cubicBezTo>
                  <a:pt x="4348" y="8129"/>
                  <a:pt x="4191" y="7877"/>
                  <a:pt x="4159" y="7656"/>
                </a:cubicBezTo>
                <a:cubicBezTo>
                  <a:pt x="4159" y="7435"/>
                  <a:pt x="4191" y="7246"/>
                  <a:pt x="4348" y="7120"/>
                </a:cubicBezTo>
                <a:cubicBezTo>
                  <a:pt x="4474" y="6963"/>
                  <a:pt x="4695" y="6900"/>
                  <a:pt x="4884" y="6900"/>
                </a:cubicBezTo>
                <a:cubicBezTo>
                  <a:pt x="5073" y="6900"/>
                  <a:pt x="5262" y="6963"/>
                  <a:pt x="5388" y="7120"/>
                </a:cubicBezTo>
                <a:cubicBezTo>
                  <a:pt x="5514" y="7278"/>
                  <a:pt x="5703" y="7372"/>
                  <a:pt x="5892" y="7372"/>
                </a:cubicBezTo>
                <a:cubicBezTo>
                  <a:pt x="6112" y="7372"/>
                  <a:pt x="6301" y="7278"/>
                  <a:pt x="6427" y="7120"/>
                </a:cubicBezTo>
                <a:cubicBezTo>
                  <a:pt x="6522" y="6963"/>
                  <a:pt x="6742" y="6900"/>
                  <a:pt x="6931" y="6900"/>
                </a:cubicBezTo>
                <a:close/>
                <a:moveTo>
                  <a:pt x="5892" y="0"/>
                </a:moveTo>
                <a:cubicBezTo>
                  <a:pt x="4317" y="0"/>
                  <a:pt x="2836" y="630"/>
                  <a:pt x="1733" y="1733"/>
                </a:cubicBezTo>
                <a:cubicBezTo>
                  <a:pt x="630" y="2836"/>
                  <a:pt x="0" y="4348"/>
                  <a:pt x="0" y="5923"/>
                </a:cubicBezTo>
                <a:cubicBezTo>
                  <a:pt x="0" y="7498"/>
                  <a:pt x="630" y="8979"/>
                  <a:pt x="1733" y="10082"/>
                </a:cubicBezTo>
                <a:cubicBezTo>
                  <a:pt x="2836" y="11185"/>
                  <a:pt x="4317" y="11815"/>
                  <a:pt x="5892" y="11815"/>
                </a:cubicBezTo>
                <a:cubicBezTo>
                  <a:pt x="7467" y="11815"/>
                  <a:pt x="8979" y="11185"/>
                  <a:pt x="10082" y="10082"/>
                </a:cubicBezTo>
                <a:cubicBezTo>
                  <a:pt x="11185" y="8979"/>
                  <a:pt x="11815" y="7498"/>
                  <a:pt x="11815" y="5923"/>
                </a:cubicBezTo>
                <a:cubicBezTo>
                  <a:pt x="11815" y="4348"/>
                  <a:pt x="11216" y="2836"/>
                  <a:pt x="10082" y="1733"/>
                </a:cubicBezTo>
                <a:cubicBezTo>
                  <a:pt x="8979" y="630"/>
                  <a:pt x="746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399" name="Google Shape;17399;p77"/>
          <p:cNvGrpSpPr/>
          <p:nvPr/>
        </p:nvGrpSpPr>
        <p:grpSpPr>
          <a:xfrm>
            <a:off x="7077687" y="4451659"/>
            <a:ext cx="470907" cy="472143"/>
            <a:chOff x="-25104475" y="2340425"/>
            <a:chExt cx="295375" cy="296150"/>
          </a:xfrm>
        </p:grpSpPr>
        <p:sp>
          <p:nvSpPr>
            <p:cNvPr id="17400" name="Google Shape;17400;p77"/>
            <p:cNvSpPr/>
            <p:nvPr/>
          </p:nvSpPr>
          <p:spPr>
            <a:xfrm>
              <a:off x="-25104475" y="2340425"/>
              <a:ext cx="225275" cy="296150"/>
            </a:xfrm>
            <a:custGeom>
              <a:avLst/>
              <a:gdLst/>
              <a:ahLst/>
              <a:cxnLst/>
              <a:rect l="l" t="t" r="r" b="b"/>
              <a:pathLst>
                <a:path w="9011" h="11846" extrusionOk="0">
                  <a:moveTo>
                    <a:pt x="4474" y="693"/>
                  </a:moveTo>
                  <a:cubicBezTo>
                    <a:pt x="5041" y="693"/>
                    <a:pt x="5514" y="1166"/>
                    <a:pt x="5514" y="1733"/>
                  </a:cubicBezTo>
                  <a:cubicBezTo>
                    <a:pt x="5514" y="1922"/>
                    <a:pt x="5671" y="2079"/>
                    <a:pt x="5860" y="2079"/>
                  </a:cubicBezTo>
                  <a:lnTo>
                    <a:pt x="6585" y="2079"/>
                  </a:lnTo>
                  <a:cubicBezTo>
                    <a:pt x="6774" y="2079"/>
                    <a:pt x="6931" y="2237"/>
                    <a:pt x="6931" y="2426"/>
                  </a:cubicBezTo>
                  <a:lnTo>
                    <a:pt x="6931" y="2804"/>
                  </a:lnTo>
                  <a:lnTo>
                    <a:pt x="2080" y="2804"/>
                  </a:lnTo>
                  <a:lnTo>
                    <a:pt x="2080" y="2426"/>
                  </a:lnTo>
                  <a:cubicBezTo>
                    <a:pt x="2048" y="2237"/>
                    <a:pt x="2206" y="2079"/>
                    <a:pt x="2395" y="2079"/>
                  </a:cubicBezTo>
                  <a:lnTo>
                    <a:pt x="3119" y="2079"/>
                  </a:lnTo>
                  <a:cubicBezTo>
                    <a:pt x="3308" y="2079"/>
                    <a:pt x="3466" y="1922"/>
                    <a:pt x="3466" y="1733"/>
                  </a:cubicBezTo>
                  <a:cubicBezTo>
                    <a:pt x="3466" y="1134"/>
                    <a:pt x="3939" y="693"/>
                    <a:pt x="4474" y="693"/>
                  </a:cubicBezTo>
                  <a:close/>
                  <a:moveTo>
                    <a:pt x="8003" y="2804"/>
                  </a:moveTo>
                  <a:cubicBezTo>
                    <a:pt x="8192" y="2804"/>
                    <a:pt x="8349" y="2962"/>
                    <a:pt x="8349" y="3151"/>
                  </a:cubicBezTo>
                  <a:lnTo>
                    <a:pt x="8349" y="10838"/>
                  </a:lnTo>
                  <a:lnTo>
                    <a:pt x="8286" y="10838"/>
                  </a:lnTo>
                  <a:cubicBezTo>
                    <a:pt x="8286" y="11027"/>
                    <a:pt x="8129" y="11184"/>
                    <a:pt x="7940" y="11184"/>
                  </a:cubicBezTo>
                  <a:lnTo>
                    <a:pt x="1009" y="11184"/>
                  </a:lnTo>
                  <a:cubicBezTo>
                    <a:pt x="820" y="11184"/>
                    <a:pt x="662" y="11027"/>
                    <a:pt x="662" y="10838"/>
                  </a:cubicBezTo>
                  <a:lnTo>
                    <a:pt x="662" y="3151"/>
                  </a:lnTo>
                  <a:cubicBezTo>
                    <a:pt x="662" y="2962"/>
                    <a:pt x="820" y="2804"/>
                    <a:pt x="1009" y="2804"/>
                  </a:cubicBezTo>
                  <a:lnTo>
                    <a:pt x="1355" y="2804"/>
                  </a:lnTo>
                  <a:lnTo>
                    <a:pt x="1355" y="3151"/>
                  </a:lnTo>
                  <a:cubicBezTo>
                    <a:pt x="1355" y="3340"/>
                    <a:pt x="1544" y="3497"/>
                    <a:pt x="1733" y="3497"/>
                  </a:cubicBezTo>
                  <a:lnTo>
                    <a:pt x="7278" y="3497"/>
                  </a:lnTo>
                  <a:cubicBezTo>
                    <a:pt x="7467" y="3497"/>
                    <a:pt x="7625" y="3340"/>
                    <a:pt x="7625" y="3151"/>
                  </a:cubicBezTo>
                  <a:lnTo>
                    <a:pt x="7625" y="2804"/>
                  </a:lnTo>
                  <a:close/>
                  <a:moveTo>
                    <a:pt x="4474" y="0"/>
                  </a:moveTo>
                  <a:cubicBezTo>
                    <a:pt x="3655" y="0"/>
                    <a:pt x="2930" y="599"/>
                    <a:pt x="2773" y="1386"/>
                  </a:cubicBezTo>
                  <a:lnTo>
                    <a:pt x="2395" y="1386"/>
                  </a:lnTo>
                  <a:cubicBezTo>
                    <a:pt x="1954" y="1386"/>
                    <a:pt x="1576" y="1638"/>
                    <a:pt x="1418" y="2079"/>
                  </a:cubicBezTo>
                  <a:lnTo>
                    <a:pt x="1009" y="2079"/>
                  </a:lnTo>
                  <a:cubicBezTo>
                    <a:pt x="410" y="2079"/>
                    <a:pt x="0" y="2552"/>
                    <a:pt x="0" y="3119"/>
                  </a:cubicBezTo>
                  <a:lnTo>
                    <a:pt x="0" y="10838"/>
                  </a:lnTo>
                  <a:cubicBezTo>
                    <a:pt x="0" y="11405"/>
                    <a:pt x="473" y="11846"/>
                    <a:pt x="1009" y="11846"/>
                  </a:cubicBezTo>
                  <a:lnTo>
                    <a:pt x="7940" y="11846"/>
                  </a:lnTo>
                  <a:cubicBezTo>
                    <a:pt x="8538" y="11846"/>
                    <a:pt x="8979" y="11373"/>
                    <a:pt x="8979" y="10838"/>
                  </a:cubicBezTo>
                  <a:lnTo>
                    <a:pt x="8979" y="3151"/>
                  </a:lnTo>
                  <a:cubicBezTo>
                    <a:pt x="9011" y="2552"/>
                    <a:pt x="8538" y="2079"/>
                    <a:pt x="7940" y="2079"/>
                  </a:cubicBezTo>
                  <a:lnTo>
                    <a:pt x="7562" y="2079"/>
                  </a:lnTo>
                  <a:cubicBezTo>
                    <a:pt x="7404" y="1701"/>
                    <a:pt x="7026" y="1386"/>
                    <a:pt x="6553" y="1386"/>
                  </a:cubicBezTo>
                  <a:lnTo>
                    <a:pt x="6175" y="1386"/>
                  </a:lnTo>
                  <a:cubicBezTo>
                    <a:pt x="6018" y="599"/>
                    <a:pt x="5293"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1" name="Google Shape;17401;p77"/>
            <p:cNvSpPr/>
            <p:nvPr/>
          </p:nvSpPr>
          <p:spPr>
            <a:xfrm>
              <a:off x="-25001300" y="2375075"/>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2" name="Google Shape;17402;p77"/>
            <p:cNvSpPr/>
            <p:nvPr/>
          </p:nvSpPr>
          <p:spPr>
            <a:xfrm>
              <a:off x="-25070600" y="2444375"/>
              <a:ext cx="87450" cy="86675"/>
            </a:xfrm>
            <a:custGeom>
              <a:avLst/>
              <a:gdLst/>
              <a:ahLst/>
              <a:cxnLst/>
              <a:rect l="l" t="t" r="r" b="b"/>
              <a:pathLst>
                <a:path w="3498" h="3467" extrusionOk="0">
                  <a:moveTo>
                    <a:pt x="2773" y="725"/>
                  </a:moveTo>
                  <a:lnTo>
                    <a:pt x="2773" y="2805"/>
                  </a:lnTo>
                  <a:lnTo>
                    <a:pt x="693" y="2805"/>
                  </a:lnTo>
                  <a:lnTo>
                    <a:pt x="693" y="725"/>
                  </a:lnTo>
                  <a:close/>
                  <a:moveTo>
                    <a:pt x="378" y="1"/>
                  </a:moveTo>
                  <a:cubicBezTo>
                    <a:pt x="189" y="1"/>
                    <a:pt x="0" y="158"/>
                    <a:pt x="0" y="379"/>
                  </a:cubicBezTo>
                  <a:lnTo>
                    <a:pt x="0" y="3120"/>
                  </a:lnTo>
                  <a:cubicBezTo>
                    <a:pt x="0" y="3309"/>
                    <a:pt x="189" y="3466"/>
                    <a:pt x="378" y="3466"/>
                  </a:cubicBezTo>
                  <a:lnTo>
                    <a:pt x="3119" y="3466"/>
                  </a:lnTo>
                  <a:cubicBezTo>
                    <a:pt x="3340" y="3466"/>
                    <a:pt x="3497" y="3309"/>
                    <a:pt x="3497" y="3120"/>
                  </a:cubicBezTo>
                  <a:lnTo>
                    <a:pt x="3497" y="379"/>
                  </a:lnTo>
                  <a:cubicBezTo>
                    <a:pt x="3497" y="158"/>
                    <a:pt x="3340" y="1"/>
                    <a:pt x="3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3" name="Google Shape;17403;p77"/>
            <p:cNvSpPr/>
            <p:nvPr/>
          </p:nvSpPr>
          <p:spPr>
            <a:xfrm>
              <a:off x="-24966650" y="2479025"/>
              <a:ext cx="52025" cy="18150"/>
            </a:xfrm>
            <a:custGeom>
              <a:avLst/>
              <a:gdLst/>
              <a:ahLst/>
              <a:cxnLst/>
              <a:rect l="l" t="t" r="r" b="b"/>
              <a:pathLst>
                <a:path w="2081" h="726" extrusionOk="0">
                  <a:moveTo>
                    <a:pt x="347" y="1"/>
                  </a:moveTo>
                  <a:cubicBezTo>
                    <a:pt x="158" y="1"/>
                    <a:pt x="1" y="158"/>
                    <a:pt x="1" y="347"/>
                  </a:cubicBezTo>
                  <a:cubicBezTo>
                    <a:pt x="1" y="568"/>
                    <a:pt x="158" y="726"/>
                    <a:pt x="347" y="726"/>
                  </a:cubicBezTo>
                  <a:lnTo>
                    <a:pt x="1734" y="726"/>
                  </a:lnTo>
                  <a:cubicBezTo>
                    <a:pt x="1923" y="726"/>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4" name="Google Shape;17404;p77"/>
            <p:cNvSpPr/>
            <p:nvPr/>
          </p:nvSpPr>
          <p:spPr>
            <a:xfrm>
              <a:off x="-24966650" y="2444375"/>
              <a:ext cx="52025" cy="18150"/>
            </a:xfrm>
            <a:custGeom>
              <a:avLst/>
              <a:gdLst/>
              <a:ahLst/>
              <a:cxnLst/>
              <a:rect l="l" t="t" r="r" b="b"/>
              <a:pathLst>
                <a:path w="2081" h="726" extrusionOk="0">
                  <a:moveTo>
                    <a:pt x="347" y="1"/>
                  </a:moveTo>
                  <a:cubicBezTo>
                    <a:pt x="158" y="1"/>
                    <a:pt x="1" y="158"/>
                    <a:pt x="1" y="379"/>
                  </a:cubicBezTo>
                  <a:cubicBezTo>
                    <a:pt x="1" y="568"/>
                    <a:pt x="158" y="725"/>
                    <a:pt x="347" y="725"/>
                  </a:cubicBezTo>
                  <a:lnTo>
                    <a:pt x="1734" y="725"/>
                  </a:lnTo>
                  <a:cubicBezTo>
                    <a:pt x="1923" y="725"/>
                    <a:pt x="2080" y="568"/>
                    <a:pt x="2080" y="379"/>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5" name="Google Shape;17405;p77"/>
            <p:cNvSpPr/>
            <p:nvPr/>
          </p:nvSpPr>
          <p:spPr>
            <a:xfrm>
              <a:off x="-24966650" y="2513700"/>
              <a:ext cx="52025" cy="17350"/>
            </a:xfrm>
            <a:custGeom>
              <a:avLst/>
              <a:gdLst/>
              <a:ahLst/>
              <a:cxnLst/>
              <a:rect l="l" t="t" r="r" b="b"/>
              <a:pathLst>
                <a:path w="2081" h="694" extrusionOk="0">
                  <a:moveTo>
                    <a:pt x="347" y="0"/>
                  </a:moveTo>
                  <a:cubicBezTo>
                    <a:pt x="158" y="0"/>
                    <a:pt x="1" y="158"/>
                    <a:pt x="1" y="347"/>
                  </a:cubicBezTo>
                  <a:cubicBezTo>
                    <a:pt x="1" y="536"/>
                    <a:pt x="158" y="693"/>
                    <a:pt x="347" y="693"/>
                  </a:cubicBezTo>
                  <a:lnTo>
                    <a:pt x="1734" y="693"/>
                  </a:lnTo>
                  <a:cubicBezTo>
                    <a:pt x="1923" y="693"/>
                    <a:pt x="2080" y="536"/>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6" name="Google Shape;17406;p77"/>
            <p:cNvSpPr/>
            <p:nvPr/>
          </p:nvSpPr>
          <p:spPr>
            <a:xfrm>
              <a:off x="-25071400" y="2549125"/>
              <a:ext cx="156775" cy="17350"/>
            </a:xfrm>
            <a:custGeom>
              <a:avLst/>
              <a:gdLst/>
              <a:ahLst/>
              <a:cxnLst/>
              <a:rect l="l" t="t" r="r" b="b"/>
              <a:pathLst>
                <a:path w="6271" h="694" extrusionOk="0">
                  <a:moveTo>
                    <a:pt x="379" y="1"/>
                  </a:moveTo>
                  <a:cubicBezTo>
                    <a:pt x="158" y="1"/>
                    <a:pt x="1" y="158"/>
                    <a:pt x="1" y="347"/>
                  </a:cubicBezTo>
                  <a:cubicBezTo>
                    <a:pt x="1" y="536"/>
                    <a:pt x="158" y="694"/>
                    <a:pt x="379" y="694"/>
                  </a:cubicBezTo>
                  <a:lnTo>
                    <a:pt x="5924" y="694"/>
                  </a:lnTo>
                  <a:cubicBezTo>
                    <a:pt x="6113" y="694"/>
                    <a:pt x="6270" y="536"/>
                    <a:pt x="6270" y="347"/>
                  </a:cubicBezTo>
                  <a:cubicBezTo>
                    <a:pt x="6270" y="158"/>
                    <a:pt x="6113"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7" name="Google Shape;17407;p77"/>
            <p:cNvSpPr/>
            <p:nvPr/>
          </p:nvSpPr>
          <p:spPr>
            <a:xfrm>
              <a:off x="-25071400" y="2583800"/>
              <a:ext cx="156775" cy="17350"/>
            </a:xfrm>
            <a:custGeom>
              <a:avLst/>
              <a:gdLst/>
              <a:ahLst/>
              <a:cxnLst/>
              <a:rect l="l" t="t" r="r" b="b"/>
              <a:pathLst>
                <a:path w="6271" h="694" extrusionOk="0">
                  <a:moveTo>
                    <a:pt x="379" y="0"/>
                  </a:moveTo>
                  <a:cubicBezTo>
                    <a:pt x="158" y="0"/>
                    <a:pt x="1" y="158"/>
                    <a:pt x="1" y="347"/>
                  </a:cubicBezTo>
                  <a:cubicBezTo>
                    <a:pt x="1" y="536"/>
                    <a:pt x="158" y="693"/>
                    <a:pt x="379" y="693"/>
                  </a:cubicBezTo>
                  <a:lnTo>
                    <a:pt x="5924" y="693"/>
                  </a:lnTo>
                  <a:cubicBezTo>
                    <a:pt x="6113" y="693"/>
                    <a:pt x="6270" y="536"/>
                    <a:pt x="6270" y="347"/>
                  </a:cubicBezTo>
                  <a:cubicBezTo>
                    <a:pt x="6270" y="158"/>
                    <a:pt x="6113"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08" name="Google Shape;17408;p77"/>
            <p:cNvSpPr/>
            <p:nvPr/>
          </p:nvSpPr>
          <p:spPr>
            <a:xfrm>
              <a:off x="-24862675" y="2375850"/>
              <a:ext cx="53575" cy="260725"/>
            </a:xfrm>
            <a:custGeom>
              <a:avLst/>
              <a:gdLst/>
              <a:ahLst/>
              <a:cxnLst/>
              <a:rect l="l" t="t" r="r" b="b"/>
              <a:pathLst>
                <a:path w="2143" h="10429" extrusionOk="0">
                  <a:moveTo>
                    <a:pt x="1103" y="1103"/>
                  </a:moveTo>
                  <a:lnTo>
                    <a:pt x="1481" y="1797"/>
                  </a:lnTo>
                  <a:lnTo>
                    <a:pt x="1481" y="7625"/>
                  </a:lnTo>
                  <a:lnTo>
                    <a:pt x="757" y="7625"/>
                  </a:lnTo>
                  <a:lnTo>
                    <a:pt x="757" y="1797"/>
                  </a:lnTo>
                  <a:lnTo>
                    <a:pt x="1103" y="1103"/>
                  </a:lnTo>
                  <a:close/>
                  <a:moveTo>
                    <a:pt x="1481" y="8255"/>
                  </a:moveTo>
                  <a:lnTo>
                    <a:pt x="1481" y="9358"/>
                  </a:lnTo>
                  <a:cubicBezTo>
                    <a:pt x="1450" y="9578"/>
                    <a:pt x="1324" y="9736"/>
                    <a:pt x="1103" y="9736"/>
                  </a:cubicBezTo>
                  <a:cubicBezTo>
                    <a:pt x="914" y="9736"/>
                    <a:pt x="757" y="9578"/>
                    <a:pt x="757" y="9358"/>
                  </a:cubicBezTo>
                  <a:lnTo>
                    <a:pt x="757" y="8255"/>
                  </a:lnTo>
                  <a:close/>
                  <a:moveTo>
                    <a:pt x="1072" y="1"/>
                  </a:moveTo>
                  <a:cubicBezTo>
                    <a:pt x="946" y="1"/>
                    <a:pt x="820" y="64"/>
                    <a:pt x="757" y="190"/>
                  </a:cubicBezTo>
                  <a:lnTo>
                    <a:pt x="32" y="1576"/>
                  </a:lnTo>
                  <a:cubicBezTo>
                    <a:pt x="0" y="1608"/>
                    <a:pt x="0" y="1702"/>
                    <a:pt x="0" y="1734"/>
                  </a:cubicBezTo>
                  <a:lnTo>
                    <a:pt x="0" y="9421"/>
                  </a:lnTo>
                  <a:cubicBezTo>
                    <a:pt x="0" y="9988"/>
                    <a:pt x="473" y="10429"/>
                    <a:pt x="1040" y="10429"/>
                  </a:cubicBezTo>
                  <a:cubicBezTo>
                    <a:pt x="1607" y="10429"/>
                    <a:pt x="2048" y="9956"/>
                    <a:pt x="2048" y="9421"/>
                  </a:cubicBezTo>
                  <a:lnTo>
                    <a:pt x="2048" y="1734"/>
                  </a:lnTo>
                  <a:cubicBezTo>
                    <a:pt x="2143" y="1639"/>
                    <a:pt x="2143" y="1608"/>
                    <a:pt x="2111" y="1576"/>
                  </a:cubicBezTo>
                  <a:lnTo>
                    <a:pt x="1387" y="190"/>
                  </a:lnTo>
                  <a:cubicBezTo>
                    <a:pt x="1355" y="64"/>
                    <a:pt x="1198"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409" name="Google Shape;17409;p77"/>
          <p:cNvSpPr/>
          <p:nvPr/>
        </p:nvSpPr>
        <p:spPr>
          <a:xfrm>
            <a:off x="7075748" y="5100163"/>
            <a:ext cx="475928" cy="351616"/>
          </a:xfrm>
          <a:custGeom>
            <a:avLst/>
            <a:gdLst/>
            <a:ahLst/>
            <a:cxnLst/>
            <a:rect l="l" t="t" r="r" b="b"/>
            <a:pathLst>
              <a:path w="11941" h="8822" extrusionOk="0">
                <a:moveTo>
                  <a:pt x="7184" y="1229"/>
                </a:moveTo>
                <a:lnTo>
                  <a:pt x="7184" y="1922"/>
                </a:lnTo>
                <a:lnTo>
                  <a:pt x="6459" y="1922"/>
                </a:lnTo>
                <a:lnTo>
                  <a:pt x="6459" y="1229"/>
                </a:lnTo>
                <a:close/>
                <a:moveTo>
                  <a:pt x="5797" y="1261"/>
                </a:moveTo>
                <a:lnTo>
                  <a:pt x="5797" y="1954"/>
                </a:lnTo>
                <a:lnTo>
                  <a:pt x="5073" y="1954"/>
                </a:lnTo>
                <a:lnTo>
                  <a:pt x="5073" y="1607"/>
                </a:lnTo>
                <a:cubicBezTo>
                  <a:pt x="5073" y="1418"/>
                  <a:pt x="5230" y="1261"/>
                  <a:pt x="5419" y="1261"/>
                </a:cubicBezTo>
                <a:close/>
                <a:moveTo>
                  <a:pt x="8192" y="1261"/>
                </a:moveTo>
                <a:cubicBezTo>
                  <a:pt x="8381" y="1261"/>
                  <a:pt x="8538" y="1418"/>
                  <a:pt x="8538" y="1607"/>
                </a:cubicBezTo>
                <a:lnTo>
                  <a:pt x="8538" y="1954"/>
                </a:lnTo>
                <a:lnTo>
                  <a:pt x="7845" y="1954"/>
                </a:lnTo>
                <a:lnTo>
                  <a:pt x="7845" y="1261"/>
                </a:lnTo>
                <a:close/>
                <a:moveTo>
                  <a:pt x="1450" y="694"/>
                </a:moveTo>
                <a:cubicBezTo>
                  <a:pt x="1607" y="694"/>
                  <a:pt x="1796" y="788"/>
                  <a:pt x="1922" y="914"/>
                </a:cubicBezTo>
                <a:lnTo>
                  <a:pt x="3182" y="2174"/>
                </a:lnTo>
                <a:cubicBezTo>
                  <a:pt x="3497" y="2489"/>
                  <a:pt x="3938" y="2679"/>
                  <a:pt x="4411" y="2679"/>
                </a:cubicBezTo>
                <a:lnTo>
                  <a:pt x="10523" y="2679"/>
                </a:lnTo>
                <a:cubicBezTo>
                  <a:pt x="10901" y="2679"/>
                  <a:pt x="11216" y="2994"/>
                  <a:pt x="11216" y="3372"/>
                </a:cubicBezTo>
                <a:cubicBezTo>
                  <a:pt x="11216" y="3781"/>
                  <a:pt x="10901" y="4096"/>
                  <a:pt x="10523" y="4096"/>
                </a:cubicBezTo>
                <a:lnTo>
                  <a:pt x="3812" y="4096"/>
                </a:lnTo>
                <a:cubicBezTo>
                  <a:pt x="3340" y="4096"/>
                  <a:pt x="2899" y="3907"/>
                  <a:pt x="2584" y="3592"/>
                </a:cubicBezTo>
                <a:lnTo>
                  <a:pt x="977" y="1891"/>
                </a:lnTo>
                <a:cubicBezTo>
                  <a:pt x="693" y="1607"/>
                  <a:pt x="693" y="1166"/>
                  <a:pt x="977" y="914"/>
                </a:cubicBezTo>
                <a:cubicBezTo>
                  <a:pt x="1103" y="788"/>
                  <a:pt x="1292" y="694"/>
                  <a:pt x="1450" y="694"/>
                </a:cubicBezTo>
                <a:close/>
                <a:moveTo>
                  <a:pt x="8255" y="4726"/>
                </a:moveTo>
                <a:lnTo>
                  <a:pt x="6805" y="5545"/>
                </a:lnTo>
                <a:lnTo>
                  <a:pt x="5356" y="4726"/>
                </a:lnTo>
                <a:close/>
                <a:moveTo>
                  <a:pt x="6805" y="6333"/>
                </a:moveTo>
                <a:lnTo>
                  <a:pt x="8822" y="7467"/>
                </a:lnTo>
                <a:lnTo>
                  <a:pt x="4821" y="7467"/>
                </a:lnTo>
                <a:lnTo>
                  <a:pt x="6805" y="6333"/>
                </a:lnTo>
                <a:close/>
                <a:moveTo>
                  <a:pt x="3340" y="7467"/>
                </a:moveTo>
                <a:cubicBezTo>
                  <a:pt x="3529" y="7467"/>
                  <a:pt x="3686" y="7625"/>
                  <a:pt x="3686" y="7845"/>
                </a:cubicBezTo>
                <a:cubicBezTo>
                  <a:pt x="3686" y="8034"/>
                  <a:pt x="3529" y="8192"/>
                  <a:pt x="3340" y="8192"/>
                </a:cubicBezTo>
                <a:cubicBezTo>
                  <a:pt x="3151" y="8192"/>
                  <a:pt x="2993" y="8034"/>
                  <a:pt x="2993" y="7845"/>
                </a:cubicBezTo>
                <a:cubicBezTo>
                  <a:pt x="2993" y="7625"/>
                  <a:pt x="3151" y="7467"/>
                  <a:pt x="3340" y="7467"/>
                </a:cubicBezTo>
                <a:close/>
                <a:moveTo>
                  <a:pt x="10271" y="7467"/>
                </a:moveTo>
                <a:cubicBezTo>
                  <a:pt x="10460" y="7467"/>
                  <a:pt x="10618" y="7625"/>
                  <a:pt x="10618" y="7845"/>
                </a:cubicBezTo>
                <a:cubicBezTo>
                  <a:pt x="10618" y="8034"/>
                  <a:pt x="10460" y="8192"/>
                  <a:pt x="10271" y="8192"/>
                </a:cubicBezTo>
                <a:cubicBezTo>
                  <a:pt x="10082" y="8192"/>
                  <a:pt x="9924" y="8034"/>
                  <a:pt x="9924" y="7845"/>
                </a:cubicBezTo>
                <a:cubicBezTo>
                  <a:pt x="9924" y="7625"/>
                  <a:pt x="10082" y="7467"/>
                  <a:pt x="10271" y="7467"/>
                </a:cubicBezTo>
                <a:close/>
                <a:moveTo>
                  <a:pt x="1544" y="1"/>
                </a:moveTo>
                <a:cubicBezTo>
                  <a:pt x="1166" y="1"/>
                  <a:pt x="820" y="158"/>
                  <a:pt x="536" y="379"/>
                </a:cubicBezTo>
                <a:cubicBezTo>
                  <a:pt x="0" y="946"/>
                  <a:pt x="0" y="1796"/>
                  <a:pt x="536" y="2363"/>
                </a:cubicBezTo>
                <a:lnTo>
                  <a:pt x="2206" y="4002"/>
                </a:lnTo>
                <a:cubicBezTo>
                  <a:pt x="2678" y="4474"/>
                  <a:pt x="3277" y="4726"/>
                  <a:pt x="3938" y="4726"/>
                </a:cubicBezTo>
                <a:lnTo>
                  <a:pt x="4002" y="4726"/>
                </a:lnTo>
                <a:lnTo>
                  <a:pt x="6175" y="5955"/>
                </a:lnTo>
                <a:lnTo>
                  <a:pt x="4128" y="7089"/>
                </a:lnTo>
                <a:cubicBezTo>
                  <a:pt x="3938" y="6900"/>
                  <a:pt x="3686" y="6774"/>
                  <a:pt x="3371" y="6774"/>
                </a:cubicBezTo>
                <a:cubicBezTo>
                  <a:pt x="2804" y="6774"/>
                  <a:pt x="2363" y="7247"/>
                  <a:pt x="2363" y="7782"/>
                </a:cubicBezTo>
                <a:cubicBezTo>
                  <a:pt x="2363" y="8381"/>
                  <a:pt x="2836" y="8822"/>
                  <a:pt x="3371" y="8822"/>
                </a:cubicBezTo>
                <a:cubicBezTo>
                  <a:pt x="3812" y="8822"/>
                  <a:pt x="4222" y="8538"/>
                  <a:pt x="4380" y="8097"/>
                </a:cubicBezTo>
                <a:lnTo>
                  <a:pt x="9326" y="8097"/>
                </a:lnTo>
                <a:cubicBezTo>
                  <a:pt x="9483" y="8507"/>
                  <a:pt x="9830" y="8822"/>
                  <a:pt x="10302" y="8822"/>
                </a:cubicBezTo>
                <a:cubicBezTo>
                  <a:pt x="10901" y="8822"/>
                  <a:pt x="11342" y="8349"/>
                  <a:pt x="11342" y="7782"/>
                </a:cubicBezTo>
                <a:cubicBezTo>
                  <a:pt x="11342" y="7184"/>
                  <a:pt x="10870" y="6774"/>
                  <a:pt x="10302" y="6774"/>
                </a:cubicBezTo>
                <a:cubicBezTo>
                  <a:pt x="10050" y="6774"/>
                  <a:pt x="9767" y="6900"/>
                  <a:pt x="9578" y="7089"/>
                </a:cubicBezTo>
                <a:lnTo>
                  <a:pt x="7530" y="5955"/>
                </a:lnTo>
                <a:lnTo>
                  <a:pt x="9672" y="4726"/>
                </a:lnTo>
                <a:lnTo>
                  <a:pt x="10555" y="4726"/>
                </a:lnTo>
                <a:cubicBezTo>
                  <a:pt x="11311" y="4726"/>
                  <a:pt x="11941" y="4096"/>
                  <a:pt x="11941" y="3340"/>
                </a:cubicBezTo>
                <a:cubicBezTo>
                  <a:pt x="11941" y="2584"/>
                  <a:pt x="11311" y="1954"/>
                  <a:pt x="10555" y="1954"/>
                </a:cubicBezTo>
                <a:lnTo>
                  <a:pt x="9263" y="1954"/>
                </a:lnTo>
                <a:lnTo>
                  <a:pt x="9263" y="1607"/>
                </a:lnTo>
                <a:cubicBezTo>
                  <a:pt x="9263" y="1009"/>
                  <a:pt x="8790" y="599"/>
                  <a:pt x="8223" y="599"/>
                </a:cubicBezTo>
                <a:lnTo>
                  <a:pt x="5482" y="599"/>
                </a:lnTo>
                <a:cubicBezTo>
                  <a:pt x="4884" y="599"/>
                  <a:pt x="4443" y="1072"/>
                  <a:pt x="4443" y="1607"/>
                </a:cubicBezTo>
                <a:lnTo>
                  <a:pt x="4443" y="1954"/>
                </a:lnTo>
                <a:cubicBezTo>
                  <a:pt x="4222" y="1954"/>
                  <a:pt x="3970" y="1859"/>
                  <a:pt x="3781" y="1639"/>
                </a:cubicBezTo>
                <a:lnTo>
                  <a:pt x="2521" y="379"/>
                </a:lnTo>
                <a:cubicBezTo>
                  <a:pt x="2237" y="127"/>
                  <a:pt x="1891" y="1"/>
                  <a:pt x="15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410" name="Google Shape;17410;p77"/>
          <p:cNvGrpSpPr/>
          <p:nvPr/>
        </p:nvGrpSpPr>
        <p:grpSpPr>
          <a:xfrm>
            <a:off x="10064125" y="3855204"/>
            <a:ext cx="473417" cy="472181"/>
            <a:chOff x="-23229925" y="1970225"/>
            <a:chExt cx="296950" cy="296175"/>
          </a:xfrm>
        </p:grpSpPr>
        <p:sp>
          <p:nvSpPr>
            <p:cNvPr id="17411" name="Google Shape;17411;p77"/>
            <p:cNvSpPr/>
            <p:nvPr/>
          </p:nvSpPr>
          <p:spPr>
            <a:xfrm>
              <a:off x="-23229925" y="1970225"/>
              <a:ext cx="296950" cy="296175"/>
            </a:xfrm>
            <a:custGeom>
              <a:avLst/>
              <a:gdLst/>
              <a:ahLst/>
              <a:cxnLst/>
              <a:rect l="l" t="t" r="r" b="b"/>
              <a:pathLst>
                <a:path w="11878" h="11847" extrusionOk="0">
                  <a:moveTo>
                    <a:pt x="10145" y="694"/>
                  </a:moveTo>
                  <a:cubicBezTo>
                    <a:pt x="10743" y="694"/>
                    <a:pt x="11184" y="1167"/>
                    <a:pt x="11184" y="1734"/>
                  </a:cubicBezTo>
                  <a:lnTo>
                    <a:pt x="11184" y="10114"/>
                  </a:lnTo>
                  <a:cubicBezTo>
                    <a:pt x="11184" y="10712"/>
                    <a:pt x="10712" y="11122"/>
                    <a:pt x="10145" y="11122"/>
                  </a:cubicBezTo>
                  <a:lnTo>
                    <a:pt x="1764" y="11122"/>
                  </a:lnTo>
                  <a:cubicBezTo>
                    <a:pt x="1166" y="11122"/>
                    <a:pt x="725" y="10681"/>
                    <a:pt x="725" y="10114"/>
                  </a:cubicBezTo>
                  <a:lnTo>
                    <a:pt x="725" y="1734"/>
                  </a:lnTo>
                  <a:cubicBezTo>
                    <a:pt x="725" y="1135"/>
                    <a:pt x="1197" y="694"/>
                    <a:pt x="1764" y="694"/>
                  </a:cubicBezTo>
                  <a:close/>
                  <a:moveTo>
                    <a:pt x="1733" y="1"/>
                  </a:moveTo>
                  <a:cubicBezTo>
                    <a:pt x="788" y="1"/>
                    <a:pt x="0" y="788"/>
                    <a:pt x="0" y="1734"/>
                  </a:cubicBezTo>
                  <a:lnTo>
                    <a:pt x="0" y="10114"/>
                  </a:lnTo>
                  <a:cubicBezTo>
                    <a:pt x="0" y="11059"/>
                    <a:pt x="788" y="11847"/>
                    <a:pt x="1733" y="11847"/>
                  </a:cubicBezTo>
                  <a:lnTo>
                    <a:pt x="10113" y="11847"/>
                  </a:lnTo>
                  <a:cubicBezTo>
                    <a:pt x="11058" y="11847"/>
                    <a:pt x="11846" y="11059"/>
                    <a:pt x="11846" y="10114"/>
                  </a:cubicBezTo>
                  <a:lnTo>
                    <a:pt x="11846" y="1734"/>
                  </a:lnTo>
                  <a:cubicBezTo>
                    <a:pt x="11878" y="788"/>
                    <a:pt x="11090" y="1"/>
                    <a:pt x="10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2" name="Google Shape;17412;p77"/>
            <p:cNvSpPr/>
            <p:nvPr/>
          </p:nvSpPr>
          <p:spPr>
            <a:xfrm>
              <a:off x="-23196075" y="2005675"/>
              <a:ext cx="227650" cy="192200"/>
            </a:xfrm>
            <a:custGeom>
              <a:avLst/>
              <a:gdLst/>
              <a:ahLst/>
              <a:cxnLst/>
              <a:rect l="l" t="t" r="r" b="b"/>
              <a:pathLst>
                <a:path w="9106" h="7688" extrusionOk="0">
                  <a:moveTo>
                    <a:pt x="8444" y="662"/>
                  </a:moveTo>
                  <a:lnTo>
                    <a:pt x="8444" y="3435"/>
                  </a:lnTo>
                  <a:lnTo>
                    <a:pt x="6144" y="3435"/>
                  </a:lnTo>
                  <a:cubicBezTo>
                    <a:pt x="5987" y="3435"/>
                    <a:pt x="5892" y="3498"/>
                    <a:pt x="5829" y="3624"/>
                  </a:cubicBezTo>
                  <a:lnTo>
                    <a:pt x="5357" y="4852"/>
                  </a:lnTo>
                  <a:lnTo>
                    <a:pt x="4317" y="1576"/>
                  </a:lnTo>
                  <a:cubicBezTo>
                    <a:pt x="4254" y="1450"/>
                    <a:pt x="4160" y="1324"/>
                    <a:pt x="4002" y="1324"/>
                  </a:cubicBezTo>
                  <a:cubicBezTo>
                    <a:pt x="3845" y="1324"/>
                    <a:pt x="3718" y="1418"/>
                    <a:pt x="3624" y="1544"/>
                  </a:cubicBezTo>
                  <a:lnTo>
                    <a:pt x="2805" y="3435"/>
                  </a:lnTo>
                  <a:lnTo>
                    <a:pt x="757" y="3435"/>
                  </a:lnTo>
                  <a:lnTo>
                    <a:pt x="757" y="662"/>
                  </a:lnTo>
                  <a:close/>
                  <a:moveTo>
                    <a:pt x="3876" y="2678"/>
                  </a:moveTo>
                  <a:lnTo>
                    <a:pt x="4947" y="5986"/>
                  </a:lnTo>
                  <a:cubicBezTo>
                    <a:pt x="4979" y="6144"/>
                    <a:pt x="5105" y="6207"/>
                    <a:pt x="5262" y="6207"/>
                  </a:cubicBezTo>
                  <a:cubicBezTo>
                    <a:pt x="5420" y="6207"/>
                    <a:pt x="5514" y="6144"/>
                    <a:pt x="5577" y="6018"/>
                  </a:cubicBezTo>
                  <a:lnTo>
                    <a:pt x="6333" y="4159"/>
                  </a:lnTo>
                  <a:lnTo>
                    <a:pt x="8413" y="4159"/>
                  </a:lnTo>
                  <a:lnTo>
                    <a:pt x="8413" y="6995"/>
                  </a:lnTo>
                  <a:lnTo>
                    <a:pt x="757" y="6995"/>
                  </a:lnTo>
                  <a:lnTo>
                    <a:pt x="757" y="6963"/>
                  </a:lnTo>
                  <a:lnTo>
                    <a:pt x="757" y="4128"/>
                  </a:lnTo>
                  <a:lnTo>
                    <a:pt x="2994" y="4128"/>
                  </a:lnTo>
                  <a:cubicBezTo>
                    <a:pt x="3120" y="4128"/>
                    <a:pt x="3277" y="4065"/>
                    <a:pt x="3309" y="3939"/>
                  </a:cubicBezTo>
                  <a:lnTo>
                    <a:pt x="3876" y="2678"/>
                  </a:lnTo>
                  <a:close/>
                  <a:moveTo>
                    <a:pt x="379" y="1"/>
                  </a:moveTo>
                  <a:cubicBezTo>
                    <a:pt x="158" y="1"/>
                    <a:pt x="1" y="158"/>
                    <a:pt x="1" y="347"/>
                  </a:cubicBezTo>
                  <a:lnTo>
                    <a:pt x="1" y="7310"/>
                  </a:lnTo>
                  <a:cubicBezTo>
                    <a:pt x="1" y="7530"/>
                    <a:pt x="158" y="7688"/>
                    <a:pt x="379" y="7688"/>
                  </a:cubicBezTo>
                  <a:lnTo>
                    <a:pt x="8759" y="7688"/>
                  </a:lnTo>
                  <a:cubicBezTo>
                    <a:pt x="8948" y="7688"/>
                    <a:pt x="9106" y="7530"/>
                    <a:pt x="9106" y="7310"/>
                  </a:cubicBezTo>
                  <a:lnTo>
                    <a:pt x="9106" y="347"/>
                  </a:lnTo>
                  <a:cubicBezTo>
                    <a:pt x="9106" y="158"/>
                    <a:pt x="8948" y="1"/>
                    <a:pt x="87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3" name="Google Shape;17413;p77"/>
            <p:cNvSpPr/>
            <p:nvPr/>
          </p:nvSpPr>
          <p:spPr>
            <a:xfrm>
              <a:off x="-23142500" y="221440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4" name="Google Shape;17414;p77"/>
            <p:cNvSpPr/>
            <p:nvPr/>
          </p:nvSpPr>
          <p:spPr>
            <a:xfrm>
              <a:off x="-23177150" y="221440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67" y="693"/>
                    <a:pt x="725" y="536"/>
                    <a:pt x="725" y="347"/>
                  </a:cubicBezTo>
                  <a:cubicBezTo>
                    <a:pt x="662" y="158"/>
                    <a:pt x="504"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15" name="Google Shape;17415;p77"/>
          <p:cNvGrpSpPr/>
          <p:nvPr/>
        </p:nvGrpSpPr>
        <p:grpSpPr>
          <a:xfrm>
            <a:off x="10120621" y="4451022"/>
            <a:ext cx="360424" cy="473417"/>
            <a:chOff x="-23177950" y="2340425"/>
            <a:chExt cx="226075" cy="296950"/>
          </a:xfrm>
        </p:grpSpPr>
        <p:sp>
          <p:nvSpPr>
            <p:cNvPr id="17416" name="Google Shape;17416;p77"/>
            <p:cNvSpPr/>
            <p:nvPr/>
          </p:nvSpPr>
          <p:spPr>
            <a:xfrm>
              <a:off x="-23177950" y="2340425"/>
              <a:ext cx="226075" cy="296950"/>
            </a:xfrm>
            <a:custGeom>
              <a:avLst/>
              <a:gdLst/>
              <a:ahLst/>
              <a:cxnLst/>
              <a:rect l="l" t="t" r="r" b="b"/>
              <a:pathLst>
                <a:path w="9043" h="11878" extrusionOk="0">
                  <a:moveTo>
                    <a:pt x="1418" y="693"/>
                  </a:moveTo>
                  <a:lnTo>
                    <a:pt x="1418" y="1449"/>
                  </a:lnTo>
                  <a:cubicBezTo>
                    <a:pt x="1418" y="2048"/>
                    <a:pt x="1891" y="2457"/>
                    <a:pt x="2426" y="2457"/>
                  </a:cubicBezTo>
                  <a:lnTo>
                    <a:pt x="2804" y="2457"/>
                  </a:lnTo>
                  <a:cubicBezTo>
                    <a:pt x="2899" y="2457"/>
                    <a:pt x="2993" y="2426"/>
                    <a:pt x="3057" y="2300"/>
                  </a:cubicBezTo>
                  <a:cubicBezTo>
                    <a:pt x="3340" y="1953"/>
                    <a:pt x="3750" y="1764"/>
                    <a:pt x="4159" y="1764"/>
                  </a:cubicBezTo>
                  <a:cubicBezTo>
                    <a:pt x="6459" y="1764"/>
                    <a:pt x="8349" y="3623"/>
                    <a:pt x="8349" y="5923"/>
                  </a:cubicBezTo>
                  <a:cubicBezTo>
                    <a:pt x="8349" y="8254"/>
                    <a:pt x="6491" y="10113"/>
                    <a:pt x="4159" y="10113"/>
                  </a:cubicBezTo>
                  <a:cubicBezTo>
                    <a:pt x="3750" y="10113"/>
                    <a:pt x="3340" y="9924"/>
                    <a:pt x="3057" y="9578"/>
                  </a:cubicBezTo>
                  <a:cubicBezTo>
                    <a:pt x="2993" y="9483"/>
                    <a:pt x="2899" y="9389"/>
                    <a:pt x="2804" y="9389"/>
                  </a:cubicBezTo>
                  <a:lnTo>
                    <a:pt x="2426" y="9389"/>
                  </a:lnTo>
                  <a:cubicBezTo>
                    <a:pt x="1859" y="9389"/>
                    <a:pt x="1418" y="9861"/>
                    <a:pt x="1418" y="10428"/>
                  </a:cubicBezTo>
                  <a:lnTo>
                    <a:pt x="1418" y="11153"/>
                  </a:lnTo>
                  <a:lnTo>
                    <a:pt x="694" y="11153"/>
                  </a:lnTo>
                  <a:lnTo>
                    <a:pt x="694" y="10428"/>
                  </a:lnTo>
                  <a:cubicBezTo>
                    <a:pt x="694" y="9483"/>
                    <a:pt x="1481" y="8695"/>
                    <a:pt x="2426" y="8695"/>
                  </a:cubicBezTo>
                  <a:lnTo>
                    <a:pt x="2489" y="8695"/>
                  </a:lnTo>
                  <a:cubicBezTo>
                    <a:pt x="2647" y="8695"/>
                    <a:pt x="2804" y="8569"/>
                    <a:pt x="2836" y="8412"/>
                  </a:cubicBezTo>
                  <a:cubicBezTo>
                    <a:pt x="2962" y="7782"/>
                    <a:pt x="3529" y="7309"/>
                    <a:pt x="4222" y="7309"/>
                  </a:cubicBezTo>
                  <a:cubicBezTo>
                    <a:pt x="4947" y="7309"/>
                    <a:pt x="5577" y="6679"/>
                    <a:pt x="5577" y="5923"/>
                  </a:cubicBezTo>
                  <a:cubicBezTo>
                    <a:pt x="5577" y="5198"/>
                    <a:pt x="4947" y="4568"/>
                    <a:pt x="4222" y="4568"/>
                  </a:cubicBezTo>
                  <a:cubicBezTo>
                    <a:pt x="3529" y="4568"/>
                    <a:pt x="2993" y="4096"/>
                    <a:pt x="2836" y="3466"/>
                  </a:cubicBezTo>
                  <a:cubicBezTo>
                    <a:pt x="2804" y="3308"/>
                    <a:pt x="2678" y="3182"/>
                    <a:pt x="2489" y="3182"/>
                  </a:cubicBezTo>
                  <a:lnTo>
                    <a:pt x="2426" y="3182"/>
                  </a:lnTo>
                  <a:cubicBezTo>
                    <a:pt x="1481" y="3182"/>
                    <a:pt x="694" y="2394"/>
                    <a:pt x="694" y="1449"/>
                  </a:cubicBezTo>
                  <a:lnTo>
                    <a:pt x="694" y="693"/>
                  </a:lnTo>
                  <a:close/>
                  <a:moveTo>
                    <a:pt x="347" y="0"/>
                  </a:moveTo>
                  <a:cubicBezTo>
                    <a:pt x="158" y="0"/>
                    <a:pt x="1" y="158"/>
                    <a:pt x="1" y="347"/>
                  </a:cubicBezTo>
                  <a:lnTo>
                    <a:pt x="1" y="1449"/>
                  </a:lnTo>
                  <a:cubicBezTo>
                    <a:pt x="1" y="2710"/>
                    <a:pt x="977" y="3749"/>
                    <a:pt x="2206" y="3844"/>
                  </a:cubicBezTo>
                  <a:cubicBezTo>
                    <a:pt x="2489" y="4694"/>
                    <a:pt x="3277" y="5261"/>
                    <a:pt x="4159" y="5261"/>
                  </a:cubicBezTo>
                  <a:cubicBezTo>
                    <a:pt x="4569" y="5261"/>
                    <a:pt x="4884" y="5576"/>
                    <a:pt x="4884" y="5986"/>
                  </a:cubicBezTo>
                  <a:cubicBezTo>
                    <a:pt x="4884" y="6364"/>
                    <a:pt x="4569" y="6679"/>
                    <a:pt x="4159" y="6679"/>
                  </a:cubicBezTo>
                  <a:cubicBezTo>
                    <a:pt x="3277" y="6679"/>
                    <a:pt x="2489" y="7278"/>
                    <a:pt x="2206" y="8097"/>
                  </a:cubicBezTo>
                  <a:cubicBezTo>
                    <a:pt x="977" y="8223"/>
                    <a:pt x="1" y="9263"/>
                    <a:pt x="1" y="10523"/>
                  </a:cubicBezTo>
                  <a:lnTo>
                    <a:pt x="1" y="11531"/>
                  </a:lnTo>
                  <a:cubicBezTo>
                    <a:pt x="1" y="11720"/>
                    <a:pt x="158" y="11877"/>
                    <a:pt x="347" y="11877"/>
                  </a:cubicBezTo>
                  <a:lnTo>
                    <a:pt x="1733" y="11877"/>
                  </a:lnTo>
                  <a:cubicBezTo>
                    <a:pt x="1922" y="11877"/>
                    <a:pt x="2080" y="11720"/>
                    <a:pt x="2080" y="11531"/>
                  </a:cubicBezTo>
                  <a:lnTo>
                    <a:pt x="2080" y="10523"/>
                  </a:lnTo>
                  <a:cubicBezTo>
                    <a:pt x="2080" y="10302"/>
                    <a:pt x="2237" y="10145"/>
                    <a:pt x="2426" y="10145"/>
                  </a:cubicBezTo>
                  <a:lnTo>
                    <a:pt x="2647" y="10145"/>
                  </a:lnTo>
                  <a:cubicBezTo>
                    <a:pt x="3025" y="10586"/>
                    <a:pt x="3592" y="10869"/>
                    <a:pt x="4159" y="10869"/>
                  </a:cubicBezTo>
                  <a:cubicBezTo>
                    <a:pt x="6837" y="10869"/>
                    <a:pt x="9011" y="8695"/>
                    <a:pt x="9011" y="6018"/>
                  </a:cubicBezTo>
                  <a:cubicBezTo>
                    <a:pt x="9042" y="3277"/>
                    <a:pt x="6837" y="1103"/>
                    <a:pt x="4159" y="1103"/>
                  </a:cubicBezTo>
                  <a:cubicBezTo>
                    <a:pt x="3592" y="1103"/>
                    <a:pt x="3025" y="1323"/>
                    <a:pt x="2647" y="1796"/>
                  </a:cubicBezTo>
                  <a:lnTo>
                    <a:pt x="2426" y="1796"/>
                  </a:lnTo>
                  <a:cubicBezTo>
                    <a:pt x="2237" y="1796"/>
                    <a:pt x="2080" y="1638"/>
                    <a:pt x="2080" y="1449"/>
                  </a:cubicBez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17" name="Google Shape;17417;p77"/>
            <p:cNvSpPr/>
            <p:nvPr/>
          </p:nvSpPr>
          <p:spPr>
            <a:xfrm>
              <a:off x="-23081850" y="2425475"/>
              <a:ext cx="96100" cy="151250"/>
            </a:xfrm>
            <a:custGeom>
              <a:avLst/>
              <a:gdLst/>
              <a:ahLst/>
              <a:cxnLst/>
              <a:rect l="l" t="t" r="r" b="b"/>
              <a:pathLst>
                <a:path w="3844" h="6050" extrusionOk="0">
                  <a:moveTo>
                    <a:pt x="2568" y="1"/>
                  </a:moveTo>
                  <a:cubicBezTo>
                    <a:pt x="2481" y="1"/>
                    <a:pt x="2395" y="32"/>
                    <a:pt x="2332" y="95"/>
                  </a:cubicBezTo>
                  <a:cubicBezTo>
                    <a:pt x="2205" y="221"/>
                    <a:pt x="2205" y="442"/>
                    <a:pt x="2332" y="568"/>
                  </a:cubicBezTo>
                  <a:cubicBezTo>
                    <a:pt x="2867" y="1072"/>
                    <a:pt x="3151" y="1796"/>
                    <a:pt x="3151" y="2553"/>
                  </a:cubicBezTo>
                  <a:cubicBezTo>
                    <a:pt x="3151" y="3277"/>
                    <a:pt x="2899" y="3970"/>
                    <a:pt x="2332" y="4506"/>
                  </a:cubicBezTo>
                  <a:cubicBezTo>
                    <a:pt x="1827" y="5010"/>
                    <a:pt x="1134" y="5325"/>
                    <a:pt x="378" y="5325"/>
                  </a:cubicBezTo>
                  <a:cubicBezTo>
                    <a:pt x="189" y="5325"/>
                    <a:pt x="0" y="5482"/>
                    <a:pt x="0" y="5703"/>
                  </a:cubicBezTo>
                  <a:cubicBezTo>
                    <a:pt x="0" y="5892"/>
                    <a:pt x="189" y="6050"/>
                    <a:pt x="378" y="6050"/>
                  </a:cubicBezTo>
                  <a:cubicBezTo>
                    <a:pt x="1292" y="6050"/>
                    <a:pt x="2174" y="5703"/>
                    <a:pt x="2804" y="5010"/>
                  </a:cubicBezTo>
                  <a:cubicBezTo>
                    <a:pt x="3466" y="4348"/>
                    <a:pt x="3844" y="3498"/>
                    <a:pt x="3844" y="2584"/>
                  </a:cubicBezTo>
                  <a:cubicBezTo>
                    <a:pt x="3844" y="1670"/>
                    <a:pt x="3434" y="757"/>
                    <a:pt x="2804" y="95"/>
                  </a:cubicBezTo>
                  <a:cubicBezTo>
                    <a:pt x="2741" y="32"/>
                    <a:pt x="2654" y="1"/>
                    <a:pt x="25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18" name="Google Shape;17418;p77"/>
          <p:cNvGrpSpPr/>
          <p:nvPr/>
        </p:nvGrpSpPr>
        <p:grpSpPr>
          <a:xfrm>
            <a:off x="10064742" y="5039923"/>
            <a:ext cx="472181" cy="472181"/>
            <a:chOff x="-23229150" y="2710600"/>
            <a:chExt cx="296175" cy="296175"/>
          </a:xfrm>
        </p:grpSpPr>
        <p:sp>
          <p:nvSpPr>
            <p:cNvPr id="17419" name="Google Shape;17419;p77"/>
            <p:cNvSpPr/>
            <p:nvPr/>
          </p:nvSpPr>
          <p:spPr>
            <a:xfrm>
              <a:off x="-23177150" y="2727925"/>
              <a:ext cx="191400" cy="258375"/>
            </a:xfrm>
            <a:custGeom>
              <a:avLst/>
              <a:gdLst/>
              <a:ahLst/>
              <a:cxnLst/>
              <a:rect l="l" t="t" r="r" b="b"/>
              <a:pathLst>
                <a:path w="7656" h="10335" extrusionOk="0">
                  <a:moveTo>
                    <a:pt x="3812" y="725"/>
                  </a:moveTo>
                  <a:cubicBezTo>
                    <a:pt x="4033" y="725"/>
                    <a:pt x="4190" y="883"/>
                    <a:pt x="4190" y="1072"/>
                  </a:cubicBezTo>
                  <a:lnTo>
                    <a:pt x="4190" y="1418"/>
                  </a:lnTo>
                  <a:lnTo>
                    <a:pt x="3466" y="1418"/>
                  </a:lnTo>
                  <a:lnTo>
                    <a:pt x="3466" y="1072"/>
                  </a:lnTo>
                  <a:cubicBezTo>
                    <a:pt x="3466" y="883"/>
                    <a:pt x="3623" y="725"/>
                    <a:pt x="3812" y="725"/>
                  </a:cubicBezTo>
                  <a:close/>
                  <a:moveTo>
                    <a:pt x="6238" y="1387"/>
                  </a:moveTo>
                  <a:cubicBezTo>
                    <a:pt x="6648" y="1418"/>
                    <a:pt x="6931" y="1702"/>
                    <a:pt x="6931" y="2111"/>
                  </a:cubicBezTo>
                  <a:cubicBezTo>
                    <a:pt x="6931" y="2206"/>
                    <a:pt x="6900" y="2363"/>
                    <a:pt x="6805" y="2458"/>
                  </a:cubicBezTo>
                  <a:cubicBezTo>
                    <a:pt x="6585" y="2206"/>
                    <a:pt x="6238" y="2111"/>
                    <a:pt x="5860" y="2111"/>
                  </a:cubicBezTo>
                  <a:lnTo>
                    <a:pt x="4852" y="2111"/>
                  </a:lnTo>
                  <a:lnTo>
                    <a:pt x="4852" y="1387"/>
                  </a:lnTo>
                  <a:close/>
                  <a:moveTo>
                    <a:pt x="2804" y="1418"/>
                  </a:moveTo>
                  <a:lnTo>
                    <a:pt x="2804" y="2143"/>
                  </a:lnTo>
                  <a:lnTo>
                    <a:pt x="1796" y="2143"/>
                  </a:lnTo>
                  <a:cubicBezTo>
                    <a:pt x="1418" y="2143"/>
                    <a:pt x="1071" y="2300"/>
                    <a:pt x="851" y="2489"/>
                  </a:cubicBezTo>
                  <a:cubicBezTo>
                    <a:pt x="756" y="2363"/>
                    <a:pt x="725" y="2269"/>
                    <a:pt x="725" y="2143"/>
                  </a:cubicBezTo>
                  <a:cubicBezTo>
                    <a:pt x="725" y="1702"/>
                    <a:pt x="1040" y="1418"/>
                    <a:pt x="1418" y="1418"/>
                  </a:cubicBezTo>
                  <a:close/>
                  <a:moveTo>
                    <a:pt x="4190" y="2111"/>
                  </a:moveTo>
                  <a:lnTo>
                    <a:pt x="4190" y="2804"/>
                  </a:lnTo>
                  <a:lnTo>
                    <a:pt x="3466" y="2804"/>
                  </a:lnTo>
                  <a:lnTo>
                    <a:pt x="3466" y="2111"/>
                  </a:lnTo>
                  <a:close/>
                  <a:moveTo>
                    <a:pt x="2772" y="2773"/>
                  </a:moveTo>
                  <a:lnTo>
                    <a:pt x="2772" y="3466"/>
                  </a:lnTo>
                  <a:lnTo>
                    <a:pt x="2079" y="3466"/>
                  </a:lnTo>
                  <a:cubicBezTo>
                    <a:pt x="1733" y="3466"/>
                    <a:pt x="1386" y="3624"/>
                    <a:pt x="1134" y="3844"/>
                  </a:cubicBezTo>
                  <a:cubicBezTo>
                    <a:pt x="1071" y="3718"/>
                    <a:pt x="1040" y="3592"/>
                    <a:pt x="1040" y="3466"/>
                  </a:cubicBezTo>
                  <a:cubicBezTo>
                    <a:pt x="1040" y="3088"/>
                    <a:pt x="1355" y="2773"/>
                    <a:pt x="1733" y="2773"/>
                  </a:cubicBezTo>
                  <a:close/>
                  <a:moveTo>
                    <a:pt x="5860" y="2804"/>
                  </a:moveTo>
                  <a:cubicBezTo>
                    <a:pt x="6270" y="2804"/>
                    <a:pt x="6585" y="3119"/>
                    <a:pt x="6585" y="3529"/>
                  </a:cubicBezTo>
                  <a:cubicBezTo>
                    <a:pt x="6585" y="3624"/>
                    <a:pt x="6553" y="3781"/>
                    <a:pt x="6459" y="3876"/>
                  </a:cubicBezTo>
                  <a:cubicBezTo>
                    <a:pt x="6270" y="3624"/>
                    <a:pt x="5923" y="3466"/>
                    <a:pt x="5576" y="3466"/>
                  </a:cubicBezTo>
                  <a:lnTo>
                    <a:pt x="4852" y="3466"/>
                  </a:lnTo>
                  <a:lnTo>
                    <a:pt x="4852" y="2804"/>
                  </a:lnTo>
                  <a:close/>
                  <a:moveTo>
                    <a:pt x="4190" y="3466"/>
                  </a:moveTo>
                  <a:lnTo>
                    <a:pt x="4190" y="4191"/>
                  </a:lnTo>
                  <a:lnTo>
                    <a:pt x="3466" y="4191"/>
                  </a:lnTo>
                  <a:lnTo>
                    <a:pt x="3466" y="3466"/>
                  </a:lnTo>
                  <a:close/>
                  <a:moveTo>
                    <a:pt x="4190" y="4884"/>
                  </a:moveTo>
                  <a:lnTo>
                    <a:pt x="4190" y="5608"/>
                  </a:lnTo>
                  <a:lnTo>
                    <a:pt x="3466" y="5608"/>
                  </a:lnTo>
                  <a:lnTo>
                    <a:pt x="3466" y="4884"/>
                  </a:lnTo>
                  <a:close/>
                  <a:moveTo>
                    <a:pt x="4190" y="6270"/>
                  </a:moveTo>
                  <a:lnTo>
                    <a:pt x="4190" y="7152"/>
                  </a:lnTo>
                  <a:lnTo>
                    <a:pt x="4190" y="7310"/>
                  </a:lnTo>
                  <a:cubicBezTo>
                    <a:pt x="4190" y="7499"/>
                    <a:pt x="4033" y="7656"/>
                    <a:pt x="3812" y="7656"/>
                  </a:cubicBezTo>
                  <a:cubicBezTo>
                    <a:pt x="3623" y="7656"/>
                    <a:pt x="3466" y="7499"/>
                    <a:pt x="3466" y="7310"/>
                  </a:cubicBezTo>
                  <a:lnTo>
                    <a:pt x="3466" y="7152"/>
                  </a:lnTo>
                  <a:lnTo>
                    <a:pt x="3466" y="6270"/>
                  </a:lnTo>
                  <a:close/>
                  <a:moveTo>
                    <a:pt x="5923" y="7656"/>
                  </a:moveTo>
                  <a:cubicBezTo>
                    <a:pt x="6112" y="7656"/>
                    <a:pt x="6270" y="7814"/>
                    <a:pt x="6270" y="8003"/>
                  </a:cubicBezTo>
                  <a:cubicBezTo>
                    <a:pt x="6270" y="8192"/>
                    <a:pt x="6144" y="8286"/>
                    <a:pt x="5986" y="8318"/>
                  </a:cubicBezTo>
                  <a:cubicBezTo>
                    <a:pt x="5734" y="8412"/>
                    <a:pt x="5450" y="8475"/>
                    <a:pt x="5198" y="8633"/>
                  </a:cubicBezTo>
                  <a:cubicBezTo>
                    <a:pt x="4789" y="8885"/>
                    <a:pt x="4411" y="9200"/>
                    <a:pt x="4096" y="9578"/>
                  </a:cubicBezTo>
                  <a:cubicBezTo>
                    <a:pt x="4064" y="9609"/>
                    <a:pt x="3938" y="9735"/>
                    <a:pt x="3812" y="9735"/>
                  </a:cubicBezTo>
                  <a:cubicBezTo>
                    <a:pt x="3655" y="9735"/>
                    <a:pt x="3592" y="9672"/>
                    <a:pt x="3560" y="9578"/>
                  </a:cubicBezTo>
                  <a:cubicBezTo>
                    <a:pt x="3088" y="8948"/>
                    <a:pt x="2426" y="8507"/>
                    <a:pt x="1670" y="8349"/>
                  </a:cubicBezTo>
                  <a:cubicBezTo>
                    <a:pt x="1544" y="8318"/>
                    <a:pt x="1386" y="8192"/>
                    <a:pt x="1386" y="8003"/>
                  </a:cubicBezTo>
                  <a:cubicBezTo>
                    <a:pt x="1386" y="7814"/>
                    <a:pt x="1544" y="7656"/>
                    <a:pt x="1733" y="7656"/>
                  </a:cubicBezTo>
                  <a:lnTo>
                    <a:pt x="2835" y="7656"/>
                  </a:lnTo>
                  <a:cubicBezTo>
                    <a:pt x="2993" y="8034"/>
                    <a:pt x="3371" y="8349"/>
                    <a:pt x="3844" y="8349"/>
                  </a:cubicBezTo>
                  <a:cubicBezTo>
                    <a:pt x="4316" y="8349"/>
                    <a:pt x="4663" y="8097"/>
                    <a:pt x="4820" y="7656"/>
                  </a:cubicBezTo>
                  <a:close/>
                  <a:moveTo>
                    <a:pt x="3812" y="0"/>
                  </a:moveTo>
                  <a:cubicBezTo>
                    <a:pt x="3371" y="0"/>
                    <a:pt x="2993" y="284"/>
                    <a:pt x="2835" y="725"/>
                  </a:cubicBezTo>
                  <a:lnTo>
                    <a:pt x="1386" y="725"/>
                  </a:lnTo>
                  <a:cubicBezTo>
                    <a:pt x="630" y="725"/>
                    <a:pt x="0" y="1355"/>
                    <a:pt x="0" y="2111"/>
                  </a:cubicBezTo>
                  <a:cubicBezTo>
                    <a:pt x="0" y="2489"/>
                    <a:pt x="158" y="2804"/>
                    <a:pt x="410" y="3088"/>
                  </a:cubicBezTo>
                  <a:cubicBezTo>
                    <a:pt x="378" y="3214"/>
                    <a:pt x="315" y="3340"/>
                    <a:pt x="315" y="3466"/>
                  </a:cubicBezTo>
                  <a:cubicBezTo>
                    <a:pt x="315" y="3876"/>
                    <a:pt x="473" y="4191"/>
                    <a:pt x="725" y="4474"/>
                  </a:cubicBezTo>
                  <a:cubicBezTo>
                    <a:pt x="693" y="4569"/>
                    <a:pt x="630" y="4726"/>
                    <a:pt x="630" y="4852"/>
                  </a:cubicBezTo>
                  <a:cubicBezTo>
                    <a:pt x="630" y="5608"/>
                    <a:pt x="1260" y="6238"/>
                    <a:pt x="2016" y="6238"/>
                  </a:cubicBezTo>
                  <a:cubicBezTo>
                    <a:pt x="2205" y="6238"/>
                    <a:pt x="2363" y="6081"/>
                    <a:pt x="2363" y="5892"/>
                  </a:cubicBezTo>
                  <a:cubicBezTo>
                    <a:pt x="2363" y="5671"/>
                    <a:pt x="2205" y="5514"/>
                    <a:pt x="2016" y="5514"/>
                  </a:cubicBezTo>
                  <a:cubicBezTo>
                    <a:pt x="1638" y="5514"/>
                    <a:pt x="1323" y="5199"/>
                    <a:pt x="1323" y="4821"/>
                  </a:cubicBezTo>
                  <a:cubicBezTo>
                    <a:pt x="1323" y="4411"/>
                    <a:pt x="1638" y="4096"/>
                    <a:pt x="2016" y="4096"/>
                  </a:cubicBezTo>
                  <a:lnTo>
                    <a:pt x="2741" y="4096"/>
                  </a:lnTo>
                  <a:lnTo>
                    <a:pt x="2741" y="6869"/>
                  </a:lnTo>
                  <a:lnTo>
                    <a:pt x="1701" y="6869"/>
                  </a:lnTo>
                  <a:cubicBezTo>
                    <a:pt x="1103" y="6869"/>
                    <a:pt x="693" y="7341"/>
                    <a:pt x="693" y="7877"/>
                  </a:cubicBezTo>
                  <a:cubicBezTo>
                    <a:pt x="693" y="8349"/>
                    <a:pt x="1008" y="8759"/>
                    <a:pt x="1481" y="8916"/>
                  </a:cubicBezTo>
                  <a:cubicBezTo>
                    <a:pt x="2048" y="9074"/>
                    <a:pt x="2615" y="9420"/>
                    <a:pt x="2961" y="9893"/>
                  </a:cubicBezTo>
                  <a:cubicBezTo>
                    <a:pt x="3151" y="10177"/>
                    <a:pt x="3466" y="10334"/>
                    <a:pt x="3781" y="10334"/>
                  </a:cubicBezTo>
                  <a:cubicBezTo>
                    <a:pt x="4096" y="10334"/>
                    <a:pt x="4411" y="10177"/>
                    <a:pt x="4631" y="9924"/>
                  </a:cubicBezTo>
                  <a:cubicBezTo>
                    <a:pt x="4852" y="9609"/>
                    <a:pt x="5135" y="9389"/>
                    <a:pt x="5482" y="9168"/>
                  </a:cubicBezTo>
                  <a:cubicBezTo>
                    <a:pt x="5671" y="9074"/>
                    <a:pt x="5891" y="8979"/>
                    <a:pt x="6112" y="8948"/>
                  </a:cubicBezTo>
                  <a:cubicBezTo>
                    <a:pt x="6585" y="8822"/>
                    <a:pt x="6900" y="8444"/>
                    <a:pt x="6900" y="7971"/>
                  </a:cubicBezTo>
                  <a:cubicBezTo>
                    <a:pt x="6900" y="7373"/>
                    <a:pt x="6427" y="6932"/>
                    <a:pt x="5891" y="6932"/>
                  </a:cubicBezTo>
                  <a:lnTo>
                    <a:pt x="4852" y="6932"/>
                  </a:lnTo>
                  <a:lnTo>
                    <a:pt x="4852" y="4191"/>
                  </a:lnTo>
                  <a:lnTo>
                    <a:pt x="5576" y="4191"/>
                  </a:lnTo>
                  <a:cubicBezTo>
                    <a:pt x="5954" y="4191"/>
                    <a:pt x="6270" y="4506"/>
                    <a:pt x="6270" y="4884"/>
                  </a:cubicBezTo>
                  <a:cubicBezTo>
                    <a:pt x="6270" y="5293"/>
                    <a:pt x="5954" y="5608"/>
                    <a:pt x="5576" y="5608"/>
                  </a:cubicBezTo>
                  <a:cubicBezTo>
                    <a:pt x="5356" y="5608"/>
                    <a:pt x="5198" y="5766"/>
                    <a:pt x="5198" y="5955"/>
                  </a:cubicBezTo>
                  <a:cubicBezTo>
                    <a:pt x="5198" y="6144"/>
                    <a:pt x="5356" y="6301"/>
                    <a:pt x="5576" y="6301"/>
                  </a:cubicBezTo>
                  <a:cubicBezTo>
                    <a:pt x="6301" y="6301"/>
                    <a:pt x="6931" y="5671"/>
                    <a:pt x="6931" y="4915"/>
                  </a:cubicBezTo>
                  <a:cubicBezTo>
                    <a:pt x="6931" y="4758"/>
                    <a:pt x="6900" y="4663"/>
                    <a:pt x="6868" y="4537"/>
                  </a:cubicBezTo>
                  <a:cubicBezTo>
                    <a:pt x="7152" y="4254"/>
                    <a:pt x="7246" y="3939"/>
                    <a:pt x="7246" y="3561"/>
                  </a:cubicBezTo>
                  <a:cubicBezTo>
                    <a:pt x="7246" y="3403"/>
                    <a:pt x="7215" y="3277"/>
                    <a:pt x="7183" y="3151"/>
                  </a:cubicBezTo>
                  <a:cubicBezTo>
                    <a:pt x="7498" y="2836"/>
                    <a:pt x="7656" y="2489"/>
                    <a:pt x="7656" y="2111"/>
                  </a:cubicBezTo>
                  <a:cubicBezTo>
                    <a:pt x="7656" y="1355"/>
                    <a:pt x="7026" y="725"/>
                    <a:pt x="6270" y="725"/>
                  </a:cubicBezTo>
                  <a:lnTo>
                    <a:pt x="4820" y="725"/>
                  </a:lnTo>
                  <a:cubicBezTo>
                    <a:pt x="4663" y="316"/>
                    <a:pt x="4285"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20" name="Google Shape;17420;p77"/>
            <p:cNvSpPr/>
            <p:nvPr/>
          </p:nvSpPr>
          <p:spPr>
            <a:xfrm>
              <a:off x="-23229150" y="2710600"/>
              <a:ext cx="296175" cy="296175"/>
            </a:xfrm>
            <a:custGeom>
              <a:avLst/>
              <a:gdLst/>
              <a:ahLst/>
              <a:cxnLst/>
              <a:rect l="l" t="t" r="r" b="b"/>
              <a:pathLst>
                <a:path w="11847" h="11847" extrusionOk="0">
                  <a:moveTo>
                    <a:pt x="10775" y="693"/>
                  </a:moveTo>
                  <a:cubicBezTo>
                    <a:pt x="10996" y="693"/>
                    <a:pt x="11153" y="851"/>
                    <a:pt x="11153" y="1072"/>
                  </a:cubicBezTo>
                  <a:lnTo>
                    <a:pt x="11153" y="10775"/>
                  </a:lnTo>
                  <a:cubicBezTo>
                    <a:pt x="11153" y="10996"/>
                    <a:pt x="10996" y="11153"/>
                    <a:pt x="10775" y="11153"/>
                  </a:cubicBezTo>
                  <a:lnTo>
                    <a:pt x="1072" y="11153"/>
                  </a:lnTo>
                  <a:cubicBezTo>
                    <a:pt x="851" y="11153"/>
                    <a:pt x="694" y="10996"/>
                    <a:pt x="694" y="10775"/>
                  </a:cubicBezTo>
                  <a:lnTo>
                    <a:pt x="694" y="1072"/>
                  </a:lnTo>
                  <a:cubicBezTo>
                    <a:pt x="694" y="851"/>
                    <a:pt x="851" y="693"/>
                    <a:pt x="1072" y="693"/>
                  </a:cubicBezTo>
                  <a:close/>
                  <a:moveTo>
                    <a:pt x="1072" y="0"/>
                  </a:moveTo>
                  <a:cubicBezTo>
                    <a:pt x="473" y="0"/>
                    <a:pt x="1" y="473"/>
                    <a:pt x="1" y="1072"/>
                  </a:cubicBezTo>
                  <a:lnTo>
                    <a:pt x="1" y="10775"/>
                  </a:lnTo>
                  <a:cubicBezTo>
                    <a:pt x="1" y="11374"/>
                    <a:pt x="473" y="11846"/>
                    <a:pt x="1072" y="11846"/>
                  </a:cubicBezTo>
                  <a:lnTo>
                    <a:pt x="10807" y="11846"/>
                  </a:lnTo>
                  <a:cubicBezTo>
                    <a:pt x="11374" y="11846"/>
                    <a:pt x="11847" y="11374"/>
                    <a:pt x="11847" y="10775"/>
                  </a:cubicBezTo>
                  <a:lnTo>
                    <a:pt x="11847" y="1072"/>
                  </a:lnTo>
                  <a:cubicBezTo>
                    <a:pt x="11847" y="473"/>
                    <a:pt x="11342" y="0"/>
                    <a:pt x="108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421" name="Google Shape;17421;p77"/>
          <p:cNvSpPr/>
          <p:nvPr/>
        </p:nvSpPr>
        <p:spPr>
          <a:xfrm>
            <a:off x="8867399" y="5697939"/>
            <a:ext cx="472181" cy="470907"/>
          </a:xfrm>
          <a:custGeom>
            <a:avLst/>
            <a:gdLst/>
            <a:ahLst/>
            <a:cxnLst/>
            <a:rect l="l" t="t" r="r" b="b"/>
            <a:pathLst>
              <a:path w="11847" h="11815" extrusionOk="0">
                <a:moveTo>
                  <a:pt x="5829" y="662"/>
                </a:moveTo>
                <a:cubicBezTo>
                  <a:pt x="6018" y="662"/>
                  <a:pt x="6176" y="820"/>
                  <a:pt x="6176" y="1009"/>
                </a:cubicBezTo>
                <a:cubicBezTo>
                  <a:pt x="6176" y="1229"/>
                  <a:pt x="6018" y="1387"/>
                  <a:pt x="5829" y="1387"/>
                </a:cubicBezTo>
                <a:cubicBezTo>
                  <a:pt x="5640" y="1387"/>
                  <a:pt x="5483" y="1229"/>
                  <a:pt x="5483" y="1009"/>
                </a:cubicBezTo>
                <a:cubicBezTo>
                  <a:pt x="5483" y="820"/>
                  <a:pt x="5640" y="662"/>
                  <a:pt x="5829" y="662"/>
                </a:cubicBezTo>
                <a:close/>
                <a:moveTo>
                  <a:pt x="3225" y="2798"/>
                </a:moveTo>
                <a:cubicBezTo>
                  <a:pt x="3766" y="2798"/>
                  <a:pt x="4911" y="3708"/>
                  <a:pt x="5483" y="4159"/>
                </a:cubicBezTo>
                <a:lnTo>
                  <a:pt x="5483" y="4884"/>
                </a:lnTo>
                <a:lnTo>
                  <a:pt x="4727" y="4884"/>
                </a:lnTo>
                <a:cubicBezTo>
                  <a:pt x="4758" y="4758"/>
                  <a:pt x="4790" y="4632"/>
                  <a:pt x="4790" y="4537"/>
                </a:cubicBezTo>
                <a:cubicBezTo>
                  <a:pt x="4790" y="4317"/>
                  <a:pt x="4632" y="4159"/>
                  <a:pt x="4443" y="4159"/>
                </a:cubicBezTo>
                <a:cubicBezTo>
                  <a:pt x="4254" y="4159"/>
                  <a:pt x="4097" y="4317"/>
                  <a:pt x="4097" y="4537"/>
                </a:cubicBezTo>
                <a:cubicBezTo>
                  <a:pt x="4097" y="4726"/>
                  <a:pt x="3939" y="4884"/>
                  <a:pt x="3750" y="4884"/>
                </a:cubicBezTo>
                <a:lnTo>
                  <a:pt x="3435" y="4884"/>
                </a:lnTo>
                <a:cubicBezTo>
                  <a:pt x="3655" y="4569"/>
                  <a:pt x="3813" y="4254"/>
                  <a:pt x="3908" y="3939"/>
                </a:cubicBezTo>
                <a:cubicBezTo>
                  <a:pt x="3971" y="3750"/>
                  <a:pt x="3844" y="3529"/>
                  <a:pt x="3655" y="3498"/>
                </a:cubicBezTo>
                <a:cubicBezTo>
                  <a:pt x="3617" y="3485"/>
                  <a:pt x="3578" y="3478"/>
                  <a:pt x="3541" y="3478"/>
                </a:cubicBezTo>
                <a:cubicBezTo>
                  <a:pt x="3395" y="3478"/>
                  <a:pt x="3265" y="3574"/>
                  <a:pt x="3214" y="3750"/>
                </a:cubicBezTo>
                <a:cubicBezTo>
                  <a:pt x="3025" y="4380"/>
                  <a:pt x="2710" y="4726"/>
                  <a:pt x="2269" y="4884"/>
                </a:cubicBezTo>
                <a:lnTo>
                  <a:pt x="1482" y="4884"/>
                </a:lnTo>
                <a:cubicBezTo>
                  <a:pt x="2049" y="4411"/>
                  <a:pt x="2364" y="3907"/>
                  <a:pt x="2584" y="3466"/>
                </a:cubicBezTo>
                <a:cubicBezTo>
                  <a:pt x="2836" y="3057"/>
                  <a:pt x="2962" y="2836"/>
                  <a:pt x="3151" y="2805"/>
                </a:cubicBezTo>
                <a:cubicBezTo>
                  <a:pt x="3174" y="2800"/>
                  <a:pt x="3199" y="2798"/>
                  <a:pt x="3225" y="2798"/>
                </a:cubicBezTo>
                <a:close/>
                <a:moveTo>
                  <a:pt x="8424" y="2770"/>
                </a:moveTo>
                <a:cubicBezTo>
                  <a:pt x="8442" y="2770"/>
                  <a:pt x="8459" y="2771"/>
                  <a:pt x="8476" y="2773"/>
                </a:cubicBezTo>
                <a:cubicBezTo>
                  <a:pt x="8665" y="2836"/>
                  <a:pt x="8791" y="3057"/>
                  <a:pt x="9011" y="3466"/>
                </a:cubicBezTo>
                <a:cubicBezTo>
                  <a:pt x="9263" y="3876"/>
                  <a:pt x="9578" y="4411"/>
                  <a:pt x="10082" y="4884"/>
                </a:cubicBezTo>
                <a:lnTo>
                  <a:pt x="9326" y="4884"/>
                </a:lnTo>
                <a:cubicBezTo>
                  <a:pt x="8885" y="4726"/>
                  <a:pt x="8570" y="4348"/>
                  <a:pt x="8381" y="3750"/>
                </a:cubicBezTo>
                <a:cubicBezTo>
                  <a:pt x="8328" y="3564"/>
                  <a:pt x="8164" y="3490"/>
                  <a:pt x="8019" y="3490"/>
                </a:cubicBezTo>
                <a:cubicBezTo>
                  <a:pt x="7992" y="3490"/>
                  <a:pt x="7965" y="3493"/>
                  <a:pt x="7940" y="3498"/>
                </a:cubicBezTo>
                <a:cubicBezTo>
                  <a:pt x="7783" y="3529"/>
                  <a:pt x="7688" y="3781"/>
                  <a:pt x="7720" y="3939"/>
                </a:cubicBezTo>
                <a:cubicBezTo>
                  <a:pt x="7783" y="4191"/>
                  <a:pt x="7940" y="4569"/>
                  <a:pt x="8192" y="4884"/>
                </a:cubicBezTo>
                <a:lnTo>
                  <a:pt x="7877" y="4884"/>
                </a:lnTo>
                <a:cubicBezTo>
                  <a:pt x="7688" y="4884"/>
                  <a:pt x="7531" y="4726"/>
                  <a:pt x="7531" y="4537"/>
                </a:cubicBezTo>
                <a:cubicBezTo>
                  <a:pt x="7531" y="4317"/>
                  <a:pt x="7373" y="4159"/>
                  <a:pt x="7153" y="4159"/>
                </a:cubicBezTo>
                <a:cubicBezTo>
                  <a:pt x="6963" y="4159"/>
                  <a:pt x="6806" y="4317"/>
                  <a:pt x="6806" y="4537"/>
                </a:cubicBezTo>
                <a:cubicBezTo>
                  <a:pt x="6806" y="4632"/>
                  <a:pt x="6837" y="4758"/>
                  <a:pt x="6900" y="4884"/>
                </a:cubicBezTo>
                <a:lnTo>
                  <a:pt x="6144" y="4884"/>
                </a:lnTo>
                <a:lnTo>
                  <a:pt x="6144" y="4159"/>
                </a:lnTo>
                <a:cubicBezTo>
                  <a:pt x="6663" y="3701"/>
                  <a:pt x="7863" y="2770"/>
                  <a:pt x="8424" y="2770"/>
                </a:cubicBezTo>
                <a:close/>
                <a:moveTo>
                  <a:pt x="7216" y="5545"/>
                </a:moveTo>
                <a:cubicBezTo>
                  <a:pt x="7405" y="5545"/>
                  <a:pt x="7562" y="5703"/>
                  <a:pt x="7562" y="5892"/>
                </a:cubicBezTo>
                <a:cubicBezTo>
                  <a:pt x="7562" y="6113"/>
                  <a:pt x="7405" y="6270"/>
                  <a:pt x="7216" y="6270"/>
                </a:cubicBezTo>
                <a:lnTo>
                  <a:pt x="6176" y="6270"/>
                </a:lnTo>
                <a:lnTo>
                  <a:pt x="6176" y="5545"/>
                </a:lnTo>
                <a:close/>
                <a:moveTo>
                  <a:pt x="5483" y="6963"/>
                </a:moveTo>
                <a:lnTo>
                  <a:pt x="5483" y="7688"/>
                </a:lnTo>
                <a:lnTo>
                  <a:pt x="4443" y="7688"/>
                </a:lnTo>
                <a:cubicBezTo>
                  <a:pt x="4254" y="7688"/>
                  <a:pt x="4097" y="7530"/>
                  <a:pt x="4097" y="7310"/>
                </a:cubicBezTo>
                <a:cubicBezTo>
                  <a:pt x="4097" y="7121"/>
                  <a:pt x="4254" y="6963"/>
                  <a:pt x="4443" y="6963"/>
                </a:cubicBezTo>
                <a:close/>
                <a:moveTo>
                  <a:pt x="6491" y="8349"/>
                </a:moveTo>
                <a:cubicBezTo>
                  <a:pt x="6680" y="8349"/>
                  <a:pt x="6837" y="8507"/>
                  <a:pt x="6837" y="8696"/>
                </a:cubicBezTo>
                <a:cubicBezTo>
                  <a:pt x="6837" y="8885"/>
                  <a:pt x="6680" y="9042"/>
                  <a:pt x="6491" y="9042"/>
                </a:cubicBezTo>
                <a:lnTo>
                  <a:pt x="6144" y="9042"/>
                </a:lnTo>
                <a:lnTo>
                  <a:pt x="6144" y="8349"/>
                </a:lnTo>
                <a:close/>
                <a:moveTo>
                  <a:pt x="5483" y="9736"/>
                </a:moveTo>
                <a:lnTo>
                  <a:pt x="5483" y="10429"/>
                </a:lnTo>
                <a:lnTo>
                  <a:pt x="5105" y="10429"/>
                </a:lnTo>
                <a:cubicBezTo>
                  <a:pt x="4916" y="10429"/>
                  <a:pt x="4758" y="10271"/>
                  <a:pt x="4758" y="10082"/>
                </a:cubicBezTo>
                <a:cubicBezTo>
                  <a:pt x="4758" y="9893"/>
                  <a:pt x="4916" y="9736"/>
                  <a:pt x="5105" y="9736"/>
                </a:cubicBezTo>
                <a:close/>
                <a:moveTo>
                  <a:pt x="5861" y="1"/>
                </a:moveTo>
                <a:cubicBezTo>
                  <a:pt x="5325" y="1"/>
                  <a:pt x="4853" y="473"/>
                  <a:pt x="4853" y="1009"/>
                </a:cubicBezTo>
                <a:cubicBezTo>
                  <a:pt x="4853" y="1450"/>
                  <a:pt x="5136" y="1828"/>
                  <a:pt x="5546" y="1985"/>
                </a:cubicBezTo>
                <a:lnTo>
                  <a:pt x="5546" y="3309"/>
                </a:lnTo>
                <a:cubicBezTo>
                  <a:pt x="4475" y="2440"/>
                  <a:pt x="3776" y="2104"/>
                  <a:pt x="3254" y="2104"/>
                </a:cubicBezTo>
                <a:cubicBezTo>
                  <a:pt x="3208" y="2104"/>
                  <a:pt x="3163" y="2106"/>
                  <a:pt x="3120" y="2111"/>
                </a:cubicBezTo>
                <a:cubicBezTo>
                  <a:pt x="2616" y="2206"/>
                  <a:pt x="2332" y="2678"/>
                  <a:pt x="2080" y="3151"/>
                </a:cubicBezTo>
                <a:cubicBezTo>
                  <a:pt x="1734" y="3750"/>
                  <a:pt x="1356" y="4474"/>
                  <a:pt x="253" y="4915"/>
                </a:cubicBezTo>
                <a:cubicBezTo>
                  <a:pt x="95" y="4978"/>
                  <a:pt x="1" y="5167"/>
                  <a:pt x="32" y="5325"/>
                </a:cubicBezTo>
                <a:cubicBezTo>
                  <a:pt x="95" y="5482"/>
                  <a:pt x="190" y="5577"/>
                  <a:pt x="410" y="5577"/>
                </a:cubicBezTo>
                <a:lnTo>
                  <a:pt x="5609" y="5577"/>
                </a:lnTo>
                <a:lnTo>
                  <a:pt x="5609" y="6302"/>
                </a:lnTo>
                <a:lnTo>
                  <a:pt x="4569" y="6302"/>
                </a:lnTo>
                <a:cubicBezTo>
                  <a:pt x="3971" y="6302"/>
                  <a:pt x="3561" y="6774"/>
                  <a:pt x="3561" y="7310"/>
                </a:cubicBezTo>
                <a:cubicBezTo>
                  <a:pt x="3561" y="7908"/>
                  <a:pt x="4034" y="8349"/>
                  <a:pt x="4569" y="8349"/>
                </a:cubicBezTo>
                <a:lnTo>
                  <a:pt x="5609" y="8349"/>
                </a:lnTo>
                <a:lnTo>
                  <a:pt x="5609" y="9042"/>
                </a:lnTo>
                <a:lnTo>
                  <a:pt x="5231" y="9042"/>
                </a:lnTo>
                <a:cubicBezTo>
                  <a:pt x="4664" y="9042"/>
                  <a:pt x="4223" y="9515"/>
                  <a:pt x="4223" y="10082"/>
                </a:cubicBezTo>
                <a:cubicBezTo>
                  <a:pt x="4223" y="10681"/>
                  <a:pt x="4695" y="11090"/>
                  <a:pt x="5231" y="11090"/>
                </a:cubicBezTo>
                <a:lnTo>
                  <a:pt x="5609" y="11090"/>
                </a:lnTo>
                <a:lnTo>
                  <a:pt x="5609" y="11468"/>
                </a:lnTo>
                <a:cubicBezTo>
                  <a:pt x="5609" y="11657"/>
                  <a:pt x="5766" y="11815"/>
                  <a:pt x="5955" y="11815"/>
                </a:cubicBezTo>
                <a:cubicBezTo>
                  <a:pt x="6144" y="11815"/>
                  <a:pt x="6302" y="11657"/>
                  <a:pt x="6302" y="11468"/>
                </a:cubicBezTo>
                <a:lnTo>
                  <a:pt x="6302" y="11090"/>
                </a:lnTo>
                <a:lnTo>
                  <a:pt x="6648" y="11090"/>
                </a:lnTo>
                <a:cubicBezTo>
                  <a:pt x="6869" y="11090"/>
                  <a:pt x="7027" y="10933"/>
                  <a:pt x="7027" y="10744"/>
                </a:cubicBezTo>
                <a:cubicBezTo>
                  <a:pt x="7027" y="10555"/>
                  <a:pt x="6869" y="10397"/>
                  <a:pt x="6648" y="10397"/>
                </a:cubicBezTo>
                <a:lnTo>
                  <a:pt x="6302" y="10397"/>
                </a:lnTo>
                <a:lnTo>
                  <a:pt x="6302" y="9673"/>
                </a:lnTo>
                <a:lnTo>
                  <a:pt x="6648" y="9673"/>
                </a:lnTo>
                <a:cubicBezTo>
                  <a:pt x="7247" y="9673"/>
                  <a:pt x="7688" y="9200"/>
                  <a:pt x="7688" y="8664"/>
                </a:cubicBezTo>
                <a:cubicBezTo>
                  <a:pt x="7688" y="8066"/>
                  <a:pt x="7216" y="7625"/>
                  <a:pt x="6648" y="7625"/>
                </a:cubicBezTo>
                <a:lnTo>
                  <a:pt x="6302" y="7625"/>
                </a:lnTo>
                <a:lnTo>
                  <a:pt x="6302" y="6932"/>
                </a:lnTo>
                <a:lnTo>
                  <a:pt x="7342" y="6932"/>
                </a:lnTo>
                <a:cubicBezTo>
                  <a:pt x="7909" y="6932"/>
                  <a:pt x="8350" y="6459"/>
                  <a:pt x="8350" y="5892"/>
                </a:cubicBezTo>
                <a:cubicBezTo>
                  <a:pt x="8350" y="5766"/>
                  <a:pt x="8318" y="5671"/>
                  <a:pt x="8287" y="5545"/>
                </a:cubicBezTo>
                <a:lnTo>
                  <a:pt x="11469" y="5545"/>
                </a:lnTo>
                <a:cubicBezTo>
                  <a:pt x="11626" y="5545"/>
                  <a:pt x="11784" y="5419"/>
                  <a:pt x="11815" y="5262"/>
                </a:cubicBezTo>
                <a:cubicBezTo>
                  <a:pt x="11847" y="5104"/>
                  <a:pt x="11658" y="4947"/>
                  <a:pt x="11500" y="4915"/>
                </a:cubicBezTo>
                <a:cubicBezTo>
                  <a:pt x="10398" y="4474"/>
                  <a:pt x="9988" y="3750"/>
                  <a:pt x="9641" y="3151"/>
                </a:cubicBezTo>
                <a:cubicBezTo>
                  <a:pt x="9389" y="2678"/>
                  <a:pt x="9137" y="2237"/>
                  <a:pt x="8633" y="2111"/>
                </a:cubicBezTo>
                <a:cubicBezTo>
                  <a:pt x="8563" y="2096"/>
                  <a:pt x="8491" y="2088"/>
                  <a:pt x="8417" y="2088"/>
                </a:cubicBezTo>
                <a:cubicBezTo>
                  <a:pt x="7893" y="2088"/>
                  <a:pt x="7252" y="2481"/>
                  <a:pt x="6176" y="3309"/>
                </a:cubicBezTo>
                <a:lnTo>
                  <a:pt x="6176" y="1985"/>
                </a:lnTo>
                <a:cubicBezTo>
                  <a:pt x="6585" y="1828"/>
                  <a:pt x="6900" y="1481"/>
                  <a:pt x="6900" y="1009"/>
                </a:cubicBezTo>
                <a:cubicBezTo>
                  <a:pt x="6900" y="410"/>
                  <a:pt x="6428" y="1"/>
                  <a:pt x="58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7425"/>
        <p:cNvGrpSpPr/>
        <p:nvPr/>
      </p:nvGrpSpPr>
      <p:grpSpPr>
        <a:xfrm>
          <a:off x="0" y="0"/>
          <a:ext cx="0" cy="0"/>
          <a:chOff x="0" y="0"/>
          <a:chExt cx="0" cy="0"/>
        </a:xfrm>
      </p:grpSpPr>
      <p:sp>
        <p:nvSpPr>
          <p:cNvPr id="17426" name="Google Shape;17426;p78"/>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Business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7427" name="Google Shape;17427;p78"/>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Teamwork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7428" name="Google Shape;17428;p78"/>
          <p:cNvGrpSpPr/>
          <p:nvPr/>
        </p:nvGrpSpPr>
        <p:grpSpPr>
          <a:xfrm>
            <a:off x="1211309" y="2003447"/>
            <a:ext cx="342816" cy="483744"/>
            <a:chOff x="908482" y="1502585"/>
            <a:chExt cx="257112" cy="362808"/>
          </a:xfrm>
        </p:grpSpPr>
        <p:sp>
          <p:nvSpPr>
            <p:cNvPr id="17429" name="Google Shape;17429;p78"/>
            <p:cNvSpPr/>
            <p:nvPr/>
          </p:nvSpPr>
          <p:spPr>
            <a:xfrm>
              <a:off x="908482" y="1526088"/>
              <a:ext cx="257112" cy="339305"/>
            </a:xfrm>
            <a:custGeom>
              <a:avLst/>
              <a:gdLst/>
              <a:ahLst/>
              <a:cxnLst/>
              <a:rect l="l" t="t" r="r" b="b"/>
              <a:pathLst>
                <a:path w="9791" h="12921" extrusionOk="0">
                  <a:moveTo>
                    <a:pt x="670" y="0"/>
                  </a:moveTo>
                  <a:cubicBezTo>
                    <a:pt x="297" y="0"/>
                    <a:pt x="0" y="297"/>
                    <a:pt x="0" y="670"/>
                  </a:cubicBezTo>
                  <a:lnTo>
                    <a:pt x="0" y="12250"/>
                  </a:lnTo>
                  <a:cubicBezTo>
                    <a:pt x="0" y="12623"/>
                    <a:pt x="297" y="12920"/>
                    <a:pt x="670" y="12920"/>
                  </a:cubicBezTo>
                  <a:lnTo>
                    <a:pt x="9131" y="12920"/>
                  </a:lnTo>
                  <a:cubicBezTo>
                    <a:pt x="9494" y="12920"/>
                    <a:pt x="9791" y="12623"/>
                    <a:pt x="9791" y="12250"/>
                  </a:cubicBezTo>
                  <a:lnTo>
                    <a:pt x="9791" y="670"/>
                  </a:lnTo>
                  <a:cubicBezTo>
                    <a:pt x="9791" y="297"/>
                    <a:pt x="9494" y="0"/>
                    <a:pt x="9131" y="0"/>
                  </a:cubicBezTo>
                  <a:lnTo>
                    <a:pt x="5561" y="0"/>
                  </a:lnTo>
                  <a:cubicBezTo>
                    <a:pt x="5551" y="354"/>
                    <a:pt x="5255" y="642"/>
                    <a:pt x="4900" y="642"/>
                  </a:cubicBezTo>
                  <a:cubicBezTo>
                    <a:pt x="4537" y="642"/>
                    <a:pt x="4240" y="354"/>
                    <a:pt x="423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0" name="Google Shape;17430;p78"/>
            <p:cNvSpPr/>
            <p:nvPr/>
          </p:nvSpPr>
          <p:spPr>
            <a:xfrm>
              <a:off x="920036" y="1526088"/>
              <a:ext cx="234003" cy="315671"/>
            </a:xfrm>
            <a:custGeom>
              <a:avLst/>
              <a:gdLst/>
              <a:ahLst/>
              <a:cxnLst/>
              <a:rect l="l" t="t" r="r" b="b"/>
              <a:pathLst>
                <a:path w="8911" h="12021" extrusionOk="0">
                  <a:moveTo>
                    <a:pt x="2010" y="0"/>
                  </a:moveTo>
                  <a:lnTo>
                    <a:pt x="2010" y="220"/>
                  </a:lnTo>
                  <a:cubicBezTo>
                    <a:pt x="2001" y="345"/>
                    <a:pt x="1905" y="441"/>
                    <a:pt x="1790" y="441"/>
                  </a:cubicBezTo>
                  <a:lnTo>
                    <a:pt x="450" y="441"/>
                  </a:lnTo>
                  <a:cubicBezTo>
                    <a:pt x="202" y="441"/>
                    <a:pt x="1" y="642"/>
                    <a:pt x="1" y="890"/>
                  </a:cubicBezTo>
                  <a:lnTo>
                    <a:pt x="1" y="11580"/>
                  </a:lnTo>
                  <a:cubicBezTo>
                    <a:pt x="1" y="11820"/>
                    <a:pt x="202" y="12021"/>
                    <a:pt x="450" y="12021"/>
                  </a:cubicBezTo>
                  <a:lnTo>
                    <a:pt x="8461" y="12021"/>
                  </a:lnTo>
                  <a:cubicBezTo>
                    <a:pt x="8710" y="12021"/>
                    <a:pt x="8911" y="11820"/>
                    <a:pt x="8911" y="11580"/>
                  </a:cubicBezTo>
                  <a:lnTo>
                    <a:pt x="8911" y="890"/>
                  </a:lnTo>
                  <a:cubicBezTo>
                    <a:pt x="8911" y="642"/>
                    <a:pt x="8710" y="441"/>
                    <a:pt x="8470" y="441"/>
                  </a:cubicBezTo>
                  <a:lnTo>
                    <a:pt x="7131" y="441"/>
                  </a:lnTo>
                  <a:cubicBezTo>
                    <a:pt x="7006" y="441"/>
                    <a:pt x="6910" y="345"/>
                    <a:pt x="6910" y="220"/>
                  </a:cubicBezTo>
                  <a:lnTo>
                    <a:pt x="6910" y="0"/>
                  </a:lnTo>
                  <a:lnTo>
                    <a:pt x="5121" y="0"/>
                  </a:lnTo>
                  <a:cubicBezTo>
                    <a:pt x="5111" y="354"/>
                    <a:pt x="4815" y="642"/>
                    <a:pt x="4460" y="642"/>
                  </a:cubicBezTo>
                  <a:cubicBezTo>
                    <a:pt x="4097" y="642"/>
                    <a:pt x="3800" y="354"/>
                    <a:pt x="379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1" name="Google Shape;17431;p78"/>
            <p:cNvSpPr/>
            <p:nvPr/>
          </p:nvSpPr>
          <p:spPr>
            <a:xfrm>
              <a:off x="931853" y="1549459"/>
              <a:ext cx="210631" cy="280746"/>
            </a:xfrm>
            <a:custGeom>
              <a:avLst/>
              <a:gdLst/>
              <a:ahLst/>
              <a:cxnLst/>
              <a:rect l="l" t="t" r="r" b="b"/>
              <a:pathLst>
                <a:path w="8021" h="10691" extrusionOk="0">
                  <a:moveTo>
                    <a:pt x="221" y="0"/>
                  </a:moveTo>
                  <a:cubicBezTo>
                    <a:pt x="96" y="0"/>
                    <a:pt x="0" y="106"/>
                    <a:pt x="0" y="220"/>
                  </a:cubicBezTo>
                  <a:lnTo>
                    <a:pt x="0" y="10470"/>
                  </a:lnTo>
                  <a:cubicBezTo>
                    <a:pt x="0" y="10595"/>
                    <a:pt x="96" y="10690"/>
                    <a:pt x="221" y="10690"/>
                  </a:cubicBezTo>
                  <a:lnTo>
                    <a:pt x="7791" y="10690"/>
                  </a:lnTo>
                  <a:cubicBezTo>
                    <a:pt x="7915" y="10690"/>
                    <a:pt x="8020" y="10595"/>
                    <a:pt x="8020" y="10470"/>
                  </a:cubicBezTo>
                  <a:lnTo>
                    <a:pt x="8020" y="220"/>
                  </a:lnTo>
                  <a:cubicBezTo>
                    <a:pt x="8020" y="106"/>
                    <a:pt x="7915" y="0"/>
                    <a:pt x="779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2" name="Google Shape;17432;p78"/>
            <p:cNvSpPr/>
            <p:nvPr/>
          </p:nvSpPr>
          <p:spPr>
            <a:xfrm>
              <a:off x="984373" y="1502585"/>
              <a:ext cx="105329" cy="52678"/>
            </a:xfrm>
            <a:custGeom>
              <a:avLst/>
              <a:gdLst/>
              <a:ahLst/>
              <a:cxnLst/>
              <a:rect l="l" t="t" r="r" b="b"/>
              <a:pathLst>
                <a:path w="4011" h="2006" extrusionOk="0">
                  <a:moveTo>
                    <a:pt x="2004" y="558"/>
                  </a:moveTo>
                  <a:cubicBezTo>
                    <a:pt x="2178" y="558"/>
                    <a:pt x="2345" y="694"/>
                    <a:pt x="2345" y="895"/>
                  </a:cubicBezTo>
                  <a:cubicBezTo>
                    <a:pt x="2345" y="1087"/>
                    <a:pt x="2192" y="1230"/>
                    <a:pt x="2010" y="1230"/>
                  </a:cubicBezTo>
                  <a:cubicBezTo>
                    <a:pt x="1714" y="1230"/>
                    <a:pt x="1561" y="867"/>
                    <a:pt x="1771" y="656"/>
                  </a:cubicBezTo>
                  <a:cubicBezTo>
                    <a:pt x="1839" y="589"/>
                    <a:pt x="1922" y="558"/>
                    <a:pt x="2004" y="558"/>
                  </a:cubicBezTo>
                  <a:close/>
                  <a:moveTo>
                    <a:pt x="2006" y="0"/>
                  </a:moveTo>
                  <a:cubicBezTo>
                    <a:pt x="1707" y="0"/>
                    <a:pt x="1408" y="149"/>
                    <a:pt x="1235" y="446"/>
                  </a:cubicBezTo>
                  <a:lnTo>
                    <a:pt x="450" y="446"/>
                  </a:lnTo>
                  <a:cubicBezTo>
                    <a:pt x="202" y="446"/>
                    <a:pt x="1" y="646"/>
                    <a:pt x="1" y="895"/>
                  </a:cubicBezTo>
                  <a:lnTo>
                    <a:pt x="1" y="1785"/>
                  </a:lnTo>
                  <a:cubicBezTo>
                    <a:pt x="1" y="1910"/>
                    <a:pt x="106" y="2005"/>
                    <a:pt x="230" y="2005"/>
                  </a:cubicBezTo>
                  <a:lnTo>
                    <a:pt x="3791" y="2005"/>
                  </a:lnTo>
                  <a:cubicBezTo>
                    <a:pt x="3915" y="2005"/>
                    <a:pt x="4011" y="1910"/>
                    <a:pt x="4011" y="1785"/>
                  </a:cubicBezTo>
                  <a:lnTo>
                    <a:pt x="4011" y="895"/>
                  </a:lnTo>
                  <a:cubicBezTo>
                    <a:pt x="4011" y="646"/>
                    <a:pt x="3810" y="446"/>
                    <a:pt x="3570" y="446"/>
                  </a:cubicBezTo>
                  <a:lnTo>
                    <a:pt x="2776" y="446"/>
                  </a:lnTo>
                  <a:cubicBezTo>
                    <a:pt x="2604" y="149"/>
                    <a:pt x="2305" y="0"/>
                    <a:pt x="200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3" name="Google Shape;17433;p78"/>
            <p:cNvSpPr/>
            <p:nvPr/>
          </p:nvSpPr>
          <p:spPr>
            <a:xfrm>
              <a:off x="964022" y="1663559"/>
              <a:ext cx="29175" cy="29175"/>
            </a:xfrm>
            <a:custGeom>
              <a:avLst/>
              <a:gdLst/>
              <a:ahLst/>
              <a:cxnLst/>
              <a:rect l="l" t="t" r="r" b="b"/>
              <a:pathLst>
                <a:path w="1111" h="1111" extrusionOk="0">
                  <a:moveTo>
                    <a:pt x="556" y="0"/>
                  </a:moveTo>
                  <a:cubicBezTo>
                    <a:pt x="249" y="0"/>
                    <a:pt x="0" y="249"/>
                    <a:pt x="0" y="555"/>
                  </a:cubicBezTo>
                  <a:cubicBezTo>
                    <a:pt x="0" y="862"/>
                    <a:pt x="249" y="1110"/>
                    <a:pt x="556" y="1110"/>
                  </a:cubicBezTo>
                  <a:cubicBezTo>
                    <a:pt x="862" y="1110"/>
                    <a:pt x="1111" y="862"/>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4" name="Google Shape;17434;p78"/>
            <p:cNvSpPr/>
            <p:nvPr/>
          </p:nvSpPr>
          <p:spPr>
            <a:xfrm>
              <a:off x="964022" y="1716079"/>
              <a:ext cx="29175" cy="29437"/>
            </a:xfrm>
            <a:custGeom>
              <a:avLst/>
              <a:gdLst/>
              <a:ahLst/>
              <a:cxnLst/>
              <a:rect l="l" t="t" r="r" b="b"/>
              <a:pathLst>
                <a:path w="1111" h="1121" extrusionOk="0">
                  <a:moveTo>
                    <a:pt x="556" y="0"/>
                  </a:moveTo>
                  <a:cubicBezTo>
                    <a:pt x="249" y="0"/>
                    <a:pt x="0" y="249"/>
                    <a:pt x="0" y="565"/>
                  </a:cubicBezTo>
                  <a:cubicBezTo>
                    <a:pt x="0" y="871"/>
                    <a:pt x="249" y="1120"/>
                    <a:pt x="556" y="1120"/>
                  </a:cubicBezTo>
                  <a:cubicBezTo>
                    <a:pt x="862" y="1120"/>
                    <a:pt x="1111" y="871"/>
                    <a:pt x="1111" y="56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5" name="Google Shape;17435;p78"/>
            <p:cNvSpPr/>
            <p:nvPr/>
          </p:nvSpPr>
          <p:spPr>
            <a:xfrm>
              <a:off x="964022" y="1768862"/>
              <a:ext cx="29175" cy="29175"/>
            </a:xfrm>
            <a:custGeom>
              <a:avLst/>
              <a:gdLst/>
              <a:ahLst/>
              <a:cxnLst/>
              <a:rect l="l" t="t" r="r" b="b"/>
              <a:pathLst>
                <a:path w="1111" h="1111" extrusionOk="0">
                  <a:moveTo>
                    <a:pt x="556" y="0"/>
                  </a:moveTo>
                  <a:cubicBezTo>
                    <a:pt x="249" y="0"/>
                    <a:pt x="0" y="249"/>
                    <a:pt x="0" y="555"/>
                  </a:cubicBezTo>
                  <a:cubicBezTo>
                    <a:pt x="0" y="861"/>
                    <a:pt x="249" y="1110"/>
                    <a:pt x="556" y="1110"/>
                  </a:cubicBezTo>
                  <a:cubicBezTo>
                    <a:pt x="862" y="1110"/>
                    <a:pt x="1111" y="861"/>
                    <a:pt x="1111" y="555"/>
                  </a:cubicBezTo>
                  <a:cubicBezTo>
                    <a:pt x="1111" y="249"/>
                    <a:pt x="862" y="0"/>
                    <a:pt x="55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6" name="Google Shape;17436;p78"/>
            <p:cNvSpPr/>
            <p:nvPr/>
          </p:nvSpPr>
          <p:spPr>
            <a:xfrm>
              <a:off x="1005985" y="1660539"/>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7" name="Google Shape;17437;p78"/>
            <p:cNvSpPr/>
            <p:nvPr/>
          </p:nvSpPr>
          <p:spPr>
            <a:xfrm>
              <a:off x="1005985" y="1683910"/>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8" name="Google Shape;17438;p78"/>
            <p:cNvSpPr/>
            <p:nvPr/>
          </p:nvSpPr>
          <p:spPr>
            <a:xfrm>
              <a:off x="1005985" y="1713322"/>
              <a:ext cx="68145" cy="11581"/>
            </a:xfrm>
            <a:custGeom>
              <a:avLst/>
              <a:gdLst/>
              <a:ahLst/>
              <a:cxnLst/>
              <a:rect l="l" t="t" r="r" b="b"/>
              <a:pathLst>
                <a:path w="2595" h="441" extrusionOk="0">
                  <a:moveTo>
                    <a:pt x="297" y="0"/>
                  </a:moveTo>
                  <a:cubicBezTo>
                    <a:pt x="1" y="0"/>
                    <a:pt x="1" y="440"/>
                    <a:pt x="297" y="440"/>
                  </a:cubicBezTo>
                  <a:lnTo>
                    <a:pt x="2307" y="440"/>
                  </a:lnTo>
                  <a:cubicBezTo>
                    <a:pt x="2594" y="44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39" name="Google Shape;17439;p78"/>
            <p:cNvSpPr/>
            <p:nvPr/>
          </p:nvSpPr>
          <p:spPr>
            <a:xfrm>
              <a:off x="1005985" y="1736693"/>
              <a:ext cx="109110" cy="11581"/>
            </a:xfrm>
            <a:custGeom>
              <a:avLst/>
              <a:gdLst/>
              <a:ahLst/>
              <a:cxnLst/>
              <a:rect l="l" t="t" r="r" b="b"/>
              <a:pathLst>
                <a:path w="4155" h="441" extrusionOk="0">
                  <a:moveTo>
                    <a:pt x="297" y="0"/>
                  </a:moveTo>
                  <a:cubicBezTo>
                    <a:pt x="1" y="0"/>
                    <a:pt x="1" y="440"/>
                    <a:pt x="297" y="440"/>
                  </a:cubicBezTo>
                  <a:lnTo>
                    <a:pt x="3858" y="440"/>
                  </a:lnTo>
                  <a:cubicBezTo>
                    <a:pt x="4154" y="44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0" name="Google Shape;17440;p78"/>
            <p:cNvSpPr/>
            <p:nvPr/>
          </p:nvSpPr>
          <p:spPr>
            <a:xfrm>
              <a:off x="1005985" y="1765842"/>
              <a:ext cx="68145" cy="11843"/>
            </a:xfrm>
            <a:custGeom>
              <a:avLst/>
              <a:gdLst/>
              <a:ahLst/>
              <a:cxnLst/>
              <a:rect l="l" t="t" r="r" b="b"/>
              <a:pathLst>
                <a:path w="2595" h="451" extrusionOk="0">
                  <a:moveTo>
                    <a:pt x="297" y="0"/>
                  </a:moveTo>
                  <a:cubicBezTo>
                    <a:pt x="1" y="0"/>
                    <a:pt x="1" y="450"/>
                    <a:pt x="297" y="450"/>
                  </a:cubicBezTo>
                  <a:lnTo>
                    <a:pt x="2307" y="450"/>
                  </a:lnTo>
                  <a:cubicBezTo>
                    <a:pt x="2594" y="450"/>
                    <a:pt x="2594" y="0"/>
                    <a:pt x="23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1" name="Google Shape;17441;p78"/>
            <p:cNvSpPr/>
            <p:nvPr/>
          </p:nvSpPr>
          <p:spPr>
            <a:xfrm>
              <a:off x="1005985" y="1789213"/>
              <a:ext cx="109110" cy="11843"/>
            </a:xfrm>
            <a:custGeom>
              <a:avLst/>
              <a:gdLst/>
              <a:ahLst/>
              <a:cxnLst/>
              <a:rect l="l" t="t" r="r" b="b"/>
              <a:pathLst>
                <a:path w="4155" h="451" extrusionOk="0">
                  <a:moveTo>
                    <a:pt x="297" y="0"/>
                  </a:moveTo>
                  <a:cubicBezTo>
                    <a:pt x="1" y="0"/>
                    <a:pt x="1" y="450"/>
                    <a:pt x="297" y="450"/>
                  </a:cubicBezTo>
                  <a:lnTo>
                    <a:pt x="3858" y="450"/>
                  </a:lnTo>
                  <a:cubicBezTo>
                    <a:pt x="4154" y="450"/>
                    <a:pt x="4154" y="0"/>
                    <a:pt x="385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2" name="Google Shape;17442;p78"/>
            <p:cNvSpPr/>
            <p:nvPr/>
          </p:nvSpPr>
          <p:spPr>
            <a:xfrm>
              <a:off x="1005985" y="1572831"/>
              <a:ext cx="103333" cy="11843"/>
            </a:xfrm>
            <a:custGeom>
              <a:avLst/>
              <a:gdLst/>
              <a:ahLst/>
              <a:cxnLst/>
              <a:rect l="l" t="t" r="r" b="b"/>
              <a:pathLst>
                <a:path w="3935" h="451" extrusionOk="0">
                  <a:moveTo>
                    <a:pt x="297" y="0"/>
                  </a:moveTo>
                  <a:cubicBezTo>
                    <a:pt x="1" y="0"/>
                    <a:pt x="1" y="450"/>
                    <a:pt x="297" y="450"/>
                  </a:cubicBezTo>
                  <a:lnTo>
                    <a:pt x="3637" y="450"/>
                  </a:lnTo>
                  <a:cubicBezTo>
                    <a:pt x="3934" y="450"/>
                    <a:pt x="3934" y="0"/>
                    <a:pt x="363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3" name="Google Shape;17443;p78"/>
            <p:cNvSpPr/>
            <p:nvPr/>
          </p:nvSpPr>
          <p:spPr>
            <a:xfrm>
              <a:off x="959243" y="1625613"/>
              <a:ext cx="155853" cy="11581"/>
            </a:xfrm>
            <a:custGeom>
              <a:avLst/>
              <a:gdLst/>
              <a:ahLst/>
              <a:cxnLst/>
              <a:rect l="l" t="t" r="r" b="b"/>
              <a:pathLst>
                <a:path w="5935" h="441" extrusionOk="0">
                  <a:moveTo>
                    <a:pt x="297" y="0"/>
                  </a:moveTo>
                  <a:cubicBezTo>
                    <a:pt x="1" y="0"/>
                    <a:pt x="1" y="440"/>
                    <a:pt x="297" y="440"/>
                  </a:cubicBezTo>
                  <a:lnTo>
                    <a:pt x="5638" y="440"/>
                  </a:lnTo>
                  <a:cubicBezTo>
                    <a:pt x="5934" y="440"/>
                    <a:pt x="5934" y="0"/>
                    <a:pt x="5638"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4" name="Google Shape;17444;p78"/>
            <p:cNvSpPr/>
            <p:nvPr/>
          </p:nvSpPr>
          <p:spPr>
            <a:xfrm>
              <a:off x="1005985" y="1596202"/>
              <a:ext cx="27179" cy="11843"/>
            </a:xfrm>
            <a:custGeom>
              <a:avLst/>
              <a:gdLst/>
              <a:ahLst/>
              <a:cxnLst/>
              <a:rect l="l" t="t" r="r" b="b"/>
              <a:pathLst>
                <a:path w="1035" h="451" extrusionOk="0">
                  <a:moveTo>
                    <a:pt x="297" y="0"/>
                  </a:moveTo>
                  <a:cubicBezTo>
                    <a:pt x="1" y="0"/>
                    <a:pt x="1" y="450"/>
                    <a:pt x="297" y="450"/>
                  </a:cubicBezTo>
                  <a:lnTo>
                    <a:pt x="738" y="450"/>
                  </a:lnTo>
                  <a:cubicBezTo>
                    <a:pt x="1034" y="450"/>
                    <a:pt x="1034" y="0"/>
                    <a:pt x="73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5" name="Google Shape;17445;p78"/>
            <p:cNvSpPr/>
            <p:nvPr/>
          </p:nvSpPr>
          <p:spPr>
            <a:xfrm>
              <a:off x="1040911" y="1596202"/>
              <a:ext cx="38996" cy="11843"/>
            </a:xfrm>
            <a:custGeom>
              <a:avLst/>
              <a:gdLst/>
              <a:ahLst/>
              <a:cxnLst/>
              <a:rect l="l" t="t" r="r" b="b"/>
              <a:pathLst>
                <a:path w="1485" h="451" extrusionOk="0">
                  <a:moveTo>
                    <a:pt x="298" y="0"/>
                  </a:moveTo>
                  <a:cubicBezTo>
                    <a:pt x="1" y="0"/>
                    <a:pt x="1" y="450"/>
                    <a:pt x="298" y="450"/>
                  </a:cubicBezTo>
                  <a:lnTo>
                    <a:pt x="1188" y="450"/>
                  </a:lnTo>
                  <a:cubicBezTo>
                    <a:pt x="1484" y="450"/>
                    <a:pt x="1484" y="0"/>
                    <a:pt x="118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6" name="Google Shape;17446;p78"/>
            <p:cNvSpPr/>
            <p:nvPr/>
          </p:nvSpPr>
          <p:spPr>
            <a:xfrm>
              <a:off x="961002" y="1572831"/>
              <a:ext cx="35215" cy="35215"/>
            </a:xfrm>
            <a:custGeom>
              <a:avLst/>
              <a:gdLst/>
              <a:ahLst/>
              <a:cxnLst/>
              <a:rect l="l" t="t" r="r" b="b"/>
              <a:pathLst>
                <a:path w="1341" h="1341" extrusionOk="0">
                  <a:moveTo>
                    <a:pt x="230" y="0"/>
                  </a:moveTo>
                  <a:cubicBezTo>
                    <a:pt x="106" y="0"/>
                    <a:pt x="1" y="106"/>
                    <a:pt x="1" y="230"/>
                  </a:cubicBezTo>
                  <a:lnTo>
                    <a:pt x="1" y="1120"/>
                  </a:lnTo>
                  <a:cubicBezTo>
                    <a:pt x="1" y="1235"/>
                    <a:pt x="106" y="1340"/>
                    <a:pt x="230" y="1340"/>
                  </a:cubicBezTo>
                  <a:lnTo>
                    <a:pt x="1120" y="1340"/>
                  </a:lnTo>
                  <a:cubicBezTo>
                    <a:pt x="1235" y="1340"/>
                    <a:pt x="1340" y="1245"/>
                    <a:pt x="1340" y="1120"/>
                  </a:cubicBezTo>
                  <a:lnTo>
                    <a:pt x="1340" y="230"/>
                  </a:lnTo>
                  <a:cubicBezTo>
                    <a:pt x="1340" y="106"/>
                    <a:pt x="1235" y="0"/>
                    <a:pt x="11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7" name="Google Shape;17447;p78"/>
            <p:cNvSpPr/>
            <p:nvPr/>
          </p:nvSpPr>
          <p:spPr>
            <a:xfrm>
              <a:off x="984373" y="1543682"/>
              <a:ext cx="105329" cy="11581"/>
            </a:xfrm>
            <a:custGeom>
              <a:avLst/>
              <a:gdLst/>
              <a:ahLst/>
              <a:cxnLst/>
              <a:rect l="l" t="t" r="r" b="b"/>
              <a:pathLst>
                <a:path w="4011" h="441" extrusionOk="0">
                  <a:moveTo>
                    <a:pt x="230" y="0"/>
                  </a:moveTo>
                  <a:cubicBezTo>
                    <a:pt x="106" y="0"/>
                    <a:pt x="1" y="96"/>
                    <a:pt x="1" y="220"/>
                  </a:cubicBezTo>
                  <a:cubicBezTo>
                    <a:pt x="1" y="345"/>
                    <a:pt x="106" y="440"/>
                    <a:pt x="230" y="440"/>
                  </a:cubicBezTo>
                  <a:lnTo>
                    <a:pt x="3791" y="440"/>
                  </a:lnTo>
                  <a:cubicBezTo>
                    <a:pt x="3915" y="440"/>
                    <a:pt x="4011" y="345"/>
                    <a:pt x="4011" y="220"/>
                  </a:cubicBezTo>
                  <a:cubicBezTo>
                    <a:pt x="4011" y="96"/>
                    <a:pt x="3915" y="0"/>
                    <a:pt x="379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48" name="Google Shape;17448;p78"/>
            <p:cNvSpPr/>
            <p:nvPr/>
          </p:nvSpPr>
          <p:spPr>
            <a:xfrm>
              <a:off x="969799" y="1581628"/>
              <a:ext cx="17620" cy="17620"/>
            </a:xfrm>
            <a:custGeom>
              <a:avLst/>
              <a:gdLst/>
              <a:ahLst/>
              <a:cxnLst/>
              <a:rect l="l" t="t" r="r" b="b"/>
              <a:pathLst>
                <a:path w="671" h="671" extrusionOk="0">
                  <a:moveTo>
                    <a:pt x="336" y="0"/>
                  </a:moveTo>
                  <a:cubicBezTo>
                    <a:pt x="154" y="0"/>
                    <a:pt x="1" y="153"/>
                    <a:pt x="1" y="335"/>
                  </a:cubicBezTo>
                  <a:cubicBezTo>
                    <a:pt x="1" y="517"/>
                    <a:pt x="154" y="670"/>
                    <a:pt x="336" y="670"/>
                  </a:cubicBezTo>
                  <a:cubicBezTo>
                    <a:pt x="517" y="670"/>
                    <a:pt x="671" y="517"/>
                    <a:pt x="671" y="335"/>
                  </a:cubicBezTo>
                  <a:cubicBezTo>
                    <a:pt x="671" y="153"/>
                    <a:pt x="517" y="0"/>
                    <a:pt x="33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49" name="Google Shape;17449;p78"/>
          <p:cNvGrpSpPr/>
          <p:nvPr/>
        </p:nvGrpSpPr>
        <p:grpSpPr>
          <a:xfrm>
            <a:off x="1738050" y="2003622"/>
            <a:ext cx="483919" cy="483569"/>
            <a:chOff x="1303537" y="1502716"/>
            <a:chExt cx="362939" cy="362677"/>
          </a:xfrm>
        </p:grpSpPr>
        <p:sp>
          <p:nvSpPr>
            <p:cNvPr id="17450" name="Google Shape;17450;p78"/>
            <p:cNvSpPr/>
            <p:nvPr/>
          </p:nvSpPr>
          <p:spPr>
            <a:xfrm>
              <a:off x="1426697" y="1695727"/>
              <a:ext cx="116883" cy="99552"/>
            </a:xfrm>
            <a:custGeom>
              <a:avLst/>
              <a:gdLst/>
              <a:ahLst/>
              <a:cxnLst/>
              <a:rect l="l" t="t" r="r" b="b"/>
              <a:pathLst>
                <a:path w="4451" h="3791" extrusionOk="0">
                  <a:moveTo>
                    <a:pt x="1560" y="0"/>
                  </a:moveTo>
                  <a:lnTo>
                    <a:pt x="1560" y="297"/>
                  </a:lnTo>
                  <a:cubicBezTo>
                    <a:pt x="1560" y="383"/>
                    <a:pt x="1503" y="469"/>
                    <a:pt x="1426" y="507"/>
                  </a:cubicBezTo>
                  <a:lnTo>
                    <a:pt x="402" y="938"/>
                  </a:lnTo>
                  <a:cubicBezTo>
                    <a:pt x="154" y="1043"/>
                    <a:pt x="0" y="1283"/>
                    <a:pt x="0" y="1551"/>
                  </a:cubicBezTo>
                  <a:lnTo>
                    <a:pt x="0" y="3790"/>
                  </a:lnTo>
                  <a:lnTo>
                    <a:pt x="4451" y="3790"/>
                  </a:lnTo>
                  <a:lnTo>
                    <a:pt x="4451" y="1551"/>
                  </a:lnTo>
                  <a:cubicBezTo>
                    <a:pt x="4451" y="1283"/>
                    <a:pt x="4297" y="1043"/>
                    <a:pt x="4049" y="938"/>
                  </a:cubicBezTo>
                  <a:lnTo>
                    <a:pt x="3034" y="507"/>
                  </a:lnTo>
                  <a:cubicBezTo>
                    <a:pt x="2948" y="469"/>
                    <a:pt x="2891" y="383"/>
                    <a:pt x="2891" y="297"/>
                  </a:cubicBezTo>
                  <a:lnTo>
                    <a:pt x="289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1" name="Google Shape;17451;p78"/>
            <p:cNvSpPr/>
            <p:nvPr/>
          </p:nvSpPr>
          <p:spPr>
            <a:xfrm>
              <a:off x="1464643" y="1695727"/>
              <a:ext cx="40992" cy="17620"/>
            </a:xfrm>
            <a:custGeom>
              <a:avLst/>
              <a:gdLst/>
              <a:ahLst/>
              <a:cxnLst/>
              <a:rect l="l" t="t" r="r" b="b"/>
              <a:pathLst>
                <a:path w="1561" h="671" extrusionOk="0">
                  <a:moveTo>
                    <a:pt x="115" y="0"/>
                  </a:moveTo>
                  <a:lnTo>
                    <a:pt x="115" y="297"/>
                  </a:lnTo>
                  <a:cubicBezTo>
                    <a:pt x="115" y="373"/>
                    <a:pt x="68" y="450"/>
                    <a:pt x="1" y="488"/>
                  </a:cubicBezTo>
                  <a:cubicBezTo>
                    <a:pt x="249" y="603"/>
                    <a:pt x="508" y="670"/>
                    <a:pt x="785" y="670"/>
                  </a:cubicBezTo>
                  <a:cubicBezTo>
                    <a:pt x="1053" y="670"/>
                    <a:pt x="1312" y="603"/>
                    <a:pt x="1560" y="488"/>
                  </a:cubicBezTo>
                  <a:cubicBezTo>
                    <a:pt x="1493" y="450"/>
                    <a:pt x="1446" y="373"/>
                    <a:pt x="1446" y="297"/>
                  </a:cubicBezTo>
                  <a:lnTo>
                    <a:pt x="1446"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2" name="Google Shape;17452;p78"/>
            <p:cNvSpPr/>
            <p:nvPr/>
          </p:nvSpPr>
          <p:spPr>
            <a:xfrm>
              <a:off x="1426697" y="1710538"/>
              <a:ext cx="116883" cy="84741"/>
            </a:xfrm>
            <a:custGeom>
              <a:avLst/>
              <a:gdLst/>
              <a:ahLst/>
              <a:cxnLst/>
              <a:rect l="l" t="t" r="r" b="b"/>
              <a:pathLst>
                <a:path w="4451" h="3227" extrusionOk="0">
                  <a:moveTo>
                    <a:pt x="1273" y="1"/>
                  </a:moveTo>
                  <a:lnTo>
                    <a:pt x="402" y="374"/>
                  </a:lnTo>
                  <a:cubicBezTo>
                    <a:pt x="154" y="479"/>
                    <a:pt x="0" y="719"/>
                    <a:pt x="0" y="987"/>
                  </a:cubicBezTo>
                  <a:lnTo>
                    <a:pt x="0" y="3226"/>
                  </a:lnTo>
                  <a:lnTo>
                    <a:pt x="4451" y="3226"/>
                  </a:lnTo>
                  <a:lnTo>
                    <a:pt x="4451" y="987"/>
                  </a:lnTo>
                  <a:cubicBezTo>
                    <a:pt x="4451" y="719"/>
                    <a:pt x="4297" y="479"/>
                    <a:pt x="4049" y="374"/>
                  </a:cubicBezTo>
                  <a:lnTo>
                    <a:pt x="3178" y="1"/>
                  </a:lnTo>
                  <a:cubicBezTo>
                    <a:pt x="2962" y="365"/>
                    <a:pt x="2594" y="546"/>
                    <a:pt x="2226" y="546"/>
                  </a:cubicBezTo>
                  <a:cubicBezTo>
                    <a:pt x="1857" y="546"/>
                    <a:pt x="1489" y="365"/>
                    <a:pt x="1273"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3" name="Google Shape;17453;p78"/>
            <p:cNvSpPr/>
            <p:nvPr/>
          </p:nvSpPr>
          <p:spPr>
            <a:xfrm>
              <a:off x="1444291" y="1613796"/>
              <a:ext cx="29437" cy="64363"/>
            </a:xfrm>
            <a:custGeom>
              <a:avLst/>
              <a:gdLst/>
              <a:ahLst/>
              <a:cxnLst/>
              <a:rect l="l" t="t" r="r" b="b"/>
              <a:pathLst>
                <a:path w="1121" h="2451" extrusionOk="0">
                  <a:moveTo>
                    <a:pt x="670" y="0"/>
                  </a:moveTo>
                  <a:cubicBezTo>
                    <a:pt x="297" y="0"/>
                    <a:pt x="0" y="297"/>
                    <a:pt x="0" y="670"/>
                  </a:cubicBezTo>
                  <a:lnTo>
                    <a:pt x="0" y="823"/>
                  </a:lnTo>
                  <a:cubicBezTo>
                    <a:pt x="0" y="1015"/>
                    <a:pt x="29" y="1206"/>
                    <a:pt x="86" y="1388"/>
                  </a:cubicBezTo>
                  <a:lnTo>
                    <a:pt x="450" y="2450"/>
                  </a:lnTo>
                  <a:lnTo>
                    <a:pt x="1120" y="2450"/>
                  </a:lnTo>
                  <a:lnTo>
                    <a:pt x="112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4" name="Google Shape;17454;p78"/>
            <p:cNvSpPr/>
            <p:nvPr/>
          </p:nvSpPr>
          <p:spPr>
            <a:xfrm>
              <a:off x="1456108" y="1608019"/>
              <a:ext cx="69878" cy="70140"/>
            </a:xfrm>
            <a:custGeom>
              <a:avLst/>
              <a:gdLst/>
              <a:ahLst/>
              <a:cxnLst/>
              <a:rect l="l" t="t" r="r" b="b"/>
              <a:pathLst>
                <a:path w="2661" h="2671" extrusionOk="0">
                  <a:moveTo>
                    <a:pt x="660" y="0"/>
                  </a:moveTo>
                  <a:cubicBezTo>
                    <a:pt x="297" y="0"/>
                    <a:pt x="0" y="297"/>
                    <a:pt x="0" y="670"/>
                  </a:cubicBezTo>
                  <a:cubicBezTo>
                    <a:pt x="0" y="909"/>
                    <a:pt x="192" y="1110"/>
                    <a:pt x="440" y="1110"/>
                  </a:cubicBezTo>
                  <a:lnTo>
                    <a:pt x="2220" y="2670"/>
                  </a:lnTo>
                  <a:lnTo>
                    <a:pt x="2594" y="1350"/>
                  </a:lnTo>
                  <a:cubicBezTo>
                    <a:pt x="2642" y="1196"/>
                    <a:pt x="2661" y="1034"/>
                    <a:pt x="2661" y="862"/>
                  </a:cubicBezTo>
                  <a:lnTo>
                    <a:pt x="2661" y="450"/>
                  </a:lnTo>
                  <a:cubicBezTo>
                    <a:pt x="2661" y="201"/>
                    <a:pt x="2469" y="0"/>
                    <a:pt x="22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5" name="Google Shape;17455;p78"/>
            <p:cNvSpPr/>
            <p:nvPr/>
          </p:nvSpPr>
          <p:spPr>
            <a:xfrm>
              <a:off x="1450068" y="1637168"/>
              <a:ext cx="70140" cy="64363"/>
            </a:xfrm>
            <a:custGeom>
              <a:avLst/>
              <a:gdLst/>
              <a:ahLst/>
              <a:cxnLst/>
              <a:rect l="l" t="t" r="r" b="b"/>
              <a:pathLst>
                <a:path w="2671" h="2451" extrusionOk="0">
                  <a:moveTo>
                    <a:pt x="862" y="0"/>
                  </a:moveTo>
                  <a:cubicBezTo>
                    <a:pt x="737" y="0"/>
                    <a:pt x="623" y="48"/>
                    <a:pt x="536" y="134"/>
                  </a:cubicBezTo>
                  <a:lnTo>
                    <a:pt x="134" y="536"/>
                  </a:lnTo>
                  <a:cubicBezTo>
                    <a:pt x="48" y="622"/>
                    <a:pt x="0" y="737"/>
                    <a:pt x="0" y="852"/>
                  </a:cubicBezTo>
                  <a:lnTo>
                    <a:pt x="0" y="1120"/>
                  </a:lnTo>
                  <a:cubicBezTo>
                    <a:pt x="0" y="1857"/>
                    <a:pt x="594" y="2450"/>
                    <a:pt x="1340" y="2450"/>
                  </a:cubicBezTo>
                  <a:cubicBezTo>
                    <a:pt x="2077" y="2450"/>
                    <a:pt x="2671" y="1857"/>
                    <a:pt x="2671" y="1120"/>
                  </a:cubicBezTo>
                  <a:lnTo>
                    <a:pt x="2671" y="833"/>
                  </a:lnTo>
                  <a:cubicBezTo>
                    <a:pt x="2671" y="718"/>
                    <a:pt x="2623" y="603"/>
                    <a:pt x="2546" y="517"/>
                  </a:cubicBezTo>
                  <a:cubicBezTo>
                    <a:pt x="2202" y="182"/>
                    <a:pt x="1580" y="29"/>
                    <a:pt x="862"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6" name="Google Shape;17456;p78"/>
            <p:cNvSpPr/>
            <p:nvPr/>
          </p:nvSpPr>
          <p:spPr>
            <a:xfrm>
              <a:off x="1450068" y="1637168"/>
              <a:ext cx="70140" cy="63103"/>
            </a:xfrm>
            <a:custGeom>
              <a:avLst/>
              <a:gdLst/>
              <a:ahLst/>
              <a:cxnLst/>
              <a:rect l="l" t="t" r="r" b="b"/>
              <a:pathLst>
                <a:path w="2671" h="2403" extrusionOk="0">
                  <a:moveTo>
                    <a:pt x="862" y="0"/>
                  </a:moveTo>
                  <a:cubicBezTo>
                    <a:pt x="737" y="0"/>
                    <a:pt x="623" y="48"/>
                    <a:pt x="536" y="134"/>
                  </a:cubicBezTo>
                  <a:lnTo>
                    <a:pt x="134" y="536"/>
                  </a:lnTo>
                  <a:cubicBezTo>
                    <a:pt x="48" y="622"/>
                    <a:pt x="0" y="737"/>
                    <a:pt x="0" y="852"/>
                  </a:cubicBezTo>
                  <a:lnTo>
                    <a:pt x="0" y="1120"/>
                  </a:lnTo>
                  <a:cubicBezTo>
                    <a:pt x="0" y="1713"/>
                    <a:pt x="393" y="2230"/>
                    <a:pt x="967" y="2402"/>
                  </a:cubicBezTo>
                  <a:cubicBezTo>
                    <a:pt x="776" y="2163"/>
                    <a:pt x="670" y="1867"/>
                    <a:pt x="670" y="1560"/>
                  </a:cubicBezTo>
                  <a:lnTo>
                    <a:pt x="670" y="910"/>
                  </a:lnTo>
                  <a:cubicBezTo>
                    <a:pt x="670" y="663"/>
                    <a:pt x="863" y="468"/>
                    <a:pt x="1105" y="468"/>
                  </a:cubicBezTo>
                  <a:cubicBezTo>
                    <a:pt x="1117" y="468"/>
                    <a:pt x="1128" y="468"/>
                    <a:pt x="1139" y="469"/>
                  </a:cubicBezTo>
                  <a:cubicBezTo>
                    <a:pt x="1589" y="498"/>
                    <a:pt x="2259" y="565"/>
                    <a:pt x="2671" y="766"/>
                  </a:cubicBezTo>
                  <a:cubicBezTo>
                    <a:pt x="2651" y="670"/>
                    <a:pt x="2613" y="584"/>
                    <a:pt x="2546" y="517"/>
                  </a:cubicBezTo>
                  <a:cubicBezTo>
                    <a:pt x="2202" y="182"/>
                    <a:pt x="1570" y="29"/>
                    <a:pt x="86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7" name="Google Shape;17457;p78"/>
            <p:cNvSpPr/>
            <p:nvPr/>
          </p:nvSpPr>
          <p:spPr>
            <a:xfrm>
              <a:off x="1426697" y="1725638"/>
              <a:ext cx="23398" cy="69642"/>
            </a:xfrm>
            <a:custGeom>
              <a:avLst/>
              <a:gdLst/>
              <a:ahLst/>
              <a:cxnLst/>
              <a:rect l="l" t="t" r="r" b="b"/>
              <a:pathLst>
                <a:path w="891" h="2652" extrusionOk="0">
                  <a:moveTo>
                    <a:pt x="154" y="0"/>
                  </a:moveTo>
                  <a:cubicBezTo>
                    <a:pt x="48" y="115"/>
                    <a:pt x="0" y="258"/>
                    <a:pt x="0" y="412"/>
                  </a:cubicBezTo>
                  <a:lnTo>
                    <a:pt x="0" y="2651"/>
                  </a:lnTo>
                  <a:lnTo>
                    <a:pt x="890" y="2651"/>
                  </a:lnTo>
                  <a:lnTo>
                    <a:pt x="890" y="1015"/>
                  </a:lnTo>
                  <a:cubicBezTo>
                    <a:pt x="890" y="833"/>
                    <a:pt x="823" y="670"/>
                    <a:pt x="699" y="546"/>
                  </a:cubicBezTo>
                  <a:lnTo>
                    <a:pt x="154"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8" name="Google Shape;17458;p78"/>
            <p:cNvSpPr/>
            <p:nvPr/>
          </p:nvSpPr>
          <p:spPr>
            <a:xfrm>
              <a:off x="1520182" y="1725638"/>
              <a:ext cx="23398" cy="69642"/>
            </a:xfrm>
            <a:custGeom>
              <a:avLst/>
              <a:gdLst/>
              <a:ahLst/>
              <a:cxnLst/>
              <a:rect l="l" t="t" r="r" b="b"/>
              <a:pathLst>
                <a:path w="891" h="2652" extrusionOk="0">
                  <a:moveTo>
                    <a:pt x="747" y="0"/>
                  </a:moveTo>
                  <a:lnTo>
                    <a:pt x="202" y="546"/>
                  </a:lnTo>
                  <a:cubicBezTo>
                    <a:pt x="77" y="670"/>
                    <a:pt x="1" y="833"/>
                    <a:pt x="1" y="1015"/>
                  </a:cubicBezTo>
                  <a:lnTo>
                    <a:pt x="1" y="2651"/>
                  </a:lnTo>
                  <a:lnTo>
                    <a:pt x="891" y="2651"/>
                  </a:lnTo>
                  <a:lnTo>
                    <a:pt x="891" y="412"/>
                  </a:lnTo>
                  <a:cubicBezTo>
                    <a:pt x="891" y="258"/>
                    <a:pt x="843" y="115"/>
                    <a:pt x="74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59" name="Google Shape;17459;p78"/>
            <p:cNvSpPr/>
            <p:nvPr/>
          </p:nvSpPr>
          <p:spPr>
            <a:xfrm>
              <a:off x="1303537" y="1502716"/>
              <a:ext cx="362939" cy="362677"/>
            </a:xfrm>
            <a:custGeom>
              <a:avLst/>
              <a:gdLst/>
              <a:ahLst/>
              <a:cxnLst/>
              <a:rect l="l" t="t" r="r" b="b"/>
              <a:pathLst>
                <a:path w="13821" h="13811" extrusionOk="0">
                  <a:moveTo>
                    <a:pt x="6920" y="2677"/>
                  </a:moveTo>
                  <a:cubicBezTo>
                    <a:pt x="7464" y="2677"/>
                    <a:pt x="8013" y="2781"/>
                    <a:pt x="8538" y="2996"/>
                  </a:cubicBezTo>
                  <a:cubicBezTo>
                    <a:pt x="10117" y="3656"/>
                    <a:pt x="11150" y="5197"/>
                    <a:pt x="11150" y="6910"/>
                  </a:cubicBezTo>
                  <a:cubicBezTo>
                    <a:pt x="11150" y="9245"/>
                    <a:pt x="9255" y="11140"/>
                    <a:pt x="6920" y="11140"/>
                  </a:cubicBezTo>
                  <a:cubicBezTo>
                    <a:pt x="5207" y="11140"/>
                    <a:pt x="3657" y="10106"/>
                    <a:pt x="3006" y="8527"/>
                  </a:cubicBezTo>
                  <a:cubicBezTo>
                    <a:pt x="2355" y="6948"/>
                    <a:pt x="2709" y="5130"/>
                    <a:pt x="3925" y="3915"/>
                  </a:cubicBezTo>
                  <a:cubicBezTo>
                    <a:pt x="4733" y="3107"/>
                    <a:pt x="5816" y="2677"/>
                    <a:pt x="6920" y="2677"/>
                  </a:cubicBezTo>
                  <a:close/>
                  <a:moveTo>
                    <a:pt x="6021" y="0"/>
                  </a:moveTo>
                  <a:cubicBezTo>
                    <a:pt x="5906" y="0"/>
                    <a:pt x="5801" y="106"/>
                    <a:pt x="5810" y="220"/>
                  </a:cubicBezTo>
                  <a:lnTo>
                    <a:pt x="5810" y="823"/>
                  </a:lnTo>
                  <a:cubicBezTo>
                    <a:pt x="5801" y="929"/>
                    <a:pt x="5734" y="1015"/>
                    <a:pt x="5628" y="1034"/>
                  </a:cubicBezTo>
                  <a:cubicBezTo>
                    <a:pt x="4939" y="1187"/>
                    <a:pt x="4279" y="1465"/>
                    <a:pt x="3676" y="1847"/>
                  </a:cubicBezTo>
                  <a:cubicBezTo>
                    <a:pt x="3639" y="1872"/>
                    <a:pt x="3597" y="1884"/>
                    <a:pt x="3555" y="1884"/>
                  </a:cubicBezTo>
                  <a:cubicBezTo>
                    <a:pt x="3498" y="1884"/>
                    <a:pt x="3442" y="1862"/>
                    <a:pt x="3398" y="1819"/>
                  </a:cubicBezTo>
                  <a:lnTo>
                    <a:pt x="2977" y="1398"/>
                  </a:lnTo>
                  <a:cubicBezTo>
                    <a:pt x="2934" y="1354"/>
                    <a:pt x="2879" y="1333"/>
                    <a:pt x="2824" y="1333"/>
                  </a:cubicBezTo>
                  <a:cubicBezTo>
                    <a:pt x="2769" y="1333"/>
                    <a:pt x="2714" y="1354"/>
                    <a:pt x="2671" y="1398"/>
                  </a:cubicBezTo>
                  <a:lnTo>
                    <a:pt x="1408" y="2651"/>
                  </a:lnTo>
                  <a:cubicBezTo>
                    <a:pt x="1322" y="2737"/>
                    <a:pt x="1322" y="2871"/>
                    <a:pt x="1408" y="2957"/>
                  </a:cubicBezTo>
                  <a:lnTo>
                    <a:pt x="1819" y="3379"/>
                  </a:lnTo>
                  <a:cubicBezTo>
                    <a:pt x="1896" y="3455"/>
                    <a:pt x="1905" y="3570"/>
                    <a:pt x="1848" y="3656"/>
                  </a:cubicBezTo>
                  <a:cubicBezTo>
                    <a:pt x="1465" y="4259"/>
                    <a:pt x="1197" y="4919"/>
                    <a:pt x="1044" y="5608"/>
                  </a:cubicBezTo>
                  <a:cubicBezTo>
                    <a:pt x="1025" y="5714"/>
                    <a:pt x="929" y="5781"/>
                    <a:pt x="824" y="5790"/>
                  </a:cubicBezTo>
                  <a:lnTo>
                    <a:pt x="231" y="5790"/>
                  </a:lnTo>
                  <a:cubicBezTo>
                    <a:pt x="106" y="5790"/>
                    <a:pt x="1" y="5886"/>
                    <a:pt x="1" y="6010"/>
                  </a:cubicBezTo>
                  <a:lnTo>
                    <a:pt x="1" y="7790"/>
                  </a:lnTo>
                  <a:cubicBezTo>
                    <a:pt x="1" y="7915"/>
                    <a:pt x="106" y="8011"/>
                    <a:pt x="231" y="8011"/>
                  </a:cubicBezTo>
                  <a:lnTo>
                    <a:pt x="824" y="8011"/>
                  </a:lnTo>
                  <a:cubicBezTo>
                    <a:pt x="929" y="8011"/>
                    <a:pt x="1025" y="8087"/>
                    <a:pt x="1044" y="8192"/>
                  </a:cubicBezTo>
                  <a:cubicBezTo>
                    <a:pt x="1197" y="8881"/>
                    <a:pt x="1465" y="9542"/>
                    <a:pt x="1848" y="10145"/>
                  </a:cubicBezTo>
                  <a:cubicBezTo>
                    <a:pt x="1905" y="10231"/>
                    <a:pt x="1896" y="10346"/>
                    <a:pt x="1819" y="10422"/>
                  </a:cubicBezTo>
                  <a:lnTo>
                    <a:pt x="1398" y="10843"/>
                  </a:lnTo>
                  <a:cubicBezTo>
                    <a:pt x="1312" y="10930"/>
                    <a:pt x="1312" y="11073"/>
                    <a:pt x="1398" y="11159"/>
                  </a:cubicBezTo>
                  <a:lnTo>
                    <a:pt x="2662" y="12413"/>
                  </a:lnTo>
                  <a:cubicBezTo>
                    <a:pt x="2705" y="12456"/>
                    <a:pt x="2762" y="12477"/>
                    <a:pt x="2819" y="12477"/>
                  </a:cubicBezTo>
                  <a:cubicBezTo>
                    <a:pt x="2877" y="12477"/>
                    <a:pt x="2934" y="12456"/>
                    <a:pt x="2977" y="12413"/>
                  </a:cubicBezTo>
                  <a:lnTo>
                    <a:pt x="3398" y="12001"/>
                  </a:lnTo>
                  <a:cubicBezTo>
                    <a:pt x="3442" y="11958"/>
                    <a:pt x="3498" y="11936"/>
                    <a:pt x="3555" y="11936"/>
                  </a:cubicBezTo>
                  <a:cubicBezTo>
                    <a:pt x="3597" y="11936"/>
                    <a:pt x="3639" y="11948"/>
                    <a:pt x="3676" y="11973"/>
                  </a:cubicBezTo>
                  <a:cubicBezTo>
                    <a:pt x="4269" y="12355"/>
                    <a:pt x="4930" y="12623"/>
                    <a:pt x="5628" y="12777"/>
                  </a:cubicBezTo>
                  <a:cubicBezTo>
                    <a:pt x="5724" y="12796"/>
                    <a:pt x="5801" y="12891"/>
                    <a:pt x="5801" y="12997"/>
                  </a:cubicBezTo>
                  <a:lnTo>
                    <a:pt x="5801" y="13590"/>
                  </a:lnTo>
                  <a:cubicBezTo>
                    <a:pt x="5801" y="13714"/>
                    <a:pt x="5906" y="13810"/>
                    <a:pt x="6021" y="13810"/>
                  </a:cubicBezTo>
                  <a:lnTo>
                    <a:pt x="7810" y="13810"/>
                  </a:lnTo>
                  <a:cubicBezTo>
                    <a:pt x="7925" y="13810"/>
                    <a:pt x="8030" y="13714"/>
                    <a:pt x="8030" y="13590"/>
                  </a:cubicBezTo>
                  <a:lnTo>
                    <a:pt x="8030" y="12997"/>
                  </a:lnTo>
                  <a:cubicBezTo>
                    <a:pt x="8030" y="12891"/>
                    <a:pt x="8107" y="12796"/>
                    <a:pt x="8203" y="12777"/>
                  </a:cubicBezTo>
                  <a:cubicBezTo>
                    <a:pt x="8901" y="12623"/>
                    <a:pt x="9562" y="12355"/>
                    <a:pt x="10155" y="11973"/>
                  </a:cubicBezTo>
                  <a:cubicBezTo>
                    <a:pt x="10192" y="11948"/>
                    <a:pt x="10234" y="11936"/>
                    <a:pt x="10276" y="11936"/>
                  </a:cubicBezTo>
                  <a:cubicBezTo>
                    <a:pt x="10333" y="11936"/>
                    <a:pt x="10389" y="11958"/>
                    <a:pt x="10433" y="12001"/>
                  </a:cubicBezTo>
                  <a:lnTo>
                    <a:pt x="10854" y="12413"/>
                  </a:lnTo>
                  <a:cubicBezTo>
                    <a:pt x="10897" y="12456"/>
                    <a:pt x="10954" y="12477"/>
                    <a:pt x="11012" y="12477"/>
                  </a:cubicBezTo>
                  <a:cubicBezTo>
                    <a:pt x="11069" y="12477"/>
                    <a:pt x="11126" y="12456"/>
                    <a:pt x="11170" y="12413"/>
                  </a:cubicBezTo>
                  <a:lnTo>
                    <a:pt x="12423" y="11159"/>
                  </a:lnTo>
                  <a:cubicBezTo>
                    <a:pt x="12509" y="11073"/>
                    <a:pt x="12509" y="10930"/>
                    <a:pt x="12423" y="10843"/>
                  </a:cubicBezTo>
                  <a:lnTo>
                    <a:pt x="12012" y="10422"/>
                  </a:lnTo>
                  <a:cubicBezTo>
                    <a:pt x="11935" y="10346"/>
                    <a:pt x="11926" y="10231"/>
                    <a:pt x="11983" y="10145"/>
                  </a:cubicBezTo>
                  <a:cubicBezTo>
                    <a:pt x="12366" y="9542"/>
                    <a:pt x="12634" y="8891"/>
                    <a:pt x="12787" y="8192"/>
                  </a:cubicBezTo>
                  <a:cubicBezTo>
                    <a:pt x="12806" y="8087"/>
                    <a:pt x="12902" y="8020"/>
                    <a:pt x="13007" y="8020"/>
                  </a:cubicBezTo>
                  <a:lnTo>
                    <a:pt x="13600" y="8020"/>
                  </a:lnTo>
                  <a:cubicBezTo>
                    <a:pt x="13725" y="8011"/>
                    <a:pt x="13820" y="7915"/>
                    <a:pt x="13820" y="7790"/>
                  </a:cubicBezTo>
                  <a:lnTo>
                    <a:pt x="13820" y="6010"/>
                  </a:lnTo>
                  <a:cubicBezTo>
                    <a:pt x="13820" y="5886"/>
                    <a:pt x="13725" y="5790"/>
                    <a:pt x="13600" y="5790"/>
                  </a:cubicBezTo>
                  <a:lnTo>
                    <a:pt x="12997" y="5790"/>
                  </a:lnTo>
                  <a:cubicBezTo>
                    <a:pt x="12892" y="5790"/>
                    <a:pt x="12806" y="5714"/>
                    <a:pt x="12787" y="5618"/>
                  </a:cubicBezTo>
                  <a:cubicBezTo>
                    <a:pt x="12634" y="4919"/>
                    <a:pt x="12356" y="4259"/>
                    <a:pt x="11973" y="3666"/>
                  </a:cubicBezTo>
                  <a:cubicBezTo>
                    <a:pt x="11916" y="3580"/>
                    <a:pt x="11926" y="3455"/>
                    <a:pt x="12002" y="3388"/>
                  </a:cubicBezTo>
                  <a:lnTo>
                    <a:pt x="12423" y="2967"/>
                  </a:lnTo>
                  <a:cubicBezTo>
                    <a:pt x="12509" y="2881"/>
                    <a:pt x="12509" y="2737"/>
                    <a:pt x="12423" y="2651"/>
                  </a:cubicBezTo>
                  <a:lnTo>
                    <a:pt x="11170" y="1388"/>
                  </a:lnTo>
                  <a:cubicBezTo>
                    <a:pt x="11126" y="1345"/>
                    <a:pt x="11069" y="1323"/>
                    <a:pt x="11012" y="1323"/>
                  </a:cubicBezTo>
                  <a:cubicBezTo>
                    <a:pt x="10954" y="1323"/>
                    <a:pt x="10897" y="1345"/>
                    <a:pt x="10854" y="1388"/>
                  </a:cubicBezTo>
                  <a:lnTo>
                    <a:pt x="10433" y="1809"/>
                  </a:lnTo>
                  <a:cubicBezTo>
                    <a:pt x="10389" y="1853"/>
                    <a:pt x="10333" y="1875"/>
                    <a:pt x="10276" y="1875"/>
                  </a:cubicBezTo>
                  <a:cubicBezTo>
                    <a:pt x="10234" y="1875"/>
                    <a:pt x="10192" y="1862"/>
                    <a:pt x="10155" y="1838"/>
                  </a:cubicBezTo>
                  <a:cubicBezTo>
                    <a:pt x="9562" y="1455"/>
                    <a:pt x="8901" y="1177"/>
                    <a:pt x="8203" y="1034"/>
                  </a:cubicBezTo>
                  <a:cubicBezTo>
                    <a:pt x="8107" y="1005"/>
                    <a:pt x="8030" y="919"/>
                    <a:pt x="8030" y="814"/>
                  </a:cubicBezTo>
                  <a:lnTo>
                    <a:pt x="8030" y="211"/>
                  </a:lnTo>
                  <a:cubicBezTo>
                    <a:pt x="8021" y="96"/>
                    <a:pt x="7925" y="0"/>
                    <a:pt x="781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0" name="Google Shape;17460;p78"/>
            <p:cNvSpPr/>
            <p:nvPr/>
          </p:nvSpPr>
          <p:spPr>
            <a:xfrm>
              <a:off x="1346262" y="1555236"/>
              <a:ext cx="267694" cy="257742"/>
            </a:xfrm>
            <a:custGeom>
              <a:avLst/>
              <a:gdLst/>
              <a:ahLst/>
              <a:cxnLst/>
              <a:rect l="l" t="t" r="r" b="b"/>
              <a:pathLst>
                <a:path w="10194" h="9815" extrusionOk="0">
                  <a:moveTo>
                    <a:pt x="5289" y="895"/>
                  </a:moveTo>
                  <a:cubicBezTo>
                    <a:pt x="5806" y="895"/>
                    <a:pt x="6327" y="994"/>
                    <a:pt x="6825" y="1197"/>
                  </a:cubicBezTo>
                  <a:cubicBezTo>
                    <a:pt x="8318" y="1819"/>
                    <a:pt x="9294" y="3283"/>
                    <a:pt x="9294" y="4900"/>
                  </a:cubicBezTo>
                  <a:cubicBezTo>
                    <a:pt x="9294" y="7121"/>
                    <a:pt x="7504" y="8910"/>
                    <a:pt x="5293" y="8910"/>
                  </a:cubicBezTo>
                  <a:cubicBezTo>
                    <a:pt x="3666" y="8910"/>
                    <a:pt x="2202" y="7934"/>
                    <a:pt x="1590" y="6441"/>
                  </a:cubicBezTo>
                  <a:cubicBezTo>
                    <a:pt x="968" y="4939"/>
                    <a:pt x="1312" y="3216"/>
                    <a:pt x="2451" y="2068"/>
                  </a:cubicBezTo>
                  <a:cubicBezTo>
                    <a:pt x="3219" y="1299"/>
                    <a:pt x="4245" y="895"/>
                    <a:pt x="5289" y="895"/>
                  </a:cubicBezTo>
                  <a:close/>
                  <a:moveTo>
                    <a:pt x="5293" y="0"/>
                  </a:moveTo>
                  <a:cubicBezTo>
                    <a:pt x="3303" y="0"/>
                    <a:pt x="1513" y="1197"/>
                    <a:pt x="757" y="3034"/>
                  </a:cubicBezTo>
                  <a:cubicBezTo>
                    <a:pt x="1" y="4862"/>
                    <a:pt x="422" y="6977"/>
                    <a:pt x="1819" y="8374"/>
                  </a:cubicBezTo>
                  <a:cubicBezTo>
                    <a:pt x="2759" y="9314"/>
                    <a:pt x="4011" y="9814"/>
                    <a:pt x="5286" y="9814"/>
                  </a:cubicBezTo>
                  <a:cubicBezTo>
                    <a:pt x="5920" y="9814"/>
                    <a:pt x="6559" y="9691"/>
                    <a:pt x="7169" y="9437"/>
                  </a:cubicBezTo>
                  <a:cubicBezTo>
                    <a:pt x="8997" y="8681"/>
                    <a:pt x="10193" y="6891"/>
                    <a:pt x="10193" y="4910"/>
                  </a:cubicBezTo>
                  <a:cubicBezTo>
                    <a:pt x="10193" y="2202"/>
                    <a:pt x="8002" y="0"/>
                    <a:pt x="5293"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61" name="Google Shape;17461;p78"/>
          <p:cNvGrpSpPr/>
          <p:nvPr/>
        </p:nvGrpSpPr>
        <p:grpSpPr>
          <a:xfrm>
            <a:off x="2335869" y="2003622"/>
            <a:ext cx="483569" cy="483569"/>
            <a:chOff x="1751901" y="1502716"/>
            <a:chExt cx="362677" cy="362677"/>
          </a:xfrm>
        </p:grpSpPr>
        <p:sp>
          <p:nvSpPr>
            <p:cNvPr id="17462" name="Google Shape;17462;p78"/>
            <p:cNvSpPr/>
            <p:nvPr/>
          </p:nvSpPr>
          <p:spPr>
            <a:xfrm>
              <a:off x="1751901" y="1502716"/>
              <a:ext cx="362677" cy="362677"/>
            </a:xfrm>
            <a:custGeom>
              <a:avLst/>
              <a:gdLst/>
              <a:ahLst/>
              <a:cxnLst/>
              <a:rect l="l" t="t" r="r" b="b"/>
              <a:pathLst>
                <a:path w="13811" h="13811" extrusionOk="0">
                  <a:moveTo>
                    <a:pt x="6901" y="0"/>
                  </a:moveTo>
                  <a:cubicBezTo>
                    <a:pt x="3092" y="0"/>
                    <a:pt x="0" y="3091"/>
                    <a:pt x="0" y="6900"/>
                  </a:cubicBezTo>
                  <a:cubicBezTo>
                    <a:pt x="0" y="10719"/>
                    <a:pt x="3092" y="13810"/>
                    <a:pt x="6901" y="13810"/>
                  </a:cubicBezTo>
                  <a:cubicBezTo>
                    <a:pt x="10719" y="13810"/>
                    <a:pt x="13810" y="10719"/>
                    <a:pt x="13810" y="6900"/>
                  </a:cubicBezTo>
                  <a:cubicBezTo>
                    <a:pt x="13810" y="3091"/>
                    <a:pt x="10719" y="0"/>
                    <a:pt x="690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3" name="Google Shape;17463;p78"/>
            <p:cNvSpPr/>
            <p:nvPr/>
          </p:nvSpPr>
          <p:spPr>
            <a:xfrm>
              <a:off x="1779027" y="1529843"/>
              <a:ext cx="308397" cy="308397"/>
            </a:xfrm>
            <a:custGeom>
              <a:avLst/>
              <a:gdLst/>
              <a:ahLst/>
              <a:cxnLst/>
              <a:rect l="l" t="t" r="r" b="b"/>
              <a:pathLst>
                <a:path w="11744" h="11744" extrusionOk="0">
                  <a:moveTo>
                    <a:pt x="5868" y="1"/>
                  </a:moveTo>
                  <a:cubicBezTo>
                    <a:pt x="2633" y="1"/>
                    <a:pt x="1" y="2633"/>
                    <a:pt x="1" y="5867"/>
                  </a:cubicBezTo>
                  <a:cubicBezTo>
                    <a:pt x="1" y="9112"/>
                    <a:pt x="2633" y="11744"/>
                    <a:pt x="5868" y="11744"/>
                  </a:cubicBezTo>
                  <a:cubicBezTo>
                    <a:pt x="9112" y="11744"/>
                    <a:pt x="11744" y="9112"/>
                    <a:pt x="11744" y="5867"/>
                  </a:cubicBezTo>
                  <a:cubicBezTo>
                    <a:pt x="11744" y="2633"/>
                    <a:pt x="9112" y="1"/>
                    <a:pt x="5868"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4" name="Google Shape;17464;p78"/>
            <p:cNvSpPr/>
            <p:nvPr/>
          </p:nvSpPr>
          <p:spPr>
            <a:xfrm>
              <a:off x="1927816" y="1551035"/>
              <a:ext cx="10845" cy="138416"/>
            </a:xfrm>
            <a:custGeom>
              <a:avLst/>
              <a:gdLst/>
              <a:ahLst/>
              <a:cxnLst/>
              <a:rect l="l" t="t" r="r" b="b"/>
              <a:pathLst>
                <a:path w="413" h="5271" extrusionOk="0">
                  <a:moveTo>
                    <a:pt x="206" y="0"/>
                  </a:moveTo>
                  <a:cubicBezTo>
                    <a:pt x="103" y="0"/>
                    <a:pt x="1" y="70"/>
                    <a:pt x="1" y="208"/>
                  </a:cubicBezTo>
                  <a:lnTo>
                    <a:pt x="1" y="5060"/>
                  </a:lnTo>
                  <a:cubicBezTo>
                    <a:pt x="1" y="5175"/>
                    <a:pt x="87" y="5271"/>
                    <a:pt x="202" y="5271"/>
                  </a:cubicBezTo>
                  <a:cubicBezTo>
                    <a:pt x="316" y="5271"/>
                    <a:pt x="412" y="5175"/>
                    <a:pt x="412" y="5060"/>
                  </a:cubicBezTo>
                  <a:lnTo>
                    <a:pt x="412" y="208"/>
                  </a:lnTo>
                  <a:cubicBezTo>
                    <a:pt x="412" y="70"/>
                    <a:pt x="309" y="0"/>
                    <a:pt x="20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5" name="Google Shape;17465;p78"/>
            <p:cNvSpPr/>
            <p:nvPr/>
          </p:nvSpPr>
          <p:spPr>
            <a:xfrm>
              <a:off x="1925821" y="1678632"/>
              <a:ext cx="142014" cy="10819"/>
            </a:xfrm>
            <a:custGeom>
              <a:avLst/>
              <a:gdLst/>
              <a:ahLst/>
              <a:cxnLst/>
              <a:rect l="l" t="t" r="r" b="b"/>
              <a:pathLst>
                <a:path w="5408" h="412" extrusionOk="0">
                  <a:moveTo>
                    <a:pt x="278" y="0"/>
                  </a:moveTo>
                  <a:cubicBezTo>
                    <a:pt x="0" y="0"/>
                    <a:pt x="0" y="412"/>
                    <a:pt x="278" y="412"/>
                  </a:cubicBezTo>
                  <a:lnTo>
                    <a:pt x="5130" y="412"/>
                  </a:lnTo>
                  <a:cubicBezTo>
                    <a:pt x="5407" y="412"/>
                    <a:pt x="5407" y="0"/>
                    <a:pt x="513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6" name="Google Shape;17466;p78"/>
            <p:cNvSpPr/>
            <p:nvPr/>
          </p:nvSpPr>
          <p:spPr>
            <a:xfrm>
              <a:off x="1816999" y="1567789"/>
              <a:ext cx="288020" cy="270215"/>
            </a:xfrm>
            <a:custGeom>
              <a:avLst/>
              <a:gdLst/>
              <a:ahLst/>
              <a:cxnLst/>
              <a:rect l="l" t="t" r="r" b="b"/>
              <a:pathLst>
                <a:path w="10968" h="10290" extrusionOk="0">
                  <a:moveTo>
                    <a:pt x="8278" y="1"/>
                  </a:moveTo>
                  <a:lnTo>
                    <a:pt x="8278" y="1"/>
                  </a:lnTo>
                  <a:cubicBezTo>
                    <a:pt x="10317" y="2327"/>
                    <a:pt x="10192" y="5829"/>
                    <a:pt x="8010" y="8011"/>
                  </a:cubicBezTo>
                  <a:cubicBezTo>
                    <a:pt x="6869" y="9153"/>
                    <a:pt x="5365" y="9731"/>
                    <a:pt x="3858" y="9731"/>
                  </a:cubicBezTo>
                  <a:cubicBezTo>
                    <a:pt x="2485" y="9731"/>
                    <a:pt x="1109" y="9251"/>
                    <a:pt x="0" y="8279"/>
                  </a:cubicBezTo>
                  <a:lnTo>
                    <a:pt x="0" y="8279"/>
                  </a:lnTo>
                  <a:cubicBezTo>
                    <a:pt x="1167" y="9616"/>
                    <a:pt x="2795" y="10290"/>
                    <a:pt x="4426" y="10290"/>
                  </a:cubicBezTo>
                  <a:cubicBezTo>
                    <a:pt x="5924" y="10290"/>
                    <a:pt x="7425" y="9721"/>
                    <a:pt x="8575" y="8576"/>
                  </a:cubicBezTo>
                  <a:cubicBezTo>
                    <a:pt x="10968" y="6174"/>
                    <a:pt x="10843" y="2240"/>
                    <a:pt x="827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7" name="Google Shape;17467;p78"/>
            <p:cNvSpPr/>
            <p:nvPr/>
          </p:nvSpPr>
          <p:spPr>
            <a:xfrm>
              <a:off x="1798644" y="1678632"/>
              <a:ext cx="22400" cy="10819"/>
            </a:xfrm>
            <a:custGeom>
              <a:avLst/>
              <a:gdLst/>
              <a:ahLst/>
              <a:cxnLst/>
              <a:rect l="l" t="t" r="r" b="b"/>
              <a:pathLst>
                <a:path w="853" h="412" extrusionOk="0">
                  <a:moveTo>
                    <a:pt x="278" y="0"/>
                  </a:moveTo>
                  <a:cubicBezTo>
                    <a:pt x="0" y="0"/>
                    <a:pt x="0" y="412"/>
                    <a:pt x="278" y="412"/>
                  </a:cubicBezTo>
                  <a:lnTo>
                    <a:pt x="575" y="412"/>
                  </a:lnTo>
                  <a:cubicBezTo>
                    <a:pt x="852" y="412"/>
                    <a:pt x="852" y="0"/>
                    <a:pt x="57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8" name="Google Shape;17468;p78"/>
            <p:cNvSpPr/>
            <p:nvPr/>
          </p:nvSpPr>
          <p:spPr>
            <a:xfrm>
              <a:off x="1927816" y="1798063"/>
              <a:ext cx="10845" cy="18828"/>
            </a:xfrm>
            <a:custGeom>
              <a:avLst/>
              <a:gdLst/>
              <a:ahLst/>
              <a:cxnLst/>
              <a:rect l="l" t="t" r="r" b="b"/>
              <a:pathLst>
                <a:path w="413" h="717" extrusionOk="0">
                  <a:moveTo>
                    <a:pt x="206" y="1"/>
                  </a:moveTo>
                  <a:cubicBezTo>
                    <a:pt x="103" y="1"/>
                    <a:pt x="1" y="70"/>
                    <a:pt x="1" y="209"/>
                  </a:cubicBezTo>
                  <a:lnTo>
                    <a:pt x="1" y="506"/>
                  </a:lnTo>
                  <a:cubicBezTo>
                    <a:pt x="1" y="620"/>
                    <a:pt x="87" y="716"/>
                    <a:pt x="202" y="716"/>
                  </a:cubicBezTo>
                  <a:cubicBezTo>
                    <a:pt x="316" y="716"/>
                    <a:pt x="412" y="620"/>
                    <a:pt x="412" y="506"/>
                  </a:cubicBezTo>
                  <a:lnTo>
                    <a:pt x="412" y="209"/>
                  </a:lnTo>
                  <a:cubicBezTo>
                    <a:pt x="412" y="70"/>
                    <a:pt x="309" y="1"/>
                    <a:pt x="20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69" name="Google Shape;17469;p78"/>
            <p:cNvSpPr/>
            <p:nvPr/>
          </p:nvSpPr>
          <p:spPr>
            <a:xfrm>
              <a:off x="1835486" y="1588508"/>
              <a:ext cx="20667" cy="16518"/>
            </a:xfrm>
            <a:custGeom>
              <a:avLst/>
              <a:gdLst/>
              <a:ahLst/>
              <a:cxnLst/>
              <a:rect l="l" t="t" r="r" b="b"/>
              <a:pathLst>
                <a:path w="787" h="629" extrusionOk="0">
                  <a:moveTo>
                    <a:pt x="293" y="1"/>
                  </a:moveTo>
                  <a:cubicBezTo>
                    <a:pt x="136" y="1"/>
                    <a:pt x="1" y="204"/>
                    <a:pt x="148" y="351"/>
                  </a:cubicBezTo>
                  <a:lnTo>
                    <a:pt x="358" y="571"/>
                  </a:lnTo>
                  <a:cubicBezTo>
                    <a:pt x="397" y="609"/>
                    <a:pt x="445" y="628"/>
                    <a:pt x="502" y="628"/>
                  </a:cubicBezTo>
                  <a:cubicBezTo>
                    <a:pt x="506" y="629"/>
                    <a:pt x="509" y="629"/>
                    <a:pt x="513" y="629"/>
                  </a:cubicBezTo>
                  <a:cubicBezTo>
                    <a:pt x="697" y="629"/>
                    <a:pt x="786" y="396"/>
                    <a:pt x="645" y="274"/>
                  </a:cubicBezTo>
                  <a:lnTo>
                    <a:pt x="435" y="64"/>
                  </a:lnTo>
                  <a:cubicBezTo>
                    <a:pt x="390" y="19"/>
                    <a:pt x="341" y="1"/>
                    <a:pt x="2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0" name="Google Shape;17470;p78"/>
            <p:cNvSpPr/>
            <p:nvPr/>
          </p:nvSpPr>
          <p:spPr>
            <a:xfrm>
              <a:off x="2009958" y="1763189"/>
              <a:ext cx="20667" cy="16491"/>
            </a:xfrm>
            <a:custGeom>
              <a:avLst/>
              <a:gdLst/>
              <a:ahLst/>
              <a:cxnLst/>
              <a:rect l="l" t="t" r="r" b="b"/>
              <a:pathLst>
                <a:path w="787" h="628" extrusionOk="0">
                  <a:moveTo>
                    <a:pt x="332" y="1"/>
                  </a:moveTo>
                  <a:cubicBezTo>
                    <a:pt x="177" y="1"/>
                    <a:pt x="1" y="236"/>
                    <a:pt x="146" y="350"/>
                  </a:cubicBezTo>
                  <a:lnTo>
                    <a:pt x="356" y="561"/>
                  </a:lnTo>
                  <a:cubicBezTo>
                    <a:pt x="394" y="599"/>
                    <a:pt x="452" y="618"/>
                    <a:pt x="509" y="628"/>
                  </a:cubicBezTo>
                  <a:cubicBezTo>
                    <a:pt x="701" y="628"/>
                    <a:pt x="787" y="398"/>
                    <a:pt x="653" y="264"/>
                  </a:cubicBezTo>
                  <a:lnTo>
                    <a:pt x="442" y="53"/>
                  </a:lnTo>
                  <a:cubicBezTo>
                    <a:pt x="411" y="16"/>
                    <a:pt x="372" y="1"/>
                    <a:pt x="33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1" name="Google Shape;17471;p78"/>
            <p:cNvSpPr/>
            <p:nvPr/>
          </p:nvSpPr>
          <p:spPr>
            <a:xfrm>
              <a:off x="2010247" y="1588193"/>
              <a:ext cx="21113" cy="16833"/>
            </a:xfrm>
            <a:custGeom>
              <a:avLst/>
              <a:gdLst/>
              <a:ahLst/>
              <a:cxnLst/>
              <a:rect l="l" t="t" r="r" b="b"/>
              <a:pathLst>
                <a:path w="804" h="641" extrusionOk="0">
                  <a:moveTo>
                    <a:pt x="493" y="0"/>
                  </a:moveTo>
                  <a:cubicBezTo>
                    <a:pt x="444" y="0"/>
                    <a:pt x="392" y="20"/>
                    <a:pt x="345" y="66"/>
                  </a:cubicBezTo>
                  <a:lnTo>
                    <a:pt x="135" y="277"/>
                  </a:lnTo>
                  <a:cubicBezTo>
                    <a:pt x="1" y="411"/>
                    <a:pt x="96" y="640"/>
                    <a:pt x="288" y="640"/>
                  </a:cubicBezTo>
                  <a:cubicBezTo>
                    <a:pt x="336" y="640"/>
                    <a:pt x="393" y="612"/>
                    <a:pt x="431" y="583"/>
                  </a:cubicBezTo>
                  <a:lnTo>
                    <a:pt x="642" y="363"/>
                  </a:lnTo>
                  <a:cubicBezTo>
                    <a:pt x="804" y="216"/>
                    <a:pt x="660" y="0"/>
                    <a:pt x="49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2" name="Google Shape;17472;p78"/>
            <p:cNvSpPr/>
            <p:nvPr/>
          </p:nvSpPr>
          <p:spPr>
            <a:xfrm>
              <a:off x="1835591" y="1762927"/>
              <a:ext cx="20719" cy="16754"/>
            </a:xfrm>
            <a:custGeom>
              <a:avLst/>
              <a:gdLst/>
              <a:ahLst/>
              <a:cxnLst/>
              <a:rect l="l" t="t" r="r" b="b"/>
              <a:pathLst>
                <a:path w="789" h="638" extrusionOk="0">
                  <a:moveTo>
                    <a:pt x="496" y="0"/>
                  </a:moveTo>
                  <a:cubicBezTo>
                    <a:pt x="448" y="0"/>
                    <a:pt x="399" y="19"/>
                    <a:pt x="354" y="63"/>
                  </a:cubicBezTo>
                  <a:lnTo>
                    <a:pt x="144" y="274"/>
                  </a:lnTo>
                  <a:cubicBezTo>
                    <a:pt x="0" y="408"/>
                    <a:pt x="96" y="638"/>
                    <a:pt x="287" y="638"/>
                  </a:cubicBezTo>
                  <a:cubicBezTo>
                    <a:pt x="345" y="628"/>
                    <a:pt x="393" y="609"/>
                    <a:pt x="431" y="571"/>
                  </a:cubicBezTo>
                  <a:lnTo>
                    <a:pt x="641" y="360"/>
                  </a:lnTo>
                  <a:cubicBezTo>
                    <a:pt x="789" y="206"/>
                    <a:pt x="653" y="0"/>
                    <a:pt x="49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3" name="Google Shape;17473;p78"/>
            <p:cNvSpPr/>
            <p:nvPr/>
          </p:nvSpPr>
          <p:spPr>
            <a:xfrm>
              <a:off x="1808018" y="1628581"/>
              <a:ext cx="22820" cy="14128"/>
            </a:xfrm>
            <a:custGeom>
              <a:avLst/>
              <a:gdLst/>
              <a:ahLst/>
              <a:cxnLst/>
              <a:rect l="l" t="t" r="r" b="b"/>
              <a:pathLst>
                <a:path w="869" h="538" extrusionOk="0">
                  <a:moveTo>
                    <a:pt x="291" y="0"/>
                  </a:moveTo>
                  <a:cubicBezTo>
                    <a:pt x="97" y="0"/>
                    <a:pt x="0" y="312"/>
                    <a:pt x="218" y="404"/>
                  </a:cubicBezTo>
                  <a:lnTo>
                    <a:pt x="495" y="519"/>
                  </a:lnTo>
                  <a:cubicBezTo>
                    <a:pt x="524" y="538"/>
                    <a:pt x="553" y="538"/>
                    <a:pt x="581" y="538"/>
                  </a:cubicBezTo>
                  <a:cubicBezTo>
                    <a:pt x="811" y="538"/>
                    <a:pt x="868" y="222"/>
                    <a:pt x="658" y="136"/>
                  </a:cubicBezTo>
                  <a:lnTo>
                    <a:pt x="380" y="21"/>
                  </a:lnTo>
                  <a:cubicBezTo>
                    <a:pt x="349" y="7"/>
                    <a:pt x="319" y="0"/>
                    <a:pt x="29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4" name="Google Shape;17474;p78"/>
            <p:cNvSpPr/>
            <p:nvPr/>
          </p:nvSpPr>
          <p:spPr>
            <a:xfrm>
              <a:off x="2035194" y="1725139"/>
              <a:ext cx="23004" cy="14102"/>
            </a:xfrm>
            <a:custGeom>
              <a:avLst/>
              <a:gdLst/>
              <a:ahLst/>
              <a:cxnLst/>
              <a:rect l="l" t="t" r="r" b="b"/>
              <a:pathLst>
                <a:path w="876" h="537" extrusionOk="0">
                  <a:moveTo>
                    <a:pt x="303" y="1"/>
                  </a:moveTo>
                  <a:cubicBezTo>
                    <a:pt x="99" y="1"/>
                    <a:pt x="0" y="309"/>
                    <a:pt x="228" y="402"/>
                  </a:cubicBezTo>
                  <a:lnTo>
                    <a:pt x="496" y="526"/>
                  </a:lnTo>
                  <a:cubicBezTo>
                    <a:pt x="524" y="536"/>
                    <a:pt x="553" y="536"/>
                    <a:pt x="582" y="536"/>
                  </a:cubicBezTo>
                  <a:cubicBezTo>
                    <a:pt x="585" y="536"/>
                    <a:pt x="589" y="536"/>
                    <a:pt x="592" y="536"/>
                  </a:cubicBezTo>
                  <a:cubicBezTo>
                    <a:pt x="814" y="536"/>
                    <a:pt x="875" y="228"/>
                    <a:pt x="658" y="144"/>
                  </a:cubicBezTo>
                  <a:lnTo>
                    <a:pt x="390" y="19"/>
                  </a:lnTo>
                  <a:cubicBezTo>
                    <a:pt x="360" y="7"/>
                    <a:pt x="330" y="1"/>
                    <a:pt x="30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5" name="Google Shape;17475;p78"/>
            <p:cNvSpPr/>
            <p:nvPr/>
          </p:nvSpPr>
          <p:spPr>
            <a:xfrm>
              <a:off x="1973299" y="1561276"/>
              <a:ext cx="16649" cy="18119"/>
            </a:xfrm>
            <a:custGeom>
              <a:avLst/>
              <a:gdLst/>
              <a:ahLst/>
              <a:cxnLst/>
              <a:rect l="l" t="t" r="r" b="b"/>
              <a:pathLst>
                <a:path w="634" h="690" extrusionOk="0">
                  <a:moveTo>
                    <a:pt x="363" y="1"/>
                  </a:moveTo>
                  <a:cubicBezTo>
                    <a:pt x="291" y="1"/>
                    <a:pt x="220" y="37"/>
                    <a:pt x="183" y="125"/>
                  </a:cubicBezTo>
                  <a:lnTo>
                    <a:pt x="58" y="402"/>
                  </a:lnTo>
                  <a:cubicBezTo>
                    <a:pt x="1" y="536"/>
                    <a:pt x="106" y="689"/>
                    <a:pt x="250" y="689"/>
                  </a:cubicBezTo>
                  <a:cubicBezTo>
                    <a:pt x="336" y="689"/>
                    <a:pt x="412" y="641"/>
                    <a:pt x="451" y="565"/>
                  </a:cubicBezTo>
                  <a:lnTo>
                    <a:pt x="565" y="287"/>
                  </a:lnTo>
                  <a:cubicBezTo>
                    <a:pt x="634" y="126"/>
                    <a:pt x="497" y="1"/>
                    <a:pt x="36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6" name="Google Shape;17476;p78"/>
            <p:cNvSpPr/>
            <p:nvPr/>
          </p:nvSpPr>
          <p:spPr>
            <a:xfrm>
              <a:off x="1876557" y="1788557"/>
              <a:ext cx="16623" cy="18277"/>
            </a:xfrm>
            <a:custGeom>
              <a:avLst/>
              <a:gdLst/>
              <a:ahLst/>
              <a:cxnLst/>
              <a:rect l="l" t="t" r="r" b="b"/>
              <a:pathLst>
                <a:path w="633" h="696" extrusionOk="0">
                  <a:moveTo>
                    <a:pt x="365" y="0"/>
                  </a:moveTo>
                  <a:cubicBezTo>
                    <a:pt x="292" y="0"/>
                    <a:pt x="220" y="39"/>
                    <a:pt x="182" y="131"/>
                  </a:cubicBezTo>
                  <a:lnTo>
                    <a:pt x="58" y="399"/>
                  </a:lnTo>
                  <a:cubicBezTo>
                    <a:pt x="0" y="542"/>
                    <a:pt x="106" y="695"/>
                    <a:pt x="259" y="695"/>
                  </a:cubicBezTo>
                  <a:cubicBezTo>
                    <a:pt x="335" y="695"/>
                    <a:pt x="412" y="638"/>
                    <a:pt x="450" y="561"/>
                  </a:cubicBezTo>
                  <a:lnTo>
                    <a:pt x="565" y="293"/>
                  </a:lnTo>
                  <a:cubicBezTo>
                    <a:pt x="633" y="127"/>
                    <a:pt x="498" y="0"/>
                    <a:pt x="3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7" name="Google Shape;17477;p78"/>
            <p:cNvSpPr/>
            <p:nvPr/>
          </p:nvSpPr>
          <p:spPr>
            <a:xfrm>
              <a:off x="1878710" y="1560541"/>
              <a:ext cx="15966" cy="18093"/>
            </a:xfrm>
            <a:custGeom>
              <a:avLst/>
              <a:gdLst/>
              <a:ahLst/>
              <a:cxnLst/>
              <a:rect l="l" t="t" r="r" b="b"/>
              <a:pathLst>
                <a:path w="608" h="689" extrusionOk="0">
                  <a:moveTo>
                    <a:pt x="266" y="0"/>
                  </a:moveTo>
                  <a:cubicBezTo>
                    <a:pt x="134" y="0"/>
                    <a:pt x="1" y="122"/>
                    <a:pt x="62" y="287"/>
                  </a:cubicBezTo>
                  <a:lnTo>
                    <a:pt x="177" y="564"/>
                  </a:lnTo>
                  <a:cubicBezTo>
                    <a:pt x="215" y="641"/>
                    <a:pt x="291" y="688"/>
                    <a:pt x="368" y="688"/>
                  </a:cubicBezTo>
                  <a:cubicBezTo>
                    <a:pt x="512" y="679"/>
                    <a:pt x="607" y="545"/>
                    <a:pt x="569" y="411"/>
                  </a:cubicBezTo>
                  <a:lnTo>
                    <a:pt x="454" y="133"/>
                  </a:lnTo>
                  <a:cubicBezTo>
                    <a:pt x="416" y="40"/>
                    <a:pt x="341" y="0"/>
                    <a:pt x="26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8" name="Google Shape;17478;p78"/>
            <p:cNvSpPr/>
            <p:nvPr/>
          </p:nvSpPr>
          <p:spPr>
            <a:xfrm>
              <a:off x="1971014" y="1789292"/>
              <a:ext cx="16386" cy="18277"/>
            </a:xfrm>
            <a:custGeom>
              <a:avLst/>
              <a:gdLst/>
              <a:ahLst/>
              <a:cxnLst/>
              <a:rect l="l" t="t" r="r" b="b"/>
              <a:pathLst>
                <a:path w="624" h="696" extrusionOk="0">
                  <a:moveTo>
                    <a:pt x="272" y="1"/>
                  </a:moveTo>
                  <a:cubicBezTo>
                    <a:pt x="140" y="1"/>
                    <a:pt x="1" y="128"/>
                    <a:pt x="69" y="294"/>
                  </a:cubicBezTo>
                  <a:lnTo>
                    <a:pt x="184" y="572"/>
                  </a:lnTo>
                  <a:cubicBezTo>
                    <a:pt x="212" y="648"/>
                    <a:pt x="289" y="696"/>
                    <a:pt x="375" y="696"/>
                  </a:cubicBezTo>
                  <a:cubicBezTo>
                    <a:pt x="518" y="696"/>
                    <a:pt x="624" y="552"/>
                    <a:pt x="566" y="409"/>
                  </a:cubicBezTo>
                  <a:lnTo>
                    <a:pt x="451" y="131"/>
                  </a:lnTo>
                  <a:cubicBezTo>
                    <a:pt x="417" y="39"/>
                    <a:pt x="346" y="1"/>
                    <a:pt x="27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79" name="Google Shape;17479;p78"/>
            <p:cNvSpPr/>
            <p:nvPr/>
          </p:nvSpPr>
          <p:spPr>
            <a:xfrm>
              <a:off x="2036375" y="1630734"/>
              <a:ext cx="22951" cy="13997"/>
            </a:xfrm>
            <a:custGeom>
              <a:avLst/>
              <a:gdLst/>
              <a:ahLst/>
              <a:cxnLst/>
              <a:rect l="l" t="t" r="r" b="b"/>
              <a:pathLst>
                <a:path w="874" h="533" extrusionOk="0">
                  <a:moveTo>
                    <a:pt x="570" y="0"/>
                  </a:moveTo>
                  <a:cubicBezTo>
                    <a:pt x="544" y="0"/>
                    <a:pt x="517" y="5"/>
                    <a:pt x="489" y="16"/>
                  </a:cubicBezTo>
                  <a:lnTo>
                    <a:pt x="212" y="131"/>
                  </a:lnTo>
                  <a:cubicBezTo>
                    <a:pt x="1" y="217"/>
                    <a:pt x="58" y="532"/>
                    <a:pt x="288" y="532"/>
                  </a:cubicBezTo>
                  <a:cubicBezTo>
                    <a:pt x="317" y="532"/>
                    <a:pt x="345" y="532"/>
                    <a:pt x="374" y="523"/>
                  </a:cubicBezTo>
                  <a:lnTo>
                    <a:pt x="652" y="408"/>
                  </a:lnTo>
                  <a:cubicBezTo>
                    <a:pt x="873" y="314"/>
                    <a:pt x="776" y="0"/>
                    <a:pt x="570"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0" name="Google Shape;17480;p78"/>
            <p:cNvSpPr/>
            <p:nvPr/>
          </p:nvSpPr>
          <p:spPr>
            <a:xfrm>
              <a:off x="1807441" y="1723143"/>
              <a:ext cx="22846" cy="14075"/>
            </a:xfrm>
            <a:custGeom>
              <a:avLst/>
              <a:gdLst/>
              <a:ahLst/>
              <a:cxnLst/>
              <a:rect l="l" t="t" r="r" b="b"/>
              <a:pathLst>
                <a:path w="870" h="536" extrusionOk="0">
                  <a:moveTo>
                    <a:pt x="574" y="1"/>
                  </a:moveTo>
                  <a:cubicBezTo>
                    <a:pt x="547" y="1"/>
                    <a:pt x="519" y="6"/>
                    <a:pt x="488" y="19"/>
                  </a:cubicBezTo>
                  <a:lnTo>
                    <a:pt x="211" y="133"/>
                  </a:lnTo>
                  <a:cubicBezTo>
                    <a:pt x="0" y="220"/>
                    <a:pt x="58" y="535"/>
                    <a:pt x="288" y="535"/>
                  </a:cubicBezTo>
                  <a:cubicBezTo>
                    <a:pt x="316" y="535"/>
                    <a:pt x="345" y="526"/>
                    <a:pt x="364" y="516"/>
                  </a:cubicBezTo>
                  <a:lnTo>
                    <a:pt x="642" y="401"/>
                  </a:lnTo>
                  <a:cubicBezTo>
                    <a:pt x="870" y="317"/>
                    <a:pt x="777" y="1"/>
                    <a:pt x="57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81" name="Google Shape;17481;p78"/>
          <p:cNvGrpSpPr/>
          <p:nvPr/>
        </p:nvGrpSpPr>
        <p:grpSpPr>
          <a:xfrm>
            <a:off x="4126904" y="2003622"/>
            <a:ext cx="445720" cy="483569"/>
            <a:chOff x="3095178" y="1502716"/>
            <a:chExt cx="334290" cy="362677"/>
          </a:xfrm>
        </p:grpSpPr>
        <p:sp>
          <p:nvSpPr>
            <p:cNvPr id="17482" name="Google Shape;17482;p78"/>
            <p:cNvSpPr/>
            <p:nvPr/>
          </p:nvSpPr>
          <p:spPr>
            <a:xfrm>
              <a:off x="3125351" y="1502716"/>
              <a:ext cx="304117" cy="304117"/>
            </a:xfrm>
            <a:custGeom>
              <a:avLst/>
              <a:gdLst/>
              <a:ahLst/>
              <a:cxnLst/>
              <a:rect l="l" t="t" r="r" b="b"/>
              <a:pathLst>
                <a:path w="11581" h="11581" extrusionOk="0">
                  <a:moveTo>
                    <a:pt x="5790" y="0"/>
                  </a:moveTo>
                  <a:cubicBezTo>
                    <a:pt x="2594" y="0"/>
                    <a:pt x="0" y="2594"/>
                    <a:pt x="0" y="5790"/>
                  </a:cubicBezTo>
                  <a:cubicBezTo>
                    <a:pt x="0" y="8987"/>
                    <a:pt x="2594" y="11580"/>
                    <a:pt x="5790" y="11580"/>
                  </a:cubicBezTo>
                  <a:cubicBezTo>
                    <a:pt x="8987" y="11580"/>
                    <a:pt x="11580" y="8987"/>
                    <a:pt x="11580" y="5790"/>
                  </a:cubicBezTo>
                  <a:cubicBezTo>
                    <a:pt x="11580" y="2594"/>
                    <a:pt x="8987" y="0"/>
                    <a:pt x="5790"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3" name="Google Shape;17483;p78"/>
            <p:cNvSpPr/>
            <p:nvPr/>
          </p:nvSpPr>
          <p:spPr>
            <a:xfrm>
              <a:off x="3095178" y="1505973"/>
              <a:ext cx="289306" cy="300887"/>
            </a:xfrm>
            <a:custGeom>
              <a:avLst/>
              <a:gdLst/>
              <a:ahLst/>
              <a:cxnLst/>
              <a:rect l="l" t="t" r="r" b="b"/>
              <a:pathLst>
                <a:path w="11017" h="11458" extrusionOk="0">
                  <a:moveTo>
                    <a:pt x="5752" y="1"/>
                  </a:moveTo>
                  <a:cubicBezTo>
                    <a:pt x="1963" y="785"/>
                    <a:pt x="1" y="5006"/>
                    <a:pt x="1838" y="8413"/>
                  </a:cubicBezTo>
                  <a:cubicBezTo>
                    <a:pt x="2909" y="10399"/>
                    <a:pt x="4916" y="11458"/>
                    <a:pt x="6949" y="11458"/>
                  </a:cubicBezTo>
                  <a:cubicBezTo>
                    <a:pt x="8403" y="11458"/>
                    <a:pt x="9870" y="10915"/>
                    <a:pt x="11016" y="9781"/>
                  </a:cubicBezTo>
                  <a:lnTo>
                    <a:pt x="11016" y="9781"/>
                  </a:lnTo>
                  <a:cubicBezTo>
                    <a:pt x="10624" y="9858"/>
                    <a:pt x="10231" y="9896"/>
                    <a:pt x="9839" y="9896"/>
                  </a:cubicBezTo>
                  <a:cubicBezTo>
                    <a:pt x="7485" y="9896"/>
                    <a:pt x="5370" y="8480"/>
                    <a:pt x="4480" y="6317"/>
                  </a:cubicBezTo>
                  <a:cubicBezTo>
                    <a:pt x="3580" y="4145"/>
                    <a:pt x="4087" y="1647"/>
                    <a:pt x="575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4" name="Google Shape;17484;p78"/>
            <p:cNvSpPr/>
            <p:nvPr/>
          </p:nvSpPr>
          <p:spPr>
            <a:xfrm>
              <a:off x="3125351" y="1503215"/>
              <a:ext cx="303854" cy="303356"/>
            </a:xfrm>
            <a:custGeom>
              <a:avLst/>
              <a:gdLst/>
              <a:ahLst/>
              <a:cxnLst/>
              <a:rect l="l" t="t" r="r" b="b"/>
              <a:pathLst>
                <a:path w="11571" h="11552" extrusionOk="0">
                  <a:moveTo>
                    <a:pt x="5570" y="2881"/>
                  </a:moveTo>
                  <a:lnTo>
                    <a:pt x="5570" y="5551"/>
                  </a:lnTo>
                  <a:lnTo>
                    <a:pt x="2230" y="5551"/>
                  </a:lnTo>
                  <a:cubicBezTo>
                    <a:pt x="2240" y="4642"/>
                    <a:pt x="2402" y="3733"/>
                    <a:pt x="2708" y="2881"/>
                  </a:cubicBezTo>
                  <a:close/>
                  <a:moveTo>
                    <a:pt x="8872" y="2881"/>
                  </a:moveTo>
                  <a:cubicBezTo>
                    <a:pt x="9168" y="3733"/>
                    <a:pt x="9331" y="4642"/>
                    <a:pt x="9350" y="5551"/>
                  </a:cubicBezTo>
                  <a:lnTo>
                    <a:pt x="6010" y="5551"/>
                  </a:lnTo>
                  <a:lnTo>
                    <a:pt x="6010" y="2881"/>
                  </a:lnTo>
                  <a:close/>
                  <a:moveTo>
                    <a:pt x="5560" y="5991"/>
                  </a:moveTo>
                  <a:lnTo>
                    <a:pt x="5560" y="8671"/>
                  </a:lnTo>
                  <a:lnTo>
                    <a:pt x="2708" y="8671"/>
                  </a:lnTo>
                  <a:cubicBezTo>
                    <a:pt x="2402" y="7810"/>
                    <a:pt x="2240" y="6901"/>
                    <a:pt x="2230" y="5991"/>
                  </a:cubicBezTo>
                  <a:close/>
                  <a:moveTo>
                    <a:pt x="9350" y="5991"/>
                  </a:moveTo>
                  <a:cubicBezTo>
                    <a:pt x="9331" y="6901"/>
                    <a:pt x="9168" y="7810"/>
                    <a:pt x="8872" y="8671"/>
                  </a:cubicBezTo>
                  <a:lnTo>
                    <a:pt x="8872" y="8661"/>
                  </a:lnTo>
                  <a:lnTo>
                    <a:pt x="6010" y="8661"/>
                  </a:lnTo>
                  <a:lnTo>
                    <a:pt x="6010" y="5991"/>
                  </a:lnTo>
                  <a:close/>
                  <a:moveTo>
                    <a:pt x="5570" y="0"/>
                  </a:moveTo>
                  <a:lnTo>
                    <a:pt x="5570" y="2431"/>
                  </a:lnTo>
                  <a:lnTo>
                    <a:pt x="2881" y="2431"/>
                  </a:lnTo>
                  <a:cubicBezTo>
                    <a:pt x="3484" y="1044"/>
                    <a:pt x="4460" y="106"/>
                    <a:pt x="5570" y="0"/>
                  </a:cubicBezTo>
                  <a:lnTo>
                    <a:pt x="5570" y="0"/>
                  </a:lnTo>
                  <a:cubicBezTo>
                    <a:pt x="4977" y="20"/>
                    <a:pt x="4402" y="125"/>
                    <a:pt x="3847" y="316"/>
                  </a:cubicBezTo>
                  <a:cubicBezTo>
                    <a:pt x="3264" y="823"/>
                    <a:pt x="2766" y="1551"/>
                    <a:pt x="2412" y="2431"/>
                  </a:cubicBezTo>
                  <a:lnTo>
                    <a:pt x="1062" y="2431"/>
                  </a:lnTo>
                  <a:cubicBezTo>
                    <a:pt x="957" y="2575"/>
                    <a:pt x="861" y="2718"/>
                    <a:pt x="775" y="2871"/>
                  </a:cubicBezTo>
                  <a:lnTo>
                    <a:pt x="2240" y="2871"/>
                  </a:lnTo>
                  <a:cubicBezTo>
                    <a:pt x="1952" y="3742"/>
                    <a:pt x="1799" y="4642"/>
                    <a:pt x="1780" y="5551"/>
                  </a:cubicBezTo>
                  <a:lnTo>
                    <a:pt x="0" y="5551"/>
                  </a:lnTo>
                  <a:lnTo>
                    <a:pt x="0" y="5771"/>
                  </a:lnTo>
                  <a:lnTo>
                    <a:pt x="0" y="5991"/>
                  </a:lnTo>
                  <a:lnTo>
                    <a:pt x="1780" y="5991"/>
                  </a:lnTo>
                  <a:cubicBezTo>
                    <a:pt x="1799" y="6901"/>
                    <a:pt x="1952" y="7800"/>
                    <a:pt x="2240" y="8661"/>
                  </a:cubicBezTo>
                  <a:lnTo>
                    <a:pt x="775" y="8661"/>
                  </a:lnTo>
                  <a:cubicBezTo>
                    <a:pt x="861" y="8815"/>
                    <a:pt x="957" y="8968"/>
                    <a:pt x="1062" y="9111"/>
                  </a:cubicBezTo>
                  <a:lnTo>
                    <a:pt x="2412" y="9111"/>
                  </a:lnTo>
                  <a:cubicBezTo>
                    <a:pt x="2766" y="9992"/>
                    <a:pt x="3264" y="10719"/>
                    <a:pt x="3847" y="11226"/>
                  </a:cubicBezTo>
                  <a:cubicBezTo>
                    <a:pt x="4398" y="11416"/>
                    <a:pt x="4968" y="11531"/>
                    <a:pt x="5556" y="11551"/>
                  </a:cubicBezTo>
                  <a:lnTo>
                    <a:pt x="5556" y="11551"/>
                  </a:lnTo>
                  <a:cubicBezTo>
                    <a:pt x="4457" y="11434"/>
                    <a:pt x="3483" y="10497"/>
                    <a:pt x="2881" y="9111"/>
                  </a:cubicBezTo>
                  <a:lnTo>
                    <a:pt x="5560" y="9111"/>
                  </a:lnTo>
                  <a:lnTo>
                    <a:pt x="5560" y="11551"/>
                  </a:lnTo>
                  <a:lnTo>
                    <a:pt x="5560" y="11551"/>
                  </a:lnTo>
                  <a:cubicBezTo>
                    <a:pt x="5559" y="11551"/>
                    <a:pt x="5557" y="11551"/>
                    <a:pt x="5556" y="11551"/>
                  </a:cubicBezTo>
                  <a:lnTo>
                    <a:pt x="5556" y="11551"/>
                  </a:lnTo>
                  <a:cubicBezTo>
                    <a:pt x="5557" y="11551"/>
                    <a:pt x="5559" y="11552"/>
                    <a:pt x="5560" y="11552"/>
                  </a:cubicBezTo>
                  <a:lnTo>
                    <a:pt x="5560" y="11551"/>
                  </a:lnTo>
                  <a:lnTo>
                    <a:pt x="5560" y="11551"/>
                  </a:lnTo>
                  <a:cubicBezTo>
                    <a:pt x="5564" y="11552"/>
                    <a:pt x="5567" y="11552"/>
                    <a:pt x="5570" y="11552"/>
                  </a:cubicBezTo>
                  <a:lnTo>
                    <a:pt x="6010" y="11552"/>
                  </a:lnTo>
                  <a:lnTo>
                    <a:pt x="6010" y="9111"/>
                  </a:lnTo>
                  <a:lnTo>
                    <a:pt x="8690" y="9111"/>
                  </a:lnTo>
                  <a:cubicBezTo>
                    <a:pt x="8087" y="10499"/>
                    <a:pt x="7120" y="11437"/>
                    <a:pt x="6010" y="11552"/>
                  </a:cubicBezTo>
                  <a:cubicBezTo>
                    <a:pt x="6594" y="11533"/>
                    <a:pt x="7178" y="11418"/>
                    <a:pt x="7733" y="11226"/>
                  </a:cubicBezTo>
                  <a:cubicBezTo>
                    <a:pt x="8317" y="10719"/>
                    <a:pt x="8805" y="9992"/>
                    <a:pt x="9168" y="9111"/>
                  </a:cubicBezTo>
                  <a:lnTo>
                    <a:pt x="10518" y="9111"/>
                  </a:lnTo>
                  <a:cubicBezTo>
                    <a:pt x="10614" y="8968"/>
                    <a:pt x="10709" y="8824"/>
                    <a:pt x="10805" y="8671"/>
                  </a:cubicBezTo>
                  <a:lnTo>
                    <a:pt x="9341" y="8671"/>
                  </a:lnTo>
                  <a:cubicBezTo>
                    <a:pt x="9618" y="7800"/>
                    <a:pt x="9771" y="6901"/>
                    <a:pt x="9790" y="5991"/>
                  </a:cubicBezTo>
                  <a:lnTo>
                    <a:pt x="11571" y="5991"/>
                  </a:lnTo>
                  <a:lnTo>
                    <a:pt x="11571" y="5771"/>
                  </a:lnTo>
                  <a:lnTo>
                    <a:pt x="11571" y="5551"/>
                  </a:lnTo>
                  <a:lnTo>
                    <a:pt x="9790" y="5551"/>
                  </a:lnTo>
                  <a:cubicBezTo>
                    <a:pt x="9771" y="4642"/>
                    <a:pt x="9618" y="3742"/>
                    <a:pt x="9341" y="2881"/>
                  </a:cubicBezTo>
                  <a:lnTo>
                    <a:pt x="10805" y="2881"/>
                  </a:lnTo>
                  <a:cubicBezTo>
                    <a:pt x="10709" y="2728"/>
                    <a:pt x="10614" y="2575"/>
                    <a:pt x="10518" y="2431"/>
                  </a:cubicBezTo>
                  <a:lnTo>
                    <a:pt x="9168" y="2431"/>
                  </a:lnTo>
                  <a:cubicBezTo>
                    <a:pt x="8805" y="1551"/>
                    <a:pt x="8317" y="823"/>
                    <a:pt x="7733" y="316"/>
                  </a:cubicBezTo>
                  <a:cubicBezTo>
                    <a:pt x="7178" y="125"/>
                    <a:pt x="6594" y="10"/>
                    <a:pt x="6010" y="0"/>
                  </a:cubicBezTo>
                  <a:lnTo>
                    <a:pt x="6010" y="0"/>
                  </a:lnTo>
                  <a:cubicBezTo>
                    <a:pt x="7120" y="106"/>
                    <a:pt x="8087" y="1044"/>
                    <a:pt x="8699" y="2431"/>
                  </a:cubicBezTo>
                  <a:lnTo>
                    <a:pt x="6010" y="2431"/>
                  </a:lnTo>
                  <a:lnTo>
                    <a:pt x="6010" y="0"/>
                  </a:ln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5" name="Google Shape;17485;p78"/>
            <p:cNvSpPr/>
            <p:nvPr/>
          </p:nvSpPr>
          <p:spPr>
            <a:xfrm>
              <a:off x="3125351" y="1505973"/>
              <a:ext cx="229224" cy="300598"/>
            </a:xfrm>
            <a:custGeom>
              <a:avLst/>
              <a:gdLst/>
              <a:ahLst/>
              <a:cxnLst/>
              <a:rect l="l" t="t" r="r" b="b"/>
              <a:pathLst>
                <a:path w="8729" h="11447" extrusionOk="0">
                  <a:moveTo>
                    <a:pt x="4594" y="1"/>
                  </a:moveTo>
                  <a:lnTo>
                    <a:pt x="4594" y="1"/>
                  </a:lnTo>
                  <a:cubicBezTo>
                    <a:pt x="4345" y="58"/>
                    <a:pt x="4096" y="125"/>
                    <a:pt x="3847" y="211"/>
                  </a:cubicBezTo>
                  <a:cubicBezTo>
                    <a:pt x="3264" y="718"/>
                    <a:pt x="2766" y="1446"/>
                    <a:pt x="2412" y="2326"/>
                  </a:cubicBezTo>
                  <a:lnTo>
                    <a:pt x="1062" y="2326"/>
                  </a:lnTo>
                  <a:cubicBezTo>
                    <a:pt x="957" y="2470"/>
                    <a:pt x="861" y="2613"/>
                    <a:pt x="775" y="2766"/>
                  </a:cubicBezTo>
                  <a:lnTo>
                    <a:pt x="2240" y="2766"/>
                  </a:lnTo>
                  <a:cubicBezTo>
                    <a:pt x="1952" y="3637"/>
                    <a:pt x="1799" y="4537"/>
                    <a:pt x="1780" y="5446"/>
                  </a:cubicBezTo>
                  <a:lnTo>
                    <a:pt x="0" y="5446"/>
                  </a:lnTo>
                  <a:lnTo>
                    <a:pt x="0" y="5666"/>
                  </a:lnTo>
                  <a:lnTo>
                    <a:pt x="0" y="5886"/>
                  </a:lnTo>
                  <a:lnTo>
                    <a:pt x="1780" y="5886"/>
                  </a:lnTo>
                  <a:cubicBezTo>
                    <a:pt x="1799" y="6796"/>
                    <a:pt x="1952" y="7695"/>
                    <a:pt x="2240" y="8556"/>
                  </a:cubicBezTo>
                  <a:lnTo>
                    <a:pt x="775" y="8556"/>
                  </a:lnTo>
                  <a:cubicBezTo>
                    <a:pt x="861" y="8710"/>
                    <a:pt x="957" y="8863"/>
                    <a:pt x="1062" y="9006"/>
                  </a:cubicBezTo>
                  <a:lnTo>
                    <a:pt x="2412" y="9006"/>
                  </a:lnTo>
                  <a:cubicBezTo>
                    <a:pt x="2766" y="9887"/>
                    <a:pt x="3264" y="10614"/>
                    <a:pt x="3847" y="11121"/>
                  </a:cubicBezTo>
                  <a:cubicBezTo>
                    <a:pt x="4402" y="11313"/>
                    <a:pt x="4977" y="11428"/>
                    <a:pt x="5570" y="11447"/>
                  </a:cubicBezTo>
                  <a:cubicBezTo>
                    <a:pt x="4460" y="11332"/>
                    <a:pt x="3484" y="10394"/>
                    <a:pt x="2881" y="9006"/>
                  </a:cubicBezTo>
                  <a:lnTo>
                    <a:pt x="5570" y="9006"/>
                  </a:lnTo>
                  <a:lnTo>
                    <a:pt x="5570" y="11447"/>
                  </a:lnTo>
                  <a:lnTo>
                    <a:pt x="6010" y="11447"/>
                  </a:lnTo>
                  <a:lnTo>
                    <a:pt x="6010" y="9246"/>
                  </a:lnTo>
                  <a:cubicBezTo>
                    <a:pt x="5647" y="9054"/>
                    <a:pt x="5302" y="8824"/>
                    <a:pt x="4986" y="8566"/>
                  </a:cubicBezTo>
                  <a:lnTo>
                    <a:pt x="2708" y="8566"/>
                  </a:lnTo>
                  <a:cubicBezTo>
                    <a:pt x="2402" y="7705"/>
                    <a:pt x="2240" y="6805"/>
                    <a:pt x="2230" y="5886"/>
                  </a:cubicBezTo>
                  <a:lnTo>
                    <a:pt x="3168" y="5886"/>
                  </a:lnTo>
                  <a:cubicBezTo>
                    <a:pt x="3120" y="5743"/>
                    <a:pt x="3082" y="5599"/>
                    <a:pt x="3053" y="5446"/>
                  </a:cubicBezTo>
                  <a:lnTo>
                    <a:pt x="2230" y="5446"/>
                  </a:lnTo>
                  <a:cubicBezTo>
                    <a:pt x="2240" y="4537"/>
                    <a:pt x="2402" y="3628"/>
                    <a:pt x="2708" y="2776"/>
                  </a:cubicBezTo>
                  <a:lnTo>
                    <a:pt x="3053" y="2776"/>
                  </a:lnTo>
                  <a:cubicBezTo>
                    <a:pt x="3082" y="2623"/>
                    <a:pt x="3130" y="2470"/>
                    <a:pt x="3168" y="2326"/>
                  </a:cubicBezTo>
                  <a:lnTo>
                    <a:pt x="2881" y="2326"/>
                  </a:lnTo>
                  <a:cubicBezTo>
                    <a:pt x="3149" y="1666"/>
                    <a:pt x="3570" y="1063"/>
                    <a:pt x="4096" y="575"/>
                  </a:cubicBezTo>
                  <a:cubicBezTo>
                    <a:pt x="4249" y="374"/>
                    <a:pt x="4422" y="183"/>
                    <a:pt x="4594" y="1"/>
                  </a:cubicBezTo>
                  <a:close/>
                  <a:moveTo>
                    <a:pt x="8231" y="9877"/>
                  </a:moveTo>
                  <a:cubicBezTo>
                    <a:pt x="7647" y="10777"/>
                    <a:pt x="6872" y="11361"/>
                    <a:pt x="6010" y="11447"/>
                  </a:cubicBezTo>
                  <a:cubicBezTo>
                    <a:pt x="6594" y="11428"/>
                    <a:pt x="7178" y="11313"/>
                    <a:pt x="7733" y="11121"/>
                  </a:cubicBezTo>
                  <a:cubicBezTo>
                    <a:pt x="8125" y="10767"/>
                    <a:pt x="8460" y="10356"/>
                    <a:pt x="8728" y="9896"/>
                  </a:cubicBezTo>
                  <a:lnTo>
                    <a:pt x="8690" y="9896"/>
                  </a:lnTo>
                  <a:cubicBezTo>
                    <a:pt x="8537" y="9896"/>
                    <a:pt x="8384" y="9887"/>
                    <a:pt x="8231" y="9877"/>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6" name="Google Shape;17486;p78"/>
            <p:cNvSpPr/>
            <p:nvPr/>
          </p:nvSpPr>
          <p:spPr>
            <a:xfrm>
              <a:off x="3177871" y="1795253"/>
              <a:ext cx="198814" cy="70140"/>
            </a:xfrm>
            <a:custGeom>
              <a:avLst/>
              <a:gdLst/>
              <a:ahLst/>
              <a:cxnLst/>
              <a:rect l="l" t="t" r="r" b="b"/>
              <a:pathLst>
                <a:path w="7571" h="2671" extrusionOk="0">
                  <a:moveTo>
                    <a:pt x="2450" y="0"/>
                  </a:moveTo>
                  <a:lnTo>
                    <a:pt x="584" y="670"/>
                  </a:lnTo>
                  <a:cubicBezTo>
                    <a:pt x="230" y="804"/>
                    <a:pt x="0" y="1139"/>
                    <a:pt x="0" y="1512"/>
                  </a:cubicBezTo>
                  <a:lnTo>
                    <a:pt x="0" y="2450"/>
                  </a:lnTo>
                  <a:cubicBezTo>
                    <a:pt x="0" y="2574"/>
                    <a:pt x="96" y="2670"/>
                    <a:pt x="230" y="2670"/>
                  </a:cubicBezTo>
                  <a:lnTo>
                    <a:pt x="7350" y="2670"/>
                  </a:lnTo>
                  <a:cubicBezTo>
                    <a:pt x="7475" y="2670"/>
                    <a:pt x="7570" y="2565"/>
                    <a:pt x="7570" y="2450"/>
                  </a:cubicBezTo>
                  <a:lnTo>
                    <a:pt x="7570" y="1512"/>
                  </a:lnTo>
                  <a:cubicBezTo>
                    <a:pt x="7570" y="1139"/>
                    <a:pt x="7341" y="804"/>
                    <a:pt x="6987" y="670"/>
                  </a:cubicBezTo>
                  <a:lnTo>
                    <a:pt x="5120" y="0"/>
                  </a:lnTo>
                  <a:lnTo>
                    <a:pt x="3790" y="450"/>
                  </a:lnTo>
                  <a:lnTo>
                    <a:pt x="2450"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7" name="Google Shape;17487;p78"/>
            <p:cNvSpPr/>
            <p:nvPr/>
          </p:nvSpPr>
          <p:spPr>
            <a:xfrm>
              <a:off x="3265580" y="1818624"/>
              <a:ext cx="23398" cy="46769"/>
            </a:xfrm>
            <a:custGeom>
              <a:avLst/>
              <a:gdLst/>
              <a:ahLst/>
              <a:cxnLst/>
              <a:rect l="l" t="t" r="r" b="b"/>
              <a:pathLst>
                <a:path w="891" h="1781" extrusionOk="0">
                  <a:moveTo>
                    <a:pt x="211" y="0"/>
                  </a:moveTo>
                  <a:lnTo>
                    <a:pt x="0" y="1780"/>
                  </a:lnTo>
                  <a:lnTo>
                    <a:pt x="890" y="1780"/>
                  </a:lnTo>
                  <a:lnTo>
                    <a:pt x="680"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8" name="Google Shape;17488;p78"/>
            <p:cNvSpPr/>
            <p:nvPr/>
          </p:nvSpPr>
          <p:spPr>
            <a:xfrm>
              <a:off x="3267076" y="1806807"/>
              <a:ext cx="20378" cy="19879"/>
            </a:xfrm>
            <a:custGeom>
              <a:avLst/>
              <a:gdLst/>
              <a:ahLst/>
              <a:cxnLst/>
              <a:rect l="l" t="t" r="r" b="b"/>
              <a:pathLst>
                <a:path w="776" h="757" extrusionOk="0">
                  <a:moveTo>
                    <a:pt x="1" y="0"/>
                  </a:moveTo>
                  <a:lnTo>
                    <a:pt x="1" y="603"/>
                  </a:lnTo>
                  <a:cubicBezTo>
                    <a:pt x="1" y="689"/>
                    <a:pt x="68" y="756"/>
                    <a:pt x="154" y="756"/>
                  </a:cubicBezTo>
                  <a:lnTo>
                    <a:pt x="623" y="756"/>
                  </a:lnTo>
                  <a:cubicBezTo>
                    <a:pt x="709" y="756"/>
                    <a:pt x="776" y="689"/>
                    <a:pt x="776" y="603"/>
                  </a:cubicBezTo>
                  <a:lnTo>
                    <a:pt x="776"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89" name="Google Shape;17489;p78"/>
            <p:cNvSpPr/>
            <p:nvPr/>
          </p:nvSpPr>
          <p:spPr>
            <a:xfrm>
              <a:off x="3341734" y="1818861"/>
              <a:ext cx="34952" cy="46533"/>
            </a:xfrm>
            <a:custGeom>
              <a:avLst/>
              <a:gdLst/>
              <a:ahLst/>
              <a:cxnLst/>
              <a:rect l="l" t="t" r="r" b="b"/>
              <a:pathLst>
                <a:path w="1331" h="1772" extrusionOk="0">
                  <a:moveTo>
                    <a:pt x="1091" y="1"/>
                  </a:moveTo>
                  <a:lnTo>
                    <a:pt x="258" y="843"/>
                  </a:lnTo>
                  <a:cubicBezTo>
                    <a:pt x="86" y="1006"/>
                    <a:pt x="0" y="1235"/>
                    <a:pt x="0" y="1474"/>
                  </a:cubicBezTo>
                  <a:lnTo>
                    <a:pt x="0" y="1771"/>
                  </a:lnTo>
                  <a:lnTo>
                    <a:pt x="1110" y="1771"/>
                  </a:lnTo>
                  <a:cubicBezTo>
                    <a:pt x="1235" y="1771"/>
                    <a:pt x="1330" y="1666"/>
                    <a:pt x="1330" y="1551"/>
                  </a:cubicBezTo>
                  <a:lnTo>
                    <a:pt x="1330" y="613"/>
                  </a:lnTo>
                  <a:cubicBezTo>
                    <a:pt x="1330" y="383"/>
                    <a:pt x="1244" y="173"/>
                    <a:pt x="109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0" name="Google Shape;17490;p78"/>
            <p:cNvSpPr/>
            <p:nvPr/>
          </p:nvSpPr>
          <p:spPr>
            <a:xfrm>
              <a:off x="3213060" y="1614033"/>
              <a:ext cx="128700" cy="93538"/>
            </a:xfrm>
            <a:custGeom>
              <a:avLst/>
              <a:gdLst/>
              <a:ahLst/>
              <a:cxnLst/>
              <a:rect l="l" t="t" r="r" b="b"/>
              <a:pathLst>
                <a:path w="4901" h="3562" extrusionOk="0">
                  <a:moveTo>
                    <a:pt x="1763" y="1"/>
                  </a:moveTo>
                  <a:cubicBezTo>
                    <a:pt x="785" y="1"/>
                    <a:pt x="0" y="801"/>
                    <a:pt x="0" y="1771"/>
                  </a:cubicBezTo>
                  <a:lnTo>
                    <a:pt x="0" y="2307"/>
                  </a:lnTo>
                  <a:cubicBezTo>
                    <a:pt x="0" y="2547"/>
                    <a:pt x="38" y="2786"/>
                    <a:pt x="115" y="3006"/>
                  </a:cubicBezTo>
                  <a:lnTo>
                    <a:pt x="192" y="3236"/>
                  </a:lnTo>
                  <a:cubicBezTo>
                    <a:pt x="211" y="3303"/>
                    <a:pt x="230" y="3370"/>
                    <a:pt x="230" y="3446"/>
                  </a:cubicBezTo>
                  <a:lnTo>
                    <a:pt x="230" y="3561"/>
                  </a:lnTo>
                  <a:lnTo>
                    <a:pt x="4680" y="3561"/>
                  </a:lnTo>
                  <a:lnTo>
                    <a:pt x="4680" y="3446"/>
                  </a:lnTo>
                  <a:cubicBezTo>
                    <a:pt x="4680" y="3370"/>
                    <a:pt x="4690" y="3303"/>
                    <a:pt x="4709" y="3236"/>
                  </a:cubicBezTo>
                  <a:lnTo>
                    <a:pt x="4785" y="3006"/>
                  </a:lnTo>
                  <a:cubicBezTo>
                    <a:pt x="4862" y="2786"/>
                    <a:pt x="4900" y="2547"/>
                    <a:pt x="4900" y="2307"/>
                  </a:cubicBezTo>
                  <a:lnTo>
                    <a:pt x="4900" y="441"/>
                  </a:lnTo>
                  <a:cubicBezTo>
                    <a:pt x="4900" y="192"/>
                    <a:pt x="4699" y="1"/>
                    <a:pt x="4450" y="1"/>
                  </a:cubicBezTo>
                  <a:lnTo>
                    <a:pt x="1780" y="1"/>
                  </a:lnTo>
                  <a:cubicBezTo>
                    <a:pt x="1774" y="1"/>
                    <a:pt x="1769" y="1"/>
                    <a:pt x="176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1" name="Google Shape;17491;p78"/>
            <p:cNvSpPr/>
            <p:nvPr/>
          </p:nvSpPr>
          <p:spPr>
            <a:xfrm>
              <a:off x="3242208" y="1614033"/>
              <a:ext cx="99552" cy="93276"/>
            </a:xfrm>
            <a:custGeom>
              <a:avLst/>
              <a:gdLst/>
              <a:ahLst/>
              <a:cxnLst/>
              <a:rect l="l" t="t" r="r" b="b"/>
              <a:pathLst>
                <a:path w="3791" h="3552" extrusionOk="0">
                  <a:moveTo>
                    <a:pt x="892" y="1"/>
                  </a:moveTo>
                  <a:cubicBezTo>
                    <a:pt x="402" y="1"/>
                    <a:pt x="0" y="409"/>
                    <a:pt x="0" y="901"/>
                  </a:cubicBezTo>
                  <a:cubicBezTo>
                    <a:pt x="0" y="1398"/>
                    <a:pt x="402" y="1800"/>
                    <a:pt x="909" y="1800"/>
                  </a:cubicBezTo>
                  <a:lnTo>
                    <a:pt x="1024" y="1800"/>
                  </a:lnTo>
                  <a:lnTo>
                    <a:pt x="1091" y="3551"/>
                  </a:lnTo>
                  <a:lnTo>
                    <a:pt x="3570" y="3551"/>
                  </a:lnTo>
                  <a:lnTo>
                    <a:pt x="3570" y="3437"/>
                  </a:lnTo>
                  <a:cubicBezTo>
                    <a:pt x="3570" y="3360"/>
                    <a:pt x="3580" y="3293"/>
                    <a:pt x="3599" y="3217"/>
                  </a:cubicBezTo>
                  <a:lnTo>
                    <a:pt x="3675" y="2996"/>
                  </a:lnTo>
                  <a:cubicBezTo>
                    <a:pt x="3752" y="2767"/>
                    <a:pt x="3790" y="2537"/>
                    <a:pt x="3790" y="2298"/>
                  </a:cubicBezTo>
                  <a:lnTo>
                    <a:pt x="3790" y="441"/>
                  </a:lnTo>
                  <a:cubicBezTo>
                    <a:pt x="3790" y="192"/>
                    <a:pt x="3599" y="1"/>
                    <a:pt x="3350" y="1"/>
                  </a:cubicBezTo>
                  <a:lnTo>
                    <a:pt x="909" y="1"/>
                  </a:lnTo>
                  <a:cubicBezTo>
                    <a:pt x="904" y="1"/>
                    <a:pt x="898" y="1"/>
                    <a:pt x="89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2" name="Google Shape;17492;p78"/>
            <p:cNvSpPr/>
            <p:nvPr/>
          </p:nvSpPr>
          <p:spPr>
            <a:xfrm>
              <a:off x="3242208" y="1754287"/>
              <a:ext cx="70140" cy="52546"/>
            </a:xfrm>
            <a:custGeom>
              <a:avLst/>
              <a:gdLst/>
              <a:ahLst/>
              <a:cxnLst/>
              <a:rect l="l" t="t" r="r" b="b"/>
              <a:pathLst>
                <a:path w="2671" h="2001" extrusionOk="0">
                  <a:moveTo>
                    <a:pt x="0" y="0"/>
                  </a:moveTo>
                  <a:lnTo>
                    <a:pt x="0" y="2000"/>
                  </a:lnTo>
                  <a:lnTo>
                    <a:pt x="2670" y="2000"/>
                  </a:lnTo>
                  <a:lnTo>
                    <a:pt x="2670"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3" name="Google Shape;17493;p78"/>
            <p:cNvSpPr/>
            <p:nvPr/>
          </p:nvSpPr>
          <p:spPr>
            <a:xfrm>
              <a:off x="3242208" y="1754287"/>
              <a:ext cx="70140" cy="29044"/>
            </a:xfrm>
            <a:custGeom>
              <a:avLst/>
              <a:gdLst/>
              <a:ahLst/>
              <a:cxnLst/>
              <a:rect l="l" t="t" r="r" b="b"/>
              <a:pathLst>
                <a:path w="2671" h="1106" extrusionOk="0">
                  <a:moveTo>
                    <a:pt x="0" y="0"/>
                  </a:moveTo>
                  <a:lnTo>
                    <a:pt x="0" y="747"/>
                  </a:lnTo>
                  <a:cubicBezTo>
                    <a:pt x="412" y="986"/>
                    <a:pt x="874" y="1105"/>
                    <a:pt x="1335" y="1105"/>
                  </a:cubicBezTo>
                  <a:cubicBezTo>
                    <a:pt x="1797" y="1105"/>
                    <a:pt x="2259" y="986"/>
                    <a:pt x="2670" y="747"/>
                  </a:cubicBezTo>
                  <a:lnTo>
                    <a:pt x="267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4" name="Google Shape;17494;p78"/>
            <p:cNvSpPr/>
            <p:nvPr/>
          </p:nvSpPr>
          <p:spPr>
            <a:xfrm>
              <a:off x="3230654" y="1785379"/>
              <a:ext cx="46769" cy="41780"/>
            </a:xfrm>
            <a:custGeom>
              <a:avLst/>
              <a:gdLst/>
              <a:ahLst/>
              <a:cxnLst/>
              <a:rect l="l" t="t" r="r" b="b"/>
              <a:pathLst>
                <a:path w="1781" h="1591" extrusionOk="0">
                  <a:moveTo>
                    <a:pt x="395" y="1"/>
                  </a:moveTo>
                  <a:cubicBezTo>
                    <a:pt x="311" y="1"/>
                    <a:pt x="231" y="48"/>
                    <a:pt x="191" y="127"/>
                  </a:cubicBezTo>
                  <a:lnTo>
                    <a:pt x="0" y="539"/>
                  </a:lnTo>
                  <a:lnTo>
                    <a:pt x="737" y="1505"/>
                  </a:lnTo>
                  <a:cubicBezTo>
                    <a:pt x="778" y="1562"/>
                    <a:pt x="844" y="1591"/>
                    <a:pt x="909" y="1591"/>
                  </a:cubicBezTo>
                  <a:cubicBezTo>
                    <a:pt x="966" y="1591"/>
                    <a:pt x="1022" y="1569"/>
                    <a:pt x="1062" y="1524"/>
                  </a:cubicBezTo>
                  <a:lnTo>
                    <a:pt x="1780" y="816"/>
                  </a:lnTo>
                  <a:lnTo>
                    <a:pt x="507" y="32"/>
                  </a:lnTo>
                  <a:cubicBezTo>
                    <a:pt x="471" y="11"/>
                    <a:pt x="433" y="1"/>
                    <a:pt x="39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5" name="Google Shape;17495;p78"/>
            <p:cNvSpPr/>
            <p:nvPr/>
          </p:nvSpPr>
          <p:spPr>
            <a:xfrm>
              <a:off x="3277397" y="1785379"/>
              <a:ext cx="46769" cy="41780"/>
            </a:xfrm>
            <a:custGeom>
              <a:avLst/>
              <a:gdLst/>
              <a:ahLst/>
              <a:cxnLst/>
              <a:rect l="l" t="t" r="r" b="b"/>
              <a:pathLst>
                <a:path w="1781" h="1591" extrusionOk="0">
                  <a:moveTo>
                    <a:pt x="1381" y="1"/>
                  </a:moveTo>
                  <a:cubicBezTo>
                    <a:pt x="1343" y="1"/>
                    <a:pt x="1306" y="11"/>
                    <a:pt x="1273" y="32"/>
                  </a:cubicBezTo>
                  <a:lnTo>
                    <a:pt x="0" y="816"/>
                  </a:lnTo>
                  <a:lnTo>
                    <a:pt x="708" y="1524"/>
                  </a:lnTo>
                  <a:cubicBezTo>
                    <a:pt x="753" y="1569"/>
                    <a:pt x="810" y="1591"/>
                    <a:pt x="866" y="1591"/>
                  </a:cubicBezTo>
                  <a:cubicBezTo>
                    <a:pt x="932" y="1591"/>
                    <a:pt x="997" y="1562"/>
                    <a:pt x="1043" y="1505"/>
                  </a:cubicBezTo>
                  <a:lnTo>
                    <a:pt x="1780" y="539"/>
                  </a:lnTo>
                  <a:lnTo>
                    <a:pt x="1589" y="127"/>
                  </a:lnTo>
                  <a:cubicBezTo>
                    <a:pt x="1549" y="48"/>
                    <a:pt x="1464" y="1"/>
                    <a:pt x="138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6" name="Google Shape;17496;p78"/>
            <p:cNvSpPr/>
            <p:nvPr/>
          </p:nvSpPr>
          <p:spPr>
            <a:xfrm>
              <a:off x="3218837" y="1661327"/>
              <a:ext cx="116883" cy="110318"/>
            </a:xfrm>
            <a:custGeom>
              <a:avLst/>
              <a:gdLst/>
              <a:ahLst/>
              <a:cxnLst/>
              <a:rect l="l" t="t" r="r" b="b"/>
              <a:pathLst>
                <a:path w="4451" h="4201" extrusionOk="0">
                  <a:moveTo>
                    <a:pt x="1938" y="1"/>
                  </a:moveTo>
                  <a:cubicBezTo>
                    <a:pt x="1362" y="1"/>
                    <a:pt x="862" y="98"/>
                    <a:pt x="613" y="152"/>
                  </a:cubicBezTo>
                  <a:cubicBezTo>
                    <a:pt x="517" y="171"/>
                    <a:pt x="440" y="267"/>
                    <a:pt x="450" y="372"/>
                  </a:cubicBezTo>
                  <a:lnTo>
                    <a:pt x="450" y="899"/>
                  </a:lnTo>
                  <a:cubicBezTo>
                    <a:pt x="440" y="1023"/>
                    <a:pt x="402" y="1138"/>
                    <a:pt x="316" y="1215"/>
                  </a:cubicBezTo>
                  <a:lnTo>
                    <a:pt x="134" y="1406"/>
                  </a:lnTo>
                  <a:cubicBezTo>
                    <a:pt x="48" y="1482"/>
                    <a:pt x="0" y="1597"/>
                    <a:pt x="0" y="1722"/>
                  </a:cubicBezTo>
                  <a:lnTo>
                    <a:pt x="0" y="1980"/>
                  </a:lnTo>
                  <a:cubicBezTo>
                    <a:pt x="0" y="3205"/>
                    <a:pt x="996" y="4200"/>
                    <a:pt x="2230" y="4200"/>
                  </a:cubicBezTo>
                  <a:cubicBezTo>
                    <a:pt x="3455" y="4200"/>
                    <a:pt x="4450" y="3205"/>
                    <a:pt x="4450" y="1980"/>
                  </a:cubicBezTo>
                  <a:lnTo>
                    <a:pt x="4450" y="1722"/>
                  </a:lnTo>
                  <a:cubicBezTo>
                    <a:pt x="4450" y="1597"/>
                    <a:pt x="4403" y="1482"/>
                    <a:pt x="4326" y="1406"/>
                  </a:cubicBezTo>
                  <a:lnTo>
                    <a:pt x="4144" y="1215"/>
                  </a:lnTo>
                  <a:cubicBezTo>
                    <a:pt x="4058" y="1138"/>
                    <a:pt x="4010" y="1023"/>
                    <a:pt x="4010" y="908"/>
                  </a:cubicBezTo>
                  <a:lnTo>
                    <a:pt x="4010" y="784"/>
                  </a:lnTo>
                  <a:cubicBezTo>
                    <a:pt x="4010" y="698"/>
                    <a:pt x="3972" y="612"/>
                    <a:pt x="3895" y="554"/>
                  </a:cubicBezTo>
                  <a:cubicBezTo>
                    <a:pt x="3311" y="121"/>
                    <a:pt x="2578" y="1"/>
                    <a:pt x="19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7" name="Google Shape;17497;p78"/>
            <p:cNvSpPr/>
            <p:nvPr/>
          </p:nvSpPr>
          <p:spPr>
            <a:xfrm>
              <a:off x="3218837" y="1661327"/>
              <a:ext cx="105329" cy="110056"/>
            </a:xfrm>
            <a:custGeom>
              <a:avLst/>
              <a:gdLst/>
              <a:ahLst/>
              <a:cxnLst/>
              <a:rect l="l" t="t" r="r" b="b"/>
              <a:pathLst>
                <a:path w="4011" h="4191" extrusionOk="0">
                  <a:moveTo>
                    <a:pt x="1902" y="1"/>
                  </a:moveTo>
                  <a:cubicBezTo>
                    <a:pt x="1702" y="1"/>
                    <a:pt x="1512" y="12"/>
                    <a:pt x="1340" y="28"/>
                  </a:cubicBezTo>
                  <a:cubicBezTo>
                    <a:pt x="1091" y="57"/>
                    <a:pt x="852" y="95"/>
                    <a:pt x="622" y="152"/>
                  </a:cubicBezTo>
                  <a:cubicBezTo>
                    <a:pt x="517" y="171"/>
                    <a:pt x="450" y="267"/>
                    <a:pt x="450" y="372"/>
                  </a:cubicBezTo>
                  <a:lnTo>
                    <a:pt x="450" y="899"/>
                  </a:lnTo>
                  <a:cubicBezTo>
                    <a:pt x="450" y="1023"/>
                    <a:pt x="402" y="1128"/>
                    <a:pt x="316" y="1215"/>
                  </a:cubicBezTo>
                  <a:lnTo>
                    <a:pt x="134" y="1396"/>
                  </a:lnTo>
                  <a:cubicBezTo>
                    <a:pt x="48" y="1482"/>
                    <a:pt x="0" y="1597"/>
                    <a:pt x="0" y="1712"/>
                  </a:cubicBezTo>
                  <a:lnTo>
                    <a:pt x="0" y="1980"/>
                  </a:lnTo>
                  <a:cubicBezTo>
                    <a:pt x="0" y="3100"/>
                    <a:pt x="842" y="4047"/>
                    <a:pt x="1962" y="4191"/>
                  </a:cubicBezTo>
                  <a:cubicBezTo>
                    <a:pt x="1560" y="3770"/>
                    <a:pt x="1340" y="3224"/>
                    <a:pt x="1340" y="2650"/>
                  </a:cubicBezTo>
                  <a:lnTo>
                    <a:pt x="1340" y="1014"/>
                  </a:lnTo>
                  <a:cubicBezTo>
                    <a:pt x="1340" y="793"/>
                    <a:pt x="1512" y="602"/>
                    <a:pt x="1732" y="573"/>
                  </a:cubicBezTo>
                  <a:cubicBezTo>
                    <a:pt x="1909" y="551"/>
                    <a:pt x="2134" y="532"/>
                    <a:pt x="2384" y="532"/>
                  </a:cubicBezTo>
                  <a:cubicBezTo>
                    <a:pt x="2890" y="532"/>
                    <a:pt x="3497" y="610"/>
                    <a:pt x="4010" y="899"/>
                  </a:cubicBezTo>
                  <a:lnTo>
                    <a:pt x="4010" y="784"/>
                  </a:lnTo>
                  <a:cubicBezTo>
                    <a:pt x="4010" y="688"/>
                    <a:pt x="3972" y="612"/>
                    <a:pt x="3895" y="554"/>
                  </a:cubicBezTo>
                  <a:cubicBezTo>
                    <a:pt x="3296" y="116"/>
                    <a:pt x="2546" y="1"/>
                    <a:pt x="190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498" name="Google Shape;17498;p78"/>
            <p:cNvSpPr/>
            <p:nvPr/>
          </p:nvSpPr>
          <p:spPr>
            <a:xfrm>
              <a:off x="3177871" y="1818861"/>
              <a:ext cx="35215" cy="46533"/>
            </a:xfrm>
            <a:custGeom>
              <a:avLst/>
              <a:gdLst/>
              <a:ahLst/>
              <a:cxnLst/>
              <a:rect l="l" t="t" r="r" b="b"/>
              <a:pathLst>
                <a:path w="1341" h="1772" extrusionOk="0">
                  <a:moveTo>
                    <a:pt x="240" y="1"/>
                  </a:moveTo>
                  <a:cubicBezTo>
                    <a:pt x="86" y="173"/>
                    <a:pt x="0" y="383"/>
                    <a:pt x="0" y="613"/>
                  </a:cubicBezTo>
                  <a:lnTo>
                    <a:pt x="0" y="1551"/>
                  </a:lnTo>
                  <a:cubicBezTo>
                    <a:pt x="0" y="1666"/>
                    <a:pt x="106" y="1771"/>
                    <a:pt x="230" y="1771"/>
                  </a:cubicBezTo>
                  <a:lnTo>
                    <a:pt x="1340" y="1771"/>
                  </a:lnTo>
                  <a:lnTo>
                    <a:pt x="1340" y="1474"/>
                  </a:lnTo>
                  <a:cubicBezTo>
                    <a:pt x="1340" y="1235"/>
                    <a:pt x="1244" y="1006"/>
                    <a:pt x="1082" y="843"/>
                  </a:cubicBezTo>
                  <a:lnTo>
                    <a:pt x="240"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499" name="Google Shape;17499;p78"/>
          <p:cNvGrpSpPr/>
          <p:nvPr/>
        </p:nvGrpSpPr>
        <p:grpSpPr>
          <a:xfrm>
            <a:off x="4723042" y="2007474"/>
            <a:ext cx="488261" cy="476007"/>
            <a:chOff x="3542281" y="1505605"/>
            <a:chExt cx="366196" cy="357005"/>
          </a:xfrm>
        </p:grpSpPr>
        <p:sp>
          <p:nvSpPr>
            <p:cNvPr id="17500" name="Google Shape;17500;p78"/>
            <p:cNvSpPr/>
            <p:nvPr/>
          </p:nvSpPr>
          <p:spPr>
            <a:xfrm>
              <a:off x="3612133" y="1573592"/>
              <a:ext cx="226466" cy="226703"/>
            </a:xfrm>
            <a:custGeom>
              <a:avLst/>
              <a:gdLst/>
              <a:ahLst/>
              <a:cxnLst/>
              <a:rect l="l" t="t" r="r" b="b"/>
              <a:pathLst>
                <a:path w="8624" h="8633" extrusionOk="0">
                  <a:moveTo>
                    <a:pt x="4317" y="0"/>
                  </a:moveTo>
                  <a:cubicBezTo>
                    <a:pt x="1924" y="0"/>
                    <a:pt x="1" y="1933"/>
                    <a:pt x="1" y="4316"/>
                  </a:cubicBezTo>
                  <a:cubicBezTo>
                    <a:pt x="1" y="6699"/>
                    <a:pt x="1924" y="8632"/>
                    <a:pt x="4317" y="8632"/>
                  </a:cubicBezTo>
                  <a:cubicBezTo>
                    <a:pt x="6700" y="8632"/>
                    <a:pt x="8624" y="6699"/>
                    <a:pt x="8624" y="4316"/>
                  </a:cubicBezTo>
                  <a:cubicBezTo>
                    <a:pt x="8624" y="1933"/>
                    <a:pt x="6700" y="0"/>
                    <a:pt x="431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1" name="Google Shape;17501;p78"/>
            <p:cNvSpPr/>
            <p:nvPr/>
          </p:nvSpPr>
          <p:spPr>
            <a:xfrm>
              <a:off x="3657379" y="1652740"/>
              <a:ext cx="135974" cy="136001"/>
            </a:xfrm>
            <a:custGeom>
              <a:avLst/>
              <a:gdLst/>
              <a:ahLst/>
              <a:cxnLst/>
              <a:rect l="l" t="t" r="r" b="b"/>
              <a:pathLst>
                <a:path w="5178" h="5179" extrusionOk="0">
                  <a:moveTo>
                    <a:pt x="2594" y="1"/>
                  </a:moveTo>
                  <a:cubicBezTo>
                    <a:pt x="1158" y="1"/>
                    <a:pt x="0" y="1159"/>
                    <a:pt x="0" y="2594"/>
                  </a:cubicBezTo>
                  <a:cubicBezTo>
                    <a:pt x="0" y="4020"/>
                    <a:pt x="1158" y="5178"/>
                    <a:pt x="2594" y="5178"/>
                  </a:cubicBezTo>
                  <a:cubicBezTo>
                    <a:pt x="4020" y="5178"/>
                    <a:pt x="5178" y="4020"/>
                    <a:pt x="5178" y="2594"/>
                  </a:cubicBezTo>
                  <a:cubicBezTo>
                    <a:pt x="5178" y="1159"/>
                    <a:pt x="4020" y="1"/>
                    <a:pt x="25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2" name="Google Shape;17502;p78"/>
            <p:cNvSpPr/>
            <p:nvPr/>
          </p:nvSpPr>
          <p:spPr>
            <a:xfrm>
              <a:off x="3542281" y="1681153"/>
              <a:ext cx="54805" cy="11318"/>
            </a:xfrm>
            <a:custGeom>
              <a:avLst/>
              <a:gdLst/>
              <a:ahLst/>
              <a:cxnLst/>
              <a:rect l="l" t="t" r="r" b="b"/>
              <a:pathLst>
                <a:path w="2087" h="431" extrusionOk="0">
                  <a:moveTo>
                    <a:pt x="287" y="0"/>
                  </a:moveTo>
                  <a:cubicBezTo>
                    <a:pt x="0" y="0"/>
                    <a:pt x="0" y="431"/>
                    <a:pt x="287" y="431"/>
                  </a:cubicBezTo>
                  <a:lnTo>
                    <a:pt x="1799" y="431"/>
                  </a:lnTo>
                  <a:cubicBezTo>
                    <a:pt x="2087" y="431"/>
                    <a:pt x="2087" y="0"/>
                    <a:pt x="1799"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3" name="Google Shape;17503;p78"/>
            <p:cNvSpPr/>
            <p:nvPr/>
          </p:nvSpPr>
          <p:spPr>
            <a:xfrm>
              <a:off x="3853909" y="1681153"/>
              <a:ext cx="54568" cy="11318"/>
            </a:xfrm>
            <a:custGeom>
              <a:avLst/>
              <a:gdLst/>
              <a:ahLst/>
              <a:cxnLst/>
              <a:rect l="l" t="t" r="r" b="b"/>
              <a:pathLst>
                <a:path w="2078" h="431" extrusionOk="0">
                  <a:moveTo>
                    <a:pt x="287" y="0"/>
                  </a:moveTo>
                  <a:cubicBezTo>
                    <a:pt x="0" y="0"/>
                    <a:pt x="0" y="431"/>
                    <a:pt x="287" y="431"/>
                  </a:cubicBezTo>
                  <a:lnTo>
                    <a:pt x="1790" y="431"/>
                  </a:lnTo>
                  <a:cubicBezTo>
                    <a:pt x="2077" y="431"/>
                    <a:pt x="2077" y="0"/>
                    <a:pt x="17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4" name="Google Shape;17504;p78"/>
            <p:cNvSpPr/>
            <p:nvPr/>
          </p:nvSpPr>
          <p:spPr>
            <a:xfrm>
              <a:off x="3719694" y="1505605"/>
              <a:ext cx="11344" cy="50918"/>
            </a:xfrm>
            <a:custGeom>
              <a:avLst/>
              <a:gdLst/>
              <a:ahLst/>
              <a:cxnLst/>
              <a:rect l="l" t="t" r="r" b="b"/>
              <a:pathLst>
                <a:path w="432" h="1939" extrusionOk="0">
                  <a:moveTo>
                    <a:pt x="216" y="0"/>
                  </a:moveTo>
                  <a:cubicBezTo>
                    <a:pt x="108" y="0"/>
                    <a:pt x="1" y="72"/>
                    <a:pt x="1" y="216"/>
                  </a:cubicBezTo>
                  <a:lnTo>
                    <a:pt x="1" y="1728"/>
                  </a:lnTo>
                  <a:cubicBezTo>
                    <a:pt x="1" y="1843"/>
                    <a:pt x="97" y="1938"/>
                    <a:pt x="221" y="1938"/>
                  </a:cubicBezTo>
                  <a:cubicBezTo>
                    <a:pt x="336" y="1938"/>
                    <a:pt x="431" y="1843"/>
                    <a:pt x="431" y="1728"/>
                  </a:cubicBezTo>
                  <a:lnTo>
                    <a:pt x="431" y="216"/>
                  </a:lnTo>
                  <a:cubicBezTo>
                    <a:pt x="431" y="72"/>
                    <a:pt x="324" y="0"/>
                    <a:pt x="216"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5" name="Google Shape;17505;p78"/>
            <p:cNvSpPr/>
            <p:nvPr/>
          </p:nvSpPr>
          <p:spPr>
            <a:xfrm>
              <a:off x="3639023" y="1798850"/>
              <a:ext cx="25814" cy="31092"/>
            </a:xfrm>
            <a:custGeom>
              <a:avLst/>
              <a:gdLst/>
              <a:ahLst/>
              <a:cxnLst/>
              <a:rect l="l" t="t" r="r" b="b"/>
              <a:pathLst>
                <a:path w="983" h="1184" extrusionOk="0">
                  <a:moveTo>
                    <a:pt x="693" y="0"/>
                  </a:moveTo>
                  <a:cubicBezTo>
                    <a:pt x="626" y="0"/>
                    <a:pt x="560" y="33"/>
                    <a:pt x="518" y="112"/>
                  </a:cubicBezTo>
                  <a:lnTo>
                    <a:pt x="77" y="858"/>
                  </a:lnTo>
                  <a:cubicBezTo>
                    <a:pt x="1" y="1002"/>
                    <a:pt x="96" y="1184"/>
                    <a:pt x="269" y="1184"/>
                  </a:cubicBezTo>
                  <a:cubicBezTo>
                    <a:pt x="345" y="1174"/>
                    <a:pt x="412" y="1136"/>
                    <a:pt x="451" y="1069"/>
                  </a:cubicBezTo>
                  <a:lnTo>
                    <a:pt x="891" y="322"/>
                  </a:lnTo>
                  <a:cubicBezTo>
                    <a:pt x="982" y="152"/>
                    <a:pt x="837" y="0"/>
                    <a:pt x="6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6" name="Google Shape;17506;p78"/>
            <p:cNvSpPr/>
            <p:nvPr/>
          </p:nvSpPr>
          <p:spPr>
            <a:xfrm>
              <a:off x="3786053" y="1543761"/>
              <a:ext cx="25971" cy="31092"/>
            </a:xfrm>
            <a:custGeom>
              <a:avLst/>
              <a:gdLst/>
              <a:ahLst/>
              <a:cxnLst/>
              <a:rect l="l" t="t" r="r" b="b"/>
              <a:pathLst>
                <a:path w="989" h="1184" extrusionOk="0">
                  <a:moveTo>
                    <a:pt x="699" y="1"/>
                  </a:moveTo>
                  <a:cubicBezTo>
                    <a:pt x="631" y="1"/>
                    <a:pt x="563" y="33"/>
                    <a:pt x="517" y="112"/>
                  </a:cubicBezTo>
                  <a:lnTo>
                    <a:pt x="87" y="859"/>
                  </a:lnTo>
                  <a:cubicBezTo>
                    <a:pt x="0" y="1002"/>
                    <a:pt x="106" y="1184"/>
                    <a:pt x="278" y="1184"/>
                  </a:cubicBezTo>
                  <a:cubicBezTo>
                    <a:pt x="354" y="1184"/>
                    <a:pt x="421" y="1136"/>
                    <a:pt x="460" y="1069"/>
                  </a:cubicBezTo>
                  <a:lnTo>
                    <a:pt x="890" y="323"/>
                  </a:lnTo>
                  <a:cubicBezTo>
                    <a:pt x="988" y="153"/>
                    <a:pt x="845" y="1"/>
                    <a:pt x="69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7" name="Google Shape;17507;p78"/>
            <p:cNvSpPr/>
            <p:nvPr/>
          </p:nvSpPr>
          <p:spPr>
            <a:xfrm>
              <a:off x="3579728" y="1601874"/>
              <a:ext cx="35950" cy="22741"/>
            </a:xfrm>
            <a:custGeom>
              <a:avLst/>
              <a:gdLst/>
              <a:ahLst/>
              <a:cxnLst/>
              <a:rect l="l" t="t" r="r" b="b"/>
              <a:pathLst>
                <a:path w="1369" h="866" extrusionOk="0">
                  <a:moveTo>
                    <a:pt x="309" y="1"/>
                  </a:moveTo>
                  <a:cubicBezTo>
                    <a:pt x="118" y="1"/>
                    <a:pt x="1" y="284"/>
                    <a:pt x="211" y="397"/>
                  </a:cubicBezTo>
                  <a:lnTo>
                    <a:pt x="957" y="837"/>
                  </a:lnTo>
                  <a:cubicBezTo>
                    <a:pt x="986" y="856"/>
                    <a:pt x="1024" y="866"/>
                    <a:pt x="1062" y="866"/>
                  </a:cubicBezTo>
                  <a:cubicBezTo>
                    <a:pt x="1283" y="866"/>
                    <a:pt x="1369" y="569"/>
                    <a:pt x="1168" y="464"/>
                  </a:cubicBezTo>
                  <a:lnTo>
                    <a:pt x="421" y="33"/>
                  </a:lnTo>
                  <a:cubicBezTo>
                    <a:pt x="382" y="11"/>
                    <a:pt x="344" y="1"/>
                    <a:pt x="309"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8" name="Google Shape;17508;p78"/>
            <p:cNvSpPr/>
            <p:nvPr/>
          </p:nvSpPr>
          <p:spPr>
            <a:xfrm>
              <a:off x="3834818" y="1749167"/>
              <a:ext cx="35687" cy="22741"/>
            </a:xfrm>
            <a:custGeom>
              <a:avLst/>
              <a:gdLst/>
              <a:ahLst/>
              <a:cxnLst/>
              <a:rect l="l" t="t" r="r" b="b"/>
              <a:pathLst>
                <a:path w="1359" h="866" extrusionOk="0">
                  <a:moveTo>
                    <a:pt x="318" y="0"/>
                  </a:moveTo>
                  <a:cubicBezTo>
                    <a:pt x="124" y="0"/>
                    <a:pt x="1" y="285"/>
                    <a:pt x="211" y="406"/>
                  </a:cubicBezTo>
                  <a:lnTo>
                    <a:pt x="957" y="836"/>
                  </a:lnTo>
                  <a:cubicBezTo>
                    <a:pt x="986" y="855"/>
                    <a:pt x="1024" y="865"/>
                    <a:pt x="1062" y="865"/>
                  </a:cubicBezTo>
                  <a:cubicBezTo>
                    <a:pt x="1282" y="865"/>
                    <a:pt x="1359" y="568"/>
                    <a:pt x="1168" y="463"/>
                  </a:cubicBezTo>
                  <a:lnTo>
                    <a:pt x="431" y="32"/>
                  </a:lnTo>
                  <a:cubicBezTo>
                    <a:pt x="392" y="10"/>
                    <a:pt x="353" y="0"/>
                    <a:pt x="318"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09" name="Google Shape;17509;p78"/>
            <p:cNvSpPr/>
            <p:nvPr/>
          </p:nvSpPr>
          <p:spPr>
            <a:xfrm>
              <a:off x="3786000" y="1798850"/>
              <a:ext cx="25709" cy="31092"/>
            </a:xfrm>
            <a:custGeom>
              <a:avLst/>
              <a:gdLst/>
              <a:ahLst/>
              <a:cxnLst/>
              <a:rect l="l" t="t" r="r" b="b"/>
              <a:pathLst>
                <a:path w="979" h="1184" extrusionOk="0">
                  <a:moveTo>
                    <a:pt x="289" y="0"/>
                  </a:moveTo>
                  <a:cubicBezTo>
                    <a:pt x="143" y="0"/>
                    <a:pt x="0" y="152"/>
                    <a:pt x="98" y="322"/>
                  </a:cubicBezTo>
                  <a:lnTo>
                    <a:pt x="529" y="1069"/>
                  </a:lnTo>
                  <a:cubicBezTo>
                    <a:pt x="567" y="1136"/>
                    <a:pt x="634" y="1174"/>
                    <a:pt x="711" y="1184"/>
                  </a:cubicBezTo>
                  <a:cubicBezTo>
                    <a:pt x="883" y="1184"/>
                    <a:pt x="979" y="1002"/>
                    <a:pt x="902" y="858"/>
                  </a:cubicBezTo>
                  <a:lnTo>
                    <a:pt x="471" y="112"/>
                  </a:lnTo>
                  <a:cubicBezTo>
                    <a:pt x="426" y="33"/>
                    <a:pt x="357" y="0"/>
                    <a:pt x="28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0" name="Google Shape;17510;p78"/>
            <p:cNvSpPr/>
            <p:nvPr/>
          </p:nvSpPr>
          <p:spPr>
            <a:xfrm>
              <a:off x="3638472" y="1543761"/>
              <a:ext cx="25971" cy="31092"/>
            </a:xfrm>
            <a:custGeom>
              <a:avLst/>
              <a:gdLst/>
              <a:ahLst/>
              <a:cxnLst/>
              <a:rect l="l" t="t" r="r" b="b"/>
              <a:pathLst>
                <a:path w="989" h="1184" extrusionOk="0">
                  <a:moveTo>
                    <a:pt x="290" y="1"/>
                  </a:moveTo>
                  <a:cubicBezTo>
                    <a:pt x="143" y="1"/>
                    <a:pt x="0" y="153"/>
                    <a:pt x="98" y="323"/>
                  </a:cubicBezTo>
                  <a:lnTo>
                    <a:pt x="539" y="1069"/>
                  </a:lnTo>
                  <a:cubicBezTo>
                    <a:pt x="577" y="1136"/>
                    <a:pt x="644" y="1184"/>
                    <a:pt x="720" y="1184"/>
                  </a:cubicBezTo>
                  <a:cubicBezTo>
                    <a:pt x="883" y="1184"/>
                    <a:pt x="988" y="1002"/>
                    <a:pt x="912" y="859"/>
                  </a:cubicBezTo>
                  <a:lnTo>
                    <a:pt x="472" y="112"/>
                  </a:lnTo>
                  <a:cubicBezTo>
                    <a:pt x="426" y="33"/>
                    <a:pt x="358" y="1"/>
                    <a:pt x="290"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1" name="Google Shape;17511;p78"/>
            <p:cNvSpPr/>
            <p:nvPr/>
          </p:nvSpPr>
          <p:spPr>
            <a:xfrm>
              <a:off x="3835317" y="1601507"/>
              <a:ext cx="36291" cy="23109"/>
            </a:xfrm>
            <a:custGeom>
              <a:avLst/>
              <a:gdLst/>
              <a:ahLst/>
              <a:cxnLst/>
              <a:rect l="l" t="t" r="r" b="b"/>
              <a:pathLst>
                <a:path w="1382" h="880" extrusionOk="0">
                  <a:moveTo>
                    <a:pt x="1059" y="0"/>
                  </a:moveTo>
                  <a:cubicBezTo>
                    <a:pt x="1021" y="0"/>
                    <a:pt x="980" y="11"/>
                    <a:pt x="938" y="38"/>
                  </a:cubicBezTo>
                  <a:lnTo>
                    <a:pt x="192" y="478"/>
                  </a:lnTo>
                  <a:cubicBezTo>
                    <a:pt x="0" y="583"/>
                    <a:pt x="77" y="880"/>
                    <a:pt x="297" y="880"/>
                  </a:cubicBezTo>
                  <a:cubicBezTo>
                    <a:pt x="335" y="880"/>
                    <a:pt x="373" y="870"/>
                    <a:pt x="402" y="851"/>
                  </a:cubicBezTo>
                  <a:lnTo>
                    <a:pt x="1149" y="411"/>
                  </a:lnTo>
                  <a:cubicBezTo>
                    <a:pt x="1381" y="307"/>
                    <a:pt x="1257" y="0"/>
                    <a:pt x="1059"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2" name="Google Shape;17512;p78"/>
            <p:cNvSpPr/>
            <p:nvPr/>
          </p:nvSpPr>
          <p:spPr>
            <a:xfrm>
              <a:off x="3579964" y="1749167"/>
              <a:ext cx="35950" cy="22741"/>
            </a:xfrm>
            <a:custGeom>
              <a:avLst/>
              <a:gdLst/>
              <a:ahLst/>
              <a:cxnLst/>
              <a:rect l="l" t="t" r="r" b="b"/>
              <a:pathLst>
                <a:path w="1369" h="866" extrusionOk="0">
                  <a:moveTo>
                    <a:pt x="1057" y="0"/>
                  </a:moveTo>
                  <a:cubicBezTo>
                    <a:pt x="1023" y="0"/>
                    <a:pt x="986" y="10"/>
                    <a:pt x="948" y="32"/>
                  </a:cubicBezTo>
                  <a:lnTo>
                    <a:pt x="202" y="463"/>
                  </a:lnTo>
                  <a:cubicBezTo>
                    <a:pt x="1" y="568"/>
                    <a:pt x="87" y="865"/>
                    <a:pt x="307" y="865"/>
                  </a:cubicBezTo>
                  <a:cubicBezTo>
                    <a:pt x="345" y="865"/>
                    <a:pt x="384" y="855"/>
                    <a:pt x="412" y="836"/>
                  </a:cubicBezTo>
                  <a:lnTo>
                    <a:pt x="1159" y="406"/>
                  </a:lnTo>
                  <a:cubicBezTo>
                    <a:pt x="1369" y="285"/>
                    <a:pt x="1245" y="0"/>
                    <a:pt x="1057"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3" name="Google Shape;17513;p78"/>
            <p:cNvSpPr/>
            <p:nvPr/>
          </p:nvSpPr>
          <p:spPr>
            <a:xfrm>
              <a:off x="3737209" y="1591764"/>
              <a:ext cx="80776" cy="68302"/>
            </a:xfrm>
            <a:custGeom>
              <a:avLst/>
              <a:gdLst/>
              <a:ahLst/>
              <a:cxnLst/>
              <a:rect l="l" t="t" r="r" b="b"/>
              <a:pathLst>
                <a:path w="3076" h="2601" extrusionOk="0">
                  <a:moveTo>
                    <a:pt x="388" y="1"/>
                  </a:moveTo>
                  <a:cubicBezTo>
                    <a:pt x="95" y="1"/>
                    <a:pt x="1" y="473"/>
                    <a:pt x="348" y="543"/>
                  </a:cubicBezTo>
                  <a:cubicBezTo>
                    <a:pt x="1324" y="791"/>
                    <a:pt x="2119" y="1490"/>
                    <a:pt x="2502" y="2428"/>
                  </a:cubicBezTo>
                  <a:cubicBezTo>
                    <a:pt x="2540" y="2533"/>
                    <a:pt x="2645" y="2600"/>
                    <a:pt x="2750" y="2600"/>
                  </a:cubicBezTo>
                  <a:cubicBezTo>
                    <a:pt x="2942" y="2600"/>
                    <a:pt x="3076" y="2399"/>
                    <a:pt x="2999" y="2227"/>
                  </a:cubicBezTo>
                  <a:cubicBezTo>
                    <a:pt x="2559" y="1136"/>
                    <a:pt x="1621" y="313"/>
                    <a:pt x="482" y="16"/>
                  </a:cubicBezTo>
                  <a:cubicBezTo>
                    <a:pt x="449" y="6"/>
                    <a:pt x="417" y="1"/>
                    <a:pt x="38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4" name="Google Shape;17514;p78"/>
            <p:cNvSpPr/>
            <p:nvPr/>
          </p:nvSpPr>
          <p:spPr>
            <a:xfrm>
              <a:off x="3691307" y="1732150"/>
              <a:ext cx="68118" cy="102073"/>
            </a:xfrm>
            <a:custGeom>
              <a:avLst/>
              <a:gdLst/>
              <a:ahLst/>
              <a:cxnLst/>
              <a:rect l="l" t="t" r="r" b="b"/>
              <a:pathLst>
                <a:path w="2594" h="3887" extrusionOk="0">
                  <a:moveTo>
                    <a:pt x="871" y="1"/>
                  </a:moveTo>
                  <a:lnTo>
                    <a:pt x="871" y="412"/>
                  </a:lnTo>
                  <a:cubicBezTo>
                    <a:pt x="862" y="499"/>
                    <a:pt x="823" y="566"/>
                    <a:pt x="747" y="604"/>
                  </a:cubicBezTo>
                  <a:lnTo>
                    <a:pt x="230" y="872"/>
                  </a:lnTo>
                  <a:cubicBezTo>
                    <a:pt x="87" y="948"/>
                    <a:pt x="0" y="1101"/>
                    <a:pt x="0" y="1264"/>
                  </a:cubicBezTo>
                  <a:lnTo>
                    <a:pt x="0" y="2527"/>
                  </a:lnTo>
                  <a:cubicBezTo>
                    <a:pt x="0" y="2987"/>
                    <a:pt x="134" y="3446"/>
                    <a:pt x="402" y="3839"/>
                  </a:cubicBezTo>
                  <a:lnTo>
                    <a:pt x="431" y="3886"/>
                  </a:lnTo>
                  <a:lnTo>
                    <a:pt x="2154" y="3886"/>
                  </a:lnTo>
                  <a:lnTo>
                    <a:pt x="2192" y="3839"/>
                  </a:lnTo>
                  <a:cubicBezTo>
                    <a:pt x="2450" y="3446"/>
                    <a:pt x="2584" y="2987"/>
                    <a:pt x="2594" y="2527"/>
                  </a:cubicBezTo>
                  <a:lnTo>
                    <a:pt x="2594" y="1255"/>
                  </a:lnTo>
                  <a:cubicBezTo>
                    <a:pt x="2594" y="1101"/>
                    <a:pt x="2498" y="948"/>
                    <a:pt x="2364" y="872"/>
                  </a:cubicBezTo>
                  <a:lnTo>
                    <a:pt x="1847" y="613"/>
                  </a:lnTo>
                  <a:cubicBezTo>
                    <a:pt x="1771" y="575"/>
                    <a:pt x="1733" y="499"/>
                    <a:pt x="1733" y="422"/>
                  </a:cubicBezTo>
                  <a:lnTo>
                    <a:pt x="173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5" name="Google Shape;17515;p78"/>
            <p:cNvSpPr/>
            <p:nvPr/>
          </p:nvSpPr>
          <p:spPr>
            <a:xfrm>
              <a:off x="3691307" y="1751267"/>
              <a:ext cx="68118" cy="82955"/>
            </a:xfrm>
            <a:custGeom>
              <a:avLst/>
              <a:gdLst/>
              <a:ahLst/>
              <a:cxnLst/>
              <a:rect l="l" t="t" r="r" b="b"/>
              <a:pathLst>
                <a:path w="2594" h="3159" extrusionOk="0">
                  <a:moveTo>
                    <a:pt x="508" y="0"/>
                  </a:moveTo>
                  <a:lnTo>
                    <a:pt x="240" y="144"/>
                  </a:lnTo>
                  <a:cubicBezTo>
                    <a:pt x="96" y="220"/>
                    <a:pt x="0" y="364"/>
                    <a:pt x="10" y="527"/>
                  </a:cubicBezTo>
                  <a:lnTo>
                    <a:pt x="10" y="1799"/>
                  </a:lnTo>
                  <a:cubicBezTo>
                    <a:pt x="10" y="2259"/>
                    <a:pt x="144" y="2718"/>
                    <a:pt x="402" y="3111"/>
                  </a:cubicBezTo>
                  <a:lnTo>
                    <a:pt x="441" y="3158"/>
                  </a:lnTo>
                  <a:lnTo>
                    <a:pt x="2163" y="3158"/>
                  </a:lnTo>
                  <a:lnTo>
                    <a:pt x="2202" y="3111"/>
                  </a:lnTo>
                  <a:cubicBezTo>
                    <a:pt x="2460" y="2718"/>
                    <a:pt x="2594" y="2259"/>
                    <a:pt x="2594" y="1799"/>
                  </a:cubicBezTo>
                  <a:lnTo>
                    <a:pt x="2594" y="527"/>
                  </a:lnTo>
                  <a:cubicBezTo>
                    <a:pt x="2594" y="373"/>
                    <a:pt x="2508" y="220"/>
                    <a:pt x="2364" y="144"/>
                  </a:cubicBezTo>
                  <a:lnTo>
                    <a:pt x="2087" y="0"/>
                  </a:lnTo>
                  <a:cubicBezTo>
                    <a:pt x="1876" y="230"/>
                    <a:pt x="1589" y="345"/>
                    <a:pt x="1301" y="345"/>
                  </a:cubicBezTo>
                  <a:cubicBezTo>
                    <a:pt x="1012" y="345"/>
                    <a:pt x="723" y="230"/>
                    <a:pt x="5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6" name="Google Shape;17516;p78"/>
            <p:cNvSpPr/>
            <p:nvPr/>
          </p:nvSpPr>
          <p:spPr>
            <a:xfrm>
              <a:off x="3712656" y="1732150"/>
              <a:ext cx="25420" cy="17122"/>
            </a:xfrm>
            <a:custGeom>
              <a:avLst/>
              <a:gdLst/>
              <a:ahLst/>
              <a:cxnLst/>
              <a:rect l="l" t="t" r="r" b="b"/>
              <a:pathLst>
                <a:path w="968" h="652" extrusionOk="0">
                  <a:moveTo>
                    <a:pt x="58" y="1"/>
                  </a:moveTo>
                  <a:lnTo>
                    <a:pt x="58" y="412"/>
                  </a:lnTo>
                  <a:cubicBezTo>
                    <a:pt x="49" y="470"/>
                    <a:pt x="39" y="518"/>
                    <a:pt x="1" y="556"/>
                  </a:cubicBezTo>
                  <a:cubicBezTo>
                    <a:pt x="154" y="613"/>
                    <a:pt x="317" y="652"/>
                    <a:pt x="489" y="652"/>
                  </a:cubicBezTo>
                  <a:cubicBezTo>
                    <a:pt x="652" y="652"/>
                    <a:pt x="814" y="613"/>
                    <a:pt x="967" y="556"/>
                  </a:cubicBezTo>
                  <a:cubicBezTo>
                    <a:pt x="929" y="518"/>
                    <a:pt x="910" y="470"/>
                    <a:pt x="910" y="412"/>
                  </a:cubicBezTo>
                  <a:lnTo>
                    <a:pt x="910"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7" name="Google Shape;17517;p78"/>
            <p:cNvSpPr/>
            <p:nvPr/>
          </p:nvSpPr>
          <p:spPr>
            <a:xfrm>
              <a:off x="3702625" y="1686930"/>
              <a:ext cx="45509" cy="51049"/>
            </a:xfrm>
            <a:custGeom>
              <a:avLst/>
              <a:gdLst/>
              <a:ahLst/>
              <a:cxnLst/>
              <a:rect l="l" t="t" r="r" b="b"/>
              <a:pathLst>
                <a:path w="1733" h="1944" extrusionOk="0">
                  <a:moveTo>
                    <a:pt x="651" y="0"/>
                  </a:moveTo>
                  <a:cubicBezTo>
                    <a:pt x="297" y="0"/>
                    <a:pt x="0" y="287"/>
                    <a:pt x="0" y="641"/>
                  </a:cubicBezTo>
                  <a:lnTo>
                    <a:pt x="0" y="1072"/>
                  </a:lnTo>
                  <a:cubicBezTo>
                    <a:pt x="0" y="1551"/>
                    <a:pt x="392" y="1943"/>
                    <a:pt x="871" y="1943"/>
                  </a:cubicBezTo>
                  <a:cubicBezTo>
                    <a:pt x="1340" y="1943"/>
                    <a:pt x="1732" y="1551"/>
                    <a:pt x="1732" y="1072"/>
                  </a:cubicBezTo>
                  <a:lnTo>
                    <a:pt x="1732" y="641"/>
                  </a:lnTo>
                  <a:cubicBezTo>
                    <a:pt x="1732" y="287"/>
                    <a:pt x="1436" y="0"/>
                    <a:pt x="1081"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8" name="Google Shape;17518;p78"/>
            <p:cNvSpPr/>
            <p:nvPr/>
          </p:nvSpPr>
          <p:spPr>
            <a:xfrm>
              <a:off x="3702625" y="1686930"/>
              <a:ext cx="31171" cy="50944"/>
            </a:xfrm>
            <a:custGeom>
              <a:avLst/>
              <a:gdLst/>
              <a:ahLst/>
              <a:cxnLst/>
              <a:rect l="l" t="t" r="r" b="b"/>
              <a:pathLst>
                <a:path w="1187" h="1940" extrusionOk="0">
                  <a:moveTo>
                    <a:pt x="651" y="0"/>
                  </a:moveTo>
                  <a:cubicBezTo>
                    <a:pt x="297" y="0"/>
                    <a:pt x="0" y="287"/>
                    <a:pt x="0" y="641"/>
                  </a:cubicBezTo>
                  <a:lnTo>
                    <a:pt x="0" y="1072"/>
                  </a:lnTo>
                  <a:cubicBezTo>
                    <a:pt x="0" y="1569"/>
                    <a:pt x="409" y="1940"/>
                    <a:pt x="865" y="1940"/>
                  </a:cubicBezTo>
                  <a:cubicBezTo>
                    <a:pt x="971" y="1940"/>
                    <a:pt x="1080" y="1919"/>
                    <a:pt x="1187" y="1876"/>
                  </a:cubicBezTo>
                  <a:cubicBezTo>
                    <a:pt x="861" y="1742"/>
                    <a:pt x="651" y="1426"/>
                    <a:pt x="651" y="1072"/>
                  </a:cubicBezTo>
                  <a:lnTo>
                    <a:pt x="651" y="641"/>
                  </a:lnTo>
                  <a:cubicBezTo>
                    <a:pt x="651" y="326"/>
                    <a:pt x="881" y="58"/>
                    <a:pt x="1187" y="10"/>
                  </a:cubicBezTo>
                  <a:cubicBezTo>
                    <a:pt x="1158" y="0"/>
                    <a:pt x="1120" y="0"/>
                    <a:pt x="108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19" name="Google Shape;17519;p78"/>
            <p:cNvSpPr/>
            <p:nvPr/>
          </p:nvSpPr>
          <p:spPr>
            <a:xfrm>
              <a:off x="3702625" y="1834196"/>
              <a:ext cx="45509" cy="28177"/>
            </a:xfrm>
            <a:custGeom>
              <a:avLst/>
              <a:gdLst/>
              <a:ahLst/>
              <a:cxnLst/>
              <a:rect l="l" t="t" r="r" b="b"/>
              <a:pathLst>
                <a:path w="1733" h="1073" extrusionOk="0">
                  <a:moveTo>
                    <a:pt x="0" y="0"/>
                  </a:moveTo>
                  <a:lnTo>
                    <a:pt x="0" y="862"/>
                  </a:lnTo>
                  <a:cubicBezTo>
                    <a:pt x="0" y="977"/>
                    <a:pt x="96" y="1072"/>
                    <a:pt x="220" y="1072"/>
                  </a:cubicBezTo>
                  <a:lnTo>
                    <a:pt x="1512" y="1072"/>
                  </a:lnTo>
                  <a:cubicBezTo>
                    <a:pt x="1637" y="1072"/>
                    <a:pt x="1732" y="977"/>
                    <a:pt x="1732" y="862"/>
                  </a:cubicBezTo>
                  <a:lnTo>
                    <a:pt x="1732"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0" name="Google Shape;17520;p78"/>
            <p:cNvSpPr/>
            <p:nvPr/>
          </p:nvSpPr>
          <p:spPr>
            <a:xfrm>
              <a:off x="3691307" y="1759303"/>
              <a:ext cx="11344" cy="74920"/>
            </a:xfrm>
            <a:custGeom>
              <a:avLst/>
              <a:gdLst/>
              <a:ahLst/>
              <a:cxnLst/>
              <a:rect l="l" t="t" r="r" b="b"/>
              <a:pathLst>
                <a:path w="432" h="2853" extrusionOk="0">
                  <a:moveTo>
                    <a:pt x="67" y="1"/>
                  </a:moveTo>
                  <a:cubicBezTo>
                    <a:pt x="29" y="67"/>
                    <a:pt x="0" y="154"/>
                    <a:pt x="0" y="230"/>
                  </a:cubicBezTo>
                  <a:lnTo>
                    <a:pt x="0" y="1493"/>
                  </a:lnTo>
                  <a:cubicBezTo>
                    <a:pt x="0" y="1953"/>
                    <a:pt x="144" y="2412"/>
                    <a:pt x="402" y="2805"/>
                  </a:cubicBezTo>
                  <a:lnTo>
                    <a:pt x="431" y="2852"/>
                  </a:lnTo>
                  <a:lnTo>
                    <a:pt x="431" y="489"/>
                  </a:lnTo>
                  <a:cubicBezTo>
                    <a:pt x="431" y="355"/>
                    <a:pt x="374" y="230"/>
                    <a:pt x="259" y="144"/>
                  </a:cubicBezTo>
                  <a:lnTo>
                    <a:pt x="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1" name="Google Shape;17521;p78"/>
            <p:cNvSpPr/>
            <p:nvPr/>
          </p:nvSpPr>
          <p:spPr>
            <a:xfrm>
              <a:off x="3748107" y="1759303"/>
              <a:ext cx="11318" cy="74920"/>
            </a:xfrm>
            <a:custGeom>
              <a:avLst/>
              <a:gdLst/>
              <a:ahLst/>
              <a:cxnLst/>
              <a:rect l="l" t="t" r="r" b="b"/>
              <a:pathLst>
                <a:path w="431" h="2853" extrusionOk="0">
                  <a:moveTo>
                    <a:pt x="364" y="1"/>
                  </a:moveTo>
                  <a:lnTo>
                    <a:pt x="173" y="144"/>
                  </a:lnTo>
                  <a:cubicBezTo>
                    <a:pt x="58" y="230"/>
                    <a:pt x="0" y="355"/>
                    <a:pt x="0" y="489"/>
                  </a:cubicBezTo>
                  <a:lnTo>
                    <a:pt x="0" y="2852"/>
                  </a:lnTo>
                  <a:lnTo>
                    <a:pt x="29" y="2805"/>
                  </a:lnTo>
                  <a:cubicBezTo>
                    <a:pt x="287" y="2412"/>
                    <a:pt x="431" y="1953"/>
                    <a:pt x="431" y="1493"/>
                  </a:cubicBezTo>
                  <a:lnTo>
                    <a:pt x="431" y="230"/>
                  </a:lnTo>
                  <a:cubicBezTo>
                    <a:pt x="431" y="154"/>
                    <a:pt x="402" y="67"/>
                    <a:pt x="364"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2" name="Google Shape;17522;p78"/>
            <p:cNvSpPr/>
            <p:nvPr/>
          </p:nvSpPr>
          <p:spPr>
            <a:xfrm>
              <a:off x="3722477" y="1845514"/>
              <a:ext cx="5803" cy="17095"/>
            </a:xfrm>
            <a:custGeom>
              <a:avLst/>
              <a:gdLst/>
              <a:ahLst/>
              <a:cxnLst/>
              <a:rect l="l" t="t" r="r" b="b"/>
              <a:pathLst>
                <a:path w="221" h="651" extrusionOk="0">
                  <a:moveTo>
                    <a:pt x="115" y="0"/>
                  </a:moveTo>
                  <a:cubicBezTo>
                    <a:pt x="48" y="0"/>
                    <a:pt x="0" y="48"/>
                    <a:pt x="0" y="105"/>
                  </a:cubicBezTo>
                  <a:lnTo>
                    <a:pt x="0" y="651"/>
                  </a:lnTo>
                  <a:lnTo>
                    <a:pt x="220" y="651"/>
                  </a:lnTo>
                  <a:lnTo>
                    <a:pt x="220" y="105"/>
                  </a:lnTo>
                  <a:cubicBezTo>
                    <a:pt x="220" y="48"/>
                    <a:pt x="172" y="0"/>
                    <a:pt x="11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3" name="Google Shape;17523;p78"/>
            <p:cNvSpPr/>
            <p:nvPr/>
          </p:nvSpPr>
          <p:spPr>
            <a:xfrm>
              <a:off x="3702625" y="1686930"/>
              <a:ext cx="45509" cy="22662"/>
            </a:xfrm>
            <a:custGeom>
              <a:avLst/>
              <a:gdLst/>
              <a:ahLst/>
              <a:cxnLst/>
              <a:rect l="l" t="t" r="r" b="b"/>
              <a:pathLst>
                <a:path w="1733" h="863" extrusionOk="0">
                  <a:moveTo>
                    <a:pt x="651" y="0"/>
                  </a:moveTo>
                  <a:cubicBezTo>
                    <a:pt x="297" y="0"/>
                    <a:pt x="0" y="287"/>
                    <a:pt x="0" y="641"/>
                  </a:cubicBezTo>
                  <a:cubicBezTo>
                    <a:pt x="530" y="794"/>
                    <a:pt x="1076" y="862"/>
                    <a:pt x="1624" y="862"/>
                  </a:cubicBezTo>
                  <a:cubicBezTo>
                    <a:pt x="1660" y="862"/>
                    <a:pt x="1696" y="862"/>
                    <a:pt x="1732" y="862"/>
                  </a:cubicBezTo>
                  <a:lnTo>
                    <a:pt x="1732" y="641"/>
                  </a:lnTo>
                  <a:cubicBezTo>
                    <a:pt x="1732" y="287"/>
                    <a:pt x="1436"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4" name="Google Shape;17524;p78"/>
            <p:cNvSpPr/>
            <p:nvPr/>
          </p:nvSpPr>
          <p:spPr>
            <a:xfrm>
              <a:off x="3702625" y="1686930"/>
              <a:ext cx="31171" cy="20640"/>
            </a:xfrm>
            <a:custGeom>
              <a:avLst/>
              <a:gdLst/>
              <a:ahLst/>
              <a:cxnLst/>
              <a:rect l="l" t="t" r="r" b="b"/>
              <a:pathLst>
                <a:path w="1187" h="786" extrusionOk="0">
                  <a:moveTo>
                    <a:pt x="651" y="0"/>
                  </a:moveTo>
                  <a:cubicBezTo>
                    <a:pt x="297" y="0"/>
                    <a:pt x="0" y="287"/>
                    <a:pt x="0" y="641"/>
                  </a:cubicBezTo>
                  <a:cubicBezTo>
                    <a:pt x="220" y="708"/>
                    <a:pt x="431" y="756"/>
                    <a:pt x="651" y="785"/>
                  </a:cubicBezTo>
                  <a:lnTo>
                    <a:pt x="651" y="641"/>
                  </a:lnTo>
                  <a:cubicBezTo>
                    <a:pt x="651" y="326"/>
                    <a:pt x="881" y="58"/>
                    <a:pt x="1187" y="10"/>
                  </a:cubicBezTo>
                  <a:cubicBezTo>
                    <a:pt x="1158" y="0"/>
                    <a:pt x="1120" y="0"/>
                    <a:pt x="108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25" name="Google Shape;17525;p78"/>
          <p:cNvGrpSpPr/>
          <p:nvPr/>
        </p:nvGrpSpPr>
        <p:grpSpPr>
          <a:xfrm>
            <a:off x="2331177" y="4513063"/>
            <a:ext cx="486231" cy="453423"/>
            <a:chOff x="1748382" y="3384797"/>
            <a:chExt cx="364673" cy="340067"/>
          </a:xfrm>
        </p:grpSpPr>
        <p:sp>
          <p:nvSpPr>
            <p:cNvPr id="17526" name="Google Shape;17526;p78"/>
            <p:cNvSpPr/>
            <p:nvPr/>
          </p:nvSpPr>
          <p:spPr>
            <a:xfrm>
              <a:off x="1805182" y="3628332"/>
              <a:ext cx="45509" cy="45509"/>
            </a:xfrm>
            <a:custGeom>
              <a:avLst/>
              <a:gdLst/>
              <a:ahLst/>
              <a:cxnLst/>
              <a:rect l="l" t="t" r="r" b="b"/>
              <a:pathLst>
                <a:path w="1733" h="1733" extrusionOk="0">
                  <a:moveTo>
                    <a:pt x="220" y="0"/>
                  </a:moveTo>
                  <a:cubicBezTo>
                    <a:pt x="106" y="0"/>
                    <a:pt x="10" y="96"/>
                    <a:pt x="10" y="221"/>
                  </a:cubicBezTo>
                  <a:lnTo>
                    <a:pt x="10" y="1513"/>
                  </a:lnTo>
                  <a:cubicBezTo>
                    <a:pt x="0" y="1627"/>
                    <a:pt x="96" y="1733"/>
                    <a:pt x="220" y="1733"/>
                  </a:cubicBezTo>
                  <a:lnTo>
                    <a:pt x="1512" y="1733"/>
                  </a:lnTo>
                  <a:cubicBezTo>
                    <a:pt x="1637" y="1733"/>
                    <a:pt x="1733" y="1637"/>
                    <a:pt x="1733" y="1522"/>
                  </a:cubicBezTo>
                  <a:lnTo>
                    <a:pt x="1733" y="221"/>
                  </a:lnTo>
                  <a:cubicBezTo>
                    <a:pt x="1733" y="96"/>
                    <a:pt x="1627" y="0"/>
                    <a:pt x="151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7" name="Google Shape;17527;p78"/>
            <p:cNvSpPr/>
            <p:nvPr/>
          </p:nvSpPr>
          <p:spPr>
            <a:xfrm>
              <a:off x="1954208" y="3509453"/>
              <a:ext cx="105828" cy="90728"/>
            </a:xfrm>
            <a:custGeom>
              <a:avLst/>
              <a:gdLst/>
              <a:ahLst/>
              <a:cxnLst/>
              <a:rect l="l" t="t" r="r" b="b"/>
              <a:pathLst>
                <a:path w="4030" h="3455" extrusionOk="0">
                  <a:moveTo>
                    <a:pt x="2307" y="1"/>
                  </a:moveTo>
                  <a:cubicBezTo>
                    <a:pt x="766" y="1"/>
                    <a:pt x="0" y="1857"/>
                    <a:pt x="1082" y="2948"/>
                  </a:cubicBezTo>
                  <a:cubicBezTo>
                    <a:pt x="1434" y="3298"/>
                    <a:pt x="1867" y="3454"/>
                    <a:pt x="2290" y="3454"/>
                  </a:cubicBezTo>
                  <a:cubicBezTo>
                    <a:pt x="3179" y="3454"/>
                    <a:pt x="4030" y="2766"/>
                    <a:pt x="4030" y="1723"/>
                  </a:cubicBezTo>
                  <a:cubicBezTo>
                    <a:pt x="4030" y="766"/>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8" name="Google Shape;17528;p78"/>
            <p:cNvSpPr/>
            <p:nvPr/>
          </p:nvSpPr>
          <p:spPr>
            <a:xfrm>
              <a:off x="1964764" y="3546165"/>
              <a:ext cx="100051" cy="54043"/>
            </a:xfrm>
            <a:custGeom>
              <a:avLst/>
              <a:gdLst/>
              <a:ahLst/>
              <a:cxnLst/>
              <a:rect l="l" t="t" r="r" b="b"/>
              <a:pathLst>
                <a:path w="3810" h="2058" extrusionOk="0">
                  <a:moveTo>
                    <a:pt x="211" y="0"/>
                  </a:moveTo>
                  <a:lnTo>
                    <a:pt x="211" y="0"/>
                  </a:lnTo>
                  <a:cubicBezTo>
                    <a:pt x="0" y="1062"/>
                    <a:pt x="823" y="2058"/>
                    <a:pt x="1905" y="2058"/>
                  </a:cubicBezTo>
                  <a:cubicBezTo>
                    <a:pt x="2986" y="2058"/>
                    <a:pt x="3809" y="1062"/>
                    <a:pt x="3599" y="0"/>
                  </a:cubicBezTo>
                  <a:lnTo>
                    <a:pt x="3599" y="0"/>
                  </a:lnTo>
                  <a:cubicBezTo>
                    <a:pt x="3446" y="813"/>
                    <a:pt x="2738" y="1407"/>
                    <a:pt x="1905" y="1407"/>
                  </a:cubicBezTo>
                  <a:cubicBezTo>
                    <a:pt x="1072" y="1407"/>
                    <a:pt x="364" y="813"/>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29" name="Google Shape;17529;p78"/>
            <p:cNvSpPr/>
            <p:nvPr/>
          </p:nvSpPr>
          <p:spPr>
            <a:xfrm>
              <a:off x="1833569" y="3407433"/>
              <a:ext cx="153096" cy="294585"/>
            </a:xfrm>
            <a:custGeom>
              <a:avLst/>
              <a:gdLst/>
              <a:ahLst/>
              <a:cxnLst/>
              <a:rect l="l" t="t" r="r" b="b"/>
              <a:pathLst>
                <a:path w="5830" h="11218" extrusionOk="0">
                  <a:moveTo>
                    <a:pt x="5603" y="0"/>
                  </a:moveTo>
                  <a:cubicBezTo>
                    <a:pt x="5531" y="0"/>
                    <a:pt x="5464" y="38"/>
                    <a:pt x="5427" y="105"/>
                  </a:cubicBezTo>
                  <a:cubicBezTo>
                    <a:pt x="5016" y="756"/>
                    <a:pt x="4527" y="1359"/>
                    <a:pt x="3972" y="1895"/>
                  </a:cubicBezTo>
                  <a:cubicBezTo>
                    <a:pt x="3140" y="2709"/>
                    <a:pt x="1819" y="3666"/>
                    <a:pt x="221" y="3666"/>
                  </a:cubicBezTo>
                  <a:cubicBezTo>
                    <a:pt x="96" y="3666"/>
                    <a:pt x="1" y="3761"/>
                    <a:pt x="1" y="3876"/>
                  </a:cubicBezTo>
                  <a:lnTo>
                    <a:pt x="1" y="7331"/>
                  </a:lnTo>
                  <a:cubicBezTo>
                    <a:pt x="1" y="7455"/>
                    <a:pt x="96" y="7551"/>
                    <a:pt x="221" y="7551"/>
                  </a:cubicBezTo>
                  <a:cubicBezTo>
                    <a:pt x="1810" y="7551"/>
                    <a:pt x="3140" y="8508"/>
                    <a:pt x="3972" y="9312"/>
                  </a:cubicBezTo>
                  <a:cubicBezTo>
                    <a:pt x="4527" y="9848"/>
                    <a:pt x="5016" y="10451"/>
                    <a:pt x="5427" y="11111"/>
                  </a:cubicBezTo>
                  <a:cubicBezTo>
                    <a:pt x="5467" y="11185"/>
                    <a:pt x="5536" y="11217"/>
                    <a:pt x="5605" y="11217"/>
                  </a:cubicBezTo>
                  <a:cubicBezTo>
                    <a:pt x="5716" y="11217"/>
                    <a:pt x="5829" y="11132"/>
                    <a:pt x="5829" y="10996"/>
                  </a:cubicBezTo>
                  <a:lnTo>
                    <a:pt x="5829" y="220"/>
                  </a:lnTo>
                  <a:cubicBezTo>
                    <a:pt x="5829" y="115"/>
                    <a:pt x="5762" y="29"/>
                    <a:pt x="5666" y="10"/>
                  </a:cubicBezTo>
                  <a:cubicBezTo>
                    <a:pt x="5645" y="3"/>
                    <a:pt x="5624" y="0"/>
                    <a:pt x="5603" y="0"/>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0" name="Google Shape;17530;p78"/>
            <p:cNvSpPr/>
            <p:nvPr/>
          </p:nvSpPr>
          <p:spPr>
            <a:xfrm>
              <a:off x="1833569" y="3583086"/>
              <a:ext cx="152991" cy="118932"/>
            </a:xfrm>
            <a:custGeom>
              <a:avLst/>
              <a:gdLst/>
              <a:ahLst/>
              <a:cxnLst/>
              <a:rect l="l" t="t" r="r" b="b"/>
              <a:pathLst>
                <a:path w="5826" h="4529" extrusionOk="0">
                  <a:moveTo>
                    <a:pt x="1" y="1"/>
                  </a:moveTo>
                  <a:lnTo>
                    <a:pt x="1" y="642"/>
                  </a:lnTo>
                  <a:cubicBezTo>
                    <a:pt x="1" y="766"/>
                    <a:pt x="96" y="862"/>
                    <a:pt x="211" y="862"/>
                  </a:cubicBezTo>
                  <a:cubicBezTo>
                    <a:pt x="1810" y="862"/>
                    <a:pt x="3130" y="1819"/>
                    <a:pt x="3963" y="2623"/>
                  </a:cubicBezTo>
                  <a:cubicBezTo>
                    <a:pt x="4518" y="3159"/>
                    <a:pt x="5006" y="3762"/>
                    <a:pt x="5418" y="4422"/>
                  </a:cubicBezTo>
                  <a:cubicBezTo>
                    <a:pt x="5461" y="4496"/>
                    <a:pt x="5532" y="4528"/>
                    <a:pt x="5602" y="4528"/>
                  </a:cubicBezTo>
                  <a:cubicBezTo>
                    <a:pt x="5715" y="4528"/>
                    <a:pt x="5825" y="4443"/>
                    <a:pt x="5819" y="4307"/>
                  </a:cubicBezTo>
                  <a:lnTo>
                    <a:pt x="5819" y="3236"/>
                  </a:lnTo>
                  <a:cubicBezTo>
                    <a:pt x="5819" y="3322"/>
                    <a:pt x="5762" y="3408"/>
                    <a:pt x="5676" y="3437"/>
                  </a:cubicBezTo>
                  <a:cubicBezTo>
                    <a:pt x="5653" y="3446"/>
                    <a:pt x="5630" y="3450"/>
                    <a:pt x="5607" y="3450"/>
                  </a:cubicBezTo>
                  <a:cubicBezTo>
                    <a:pt x="5533" y="3450"/>
                    <a:pt x="5461" y="3406"/>
                    <a:pt x="5418" y="3341"/>
                  </a:cubicBezTo>
                  <a:cubicBezTo>
                    <a:pt x="5418" y="3331"/>
                    <a:pt x="4882" y="2862"/>
                    <a:pt x="3963" y="1982"/>
                  </a:cubicBezTo>
                  <a:cubicBezTo>
                    <a:pt x="3130" y="1178"/>
                    <a:pt x="1810" y="211"/>
                    <a:pt x="211" y="211"/>
                  </a:cubicBezTo>
                  <a:cubicBezTo>
                    <a:pt x="96" y="211"/>
                    <a:pt x="1" y="116"/>
                    <a:pt x="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1" name="Google Shape;17531;p78"/>
            <p:cNvSpPr/>
            <p:nvPr/>
          </p:nvSpPr>
          <p:spPr>
            <a:xfrm>
              <a:off x="1975058" y="3384797"/>
              <a:ext cx="45535" cy="340067"/>
            </a:xfrm>
            <a:custGeom>
              <a:avLst/>
              <a:gdLst/>
              <a:ahLst/>
              <a:cxnLst/>
              <a:rect l="l" t="t" r="r" b="b"/>
              <a:pathLst>
                <a:path w="1734" h="12950" extrusionOk="0">
                  <a:moveTo>
                    <a:pt x="221" y="1"/>
                  </a:moveTo>
                  <a:cubicBezTo>
                    <a:pt x="97" y="1"/>
                    <a:pt x="1" y="97"/>
                    <a:pt x="1" y="211"/>
                  </a:cubicBezTo>
                  <a:lnTo>
                    <a:pt x="1" y="12729"/>
                  </a:lnTo>
                  <a:cubicBezTo>
                    <a:pt x="1" y="12844"/>
                    <a:pt x="97" y="12949"/>
                    <a:pt x="221" y="12949"/>
                  </a:cubicBezTo>
                  <a:lnTo>
                    <a:pt x="1513" y="12949"/>
                  </a:lnTo>
                  <a:cubicBezTo>
                    <a:pt x="1628" y="12949"/>
                    <a:pt x="1733" y="12844"/>
                    <a:pt x="1733" y="12729"/>
                  </a:cubicBezTo>
                  <a:lnTo>
                    <a:pt x="1733" y="211"/>
                  </a:lnTo>
                  <a:cubicBezTo>
                    <a:pt x="1723" y="97"/>
                    <a:pt x="1628" y="1"/>
                    <a:pt x="1513"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2" name="Google Shape;17532;p78"/>
            <p:cNvSpPr/>
            <p:nvPr/>
          </p:nvSpPr>
          <p:spPr>
            <a:xfrm>
              <a:off x="1975058" y="3696451"/>
              <a:ext cx="45535" cy="28413"/>
            </a:xfrm>
            <a:custGeom>
              <a:avLst/>
              <a:gdLst/>
              <a:ahLst/>
              <a:cxnLst/>
              <a:rect l="l" t="t" r="r" b="b"/>
              <a:pathLst>
                <a:path w="1734" h="1082" extrusionOk="0">
                  <a:moveTo>
                    <a:pt x="1" y="0"/>
                  </a:moveTo>
                  <a:lnTo>
                    <a:pt x="1" y="861"/>
                  </a:lnTo>
                  <a:cubicBezTo>
                    <a:pt x="1" y="986"/>
                    <a:pt x="97" y="1081"/>
                    <a:pt x="221" y="1081"/>
                  </a:cubicBezTo>
                  <a:lnTo>
                    <a:pt x="1513" y="1081"/>
                  </a:lnTo>
                  <a:cubicBezTo>
                    <a:pt x="1628" y="1081"/>
                    <a:pt x="1733" y="986"/>
                    <a:pt x="1733" y="861"/>
                  </a:cubicBezTo>
                  <a:lnTo>
                    <a:pt x="1733" y="0"/>
                  </a:lnTo>
                  <a:cubicBezTo>
                    <a:pt x="1733" y="115"/>
                    <a:pt x="1628" y="220"/>
                    <a:pt x="1513" y="220"/>
                  </a:cubicBezTo>
                  <a:lnTo>
                    <a:pt x="221" y="220"/>
                  </a:lnTo>
                  <a:cubicBezTo>
                    <a:pt x="97" y="220"/>
                    <a:pt x="1" y="115"/>
                    <a:pt x="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3" name="Google Shape;17533;p78"/>
            <p:cNvSpPr/>
            <p:nvPr/>
          </p:nvSpPr>
          <p:spPr>
            <a:xfrm>
              <a:off x="1748618" y="3503676"/>
              <a:ext cx="45272" cy="102073"/>
            </a:xfrm>
            <a:custGeom>
              <a:avLst/>
              <a:gdLst/>
              <a:ahLst/>
              <a:cxnLst/>
              <a:rect l="l" t="t" r="r" b="b"/>
              <a:pathLst>
                <a:path w="1724" h="3887" extrusionOk="0">
                  <a:moveTo>
                    <a:pt x="1073" y="1"/>
                  </a:moveTo>
                  <a:cubicBezTo>
                    <a:pt x="479" y="1"/>
                    <a:pt x="1" y="479"/>
                    <a:pt x="1" y="1082"/>
                  </a:cubicBezTo>
                  <a:lnTo>
                    <a:pt x="1" y="2805"/>
                  </a:lnTo>
                  <a:cubicBezTo>
                    <a:pt x="1" y="3398"/>
                    <a:pt x="479" y="3886"/>
                    <a:pt x="1073" y="3886"/>
                  </a:cubicBezTo>
                  <a:lnTo>
                    <a:pt x="1503" y="3886"/>
                  </a:lnTo>
                  <a:cubicBezTo>
                    <a:pt x="1628" y="3886"/>
                    <a:pt x="1724" y="3781"/>
                    <a:pt x="1724" y="3666"/>
                  </a:cubicBezTo>
                  <a:lnTo>
                    <a:pt x="1724" y="221"/>
                  </a:lnTo>
                  <a:cubicBezTo>
                    <a:pt x="1724"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4" name="Google Shape;17534;p78"/>
            <p:cNvSpPr/>
            <p:nvPr/>
          </p:nvSpPr>
          <p:spPr>
            <a:xfrm>
              <a:off x="1748382" y="3508954"/>
              <a:ext cx="45509" cy="96794"/>
            </a:xfrm>
            <a:custGeom>
              <a:avLst/>
              <a:gdLst/>
              <a:ahLst/>
              <a:cxnLst/>
              <a:rect l="l" t="t" r="r" b="b"/>
              <a:pathLst>
                <a:path w="1733" h="3686" extrusionOk="0">
                  <a:moveTo>
                    <a:pt x="460" y="1"/>
                  </a:moveTo>
                  <a:lnTo>
                    <a:pt x="460" y="1"/>
                  </a:lnTo>
                  <a:cubicBezTo>
                    <a:pt x="173" y="202"/>
                    <a:pt x="0" y="527"/>
                    <a:pt x="0" y="881"/>
                  </a:cubicBezTo>
                  <a:lnTo>
                    <a:pt x="0" y="2604"/>
                  </a:lnTo>
                  <a:cubicBezTo>
                    <a:pt x="0" y="3197"/>
                    <a:pt x="488" y="3685"/>
                    <a:pt x="1082" y="3685"/>
                  </a:cubicBezTo>
                  <a:lnTo>
                    <a:pt x="1512" y="3685"/>
                  </a:lnTo>
                  <a:cubicBezTo>
                    <a:pt x="1637" y="3685"/>
                    <a:pt x="1733" y="3580"/>
                    <a:pt x="1733" y="3465"/>
                  </a:cubicBezTo>
                  <a:lnTo>
                    <a:pt x="1733" y="3034"/>
                  </a:lnTo>
                  <a:lnTo>
                    <a:pt x="1082" y="3034"/>
                  </a:lnTo>
                  <a:cubicBezTo>
                    <a:pt x="728" y="3034"/>
                    <a:pt x="441" y="2747"/>
                    <a:pt x="441" y="2393"/>
                  </a:cubicBezTo>
                  <a:lnTo>
                    <a:pt x="441" y="240"/>
                  </a:lnTo>
                  <a:cubicBezTo>
                    <a:pt x="441" y="154"/>
                    <a:pt x="441" y="77"/>
                    <a:pt x="46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5" name="Google Shape;17535;p78"/>
            <p:cNvSpPr/>
            <p:nvPr/>
          </p:nvSpPr>
          <p:spPr>
            <a:xfrm>
              <a:off x="1788087" y="3503676"/>
              <a:ext cx="56827" cy="102073"/>
            </a:xfrm>
            <a:custGeom>
              <a:avLst/>
              <a:gdLst/>
              <a:ahLst/>
              <a:cxnLst/>
              <a:rect l="l" t="t" r="r" b="b"/>
              <a:pathLst>
                <a:path w="2164"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6" name="Google Shape;17536;p78"/>
            <p:cNvSpPr/>
            <p:nvPr/>
          </p:nvSpPr>
          <p:spPr>
            <a:xfrm>
              <a:off x="1788087" y="3588627"/>
              <a:ext cx="56827" cy="17122"/>
            </a:xfrm>
            <a:custGeom>
              <a:avLst/>
              <a:gdLst/>
              <a:ahLst/>
              <a:cxnLst/>
              <a:rect l="l" t="t" r="r" b="b"/>
              <a:pathLst>
                <a:path w="2164" h="652" extrusionOk="0">
                  <a:moveTo>
                    <a:pt x="0" y="0"/>
                  </a:moveTo>
                  <a:lnTo>
                    <a:pt x="0" y="651"/>
                  </a:lnTo>
                  <a:lnTo>
                    <a:pt x="2163" y="651"/>
                  </a:lnTo>
                  <a:lnTo>
                    <a:pt x="2163"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7" name="Google Shape;17537;p78"/>
            <p:cNvSpPr/>
            <p:nvPr/>
          </p:nvSpPr>
          <p:spPr>
            <a:xfrm>
              <a:off x="1788087" y="3605722"/>
              <a:ext cx="56827" cy="90755"/>
            </a:xfrm>
            <a:custGeom>
              <a:avLst/>
              <a:gdLst/>
              <a:ahLst/>
              <a:cxnLst/>
              <a:rect l="l" t="t" r="r" b="b"/>
              <a:pathLst>
                <a:path w="2164" h="3456" extrusionOk="0">
                  <a:moveTo>
                    <a:pt x="10" y="0"/>
                  </a:moveTo>
                  <a:lnTo>
                    <a:pt x="0" y="3235"/>
                  </a:lnTo>
                  <a:cubicBezTo>
                    <a:pt x="0" y="3350"/>
                    <a:pt x="96" y="3455"/>
                    <a:pt x="221" y="3455"/>
                  </a:cubicBezTo>
                  <a:lnTo>
                    <a:pt x="1082" y="3455"/>
                  </a:lnTo>
                  <a:cubicBezTo>
                    <a:pt x="1178" y="3445"/>
                    <a:pt x="1264" y="3388"/>
                    <a:pt x="1292" y="3292"/>
                  </a:cubicBezTo>
                  <a:lnTo>
                    <a:pt x="216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8" name="Google Shape;17538;p78"/>
            <p:cNvSpPr/>
            <p:nvPr/>
          </p:nvSpPr>
          <p:spPr>
            <a:xfrm>
              <a:off x="2080860" y="3548922"/>
              <a:ext cx="32195" cy="11581"/>
            </a:xfrm>
            <a:custGeom>
              <a:avLst/>
              <a:gdLst/>
              <a:ahLst/>
              <a:cxnLst/>
              <a:rect l="l" t="t" r="r" b="b"/>
              <a:pathLst>
                <a:path w="1226" h="441" extrusionOk="0">
                  <a:moveTo>
                    <a:pt x="288" y="0"/>
                  </a:moveTo>
                  <a:cubicBezTo>
                    <a:pt x="1" y="0"/>
                    <a:pt x="1" y="441"/>
                    <a:pt x="288" y="441"/>
                  </a:cubicBezTo>
                  <a:lnTo>
                    <a:pt x="939" y="441"/>
                  </a:lnTo>
                  <a:cubicBezTo>
                    <a:pt x="1226" y="441"/>
                    <a:pt x="1226" y="0"/>
                    <a:pt x="93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39" name="Google Shape;17539;p78"/>
            <p:cNvSpPr/>
            <p:nvPr/>
          </p:nvSpPr>
          <p:spPr>
            <a:xfrm>
              <a:off x="2059510" y="3484874"/>
              <a:ext cx="27468" cy="23345"/>
            </a:xfrm>
            <a:custGeom>
              <a:avLst/>
              <a:gdLst/>
              <a:ahLst/>
              <a:cxnLst/>
              <a:rect l="l" t="t" r="r" b="b"/>
              <a:pathLst>
                <a:path w="1046" h="889" extrusionOk="0">
                  <a:moveTo>
                    <a:pt x="732" y="0"/>
                  </a:moveTo>
                  <a:cubicBezTo>
                    <a:pt x="682" y="0"/>
                    <a:pt x="630" y="20"/>
                    <a:pt x="584" y="66"/>
                  </a:cubicBezTo>
                  <a:lnTo>
                    <a:pt x="125" y="525"/>
                  </a:lnTo>
                  <a:cubicBezTo>
                    <a:pt x="0" y="659"/>
                    <a:pt x="87" y="889"/>
                    <a:pt x="278" y="889"/>
                  </a:cubicBezTo>
                  <a:cubicBezTo>
                    <a:pt x="335" y="889"/>
                    <a:pt x="393" y="870"/>
                    <a:pt x="431" y="831"/>
                  </a:cubicBezTo>
                  <a:lnTo>
                    <a:pt x="890" y="372"/>
                  </a:lnTo>
                  <a:cubicBezTo>
                    <a:pt x="1045" y="217"/>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0" name="Google Shape;17540;p78"/>
            <p:cNvSpPr/>
            <p:nvPr/>
          </p:nvSpPr>
          <p:spPr>
            <a:xfrm>
              <a:off x="2058723" y="3600969"/>
              <a:ext cx="27704" cy="23608"/>
            </a:xfrm>
            <a:custGeom>
              <a:avLst/>
              <a:gdLst/>
              <a:ahLst/>
              <a:cxnLst/>
              <a:rect l="l" t="t" r="r" b="b"/>
              <a:pathLst>
                <a:path w="1055" h="899" extrusionOk="0">
                  <a:moveTo>
                    <a:pt x="313" y="1"/>
                  </a:moveTo>
                  <a:cubicBezTo>
                    <a:pt x="146" y="1"/>
                    <a:pt x="0" y="218"/>
                    <a:pt x="155" y="373"/>
                  </a:cubicBezTo>
                  <a:lnTo>
                    <a:pt x="614" y="832"/>
                  </a:lnTo>
                  <a:cubicBezTo>
                    <a:pt x="652" y="870"/>
                    <a:pt x="710" y="899"/>
                    <a:pt x="767" y="899"/>
                  </a:cubicBezTo>
                  <a:cubicBezTo>
                    <a:pt x="959" y="889"/>
                    <a:pt x="1054" y="660"/>
                    <a:pt x="920" y="526"/>
                  </a:cubicBezTo>
                  <a:lnTo>
                    <a:pt x="461" y="66"/>
                  </a:lnTo>
                  <a:cubicBezTo>
                    <a:pt x="415" y="20"/>
                    <a:pt x="363" y="1"/>
                    <a:pt x="31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41" name="Google Shape;17541;p78"/>
          <p:cNvGrpSpPr/>
          <p:nvPr/>
        </p:nvGrpSpPr>
        <p:grpSpPr>
          <a:xfrm>
            <a:off x="8294753" y="5081399"/>
            <a:ext cx="486231" cy="453072"/>
            <a:chOff x="6221064" y="3811049"/>
            <a:chExt cx="364673" cy="339804"/>
          </a:xfrm>
        </p:grpSpPr>
        <p:sp>
          <p:nvSpPr>
            <p:cNvPr id="17542" name="Google Shape;17542;p78"/>
            <p:cNvSpPr/>
            <p:nvPr/>
          </p:nvSpPr>
          <p:spPr>
            <a:xfrm>
              <a:off x="6277838" y="4054558"/>
              <a:ext cx="45272" cy="45272"/>
            </a:xfrm>
            <a:custGeom>
              <a:avLst/>
              <a:gdLst/>
              <a:ahLst/>
              <a:cxnLst/>
              <a:rect l="l" t="t" r="r" b="b"/>
              <a:pathLst>
                <a:path w="1724" h="1724" extrusionOk="0">
                  <a:moveTo>
                    <a:pt x="211" y="1"/>
                  </a:moveTo>
                  <a:cubicBezTo>
                    <a:pt x="97" y="1"/>
                    <a:pt x="1" y="96"/>
                    <a:pt x="1" y="221"/>
                  </a:cubicBezTo>
                  <a:lnTo>
                    <a:pt x="1" y="1513"/>
                  </a:lnTo>
                  <a:cubicBezTo>
                    <a:pt x="1" y="1628"/>
                    <a:pt x="97" y="1723"/>
                    <a:pt x="211" y="1723"/>
                  </a:cubicBezTo>
                  <a:lnTo>
                    <a:pt x="1513" y="1723"/>
                  </a:lnTo>
                  <a:cubicBezTo>
                    <a:pt x="1628" y="1723"/>
                    <a:pt x="1724" y="1628"/>
                    <a:pt x="1724" y="1513"/>
                  </a:cubicBezTo>
                  <a:lnTo>
                    <a:pt x="1724" y="221"/>
                  </a:lnTo>
                  <a:cubicBezTo>
                    <a:pt x="1724" y="96"/>
                    <a:pt x="1628" y="1"/>
                    <a:pt x="15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3" name="Google Shape;17543;p78"/>
            <p:cNvSpPr/>
            <p:nvPr/>
          </p:nvSpPr>
          <p:spPr>
            <a:xfrm>
              <a:off x="6426890" y="3935679"/>
              <a:ext cx="105828" cy="90728"/>
            </a:xfrm>
            <a:custGeom>
              <a:avLst/>
              <a:gdLst/>
              <a:ahLst/>
              <a:cxnLst/>
              <a:rect l="l" t="t" r="r" b="b"/>
              <a:pathLst>
                <a:path w="4030" h="3455" extrusionOk="0">
                  <a:moveTo>
                    <a:pt x="2307" y="1"/>
                  </a:moveTo>
                  <a:cubicBezTo>
                    <a:pt x="766" y="1"/>
                    <a:pt x="0" y="1858"/>
                    <a:pt x="1082" y="2949"/>
                  </a:cubicBezTo>
                  <a:cubicBezTo>
                    <a:pt x="1434" y="3298"/>
                    <a:pt x="1866" y="3454"/>
                    <a:pt x="2290" y="3454"/>
                  </a:cubicBezTo>
                  <a:cubicBezTo>
                    <a:pt x="3178" y="3454"/>
                    <a:pt x="4029" y="2767"/>
                    <a:pt x="4029" y="1724"/>
                  </a:cubicBezTo>
                  <a:cubicBezTo>
                    <a:pt x="4029" y="767"/>
                    <a:pt x="3264" y="1"/>
                    <a:pt x="2307"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4" name="Google Shape;17544;p78"/>
            <p:cNvSpPr/>
            <p:nvPr/>
          </p:nvSpPr>
          <p:spPr>
            <a:xfrm>
              <a:off x="6437446" y="3972391"/>
              <a:ext cx="100051" cy="54043"/>
            </a:xfrm>
            <a:custGeom>
              <a:avLst/>
              <a:gdLst/>
              <a:ahLst/>
              <a:cxnLst/>
              <a:rect l="l" t="t" r="r" b="b"/>
              <a:pathLst>
                <a:path w="3810" h="2058" extrusionOk="0">
                  <a:moveTo>
                    <a:pt x="211" y="0"/>
                  </a:moveTo>
                  <a:cubicBezTo>
                    <a:pt x="0" y="1062"/>
                    <a:pt x="823" y="2058"/>
                    <a:pt x="1905" y="2058"/>
                  </a:cubicBezTo>
                  <a:cubicBezTo>
                    <a:pt x="2986" y="2058"/>
                    <a:pt x="3809" y="1062"/>
                    <a:pt x="3598" y="0"/>
                  </a:cubicBezTo>
                  <a:lnTo>
                    <a:pt x="3598" y="0"/>
                  </a:lnTo>
                  <a:cubicBezTo>
                    <a:pt x="3445" y="814"/>
                    <a:pt x="2737" y="1407"/>
                    <a:pt x="1905" y="1407"/>
                  </a:cubicBezTo>
                  <a:cubicBezTo>
                    <a:pt x="1072" y="1407"/>
                    <a:pt x="364" y="814"/>
                    <a:pt x="211" y="0"/>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5" name="Google Shape;17545;p78"/>
            <p:cNvSpPr/>
            <p:nvPr/>
          </p:nvSpPr>
          <p:spPr>
            <a:xfrm>
              <a:off x="6306251" y="3833659"/>
              <a:ext cx="153070" cy="294585"/>
            </a:xfrm>
            <a:custGeom>
              <a:avLst/>
              <a:gdLst/>
              <a:ahLst/>
              <a:cxnLst/>
              <a:rect l="l" t="t" r="r" b="b"/>
              <a:pathLst>
                <a:path w="5829" h="11218" extrusionOk="0">
                  <a:moveTo>
                    <a:pt x="5603" y="1"/>
                  </a:moveTo>
                  <a:cubicBezTo>
                    <a:pt x="5530" y="1"/>
                    <a:pt x="5464" y="39"/>
                    <a:pt x="5427" y="106"/>
                  </a:cubicBezTo>
                  <a:cubicBezTo>
                    <a:pt x="5015" y="756"/>
                    <a:pt x="4527" y="1359"/>
                    <a:pt x="3972" y="1895"/>
                  </a:cubicBezTo>
                  <a:cubicBezTo>
                    <a:pt x="3139" y="2709"/>
                    <a:pt x="1819" y="3666"/>
                    <a:pt x="211" y="3666"/>
                  </a:cubicBezTo>
                  <a:cubicBezTo>
                    <a:pt x="96" y="3666"/>
                    <a:pt x="0" y="3761"/>
                    <a:pt x="0" y="3876"/>
                  </a:cubicBezTo>
                  <a:lnTo>
                    <a:pt x="0" y="7331"/>
                  </a:lnTo>
                  <a:cubicBezTo>
                    <a:pt x="0" y="7456"/>
                    <a:pt x="96" y="7551"/>
                    <a:pt x="211" y="7551"/>
                  </a:cubicBezTo>
                  <a:cubicBezTo>
                    <a:pt x="1809" y="7551"/>
                    <a:pt x="3139" y="8508"/>
                    <a:pt x="3972" y="9312"/>
                  </a:cubicBezTo>
                  <a:cubicBezTo>
                    <a:pt x="4527" y="9848"/>
                    <a:pt x="5015" y="10451"/>
                    <a:pt x="5427" y="11111"/>
                  </a:cubicBezTo>
                  <a:cubicBezTo>
                    <a:pt x="5467" y="11185"/>
                    <a:pt x="5535" y="11217"/>
                    <a:pt x="5604" y="11217"/>
                  </a:cubicBezTo>
                  <a:cubicBezTo>
                    <a:pt x="5716" y="11217"/>
                    <a:pt x="5829" y="11132"/>
                    <a:pt x="5829" y="10997"/>
                  </a:cubicBezTo>
                  <a:lnTo>
                    <a:pt x="5829" y="211"/>
                  </a:lnTo>
                  <a:cubicBezTo>
                    <a:pt x="5829" y="115"/>
                    <a:pt x="5762" y="29"/>
                    <a:pt x="5666" y="10"/>
                  </a:cubicBezTo>
                  <a:cubicBezTo>
                    <a:pt x="5645" y="4"/>
                    <a:pt x="5624" y="1"/>
                    <a:pt x="5603" y="1"/>
                  </a:cubicBezTo>
                  <a:close/>
                </a:path>
              </a:pathLst>
            </a:custGeom>
            <a:solidFill>
              <a:srgbClr val="EE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6" name="Google Shape;17546;p78"/>
            <p:cNvSpPr/>
            <p:nvPr/>
          </p:nvSpPr>
          <p:spPr>
            <a:xfrm>
              <a:off x="6306251" y="4009312"/>
              <a:ext cx="152833" cy="119010"/>
            </a:xfrm>
            <a:custGeom>
              <a:avLst/>
              <a:gdLst/>
              <a:ahLst/>
              <a:cxnLst/>
              <a:rect l="l" t="t" r="r" b="b"/>
              <a:pathLst>
                <a:path w="5820" h="4532" extrusionOk="0">
                  <a:moveTo>
                    <a:pt x="0" y="1"/>
                  </a:moveTo>
                  <a:lnTo>
                    <a:pt x="0" y="642"/>
                  </a:lnTo>
                  <a:cubicBezTo>
                    <a:pt x="0" y="767"/>
                    <a:pt x="96" y="862"/>
                    <a:pt x="211" y="862"/>
                  </a:cubicBezTo>
                  <a:cubicBezTo>
                    <a:pt x="1809" y="862"/>
                    <a:pt x="3130" y="1819"/>
                    <a:pt x="3962" y="2623"/>
                  </a:cubicBezTo>
                  <a:cubicBezTo>
                    <a:pt x="4518" y="3169"/>
                    <a:pt x="5006" y="3772"/>
                    <a:pt x="5417" y="4422"/>
                  </a:cubicBezTo>
                  <a:cubicBezTo>
                    <a:pt x="5462" y="4498"/>
                    <a:pt x="5534" y="4531"/>
                    <a:pt x="5604" y="4531"/>
                  </a:cubicBezTo>
                  <a:cubicBezTo>
                    <a:pt x="5713" y="4531"/>
                    <a:pt x="5819" y="4451"/>
                    <a:pt x="5819" y="4317"/>
                  </a:cubicBezTo>
                  <a:lnTo>
                    <a:pt x="5819" y="3236"/>
                  </a:lnTo>
                  <a:cubicBezTo>
                    <a:pt x="5819" y="3331"/>
                    <a:pt x="5762" y="3408"/>
                    <a:pt x="5676" y="3437"/>
                  </a:cubicBezTo>
                  <a:cubicBezTo>
                    <a:pt x="5651" y="3447"/>
                    <a:pt x="5625" y="3451"/>
                    <a:pt x="5600" y="3451"/>
                  </a:cubicBezTo>
                  <a:cubicBezTo>
                    <a:pt x="5529" y="3451"/>
                    <a:pt x="5460" y="3412"/>
                    <a:pt x="5417" y="3341"/>
                  </a:cubicBezTo>
                  <a:cubicBezTo>
                    <a:pt x="5417" y="3341"/>
                    <a:pt x="4881" y="2862"/>
                    <a:pt x="3962" y="1982"/>
                  </a:cubicBezTo>
                  <a:cubicBezTo>
                    <a:pt x="3130" y="1178"/>
                    <a:pt x="1809" y="212"/>
                    <a:pt x="211" y="212"/>
                  </a:cubicBezTo>
                  <a:cubicBezTo>
                    <a:pt x="96" y="212"/>
                    <a:pt x="0" y="116"/>
                    <a:pt x="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7" name="Google Shape;17547;p78"/>
            <p:cNvSpPr/>
            <p:nvPr/>
          </p:nvSpPr>
          <p:spPr>
            <a:xfrm>
              <a:off x="6447740" y="3811049"/>
              <a:ext cx="45509" cy="339804"/>
            </a:xfrm>
            <a:custGeom>
              <a:avLst/>
              <a:gdLst/>
              <a:ahLst/>
              <a:cxnLst/>
              <a:rect l="l" t="t" r="r" b="b"/>
              <a:pathLst>
                <a:path w="1733" h="12940" extrusionOk="0">
                  <a:moveTo>
                    <a:pt x="221" y="0"/>
                  </a:moveTo>
                  <a:cubicBezTo>
                    <a:pt x="96" y="0"/>
                    <a:pt x="0" y="96"/>
                    <a:pt x="0" y="211"/>
                  </a:cubicBezTo>
                  <a:lnTo>
                    <a:pt x="0" y="12728"/>
                  </a:lnTo>
                  <a:cubicBezTo>
                    <a:pt x="0" y="12843"/>
                    <a:pt x="96" y="12939"/>
                    <a:pt x="221" y="12939"/>
                  </a:cubicBezTo>
                  <a:lnTo>
                    <a:pt x="1513" y="12939"/>
                  </a:lnTo>
                  <a:cubicBezTo>
                    <a:pt x="1627" y="12939"/>
                    <a:pt x="1733" y="12843"/>
                    <a:pt x="1733" y="12728"/>
                  </a:cubicBezTo>
                  <a:lnTo>
                    <a:pt x="1733" y="211"/>
                  </a:lnTo>
                  <a:cubicBezTo>
                    <a:pt x="1733" y="96"/>
                    <a:pt x="1627" y="0"/>
                    <a:pt x="151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8" name="Google Shape;17548;p78"/>
            <p:cNvSpPr/>
            <p:nvPr/>
          </p:nvSpPr>
          <p:spPr>
            <a:xfrm>
              <a:off x="6447740" y="4122677"/>
              <a:ext cx="45509" cy="28177"/>
            </a:xfrm>
            <a:custGeom>
              <a:avLst/>
              <a:gdLst/>
              <a:ahLst/>
              <a:cxnLst/>
              <a:rect l="l" t="t" r="r" b="b"/>
              <a:pathLst>
                <a:path w="1733" h="1073" extrusionOk="0">
                  <a:moveTo>
                    <a:pt x="0" y="0"/>
                  </a:moveTo>
                  <a:lnTo>
                    <a:pt x="0" y="861"/>
                  </a:lnTo>
                  <a:cubicBezTo>
                    <a:pt x="0" y="976"/>
                    <a:pt x="96" y="1072"/>
                    <a:pt x="221" y="1072"/>
                  </a:cubicBezTo>
                  <a:lnTo>
                    <a:pt x="1513" y="1072"/>
                  </a:lnTo>
                  <a:cubicBezTo>
                    <a:pt x="1627" y="1072"/>
                    <a:pt x="1733" y="976"/>
                    <a:pt x="1733" y="861"/>
                  </a:cubicBezTo>
                  <a:lnTo>
                    <a:pt x="1733" y="0"/>
                  </a:lnTo>
                  <a:cubicBezTo>
                    <a:pt x="1733" y="115"/>
                    <a:pt x="1627" y="211"/>
                    <a:pt x="1513" y="211"/>
                  </a:cubicBezTo>
                  <a:lnTo>
                    <a:pt x="221" y="211"/>
                  </a:lnTo>
                  <a:cubicBezTo>
                    <a:pt x="96" y="211"/>
                    <a:pt x="0" y="115"/>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49" name="Google Shape;17549;p78"/>
            <p:cNvSpPr/>
            <p:nvPr/>
          </p:nvSpPr>
          <p:spPr>
            <a:xfrm>
              <a:off x="6221300" y="3929902"/>
              <a:ext cx="45272" cy="102073"/>
            </a:xfrm>
            <a:custGeom>
              <a:avLst/>
              <a:gdLst/>
              <a:ahLst/>
              <a:cxnLst/>
              <a:rect l="l" t="t" r="r" b="b"/>
              <a:pathLst>
                <a:path w="1724" h="3887" extrusionOk="0">
                  <a:moveTo>
                    <a:pt x="1072" y="1"/>
                  </a:moveTo>
                  <a:cubicBezTo>
                    <a:pt x="479" y="1"/>
                    <a:pt x="1" y="479"/>
                    <a:pt x="1" y="1082"/>
                  </a:cubicBezTo>
                  <a:lnTo>
                    <a:pt x="1" y="2814"/>
                  </a:lnTo>
                  <a:cubicBezTo>
                    <a:pt x="1" y="3408"/>
                    <a:pt x="479" y="3886"/>
                    <a:pt x="1072" y="3886"/>
                  </a:cubicBezTo>
                  <a:lnTo>
                    <a:pt x="1503" y="3886"/>
                  </a:lnTo>
                  <a:cubicBezTo>
                    <a:pt x="1628" y="3886"/>
                    <a:pt x="1723" y="3791"/>
                    <a:pt x="1723" y="3676"/>
                  </a:cubicBezTo>
                  <a:lnTo>
                    <a:pt x="1723" y="221"/>
                  </a:lnTo>
                  <a:cubicBezTo>
                    <a:pt x="1723" y="96"/>
                    <a:pt x="1628" y="1"/>
                    <a:pt x="150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0" name="Google Shape;17550;p78"/>
            <p:cNvSpPr/>
            <p:nvPr/>
          </p:nvSpPr>
          <p:spPr>
            <a:xfrm>
              <a:off x="6221064" y="3935180"/>
              <a:ext cx="45509" cy="96794"/>
            </a:xfrm>
            <a:custGeom>
              <a:avLst/>
              <a:gdLst/>
              <a:ahLst/>
              <a:cxnLst/>
              <a:rect l="l" t="t" r="r" b="b"/>
              <a:pathLst>
                <a:path w="1733" h="3686" extrusionOk="0">
                  <a:moveTo>
                    <a:pt x="459" y="1"/>
                  </a:moveTo>
                  <a:lnTo>
                    <a:pt x="459" y="1"/>
                  </a:lnTo>
                  <a:cubicBezTo>
                    <a:pt x="172" y="202"/>
                    <a:pt x="0" y="527"/>
                    <a:pt x="0" y="881"/>
                  </a:cubicBezTo>
                  <a:lnTo>
                    <a:pt x="0" y="2613"/>
                  </a:lnTo>
                  <a:cubicBezTo>
                    <a:pt x="0" y="3207"/>
                    <a:pt x="488" y="3685"/>
                    <a:pt x="1081" y="3685"/>
                  </a:cubicBezTo>
                  <a:lnTo>
                    <a:pt x="1512" y="3685"/>
                  </a:lnTo>
                  <a:cubicBezTo>
                    <a:pt x="1627" y="3685"/>
                    <a:pt x="1732" y="3590"/>
                    <a:pt x="1732" y="3475"/>
                  </a:cubicBezTo>
                  <a:lnTo>
                    <a:pt x="1732" y="3035"/>
                  </a:lnTo>
                  <a:lnTo>
                    <a:pt x="1081" y="3035"/>
                  </a:lnTo>
                  <a:cubicBezTo>
                    <a:pt x="727" y="3035"/>
                    <a:pt x="440" y="2747"/>
                    <a:pt x="440" y="2393"/>
                  </a:cubicBezTo>
                  <a:lnTo>
                    <a:pt x="440" y="240"/>
                  </a:lnTo>
                  <a:cubicBezTo>
                    <a:pt x="431" y="154"/>
                    <a:pt x="440" y="77"/>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1" name="Google Shape;17551;p78"/>
            <p:cNvSpPr/>
            <p:nvPr/>
          </p:nvSpPr>
          <p:spPr>
            <a:xfrm>
              <a:off x="6260769" y="3929902"/>
              <a:ext cx="56800" cy="102073"/>
            </a:xfrm>
            <a:custGeom>
              <a:avLst/>
              <a:gdLst/>
              <a:ahLst/>
              <a:cxnLst/>
              <a:rect l="l" t="t" r="r" b="b"/>
              <a:pathLst>
                <a:path w="2163" h="3887" extrusionOk="0">
                  <a:moveTo>
                    <a:pt x="0" y="1"/>
                  </a:moveTo>
                  <a:lnTo>
                    <a:pt x="0" y="3886"/>
                  </a:lnTo>
                  <a:lnTo>
                    <a:pt x="2163" y="3886"/>
                  </a:lnTo>
                  <a:lnTo>
                    <a:pt x="2163"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2" name="Google Shape;17552;p78"/>
            <p:cNvSpPr/>
            <p:nvPr/>
          </p:nvSpPr>
          <p:spPr>
            <a:xfrm>
              <a:off x="6260769" y="4014853"/>
              <a:ext cx="56800" cy="17122"/>
            </a:xfrm>
            <a:custGeom>
              <a:avLst/>
              <a:gdLst/>
              <a:ahLst/>
              <a:cxnLst/>
              <a:rect l="l" t="t" r="r" b="b"/>
              <a:pathLst>
                <a:path w="2163" h="652" extrusionOk="0">
                  <a:moveTo>
                    <a:pt x="0" y="1"/>
                  </a:moveTo>
                  <a:lnTo>
                    <a:pt x="0" y="651"/>
                  </a:lnTo>
                  <a:lnTo>
                    <a:pt x="2163" y="651"/>
                  </a:lnTo>
                  <a:lnTo>
                    <a:pt x="216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3" name="Google Shape;17553;p78"/>
            <p:cNvSpPr/>
            <p:nvPr/>
          </p:nvSpPr>
          <p:spPr>
            <a:xfrm>
              <a:off x="6260769" y="4031686"/>
              <a:ext cx="56800" cy="90755"/>
            </a:xfrm>
            <a:custGeom>
              <a:avLst/>
              <a:gdLst/>
              <a:ahLst/>
              <a:cxnLst/>
              <a:rect l="l" t="t" r="r" b="b"/>
              <a:pathLst>
                <a:path w="2163" h="3456" extrusionOk="0">
                  <a:moveTo>
                    <a:pt x="10" y="1"/>
                  </a:moveTo>
                  <a:lnTo>
                    <a:pt x="0" y="3245"/>
                  </a:lnTo>
                  <a:cubicBezTo>
                    <a:pt x="0" y="3360"/>
                    <a:pt x="96" y="3456"/>
                    <a:pt x="220" y="3456"/>
                  </a:cubicBezTo>
                  <a:lnTo>
                    <a:pt x="1082" y="3456"/>
                  </a:lnTo>
                  <a:cubicBezTo>
                    <a:pt x="1177" y="3456"/>
                    <a:pt x="1263" y="3389"/>
                    <a:pt x="1292" y="3293"/>
                  </a:cubicBezTo>
                  <a:lnTo>
                    <a:pt x="216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4" name="Google Shape;17554;p78"/>
            <p:cNvSpPr/>
            <p:nvPr/>
          </p:nvSpPr>
          <p:spPr>
            <a:xfrm>
              <a:off x="6553542" y="3975148"/>
              <a:ext cx="32195" cy="11581"/>
            </a:xfrm>
            <a:custGeom>
              <a:avLst/>
              <a:gdLst/>
              <a:ahLst/>
              <a:cxnLst/>
              <a:rect l="l" t="t" r="r" b="b"/>
              <a:pathLst>
                <a:path w="1226" h="441" extrusionOk="0">
                  <a:moveTo>
                    <a:pt x="288" y="0"/>
                  </a:moveTo>
                  <a:cubicBezTo>
                    <a:pt x="1" y="0"/>
                    <a:pt x="1" y="441"/>
                    <a:pt x="288" y="441"/>
                  </a:cubicBezTo>
                  <a:lnTo>
                    <a:pt x="938" y="441"/>
                  </a:lnTo>
                  <a:cubicBezTo>
                    <a:pt x="1226" y="441"/>
                    <a:pt x="1226" y="0"/>
                    <a:pt x="93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5" name="Google Shape;17555;p78"/>
            <p:cNvSpPr/>
            <p:nvPr/>
          </p:nvSpPr>
          <p:spPr>
            <a:xfrm>
              <a:off x="6532192" y="3911100"/>
              <a:ext cx="27442" cy="23608"/>
            </a:xfrm>
            <a:custGeom>
              <a:avLst/>
              <a:gdLst/>
              <a:ahLst/>
              <a:cxnLst/>
              <a:rect l="l" t="t" r="r" b="b"/>
              <a:pathLst>
                <a:path w="1045" h="899" extrusionOk="0">
                  <a:moveTo>
                    <a:pt x="732" y="0"/>
                  </a:moveTo>
                  <a:cubicBezTo>
                    <a:pt x="682" y="0"/>
                    <a:pt x="630" y="20"/>
                    <a:pt x="584" y="66"/>
                  </a:cubicBezTo>
                  <a:lnTo>
                    <a:pt x="124" y="525"/>
                  </a:lnTo>
                  <a:cubicBezTo>
                    <a:pt x="0" y="659"/>
                    <a:pt x="86" y="889"/>
                    <a:pt x="278" y="899"/>
                  </a:cubicBezTo>
                  <a:cubicBezTo>
                    <a:pt x="335" y="889"/>
                    <a:pt x="392" y="870"/>
                    <a:pt x="431" y="832"/>
                  </a:cubicBezTo>
                  <a:lnTo>
                    <a:pt x="890" y="372"/>
                  </a:lnTo>
                  <a:cubicBezTo>
                    <a:pt x="1045" y="218"/>
                    <a:pt x="899" y="0"/>
                    <a:pt x="73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6" name="Google Shape;17556;p78"/>
            <p:cNvSpPr/>
            <p:nvPr/>
          </p:nvSpPr>
          <p:spPr>
            <a:xfrm>
              <a:off x="6531221" y="4027327"/>
              <a:ext cx="27626" cy="23503"/>
            </a:xfrm>
            <a:custGeom>
              <a:avLst/>
              <a:gdLst/>
              <a:ahLst/>
              <a:cxnLst/>
              <a:rect l="l" t="t" r="r" b="b"/>
              <a:pathLst>
                <a:path w="1052" h="895" extrusionOk="0">
                  <a:moveTo>
                    <a:pt x="310" y="0"/>
                  </a:moveTo>
                  <a:cubicBezTo>
                    <a:pt x="141" y="0"/>
                    <a:pt x="1" y="217"/>
                    <a:pt x="161" y="377"/>
                  </a:cubicBezTo>
                  <a:lnTo>
                    <a:pt x="621" y="827"/>
                  </a:lnTo>
                  <a:cubicBezTo>
                    <a:pt x="659" y="875"/>
                    <a:pt x="707" y="894"/>
                    <a:pt x="774" y="894"/>
                  </a:cubicBezTo>
                  <a:cubicBezTo>
                    <a:pt x="956" y="894"/>
                    <a:pt x="1051" y="664"/>
                    <a:pt x="918" y="530"/>
                  </a:cubicBezTo>
                  <a:lnTo>
                    <a:pt x="468" y="71"/>
                  </a:lnTo>
                  <a:cubicBezTo>
                    <a:pt x="418" y="21"/>
                    <a:pt x="363" y="0"/>
                    <a:pt x="31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57" name="Google Shape;17557;p78"/>
          <p:cNvGrpSpPr/>
          <p:nvPr/>
        </p:nvGrpSpPr>
        <p:grpSpPr>
          <a:xfrm>
            <a:off x="2910191" y="4515094"/>
            <a:ext cx="509373" cy="427268"/>
            <a:chOff x="2182643" y="3386320"/>
            <a:chExt cx="382030" cy="320451"/>
          </a:xfrm>
        </p:grpSpPr>
        <p:sp>
          <p:nvSpPr>
            <p:cNvPr id="17558" name="Google Shape;17558;p78"/>
            <p:cNvSpPr/>
            <p:nvPr/>
          </p:nvSpPr>
          <p:spPr>
            <a:xfrm>
              <a:off x="2182643" y="3386320"/>
              <a:ext cx="382030" cy="320451"/>
            </a:xfrm>
            <a:custGeom>
              <a:avLst/>
              <a:gdLst/>
              <a:ahLst/>
              <a:cxnLst/>
              <a:rect l="l" t="t" r="r" b="b"/>
              <a:pathLst>
                <a:path w="14548" h="12203" extrusionOk="0">
                  <a:moveTo>
                    <a:pt x="709" y="0"/>
                  </a:moveTo>
                  <a:cubicBezTo>
                    <a:pt x="317" y="0"/>
                    <a:pt x="1" y="316"/>
                    <a:pt x="1" y="709"/>
                  </a:cubicBezTo>
                  <a:lnTo>
                    <a:pt x="1" y="11504"/>
                  </a:lnTo>
                  <a:cubicBezTo>
                    <a:pt x="1" y="11887"/>
                    <a:pt x="317" y="12202"/>
                    <a:pt x="709" y="12202"/>
                  </a:cubicBezTo>
                  <a:lnTo>
                    <a:pt x="13840" y="12202"/>
                  </a:lnTo>
                  <a:cubicBezTo>
                    <a:pt x="14232" y="12202"/>
                    <a:pt x="14548" y="11887"/>
                    <a:pt x="14548" y="11504"/>
                  </a:cubicBezTo>
                  <a:lnTo>
                    <a:pt x="14548" y="2115"/>
                  </a:lnTo>
                  <a:cubicBezTo>
                    <a:pt x="14548" y="1723"/>
                    <a:pt x="14232" y="1407"/>
                    <a:pt x="13840" y="1407"/>
                  </a:cubicBezTo>
                  <a:lnTo>
                    <a:pt x="9619" y="1407"/>
                  </a:lnTo>
                  <a:lnTo>
                    <a:pt x="8490" y="278"/>
                  </a:lnTo>
                  <a:cubicBezTo>
                    <a:pt x="8308" y="96"/>
                    <a:pt x="8078" y="0"/>
                    <a:pt x="78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59" name="Google Shape;17559;p78"/>
            <p:cNvSpPr/>
            <p:nvPr/>
          </p:nvSpPr>
          <p:spPr>
            <a:xfrm>
              <a:off x="2281171" y="3466492"/>
              <a:ext cx="185002" cy="184739"/>
            </a:xfrm>
            <a:custGeom>
              <a:avLst/>
              <a:gdLst/>
              <a:ahLst/>
              <a:cxnLst/>
              <a:rect l="l" t="t" r="r" b="b"/>
              <a:pathLst>
                <a:path w="7045" h="7035" extrusionOk="0">
                  <a:moveTo>
                    <a:pt x="3522" y="0"/>
                  </a:moveTo>
                  <a:cubicBezTo>
                    <a:pt x="1580" y="0"/>
                    <a:pt x="0" y="1579"/>
                    <a:pt x="0" y="3522"/>
                  </a:cubicBezTo>
                  <a:cubicBezTo>
                    <a:pt x="0" y="5465"/>
                    <a:pt x="1580" y="7034"/>
                    <a:pt x="3522" y="7034"/>
                  </a:cubicBezTo>
                  <a:cubicBezTo>
                    <a:pt x="5465" y="7034"/>
                    <a:pt x="7044" y="5465"/>
                    <a:pt x="7044" y="3522"/>
                  </a:cubicBezTo>
                  <a:cubicBezTo>
                    <a:pt x="7044" y="1579"/>
                    <a:pt x="5465"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0" name="Google Shape;17560;p78"/>
            <p:cNvSpPr/>
            <p:nvPr/>
          </p:nvSpPr>
          <p:spPr>
            <a:xfrm>
              <a:off x="2299763" y="3484821"/>
              <a:ext cx="147791" cy="148054"/>
            </a:xfrm>
            <a:custGeom>
              <a:avLst/>
              <a:gdLst/>
              <a:ahLst/>
              <a:cxnLst/>
              <a:rect l="l" t="t" r="r" b="b"/>
              <a:pathLst>
                <a:path w="5628" h="5638" extrusionOk="0">
                  <a:moveTo>
                    <a:pt x="2814" y="1"/>
                  </a:moveTo>
                  <a:cubicBezTo>
                    <a:pt x="1254" y="1"/>
                    <a:pt x="1" y="1264"/>
                    <a:pt x="1" y="2824"/>
                  </a:cubicBezTo>
                  <a:cubicBezTo>
                    <a:pt x="1" y="4374"/>
                    <a:pt x="1254" y="5638"/>
                    <a:pt x="2814" y="5638"/>
                  </a:cubicBezTo>
                  <a:cubicBezTo>
                    <a:pt x="4374" y="5638"/>
                    <a:pt x="5628" y="4374"/>
                    <a:pt x="5628" y="2824"/>
                  </a:cubicBezTo>
                  <a:cubicBezTo>
                    <a:pt x="5628" y="1264"/>
                    <a:pt x="4374" y="1"/>
                    <a:pt x="281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1" name="Google Shape;17561;p78"/>
            <p:cNvSpPr/>
            <p:nvPr/>
          </p:nvSpPr>
          <p:spPr>
            <a:xfrm>
              <a:off x="2336711" y="3564993"/>
              <a:ext cx="73922" cy="67830"/>
            </a:xfrm>
            <a:custGeom>
              <a:avLst/>
              <a:gdLst/>
              <a:ahLst/>
              <a:cxnLst/>
              <a:rect l="l" t="t" r="r" b="b"/>
              <a:pathLst>
                <a:path w="2815" h="2583" extrusionOk="0">
                  <a:moveTo>
                    <a:pt x="938" y="1"/>
                  </a:moveTo>
                  <a:lnTo>
                    <a:pt x="938" y="470"/>
                  </a:lnTo>
                  <a:cubicBezTo>
                    <a:pt x="938" y="556"/>
                    <a:pt x="891" y="642"/>
                    <a:pt x="814" y="680"/>
                  </a:cubicBezTo>
                  <a:lnTo>
                    <a:pt x="259" y="958"/>
                  </a:lnTo>
                  <a:cubicBezTo>
                    <a:pt x="96" y="1034"/>
                    <a:pt x="0" y="1197"/>
                    <a:pt x="0" y="1379"/>
                  </a:cubicBezTo>
                  <a:lnTo>
                    <a:pt x="0" y="2202"/>
                  </a:lnTo>
                  <a:cubicBezTo>
                    <a:pt x="436" y="2456"/>
                    <a:pt x="922" y="2582"/>
                    <a:pt x="1407" y="2582"/>
                  </a:cubicBezTo>
                  <a:cubicBezTo>
                    <a:pt x="1893" y="2582"/>
                    <a:pt x="2379" y="2456"/>
                    <a:pt x="2814" y="2202"/>
                  </a:cubicBezTo>
                  <a:lnTo>
                    <a:pt x="2814" y="1379"/>
                  </a:lnTo>
                  <a:cubicBezTo>
                    <a:pt x="2814" y="1197"/>
                    <a:pt x="2718" y="1034"/>
                    <a:pt x="2556" y="958"/>
                  </a:cubicBezTo>
                  <a:lnTo>
                    <a:pt x="2010" y="680"/>
                  </a:lnTo>
                  <a:cubicBezTo>
                    <a:pt x="1924" y="642"/>
                    <a:pt x="1876" y="565"/>
                    <a:pt x="1876" y="470"/>
                  </a:cubicBezTo>
                  <a:lnTo>
                    <a:pt x="187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2" name="Google Shape;17562;p78"/>
            <p:cNvSpPr/>
            <p:nvPr/>
          </p:nvSpPr>
          <p:spPr>
            <a:xfrm>
              <a:off x="2295745" y="3386320"/>
              <a:ext cx="139519" cy="36974"/>
            </a:xfrm>
            <a:custGeom>
              <a:avLst/>
              <a:gdLst/>
              <a:ahLst/>
              <a:cxnLst/>
              <a:rect l="l" t="t" r="r" b="b"/>
              <a:pathLst>
                <a:path w="5313" h="1408" extrusionOk="0">
                  <a:moveTo>
                    <a:pt x="1" y="0"/>
                  </a:moveTo>
                  <a:cubicBezTo>
                    <a:pt x="249" y="0"/>
                    <a:pt x="489" y="96"/>
                    <a:pt x="661" y="278"/>
                  </a:cubicBezTo>
                  <a:lnTo>
                    <a:pt x="1589" y="1206"/>
                  </a:lnTo>
                  <a:cubicBezTo>
                    <a:pt x="1723" y="1331"/>
                    <a:pt x="1895" y="1407"/>
                    <a:pt x="2087" y="1407"/>
                  </a:cubicBezTo>
                  <a:lnTo>
                    <a:pt x="5312" y="1407"/>
                  </a:lnTo>
                  <a:lnTo>
                    <a:pt x="4183" y="278"/>
                  </a:lnTo>
                  <a:cubicBezTo>
                    <a:pt x="4010" y="96"/>
                    <a:pt x="3771" y="0"/>
                    <a:pt x="352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3" name="Google Shape;17563;p78"/>
            <p:cNvSpPr/>
            <p:nvPr/>
          </p:nvSpPr>
          <p:spPr>
            <a:xfrm>
              <a:off x="2342987" y="3386320"/>
              <a:ext cx="92514" cy="36974"/>
            </a:xfrm>
            <a:custGeom>
              <a:avLst/>
              <a:gdLst/>
              <a:ahLst/>
              <a:cxnLst/>
              <a:rect l="l" t="t" r="r" b="b"/>
              <a:pathLst>
                <a:path w="3523" h="1408" extrusionOk="0">
                  <a:moveTo>
                    <a:pt x="1" y="0"/>
                  </a:moveTo>
                  <a:cubicBezTo>
                    <a:pt x="250" y="0"/>
                    <a:pt x="479" y="96"/>
                    <a:pt x="661" y="278"/>
                  </a:cubicBezTo>
                  <a:lnTo>
                    <a:pt x="1589" y="1206"/>
                  </a:lnTo>
                  <a:cubicBezTo>
                    <a:pt x="1723" y="1340"/>
                    <a:pt x="1896" y="1407"/>
                    <a:pt x="2087" y="1407"/>
                  </a:cubicBezTo>
                  <a:lnTo>
                    <a:pt x="3523" y="1407"/>
                  </a:lnTo>
                  <a:lnTo>
                    <a:pt x="2384" y="278"/>
                  </a:lnTo>
                  <a:cubicBezTo>
                    <a:pt x="2211" y="96"/>
                    <a:pt x="1972" y="0"/>
                    <a:pt x="172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4" name="Google Shape;17564;p78"/>
            <p:cNvSpPr/>
            <p:nvPr/>
          </p:nvSpPr>
          <p:spPr>
            <a:xfrm>
              <a:off x="2182643" y="3676073"/>
              <a:ext cx="382030" cy="30698"/>
            </a:xfrm>
            <a:custGeom>
              <a:avLst/>
              <a:gdLst/>
              <a:ahLst/>
              <a:cxnLst/>
              <a:rect l="l" t="t" r="r" b="b"/>
              <a:pathLst>
                <a:path w="14548" h="1169" extrusionOk="0">
                  <a:moveTo>
                    <a:pt x="1" y="1"/>
                  </a:moveTo>
                  <a:lnTo>
                    <a:pt x="1" y="470"/>
                  </a:lnTo>
                  <a:cubicBezTo>
                    <a:pt x="1" y="853"/>
                    <a:pt x="317" y="1168"/>
                    <a:pt x="709" y="1168"/>
                  </a:cubicBezTo>
                  <a:lnTo>
                    <a:pt x="13840" y="1168"/>
                  </a:lnTo>
                  <a:cubicBezTo>
                    <a:pt x="14232" y="1168"/>
                    <a:pt x="14548" y="853"/>
                    <a:pt x="14548" y="470"/>
                  </a:cubicBezTo>
                  <a:lnTo>
                    <a:pt x="1454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5" name="Google Shape;17565;p78"/>
            <p:cNvSpPr/>
            <p:nvPr/>
          </p:nvSpPr>
          <p:spPr>
            <a:xfrm>
              <a:off x="2336711" y="3584609"/>
              <a:ext cx="74158" cy="48213"/>
            </a:xfrm>
            <a:custGeom>
              <a:avLst/>
              <a:gdLst/>
              <a:ahLst/>
              <a:cxnLst/>
              <a:rect l="l" t="t" r="r" b="b"/>
              <a:pathLst>
                <a:path w="2824" h="1836" extrusionOk="0">
                  <a:moveTo>
                    <a:pt x="690" y="0"/>
                  </a:moveTo>
                  <a:lnTo>
                    <a:pt x="268" y="211"/>
                  </a:lnTo>
                  <a:cubicBezTo>
                    <a:pt x="106" y="287"/>
                    <a:pt x="0" y="450"/>
                    <a:pt x="0" y="632"/>
                  </a:cubicBezTo>
                  <a:lnTo>
                    <a:pt x="0" y="1455"/>
                  </a:lnTo>
                  <a:cubicBezTo>
                    <a:pt x="436" y="1709"/>
                    <a:pt x="924" y="1835"/>
                    <a:pt x="1412" y="1835"/>
                  </a:cubicBezTo>
                  <a:cubicBezTo>
                    <a:pt x="1900" y="1835"/>
                    <a:pt x="2388" y="1709"/>
                    <a:pt x="2824" y="1455"/>
                  </a:cubicBezTo>
                  <a:lnTo>
                    <a:pt x="2824" y="632"/>
                  </a:lnTo>
                  <a:cubicBezTo>
                    <a:pt x="2824" y="450"/>
                    <a:pt x="2718" y="287"/>
                    <a:pt x="2556" y="211"/>
                  </a:cubicBezTo>
                  <a:lnTo>
                    <a:pt x="2125" y="0"/>
                  </a:lnTo>
                  <a:cubicBezTo>
                    <a:pt x="1938" y="225"/>
                    <a:pt x="1673" y="338"/>
                    <a:pt x="1407" y="338"/>
                  </a:cubicBezTo>
                  <a:cubicBezTo>
                    <a:pt x="1142" y="338"/>
                    <a:pt x="876" y="225"/>
                    <a:pt x="69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6" name="Google Shape;17566;p78"/>
            <p:cNvSpPr/>
            <p:nvPr/>
          </p:nvSpPr>
          <p:spPr>
            <a:xfrm>
              <a:off x="2360082" y="3564993"/>
              <a:ext cx="27179" cy="18513"/>
            </a:xfrm>
            <a:custGeom>
              <a:avLst/>
              <a:gdLst/>
              <a:ahLst/>
              <a:cxnLst/>
              <a:rect l="l" t="t" r="r" b="b"/>
              <a:pathLst>
                <a:path w="1035" h="705" extrusionOk="0">
                  <a:moveTo>
                    <a:pt x="48" y="1"/>
                  </a:moveTo>
                  <a:lnTo>
                    <a:pt x="48" y="470"/>
                  </a:lnTo>
                  <a:cubicBezTo>
                    <a:pt x="48" y="518"/>
                    <a:pt x="29" y="565"/>
                    <a:pt x="1" y="604"/>
                  </a:cubicBezTo>
                  <a:cubicBezTo>
                    <a:pt x="168" y="671"/>
                    <a:pt x="343" y="704"/>
                    <a:pt x="517" y="704"/>
                  </a:cubicBezTo>
                  <a:cubicBezTo>
                    <a:pt x="692" y="704"/>
                    <a:pt x="867" y="671"/>
                    <a:pt x="1034" y="604"/>
                  </a:cubicBezTo>
                  <a:cubicBezTo>
                    <a:pt x="1005" y="565"/>
                    <a:pt x="986" y="518"/>
                    <a:pt x="986" y="470"/>
                  </a:cubicBezTo>
                  <a:lnTo>
                    <a:pt x="98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7" name="Google Shape;17567;p78"/>
            <p:cNvSpPr/>
            <p:nvPr/>
          </p:nvSpPr>
          <p:spPr>
            <a:xfrm>
              <a:off x="2349027" y="3515756"/>
              <a:ext cx="49290" cy="55566"/>
            </a:xfrm>
            <a:custGeom>
              <a:avLst/>
              <a:gdLst/>
              <a:ahLst/>
              <a:cxnLst/>
              <a:rect l="l" t="t" r="r" b="b"/>
              <a:pathLst>
                <a:path w="1877" h="2116" extrusionOk="0">
                  <a:moveTo>
                    <a:pt x="699" y="0"/>
                  </a:moveTo>
                  <a:cubicBezTo>
                    <a:pt x="316" y="0"/>
                    <a:pt x="0" y="316"/>
                    <a:pt x="0" y="708"/>
                  </a:cubicBezTo>
                  <a:lnTo>
                    <a:pt x="0" y="1177"/>
                  </a:lnTo>
                  <a:cubicBezTo>
                    <a:pt x="0" y="1694"/>
                    <a:pt x="422" y="2115"/>
                    <a:pt x="938" y="2115"/>
                  </a:cubicBezTo>
                  <a:cubicBezTo>
                    <a:pt x="1455" y="2105"/>
                    <a:pt x="1876" y="1694"/>
                    <a:pt x="1876" y="1177"/>
                  </a:cubicBezTo>
                  <a:lnTo>
                    <a:pt x="1876" y="708"/>
                  </a:lnTo>
                  <a:cubicBezTo>
                    <a:pt x="1876" y="316"/>
                    <a:pt x="1560" y="0"/>
                    <a:pt x="116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8" name="Google Shape;17568;p78"/>
            <p:cNvSpPr/>
            <p:nvPr/>
          </p:nvSpPr>
          <p:spPr>
            <a:xfrm>
              <a:off x="2349027" y="3515756"/>
              <a:ext cx="33954" cy="55461"/>
            </a:xfrm>
            <a:custGeom>
              <a:avLst/>
              <a:gdLst/>
              <a:ahLst/>
              <a:cxnLst/>
              <a:rect l="l" t="t" r="r" b="b"/>
              <a:pathLst>
                <a:path w="1293" h="2112" extrusionOk="0">
                  <a:moveTo>
                    <a:pt x="699" y="0"/>
                  </a:moveTo>
                  <a:cubicBezTo>
                    <a:pt x="316" y="0"/>
                    <a:pt x="0" y="316"/>
                    <a:pt x="0" y="708"/>
                  </a:cubicBezTo>
                  <a:lnTo>
                    <a:pt x="0" y="1177"/>
                  </a:lnTo>
                  <a:cubicBezTo>
                    <a:pt x="0" y="1710"/>
                    <a:pt x="436" y="2112"/>
                    <a:pt x="931" y="2112"/>
                  </a:cubicBezTo>
                  <a:cubicBezTo>
                    <a:pt x="1050" y="2112"/>
                    <a:pt x="1172" y="2088"/>
                    <a:pt x="1292" y="2038"/>
                  </a:cubicBezTo>
                  <a:cubicBezTo>
                    <a:pt x="938" y="1895"/>
                    <a:pt x="709" y="1550"/>
                    <a:pt x="709" y="1177"/>
                  </a:cubicBezTo>
                  <a:lnTo>
                    <a:pt x="709" y="708"/>
                  </a:lnTo>
                  <a:cubicBezTo>
                    <a:pt x="699" y="364"/>
                    <a:pt x="948" y="67"/>
                    <a:pt x="1292" y="10"/>
                  </a:cubicBezTo>
                  <a:cubicBezTo>
                    <a:pt x="1254" y="0"/>
                    <a:pt x="1206" y="0"/>
                    <a:pt x="1168"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69" name="Google Shape;17569;p78"/>
            <p:cNvSpPr/>
            <p:nvPr/>
          </p:nvSpPr>
          <p:spPr>
            <a:xfrm>
              <a:off x="2349027" y="3515756"/>
              <a:ext cx="49290" cy="24894"/>
            </a:xfrm>
            <a:custGeom>
              <a:avLst/>
              <a:gdLst/>
              <a:ahLst/>
              <a:cxnLst/>
              <a:rect l="l" t="t" r="r" b="b"/>
              <a:pathLst>
                <a:path w="1877" h="948" extrusionOk="0">
                  <a:moveTo>
                    <a:pt x="709" y="0"/>
                  </a:moveTo>
                  <a:cubicBezTo>
                    <a:pt x="316" y="0"/>
                    <a:pt x="0" y="316"/>
                    <a:pt x="0" y="708"/>
                  </a:cubicBezTo>
                  <a:cubicBezTo>
                    <a:pt x="0" y="708"/>
                    <a:pt x="709" y="947"/>
                    <a:pt x="1876" y="947"/>
                  </a:cubicBezTo>
                  <a:lnTo>
                    <a:pt x="1876" y="708"/>
                  </a:lnTo>
                  <a:cubicBezTo>
                    <a:pt x="1876" y="316"/>
                    <a:pt x="1560"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0" name="Google Shape;17570;p78"/>
            <p:cNvSpPr/>
            <p:nvPr/>
          </p:nvSpPr>
          <p:spPr>
            <a:xfrm>
              <a:off x="2349027" y="3515755"/>
              <a:ext cx="33954" cy="22374"/>
            </a:xfrm>
            <a:custGeom>
              <a:avLst/>
              <a:gdLst/>
              <a:ahLst/>
              <a:cxnLst/>
              <a:rect l="l" t="t" r="r" b="b"/>
              <a:pathLst>
                <a:path w="1293" h="852" extrusionOk="0">
                  <a:moveTo>
                    <a:pt x="699" y="0"/>
                  </a:moveTo>
                  <a:cubicBezTo>
                    <a:pt x="316" y="0"/>
                    <a:pt x="0" y="316"/>
                    <a:pt x="0" y="708"/>
                  </a:cubicBezTo>
                  <a:cubicBezTo>
                    <a:pt x="230" y="775"/>
                    <a:pt x="460" y="823"/>
                    <a:pt x="699" y="852"/>
                  </a:cubicBezTo>
                  <a:lnTo>
                    <a:pt x="699" y="708"/>
                  </a:lnTo>
                  <a:lnTo>
                    <a:pt x="709" y="708"/>
                  </a:lnTo>
                  <a:cubicBezTo>
                    <a:pt x="699" y="364"/>
                    <a:pt x="948" y="67"/>
                    <a:pt x="1292" y="10"/>
                  </a:cubicBezTo>
                  <a:cubicBezTo>
                    <a:pt x="1254" y="0"/>
                    <a:pt x="1206" y="0"/>
                    <a:pt x="116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1" name="Google Shape;17571;p78"/>
            <p:cNvSpPr/>
            <p:nvPr/>
          </p:nvSpPr>
          <p:spPr>
            <a:xfrm>
              <a:off x="2336711" y="3595402"/>
              <a:ext cx="18382" cy="34978"/>
            </a:xfrm>
            <a:custGeom>
              <a:avLst/>
              <a:gdLst/>
              <a:ahLst/>
              <a:cxnLst/>
              <a:rect l="l" t="t" r="r" b="b"/>
              <a:pathLst>
                <a:path w="700" h="1332" extrusionOk="0">
                  <a:moveTo>
                    <a:pt x="58" y="1"/>
                  </a:moveTo>
                  <a:cubicBezTo>
                    <a:pt x="20" y="58"/>
                    <a:pt x="0" y="135"/>
                    <a:pt x="0" y="211"/>
                  </a:cubicBezTo>
                  <a:lnTo>
                    <a:pt x="0" y="1044"/>
                  </a:lnTo>
                  <a:cubicBezTo>
                    <a:pt x="221" y="1168"/>
                    <a:pt x="460" y="1264"/>
                    <a:pt x="699" y="1331"/>
                  </a:cubicBezTo>
                  <a:lnTo>
                    <a:pt x="699" y="719"/>
                  </a:lnTo>
                  <a:cubicBezTo>
                    <a:pt x="699" y="565"/>
                    <a:pt x="632" y="431"/>
                    <a:pt x="517" y="34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2" name="Google Shape;17572;p78"/>
            <p:cNvSpPr/>
            <p:nvPr/>
          </p:nvSpPr>
          <p:spPr>
            <a:xfrm>
              <a:off x="2392251" y="3595402"/>
              <a:ext cx="18382" cy="34978"/>
            </a:xfrm>
            <a:custGeom>
              <a:avLst/>
              <a:gdLst/>
              <a:ahLst/>
              <a:cxnLst/>
              <a:rect l="l" t="t" r="r" b="b"/>
              <a:pathLst>
                <a:path w="700" h="1332" extrusionOk="0">
                  <a:moveTo>
                    <a:pt x="642" y="1"/>
                  </a:moveTo>
                  <a:lnTo>
                    <a:pt x="182" y="345"/>
                  </a:lnTo>
                  <a:cubicBezTo>
                    <a:pt x="67" y="431"/>
                    <a:pt x="1" y="575"/>
                    <a:pt x="1" y="719"/>
                  </a:cubicBezTo>
                  <a:lnTo>
                    <a:pt x="1" y="1331"/>
                  </a:lnTo>
                  <a:cubicBezTo>
                    <a:pt x="240" y="1274"/>
                    <a:pt x="479" y="1168"/>
                    <a:pt x="699" y="1044"/>
                  </a:cubicBezTo>
                  <a:lnTo>
                    <a:pt x="699" y="221"/>
                  </a:lnTo>
                  <a:cubicBezTo>
                    <a:pt x="699" y="144"/>
                    <a:pt x="680" y="68"/>
                    <a:pt x="642"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73" name="Google Shape;17573;p78"/>
          <p:cNvGrpSpPr/>
          <p:nvPr/>
        </p:nvGrpSpPr>
        <p:grpSpPr>
          <a:xfrm>
            <a:off x="4112515" y="4519121"/>
            <a:ext cx="471840" cy="440993"/>
            <a:chOff x="3084386" y="3389340"/>
            <a:chExt cx="353880" cy="330745"/>
          </a:xfrm>
        </p:grpSpPr>
        <p:sp>
          <p:nvSpPr>
            <p:cNvPr id="17574" name="Google Shape;17574;p78"/>
            <p:cNvSpPr/>
            <p:nvPr/>
          </p:nvSpPr>
          <p:spPr>
            <a:xfrm>
              <a:off x="3084386" y="3458430"/>
              <a:ext cx="353880" cy="261655"/>
            </a:xfrm>
            <a:custGeom>
              <a:avLst/>
              <a:gdLst/>
              <a:ahLst/>
              <a:cxnLst/>
              <a:rect l="l" t="t" r="r" b="b"/>
              <a:pathLst>
                <a:path w="13476" h="9964" extrusionOk="0">
                  <a:moveTo>
                    <a:pt x="1024" y="1"/>
                  </a:moveTo>
                  <a:cubicBezTo>
                    <a:pt x="459" y="1"/>
                    <a:pt x="0" y="451"/>
                    <a:pt x="0" y="1015"/>
                  </a:cubicBezTo>
                  <a:lnTo>
                    <a:pt x="0" y="8949"/>
                  </a:lnTo>
                  <a:cubicBezTo>
                    <a:pt x="0" y="9514"/>
                    <a:pt x="459" y="9964"/>
                    <a:pt x="1024" y="9964"/>
                  </a:cubicBezTo>
                  <a:lnTo>
                    <a:pt x="12461" y="9964"/>
                  </a:lnTo>
                  <a:cubicBezTo>
                    <a:pt x="13025" y="9964"/>
                    <a:pt x="13475" y="9514"/>
                    <a:pt x="13475" y="8949"/>
                  </a:cubicBezTo>
                  <a:lnTo>
                    <a:pt x="13475" y="1015"/>
                  </a:lnTo>
                  <a:cubicBezTo>
                    <a:pt x="13475" y="451"/>
                    <a:pt x="13025" y="1"/>
                    <a:pt x="12461"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5" name="Google Shape;17575;p78"/>
            <p:cNvSpPr/>
            <p:nvPr/>
          </p:nvSpPr>
          <p:spPr>
            <a:xfrm>
              <a:off x="3084386" y="3458430"/>
              <a:ext cx="176940" cy="261655"/>
            </a:xfrm>
            <a:custGeom>
              <a:avLst/>
              <a:gdLst/>
              <a:ahLst/>
              <a:cxnLst/>
              <a:rect l="l" t="t" r="r" b="b"/>
              <a:pathLst>
                <a:path w="6738" h="9964" extrusionOk="0">
                  <a:moveTo>
                    <a:pt x="995" y="1"/>
                  </a:moveTo>
                  <a:cubicBezTo>
                    <a:pt x="440" y="1"/>
                    <a:pt x="0" y="460"/>
                    <a:pt x="0" y="1015"/>
                  </a:cubicBezTo>
                  <a:lnTo>
                    <a:pt x="0" y="8949"/>
                  </a:lnTo>
                  <a:cubicBezTo>
                    <a:pt x="0" y="9504"/>
                    <a:pt x="440" y="9964"/>
                    <a:pt x="995" y="9964"/>
                  </a:cubicBezTo>
                  <a:lnTo>
                    <a:pt x="6738" y="9964"/>
                  </a:lnTo>
                  <a:lnTo>
                    <a:pt x="6738" y="1"/>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6" name="Google Shape;17576;p78"/>
            <p:cNvSpPr/>
            <p:nvPr/>
          </p:nvSpPr>
          <p:spPr>
            <a:xfrm>
              <a:off x="3115031" y="3489102"/>
              <a:ext cx="292825" cy="200574"/>
            </a:xfrm>
            <a:custGeom>
              <a:avLst/>
              <a:gdLst/>
              <a:ahLst/>
              <a:cxnLst/>
              <a:rect l="l" t="t" r="r" b="b"/>
              <a:pathLst>
                <a:path w="11151" h="7638" extrusionOk="0">
                  <a:moveTo>
                    <a:pt x="278" y="1"/>
                  </a:moveTo>
                  <a:cubicBezTo>
                    <a:pt x="125" y="1"/>
                    <a:pt x="10" y="115"/>
                    <a:pt x="10" y="269"/>
                  </a:cubicBezTo>
                  <a:lnTo>
                    <a:pt x="10" y="7360"/>
                  </a:lnTo>
                  <a:cubicBezTo>
                    <a:pt x="1" y="7513"/>
                    <a:pt x="125" y="7628"/>
                    <a:pt x="278" y="7638"/>
                  </a:cubicBezTo>
                  <a:lnTo>
                    <a:pt x="10873" y="7638"/>
                  </a:lnTo>
                  <a:cubicBezTo>
                    <a:pt x="11026" y="7638"/>
                    <a:pt x="11150" y="7513"/>
                    <a:pt x="11141" y="7360"/>
                  </a:cubicBezTo>
                  <a:lnTo>
                    <a:pt x="11141" y="269"/>
                  </a:lnTo>
                  <a:cubicBezTo>
                    <a:pt x="11141" y="115"/>
                    <a:pt x="11026" y="1"/>
                    <a:pt x="108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7" name="Google Shape;17577;p78"/>
            <p:cNvSpPr/>
            <p:nvPr/>
          </p:nvSpPr>
          <p:spPr>
            <a:xfrm>
              <a:off x="3115031" y="3489102"/>
              <a:ext cx="146294" cy="200338"/>
            </a:xfrm>
            <a:custGeom>
              <a:avLst/>
              <a:gdLst/>
              <a:ahLst/>
              <a:cxnLst/>
              <a:rect l="l" t="t" r="r" b="b"/>
              <a:pathLst>
                <a:path w="5571" h="7629" extrusionOk="0">
                  <a:moveTo>
                    <a:pt x="269" y="1"/>
                  </a:moveTo>
                  <a:cubicBezTo>
                    <a:pt x="125" y="1"/>
                    <a:pt x="1" y="125"/>
                    <a:pt x="10" y="269"/>
                  </a:cubicBezTo>
                  <a:lnTo>
                    <a:pt x="10" y="7360"/>
                  </a:lnTo>
                  <a:cubicBezTo>
                    <a:pt x="1" y="7504"/>
                    <a:pt x="125" y="7628"/>
                    <a:pt x="269" y="7628"/>
                  </a:cubicBezTo>
                  <a:lnTo>
                    <a:pt x="5571" y="7628"/>
                  </a:lnTo>
                  <a:lnTo>
                    <a:pt x="5571"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8" name="Google Shape;17578;p78"/>
            <p:cNvSpPr/>
            <p:nvPr/>
          </p:nvSpPr>
          <p:spPr>
            <a:xfrm>
              <a:off x="3191947" y="3389340"/>
              <a:ext cx="138994" cy="115885"/>
            </a:xfrm>
            <a:custGeom>
              <a:avLst/>
              <a:gdLst/>
              <a:ahLst/>
              <a:cxnLst/>
              <a:rect l="l" t="t" r="r" b="b"/>
              <a:pathLst>
                <a:path w="5293"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4795" y="4412"/>
                  </a:lnTo>
                  <a:cubicBezTo>
                    <a:pt x="5072" y="4412"/>
                    <a:pt x="5293" y="4192"/>
                    <a:pt x="5293" y="3914"/>
                  </a:cubicBezTo>
                  <a:lnTo>
                    <a:pt x="5293" y="2536"/>
                  </a:lnTo>
                  <a:cubicBezTo>
                    <a:pt x="5293" y="2268"/>
                    <a:pt x="5072" y="2048"/>
                    <a:pt x="4795" y="2048"/>
                  </a:cubicBezTo>
                  <a:lnTo>
                    <a:pt x="4594" y="2048"/>
                  </a:lnTo>
                  <a:cubicBezTo>
                    <a:pt x="4336" y="2048"/>
                    <a:pt x="4125" y="1838"/>
                    <a:pt x="4125" y="1579"/>
                  </a:cubicBezTo>
                  <a:lnTo>
                    <a:pt x="4125" y="1072"/>
                  </a:lnTo>
                  <a:cubicBezTo>
                    <a:pt x="4125" y="479"/>
                    <a:pt x="3637" y="0"/>
                    <a:pt x="30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79" name="Google Shape;17579;p78"/>
            <p:cNvSpPr/>
            <p:nvPr/>
          </p:nvSpPr>
          <p:spPr>
            <a:xfrm>
              <a:off x="3223091" y="3538103"/>
              <a:ext cx="137261" cy="97792"/>
            </a:xfrm>
            <a:custGeom>
              <a:avLst/>
              <a:gdLst/>
              <a:ahLst/>
              <a:cxnLst/>
              <a:rect l="l" t="t" r="r" b="b"/>
              <a:pathLst>
                <a:path w="5227" h="3724" extrusionOk="0">
                  <a:moveTo>
                    <a:pt x="4623" y="1"/>
                  </a:moveTo>
                  <a:lnTo>
                    <a:pt x="4604" y="10"/>
                  </a:lnTo>
                  <a:lnTo>
                    <a:pt x="4020" y="297"/>
                  </a:lnTo>
                  <a:cubicBezTo>
                    <a:pt x="3915" y="355"/>
                    <a:pt x="3867" y="479"/>
                    <a:pt x="3915" y="594"/>
                  </a:cubicBezTo>
                  <a:cubicBezTo>
                    <a:pt x="3950" y="672"/>
                    <a:pt x="4032" y="718"/>
                    <a:pt x="4119" y="718"/>
                  </a:cubicBezTo>
                  <a:cubicBezTo>
                    <a:pt x="4150" y="718"/>
                    <a:pt x="4182" y="712"/>
                    <a:pt x="4212" y="699"/>
                  </a:cubicBezTo>
                  <a:lnTo>
                    <a:pt x="4365" y="623"/>
                  </a:lnTo>
                  <a:lnTo>
                    <a:pt x="4365" y="623"/>
                  </a:lnTo>
                  <a:cubicBezTo>
                    <a:pt x="4078" y="1580"/>
                    <a:pt x="3580" y="2298"/>
                    <a:pt x="2882" y="2738"/>
                  </a:cubicBezTo>
                  <a:cubicBezTo>
                    <a:pt x="2181" y="3183"/>
                    <a:pt x="1189" y="3280"/>
                    <a:pt x="523" y="3280"/>
                  </a:cubicBezTo>
                  <a:cubicBezTo>
                    <a:pt x="416" y="3280"/>
                    <a:pt x="318" y="3278"/>
                    <a:pt x="231" y="3274"/>
                  </a:cubicBezTo>
                  <a:cubicBezTo>
                    <a:pt x="225" y="3273"/>
                    <a:pt x="220" y="3273"/>
                    <a:pt x="215" y="3273"/>
                  </a:cubicBezTo>
                  <a:cubicBezTo>
                    <a:pt x="97" y="3273"/>
                    <a:pt x="1" y="3375"/>
                    <a:pt x="1" y="3494"/>
                  </a:cubicBezTo>
                  <a:cubicBezTo>
                    <a:pt x="1" y="3609"/>
                    <a:pt x="97" y="3704"/>
                    <a:pt x="211" y="3714"/>
                  </a:cubicBezTo>
                  <a:cubicBezTo>
                    <a:pt x="432" y="3714"/>
                    <a:pt x="738" y="3724"/>
                    <a:pt x="872" y="3724"/>
                  </a:cubicBezTo>
                  <a:cubicBezTo>
                    <a:pt x="889" y="3724"/>
                    <a:pt x="906" y="3724"/>
                    <a:pt x="923" y="3724"/>
                  </a:cubicBezTo>
                  <a:cubicBezTo>
                    <a:pt x="1691" y="3724"/>
                    <a:pt x="2456" y="3514"/>
                    <a:pt x="3111" y="3111"/>
                  </a:cubicBezTo>
                  <a:cubicBezTo>
                    <a:pt x="3886" y="2623"/>
                    <a:pt x="4442" y="1848"/>
                    <a:pt x="4767" y="824"/>
                  </a:cubicBezTo>
                  <a:lnTo>
                    <a:pt x="4796" y="891"/>
                  </a:lnTo>
                  <a:cubicBezTo>
                    <a:pt x="4834" y="967"/>
                    <a:pt x="4910" y="1010"/>
                    <a:pt x="4988" y="1010"/>
                  </a:cubicBezTo>
                  <a:cubicBezTo>
                    <a:pt x="5027" y="1010"/>
                    <a:pt x="5067" y="999"/>
                    <a:pt x="5102" y="977"/>
                  </a:cubicBezTo>
                  <a:cubicBezTo>
                    <a:pt x="5198" y="910"/>
                    <a:pt x="5226" y="776"/>
                    <a:pt x="5159" y="671"/>
                  </a:cubicBezTo>
                  <a:lnTo>
                    <a:pt x="4872" y="96"/>
                  </a:lnTo>
                  <a:lnTo>
                    <a:pt x="4863" y="77"/>
                  </a:lnTo>
                  <a:cubicBezTo>
                    <a:pt x="4843" y="58"/>
                    <a:pt x="4834" y="49"/>
                    <a:pt x="4824" y="39"/>
                  </a:cubicBezTo>
                  <a:lnTo>
                    <a:pt x="4796" y="20"/>
                  </a:lnTo>
                  <a:lnTo>
                    <a:pt x="4767" y="10"/>
                  </a:lnTo>
                  <a:lnTo>
                    <a:pt x="474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0" name="Google Shape;17580;p78"/>
            <p:cNvSpPr/>
            <p:nvPr/>
          </p:nvSpPr>
          <p:spPr>
            <a:xfrm>
              <a:off x="3182651" y="3610475"/>
              <a:ext cx="40467" cy="34532"/>
            </a:xfrm>
            <a:custGeom>
              <a:avLst/>
              <a:gdLst/>
              <a:ahLst/>
              <a:cxnLst/>
              <a:rect l="l" t="t" r="r" b="b"/>
              <a:pathLst>
                <a:path w="1541" h="1315" extrusionOk="0">
                  <a:moveTo>
                    <a:pt x="660" y="1"/>
                  </a:moveTo>
                  <a:cubicBezTo>
                    <a:pt x="297" y="1"/>
                    <a:pt x="0" y="288"/>
                    <a:pt x="0" y="652"/>
                  </a:cubicBezTo>
                  <a:cubicBezTo>
                    <a:pt x="0" y="1053"/>
                    <a:pt x="324" y="1314"/>
                    <a:pt x="664" y="1314"/>
                  </a:cubicBezTo>
                  <a:cubicBezTo>
                    <a:pt x="826" y="1314"/>
                    <a:pt x="993" y="1254"/>
                    <a:pt x="1129" y="1121"/>
                  </a:cubicBezTo>
                  <a:cubicBezTo>
                    <a:pt x="1541" y="709"/>
                    <a:pt x="1244" y="1"/>
                    <a:pt x="660" y="1"/>
                  </a:cubicBez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1" name="Google Shape;17581;p78"/>
            <p:cNvSpPr/>
            <p:nvPr/>
          </p:nvSpPr>
          <p:spPr>
            <a:xfrm>
              <a:off x="3145729" y="3529489"/>
              <a:ext cx="39495" cy="35005"/>
            </a:xfrm>
            <a:custGeom>
              <a:avLst/>
              <a:gdLst/>
              <a:ahLst/>
              <a:cxnLst/>
              <a:rect l="l" t="t" r="r" b="b"/>
              <a:pathLst>
                <a:path w="1504" h="1333" extrusionOk="0">
                  <a:moveTo>
                    <a:pt x="313" y="1"/>
                  </a:moveTo>
                  <a:cubicBezTo>
                    <a:pt x="143" y="1"/>
                    <a:pt x="0" y="222"/>
                    <a:pt x="162" y="377"/>
                  </a:cubicBezTo>
                  <a:lnTo>
                    <a:pt x="439" y="664"/>
                  </a:lnTo>
                  <a:lnTo>
                    <a:pt x="162" y="951"/>
                  </a:lnTo>
                  <a:cubicBezTo>
                    <a:pt x="66" y="1037"/>
                    <a:pt x="66" y="1181"/>
                    <a:pt x="162" y="1267"/>
                  </a:cubicBezTo>
                  <a:cubicBezTo>
                    <a:pt x="200" y="1305"/>
                    <a:pt x="255" y="1324"/>
                    <a:pt x="311" y="1324"/>
                  </a:cubicBezTo>
                  <a:cubicBezTo>
                    <a:pt x="368" y="1324"/>
                    <a:pt x="425" y="1305"/>
                    <a:pt x="468" y="1267"/>
                  </a:cubicBezTo>
                  <a:lnTo>
                    <a:pt x="755" y="980"/>
                  </a:lnTo>
                  <a:lnTo>
                    <a:pt x="1033" y="1267"/>
                  </a:lnTo>
                  <a:cubicBezTo>
                    <a:pt x="1081" y="1313"/>
                    <a:pt x="1134" y="1332"/>
                    <a:pt x="1186" y="1332"/>
                  </a:cubicBezTo>
                  <a:cubicBezTo>
                    <a:pt x="1357" y="1332"/>
                    <a:pt x="1504" y="1113"/>
                    <a:pt x="1349" y="951"/>
                  </a:cubicBezTo>
                  <a:lnTo>
                    <a:pt x="1062" y="673"/>
                  </a:lnTo>
                  <a:lnTo>
                    <a:pt x="1349" y="386"/>
                  </a:lnTo>
                  <a:cubicBezTo>
                    <a:pt x="1504" y="224"/>
                    <a:pt x="1357" y="5"/>
                    <a:pt x="1186" y="5"/>
                  </a:cubicBezTo>
                  <a:cubicBezTo>
                    <a:pt x="1134" y="5"/>
                    <a:pt x="1081" y="24"/>
                    <a:pt x="1033" y="70"/>
                  </a:cubicBezTo>
                  <a:lnTo>
                    <a:pt x="755" y="357"/>
                  </a:lnTo>
                  <a:lnTo>
                    <a:pt x="468" y="70"/>
                  </a:lnTo>
                  <a:cubicBezTo>
                    <a:pt x="419" y="21"/>
                    <a:pt x="365" y="1"/>
                    <a:pt x="31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2" name="Google Shape;17582;p78"/>
            <p:cNvSpPr/>
            <p:nvPr/>
          </p:nvSpPr>
          <p:spPr>
            <a:xfrm>
              <a:off x="3345252" y="3621741"/>
              <a:ext cx="39521" cy="34978"/>
            </a:xfrm>
            <a:custGeom>
              <a:avLst/>
              <a:gdLst/>
              <a:ahLst/>
              <a:cxnLst/>
              <a:rect l="l" t="t" r="r" b="b"/>
              <a:pathLst>
                <a:path w="1505" h="1332" extrusionOk="0">
                  <a:moveTo>
                    <a:pt x="318" y="0"/>
                  </a:moveTo>
                  <a:cubicBezTo>
                    <a:pt x="149" y="0"/>
                    <a:pt x="1" y="222"/>
                    <a:pt x="163" y="376"/>
                  </a:cubicBezTo>
                  <a:lnTo>
                    <a:pt x="440" y="673"/>
                  </a:lnTo>
                  <a:lnTo>
                    <a:pt x="163" y="950"/>
                  </a:lnTo>
                  <a:cubicBezTo>
                    <a:pt x="1" y="1112"/>
                    <a:pt x="145" y="1331"/>
                    <a:pt x="316" y="1331"/>
                  </a:cubicBezTo>
                  <a:cubicBezTo>
                    <a:pt x="367" y="1331"/>
                    <a:pt x="421" y="1312"/>
                    <a:pt x="469" y="1266"/>
                  </a:cubicBezTo>
                  <a:lnTo>
                    <a:pt x="756" y="979"/>
                  </a:lnTo>
                  <a:lnTo>
                    <a:pt x="1034" y="1266"/>
                  </a:lnTo>
                  <a:cubicBezTo>
                    <a:pt x="1082" y="1312"/>
                    <a:pt x="1135" y="1331"/>
                    <a:pt x="1186" y="1331"/>
                  </a:cubicBezTo>
                  <a:cubicBezTo>
                    <a:pt x="1358" y="1331"/>
                    <a:pt x="1504" y="1112"/>
                    <a:pt x="1349" y="950"/>
                  </a:cubicBezTo>
                  <a:lnTo>
                    <a:pt x="1062" y="673"/>
                  </a:lnTo>
                  <a:lnTo>
                    <a:pt x="1349" y="385"/>
                  </a:lnTo>
                  <a:cubicBezTo>
                    <a:pt x="1503" y="225"/>
                    <a:pt x="1361" y="8"/>
                    <a:pt x="1191" y="8"/>
                  </a:cubicBezTo>
                  <a:cubicBezTo>
                    <a:pt x="1139" y="8"/>
                    <a:pt x="1084" y="29"/>
                    <a:pt x="1034" y="79"/>
                  </a:cubicBezTo>
                  <a:lnTo>
                    <a:pt x="756" y="357"/>
                  </a:lnTo>
                  <a:lnTo>
                    <a:pt x="469" y="70"/>
                  </a:lnTo>
                  <a:cubicBezTo>
                    <a:pt x="422" y="21"/>
                    <a:pt x="369" y="0"/>
                    <a:pt x="31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3" name="Google Shape;17583;p78"/>
            <p:cNvSpPr/>
            <p:nvPr/>
          </p:nvSpPr>
          <p:spPr>
            <a:xfrm>
              <a:off x="3245491" y="3544930"/>
              <a:ext cx="39705" cy="34873"/>
            </a:xfrm>
            <a:custGeom>
              <a:avLst/>
              <a:gdLst/>
              <a:ahLst/>
              <a:cxnLst/>
              <a:rect l="l" t="t" r="r" b="b"/>
              <a:pathLst>
                <a:path w="1512" h="1328" extrusionOk="0">
                  <a:moveTo>
                    <a:pt x="320" y="1"/>
                  </a:moveTo>
                  <a:cubicBezTo>
                    <a:pt x="150" y="1"/>
                    <a:pt x="0" y="220"/>
                    <a:pt x="162" y="382"/>
                  </a:cubicBezTo>
                  <a:lnTo>
                    <a:pt x="449" y="669"/>
                  </a:lnTo>
                  <a:lnTo>
                    <a:pt x="162" y="947"/>
                  </a:lnTo>
                  <a:cubicBezTo>
                    <a:pt x="76" y="1033"/>
                    <a:pt x="76" y="1176"/>
                    <a:pt x="162" y="1262"/>
                  </a:cubicBezTo>
                  <a:cubicBezTo>
                    <a:pt x="205" y="1301"/>
                    <a:pt x="260" y="1320"/>
                    <a:pt x="315" y="1320"/>
                  </a:cubicBezTo>
                  <a:cubicBezTo>
                    <a:pt x="371" y="1320"/>
                    <a:pt x="426" y="1301"/>
                    <a:pt x="469" y="1262"/>
                  </a:cubicBezTo>
                  <a:lnTo>
                    <a:pt x="756" y="975"/>
                  </a:lnTo>
                  <a:lnTo>
                    <a:pt x="1043" y="1262"/>
                  </a:lnTo>
                  <a:cubicBezTo>
                    <a:pt x="1089" y="1309"/>
                    <a:pt x="1141" y="1328"/>
                    <a:pt x="1192" y="1328"/>
                  </a:cubicBezTo>
                  <a:cubicBezTo>
                    <a:pt x="1361" y="1328"/>
                    <a:pt x="1511" y="1109"/>
                    <a:pt x="1349" y="947"/>
                  </a:cubicBezTo>
                  <a:lnTo>
                    <a:pt x="1062" y="669"/>
                  </a:lnTo>
                  <a:lnTo>
                    <a:pt x="1349" y="382"/>
                  </a:lnTo>
                  <a:cubicBezTo>
                    <a:pt x="1511" y="220"/>
                    <a:pt x="1361" y="1"/>
                    <a:pt x="1192" y="1"/>
                  </a:cubicBezTo>
                  <a:cubicBezTo>
                    <a:pt x="1141" y="1"/>
                    <a:pt x="1089" y="20"/>
                    <a:pt x="1043" y="66"/>
                  </a:cubicBezTo>
                  <a:lnTo>
                    <a:pt x="756" y="353"/>
                  </a:lnTo>
                  <a:lnTo>
                    <a:pt x="469" y="66"/>
                  </a:lnTo>
                  <a:cubicBezTo>
                    <a:pt x="423" y="20"/>
                    <a:pt x="370" y="1"/>
                    <a:pt x="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4" name="Google Shape;17584;p78"/>
            <p:cNvSpPr/>
            <p:nvPr/>
          </p:nvSpPr>
          <p:spPr>
            <a:xfrm>
              <a:off x="3191947" y="3389340"/>
              <a:ext cx="69642" cy="115885"/>
            </a:xfrm>
            <a:custGeom>
              <a:avLst/>
              <a:gdLst/>
              <a:ahLst/>
              <a:cxnLst/>
              <a:rect l="l" t="t" r="r" b="b"/>
              <a:pathLst>
                <a:path w="2652" h="4413" extrusionOk="0">
                  <a:moveTo>
                    <a:pt x="2249" y="0"/>
                  </a:moveTo>
                  <a:cubicBezTo>
                    <a:pt x="1646" y="0"/>
                    <a:pt x="1168" y="479"/>
                    <a:pt x="1168" y="1072"/>
                  </a:cubicBezTo>
                  <a:lnTo>
                    <a:pt x="1168" y="1579"/>
                  </a:lnTo>
                  <a:cubicBezTo>
                    <a:pt x="1168" y="1838"/>
                    <a:pt x="957" y="2048"/>
                    <a:pt x="699" y="2048"/>
                  </a:cubicBezTo>
                  <a:lnTo>
                    <a:pt x="498" y="2048"/>
                  </a:lnTo>
                  <a:cubicBezTo>
                    <a:pt x="220" y="2048"/>
                    <a:pt x="0" y="2268"/>
                    <a:pt x="0" y="2536"/>
                  </a:cubicBezTo>
                  <a:lnTo>
                    <a:pt x="0" y="3914"/>
                  </a:lnTo>
                  <a:cubicBezTo>
                    <a:pt x="0" y="4192"/>
                    <a:pt x="220" y="4412"/>
                    <a:pt x="498" y="4412"/>
                  </a:cubicBezTo>
                  <a:lnTo>
                    <a:pt x="2651" y="4412"/>
                  </a:lnTo>
                  <a:lnTo>
                    <a:pt x="264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5" name="Google Shape;17585;p78"/>
            <p:cNvSpPr/>
            <p:nvPr/>
          </p:nvSpPr>
          <p:spPr>
            <a:xfrm>
              <a:off x="3240449" y="3450683"/>
              <a:ext cx="36711" cy="31670"/>
            </a:xfrm>
            <a:custGeom>
              <a:avLst/>
              <a:gdLst/>
              <a:ahLst/>
              <a:cxnLst/>
              <a:rect l="l" t="t" r="r" b="b"/>
              <a:pathLst>
                <a:path w="1398" h="1206" extrusionOk="0">
                  <a:moveTo>
                    <a:pt x="798" y="1"/>
                  </a:moveTo>
                  <a:cubicBezTo>
                    <a:pt x="650" y="1"/>
                    <a:pt x="498" y="57"/>
                    <a:pt x="374" y="181"/>
                  </a:cubicBezTo>
                  <a:cubicBezTo>
                    <a:pt x="0" y="554"/>
                    <a:pt x="268" y="1205"/>
                    <a:pt x="795" y="1205"/>
                  </a:cubicBezTo>
                  <a:cubicBezTo>
                    <a:pt x="1130" y="1205"/>
                    <a:pt x="1398" y="937"/>
                    <a:pt x="1398" y="602"/>
                  </a:cubicBezTo>
                  <a:cubicBezTo>
                    <a:pt x="1398" y="241"/>
                    <a:pt x="1106" y="1"/>
                    <a:pt x="798"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586" name="Google Shape;17586;p78"/>
          <p:cNvGrpSpPr/>
          <p:nvPr/>
        </p:nvGrpSpPr>
        <p:grpSpPr>
          <a:xfrm>
            <a:off x="1151332" y="2627875"/>
            <a:ext cx="462771" cy="485355"/>
            <a:chOff x="863499" y="1970906"/>
            <a:chExt cx="347078" cy="364016"/>
          </a:xfrm>
        </p:grpSpPr>
        <p:sp>
          <p:nvSpPr>
            <p:cNvPr id="17587" name="Google Shape;17587;p78"/>
            <p:cNvSpPr/>
            <p:nvPr/>
          </p:nvSpPr>
          <p:spPr>
            <a:xfrm>
              <a:off x="984872" y="1970906"/>
              <a:ext cx="225705" cy="173447"/>
            </a:xfrm>
            <a:custGeom>
              <a:avLst/>
              <a:gdLst/>
              <a:ahLst/>
              <a:cxnLst/>
              <a:rect l="l" t="t" r="r" b="b"/>
              <a:pathLst>
                <a:path w="8595" h="6605" extrusionOk="0">
                  <a:moveTo>
                    <a:pt x="4796" y="1"/>
                  </a:moveTo>
                  <a:cubicBezTo>
                    <a:pt x="4748" y="1"/>
                    <a:pt x="4709" y="20"/>
                    <a:pt x="4681" y="58"/>
                  </a:cubicBezTo>
                  <a:lnTo>
                    <a:pt x="1" y="6604"/>
                  </a:lnTo>
                  <a:lnTo>
                    <a:pt x="3972" y="6604"/>
                  </a:lnTo>
                  <a:lnTo>
                    <a:pt x="8528" y="230"/>
                  </a:lnTo>
                  <a:cubicBezTo>
                    <a:pt x="8595" y="135"/>
                    <a:pt x="8518" y="1"/>
                    <a:pt x="84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8" name="Google Shape;17588;p78"/>
            <p:cNvSpPr/>
            <p:nvPr/>
          </p:nvSpPr>
          <p:spPr>
            <a:xfrm>
              <a:off x="1020822" y="1970906"/>
              <a:ext cx="159871" cy="173447"/>
            </a:xfrm>
            <a:custGeom>
              <a:avLst/>
              <a:gdLst/>
              <a:ahLst/>
              <a:cxnLst/>
              <a:rect l="l" t="t" r="r" b="b"/>
              <a:pathLst>
                <a:path w="6088" h="6605" extrusionOk="0">
                  <a:moveTo>
                    <a:pt x="4728" y="1"/>
                  </a:moveTo>
                  <a:lnTo>
                    <a:pt x="0" y="6604"/>
                  </a:lnTo>
                  <a:lnTo>
                    <a:pt x="1369" y="6604"/>
                  </a:lnTo>
                  <a:lnTo>
                    <a:pt x="6087"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89" name="Google Shape;17589;p78"/>
            <p:cNvSpPr/>
            <p:nvPr/>
          </p:nvSpPr>
          <p:spPr>
            <a:xfrm>
              <a:off x="1056746" y="1970906"/>
              <a:ext cx="153831" cy="173447"/>
            </a:xfrm>
            <a:custGeom>
              <a:avLst/>
              <a:gdLst/>
              <a:ahLst/>
              <a:cxnLst/>
              <a:rect l="l" t="t" r="r" b="b"/>
              <a:pathLst>
                <a:path w="5858" h="6605" extrusionOk="0">
                  <a:moveTo>
                    <a:pt x="4719" y="1"/>
                  </a:moveTo>
                  <a:lnTo>
                    <a:pt x="1" y="6604"/>
                  </a:lnTo>
                  <a:lnTo>
                    <a:pt x="1235" y="6604"/>
                  </a:lnTo>
                  <a:lnTo>
                    <a:pt x="5791" y="230"/>
                  </a:lnTo>
                  <a:cubicBezTo>
                    <a:pt x="5858" y="135"/>
                    <a:pt x="5791" y="1"/>
                    <a:pt x="5676"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0" name="Google Shape;17590;p78"/>
            <p:cNvSpPr/>
            <p:nvPr/>
          </p:nvSpPr>
          <p:spPr>
            <a:xfrm>
              <a:off x="863499" y="1970906"/>
              <a:ext cx="225967" cy="173447"/>
            </a:xfrm>
            <a:custGeom>
              <a:avLst/>
              <a:gdLst/>
              <a:ahLst/>
              <a:cxnLst/>
              <a:rect l="l" t="t" r="r" b="b"/>
              <a:pathLst>
                <a:path w="8605" h="6605" extrusionOk="0">
                  <a:moveTo>
                    <a:pt x="192" y="1"/>
                  </a:moveTo>
                  <a:cubicBezTo>
                    <a:pt x="77" y="1"/>
                    <a:pt x="0" y="135"/>
                    <a:pt x="77" y="230"/>
                  </a:cubicBezTo>
                  <a:lnTo>
                    <a:pt x="4632" y="6604"/>
                  </a:lnTo>
                  <a:lnTo>
                    <a:pt x="8604" y="6604"/>
                  </a:lnTo>
                  <a:lnTo>
                    <a:pt x="3924" y="58"/>
                  </a:lnTo>
                  <a:cubicBezTo>
                    <a:pt x="3895" y="20"/>
                    <a:pt x="3848" y="1"/>
                    <a:pt x="3800"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1" name="Google Shape;17591;p78"/>
            <p:cNvSpPr/>
            <p:nvPr/>
          </p:nvSpPr>
          <p:spPr>
            <a:xfrm>
              <a:off x="895405" y="1970906"/>
              <a:ext cx="159871" cy="173447"/>
            </a:xfrm>
            <a:custGeom>
              <a:avLst/>
              <a:gdLst/>
              <a:ahLst/>
              <a:cxnLst/>
              <a:rect l="l" t="t" r="r" b="b"/>
              <a:pathLst>
                <a:path w="6088" h="6605" extrusionOk="0">
                  <a:moveTo>
                    <a:pt x="1" y="1"/>
                  </a:moveTo>
                  <a:lnTo>
                    <a:pt x="4719" y="6604"/>
                  </a:lnTo>
                  <a:lnTo>
                    <a:pt x="6088" y="6604"/>
                  </a:lnTo>
                  <a:lnTo>
                    <a:pt x="136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2" name="Google Shape;17592;p78"/>
            <p:cNvSpPr/>
            <p:nvPr/>
          </p:nvSpPr>
          <p:spPr>
            <a:xfrm>
              <a:off x="863499" y="1970906"/>
              <a:ext cx="155827" cy="173185"/>
            </a:xfrm>
            <a:custGeom>
              <a:avLst/>
              <a:gdLst/>
              <a:ahLst/>
              <a:cxnLst/>
              <a:rect l="l" t="t" r="r" b="b"/>
              <a:pathLst>
                <a:path w="5934" h="6595" extrusionOk="0">
                  <a:moveTo>
                    <a:pt x="192" y="1"/>
                  </a:moveTo>
                  <a:cubicBezTo>
                    <a:pt x="77" y="1"/>
                    <a:pt x="0" y="135"/>
                    <a:pt x="77" y="230"/>
                  </a:cubicBezTo>
                  <a:lnTo>
                    <a:pt x="4632" y="6595"/>
                  </a:lnTo>
                  <a:lnTo>
                    <a:pt x="5934" y="6595"/>
                  </a:lnTo>
                  <a:lnTo>
                    <a:pt x="1216"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3" name="Google Shape;17593;p78"/>
            <p:cNvSpPr/>
            <p:nvPr/>
          </p:nvSpPr>
          <p:spPr>
            <a:xfrm>
              <a:off x="1073080" y="2094302"/>
              <a:ext cx="35714" cy="49789"/>
            </a:xfrm>
            <a:custGeom>
              <a:avLst/>
              <a:gdLst/>
              <a:ahLst/>
              <a:cxnLst/>
              <a:rect l="l" t="t" r="r" b="b"/>
              <a:pathLst>
                <a:path w="1360" h="1896" extrusionOk="0">
                  <a:moveTo>
                    <a:pt x="738" y="1"/>
                  </a:moveTo>
                  <a:lnTo>
                    <a:pt x="1" y="1034"/>
                  </a:lnTo>
                  <a:lnTo>
                    <a:pt x="613" y="1896"/>
                  </a:lnTo>
                  <a:lnTo>
                    <a:pt x="1130" y="1187"/>
                  </a:lnTo>
                  <a:lnTo>
                    <a:pt x="1360" y="862"/>
                  </a:lnTo>
                  <a:lnTo>
                    <a:pt x="738"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4" name="Google Shape;17594;p78"/>
            <p:cNvSpPr/>
            <p:nvPr/>
          </p:nvSpPr>
          <p:spPr>
            <a:xfrm>
              <a:off x="1054987" y="2069171"/>
              <a:ext cx="37473" cy="52310"/>
            </a:xfrm>
            <a:custGeom>
              <a:avLst/>
              <a:gdLst/>
              <a:ahLst/>
              <a:cxnLst/>
              <a:rect l="l" t="t" r="r" b="b"/>
              <a:pathLst>
                <a:path w="1427" h="1992" extrusionOk="0">
                  <a:moveTo>
                    <a:pt x="747" y="1"/>
                  </a:moveTo>
                  <a:lnTo>
                    <a:pt x="1" y="1034"/>
                  </a:lnTo>
                  <a:lnTo>
                    <a:pt x="690" y="1991"/>
                  </a:lnTo>
                  <a:lnTo>
                    <a:pt x="1427" y="958"/>
                  </a:lnTo>
                  <a:lnTo>
                    <a:pt x="747"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5" name="Google Shape;17595;p78"/>
            <p:cNvSpPr/>
            <p:nvPr/>
          </p:nvSpPr>
          <p:spPr>
            <a:xfrm>
              <a:off x="1037156" y="2044040"/>
              <a:ext cx="37473" cy="52310"/>
            </a:xfrm>
            <a:custGeom>
              <a:avLst/>
              <a:gdLst/>
              <a:ahLst/>
              <a:cxnLst/>
              <a:rect l="l" t="t" r="r" b="b"/>
              <a:pathLst>
                <a:path w="1427" h="1992" extrusionOk="0">
                  <a:moveTo>
                    <a:pt x="737" y="1"/>
                  </a:moveTo>
                  <a:lnTo>
                    <a:pt x="0" y="1034"/>
                  </a:lnTo>
                  <a:lnTo>
                    <a:pt x="680" y="1991"/>
                  </a:lnTo>
                  <a:lnTo>
                    <a:pt x="1426" y="958"/>
                  </a:lnTo>
                  <a:lnTo>
                    <a:pt x="73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6" name="Google Shape;17596;p78"/>
            <p:cNvSpPr/>
            <p:nvPr/>
          </p:nvSpPr>
          <p:spPr>
            <a:xfrm>
              <a:off x="924317" y="2114890"/>
              <a:ext cx="225442" cy="220033"/>
            </a:xfrm>
            <a:custGeom>
              <a:avLst/>
              <a:gdLst/>
              <a:ahLst/>
              <a:cxnLst/>
              <a:rect l="l" t="t" r="r" b="b"/>
              <a:pathLst>
                <a:path w="8585" h="8379" extrusionOk="0">
                  <a:moveTo>
                    <a:pt x="4293" y="0"/>
                  </a:moveTo>
                  <a:cubicBezTo>
                    <a:pt x="4122" y="0"/>
                    <a:pt x="3952" y="65"/>
                    <a:pt x="3819" y="193"/>
                  </a:cubicBezTo>
                  <a:cubicBezTo>
                    <a:pt x="3689" y="323"/>
                    <a:pt x="3514" y="391"/>
                    <a:pt x="3340" y="391"/>
                  </a:cubicBezTo>
                  <a:cubicBezTo>
                    <a:pt x="3259" y="391"/>
                    <a:pt x="3177" y="376"/>
                    <a:pt x="3101" y="346"/>
                  </a:cubicBezTo>
                  <a:cubicBezTo>
                    <a:pt x="3020" y="315"/>
                    <a:pt x="2937" y="301"/>
                    <a:pt x="2855" y="301"/>
                  </a:cubicBezTo>
                  <a:cubicBezTo>
                    <a:pt x="2581" y="301"/>
                    <a:pt x="2324" y="465"/>
                    <a:pt x="2221" y="738"/>
                  </a:cubicBezTo>
                  <a:cubicBezTo>
                    <a:pt x="2125" y="987"/>
                    <a:pt x="1886" y="1159"/>
                    <a:pt x="1627" y="1169"/>
                  </a:cubicBezTo>
                  <a:cubicBezTo>
                    <a:pt x="1245" y="1188"/>
                    <a:pt x="957" y="1514"/>
                    <a:pt x="986" y="1887"/>
                  </a:cubicBezTo>
                  <a:cubicBezTo>
                    <a:pt x="996" y="2155"/>
                    <a:pt x="852" y="2404"/>
                    <a:pt x="613" y="2528"/>
                  </a:cubicBezTo>
                  <a:cubicBezTo>
                    <a:pt x="278" y="2700"/>
                    <a:pt x="144" y="3102"/>
                    <a:pt x="316" y="3437"/>
                  </a:cubicBezTo>
                  <a:cubicBezTo>
                    <a:pt x="441" y="3676"/>
                    <a:pt x="402" y="3963"/>
                    <a:pt x="240" y="4174"/>
                  </a:cubicBezTo>
                  <a:cubicBezTo>
                    <a:pt x="0" y="4461"/>
                    <a:pt x="48" y="4892"/>
                    <a:pt x="345" y="5131"/>
                  </a:cubicBezTo>
                  <a:cubicBezTo>
                    <a:pt x="546" y="5294"/>
                    <a:pt x="632" y="5571"/>
                    <a:pt x="565" y="5830"/>
                  </a:cubicBezTo>
                  <a:cubicBezTo>
                    <a:pt x="469" y="6193"/>
                    <a:pt x="689" y="6557"/>
                    <a:pt x="1044" y="6662"/>
                  </a:cubicBezTo>
                  <a:cubicBezTo>
                    <a:pt x="1302" y="6729"/>
                    <a:pt x="1493" y="6940"/>
                    <a:pt x="1541" y="7208"/>
                  </a:cubicBezTo>
                  <a:cubicBezTo>
                    <a:pt x="1593" y="7545"/>
                    <a:pt x="1879" y="7781"/>
                    <a:pt x="2209" y="7781"/>
                  </a:cubicBezTo>
                  <a:cubicBezTo>
                    <a:pt x="2245" y="7781"/>
                    <a:pt x="2280" y="7778"/>
                    <a:pt x="2316" y="7772"/>
                  </a:cubicBezTo>
                  <a:cubicBezTo>
                    <a:pt x="2349" y="7768"/>
                    <a:pt x="2382" y="7765"/>
                    <a:pt x="2415" y="7765"/>
                  </a:cubicBezTo>
                  <a:cubicBezTo>
                    <a:pt x="2641" y="7765"/>
                    <a:pt x="2861" y="7877"/>
                    <a:pt x="2986" y="8069"/>
                  </a:cubicBezTo>
                  <a:cubicBezTo>
                    <a:pt x="3120" y="8270"/>
                    <a:pt x="3336" y="8378"/>
                    <a:pt x="3556" y="8378"/>
                  </a:cubicBezTo>
                  <a:cubicBezTo>
                    <a:pt x="3682" y="8378"/>
                    <a:pt x="3809" y="8343"/>
                    <a:pt x="3924" y="8270"/>
                  </a:cubicBezTo>
                  <a:cubicBezTo>
                    <a:pt x="4039" y="8198"/>
                    <a:pt x="4168" y="8162"/>
                    <a:pt x="4296" y="8162"/>
                  </a:cubicBezTo>
                  <a:cubicBezTo>
                    <a:pt x="4424" y="8162"/>
                    <a:pt x="4551" y="8198"/>
                    <a:pt x="4661" y="8270"/>
                  </a:cubicBezTo>
                  <a:cubicBezTo>
                    <a:pt x="4776" y="8343"/>
                    <a:pt x="4904" y="8378"/>
                    <a:pt x="5031" y="8378"/>
                  </a:cubicBezTo>
                  <a:cubicBezTo>
                    <a:pt x="5254" y="8378"/>
                    <a:pt x="5471" y="8270"/>
                    <a:pt x="5599" y="8069"/>
                  </a:cubicBezTo>
                  <a:cubicBezTo>
                    <a:pt x="5733" y="7877"/>
                    <a:pt x="5946" y="7765"/>
                    <a:pt x="6177" y="7765"/>
                  </a:cubicBezTo>
                  <a:cubicBezTo>
                    <a:pt x="6210" y="7765"/>
                    <a:pt x="6244" y="7768"/>
                    <a:pt x="6278" y="7772"/>
                  </a:cubicBezTo>
                  <a:cubicBezTo>
                    <a:pt x="6314" y="7778"/>
                    <a:pt x="6349" y="7781"/>
                    <a:pt x="6383" y="7781"/>
                  </a:cubicBezTo>
                  <a:cubicBezTo>
                    <a:pt x="6706" y="7781"/>
                    <a:pt x="6993" y="7545"/>
                    <a:pt x="7054" y="7208"/>
                  </a:cubicBezTo>
                  <a:cubicBezTo>
                    <a:pt x="7102" y="6949"/>
                    <a:pt x="7293" y="6739"/>
                    <a:pt x="7542" y="6672"/>
                  </a:cubicBezTo>
                  <a:cubicBezTo>
                    <a:pt x="7905" y="6576"/>
                    <a:pt x="8116" y="6203"/>
                    <a:pt x="8020" y="5839"/>
                  </a:cubicBezTo>
                  <a:cubicBezTo>
                    <a:pt x="7953" y="5581"/>
                    <a:pt x="8039" y="5313"/>
                    <a:pt x="8250" y="5141"/>
                  </a:cubicBezTo>
                  <a:cubicBezTo>
                    <a:pt x="8547" y="4901"/>
                    <a:pt x="8585" y="4471"/>
                    <a:pt x="8355" y="4184"/>
                  </a:cubicBezTo>
                  <a:cubicBezTo>
                    <a:pt x="8183" y="3973"/>
                    <a:pt x="8154" y="3686"/>
                    <a:pt x="8279" y="3447"/>
                  </a:cubicBezTo>
                  <a:cubicBezTo>
                    <a:pt x="8441" y="3112"/>
                    <a:pt x="8307" y="2710"/>
                    <a:pt x="7982" y="2538"/>
                  </a:cubicBezTo>
                  <a:cubicBezTo>
                    <a:pt x="7743" y="2413"/>
                    <a:pt x="7599" y="2164"/>
                    <a:pt x="7609" y="1896"/>
                  </a:cubicBezTo>
                  <a:cubicBezTo>
                    <a:pt x="7628" y="1523"/>
                    <a:pt x="7341" y="1198"/>
                    <a:pt x="6968" y="1179"/>
                  </a:cubicBezTo>
                  <a:cubicBezTo>
                    <a:pt x="6700" y="1169"/>
                    <a:pt x="6470" y="997"/>
                    <a:pt x="6374" y="748"/>
                  </a:cubicBezTo>
                  <a:cubicBezTo>
                    <a:pt x="6264" y="475"/>
                    <a:pt x="6005" y="310"/>
                    <a:pt x="5735" y="310"/>
                  </a:cubicBezTo>
                  <a:cubicBezTo>
                    <a:pt x="5654" y="310"/>
                    <a:pt x="5573" y="325"/>
                    <a:pt x="5494" y="356"/>
                  </a:cubicBezTo>
                  <a:cubicBezTo>
                    <a:pt x="5414" y="386"/>
                    <a:pt x="5332" y="401"/>
                    <a:pt x="5251" y="401"/>
                  </a:cubicBezTo>
                  <a:cubicBezTo>
                    <a:pt x="5077" y="401"/>
                    <a:pt x="4906" y="333"/>
                    <a:pt x="4776" y="202"/>
                  </a:cubicBezTo>
                  <a:cubicBezTo>
                    <a:pt x="4641" y="67"/>
                    <a:pt x="4467" y="0"/>
                    <a:pt x="4293"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7" name="Google Shape;17597;p78"/>
            <p:cNvSpPr/>
            <p:nvPr/>
          </p:nvSpPr>
          <p:spPr>
            <a:xfrm>
              <a:off x="1020822" y="2115100"/>
              <a:ext cx="128937" cy="219822"/>
            </a:xfrm>
            <a:custGeom>
              <a:avLst/>
              <a:gdLst/>
              <a:ahLst/>
              <a:cxnLst/>
              <a:rect l="l" t="t" r="r" b="b"/>
              <a:pathLst>
                <a:path w="4910" h="8371" extrusionOk="0">
                  <a:moveTo>
                    <a:pt x="622" y="1"/>
                  </a:moveTo>
                  <a:cubicBezTo>
                    <a:pt x="450" y="1"/>
                    <a:pt x="278" y="65"/>
                    <a:pt x="144" y="194"/>
                  </a:cubicBezTo>
                  <a:cubicBezTo>
                    <a:pt x="96" y="242"/>
                    <a:pt x="48" y="281"/>
                    <a:pt x="0" y="309"/>
                  </a:cubicBezTo>
                  <a:cubicBezTo>
                    <a:pt x="101" y="365"/>
                    <a:pt x="214" y="395"/>
                    <a:pt x="327" y="395"/>
                  </a:cubicBezTo>
                  <a:cubicBezTo>
                    <a:pt x="408" y="395"/>
                    <a:pt x="489" y="379"/>
                    <a:pt x="565" y="348"/>
                  </a:cubicBezTo>
                  <a:cubicBezTo>
                    <a:pt x="643" y="320"/>
                    <a:pt x="722" y="307"/>
                    <a:pt x="800" y="307"/>
                  </a:cubicBezTo>
                  <a:cubicBezTo>
                    <a:pt x="1076" y="307"/>
                    <a:pt x="1333" y="471"/>
                    <a:pt x="1445" y="740"/>
                  </a:cubicBezTo>
                  <a:cubicBezTo>
                    <a:pt x="1541" y="989"/>
                    <a:pt x="1771" y="1161"/>
                    <a:pt x="2039" y="1171"/>
                  </a:cubicBezTo>
                  <a:cubicBezTo>
                    <a:pt x="2412" y="1190"/>
                    <a:pt x="2699" y="1515"/>
                    <a:pt x="2680" y="1888"/>
                  </a:cubicBezTo>
                  <a:cubicBezTo>
                    <a:pt x="2670" y="2156"/>
                    <a:pt x="2814" y="2405"/>
                    <a:pt x="3053" y="2520"/>
                  </a:cubicBezTo>
                  <a:cubicBezTo>
                    <a:pt x="3388" y="2692"/>
                    <a:pt x="3522" y="3104"/>
                    <a:pt x="3350" y="3439"/>
                  </a:cubicBezTo>
                  <a:cubicBezTo>
                    <a:pt x="3226" y="3678"/>
                    <a:pt x="3264" y="3955"/>
                    <a:pt x="3427" y="4166"/>
                  </a:cubicBezTo>
                  <a:cubicBezTo>
                    <a:pt x="3666" y="4463"/>
                    <a:pt x="3618" y="4893"/>
                    <a:pt x="3331" y="5123"/>
                  </a:cubicBezTo>
                  <a:cubicBezTo>
                    <a:pt x="3120" y="5295"/>
                    <a:pt x="3034" y="5573"/>
                    <a:pt x="3101" y="5831"/>
                  </a:cubicBezTo>
                  <a:cubicBezTo>
                    <a:pt x="3197" y="6185"/>
                    <a:pt x="2977" y="6559"/>
                    <a:pt x="2623" y="6654"/>
                  </a:cubicBezTo>
                  <a:cubicBezTo>
                    <a:pt x="2364" y="6721"/>
                    <a:pt x="2163" y="6932"/>
                    <a:pt x="2125" y="7200"/>
                  </a:cubicBezTo>
                  <a:cubicBezTo>
                    <a:pt x="2064" y="7537"/>
                    <a:pt x="1777" y="7773"/>
                    <a:pt x="1447" y="7773"/>
                  </a:cubicBezTo>
                  <a:cubicBezTo>
                    <a:pt x="1412" y="7773"/>
                    <a:pt x="1376" y="7770"/>
                    <a:pt x="1340" y="7764"/>
                  </a:cubicBezTo>
                  <a:cubicBezTo>
                    <a:pt x="1307" y="7760"/>
                    <a:pt x="1274" y="7757"/>
                    <a:pt x="1241" y="7757"/>
                  </a:cubicBezTo>
                  <a:cubicBezTo>
                    <a:pt x="1015" y="7757"/>
                    <a:pt x="796" y="7869"/>
                    <a:pt x="670" y="8061"/>
                  </a:cubicBezTo>
                  <a:cubicBezTo>
                    <a:pt x="651" y="8099"/>
                    <a:pt x="622" y="8128"/>
                    <a:pt x="603" y="8157"/>
                  </a:cubicBezTo>
                  <a:cubicBezTo>
                    <a:pt x="617" y="8156"/>
                    <a:pt x="630" y="8155"/>
                    <a:pt x="644" y="8155"/>
                  </a:cubicBezTo>
                  <a:cubicBezTo>
                    <a:pt x="764" y="8155"/>
                    <a:pt x="883" y="8193"/>
                    <a:pt x="986" y="8262"/>
                  </a:cubicBezTo>
                  <a:cubicBezTo>
                    <a:pt x="1101" y="8335"/>
                    <a:pt x="1229" y="8370"/>
                    <a:pt x="1356" y="8370"/>
                  </a:cubicBezTo>
                  <a:cubicBezTo>
                    <a:pt x="1579" y="8370"/>
                    <a:pt x="1796" y="8262"/>
                    <a:pt x="1924" y="8061"/>
                  </a:cubicBezTo>
                  <a:cubicBezTo>
                    <a:pt x="2058" y="7869"/>
                    <a:pt x="2271" y="7757"/>
                    <a:pt x="2502" y="7757"/>
                  </a:cubicBezTo>
                  <a:cubicBezTo>
                    <a:pt x="2535" y="7757"/>
                    <a:pt x="2569" y="7760"/>
                    <a:pt x="2603" y="7764"/>
                  </a:cubicBezTo>
                  <a:cubicBezTo>
                    <a:pt x="2639" y="7770"/>
                    <a:pt x="2674" y="7773"/>
                    <a:pt x="2708" y="7773"/>
                  </a:cubicBezTo>
                  <a:cubicBezTo>
                    <a:pt x="3031" y="7773"/>
                    <a:pt x="3318" y="7537"/>
                    <a:pt x="3379" y="7200"/>
                  </a:cubicBezTo>
                  <a:cubicBezTo>
                    <a:pt x="3417" y="6932"/>
                    <a:pt x="3608" y="6721"/>
                    <a:pt x="3867" y="6654"/>
                  </a:cubicBezTo>
                  <a:cubicBezTo>
                    <a:pt x="4230" y="6549"/>
                    <a:pt x="4441" y="6185"/>
                    <a:pt x="4345" y="5822"/>
                  </a:cubicBezTo>
                  <a:cubicBezTo>
                    <a:pt x="4278" y="5563"/>
                    <a:pt x="4364" y="5286"/>
                    <a:pt x="4575" y="5123"/>
                  </a:cubicBezTo>
                  <a:cubicBezTo>
                    <a:pt x="4862" y="4884"/>
                    <a:pt x="4910" y="4463"/>
                    <a:pt x="4680" y="4166"/>
                  </a:cubicBezTo>
                  <a:cubicBezTo>
                    <a:pt x="4508" y="3955"/>
                    <a:pt x="4479" y="3678"/>
                    <a:pt x="4604" y="3439"/>
                  </a:cubicBezTo>
                  <a:cubicBezTo>
                    <a:pt x="4766" y="3104"/>
                    <a:pt x="4632" y="2692"/>
                    <a:pt x="4307" y="2520"/>
                  </a:cubicBezTo>
                  <a:cubicBezTo>
                    <a:pt x="4068" y="2405"/>
                    <a:pt x="3924" y="2156"/>
                    <a:pt x="3934" y="1888"/>
                  </a:cubicBezTo>
                  <a:cubicBezTo>
                    <a:pt x="3953" y="1506"/>
                    <a:pt x="3666" y="1190"/>
                    <a:pt x="3293" y="1171"/>
                  </a:cubicBezTo>
                  <a:cubicBezTo>
                    <a:pt x="3025" y="1151"/>
                    <a:pt x="2795" y="989"/>
                    <a:pt x="2699" y="740"/>
                  </a:cubicBezTo>
                  <a:cubicBezTo>
                    <a:pt x="2588" y="473"/>
                    <a:pt x="2333" y="303"/>
                    <a:pt x="2058" y="303"/>
                  </a:cubicBezTo>
                  <a:cubicBezTo>
                    <a:pt x="1979" y="303"/>
                    <a:pt x="1898" y="317"/>
                    <a:pt x="1819" y="348"/>
                  </a:cubicBezTo>
                  <a:cubicBezTo>
                    <a:pt x="1739" y="378"/>
                    <a:pt x="1657" y="393"/>
                    <a:pt x="1576" y="393"/>
                  </a:cubicBezTo>
                  <a:cubicBezTo>
                    <a:pt x="1402" y="393"/>
                    <a:pt x="1231" y="325"/>
                    <a:pt x="1101" y="194"/>
                  </a:cubicBezTo>
                  <a:cubicBezTo>
                    <a:pt x="967" y="65"/>
                    <a:pt x="795" y="1"/>
                    <a:pt x="622"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8" name="Google Shape;17598;p78"/>
            <p:cNvSpPr/>
            <p:nvPr/>
          </p:nvSpPr>
          <p:spPr>
            <a:xfrm>
              <a:off x="953964" y="2141806"/>
              <a:ext cx="166147" cy="166147"/>
            </a:xfrm>
            <a:custGeom>
              <a:avLst/>
              <a:gdLst/>
              <a:ahLst/>
              <a:cxnLst/>
              <a:rect l="l" t="t" r="r" b="b"/>
              <a:pathLst>
                <a:path w="6327" h="6327" extrusionOk="0">
                  <a:moveTo>
                    <a:pt x="3168" y="0"/>
                  </a:moveTo>
                  <a:cubicBezTo>
                    <a:pt x="1417" y="0"/>
                    <a:pt x="1" y="1417"/>
                    <a:pt x="1" y="3168"/>
                  </a:cubicBezTo>
                  <a:cubicBezTo>
                    <a:pt x="1" y="4910"/>
                    <a:pt x="1417" y="6326"/>
                    <a:pt x="3168" y="6326"/>
                  </a:cubicBezTo>
                  <a:cubicBezTo>
                    <a:pt x="4910" y="6326"/>
                    <a:pt x="6327" y="4910"/>
                    <a:pt x="6327" y="3168"/>
                  </a:cubicBezTo>
                  <a:cubicBezTo>
                    <a:pt x="6327" y="1417"/>
                    <a:pt x="4910" y="0"/>
                    <a:pt x="3168" y="0"/>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599" name="Google Shape;17599;p78"/>
            <p:cNvSpPr/>
            <p:nvPr/>
          </p:nvSpPr>
          <p:spPr>
            <a:xfrm>
              <a:off x="1020560" y="2141806"/>
              <a:ext cx="104068" cy="166252"/>
            </a:xfrm>
            <a:custGeom>
              <a:avLst/>
              <a:gdLst/>
              <a:ahLst/>
              <a:cxnLst/>
              <a:rect l="l" t="t" r="r" b="b"/>
              <a:pathLst>
                <a:path w="3963" h="6331" extrusionOk="0">
                  <a:moveTo>
                    <a:pt x="632" y="0"/>
                  </a:moveTo>
                  <a:cubicBezTo>
                    <a:pt x="422" y="0"/>
                    <a:pt x="211" y="20"/>
                    <a:pt x="1" y="67"/>
                  </a:cubicBezTo>
                  <a:cubicBezTo>
                    <a:pt x="1475" y="364"/>
                    <a:pt x="2537" y="1656"/>
                    <a:pt x="2537" y="3168"/>
                  </a:cubicBezTo>
                  <a:cubicBezTo>
                    <a:pt x="2537" y="4671"/>
                    <a:pt x="1475" y="5963"/>
                    <a:pt x="1" y="6269"/>
                  </a:cubicBezTo>
                  <a:cubicBezTo>
                    <a:pt x="210" y="6310"/>
                    <a:pt x="419" y="6330"/>
                    <a:pt x="624" y="6330"/>
                  </a:cubicBezTo>
                  <a:cubicBezTo>
                    <a:pt x="2218" y="6330"/>
                    <a:pt x="3610" y="5129"/>
                    <a:pt x="3772" y="3484"/>
                  </a:cubicBezTo>
                  <a:cubicBezTo>
                    <a:pt x="3963" y="1618"/>
                    <a:pt x="2499" y="0"/>
                    <a:pt x="63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0" name="Google Shape;17600;p78"/>
            <p:cNvSpPr/>
            <p:nvPr/>
          </p:nvSpPr>
          <p:spPr>
            <a:xfrm>
              <a:off x="1020560" y="2187551"/>
              <a:ext cx="20378" cy="74657"/>
            </a:xfrm>
            <a:custGeom>
              <a:avLst/>
              <a:gdLst/>
              <a:ahLst/>
              <a:cxnLst/>
              <a:rect l="l" t="t" r="r" b="b"/>
              <a:pathLst>
                <a:path w="776" h="2843" extrusionOk="0">
                  <a:moveTo>
                    <a:pt x="594" y="0"/>
                  </a:moveTo>
                  <a:cubicBezTo>
                    <a:pt x="556" y="0"/>
                    <a:pt x="518" y="10"/>
                    <a:pt x="489" y="48"/>
                  </a:cubicBezTo>
                  <a:lnTo>
                    <a:pt x="87" y="431"/>
                  </a:lnTo>
                  <a:cubicBezTo>
                    <a:pt x="30" y="469"/>
                    <a:pt x="1" y="527"/>
                    <a:pt x="1" y="594"/>
                  </a:cubicBezTo>
                  <a:cubicBezTo>
                    <a:pt x="1" y="680"/>
                    <a:pt x="58" y="747"/>
                    <a:pt x="144" y="756"/>
                  </a:cubicBezTo>
                  <a:cubicBezTo>
                    <a:pt x="173" y="756"/>
                    <a:pt x="202" y="747"/>
                    <a:pt x="230" y="718"/>
                  </a:cubicBezTo>
                  <a:lnTo>
                    <a:pt x="364" y="546"/>
                  </a:lnTo>
                  <a:lnTo>
                    <a:pt x="364" y="2709"/>
                  </a:lnTo>
                  <a:cubicBezTo>
                    <a:pt x="364" y="2795"/>
                    <a:pt x="470" y="2843"/>
                    <a:pt x="575" y="2843"/>
                  </a:cubicBezTo>
                  <a:cubicBezTo>
                    <a:pt x="671" y="2843"/>
                    <a:pt x="776" y="2795"/>
                    <a:pt x="776" y="2709"/>
                  </a:cubicBezTo>
                  <a:lnTo>
                    <a:pt x="776" y="134"/>
                  </a:lnTo>
                  <a:cubicBezTo>
                    <a:pt x="776" y="48"/>
                    <a:pt x="680" y="0"/>
                    <a:pt x="594"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01" name="Google Shape;17601;p78"/>
          <p:cNvGrpSpPr/>
          <p:nvPr/>
        </p:nvGrpSpPr>
        <p:grpSpPr>
          <a:xfrm>
            <a:off x="2333172" y="2627875"/>
            <a:ext cx="485915" cy="485565"/>
            <a:chOff x="1749879" y="1970906"/>
            <a:chExt cx="364436" cy="364174"/>
          </a:xfrm>
        </p:grpSpPr>
        <p:sp>
          <p:nvSpPr>
            <p:cNvPr id="17602" name="Google Shape;17602;p78"/>
            <p:cNvSpPr/>
            <p:nvPr/>
          </p:nvSpPr>
          <p:spPr>
            <a:xfrm>
              <a:off x="1750141" y="1970906"/>
              <a:ext cx="276124" cy="181982"/>
            </a:xfrm>
            <a:custGeom>
              <a:avLst/>
              <a:gdLst/>
              <a:ahLst/>
              <a:cxnLst/>
              <a:rect l="l" t="t" r="r" b="b"/>
              <a:pathLst>
                <a:path w="10515" h="6930" extrusionOk="0">
                  <a:moveTo>
                    <a:pt x="900" y="1"/>
                  </a:moveTo>
                  <a:cubicBezTo>
                    <a:pt x="402" y="1"/>
                    <a:pt x="0" y="403"/>
                    <a:pt x="0" y="900"/>
                  </a:cubicBezTo>
                  <a:lnTo>
                    <a:pt x="0" y="6709"/>
                  </a:lnTo>
                  <a:cubicBezTo>
                    <a:pt x="0" y="6834"/>
                    <a:pt x="96" y="6930"/>
                    <a:pt x="221" y="6930"/>
                  </a:cubicBezTo>
                  <a:lnTo>
                    <a:pt x="2460" y="6930"/>
                  </a:lnTo>
                  <a:cubicBezTo>
                    <a:pt x="2709" y="6930"/>
                    <a:pt x="2910" y="6729"/>
                    <a:pt x="2910" y="6480"/>
                  </a:cubicBezTo>
                  <a:lnTo>
                    <a:pt x="2910" y="6039"/>
                  </a:lnTo>
                  <a:cubicBezTo>
                    <a:pt x="2910" y="5848"/>
                    <a:pt x="2824" y="5657"/>
                    <a:pt x="2680" y="5532"/>
                  </a:cubicBezTo>
                  <a:cubicBezTo>
                    <a:pt x="1790" y="4805"/>
                    <a:pt x="2307" y="3360"/>
                    <a:pt x="3455" y="3350"/>
                  </a:cubicBezTo>
                  <a:cubicBezTo>
                    <a:pt x="4604" y="3350"/>
                    <a:pt x="5140" y="4786"/>
                    <a:pt x="4259" y="5523"/>
                  </a:cubicBezTo>
                  <a:cubicBezTo>
                    <a:pt x="4106" y="5647"/>
                    <a:pt x="4020" y="5839"/>
                    <a:pt x="4020" y="6030"/>
                  </a:cubicBezTo>
                  <a:lnTo>
                    <a:pt x="4020" y="6489"/>
                  </a:lnTo>
                  <a:cubicBezTo>
                    <a:pt x="4020" y="6729"/>
                    <a:pt x="4221" y="6930"/>
                    <a:pt x="4470" y="6930"/>
                  </a:cubicBezTo>
                  <a:lnTo>
                    <a:pt x="6929" y="6930"/>
                  </a:lnTo>
                  <a:lnTo>
                    <a:pt x="6929" y="4470"/>
                  </a:lnTo>
                  <a:cubicBezTo>
                    <a:pt x="6929" y="4221"/>
                    <a:pt x="7130" y="4030"/>
                    <a:pt x="7379" y="4030"/>
                  </a:cubicBezTo>
                  <a:lnTo>
                    <a:pt x="7838" y="4030"/>
                  </a:lnTo>
                  <a:cubicBezTo>
                    <a:pt x="7848" y="4029"/>
                    <a:pt x="7858" y="4029"/>
                    <a:pt x="7867" y="4029"/>
                  </a:cubicBezTo>
                  <a:cubicBezTo>
                    <a:pt x="8048" y="4029"/>
                    <a:pt x="8218" y="4114"/>
                    <a:pt x="8336" y="4259"/>
                  </a:cubicBezTo>
                  <a:cubicBezTo>
                    <a:pt x="8594" y="4564"/>
                    <a:pt x="8935" y="4700"/>
                    <a:pt x="9270" y="4700"/>
                  </a:cubicBezTo>
                  <a:cubicBezTo>
                    <a:pt x="9903" y="4700"/>
                    <a:pt x="10515" y="4213"/>
                    <a:pt x="10509" y="3456"/>
                  </a:cubicBezTo>
                  <a:cubicBezTo>
                    <a:pt x="10509" y="2711"/>
                    <a:pt x="9902" y="2236"/>
                    <a:pt x="9277" y="2236"/>
                  </a:cubicBezTo>
                  <a:cubicBezTo>
                    <a:pt x="8937" y="2236"/>
                    <a:pt x="8592" y="2377"/>
                    <a:pt x="8336" y="2690"/>
                  </a:cubicBezTo>
                  <a:cubicBezTo>
                    <a:pt x="8202" y="2833"/>
                    <a:pt x="8020" y="2910"/>
                    <a:pt x="7829" y="2910"/>
                  </a:cubicBezTo>
                  <a:lnTo>
                    <a:pt x="7379" y="2910"/>
                  </a:lnTo>
                  <a:cubicBezTo>
                    <a:pt x="7130" y="2910"/>
                    <a:pt x="6929" y="2709"/>
                    <a:pt x="6929" y="2460"/>
                  </a:cubicBezTo>
                  <a:lnTo>
                    <a:pt x="6929" y="221"/>
                  </a:lnTo>
                  <a:cubicBezTo>
                    <a:pt x="6929" y="106"/>
                    <a:pt x="6834" y="1"/>
                    <a:pt x="6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3" name="Google Shape;17603;p78"/>
            <p:cNvSpPr/>
            <p:nvPr/>
          </p:nvSpPr>
          <p:spPr>
            <a:xfrm>
              <a:off x="1932097" y="1970906"/>
              <a:ext cx="182218" cy="275966"/>
            </a:xfrm>
            <a:custGeom>
              <a:avLst/>
              <a:gdLst/>
              <a:ahLst/>
              <a:cxnLst/>
              <a:rect l="l" t="t" r="r" b="b"/>
              <a:pathLst>
                <a:path w="6939" h="10509" extrusionOk="0">
                  <a:moveTo>
                    <a:pt x="230" y="1"/>
                  </a:moveTo>
                  <a:cubicBezTo>
                    <a:pt x="106" y="1"/>
                    <a:pt x="0" y="96"/>
                    <a:pt x="0" y="221"/>
                  </a:cubicBezTo>
                  <a:lnTo>
                    <a:pt x="0" y="2460"/>
                  </a:lnTo>
                  <a:cubicBezTo>
                    <a:pt x="0" y="2709"/>
                    <a:pt x="201" y="2910"/>
                    <a:pt x="450" y="2910"/>
                  </a:cubicBezTo>
                  <a:lnTo>
                    <a:pt x="900" y="2910"/>
                  </a:lnTo>
                  <a:cubicBezTo>
                    <a:pt x="1091" y="2910"/>
                    <a:pt x="1273" y="2833"/>
                    <a:pt x="1407" y="2690"/>
                  </a:cubicBezTo>
                  <a:cubicBezTo>
                    <a:pt x="1663" y="2377"/>
                    <a:pt x="2008" y="2236"/>
                    <a:pt x="2348" y="2236"/>
                  </a:cubicBezTo>
                  <a:cubicBezTo>
                    <a:pt x="2973" y="2236"/>
                    <a:pt x="3580" y="2711"/>
                    <a:pt x="3580" y="3456"/>
                  </a:cubicBezTo>
                  <a:cubicBezTo>
                    <a:pt x="3586" y="4213"/>
                    <a:pt x="2974" y="4700"/>
                    <a:pt x="2341" y="4700"/>
                  </a:cubicBezTo>
                  <a:cubicBezTo>
                    <a:pt x="2006" y="4700"/>
                    <a:pt x="1665" y="4564"/>
                    <a:pt x="1407" y="4259"/>
                  </a:cubicBezTo>
                  <a:cubicBezTo>
                    <a:pt x="1289" y="4114"/>
                    <a:pt x="1119" y="4029"/>
                    <a:pt x="938" y="4029"/>
                  </a:cubicBezTo>
                  <a:cubicBezTo>
                    <a:pt x="929" y="4029"/>
                    <a:pt x="919" y="4029"/>
                    <a:pt x="909" y="4030"/>
                  </a:cubicBezTo>
                  <a:lnTo>
                    <a:pt x="450" y="4030"/>
                  </a:lnTo>
                  <a:cubicBezTo>
                    <a:pt x="201" y="4030"/>
                    <a:pt x="0" y="4221"/>
                    <a:pt x="0" y="4470"/>
                  </a:cubicBezTo>
                  <a:lnTo>
                    <a:pt x="0" y="6930"/>
                  </a:lnTo>
                  <a:lnTo>
                    <a:pt x="2469" y="6930"/>
                  </a:lnTo>
                  <a:cubicBezTo>
                    <a:pt x="2718" y="6930"/>
                    <a:pt x="2919" y="7130"/>
                    <a:pt x="2919" y="7379"/>
                  </a:cubicBezTo>
                  <a:lnTo>
                    <a:pt x="2919" y="7839"/>
                  </a:lnTo>
                  <a:cubicBezTo>
                    <a:pt x="2919" y="8030"/>
                    <a:pt x="2833" y="8212"/>
                    <a:pt x="2680" y="8346"/>
                  </a:cubicBezTo>
                  <a:cubicBezTo>
                    <a:pt x="1802" y="9080"/>
                    <a:pt x="2322" y="10509"/>
                    <a:pt x="3472" y="10509"/>
                  </a:cubicBezTo>
                  <a:cubicBezTo>
                    <a:pt x="3476" y="10509"/>
                    <a:pt x="3480" y="10509"/>
                    <a:pt x="3484" y="10509"/>
                  </a:cubicBezTo>
                  <a:cubicBezTo>
                    <a:pt x="4632" y="10509"/>
                    <a:pt x="5140" y="9064"/>
                    <a:pt x="4259" y="8336"/>
                  </a:cubicBezTo>
                  <a:cubicBezTo>
                    <a:pt x="4106" y="8202"/>
                    <a:pt x="4029" y="8021"/>
                    <a:pt x="4029" y="7829"/>
                  </a:cubicBezTo>
                  <a:lnTo>
                    <a:pt x="4029" y="7379"/>
                  </a:lnTo>
                  <a:cubicBezTo>
                    <a:pt x="4029" y="7130"/>
                    <a:pt x="4230" y="6930"/>
                    <a:pt x="4479" y="6930"/>
                  </a:cubicBezTo>
                  <a:lnTo>
                    <a:pt x="6709" y="6930"/>
                  </a:lnTo>
                  <a:cubicBezTo>
                    <a:pt x="6833" y="6930"/>
                    <a:pt x="6939" y="6834"/>
                    <a:pt x="6939" y="6709"/>
                  </a:cubicBezTo>
                  <a:lnTo>
                    <a:pt x="6939" y="891"/>
                  </a:lnTo>
                  <a:cubicBezTo>
                    <a:pt x="6939" y="403"/>
                    <a:pt x="6537" y="1"/>
                    <a:pt x="603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4" name="Google Shape;17604;p78"/>
            <p:cNvSpPr/>
            <p:nvPr/>
          </p:nvSpPr>
          <p:spPr>
            <a:xfrm>
              <a:off x="1838086" y="2152862"/>
              <a:ext cx="276229" cy="182218"/>
            </a:xfrm>
            <a:custGeom>
              <a:avLst/>
              <a:gdLst/>
              <a:ahLst/>
              <a:cxnLst/>
              <a:rect l="l" t="t" r="r" b="b"/>
              <a:pathLst>
                <a:path w="10519" h="6939" extrusionOk="0">
                  <a:moveTo>
                    <a:pt x="3580" y="1"/>
                  </a:moveTo>
                  <a:lnTo>
                    <a:pt x="3580" y="2460"/>
                  </a:lnTo>
                  <a:cubicBezTo>
                    <a:pt x="3580" y="2709"/>
                    <a:pt x="3379" y="2910"/>
                    <a:pt x="3140" y="2910"/>
                  </a:cubicBezTo>
                  <a:lnTo>
                    <a:pt x="2681" y="2910"/>
                  </a:lnTo>
                  <a:cubicBezTo>
                    <a:pt x="2489" y="2910"/>
                    <a:pt x="2298" y="2824"/>
                    <a:pt x="2173" y="2680"/>
                  </a:cubicBezTo>
                  <a:cubicBezTo>
                    <a:pt x="1918" y="2375"/>
                    <a:pt x="1579" y="2239"/>
                    <a:pt x="1245" y="2239"/>
                  </a:cubicBezTo>
                  <a:cubicBezTo>
                    <a:pt x="614" y="2239"/>
                    <a:pt x="1" y="2724"/>
                    <a:pt x="1" y="3475"/>
                  </a:cubicBezTo>
                  <a:cubicBezTo>
                    <a:pt x="7" y="4221"/>
                    <a:pt x="620" y="4700"/>
                    <a:pt x="1248" y="4700"/>
                  </a:cubicBezTo>
                  <a:cubicBezTo>
                    <a:pt x="1586" y="4700"/>
                    <a:pt x="1928" y="4561"/>
                    <a:pt x="2183" y="4250"/>
                  </a:cubicBezTo>
                  <a:cubicBezTo>
                    <a:pt x="2301" y="4113"/>
                    <a:pt x="2480" y="4029"/>
                    <a:pt x="2661" y="4029"/>
                  </a:cubicBezTo>
                  <a:cubicBezTo>
                    <a:pt x="2671" y="4029"/>
                    <a:pt x="2681" y="4029"/>
                    <a:pt x="2690" y="4030"/>
                  </a:cubicBezTo>
                  <a:lnTo>
                    <a:pt x="3140" y="4030"/>
                  </a:lnTo>
                  <a:cubicBezTo>
                    <a:pt x="3379" y="4030"/>
                    <a:pt x="3580" y="4231"/>
                    <a:pt x="3580" y="4479"/>
                  </a:cubicBezTo>
                  <a:lnTo>
                    <a:pt x="3580" y="6709"/>
                  </a:lnTo>
                  <a:cubicBezTo>
                    <a:pt x="3580" y="6834"/>
                    <a:pt x="3686" y="6939"/>
                    <a:pt x="3800" y="6939"/>
                  </a:cubicBezTo>
                  <a:lnTo>
                    <a:pt x="9619" y="6939"/>
                  </a:lnTo>
                  <a:cubicBezTo>
                    <a:pt x="10117" y="6939"/>
                    <a:pt x="10519" y="6537"/>
                    <a:pt x="10519" y="6039"/>
                  </a:cubicBezTo>
                  <a:lnTo>
                    <a:pt x="10519" y="230"/>
                  </a:lnTo>
                  <a:cubicBezTo>
                    <a:pt x="10519" y="106"/>
                    <a:pt x="10413" y="1"/>
                    <a:pt x="10289" y="1"/>
                  </a:cubicBezTo>
                  <a:lnTo>
                    <a:pt x="8059" y="1"/>
                  </a:lnTo>
                  <a:cubicBezTo>
                    <a:pt x="7810" y="1"/>
                    <a:pt x="7609" y="201"/>
                    <a:pt x="7609" y="450"/>
                  </a:cubicBezTo>
                  <a:lnTo>
                    <a:pt x="7609" y="900"/>
                  </a:lnTo>
                  <a:cubicBezTo>
                    <a:pt x="7600" y="1092"/>
                    <a:pt x="7686" y="1273"/>
                    <a:pt x="7829" y="1407"/>
                  </a:cubicBezTo>
                  <a:cubicBezTo>
                    <a:pt x="8720" y="2135"/>
                    <a:pt x="8203" y="3580"/>
                    <a:pt x="7054" y="3580"/>
                  </a:cubicBezTo>
                  <a:cubicBezTo>
                    <a:pt x="7050" y="3580"/>
                    <a:pt x="7047" y="3580"/>
                    <a:pt x="7043" y="3580"/>
                  </a:cubicBezTo>
                  <a:cubicBezTo>
                    <a:pt x="5902" y="3580"/>
                    <a:pt x="5382" y="2151"/>
                    <a:pt x="6260" y="1417"/>
                  </a:cubicBezTo>
                  <a:cubicBezTo>
                    <a:pt x="6404" y="1283"/>
                    <a:pt x="6490" y="1101"/>
                    <a:pt x="6490" y="910"/>
                  </a:cubicBezTo>
                  <a:lnTo>
                    <a:pt x="6490" y="450"/>
                  </a:lnTo>
                  <a:cubicBezTo>
                    <a:pt x="6490" y="201"/>
                    <a:pt x="6289" y="1"/>
                    <a:pt x="6040"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5" name="Google Shape;17605;p78"/>
            <p:cNvSpPr/>
            <p:nvPr/>
          </p:nvSpPr>
          <p:spPr>
            <a:xfrm>
              <a:off x="1749879" y="2058877"/>
              <a:ext cx="182244" cy="276203"/>
            </a:xfrm>
            <a:custGeom>
              <a:avLst/>
              <a:gdLst/>
              <a:ahLst/>
              <a:cxnLst/>
              <a:rect l="l" t="t" r="r" b="b"/>
              <a:pathLst>
                <a:path w="6940" h="10518" extrusionOk="0">
                  <a:moveTo>
                    <a:pt x="3465" y="0"/>
                  </a:moveTo>
                  <a:cubicBezTo>
                    <a:pt x="2317" y="10"/>
                    <a:pt x="1810" y="1455"/>
                    <a:pt x="2700" y="2182"/>
                  </a:cubicBezTo>
                  <a:cubicBezTo>
                    <a:pt x="2843" y="2307"/>
                    <a:pt x="2920" y="2498"/>
                    <a:pt x="2920" y="2689"/>
                  </a:cubicBezTo>
                  <a:lnTo>
                    <a:pt x="2920" y="3139"/>
                  </a:lnTo>
                  <a:cubicBezTo>
                    <a:pt x="2920" y="3379"/>
                    <a:pt x="2719" y="3580"/>
                    <a:pt x="2470" y="3580"/>
                  </a:cubicBezTo>
                  <a:lnTo>
                    <a:pt x="231" y="3580"/>
                  </a:lnTo>
                  <a:cubicBezTo>
                    <a:pt x="106" y="3580"/>
                    <a:pt x="1" y="3685"/>
                    <a:pt x="1" y="3809"/>
                  </a:cubicBezTo>
                  <a:lnTo>
                    <a:pt x="1" y="9618"/>
                  </a:lnTo>
                  <a:cubicBezTo>
                    <a:pt x="1" y="10116"/>
                    <a:pt x="403" y="10518"/>
                    <a:pt x="900" y="10518"/>
                  </a:cubicBezTo>
                  <a:lnTo>
                    <a:pt x="6710" y="10518"/>
                  </a:lnTo>
                  <a:cubicBezTo>
                    <a:pt x="6834" y="10518"/>
                    <a:pt x="6939" y="10413"/>
                    <a:pt x="6939" y="10288"/>
                  </a:cubicBezTo>
                  <a:lnTo>
                    <a:pt x="6939" y="8058"/>
                  </a:lnTo>
                  <a:cubicBezTo>
                    <a:pt x="6939" y="7810"/>
                    <a:pt x="6738" y="7609"/>
                    <a:pt x="6489" y="7609"/>
                  </a:cubicBezTo>
                  <a:lnTo>
                    <a:pt x="6040" y="7609"/>
                  </a:lnTo>
                  <a:cubicBezTo>
                    <a:pt x="6030" y="7608"/>
                    <a:pt x="6020" y="7608"/>
                    <a:pt x="6011" y="7608"/>
                  </a:cubicBezTo>
                  <a:cubicBezTo>
                    <a:pt x="5830" y="7608"/>
                    <a:pt x="5660" y="7692"/>
                    <a:pt x="5542" y="7829"/>
                  </a:cubicBezTo>
                  <a:cubicBezTo>
                    <a:pt x="5284" y="8140"/>
                    <a:pt x="4939" y="8279"/>
                    <a:pt x="4600" y="8279"/>
                  </a:cubicBezTo>
                  <a:cubicBezTo>
                    <a:pt x="3970" y="8279"/>
                    <a:pt x="3360" y="7800"/>
                    <a:pt x="3360" y="7054"/>
                  </a:cubicBezTo>
                  <a:cubicBezTo>
                    <a:pt x="3354" y="6303"/>
                    <a:pt x="3965" y="5818"/>
                    <a:pt x="4597" y="5818"/>
                  </a:cubicBezTo>
                  <a:cubicBezTo>
                    <a:pt x="4933" y="5818"/>
                    <a:pt x="5274" y="5954"/>
                    <a:pt x="5532" y="6259"/>
                  </a:cubicBezTo>
                  <a:cubicBezTo>
                    <a:pt x="5657" y="6403"/>
                    <a:pt x="5839" y="6489"/>
                    <a:pt x="6040" y="6489"/>
                  </a:cubicBezTo>
                  <a:lnTo>
                    <a:pt x="6499" y="6489"/>
                  </a:lnTo>
                  <a:cubicBezTo>
                    <a:pt x="6738" y="6489"/>
                    <a:pt x="6939" y="6288"/>
                    <a:pt x="6939" y="6039"/>
                  </a:cubicBezTo>
                  <a:lnTo>
                    <a:pt x="6939" y="3580"/>
                  </a:lnTo>
                  <a:lnTo>
                    <a:pt x="4480" y="3580"/>
                  </a:lnTo>
                  <a:cubicBezTo>
                    <a:pt x="4231" y="3580"/>
                    <a:pt x="4030" y="3379"/>
                    <a:pt x="4030" y="3139"/>
                  </a:cubicBezTo>
                  <a:lnTo>
                    <a:pt x="4030" y="2680"/>
                  </a:lnTo>
                  <a:cubicBezTo>
                    <a:pt x="4030" y="2489"/>
                    <a:pt x="4116" y="2297"/>
                    <a:pt x="4269" y="2173"/>
                  </a:cubicBezTo>
                  <a:cubicBezTo>
                    <a:pt x="5150" y="1436"/>
                    <a:pt x="4623" y="0"/>
                    <a:pt x="3465"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6" name="Google Shape;17606;p78"/>
            <p:cNvSpPr/>
            <p:nvPr/>
          </p:nvSpPr>
          <p:spPr>
            <a:xfrm>
              <a:off x="1750141" y="2152862"/>
              <a:ext cx="41228" cy="182218"/>
            </a:xfrm>
            <a:custGeom>
              <a:avLst/>
              <a:gdLst/>
              <a:ahLst/>
              <a:cxnLst/>
              <a:rect l="l" t="t" r="r" b="b"/>
              <a:pathLst>
                <a:path w="1570" h="6939" extrusionOk="0">
                  <a:moveTo>
                    <a:pt x="221" y="1"/>
                  </a:moveTo>
                  <a:cubicBezTo>
                    <a:pt x="96" y="1"/>
                    <a:pt x="0" y="106"/>
                    <a:pt x="0" y="230"/>
                  </a:cubicBezTo>
                  <a:lnTo>
                    <a:pt x="0" y="6039"/>
                  </a:lnTo>
                  <a:cubicBezTo>
                    <a:pt x="0" y="6537"/>
                    <a:pt x="402" y="6939"/>
                    <a:pt x="900" y="6939"/>
                  </a:cubicBezTo>
                  <a:lnTo>
                    <a:pt x="1570" y="6939"/>
                  </a:lnTo>
                  <a:cubicBezTo>
                    <a:pt x="1072" y="6939"/>
                    <a:pt x="670" y="6537"/>
                    <a:pt x="670" y="6039"/>
                  </a:cubicBezTo>
                  <a:lnTo>
                    <a:pt x="670" y="230"/>
                  </a:lnTo>
                  <a:cubicBezTo>
                    <a:pt x="670" y="106"/>
                    <a:pt x="776" y="1"/>
                    <a:pt x="90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7" name="Google Shape;17607;p78"/>
            <p:cNvSpPr/>
            <p:nvPr/>
          </p:nvSpPr>
          <p:spPr>
            <a:xfrm>
              <a:off x="1796832" y="2059035"/>
              <a:ext cx="50340" cy="93853"/>
            </a:xfrm>
            <a:custGeom>
              <a:avLst/>
              <a:gdLst/>
              <a:ahLst/>
              <a:cxnLst/>
              <a:rect l="l" t="t" r="r" b="b"/>
              <a:pathLst>
                <a:path w="1917" h="3574" extrusionOk="0">
                  <a:moveTo>
                    <a:pt x="1675" y="0"/>
                  </a:moveTo>
                  <a:cubicBezTo>
                    <a:pt x="582" y="0"/>
                    <a:pt x="1" y="1426"/>
                    <a:pt x="912" y="2176"/>
                  </a:cubicBezTo>
                  <a:cubicBezTo>
                    <a:pt x="1055" y="2301"/>
                    <a:pt x="1132" y="2492"/>
                    <a:pt x="1132" y="2683"/>
                  </a:cubicBezTo>
                  <a:lnTo>
                    <a:pt x="1132" y="3133"/>
                  </a:lnTo>
                  <a:cubicBezTo>
                    <a:pt x="1132" y="3373"/>
                    <a:pt x="931" y="3574"/>
                    <a:pt x="682" y="3574"/>
                  </a:cubicBezTo>
                  <a:lnTo>
                    <a:pt x="1132" y="3574"/>
                  </a:lnTo>
                  <a:cubicBezTo>
                    <a:pt x="1381" y="3574"/>
                    <a:pt x="1582" y="3373"/>
                    <a:pt x="1582" y="3133"/>
                  </a:cubicBezTo>
                  <a:lnTo>
                    <a:pt x="1582" y="2683"/>
                  </a:lnTo>
                  <a:cubicBezTo>
                    <a:pt x="1582" y="2492"/>
                    <a:pt x="1495" y="2301"/>
                    <a:pt x="1352" y="2176"/>
                  </a:cubicBezTo>
                  <a:cubicBezTo>
                    <a:pt x="548" y="1516"/>
                    <a:pt x="892" y="214"/>
                    <a:pt x="1917" y="23"/>
                  </a:cubicBezTo>
                  <a:cubicBezTo>
                    <a:pt x="1834" y="8"/>
                    <a:pt x="1753" y="0"/>
                    <a:pt x="1675"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8" name="Google Shape;17608;p78"/>
            <p:cNvSpPr/>
            <p:nvPr/>
          </p:nvSpPr>
          <p:spPr>
            <a:xfrm>
              <a:off x="1750141" y="1970906"/>
              <a:ext cx="41228" cy="181982"/>
            </a:xfrm>
            <a:custGeom>
              <a:avLst/>
              <a:gdLst/>
              <a:ahLst/>
              <a:cxnLst/>
              <a:rect l="l" t="t" r="r" b="b"/>
              <a:pathLst>
                <a:path w="1570" h="6930" extrusionOk="0">
                  <a:moveTo>
                    <a:pt x="900" y="1"/>
                  </a:moveTo>
                  <a:cubicBezTo>
                    <a:pt x="402" y="1"/>
                    <a:pt x="0" y="403"/>
                    <a:pt x="0" y="900"/>
                  </a:cubicBezTo>
                  <a:lnTo>
                    <a:pt x="0" y="6709"/>
                  </a:lnTo>
                  <a:cubicBezTo>
                    <a:pt x="0" y="6834"/>
                    <a:pt x="96" y="6930"/>
                    <a:pt x="221" y="6930"/>
                  </a:cubicBezTo>
                  <a:lnTo>
                    <a:pt x="900" y="6930"/>
                  </a:lnTo>
                  <a:cubicBezTo>
                    <a:pt x="776" y="6930"/>
                    <a:pt x="670" y="6834"/>
                    <a:pt x="670" y="6709"/>
                  </a:cubicBezTo>
                  <a:lnTo>
                    <a:pt x="670" y="900"/>
                  </a:lnTo>
                  <a:cubicBezTo>
                    <a:pt x="670" y="403"/>
                    <a:pt x="1072" y="1"/>
                    <a:pt x="15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09" name="Google Shape;17609;p78"/>
            <p:cNvSpPr/>
            <p:nvPr/>
          </p:nvSpPr>
          <p:spPr>
            <a:xfrm>
              <a:off x="1999953" y="2029518"/>
              <a:ext cx="41990" cy="64678"/>
            </a:xfrm>
            <a:custGeom>
              <a:avLst/>
              <a:gdLst/>
              <a:ahLst/>
              <a:cxnLst/>
              <a:rect l="l" t="t" r="r" b="b"/>
              <a:pathLst>
                <a:path w="1599" h="2463" extrusionOk="0">
                  <a:moveTo>
                    <a:pt x="256" y="0"/>
                  </a:moveTo>
                  <a:cubicBezTo>
                    <a:pt x="171" y="0"/>
                    <a:pt x="86" y="9"/>
                    <a:pt x="0" y="27"/>
                  </a:cubicBezTo>
                  <a:cubicBezTo>
                    <a:pt x="574" y="133"/>
                    <a:pt x="1005" y="640"/>
                    <a:pt x="1005" y="1233"/>
                  </a:cubicBezTo>
                  <a:cubicBezTo>
                    <a:pt x="1005" y="1826"/>
                    <a:pt x="594" y="2334"/>
                    <a:pt x="10" y="2449"/>
                  </a:cubicBezTo>
                  <a:lnTo>
                    <a:pt x="0" y="2449"/>
                  </a:lnTo>
                  <a:cubicBezTo>
                    <a:pt x="77" y="2458"/>
                    <a:pt x="153" y="2463"/>
                    <a:pt x="230" y="2463"/>
                  </a:cubicBezTo>
                  <a:cubicBezTo>
                    <a:pt x="307" y="2463"/>
                    <a:pt x="383" y="2458"/>
                    <a:pt x="460" y="2449"/>
                  </a:cubicBezTo>
                  <a:cubicBezTo>
                    <a:pt x="1139" y="2334"/>
                    <a:pt x="1599" y="1683"/>
                    <a:pt x="1465" y="1003"/>
                  </a:cubicBezTo>
                  <a:cubicBezTo>
                    <a:pt x="1356" y="411"/>
                    <a:pt x="832" y="0"/>
                    <a:pt x="25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0" name="Google Shape;17610;p78"/>
            <p:cNvSpPr/>
            <p:nvPr/>
          </p:nvSpPr>
          <p:spPr>
            <a:xfrm>
              <a:off x="1932097" y="1970906"/>
              <a:ext cx="23634" cy="76443"/>
            </a:xfrm>
            <a:custGeom>
              <a:avLst/>
              <a:gdLst/>
              <a:ahLst/>
              <a:cxnLst/>
              <a:rect l="l" t="t" r="r" b="b"/>
              <a:pathLst>
                <a:path w="900" h="2911" extrusionOk="0">
                  <a:moveTo>
                    <a:pt x="230" y="1"/>
                  </a:moveTo>
                  <a:cubicBezTo>
                    <a:pt x="106" y="1"/>
                    <a:pt x="0" y="96"/>
                    <a:pt x="0" y="221"/>
                  </a:cubicBezTo>
                  <a:lnTo>
                    <a:pt x="0" y="2460"/>
                  </a:lnTo>
                  <a:cubicBezTo>
                    <a:pt x="0" y="2709"/>
                    <a:pt x="201" y="2910"/>
                    <a:pt x="450" y="2910"/>
                  </a:cubicBezTo>
                  <a:lnTo>
                    <a:pt x="900" y="2910"/>
                  </a:lnTo>
                  <a:cubicBezTo>
                    <a:pt x="651" y="2910"/>
                    <a:pt x="450" y="2709"/>
                    <a:pt x="450" y="2460"/>
                  </a:cubicBezTo>
                  <a:lnTo>
                    <a:pt x="450" y="221"/>
                  </a:lnTo>
                  <a:cubicBezTo>
                    <a:pt x="450" y="96"/>
                    <a:pt x="546" y="1"/>
                    <a:pt x="67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1" name="Google Shape;17611;p78"/>
            <p:cNvSpPr/>
            <p:nvPr/>
          </p:nvSpPr>
          <p:spPr>
            <a:xfrm>
              <a:off x="1932097" y="2076708"/>
              <a:ext cx="23634" cy="76180"/>
            </a:xfrm>
            <a:custGeom>
              <a:avLst/>
              <a:gdLst/>
              <a:ahLst/>
              <a:cxnLst/>
              <a:rect l="l" t="t" r="r" b="b"/>
              <a:pathLst>
                <a:path w="900" h="2901" extrusionOk="0">
                  <a:moveTo>
                    <a:pt x="450" y="1"/>
                  </a:moveTo>
                  <a:cubicBezTo>
                    <a:pt x="201" y="1"/>
                    <a:pt x="0" y="202"/>
                    <a:pt x="0" y="441"/>
                  </a:cubicBezTo>
                  <a:lnTo>
                    <a:pt x="0" y="2901"/>
                  </a:lnTo>
                  <a:lnTo>
                    <a:pt x="450" y="2901"/>
                  </a:lnTo>
                  <a:lnTo>
                    <a:pt x="450" y="441"/>
                  </a:lnTo>
                  <a:cubicBezTo>
                    <a:pt x="450" y="192"/>
                    <a:pt x="651" y="1"/>
                    <a:pt x="900"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2" name="Google Shape;17612;p78"/>
            <p:cNvSpPr/>
            <p:nvPr/>
          </p:nvSpPr>
          <p:spPr>
            <a:xfrm>
              <a:off x="1981860" y="2152862"/>
              <a:ext cx="47268" cy="94011"/>
            </a:xfrm>
            <a:custGeom>
              <a:avLst/>
              <a:gdLst/>
              <a:ahLst/>
              <a:cxnLst/>
              <a:rect l="l" t="t" r="r" b="b"/>
              <a:pathLst>
                <a:path w="1800" h="3580" extrusionOk="0">
                  <a:moveTo>
                    <a:pt x="565" y="1"/>
                  </a:moveTo>
                  <a:cubicBezTo>
                    <a:pt x="814" y="1"/>
                    <a:pt x="1015" y="201"/>
                    <a:pt x="1015" y="450"/>
                  </a:cubicBezTo>
                  <a:lnTo>
                    <a:pt x="1015" y="910"/>
                  </a:lnTo>
                  <a:cubicBezTo>
                    <a:pt x="1015" y="1101"/>
                    <a:pt x="929" y="1283"/>
                    <a:pt x="785" y="1417"/>
                  </a:cubicBezTo>
                  <a:cubicBezTo>
                    <a:pt x="0" y="2068"/>
                    <a:pt x="316" y="3331"/>
                    <a:pt x="1311" y="3551"/>
                  </a:cubicBezTo>
                  <a:cubicBezTo>
                    <a:pt x="1393" y="3570"/>
                    <a:pt x="1474" y="3580"/>
                    <a:pt x="1555" y="3580"/>
                  </a:cubicBezTo>
                  <a:cubicBezTo>
                    <a:pt x="1637" y="3580"/>
                    <a:pt x="1718" y="3570"/>
                    <a:pt x="1799" y="3551"/>
                  </a:cubicBezTo>
                  <a:lnTo>
                    <a:pt x="1761" y="3551"/>
                  </a:lnTo>
                  <a:cubicBezTo>
                    <a:pt x="766" y="3331"/>
                    <a:pt x="450" y="2068"/>
                    <a:pt x="1235" y="1417"/>
                  </a:cubicBezTo>
                  <a:cubicBezTo>
                    <a:pt x="1378" y="1283"/>
                    <a:pt x="1464" y="1101"/>
                    <a:pt x="1464" y="910"/>
                  </a:cubicBezTo>
                  <a:lnTo>
                    <a:pt x="1464" y="450"/>
                  </a:lnTo>
                  <a:cubicBezTo>
                    <a:pt x="1464" y="201"/>
                    <a:pt x="1263" y="1"/>
                    <a:pt x="1015"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3" name="Google Shape;17613;p78"/>
            <p:cNvSpPr/>
            <p:nvPr/>
          </p:nvSpPr>
          <p:spPr>
            <a:xfrm>
              <a:off x="1920542" y="2152862"/>
              <a:ext cx="23398" cy="76417"/>
            </a:xfrm>
            <a:custGeom>
              <a:avLst/>
              <a:gdLst/>
              <a:ahLst/>
              <a:cxnLst/>
              <a:rect l="l" t="t" r="r" b="b"/>
              <a:pathLst>
                <a:path w="891" h="2910" extrusionOk="0">
                  <a:moveTo>
                    <a:pt x="440" y="1"/>
                  </a:moveTo>
                  <a:lnTo>
                    <a:pt x="440" y="2460"/>
                  </a:lnTo>
                  <a:cubicBezTo>
                    <a:pt x="440" y="2709"/>
                    <a:pt x="239" y="2910"/>
                    <a:pt x="0" y="2910"/>
                  </a:cubicBezTo>
                  <a:lnTo>
                    <a:pt x="440" y="2910"/>
                  </a:lnTo>
                  <a:cubicBezTo>
                    <a:pt x="689" y="2910"/>
                    <a:pt x="890" y="2709"/>
                    <a:pt x="890" y="2460"/>
                  </a:cubicBezTo>
                  <a:lnTo>
                    <a:pt x="890"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4" name="Google Shape;17614;p78"/>
            <p:cNvSpPr/>
            <p:nvPr/>
          </p:nvSpPr>
          <p:spPr>
            <a:xfrm>
              <a:off x="1834068" y="2211605"/>
              <a:ext cx="42252" cy="64888"/>
            </a:xfrm>
            <a:custGeom>
              <a:avLst/>
              <a:gdLst/>
              <a:ahLst/>
              <a:cxnLst/>
              <a:rect l="l" t="t" r="r" b="b"/>
              <a:pathLst>
                <a:path w="1609" h="2471" extrusionOk="0">
                  <a:moveTo>
                    <a:pt x="1371" y="1"/>
                  </a:moveTo>
                  <a:cubicBezTo>
                    <a:pt x="1295" y="1"/>
                    <a:pt x="1221" y="8"/>
                    <a:pt x="1149" y="22"/>
                  </a:cubicBezTo>
                  <a:cubicBezTo>
                    <a:pt x="460" y="137"/>
                    <a:pt x="1" y="788"/>
                    <a:pt x="135" y="1467"/>
                  </a:cubicBezTo>
                  <a:cubicBezTo>
                    <a:pt x="243" y="2060"/>
                    <a:pt x="767" y="2471"/>
                    <a:pt x="1350" y="2471"/>
                  </a:cubicBezTo>
                  <a:cubicBezTo>
                    <a:pt x="1435" y="2471"/>
                    <a:pt x="1522" y="2462"/>
                    <a:pt x="1609" y="2443"/>
                  </a:cubicBezTo>
                  <a:cubicBezTo>
                    <a:pt x="929" y="2309"/>
                    <a:pt x="489" y="1649"/>
                    <a:pt x="633" y="970"/>
                  </a:cubicBezTo>
                  <a:cubicBezTo>
                    <a:pt x="738" y="491"/>
                    <a:pt x="1121" y="118"/>
                    <a:pt x="1599" y="22"/>
                  </a:cubicBezTo>
                  <a:cubicBezTo>
                    <a:pt x="1523" y="8"/>
                    <a:pt x="1446" y="1"/>
                    <a:pt x="137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5" name="Google Shape;17615;p78"/>
            <p:cNvSpPr/>
            <p:nvPr/>
          </p:nvSpPr>
          <p:spPr>
            <a:xfrm>
              <a:off x="1920542" y="2258663"/>
              <a:ext cx="29175" cy="76417"/>
            </a:xfrm>
            <a:custGeom>
              <a:avLst/>
              <a:gdLst/>
              <a:ahLst/>
              <a:cxnLst/>
              <a:rect l="l" t="t" r="r" b="b"/>
              <a:pathLst>
                <a:path w="1111" h="2910" extrusionOk="0">
                  <a:moveTo>
                    <a:pt x="0" y="1"/>
                  </a:moveTo>
                  <a:cubicBezTo>
                    <a:pt x="239" y="1"/>
                    <a:pt x="440" y="202"/>
                    <a:pt x="440" y="450"/>
                  </a:cubicBezTo>
                  <a:lnTo>
                    <a:pt x="440" y="2680"/>
                  </a:lnTo>
                  <a:cubicBezTo>
                    <a:pt x="440" y="2805"/>
                    <a:pt x="546" y="2910"/>
                    <a:pt x="670" y="2910"/>
                  </a:cubicBezTo>
                  <a:lnTo>
                    <a:pt x="1110" y="2910"/>
                  </a:lnTo>
                  <a:cubicBezTo>
                    <a:pt x="986" y="2910"/>
                    <a:pt x="890" y="2805"/>
                    <a:pt x="890" y="2680"/>
                  </a:cubicBezTo>
                  <a:lnTo>
                    <a:pt x="890" y="450"/>
                  </a:lnTo>
                  <a:cubicBezTo>
                    <a:pt x="890" y="202"/>
                    <a:pt x="689" y="1"/>
                    <a:pt x="44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16" name="Google Shape;17616;p78"/>
          <p:cNvGrpSpPr/>
          <p:nvPr/>
        </p:nvGrpSpPr>
        <p:grpSpPr>
          <a:xfrm>
            <a:off x="2915234" y="2634878"/>
            <a:ext cx="528141" cy="471980"/>
            <a:chOff x="2186425" y="1976158"/>
            <a:chExt cx="396106" cy="353985"/>
          </a:xfrm>
        </p:grpSpPr>
        <p:sp>
          <p:nvSpPr>
            <p:cNvPr id="17617" name="Google Shape;17617;p78"/>
            <p:cNvSpPr/>
            <p:nvPr/>
          </p:nvSpPr>
          <p:spPr>
            <a:xfrm>
              <a:off x="2256277" y="2024949"/>
              <a:ext cx="255379" cy="255352"/>
            </a:xfrm>
            <a:custGeom>
              <a:avLst/>
              <a:gdLst/>
              <a:ahLst/>
              <a:cxnLst/>
              <a:rect l="l" t="t" r="r" b="b"/>
              <a:pathLst>
                <a:path w="9725" h="9724" extrusionOk="0">
                  <a:moveTo>
                    <a:pt x="4863" y="0"/>
                  </a:moveTo>
                  <a:cubicBezTo>
                    <a:pt x="2183" y="0"/>
                    <a:pt x="1" y="2182"/>
                    <a:pt x="1" y="4862"/>
                  </a:cubicBezTo>
                  <a:cubicBezTo>
                    <a:pt x="1" y="7551"/>
                    <a:pt x="2183" y="9724"/>
                    <a:pt x="4863" y="9724"/>
                  </a:cubicBezTo>
                  <a:cubicBezTo>
                    <a:pt x="7552" y="9724"/>
                    <a:pt x="9724" y="7551"/>
                    <a:pt x="9724" y="4862"/>
                  </a:cubicBezTo>
                  <a:cubicBezTo>
                    <a:pt x="9724" y="2182"/>
                    <a:pt x="7552" y="0"/>
                    <a:pt x="4863"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8" name="Google Shape;17618;p78"/>
            <p:cNvSpPr/>
            <p:nvPr/>
          </p:nvSpPr>
          <p:spPr>
            <a:xfrm>
              <a:off x="2230909" y="2027706"/>
              <a:ext cx="243036" cy="252700"/>
            </a:xfrm>
            <a:custGeom>
              <a:avLst/>
              <a:gdLst/>
              <a:ahLst/>
              <a:cxnLst/>
              <a:rect l="l" t="t" r="r" b="b"/>
              <a:pathLst>
                <a:path w="9255" h="9623" extrusionOk="0">
                  <a:moveTo>
                    <a:pt x="4843" y="1"/>
                  </a:moveTo>
                  <a:lnTo>
                    <a:pt x="4843" y="1"/>
                  </a:lnTo>
                  <a:cubicBezTo>
                    <a:pt x="1656" y="661"/>
                    <a:pt x="0" y="4202"/>
                    <a:pt x="1541" y="7063"/>
                  </a:cubicBezTo>
                  <a:cubicBezTo>
                    <a:pt x="2439" y="8731"/>
                    <a:pt x="4128" y="9622"/>
                    <a:pt x="5836" y="9622"/>
                  </a:cubicBezTo>
                  <a:cubicBezTo>
                    <a:pt x="7059" y="9622"/>
                    <a:pt x="8293" y="9166"/>
                    <a:pt x="9255" y="8212"/>
                  </a:cubicBezTo>
                  <a:lnTo>
                    <a:pt x="9255" y="8212"/>
                  </a:lnTo>
                  <a:cubicBezTo>
                    <a:pt x="8929" y="8279"/>
                    <a:pt x="8594" y="8308"/>
                    <a:pt x="8260" y="8308"/>
                  </a:cubicBezTo>
                  <a:cubicBezTo>
                    <a:pt x="6288" y="8308"/>
                    <a:pt x="4518" y="7121"/>
                    <a:pt x="3771" y="5302"/>
                  </a:cubicBezTo>
                  <a:cubicBezTo>
                    <a:pt x="3015" y="3484"/>
                    <a:pt x="3436" y="1388"/>
                    <a:pt x="484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19" name="Google Shape;17619;p78"/>
            <p:cNvSpPr/>
            <p:nvPr/>
          </p:nvSpPr>
          <p:spPr>
            <a:xfrm>
              <a:off x="2309322" y="2026210"/>
              <a:ext cx="202570" cy="252332"/>
            </a:xfrm>
            <a:custGeom>
              <a:avLst/>
              <a:gdLst/>
              <a:ahLst/>
              <a:cxnLst/>
              <a:rect l="l" t="t" r="r" b="b"/>
              <a:pathLst>
                <a:path w="7714" h="9609" extrusionOk="0">
                  <a:moveTo>
                    <a:pt x="3551" y="0"/>
                  </a:moveTo>
                  <a:lnTo>
                    <a:pt x="3886" y="402"/>
                  </a:lnTo>
                  <a:cubicBezTo>
                    <a:pt x="3924" y="450"/>
                    <a:pt x="3934" y="517"/>
                    <a:pt x="3905" y="574"/>
                  </a:cubicBezTo>
                  <a:lnTo>
                    <a:pt x="3685" y="1101"/>
                  </a:lnTo>
                  <a:cubicBezTo>
                    <a:pt x="3669" y="1133"/>
                    <a:pt x="3640" y="1150"/>
                    <a:pt x="3611" y="1150"/>
                  </a:cubicBezTo>
                  <a:cubicBezTo>
                    <a:pt x="3589" y="1150"/>
                    <a:pt x="3567" y="1141"/>
                    <a:pt x="3551" y="1120"/>
                  </a:cubicBezTo>
                  <a:lnTo>
                    <a:pt x="3340" y="823"/>
                  </a:lnTo>
                  <a:cubicBezTo>
                    <a:pt x="3315" y="781"/>
                    <a:pt x="3269" y="754"/>
                    <a:pt x="3219" y="754"/>
                  </a:cubicBezTo>
                  <a:cubicBezTo>
                    <a:pt x="3212" y="754"/>
                    <a:pt x="3204" y="755"/>
                    <a:pt x="3197" y="756"/>
                  </a:cubicBezTo>
                  <a:lnTo>
                    <a:pt x="2967" y="766"/>
                  </a:lnTo>
                  <a:cubicBezTo>
                    <a:pt x="2891" y="766"/>
                    <a:pt x="2814" y="814"/>
                    <a:pt x="2766" y="881"/>
                  </a:cubicBezTo>
                  <a:lnTo>
                    <a:pt x="2144" y="1818"/>
                  </a:lnTo>
                  <a:cubicBezTo>
                    <a:pt x="2087" y="1905"/>
                    <a:pt x="2134" y="2019"/>
                    <a:pt x="2240" y="2039"/>
                  </a:cubicBezTo>
                  <a:lnTo>
                    <a:pt x="2527" y="2096"/>
                  </a:lnTo>
                  <a:cubicBezTo>
                    <a:pt x="2539" y="2098"/>
                    <a:pt x="2552" y="2100"/>
                    <a:pt x="2564" y="2100"/>
                  </a:cubicBezTo>
                  <a:cubicBezTo>
                    <a:pt x="2647" y="2100"/>
                    <a:pt x="2723" y="2046"/>
                    <a:pt x="2757" y="1972"/>
                  </a:cubicBezTo>
                  <a:lnTo>
                    <a:pt x="2900" y="1589"/>
                  </a:lnTo>
                  <a:cubicBezTo>
                    <a:pt x="2922" y="1528"/>
                    <a:pt x="2977" y="1492"/>
                    <a:pt x="3034" y="1492"/>
                  </a:cubicBezTo>
                  <a:cubicBezTo>
                    <a:pt x="3075" y="1492"/>
                    <a:pt x="3117" y="1510"/>
                    <a:pt x="3149" y="1550"/>
                  </a:cubicBezTo>
                  <a:lnTo>
                    <a:pt x="3273" y="1713"/>
                  </a:lnTo>
                  <a:lnTo>
                    <a:pt x="3206" y="2220"/>
                  </a:lnTo>
                  <a:cubicBezTo>
                    <a:pt x="3197" y="2259"/>
                    <a:pt x="3168" y="2278"/>
                    <a:pt x="3139" y="2287"/>
                  </a:cubicBezTo>
                  <a:lnTo>
                    <a:pt x="2489" y="2383"/>
                  </a:lnTo>
                  <a:cubicBezTo>
                    <a:pt x="2460" y="2383"/>
                    <a:pt x="2431" y="2402"/>
                    <a:pt x="2412" y="2412"/>
                  </a:cubicBezTo>
                  <a:lnTo>
                    <a:pt x="1761" y="2890"/>
                  </a:lnTo>
                  <a:cubicBezTo>
                    <a:pt x="1694" y="2938"/>
                    <a:pt x="1646" y="3015"/>
                    <a:pt x="1627" y="3091"/>
                  </a:cubicBezTo>
                  <a:lnTo>
                    <a:pt x="1570" y="3350"/>
                  </a:lnTo>
                  <a:cubicBezTo>
                    <a:pt x="1552" y="3430"/>
                    <a:pt x="1485" y="3485"/>
                    <a:pt x="1407" y="3485"/>
                  </a:cubicBezTo>
                  <a:cubicBezTo>
                    <a:pt x="1401" y="3485"/>
                    <a:pt x="1394" y="3484"/>
                    <a:pt x="1388" y="3484"/>
                  </a:cubicBezTo>
                  <a:lnTo>
                    <a:pt x="1091" y="3445"/>
                  </a:lnTo>
                  <a:cubicBezTo>
                    <a:pt x="1085" y="3445"/>
                    <a:pt x="1078" y="3444"/>
                    <a:pt x="1072" y="3444"/>
                  </a:cubicBezTo>
                  <a:cubicBezTo>
                    <a:pt x="1002" y="3444"/>
                    <a:pt x="937" y="3489"/>
                    <a:pt x="919" y="3551"/>
                  </a:cubicBezTo>
                  <a:lnTo>
                    <a:pt x="756" y="3991"/>
                  </a:lnTo>
                  <a:cubicBezTo>
                    <a:pt x="718" y="4087"/>
                    <a:pt x="766" y="4182"/>
                    <a:pt x="862" y="4211"/>
                  </a:cubicBezTo>
                  <a:lnTo>
                    <a:pt x="1235" y="4316"/>
                  </a:lnTo>
                  <a:cubicBezTo>
                    <a:pt x="1252" y="4322"/>
                    <a:pt x="1270" y="4325"/>
                    <a:pt x="1287" y="4325"/>
                  </a:cubicBezTo>
                  <a:cubicBezTo>
                    <a:pt x="1360" y="4325"/>
                    <a:pt x="1434" y="4280"/>
                    <a:pt x="1465" y="4211"/>
                  </a:cubicBezTo>
                  <a:lnTo>
                    <a:pt x="1704" y="3685"/>
                  </a:lnTo>
                  <a:cubicBezTo>
                    <a:pt x="1742" y="3599"/>
                    <a:pt x="1819" y="3532"/>
                    <a:pt x="1905" y="3503"/>
                  </a:cubicBezTo>
                  <a:lnTo>
                    <a:pt x="2307" y="3378"/>
                  </a:lnTo>
                  <a:lnTo>
                    <a:pt x="2833" y="4010"/>
                  </a:lnTo>
                  <a:lnTo>
                    <a:pt x="2785" y="4154"/>
                  </a:lnTo>
                  <a:cubicBezTo>
                    <a:pt x="2747" y="4249"/>
                    <a:pt x="2795" y="4345"/>
                    <a:pt x="2891" y="4374"/>
                  </a:cubicBezTo>
                  <a:cubicBezTo>
                    <a:pt x="2910" y="4383"/>
                    <a:pt x="2929" y="4383"/>
                    <a:pt x="2948" y="4383"/>
                  </a:cubicBezTo>
                  <a:cubicBezTo>
                    <a:pt x="3015" y="4383"/>
                    <a:pt x="3082" y="4335"/>
                    <a:pt x="3111" y="4268"/>
                  </a:cubicBezTo>
                  <a:lnTo>
                    <a:pt x="3159" y="4115"/>
                  </a:lnTo>
                  <a:cubicBezTo>
                    <a:pt x="3197" y="4000"/>
                    <a:pt x="3178" y="3886"/>
                    <a:pt x="3101" y="3790"/>
                  </a:cubicBezTo>
                  <a:lnTo>
                    <a:pt x="2661" y="3244"/>
                  </a:lnTo>
                  <a:lnTo>
                    <a:pt x="2776" y="3216"/>
                  </a:lnTo>
                  <a:lnTo>
                    <a:pt x="3159" y="3455"/>
                  </a:lnTo>
                  <a:cubicBezTo>
                    <a:pt x="3235" y="3503"/>
                    <a:pt x="3292" y="3579"/>
                    <a:pt x="3312" y="3675"/>
                  </a:cubicBezTo>
                  <a:lnTo>
                    <a:pt x="3398" y="4087"/>
                  </a:lnTo>
                  <a:cubicBezTo>
                    <a:pt x="3407" y="4163"/>
                    <a:pt x="3484" y="4221"/>
                    <a:pt x="3570" y="4221"/>
                  </a:cubicBezTo>
                  <a:lnTo>
                    <a:pt x="3599" y="4221"/>
                  </a:lnTo>
                  <a:cubicBezTo>
                    <a:pt x="3694" y="4201"/>
                    <a:pt x="3752" y="4106"/>
                    <a:pt x="3733" y="4020"/>
                  </a:cubicBezTo>
                  <a:lnTo>
                    <a:pt x="3694" y="3780"/>
                  </a:lnTo>
                  <a:cubicBezTo>
                    <a:pt x="3675" y="3704"/>
                    <a:pt x="3733" y="3627"/>
                    <a:pt x="3809" y="3618"/>
                  </a:cubicBezTo>
                  <a:cubicBezTo>
                    <a:pt x="3876" y="3599"/>
                    <a:pt x="3924" y="3551"/>
                    <a:pt x="3934" y="3493"/>
                  </a:cubicBezTo>
                  <a:lnTo>
                    <a:pt x="4010" y="3082"/>
                  </a:lnTo>
                  <a:cubicBezTo>
                    <a:pt x="4037" y="3012"/>
                    <a:pt x="4095" y="2966"/>
                    <a:pt x="4163" y="2966"/>
                  </a:cubicBezTo>
                  <a:cubicBezTo>
                    <a:pt x="4170" y="2966"/>
                    <a:pt x="4176" y="2966"/>
                    <a:pt x="4183" y="2967"/>
                  </a:cubicBezTo>
                  <a:lnTo>
                    <a:pt x="4269" y="2967"/>
                  </a:lnTo>
                  <a:cubicBezTo>
                    <a:pt x="4277" y="2969"/>
                    <a:pt x="4286" y="2969"/>
                    <a:pt x="4294" y="2969"/>
                  </a:cubicBezTo>
                  <a:cubicBezTo>
                    <a:pt x="4333" y="2969"/>
                    <a:pt x="4371" y="2952"/>
                    <a:pt x="4403" y="2929"/>
                  </a:cubicBezTo>
                  <a:cubicBezTo>
                    <a:pt x="4431" y="2890"/>
                    <a:pt x="4470" y="2871"/>
                    <a:pt x="4517" y="2871"/>
                  </a:cubicBezTo>
                  <a:lnTo>
                    <a:pt x="4785" y="2900"/>
                  </a:lnTo>
                  <a:cubicBezTo>
                    <a:pt x="4833" y="2919"/>
                    <a:pt x="4881" y="2957"/>
                    <a:pt x="4891" y="3015"/>
                  </a:cubicBezTo>
                  <a:lnTo>
                    <a:pt x="4919" y="3130"/>
                  </a:lnTo>
                  <a:cubicBezTo>
                    <a:pt x="4939" y="3216"/>
                    <a:pt x="4881" y="3302"/>
                    <a:pt x="4795" y="3321"/>
                  </a:cubicBezTo>
                  <a:lnTo>
                    <a:pt x="4039" y="3551"/>
                  </a:lnTo>
                  <a:cubicBezTo>
                    <a:pt x="3953" y="3570"/>
                    <a:pt x="3924" y="3675"/>
                    <a:pt x="3982" y="3742"/>
                  </a:cubicBezTo>
                  <a:lnTo>
                    <a:pt x="4049" y="3828"/>
                  </a:lnTo>
                  <a:cubicBezTo>
                    <a:pt x="4087" y="3857"/>
                    <a:pt x="4125" y="3876"/>
                    <a:pt x="4173" y="3876"/>
                  </a:cubicBezTo>
                  <a:lnTo>
                    <a:pt x="4613" y="3838"/>
                  </a:lnTo>
                  <a:cubicBezTo>
                    <a:pt x="4619" y="3837"/>
                    <a:pt x="4626" y="3837"/>
                    <a:pt x="4632" y="3837"/>
                  </a:cubicBezTo>
                  <a:cubicBezTo>
                    <a:pt x="4710" y="3837"/>
                    <a:pt x="4777" y="3892"/>
                    <a:pt x="4795" y="3972"/>
                  </a:cubicBezTo>
                  <a:lnTo>
                    <a:pt x="4814" y="4087"/>
                  </a:lnTo>
                  <a:cubicBezTo>
                    <a:pt x="4852" y="4278"/>
                    <a:pt x="4709" y="4469"/>
                    <a:pt x="4508" y="4479"/>
                  </a:cubicBezTo>
                  <a:lnTo>
                    <a:pt x="3666" y="4546"/>
                  </a:lnTo>
                  <a:cubicBezTo>
                    <a:pt x="3570" y="4556"/>
                    <a:pt x="3503" y="4651"/>
                    <a:pt x="3532" y="4747"/>
                  </a:cubicBezTo>
                  <a:cubicBezTo>
                    <a:pt x="3565" y="4845"/>
                    <a:pt x="3485" y="4937"/>
                    <a:pt x="3389" y="4937"/>
                  </a:cubicBezTo>
                  <a:cubicBezTo>
                    <a:pt x="3373" y="4937"/>
                    <a:pt x="3357" y="4934"/>
                    <a:pt x="3340" y="4929"/>
                  </a:cubicBezTo>
                  <a:lnTo>
                    <a:pt x="2718" y="4728"/>
                  </a:lnTo>
                  <a:cubicBezTo>
                    <a:pt x="2632" y="4699"/>
                    <a:pt x="2575" y="4623"/>
                    <a:pt x="2556" y="4536"/>
                  </a:cubicBezTo>
                  <a:cubicBezTo>
                    <a:pt x="2536" y="4422"/>
                    <a:pt x="2441" y="4335"/>
                    <a:pt x="2316" y="4335"/>
                  </a:cubicBezTo>
                  <a:lnTo>
                    <a:pt x="1723" y="4345"/>
                  </a:lnTo>
                  <a:cubicBezTo>
                    <a:pt x="1503" y="4355"/>
                    <a:pt x="1292" y="4402"/>
                    <a:pt x="1101" y="4489"/>
                  </a:cubicBezTo>
                  <a:lnTo>
                    <a:pt x="890" y="4584"/>
                  </a:lnTo>
                  <a:cubicBezTo>
                    <a:pt x="775" y="4632"/>
                    <a:pt x="689" y="4747"/>
                    <a:pt x="689" y="4871"/>
                  </a:cubicBezTo>
                  <a:lnTo>
                    <a:pt x="680" y="5044"/>
                  </a:lnTo>
                  <a:lnTo>
                    <a:pt x="86" y="5733"/>
                  </a:lnTo>
                  <a:cubicBezTo>
                    <a:pt x="29" y="5790"/>
                    <a:pt x="0" y="5867"/>
                    <a:pt x="0" y="5953"/>
                  </a:cubicBezTo>
                  <a:lnTo>
                    <a:pt x="0" y="6690"/>
                  </a:lnTo>
                  <a:cubicBezTo>
                    <a:pt x="0" y="6824"/>
                    <a:pt x="58" y="6948"/>
                    <a:pt x="153" y="7044"/>
                  </a:cubicBezTo>
                  <a:lnTo>
                    <a:pt x="689" y="7561"/>
                  </a:lnTo>
                  <a:cubicBezTo>
                    <a:pt x="766" y="7637"/>
                    <a:pt x="871" y="7685"/>
                    <a:pt x="996" y="7695"/>
                  </a:cubicBezTo>
                  <a:lnTo>
                    <a:pt x="2565" y="7838"/>
                  </a:lnTo>
                  <a:cubicBezTo>
                    <a:pt x="2670" y="7838"/>
                    <a:pt x="2737" y="7934"/>
                    <a:pt x="2728" y="8030"/>
                  </a:cubicBezTo>
                  <a:lnTo>
                    <a:pt x="2718" y="8106"/>
                  </a:lnTo>
                  <a:cubicBezTo>
                    <a:pt x="2699" y="8221"/>
                    <a:pt x="2757" y="8345"/>
                    <a:pt x="2852" y="8412"/>
                  </a:cubicBezTo>
                  <a:lnTo>
                    <a:pt x="3235" y="8699"/>
                  </a:lnTo>
                  <a:lnTo>
                    <a:pt x="3178" y="8891"/>
                  </a:lnTo>
                  <a:cubicBezTo>
                    <a:pt x="3139" y="9025"/>
                    <a:pt x="3178" y="9168"/>
                    <a:pt x="3283" y="9255"/>
                  </a:cubicBezTo>
                  <a:lnTo>
                    <a:pt x="3694" y="9609"/>
                  </a:lnTo>
                  <a:cubicBezTo>
                    <a:pt x="4096" y="9542"/>
                    <a:pt x="4489" y="9417"/>
                    <a:pt x="4862" y="9255"/>
                  </a:cubicBezTo>
                  <a:lnTo>
                    <a:pt x="5503" y="8479"/>
                  </a:lnTo>
                  <a:cubicBezTo>
                    <a:pt x="5599" y="8355"/>
                    <a:pt x="5685" y="8221"/>
                    <a:pt x="5752" y="8077"/>
                  </a:cubicBezTo>
                  <a:lnTo>
                    <a:pt x="6470" y="6422"/>
                  </a:lnTo>
                  <a:cubicBezTo>
                    <a:pt x="6546" y="6249"/>
                    <a:pt x="6422" y="6049"/>
                    <a:pt x="6231" y="6039"/>
                  </a:cubicBezTo>
                  <a:cubicBezTo>
                    <a:pt x="6020" y="6039"/>
                    <a:pt x="5829" y="5953"/>
                    <a:pt x="5695" y="5790"/>
                  </a:cubicBezTo>
                  <a:lnTo>
                    <a:pt x="4977" y="4938"/>
                  </a:lnTo>
                  <a:cubicBezTo>
                    <a:pt x="4864" y="4805"/>
                    <a:pt x="4979" y="4650"/>
                    <a:pt x="5109" y="4650"/>
                  </a:cubicBezTo>
                  <a:cubicBezTo>
                    <a:pt x="5156" y="4650"/>
                    <a:pt x="5204" y="4670"/>
                    <a:pt x="5245" y="4718"/>
                  </a:cubicBezTo>
                  <a:lnTo>
                    <a:pt x="5963" y="5570"/>
                  </a:lnTo>
                  <a:cubicBezTo>
                    <a:pt x="6020" y="5637"/>
                    <a:pt x="6116" y="5685"/>
                    <a:pt x="6211" y="5685"/>
                  </a:cubicBezTo>
                  <a:cubicBezTo>
                    <a:pt x="6317" y="5685"/>
                    <a:pt x="6422" y="5618"/>
                    <a:pt x="6470" y="5522"/>
                  </a:cubicBezTo>
                  <a:lnTo>
                    <a:pt x="6881" y="4709"/>
                  </a:lnTo>
                  <a:cubicBezTo>
                    <a:pt x="6920" y="4632"/>
                    <a:pt x="6900" y="4536"/>
                    <a:pt x="6833" y="4489"/>
                  </a:cubicBezTo>
                  <a:lnTo>
                    <a:pt x="6709" y="4412"/>
                  </a:lnTo>
                  <a:cubicBezTo>
                    <a:pt x="6671" y="4374"/>
                    <a:pt x="6652" y="4316"/>
                    <a:pt x="6680" y="4268"/>
                  </a:cubicBezTo>
                  <a:lnTo>
                    <a:pt x="6747" y="4182"/>
                  </a:lnTo>
                  <a:cubicBezTo>
                    <a:pt x="6808" y="4078"/>
                    <a:pt x="6918" y="4024"/>
                    <a:pt x="7031" y="4024"/>
                  </a:cubicBezTo>
                  <a:cubicBezTo>
                    <a:pt x="7114" y="4024"/>
                    <a:pt x="7199" y="4054"/>
                    <a:pt x="7264" y="4115"/>
                  </a:cubicBezTo>
                  <a:lnTo>
                    <a:pt x="7714" y="4565"/>
                  </a:lnTo>
                  <a:cubicBezTo>
                    <a:pt x="7695" y="4364"/>
                    <a:pt x="7676" y="4163"/>
                    <a:pt x="7637" y="3972"/>
                  </a:cubicBezTo>
                  <a:cubicBezTo>
                    <a:pt x="7274" y="1905"/>
                    <a:pt x="5628" y="306"/>
                    <a:pt x="3551"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0" name="Google Shape;17620;p78"/>
            <p:cNvSpPr/>
            <p:nvPr/>
          </p:nvSpPr>
          <p:spPr>
            <a:xfrm>
              <a:off x="2339468" y="2073189"/>
              <a:ext cx="16360" cy="26181"/>
            </a:xfrm>
            <a:custGeom>
              <a:avLst/>
              <a:gdLst/>
              <a:ahLst/>
              <a:cxnLst/>
              <a:rect l="l" t="t" r="r" b="b"/>
              <a:pathLst>
                <a:path w="623" h="997" extrusionOk="0">
                  <a:moveTo>
                    <a:pt x="441" y="1"/>
                  </a:moveTo>
                  <a:cubicBezTo>
                    <a:pt x="345" y="1"/>
                    <a:pt x="269" y="77"/>
                    <a:pt x="269" y="173"/>
                  </a:cubicBezTo>
                  <a:lnTo>
                    <a:pt x="269" y="546"/>
                  </a:lnTo>
                  <a:lnTo>
                    <a:pt x="116" y="699"/>
                  </a:lnTo>
                  <a:cubicBezTo>
                    <a:pt x="1" y="805"/>
                    <a:pt x="77" y="996"/>
                    <a:pt x="230" y="996"/>
                  </a:cubicBezTo>
                  <a:cubicBezTo>
                    <a:pt x="278" y="996"/>
                    <a:pt x="326" y="977"/>
                    <a:pt x="355" y="948"/>
                  </a:cubicBezTo>
                  <a:lnTo>
                    <a:pt x="565" y="747"/>
                  </a:lnTo>
                  <a:cubicBezTo>
                    <a:pt x="604" y="719"/>
                    <a:pt x="623" y="671"/>
                    <a:pt x="623" y="623"/>
                  </a:cubicBezTo>
                  <a:lnTo>
                    <a:pt x="613" y="173"/>
                  </a:lnTo>
                  <a:cubicBezTo>
                    <a:pt x="613" y="77"/>
                    <a:pt x="537" y="1"/>
                    <a:pt x="441"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1" name="Google Shape;17621;p78"/>
            <p:cNvSpPr/>
            <p:nvPr/>
          </p:nvSpPr>
          <p:spPr>
            <a:xfrm>
              <a:off x="2309322" y="2158901"/>
              <a:ext cx="146531" cy="119641"/>
            </a:xfrm>
            <a:custGeom>
              <a:avLst/>
              <a:gdLst/>
              <a:ahLst/>
              <a:cxnLst/>
              <a:rect l="l" t="t" r="r" b="b"/>
              <a:pathLst>
                <a:path w="5580" h="4556" extrusionOk="0">
                  <a:moveTo>
                    <a:pt x="670" y="0"/>
                  </a:moveTo>
                  <a:lnTo>
                    <a:pt x="77" y="670"/>
                  </a:lnTo>
                  <a:cubicBezTo>
                    <a:pt x="29" y="737"/>
                    <a:pt x="0" y="814"/>
                    <a:pt x="0" y="890"/>
                  </a:cubicBezTo>
                  <a:lnTo>
                    <a:pt x="0" y="1627"/>
                  </a:lnTo>
                  <a:cubicBezTo>
                    <a:pt x="0" y="1761"/>
                    <a:pt x="58" y="1895"/>
                    <a:pt x="153" y="1991"/>
                  </a:cubicBezTo>
                  <a:lnTo>
                    <a:pt x="680" y="2498"/>
                  </a:lnTo>
                  <a:cubicBezTo>
                    <a:pt x="766" y="2575"/>
                    <a:pt x="871" y="2622"/>
                    <a:pt x="986" y="2642"/>
                  </a:cubicBezTo>
                  <a:lnTo>
                    <a:pt x="2565" y="2785"/>
                  </a:lnTo>
                  <a:cubicBezTo>
                    <a:pt x="2670" y="2785"/>
                    <a:pt x="2737" y="2881"/>
                    <a:pt x="2728" y="2977"/>
                  </a:cubicBezTo>
                  <a:lnTo>
                    <a:pt x="2718" y="3053"/>
                  </a:lnTo>
                  <a:cubicBezTo>
                    <a:pt x="2699" y="3168"/>
                    <a:pt x="2757" y="3292"/>
                    <a:pt x="2852" y="3359"/>
                  </a:cubicBezTo>
                  <a:lnTo>
                    <a:pt x="3235" y="3646"/>
                  </a:lnTo>
                  <a:lnTo>
                    <a:pt x="3178" y="3838"/>
                  </a:lnTo>
                  <a:cubicBezTo>
                    <a:pt x="3139" y="3972"/>
                    <a:pt x="3178" y="4115"/>
                    <a:pt x="3283" y="4202"/>
                  </a:cubicBezTo>
                  <a:lnTo>
                    <a:pt x="3694" y="4556"/>
                  </a:lnTo>
                  <a:lnTo>
                    <a:pt x="3704" y="4556"/>
                  </a:lnTo>
                  <a:cubicBezTo>
                    <a:pt x="3991" y="4508"/>
                    <a:pt x="4278" y="4422"/>
                    <a:pt x="4556" y="4316"/>
                  </a:cubicBezTo>
                  <a:lnTo>
                    <a:pt x="4623" y="4297"/>
                  </a:lnTo>
                  <a:cubicBezTo>
                    <a:pt x="4690" y="4269"/>
                    <a:pt x="4747" y="4249"/>
                    <a:pt x="4805" y="4221"/>
                  </a:cubicBezTo>
                  <a:lnTo>
                    <a:pt x="4862" y="4192"/>
                  </a:lnTo>
                  <a:lnTo>
                    <a:pt x="5503" y="3426"/>
                  </a:lnTo>
                  <a:cubicBezTo>
                    <a:pt x="5532" y="3388"/>
                    <a:pt x="5561" y="3350"/>
                    <a:pt x="5580" y="3312"/>
                  </a:cubicBezTo>
                  <a:lnTo>
                    <a:pt x="5274" y="3312"/>
                  </a:lnTo>
                  <a:cubicBezTo>
                    <a:pt x="3187" y="3312"/>
                    <a:pt x="1331" y="1981"/>
                    <a:pt x="67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2" name="Google Shape;17622;p78"/>
            <p:cNvSpPr/>
            <p:nvPr/>
          </p:nvSpPr>
          <p:spPr>
            <a:xfrm>
              <a:off x="2236765" y="2073740"/>
              <a:ext cx="345765" cy="256403"/>
            </a:xfrm>
            <a:custGeom>
              <a:avLst/>
              <a:gdLst/>
              <a:ahLst/>
              <a:cxnLst/>
              <a:rect l="l" t="t" r="r" b="b"/>
              <a:pathLst>
                <a:path w="13167" h="9764" extrusionOk="0">
                  <a:moveTo>
                    <a:pt x="11542" y="0"/>
                  </a:moveTo>
                  <a:cubicBezTo>
                    <a:pt x="11407" y="0"/>
                    <a:pt x="11274" y="126"/>
                    <a:pt x="11338" y="286"/>
                  </a:cubicBezTo>
                  <a:cubicBezTo>
                    <a:pt x="12697" y="3148"/>
                    <a:pt x="11740" y="6574"/>
                    <a:pt x="9089" y="8306"/>
                  </a:cubicBezTo>
                  <a:cubicBezTo>
                    <a:pt x="8022" y="9007"/>
                    <a:pt x="6813" y="9347"/>
                    <a:pt x="5613" y="9347"/>
                  </a:cubicBezTo>
                  <a:cubicBezTo>
                    <a:pt x="3834" y="9347"/>
                    <a:pt x="2076" y="8600"/>
                    <a:pt x="830" y="7177"/>
                  </a:cubicBezTo>
                  <a:lnTo>
                    <a:pt x="830" y="7177"/>
                  </a:lnTo>
                  <a:lnTo>
                    <a:pt x="1567" y="7416"/>
                  </a:lnTo>
                  <a:cubicBezTo>
                    <a:pt x="1599" y="7429"/>
                    <a:pt x="1629" y="7435"/>
                    <a:pt x="1656" y="7435"/>
                  </a:cubicBezTo>
                  <a:cubicBezTo>
                    <a:pt x="1872" y="7435"/>
                    <a:pt x="1955" y="7082"/>
                    <a:pt x="1701" y="7014"/>
                  </a:cubicBezTo>
                  <a:lnTo>
                    <a:pt x="294" y="6545"/>
                  </a:lnTo>
                  <a:cubicBezTo>
                    <a:pt x="272" y="6538"/>
                    <a:pt x="249" y="6535"/>
                    <a:pt x="228" y="6535"/>
                  </a:cubicBezTo>
                  <a:cubicBezTo>
                    <a:pt x="102" y="6535"/>
                    <a:pt x="0" y="6645"/>
                    <a:pt x="17" y="6784"/>
                  </a:cubicBezTo>
                  <a:lnTo>
                    <a:pt x="256" y="8421"/>
                  </a:lnTo>
                  <a:cubicBezTo>
                    <a:pt x="275" y="8526"/>
                    <a:pt x="361" y="8603"/>
                    <a:pt x="466" y="8603"/>
                  </a:cubicBezTo>
                  <a:lnTo>
                    <a:pt x="495" y="8603"/>
                  </a:lnTo>
                  <a:cubicBezTo>
                    <a:pt x="610" y="8583"/>
                    <a:pt x="696" y="8478"/>
                    <a:pt x="677" y="8363"/>
                  </a:cubicBezTo>
                  <a:lnTo>
                    <a:pt x="553" y="7492"/>
                  </a:lnTo>
                  <a:lnTo>
                    <a:pt x="553" y="7492"/>
                  </a:lnTo>
                  <a:cubicBezTo>
                    <a:pt x="1880" y="8985"/>
                    <a:pt x="3736" y="9764"/>
                    <a:pt x="5614" y="9764"/>
                  </a:cubicBezTo>
                  <a:cubicBezTo>
                    <a:pt x="6903" y="9764"/>
                    <a:pt x="8202" y="9397"/>
                    <a:pt x="9348" y="8641"/>
                  </a:cubicBezTo>
                  <a:cubicBezTo>
                    <a:pt x="12152" y="6794"/>
                    <a:pt x="13166" y="3157"/>
                    <a:pt x="11731" y="114"/>
                  </a:cubicBezTo>
                  <a:lnTo>
                    <a:pt x="11721" y="104"/>
                  </a:lnTo>
                  <a:cubicBezTo>
                    <a:pt x="11677" y="31"/>
                    <a:pt x="11609" y="0"/>
                    <a:pt x="115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3" name="Google Shape;17623;p78"/>
            <p:cNvSpPr/>
            <p:nvPr/>
          </p:nvSpPr>
          <p:spPr>
            <a:xfrm>
              <a:off x="2186425" y="1976158"/>
              <a:ext cx="344820" cy="255510"/>
            </a:xfrm>
            <a:custGeom>
              <a:avLst/>
              <a:gdLst/>
              <a:ahLst/>
              <a:cxnLst/>
              <a:rect l="l" t="t" r="r" b="b"/>
              <a:pathLst>
                <a:path w="13131" h="9730" extrusionOk="0">
                  <a:moveTo>
                    <a:pt x="7544" y="0"/>
                  </a:moveTo>
                  <a:cubicBezTo>
                    <a:pt x="6257" y="0"/>
                    <a:pt x="4960" y="367"/>
                    <a:pt x="3819" y="1121"/>
                  </a:cubicBezTo>
                  <a:cubicBezTo>
                    <a:pt x="1024" y="2968"/>
                    <a:pt x="0" y="6586"/>
                    <a:pt x="1417" y="9620"/>
                  </a:cubicBezTo>
                  <a:cubicBezTo>
                    <a:pt x="1459" y="9697"/>
                    <a:pt x="1526" y="9730"/>
                    <a:pt x="1593" y="9730"/>
                  </a:cubicBezTo>
                  <a:cubicBezTo>
                    <a:pt x="1725" y="9730"/>
                    <a:pt x="1857" y="9603"/>
                    <a:pt x="1800" y="9438"/>
                  </a:cubicBezTo>
                  <a:cubicBezTo>
                    <a:pt x="1388" y="8586"/>
                    <a:pt x="1178" y="7658"/>
                    <a:pt x="1187" y="6720"/>
                  </a:cubicBezTo>
                  <a:cubicBezTo>
                    <a:pt x="1187" y="4079"/>
                    <a:pt x="2824" y="1715"/>
                    <a:pt x="5302" y="786"/>
                  </a:cubicBezTo>
                  <a:cubicBezTo>
                    <a:pt x="6026" y="514"/>
                    <a:pt x="6777" y="383"/>
                    <a:pt x="7521" y="383"/>
                  </a:cubicBezTo>
                  <a:cubicBezTo>
                    <a:pt x="9317" y="383"/>
                    <a:pt x="11073" y="1149"/>
                    <a:pt x="12298" y="2557"/>
                  </a:cubicBezTo>
                  <a:lnTo>
                    <a:pt x="11571" y="2318"/>
                  </a:lnTo>
                  <a:cubicBezTo>
                    <a:pt x="11549" y="2312"/>
                    <a:pt x="11529" y="2309"/>
                    <a:pt x="11509" y="2309"/>
                  </a:cubicBezTo>
                  <a:cubicBezTo>
                    <a:pt x="11294" y="2309"/>
                    <a:pt x="11209" y="2623"/>
                    <a:pt x="11437" y="2720"/>
                  </a:cubicBezTo>
                  <a:lnTo>
                    <a:pt x="12844" y="3179"/>
                  </a:lnTo>
                  <a:cubicBezTo>
                    <a:pt x="12863" y="3189"/>
                    <a:pt x="12882" y="3198"/>
                    <a:pt x="12911" y="3198"/>
                  </a:cubicBezTo>
                  <a:cubicBezTo>
                    <a:pt x="13035" y="3189"/>
                    <a:pt x="13131" y="3083"/>
                    <a:pt x="13121" y="2959"/>
                  </a:cubicBezTo>
                  <a:lnTo>
                    <a:pt x="12882" y="1313"/>
                  </a:lnTo>
                  <a:cubicBezTo>
                    <a:pt x="12869" y="1181"/>
                    <a:pt x="12773" y="1121"/>
                    <a:pt x="12676" y="1121"/>
                  </a:cubicBezTo>
                  <a:cubicBezTo>
                    <a:pt x="12554" y="1121"/>
                    <a:pt x="12429" y="1215"/>
                    <a:pt x="12461" y="1380"/>
                  </a:cubicBezTo>
                  <a:lnTo>
                    <a:pt x="12576" y="2241"/>
                  </a:lnTo>
                  <a:cubicBezTo>
                    <a:pt x="11251" y="769"/>
                    <a:pt x="9407" y="0"/>
                    <a:pt x="7544"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24" name="Google Shape;17624;p78"/>
          <p:cNvGrpSpPr/>
          <p:nvPr/>
        </p:nvGrpSpPr>
        <p:grpSpPr>
          <a:xfrm>
            <a:off x="3545543" y="2689883"/>
            <a:ext cx="425587" cy="361653"/>
            <a:chOff x="2659157" y="2017412"/>
            <a:chExt cx="319190" cy="271240"/>
          </a:xfrm>
        </p:grpSpPr>
        <p:sp>
          <p:nvSpPr>
            <p:cNvPr id="17625" name="Google Shape;17625;p78"/>
            <p:cNvSpPr/>
            <p:nvPr/>
          </p:nvSpPr>
          <p:spPr>
            <a:xfrm>
              <a:off x="2808183" y="2086765"/>
              <a:ext cx="164125" cy="149314"/>
            </a:xfrm>
            <a:custGeom>
              <a:avLst/>
              <a:gdLst/>
              <a:ahLst/>
              <a:cxnLst/>
              <a:rect l="l" t="t" r="r" b="b"/>
              <a:pathLst>
                <a:path w="6250" h="5686" extrusionOk="0">
                  <a:moveTo>
                    <a:pt x="3934" y="1"/>
                  </a:moveTo>
                  <a:lnTo>
                    <a:pt x="2728" y="919"/>
                  </a:lnTo>
                  <a:lnTo>
                    <a:pt x="1733" y="584"/>
                  </a:lnTo>
                  <a:lnTo>
                    <a:pt x="0" y="1991"/>
                  </a:lnTo>
                  <a:lnTo>
                    <a:pt x="2670" y="5685"/>
                  </a:lnTo>
                  <a:lnTo>
                    <a:pt x="6250" y="3140"/>
                  </a:lnTo>
                  <a:lnTo>
                    <a:pt x="3934"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6" name="Google Shape;17626;p78"/>
            <p:cNvSpPr/>
            <p:nvPr/>
          </p:nvSpPr>
          <p:spPr>
            <a:xfrm>
              <a:off x="2881816" y="2017412"/>
              <a:ext cx="96532" cy="177334"/>
            </a:xfrm>
            <a:custGeom>
              <a:avLst/>
              <a:gdLst/>
              <a:ahLst/>
              <a:cxnLst/>
              <a:rect l="l" t="t" r="r" b="b"/>
              <a:pathLst>
                <a:path w="3676" h="6753" extrusionOk="0">
                  <a:moveTo>
                    <a:pt x="3675" y="0"/>
                  </a:moveTo>
                  <a:lnTo>
                    <a:pt x="106" y="2536"/>
                  </a:lnTo>
                  <a:cubicBezTo>
                    <a:pt x="10" y="2594"/>
                    <a:pt x="0" y="2718"/>
                    <a:pt x="58" y="2804"/>
                  </a:cubicBezTo>
                  <a:lnTo>
                    <a:pt x="3063" y="6680"/>
                  </a:lnTo>
                  <a:cubicBezTo>
                    <a:pt x="3101" y="6729"/>
                    <a:pt x="3153" y="6753"/>
                    <a:pt x="3208" y="6753"/>
                  </a:cubicBezTo>
                  <a:cubicBezTo>
                    <a:pt x="3250" y="6753"/>
                    <a:pt x="3293" y="6738"/>
                    <a:pt x="3331" y="6709"/>
                  </a:cubicBezTo>
                  <a:lnTo>
                    <a:pt x="3675" y="6441"/>
                  </a:lnTo>
                  <a:lnTo>
                    <a:pt x="367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7" name="Google Shape;17627;p78"/>
            <p:cNvSpPr/>
            <p:nvPr/>
          </p:nvSpPr>
          <p:spPr>
            <a:xfrm>
              <a:off x="2947650" y="2150603"/>
              <a:ext cx="30698" cy="44196"/>
            </a:xfrm>
            <a:custGeom>
              <a:avLst/>
              <a:gdLst/>
              <a:ahLst/>
              <a:cxnLst/>
              <a:rect l="l" t="t" r="r" b="b"/>
              <a:pathLst>
                <a:path w="1169" h="1683" extrusionOk="0">
                  <a:moveTo>
                    <a:pt x="1168" y="0"/>
                  </a:moveTo>
                  <a:lnTo>
                    <a:pt x="1" y="890"/>
                  </a:lnTo>
                  <a:lnTo>
                    <a:pt x="556" y="1608"/>
                  </a:lnTo>
                  <a:cubicBezTo>
                    <a:pt x="595" y="1658"/>
                    <a:pt x="650" y="1683"/>
                    <a:pt x="707" y="1683"/>
                  </a:cubicBezTo>
                  <a:cubicBezTo>
                    <a:pt x="747" y="1683"/>
                    <a:pt x="788" y="1670"/>
                    <a:pt x="824" y="1646"/>
                  </a:cubicBezTo>
                  <a:lnTo>
                    <a:pt x="1168" y="1369"/>
                  </a:lnTo>
                  <a:lnTo>
                    <a:pt x="116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8" name="Google Shape;17628;p78"/>
            <p:cNvSpPr/>
            <p:nvPr/>
          </p:nvSpPr>
          <p:spPr>
            <a:xfrm>
              <a:off x="2818976" y="2136029"/>
              <a:ext cx="124682" cy="83034"/>
            </a:xfrm>
            <a:custGeom>
              <a:avLst/>
              <a:gdLst/>
              <a:ahLst/>
              <a:cxnLst/>
              <a:rect l="l" t="t" r="r" b="b"/>
              <a:pathLst>
                <a:path w="4748" h="3162" extrusionOk="0">
                  <a:moveTo>
                    <a:pt x="546" y="0"/>
                  </a:moveTo>
                  <a:lnTo>
                    <a:pt x="1" y="1005"/>
                  </a:lnTo>
                  <a:lnTo>
                    <a:pt x="3829" y="3092"/>
                  </a:lnTo>
                  <a:cubicBezTo>
                    <a:pt x="3916" y="3139"/>
                    <a:pt x="4009" y="3162"/>
                    <a:pt x="4101" y="3162"/>
                  </a:cubicBezTo>
                  <a:cubicBezTo>
                    <a:pt x="4303" y="3162"/>
                    <a:pt x="4499" y="3053"/>
                    <a:pt x="4604" y="2862"/>
                  </a:cubicBezTo>
                  <a:cubicBezTo>
                    <a:pt x="4748"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29" name="Google Shape;17629;p78"/>
            <p:cNvSpPr/>
            <p:nvPr/>
          </p:nvSpPr>
          <p:spPr>
            <a:xfrm>
              <a:off x="2867741" y="2177730"/>
              <a:ext cx="73160" cy="41360"/>
            </a:xfrm>
            <a:custGeom>
              <a:avLst/>
              <a:gdLst/>
              <a:ahLst/>
              <a:cxnLst/>
              <a:rect l="l" t="t" r="r" b="b"/>
              <a:pathLst>
                <a:path w="2786" h="1575" extrusionOk="0">
                  <a:moveTo>
                    <a:pt x="240" y="1"/>
                  </a:moveTo>
                  <a:lnTo>
                    <a:pt x="1" y="432"/>
                  </a:lnTo>
                  <a:lnTo>
                    <a:pt x="1972" y="1504"/>
                  </a:lnTo>
                  <a:cubicBezTo>
                    <a:pt x="2058" y="1552"/>
                    <a:pt x="2152" y="1575"/>
                    <a:pt x="2244" y="1575"/>
                  </a:cubicBezTo>
                  <a:cubicBezTo>
                    <a:pt x="2478" y="1575"/>
                    <a:pt x="2703" y="1428"/>
                    <a:pt x="2785" y="1188"/>
                  </a:cubicBezTo>
                  <a:lnTo>
                    <a:pt x="2785" y="1188"/>
                  </a:lnTo>
                  <a:cubicBezTo>
                    <a:pt x="2729" y="1205"/>
                    <a:pt x="2672" y="1214"/>
                    <a:pt x="2615" y="1214"/>
                  </a:cubicBezTo>
                  <a:cubicBezTo>
                    <a:pt x="2517" y="1214"/>
                    <a:pt x="2421" y="1188"/>
                    <a:pt x="2336" y="1140"/>
                  </a:cubicBezTo>
                  <a:lnTo>
                    <a:pt x="24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0" name="Google Shape;17630;p78"/>
            <p:cNvSpPr/>
            <p:nvPr/>
          </p:nvSpPr>
          <p:spPr>
            <a:xfrm>
              <a:off x="2795867" y="2157641"/>
              <a:ext cx="124919" cy="82798"/>
            </a:xfrm>
            <a:custGeom>
              <a:avLst/>
              <a:gdLst/>
              <a:ahLst/>
              <a:cxnLst/>
              <a:rect l="l" t="t" r="r" b="b"/>
              <a:pathLst>
                <a:path w="4757" h="3153" extrusionOk="0">
                  <a:moveTo>
                    <a:pt x="546" y="0"/>
                  </a:moveTo>
                  <a:lnTo>
                    <a:pt x="0" y="996"/>
                  </a:lnTo>
                  <a:lnTo>
                    <a:pt x="3829" y="3082"/>
                  </a:lnTo>
                  <a:cubicBezTo>
                    <a:pt x="3916" y="3130"/>
                    <a:pt x="4010" y="3153"/>
                    <a:pt x="4102" y="3153"/>
                  </a:cubicBezTo>
                  <a:cubicBezTo>
                    <a:pt x="4304" y="3153"/>
                    <a:pt x="4499" y="3046"/>
                    <a:pt x="4604" y="2862"/>
                  </a:cubicBezTo>
                  <a:cubicBezTo>
                    <a:pt x="4757" y="2584"/>
                    <a:pt x="4652" y="2240"/>
                    <a:pt x="4374" y="2087"/>
                  </a:cubicBezTo>
                  <a:lnTo>
                    <a:pt x="546"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1" name="Google Shape;17631;p78"/>
            <p:cNvSpPr/>
            <p:nvPr/>
          </p:nvSpPr>
          <p:spPr>
            <a:xfrm>
              <a:off x="2852667" y="2204620"/>
              <a:ext cx="65099" cy="35845"/>
            </a:xfrm>
            <a:custGeom>
              <a:avLst/>
              <a:gdLst/>
              <a:ahLst/>
              <a:cxnLst/>
              <a:rect l="l" t="t" r="r" b="b"/>
              <a:pathLst>
                <a:path w="2479" h="1365" extrusionOk="0">
                  <a:moveTo>
                    <a:pt x="220" y="1"/>
                  </a:moveTo>
                  <a:lnTo>
                    <a:pt x="0" y="384"/>
                  </a:lnTo>
                  <a:lnTo>
                    <a:pt x="1666" y="1293"/>
                  </a:lnTo>
                  <a:cubicBezTo>
                    <a:pt x="1752" y="1342"/>
                    <a:pt x="1845" y="1364"/>
                    <a:pt x="1937" y="1364"/>
                  </a:cubicBezTo>
                  <a:cubicBezTo>
                    <a:pt x="2171" y="1364"/>
                    <a:pt x="2397" y="1218"/>
                    <a:pt x="2479" y="977"/>
                  </a:cubicBezTo>
                  <a:lnTo>
                    <a:pt x="2479" y="977"/>
                  </a:lnTo>
                  <a:cubicBezTo>
                    <a:pt x="2405" y="1012"/>
                    <a:pt x="2325" y="1029"/>
                    <a:pt x="2245" y="1029"/>
                  </a:cubicBezTo>
                  <a:cubicBezTo>
                    <a:pt x="2150" y="1029"/>
                    <a:pt x="2055" y="1005"/>
                    <a:pt x="1972" y="958"/>
                  </a:cubicBezTo>
                  <a:lnTo>
                    <a:pt x="220"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2" name="Google Shape;17632;p78"/>
            <p:cNvSpPr/>
            <p:nvPr/>
          </p:nvSpPr>
          <p:spPr>
            <a:xfrm>
              <a:off x="2772732" y="2178990"/>
              <a:ext cx="124945" cy="83060"/>
            </a:xfrm>
            <a:custGeom>
              <a:avLst/>
              <a:gdLst/>
              <a:ahLst/>
              <a:cxnLst/>
              <a:rect l="l" t="t" r="r" b="b"/>
              <a:pathLst>
                <a:path w="4758" h="3163" extrusionOk="0">
                  <a:moveTo>
                    <a:pt x="546" y="1"/>
                  </a:moveTo>
                  <a:lnTo>
                    <a:pt x="1" y="1006"/>
                  </a:lnTo>
                  <a:lnTo>
                    <a:pt x="3829" y="3092"/>
                  </a:lnTo>
                  <a:cubicBezTo>
                    <a:pt x="3916" y="3140"/>
                    <a:pt x="4009" y="3163"/>
                    <a:pt x="4101" y="3163"/>
                  </a:cubicBezTo>
                  <a:cubicBezTo>
                    <a:pt x="4303" y="3163"/>
                    <a:pt x="4499" y="3053"/>
                    <a:pt x="4604" y="2862"/>
                  </a:cubicBezTo>
                  <a:cubicBezTo>
                    <a:pt x="4757" y="2585"/>
                    <a:pt x="4652" y="2240"/>
                    <a:pt x="4375" y="209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3" name="Google Shape;17633;p78"/>
            <p:cNvSpPr/>
            <p:nvPr/>
          </p:nvSpPr>
          <p:spPr>
            <a:xfrm>
              <a:off x="2837594" y="2231011"/>
              <a:ext cx="56800" cy="31013"/>
            </a:xfrm>
            <a:custGeom>
              <a:avLst/>
              <a:gdLst/>
              <a:ahLst/>
              <a:cxnLst/>
              <a:rect l="l" t="t" r="r" b="b"/>
              <a:pathLst>
                <a:path w="2163" h="1181" extrusionOk="0">
                  <a:moveTo>
                    <a:pt x="211" y="1"/>
                  </a:moveTo>
                  <a:lnTo>
                    <a:pt x="0" y="365"/>
                  </a:lnTo>
                  <a:lnTo>
                    <a:pt x="1359" y="1111"/>
                  </a:lnTo>
                  <a:cubicBezTo>
                    <a:pt x="1445" y="1158"/>
                    <a:pt x="1539" y="1181"/>
                    <a:pt x="1631" y="1181"/>
                  </a:cubicBezTo>
                  <a:cubicBezTo>
                    <a:pt x="1856" y="1181"/>
                    <a:pt x="2075" y="1048"/>
                    <a:pt x="2163" y="824"/>
                  </a:cubicBezTo>
                  <a:lnTo>
                    <a:pt x="2163" y="824"/>
                  </a:lnTo>
                  <a:cubicBezTo>
                    <a:pt x="2092" y="853"/>
                    <a:pt x="2019" y="868"/>
                    <a:pt x="1946" y="868"/>
                  </a:cubicBezTo>
                  <a:cubicBezTo>
                    <a:pt x="1853" y="868"/>
                    <a:pt x="1761" y="844"/>
                    <a:pt x="1675" y="795"/>
                  </a:cubicBezTo>
                  <a:lnTo>
                    <a:pt x="211" y="1"/>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4" name="Google Shape;17634;p78"/>
            <p:cNvSpPr/>
            <p:nvPr/>
          </p:nvSpPr>
          <p:spPr>
            <a:xfrm>
              <a:off x="2749623" y="2200602"/>
              <a:ext cx="124919" cy="82955"/>
            </a:xfrm>
            <a:custGeom>
              <a:avLst/>
              <a:gdLst/>
              <a:ahLst/>
              <a:cxnLst/>
              <a:rect l="l" t="t" r="r" b="b"/>
              <a:pathLst>
                <a:path w="4757" h="3159" extrusionOk="0">
                  <a:moveTo>
                    <a:pt x="546" y="1"/>
                  </a:moveTo>
                  <a:lnTo>
                    <a:pt x="0" y="996"/>
                  </a:lnTo>
                  <a:lnTo>
                    <a:pt x="3829" y="3092"/>
                  </a:lnTo>
                  <a:cubicBezTo>
                    <a:pt x="3915" y="3137"/>
                    <a:pt x="4008" y="3158"/>
                    <a:pt x="4100" y="3158"/>
                  </a:cubicBezTo>
                  <a:cubicBezTo>
                    <a:pt x="4302" y="3158"/>
                    <a:pt x="4498" y="3053"/>
                    <a:pt x="4604" y="2862"/>
                  </a:cubicBezTo>
                  <a:cubicBezTo>
                    <a:pt x="4757" y="2585"/>
                    <a:pt x="4652" y="2240"/>
                    <a:pt x="4374" y="2087"/>
                  </a:cubicBezTo>
                  <a:lnTo>
                    <a:pt x="54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5" name="Google Shape;17635;p78"/>
            <p:cNvSpPr/>
            <p:nvPr/>
          </p:nvSpPr>
          <p:spPr>
            <a:xfrm>
              <a:off x="2822495" y="2255906"/>
              <a:ext cx="49054" cy="27494"/>
            </a:xfrm>
            <a:custGeom>
              <a:avLst/>
              <a:gdLst/>
              <a:ahLst/>
              <a:cxnLst/>
              <a:rect l="l" t="t" r="r" b="b"/>
              <a:pathLst>
                <a:path w="1868" h="1047" extrusionOk="0">
                  <a:moveTo>
                    <a:pt x="240" y="0"/>
                  </a:moveTo>
                  <a:lnTo>
                    <a:pt x="1" y="402"/>
                  </a:lnTo>
                  <a:lnTo>
                    <a:pt x="1054" y="976"/>
                  </a:lnTo>
                  <a:cubicBezTo>
                    <a:pt x="1140" y="1024"/>
                    <a:pt x="1234" y="1047"/>
                    <a:pt x="1326" y="1047"/>
                  </a:cubicBezTo>
                  <a:cubicBezTo>
                    <a:pt x="1528" y="1047"/>
                    <a:pt x="1724" y="938"/>
                    <a:pt x="1829" y="747"/>
                  </a:cubicBezTo>
                  <a:cubicBezTo>
                    <a:pt x="1848" y="728"/>
                    <a:pt x="1857" y="699"/>
                    <a:pt x="1867" y="670"/>
                  </a:cubicBezTo>
                  <a:lnTo>
                    <a:pt x="1867" y="670"/>
                  </a:lnTo>
                  <a:cubicBezTo>
                    <a:pt x="1801" y="695"/>
                    <a:pt x="1732" y="707"/>
                    <a:pt x="1663" y="707"/>
                  </a:cubicBezTo>
                  <a:cubicBezTo>
                    <a:pt x="1572" y="707"/>
                    <a:pt x="1480" y="685"/>
                    <a:pt x="1398" y="642"/>
                  </a:cubicBezTo>
                  <a:lnTo>
                    <a:pt x="24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6" name="Google Shape;17636;p78"/>
            <p:cNvSpPr/>
            <p:nvPr/>
          </p:nvSpPr>
          <p:spPr>
            <a:xfrm>
              <a:off x="2673968" y="2097059"/>
              <a:ext cx="159109" cy="144036"/>
            </a:xfrm>
            <a:custGeom>
              <a:avLst/>
              <a:gdLst/>
              <a:ahLst/>
              <a:cxnLst/>
              <a:rect l="l" t="t" r="r" b="b"/>
              <a:pathLst>
                <a:path w="6059" h="5485" extrusionOk="0">
                  <a:moveTo>
                    <a:pt x="1896" y="1"/>
                  </a:moveTo>
                  <a:lnTo>
                    <a:pt x="1" y="3418"/>
                  </a:lnTo>
                  <a:lnTo>
                    <a:pt x="3877" y="5485"/>
                  </a:lnTo>
                  <a:lnTo>
                    <a:pt x="6059" y="1484"/>
                  </a:lnTo>
                  <a:lnTo>
                    <a:pt x="4145" y="680"/>
                  </a:lnTo>
                  <a:cubicBezTo>
                    <a:pt x="4106" y="661"/>
                    <a:pt x="4078" y="661"/>
                    <a:pt x="4039" y="661"/>
                  </a:cubicBezTo>
                  <a:lnTo>
                    <a:pt x="3274" y="757"/>
                  </a:lnTo>
                  <a:cubicBezTo>
                    <a:pt x="3226" y="757"/>
                    <a:pt x="3188" y="747"/>
                    <a:pt x="3149" y="728"/>
                  </a:cubicBezTo>
                  <a:lnTo>
                    <a:pt x="1896"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7" name="Google Shape;17637;p78"/>
            <p:cNvSpPr/>
            <p:nvPr/>
          </p:nvSpPr>
          <p:spPr>
            <a:xfrm>
              <a:off x="2659157" y="2039261"/>
              <a:ext cx="98528" cy="170191"/>
            </a:xfrm>
            <a:custGeom>
              <a:avLst/>
              <a:gdLst/>
              <a:ahLst/>
              <a:cxnLst/>
              <a:rect l="l" t="t" r="r" b="b"/>
              <a:pathLst>
                <a:path w="3752" h="6481" extrusionOk="0">
                  <a:moveTo>
                    <a:pt x="0" y="1"/>
                  </a:moveTo>
                  <a:lnTo>
                    <a:pt x="0" y="5810"/>
                  </a:lnTo>
                  <a:lnTo>
                    <a:pt x="1101" y="6451"/>
                  </a:lnTo>
                  <a:cubicBezTo>
                    <a:pt x="1133" y="6471"/>
                    <a:pt x="1170" y="6480"/>
                    <a:pt x="1207" y="6480"/>
                  </a:cubicBezTo>
                  <a:cubicBezTo>
                    <a:pt x="1279" y="6480"/>
                    <a:pt x="1350" y="6444"/>
                    <a:pt x="1388" y="6375"/>
                  </a:cubicBezTo>
                  <a:lnTo>
                    <a:pt x="3694" y="2384"/>
                  </a:lnTo>
                  <a:cubicBezTo>
                    <a:pt x="3752" y="2288"/>
                    <a:pt x="3713" y="2154"/>
                    <a:pt x="3618" y="2097"/>
                  </a:cubicBezTo>
                  <a:lnTo>
                    <a:pt x="0" y="1"/>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8" name="Google Shape;17638;p78"/>
            <p:cNvSpPr/>
            <p:nvPr/>
          </p:nvSpPr>
          <p:spPr>
            <a:xfrm>
              <a:off x="2659157" y="2039261"/>
              <a:ext cx="75918" cy="159109"/>
            </a:xfrm>
            <a:custGeom>
              <a:avLst/>
              <a:gdLst/>
              <a:ahLst/>
              <a:cxnLst/>
              <a:rect l="l" t="t" r="r" b="b"/>
              <a:pathLst>
                <a:path w="2891" h="6059" extrusionOk="0">
                  <a:moveTo>
                    <a:pt x="0" y="1"/>
                  </a:moveTo>
                  <a:lnTo>
                    <a:pt x="0" y="5810"/>
                  </a:lnTo>
                  <a:lnTo>
                    <a:pt x="431" y="6059"/>
                  </a:lnTo>
                  <a:lnTo>
                    <a:pt x="2890" y="1676"/>
                  </a:lnTo>
                  <a:lnTo>
                    <a:pt x="0" y="1"/>
                  </a:ln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39" name="Google Shape;17639;p78"/>
            <p:cNvSpPr/>
            <p:nvPr/>
          </p:nvSpPr>
          <p:spPr>
            <a:xfrm>
              <a:off x="2659157" y="2159138"/>
              <a:ext cx="47268" cy="50314"/>
            </a:xfrm>
            <a:custGeom>
              <a:avLst/>
              <a:gdLst/>
              <a:ahLst/>
              <a:cxnLst/>
              <a:rect l="l" t="t" r="r" b="b"/>
              <a:pathLst>
                <a:path w="1800" h="1916" extrusionOk="0">
                  <a:moveTo>
                    <a:pt x="0" y="1"/>
                  </a:moveTo>
                  <a:lnTo>
                    <a:pt x="0" y="1245"/>
                  </a:lnTo>
                  <a:lnTo>
                    <a:pt x="1101" y="1886"/>
                  </a:lnTo>
                  <a:cubicBezTo>
                    <a:pt x="1133" y="1906"/>
                    <a:pt x="1170" y="1915"/>
                    <a:pt x="1207" y="1915"/>
                  </a:cubicBezTo>
                  <a:cubicBezTo>
                    <a:pt x="1279" y="1915"/>
                    <a:pt x="1350" y="1879"/>
                    <a:pt x="1388" y="1810"/>
                  </a:cubicBezTo>
                  <a:lnTo>
                    <a:pt x="1799" y="1092"/>
                  </a:lnTo>
                  <a:lnTo>
                    <a:pt x="0" y="1"/>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0" name="Google Shape;17640;p78"/>
            <p:cNvSpPr/>
            <p:nvPr/>
          </p:nvSpPr>
          <p:spPr>
            <a:xfrm>
              <a:off x="2659157" y="2159138"/>
              <a:ext cx="24894" cy="39232"/>
            </a:xfrm>
            <a:custGeom>
              <a:avLst/>
              <a:gdLst/>
              <a:ahLst/>
              <a:cxnLst/>
              <a:rect l="l" t="t" r="r" b="b"/>
              <a:pathLst>
                <a:path w="948" h="1494" extrusionOk="0">
                  <a:moveTo>
                    <a:pt x="0" y="1"/>
                  </a:moveTo>
                  <a:lnTo>
                    <a:pt x="0" y="1245"/>
                  </a:lnTo>
                  <a:lnTo>
                    <a:pt x="431" y="1494"/>
                  </a:lnTo>
                  <a:lnTo>
                    <a:pt x="948" y="575"/>
                  </a:lnTo>
                  <a:lnTo>
                    <a:pt x="0"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1" name="Google Shape;17641;p78"/>
            <p:cNvSpPr/>
            <p:nvPr/>
          </p:nvSpPr>
          <p:spPr>
            <a:xfrm>
              <a:off x="2706898" y="2179463"/>
              <a:ext cx="67121" cy="53859"/>
            </a:xfrm>
            <a:custGeom>
              <a:avLst/>
              <a:gdLst/>
              <a:ahLst/>
              <a:cxnLst/>
              <a:rect l="l" t="t" r="r" b="b"/>
              <a:pathLst>
                <a:path w="2556" h="2051" extrusionOk="0">
                  <a:moveTo>
                    <a:pt x="1902" y="1"/>
                  </a:moveTo>
                  <a:cubicBezTo>
                    <a:pt x="1788" y="1"/>
                    <a:pt x="1672" y="35"/>
                    <a:pt x="1570" y="107"/>
                  </a:cubicBezTo>
                  <a:lnTo>
                    <a:pt x="316" y="1016"/>
                  </a:lnTo>
                  <a:cubicBezTo>
                    <a:pt x="58" y="1198"/>
                    <a:pt x="1" y="1562"/>
                    <a:pt x="192" y="1811"/>
                  </a:cubicBezTo>
                  <a:cubicBezTo>
                    <a:pt x="302" y="1968"/>
                    <a:pt x="477" y="2051"/>
                    <a:pt x="654" y="2051"/>
                  </a:cubicBezTo>
                  <a:cubicBezTo>
                    <a:pt x="769" y="2051"/>
                    <a:pt x="885" y="2016"/>
                    <a:pt x="986" y="1945"/>
                  </a:cubicBezTo>
                  <a:lnTo>
                    <a:pt x="2240" y="1045"/>
                  </a:lnTo>
                  <a:cubicBezTo>
                    <a:pt x="2508" y="854"/>
                    <a:pt x="2556" y="490"/>
                    <a:pt x="2364" y="232"/>
                  </a:cubicBezTo>
                  <a:cubicBezTo>
                    <a:pt x="2249" y="81"/>
                    <a:pt x="2077" y="1"/>
                    <a:pt x="1902"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2" name="Google Shape;17642;p78"/>
            <p:cNvSpPr/>
            <p:nvPr/>
          </p:nvSpPr>
          <p:spPr>
            <a:xfrm>
              <a:off x="2710154" y="2180513"/>
              <a:ext cx="63864" cy="52914"/>
            </a:xfrm>
            <a:custGeom>
              <a:avLst/>
              <a:gdLst/>
              <a:ahLst/>
              <a:cxnLst/>
              <a:rect l="l" t="t" r="r" b="b"/>
              <a:pathLst>
                <a:path w="2432" h="2015" extrusionOk="0">
                  <a:moveTo>
                    <a:pt x="2001" y="0"/>
                  </a:moveTo>
                  <a:lnTo>
                    <a:pt x="2001" y="0"/>
                  </a:lnTo>
                  <a:cubicBezTo>
                    <a:pt x="2097" y="249"/>
                    <a:pt x="2011" y="527"/>
                    <a:pt x="1800" y="680"/>
                  </a:cubicBezTo>
                  <a:lnTo>
                    <a:pt x="546" y="1589"/>
                  </a:lnTo>
                  <a:cubicBezTo>
                    <a:pt x="445" y="1661"/>
                    <a:pt x="329" y="1699"/>
                    <a:pt x="211" y="1699"/>
                  </a:cubicBezTo>
                  <a:cubicBezTo>
                    <a:pt x="141" y="1699"/>
                    <a:pt x="69" y="1685"/>
                    <a:pt x="1" y="1656"/>
                  </a:cubicBezTo>
                  <a:lnTo>
                    <a:pt x="1" y="1656"/>
                  </a:lnTo>
                  <a:cubicBezTo>
                    <a:pt x="89" y="1883"/>
                    <a:pt x="303" y="2015"/>
                    <a:pt x="525" y="2015"/>
                  </a:cubicBezTo>
                  <a:cubicBezTo>
                    <a:pt x="640" y="2015"/>
                    <a:pt x="758" y="1980"/>
                    <a:pt x="862" y="1905"/>
                  </a:cubicBezTo>
                  <a:lnTo>
                    <a:pt x="2116" y="1005"/>
                  </a:lnTo>
                  <a:cubicBezTo>
                    <a:pt x="2384" y="814"/>
                    <a:pt x="2432" y="440"/>
                    <a:pt x="2240" y="192"/>
                  </a:cubicBezTo>
                  <a:cubicBezTo>
                    <a:pt x="2173" y="106"/>
                    <a:pt x="2097" y="39"/>
                    <a:pt x="200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3" name="Google Shape;17643;p78"/>
            <p:cNvSpPr/>
            <p:nvPr/>
          </p:nvSpPr>
          <p:spPr>
            <a:xfrm>
              <a:off x="2732528" y="2203254"/>
              <a:ext cx="59847" cy="48528"/>
            </a:xfrm>
            <a:custGeom>
              <a:avLst/>
              <a:gdLst/>
              <a:ahLst/>
              <a:cxnLst/>
              <a:rect l="l" t="t" r="r" b="b"/>
              <a:pathLst>
                <a:path w="2279" h="1848" extrusionOk="0">
                  <a:moveTo>
                    <a:pt x="1629" y="1"/>
                  </a:moveTo>
                  <a:cubicBezTo>
                    <a:pt x="1512" y="1"/>
                    <a:pt x="1394" y="37"/>
                    <a:pt x="1293" y="110"/>
                  </a:cubicBezTo>
                  <a:lnTo>
                    <a:pt x="326" y="809"/>
                  </a:lnTo>
                  <a:cubicBezTo>
                    <a:pt x="68" y="1000"/>
                    <a:pt x="1" y="1364"/>
                    <a:pt x="192" y="1623"/>
                  </a:cubicBezTo>
                  <a:cubicBezTo>
                    <a:pt x="306" y="1770"/>
                    <a:pt x="473" y="1847"/>
                    <a:pt x="643" y="1847"/>
                  </a:cubicBezTo>
                  <a:cubicBezTo>
                    <a:pt x="759" y="1847"/>
                    <a:pt x="876" y="1811"/>
                    <a:pt x="977" y="1737"/>
                  </a:cubicBezTo>
                  <a:lnTo>
                    <a:pt x="1963" y="1039"/>
                  </a:lnTo>
                  <a:cubicBezTo>
                    <a:pt x="2221" y="847"/>
                    <a:pt x="2278" y="484"/>
                    <a:pt x="2077" y="225"/>
                  </a:cubicBezTo>
                  <a:cubicBezTo>
                    <a:pt x="1969" y="77"/>
                    <a:pt x="1801" y="1"/>
                    <a:pt x="1629"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4" name="Google Shape;17644;p78"/>
            <p:cNvSpPr/>
            <p:nvPr/>
          </p:nvSpPr>
          <p:spPr>
            <a:xfrm>
              <a:off x="2735810" y="2204384"/>
              <a:ext cx="56564" cy="47399"/>
            </a:xfrm>
            <a:custGeom>
              <a:avLst/>
              <a:gdLst/>
              <a:ahLst/>
              <a:cxnLst/>
              <a:rect l="l" t="t" r="r" b="b"/>
              <a:pathLst>
                <a:path w="2154" h="1805" extrusionOk="0">
                  <a:moveTo>
                    <a:pt x="1713" y="0"/>
                  </a:moveTo>
                  <a:lnTo>
                    <a:pt x="1713" y="0"/>
                  </a:lnTo>
                  <a:cubicBezTo>
                    <a:pt x="1809" y="240"/>
                    <a:pt x="1732" y="517"/>
                    <a:pt x="1522" y="670"/>
                  </a:cubicBezTo>
                  <a:lnTo>
                    <a:pt x="546" y="1379"/>
                  </a:lnTo>
                  <a:cubicBezTo>
                    <a:pt x="444" y="1450"/>
                    <a:pt x="328" y="1488"/>
                    <a:pt x="211" y="1488"/>
                  </a:cubicBezTo>
                  <a:cubicBezTo>
                    <a:pt x="140" y="1488"/>
                    <a:pt x="69" y="1474"/>
                    <a:pt x="0" y="1446"/>
                  </a:cubicBezTo>
                  <a:lnTo>
                    <a:pt x="0" y="1446"/>
                  </a:lnTo>
                  <a:cubicBezTo>
                    <a:pt x="19" y="1493"/>
                    <a:pt x="38" y="1541"/>
                    <a:pt x="67" y="1580"/>
                  </a:cubicBezTo>
                  <a:cubicBezTo>
                    <a:pt x="181" y="1727"/>
                    <a:pt x="348" y="1804"/>
                    <a:pt x="520" y="1804"/>
                  </a:cubicBezTo>
                  <a:cubicBezTo>
                    <a:pt x="637" y="1804"/>
                    <a:pt x="756" y="1768"/>
                    <a:pt x="861" y="1694"/>
                  </a:cubicBezTo>
                  <a:lnTo>
                    <a:pt x="1838" y="996"/>
                  </a:lnTo>
                  <a:cubicBezTo>
                    <a:pt x="2096" y="804"/>
                    <a:pt x="2153" y="441"/>
                    <a:pt x="1952" y="182"/>
                  </a:cubicBezTo>
                  <a:cubicBezTo>
                    <a:pt x="1895" y="106"/>
                    <a:pt x="1809" y="39"/>
                    <a:pt x="1713"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5" name="Google Shape;17645;p78"/>
            <p:cNvSpPr/>
            <p:nvPr/>
          </p:nvSpPr>
          <p:spPr>
            <a:xfrm>
              <a:off x="2758158" y="2226967"/>
              <a:ext cx="52310" cy="43303"/>
            </a:xfrm>
            <a:custGeom>
              <a:avLst/>
              <a:gdLst/>
              <a:ahLst/>
              <a:cxnLst/>
              <a:rect l="l" t="t" r="r" b="b"/>
              <a:pathLst>
                <a:path w="1992" h="1649" extrusionOk="0">
                  <a:moveTo>
                    <a:pt x="1340" y="1"/>
                  </a:moveTo>
                  <a:cubicBezTo>
                    <a:pt x="1227" y="1"/>
                    <a:pt x="1114" y="35"/>
                    <a:pt x="1015" y="107"/>
                  </a:cubicBezTo>
                  <a:lnTo>
                    <a:pt x="317" y="614"/>
                  </a:lnTo>
                  <a:cubicBezTo>
                    <a:pt x="58" y="796"/>
                    <a:pt x="1" y="1160"/>
                    <a:pt x="183" y="1409"/>
                  </a:cubicBezTo>
                  <a:cubicBezTo>
                    <a:pt x="299" y="1566"/>
                    <a:pt x="475" y="1648"/>
                    <a:pt x="652" y="1648"/>
                  </a:cubicBezTo>
                  <a:cubicBezTo>
                    <a:pt x="766" y="1648"/>
                    <a:pt x="879" y="1614"/>
                    <a:pt x="977" y="1543"/>
                  </a:cubicBezTo>
                  <a:lnTo>
                    <a:pt x="1676" y="1035"/>
                  </a:lnTo>
                  <a:cubicBezTo>
                    <a:pt x="1944" y="844"/>
                    <a:pt x="1991" y="480"/>
                    <a:pt x="1800" y="231"/>
                  </a:cubicBezTo>
                  <a:cubicBezTo>
                    <a:pt x="1684" y="81"/>
                    <a:pt x="1513" y="1"/>
                    <a:pt x="1340"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6" name="Google Shape;17646;p78"/>
            <p:cNvSpPr/>
            <p:nvPr/>
          </p:nvSpPr>
          <p:spPr>
            <a:xfrm>
              <a:off x="2761178" y="2228018"/>
              <a:ext cx="49290" cy="42252"/>
            </a:xfrm>
            <a:custGeom>
              <a:avLst/>
              <a:gdLst/>
              <a:ahLst/>
              <a:cxnLst/>
              <a:rect l="l" t="t" r="r" b="b"/>
              <a:pathLst>
                <a:path w="1877" h="1609" extrusionOk="0">
                  <a:moveTo>
                    <a:pt x="1417" y="0"/>
                  </a:moveTo>
                  <a:cubicBezTo>
                    <a:pt x="1503" y="230"/>
                    <a:pt x="1417" y="498"/>
                    <a:pt x="1216" y="651"/>
                  </a:cubicBezTo>
                  <a:lnTo>
                    <a:pt x="517" y="1148"/>
                  </a:lnTo>
                  <a:cubicBezTo>
                    <a:pt x="419" y="1222"/>
                    <a:pt x="305" y="1261"/>
                    <a:pt x="190" y="1261"/>
                  </a:cubicBezTo>
                  <a:cubicBezTo>
                    <a:pt x="126" y="1261"/>
                    <a:pt x="62" y="1249"/>
                    <a:pt x="1" y="1225"/>
                  </a:cubicBezTo>
                  <a:lnTo>
                    <a:pt x="1" y="1225"/>
                  </a:lnTo>
                  <a:cubicBezTo>
                    <a:pt x="20" y="1273"/>
                    <a:pt x="39" y="1321"/>
                    <a:pt x="68" y="1369"/>
                  </a:cubicBezTo>
                  <a:cubicBezTo>
                    <a:pt x="184" y="1526"/>
                    <a:pt x="360" y="1608"/>
                    <a:pt x="539" y="1608"/>
                  </a:cubicBezTo>
                  <a:cubicBezTo>
                    <a:pt x="654" y="1608"/>
                    <a:pt x="770" y="1574"/>
                    <a:pt x="872" y="1503"/>
                  </a:cubicBezTo>
                  <a:lnTo>
                    <a:pt x="1561" y="995"/>
                  </a:lnTo>
                  <a:cubicBezTo>
                    <a:pt x="1829" y="804"/>
                    <a:pt x="1876" y="440"/>
                    <a:pt x="1685" y="182"/>
                  </a:cubicBezTo>
                  <a:cubicBezTo>
                    <a:pt x="1618" y="96"/>
                    <a:pt x="1522" y="29"/>
                    <a:pt x="141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7" name="Google Shape;17647;p78"/>
            <p:cNvSpPr/>
            <p:nvPr/>
          </p:nvSpPr>
          <p:spPr>
            <a:xfrm>
              <a:off x="2783814" y="2250706"/>
              <a:ext cx="45010" cy="37919"/>
            </a:xfrm>
            <a:custGeom>
              <a:avLst/>
              <a:gdLst/>
              <a:ahLst/>
              <a:cxnLst/>
              <a:rect l="l" t="t" r="r" b="b"/>
              <a:pathLst>
                <a:path w="1714" h="1444" extrusionOk="0">
                  <a:moveTo>
                    <a:pt x="1057" y="0"/>
                  </a:moveTo>
                  <a:cubicBezTo>
                    <a:pt x="942" y="0"/>
                    <a:pt x="826" y="34"/>
                    <a:pt x="727" y="103"/>
                  </a:cubicBezTo>
                  <a:lnTo>
                    <a:pt x="316" y="409"/>
                  </a:lnTo>
                  <a:cubicBezTo>
                    <a:pt x="57" y="600"/>
                    <a:pt x="0" y="954"/>
                    <a:pt x="182" y="1203"/>
                  </a:cubicBezTo>
                  <a:cubicBezTo>
                    <a:pt x="298" y="1360"/>
                    <a:pt x="475" y="1443"/>
                    <a:pt x="651" y="1443"/>
                  </a:cubicBezTo>
                  <a:cubicBezTo>
                    <a:pt x="765" y="1443"/>
                    <a:pt x="879" y="1409"/>
                    <a:pt x="976" y="1337"/>
                  </a:cubicBezTo>
                  <a:lnTo>
                    <a:pt x="1397" y="1031"/>
                  </a:lnTo>
                  <a:cubicBezTo>
                    <a:pt x="1656" y="849"/>
                    <a:pt x="1713" y="485"/>
                    <a:pt x="1512" y="227"/>
                  </a:cubicBezTo>
                  <a:cubicBezTo>
                    <a:pt x="1403" y="77"/>
                    <a:pt x="1231" y="0"/>
                    <a:pt x="1057"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8" name="Google Shape;17648;p78"/>
            <p:cNvSpPr/>
            <p:nvPr/>
          </p:nvSpPr>
          <p:spPr>
            <a:xfrm>
              <a:off x="2786807" y="2251888"/>
              <a:ext cx="42016" cy="36764"/>
            </a:xfrm>
            <a:custGeom>
              <a:avLst/>
              <a:gdLst/>
              <a:ahLst/>
              <a:cxnLst/>
              <a:rect l="l" t="t" r="r" b="b"/>
              <a:pathLst>
                <a:path w="1600" h="1400" extrusionOk="0">
                  <a:moveTo>
                    <a:pt x="1149" y="0"/>
                  </a:moveTo>
                  <a:lnTo>
                    <a:pt x="1149" y="0"/>
                  </a:lnTo>
                  <a:cubicBezTo>
                    <a:pt x="1245" y="239"/>
                    <a:pt x="1168" y="517"/>
                    <a:pt x="958" y="661"/>
                  </a:cubicBezTo>
                  <a:lnTo>
                    <a:pt x="537" y="967"/>
                  </a:lnTo>
                  <a:cubicBezTo>
                    <a:pt x="442" y="1038"/>
                    <a:pt x="329" y="1072"/>
                    <a:pt x="213" y="1072"/>
                  </a:cubicBezTo>
                  <a:cubicBezTo>
                    <a:pt x="142" y="1072"/>
                    <a:pt x="70" y="1059"/>
                    <a:pt x="1" y="1034"/>
                  </a:cubicBezTo>
                  <a:lnTo>
                    <a:pt x="1" y="1034"/>
                  </a:lnTo>
                  <a:cubicBezTo>
                    <a:pt x="90" y="1263"/>
                    <a:pt x="311" y="1400"/>
                    <a:pt x="537" y="1400"/>
                  </a:cubicBezTo>
                  <a:cubicBezTo>
                    <a:pt x="650" y="1400"/>
                    <a:pt x="763" y="1366"/>
                    <a:pt x="862" y="1292"/>
                  </a:cubicBezTo>
                  <a:lnTo>
                    <a:pt x="1283" y="986"/>
                  </a:lnTo>
                  <a:cubicBezTo>
                    <a:pt x="1542" y="804"/>
                    <a:pt x="1599" y="431"/>
                    <a:pt x="1398" y="182"/>
                  </a:cubicBezTo>
                  <a:cubicBezTo>
                    <a:pt x="1331" y="96"/>
                    <a:pt x="1255" y="38"/>
                    <a:pt x="1149"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49" name="Google Shape;17649;p78"/>
            <p:cNvSpPr/>
            <p:nvPr/>
          </p:nvSpPr>
          <p:spPr>
            <a:xfrm>
              <a:off x="2788829" y="2102101"/>
              <a:ext cx="64862" cy="99788"/>
            </a:xfrm>
            <a:custGeom>
              <a:avLst/>
              <a:gdLst/>
              <a:ahLst/>
              <a:cxnLst/>
              <a:rect l="l" t="t" r="r" b="b"/>
              <a:pathLst>
                <a:path w="2470" h="3800" extrusionOk="0">
                  <a:moveTo>
                    <a:pt x="527" y="0"/>
                  </a:moveTo>
                  <a:cubicBezTo>
                    <a:pt x="441" y="0"/>
                    <a:pt x="364" y="58"/>
                    <a:pt x="345" y="144"/>
                  </a:cubicBezTo>
                  <a:lnTo>
                    <a:pt x="0" y="1522"/>
                  </a:lnTo>
                  <a:lnTo>
                    <a:pt x="0" y="3034"/>
                  </a:lnTo>
                  <a:cubicBezTo>
                    <a:pt x="0" y="3455"/>
                    <a:pt x="345" y="3800"/>
                    <a:pt x="766" y="3800"/>
                  </a:cubicBezTo>
                  <a:cubicBezTo>
                    <a:pt x="1178" y="3800"/>
                    <a:pt x="1522" y="3455"/>
                    <a:pt x="1522" y="3034"/>
                  </a:cubicBezTo>
                  <a:lnTo>
                    <a:pt x="1522" y="1895"/>
                  </a:lnTo>
                  <a:lnTo>
                    <a:pt x="2470" y="0"/>
                  </a:ln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0" name="Google Shape;17650;p78"/>
            <p:cNvSpPr/>
            <p:nvPr/>
          </p:nvSpPr>
          <p:spPr>
            <a:xfrm>
              <a:off x="2788829" y="2102101"/>
              <a:ext cx="27415" cy="99788"/>
            </a:xfrm>
            <a:custGeom>
              <a:avLst/>
              <a:gdLst/>
              <a:ahLst/>
              <a:cxnLst/>
              <a:rect l="l" t="t" r="r" b="b"/>
              <a:pathLst>
                <a:path w="1044" h="3800" extrusionOk="0">
                  <a:moveTo>
                    <a:pt x="527" y="0"/>
                  </a:moveTo>
                  <a:cubicBezTo>
                    <a:pt x="441" y="0"/>
                    <a:pt x="364" y="58"/>
                    <a:pt x="335" y="144"/>
                  </a:cubicBezTo>
                  <a:lnTo>
                    <a:pt x="0" y="1512"/>
                  </a:lnTo>
                  <a:lnTo>
                    <a:pt x="0" y="3034"/>
                  </a:lnTo>
                  <a:cubicBezTo>
                    <a:pt x="0" y="3455"/>
                    <a:pt x="335" y="3800"/>
                    <a:pt x="756" y="3800"/>
                  </a:cubicBezTo>
                  <a:cubicBezTo>
                    <a:pt x="852" y="3800"/>
                    <a:pt x="948" y="3781"/>
                    <a:pt x="1044" y="3742"/>
                  </a:cubicBezTo>
                  <a:cubicBezTo>
                    <a:pt x="756" y="3627"/>
                    <a:pt x="565" y="3350"/>
                    <a:pt x="565" y="3034"/>
                  </a:cubicBezTo>
                  <a:lnTo>
                    <a:pt x="565" y="1522"/>
                  </a:lnTo>
                  <a:lnTo>
                    <a:pt x="948" y="0"/>
                  </a:ln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51" name="Google Shape;17651;p78"/>
          <p:cNvGrpSpPr/>
          <p:nvPr/>
        </p:nvGrpSpPr>
        <p:grpSpPr>
          <a:xfrm>
            <a:off x="4149034" y="2658022"/>
            <a:ext cx="425237" cy="425623"/>
            <a:chOff x="3111775" y="1993516"/>
            <a:chExt cx="318928" cy="319217"/>
          </a:xfrm>
        </p:grpSpPr>
        <p:sp>
          <p:nvSpPr>
            <p:cNvPr id="17652" name="Google Shape;17652;p78"/>
            <p:cNvSpPr/>
            <p:nvPr/>
          </p:nvSpPr>
          <p:spPr>
            <a:xfrm>
              <a:off x="3204263" y="2013894"/>
              <a:ext cx="154067" cy="140964"/>
            </a:xfrm>
            <a:custGeom>
              <a:avLst/>
              <a:gdLst/>
              <a:ahLst/>
              <a:cxnLst/>
              <a:rect l="l" t="t" r="r" b="b"/>
              <a:pathLst>
                <a:path w="5867" h="5368" extrusionOk="0">
                  <a:moveTo>
                    <a:pt x="584" y="0"/>
                  </a:moveTo>
                  <a:cubicBezTo>
                    <a:pt x="268" y="0"/>
                    <a:pt x="0" y="268"/>
                    <a:pt x="0" y="594"/>
                  </a:cubicBezTo>
                  <a:lnTo>
                    <a:pt x="0" y="3713"/>
                  </a:lnTo>
                  <a:cubicBezTo>
                    <a:pt x="0" y="4039"/>
                    <a:pt x="268" y="4307"/>
                    <a:pt x="584" y="4307"/>
                  </a:cubicBezTo>
                  <a:lnTo>
                    <a:pt x="2153" y="4307"/>
                  </a:lnTo>
                  <a:lnTo>
                    <a:pt x="3723" y="5350"/>
                  </a:lnTo>
                  <a:cubicBezTo>
                    <a:pt x="3740" y="5362"/>
                    <a:pt x="3758" y="5367"/>
                    <a:pt x="3777" y="5367"/>
                  </a:cubicBezTo>
                  <a:cubicBezTo>
                    <a:pt x="3831" y="5367"/>
                    <a:pt x="3883" y="5319"/>
                    <a:pt x="3876" y="5254"/>
                  </a:cubicBezTo>
                  <a:lnTo>
                    <a:pt x="3713" y="4307"/>
                  </a:lnTo>
                  <a:lnTo>
                    <a:pt x="5283" y="4307"/>
                  </a:lnTo>
                  <a:cubicBezTo>
                    <a:pt x="5599" y="4307"/>
                    <a:pt x="5867" y="4039"/>
                    <a:pt x="5867" y="3713"/>
                  </a:cubicBezTo>
                  <a:lnTo>
                    <a:pt x="5867" y="594"/>
                  </a:lnTo>
                  <a:cubicBezTo>
                    <a:pt x="5867" y="268"/>
                    <a:pt x="5608" y="0"/>
                    <a:pt x="5283"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3" name="Google Shape;17653;p78"/>
            <p:cNvSpPr/>
            <p:nvPr/>
          </p:nvSpPr>
          <p:spPr>
            <a:xfrm>
              <a:off x="3204263" y="2013894"/>
              <a:ext cx="143773" cy="102808"/>
            </a:xfrm>
            <a:custGeom>
              <a:avLst/>
              <a:gdLst/>
              <a:ahLst/>
              <a:cxnLst/>
              <a:rect l="l" t="t" r="r" b="b"/>
              <a:pathLst>
                <a:path w="5475" h="3915" extrusionOk="0">
                  <a:moveTo>
                    <a:pt x="584" y="0"/>
                  </a:moveTo>
                  <a:cubicBezTo>
                    <a:pt x="259" y="0"/>
                    <a:pt x="0" y="268"/>
                    <a:pt x="0" y="594"/>
                  </a:cubicBezTo>
                  <a:lnTo>
                    <a:pt x="0" y="3723"/>
                  </a:lnTo>
                  <a:cubicBezTo>
                    <a:pt x="0" y="3780"/>
                    <a:pt x="10" y="3847"/>
                    <a:pt x="38" y="3914"/>
                  </a:cubicBezTo>
                  <a:lnTo>
                    <a:pt x="4498" y="3914"/>
                  </a:lnTo>
                  <a:cubicBezTo>
                    <a:pt x="5034" y="3914"/>
                    <a:pt x="5474" y="3474"/>
                    <a:pt x="5474" y="2938"/>
                  </a:cubicBezTo>
                  <a:lnTo>
                    <a:pt x="5474" y="38"/>
                  </a:lnTo>
                  <a:cubicBezTo>
                    <a:pt x="5417" y="19"/>
                    <a:pt x="5350" y="0"/>
                    <a:pt x="528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4" name="Google Shape;17654;p78"/>
            <p:cNvSpPr/>
            <p:nvPr/>
          </p:nvSpPr>
          <p:spPr>
            <a:xfrm>
              <a:off x="3112773" y="2137788"/>
              <a:ext cx="112865" cy="113102"/>
            </a:xfrm>
            <a:custGeom>
              <a:avLst/>
              <a:gdLst/>
              <a:ahLst/>
              <a:cxnLst/>
              <a:rect l="l" t="t" r="r" b="b"/>
              <a:pathLst>
                <a:path w="4298" h="4307" extrusionOk="0">
                  <a:moveTo>
                    <a:pt x="2144" y="0"/>
                  </a:moveTo>
                  <a:cubicBezTo>
                    <a:pt x="1206" y="0"/>
                    <a:pt x="508" y="756"/>
                    <a:pt x="441" y="1675"/>
                  </a:cubicBezTo>
                  <a:cubicBezTo>
                    <a:pt x="383" y="2345"/>
                    <a:pt x="249" y="2996"/>
                    <a:pt x="39" y="3637"/>
                  </a:cubicBezTo>
                  <a:cubicBezTo>
                    <a:pt x="1" y="3752"/>
                    <a:pt x="48" y="3886"/>
                    <a:pt x="163" y="3934"/>
                  </a:cubicBezTo>
                  <a:cubicBezTo>
                    <a:pt x="556" y="4116"/>
                    <a:pt x="986" y="4240"/>
                    <a:pt x="1417" y="4307"/>
                  </a:cubicBezTo>
                  <a:lnTo>
                    <a:pt x="2872" y="4307"/>
                  </a:lnTo>
                  <a:cubicBezTo>
                    <a:pt x="3302" y="4240"/>
                    <a:pt x="3723" y="4125"/>
                    <a:pt x="4116" y="3943"/>
                  </a:cubicBezTo>
                  <a:cubicBezTo>
                    <a:pt x="4240" y="3895"/>
                    <a:pt x="4298" y="3752"/>
                    <a:pt x="4240" y="3637"/>
                  </a:cubicBezTo>
                  <a:cubicBezTo>
                    <a:pt x="4039" y="2996"/>
                    <a:pt x="3905" y="2345"/>
                    <a:pt x="3848" y="1675"/>
                  </a:cubicBezTo>
                  <a:cubicBezTo>
                    <a:pt x="3781" y="756"/>
                    <a:pt x="3082" y="0"/>
                    <a:pt x="21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5" name="Google Shape;17655;p78"/>
            <p:cNvSpPr/>
            <p:nvPr/>
          </p:nvSpPr>
          <p:spPr>
            <a:xfrm>
              <a:off x="3143182" y="2138025"/>
              <a:ext cx="82220" cy="112865"/>
            </a:xfrm>
            <a:custGeom>
              <a:avLst/>
              <a:gdLst/>
              <a:ahLst/>
              <a:cxnLst/>
              <a:rect l="l" t="t" r="r" b="b"/>
              <a:pathLst>
                <a:path w="3131" h="4298" extrusionOk="0">
                  <a:moveTo>
                    <a:pt x="977" y="1"/>
                  </a:moveTo>
                  <a:cubicBezTo>
                    <a:pt x="259" y="1"/>
                    <a:pt x="1" y="987"/>
                    <a:pt x="613" y="1350"/>
                  </a:cubicBezTo>
                  <a:cubicBezTo>
                    <a:pt x="632" y="1360"/>
                    <a:pt x="651" y="1379"/>
                    <a:pt x="680" y="1389"/>
                  </a:cubicBezTo>
                  <a:lnTo>
                    <a:pt x="1226" y="4298"/>
                  </a:lnTo>
                  <a:lnTo>
                    <a:pt x="1714" y="4298"/>
                  </a:lnTo>
                  <a:cubicBezTo>
                    <a:pt x="2144" y="4231"/>
                    <a:pt x="2565" y="4116"/>
                    <a:pt x="2958" y="3934"/>
                  </a:cubicBezTo>
                  <a:cubicBezTo>
                    <a:pt x="3073" y="3877"/>
                    <a:pt x="3130" y="3743"/>
                    <a:pt x="3082" y="3628"/>
                  </a:cubicBezTo>
                  <a:cubicBezTo>
                    <a:pt x="2872" y="2996"/>
                    <a:pt x="2738" y="2336"/>
                    <a:pt x="2680" y="1676"/>
                  </a:cubicBezTo>
                  <a:cubicBezTo>
                    <a:pt x="2613" y="757"/>
                    <a:pt x="1924" y="1"/>
                    <a:pt x="9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6" name="Google Shape;17656;p78"/>
            <p:cNvSpPr/>
            <p:nvPr/>
          </p:nvSpPr>
          <p:spPr>
            <a:xfrm>
              <a:off x="3111775" y="2223238"/>
              <a:ext cx="113102" cy="89231"/>
            </a:xfrm>
            <a:custGeom>
              <a:avLst/>
              <a:gdLst/>
              <a:ahLst/>
              <a:cxnLst/>
              <a:rect l="l" t="t" r="r" b="b"/>
              <a:pathLst>
                <a:path w="4307" h="3398" extrusionOk="0">
                  <a:moveTo>
                    <a:pt x="1436" y="0"/>
                  </a:moveTo>
                  <a:lnTo>
                    <a:pt x="1436" y="718"/>
                  </a:lnTo>
                  <a:cubicBezTo>
                    <a:pt x="1436" y="890"/>
                    <a:pt x="1331" y="1062"/>
                    <a:pt x="1168" y="1139"/>
                  </a:cubicBezTo>
                  <a:lnTo>
                    <a:pt x="402" y="1531"/>
                  </a:lnTo>
                  <a:cubicBezTo>
                    <a:pt x="153" y="1646"/>
                    <a:pt x="0" y="1895"/>
                    <a:pt x="0" y="2173"/>
                  </a:cubicBezTo>
                  <a:lnTo>
                    <a:pt x="0" y="3158"/>
                  </a:lnTo>
                  <a:cubicBezTo>
                    <a:pt x="0" y="3283"/>
                    <a:pt x="115" y="3398"/>
                    <a:pt x="240" y="3398"/>
                  </a:cubicBezTo>
                  <a:lnTo>
                    <a:pt x="4068" y="3398"/>
                  </a:lnTo>
                  <a:cubicBezTo>
                    <a:pt x="4202" y="3398"/>
                    <a:pt x="4307" y="3283"/>
                    <a:pt x="4307" y="3158"/>
                  </a:cubicBezTo>
                  <a:lnTo>
                    <a:pt x="4307" y="2173"/>
                  </a:lnTo>
                  <a:cubicBezTo>
                    <a:pt x="4307" y="1895"/>
                    <a:pt x="4154" y="1646"/>
                    <a:pt x="3905" y="1531"/>
                  </a:cubicBezTo>
                  <a:lnTo>
                    <a:pt x="3139" y="1139"/>
                  </a:lnTo>
                  <a:cubicBezTo>
                    <a:pt x="2977" y="1062"/>
                    <a:pt x="2871" y="890"/>
                    <a:pt x="2871" y="718"/>
                  </a:cubicBezTo>
                  <a:lnTo>
                    <a:pt x="2871"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7" name="Google Shape;17657;p78"/>
            <p:cNvSpPr/>
            <p:nvPr/>
          </p:nvSpPr>
          <p:spPr>
            <a:xfrm>
              <a:off x="3149222" y="2223238"/>
              <a:ext cx="38208" cy="25157"/>
            </a:xfrm>
            <a:custGeom>
              <a:avLst/>
              <a:gdLst/>
              <a:ahLst/>
              <a:cxnLst/>
              <a:rect l="l" t="t" r="r" b="b"/>
              <a:pathLst>
                <a:path w="1455" h="958" extrusionOk="0">
                  <a:moveTo>
                    <a:pt x="10" y="0"/>
                  </a:moveTo>
                  <a:lnTo>
                    <a:pt x="10" y="718"/>
                  </a:lnTo>
                  <a:cubicBezTo>
                    <a:pt x="10" y="747"/>
                    <a:pt x="0" y="785"/>
                    <a:pt x="0" y="814"/>
                  </a:cubicBezTo>
                  <a:cubicBezTo>
                    <a:pt x="230" y="909"/>
                    <a:pt x="479" y="957"/>
                    <a:pt x="728" y="957"/>
                  </a:cubicBezTo>
                  <a:cubicBezTo>
                    <a:pt x="976" y="957"/>
                    <a:pt x="1225" y="909"/>
                    <a:pt x="1455" y="814"/>
                  </a:cubicBezTo>
                  <a:cubicBezTo>
                    <a:pt x="1455" y="785"/>
                    <a:pt x="1445" y="747"/>
                    <a:pt x="1445" y="718"/>
                  </a:cubicBezTo>
                  <a:lnTo>
                    <a:pt x="1445"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8" name="Google Shape;17658;p78"/>
            <p:cNvSpPr/>
            <p:nvPr/>
          </p:nvSpPr>
          <p:spPr>
            <a:xfrm>
              <a:off x="3112011" y="2256142"/>
              <a:ext cx="113128" cy="56328"/>
            </a:xfrm>
            <a:custGeom>
              <a:avLst/>
              <a:gdLst/>
              <a:ahLst/>
              <a:cxnLst/>
              <a:rect l="l" t="t" r="r" b="b"/>
              <a:pathLst>
                <a:path w="4308" h="2145" extrusionOk="0">
                  <a:moveTo>
                    <a:pt x="939" y="1"/>
                  </a:moveTo>
                  <a:lnTo>
                    <a:pt x="393" y="278"/>
                  </a:lnTo>
                  <a:cubicBezTo>
                    <a:pt x="154" y="393"/>
                    <a:pt x="1" y="642"/>
                    <a:pt x="1" y="920"/>
                  </a:cubicBezTo>
                  <a:lnTo>
                    <a:pt x="1" y="1905"/>
                  </a:lnTo>
                  <a:cubicBezTo>
                    <a:pt x="1" y="2030"/>
                    <a:pt x="106" y="2145"/>
                    <a:pt x="240" y="2145"/>
                  </a:cubicBezTo>
                  <a:lnTo>
                    <a:pt x="4068" y="2145"/>
                  </a:lnTo>
                  <a:cubicBezTo>
                    <a:pt x="4193" y="2145"/>
                    <a:pt x="4307" y="2030"/>
                    <a:pt x="4307" y="1905"/>
                  </a:cubicBezTo>
                  <a:lnTo>
                    <a:pt x="4307" y="920"/>
                  </a:lnTo>
                  <a:cubicBezTo>
                    <a:pt x="4298" y="642"/>
                    <a:pt x="4145" y="393"/>
                    <a:pt x="3896" y="278"/>
                  </a:cubicBezTo>
                  <a:lnTo>
                    <a:pt x="3350" y="1"/>
                  </a:lnTo>
                  <a:cubicBezTo>
                    <a:pt x="3068" y="436"/>
                    <a:pt x="2609" y="654"/>
                    <a:pt x="2148" y="654"/>
                  </a:cubicBezTo>
                  <a:cubicBezTo>
                    <a:pt x="1688" y="654"/>
                    <a:pt x="1226" y="436"/>
                    <a:pt x="9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59" name="Google Shape;17659;p78"/>
            <p:cNvSpPr/>
            <p:nvPr/>
          </p:nvSpPr>
          <p:spPr>
            <a:xfrm>
              <a:off x="3130629" y="2174106"/>
              <a:ext cx="75419" cy="61711"/>
            </a:xfrm>
            <a:custGeom>
              <a:avLst/>
              <a:gdLst/>
              <a:ahLst/>
              <a:cxnLst/>
              <a:rect l="l" t="t" r="r" b="b"/>
              <a:pathLst>
                <a:path w="2872" h="2350" extrusionOk="0">
                  <a:moveTo>
                    <a:pt x="1112" y="1"/>
                  </a:moveTo>
                  <a:cubicBezTo>
                    <a:pt x="1021" y="1"/>
                    <a:pt x="931" y="49"/>
                    <a:pt x="890" y="139"/>
                  </a:cubicBezTo>
                  <a:cubicBezTo>
                    <a:pt x="814" y="302"/>
                    <a:pt x="699" y="445"/>
                    <a:pt x="565" y="570"/>
                  </a:cubicBezTo>
                  <a:cubicBezTo>
                    <a:pt x="440" y="684"/>
                    <a:pt x="297" y="780"/>
                    <a:pt x="144" y="857"/>
                  </a:cubicBezTo>
                  <a:cubicBezTo>
                    <a:pt x="48" y="905"/>
                    <a:pt x="0" y="1000"/>
                    <a:pt x="19" y="1106"/>
                  </a:cubicBezTo>
                  <a:cubicBezTo>
                    <a:pt x="105" y="1814"/>
                    <a:pt x="718" y="2350"/>
                    <a:pt x="1436" y="2350"/>
                  </a:cubicBezTo>
                  <a:cubicBezTo>
                    <a:pt x="2182" y="2350"/>
                    <a:pt x="2804" y="1775"/>
                    <a:pt x="2871" y="1029"/>
                  </a:cubicBezTo>
                  <a:cubicBezTo>
                    <a:pt x="2871" y="962"/>
                    <a:pt x="2842" y="885"/>
                    <a:pt x="2785" y="838"/>
                  </a:cubicBezTo>
                  <a:cubicBezTo>
                    <a:pt x="2316" y="445"/>
                    <a:pt x="1761" y="158"/>
                    <a:pt x="1158" y="5"/>
                  </a:cubicBezTo>
                  <a:cubicBezTo>
                    <a:pt x="1143" y="2"/>
                    <a:pt x="1127" y="1"/>
                    <a:pt x="111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0" name="Google Shape;17660;p78"/>
            <p:cNvSpPr/>
            <p:nvPr/>
          </p:nvSpPr>
          <p:spPr>
            <a:xfrm>
              <a:off x="3130629" y="2174106"/>
              <a:ext cx="75419" cy="61212"/>
            </a:xfrm>
            <a:custGeom>
              <a:avLst/>
              <a:gdLst/>
              <a:ahLst/>
              <a:cxnLst/>
              <a:rect l="l" t="t" r="r" b="b"/>
              <a:pathLst>
                <a:path w="2872" h="2331" extrusionOk="0">
                  <a:moveTo>
                    <a:pt x="1112" y="1"/>
                  </a:moveTo>
                  <a:cubicBezTo>
                    <a:pt x="1021" y="1"/>
                    <a:pt x="931" y="49"/>
                    <a:pt x="890" y="139"/>
                  </a:cubicBezTo>
                  <a:cubicBezTo>
                    <a:pt x="833" y="254"/>
                    <a:pt x="766" y="359"/>
                    <a:pt x="670" y="455"/>
                  </a:cubicBezTo>
                  <a:cubicBezTo>
                    <a:pt x="641" y="493"/>
                    <a:pt x="603" y="531"/>
                    <a:pt x="565" y="570"/>
                  </a:cubicBezTo>
                  <a:cubicBezTo>
                    <a:pt x="440" y="675"/>
                    <a:pt x="297" y="771"/>
                    <a:pt x="144" y="857"/>
                  </a:cubicBezTo>
                  <a:cubicBezTo>
                    <a:pt x="48" y="895"/>
                    <a:pt x="0" y="1000"/>
                    <a:pt x="10" y="1106"/>
                  </a:cubicBezTo>
                  <a:cubicBezTo>
                    <a:pt x="96" y="1728"/>
                    <a:pt x="584" y="2235"/>
                    <a:pt x="1215" y="2331"/>
                  </a:cubicBezTo>
                  <a:cubicBezTo>
                    <a:pt x="890" y="2130"/>
                    <a:pt x="699" y="1775"/>
                    <a:pt x="718" y="1393"/>
                  </a:cubicBezTo>
                  <a:lnTo>
                    <a:pt x="718" y="1048"/>
                  </a:lnTo>
                  <a:cubicBezTo>
                    <a:pt x="775" y="1010"/>
                    <a:pt x="823" y="972"/>
                    <a:pt x="881" y="924"/>
                  </a:cubicBezTo>
                  <a:cubicBezTo>
                    <a:pt x="1014" y="809"/>
                    <a:pt x="1129" y="665"/>
                    <a:pt x="1225" y="522"/>
                  </a:cubicBezTo>
                  <a:cubicBezTo>
                    <a:pt x="1684" y="665"/>
                    <a:pt x="2106" y="895"/>
                    <a:pt x="2469" y="1201"/>
                  </a:cubicBezTo>
                  <a:cubicBezTo>
                    <a:pt x="2517" y="1240"/>
                    <a:pt x="2632" y="1345"/>
                    <a:pt x="2756" y="1460"/>
                  </a:cubicBezTo>
                  <a:cubicBezTo>
                    <a:pt x="2814" y="1326"/>
                    <a:pt x="2852" y="1182"/>
                    <a:pt x="2862" y="1029"/>
                  </a:cubicBezTo>
                  <a:cubicBezTo>
                    <a:pt x="2871" y="952"/>
                    <a:pt x="2842" y="885"/>
                    <a:pt x="2785" y="838"/>
                  </a:cubicBezTo>
                  <a:cubicBezTo>
                    <a:pt x="2316" y="445"/>
                    <a:pt x="1761" y="158"/>
                    <a:pt x="1158" y="5"/>
                  </a:cubicBezTo>
                  <a:cubicBezTo>
                    <a:pt x="1143" y="2"/>
                    <a:pt x="1127" y="1"/>
                    <a:pt x="111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1" name="Google Shape;17661;p78"/>
            <p:cNvSpPr/>
            <p:nvPr/>
          </p:nvSpPr>
          <p:spPr>
            <a:xfrm>
              <a:off x="3111775" y="2268957"/>
              <a:ext cx="25157" cy="43513"/>
            </a:xfrm>
            <a:custGeom>
              <a:avLst/>
              <a:gdLst/>
              <a:ahLst/>
              <a:cxnLst/>
              <a:rect l="l" t="t" r="r" b="b"/>
              <a:pathLst>
                <a:path w="958" h="1657" extrusionOk="0">
                  <a:moveTo>
                    <a:pt x="153" y="1"/>
                  </a:moveTo>
                  <a:cubicBezTo>
                    <a:pt x="58" y="125"/>
                    <a:pt x="0" y="279"/>
                    <a:pt x="0" y="432"/>
                  </a:cubicBezTo>
                  <a:lnTo>
                    <a:pt x="0" y="1417"/>
                  </a:lnTo>
                  <a:cubicBezTo>
                    <a:pt x="0" y="1551"/>
                    <a:pt x="115" y="1657"/>
                    <a:pt x="240" y="1657"/>
                  </a:cubicBezTo>
                  <a:lnTo>
                    <a:pt x="957" y="1657"/>
                  </a:lnTo>
                  <a:lnTo>
                    <a:pt x="957" y="881"/>
                  </a:lnTo>
                  <a:cubicBezTo>
                    <a:pt x="957" y="738"/>
                    <a:pt x="890" y="594"/>
                    <a:pt x="785" y="508"/>
                  </a:cubicBezTo>
                  <a:lnTo>
                    <a:pt x="15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2" name="Google Shape;17662;p78"/>
            <p:cNvSpPr/>
            <p:nvPr/>
          </p:nvSpPr>
          <p:spPr>
            <a:xfrm>
              <a:off x="3199720" y="2268957"/>
              <a:ext cx="25157" cy="43513"/>
            </a:xfrm>
            <a:custGeom>
              <a:avLst/>
              <a:gdLst/>
              <a:ahLst/>
              <a:cxnLst/>
              <a:rect l="l" t="t" r="r" b="b"/>
              <a:pathLst>
                <a:path w="958" h="1657" extrusionOk="0">
                  <a:moveTo>
                    <a:pt x="814" y="1"/>
                  </a:moveTo>
                  <a:lnTo>
                    <a:pt x="183" y="508"/>
                  </a:lnTo>
                  <a:cubicBezTo>
                    <a:pt x="68" y="594"/>
                    <a:pt x="1" y="738"/>
                    <a:pt x="1" y="881"/>
                  </a:cubicBezTo>
                  <a:lnTo>
                    <a:pt x="1" y="1657"/>
                  </a:lnTo>
                  <a:lnTo>
                    <a:pt x="719" y="1657"/>
                  </a:lnTo>
                  <a:cubicBezTo>
                    <a:pt x="853" y="1657"/>
                    <a:pt x="958" y="1551"/>
                    <a:pt x="958" y="1417"/>
                  </a:cubicBezTo>
                  <a:lnTo>
                    <a:pt x="958" y="432"/>
                  </a:lnTo>
                  <a:cubicBezTo>
                    <a:pt x="958" y="279"/>
                    <a:pt x="900" y="125"/>
                    <a:pt x="81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3" name="Google Shape;17663;p78"/>
            <p:cNvSpPr/>
            <p:nvPr/>
          </p:nvSpPr>
          <p:spPr>
            <a:xfrm>
              <a:off x="3325636" y="2149343"/>
              <a:ext cx="30934" cy="67882"/>
            </a:xfrm>
            <a:custGeom>
              <a:avLst/>
              <a:gdLst/>
              <a:ahLst/>
              <a:cxnLst/>
              <a:rect l="l" t="t" r="r" b="b"/>
              <a:pathLst>
                <a:path w="1178" h="2585" extrusionOk="0">
                  <a:moveTo>
                    <a:pt x="699" y="1"/>
                  </a:moveTo>
                  <a:cubicBezTo>
                    <a:pt x="316" y="1"/>
                    <a:pt x="1" y="316"/>
                    <a:pt x="1" y="699"/>
                  </a:cubicBezTo>
                  <a:lnTo>
                    <a:pt x="1" y="862"/>
                  </a:lnTo>
                  <a:cubicBezTo>
                    <a:pt x="1" y="1063"/>
                    <a:pt x="29" y="1273"/>
                    <a:pt x="96" y="1465"/>
                  </a:cubicBezTo>
                  <a:lnTo>
                    <a:pt x="470" y="2585"/>
                  </a:lnTo>
                  <a:lnTo>
                    <a:pt x="1178" y="2585"/>
                  </a:lnTo>
                  <a:lnTo>
                    <a:pt x="117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4" name="Google Shape;17664;p78"/>
            <p:cNvSpPr/>
            <p:nvPr/>
          </p:nvSpPr>
          <p:spPr>
            <a:xfrm>
              <a:off x="3337952" y="2143067"/>
              <a:ext cx="73922" cy="73896"/>
            </a:xfrm>
            <a:custGeom>
              <a:avLst/>
              <a:gdLst/>
              <a:ahLst/>
              <a:cxnLst/>
              <a:rect l="l" t="t" r="r" b="b"/>
              <a:pathLst>
                <a:path w="2815" h="2814" extrusionOk="0">
                  <a:moveTo>
                    <a:pt x="709" y="0"/>
                  </a:moveTo>
                  <a:cubicBezTo>
                    <a:pt x="316" y="0"/>
                    <a:pt x="1" y="316"/>
                    <a:pt x="1" y="708"/>
                  </a:cubicBezTo>
                  <a:cubicBezTo>
                    <a:pt x="1" y="967"/>
                    <a:pt x="211" y="1177"/>
                    <a:pt x="469" y="1177"/>
                  </a:cubicBezTo>
                  <a:lnTo>
                    <a:pt x="2345" y="2814"/>
                  </a:lnTo>
                  <a:lnTo>
                    <a:pt x="2747" y="1426"/>
                  </a:lnTo>
                  <a:cubicBezTo>
                    <a:pt x="2795" y="1254"/>
                    <a:pt x="2814" y="1082"/>
                    <a:pt x="2814" y="909"/>
                  </a:cubicBezTo>
                  <a:lnTo>
                    <a:pt x="2814" y="469"/>
                  </a:lnTo>
                  <a:cubicBezTo>
                    <a:pt x="2814" y="211"/>
                    <a:pt x="2604" y="0"/>
                    <a:pt x="23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5" name="Google Shape;17665;p78"/>
            <p:cNvSpPr/>
            <p:nvPr/>
          </p:nvSpPr>
          <p:spPr>
            <a:xfrm>
              <a:off x="3350268" y="2235554"/>
              <a:ext cx="36974" cy="27153"/>
            </a:xfrm>
            <a:custGeom>
              <a:avLst/>
              <a:gdLst/>
              <a:ahLst/>
              <a:cxnLst/>
              <a:rect l="l" t="t" r="r" b="b"/>
              <a:pathLst>
                <a:path w="1408" h="1034" extrusionOk="0">
                  <a:moveTo>
                    <a:pt x="0" y="0"/>
                  </a:moveTo>
                  <a:lnTo>
                    <a:pt x="0" y="1034"/>
                  </a:lnTo>
                  <a:lnTo>
                    <a:pt x="1407" y="1034"/>
                  </a:lnTo>
                  <a:lnTo>
                    <a:pt x="140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6" name="Google Shape;17666;p78"/>
            <p:cNvSpPr/>
            <p:nvPr/>
          </p:nvSpPr>
          <p:spPr>
            <a:xfrm>
              <a:off x="3350268" y="2235554"/>
              <a:ext cx="36974" cy="14916"/>
            </a:xfrm>
            <a:custGeom>
              <a:avLst/>
              <a:gdLst/>
              <a:ahLst/>
              <a:cxnLst/>
              <a:rect l="l" t="t" r="r" b="b"/>
              <a:pathLst>
                <a:path w="1408" h="568" extrusionOk="0">
                  <a:moveTo>
                    <a:pt x="0" y="0"/>
                  </a:moveTo>
                  <a:lnTo>
                    <a:pt x="0" y="431"/>
                  </a:lnTo>
                  <a:cubicBezTo>
                    <a:pt x="225" y="522"/>
                    <a:pt x="465" y="567"/>
                    <a:pt x="704" y="567"/>
                  </a:cubicBezTo>
                  <a:cubicBezTo>
                    <a:pt x="943" y="567"/>
                    <a:pt x="1182" y="522"/>
                    <a:pt x="1407" y="431"/>
                  </a:cubicBezTo>
                  <a:lnTo>
                    <a:pt x="140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7" name="Google Shape;17667;p78"/>
            <p:cNvSpPr/>
            <p:nvPr/>
          </p:nvSpPr>
          <p:spPr>
            <a:xfrm>
              <a:off x="3307044" y="2250365"/>
              <a:ext cx="123658" cy="62367"/>
            </a:xfrm>
            <a:custGeom>
              <a:avLst/>
              <a:gdLst/>
              <a:ahLst/>
              <a:cxnLst/>
              <a:rect l="l" t="t" r="r" b="b"/>
              <a:pathLst>
                <a:path w="4709" h="2375" extrusionOk="0">
                  <a:moveTo>
                    <a:pt x="1646" y="1"/>
                  </a:moveTo>
                  <a:lnTo>
                    <a:pt x="517" y="326"/>
                  </a:lnTo>
                  <a:cubicBezTo>
                    <a:pt x="211" y="412"/>
                    <a:pt x="0" y="690"/>
                    <a:pt x="0" y="1006"/>
                  </a:cubicBezTo>
                  <a:lnTo>
                    <a:pt x="0" y="2135"/>
                  </a:lnTo>
                  <a:cubicBezTo>
                    <a:pt x="0" y="2269"/>
                    <a:pt x="115" y="2374"/>
                    <a:pt x="240" y="2374"/>
                  </a:cubicBezTo>
                  <a:lnTo>
                    <a:pt x="4470" y="2374"/>
                  </a:lnTo>
                  <a:cubicBezTo>
                    <a:pt x="4594" y="2374"/>
                    <a:pt x="4709" y="2269"/>
                    <a:pt x="4709" y="2135"/>
                  </a:cubicBezTo>
                  <a:lnTo>
                    <a:pt x="4709" y="1006"/>
                  </a:lnTo>
                  <a:cubicBezTo>
                    <a:pt x="4709" y="690"/>
                    <a:pt x="4489" y="412"/>
                    <a:pt x="4183" y="326"/>
                  </a:cubicBezTo>
                  <a:lnTo>
                    <a:pt x="3053" y="1"/>
                  </a:lnTo>
                  <a:lnTo>
                    <a:pt x="2355" y="470"/>
                  </a:lnTo>
                  <a:lnTo>
                    <a:pt x="1646"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8" name="Google Shape;17668;p78"/>
            <p:cNvSpPr/>
            <p:nvPr/>
          </p:nvSpPr>
          <p:spPr>
            <a:xfrm>
              <a:off x="3362584" y="2262681"/>
              <a:ext cx="12342" cy="49789"/>
            </a:xfrm>
            <a:custGeom>
              <a:avLst/>
              <a:gdLst/>
              <a:ahLst/>
              <a:cxnLst/>
              <a:rect l="l" t="t" r="r" b="b"/>
              <a:pathLst>
                <a:path w="470" h="1896" extrusionOk="0">
                  <a:moveTo>
                    <a:pt x="115" y="1"/>
                  </a:moveTo>
                  <a:lnTo>
                    <a:pt x="0" y="1896"/>
                  </a:lnTo>
                  <a:lnTo>
                    <a:pt x="469" y="1896"/>
                  </a:lnTo>
                  <a:lnTo>
                    <a:pt x="355"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69" name="Google Shape;17669;p78"/>
            <p:cNvSpPr/>
            <p:nvPr/>
          </p:nvSpPr>
          <p:spPr>
            <a:xfrm>
              <a:off x="3331676" y="2173948"/>
              <a:ext cx="74158" cy="67646"/>
            </a:xfrm>
            <a:custGeom>
              <a:avLst/>
              <a:gdLst/>
              <a:ahLst/>
              <a:cxnLst/>
              <a:rect l="l" t="t" r="r" b="b"/>
              <a:pathLst>
                <a:path w="2824" h="2576" extrusionOk="0">
                  <a:moveTo>
                    <a:pt x="878" y="0"/>
                  </a:moveTo>
                  <a:cubicBezTo>
                    <a:pt x="764" y="0"/>
                    <a:pt x="653" y="48"/>
                    <a:pt x="565" y="135"/>
                  </a:cubicBezTo>
                  <a:lnTo>
                    <a:pt x="144" y="556"/>
                  </a:lnTo>
                  <a:cubicBezTo>
                    <a:pt x="58" y="652"/>
                    <a:pt x="0" y="767"/>
                    <a:pt x="0" y="891"/>
                  </a:cubicBezTo>
                  <a:lnTo>
                    <a:pt x="0" y="1169"/>
                  </a:lnTo>
                  <a:cubicBezTo>
                    <a:pt x="0" y="1944"/>
                    <a:pt x="632" y="2576"/>
                    <a:pt x="1417" y="2576"/>
                  </a:cubicBezTo>
                  <a:cubicBezTo>
                    <a:pt x="2192" y="2576"/>
                    <a:pt x="2824" y="1944"/>
                    <a:pt x="2824" y="1169"/>
                  </a:cubicBezTo>
                  <a:lnTo>
                    <a:pt x="2824" y="872"/>
                  </a:lnTo>
                  <a:cubicBezTo>
                    <a:pt x="2824" y="738"/>
                    <a:pt x="2776" y="623"/>
                    <a:pt x="2690" y="537"/>
                  </a:cubicBezTo>
                  <a:cubicBezTo>
                    <a:pt x="2326" y="183"/>
                    <a:pt x="1656" y="21"/>
                    <a:pt x="909" y="1"/>
                  </a:cubicBezTo>
                  <a:cubicBezTo>
                    <a:pt x="899" y="1"/>
                    <a:pt x="889" y="0"/>
                    <a:pt x="87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0" name="Google Shape;17670;p78"/>
            <p:cNvSpPr/>
            <p:nvPr/>
          </p:nvSpPr>
          <p:spPr>
            <a:xfrm>
              <a:off x="3331676" y="2173975"/>
              <a:ext cx="73896" cy="66123"/>
            </a:xfrm>
            <a:custGeom>
              <a:avLst/>
              <a:gdLst/>
              <a:ahLst/>
              <a:cxnLst/>
              <a:rect l="l" t="t" r="r" b="b"/>
              <a:pathLst>
                <a:path w="2814" h="2518" extrusionOk="0">
                  <a:moveTo>
                    <a:pt x="909" y="0"/>
                  </a:moveTo>
                  <a:cubicBezTo>
                    <a:pt x="785" y="0"/>
                    <a:pt x="661" y="48"/>
                    <a:pt x="565" y="134"/>
                  </a:cubicBezTo>
                  <a:lnTo>
                    <a:pt x="144" y="565"/>
                  </a:lnTo>
                  <a:cubicBezTo>
                    <a:pt x="58" y="651"/>
                    <a:pt x="0" y="766"/>
                    <a:pt x="0" y="890"/>
                  </a:cubicBezTo>
                  <a:lnTo>
                    <a:pt x="0" y="1168"/>
                  </a:lnTo>
                  <a:cubicBezTo>
                    <a:pt x="0" y="1800"/>
                    <a:pt x="421" y="2345"/>
                    <a:pt x="1024" y="2517"/>
                  </a:cubicBezTo>
                  <a:cubicBezTo>
                    <a:pt x="823" y="2269"/>
                    <a:pt x="708" y="1962"/>
                    <a:pt x="708" y="1637"/>
                  </a:cubicBezTo>
                  <a:lnTo>
                    <a:pt x="708" y="957"/>
                  </a:lnTo>
                  <a:cubicBezTo>
                    <a:pt x="708" y="692"/>
                    <a:pt x="919" y="487"/>
                    <a:pt x="1172" y="487"/>
                  </a:cubicBezTo>
                  <a:cubicBezTo>
                    <a:pt x="1184" y="487"/>
                    <a:pt x="1195" y="488"/>
                    <a:pt x="1206" y="489"/>
                  </a:cubicBezTo>
                  <a:cubicBezTo>
                    <a:pt x="1685" y="517"/>
                    <a:pt x="2383" y="594"/>
                    <a:pt x="2814" y="804"/>
                  </a:cubicBezTo>
                  <a:cubicBezTo>
                    <a:pt x="2804" y="699"/>
                    <a:pt x="2757" y="613"/>
                    <a:pt x="2690" y="536"/>
                  </a:cubicBezTo>
                  <a:cubicBezTo>
                    <a:pt x="2326" y="182"/>
                    <a:pt x="1656" y="20"/>
                    <a:pt x="90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1" name="Google Shape;17671;p78"/>
            <p:cNvSpPr/>
            <p:nvPr/>
          </p:nvSpPr>
          <p:spPr>
            <a:xfrm>
              <a:off x="3307281" y="2266200"/>
              <a:ext cx="24921" cy="46533"/>
            </a:xfrm>
            <a:custGeom>
              <a:avLst/>
              <a:gdLst/>
              <a:ahLst/>
              <a:cxnLst/>
              <a:rect l="l" t="t" r="r" b="b"/>
              <a:pathLst>
                <a:path w="949" h="1772" extrusionOk="0">
                  <a:moveTo>
                    <a:pt x="125" y="1"/>
                  </a:moveTo>
                  <a:cubicBezTo>
                    <a:pt x="49" y="125"/>
                    <a:pt x="1" y="259"/>
                    <a:pt x="1" y="403"/>
                  </a:cubicBezTo>
                  <a:lnTo>
                    <a:pt x="1" y="1532"/>
                  </a:lnTo>
                  <a:cubicBezTo>
                    <a:pt x="1" y="1666"/>
                    <a:pt x="106" y="1771"/>
                    <a:pt x="240" y="1771"/>
                  </a:cubicBezTo>
                  <a:lnTo>
                    <a:pt x="948" y="1771"/>
                  </a:lnTo>
                  <a:lnTo>
                    <a:pt x="948" y="1101"/>
                  </a:lnTo>
                  <a:lnTo>
                    <a:pt x="929" y="1101"/>
                  </a:lnTo>
                  <a:cubicBezTo>
                    <a:pt x="929" y="910"/>
                    <a:pt x="862" y="738"/>
                    <a:pt x="728" y="604"/>
                  </a:cubicBezTo>
                  <a:lnTo>
                    <a:pt x="12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2" name="Google Shape;17672;p78"/>
            <p:cNvSpPr/>
            <p:nvPr/>
          </p:nvSpPr>
          <p:spPr>
            <a:xfrm>
              <a:off x="3405545" y="2266200"/>
              <a:ext cx="24658" cy="46533"/>
            </a:xfrm>
            <a:custGeom>
              <a:avLst/>
              <a:gdLst/>
              <a:ahLst/>
              <a:cxnLst/>
              <a:rect l="l" t="t" r="r" b="b"/>
              <a:pathLst>
                <a:path w="939" h="1772" extrusionOk="0">
                  <a:moveTo>
                    <a:pt x="814" y="1"/>
                  </a:moveTo>
                  <a:lnTo>
                    <a:pt x="211" y="604"/>
                  </a:lnTo>
                  <a:cubicBezTo>
                    <a:pt x="78" y="738"/>
                    <a:pt x="11" y="910"/>
                    <a:pt x="11" y="1101"/>
                  </a:cubicBezTo>
                  <a:lnTo>
                    <a:pt x="1" y="1101"/>
                  </a:lnTo>
                  <a:lnTo>
                    <a:pt x="1" y="1771"/>
                  </a:lnTo>
                  <a:lnTo>
                    <a:pt x="700" y="1771"/>
                  </a:lnTo>
                  <a:cubicBezTo>
                    <a:pt x="834" y="1771"/>
                    <a:pt x="939" y="1666"/>
                    <a:pt x="939" y="1532"/>
                  </a:cubicBezTo>
                  <a:lnTo>
                    <a:pt x="939" y="403"/>
                  </a:lnTo>
                  <a:cubicBezTo>
                    <a:pt x="939" y="259"/>
                    <a:pt x="891" y="125"/>
                    <a:pt x="81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3" name="Google Shape;17673;p78"/>
            <p:cNvSpPr/>
            <p:nvPr/>
          </p:nvSpPr>
          <p:spPr>
            <a:xfrm>
              <a:off x="3362584" y="2262681"/>
              <a:ext cx="12342" cy="12342"/>
            </a:xfrm>
            <a:custGeom>
              <a:avLst/>
              <a:gdLst/>
              <a:ahLst/>
              <a:cxnLst/>
              <a:rect l="l" t="t" r="r" b="b"/>
              <a:pathLst>
                <a:path w="470" h="470" extrusionOk="0">
                  <a:moveTo>
                    <a:pt x="0" y="1"/>
                  </a:moveTo>
                  <a:lnTo>
                    <a:pt x="0" y="374"/>
                  </a:lnTo>
                  <a:cubicBezTo>
                    <a:pt x="0" y="431"/>
                    <a:pt x="39" y="470"/>
                    <a:pt x="96" y="470"/>
                  </a:cubicBezTo>
                  <a:lnTo>
                    <a:pt x="374" y="470"/>
                  </a:lnTo>
                  <a:cubicBezTo>
                    <a:pt x="422" y="470"/>
                    <a:pt x="469" y="431"/>
                    <a:pt x="469" y="374"/>
                  </a:cubicBezTo>
                  <a:lnTo>
                    <a:pt x="46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4" name="Google Shape;17674;p78"/>
            <p:cNvSpPr/>
            <p:nvPr/>
          </p:nvSpPr>
          <p:spPr>
            <a:xfrm>
              <a:off x="3343493" y="2245481"/>
              <a:ext cx="25393" cy="25971"/>
            </a:xfrm>
            <a:custGeom>
              <a:avLst/>
              <a:gdLst/>
              <a:ahLst/>
              <a:cxnLst/>
              <a:rect l="l" t="t" r="r" b="b"/>
              <a:pathLst>
                <a:path w="967" h="989" extrusionOk="0">
                  <a:moveTo>
                    <a:pt x="221" y="0"/>
                  </a:moveTo>
                  <a:cubicBezTo>
                    <a:pt x="190" y="0"/>
                    <a:pt x="160" y="15"/>
                    <a:pt x="144" y="43"/>
                  </a:cubicBezTo>
                  <a:lnTo>
                    <a:pt x="0" y="263"/>
                  </a:lnTo>
                  <a:lnTo>
                    <a:pt x="354" y="914"/>
                  </a:lnTo>
                  <a:cubicBezTo>
                    <a:pt x="378" y="963"/>
                    <a:pt x="430" y="988"/>
                    <a:pt x="481" y="988"/>
                  </a:cubicBezTo>
                  <a:cubicBezTo>
                    <a:pt x="510" y="988"/>
                    <a:pt x="540" y="980"/>
                    <a:pt x="565" y="962"/>
                  </a:cubicBezTo>
                  <a:lnTo>
                    <a:pt x="967" y="656"/>
                  </a:lnTo>
                  <a:lnTo>
                    <a:pt x="287" y="24"/>
                  </a:lnTo>
                  <a:cubicBezTo>
                    <a:pt x="267" y="8"/>
                    <a:pt x="244" y="0"/>
                    <a:pt x="22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5" name="Google Shape;17675;p78"/>
            <p:cNvSpPr/>
            <p:nvPr/>
          </p:nvSpPr>
          <p:spPr>
            <a:xfrm>
              <a:off x="3368860" y="2245559"/>
              <a:ext cx="25420" cy="26076"/>
            </a:xfrm>
            <a:custGeom>
              <a:avLst/>
              <a:gdLst/>
              <a:ahLst/>
              <a:cxnLst/>
              <a:rect l="l" t="t" r="r" b="b"/>
              <a:pathLst>
                <a:path w="968" h="993" extrusionOk="0">
                  <a:moveTo>
                    <a:pt x="748" y="0"/>
                  </a:moveTo>
                  <a:cubicBezTo>
                    <a:pt x="725" y="0"/>
                    <a:pt x="701" y="10"/>
                    <a:pt x="680" y="31"/>
                  </a:cubicBezTo>
                  <a:lnTo>
                    <a:pt x="1" y="653"/>
                  </a:lnTo>
                  <a:lnTo>
                    <a:pt x="393" y="959"/>
                  </a:lnTo>
                  <a:cubicBezTo>
                    <a:pt x="419" y="982"/>
                    <a:pt x="452" y="992"/>
                    <a:pt x="484" y="992"/>
                  </a:cubicBezTo>
                  <a:cubicBezTo>
                    <a:pt x="534" y="992"/>
                    <a:pt x="584" y="967"/>
                    <a:pt x="613" y="921"/>
                  </a:cubicBezTo>
                  <a:lnTo>
                    <a:pt x="967" y="260"/>
                  </a:lnTo>
                  <a:lnTo>
                    <a:pt x="824" y="50"/>
                  </a:lnTo>
                  <a:cubicBezTo>
                    <a:pt x="807" y="17"/>
                    <a:pt x="779" y="0"/>
                    <a:pt x="74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6" name="Google Shape;17676;p78"/>
            <p:cNvSpPr/>
            <p:nvPr/>
          </p:nvSpPr>
          <p:spPr>
            <a:xfrm>
              <a:off x="3163297" y="1993516"/>
              <a:ext cx="174419" cy="150233"/>
            </a:xfrm>
            <a:custGeom>
              <a:avLst/>
              <a:gdLst/>
              <a:ahLst/>
              <a:cxnLst/>
              <a:rect l="l" t="t" r="r" b="b"/>
              <a:pathLst>
                <a:path w="6642" h="5721" extrusionOk="0">
                  <a:moveTo>
                    <a:pt x="584" y="1"/>
                  </a:moveTo>
                  <a:cubicBezTo>
                    <a:pt x="259" y="1"/>
                    <a:pt x="0" y="259"/>
                    <a:pt x="0" y="585"/>
                  </a:cubicBezTo>
                  <a:lnTo>
                    <a:pt x="0" y="3714"/>
                  </a:lnTo>
                  <a:cubicBezTo>
                    <a:pt x="0" y="4040"/>
                    <a:pt x="259" y="4298"/>
                    <a:pt x="584" y="4298"/>
                  </a:cubicBezTo>
                  <a:lnTo>
                    <a:pt x="2737" y="4298"/>
                  </a:lnTo>
                  <a:lnTo>
                    <a:pt x="2412" y="5600"/>
                  </a:lnTo>
                  <a:cubicBezTo>
                    <a:pt x="2397" y="5666"/>
                    <a:pt x="2450" y="5721"/>
                    <a:pt x="2511" y="5721"/>
                  </a:cubicBezTo>
                  <a:cubicBezTo>
                    <a:pt x="2529" y="5721"/>
                    <a:pt x="2547" y="5716"/>
                    <a:pt x="2565" y="5705"/>
                  </a:cubicBezTo>
                  <a:lnTo>
                    <a:pt x="4489" y="4298"/>
                  </a:lnTo>
                  <a:lnTo>
                    <a:pt x="6049" y="4298"/>
                  </a:lnTo>
                  <a:cubicBezTo>
                    <a:pt x="6374" y="4288"/>
                    <a:pt x="6642" y="4030"/>
                    <a:pt x="6642" y="3705"/>
                  </a:cubicBezTo>
                  <a:lnTo>
                    <a:pt x="6642" y="585"/>
                  </a:lnTo>
                  <a:cubicBezTo>
                    <a:pt x="6642" y="259"/>
                    <a:pt x="6384" y="1"/>
                    <a:pt x="605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7" name="Google Shape;17677;p78"/>
            <p:cNvSpPr/>
            <p:nvPr/>
          </p:nvSpPr>
          <p:spPr>
            <a:xfrm>
              <a:off x="3192446" y="2019172"/>
              <a:ext cx="28912" cy="10320"/>
            </a:xfrm>
            <a:custGeom>
              <a:avLst/>
              <a:gdLst/>
              <a:ahLst/>
              <a:cxnLst/>
              <a:rect l="l" t="t" r="r" b="b"/>
              <a:pathLst>
                <a:path w="1101" h="393" extrusionOk="0">
                  <a:moveTo>
                    <a:pt x="259" y="0"/>
                  </a:moveTo>
                  <a:cubicBezTo>
                    <a:pt x="0" y="0"/>
                    <a:pt x="0" y="393"/>
                    <a:pt x="259" y="393"/>
                  </a:cubicBezTo>
                  <a:lnTo>
                    <a:pt x="843" y="393"/>
                  </a:lnTo>
                  <a:cubicBezTo>
                    <a:pt x="1101" y="393"/>
                    <a:pt x="1101" y="0"/>
                    <a:pt x="84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8" name="Google Shape;17678;p78"/>
            <p:cNvSpPr/>
            <p:nvPr/>
          </p:nvSpPr>
          <p:spPr>
            <a:xfrm>
              <a:off x="3228133" y="2019172"/>
              <a:ext cx="80434" cy="10320"/>
            </a:xfrm>
            <a:custGeom>
              <a:avLst/>
              <a:gdLst/>
              <a:ahLst/>
              <a:cxnLst/>
              <a:rect l="l" t="t" r="r" b="b"/>
              <a:pathLst>
                <a:path w="3063" h="393" extrusionOk="0">
                  <a:moveTo>
                    <a:pt x="268" y="0"/>
                  </a:moveTo>
                  <a:cubicBezTo>
                    <a:pt x="0" y="0"/>
                    <a:pt x="0" y="393"/>
                    <a:pt x="268" y="393"/>
                  </a:cubicBezTo>
                  <a:lnTo>
                    <a:pt x="2804" y="393"/>
                  </a:lnTo>
                  <a:cubicBezTo>
                    <a:pt x="3063" y="393"/>
                    <a:pt x="3063" y="0"/>
                    <a:pt x="280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79" name="Google Shape;17679;p78"/>
            <p:cNvSpPr/>
            <p:nvPr/>
          </p:nvSpPr>
          <p:spPr>
            <a:xfrm>
              <a:off x="3192183" y="2044802"/>
              <a:ext cx="116384" cy="10320"/>
            </a:xfrm>
            <a:custGeom>
              <a:avLst/>
              <a:gdLst/>
              <a:ahLst/>
              <a:cxnLst/>
              <a:rect l="l" t="t" r="r" b="b"/>
              <a:pathLst>
                <a:path w="4432" h="393" extrusionOk="0">
                  <a:moveTo>
                    <a:pt x="269" y="0"/>
                  </a:moveTo>
                  <a:cubicBezTo>
                    <a:pt x="1" y="0"/>
                    <a:pt x="1" y="393"/>
                    <a:pt x="269" y="393"/>
                  </a:cubicBezTo>
                  <a:lnTo>
                    <a:pt x="4173" y="393"/>
                  </a:lnTo>
                  <a:cubicBezTo>
                    <a:pt x="4432" y="393"/>
                    <a:pt x="4432" y="0"/>
                    <a:pt x="4173"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0" name="Google Shape;17680;p78"/>
            <p:cNvSpPr/>
            <p:nvPr/>
          </p:nvSpPr>
          <p:spPr>
            <a:xfrm>
              <a:off x="3192183" y="2070431"/>
              <a:ext cx="80461" cy="10320"/>
            </a:xfrm>
            <a:custGeom>
              <a:avLst/>
              <a:gdLst/>
              <a:ahLst/>
              <a:cxnLst/>
              <a:rect l="l" t="t" r="r" b="b"/>
              <a:pathLst>
                <a:path w="3064" h="393" extrusionOk="0">
                  <a:moveTo>
                    <a:pt x="269" y="0"/>
                  </a:moveTo>
                  <a:cubicBezTo>
                    <a:pt x="1" y="0"/>
                    <a:pt x="1" y="393"/>
                    <a:pt x="269" y="393"/>
                  </a:cubicBezTo>
                  <a:lnTo>
                    <a:pt x="2805" y="393"/>
                  </a:lnTo>
                  <a:cubicBezTo>
                    <a:pt x="3063" y="393"/>
                    <a:pt x="3063" y="0"/>
                    <a:pt x="2805"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1" name="Google Shape;17681;p78"/>
            <p:cNvSpPr/>
            <p:nvPr/>
          </p:nvSpPr>
          <p:spPr>
            <a:xfrm>
              <a:off x="3279655" y="2070431"/>
              <a:ext cx="28912" cy="10320"/>
            </a:xfrm>
            <a:custGeom>
              <a:avLst/>
              <a:gdLst/>
              <a:ahLst/>
              <a:cxnLst/>
              <a:rect l="l" t="t" r="r" b="b"/>
              <a:pathLst>
                <a:path w="1101" h="393" extrusionOk="0">
                  <a:moveTo>
                    <a:pt x="259" y="0"/>
                  </a:moveTo>
                  <a:cubicBezTo>
                    <a:pt x="0" y="0"/>
                    <a:pt x="0" y="393"/>
                    <a:pt x="259" y="393"/>
                  </a:cubicBezTo>
                  <a:lnTo>
                    <a:pt x="842" y="393"/>
                  </a:lnTo>
                  <a:cubicBezTo>
                    <a:pt x="1101" y="393"/>
                    <a:pt x="1101" y="0"/>
                    <a:pt x="842"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682" name="Google Shape;17682;p78"/>
          <p:cNvGrpSpPr/>
          <p:nvPr/>
        </p:nvGrpSpPr>
        <p:grpSpPr>
          <a:xfrm>
            <a:off x="5365047" y="2627210"/>
            <a:ext cx="385076" cy="473836"/>
            <a:chOff x="4023785" y="1970407"/>
            <a:chExt cx="288807" cy="355377"/>
          </a:xfrm>
        </p:grpSpPr>
        <p:sp>
          <p:nvSpPr>
            <p:cNvPr id="17683" name="Google Shape;17683;p78"/>
            <p:cNvSpPr/>
            <p:nvPr/>
          </p:nvSpPr>
          <p:spPr>
            <a:xfrm>
              <a:off x="4062492" y="2036766"/>
              <a:ext cx="31197" cy="34191"/>
            </a:xfrm>
            <a:custGeom>
              <a:avLst/>
              <a:gdLst/>
              <a:ahLst/>
              <a:cxnLst/>
              <a:rect l="l" t="t" r="r" b="b"/>
              <a:pathLst>
                <a:path w="1188" h="1302" extrusionOk="0">
                  <a:moveTo>
                    <a:pt x="565" y="0"/>
                  </a:moveTo>
                  <a:lnTo>
                    <a:pt x="1" y="421"/>
                  </a:lnTo>
                  <a:lnTo>
                    <a:pt x="613" y="1302"/>
                  </a:lnTo>
                  <a:cubicBezTo>
                    <a:pt x="795" y="1158"/>
                    <a:pt x="986" y="1015"/>
                    <a:pt x="1187" y="890"/>
                  </a:cubicBezTo>
                  <a:lnTo>
                    <a:pt x="565"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4" name="Google Shape;17684;p78"/>
            <p:cNvSpPr/>
            <p:nvPr/>
          </p:nvSpPr>
          <p:spPr>
            <a:xfrm>
              <a:off x="4242452" y="2036766"/>
              <a:ext cx="31433" cy="34191"/>
            </a:xfrm>
            <a:custGeom>
              <a:avLst/>
              <a:gdLst/>
              <a:ahLst/>
              <a:cxnLst/>
              <a:rect l="l" t="t" r="r" b="b"/>
              <a:pathLst>
                <a:path w="1197" h="1302" extrusionOk="0">
                  <a:moveTo>
                    <a:pt x="622" y="0"/>
                  </a:moveTo>
                  <a:lnTo>
                    <a:pt x="0" y="890"/>
                  </a:lnTo>
                  <a:cubicBezTo>
                    <a:pt x="201" y="1015"/>
                    <a:pt x="392" y="1158"/>
                    <a:pt x="574" y="1302"/>
                  </a:cubicBezTo>
                  <a:lnTo>
                    <a:pt x="1196" y="421"/>
                  </a:lnTo>
                  <a:lnTo>
                    <a:pt x="622"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5" name="Google Shape;17685;p78"/>
            <p:cNvSpPr/>
            <p:nvPr/>
          </p:nvSpPr>
          <p:spPr>
            <a:xfrm>
              <a:off x="4152222" y="2009613"/>
              <a:ext cx="31932" cy="32457"/>
            </a:xfrm>
            <a:custGeom>
              <a:avLst/>
              <a:gdLst/>
              <a:ahLst/>
              <a:cxnLst/>
              <a:rect l="l" t="t" r="r" b="b"/>
              <a:pathLst>
                <a:path w="1216" h="1236" extrusionOk="0">
                  <a:moveTo>
                    <a:pt x="0" y="0"/>
                  </a:moveTo>
                  <a:lnTo>
                    <a:pt x="0" y="1235"/>
                  </a:lnTo>
                  <a:cubicBezTo>
                    <a:pt x="201" y="1206"/>
                    <a:pt x="405" y="1192"/>
                    <a:pt x="608" y="1192"/>
                  </a:cubicBezTo>
                  <a:cubicBezTo>
                    <a:pt x="811" y="1192"/>
                    <a:pt x="1015" y="1206"/>
                    <a:pt x="1216" y="1235"/>
                  </a:cubicBezTo>
                  <a:lnTo>
                    <a:pt x="1216"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6" name="Google Shape;17686;p78"/>
            <p:cNvSpPr/>
            <p:nvPr/>
          </p:nvSpPr>
          <p:spPr>
            <a:xfrm>
              <a:off x="4152222" y="2009613"/>
              <a:ext cx="21376" cy="32457"/>
            </a:xfrm>
            <a:custGeom>
              <a:avLst/>
              <a:gdLst/>
              <a:ahLst/>
              <a:cxnLst/>
              <a:rect l="l" t="t" r="r" b="b"/>
              <a:pathLst>
                <a:path w="814" h="1236" extrusionOk="0">
                  <a:moveTo>
                    <a:pt x="0" y="0"/>
                  </a:moveTo>
                  <a:lnTo>
                    <a:pt x="0" y="1235"/>
                  </a:lnTo>
                  <a:cubicBezTo>
                    <a:pt x="201" y="1206"/>
                    <a:pt x="402" y="1187"/>
                    <a:pt x="603" y="1187"/>
                  </a:cubicBezTo>
                  <a:lnTo>
                    <a:pt x="814" y="1187"/>
                  </a:lnTo>
                  <a:lnTo>
                    <a:pt x="814"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7" name="Google Shape;17687;p78"/>
            <p:cNvSpPr/>
            <p:nvPr/>
          </p:nvSpPr>
          <p:spPr>
            <a:xfrm>
              <a:off x="4023785" y="2036766"/>
              <a:ext cx="288807" cy="288781"/>
            </a:xfrm>
            <a:custGeom>
              <a:avLst/>
              <a:gdLst/>
              <a:ahLst/>
              <a:cxnLst/>
              <a:rect l="l" t="t" r="r" b="b"/>
              <a:pathLst>
                <a:path w="10998" h="10997" extrusionOk="0">
                  <a:moveTo>
                    <a:pt x="5494" y="0"/>
                  </a:moveTo>
                  <a:cubicBezTo>
                    <a:pt x="2460" y="0"/>
                    <a:pt x="1" y="2460"/>
                    <a:pt x="1" y="5493"/>
                  </a:cubicBezTo>
                  <a:cubicBezTo>
                    <a:pt x="1" y="8537"/>
                    <a:pt x="2460" y="10996"/>
                    <a:pt x="5494" y="10996"/>
                  </a:cubicBezTo>
                  <a:cubicBezTo>
                    <a:pt x="8538" y="10996"/>
                    <a:pt x="10997" y="8537"/>
                    <a:pt x="10997" y="5493"/>
                  </a:cubicBezTo>
                  <a:cubicBezTo>
                    <a:pt x="10997" y="2460"/>
                    <a:pt x="8538" y="0"/>
                    <a:pt x="5494"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8" name="Google Shape;17688;p78"/>
            <p:cNvSpPr/>
            <p:nvPr/>
          </p:nvSpPr>
          <p:spPr>
            <a:xfrm>
              <a:off x="4030087" y="2037002"/>
              <a:ext cx="151048" cy="288781"/>
            </a:xfrm>
            <a:custGeom>
              <a:avLst/>
              <a:gdLst/>
              <a:ahLst/>
              <a:cxnLst/>
              <a:rect l="l" t="t" r="r" b="b"/>
              <a:pathLst>
                <a:path w="5752" h="10997" extrusionOk="0">
                  <a:moveTo>
                    <a:pt x="5264" y="1"/>
                  </a:moveTo>
                  <a:cubicBezTo>
                    <a:pt x="2316" y="125"/>
                    <a:pt x="0" y="2546"/>
                    <a:pt x="0" y="5494"/>
                  </a:cubicBezTo>
                  <a:cubicBezTo>
                    <a:pt x="0" y="8442"/>
                    <a:pt x="2316" y="10863"/>
                    <a:pt x="5264" y="10997"/>
                  </a:cubicBezTo>
                  <a:cubicBezTo>
                    <a:pt x="5360" y="10987"/>
                    <a:pt x="5465" y="10987"/>
                    <a:pt x="5560" y="10987"/>
                  </a:cubicBezTo>
                  <a:cubicBezTo>
                    <a:pt x="2728" y="10729"/>
                    <a:pt x="555" y="8355"/>
                    <a:pt x="555" y="5513"/>
                  </a:cubicBezTo>
                  <a:cubicBezTo>
                    <a:pt x="555" y="2594"/>
                    <a:pt x="2833" y="182"/>
                    <a:pt x="5752" y="20"/>
                  </a:cubicBezTo>
                  <a:cubicBezTo>
                    <a:pt x="5589" y="1"/>
                    <a:pt x="5427" y="1"/>
                    <a:pt x="5264" y="1"/>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89" name="Google Shape;17689;p78"/>
            <p:cNvSpPr/>
            <p:nvPr/>
          </p:nvSpPr>
          <p:spPr>
            <a:xfrm>
              <a:off x="4037624" y="2060111"/>
              <a:ext cx="251597" cy="242065"/>
            </a:xfrm>
            <a:custGeom>
              <a:avLst/>
              <a:gdLst/>
              <a:ahLst/>
              <a:cxnLst/>
              <a:rect l="l" t="t" r="r" b="b"/>
              <a:pathLst>
                <a:path w="9581" h="9218" extrusionOk="0">
                  <a:moveTo>
                    <a:pt x="4968" y="1"/>
                  </a:moveTo>
                  <a:cubicBezTo>
                    <a:pt x="3771" y="1"/>
                    <a:pt x="2595" y="469"/>
                    <a:pt x="1713" y="1351"/>
                  </a:cubicBezTo>
                  <a:cubicBezTo>
                    <a:pt x="393" y="2671"/>
                    <a:pt x="0" y="4652"/>
                    <a:pt x="718" y="6375"/>
                  </a:cubicBezTo>
                  <a:cubicBezTo>
                    <a:pt x="1426" y="8098"/>
                    <a:pt x="3111" y="9217"/>
                    <a:pt x="4967" y="9217"/>
                  </a:cubicBezTo>
                  <a:cubicBezTo>
                    <a:pt x="7513" y="9217"/>
                    <a:pt x="9571" y="7150"/>
                    <a:pt x="9580" y="4614"/>
                  </a:cubicBezTo>
                  <a:cubicBezTo>
                    <a:pt x="9580" y="2748"/>
                    <a:pt x="8451" y="1063"/>
                    <a:pt x="6738" y="355"/>
                  </a:cubicBezTo>
                  <a:cubicBezTo>
                    <a:pt x="6165" y="117"/>
                    <a:pt x="5564" y="1"/>
                    <a:pt x="4968"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0" name="Google Shape;17690;p78"/>
            <p:cNvSpPr/>
            <p:nvPr/>
          </p:nvSpPr>
          <p:spPr>
            <a:xfrm>
              <a:off x="4049940" y="2060137"/>
              <a:ext cx="125418" cy="242038"/>
            </a:xfrm>
            <a:custGeom>
              <a:avLst/>
              <a:gdLst/>
              <a:ahLst/>
              <a:cxnLst/>
              <a:rect l="l" t="t" r="r" b="b"/>
              <a:pathLst>
                <a:path w="4776" h="9217" extrusionOk="0">
                  <a:moveTo>
                    <a:pt x="4498" y="0"/>
                  </a:moveTo>
                  <a:cubicBezTo>
                    <a:pt x="2000" y="58"/>
                    <a:pt x="0" y="2106"/>
                    <a:pt x="0" y="4603"/>
                  </a:cubicBezTo>
                  <a:cubicBezTo>
                    <a:pt x="0" y="7111"/>
                    <a:pt x="2000" y="9159"/>
                    <a:pt x="4498" y="9216"/>
                  </a:cubicBezTo>
                  <a:cubicBezTo>
                    <a:pt x="4594" y="9216"/>
                    <a:pt x="4680" y="9216"/>
                    <a:pt x="4776" y="9207"/>
                  </a:cubicBezTo>
                  <a:cubicBezTo>
                    <a:pt x="2345" y="9054"/>
                    <a:pt x="450" y="7044"/>
                    <a:pt x="440" y="4613"/>
                  </a:cubicBezTo>
                  <a:cubicBezTo>
                    <a:pt x="450" y="2173"/>
                    <a:pt x="2345" y="153"/>
                    <a:pt x="4776" y="10"/>
                  </a:cubicBezTo>
                  <a:cubicBezTo>
                    <a:pt x="4680" y="10"/>
                    <a:pt x="4594" y="0"/>
                    <a:pt x="449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1" name="Google Shape;17691;p78"/>
            <p:cNvSpPr/>
            <p:nvPr/>
          </p:nvSpPr>
          <p:spPr>
            <a:xfrm>
              <a:off x="4054194" y="2076340"/>
              <a:ext cx="217932" cy="209739"/>
            </a:xfrm>
            <a:custGeom>
              <a:avLst/>
              <a:gdLst/>
              <a:ahLst/>
              <a:cxnLst/>
              <a:rect l="l" t="t" r="r" b="b"/>
              <a:pathLst>
                <a:path w="8299" h="7987" extrusionOk="0">
                  <a:moveTo>
                    <a:pt x="4310" y="0"/>
                  </a:moveTo>
                  <a:cubicBezTo>
                    <a:pt x="3269" y="0"/>
                    <a:pt x="2246" y="404"/>
                    <a:pt x="1484" y="1173"/>
                  </a:cubicBezTo>
                  <a:cubicBezTo>
                    <a:pt x="345" y="2312"/>
                    <a:pt x="1" y="4025"/>
                    <a:pt x="623" y="5518"/>
                  </a:cubicBezTo>
                  <a:cubicBezTo>
                    <a:pt x="1235" y="7011"/>
                    <a:pt x="2690" y="7987"/>
                    <a:pt x="4308" y="7987"/>
                  </a:cubicBezTo>
                  <a:cubicBezTo>
                    <a:pt x="6509" y="7977"/>
                    <a:pt x="8298" y="6197"/>
                    <a:pt x="8298" y="3996"/>
                  </a:cubicBezTo>
                  <a:cubicBezTo>
                    <a:pt x="8298" y="2379"/>
                    <a:pt x="7332" y="924"/>
                    <a:pt x="5839" y="302"/>
                  </a:cubicBezTo>
                  <a:cubicBezTo>
                    <a:pt x="5345" y="99"/>
                    <a:pt x="4825" y="0"/>
                    <a:pt x="4310"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2" name="Google Shape;17692;p78"/>
            <p:cNvSpPr/>
            <p:nvPr/>
          </p:nvSpPr>
          <p:spPr>
            <a:xfrm>
              <a:off x="4062492" y="2076340"/>
              <a:ext cx="118144" cy="209607"/>
            </a:xfrm>
            <a:custGeom>
              <a:avLst/>
              <a:gdLst/>
              <a:ahLst/>
              <a:cxnLst/>
              <a:rect l="l" t="t" r="r" b="b"/>
              <a:pathLst>
                <a:path w="4499" h="7982" extrusionOk="0">
                  <a:moveTo>
                    <a:pt x="3984" y="1"/>
                  </a:moveTo>
                  <a:cubicBezTo>
                    <a:pt x="1819" y="1"/>
                    <a:pt x="1" y="1760"/>
                    <a:pt x="1" y="3996"/>
                  </a:cubicBezTo>
                  <a:cubicBezTo>
                    <a:pt x="1" y="6223"/>
                    <a:pt x="1819" y="7982"/>
                    <a:pt x="3983" y="7982"/>
                  </a:cubicBezTo>
                  <a:cubicBezTo>
                    <a:pt x="4153" y="7982"/>
                    <a:pt x="4325" y="7971"/>
                    <a:pt x="4499" y="7948"/>
                  </a:cubicBezTo>
                  <a:cubicBezTo>
                    <a:pt x="2508" y="7700"/>
                    <a:pt x="1015" y="5996"/>
                    <a:pt x="1006" y="3996"/>
                  </a:cubicBezTo>
                  <a:cubicBezTo>
                    <a:pt x="1015" y="1986"/>
                    <a:pt x="2508" y="292"/>
                    <a:pt x="4499" y="34"/>
                  </a:cubicBezTo>
                  <a:cubicBezTo>
                    <a:pt x="4325" y="12"/>
                    <a:pt x="4153" y="1"/>
                    <a:pt x="3984"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3" name="Google Shape;17693;p78"/>
            <p:cNvSpPr/>
            <p:nvPr/>
          </p:nvSpPr>
          <p:spPr>
            <a:xfrm>
              <a:off x="4162516" y="2109821"/>
              <a:ext cx="11344" cy="74736"/>
            </a:xfrm>
            <a:custGeom>
              <a:avLst/>
              <a:gdLst/>
              <a:ahLst/>
              <a:cxnLst/>
              <a:rect l="l" t="t" r="r" b="b"/>
              <a:pathLst>
                <a:path w="432" h="2846" extrusionOk="0">
                  <a:moveTo>
                    <a:pt x="216" y="1"/>
                  </a:moveTo>
                  <a:cubicBezTo>
                    <a:pt x="108" y="1"/>
                    <a:pt x="1" y="75"/>
                    <a:pt x="10" y="223"/>
                  </a:cubicBezTo>
                  <a:lnTo>
                    <a:pt x="10" y="2635"/>
                  </a:lnTo>
                  <a:cubicBezTo>
                    <a:pt x="10" y="2750"/>
                    <a:pt x="106" y="2845"/>
                    <a:pt x="211" y="2845"/>
                  </a:cubicBezTo>
                  <a:cubicBezTo>
                    <a:pt x="326" y="2836"/>
                    <a:pt x="422" y="2750"/>
                    <a:pt x="422" y="2635"/>
                  </a:cubicBezTo>
                  <a:lnTo>
                    <a:pt x="422" y="223"/>
                  </a:lnTo>
                  <a:cubicBezTo>
                    <a:pt x="431" y="75"/>
                    <a:pt x="324" y="1"/>
                    <a:pt x="21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4" name="Google Shape;17694;p78"/>
            <p:cNvSpPr/>
            <p:nvPr/>
          </p:nvSpPr>
          <p:spPr>
            <a:xfrm>
              <a:off x="4245970" y="2009561"/>
              <a:ext cx="55803" cy="47294"/>
            </a:xfrm>
            <a:custGeom>
              <a:avLst/>
              <a:gdLst/>
              <a:ahLst/>
              <a:cxnLst/>
              <a:rect l="l" t="t" r="r" b="b"/>
              <a:pathLst>
                <a:path w="2125" h="1801" extrusionOk="0">
                  <a:moveTo>
                    <a:pt x="584" y="1"/>
                  </a:moveTo>
                  <a:cubicBezTo>
                    <a:pt x="494" y="1"/>
                    <a:pt x="403" y="41"/>
                    <a:pt x="345" y="117"/>
                  </a:cubicBezTo>
                  <a:lnTo>
                    <a:pt x="96" y="462"/>
                  </a:lnTo>
                  <a:cubicBezTo>
                    <a:pt x="0" y="596"/>
                    <a:pt x="29" y="778"/>
                    <a:pt x="163" y="864"/>
                  </a:cubicBezTo>
                  <a:lnTo>
                    <a:pt x="1378" y="1744"/>
                  </a:lnTo>
                  <a:cubicBezTo>
                    <a:pt x="1431" y="1782"/>
                    <a:pt x="1490" y="1801"/>
                    <a:pt x="1549" y="1801"/>
                  </a:cubicBezTo>
                  <a:cubicBezTo>
                    <a:pt x="1637" y="1801"/>
                    <a:pt x="1722" y="1758"/>
                    <a:pt x="1780" y="1677"/>
                  </a:cubicBezTo>
                  <a:lnTo>
                    <a:pt x="2029" y="1333"/>
                  </a:lnTo>
                  <a:cubicBezTo>
                    <a:pt x="2125" y="1199"/>
                    <a:pt x="2096" y="1026"/>
                    <a:pt x="1962" y="931"/>
                  </a:cubicBezTo>
                  <a:lnTo>
                    <a:pt x="747" y="50"/>
                  </a:lnTo>
                  <a:cubicBezTo>
                    <a:pt x="698" y="17"/>
                    <a:pt x="641" y="1"/>
                    <a:pt x="584"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5" name="Google Shape;17695;p78"/>
            <p:cNvSpPr/>
            <p:nvPr/>
          </p:nvSpPr>
          <p:spPr>
            <a:xfrm>
              <a:off x="4034604" y="2009561"/>
              <a:ext cx="55829" cy="47294"/>
            </a:xfrm>
            <a:custGeom>
              <a:avLst/>
              <a:gdLst/>
              <a:ahLst/>
              <a:cxnLst/>
              <a:rect l="l" t="t" r="r" b="b"/>
              <a:pathLst>
                <a:path w="2126" h="1801" extrusionOk="0">
                  <a:moveTo>
                    <a:pt x="1545" y="1"/>
                  </a:moveTo>
                  <a:cubicBezTo>
                    <a:pt x="1488" y="1"/>
                    <a:pt x="1430" y="17"/>
                    <a:pt x="1379" y="50"/>
                  </a:cubicBezTo>
                  <a:lnTo>
                    <a:pt x="163" y="931"/>
                  </a:lnTo>
                  <a:cubicBezTo>
                    <a:pt x="29" y="1026"/>
                    <a:pt x="0" y="1199"/>
                    <a:pt x="96" y="1333"/>
                  </a:cubicBezTo>
                  <a:lnTo>
                    <a:pt x="345" y="1677"/>
                  </a:lnTo>
                  <a:cubicBezTo>
                    <a:pt x="403" y="1758"/>
                    <a:pt x="492" y="1801"/>
                    <a:pt x="581" y="1801"/>
                  </a:cubicBezTo>
                  <a:cubicBezTo>
                    <a:pt x="639" y="1801"/>
                    <a:pt x="698" y="1782"/>
                    <a:pt x="747" y="1744"/>
                  </a:cubicBezTo>
                  <a:lnTo>
                    <a:pt x="1962" y="864"/>
                  </a:lnTo>
                  <a:cubicBezTo>
                    <a:pt x="2096" y="778"/>
                    <a:pt x="2125" y="596"/>
                    <a:pt x="2029" y="462"/>
                  </a:cubicBezTo>
                  <a:lnTo>
                    <a:pt x="1780" y="117"/>
                  </a:lnTo>
                  <a:cubicBezTo>
                    <a:pt x="1722" y="41"/>
                    <a:pt x="1635" y="1"/>
                    <a:pt x="154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6" name="Google Shape;17696;p78"/>
            <p:cNvSpPr/>
            <p:nvPr/>
          </p:nvSpPr>
          <p:spPr>
            <a:xfrm>
              <a:off x="4133368" y="1970407"/>
              <a:ext cx="69642" cy="41753"/>
            </a:xfrm>
            <a:custGeom>
              <a:avLst/>
              <a:gdLst/>
              <a:ahLst/>
              <a:cxnLst/>
              <a:rect l="l" t="t" r="r" b="b"/>
              <a:pathLst>
                <a:path w="2652" h="1590" extrusionOk="0">
                  <a:moveTo>
                    <a:pt x="336" y="1"/>
                  </a:moveTo>
                  <a:cubicBezTo>
                    <a:pt x="154" y="1"/>
                    <a:pt x="1" y="144"/>
                    <a:pt x="1" y="335"/>
                  </a:cubicBezTo>
                  <a:lnTo>
                    <a:pt x="1" y="1254"/>
                  </a:lnTo>
                  <a:cubicBezTo>
                    <a:pt x="1" y="1446"/>
                    <a:pt x="154" y="1589"/>
                    <a:pt x="336" y="1589"/>
                  </a:cubicBezTo>
                  <a:lnTo>
                    <a:pt x="2317" y="1589"/>
                  </a:lnTo>
                  <a:cubicBezTo>
                    <a:pt x="2498" y="1589"/>
                    <a:pt x="2652" y="1446"/>
                    <a:pt x="2652" y="1254"/>
                  </a:cubicBezTo>
                  <a:lnTo>
                    <a:pt x="2652" y="335"/>
                  </a:lnTo>
                  <a:cubicBezTo>
                    <a:pt x="2652" y="144"/>
                    <a:pt x="2498" y="1"/>
                    <a:pt x="231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7" name="Google Shape;17697;p78"/>
            <p:cNvSpPr/>
            <p:nvPr/>
          </p:nvSpPr>
          <p:spPr>
            <a:xfrm>
              <a:off x="4245970" y="2009561"/>
              <a:ext cx="49526" cy="47294"/>
            </a:xfrm>
            <a:custGeom>
              <a:avLst/>
              <a:gdLst/>
              <a:ahLst/>
              <a:cxnLst/>
              <a:rect l="l" t="t" r="r" b="b"/>
              <a:pathLst>
                <a:path w="1886" h="1801" extrusionOk="0">
                  <a:moveTo>
                    <a:pt x="580" y="1"/>
                  </a:moveTo>
                  <a:cubicBezTo>
                    <a:pt x="491" y="1"/>
                    <a:pt x="403" y="41"/>
                    <a:pt x="345" y="117"/>
                  </a:cubicBezTo>
                  <a:lnTo>
                    <a:pt x="96" y="462"/>
                  </a:lnTo>
                  <a:cubicBezTo>
                    <a:pt x="0" y="596"/>
                    <a:pt x="29" y="778"/>
                    <a:pt x="163" y="873"/>
                  </a:cubicBezTo>
                  <a:lnTo>
                    <a:pt x="1378" y="1744"/>
                  </a:lnTo>
                  <a:cubicBezTo>
                    <a:pt x="1428" y="1782"/>
                    <a:pt x="1486" y="1801"/>
                    <a:pt x="1544" y="1801"/>
                  </a:cubicBezTo>
                  <a:cubicBezTo>
                    <a:pt x="1633" y="1801"/>
                    <a:pt x="1722" y="1758"/>
                    <a:pt x="1780" y="1677"/>
                  </a:cubicBezTo>
                  <a:lnTo>
                    <a:pt x="1885" y="1524"/>
                  </a:lnTo>
                  <a:lnTo>
                    <a:pt x="976" y="873"/>
                  </a:lnTo>
                  <a:cubicBezTo>
                    <a:pt x="842" y="778"/>
                    <a:pt x="814" y="596"/>
                    <a:pt x="909" y="462"/>
                  </a:cubicBezTo>
                  <a:lnTo>
                    <a:pt x="1053" y="270"/>
                  </a:lnTo>
                  <a:lnTo>
                    <a:pt x="747" y="50"/>
                  </a:lnTo>
                  <a:cubicBezTo>
                    <a:pt x="695" y="17"/>
                    <a:pt x="637" y="1"/>
                    <a:pt x="580"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8" name="Google Shape;17698;p78"/>
            <p:cNvSpPr/>
            <p:nvPr/>
          </p:nvSpPr>
          <p:spPr>
            <a:xfrm>
              <a:off x="4034604" y="2009561"/>
              <a:ext cx="49789" cy="47294"/>
            </a:xfrm>
            <a:custGeom>
              <a:avLst/>
              <a:gdLst/>
              <a:ahLst/>
              <a:cxnLst/>
              <a:rect l="l" t="t" r="r" b="b"/>
              <a:pathLst>
                <a:path w="1896" h="1801" extrusionOk="0">
                  <a:moveTo>
                    <a:pt x="1541" y="1"/>
                  </a:moveTo>
                  <a:cubicBezTo>
                    <a:pt x="1484" y="1"/>
                    <a:pt x="1427" y="17"/>
                    <a:pt x="1379" y="50"/>
                  </a:cubicBezTo>
                  <a:lnTo>
                    <a:pt x="163" y="931"/>
                  </a:lnTo>
                  <a:cubicBezTo>
                    <a:pt x="29" y="1026"/>
                    <a:pt x="0" y="1208"/>
                    <a:pt x="96" y="1333"/>
                  </a:cubicBezTo>
                  <a:lnTo>
                    <a:pt x="345" y="1677"/>
                  </a:lnTo>
                  <a:cubicBezTo>
                    <a:pt x="403" y="1758"/>
                    <a:pt x="488" y="1801"/>
                    <a:pt x="577" y="1801"/>
                  </a:cubicBezTo>
                  <a:cubicBezTo>
                    <a:pt x="635" y="1801"/>
                    <a:pt x="694" y="1782"/>
                    <a:pt x="747" y="1744"/>
                  </a:cubicBezTo>
                  <a:lnTo>
                    <a:pt x="1053" y="1524"/>
                  </a:lnTo>
                  <a:lnTo>
                    <a:pt x="910" y="1333"/>
                  </a:lnTo>
                  <a:cubicBezTo>
                    <a:pt x="823" y="1208"/>
                    <a:pt x="852" y="1026"/>
                    <a:pt x="977" y="931"/>
                  </a:cubicBezTo>
                  <a:lnTo>
                    <a:pt x="1895" y="270"/>
                  </a:lnTo>
                  <a:lnTo>
                    <a:pt x="1780" y="117"/>
                  </a:lnTo>
                  <a:cubicBezTo>
                    <a:pt x="1722" y="41"/>
                    <a:pt x="1631" y="1"/>
                    <a:pt x="1541"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699" name="Google Shape;17699;p78"/>
            <p:cNvSpPr/>
            <p:nvPr/>
          </p:nvSpPr>
          <p:spPr>
            <a:xfrm>
              <a:off x="4133368" y="1970407"/>
              <a:ext cx="30435" cy="41990"/>
            </a:xfrm>
            <a:custGeom>
              <a:avLst/>
              <a:gdLst/>
              <a:ahLst/>
              <a:cxnLst/>
              <a:rect l="l" t="t" r="r" b="b"/>
              <a:pathLst>
                <a:path w="1159" h="1599" extrusionOk="0">
                  <a:moveTo>
                    <a:pt x="336" y="1"/>
                  </a:moveTo>
                  <a:cubicBezTo>
                    <a:pt x="154" y="1"/>
                    <a:pt x="1" y="144"/>
                    <a:pt x="1" y="335"/>
                  </a:cubicBezTo>
                  <a:lnTo>
                    <a:pt x="1" y="1254"/>
                  </a:lnTo>
                  <a:cubicBezTo>
                    <a:pt x="1" y="1446"/>
                    <a:pt x="154" y="1589"/>
                    <a:pt x="336" y="1599"/>
                  </a:cubicBezTo>
                  <a:lnTo>
                    <a:pt x="1159" y="1599"/>
                  </a:lnTo>
                  <a:cubicBezTo>
                    <a:pt x="967" y="1589"/>
                    <a:pt x="824" y="1446"/>
                    <a:pt x="814" y="1254"/>
                  </a:cubicBezTo>
                  <a:lnTo>
                    <a:pt x="814" y="335"/>
                  </a:lnTo>
                  <a:cubicBezTo>
                    <a:pt x="824" y="144"/>
                    <a:pt x="96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0" name="Google Shape;17700;p78"/>
            <p:cNvSpPr/>
            <p:nvPr/>
          </p:nvSpPr>
          <p:spPr>
            <a:xfrm>
              <a:off x="4049178" y="2070930"/>
              <a:ext cx="229224" cy="220426"/>
            </a:xfrm>
            <a:custGeom>
              <a:avLst/>
              <a:gdLst/>
              <a:ahLst/>
              <a:cxnLst/>
              <a:rect l="l" t="t" r="r" b="b"/>
              <a:pathLst>
                <a:path w="8729" h="8394" extrusionOk="0">
                  <a:moveTo>
                    <a:pt x="4728" y="403"/>
                  </a:moveTo>
                  <a:cubicBezTo>
                    <a:pt x="5255" y="431"/>
                    <a:pt x="5771" y="575"/>
                    <a:pt x="6240" y="814"/>
                  </a:cubicBezTo>
                  <a:lnTo>
                    <a:pt x="6078" y="1092"/>
                  </a:lnTo>
                  <a:cubicBezTo>
                    <a:pt x="5986" y="1255"/>
                    <a:pt x="6122" y="1400"/>
                    <a:pt x="6263" y="1400"/>
                  </a:cubicBezTo>
                  <a:cubicBezTo>
                    <a:pt x="6329" y="1400"/>
                    <a:pt x="6396" y="1369"/>
                    <a:pt x="6441" y="1293"/>
                  </a:cubicBezTo>
                  <a:lnTo>
                    <a:pt x="6594" y="1015"/>
                  </a:lnTo>
                  <a:cubicBezTo>
                    <a:pt x="7035" y="1302"/>
                    <a:pt x="7417" y="1675"/>
                    <a:pt x="7705" y="2116"/>
                  </a:cubicBezTo>
                  <a:lnTo>
                    <a:pt x="7427" y="2278"/>
                  </a:lnTo>
                  <a:cubicBezTo>
                    <a:pt x="7224" y="2392"/>
                    <a:pt x="7338" y="2671"/>
                    <a:pt x="7523" y="2671"/>
                  </a:cubicBezTo>
                  <a:cubicBezTo>
                    <a:pt x="7556" y="2671"/>
                    <a:pt x="7592" y="2662"/>
                    <a:pt x="7628" y="2642"/>
                  </a:cubicBezTo>
                  <a:lnTo>
                    <a:pt x="7906" y="2479"/>
                  </a:lnTo>
                  <a:cubicBezTo>
                    <a:pt x="8145" y="2948"/>
                    <a:pt x="8288" y="3465"/>
                    <a:pt x="8317" y="3991"/>
                  </a:cubicBezTo>
                  <a:lnTo>
                    <a:pt x="7992" y="3991"/>
                  </a:lnTo>
                  <a:cubicBezTo>
                    <a:pt x="7743" y="4011"/>
                    <a:pt x="7743" y="4374"/>
                    <a:pt x="7992" y="4393"/>
                  </a:cubicBezTo>
                  <a:lnTo>
                    <a:pt x="8317" y="4393"/>
                  </a:lnTo>
                  <a:cubicBezTo>
                    <a:pt x="8288" y="4920"/>
                    <a:pt x="8145" y="5437"/>
                    <a:pt x="7906" y="5905"/>
                  </a:cubicBezTo>
                  <a:lnTo>
                    <a:pt x="7628" y="5743"/>
                  </a:lnTo>
                  <a:cubicBezTo>
                    <a:pt x="7592" y="5722"/>
                    <a:pt x="7556" y="5714"/>
                    <a:pt x="7523" y="5714"/>
                  </a:cubicBezTo>
                  <a:cubicBezTo>
                    <a:pt x="7338" y="5714"/>
                    <a:pt x="7224" y="5993"/>
                    <a:pt x="7427" y="6106"/>
                  </a:cubicBezTo>
                  <a:lnTo>
                    <a:pt x="7705" y="6260"/>
                  </a:lnTo>
                  <a:cubicBezTo>
                    <a:pt x="7417" y="6709"/>
                    <a:pt x="7044" y="7083"/>
                    <a:pt x="6604" y="7370"/>
                  </a:cubicBezTo>
                  <a:lnTo>
                    <a:pt x="6594" y="7370"/>
                  </a:lnTo>
                  <a:lnTo>
                    <a:pt x="6441" y="7092"/>
                  </a:lnTo>
                  <a:cubicBezTo>
                    <a:pt x="6396" y="7016"/>
                    <a:pt x="6329" y="6985"/>
                    <a:pt x="6263" y="6985"/>
                  </a:cubicBezTo>
                  <a:cubicBezTo>
                    <a:pt x="6122" y="6985"/>
                    <a:pt x="5986" y="7130"/>
                    <a:pt x="6078" y="7293"/>
                  </a:cubicBezTo>
                  <a:lnTo>
                    <a:pt x="6240" y="7571"/>
                  </a:lnTo>
                  <a:cubicBezTo>
                    <a:pt x="5771" y="7810"/>
                    <a:pt x="5255" y="7953"/>
                    <a:pt x="4728" y="7982"/>
                  </a:cubicBezTo>
                  <a:lnTo>
                    <a:pt x="4728" y="7657"/>
                  </a:lnTo>
                  <a:cubicBezTo>
                    <a:pt x="4719" y="7532"/>
                    <a:pt x="4623" y="7470"/>
                    <a:pt x="4527" y="7470"/>
                  </a:cubicBezTo>
                  <a:cubicBezTo>
                    <a:pt x="4432" y="7470"/>
                    <a:pt x="4336" y="7532"/>
                    <a:pt x="4326" y="7657"/>
                  </a:cubicBezTo>
                  <a:lnTo>
                    <a:pt x="4326" y="7982"/>
                  </a:lnTo>
                  <a:cubicBezTo>
                    <a:pt x="3800" y="7953"/>
                    <a:pt x="3283" y="7810"/>
                    <a:pt x="2814" y="7571"/>
                  </a:cubicBezTo>
                  <a:lnTo>
                    <a:pt x="2977" y="7293"/>
                  </a:lnTo>
                  <a:cubicBezTo>
                    <a:pt x="3068" y="7130"/>
                    <a:pt x="2928" y="6985"/>
                    <a:pt x="2787" y="6985"/>
                  </a:cubicBezTo>
                  <a:cubicBezTo>
                    <a:pt x="2722" y="6985"/>
                    <a:pt x="2656" y="7016"/>
                    <a:pt x="2613" y="7092"/>
                  </a:cubicBezTo>
                  <a:lnTo>
                    <a:pt x="2460" y="7370"/>
                  </a:lnTo>
                  <a:cubicBezTo>
                    <a:pt x="2010" y="7083"/>
                    <a:pt x="1637" y="6709"/>
                    <a:pt x="1350" y="6260"/>
                  </a:cubicBezTo>
                  <a:lnTo>
                    <a:pt x="1627" y="6106"/>
                  </a:lnTo>
                  <a:cubicBezTo>
                    <a:pt x="1830" y="5993"/>
                    <a:pt x="1716" y="5714"/>
                    <a:pt x="1531" y="5714"/>
                  </a:cubicBezTo>
                  <a:cubicBezTo>
                    <a:pt x="1498" y="5714"/>
                    <a:pt x="1463" y="5722"/>
                    <a:pt x="1426" y="5743"/>
                  </a:cubicBezTo>
                  <a:lnTo>
                    <a:pt x="1149" y="5905"/>
                  </a:lnTo>
                  <a:cubicBezTo>
                    <a:pt x="910" y="5437"/>
                    <a:pt x="766" y="4920"/>
                    <a:pt x="737" y="4393"/>
                  </a:cubicBezTo>
                  <a:lnTo>
                    <a:pt x="1063" y="4393"/>
                  </a:lnTo>
                  <a:cubicBezTo>
                    <a:pt x="1072" y="4394"/>
                    <a:pt x="1081" y="4395"/>
                    <a:pt x="1089" y="4395"/>
                  </a:cubicBezTo>
                  <a:cubicBezTo>
                    <a:pt x="1351" y="4395"/>
                    <a:pt x="1351" y="3990"/>
                    <a:pt x="1089" y="3990"/>
                  </a:cubicBezTo>
                  <a:cubicBezTo>
                    <a:pt x="1081" y="3990"/>
                    <a:pt x="1072" y="3991"/>
                    <a:pt x="1063" y="3991"/>
                  </a:cubicBezTo>
                  <a:lnTo>
                    <a:pt x="737" y="3991"/>
                  </a:lnTo>
                  <a:cubicBezTo>
                    <a:pt x="766" y="3465"/>
                    <a:pt x="910" y="2948"/>
                    <a:pt x="1149" y="2479"/>
                  </a:cubicBezTo>
                  <a:lnTo>
                    <a:pt x="1426" y="2642"/>
                  </a:lnTo>
                  <a:cubicBezTo>
                    <a:pt x="1463" y="2662"/>
                    <a:pt x="1498" y="2671"/>
                    <a:pt x="1531" y="2671"/>
                  </a:cubicBezTo>
                  <a:cubicBezTo>
                    <a:pt x="1716" y="2671"/>
                    <a:pt x="1830" y="2392"/>
                    <a:pt x="1627" y="2278"/>
                  </a:cubicBezTo>
                  <a:lnTo>
                    <a:pt x="1350" y="2116"/>
                  </a:lnTo>
                  <a:cubicBezTo>
                    <a:pt x="1637" y="1675"/>
                    <a:pt x="2010" y="1302"/>
                    <a:pt x="2460" y="1015"/>
                  </a:cubicBezTo>
                  <a:lnTo>
                    <a:pt x="2613" y="1293"/>
                  </a:lnTo>
                  <a:cubicBezTo>
                    <a:pt x="2656" y="1369"/>
                    <a:pt x="2722" y="1400"/>
                    <a:pt x="2787" y="1400"/>
                  </a:cubicBezTo>
                  <a:cubicBezTo>
                    <a:pt x="2928" y="1400"/>
                    <a:pt x="3068" y="1255"/>
                    <a:pt x="2977" y="1092"/>
                  </a:cubicBezTo>
                  <a:lnTo>
                    <a:pt x="2814" y="814"/>
                  </a:lnTo>
                  <a:cubicBezTo>
                    <a:pt x="3283" y="575"/>
                    <a:pt x="3800" y="431"/>
                    <a:pt x="4326" y="403"/>
                  </a:cubicBezTo>
                  <a:lnTo>
                    <a:pt x="4326" y="728"/>
                  </a:lnTo>
                  <a:cubicBezTo>
                    <a:pt x="4312" y="876"/>
                    <a:pt x="4420" y="950"/>
                    <a:pt x="4527" y="950"/>
                  </a:cubicBezTo>
                  <a:cubicBezTo>
                    <a:pt x="4635" y="950"/>
                    <a:pt x="4743" y="876"/>
                    <a:pt x="4728" y="728"/>
                  </a:cubicBezTo>
                  <a:lnTo>
                    <a:pt x="4728" y="403"/>
                  </a:lnTo>
                  <a:close/>
                  <a:moveTo>
                    <a:pt x="4527" y="1"/>
                  </a:moveTo>
                  <a:cubicBezTo>
                    <a:pt x="2833" y="1"/>
                    <a:pt x="1302" y="1025"/>
                    <a:pt x="651" y="2594"/>
                  </a:cubicBezTo>
                  <a:cubicBezTo>
                    <a:pt x="0" y="4164"/>
                    <a:pt x="364" y="5963"/>
                    <a:pt x="1560" y="7169"/>
                  </a:cubicBezTo>
                  <a:cubicBezTo>
                    <a:pt x="2368" y="7970"/>
                    <a:pt x="3441" y="8393"/>
                    <a:pt x="4533" y="8393"/>
                  </a:cubicBezTo>
                  <a:cubicBezTo>
                    <a:pt x="5072" y="8393"/>
                    <a:pt x="5616" y="8290"/>
                    <a:pt x="6135" y="8078"/>
                  </a:cubicBezTo>
                  <a:cubicBezTo>
                    <a:pt x="7705" y="7427"/>
                    <a:pt x="8729" y="5896"/>
                    <a:pt x="8729" y="4192"/>
                  </a:cubicBezTo>
                  <a:cubicBezTo>
                    <a:pt x="8729" y="1876"/>
                    <a:pt x="6843" y="1"/>
                    <a:pt x="452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1" name="Google Shape;17701;p78"/>
            <p:cNvSpPr/>
            <p:nvPr/>
          </p:nvSpPr>
          <p:spPr>
            <a:xfrm>
              <a:off x="4153719" y="2166674"/>
              <a:ext cx="28676" cy="28939"/>
            </a:xfrm>
            <a:custGeom>
              <a:avLst/>
              <a:gdLst/>
              <a:ahLst/>
              <a:cxnLst/>
              <a:rect l="l" t="t" r="r" b="b"/>
              <a:pathLst>
                <a:path w="1092" h="1102" extrusionOk="0">
                  <a:moveTo>
                    <a:pt x="546" y="1"/>
                  </a:moveTo>
                  <a:cubicBezTo>
                    <a:pt x="250" y="1"/>
                    <a:pt x="1" y="250"/>
                    <a:pt x="1" y="546"/>
                  </a:cubicBezTo>
                  <a:cubicBezTo>
                    <a:pt x="1" y="853"/>
                    <a:pt x="250" y="1101"/>
                    <a:pt x="546" y="1101"/>
                  </a:cubicBezTo>
                  <a:cubicBezTo>
                    <a:pt x="852" y="1101"/>
                    <a:pt x="1092" y="853"/>
                    <a:pt x="1092" y="546"/>
                  </a:cubicBezTo>
                  <a:cubicBezTo>
                    <a:pt x="1092" y="250"/>
                    <a:pt x="852" y="1"/>
                    <a:pt x="54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2" name="Google Shape;17702;p78"/>
            <p:cNvSpPr/>
            <p:nvPr/>
          </p:nvSpPr>
          <p:spPr>
            <a:xfrm>
              <a:off x="4153982" y="2166832"/>
              <a:ext cx="23398" cy="28833"/>
            </a:xfrm>
            <a:custGeom>
              <a:avLst/>
              <a:gdLst/>
              <a:ahLst/>
              <a:cxnLst/>
              <a:rect l="l" t="t" r="r" b="b"/>
              <a:pathLst>
                <a:path w="891" h="1098" extrusionOk="0">
                  <a:moveTo>
                    <a:pt x="544" y="0"/>
                  </a:moveTo>
                  <a:cubicBezTo>
                    <a:pt x="264" y="0"/>
                    <a:pt x="0" y="221"/>
                    <a:pt x="0" y="550"/>
                  </a:cubicBezTo>
                  <a:cubicBezTo>
                    <a:pt x="0" y="874"/>
                    <a:pt x="267" y="1098"/>
                    <a:pt x="548" y="1098"/>
                  </a:cubicBezTo>
                  <a:cubicBezTo>
                    <a:pt x="666" y="1098"/>
                    <a:pt x="786" y="1059"/>
                    <a:pt x="890" y="971"/>
                  </a:cubicBezTo>
                  <a:cubicBezTo>
                    <a:pt x="766" y="866"/>
                    <a:pt x="699" y="703"/>
                    <a:pt x="699" y="550"/>
                  </a:cubicBezTo>
                  <a:cubicBezTo>
                    <a:pt x="699" y="387"/>
                    <a:pt x="775" y="234"/>
                    <a:pt x="890" y="129"/>
                  </a:cubicBezTo>
                  <a:cubicBezTo>
                    <a:pt x="785" y="40"/>
                    <a:pt x="663" y="0"/>
                    <a:pt x="54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03" name="Google Shape;17703;p78"/>
          <p:cNvGrpSpPr/>
          <p:nvPr/>
        </p:nvGrpSpPr>
        <p:grpSpPr>
          <a:xfrm>
            <a:off x="4726054" y="4507951"/>
            <a:ext cx="426917" cy="425692"/>
            <a:chOff x="3544540" y="3380963"/>
            <a:chExt cx="320188" cy="319269"/>
          </a:xfrm>
        </p:grpSpPr>
        <p:sp>
          <p:nvSpPr>
            <p:cNvPr id="17704" name="Google Shape;17704;p78"/>
            <p:cNvSpPr/>
            <p:nvPr/>
          </p:nvSpPr>
          <p:spPr>
            <a:xfrm>
              <a:off x="3636528" y="3558218"/>
              <a:ext cx="51023" cy="51049"/>
            </a:xfrm>
            <a:custGeom>
              <a:avLst/>
              <a:gdLst/>
              <a:ahLst/>
              <a:cxnLst/>
              <a:rect l="l" t="t" r="r" b="b"/>
              <a:pathLst>
                <a:path w="1943" h="1944" extrusionOk="0">
                  <a:moveTo>
                    <a:pt x="1196" y="0"/>
                  </a:moveTo>
                  <a:lnTo>
                    <a:pt x="0" y="1197"/>
                  </a:lnTo>
                  <a:cubicBezTo>
                    <a:pt x="86" y="1216"/>
                    <a:pt x="172" y="1254"/>
                    <a:pt x="239" y="1321"/>
                  </a:cubicBezTo>
                  <a:lnTo>
                    <a:pt x="622" y="1704"/>
                  </a:lnTo>
                  <a:cubicBezTo>
                    <a:pt x="689" y="1771"/>
                    <a:pt x="727" y="1857"/>
                    <a:pt x="747" y="1943"/>
                  </a:cubicBezTo>
                  <a:lnTo>
                    <a:pt x="1943" y="747"/>
                  </a:lnTo>
                  <a:cubicBezTo>
                    <a:pt x="1656" y="536"/>
                    <a:pt x="1407" y="287"/>
                    <a:pt x="1196"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5" name="Google Shape;17705;p78"/>
            <p:cNvSpPr/>
            <p:nvPr/>
          </p:nvSpPr>
          <p:spPr>
            <a:xfrm>
              <a:off x="3636765" y="3558454"/>
              <a:ext cx="40992" cy="50813"/>
            </a:xfrm>
            <a:custGeom>
              <a:avLst/>
              <a:gdLst/>
              <a:ahLst/>
              <a:cxnLst/>
              <a:rect l="l" t="t" r="r" b="b"/>
              <a:pathLst>
                <a:path w="1561" h="1935" extrusionOk="0">
                  <a:moveTo>
                    <a:pt x="1197" y="1"/>
                  </a:moveTo>
                  <a:lnTo>
                    <a:pt x="1" y="1197"/>
                  </a:lnTo>
                  <a:cubicBezTo>
                    <a:pt x="87" y="1207"/>
                    <a:pt x="173" y="1245"/>
                    <a:pt x="240" y="1312"/>
                  </a:cubicBezTo>
                  <a:lnTo>
                    <a:pt x="623" y="1695"/>
                  </a:lnTo>
                  <a:cubicBezTo>
                    <a:pt x="690" y="1762"/>
                    <a:pt x="728" y="1848"/>
                    <a:pt x="747" y="1934"/>
                  </a:cubicBezTo>
                  <a:lnTo>
                    <a:pt x="1197" y="1484"/>
                  </a:lnTo>
                  <a:lnTo>
                    <a:pt x="1034" y="1312"/>
                  </a:lnTo>
                  <a:lnTo>
                    <a:pt x="1015" y="1312"/>
                  </a:lnTo>
                  <a:cubicBezTo>
                    <a:pt x="910" y="1216"/>
                    <a:pt x="910" y="1063"/>
                    <a:pt x="1015" y="968"/>
                  </a:cubicBezTo>
                  <a:lnTo>
                    <a:pt x="1561" y="412"/>
                  </a:lnTo>
                  <a:cubicBezTo>
                    <a:pt x="1427" y="288"/>
                    <a:pt x="1312" y="145"/>
                    <a:pt x="1197"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6" name="Google Shape;17706;p78"/>
            <p:cNvSpPr/>
            <p:nvPr/>
          </p:nvSpPr>
          <p:spPr>
            <a:xfrm>
              <a:off x="3632248" y="3380963"/>
              <a:ext cx="232480" cy="221897"/>
            </a:xfrm>
            <a:custGeom>
              <a:avLst/>
              <a:gdLst/>
              <a:ahLst/>
              <a:cxnLst/>
              <a:rect l="l" t="t" r="r" b="b"/>
              <a:pathLst>
                <a:path w="8853" h="8450" extrusionOk="0">
                  <a:moveTo>
                    <a:pt x="4639" y="0"/>
                  </a:moveTo>
                  <a:cubicBezTo>
                    <a:pt x="3537" y="0"/>
                    <a:pt x="2454" y="430"/>
                    <a:pt x="1646" y="1238"/>
                  </a:cubicBezTo>
                  <a:cubicBezTo>
                    <a:pt x="0" y="2894"/>
                    <a:pt x="0" y="5564"/>
                    <a:pt x="1646" y="7210"/>
                  </a:cubicBezTo>
                  <a:cubicBezTo>
                    <a:pt x="2452" y="8022"/>
                    <a:pt x="3532" y="8450"/>
                    <a:pt x="4631" y="8450"/>
                  </a:cubicBezTo>
                  <a:cubicBezTo>
                    <a:pt x="5176" y="8450"/>
                    <a:pt x="5726" y="8344"/>
                    <a:pt x="6250" y="8128"/>
                  </a:cubicBezTo>
                  <a:cubicBezTo>
                    <a:pt x="7829" y="7478"/>
                    <a:pt x="8853" y="5937"/>
                    <a:pt x="8853" y="4224"/>
                  </a:cubicBezTo>
                  <a:cubicBezTo>
                    <a:pt x="8853" y="2520"/>
                    <a:pt x="7829" y="980"/>
                    <a:pt x="6250" y="319"/>
                  </a:cubicBezTo>
                  <a:cubicBezTo>
                    <a:pt x="5729" y="104"/>
                    <a:pt x="5182" y="0"/>
                    <a:pt x="463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7" name="Google Shape;17707;p78"/>
            <p:cNvSpPr/>
            <p:nvPr/>
          </p:nvSpPr>
          <p:spPr>
            <a:xfrm>
              <a:off x="3627731" y="3381094"/>
              <a:ext cx="135738" cy="221792"/>
            </a:xfrm>
            <a:custGeom>
              <a:avLst/>
              <a:gdLst/>
              <a:ahLst/>
              <a:cxnLst/>
              <a:rect l="l" t="t" r="r" b="b"/>
              <a:pathLst>
                <a:path w="5169" h="8446" extrusionOk="0">
                  <a:moveTo>
                    <a:pt x="4787" y="0"/>
                  </a:moveTo>
                  <a:cubicBezTo>
                    <a:pt x="2484" y="0"/>
                    <a:pt x="574" y="1869"/>
                    <a:pt x="574" y="4219"/>
                  </a:cubicBezTo>
                  <a:cubicBezTo>
                    <a:pt x="574" y="6574"/>
                    <a:pt x="2492" y="8445"/>
                    <a:pt x="4802" y="8445"/>
                  </a:cubicBezTo>
                  <a:cubicBezTo>
                    <a:pt x="4923" y="8445"/>
                    <a:pt x="5045" y="8440"/>
                    <a:pt x="5168" y="8430"/>
                  </a:cubicBezTo>
                  <a:cubicBezTo>
                    <a:pt x="4173" y="8344"/>
                    <a:pt x="3244" y="7913"/>
                    <a:pt x="2546" y="7205"/>
                  </a:cubicBezTo>
                  <a:cubicBezTo>
                    <a:pt x="0" y="4669"/>
                    <a:pt x="1589" y="314"/>
                    <a:pt x="5168" y="17"/>
                  </a:cubicBezTo>
                  <a:cubicBezTo>
                    <a:pt x="5040" y="6"/>
                    <a:pt x="4913" y="0"/>
                    <a:pt x="478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8" name="Google Shape;17708;p78"/>
            <p:cNvSpPr/>
            <p:nvPr/>
          </p:nvSpPr>
          <p:spPr>
            <a:xfrm>
              <a:off x="3664154" y="3402050"/>
              <a:ext cx="188258" cy="179723"/>
            </a:xfrm>
            <a:custGeom>
              <a:avLst/>
              <a:gdLst/>
              <a:ahLst/>
              <a:cxnLst/>
              <a:rect l="l" t="t" r="r" b="b"/>
              <a:pathLst>
                <a:path w="7169" h="6844" extrusionOk="0">
                  <a:moveTo>
                    <a:pt x="3443" y="0"/>
                  </a:moveTo>
                  <a:cubicBezTo>
                    <a:pt x="1686" y="0"/>
                    <a:pt x="1" y="1362"/>
                    <a:pt x="1" y="3421"/>
                  </a:cubicBezTo>
                  <a:cubicBezTo>
                    <a:pt x="1" y="4809"/>
                    <a:pt x="833" y="6053"/>
                    <a:pt x="2106" y="6579"/>
                  </a:cubicBezTo>
                  <a:cubicBezTo>
                    <a:pt x="2532" y="6757"/>
                    <a:pt x="2978" y="6843"/>
                    <a:pt x="3419" y="6843"/>
                  </a:cubicBezTo>
                  <a:cubicBezTo>
                    <a:pt x="4308" y="6843"/>
                    <a:pt x="5180" y="6494"/>
                    <a:pt x="5839" y="5842"/>
                  </a:cubicBezTo>
                  <a:cubicBezTo>
                    <a:pt x="7169" y="4502"/>
                    <a:pt x="7169" y="2339"/>
                    <a:pt x="5839" y="1009"/>
                  </a:cubicBezTo>
                  <a:cubicBezTo>
                    <a:pt x="5142" y="312"/>
                    <a:pt x="4284" y="0"/>
                    <a:pt x="3443" y="0"/>
                  </a:cubicBezTo>
                  <a:close/>
                </a:path>
              </a:pathLst>
            </a:custGeom>
            <a:solidFill>
              <a:srgbClr val="8596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09" name="Google Shape;17709;p78"/>
            <p:cNvSpPr/>
            <p:nvPr/>
          </p:nvSpPr>
          <p:spPr>
            <a:xfrm>
              <a:off x="3656381" y="3402102"/>
              <a:ext cx="107088" cy="179540"/>
            </a:xfrm>
            <a:custGeom>
              <a:avLst/>
              <a:gdLst/>
              <a:ahLst/>
              <a:cxnLst/>
              <a:rect l="l" t="t" r="r" b="b"/>
              <a:pathLst>
                <a:path w="4078" h="6837" extrusionOk="0">
                  <a:moveTo>
                    <a:pt x="3703" y="1"/>
                  </a:moveTo>
                  <a:cubicBezTo>
                    <a:pt x="1844" y="1"/>
                    <a:pt x="287" y="1516"/>
                    <a:pt x="287" y="3419"/>
                  </a:cubicBezTo>
                  <a:cubicBezTo>
                    <a:pt x="287" y="5330"/>
                    <a:pt x="1843" y="6837"/>
                    <a:pt x="3701" y="6837"/>
                  </a:cubicBezTo>
                  <a:cubicBezTo>
                    <a:pt x="3825" y="6837"/>
                    <a:pt x="3951" y="6830"/>
                    <a:pt x="4077" y="6816"/>
                  </a:cubicBezTo>
                  <a:cubicBezTo>
                    <a:pt x="3302" y="6740"/>
                    <a:pt x="2584" y="6395"/>
                    <a:pt x="2029" y="5840"/>
                  </a:cubicBezTo>
                  <a:cubicBezTo>
                    <a:pt x="0" y="3811"/>
                    <a:pt x="1225" y="328"/>
                    <a:pt x="4077" y="21"/>
                  </a:cubicBezTo>
                  <a:cubicBezTo>
                    <a:pt x="3951" y="8"/>
                    <a:pt x="3826" y="1"/>
                    <a:pt x="370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0" name="Google Shape;17710;p78"/>
            <p:cNvSpPr/>
            <p:nvPr/>
          </p:nvSpPr>
          <p:spPr>
            <a:xfrm>
              <a:off x="3729252" y="3437579"/>
              <a:ext cx="49290" cy="49027"/>
            </a:xfrm>
            <a:custGeom>
              <a:avLst/>
              <a:gdLst/>
              <a:ahLst/>
              <a:cxnLst/>
              <a:rect l="l" t="t" r="r" b="b"/>
              <a:pathLst>
                <a:path w="1877" h="1867" extrusionOk="0">
                  <a:moveTo>
                    <a:pt x="938" y="1"/>
                  </a:moveTo>
                  <a:cubicBezTo>
                    <a:pt x="422" y="1"/>
                    <a:pt x="0" y="422"/>
                    <a:pt x="0" y="939"/>
                  </a:cubicBezTo>
                  <a:cubicBezTo>
                    <a:pt x="0" y="1455"/>
                    <a:pt x="422" y="1867"/>
                    <a:pt x="938" y="1867"/>
                  </a:cubicBezTo>
                  <a:cubicBezTo>
                    <a:pt x="1455" y="1867"/>
                    <a:pt x="1876" y="1455"/>
                    <a:pt x="1876" y="939"/>
                  </a:cubicBezTo>
                  <a:cubicBezTo>
                    <a:pt x="1876" y="422"/>
                    <a:pt x="1455" y="1"/>
                    <a:pt x="938"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1" name="Google Shape;17711;p78"/>
            <p:cNvSpPr/>
            <p:nvPr/>
          </p:nvSpPr>
          <p:spPr>
            <a:xfrm>
              <a:off x="3729252" y="3437658"/>
              <a:ext cx="34217" cy="49132"/>
            </a:xfrm>
            <a:custGeom>
              <a:avLst/>
              <a:gdLst/>
              <a:ahLst/>
              <a:cxnLst/>
              <a:rect l="l" t="t" r="r" b="b"/>
              <a:pathLst>
                <a:path w="1303" h="1871" extrusionOk="0">
                  <a:moveTo>
                    <a:pt x="940" y="0"/>
                  </a:moveTo>
                  <a:cubicBezTo>
                    <a:pt x="446" y="0"/>
                    <a:pt x="0" y="397"/>
                    <a:pt x="0" y="936"/>
                  </a:cubicBezTo>
                  <a:cubicBezTo>
                    <a:pt x="0" y="1474"/>
                    <a:pt x="446" y="1871"/>
                    <a:pt x="940" y="1871"/>
                  </a:cubicBezTo>
                  <a:cubicBezTo>
                    <a:pt x="1059" y="1871"/>
                    <a:pt x="1182" y="1847"/>
                    <a:pt x="1302" y="1797"/>
                  </a:cubicBezTo>
                  <a:cubicBezTo>
                    <a:pt x="958" y="1644"/>
                    <a:pt x="737" y="1309"/>
                    <a:pt x="737" y="936"/>
                  </a:cubicBezTo>
                  <a:cubicBezTo>
                    <a:pt x="737" y="562"/>
                    <a:pt x="958" y="218"/>
                    <a:pt x="1302" y="74"/>
                  </a:cubicBezTo>
                  <a:cubicBezTo>
                    <a:pt x="1182" y="24"/>
                    <a:pt x="1059" y="0"/>
                    <a:pt x="94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2" name="Google Shape;17712;p78"/>
            <p:cNvSpPr/>
            <p:nvPr/>
          </p:nvSpPr>
          <p:spPr>
            <a:xfrm>
              <a:off x="3713680" y="3486581"/>
              <a:ext cx="80434" cy="51548"/>
            </a:xfrm>
            <a:custGeom>
              <a:avLst/>
              <a:gdLst/>
              <a:ahLst/>
              <a:cxnLst/>
              <a:rect l="l" t="t" r="r" b="b"/>
              <a:pathLst>
                <a:path w="3063" h="1963" extrusionOk="0">
                  <a:moveTo>
                    <a:pt x="1005" y="1"/>
                  </a:moveTo>
                  <a:cubicBezTo>
                    <a:pt x="450" y="10"/>
                    <a:pt x="0" y="451"/>
                    <a:pt x="0" y="1006"/>
                  </a:cubicBezTo>
                  <a:lnTo>
                    <a:pt x="0" y="1790"/>
                  </a:lnTo>
                  <a:cubicBezTo>
                    <a:pt x="0" y="1886"/>
                    <a:pt x="77" y="1963"/>
                    <a:pt x="172" y="1963"/>
                  </a:cubicBezTo>
                  <a:lnTo>
                    <a:pt x="2890" y="1963"/>
                  </a:lnTo>
                  <a:cubicBezTo>
                    <a:pt x="2986" y="1963"/>
                    <a:pt x="3063" y="1886"/>
                    <a:pt x="3063" y="1790"/>
                  </a:cubicBezTo>
                  <a:lnTo>
                    <a:pt x="3063" y="1006"/>
                  </a:lnTo>
                  <a:cubicBezTo>
                    <a:pt x="3063" y="451"/>
                    <a:pt x="2613" y="10"/>
                    <a:pt x="205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3" name="Google Shape;17713;p78"/>
            <p:cNvSpPr/>
            <p:nvPr/>
          </p:nvSpPr>
          <p:spPr>
            <a:xfrm>
              <a:off x="3713680" y="3486581"/>
              <a:ext cx="45745" cy="51548"/>
            </a:xfrm>
            <a:custGeom>
              <a:avLst/>
              <a:gdLst/>
              <a:ahLst/>
              <a:cxnLst/>
              <a:rect l="l" t="t" r="r" b="b"/>
              <a:pathLst>
                <a:path w="1742" h="1963" extrusionOk="0">
                  <a:moveTo>
                    <a:pt x="1005" y="1"/>
                  </a:moveTo>
                  <a:cubicBezTo>
                    <a:pt x="450" y="10"/>
                    <a:pt x="0" y="451"/>
                    <a:pt x="0" y="1006"/>
                  </a:cubicBezTo>
                  <a:lnTo>
                    <a:pt x="0" y="1790"/>
                  </a:lnTo>
                  <a:cubicBezTo>
                    <a:pt x="0" y="1886"/>
                    <a:pt x="77" y="1963"/>
                    <a:pt x="172" y="1963"/>
                  </a:cubicBezTo>
                  <a:lnTo>
                    <a:pt x="909" y="1963"/>
                  </a:lnTo>
                  <a:cubicBezTo>
                    <a:pt x="814" y="1963"/>
                    <a:pt x="737" y="1886"/>
                    <a:pt x="737" y="1790"/>
                  </a:cubicBezTo>
                  <a:lnTo>
                    <a:pt x="737" y="1006"/>
                  </a:lnTo>
                  <a:cubicBezTo>
                    <a:pt x="737" y="451"/>
                    <a:pt x="1187" y="10"/>
                    <a:pt x="174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4" name="Google Shape;17714;p78"/>
            <p:cNvSpPr/>
            <p:nvPr/>
          </p:nvSpPr>
          <p:spPr>
            <a:xfrm>
              <a:off x="3728990" y="3507274"/>
              <a:ext cx="9847" cy="30856"/>
            </a:xfrm>
            <a:custGeom>
              <a:avLst/>
              <a:gdLst/>
              <a:ahLst/>
              <a:cxnLst/>
              <a:rect l="l" t="t" r="r" b="b"/>
              <a:pathLst>
                <a:path w="375" h="1175" extrusionOk="0">
                  <a:moveTo>
                    <a:pt x="188" y="0"/>
                  </a:moveTo>
                  <a:cubicBezTo>
                    <a:pt x="94" y="0"/>
                    <a:pt x="1" y="60"/>
                    <a:pt x="1" y="179"/>
                  </a:cubicBezTo>
                  <a:lnTo>
                    <a:pt x="1" y="1175"/>
                  </a:lnTo>
                  <a:lnTo>
                    <a:pt x="374" y="1175"/>
                  </a:lnTo>
                  <a:lnTo>
                    <a:pt x="374" y="179"/>
                  </a:lnTo>
                  <a:cubicBezTo>
                    <a:pt x="374" y="60"/>
                    <a:pt x="281" y="0"/>
                    <a:pt x="18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5" name="Google Shape;17715;p78"/>
            <p:cNvSpPr/>
            <p:nvPr/>
          </p:nvSpPr>
          <p:spPr>
            <a:xfrm>
              <a:off x="3768958" y="3507274"/>
              <a:ext cx="9821" cy="30856"/>
            </a:xfrm>
            <a:custGeom>
              <a:avLst/>
              <a:gdLst/>
              <a:ahLst/>
              <a:cxnLst/>
              <a:rect l="l" t="t" r="r" b="b"/>
              <a:pathLst>
                <a:path w="374" h="1175" extrusionOk="0">
                  <a:moveTo>
                    <a:pt x="187" y="0"/>
                  </a:moveTo>
                  <a:cubicBezTo>
                    <a:pt x="94" y="0"/>
                    <a:pt x="1" y="60"/>
                    <a:pt x="1" y="179"/>
                  </a:cubicBezTo>
                  <a:lnTo>
                    <a:pt x="1" y="1175"/>
                  </a:lnTo>
                  <a:lnTo>
                    <a:pt x="374" y="1175"/>
                  </a:lnTo>
                  <a:lnTo>
                    <a:pt x="374" y="179"/>
                  </a:lnTo>
                  <a:cubicBezTo>
                    <a:pt x="374" y="60"/>
                    <a:pt x="281" y="0"/>
                    <a:pt x="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6" name="Google Shape;17716;p78"/>
            <p:cNvSpPr/>
            <p:nvPr/>
          </p:nvSpPr>
          <p:spPr>
            <a:xfrm>
              <a:off x="3544540" y="3586342"/>
              <a:ext cx="116384" cy="113890"/>
            </a:xfrm>
            <a:custGeom>
              <a:avLst/>
              <a:gdLst/>
              <a:ahLst/>
              <a:cxnLst/>
              <a:rect l="l" t="t" r="r" b="b"/>
              <a:pathLst>
                <a:path w="4432" h="4337" extrusionOk="0">
                  <a:moveTo>
                    <a:pt x="3517" y="0"/>
                  </a:moveTo>
                  <a:cubicBezTo>
                    <a:pt x="3391" y="0"/>
                    <a:pt x="3265" y="48"/>
                    <a:pt x="3168" y="145"/>
                  </a:cubicBezTo>
                  <a:lnTo>
                    <a:pt x="192" y="3121"/>
                  </a:lnTo>
                  <a:cubicBezTo>
                    <a:pt x="0" y="3313"/>
                    <a:pt x="0" y="3619"/>
                    <a:pt x="192" y="3810"/>
                  </a:cubicBezTo>
                  <a:lnTo>
                    <a:pt x="575" y="4193"/>
                  </a:lnTo>
                  <a:cubicBezTo>
                    <a:pt x="670" y="4289"/>
                    <a:pt x="795" y="4337"/>
                    <a:pt x="919" y="4337"/>
                  </a:cubicBezTo>
                  <a:cubicBezTo>
                    <a:pt x="1043" y="4337"/>
                    <a:pt x="1168" y="4289"/>
                    <a:pt x="1264" y="4193"/>
                  </a:cubicBezTo>
                  <a:lnTo>
                    <a:pt x="4240" y="1207"/>
                  </a:lnTo>
                  <a:cubicBezTo>
                    <a:pt x="4431" y="1016"/>
                    <a:pt x="4431" y="709"/>
                    <a:pt x="4240" y="528"/>
                  </a:cubicBezTo>
                  <a:lnTo>
                    <a:pt x="3857" y="135"/>
                  </a:lnTo>
                  <a:cubicBezTo>
                    <a:pt x="3763" y="45"/>
                    <a:pt x="3640" y="0"/>
                    <a:pt x="351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7" name="Google Shape;17717;p78"/>
            <p:cNvSpPr/>
            <p:nvPr/>
          </p:nvSpPr>
          <p:spPr>
            <a:xfrm>
              <a:off x="3544540" y="3586369"/>
              <a:ext cx="101810" cy="113863"/>
            </a:xfrm>
            <a:custGeom>
              <a:avLst/>
              <a:gdLst/>
              <a:ahLst/>
              <a:cxnLst/>
              <a:rect l="l" t="t" r="r" b="b"/>
              <a:pathLst>
                <a:path w="3877" h="4336" extrusionOk="0">
                  <a:moveTo>
                    <a:pt x="3513" y="0"/>
                  </a:moveTo>
                  <a:cubicBezTo>
                    <a:pt x="3388" y="0"/>
                    <a:pt x="3264" y="48"/>
                    <a:pt x="3168" y="144"/>
                  </a:cubicBezTo>
                  <a:lnTo>
                    <a:pt x="192" y="3120"/>
                  </a:lnTo>
                  <a:cubicBezTo>
                    <a:pt x="0" y="3312"/>
                    <a:pt x="0" y="3618"/>
                    <a:pt x="192" y="3809"/>
                  </a:cubicBezTo>
                  <a:lnTo>
                    <a:pt x="575" y="4192"/>
                  </a:lnTo>
                  <a:cubicBezTo>
                    <a:pt x="670" y="4288"/>
                    <a:pt x="795" y="4336"/>
                    <a:pt x="919" y="4336"/>
                  </a:cubicBezTo>
                  <a:cubicBezTo>
                    <a:pt x="1043" y="4336"/>
                    <a:pt x="1168" y="4288"/>
                    <a:pt x="1264" y="4192"/>
                  </a:cubicBezTo>
                  <a:lnTo>
                    <a:pt x="1283" y="4163"/>
                  </a:lnTo>
                  <a:lnTo>
                    <a:pt x="919" y="3809"/>
                  </a:lnTo>
                  <a:cubicBezTo>
                    <a:pt x="728" y="3618"/>
                    <a:pt x="728" y="3312"/>
                    <a:pt x="919" y="3120"/>
                  </a:cubicBezTo>
                  <a:lnTo>
                    <a:pt x="3876" y="163"/>
                  </a:lnTo>
                  <a:lnTo>
                    <a:pt x="3857" y="144"/>
                  </a:lnTo>
                  <a:cubicBezTo>
                    <a:pt x="3761" y="48"/>
                    <a:pt x="3637" y="0"/>
                    <a:pt x="35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8" name="Google Shape;17718;p78"/>
            <p:cNvSpPr/>
            <p:nvPr/>
          </p:nvSpPr>
          <p:spPr>
            <a:xfrm>
              <a:off x="3618409" y="3586106"/>
              <a:ext cx="42515" cy="41491"/>
            </a:xfrm>
            <a:custGeom>
              <a:avLst/>
              <a:gdLst/>
              <a:ahLst/>
              <a:cxnLst/>
              <a:rect l="l" t="t" r="r" b="b"/>
              <a:pathLst>
                <a:path w="1619" h="1580" extrusionOk="0">
                  <a:moveTo>
                    <a:pt x="700" y="1"/>
                  </a:moveTo>
                  <a:cubicBezTo>
                    <a:pt x="575" y="1"/>
                    <a:pt x="451" y="49"/>
                    <a:pt x="355" y="144"/>
                  </a:cubicBezTo>
                  <a:lnTo>
                    <a:pt x="1" y="508"/>
                  </a:lnTo>
                  <a:lnTo>
                    <a:pt x="1073" y="1580"/>
                  </a:lnTo>
                  <a:lnTo>
                    <a:pt x="1437" y="1226"/>
                  </a:lnTo>
                  <a:cubicBezTo>
                    <a:pt x="1618" y="1034"/>
                    <a:pt x="1618" y="728"/>
                    <a:pt x="1437" y="537"/>
                  </a:cubicBezTo>
                  <a:lnTo>
                    <a:pt x="1044" y="144"/>
                  </a:lnTo>
                  <a:cubicBezTo>
                    <a:pt x="948" y="49"/>
                    <a:pt x="824" y="1"/>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19" name="Google Shape;17719;p78"/>
            <p:cNvSpPr/>
            <p:nvPr/>
          </p:nvSpPr>
          <p:spPr>
            <a:xfrm>
              <a:off x="3618409" y="3586106"/>
              <a:ext cx="27941" cy="22899"/>
            </a:xfrm>
            <a:custGeom>
              <a:avLst/>
              <a:gdLst/>
              <a:ahLst/>
              <a:cxnLst/>
              <a:rect l="l" t="t" r="r" b="b"/>
              <a:pathLst>
                <a:path w="1064" h="872" extrusionOk="0">
                  <a:moveTo>
                    <a:pt x="652" y="1"/>
                  </a:moveTo>
                  <a:lnTo>
                    <a:pt x="604" y="10"/>
                  </a:lnTo>
                  <a:cubicBezTo>
                    <a:pt x="508" y="29"/>
                    <a:pt x="422" y="77"/>
                    <a:pt x="355" y="144"/>
                  </a:cubicBezTo>
                  <a:lnTo>
                    <a:pt x="87" y="412"/>
                  </a:lnTo>
                  <a:lnTo>
                    <a:pt x="1" y="498"/>
                  </a:lnTo>
                  <a:lnTo>
                    <a:pt x="374" y="872"/>
                  </a:lnTo>
                  <a:lnTo>
                    <a:pt x="1063" y="173"/>
                  </a:lnTo>
                  <a:lnTo>
                    <a:pt x="1044" y="144"/>
                  </a:lnTo>
                  <a:lnTo>
                    <a:pt x="1015" y="116"/>
                  </a:lnTo>
                  <a:lnTo>
                    <a:pt x="996" y="106"/>
                  </a:lnTo>
                  <a:cubicBezTo>
                    <a:pt x="910" y="39"/>
                    <a:pt x="805" y="10"/>
                    <a:pt x="70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20" name="Google Shape;17720;p78"/>
          <p:cNvGrpSpPr/>
          <p:nvPr/>
        </p:nvGrpSpPr>
        <p:grpSpPr>
          <a:xfrm>
            <a:off x="5259516" y="4473113"/>
            <a:ext cx="554261" cy="495473"/>
            <a:chOff x="3944637" y="3354834"/>
            <a:chExt cx="415696" cy="371605"/>
          </a:xfrm>
        </p:grpSpPr>
        <p:sp>
          <p:nvSpPr>
            <p:cNvPr id="17721" name="Google Shape;17721;p78"/>
            <p:cNvSpPr/>
            <p:nvPr/>
          </p:nvSpPr>
          <p:spPr>
            <a:xfrm>
              <a:off x="4069031" y="3391598"/>
              <a:ext cx="126941" cy="126941"/>
            </a:xfrm>
            <a:custGeom>
              <a:avLst/>
              <a:gdLst/>
              <a:ahLst/>
              <a:cxnLst/>
              <a:rect l="l" t="t" r="r" b="b"/>
              <a:pathLst>
                <a:path w="4834" h="4834" extrusionOk="0">
                  <a:moveTo>
                    <a:pt x="2422" y="0"/>
                  </a:moveTo>
                  <a:cubicBezTo>
                    <a:pt x="1092" y="0"/>
                    <a:pt x="10" y="1072"/>
                    <a:pt x="1" y="2412"/>
                  </a:cubicBezTo>
                  <a:cubicBezTo>
                    <a:pt x="1" y="3742"/>
                    <a:pt x="1072" y="4824"/>
                    <a:pt x="2412" y="4833"/>
                  </a:cubicBezTo>
                  <a:cubicBezTo>
                    <a:pt x="3743" y="4833"/>
                    <a:pt x="4824" y="3752"/>
                    <a:pt x="4834" y="2422"/>
                  </a:cubicBezTo>
                  <a:cubicBezTo>
                    <a:pt x="4834" y="1091"/>
                    <a:pt x="375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2" name="Google Shape;17722;p78"/>
            <p:cNvSpPr/>
            <p:nvPr/>
          </p:nvSpPr>
          <p:spPr>
            <a:xfrm>
              <a:off x="4068768" y="3391546"/>
              <a:ext cx="71926" cy="126731"/>
            </a:xfrm>
            <a:custGeom>
              <a:avLst/>
              <a:gdLst/>
              <a:ahLst/>
              <a:cxnLst/>
              <a:rect l="l" t="t" r="r" b="b"/>
              <a:pathLst>
                <a:path w="2739" h="4826" extrusionOk="0">
                  <a:moveTo>
                    <a:pt x="2416" y="0"/>
                  </a:moveTo>
                  <a:cubicBezTo>
                    <a:pt x="1106" y="0"/>
                    <a:pt x="1" y="1059"/>
                    <a:pt x="1" y="2404"/>
                  </a:cubicBezTo>
                  <a:cubicBezTo>
                    <a:pt x="1" y="3755"/>
                    <a:pt x="1099" y="4826"/>
                    <a:pt x="2413" y="4826"/>
                  </a:cubicBezTo>
                  <a:cubicBezTo>
                    <a:pt x="2514" y="4826"/>
                    <a:pt x="2616" y="4820"/>
                    <a:pt x="2719" y="4807"/>
                  </a:cubicBezTo>
                  <a:cubicBezTo>
                    <a:pt x="1523" y="4644"/>
                    <a:pt x="623" y="3620"/>
                    <a:pt x="623" y="2404"/>
                  </a:cubicBezTo>
                  <a:cubicBezTo>
                    <a:pt x="633" y="1199"/>
                    <a:pt x="1532" y="175"/>
                    <a:pt x="2738" y="21"/>
                  </a:cubicBezTo>
                  <a:cubicBezTo>
                    <a:pt x="2630" y="7"/>
                    <a:pt x="2522" y="0"/>
                    <a:pt x="241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3" name="Google Shape;17723;p78"/>
            <p:cNvSpPr/>
            <p:nvPr/>
          </p:nvSpPr>
          <p:spPr>
            <a:xfrm>
              <a:off x="4089382" y="3411950"/>
              <a:ext cx="86238" cy="86238"/>
            </a:xfrm>
            <a:custGeom>
              <a:avLst/>
              <a:gdLst/>
              <a:ahLst/>
              <a:cxnLst/>
              <a:rect l="l" t="t" r="r" b="b"/>
              <a:pathLst>
                <a:path w="3284" h="3284" extrusionOk="0">
                  <a:moveTo>
                    <a:pt x="1647" y="0"/>
                  </a:moveTo>
                  <a:cubicBezTo>
                    <a:pt x="738" y="0"/>
                    <a:pt x="1" y="728"/>
                    <a:pt x="1" y="1637"/>
                  </a:cubicBezTo>
                  <a:cubicBezTo>
                    <a:pt x="1" y="2546"/>
                    <a:pt x="728" y="3283"/>
                    <a:pt x="1637" y="3283"/>
                  </a:cubicBezTo>
                  <a:cubicBezTo>
                    <a:pt x="2546" y="3283"/>
                    <a:pt x="3283" y="2556"/>
                    <a:pt x="3283" y="1647"/>
                  </a:cubicBezTo>
                  <a:cubicBezTo>
                    <a:pt x="3283" y="737"/>
                    <a:pt x="2556" y="0"/>
                    <a:pt x="1647"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4" name="Google Shape;17724;p78"/>
            <p:cNvSpPr/>
            <p:nvPr/>
          </p:nvSpPr>
          <p:spPr>
            <a:xfrm>
              <a:off x="4088909" y="3411792"/>
              <a:ext cx="51785" cy="86212"/>
            </a:xfrm>
            <a:custGeom>
              <a:avLst/>
              <a:gdLst/>
              <a:ahLst/>
              <a:cxnLst/>
              <a:rect l="l" t="t" r="r" b="b"/>
              <a:pathLst>
                <a:path w="1972" h="3283" extrusionOk="0">
                  <a:moveTo>
                    <a:pt x="1636" y="1"/>
                  </a:moveTo>
                  <a:cubicBezTo>
                    <a:pt x="757" y="1"/>
                    <a:pt x="9" y="715"/>
                    <a:pt x="9" y="1633"/>
                  </a:cubicBezTo>
                  <a:cubicBezTo>
                    <a:pt x="1" y="2565"/>
                    <a:pt x="755" y="3283"/>
                    <a:pt x="1639" y="3283"/>
                  </a:cubicBezTo>
                  <a:cubicBezTo>
                    <a:pt x="1745" y="3283"/>
                    <a:pt x="1853" y="3272"/>
                    <a:pt x="1962" y="3251"/>
                  </a:cubicBezTo>
                  <a:cubicBezTo>
                    <a:pt x="1196" y="3098"/>
                    <a:pt x="641" y="2418"/>
                    <a:pt x="650" y="1643"/>
                  </a:cubicBezTo>
                  <a:cubicBezTo>
                    <a:pt x="650" y="858"/>
                    <a:pt x="1205" y="179"/>
                    <a:pt x="1971" y="35"/>
                  </a:cubicBezTo>
                  <a:cubicBezTo>
                    <a:pt x="1858" y="12"/>
                    <a:pt x="1746" y="1"/>
                    <a:pt x="163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5" name="Google Shape;17725;p78"/>
            <p:cNvSpPr/>
            <p:nvPr/>
          </p:nvSpPr>
          <p:spPr>
            <a:xfrm>
              <a:off x="4114776" y="3426025"/>
              <a:ext cx="34453" cy="59085"/>
            </a:xfrm>
            <a:custGeom>
              <a:avLst/>
              <a:gdLst/>
              <a:ahLst/>
              <a:cxnLst/>
              <a:rect l="l" t="t" r="r" b="b"/>
              <a:pathLst>
                <a:path w="1312" h="2250" extrusionOk="0">
                  <a:moveTo>
                    <a:pt x="622" y="441"/>
                  </a:moveTo>
                  <a:lnTo>
                    <a:pt x="622" y="862"/>
                  </a:lnTo>
                  <a:cubicBezTo>
                    <a:pt x="450" y="795"/>
                    <a:pt x="402" y="737"/>
                    <a:pt x="402" y="642"/>
                  </a:cubicBezTo>
                  <a:cubicBezTo>
                    <a:pt x="402" y="517"/>
                    <a:pt x="498" y="469"/>
                    <a:pt x="622" y="441"/>
                  </a:cubicBezTo>
                  <a:close/>
                  <a:moveTo>
                    <a:pt x="756" y="1292"/>
                  </a:moveTo>
                  <a:cubicBezTo>
                    <a:pt x="926" y="1368"/>
                    <a:pt x="966" y="1443"/>
                    <a:pt x="967" y="1545"/>
                  </a:cubicBezTo>
                  <a:lnTo>
                    <a:pt x="967" y="1545"/>
                  </a:lnTo>
                  <a:cubicBezTo>
                    <a:pt x="965" y="1659"/>
                    <a:pt x="879" y="1761"/>
                    <a:pt x="756" y="1771"/>
                  </a:cubicBezTo>
                  <a:lnTo>
                    <a:pt x="756" y="1292"/>
                  </a:lnTo>
                  <a:close/>
                  <a:moveTo>
                    <a:pt x="689" y="0"/>
                  </a:moveTo>
                  <a:cubicBezTo>
                    <a:pt x="642" y="0"/>
                    <a:pt x="594" y="20"/>
                    <a:pt x="594" y="67"/>
                  </a:cubicBezTo>
                  <a:lnTo>
                    <a:pt x="594" y="144"/>
                  </a:lnTo>
                  <a:cubicBezTo>
                    <a:pt x="278" y="182"/>
                    <a:pt x="58" y="355"/>
                    <a:pt x="58" y="680"/>
                  </a:cubicBezTo>
                  <a:cubicBezTo>
                    <a:pt x="58" y="1024"/>
                    <a:pt x="326" y="1130"/>
                    <a:pt x="594" y="1225"/>
                  </a:cubicBezTo>
                  <a:lnTo>
                    <a:pt x="594" y="1780"/>
                  </a:lnTo>
                  <a:cubicBezTo>
                    <a:pt x="460" y="1752"/>
                    <a:pt x="335" y="1694"/>
                    <a:pt x="240" y="1599"/>
                  </a:cubicBezTo>
                  <a:cubicBezTo>
                    <a:pt x="218" y="1581"/>
                    <a:pt x="191" y="1572"/>
                    <a:pt x="164" y="1572"/>
                  </a:cubicBezTo>
                  <a:cubicBezTo>
                    <a:pt x="119" y="1572"/>
                    <a:pt x="76" y="1595"/>
                    <a:pt x="58" y="1637"/>
                  </a:cubicBezTo>
                  <a:cubicBezTo>
                    <a:pt x="0" y="1704"/>
                    <a:pt x="0" y="1809"/>
                    <a:pt x="58" y="1876"/>
                  </a:cubicBezTo>
                  <a:cubicBezTo>
                    <a:pt x="184" y="2021"/>
                    <a:pt x="371" y="2097"/>
                    <a:pt x="560" y="2097"/>
                  </a:cubicBezTo>
                  <a:cubicBezTo>
                    <a:pt x="571" y="2097"/>
                    <a:pt x="582" y="2097"/>
                    <a:pt x="594" y="2096"/>
                  </a:cubicBezTo>
                  <a:lnTo>
                    <a:pt x="594" y="2182"/>
                  </a:lnTo>
                  <a:cubicBezTo>
                    <a:pt x="594" y="2221"/>
                    <a:pt x="642" y="2249"/>
                    <a:pt x="689" y="2249"/>
                  </a:cubicBezTo>
                  <a:cubicBezTo>
                    <a:pt x="728" y="2249"/>
                    <a:pt x="776" y="2221"/>
                    <a:pt x="776" y="2182"/>
                  </a:cubicBezTo>
                  <a:lnTo>
                    <a:pt x="776" y="2096"/>
                  </a:lnTo>
                  <a:cubicBezTo>
                    <a:pt x="1082" y="2077"/>
                    <a:pt x="1311" y="1819"/>
                    <a:pt x="1302" y="1513"/>
                  </a:cubicBezTo>
                  <a:cubicBezTo>
                    <a:pt x="1302" y="1178"/>
                    <a:pt x="1091" y="1034"/>
                    <a:pt x="785" y="929"/>
                  </a:cubicBezTo>
                  <a:lnTo>
                    <a:pt x="785" y="450"/>
                  </a:lnTo>
                  <a:cubicBezTo>
                    <a:pt x="881" y="460"/>
                    <a:pt x="967" y="489"/>
                    <a:pt x="1044" y="536"/>
                  </a:cubicBezTo>
                  <a:cubicBezTo>
                    <a:pt x="1064" y="548"/>
                    <a:pt x="1085" y="554"/>
                    <a:pt x="1106" y="554"/>
                  </a:cubicBezTo>
                  <a:cubicBezTo>
                    <a:pt x="1153" y="554"/>
                    <a:pt x="1196" y="525"/>
                    <a:pt x="1216" y="479"/>
                  </a:cubicBezTo>
                  <a:cubicBezTo>
                    <a:pt x="1264" y="412"/>
                    <a:pt x="1264" y="316"/>
                    <a:pt x="1206" y="259"/>
                  </a:cubicBezTo>
                  <a:cubicBezTo>
                    <a:pt x="1082" y="173"/>
                    <a:pt x="929" y="134"/>
                    <a:pt x="785" y="13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6" name="Google Shape;17726;p78"/>
            <p:cNvSpPr/>
            <p:nvPr/>
          </p:nvSpPr>
          <p:spPr>
            <a:xfrm>
              <a:off x="4167296" y="3354913"/>
              <a:ext cx="126941" cy="126678"/>
            </a:xfrm>
            <a:custGeom>
              <a:avLst/>
              <a:gdLst/>
              <a:ahLst/>
              <a:cxnLst/>
              <a:rect l="l" t="t" r="r" b="b"/>
              <a:pathLst>
                <a:path w="4834" h="4824" extrusionOk="0">
                  <a:moveTo>
                    <a:pt x="2422" y="0"/>
                  </a:moveTo>
                  <a:cubicBezTo>
                    <a:pt x="1092" y="0"/>
                    <a:pt x="10" y="1072"/>
                    <a:pt x="10" y="2412"/>
                  </a:cubicBezTo>
                  <a:cubicBezTo>
                    <a:pt x="1" y="3742"/>
                    <a:pt x="1082" y="4823"/>
                    <a:pt x="2412" y="4823"/>
                  </a:cubicBezTo>
                  <a:cubicBezTo>
                    <a:pt x="2418" y="4823"/>
                    <a:pt x="2424" y="4824"/>
                    <a:pt x="2430" y="4824"/>
                  </a:cubicBezTo>
                  <a:cubicBezTo>
                    <a:pt x="3752" y="4824"/>
                    <a:pt x="4824" y="3746"/>
                    <a:pt x="4834" y="2421"/>
                  </a:cubicBezTo>
                  <a:cubicBezTo>
                    <a:pt x="4834" y="1091"/>
                    <a:pt x="3762" y="10"/>
                    <a:pt x="242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7" name="Google Shape;17727;p78"/>
            <p:cNvSpPr/>
            <p:nvPr/>
          </p:nvSpPr>
          <p:spPr>
            <a:xfrm>
              <a:off x="4167033" y="3354834"/>
              <a:ext cx="71926" cy="126757"/>
            </a:xfrm>
            <a:custGeom>
              <a:avLst/>
              <a:gdLst/>
              <a:ahLst/>
              <a:cxnLst/>
              <a:rect l="l" t="t" r="r" b="b"/>
              <a:pathLst>
                <a:path w="2739" h="4827" extrusionOk="0">
                  <a:moveTo>
                    <a:pt x="2416" y="1"/>
                  </a:moveTo>
                  <a:cubicBezTo>
                    <a:pt x="1108" y="1"/>
                    <a:pt x="10" y="1060"/>
                    <a:pt x="1" y="2405"/>
                  </a:cubicBezTo>
                  <a:cubicBezTo>
                    <a:pt x="1" y="3756"/>
                    <a:pt x="1107" y="4827"/>
                    <a:pt x="2422" y="4827"/>
                  </a:cubicBezTo>
                  <a:cubicBezTo>
                    <a:pt x="2523" y="4827"/>
                    <a:pt x="2626" y="4820"/>
                    <a:pt x="2728" y="4807"/>
                  </a:cubicBezTo>
                  <a:cubicBezTo>
                    <a:pt x="1523" y="4645"/>
                    <a:pt x="623" y="3621"/>
                    <a:pt x="633" y="2405"/>
                  </a:cubicBezTo>
                  <a:cubicBezTo>
                    <a:pt x="633" y="1190"/>
                    <a:pt x="1532" y="175"/>
                    <a:pt x="2738" y="22"/>
                  </a:cubicBezTo>
                  <a:cubicBezTo>
                    <a:pt x="2630" y="8"/>
                    <a:pt x="2522" y="1"/>
                    <a:pt x="241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8" name="Google Shape;17728;p78"/>
            <p:cNvSpPr/>
            <p:nvPr/>
          </p:nvSpPr>
          <p:spPr>
            <a:xfrm>
              <a:off x="4187647" y="3375264"/>
              <a:ext cx="86238" cy="86212"/>
            </a:xfrm>
            <a:custGeom>
              <a:avLst/>
              <a:gdLst/>
              <a:ahLst/>
              <a:cxnLst/>
              <a:rect l="l" t="t" r="r" b="b"/>
              <a:pathLst>
                <a:path w="3284" h="3283" extrusionOk="0">
                  <a:moveTo>
                    <a:pt x="1629" y="0"/>
                  </a:moveTo>
                  <a:cubicBezTo>
                    <a:pt x="728" y="0"/>
                    <a:pt x="1" y="733"/>
                    <a:pt x="1" y="1637"/>
                  </a:cubicBezTo>
                  <a:cubicBezTo>
                    <a:pt x="1" y="2536"/>
                    <a:pt x="728" y="3273"/>
                    <a:pt x="1637" y="3283"/>
                  </a:cubicBezTo>
                  <a:cubicBezTo>
                    <a:pt x="2546" y="3283"/>
                    <a:pt x="3283" y="2546"/>
                    <a:pt x="3283" y="1646"/>
                  </a:cubicBezTo>
                  <a:cubicBezTo>
                    <a:pt x="3283" y="737"/>
                    <a:pt x="2556" y="0"/>
                    <a:pt x="1647" y="0"/>
                  </a:cubicBezTo>
                  <a:cubicBezTo>
                    <a:pt x="1641" y="0"/>
                    <a:pt x="1635" y="0"/>
                    <a:pt x="1629"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29" name="Google Shape;17729;p78"/>
            <p:cNvSpPr/>
            <p:nvPr/>
          </p:nvSpPr>
          <p:spPr>
            <a:xfrm>
              <a:off x="4187174" y="3375107"/>
              <a:ext cx="51785" cy="86212"/>
            </a:xfrm>
            <a:custGeom>
              <a:avLst/>
              <a:gdLst/>
              <a:ahLst/>
              <a:cxnLst/>
              <a:rect l="l" t="t" r="r" b="b"/>
              <a:pathLst>
                <a:path w="1972" h="3283" extrusionOk="0">
                  <a:moveTo>
                    <a:pt x="1636" y="0"/>
                  </a:moveTo>
                  <a:cubicBezTo>
                    <a:pt x="757" y="0"/>
                    <a:pt x="9" y="715"/>
                    <a:pt x="9" y="1633"/>
                  </a:cubicBezTo>
                  <a:cubicBezTo>
                    <a:pt x="1" y="2565"/>
                    <a:pt x="755" y="3282"/>
                    <a:pt x="1639" y="3282"/>
                  </a:cubicBezTo>
                  <a:cubicBezTo>
                    <a:pt x="1745" y="3282"/>
                    <a:pt x="1853" y="3272"/>
                    <a:pt x="1961" y="3251"/>
                  </a:cubicBezTo>
                  <a:cubicBezTo>
                    <a:pt x="1196" y="3097"/>
                    <a:pt x="650" y="2418"/>
                    <a:pt x="650" y="1633"/>
                  </a:cubicBezTo>
                  <a:cubicBezTo>
                    <a:pt x="650" y="858"/>
                    <a:pt x="1205" y="178"/>
                    <a:pt x="1971" y="35"/>
                  </a:cubicBezTo>
                  <a:cubicBezTo>
                    <a:pt x="1858" y="11"/>
                    <a:pt x="1746" y="0"/>
                    <a:pt x="163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0" name="Google Shape;17730;p78"/>
            <p:cNvSpPr/>
            <p:nvPr/>
          </p:nvSpPr>
          <p:spPr>
            <a:xfrm>
              <a:off x="4213040" y="3389340"/>
              <a:ext cx="34453" cy="59085"/>
            </a:xfrm>
            <a:custGeom>
              <a:avLst/>
              <a:gdLst/>
              <a:ahLst/>
              <a:cxnLst/>
              <a:rect l="l" t="t" r="r" b="b"/>
              <a:pathLst>
                <a:path w="1312" h="2250" extrusionOk="0">
                  <a:moveTo>
                    <a:pt x="622" y="440"/>
                  </a:moveTo>
                  <a:lnTo>
                    <a:pt x="622" y="861"/>
                  </a:lnTo>
                  <a:cubicBezTo>
                    <a:pt x="450" y="794"/>
                    <a:pt x="402" y="737"/>
                    <a:pt x="402" y="632"/>
                  </a:cubicBezTo>
                  <a:cubicBezTo>
                    <a:pt x="402" y="517"/>
                    <a:pt x="508" y="460"/>
                    <a:pt x="622" y="440"/>
                  </a:cubicBezTo>
                  <a:close/>
                  <a:moveTo>
                    <a:pt x="766" y="1292"/>
                  </a:moveTo>
                  <a:cubicBezTo>
                    <a:pt x="938" y="1369"/>
                    <a:pt x="967" y="1445"/>
                    <a:pt x="967" y="1541"/>
                  </a:cubicBezTo>
                  <a:cubicBezTo>
                    <a:pt x="967" y="1665"/>
                    <a:pt x="881" y="1761"/>
                    <a:pt x="766" y="1771"/>
                  </a:cubicBezTo>
                  <a:lnTo>
                    <a:pt x="766" y="1292"/>
                  </a:lnTo>
                  <a:close/>
                  <a:moveTo>
                    <a:pt x="689" y="0"/>
                  </a:moveTo>
                  <a:cubicBezTo>
                    <a:pt x="651" y="0"/>
                    <a:pt x="603" y="29"/>
                    <a:pt x="603" y="67"/>
                  </a:cubicBezTo>
                  <a:lnTo>
                    <a:pt x="603" y="144"/>
                  </a:lnTo>
                  <a:cubicBezTo>
                    <a:pt x="278" y="182"/>
                    <a:pt x="67" y="354"/>
                    <a:pt x="67" y="680"/>
                  </a:cubicBezTo>
                  <a:cubicBezTo>
                    <a:pt x="67" y="1024"/>
                    <a:pt x="335" y="1129"/>
                    <a:pt x="594" y="1235"/>
                  </a:cubicBezTo>
                  <a:lnTo>
                    <a:pt x="594" y="1780"/>
                  </a:lnTo>
                  <a:cubicBezTo>
                    <a:pt x="460" y="1761"/>
                    <a:pt x="345" y="1694"/>
                    <a:pt x="249" y="1598"/>
                  </a:cubicBezTo>
                  <a:cubicBezTo>
                    <a:pt x="224" y="1580"/>
                    <a:pt x="196" y="1572"/>
                    <a:pt x="169" y="1572"/>
                  </a:cubicBezTo>
                  <a:cubicBezTo>
                    <a:pt x="124" y="1572"/>
                    <a:pt x="82" y="1595"/>
                    <a:pt x="58" y="1637"/>
                  </a:cubicBezTo>
                  <a:cubicBezTo>
                    <a:pt x="0" y="1713"/>
                    <a:pt x="0" y="1809"/>
                    <a:pt x="58" y="1876"/>
                  </a:cubicBezTo>
                  <a:cubicBezTo>
                    <a:pt x="201" y="2029"/>
                    <a:pt x="393" y="2106"/>
                    <a:pt x="594" y="2106"/>
                  </a:cubicBezTo>
                  <a:lnTo>
                    <a:pt x="594" y="2173"/>
                  </a:lnTo>
                  <a:cubicBezTo>
                    <a:pt x="594" y="2211"/>
                    <a:pt x="651" y="2249"/>
                    <a:pt x="689" y="2249"/>
                  </a:cubicBezTo>
                  <a:cubicBezTo>
                    <a:pt x="728" y="2249"/>
                    <a:pt x="785" y="2220"/>
                    <a:pt x="785" y="2173"/>
                  </a:cubicBezTo>
                  <a:lnTo>
                    <a:pt x="785" y="2096"/>
                  </a:lnTo>
                  <a:cubicBezTo>
                    <a:pt x="1082" y="2067"/>
                    <a:pt x="1311" y="1819"/>
                    <a:pt x="1302" y="1512"/>
                  </a:cubicBezTo>
                  <a:cubicBezTo>
                    <a:pt x="1302" y="1158"/>
                    <a:pt x="1082" y="1034"/>
                    <a:pt x="785" y="919"/>
                  </a:cubicBezTo>
                  <a:lnTo>
                    <a:pt x="785" y="440"/>
                  </a:lnTo>
                  <a:cubicBezTo>
                    <a:pt x="967" y="460"/>
                    <a:pt x="1034" y="546"/>
                    <a:pt x="1110" y="546"/>
                  </a:cubicBezTo>
                  <a:cubicBezTo>
                    <a:pt x="1187" y="546"/>
                    <a:pt x="1225" y="479"/>
                    <a:pt x="1244" y="412"/>
                  </a:cubicBezTo>
                  <a:cubicBezTo>
                    <a:pt x="1283" y="297"/>
                    <a:pt x="1206" y="230"/>
                    <a:pt x="1091" y="192"/>
                  </a:cubicBezTo>
                  <a:cubicBezTo>
                    <a:pt x="986" y="153"/>
                    <a:pt x="890" y="144"/>
                    <a:pt x="785" y="144"/>
                  </a:cubicBezTo>
                  <a:lnTo>
                    <a:pt x="785" y="67"/>
                  </a:lnTo>
                  <a:cubicBezTo>
                    <a:pt x="785" y="29"/>
                    <a:pt x="737" y="0"/>
                    <a:pt x="689"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1" name="Google Shape;17731;p78"/>
            <p:cNvSpPr/>
            <p:nvPr/>
          </p:nvSpPr>
          <p:spPr>
            <a:xfrm>
              <a:off x="3944637" y="3566017"/>
              <a:ext cx="142513" cy="160422"/>
            </a:xfrm>
            <a:custGeom>
              <a:avLst/>
              <a:gdLst/>
              <a:ahLst/>
              <a:cxnLst/>
              <a:rect l="l" t="t" r="r" b="b"/>
              <a:pathLst>
                <a:path w="5427" h="6109" extrusionOk="0">
                  <a:moveTo>
                    <a:pt x="3618" y="0"/>
                  </a:moveTo>
                  <a:lnTo>
                    <a:pt x="259" y="1254"/>
                  </a:lnTo>
                  <a:cubicBezTo>
                    <a:pt x="96" y="1311"/>
                    <a:pt x="0" y="1503"/>
                    <a:pt x="67" y="1675"/>
                  </a:cubicBezTo>
                  <a:lnTo>
                    <a:pt x="1646" y="5895"/>
                  </a:lnTo>
                  <a:cubicBezTo>
                    <a:pt x="1691" y="6022"/>
                    <a:pt x="1817" y="6108"/>
                    <a:pt x="1953" y="6108"/>
                  </a:cubicBezTo>
                  <a:cubicBezTo>
                    <a:pt x="1991" y="6108"/>
                    <a:pt x="2030" y="6101"/>
                    <a:pt x="2067" y="6087"/>
                  </a:cubicBezTo>
                  <a:lnTo>
                    <a:pt x="5427" y="4833"/>
                  </a:lnTo>
                  <a:lnTo>
                    <a:pt x="3618"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2" name="Google Shape;17732;p78"/>
            <p:cNvSpPr/>
            <p:nvPr/>
          </p:nvSpPr>
          <p:spPr>
            <a:xfrm>
              <a:off x="3983843" y="3674313"/>
              <a:ext cx="103307" cy="52126"/>
            </a:xfrm>
            <a:custGeom>
              <a:avLst/>
              <a:gdLst/>
              <a:ahLst/>
              <a:cxnLst/>
              <a:rect l="l" t="t" r="r" b="b"/>
              <a:pathLst>
                <a:path w="3934" h="1985" extrusionOk="0">
                  <a:moveTo>
                    <a:pt x="3675" y="1"/>
                  </a:moveTo>
                  <a:lnTo>
                    <a:pt x="3608" y="30"/>
                  </a:lnTo>
                  <a:lnTo>
                    <a:pt x="0" y="1379"/>
                  </a:lnTo>
                  <a:lnTo>
                    <a:pt x="153" y="1771"/>
                  </a:lnTo>
                  <a:cubicBezTo>
                    <a:pt x="198" y="1898"/>
                    <a:pt x="324" y="1984"/>
                    <a:pt x="460" y="1984"/>
                  </a:cubicBezTo>
                  <a:cubicBezTo>
                    <a:pt x="498" y="1984"/>
                    <a:pt x="537" y="1977"/>
                    <a:pt x="574" y="1963"/>
                  </a:cubicBezTo>
                  <a:lnTo>
                    <a:pt x="3934" y="709"/>
                  </a:lnTo>
                  <a:lnTo>
                    <a:pt x="367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3" name="Google Shape;17733;p78"/>
            <p:cNvSpPr/>
            <p:nvPr/>
          </p:nvSpPr>
          <p:spPr>
            <a:xfrm>
              <a:off x="4082843" y="3493513"/>
              <a:ext cx="277489" cy="171294"/>
            </a:xfrm>
            <a:custGeom>
              <a:avLst/>
              <a:gdLst/>
              <a:ahLst/>
              <a:cxnLst/>
              <a:rect l="l" t="t" r="r" b="b"/>
              <a:pathLst>
                <a:path w="10567" h="6523" extrusionOk="0">
                  <a:moveTo>
                    <a:pt x="9408" y="0"/>
                  </a:moveTo>
                  <a:cubicBezTo>
                    <a:pt x="8987" y="0"/>
                    <a:pt x="8645" y="338"/>
                    <a:pt x="8605" y="378"/>
                  </a:cubicBezTo>
                  <a:lnTo>
                    <a:pt x="5829" y="2658"/>
                  </a:lnTo>
                  <a:lnTo>
                    <a:pt x="5829" y="2658"/>
                  </a:lnTo>
                  <a:cubicBezTo>
                    <a:pt x="5822" y="2578"/>
                    <a:pt x="5743" y="1881"/>
                    <a:pt x="4958" y="1881"/>
                  </a:cubicBezTo>
                  <a:cubicBezTo>
                    <a:pt x="4190" y="1877"/>
                    <a:pt x="3644" y="1871"/>
                    <a:pt x="3240" y="1871"/>
                  </a:cubicBezTo>
                  <a:cubicBezTo>
                    <a:pt x="2431" y="1871"/>
                    <a:pt x="2186" y="1897"/>
                    <a:pt x="1848" y="2024"/>
                  </a:cubicBezTo>
                  <a:lnTo>
                    <a:pt x="1" y="2780"/>
                  </a:lnTo>
                  <a:lnTo>
                    <a:pt x="1398" y="6522"/>
                  </a:lnTo>
                  <a:cubicBezTo>
                    <a:pt x="2489" y="6070"/>
                    <a:pt x="2444" y="6005"/>
                    <a:pt x="3480" y="6005"/>
                  </a:cubicBezTo>
                  <a:cubicBezTo>
                    <a:pt x="3825" y="6005"/>
                    <a:pt x="4291" y="6013"/>
                    <a:pt x="4958" y="6015"/>
                  </a:cubicBezTo>
                  <a:cubicBezTo>
                    <a:pt x="5552" y="5996"/>
                    <a:pt x="6116" y="5728"/>
                    <a:pt x="6518" y="5288"/>
                  </a:cubicBezTo>
                  <a:lnTo>
                    <a:pt x="9935" y="1632"/>
                  </a:lnTo>
                  <a:cubicBezTo>
                    <a:pt x="10050" y="1507"/>
                    <a:pt x="10567" y="828"/>
                    <a:pt x="9983" y="244"/>
                  </a:cubicBezTo>
                  <a:cubicBezTo>
                    <a:pt x="9788" y="64"/>
                    <a:pt x="9591" y="0"/>
                    <a:pt x="9408"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4" name="Google Shape;17734;p78"/>
            <p:cNvSpPr/>
            <p:nvPr/>
          </p:nvSpPr>
          <p:spPr>
            <a:xfrm>
              <a:off x="4082843" y="3558454"/>
              <a:ext cx="56328" cy="106353"/>
            </a:xfrm>
            <a:custGeom>
              <a:avLst/>
              <a:gdLst/>
              <a:ahLst/>
              <a:cxnLst/>
              <a:rect l="l" t="t" r="r" b="b"/>
              <a:pathLst>
                <a:path w="2145" h="4050" extrusionOk="0">
                  <a:moveTo>
                    <a:pt x="747" y="1"/>
                  </a:moveTo>
                  <a:lnTo>
                    <a:pt x="1" y="307"/>
                  </a:lnTo>
                  <a:lnTo>
                    <a:pt x="1398" y="4049"/>
                  </a:lnTo>
                  <a:lnTo>
                    <a:pt x="2145" y="3743"/>
                  </a:lnTo>
                  <a:lnTo>
                    <a:pt x="74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5" name="Google Shape;17735;p78"/>
            <p:cNvSpPr/>
            <p:nvPr/>
          </p:nvSpPr>
          <p:spPr>
            <a:xfrm>
              <a:off x="4155977" y="3543880"/>
              <a:ext cx="79962" cy="50944"/>
            </a:xfrm>
            <a:custGeom>
              <a:avLst/>
              <a:gdLst/>
              <a:ahLst/>
              <a:cxnLst/>
              <a:rect l="l" t="t" r="r" b="b"/>
              <a:pathLst>
                <a:path w="3045" h="1940" extrusionOk="0">
                  <a:moveTo>
                    <a:pt x="2489" y="1"/>
                  </a:moveTo>
                  <a:lnTo>
                    <a:pt x="2489" y="1"/>
                  </a:lnTo>
                  <a:cubicBezTo>
                    <a:pt x="2556" y="336"/>
                    <a:pt x="2633" y="929"/>
                    <a:pt x="2422" y="1235"/>
                  </a:cubicBezTo>
                  <a:cubicBezTo>
                    <a:pt x="2290" y="1419"/>
                    <a:pt x="2118" y="1458"/>
                    <a:pt x="1670" y="1458"/>
                  </a:cubicBezTo>
                  <a:cubicBezTo>
                    <a:pt x="1370" y="1458"/>
                    <a:pt x="945" y="1440"/>
                    <a:pt x="326" y="1436"/>
                  </a:cubicBezTo>
                  <a:cubicBezTo>
                    <a:pt x="1" y="1436"/>
                    <a:pt x="1" y="1924"/>
                    <a:pt x="326" y="1924"/>
                  </a:cubicBezTo>
                  <a:cubicBezTo>
                    <a:pt x="837" y="1924"/>
                    <a:pt x="1239" y="1939"/>
                    <a:pt x="1562" y="1939"/>
                  </a:cubicBezTo>
                  <a:cubicBezTo>
                    <a:pt x="2219" y="1939"/>
                    <a:pt x="2551" y="1879"/>
                    <a:pt x="2815" y="1513"/>
                  </a:cubicBezTo>
                  <a:cubicBezTo>
                    <a:pt x="2958" y="1274"/>
                    <a:pt x="3044" y="1006"/>
                    <a:pt x="3044" y="738"/>
                  </a:cubicBezTo>
                  <a:cubicBezTo>
                    <a:pt x="3035" y="642"/>
                    <a:pt x="2958" y="154"/>
                    <a:pt x="248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6" name="Google Shape;17736;p78"/>
            <p:cNvSpPr/>
            <p:nvPr/>
          </p:nvSpPr>
          <p:spPr>
            <a:xfrm>
              <a:off x="4038359" y="3553701"/>
              <a:ext cx="86500" cy="139756"/>
            </a:xfrm>
            <a:custGeom>
              <a:avLst/>
              <a:gdLst/>
              <a:ahLst/>
              <a:cxnLst/>
              <a:rect l="l" t="t" r="r" b="b"/>
              <a:pathLst>
                <a:path w="3294" h="5322" extrusionOk="0">
                  <a:moveTo>
                    <a:pt x="1358" y="0"/>
                  </a:moveTo>
                  <a:cubicBezTo>
                    <a:pt x="1324" y="0"/>
                    <a:pt x="1289" y="6"/>
                    <a:pt x="1255" y="19"/>
                  </a:cubicBezTo>
                  <a:lnTo>
                    <a:pt x="1" y="488"/>
                  </a:lnTo>
                  <a:lnTo>
                    <a:pt x="1800" y="5321"/>
                  </a:lnTo>
                  <a:lnTo>
                    <a:pt x="3063" y="4852"/>
                  </a:lnTo>
                  <a:cubicBezTo>
                    <a:pt x="3217" y="4795"/>
                    <a:pt x="3293" y="4623"/>
                    <a:pt x="3236" y="4479"/>
                  </a:cubicBezTo>
                  <a:lnTo>
                    <a:pt x="1628" y="192"/>
                  </a:lnTo>
                  <a:cubicBezTo>
                    <a:pt x="1583" y="73"/>
                    <a:pt x="1476" y="0"/>
                    <a:pt x="1358"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37" name="Google Shape;17737;p78"/>
            <p:cNvSpPr/>
            <p:nvPr/>
          </p:nvSpPr>
          <p:spPr>
            <a:xfrm>
              <a:off x="4078826" y="3658741"/>
              <a:ext cx="46034" cy="34716"/>
            </a:xfrm>
            <a:custGeom>
              <a:avLst/>
              <a:gdLst/>
              <a:ahLst/>
              <a:cxnLst/>
              <a:rect l="l" t="t" r="r" b="b"/>
              <a:pathLst>
                <a:path w="1753" h="1322" extrusionOk="0">
                  <a:moveTo>
                    <a:pt x="1513" y="0"/>
                  </a:moveTo>
                  <a:cubicBezTo>
                    <a:pt x="1484" y="48"/>
                    <a:pt x="1436" y="77"/>
                    <a:pt x="1379" y="96"/>
                  </a:cubicBezTo>
                  <a:lnTo>
                    <a:pt x="1" y="613"/>
                  </a:lnTo>
                  <a:lnTo>
                    <a:pt x="259" y="1321"/>
                  </a:lnTo>
                  <a:lnTo>
                    <a:pt x="1522" y="852"/>
                  </a:lnTo>
                  <a:cubicBezTo>
                    <a:pt x="1676" y="795"/>
                    <a:pt x="1752" y="623"/>
                    <a:pt x="1695" y="479"/>
                  </a:cubicBezTo>
                  <a:lnTo>
                    <a:pt x="1513"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38" name="Google Shape;17738;p78"/>
          <p:cNvGrpSpPr/>
          <p:nvPr/>
        </p:nvGrpSpPr>
        <p:grpSpPr>
          <a:xfrm>
            <a:off x="1752826" y="5095369"/>
            <a:ext cx="461756" cy="442848"/>
            <a:chOff x="1314619" y="3821527"/>
            <a:chExt cx="346317" cy="332136"/>
          </a:xfrm>
        </p:grpSpPr>
        <p:sp>
          <p:nvSpPr>
            <p:cNvPr id="17739" name="Google Shape;17739;p78"/>
            <p:cNvSpPr/>
            <p:nvPr/>
          </p:nvSpPr>
          <p:spPr>
            <a:xfrm>
              <a:off x="1426198" y="4020893"/>
              <a:ext cx="9060" cy="19117"/>
            </a:xfrm>
            <a:custGeom>
              <a:avLst/>
              <a:gdLst/>
              <a:ahLst/>
              <a:cxnLst/>
              <a:rect l="l" t="t" r="r" b="b"/>
              <a:pathLst>
                <a:path w="345" h="728" extrusionOk="0">
                  <a:moveTo>
                    <a:pt x="307" y="0"/>
                  </a:moveTo>
                  <a:lnTo>
                    <a:pt x="0" y="306"/>
                  </a:lnTo>
                  <a:cubicBezTo>
                    <a:pt x="96" y="450"/>
                    <a:pt x="220" y="594"/>
                    <a:pt x="345" y="728"/>
                  </a:cubicBezTo>
                  <a:cubicBezTo>
                    <a:pt x="316" y="479"/>
                    <a:pt x="297" y="239"/>
                    <a:pt x="307" y="0"/>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0" name="Google Shape;17740;p78"/>
            <p:cNvSpPr/>
            <p:nvPr/>
          </p:nvSpPr>
          <p:spPr>
            <a:xfrm>
              <a:off x="1435231" y="3843218"/>
              <a:ext cx="225705" cy="237495"/>
            </a:xfrm>
            <a:custGeom>
              <a:avLst/>
              <a:gdLst/>
              <a:ahLst/>
              <a:cxnLst/>
              <a:rect l="l" t="t" r="r" b="b"/>
              <a:pathLst>
                <a:path w="8595" h="9044" extrusionOk="0">
                  <a:moveTo>
                    <a:pt x="7494" y="0"/>
                  </a:moveTo>
                  <a:cubicBezTo>
                    <a:pt x="7494" y="0"/>
                    <a:pt x="7810" y="2106"/>
                    <a:pt x="6700" y="3206"/>
                  </a:cubicBezTo>
                  <a:lnTo>
                    <a:pt x="3207" y="6709"/>
                  </a:lnTo>
                  <a:cubicBezTo>
                    <a:pt x="2508" y="7408"/>
                    <a:pt x="1403" y="7536"/>
                    <a:pt x="690" y="7536"/>
                  </a:cubicBezTo>
                  <a:cubicBezTo>
                    <a:pt x="281" y="7536"/>
                    <a:pt x="1" y="7494"/>
                    <a:pt x="1" y="7494"/>
                  </a:cubicBezTo>
                  <a:lnTo>
                    <a:pt x="1" y="7494"/>
                  </a:lnTo>
                  <a:cubicBezTo>
                    <a:pt x="345" y="7838"/>
                    <a:pt x="776" y="8087"/>
                    <a:pt x="1245" y="8221"/>
                  </a:cubicBezTo>
                  <a:lnTo>
                    <a:pt x="2068" y="9044"/>
                  </a:lnTo>
                  <a:cubicBezTo>
                    <a:pt x="2767" y="8594"/>
                    <a:pt x="3408" y="8077"/>
                    <a:pt x="4001" y="7494"/>
                  </a:cubicBezTo>
                  <a:lnTo>
                    <a:pt x="7494" y="4000"/>
                  </a:lnTo>
                  <a:cubicBezTo>
                    <a:pt x="8595" y="2890"/>
                    <a:pt x="8595" y="1101"/>
                    <a:pt x="7494"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1" name="Google Shape;17741;p78"/>
            <p:cNvSpPr/>
            <p:nvPr/>
          </p:nvSpPr>
          <p:spPr>
            <a:xfrm>
              <a:off x="1414381" y="3821527"/>
              <a:ext cx="238021" cy="230195"/>
            </a:xfrm>
            <a:custGeom>
              <a:avLst/>
              <a:gdLst/>
              <a:ahLst/>
              <a:cxnLst/>
              <a:rect l="l" t="t" r="r" b="b"/>
              <a:pathLst>
                <a:path w="9064" h="8766" extrusionOk="0">
                  <a:moveTo>
                    <a:pt x="6287" y="1439"/>
                  </a:moveTo>
                  <a:cubicBezTo>
                    <a:pt x="6642" y="1439"/>
                    <a:pt x="6996" y="1573"/>
                    <a:pt x="7264" y="1840"/>
                  </a:cubicBezTo>
                  <a:cubicBezTo>
                    <a:pt x="7810" y="2386"/>
                    <a:pt x="7810" y="3266"/>
                    <a:pt x="7264" y="3802"/>
                  </a:cubicBezTo>
                  <a:lnTo>
                    <a:pt x="5513" y="5554"/>
                  </a:lnTo>
                  <a:lnTo>
                    <a:pt x="5149" y="5649"/>
                  </a:lnTo>
                  <a:lnTo>
                    <a:pt x="3867" y="7200"/>
                  </a:lnTo>
                  <a:lnTo>
                    <a:pt x="3771" y="7305"/>
                  </a:lnTo>
                  <a:cubicBezTo>
                    <a:pt x="3498" y="7573"/>
                    <a:pt x="3144" y="7707"/>
                    <a:pt x="2790" y="7707"/>
                  </a:cubicBezTo>
                  <a:cubicBezTo>
                    <a:pt x="2436" y="7707"/>
                    <a:pt x="2082" y="7573"/>
                    <a:pt x="1809" y="7305"/>
                  </a:cubicBezTo>
                  <a:cubicBezTo>
                    <a:pt x="1264" y="6760"/>
                    <a:pt x="1264" y="5879"/>
                    <a:pt x="1809" y="5343"/>
                  </a:cubicBezTo>
                  <a:lnTo>
                    <a:pt x="5302" y="1840"/>
                  </a:lnTo>
                  <a:cubicBezTo>
                    <a:pt x="5575" y="1573"/>
                    <a:pt x="5932" y="1439"/>
                    <a:pt x="6287" y="1439"/>
                  </a:cubicBezTo>
                  <a:close/>
                  <a:moveTo>
                    <a:pt x="6285" y="1"/>
                  </a:moveTo>
                  <a:cubicBezTo>
                    <a:pt x="5561" y="1"/>
                    <a:pt x="4838" y="276"/>
                    <a:pt x="4288" y="826"/>
                  </a:cubicBezTo>
                  <a:lnTo>
                    <a:pt x="795" y="4319"/>
                  </a:lnTo>
                  <a:lnTo>
                    <a:pt x="0" y="6760"/>
                  </a:lnTo>
                  <a:cubicBezTo>
                    <a:pt x="58" y="7162"/>
                    <a:pt x="211" y="7554"/>
                    <a:pt x="441" y="7889"/>
                  </a:cubicBezTo>
                  <a:lnTo>
                    <a:pt x="479" y="7851"/>
                  </a:lnTo>
                  <a:cubicBezTo>
                    <a:pt x="556" y="8023"/>
                    <a:pt x="661" y="8186"/>
                    <a:pt x="795" y="8320"/>
                  </a:cubicBezTo>
                  <a:cubicBezTo>
                    <a:pt x="1094" y="8619"/>
                    <a:pt x="1515" y="8766"/>
                    <a:pt x="1977" y="8766"/>
                  </a:cubicBezTo>
                  <a:cubicBezTo>
                    <a:pt x="2107" y="8766"/>
                    <a:pt x="2240" y="8754"/>
                    <a:pt x="2374" y="8731"/>
                  </a:cubicBezTo>
                  <a:cubicBezTo>
                    <a:pt x="3073" y="8588"/>
                    <a:pt x="3704" y="8233"/>
                    <a:pt x="4202" y="7726"/>
                  </a:cubicBezTo>
                  <a:lnTo>
                    <a:pt x="7695" y="4233"/>
                  </a:lnTo>
                  <a:cubicBezTo>
                    <a:pt x="8805" y="3132"/>
                    <a:pt x="9064" y="1601"/>
                    <a:pt x="8288" y="826"/>
                  </a:cubicBezTo>
                  <a:cubicBezTo>
                    <a:pt x="7733" y="276"/>
                    <a:pt x="7008" y="1"/>
                    <a:pt x="628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2" name="Google Shape;17742;p78"/>
            <p:cNvSpPr/>
            <p:nvPr/>
          </p:nvSpPr>
          <p:spPr>
            <a:xfrm>
              <a:off x="1536280" y="3935180"/>
              <a:ext cx="22872" cy="55330"/>
            </a:xfrm>
            <a:custGeom>
              <a:avLst/>
              <a:gdLst/>
              <a:ahLst/>
              <a:cxnLst/>
              <a:rect l="l" t="t" r="r" b="b"/>
              <a:pathLst>
                <a:path w="871" h="2107" extrusionOk="0">
                  <a:moveTo>
                    <a:pt x="153" y="1"/>
                  </a:moveTo>
                  <a:cubicBezTo>
                    <a:pt x="249" y="709"/>
                    <a:pt x="191" y="1417"/>
                    <a:pt x="0" y="2106"/>
                  </a:cubicBezTo>
                  <a:lnTo>
                    <a:pt x="871" y="1235"/>
                  </a:lnTo>
                  <a:cubicBezTo>
                    <a:pt x="747" y="766"/>
                    <a:pt x="498" y="345"/>
                    <a:pt x="153"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3" name="Google Shape;17743;p78"/>
            <p:cNvSpPr/>
            <p:nvPr/>
          </p:nvSpPr>
          <p:spPr>
            <a:xfrm>
              <a:off x="1343505" y="4079453"/>
              <a:ext cx="153831" cy="74211"/>
            </a:xfrm>
            <a:custGeom>
              <a:avLst/>
              <a:gdLst/>
              <a:ahLst/>
              <a:cxnLst/>
              <a:rect l="l" t="t" r="r" b="b"/>
              <a:pathLst>
                <a:path w="5858" h="2826" extrusionOk="0">
                  <a:moveTo>
                    <a:pt x="4422" y="0"/>
                  </a:moveTo>
                  <a:lnTo>
                    <a:pt x="3216" y="1206"/>
                  </a:lnTo>
                  <a:cubicBezTo>
                    <a:pt x="2509" y="1914"/>
                    <a:pt x="1397" y="2042"/>
                    <a:pt x="683" y="2042"/>
                  </a:cubicBezTo>
                  <a:cubicBezTo>
                    <a:pt x="278" y="2042"/>
                    <a:pt x="1" y="2000"/>
                    <a:pt x="1" y="2000"/>
                  </a:cubicBezTo>
                  <a:lnTo>
                    <a:pt x="1" y="2000"/>
                  </a:lnTo>
                  <a:cubicBezTo>
                    <a:pt x="556" y="2551"/>
                    <a:pt x="1278" y="2826"/>
                    <a:pt x="2001" y="2826"/>
                  </a:cubicBezTo>
                  <a:cubicBezTo>
                    <a:pt x="2723" y="2826"/>
                    <a:pt x="3446" y="2551"/>
                    <a:pt x="4001" y="2000"/>
                  </a:cubicBezTo>
                  <a:lnTo>
                    <a:pt x="5858" y="134"/>
                  </a:lnTo>
                  <a:lnTo>
                    <a:pt x="4422" y="0"/>
                  </a:ln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4" name="Google Shape;17744;p78"/>
            <p:cNvSpPr/>
            <p:nvPr/>
          </p:nvSpPr>
          <p:spPr>
            <a:xfrm>
              <a:off x="1459627" y="4036465"/>
              <a:ext cx="84216" cy="47005"/>
            </a:xfrm>
            <a:custGeom>
              <a:avLst/>
              <a:gdLst/>
              <a:ahLst/>
              <a:cxnLst/>
              <a:rect l="l" t="t" r="r" b="b"/>
              <a:pathLst>
                <a:path w="3207" h="1790" extrusionOk="0">
                  <a:moveTo>
                    <a:pt x="3206" y="1"/>
                  </a:moveTo>
                  <a:lnTo>
                    <a:pt x="3063" y="135"/>
                  </a:lnTo>
                  <a:cubicBezTo>
                    <a:pt x="2529" y="669"/>
                    <a:pt x="1811" y="963"/>
                    <a:pt x="1068" y="963"/>
                  </a:cubicBezTo>
                  <a:cubicBezTo>
                    <a:pt x="945" y="963"/>
                    <a:pt x="822" y="955"/>
                    <a:pt x="699" y="938"/>
                  </a:cubicBezTo>
                  <a:lnTo>
                    <a:pt x="0" y="1637"/>
                  </a:lnTo>
                  <a:cubicBezTo>
                    <a:pt x="350" y="1737"/>
                    <a:pt x="711" y="1789"/>
                    <a:pt x="1071" y="1789"/>
                  </a:cubicBezTo>
                  <a:cubicBezTo>
                    <a:pt x="1193" y="1789"/>
                    <a:pt x="1315" y="1783"/>
                    <a:pt x="1436" y="1771"/>
                  </a:cubicBezTo>
                  <a:lnTo>
                    <a:pt x="3072" y="135"/>
                  </a:lnTo>
                  <a:cubicBezTo>
                    <a:pt x="3120" y="96"/>
                    <a:pt x="3158" y="48"/>
                    <a:pt x="3206"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5" name="Google Shape;17745;p78"/>
            <p:cNvSpPr/>
            <p:nvPr/>
          </p:nvSpPr>
          <p:spPr>
            <a:xfrm>
              <a:off x="1314619" y="3913516"/>
              <a:ext cx="239019" cy="230195"/>
            </a:xfrm>
            <a:custGeom>
              <a:avLst/>
              <a:gdLst/>
              <a:ahLst/>
              <a:cxnLst/>
              <a:rect l="l" t="t" r="r" b="b"/>
              <a:pathLst>
                <a:path w="9102" h="8766" extrusionOk="0">
                  <a:moveTo>
                    <a:pt x="6599" y="0"/>
                  </a:moveTo>
                  <a:cubicBezTo>
                    <a:pt x="5876" y="0"/>
                    <a:pt x="5154" y="275"/>
                    <a:pt x="4603" y="826"/>
                  </a:cubicBezTo>
                  <a:lnTo>
                    <a:pt x="1101" y="4319"/>
                  </a:lnTo>
                  <a:cubicBezTo>
                    <a:pt x="0" y="5419"/>
                    <a:pt x="0" y="7209"/>
                    <a:pt x="1101" y="8319"/>
                  </a:cubicBezTo>
                  <a:cubicBezTo>
                    <a:pt x="1407" y="8618"/>
                    <a:pt x="1824" y="8765"/>
                    <a:pt x="2289" y="8765"/>
                  </a:cubicBezTo>
                  <a:cubicBezTo>
                    <a:pt x="2419" y="8765"/>
                    <a:pt x="2553" y="8754"/>
                    <a:pt x="2689" y="8731"/>
                  </a:cubicBezTo>
                  <a:cubicBezTo>
                    <a:pt x="3378" y="8587"/>
                    <a:pt x="4020" y="8233"/>
                    <a:pt x="4508" y="7726"/>
                  </a:cubicBezTo>
                  <a:lnTo>
                    <a:pt x="5838" y="6396"/>
                  </a:lnTo>
                  <a:cubicBezTo>
                    <a:pt x="5838" y="6396"/>
                    <a:pt x="5687" y="6189"/>
                    <a:pt x="5304" y="6189"/>
                  </a:cubicBezTo>
                  <a:cubicBezTo>
                    <a:pt x="5267" y="6189"/>
                    <a:pt x="5228" y="6190"/>
                    <a:pt x="5187" y="6195"/>
                  </a:cubicBezTo>
                  <a:lnTo>
                    <a:pt x="4087" y="7295"/>
                  </a:lnTo>
                  <a:cubicBezTo>
                    <a:pt x="3814" y="7568"/>
                    <a:pt x="3457" y="7704"/>
                    <a:pt x="3102" y="7704"/>
                  </a:cubicBezTo>
                  <a:cubicBezTo>
                    <a:pt x="2747" y="7704"/>
                    <a:pt x="2393" y="7568"/>
                    <a:pt x="2125" y="7295"/>
                  </a:cubicBezTo>
                  <a:cubicBezTo>
                    <a:pt x="1579" y="6759"/>
                    <a:pt x="1579" y="5879"/>
                    <a:pt x="2125" y="5333"/>
                  </a:cubicBezTo>
                  <a:lnTo>
                    <a:pt x="5618" y="1840"/>
                  </a:lnTo>
                  <a:cubicBezTo>
                    <a:pt x="5884" y="1575"/>
                    <a:pt x="6235" y="1440"/>
                    <a:pt x="6588" y="1440"/>
                  </a:cubicBezTo>
                  <a:cubicBezTo>
                    <a:pt x="6922" y="1440"/>
                    <a:pt x="7257" y="1560"/>
                    <a:pt x="7522" y="1802"/>
                  </a:cubicBezTo>
                  <a:cubicBezTo>
                    <a:pt x="8068" y="2290"/>
                    <a:pt x="8135" y="3132"/>
                    <a:pt x="7666" y="3706"/>
                  </a:cubicBezTo>
                  <a:lnTo>
                    <a:pt x="9015" y="2357"/>
                  </a:lnTo>
                  <a:cubicBezTo>
                    <a:pt x="9101" y="1764"/>
                    <a:pt x="8977" y="1209"/>
                    <a:pt x="8594" y="826"/>
                  </a:cubicBezTo>
                  <a:cubicBezTo>
                    <a:pt x="8044" y="275"/>
                    <a:pt x="7321" y="0"/>
                    <a:pt x="6599"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6" name="Google Shape;17746;p78"/>
            <p:cNvSpPr/>
            <p:nvPr/>
          </p:nvSpPr>
          <p:spPr>
            <a:xfrm>
              <a:off x="1450830" y="4059075"/>
              <a:ext cx="36948" cy="22400"/>
            </a:xfrm>
            <a:custGeom>
              <a:avLst/>
              <a:gdLst/>
              <a:ahLst/>
              <a:cxnLst/>
              <a:rect l="l" t="t" r="r" b="b"/>
              <a:pathLst>
                <a:path w="1407" h="853" extrusionOk="0">
                  <a:moveTo>
                    <a:pt x="651" y="1"/>
                  </a:moveTo>
                  <a:lnTo>
                    <a:pt x="0" y="652"/>
                  </a:lnTo>
                  <a:cubicBezTo>
                    <a:pt x="211" y="738"/>
                    <a:pt x="431" y="805"/>
                    <a:pt x="651" y="853"/>
                  </a:cubicBezTo>
                  <a:lnTo>
                    <a:pt x="1407" y="97"/>
                  </a:lnTo>
                  <a:cubicBezTo>
                    <a:pt x="1149" y="97"/>
                    <a:pt x="900" y="68"/>
                    <a:pt x="651" y="1"/>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47" name="Google Shape;17747;p78"/>
          <p:cNvGrpSpPr/>
          <p:nvPr/>
        </p:nvGrpSpPr>
        <p:grpSpPr>
          <a:xfrm>
            <a:off x="2334852" y="5054579"/>
            <a:ext cx="515011" cy="507343"/>
            <a:chOff x="1751139" y="3790934"/>
            <a:chExt cx="386258" cy="380507"/>
          </a:xfrm>
        </p:grpSpPr>
        <p:sp>
          <p:nvSpPr>
            <p:cNvPr id="17748" name="Google Shape;17748;p78"/>
            <p:cNvSpPr/>
            <p:nvPr/>
          </p:nvSpPr>
          <p:spPr>
            <a:xfrm>
              <a:off x="1751139" y="3913069"/>
              <a:ext cx="195059" cy="195296"/>
            </a:xfrm>
            <a:custGeom>
              <a:avLst/>
              <a:gdLst/>
              <a:ahLst/>
              <a:cxnLst/>
              <a:rect l="l" t="t" r="r" b="b"/>
              <a:pathLst>
                <a:path w="7428" h="7437" extrusionOk="0">
                  <a:moveTo>
                    <a:pt x="4910" y="1"/>
                  </a:moveTo>
                  <a:cubicBezTo>
                    <a:pt x="3781" y="1"/>
                    <a:pt x="3322" y="1446"/>
                    <a:pt x="4240" y="2096"/>
                  </a:cubicBezTo>
                  <a:lnTo>
                    <a:pt x="4240" y="2613"/>
                  </a:lnTo>
                  <a:lnTo>
                    <a:pt x="2393" y="2613"/>
                  </a:lnTo>
                  <a:lnTo>
                    <a:pt x="2393" y="4240"/>
                  </a:lnTo>
                  <a:lnTo>
                    <a:pt x="2097" y="4240"/>
                  </a:lnTo>
                  <a:cubicBezTo>
                    <a:pt x="1856" y="3900"/>
                    <a:pt x="1506" y="3748"/>
                    <a:pt x="1161" y="3748"/>
                  </a:cubicBezTo>
                  <a:cubicBezTo>
                    <a:pt x="574" y="3748"/>
                    <a:pt x="1" y="4189"/>
                    <a:pt x="1" y="4901"/>
                  </a:cubicBezTo>
                  <a:cubicBezTo>
                    <a:pt x="1" y="5612"/>
                    <a:pt x="574" y="6054"/>
                    <a:pt x="1161" y="6054"/>
                  </a:cubicBezTo>
                  <a:cubicBezTo>
                    <a:pt x="1506" y="6054"/>
                    <a:pt x="1856" y="5901"/>
                    <a:pt x="2097" y="5561"/>
                  </a:cubicBezTo>
                  <a:lnTo>
                    <a:pt x="2393" y="5561"/>
                  </a:lnTo>
                  <a:lnTo>
                    <a:pt x="2393" y="6929"/>
                  </a:lnTo>
                  <a:cubicBezTo>
                    <a:pt x="2422" y="7207"/>
                    <a:pt x="2652" y="7418"/>
                    <a:pt x="2920" y="7437"/>
                  </a:cubicBezTo>
                  <a:lnTo>
                    <a:pt x="7427" y="7437"/>
                  </a:lnTo>
                  <a:lnTo>
                    <a:pt x="7427" y="5255"/>
                  </a:lnTo>
                  <a:lnTo>
                    <a:pt x="6662" y="5255"/>
                  </a:lnTo>
                  <a:lnTo>
                    <a:pt x="6547" y="5408"/>
                  </a:lnTo>
                  <a:cubicBezTo>
                    <a:pt x="6375" y="5627"/>
                    <a:pt x="6127" y="5732"/>
                    <a:pt x="5882" y="5732"/>
                  </a:cubicBezTo>
                  <a:cubicBezTo>
                    <a:pt x="5581" y="5732"/>
                    <a:pt x="5283" y="5574"/>
                    <a:pt x="5130" y="5274"/>
                  </a:cubicBezTo>
                  <a:cubicBezTo>
                    <a:pt x="4853" y="4719"/>
                    <a:pt x="5255" y="4068"/>
                    <a:pt x="5877" y="4058"/>
                  </a:cubicBezTo>
                  <a:cubicBezTo>
                    <a:pt x="6135" y="4058"/>
                    <a:pt x="6384" y="4183"/>
                    <a:pt x="6547" y="4393"/>
                  </a:cubicBezTo>
                  <a:lnTo>
                    <a:pt x="6671" y="4546"/>
                  </a:lnTo>
                  <a:lnTo>
                    <a:pt x="7427" y="4546"/>
                  </a:lnTo>
                  <a:lnTo>
                    <a:pt x="7427" y="2613"/>
                  </a:lnTo>
                  <a:lnTo>
                    <a:pt x="5571" y="2613"/>
                  </a:lnTo>
                  <a:lnTo>
                    <a:pt x="5571" y="2096"/>
                  </a:lnTo>
                  <a:cubicBezTo>
                    <a:pt x="6489" y="1446"/>
                    <a:pt x="6030" y="1"/>
                    <a:pt x="4910"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49" name="Google Shape;17749;p78"/>
            <p:cNvSpPr/>
            <p:nvPr/>
          </p:nvSpPr>
          <p:spPr>
            <a:xfrm>
              <a:off x="1837902" y="3913122"/>
              <a:ext cx="46979" cy="68591"/>
            </a:xfrm>
            <a:custGeom>
              <a:avLst/>
              <a:gdLst/>
              <a:ahLst/>
              <a:cxnLst/>
              <a:rect l="l" t="t" r="r" b="b"/>
              <a:pathLst>
                <a:path w="1789" h="2612" extrusionOk="0">
                  <a:moveTo>
                    <a:pt x="1579" y="0"/>
                  </a:moveTo>
                  <a:cubicBezTo>
                    <a:pt x="512" y="0"/>
                    <a:pt x="0" y="1428"/>
                    <a:pt x="936" y="2094"/>
                  </a:cubicBezTo>
                  <a:lnTo>
                    <a:pt x="936" y="2611"/>
                  </a:lnTo>
                  <a:lnTo>
                    <a:pt x="1310" y="2611"/>
                  </a:lnTo>
                  <a:lnTo>
                    <a:pt x="1310" y="2094"/>
                  </a:lnTo>
                  <a:cubicBezTo>
                    <a:pt x="1003" y="1874"/>
                    <a:pt x="821" y="1520"/>
                    <a:pt x="821" y="1147"/>
                  </a:cubicBezTo>
                  <a:cubicBezTo>
                    <a:pt x="821" y="582"/>
                    <a:pt x="1233" y="104"/>
                    <a:pt x="1788" y="18"/>
                  </a:cubicBezTo>
                  <a:cubicBezTo>
                    <a:pt x="1716" y="6"/>
                    <a:pt x="1647" y="0"/>
                    <a:pt x="1579"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0" name="Google Shape;17750;p78"/>
            <p:cNvSpPr/>
            <p:nvPr/>
          </p:nvSpPr>
          <p:spPr>
            <a:xfrm>
              <a:off x="1752137" y="4011597"/>
              <a:ext cx="34217" cy="60319"/>
            </a:xfrm>
            <a:custGeom>
              <a:avLst/>
              <a:gdLst/>
              <a:ahLst/>
              <a:cxnLst/>
              <a:rect l="l" t="t" r="r" b="b"/>
              <a:pathLst>
                <a:path w="1303" h="2297" extrusionOk="0">
                  <a:moveTo>
                    <a:pt x="1121" y="0"/>
                  </a:moveTo>
                  <a:cubicBezTo>
                    <a:pt x="499" y="19"/>
                    <a:pt x="1" y="526"/>
                    <a:pt x="1" y="1149"/>
                  </a:cubicBezTo>
                  <a:cubicBezTo>
                    <a:pt x="1" y="1771"/>
                    <a:pt x="499" y="2278"/>
                    <a:pt x="1121" y="2297"/>
                  </a:cubicBezTo>
                  <a:cubicBezTo>
                    <a:pt x="1178" y="2297"/>
                    <a:pt x="1245" y="2297"/>
                    <a:pt x="1303" y="2287"/>
                  </a:cubicBezTo>
                  <a:cubicBezTo>
                    <a:pt x="20" y="2067"/>
                    <a:pt x="20" y="230"/>
                    <a:pt x="1303" y="10"/>
                  </a:cubicBezTo>
                  <a:cubicBezTo>
                    <a:pt x="1245" y="0"/>
                    <a:pt x="1178" y="0"/>
                    <a:pt x="1121"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1" name="Google Shape;17751;p78"/>
            <p:cNvSpPr/>
            <p:nvPr/>
          </p:nvSpPr>
          <p:spPr>
            <a:xfrm>
              <a:off x="1813480" y="3981687"/>
              <a:ext cx="9821" cy="42751"/>
            </a:xfrm>
            <a:custGeom>
              <a:avLst/>
              <a:gdLst/>
              <a:ahLst/>
              <a:cxnLst/>
              <a:rect l="l" t="t" r="r" b="b"/>
              <a:pathLst>
                <a:path w="374" h="1628" extrusionOk="0">
                  <a:moveTo>
                    <a:pt x="0" y="0"/>
                  </a:moveTo>
                  <a:lnTo>
                    <a:pt x="0" y="1436"/>
                  </a:lnTo>
                  <a:lnTo>
                    <a:pt x="0" y="1541"/>
                  </a:lnTo>
                  <a:lnTo>
                    <a:pt x="0" y="1627"/>
                  </a:lnTo>
                  <a:lnTo>
                    <a:pt x="373" y="1627"/>
                  </a:lnTo>
                  <a:lnTo>
                    <a:pt x="373"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2" name="Google Shape;17752;p78"/>
            <p:cNvSpPr/>
            <p:nvPr/>
          </p:nvSpPr>
          <p:spPr>
            <a:xfrm>
              <a:off x="1813480" y="4059075"/>
              <a:ext cx="9821" cy="48030"/>
            </a:xfrm>
            <a:custGeom>
              <a:avLst/>
              <a:gdLst/>
              <a:ahLst/>
              <a:cxnLst/>
              <a:rect l="l" t="t" r="r" b="b"/>
              <a:pathLst>
                <a:path w="374" h="1829" extrusionOk="0">
                  <a:moveTo>
                    <a:pt x="0" y="1"/>
                  </a:moveTo>
                  <a:lnTo>
                    <a:pt x="0" y="1197"/>
                  </a:lnTo>
                  <a:cubicBezTo>
                    <a:pt x="10" y="1599"/>
                    <a:pt x="192" y="1762"/>
                    <a:pt x="373" y="1829"/>
                  </a:cubicBezTo>
                  <a:lnTo>
                    <a:pt x="373"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3" name="Google Shape;17753;p78"/>
            <p:cNvSpPr/>
            <p:nvPr/>
          </p:nvSpPr>
          <p:spPr>
            <a:xfrm>
              <a:off x="1939870" y="3853748"/>
              <a:ext cx="197528" cy="191042"/>
            </a:xfrm>
            <a:custGeom>
              <a:avLst/>
              <a:gdLst/>
              <a:ahLst/>
              <a:cxnLst/>
              <a:rect l="l" t="t" r="r" b="b"/>
              <a:pathLst>
                <a:path w="7522" h="7275" extrusionOk="0">
                  <a:moveTo>
                    <a:pt x="1" y="1"/>
                  </a:moveTo>
                  <a:lnTo>
                    <a:pt x="1" y="2011"/>
                  </a:lnTo>
                  <a:lnTo>
                    <a:pt x="642" y="2011"/>
                  </a:lnTo>
                  <a:lnTo>
                    <a:pt x="728" y="1896"/>
                  </a:lnTo>
                  <a:cubicBezTo>
                    <a:pt x="922" y="1639"/>
                    <a:pt x="1193" y="1525"/>
                    <a:pt x="1460" y="1525"/>
                  </a:cubicBezTo>
                  <a:cubicBezTo>
                    <a:pt x="1929" y="1525"/>
                    <a:pt x="2384" y="1880"/>
                    <a:pt x="2384" y="2441"/>
                  </a:cubicBezTo>
                  <a:cubicBezTo>
                    <a:pt x="2384" y="3010"/>
                    <a:pt x="1928" y="3367"/>
                    <a:pt x="1458" y="3367"/>
                  </a:cubicBezTo>
                  <a:cubicBezTo>
                    <a:pt x="1192" y="3367"/>
                    <a:pt x="922" y="3253"/>
                    <a:pt x="728" y="2996"/>
                  </a:cubicBezTo>
                  <a:lnTo>
                    <a:pt x="642" y="2882"/>
                  </a:lnTo>
                  <a:lnTo>
                    <a:pt x="1" y="2882"/>
                  </a:lnTo>
                  <a:lnTo>
                    <a:pt x="1" y="4872"/>
                  </a:lnTo>
                  <a:lnTo>
                    <a:pt x="1848" y="4872"/>
                  </a:lnTo>
                  <a:lnTo>
                    <a:pt x="1848" y="5293"/>
                  </a:lnTo>
                  <a:cubicBezTo>
                    <a:pt x="948" y="5877"/>
                    <a:pt x="1360" y="7274"/>
                    <a:pt x="2432" y="7274"/>
                  </a:cubicBezTo>
                  <a:cubicBezTo>
                    <a:pt x="3504" y="7274"/>
                    <a:pt x="3915" y="5877"/>
                    <a:pt x="3016" y="5293"/>
                  </a:cubicBezTo>
                  <a:lnTo>
                    <a:pt x="3016" y="4872"/>
                  </a:lnTo>
                  <a:lnTo>
                    <a:pt x="4872" y="4872"/>
                  </a:lnTo>
                  <a:lnTo>
                    <a:pt x="4872" y="3025"/>
                  </a:lnTo>
                  <a:lnTo>
                    <a:pt x="5284" y="3025"/>
                  </a:lnTo>
                  <a:cubicBezTo>
                    <a:pt x="5496" y="3357"/>
                    <a:pt x="5843" y="3520"/>
                    <a:pt x="6189" y="3520"/>
                  </a:cubicBezTo>
                  <a:cubicBezTo>
                    <a:pt x="6561" y="3520"/>
                    <a:pt x="6932" y="3331"/>
                    <a:pt x="7131" y="2958"/>
                  </a:cubicBezTo>
                  <a:cubicBezTo>
                    <a:pt x="7521" y="2244"/>
                    <a:pt x="7012" y="1369"/>
                    <a:pt x="6197" y="1369"/>
                  </a:cubicBezTo>
                  <a:cubicBezTo>
                    <a:pt x="6192" y="1369"/>
                    <a:pt x="6188" y="1369"/>
                    <a:pt x="6183" y="1370"/>
                  </a:cubicBezTo>
                  <a:lnTo>
                    <a:pt x="6193" y="1370"/>
                  </a:lnTo>
                  <a:cubicBezTo>
                    <a:pt x="5829" y="1370"/>
                    <a:pt x="5485" y="1551"/>
                    <a:pt x="5284" y="1858"/>
                  </a:cubicBezTo>
                  <a:lnTo>
                    <a:pt x="4872" y="1858"/>
                  </a:lnTo>
                  <a:lnTo>
                    <a:pt x="4872" y="700"/>
                  </a:lnTo>
                  <a:cubicBezTo>
                    <a:pt x="4872" y="154"/>
                    <a:pt x="4547" y="30"/>
                    <a:pt x="433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4" name="Google Shape;17754;p78"/>
            <p:cNvSpPr/>
            <p:nvPr/>
          </p:nvSpPr>
          <p:spPr>
            <a:xfrm>
              <a:off x="1981098" y="3893217"/>
              <a:ext cx="29674" cy="49290"/>
            </a:xfrm>
            <a:custGeom>
              <a:avLst/>
              <a:gdLst/>
              <a:ahLst/>
              <a:cxnLst/>
              <a:rect l="l" t="t" r="r" b="b"/>
              <a:pathLst>
                <a:path w="1130" h="1877" extrusionOk="0">
                  <a:moveTo>
                    <a:pt x="182" y="1"/>
                  </a:moveTo>
                  <a:cubicBezTo>
                    <a:pt x="125" y="1"/>
                    <a:pt x="58" y="1"/>
                    <a:pt x="0" y="20"/>
                  </a:cubicBezTo>
                  <a:cubicBezTo>
                    <a:pt x="996" y="230"/>
                    <a:pt x="996" y="1647"/>
                    <a:pt x="0" y="1857"/>
                  </a:cubicBezTo>
                  <a:cubicBezTo>
                    <a:pt x="58" y="1876"/>
                    <a:pt x="125" y="1876"/>
                    <a:pt x="182" y="1876"/>
                  </a:cubicBezTo>
                  <a:cubicBezTo>
                    <a:pt x="709" y="1876"/>
                    <a:pt x="1130" y="1455"/>
                    <a:pt x="1130" y="938"/>
                  </a:cubicBezTo>
                  <a:cubicBezTo>
                    <a:pt x="1130" y="422"/>
                    <a:pt x="709" y="1"/>
                    <a:pt x="182"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5" name="Google Shape;17755;p78"/>
            <p:cNvSpPr/>
            <p:nvPr/>
          </p:nvSpPr>
          <p:spPr>
            <a:xfrm>
              <a:off x="1879052" y="3981687"/>
              <a:ext cx="188783" cy="189755"/>
            </a:xfrm>
            <a:custGeom>
              <a:avLst/>
              <a:gdLst/>
              <a:ahLst/>
              <a:cxnLst/>
              <a:rect l="l" t="t" r="r" b="b"/>
              <a:pathLst>
                <a:path w="7189" h="7226" extrusionOk="0">
                  <a:moveTo>
                    <a:pt x="2384" y="0"/>
                  </a:moveTo>
                  <a:lnTo>
                    <a:pt x="2384" y="1847"/>
                  </a:lnTo>
                  <a:lnTo>
                    <a:pt x="1963" y="1847"/>
                  </a:lnTo>
                  <a:cubicBezTo>
                    <a:pt x="1771" y="1541"/>
                    <a:pt x="1427" y="1359"/>
                    <a:pt x="1063" y="1359"/>
                  </a:cubicBezTo>
                  <a:cubicBezTo>
                    <a:pt x="479" y="1359"/>
                    <a:pt x="1" y="1838"/>
                    <a:pt x="1" y="2422"/>
                  </a:cubicBezTo>
                  <a:cubicBezTo>
                    <a:pt x="1" y="3015"/>
                    <a:pt x="479" y="3493"/>
                    <a:pt x="1063" y="3493"/>
                  </a:cubicBezTo>
                  <a:cubicBezTo>
                    <a:pt x="1427" y="3493"/>
                    <a:pt x="1771" y="3312"/>
                    <a:pt x="1963" y="3005"/>
                  </a:cubicBezTo>
                  <a:lnTo>
                    <a:pt x="2384" y="3005"/>
                  </a:lnTo>
                  <a:lnTo>
                    <a:pt x="2384" y="4824"/>
                  </a:lnTo>
                  <a:lnTo>
                    <a:pt x="4231" y="4824"/>
                  </a:lnTo>
                  <a:lnTo>
                    <a:pt x="4231" y="5245"/>
                  </a:lnTo>
                  <a:cubicBezTo>
                    <a:pt x="3322" y="5829"/>
                    <a:pt x="3743" y="7226"/>
                    <a:pt x="4815" y="7226"/>
                  </a:cubicBezTo>
                  <a:cubicBezTo>
                    <a:pt x="5887" y="7226"/>
                    <a:pt x="6298" y="5829"/>
                    <a:pt x="5399" y="5245"/>
                  </a:cubicBezTo>
                  <a:lnTo>
                    <a:pt x="5399" y="4824"/>
                  </a:lnTo>
                  <a:lnTo>
                    <a:pt x="6652" y="4824"/>
                  </a:lnTo>
                  <a:cubicBezTo>
                    <a:pt x="6872" y="4795"/>
                    <a:pt x="7179" y="4671"/>
                    <a:pt x="7188" y="4154"/>
                  </a:cubicBezTo>
                  <a:lnTo>
                    <a:pt x="7188" y="0"/>
                  </a:lnTo>
                  <a:lnTo>
                    <a:pt x="5245" y="0"/>
                  </a:lnTo>
                  <a:lnTo>
                    <a:pt x="5245" y="641"/>
                  </a:lnTo>
                  <a:lnTo>
                    <a:pt x="5370" y="737"/>
                  </a:lnTo>
                  <a:cubicBezTo>
                    <a:pt x="6069" y="1264"/>
                    <a:pt x="5695" y="2383"/>
                    <a:pt x="4815" y="2383"/>
                  </a:cubicBezTo>
                  <a:cubicBezTo>
                    <a:pt x="3934" y="2383"/>
                    <a:pt x="3552" y="1264"/>
                    <a:pt x="4260" y="737"/>
                  </a:cubicBezTo>
                  <a:lnTo>
                    <a:pt x="4384" y="641"/>
                  </a:lnTo>
                  <a:lnTo>
                    <a:pt x="4384"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6" name="Google Shape;17756;p78"/>
            <p:cNvSpPr/>
            <p:nvPr/>
          </p:nvSpPr>
          <p:spPr>
            <a:xfrm>
              <a:off x="1878815" y="4016875"/>
              <a:ext cx="33193" cy="56564"/>
            </a:xfrm>
            <a:custGeom>
              <a:avLst/>
              <a:gdLst/>
              <a:ahLst/>
              <a:cxnLst/>
              <a:rect l="l" t="t" r="r" b="b"/>
              <a:pathLst>
                <a:path w="1264" h="2154" extrusionOk="0">
                  <a:moveTo>
                    <a:pt x="1072" y="0"/>
                  </a:moveTo>
                  <a:cubicBezTo>
                    <a:pt x="479" y="0"/>
                    <a:pt x="0" y="479"/>
                    <a:pt x="0" y="1072"/>
                  </a:cubicBezTo>
                  <a:cubicBezTo>
                    <a:pt x="0" y="1665"/>
                    <a:pt x="479" y="2153"/>
                    <a:pt x="1072" y="2153"/>
                  </a:cubicBezTo>
                  <a:cubicBezTo>
                    <a:pt x="1139" y="2153"/>
                    <a:pt x="1197" y="2144"/>
                    <a:pt x="1264" y="2134"/>
                  </a:cubicBezTo>
                  <a:cubicBezTo>
                    <a:pt x="747" y="2039"/>
                    <a:pt x="374" y="1598"/>
                    <a:pt x="374" y="1072"/>
                  </a:cubicBezTo>
                  <a:cubicBezTo>
                    <a:pt x="374" y="555"/>
                    <a:pt x="747" y="105"/>
                    <a:pt x="1264" y="19"/>
                  </a:cubicBezTo>
                  <a:cubicBezTo>
                    <a:pt x="1197" y="0"/>
                    <a:pt x="1139" y="0"/>
                    <a:pt x="10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7" name="Google Shape;17757;p78"/>
            <p:cNvSpPr/>
            <p:nvPr/>
          </p:nvSpPr>
          <p:spPr>
            <a:xfrm>
              <a:off x="1941130" y="3981687"/>
              <a:ext cx="8324" cy="48266"/>
            </a:xfrm>
            <a:custGeom>
              <a:avLst/>
              <a:gdLst/>
              <a:ahLst/>
              <a:cxnLst/>
              <a:rect l="l" t="t" r="r" b="b"/>
              <a:pathLst>
                <a:path w="317" h="1838" extrusionOk="0">
                  <a:moveTo>
                    <a:pt x="1" y="0"/>
                  </a:moveTo>
                  <a:lnTo>
                    <a:pt x="1" y="1838"/>
                  </a:lnTo>
                  <a:lnTo>
                    <a:pt x="317" y="1838"/>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8" name="Google Shape;17758;p78"/>
            <p:cNvSpPr/>
            <p:nvPr/>
          </p:nvSpPr>
          <p:spPr>
            <a:xfrm>
              <a:off x="1941130" y="4060598"/>
              <a:ext cx="8324" cy="47767"/>
            </a:xfrm>
            <a:custGeom>
              <a:avLst/>
              <a:gdLst/>
              <a:ahLst/>
              <a:cxnLst/>
              <a:rect l="l" t="t" r="r" b="b"/>
              <a:pathLst>
                <a:path w="317" h="1819" extrusionOk="0">
                  <a:moveTo>
                    <a:pt x="1" y="0"/>
                  </a:moveTo>
                  <a:lnTo>
                    <a:pt x="1" y="1819"/>
                  </a:lnTo>
                  <a:lnTo>
                    <a:pt x="317" y="1819"/>
                  </a:lnTo>
                  <a:lnTo>
                    <a:pt x="317"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59" name="Google Shape;17759;p78"/>
            <p:cNvSpPr/>
            <p:nvPr/>
          </p:nvSpPr>
          <p:spPr>
            <a:xfrm>
              <a:off x="1966261" y="4108339"/>
              <a:ext cx="44012" cy="62551"/>
            </a:xfrm>
            <a:custGeom>
              <a:avLst/>
              <a:gdLst/>
              <a:ahLst/>
              <a:cxnLst/>
              <a:rect l="l" t="t" r="r" b="b"/>
              <a:pathLst>
                <a:path w="1676" h="2382" extrusionOk="0">
                  <a:moveTo>
                    <a:pt x="910" y="1"/>
                  </a:moveTo>
                  <a:lnTo>
                    <a:pt x="910" y="412"/>
                  </a:lnTo>
                  <a:cubicBezTo>
                    <a:pt x="1" y="1015"/>
                    <a:pt x="472" y="2381"/>
                    <a:pt x="1480" y="2381"/>
                  </a:cubicBezTo>
                  <a:cubicBezTo>
                    <a:pt x="1543" y="2381"/>
                    <a:pt x="1608" y="2376"/>
                    <a:pt x="1676" y="2365"/>
                  </a:cubicBezTo>
                  <a:cubicBezTo>
                    <a:pt x="1168" y="2269"/>
                    <a:pt x="795" y="1829"/>
                    <a:pt x="795" y="1312"/>
                  </a:cubicBezTo>
                  <a:cubicBezTo>
                    <a:pt x="795" y="948"/>
                    <a:pt x="977" y="604"/>
                    <a:pt x="1283" y="412"/>
                  </a:cubicBezTo>
                  <a:lnTo>
                    <a:pt x="12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0" name="Google Shape;17760;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1" name="Google Shape;17761;p78"/>
            <p:cNvSpPr/>
            <p:nvPr/>
          </p:nvSpPr>
          <p:spPr>
            <a:xfrm>
              <a:off x="1813480" y="3790934"/>
              <a:ext cx="197738" cy="190779"/>
            </a:xfrm>
            <a:custGeom>
              <a:avLst/>
              <a:gdLst/>
              <a:ahLst/>
              <a:cxnLst/>
              <a:rect l="l" t="t" r="r" b="b"/>
              <a:pathLst>
                <a:path w="7530" h="7265" extrusionOk="0">
                  <a:moveTo>
                    <a:pt x="2441" y="0"/>
                  </a:moveTo>
                  <a:cubicBezTo>
                    <a:pt x="1369" y="0"/>
                    <a:pt x="957" y="1398"/>
                    <a:pt x="1857" y="1981"/>
                  </a:cubicBezTo>
                  <a:lnTo>
                    <a:pt x="1857" y="2393"/>
                  </a:lnTo>
                  <a:lnTo>
                    <a:pt x="536" y="2393"/>
                  </a:lnTo>
                  <a:cubicBezTo>
                    <a:pt x="335" y="2422"/>
                    <a:pt x="38" y="2537"/>
                    <a:pt x="0" y="2977"/>
                  </a:cubicBezTo>
                  <a:lnTo>
                    <a:pt x="0" y="7264"/>
                  </a:lnTo>
                  <a:lnTo>
                    <a:pt x="2010" y="7264"/>
                  </a:lnTo>
                  <a:lnTo>
                    <a:pt x="2010" y="6633"/>
                  </a:lnTo>
                  <a:lnTo>
                    <a:pt x="1885" y="6537"/>
                  </a:lnTo>
                  <a:cubicBezTo>
                    <a:pt x="1187" y="6001"/>
                    <a:pt x="1560" y="4881"/>
                    <a:pt x="2441" y="4881"/>
                  </a:cubicBezTo>
                  <a:cubicBezTo>
                    <a:pt x="3321" y="4881"/>
                    <a:pt x="3704" y="6001"/>
                    <a:pt x="2996" y="6537"/>
                  </a:cubicBezTo>
                  <a:lnTo>
                    <a:pt x="2871" y="6633"/>
                  </a:lnTo>
                  <a:lnTo>
                    <a:pt x="2871" y="7264"/>
                  </a:lnTo>
                  <a:lnTo>
                    <a:pt x="4881" y="7264"/>
                  </a:lnTo>
                  <a:lnTo>
                    <a:pt x="4881" y="5417"/>
                  </a:lnTo>
                  <a:lnTo>
                    <a:pt x="5292" y="5417"/>
                  </a:lnTo>
                  <a:cubicBezTo>
                    <a:pt x="5504" y="5749"/>
                    <a:pt x="5849" y="5912"/>
                    <a:pt x="6194" y="5912"/>
                  </a:cubicBezTo>
                  <a:cubicBezTo>
                    <a:pt x="6565" y="5912"/>
                    <a:pt x="6936" y="5723"/>
                    <a:pt x="7140" y="5350"/>
                  </a:cubicBezTo>
                  <a:cubicBezTo>
                    <a:pt x="7530" y="4636"/>
                    <a:pt x="7011" y="3761"/>
                    <a:pt x="6205" y="3761"/>
                  </a:cubicBezTo>
                  <a:cubicBezTo>
                    <a:pt x="6201" y="3761"/>
                    <a:pt x="6196" y="3761"/>
                    <a:pt x="6192" y="3762"/>
                  </a:cubicBezTo>
                  <a:cubicBezTo>
                    <a:pt x="5828" y="3762"/>
                    <a:pt x="5484" y="3943"/>
                    <a:pt x="5292" y="4250"/>
                  </a:cubicBezTo>
                  <a:lnTo>
                    <a:pt x="4871" y="4250"/>
                  </a:lnTo>
                  <a:lnTo>
                    <a:pt x="4871" y="2393"/>
                  </a:lnTo>
                  <a:lnTo>
                    <a:pt x="3024" y="2393"/>
                  </a:lnTo>
                  <a:lnTo>
                    <a:pt x="3024" y="1981"/>
                  </a:lnTo>
                  <a:cubicBezTo>
                    <a:pt x="3924" y="1398"/>
                    <a:pt x="3512" y="0"/>
                    <a:pt x="244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2" name="Google Shape;17762;p78"/>
            <p:cNvSpPr/>
            <p:nvPr/>
          </p:nvSpPr>
          <p:spPr>
            <a:xfrm>
              <a:off x="1838349" y="3791249"/>
              <a:ext cx="44012" cy="62525"/>
            </a:xfrm>
            <a:custGeom>
              <a:avLst/>
              <a:gdLst/>
              <a:ahLst/>
              <a:cxnLst/>
              <a:rect l="l" t="t" r="r" b="b"/>
              <a:pathLst>
                <a:path w="1676" h="2381" extrusionOk="0">
                  <a:moveTo>
                    <a:pt x="1479" y="0"/>
                  </a:moveTo>
                  <a:cubicBezTo>
                    <a:pt x="472" y="0"/>
                    <a:pt x="0" y="1366"/>
                    <a:pt x="910" y="1969"/>
                  </a:cubicBezTo>
                  <a:lnTo>
                    <a:pt x="910" y="2381"/>
                  </a:lnTo>
                  <a:lnTo>
                    <a:pt x="1283" y="2381"/>
                  </a:lnTo>
                  <a:lnTo>
                    <a:pt x="1283" y="1969"/>
                  </a:lnTo>
                  <a:cubicBezTo>
                    <a:pt x="470" y="1434"/>
                    <a:pt x="718" y="189"/>
                    <a:pt x="1675" y="17"/>
                  </a:cubicBezTo>
                  <a:cubicBezTo>
                    <a:pt x="1608" y="6"/>
                    <a:pt x="1543" y="0"/>
                    <a:pt x="1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3" name="Google Shape;17763;p78"/>
            <p:cNvSpPr/>
            <p:nvPr/>
          </p:nvSpPr>
          <p:spPr>
            <a:xfrm>
              <a:off x="1813480" y="3854772"/>
              <a:ext cx="9821" cy="126941"/>
            </a:xfrm>
            <a:custGeom>
              <a:avLst/>
              <a:gdLst/>
              <a:ahLst/>
              <a:cxnLst/>
              <a:rect l="l" t="t" r="r" b="b"/>
              <a:pathLst>
                <a:path w="374" h="4834" extrusionOk="0">
                  <a:moveTo>
                    <a:pt x="373" y="0"/>
                  </a:moveTo>
                  <a:cubicBezTo>
                    <a:pt x="201" y="67"/>
                    <a:pt x="29" y="211"/>
                    <a:pt x="0" y="546"/>
                  </a:cubicBezTo>
                  <a:lnTo>
                    <a:pt x="0" y="4833"/>
                  </a:lnTo>
                  <a:lnTo>
                    <a:pt x="373" y="4833"/>
                  </a:lnTo>
                  <a:lnTo>
                    <a:pt x="37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4" name="Google Shape;17764;p78"/>
            <p:cNvSpPr/>
            <p:nvPr/>
          </p:nvSpPr>
          <p:spPr>
            <a:xfrm>
              <a:off x="1940894" y="3853748"/>
              <a:ext cx="8823" cy="48791"/>
            </a:xfrm>
            <a:custGeom>
              <a:avLst/>
              <a:gdLst/>
              <a:ahLst/>
              <a:cxnLst/>
              <a:rect l="l" t="t" r="r" b="b"/>
              <a:pathLst>
                <a:path w="336" h="1858" extrusionOk="0">
                  <a:moveTo>
                    <a:pt x="0" y="1"/>
                  </a:moveTo>
                  <a:lnTo>
                    <a:pt x="0" y="1858"/>
                  </a:lnTo>
                  <a:lnTo>
                    <a:pt x="335" y="1858"/>
                  </a:lnTo>
                  <a:lnTo>
                    <a:pt x="335"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5" name="Google Shape;17765;p78"/>
            <p:cNvSpPr/>
            <p:nvPr/>
          </p:nvSpPr>
          <p:spPr>
            <a:xfrm>
              <a:off x="1940894" y="3933184"/>
              <a:ext cx="8823" cy="48528"/>
            </a:xfrm>
            <a:custGeom>
              <a:avLst/>
              <a:gdLst/>
              <a:ahLst/>
              <a:cxnLst/>
              <a:rect l="l" t="t" r="r" b="b"/>
              <a:pathLst>
                <a:path w="336" h="1848" extrusionOk="0">
                  <a:moveTo>
                    <a:pt x="0" y="0"/>
                  </a:moveTo>
                  <a:lnTo>
                    <a:pt x="0" y="1847"/>
                  </a:lnTo>
                  <a:lnTo>
                    <a:pt x="335" y="1847"/>
                  </a:lnTo>
                  <a:lnTo>
                    <a:pt x="33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766" name="Google Shape;17766;p78"/>
          <p:cNvGrpSpPr/>
          <p:nvPr/>
        </p:nvGrpSpPr>
        <p:grpSpPr>
          <a:xfrm>
            <a:off x="2919575" y="5095475"/>
            <a:ext cx="527476" cy="425237"/>
            <a:chOff x="2189681" y="3821606"/>
            <a:chExt cx="395607" cy="318928"/>
          </a:xfrm>
        </p:grpSpPr>
        <p:sp>
          <p:nvSpPr>
            <p:cNvPr id="17767" name="Google Shape;17767;p78"/>
            <p:cNvSpPr/>
            <p:nvPr/>
          </p:nvSpPr>
          <p:spPr>
            <a:xfrm>
              <a:off x="2189681" y="3846973"/>
              <a:ext cx="395607" cy="293561"/>
            </a:xfrm>
            <a:custGeom>
              <a:avLst/>
              <a:gdLst/>
              <a:ahLst/>
              <a:cxnLst/>
              <a:rect l="l" t="t" r="r" b="b"/>
              <a:pathLst>
                <a:path w="15065" h="11179" extrusionOk="0">
                  <a:moveTo>
                    <a:pt x="728" y="1"/>
                  </a:moveTo>
                  <a:cubicBezTo>
                    <a:pt x="326" y="1"/>
                    <a:pt x="1" y="326"/>
                    <a:pt x="1" y="728"/>
                  </a:cubicBezTo>
                  <a:lnTo>
                    <a:pt x="1" y="10451"/>
                  </a:lnTo>
                  <a:cubicBezTo>
                    <a:pt x="1" y="10853"/>
                    <a:pt x="326" y="11179"/>
                    <a:pt x="728" y="11179"/>
                  </a:cubicBezTo>
                  <a:lnTo>
                    <a:pt x="14337" y="11179"/>
                  </a:lnTo>
                  <a:cubicBezTo>
                    <a:pt x="14739" y="11179"/>
                    <a:pt x="15064" y="10853"/>
                    <a:pt x="15064" y="10451"/>
                  </a:cubicBezTo>
                  <a:lnTo>
                    <a:pt x="15064" y="728"/>
                  </a:lnTo>
                  <a:cubicBezTo>
                    <a:pt x="15064" y="326"/>
                    <a:pt x="14739" y="1"/>
                    <a:pt x="1433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8" name="Google Shape;17768;p78"/>
            <p:cNvSpPr/>
            <p:nvPr/>
          </p:nvSpPr>
          <p:spPr>
            <a:xfrm>
              <a:off x="2189681" y="3846973"/>
              <a:ext cx="395607" cy="38235"/>
            </a:xfrm>
            <a:custGeom>
              <a:avLst/>
              <a:gdLst/>
              <a:ahLst/>
              <a:cxnLst/>
              <a:rect l="l" t="t" r="r" b="b"/>
              <a:pathLst>
                <a:path w="15065" h="1456" extrusionOk="0">
                  <a:moveTo>
                    <a:pt x="728" y="1"/>
                  </a:moveTo>
                  <a:cubicBezTo>
                    <a:pt x="326" y="1"/>
                    <a:pt x="1" y="326"/>
                    <a:pt x="1" y="728"/>
                  </a:cubicBezTo>
                  <a:lnTo>
                    <a:pt x="1" y="1455"/>
                  </a:lnTo>
                  <a:lnTo>
                    <a:pt x="15064" y="1455"/>
                  </a:lnTo>
                  <a:lnTo>
                    <a:pt x="15064" y="728"/>
                  </a:lnTo>
                  <a:cubicBezTo>
                    <a:pt x="15064" y="326"/>
                    <a:pt x="14739" y="1"/>
                    <a:pt x="14337"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69" name="Google Shape;17769;p78"/>
            <p:cNvSpPr/>
            <p:nvPr/>
          </p:nvSpPr>
          <p:spPr>
            <a:xfrm>
              <a:off x="2215075" y="3847235"/>
              <a:ext cx="51286" cy="25393"/>
            </a:xfrm>
            <a:custGeom>
              <a:avLst/>
              <a:gdLst/>
              <a:ahLst/>
              <a:cxnLst/>
              <a:rect l="l" t="t" r="r" b="b"/>
              <a:pathLst>
                <a:path w="1953" h="967" extrusionOk="0">
                  <a:moveTo>
                    <a:pt x="10" y="0"/>
                  </a:moveTo>
                  <a:lnTo>
                    <a:pt x="10" y="239"/>
                  </a:lnTo>
                  <a:cubicBezTo>
                    <a:pt x="0" y="641"/>
                    <a:pt x="335" y="967"/>
                    <a:pt x="737" y="967"/>
                  </a:cubicBezTo>
                  <a:lnTo>
                    <a:pt x="1225" y="967"/>
                  </a:lnTo>
                  <a:cubicBezTo>
                    <a:pt x="1627"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0" name="Google Shape;17770;p78"/>
            <p:cNvSpPr/>
            <p:nvPr/>
          </p:nvSpPr>
          <p:spPr>
            <a:xfrm>
              <a:off x="2508609" y="3847235"/>
              <a:ext cx="51286" cy="25393"/>
            </a:xfrm>
            <a:custGeom>
              <a:avLst/>
              <a:gdLst/>
              <a:ahLst/>
              <a:cxnLst/>
              <a:rect l="l" t="t" r="r" b="b"/>
              <a:pathLst>
                <a:path w="1953" h="967" extrusionOk="0">
                  <a:moveTo>
                    <a:pt x="10" y="0"/>
                  </a:moveTo>
                  <a:lnTo>
                    <a:pt x="10" y="239"/>
                  </a:lnTo>
                  <a:cubicBezTo>
                    <a:pt x="1" y="641"/>
                    <a:pt x="336" y="967"/>
                    <a:pt x="737" y="967"/>
                  </a:cubicBezTo>
                  <a:lnTo>
                    <a:pt x="1226" y="967"/>
                  </a:lnTo>
                  <a:cubicBezTo>
                    <a:pt x="1628" y="967"/>
                    <a:pt x="1953" y="641"/>
                    <a:pt x="1953" y="239"/>
                  </a:cubicBezTo>
                  <a:lnTo>
                    <a:pt x="19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1" name="Google Shape;17771;p78"/>
            <p:cNvSpPr/>
            <p:nvPr/>
          </p:nvSpPr>
          <p:spPr>
            <a:xfrm>
              <a:off x="2228152"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7" y="1455"/>
                  </a:lnTo>
                  <a:cubicBezTo>
                    <a:pt x="861" y="1455"/>
                    <a:pt x="967" y="1340"/>
                    <a:pt x="967" y="1206"/>
                  </a:cubicBezTo>
                  <a:lnTo>
                    <a:pt x="967" y="239"/>
                  </a:lnTo>
                  <a:cubicBezTo>
                    <a:pt x="967" y="105"/>
                    <a:pt x="852" y="0"/>
                    <a:pt x="72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2" name="Google Shape;17772;p78"/>
            <p:cNvSpPr/>
            <p:nvPr/>
          </p:nvSpPr>
          <p:spPr>
            <a:xfrm>
              <a:off x="2228152"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7" y="718"/>
                  </a:lnTo>
                  <a:cubicBezTo>
                    <a:pt x="852" y="718"/>
                    <a:pt x="967" y="613"/>
                    <a:pt x="967" y="479"/>
                  </a:cubicBezTo>
                  <a:lnTo>
                    <a:pt x="967" y="240"/>
                  </a:lnTo>
                  <a:cubicBezTo>
                    <a:pt x="967" y="106"/>
                    <a:pt x="852" y="1"/>
                    <a:pt x="727"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3" name="Google Shape;17773;p78"/>
            <p:cNvSpPr/>
            <p:nvPr/>
          </p:nvSpPr>
          <p:spPr>
            <a:xfrm>
              <a:off x="2521686" y="3821606"/>
              <a:ext cx="25393" cy="38208"/>
            </a:xfrm>
            <a:custGeom>
              <a:avLst/>
              <a:gdLst/>
              <a:ahLst/>
              <a:cxnLst/>
              <a:rect l="l" t="t" r="r" b="b"/>
              <a:pathLst>
                <a:path w="967" h="1455" extrusionOk="0">
                  <a:moveTo>
                    <a:pt x="239" y="0"/>
                  </a:moveTo>
                  <a:cubicBezTo>
                    <a:pt x="105" y="0"/>
                    <a:pt x="0" y="105"/>
                    <a:pt x="0" y="239"/>
                  </a:cubicBezTo>
                  <a:lnTo>
                    <a:pt x="0" y="1215"/>
                  </a:lnTo>
                  <a:cubicBezTo>
                    <a:pt x="0" y="1349"/>
                    <a:pt x="105" y="1455"/>
                    <a:pt x="239" y="1455"/>
                  </a:cubicBezTo>
                  <a:lnTo>
                    <a:pt x="728" y="1455"/>
                  </a:lnTo>
                  <a:cubicBezTo>
                    <a:pt x="862" y="1455"/>
                    <a:pt x="967" y="1340"/>
                    <a:pt x="967" y="1206"/>
                  </a:cubicBezTo>
                  <a:lnTo>
                    <a:pt x="967" y="239"/>
                  </a:lnTo>
                  <a:cubicBezTo>
                    <a:pt x="967" y="105"/>
                    <a:pt x="852" y="0"/>
                    <a:pt x="728"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4" name="Google Shape;17774;p78"/>
            <p:cNvSpPr/>
            <p:nvPr/>
          </p:nvSpPr>
          <p:spPr>
            <a:xfrm>
              <a:off x="2521686" y="3821842"/>
              <a:ext cx="25393" cy="18881"/>
            </a:xfrm>
            <a:custGeom>
              <a:avLst/>
              <a:gdLst/>
              <a:ahLst/>
              <a:cxnLst/>
              <a:rect l="l" t="t" r="r" b="b"/>
              <a:pathLst>
                <a:path w="967" h="719" extrusionOk="0">
                  <a:moveTo>
                    <a:pt x="239" y="1"/>
                  </a:moveTo>
                  <a:cubicBezTo>
                    <a:pt x="105" y="1"/>
                    <a:pt x="0" y="106"/>
                    <a:pt x="0" y="240"/>
                  </a:cubicBezTo>
                  <a:lnTo>
                    <a:pt x="0" y="479"/>
                  </a:lnTo>
                  <a:cubicBezTo>
                    <a:pt x="0" y="613"/>
                    <a:pt x="105" y="718"/>
                    <a:pt x="239" y="718"/>
                  </a:cubicBezTo>
                  <a:lnTo>
                    <a:pt x="728" y="718"/>
                  </a:lnTo>
                  <a:cubicBezTo>
                    <a:pt x="852" y="718"/>
                    <a:pt x="967" y="613"/>
                    <a:pt x="967" y="479"/>
                  </a:cubicBezTo>
                  <a:lnTo>
                    <a:pt x="967" y="240"/>
                  </a:lnTo>
                  <a:cubicBezTo>
                    <a:pt x="967" y="106"/>
                    <a:pt x="852" y="1"/>
                    <a:pt x="72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5" name="Google Shape;17775;p78"/>
            <p:cNvSpPr/>
            <p:nvPr/>
          </p:nvSpPr>
          <p:spPr>
            <a:xfrm>
              <a:off x="2189681" y="3885418"/>
              <a:ext cx="395607" cy="12605"/>
            </a:xfrm>
            <a:custGeom>
              <a:avLst/>
              <a:gdLst/>
              <a:ahLst/>
              <a:cxnLst/>
              <a:rect l="l" t="t" r="r" b="b"/>
              <a:pathLst>
                <a:path w="15065" h="480" extrusionOk="0">
                  <a:moveTo>
                    <a:pt x="1" y="1"/>
                  </a:moveTo>
                  <a:lnTo>
                    <a:pt x="1" y="479"/>
                  </a:lnTo>
                  <a:lnTo>
                    <a:pt x="15064" y="479"/>
                  </a:lnTo>
                  <a:lnTo>
                    <a:pt x="1506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6" name="Google Shape;17776;p78"/>
            <p:cNvSpPr/>
            <p:nvPr/>
          </p:nvSpPr>
          <p:spPr>
            <a:xfrm>
              <a:off x="2228152"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7" name="Google Shape;17777;p78"/>
            <p:cNvSpPr/>
            <p:nvPr/>
          </p:nvSpPr>
          <p:spPr>
            <a:xfrm>
              <a:off x="2228152"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8" name="Google Shape;17778;p78"/>
            <p:cNvSpPr/>
            <p:nvPr/>
          </p:nvSpPr>
          <p:spPr>
            <a:xfrm>
              <a:off x="2228152"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79" name="Google Shape;17779;p78"/>
            <p:cNvSpPr/>
            <p:nvPr/>
          </p:nvSpPr>
          <p:spPr>
            <a:xfrm>
              <a:off x="2317357" y="4025672"/>
              <a:ext cx="51049" cy="25656"/>
            </a:xfrm>
            <a:custGeom>
              <a:avLst/>
              <a:gdLst/>
              <a:ahLst/>
              <a:cxnLst/>
              <a:rect l="l" t="t" r="r" b="b"/>
              <a:pathLst>
                <a:path w="1944" h="977" extrusionOk="0">
                  <a:moveTo>
                    <a:pt x="240" y="0"/>
                  </a:moveTo>
                  <a:cubicBezTo>
                    <a:pt x="106" y="0"/>
                    <a:pt x="1" y="105"/>
                    <a:pt x="1" y="239"/>
                  </a:cubicBezTo>
                  <a:lnTo>
                    <a:pt x="1" y="737"/>
                  </a:lnTo>
                  <a:cubicBezTo>
                    <a:pt x="1" y="861"/>
                    <a:pt x="106" y="976"/>
                    <a:pt x="240"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0" name="Google Shape;17780;p78"/>
            <p:cNvSpPr/>
            <p:nvPr/>
          </p:nvSpPr>
          <p:spPr>
            <a:xfrm>
              <a:off x="2406825" y="4025672"/>
              <a:ext cx="50787" cy="25656"/>
            </a:xfrm>
            <a:custGeom>
              <a:avLst/>
              <a:gdLst/>
              <a:ahLst/>
              <a:cxnLst/>
              <a:rect l="l" t="t" r="r" b="b"/>
              <a:pathLst>
                <a:path w="1934" h="977" extrusionOk="0">
                  <a:moveTo>
                    <a:pt x="240" y="0"/>
                  </a:moveTo>
                  <a:cubicBezTo>
                    <a:pt x="106" y="0"/>
                    <a:pt x="1" y="105"/>
                    <a:pt x="1" y="239"/>
                  </a:cubicBezTo>
                  <a:lnTo>
                    <a:pt x="1" y="737"/>
                  </a:lnTo>
                  <a:cubicBezTo>
                    <a:pt x="1" y="861"/>
                    <a:pt x="106" y="976"/>
                    <a:pt x="240" y="976"/>
                  </a:cubicBezTo>
                  <a:lnTo>
                    <a:pt x="1695" y="976"/>
                  </a:lnTo>
                  <a:cubicBezTo>
                    <a:pt x="1829" y="976"/>
                    <a:pt x="1934" y="861"/>
                    <a:pt x="1934" y="727"/>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1" name="Google Shape;17781;p78"/>
            <p:cNvSpPr/>
            <p:nvPr/>
          </p:nvSpPr>
          <p:spPr>
            <a:xfrm>
              <a:off x="2317357" y="3974885"/>
              <a:ext cx="51049" cy="25420"/>
            </a:xfrm>
            <a:custGeom>
              <a:avLst/>
              <a:gdLst/>
              <a:ahLst/>
              <a:cxnLst/>
              <a:rect l="l" t="t" r="r" b="b"/>
              <a:pathLst>
                <a:path w="1944" h="968" extrusionOk="0">
                  <a:moveTo>
                    <a:pt x="240" y="1"/>
                  </a:moveTo>
                  <a:cubicBezTo>
                    <a:pt x="106" y="1"/>
                    <a:pt x="1" y="106"/>
                    <a:pt x="1" y="240"/>
                  </a:cubicBezTo>
                  <a:lnTo>
                    <a:pt x="1" y="728"/>
                  </a:lnTo>
                  <a:cubicBezTo>
                    <a:pt x="1" y="853"/>
                    <a:pt x="106" y="967"/>
                    <a:pt x="240"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2" name="Google Shape;17782;p78"/>
            <p:cNvSpPr/>
            <p:nvPr/>
          </p:nvSpPr>
          <p:spPr>
            <a:xfrm>
              <a:off x="2228152"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3" name="Google Shape;17783;p78"/>
            <p:cNvSpPr/>
            <p:nvPr/>
          </p:nvSpPr>
          <p:spPr>
            <a:xfrm>
              <a:off x="2317357" y="3923888"/>
              <a:ext cx="51049" cy="25157"/>
            </a:xfrm>
            <a:custGeom>
              <a:avLst/>
              <a:gdLst/>
              <a:ahLst/>
              <a:cxnLst/>
              <a:rect l="l" t="t" r="r" b="b"/>
              <a:pathLst>
                <a:path w="1944" h="958" extrusionOk="0">
                  <a:moveTo>
                    <a:pt x="240" y="0"/>
                  </a:moveTo>
                  <a:cubicBezTo>
                    <a:pt x="106" y="0"/>
                    <a:pt x="1" y="105"/>
                    <a:pt x="1" y="239"/>
                  </a:cubicBezTo>
                  <a:lnTo>
                    <a:pt x="1" y="718"/>
                  </a:lnTo>
                  <a:cubicBezTo>
                    <a:pt x="1" y="852"/>
                    <a:pt x="106" y="957"/>
                    <a:pt x="240"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4" name="Google Shape;17784;p78"/>
            <p:cNvSpPr/>
            <p:nvPr/>
          </p:nvSpPr>
          <p:spPr>
            <a:xfrm>
              <a:off x="2317357" y="4076932"/>
              <a:ext cx="51049" cy="25393"/>
            </a:xfrm>
            <a:custGeom>
              <a:avLst/>
              <a:gdLst/>
              <a:ahLst/>
              <a:cxnLst/>
              <a:rect l="l" t="t" r="r" b="b"/>
              <a:pathLst>
                <a:path w="1944" h="967" extrusionOk="0">
                  <a:moveTo>
                    <a:pt x="240" y="0"/>
                  </a:moveTo>
                  <a:cubicBezTo>
                    <a:pt x="106" y="0"/>
                    <a:pt x="1" y="106"/>
                    <a:pt x="1" y="240"/>
                  </a:cubicBezTo>
                  <a:lnTo>
                    <a:pt x="1" y="728"/>
                  </a:lnTo>
                  <a:cubicBezTo>
                    <a:pt x="1" y="862"/>
                    <a:pt x="106" y="967"/>
                    <a:pt x="240"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5" name="Google Shape;17785;p78"/>
            <p:cNvSpPr/>
            <p:nvPr/>
          </p:nvSpPr>
          <p:spPr>
            <a:xfrm>
              <a:off x="2496057" y="4025672"/>
              <a:ext cx="51023" cy="25656"/>
            </a:xfrm>
            <a:custGeom>
              <a:avLst/>
              <a:gdLst/>
              <a:ahLst/>
              <a:cxnLst/>
              <a:rect l="l" t="t" r="r" b="b"/>
              <a:pathLst>
                <a:path w="1943" h="977" extrusionOk="0">
                  <a:moveTo>
                    <a:pt x="239" y="0"/>
                  </a:moveTo>
                  <a:cubicBezTo>
                    <a:pt x="105" y="0"/>
                    <a:pt x="0" y="105"/>
                    <a:pt x="0" y="239"/>
                  </a:cubicBezTo>
                  <a:lnTo>
                    <a:pt x="0" y="737"/>
                  </a:lnTo>
                  <a:cubicBezTo>
                    <a:pt x="0" y="861"/>
                    <a:pt x="105" y="976"/>
                    <a:pt x="239" y="976"/>
                  </a:cubicBezTo>
                  <a:lnTo>
                    <a:pt x="1704" y="976"/>
                  </a:lnTo>
                  <a:cubicBezTo>
                    <a:pt x="1838" y="976"/>
                    <a:pt x="1943" y="861"/>
                    <a:pt x="1943" y="727"/>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6" name="Google Shape;17786;p78"/>
            <p:cNvSpPr/>
            <p:nvPr/>
          </p:nvSpPr>
          <p:spPr>
            <a:xfrm>
              <a:off x="2496057" y="3923888"/>
              <a:ext cx="51023" cy="25157"/>
            </a:xfrm>
            <a:custGeom>
              <a:avLst/>
              <a:gdLst/>
              <a:ahLst/>
              <a:cxnLst/>
              <a:rect l="l" t="t" r="r" b="b"/>
              <a:pathLst>
                <a:path w="1943" h="958" extrusionOk="0">
                  <a:moveTo>
                    <a:pt x="239" y="0"/>
                  </a:moveTo>
                  <a:cubicBezTo>
                    <a:pt x="105" y="0"/>
                    <a:pt x="0" y="105"/>
                    <a:pt x="0" y="239"/>
                  </a:cubicBezTo>
                  <a:lnTo>
                    <a:pt x="0" y="718"/>
                  </a:lnTo>
                  <a:cubicBezTo>
                    <a:pt x="0" y="852"/>
                    <a:pt x="105" y="957"/>
                    <a:pt x="239" y="957"/>
                  </a:cubicBezTo>
                  <a:lnTo>
                    <a:pt x="1704" y="957"/>
                  </a:lnTo>
                  <a:cubicBezTo>
                    <a:pt x="1828" y="957"/>
                    <a:pt x="1943" y="852"/>
                    <a:pt x="1943" y="718"/>
                  </a:cubicBezTo>
                  <a:lnTo>
                    <a:pt x="1943" y="239"/>
                  </a:lnTo>
                  <a:cubicBezTo>
                    <a:pt x="1943" y="105"/>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7" name="Google Shape;17787;p78"/>
            <p:cNvSpPr/>
            <p:nvPr/>
          </p:nvSpPr>
          <p:spPr>
            <a:xfrm>
              <a:off x="2496057" y="4076932"/>
              <a:ext cx="51023" cy="25393"/>
            </a:xfrm>
            <a:custGeom>
              <a:avLst/>
              <a:gdLst/>
              <a:ahLst/>
              <a:cxnLst/>
              <a:rect l="l" t="t" r="r" b="b"/>
              <a:pathLst>
                <a:path w="1943" h="967" extrusionOk="0">
                  <a:moveTo>
                    <a:pt x="239" y="0"/>
                  </a:moveTo>
                  <a:cubicBezTo>
                    <a:pt x="105" y="0"/>
                    <a:pt x="0" y="106"/>
                    <a:pt x="0" y="240"/>
                  </a:cubicBezTo>
                  <a:lnTo>
                    <a:pt x="0" y="728"/>
                  </a:lnTo>
                  <a:cubicBezTo>
                    <a:pt x="0" y="862"/>
                    <a:pt x="105" y="967"/>
                    <a:pt x="239" y="967"/>
                  </a:cubicBezTo>
                  <a:lnTo>
                    <a:pt x="1704" y="967"/>
                  </a:lnTo>
                  <a:cubicBezTo>
                    <a:pt x="1828" y="967"/>
                    <a:pt x="1943" y="862"/>
                    <a:pt x="1943" y="728"/>
                  </a:cubicBezTo>
                  <a:lnTo>
                    <a:pt x="1943" y="240"/>
                  </a:lnTo>
                  <a:cubicBezTo>
                    <a:pt x="1943" y="106"/>
                    <a:pt x="1828" y="0"/>
                    <a:pt x="17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8" name="Google Shape;17788;p78"/>
            <p:cNvSpPr/>
            <p:nvPr/>
          </p:nvSpPr>
          <p:spPr>
            <a:xfrm>
              <a:off x="2406825" y="3974885"/>
              <a:ext cx="50787" cy="25420"/>
            </a:xfrm>
            <a:custGeom>
              <a:avLst/>
              <a:gdLst/>
              <a:ahLst/>
              <a:cxnLst/>
              <a:rect l="l" t="t" r="r" b="b"/>
              <a:pathLst>
                <a:path w="1934" h="968" extrusionOk="0">
                  <a:moveTo>
                    <a:pt x="240" y="1"/>
                  </a:moveTo>
                  <a:cubicBezTo>
                    <a:pt x="106" y="1"/>
                    <a:pt x="1" y="106"/>
                    <a:pt x="1" y="240"/>
                  </a:cubicBezTo>
                  <a:lnTo>
                    <a:pt x="1" y="728"/>
                  </a:lnTo>
                  <a:cubicBezTo>
                    <a:pt x="1" y="853"/>
                    <a:pt x="106" y="967"/>
                    <a:pt x="240" y="967"/>
                  </a:cubicBezTo>
                  <a:lnTo>
                    <a:pt x="1695" y="967"/>
                  </a:lnTo>
                  <a:cubicBezTo>
                    <a:pt x="1829" y="967"/>
                    <a:pt x="1934" y="853"/>
                    <a:pt x="1934" y="728"/>
                  </a:cubicBezTo>
                  <a:lnTo>
                    <a:pt x="1934" y="240"/>
                  </a:lnTo>
                  <a:cubicBezTo>
                    <a:pt x="1934" y="106"/>
                    <a:pt x="1829" y="1"/>
                    <a:pt x="16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89" name="Google Shape;17789;p78"/>
            <p:cNvSpPr/>
            <p:nvPr/>
          </p:nvSpPr>
          <p:spPr>
            <a:xfrm>
              <a:off x="2406825" y="3923888"/>
              <a:ext cx="50787" cy="25157"/>
            </a:xfrm>
            <a:custGeom>
              <a:avLst/>
              <a:gdLst/>
              <a:ahLst/>
              <a:cxnLst/>
              <a:rect l="l" t="t" r="r" b="b"/>
              <a:pathLst>
                <a:path w="1934" h="958" extrusionOk="0">
                  <a:moveTo>
                    <a:pt x="240" y="0"/>
                  </a:moveTo>
                  <a:cubicBezTo>
                    <a:pt x="106" y="0"/>
                    <a:pt x="1" y="105"/>
                    <a:pt x="1" y="239"/>
                  </a:cubicBezTo>
                  <a:lnTo>
                    <a:pt x="1" y="718"/>
                  </a:lnTo>
                  <a:cubicBezTo>
                    <a:pt x="1" y="852"/>
                    <a:pt x="106" y="957"/>
                    <a:pt x="240" y="957"/>
                  </a:cubicBezTo>
                  <a:lnTo>
                    <a:pt x="1695" y="957"/>
                  </a:lnTo>
                  <a:cubicBezTo>
                    <a:pt x="1829" y="957"/>
                    <a:pt x="1934" y="852"/>
                    <a:pt x="1934" y="718"/>
                  </a:cubicBezTo>
                  <a:lnTo>
                    <a:pt x="1934" y="239"/>
                  </a:lnTo>
                  <a:cubicBezTo>
                    <a:pt x="1934" y="105"/>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0" name="Google Shape;17790;p78"/>
            <p:cNvSpPr/>
            <p:nvPr/>
          </p:nvSpPr>
          <p:spPr>
            <a:xfrm>
              <a:off x="2496057" y="3974885"/>
              <a:ext cx="51023" cy="25420"/>
            </a:xfrm>
            <a:custGeom>
              <a:avLst/>
              <a:gdLst/>
              <a:ahLst/>
              <a:cxnLst/>
              <a:rect l="l" t="t" r="r" b="b"/>
              <a:pathLst>
                <a:path w="1943" h="968" extrusionOk="0">
                  <a:moveTo>
                    <a:pt x="239" y="1"/>
                  </a:moveTo>
                  <a:cubicBezTo>
                    <a:pt x="105" y="1"/>
                    <a:pt x="0" y="106"/>
                    <a:pt x="0" y="240"/>
                  </a:cubicBezTo>
                  <a:lnTo>
                    <a:pt x="0" y="728"/>
                  </a:lnTo>
                  <a:cubicBezTo>
                    <a:pt x="0" y="853"/>
                    <a:pt x="105" y="967"/>
                    <a:pt x="239" y="967"/>
                  </a:cubicBezTo>
                  <a:lnTo>
                    <a:pt x="1704" y="967"/>
                  </a:lnTo>
                  <a:cubicBezTo>
                    <a:pt x="1828" y="967"/>
                    <a:pt x="1943" y="853"/>
                    <a:pt x="1943" y="728"/>
                  </a:cubicBezTo>
                  <a:lnTo>
                    <a:pt x="1943" y="240"/>
                  </a:lnTo>
                  <a:cubicBezTo>
                    <a:pt x="1943" y="106"/>
                    <a:pt x="1828" y="1"/>
                    <a:pt x="170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1" name="Google Shape;17791;p78"/>
            <p:cNvSpPr/>
            <p:nvPr/>
          </p:nvSpPr>
          <p:spPr>
            <a:xfrm>
              <a:off x="2406825" y="4076932"/>
              <a:ext cx="50787" cy="25393"/>
            </a:xfrm>
            <a:custGeom>
              <a:avLst/>
              <a:gdLst/>
              <a:ahLst/>
              <a:cxnLst/>
              <a:rect l="l" t="t" r="r" b="b"/>
              <a:pathLst>
                <a:path w="1934" h="967" extrusionOk="0">
                  <a:moveTo>
                    <a:pt x="240" y="0"/>
                  </a:moveTo>
                  <a:cubicBezTo>
                    <a:pt x="106" y="0"/>
                    <a:pt x="1" y="106"/>
                    <a:pt x="1" y="240"/>
                  </a:cubicBezTo>
                  <a:lnTo>
                    <a:pt x="1" y="728"/>
                  </a:lnTo>
                  <a:cubicBezTo>
                    <a:pt x="1" y="862"/>
                    <a:pt x="106" y="967"/>
                    <a:pt x="240" y="967"/>
                  </a:cubicBezTo>
                  <a:lnTo>
                    <a:pt x="1695" y="967"/>
                  </a:lnTo>
                  <a:cubicBezTo>
                    <a:pt x="1829" y="967"/>
                    <a:pt x="1934" y="862"/>
                    <a:pt x="1934" y="728"/>
                  </a:cubicBezTo>
                  <a:lnTo>
                    <a:pt x="1934" y="240"/>
                  </a:lnTo>
                  <a:cubicBezTo>
                    <a:pt x="1934" y="106"/>
                    <a:pt x="1829" y="0"/>
                    <a:pt x="16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2" name="Google Shape;17792;p78"/>
            <p:cNvSpPr/>
            <p:nvPr/>
          </p:nvSpPr>
          <p:spPr>
            <a:xfrm>
              <a:off x="2493168" y="3968137"/>
              <a:ext cx="56538" cy="38445"/>
            </a:xfrm>
            <a:custGeom>
              <a:avLst/>
              <a:gdLst/>
              <a:ahLst/>
              <a:cxnLst/>
              <a:rect l="l" t="t" r="r" b="b"/>
              <a:pathLst>
                <a:path w="2153" h="1464" extrusionOk="0">
                  <a:moveTo>
                    <a:pt x="1806" y="0"/>
                  </a:moveTo>
                  <a:cubicBezTo>
                    <a:pt x="1750" y="0"/>
                    <a:pt x="1692" y="23"/>
                    <a:pt x="1641" y="76"/>
                  </a:cubicBezTo>
                  <a:lnTo>
                    <a:pt x="837" y="880"/>
                  </a:lnTo>
                  <a:lnTo>
                    <a:pt x="522" y="564"/>
                  </a:lnTo>
                  <a:cubicBezTo>
                    <a:pt x="468" y="511"/>
                    <a:pt x="409" y="488"/>
                    <a:pt x="351" y="488"/>
                  </a:cubicBezTo>
                  <a:cubicBezTo>
                    <a:pt x="163" y="488"/>
                    <a:pt x="1" y="732"/>
                    <a:pt x="177" y="909"/>
                  </a:cubicBezTo>
                  <a:lnTo>
                    <a:pt x="665" y="1397"/>
                  </a:lnTo>
                  <a:cubicBezTo>
                    <a:pt x="713" y="1435"/>
                    <a:pt x="770" y="1464"/>
                    <a:pt x="837" y="1464"/>
                  </a:cubicBezTo>
                  <a:cubicBezTo>
                    <a:pt x="904" y="1464"/>
                    <a:pt x="962" y="1435"/>
                    <a:pt x="1010" y="1397"/>
                  </a:cubicBezTo>
                  <a:lnTo>
                    <a:pt x="1976" y="421"/>
                  </a:lnTo>
                  <a:cubicBezTo>
                    <a:pt x="2153" y="244"/>
                    <a:pt x="1991" y="0"/>
                    <a:pt x="1806"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3" name="Google Shape;17793;p78"/>
            <p:cNvSpPr/>
            <p:nvPr/>
          </p:nvSpPr>
          <p:spPr>
            <a:xfrm>
              <a:off x="2314495" y="3968137"/>
              <a:ext cx="56590" cy="38445"/>
            </a:xfrm>
            <a:custGeom>
              <a:avLst/>
              <a:gdLst/>
              <a:ahLst/>
              <a:cxnLst/>
              <a:rect l="l" t="t" r="r" b="b"/>
              <a:pathLst>
                <a:path w="2155" h="1464" extrusionOk="0">
                  <a:moveTo>
                    <a:pt x="1810" y="0"/>
                  </a:moveTo>
                  <a:cubicBezTo>
                    <a:pt x="1753" y="0"/>
                    <a:pt x="1694" y="23"/>
                    <a:pt x="1641" y="76"/>
                  </a:cubicBezTo>
                  <a:lnTo>
                    <a:pt x="837" y="880"/>
                  </a:lnTo>
                  <a:lnTo>
                    <a:pt x="521" y="564"/>
                  </a:lnTo>
                  <a:cubicBezTo>
                    <a:pt x="468" y="511"/>
                    <a:pt x="408" y="488"/>
                    <a:pt x="351" y="488"/>
                  </a:cubicBezTo>
                  <a:cubicBezTo>
                    <a:pt x="162" y="488"/>
                    <a:pt x="0" y="732"/>
                    <a:pt x="177" y="909"/>
                  </a:cubicBezTo>
                  <a:lnTo>
                    <a:pt x="665" y="1397"/>
                  </a:lnTo>
                  <a:cubicBezTo>
                    <a:pt x="712" y="1435"/>
                    <a:pt x="770" y="1464"/>
                    <a:pt x="837" y="1464"/>
                  </a:cubicBezTo>
                  <a:cubicBezTo>
                    <a:pt x="904" y="1464"/>
                    <a:pt x="961" y="1435"/>
                    <a:pt x="1009" y="1397"/>
                  </a:cubicBezTo>
                  <a:lnTo>
                    <a:pt x="1985" y="421"/>
                  </a:lnTo>
                  <a:cubicBezTo>
                    <a:pt x="2154" y="244"/>
                    <a:pt x="1996" y="0"/>
                    <a:pt x="1810"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4" name="Google Shape;17794;p78"/>
            <p:cNvSpPr/>
            <p:nvPr/>
          </p:nvSpPr>
          <p:spPr>
            <a:xfrm>
              <a:off x="2403963" y="4019160"/>
              <a:ext cx="56538" cy="38445"/>
            </a:xfrm>
            <a:custGeom>
              <a:avLst/>
              <a:gdLst/>
              <a:ahLst/>
              <a:cxnLst/>
              <a:rect l="l" t="t" r="r" b="b"/>
              <a:pathLst>
                <a:path w="2153" h="1464" extrusionOk="0">
                  <a:moveTo>
                    <a:pt x="1801" y="0"/>
                  </a:moveTo>
                  <a:cubicBezTo>
                    <a:pt x="1744" y="0"/>
                    <a:pt x="1685" y="22"/>
                    <a:pt x="1631" y="76"/>
                  </a:cubicBezTo>
                  <a:lnTo>
                    <a:pt x="837" y="880"/>
                  </a:lnTo>
                  <a:lnTo>
                    <a:pt x="521" y="564"/>
                  </a:lnTo>
                  <a:cubicBezTo>
                    <a:pt x="468" y="510"/>
                    <a:pt x="408" y="488"/>
                    <a:pt x="351" y="488"/>
                  </a:cubicBezTo>
                  <a:cubicBezTo>
                    <a:pt x="162" y="488"/>
                    <a:pt x="0" y="732"/>
                    <a:pt x="177" y="908"/>
                  </a:cubicBezTo>
                  <a:lnTo>
                    <a:pt x="665" y="1396"/>
                  </a:lnTo>
                  <a:cubicBezTo>
                    <a:pt x="703" y="1435"/>
                    <a:pt x="770" y="1463"/>
                    <a:pt x="837" y="1463"/>
                  </a:cubicBezTo>
                  <a:cubicBezTo>
                    <a:pt x="894" y="1463"/>
                    <a:pt x="961" y="1444"/>
                    <a:pt x="1000" y="1396"/>
                  </a:cubicBezTo>
                  <a:lnTo>
                    <a:pt x="1976" y="420"/>
                  </a:lnTo>
                  <a:cubicBezTo>
                    <a:pt x="2152" y="244"/>
                    <a:pt x="1990" y="0"/>
                    <a:pt x="1801" y="0"/>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5" name="Google Shape;17795;p78"/>
            <p:cNvSpPr/>
            <p:nvPr/>
          </p:nvSpPr>
          <p:spPr>
            <a:xfrm>
              <a:off x="2225263" y="4070157"/>
              <a:ext cx="56538" cy="38471"/>
            </a:xfrm>
            <a:custGeom>
              <a:avLst/>
              <a:gdLst/>
              <a:ahLst/>
              <a:cxnLst/>
              <a:rect l="l" t="t" r="r" b="b"/>
              <a:pathLst>
                <a:path w="2153" h="1465" extrusionOk="0">
                  <a:moveTo>
                    <a:pt x="1802" y="1"/>
                  </a:moveTo>
                  <a:cubicBezTo>
                    <a:pt x="1745" y="1"/>
                    <a:pt x="1685" y="23"/>
                    <a:pt x="1632" y="77"/>
                  </a:cubicBezTo>
                  <a:lnTo>
                    <a:pt x="837" y="880"/>
                  </a:lnTo>
                  <a:lnTo>
                    <a:pt x="522" y="565"/>
                  </a:lnTo>
                  <a:cubicBezTo>
                    <a:pt x="468" y="511"/>
                    <a:pt x="409" y="489"/>
                    <a:pt x="352" y="489"/>
                  </a:cubicBezTo>
                  <a:cubicBezTo>
                    <a:pt x="163" y="489"/>
                    <a:pt x="1" y="733"/>
                    <a:pt x="177" y="909"/>
                  </a:cubicBezTo>
                  <a:lnTo>
                    <a:pt x="665" y="1397"/>
                  </a:lnTo>
                  <a:cubicBezTo>
                    <a:pt x="703" y="1445"/>
                    <a:pt x="770" y="1464"/>
                    <a:pt x="837" y="1464"/>
                  </a:cubicBezTo>
                  <a:cubicBezTo>
                    <a:pt x="895" y="1464"/>
                    <a:pt x="962" y="1445"/>
                    <a:pt x="1000" y="1397"/>
                  </a:cubicBezTo>
                  <a:lnTo>
                    <a:pt x="1976" y="421"/>
                  </a:lnTo>
                  <a:cubicBezTo>
                    <a:pt x="2153" y="245"/>
                    <a:pt x="1991" y="1"/>
                    <a:pt x="1802"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796" name="Google Shape;17796;p78"/>
            <p:cNvSpPr/>
            <p:nvPr/>
          </p:nvSpPr>
          <p:spPr>
            <a:xfrm>
              <a:off x="2403963" y="3917113"/>
              <a:ext cx="56538" cy="38445"/>
            </a:xfrm>
            <a:custGeom>
              <a:avLst/>
              <a:gdLst/>
              <a:ahLst/>
              <a:cxnLst/>
              <a:rect l="l" t="t" r="r" b="b"/>
              <a:pathLst>
                <a:path w="2153" h="1464" extrusionOk="0">
                  <a:moveTo>
                    <a:pt x="1801" y="1"/>
                  </a:moveTo>
                  <a:cubicBezTo>
                    <a:pt x="1744" y="1"/>
                    <a:pt x="1685" y="23"/>
                    <a:pt x="1631" y="76"/>
                  </a:cubicBezTo>
                  <a:lnTo>
                    <a:pt x="837" y="880"/>
                  </a:lnTo>
                  <a:lnTo>
                    <a:pt x="521" y="564"/>
                  </a:lnTo>
                  <a:cubicBezTo>
                    <a:pt x="468" y="511"/>
                    <a:pt x="408" y="489"/>
                    <a:pt x="351" y="489"/>
                  </a:cubicBezTo>
                  <a:cubicBezTo>
                    <a:pt x="162" y="489"/>
                    <a:pt x="0" y="733"/>
                    <a:pt x="177" y="909"/>
                  </a:cubicBezTo>
                  <a:lnTo>
                    <a:pt x="665" y="1387"/>
                  </a:lnTo>
                  <a:cubicBezTo>
                    <a:pt x="703" y="1435"/>
                    <a:pt x="770" y="1464"/>
                    <a:pt x="837" y="1464"/>
                  </a:cubicBezTo>
                  <a:cubicBezTo>
                    <a:pt x="894" y="1464"/>
                    <a:pt x="961" y="1435"/>
                    <a:pt x="1000" y="1387"/>
                  </a:cubicBezTo>
                  <a:lnTo>
                    <a:pt x="1976" y="421"/>
                  </a:lnTo>
                  <a:cubicBezTo>
                    <a:pt x="2152" y="244"/>
                    <a:pt x="1990" y="1"/>
                    <a:pt x="1801" y="1"/>
                  </a:cubicBez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797" name="Google Shape;17797;p78"/>
          <p:cNvSpPr/>
          <p:nvPr/>
        </p:nvSpPr>
        <p:spPr>
          <a:xfrm>
            <a:off x="1717953" y="2720066"/>
            <a:ext cx="83121" cy="187847"/>
          </a:xfrm>
          <a:custGeom>
            <a:avLst/>
            <a:gdLst/>
            <a:ahLst/>
            <a:cxnLst/>
            <a:rect l="l" t="t" r="r" b="b"/>
            <a:pathLst>
              <a:path w="2374" h="5365" extrusionOk="0">
                <a:moveTo>
                  <a:pt x="2068" y="1"/>
                </a:moveTo>
                <a:cubicBezTo>
                  <a:pt x="1979" y="1"/>
                  <a:pt x="1890" y="49"/>
                  <a:pt x="1848" y="162"/>
                </a:cubicBezTo>
                <a:lnTo>
                  <a:pt x="49" y="5043"/>
                </a:lnTo>
                <a:cubicBezTo>
                  <a:pt x="1" y="5167"/>
                  <a:pt x="58" y="5301"/>
                  <a:pt x="192" y="5349"/>
                </a:cubicBezTo>
                <a:cubicBezTo>
                  <a:pt x="220" y="5360"/>
                  <a:pt x="247" y="5365"/>
                  <a:pt x="275" y="5365"/>
                </a:cubicBezTo>
                <a:cubicBezTo>
                  <a:pt x="371" y="5365"/>
                  <a:pt x="461" y="5303"/>
                  <a:pt x="498" y="5206"/>
                </a:cubicBezTo>
                <a:lnTo>
                  <a:pt x="2307" y="325"/>
                </a:lnTo>
                <a:cubicBezTo>
                  <a:pt x="2373" y="138"/>
                  <a:pt x="2220" y="1"/>
                  <a:pt x="206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798" name="Google Shape;17798;p78"/>
          <p:cNvGrpSpPr/>
          <p:nvPr/>
        </p:nvGrpSpPr>
        <p:grpSpPr>
          <a:xfrm>
            <a:off x="1703213" y="2615130"/>
            <a:ext cx="560633" cy="510740"/>
            <a:chOff x="1277409" y="1961347"/>
            <a:chExt cx="420475" cy="383055"/>
          </a:xfrm>
        </p:grpSpPr>
        <p:sp>
          <p:nvSpPr>
            <p:cNvPr id="17799" name="Google Shape;17799;p78"/>
            <p:cNvSpPr/>
            <p:nvPr/>
          </p:nvSpPr>
          <p:spPr>
            <a:xfrm>
              <a:off x="1293244" y="2187288"/>
              <a:ext cx="108848" cy="47531"/>
            </a:xfrm>
            <a:custGeom>
              <a:avLst/>
              <a:gdLst/>
              <a:ahLst/>
              <a:cxnLst/>
              <a:rect l="l" t="t" r="r" b="b"/>
              <a:pathLst>
                <a:path w="4145" h="1810" extrusionOk="0">
                  <a:moveTo>
                    <a:pt x="1" y="1"/>
                  </a:moveTo>
                  <a:cubicBezTo>
                    <a:pt x="144" y="1034"/>
                    <a:pt x="1025" y="1809"/>
                    <a:pt x="2077" y="1809"/>
                  </a:cubicBezTo>
                  <a:cubicBezTo>
                    <a:pt x="3120" y="1809"/>
                    <a:pt x="4011" y="1034"/>
                    <a:pt x="414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0" name="Google Shape;17800;p78"/>
            <p:cNvSpPr/>
            <p:nvPr/>
          </p:nvSpPr>
          <p:spPr>
            <a:xfrm>
              <a:off x="1349650" y="2040049"/>
              <a:ext cx="63129" cy="140832"/>
            </a:xfrm>
            <a:custGeom>
              <a:avLst/>
              <a:gdLst/>
              <a:ahLst/>
              <a:cxnLst/>
              <a:rect l="l" t="t" r="r" b="b"/>
              <a:pathLst>
                <a:path w="2404" h="5363" extrusionOk="0">
                  <a:moveTo>
                    <a:pt x="307" y="1"/>
                  </a:moveTo>
                  <a:cubicBezTo>
                    <a:pt x="156" y="1"/>
                    <a:pt x="1" y="138"/>
                    <a:pt x="73" y="325"/>
                  </a:cubicBezTo>
                  <a:lnTo>
                    <a:pt x="1882" y="5206"/>
                  </a:lnTo>
                  <a:cubicBezTo>
                    <a:pt x="1921" y="5315"/>
                    <a:pt x="2008" y="5362"/>
                    <a:pt x="2097" y="5362"/>
                  </a:cubicBezTo>
                  <a:cubicBezTo>
                    <a:pt x="2248" y="5362"/>
                    <a:pt x="2404" y="5226"/>
                    <a:pt x="2331" y="5033"/>
                  </a:cubicBezTo>
                  <a:lnTo>
                    <a:pt x="523" y="162"/>
                  </a:lnTo>
                  <a:cubicBezTo>
                    <a:pt x="484" y="49"/>
                    <a:pt x="396"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1" name="Google Shape;17801;p78"/>
            <p:cNvSpPr/>
            <p:nvPr/>
          </p:nvSpPr>
          <p:spPr>
            <a:xfrm>
              <a:off x="1562907" y="2041493"/>
              <a:ext cx="62499" cy="139441"/>
            </a:xfrm>
            <a:custGeom>
              <a:avLst/>
              <a:gdLst/>
              <a:ahLst/>
              <a:cxnLst/>
              <a:rect l="l" t="t" r="r" b="b"/>
              <a:pathLst>
                <a:path w="2380" h="5310" extrusionOk="0">
                  <a:moveTo>
                    <a:pt x="2073" y="1"/>
                  </a:moveTo>
                  <a:cubicBezTo>
                    <a:pt x="1986" y="1"/>
                    <a:pt x="1899" y="47"/>
                    <a:pt x="1857" y="155"/>
                  </a:cubicBezTo>
                  <a:lnTo>
                    <a:pt x="48" y="4978"/>
                  </a:lnTo>
                  <a:cubicBezTo>
                    <a:pt x="1" y="5103"/>
                    <a:pt x="68" y="5246"/>
                    <a:pt x="192" y="5294"/>
                  </a:cubicBezTo>
                  <a:cubicBezTo>
                    <a:pt x="219" y="5305"/>
                    <a:pt x="248" y="5310"/>
                    <a:pt x="276" y="5310"/>
                  </a:cubicBezTo>
                  <a:cubicBezTo>
                    <a:pt x="375" y="5310"/>
                    <a:pt x="468" y="5248"/>
                    <a:pt x="498" y="5151"/>
                  </a:cubicBezTo>
                  <a:lnTo>
                    <a:pt x="2307" y="327"/>
                  </a:lnTo>
                  <a:cubicBezTo>
                    <a:pt x="2380" y="139"/>
                    <a:pt x="2225" y="1"/>
                    <a:pt x="2073"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2" name="Google Shape;17802;p78"/>
            <p:cNvSpPr/>
            <p:nvPr/>
          </p:nvSpPr>
          <p:spPr>
            <a:xfrm>
              <a:off x="1624330" y="2041493"/>
              <a:ext cx="62919" cy="139309"/>
            </a:xfrm>
            <a:custGeom>
              <a:avLst/>
              <a:gdLst/>
              <a:ahLst/>
              <a:cxnLst/>
              <a:rect l="l" t="t" r="r" b="b"/>
              <a:pathLst>
                <a:path w="2396" h="5305" extrusionOk="0">
                  <a:moveTo>
                    <a:pt x="307" y="1"/>
                  </a:moveTo>
                  <a:cubicBezTo>
                    <a:pt x="155" y="1"/>
                    <a:pt x="0" y="139"/>
                    <a:pt x="73" y="327"/>
                  </a:cubicBezTo>
                  <a:lnTo>
                    <a:pt x="1872" y="5151"/>
                  </a:lnTo>
                  <a:cubicBezTo>
                    <a:pt x="1914" y="5259"/>
                    <a:pt x="2001" y="5305"/>
                    <a:pt x="2089" y="5305"/>
                  </a:cubicBezTo>
                  <a:cubicBezTo>
                    <a:pt x="2241" y="5305"/>
                    <a:pt x="2395" y="5167"/>
                    <a:pt x="2322" y="4978"/>
                  </a:cubicBezTo>
                  <a:lnTo>
                    <a:pt x="523" y="155"/>
                  </a:lnTo>
                  <a:cubicBezTo>
                    <a:pt x="481" y="47"/>
                    <a:pt x="394" y="1"/>
                    <a:pt x="3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3" name="Google Shape;17803;p78"/>
            <p:cNvSpPr/>
            <p:nvPr/>
          </p:nvSpPr>
          <p:spPr>
            <a:xfrm>
              <a:off x="1351725" y="2013106"/>
              <a:ext cx="129357" cy="40257"/>
            </a:xfrm>
            <a:custGeom>
              <a:avLst/>
              <a:gdLst/>
              <a:ahLst/>
              <a:cxnLst/>
              <a:rect l="l" t="t" r="r" b="b"/>
              <a:pathLst>
                <a:path w="4926" h="1533" extrusionOk="0">
                  <a:moveTo>
                    <a:pt x="4587" y="0"/>
                  </a:moveTo>
                  <a:cubicBezTo>
                    <a:pt x="4563" y="0"/>
                    <a:pt x="4538" y="4"/>
                    <a:pt x="4511" y="11"/>
                  </a:cubicBezTo>
                  <a:cubicBezTo>
                    <a:pt x="1334" y="882"/>
                    <a:pt x="1114" y="968"/>
                    <a:pt x="310" y="1045"/>
                  </a:cubicBezTo>
                  <a:cubicBezTo>
                    <a:pt x="0" y="1063"/>
                    <a:pt x="12" y="1524"/>
                    <a:pt x="320" y="1524"/>
                  </a:cubicBezTo>
                  <a:cubicBezTo>
                    <a:pt x="326" y="1524"/>
                    <a:pt x="332" y="1524"/>
                    <a:pt x="338" y="1523"/>
                  </a:cubicBezTo>
                  <a:lnTo>
                    <a:pt x="358" y="1533"/>
                  </a:lnTo>
                  <a:cubicBezTo>
                    <a:pt x="1200" y="1447"/>
                    <a:pt x="1439" y="1351"/>
                    <a:pt x="4645" y="470"/>
                  </a:cubicBezTo>
                  <a:cubicBezTo>
                    <a:pt x="4925" y="392"/>
                    <a:pt x="4845" y="0"/>
                    <a:pt x="45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4" name="Google Shape;17804;p78"/>
            <p:cNvSpPr/>
            <p:nvPr/>
          </p:nvSpPr>
          <p:spPr>
            <a:xfrm>
              <a:off x="1491191" y="2012344"/>
              <a:ext cx="133900" cy="41281"/>
            </a:xfrm>
            <a:custGeom>
              <a:avLst/>
              <a:gdLst/>
              <a:ahLst/>
              <a:cxnLst/>
              <a:rect l="l" t="t" r="r" b="b"/>
              <a:pathLst>
                <a:path w="5099" h="1572" extrusionOk="0">
                  <a:moveTo>
                    <a:pt x="341" y="1"/>
                  </a:moveTo>
                  <a:cubicBezTo>
                    <a:pt x="82" y="1"/>
                    <a:pt x="1" y="401"/>
                    <a:pt x="282" y="480"/>
                  </a:cubicBezTo>
                  <a:cubicBezTo>
                    <a:pt x="3631" y="1389"/>
                    <a:pt x="3861" y="1495"/>
                    <a:pt x="4741" y="1571"/>
                  </a:cubicBezTo>
                  <a:lnTo>
                    <a:pt x="4760" y="1571"/>
                  </a:lnTo>
                  <a:lnTo>
                    <a:pt x="4760" y="1562"/>
                  </a:lnTo>
                  <a:cubicBezTo>
                    <a:pt x="4767" y="1562"/>
                    <a:pt x="4773" y="1562"/>
                    <a:pt x="4779" y="1562"/>
                  </a:cubicBezTo>
                  <a:cubicBezTo>
                    <a:pt x="5077" y="1562"/>
                    <a:pt x="5099" y="1102"/>
                    <a:pt x="4780" y="1083"/>
                  </a:cubicBezTo>
                  <a:cubicBezTo>
                    <a:pt x="3957" y="1016"/>
                    <a:pt x="3765" y="930"/>
                    <a:pt x="415" y="11"/>
                  </a:cubicBezTo>
                  <a:cubicBezTo>
                    <a:pt x="389" y="4"/>
                    <a:pt x="364" y="1"/>
                    <a:pt x="34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5" name="Google Shape;17805;p78"/>
            <p:cNvSpPr/>
            <p:nvPr/>
          </p:nvSpPr>
          <p:spPr>
            <a:xfrm>
              <a:off x="1474700" y="1961347"/>
              <a:ext cx="25157" cy="32195"/>
            </a:xfrm>
            <a:custGeom>
              <a:avLst/>
              <a:gdLst/>
              <a:ahLst/>
              <a:cxnLst/>
              <a:rect l="l" t="t" r="r" b="b"/>
              <a:pathLst>
                <a:path w="958" h="1226" extrusionOk="0">
                  <a:moveTo>
                    <a:pt x="335" y="1"/>
                  </a:moveTo>
                  <a:cubicBezTo>
                    <a:pt x="153" y="1"/>
                    <a:pt x="0" y="154"/>
                    <a:pt x="0" y="336"/>
                  </a:cubicBezTo>
                  <a:lnTo>
                    <a:pt x="0" y="1226"/>
                  </a:lnTo>
                  <a:cubicBezTo>
                    <a:pt x="144" y="1149"/>
                    <a:pt x="307" y="1102"/>
                    <a:pt x="479" y="1102"/>
                  </a:cubicBezTo>
                  <a:cubicBezTo>
                    <a:pt x="642" y="1102"/>
                    <a:pt x="804" y="1140"/>
                    <a:pt x="957" y="1226"/>
                  </a:cubicBezTo>
                  <a:lnTo>
                    <a:pt x="957" y="336"/>
                  </a:lnTo>
                  <a:cubicBezTo>
                    <a:pt x="957" y="154"/>
                    <a:pt x="804"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6" name="Google Shape;17806;p78"/>
            <p:cNvSpPr/>
            <p:nvPr/>
          </p:nvSpPr>
          <p:spPr>
            <a:xfrm>
              <a:off x="1474700" y="2036503"/>
              <a:ext cx="24894" cy="259633"/>
            </a:xfrm>
            <a:custGeom>
              <a:avLst/>
              <a:gdLst/>
              <a:ahLst/>
              <a:cxnLst/>
              <a:rect l="l" t="t" r="r" b="b"/>
              <a:pathLst>
                <a:path w="948" h="9887" extrusionOk="0">
                  <a:moveTo>
                    <a:pt x="0" y="0"/>
                  </a:moveTo>
                  <a:lnTo>
                    <a:pt x="0" y="9887"/>
                  </a:lnTo>
                  <a:lnTo>
                    <a:pt x="948" y="9887"/>
                  </a:lnTo>
                  <a:lnTo>
                    <a:pt x="948" y="0"/>
                  </a:lnTo>
                  <a:cubicBezTo>
                    <a:pt x="799" y="82"/>
                    <a:pt x="637" y="123"/>
                    <a:pt x="474" y="123"/>
                  </a:cubicBezTo>
                  <a:cubicBezTo>
                    <a:pt x="311" y="123"/>
                    <a:pt x="149" y="82"/>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7" name="Google Shape;17807;p78"/>
            <p:cNvSpPr/>
            <p:nvPr/>
          </p:nvSpPr>
          <p:spPr>
            <a:xfrm>
              <a:off x="1474700" y="1961347"/>
              <a:ext cx="20877" cy="32195"/>
            </a:xfrm>
            <a:custGeom>
              <a:avLst/>
              <a:gdLst/>
              <a:ahLst/>
              <a:cxnLst/>
              <a:rect l="l" t="t" r="r" b="b"/>
              <a:pathLst>
                <a:path w="795" h="1226" extrusionOk="0">
                  <a:moveTo>
                    <a:pt x="326" y="1"/>
                  </a:moveTo>
                  <a:cubicBezTo>
                    <a:pt x="144" y="1"/>
                    <a:pt x="0" y="154"/>
                    <a:pt x="0" y="336"/>
                  </a:cubicBezTo>
                  <a:lnTo>
                    <a:pt x="0" y="1226"/>
                  </a:lnTo>
                  <a:cubicBezTo>
                    <a:pt x="144" y="1140"/>
                    <a:pt x="309" y="1097"/>
                    <a:pt x="475" y="1097"/>
                  </a:cubicBezTo>
                  <a:cubicBezTo>
                    <a:pt x="531" y="1097"/>
                    <a:pt x="587" y="1102"/>
                    <a:pt x="642" y="1111"/>
                  </a:cubicBezTo>
                  <a:lnTo>
                    <a:pt x="642" y="326"/>
                  </a:lnTo>
                  <a:cubicBezTo>
                    <a:pt x="642" y="221"/>
                    <a:pt x="699" y="116"/>
                    <a:pt x="795" y="58"/>
                  </a:cubicBezTo>
                  <a:cubicBezTo>
                    <a:pt x="737" y="20"/>
                    <a:pt x="680" y="1"/>
                    <a:pt x="62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8" name="Google Shape;17808;p78"/>
            <p:cNvSpPr/>
            <p:nvPr/>
          </p:nvSpPr>
          <p:spPr>
            <a:xfrm>
              <a:off x="1474700" y="2036503"/>
              <a:ext cx="16596" cy="259633"/>
            </a:xfrm>
            <a:custGeom>
              <a:avLst/>
              <a:gdLst/>
              <a:ahLst/>
              <a:cxnLst/>
              <a:rect l="l" t="t" r="r" b="b"/>
              <a:pathLst>
                <a:path w="632" h="9887" extrusionOk="0">
                  <a:moveTo>
                    <a:pt x="0" y="0"/>
                  </a:moveTo>
                  <a:lnTo>
                    <a:pt x="0" y="9887"/>
                  </a:lnTo>
                  <a:lnTo>
                    <a:pt x="632" y="9887"/>
                  </a:lnTo>
                  <a:lnTo>
                    <a:pt x="632" y="115"/>
                  </a:lnTo>
                  <a:cubicBezTo>
                    <a:pt x="584" y="115"/>
                    <a:pt x="527" y="125"/>
                    <a:pt x="479" y="125"/>
                  </a:cubicBezTo>
                  <a:cubicBezTo>
                    <a:pt x="307" y="125"/>
                    <a:pt x="144" y="77"/>
                    <a:pt x="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09" name="Google Shape;17809;p78"/>
            <p:cNvSpPr/>
            <p:nvPr/>
          </p:nvSpPr>
          <p:spPr>
            <a:xfrm>
              <a:off x="1551852" y="2161921"/>
              <a:ext cx="145796" cy="25393"/>
            </a:xfrm>
            <a:custGeom>
              <a:avLst/>
              <a:gdLst/>
              <a:ahLst/>
              <a:cxnLst/>
              <a:rect l="l" t="t" r="r" b="b"/>
              <a:pathLst>
                <a:path w="5552" h="967" extrusionOk="0">
                  <a:moveTo>
                    <a:pt x="412" y="0"/>
                  </a:moveTo>
                  <a:cubicBezTo>
                    <a:pt x="182" y="0"/>
                    <a:pt x="0" y="182"/>
                    <a:pt x="0" y="402"/>
                  </a:cubicBezTo>
                  <a:lnTo>
                    <a:pt x="0" y="565"/>
                  </a:lnTo>
                  <a:cubicBezTo>
                    <a:pt x="0" y="785"/>
                    <a:pt x="182" y="967"/>
                    <a:pt x="412" y="967"/>
                  </a:cubicBezTo>
                  <a:lnTo>
                    <a:pt x="5149" y="967"/>
                  </a:lnTo>
                  <a:cubicBezTo>
                    <a:pt x="5369" y="967"/>
                    <a:pt x="5551" y="785"/>
                    <a:pt x="5551" y="565"/>
                  </a:cubicBezTo>
                  <a:lnTo>
                    <a:pt x="5551" y="402"/>
                  </a:lnTo>
                  <a:cubicBezTo>
                    <a:pt x="5551" y="182"/>
                    <a:pt x="5369"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0" name="Google Shape;17810;p78"/>
            <p:cNvSpPr/>
            <p:nvPr/>
          </p:nvSpPr>
          <p:spPr>
            <a:xfrm>
              <a:off x="1551852" y="2166175"/>
              <a:ext cx="146032" cy="21139"/>
            </a:xfrm>
            <a:custGeom>
              <a:avLst/>
              <a:gdLst/>
              <a:ahLst/>
              <a:cxnLst/>
              <a:rect l="l" t="t" r="r" b="b"/>
              <a:pathLst>
                <a:path w="5561" h="805" extrusionOk="0">
                  <a:moveTo>
                    <a:pt x="87" y="1"/>
                  </a:moveTo>
                  <a:cubicBezTo>
                    <a:pt x="29" y="68"/>
                    <a:pt x="0" y="154"/>
                    <a:pt x="0" y="240"/>
                  </a:cubicBezTo>
                  <a:lnTo>
                    <a:pt x="0" y="393"/>
                  </a:lnTo>
                  <a:cubicBezTo>
                    <a:pt x="0" y="623"/>
                    <a:pt x="182" y="805"/>
                    <a:pt x="412" y="805"/>
                  </a:cubicBezTo>
                  <a:lnTo>
                    <a:pt x="5149" y="805"/>
                  </a:lnTo>
                  <a:cubicBezTo>
                    <a:pt x="5379" y="805"/>
                    <a:pt x="5561" y="623"/>
                    <a:pt x="5561" y="393"/>
                  </a:cubicBezTo>
                  <a:lnTo>
                    <a:pt x="5561" y="240"/>
                  </a:lnTo>
                  <a:cubicBezTo>
                    <a:pt x="5561" y="154"/>
                    <a:pt x="5532" y="68"/>
                    <a:pt x="5475" y="1"/>
                  </a:cubicBezTo>
                  <a:cubicBezTo>
                    <a:pt x="5398" y="96"/>
                    <a:pt x="5283" y="163"/>
                    <a:pt x="5149" y="163"/>
                  </a:cubicBezTo>
                  <a:lnTo>
                    <a:pt x="412" y="163"/>
                  </a:lnTo>
                  <a:cubicBezTo>
                    <a:pt x="278" y="163"/>
                    <a:pt x="163" y="96"/>
                    <a:pt x="8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1" name="Google Shape;17811;p78"/>
            <p:cNvSpPr/>
            <p:nvPr/>
          </p:nvSpPr>
          <p:spPr>
            <a:xfrm>
              <a:off x="1572965" y="2187288"/>
              <a:ext cx="108848" cy="47531"/>
            </a:xfrm>
            <a:custGeom>
              <a:avLst/>
              <a:gdLst/>
              <a:ahLst/>
              <a:cxnLst/>
              <a:rect l="l" t="t" r="r" b="b"/>
              <a:pathLst>
                <a:path w="4145" h="1810" extrusionOk="0">
                  <a:moveTo>
                    <a:pt x="0" y="1"/>
                  </a:moveTo>
                  <a:cubicBezTo>
                    <a:pt x="144" y="1034"/>
                    <a:pt x="1024" y="1809"/>
                    <a:pt x="2077" y="1809"/>
                  </a:cubicBezTo>
                  <a:cubicBezTo>
                    <a:pt x="3120" y="1809"/>
                    <a:pt x="4010" y="1034"/>
                    <a:pt x="4144"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2" name="Google Shape;17812;p78"/>
            <p:cNvSpPr/>
            <p:nvPr/>
          </p:nvSpPr>
          <p:spPr>
            <a:xfrm>
              <a:off x="1293244" y="2187288"/>
              <a:ext cx="67121" cy="47531"/>
            </a:xfrm>
            <a:custGeom>
              <a:avLst/>
              <a:gdLst/>
              <a:ahLst/>
              <a:cxnLst/>
              <a:rect l="l" t="t" r="r" b="b"/>
              <a:pathLst>
                <a:path w="2556" h="1810" extrusionOk="0">
                  <a:moveTo>
                    <a:pt x="1" y="1"/>
                  </a:moveTo>
                  <a:cubicBezTo>
                    <a:pt x="149" y="1059"/>
                    <a:pt x="1048" y="1810"/>
                    <a:pt x="2067" y="1810"/>
                  </a:cubicBezTo>
                  <a:cubicBezTo>
                    <a:pt x="2228" y="1810"/>
                    <a:pt x="2392" y="1791"/>
                    <a:pt x="2556" y="1752"/>
                  </a:cubicBezTo>
                  <a:cubicBezTo>
                    <a:pt x="1714"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3" name="Google Shape;17813;p78"/>
            <p:cNvSpPr/>
            <p:nvPr/>
          </p:nvSpPr>
          <p:spPr>
            <a:xfrm>
              <a:off x="1572965" y="2187288"/>
              <a:ext cx="67121" cy="47531"/>
            </a:xfrm>
            <a:custGeom>
              <a:avLst/>
              <a:gdLst/>
              <a:ahLst/>
              <a:cxnLst/>
              <a:rect l="l" t="t" r="r" b="b"/>
              <a:pathLst>
                <a:path w="2556" h="1810" extrusionOk="0">
                  <a:moveTo>
                    <a:pt x="0" y="1"/>
                  </a:moveTo>
                  <a:cubicBezTo>
                    <a:pt x="141" y="1059"/>
                    <a:pt x="1045" y="1810"/>
                    <a:pt x="2066" y="1810"/>
                  </a:cubicBezTo>
                  <a:cubicBezTo>
                    <a:pt x="2227" y="1810"/>
                    <a:pt x="2391" y="1791"/>
                    <a:pt x="2556" y="1752"/>
                  </a:cubicBezTo>
                  <a:cubicBezTo>
                    <a:pt x="1713" y="1551"/>
                    <a:pt x="1082" y="862"/>
                    <a:pt x="9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4" name="Google Shape;17814;p78"/>
            <p:cNvSpPr/>
            <p:nvPr/>
          </p:nvSpPr>
          <p:spPr>
            <a:xfrm>
              <a:off x="1333211" y="2029466"/>
              <a:ext cx="34191" cy="33954"/>
            </a:xfrm>
            <a:custGeom>
              <a:avLst/>
              <a:gdLst/>
              <a:ahLst/>
              <a:cxnLst/>
              <a:rect l="l" t="t" r="r" b="b"/>
              <a:pathLst>
                <a:path w="1302" h="1293" extrusionOk="0">
                  <a:moveTo>
                    <a:pt x="651" y="1"/>
                  </a:moveTo>
                  <a:cubicBezTo>
                    <a:pt x="297" y="1"/>
                    <a:pt x="0" y="288"/>
                    <a:pt x="0" y="651"/>
                  </a:cubicBezTo>
                  <a:cubicBezTo>
                    <a:pt x="0" y="1005"/>
                    <a:pt x="297" y="1293"/>
                    <a:pt x="651" y="1293"/>
                  </a:cubicBezTo>
                  <a:cubicBezTo>
                    <a:pt x="1005" y="1293"/>
                    <a:pt x="1302" y="1005"/>
                    <a:pt x="1302" y="651"/>
                  </a:cubicBezTo>
                  <a:cubicBezTo>
                    <a:pt x="1302" y="288"/>
                    <a:pt x="1005" y="1"/>
                    <a:pt x="651"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5" name="Google Shape;17815;p78"/>
            <p:cNvSpPr/>
            <p:nvPr/>
          </p:nvSpPr>
          <p:spPr>
            <a:xfrm>
              <a:off x="1607891" y="2029466"/>
              <a:ext cx="33954" cy="33954"/>
            </a:xfrm>
            <a:custGeom>
              <a:avLst/>
              <a:gdLst/>
              <a:ahLst/>
              <a:cxnLst/>
              <a:rect l="l" t="t" r="r" b="b"/>
              <a:pathLst>
                <a:path w="1293" h="1293" extrusionOk="0">
                  <a:moveTo>
                    <a:pt x="642" y="1"/>
                  </a:moveTo>
                  <a:cubicBezTo>
                    <a:pt x="288" y="1"/>
                    <a:pt x="1" y="288"/>
                    <a:pt x="1" y="651"/>
                  </a:cubicBezTo>
                  <a:cubicBezTo>
                    <a:pt x="1" y="1005"/>
                    <a:pt x="288" y="1293"/>
                    <a:pt x="642" y="1293"/>
                  </a:cubicBezTo>
                  <a:cubicBezTo>
                    <a:pt x="1005" y="1293"/>
                    <a:pt x="1293" y="1005"/>
                    <a:pt x="1293" y="651"/>
                  </a:cubicBezTo>
                  <a:cubicBezTo>
                    <a:pt x="1293" y="288"/>
                    <a:pt x="1005" y="1"/>
                    <a:pt x="642"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6" name="Google Shape;17816;p78"/>
            <p:cNvSpPr/>
            <p:nvPr/>
          </p:nvSpPr>
          <p:spPr>
            <a:xfrm>
              <a:off x="1428456" y="2293589"/>
              <a:ext cx="117382" cy="27941"/>
            </a:xfrm>
            <a:custGeom>
              <a:avLst/>
              <a:gdLst/>
              <a:ahLst/>
              <a:cxnLst/>
              <a:rect l="l" t="t" r="r" b="b"/>
              <a:pathLst>
                <a:path w="4470" h="1064" extrusionOk="0">
                  <a:moveTo>
                    <a:pt x="402" y="1"/>
                  </a:moveTo>
                  <a:cubicBezTo>
                    <a:pt x="182" y="1"/>
                    <a:pt x="0" y="183"/>
                    <a:pt x="0" y="403"/>
                  </a:cubicBezTo>
                  <a:lnTo>
                    <a:pt x="0" y="1063"/>
                  </a:lnTo>
                  <a:lnTo>
                    <a:pt x="4470" y="1063"/>
                  </a:lnTo>
                  <a:lnTo>
                    <a:pt x="4470" y="403"/>
                  </a:lnTo>
                  <a:cubicBezTo>
                    <a:pt x="4470" y="183"/>
                    <a:pt x="4288" y="1"/>
                    <a:pt x="40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7" name="Google Shape;17817;p78"/>
            <p:cNvSpPr/>
            <p:nvPr/>
          </p:nvSpPr>
          <p:spPr>
            <a:xfrm>
              <a:off x="1428456" y="2302150"/>
              <a:ext cx="117382" cy="19380"/>
            </a:xfrm>
            <a:custGeom>
              <a:avLst/>
              <a:gdLst/>
              <a:ahLst/>
              <a:cxnLst/>
              <a:rect l="l" t="t" r="r" b="b"/>
              <a:pathLst>
                <a:path w="4470" h="738" extrusionOk="0">
                  <a:moveTo>
                    <a:pt x="10" y="0"/>
                  </a:moveTo>
                  <a:cubicBezTo>
                    <a:pt x="0" y="19"/>
                    <a:pt x="0" y="48"/>
                    <a:pt x="0" y="77"/>
                  </a:cubicBezTo>
                  <a:lnTo>
                    <a:pt x="0" y="737"/>
                  </a:lnTo>
                  <a:lnTo>
                    <a:pt x="4470" y="737"/>
                  </a:lnTo>
                  <a:lnTo>
                    <a:pt x="4470" y="77"/>
                  </a:lnTo>
                  <a:cubicBezTo>
                    <a:pt x="4470" y="48"/>
                    <a:pt x="4470" y="19"/>
                    <a:pt x="4460"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8" name="Google Shape;17818;p78"/>
            <p:cNvSpPr/>
            <p:nvPr/>
          </p:nvSpPr>
          <p:spPr>
            <a:xfrm>
              <a:off x="1414381" y="2318982"/>
              <a:ext cx="146032" cy="25420"/>
            </a:xfrm>
            <a:custGeom>
              <a:avLst/>
              <a:gdLst/>
              <a:ahLst/>
              <a:cxnLst/>
              <a:rect l="l" t="t" r="r" b="b"/>
              <a:pathLst>
                <a:path w="5561" h="968" extrusionOk="0">
                  <a:moveTo>
                    <a:pt x="412" y="0"/>
                  </a:moveTo>
                  <a:cubicBezTo>
                    <a:pt x="182" y="0"/>
                    <a:pt x="0" y="182"/>
                    <a:pt x="0" y="402"/>
                  </a:cubicBezTo>
                  <a:lnTo>
                    <a:pt x="0" y="565"/>
                  </a:lnTo>
                  <a:cubicBezTo>
                    <a:pt x="0" y="785"/>
                    <a:pt x="182" y="967"/>
                    <a:pt x="412" y="967"/>
                  </a:cubicBezTo>
                  <a:lnTo>
                    <a:pt x="5149" y="967"/>
                  </a:lnTo>
                  <a:cubicBezTo>
                    <a:pt x="5369" y="967"/>
                    <a:pt x="5551" y="785"/>
                    <a:pt x="5561" y="565"/>
                  </a:cubicBezTo>
                  <a:lnTo>
                    <a:pt x="5561" y="402"/>
                  </a:lnTo>
                  <a:cubicBezTo>
                    <a:pt x="5551" y="182"/>
                    <a:pt x="5369" y="0"/>
                    <a:pt x="514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19" name="Google Shape;17819;p78"/>
            <p:cNvSpPr/>
            <p:nvPr/>
          </p:nvSpPr>
          <p:spPr>
            <a:xfrm>
              <a:off x="1414381" y="2323263"/>
              <a:ext cx="146032" cy="21139"/>
            </a:xfrm>
            <a:custGeom>
              <a:avLst/>
              <a:gdLst/>
              <a:ahLst/>
              <a:cxnLst/>
              <a:rect l="l" t="t" r="r" b="b"/>
              <a:pathLst>
                <a:path w="5561" h="805" extrusionOk="0">
                  <a:moveTo>
                    <a:pt x="87" y="0"/>
                  </a:moveTo>
                  <a:cubicBezTo>
                    <a:pt x="29" y="67"/>
                    <a:pt x="0" y="153"/>
                    <a:pt x="0" y="239"/>
                  </a:cubicBezTo>
                  <a:lnTo>
                    <a:pt x="0" y="393"/>
                  </a:lnTo>
                  <a:cubicBezTo>
                    <a:pt x="0" y="622"/>
                    <a:pt x="182" y="804"/>
                    <a:pt x="412" y="804"/>
                  </a:cubicBezTo>
                  <a:lnTo>
                    <a:pt x="5149" y="804"/>
                  </a:lnTo>
                  <a:cubicBezTo>
                    <a:pt x="5379" y="804"/>
                    <a:pt x="5561" y="622"/>
                    <a:pt x="5561" y="393"/>
                  </a:cubicBezTo>
                  <a:lnTo>
                    <a:pt x="5561" y="239"/>
                  </a:lnTo>
                  <a:cubicBezTo>
                    <a:pt x="5561" y="153"/>
                    <a:pt x="5532" y="67"/>
                    <a:pt x="5475" y="0"/>
                  </a:cubicBezTo>
                  <a:cubicBezTo>
                    <a:pt x="5398" y="105"/>
                    <a:pt x="5274" y="163"/>
                    <a:pt x="5149" y="163"/>
                  </a:cubicBezTo>
                  <a:lnTo>
                    <a:pt x="412" y="163"/>
                  </a:lnTo>
                  <a:cubicBezTo>
                    <a:pt x="278" y="163"/>
                    <a:pt x="163" y="105"/>
                    <a:pt x="87"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0" name="Google Shape;17820;p78"/>
            <p:cNvSpPr/>
            <p:nvPr/>
          </p:nvSpPr>
          <p:spPr>
            <a:xfrm>
              <a:off x="1462384" y="1990260"/>
              <a:ext cx="49526" cy="49526"/>
            </a:xfrm>
            <a:custGeom>
              <a:avLst/>
              <a:gdLst/>
              <a:ahLst/>
              <a:cxnLst/>
              <a:rect l="l" t="t" r="r" b="b"/>
              <a:pathLst>
                <a:path w="1886" h="1886" extrusionOk="0">
                  <a:moveTo>
                    <a:pt x="938" y="1"/>
                  </a:moveTo>
                  <a:cubicBezTo>
                    <a:pt x="421" y="1"/>
                    <a:pt x="0" y="422"/>
                    <a:pt x="0" y="938"/>
                  </a:cubicBezTo>
                  <a:cubicBezTo>
                    <a:pt x="0" y="1465"/>
                    <a:pt x="421" y="1886"/>
                    <a:pt x="938" y="1886"/>
                  </a:cubicBezTo>
                  <a:cubicBezTo>
                    <a:pt x="1465" y="1886"/>
                    <a:pt x="1886" y="1465"/>
                    <a:pt x="1886" y="938"/>
                  </a:cubicBezTo>
                  <a:cubicBezTo>
                    <a:pt x="1886" y="422"/>
                    <a:pt x="1465" y="1"/>
                    <a:pt x="938"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1" name="Google Shape;17821;p78"/>
            <p:cNvSpPr/>
            <p:nvPr/>
          </p:nvSpPr>
          <p:spPr>
            <a:xfrm>
              <a:off x="1333211" y="2029571"/>
              <a:ext cx="29674" cy="33980"/>
            </a:xfrm>
            <a:custGeom>
              <a:avLst/>
              <a:gdLst/>
              <a:ahLst/>
              <a:cxnLst/>
              <a:rect l="l" t="t" r="r" b="b"/>
              <a:pathLst>
                <a:path w="1130" h="1294" extrusionOk="0">
                  <a:moveTo>
                    <a:pt x="654" y="1"/>
                  </a:moveTo>
                  <a:cubicBezTo>
                    <a:pt x="322" y="1"/>
                    <a:pt x="0" y="255"/>
                    <a:pt x="0" y="647"/>
                  </a:cubicBezTo>
                  <a:cubicBezTo>
                    <a:pt x="0" y="1040"/>
                    <a:pt x="322" y="1294"/>
                    <a:pt x="654" y="1294"/>
                  </a:cubicBezTo>
                  <a:cubicBezTo>
                    <a:pt x="824" y="1294"/>
                    <a:pt x="997" y="1227"/>
                    <a:pt x="1130" y="1078"/>
                  </a:cubicBezTo>
                  <a:cubicBezTo>
                    <a:pt x="1024" y="963"/>
                    <a:pt x="967" y="810"/>
                    <a:pt x="967" y="647"/>
                  </a:cubicBezTo>
                  <a:cubicBezTo>
                    <a:pt x="967" y="485"/>
                    <a:pt x="1024" y="331"/>
                    <a:pt x="1130" y="217"/>
                  </a:cubicBezTo>
                  <a:cubicBezTo>
                    <a:pt x="997" y="67"/>
                    <a:pt x="824" y="1"/>
                    <a:pt x="65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2" name="Google Shape;17822;p78"/>
            <p:cNvSpPr/>
            <p:nvPr/>
          </p:nvSpPr>
          <p:spPr>
            <a:xfrm>
              <a:off x="1607891" y="2029571"/>
              <a:ext cx="29674" cy="33980"/>
            </a:xfrm>
            <a:custGeom>
              <a:avLst/>
              <a:gdLst/>
              <a:ahLst/>
              <a:cxnLst/>
              <a:rect l="l" t="t" r="r" b="b"/>
              <a:pathLst>
                <a:path w="1130" h="1294" extrusionOk="0">
                  <a:moveTo>
                    <a:pt x="650" y="1"/>
                  </a:moveTo>
                  <a:cubicBezTo>
                    <a:pt x="319" y="1"/>
                    <a:pt x="1" y="255"/>
                    <a:pt x="1" y="647"/>
                  </a:cubicBezTo>
                  <a:cubicBezTo>
                    <a:pt x="1" y="1040"/>
                    <a:pt x="319" y="1294"/>
                    <a:pt x="650" y="1294"/>
                  </a:cubicBezTo>
                  <a:cubicBezTo>
                    <a:pt x="820" y="1294"/>
                    <a:pt x="994" y="1227"/>
                    <a:pt x="1130" y="1078"/>
                  </a:cubicBezTo>
                  <a:cubicBezTo>
                    <a:pt x="1025" y="963"/>
                    <a:pt x="967" y="810"/>
                    <a:pt x="967" y="647"/>
                  </a:cubicBezTo>
                  <a:cubicBezTo>
                    <a:pt x="967" y="485"/>
                    <a:pt x="1025" y="331"/>
                    <a:pt x="1130" y="217"/>
                  </a:cubicBezTo>
                  <a:cubicBezTo>
                    <a:pt x="994" y="67"/>
                    <a:pt x="820" y="1"/>
                    <a:pt x="65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3" name="Google Shape;17823;p78"/>
            <p:cNvSpPr/>
            <p:nvPr/>
          </p:nvSpPr>
          <p:spPr>
            <a:xfrm>
              <a:off x="1462384" y="1990286"/>
              <a:ext cx="37473" cy="49763"/>
            </a:xfrm>
            <a:custGeom>
              <a:avLst/>
              <a:gdLst/>
              <a:ahLst/>
              <a:cxnLst/>
              <a:rect l="l" t="t" r="r" b="b"/>
              <a:pathLst>
                <a:path w="1427" h="1895" extrusionOk="0">
                  <a:moveTo>
                    <a:pt x="948" y="1"/>
                  </a:moveTo>
                  <a:cubicBezTo>
                    <a:pt x="454" y="1"/>
                    <a:pt x="0" y="397"/>
                    <a:pt x="0" y="947"/>
                  </a:cubicBezTo>
                  <a:cubicBezTo>
                    <a:pt x="0" y="1502"/>
                    <a:pt x="451" y="1895"/>
                    <a:pt x="944" y="1895"/>
                  </a:cubicBezTo>
                  <a:cubicBezTo>
                    <a:pt x="1105" y="1895"/>
                    <a:pt x="1271" y="1853"/>
                    <a:pt x="1426" y="1760"/>
                  </a:cubicBezTo>
                  <a:cubicBezTo>
                    <a:pt x="1139" y="1588"/>
                    <a:pt x="967" y="1282"/>
                    <a:pt x="967" y="947"/>
                  </a:cubicBezTo>
                  <a:cubicBezTo>
                    <a:pt x="967" y="612"/>
                    <a:pt x="1139" y="306"/>
                    <a:pt x="1426" y="134"/>
                  </a:cubicBezTo>
                  <a:cubicBezTo>
                    <a:pt x="1272" y="42"/>
                    <a:pt x="1108" y="1"/>
                    <a:pt x="94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4" name="Google Shape;17824;p78"/>
            <p:cNvSpPr/>
            <p:nvPr/>
          </p:nvSpPr>
          <p:spPr>
            <a:xfrm>
              <a:off x="1277409" y="2161921"/>
              <a:ext cx="145796" cy="25393"/>
            </a:xfrm>
            <a:custGeom>
              <a:avLst/>
              <a:gdLst/>
              <a:ahLst/>
              <a:cxnLst/>
              <a:rect l="l" t="t" r="r" b="b"/>
              <a:pathLst>
                <a:path w="5552" h="967" extrusionOk="0">
                  <a:moveTo>
                    <a:pt x="403" y="0"/>
                  </a:moveTo>
                  <a:cubicBezTo>
                    <a:pt x="182" y="0"/>
                    <a:pt x="1" y="182"/>
                    <a:pt x="1" y="402"/>
                  </a:cubicBezTo>
                  <a:lnTo>
                    <a:pt x="1" y="565"/>
                  </a:lnTo>
                  <a:cubicBezTo>
                    <a:pt x="1" y="785"/>
                    <a:pt x="182" y="967"/>
                    <a:pt x="403" y="967"/>
                  </a:cubicBezTo>
                  <a:lnTo>
                    <a:pt x="5149" y="967"/>
                  </a:lnTo>
                  <a:cubicBezTo>
                    <a:pt x="5370" y="967"/>
                    <a:pt x="5551" y="785"/>
                    <a:pt x="5551" y="565"/>
                  </a:cubicBezTo>
                  <a:lnTo>
                    <a:pt x="5551" y="402"/>
                  </a:lnTo>
                  <a:cubicBezTo>
                    <a:pt x="5551" y="182"/>
                    <a:pt x="5370" y="0"/>
                    <a:pt x="514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5" name="Google Shape;17825;p78"/>
            <p:cNvSpPr/>
            <p:nvPr/>
          </p:nvSpPr>
          <p:spPr>
            <a:xfrm>
              <a:off x="1277409" y="2166175"/>
              <a:ext cx="145796" cy="21139"/>
            </a:xfrm>
            <a:custGeom>
              <a:avLst/>
              <a:gdLst/>
              <a:ahLst/>
              <a:cxnLst/>
              <a:rect l="l" t="t" r="r" b="b"/>
              <a:pathLst>
                <a:path w="5552" h="805" extrusionOk="0">
                  <a:moveTo>
                    <a:pt x="77" y="1"/>
                  </a:moveTo>
                  <a:cubicBezTo>
                    <a:pt x="29" y="68"/>
                    <a:pt x="1" y="154"/>
                    <a:pt x="1" y="240"/>
                  </a:cubicBezTo>
                  <a:lnTo>
                    <a:pt x="1" y="393"/>
                  </a:lnTo>
                  <a:cubicBezTo>
                    <a:pt x="1" y="623"/>
                    <a:pt x="182" y="805"/>
                    <a:pt x="403" y="805"/>
                  </a:cubicBezTo>
                  <a:lnTo>
                    <a:pt x="5149" y="805"/>
                  </a:lnTo>
                  <a:cubicBezTo>
                    <a:pt x="5370" y="805"/>
                    <a:pt x="5551" y="623"/>
                    <a:pt x="5551" y="393"/>
                  </a:cubicBezTo>
                  <a:lnTo>
                    <a:pt x="5551" y="240"/>
                  </a:lnTo>
                  <a:cubicBezTo>
                    <a:pt x="5551" y="154"/>
                    <a:pt x="5523" y="68"/>
                    <a:pt x="5475" y="1"/>
                  </a:cubicBezTo>
                  <a:cubicBezTo>
                    <a:pt x="5398" y="96"/>
                    <a:pt x="5274" y="163"/>
                    <a:pt x="5149" y="163"/>
                  </a:cubicBezTo>
                  <a:lnTo>
                    <a:pt x="403" y="163"/>
                  </a:lnTo>
                  <a:cubicBezTo>
                    <a:pt x="278" y="163"/>
                    <a:pt x="154" y="96"/>
                    <a:pt x="7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26" name="Google Shape;17826;p78"/>
          <p:cNvGrpSpPr/>
          <p:nvPr/>
        </p:nvGrpSpPr>
        <p:grpSpPr>
          <a:xfrm>
            <a:off x="2953434" y="3243759"/>
            <a:ext cx="506677" cy="468864"/>
            <a:chOff x="2215075" y="2432819"/>
            <a:chExt cx="380008" cy="351648"/>
          </a:xfrm>
        </p:grpSpPr>
        <p:sp>
          <p:nvSpPr>
            <p:cNvPr id="17827" name="Google Shape;17827;p78"/>
            <p:cNvSpPr/>
            <p:nvPr/>
          </p:nvSpPr>
          <p:spPr>
            <a:xfrm>
              <a:off x="2339311" y="2615536"/>
              <a:ext cx="124499" cy="104725"/>
            </a:xfrm>
            <a:custGeom>
              <a:avLst/>
              <a:gdLst/>
              <a:ahLst/>
              <a:cxnLst/>
              <a:rect l="l" t="t" r="r" b="b"/>
              <a:pathLst>
                <a:path w="4741" h="3988" extrusionOk="0">
                  <a:moveTo>
                    <a:pt x="2371" y="0"/>
                  </a:moveTo>
                  <a:cubicBezTo>
                    <a:pt x="2246" y="0"/>
                    <a:pt x="2141" y="96"/>
                    <a:pt x="2141" y="230"/>
                  </a:cubicBezTo>
                  <a:lnTo>
                    <a:pt x="2141" y="2441"/>
                  </a:lnTo>
                  <a:lnTo>
                    <a:pt x="227" y="3551"/>
                  </a:lnTo>
                  <a:cubicBezTo>
                    <a:pt x="1" y="3680"/>
                    <a:pt x="129" y="3987"/>
                    <a:pt x="336" y="3987"/>
                  </a:cubicBezTo>
                  <a:cubicBezTo>
                    <a:pt x="374" y="3987"/>
                    <a:pt x="415" y="3977"/>
                    <a:pt x="457" y="3953"/>
                  </a:cubicBezTo>
                  <a:lnTo>
                    <a:pt x="2371" y="2843"/>
                  </a:lnTo>
                  <a:lnTo>
                    <a:pt x="4285" y="3953"/>
                  </a:lnTo>
                  <a:cubicBezTo>
                    <a:pt x="4326" y="3977"/>
                    <a:pt x="4367" y="3987"/>
                    <a:pt x="4405" y="3987"/>
                  </a:cubicBezTo>
                  <a:cubicBezTo>
                    <a:pt x="4612" y="3987"/>
                    <a:pt x="4741" y="3680"/>
                    <a:pt x="4514" y="3551"/>
                  </a:cubicBezTo>
                  <a:lnTo>
                    <a:pt x="2600" y="2441"/>
                  </a:lnTo>
                  <a:lnTo>
                    <a:pt x="2600" y="230"/>
                  </a:lnTo>
                  <a:cubicBezTo>
                    <a:pt x="2600" y="96"/>
                    <a:pt x="2495" y="0"/>
                    <a:pt x="237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8" name="Google Shape;17828;p78"/>
            <p:cNvSpPr/>
            <p:nvPr/>
          </p:nvSpPr>
          <p:spPr>
            <a:xfrm>
              <a:off x="2472659" y="2719841"/>
              <a:ext cx="122424" cy="64626"/>
            </a:xfrm>
            <a:custGeom>
              <a:avLst/>
              <a:gdLst/>
              <a:ahLst/>
              <a:cxnLst/>
              <a:rect l="l" t="t" r="r" b="b"/>
              <a:pathLst>
                <a:path w="4662" h="2461" extrusionOk="0">
                  <a:moveTo>
                    <a:pt x="1772" y="0"/>
                  </a:moveTo>
                  <a:lnTo>
                    <a:pt x="709" y="431"/>
                  </a:lnTo>
                  <a:cubicBezTo>
                    <a:pt x="613" y="469"/>
                    <a:pt x="508" y="526"/>
                    <a:pt x="422" y="593"/>
                  </a:cubicBezTo>
                  <a:lnTo>
                    <a:pt x="403" y="613"/>
                  </a:lnTo>
                  <a:lnTo>
                    <a:pt x="384" y="632"/>
                  </a:lnTo>
                  <a:lnTo>
                    <a:pt x="374" y="641"/>
                  </a:lnTo>
                  <a:lnTo>
                    <a:pt x="346" y="660"/>
                  </a:lnTo>
                  <a:cubicBezTo>
                    <a:pt x="154" y="852"/>
                    <a:pt x="39" y="1101"/>
                    <a:pt x="1" y="1359"/>
                  </a:cubicBezTo>
                  <a:lnTo>
                    <a:pt x="1" y="1407"/>
                  </a:lnTo>
                  <a:lnTo>
                    <a:pt x="1" y="1426"/>
                  </a:lnTo>
                  <a:lnTo>
                    <a:pt x="1" y="1455"/>
                  </a:lnTo>
                  <a:lnTo>
                    <a:pt x="1" y="1483"/>
                  </a:lnTo>
                  <a:lnTo>
                    <a:pt x="1" y="1493"/>
                  </a:lnTo>
                  <a:lnTo>
                    <a:pt x="1" y="1550"/>
                  </a:lnTo>
                  <a:lnTo>
                    <a:pt x="1" y="1713"/>
                  </a:lnTo>
                  <a:lnTo>
                    <a:pt x="1" y="2239"/>
                  </a:lnTo>
                  <a:cubicBezTo>
                    <a:pt x="10" y="2367"/>
                    <a:pt x="115" y="2460"/>
                    <a:pt x="241" y="2460"/>
                  </a:cubicBezTo>
                  <a:cubicBezTo>
                    <a:pt x="247" y="2460"/>
                    <a:pt x="253" y="2460"/>
                    <a:pt x="259" y="2460"/>
                  </a:cubicBezTo>
                  <a:lnTo>
                    <a:pt x="4403" y="2460"/>
                  </a:lnTo>
                  <a:cubicBezTo>
                    <a:pt x="4410" y="2460"/>
                    <a:pt x="4416" y="2460"/>
                    <a:pt x="4422" y="2460"/>
                  </a:cubicBezTo>
                  <a:cubicBezTo>
                    <a:pt x="4548" y="2460"/>
                    <a:pt x="4653" y="2367"/>
                    <a:pt x="4662" y="2239"/>
                  </a:cubicBezTo>
                  <a:lnTo>
                    <a:pt x="4662" y="1723"/>
                  </a:lnTo>
                  <a:lnTo>
                    <a:pt x="4662" y="1550"/>
                  </a:lnTo>
                  <a:lnTo>
                    <a:pt x="4623" y="1550"/>
                  </a:lnTo>
                  <a:lnTo>
                    <a:pt x="4623" y="1493"/>
                  </a:lnTo>
                  <a:lnTo>
                    <a:pt x="4623" y="1483"/>
                  </a:lnTo>
                  <a:lnTo>
                    <a:pt x="4623" y="1455"/>
                  </a:lnTo>
                  <a:lnTo>
                    <a:pt x="4623" y="1426"/>
                  </a:lnTo>
                  <a:lnTo>
                    <a:pt x="4623" y="1407"/>
                  </a:lnTo>
                  <a:lnTo>
                    <a:pt x="4623" y="1359"/>
                  </a:lnTo>
                  <a:cubicBezTo>
                    <a:pt x="4585" y="1101"/>
                    <a:pt x="4470" y="852"/>
                    <a:pt x="4279" y="660"/>
                  </a:cubicBezTo>
                  <a:lnTo>
                    <a:pt x="4250" y="641"/>
                  </a:lnTo>
                  <a:lnTo>
                    <a:pt x="4241" y="632"/>
                  </a:lnTo>
                  <a:lnTo>
                    <a:pt x="4221" y="613"/>
                  </a:lnTo>
                  <a:lnTo>
                    <a:pt x="4193" y="593"/>
                  </a:lnTo>
                  <a:cubicBezTo>
                    <a:pt x="4116" y="526"/>
                    <a:pt x="4011" y="469"/>
                    <a:pt x="3906" y="431"/>
                  </a:cubicBezTo>
                  <a:lnTo>
                    <a:pt x="2853" y="0"/>
                  </a:lnTo>
                  <a:lnTo>
                    <a:pt x="2585" y="278"/>
                  </a:lnTo>
                  <a:lnTo>
                    <a:pt x="2307" y="546"/>
                  </a:lnTo>
                  <a:lnTo>
                    <a:pt x="2039" y="278"/>
                  </a:lnTo>
                  <a:lnTo>
                    <a:pt x="1772"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29" name="Google Shape;17829;p78"/>
            <p:cNvSpPr/>
            <p:nvPr/>
          </p:nvSpPr>
          <p:spPr>
            <a:xfrm>
              <a:off x="2471162" y="2720078"/>
              <a:ext cx="50052" cy="64390"/>
            </a:xfrm>
            <a:custGeom>
              <a:avLst/>
              <a:gdLst/>
              <a:ahLst/>
              <a:cxnLst/>
              <a:rect l="l" t="t" r="r" b="b"/>
              <a:pathLst>
                <a:path w="1906" h="2452" extrusionOk="0">
                  <a:moveTo>
                    <a:pt x="1809" y="1"/>
                  </a:moveTo>
                  <a:lnTo>
                    <a:pt x="757" y="412"/>
                  </a:lnTo>
                  <a:cubicBezTo>
                    <a:pt x="297" y="594"/>
                    <a:pt x="1" y="1044"/>
                    <a:pt x="20" y="1541"/>
                  </a:cubicBezTo>
                  <a:lnTo>
                    <a:pt x="20" y="2230"/>
                  </a:lnTo>
                  <a:cubicBezTo>
                    <a:pt x="29" y="2358"/>
                    <a:pt x="134" y="2451"/>
                    <a:pt x="260" y="2451"/>
                  </a:cubicBezTo>
                  <a:cubicBezTo>
                    <a:pt x="266" y="2451"/>
                    <a:pt x="272" y="2451"/>
                    <a:pt x="278" y="2451"/>
                  </a:cubicBezTo>
                  <a:lnTo>
                    <a:pt x="336" y="2451"/>
                  </a:lnTo>
                  <a:lnTo>
                    <a:pt x="336" y="1541"/>
                  </a:lnTo>
                  <a:cubicBezTo>
                    <a:pt x="316" y="1053"/>
                    <a:pt x="604"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0" name="Google Shape;17830;p78"/>
            <p:cNvSpPr/>
            <p:nvPr/>
          </p:nvSpPr>
          <p:spPr>
            <a:xfrm>
              <a:off x="2494035" y="2618294"/>
              <a:ext cx="77178" cy="54805"/>
            </a:xfrm>
            <a:custGeom>
              <a:avLst/>
              <a:gdLst/>
              <a:ahLst/>
              <a:cxnLst/>
              <a:rect l="l" t="t" r="r" b="b"/>
              <a:pathLst>
                <a:path w="2939" h="2087" extrusionOk="0">
                  <a:moveTo>
                    <a:pt x="2594" y="1800"/>
                  </a:moveTo>
                  <a:lnTo>
                    <a:pt x="2584" y="1809"/>
                  </a:lnTo>
                  <a:lnTo>
                    <a:pt x="2556" y="1829"/>
                  </a:lnTo>
                  <a:lnTo>
                    <a:pt x="2594" y="1800"/>
                  </a:lnTo>
                  <a:close/>
                  <a:moveTo>
                    <a:pt x="1417" y="1"/>
                  </a:moveTo>
                  <a:cubicBezTo>
                    <a:pt x="632" y="1"/>
                    <a:pt x="0" y="632"/>
                    <a:pt x="0" y="1417"/>
                  </a:cubicBezTo>
                  <a:lnTo>
                    <a:pt x="0" y="2087"/>
                  </a:lnTo>
                  <a:cubicBezTo>
                    <a:pt x="0" y="2087"/>
                    <a:pt x="316" y="2049"/>
                    <a:pt x="355" y="1896"/>
                  </a:cubicBezTo>
                  <a:cubicBezTo>
                    <a:pt x="374" y="1876"/>
                    <a:pt x="383" y="1867"/>
                    <a:pt x="393" y="1848"/>
                  </a:cubicBezTo>
                  <a:cubicBezTo>
                    <a:pt x="575" y="1848"/>
                    <a:pt x="1426" y="1829"/>
                    <a:pt x="1915" y="1245"/>
                  </a:cubicBezTo>
                  <a:cubicBezTo>
                    <a:pt x="2020" y="1532"/>
                    <a:pt x="2249" y="1762"/>
                    <a:pt x="2546" y="1848"/>
                  </a:cubicBezTo>
                  <a:cubicBezTo>
                    <a:pt x="2556" y="1867"/>
                    <a:pt x="2565" y="1886"/>
                    <a:pt x="2584" y="1896"/>
                  </a:cubicBezTo>
                  <a:cubicBezTo>
                    <a:pt x="2623" y="2058"/>
                    <a:pt x="2939" y="2087"/>
                    <a:pt x="2939" y="2087"/>
                  </a:cubicBezTo>
                  <a:lnTo>
                    <a:pt x="2939" y="1417"/>
                  </a:lnTo>
                  <a:cubicBezTo>
                    <a:pt x="2939"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1" name="Google Shape;17831;p78"/>
            <p:cNvSpPr/>
            <p:nvPr/>
          </p:nvSpPr>
          <p:spPr>
            <a:xfrm>
              <a:off x="2494035" y="2618294"/>
              <a:ext cx="41990" cy="54805"/>
            </a:xfrm>
            <a:custGeom>
              <a:avLst/>
              <a:gdLst/>
              <a:ahLst/>
              <a:cxnLst/>
              <a:rect l="l" t="t" r="r" b="b"/>
              <a:pathLst>
                <a:path w="1599" h="2087" extrusionOk="0">
                  <a:moveTo>
                    <a:pt x="1417" y="1"/>
                  </a:moveTo>
                  <a:cubicBezTo>
                    <a:pt x="642" y="1"/>
                    <a:pt x="0" y="632"/>
                    <a:pt x="0" y="1417"/>
                  </a:cubicBezTo>
                  <a:lnTo>
                    <a:pt x="0" y="2087"/>
                  </a:lnTo>
                  <a:cubicBezTo>
                    <a:pt x="87"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2" name="Google Shape;17832;p78"/>
            <p:cNvSpPr/>
            <p:nvPr/>
          </p:nvSpPr>
          <p:spPr>
            <a:xfrm>
              <a:off x="2560893" y="2667321"/>
              <a:ext cx="16859" cy="22794"/>
            </a:xfrm>
            <a:custGeom>
              <a:avLst/>
              <a:gdLst/>
              <a:ahLst/>
              <a:cxnLst/>
              <a:rect l="l" t="t" r="r" b="b"/>
              <a:pathLst>
                <a:path w="642" h="868" extrusionOk="0">
                  <a:moveTo>
                    <a:pt x="174" y="0"/>
                  </a:moveTo>
                  <a:cubicBezTo>
                    <a:pt x="81" y="0"/>
                    <a:pt x="0" y="78"/>
                    <a:pt x="0" y="182"/>
                  </a:cubicBezTo>
                  <a:lnTo>
                    <a:pt x="0" y="689"/>
                  </a:lnTo>
                  <a:cubicBezTo>
                    <a:pt x="0" y="796"/>
                    <a:pt x="85" y="867"/>
                    <a:pt x="181" y="867"/>
                  </a:cubicBezTo>
                  <a:cubicBezTo>
                    <a:pt x="197" y="867"/>
                    <a:pt x="214" y="865"/>
                    <a:pt x="230" y="861"/>
                  </a:cubicBezTo>
                  <a:cubicBezTo>
                    <a:pt x="268" y="852"/>
                    <a:pt x="297" y="832"/>
                    <a:pt x="335" y="813"/>
                  </a:cubicBezTo>
                  <a:cubicBezTo>
                    <a:pt x="364" y="785"/>
                    <a:pt x="393"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3" name="Google Shape;17833;p78"/>
            <p:cNvSpPr/>
            <p:nvPr/>
          </p:nvSpPr>
          <p:spPr>
            <a:xfrm>
              <a:off x="2487758" y="2667295"/>
              <a:ext cx="17095" cy="22899"/>
            </a:xfrm>
            <a:custGeom>
              <a:avLst/>
              <a:gdLst/>
              <a:ahLst/>
              <a:cxnLst/>
              <a:rect l="l" t="t" r="r" b="b"/>
              <a:pathLst>
                <a:path w="651" h="872" extrusionOk="0">
                  <a:moveTo>
                    <a:pt x="469" y="1"/>
                  </a:moveTo>
                  <a:cubicBezTo>
                    <a:pt x="450" y="1"/>
                    <a:pt x="431" y="4"/>
                    <a:pt x="412" y="10"/>
                  </a:cubicBezTo>
                  <a:cubicBezTo>
                    <a:pt x="0" y="144"/>
                    <a:pt x="0" y="728"/>
                    <a:pt x="412" y="862"/>
                  </a:cubicBezTo>
                  <a:cubicBezTo>
                    <a:pt x="432" y="868"/>
                    <a:pt x="452" y="871"/>
                    <a:pt x="471" y="871"/>
                  </a:cubicBezTo>
                  <a:cubicBezTo>
                    <a:pt x="571" y="871"/>
                    <a:pt x="651" y="794"/>
                    <a:pt x="651" y="690"/>
                  </a:cubicBezTo>
                  <a:lnTo>
                    <a:pt x="651" y="183"/>
                  </a:lnTo>
                  <a:cubicBezTo>
                    <a:pt x="651" y="125"/>
                    <a:pt x="622" y="68"/>
                    <a:pt x="574" y="39"/>
                  </a:cubicBezTo>
                  <a:cubicBezTo>
                    <a:pt x="543" y="14"/>
                    <a:pt x="506" y="1"/>
                    <a:pt x="469"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4" name="Google Shape;17834;p78"/>
            <p:cNvSpPr/>
            <p:nvPr/>
          </p:nvSpPr>
          <p:spPr>
            <a:xfrm>
              <a:off x="2518666" y="2707184"/>
              <a:ext cx="28413" cy="32536"/>
            </a:xfrm>
            <a:custGeom>
              <a:avLst/>
              <a:gdLst/>
              <a:ahLst/>
              <a:cxnLst/>
              <a:rect l="l" t="t" r="r" b="b"/>
              <a:pathLst>
                <a:path w="1082" h="1239" extrusionOk="0">
                  <a:moveTo>
                    <a:pt x="188" y="1"/>
                  </a:moveTo>
                  <a:cubicBezTo>
                    <a:pt x="87" y="1"/>
                    <a:pt x="0" y="80"/>
                    <a:pt x="0" y="176"/>
                  </a:cubicBezTo>
                  <a:lnTo>
                    <a:pt x="0" y="702"/>
                  </a:lnTo>
                  <a:cubicBezTo>
                    <a:pt x="0" y="750"/>
                    <a:pt x="20" y="798"/>
                    <a:pt x="58" y="836"/>
                  </a:cubicBezTo>
                  <a:lnTo>
                    <a:pt x="412" y="1190"/>
                  </a:lnTo>
                  <a:cubicBezTo>
                    <a:pt x="441" y="1219"/>
                    <a:pt x="488" y="1238"/>
                    <a:pt x="536" y="1238"/>
                  </a:cubicBezTo>
                  <a:cubicBezTo>
                    <a:pt x="575"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10"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5" name="Google Shape;17835;p78"/>
            <p:cNvSpPr/>
            <p:nvPr/>
          </p:nvSpPr>
          <p:spPr>
            <a:xfrm>
              <a:off x="2518404"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1" y="1218"/>
                    <a:pt x="498" y="1238"/>
                    <a:pt x="537" y="1238"/>
                  </a:cubicBezTo>
                  <a:cubicBezTo>
                    <a:pt x="585" y="1238"/>
                    <a:pt x="632" y="1209"/>
                    <a:pt x="661" y="1180"/>
                  </a:cubicBezTo>
                  <a:cubicBezTo>
                    <a:pt x="632" y="1171"/>
                    <a:pt x="604" y="1152"/>
                    <a:pt x="585" y="1132"/>
                  </a:cubicBezTo>
                  <a:lnTo>
                    <a:pt x="221" y="778"/>
                  </a:lnTo>
                  <a:cubicBezTo>
                    <a:pt x="183" y="740"/>
                    <a:pt x="163" y="692"/>
                    <a:pt x="163" y="644"/>
                  </a:cubicBezTo>
                  <a:lnTo>
                    <a:pt x="163" y="118"/>
                  </a:lnTo>
                  <a:cubicBezTo>
                    <a:pt x="173" y="80"/>
                    <a:pt x="183" y="32"/>
                    <a:pt x="211" y="3"/>
                  </a:cubicBezTo>
                  <a:cubicBezTo>
                    <a:pt x="201" y="1"/>
                    <a:pt x="192"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6" name="Google Shape;17836;p78"/>
            <p:cNvSpPr/>
            <p:nvPr/>
          </p:nvSpPr>
          <p:spPr>
            <a:xfrm>
              <a:off x="2502333" y="2650357"/>
              <a:ext cx="60844" cy="65230"/>
            </a:xfrm>
            <a:custGeom>
              <a:avLst/>
              <a:gdLst/>
              <a:ahLst/>
              <a:cxnLst/>
              <a:rect l="l" t="t" r="r" b="b"/>
              <a:pathLst>
                <a:path w="2317" h="2484" extrusionOk="0">
                  <a:moveTo>
                    <a:pt x="1594" y="0"/>
                  </a:moveTo>
                  <a:cubicBezTo>
                    <a:pt x="1582" y="0"/>
                    <a:pt x="1570" y="5"/>
                    <a:pt x="1560" y="14"/>
                  </a:cubicBezTo>
                  <a:cubicBezTo>
                    <a:pt x="1311" y="206"/>
                    <a:pt x="1024" y="340"/>
                    <a:pt x="728" y="426"/>
                  </a:cubicBezTo>
                  <a:cubicBezTo>
                    <a:pt x="632" y="454"/>
                    <a:pt x="536" y="474"/>
                    <a:pt x="441" y="493"/>
                  </a:cubicBezTo>
                  <a:cubicBezTo>
                    <a:pt x="354" y="512"/>
                    <a:pt x="259" y="521"/>
                    <a:pt x="163" y="531"/>
                  </a:cubicBezTo>
                  <a:cubicBezTo>
                    <a:pt x="77" y="531"/>
                    <a:pt x="0" y="617"/>
                    <a:pt x="0" y="703"/>
                  </a:cubicBezTo>
                  <a:lnTo>
                    <a:pt x="0" y="1431"/>
                  </a:lnTo>
                  <a:cubicBezTo>
                    <a:pt x="0" y="2014"/>
                    <a:pt x="469" y="2483"/>
                    <a:pt x="1053" y="2483"/>
                  </a:cubicBezTo>
                  <a:lnTo>
                    <a:pt x="1264" y="2483"/>
                  </a:lnTo>
                  <a:cubicBezTo>
                    <a:pt x="1847" y="2483"/>
                    <a:pt x="2316" y="2014"/>
                    <a:pt x="2316" y="1431"/>
                  </a:cubicBezTo>
                  <a:lnTo>
                    <a:pt x="2316" y="675"/>
                  </a:lnTo>
                  <a:cubicBezTo>
                    <a:pt x="2316" y="608"/>
                    <a:pt x="2278" y="541"/>
                    <a:pt x="2201" y="512"/>
                  </a:cubicBezTo>
                  <a:cubicBezTo>
                    <a:pt x="2182" y="502"/>
                    <a:pt x="2163" y="493"/>
                    <a:pt x="2144" y="483"/>
                  </a:cubicBezTo>
                  <a:cubicBezTo>
                    <a:pt x="1933" y="407"/>
                    <a:pt x="1771" y="253"/>
                    <a:pt x="1666" y="52"/>
                  </a:cubicBezTo>
                  <a:lnTo>
                    <a:pt x="1656" y="43"/>
                  </a:lnTo>
                  <a:cubicBezTo>
                    <a:pt x="1643" y="17"/>
                    <a:pt x="1618" y="0"/>
                    <a:pt x="159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7" name="Google Shape;17837;p78"/>
            <p:cNvSpPr/>
            <p:nvPr/>
          </p:nvSpPr>
          <p:spPr>
            <a:xfrm>
              <a:off x="2502569" y="2650331"/>
              <a:ext cx="44012" cy="65256"/>
            </a:xfrm>
            <a:custGeom>
              <a:avLst/>
              <a:gdLst/>
              <a:ahLst/>
              <a:cxnLst/>
              <a:rect l="l" t="t" r="r" b="b"/>
              <a:pathLst>
                <a:path w="1676" h="2485" extrusionOk="0">
                  <a:moveTo>
                    <a:pt x="1596" y="1"/>
                  </a:moveTo>
                  <a:cubicBezTo>
                    <a:pt x="1583" y="1"/>
                    <a:pt x="1571" y="5"/>
                    <a:pt x="1561" y="15"/>
                  </a:cubicBezTo>
                  <a:cubicBezTo>
                    <a:pt x="1312" y="207"/>
                    <a:pt x="1025" y="341"/>
                    <a:pt x="719" y="427"/>
                  </a:cubicBezTo>
                  <a:cubicBezTo>
                    <a:pt x="633" y="455"/>
                    <a:pt x="537" y="475"/>
                    <a:pt x="441" y="494"/>
                  </a:cubicBezTo>
                  <a:cubicBezTo>
                    <a:pt x="345" y="513"/>
                    <a:pt x="259" y="522"/>
                    <a:pt x="164"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6" y="513"/>
                    <a:pt x="652" y="494"/>
                  </a:cubicBezTo>
                  <a:cubicBezTo>
                    <a:pt x="747" y="475"/>
                    <a:pt x="843" y="455"/>
                    <a:pt x="939" y="427"/>
                  </a:cubicBezTo>
                  <a:cubicBezTo>
                    <a:pt x="1197" y="350"/>
                    <a:pt x="1446" y="235"/>
                    <a:pt x="1676" y="82"/>
                  </a:cubicBezTo>
                  <a:lnTo>
                    <a:pt x="1666" y="53"/>
                  </a:lnTo>
                  <a:lnTo>
                    <a:pt x="1657" y="34"/>
                  </a:lnTo>
                  <a:cubicBezTo>
                    <a:pt x="1644" y="16"/>
                    <a:pt x="1619" y="1"/>
                    <a:pt x="1596"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8" name="Google Shape;17838;p78"/>
            <p:cNvSpPr/>
            <p:nvPr/>
          </p:nvSpPr>
          <p:spPr>
            <a:xfrm>
              <a:off x="2345009" y="2534367"/>
              <a:ext cx="122162" cy="64363"/>
            </a:xfrm>
            <a:custGeom>
              <a:avLst/>
              <a:gdLst/>
              <a:ahLst/>
              <a:cxnLst/>
              <a:rect l="l" t="t" r="r" b="b"/>
              <a:pathLst>
                <a:path w="4652" h="2451" extrusionOk="0">
                  <a:moveTo>
                    <a:pt x="1771" y="0"/>
                  </a:moveTo>
                  <a:lnTo>
                    <a:pt x="708" y="421"/>
                  </a:lnTo>
                  <a:cubicBezTo>
                    <a:pt x="603" y="460"/>
                    <a:pt x="508" y="517"/>
                    <a:pt x="421" y="594"/>
                  </a:cubicBezTo>
                  <a:lnTo>
                    <a:pt x="402" y="613"/>
                  </a:lnTo>
                  <a:lnTo>
                    <a:pt x="383" y="622"/>
                  </a:lnTo>
                  <a:lnTo>
                    <a:pt x="374" y="632"/>
                  </a:lnTo>
                  <a:lnTo>
                    <a:pt x="345" y="661"/>
                  </a:lnTo>
                  <a:cubicBezTo>
                    <a:pt x="153" y="842"/>
                    <a:pt x="29" y="1091"/>
                    <a:pt x="0" y="1359"/>
                  </a:cubicBezTo>
                  <a:lnTo>
                    <a:pt x="0" y="1407"/>
                  </a:lnTo>
                  <a:lnTo>
                    <a:pt x="0" y="1417"/>
                  </a:lnTo>
                  <a:lnTo>
                    <a:pt x="0" y="1455"/>
                  </a:lnTo>
                  <a:lnTo>
                    <a:pt x="0" y="1484"/>
                  </a:lnTo>
                  <a:lnTo>
                    <a:pt x="0" y="1541"/>
                  </a:lnTo>
                  <a:lnTo>
                    <a:pt x="0" y="1713"/>
                  </a:lnTo>
                  <a:lnTo>
                    <a:pt x="0" y="2230"/>
                  </a:lnTo>
                  <a:cubicBezTo>
                    <a:pt x="0" y="2358"/>
                    <a:pt x="113" y="2451"/>
                    <a:pt x="240" y="2451"/>
                  </a:cubicBezTo>
                  <a:cubicBezTo>
                    <a:pt x="246" y="2451"/>
                    <a:pt x="253" y="2451"/>
                    <a:pt x="259" y="2450"/>
                  </a:cubicBezTo>
                  <a:lnTo>
                    <a:pt x="4403" y="2450"/>
                  </a:lnTo>
                  <a:cubicBezTo>
                    <a:pt x="4408" y="2451"/>
                    <a:pt x="4414" y="2451"/>
                    <a:pt x="4420" y="2451"/>
                  </a:cubicBezTo>
                  <a:cubicBezTo>
                    <a:pt x="4538" y="2451"/>
                    <a:pt x="4651" y="2358"/>
                    <a:pt x="4651" y="2230"/>
                  </a:cubicBezTo>
                  <a:lnTo>
                    <a:pt x="4651" y="1713"/>
                  </a:lnTo>
                  <a:lnTo>
                    <a:pt x="4651" y="1541"/>
                  </a:lnTo>
                  <a:lnTo>
                    <a:pt x="4613" y="1541"/>
                  </a:lnTo>
                  <a:lnTo>
                    <a:pt x="4613" y="1493"/>
                  </a:lnTo>
                  <a:lnTo>
                    <a:pt x="4613" y="1484"/>
                  </a:lnTo>
                  <a:lnTo>
                    <a:pt x="4613" y="1455"/>
                  </a:lnTo>
                  <a:lnTo>
                    <a:pt x="4613" y="1417"/>
                  </a:lnTo>
                  <a:lnTo>
                    <a:pt x="4613" y="1407"/>
                  </a:lnTo>
                  <a:lnTo>
                    <a:pt x="4613" y="1359"/>
                  </a:lnTo>
                  <a:cubicBezTo>
                    <a:pt x="4584" y="1091"/>
                    <a:pt x="4460" y="842"/>
                    <a:pt x="4269" y="661"/>
                  </a:cubicBezTo>
                  <a:lnTo>
                    <a:pt x="4249" y="632"/>
                  </a:lnTo>
                  <a:lnTo>
                    <a:pt x="4230" y="622"/>
                  </a:lnTo>
                  <a:lnTo>
                    <a:pt x="4221" y="613"/>
                  </a:lnTo>
                  <a:lnTo>
                    <a:pt x="4192" y="594"/>
                  </a:lnTo>
                  <a:cubicBezTo>
                    <a:pt x="4106" y="517"/>
                    <a:pt x="4010" y="460"/>
                    <a:pt x="3905" y="421"/>
                  </a:cubicBezTo>
                  <a:lnTo>
                    <a:pt x="2843" y="0"/>
                  </a:lnTo>
                  <a:lnTo>
                    <a:pt x="2584" y="278"/>
                  </a:lnTo>
                  <a:lnTo>
                    <a:pt x="2307" y="53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39" name="Google Shape;17839;p78"/>
            <p:cNvSpPr/>
            <p:nvPr/>
          </p:nvSpPr>
          <p:spPr>
            <a:xfrm>
              <a:off x="2343486" y="2534367"/>
              <a:ext cx="49789" cy="64416"/>
            </a:xfrm>
            <a:custGeom>
              <a:avLst/>
              <a:gdLst/>
              <a:ahLst/>
              <a:cxnLst/>
              <a:rect l="l" t="t" r="r" b="b"/>
              <a:pathLst>
                <a:path w="1896" h="2453" extrusionOk="0">
                  <a:moveTo>
                    <a:pt x="1810" y="0"/>
                  </a:moveTo>
                  <a:lnTo>
                    <a:pt x="747" y="412"/>
                  </a:lnTo>
                  <a:cubicBezTo>
                    <a:pt x="298" y="603"/>
                    <a:pt x="1" y="1053"/>
                    <a:pt x="20" y="1541"/>
                  </a:cubicBezTo>
                  <a:lnTo>
                    <a:pt x="20" y="2230"/>
                  </a:lnTo>
                  <a:cubicBezTo>
                    <a:pt x="29" y="2353"/>
                    <a:pt x="127" y="2452"/>
                    <a:pt x="247" y="2452"/>
                  </a:cubicBezTo>
                  <a:cubicBezTo>
                    <a:pt x="257" y="2452"/>
                    <a:pt x="268" y="2452"/>
                    <a:pt x="278" y="2450"/>
                  </a:cubicBezTo>
                  <a:lnTo>
                    <a:pt x="336" y="2450"/>
                  </a:lnTo>
                  <a:lnTo>
                    <a:pt x="336" y="1541"/>
                  </a:lnTo>
                  <a:cubicBezTo>
                    <a:pt x="317" y="1053"/>
                    <a:pt x="604" y="603"/>
                    <a:pt x="1063" y="412"/>
                  </a:cubicBezTo>
                  <a:lnTo>
                    <a:pt x="1896" y="86"/>
                  </a:lnTo>
                  <a:lnTo>
                    <a:pt x="1810"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0" name="Google Shape;17840;p78"/>
            <p:cNvSpPr/>
            <p:nvPr/>
          </p:nvSpPr>
          <p:spPr>
            <a:xfrm>
              <a:off x="2366122" y="2432819"/>
              <a:ext cx="77414" cy="54831"/>
            </a:xfrm>
            <a:custGeom>
              <a:avLst/>
              <a:gdLst/>
              <a:ahLst/>
              <a:cxnLst/>
              <a:rect l="l" t="t" r="r" b="b"/>
              <a:pathLst>
                <a:path w="2948" h="2088" extrusionOk="0">
                  <a:moveTo>
                    <a:pt x="2603" y="1800"/>
                  </a:moveTo>
                  <a:lnTo>
                    <a:pt x="2594" y="1810"/>
                  </a:lnTo>
                  <a:lnTo>
                    <a:pt x="2594" y="1810"/>
                  </a:lnTo>
                  <a:lnTo>
                    <a:pt x="2594" y="1810"/>
                  </a:lnTo>
                  <a:lnTo>
                    <a:pt x="2565" y="1829"/>
                  </a:lnTo>
                  <a:lnTo>
                    <a:pt x="2565" y="1819"/>
                  </a:lnTo>
                  <a:lnTo>
                    <a:pt x="2603" y="1800"/>
                  </a:lnTo>
                  <a:close/>
                  <a:moveTo>
                    <a:pt x="1417" y="1"/>
                  </a:moveTo>
                  <a:cubicBezTo>
                    <a:pt x="641" y="1"/>
                    <a:pt x="10" y="632"/>
                    <a:pt x="0" y="1417"/>
                  </a:cubicBezTo>
                  <a:lnTo>
                    <a:pt x="0" y="2078"/>
                  </a:lnTo>
                  <a:cubicBezTo>
                    <a:pt x="0" y="2078"/>
                    <a:pt x="326" y="2049"/>
                    <a:pt x="364" y="1896"/>
                  </a:cubicBezTo>
                  <a:cubicBezTo>
                    <a:pt x="373" y="1877"/>
                    <a:pt x="393" y="1857"/>
                    <a:pt x="393" y="1838"/>
                  </a:cubicBezTo>
                  <a:cubicBezTo>
                    <a:pt x="574" y="1838"/>
                    <a:pt x="1436" y="1829"/>
                    <a:pt x="1924" y="1245"/>
                  </a:cubicBezTo>
                  <a:cubicBezTo>
                    <a:pt x="2029" y="1532"/>
                    <a:pt x="2259" y="1752"/>
                    <a:pt x="2555" y="1838"/>
                  </a:cubicBezTo>
                  <a:cubicBezTo>
                    <a:pt x="2565" y="1857"/>
                    <a:pt x="2575" y="1877"/>
                    <a:pt x="2584" y="1896"/>
                  </a:cubicBezTo>
                  <a:cubicBezTo>
                    <a:pt x="2632" y="2049"/>
                    <a:pt x="2948" y="2087"/>
                    <a:pt x="2948" y="2087"/>
                  </a:cubicBezTo>
                  <a:lnTo>
                    <a:pt x="2948" y="1417"/>
                  </a:lnTo>
                  <a:cubicBezTo>
                    <a:pt x="2948" y="642"/>
                    <a:pt x="2316" y="1"/>
                    <a:pt x="154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1" name="Google Shape;17841;p78"/>
            <p:cNvSpPr/>
            <p:nvPr/>
          </p:nvSpPr>
          <p:spPr>
            <a:xfrm>
              <a:off x="2366358" y="2433082"/>
              <a:ext cx="41990" cy="54568"/>
            </a:xfrm>
            <a:custGeom>
              <a:avLst/>
              <a:gdLst/>
              <a:ahLst/>
              <a:cxnLst/>
              <a:rect l="l" t="t" r="r" b="b"/>
              <a:pathLst>
                <a:path w="1599" h="2078" extrusionOk="0">
                  <a:moveTo>
                    <a:pt x="1417" y="0"/>
                  </a:moveTo>
                  <a:cubicBezTo>
                    <a:pt x="632" y="0"/>
                    <a:pt x="1" y="632"/>
                    <a:pt x="1" y="1407"/>
                  </a:cubicBezTo>
                  <a:lnTo>
                    <a:pt x="1" y="2077"/>
                  </a:lnTo>
                  <a:cubicBezTo>
                    <a:pt x="87" y="2068"/>
                    <a:pt x="173" y="2048"/>
                    <a:pt x="250" y="2010"/>
                  </a:cubicBezTo>
                  <a:lnTo>
                    <a:pt x="250" y="1780"/>
                  </a:lnTo>
                  <a:lnTo>
                    <a:pt x="250" y="1771"/>
                  </a:lnTo>
                  <a:lnTo>
                    <a:pt x="250" y="1407"/>
                  </a:lnTo>
                  <a:cubicBezTo>
                    <a:pt x="250" y="651"/>
                    <a:pt x="843" y="29"/>
                    <a:pt x="159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2" name="Google Shape;17842;p78"/>
            <p:cNvSpPr/>
            <p:nvPr/>
          </p:nvSpPr>
          <p:spPr>
            <a:xfrm>
              <a:off x="2433216" y="2481847"/>
              <a:ext cx="16859" cy="22610"/>
            </a:xfrm>
            <a:custGeom>
              <a:avLst/>
              <a:gdLst/>
              <a:ahLst/>
              <a:cxnLst/>
              <a:rect l="l" t="t" r="r" b="b"/>
              <a:pathLst>
                <a:path w="642" h="861" extrusionOk="0">
                  <a:moveTo>
                    <a:pt x="174" y="0"/>
                  </a:moveTo>
                  <a:cubicBezTo>
                    <a:pt x="81" y="0"/>
                    <a:pt x="0" y="78"/>
                    <a:pt x="0" y="182"/>
                  </a:cubicBezTo>
                  <a:lnTo>
                    <a:pt x="0" y="689"/>
                  </a:lnTo>
                  <a:cubicBezTo>
                    <a:pt x="0" y="785"/>
                    <a:pt x="81" y="861"/>
                    <a:pt x="174" y="861"/>
                  </a:cubicBezTo>
                  <a:cubicBezTo>
                    <a:pt x="192" y="861"/>
                    <a:pt x="211" y="858"/>
                    <a:pt x="230" y="852"/>
                  </a:cubicBezTo>
                  <a:cubicBezTo>
                    <a:pt x="268" y="842"/>
                    <a:pt x="297" y="833"/>
                    <a:pt x="326" y="813"/>
                  </a:cubicBezTo>
                  <a:cubicBezTo>
                    <a:pt x="364" y="775"/>
                    <a:pt x="393" y="746"/>
                    <a:pt x="431" y="727"/>
                  </a:cubicBezTo>
                  <a:cubicBezTo>
                    <a:pt x="642" y="488"/>
                    <a:pt x="536" y="105"/>
                    <a:pt x="230" y="10"/>
                  </a:cubicBezTo>
                  <a:cubicBezTo>
                    <a:pt x="211" y="3"/>
                    <a:pt x="193"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3" name="Google Shape;17843;p78"/>
            <p:cNvSpPr/>
            <p:nvPr/>
          </p:nvSpPr>
          <p:spPr>
            <a:xfrm>
              <a:off x="2360082" y="2481821"/>
              <a:ext cx="16859" cy="22636"/>
            </a:xfrm>
            <a:custGeom>
              <a:avLst/>
              <a:gdLst/>
              <a:ahLst/>
              <a:cxnLst/>
              <a:rect l="l" t="t" r="r" b="b"/>
              <a:pathLst>
                <a:path w="642" h="862" extrusionOk="0">
                  <a:moveTo>
                    <a:pt x="473" y="1"/>
                  </a:moveTo>
                  <a:cubicBezTo>
                    <a:pt x="453" y="1"/>
                    <a:pt x="432" y="4"/>
                    <a:pt x="412" y="11"/>
                  </a:cubicBezTo>
                  <a:cubicBezTo>
                    <a:pt x="1" y="135"/>
                    <a:pt x="1" y="728"/>
                    <a:pt x="412" y="853"/>
                  </a:cubicBezTo>
                  <a:cubicBezTo>
                    <a:pt x="431" y="859"/>
                    <a:pt x="450" y="862"/>
                    <a:pt x="468" y="862"/>
                  </a:cubicBezTo>
                  <a:cubicBezTo>
                    <a:pt x="561" y="862"/>
                    <a:pt x="642" y="786"/>
                    <a:pt x="642" y="690"/>
                  </a:cubicBezTo>
                  <a:lnTo>
                    <a:pt x="642" y="173"/>
                  </a:lnTo>
                  <a:cubicBezTo>
                    <a:pt x="642" y="116"/>
                    <a:pt x="613" y="68"/>
                    <a:pt x="575" y="30"/>
                  </a:cubicBezTo>
                  <a:cubicBezTo>
                    <a:pt x="544" y="11"/>
                    <a:pt x="509" y="1"/>
                    <a:pt x="473"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4" name="Google Shape;17844;p78"/>
            <p:cNvSpPr/>
            <p:nvPr/>
          </p:nvSpPr>
          <p:spPr>
            <a:xfrm>
              <a:off x="2390754" y="2521657"/>
              <a:ext cx="28413" cy="32326"/>
            </a:xfrm>
            <a:custGeom>
              <a:avLst/>
              <a:gdLst/>
              <a:ahLst/>
              <a:cxnLst/>
              <a:rect l="l" t="t" r="r" b="b"/>
              <a:pathLst>
                <a:path w="1082" h="1231" extrusionOk="0">
                  <a:moveTo>
                    <a:pt x="179" y="0"/>
                  </a:moveTo>
                  <a:cubicBezTo>
                    <a:pt x="89" y="0"/>
                    <a:pt x="10" y="78"/>
                    <a:pt x="10" y="178"/>
                  </a:cubicBezTo>
                  <a:lnTo>
                    <a:pt x="10" y="695"/>
                  </a:lnTo>
                  <a:cubicBezTo>
                    <a:pt x="0" y="752"/>
                    <a:pt x="19" y="800"/>
                    <a:pt x="58" y="838"/>
                  </a:cubicBezTo>
                  <a:lnTo>
                    <a:pt x="421" y="1183"/>
                  </a:lnTo>
                  <a:cubicBezTo>
                    <a:pt x="450" y="1221"/>
                    <a:pt x="488" y="1231"/>
                    <a:pt x="536" y="1231"/>
                  </a:cubicBezTo>
                  <a:cubicBezTo>
                    <a:pt x="584" y="1231"/>
                    <a:pt x="632" y="1212"/>
                    <a:pt x="660" y="1183"/>
                  </a:cubicBezTo>
                  <a:lnTo>
                    <a:pt x="1034" y="800"/>
                  </a:lnTo>
                  <a:cubicBezTo>
                    <a:pt x="1062" y="762"/>
                    <a:pt x="1082" y="723"/>
                    <a:pt x="1082" y="676"/>
                  </a:cubicBezTo>
                  <a:lnTo>
                    <a:pt x="1082" y="187"/>
                  </a:lnTo>
                  <a:cubicBezTo>
                    <a:pt x="1082" y="140"/>
                    <a:pt x="1062" y="92"/>
                    <a:pt x="1034" y="54"/>
                  </a:cubicBezTo>
                  <a:cubicBezTo>
                    <a:pt x="995" y="25"/>
                    <a:pt x="948" y="6"/>
                    <a:pt x="900" y="6"/>
                  </a:cubicBezTo>
                  <a:lnTo>
                    <a:pt x="861" y="6"/>
                  </a:lnTo>
                  <a:cubicBezTo>
                    <a:pt x="812" y="20"/>
                    <a:pt x="763" y="29"/>
                    <a:pt x="714" y="29"/>
                  </a:cubicBezTo>
                  <a:cubicBezTo>
                    <a:pt x="696" y="29"/>
                    <a:pt x="678" y="27"/>
                    <a:pt x="660" y="25"/>
                  </a:cubicBezTo>
                  <a:lnTo>
                    <a:pt x="440" y="25"/>
                  </a:lnTo>
                  <a:cubicBezTo>
                    <a:pt x="420" y="27"/>
                    <a:pt x="400" y="29"/>
                    <a:pt x="380" y="29"/>
                  </a:cubicBezTo>
                  <a:cubicBezTo>
                    <a:pt x="327" y="29"/>
                    <a:pt x="276" y="20"/>
                    <a:pt x="220" y="6"/>
                  </a:cubicBezTo>
                  <a:cubicBezTo>
                    <a:pt x="206" y="2"/>
                    <a:pt x="193" y="0"/>
                    <a:pt x="179"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5" name="Google Shape;17845;p78"/>
            <p:cNvSpPr/>
            <p:nvPr/>
          </p:nvSpPr>
          <p:spPr>
            <a:xfrm>
              <a:off x="2390754" y="2521972"/>
              <a:ext cx="17358" cy="32274"/>
            </a:xfrm>
            <a:custGeom>
              <a:avLst/>
              <a:gdLst/>
              <a:ahLst/>
              <a:cxnLst/>
              <a:rect l="l" t="t" r="r" b="b"/>
              <a:pathLst>
                <a:path w="661" h="1229" extrusionOk="0">
                  <a:moveTo>
                    <a:pt x="178" y="0"/>
                  </a:moveTo>
                  <a:cubicBezTo>
                    <a:pt x="85" y="0"/>
                    <a:pt x="0" y="72"/>
                    <a:pt x="0" y="175"/>
                  </a:cubicBezTo>
                  <a:lnTo>
                    <a:pt x="0" y="692"/>
                  </a:lnTo>
                  <a:cubicBezTo>
                    <a:pt x="0" y="750"/>
                    <a:pt x="19" y="798"/>
                    <a:pt x="58" y="836"/>
                  </a:cubicBezTo>
                  <a:lnTo>
                    <a:pt x="421" y="1180"/>
                  </a:lnTo>
                  <a:cubicBezTo>
                    <a:pt x="450" y="1209"/>
                    <a:pt x="488" y="1228"/>
                    <a:pt x="536" y="1228"/>
                  </a:cubicBezTo>
                  <a:cubicBezTo>
                    <a:pt x="584" y="1228"/>
                    <a:pt x="632" y="1209"/>
                    <a:pt x="660" y="1180"/>
                  </a:cubicBezTo>
                  <a:cubicBezTo>
                    <a:pt x="632" y="1171"/>
                    <a:pt x="603" y="1152"/>
                    <a:pt x="574" y="1123"/>
                  </a:cubicBezTo>
                  <a:lnTo>
                    <a:pt x="220" y="778"/>
                  </a:lnTo>
                  <a:cubicBezTo>
                    <a:pt x="182" y="740"/>
                    <a:pt x="163" y="692"/>
                    <a:pt x="163" y="635"/>
                  </a:cubicBezTo>
                  <a:lnTo>
                    <a:pt x="163" y="118"/>
                  </a:lnTo>
                  <a:cubicBezTo>
                    <a:pt x="163" y="70"/>
                    <a:pt x="182" y="32"/>
                    <a:pt x="211" y="3"/>
                  </a:cubicBezTo>
                  <a:cubicBezTo>
                    <a:pt x="200" y="1"/>
                    <a:pt x="189" y="0"/>
                    <a:pt x="178"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6" name="Google Shape;17846;p78"/>
            <p:cNvSpPr/>
            <p:nvPr/>
          </p:nvSpPr>
          <p:spPr>
            <a:xfrm>
              <a:off x="2374657" y="2464804"/>
              <a:ext cx="60844" cy="65309"/>
            </a:xfrm>
            <a:custGeom>
              <a:avLst/>
              <a:gdLst/>
              <a:ahLst/>
              <a:cxnLst/>
              <a:rect l="l" t="t" r="r" b="b"/>
              <a:pathLst>
                <a:path w="2317" h="2487" extrusionOk="0">
                  <a:moveTo>
                    <a:pt x="1601" y="1"/>
                  </a:moveTo>
                  <a:cubicBezTo>
                    <a:pt x="1586" y="1"/>
                    <a:pt x="1572" y="6"/>
                    <a:pt x="1561" y="17"/>
                  </a:cubicBezTo>
                  <a:cubicBezTo>
                    <a:pt x="1312" y="199"/>
                    <a:pt x="1025" y="343"/>
                    <a:pt x="728" y="429"/>
                  </a:cubicBezTo>
                  <a:cubicBezTo>
                    <a:pt x="632" y="458"/>
                    <a:pt x="537" y="477"/>
                    <a:pt x="441" y="496"/>
                  </a:cubicBezTo>
                  <a:cubicBezTo>
                    <a:pt x="355" y="515"/>
                    <a:pt x="259" y="525"/>
                    <a:pt x="163" y="525"/>
                  </a:cubicBezTo>
                  <a:cubicBezTo>
                    <a:pt x="68" y="534"/>
                    <a:pt x="1" y="611"/>
                    <a:pt x="1" y="706"/>
                  </a:cubicBezTo>
                  <a:lnTo>
                    <a:pt x="1" y="1434"/>
                  </a:lnTo>
                  <a:cubicBezTo>
                    <a:pt x="1" y="2018"/>
                    <a:pt x="470" y="2486"/>
                    <a:pt x="1053" y="2486"/>
                  </a:cubicBezTo>
                  <a:lnTo>
                    <a:pt x="1264" y="2486"/>
                  </a:lnTo>
                  <a:cubicBezTo>
                    <a:pt x="1848" y="2486"/>
                    <a:pt x="2317" y="2018"/>
                    <a:pt x="2317" y="1434"/>
                  </a:cubicBezTo>
                  <a:lnTo>
                    <a:pt x="2317" y="678"/>
                  </a:lnTo>
                  <a:cubicBezTo>
                    <a:pt x="2317" y="601"/>
                    <a:pt x="2269" y="534"/>
                    <a:pt x="2202" y="505"/>
                  </a:cubicBezTo>
                  <a:cubicBezTo>
                    <a:pt x="2183" y="505"/>
                    <a:pt x="2163" y="496"/>
                    <a:pt x="2144" y="486"/>
                  </a:cubicBezTo>
                  <a:cubicBezTo>
                    <a:pt x="1934" y="400"/>
                    <a:pt x="1762" y="247"/>
                    <a:pt x="1666" y="56"/>
                  </a:cubicBezTo>
                  <a:lnTo>
                    <a:pt x="1656" y="36"/>
                  </a:lnTo>
                  <a:cubicBezTo>
                    <a:pt x="1645" y="13"/>
                    <a:pt x="1623" y="1"/>
                    <a:pt x="1601"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7" name="Google Shape;17847;p78"/>
            <p:cNvSpPr/>
            <p:nvPr/>
          </p:nvSpPr>
          <p:spPr>
            <a:xfrm>
              <a:off x="2374657" y="2464620"/>
              <a:ext cx="44248" cy="65230"/>
            </a:xfrm>
            <a:custGeom>
              <a:avLst/>
              <a:gdLst/>
              <a:ahLst/>
              <a:cxnLst/>
              <a:rect l="l" t="t" r="r" b="b"/>
              <a:pathLst>
                <a:path w="1685" h="2484" extrusionOk="0">
                  <a:moveTo>
                    <a:pt x="1605" y="1"/>
                  </a:moveTo>
                  <a:cubicBezTo>
                    <a:pt x="1592" y="1"/>
                    <a:pt x="1580" y="5"/>
                    <a:pt x="1570" y="15"/>
                  </a:cubicBezTo>
                  <a:cubicBezTo>
                    <a:pt x="1312" y="206"/>
                    <a:pt x="1034" y="340"/>
                    <a:pt x="728" y="426"/>
                  </a:cubicBezTo>
                  <a:cubicBezTo>
                    <a:pt x="632" y="455"/>
                    <a:pt x="546" y="474"/>
                    <a:pt x="450" y="493"/>
                  </a:cubicBezTo>
                  <a:cubicBezTo>
                    <a:pt x="355" y="512"/>
                    <a:pt x="259" y="522"/>
                    <a:pt x="173" y="532"/>
                  </a:cubicBezTo>
                  <a:cubicBezTo>
                    <a:pt x="77" y="532"/>
                    <a:pt x="1" y="618"/>
                    <a:pt x="1" y="704"/>
                  </a:cubicBezTo>
                  <a:lnTo>
                    <a:pt x="1" y="1431"/>
                  </a:lnTo>
                  <a:cubicBezTo>
                    <a:pt x="1" y="2015"/>
                    <a:pt x="470" y="2484"/>
                    <a:pt x="1053" y="2484"/>
                  </a:cubicBezTo>
                  <a:lnTo>
                    <a:pt x="1264" y="2484"/>
                  </a:lnTo>
                  <a:cubicBezTo>
                    <a:pt x="690" y="2484"/>
                    <a:pt x="221" y="2015"/>
                    <a:pt x="211" y="1441"/>
                  </a:cubicBezTo>
                  <a:lnTo>
                    <a:pt x="211" y="713"/>
                  </a:lnTo>
                  <a:cubicBezTo>
                    <a:pt x="211" y="618"/>
                    <a:pt x="288" y="541"/>
                    <a:pt x="383" y="532"/>
                  </a:cubicBezTo>
                  <a:cubicBezTo>
                    <a:pt x="470" y="522"/>
                    <a:pt x="565" y="512"/>
                    <a:pt x="661" y="493"/>
                  </a:cubicBezTo>
                  <a:cubicBezTo>
                    <a:pt x="757" y="474"/>
                    <a:pt x="852" y="455"/>
                    <a:pt x="938" y="426"/>
                  </a:cubicBezTo>
                  <a:cubicBezTo>
                    <a:pt x="1206" y="350"/>
                    <a:pt x="1455" y="235"/>
                    <a:pt x="1685" y="82"/>
                  </a:cubicBezTo>
                  <a:lnTo>
                    <a:pt x="1666" y="53"/>
                  </a:lnTo>
                  <a:lnTo>
                    <a:pt x="1656" y="34"/>
                  </a:lnTo>
                  <a:cubicBezTo>
                    <a:pt x="1650" y="15"/>
                    <a:pt x="1628" y="1"/>
                    <a:pt x="160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8" name="Google Shape;17848;p78"/>
            <p:cNvSpPr/>
            <p:nvPr/>
          </p:nvSpPr>
          <p:spPr>
            <a:xfrm>
              <a:off x="2216072" y="2719579"/>
              <a:ext cx="122424" cy="64888"/>
            </a:xfrm>
            <a:custGeom>
              <a:avLst/>
              <a:gdLst/>
              <a:ahLst/>
              <a:cxnLst/>
              <a:rect l="l" t="t" r="r" b="b"/>
              <a:pathLst>
                <a:path w="4662" h="2471" extrusionOk="0">
                  <a:moveTo>
                    <a:pt x="1771" y="0"/>
                  </a:moveTo>
                  <a:lnTo>
                    <a:pt x="709" y="431"/>
                  </a:lnTo>
                  <a:cubicBezTo>
                    <a:pt x="604" y="469"/>
                    <a:pt x="508" y="527"/>
                    <a:pt x="422" y="594"/>
                  </a:cubicBezTo>
                  <a:lnTo>
                    <a:pt x="403" y="613"/>
                  </a:lnTo>
                  <a:lnTo>
                    <a:pt x="384" y="632"/>
                  </a:lnTo>
                  <a:lnTo>
                    <a:pt x="374" y="642"/>
                  </a:lnTo>
                  <a:lnTo>
                    <a:pt x="345" y="661"/>
                  </a:lnTo>
                  <a:cubicBezTo>
                    <a:pt x="154" y="852"/>
                    <a:pt x="39" y="1091"/>
                    <a:pt x="1" y="1359"/>
                  </a:cubicBezTo>
                  <a:lnTo>
                    <a:pt x="1" y="1407"/>
                  </a:lnTo>
                  <a:lnTo>
                    <a:pt x="1" y="1417"/>
                  </a:lnTo>
                  <a:lnTo>
                    <a:pt x="1" y="1455"/>
                  </a:lnTo>
                  <a:lnTo>
                    <a:pt x="1" y="1484"/>
                  </a:lnTo>
                  <a:lnTo>
                    <a:pt x="1" y="1493"/>
                  </a:lnTo>
                  <a:lnTo>
                    <a:pt x="1" y="1551"/>
                  </a:lnTo>
                  <a:lnTo>
                    <a:pt x="1" y="1714"/>
                  </a:lnTo>
                  <a:lnTo>
                    <a:pt x="1" y="2249"/>
                  </a:lnTo>
                  <a:cubicBezTo>
                    <a:pt x="1" y="2377"/>
                    <a:pt x="114" y="2470"/>
                    <a:pt x="241" y="2470"/>
                  </a:cubicBezTo>
                  <a:cubicBezTo>
                    <a:pt x="247" y="2470"/>
                    <a:pt x="253" y="2470"/>
                    <a:pt x="259" y="2470"/>
                  </a:cubicBezTo>
                  <a:lnTo>
                    <a:pt x="4403" y="2470"/>
                  </a:lnTo>
                  <a:cubicBezTo>
                    <a:pt x="4409" y="2470"/>
                    <a:pt x="4415" y="2470"/>
                    <a:pt x="4421" y="2470"/>
                  </a:cubicBezTo>
                  <a:cubicBezTo>
                    <a:pt x="4547" y="2470"/>
                    <a:pt x="4652" y="2377"/>
                    <a:pt x="4661" y="2249"/>
                  </a:cubicBezTo>
                  <a:lnTo>
                    <a:pt x="4661" y="1733"/>
                  </a:lnTo>
                  <a:lnTo>
                    <a:pt x="4661" y="1560"/>
                  </a:lnTo>
                  <a:lnTo>
                    <a:pt x="4642" y="1560"/>
                  </a:lnTo>
                  <a:lnTo>
                    <a:pt x="4642" y="1503"/>
                  </a:lnTo>
                  <a:lnTo>
                    <a:pt x="4642" y="1493"/>
                  </a:lnTo>
                  <a:lnTo>
                    <a:pt x="4642" y="1465"/>
                  </a:lnTo>
                  <a:lnTo>
                    <a:pt x="4642" y="1436"/>
                  </a:lnTo>
                  <a:lnTo>
                    <a:pt x="4642" y="1417"/>
                  </a:lnTo>
                  <a:lnTo>
                    <a:pt x="4642" y="1369"/>
                  </a:lnTo>
                  <a:cubicBezTo>
                    <a:pt x="4604" y="1111"/>
                    <a:pt x="4489" y="862"/>
                    <a:pt x="4298" y="670"/>
                  </a:cubicBezTo>
                  <a:lnTo>
                    <a:pt x="4269" y="651"/>
                  </a:lnTo>
                  <a:lnTo>
                    <a:pt x="4260" y="642"/>
                  </a:lnTo>
                  <a:lnTo>
                    <a:pt x="4240" y="623"/>
                  </a:lnTo>
                  <a:lnTo>
                    <a:pt x="4221" y="603"/>
                  </a:lnTo>
                  <a:cubicBezTo>
                    <a:pt x="4135" y="536"/>
                    <a:pt x="4030" y="479"/>
                    <a:pt x="3934" y="441"/>
                  </a:cubicBezTo>
                  <a:lnTo>
                    <a:pt x="2872" y="10"/>
                  </a:lnTo>
                  <a:lnTo>
                    <a:pt x="2604" y="288"/>
                  </a:lnTo>
                  <a:lnTo>
                    <a:pt x="2336" y="556"/>
                  </a:lnTo>
                  <a:lnTo>
                    <a:pt x="2039" y="278"/>
                  </a:lnTo>
                  <a:lnTo>
                    <a:pt x="1771"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49" name="Google Shape;17849;p78"/>
            <p:cNvSpPr/>
            <p:nvPr/>
          </p:nvSpPr>
          <p:spPr>
            <a:xfrm>
              <a:off x="2215075" y="2720078"/>
              <a:ext cx="50025" cy="64390"/>
            </a:xfrm>
            <a:custGeom>
              <a:avLst/>
              <a:gdLst/>
              <a:ahLst/>
              <a:cxnLst/>
              <a:rect l="l" t="t" r="r" b="b"/>
              <a:pathLst>
                <a:path w="1905" h="2452" extrusionOk="0">
                  <a:moveTo>
                    <a:pt x="1809" y="1"/>
                  </a:moveTo>
                  <a:lnTo>
                    <a:pt x="756" y="412"/>
                  </a:lnTo>
                  <a:cubicBezTo>
                    <a:pt x="297" y="594"/>
                    <a:pt x="0" y="1044"/>
                    <a:pt x="29" y="1541"/>
                  </a:cubicBezTo>
                  <a:lnTo>
                    <a:pt x="29" y="2230"/>
                  </a:lnTo>
                  <a:cubicBezTo>
                    <a:pt x="29" y="2358"/>
                    <a:pt x="134" y="2451"/>
                    <a:pt x="260" y="2451"/>
                  </a:cubicBezTo>
                  <a:cubicBezTo>
                    <a:pt x="266" y="2451"/>
                    <a:pt x="272" y="2451"/>
                    <a:pt x="278" y="2451"/>
                  </a:cubicBezTo>
                  <a:lnTo>
                    <a:pt x="335" y="2451"/>
                  </a:lnTo>
                  <a:lnTo>
                    <a:pt x="335" y="1541"/>
                  </a:lnTo>
                  <a:cubicBezTo>
                    <a:pt x="316" y="1053"/>
                    <a:pt x="603" y="594"/>
                    <a:pt x="1063" y="412"/>
                  </a:cubicBezTo>
                  <a:lnTo>
                    <a:pt x="1905" y="87"/>
                  </a:lnTo>
                  <a:lnTo>
                    <a:pt x="1809" y="1"/>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0" name="Google Shape;17850;p78"/>
            <p:cNvSpPr/>
            <p:nvPr/>
          </p:nvSpPr>
          <p:spPr>
            <a:xfrm>
              <a:off x="2237947" y="2618294"/>
              <a:ext cx="77178" cy="54805"/>
            </a:xfrm>
            <a:custGeom>
              <a:avLst/>
              <a:gdLst/>
              <a:ahLst/>
              <a:cxnLst/>
              <a:rect l="l" t="t" r="r" b="b"/>
              <a:pathLst>
                <a:path w="2939" h="2087" extrusionOk="0">
                  <a:moveTo>
                    <a:pt x="2594" y="1800"/>
                  </a:moveTo>
                  <a:lnTo>
                    <a:pt x="2584" y="1809"/>
                  </a:lnTo>
                  <a:lnTo>
                    <a:pt x="2556" y="1829"/>
                  </a:lnTo>
                  <a:lnTo>
                    <a:pt x="2594" y="1800"/>
                  </a:lnTo>
                  <a:close/>
                  <a:moveTo>
                    <a:pt x="2594" y="1800"/>
                  </a:moveTo>
                  <a:lnTo>
                    <a:pt x="2584" y="1819"/>
                  </a:lnTo>
                  <a:lnTo>
                    <a:pt x="2579" y="1830"/>
                  </a:lnTo>
                  <a:lnTo>
                    <a:pt x="2594" y="1800"/>
                  </a:lnTo>
                  <a:close/>
                  <a:moveTo>
                    <a:pt x="1417" y="1"/>
                  </a:moveTo>
                  <a:cubicBezTo>
                    <a:pt x="632" y="1"/>
                    <a:pt x="0" y="632"/>
                    <a:pt x="0" y="1417"/>
                  </a:cubicBezTo>
                  <a:lnTo>
                    <a:pt x="0" y="2087"/>
                  </a:lnTo>
                  <a:cubicBezTo>
                    <a:pt x="0" y="2087"/>
                    <a:pt x="316" y="2049"/>
                    <a:pt x="354" y="1896"/>
                  </a:cubicBezTo>
                  <a:cubicBezTo>
                    <a:pt x="374" y="1876"/>
                    <a:pt x="383" y="1867"/>
                    <a:pt x="393" y="1848"/>
                  </a:cubicBezTo>
                  <a:cubicBezTo>
                    <a:pt x="575" y="1848"/>
                    <a:pt x="1426" y="1829"/>
                    <a:pt x="1914" y="1245"/>
                  </a:cubicBezTo>
                  <a:cubicBezTo>
                    <a:pt x="2020" y="1532"/>
                    <a:pt x="2249" y="1762"/>
                    <a:pt x="2546" y="1848"/>
                  </a:cubicBezTo>
                  <a:cubicBezTo>
                    <a:pt x="2556" y="1867"/>
                    <a:pt x="2565" y="1886"/>
                    <a:pt x="2584" y="1896"/>
                  </a:cubicBezTo>
                  <a:cubicBezTo>
                    <a:pt x="2623" y="2058"/>
                    <a:pt x="2938" y="2087"/>
                    <a:pt x="2938" y="2087"/>
                  </a:cubicBezTo>
                  <a:lnTo>
                    <a:pt x="2938" y="1417"/>
                  </a:lnTo>
                  <a:cubicBezTo>
                    <a:pt x="2938" y="642"/>
                    <a:pt x="2316" y="10"/>
                    <a:pt x="153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1" name="Google Shape;17851;p78"/>
            <p:cNvSpPr/>
            <p:nvPr/>
          </p:nvSpPr>
          <p:spPr>
            <a:xfrm>
              <a:off x="2237947" y="2618294"/>
              <a:ext cx="41990" cy="54805"/>
            </a:xfrm>
            <a:custGeom>
              <a:avLst/>
              <a:gdLst/>
              <a:ahLst/>
              <a:cxnLst/>
              <a:rect l="l" t="t" r="r" b="b"/>
              <a:pathLst>
                <a:path w="1599" h="2087" extrusionOk="0">
                  <a:moveTo>
                    <a:pt x="1417" y="1"/>
                  </a:moveTo>
                  <a:cubicBezTo>
                    <a:pt x="642" y="1"/>
                    <a:pt x="0" y="632"/>
                    <a:pt x="0" y="1417"/>
                  </a:cubicBezTo>
                  <a:lnTo>
                    <a:pt x="0" y="2087"/>
                  </a:lnTo>
                  <a:cubicBezTo>
                    <a:pt x="86" y="2077"/>
                    <a:pt x="173" y="2049"/>
                    <a:pt x="249" y="2010"/>
                  </a:cubicBezTo>
                  <a:lnTo>
                    <a:pt x="249" y="1781"/>
                  </a:lnTo>
                  <a:lnTo>
                    <a:pt x="249" y="1417"/>
                  </a:lnTo>
                  <a:cubicBezTo>
                    <a:pt x="249" y="661"/>
                    <a:pt x="843" y="39"/>
                    <a:pt x="159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2" name="Google Shape;17852;p78"/>
            <p:cNvSpPr/>
            <p:nvPr/>
          </p:nvSpPr>
          <p:spPr>
            <a:xfrm>
              <a:off x="2304805" y="2667321"/>
              <a:ext cx="16859" cy="22794"/>
            </a:xfrm>
            <a:custGeom>
              <a:avLst/>
              <a:gdLst/>
              <a:ahLst/>
              <a:cxnLst/>
              <a:rect l="l" t="t" r="r" b="b"/>
              <a:pathLst>
                <a:path w="642" h="868" extrusionOk="0">
                  <a:moveTo>
                    <a:pt x="174" y="0"/>
                  </a:moveTo>
                  <a:cubicBezTo>
                    <a:pt x="80" y="0"/>
                    <a:pt x="0" y="78"/>
                    <a:pt x="0" y="182"/>
                  </a:cubicBezTo>
                  <a:lnTo>
                    <a:pt x="0" y="689"/>
                  </a:lnTo>
                  <a:cubicBezTo>
                    <a:pt x="0" y="796"/>
                    <a:pt x="85" y="867"/>
                    <a:pt x="181" y="867"/>
                  </a:cubicBezTo>
                  <a:cubicBezTo>
                    <a:pt x="197" y="867"/>
                    <a:pt x="213" y="865"/>
                    <a:pt x="230" y="861"/>
                  </a:cubicBezTo>
                  <a:cubicBezTo>
                    <a:pt x="268" y="852"/>
                    <a:pt x="297" y="832"/>
                    <a:pt x="335" y="813"/>
                  </a:cubicBezTo>
                  <a:cubicBezTo>
                    <a:pt x="364" y="785"/>
                    <a:pt x="392" y="756"/>
                    <a:pt x="431" y="727"/>
                  </a:cubicBezTo>
                  <a:cubicBezTo>
                    <a:pt x="641" y="488"/>
                    <a:pt x="536" y="105"/>
                    <a:pt x="230" y="9"/>
                  </a:cubicBezTo>
                  <a:cubicBezTo>
                    <a:pt x="211" y="3"/>
                    <a:pt x="192" y="0"/>
                    <a:pt x="174"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3" name="Google Shape;17853;p78"/>
            <p:cNvSpPr/>
            <p:nvPr/>
          </p:nvSpPr>
          <p:spPr>
            <a:xfrm>
              <a:off x="2231671" y="2667295"/>
              <a:ext cx="17095" cy="22899"/>
            </a:xfrm>
            <a:custGeom>
              <a:avLst/>
              <a:gdLst/>
              <a:ahLst/>
              <a:cxnLst/>
              <a:rect l="l" t="t" r="r" b="b"/>
              <a:pathLst>
                <a:path w="651" h="872" extrusionOk="0">
                  <a:moveTo>
                    <a:pt x="472" y="1"/>
                  </a:moveTo>
                  <a:cubicBezTo>
                    <a:pt x="454" y="1"/>
                    <a:pt x="437" y="4"/>
                    <a:pt x="421" y="10"/>
                  </a:cubicBezTo>
                  <a:cubicBezTo>
                    <a:pt x="0" y="144"/>
                    <a:pt x="0" y="728"/>
                    <a:pt x="421" y="862"/>
                  </a:cubicBezTo>
                  <a:cubicBezTo>
                    <a:pt x="440" y="868"/>
                    <a:pt x="459" y="871"/>
                    <a:pt x="477" y="871"/>
                  </a:cubicBezTo>
                  <a:cubicBezTo>
                    <a:pt x="570" y="871"/>
                    <a:pt x="651" y="794"/>
                    <a:pt x="651" y="690"/>
                  </a:cubicBezTo>
                  <a:lnTo>
                    <a:pt x="651" y="183"/>
                  </a:lnTo>
                  <a:cubicBezTo>
                    <a:pt x="651" y="125"/>
                    <a:pt x="622" y="68"/>
                    <a:pt x="574" y="39"/>
                  </a:cubicBezTo>
                  <a:cubicBezTo>
                    <a:pt x="542" y="14"/>
                    <a:pt x="506" y="1"/>
                    <a:pt x="472"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4" name="Google Shape;17854;p78"/>
            <p:cNvSpPr/>
            <p:nvPr/>
          </p:nvSpPr>
          <p:spPr>
            <a:xfrm>
              <a:off x="2262579" y="2707184"/>
              <a:ext cx="28413" cy="32536"/>
            </a:xfrm>
            <a:custGeom>
              <a:avLst/>
              <a:gdLst/>
              <a:ahLst/>
              <a:cxnLst/>
              <a:rect l="l" t="t" r="r" b="b"/>
              <a:pathLst>
                <a:path w="1082" h="1239" extrusionOk="0">
                  <a:moveTo>
                    <a:pt x="188" y="1"/>
                  </a:moveTo>
                  <a:cubicBezTo>
                    <a:pt x="87" y="1"/>
                    <a:pt x="0" y="80"/>
                    <a:pt x="0" y="176"/>
                  </a:cubicBezTo>
                  <a:lnTo>
                    <a:pt x="0" y="702"/>
                  </a:lnTo>
                  <a:cubicBezTo>
                    <a:pt x="0" y="750"/>
                    <a:pt x="19" y="798"/>
                    <a:pt x="58" y="836"/>
                  </a:cubicBezTo>
                  <a:lnTo>
                    <a:pt x="412" y="1190"/>
                  </a:lnTo>
                  <a:cubicBezTo>
                    <a:pt x="440" y="1219"/>
                    <a:pt x="488" y="1238"/>
                    <a:pt x="536" y="1238"/>
                  </a:cubicBezTo>
                  <a:cubicBezTo>
                    <a:pt x="574" y="1238"/>
                    <a:pt x="622" y="1219"/>
                    <a:pt x="661" y="1181"/>
                  </a:cubicBezTo>
                  <a:lnTo>
                    <a:pt x="1024" y="798"/>
                  </a:lnTo>
                  <a:cubicBezTo>
                    <a:pt x="1063" y="769"/>
                    <a:pt x="1072" y="721"/>
                    <a:pt x="1082" y="683"/>
                  </a:cubicBezTo>
                  <a:lnTo>
                    <a:pt x="1082" y="185"/>
                  </a:lnTo>
                  <a:cubicBezTo>
                    <a:pt x="1082" y="137"/>
                    <a:pt x="1063" y="90"/>
                    <a:pt x="1024" y="61"/>
                  </a:cubicBezTo>
                  <a:cubicBezTo>
                    <a:pt x="996" y="23"/>
                    <a:pt x="948" y="4"/>
                    <a:pt x="900" y="4"/>
                  </a:cubicBezTo>
                  <a:lnTo>
                    <a:pt x="862" y="4"/>
                  </a:lnTo>
                  <a:cubicBezTo>
                    <a:pt x="785" y="23"/>
                    <a:pt x="718" y="32"/>
                    <a:pt x="651" y="32"/>
                  </a:cubicBezTo>
                  <a:lnTo>
                    <a:pt x="431" y="32"/>
                  </a:lnTo>
                  <a:cubicBezTo>
                    <a:pt x="364" y="32"/>
                    <a:pt x="287" y="23"/>
                    <a:pt x="220" y="4"/>
                  </a:cubicBezTo>
                  <a:cubicBezTo>
                    <a:pt x="209" y="2"/>
                    <a:pt x="199" y="1"/>
                    <a:pt x="188" y="1"/>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5" name="Google Shape;17855;p78"/>
            <p:cNvSpPr/>
            <p:nvPr/>
          </p:nvSpPr>
          <p:spPr>
            <a:xfrm>
              <a:off x="2262316" y="2707446"/>
              <a:ext cx="17384" cy="32510"/>
            </a:xfrm>
            <a:custGeom>
              <a:avLst/>
              <a:gdLst/>
              <a:ahLst/>
              <a:cxnLst/>
              <a:rect l="l" t="t" r="r" b="b"/>
              <a:pathLst>
                <a:path w="662" h="1238" extrusionOk="0">
                  <a:moveTo>
                    <a:pt x="182" y="0"/>
                  </a:moveTo>
                  <a:cubicBezTo>
                    <a:pt x="89" y="0"/>
                    <a:pt x="10" y="80"/>
                    <a:pt x="10" y="175"/>
                  </a:cubicBezTo>
                  <a:lnTo>
                    <a:pt x="10" y="702"/>
                  </a:lnTo>
                  <a:cubicBezTo>
                    <a:pt x="1" y="750"/>
                    <a:pt x="20" y="797"/>
                    <a:pt x="58" y="836"/>
                  </a:cubicBezTo>
                  <a:lnTo>
                    <a:pt x="422" y="1180"/>
                  </a:lnTo>
                  <a:cubicBezTo>
                    <a:pt x="450" y="1218"/>
                    <a:pt x="498" y="1238"/>
                    <a:pt x="537" y="1238"/>
                  </a:cubicBezTo>
                  <a:cubicBezTo>
                    <a:pt x="584" y="1238"/>
                    <a:pt x="632" y="1209"/>
                    <a:pt x="661" y="1180"/>
                  </a:cubicBezTo>
                  <a:cubicBezTo>
                    <a:pt x="632" y="1171"/>
                    <a:pt x="604" y="1152"/>
                    <a:pt x="584" y="1132"/>
                  </a:cubicBezTo>
                  <a:lnTo>
                    <a:pt x="221" y="778"/>
                  </a:lnTo>
                  <a:cubicBezTo>
                    <a:pt x="182" y="740"/>
                    <a:pt x="163" y="692"/>
                    <a:pt x="173" y="644"/>
                  </a:cubicBezTo>
                  <a:lnTo>
                    <a:pt x="173" y="118"/>
                  </a:lnTo>
                  <a:cubicBezTo>
                    <a:pt x="173" y="80"/>
                    <a:pt x="182" y="32"/>
                    <a:pt x="211" y="3"/>
                  </a:cubicBezTo>
                  <a:cubicBezTo>
                    <a:pt x="201" y="1"/>
                    <a:pt x="191" y="0"/>
                    <a:pt x="182" y="0"/>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6" name="Google Shape;17856;p78"/>
            <p:cNvSpPr/>
            <p:nvPr/>
          </p:nvSpPr>
          <p:spPr>
            <a:xfrm>
              <a:off x="2246245" y="2650357"/>
              <a:ext cx="60844" cy="65230"/>
            </a:xfrm>
            <a:custGeom>
              <a:avLst/>
              <a:gdLst/>
              <a:ahLst/>
              <a:cxnLst/>
              <a:rect l="l" t="t" r="r" b="b"/>
              <a:pathLst>
                <a:path w="2317" h="2484" extrusionOk="0">
                  <a:moveTo>
                    <a:pt x="1598" y="0"/>
                  </a:moveTo>
                  <a:cubicBezTo>
                    <a:pt x="1586" y="0"/>
                    <a:pt x="1573" y="5"/>
                    <a:pt x="1560" y="14"/>
                  </a:cubicBezTo>
                  <a:cubicBezTo>
                    <a:pt x="1311" y="206"/>
                    <a:pt x="1024" y="340"/>
                    <a:pt x="727" y="426"/>
                  </a:cubicBezTo>
                  <a:cubicBezTo>
                    <a:pt x="632" y="454"/>
                    <a:pt x="536" y="474"/>
                    <a:pt x="450" y="493"/>
                  </a:cubicBezTo>
                  <a:cubicBezTo>
                    <a:pt x="354" y="512"/>
                    <a:pt x="259" y="521"/>
                    <a:pt x="163" y="531"/>
                  </a:cubicBezTo>
                  <a:cubicBezTo>
                    <a:pt x="77" y="531"/>
                    <a:pt x="0" y="617"/>
                    <a:pt x="0" y="703"/>
                  </a:cubicBezTo>
                  <a:lnTo>
                    <a:pt x="0" y="1431"/>
                  </a:lnTo>
                  <a:cubicBezTo>
                    <a:pt x="0" y="2014"/>
                    <a:pt x="469" y="2483"/>
                    <a:pt x="1053" y="2483"/>
                  </a:cubicBezTo>
                  <a:lnTo>
                    <a:pt x="1273" y="2483"/>
                  </a:lnTo>
                  <a:cubicBezTo>
                    <a:pt x="1847" y="2483"/>
                    <a:pt x="2316" y="2014"/>
                    <a:pt x="2316" y="1431"/>
                  </a:cubicBezTo>
                  <a:lnTo>
                    <a:pt x="2316" y="675"/>
                  </a:lnTo>
                  <a:cubicBezTo>
                    <a:pt x="2316" y="608"/>
                    <a:pt x="2278" y="541"/>
                    <a:pt x="2211" y="512"/>
                  </a:cubicBezTo>
                  <a:cubicBezTo>
                    <a:pt x="2182" y="502"/>
                    <a:pt x="2163" y="493"/>
                    <a:pt x="2144" y="483"/>
                  </a:cubicBezTo>
                  <a:cubicBezTo>
                    <a:pt x="1933" y="407"/>
                    <a:pt x="1771" y="253"/>
                    <a:pt x="1665" y="52"/>
                  </a:cubicBezTo>
                  <a:lnTo>
                    <a:pt x="1656" y="43"/>
                  </a:lnTo>
                  <a:cubicBezTo>
                    <a:pt x="1643" y="17"/>
                    <a:pt x="1622" y="0"/>
                    <a:pt x="1598" y="0"/>
                  </a:cubicBezTo>
                  <a:close/>
                </a:path>
              </a:pathLst>
            </a:custGeom>
            <a:solidFill>
              <a:srgbClr val="CBD3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57" name="Google Shape;17857;p78"/>
            <p:cNvSpPr/>
            <p:nvPr/>
          </p:nvSpPr>
          <p:spPr>
            <a:xfrm>
              <a:off x="2246482" y="2650331"/>
              <a:ext cx="44012" cy="65256"/>
            </a:xfrm>
            <a:custGeom>
              <a:avLst/>
              <a:gdLst/>
              <a:ahLst/>
              <a:cxnLst/>
              <a:rect l="l" t="t" r="r" b="b"/>
              <a:pathLst>
                <a:path w="1676" h="2485" extrusionOk="0">
                  <a:moveTo>
                    <a:pt x="1595" y="1"/>
                  </a:moveTo>
                  <a:cubicBezTo>
                    <a:pt x="1583" y="1"/>
                    <a:pt x="1571" y="5"/>
                    <a:pt x="1561" y="15"/>
                  </a:cubicBezTo>
                  <a:cubicBezTo>
                    <a:pt x="1312" y="207"/>
                    <a:pt x="1025" y="341"/>
                    <a:pt x="718" y="427"/>
                  </a:cubicBezTo>
                  <a:cubicBezTo>
                    <a:pt x="632" y="455"/>
                    <a:pt x="537" y="475"/>
                    <a:pt x="441" y="494"/>
                  </a:cubicBezTo>
                  <a:cubicBezTo>
                    <a:pt x="345" y="513"/>
                    <a:pt x="259" y="522"/>
                    <a:pt x="163" y="532"/>
                  </a:cubicBezTo>
                  <a:cubicBezTo>
                    <a:pt x="68" y="532"/>
                    <a:pt x="1" y="609"/>
                    <a:pt x="1" y="704"/>
                  </a:cubicBezTo>
                  <a:lnTo>
                    <a:pt x="1" y="1432"/>
                  </a:lnTo>
                  <a:cubicBezTo>
                    <a:pt x="1" y="2015"/>
                    <a:pt x="470" y="2484"/>
                    <a:pt x="1044" y="2484"/>
                  </a:cubicBezTo>
                  <a:lnTo>
                    <a:pt x="1264" y="2484"/>
                  </a:lnTo>
                  <a:cubicBezTo>
                    <a:pt x="680" y="2484"/>
                    <a:pt x="211" y="2015"/>
                    <a:pt x="211" y="1432"/>
                  </a:cubicBezTo>
                  <a:lnTo>
                    <a:pt x="211" y="704"/>
                  </a:lnTo>
                  <a:cubicBezTo>
                    <a:pt x="211" y="618"/>
                    <a:pt x="278" y="532"/>
                    <a:pt x="374" y="532"/>
                  </a:cubicBezTo>
                  <a:cubicBezTo>
                    <a:pt x="470" y="522"/>
                    <a:pt x="565" y="513"/>
                    <a:pt x="652" y="494"/>
                  </a:cubicBezTo>
                  <a:cubicBezTo>
                    <a:pt x="747" y="475"/>
                    <a:pt x="843" y="455"/>
                    <a:pt x="929" y="427"/>
                  </a:cubicBezTo>
                  <a:cubicBezTo>
                    <a:pt x="1197" y="350"/>
                    <a:pt x="1446" y="235"/>
                    <a:pt x="1676" y="82"/>
                  </a:cubicBezTo>
                  <a:lnTo>
                    <a:pt x="1656" y="53"/>
                  </a:lnTo>
                  <a:lnTo>
                    <a:pt x="1647" y="34"/>
                  </a:lnTo>
                  <a:cubicBezTo>
                    <a:pt x="1641" y="16"/>
                    <a:pt x="1618" y="1"/>
                    <a:pt x="1595" y="1"/>
                  </a:cubicBezTo>
                  <a:close/>
                </a:path>
              </a:pathLst>
            </a:custGeom>
            <a:solidFill>
              <a:srgbClr val="B7C2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58" name="Google Shape;17858;p78"/>
          <p:cNvGrpSpPr/>
          <p:nvPr/>
        </p:nvGrpSpPr>
        <p:grpSpPr>
          <a:xfrm>
            <a:off x="3548556" y="3229790"/>
            <a:ext cx="458745" cy="454228"/>
            <a:chOff x="2661416" y="2422342"/>
            <a:chExt cx="344059" cy="340671"/>
          </a:xfrm>
        </p:grpSpPr>
        <p:sp>
          <p:nvSpPr>
            <p:cNvPr id="17859" name="Google Shape;17859;p78"/>
            <p:cNvSpPr/>
            <p:nvPr/>
          </p:nvSpPr>
          <p:spPr>
            <a:xfrm>
              <a:off x="2906947" y="2604481"/>
              <a:ext cx="39994" cy="39469"/>
            </a:xfrm>
            <a:custGeom>
              <a:avLst/>
              <a:gdLst/>
              <a:ahLst/>
              <a:cxnLst/>
              <a:rect l="l" t="t" r="r" b="b"/>
              <a:pathLst>
                <a:path w="1523" h="1503" extrusionOk="0">
                  <a:moveTo>
                    <a:pt x="0" y="0"/>
                  </a:moveTo>
                  <a:lnTo>
                    <a:pt x="977" y="1503"/>
                  </a:lnTo>
                  <a:lnTo>
                    <a:pt x="1522" y="1503"/>
                  </a:lnTo>
                  <a:cubicBezTo>
                    <a:pt x="1513" y="670"/>
                    <a:pt x="833" y="0"/>
                    <a:pt x="0"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0" name="Google Shape;17860;p78"/>
            <p:cNvSpPr/>
            <p:nvPr/>
          </p:nvSpPr>
          <p:spPr>
            <a:xfrm>
              <a:off x="2866979" y="2604481"/>
              <a:ext cx="65624" cy="39469"/>
            </a:xfrm>
            <a:custGeom>
              <a:avLst/>
              <a:gdLst/>
              <a:ahLst/>
              <a:cxnLst/>
              <a:rect l="l" t="t" r="r" b="b"/>
              <a:pathLst>
                <a:path w="2499" h="1503" extrusionOk="0">
                  <a:moveTo>
                    <a:pt x="1505" y="0"/>
                  </a:moveTo>
                  <a:cubicBezTo>
                    <a:pt x="680" y="0"/>
                    <a:pt x="10" y="667"/>
                    <a:pt x="1" y="1503"/>
                  </a:cubicBezTo>
                  <a:lnTo>
                    <a:pt x="2499" y="1503"/>
                  </a:lnTo>
                  <a:cubicBezTo>
                    <a:pt x="2499" y="670"/>
                    <a:pt x="2049" y="0"/>
                    <a:pt x="1522" y="0"/>
                  </a:cubicBezTo>
                  <a:cubicBezTo>
                    <a:pt x="1517"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1" name="Google Shape;17861;p78"/>
            <p:cNvSpPr/>
            <p:nvPr/>
          </p:nvSpPr>
          <p:spPr>
            <a:xfrm>
              <a:off x="2906448" y="2539146"/>
              <a:ext cx="21638" cy="43487"/>
            </a:xfrm>
            <a:custGeom>
              <a:avLst/>
              <a:gdLst/>
              <a:ahLst/>
              <a:cxnLst/>
              <a:rect l="l" t="t" r="r" b="b"/>
              <a:pathLst>
                <a:path w="824" h="1656" extrusionOk="0">
                  <a:moveTo>
                    <a:pt x="0" y="0"/>
                  </a:moveTo>
                  <a:lnTo>
                    <a:pt x="0" y="1656"/>
                  </a:lnTo>
                  <a:cubicBezTo>
                    <a:pt x="460" y="1656"/>
                    <a:pt x="823" y="1282"/>
                    <a:pt x="823" y="833"/>
                  </a:cubicBezTo>
                  <a:cubicBezTo>
                    <a:pt x="82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2" name="Google Shape;17862;p78"/>
            <p:cNvSpPr/>
            <p:nvPr/>
          </p:nvSpPr>
          <p:spPr>
            <a:xfrm>
              <a:off x="2759681" y="2604481"/>
              <a:ext cx="39968" cy="39469"/>
            </a:xfrm>
            <a:custGeom>
              <a:avLst/>
              <a:gdLst/>
              <a:ahLst/>
              <a:cxnLst/>
              <a:rect l="l" t="t" r="r" b="b"/>
              <a:pathLst>
                <a:path w="1522" h="1503" extrusionOk="0">
                  <a:moveTo>
                    <a:pt x="18" y="0"/>
                  </a:moveTo>
                  <a:cubicBezTo>
                    <a:pt x="12" y="0"/>
                    <a:pt x="6" y="0"/>
                    <a:pt x="0" y="0"/>
                  </a:cubicBezTo>
                  <a:lnTo>
                    <a:pt x="967" y="1503"/>
                  </a:lnTo>
                  <a:lnTo>
                    <a:pt x="1522" y="1503"/>
                  </a:lnTo>
                  <a:cubicBezTo>
                    <a:pt x="1512" y="667"/>
                    <a:pt x="842" y="0"/>
                    <a:pt x="18" y="0"/>
                  </a:cubicBezTo>
                  <a:close/>
                </a:path>
              </a:pathLst>
            </a:custGeom>
            <a:solidFill>
              <a:srgbClr val="B4C0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3" name="Google Shape;17863;p78"/>
            <p:cNvSpPr/>
            <p:nvPr/>
          </p:nvSpPr>
          <p:spPr>
            <a:xfrm>
              <a:off x="2719713" y="2604481"/>
              <a:ext cx="65361" cy="39469"/>
            </a:xfrm>
            <a:custGeom>
              <a:avLst/>
              <a:gdLst/>
              <a:ahLst/>
              <a:cxnLst/>
              <a:rect l="l" t="t" r="r" b="b"/>
              <a:pathLst>
                <a:path w="2489" h="1503" extrusionOk="0">
                  <a:moveTo>
                    <a:pt x="1505" y="0"/>
                  </a:moveTo>
                  <a:cubicBezTo>
                    <a:pt x="680" y="0"/>
                    <a:pt x="10" y="667"/>
                    <a:pt x="1" y="1503"/>
                  </a:cubicBezTo>
                  <a:lnTo>
                    <a:pt x="2489" y="1503"/>
                  </a:lnTo>
                  <a:cubicBezTo>
                    <a:pt x="2489" y="670"/>
                    <a:pt x="2049" y="0"/>
                    <a:pt x="1522" y="0"/>
                  </a:cubicBezTo>
                  <a:cubicBezTo>
                    <a:pt x="1516" y="0"/>
                    <a:pt x="1511" y="0"/>
                    <a:pt x="1505"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4" name="Google Shape;17864;p78"/>
            <p:cNvSpPr/>
            <p:nvPr/>
          </p:nvSpPr>
          <p:spPr>
            <a:xfrm>
              <a:off x="2759182" y="2539146"/>
              <a:ext cx="21875" cy="43487"/>
            </a:xfrm>
            <a:custGeom>
              <a:avLst/>
              <a:gdLst/>
              <a:ahLst/>
              <a:cxnLst/>
              <a:rect l="l" t="t" r="r" b="b"/>
              <a:pathLst>
                <a:path w="833" h="1656" extrusionOk="0">
                  <a:moveTo>
                    <a:pt x="0" y="0"/>
                  </a:moveTo>
                  <a:lnTo>
                    <a:pt x="0" y="1656"/>
                  </a:lnTo>
                  <a:cubicBezTo>
                    <a:pt x="460" y="1656"/>
                    <a:pt x="833" y="1282"/>
                    <a:pt x="833" y="833"/>
                  </a:cubicBezTo>
                  <a:cubicBezTo>
                    <a:pt x="833" y="373"/>
                    <a:pt x="460" y="0"/>
                    <a:pt x="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5" name="Google Shape;17865;p78"/>
            <p:cNvSpPr/>
            <p:nvPr/>
          </p:nvSpPr>
          <p:spPr>
            <a:xfrm>
              <a:off x="2833314" y="2606477"/>
              <a:ext cx="53544" cy="53570"/>
            </a:xfrm>
            <a:custGeom>
              <a:avLst/>
              <a:gdLst/>
              <a:ahLst/>
              <a:cxnLst/>
              <a:rect l="l" t="t" r="r" b="b"/>
              <a:pathLst>
                <a:path w="2039" h="2040" extrusionOk="0">
                  <a:moveTo>
                    <a:pt x="0" y="1"/>
                  </a:moveTo>
                  <a:lnTo>
                    <a:pt x="1216" y="2039"/>
                  </a:lnTo>
                  <a:lnTo>
                    <a:pt x="2039" y="2039"/>
                  </a:lnTo>
                  <a:cubicBezTo>
                    <a:pt x="2039" y="910"/>
                    <a:pt x="1130" y="1"/>
                    <a:pt x="0"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6" name="Google Shape;17866;p78"/>
            <p:cNvSpPr/>
            <p:nvPr/>
          </p:nvSpPr>
          <p:spPr>
            <a:xfrm>
              <a:off x="2779770" y="2606477"/>
              <a:ext cx="85476" cy="53570"/>
            </a:xfrm>
            <a:custGeom>
              <a:avLst/>
              <a:gdLst/>
              <a:ahLst/>
              <a:cxnLst/>
              <a:rect l="l" t="t" r="r" b="b"/>
              <a:pathLst>
                <a:path w="3255" h="2040" extrusionOk="0">
                  <a:moveTo>
                    <a:pt x="2039" y="1"/>
                  </a:moveTo>
                  <a:cubicBezTo>
                    <a:pt x="910" y="1"/>
                    <a:pt x="1" y="910"/>
                    <a:pt x="1" y="2039"/>
                  </a:cubicBezTo>
                  <a:lnTo>
                    <a:pt x="3255" y="2039"/>
                  </a:lnTo>
                  <a:cubicBezTo>
                    <a:pt x="3255" y="910"/>
                    <a:pt x="2709" y="1"/>
                    <a:pt x="203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7" name="Google Shape;17867;p78"/>
            <p:cNvSpPr/>
            <p:nvPr/>
          </p:nvSpPr>
          <p:spPr>
            <a:xfrm>
              <a:off x="2833813" y="2525570"/>
              <a:ext cx="29437" cy="59085"/>
            </a:xfrm>
            <a:custGeom>
              <a:avLst/>
              <a:gdLst/>
              <a:ahLst/>
              <a:cxnLst/>
              <a:rect l="l" t="t" r="r" b="b"/>
              <a:pathLst>
                <a:path w="1121" h="2250" extrusionOk="0">
                  <a:moveTo>
                    <a:pt x="1" y="0"/>
                  </a:moveTo>
                  <a:lnTo>
                    <a:pt x="1" y="2249"/>
                  </a:lnTo>
                  <a:cubicBezTo>
                    <a:pt x="623" y="2249"/>
                    <a:pt x="1120" y="1742"/>
                    <a:pt x="1120" y="1120"/>
                  </a:cubicBezTo>
                  <a:cubicBezTo>
                    <a:pt x="1120" y="498"/>
                    <a:pt x="623" y="0"/>
                    <a:pt x="1"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8" name="Google Shape;17868;p78"/>
            <p:cNvSpPr/>
            <p:nvPr/>
          </p:nvSpPr>
          <p:spPr>
            <a:xfrm>
              <a:off x="2803404" y="2525570"/>
              <a:ext cx="45010" cy="59085"/>
            </a:xfrm>
            <a:custGeom>
              <a:avLst/>
              <a:gdLst/>
              <a:ahLst/>
              <a:cxnLst/>
              <a:rect l="l" t="t" r="r" b="b"/>
              <a:pathLst>
                <a:path w="1714" h="2250" extrusionOk="0">
                  <a:moveTo>
                    <a:pt x="1130" y="0"/>
                  </a:moveTo>
                  <a:cubicBezTo>
                    <a:pt x="508" y="0"/>
                    <a:pt x="1" y="498"/>
                    <a:pt x="1" y="1120"/>
                  </a:cubicBezTo>
                  <a:cubicBezTo>
                    <a:pt x="1" y="1742"/>
                    <a:pt x="508" y="2249"/>
                    <a:pt x="1130" y="2249"/>
                  </a:cubicBezTo>
                  <a:lnTo>
                    <a:pt x="1159" y="2249"/>
                  </a:lnTo>
                  <a:cubicBezTo>
                    <a:pt x="1465" y="2230"/>
                    <a:pt x="1714" y="1732"/>
                    <a:pt x="1714" y="1120"/>
                  </a:cubicBezTo>
                  <a:cubicBezTo>
                    <a:pt x="1714" y="507"/>
                    <a:pt x="1465" y="10"/>
                    <a:pt x="115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69" name="Google Shape;17869;p78"/>
            <p:cNvSpPr/>
            <p:nvPr/>
          </p:nvSpPr>
          <p:spPr>
            <a:xfrm>
              <a:off x="2737570" y="2539146"/>
              <a:ext cx="28912" cy="43487"/>
            </a:xfrm>
            <a:custGeom>
              <a:avLst/>
              <a:gdLst/>
              <a:ahLst/>
              <a:cxnLst/>
              <a:rect l="l" t="t" r="r" b="b"/>
              <a:pathLst>
                <a:path w="1101" h="1656" extrusionOk="0">
                  <a:moveTo>
                    <a:pt x="823" y="0"/>
                  </a:moveTo>
                  <a:cubicBezTo>
                    <a:pt x="364" y="0"/>
                    <a:pt x="0" y="373"/>
                    <a:pt x="0" y="833"/>
                  </a:cubicBezTo>
                  <a:cubicBezTo>
                    <a:pt x="0" y="1282"/>
                    <a:pt x="364" y="1656"/>
                    <a:pt x="823" y="1656"/>
                  </a:cubicBezTo>
                  <a:cubicBezTo>
                    <a:pt x="986" y="1656"/>
                    <a:pt x="1101" y="1292"/>
                    <a:pt x="1101" y="833"/>
                  </a:cubicBezTo>
                  <a:cubicBezTo>
                    <a:pt x="1101" y="373"/>
                    <a:pt x="976" y="0"/>
                    <a:pt x="82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0" name="Google Shape;17870;p78"/>
            <p:cNvSpPr/>
            <p:nvPr/>
          </p:nvSpPr>
          <p:spPr>
            <a:xfrm>
              <a:off x="2884573" y="2539146"/>
              <a:ext cx="29175" cy="43487"/>
            </a:xfrm>
            <a:custGeom>
              <a:avLst/>
              <a:gdLst/>
              <a:ahLst/>
              <a:cxnLst/>
              <a:rect l="l" t="t" r="r" b="b"/>
              <a:pathLst>
                <a:path w="1111" h="1656" extrusionOk="0">
                  <a:moveTo>
                    <a:pt x="833" y="0"/>
                  </a:moveTo>
                  <a:cubicBezTo>
                    <a:pt x="374" y="0"/>
                    <a:pt x="1" y="373"/>
                    <a:pt x="1" y="833"/>
                  </a:cubicBezTo>
                  <a:cubicBezTo>
                    <a:pt x="1" y="1282"/>
                    <a:pt x="374" y="1656"/>
                    <a:pt x="833" y="1656"/>
                  </a:cubicBezTo>
                  <a:cubicBezTo>
                    <a:pt x="986" y="1656"/>
                    <a:pt x="1111" y="1292"/>
                    <a:pt x="1111" y="833"/>
                  </a:cubicBezTo>
                  <a:cubicBezTo>
                    <a:pt x="1111" y="373"/>
                    <a:pt x="986" y="0"/>
                    <a:pt x="833"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1" name="Google Shape;17871;p78"/>
            <p:cNvSpPr/>
            <p:nvPr/>
          </p:nvSpPr>
          <p:spPr>
            <a:xfrm>
              <a:off x="2661416" y="2422342"/>
              <a:ext cx="344059" cy="340671"/>
            </a:xfrm>
            <a:custGeom>
              <a:avLst/>
              <a:gdLst/>
              <a:ahLst/>
              <a:cxnLst/>
              <a:rect l="l" t="t" r="r" b="b"/>
              <a:pathLst>
                <a:path w="13102" h="12973" extrusionOk="0">
                  <a:moveTo>
                    <a:pt x="6757" y="1127"/>
                  </a:moveTo>
                  <a:cubicBezTo>
                    <a:pt x="9551" y="1232"/>
                    <a:pt x="11800" y="3481"/>
                    <a:pt x="11906" y="6276"/>
                  </a:cubicBezTo>
                  <a:lnTo>
                    <a:pt x="11418" y="6276"/>
                  </a:lnTo>
                  <a:cubicBezTo>
                    <a:pt x="11140" y="6276"/>
                    <a:pt x="11140" y="6687"/>
                    <a:pt x="11418" y="6687"/>
                  </a:cubicBezTo>
                  <a:lnTo>
                    <a:pt x="11906" y="6687"/>
                  </a:lnTo>
                  <a:cubicBezTo>
                    <a:pt x="11800" y="9492"/>
                    <a:pt x="9551" y="11741"/>
                    <a:pt x="6757" y="11846"/>
                  </a:cubicBezTo>
                  <a:lnTo>
                    <a:pt x="6757" y="11358"/>
                  </a:lnTo>
                  <a:cubicBezTo>
                    <a:pt x="6757" y="11219"/>
                    <a:pt x="6652" y="11150"/>
                    <a:pt x="6546" y="11150"/>
                  </a:cubicBezTo>
                  <a:cubicBezTo>
                    <a:pt x="6441" y="11150"/>
                    <a:pt x="6336" y="11219"/>
                    <a:pt x="6336" y="11358"/>
                  </a:cubicBezTo>
                  <a:lnTo>
                    <a:pt x="6336" y="11846"/>
                  </a:lnTo>
                  <a:cubicBezTo>
                    <a:pt x="3541" y="11741"/>
                    <a:pt x="1292" y="9492"/>
                    <a:pt x="1187" y="6697"/>
                  </a:cubicBezTo>
                  <a:lnTo>
                    <a:pt x="1675" y="6697"/>
                  </a:lnTo>
                  <a:cubicBezTo>
                    <a:pt x="1953" y="6697"/>
                    <a:pt x="1953" y="6285"/>
                    <a:pt x="1675" y="6285"/>
                  </a:cubicBezTo>
                  <a:lnTo>
                    <a:pt x="1187" y="6285"/>
                  </a:lnTo>
                  <a:cubicBezTo>
                    <a:pt x="1292" y="3481"/>
                    <a:pt x="3541" y="1232"/>
                    <a:pt x="6336" y="1127"/>
                  </a:cubicBezTo>
                  <a:lnTo>
                    <a:pt x="6336" y="1615"/>
                  </a:lnTo>
                  <a:cubicBezTo>
                    <a:pt x="6336" y="1754"/>
                    <a:pt x="6441" y="1823"/>
                    <a:pt x="6546" y="1823"/>
                  </a:cubicBezTo>
                  <a:cubicBezTo>
                    <a:pt x="6652" y="1823"/>
                    <a:pt x="6757" y="1754"/>
                    <a:pt x="6757" y="1615"/>
                  </a:cubicBezTo>
                  <a:lnTo>
                    <a:pt x="6757" y="1127"/>
                  </a:lnTo>
                  <a:close/>
                  <a:moveTo>
                    <a:pt x="6546" y="0"/>
                  </a:moveTo>
                  <a:cubicBezTo>
                    <a:pt x="6441" y="0"/>
                    <a:pt x="6336" y="70"/>
                    <a:pt x="6336" y="208"/>
                  </a:cubicBezTo>
                  <a:lnTo>
                    <a:pt x="6336" y="716"/>
                  </a:lnTo>
                  <a:cubicBezTo>
                    <a:pt x="3312" y="821"/>
                    <a:pt x="881" y="3252"/>
                    <a:pt x="775" y="6285"/>
                  </a:cubicBezTo>
                  <a:lnTo>
                    <a:pt x="278" y="6285"/>
                  </a:lnTo>
                  <a:cubicBezTo>
                    <a:pt x="0" y="6285"/>
                    <a:pt x="0" y="6697"/>
                    <a:pt x="278" y="6697"/>
                  </a:cubicBezTo>
                  <a:lnTo>
                    <a:pt x="775" y="6697"/>
                  </a:lnTo>
                  <a:cubicBezTo>
                    <a:pt x="890" y="9721"/>
                    <a:pt x="3312" y="12152"/>
                    <a:pt x="6345" y="12267"/>
                  </a:cubicBezTo>
                  <a:lnTo>
                    <a:pt x="6345" y="12765"/>
                  </a:lnTo>
                  <a:cubicBezTo>
                    <a:pt x="6345" y="12903"/>
                    <a:pt x="6448" y="12973"/>
                    <a:pt x="6551" y="12973"/>
                  </a:cubicBezTo>
                  <a:cubicBezTo>
                    <a:pt x="6654" y="12973"/>
                    <a:pt x="6757" y="12903"/>
                    <a:pt x="6757" y="12765"/>
                  </a:cubicBezTo>
                  <a:lnTo>
                    <a:pt x="6757" y="12267"/>
                  </a:lnTo>
                  <a:cubicBezTo>
                    <a:pt x="9791" y="12152"/>
                    <a:pt x="12212" y="9721"/>
                    <a:pt x="12327" y="6697"/>
                  </a:cubicBezTo>
                  <a:lnTo>
                    <a:pt x="12834" y="6697"/>
                  </a:lnTo>
                  <a:cubicBezTo>
                    <a:pt x="13099" y="6697"/>
                    <a:pt x="13102" y="6285"/>
                    <a:pt x="12843" y="6285"/>
                  </a:cubicBezTo>
                  <a:cubicBezTo>
                    <a:pt x="12840" y="6285"/>
                    <a:pt x="12837" y="6285"/>
                    <a:pt x="12834" y="6285"/>
                  </a:cubicBezTo>
                  <a:lnTo>
                    <a:pt x="12317" y="6285"/>
                  </a:lnTo>
                  <a:cubicBezTo>
                    <a:pt x="12212" y="3252"/>
                    <a:pt x="9781" y="821"/>
                    <a:pt x="6757" y="716"/>
                  </a:cubicBezTo>
                  <a:lnTo>
                    <a:pt x="6757" y="208"/>
                  </a:lnTo>
                  <a:cubicBezTo>
                    <a:pt x="6757" y="70"/>
                    <a:pt x="6652" y="0"/>
                    <a:pt x="65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872" name="Google Shape;17872;p78"/>
          <p:cNvGrpSpPr/>
          <p:nvPr/>
        </p:nvGrpSpPr>
        <p:grpSpPr>
          <a:xfrm>
            <a:off x="5422013" y="3229789"/>
            <a:ext cx="275835" cy="464627"/>
            <a:chOff x="4066510" y="2422342"/>
            <a:chExt cx="206876" cy="348470"/>
          </a:xfrm>
        </p:grpSpPr>
        <p:sp>
          <p:nvSpPr>
            <p:cNvPr id="17873" name="Google Shape;17873;p78"/>
            <p:cNvSpPr/>
            <p:nvPr/>
          </p:nvSpPr>
          <p:spPr>
            <a:xfrm>
              <a:off x="4093662" y="2737934"/>
              <a:ext cx="152334" cy="11082"/>
            </a:xfrm>
            <a:custGeom>
              <a:avLst/>
              <a:gdLst/>
              <a:ahLst/>
              <a:cxnLst/>
              <a:rect l="l" t="t" r="r" b="b"/>
              <a:pathLst>
                <a:path w="5801" h="422" extrusionOk="0">
                  <a:moveTo>
                    <a:pt x="0" y="0"/>
                  </a:moveTo>
                  <a:lnTo>
                    <a:pt x="0" y="421"/>
                  </a:lnTo>
                  <a:lnTo>
                    <a:pt x="5800" y="421"/>
                  </a:lnTo>
                  <a:lnTo>
                    <a:pt x="5800"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4" name="Google Shape;17874;p78"/>
            <p:cNvSpPr/>
            <p:nvPr/>
          </p:nvSpPr>
          <p:spPr>
            <a:xfrm>
              <a:off x="4164538" y="2422342"/>
              <a:ext cx="10819" cy="348286"/>
            </a:xfrm>
            <a:custGeom>
              <a:avLst/>
              <a:gdLst/>
              <a:ahLst/>
              <a:cxnLst/>
              <a:rect l="l" t="t" r="r" b="b"/>
              <a:pathLst>
                <a:path w="412" h="13263" extrusionOk="0">
                  <a:moveTo>
                    <a:pt x="206" y="0"/>
                  </a:moveTo>
                  <a:cubicBezTo>
                    <a:pt x="103" y="0"/>
                    <a:pt x="0" y="70"/>
                    <a:pt x="0" y="208"/>
                  </a:cubicBezTo>
                  <a:lnTo>
                    <a:pt x="0" y="13061"/>
                  </a:lnTo>
                  <a:cubicBezTo>
                    <a:pt x="0" y="13176"/>
                    <a:pt x="86" y="13262"/>
                    <a:pt x="201" y="13262"/>
                  </a:cubicBezTo>
                  <a:cubicBezTo>
                    <a:pt x="316" y="13262"/>
                    <a:pt x="412" y="13176"/>
                    <a:pt x="412" y="13061"/>
                  </a:cubicBezTo>
                  <a:lnTo>
                    <a:pt x="412" y="208"/>
                  </a:lnTo>
                  <a:cubicBezTo>
                    <a:pt x="412" y="70"/>
                    <a:pt x="309" y="0"/>
                    <a:pt x="206"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5" name="Google Shape;17875;p78"/>
            <p:cNvSpPr/>
            <p:nvPr/>
          </p:nvSpPr>
          <p:spPr>
            <a:xfrm>
              <a:off x="4082344" y="2645657"/>
              <a:ext cx="33823" cy="125155"/>
            </a:xfrm>
            <a:custGeom>
              <a:avLst/>
              <a:gdLst/>
              <a:ahLst/>
              <a:cxnLst/>
              <a:rect l="l" t="t" r="r" b="b"/>
              <a:pathLst>
                <a:path w="1288" h="4766" extrusionOk="0">
                  <a:moveTo>
                    <a:pt x="1051" y="0"/>
                  </a:moveTo>
                  <a:cubicBezTo>
                    <a:pt x="962" y="0"/>
                    <a:pt x="873" y="54"/>
                    <a:pt x="853" y="174"/>
                  </a:cubicBezTo>
                  <a:lnTo>
                    <a:pt x="20" y="4519"/>
                  </a:lnTo>
                  <a:cubicBezTo>
                    <a:pt x="1" y="4634"/>
                    <a:pt x="77" y="4739"/>
                    <a:pt x="183" y="4758"/>
                  </a:cubicBezTo>
                  <a:cubicBezTo>
                    <a:pt x="192" y="4763"/>
                    <a:pt x="199" y="4765"/>
                    <a:pt x="207" y="4765"/>
                  </a:cubicBezTo>
                  <a:cubicBezTo>
                    <a:pt x="214" y="4765"/>
                    <a:pt x="221" y="4763"/>
                    <a:pt x="230" y="4758"/>
                  </a:cubicBezTo>
                  <a:cubicBezTo>
                    <a:pt x="326" y="4758"/>
                    <a:pt x="403" y="4691"/>
                    <a:pt x="431" y="4605"/>
                  </a:cubicBezTo>
                  <a:lnTo>
                    <a:pt x="1254" y="251"/>
                  </a:lnTo>
                  <a:cubicBezTo>
                    <a:pt x="1287" y="93"/>
                    <a:pt x="1169" y="0"/>
                    <a:pt x="1051"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6" name="Google Shape;17876;p78"/>
            <p:cNvSpPr/>
            <p:nvPr/>
          </p:nvSpPr>
          <p:spPr>
            <a:xfrm>
              <a:off x="4223623" y="2645578"/>
              <a:ext cx="33665" cy="125050"/>
            </a:xfrm>
            <a:custGeom>
              <a:avLst/>
              <a:gdLst/>
              <a:ahLst/>
              <a:cxnLst/>
              <a:rect l="l" t="t" r="r" b="b"/>
              <a:pathLst>
                <a:path w="1282" h="4762" extrusionOk="0">
                  <a:moveTo>
                    <a:pt x="237" y="1"/>
                  </a:moveTo>
                  <a:cubicBezTo>
                    <a:pt x="120" y="1"/>
                    <a:pt x="1" y="91"/>
                    <a:pt x="28" y="244"/>
                  </a:cubicBezTo>
                  <a:lnTo>
                    <a:pt x="861" y="4599"/>
                  </a:lnTo>
                  <a:cubicBezTo>
                    <a:pt x="880" y="4694"/>
                    <a:pt x="966" y="4761"/>
                    <a:pt x="1062" y="4761"/>
                  </a:cubicBezTo>
                  <a:lnTo>
                    <a:pt x="1100" y="4761"/>
                  </a:lnTo>
                  <a:cubicBezTo>
                    <a:pt x="1215" y="4732"/>
                    <a:pt x="1282" y="4627"/>
                    <a:pt x="1263" y="4522"/>
                  </a:cubicBezTo>
                  <a:lnTo>
                    <a:pt x="440" y="167"/>
                  </a:lnTo>
                  <a:cubicBezTo>
                    <a:pt x="415" y="52"/>
                    <a:pt x="326" y="1"/>
                    <a:pt x="23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7" name="Google Shape;17877;p78"/>
            <p:cNvSpPr/>
            <p:nvPr/>
          </p:nvSpPr>
          <p:spPr>
            <a:xfrm>
              <a:off x="4164538" y="2645447"/>
              <a:ext cx="10819" cy="21875"/>
            </a:xfrm>
            <a:custGeom>
              <a:avLst/>
              <a:gdLst/>
              <a:ahLst/>
              <a:cxnLst/>
              <a:rect l="l" t="t" r="r" b="b"/>
              <a:pathLst>
                <a:path w="412" h="833" extrusionOk="0">
                  <a:moveTo>
                    <a:pt x="0" y="0"/>
                  </a:moveTo>
                  <a:lnTo>
                    <a:pt x="0" y="833"/>
                  </a:lnTo>
                  <a:lnTo>
                    <a:pt x="412" y="833"/>
                  </a:lnTo>
                  <a:lnTo>
                    <a:pt x="41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8" name="Google Shape;17878;p78"/>
            <p:cNvSpPr/>
            <p:nvPr/>
          </p:nvSpPr>
          <p:spPr>
            <a:xfrm>
              <a:off x="4101462" y="2645604"/>
              <a:ext cx="14601" cy="21717"/>
            </a:xfrm>
            <a:custGeom>
              <a:avLst/>
              <a:gdLst/>
              <a:ahLst/>
              <a:cxnLst/>
              <a:rect l="l" t="t" r="r" b="b"/>
              <a:pathLst>
                <a:path w="556" h="827" extrusionOk="0">
                  <a:moveTo>
                    <a:pt x="325" y="1"/>
                  </a:moveTo>
                  <a:cubicBezTo>
                    <a:pt x="226" y="1"/>
                    <a:pt x="141" y="65"/>
                    <a:pt x="125" y="166"/>
                  </a:cubicBezTo>
                  <a:lnTo>
                    <a:pt x="0" y="827"/>
                  </a:lnTo>
                  <a:lnTo>
                    <a:pt x="421" y="827"/>
                  </a:lnTo>
                  <a:lnTo>
                    <a:pt x="536" y="243"/>
                  </a:lnTo>
                  <a:cubicBezTo>
                    <a:pt x="555" y="128"/>
                    <a:pt x="479" y="23"/>
                    <a:pt x="364" y="4"/>
                  </a:cubicBezTo>
                  <a:cubicBezTo>
                    <a:pt x="351" y="2"/>
                    <a:pt x="338" y="1"/>
                    <a:pt x="3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79" name="Google Shape;17879;p78"/>
            <p:cNvSpPr/>
            <p:nvPr/>
          </p:nvSpPr>
          <p:spPr>
            <a:xfrm>
              <a:off x="4223623" y="2645578"/>
              <a:ext cx="14811" cy="21743"/>
            </a:xfrm>
            <a:custGeom>
              <a:avLst/>
              <a:gdLst/>
              <a:ahLst/>
              <a:cxnLst/>
              <a:rect l="l" t="t" r="r" b="b"/>
              <a:pathLst>
                <a:path w="564" h="828" extrusionOk="0">
                  <a:moveTo>
                    <a:pt x="237" y="1"/>
                  </a:moveTo>
                  <a:cubicBezTo>
                    <a:pt x="120" y="1"/>
                    <a:pt x="1" y="91"/>
                    <a:pt x="28" y="244"/>
                  </a:cubicBezTo>
                  <a:lnTo>
                    <a:pt x="143" y="828"/>
                  </a:lnTo>
                  <a:lnTo>
                    <a:pt x="564" y="828"/>
                  </a:lnTo>
                  <a:lnTo>
                    <a:pt x="440" y="167"/>
                  </a:lnTo>
                  <a:cubicBezTo>
                    <a:pt x="415" y="52"/>
                    <a:pt x="326" y="1"/>
                    <a:pt x="237"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0" name="Google Shape;17880;p78"/>
            <p:cNvSpPr/>
            <p:nvPr/>
          </p:nvSpPr>
          <p:spPr>
            <a:xfrm>
              <a:off x="4077329" y="2460471"/>
              <a:ext cx="185002" cy="196057"/>
            </a:xfrm>
            <a:custGeom>
              <a:avLst/>
              <a:gdLst/>
              <a:ahLst/>
              <a:cxnLst/>
              <a:rect l="l" t="t" r="r" b="b"/>
              <a:pathLst>
                <a:path w="7045" h="7466" extrusionOk="0">
                  <a:moveTo>
                    <a:pt x="0" y="1"/>
                  </a:moveTo>
                  <a:lnTo>
                    <a:pt x="0" y="7255"/>
                  </a:lnTo>
                  <a:cubicBezTo>
                    <a:pt x="0" y="7370"/>
                    <a:pt x="96" y="7465"/>
                    <a:pt x="211" y="7465"/>
                  </a:cubicBezTo>
                  <a:lnTo>
                    <a:pt x="6843" y="7465"/>
                  </a:lnTo>
                  <a:cubicBezTo>
                    <a:pt x="6958" y="7465"/>
                    <a:pt x="7044" y="7370"/>
                    <a:pt x="7044" y="7255"/>
                  </a:cubicBezTo>
                  <a:lnTo>
                    <a:pt x="7044"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1" name="Google Shape;17881;p78"/>
            <p:cNvSpPr/>
            <p:nvPr/>
          </p:nvSpPr>
          <p:spPr>
            <a:xfrm>
              <a:off x="4077329" y="2460471"/>
              <a:ext cx="185002" cy="16360"/>
            </a:xfrm>
            <a:custGeom>
              <a:avLst/>
              <a:gdLst/>
              <a:ahLst/>
              <a:cxnLst/>
              <a:rect l="l" t="t" r="r" b="b"/>
              <a:pathLst>
                <a:path w="7045" h="623" extrusionOk="0">
                  <a:moveTo>
                    <a:pt x="0" y="1"/>
                  </a:moveTo>
                  <a:lnTo>
                    <a:pt x="0" y="623"/>
                  </a:lnTo>
                  <a:lnTo>
                    <a:pt x="7044" y="623"/>
                  </a:lnTo>
                  <a:lnTo>
                    <a:pt x="7044" y="1"/>
                  </a:ln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2" name="Google Shape;17882;p78"/>
            <p:cNvSpPr/>
            <p:nvPr/>
          </p:nvSpPr>
          <p:spPr>
            <a:xfrm>
              <a:off x="4066510" y="2444137"/>
              <a:ext cx="206876" cy="21901"/>
            </a:xfrm>
            <a:custGeom>
              <a:avLst/>
              <a:gdLst/>
              <a:ahLst/>
              <a:cxnLst/>
              <a:rect l="l" t="t" r="r" b="b"/>
              <a:pathLst>
                <a:path w="7878" h="834" extrusionOk="0">
                  <a:moveTo>
                    <a:pt x="211" y="0"/>
                  </a:moveTo>
                  <a:cubicBezTo>
                    <a:pt x="97" y="0"/>
                    <a:pt x="1" y="96"/>
                    <a:pt x="1" y="211"/>
                  </a:cubicBezTo>
                  <a:lnTo>
                    <a:pt x="1" y="623"/>
                  </a:lnTo>
                  <a:cubicBezTo>
                    <a:pt x="1" y="737"/>
                    <a:pt x="97" y="833"/>
                    <a:pt x="211" y="833"/>
                  </a:cubicBezTo>
                  <a:lnTo>
                    <a:pt x="7667" y="833"/>
                  </a:lnTo>
                  <a:cubicBezTo>
                    <a:pt x="7781" y="833"/>
                    <a:pt x="7877" y="737"/>
                    <a:pt x="7877" y="623"/>
                  </a:cubicBezTo>
                  <a:lnTo>
                    <a:pt x="7877" y="211"/>
                  </a:lnTo>
                  <a:cubicBezTo>
                    <a:pt x="7877" y="96"/>
                    <a:pt x="7781" y="0"/>
                    <a:pt x="7667"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3" name="Google Shape;17883;p78"/>
            <p:cNvSpPr/>
            <p:nvPr/>
          </p:nvSpPr>
          <p:spPr>
            <a:xfrm>
              <a:off x="4094161" y="2508186"/>
              <a:ext cx="148185" cy="106563"/>
            </a:xfrm>
            <a:custGeom>
              <a:avLst/>
              <a:gdLst/>
              <a:ahLst/>
              <a:cxnLst/>
              <a:rect l="l" t="t" r="r" b="b"/>
              <a:pathLst>
                <a:path w="5643" h="4058" extrusionOk="0">
                  <a:moveTo>
                    <a:pt x="4309" y="1"/>
                  </a:moveTo>
                  <a:cubicBezTo>
                    <a:pt x="3969" y="1"/>
                    <a:pt x="3972" y="519"/>
                    <a:pt x="4318" y="519"/>
                  </a:cubicBezTo>
                  <a:cubicBezTo>
                    <a:pt x="4324" y="519"/>
                    <a:pt x="4330" y="519"/>
                    <a:pt x="4336" y="519"/>
                  </a:cubicBezTo>
                  <a:lnTo>
                    <a:pt x="4738" y="519"/>
                  </a:lnTo>
                  <a:lnTo>
                    <a:pt x="2987" y="2280"/>
                  </a:lnTo>
                  <a:lnTo>
                    <a:pt x="2594" y="1887"/>
                  </a:lnTo>
                  <a:cubicBezTo>
                    <a:pt x="2503" y="1796"/>
                    <a:pt x="2384" y="1751"/>
                    <a:pt x="2264" y="1751"/>
                  </a:cubicBezTo>
                  <a:cubicBezTo>
                    <a:pt x="2144" y="1751"/>
                    <a:pt x="2025" y="1796"/>
                    <a:pt x="1934" y="1887"/>
                  </a:cubicBezTo>
                  <a:lnTo>
                    <a:pt x="211" y="3600"/>
                  </a:lnTo>
                  <a:cubicBezTo>
                    <a:pt x="0" y="3782"/>
                    <a:pt x="182" y="4058"/>
                    <a:pt x="390" y="4058"/>
                  </a:cubicBezTo>
                  <a:cubicBezTo>
                    <a:pt x="456" y="4058"/>
                    <a:pt x="525" y="4031"/>
                    <a:pt x="584" y="3964"/>
                  </a:cubicBezTo>
                  <a:lnTo>
                    <a:pt x="2259" y="2280"/>
                  </a:lnTo>
                  <a:lnTo>
                    <a:pt x="2661" y="2672"/>
                  </a:lnTo>
                  <a:cubicBezTo>
                    <a:pt x="2752" y="2763"/>
                    <a:pt x="2872" y="2808"/>
                    <a:pt x="2991" y="2808"/>
                  </a:cubicBezTo>
                  <a:cubicBezTo>
                    <a:pt x="3111" y="2808"/>
                    <a:pt x="3231" y="2763"/>
                    <a:pt x="3321" y="2672"/>
                  </a:cubicBezTo>
                  <a:lnTo>
                    <a:pt x="5111" y="882"/>
                  </a:lnTo>
                  <a:lnTo>
                    <a:pt x="5111" y="1294"/>
                  </a:lnTo>
                  <a:cubicBezTo>
                    <a:pt x="5097" y="1476"/>
                    <a:pt x="5233" y="1567"/>
                    <a:pt x="5370" y="1567"/>
                  </a:cubicBezTo>
                  <a:cubicBezTo>
                    <a:pt x="5506" y="1567"/>
                    <a:pt x="5642" y="1476"/>
                    <a:pt x="5628" y="1294"/>
                  </a:cubicBezTo>
                  <a:lnTo>
                    <a:pt x="5628" y="260"/>
                  </a:lnTo>
                  <a:cubicBezTo>
                    <a:pt x="5628" y="117"/>
                    <a:pt x="5513" y="2"/>
                    <a:pt x="5370" y="2"/>
                  </a:cubicBezTo>
                  <a:lnTo>
                    <a:pt x="4336" y="2"/>
                  </a:lnTo>
                  <a:cubicBezTo>
                    <a:pt x="4327" y="1"/>
                    <a:pt x="4318" y="1"/>
                    <a:pt x="430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4" name="Google Shape;17884;p78"/>
            <p:cNvSpPr/>
            <p:nvPr/>
          </p:nvSpPr>
          <p:spPr>
            <a:xfrm>
              <a:off x="4066510" y="2454930"/>
              <a:ext cx="206876" cy="11108"/>
            </a:xfrm>
            <a:custGeom>
              <a:avLst/>
              <a:gdLst/>
              <a:ahLst/>
              <a:cxnLst/>
              <a:rect l="l" t="t" r="r" b="b"/>
              <a:pathLst>
                <a:path w="7878" h="423" extrusionOk="0">
                  <a:moveTo>
                    <a:pt x="211" y="1"/>
                  </a:moveTo>
                  <a:cubicBezTo>
                    <a:pt x="97" y="1"/>
                    <a:pt x="1" y="97"/>
                    <a:pt x="1" y="212"/>
                  </a:cubicBezTo>
                  <a:cubicBezTo>
                    <a:pt x="1" y="326"/>
                    <a:pt x="97" y="422"/>
                    <a:pt x="211" y="422"/>
                  </a:cubicBezTo>
                  <a:lnTo>
                    <a:pt x="7667" y="422"/>
                  </a:lnTo>
                  <a:cubicBezTo>
                    <a:pt x="7781" y="422"/>
                    <a:pt x="7877" y="326"/>
                    <a:pt x="7877" y="212"/>
                  </a:cubicBezTo>
                  <a:cubicBezTo>
                    <a:pt x="7877" y="97"/>
                    <a:pt x="7781" y="1"/>
                    <a:pt x="766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7885" name="Google Shape;17885;p78"/>
          <p:cNvSpPr/>
          <p:nvPr/>
        </p:nvSpPr>
        <p:spPr>
          <a:xfrm>
            <a:off x="3944275" y="5188961"/>
            <a:ext cx="37920" cy="177937"/>
          </a:xfrm>
          <a:custGeom>
            <a:avLst/>
            <a:gdLst/>
            <a:ahLst/>
            <a:cxnLst/>
            <a:rect l="l" t="t" r="r" b="b"/>
            <a:pathLst>
              <a:path w="1083" h="5082" extrusionOk="0">
                <a:moveTo>
                  <a:pt x="1" y="0"/>
                </a:moveTo>
                <a:lnTo>
                  <a:pt x="1" y="5082"/>
                </a:lnTo>
                <a:lnTo>
                  <a:pt x="1082" y="5082"/>
                </a:lnTo>
                <a:lnTo>
                  <a:pt x="1082" y="0"/>
                </a:ln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7886" name="Google Shape;17886;p78"/>
          <p:cNvGrpSpPr/>
          <p:nvPr/>
        </p:nvGrpSpPr>
        <p:grpSpPr>
          <a:xfrm>
            <a:off x="3490258" y="5089768"/>
            <a:ext cx="560633" cy="435321"/>
            <a:chOff x="2617693" y="3817325"/>
            <a:chExt cx="420475" cy="326491"/>
          </a:xfrm>
        </p:grpSpPr>
        <p:sp>
          <p:nvSpPr>
            <p:cNvPr id="17887" name="Google Shape;17887;p78"/>
            <p:cNvSpPr/>
            <p:nvPr/>
          </p:nvSpPr>
          <p:spPr>
            <a:xfrm>
              <a:off x="2688542" y="3845712"/>
              <a:ext cx="337047" cy="217170"/>
            </a:xfrm>
            <a:custGeom>
              <a:avLst/>
              <a:gdLst/>
              <a:ahLst/>
              <a:cxnLst/>
              <a:rect l="l" t="t" r="r" b="b"/>
              <a:pathLst>
                <a:path w="12835" h="8270" extrusionOk="0">
                  <a:moveTo>
                    <a:pt x="12835" y="1"/>
                  </a:moveTo>
                  <a:lnTo>
                    <a:pt x="1" y="10"/>
                  </a:lnTo>
                  <a:lnTo>
                    <a:pt x="1" y="5284"/>
                  </a:lnTo>
                  <a:lnTo>
                    <a:pt x="900" y="5284"/>
                  </a:lnTo>
                  <a:lnTo>
                    <a:pt x="900" y="5867"/>
                  </a:lnTo>
                  <a:lnTo>
                    <a:pt x="1140" y="5944"/>
                  </a:lnTo>
                  <a:cubicBezTo>
                    <a:pt x="1274" y="5982"/>
                    <a:pt x="1417" y="6040"/>
                    <a:pt x="1542" y="6116"/>
                  </a:cubicBezTo>
                  <a:lnTo>
                    <a:pt x="1771" y="6231"/>
                  </a:lnTo>
                  <a:lnTo>
                    <a:pt x="2183" y="5819"/>
                  </a:lnTo>
                  <a:lnTo>
                    <a:pt x="2843" y="6480"/>
                  </a:lnTo>
                  <a:lnTo>
                    <a:pt x="2432" y="6891"/>
                  </a:lnTo>
                  <a:lnTo>
                    <a:pt x="2547" y="7121"/>
                  </a:lnTo>
                  <a:cubicBezTo>
                    <a:pt x="2623" y="7245"/>
                    <a:pt x="2681" y="7379"/>
                    <a:pt x="2719" y="7523"/>
                  </a:cubicBezTo>
                  <a:lnTo>
                    <a:pt x="2795" y="7762"/>
                  </a:lnTo>
                  <a:lnTo>
                    <a:pt x="3379" y="7762"/>
                  </a:lnTo>
                  <a:lnTo>
                    <a:pt x="3379" y="8269"/>
                  </a:lnTo>
                  <a:lnTo>
                    <a:pt x="12835" y="8269"/>
                  </a:lnTo>
                  <a:lnTo>
                    <a:pt x="12835" y="1"/>
                  </a:lnTo>
                  <a:close/>
                </a:path>
              </a:pathLst>
            </a:custGeom>
            <a:solidFill>
              <a:srgbClr val="DEE5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8" name="Google Shape;17888;p78"/>
            <p:cNvSpPr/>
            <p:nvPr/>
          </p:nvSpPr>
          <p:spPr>
            <a:xfrm>
              <a:off x="2734786" y="4063119"/>
              <a:ext cx="57089" cy="27153"/>
            </a:xfrm>
            <a:custGeom>
              <a:avLst/>
              <a:gdLst/>
              <a:ahLst/>
              <a:cxnLst/>
              <a:rect l="l" t="t" r="r" b="b"/>
              <a:pathLst>
                <a:path w="2174" h="1034" extrusionOk="0">
                  <a:moveTo>
                    <a:pt x="1235" y="0"/>
                  </a:moveTo>
                  <a:lnTo>
                    <a:pt x="1235" y="38"/>
                  </a:lnTo>
                  <a:lnTo>
                    <a:pt x="479" y="38"/>
                  </a:lnTo>
                  <a:lnTo>
                    <a:pt x="479" y="48"/>
                  </a:lnTo>
                  <a:cubicBezTo>
                    <a:pt x="460" y="431"/>
                    <a:pt x="288" y="775"/>
                    <a:pt x="1" y="1034"/>
                  </a:cubicBezTo>
                  <a:lnTo>
                    <a:pt x="1379" y="1034"/>
                  </a:lnTo>
                  <a:cubicBezTo>
                    <a:pt x="1446" y="890"/>
                    <a:pt x="1494" y="747"/>
                    <a:pt x="1532" y="593"/>
                  </a:cubicBezTo>
                  <a:lnTo>
                    <a:pt x="2173" y="593"/>
                  </a:lnTo>
                  <a:lnTo>
                    <a:pt x="2173" y="0"/>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89" name="Google Shape;17889;p78"/>
            <p:cNvSpPr/>
            <p:nvPr/>
          </p:nvSpPr>
          <p:spPr>
            <a:xfrm>
              <a:off x="2747864" y="3991981"/>
              <a:ext cx="44012" cy="70902"/>
            </a:xfrm>
            <a:custGeom>
              <a:avLst/>
              <a:gdLst/>
              <a:ahLst/>
              <a:cxnLst/>
              <a:rect l="l" t="t" r="r" b="b"/>
              <a:pathLst>
                <a:path w="1676" h="2700" extrusionOk="0">
                  <a:moveTo>
                    <a:pt x="307" y="1"/>
                  </a:moveTo>
                  <a:lnTo>
                    <a:pt x="0" y="307"/>
                  </a:lnTo>
                  <a:lnTo>
                    <a:pt x="594" y="910"/>
                  </a:lnTo>
                  <a:lnTo>
                    <a:pt x="182" y="1321"/>
                  </a:lnTo>
                  <a:lnTo>
                    <a:pt x="297" y="1551"/>
                  </a:lnTo>
                  <a:cubicBezTo>
                    <a:pt x="364" y="1675"/>
                    <a:pt x="422" y="1819"/>
                    <a:pt x="469" y="1963"/>
                  </a:cubicBezTo>
                  <a:lnTo>
                    <a:pt x="546" y="2202"/>
                  </a:lnTo>
                  <a:lnTo>
                    <a:pt x="1130" y="2202"/>
                  </a:lnTo>
                  <a:lnTo>
                    <a:pt x="1130" y="2699"/>
                  </a:lnTo>
                  <a:lnTo>
                    <a:pt x="1675" y="2699"/>
                  </a:lnTo>
                  <a:lnTo>
                    <a:pt x="1675" y="2030"/>
                  </a:lnTo>
                  <a:lnTo>
                    <a:pt x="1034" y="2030"/>
                  </a:lnTo>
                  <a:cubicBezTo>
                    <a:pt x="977" y="1790"/>
                    <a:pt x="881" y="1561"/>
                    <a:pt x="757" y="1360"/>
                  </a:cubicBezTo>
                  <a:lnTo>
                    <a:pt x="1206" y="910"/>
                  </a:lnTo>
                  <a:lnTo>
                    <a:pt x="307" y="1"/>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0" name="Google Shape;17890;p78"/>
            <p:cNvSpPr/>
            <p:nvPr/>
          </p:nvSpPr>
          <p:spPr>
            <a:xfrm>
              <a:off x="2692823" y="3979927"/>
              <a:ext cx="49027" cy="29411"/>
            </a:xfrm>
            <a:custGeom>
              <a:avLst/>
              <a:gdLst/>
              <a:ahLst/>
              <a:cxnLst/>
              <a:rect l="l" t="t" r="r" b="b"/>
              <a:pathLst>
                <a:path w="1867" h="1120" extrusionOk="0">
                  <a:moveTo>
                    <a:pt x="1" y="0"/>
                  </a:moveTo>
                  <a:lnTo>
                    <a:pt x="1" y="163"/>
                  </a:lnTo>
                  <a:lnTo>
                    <a:pt x="737" y="163"/>
                  </a:lnTo>
                  <a:lnTo>
                    <a:pt x="737" y="756"/>
                  </a:lnTo>
                  <a:lnTo>
                    <a:pt x="977" y="833"/>
                  </a:lnTo>
                  <a:cubicBezTo>
                    <a:pt x="1111" y="871"/>
                    <a:pt x="1254" y="929"/>
                    <a:pt x="1379" y="996"/>
                  </a:cubicBezTo>
                  <a:lnTo>
                    <a:pt x="1608" y="1120"/>
                  </a:lnTo>
                  <a:lnTo>
                    <a:pt x="1867" y="862"/>
                  </a:lnTo>
                  <a:cubicBezTo>
                    <a:pt x="1675" y="766"/>
                    <a:pt x="1484" y="689"/>
                    <a:pt x="1283" y="632"/>
                  </a:cubicBezTo>
                  <a:lnTo>
                    <a:pt x="1283"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1" name="Google Shape;17891;p78"/>
            <p:cNvSpPr/>
            <p:nvPr/>
          </p:nvSpPr>
          <p:spPr>
            <a:xfrm>
              <a:off x="2688542" y="3845975"/>
              <a:ext cx="11344" cy="133979"/>
            </a:xfrm>
            <a:custGeom>
              <a:avLst/>
              <a:gdLst/>
              <a:ahLst/>
              <a:cxnLst/>
              <a:rect l="l" t="t" r="r" b="b"/>
              <a:pathLst>
                <a:path w="432" h="5102" extrusionOk="0">
                  <a:moveTo>
                    <a:pt x="1" y="0"/>
                  </a:moveTo>
                  <a:lnTo>
                    <a:pt x="1" y="5101"/>
                  </a:lnTo>
                  <a:lnTo>
                    <a:pt x="432" y="5101"/>
                  </a:lnTo>
                  <a:lnTo>
                    <a:pt x="432"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2" name="Google Shape;17892;p78"/>
            <p:cNvSpPr/>
            <p:nvPr/>
          </p:nvSpPr>
          <p:spPr>
            <a:xfrm>
              <a:off x="2688542" y="3844977"/>
              <a:ext cx="337047" cy="11082"/>
            </a:xfrm>
            <a:custGeom>
              <a:avLst/>
              <a:gdLst/>
              <a:ahLst/>
              <a:cxnLst/>
              <a:rect l="l" t="t" r="r" b="b"/>
              <a:pathLst>
                <a:path w="12835" h="422" extrusionOk="0">
                  <a:moveTo>
                    <a:pt x="1" y="0"/>
                  </a:moveTo>
                  <a:lnTo>
                    <a:pt x="1" y="421"/>
                  </a:lnTo>
                  <a:lnTo>
                    <a:pt x="12835" y="421"/>
                  </a:lnTo>
                  <a:lnTo>
                    <a:pt x="12835" y="0"/>
                  </a:lnTo>
                  <a:close/>
                </a:path>
              </a:pathLst>
            </a:custGeom>
            <a:solidFill>
              <a:srgbClr val="D6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3" name="Google Shape;17893;p78"/>
            <p:cNvSpPr/>
            <p:nvPr/>
          </p:nvSpPr>
          <p:spPr>
            <a:xfrm>
              <a:off x="2723232" y="4061596"/>
              <a:ext cx="314936" cy="29936"/>
            </a:xfrm>
            <a:custGeom>
              <a:avLst/>
              <a:gdLst/>
              <a:ahLst/>
              <a:cxnLst/>
              <a:rect l="l" t="t" r="r" b="b"/>
              <a:pathLst>
                <a:path w="11993" h="1140" extrusionOk="0">
                  <a:moveTo>
                    <a:pt x="1675" y="1"/>
                  </a:moveTo>
                  <a:cubicBezTo>
                    <a:pt x="1647" y="1"/>
                    <a:pt x="1628" y="20"/>
                    <a:pt x="1628" y="39"/>
                  </a:cubicBezTo>
                  <a:lnTo>
                    <a:pt x="546" y="39"/>
                  </a:lnTo>
                  <a:cubicBezTo>
                    <a:pt x="517" y="39"/>
                    <a:pt x="498" y="68"/>
                    <a:pt x="498" y="96"/>
                  </a:cubicBezTo>
                  <a:lnTo>
                    <a:pt x="498" y="163"/>
                  </a:lnTo>
                  <a:lnTo>
                    <a:pt x="498" y="202"/>
                  </a:lnTo>
                  <a:lnTo>
                    <a:pt x="498" y="221"/>
                  </a:lnTo>
                  <a:lnTo>
                    <a:pt x="498" y="240"/>
                  </a:lnTo>
                  <a:cubicBezTo>
                    <a:pt x="460" y="565"/>
                    <a:pt x="297" y="852"/>
                    <a:pt x="39" y="1044"/>
                  </a:cubicBezTo>
                  <a:cubicBezTo>
                    <a:pt x="1" y="1072"/>
                    <a:pt x="20" y="1139"/>
                    <a:pt x="68" y="1139"/>
                  </a:cubicBezTo>
                  <a:lnTo>
                    <a:pt x="11935" y="1139"/>
                  </a:lnTo>
                  <a:cubicBezTo>
                    <a:pt x="11963" y="1139"/>
                    <a:pt x="11992" y="1111"/>
                    <a:pt x="11992" y="1082"/>
                  </a:cubicBezTo>
                  <a:lnTo>
                    <a:pt x="11992" y="48"/>
                  </a:lnTo>
                  <a:cubicBezTo>
                    <a:pt x="11983" y="20"/>
                    <a:pt x="11963" y="1"/>
                    <a:pt x="1193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4" name="Google Shape;17894;p78"/>
            <p:cNvSpPr/>
            <p:nvPr/>
          </p:nvSpPr>
          <p:spPr>
            <a:xfrm>
              <a:off x="2676226" y="3817325"/>
              <a:ext cx="361679" cy="29936"/>
            </a:xfrm>
            <a:custGeom>
              <a:avLst/>
              <a:gdLst/>
              <a:ahLst/>
              <a:cxnLst/>
              <a:rect l="l" t="t" r="r" b="b"/>
              <a:pathLst>
                <a:path w="13773" h="1140" extrusionOk="0">
                  <a:moveTo>
                    <a:pt x="49" y="0"/>
                  </a:moveTo>
                  <a:cubicBezTo>
                    <a:pt x="20" y="0"/>
                    <a:pt x="1" y="19"/>
                    <a:pt x="1" y="48"/>
                  </a:cubicBezTo>
                  <a:lnTo>
                    <a:pt x="1" y="1082"/>
                  </a:lnTo>
                  <a:cubicBezTo>
                    <a:pt x="1" y="1110"/>
                    <a:pt x="20" y="1139"/>
                    <a:pt x="49" y="1139"/>
                  </a:cubicBezTo>
                  <a:lnTo>
                    <a:pt x="13725" y="1139"/>
                  </a:lnTo>
                  <a:cubicBezTo>
                    <a:pt x="13753" y="1139"/>
                    <a:pt x="13773" y="1110"/>
                    <a:pt x="13773" y="1082"/>
                  </a:cubicBezTo>
                  <a:lnTo>
                    <a:pt x="13773" y="48"/>
                  </a:lnTo>
                  <a:cubicBezTo>
                    <a:pt x="13773" y="19"/>
                    <a:pt x="13753" y="0"/>
                    <a:pt x="13725" y="0"/>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5" name="Google Shape;17895;p78"/>
            <p:cNvSpPr/>
            <p:nvPr/>
          </p:nvSpPr>
          <p:spPr>
            <a:xfrm>
              <a:off x="2812463" y="3959051"/>
              <a:ext cx="28413" cy="66123"/>
            </a:xfrm>
            <a:custGeom>
              <a:avLst/>
              <a:gdLst/>
              <a:ahLst/>
              <a:cxnLst/>
              <a:rect l="l" t="t" r="r" b="b"/>
              <a:pathLst>
                <a:path w="1082" h="2518" extrusionOk="0">
                  <a:moveTo>
                    <a:pt x="0" y="1"/>
                  </a:moveTo>
                  <a:lnTo>
                    <a:pt x="0" y="2518"/>
                  </a:lnTo>
                  <a:lnTo>
                    <a:pt x="1081" y="2518"/>
                  </a:lnTo>
                  <a:lnTo>
                    <a:pt x="1081" y="1"/>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6" name="Google Shape;17896;p78"/>
            <p:cNvSpPr/>
            <p:nvPr/>
          </p:nvSpPr>
          <p:spPr>
            <a:xfrm>
              <a:off x="2860966" y="3930664"/>
              <a:ext cx="28413" cy="94510"/>
            </a:xfrm>
            <a:custGeom>
              <a:avLst/>
              <a:gdLst/>
              <a:ahLst/>
              <a:cxnLst/>
              <a:rect l="l" t="t" r="r" b="b"/>
              <a:pathLst>
                <a:path w="1082" h="3599" extrusionOk="0">
                  <a:moveTo>
                    <a:pt x="0" y="0"/>
                  </a:moveTo>
                  <a:lnTo>
                    <a:pt x="0" y="3599"/>
                  </a:lnTo>
                  <a:lnTo>
                    <a:pt x="1082" y="3599"/>
                  </a:lnTo>
                  <a:lnTo>
                    <a:pt x="1082"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7" name="Google Shape;17897;p78"/>
            <p:cNvSpPr/>
            <p:nvPr/>
          </p:nvSpPr>
          <p:spPr>
            <a:xfrm>
              <a:off x="2908207" y="3947759"/>
              <a:ext cx="28413" cy="77414"/>
            </a:xfrm>
            <a:custGeom>
              <a:avLst/>
              <a:gdLst/>
              <a:ahLst/>
              <a:cxnLst/>
              <a:rect l="l" t="t" r="r" b="b"/>
              <a:pathLst>
                <a:path w="1082" h="2948" extrusionOk="0">
                  <a:moveTo>
                    <a:pt x="0" y="0"/>
                  </a:moveTo>
                  <a:lnTo>
                    <a:pt x="0" y="2948"/>
                  </a:lnTo>
                  <a:lnTo>
                    <a:pt x="1082" y="2948"/>
                  </a:lnTo>
                  <a:lnTo>
                    <a:pt x="1082"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8" name="Google Shape;17898;p78"/>
            <p:cNvSpPr/>
            <p:nvPr/>
          </p:nvSpPr>
          <p:spPr>
            <a:xfrm>
              <a:off x="2716693" y="3882161"/>
              <a:ext cx="54069" cy="13603"/>
            </a:xfrm>
            <a:custGeom>
              <a:avLst/>
              <a:gdLst/>
              <a:ahLst/>
              <a:cxnLst/>
              <a:rect l="l" t="t" r="r" b="b"/>
              <a:pathLst>
                <a:path w="2059" h="518" extrusionOk="0">
                  <a:moveTo>
                    <a:pt x="345" y="0"/>
                  </a:moveTo>
                  <a:cubicBezTo>
                    <a:pt x="1" y="0"/>
                    <a:pt x="1" y="517"/>
                    <a:pt x="345" y="517"/>
                  </a:cubicBezTo>
                  <a:lnTo>
                    <a:pt x="1714" y="517"/>
                  </a:lnTo>
                  <a:cubicBezTo>
                    <a:pt x="2058" y="517"/>
                    <a:pt x="2058" y="0"/>
                    <a:pt x="17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899" name="Google Shape;17899;p78"/>
            <p:cNvSpPr/>
            <p:nvPr/>
          </p:nvSpPr>
          <p:spPr>
            <a:xfrm>
              <a:off x="2716693" y="3904771"/>
              <a:ext cx="73659" cy="13340"/>
            </a:xfrm>
            <a:custGeom>
              <a:avLst/>
              <a:gdLst/>
              <a:ahLst/>
              <a:cxnLst/>
              <a:rect l="l" t="t" r="r" b="b"/>
              <a:pathLst>
                <a:path w="2805" h="508" extrusionOk="0">
                  <a:moveTo>
                    <a:pt x="345" y="1"/>
                  </a:moveTo>
                  <a:cubicBezTo>
                    <a:pt x="1" y="1"/>
                    <a:pt x="1" y="508"/>
                    <a:pt x="345" y="508"/>
                  </a:cubicBezTo>
                  <a:lnTo>
                    <a:pt x="2470" y="508"/>
                  </a:lnTo>
                  <a:cubicBezTo>
                    <a:pt x="2805" y="50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0" name="Google Shape;17900;p78"/>
            <p:cNvSpPr/>
            <p:nvPr/>
          </p:nvSpPr>
          <p:spPr>
            <a:xfrm>
              <a:off x="2716693" y="3927145"/>
              <a:ext cx="73659" cy="13603"/>
            </a:xfrm>
            <a:custGeom>
              <a:avLst/>
              <a:gdLst/>
              <a:ahLst/>
              <a:cxnLst/>
              <a:rect l="l" t="t" r="r" b="b"/>
              <a:pathLst>
                <a:path w="2805" h="518" extrusionOk="0">
                  <a:moveTo>
                    <a:pt x="345" y="1"/>
                  </a:moveTo>
                  <a:cubicBezTo>
                    <a:pt x="1" y="1"/>
                    <a:pt x="1" y="517"/>
                    <a:pt x="345" y="517"/>
                  </a:cubicBezTo>
                  <a:lnTo>
                    <a:pt x="2470" y="517"/>
                  </a:lnTo>
                  <a:cubicBezTo>
                    <a:pt x="2805" y="517"/>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1" name="Google Shape;17901;p78"/>
            <p:cNvSpPr/>
            <p:nvPr/>
          </p:nvSpPr>
          <p:spPr>
            <a:xfrm>
              <a:off x="2716693" y="3949755"/>
              <a:ext cx="73659" cy="13603"/>
            </a:xfrm>
            <a:custGeom>
              <a:avLst/>
              <a:gdLst/>
              <a:ahLst/>
              <a:cxnLst/>
              <a:rect l="l" t="t" r="r" b="b"/>
              <a:pathLst>
                <a:path w="2805" h="518" extrusionOk="0">
                  <a:moveTo>
                    <a:pt x="345" y="1"/>
                  </a:moveTo>
                  <a:cubicBezTo>
                    <a:pt x="1" y="1"/>
                    <a:pt x="1" y="518"/>
                    <a:pt x="345" y="518"/>
                  </a:cubicBezTo>
                  <a:lnTo>
                    <a:pt x="2470" y="518"/>
                  </a:lnTo>
                  <a:cubicBezTo>
                    <a:pt x="2805" y="518"/>
                    <a:pt x="2805" y="1"/>
                    <a:pt x="247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2" name="Google Shape;17902;p78"/>
            <p:cNvSpPr/>
            <p:nvPr/>
          </p:nvSpPr>
          <p:spPr>
            <a:xfrm>
              <a:off x="2617693" y="3979428"/>
              <a:ext cx="164125" cy="164388"/>
            </a:xfrm>
            <a:custGeom>
              <a:avLst/>
              <a:gdLst/>
              <a:ahLst/>
              <a:cxnLst/>
              <a:rect l="l" t="t" r="r" b="b"/>
              <a:pathLst>
                <a:path w="6250" h="6260" extrusionOk="0">
                  <a:moveTo>
                    <a:pt x="3302" y="1866"/>
                  </a:moveTo>
                  <a:lnTo>
                    <a:pt x="3331" y="1876"/>
                  </a:lnTo>
                  <a:lnTo>
                    <a:pt x="3359" y="1876"/>
                  </a:lnTo>
                  <a:lnTo>
                    <a:pt x="3388" y="1885"/>
                  </a:lnTo>
                  <a:lnTo>
                    <a:pt x="3417" y="1895"/>
                  </a:lnTo>
                  <a:lnTo>
                    <a:pt x="3445" y="1905"/>
                  </a:lnTo>
                  <a:lnTo>
                    <a:pt x="3474" y="1905"/>
                  </a:lnTo>
                  <a:lnTo>
                    <a:pt x="3503" y="1924"/>
                  </a:lnTo>
                  <a:lnTo>
                    <a:pt x="3532" y="1933"/>
                  </a:lnTo>
                  <a:lnTo>
                    <a:pt x="3560" y="1943"/>
                  </a:lnTo>
                  <a:lnTo>
                    <a:pt x="3589" y="1952"/>
                  </a:lnTo>
                  <a:lnTo>
                    <a:pt x="3618" y="1972"/>
                  </a:lnTo>
                  <a:lnTo>
                    <a:pt x="3646" y="1981"/>
                  </a:lnTo>
                  <a:lnTo>
                    <a:pt x="3675" y="1991"/>
                  </a:lnTo>
                  <a:lnTo>
                    <a:pt x="3704" y="2010"/>
                  </a:lnTo>
                  <a:lnTo>
                    <a:pt x="3732" y="2019"/>
                  </a:lnTo>
                  <a:lnTo>
                    <a:pt x="3752" y="2039"/>
                  </a:lnTo>
                  <a:lnTo>
                    <a:pt x="3780" y="2058"/>
                  </a:lnTo>
                  <a:lnTo>
                    <a:pt x="3799" y="2067"/>
                  </a:lnTo>
                  <a:lnTo>
                    <a:pt x="3819" y="2086"/>
                  </a:lnTo>
                  <a:lnTo>
                    <a:pt x="3828" y="2086"/>
                  </a:lnTo>
                  <a:lnTo>
                    <a:pt x="3847" y="2096"/>
                  </a:lnTo>
                  <a:lnTo>
                    <a:pt x="3866" y="2115"/>
                  </a:lnTo>
                  <a:lnTo>
                    <a:pt x="3876" y="2115"/>
                  </a:lnTo>
                  <a:lnTo>
                    <a:pt x="3895" y="2125"/>
                  </a:lnTo>
                  <a:lnTo>
                    <a:pt x="3924" y="2153"/>
                  </a:lnTo>
                  <a:lnTo>
                    <a:pt x="3953" y="2182"/>
                  </a:lnTo>
                  <a:lnTo>
                    <a:pt x="3981" y="2211"/>
                  </a:lnTo>
                  <a:lnTo>
                    <a:pt x="3991" y="2220"/>
                  </a:lnTo>
                  <a:lnTo>
                    <a:pt x="4000" y="2230"/>
                  </a:lnTo>
                  <a:lnTo>
                    <a:pt x="4020" y="2249"/>
                  </a:lnTo>
                  <a:lnTo>
                    <a:pt x="4039" y="2268"/>
                  </a:lnTo>
                  <a:lnTo>
                    <a:pt x="4039" y="2278"/>
                  </a:lnTo>
                  <a:lnTo>
                    <a:pt x="4058" y="2297"/>
                  </a:lnTo>
                  <a:lnTo>
                    <a:pt x="4077" y="2316"/>
                  </a:lnTo>
                  <a:lnTo>
                    <a:pt x="4077" y="2326"/>
                  </a:lnTo>
                  <a:lnTo>
                    <a:pt x="4096" y="2345"/>
                  </a:lnTo>
                  <a:lnTo>
                    <a:pt x="4115" y="2364"/>
                  </a:lnTo>
                  <a:lnTo>
                    <a:pt x="4134" y="2393"/>
                  </a:lnTo>
                  <a:lnTo>
                    <a:pt x="4144" y="2421"/>
                  </a:lnTo>
                  <a:lnTo>
                    <a:pt x="4163" y="2441"/>
                  </a:lnTo>
                  <a:lnTo>
                    <a:pt x="4182" y="2469"/>
                  </a:lnTo>
                  <a:lnTo>
                    <a:pt x="4201" y="2498"/>
                  </a:lnTo>
                  <a:lnTo>
                    <a:pt x="4211" y="2527"/>
                  </a:lnTo>
                  <a:lnTo>
                    <a:pt x="4230" y="2555"/>
                  </a:lnTo>
                  <a:lnTo>
                    <a:pt x="4240" y="2575"/>
                  </a:lnTo>
                  <a:lnTo>
                    <a:pt x="4249" y="2603"/>
                  </a:lnTo>
                  <a:lnTo>
                    <a:pt x="4268" y="2632"/>
                  </a:lnTo>
                  <a:lnTo>
                    <a:pt x="4278" y="2661"/>
                  </a:lnTo>
                  <a:lnTo>
                    <a:pt x="4288" y="2689"/>
                  </a:lnTo>
                  <a:lnTo>
                    <a:pt x="4297" y="2728"/>
                  </a:lnTo>
                  <a:lnTo>
                    <a:pt x="4307" y="2747"/>
                  </a:lnTo>
                  <a:lnTo>
                    <a:pt x="4316" y="2775"/>
                  </a:lnTo>
                  <a:lnTo>
                    <a:pt x="4316" y="2785"/>
                  </a:lnTo>
                  <a:lnTo>
                    <a:pt x="4316" y="2814"/>
                  </a:lnTo>
                  <a:lnTo>
                    <a:pt x="4326" y="2842"/>
                  </a:lnTo>
                  <a:lnTo>
                    <a:pt x="4326" y="2852"/>
                  </a:lnTo>
                  <a:lnTo>
                    <a:pt x="4326" y="2871"/>
                  </a:lnTo>
                  <a:cubicBezTo>
                    <a:pt x="4326" y="2881"/>
                    <a:pt x="4326" y="2890"/>
                    <a:pt x="4326" y="2900"/>
                  </a:cubicBezTo>
                  <a:lnTo>
                    <a:pt x="4326" y="2909"/>
                  </a:lnTo>
                  <a:lnTo>
                    <a:pt x="4326" y="2929"/>
                  </a:lnTo>
                  <a:cubicBezTo>
                    <a:pt x="4326" y="2948"/>
                    <a:pt x="4326" y="2967"/>
                    <a:pt x="4335" y="2986"/>
                  </a:cubicBezTo>
                  <a:lnTo>
                    <a:pt x="4335" y="2996"/>
                  </a:lnTo>
                  <a:lnTo>
                    <a:pt x="4335" y="3024"/>
                  </a:lnTo>
                  <a:lnTo>
                    <a:pt x="4335" y="3034"/>
                  </a:lnTo>
                  <a:cubicBezTo>
                    <a:pt x="4422" y="3072"/>
                    <a:pt x="4431" y="3101"/>
                    <a:pt x="4431" y="3130"/>
                  </a:cubicBezTo>
                  <a:lnTo>
                    <a:pt x="4422" y="3130"/>
                  </a:lnTo>
                  <a:lnTo>
                    <a:pt x="4422" y="3206"/>
                  </a:lnTo>
                  <a:lnTo>
                    <a:pt x="4422" y="3225"/>
                  </a:lnTo>
                  <a:lnTo>
                    <a:pt x="4422" y="3283"/>
                  </a:lnTo>
                  <a:lnTo>
                    <a:pt x="4422" y="3302"/>
                  </a:lnTo>
                  <a:cubicBezTo>
                    <a:pt x="4422" y="3321"/>
                    <a:pt x="4422" y="3350"/>
                    <a:pt x="4412" y="3369"/>
                  </a:cubicBezTo>
                  <a:lnTo>
                    <a:pt x="4412" y="3378"/>
                  </a:lnTo>
                  <a:cubicBezTo>
                    <a:pt x="4412" y="3407"/>
                    <a:pt x="4402" y="3426"/>
                    <a:pt x="4402" y="3455"/>
                  </a:cubicBezTo>
                  <a:lnTo>
                    <a:pt x="4402" y="3465"/>
                  </a:lnTo>
                  <a:cubicBezTo>
                    <a:pt x="4402" y="3484"/>
                    <a:pt x="4383" y="3503"/>
                    <a:pt x="4383" y="3532"/>
                  </a:cubicBezTo>
                  <a:lnTo>
                    <a:pt x="4374" y="3551"/>
                  </a:lnTo>
                  <a:cubicBezTo>
                    <a:pt x="4364" y="3570"/>
                    <a:pt x="4364" y="3589"/>
                    <a:pt x="4355" y="3608"/>
                  </a:cubicBezTo>
                  <a:lnTo>
                    <a:pt x="4355" y="3618"/>
                  </a:lnTo>
                  <a:cubicBezTo>
                    <a:pt x="4335" y="3666"/>
                    <a:pt x="4307" y="3713"/>
                    <a:pt x="4288" y="3761"/>
                  </a:cubicBezTo>
                  <a:lnTo>
                    <a:pt x="4288" y="3771"/>
                  </a:lnTo>
                  <a:lnTo>
                    <a:pt x="4249" y="3828"/>
                  </a:lnTo>
                  <a:lnTo>
                    <a:pt x="4240" y="3838"/>
                  </a:lnTo>
                  <a:cubicBezTo>
                    <a:pt x="4201" y="3905"/>
                    <a:pt x="4154" y="3962"/>
                    <a:pt x="4096" y="4020"/>
                  </a:cubicBezTo>
                  <a:cubicBezTo>
                    <a:pt x="4048" y="4077"/>
                    <a:pt x="3981" y="4125"/>
                    <a:pt x="3924" y="4173"/>
                  </a:cubicBezTo>
                  <a:lnTo>
                    <a:pt x="3895" y="4192"/>
                  </a:lnTo>
                  <a:lnTo>
                    <a:pt x="3857" y="4221"/>
                  </a:lnTo>
                  <a:lnTo>
                    <a:pt x="3838" y="4230"/>
                  </a:lnTo>
                  <a:lnTo>
                    <a:pt x="3809" y="4240"/>
                  </a:lnTo>
                  <a:lnTo>
                    <a:pt x="3799" y="4249"/>
                  </a:lnTo>
                  <a:lnTo>
                    <a:pt x="3771" y="4268"/>
                  </a:lnTo>
                  <a:lnTo>
                    <a:pt x="3761" y="4268"/>
                  </a:lnTo>
                  <a:lnTo>
                    <a:pt x="3704" y="4297"/>
                  </a:lnTo>
                  <a:lnTo>
                    <a:pt x="3665" y="4307"/>
                  </a:lnTo>
                  <a:lnTo>
                    <a:pt x="3637" y="4326"/>
                  </a:lnTo>
                  <a:lnTo>
                    <a:pt x="3627" y="4326"/>
                  </a:lnTo>
                  <a:lnTo>
                    <a:pt x="3579" y="4335"/>
                  </a:lnTo>
                  <a:lnTo>
                    <a:pt x="3541" y="4335"/>
                  </a:lnTo>
                  <a:lnTo>
                    <a:pt x="3503" y="4355"/>
                  </a:lnTo>
                  <a:lnTo>
                    <a:pt x="3455" y="4355"/>
                  </a:lnTo>
                  <a:lnTo>
                    <a:pt x="3378" y="4374"/>
                  </a:lnTo>
                  <a:lnTo>
                    <a:pt x="3359" y="4374"/>
                  </a:lnTo>
                  <a:lnTo>
                    <a:pt x="3292" y="4383"/>
                  </a:lnTo>
                  <a:lnTo>
                    <a:pt x="2929" y="4383"/>
                  </a:lnTo>
                  <a:lnTo>
                    <a:pt x="2842" y="4364"/>
                  </a:lnTo>
                  <a:lnTo>
                    <a:pt x="2814" y="4364"/>
                  </a:lnTo>
                  <a:lnTo>
                    <a:pt x="2766" y="4345"/>
                  </a:lnTo>
                  <a:lnTo>
                    <a:pt x="2728" y="4335"/>
                  </a:lnTo>
                  <a:lnTo>
                    <a:pt x="2680" y="4316"/>
                  </a:lnTo>
                  <a:lnTo>
                    <a:pt x="2670" y="4316"/>
                  </a:lnTo>
                  <a:lnTo>
                    <a:pt x="2632" y="4307"/>
                  </a:lnTo>
                  <a:lnTo>
                    <a:pt x="2594" y="4288"/>
                  </a:lnTo>
                  <a:lnTo>
                    <a:pt x="2527" y="4259"/>
                  </a:lnTo>
                  <a:lnTo>
                    <a:pt x="2517" y="4259"/>
                  </a:lnTo>
                  <a:lnTo>
                    <a:pt x="2498" y="4249"/>
                  </a:lnTo>
                  <a:lnTo>
                    <a:pt x="2460" y="4221"/>
                  </a:lnTo>
                  <a:lnTo>
                    <a:pt x="2440" y="4211"/>
                  </a:lnTo>
                  <a:lnTo>
                    <a:pt x="2431" y="4211"/>
                  </a:lnTo>
                  <a:cubicBezTo>
                    <a:pt x="2106" y="4010"/>
                    <a:pt x="1895" y="3675"/>
                    <a:pt x="1838" y="3292"/>
                  </a:cubicBezTo>
                  <a:lnTo>
                    <a:pt x="1838" y="3283"/>
                  </a:lnTo>
                  <a:cubicBezTo>
                    <a:pt x="1838" y="3264"/>
                    <a:pt x="1838" y="3235"/>
                    <a:pt x="1838" y="3216"/>
                  </a:cubicBezTo>
                  <a:lnTo>
                    <a:pt x="1838" y="3197"/>
                  </a:lnTo>
                  <a:lnTo>
                    <a:pt x="1838" y="3120"/>
                  </a:lnTo>
                  <a:lnTo>
                    <a:pt x="1838" y="3024"/>
                  </a:lnTo>
                  <a:lnTo>
                    <a:pt x="1838" y="3015"/>
                  </a:lnTo>
                  <a:lnTo>
                    <a:pt x="1838" y="2986"/>
                  </a:lnTo>
                  <a:lnTo>
                    <a:pt x="1838" y="2976"/>
                  </a:lnTo>
                  <a:cubicBezTo>
                    <a:pt x="1838" y="2957"/>
                    <a:pt x="1838" y="2938"/>
                    <a:pt x="1838" y="2919"/>
                  </a:cubicBezTo>
                  <a:lnTo>
                    <a:pt x="1838" y="2909"/>
                  </a:lnTo>
                  <a:cubicBezTo>
                    <a:pt x="1838" y="2890"/>
                    <a:pt x="1838" y="2881"/>
                    <a:pt x="1847" y="2871"/>
                  </a:cubicBezTo>
                  <a:lnTo>
                    <a:pt x="1847" y="2842"/>
                  </a:lnTo>
                  <a:lnTo>
                    <a:pt x="1847" y="2833"/>
                  </a:lnTo>
                  <a:lnTo>
                    <a:pt x="1857" y="2804"/>
                  </a:lnTo>
                  <a:lnTo>
                    <a:pt x="1857" y="2785"/>
                  </a:lnTo>
                  <a:lnTo>
                    <a:pt x="1857" y="2775"/>
                  </a:lnTo>
                  <a:lnTo>
                    <a:pt x="1866" y="2747"/>
                  </a:lnTo>
                  <a:lnTo>
                    <a:pt x="1866" y="2718"/>
                  </a:lnTo>
                  <a:lnTo>
                    <a:pt x="1885" y="2689"/>
                  </a:lnTo>
                  <a:lnTo>
                    <a:pt x="1895" y="2661"/>
                  </a:lnTo>
                  <a:lnTo>
                    <a:pt x="1905" y="2632"/>
                  </a:lnTo>
                  <a:lnTo>
                    <a:pt x="1914" y="2603"/>
                  </a:lnTo>
                  <a:lnTo>
                    <a:pt x="1933" y="2575"/>
                  </a:lnTo>
                  <a:lnTo>
                    <a:pt x="1943" y="2546"/>
                  </a:lnTo>
                  <a:lnTo>
                    <a:pt x="1962" y="2517"/>
                  </a:lnTo>
                  <a:lnTo>
                    <a:pt x="1972" y="2498"/>
                  </a:lnTo>
                  <a:lnTo>
                    <a:pt x="1991" y="2469"/>
                  </a:lnTo>
                  <a:lnTo>
                    <a:pt x="2000" y="2441"/>
                  </a:lnTo>
                  <a:lnTo>
                    <a:pt x="2019" y="2412"/>
                  </a:lnTo>
                  <a:lnTo>
                    <a:pt x="2039" y="2393"/>
                  </a:lnTo>
                  <a:lnTo>
                    <a:pt x="2058" y="2364"/>
                  </a:lnTo>
                  <a:lnTo>
                    <a:pt x="2067" y="2335"/>
                  </a:lnTo>
                  <a:lnTo>
                    <a:pt x="2096" y="2316"/>
                  </a:lnTo>
                  <a:lnTo>
                    <a:pt x="2106" y="2297"/>
                  </a:lnTo>
                  <a:lnTo>
                    <a:pt x="2125" y="2268"/>
                  </a:lnTo>
                  <a:lnTo>
                    <a:pt x="2144" y="2259"/>
                  </a:lnTo>
                  <a:lnTo>
                    <a:pt x="2163" y="2230"/>
                  </a:lnTo>
                  <a:lnTo>
                    <a:pt x="2173" y="2220"/>
                  </a:lnTo>
                  <a:lnTo>
                    <a:pt x="2182" y="2211"/>
                  </a:lnTo>
                  <a:lnTo>
                    <a:pt x="2220" y="2173"/>
                  </a:lnTo>
                  <a:lnTo>
                    <a:pt x="2230" y="2173"/>
                  </a:lnTo>
                  <a:lnTo>
                    <a:pt x="2268" y="2134"/>
                  </a:lnTo>
                  <a:lnTo>
                    <a:pt x="2287" y="2125"/>
                  </a:lnTo>
                  <a:lnTo>
                    <a:pt x="2316" y="2096"/>
                  </a:lnTo>
                  <a:lnTo>
                    <a:pt x="2335" y="2086"/>
                  </a:lnTo>
                  <a:lnTo>
                    <a:pt x="2364" y="2067"/>
                  </a:lnTo>
                  <a:lnTo>
                    <a:pt x="2383" y="2048"/>
                  </a:lnTo>
                  <a:lnTo>
                    <a:pt x="2412" y="2029"/>
                  </a:lnTo>
                  <a:lnTo>
                    <a:pt x="2431" y="2019"/>
                  </a:lnTo>
                  <a:lnTo>
                    <a:pt x="2460" y="2010"/>
                  </a:lnTo>
                  <a:lnTo>
                    <a:pt x="2479" y="1991"/>
                  </a:lnTo>
                  <a:lnTo>
                    <a:pt x="2507" y="1981"/>
                  </a:lnTo>
                  <a:lnTo>
                    <a:pt x="2536" y="1972"/>
                  </a:lnTo>
                  <a:lnTo>
                    <a:pt x="2565" y="1952"/>
                  </a:lnTo>
                  <a:lnTo>
                    <a:pt x="2594" y="1943"/>
                  </a:lnTo>
                  <a:lnTo>
                    <a:pt x="2622" y="1933"/>
                  </a:lnTo>
                  <a:lnTo>
                    <a:pt x="2651" y="1924"/>
                  </a:lnTo>
                  <a:lnTo>
                    <a:pt x="2680" y="1905"/>
                  </a:lnTo>
                  <a:lnTo>
                    <a:pt x="2708" y="1905"/>
                  </a:lnTo>
                  <a:lnTo>
                    <a:pt x="2737" y="1895"/>
                  </a:lnTo>
                  <a:lnTo>
                    <a:pt x="2766" y="1885"/>
                  </a:lnTo>
                  <a:lnTo>
                    <a:pt x="2804" y="1876"/>
                  </a:lnTo>
                  <a:lnTo>
                    <a:pt x="2833" y="1876"/>
                  </a:lnTo>
                  <a:lnTo>
                    <a:pt x="2862" y="1866"/>
                  </a:lnTo>
                  <a:close/>
                  <a:moveTo>
                    <a:pt x="2507" y="0"/>
                  </a:moveTo>
                  <a:cubicBezTo>
                    <a:pt x="2460" y="0"/>
                    <a:pt x="2421" y="48"/>
                    <a:pt x="2421" y="96"/>
                  </a:cubicBezTo>
                  <a:lnTo>
                    <a:pt x="2421" y="641"/>
                  </a:lnTo>
                  <a:cubicBezTo>
                    <a:pt x="2230" y="699"/>
                    <a:pt x="2039" y="775"/>
                    <a:pt x="1866" y="871"/>
                  </a:cubicBezTo>
                  <a:lnTo>
                    <a:pt x="1483" y="488"/>
                  </a:lnTo>
                  <a:cubicBezTo>
                    <a:pt x="1464" y="469"/>
                    <a:pt x="1440" y="459"/>
                    <a:pt x="1416" y="459"/>
                  </a:cubicBezTo>
                  <a:cubicBezTo>
                    <a:pt x="1393" y="459"/>
                    <a:pt x="1369" y="469"/>
                    <a:pt x="1349" y="488"/>
                  </a:cubicBezTo>
                  <a:lnTo>
                    <a:pt x="479" y="1350"/>
                  </a:lnTo>
                  <a:cubicBezTo>
                    <a:pt x="440" y="1388"/>
                    <a:pt x="440" y="1445"/>
                    <a:pt x="479" y="1484"/>
                  </a:cubicBezTo>
                  <a:lnTo>
                    <a:pt x="871" y="1876"/>
                  </a:lnTo>
                  <a:cubicBezTo>
                    <a:pt x="775" y="2048"/>
                    <a:pt x="699" y="2230"/>
                    <a:pt x="641" y="2421"/>
                  </a:cubicBezTo>
                  <a:lnTo>
                    <a:pt x="96" y="2421"/>
                  </a:lnTo>
                  <a:cubicBezTo>
                    <a:pt x="38" y="2421"/>
                    <a:pt x="0" y="2460"/>
                    <a:pt x="0" y="2517"/>
                  </a:cubicBezTo>
                  <a:lnTo>
                    <a:pt x="0" y="3742"/>
                  </a:lnTo>
                  <a:cubicBezTo>
                    <a:pt x="0" y="3800"/>
                    <a:pt x="38" y="3838"/>
                    <a:pt x="96" y="3838"/>
                  </a:cubicBezTo>
                  <a:lnTo>
                    <a:pt x="641" y="3838"/>
                  </a:lnTo>
                  <a:cubicBezTo>
                    <a:pt x="699" y="4029"/>
                    <a:pt x="775" y="4211"/>
                    <a:pt x="871" y="4383"/>
                  </a:cubicBezTo>
                  <a:lnTo>
                    <a:pt x="479" y="4776"/>
                  </a:lnTo>
                  <a:cubicBezTo>
                    <a:pt x="440" y="4804"/>
                    <a:pt x="440" y="4871"/>
                    <a:pt x="479" y="4900"/>
                  </a:cubicBezTo>
                  <a:lnTo>
                    <a:pt x="1349" y="5771"/>
                  </a:lnTo>
                  <a:cubicBezTo>
                    <a:pt x="1369" y="5790"/>
                    <a:pt x="1393" y="5800"/>
                    <a:pt x="1416" y="5800"/>
                  </a:cubicBezTo>
                  <a:cubicBezTo>
                    <a:pt x="1440" y="5800"/>
                    <a:pt x="1464" y="5790"/>
                    <a:pt x="1483" y="5771"/>
                  </a:cubicBezTo>
                  <a:lnTo>
                    <a:pt x="1866" y="5388"/>
                  </a:lnTo>
                  <a:cubicBezTo>
                    <a:pt x="2039" y="5484"/>
                    <a:pt x="2230" y="5560"/>
                    <a:pt x="2421" y="5618"/>
                  </a:cubicBezTo>
                  <a:lnTo>
                    <a:pt x="2421" y="6163"/>
                  </a:lnTo>
                  <a:cubicBezTo>
                    <a:pt x="2421" y="6211"/>
                    <a:pt x="2460" y="6259"/>
                    <a:pt x="2507" y="6259"/>
                  </a:cubicBezTo>
                  <a:lnTo>
                    <a:pt x="3742" y="6259"/>
                  </a:lnTo>
                  <a:cubicBezTo>
                    <a:pt x="3790" y="6259"/>
                    <a:pt x="3838" y="6211"/>
                    <a:pt x="3838" y="6163"/>
                  </a:cubicBezTo>
                  <a:lnTo>
                    <a:pt x="3838" y="5618"/>
                  </a:lnTo>
                  <a:cubicBezTo>
                    <a:pt x="4029" y="5560"/>
                    <a:pt x="4211" y="5484"/>
                    <a:pt x="4383" y="5388"/>
                  </a:cubicBezTo>
                  <a:lnTo>
                    <a:pt x="4766" y="5771"/>
                  </a:lnTo>
                  <a:cubicBezTo>
                    <a:pt x="4785" y="5790"/>
                    <a:pt x="4809" y="5800"/>
                    <a:pt x="4833" y="5800"/>
                  </a:cubicBezTo>
                  <a:cubicBezTo>
                    <a:pt x="4857" y="5800"/>
                    <a:pt x="4881" y="5790"/>
                    <a:pt x="4900" y="5771"/>
                  </a:cubicBezTo>
                  <a:lnTo>
                    <a:pt x="5771" y="4900"/>
                  </a:lnTo>
                  <a:cubicBezTo>
                    <a:pt x="5809" y="4871"/>
                    <a:pt x="5809" y="4804"/>
                    <a:pt x="5771" y="4776"/>
                  </a:cubicBezTo>
                  <a:lnTo>
                    <a:pt x="5388" y="4383"/>
                  </a:lnTo>
                  <a:cubicBezTo>
                    <a:pt x="5484" y="4211"/>
                    <a:pt x="5560" y="4029"/>
                    <a:pt x="5608" y="3838"/>
                  </a:cubicBezTo>
                  <a:lnTo>
                    <a:pt x="6163" y="3838"/>
                  </a:lnTo>
                  <a:cubicBezTo>
                    <a:pt x="6211" y="3838"/>
                    <a:pt x="6249" y="3800"/>
                    <a:pt x="6249" y="3742"/>
                  </a:cubicBezTo>
                  <a:lnTo>
                    <a:pt x="6249" y="2517"/>
                  </a:lnTo>
                  <a:cubicBezTo>
                    <a:pt x="6249" y="2460"/>
                    <a:pt x="6211" y="2421"/>
                    <a:pt x="6163" y="2421"/>
                  </a:cubicBezTo>
                  <a:lnTo>
                    <a:pt x="5608" y="2421"/>
                  </a:lnTo>
                  <a:cubicBezTo>
                    <a:pt x="5560" y="2230"/>
                    <a:pt x="5484" y="2048"/>
                    <a:pt x="5388" y="1876"/>
                  </a:cubicBezTo>
                  <a:lnTo>
                    <a:pt x="5771" y="1484"/>
                  </a:lnTo>
                  <a:cubicBezTo>
                    <a:pt x="5809" y="1445"/>
                    <a:pt x="5809" y="1388"/>
                    <a:pt x="5771" y="1350"/>
                  </a:cubicBezTo>
                  <a:lnTo>
                    <a:pt x="4900" y="488"/>
                  </a:lnTo>
                  <a:cubicBezTo>
                    <a:pt x="4881" y="469"/>
                    <a:pt x="4857" y="459"/>
                    <a:pt x="4833" y="459"/>
                  </a:cubicBezTo>
                  <a:cubicBezTo>
                    <a:pt x="4809" y="459"/>
                    <a:pt x="4785" y="469"/>
                    <a:pt x="4766" y="488"/>
                  </a:cubicBezTo>
                  <a:lnTo>
                    <a:pt x="4383" y="871"/>
                  </a:lnTo>
                  <a:cubicBezTo>
                    <a:pt x="4211" y="775"/>
                    <a:pt x="4029" y="699"/>
                    <a:pt x="3838" y="641"/>
                  </a:cubicBezTo>
                  <a:lnTo>
                    <a:pt x="3838" y="96"/>
                  </a:lnTo>
                  <a:cubicBezTo>
                    <a:pt x="3838" y="48"/>
                    <a:pt x="3790" y="0"/>
                    <a:pt x="3742"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3" name="Google Shape;17903;p78"/>
            <p:cNvSpPr/>
            <p:nvPr/>
          </p:nvSpPr>
          <p:spPr>
            <a:xfrm>
              <a:off x="2658895" y="4028167"/>
              <a:ext cx="36711" cy="66622"/>
            </a:xfrm>
            <a:custGeom>
              <a:avLst/>
              <a:gdLst/>
              <a:ahLst/>
              <a:cxnLst/>
              <a:rect l="l" t="t" r="r" b="b"/>
              <a:pathLst>
                <a:path w="1398" h="2537" extrusionOk="0">
                  <a:moveTo>
                    <a:pt x="1015" y="1"/>
                  </a:moveTo>
                  <a:lnTo>
                    <a:pt x="977" y="10"/>
                  </a:lnTo>
                  <a:lnTo>
                    <a:pt x="948" y="20"/>
                  </a:lnTo>
                  <a:lnTo>
                    <a:pt x="919" y="29"/>
                  </a:lnTo>
                  <a:lnTo>
                    <a:pt x="891" y="39"/>
                  </a:lnTo>
                  <a:lnTo>
                    <a:pt x="852" y="49"/>
                  </a:lnTo>
                  <a:lnTo>
                    <a:pt x="833" y="58"/>
                  </a:lnTo>
                  <a:lnTo>
                    <a:pt x="795" y="68"/>
                  </a:lnTo>
                  <a:lnTo>
                    <a:pt x="776" y="77"/>
                  </a:lnTo>
                  <a:lnTo>
                    <a:pt x="738" y="96"/>
                  </a:lnTo>
                  <a:lnTo>
                    <a:pt x="718" y="106"/>
                  </a:lnTo>
                  <a:lnTo>
                    <a:pt x="690" y="125"/>
                  </a:lnTo>
                  <a:lnTo>
                    <a:pt x="661" y="135"/>
                  </a:lnTo>
                  <a:lnTo>
                    <a:pt x="632" y="154"/>
                  </a:lnTo>
                  <a:lnTo>
                    <a:pt x="613" y="163"/>
                  </a:lnTo>
                  <a:lnTo>
                    <a:pt x="584" y="183"/>
                  </a:lnTo>
                  <a:lnTo>
                    <a:pt x="565" y="192"/>
                  </a:lnTo>
                  <a:lnTo>
                    <a:pt x="537" y="211"/>
                  </a:lnTo>
                  <a:lnTo>
                    <a:pt x="517" y="230"/>
                  </a:lnTo>
                  <a:lnTo>
                    <a:pt x="489" y="250"/>
                  </a:lnTo>
                  <a:lnTo>
                    <a:pt x="479" y="259"/>
                  </a:lnTo>
                  <a:lnTo>
                    <a:pt x="431" y="297"/>
                  </a:lnTo>
                  <a:lnTo>
                    <a:pt x="383" y="336"/>
                  </a:lnTo>
                  <a:lnTo>
                    <a:pt x="374" y="355"/>
                  </a:lnTo>
                  <a:lnTo>
                    <a:pt x="364" y="364"/>
                  </a:lnTo>
                  <a:lnTo>
                    <a:pt x="345" y="384"/>
                  </a:lnTo>
                  <a:lnTo>
                    <a:pt x="336" y="403"/>
                  </a:lnTo>
                  <a:lnTo>
                    <a:pt x="307" y="422"/>
                  </a:lnTo>
                  <a:lnTo>
                    <a:pt x="269" y="451"/>
                  </a:lnTo>
                  <a:lnTo>
                    <a:pt x="249" y="479"/>
                  </a:lnTo>
                  <a:lnTo>
                    <a:pt x="230" y="498"/>
                  </a:lnTo>
                  <a:lnTo>
                    <a:pt x="211" y="527"/>
                  </a:lnTo>
                  <a:lnTo>
                    <a:pt x="192" y="556"/>
                  </a:lnTo>
                  <a:lnTo>
                    <a:pt x="173" y="585"/>
                  </a:lnTo>
                  <a:lnTo>
                    <a:pt x="163" y="604"/>
                  </a:lnTo>
                  <a:lnTo>
                    <a:pt x="144" y="632"/>
                  </a:lnTo>
                  <a:lnTo>
                    <a:pt x="135" y="661"/>
                  </a:lnTo>
                  <a:lnTo>
                    <a:pt x="115" y="690"/>
                  </a:lnTo>
                  <a:lnTo>
                    <a:pt x="106" y="719"/>
                  </a:lnTo>
                  <a:lnTo>
                    <a:pt x="96" y="747"/>
                  </a:lnTo>
                  <a:lnTo>
                    <a:pt x="77" y="776"/>
                  </a:lnTo>
                  <a:lnTo>
                    <a:pt x="68" y="805"/>
                  </a:lnTo>
                  <a:lnTo>
                    <a:pt x="58" y="833"/>
                  </a:lnTo>
                  <a:lnTo>
                    <a:pt x="48" y="862"/>
                  </a:lnTo>
                  <a:lnTo>
                    <a:pt x="39" y="891"/>
                  </a:lnTo>
                  <a:lnTo>
                    <a:pt x="29" y="919"/>
                  </a:lnTo>
                  <a:lnTo>
                    <a:pt x="29" y="929"/>
                  </a:lnTo>
                  <a:lnTo>
                    <a:pt x="29" y="948"/>
                  </a:lnTo>
                  <a:lnTo>
                    <a:pt x="10" y="986"/>
                  </a:lnTo>
                  <a:lnTo>
                    <a:pt x="10" y="1015"/>
                  </a:lnTo>
                  <a:cubicBezTo>
                    <a:pt x="10" y="1025"/>
                    <a:pt x="10" y="1034"/>
                    <a:pt x="1" y="1053"/>
                  </a:cubicBezTo>
                  <a:lnTo>
                    <a:pt x="1" y="1073"/>
                  </a:lnTo>
                  <a:cubicBezTo>
                    <a:pt x="1" y="1092"/>
                    <a:pt x="1" y="1111"/>
                    <a:pt x="1" y="1130"/>
                  </a:cubicBezTo>
                  <a:lnTo>
                    <a:pt x="1" y="1168"/>
                  </a:lnTo>
                  <a:lnTo>
                    <a:pt x="1" y="1264"/>
                  </a:lnTo>
                  <a:lnTo>
                    <a:pt x="1" y="1341"/>
                  </a:lnTo>
                  <a:lnTo>
                    <a:pt x="1" y="1360"/>
                  </a:lnTo>
                  <a:cubicBezTo>
                    <a:pt x="1" y="1379"/>
                    <a:pt x="1" y="1408"/>
                    <a:pt x="1" y="1427"/>
                  </a:cubicBezTo>
                  <a:lnTo>
                    <a:pt x="1" y="1436"/>
                  </a:lnTo>
                  <a:cubicBezTo>
                    <a:pt x="58" y="1819"/>
                    <a:pt x="278" y="2164"/>
                    <a:pt x="604" y="2365"/>
                  </a:cubicBezTo>
                  <a:lnTo>
                    <a:pt x="613" y="2374"/>
                  </a:lnTo>
                  <a:lnTo>
                    <a:pt x="623" y="2374"/>
                  </a:lnTo>
                  <a:lnTo>
                    <a:pt x="632" y="2384"/>
                  </a:lnTo>
                  <a:lnTo>
                    <a:pt x="680" y="2403"/>
                  </a:lnTo>
                  <a:lnTo>
                    <a:pt x="699" y="2412"/>
                  </a:lnTo>
                  <a:lnTo>
                    <a:pt x="709" y="2412"/>
                  </a:lnTo>
                  <a:lnTo>
                    <a:pt x="776" y="2451"/>
                  </a:lnTo>
                  <a:lnTo>
                    <a:pt x="804" y="2460"/>
                  </a:lnTo>
                  <a:lnTo>
                    <a:pt x="852" y="2479"/>
                  </a:lnTo>
                  <a:lnTo>
                    <a:pt x="862" y="2479"/>
                  </a:lnTo>
                  <a:lnTo>
                    <a:pt x="910" y="2499"/>
                  </a:lnTo>
                  <a:lnTo>
                    <a:pt x="948" y="2508"/>
                  </a:lnTo>
                  <a:lnTo>
                    <a:pt x="996" y="2518"/>
                  </a:lnTo>
                  <a:lnTo>
                    <a:pt x="1025" y="2527"/>
                  </a:lnTo>
                  <a:lnTo>
                    <a:pt x="1111" y="2537"/>
                  </a:lnTo>
                  <a:lnTo>
                    <a:pt x="1398" y="2537"/>
                  </a:lnTo>
                  <a:lnTo>
                    <a:pt x="1321" y="2527"/>
                  </a:lnTo>
                  <a:lnTo>
                    <a:pt x="1283" y="2518"/>
                  </a:lnTo>
                  <a:lnTo>
                    <a:pt x="1245" y="2508"/>
                  </a:lnTo>
                  <a:lnTo>
                    <a:pt x="1235" y="2508"/>
                  </a:lnTo>
                  <a:lnTo>
                    <a:pt x="1197" y="2499"/>
                  </a:lnTo>
                  <a:lnTo>
                    <a:pt x="1149" y="2479"/>
                  </a:lnTo>
                  <a:lnTo>
                    <a:pt x="1139" y="2479"/>
                  </a:lnTo>
                  <a:lnTo>
                    <a:pt x="1101" y="2460"/>
                  </a:lnTo>
                  <a:lnTo>
                    <a:pt x="1063" y="2451"/>
                  </a:lnTo>
                  <a:lnTo>
                    <a:pt x="996" y="2412"/>
                  </a:lnTo>
                  <a:lnTo>
                    <a:pt x="986" y="2412"/>
                  </a:lnTo>
                  <a:lnTo>
                    <a:pt x="967" y="2403"/>
                  </a:lnTo>
                  <a:lnTo>
                    <a:pt x="919" y="2384"/>
                  </a:lnTo>
                  <a:lnTo>
                    <a:pt x="910" y="2374"/>
                  </a:lnTo>
                  <a:lnTo>
                    <a:pt x="900" y="2374"/>
                  </a:lnTo>
                  <a:lnTo>
                    <a:pt x="891" y="2365"/>
                  </a:lnTo>
                  <a:cubicBezTo>
                    <a:pt x="565" y="2164"/>
                    <a:pt x="345" y="1819"/>
                    <a:pt x="288" y="1436"/>
                  </a:cubicBezTo>
                  <a:lnTo>
                    <a:pt x="288" y="1427"/>
                  </a:lnTo>
                  <a:cubicBezTo>
                    <a:pt x="288" y="1398"/>
                    <a:pt x="288" y="1379"/>
                    <a:pt x="288" y="1360"/>
                  </a:cubicBezTo>
                  <a:lnTo>
                    <a:pt x="288" y="1341"/>
                  </a:lnTo>
                  <a:lnTo>
                    <a:pt x="288" y="1264"/>
                  </a:lnTo>
                  <a:lnTo>
                    <a:pt x="288" y="1168"/>
                  </a:lnTo>
                  <a:lnTo>
                    <a:pt x="288" y="1130"/>
                  </a:lnTo>
                  <a:cubicBezTo>
                    <a:pt x="288" y="1111"/>
                    <a:pt x="288" y="1092"/>
                    <a:pt x="288" y="1073"/>
                  </a:cubicBezTo>
                  <a:lnTo>
                    <a:pt x="288" y="1053"/>
                  </a:lnTo>
                  <a:cubicBezTo>
                    <a:pt x="288" y="1034"/>
                    <a:pt x="288" y="1025"/>
                    <a:pt x="297" y="1015"/>
                  </a:cubicBezTo>
                  <a:lnTo>
                    <a:pt x="297" y="986"/>
                  </a:lnTo>
                  <a:lnTo>
                    <a:pt x="307" y="948"/>
                  </a:lnTo>
                  <a:lnTo>
                    <a:pt x="307" y="929"/>
                  </a:lnTo>
                  <a:lnTo>
                    <a:pt x="307" y="919"/>
                  </a:lnTo>
                  <a:lnTo>
                    <a:pt x="316" y="891"/>
                  </a:lnTo>
                  <a:lnTo>
                    <a:pt x="326" y="862"/>
                  </a:lnTo>
                  <a:lnTo>
                    <a:pt x="336" y="833"/>
                  </a:lnTo>
                  <a:lnTo>
                    <a:pt x="345" y="805"/>
                  </a:lnTo>
                  <a:lnTo>
                    <a:pt x="355" y="776"/>
                  </a:lnTo>
                  <a:lnTo>
                    <a:pt x="374" y="747"/>
                  </a:lnTo>
                  <a:lnTo>
                    <a:pt x="383" y="719"/>
                  </a:lnTo>
                  <a:lnTo>
                    <a:pt x="393" y="690"/>
                  </a:lnTo>
                  <a:lnTo>
                    <a:pt x="412" y="661"/>
                  </a:lnTo>
                  <a:lnTo>
                    <a:pt x="422" y="632"/>
                  </a:lnTo>
                  <a:lnTo>
                    <a:pt x="441" y="604"/>
                  </a:lnTo>
                  <a:lnTo>
                    <a:pt x="450" y="585"/>
                  </a:lnTo>
                  <a:lnTo>
                    <a:pt x="470" y="556"/>
                  </a:lnTo>
                  <a:lnTo>
                    <a:pt x="489" y="527"/>
                  </a:lnTo>
                  <a:lnTo>
                    <a:pt x="508" y="498"/>
                  </a:lnTo>
                  <a:lnTo>
                    <a:pt x="527" y="479"/>
                  </a:lnTo>
                  <a:lnTo>
                    <a:pt x="546" y="451"/>
                  </a:lnTo>
                  <a:lnTo>
                    <a:pt x="556" y="431"/>
                  </a:lnTo>
                  <a:lnTo>
                    <a:pt x="584" y="412"/>
                  </a:lnTo>
                  <a:lnTo>
                    <a:pt x="613" y="384"/>
                  </a:lnTo>
                  <a:lnTo>
                    <a:pt x="632" y="364"/>
                  </a:lnTo>
                  <a:lnTo>
                    <a:pt x="642" y="355"/>
                  </a:lnTo>
                  <a:lnTo>
                    <a:pt x="651" y="336"/>
                  </a:lnTo>
                  <a:lnTo>
                    <a:pt x="690" y="297"/>
                  </a:lnTo>
                  <a:lnTo>
                    <a:pt x="699" y="297"/>
                  </a:lnTo>
                  <a:lnTo>
                    <a:pt x="738" y="259"/>
                  </a:lnTo>
                  <a:lnTo>
                    <a:pt x="757" y="250"/>
                  </a:lnTo>
                  <a:lnTo>
                    <a:pt x="785" y="230"/>
                  </a:lnTo>
                  <a:lnTo>
                    <a:pt x="804" y="211"/>
                  </a:lnTo>
                  <a:lnTo>
                    <a:pt x="833" y="192"/>
                  </a:lnTo>
                  <a:lnTo>
                    <a:pt x="852" y="183"/>
                  </a:lnTo>
                  <a:lnTo>
                    <a:pt x="881" y="163"/>
                  </a:lnTo>
                  <a:lnTo>
                    <a:pt x="900" y="154"/>
                  </a:lnTo>
                  <a:lnTo>
                    <a:pt x="929" y="135"/>
                  </a:lnTo>
                  <a:lnTo>
                    <a:pt x="948" y="125"/>
                  </a:lnTo>
                  <a:lnTo>
                    <a:pt x="977" y="106"/>
                  </a:lnTo>
                  <a:lnTo>
                    <a:pt x="1005" y="96"/>
                  </a:lnTo>
                  <a:lnTo>
                    <a:pt x="1034" y="77"/>
                  </a:lnTo>
                  <a:lnTo>
                    <a:pt x="1063" y="68"/>
                  </a:lnTo>
                  <a:lnTo>
                    <a:pt x="1092" y="58"/>
                  </a:lnTo>
                  <a:lnTo>
                    <a:pt x="1120" y="49"/>
                  </a:lnTo>
                  <a:lnTo>
                    <a:pt x="1149" y="39"/>
                  </a:lnTo>
                  <a:lnTo>
                    <a:pt x="1178" y="29"/>
                  </a:lnTo>
                  <a:lnTo>
                    <a:pt x="1216" y="20"/>
                  </a:lnTo>
                  <a:lnTo>
                    <a:pt x="1245" y="10"/>
                  </a:lnTo>
                  <a:lnTo>
                    <a:pt x="1273"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04" name="Google Shape;17904;p78"/>
          <p:cNvGrpSpPr/>
          <p:nvPr/>
        </p:nvGrpSpPr>
        <p:grpSpPr>
          <a:xfrm>
            <a:off x="4727068" y="3231365"/>
            <a:ext cx="477512" cy="475516"/>
            <a:chOff x="3545301" y="2423523"/>
            <a:chExt cx="358134" cy="356637"/>
          </a:xfrm>
        </p:grpSpPr>
        <p:sp>
          <p:nvSpPr>
            <p:cNvPr id="17905" name="Google Shape;17905;p78"/>
            <p:cNvSpPr/>
            <p:nvPr/>
          </p:nvSpPr>
          <p:spPr>
            <a:xfrm>
              <a:off x="3545301" y="2633630"/>
              <a:ext cx="64600" cy="146531"/>
            </a:xfrm>
            <a:custGeom>
              <a:avLst/>
              <a:gdLst/>
              <a:ahLst/>
              <a:cxnLst/>
              <a:rect l="l" t="t" r="r" b="b"/>
              <a:pathLst>
                <a:path w="2460" h="5580" extrusionOk="0">
                  <a:moveTo>
                    <a:pt x="354" y="0"/>
                  </a:moveTo>
                  <a:cubicBezTo>
                    <a:pt x="153" y="0"/>
                    <a:pt x="0" y="154"/>
                    <a:pt x="0" y="345"/>
                  </a:cubicBezTo>
                  <a:lnTo>
                    <a:pt x="0" y="5580"/>
                  </a:lnTo>
                  <a:lnTo>
                    <a:pt x="2460" y="5580"/>
                  </a:lnTo>
                  <a:lnTo>
                    <a:pt x="2460" y="345"/>
                  </a:lnTo>
                  <a:cubicBezTo>
                    <a:pt x="2460" y="154"/>
                    <a:pt x="2306"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6" name="Google Shape;17906;p78"/>
            <p:cNvSpPr/>
            <p:nvPr/>
          </p:nvSpPr>
          <p:spPr>
            <a:xfrm>
              <a:off x="3545301" y="2633630"/>
              <a:ext cx="30934" cy="146531"/>
            </a:xfrm>
            <a:custGeom>
              <a:avLst/>
              <a:gdLst/>
              <a:ahLst/>
              <a:cxnLst/>
              <a:rect l="l" t="t" r="r" b="b"/>
              <a:pathLst>
                <a:path w="1178" h="5580" extrusionOk="0">
                  <a:moveTo>
                    <a:pt x="354" y="0"/>
                  </a:moveTo>
                  <a:cubicBezTo>
                    <a:pt x="153" y="0"/>
                    <a:pt x="0" y="154"/>
                    <a:pt x="0" y="345"/>
                  </a:cubicBezTo>
                  <a:lnTo>
                    <a:pt x="0" y="5580"/>
                  </a:lnTo>
                  <a:lnTo>
                    <a:pt x="833" y="5580"/>
                  </a:lnTo>
                  <a:lnTo>
                    <a:pt x="833" y="345"/>
                  </a:lnTo>
                  <a:cubicBezTo>
                    <a:pt x="833" y="154"/>
                    <a:pt x="986" y="0"/>
                    <a:pt x="117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7" name="Google Shape;17907;p78"/>
            <p:cNvSpPr/>
            <p:nvPr/>
          </p:nvSpPr>
          <p:spPr>
            <a:xfrm>
              <a:off x="3643041" y="2597181"/>
              <a:ext cx="64888" cy="182980"/>
            </a:xfrm>
            <a:custGeom>
              <a:avLst/>
              <a:gdLst/>
              <a:ahLst/>
              <a:cxnLst/>
              <a:rect l="l" t="t" r="r" b="b"/>
              <a:pathLst>
                <a:path w="2471" h="6968" extrusionOk="0">
                  <a:moveTo>
                    <a:pt x="355" y="1"/>
                  </a:moveTo>
                  <a:cubicBezTo>
                    <a:pt x="164" y="10"/>
                    <a:pt x="1" y="163"/>
                    <a:pt x="1" y="355"/>
                  </a:cubicBezTo>
                  <a:lnTo>
                    <a:pt x="1" y="6968"/>
                  </a:lnTo>
                  <a:lnTo>
                    <a:pt x="2470" y="6968"/>
                  </a:lnTo>
                  <a:lnTo>
                    <a:pt x="2470" y="355"/>
                  </a:lnTo>
                  <a:cubicBezTo>
                    <a:pt x="2460" y="163"/>
                    <a:pt x="2307" y="10"/>
                    <a:pt x="2116"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8" name="Google Shape;17908;p78"/>
            <p:cNvSpPr/>
            <p:nvPr/>
          </p:nvSpPr>
          <p:spPr>
            <a:xfrm>
              <a:off x="3643041" y="2597181"/>
              <a:ext cx="30961" cy="182980"/>
            </a:xfrm>
            <a:custGeom>
              <a:avLst/>
              <a:gdLst/>
              <a:ahLst/>
              <a:cxnLst/>
              <a:rect l="l" t="t" r="r" b="b"/>
              <a:pathLst>
                <a:path w="1179" h="6968" extrusionOk="0">
                  <a:moveTo>
                    <a:pt x="355" y="1"/>
                  </a:moveTo>
                  <a:cubicBezTo>
                    <a:pt x="154" y="10"/>
                    <a:pt x="1" y="163"/>
                    <a:pt x="1" y="355"/>
                  </a:cubicBezTo>
                  <a:lnTo>
                    <a:pt x="1" y="6968"/>
                  </a:lnTo>
                  <a:lnTo>
                    <a:pt x="824" y="6968"/>
                  </a:lnTo>
                  <a:lnTo>
                    <a:pt x="824" y="355"/>
                  </a:lnTo>
                  <a:cubicBezTo>
                    <a:pt x="824" y="163"/>
                    <a:pt x="977" y="10"/>
                    <a:pt x="117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09" name="Google Shape;17909;p78"/>
            <p:cNvSpPr/>
            <p:nvPr/>
          </p:nvSpPr>
          <p:spPr>
            <a:xfrm>
              <a:off x="3740807" y="2560994"/>
              <a:ext cx="65125" cy="219166"/>
            </a:xfrm>
            <a:custGeom>
              <a:avLst/>
              <a:gdLst/>
              <a:ahLst/>
              <a:cxnLst/>
              <a:rect l="l" t="t" r="r" b="b"/>
              <a:pathLst>
                <a:path w="2480" h="8346" extrusionOk="0">
                  <a:moveTo>
                    <a:pt x="355" y="1"/>
                  </a:moveTo>
                  <a:cubicBezTo>
                    <a:pt x="163" y="1"/>
                    <a:pt x="10" y="163"/>
                    <a:pt x="1" y="355"/>
                  </a:cubicBezTo>
                  <a:lnTo>
                    <a:pt x="1" y="8346"/>
                  </a:lnTo>
                  <a:lnTo>
                    <a:pt x="2479" y="8346"/>
                  </a:lnTo>
                  <a:lnTo>
                    <a:pt x="2479" y="355"/>
                  </a:lnTo>
                  <a:cubicBezTo>
                    <a:pt x="2470" y="154"/>
                    <a:pt x="2307" y="1"/>
                    <a:pt x="211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0" name="Google Shape;17910;p78"/>
            <p:cNvSpPr/>
            <p:nvPr/>
          </p:nvSpPr>
          <p:spPr>
            <a:xfrm>
              <a:off x="3740807" y="2560994"/>
              <a:ext cx="30934" cy="219166"/>
            </a:xfrm>
            <a:custGeom>
              <a:avLst/>
              <a:gdLst/>
              <a:ahLst/>
              <a:cxnLst/>
              <a:rect l="l" t="t" r="r" b="b"/>
              <a:pathLst>
                <a:path w="1178" h="8346" extrusionOk="0">
                  <a:moveTo>
                    <a:pt x="355" y="1"/>
                  </a:moveTo>
                  <a:cubicBezTo>
                    <a:pt x="163" y="1"/>
                    <a:pt x="10" y="163"/>
                    <a:pt x="1" y="355"/>
                  </a:cubicBezTo>
                  <a:lnTo>
                    <a:pt x="1" y="8346"/>
                  </a:lnTo>
                  <a:lnTo>
                    <a:pt x="824" y="8346"/>
                  </a:lnTo>
                  <a:lnTo>
                    <a:pt x="824" y="355"/>
                  </a:lnTo>
                  <a:cubicBezTo>
                    <a:pt x="833" y="163"/>
                    <a:pt x="986" y="1"/>
                    <a:pt x="1178"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1" name="Google Shape;17911;p78"/>
            <p:cNvSpPr/>
            <p:nvPr/>
          </p:nvSpPr>
          <p:spPr>
            <a:xfrm>
              <a:off x="3838573" y="2524808"/>
              <a:ext cx="64862" cy="255352"/>
            </a:xfrm>
            <a:custGeom>
              <a:avLst/>
              <a:gdLst/>
              <a:ahLst/>
              <a:cxnLst/>
              <a:rect l="l" t="t" r="r" b="b"/>
              <a:pathLst>
                <a:path w="2470" h="9724" extrusionOk="0">
                  <a:moveTo>
                    <a:pt x="355" y="0"/>
                  </a:moveTo>
                  <a:cubicBezTo>
                    <a:pt x="163" y="0"/>
                    <a:pt x="10" y="163"/>
                    <a:pt x="1" y="355"/>
                  </a:cubicBezTo>
                  <a:lnTo>
                    <a:pt x="1" y="9724"/>
                  </a:lnTo>
                  <a:lnTo>
                    <a:pt x="2470" y="9724"/>
                  </a:lnTo>
                  <a:lnTo>
                    <a:pt x="2470" y="355"/>
                  </a:lnTo>
                  <a:cubicBezTo>
                    <a:pt x="2470" y="163"/>
                    <a:pt x="2307" y="0"/>
                    <a:pt x="211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2" name="Google Shape;17912;p78"/>
            <p:cNvSpPr/>
            <p:nvPr/>
          </p:nvSpPr>
          <p:spPr>
            <a:xfrm>
              <a:off x="3838835" y="2524808"/>
              <a:ext cx="30934" cy="255352"/>
            </a:xfrm>
            <a:custGeom>
              <a:avLst/>
              <a:gdLst/>
              <a:ahLst/>
              <a:cxnLst/>
              <a:rect l="l" t="t" r="r" b="b"/>
              <a:pathLst>
                <a:path w="1178" h="9724" extrusionOk="0">
                  <a:moveTo>
                    <a:pt x="354" y="0"/>
                  </a:moveTo>
                  <a:cubicBezTo>
                    <a:pt x="153" y="0"/>
                    <a:pt x="0" y="163"/>
                    <a:pt x="0" y="355"/>
                  </a:cubicBezTo>
                  <a:lnTo>
                    <a:pt x="0" y="9724"/>
                  </a:lnTo>
                  <a:lnTo>
                    <a:pt x="823" y="9724"/>
                  </a:lnTo>
                  <a:lnTo>
                    <a:pt x="823" y="355"/>
                  </a:lnTo>
                  <a:cubicBezTo>
                    <a:pt x="823" y="154"/>
                    <a:pt x="976" y="0"/>
                    <a:pt x="1177"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3" name="Google Shape;17913;p78"/>
            <p:cNvSpPr/>
            <p:nvPr/>
          </p:nvSpPr>
          <p:spPr>
            <a:xfrm>
              <a:off x="3560873" y="2423523"/>
              <a:ext cx="332767" cy="134241"/>
            </a:xfrm>
            <a:custGeom>
              <a:avLst/>
              <a:gdLst/>
              <a:ahLst/>
              <a:cxnLst/>
              <a:rect l="l" t="t" r="r" b="b"/>
              <a:pathLst>
                <a:path w="12672" h="5112" extrusionOk="0">
                  <a:moveTo>
                    <a:pt x="10171" y="0"/>
                  </a:moveTo>
                  <a:cubicBezTo>
                    <a:pt x="9996" y="0"/>
                    <a:pt x="9889" y="205"/>
                    <a:pt x="9992" y="355"/>
                  </a:cubicBezTo>
                  <a:lnTo>
                    <a:pt x="10355" y="872"/>
                  </a:lnTo>
                  <a:cubicBezTo>
                    <a:pt x="9140" y="1599"/>
                    <a:pt x="5274" y="3628"/>
                    <a:pt x="0" y="3628"/>
                  </a:cubicBezTo>
                  <a:lnTo>
                    <a:pt x="0" y="5111"/>
                  </a:lnTo>
                  <a:cubicBezTo>
                    <a:pt x="2871" y="5102"/>
                    <a:pt x="5714" y="4547"/>
                    <a:pt x="8374" y="3484"/>
                  </a:cubicBezTo>
                  <a:cubicBezTo>
                    <a:pt x="9351" y="3092"/>
                    <a:pt x="10298" y="2633"/>
                    <a:pt x="11207" y="2087"/>
                  </a:cubicBezTo>
                  <a:lnTo>
                    <a:pt x="11523" y="2546"/>
                  </a:lnTo>
                  <a:cubicBezTo>
                    <a:pt x="11568" y="2612"/>
                    <a:pt x="11636" y="2642"/>
                    <a:pt x="11703" y="2642"/>
                  </a:cubicBezTo>
                  <a:cubicBezTo>
                    <a:pt x="11793" y="2642"/>
                    <a:pt x="11883" y="2588"/>
                    <a:pt x="11915" y="2489"/>
                  </a:cubicBezTo>
                  <a:lnTo>
                    <a:pt x="12624" y="374"/>
                  </a:lnTo>
                  <a:cubicBezTo>
                    <a:pt x="12671" y="230"/>
                    <a:pt x="12566" y="77"/>
                    <a:pt x="12413" y="77"/>
                  </a:cubicBezTo>
                  <a:lnTo>
                    <a:pt x="10183" y="1"/>
                  </a:lnTo>
                  <a:cubicBezTo>
                    <a:pt x="10179" y="0"/>
                    <a:pt x="10175" y="0"/>
                    <a:pt x="1017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14" name="Google Shape;17914;p78"/>
          <p:cNvGrpSpPr/>
          <p:nvPr/>
        </p:nvGrpSpPr>
        <p:grpSpPr>
          <a:xfrm>
            <a:off x="7688565" y="5700260"/>
            <a:ext cx="477547" cy="475901"/>
            <a:chOff x="5766424" y="4275195"/>
            <a:chExt cx="358160" cy="356926"/>
          </a:xfrm>
        </p:grpSpPr>
        <p:sp>
          <p:nvSpPr>
            <p:cNvPr id="17915" name="Google Shape;17915;p78"/>
            <p:cNvSpPr/>
            <p:nvPr/>
          </p:nvSpPr>
          <p:spPr>
            <a:xfrm>
              <a:off x="5766424" y="4485327"/>
              <a:ext cx="64862" cy="146793"/>
            </a:xfrm>
            <a:custGeom>
              <a:avLst/>
              <a:gdLst/>
              <a:ahLst/>
              <a:cxnLst/>
              <a:rect l="l" t="t" r="r" b="b"/>
              <a:pathLst>
                <a:path w="2470" h="5590" extrusionOk="0">
                  <a:moveTo>
                    <a:pt x="354" y="0"/>
                  </a:moveTo>
                  <a:cubicBezTo>
                    <a:pt x="163" y="0"/>
                    <a:pt x="0" y="153"/>
                    <a:pt x="0" y="354"/>
                  </a:cubicBezTo>
                  <a:lnTo>
                    <a:pt x="0" y="5589"/>
                  </a:lnTo>
                  <a:lnTo>
                    <a:pt x="2469" y="5589"/>
                  </a:lnTo>
                  <a:lnTo>
                    <a:pt x="2469" y="354"/>
                  </a:lnTo>
                  <a:cubicBezTo>
                    <a:pt x="2460" y="153"/>
                    <a:pt x="2307" y="0"/>
                    <a:pt x="2115"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6" name="Google Shape;17916;p78"/>
            <p:cNvSpPr/>
            <p:nvPr/>
          </p:nvSpPr>
          <p:spPr>
            <a:xfrm>
              <a:off x="5766661" y="4485327"/>
              <a:ext cx="30961" cy="146793"/>
            </a:xfrm>
            <a:custGeom>
              <a:avLst/>
              <a:gdLst/>
              <a:ahLst/>
              <a:cxnLst/>
              <a:rect l="l" t="t" r="r" b="b"/>
              <a:pathLst>
                <a:path w="1179" h="5590" extrusionOk="0">
                  <a:moveTo>
                    <a:pt x="355" y="0"/>
                  </a:moveTo>
                  <a:cubicBezTo>
                    <a:pt x="154" y="0"/>
                    <a:pt x="1" y="153"/>
                    <a:pt x="1" y="354"/>
                  </a:cubicBezTo>
                  <a:lnTo>
                    <a:pt x="1" y="5589"/>
                  </a:lnTo>
                  <a:lnTo>
                    <a:pt x="814" y="5589"/>
                  </a:lnTo>
                  <a:lnTo>
                    <a:pt x="814" y="354"/>
                  </a:lnTo>
                  <a:cubicBezTo>
                    <a:pt x="814" y="153"/>
                    <a:pt x="977" y="0"/>
                    <a:pt x="117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7" name="Google Shape;17917;p78"/>
            <p:cNvSpPr/>
            <p:nvPr/>
          </p:nvSpPr>
          <p:spPr>
            <a:xfrm>
              <a:off x="5864190" y="4449115"/>
              <a:ext cx="64862" cy="183006"/>
            </a:xfrm>
            <a:custGeom>
              <a:avLst/>
              <a:gdLst/>
              <a:ahLst/>
              <a:cxnLst/>
              <a:rect l="l" t="t" r="r" b="b"/>
              <a:pathLst>
                <a:path w="2470" h="6969" extrusionOk="0">
                  <a:moveTo>
                    <a:pt x="354" y="1"/>
                  </a:moveTo>
                  <a:cubicBezTo>
                    <a:pt x="163" y="1"/>
                    <a:pt x="10" y="154"/>
                    <a:pt x="0" y="345"/>
                  </a:cubicBezTo>
                  <a:lnTo>
                    <a:pt x="0" y="6968"/>
                  </a:lnTo>
                  <a:lnTo>
                    <a:pt x="2469" y="6968"/>
                  </a:lnTo>
                  <a:lnTo>
                    <a:pt x="2469" y="345"/>
                  </a:lnTo>
                  <a:cubicBezTo>
                    <a:pt x="2469" y="154"/>
                    <a:pt x="2307" y="1"/>
                    <a:pt x="2115"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8" name="Google Shape;17918;p78"/>
            <p:cNvSpPr/>
            <p:nvPr/>
          </p:nvSpPr>
          <p:spPr>
            <a:xfrm>
              <a:off x="5864190" y="4449115"/>
              <a:ext cx="30934" cy="183006"/>
            </a:xfrm>
            <a:custGeom>
              <a:avLst/>
              <a:gdLst/>
              <a:ahLst/>
              <a:cxnLst/>
              <a:rect l="l" t="t" r="r" b="b"/>
              <a:pathLst>
                <a:path w="1178" h="6969" extrusionOk="0">
                  <a:moveTo>
                    <a:pt x="354" y="1"/>
                  </a:moveTo>
                  <a:cubicBezTo>
                    <a:pt x="163" y="1"/>
                    <a:pt x="10" y="154"/>
                    <a:pt x="0" y="345"/>
                  </a:cubicBezTo>
                  <a:lnTo>
                    <a:pt x="0" y="6968"/>
                  </a:lnTo>
                  <a:lnTo>
                    <a:pt x="823" y="6968"/>
                  </a:lnTo>
                  <a:lnTo>
                    <a:pt x="823" y="345"/>
                  </a:lnTo>
                  <a:cubicBezTo>
                    <a:pt x="833" y="154"/>
                    <a:pt x="986" y="1"/>
                    <a:pt x="117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19" name="Google Shape;17919;p78"/>
            <p:cNvSpPr/>
            <p:nvPr/>
          </p:nvSpPr>
          <p:spPr>
            <a:xfrm>
              <a:off x="5962193" y="4412692"/>
              <a:ext cx="64626" cy="219429"/>
            </a:xfrm>
            <a:custGeom>
              <a:avLst/>
              <a:gdLst/>
              <a:ahLst/>
              <a:cxnLst/>
              <a:rect l="l" t="t" r="r" b="b"/>
              <a:pathLst>
                <a:path w="2461" h="8356" extrusionOk="0">
                  <a:moveTo>
                    <a:pt x="345" y="0"/>
                  </a:moveTo>
                  <a:cubicBezTo>
                    <a:pt x="154" y="10"/>
                    <a:pt x="1" y="163"/>
                    <a:pt x="1" y="354"/>
                  </a:cubicBezTo>
                  <a:lnTo>
                    <a:pt x="1" y="8355"/>
                  </a:lnTo>
                  <a:lnTo>
                    <a:pt x="2460" y="8355"/>
                  </a:lnTo>
                  <a:lnTo>
                    <a:pt x="2460" y="354"/>
                  </a:lnTo>
                  <a:cubicBezTo>
                    <a:pt x="2460" y="163"/>
                    <a:pt x="2297" y="10"/>
                    <a:pt x="2106"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0" name="Google Shape;17920;p78"/>
            <p:cNvSpPr/>
            <p:nvPr/>
          </p:nvSpPr>
          <p:spPr>
            <a:xfrm>
              <a:off x="5962193" y="4412692"/>
              <a:ext cx="30698" cy="219429"/>
            </a:xfrm>
            <a:custGeom>
              <a:avLst/>
              <a:gdLst/>
              <a:ahLst/>
              <a:cxnLst/>
              <a:rect l="l" t="t" r="r" b="b"/>
              <a:pathLst>
                <a:path w="1169" h="8356" extrusionOk="0">
                  <a:moveTo>
                    <a:pt x="345" y="0"/>
                  </a:moveTo>
                  <a:cubicBezTo>
                    <a:pt x="154" y="10"/>
                    <a:pt x="1" y="163"/>
                    <a:pt x="1" y="354"/>
                  </a:cubicBezTo>
                  <a:lnTo>
                    <a:pt x="1" y="8355"/>
                  </a:lnTo>
                  <a:lnTo>
                    <a:pt x="824" y="8355"/>
                  </a:lnTo>
                  <a:lnTo>
                    <a:pt x="824" y="354"/>
                  </a:lnTo>
                  <a:cubicBezTo>
                    <a:pt x="824" y="163"/>
                    <a:pt x="977" y="10"/>
                    <a:pt x="1168" y="0"/>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1" name="Google Shape;17921;p78"/>
            <p:cNvSpPr/>
            <p:nvPr/>
          </p:nvSpPr>
          <p:spPr>
            <a:xfrm>
              <a:off x="6059959" y="4376506"/>
              <a:ext cx="64626" cy="255615"/>
            </a:xfrm>
            <a:custGeom>
              <a:avLst/>
              <a:gdLst/>
              <a:ahLst/>
              <a:cxnLst/>
              <a:rect l="l" t="t" r="r" b="b"/>
              <a:pathLst>
                <a:path w="2461" h="9734" extrusionOk="0">
                  <a:moveTo>
                    <a:pt x="355" y="0"/>
                  </a:moveTo>
                  <a:cubicBezTo>
                    <a:pt x="154" y="0"/>
                    <a:pt x="0" y="163"/>
                    <a:pt x="0" y="354"/>
                  </a:cubicBezTo>
                  <a:lnTo>
                    <a:pt x="0" y="9733"/>
                  </a:lnTo>
                  <a:lnTo>
                    <a:pt x="2460" y="9733"/>
                  </a:lnTo>
                  <a:lnTo>
                    <a:pt x="2460" y="354"/>
                  </a:lnTo>
                  <a:cubicBezTo>
                    <a:pt x="2460" y="163"/>
                    <a:pt x="2307" y="10"/>
                    <a:pt x="211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2" name="Google Shape;17922;p78"/>
            <p:cNvSpPr/>
            <p:nvPr/>
          </p:nvSpPr>
          <p:spPr>
            <a:xfrm>
              <a:off x="6059959" y="4376506"/>
              <a:ext cx="30934" cy="255615"/>
            </a:xfrm>
            <a:custGeom>
              <a:avLst/>
              <a:gdLst/>
              <a:ahLst/>
              <a:cxnLst/>
              <a:rect l="l" t="t" r="r" b="b"/>
              <a:pathLst>
                <a:path w="1178" h="9734" extrusionOk="0">
                  <a:moveTo>
                    <a:pt x="355" y="0"/>
                  </a:moveTo>
                  <a:cubicBezTo>
                    <a:pt x="154" y="0"/>
                    <a:pt x="0" y="163"/>
                    <a:pt x="0" y="354"/>
                  </a:cubicBezTo>
                  <a:lnTo>
                    <a:pt x="0" y="9733"/>
                  </a:lnTo>
                  <a:lnTo>
                    <a:pt x="824" y="9733"/>
                  </a:lnTo>
                  <a:lnTo>
                    <a:pt x="824" y="354"/>
                  </a:lnTo>
                  <a:cubicBezTo>
                    <a:pt x="824" y="163"/>
                    <a:pt x="977" y="0"/>
                    <a:pt x="117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3" name="Google Shape;17923;p78"/>
            <p:cNvSpPr/>
            <p:nvPr/>
          </p:nvSpPr>
          <p:spPr>
            <a:xfrm>
              <a:off x="5781997" y="4275195"/>
              <a:ext cx="332767" cy="134241"/>
            </a:xfrm>
            <a:custGeom>
              <a:avLst/>
              <a:gdLst/>
              <a:ahLst/>
              <a:cxnLst/>
              <a:rect l="l" t="t" r="r" b="b"/>
              <a:pathLst>
                <a:path w="12672" h="5112" extrusionOk="0">
                  <a:moveTo>
                    <a:pt x="10172" y="1"/>
                  </a:moveTo>
                  <a:cubicBezTo>
                    <a:pt x="9997" y="1"/>
                    <a:pt x="9889" y="206"/>
                    <a:pt x="9992" y="355"/>
                  </a:cubicBezTo>
                  <a:lnTo>
                    <a:pt x="10356" y="872"/>
                  </a:lnTo>
                  <a:cubicBezTo>
                    <a:pt x="9150" y="1590"/>
                    <a:pt x="5274" y="3628"/>
                    <a:pt x="1" y="3628"/>
                  </a:cubicBezTo>
                  <a:lnTo>
                    <a:pt x="1" y="5112"/>
                  </a:lnTo>
                  <a:cubicBezTo>
                    <a:pt x="2872" y="5102"/>
                    <a:pt x="5714" y="4547"/>
                    <a:pt x="8375" y="3485"/>
                  </a:cubicBezTo>
                  <a:cubicBezTo>
                    <a:pt x="9360" y="3093"/>
                    <a:pt x="10298" y="2624"/>
                    <a:pt x="11208" y="2088"/>
                  </a:cubicBezTo>
                  <a:lnTo>
                    <a:pt x="11523" y="2547"/>
                  </a:lnTo>
                  <a:cubicBezTo>
                    <a:pt x="11568" y="2612"/>
                    <a:pt x="11636" y="2643"/>
                    <a:pt x="11703" y="2643"/>
                  </a:cubicBezTo>
                  <a:cubicBezTo>
                    <a:pt x="11793" y="2643"/>
                    <a:pt x="11883" y="2588"/>
                    <a:pt x="11916" y="2490"/>
                  </a:cubicBezTo>
                  <a:lnTo>
                    <a:pt x="12624" y="375"/>
                  </a:lnTo>
                  <a:cubicBezTo>
                    <a:pt x="12672" y="231"/>
                    <a:pt x="12567" y="78"/>
                    <a:pt x="12413" y="78"/>
                  </a:cubicBezTo>
                  <a:lnTo>
                    <a:pt x="10184" y="1"/>
                  </a:lnTo>
                  <a:cubicBezTo>
                    <a:pt x="10179" y="1"/>
                    <a:pt x="10176" y="1"/>
                    <a:pt x="1017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24" name="Google Shape;17924;p78"/>
          <p:cNvGrpSpPr/>
          <p:nvPr/>
        </p:nvGrpSpPr>
        <p:grpSpPr>
          <a:xfrm>
            <a:off x="4708617" y="5099466"/>
            <a:ext cx="503001" cy="432309"/>
            <a:chOff x="3531462" y="3824599"/>
            <a:chExt cx="377251" cy="324232"/>
          </a:xfrm>
        </p:grpSpPr>
        <p:sp>
          <p:nvSpPr>
            <p:cNvPr id="17925" name="Google Shape;17925;p78"/>
            <p:cNvSpPr/>
            <p:nvPr/>
          </p:nvSpPr>
          <p:spPr>
            <a:xfrm>
              <a:off x="3573189" y="3854772"/>
              <a:ext cx="294059" cy="294059"/>
            </a:xfrm>
            <a:custGeom>
              <a:avLst/>
              <a:gdLst/>
              <a:ahLst/>
              <a:cxnLst/>
              <a:rect l="l" t="t" r="r" b="b"/>
              <a:pathLst>
                <a:path w="11198" h="11198" extrusionOk="0">
                  <a:moveTo>
                    <a:pt x="5599" y="0"/>
                  </a:moveTo>
                  <a:cubicBezTo>
                    <a:pt x="2508" y="0"/>
                    <a:pt x="0" y="2508"/>
                    <a:pt x="0" y="5599"/>
                  </a:cubicBezTo>
                  <a:cubicBezTo>
                    <a:pt x="0" y="8690"/>
                    <a:pt x="2508" y="11197"/>
                    <a:pt x="5599" y="11197"/>
                  </a:cubicBezTo>
                  <a:cubicBezTo>
                    <a:pt x="8690" y="11197"/>
                    <a:pt x="11198" y="8690"/>
                    <a:pt x="11198" y="5599"/>
                  </a:cubicBezTo>
                  <a:cubicBezTo>
                    <a:pt x="11198" y="2508"/>
                    <a:pt x="8690" y="0"/>
                    <a:pt x="5599"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6" name="Google Shape;17926;p78"/>
            <p:cNvSpPr/>
            <p:nvPr/>
          </p:nvSpPr>
          <p:spPr>
            <a:xfrm>
              <a:off x="3719457" y="3939461"/>
              <a:ext cx="78439" cy="102808"/>
            </a:xfrm>
            <a:custGeom>
              <a:avLst/>
              <a:gdLst/>
              <a:ahLst/>
              <a:cxnLst/>
              <a:rect l="l" t="t" r="r" b="b"/>
              <a:pathLst>
                <a:path w="2987" h="3915" extrusionOk="0">
                  <a:moveTo>
                    <a:pt x="0" y="0"/>
                  </a:moveTo>
                  <a:lnTo>
                    <a:pt x="39" y="2403"/>
                  </a:lnTo>
                  <a:lnTo>
                    <a:pt x="1838" y="3915"/>
                  </a:lnTo>
                  <a:lnTo>
                    <a:pt x="1981" y="3704"/>
                  </a:lnTo>
                  <a:cubicBezTo>
                    <a:pt x="2986" y="2221"/>
                    <a:pt x="2039" y="201"/>
                    <a:pt x="259" y="29"/>
                  </a:cubicBezTo>
                  <a:lnTo>
                    <a:pt x="0"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7" name="Google Shape;17927;p78"/>
            <p:cNvSpPr/>
            <p:nvPr/>
          </p:nvSpPr>
          <p:spPr>
            <a:xfrm>
              <a:off x="3719195" y="3878144"/>
              <a:ext cx="156851" cy="203594"/>
            </a:xfrm>
            <a:custGeom>
              <a:avLst/>
              <a:gdLst/>
              <a:ahLst/>
              <a:cxnLst/>
              <a:rect l="l" t="t" r="r" b="b"/>
              <a:pathLst>
                <a:path w="5973" h="7753" extrusionOk="0">
                  <a:moveTo>
                    <a:pt x="1" y="0"/>
                  </a:moveTo>
                  <a:lnTo>
                    <a:pt x="20" y="2374"/>
                  </a:lnTo>
                  <a:lnTo>
                    <a:pt x="230" y="2393"/>
                  </a:lnTo>
                  <a:cubicBezTo>
                    <a:pt x="1436" y="2498"/>
                    <a:pt x="2365" y="3503"/>
                    <a:pt x="2365" y="4709"/>
                  </a:cubicBezTo>
                  <a:cubicBezTo>
                    <a:pt x="2365" y="5187"/>
                    <a:pt x="2221" y="5656"/>
                    <a:pt x="1943" y="6049"/>
                  </a:cubicBezTo>
                  <a:lnTo>
                    <a:pt x="1819" y="6231"/>
                  </a:lnTo>
                  <a:lnTo>
                    <a:pt x="3637" y="7752"/>
                  </a:lnTo>
                  <a:lnTo>
                    <a:pt x="3781" y="7561"/>
                  </a:lnTo>
                  <a:lnTo>
                    <a:pt x="3800" y="7542"/>
                  </a:lnTo>
                  <a:lnTo>
                    <a:pt x="3858" y="7465"/>
                  </a:lnTo>
                  <a:cubicBezTo>
                    <a:pt x="5973" y="4527"/>
                    <a:pt x="4125" y="412"/>
                    <a:pt x="537" y="29"/>
                  </a:cubicBezTo>
                  <a:lnTo>
                    <a:pt x="403" y="19"/>
                  </a:lnTo>
                  <a:lnTo>
                    <a:pt x="374" y="19"/>
                  </a:lnTo>
                  <a:lnTo>
                    <a:pt x="269" y="10"/>
                  </a:lnTo>
                  <a:lnTo>
                    <a:pt x="1"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8" name="Google Shape;17928;p78"/>
            <p:cNvSpPr/>
            <p:nvPr/>
          </p:nvSpPr>
          <p:spPr>
            <a:xfrm>
              <a:off x="3718959" y="3824599"/>
              <a:ext cx="189755" cy="287048"/>
            </a:xfrm>
            <a:custGeom>
              <a:avLst/>
              <a:gdLst/>
              <a:ahLst/>
              <a:cxnLst/>
              <a:rect l="l" t="t" r="r" b="b"/>
              <a:pathLst>
                <a:path w="7226" h="10931" extrusionOk="0">
                  <a:moveTo>
                    <a:pt x="421" y="1"/>
                  </a:moveTo>
                  <a:cubicBezTo>
                    <a:pt x="192" y="10"/>
                    <a:pt x="0" y="192"/>
                    <a:pt x="0" y="432"/>
                  </a:cubicBezTo>
                  <a:lnTo>
                    <a:pt x="10" y="2068"/>
                  </a:lnTo>
                  <a:lnTo>
                    <a:pt x="239" y="2078"/>
                  </a:lnTo>
                  <a:cubicBezTo>
                    <a:pt x="4020" y="2231"/>
                    <a:pt x="6068" y="6595"/>
                    <a:pt x="3752" y="9600"/>
                  </a:cubicBezTo>
                  <a:lnTo>
                    <a:pt x="3618" y="9772"/>
                  </a:lnTo>
                  <a:lnTo>
                    <a:pt x="4871" y="10834"/>
                  </a:lnTo>
                  <a:cubicBezTo>
                    <a:pt x="4948" y="10892"/>
                    <a:pt x="5044" y="10930"/>
                    <a:pt x="5149" y="10930"/>
                  </a:cubicBezTo>
                  <a:lnTo>
                    <a:pt x="5197" y="10930"/>
                  </a:lnTo>
                  <a:cubicBezTo>
                    <a:pt x="5312" y="10921"/>
                    <a:pt x="5417" y="10863"/>
                    <a:pt x="5484" y="10767"/>
                  </a:cubicBezTo>
                  <a:cubicBezTo>
                    <a:pt x="6958" y="8777"/>
                    <a:pt x="7226" y="6135"/>
                    <a:pt x="6173" y="3886"/>
                  </a:cubicBezTo>
                  <a:cubicBezTo>
                    <a:pt x="5120" y="1637"/>
                    <a:pt x="2919" y="154"/>
                    <a:pt x="45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29" name="Google Shape;17929;p78"/>
            <p:cNvSpPr/>
            <p:nvPr/>
          </p:nvSpPr>
          <p:spPr>
            <a:xfrm>
              <a:off x="3576708" y="3855008"/>
              <a:ext cx="144036" cy="147555"/>
            </a:xfrm>
            <a:custGeom>
              <a:avLst/>
              <a:gdLst/>
              <a:ahLst/>
              <a:cxnLst/>
              <a:rect l="l" t="t" r="r" b="b"/>
              <a:pathLst>
                <a:path w="5485" h="5619" extrusionOk="0">
                  <a:moveTo>
                    <a:pt x="5455" y="1"/>
                  </a:moveTo>
                  <a:cubicBezTo>
                    <a:pt x="2833" y="1"/>
                    <a:pt x="565" y="1829"/>
                    <a:pt x="0" y="4394"/>
                  </a:cubicBezTo>
                  <a:lnTo>
                    <a:pt x="5484" y="5619"/>
                  </a:lnTo>
                  <a:lnTo>
                    <a:pt x="545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0" name="Google Shape;17930;p78"/>
            <p:cNvSpPr/>
            <p:nvPr/>
          </p:nvSpPr>
          <p:spPr>
            <a:xfrm>
              <a:off x="3573426" y="3969870"/>
              <a:ext cx="147319" cy="173684"/>
            </a:xfrm>
            <a:custGeom>
              <a:avLst/>
              <a:gdLst/>
              <a:ahLst/>
              <a:cxnLst/>
              <a:rect l="l" t="t" r="r" b="b"/>
              <a:pathLst>
                <a:path w="5610" h="6614" extrusionOk="0">
                  <a:moveTo>
                    <a:pt x="125" y="0"/>
                  </a:moveTo>
                  <a:cubicBezTo>
                    <a:pt x="39" y="402"/>
                    <a:pt x="1" y="804"/>
                    <a:pt x="1" y="1216"/>
                  </a:cubicBezTo>
                  <a:cubicBezTo>
                    <a:pt x="1" y="3733"/>
                    <a:pt x="1676" y="5944"/>
                    <a:pt x="4107" y="6614"/>
                  </a:cubicBezTo>
                  <a:lnTo>
                    <a:pt x="5609" y="1245"/>
                  </a:lnTo>
                  <a:lnTo>
                    <a:pt x="125" y="0"/>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1" name="Google Shape;17931;p78"/>
            <p:cNvSpPr/>
            <p:nvPr/>
          </p:nvSpPr>
          <p:spPr>
            <a:xfrm>
              <a:off x="3664417" y="4122178"/>
              <a:ext cx="77940" cy="26654"/>
            </a:xfrm>
            <a:custGeom>
              <a:avLst/>
              <a:gdLst/>
              <a:ahLst/>
              <a:cxnLst/>
              <a:rect l="l" t="t" r="r" b="b"/>
              <a:pathLst>
                <a:path w="2968" h="1015" extrusionOk="0">
                  <a:moveTo>
                    <a:pt x="594" y="0"/>
                  </a:moveTo>
                  <a:lnTo>
                    <a:pt x="0" y="593"/>
                  </a:lnTo>
                  <a:cubicBezTo>
                    <a:pt x="680" y="871"/>
                    <a:pt x="1398" y="1014"/>
                    <a:pt x="2135" y="1014"/>
                  </a:cubicBezTo>
                  <a:cubicBezTo>
                    <a:pt x="2412" y="1014"/>
                    <a:pt x="2690" y="995"/>
                    <a:pt x="2967" y="957"/>
                  </a:cubicBezTo>
                  <a:cubicBezTo>
                    <a:pt x="2115" y="823"/>
                    <a:pt x="1302" y="498"/>
                    <a:pt x="594"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2" name="Google Shape;17932;p78"/>
            <p:cNvSpPr/>
            <p:nvPr/>
          </p:nvSpPr>
          <p:spPr>
            <a:xfrm>
              <a:off x="3576708" y="3854772"/>
              <a:ext cx="143275" cy="124919"/>
            </a:xfrm>
            <a:custGeom>
              <a:avLst/>
              <a:gdLst/>
              <a:ahLst/>
              <a:cxnLst/>
              <a:rect l="l" t="t" r="r" b="b"/>
              <a:pathLst>
                <a:path w="5456" h="4757" extrusionOk="0">
                  <a:moveTo>
                    <a:pt x="5455" y="0"/>
                  </a:moveTo>
                  <a:cubicBezTo>
                    <a:pt x="2833" y="10"/>
                    <a:pt x="565" y="1838"/>
                    <a:pt x="0" y="4403"/>
                  </a:cubicBezTo>
                  <a:lnTo>
                    <a:pt x="1618" y="4757"/>
                  </a:lnTo>
                  <a:cubicBezTo>
                    <a:pt x="1934" y="2651"/>
                    <a:pt x="3426" y="909"/>
                    <a:pt x="5455" y="268"/>
                  </a:cubicBezTo>
                  <a:lnTo>
                    <a:pt x="5455"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3" name="Google Shape;17933;p78"/>
            <p:cNvSpPr/>
            <p:nvPr/>
          </p:nvSpPr>
          <p:spPr>
            <a:xfrm>
              <a:off x="3531462" y="3831217"/>
              <a:ext cx="144561" cy="112393"/>
            </a:xfrm>
            <a:custGeom>
              <a:avLst/>
              <a:gdLst/>
              <a:ahLst/>
              <a:cxnLst/>
              <a:rect l="l" t="t" r="r" b="b"/>
              <a:pathLst>
                <a:path w="5505" h="4280" extrusionOk="0">
                  <a:moveTo>
                    <a:pt x="230" y="0"/>
                  </a:moveTo>
                  <a:cubicBezTo>
                    <a:pt x="116" y="0"/>
                    <a:pt x="1" y="79"/>
                    <a:pt x="10" y="237"/>
                  </a:cubicBezTo>
                  <a:lnTo>
                    <a:pt x="10" y="1414"/>
                  </a:lnTo>
                  <a:cubicBezTo>
                    <a:pt x="20" y="1548"/>
                    <a:pt x="125" y="1615"/>
                    <a:pt x="230" y="1615"/>
                  </a:cubicBezTo>
                  <a:cubicBezTo>
                    <a:pt x="336" y="1615"/>
                    <a:pt x="441" y="1548"/>
                    <a:pt x="450" y="1414"/>
                  </a:cubicBezTo>
                  <a:lnTo>
                    <a:pt x="450" y="1041"/>
                  </a:lnTo>
                  <a:lnTo>
                    <a:pt x="3322" y="1041"/>
                  </a:lnTo>
                  <a:lnTo>
                    <a:pt x="5016" y="4151"/>
                  </a:lnTo>
                  <a:cubicBezTo>
                    <a:pt x="5059" y="4242"/>
                    <a:pt x="5132" y="4280"/>
                    <a:pt x="5205" y="4280"/>
                  </a:cubicBezTo>
                  <a:cubicBezTo>
                    <a:pt x="5354" y="4280"/>
                    <a:pt x="5504" y="4121"/>
                    <a:pt x="5408" y="3941"/>
                  </a:cubicBezTo>
                  <a:lnTo>
                    <a:pt x="5408" y="3941"/>
                  </a:lnTo>
                  <a:lnTo>
                    <a:pt x="5408" y="3950"/>
                  </a:lnTo>
                  <a:lnTo>
                    <a:pt x="3647" y="725"/>
                  </a:lnTo>
                  <a:cubicBezTo>
                    <a:pt x="3609" y="648"/>
                    <a:pt x="3532" y="610"/>
                    <a:pt x="3456" y="601"/>
                  </a:cubicBezTo>
                  <a:lnTo>
                    <a:pt x="450" y="601"/>
                  </a:lnTo>
                  <a:lnTo>
                    <a:pt x="450" y="237"/>
                  </a:lnTo>
                  <a:cubicBezTo>
                    <a:pt x="460" y="79"/>
                    <a:pt x="345" y="0"/>
                    <a:pt x="230"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4" name="Google Shape;17934;p78"/>
            <p:cNvSpPr/>
            <p:nvPr/>
          </p:nvSpPr>
          <p:spPr>
            <a:xfrm>
              <a:off x="3653098" y="3932318"/>
              <a:ext cx="36711" cy="31538"/>
            </a:xfrm>
            <a:custGeom>
              <a:avLst/>
              <a:gdLst/>
              <a:ahLst/>
              <a:cxnLst/>
              <a:rect l="l" t="t" r="r" b="b"/>
              <a:pathLst>
                <a:path w="1398" h="1201" extrusionOk="0">
                  <a:moveTo>
                    <a:pt x="798" y="1"/>
                  </a:moveTo>
                  <a:cubicBezTo>
                    <a:pt x="650" y="1"/>
                    <a:pt x="498" y="55"/>
                    <a:pt x="374" y="177"/>
                  </a:cubicBezTo>
                  <a:cubicBezTo>
                    <a:pt x="1" y="550"/>
                    <a:pt x="269" y="1201"/>
                    <a:pt x="805" y="1201"/>
                  </a:cubicBezTo>
                  <a:cubicBezTo>
                    <a:pt x="1130" y="1201"/>
                    <a:pt x="1398" y="933"/>
                    <a:pt x="1398" y="598"/>
                  </a:cubicBezTo>
                  <a:cubicBezTo>
                    <a:pt x="1398" y="236"/>
                    <a:pt x="1106" y="1"/>
                    <a:pt x="798"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5" name="Google Shape;17935;p78"/>
            <p:cNvSpPr/>
            <p:nvPr/>
          </p:nvSpPr>
          <p:spPr>
            <a:xfrm>
              <a:off x="3559875" y="3969870"/>
              <a:ext cx="126179" cy="173684"/>
            </a:xfrm>
            <a:custGeom>
              <a:avLst/>
              <a:gdLst/>
              <a:ahLst/>
              <a:cxnLst/>
              <a:rect l="l" t="t" r="r" b="b"/>
              <a:pathLst>
                <a:path w="4805" h="6614" extrusionOk="0">
                  <a:moveTo>
                    <a:pt x="641" y="0"/>
                  </a:moveTo>
                  <a:cubicBezTo>
                    <a:pt x="0" y="2910"/>
                    <a:pt x="1742" y="5819"/>
                    <a:pt x="4613" y="6614"/>
                  </a:cubicBezTo>
                  <a:lnTo>
                    <a:pt x="4804" y="5953"/>
                  </a:lnTo>
                  <a:cubicBezTo>
                    <a:pt x="3177" y="4920"/>
                    <a:pt x="2192" y="3139"/>
                    <a:pt x="2192" y="1216"/>
                  </a:cubicBezTo>
                  <a:cubicBezTo>
                    <a:pt x="2192" y="938"/>
                    <a:pt x="2211" y="651"/>
                    <a:pt x="2259" y="374"/>
                  </a:cubicBezTo>
                  <a:lnTo>
                    <a:pt x="641"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36" name="Google Shape;17936;p78"/>
          <p:cNvGrpSpPr/>
          <p:nvPr/>
        </p:nvGrpSpPr>
        <p:grpSpPr>
          <a:xfrm>
            <a:off x="5374115" y="5073661"/>
            <a:ext cx="382031" cy="454088"/>
            <a:chOff x="4030586" y="3805246"/>
            <a:chExt cx="286523" cy="340566"/>
          </a:xfrm>
        </p:grpSpPr>
        <p:sp>
          <p:nvSpPr>
            <p:cNvPr id="17937" name="Google Shape;17937;p78"/>
            <p:cNvSpPr/>
            <p:nvPr/>
          </p:nvSpPr>
          <p:spPr>
            <a:xfrm>
              <a:off x="4030586" y="3826122"/>
              <a:ext cx="87735" cy="145533"/>
            </a:xfrm>
            <a:custGeom>
              <a:avLst/>
              <a:gdLst/>
              <a:ahLst/>
              <a:cxnLst/>
              <a:rect l="l" t="t" r="r" b="b"/>
              <a:pathLst>
                <a:path w="3341" h="5542" extrusionOk="0">
                  <a:moveTo>
                    <a:pt x="584" y="0"/>
                  </a:moveTo>
                  <a:cubicBezTo>
                    <a:pt x="259" y="0"/>
                    <a:pt x="0" y="259"/>
                    <a:pt x="0" y="584"/>
                  </a:cubicBezTo>
                  <a:lnTo>
                    <a:pt x="0" y="1388"/>
                  </a:lnTo>
                  <a:cubicBezTo>
                    <a:pt x="0" y="3321"/>
                    <a:pt x="986" y="3723"/>
                    <a:pt x="1790" y="4039"/>
                  </a:cubicBezTo>
                  <a:cubicBezTo>
                    <a:pt x="2230" y="4221"/>
                    <a:pt x="2613" y="4374"/>
                    <a:pt x="2804" y="4757"/>
                  </a:cubicBezTo>
                  <a:cubicBezTo>
                    <a:pt x="2852" y="4852"/>
                    <a:pt x="2843" y="4967"/>
                    <a:pt x="2766" y="5044"/>
                  </a:cubicBezTo>
                  <a:cubicBezTo>
                    <a:pt x="2697" y="5120"/>
                    <a:pt x="2599" y="5156"/>
                    <a:pt x="2499" y="5156"/>
                  </a:cubicBezTo>
                  <a:cubicBezTo>
                    <a:pt x="2460" y="5156"/>
                    <a:pt x="2421" y="5150"/>
                    <a:pt x="2383" y="5139"/>
                  </a:cubicBezTo>
                  <a:cubicBezTo>
                    <a:pt x="2240" y="5082"/>
                    <a:pt x="2221" y="4910"/>
                    <a:pt x="2230" y="4776"/>
                  </a:cubicBezTo>
                  <a:cubicBezTo>
                    <a:pt x="2235" y="4642"/>
                    <a:pt x="2135" y="4572"/>
                    <a:pt x="2035" y="4572"/>
                  </a:cubicBezTo>
                  <a:cubicBezTo>
                    <a:pt x="1943" y="4572"/>
                    <a:pt x="1852" y="4632"/>
                    <a:pt x="1847" y="4757"/>
                  </a:cubicBezTo>
                  <a:cubicBezTo>
                    <a:pt x="1838" y="4919"/>
                    <a:pt x="1857" y="5331"/>
                    <a:pt x="2230" y="5494"/>
                  </a:cubicBezTo>
                  <a:cubicBezTo>
                    <a:pt x="2316" y="5522"/>
                    <a:pt x="2402" y="5541"/>
                    <a:pt x="2489" y="5541"/>
                  </a:cubicBezTo>
                  <a:cubicBezTo>
                    <a:pt x="2699" y="5541"/>
                    <a:pt x="2900" y="5465"/>
                    <a:pt x="3044" y="5312"/>
                  </a:cubicBezTo>
                  <a:cubicBezTo>
                    <a:pt x="3225" y="5120"/>
                    <a:pt x="3273" y="4833"/>
                    <a:pt x="3149" y="4594"/>
                  </a:cubicBezTo>
                  <a:cubicBezTo>
                    <a:pt x="2891" y="4077"/>
                    <a:pt x="2402" y="3886"/>
                    <a:pt x="1924" y="3694"/>
                  </a:cubicBezTo>
                  <a:cubicBezTo>
                    <a:pt x="1551" y="3532"/>
                    <a:pt x="1158" y="3379"/>
                    <a:pt x="871" y="3053"/>
                  </a:cubicBezTo>
                  <a:cubicBezTo>
                    <a:pt x="546" y="2690"/>
                    <a:pt x="383" y="2144"/>
                    <a:pt x="383" y="1398"/>
                  </a:cubicBezTo>
                  <a:lnTo>
                    <a:pt x="383" y="594"/>
                  </a:lnTo>
                  <a:cubicBezTo>
                    <a:pt x="383" y="479"/>
                    <a:pt x="469" y="393"/>
                    <a:pt x="575" y="393"/>
                  </a:cubicBezTo>
                  <a:cubicBezTo>
                    <a:pt x="881" y="393"/>
                    <a:pt x="1168" y="546"/>
                    <a:pt x="1340" y="795"/>
                  </a:cubicBezTo>
                  <a:lnTo>
                    <a:pt x="1493" y="1015"/>
                  </a:lnTo>
                  <a:cubicBezTo>
                    <a:pt x="1646" y="1235"/>
                    <a:pt x="1905" y="1369"/>
                    <a:pt x="2182" y="1369"/>
                  </a:cubicBezTo>
                  <a:lnTo>
                    <a:pt x="3082" y="1369"/>
                  </a:lnTo>
                  <a:cubicBezTo>
                    <a:pt x="3340" y="1369"/>
                    <a:pt x="3340" y="986"/>
                    <a:pt x="3082" y="986"/>
                  </a:cubicBezTo>
                  <a:lnTo>
                    <a:pt x="2182" y="986"/>
                  </a:lnTo>
                  <a:cubicBezTo>
                    <a:pt x="2029" y="986"/>
                    <a:pt x="1895" y="909"/>
                    <a:pt x="1809" y="795"/>
                  </a:cubicBezTo>
                  <a:lnTo>
                    <a:pt x="1656" y="574"/>
                  </a:lnTo>
                  <a:cubicBezTo>
                    <a:pt x="1417" y="220"/>
                    <a:pt x="1015" y="10"/>
                    <a:pt x="584"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8" name="Google Shape;17938;p78"/>
            <p:cNvSpPr/>
            <p:nvPr/>
          </p:nvSpPr>
          <p:spPr>
            <a:xfrm>
              <a:off x="4229374" y="3825860"/>
              <a:ext cx="87735" cy="145796"/>
            </a:xfrm>
            <a:custGeom>
              <a:avLst/>
              <a:gdLst/>
              <a:ahLst/>
              <a:cxnLst/>
              <a:rect l="l" t="t" r="r" b="b"/>
              <a:pathLst>
                <a:path w="3341" h="5552" extrusionOk="0">
                  <a:moveTo>
                    <a:pt x="2757" y="1"/>
                  </a:moveTo>
                  <a:cubicBezTo>
                    <a:pt x="2326" y="1"/>
                    <a:pt x="1924" y="221"/>
                    <a:pt x="1685" y="575"/>
                  </a:cubicBezTo>
                  <a:lnTo>
                    <a:pt x="1532" y="785"/>
                  </a:lnTo>
                  <a:cubicBezTo>
                    <a:pt x="1446" y="910"/>
                    <a:pt x="1312" y="986"/>
                    <a:pt x="1158" y="986"/>
                  </a:cubicBezTo>
                  <a:lnTo>
                    <a:pt x="259" y="986"/>
                  </a:lnTo>
                  <a:cubicBezTo>
                    <a:pt x="0" y="986"/>
                    <a:pt x="0" y="1369"/>
                    <a:pt x="259" y="1369"/>
                  </a:cubicBezTo>
                  <a:lnTo>
                    <a:pt x="1168" y="1369"/>
                  </a:lnTo>
                  <a:cubicBezTo>
                    <a:pt x="1436" y="1369"/>
                    <a:pt x="1694" y="1235"/>
                    <a:pt x="1857" y="1015"/>
                  </a:cubicBezTo>
                  <a:lnTo>
                    <a:pt x="2001" y="795"/>
                  </a:lnTo>
                  <a:cubicBezTo>
                    <a:pt x="2182" y="546"/>
                    <a:pt x="2460" y="393"/>
                    <a:pt x="2766" y="393"/>
                  </a:cubicBezTo>
                  <a:cubicBezTo>
                    <a:pt x="2881" y="393"/>
                    <a:pt x="2967" y="479"/>
                    <a:pt x="2967" y="584"/>
                  </a:cubicBezTo>
                  <a:lnTo>
                    <a:pt x="2967" y="1388"/>
                  </a:lnTo>
                  <a:cubicBezTo>
                    <a:pt x="2967" y="2144"/>
                    <a:pt x="2804" y="2700"/>
                    <a:pt x="2479" y="3054"/>
                  </a:cubicBezTo>
                  <a:cubicBezTo>
                    <a:pt x="2192" y="3369"/>
                    <a:pt x="1800" y="3532"/>
                    <a:pt x="1417" y="3685"/>
                  </a:cubicBezTo>
                  <a:cubicBezTo>
                    <a:pt x="948" y="3877"/>
                    <a:pt x="450" y="4078"/>
                    <a:pt x="201" y="4594"/>
                  </a:cubicBezTo>
                  <a:cubicBezTo>
                    <a:pt x="77" y="4834"/>
                    <a:pt x="115" y="5121"/>
                    <a:pt x="307" y="5312"/>
                  </a:cubicBezTo>
                  <a:cubicBezTo>
                    <a:pt x="450" y="5465"/>
                    <a:pt x="651" y="5551"/>
                    <a:pt x="862" y="5551"/>
                  </a:cubicBezTo>
                  <a:cubicBezTo>
                    <a:pt x="948" y="5551"/>
                    <a:pt x="1034" y="5523"/>
                    <a:pt x="1111" y="5494"/>
                  </a:cubicBezTo>
                  <a:cubicBezTo>
                    <a:pt x="1484" y="5331"/>
                    <a:pt x="1503" y="4920"/>
                    <a:pt x="1493" y="4757"/>
                  </a:cubicBezTo>
                  <a:cubicBezTo>
                    <a:pt x="1489" y="4632"/>
                    <a:pt x="1396" y="4572"/>
                    <a:pt x="1303" y="4572"/>
                  </a:cubicBezTo>
                  <a:cubicBezTo>
                    <a:pt x="1204" y="4572"/>
                    <a:pt x="1106" y="4639"/>
                    <a:pt x="1111" y="4767"/>
                  </a:cubicBezTo>
                  <a:cubicBezTo>
                    <a:pt x="1120" y="4901"/>
                    <a:pt x="1101" y="5073"/>
                    <a:pt x="957" y="5140"/>
                  </a:cubicBezTo>
                  <a:cubicBezTo>
                    <a:pt x="923" y="5150"/>
                    <a:pt x="887" y="5155"/>
                    <a:pt x="851" y="5155"/>
                  </a:cubicBezTo>
                  <a:cubicBezTo>
                    <a:pt x="748" y="5155"/>
                    <a:pt x="646" y="5115"/>
                    <a:pt x="575" y="5044"/>
                  </a:cubicBezTo>
                  <a:cubicBezTo>
                    <a:pt x="498" y="4968"/>
                    <a:pt x="488" y="4853"/>
                    <a:pt x="536" y="4757"/>
                  </a:cubicBezTo>
                  <a:cubicBezTo>
                    <a:pt x="728" y="4374"/>
                    <a:pt x="1111" y="4221"/>
                    <a:pt x="1551" y="4039"/>
                  </a:cubicBezTo>
                  <a:cubicBezTo>
                    <a:pt x="2355" y="3714"/>
                    <a:pt x="3340" y="3312"/>
                    <a:pt x="3340" y="1388"/>
                  </a:cubicBezTo>
                  <a:lnTo>
                    <a:pt x="3340" y="584"/>
                  </a:lnTo>
                  <a:cubicBezTo>
                    <a:pt x="3340" y="259"/>
                    <a:pt x="3082" y="1"/>
                    <a:pt x="2757"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39" name="Google Shape;17939;p78"/>
            <p:cNvSpPr/>
            <p:nvPr/>
          </p:nvSpPr>
          <p:spPr>
            <a:xfrm>
              <a:off x="4162779" y="3999018"/>
              <a:ext cx="22400" cy="101547"/>
            </a:xfrm>
            <a:custGeom>
              <a:avLst/>
              <a:gdLst/>
              <a:ahLst/>
              <a:cxnLst/>
              <a:rect l="l" t="t" r="r" b="b"/>
              <a:pathLst>
                <a:path w="853" h="3867" extrusionOk="0">
                  <a:moveTo>
                    <a:pt x="0" y="1"/>
                  </a:moveTo>
                  <a:lnTo>
                    <a:pt x="0" y="3867"/>
                  </a:lnTo>
                  <a:lnTo>
                    <a:pt x="852" y="3867"/>
                  </a:lnTo>
                  <a:lnTo>
                    <a:pt x="852"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0" name="Google Shape;17940;p78"/>
            <p:cNvSpPr/>
            <p:nvPr/>
          </p:nvSpPr>
          <p:spPr>
            <a:xfrm>
              <a:off x="4091903" y="3816564"/>
              <a:ext cx="163889" cy="200836"/>
            </a:xfrm>
            <a:custGeom>
              <a:avLst/>
              <a:gdLst/>
              <a:ahLst/>
              <a:cxnLst/>
              <a:rect l="l" t="t" r="r" b="b"/>
              <a:pathLst>
                <a:path w="6241" h="7648" extrusionOk="0">
                  <a:moveTo>
                    <a:pt x="0" y="1"/>
                  </a:moveTo>
                  <a:lnTo>
                    <a:pt x="0" y="2518"/>
                  </a:lnTo>
                  <a:cubicBezTo>
                    <a:pt x="0" y="4288"/>
                    <a:pt x="843" y="5963"/>
                    <a:pt x="2269" y="7016"/>
                  </a:cubicBezTo>
                  <a:lnTo>
                    <a:pt x="3120" y="7647"/>
                  </a:lnTo>
                  <a:lnTo>
                    <a:pt x="3972" y="7016"/>
                  </a:lnTo>
                  <a:cubicBezTo>
                    <a:pt x="5398" y="5963"/>
                    <a:pt x="6240" y="4288"/>
                    <a:pt x="6240" y="2518"/>
                  </a:cubicBezTo>
                  <a:lnTo>
                    <a:pt x="6240" y="1"/>
                  </a:lnTo>
                  <a:close/>
                </a:path>
              </a:pathLst>
            </a:custGeom>
            <a:solidFill>
              <a:srgbClr val="C1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1" name="Google Shape;17941;p78"/>
            <p:cNvSpPr/>
            <p:nvPr/>
          </p:nvSpPr>
          <p:spPr>
            <a:xfrm>
              <a:off x="4158498" y="3816564"/>
              <a:ext cx="97530" cy="200836"/>
            </a:xfrm>
            <a:custGeom>
              <a:avLst/>
              <a:gdLst/>
              <a:ahLst/>
              <a:cxnLst/>
              <a:rect l="l" t="t" r="r" b="b"/>
              <a:pathLst>
                <a:path w="3714" h="7648" extrusionOk="0">
                  <a:moveTo>
                    <a:pt x="2537" y="1"/>
                  </a:moveTo>
                  <a:lnTo>
                    <a:pt x="2537" y="2518"/>
                  </a:lnTo>
                  <a:cubicBezTo>
                    <a:pt x="2537" y="4288"/>
                    <a:pt x="1685" y="5963"/>
                    <a:pt x="259" y="7016"/>
                  </a:cubicBezTo>
                  <a:lnTo>
                    <a:pt x="1" y="7207"/>
                  </a:lnTo>
                  <a:lnTo>
                    <a:pt x="594" y="7647"/>
                  </a:lnTo>
                  <a:lnTo>
                    <a:pt x="1436" y="7016"/>
                  </a:lnTo>
                  <a:cubicBezTo>
                    <a:pt x="2872" y="5963"/>
                    <a:pt x="3714" y="4288"/>
                    <a:pt x="3714" y="2518"/>
                  </a:cubicBezTo>
                  <a:lnTo>
                    <a:pt x="3714"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2" name="Google Shape;17942;p78"/>
            <p:cNvSpPr/>
            <p:nvPr/>
          </p:nvSpPr>
          <p:spPr>
            <a:xfrm>
              <a:off x="4081084" y="3805246"/>
              <a:ext cx="185501" cy="22662"/>
            </a:xfrm>
            <a:custGeom>
              <a:avLst/>
              <a:gdLst/>
              <a:ahLst/>
              <a:cxnLst/>
              <a:rect l="l" t="t" r="r" b="b"/>
              <a:pathLst>
                <a:path w="7064" h="863" extrusionOk="0">
                  <a:moveTo>
                    <a:pt x="183" y="1"/>
                  </a:moveTo>
                  <a:cubicBezTo>
                    <a:pt x="87" y="1"/>
                    <a:pt x="1" y="78"/>
                    <a:pt x="1" y="173"/>
                  </a:cubicBezTo>
                  <a:lnTo>
                    <a:pt x="1" y="680"/>
                  </a:lnTo>
                  <a:cubicBezTo>
                    <a:pt x="1" y="776"/>
                    <a:pt x="87" y="862"/>
                    <a:pt x="183" y="862"/>
                  </a:cubicBezTo>
                  <a:lnTo>
                    <a:pt x="6892" y="862"/>
                  </a:lnTo>
                  <a:cubicBezTo>
                    <a:pt x="6987" y="862"/>
                    <a:pt x="7064" y="776"/>
                    <a:pt x="7064" y="680"/>
                  </a:cubicBezTo>
                  <a:lnTo>
                    <a:pt x="7064" y="173"/>
                  </a:lnTo>
                  <a:cubicBezTo>
                    <a:pt x="7064" y="78"/>
                    <a:pt x="6987" y="1"/>
                    <a:pt x="689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3" name="Google Shape;17943;p78"/>
            <p:cNvSpPr/>
            <p:nvPr/>
          </p:nvSpPr>
          <p:spPr>
            <a:xfrm>
              <a:off x="4235913" y="3805246"/>
              <a:ext cx="30672" cy="22662"/>
            </a:xfrm>
            <a:custGeom>
              <a:avLst/>
              <a:gdLst/>
              <a:ahLst/>
              <a:cxnLst/>
              <a:rect l="l" t="t" r="r" b="b"/>
              <a:pathLst>
                <a:path w="1168" h="863" extrusionOk="0">
                  <a:moveTo>
                    <a:pt x="0" y="1"/>
                  </a:moveTo>
                  <a:lnTo>
                    <a:pt x="0" y="862"/>
                  </a:lnTo>
                  <a:lnTo>
                    <a:pt x="996" y="862"/>
                  </a:lnTo>
                  <a:cubicBezTo>
                    <a:pt x="1091" y="862"/>
                    <a:pt x="1168" y="776"/>
                    <a:pt x="1168" y="680"/>
                  </a:cubicBezTo>
                  <a:lnTo>
                    <a:pt x="1168" y="173"/>
                  </a:lnTo>
                  <a:cubicBezTo>
                    <a:pt x="1168" y="78"/>
                    <a:pt x="1091" y="1"/>
                    <a:pt x="99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4" name="Google Shape;17944;p78"/>
            <p:cNvSpPr/>
            <p:nvPr/>
          </p:nvSpPr>
          <p:spPr>
            <a:xfrm>
              <a:off x="4133368" y="3866195"/>
              <a:ext cx="81196" cy="76627"/>
            </a:xfrm>
            <a:custGeom>
              <a:avLst/>
              <a:gdLst/>
              <a:ahLst/>
              <a:cxnLst/>
              <a:rect l="l" t="t" r="r" b="b"/>
              <a:pathLst>
                <a:path w="3092" h="2918" extrusionOk="0">
                  <a:moveTo>
                    <a:pt x="1546" y="1"/>
                  </a:moveTo>
                  <a:cubicBezTo>
                    <a:pt x="1534" y="1"/>
                    <a:pt x="1522" y="6"/>
                    <a:pt x="1513" y="15"/>
                  </a:cubicBezTo>
                  <a:lnTo>
                    <a:pt x="1072" y="915"/>
                  </a:lnTo>
                  <a:cubicBezTo>
                    <a:pt x="1063" y="924"/>
                    <a:pt x="1053" y="934"/>
                    <a:pt x="1044" y="934"/>
                  </a:cubicBezTo>
                  <a:lnTo>
                    <a:pt x="48" y="1077"/>
                  </a:lnTo>
                  <a:cubicBezTo>
                    <a:pt x="20" y="1087"/>
                    <a:pt x="1" y="1125"/>
                    <a:pt x="29" y="1144"/>
                  </a:cubicBezTo>
                  <a:lnTo>
                    <a:pt x="747" y="1843"/>
                  </a:lnTo>
                  <a:cubicBezTo>
                    <a:pt x="757" y="1853"/>
                    <a:pt x="757" y="1872"/>
                    <a:pt x="757" y="1881"/>
                  </a:cubicBezTo>
                  <a:lnTo>
                    <a:pt x="584" y="2867"/>
                  </a:lnTo>
                  <a:cubicBezTo>
                    <a:pt x="584" y="2899"/>
                    <a:pt x="604" y="2917"/>
                    <a:pt x="627" y="2917"/>
                  </a:cubicBezTo>
                  <a:cubicBezTo>
                    <a:pt x="632" y="2917"/>
                    <a:pt x="637" y="2917"/>
                    <a:pt x="642" y="2915"/>
                  </a:cubicBezTo>
                  <a:lnTo>
                    <a:pt x="1532" y="2446"/>
                  </a:lnTo>
                  <a:cubicBezTo>
                    <a:pt x="1537" y="2441"/>
                    <a:pt x="1541" y="2439"/>
                    <a:pt x="1547" y="2439"/>
                  </a:cubicBezTo>
                  <a:cubicBezTo>
                    <a:pt x="1553" y="2439"/>
                    <a:pt x="1560" y="2441"/>
                    <a:pt x="1570" y="2446"/>
                  </a:cubicBezTo>
                  <a:lnTo>
                    <a:pt x="2451" y="2915"/>
                  </a:lnTo>
                  <a:cubicBezTo>
                    <a:pt x="2455" y="2917"/>
                    <a:pt x="2461" y="2917"/>
                    <a:pt x="2466" y="2917"/>
                  </a:cubicBezTo>
                  <a:cubicBezTo>
                    <a:pt x="2491" y="2917"/>
                    <a:pt x="2516" y="2899"/>
                    <a:pt x="2508" y="2867"/>
                  </a:cubicBezTo>
                  <a:lnTo>
                    <a:pt x="2336" y="1881"/>
                  </a:lnTo>
                  <a:cubicBezTo>
                    <a:pt x="2336" y="1872"/>
                    <a:pt x="2345" y="1853"/>
                    <a:pt x="2355" y="1843"/>
                  </a:cubicBezTo>
                  <a:lnTo>
                    <a:pt x="3073" y="1144"/>
                  </a:lnTo>
                  <a:cubicBezTo>
                    <a:pt x="3092" y="1125"/>
                    <a:pt x="3082" y="1087"/>
                    <a:pt x="3044" y="1077"/>
                  </a:cubicBezTo>
                  <a:lnTo>
                    <a:pt x="2058" y="934"/>
                  </a:lnTo>
                  <a:cubicBezTo>
                    <a:pt x="2039" y="934"/>
                    <a:pt x="2029" y="924"/>
                    <a:pt x="2020" y="915"/>
                  </a:cubicBezTo>
                  <a:lnTo>
                    <a:pt x="1580" y="15"/>
                  </a:lnTo>
                  <a:cubicBezTo>
                    <a:pt x="1570" y="6"/>
                    <a:pt x="1558" y="1"/>
                    <a:pt x="15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5" name="Google Shape;17945;p78"/>
            <p:cNvSpPr/>
            <p:nvPr/>
          </p:nvSpPr>
          <p:spPr>
            <a:xfrm>
              <a:off x="4152721" y="4004060"/>
              <a:ext cx="42489" cy="20877"/>
            </a:xfrm>
            <a:custGeom>
              <a:avLst/>
              <a:gdLst/>
              <a:ahLst/>
              <a:cxnLst/>
              <a:rect l="l" t="t" r="r" b="b"/>
              <a:pathLst>
                <a:path w="1618" h="795" extrusionOk="0">
                  <a:moveTo>
                    <a:pt x="326" y="0"/>
                  </a:moveTo>
                  <a:cubicBezTo>
                    <a:pt x="144" y="0"/>
                    <a:pt x="0" y="144"/>
                    <a:pt x="0" y="325"/>
                  </a:cubicBezTo>
                  <a:lnTo>
                    <a:pt x="0" y="469"/>
                  </a:lnTo>
                  <a:cubicBezTo>
                    <a:pt x="0" y="651"/>
                    <a:pt x="144" y="794"/>
                    <a:pt x="326" y="794"/>
                  </a:cubicBezTo>
                  <a:lnTo>
                    <a:pt x="1292" y="794"/>
                  </a:lnTo>
                  <a:cubicBezTo>
                    <a:pt x="1474" y="794"/>
                    <a:pt x="1618" y="651"/>
                    <a:pt x="1618" y="469"/>
                  </a:cubicBezTo>
                  <a:lnTo>
                    <a:pt x="1618" y="325"/>
                  </a:lnTo>
                  <a:cubicBezTo>
                    <a:pt x="1618" y="144"/>
                    <a:pt x="1474" y="0"/>
                    <a:pt x="129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6" name="Google Shape;17946;p78"/>
            <p:cNvSpPr/>
            <p:nvPr/>
          </p:nvSpPr>
          <p:spPr>
            <a:xfrm>
              <a:off x="4130348" y="4085466"/>
              <a:ext cx="87236" cy="30199"/>
            </a:xfrm>
            <a:custGeom>
              <a:avLst/>
              <a:gdLst/>
              <a:ahLst/>
              <a:cxnLst/>
              <a:rect l="l" t="t" r="r" b="b"/>
              <a:pathLst>
                <a:path w="3322" h="1150" extrusionOk="0">
                  <a:moveTo>
                    <a:pt x="441" y="1"/>
                  </a:moveTo>
                  <a:cubicBezTo>
                    <a:pt x="192" y="1"/>
                    <a:pt x="1" y="192"/>
                    <a:pt x="1" y="441"/>
                  </a:cubicBezTo>
                  <a:lnTo>
                    <a:pt x="1" y="1149"/>
                  </a:lnTo>
                  <a:lnTo>
                    <a:pt x="3322" y="1149"/>
                  </a:lnTo>
                  <a:lnTo>
                    <a:pt x="3322" y="1140"/>
                  </a:lnTo>
                  <a:lnTo>
                    <a:pt x="3322" y="441"/>
                  </a:lnTo>
                  <a:cubicBezTo>
                    <a:pt x="3322" y="192"/>
                    <a:pt x="3121" y="1"/>
                    <a:pt x="2872"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7" name="Google Shape;17947;p78"/>
            <p:cNvSpPr/>
            <p:nvPr/>
          </p:nvSpPr>
          <p:spPr>
            <a:xfrm>
              <a:off x="4186649" y="4085466"/>
              <a:ext cx="30934" cy="29936"/>
            </a:xfrm>
            <a:custGeom>
              <a:avLst/>
              <a:gdLst/>
              <a:ahLst/>
              <a:cxnLst/>
              <a:rect l="l" t="t" r="r" b="b"/>
              <a:pathLst>
                <a:path w="1178" h="1140" extrusionOk="0">
                  <a:moveTo>
                    <a:pt x="0" y="1"/>
                  </a:moveTo>
                  <a:lnTo>
                    <a:pt x="0" y="1140"/>
                  </a:lnTo>
                  <a:lnTo>
                    <a:pt x="1178" y="1140"/>
                  </a:lnTo>
                  <a:lnTo>
                    <a:pt x="1178" y="441"/>
                  </a:lnTo>
                  <a:cubicBezTo>
                    <a:pt x="1178" y="192"/>
                    <a:pt x="977" y="1"/>
                    <a:pt x="73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8" name="Google Shape;17948;p78"/>
            <p:cNvSpPr/>
            <p:nvPr/>
          </p:nvSpPr>
          <p:spPr>
            <a:xfrm>
              <a:off x="4098941" y="4108102"/>
              <a:ext cx="150050" cy="37709"/>
            </a:xfrm>
            <a:custGeom>
              <a:avLst/>
              <a:gdLst/>
              <a:ahLst/>
              <a:cxnLst/>
              <a:rect l="l" t="t" r="r" b="b"/>
              <a:pathLst>
                <a:path w="5714" h="1436" extrusionOk="0">
                  <a:moveTo>
                    <a:pt x="460" y="0"/>
                  </a:moveTo>
                  <a:cubicBezTo>
                    <a:pt x="345" y="0"/>
                    <a:pt x="240" y="86"/>
                    <a:pt x="221" y="201"/>
                  </a:cubicBezTo>
                  <a:lnTo>
                    <a:pt x="29" y="1149"/>
                  </a:lnTo>
                  <a:cubicBezTo>
                    <a:pt x="0" y="1302"/>
                    <a:pt x="115" y="1436"/>
                    <a:pt x="268" y="1436"/>
                  </a:cubicBezTo>
                  <a:lnTo>
                    <a:pt x="5436" y="1436"/>
                  </a:lnTo>
                  <a:cubicBezTo>
                    <a:pt x="5599" y="1436"/>
                    <a:pt x="5714" y="1302"/>
                    <a:pt x="5676" y="1149"/>
                  </a:cubicBezTo>
                  <a:lnTo>
                    <a:pt x="5494" y="201"/>
                  </a:lnTo>
                  <a:cubicBezTo>
                    <a:pt x="5475" y="86"/>
                    <a:pt x="5369" y="0"/>
                    <a:pt x="525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49" name="Google Shape;17949;p78"/>
            <p:cNvSpPr/>
            <p:nvPr/>
          </p:nvSpPr>
          <p:spPr>
            <a:xfrm>
              <a:off x="4211018" y="4108102"/>
              <a:ext cx="37736" cy="37709"/>
            </a:xfrm>
            <a:custGeom>
              <a:avLst/>
              <a:gdLst/>
              <a:ahLst/>
              <a:cxnLst/>
              <a:rect l="l" t="t" r="r" b="b"/>
              <a:pathLst>
                <a:path w="1437" h="1436" extrusionOk="0">
                  <a:moveTo>
                    <a:pt x="1" y="0"/>
                  </a:moveTo>
                  <a:lnTo>
                    <a:pt x="278" y="1436"/>
                  </a:lnTo>
                  <a:lnTo>
                    <a:pt x="1168" y="1436"/>
                  </a:lnTo>
                  <a:cubicBezTo>
                    <a:pt x="1321" y="1436"/>
                    <a:pt x="1436" y="1302"/>
                    <a:pt x="1417" y="1149"/>
                  </a:cubicBezTo>
                  <a:lnTo>
                    <a:pt x="1226" y="201"/>
                  </a:lnTo>
                  <a:cubicBezTo>
                    <a:pt x="1207" y="86"/>
                    <a:pt x="1101" y="0"/>
                    <a:pt x="9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50" name="Google Shape;17950;p78"/>
          <p:cNvGrpSpPr/>
          <p:nvPr/>
        </p:nvGrpSpPr>
        <p:grpSpPr>
          <a:xfrm>
            <a:off x="2907845" y="3851625"/>
            <a:ext cx="502336" cy="499291"/>
            <a:chOff x="2180884" y="2888719"/>
            <a:chExt cx="376752" cy="374468"/>
          </a:xfrm>
        </p:grpSpPr>
        <p:sp>
          <p:nvSpPr>
            <p:cNvPr id="17951" name="Google Shape;17951;p78"/>
            <p:cNvSpPr/>
            <p:nvPr/>
          </p:nvSpPr>
          <p:spPr>
            <a:xfrm>
              <a:off x="2180884" y="2954054"/>
              <a:ext cx="309395" cy="309133"/>
            </a:xfrm>
            <a:custGeom>
              <a:avLst/>
              <a:gdLst/>
              <a:ahLst/>
              <a:cxnLst/>
              <a:rect l="l" t="t" r="r" b="b"/>
              <a:pathLst>
                <a:path w="11782" h="11772" extrusionOk="0">
                  <a:moveTo>
                    <a:pt x="5896" y="0"/>
                  </a:moveTo>
                  <a:cubicBezTo>
                    <a:pt x="2642" y="0"/>
                    <a:pt x="1" y="2632"/>
                    <a:pt x="1" y="5886"/>
                  </a:cubicBezTo>
                  <a:cubicBezTo>
                    <a:pt x="1" y="9140"/>
                    <a:pt x="2642" y="11772"/>
                    <a:pt x="5896" y="11772"/>
                  </a:cubicBezTo>
                  <a:cubicBezTo>
                    <a:pt x="9150" y="11772"/>
                    <a:pt x="11782" y="9140"/>
                    <a:pt x="11782" y="5886"/>
                  </a:cubicBezTo>
                  <a:cubicBezTo>
                    <a:pt x="11782" y="2632"/>
                    <a:pt x="9150" y="0"/>
                    <a:pt x="58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2" name="Google Shape;17952;p78"/>
            <p:cNvSpPr/>
            <p:nvPr/>
          </p:nvSpPr>
          <p:spPr>
            <a:xfrm>
              <a:off x="2335713" y="3102082"/>
              <a:ext cx="154330" cy="12579"/>
            </a:xfrm>
            <a:custGeom>
              <a:avLst/>
              <a:gdLst/>
              <a:ahLst/>
              <a:cxnLst/>
              <a:rect l="l" t="t" r="r" b="b"/>
              <a:pathLst>
                <a:path w="5877" h="479" extrusionOk="0">
                  <a:moveTo>
                    <a:pt x="0" y="0"/>
                  </a:moveTo>
                  <a:lnTo>
                    <a:pt x="0" y="479"/>
                  </a:lnTo>
                  <a:lnTo>
                    <a:pt x="5876" y="479"/>
                  </a:lnTo>
                  <a:lnTo>
                    <a:pt x="5876" y="240"/>
                  </a:lnTo>
                  <a:lnTo>
                    <a:pt x="5876"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3" name="Google Shape;17953;p78"/>
            <p:cNvSpPr/>
            <p:nvPr/>
          </p:nvSpPr>
          <p:spPr>
            <a:xfrm>
              <a:off x="2465648" y="2888719"/>
              <a:ext cx="91989" cy="89993"/>
            </a:xfrm>
            <a:custGeom>
              <a:avLst/>
              <a:gdLst/>
              <a:ahLst/>
              <a:cxnLst/>
              <a:rect l="l" t="t" r="r" b="b"/>
              <a:pathLst>
                <a:path w="3503" h="3427" extrusionOk="0">
                  <a:moveTo>
                    <a:pt x="2115" y="1"/>
                  </a:moveTo>
                  <a:cubicBezTo>
                    <a:pt x="2059" y="1"/>
                    <a:pt x="2001" y="21"/>
                    <a:pt x="1952" y="67"/>
                  </a:cubicBezTo>
                  <a:lnTo>
                    <a:pt x="211" y="1809"/>
                  </a:lnTo>
                  <a:cubicBezTo>
                    <a:pt x="77" y="1943"/>
                    <a:pt x="0" y="2125"/>
                    <a:pt x="0" y="2307"/>
                  </a:cubicBezTo>
                  <a:lnTo>
                    <a:pt x="0" y="3426"/>
                  </a:lnTo>
                  <a:lnTo>
                    <a:pt x="1120" y="3426"/>
                  </a:lnTo>
                  <a:cubicBezTo>
                    <a:pt x="1311" y="3426"/>
                    <a:pt x="1483" y="3350"/>
                    <a:pt x="1617" y="3216"/>
                  </a:cubicBezTo>
                  <a:lnTo>
                    <a:pt x="3369" y="1474"/>
                  </a:lnTo>
                  <a:cubicBezTo>
                    <a:pt x="3503" y="1321"/>
                    <a:pt x="3407" y="1082"/>
                    <a:pt x="3197" y="1072"/>
                  </a:cubicBez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4" name="Google Shape;17954;p78"/>
            <p:cNvSpPr/>
            <p:nvPr/>
          </p:nvSpPr>
          <p:spPr>
            <a:xfrm>
              <a:off x="2465648" y="2888719"/>
              <a:ext cx="61842" cy="90229"/>
            </a:xfrm>
            <a:custGeom>
              <a:avLst/>
              <a:gdLst/>
              <a:ahLst/>
              <a:cxnLst/>
              <a:rect l="l" t="t" r="r" b="b"/>
              <a:pathLst>
                <a:path w="2355" h="3436" extrusionOk="0">
                  <a:moveTo>
                    <a:pt x="2115" y="1"/>
                  </a:moveTo>
                  <a:cubicBezTo>
                    <a:pt x="2059" y="1"/>
                    <a:pt x="2001" y="21"/>
                    <a:pt x="1952" y="67"/>
                  </a:cubicBezTo>
                  <a:lnTo>
                    <a:pt x="211" y="1809"/>
                  </a:lnTo>
                  <a:cubicBezTo>
                    <a:pt x="77" y="1943"/>
                    <a:pt x="0" y="2125"/>
                    <a:pt x="0" y="2307"/>
                  </a:cubicBezTo>
                  <a:lnTo>
                    <a:pt x="0" y="3436"/>
                  </a:lnTo>
                  <a:lnTo>
                    <a:pt x="2354" y="1072"/>
                  </a:lnTo>
                  <a:lnTo>
                    <a:pt x="2354" y="230"/>
                  </a:lnTo>
                  <a:cubicBezTo>
                    <a:pt x="2348" y="93"/>
                    <a:pt x="2235" y="1"/>
                    <a:pt x="2115"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5" name="Google Shape;17955;p78"/>
            <p:cNvSpPr/>
            <p:nvPr/>
          </p:nvSpPr>
          <p:spPr>
            <a:xfrm>
              <a:off x="2218094" y="2991002"/>
              <a:ext cx="235263" cy="235263"/>
            </a:xfrm>
            <a:custGeom>
              <a:avLst/>
              <a:gdLst/>
              <a:ahLst/>
              <a:cxnLst/>
              <a:rect l="l" t="t" r="r" b="b"/>
              <a:pathLst>
                <a:path w="8959" h="8959" extrusionOk="0">
                  <a:moveTo>
                    <a:pt x="4479" y="0"/>
                  </a:moveTo>
                  <a:cubicBezTo>
                    <a:pt x="2010" y="0"/>
                    <a:pt x="0" y="2010"/>
                    <a:pt x="0" y="4479"/>
                  </a:cubicBezTo>
                  <a:cubicBezTo>
                    <a:pt x="0" y="6948"/>
                    <a:pt x="2010" y="8958"/>
                    <a:pt x="4479" y="8958"/>
                  </a:cubicBezTo>
                  <a:cubicBezTo>
                    <a:pt x="6948" y="8958"/>
                    <a:pt x="8958" y="6948"/>
                    <a:pt x="8958" y="4479"/>
                  </a:cubicBezTo>
                  <a:cubicBezTo>
                    <a:pt x="8958" y="2010"/>
                    <a:pt x="6948" y="0"/>
                    <a:pt x="44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6" name="Google Shape;17956;p78"/>
            <p:cNvSpPr/>
            <p:nvPr/>
          </p:nvSpPr>
          <p:spPr>
            <a:xfrm>
              <a:off x="2335713" y="3102082"/>
              <a:ext cx="117382" cy="12579"/>
            </a:xfrm>
            <a:custGeom>
              <a:avLst/>
              <a:gdLst/>
              <a:ahLst/>
              <a:cxnLst/>
              <a:rect l="l" t="t" r="r" b="b"/>
              <a:pathLst>
                <a:path w="4470" h="479" extrusionOk="0">
                  <a:moveTo>
                    <a:pt x="0" y="0"/>
                  </a:moveTo>
                  <a:lnTo>
                    <a:pt x="0" y="479"/>
                  </a:lnTo>
                  <a:lnTo>
                    <a:pt x="4460" y="479"/>
                  </a:lnTo>
                  <a:cubicBezTo>
                    <a:pt x="4460" y="402"/>
                    <a:pt x="4470" y="326"/>
                    <a:pt x="4470" y="240"/>
                  </a:cubicBezTo>
                  <a:cubicBezTo>
                    <a:pt x="4470" y="153"/>
                    <a:pt x="4460" y="87"/>
                    <a:pt x="446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7" name="Google Shape;17957;p78"/>
            <p:cNvSpPr/>
            <p:nvPr/>
          </p:nvSpPr>
          <p:spPr>
            <a:xfrm>
              <a:off x="2249003" y="3021910"/>
              <a:ext cx="173185" cy="173421"/>
            </a:xfrm>
            <a:custGeom>
              <a:avLst/>
              <a:gdLst/>
              <a:ahLst/>
              <a:cxnLst/>
              <a:rect l="l" t="t" r="r" b="b"/>
              <a:pathLst>
                <a:path w="6595" h="6604" extrusionOk="0">
                  <a:moveTo>
                    <a:pt x="3302" y="0"/>
                  </a:moveTo>
                  <a:cubicBezTo>
                    <a:pt x="1484" y="0"/>
                    <a:pt x="0" y="1484"/>
                    <a:pt x="0" y="3302"/>
                  </a:cubicBezTo>
                  <a:cubicBezTo>
                    <a:pt x="0" y="5121"/>
                    <a:pt x="1484" y="6604"/>
                    <a:pt x="3302" y="6604"/>
                  </a:cubicBezTo>
                  <a:cubicBezTo>
                    <a:pt x="5121" y="6604"/>
                    <a:pt x="6594" y="5121"/>
                    <a:pt x="6594" y="3302"/>
                  </a:cubicBezTo>
                  <a:cubicBezTo>
                    <a:pt x="6594" y="1484"/>
                    <a:pt x="5121" y="0"/>
                    <a:pt x="3302"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8" name="Google Shape;17958;p78"/>
            <p:cNvSpPr/>
            <p:nvPr/>
          </p:nvSpPr>
          <p:spPr>
            <a:xfrm>
              <a:off x="2335713" y="3102082"/>
              <a:ext cx="86711" cy="12579"/>
            </a:xfrm>
            <a:custGeom>
              <a:avLst/>
              <a:gdLst/>
              <a:ahLst/>
              <a:cxnLst/>
              <a:rect l="l" t="t" r="r" b="b"/>
              <a:pathLst>
                <a:path w="3302" h="479" extrusionOk="0">
                  <a:moveTo>
                    <a:pt x="0" y="0"/>
                  </a:moveTo>
                  <a:lnTo>
                    <a:pt x="0" y="479"/>
                  </a:lnTo>
                  <a:lnTo>
                    <a:pt x="3283" y="479"/>
                  </a:lnTo>
                  <a:cubicBezTo>
                    <a:pt x="3283" y="402"/>
                    <a:pt x="3302" y="326"/>
                    <a:pt x="3302" y="240"/>
                  </a:cubicBezTo>
                  <a:cubicBezTo>
                    <a:pt x="3302" y="153"/>
                    <a:pt x="3292" y="87"/>
                    <a:pt x="32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59" name="Google Shape;17959;p78"/>
            <p:cNvSpPr/>
            <p:nvPr/>
          </p:nvSpPr>
          <p:spPr>
            <a:xfrm>
              <a:off x="2286187" y="3059094"/>
              <a:ext cx="99053" cy="99053"/>
            </a:xfrm>
            <a:custGeom>
              <a:avLst/>
              <a:gdLst/>
              <a:ahLst/>
              <a:cxnLst/>
              <a:rect l="l" t="t" r="r" b="b"/>
              <a:pathLst>
                <a:path w="3772" h="3772" extrusionOk="0">
                  <a:moveTo>
                    <a:pt x="1886" y="1"/>
                  </a:moveTo>
                  <a:cubicBezTo>
                    <a:pt x="843" y="1"/>
                    <a:pt x="1" y="843"/>
                    <a:pt x="1" y="1886"/>
                  </a:cubicBezTo>
                  <a:cubicBezTo>
                    <a:pt x="1" y="2929"/>
                    <a:pt x="843" y="3772"/>
                    <a:pt x="1886" y="3772"/>
                  </a:cubicBezTo>
                  <a:cubicBezTo>
                    <a:pt x="2929" y="3772"/>
                    <a:pt x="3772" y="2929"/>
                    <a:pt x="3772" y="1886"/>
                  </a:cubicBezTo>
                  <a:cubicBezTo>
                    <a:pt x="3772" y="843"/>
                    <a:pt x="2929"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0" name="Google Shape;17960;p78"/>
            <p:cNvSpPr/>
            <p:nvPr/>
          </p:nvSpPr>
          <p:spPr>
            <a:xfrm>
              <a:off x="2335713" y="3102318"/>
              <a:ext cx="49526" cy="12342"/>
            </a:xfrm>
            <a:custGeom>
              <a:avLst/>
              <a:gdLst/>
              <a:ahLst/>
              <a:cxnLst/>
              <a:rect l="l" t="t" r="r" b="b"/>
              <a:pathLst>
                <a:path w="1886" h="470" extrusionOk="0">
                  <a:moveTo>
                    <a:pt x="0" y="1"/>
                  </a:moveTo>
                  <a:lnTo>
                    <a:pt x="0" y="470"/>
                  </a:lnTo>
                  <a:lnTo>
                    <a:pt x="1866" y="470"/>
                  </a:lnTo>
                  <a:cubicBezTo>
                    <a:pt x="1886" y="317"/>
                    <a:pt x="1886" y="154"/>
                    <a:pt x="1866"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1" name="Google Shape;17961;p78"/>
            <p:cNvSpPr/>
            <p:nvPr/>
          </p:nvSpPr>
          <p:spPr>
            <a:xfrm>
              <a:off x="2317095" y="3090002"/>
              <a:ext cx="37237" cy="37237"/>
            </a:xfrm>
            <a:custGeom>
              <a:avLst/>
              <a:gdLst/>
              <a:ahLst/>
              <a:cxnLst/>
              <a:rect l="l" t="t" r="r" b="b"/>
              <a:pathLst>
                <a:path w="1418" h="1418" extrusionOk="0">
                  <a:moveTo>
                    <a:pt x="709" y="1"/>
                  </a:moveTo>
                  <a:cubicBezTo>
                    <a:pt x="317" y="1"/>
                    <a:pt x="1" y="317"/>
                    <a:pt x="1" y="709"/>
                  </a:cubicBezTo>
                  <a:cubicBezTo>
                    <a:pt x="1" y="1102"/>
                    <a:pt x="317" y="1417"/>
                    <a:pt x="709" y="1417"/>
                  </a:cubicBezTo>
                  <a:cubicBezTo>
                    <a:pt x="1102" y="1417"/>
                    <a:pt x="1417" y="1102"/>
                    <a:pt x="1417" y="709"/>
                  </a:cubicBezTo>
                  <a:cubicBezTo>
                    <a:pt x="1417" y="317"/>
                    <a:pt x="1102" y="1"/>
                    <a:pt x="70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2" name="Google Shape;17962;p78"/>
            <p:cNvSpPr/>
            <p:nvPr/>
          </p:nvSpPr>
          <p:spPr>
            <a:xfrm>
              <a:off x="2335713" y="3102318"/>
              <a:ext cx="18855" cy="12342"/>
            </a:xfrm>
            <a:custGeom>
              <a:avLst/>
              <a:gdLst/>
              <a:ahLst/>
              <a:cxnLst/>
              <a:rect l="l" t="t" r="r" b="b"/>
              <a:pathLst>
                <a:path w="718" h="470" extrusionOk="0">
                  <a:moveTo>
                    <a:pt x="0" y="1"/>
                  </a:moveTo>
                  <a:lnTo>
                    <a:pt x="0" y="470"/>
                  </a:lnTo>
                  <a:lnTo>
                    <a:pt x="661" y="470"/>
                  </a:lnTo>
                  <a:cubicBezTo>
                    <a:pt x="718" y="317"/>
                    <a:pt x="718" y="154"/>
                    <a:pt x="661"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3" name="Google Shape;17963;p78"/>
            <p:cNvSpPr/>
            <p:nvPr/>
          </p:nvSpPr>
          <p:spPr>
            <a:xfrm>
              <a:off x="2326496" y="3073169"/>
              <a:ext cx="44668" cy="41570"/>
            </a:xfrm>
            <a:custGeom>
              <a:avLst/>
              <a:gdLst/>
              <a:ahLst/>
              <a:cxnLst/>
              <a:rect l="l" t="t" r="r" b="b"/>
              <a:pathLst>
                <a:path w="1701" h="1583" extrusionOk="0">
                  <a:moveTo>
                    <a:pt x="1366" y="1"/>
                  </a:moveTo>
                  <a:lnTo>
                    <a:pt x="188" y="1178"/>
                  </a:lnTo>
                  <a:cubicBezTo>
                    <a:pt x="0" y="1306"/>
                    <a:pt x="215" y="1582"/>
                    <a:pt x="390" y="1582"/>
                  </a:cubicBezTo>
                  <a:cubicBezTo>
                    <a:pt x="437" y="1582"/>
                    <a:pt x="481" y="1562"/>
                    <a:pt x="514" y="1513"/>
                  </a:cubicBezTo>
                  <a:lnTo>
                    <a:pt x="1701" y="336"/>
                  </a:lnTo>
                  <a:lnTo>
                    <a:pt x="1366"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4" name="Google Shape;17964;p78"/>
            <p:cNvSpPr/>
            <p:nvPr/>
          </p:nvSpPr>
          <p:spPr>
            <a:xfrm>
              <a:off x="2355566" y="2901954"/>
              <a:ext cx="188704" cy="185080"/>
            </a:xfrm>
            <a:custGeom>
              <a:avLst/>
              <a:gdLst/>
              <a:ahLst/>
              <a:cxnLst/>
              <a:rect l="l" t="t" r="r" b="b"/>
              <a:pathLst>
                <a:path w="7186" h="7048" extrusionOk="0">
                  <a:moveTo>
                    <a:pt x="6868" y="0"/>
                  </a:moveTo>
                  <a:cubicBezTo>
                    <a:pt x="6825" y="0"/>
                    <a:pt x="6780" y="13"/>
                    <a:pt x="6738" y="42"/>
                  </a:cubicBezTo>
                  <a:lnTo>
                    <a:pt x="134" y="6645"/>
                  </a:lnTo>
                  <a:cubicBezTo>
                    <a:pt x="0" y="6789"/>
                    <a:pt x="96" y="7038"/>
                    <a:pt x="306" y="7047"/>
                  </a:cubicBezTo>
                  <a:cubicBezTo>
                    <a:pt x="364" y="7047"/>
                    <a:pt x="421" y="7018"/>
                    <a:pt x="469" y="6980"/>
                  </a:cubicBezTo>
                  <a:lnTo>
                    <a:pt x="7063" y="377"/>
                  </a:lnTo>
                  <a:cubicBezTo>
                    <a:pt x="7186" y="201"/>
                    <a:pt x="7039" y="0"/>
                    <a:pt x="6868"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65" name="Google Shape;17965;p78"/>
          <p:cNvGrpSpPr/>
          <p:nvPr/>
        </p:nvGrpSpPr>
        <p:grpSpPr>
          <a:xfrm>
            <a:off x="5272577" y="3924000"/>
            <a:ext cx="504332" cy="354545"/>
            <a:chOff x="3954432" y="2942999"/>
            <a:chExt cx="378249" cy="265909"/>
          </a:xfrm>
        </p:grpSpPr>
        <p:sp>
          <p:nvSpPr>
            <p:cNvPr id="17966" name="Google Shape;17966;p78"/>
            <p:cNvSpPr/>
            <p:nvPr/>
          </p:nvSpPr>
          <p:spPr>
            <a:xfrm>
              <a:off x="3954432" y="2981207"/>
              <a:ext cx="378249" cy="227700"/>
            </a:xfrm>
            <a:custGeom>
              <a:avLst/>
              <a:gdLst/>
              <a:ahLst/>
              <a:cxnLst/>
              <a:rect l="l" t="t" r="r" b="b"/>
              <a:pathLst>
                <a:path w="14404" h="8671" extrusionOk="0">
                  <a:moveTo>
                    <a:pt x="7207" y="0"/>
                  </a:moveTo>
                  <a:cubicBezTo>
                    <a:pt x="6346" y="0"/>
                    <a:pt x="5054" y="546"/>
                    <a:pt x="3388" y="1637"/>
                  </a:cubicBezTo>
                  <a:cubicBezTo>
                    <a:pt x="2307" y="2345"/>
                    <a:pt x="1264" y="3110"/>
                    <a:pt x="259" y="3924"/>
                  </a:cubicBezTo>
                  <a:cubicBezTo>
                    <a:pt x="0" y="4134"/>
                    <a:pt x="0" y="4527"/>
                    <a:pt x="259" y="4747"/>
                  </a:cubicBezTo>
                  <a:cubicBezTo>
                    <a:pt x="1264" y="5560"/>
                    <a:pt x="2307" y="6326"/>
                    <a:pt x="3388" y="7034"/>
                  </a:cubicBezTo>
                  <a:cubicBezTo>
                    <a:pt x="5063" y="8125"/>
                    <a:pt x="6346" y="8671"/>
                    <a:pt x="7207" y="8671"/>
                  </a:cubicBezTo>
                  <a:cubicBezTo>
                    <a:pt x="8059" y="8671"/>
                    <a:pt x="9351" y="8116"/>
                    <a:pt x="11025" y="7034"/>
                  </a:cubicBezTo>
                  <a:cubicBezTo>
                    <a:pt x="12107" y="6326"/>
                    <a:pt x="13150" y="5560"/>
                    <a:pt x="14145" y="4747"/>
                  </a:cubicBezTo>
                  <a:cubicBezTo>
                    <a:pt x="14404" y="4536"/>
                    <a:pt x="14404" y="4134"/>
                    <a:pt x="14145" y="3924"/>
                  </a:cubicBezTo>
                  <a:cubicBezTo>
                    <a:pt x="13150" y="3110"/>
                    <a:pt x="12107" y="2345"/>
                    <a:pt x="11025" y="1637"/>
                  </a:cubicBezTo>
                  <a:cubicBezTo>
                    <a:pt x="9351" y="546"/>
                    <a:pt x="8059" y="0"/>
                    <a:pt x="7207"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7" name="Google Shape;17967;p78"/>
            <p:cNvSpPr/>
            <p:nvPr/>
          </p:nvSpPr>
          <p:spPr>
            <a:xfrm>
              <a:off x="3954432" y="2980944"/>
              <a:ext cx="208111" cy="227727"/>
            </a:xfrm>
            <a:custGeom>
              <a:avLst/>
              <a:gdLst/>
              <a:ahLst/>
              <a:cxnLst/>
              <a:rect l="l" t="t" r="r" b="b"/>
              <a:pathLst>
                <a:path w="7925" h="8672" extrusionOk="0">
                  <a:moveTo>
                    <a:pt x="7207" y="1"/>
                  </a:moveTo>
                  <a:cubicBezTo>
                    <a:pt x="6346" y="1"/>
                    <a:pt x="5063" y="556"/>
                    <a:pt x="3379" y="1637"/>
                  </a:cubicBezTo>
                  <a:cubicBezTo>
                    <a:pt x="2297" y="2345"/>
                    <a:pt x="1264" y="3111"/>
                    <a:pt x="259" y="3934"/>
                  </a:cubicBezTo>
                  <a:cubicBezTo>
                    <a:pt x="0" y="4144"/>
                    <a:pt x="0" y="4537"/>
                    <a:pt x="259" y="4747"/>
                  </a:cubicBezTo>
                  <a:cubicBezTo>
                    <a:pt x="1264" y="5561"/>
                    <a:pt x="2297" y="6326"/>
                    <a:pt x="3379" y="7044"/>
                  </a:cubicBezTo>
                  <a:cubicBezTo>
                    <a:pt x="5054" y="8126"/>
                    <a:pt x="6346" y="8671"/>
                    <a:pt x="7207" y="8671"/>
                  </a:cubicBezTo>
                  <a:cubicBezTo>
                    <a:pt x="7446" y="8671"/>
                    <a:pt x="7685" y="8633"/>
                    <a:pt x="7925" y="8575"/>
                  </a:cubicBezTo>
                  <a:cubicBezTo>
                    <a:pt x="7121" y="8374"/>
                    <a:pt x="6078" y="7858"/>
                    <a:pt x="4814" y="7044"/>
                  </a:cubicBezTo>
                  <a:cubicBezTo>
                    <a:pt x="3733" y="6326"/>
                    <a:pt x="2699" y="5570"/>
                    <a:pt x="1694" y="4747"/>
                  </a:cubicBezTo>
                  <a:cubicBezTo>
                    <a:pt x="1436" y="4537"/>
                    <a:pt x="1436" y="4144"/>
                    <a:pt x="1694" y="3934"/>
                  </a:cubicBezTo>
                  <a:cubicBezTo>
                    <a:pt x="2699" y="3111"/>
                    <a:pt x="3733" y="2345"/>
                    <a:pt x="4814" y="1637"/>
                  </a:cubicBezTo>
                  <a:cubicBezTo>
                    <a:pt x="6078" y="824"/>
                    <a:pt x="7121" y="307"/>
                    <a:pt x="7925" y="106"/>
                  </a:cubicBezTo>
                  <a:cubicBezTo>
                    <a:pt x="7685" y="39"/>
                    <a:pt x="7446" y="10"/>
                    <a:pt x="7207"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8" name="Google Shape;17968;p78"/>
            <p:cNvSpPr/>
            <p:nvPr/>
          </p:nvSpPr>
          <p:spPr>
            <a:xfrm>
              <a:off x="4034604" y="3013270"/>
              <a:ext cx="190516" cy="163232"/>
            </a:xfrm>
            <a:custGeom>
              <a:avLst/>
              <a:gdLst/>
              <a:ahLst/>
              <a:cxnLst/>
              <a:rect l="l" t="t" r="r" b="b"/>
              <a:pathLst>
                <a:path w="7255" h="6216" extrusionOk="0">
                  <a:moveTo>
                    <a:pt x="4127" y="0"/>
                  </a:moveTo>
                  <a:cubicBezTo>
                    <a:pt x="3364" y="0"/>
                    <a:pt x="2587" y="283"/>
                    <a:pt x="1953" y="913"/>
                  </a:cubicBezTo>
                  <a:cubicBezTo>
                    <a:pt x="0" y="2866"/>
                    <a:pt x="1388" y="6215"/>
                    <a:pt x="4154" y="6215"/>
                  </a:cubicBezTo>
                  <a:cubicBezTo>
                    <a:pt x="5857" y="6206"/>
                    <a:pt x="7245" y="4818"/>
                    <a:pt x="7255" y="3105"/>
                  </a:cubicBezTo>
                  <a:cubicBezTo>
                    <a:pt x="7255" y="1239"/>
                    <a:pt x="5724" y="0"/>
                    <a:pt x="4127"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69" name="Google Shape;17969;p78"/>
            <p:cNvSpPr/>
            <p:nvPr/>
          </p:nvSpPr>
          <p:spPr>
            <a:xfrm>
              <a:off x="4062256" y="3013349"/>
              <a:ext cx="96768" cy="163101"/>
            </a:xfrm>
            <a:custGeom>
              <a:avLst/>
              <a:gdLst/>
              <a:ahLst/>
              <a:cxnLst/>
              <a:rect l="l" t="t" r="r" b="b"/>
              <a:pathLst>
                <a:path w="3685" h="6211" extrusionOk="0">
                  <a:moveTo>
                    <a:pt x="3088" y="0"/>
                  </a:moveTo>
                  <a:cubicBezTo>
                    <a:pt x="1418" y="0"/>
                    <a:pt x="0" y="1363"/>
                    <a:pt x="0" y="3102"/>
                  </a:cubicBezTo>
                  <a:cubicBezTo>
                    <a:pt x="0" y="4852"/>
                    <a:pt x="1423" y="6210"/>
                    <a:pt x="3097" y="6210"/>
                  </a:cubicBezTo>
                  <a:cubicBezTo>
                    <a:pt x="3290" y="6210"/>
                    <a:pt x="3487" y="6192"/>
                    <a:pt x="3685" y="6155"/>
                  </a:cubicBezTo>
                  <a:cubicBezTo>
                    <a:pt x="2230" y="5868"/>
                    <a:pt x="1177" y="4585"/>
                    <a:pt x="1177" y="3102"/>
                  </a:cubicBezTo>
                  <a:cubicBezTo>
                    <a:pt x="1177" y="1618"/>
                    <a:pt x="2230" y="346"/>
                    <a:pt x="3685" y="58"/>
                  </a:cubicBezTo>
                  <a:cubicBezTo>
                    <a:pt x="3483" y="19"/>
                    <a:pt x="3284" y="0"/>
                    <a:pt x="3088" y="0"/>
                  </a:cubicBez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0" name="Google Shape;17970;p78"/>
            <p:cNvSpPr/>
            <p:nvPr/>
          </p:nvSpPr>
          <p:spPr>
            <a:xfrm>
              <a:off x="4088647" y="3053763"/>
              <a:ext cx="96007" cy="82273"/>
            </a:xfrm>
            <a:custGeom>
              <a:avLst/>
              <a:gdLst/>
              <a:ahLst/>
              <a:cxnLst/>
              <a:rect l="l" t="t" r="r" b="b"/>
              <a:pathLst>
                <a:path w="3656" h="3133" extrusionOk="0">
                  <a:moveTo>
                    <a:pt x="2081" y="1"/>
                  </a:moveTo>
                  <a:cubicBezTo>
                    <a:pt x="1697" y="1"/>
                    <a:pt x="1305" y="143"/>
                    <a:pt x="986" y="462"/>
                  </a:cubicBezTo>
                  <a:cubicBezTo>
                    <a:pt x="0" y="1448"/>
                    <a:pt x="699" y="3132"/>
                    <a:pt x="2096" y="3132"/>
                  </a:cubicBezTo>
                  <a:cubicBezTo>
                    <a:pt x="2957" y="3132"/>
                    <a:pt x="3656" y="2434"/>
                    <a:pt x="3656" y="1563"/>
                  </a:cubicBezTo>
                  <a:cubicBezTo>
                    <a:pt x="3656" y="624"/>
                    <a:pt x="2885" y="1"/>
                    <a:pt x="2081" y="1"/>
                  </a:cubicBezTo>
                  <a:close/>
                </a:path>
              </a:pathLst>
            </a:custGeom>
            <a:solidFill>
              <a:srgbClr val="455F7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1" name="Google Shape;17971;p78"/>
            <p:cNvSpPr/>
            <p:nvPr/>
          </p:nvSpPr>
          <p:spPr>
            <a:xfrm>
              <a:off x="4102696" y="3053868"/>
              <a:ext cx="57089" cy="82246"/>
            </a:xfrm>
            <a:custGeom>
              <a:avLst/>
              <a:gdLst/>
              <a:ahLst/>
              <a:cxnLst/>
              <a:rect l="l" t="t" r="r" b="b"/>
              <a:pathLst>
                <a:path w="2174" h="3132" extrusionOk="0">
                  <a:moveTo>
                    <a:pt x="1567" y="1"/>
                  </a:moveTo>
                  <a:cubicBezTo>
                    <a:pt x="740" y="1"/>
                    <a:pt x="1" y="667"/>
                    <a:pt x="1" y="1568"/>
                  </a:cubicBezTo>
                  <a:cubicBezTo>
                    <a:pt x="1" y="2467"/>
                    <a:pt x="734" y="3131"/>
                    <a:pt x="1558" y="3131"/>
                  </a:cubicBezTo>
                  <a:cubicBezTo>
                    <a:pt x="1761" y="3131"/>
                    <a:pt x="1969" y="3091"/>
                    <a:pt x="2173" y="3004"/>
                  </a:cubicBezTo>
                  <a:cubicBezTo>
                    <a:pt x="1590" y="2765"/>
                    <a:pt x="1216" y="2190"/>
                    <a:pt x="1216" y="1559"/>
                  </a:cubicBezTo>
                  <a:cubicBezTo>
                    <a:pt x="1216" y="937"/>
                    <a:pt x="1590" y="372"/>
                    <a:pt x="2173" y="123"/>
                  </a:cubicBezTo>
                  <a:cubicBezTo>
                    <a:pt x="1972" y="39"/>
                    <a:pt x="1767" y="1"/>
                    <a:pt x="156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2" name="Google Shape;17972;p78"/>
            <p:cNvSpPr/>
            <p:nvPr/>
          </p:nvSpPr>
          <p:spPr>
            <a:xfrm>
              <a:off x="4260807" y="2996411"/>
              <a:ext cx="38051" cy="26207"/>
            </a:xfrm>
            <a:custGeom>
              <a:avLst/>
              <a:gdLst/>
              <a:ahLst/>
              <a:cxnLst/>
              <a:rect l="l" t="t" r="r" b="b"/>
              <a:pathLst>
                <a:path w="1449" h="998" extrusionOk="0">
                  <a:moveTo>
                    <a:pt x="331" y="0"/>
                  </a:moveTo>
                  <a:cubicBezTo>
                    <a:pt x="136" y="0"/>
                    <a:pt x="0" y="272"/>
                    <a:pt x="201" y="416"/>
                  </a:cubicBezTo>
                  <a:cubicBezTo>
                    <a:pt x="440" y="579"/>
                    <a:pt x="698" y="761"/>
                    <a:pt x="957" y="943"/>
                  </a:cubicBezTo>
                  <a:cubicBezTo>
                    <a:pt x="1006" y="981"/>
                    <a:pt x="1057" y="998"/>
                    <a:pt x="1104" y="998"/>
                  </a:cubicBezTo>
                  <a:cubicBezTo>
                    <a:pt x="1304" y="998"/>
                    <a:pt x="1449" y="707"/>
                    <a:pt x="1225" y="560"/>
                  </a:cubicBezTo>
                  <a:cubicBezTo>
                    <a:pt x="966" y="378"/>
                    <a:pt x="708" y="196"/>
                    <a:pt x="449" y="34"/>
                  </a:cubicBezTo>
                  <a:cubicBezTo>
                    <a:pt x="409" y="10"/>
                    <a:pt x="369" y="0"/>
                    <a:pt x="331"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3" name="Google Shape;17973;p78"/>
            <p:cNvSpPr/>
            <p:nvPr/>
          </p:nvSpPr>
          <p:spPr>
            <a:xfrm>
              <a:off x="4020528" y="2942999"/>
              <a:ext cx="229381" cy="58323"/>
            </a:xfrm>
            <a:custGeom>
              <a:avLst/>
              <a:gdLst/>
              <a:ahLst/>
              <a:cxnLst/>
              <a:rect l="l" t="t" r="r" b="b"/>
              <a:pathLst>
                <a:path w="8735" h="2221" extrusionOk="0">
                  <a:moveTo>
                    <a:pt x="4690" y="0"/>
                  </a:moveTo>
                  <a:cubicBezTo>
                    <a:pt x="3551" y="0"/>
                    <a:pt x="2077" y="584"/>
                    <a:pt x="192" y="1790"/>
                  </a:cubicBezTo>
                  <a:cubicBezTo>
                    <a:pt x="0" y="1914"/>
                    <a:pt x="87" y="2211"/>
                    <a:pt x="316" y="2221"/>
                  </a:cubicBezTo>
                  <a:cubicBezTo>
                    <a:pt x="355" y="2211"/>
                    <a:pt x="402" y="2202"/>
                    <a:pt x="441" y="2182"/>
                  </a:cubicBezTo>
                  <a:cubicBezTo>
                    <a:pt x="2249" y="1024"/>
                    <a:pt x="3637" y="460"/>
                    <a:pt x="4680" y="460"/>
                  </a:cubicBezTo>
                  <a:cubicBezTo>
                    <a:pt x="5599" y="460"/>
                    <a:pt x="6767" y="890"/>
                    <a:pt x="8269" y="1780"/>
                  </a:cubicBezTo>
                  <a:cubicBezTo>
                    <a:pt x="8312" y="1805"/>
                    <a:pt x="8353" y="1815"/>
                    <a:pt x="8392" y="1815"/>
                  </a:cubicBezTo>
                  <a:cubicBezTo>
                    <a:pt x="8600" y="1815"/>
                    <a:pt x="8734" y="1515"/>
                    <a:pt x="8508" y="1379"/>
                  </a:cubicBezTo>
                  <a:cubicBezTo>
                    <a:pt x="6939" y="450"/>
                    <a:pt x="5685" y="0"/>
                    <a:pt x="469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4" name="Google Shape;17974;p78"/>
            <p:cNvSpPr/>
            <p:nvPr/>
          </p:nvSpPr>
          <p:spPr>
            <a:xfrm>
              <a:off x="4153719" y="3056337"/>
              <a:ext cx="33193" cy="28440"/>
            </a:xfrm>
            <a:custGeom>
              <a:avLst/>
              <a:gdLst/>
              <a:ahLst/>
              <a:cxnLst/>
              <a:rect l="l" t="t" r="r" b="b"/>
              <a:pathLst>
                <a:path w="1264" h="1083" extrusionOk="0">
                  <a:moveTo>
                    <a:pt x="542" y="1"/>
                  </a:moveTo>
                  <a:cubicBezTo>
                    <a:pt x="266" y="1"/>
                    <a:pt x="1" y="217"/>
                    <a:pt x="1" y="546"/>
                  </a:cubicBezTo>
                  <a:cubicBezTo>
                    <a:pt x="1" y="843"/>
                    <a:pt x="240" y="1082"/>
                    <a:pt x="537" y="1082"/>
                  </a:cubicBezTo>
                  <a:cubicBezTo>
                    <a:pt x="1025" y="1082"/>
                    <a:pt x="1264" y="498"/>
                    <a:pt x="919" y="163"/>
                  </a:cubicBezTo>
                  <a:cubicBezTo>
                    <a:pt x="810" y="51"/>
                    <a:pt x="675" y="1"/>
                    <a:pt x="542"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75" name="Google Shape;17975;p78"/>
          <p:cNvGrpSpPr/>
          <p:nvPr/>
        </p:nvGrpSpPr>
        <p:grpSpPr>
          <a:xfrm>
            <a:off x="2336183" y="5688811"/>
            <a:ext cx="504683" cy="499675"/>
            <a:chOff x="1752137" y="4266608"/>
            <a:chExt cx="378512" cy="374756"/>
          </a:xfrm>
        </p:grpSpPr>
        <p:sp>
          <p:nvSpPr>
            <p:cNvPr id="17976" name="Google Shape;17976;p78"/>
            <p:cNvSpPr/>
            <p:nvPr/>
          </p:nvSpPr>
          <p:spPr>
            <a:xfrm>
              <a:off x="1752400" y="4382020"/>
              <a:ext cx="171163" cy="82220"/>
            </a:xfrm>
            <a:custGeom>
              <a:avLst/>
              <a:gdLst/>
              <a:ahLst/>
              <a:cxnLst/>
              <a:rect l="l" t="t" r="r" b="b"/>
              <a:pathLst>
                <a:path w="6518" h="3131" extrusionOk="0">
                  <a:moveTo>
                    <a:pt x="6518" y="1"/>
                  </a:moveTo>
                  <a:lnTo>
                    <a:pt x="5092" y="125"/>
                  </a:lnTo>
                  <a:cubicBezTo>
                    <a:pt x="3226" y="278"/>
                    <a:pt x="1474" y="1082"/>
                    <a:pt x="154" y="2412"/>
                  </a:cubicBezTo>
                  <a:cubicBezTo>
                    <a:pt x="1" y="2565"/>
                    <a:pt x="96" y="2833"/>
                    <a:pt x="316" y="2853"/>
                  </a:cubicBezTo>
                  <a:lnTo>
                    <a:pt x="3398" y="3130"/>
                  </a:lnTo>
                  <a:lnTo>
                    <a:pt x="6518" y="1"/>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7" name="Google Shape;17977;p78"/>
            <p:cNvSpPr/>
            <p:nvPr/>
          </p:nvSpPr>
          <p:spPr>
            <a:xfrm>
              <a:off x="1931834" y="4472250"/>
              <a:ext cx="81957" cy="169114"/>
            </a:xfrm>
            <a:custGeom>
              <a:avLst/>
              <a:gdLst/>
              <a:ahLst/>
              <a:cxnLst/>
              <a:rect l="l" t="t" r="r" b="b"/>
              <a:pathLst>
                <a:path w="3121" h="6440" extrusionOk="0">
                  <a:moveTo>
                    <a:pt x="3121" y="0"/>
                  </a:moveTo>
                  <a:lnTo>
                    <a:pt x="1" y="3120"/>
                  </a:lnTo>
                  <a:lnTo>
                    <a:pt x="269" y="6202"/>
                  </a:lnTo>
                  <a:cubicBezTo>
                    <a:pt x="281" y="6348"/>
                    <a:pt x="404" y="6439"/>
                    <a:pt x="530" y="6439"/>
                  </a:cubicBezTo>
                  <a:cubicBezTo>
                    <a:pt x="593" y="6439"/>
                    <a:pt x="657" y="6416"/>
                    <a:pt x="709" y="6365"/>
                  </a:cubicBezTo>
                  <a:cubicBezTo>
                    <a:pt x="2039" y="5044"/>
                    <a:pt x="2843" y="3293"/>
                    <a:pt x="3006" y="1426"/>
                  </a:cubicBezTo>
                  <a:lnTo>
                    <a:pt x="3121"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8" name="Google Shape;17978;p78"/>
            <p:cNvSpPr/>
            <p:nvPr/>
          </p:nvSpPr>
          <p:spPr>
            <a:xfrm>
              <a:off x="1752137" y="4386537"/>
              <a:ext cx="123685" cy="71664"/>
            </a:xfrm>
            <a:custGeom>
              <a:avLst/>
              <a:gdLst/>
              <a:ahLst/>
              <a:cxnLst/>
              <a:rect l="l" t="t" r="r" b="b"/>
              <a:pathLst>
                <a:path w="4710" h="2729" extrusionOk="0">
                  <a:moveTo>
                    <a:pt x="4710" y="1"/>
                  </a:moveTo>
                  <a:lnTo>
                    <a:pt x="4710" y="1"/>
                  </a:lnTo>
                  <a:cubicBezTo>
                    <a:pt x="2987" y="221"/>
                    <a:pt x="1389" y="1015"/>
                    <a:pt x="164" y="2240"/>
                  </a:cubicBezTo>
                  <a:cubicBezTo>
                    <a:pt x="1" y="2393"/>
                    <a:pt x="106" y="2661"/>
                    <a:pt x="317" y="2681"/>
                  </a:cubicBezTo>
                  <a:lnTo>
                    <a:pt x="776" y="2728"/>
                  </a:lnTo>
                  <a:cubicBezTo>
                    <a:pt x="633" y="2614"/>
                    <a:pt x="613" y="2403"/>
                    <a:pt x="747" y="2269"/>
                  </a:cubicBezTo>
                  <a:cubicBezTo>
                    <a:pt x="1838" y="1178"/>
                    <a:pt x="3207" y="393"/>
                    <a:pt x="471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79" name="Google Shape;17979;p78"/>
            <p:cNvSpPr/>
            <p:nvPr/>
          </p:nvSpPr>
          <p:spPr>
            <a:xfrm>
              <a:off x="1931834" y="4539108"/>
              <a:ext cx="23897" cy="102256"/>
            </a:xfrm>
            <a:custGeom>
              <a:avLst/>
              <a:gdLst/>
              <a:ahLst/>
              <a:cxnLst/>
              <a:rect l="l" t="t" r="r" b="b"/>
              <a:pathLst>
                <a:path w="910" h="3894" extrusionOk="0">
                  <a:moveTo>
                    <a:pt x="575" y="0"/>
                  </a:moveTo>
                  <a:lnTo>
                    <a:pt x="1" y="574"/>
                  </a:lnTo>
                  <a:lnTo>
                    <a:pt x="269" y="3656"/>
                  </a:lnTo>
                  <a:cubicBezTo>
                    <a:pt x="281" y="3802"/>
                    <a:pt x="404" y="3893"/>
                    <a:pt x="530" y="3893"/>
                  </a:cubicBezTo>
                  <a:cubicBezTo>
                    <a:pt x="593" y="3893"/>
                    <a:pt x="657" y="3870"/>
                    <a:pt x="709" y="3819"/>
                  </a:cubicBezTo>
                  <a:cubicBezTo>
                    <a:pt x="776" y="3752"/>
                    <a:pt x="843" y="3685"/>
                    <a:pt x="910" y="3618"/>
                  </a:cubicBezTo>
                  <a:cubicBezTo>
                    <a:pt x="891" y="3579"/>
                    <a:pt x="891" y="3551"/>
                    <a:pt x="881" y="3512"/>
                  </a:cubicBezTo>
                  <a:lnTo>
                    <a:pt x="57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0" name="Google Shape;17980;p78"/>
            <p:cNvSpPr/>
            <p:nvPr/>
          </p:nvSpPr>
          <p:spPr>
            <a:xfrm>
              <a:off x="1823512" y="4266608"/>
              <a:ext cx="307137" cy="305115"/>
            </a:xfrm>
            <a:custGeom>
              <a:avLst/>
              <a:gdLst/>
              <a:ahLst/>
              <a:cxnLst/>
              <a:rect l="l" t="t" r="r" b="b"/>
              <a:pathLst>
                <a:path w="11696" h="11619" extrusionOk="0">
                  <a:moveTo>
                    <a:pt x="11451" y="0"/>
                  </a:moveTo>
                  <a:cubicBezTo>
                    <a:pt x="11428" y="0"/>
                    <a:pt x="11404" y="4"/>
                    <a:pt x="11380" y="12"/>
                  </a:cubicBezTo>
                  <a:lnTo>
                    <a:pt x="8920" y="730"/>
                  </a:lnTo>
                  <a:lnTo>
                    <a:pt x="7102" y="1257"/>
                  </a:lnTo>
                  <a:cubicBezTo>
                    <a:pt x="6949" y="1304"/>
                    <a:pt x="6815" y="1381"/>
                    <a:pt x="6710" y="1496"/>
                  </a:cubicBezTo>
                  <a:lnTo>
                    <a:pt x="87" y="8119"/>
                  </a:lnTo>
                  <a:cubicBezTo>
                    <a:pt x="1" y="8205"/>
                    <a:pt x="1" y="8339"/>
                    <a:pt x="87" y="8425"/>
                  </a:cubicBezTo>
                  <a:lnTo>
                    <a:pt x="1408" y="9745"/>
                  </a:lnTo>
                  <a:lnTo>
                    <a:pt x="1896" y="10234"/>
                  </a:lnTo>
                  <a:lnTo>
                    <a:pt x="3217" y="11554"/>
                  </a:lnTo>
                  <a:cubicBezTo>
                    <a:pt x="3260" y="11597"/>
                    <a:pt x="3319" y="11619"/>
                    <a:pt x="3379" y="11619"/>
                  </a:cubicBezTo>
                  <a:cubicBezTo>
                    <a:pt x="3439" y="11619"/>
                    <a:pt x="3499" y="11597"/>
                    <a:pt x="3542" y="11554"/>
                  </a:cubicBezTo>
                  <a:lnTo>
                    <a:pt x="7246" y="7841"/>
                  </a:lnTo>
                  <a:lnTo>
                    <a:pt x="10136" y="4970"/>
                  </a:lnTo>
                  <a:cubicBezTo>
                    <a:pt x="10260" y="4845"/>
                    <a:pt x="10346" y="4692"/>
                    <a:pt x="10394" y="4530"/>
                  </a:cubicBezTo>
                  <a:lnTo>
                    <a:pt x="11638" y="271"/>
                  </a:lnTo>
                  <a:cubicBezTo>
                    <a:pt x="11696" y="132"/>
                    <a:pt x="11585" y="0"/>
                    <a:pt x="1145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1" name="Google Shape;17981;p78"/>
            <p:cNvSpPr/>
            <p:nvPr/>
          </p:nvSpPr>
          <p:spPr>
            <a:xfrm>
              <a:off x="1823512" y="4266686"/>
              <a:ext cx="306507" cy="227963"/>
            </a:xfrm>
            <a:custGeom>
              <a:avLst/>
              <a:gdLst/>
              <a:ahLst/>
              <a:cxnLst/>
              <a:rect l="l" t="t" r="r" b="b"/>
              <a:pathLst>
                <a:path w="11672" h="8681" extrusionOk="0">
                  <a:moveTo>
                    <a:pt x="11449" y="0"/>
                  </a:moveTo>
                  <a:cubicBezTo>
                    <a:pt x="11430" y="0"/>
                    <a:pt x="11410" y="3"/>
                    <a:pt x="11390" y="9"/>
                  </a:cubicBezTo>
                  <a:lnTo>
                    <a:pt x="7083" y="1263"/>
                  </a:lnTo>
                  <a:cubicBezTo>
                    <a:pt x="6949" y="1301"/>
                    <a:pt x="6825" y="1378"/>
                    <a:pt x="6729" y="1474"/>
                  </a:cubicBezTo>
                  <a:lnTo>
                    <a:pt x="87" y="8116"/>
                  </a:lnTo>
                  <a:cubicBezTo>
                    <a:pt x="1" y="8192"/>
                    <a:pt x="1" y="8326"/>
                    <a:pt x="87" y="8412"/>
                  </a:cubicBezTo>
                  <a:lnTo>
                    <a:pt x="355" y="8680"/>
                  </a:lnTo>
                  <a:lnTo>
                    <a:pt x="1101" y="7934"/>
                  </a:lnTo>
                  <a:lnTo>
                    <a:pt x="7064" y="1971"/>
                  </a:lnTo>
                  <a:cubicBezTo>
                    <a:pt x="7150" y="1885"/>
                    <a:pt x="7265" y="1818"/>
                    <a:pt x="7389" y="1780"/>
                  </a:cubicBezTo>
                  <a:lnTo>
                    <a:pt x="11552" y="565"/>
                  </a:lnTo>
                  <a:lnTo>
                    <a:pt x="11638" y="258"/>
                  </a:lnTo>
                  <a:cubicBezTo>
                    <a:pt x="11672" y="126"/>
                    <a:pt x="11575" y="0"/>
                    <a:pt x="11449"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2" name="Google Shape;17982;p78"/>
            <p:cNvSpPr/>
            <p:nvPr/>
          </p:nvSpPr>
          <p:spPr>
            <a:xfrm>
              <a:off x="1978078" y="4353633"/>
              <a:ext cx="64127" cy="64101"/>
            </a:xfrm>
            <a:custGeom>
              <a:avLst/>
              <a:gdLst/>
              <a:ahLst/>
              <a:cxnLst/>
              <a:rect l="l" t="t" r="r" b="b"/>
              <a:pathLst>
                <a:path w="2442" h="2441" extrusionOk="0">
                  <a:moveTo>
                    <a:pt x="1226" y="0"/>
                  </a:moveTo>
                  <a:cubicBezTo>
                    <a:pt x="546" y="0"/>
                    <a:pt x="1" y="546"/>
                    <a:pt x="1" y="1216"/>
                  </a:cubicBezTo>
                  <a:cubicBezTo>
                    <a:pt x="1" y="1895"/>
                    <a:pt x="546" y="2441"/>
                    <a:pt x="1226" y="2441"/>
                  </a:cubicBezTo>
                  <a:cubicBezTo>
                    <a:pt x="1896" y="2441"/>
                    <a:pt x="2441" y="1895"/>
                    <a:pt x="2441" y="1216"/>
                  </a:cubicBezTo>
                  <a:cubicBezTo>
                    <a:pt x="2441" y="546"/>
                    <a:pt x="1896" y="0"/>
                    <a:pt x="122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3" name="Google Shape;17983;p78"/>
            <p:cNvSpPr/>
            <p:nvPr/>
          </p:nvSpPr>
          <p:spPr>
            <a:xfrm>
              <a:off x="1978078" y="4353660"/>
              <a:ext cx="39731" cy="64206"/>
            </a:xfrm>
            <a:custGeom>
              <a:avLst/>
              <a:gdLst/>
              <a:ahLst/>
              <a:cxnLst/>
              <a:rect l="l" t="t" r="r" b="b"/>
              <a:pathLst>
                <a:path w="1513" h="2445" extrusionOk="0">
                  <a:moveTo>
                    <a:pt x="1215" y="1"/>
                  </a:moveTo>
                  <a:cubicBezTo>
                    <a:pt x="559" y="1"/>
                    <a:pt x="1" y="533"/>
                    <a:pt x="1" y="1224"/>
                  </a:cubicBezTo>
                  <a:cubicBezTo>
                    <a:pt x="1" y="1911"/>
                    <a:pt x="566" y="2444"/>
                    <a:pt x="1226" y="2444"/>
                  </a:cubicBezTo>
                  <a:cubicBezTo>
                    <a:pt x="1320" y="2444"/>
                    <a:pt x="1416" y="2434"/>
                    <a:pt x="1513" y="2411"/>
                  </a:cubicBezTo>
                  <a:cubicBezTo>
                    <a:pt x="584" y="2181"/>
                    <a:pt x="259" y="1033"/>
                    <a:pt x="939" y="353"/>
                  </a:cubicBezTo>
                  <a:cubicBezTo>
                    <a:pt x="1092" y="200"/>
                    <a:pt x="1293" y="85"/>
                    <a:pt x="1513" y="38"/>
                  </a:cubicBezTo>
                  <a:cubicBezTo>
                    <a:pt x="1412" y="13"/>
                    <a:pt x="1313" y="1"/>
                    <a:pt x="1215" y="1"/>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4" name="Google Shape;17984;p78"/>
            <p:cNvSpPr/>
            <p:nvPr/>
          </p:nvSpPr>
          <p:spPr>
            <a:xfrm>
              <a:off x="1815476" y="4497381"/>
              <a:ext cx="82955" cy="82404"/>
            </a:xfrm>
            <a:custGeom>
              <a:avLst/>
              <a:gdLst/>
              <a:ahLst/>
              <a:cxnLst/>
              <a:rect l="l" t="t" r="r" b="b"/>
              <a:pathLst>
                <a:path w="3159" h="3138" extrusionOk="0">
                  <a:moveTo>
                    <a:pt x="814" y="0"/>
                  </a:moveTo>
                  <a:lnTo>
                    <a:pt x="125" y="699"/>
                  </a:lnTo>
                  <a:cubicBezTo>
                    <a:pt x="1" y="823"/>
                    <a:pt x="1" y="1024"/>
                    <a:pt x="125" y="1158"/>
                  </a:cubicBezTo>
                  <a:lnTo>
                    <a:pt x="1063" y="2096"/>
                  </a:lnTo>
                  <a:lnTo>
                    <a:pt x="2010" y="3044"/>
                  </a:lnTo>
                  <a:cubicBezTo>
                    <a:pt x="2073" y="3106"/>
                    <a:pt x="2154" y="3137"/>
                    <a:pt x="2235" y="3137"/>
                  </a:cubicBezTo>
                  <a:cubicBezTo>
                    <a:pt x="2317" y="3137"/>
                    <a:pt x="2398" y="3106"/>
                    <a:pt x="2460" y="3044"/>
                  </a:cubicBezTo>
                  <a:lnTo>
                    <a:pt x="3159" y="2345"/>
                  </a:lnTo>
                  <a:lnTo>
                    <a:pt x="2231" y="1417"/>
                  </a:lnTo>
                  <a:lnTo>
                    <a:pt x="1742" y="929"/>
                  </a:lnTo>
                  <a:lnTo>
                    <a:pt x="814" y="0"/>
                  </a:ln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5" name="Google Shape;17985;p78"/>
            <p:cNvSpPr/>
            <p:nvPr/>
          </p:nvSpPr>
          <p:spPr>
            <a:xfrm>
              <a:off x="1815476" y="4497381"/>
              <a:ext cx="32195" cy="35950"/>
            </a:xfrm>
            <a:custGeom>
              <a:avLst/>
              <a:gdLst/>
              <a:ahLst/>
              <a:cxnLst/>
              <a:rect l="l" t="t" r="r" b="b"/>
              <a:pathLst>
                <a:path w="1226" h="1369" extrusionOk="0">
                  <a:moveTo>
                    <a:pt x="814" y="0"/>
                  </a:moveTo>
                  <a:lnTo>
                    <a:pt x="125" y="699"/>
                  </a:lnTo>
                  <a:cubicBezTo>
                    <a:pt x="1" y="823"/>
                    <a:pt x="1" y="1024"/>
                    <a:pt x="125" y="1158"/>
                  </a:cubicBezTo>
                  <a:lnTo>
                    <a:pt x="345" y="1369"/>
                  </a:lnTo>
                  <a:cubicBezTo>
                    <a:pt x="355" y="1302"/>
                    <a:pt x="393" y="1245"/>
                    <a:pt x="441" y="1197"/>
                  </a:cubicBezTo>
                  <a:lnTo>
                    <a:pt x="1226" y="412"/>
                  </a:lnTo>
                  <a:lnTo>
                    <a:pt x="814"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6" name="Google Shape;17986;p78"/>
            <p:cNvSpPr/>
            <p:nvPr/>
          </p:nvSpPr>
          <p:spPr>
            <a:xfrm>
              <a:off x="1823512" y="4463952"/>
              <a:ext cx="108349" cy="107719"/>
            </a:xfrm>
            <a:custGeom>
              <a:avLst/>
              <a:gdLst/>
              <a:ahLst/>
              <a:cxnLst/>
              <a:rect l="l" t="t" r="r" b="b"/>
              <a:pathLst>
                <a:path w="4126" h="4102" extrusionOk="0">
                  <a:moveTo>
                    <a:pt x="680" y="1"/>
                  </a:moveTo>
                  <a:lnTo>
                    <a:pt x="87" y="604"/>
                  </a:lnTo>
                  <a:cubicBezTo>
                    <a:pt x="1" y="680"/>
                    <a:pt x="1" y="824"/>
                    <a:pt x="87" y="900"/>
                  </a:cubicBezTo>
                  <a:lnTo>
                    <a:pt x="1408" y="2230"/>
                  </a:lnTo>
                  <a:lnTo>
                    <a:pt x="1896" y="2719"/>
                  </a:lnTo>
                  <a:lnTo>
                    <a:pt x="3217" y="4030"/>
                  </a:lnTo>
                  <a:cubicBezTo>
                    <a:pt x="3260" y="4078"/>
                    <a:pt x="3319" y="4101"/>
                    <a:pt x="3379" y="4101"/>
                  </a:cubicBezTo>
                  <a:cubicBezTo>
                    <a:pt x="3439" y="4101"/>
                    <a:pt x="3499" y="4078"/>
                    <a:pt x="3542" y="4030"/>
                  </a:cubicBezTo>
                  <a:lnTo>
                    <a:pt x="4126" y="3446"/>
                  </a:lnTo>
                  <a:lnTo>
                    <a:pt x="2652" y="1962"/>
                  </a:lnTo>
                  <a:lnTo>
                    <a:pt x="2164" y="1484"/>
                  </a:lnTo>
                  <a:lnTo>
                    <a:pt x="680"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7" name="Google Shape;17987;p78"/>
            <p:cNvSpPr/>
            <p:nvPr/>
          </p:nvSpPr>
          <p:spPr>
            <a:xfrm>
              <a:off x="1823512" y="4463952"/>
              <a:ext cx="28939" cy="30698"/>
            </a:xfrm>
            <a:custGeom>
              <a:avLst/>
              <a:gdLst/>
              <a:ahLst/>
              <a:cxnLst/>
              <a:rect l="l" t="t" r="r" b="b"/>
              <a:pathLst>
                <a:path w="1102" h="1169" extrusionOk="0">
                  <a:moveTo>
                    <a:pt x="680" y="1"/>
                  </a:moveTo>
                  <a:lnTo>
                    <a:pt x="87" y="604"/>
                  </a:lnTo>
                  <a:cubicBezTo>
                    <a:pt x="1" y="680"/>
                    <a:pt x="1" y="814"/>
                    <a:pt x="87" y="900"/>
                  </a:cubicBezTo>
                  <a:lnTo>
                    <a:pt x="345" y="1168"/>
                  </a:lnTo>
                  <a:lnTo>
                    <a:pt x="1101" y="412"/>
                  </a:lnTo>
                  <a:lnTo>
                    <a:pt x="680"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8" name="Google Shape;17988;p78"/>
            <p:cNvSpPr/>
            <p:nvPr/>
          </p:nvSpPr>
          <p:spPr>
            <a:xfrm>
              <a:off x="1776034" y="4536981"/>
              <a:ext cx="33692" cy="30724"/>
            </a:xfrm>
            <a:custGeom>
              <a:avLst/>
              <a:gdLst/>
              <a:ahLst/>
              <a:cxnLst/>
              <a:rect l="l" t="t" r="r" b="b"/>
              <a:pathLst>
                <a:path w="1283" h="1170" extrusionOk="0">
                  <a:moveTo>
                    <a:pt x="976" y="1"/>
                  </a:moveTo>
                  <a:cubicBezTo>
                    <a:pt x="924" y="1"/>
                    <a:pt x="871" y="22"/>
                    <a:pt x="823" y="72"/>
                  </a:cubicBezTo>
                  <a:lnTo>
                    <a:pt x="86" y="799"/>
                  </a:lnTo>
                  <a:cubicBezTo>
                    <a:pt x="0" y="885"/>
                    <a:pt x="0" y="1019"/>
                    <a:pt x="86" y="1105"/>
                  </a:cubicBezTo>
                  <a:cubicBezTo>
                    <a:pt x="129" y="1148"/>
                    <a:pt x="184" y="1170"/>
                    <a:pt x="239" y="1170"/>
                  </a:cubicBezTo>
                  <a:cubicBezTo>
                    <a:pt x="294" y="1170"/>
                    <a:pt x="349" y="1148"/>
                    <a:pt x="393" y="1105"/>
                  </a:cubicBezTo>
                  <a:lnTo>
                    <a:pt x="1129" y="378"/>
                  </a:lnTo>
                  <a:cubicBezTo>
                    <a:pt x="1283" y="217"/>
                    <a:pt x="1141" y="1"/>
                    <a:pt x="976"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89" name="Google Shape;17989;p78"/>
            <p:cNvSpPr/>
            <p:nvPr/>
          </p:nvSpPr>
          <p:spPr>
            <a:xfrm>
              <a:off x="1794862" y="4555730"/>
              <a:ext cx="33508" cy="30567"/>
            </a:xfrm>
            <a:custGeom>
              <a:avLst/>
              <a:gdLst/>
              <a:ahLst/>
              <a:cxnLst/>
              <a:rect l="l" t="t" r="r" b="b"/>
              <a:pathLst>
                <a:path w="1276" h="1164" extrusionOk="0">
                  <a:moveTo>
                    <a:pt x="962" y="0"/>
                  </a:moveTo>
                  <a:cubicBezTo>
                    <a:pt x="912" y="0"/>
                    <a:pt x="861" y="19"/>
                    <a:pt x="814" y="66"/>
                  </a:cubicBezTo>
                  <a:lnTo>
                    <a:pt x="87" y="793"/>
                  </a:lnTo>
                  <a:cubicBezTo>
                    <a:pt x="1" y="879"/>
                    <a:pt x="1" y="1013"/>
                    <a:pt x="87" y="1099"/>
                  </a:cubicBezTo>
                  <a:cubicBezTo>
                    <a:pt x="125" y="1142"/>
                    <a:pt x="180" y="1164"/>
                    <a:pt x="235" y="1164"/>
                  </a:cubicBezTo>
                  <a:cubicBezTo>
                    <a:pt x="290" y="1164"/>
                    <a:pt x="345" y="1142"/>
                    <a:pt x="384" y="1099"/>
                  </a:cubicBezTo>
                  <a:lnTo>
                    <a:pt x="1121" y="372"/>
                  </a:lnTo>
                  <a:cubicBezTo>
                    <a:pt x="1275" y="217"/>
                    <a:pt x="1129" y="0"/>
                    <a:pt x="962"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0" name="Google Shape;17990;p78"/>
            <p:cNvSpPr/>
            <p:nvPr/>
          </p:nvSpPr>
          <p:spPr>
            <a:xfrm>
              <a:off x="1832309" y="4593125"/>
              <a:ext cx="33481" cy="30619"/>
            </a:xfrm>
            <a:custGeom>
              <a:avLst/>
              <a:gdLst/>
              <a:ahLst/>
              <a:cxnLst/>
              <a:rect l="l" t="t" r="r" b="b"/>
              <a:pathLst>
                <a:path w="1275" h="1166" extrusionOk="0">
                  <a:moveTo>
                    <a:pt x="965" y="1"/>
                  </a:moveTo>
                  <a:cubicBezTo>
                    <a:pt x="914" y="1"/>
                    <a:pt x="861" y="21"/>
                    <a:pt x="814" y="68"/>
                  </a:cubicBezTo>
                  <a:lnTo>
                    <a:pt x="87" y="795"/>
                  </a:lnTo>
                  <a:cubicBezTo>
                    <a:pt x="1" y="881"/>
                    <a:pt x="1" y="1015"/>
                    <a:pt x="87" y="1101"/>
                  </a:cubicBezTo>
                  <a:cubicBezTo>
                    <a:pt x="125" y="1144"/>
                    <a:pt x="178" y="1166"/>
                    <a:pt x="232" y="1166"/>
                  </a:cubicBezTo>
                  <a:cubicBezTo>
                    <a:pt x="286" y="1166"/>
                    <a:pt x="341" y="1144"/>
                    <a:pt x="384" y="1101"/>
                  </a:cubicBezTo>
                  <a:lnTo>
                    <a:pt x="1121" y="374"/>
                  </a:lnTo>
                  <a:cubicBezTo>
                    <a:pt x="1275" y="213"/>
                    <a:pt x="1131" y="1"/>
                    <a:pt x="965" y="1"/>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1" name="Google Shape;17991;p78"/>
            <p:cNvSpPr/>
            <p:nvPr/>
          </p:nvSpPr>
          <p:spPr>
            <a:xfrm>
              <a:off x="1813480" y="4574322"/>
              <a:ext cx="33665" cy="30645"/>
            </a:xfrm>
            <a:custGeom>
              <a:avLst/>
              <a:gdLst/>
              <a:ahLst/>
              <a:cxnLst/>
              <a:rect l="l" t="t" r="r" b="b"/>
              <a:pathLst>
                <a:path w="1282" h="1167" extrusionOk="0">
                  <a:moveTo>
                    <a:pt x="971" y="0"/>
                  </a:moveTo>
                  <a:cubicBezTo>
                    <a:pt x="921" y="0"/>
                    <a:pt x="869" y="20"/>
                    <a:pt x="823" y="66"/>
                  </a:cubicBezTo>
                  <a:lnTo>
                    <a:pt x="86" y="803"/>
                  </a:lnTo>
                  <a:cubicBezTo>
                    <a:pt x="0" y="889"/>
                    <a:pt x="0" y="1023"/>
                    <a:pt x="86" y="1109"/>
                  </a:cubicBezTo>
                  <a:cubicBezTo>
                    <a:pt x="129" y="1147"/>
                    <a:pt x="184" y="1166"/>
                    <a:pt x="239" y="1166"/>
                  </a:cubicBezTo>
                  <a:cubicBezTo>
                    <a:pt x="294" y="1166"/>
                    <a:pt x="349" y="1147"/>
                    <a:pt x="392" y="1109"/>
                  </a:cubicBezTo>
                  <a:lnTo>
                    <a:pt x="1120" y="372"/>
                  </a:lnTo>
                  <a:cubicBezTo>
                    <a:pt x="1282" y="217"/>
                    <a:pt x="1138" y="0"/>
                    <a:pt x="971" y="0"/>
                  </a:cubicBezTo>
                  <a:close/>
                </a:path>
              </a:pathLst>
            </a:custGeom>
            <a:solidFill>
              <a:srgbClr val="E5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2" name="Google Shape;17992;p78"/>
            <p:cNvSpPr/>
            <p:nvPr/>
          </p:nvSpPr>
          <p:spPr>
            <a:xfrm>
              <a:off x="2057751" y="4266686"/>
              <a:ext cx="72241" cy="71375"/>
            </a:xfrm>
            <a:custGeom>
              <a:avLst/>
              <a:gdLst/>
              <a:ahLst/>
              <a:cxnLst/>
              <a:rect l="l" t="t" r="r" b="b"/>
              <a:pathLst>
                <a:path w="2751" h="2718" extrusionOk="0">
                  <a:moveTo>
                    <a:pt x="2520" y="0"/>
                  </a:moveTo>
                  <a:cubicBezTo>
                    <a:pt x="2501" y="0"/>
                    <a:pt x="2480" y="3"/>
                    <a:pt x="2460" y="9"/>
                  </a:cubicBezTo>
                  <a:lnTo>
                    <a:pt x="0" y="727"/>
                  </a:lnTo>
                  <a:lnTo>
                    <a:pt x="1991" y="2718"/>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3" name="Google Shape;17993;p78"/>
            <p:cNvSpPr/>
            <p:nvPr/>
          </p:nvSpPr>
          <p:spPr>
            <a:xfrm>
              <a:off x="2057751" y="4266686"/>
              <a:ext cx="72241" cy="31171"/>
            </a:xfrm>
            <a:custGeom>
              <a:avLst/>
              <a:gdLst/>
              <a:ahLst/>
              <a:cxnLst/>
              <a:rect l="l" t="t" r="r" b="b"/>
              <a:pathLst>
                <a:path w="2751" h="1187" extrusionOk="0">
                  <a:moveTo>
                    <a:pt x="2520" y="0"/>
                  </a:moveTo>
                  <a:cubicBezTo>
                    <a:pt x="2501" y="0"/>
                    <a:pt x="2480" y="3"/>
                    <a:pt x="2460" y="9"/>
                  </a:cubicBezTo>
                  <a:lnTo>
                    <a:pt x="1656" y="249"/>
                  </a:lnTo>
                  <a:lnTo>
                    <a:pt x="0" y="727"/>
                  </a:lnTo>
                  <a:lnTo>
                    <a:pt x="469" y="1187"/>
                  </a:lnTo>
                  <a:lnTo>
                    <a:pt x="2623" y="565"/>
                  </a:lnTo>
                  <a:lnTo>
                    <a:pt x="2709" y="258"/>
                  </a:lnTo>
                  <a:cubicBezTo>
                    <a:pt x="2750" y="126"/>
                    <a:pt x="2648" y="0"/>
                    <a:pt x="2520"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4" name="Google Shape;17994;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5" name="Google Shape;17995;p78"/>
            <p:cNvSpPr/>
            <p:nvPr/>
          </p:nvSpPr>
          <p:spPr>
            <a:xfrm>
              <a:off x="1839347" y="4424299"/>
              <a:ext cx="132981" cy="131353"/>
            </a:xfrm>
            <a:custGeom>
              <a:avLst/>
              <a:gdLst/>
              <a:ahLst/>
              <a:cxnLst/>
              <a:rect l="l" t="t" r="r" b="b"/>
              <a:pathLst>
                <a:path w="5064" h="5002" extrusionOk="0">
                  <a:moveTo>
                    <a:pt x="4686" y="1"/>
                  </a:moveTo>
                  <a:cubicBezTo>
                    <a:pt x="4604" y="1"/>
                    <a:pt x="4523" y="32"/>
                    <a:pt x="4461" y="94"/>
                  </a:cubicBezTo>
                  <a:lnTo>
                    <a:pt x="125" y="4420"/>
                  </a:lnTo>
                  <a:cubicBezTo>
                    <a:pt x="1" y="4544"/>
                    <a:pt x="1" y="4745"/>
                    <a:pt x="125" y="4870"/>
                  </a:cubicBezTo>
                  <a:lnTo>
                    <a:pt x="164" y="4908"/>
                  </a:lnTo>
                  <a:cubicBezTo>
                    <a:pt x="226" y="4970"/>
                    <a:pt x="307" y="5001"/>
                    <a:pt x="388" y="5001"/>
                  </a:cubicBezTo>
                  <a:cubicBezTo>
                    <a:pt x="470" y="5001"/>
                    <a:pt x="551" y="4970"/>
                    <a:pt x="613" y="4908"/>
                  </a:cubicBezTo>
                  <a:lnTo>
                    <a:pt x="4939" y="582"/>
                  </a:lnTo>
                  <a:cubicBezTo>
                    <a:pt x="5064" y="458"/>
                    <a:pt x="5064" y="247"/>
                    <a:pt x="4939" y="123"/>
                  </a:cubicBezTo>
                  <a:lnTo>
                    <a:pt x="4910" y="94"/>
                  </a:lnTo>
                  <a:cubicBezTo>
                    <a:pt x="4848" y="32"/>
                    <a:pt x="4767" y="1"/>
                    <a:pt x="4686"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6" name="Google Shape;17996;p78"/>
            <p:cNvSpPr/>
            <p:nvPr/>
          </p:nvSpPr>
          <p:spPr>
            <a:xfrm>
              <a:off x="1839609" y="4424378"/>
              <a:ext cx="130696" cy="131090"/>
            </a:xfrm>
            <a:custGeom>
              <a:avLst/>
              <a:gdLst/>
              <a:ahLst/>
              <a:cxnLst/>
              <a:rect l="l" t="t" r="r" b="b"/>
              <a:pathLst>
                <a:path w="4977" h="4992" extrusionOk="0">
                  <a:moveTo>
                    <a:pt x="4672" y="0"/>
                  </a:moveTo>
                  <a:cubicBezTo>
                    <a:pt x="4587" y="0"/>
                    <a:pt x="4503" y="34"/>
                    <a:pt x="4441" y="101"/>
                  </a:cubicBezTo>
                  <a:lnTo>
                    <a:pt x="125" y="4407"/>
                  </a:lnTo>
                  <a:cubicBezTo>
                    <a:pt x="0" y="4541"/>
                    <a:pt x="0" y="4752"/>
                    <a:pt x="125" y="4876"/>
                  </a:cubicBezTo>
                  <a:lnTo>
                    <a:pt x="144" y="4895"/>
                  </a:lnTo>
                  <a:cubicBezTo>
                    <a:pt x="211" y="4962"/>
                    <a:pt x="288" y="4991"/>
                    <a:pt x="374" y="4991"/>
                  </a:cubicBezTo>
                  <a:cubicBezTo>
                    <a:pt x="288" y="4867"/>
                    <a:pt x="307" y="4694"/>
                    <a:pt x="422" y="4589"/>
                  </a:cubicBezTo>
                  <a:lnTo>
                    <a:pt x="4738" y="273"/>
                  </a:lnTo>
                  <a:cubicBezTo>
                    <a:pt x="4795" y="206"/>
                    <a:pt x="4881" y="177"/>
                    <a:pt x="4977" y="177"/>
                  </a:cubicBezTo>
                  <a:cubicBezTo>
                    <a:pt x="4958" y="158"/>
                    <a:pt x="4948" y="139"/>
                    <a:pt x="4929" y="120"/>
                  </a:cubicBezTo>
                  <a:lnTo>
                    <a:pt x="4910" y="101"/>
                  </a:lnTo>
                  <a:cubicBezTo>
                    <a:pt x="4843" y="34"/>
                    <a:pt x="4757" y="0"/>
                    <a:pt x="4672"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7997" name="Google Shape;17997;p78"/>
          <p:cNvGrpSpPr/>
          <p:nvPr/>
        </p:nvGrpSpPr>
        <p:grpSpPr>
          <a:xfrm>
            <a:off x="4157052" y="5083396"/>
            <a:ext cx="454753" cy="454753"/>
            <a:chOff x="3117788" y="3812546"/>
            <a:chExt cx="341065" cy="341065"/>
          </a:xfrm>
        </p:grpSpPr>
        <p:sp>
          <p:nvSpPr>
            <p:cNvPr id="17998" name="Google Shape;17998;p78"/>
            <p:cNvSpPr/>
            <p:nvPr/>
          </p:nvSpPr>
          <p:spPr>
            <a:xfrm>
              <a:off x="3117788" y="3812546"/>
              <a:ext cx="259396" cy="259370"/>
            </a:xfrm>
            <a:custGeom>
              <a:avLst/>
              <a:gdLst/>
              <a:ahLst/>
              <a:cxnLst/>
              <a:rect l="l" t="t" r="r" b="b"/>
              <a:pathLst>
                <a:path w="9878" h="9877" extrusionOk="0">
                  <a:moveTo>
                    <a:pt x="4633" y="0"/>
                  </a:moveTo>
                  <a:cubicBezTo>
                    <a:pt x="4422" y="0"/>
                    <a:pt x="4231" y="154"/>
                    <a:pt x="4193" y="355"/>
                  </a:cubicBezTo>
                  <a:lnTo>
                    <a:pt x="3963" y="1474"/>
                  </a:lnTo>
                  <a:cubicBezTo>
                    <a:pt x="3695" y="1560"/>
                    <a:pt x="3427" y="1666"/>
                    <a:pt x="3178" y="1809"/>
                  </a:cubicBezTo>
                  <a:lnTo>
                    <a:pt x="2221" y="1168"/>
                  </a:lnTo>
                  <a:cubicBezTo>
                    <a:pt x="2149" y="1120"/>
                    <a:pt x="2066" y="1097"/>
                    <a:pt x="1982" y="1097"/>
                  </a:cubicBezTo>
                  <a:cubicBezTo>
                    <a:pt x="1864" y="1097"/>
                    <a:pt x="1746" y="1142"/>
                    <a:pt x="1657" y="1225"/>
                  </a:cubicBezTo>
                  <a:lnTo>
                    <a:pt x="1226" y="1666"/>
                  </a:lnTo>
                  <a:cubicBezTo>
                    <a:pt x="1073" y="1809"/>
                    <a:pt x="1054" y="2049"/>
                    <a:pt x="1169" y="2230"/>
                  </a:cubicBezTo>
                  <a:lnTo>
                    <a:pt x="1800" y="3178"/>
                  </a:lnTo>
                  <a:cubicBezTo>
                    <a:pt x="1666" y="3427"/>
                    <a:pt x="1551" y="3695"/>
                    <a:pt x="1475" y="3972"/>
                  </a:cubicBezTo>
                  <a:lnTo>
                    <a:pt x="355" y="4192"/>
                  </a:lnTo>
                  <a:cubicBezTo>
                    <a:pt x="145" y="4240"/>
                    <a:pt x="1" y="4422"/>
                    <a:pt x="1" y="4632"/>
                  </a:cubicBezTo>
                  <a:lnTo>
                    <a:pt x="1" y="5245"/>
                  </a:lnTo>
                  <a:cubicBezTo>
                    <a:pt x="1" y="5456"/>
                    <a:pt x="145" y="5637"/>
                    <a:pt x="355" y="5685"/>
                  </a:cubicBezTo>
                  <a:lnTo>
                    <a:pt x="1475" y="5905"/>
                  </a:lnTo>
                  <a:cubicBezTo>
                    <a:pt x="1551" y="6183"/>
                    <a:pt x="1666" y="6451"/>
                    <a:pt x="1800" y="6700"/>
                  </a:cubicBezTo>
                  <a:lnTo>
                    <a:pt x="1169" y="7647"/>
                  </a:lnTo>
                  <a:cubicBezTo>
                    <a:pt x="1054" y="7829"/>
                    <a:pt x="1073" y="8068"/>
                    <a:pt x="1226" y="8221"/>
                  </a:cubicBezTo>
                  <a:lnTo>
                    <a:pt x="1657" y="8652"/>
                  </a:lnTo>
                  <a:cubicBezTo>
                    <a:pt x="1744" y="8739"/>
                    <a:pt x="1860" y="8783"/>
                    <a:pt x="1975" y="8783"/>
                  </a:cubicBezTo>
                  <a:cubicBezTo>
                    <a:pt x="2061" y="8783"/>
                    <a:pt x="2147" y="8759"/>
                    <a:pt x="2221" y="8709"/>
                  </a:cubicBezTo>
                  <a:lnTo>
                    <a:pt x="3178" y="8068"/>
                  </a:lnTo>
                  <a:cubicBezTo>
                    <a:pt x="3427" y="8212"/>
                    <a:pt x="3695" y="8327"/>
                    <a:pt x="3963" y="8403"/>
                  </a:cubicBezTo>
                  <a:lnTo>
                    <a:pt x="4193" y="9523"/>
                  </a:lnTo>
                  <a:cubicBezTo>
                    <a:pt x="4231" y="9724"/>
                    <a:pt x="4422" y="9877"/>
                    <a:pt x="4633" y="9877"/>
                  </a:cubicBezTo>
                  <a:lnTo>
                    <a:pt x="5245" y="9877"/>
                  </a:lnTo>
                  <a:cubicBezTo>
                    <a:pt x="5456" y="9877"/>
                    <a:pt x="5638" y="9724"/>
                    <a:pt x="5686" y="9523"/>
                  </a:cubicBezTo>
                  <a:lnTo>
                    <a:pt x="5906" y="8403"/>
                  </a:lnTo>
                  <a:cubicBezTo>
                    <a:pt x="6183" y="8327"/>
                    <a:pt x="6451" y="8212"/>
                    <a:pt x="6700" y="8068"/>
                  </a:cubicBezTo>
                  <a:lnTo>
                    <a:pt x="7648" y="8709"/>
                  </a:lnTo>
                  <a:cubicBezTo>
                    <a:pt x="7726" y="8759"/>
                    <a:pt x="7814" y="8783"/>
                    <a:pt x="7901" y="8783"/>
                  </a:cubicBezTo>
                  <a:cubicBezTo>
                    <a:pt x="8017" y="8783"/>
                    <a:pt x="8130" y="8739"/>
                    <a:pt x="8212" y="8652"/>
                  </a:cubicBezTo>
                  <a:lnTo>
                    <a:pt x="8643" y="8221"/>
                  </a:lnTo>
                  <a:cubicBezTo>
                    <a:pt x="8796" y="8068"/>
                    <a:pt x="8825" y="7829"/>
                    <a:pt x="8700" y="7647"/>
                  </a:cubicBezTo>
                  <a:lnTo>
                    <a:pt x="8069" y="6700"/>
                  </a:lnTo>
                  <a:cubicBezTo>
                    <a:pt x="8212" y="6451"/>
                    <a:pt x="8318" y="6183"/>
                    <a:pt x="8394" y="5905"/>
                  </a:cubicBezTo>
                  <a:lnTo>
                    <a:pt x="9514" y="5685"/>
                  </a:lnTo>
                  <a:cubicBezTo>
                    <a:pt x="9724" y="5637"/>
                    <a:pt x="9878" y="5456"/>
                    <a:pt x="9878" y="5245"/>
                  </a:cubicBezTo>
                  <a:lnTo>
                    <a:pt x="9878" y="4632"/>
                  </a:lnTo>
                  <a:cubicBezTo>
                    <a:pt x="9878" y="4422"/>
                    <a:pt x="9724" y="4240"/>
                    <a:pt x="9514" y="4192"/>
                  </a:cubicBezTo>
                  <a:lnTo>
                    <a:pt x="8394" y="3972"/>
                  </a:lnTo>
                  <a:cubicBezTo>
                    <a:pt x="8318" y="3695"/>
                    <a:pt x="8212" y="3427"/>
                    <a:pt x="8069" y="3178"/>
                  </a:cubicBezTo>
                  <a:lnTo>
                    <a:pt x="8700" y="2230"/>
                  </a:lnTo>
                  <a:cubicBezTo>
                    <a:pt x="8825" y="2049"/>
                    <a:pt x="8796" y="1809"/>
                    <a:pt x="8643" y="1666"/>
                  </a:cubicBezTo>
                  <a:lnTo>
                    <a:pt x="8212" y="1225"/>
                  </a:lnTo>
                  <a:cubicBezTo>
                    <a:pt x="8129" y="1142"/>
                    <a:pt x="8013" y="1097"/>
                    <a:pt x="7894" y="1097"/>
                  </a:cubicBezTo>
                  <a:cubicBezTo>
                    <a:pt x="7809" y="1097"/>
                    <a:pt x="7724" y="1120"/>
                    <a:pt x="7648" y="1168"/>
                  </a:cubicBezTo>
                  <a:lnTo>
                    <a:pt x="6700" y="1809"/>
                  </a:lnTo>
                  <a:cubicBezTo>
                    <a:pt x="6451" y="1666"/>
                    <a:pt x="6183" y="1560"/>
                    <a:pt x="5906" y="1474"/>
                  </a:cubicBezTo>
                  <a:lnTo>
                    <a:pt x="5686" y="355"/>
                  </a:lnTo>
                  <a:cubicBezTo>
                    <a:pt x="5638" y="154"/>
                    <a:pt x="5456" y="0"/>
                    <a:pt x="5245"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7999" name="Google Shape;17999;p78"/>
            <p:cNvSpPr/>
            <p:nvPr/>
          </p:nvSpPr>
          <p:spPr>
            <a:xfrm>
              <a:off x="3171332" y="3885181"/>
              <a:ext cx="132981" cy="114126"/>
            </a:xfrm>
            <a:custGeom>
              <a:avLst/>
              <a:gdLst/>
              <a:ahLst/>
              <a:cxnLst/>
              <a:rect l="l" t="t" r="r" b="b"/>
              <a:pathLst>
                <a:path w="5064" h="4346" extrusionOk="0">
                  <a:moveTo>
                    <a:pt x="2900" y="0"/>
                  </a:moveTo>
                  <a:cubicBezTo>
                    <a:pt x="967" y="0"/>
                    <a:pt x="0" y="2335"/>
                    <a:pt x="1359" y="3704"/>
                  </a:cubicBezTo>
                  <a:cubicBezTo>
                    <a:pt x="1802" y="4147"/>
                    <a:pt x="2347" y="4345"/>
                    <a:pt x="2880" y="4345"/>
                  </a:cubicBezTo>
                  <a:cubicBezTo>
                    <a:pt x="3995" y="4345"/>
                    <a:pt x="5063" y="3480"/>
                    <a:pt x="5063" y="2173"/>
                  </a:cubicBezTo>
                  <a:cubicBezTo>
                    <a:pt x="5063" y="976"/>
                    <a:pt x="4097" y="0"/>
                    <a:pt x="290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0" name="Google Shape;18000;p78"/>
            <p:cNvSpPr/>
            <p:nvPr/>
          </p:nvSpPr>
          <p:spPr>
            <a:xfrm>
              <a:off x="3209541" y="3914067"/>
              <a:ext cx="66123" cy="56485"/>
            </a:xfrm>
            <a:custGeom>
              <a:avLst/>
              <a:gdLst/>
              <a:ahLst/>
              <a:cxnLst/>
              <a:rect l="l" t="t" r="r" b="b"/>
              <a:pathLst>
                <a:path w="2518" h="2151" extrusionOk="0">
                  <a:moveTo>
                    <a:pt x="1445" y="1"/>
                  </a:moveTo>
                  <a:cubicBezTo>
                    <a:pt x="479" y="1"/>
                    <a:pt x="0" y="1159"/>
                    <a:pt x="680" y="1838"/>
                  </a:cubicBezTo>
                  <a:cubicBezTo>
                    <a:pt x="898" y="2054"/>
                    <a:pt x="1167" y="2151"/>
                    <a:pt x="1430" y="2151"/>
                  </a:cubicBezTo>
                  <a:cubicBezTo>
                    <a:pt x="1985" y="2151"/>
                    <a:pt x="2517" y="1722"/>
                    <a:pt x="2517" y="1073"/>
                  </a:cubicBezTo>
                  <a:cubicBezTo>
                    <a:pt x="2517" y="479"/>
                    <a:pt x="2039" y="1"/>
                    <a:pt x="1445"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1" name="Google Shape;18001;p78"/>
            <p:cNvSpPr/>
            <p:nvPr/>
          </p:nvSpPr>
          <p:spPr>
            <a:xfrm>
              <a:off x="3288189" y="3982947"/>
              <a:ext cx="170664" cy="170664"/>
            </a:xfrm>
            <a:custGeom>
              <a:avLst/>
              <a:gdLst/>
              <a:ahLst/>
              <a:cxnLst/>
              <a:rect l="l" t="t" r="r" b="b"/>
              <a:pathLst>
                <a:path w="6499" h="6499" extrusionOk="0">
                  <a:moveTo>
                    <a:pt x="3044" y="0"/>
                  </a:moveTo>
                  <a:cubicBezTo>
                    <a:pt x="2900" y="0"/>
                    <a:pt x="2786" y="105"/>
                    <a:pt x="2757" y="239"/>
                  </a:cubicBezTo>
                  <a:lnTo>
                    <a:pt x="2613" y="976"/>
                  </a:lnTo>
                  <a:cubicBezTo>
                    <a:pt x="2431" y="1034"/>
                    <a:pt x="2250" y="1101"/>
                    <a:pt x="2087" y="1196"/>
                  </a:cubicBezTo>
                  <a:lnTo>
                    <a:pt x="1465" y="775"/>
                  </a:lnTo>
                  <a:cubicBezTo>
                    <a:pt x="1417" y="743"/>
                    <a:pt x="1362" y="728"/>
                    <a:pt x="1307" y="728"/>
                  </a:cubicBezTo>
                  <a:cubicBezTo>
                    <a:pt x="1231" y="728"/>
                    <a:pt x="1153" y="758"/>
                    <a:pt x="1092" y="814"/>
                  </a:cubicBezTo>
                  <a:lnTo>
                    <a:pt x="814" y="1101"/>
                  </a:lnTo>
                  <a:cubicBezTo>
                    <a:pt x="709" y="1196"/>
                    <a:pt x="699" y="1350"/>
                    <a:pt x="776" y="1474"/>
                  </a:cubicBezTo>
                  <a:lnTo>
                    <a:pt x="1187" y="2096"/>
                  </a:lnTo>
                  <a:cubicBezTo>
                    <a:pt x="1092" y="2259"/>
                    <a:pt x="1025" y="2431"/>
                    <a:pt x="977" y="2613"/>
                  </a:cubicBezTo>
                  <a:lnTo>
                    <a:pt x="240" y="2766"/>
                  </a:lnTo>
                  <a:cubicBezTo>
                    <a:pt x="96" y="2785"/>
                    <a:pt x="1" y="2909"/>
                    <a:pt x="1" y="3053"/>
                  </a:cubicBezTo>
                  <a:lnTo>
                    <a:pt x="1" y="3455"/>
                  </a:lnTo>
                  <a:cubicBezTo>
                    <a:pt x="1" y="3599"/>
                    <a:pt x="96" y="3713"/>
                    <a:pt x="240" y="3742"/>
                  </a:cubicBezTo>
                  <a:lnTo>
                    <a:pt x="977" y="3886"/>
                  </a:lnTo>
                  <a:cubicBezTo>
                    <a:pt x="1025" y="4067"/>
                    <a:pt x="1092" y="4249"/>
                    <a:pt x="1187" y="4412"/>
                  </a:cubicBezTo>
                  <a:lnTo>
                    <a:pt x="776" y="5034"/>
                  </a:lnTo>
                  <a:cubicBezTo>
                    <a:pt x="699" y="5149"/>
                    <a:pt x="709" y="5302"/>
                    <a:pt x="814" y="5407"/>
                  </a:cubicBezTo>
                  <a:lnTo>
                    <a:pt x="1092" y="5685"/>
                  </a:lnTo>
                  <a:cubicBezTo>
                    <a:pt x="1146" y="5744"/>
                    <a:pt x="1218" y="5773"/>
                    <a:pt x="1294" y="5773"/>
                  </a:cubicBezTo>
                  <a:cubicBezTo>
                    <a:pt x="1351" y="5773"/>
                    <a:pt x="1411" y="5756"/>
                    <a:pt x="1465" y="5723"/>
                  </a:cubicBezTo>
                  <a:lnTo>
                    <a:pt x="2087" y="5312"/>
                  </a:lnTo>
                  <a:cubicBezTo>
                    <a:pt x="2250" y="5398"/>
                    <a:pt x="2422" y="5474"/>
                    <a:pt x="2604" y="5522"/>
                  </a:cubicBezTo>
                  <a:lnTo>
                    <a:pt x="2747" y="6259"/>
                  </a:lnTo>
                  <a:cubicBezTo>
                    <a:pt x="2776" y="6403"/>
                    <a:pt x="2900" y="6498"/>
                    <a:pt x="3044" y="6498"/>
                  </a:cubicBezTo>
                  <a:lnTo>
                    <a:pt x="3446" y="6498"/>
                  </a:lnTo>
                  <a:cubicBezTo>
                    <a:pt x="3580" y="6498"/>
                    <a:pt x="3704" y="6403"/>
                    <a:pt x="3733" y="6259"/>
                  </a:cubicBezTo>
                  <a:lnTo>
                    <a:pt x="3877" y="5522"/>
                  </a:lnTo>
                  <a:cubicBezTo>
                    <a:pt x="4058" y="5474"/>
                    <a:pt x="4231" y="5398"/>
                    <a:pt x="4403" y="5312"/>
                  </a:cubicBezTo>
                  <a:lnTo>
                    <a:pt x="5025" y="5733"/>
                  </a:lnTo>
                  <a:cubicBezTo>
                    <a:pt x="5077" y="5765"/>
                    <a:pt x="5134" y="5780"/>
                    <a:pt x="5190" y="5780"/>
                  </a:cubicBezTo>
                  <a:cubicBezTo>
                    <a:pt x="5267" y="5780"/>
                    <a:pt x="5343" y="5750"/>
                    <a:pt x="5398" y="5694"/>
                  </a:cubicBezTo>
                  <a:lnTo>
                    <a:pt x="5685" y="5407"/>
                  </a:lnTo>
                  <a:cubicBezTo>
                    <a:pt x="5781" y="5302"/>
                    <a:pt x="5800" y="5149"/>
                    <a:pt x="5724" y="5034"/>
                  </a:cubicBezTo>
                  <a:lnTo>
                    <a:pt x="5303" y="4412"/>
                  </a:lnTo>
                  <a:cubicBezTo>
                    <a:pt x="5398" y="4240"/>
                    <a:pt x="5465" y="4067"/>
                    <a:pt x="5523" y="3886"/>
                  </a:cubicBezTo>
                  <a:lnTo>
                    <a:pt x="6260" y="3742"/>
                  </a:lnTo>
                  <a:cubicBezTo>
                    <a:pt x="6394" y="3713"/>
                    <a:pt x="6489" y="3589"/>
                    <a:pt x="6499" y="3455"/>
                  </a:cubicBezTo>
                  <a:lnTo>
                    <a:pt x="6499" y="3053"/>
                  </a:lnTo>
                  <a:cubicBezTo>
                    <a:pt x="6489" y="2909"/>
                    <a:pt x="6394" y="2785"/>
                    <a:pt x="6250" y="2766"/>
                  </a:cubicBezTo>
                  <a:lnTo>
                    <a:pt x="5513" y="2613"/>
                  </a:lnTo>
                  <a:cubicBezTo>
                    <a:pt x="5465" y="2431"/>
                    <a:pt x="5389" y="2259"/>
                    <a:pt x="5303" y="2096"/>
                  </a:cubicBezTo>
                  <a:lnTo>
                    <a:pt x="5714" y="1474"/>
                  </a:lnTo>
                  <a:cubicBezTo>
                    <a:pt x="5791" y="1350"/>
                    <a:pt x="5772" y="1196"/>
                    <a:pt x="5676" y="1101"/>
                  </a:cubicBezTo>
                  <a:lnTo>
                    <a:pt x="5398" y="814"/>
                  </a:lnTo>
                  <a:cubicBezTo>
                    <a:pt x="5337" y="758"/>
                    <a:pt x="5259" y="728"/>
                    <a:pt x="5183" y="728"/>
                  </a:cubicBezTo>
                  <a:cubicBezTo>
                    <a:pt x="5128" y="728"/>
                    <a:pt x="5073" y="743"/>
                    <a:pt x="5025" y="775"/>
                  </a:cubicBezTo>
                  <a:lnTo>
                    <a:pt x="4393" y="1196"/>
                  </a:lnTo>
                  <a:cubicBezTo>
                    <a:pt x="4231" y="1101"/>
                    <a:pt x="4058" y="1034"/>
                    <a:pt x="3877" y="976"/>
                  </a:cubicBezTo>
                  <a:lnTo>
                    <a:pt x="3733" y="239"/>
                  </a:lnTo>
                  <a:cubicBezTo>
                    <a:pt x="3704" y="105"/>
                    <a:pt x="3580" y="0"/>
                    <a:pt x="344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2" name="Google Shape;18002;p78"/>
            <p:cNvSpPr/>
            <p:nvPr/>
          </p:nvSpPr>
          <p:spPr>
            <a:xfrm>
              <a:off x="3316340" y="4025672"/>
              <a:ext cx="99788" cy="85371"/>
            </a:xfrm>
            <a:custGeom>
              <a:avLst/>
              <a:gdLst/>
              <a:ahLst/>
              <a:cxnLst/>
              <a:rect l="l" t="t" r="r" b="b"/>
              <a:pathLst>
                <a:path w="3800" h="3251" extrusionOk="0">
                  <a:moveTo>
                    <a:pt x="2173" y="0"/>
                  </a:moveTo>
                  <a:cubicBezTo>
                    <a:pt x="728" y="0"/>
                    <a:pt x="0" y="1751"/>
                    <a:pt x="1025" y="2775"/>
                  </a:cubicBezTo>
                  <a:cubicBezTo>
                    <a:pt x="1355" y="3103"/>
                    <a:pt x="1762" y="3250"/>
                    <a:pt x="2161" y="3250"/>
                  </a:cubicBezTo>
                  <a:cubicBezTo>
                    <a:pt x="2997" y="3250"/>
                    <a:pt x="3800" y="2605"/>
                    <a:pt x="3800" y="1627"/>
                  </a:cubicBezTo>
                  <a:cubicBezTo>
                    <a:pt x="3800" y="727"/>
                    <a:pt x="3073" y="0"/>
                    <a:pt x="2173" y="0"/>
                  </a:cubicBezTo>
                  <a:close/>
                </a:path>
              </a:pathLst>
            </a:custGeom>
            <a:solidFill>
              <a:srgbClr val="C6CF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3" name="Google Shape;18003;p78"/>
            <p:cNvSpPr/>
            <p:nvPr/>
          </p:nvSpPr>
          <p:spPr>
            <a:xfrm>
              <a:off x="3339213" y="4042741"/>
              <a:ext cx="59847" cy="51260"/>
            </a:xfrm>
            <a:custGeom>
              <a:avLst/>
              <a:gdLst/>
              <a:ahLst/>
              <a:cxnLst/>
              <a:rect l="l" t="t" r="r" b="b"/>
              <a:pathLst>
                <a:path w="2279" h="1952" extrusionOk="0">
                  <a:moveTo>
                    <a:pt x="1302" y="1"/>
                  </a:moveTo>
                  <a:cubicBezTo>
                    <a:pt x="431" y="1"/>
                    <a:pt x="0" y="1044"/>
                    <a:pt x="613" y="1666"/>
                  </a:cubicBezTo>
                  <a:cubicBezTo>
                    <a:pt x="810" y="1863"/>
                    <a:pt x="1053" y="1951"/>
                    <a:pt x="1292" y="1951"/>
                  </a:cubicBezTo>
                  <a:cubicBezTo>
                    <a:pt x="1794" y="1951"/>
                    <a:pt x="2278" y="1561"/>
                    <a:pt x="2278" y="977"/>
                  </a:cubicBezTo>
                  <a:cubicBezTo>
                    <a:pt x="2278" y="431"/>
                    <a:pt x="1838" y="1"/>
                    <a:pt x="1302"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04" name="Google Shape;18004;p78"/>
          <p:cNvGrpSpPr/>
          <p:nvPr/>
        </p:nvGrpSpPr>
        <p:grpSpPr>
          <a:xfrm>
            <a:off x="5325868" y="5733244"/>
            <a:ext cx="451041" cy="430209"/>
            <a:chOff x="3994400" y="4299932"/>
            <a:chExt cx="338281" cy="322657"/>
          </a:xfrm>
        </p:grpSpPr>
        <p:sp>
          <p:nvSpPr>
            <p:cNvPr id="18005" name="Google Shape;18005;p78"/>
            <p:cNvSpPr/>
            <p:nvPr/>
          </p:nvSpPr>
          <p:spPr>
            <a:xfrm>
              <a:off x="3994400" y="4299932"/>
              <a:ext cx="286759" cy="272447"/>
            </a:xfrm>
            <a:custGeom>
              <a:avLst/>
              <a:gdLst/>
              <a:ahLst/>
              <a:cxnLst/>
              <a:rect l="l" t="t" r="r" b="b"/>
              <a:pathLst>
                <a:path w="10920" h="10375" extrusionOk="0">
                  <a:moveTo>
                    <a:pt x="5734" y="0"/>
                  </a:moveTo>
                  <a:cubicBezTo>
                    <a:pt x="4736" y="0"/>
                    <a:pt x="3732" y="288"/>
                    <a:pt x="2852" y="878"/>
                  </a:cubicBezTo>
                  <a:cubicBezTo>
                    <a:pt x="794" y="2246"/>
                    <a:pt x="0" y="4888"/>
                    <a:pt x="948" y="7175"/>
                  </a:cubicBezTo>
                  <a:cubicBezTo>
                    <a:pt x="1764" y="9137"/>
                    <a:pt x="3673" y="10374"/>
                    <a:pt x="5740" y="10374"/>
                  </a:cubicBezTo>
                  <a:cubicBezTo>
                    <a:pt x="6073" y="10374"/>
                    <a:pt x="6410" y="10342"/>
                    <a:pt x="6747" y="10276"/>
                  </a:cubicBezTo>
                  <a:cubicBezTo>
                    <a:pt x="9169" y="9788"/>
                    <a:pt x="10920" y="7663"/>
                    <a:pt x="10920" y="5184"/>
                  </a:cubicBezTo>
                  <a:cubicBezTo>
                    <a:pt x="10920" y="3806"/>
                    <a:pt x="10374" y="2485"/>
                    <a:pt x="9398" y="1519"/>
                  </a:cubicBezTo>
                  <a:cubicBezTo>
                    <a:pt x="8396" y="516"/>
                    <a:pt x="7070" y="0"/>
                    <a:pt x="5734" y="0"/>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6" name="Google Shape;18006;p78"/>
            <p:cNvSpPr/>
            <p:nvPr/>
          </p:nvSpPr>
          <p:spPr>
            <a:xfrm>
              <a:off x="4027829" y="4330314"/>
              <a:ext cx="223184" cy="211839"/>
            </a:xfrm>
            <a:custGeom>
              <a:avLst/>
              <a:gdLst/>
              <a:ahLst/>
              <a:cxnLst/>
              <a:rect l="l" t="t" r="r" b="b"/>
              <a:pathLst>
                <a:path w="8499" h="8067" extrusionOk="0">
                  <a:moveTo>
                    <a:pt x="4461" y="0"/>
                  </a:moveTo>
                  <a:cubicBezTo>
                    <a:pt x="3684" y="0"/>
                    <a:pt x="2903" y="224"/>
                    <a:pt x="2220" y="678"/>
                  </a:cubicBezTo>
                  <a:cubicBezTo>
                    <a:pt x="622" y="1750"/>
                    <a:pt x="0" y="3798"/>
                    <a:pt x="737" y="5578"/>
                  </a:cubicBezTo>
                  <a:cubicBezTo>
                    <a:pt x="1371" y="7109"/>
                    <a:pt x="2855" y="8067"/>
                    <a:pt x="4458" y="8067"/>
                  </a:cubicBezTo>
                  <a:cubicBezTo>
                    <a:pt x="4718" y="8067"/>
                    <a:pt x="4981" y="8041"/>
                    <a:pt x="5245" y="7989"/>
                  </a:cubicBezTo>
                  <a:cubicBezTo>
                    <a:pt x="7139" y="7616"/>
                    <a:pt x="8498" y="5960"/>
                    <a:pt x="8498" y="4037"/>
                  </a:cubicBezTo>
                  <a:cubicBezTo>
                    <a:pt x="8498" y="2965"/>
                    <a:pt x="8068" y="1931"/>
                    <a:pt x="7312" y="1185"/>
                  </a:cubicBezTo>
                  <a:cubicBezTo>
                    <a:pt x="6534" y="401"/>
                    <a:pt x="5501" y="0"/>
                    <a:pt x="446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7" name="Google Shape;18007;p78"/>
            <p:cNvSpPr/>
            <p:nvPr/>
          </p:nvSpPr>
          <p:spPr>
            <a:xfrm>
              <a:off x="4095422" y="4335330"/>
              <a:ext cx="99053" cy="201729"/>
            </a:xfrm>
            <a:custGeom>
              <a:avLst/>
              <a:gdLst/>
              <a:ahLst/>
              <a:cxnLst/>
              <a:rect l="l" t="t" r="r" b="b"/>
              <a:pathLst>
                <a:path w="3772" h="7682" extrusionOk="0">
                  <a:moveTo>
                    <a:pt x="1886" y="1"/>
                  </a:moveTo>
                  <a:cubicBezTo>
                    <a:pt x="1694" y="1"/>
                    <a:pt x="1503" y="128"/>
                    <a:pt x="1503" y="381"/>
                  </a:cubicBezTo>
                  <a:lnTo>
                    <a:pt x="1503" y="917"/>
                  </a:lnTo>
                  <a:cubicBezTo>
                    <a:pt x="632" y="1023"/>
                    <a:pt x="0" y="1788"/>
                    <a:pt x="48" y="2669"/>
                  </a:cubicBezTo>
                  <a:cubicBezTo>
                    <a:pt x="106" y="3540"/>
                    <a:pt x="833" y="4219"/>
                    <a:pt x="1704" y="4229"/>
                  </a:cubicBezTo>
                  <a:lnTo>
                    <a:pt x="2068" y="4229"/>
                  </a:lnTo>
                  <a:cubicBezTo>
                    <a:pt x="2079" y="4228"/>
                    <a:pt x="2091" y="4228"/>
                    <a:pt x="2102" y="4228"/>
                  </a:cubicBezTo>
                  <a:cubicBezTo>
                    <a:pt x="2594" y="4228"/>
                    <a:pt x="2996" y="4623"/>
                    <a:pt x="2996" y="5119"/>
                  </a:cubicBezTo>
                  <a:cubicBezTo>
                    <a:pt x="2996" y="5614"/>
                    <a:pt x="2594" y="6009"/>
                    <a:pt x="2102" y="6009"/>
                  </a:cubicBezTo>
                  <a:cubicBezTo>
                    <a:pt x="2091" y="6009"/>
                    <a:pt x="2079" y="6009"/>
                    <a:pt x="2068" y="6009"/>
                  </a:cubicBezTo>
                  <a:lnTo>
                    <a:pt x="1522" y="6009"/>
                  </a:lnTo>
                  <a:cubicBezTo>
                    <a:pt x="1130" y="6009"/>
                    <a:pt x="814" y="5693"/>
                    <a:pt x="814" y="5301"/>
                  </a:cubicBezTo>
                  <a:cubicBezTo>
                    <a:pt x="814" y="5047"/>
                    <a:pt x="622" y="4920"/>
                    <a:pt x="431" y="4920"/>
                  </a:cubicBezTo>
                  <a:cubicBezTo>
                    <a:pt x="240" y="4920"/>
                    <a:pt x="48" y="5047"/>
                    <a:pt x="48" y="5301"/>
                  </a:cubicBezTo>
                  <a:cubicBezTo>
                    <a:pt x="48" y="6114"/>
                    <a:pt x="699" y="6765"/>
                    <a:pt x="1503" y="6784"/>
                  </a:cubicBezTo>
                  <a:lnTo>
                    <a:pt x="1503" y="7301"/>
                  </a:lnTo>
                  <a:cubicBezTo>
                    <a:pt x="1503" y="7554"/>
                    <a:pt x="1694" y="7681"/>
                    <a:pt x="1886" y="7681"/>
                  </a:cubicBezTo>
                  <a:cubicBezTo>
                    <a:pt x="2077" y="7681"/>
                    <a:pt x="2269" y="7554"/>
                    <a:pt x="2269" y="7301"/>
                  </a:cubicBezTo>
                  <a:lnTo>
                    <a:pt x="2269" y="6765"/>
                  </a:lnTo>
                  <a:cubicBezTo>
                    <a:pt x="3139" y="6660"/>
                    <a:pt x="3771" y="5894"/>
                    <a:pt x="3723" y="5023"/>
                  </a:cubicBezTo>
                  <a:cubicBezTo>
                    <a:pt x="3666" y="4143"/>
                    <a:pt x="2948" y="3463"/>
                    <a:pt x="2068" y="3453"/>
                  </a:cubicBezTo>
                  <a:lnTo>
                    <a:pt x="1704" y="3453"/>
                  </a:lnTo>
                  <a:cubicBezTo>
                    <a:pt x="1692" y="3454"/>
                    <a:pt x="1681" y="3454"/>
                    <a:pt x="1669" y="3454"/>
                  </a:cubicBezTo>
                  <a:cubicBezTo>
                    <a:pt x="1178" y="3454"/>
                    <a:pt x="776" y="3059"/>
                    <a:pt x="776" y="2563"/>
                  </a:cubicBezTo>
                  <a:cubicBezTo>
                    <a:pt x="776" y="2068"/>
                    <a:pt x="1178" y="1673"/>
                    <a:pt x="1669" y="1673"/>
                  </a:cubicBezTo>
                  <a:cubicBezTo>
                    <a:pt x="1681" y="1673"/>
                    <a:pt x="1692" y="1673"/>
                    <a:pt x="1704" y="1673"/>
                  </a:cubicBezTo>
                  <a:lnTo>
                    <a:pt x="2249" y="1673"/>
                  </a:lnTo>
                  <a:cubicBezTo>
                    <a:pt x="2642" y="1673"/>
                    <a:pt x="2958" y="1989"/>
                    <a:pt x="2958" y="2382"/>
                  </a:cubicBezTo>
                  <a:lnTo>
                    <a:pt x="2958" y="2745"/>
                  </a:lnTo>
                  <a:cubicBezTo>
                    <a:pt x="2958" y="2960"/>
                    <a:pt x="3121" y="3128"/>
                    <a:pt x="3333" y="3128"/>
                  </a:cubicBezTo>
                  <a:cubicBezTo>
                    <a:pt x="3338" y="3128"/>
                    <a:pt x="3344" y="3128"/>
                    <a:pt x="3350" y="3128"/>
                  </a:cubicBezTo>
                  <a:cubicBezTo>
                    <a:pt x="3561" y="3128"/>
                    <a:pt x="3733" y="2956"/>
                    <a:pt x="3733" y="2745"/>
                  </a:cubicBezTo>
                  <a:lnTo>
                    <a:pt x="3733" y="2382"/>
                  </a:lnTo>
                  <a:cubicBezTo>
                    <a:pt x="3733" y="1578"/>
                    <a:pt x="3082" y="917"/>
                    <a:pt x="2269" y="908"/>
                  </a:cubicBezTo>
                  <a:lnTo>
                    <a:pt x="2269" y="381"/>
                  </a:lnTo>
                  <a:cubicBezTo>
                    <a:pt x="2269" y="128"/>
                    <a:pt x="2077" y="1"/>
                    <a:pt x="188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8" name="Google Shape;18008;p78"/>
            <p:cNvSpPr/>
            <p:nvPr/>
          </p:nvSpPr>
          <p:spPr>
            <a:xfrm>
              <a:off x="4179611" y="4472250"/>
              <a:ext cx="153070" cy="150339"/>
            </a:xfrm>
            <a:custGeom>
              <a:avLst/>
              <a:gdLst/>
              <a:ahLst/>
              <a:cxnLst/>
              <a:rect l="l" t="t" r="r" b="b"/>
              <a:pathLst>
                <a:path w="5829" h="5725" extrusionOk="0">
                  <a:moveTo>
                    <a:pt x="2910" y="2096"/>
                  </a:moveTo>
                  <a:cubicBezTo>
                    <a:pt x="3331" y="2096"/>
                    <a:pt x="3675" y="2441"/>
                    <a:pt x="3675" y="2871"/>
                  </a:cubicBezTo>
                  <a:cubicBezTo>
                    <a:pt x="3675" y="3330"/>
                    <a:pt x="3300" y="3637"/>
                    <a:pt x="2906" y="3637"/>
                  </a:cubicBezTo>
                  <a:cubicBezTo>
                    <a:pt x="2716" y="3637"/>
                    <a:pt x="2523" y="3566"/>
                    <a:pt x="2364" y="3407"/>
                  </a:cubicBezTo>
                  <a:cubicBezTo>
                    <a:pt x="1876" y="2929"/>
                    <a:pt x="2221" y="2096"/>
                    <a:pt x="2910" y="2096"/>
                  </a:cubicBezTo>
                  <a:close/>
                  <a:moveTo>
                    <a:pt x="2527" y="0"/>
                  </a:moveTo>
                  <a:cubicBezTo>
                    <a:pt x="2441" y="0"/>
                    <a:pt x="2364" y="58"/>
                    <a:pt x="2345" y="154"/>
                  </a:cubicBezTo>
                  <a:lnTo>
                    <a:pt x="2192" y="890"/>
                  </a:lnTo>
                  <a:lnTo>
                    <a:pt x="1599" y="421"/>
                  </a:lnTo>
                  <a:cubicBezTo>
                    <a:pt x="1565" y="393"/>
                    <a:pt x="1525" y="378"/>
                    <a:pt x="1483" y="378"/>
                  </a:cubicBezTo>
                  <a:cubicBezTo>
                    <a:pt x="1441" y="378"/>
                    <a:pt x="1398" y="393"/>
                    <a:pt x="1359" y="421"/>
                  </a:cubicBezTo>
                  <a:lnTo>
                    <a:pt x="776" y="910"/>
                  </a:lnTo>
                  <a:cubicBezTo>
                    <a:pt x="709" y="977"/>
                    <a:pt x="690" y="1072"/>
                    <a:pt x="728" y="1149"/>
                  </a:cubicBezTo>
                  <a:lnTo>
                    <a:pt x="1091" y="1819"/>
                  </a:lnTo>
                  <a:lnTo>
                    <a:pt x="335" y="1828"/>
                  </a:lnTo>
                  <a:cubicBezTo>
                    <a:pt x="240" y="1838"/>
                    <a:pt x="163" y="1905"/>
                    <a:pt x="154" y="1991"/>
                  </a:cubicBezTo>
                  <a:lnTo>
                    <a:pt x="20" y="2747"/>
                  </a:lnTo>
                  <a:cubicBezTo>
                    <a:pt x="0" y="2833"/>
                    <a:pt x="48" y="2929"/>
                    <a:pt x="134" y="2958"/>
                  </a:cubicBezTo>
                  <a:lnTo>
                    <a:pt x="843" y="3235"/>
                  </a:lnTo>
                  <a:lnTo>
                    <a:pt x="268" y="3733"/>
                  </a:lnTo>
                  <a:cubicBezTo>
                    <a:pt x="201" y="3790"/>
                    <a:pt x="192" y="3895"/>
                    <a:pt x="230" y="3972"/>
                  </a:cubicBezTo>
                  <a:lnTo>
                    <a:pt x="603" y="4652"/>
                  </a:lnTo>
                  <a:cubicBezTo>
                    <a:pt x="633" y="4711"/>
                    <a:pt x="697" y="4747"/>
                    <a:pt x="765" y="4747"/>
                  </a:cubicBezTo>
                  <a:cubicBezTo>
                    <a:pt x="784" y="4747"/>
                    <a:pt x="804" y="4744"/>
                    <a:pt x="824" y="4738"/>
                  </a:cubicBezTo>
                  <a:lnTo>
                    <a:pt x="1541" y="4498"/>
                  </a:lnTo>
                  <a:lnTo>
                    <a:pt x="1426" y="5245"/>
                  </a:lnTo>
                  <a:cubicBezTo>
                    <a:pt x="1407" y="5331"/>
                    <a:pt x="1465" y="5417"/>
                    <a:pt x="1541" y="5446"/>
                  </a:cubicBezTo>
                  <a:lnTo>
                    <a:pt x="2259" y="5714"/>
                  </a:lnTo>
                  <a:cubicBezTo>
                    <a:pt x="2281" y="5721"/>
                    <a:pt x="2304" y="5725"/>
                    <a:pt x="2326" y="5725"/>
                  </a:cubicBezTo>
                  <a:cubicBezTo>
                    <a:pt x="2391" y="5725"/>
                    <a:pt x="2453" y="5694"/>
                    <a:pt x="2489" y="5637"/>
                  </a:cubicBezTo>
                  <a:lnTo>
                    <a:pt x="2881" y="4986"/>
                  </a:lnTo>
                  <a:lnTo>
                    <a:pt x="3274" y="5637"/>
                  </a:lnTo>
                  <a:cubicBezTo>
                    <a:pt x="3309" y="5694"/>
                    <a:pt x="3371" y="5725"/>
                    <a:pt x="3436" y="5725"/>
                  </a:cubicBezTo>
                  <a:cubicBezTo>
                    <a:pt x="3459" y="5725"/>
                    <a:pt x="3481" y="5721"/>
                    <a:pt x="3503" y="5714"/>
                  </a:cubicBezTo>
                  <a:lnTo>
                    <a:pt x="4221" y="5446"/>
                  </a:lnTo>
                  <a:cubicBezTo>
                    <a:pt x="4307" y="5417"/>
                    <a:pt x="4355" y="5331"/>
                    <a:pt x="4345" y="5245"/>
                  </a:cubicBezTo>
                  <a:lnTo>
                    <a:pt x="4221" y="4498"/>
                  </a:lnTo>
                  <a:lnTo>
                    <a:pt x="4939" y="4738"/>
                  </a:lnTo>
                  <a:cubicBezTo>
                    <a:pt x="4958" y="4744"/>
                    <a:pt x="4978" y="4747"/>
                    <a:pt x="4998" y="4747"/>
                  </a:cubicBezTo>
                  <a:cubicBezTo>
                    <a:pt x="5066" y="4747"/>
                    <a:pt x="5131" y="4711"/>
                    <a:pt x="5168" y="4652"/>
                  </a:cubicBezTo>
                  <a:lnTo>
                    <a:pt x="5551" y="3982"/>
                  </a:lnTo>
                  <a:cubicBezTo>
                    <a:pt x="5599" y="3905"/>
                    <a:pt x="5580" y="3800"/>
                    <a:pt x="5513" y="3742"/>
                  </a:cubicBezTo>
                  <a:lnTo>
                    <a:pt x="4948" y="3245"/>
                  </a:lnTo>
                  <a:lnTo>
                    <a:pt x="5657" y="2967"/>
                  </a:lnTo>
                  <a:cubicBezTo>
                    <a:pt x="5752" y="2948"/>
                    <a:pt x="5829" y="2852"/>
                    <a:pt x="5810" y="2747"/>
                  </a:cubicBezTo>
                  <a:lnTo>
                    <a:pt x="5676" y="1991"/>
                  </a:lnTo>
                  <a:cubicBezTo>
                    <a:pt x="5657" y="1905"/>
                    <a:pt x="5580" y="1838"/>
                    <a:pt x="5494" y="1828"/>
                  </a:cubicBezTo>
                  <a:lnTo>
                    <a:pt x="4738" y="1819"/>
                  </a:lnTo>
                  <a:lnTo>
                    <a:pt x="5101" y="1149"/>
                  </a:lnTo>
                  <a:cubicBezTo>
                    <a:pt x="5140" y="1072"/>
                    <a:pt x="5121" y="977"/>
                    <a:pt x="5054" y="910"/>
                  </a:cubicBezTo>
                  <a:lnTo>
                    <a:pt x="4460" y="421"/>
                  </a:lnTo>
                  <a:cubicBezTo>
                    <a:pt x="4427" y="393"/>
                    <a:pt x="4386" y="378"/>
                    <a:pt x="4344" y="378"/>
                  </a:cubicBezTo>
                  <a:cubicBezTo>
                    <a:pt x="4302" y="378"/>
                    <a:pt x="4259" y="393"/>
                    <a:pt x="4221" y="421"/>
                  </a:cubicBezTo>
                  <a:lnTo>
                    <a:pt x="3637" y="890"/>
                  </a:lnTo>
                  <a:lnTo>
                    <a:pt x="3484" y="154"/>
                  </a:lnTo>
                  <a:cubicBezTo>
                    <a:pt x="3465" y="58"/>
                    <a:pt x="3388" y="0"/>
                    <a:pt x="3302"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09" name="Google Shape;18009;p78"/>
            <p:cNvSpPr/>
            <p:nvPr/>
          </p:nvSpPr>
          <p:spPr>
            <a:xfrm>
              <a:off x="4238408" y="4472250"/>
              <a:ext cx="18119" cy="23135"/>
            </a:xfrm>
            <a:custGeom>
              <a:avLst/>
              <a:gdLst/>
              <a:ahLst/>
              <a:cxnLst/>
              <a:rect l="l" t="t" r="r" b="b"/>
              <a:pathLst>
                <a:path w="690" h="881" extrusionOk="0">
                  <a:moveTo>
                    <a:pt x="278" y="0"/>
                  </a:moveTo>
                  <a:cubicBezTo>
                    <a:pt x="192" y="0"/>
                    <a:pt x="106" y="58"/>
                    <a:pt x="87" y="154"/>
                  </a:cubicBezTo>
                  <a:lnTo>
                    <a:pt x="1" y="613"/>
                  </a:lnTo>
                  <a:lnTo>
                    <a:pt x="355" y="881"/>
                  </a:lnTo>
                  <a:lnTo>
                    <a:pt x="499" y="154"/>
                  </a:lnTo>
                  <a:cubicBezTo>
                    <a:pt x="518" y="58"/>
                    <a:pt x="594" y="0"/>
                    <a:pt x="69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0" name="Google Shape;18010;p78"/>
            <p:cNvSpPr/>
            <p:nvPr/>
          </p:nvSpPr>
          <p:spPr>
            <a:xfrm>
              <a:off x="4217321" y="4590105"/>
              <a:ext cx="28151" cy="32484"/>
            </a:xfrm>
            <a:custGeom>
              <a:avLst/>
              <a:gdLst/>
              <a:ahLst/>
              <a:cxnLst/>
              <a:rect l="l" t="t" r="r" b="b"/>
              <a:pathLst>
                <a:path w="1072" h="1237" extrusionOk="0">
                  <a:moveTo>
                    <a:pt x="536" y="1"/>
                  </a:moveTo>
                  <a:lnTo>
                    <a:pt x="105" y="144"/>
                  </a:lnTo>
                  <a:lnTo>
                    <a:pt x="10" y="747"/>
                  </a:lnTo>
                  <a:cubicBezTo>
                    <a:pt x="0" y="843"/>
                    <a:pt x="48" y="929"/>
                    <a:pt x="134" y="958"/>
                  </a:cubicBezTo>
                  <a:lnTo>
                    <a:pt x="852" y="1226"/>
                  </a:lnTo>
                  <a:cubicBezTo>
                    <a:pt x="872" y="1233"/>
                    <a:pt x="893" y="1237"/>
                    <a:pt x="915" y="1237"/>
                  </a:cubicBezTo>
                  <a:cubicBezTo>
                    <a:pt x="975" y="1237"/>
                    <a:pt x="1037" y="1208"/>
                    <a:pt x="1072" y="1159"/>
                  </a:cubicBezTo>
                  <a:lnTo>
                    <a:pt x="536" y="958"/>
                  </a:lnTo>
                  <a:cubicBezTo>
                    <a:pt x="450" y="929"/>
                    <a:pt x="402" y="833"/>
                    <a:pt x="412" y="747"/>
                  </a:cubicBezTo>
                  <a:lnTo>
                    <a:pt x="53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1" name="Google Shape;18011;p78"/>
            <p:cNvSpPr/>
            <p:nvPr/>
          </p:nvSpPr>
          <p:spPr>
            <a:xfrm>
              <a:off x="4179349" y="4482412"/>
              <a:ext cx="44274" cy="114520"/>
            </a:xfrm>
            <a:custGeom>
              <a:avLst/>
              <a:gdLst/>
              <a:ahLst/>
              <a:cxnLst/>
              <a:rect l="l" t="t" r="r" b="b"/>
              <a:pathLst>
                <a:path w="1686" h="4361" extrusionOk="0">
                  <a:moveTo>
                    <a:pt x="1483" y="1"/>
                  </a:moveTo>
                  <a:cubicBezTo>
                    <a:pt x="1441" y="1"/>
                    <a:pt x="1398" y="15"/>
                    <a:pt x="1360" y="44"/>
                  </a:cubicBezTo>
                  <a:lnTo>
                    <a:pt x="776" y="532"/>
                  </a:lnTo>
                  <a:cubicBezTo>
                    <a:pt x="709" y="590"/>
                    <a:pt x="690" y="695"/>
                    <a:pt x="728" y="771"/>
                  </a:cubicBezTo>
                  <a:lnTo>
                    <a:pt x="1092" y="1432"/>
                  </a:lnTo>
                  <a:lnTo>
                    <a:pt x="336" y="1451"/>
                  </a:lnTo>
                  <a:cubicBezTo>
                    <a:pt x="240" y="1451"/>
                    <a:pt x="164" y="1518"/>
                    <a:pt x="144" y="1614"/>
                  </a:cubicBezTo>
                  <a:lnTo>
                    <a:pt x="10" y="2370"/>
                  </a:lnTo>
                  <a:cubicBezTo>
                    <a:pt x="1" y="2456"/>
                    <a:pt x="49" y="2542"/>
                    <a:pt x="135" y="2580"/>
                  </a:cubicBezTo>
                  <a:lnTo>
                    <a:pt x="834" y="2858"/>
                  </a:lnTo>
                  <a:lnTo>
                    <a:pt x="269" y="3355"/>
                  </a:lnTo>
                  <a:cubicBezTo>
                    <a:pt x="202" y="3413"/>
                    <a:pt x="183" y="3508"/>
                    <a:pt x="231" y="3595"/>
                  </a:cubicBezTo>
                  <a:lnTo>
                    <a:pt x="613" y="4265"/>
                  </a:lnTo>
                  <a:cubicBezTo>
                    <a:pt x="643" y="4324"/>
                    <a:pt x="707" y="4360"/>
                    <a:pt x="775" y="4360"/>
                  </a:cubicBezTo>
                  <a:cubicBezTo>
                    <a:pt x="794" y="4360"/>
                    <a:pt x="814" y="4357"/>
                    <a:pt x="834" y="4351"/>
                  </a:cubicBezTo>
                  <a:lnTo>
                    <a:pt x="1034" y="4284"/>
                  </a:lnTo>
                  <a:lnTo>
                    <a:pt x="1025" y="4265"/>
                  </a:lnTo>
                  <a:lnTo>
                    <a:pt x="642" y="3595"/>
                  </a:lnTo>
                  <a:cubicBezTo>
                    <a:pt x="594" y="3518"/>
                    <a:pt x="613" y="3413"/>
                    <a:pt x="680" y="3355"/>
                  </a:cubicBezTo>
                  <a:lnTo>
                    <a:pt x="1245" y="2858"/>
                  </a:lnTo>
                  <a:lnTo>
                    <a:pt x="537" y="2580"/>
                  </a:lnTo>
                  <a:cubicBezTo>
                    <a:pt x="460" y="2551"/>
                    <a:pt x="403" y="2456"/>
                    <a:pt x="422" y="2370"/>
                  </a:cubicBezTo>
                  <a:lnTo>
                    <a:pt x="556" y="1614"/>
                  </a:lnTo>
                  <a:cubicBezTo>
                    <a:pt x="575" y="1527"/>
                    <a:pt x="652" y="1460"/>
                    <a:pt x="738" y="1451"/>
                  </a:cubicBezTo>
                  <a:lnTo>
                    <a:pt x="1494" y="1441"/>
                  </a:lnTo>
                  <a:lnTo>
                    <a:pt x="1140" y="771"/>
                  </a:lnTo>
                  <a:cubicBezTo>
                    <a:pt x="1092" y="695"/>
                    <a:pt x="1111" y="599"/>
                    <a:pt x="1178" y="532"/>
                  </a:cubicBezTo>
                  <a:lnTo>
                    <a:pt x="1685" y="111"/>
                  </a:lnTo>
                  <a:lnTo>
                    <a:pt x="1599" y="44"/>
                  </a:lnTo>
                  <a:cubicBezTo>
                    <a:pt x="1566" y="15"/>
                    <a:pt x="1525" y="1"/>
                    <a:pt x="1483"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2" name="Google Shape;18012;p78"/>
            <p:cNvSpPr/>
            <p:nvPr/>
          </p:nvSpPr>
          <p:spPr>
            <a:xfrm>
              <a:off x="4208760" y="4511955"/>
              <a:ext cx="82456" cy="70639"/>
            </a:xfrm>
            <a:custGeom>
              <a:avLst/>
              <a:gdLst/>
              <a:ahLst/>
              <a:cxnLst/>
              <a:rect l="l" t="t" r="r" b="b"/>
              <a:pathLst>
                <a:path w="3140" h="2690" extrusionOk="0">
                  <a:moveTo>
                    <a:pt x="1790" y="585"/>
                  </a:moveTo>
                  <a:cubicBezTo>
                    <a:pt x="2185" y="585"/>
                    <a:pt x="2565" y="894"/>
                    <a:pt x="2565" y="1359"/>
                  </a:cubicBezTo>
                  <a:cubicBezTo>
                    <a:pt x="2565" y="1781"/>
                    <a:pt x="2221" y="2125"/>
                    <a:pt x="1800" y="2125"/>
                  </a:cubicBezTo>
                  <a:cubicBezTo>
                    <a:pt x="1111" y="2125"/>
                    <a:pt x="766" y="1302"/>
                    <a:pt x="1254" y="814"/>
                  </a:cubicBezTo>
                  <a:cubicBezTo>
                    <a:pt x="1409" y="656"/>
                    <a:pt x="1601" y="585"/>
                    <a:pt x="1790" y="585"/>
                  </a:cubicBezTo>
                  <a:close/>
                  <a:moveTo>
                    <a:pt x="1800" y="0"/>
                  </a:moveTo>
                  <a:cubicBezTo>
                    <a:pt x="594" y="0"/>
                    <a:pt x="1" y="1446"/>
                    <a:pt x="843" y="2297"/>
                  </a:cubicBezTo>
                  <a:cubicBezTo>
                    <a:pt x="1117" y="2568"/>
                    <a:pt x="1453" y="2690"/>
                    <a:pt x="1782" y="2690"/>
                  </a:cubicBezTo>
                  <a:cubicBezTo>
                    <a:pt x="2475" y="2690"/>
                    <a:pt x="3140" y="2151"/>
                    <a:pt x="3140" y="1340"/>
                  </a:cubicBezTo>
                  <a:cubicBezTo>
                    <a:pt x="3140" y="594"/>
                    <a:pt x="2537" y="0"/>
                    <a:pt x="1800"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013" name="Google Shape;18013;p78"/>
          <p:cNvSpPr/>
          <p:nvPr/>
        </p:nvSpPr>
        <p:spPr>
          <a:xfrm>
            <a:off x="4933787" y="2620838"/>
            <a:ext cx="64704" cy="32212"/>
          </a:xfrm>
          <a:custGeom>
            <a:avLst/>
            <a:gdLst/>
            <a:ahLst/>
            <a:cxnLst/>
            <a:rect l="l" t="t" r="r" b="b"/>
            <a:pathLst>
              <a:path w="1848" h="920" extrusionOk="0">
                <a:moveTo>
                  <a:pt x="700" y="1"/>
                </a:moveTo>
                <a:cubicBezTo>
                  <a:pt x="317" y="1"/>
                  <a:pt x="10" y="307"/>
                  <a:pt x="10" y="690"/>
                </a:cubicBezTo>
                <a:lnTo>
                  <a:pt x="1" y="690"/>
                </a:lnTo>
                <a:cubicBezTo>
                  <a:pt x="1" y="690"/>
                  <a:pt x="700" y="919"/>
                  <a:pt x="1848" y="919"/>
                </a:cubicBezTo>
                <a:lnTo>
                  <a:pt x="1848" y="690"/>
                </a:lnTo>
                <a:cubicBezTo>
                  <a:pt x="1848" y="307"/>
                  <a:pt x="154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4" name="Google Shape;18014;p78"/>
          <p:cNvSpPr/>
          <p:nvPr/>
        </p:nvSpPr>
        <p:spPr>
          <a:xfrm>
            <a:off x="4933787" y="2620838"/>
            <a:ext cx="44607" cy="29201"/>
          </a:xfrm>
          <a:custGeom>
            <a:avLst/>
            <a:gdLst/>
            <a:ahLst/>
            <a:cxnLst/>
            <a:rect l="l" t="t" r="r" b="b"/>
            <a:pathLst>
              <a:path w="1274" h="834" extrusionOk="0">
                <a:moveTo>
                  <a:pt x="690" y="1"/>
                </a:moveTo>
                <a:cubicBezTo>
                  <a:pt x="307" y="1"/>
                  <a:pt x="1" y="307"/>
                  <a:pt x="1" y="690"/>
                </a:cubicBezTo>
                <a:cubicBezTo>
                  <a:pt x="221" y="757"/>
                  <a:pt x="460" y="805"/>
                  <a:pt x="690" y="833"/>
                </a:cubicBezTo>
                <a:lnTo>
                  <a:pt x="690" y="690"/>
                </a:lnTo>
                <a:lnTo>
                  <a:pt x="700" y="690"/>
                </a:lnTo>
                <a:cubicBezTo>
                  <a:pt x="700" y="355"/>
                  <a:pt x="939" y="68"/>
                  <a:pt x="1274" y="10"/>
                </a:cubicBezTo>
                <a:cubicBezTo>
                  <a:pt x="1235" y="1"/>
                  <a:pt x="1188"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015" name="Google Shape;18015;p78"/>
          <p:cNvGrpSpPr/>
          <p:nvPr/>
        </p:nvGrpSpPr>
        <p:grpSpPr>
          <a:xfrm>
            <a:off x="4764568" y="2620838"/>
            <a:ext cx="403144" cy="499991"/>
            <a:chOff x="3573426" y="1965628"/>
            <a:chExt cx="302358" cy="374993"/>
          </a:xfrm>
        </p:grpSpPr>
        <p:sp>
          <p:nvSpPr>
            <p:cNvPr id="18016" name="Google Shape;18016;p78"/>
            <p:cNvSpPr/>
            <p:nvPr/>
          </p:nvSpPr>
          <p:spPr>
            <a:xfrm>
              <a:off x="3688287" y="2013894"/>
              <a:ext cx="72661" cy="60582"/>
            </a:xfrm>
            <a:custGeom>
              <a:avLst/>
              <a:gdLst/>
              <a:ahLst/>
              <a:cxnLst/>
              <a:rect l="l" t="t" r="r" b="b"/>
              <a:pathLst>
                <a:path w="2767" h="2307" extrusionOk="0">
                  <a:moveTo>
                    <a:pt x="929" y="0"/>
                  </a:moveTo>
                  <a:lnTo>
                    <a:pt x="929" y="460"/>
                  </a:lnTo>
                  <a:cubicBezTo>
                    <a:pt x="929" y="546"/>
                    <a:pt x="871" y="632"/>
                    <a:pt x="795" y="670"/>
                  </a:cubicBezTo>
                  <a:lnTo>
                    <a:pt x="259" y="938"/>
                  </a:lnTo>
                  <a:cubicBezTo>
                    <a:pt x="106" y="1015"/>
                    <a:pt x="1" y="1177"/>
                    <a:pt x="1" y="1350"/>
                  </a:cubicBezTo>
                  <a:lnTo>
                    <a:pt x="1" y="2307"/>
                  </a:lnTo>
                  <a:lnTo>
                    <a:pt x="2766" y="2307"/>
                  </a:lnTo>
                  <a:lnTo>
                    <a:pt x="2766" y="1350"/>
                  </a:lnTo>
                  <a:cubicBezTo>
                    <a:pt x="2766" y="1177"/>
                    <a:pt x="2671" y="1015"/>
                    <a:pt x="2508" y="938"/>
                  </a:cubicBezTo>
                  <a:lnTo>
                    <a:pt x="1972" y="670"/>
                  </a:lnTo>
                  <a:cubicBezTo>
                    <a:pt x="1895" y="632"/>
                    <a:pt x="1848" y="546"/>
                    <a:pt x="1848" y="460"/>
                  </a:cubicBezTo>
                  <a:lnTo>
                    <a:pt x="184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7" name="Google Shape;18017;p78"/>
            <p:cNvSpPr/>
            <p:nvPr/>
          </p:nvSpPr>
          <p:spPr>
            <a:xfrm>
              <a:off x="3711422" y="2013894"/>
              <a:ext cx="26391" cy="18251"/>
            </a:xfrm>
            <a:custGeom>
              <a:avLst/>
              <a:gdLst/>
              <a:ahLst/>
              <a:cxnLst/>
              <a:rect l="l" t="t" r="r" b="b"/>
              <a:pathLst>
                <a:path w="1005" h="695" extrusionOk="0">
                  <a:moveTo>
                    <a:pt x="48" y="0"/>
                  </a:moveTo>
                  <a:lnTo>
                    <a:pt x="48" y="460"/>
                  </a:lnTo>
                  <a:cubicBezTo>
                    <a:pt x="38" y="507"/>
                    <a:pt x="29" y="555"/>
                    <a:pt x="0" y="594"/>
                  </a:cubicBezTo>
                  <a:cubicBezTo>
                    <a:pt x="163" y="661"/>
                    <a:pt x="335" y="694"/>
                    <a:pt x="506" y="694"/>
                  </a:cubicBezTo>
                  <a:cubicBezTo>
                    <a:pt x="677" y="694"/>
                    <a:pt x="847" y="661"/>
                    <a:pt x="1005" y="594"/>
                  </a:cubicBezTo>
                  <a:cubicBezTo>
                    <a:pt x="976" y="555"/>
                    <a:pt x="967" y="507"/>
                    <a:pt x="967" y="460"/>
                  </a:cubicBezTo>
                  <a:lnTo>
                    <a:pt x="967"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8" name="Google Shape;18018;p78"/>
            <p:cNvSpPr/>
            <p:nvPr/>
          </p:nvSpPr>
          <p:spPr>
            <a:xfrm>
              <a:off x="3688287" y="2032985"/>
              <a:ext cx="72661" cy="41491"/>
            </a:xfrm>
            <a:custGeom>
              <a:avLst/>
              <a:gdLst/>
              <a:ahLst/>
              <a:cxnLst/>
              <a:rect l="l" t="t" r="r" b="b"/>
              <a:pathLst>
                <a:path w="2767" h="1580" extrusionOk="0">
                  <a:moveTo>
                    <a:pt x="680" y="1"/>
                  </a:moveTo>
                  <a:lnTo>
                    <a:pt x="259" y="211"/>
                  </a:lnTo>
                  <a:cubicBezTo>
                    <a:pt x="106" y="288"/>
                    <a:pt x="1" y="450"/>
                    <a:pt x="1" y="623"/>
                  </a:cubicBezTo>
                  <a:lnTo>
                    <a:pt x="1" y="1580"/>
                  </a:lnTo>
                  <a:lnTo>
                    <a:pt x="2766" y="1580"/>
                  </a:lnTo>
                  <a:lnTo>
                    <a:pt x="2766" y="623"/>
                  </a:lnTo>
                  <a:cubicBezTo>
                    <a:pt x="2766" y="450"/>
                    <a:pt x="2671" y="288"/>
                    <a:pt x="2508" y="211"/>
                  </a:cubicBezTo>
                  <a:lnTo>
                    <a:pt x="2096" y="1"/>
                  </a:lnTo>
                  <a:cubicBezTo>
                    <a:pt x="1910" y="225"/>
                    <a:pt x="1647" y="338"/>
                    <a:pt x="1385" y="338"/>
                  </a:cubicBezTo>
                  <a:cubicBezTo>
                    <a:pt x="1123" y="338"/>
                    <a:pt x="862" y="225"/>
                    <a:pt x="68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19" name="Google Shape;18019;p78"/>
            <p:cNvSpPr/>
            <p:nvPr/>
          </p:nvSpPr>
          <p:spPr>
            <a:xfrm>
              <a:off x="3688287" y="2043804"/>
              <a:ext cx="18119" cy="30672"/>
            </a:xfrm>
            <a:custGeom>
              <a:avLst/>
              <a:gdLst/>
              <a:ahLst/>
              <a:cxnLst/>
              <a:rect l="l" t="t" r="r" b="b"/>
              <a:pathLst>
                <a:path w="690" h="1168" extrusionOk="0">
                  <a:moveTo>
                    <a:pt x="58" y="0"/>
                  </a:moveTo>
                  <a:cubicBezTo>
                    <a:pt x="20" y="57"/>
                    <a:pt x="1" y="134"/>
                    <a:pt x="1" y="211"/>
                  </a:cubicBezTo>
                  <a:lnTo>
                    <a:pt x="1" y="1168"/>
                  </a:lnTo>
                  <a:lnTo>
                    <a:pt x="690" y="1168"/>
                  </a:lnTo>
                  <a:lnTo>
                    <a:pt x="690" y="708"/>
                  </a:lnTo>
                  <a:cubicBezTo>
                    <a:pt x="690" y="555"/>
                    <a:pt x="623" y="421"/>
                    <a:pt x="508" y="335"/>
                  </a:cubicBezTo>
                  <a:lnTo>
                    <a:pt x="58" y="0"/>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0" name="Google Shape;18020;p78"/>
            <p:cNvSpPr/>
            <p:nvPr/>
          </p:nvSpPr>
          <p:spPr>
            <a:xfrm>
              <a:off x="3742829" y="2043804"/>
              <a:ext cx="18119" cy="30672"/>
            </a:xfrm>
            <a:custGeom>
              <a:avLst/>
              <a:gdLst/>
              <a:ahLst/>
              <a:cxnLst/>
              <a:rect l="l" t="t" r="r" b="b"/>
              <a:pathLst>
                <a:path w="690" h="1168" extrusionOk="0">
                  <a:moveTo>
                    <a:pt x="632" y="0"/>
                  </a:moveTo>
                  <a:lnTo>
                    <a:pt x="182" y="335"/>
                  </a:lnTo>
                  <a:cubicBezTo>
                    <a:pt x="67" y="421"/>
                    <a:pt x="0" y="555"/>
                    <a:pt x="0" y="708"/>
                  </a:cubicBezTo>
                  <a:lnTo>
                    <a:pt x="0" y="1168"/>
                  </a:lnTo>
                  <a:lnTo>
                    <a:pt x="689" y="1168"/>
                  </a:lnTo>
                  <a:lnTo>
                    <a:pt x="689" y="211"/>
                  </a:lnTo>
                  <a:cubicBezTo>
                    <a:pt x="689" y="134"/>
                    <a:pt x="670" y="57"/>
                    <a:pt x="632"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1" name="Google Shape;18021;p78"/>
            <p:cNvSpPr/>
            <p:nvPr/>
          </p:nvSpPr>
          <p:spPr>
            <a:xfrm>
              <a:off x="3700340" y="1965628"/>
              <a:ext cx="48528" cy="54306"/>
            </a:xfrm>
            <a:custGeom>
              <a:avLst/>
              <a:gdLst/>
              <a:ahLst/>
              <a:cxnLst/>
              <a:rect l="l" t="t" r="r" b="b"/>
              <a:pathLst>
                <a:path w="1848" h="2068" extrusionOk="0">
                  <a:moveTo>
                    <a:pt x="690" y="1"/>
                  </a:moveTo>
                  <a:cubicBezTo>
                    <a:pt x="317" y="1"/>
                    <a:pt x="1" y="307"/>
                    <a:pt x="1" y="690"/>
                  </a:cubicBezTo>
                  <a:lnTo>
                    <a:pt x="1" y="1149"/>
                  </a:lnTo>
                  <a:cubicBezTo>
                    <a:pt x="1" y="1656"/>
                    <a:pt x="412" y="2068"/>
                    <a:pt x="929" y="2068"/>
                  </a:cubicBezTo>
                  <a:cubicBezTo>
                    <a:pt x="1436" y="2068"/>
                    <a:pt x="1848" y="1656"/>
                    <a:pt x="1848" y="1149"/>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2" name="Google Shape;18022;p78"/>
            <p:cNvSpPr/>
            <p:nvPr/>
          </p:nvSpPr>
          <p:spPr>
            <a:xfrm>
              <a:off x="3700156" y="1965628"/>
              <a:ext cx="33639" cy="54621"/>
            </a:xfrm>
            <a:custGeom>
              <a:avLst/>
              <a:gdLst/>
              <a:ahLst/>
              <a:cxnLst/>
              <a:rect l="l" t="t" r="r" b="b"/>
              <a:pathLst>
                <a:path w="1281" h="2080" extrusionOk="0">
                  <a:moveTo>
                    <a:pt x="697" y="1"/>
                  </a:moveTo>
                  <a:cubicBezTo>
                    <a:pt x="314" y="1"/>
                    <a:pt x="8" y="307"/>
                    <a:pt x="8" y="690"/>
                  </a:cubicBezTo>
                  <a:lnTo>
                    <a:pt x="8" y="1149"/>
                  </a:lnTo>
                  <a:cubicBezTo>
                    <a:pt x="0" y="1683"/>
                    <a:pt x="437" y="2080"/>
                    <a:pt x="929" y="2080"/>
                  </a:cubicBezTo>
                  <a:cubicBezTo>
                    <a:pt x="1045" y="2080"/>
                    <a:pt x="1164" y="2058"/>
                    <a:pt x="1281" y="2010"/>
                  </a:cubicBezTo>
                  <a:cubicBezTo>
                    <a:pt x="927" y="1867"/>
                    <a:pt x="697" y="1522"/>
                    <a:pt x="707" y="1149"/>
                  </a:cubicBezTo>
                  <a:lnTo>
                    <a:pt x="707" y="690"/>
                  </a:lnTo>
                  <a:cubicBezTo>
                    <a:pt x="707" y="355"/>
                    <a:pt x="946" y="68"/>
                    <a:pt x="1281" y="10"/>
                  </a:cubicBezTo>
                  <a:cubicBezTo>
                    <a:pt x="1242" y="1"/>
                    <a:pt x="1195" y="1"/>
                    <a:pt x="1156"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3" name="Google Shape;18023;p78"/>
            <p:cNvSpPr/>
            <p:nvPr/>
          </p:nvSpPr>
          <p:spPr>
            <a:xfrm>
              <a:off x="3682247" y="2086502"/>
              <a:ext cx="84741" cy="145060"/>
            </a:xfrm>
            <a:custGeom>
              <a:avLst/>
              <a:gdLst/>
              <a:ahLst/>
              <a:cxnLst/>
              <a:rect l="l" t="t" r="r" b="b"/>
              <a:pathLst>
                <a:path w="3227" h="5524" extrusionOk="0">
                  <a:moveTo>
                    <a:pt x="1" y="1"/>
                  </a:moveTo>
                  <a:lnTo>
                    <a:pt x="1" y="5523"/>
                  </a:lnTo>
                  <a:lnTo>
                    <a:pt x="3226" y="5523"/>
                  </a:lnTo>
                  <a:lnTo>
                    <a:pt x="3226"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4" name="Google Shape;18024;p78"/>
            <p:cNvSpPr/>
            <p:nvPr/>
          </p:nvSpPr>
          <p:spPr>
            <a:xfrm>
              <a:off x="3682247" y="2170955"/>
              <a:ext cx="84741" cy="60608"/>
            </a:xfrm>
            <a:custGeom>
              <a:avLst/>
              <a:gdLst/>
              <a:ahLst/>
              <a:cxnLst/>
              <a:rect l="l" t="t" r="r" b="b"/>
              <a:pathLst>
                <a:path w="3227" h="2308" extrusionOk="0">
                  <a:moveTo>
                    <a:pt x="1" y="1"/>
                  </a:moveTo>
                  <a:lnTo>
                    <a:pt x="1" y="2307"/>
                  </a:lnTo>
                  <a:lnTo>
                    <a:pt x="3226" y="2307"/>
                  </a:lnTo>
                  <a:lnTo>
                    <a:pt x="3226"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5" name="Google Shape;18025;p78"/>
            <p:cNvSpPr/>
            <p:nvPr/>
          </p:nvSpPr>
          <p:spPr>
            <a:xfrm>
              <a:off x="3754882"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6" name="Google Shape;18026;p78"/>
            <p:cNvSpPr/>
            <p:nvPr/>
          </p:nvSpPr>
          <p:spPr>
            <a:xfrm>
              <a:off x="3754646"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59" y="2470"/>
                    <a:pt x="459" y="2699"/>
                  </a:cubicBezTo>
                  <a:lnTo>
                    <a:pt x="459"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7" name="Google Shape;18027;p78"/>
            <p:cNvSpPr/>
            <p:nvPr/>
          </p:nvSpPr>
          <p:spPr>
            <a:xfrm>
              <a:off x="3754882"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8" name="Google Shape;18028;p78"/>
            <p:cNvSpPr/>
            <p:nvPr/>
          </p:nvSpPr>
          <p:spPr>
            <a:xfrm>
              <a:off x="3754882"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29" name="Google Shape;18029;p78"/>
            <p:cNvSpPr/>
            <p:nvPr/>
          </p:nvSpPr>
          <p:spPr>
            <a:xfrm>
              <a:off x="3736789" y="2219457"/>
              <a:ext cx="84715" cy="96794"/>
            </a:xfrm>
            <a:custGeom>
              <a:avLst/>
              <a:gdLst/>
              <a:ahLst/>
              <a:cxnLst/>
              <a:rect l="l" t="t" r="r" b="b"/>
              <a:pathLst>
                <a:path w="3226"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26" y="3580"/>
                    <a:pt x="3226" y="3456"/>
                  </a:cubicBezTo>
                  <a:lnTo>
                    <a:pt x="3226" y="929"/>
                  </a:lnTo>
                  <a:cubicBezTo>
                    <a:pt x="3226" y="642"/>
                    <a:pt x="305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0" name="Google Shape;18030;p78"/>
            <p:cNvSpPr/>
            <p:nvPr/>
          </p:nvSpPr>
          <p:spPr>
            <a:xfrm>
              <a:off x="3736789" y="2233296"/>
              <a:ext cx="18119" cy="82955"/>
            </a:xfrm>
            <a:custGeom>
              <a:avLst/>
              <a:gdLst/>
              <a:ahLst/>
              <a:cxnLst/>
              <a:rect l="l" t="t" r="r" b="b"/>
              <a:pathLst>
                <a:path w="690" h="3159" extrusionOk="0">
                  <a:moveTo>
                    <a:pt x="135" y="0"/>
                  </a:moveTo>
                  <a:cubicBezTo>
                    <a:pt x="48"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1" name="Google Shape;18031;p78"/>
            <p:cNvSpPr/>
            <p:nvPr/>
          </p:nvSpPr>
          <p:spPr>
            <a:xfrm>
              <a:off x="3803148" y="2233296"/>
              <a:ext cx="18119" cy="82955"/>
            </a:xfrm>
            <a:custGeom>
              <a:avLst/>
              <a:gdLst/>
              <a:ahLst/>
              <a:cxnLst/>
              <a:rect l="l" t="t" r="r" b="b"/>
              <a:pathLst>
                <a:path w="690" h="3159" extrusionOk="0">
                  <a:moveTo>
                    <a:pt x="555" y="0"/>
                  </a:moveTo>
                  <a:lnTo>
                    <a:pt x="18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2" name="Google Shape;18032;p78"/>
            <p:cNvSpPr/>
            <p:nvPr/>
          </p:nvSpPr>
          <p:spPr>
            <a:xfrm>
              <a:off x="3646061" y="2153124"/>
              <a:ext cx="48292" cy="72635"/>
            </a:xfrm>
            <a:custGeom>
              <a:avLst/>
              <a:gdLst/>
              <a:ahLst/>
              <a:cxnLst/>
              <a:rect l="l" t="t" r="r" b="b"/>
              <a:pathLst>
                <a:path w="1839" h="2766" extrusionOk="0">
                  <a:moveTo>
                    <a:pt x="690" y="0"/>
                  </a:moveTo>
                  <a:cubicBezTo>
                    <a:pt x="307" y="0"/>
                    <a:pt x="1" y="306"/>
                    <a:pt x="1" y="689"/>
                  </a:cubicBezTo>
                  <a:lnTo>
                    <a:pt x="1" y="1445"/>
                  </a:lnTo>
                  <a:cubicBezTo>
                    <a:pt x="10" y="1675"/>
                    <a:pt x="87" y="1885"/>
                    <a:pt x="230" y="2067"/>
                  </a:cubicBezTo>
                  <a:cubicBezTo>
                    <a:pt x="374" y="2240"/>
                    <a:pt x="460" y="2460"/>
                    <a:pt x="460" y="2689"/>
                  </a:cubicBezTo>
                  <a:lnTo>
                    <a:pt x="460" y="2766"/>
                  </a:lnTo>
                  <a:lnTo>
                    <a:pt x="1379" y="2766"/>
                  </a:lnTo>
                  <a:lnTo>
                    <a:pt x="1379" y="2632"/>
                  </a:lnTo>
                  <a:cubicBezTo>
                    <a:pt x="1379" y="2441"/>
                    <a:pt x="1446" y="2259"/>
                    <a:pt x="1570" y="2125"/>
                  </a:cubicBezTo>
                  <a:lnTo>
                    <a:pt x="1656" y="2019"/>
                  </a:lnTo>
                  <a:cubicBezTo>
                    <a:pt x="1771" y="1876"/>
                    <a:pt x="1829" y="1694"/>
                    <a:pt x="1838" y="1512"/>
                  </a:cubicBezTo>
                  <a:lnTo>
                    <a:pt x="1838" y="689"/>
                  </a:lnTo>
                  <a:cubicBezTo>
                    <a:pt x="1838" y="306"/>
                    <a:pt x="1532" y="0"/>
                    <a:pt x="1149"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3" name="Google Shape;18033;p78"/>
            <p:cNvSpPr/>
            <p:nvPr/>
          </p:nvSpPr>
          <p:spPr>
            <a:xfrm>
              <a:off x="3645824" y="2152862"/>
              <a:ext cx="27415" cy="72898"/>
            </a:xfrm>
            <a:custGeom>
              <a:avLst/>
              <a:gdLst/>
              <a:ahLst/>
              <a:cxnLst/>
              <a:rect l="l" t="t" r="r" b="b"/>
              <a:pathLst>
                <a:path w="1044" h="2776" extrusionOk="0">
                  <a:moveTo>
                    <a:pt x="699" y="1"/>
                  </a:moveTo>
                  <a:cubicBezTo>
                    <a:pt x="316" y="1"/>
                    <a:pt x="0" y="316"/>
                    <a:pt x="0" y="699"/>
                  </a:cubicBezTo>
                  <a:lnTo>
                    <a:pt x="0" y="1455"/>
                  </a:lnTo>
                  <a:cubicBezTo>
                    <a:pt x="19" y="1685"/>
                    <a:pt x="96" y="1895"/>
                    <a:pt x="230" y="2077"/>
                  </a:cubicBezTo>
                  <a:cubicBezTo>
                    <a:pt x="383" y="2250"/>
                    <a:pt x="460" y="2470"/>
                    <a:pt x="460" y="2699"/>
                  </a:cubicBezTo>
                  <a:lnTo>
                    <a:pt x="460" y="2776"/>
                  </a:lnTo>
                  <a:lnTo>
                    <a:pt x="928" y="2776"/>
                  </a:lnTo>
                  <a:lnTo>
                    <a:pt x="928" y="2699"/>
                  </a:lnTo>
                  <a:cubicBezTo>
                    <a:pt x="928" y="2489"/>
                    <a:pt x="890" y="2278"/>
                    <a:pt x="814" y="2077"/>
                  </a:cubicBezTo>
                  <a:cubicBezTo>
                    <a:pt x="737" y="1876"/>
                    <a:pt x="699" y="1666"/>
                    <a:pt x="699" y="1455"/>
                  </a:cubicBezTo>
                  <a:lnTo>
                    <a:pt x="699" y="699"/>
                  </a:lnTo>
                  <a:cubicBezTo>
                    <a:pt x="699" y="316"/>
                    <a:pt x="852" y="1"/>
                    <a:pt x="10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4" name="Google Shape;18034;p78"/>
            <p:cNvSpPr/>
            <p:nvPr/>
          </p:nvSpPr>
          <p:spPr>
            <a:xfrm>
              <a:off x="3646061" y="2152862"/>
              <a:ext cx="48292" cy="54568"/>
            </a:xfrm>
            <a:custGeom>
              <a:avLst/>
              <a:gdLst/>
              <a:ahLst/>
              <a:cxnLst/>
              <a:rect l="l" t="t" r="r" b="b"/>
              <a:pathLst>
                <a:path w="1839" h="2078" extrusionOk="0">
                  <a:moveTo>
                    <a:pt x="690" y="1"/>
                  </a:moveTo>
                  <a:cubicBezTo>
                    <a:pt x="307" y="1"/>
                    <a:pt x="1" y="316"/>
                    <a:pt x="1" y="699"/>
                  </a:cubicBezTo>
                  <a:lnTo>
                    <a:pt x="1" y="1159"/>
                  </a:lnTo>
                  <a:cubicBezTo>
                    <a:pt x="1" y="1666"/>
                    <a:pt x="412" y="2077"/>
                    <a:pt x="919" y="2077"/>
                  </a:cubicBezTo>
                  <a:cubicBezTo>
                    <a:pt x="1427" y="2077"/>
                    <a:pt x="1838" y="1666"/>
                    <a:pt x="1838" y="1159"/>
                  </a:cubicBezTo>
                  <a:lnTo>
                    <a:pt x="1838" y="699"/>
                  </a:lnTo>
                  <a:cubicBezTo>
                    <a:pt x="1838" y="316"/>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5" name="Google Shape;18035;p78"/>
            <p:cNvSpPr/>
            <p:nvPr/>
          </p:nvSpPr>
          <p:spPr>
            <a:xfrm>
              <a:off x="3646061" y="2152862"/>
              <a:ext cx="27179" cy="54306"/>
            </a:xfrm>
            <a:custGeom>
              <a:avLst/>
              <a:gdLst/>
              <a:ahLst/>
              <a:cxnLst/>
              <a:rect l="l" t="t" r="r" b="b"/>
              <a:pathLst>
                <a:path w="1035" h="2068" extrusionOk="0">
                  <a:moveTo>
                    <a:pt x="690" y="1"/>
                  </a:moveTo>
                  <a:cubicBezTo>
                    <a:pt x="307" y="1"/>
                    <a:pt x="1" y="316"/>
                    <a:pt x="1" y="699"/>
                  </a:cubicBezTo>
                  <a:lnTo>
                    <a:pt x="1" y="1159"/>
                  </a:lnTo>
                  <a:cubicBezTo>
                    <a:pt x="1" y="1618"/>
                    <a:pt x="345" y="2010"/>
                    <a:pt x="805" y="2068"/>
                  </a:cubicBezTo>
                  <a:cubicBezTo>
                    <a:pt x="728" y="1867"/>
                    <a:pt x="690" y="1666"/>
                    <a:pt x="690" y="1455"/>
                  </a:cubicBezTo>
                  <a:lnTo>
                    <a:pt x="690" y="699"/>
                  </a:lnTo>
                  <a:cubicBezTo>
                    <a:pt x="690" y="316"/>
                    <a:pt x="843" y="1"/>
                    <a:pt x="103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6" name="Google Shape;18036;p78"/>
            <p:cNvSpPr/>
            <p:nvPr/>
          </p:nvSpPr>
          <p:spPr>
            <a:xfrm>
              <a:off x="3627968" y="2219457"/>
              <a:ext cx="84478" cy="96794"/>
            </a:xfrm>
            <a:custGeom>
              <a:avLst/>
              <a:gdLst/>
              <a:ahLst/>
              <a:cxnLst/>
              <a:rect l="l" t="t" r="r" b="b"/>
              <a:pathLst>
                <a:path w="3217" h="3686" extrusionOk="0">
                  <a:moveTo>
                    <a:pt x="1369" y="1"/>
                  </a:moveTo>
                  <a:cubicBezTo>
                    <a:pt x="1226" y="1"/>
                    <a:pt x="1082" y="29"/>
                    <a:pt x="948" y="87"/>
                  </a:cubicBezTo>
                  <a:lnTo>
                    <a:pt x="431" y="288"/>
                  </a:lnTo>
                  <a:cubicBezTo>
                    <a:pt x="173" y="393"/>
                    <a:pt x="1" y="642"/>
                    <a:pt x="1" y="929"/>
                  </a:cubicBezTo>
                  <a:lnTo>
                    <a:pt x="1" y="3456"/>
                  </a:lnTo>
                  <a:cubicBezTo>
                    <a:pt x="1" y="3580"/>
                    <a:pt x="96" y="3685"/>
                    <a:pt x="230" y="3685"/>
                  </a:cubicBezTo>
                  <a:lnTo>
                    <a:pt x="2987" y="3685"/>
                  </a:lnTo>
                  <a:cubicBezTo>
                    <a:pt x="3121" y="3685"/>
                    <a:pt x="3216" y="3580"/>
                    <a:pt x="3216" y="3456"/>
                  </a:cubicBezTo>
                  <a:lnTo>
                    <a:pt x="3216" y="929"/>
                  </a:lnTo>
                  <a:cubicBezTo>
                    <a:pt x="3216" y="642"/>
                    <a:pt x="3044" y="393"/>
                    <a:pt x="2786" y="288"/>
                  </a:cubicBezTo>
                  <a:lnTo>
                    <a:pt x="2278" y="87"/>
                  </a:lnTo>
                  <a:cubicBezTo>
                    <a:pt x="2144" y="29"/>
                    <a:pt x="1991" y="1"/>
                    <a:pt x="1848"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7" name="Google Shape;18037;p78"/>
            <p:cNvSpPr/>
            <p:nvPr/>
          </p:nvSpPr>
          <p:spPr>
            <a:xfrm>
              <a:off x="3627968" y="2233296"/>
              <a:ext cx="18119" cy="82955"/>
            </a:xfrm>
            <a:custGeom>
              <a:avLst/>
              <a:gdLst/>
              <a:ahLst/>
              <a:cxnLst/>
              <a:rect l="l" t="t" r="r" b="b"/>
              <a:pathLst>
                <a:path w="690" h="3159" extrusionOk="0">
                  <a:moveTo>
                    <a:pt x="135" y="0"/>
                  </a:moveTo>
                  <a:cubicBezTo>
                    <a:pt x="49" y="115"/>
                    <a:pt x="1" y="258"/>
                    <a:pt x="1" y="402"/>
                  </a:cubicBezTo>
                  <a:lnTo>
                    <a:pt x="1" y="2929"/>
                  </a:lnTo>
                  <a:cubicBezTo>
                    <a:pt x="1" y="3053"/>
                    <a:pt x="96" y="3158"/>
                    <a:pt x="230" y="3158"/>
                  </a:cubicBezTo>
                  <a:lnTo>
                    <a:pt x="690" y="3158"/>
                  </a:lnTo>
                  <a:lnTo>
                    <a:pt x="690" y="641"/>
                  </a:lnTo>
                  <a:cubicBezTo>
                    <a:pt x="690" y="498"/>
                    <a:pt x="623" y="364"/>
                    <a:pt x="508" y="278"/>
                  </a:cubicBezTo>
                  <a:lnTo>
                    <a:pt x="135" y="0"/>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8" name="Google Shape;18038;p78"/>
            <p:cNvSpPr/>
            <p:nvPr/>
          </p:nvSpPr>
          <p:spPr>
            <a:xfrm>
              <a:off x="3694327" y="2233296"/>
              <a:ext cx="18119" cy="82955"/>
            </a:xfrm>
            <a:custGeom>
              <a:avLst/>
              <a:gdLst/>
              <a:ahLst/>
              <a:cxnLst/>
              <a:rect l="l" t="t" r="r" b="b"/>
              <a:pathLst>
                <a:path w="690" h="3159" extrusionOk="0">
                  <a:moveTo>
                    <a:pt x="555" y="0"/>
                  </a:moveTo>
                  <a:lnTo>
                    <a:pt x="192" y="278"/>
                  </a:lnTo>
                  <a:cubicBezTo>
                    <a:pt x="67" y="364"/>
                    <a:pt x="0" y="498"/>
                    <a:pt x="0" y="641"/>
                  </a:cubicBezTo>
                  <a:lnTo>
                    <a:pt x="0" y="3158"/>
                  </a:lnTo>
                  <a:lnTo>
                    <a:pt x="460" y="3158"/>
                  </a:lnTo>
                  <a:cubicBezTo>
                    <a:pt x="594" y="3158"/>
                    <a:pt x="689" y="3053"/>
                    <a:pt x="689" y="2929"/>
                  </a:cubicBezTo>
                  <a:lnTo>
                    <a:pt x="689" y="402"/>
                  </a:lnTo>
                  <a:cubicBezTo>
                    <a:pt x="689" y="258"/>
                    <a:pt x="641" y="115"/>
                    <a:pt x="555"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39" name="Google Shape;18039;p78"/>
            <p:cNvSpPr/>
            <p:nvPr/>
          </p:nvSpPr>
          <p:spPr>
            <a:xfrm>
              <a:off x="3809162" y="2213417"/>
              <a:ext cx="48528" cy="72661"/>
            </a:xfrm>
            <a:custGeom>
              <a:avLst/>
              <a:gdLst/>
              <a:ahLst/>
              <a:cxnLst/>
              <a:rect l="l" t="t" r="r" b="b"/>
              <a:pathLst>
                <a:path w="1848" h="2767" extrusionOk="0">
                  <a:moveTo>
                    <a:pt x="699"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0" name="Google Shape;18040;p78"/>
            <p:cNvSpPr/>
            <p:nvPr/>
          </p:nvSpPr>
          <p:spPr>
            <a:xfrm>
              <a:off x="3809162"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4"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1" name="Google Shape;18041;p78"/>
            <p:cNvSpPr/>
            <p:nvPr/>
          </p:nvSpPr>
          <p:spPr>
            <a:xfrm>
              <a:off x="3809162"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2" name="Google Shape;18042;p78"/>
            <p:cNvSpPr/>
            <p:nvPr/>
          </p:nvSpPr>
          <p:spPr>
            <a:xfrm>
              <a:off x="3809162" y="2213417"/>
              <a:ext cx="27442" cy="54069"/>
            </a:xfrm>
            <a:custGeom>
              <a:avLst/>
              <a:gdLst/>
              <a:ahLst/>
              <a:cxnLst/>
              <a:rect l="l" t="t" r="r" b="b"/>
              <a:pathLst>
                <a:path w="1045" h="2059" extrusionOk="0">
                  <a:moveTo>
                    <a:pt x="699" y="1"/>
                  </a:moveTo>
                  <a:cubicBezTo>
                    <a:pt x="317" y="1"/>
                    <a:pt x="1" y="307"/>
                    <a:pt x="1" y="690"/>
                  </a:cubicBezTo>
                  <a:lnTo>
                    <a:pt x="1" y="1149"/>
                  </a:lnTo>
                  <a:cubicBezTo>
                    <a:pt x="1" y="1609"/>
                    <a:pt x="345" y="2001"/>
                    <a:pt x="805" y="2059"/>
                  </a:cubicBezTo>
                  <a:cubicBezTo>
                    <a:pt x="738" y="1867"/>
                    <a:pt x="699" y="1657"/>
                    <a:pt x="699" y="1446"/>
                  </a:cubicBezTo>
                  <a:lnTo>
                    <a:pt x="699" y="690"/>
                  </a:lnTo>
                  <a:cubicBezTo>
                    <a:pt x="699"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3" name="Google Shape;18043;p78"/>
            <p:cNvSpPr/>
            <p:nvPr/>
          </p:nvSpPr>
          <p:spPr>
            <a:xfrm>
              <a:off x="3791331" y="2280039"/>
              <a:ext cx="84452" cy="60319"/>
            </a:xfrm>
            <a:custGeom>
              <a:avLst/>
              <a:gdLst/>
              <a:ahLst/>
              <a:cxnLst/>
              <a:rect l="l" t="t" r="r" b="b"/>
              <a:pathLst>
                <a:path w="3216" h="2297" extrusionOk="0">
                  <a:moveTo>
                    <a:pt x="1369" y="0"/>
                  </a:moveTo>
                  <a:cubicBezTo>
                    <a:pt x="1216" y="0"/>
                    <a:pt x="1072" y="29"/>
                    <a:pt x="938" y="86"/>
                  </a:cubicBezTo>
                  <a:lnTo>
                    <a:pt x="431" y="287"/>
                  </a:lnTo>
                  <a:cubicBezTo>
                    <a:pt x="173" y="383"/>
                    <a:pt x="0" y="641"/>
                    <a:pt x="0" y="928"/>
                  </a:cubicBezTo>
                  <a:lnTo>
                    <a:pt x="0" y="2067"/>
                  </a:lnTo>
                  <a:cubicBezTo>
                    <a:pt x="0" y="2192"/>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4" name="Google Shape;18044;p78"/>
            <p:cNvSpPr/>
            <p:nvPr/>
          </p:nvSpPr>
          <p:spPr>
            <a:xfrm>
              <a:off x="3791068"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0"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5" name="Google Shape;18045;p78"/>
            <p:cNvSpPr/>
            <p:nvPr/>
          </p:nvSpPr>
          <p:spPr>
            <a:xfrm>
              <a:off x="3857664" y="2293589"/>
              <a:ext cx="17883" cy="47032"/>
            </a:xfrm>
            <a:custGeom>
              <a:avLst/>
              <a:gdLst/>
              <a:ahLst/>
              <a:cxnLst/>
              <a:rect l="l" t="t" r="r" b="b"/>
              <a:pathLst>
                <a:path w="681" h="1791" extrusionOk="0">
                  <a:moveTo>
                    <a:pt x="546" y="1"/>
                  </a:moveTo>
                  <a:lnTo>
                    <a:pt x="183" y="288"/>
                  </a:lnTo>
                  <a:cubicBezTo>
                    <a:pt x="68" y="365"/>
                    <a:pt x="1" y="499"/>
                    <a:pt x="1" y="642"/>
                  </a:cubicBezTo>
                  <a:lnTo>
                    <a:pt x="1" y="1781"/>
                  </a:lnTo>
                  <a:lnTo>
                    <a:pt x="451" y="1791"/>
                  </a:lnTo>
                  <a:cubicBezTo>
                    <a:pt x="585" y="1791"/>
                    <a:pt x="680" y="1685"/>
                    <a:pt x="680" y="1561"/>
                  </a:cubicBezTo>
                  <a:lnTo>
                    <a:pt x="680" y="412"/>
                  </a:lnTo>
                  <a:cubicBezTo>
                    <a:pt x="680" y="269"/>
                    <a:pt x="633" y="125"/>
                    <a:pt x="54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6" name="Google Shape;18046;p78"/>
            <p:cNvSpPr/>
            <p:nvPr/>
          </p:nvSpPr>
          <p:spPr>
            <a:xfrm>
              <a:off x="3700340" y="2213417"/>
              <a:ext cx="48528" cy="72661"/>
            </a:xfrm>
            <a:custGeom>
              <a:avLst/>
              <a:gdLst/>
              <a:ahLst/>
              <a:cxnLst/>
              <a:rect l="l" t="t" r="r" b="b"/>
              <a:pathLst>
                <a:path w="1848"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46" y="2260"/>
                    <a:pt x="1570" y="2126"/>
                  </a:cubicBezTo>
                  <a:lnTo>
                    <a:pt x="1657" y="2020"/>
                  </a:lnTo>
                  <a:cubicBezTo>
                    <a:pt x="1771" y="1877"/>
                    <a:pt x="1838" y="1704"/>
                    <a:pt x="1848" y="1513"/>
                  </a:cubicBezTo>
                  <a:lnTo>
                    <a:pt x="1848" y="690"/>
                  </a:lnTo>
                  <a:cubicBezTo>
                    <a:pt x="1848" y="307"/>
                    <a:pt x="153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7" name="Google Shape;18047;p78"/>
            <p:cNvSpPr/>
            <p:nvPr/>
          </p:nvSpPr>
          <p:spPr>
            <a:xfrm>
              <a:off x="3700340" y="2213417"/>
              <a:ext cx="27179" cy="72661"/>
            </a:xfrm>
            <a:custGeom>
              <a:avLst/>
              <a:gdLst/>
              <a:ahLst/>
              <a:cxnLst/>
              <a:rect l="l" t="t" r="r" b="b"/>
              <a:pathLst>
                <a:path w="1035" h="2767" extrusionOk="0">
                  <a:moveTo>
                    <a:pt x="690" y="1"/>
                  </a:moveTo>
                  <a:cubicBezTo>
                    <a:pt x="307" y="1"/>
                    <a:pt x="1" y="307"/>
                    <a:pt x="1" y="690"/>
                  </a:cubicBezTo>
                  <a:lnTo>
                    <a:pt x="1" y="1456"/>
                  </a:lnTo>
                  <a:cubicBezTo>
                    <a:pt x="10" y="1676"/>
                    <a:pt x="87" y="1896"/>
                    <a:pt x="231" y="2078"/>
                  </a:cubicBezTo>
                  <a:cubicBezTo>
                    <a:pt x="374" y="2250"/>
                    <a:pt x="460" y="2470"/>
                    <a:pt x="460" y="2700"/>
                  </a:cubicBezTo>
                  <a:lnTo>
                    <a:pt x="460" y="2767"/>
                  </a:lnTo>
                  <a:lnTo>
                    <a:pt x="920" y="2767"/>
                  </a:lnTo>
                  <a:lnTo>
                    <a:pt x="920" y="2700"/>
                  </a:lnTo>
                  <a:cubicBezTo>
                    <a:pt x="920"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8" name="Google Shape;18048;p78"/>
            <p:cNvSpPr/>
            <p:nvPr/>
          </p:nvSpPr>
          <p:spPr>
            <a:xfrm>
              <a:off x="3700340" y="2213417"/>
              <a:ext cx="48528" cy="54332"/>
            </a:xfrm>
            <a:custGeom>
              <a:avLst/>
              <a:gdLst/>
              <a:ahLst/>
              <a:cxnLst/>
              <a:rect l="l" t="t" r="r" b="b"/>
              <a:pathLst>
                <a:path w="1848" h="2069" extrusionOk="0">
                  <a:moveTo>
                    <a:pt x="690" y="1"/>
                  </a:moveTo>
                  <a:cubicBezTo>
                    <a:pt x="317" y="1"/>
                    <a:pt x="1" y="307"/>
                    <a:pt x="1" y="690"/>
                  </a:cubicBezTo>
                  <a:lnTo>
                    <a:pt x="1" y="1149"/>
                  </a:lnTo>
                  <a:cubicBezTo>
                    <a:pt x="1" y="1657"/>
                    <a:pt x="412" y="2068"/>
                    <a:pt x="929" y="2068"/>
                  </a:cubicBezTo>
                  <a:cubicBezTo>
                    <a:pt x="1436"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49" name="Google Shape;18049;p78"/>
            <p:cNvSpPr/>
            <p:nvPr/>
          </p:nvSpPr>
          <p:spPr>
            <a:xfrm>
              <a:off x="3700340" y="2213417"/>
              <a:ext cx="27442" cy="54069"/>
            </a:xfrm>
            <a:custGeom>
              <a:avLst/>
              <a:gdLst/>
              <a:ahLst/>
              <a:cxnLst/>
              <a:rect l="l" t="t" r="r" b="b"/>
              <a:pathLst>
                <a:path w="1045" h="2059" extrusionOk="0">
                  <a:moveTo>
                    <a:pt x="700" y="1"/>
                  </a:moveTo>
                  <a:cubicBezTo>
                    <a:pt x="317" y="1"/>
                    <a:pt x="1" y="307"/>
                    <a:pt x="1" y="690"/>
                  </a:cubicBezTo>
                  <a:lnTo>
                    <a:pt x="1" y="1149"/>
                  </a:lnTo>
                  <a:cubicBezTo>
                    <a:pt x="1" y="1609"/>
                    <a:pt x="345"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0" name="Google Shape;18050;p78"/>
            <p:cNvSpPr/>
            <p:nvPr/>
          </p:nvSpPr>
          <p:spPr>
            <a:xfrm>
              <a:off x="3682247" y="2280039"/>
              <a:ext cx="84741" cy="60319"/>
            </a:xfrm>
            <a:custGeom>
              <a:avLst/>
              <a:gdLst/>
              <a:ahLst/>
              <a:cxnLst/>
              <a:rect l="l" t="t" r="r" b="b"/>
              <a:pathLst>
                <a:path w="3227" h="2297" extrusionOk="0">
                  <a:moveTo>
                    <a:pt x="1379" y="0"/>
                  </a:moveTo>
                  <a:cubicBezTo>
                    <a:pt x="1226" y="0"/>
                    <a:pt x="1082" y="29"/>
                    <a:pt x="948" y="86"/>
                  </a:cubicBezTo>
                  <a:lnTo>
                    <a:pt x="441" y="287"/>
                  </a:lnTo>
                  <a:cubicBezTo>
                    <a:pt x="173" y="392"/>
                    <a:pt x="1" y="641"/>
                    <a:pt x="1" y="928"/>
                  </a:cubicBezTo>
                  <a:lnTo>
                    <a:pt x="1" y="2067"/>
                  </a:lnTo>
                  <a:cubicBezTo>
                    <a:pt x="1" y="2201"/>
                    <a:pt x="106" y="2297"/>
                    <a:pt x="231" y="2297"/>
                  </a:cubicBezTo>
                  <a:lnTo>
                    <a:pt x="2996" y="2297"/>
                  </a:lnTo>
                  <a:cubicBezTo>
                    <a:pt x="3121" y="2297"/>
                    <a:pt x="3226" y="2201"/>
                    <a:pt x="3226" y="2067"/>
                  </a:cubicBezTo>
                  <a:lnTo>
                    <a:pt x="3226" y="919"/>
                  </a:lnTo>
                  <a:cubicBezTo>
                    <a:pt x="3226" y="641"/>
                    <a:pt x="3054" y="383"/>
                    <a:pt x="2795" y="287"/>
                  </a:cubicBezTo>
                  <a:lnTo>
                    <a:pt x="2279" y="86"/>
                  </a:lnTo>
                  <a:cubicBezTo>
                    <a:pt x="2145" y="29"/>
                    <a:pt x="2001" y="0"/>
                    <a:pt x="1857"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1" name="Google Shape;18051;p78"/>
            <p:cNvSpPr/>
            <p:nvPr/>
          </p:nvSpPr>
          <p:spPr>
            <a:xfrm>
              <a:off x="3682247" y="2293353"/>
              <a:ext cx="18119" cy="47005"/>
            </a:xfrm>
            <a:custGeom>
              <a:avLst/>
              <a:gdLst/>
              <a:ahLst/>
              <a:cxnLst/>
              <a:rect l="l" t="t" r="r" b="b"/>
              <a:pathLst>
                <a:path w="690" h="1790" extrusionOk="0">
                  <a:moveTo>
                    <a:pt x="135" y="0"/>
                  </a:moveTo>
                  <a:cubicBezTo>
                    <a:pt x="49" y="125"/>
                    <a:pt x="1" y="268"/>
                    <a:pt x="1" y="412"/>
                  </a:cubicBezTo>
                  <a:lnTo>
                    <a:pt x="1" y="1560"/>
                  </a:lnTo>
                  <a:cubicBezTo>
                    <a:pt x="1" y="1685"/>
                    <a:pt x="106" y="1790"/>
                    <a:pt x="231" y="179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2" name="Google Shape;18052;p78"/>
            <p:cNvSpPr/>
            <p:nvPr/>
          </p:nvSpPr>
          <p:spPr>
            <a:xfrm>
              <a:off x="3748842" y="2293589"/>
              <a:ext cx="18146" cy="47032"/>
            </a:xfrm>
            <a:custGeom>
              <a:avLst/>
              <a:gdLst/>
              <a:ahLst/>
              <a:cxnLst/>
              <a:rect l="l" t="t" r="r" b="b"/>
              <a:pathLst>
                <a:path w="691" h="1791" extrusionOk="0">
                  <a:moveTo>
                    <a:pt x="556" y="1"/>
                  </a:moveTo>
                  <a:lnTo>
                    <a:pt x="183" y="288"/>
                  </a:lnTo>
                  <a:cubicBezTo>
                    <a:pt x="68" y="365"/>
                    <a:pt x="1" y="499"/>
                    <a:pt x="1" y="642"/>
                  </a:cubicBezTo>
                  <a:lnTo>
                    <a:pt x="1" y="1781"/>
                  </a:lnTo>
                  <a:lnTo>
                    <a:pt x="460" y="1791"/>
                  </a:lnTo>
                  <a:cubicBezTo>
                    <a:pt x="585" y="1791"/>
                    <a:pt x="690" y="1685"/>
                    <a:pt x="690" y="1561"/>
                  </a:cubicBezTo>
                  <a:lnTo>
                    <a:pt x="690" y="412"/>
                  </a:lnTo>
                  <a:cubicBezTo>
                    <a:pt x="690" y="269"/>
                    <a:pt x="642" y="125"/>
                    <a:pt x="556" y="1"/>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3" name="Google Shape;18053;p78"/>
            <p:cNvSpPr/>
            <p:nvPr/>
          </p:nvSpPr>
          <p:spPr>
            <a:xfrm>
              <a:off x="3591519" y="2213417"/>
              <a:ext cx="48555" cy="72661"/>
            </a:xfrm>
            <a:custGeom>
              <a:avLst/>
              <a:gdLst/>
              <a:ahLst/>
              <a:cxnLst/>
              <a:rect l="l" t="t" r="r" b="b"/>
              <a:pathLst>
                <a:path w="1849" h="2767" extrusionOk="0">
                  <a:moveTo>
                    <a:pt x="700" y="1"/>
                  </a:moveTo>
                  <a:cubicBezTo>
                    <a:pt x="317" y="1"/>
                    <a:pt x="1" y="307"/>
                    <a:pt x="1" y="690"/>
                  </a:cubicBezTo>
                  <a:lnTo>
                    <a:pt x="1" y="1446"/>
                  </a:lnTo>
                  <a:cubicBezTo>
                    <a:pt x="20" y="1676"/>
                    <a:pt x="97" y="1896"/>
                    <a:pt x="231" y="2068"/>
                  </a:cubicBezTo>
                  <a:cubicBezTo>
                    <a:pt x="384" y="2250"/>
                    <a:pt x="460" y="2470"/>
                    <a:pt x="460" y="2690"/>
                  </a:cubicBezTo>
                  <a:lnTo>
                    <a:pt x="460" y="2767"/>
                  </a:lnTo>
                  <a:lnTo>
                    <a:pt x="1389" y="2767"/>
                  </a:lnTo>
                  <a:lnTo>
                    <a:pt x="1389" y="2633"/>
                  </a:lnTo>
                  <a:cubicBezTo>
                    <a:pt x="1389" y="2441"/>
                    <a:pt x="1456" y="2260"/>
                    <a:pt x="1570" y="2126"/>
                  </a:cubicBezTo>
                  <a:lnTo>
                    <a:pt x="1657" y="2020"/>
                  </a:lnTo>
                  <a:cubicBezTo>
                    <a:pt x="1771" y="1877"/>
                    <a:pt x="1838" y="1704"/>
                    <a:pt x="1848" y="1513"/>
                  </a:cubicBezTo>
                  <a:lnTo>
                    <a:pt x="1848" y="690"/>
                  </a:lnTo>
                  <a:cubicBezTo>
                    <a:pt x="1848" y="307"/>
                    <a:pt x="1542" y="1"/>
                    <a:pt x="115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4" name="Google Shape;18054;p78"/>
            <p:cNvSpPr/>
            <p:nvPr/>
          </p:nvSpPr>
          <p:spPr>
            <a:xfrm>
              <a:off x="3591519" y="2213417"/>
              <a:ext cx="27179" cy="72661"/>
            </a:xfrm>
            <a:custGeom>
              <a:avLst/>
              <a:gdLst/>
              <a:ahLst/>
              <a:cxnLst/>
              <a:rect l="l" t="t" r="r" b="b"/>
              <a:pathLst>
                <a:path w="1035" h="2767" extrusionOk="0">
                  <a:moveTo>
                    <a:pt x="700" y="1"/>
                  </a:moveTo>
                  <a:cubicBezTo>
                    <a:pt x="317" y="1"/>
                    <a:pt x="1" y="307"/>
                    <a:pt x="1" y="690"/>
                  </a:cubicBezTo>
                  <a:lnTo>
                    <a:pt x="1" y="1456"/>
                  </a:lnTo>
                  <a:cubicBezTo>
                    <a:pt x="20" y="1676"/>
                    <a:pt x="97" y="1896"/>
                    <a:pt x="231" y="2078"/>
                  </a:cubicBezTo>
                  <a:cubicBezTo>
                    <a:pt x="384" y="2250"/>
                    <a:pt x="460" y="2470"/>
                    <a:pt x="460" y="2700"/>
                  </a:cubicBezTo>
                  <a:lnTo>
                    <a:pt x="460" y="2767"/>
                  </a:lnTo>
                  <a:lnTo>
                    <a:pt x="929" y="2767"/>
                  </a:lnTo>
                  <a:lnTo>
                    <a:pt x="929" y="2700"/>
                  </a:lnTo>
                  <a:cubicBezTo>
                    <a:pt x="929" y="2480"/>
                    <a:pt x="891" y="2269"/>
                    <a:pt x="814" y="2078"/>
                  </a:cubicBezTo>
                  <a:cubicBezTo>
                    <a:pt x="738" y="1877"/>
                    <a:pt x="690" y="1666"/>
                    <a:pt x="690" y="1456"/>
                  </a:cubicBezTo>
                  <a:lnTo>
                    <a:pt x="690" y="690"/>
                  </a:lnTo>
                  <a:cubicBezTo>
                    <a:pt x="690" y="307"/>
                    <a:pt x="843" y="1"/>
                    <a:pt x="103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5" name="Google Shape;18055;p78"/>
            <p:cNvSpPr/>
            <p:nvPr/>
          </p:nvSpPr>
          <p:spPr>
            <a:xfrm>
              <a:off x="3591519" y="2213417"/>
              <a:ext cx="48555" cy="54332"/>
            </a:xfrm>
            <a:custGeom>
              <a:avLst/>
              <a:gdLst/>
              <a:ahLst/>
              <a:cxnLst/>
              <a:rect l="l" t="t" r="r" b="b"/>
              <a:pathLst>
                <a:path w="1849" h="2069" extrusionOk="0">
                  <a:moveTo>
                    <a:pt x="690" y="1"/>
                  </a:moveTo>
                  <a:cubicBezTo>
                    <a:pt x="317" y="1"/>
                    <a:pt x="1" y="307"/>
                    <a:pt x="1" y="690"/>
                  </a:cubicBezTo>
                  <a:lnTo>
                    <a:pt x="1" y="1149"/>
                  </a:lnTo>
                  <a:cubicBezTo>
                    <a:pt x="1" y="1657"/>
                    <a:pt x="412" y="2068"/>
                    <a:pt x="929" y="2068"/>
                  </a:cubicBezTo>
                  <a:cubicBezTo>
                    <a:pt x="1437" y="2068"/>
                    <a:pt x="1848" y="1657"/>
                    <a:pt x="1848" y="1149"/>
                  </a:cubicBezTo>
                  <a:lnTo>
                    <a:pt x="1848" y="690"/>
                  </a:lnTo>
                  <a:cubicBezTo>
                    <a:pt x="1848" y="307"/>
                    <a:pt x="1532"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6" name="Google Shape;18056;p78"/>
            <p:cNvSpPr/>
            <p:nvPr/>
          </p:nvSpPr>
          <p:spPr>
            <a:xfrm>
              <a:off x="3591519" y="2213417"/>
              <a:ext cx="27442" cy="54069"/>
            </a:xfrm>
            <a:custGeom>
              <a:avLst/>
              <a:gdLst/>
              <a:ahLst/>
              <a:cxnLst/>
              <a:rect l="l" t="t" r="r" b="b"/>
              <a:pathLst>
                <a:path w="1045" h="2059" extrusionOk="0">
                  <a:moveTo>
                    <a:pt x="700" y="1"/>
                  </a:moveTo>
                  <a:cubicBezTo>
                    <a:pt x="317" y="1"/>
                    <a:pt x="1" y="307"/>
                    <a:pt x="1" y="690"/>
                  </a:cubicBezTo>
                  <a:lnTo>
                    <a:pt x="1" y="1149"/>
                  </a:lnTo>
                  <a:cubicBezTo>
                    <a:pt x="1" y="1609"/>
                    <a:pt x="346" y="2001"/>
                    <a:pt x="805" y="2059"/>
                  </a:cubicBezTo>
                  <a:cubicBezTo>
                    <a:pt x="738" y="1867"/>
                    <a:pt x="700" y="1657"/>
                    <a:pt x="700" y="1446"/>
                  </a:cubicBezTo>
                  <a:lnTo>
                    <a:pt x="700" y="690"/>
                  </a:lnTo>
                  <a:cubicBezTo>
                    <a:pt x="700" y="307"/>
                    <a:pt x="853" y="1"/>
                    <a:pt x="104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7" name="Google Shape;18057;p78"/>
            <p:cNvSpPr/>
            <p:nvPr/>
          </p:nvSpPr>
          <p:spPr>
            <a:xfrm>
              <a:off x="3573688" y="2280039"/>
              <a:ext cx="84478" cy="60319"/>
            </a:xfrm>
            <a:custGeom>
              <a:avLst/>
              <a:gdLst/>
              <a:ahLst/>
              <a:cxnLst/>
              <a:rect l="l" t="t" r="r" b="b"/>
              <a:pathLst>
                <a:path w="3217" h="2297" extrusionOk="0">
                  <a:moveTo>
                    <a:pt x="1369" y="0"/>
                  </a:moveTo>
                  <a:cubicBezTo>
                    <a:pt x="1225" y="0"/>
                    <a:pt x="1082" y="29"/>
                    <a:pt x="948" y="86"/>
                  </a:cubicBezTo>
                  <a:lnTo>
                    <a:pt x="431" y="287"/>
                  </a:lnTo>
                  <a:cubicBezTo>
                    <a:pt x="173" y="392"/>
                    <a:pt x="0" y="641"/>
                    <a:pt x="0" y="928"/>
                  </a:cubicBezTo>
                  <a:lnTo>
                    <a:pt x="0" y="2067"/>
                  </a:lnTo>
                  <a:cubicBezTo>
                    <a:pt x="0" y="2201"/>
                    <a:pt x="96" y="2297"/>
                    <a:pt x="230" y="2297"/>
                  </a:cubicBezTo>
                  <a:lnTo>
                    <a:pt x="2986" y="2297"/>
                  </a:lnTo>
                  <a:cubicBezTo>
                    <a:pt x="3120" y="2297"/>
                    <a:pt x="3216" y="2192"/>
                    <a:pt x="3216" y="2067"/>
                  </a:cubicBezTo>
                  <a:lnTo>
                    <a:pt x="3216" y="919"/>
                  </a:lnTo>
                  <a:cubicBezTo>
                    <a:pt x="3216" y="641"/>
                    <a:pt x="3044" y="383"/>
                    <a:pt x="2785" y="287"/>
                  </a:cubicBezTo>
                  <a:lnTo>
                    <a:pt x="2269" y="86"/>
                  </a:lnTo>
                  <a:cubicBezTo>
                    <a:pt x="2135" y="29"/>
                    <a:pt x="1991" y="0"/>
                    <a:pt x="1848"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8" name="Google Shape;18058;p78"/>
            <p:cNvSpPr/>
            <p:nvPr/>
          </p:nvSpPr>
          <p:spPr>
            <a:xfrm>
              <a:off x="3573426" y="2293353"/>
              <a:ext cx="18119" cy="47005"/>
            </a:xfrm>
            <a:custGeom>
              <a:avLst/>
              <a:gdLst/>
              <a:ahLst/>
              <a:cxnLst/>
              <a:rect l="l" t="t" r="r" b="b"/>
              <a:pathLst>
                <a:path w="690" h="1790" extrusionOk="0">
                  <a:moveTo>
                    <a:pt x="135" y="0"/>
                  </a:moveTo>
                  <a:cubicBezTo>
                    <a:pt x="49" y="125"/>
                    <a:pt x="1" y="268"/>
                    <a:pt x="1" y="412"/>
                  </a:cubicBezTo>
                  <a:lnTo>
                    <a:pt x="1" y="1551"/>
                  </a:lnTo>
                  <a:cubicBezTo>
                    <a:pt x="1" y="1685"/>
                    <a:pt x="106" y="1780"/>
                    <a:pt x="231" y="1780"/>
                  </a:cubicBezTo>
                  <a:lnTo>
                    <a:pt x="690" y="1790"/>
                  </a:lnTo>
                  <a:lnTo>
                    <a:pt x="690" y="651"/>
                  </a:lnTo>
                  <a:cubicBezTo>
                    <a:pt x="690" y="508"/>
                    <a:pt x="623" y="374"/>
                    <a:pt x="508" y="287"/>
                  </a:cubicBezTo>
                  <a:lnTo>
                    <a:pt x="135"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59" name="Google Shape;18059;p78"/>
            <p:cNvSpPr/>
            <p:nvPr/>
          </p:nvSpPr>
          <p:spPr>
            <a:xfrm>
              <a:off x="3640047" y="2293353"/>
              <a:ext cx="18119" cy="47005"/>
            </a:xfrm>
            <a:custGeom>
              <a:avLst/>
              <a:gdLst/>
              <a:ahLst/>
              <a:cxnLst/>
              <a:rect l="l" t="t" r="r" b="b"/>
              <a:pathLst>
                <a:path w="690" h="1790" extrusionOk="0">
                  <a:moveTo>
                    <a:pt x="555" y="0"/>
                  </a:moveTo>
                  <a:lnTo>
                    <a:pt x="182" y="287"/>
                  </a:lnTo>
                  <a:cubicBezTo>
                    <a:pt x="67" y="374"/>
                    <a:pt x="0" y="508"/>
                    <a:pt x="0" y="651"/>
                  </a:cubicBezTo>
                  <a:lnTo>
                    <a:pt x="0" y="1790"/>
                  </a:lnTo>
                  <a:lnTo>
                    <a:pt x="459" y="1790"/>
                  </a:lnTo>
                  <a:cubicBezTo>
                    <a:pt x="584" y="1790"/>
                    <a:pt x="689" y="1685"/>
                    <a:pt x="689" y="1560"/>
                  </a:cubicBezTo>
                  <a:lnTo>
                    <a:pt x="689" y="412"/>
                  </a:lnTo>
                  <a:cubicBezTo>
                    <a:pt x="689" y="268"/>
                    <a:pt x="641" y="125"/>
                    <a:pt x="555"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0" name="Google Shape;18060;p78"/>
            <p:cNvSpPr/>
            <p:nvPr/>
          </p:nvSpPr>
          <p:spPr>
            <a:xfrm>
              <a:off x="3666228" y="2068409"/>
              <a:ext cx="117041" cy="24159"/>
            </a:xfrm>
            <a:custGeom>
              <a:avLst/>
              <a:gdLst/>
              <a:ahLst/>
              <a:cxnLst/>
              <a:rect l="l" t="t" r="r" b="b"/>
              <a:pathLst>
                <a:path w="4457" h="920" extrusionOk="0">
                  <a:moveTo>
                    <a:pt x="215" y="0"/>
                  </a:moveTo>
                  <a:cubicBezTo>
                    <a:pt x="79" y="0"/>
                    <a:pt x="0" y="148"/>
                    <a:pt x="65" y="259"/>
                  </a:cubicBezTo>
                  <a:lnTo>
                    <a:pt x="324" y="795"/>
                  </a:lnTo>
                  <a:cubicBezTo>
                    <a:pt x="362" y="872"/>
                    <a:pt x="439" y="920"/>
                    <a:pt x="534" y="920"/>
                  </a:cubicBezTo>
                  <a:lnTo>
                    <a:pt x="3922" y="920"/>
                  </a:lnTo>
                  <a:cubicBezTo>
                    <a:pt x="4008" y="920"/>
                    <a:pt x="4094" y="872"/>
                    <a:pt x="4133" y="795"/>
                  </a:cubicBezTo>
                  <a:lnTo>
                    <a:pt x="4401" y="259"/>
                  </a:lnTo>
                  <a:cubicBezTo>
                    <a:pt x="4456" y="148"/>
                    <a:pt x="4377" y="0"/>
                    <a:pt x="4250" y="0"/>
                  </a:cubicBezTo>
                  <a:cubicBezTo>
                    <a:pt x="4246" y="0"/>
                    <a:pt x="4242" y="1"/>
                    <a:pt x="4238" y="1"/>
                  </a:cubicBezTo>
                  <a:lnTo>
                    <a:pt x="228" y="1"/>
                  </a:lnTo>
                  <a:cubicBezTo>
                    <a:pt x="224" y="1"/>
                    <a:pt x="219" y="0"/>
                    <a:pt x="215"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1" name="Google Shape;18061;p78"/>
            <p:cNvSpPr/>
            <p:nvPr/>
          </p:nvSpPr>
          <p:spPr>
            <a:xfrm>
              <a:off x="3706380" y="2110635"/>
              <a:ext cx="36475" cy="18119"/>
            </a:xfrm>
            <a:custGeom>
              <a:avLst/>
              <a:gdLst/>
              <a:ahLst/>
              <a:cxnLst/>
              <a:rect l="l" t="t" r="r" b="b"/>
              <a:pathLst>
                <a:path w="1389" h="690" extrusionOk="0">
                  <a:moveTo>
                    <a:pt x="230" y="1"/>
                  </a:moveTo>
                  <a:cubicBezTo>
                    <a:pt x="106" y="1"/>
                    <a:pt x="1" y="106"/>
                    <a:pt x="1" y="230"/>
                  </a:cubicBezTo>
                  <a:lnTo>
                    <a:pt x="1" y="460"/>
                  </a:lnTo>
                  <a:cubicBezTo>
                    <a:pt x="1" y="585"/>
                    <a:pt x="106" y="690"/>
                    <a:pt x="230" y="690"/>
                  </a:cubicBezTo>
                  <a:lnTo>
                    <a:pt x="1159" y="690"/>
                  </a:lnTo>
                  <a:cubicBezTo>
                    <a:pt x="1283" y="690"/>
                    <a:pt x="1388" y="585"/>
                    <a:pt x="1388" y="460"/>
                  </a:cubicBezTo>
                  <a:lnTo>
                    <a:pt x="1388" y="230"/>
                  </a:lnTo>
                  <a:cubicBezTo>
                    <a:pt x="1388" y="106"/>
                    <a:pt x="1283" y="1"/>
                    <a:pt x="1159"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2" name="Google Shape;18062;p78"/>
            <p:cNvSpPr/>
            <p:nvPr/>
          </p:nvSpPr>
          <p:spPr>
            <a:xfrm>
              <a:off x="3682247" y="2080489"/>
              <a:ext cx="84741" cy="12080"/>
            </a:xfrm>
            <a:custGeom>
              <a:avLst/>
              <a:gdLst/>
              <a:ahLst/>
              <a:cxnLst/>
              <a:rect l="l" t="t" r="r" b="b"/>
              <a:pathLst>
                <a:path w="3227" h="460" extrusionOk="0">
                  <a:moveTo>
                    <a:pt x="231" y="0"/>
                  </a:moveTo>
                  <a:cubicBezTo>
                    <a:pt x="106" y="0"/>
                    <a:pt x="1" y="96"/>
                    <a:pt x="1" y="230"/>
                  </a:cubicBezTo>
                  <a:lnTo>
                    <a:pt x="1" y="460"/>
                  </a:lnTo>
                  <a:lnTo>
                    <a:pt x="3226" y="460"/>
                  </a:lnTo>
                  <a:lnTo>
                    <a:pt x="3226" y="230"/>
                  </a:lnTo>
                  <a:cubicBezTo>
                    <a:pt x="3226" y="96"/>
                    <a:pt x="3121" y="0"/>
                    <a:pt x="299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63" name="Google Shape;18063;p78"/>
          <p:cNvGrpSpPr/>
          <p:nvPr/>
        </p:nvGrpSpPr>
        <p:grpSpPr>
          <a:xfrm>
            <a:off x="4684843" y="3878097"/>
            <a:ext cx="474501" cy="441343"/>
            <a:chOff x="3513632" y="2908572"/>
            <a:chExt cx="355876" cy="331007"/>
          </a:xfrm>
        </p:grpSpPr>
        <p:sp>
          <p:nvSpPr>
            <p:cNvPr id="18064" name="Google Shape;18064;p78"/>
            <p:cNvSpPr/>
            <p:nvPr/>
          </p:nvSpPr>
          <p:spPr>
            <a:xfrm>
              <a:off x="3576944" y="2916870"/>
              <a:ext cx="187024" cy="322709"/>
            </a:xfrm>
            <a:custGeom>
              <a:avLst/>
              <a:gdLst/>
              <a:ahLst/>
              <a:cxnLst/>
              <a:rect l="l" t="t" r="r" b="b"/>
              <a:pathLst>
                <a:path w="7122" h="12289" extrusionOk="0">
                  <a:moveTo>
                    <a:pt x="843" y="0"/>
                  </a:moveTo>
                  <a:cubicBezTo>
                    <a:pt x="384" y="0"/>
                    <a:pt x="1" y="373"/>
                    <a:pt x="1" y="842"/>
                  </a:cubicBezTo>
                  <a:lnTo>
                    <a:pt x="1" y="11437"/>
                  </a:lnTo>
                  <a:cubicBezTo>
                    <a:pt x="1" y="11905"/>
                    <a:pt x="384" y="12288"/>
                    <a:pt x="843" y="12288"/>
                  </a:cubicBezTo>
                  <a:lnTo>
                    <a:pt x="6269" y="12288"/>
                  </a:lnTo>
                  <a:cubicBezTo>
                    <a:pt x="6738" y="12288"/>
                    <a:pt x="7121" y="11905"/>
                    <a:pt x="7121" y="11437"/>
                  </a:cubicBezTo>
                  <a:lnTo>
                    <a:pt x="7121" y="842"/>
                  </a:lnTo>
                  <a:cubicBezTo>
                    <a:pt x="7121" y="373"/>
                    <a:pt x="6738" y="0"/>
                    <a:pt x="6269"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5" name="Google Shape;18065;p78"/>
            <p:cNvSpPr/>
            <p:nvPr/>
          </p:nvSpPr>
          <p:spPr>
            <a:xfrm>
              <a:off x="3725734" y="2916870"/>
              <a:ext cx="38235" cy="322709"/>
            </a:xfrm>
            <a:custGeom>
              <a:avLst/>
              <a:gdLst/>
              <a:ahLst/>
              <a:cxnLst/>
              <a:rect l="l" t="t" r="r" b="b"/>
              <a:pathLst>
                <a:path w="1456" h="12289" extrusionOk="0">
                  <a:moveTo>
                    <a:pt x="1" y="0"/>
                  </a:moveTo>
                  <a:cubicBezTo>
                    <a:pt x="469" y="0"/>
                    <a:pt x="843" y="373"/>
                    <a:pt x="843" y="842"/>
                  </a:cubicBezTo>
                  <a:lnTo>
                    <a:pt x="843" y="11437"/>
                  </a:lnTo>
                  <a:cubicBezTo>
                    <a:pt x="843" y="11905"/>
                    <a:pt x="469" y="12288"/>
                    <a:pt x="1" y="12288"/>
                  </a:cubicBezTo>
                  <a:lnTo>
                    <a:pt x="603" y="12288"/>
                  </a:lnTo>
                  <a:cubicBezTo>
                    <a:pt x="1072" y="12288"/>
                    <a:pt x="1455" y="11905"/>
                    <a:pt x="1455" y="11437"/>
                  </a:cubicBezTo>
                  <a:lnTo>
                    <a:pt x="1455" y="842"/>
                  </a:lnTo>
                  <a:cubicBezTo>
                    <a:pt x="1455" y="373"/>
                    <a:pt x="1072" y="0"/>
                    <a:pt x="603" y="0"/>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6" name="Google Shape;18066;p78"/>
            <p:cNvSpPr/>
            <p:nvPr/>
          </p:nvSpPr>
          <p:spPr>
            <a:xfrm>
              <a:off x="3576944" y="2916870"/>
              <a:ext cx="187024" cy="53544"/>
            </a:xfrm>
            <a:custGeom>
              <a:avLst/>
              <a:gdLst/>
              <a:ahLst/>
              <a:cxnLst/>
              <a:rect l="l" t="t" r="r" b="b"/>
              <a:pathLst>
                <a:path w="7122" h="2039" extrusionOk="0">
                  <a:moveTo>
                    <a:pt x="843" y="0"/>
                  </a:moveTo>
                  <a:cubicBezTo>
                    <a:pt x="384" y="0"/>
                    <a:pt x="1" y="373"/>
                    <a:pt x="1" y="842"/>
                  </a:cubicBezTo>
                  <a:lnTo>
                    <a:pt x="1" y="2039"/>
                  </a:lnTo>
                  <a:lnTo>
                    <a:pt x="7121" y="2039"/>
                  </a:lnTo>
                  <a:lnTo>
                    <a:pt x="7121" y="842"/>
                  </a:lnTo>
                  <a:cubicBezTo>
                    <a:pt x="7121" y="373"/>
                    <a:pt x="6738" y="0"/>
                    <a:pt x="6269" y="0"/>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7" name="Google Shape;18067;p78"/>
            <p:cNvSpPr/>
            <p:nvPr/>
          </p:nvSpPr>
          <p:spPr>
            <a:xfrm>
              <a:off x="3725734" y="2916870"/>
              <a:ext cx="38235" cy="53544"/>
            </a:xfrm>
            <a:custGeom>
              <a:avLst/>
              <a:gdLst/>
              <a:ahLst/>
              <a:cxnLst/>
              <a:rect l="l" t="t" r="r" b="b"/>
              <a:pathLst>
                <a:path w="1456" h="2039" extrusionOk="0">
                  <a:moveTo>
                    <a:pt x="1" y="0"/>
                  </a:moveTo>
                  <a:cubicBezTo>
                    <a:pt x="469" y="0"/>
                    <a:pt x="843" y="373"/>
                    <a:pt x="843" y="842"/>
                  </a:cubicBezTo>
                  <a:lnTo>
                    <a:pt x="843" y="2039"/>
                  </a:lnTo>
                  <a:lnTo>
                    <a:pt x="1455" y="2039"/>
                  </a:lnTo>
                  <a:lnTo>
                    <a:pt x="1455" y="842"/>
                  </a:lnTo>
                  <a:cubicBezTo>
                    <a:pt x="1455" y="373"/>
                    <a:pt x="1072" y="0"/>
                    <a:pt x="603"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8" name="Google Shape;18068;p78"/>
            <p:cNvSpPr/>
            <p:nvPr/>
          </p:nvSpPr>
          <p:spPr>
            <a:xfrm>
              <a:off x="3576944" y="3186009"/>
              <a:ext cx="187024" cy="53570"/>
            </a:xfrm>
            <a:custGeom>
              <a:avLst/>
              <a:gdLst/>
              <a:ahLst/>
              <a:cxnLst/>
              <a:rect l="l" t="t" r="r" b="b"/>
              <a:pathLst>
                <a:path w="7122" h="2040" extrusionOk="0">
                  <a:moveTo>
                    <a:pt x="1" y="1"/>
                  </a:moveTo>
                  <a:lnTo>
                    <a:pt x="1" y="1197"/>
                  </a:lnTo>
                  <a:cubicBezTo>
                    <a:pt x="1" y="1666"/>
                    <a:pt x="384" y="2039"/>
                    <a:pt x="843" y="2039"/>
                  </a:cubicBezTo>
                  <a:lnTo>
                    <a:pt x="6269" y="2039"/>
                  </a:lnTo>
                  <a:cubicBezTo>
                    <a:pt x="6738" y="2039"/>
                    <a:pt x="7121" y="1666"/>
                    <a:pt x="7121" y="1197"/>
                  </a:cubicBezTo>
                  <a:lnTo>
                    <a:pt x="7121" y="1"/>
                  </a:ln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69" name="Google Shape;18069;p78"/>
            <p:cNvSpPr/>
            <p:nvPr/>
          </p:nvSpPr>
          <p:spPr>
            <a:xfrm>
              <a:off x="3725734" y="3186009"/>
              <a:ext cx="37972" cy="53570"/>
            </a:xfrm>
            <a:custGeom>
              <a:avLst/>
              <a:gdLst/>
              <a:ahLst/>
              <a:cxnLst/>
              <a:rect l="l" t="t" r="r" b="b"/>
              <a:pathLst>
                <a:path w="1446" h="2040" extrusionOk="0">
                  <a:moveTo>
                    <a:pt x="833" y="1"/>
                  </a:moveTo>
                  <a:lnTo>
                    <a:pt x="843" y="1197"/>
                  </a:lnTo>
                  <a:cubicBezTo>
                    <a:pt x="843" y="1656"/>
                    <a:pt x="469" y="2039"/>
                    <a:pt x="1" y="2039"/>
                  </a:cubicBezTo>
                  <a:lnTo>
                    <a:pt x="603" y="2039"/>
                  </a:lnTo>
                  <a:cubicBezTo>
                    <a:pt x="1034" y="2039"/>
                    <a:pt x="1398" y="1714"/>
                    <a:pt x="1446" y="1283"/>
                  </a:cubicBezTo>
                  <a:cubicBezTo>
                    <a:pt x="1446" y="1255"/>
                    <a:pt x="1446" y="1226"/>
                    <a:pt x="1446" y="1197"/>
                  </a:cubicBezTo>
                  <a:lnTo>
                    <a:pt x="1446" y="1"/>
                  </a:ln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0" name="Google Shape;18070;p78"/>
            <p:cNvSpPr/>
            <p:nvPr/>
          </p:nvSpPr>
          <p:spPr>
            <a:xfrm>
              <a:off x="3664653" y="3010854"/>
              <a:ext cx="204854" cy="134215"/>
            </a:xfrm>
            <a:custGeom>
              <a:avLst/>
              <a:gdLst/>
              <a:ahLst/>
              <a:cxnLst/>
              <a:rect l="l" t="t" r="r" b="b"/>
              <a:pathLst>
                <a:path w="7801" h="5111" extrusionOk="0">
                  <a:moveTo>
                    <a:pt x="422" y="0"/>
                  </a:moveTo>
                  <a:cubicBezTo>
                    <a:pt x="183" y="0"/>
                    <a:pt x="1" y="182"/>
                    <a:pt x="1" y="412"/>
                  </a:cubicBezTo>
                  <a:lnTo>
                    <a:pt x="1" y="4699"/>
                  </a:lnTo>
                  <a:cubicBezTo>
                    <a:pt x="1" y="4929"/>
                    <a:pt x="183" y="5111"/>
                    <a:pt x="422" y="5111"/>
                  </a:cubicBezTo>
                  <a:lnTo>
                    <a:pt x="7380" y="5111"/>
                  </a:lnTo>
                  <a:cubicBezTo>
                    <a:pt x="7609" y="5111"/>
                    <a:pt x="7801" y="4929"/>
                    <a:pt x="7801" y="4699"/>
                  </a:cubicBezTo>
                  <a:lnTo>
                    <a:pt x="7801" y="412"/>
                  </a:lnTo>
                  <a:cubicBezTo>
                    <a:pt x="7801" y="182"/>
                    <a:pt x="7609" y="0"/>
                    <a:pt x="7380" y="0"/>
                  </a:cubicBezTo>
                  <a:close/>
                </a:path>
              </a:pathLst>
            </a:custGeom>
            <a:solidFill>
              <a:srgbClr val="586F8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1" name="Google Shape;18071;p78"/>
            <p:cNvSpPr/>
            <p:nvPr/>
          </p:nvSpPr>
          <p:spPr>
            <a:xfrm>
              <a:off x="3843352" y="3010854"/>
              <a:ext cx="26155" cy="134215"/>
            </a:xfrm>
            <a:custGeom>
              <a:avLst/>
              <a:gdLst/>
              <a:ahLst/>
              <a:cxnLst/>
              <a:rect l="l" t="t" r="r" b="b"/>
              <a:pathLst>
                <a:path w="996" h="5111" extrusionOk="0">
                  <a:moveTo>
                    <a:pt x="0" y="0"/>
                  </a:moveTo>
                  <a:cubicBezTo>
                    <a:pt x="230" y="0"/>
                    <a:pt x="412" y="182"/>
                    <a:pt x="412" y="412"/>
                  </a:cubicBezTo>
                  <a:lnTo>
                    <a:pt x="412" y="4699"/>
                  </a:lnTo>
                  <a:cubicBezTo>
                    <a:pt x="412" y="4929"/>
                    <a:pt x="230" y="5111"/>
                    <a:pt x="0" y="5111"/>
                  </a:cubicBezTo>
                  <a:lnTo>
                    <a:pt x="575" y="5111"/>
                  </a:lnTo>
                  <a:cubicBezTo>
                    <a:pt x="804" y="5111"/>
                    <a:pt x="996" y="4929"/>
                    <a:pt x="996" y="4699"/>
                  </a:cubicBezTo>
                  <a:lnTo>
                    <a:pt x="996" y="412"/>
                  </a:lnTo>
                  <a:cubicBezTo>
                    <a:pt x="996" y="182"/>
                    <a:pt x="804" y="0"/>
                    <a:pt x="575"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2" name="Google Shape;18072;p78"/>
            <p:cNvSpPr/>
            <p:nvPr/>
          </p:nvSpPr>
          <p:spPr>
            <a:xfrm>
              <a:off x="3768958" y="3033228"/>
              <a:ext cx="55067" cy="47163"/>
            </a:xfrm>
            <a:custGeom>
              <a:avLst/>
              <a:gdLst/>
              <a:ahLst/>
              <a:cxnLst/>
              <a:rect l="l" t="t" r="r" b="b"/>
              <a:pathLst>
                <a:path w="2097" h="1796" extrusionOk="0">
                  <a:moveTo>
                    <a:pt x="1206" y="0"/>
                  </a:moveTo>
                  <a:cubicBezTo>
                    <a:pt x="403" y="0"/>
                    <a:pt x="1" y="967"/>
                    <a:pt x="565" y="1531"/>
                  </a:cubicBezTo>
                  <a:cubicBezTo>
                    <a:pt x="748" y="1714"/>
                    <a:pt x="972" y="1795"/>
                    <a:pt x="1192" y="1795"/>
                  </a:cubicBezTo>
                  <a:cubicBezTo>
                    <a:pt x="1654" y="1795"/>
                    <a:pt x="2096" y="1437"/>
                    <a:pt x="2096" y="900"/>
                  </a:cubicBezTo>
                  <a:cubicBezTo>
                    <a:pt x="2096" y="402"/>
                    <a:pt x="1695" y="0"/>
                    <a:pt x="1206" y="0"/>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3" name="Google Shape;18073;p78"/>
            <p:cNvSpPr/>
            <p:nvPr/>
          </p:nvSpPr>
          <p:spPr>
            <a:xfrm>
              <a:off x="3793589" y="3033228"/>
              <a:ext cx="55067" cy="47163"/>
            </a:xfrm>
            <a:custGeom>
              <a:avLst/>
              <a:gdLst/>
              <a:ahLst/>
              <a:cxnLst/>
              <a:rect l="l" t="t" r="r" b="b"/>
              <a:pathLst>
                <a:path w="2097" h="1796" extrusionOk="0">
                  <a:moveTo>
                    <a:pt x="1197" y="0"/>
                  </a:moveTo>
                  <a:cubicBezTo>
                    <a:pt x="393" y="0"/>
                    <a:pt x="0" y="967"/>
                    <a:pt x="565" y="1531"/>
                  </a:cubicBezTo>
                  <a:cubicBezTo>
                    <a:pt x="748" y="1714"/>
                    <a:pt x="972" y="1795"/>
                    <a:pt x="1192" y="1795"/>
                  </a:cubicBezTo>
                  <a:cubicBezTo>
                    <a:pt x="1653" y="1795"/>
                    <a:pt x="2096" y="1437"/>
                    <a:pt x="2096" y="900"/>
                  </a:cubicBezTo>
                  <a:cubicBezTo>
                    <a:pt x="2096" y="402"/>
                    <a:pt x="1694" y="0"/>
                    <a:pt x="1197" y="0"/>
                  </a:cubicBezTo>
                  <a:close/>
                </a:path>
              </a:pathLst>
            </a:custGeom>
            <a:solidFill>
              <a:srgbClr val="AFBC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4" name="Google Shape;18074;p78"/>
            <p:cNvSpPr/>
            <p:nvPr/>
          </p:nvSpPr>
          <p:spPr>
            <a:xfrm>
              <a:off x="3688024" y="3034462"/>
              <a:ext cx="65624" cy="44511"/>
            </a:xfrm>
            <a:custGeom>
              <a:avLst/>
              <a:gdLst/>
              <a:ahLst/>
              <a:cxnLst/>
              <a:rect l="l" t="t" r="r" b="b"/>
              <a:pathLst>
                <a:path w="2499" h="1695" extrusionOk="0">
                  <a:moveTo>
                    <a:pt x="422" y="1"/>
                  </a:moveTo>
                  <a:cubicBezTo>
                    <a:pt x="183" y="1"/>
                    <a:pt x="1" y="192"/>
                    <a:pt x="1" y="422"/>
                  </a:cubicBezTo>
                  <a:lnTo>
                    <a:pt x="1" y="1283"/>
                  </a:lnTo>
                  <a:cubicBezTo>
                    <a:pt x="1" y="1513"/>
                    <a:pt x="183" y="1695"/>
                    <a:pt x="422" y="1695"/>
                  </a:cubicBezTo>
                  <a:lnTo>
                    <a:pt x="2078" y="1695"/>
                  </a:lnTo>
                  <a:cubicBezTo>
                    <a:pt x="2307" y="1695"/>
                    <a:pt x="2499" y="1513"/>
                    <a:pt x="2499" y="1283"/>
                  </a:cubicBezTo>
                  <a:lnTo>
                    <a:pt x="2499" y="422"/>
                  </a:lnTo>
                  <a:cubicBezTo>
                    <a:pt x="2499" y="192"/>
                    <a:pt x="2307" y="1"/>
                    <a:pt x="2078"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5" name="Google Shape;18075;p78"/>
            <p:cNvSpPr/>
            <p:nvPr/>
          </p:nvSpPr>
          <p:spPr>
            <a:xfrm>
              <a:off x="3684768" y="3089004"/>
              <a:ext cx="166646" cy="29437"/>
            </a:xfrm>
            <a:custGeom>
              <a:avLst/>
              <a:gdLst/>
              <a:ahLst/>
              <a:cxnLst/>
              <a:rect l="l" t="t" r="r" b="b"/>
              <a:pathLst>
                <a:path w="6346" h="1121" extrusionOk="0">
                  <a:moveTo>
                    <a:pt x="412" y="1"/>
                  </a:moveTo>
                  <a:cubicBezTo>
                    <a:pt x="182" y="1"/>
                    <a:pt x="1" y="192"/>
                    <a:pt x="1" y="422"/>
                  </a:cubicBezTo>
                  <a:lnTo>
                    <a:pt x="1" y="699"/>
                  </a:lnTo>
                  <a:cubicBezTo>
                    <a:pt x="1" y="929"/>
                    <a:pt x="182" y="1120"/>
                    <a:pt x="412" y="1120"/>
                  </a:cubicBezTo>
                  <a:lnTo>
                    <a:pt x="5925" y="1120"/>
                  </a:lnTo>
                  <a:cubicBezTo>
                    <a:pt x="6154" y="1120"/>
                    <a:pt x="6346" y="929"/>
                    <a:pt x="6346" y="699"/>
                  </a:cubicBezTo>
                  <a:lnTo>
                    <a:pt x="6346" y="422"/>
                  </a:lnTo>
                  <a:cubicBezTo>
                    <a:pt x="6346" y="192"/>
                    <a:pt x="6154" y="1"/>
                    <a:pt x="5925"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6" name="Google Shape;18076;p78"/>
            <p:cNvSpPr/>
            <p:nvPr/>
          </p:nvSpPr>
          <p:spPr>
            <a:xfrm>
              <a:off x="3664653" y="2993628"/>
              <a:ext cx="10084" cy="169036"/>
            </a:xfrm>
            <a:custGeom>
              <a:avLst/>
              <a:gdLst/>
              <a:ahLst/>
              <a:cxnLst/>
              <a:rect l="l" t="t" r="r" b="b"/>
              <a:pathLst>
                <a:path w="384" h="6437" extrusionOk="0">
                  <a:moveTo>
                    <a:pt x="192" y="1"/>
                  </a:moveTo>
                  <a:cubicBezTo>
                    <a:pt x="97" y="1"/>
                    <a:pt x="1" y="63"/>
                    <a:pt x="1" y="187"/>
                  </a:cubicBezTo>
                  <a:lnTo>
                    <a:pt x="1" y="6245"/>
                  </a:lnTo>
                  <a:cubicBezTo>
                    <a:pt x="1" y="6351"/>
                    <a:pt x="87" y="6437"/>
                    <a:pt x="192" y="6437"/>
                  </a:cubicBezTo>
                  <a:cubicBezTo>
                    <a:pt x="298" y="6437"/>
                    <a:pt x="384" y="6351"/>
                    <a:pt x="384" y="6245"/>
                  </a:cubicBezTo>
                  <a:lnTo>
                    <a:pt x="384" y="187"/>
                  </a:lnTo>
                  <a:cubicBezTo>
                    <a:pt x="384" y="63"/>
                    <a:pt x="288" y="1"/>
                    <a:pt x="192" y="1"/>
                  </a:cubicBezTo>
                  <a:close/>
                </a:path>
              </a:pathLst>
            </a:custGeom>
            <a:solidFill>
              <a:srgbClr val="D2DA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7" name="Google Shape;18077;p78"/>
            <p:cNvSpPr/>
            <p:nvPr/>
          </p:nvSpPr>
          <p:spPr>
            <a:xfrm>
              <a:off x="3513632" y="2908572"/>
              <a:ext cx="114126" cy="97687"/>
            </a:xfrm>
            <a:custGeom>
              <a:avLst/>
              <a:gdLst/>
              <a:ahLst/>
              <a:cxnLst/>
              <a:rect l="l" t="t" r="r" b="b"/>
              <a:pathLst>
                <a:path w="4346" h="3720" extrusionOk="0">
                  <a:moveTo>
                    <a:pt x="2488" y="0"/>
                  </a:moveTo>
                  <a:cubicBezTo>
                    <a:pt x="833" y="0"/>
                    <a:pt x="0" y="2000"/>
                    <a:pt x="1168" y="3168"/>
                  </a:cubicBezTo>
                  <a:cubicBezTo>
                    <a:pt x="1549" y="3549"/>
                    <a:pt x="2016" y="3720"/>
                    <a:pt x="2474" y="3720"/>
                  </a:cubicBezTo>
                  <a:cubicBezTo>
                    <a:pt x="3431" y="3720"/>
                    <a:pt x="4345" y="2976"/>
                    <a:pt x="4345" y="1857"/>
                  </a:cubicBezTo>
                  <a:cubicBezTo>
                    <a:pt x="4345" y="833"/>
                    <a:pt x="3512" y="0"/>
                    <a:pt x="2488" y="0"/>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8" name="Google Shape;18078;p78"/>
            <p:cNvSpPr/>
            <p:nvPr/>
          </p:nvSpPr>
          <p:spPr>
            <a:xfrm>
              <a:off x="3571167" y="2908572"/>
              <a:ext cx="58586" cy="97661"/>
            </a:xfrm>
            <a:custGeom>
              <a:avLst/>
              <a:gdLst/>
              <a:ahLst/>
              <a:cxnLst/>
              <a:rect l="l" t="t" r="r" b="b"/>
              <a:pathLst>
                <a:path w="2231" h="3719" extrusionOk="0">
                  <a:moveTo>
                    <a:pt x="297" y="0"/>
                  </a:moveTo>
                  <a:cubicBezTo>
                    <a:pt x="202" y="0"/>
                    <a:pt x="96" y="10"/>
                    <a:pt x="1" y="19"/>
                  </a:cubicBezTo>
                  <a:cubicBezTo>
                    <a:pt x="910" y="163"/>
                    <a:pt x="1570" y="948"/>
                    <a:pt x="1570" y="1857"/>
                  </a:cubicBezTo>
                  <a:cubicBezTo>
                    <a:pt x="1570" y="2776"/>
                    <a:pt x="910" y="3551"/>
                    <a:pt x="1" y="3694"/>
                  </a:cubicBezTo>
                  <a:cubicBezTo>
                    <a:pt x="100" y="3710"/>
                    <a:pt x="199" y="3718"/>
                    <a:pt x="297" y="3718"/>
                  </a:cubicBezTo>
                  <a:cubicBezTo>
                    <a:pt x="1248" y="3718"/>
                    <a:pt x="2066" y="2981"/>
                    <a:pt x="2145" y="2000"/>
                  </a:cubicBezTo>
                  <a:cubicBezTo>
                    <a:pt x="2231" y="929"/>
                    <a:pt x="1379" y="0"/>
                    <a:pt x="297"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79" name="Google Shape;18079;p78"/>
            <p:cNvSpPr/>
            <p:nvPr/>
          </p:nvSpPr>
          <p:spPr>
            <a:xfrm>
              <a:off x="3557486" y="2942237"/>
              <a:ext cx="42672" cy="30199"/>
            </a:xfrm>
            <a:custGeom>
              <a:avLst/>
              <a:gdLst/>
              <a:ahLst/>
              <a:cxnLst/>
              <a:rect l="l" t="t" r="r" b="b"/>
              <a:pathLst>
                <a:path w="1625" h="1150" extrusionOk="0">
                  <a:moveTo>
                    <a:pt x="1360" y="0"/>
                  </a:moveTo>
                  <a:cubicBezTo>
                    <a:pt x="1317" y="0"/>
                    <a:pt x="1271" y="17"/>
                    <a:pt x="1230" y="58"/>
                  </a:cubicBezTo>
                  <a:lnTo>
                    <a:pt x="665" y="671"/>
                  </a:lnTo>
                  <a:lnTo>
                    <a:pt x="417" y="355"/>
                  </a:lnTo>
                  <a:cubicBezTo>
                    <a:pt x="373" y="301"/>
                    <a:pt x="320" y="279"/>
                    <a:pt x="269" y="279"/>
                  </a:cubicBezTo>
                  <a:cubicBezTo>
                    <a:pt x="128" y="279"/>
                    <a:pt x="1" y="447"/>
                    <a:pt x="120" y="594"/>
                  </a:cubicBezTo>
                  <a:lnTo>
                    <a:pt x="503" y="1082"/>
                  </a:lnTo>
                  <a:cubicBezTo>
                    <a:pt x="541" y="1120"/>
                    <a:pt x="589" y="1149"/>
                    <a:pt x="646" y="1149"/>
                  </a:cubicBezTo>
                  <a:lnTo>
                    <a:pt x="656" y="1149"/>
                  </a:lnTo>
                  <a:cubicBezTo>
                    <a:pt x="704" y="1149"/>
                    <a:pt x="761" y="1130"/>
                    <a:pt x="790" y="1092"/>
                  </a:cubicBezTo>
                  <a:lnTo>
                    <a:pt x="1508" y="317"/>
                  </a:lnTo>
                  <a:cubicBezTo>
                    <a:pt x="1624" y="178"/>
                    <a:pt x="1502" y="0"/>
                    <a:pt x="1360"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80" name="Google Shape;18080;p78"/>
          <p:cNvGrpSpPr/>
          <p:nvPr/>
        </p:nvGrpSpPr>
        <p:grpSpPr>
          <a:xfrm>
            <a:off x="3592111" y="3851240"/>
            <a:ext cx="314349" cy="499675"/>
            <a:chOff x="2694083" y="2888430"/>
            <a:chExt cx="235762" cy="374756"/>
          </a:xfrm>
        </p:grpSpPr>
        <p:sp>
          <p:nvSpPr>
            <p:cNvPr id="18081" name="Google Shape;18081;p78"/>
            <p:cNvSpPr/>
            <p:nvPr/>
          </p:nvSpPr>
          <p:spPr>
            <a:xfrm>
              <a:off x="2808682" y="2888430"/>
              <a:ext cx="30173" cy="36002"/>
            </a:xfrm>
            <a:custGeom>
              <a:avLst/>
              <a:gdLst/>
              <a:ahLst/>
              <a:cxnLst/>
              <a:rect l="l" t="t" r="r" b="b"/>
              <a:pathLst>
                <a:path w="1149" h="1371" extrusionOk="0">
                  <a:moveTo>
                    <a:pt x="145" y="1"/>
                  </a:moveTo>
                  <a:cubicBezTo>
                    <a:pt x="66" y="1"/>
                    <a:pt x="0" y="56"/>
                    <a:pt x="0" y="136"/>
                  </a:cubicBezTo>
                  <a:lnTo>
                    <a:pt x="0" y="1131"/>
                  </a:lnTo>
                  <a:lnTo>
                    <a:pt x="1149" y="1370"/>
                  </a:lnTo>
                  <a:cubicBezTo>
                    <a:pt x="1149" y="308"/>
                    <a:pt x="479" y="59"/>
                    <a:pt x="163" y="2"/>
                  </a:cubicBezTo>
                  <a:cubicBezTo>
                    <a:pt x="157" y="1"/>
                    <a:pt x="151" y="1"/>
                    <a:pt x="145"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2" name="Google Shape;18082;p78"/>
            <p:cNvSpPr/>
            <p:nvPr/>
          </p:nvSpPr>
          <p:spPr>
            <a:xfrm>
              <a:off x="2784549" y="2912091"/>
              <a:ext cx="139257" cy="266408"/>
            </a:xfrm>
            <a:custGeom>
              <a:avLst/>
              <a:gdLst/>
              <a:ahLst/>
              <a:cxnLst/>
              <a:rect l="l" t="t" r="r" b="b"/>
              <a:pathLst>
                <a:path w="5303" h="10145" extrusionOk="0">
                  <a:moveTo>
                    <a:pt x="422" y="0"/>
                  </a:moveTo>
                  <a:cubicBezTo>
                    <a:pt x="307" y="0"/>
                    <a:pt x="211" y="77"/>
                    <a:pt x="192" y="192"/>
                  </a:cubicBezTo>
                  <a:lnTo>
                    <a:pt x="1" y="1158"/>
                  </a:lnTo>
                  <a:lnTo>
                    <a:pt x="2767" y="5771"/>
                  </a:lnTo>
                  <a:lnTo>
                    <a:pt x="2996" y="10145"/>
                  </a:lnTo>
                  <a:lnTo>
                    <a:pt x="4145" y="10145"/>
                  </a:lnTo>
                  <a:cubicBezTo>
                    <a:pt x="4145" y="7379"/>
                    <a:pt x="5303" y="6699"/>
                    <a:pt x="5303" y="4154"/>
                  </a:cubicBezTo>
                  <a:cubicBezTo>
                    <a:pt x="5303" y="287"/>
                    <a:pt x="1341" y="19"/>
                    <a:pt x="422"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3" name="Google Shape;18083;p78"/>
            <p:cNvSpPr/>
            <p:nvPr/>
          </p:nvSpPr>
          <p:spPr>
            <a:xfrm>
              <a:off x="2694083" y="2934202"/>
              <a:ext cx="223945" cy="256376"/>
            </a:xfrm>
            <a:custGeom>
              <a:avLst/>
              <a:gdLst/>
              <a:ahLst/>
              <a:cxnLst/>
              <a:rect l="l" t="t" r="r" b="b"/>
              <a:pathLst>
                <a:path w="8528" h="9763" extrusionOk="0">
                  <a:moveTo>
                    <a:pt x="3398" y="1"/>
                  </a:moveTo>
                  <a:cubicBezTo>
                    <a:pt x="3101" y="1"/>
                    <a:pt x="2859" y="16"/>
                    <a:pt x="2709" y="29"/>
                  </a:cubicBezTo>
                  <a:cubicBezTo>
                    <a:pt x="2470" y="48"/>
                    <a:pt x="2288" y="249"/>
                    <a:pt x="2288" y="489"/>
                  </a:cubicBezTo>
                  <a:lnTo>
                    <a:pt x="2288" y="776"/>
                  </a:lnTo>
                  <a:lnTo>
                    <a:pt x="163" y="2900"/>
                  </a:lnTo>
                  <a:cubicBezTo>
                    <a:pt x="48" y="3015"/>
                    <a:pt x="0" y="3168"/>
                    <a:pt x="39" y="3321"/>
                  </a:cubicBezTo>
                  <a:lnTo>
                    <a:pt x="192" y="4077"/>
                  </a:lnTo>
                  <a:cubicBezTo>
                    <a:pt x="201" y="4173"/>
                    <a:pt x="278" y="4240"/>
                    <a:pt x="364" y="4259"/>
                  </a:cubicBezTo>
                  <a:cubicBezTo>
                    <a:pt x="616" y="4313"/>
                    <a:pt x="850" y="4336"/>
                    <a:pt x="1066" y="4336"/>
                  </a:cubicBezTo>
                  <a:cubicBezTo>
                    <a:pt x="1884" y="4336"/>
                    <a:pt x="2442" y="4006"/>
                    <a:pt x="2738" y="3771"/>
                  </a:cubicBezTo>
                  <a:cubicBezTo>
                    <a:pt x="2820" y="3699"/>
                    <a:pt x="2925" y="3663"/>
                    <a:pt x="3030" y="3663"/>
                  </a:cubicBezTo>
                  <a:cubicBezTo>
                    <a:pt x="3108" y="3663"/>
                    <a:pt x="3185" y="3683"/>
                    <a:pt x="3254" y="3723"/>
                  </a:cubicBezTo>
                  <a:cubicBezTo>
                    <a:pt x="3612" y="3931"/>
                    <a:pt x="4013" y="4037"/>
                    <a:pt x="4417" y="4037"/>
                  </a:cubicBezTo>
                  <a:cubicBezTo>
                    <a:pt x="4553" y="4037"/>
                    <a:pt x="4689" y="4025"/>
                    <a:pt x="4824" y="4001"/>
                  </a:cubicBezTo>
                  <a:lnTo>
                    <a:pt x="4824" y="4001"/>
                  </a:lnTo>
                  <a:cubicBezTo>
                    <a:pt x="2718" y="6116"/>
                    <a:pt x="2058" y="7542"/>
                    <a:pt x="2058" y="8384"/>
                  </a:cubicBezTo>
                  <a:cubicBezTo>
                    <a:pt x="2058" y="8920"/>
                    <a:pt x="2316" y="9437"/>
                    <a:pt x="2747" y="9762"/>
                  </a:cubicBezTo>
                  <a:lnTo>
                    <a:pt x="7819" y="9762"/>
                  </a:lnTo>
                  <a:cubicBezTo>
                    <a:pt x="7819" y="9762"/>
                    <a:pt x="7073" y="8623"/>
                    <a:pt x="7896" y="4805"/>
                  </a:cubicBezTo>
                  <a:cubicBezTo>
                    <a:pt x="8528" y="1867"/>
                    <a:pt x="7092" y="814"/>
                    <a:pt x="5475" y="297"/>
                  </a:cubicBezTo>
                  <a:cubicBezTo>
                    <a:pt x="4750" y="58"/>
                    <a:pt x="3971" y="1"/>
                    <a:pt x="3398" y="1"/>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4" name="Google Shape;18084;p78"/>
            <p:cNvSpPr/>
            <p:nvPr/>
          </p:nvSpPr>
          <p:spPr>
            <a:xfrm>
              <a:off x="2771997" y="2954238"/>
              <a:ext cx="12710" cy="18461"/>
            </a:xfrm>
            <a:custGeom>
              <a:avLst/>
              <a:gdLst/>
              <a:ahLst/>
              <a:cxnLst/>
              <a:rect l="l" t="t" r="r" b="b"/>
              <a:pathLst>
                <a:path w="484" h="703" extrusionOk="0">
                  <a:moveTo>
                    <a:pt x="243" y="1"/>
                  </a:moveTo>
                  <a:cubicBezTo>
                    <a:pt x="122" y="1"/>
                    <a:pt x="0" y="84"/>
                    <a:pt x="10" y="252"/>
                  </a:cubicBezTo>
                  <a:lnTo>
                    <a:pt x="10" y="472"/>
                  </a:lnTo>
                  <a:cubicBezTo>
                    <a:pt x="10" y="600"/>
                    <a:pt x="106" y="702"/>
                    <a:pt x="232" y="702"/>
                  </a:cubicBezTo>
                  <a:cubicBezTo>
                    <a:pt x="238" y="702"/>
                    <a:pt x="243" y="702"/>
                    <a:pt x="249" y="702"/>
                  </a:cubicBezTo>
                  <a:cubicBezTo>
                    <a:pt x="373" y="702"/>
                    <a:pt x="469" y="596"/>
                    <a:pt x="469" y="482"/>
                  </a:cubicBezTo>
                  <a:lnTo>
                    <a:pt x="469" y="252"/>
                  </a:lnTo>
                  <a:cubicBezTo>
                    <a:pt x="484" y="84"/>
                    <a:pt x="364" y="1"/>
                    <a:pt x="243"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5" name="Google Shape;18085;p78"/>
            <p:cNvSpPr/>
            <p:nvPr/>
          </p:nvSpPr>
          <p:spPr>
            <a:xfrm>
              <a:off x="2695843" y="2997830"/>
              <a:ext cx="155853" cy="186709"/>
            </a:xfrm>
            <a:custGeom>
              <a:avLst/>
              <a:gdLst/>
              <a:ahLst/>
              <a:cxnLst/>
              <a:rect l="l" t="t" r="r" b="b"/>
              <a:pathLst>
                <a:path w="5935" h="7110" extrusionOk="0">
                  <a:moveTo>
                    <a:pt x="3139" y="1"/>
                  </a:moveTo>
                  <a:cubicBezTo>
                    <a:pt x="2975" y="1"/>
                    <a:pt x="2822" y="55"/>
                    <a:pt x="2680" y="200"/>
                  </a:cubicBezTo>
                  <a:cubicBezTo>
                    <a:pt x="2239" y="641"/>
                    <a:pt x="1365" y="1082"/>
                    <a:pt x="151" y="1082"/>
                  </a:cubicBezTo>
                  <a:cubicBezTo>
                    <a:pt x="101" y="1082"/>
                    <a:pt x="51" y="1082"/>
                    <a:pt x="0" y="1080"/>
                  </a:cubicBezTo>
                  <a:lnTo>
                    <a:pt x="0" y="1080"/>
                  </a:lnTo>
                  <a:lnTo>
                    <a:pt x="115" y="1664"/>
                  </a:lnTo>
                  <a:cubicBezTo>
                    <a:pt x="134" y="1760"/>
                    <a:pt x="201" y="1827"/>
                    <a:pt x="297" y="1846"/>
                  </a:cubicBezTo>
                  <a:cubicBezTo>
                    <a:pt x="546" y="1897"/>
                    <a:pt x="777" y="1919"/>
                    <a:pt x="991" y="1919"/>
                  </a:cubicBezTo>
                  <a:cubicBezTo>
                    <a:pt x="1812" y="1919"/>
                    <a:pt x="2372" y="1593"/>
                    <a:pt x="2661" y="1358"/>
                  </a:cubicBezTo>
                  <a:cubicBezTo>
                    <a:pt x="2751" y="1284"/>
                    <a:pt x="2859" y="1247"/>
                    <a:pt x="2967" y="1247"/>
                  </a:cubicBezTo>
                  <a:cubicBezTo>
                    <a:pt x="3042" y="1247"/>
                    <a:pt x="3117" y="1265"/>
                    <a:pt x="3187" y="1300"/>
                  </a:cubicBezTo>
                  <a:cubicBezTo>
                    <a:pt x="3545" y="1508"/>
                    <a:pt x="3946" y="1614"/>
                    <a:pt x="4350" y="1614"/>
                  </a:cubicBezTo>
                  <a:cubicBezTo>
                    <a:pt x="4486" y="1614"/>
                    <a:pt x="4622" y="1602"/>
                    <a:pt x="4757" y="1578"/>
                  </a:cubicBezTo>
                  <a:lnTo>
                    <a:pt x="4757" y="1578"/>
                  </a:lnTo>
                  <a:cubicBezTo>
                    <a:pt x="2651" y="3693"/>
                    <a:pt x="1991" y="5119"/>
                    <a:pt x="1991" y="5961"/>
                  </a:cubicBezTo>
                  <a:cubicBezTo>
                    <a:pt x="1991" y="6382"/>
                    <a:pt x="2144" y="6794"/>
                    <a:pt x="2431" y="7109"/>
                  </a:cubicBezTo>
                  <a:lnTo>
                    <a:pt x="3838" y="7109"/>
                  </a:lnTo>
                  <a:lnTo>
                    <a:pt x="3838" y="6880"/>
                  </a:lnTo>
                  <a:cubicBezTo>
                    <a:pt x="3838" y="6880"/>
                    <a:pt x="2910" y="5272"/>
                    <a:pt x="4527" y="3425"/>
                  </a:cubicBezTo>
                  <a:cubicBezTo>
                    <a:pt x="5934" y="1817"/>
                    <a:pt x="5905" y="965"/>
                    <a:pt x="5781" y="621"/>
                  </a:cubicBezTo>
                  <a:cubicBezTo>
                    <a:pt x="5749" y="532"/>
                    <a:pt x="5662" y="471"/>
                    <a:pt x="5567" y="471"/>
                  </a:cubicBezTo>
                  <a:cubicBezTo>
                    <a:pt x="5549" y="471"/>
                    <a:pt x="5531" y="473"/>
                    <a:pt x="5513" y="477"/>
                  </a:cubicBezTo>
                  <a:cubicBezTo>
                    <a:pt x="5365" y="513"/>
                    <a:pt x="5222" y="529"/>
                    <a:pt x="5085" y="529"/>
                  </a:cubicBezTo>
                  <a:cubicBezTo>
                    <a:pt x="4281" y="529"/>
                    <a:pt x="3651" y="1"/>
                    <a:pt x="3139"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6" name="Google Shape;18086;p78"/>
            <p:cNvSpPr/>
            <p:nvPr/>
          </p:nvSpPr>
          <p:spPr>
            <a:xfrm>
              <a:off x="2736047" y="3178735"/>
              <a:ext cx="181719" cy="30173"/>
            </a:xfrm>
            <a:custGeom>
              <a:avLst/>
              <a:gdLst/>
              <a:ahLst/>
              <a:cxnLst/>
              <a:rect l="l" t="t" r="r" b="b"/>
              <a:pathLst>
                <a:path w="6920" h="1149" extrusionOk="0">
                  <a:moveTo>
                    <a:pt x="460" y="0"/>
                  </a:moveTo>
                  <a:cubicBezTo>
                    <a:pt x="211" y="0"/>
                    <a:pt x="1" y="201"/>
                    <a:pt x="1" y="460"/>
                  </a:cubicBezTo>
                  <a:lnTo>
                    <a:pt x="1" y="1149"/>
                  </a:lnTo>
                  <a:lnTo>
                    <a:pt x="6920" y="1149"/>
                  </a:lnTo>
                  <a:lnTo>
                    <a:pt x="6910" y="460"/>
                  </a:lnTo>
                  <a:cubicBezTo>
                    <a:pt x="6910" y="201"/>
                    <a:pt x="6709" y="0"/>
                    <a:pt x="6451"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7" name="Google Shape;18087;p78"/>
            <p:cNvSpPr/>
            <p:nvPr/>
          </p:nvSpPr>
          <p:spPr>
            <a:xfrm>
              <a:off x="2736047" y="3178735"/>
              <a:ext cx="60608" cy="30173"/>
            </a:xfrm>
            <a:custGeom>
              <a:avLst/>
              <a:gdLst/>
              <a:ahLst/>
              <a:cxnLst/>
              <a:rect l="l" t="t" r="r" b="b"/>
              <a:pathLst>
                <a:path w="2308" h="1149" extrusionOk="0">
                  <a:moveTo>
                    <a:pt x="460" y="0"/>
                  </a:moveTo>
                  <a:cubicBezTo>
                    <a:pt x="211" y="0"/>
                    <a:pt x="1" y="201"/>
                    <a:pt x="1" y="460"/>
                  </a:cubicBezTo>
                  <a:lnTo>
                    <a:pt x="1" y="1149"/>
                  </a:lnTo>
                  <a:lnTo>
                    <a:pt x="1848" y="1149"/>
                  </a:lnTo>
                  <a:lnTo>
                    <a:pt x="1848" y="460"/>
                  </a:lnTo>
                  <a:cubicBezTo>
                    <a:pt x="1848" y="201"/>
                    <a:pt x="2049" y="0"/>
                    <a:pt x="230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8" name="Google Shape;18088;p78"/>
            <p:cNvSpPr/>
            <p:nvPr/>
          </p:nvSpPr>
          <p:spPr>
            <a:xfrm>
              <a:off x="2723993" y="3202605"/>
              <a:ext cx="205852" cy="60582"/>
            </a:xfrm>
            <a:custGeom>
              <a:avLst/>
              <a:gdLst/>
              <a:ahLst/>
              <a:cxnLst/>
              <a:rect l="l" t="t" r="r" b="b"/>
              <a:pathLst>
                <a:path w="7839" h="2307" extrusionOk="0">
                  <a:moveTo>
                    <a:pt x="460" y="0"/>
                  </a:moveTo>
                  <a:cubicBezTo>
                    <a:pt x="201" y="0"/>
                    <a:pt x="0" y="211"/>
                    <a:pt x="0" y="469"/>
                  </a:cubicBezTo>
                  <a:lnTo>
                    <a:pt x="0" y="1848"/>
                  </a:lnTo>
                  <a:cubicBezTo>
                    <a:pt x="0" y="2106"/>
                    <a:pt x="201" y="2307"/>
                    <a:pt x="460" y="2307"/>
                  </a:cubicBezTo>
                  <a:lnTo>
                    <a:pt x="7379" y="2307"/>
                  </a:lnTo>
                  <a:cubicBezTo>
                    <a:pt x="7628" y="2307"/>
                    <a:pt x="7838" y="2106"/>
                    <a:pt x="7838" y="1848"/>
                  </a:cubicBezTo>
                  <a:lnTo>
                    <a:pt x="7838" y="469"/>
                  </a:lnTo>
                  <a:cubicBezTo>
                    <a:pt x="7838" y="211"/>
                    <a:pt x="7628" y="0"/>
                    <a:pt x="7379" y="0"/>
                  </a:cubicBezTo>
                  <a:close/>
                </a:path>
              </a:pathLst>
            </a:custGeom>
            <a:solidFill>
              <a:srgbClr val="D9DF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89" name="Google Shape;18089;p78"/>
            <p:cNvSpPr/>
            <p:nvPr/>
          </p:nvSpPr>
          <p:spPr>
            <a:xfrm>
              <a:off x="2723993" y="3202605"/>
              <a:ext cx="78675" cy="60582"/>
            </a:xfrm>
            <a:custGeom>
              <a:avLst/>
              <a:gdLst/>
              <a:ahLst/>
              <a:cxnLst/>
              <a:rect l="l" t="t" r="r" b="b"/>
              <a:pathLst>
                <a:path w="2996" h="2307" extrusionOk="0">
                  <a:moveTo>
                    <a:pt x="460" y="0"/>
                  </a:moveTo>
                  <a:cubicBezTo>
                    <a:pt x="201" y="0"/>
                    <a:pt x="0" y="211"/>
                    <a:pt x="0" y="469"/>
                  </a:cubicBezTo>
                  <a:lnTo>
                    <a:pt x="0" y="1848"/>
                  </a:lnTo>
                  <a:cubicBezTo>
                    <a:pt x="0" y="2106"/>
                    <a:pt x="201" y="2307"/>
                    <a:pt x="460" y="2307"/>
                  </a:cubicBezTo>
                  <a:lnTo>
                    <a:pt x="2996" y="2307"/>
                  </a:lnTo>
                  <a:cubicBezTo>
                    <a:pt x="2737" y="2307"/>
                    <a:pt x="2536" y="2106"/>
                    <a:pt x="2536" y="1848"/>
                  </a:cubicBezTo>
                  <a:lnTo>
                    <a:pt x="2536" y="469"/>
                  </a:lnTo>
                  <a:cubicBezTo>
                    <a:pt x="2536" y="211"/>
                    <a:pt x="2737" y="0"/>
                    <a:pt x="2996"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090" name="Google Shape;18090;p78"/>
          <p:cNvGrpSpPr/>
          <p:nvPr/>
        </p:nvGrpSpPr>
        <p:grpSpPr>
          <a:xfrm>
            <a:off x="1162046" y="5734118"/>
            <a:ext cx="476881" cy="414873"/>
            <a:chOff x="871534" y="4300588"/>
            <a:chExt cx="357661" cy="311155"/>
          </a:xfrm>
        </p:grpSpPr>
        <p:sp>
          <p:nvSpPr>
            <p:cNvPr id="18091" name="Google Shape;18091;p78"/>
            <p:cNvSpPr/>
            <p:nvPr/>
          </p:nvSpPr>
          <p:spPr>
            <a:xfrm>
              <a:off x="992672" y="4300588"/>
              <a:ext cx="115386" cy="62368"/>
            </a:xfrm>
            <a:custGeom>
              <a:avLst/>
              <a:gdLst/>
              <a:ahLst/>
              <a:cxnLst/>
              <a:rect l="l" t="t" r="r" b="b"/>
              <a:pathLst>
                <a:path w="4394" h="2375" extrusionOk="0">
                  <a:moveTo>
                    <a:pt x="1197" y="1"/>
                  </a:moveTo>
                  <a:cubicBezTo>
                    <a:pt x="785" y="1"/>
                    <a:pt x="422" y="298"/>
                    <a:pt x="335" y="709"/>
                  </a:cubicBezTo>
                  <a:lnTo>
                    <a:pt x="1" y="2374"/>
                  </a:lnTo>
                  <a:lnTo>
                    <a:pt x="450" y="2374"/>
                  </a:lnTo>
                  <a:lnTo>
                    <a:pt x="766" y="996"/>
                  </a:lnTo>
                  <a:cubicBezTo>
                    <a:pt x="812" y="802"/>
                    <a:pt x="975" y="661"/>
                    <a:pt x="1177" y="661"/>
                  </a:cubicBezTo>
                  <a:cubicBezTo>
                    <a:pt x="1184" y="661"/>
                    <a:pt x="1190" y="661"/>
                    <a:pt x="1197" y="661"/>
                  </a:cubicBezTo>
                  <a:lnTo>
                    <a:pt x="3207" y="661"/>
                  </a:lnTo>
                  <a:cubicBezTo>
                    <a:pt x="3408" y="661"/>
                    <a:pt x="3589" y="795"/>
                    <a:pt x="3637" y="996"/>
                  </a:cubicBezTo>
                  <a:lnTo>
                    <a:pt x="3943" y="2374"/>
                  </a:lnTo>
                  <a:lnTo>
                    <a:pt x="4393" y="2374"/>
                  </a:lnTo>
                  <a:lnTo>
                    <a:pt x="4058" y="709"/>
                  </a:lnTo>
                  <a:cubicBezTo>
                    <a:pt x="3972" y="298"/>
                    <a:pt x="3609" y="1"/>
                    <a:pt x="319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2" name="Google Shape;18092;p78"/>
            <p:cNvSpPr/>
            <p:nvPr/>
          </p:nvSpPr>
          <p:spPr>
            <a:xfrm>
              <a:off x="883089" y="4473510"/>
              <a:ext cx="334526" cy="138233"/>
            </a:xfrm>
            <a:custGeom>
              <a:avLst/>
              <a:gdLst/>
              <a:ahLst/>
              <a:cxnLst/>
              <a:rect l="l" t="t" r="r" b="b"/>
              <a:pathLst>
                <a:path w="12739" h="5264" extrusionOk="0">
                  <a:moveTo>
                    <a:pt x="1" y="0"/>
                  </a:moveTo>
                  <a:lnTo>
                    <a:pt x="1" y="4613"/>
                  </a:lnTo>
                  <a:cubicBezTo>
                    <a:pt x="1" y="4977"/>
                    <a:pt x="298" y="5264"/>
                    <a:pt x="661" y="5264"/>
                  </a:cubicBezTo>
                  <a:lnTo>
                    <a:pt x="12079" y="5264"/>
                  </a:lnTo>
                  <a:cubicBezTo>
                    <a:pt x="12442" y="5264"/>
                    <a:pt x="12739" y="4977"/>
                    <a:pt x="12739" y="4613"/>
                  </a:cubicBezTo>
                  <a:lnTo>
                    <a:pt x="12739"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3" name="Google Shape;18093;p78"/>
            <p:cNvSpPr/>
            <p:nvPr/>
          </p:nvSpPr>
          <p:spPr>
            <a:xfrm>
              <a:off x="883089" y="4473248"/>
              <a:ext cx="334526" cy="138495"/>
            </a:xfrm>
            <a:custGeom>
              <a:avLst/>
              <a:gdLst/>
              <a:ahLst/>
              <a:cxnLst/>
              <a:rect l="l" t="t" r="r" b="b"/>
              <a:pathLst>
                <a:path w="12739" h="5274" extrusionOk="0">
                  <a:moveTo>
                    <a:pt x="1" y="1"/>
                  </a:moveTo>
                  <a:lnTo>
                    <a:pt x="1" y="4614"/>
                  </a:lnTo>
                  <a:cubicBezTo>
                    <a:pt x="1" y="4977"/>
                    <a:pt x="298" y="5274"/>
                    <a:pt x="661" y="5274"/>
                  </a:cubicBezTo>
                  <a:lnTo>
                    <a:pt x="12079" y="5274"/>
                  </a:lnTo>
                  <a:cubicBezTo>
                    <a:pt x="12442" y="5274"/>
                    <a:pt x="12739" y="4977"/>
                    <a:pt x="12739" y="4614"/>
                  </a:cubicBezTo>
                  <a:lnTo>
                    <a:pt x="12739" y="4393"/>
                  </a:lnTo>
                  <a:lnTo>
                    <a:pt x="1762" y="4393"/>
                  </a:lnTo>
                  <a:cubicBezTo>
                    <a:pt x="1274" y="4393"/>
                    <a:pt x="881" y="4001"/>
                    <a:pt x="881" y="3523"/>
                  </a:cubicBezTo>
                  <a:lnTo>
                    <a:pt x="881" y="1982"/>
                  </a:lnTo>
                  <a:cubicBezTo>
                    <a:pt x="881" y="1858"/>
                    <a:pt x="979" y="1759"/>
                    <a:pt x="1091" y="1759"/>
                  </a:cubicBezTo>
                  <a:cubicBezTo>
                    <a:pt x="1101" y="1759"/>
                    <a:pt x="1111" y="1760"/>
                    <a:pt x="1121" y="1762"/>
                  </a:cubicBezTo>
                  <a:lnTo>
                    <a:pt x="11428" y="1762"/>
                  </a:lnTo>
                  <a:cubicBezTo>
                    <a:pt x="11897" y="1762"/>
                    <a:pt x="12356" y="1608"/>
                    <a:pt x="12739" y="1321"/>
                  </a:cubicBezTo>
                  <a:lnTo>
                    <a:pt x="12739"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4" name="Google Shape;18094;p78"/>
            <p:cNvSpPr/>
            <p:nvPr/>
          </p:nvSpPr>
          <p:spPr>
            <a:xfrm>
              <a:off x="871534" y="4358150"/>
              <a:ext cx="357661" cy="149813"/>
            </a:xfrm>
            <a:custGeom>
              <a:avLst/>
              <a:gdLst/>
              <a:ahLst/>
              <a:cxnLst/>
              <a:rect l="l" t="t" r="r" b="b"/>
              <a:pathLst>
                <a:path w="13620" h="5705" extrusionOk="0">
                  <a:moveTo>
                    <a:pt x="12756" y="0"/>
                  </a:moveTo>
                  <a:cubicBezTo>
                    <a:pt x="12750" y="0"/>
                    <a:pt x="12744" y="0"/>
                    <a:pt x="12739" y="0"/>
                  </a:cubicBezTo>
                  <a:lnTo>
                    <a:pt x="881" y="0"/>
                  </a:lnTo>
                  <a:cubicBezTo>
                    <a:pt x="393" y="0"/>
                    <a:pt x="1" y="393"/>
                    <a:pt x="10" y="881"/>
                  </a:cubicBezTo>
                  <a:lnTo>
                    <a:pt x="10" y="3953"/>
                  </a:lnTo>
                  <a:cubicBezTo>
                    <a:pt x="1" y="4920"/>
                    <a:pt x="795" y="5704"/>
                    <a:pt x="1762" y="5704"/>
                  </a:cubicBezTo>
                  <a:lnTo>
                    <a:pt x="11868" y="5704"/>
                  </a:lnTo>
                  <a:cubicBezTo>
                    <a:pt x="12834" y="5704"/>
                    <a:pt x="13619" y="4920"/>
                    <a:pt x="13619" y="3953"/>
                  </a:cubicBezTo>
                  <a:lnTo>
                    <a:pt x="13619" y="881"/>
                  </a:lnTo>
                  <a:cubicBezTo>
                    <a:pt x="13619" y="399"/>
                    <a:pt x="13236" y="0"/>
                    <a:pt x="12756"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5" name="Google Shape;18095;p78"/>
            <p:cNvSpPr/>
            <p:nvPr/>
          </p:nvSpPr>
          <p:spPr>
            <a:xfrm>
              <a:off x="900446" y="4358150"/>
              <a:ext cx="299837" cy="17358"/>
            </a:xfrm>
            <a:custGeom>
              <a:avLst/>
              <a:gdLst/>
              <a:ahLst/>
              <a:cxnLst/>
              <a:rect l="l" t="t" r="r" b="b"/>
              <a:pathLst>
                <a:path w="11418" h="661" extrusionOk="0">
                  <a:moveTo>
                    <a:pt x="326" y="0"/>
                  </a:moveTo>
                  <a:cubicBezTo>
                    <a:pt x="144" y="0"/>
                    <a:pt x="0" y="144"/>
                    <a:pt x="0" y="326"/>
                  </a:cubicBezTo>
                  <a:cubicBezTo>
                    <a:pt x="0" y="508"/>
                    <a:pt x="144" y="661"/>
                    <a:pt x="326" y="661"/>
                  </a:cubicBezTo>
                  <a:lnTo>
                    <a:pt x="11092" y="661"/>
                  </a:lnTo>
                  <a:cubicBezTo>
                    <a:pt x="11274" y="661"/>
                    <a:pt x="11418" y="508"/>
                    <a:pt x="11418" y="326"/>
                  </a:cubicBezTo>
                  <a:cubicBezTo>
                    <a:pt x="11418" y="144"/>
                    <a:pt x="11274" y="0"/>
                    <a:pt x="1109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6" name="Google Shape;18096;p78"/>
            <p:cNvSpPr/>
            <p:nvPr/>
          </p:nvSpPr>
          <p:spPr>
            <a:xfrm>
              <a:off x="929332" y="4358150"/>
              <a:ext cx="34453" cy="253593"/>
            </a:xfrm>
            <a:custGeom>
              <a:avLst/>
              <a:gdLst/>
              <a:ahLst/>
              <a:cxnLst/>
              <a:rect l="l" t="t" r="r" b="b"/>
              <a:pathLst>
                <a:path w="1312" h="9657" extrusionOk="0">
                  <a:moveTo>
                    <a:pt x="1" y="0"/>
                  </a:moveTo>
                  <a:lnTo>
                    <a:pt x="1" y="9657"/>
                  </a:lnTo>
                  <a:lnTo>
                    <a:pt x="1312" y="9657"/>
                  </a:lnTo>
                  <a:lnTo>
                    <a:pt x="131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7" name="Google Shape;18097;p78"/>
            <p:cNvSpPr/>
            <p:nvPr/>
          </p:nvSpPr>
          <p:spPr>
            <a:xfrm>
              <a:off x="929332" y="4358150"/>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8" name="Google Shape;18098;p78"/>
            <p:cNvSpPr/>
            <p:nvPr/>
          </p:nvSpPr>
          <p:spPr>
            <a:xfrm>
              <a:off x="929332" y="4525269"/>
              <a:ext cx="34453" cy="17384"/>
            </a:xfrm>
            <a:custGeom>
              <a:avLst/>
              <a:gdLst/>
              <a:ahLst/>
              <a:cxnLst/>
              <a:rect l="l" t="t" r="r" b="b"/>
              <a:pathLst>
                <a:path w="1312" h="662" extrusionOk="0">
                  <a:moveTo>
                    <a:pt x="1" y="1"/>
                  </a:moveTo>
                  <a:lnTo>
                    <a:pt x="1" y="661"/>
                  </a:lnTo>
                  <a:lnTo>
                    <a:pt x="1312" y="661"/>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099" name="Google Shape;18099;p78"/>
            <p:cNvSpPr/>
            <p:nvPr/>
          </p:nvSpPr>
          <p:spPr>
            <a:xfrm>
              <a:off x="929332" y="4485065"/>
              <a:ext cx="34453" cy="17122"/>
            </a:xfrm>
            <a:custGeom>
              <a:avLst/>
              <a:gdLst/>
              <a:ahLst/>
              <a:cxnLst/>
              <a:rect l="l" t="t" r="r" b="b"/>
              <a:pathLst>
                <a:path w="1312" h="652" extrusionOk="0">
                  <a:moveTo>
                    <a:pt x="1" y="0"/>
                  </a:moveTo>
                  <a:lnTo>
                    <a:pt x="1" y="651"/>
                  </a:lnTo>
                  <a:lnTo>
                    <a:pt x="1312" y="651"/>
                  </a:lnTo>
                  <a:lnTo>
                    <a:pt x="131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0" name="Google Shape;18100;p78"/>
            <p:cNvSpPr/>
            <p:nvPr/>
          </p:nvSpPr>
          <p:spPr>
            <a:xfrm>
              <a:off x="917778" y="4479025"/>
              <a:ext cx="57588" cy="52047"/>
            </a:xfrm>
            <a:custGeom>
              <a:avLst/>
              <a:gdLst/>
              <a:ahLst/>
              <a:cxnLst/>
              <a:rect l="l" t="t" r="r" b="b"/>
              <a:pathLst>
                <a:path w="2193"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52" y="1982"/>
                  </a:lnTo>
                  <a:cubicBezTo>
                    <a:pt x="2001" y="1982"/>
                    <a:pt x="2192" y="1781"/>
                    <a:pt x="2192" y="1542"/>
                  </a:cubicBezTo>
                  <a:lnTo>
                    <a:pt x="2192" y="441"/>
                  </a:lnTo>
                  <a:cubicBezTo>
                    <a:pt x="2192" y="202"/>
                    <a:pt x="2001" y="1"/>
                    <a:pt x="175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1" name="Google Shape;18101;p78"/>
            <p:cNvSpPr/>
            <p:nvPr/>
          </p:nvSpPr>
          <p:spPr>
            <a:xfrm>
              <a:off x="940651" y="4479603"/>
              <a:ext cx="11581" cy="28361"/>
            </a:xfrm>
            <a:custGeom>
              <a:avLst/>
              <a:gdLst/>
              <a:ahLst/>
              <a:cxnLst/>
              <a:rect l="l" t="t" r="r" b="b"/>
              <a:pathLst>
                <a:path w="441" h="1080" extrusionOk="0">
                  <a:moveTo>
                    <a:pt x="225" y="0"/>
                  </a:moveTo>
                  <a:cubicBezTo>
                    <a:pt x="122" y="0"/>
                    <a:pt x="20" y="70"/>
                    <a:pt x="10" y="208"/>
                  </a:cubicBezTo>
                  <a:lnTo>
                    <a:pt x="10" y="859"/>
                  </a:lnTo>
                  <a:cubicBezTo>
                    <a:pt x="0" y="984"/>
                    <a:pt x="106" y="1079"/>
                    <a:pt x="230" y="1079"/>
                  </a:cubicBezTo>
                  <a:cubicBezTo>
                    <a:pt x="345" y="1079"/>
                    <a:pt x="441" y="984"/>
                    <a:pt x="441" y="859"/>
                  </a:cubicBezTo>
                  <a:lnTo>
                    <a:pt x="441" y="208"/>
                  </a:lnTo>
                  <a:cubicBezTo>
                    <a:pt x="431" y="70"/>
                    <a:pt x="328" y="0"/>
                    <a:pt x="225"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2" name="Google Shape;18102;p78"/>
            <p:cNvSpPr/>
            <p:nvPr/>
          </p:nvSpPr>
          <p:spPr>
            <a:xfrm>
              <a:off x="929332" y="4588844"/>
              <a:ext cx="34453" cy="22899"/>
            </a:xfrm>
            <a:custGeom>
              <a:avLst/>
              <a:gdLst/>
              <a:ahLst/>
              <a:cxnLst/>
              <a:rect l="l" t="t" r="r" b="b"/>
              <a:pathLst>
                <a:path w="1312" h="872" extrusionOk="0">
                  <a:moveTo>
                    <a:pt x="1" y="1"/>
                  </a:moveTo>
                  <a:lnTo>
                    <a:pt x="1" y="872"/>
                  </a:lnTo>
                  <a:lnTo>
                    <a:pt x="1312" y="872"/>
                  </a:lnTo>
                  <a:lnTo>
                    <a:pt x="131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3" name="Google Shape;18103;p78"/>
            <p:cNvSpPr/>
            <p:nvPr/>
          </p:nvSpPr>
          <p:spPr>
            <a:xfrm>
              <a:off x="1136918" y="4358150"/>
              <a:ext cx="34716" cy="253593"/>
            </a:xfrm>
            <a:custGeom>
              <a:avLst/>
              <a:gdLst/>
              <a:ahLst/>
              <a:cxnLst/>
              <a:rect l="l" t="t" r="r" b="b"/>
              <a:pathLst>
                <a:path w="1322" h="9657" extrusionOk="0">
                  <a:moveTo>
                    <a:pt x="1" y="0"/>
                  </a:moveTo>
                  <a:lnTo>
                    <a:pt x="1" y="9657"/>
                  </a:lnTo>
                  <a:lnTo>
                    <a:pt x="1322" y="9657"/>
                  </a:lnTo>
                  <a:lnTo>
                    <a:pt x="1322" y="0"/>
                  </a:ln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4" name="Google Shape;18104;p78"/>
            <p:cNvSpPr/>
            <p:nvPr/>
          </p:nvSpPr>
          <p:spPr>
            <a:xfrm>
              <a:off x="1136918" y="4358150"/>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5" name="Google Shape;18105;p78"/>
            <p:cNvSpPr/>
            <p:nvPr/>
          </p:nvSpPr>
          <p:spPr>
            <a:xfrm>
              <a:off x="1136918" y="4525269"/>
              <a:ext cx="34716" cy="17384"/>
            </a:xfrm>
            <a:custGeom>
              <a:avLst/>
              <a:gdLst/>
              <a:ahLst/>
              <a:cxnLst/>
              <a:rect l="l" t="t" r="r" b="b"/>
              <a:pathLst>
                <a:path w="1322" h="662" extrusionOk="0">
                  <a:moveTo>
                    <a:pt x="1" y="1"/>
                  </a:moveTo>
                  <a:lnTo>
                    <a:pt x="1" y="661"/>
                  </a:lnTo>
                  <a:lnTo>
                    <a:pt x="1322" y="661"/>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6" name="Google Shape;18106;p78"/>
            <p:cNvSpPr/>
            <p:nvPr/>
          </p:nvSpPr>
          <p:spPr>
            <a:xfrm>
              <a:off x="1136918" y="4485065"/>
              <a:ext cx="34716" cy="17122"/>
            </a:xfrm>
            <a:custGeom>
              <a:avLst/>
              <a:gdLst/>
              <a:ahLst/>
              <a:cxnLst/>
              <a:rect l="l" t="t" r="r" b="b"/>
              <a:pathLst>
                <a:path w="1322" h="652" extrusionOk="0">
                  <a:moveTo>
                    <a:pt x="1" y="0"/>
                  </a:moveTo>
                  <a:lnTo>
                    <a:pt x="1" y="651"/>
                  </a:lnTo>
                  <a:lnTo>
                    <a:pt x="1322" y="651"/>
                  </a:lnTo>
                  <a:lnTo>
                    <a:pt x="1322"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7" name="Google Shape;18107;p78"/>
            <p:cNvSpPr/>
            <p:nvPr/>
          </p:nvSpPr>
          <p:spPr>
            <a:xfrm>
              <a:off x="1125363" y="4479025"/>
              <a:ext cx="57825" cy="52047"/>
            </a:xfrm>
            <a:custGeom>
              <a:avLst/>
              <a:gdLst/>
              <a:ahLst/>
              <a:cxnLst/>
              <a:rect l="l" t="t" r="r" b="b"/>
              <a:pathLst>
                <a:path w="2202" h="1982" extrusionOk="0">
                  <a:moveTo>
                    <a:pt x="1752" y="441"/>
                  </a:moveTo>
                  <a:lnTo>
                    <a:pt x="1752" y="1542"/>
                  </a:lnTo>
                  <a:lnTo>
                    <a:pt x="441" y="1542"/>
                  </a:lnTo>
                  <a:lnTo>
                    <a:pt x="441" y="441"/>
                  </a:lnTo>
                  <a:close/>
                  <a:moveTo>
                    <a:pt x="441" y="1"/>
                  </a:moveTo>
                  <a:cubicBezTo>
                    <a:pt x="202" y="1"/>
                    <a:pt x="1" y="202"/>
                    <a:pt x="1" y="441"/>
                  </a:cubicBezTo>
                  <a:lnTo>
                    <a:pt x="1" y="1542"/>
                  </a:lnTo>
                  <a:cubicBezTo>
                    <a:pt x="1" y="1790"/>
                    <a:pt x="202" y="1982"/>
                    <a:pt x="441" y="1982"/>
                  </a:cubicBezTo>
                  <a:lnTo>
                    <a:pt x="1762" y="1982"/>
                  </a:lnTo>
                  <a:cubicBezTo>
                    <a:pt x="2001" y="1982"/>
                    <a:pt x="2202" y="1781"/>
                    <a:pt x="2192" y="1542"/>
                  </a:cubicBezTo>
                  <a:lnTo>
                    <a:pt x="2192" y="441"/>
                  </a:lnTo>
                  <a:cubicBezTo>
                    <a:pt x="2192" y="202"/>
                    <a:pt x="2001" y="1"/>
                    <a:pt x="1762"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8" name="Google Shape;18108;p78"/>
            <p:cNvSpPr/>
            <p:nvPr/>
          </p:nvSpPr>
          <p:spPr>
            <a:xfrm>
              <a:off x="1148105" y="4478841"/>
              <a:ext cx="12211" cy="29122"/>
            </a:xfrm>
            <a:custGeom>
              <a:avLst/>
              <a:gdLst/>
              <a:ahLst/>
              <a:cxnLst/>
              <a:rect l="l" t="t" r="r" b="b"/>
              <a:pathLst>
                <a:path w="465" h="1109" extrusionOk="0">
                  <a:moveTo>
                    <a:pt x="232" y="1"/>
                  </a:moveTo>
                  <a:cubicBezTo>
                    <a:pt x="116" y="1"/>
                    <a:pt x="1" y="80"/>
                    <a:pt x="15" y="237"/>
                  </a:cubicBezTo>
                  <a:lnTo>
                    <a:pt x="15" y="888"/>
                  </a:lnTo>
                  <a:cubicBezTo>
                    <a:pt x="15" y="1013"/>
                    <a:pt x="111" y="1108"/>
                    <a:pt x="235" y="1108"/>
                  </a:cubicBezTo>
                  <a:cubicBezTo>
                    <a:pt x="350" y="1108"/>
                    <a:pt x="455" y="1013"/>
                    <a:pt x="455" y="888"/>
                  </a:cubicBezTo>
                  <a:lnTo>
                    <a:pt x="455" y="237"/>
                  </a:lnTo>
                  <a:cubicBezTo>
                    <a:pt x="465" y="80"/>
                    <a:pt x="348" y="1"/>
                    <a:pt x="232" y="1"/>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09" name="Google Shape;18109;p78"/>
            <p:cNvSpPr/>
            <p:nvPr/>
          </p:nvSpPr>
          <p:spPr>
            <a:xfrm>
              <a:off x="1136918" y="4588844"/>
              <a:ext cx="34716" cy="22899"/>
            </a:xfrm>
            <a:custGeom>
              <a:avLst/>
              <a:gdLst/>
              <a:ahLst/>
              <a:cxnLst/>
              <a:rect l="l" t="t" r="r" b="b"/>
              <a:pathLst>
                <a:path w="1322" h="872" extrusionOk="0">
                  <a:moveTo>
                    <a:pt x="1" y="1"/>
                  </a:moveTo>
                  <a:lnTo>
                    <a:pt x="1" y="872"/>
                  </a:lnTo>
                  <a:lnTo>
                    <a:pt x="1322" y="872"/>
                  </a:lnTo>
                  <a:lnTo>
                    <a:pt x="1322"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0" name="Google Shape;18110;p78"/>
            <p:cNvSpPr/>
            <p:nvPr/>
          </p:nvSpPr>
          <p:spPr>
            <a:xfrm>
              <a:off x="1021584" y="4461956"/>
              <a:ext cx="57562" cy="23135"/>
            </a:xfrm>
            <a:custGeom>
              <a:avLst/>
              <a:gdLst/>
              <a:ahLst/>
              <a:cxnLst/>
              <a:rect l="l" t="t" r="r" b="b"/>
              <a:pathLst>
                <a:path w="2192" h="881" extrusionOk="0">
                  <a:moveTo>
                    <a:pt x="220" y="0"/>
                  </a:moveTo>
                  <a:cubicBezTo>
                    <a:pt x="96" y="0"/>
                    <a:pt x="0" y="96"/>
                    <a:pt x="0" y="220"/>
                  </a:cubicBezTo>
                  <a:lnTo>
                    <a:pt x="0" y="660"/>
                  </a:lnTo>
                  <a:cubicBezTo>
                    <a:pt x="0" y="775"/>
                    <a:pt x="96" y="880"/>
                    <a:pt x="220" y="880"/>
                  </a:cubicBezTo>
                  <a:lnTo>
                    <a:pt x="1972" y="880"/>
                  </a:lnTo>
                  <a:cubicBezTo>
                    <a:pt x="2096" y="880"/>
                    <a:pt x="2192" y="775"/>
                    <a:pt x="2192" y="660"/>
                  </a:cubicBezTo>
                  <a:lnTo>
                    <a:pt x="2192" y="220"/>
                  </a:lnTo>
                  <a:cubicBezTo>
                    <a:pt x="2192" y="96"/>
                    <a:pt x="2096" y="0"/>
                    <a:pt x="1972" y="0"/>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1" name="Google Shape;18111;p78"/>
            <p:cNvSpPr/>
            <p:nvPr/>
          </p:nvSpPr>
          <p:spPr>
            <a:xfrm>
              <a:off x="1021584" y="4473510"/>
              <a:ext cx="57562" cy="11581"/>
            </a:xfrm>
            <a:custGeom>
              <a:avLst/>
              <a:gdLst/>
              <a:ahLst/>
              <a:cxnLst/>
              <a:rect l="l" t="t" r="r" b="b"/>
              <a:pathLst>
                <a:path w="2192" h="441" extrusionOk="0">
                  <a:moveTo>
                    <a:pt x="220" y="0"/>
                  </a:moveTo>
                  <a:cubicBezTo>
                    <a:pt x="96" y="0"/>
                    <a:pt x="0" y="96"/>
                    <a:pt x="0" y="220"/>
                  </a:cubicBezTo>
                  <a:cubicBezTo>
                    <a:pt x="0" y="335"/>
                    <a:pt x="96" y="440"/>
                    <a:pt x="220" y="440"/>
                  </a:cubicBezTo>
                  <a:lnTo>
                    <a:pt x="1972" y="440"/>
                  </a:lnTo>
                  <a:cubicBezTo>
                    <a:pt x="2096" y="440"/>
                    <a:pt x="2192" y="335"/>
                    <a:pt x="2192" y="220"/>
                  </a:cubicBezTo>
                  <a:cubicBezTo>
                    <a:pt x="2192" y="96"/>
                    <a:pt x="2096" y="0"/>
                    <a:pt x="1972"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12" name="Google Shape;18112;p78"/>
          <p:cNvGrpSpPr/>
          <p:nvPr/>
        </p:nvGrpSpPr>
        <p:grpSpPr>
          <a:xfrm>
            <a:off x="1221359" y="5095475"/>
            <a:ext cx="333467" cy="449047"/>
            <a:chOff x="916019" y="3821606"/>
            <a:chExt cx="250100" cy="336785"/>
          </a:xfrm>
        </p:grpSpPr>
        <p:sp>
          <p:nvSpPr>
            <p:cNvPr id="18113" name="Google Shape;18113;p78"/>
            <p:cNvSpPr/>
            <p:nvPr/>
          </p:nvSpPr>
          <p:spPr>
            <a:xfrm>
              <a:off x="995429" y="3887676"/>
              <a:ext cx="32694" cy="71926"/>
            </a:xfrm>
            <a:custGeom>
              <a:avLst/>
              <a:gdLst/>
              <a:ahLst/>
              <a:cxnLst/>
              <a:rect l="l" t="t" r="r" b="b"/>
              <a:pathLst>
                <a:path w="1245" h="2739" extrusionOk="0">
                  <a:moveTo>
                    <a:pt x="747" y="1"/>
                  </a:moveTo>
                  <a:cubicBezTo>
                    <a:pt x="336" y="1"/>
                    <a:pt x="1" y="336"/>
                    <a:pt x="1" y="747"/>
                  </a:cubicBezTo>
                  <a:lnTo>
                    <a:pt x="1" y="920"/>
                  </a:lnTo>
                  <a:cubicBezTo>
                    <a:pt x="1" y="1140"/>
                    <a:pt x="39" y="1350"/>
                    <a:pt x="106" y="1551"/>
                  </a:cubicBezTo>
                  <a:lnTo>
                    <a:pt x="498" y="2738"/>
                  </a:lnTo>
                  <a:lnTo>
                    <a:pt x="1245" y="2738"/>
                  </a:lnTo>
                  <a:lnTo>
                    <a:pt x="124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4" name="Google Shape;18114;p78"/>
            <p:cNvSpPr/>
            <p:nvPr/>
          </p:nvSpPr>
          <p:spPr>
            <a:xfrm>
              <a:off x="1008506" y="3881163"/>
              <a:ext cx="78176" cy="78439"/>
            </a:xfrm>
            <a:custGeom>
              <a:avLst/>
              <a:gdLst/>
              <a:ahLst/>
              <a:cxnLst/>
              <a:rect l="l" t="t" r="r" b="b"/>
              <a:pathLst>
                <a:path w="2977" h="2987" extrusionOk="0">
                  <a:moveTo>
                    <a:pt x="747" y="0"/>
                  </a:moveTo>
                  <a:cubicBezTo>
                    <a:pt x="335" y="0"/>
                    <a:pt x="0" y="335"/>
                    <a:pt x="0" y="747"/>
                  </a:cubicBezTo>
                  <a:cubicBezTo>
                    <a:pt x="0" y="1024"/>
                    <a:pt x="221" y="1244"/>
                    <a:pt x="498" y="1244"/>
                  </a:cubicBezTo>
                  <a:lnTo>
                    <a:pt x="2479" y="2986"/>
                  </a:lnTo>
                  <a:lnTo>
                    <a:pt x="2900" y="1512"/>
                  </a:lnTo>
                  <a:cubicBezTo>
                    <a:pt x="2958" y="1330"/>
                    <a:pt x="2977" y="1149"/>
                    <a:pt x="2977" y="967"/>
                  </a:cubicBezTo>
                  <a:lnTo>
                    <a:pt x="2977" y="498"/>
                  </a:lnTo>
                  <a:cubicBezTo>
                    <a:pt x="2977" y="220"/>
                    <a:pt x="2757" y="0"/>
                    <a:pt x="2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5" name="Google Shape;18115;p78"/>
            <p:cNvSpPr/>
            <p:nvPr/>
          </p:nvSpPr>
          <p:spPr>
            <a:xfrm>
              <a:off x="1021584" y="3978903"/>
              <a:ext cx="38970" cy="28939"/>
            </a:xfrm>
            <a:custGeom>
              <a:avLst/>
              <a:gdLst/>
              <a:ahLst/>
              <a:cxnLst/>
              <a:rect l="l" t="t" r="r" b="b"/>
              <a:pathLst>
                <a:path w="1484" h="1102" extrusionOk="0">
                  <a:moveTo>
                    <a:pt x="0" y="1"/>
                  </a:moveTo>
                  <a:lnTo>
                    <a:pt x="0" y="1102"/>
                  </a:lnTo>
                  <a:lnTo>
                    <a:pt x="1483" y="1102"/>
                  </a:lnTo>
                  <a:lnTo>
                    <a:pt x="1483"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6" name="Google Shape;18116;p78"/>
            <p:cNvSpPr/>
            <p:nvPr/>
          </p:nvSpPr>
          <p:spPr>
            <a:xfrm>
              <a:off x="1021584" y="3979166"/>
              <a:ext cx="39232" cy="15861"/>
            </a:xfrm>
            <a:custGeom>
              <a:avLst/>
              <a:gdLst/>
              <a:ahLst/>
              <a:cxnLst/>
              <a:rect l="l" t="t" r="r" b="b"/>
              <a:pathLst>
                <a:path w="1494" h="604" extrusionOk="0">
                  <a:moveTo>
                    <a:pt x="0" y="1"/>
                  </a:moveTo>
                  <a:lnTo>
                    <a:pt x="0" y="460"/>
                  </a:lnTo>
                  <a:cubicBezTo>
                    <a:pt x="239" y="556"/>
                    <a:pt x="493" y="603"/>
                    <a:pt x="747" y="603"/>
                  </a:cubicBezTo>
                  <a:cubicBezTo>
                    <a:pt x="1000" y="603"/>
                    <a:pt x="1254" y="556"/>
                    <a:pt x="1493" y="460"/>
                  </a:cubicBezTo>
                  <a:lnTo>
                    <a:pt x="1493"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7" name="Google Shape;18117;p78"/>
            <p:cNvSpPr/>
            <p:nvPr/>
          </p:nvSpPr>
          <p:spPr>
            <a:xfrm>
              <a:off x="975839" y="3994738"/>
              <a:ext cx="130460" cy="55067"/>
            </a:xfrm>
            <a:custGeom>
              <a:avLst/>
              <a:gdLst/>
              <a:ahLst/>
              <a:cxnLst/>
              <a:rect l="l" t="t" r="r" b="b"/>
              <a:pathLst>
                <a:path w="4968" h="2097" extrusionOk="0">
                  <a:moveTo>
                    <a:pt x="1742" y="1"/>
                  </a:moveTo>
                  <a:lnTo>
                    <a:pt x="546" y="345"/>
                  </a:lnTo>
                  <a:cubicBezTo>
                    <a:pt x="220" y="441"/>
                    <a:pt x="0" y="728"/>
                    <a:pt x="0" y="1063"/>
                  </a:cubicBezTo>
                  <a:lnTo>
                    <a:pt x="0" y="2097"/>
                  </a:lnTo>
                  <a:lnTo>
                    <a:pt x="4967" y="2097"/>
                  </a:lnTo>
                  <a:lnTo>
                    <a:pt x="4967" y="1063"/>
                  </a:lnTo>
                  <a:cubicBezTo>
                    <a:pt x="4967" y="728"/>
                    <a:pt x="4747" y="441"/>
                    <a:pt x="4431" y="345"/>
                  </a:cubicBezTo>
                  <a:lnTo>
                    <a:pt x="3235" y="1"/>
                  </a:lnTo>
                  <a:lnTo>
                    <a:pt x="2489" y="499"/>
                  </a:lnTo>
                  <a:lnTo>
                    <a:pt x="1742" y="1"/>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8" name="Google Shape;18118;p78"/>
            <p:cNvSpPr/>
            <p:nvPr/>
          </p:nvSpPr>
          <p:spPr>
            <a:xfrm>
              <a:off x="1034635" y="4007815"/>
              <a:ext cx="13104" cy="52809"/>
            </a:xfrm>
            <a:custGeom>
              <a:avLst/>
              <a:gdLst/>
              <a:ahLst/>
              <a:cxnLst/>
              <a:rect l="l" t="t" r="r" b="b"/>
              <a:pathLst>
                <a:path w="499" h="2011" extrusionOk="0">
                  <a:moveTo>
                    <a:pt x="125" y="1"/>
                  </a:moveTo>
                  <a:lnTo>
                    <a:pt x="1" y="2010"/>
                  </a:lnTo>
                  <a:lnTo>
                    <a:pt x="498" y="2010"/>
                  </a:lnTo>
                  <a:lnTo>
                    <a:pt x="374"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19" name="Google Shape;18119;p78"/>
            <p:cNvSpPr/>
            <p:nvPr/>
          </p:nvSpPr>
          <p:spPr>
            <a:xfrm>
              <a:off x="1001968" y="3914041"/>
              <a:ext cx="78176" cy="71427"/>
            </a:xfrm>
            <a:custGeom>
              <a:avLst/>
              <a:gdLst/>
              <a:ahLst/>
              <a:cxnLst/>
              <a:rect l="l" t="t" r="r" b="b"/>
              <a:pathLst>
                <a:path w="2977" h="2720" extrusionOk="0">
                  <a:moveTo>
                    <a:pt x="928" y="1"/>
                  </a:moveTo>
                  <a:cubicBezTo>
                    <a:pt x="804" y="1"/>
                    <a:pt x="683" y="57"/>
                    <a:pt x="594" y="145"/>
                  </a:cubicBezTo>
                  <a:lnTo>
                    <a:pt x="144" y="595"/>
                  </a:lnTo>
                  <a:cubicBezTo>
                    <a:pt x="58" y="681"/>
                    <a:pt x="1" y="815"/>
                    <a:pt x="1" y="940"/>
                  </a:cubicBezTo>
                  <a:lnTo>
                    <a:pt x="1" y="1236"/>
                  </a:lnTo>
                  <a:cubicBezTo>
                    <a:pt x="1" y="2059"/>
                    <a:pt x="671" y="2720"/>
                    <a:pt x="1494" y="2720"/>
                  </a:cubicBezTo>
                  <a:cubicBezTo>
                    <a:pt x="2317" y="2720"/>
                    <a:pt x="2977" y="2059"/>
                    <a:pt x="2977" y="1236"/>
                  </a:cubicBezTo>
                  <a:lnTo>
                    <a:pt x="2977" y="921"/>
                  </a:lnTo>
                  <a:cubicBezTo>
                    <a:pt x="2977" y="787"/>
                    <a:pt x="2929" y="662"/>
                    <a:pt x="2833" y="567"/>
                  </a:cubicBezTo>
                  <a:cubicBezTo>
                    <a:pt x="2451" y="193"/>
                    <a:pt x="1752" y="21"/>
                    <a:pt x="958" y="2"/>
                  </a:cubicBezTo>
                  <a:cubicBezTo>
                    <a:pt x="948" y="1"/>
                    <a:pt x="938"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0" name="Google Shape;18120;p78"/>
            <p:cNvSpPr/>
            <p:nvPr/>
          </p:nvSpPr>
          <p:spPr>
            <a:xfrm>
              <a:off x="1001968" y="3914041"/>
              <a:ext cx="78176" cy="70167"/>
            </a:xfrm>
            <a:custGeom>
              <a:avLst/>
              <a:gdLst/>
              <a:ahLst/>
              <a:cxnLst/>
              <a:rect l="l" t="t" r="r" b="b"/>
              <a:pathLst>
                <a:path w="2977" h="2672" extrusionOk="0">
                  <a:moveTo>
                    <a:pt x="928" y="1"/>
                  </a:moveTo>
                  <a:cubicBezTo>
                    <a:pt x="804" y="1"/>
                    <a:pt x="683" y="57"/>
                    <a:pt x="594" y="145"/>
                  </a:cubicBezTo>
                  <a:lnTo>
                    <a:pt x="144" y="595"/>
                  </a:lnTo>
                  <a:cubicBezTo>
                    <a:pt x="58" y="681"/>
                    <a:pt x="1" y="815"/>
                    <a:pt x="1" y="940"/>
                  </a:cubicBezTo>
                  <a:lnTo>
                    <a:pt x="1" y="1236"/>
                  </a:lnTo>
                  <a:cubicBezTo>
                    <a:pt x="1" y="1897"/>
                    <a:pt x="441" y="2481"/>
                    <a:pt x="1082" y="2672"/>
                  </a:cubicBezTo>
                  <a:cubicBezTo>
                    <a:pt x="862" y="2404"/>
                    <a:pt x="747" y="2079"/>
                    <a:pt x="747" y="1734"/>
                  </a:cubicBezTo>
                  <a:lnTo>
                    <a:pt x="747" y="1007"/>
                  </a:lnTo>
                  <a:cubicBezTo>
                    <a:pt x="747" y="731"/>
                    <a:pt x="968" y="508"/>
                    <a:pt x="1240" y="508"/>
                  </a:cubicBezTo>
                  <a:cubicBezTo>
                    <a:pt x="1251" y="508"/>
                    <a:pt x="1262" y="508"/>
                    <a:pt x="1273" y="509"/>
                  </a:cubicBezTo>
                  <a:cubicBezTo>
                    <a:pt x="1771" y="547"/>
                    <a:pt x="2518" y="633"/>
                    <a:pt x="2977" y="844"/>
                  </a:cubicBezTo>
                  <a:cubicBezTo>
                    <a:pt x="2958" y="739"/>
                    <a:pt x="2910" y="643"/>
                    <a:pt x="2833" y="567"/>
                  </a:cubicBezTo>
                  <a:cubicBezTo>
                    <a:pt x="2451" y="193"/>
                    <a:pt x="1752" y="21"/>
                    <a:pt x="958" y="2"/>
                  </a:cubicBezTo>
                  <a:cubicBezTo>
                    <a:pt x="948" y="1"/>
                    <a:pt x="938" y="1"/>
                    <a:pt x="92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1" name="Google Shape;18121;p78"/>
            <p:cNvSpPr/>
            <p:nvPr/>
          </p:nvSpPr>
          <p:spPr>
            <a:xfrm>
              <a:off x="1034635" y="4007815"/>
              <a:ext cx="13104" cy="13104"/>
            </a:xfrm>
            <a:custGeom>
              <a:avLst/>
              <a:gdLst/>
              <a:ahLst/>
              <a:cxnLst/>
              <a:rect l="l" t="t" r="r" b="b"/>
              <a:pathLst>
                <a:path w="499" h="499" extrusionOk="0">
                  <a:moveTo>
                    <a:pt x="1" y="1"/>
                  </a:moveTo>
                  <a:lnTo>
                    <a:pt x="1" y="393"/>
                  </a:lnTo>
                  <a:cubicBezTo>
                    <a:pt x="1" y="450"/>
                    <a:pt x="49" y="498"/>
                    <a:pt x="106" y="498"/>
                  </a:cubicBezTo>
                  <a:lnTo>
                    <a:pt x="393" y="498"/>
                  </a:lnTo>
                  <a:cubicBezTo>
                    <a:pt x="451" y="498"/>
                    <a:pt x="489" y="450"/>
                    <a:pt x="498" y="393"/>
                  </a:cubicBezTo>
                  <a:lnTo>
                    <a:pt x="498"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2" name="Google Shape;18122;p78"/>
            <p:cNvSpPr/>
            <p:nvPr/>
          </p:nvSpPr>
          <p:spPr>
            <a:xfrm>
              <a:off x="1014284" y="3989643"/>
              <a:ext cx="26917" cy="27442"/>
            </a:xfrm>
            <a:custGeom>
              <a:avLst/>
              <a:gdLst/>
              <a:ahLst/>
              <a:cxnLst/>
              <a:rect l="l" t="t" r="r" b="b"/>
              <a:pathLst>
                <a:path w="1025" h="1045" extrusionOk="0">
                  <a:moveTo>
                    <a:pt x="235" y="1"/>
                  </a:moveTo>
                  <a:cubicBezTo>
                    <a:pt x="204" y="1"/>
                    <a:pt x="175" y="15"/>
                    <a:pt x="154" y="42"/>
                  </a:cubicBezTo>
                  <a:lnTo>
                    <a:pt x="1" y="281"/>
                  </a:lnTo>
                  <a:lnTo>
                    <a:pt x="383" y="970"/>
                  </a:lnTo>
                  <a:cubicBezTo>
                    <a:pt x="408" y="1019"/>
                    <a:pt x="459" y="1044"/>
                    <a:pt x="512" y="1044"/>
                  </a:cubicBezTo>
                  <a:cubicBezTo>
                    <a:pt x="543" y="1044"/>
                    <a:pt x="575" y="1036"/>
                    <a:pt x="603" y="1018"/>
                  </a:cubicBezTo>
                  <a:lnTo>
                    <a:pt x="1025" y="693"/>
                  </a:lnTo>
                  <a:lnTo>
                    <a:pt x="307" y="32"/>
                  </a:lnTo>
                  <a:cubicBezTo>
                    <a:pt x="285" y="11"/>
                    <a:pt x="260" y="1"/>
                    <a:pt x="235"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3" name="Google Shape;18123;p78"/>
            <p:cNvSpPr/>
            <p:nvPr/>
          </p:nvSpPr>
          <p:spPr>
            <a:xfrm>
              <a:off x="1041174" y="3989643"/>
              <a:ext cx="26680" cy="27442"/>
            </a:xfrm>
            <a:custGeom>
              <a:avLst/>
              <a:gdLst/>
              <a:ahLst/>
              <a:cxnLst/>
              <a:rect l="l" t="t" r="r" b="b"/>
              <a:pathLst>
                <a:path w="1016" h="1045" extrusionOk="0">
                  <a:moveTo>
                    <a:pt x="786" y="1"/>
                  </a:moveTo>
                  <a:cubicBezTo>
                    <a:pt x="761" y="1"/>
                    <a:pt x="736" y="11"/>
                    <a:pt x="718" y="32"/>
                  </a:cubicBezTo>
                  <a:lnTo>
                    <a:pt x="1" y="693"/>
                  </a:lnTo>
                  <a:lnTo>
                    <a:pt x="422" y="1018"/>
                  </a:lnTo>
                  <a:cubicBezTo>
                    <a:pt x="446" y="1036"/>
                    <a:pt x="476" y="1044"/>
                    <a:pt x="506" y="1044"/>
                  </a:cubicBezTo>
                  <a:cubicBezTo>
                    <a:pt x="558" y="1044"/>
                    <a:pt x="611" y="1019"/>
                    <a:pt x="642" y="970"/>
                  </a:cubicBezTo>
                  <a:lnTo>
                    <a:pt x="1015" y="281"/>
                  </a:lnTo>
                  <a:lnTo>
                    <a:pt x="862" y="42"/>
                  </a:lnTo>
                  <a:cubicBezTo>
                    <a:pt x="846" y="15"/>
                    <a:pt x="816" y="1"/>
                    <a:pt x="786" y="1"/>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4" name="Google Shape;18124;p78"/>
            <p:cNvSpPr/>
            <p:nvPr/>
          </p:nvSpPr>
          <p:spPr>
            <a:xfrm>
              <a:off x="916019" y="3821606"/>
              <a:ext cx="250100" cy="336785"/>
            </a:xfrm>
            <a:custGeom>
              <a:avLst/>
              <a:gdLst/>
              <a:ahLst/>
              <a:cxnLst/>
              <a:rect l="l" t="t" r="r" b="b"/>
              <a:pathLst>
                <a:path w="9524" h="12825" extrusionOk="0">
                  <a:moveTo>
                    <a:pt x="4737" y="1436"/>
                  </a:moveTo>
                  <a:cubicBezTo>
                    <a:pt x="6442" y="1436"/>
                    <a:pt x="8078" y="2761"/>
                    <a:pt x="8078" y="4756"/>
                  </a:cubicBezTo>
                  <a:cubicBezTo>
                    <a:pt x="8078" y="6584"/>
                    <a:pt x="6594" y="8068"/>
                    <a:pt x="4767" y="8068"/>
                  </a:cubicBezTo>
                  <a:cubicBezTo>
                    <a:pt x="1809" y="8058"/>
                    <a:pt x="336" y="4498"/>
                    <a:pt x="2422" y="2412"/>
                  </a:cubicBezTo>
                  <a:cubicBezTo>
                    <a:pt x="3096" y="1738"/>
                    <a:pt x="3924" y="1436"/>
                    <a:pt x="4737" y="1436"/>
                  </a:cubicBezTo>
                  <a:close/>
                  <a:moveTo>
                    <a:pt x="4767" y="0"/>
                  </a:moveTo>
                  <a:cubicBezTo>
                    <a:pt x="2135" y="0"/>
                    <a:pt x="10" y="2125"/>
                    <a:pt x="1" y="4756"/>
                  </a:cubicBezTo>
                  <a:cubicBezTo>
                    <a:pt x="1" y="9714"/>
                    <a:pt x="4767" y="12824"/>
                    <a:pt x="4767" y="12824"/>
                  </a:cubicBezTo>
                  <a:cubicBezTo>
                    <a:pt x="4767" y="12824"/>
                    <a:pt x="9523" y="9714"/>
                    <a:pt x="9523" y="4756"/>
                  </a:cubicBezTo>
                  <a:cubicBezTo>
                    <a:pt x="9523" y="2125"/>
                    <a:pt x="7389"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5" name="Google Shape;18125;p78"/>
            <p:cNvSpPr/>
            <p:nvPr/>
          </p:nvSpPr>
          <p:spPr>
            <a:xfrm>
              <a:off x="916019" y="3821606"/>
              <a:ext cx="241539" cy="336785"/>
            </a:xfrm>
            <a:custGeom>
              <a:avLst/>
              <a:gdLst/>
              <a:ahLst/>
              <a:cxnLst/>
              <a:rect l="l" t="t" r="r" b="b"/>
              <a:pathLst>
                <a:path w="9198" h="12825" extrusionOk="0">
                  <a:moveTo>
                    <a:pt x="4735" y="1436"/>
                  </a:moveTo>
                  <a:cubicBezTo>
                    <a:pt x="6438" y="1436"/>
                    <a:pt x="8071" y="2761"/>
                    <a:pt x="8078" y="4756"/>
                  </a:cubicBezTo>
                  <a:cubicBezTo>
                    <a:pt x="8078" y="6584"/>
                    <a:pt x="6594" y="8068"/>
                    <a:pt x="4767" y="8068"/>
                  </a:cubicBezTo>
                  <a:cubicBezTo>
                    <a:pt x="1809" y="8068"/>
                    <a:pt x="336" y="4498"/>
                    <a:pt x="2422" y="2412"/>
                  </a:cubicBezTo>
                  <a:cubicBezTo>
                    <a:pt x="3096" y="1738"/>
                    <a:pt x="3923" y="1436"/>
                    <a:pt x="4735" y="1436"/>
                  </a:cubicBezTo>
                  <a:close/>
                  <a:moveTo>
                    <a:pt x="4767" y="0"/>
                  </a:moveTo>
                  <a:cubicBezTo>
                    <a:pt x="2135" y="0"/>
                    <a:pt x="10" y="2125"/>
                    <a:pt x="1" y="4756"/>
                  </a:cubicBezTo>
                  <a:cubicBezTo>
                    <a:pt x="1" y="9714"/>
                    <a:pt x="4767" y="12824"/>
                    <a:pt x="4767" y="12824"/>
                  </a:cubicBezTo>
                  <a:cubicBezTo>
                    <a:pt x="4767" y="12824"/>
                    <a:pt x="3628" y="11274"/>
                    <a:pt x="2967" y="8623"/>
                  </a:cubicBezTo>
                  <a:cubicBezTo>
                    <a:pt x="2936" y="8482"/>
                    <a:pt x="3046" y="8366"/>
                    <a:pt x="3171" y="8366"/>
                  </a:cubicBezTo>
                  <a:cubicBezTo>
                    <a:pt x="3199" y="8366"/>
                    <a:pt x="3227" y="8372"/>
                    <a:pt x="3254" y="8384"/>
                  </a:cubicBezTo>
                  <a:cubicBezTo>
                    <a:pt x="3750" y="8589"/>
                    <a:pt x="4262" y="8686"/>
                    <a:pt x="4763" y="8686"/>
                  </a:cubicBezTo>
                  <a:cubicBezTo>
                    <a:pt x="6459" y="8686"/>
                    <a:pt x="8045" y="7581"/>
                    <a:pt x="8547" y="5838"/>
                  </a:cubicBezTo>
                  <a:cubicBezTo>
                    <a:pt x="9198" y="3579"/>
                    <a:pt x="7724" y="1254"/>
                    <a:pt x="5408" y="871"/>
                  </a:cubicBezTo>
                  <a:lnTo>
                    <a:pt x="5398" y="880"/>
                  </a:lnTo>
                  <a:cubicBezTo>
                    <a:pt x="5187" y="845"/>
                    <a:pt x="4974" y="827"/>
                    <a:pt x="4760" y="827"/>
                  </a:cubicBezTo>
                  <a:cubicBezTo>
                    <a:pt x="4462" y="827"/>
                    <a:pt x="4163" y="861"/>
                    <a:pt x="3867" y="928"/>
                  </a:cubicBezTo>
                  <a:cubicBezTo>
                    <a:pt x="3849" y="933"/>
                    <a:pt x="3832" y="935"/>
                    <a:pt x="3816" y="935"/>
                  </a:cubicBezTo>
                  <a:cubicBezTo>
                    <a:pt x="3653" y="935"/>
                    <a:pt x="3553" y="732"/>
                    <a:pt x="3666" y="593"/>
                  </a:cubicBezTo>
                  <a:cubicBezTo>
                    <a:pt x="3991" y="220"/>
                    <a:pt x="4365" y="0"/>
                    <a:pt x="476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26" name="Google Shape;18126;p78"/>
          <p:cNvGrpSpPr/>
          <p:nvPr/>
        </p:nvGrpSpPr>
        <p:grpSpPr>
          <a:xfrm>
            <a:off x="1132915" y="3879427"/>
            <a:ext cx="499640" cy="443339"/>
            <a:chOff x="849686" y="2909570"/>
            <a:chExt cx="374730" cy="332504"/>
          </a:xfrm>
        </p:grpSpPr>
        <p:sp>
          <p:nvSpPr>
            <p:cNvPr id="18127" name="Google Shape;18127;p78"/>
            <p:cNvSpPr/>
            <p:nvPr/>
          </p:nvSpPr>
          <p:spPr>
            <a:xfrm>
              <a:off x="1006747" y="2909570"/>
              <a:ext cx="217669" cy="181483"/>
            </a:xfrm>
            <a:custGeom>
              <a:avLst/>
              <a:gdLst/>
              <a:ahLst/>
              <a:cxnLst/>
              <a:rect l="l" t="t" r="r" b="b"/>
              <a:pathLst>
                <a:path w="8289" h="6911" extrusionOk="0">
                  <a:moveTo>
                    <a:pt x="460" y="1"/>
                  </a:moveTo>
                  <a:cubicBezTo>
                    <a:pt x="211" y="1"/>
                    <a:pt x="0" y="211"/>
                    <a:pt x="0" y="469"/>
                  </a:cubicBezTo>
                  <a:lnTo>
                    <a:pt x="0" y="6451"/>
                  </a:lnTo>
                  <a:cubicBezTo>
                    <a:pt x="0" y="6700"/>
                    <a:pt x="211" y="6910"/>
                    <a:pt x="469" y="6910"/>
                  </a:cubicBezTo>
                  <a:lnTo>
                    <a:pt x="7829" y="6910"/>
                  </a:lnTo>
                  <a:cubicBezTo>
                    <a:pt x="8087" y="6901"/>
                    <a:pt x="8288" y="6700"/>
                    <a:pt x="8288" y="6451"/>
                  </a:cubicBezTo>
                  <a:lnTo>
                    <a:pt x="8288" y="469"/>
                  </a:lnTo>
                  <a:cubicBezTo>
                    <a:pt x="8288" y="211"/>
                    <a:pt x="8078" y="1"/>
                    <a:pt x="7829" y="1"/>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8" name="Google Shape;18128;p78"/>
            <p:cNvSpPr/>
            <p:nvPr/>
          </p:nvSpPr>
          <p:spPr>
            <a:xfrm>
              <a:off x="849686" y="3053580"/>
              <a:ext cx="217905" cy="188494"/>
            </a:xfrm>
            <a:custGeom>
              <a:avLst/>
              <a:gdLst/>
              <a:ahLst/>
              <a:cxnLst/>
              <a:rect l="l" t="t" r="r" b="b"/>
              <a:pathLst>
                <a:path w="8298" h="7178" extrusionOk="0">
                  <a:moveTo>
                    <a:pt x="8117" y="0"/>
                  </a:moveTo>
                  <a:cubicBezTo>
                    <a:pt x="8073" y="0"/>
                    <a:pt x="8029" y="19"/>
                    <a:pt x="8001" y="58"/>
                  </a:cubicBezTo>
                  <a:lnTo>
                    <a:pt x="3809" y="4058"/>
                  </a:lnTo>
                  <a:cubicBezTo>
                    <a:pt x="3723" y="4135"/>
                    <a:pt x="3608" y="4183"/>
                    <a:pt x="3493" y="4183"/>
                  </a:cubicBezTo>
                  <a:lnTo>
                    <a:pt x="3445" y="4183"/>
                  </a:lnTo>
                  <a:cubicBezTo>
                    <a:pt x="3196" y="4183"/>
                    <a:pt x="2996" y="3982"/>
                    <a:pt x="2996" y="3723"/>
                  </a:cubicBezTo>
                  <a:lnTo>
                    <a:pt x="2996" y="3493"/>
                  </a:lnTo>
                  <a:lnTo>
                    <a:pt x="1608" y="3493"/>
                  </a:lnTo>
                  <a:lnTo>
                    <a:pt x="1608" y="3723"/>
                  </a:lnTo>
                  <a:cubicBezTo>
                    <a:pt x="1608" y="3934"/>
                    <a:pt x="1474" y="4116"/>
                    <a:pt x="1282" y="4173"/>
                  </a:cubicBezTo>
                  <a:lnTo>
                    <a:pt x="498" y="4393"/>
                  </a:lnTo>
                  <a:cubicBezTo>
                    <a:pt x="201" y="4470"/>
                    <a:pt x="0" y="4747"/>
                    <a:pt x="0" y="5053"/>
                  </a:cubicBezTo>
                  <a:lnTo>
                    <a:pt x="0" y="6948"/>
                  </a:lnTo>
                  <a:cubicBezTo>
                    <a:pt x="0" y="7073"/>
                    <a:pt x="105" y="7178"/>
                    <a:pt x="230" y="7178"/>
                  </a:cubicBezTo>
                  <a:lnTo>
                    <a:pt x="3455" y="7178"/>
                  </a:lnTo>
                  <a:cubicBezTo>
                    <a:pt x="3579" y="7178"/>
                    <a:pt x="3685" y="7073"/>
                    <a:pt x="3685" y="6948"/>
                  </a:cubicBezTo>
                  <a:lnTo>
                    <a:pt x="3685" y="5953"/>
                  </a:lnTo>
                  <a:cubicBezTo>
                    <a:pt x="3685" y="5704"/>
                    <a:pt x="3780" y="5474"/>
                    <a:pt x="3953" y="5302"/>
                  </a:cubicBezTo>
                  <a:lnTo>
                    <a:pt x="7867" y="1378"/>
                  </a:lnTo>
                  <a:cubicBezTo>
                    <a:pt x="7982" y="1264"/>
                    <a:pt x="8029" y="1101"/>
                    <a:pt x="7991" y="938"/>
                  </a:cubicBezTo>
                  <a:lnTo>
                    <a:pt x="7905" y="613"/>
                  </a:lnTo>
                  <a:lnTo>
                    <a:pt x="8230" y="287"/>
                  </a:lnTo>
                  <a:cubicBezTo>
                    <a:pt x="8297" y="230"/>
                    <a:pt x="8297" y="115"/>
                    <a:pt x="8240" y="58"/>
                  </a:cubicBezTo>
                  <a:cubicBezTo>
                    <a:pt x="8207" y="19"/>
                    <a:pt x="8161" y="0"/>
                    <a:pt x="8117"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29" name="Google Shape;18129;p78"/>
            <p:cNvSpPr/>
            <p:nvPr/>
          </p:nvSpPr>
          <p:spPr>
            <a:xfrm>
              <a:off x="889391" y="3145306"/>
              <a:ext cx="41491" cy="18119"/>
            </a:xfrm>
            <a:custGeom>
              <a:avLst/>
              <a:gdLst/>
              <a:ahLst/>
              <a:cxnLst/>
              <a:rect l="l" t="t" r="r" b="b"/>
              <a:pathLst>
                <a:path w="1580" h="690" extrusionOk="0">
                  <a:moveTo>
                    <a:pt x="96" y="0"/>
                  </a:moveTo>
                  <a:lnTo>
                    <a:pt x="96" y="230"/>
                  </a:lnTo>
                  <a:cubicBezTo>
                    <a:pt x="96" y="335"/>
                    <a:pt x="67" y="431"/>
                    <a:pt x="0" y="517"/>
                  </a:cubicBezTo>
                  <a:cubicBezTo>
                    <a:pt x="249" y="632"/>
                    <a:pt x="517" y="690"/>
                    <a:pt x="785" y="690"/>
                  </a:cubicBezTo>
                  <a:cubicBezTo>
                    <a:pt x="1062" y="690"/>
                    <a:pt x="1330" y="632"/>
                    <a:pt x="1579" y="517"/>
                  </a:cubicBezTo>
                  <a:cubicBezTo>
                    <a:pt x="1512" y="431"/>
                    <a:pt x="1484" y="335"/>
                    <a:pt x="1484" y="230"/>
                  </a:cubicBezTo>
                  <a:lnTo>
                    <a:pt x="1484"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0" name="Google Shape;18130;p78"/>
            <p:cNvSpPr/>
            <p:nvPr/>
          </p:nvSpPr>
          <p:spPr>
            <a:xfrm>
              <a:off x="867779" y="3060617"/>
              <a:ext cx="30435" cy="66622"/>
            </a:xfrm>
            <a:custGeom>
              <a:avLst/>
              <a:gdLst/>
              <a:ahLst/>
              <a:cxnLst/>
              <a:rect l="l" t="t" r="r" b="b"/>
              <a:pathLst>
                <a:path w="1159" h="2537" extrusionOk="0">
                  <a:moveTo>
                    <a:pt x="689" y="0"/>
                  </a:moveTo>
                  <a:cubicBezTo>
                    <a:pt x="306" y="0"/>
                    <a:pt x="0" y="316"/>
                    <a:pt x="0" y="699"/>
                  </a:cubicBezTo>
                  <a:lnTo>
                    <a:pt x="0" y="862"/>
                  </a:lnTo>
                  <a:cubicBezTo>
                    <a:pt x="0" y="1063"/>
                    <a:pt x="29" y="1254"/>
                    <a:pt x="96" y="1445"/>
                  </a:cubicBezTo>
                  <a:lnTo>
                    <a:pt x="459" y="2536"/>
                  </a:lnTo>
                  <a:lnTo>
                    <a:pt x="1158" y="2536"/>
                  </a:lnTo>
                  <a:lnTo>
                    <a:pt x="1158"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1" name="Google Shape;18131;p78"/>
            <p:cNvSpPr/>
            <p:nvPr/>
          </p:nvSpPr>
          <p:spPr>
            <a:xfrm>
              <a:off x="879832" y="3054577"/>
              <a:ext cx="72661" cy="72661"/>
            </a:xfrm>
            <a:custGeom>
              <a:avLst/>
              <a:gdLst/>
              <a:ahLst/>
              <a:cxnLst/>
              <a:rect l="l" t="t" r="r" b="b"/>
              <a:pathLst>
                <a:path w="2767" h="2767" extrusionOk="0">
                  <a:moveTo>
                    <a:pt x="689" y="1"/>
                  </a:moveTo>
                  <a:cubicBezTo>
                    <a:pt x="316" y="1"/>
                    <a:pt x="0" y="316"/>
                    <a:pt x="0" y="690"/>
                  </a:cubicBezTo>
                  <a:cubicBezTo>
                    <a:pt x="0" y="948"/>
                    <a:pt x="211" y="1159"/>
                    <a:pt x="460" y="1159"/>
                  </a:cubicBezTo>
                  <a:lnTo>
                    <a:pt x="2307" y="2766"/>
                  </a:lnTo>
                  <a:lnTo>
                    <a:pt x="2690" y="1407"/>
                  </a:lnTo>
                  <a:cubicBezTo>
                    <a:pt x="2738" y="1235"/>
                    <a:pt x="2766" y="1072"/>
                    <a:pt x="2766" y="900"/>
                  </a:cubicBezTo>
                  <a:lnTo>
                    <a:pt x="2766" y="470"/>
                  </a:lnTo>
                  <a:cubicBezTo>
                    <a:pt x="2766" y="211"/>
                    <a:pt x="2556" y="1"/>
                    <a:pt x="23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2" name="Google Shape;18132;p78"/>
            <p:cNvSpPr/>
            <p:nvPr/>
          </p:nvSpPr>
          <p:spPr>
            <a:xfrm>
              <a:off x="873793" y="3084986"/>
              <a:ext cx="72661" cy="66385"/>
            </a:xfrm>
            <a:custGeom>
              <a:avLst/>
              <a:gdLst/>
              <a:ahLst/>
              <a:cxnLst/>
              <a:rect l="l" t="t" r="r" b="b"/>
              <a:pathLst>
                <a:path w="2767" h="2528" extrusionOk="0">
                  <a:moveTo>
                    <a:pt x="891" y="1"/>
                  </a:moveTo>
                  <a:cubicBezTo>
                    <a:pt x="766" y="1"/>
                    <a:pt x="642" y="48"/>
                    <a:pt x="556" y="135"/>
                  </a:cubicBezTo>
                  <a:lnTo>
                    <a:pt x="135" y="556"/>
                  </a:lnTo>
                  <a:cubicBezTo>
                    <a:pt x="49" y="642"/>
                    <a:pt x="1" y="757"/>
                    <a:pt x="1" y="881"/>
                  </a:cubicBezTo>
                  <a:lnTo>
                    <a:pt x="1" y="1149"/>
                  </a:lnTo>
                  <a:cubicBezTo>
                    <a:pt x="1" y="1915"/>
                    <a:pt x="623" y="2527"/>
                    <a:pt x="1379" y="2527"/>
                  </a:cubicBezTo>
                  <a:cubicBezTo>
                    <a:pt x="2144" y="2527"/>
                    <a:pt x="2767" y="1915"/>
                    <a:pt x="2767" y="1149"/>
                  </a:cubicBezTo>
                  <a:lnTo>
                    <a:pt x="2767" y="852"/>
                  </a:lnTo>
                  <a:cubicBezTo>
                    <a:pt x="2767" y="738"/>
                    <a:pt x="2719" y="613"/>
                    <a:pt x="2633" y="527"/>
                  </a:cubicBezTo>
                  <a:cubicBezTo>
                    <a:pt x="2278" y="182"/>
                    <a:pt x="1628" y="20"/>
                    <a:pt x="8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3" name="Google Shape;18133;p78"/>
            <p:cNvSpPr/>
            <p:nvPr/>
          </p:nvSpPr>
          <p:spPr>
            <a:xfrm>
              <a:off x="873793" y="3084986"/>
              <a:ext cx="72399" cy="65125"/>
            </a:xfrm>
            <a:custGeom>
              <a:avLst/>
              <a:gdLst/>
              <a:ahLst/>
              <a:cxnLst/>
              <a:rect l="l" t="t" r="r" b="b"/>
              <a:pathLst>
                <a:path w="2757" h="2480" extrusionOk="0">
                  <a:moveTo>
                    <a:pt x="891" y="1"/>
                  </a:moveTo>
                  <a:cubicBezTo>
                    <a:pt x="766" y="1"/>
                    <a:pt x="642" y="48"/>
                    <a:pt x="556" y="135"/>
                  </a:cubicBezTo>
                  <a:lnTo>
                    <a:pt x="135" y="556"/>
                  </a:lnTo>
                  <a:cubicBezTo>
                    <a:pt x="49" y="642"/>
                    <a:pt x="1" y="757"/>
                    <a:pt x="1" y="881"/>
                  </a:cubicBezTo>
                  <a:lnTo>
                    <a:pt x="1" y="1149"/>
                  </a:lnTo>
                  <a:cubicBezTo>
                    <a:pt x="1" y="1762"/>
                    <a:pt x="412" y="2307"/>
                    <a:pt x="996" y="2479"/>
                  </a:cubicBezTo>
                  <a:cubicBezTo>
                    <a:pt x="795" y="2230"/>
                    <a:pt x="690" y="1924"/>
                    <a:pt x="690" y="1608"/>
                  </a:cubicBezTo>
                  <a:lnTo>
                    <a:pt x="690" y="938"/>
                  </a:lnTo>
                  <a:cubicBezTo>
                    <a:pt x="690" y="682"/>
                    <a:pt x="900" y="478"/>
                    <a:pt x="1145" y="478"/>
                  </a:cubicBezTo>
                  <a:cubicBezTo>
                    <a:pt x="1156" y="478"/>
                    <a:pt x="1167" y="478"/>
                    <a:pt x="1178" y="479"/>
                  </a:cubicBezTo>
                  <a:cubicBezTo>
                    <a:pt x="1647" y="508"/>
                    <a:pt x="2336" y="584"/>
                    <a:pt x="2757" y="785"/>
                  </a:cubicBezTo>
                  <a:cubicBezTo>
                    <a:pt x="2747" y="690"/>
                    <a:pt x="2700" y="604"/>
                    <a:pt x="2633" y="537"/>
                  </a:cubicBezTo>
                  <a:cubicBezTo>
                    <a:pt x="2278" y="182"/>
                    <a:pt x="1628" y="29"/>
                    <a:pt x="891"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4" name="Google Shape;18134;p78"/>
            <p:cNvSpPr/>
            <p:nvPr/>
          </p:nvSpPr>
          <p:spPr>
            <a:xfrm>
              <a:off x="849686" y="3080706"/>
              <a:ext cx="199313" cy="161368"/>
            </a:xfrm>
            <a:custGeom>
              <a:avLst/>
              <a:gdLst/>
              <a:ahLst/>
              <a:cxnLst/>
              <a:rect l="l" t="t" r="r" b="b"/>
              <a:pathLst>
                <a:path w="7590" h="6145" extrusionOk="0">
                  <a:moveTo>
                    <a:pt x="6977" y="1"/>
                  </a:moveTo>
                  <a:lnTo>
                    <a:pt x="3819" y="3025"/>
                  </a:lnTo>
                  <a:cubicBezTo>
                    <a:pt x="3761" y="3083"/>
                    <a:pt x="3685" y="3121"/>
                    <a:pt x="3608" y="3140"/>
                  </a:cubicBezTo>
                  <a:cubicBezTo>
                    <a:pt x="3356" y="3653"/>
                    <a:pt x="2864" y="3912"/>
                    <a:pt x="2372" y="3912"/>
                  </a:cubicBezTo>
                  <a:cubicBezTo>
                    <a:pt x="1891" y="3912"/>
                    <a:pt x="1409" y="3665"/>
                    <a:pt x="1148" y="3169"/>
                  </a:cubicBezTo>
                  <a:lnTo>
                    <a:pt x="498" y="3360"/>
                  </a:lnTo>
                  <a:cubicBezTo>
                    <a:pt x="201" y="3446"/>
                    <a:pt x="0" y="3714"/>
                    <a:pt x="0" y="4020"/>
                  </a:cubicBezTo>
                  <a:lnTo>
                    <a:pt x="0" y="5915"/>
                  </a:lnTo>
                  <a:cubicBezTo>
                    <a:pt x="0" y="6040"/>
                    <a:pt x="105" y="6145"/>
                    <a:pt x="230" y="6145"/>
                  </a:cubicBezTo>
                  <a:lnTo>
                    <a:pt x="3455" y="6145"/>
                  </a:lnTo>
                  <a:cubicBezTo>
                    <a:pt x="3579" y="6145"/>
                    <a:pt x="3685" y="6040"/>
                    <a:pt x="3685" y="5915"/>
                  </a:cubicBezTo>
                  <a:lnTo>
                    <a:pt x="3685" y="4920"/>
                  </a:lnTo>
                  <a:cubicBezTo>
                    <a:pt x="3685" y="4671"/>
                    <a:pt x="3780" y="4441"/>
                    <a:pt x="3953" y="4269"/>
                  </a:cubicBezTo>
                  <a:lnTo>
                    <a:pt x="7589" y="623"/>
                  </a:lnTo>
                  <a:lnTo>
                    <a:pt x="6977"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5" name="Google Shape;18135;p78"/>
            <p:cNvSpPr/>
            <p:nvPr/>
          </p:nvSpPr>
          <p:spPr>
            <a:xfrm>
              <a:off x="849686" y="3175715"/>
              <a:ext cx="24133" cy="66359"/>
            </a:xfrm>
            <a:custGeom>
              <a:avLst/>
              <a:gdLst/>
              <a:ahLst/>
              <a:cxnLst/>
              <a:rect l="l" t="t" r="r" b="b"/>
              <a:pathLst>
                <a:path w="919" h="2527" extrusionOk="0">
                  <a:moveTo>
                    <a:pt x="134" y="0"/>
                  </a:moveTo>
                  <a:cubicBezTo>
                    <a:pt x="48" y="115"/>
                    <a:pt x="0" y="259"/>
                    <a:pt x="0" y="402"/>
                  </a:cubicBezTo>
                  <a:lnTo>
                    <a:pt x="0" y="2297"/>
                  </a:lnTo>
                  <a:cubicBezTo>
                    <a:pt x="0" y="2422"/>
                    <a:pt x="105" y="2527"/>
                    <a:pt x="230" y="2527"/>
                  </a:cubicBezTo>
                  <a:lnTo>
                    <a:pt x="919" y="2527"/>
                  </a:lnTo>
                  <a:lnTo>
                    <a:pt x="919" y="1072"/>
                  </a:lnTo>
                  <a:cubicBezTo>
                    <a:pt x="919" y="890"/>
                    <a:pt x="852" y="709"/>
                    <a:pt x="718" y="584"/>
                  </a:cubicBezTo>
                  <a:lnTo>
                    <a:pt x="134"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6" name="Google Shape;18136;p78"/>
            <p:cNvSpPr/>
            <p:nvPr/>
          </p:nvSpPr>
          <p:spPr>
            <a:xfrm>
              <a:off x="946428" y="3080706"/>
              <a:ext cx="102572" cy="129199"/>
            </a:xfrm>
            <a:custGeom>
              <a:avLst/>
              <a:gdLst/>
              <a:ahLst/>
              <a:cxnLst/>
              <a:rect l="l" t="t" r="r" b="b"/>
              <a:pathLst>
                <a:path w="3906" h="4920" extrusionOk="0">
                  <a:moveTo>
                    <a:pt x="3293" y="1"/>
                  </a:moveTo>
                  <a:lnTo>
                    <a:pt x="221" y="2949"/>
                  </a:lnTo>
                  <a:cubicBezTo>
                    <a:pt x="77" y="3236"/>
                    <a:pt x="1" y="3551"/>
                    <a:pt x="1" y="3867"/>
                  </a:cubicBezTo>
                  <a:lnTo>
                    <a:pt x="1" y="4920"/>
                  </a:lnTo>
                  <a:cubicBezTo>
                    <a:pt x="1" y="4671"/>
                    <a:pt x="96" y="4441"/>
                    <a:pt x="269" y="4269"/>
                  </a:cubicBezTo>
                  <a:lnTo>
                    <a:pt x="3905" y="623"/>
                  </a:lnTo>
                  <a:lnTo>
                    <a:pt x="3293"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37" name="Google Shape;18137;p78"/>
            <p:cNvSpPr/>
            <p:nvPr/>
          </p:nvSpPr>
          <p:spPr>
            <a:xfrm>
              <a:off x="1023343" y="2936723"/>
              <a:ext cx="180327" cy="115544"/>
            </a:xfrm>
            <a:custGeom>
              <a:avLst/>
              <a:gdLst/>
              <a:ahLst/>
              <a:cxnLst/>
              <a:rect l="l" t="t" r="r" b="b"/>
              <a:pathLst>
                <a:path w="6867" h="4400" extrusionOk="0">
                  <a:moveTo>
                    <a:pt x="5359" y="0"/>
                  </a:moveTo>
                  <a:cubicBezTo>
                    <a:pt x="4929" y="29"/>
                    <a:pt x="4929" y="670"/>
                    <a:pt x="5359" y="689"/>
                  </a:cubicBezTo>
                  <a:lnTo>
                    <a:pt x="5675" y="689"/>
                  </a:lnTo>
                  <a:lnTo>
                    <a:pt x="3637" y="2737"/>
                  </a:lnTo>
                  <a:lnTo>
                    <a:pt x="2728" y="1828"/>
                  </a:lnTo>
                  <a:cubicBezTo>
                    <a:pt x="2661" y="1761"/>
                    <a:pt x="2572" y="1728"/>
                    <a:pt x="2484" y="1728"/>
                  </a:cubicBezTo>
                  <a:cubicBezTo>
                    <a:pt x="2395" y="1728"/>
                    <a:pt x="2307" y="1761"/>
                    <a:pt x="2240" y="1828"/>
                  </a:cubicBezTo>
                  <a:lnTo>
                    <a:pt x="278" y="3790"/>
                  </a:lnTo>
                  <a:cubicBezTo>
                    <a:pt x="0" y="4031"/>
                    <a:pt x="241" y="4400"/>
                    <a:pt x="515" y="4400"/>
                  </a:cubicBezTo>
                  <a:cubicBezTo>
                    <a:pt x="600" y="4400"/>
                    <a:pt x="689" y="4364"/>
                    <a:pt x="766" y="4278"/>
                  </a:cubicBezTo>
                  <a:lnTo>
                    <a:pt x="2479" y="2565"/>
                  </a:lnTo>
                  <a:lnTo>
                    <a:pt x="3388" y="3465"/>
                  </a:lnTo>
                  <a:cubicBezTo>
                    <a:pt x="3455" y="3536"/>
                    <a:pt x="3543" y="3572"/>
                    <a:pt x="3632" y="3572"/>
                  </a:cubicBezTo>
                  <a:cubicBezTo>
                    <a:pt x="3721" y="3572"/>
                    <a:pt x="3809" y="3536"/>
                    <a:pt x="3876" y="3465"/>
                  </a:cubicBezTo>
                  <a:lnTo>
                    <a:pt x="6163" y="1177"/>
                  </a:lnTo>
                  <a:lnTo>
                    <a:pt x="6163" y="1493"/>
                  </a:lnTo>
                  <a:cubicBezTo>
                    <a:pt x="6149" y="1737"/>
                    <a:pt x="6328" y="1859"/>
                    <a:pt x="6508" y="1859"/>
                  </a:cubicBezTo>
                  <a:cubicBezTo>
                    <a:pt x="6687" y="1859"/>
                    <a:pt x="6867" y="1737"/>
                    <a:pt x="6852" y="1493"/>
                  </a:cubicBezTo>
                  <a:lnTo>
                    <a:pt x="6852" y="345"/>
                  </a:lnTo>
                  <a:cubicBezTo>
                    <a:pt x="6852" y="153"/>
                    <a:pt x="6699" y="0"/>
                    <a:pt x="650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38" name="Google Shape;18138;p78"/>
          <p:cNvGrpSpPr/>
          <p:nvPr/>
        </p:nvGrpSpPr>
        <p:grpSpPr>
          <a:xfrm>
            <a:off x="2314090" y="3226988"/>
            <a:ext cx="556957" cy="497155"/>
            <a:chOff x="1735567" y="2420241"/>
            <a:chExt cx="417718" cy="372866"/>
          </a:xfrm>
        </p:grpSpPr>
        <p:sp>
          <p:nvSpPr>
            <p:cNvPr id="18139" name="Google Shape;18139;p78"/>
            <p:cNvSpPr/>
            <p:nvPr/>
          </p:nvSpPr>
          <p:spPr>
            <a:xfrm>
              <a:off x="1833569" y="2468822"/>
              <a:ext cx="284265" cy="163022"/>
            </a:xfrm>
            <a:custGeom>
              <a:avLst/>
              <a:gdLst/>
              <a:ahLst/>
              <a:cxnLst/>
              <a:rect l="l" t="t" r="r" b="b"/>
              <a:pathLst>
                <a:path w="10825" h="6208" extrusionOk="0">
                  <a:moveTo>
                    <a:pt x="3580" y="2582"/>
                  </a:moveTo>
                  <a:lnTo>
                    <a:pt x="3580" y="4018"/>
                  </a:lnTo>
                  <a:lnTo>
                    <a:pt x="2144" y="4027"/>
                  </a:lnTo>
                  <a:lnTo>
                    <a:pt x="2144" y="2582"/>
                  </a:lnTo>
                  <a:close/>
                  <a:moveTo>
                    <a:pt x="5494" y="2582"/>
                  </a:moveTo>
                  <a:lnTo>
                    <a:pt x="5494" y="4018"/>
                  </a:lnTo>
                  <a:lnTo>
                    <a:pt x="4059" y="4027"/>
                  </a:lnTo>
                  <a:lnTo>
                    <a:pt x="4059" y="2582"/>
                  </a:lnTo>
                  <a:close/>
                  <a:moveTo>
                    <a:pt x="7408" y="2582"/>
                  </a:moveTo>
                  <a:lnTo>
                    <a:pt x="7408" y="4018"/>
                  </a:lnTo>
                  <a:lnTo>
                    <a:pt x="5973" y="4027"/>
                  </a:lnTo>
                  <a:lnTo>
                    <a:pt x="5973" y="2582"/>
                  </a:lnTo>
                  <a:close/>
                  <a:moveTo>
                    <a:pt x="9313" y="2582"/>
                  </a:moveTo>
                  <a:lnTo>
                    <a:pt x="9322" y="4027"/>
                  </a:lnTo>
                  <a:lnTo>
                    <a:pt x="7877" y="4027"/>
                  </a:lnTo>
                  <a:lnTo>
                    <a:pt x="7877" y="2582"/>
                  </a:lnTo>
                  <a:close/>
                  <a:moveTo>
                    <a:pt x="1905" y="1"/>
                  </a:moveTo>
                  <a:cubicBezTo>
                    <a:pt x="1786" y="1"/>
                    <a:pt x="1666" y="80"/>
                    <a:pt x="1666" y="238"/>
                  </a:cubicBezTo>
                  <a:lnTo>
                    <a:pt x="1666" y="2113"/>
                  </a:lnTo>
                  <a:lnTo>
                    <a:pt x="326" y="2113"/>
                  </a:lnTo>
                  <a:cubicBezTo>
                    <a:pt x="1" y="2113"/>
                    <a:pt x="1" y="2592"/>
                    <a:pt x="326" y="2592"/>
                  </a:cubicBezTo>
                  <a:lnTo>
                    <a:pt x="1676" y="2592"/>
                  </a:lnTo>
                  <a:lnTo>
                    <a:pt x="1676" y="4027"/>
                  </a:lnTo>
                  <a:lnTo>
                    <a:pt x="910" y="4027"/>
                  </a:lnTo>
                  <a:cubicBezTo>
                    <a:pt x="899" y="4025"/>
                    <a:pt x="889" y="4025"/>
                    <a:pt x="879" y="4025"/>
                  </a:cubicBezTo>
                  <a:cubicBezTo>
                    <a:pt x="652" y="4025"/>
                    <a:pt x="652" y="4499"/>
                    <a:pt x="879" y="4499"/>
                  </a:cubicBezTo>
                  <a:cubicBezTo>
                    <a:pt x="889" y="4499"/>
                    <a:pt x="899" y="4498"/>
                    <a:pt x="910" y="4496"/>
                  </a:cubicBezTo>
                  <a:lnTo>
                    <a:pt x="1676" y="4496"/>
                  </a:lnTo>
                  <a:lnTo>
                    <a:pt x="1676" y="5855"/>
                  </a:lnTo>
                  <a:cubicBezTo>
                    <a:pt x="1676" y="6013"/>
                    <a:pt x="1795" y="6092"/>
                    <a:pt x="1915" y="6092"/>
                  </a:cubicBezTo>
                  <a:cubicBezTo>
                    <a:pt x="2034" y="6092"/>
                    <a:pt x="2154" y="6013"/>
                    <a:pt x="2154" y="5855"/>
                  </a:cubicBezTo>
                  <a:lnTo>
                    <a:pt x="2154" y="4496"/>
                  </a:lnTo>
                  <a:lnTo>
                    <a:pt x="3590" y="4496"/>
                  </a:lnTo>
                  <a:lnTo>
                    <a:pt x="3590" y="5970"/>
                  </a:lnTo>
                  <a:cubicBezTo>
                    <a:pt x="3570" y="6104"/>
                    <a:pt x="3700" y="6171"/>
                    <a:pt x="3829" y="6171"/>
                  </a:cubicBezTo>
                  <a:cubicBezTo>
                    <a:pt x="3958" y="6171"/>
                    <a:pt x="4087" y="6104"/>
                    <a:pt x="4068" y="5970"/>
                  </a:cubicBezTo>
                  <a:lnTo>
                    <a:pt x="4068" y="4496"/>
                  </a:lnTo>
                  <a:lnTo>
                    <a:pt x="5504" y="4496"/>
                  </a:lnTo>
                  <a:lnTo>
                    <a:pt x="5504" y="5970"/>
                  </a:lnTo>
                  <a:cubicBezTo>
                    <a:pt x="5523" y="6104"/>
                    <a:pt x="5628" y="6171"/>
                    <a:pt x="5735" y="6171"/>
                  </a:cubicBezTo>
                  <a:cubicBezTo>
                    <a:pt x="5841" y="6171"/>
                    <a:pt x="5949" y="6104"/>
                    <a:pt x="5973" y="5970"/>
                  </a:cubicBezTo>
                  <a:lnTo>
                    <a:pt x="5973" y="4496"/>
                  </a:lnTo>
                  <a:lnTo>
                    <a:pt x="7408" y="4496"/>
                  </a:lnTo>
                  <a:lnTo>
                    <a:pt x="7408" y="5970"/>
                  </a:lnTo>
                  <a:cubicBezTo>
                    <a:pt x="7427" y="6104"/>
                    <a:pt x="7535" y="6171"/>
                    <a:pt x="7643" y="6171"/>
                  </a:cubicBezTo>
                  <a:cubicBezTo>
                    <a:pt x="7750" y="6171"/>
                    <a:pt x="7858" y="6104"/>
                    <a:pt x="7877" y="5970"/>
                  </a:cubicBezTo>
                  <a:lnTo>
                    <a:pt x="7877" y="4496"/>
                  </a:lnTo>
                  <a:lnTo>
                    <a:pt x="9313" y="4496"/>
                  </a:lnTo>
                  <a:lnTo>
                    <a:pt x="9313" y="5970"/>
                  </a:lnTo>
                  <a:cubicBezTo>
                    <a:pt x="9313" y="6128"/>
                    <a:pt x="9432" y="6207"/>
                    <a:pt x="9552" y="6207"/>
                  </a:cubicBezTo>
                  <a:cubicBezTo>
                    <a:pt x="9672" y="6207"/>
                    <a:pt x="9791" y="6128"/>
                    <a:pt x="9791" y="5970"/>
                  </a:cubicBezTo>
                  <a:lnTo>
                    <a:pt x="9791" y="4496"/>
                  </a:lnTo>
                  <a:lnTo>
                    <a:pt x="9992" y="4496"/>
                  </a:lnTo>
                  <a:cubicBezTo>
                    <a:pt x="10260" y="4458"/>
                    <a:pt x="10260" y="4066"/>
                    <a:pt x="9992" y="4027"/>
                  </a:cubicBezTo>
                  <a:lnTo>
                    <a:pt x="9791" y="4027"/>
                  </a:lnTo>
                  <a:lnTo>
                    <a:pt x="9791" y="2582"/>
                  </a:lnTo>
                  <a:lnTo>
                    <a:pt x="10509" y="2582"/>
                  </a:lnTo>
                  <a:cubicBezTo>
                    <a:pt x="10825" y="2582"/>
                    <a:pt x="10825" y="2104"/>
                    <a:pt x="10509" y="2104"/>
                  </a:cubicBezTo>
                  <a:lnTo>
                    <a:pt x="10509" y="2113"/>
                  </a:lnTo>
                  <a:lnTo>
                    <a:pt x="9791" y="2113"/>
                  </a:lnTo>
                  <a:lnTo>
                    <a:pt x="9791" y="238"/>
                  </a:lnTo>
                  <a:cubicBezTo>
                    <a:pt x="9791" y="80"/>
                    <a:pt x="9672" y="1"/>
                    <a:pt x="9552" y="1"/>
                  </a:cubicBezTo>
                  <a:cubicBezTo>
                    <a:pt x="9432" y="1"/>
                    <a:pt x="9313" y="80"/>
                    <a:pt x="9313" y="238"/>
                  </a:cubicBezTo>
                  <a:lnTo>
                    <a:pt x="9313" y="2113"/>
                  </a:lnTo>
                  <a:lnTo>
                    <a:pt x="7877" y="2113"/>
                  </a:lnTo>
                  <a:lnTo>
                    <a:pt x="7877" y="238"/>
                  </a:lnTo>
                  <a:cubicBezTo>
                    <a:pt x="7853" y="104"/>
                    <a:pt x="7745" y="37"/>
                    <a:pt x="7638" y="37"/>
                  </a:cubicBezTo>
                  <a:cubicBezTo>
                    <a:pt x="7530" y="37"/>
                    <a:pt x="7422" y="104"/>
                    <a:pt x="7399" y="238"/>
                  </a:cubicBezTo>
                  <a:lnTo>
                    <a:pt x="7399" y="2113"/>
                  </a:lnTo>
                  <a:lnTo>
                    <a:pt x="5963" y="2113"/>
                  </a:lnTo>
                  <a:lnTo>
                    <a:pt x="5963" y="238"/>
                  </a:lnTo>
                  <a:cubicBezTo>
                    <a:pt x="5944" y="104"/>
                    <a:pt x="5836" y="37"/>
                    <a:pt x="5729" y="37"/>
                  </a:cubicBezTo>
                  <a:cubicBezTo>
                    <a:pt x="5621" y="37"/>
                    <a:pt x="5513" y="104"/>
                    <a:pt x="5494" y="238"/>
                  </a:cubicBezTo>
                  <a:lnTo>
                    <a:pt x="5494" y="2113"/>
                  </a:lnTo>
                  <a:lnTo>
                    <a:pt x="4059" y="2113"/>
                  </a:lnTo>
                  <a:lnTo>
                    <a:pt x="4059" y="238"/>
                  </a:lnTo>
                  <a:cubicBezTo>
                    <a:pt x="4078" y="104"/>
                    <a:pt x="3948" y="37"/>
                    <a:pt x="3819" y="37"/>
                  </a:cubicBezTo>
                  <a:cubicBezTo>
                    <a:pt x="3690" y="37"/>
                    <a:pt x="3561" y="104"/>
                    <a:pt x="3580" y="238"/>
                  </a:cubicBezTo>
                  <a:lnTo>
                    <a:pt x="3580" y="2113"/>
                  </a:lnTo>
                  <a:lnTo>
                    <a:pt x="2144" y="2113"/>
                  </a:lnTo>
                  <a:lnTo>
                    <a:pt x="2144" y="238"/>
                  </a:lnTo>
                  <a:cubicBezTo>
                    <a:pt x="2144" y="80"/>
                    <a:pt x="2025" y="1"/>
                    <a:pt x="1905" y="1"/>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0" name="Google Shape;18140;p78"/>
            <p:cNvSpPr/>
            <p:nvPr/>
          </p:nvSpPr>
          <p:spPr>
            <a:xfrm>
              <a:off x="1845124" y="2716821"/>
              <a:ext cx="89258" cy="76285"/>
            </a:xfrm>
            <a:custGeom>
              <a:avLst/>
              <a:gdLst/>
              <a:ahLst/>
              <a:cxnLst/>
              <a:rect l="l" t="t" r="r" b="b"/>
              <a:pathLst>
                <a:path w="3399" h="2905" extrusionOk="0">
                  <a:moveTo>
                    <a:pt x="1953" y="0"/>
                  </a:moveTo>
                  <a:cubicBezTo>
                    <a:pt x="652" y="0"/>
                    <a:pt x="1" y="1560"/>
                    <a:pt x="920" y="2479"/>
                  </a:cubicBezTo>
                  <a:cubicBezTo>
                    <a:pt x="1217" y="2773"/>
                    <a:pt x="1581" y="2905"/>
                    <a:pt x="1937" y="2905"/>
                  </a:cubicBezTo>
                  <a:cubicBezTo>
                    <a:pt x="2684" y="2905"/>
                    <a:pt x="3398" y="2326"/>
                    <a:pt x="3398" y="1445"/>
                  </a:cubicBezTo>
                  <a:cubicBezTo>
                    <a:pt x="3398" y="641"/>
                    <a:pt x="2748" y="0"/>
                    <a:pt x="19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1" name="Google Shape;18141;p78"/>
            <p:cNvSpPr/>
            <p:nvPr/>
          </p:nvSpPr>
          <p:spPr>
            <a:xfrm>
              <a:off x="1873038" y="2737409"/>
              <a:ext cx="40493" cy="34873"/>
            </a:xfrm>
            <a:custGeom>
              <a:avLst/>
              <a:gdLst/>
              <a:ahLst/>
              <a:cxnLst/>
              <a:rect l="l" t="t" r="r" b="b"/>
              <a:pathLst>
                <a:path w="1542" h="1328" extrusionOk="0">
                  <a:moveTo>
                    <a:pt x="881" y="1"/>
                  </a:moveTo>
                  <a:cubicBezTo>
                    <a:pt x="297" y="1"/>
                    <a:pt x="0" y="719"/>
                    <a:pt x="421" y="1130"/>
                  </a:cubicBezTo>
                  <a:cubicBezTo>
                    <a:pt x="555" y="1267"/>
                    <a:pt x="719" y="1328"/>
                    <a:pt x="881" y="1328"/>
                  </a:cubicBezTo>
                  <a:cubicBezTo>
                    <a:pt x="1218" y="1328"/>
                    <a:pt x="1541" y="1062"/>
                    <a:pt x="1541" y="661"/>
                  </a:cubicBezTo>
                  <a:cubicBezTo>
                    <a:pt x="1541" y="298"/>
                    <a:pt x="1244" y="1"/>
                    <a:pt x="88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2" name="Google Shape;18142;p78"/>
            <p:cNvSpPr/>
            <p:nvPr/>
          </p:nvSpPr>
          <p:spPr>
            <a:xfrm>
              <a:off x="1996933" y="2716821"/>
              <a:ext cx="89231" cy="76285"/>
            </a:xfrm>
            <a:custGeom>
              <a:avLst/>
              <a:gdLst/>
              <a:ahLst/>
              <a:cxnLst/>
              <a:rect l="l" t="t" r="r" b="b"/>
              <a:pathLst>
                <a:path w="3398" h="2905" extrusionOk="0">
                  <a:moveTo>
                    <a:pt x="1943" y="0"/>
                  </a:moveTo>
                  <a:cubicBezTo>
                    <a:pt x="642" y="0"/>
                    <a:pt x="0" y="1560"/>
                    <a:pt x="910" y="2479"/>
                  </a:cubicBezTo>
                  <a:cubicBezTo>
                    <a:pt x="1207" y="2773"/>
                    <a:pt x="1571" y="2905"/>
                    <a:pt x="1929" y="2905"/>
                  </a:cubicBezTo>
                  <a:cubicBezTo>
                    <a:pt x="2679" y="2905"/>
                    <a:pt x="3398" y="2326"/>
                    <a:pt x="3398" y="1445"/>
                  </a:cubicBezTo>
                  <a:cubicBezTo>
                    <a:pt x="3398" y="641"/>
                    <a:pt x="2747" y="0"/>
                    <a:pt x="194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3" name="Google Shape;18143;p78"/>
            <p:cNvSpPr/>
            <p:nvPr/>
          </p:nvSpPr>
          <p:spPr>
            <a:xfrm>
              <a:off x="2024585" y="2737672"/>
              <a:ext cx="40729" cy="34689"/>
            </a:xfrm>
            <a:custGeom>
              <a:avLst/>
              <a:gdLst/>
              <a:ahLst/>
              <a:cxnLst/>
              <a:rect l="l" t="t" r="r" b="b"/>
              <a:pathLst>
                <a:path w="1551" h="1321" extrusionOk="0">
                  <a:moveTo>
                    <a:pt x="890" y="1"/>
                  </a:moveTo>
                  <a:cubicBezTo>
                    <a:pt x="297" y="1"/>
                    <a:pt x="0" y="718"/>
                    <a:pt x="421" y="1130"/>
                  </a:cubicBezTo>
                  <a:cubicBezTo>
                    <a:pt x="556" y="1262"/>
                    <a:pt x="721" y="1321"/>
                    <a:pt x="882" y="1321"/>
                  </a:cubicBezTo>
                  <a:cubicBezTo>
                    <a:pt x="1223" y="1321"/>
                    <a:pt x="1551" y="1055"/>
                    <a:pt x="1551" y="651"/>
                  </a:cubicBezTo>
                  <a:cubicBezTo>
                    <a:pt x="1541" y="297"/>
                    <a:pt x="1244" y="1"/>
                    <a:pt x="89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4" name="Google Shape;18144;p78"/>
            <p:cNvSpPr/>
            <p:nvPr/>
          </p:nvSpPr>
          <p:spPr>
            <a:xfrm>
              <a:off x="1818496" y="2447893"/>
              <a:ext cx="333528" cy="174209"/>
            </a:xfrm>
            <a:custGeom>
              <a:avLst/>
              <a:gdLst/>
              <a:ahLst/>
              <a:cxnLst/>
              <a:rect l="l" t="t" r="r" b="b"/>
              <a:pathLst>
                <a:path w="12701" h="6634" extrusionOk="0">
                  <a:moveTo>
                    <a:pt x="1" y="1"/>
                  </a:moveTo>
                  <a:lnTo>
                    <a:pt x="441" y="1264"/>
                  </a:lnTo>
                  <a:lnTo>
                    <a:pt x="11284" y="1264"/>
                  </a:lnTo>
                  <a:lnTo>
                    <a:pt x="10049" y="6633"/>
                  </a:lnTo>
                  <a:lnTo>
                    <a:pt x="11341" y="6633"/>
                  </a:lnTo>
                  <a:lnTo>
                    <a:pt x="12528" y="1494"/>
                  </a:lnTo>
                  <a:cubicBezTo>
                    <a:pt x="12700" y="728"/>
                    <a:pt x="12117" y="1"/>
                    <a:pt x="11332"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5" name="Google Shape;18145;p78"/>
            <p:cNvSpPr/>
            <p:nvPr/>
          </p:nvSpPr>
          <p:spPr>
            <a:xfrm>
              <a:off x="2095697" y="2447893"/>
              <a:ext cx="56564" cy="174209"/>
            </a:xfrm>
            <a:custGeom>
              <a:avLst/>
              <a:gdLst/>
              <a:ahLst/>
              <a:cxnLst/>
              <a:rect l="l" t="t" r="r" b="b"/>
              <a:pathLst>
                <a:path w="2154" h="6634" extrusionOk="0">
                  <a:moveTo>
                    <a:pt x="1" y="1"/>
                  </a:moveTo>
                  <a:cubicBezTo>
                    <a:pt x="785" y="1"/>
                    <a:pt x="1369" y="728"/>
                    <a:pt x="1197" y="1494"/>
                  </a:cubicBezTo>
                  <a:lnTo>
                    <a:pt x="20" y="6633"/>
                  </a:lnTo>
                  <a:lnTo>
                    <a:pt x="795" y="6633"/>
                  </a:lnTo>
                  <a:lnTo>
                    <a:pt x="1972" y="1494"/>
                  </a:lnTo>
                  <a:cubicBezTo>
                    <a:pt x="2154" y="728"/>
                    <a:pt x="1570" y="1"/>
                    <a:pt x="776"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6" name="Google Shape;18146;p78"/>
            <p:cNvSpPr/>
            <p:nvPr/>
          </p:nvSpPr>
          <p:spPr>
            <a:xfrm>
              <a:off x="1735567" y="2420241"/>
              <a:ext cx="416457" cy="235027"/>
            </a:xfrm>
            <a:custGeom>
              <a:avLst/>
              <a:gdLst/>
              <a:ahLst/>
              <a:cxnLst/>
              <a:rect l="l" t="t" r="r" b="b"/>
              <a:pathLst>
                <a:path w="15859" h="8950" extrusionOk="0">
                  <a:moveTo>
                    <a:pt x="626" y="0"/>
                  </a:moveTo>
                  <a:cubicBezTo>
                    <a:pt x="279" y="0"/>
                    <a:pt x="0" y="281"/>
                    <a:pt x="0" y="633"/>
                  </a:cubicBezTo>
                  <a:cubicBezTo>
                    <a:pt x="0" y="976"/>
                    <a:pt x="279" y="1256"/>
                    <a:pt x="626" y="1256"/>
                  </a:cubicBezTo>
                  <a:cubicBezTo>
                    <a:pt x="638" y="1256"/>
                    <a:pt x="649" y="1256"/>
                    <a:pt x="661" y="1255"/>
                  </a:cubicBezTo>
                  <a:lnTo>
                    <a:pt x="1800" y="1255"/>
                  </a:lnTo>
                  <a:cubicBezTo>
                    <a:pt x="1847" y="1255"/>
                    <a:pt x="1895" y="1293"/>
                    <a:pt x="1924" y="1341"/>
                  </a:cubicBezTo>
                  <a:lnTo>
                    <a:pt x="4058" y="7380"/>
                  </a:lnTo>
                  <a:cubicBezTo>
                    <a:pt x="4460" y="8327"/>
                    <a:pt x="5388" y="8949"/>
                    <a:pt x="6422" y="8949"/>
                  </a:cubicBezTo>
                  <a:lnTo>
                    <a:pt x="15054" y="8949"/>
                  </a:lnTo>
                  <a:cubicBezTo>
                    <a:pt x="15858" y="8911"/>
                    <a:pt x="15858" y="7724"/>
                    <a:pt x="15054" y="7686"/>
                  </a:cubicBezTo>
                  <a:lnTo>
                    <a:pt x="6432" y="7686"/>
                  </a:lnTo>
                  <a:cubicBezTo>
                    <a:pt x="5896" y="7686"/>
                    <a:pt x="5427" y="7370"/>
                    <a:pt x="5216" y="6892"/>
                  </a:cubicBezTo>
                  <a:lnTo>
                    <a:pt x="3082" y="853"/>
                  </a:lnTo>
                  <a:cubicBezTo>
                    <a:pt x="2862" y="336"/>
                    <a:pt x="2355" y="1"/>
                    <a:pt x="1800" y="1"/>
                  </a:cubicBezTo>
                  <a:lnTo>
                    <a:pt x="661" y="1"/>
                  </a:lnTo>
                  <a:cubicBezTo>
                    <a:pt x="649" y="1"/>
                    <a:pt x="638" y="0"/>
                    <a:pt x="626" y="0"/>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7" name="Google Shape;18147;p78"/>
            <p:cNvSpPr/>
            <p:nvPr/>
          </p:nvSpPr>
          <p:spPr>
            <a:xfrm>
              <a:off x="1849903" y="2622075"/>
              <a:ext cx="303382" cy="33193"/>
            </a:xfrm>
            <a:custGeom>
              <a:avLst/>
              <a:gdLst/>
              <a:ahLst/>
              <a:cxnLst/>
              <a:rect l="l" t="t" r="r" b="b"/>
              <a:pathLst>
                <a:path w="11553" h="1264" extrusionOk="0">
                  <a:moveTo>
                    <a:pt x="10767" y="0"/>
                  </a:moveTo>
                  <a:cubicBezTo>
                    <a:pt x="10767" y="19"/>
                    <a:pt x="10767" y="48"/>
                    <a:pt x="10767" y="67"/>
                  </a:cubicBezTo>
                  <a:cubicBezTo>
                    <a:pt x="10767" y="412"/>
                    <a:pt x="10480" y="699"/>
                    <a:pt x="10136" y="699"/>
                  </a:cubicBezTo>
                  <a:lnTo>
                    <a:pt x="1513" y="699"/>
                  </a:lnTo>
                  <a:cubicBezTo>
                    <a:pt x="967" y="699"/>
                    <a:pt x="431" y="527"/>
                    <a:pt x="1" y="201"/>
                  </a:cubicBezTo>
                  <a:lnTo>
                    <a:pt x="1" y="201"/>
                  </a:lnTo>
                  <a:cubicBezTo>
                    <a:pt x="479" y="871"/>
                    <a:pt x="1255" y="1263"/>
                    <a:pt x="2078" y="1263"/>
                  </a:cubicBezTo>
                  <a:lnTo>
                    <a:pt x="10700" y="1263"/>
                  </a:lnTo>
                  <a:cubicBezTo>
                    <a:pt x="11495" y="1254"/>
                    <a:pt x="11552" y="86"/>
                    <a:pt x="1076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8" name="Google Shape;18148;p78"/>
            <p:cNvSpPr/>
            <p:nvPr/>
          </p:nvSpPr>
          <p:spPr>
            <a:xfrm>
              <a:off x="1817498" y="2632868"/>
              <a:ext cx="286523" cy="92278"/>
            </a:xfrm>
            <a:custGeom>
              <a:avLst/>
              <a:gdLst/>
              <a:ahLst/>
              <a:cxnLst/>
              <a:rect l="l" t="t" r="r" b="b"/>
              <a:pathLst>
                <a:path w="10911" h="3514" extrusionOk="0">
                  <a:moveTo>
                    <a:pt x="1397" y="1"/>
                  </a:moveTo>
                  <a:lnTo>
                    <a:pt x="756" y="919"/>
                  </a:lnTo>
                  <a:cubicBezTo>
                    <a:pt x="0" y="2010"/>
                    <a:pt x="785" y="3513"/>
                    <a:pt x="2115" y="3513"/>
                  </a:cubicBezTo>
                  <a:lnTo>
                    <a:pt x="10260" y="3513"/>
                  </a:lnTo>
                  <a:cubicBezTo>
                    <a:pt x="10271" y="3514"/>
                    <a:pt x="10282" y="3514"/>
                    <a:pt x="10293" y="3514"/>
                  </a:cubicBezTo>
                  <a:cubicBezTo>
                    <a:pt x="10632" y="3514"/>
                    <a:pt x="10910" y="3234"/>
                    <a:pt x="10910" y="2881"/>
                  </a:cubicBezTo>
                  <a:cubicBezTo>
                    <a:pt x="10910" y="2533"/>
                    <a:pt x="10623" y="2249"/>
                    <a:pt x="10277" y="2249"/>
                  </a:cubicBezTo>
                  <a:cubicBezTo>
                    <a:pt x="10271" y="2249"/>
                    <a:pt x="10265" y="2250"/>
                    <a:pt x="10260" y="2250"/>
                  </a:cubicBezTo>
                  <a:lnTo>
                    <a:pt x="2115" y="2250"/>
                  </a:lnTo>
                  <a:cubicBezTo>
                    <a:pt x="1799" y="2250"/>
                    <a:pt x="1618" y="1896"/>
                    <a:pt x="1799" y="1637"/>
                  </a:cubicBezTo>
                  <a:lnTo>
                    <a:pt x="2441" y="699"/>
                  </a:lnTo>
                  <a:cubicBezTo>
                    <a:pt x="2039" y="556"/>
                    <a:pt x="1685" y="317"/>
                    <a:pt x="1397"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49" name="Google Shape;18149;p78"/>
            <p:cNvSpPr/>
            <p:nvPr/>
          </p:nvSpPr>
          <p:spPr>
            <a:xfrm>
              <a:off x="1826794" y="2675856"/>
              <a:ext cx="276465" cy="49106"/>
            </a:xfrm>
            <a:custGeom>
              <a:avLst/>
              <a:gdLst/>
              <a:ahLst/>
              <a:cxnLst/>
              <a:rect l="l" t="t" r="r" b="b"/>
              <a:pathLst>
                <a:path w="10528" h="1870" extrusionOk="0">
                  <a:moveTo>
                    <a:pt x="125" y="0"/>
                  </a:moveTo>
                  <a:cubicBezTo>
                    <a:pt x="0" y="948"/>
                    <a:pt x="699" y="1809"/>
                    <a:pt x="1656" y="1866"/>
                  </a:cubicBezTo>
                  <a:lnTo>
                    <a:pt x="9418" y="1866"/>
                  </a:lnTo>
                  <a:cubicBezTo>
                    <a:pt x="9472" y="1869"/>
                    <a:pt x="9526" y="1870"/>
                    <a:pt x="9580" y="1870"/>
                  </a:cubicBezTo>
                  <a:cubicBezTo>
                    <a:pt x="9756" y="1870"/>
                    <a:pt x="9931" y="1857"/>
                    <a:pt x="10107" y="1828"/>
                  </a:cubicBezTo>
                  <a:cubicBezTo>
                    <a:pt x="10135" y="1819"/>
                    <a:pt x="10174" y="1809"/>
                    <a:pt x="10202" y="1790"/>
                  </a:cubicBezTo>
                  <a:lnTo>
                    <a:pt x="10212" y="1780"/>
                  </a:lnTo>
                  <a:cubicBezTo>
                    <a:pt x="10241" y="1771"/>
                    <a:pt x="10260" y="1752"/>
                    <a:pt x="10279" y="1742"/>
                  </a:cubicBezTo>
                  <a:lnTo>
                    <a:pt x="10288" y="1742"/>
                  </a:lnTo>
                  <a:lnTo>
                    <a:pt x="10317" y="1713"/>
                  </a:lnTo>
                  <a:lnTo>
                    <a:pt x="10327" y="1704"/>
                  </a:lnTo>
                  <a:cubicBezTo>
                    <a:pt x="10336" y="1694"/>
                    <a:pt x="10355" y="1685"/>
                    <a:pt x="10365" y="1665"/>
                  </a:cubicBezTo>
                  <a:lnTo>
                    <a:pt x="10375" y="1656"/>
                  </a:lnTo>
                  <a:lnTo>
                    <a:pt x="10394" y="1627"/>
                  </a:lnTo>
                  <a:lnTo>
                    <a:pt x="10413" y="1608"/>
                  </a:lnTo>
                  <a:lnTo>
                    <a:pt x="10432" y="1579"/>
                  </a:lnTo>
                  <a:lnTo>
                    <a:pt x="10451" y="1551"/>
                  </a:lnTo>
                  <a:lnTo>
                    <a:pt x="10461" y="1531"/>
                  </a:lnTo>
                  <a:lnTo>
                    <a:pt x="10480" y="1503"/>
                  </a:lnTo>
                  <a:lnTo>
                    <a:pt x="10489" y="1474"/>
                  </a:lnTo>
                  <a:cubicBezTo>
                    <a:pt x="10489" y="1464"/>
                    <a:pt x="10499" y="1455"/>
                    <a:pt x="10499" y="1436"/>
                  </a:cubicBezTo>
                  <a:lnTo>
                    <a:pt x="10509" y="1417"/>
                  </a:lnTo>
                  <a:cubicBezTo>
                    <a:pt x="10509" y="1407"/>
                    <a:pt x="10518" y="1388"/>
                    <a:pt x="10518" y="1378"/>
                  </a:cubicBezTo>
                  <a:lnTo>
                    <a:pt x="10518" y="1369"/>
                  </a:lnTo>
                  <a:cubicBezTo>
                    <a:pt x="10518" y="1350"/>
                    <a:pt x="10528" y="1330"/>
                    <a:pt x="10528" y="1311"/>
                  </a:cubicBezTo>
                  <a:lnTo>
                    <a:pt x="10528" y="1302"/>
                  </a:lnTo>
                  <a:lnTo>
                    <a:pt x="10528" y="1244"/>
                  </a:lnTo>
                  <a:cubicBezTo>
                    <a:pt x="10528" y="1216"/>
                    <a:pt x="10528" y="1197"/>
                    <a:pt x="10528" y="1177"/>
                  </a:cubicBezTo>
                  <a:cubicBezTo>
                    <a:pt x="10528" y="1158"/>
                    <a:pt x="10528" y="1139"/>
                    <a:pt x="10518" y="1120"/>
                  </a:cubicBezTo>
                  <a:cubicBezTo>
                    <a:pt x="10509" y="1072"/>
                    <a:pt x="10499" y="1034"/>
                    <a:pt x="10480" y="996"/>
                  </a:cubicBezTo>
                  <a:cubicBezTo>
                    <a:pt x="10346" y="1187"/>
                    <a:pt x="10126" y="1302"/>
                    <a:pt x="9896" y="1321"/>
                  </a:cubicBezTo>
                  <a:lnTo>
                    <a:pt x="1761" y="1321"/>
                  </a:lnTo>
                  <a:cubicBezTo>
                    <a:pt x="976" y="1302"/>
                    <a:pt x="307" y="766"/>
                    <a:pt x="125"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0" name="Google Shape;18150;p78"/>
            <p:cNvSpPr/>
            <p:nvPr/>
          </p:nvSpPr>
          <p:spPr>
            <a:xfrm>
              <a:off x="1843364" y="2632868"/>
              <a:ext cx="38235" cy="32694"/>
            </a:xfrm>
            <a:custGeom>
              <a:avLst/>
              <a:gdLst/>
              <a:ahLst/>
              <a:cxnLst/>
              <a:rect l="l" t="t" r="r" b="b"/>
              <a:pathLst>
                <a:path w="1456" h="1245" extrusionOk="0">
                  <a:moveTo>
                    <a:pt x="412" y="1"/>
                  </a:moveTo>
                  <a:lnTo>
                    <a:pt x="1" y="604"/>
                  </a:lnTo>
                  <a:cubicBezTo>
                    <a:pt x="298" y="900"/>
                    <a:pt x="671" y="1120"/>
                    <a:pt x="1082" y="1245"/>
                  </a:cubicBezTo>
                  <a:lnTo>
                    <a:pt x="1456" y="699"/>
                  </a:lnTo>
                  <a:cubicBezTo>
                    <a:pt x="1054" y="556"/>
                    <a:pt x="700" y="317"/>
                    <a:pt x="412"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51" name="Google Shape;18151;p78"/>
          <p:cNvGrpSpPr/>
          <p:nvPr/>
        </p:nvGrpSpPr>
        <p:grpSpPr>
          <a:xfrm>
            <a:off x="4799091" y="5732787"/>
            <a:ext cx="334797" cy="412037"/>
            <a:chOff x="3599318" y="4299590"/>
            <a:chExt cx="251098" cy="309028"/>
          </a:xfrm>
        </p:grpSpPr>
        <p:sp>
          <p:nvSpPr>
            <p:cNvPr id="18152" name="Google Shape;18152;p78"/>
            <p:cNvSpPr/>
            <p:nvPr/>
          </p:nvSpPr>
          <p:spPr>
            <a:xfrm>
              <a:off x="3599318" y="4299590"/>
              <a:ext cx="251098" cy="309028"/>
            </a:xfrm>
            <a:custGeom>
              <a:avLst/>
              <a:gdLst/>
              <a:ahLst/>
              <a:cxnLst/>
              <a:rect l="l" t="t" r="r" b="b"/>
              <a:pathLst>
                <a:path w="9562" h="11768" extrusionOk="0">
                  <a:moveTo>
                    <a:pt x="4748" y="1"/>
                  </a:moveTo>
                  <a:lnTo>
                    <a:pt x="144" y="919"/>
                  </a:lnTo>
                  <a:cubicBezTo>
                    <a:pt x="58" y="939"/>
                    <a:pt x="1" y="1015"/>
                    <a:pt x="1" y="1101"/>
                  </a:cubicBezTo>
                  <a:lnTo>
                    <a:pt x="1" y="7724"/>
                  </a:lnTo>
                  <a:cubicBezTo>
                    <a:pt x="1" y="7772"/>
                    <a:pt x="20" y="7829"/>
                    <a:pt x="68" y="7858"/>
                  </a:cubicBezTo>
                  <a:lnTo>
                    <a:pt x="4661" y="11724"/>
                  </a:lnTo>
                  <a:cubicBezTo>
                    <a:pt x="4695" y="11753"/>
                    <a:pt x="4738" y="11767"/>
                    <a:pt x="4781" y="11767"/>
                  </a:cubicBezTo>
                  <a:cubicBezTo>
                    <a:pt x="4824" y="11767"/>
                    <a:pt x="4867" y="11753"/>
                    <a:pt x="4901" y="11724"/>
                  </a:cubicBezTo>
                  <a:lnTo>
                    <a:pt x="9494" y="7858"/>
                  </a:lnTo>
                  <a:cubicBezTo>
                    <a:pt x="9533" y="7829"/>
                    <a:pt x="9561" y="7772"/>
                    <a:pt x="9561" y="7724"/>
                  </a:cubicBezTo>
                  <a:lnTo>
                    <a:pt x="9561" y="1101"/>
                  </a:lnTo>
                  <a:cubicBezTo>
                    <a:pt x="9561" y="1015"/>
                    <a:pt x="9494" y="939"/>
                    <a:pt x="9408" y="919"/>
                  </a:cubicBezTo>
                  <a:lnTo>
                    <a:pt x="4815" y="1"/>
                  </a:lnTo>
                  <a:close/>
                </a:path>
              </a:pathLst>
            </a:custGeom>
            <a:solidFill>
              <a:srgbClr val="B4C3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3" name="Google Shape;18153;p78"/>
            <p:cNvSpPr/>
            <p:nvPr/>
          </p:nvSpPr>
          <p:spPr>
            <a:xfrm>
              <a:off x="3618672" y="4319206"/>
              <a:ext cx="212391" cy="264018"/>
            </a:xfrm>
            <a:custGeom>
              <a:avLst/>
              <a:gdLst/>
              <a:ahLst/>
              <a:cxnLst/>
              <a:rect l="l" t="t" r="r" b="b"/>
              <a:pathLst>
                <a:path w="8088" h="10054" extrusionOk="0">
                  <a:moveTo>
                    <a:pt x="4001" y="0"/>
                  </a:moveTo>
                  <a:lnTo>
                    <a:pt x="144" y="775"/>
                  </a:lnTo>
                  <a:cubicBezTo>
                    <a:pt x="58" y="794"/>
                    <a:pt x="1" y="871"/>
                    <a:pt x="1" y="957"/>
                  </a:cubicBezTo>
                  <a:lnTo>
                    <a:pt x="1" y="6632"/>
                  </a:lnTo>
                  <a:cubicBezTo>
                    <a:pt x="1" y="6680"/>
                    <a:pt x="29" y="6738"/>
                    <a:pt x="68" y="6766"/>
                  </a:cubicBezTo>
                  <a:lnTo>
                    <a:pt x="3924" y="10011"/>
                  </a:lnTo>
                  <a:cubicBezTo>
                    <a:pt x="3963" y="10039"/>
                    <a:pt x="4006" y="10054"/>
                    <a:pt x="4048" y="10054"/>
                  </a:cubicBezTo>
                  <a:cubicBezTo>
                    <a:pt x="4089" y="10054"/>
                    <a:pt x="4130" y="10039"/>
                    <a:pt x="4164" y="10011"/>
                  </a:cubicBezTo>
                  <a:lnTo>
                    <a:pt x="8020" y="6766"/>
                  </a:lnTo>
                  <a:cubicBezTo>
                    <a:pt x="8059" y="6728"/>
                    <a:pt x="8087" y="6680"/>
                    <a:pt x="8087" y="6623"/>
                  </a:cubicBezTo>
                  <a:lnTo>
                    <a:pt x="8087" y="957"/>
                  </a:lnTo>
                  <a:cubicBezTo>
                    <a:pt x="8087" y="871"/>
                    <a:pt x="8020" y="794"/>
                    <a:pt x="7934" y="775"/>
                  </a:cubicBezTo>
                  <a:lnTo>
                    <a:pt x="4078" y="0"/>
                  </a:ln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4" name="Google Shape;18154;p78"/>
            <p:cNvSpPr/>
            <p:nvPr/>
          </p:nvSpPr>
          <p:spPr>
            <a:xfrm>
              <a:off x="3618672" y="4335777"/>
              <a:ext cx="118144" cy="247448"/>
            </a:xfrm>
            <a:custGeom>
              <a:avLst/>
              <a:gdLst/>
              <a:ahLst/>
              <a:cxnLst/>
              <a:rect l="l" t="t" r="r" b="b"/>
              <a:pathLst>
                <a:path w="4499" h="9423" extrusionOk="0">
                  <a:moveTo>
                    <a:pt x="881" y="1"/>
                  </a:moveTo>
                  <a:lnTo>
                    <a:pt x="144" y="144"/>
                  </a:lnTo>
                  <a:cubicBezTo>
                    <a:pt x="58" y="163"/>
                    <a:pt x="1" y="240"/>
                    <a:pt x="1" y="326"/>
                  </a:cubicBezTo>
                  <a:lnTo>
                    <a:pt x="1" y="6001"/>
                  </a:lnTo>
                  <a:cubicBezTo>
                    <a:pt x="1" y="6049"/>
                    <a:pt x="29" y="6097"/>
                    <a:pt x="68" y="6135"/>
                  </a:cubicBezTo>
                  <a:lnTo>
                    <a:pt x="3924" y="9380"/>
                  </a:lnTo>
                  <a:cubicBezTo>
                    <a:pt x="3963" y="9408"/>
                    <a:pt x="4006" y="9423"/>
                    <a:pt x="4048" y="9423"/>
                  </a:cubicBezTo>
                  <a:cubicBezTo>
                    <a:pt x="4089" y="9423"/>
                    <a:pt x="4130" y="9408"/>
                    <a:pt x="4164" y="9380"/>
                  </a:cubicBezTo>
                  <a:lnTo>
                    <a:pt x="4499" y="9092"/>
                  </a:lnTo>
                  <a:lnTo>
                    <a:pt x="795" y="6001"/>
                  </a:lnTo>
                  <a:cubicBezTo>
                    <a:pt x="757" y="5963"/>
                    <a:pt x="728" y="5906"/>
                    <a:pt x="737" y="5858"/>
                  </a:cubicBezTo>
                  <a:lnTo>
                    <a:pt x="737" y="183"/>
                  </a:lnTo>
                  <a:cubicBezTo>
                    <a:pt x="737" y="96"/>
                    <a:pt x="795" y="20"/>
                    <a:pt x="881" y="1"/>
                  </a:cubicBez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5" name="Google Shape;18155;p78"/>
            <p:cNvSpPr/>
            <p:nvPr/>
          </p:nvSpPr>
          <p:spPr>
            <a:xfrm>
              <a:off x="3634506" y="4362168"/>
              <a:ext cx="157849" cy="135423"/>
            </a:xfrm>
            <a:custGeom>
              <a:avLst/>
              <a:gdLst/>
              <a:ahLst/>
              <a:cxnLst/>
              <a:rect l="l" t="t" r="r" b="b"/>
              <a:pathLst>
                <a:path w="6011" h="5157" extrusionOk="0">
                  <a:moveTo>
                    <a:pt x="3436" y="1"/>
                  </a:moveTo>
                  <a:cubicBezTo>
                    <a:pt x="1149" y="1"/>
                    <a:pt x="0" y="2776"/>
                    <a:pt x="1618" y="4393"/>
                  </a:cubicBezTo>
                  <a:cubicBezTo>
                    <a:pt x="2145" y="4920"/>
                    <a:pt x="2791" y="5156"/>
                    <a:pt x="3424" y="5156"/>
                  </a:cubicBezTo>
                  <a:cubicBezTo>
                    <a:pt x="4746" y="5156"/>
                    <a:pt x="6011" y="4128"/>
                    <a:pt x="6011" y="2575"/>
                  </a:cubicBezTo>
                  <a:cubicBezTo>
                    <a:pt x="6011" y="1159"/>
                    <a:pt x="4862" y="10"/>
                    <a:pt x="3436"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6" name="Google Shape;18156;p78"/>
            <p:cNvSpPr/>
            <p:nvPr/>
          </p:nvSpPr>
          <p:spPr>
            <a:xfrm>
              <a:off x="3653860" y="4376742"/>
              <a:ext cx="124184" cy="106353"/>
            </a:xfrm>
            <a:custGeom>
              <a:avLst/>
              <a:gdLst/>
              <a:ahLst/>
              <a:cxnLst/>
              <a:rect l="l" t="t" r="r" b="b"/>
              <a:pathLst>
                <a:path w="4729" h="4050" extrusionOk="0">
                  <a:moveTo>
                    <a:pt x="2699" y="1"/>
                  </a:moveTo>
                  <a:cubicBezTo>
                    <a:pt x="900" y="1"/>
                    <a:pt x="0" y="2183"/>
                    <a:pt x="1273" y="3456"/>
                  </a:cubicBezTo>
                  <a:cubicBezTo>
                    <a:pt x="1684" y="3866"/>
                    <a:pt x="2189" y="4050"/>
                    <a:pt x="2684" y="4050"/>
                  </a:cubicBezTo>
                  <a:cubicBezTo>
                    <a:pt x="3726" y="4050"/>
                    <a:pt x="4728" y="3239"/>
                    <a:pt x="4728" y="2020"/>
                  </a:cubicBezTo>
                  <a:cubicBezTo>
                    <a:pt x="4719" y="910"/>
                    <a:pt x="3819" y="1"/>
                    <a:pt x="2699" y="1"/>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57" name="Google Shape;18157;p78"/>
            <p:cNvSpPr/>
            <p:nvPr/>
          </p:nvSpPr>
          <p:spPr>
            <a:xfrm>
              <a:off x="3700340" y="4377189"/>
              <a:ext cx="50550" cy="105381"/>
            </a:xfrm>
            <a:custGeom>
              <a:avLst/>
              <a:gdLst/>
              <a:ahLst/>
              <a:cxnLst/>
              <a:rect l="l" t="t" r="r" b="b"/>
              <a:pathLst>
                <a:path w="1925" h="4013" extrusionOk="0">
                  <a:moveTo>
                    <a:pt x="963" y="0"/>
                  </a:moveTo>
                  <a:cubicBezTo>
                    <a:pt x="874" y="0"/>
                    <a:pt x="786" y="55"/>
                    <a:pt x="776" y="166"/>
                  </a:cubicBezTo>
                  <a:lnTo>
                    <a:pt x="776" y="539"/>
                  </a:lnTo>
                  <a:cubicBezTo>
                    <a:pt x="336" y="577"/>
                    <a:pt x="1" y="969"/>
                    <a:pt x="30" y="1410"/>
                  </a:cubicBezTo>
                  <a:cubicBezTo>
                    <a:pt x="58" y="1853"/>
                    <a:pt x="412" y="2195"/>
                    <a:pt x="854" y="2195"/>
                  </a:cubicBezTo>
                  <a:cubicBezTo>
                    <a:pt x="860" y="2195"/>
                    <a:pt x="866" y="2195"/>
                    <a:pt x="872" y="2194"/>
                  </a:cubicBezTo>
                  <a:lnTo>
                    <a:pt x="1054" y="2194"/>
                  </a:lnTo>
                  <a:cubicBezTo>
                    <a:pt x="1666" y="2194"/>
                    <a:pt x="1666" y="3113"/>
                    <a:pt x="1054" y="3113"/>
                  </a:cubicBezTo>
                  <a:lnTo>
                    <a:pt x="776" y="3113"/>
                  </a:lnTo>
                  <a:cubicBezTo>
                    <a:pt x="575" y="3113"/>
                    <a:pt x="412" y="2941"/>
                    <a:pt x="412" y="2740"/>
                  </a:cubicBezTo>
                  <a:cubicBezTo>
                    <a:pt x="403" y="2630"/>
                    <a:pt x="317" y="2575"/>
                    <a:pt x="231" y="2575"/>
                  </a:cubicBezTo>
                  <a:cubicBezTo>
                    <a:pt x="144" y="2575"/>
                    <a:pt x="58" y="2630"/>
                    <a:pt x="49" y="2740"/>
                  </a:cubicBezTo>
                  <a:cubicBezTo>
                    <a:pt x="49" y="3151"/>
                    <a:pt x="374" y="3477"/>
                    <a:pt x="786" y="3477"/>
                  </a:cubicBezTo>
                  <a:lnTo>
                    <a:pt x="786" y="3841"/>
                  </a:lnTo>
                  <a:cubicBezTo>
                    <a:pt x="795" y="3955"/>
                    <a:pt x="881" y="4013"/>
                    <a:pt x="968" y="4013"/>
                  </a:cubicBezTo>
                  <a:cubicBezTo>
                    <a:pt x="1054" y="4013"/>
                    <a:pt x="1140" y="3955"/>
                    <a:pt x="1149" y="3841"/>
                  </a:cubicBezTo>
                  <a:lnTo>
                    <a:pt x="1149" y="3467"/>
                  </a:lnTo>
                  <a:cubicBezTo>
                    <a:pt x="1590" y="3429"/>
                    <a:pt x="1925" y="3046"/>
                    <a:pt x="1896" y="2596"/>
                  </a:cubicBezTo>
                  <a:cubicBezTo>
                    <a:pt x="1877" y="2162"/>
                    <a:pt x="1514" y="1821"/>
                    <a:pt x="1072" y="1821"/>
                  </a:cubicBezTo>
                  <a:cubicBezTo>
                    <a:pt x="1066" y="1821"/>
                    <a:pt x="1060" y="1821"/>
                    <a:pt x="1054" y="1821"/>
                  </a:cubicBezTo>
                  <a:lnTo>
                    <a:pt x="872" y="1821"/>
                  </a:lnTo>
                  <a:cubicBezTo>
                    <a:pt x="259" y="1821"/>
                    <a:pt x="259" y="902"/>
                    <a:pt x="872" y="902"/>
                  </a:cubicBezTo>
                  <a:lnTo>
                    <a:pt x="1149" y="902"/>
                  </a:lnTo>
                  <a:cubicBezTo>
                    <a:pt x="1350" y="902"/>
                    <a:pt x="1513" y="1065"/>
                    <a:pt x="1513" y="1266"/>
                  </a:cubicBezTo>
                  <a:lnTo>
                    <a:pt x="1513" y="1448"/>
                  </a:lnTo>
                  <a:cubicBezTo>
                    <a:pt x="1513" y="1553"/>
                    <a:pt x="1590" y="1639"/>
                    <a:pt x="1695" y="1639"/>
                  </a:cubicBezTo>
                  <a:cubicBezTo>
                    <a:pt x="1800" y="1639"/>
                    <a:pt x="1886" y="1553"/>
                    <a:pt x="1886" y="1458"/>
                  </a:cubicBezTo>
                  <a:lnTo>
                    <a:pt x="1886" y="1266"/>
                  </a:lnTo>
                  <a:cubicBezTo>
                    <a:pt x="1886" y="864"/>
                    <a:pt x="1551" y="539"/>
                    <a:pt x="1149" y="539"/>
                  </a:cubicBezTo>
                  <a:lnTo>
                    <a:pt x="1149" y="166"/>
                  </a:lnTo>
                  <a:cubicBezTo>
                    <a:pt x="1140" y="55"/>
                    <a:pt x="1051" y="0"/>
                    <a:pt x="96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58" name="Google Shape;18158;p78"/>
          <p:cNvGrpSpPr/>
          <p:nvPr/>
        </p:nvGrpSpPr>
        <p:grpSpPr>
          <a:xfrm>
            <a:off x="4141331" y="3244320"/>
            <a:ext cx="461091" cy="460075"/>
            <a:chOff x="3105998" y="2433240"/>
            <a:chExt cx="345818" cy="345056"/>
          </a:xfrm>
        </p:grpSpPr>
        <p:sp>
          <p:nvSpPr>
            <p:cNvPr id="18159" name="Google Shape;18159;p78"/>
            <p:cNvSpPr/>
            <p:nvPr/>
          </p:nvSpPr>
          <p:spPr>
            <a:xfrm>
              <a:off x="3160277" y="2465487"/>
              <a:ext cx="237259" cy="312809"/>
            </a:xfrm>
            <a:custGeom>
              <a:avLst/>
              <a:gdLst/>
              <a:ahLst/>
              <a:cxnLst/>
              <a:rect l="l" t="t" r="r" b="b"/>
              <a:pathLst>
                <a:path w="9035" h="11912" extrusionOk="0">
                  <a:moveTo>
                    <a:pt x="4518" y="1"/>
                  </a:moveTo>
                  <a:cubicBezTo>
                    <a:pt x="2020" y="1"/>
                    <a:pt x="0" y="2020"/>
                    <a:pt x="0" y="4518"/>
                  </a:cubicBezTo>
                  <a:cubicBezTo>
                    <a:pt x="0" y="5389"/>
                    <a:pt x="240" y="6327"/>
                    <a:pt x="689" y="7293"/>
                  </a:cubicBezTo>
                  <a:cubicBezTo>
                    <a:pt x="1101" y="8126"/>
                    <a:pt x="1608" y="8911"/>
                    <a:pt x="2202" y="9629"/>
                  </a:cubicBezTo>
                  <a:cubicBezTo>
                    <a:pt x="2852" y="10442"/>
                    <a:pt x="3589" y="11189"/>
                    <a:pt x="4384" y="11868"/>
                  </a:cubicBezTo>
                  <a:cubicBezTo>
                    <a:pt x="4422" y="11897"/>
                    <a:pt x="4467" y="11911"/>
                    <a:pt x="4513" y="11911"/>
                  </a:cubicBezTo>
                  <a:cubicBezTo>
                    <a:pt x="4558" y="11911"/>
                    <a:pt x="4604" y="11897"/>
                    <a:pt x="4642" y="11868"/>
                  </a:cubicBezTo>
                  <a:cubicBezTo>
                    <a:pt x="5446" y="11189"/>
                    <a:pt x="6173" y="10442"/>
                    <a:pt x="6834" y="9629"/>
                  </a:cubicBezTo>
                  <a:cubicBezTo>
                    <a:pt x="7427" y="8911"/>
                    <a:pt x="7925" y="8126"/>
                    <a:pt x="8336" y="7293"/>
                  </a:cubicBezTo>
                  <a:cubicBezTo>
                    <a:pt x="8795" y="6327"/>
                    <a:pt x="9035" y="5389"/>
                    <a:pt x="9035" y="4518"/>
                  </a:cubicBezTo>
                  <a:cubicBezTo>
                    <a:pt x="9025" y="2020"/>
                    <a:pt x="7006" y="1"/>
                    <a:pt x="4518"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0" name="Google Shape;18160;p78"/>
            <p:cNvSpPr/>
            <p:nvPr/>
          </p:nvSpPr>
          <p:spPr>
            <a:xfrm>
              <a:off x="3160277" y="2469268"/>
              <a:ext cx="137996" cy="309028"/>
            </a:xfrm>
            <a:custGeom>
              <a:avLst/>
              <a:gdLst/>
              <a:ahLst/>
              <a:cxnLst/>
              <a:rect l="l" t="t" r="r" b="b"/>
              <a:pathLst>
                <a:path w="5255" h="11768" extrusionOk="0">
                  <a:moveTo>
                    <a:pt x="3369" y="0"/>
                  </a:moveTo>
                  <a:cubicBezTo>
                    <a:pt x="1388" y="527"/>
                    <a:pt x="0" y="2316"/>
                    <a:pt x="0" y="4374"/>
                  </a:cubicBezTo>
                  <a:cubicBezTo>
                    <a:pt x="0" y="5245"/>
                    <a:pt x="240" y="6183"/>
                    <a:pt x="689" y="7140"/>
                  </a:cubicBezTo>
                  <a:cubicBezTo>
                    <a:pt x="1101" y="7982"/>
                    <a:pt x="1608" y="8767"/>
                    <a:pt x="2202" y="9485"/>
                  </a:cubicBezTo>
                  <a:cubicBezTo>
                    <a:pt x="2852" y="10298"/>
                    <a:pt x="3589" y="11045"/>
                    <a:pt x="4384" y="11724"/>
                  </a:cubicBezTo>
                  <a:cubicBezTo>
                    <a:pt x="4422" y="11753"/>
                    <a:pt x="4467" y="11767"/>
                    <a:pt x="4513" y="11767"/>
                  </a:cubicBezTo>
                  <a:cubicBezTo>
                    <a:pt x="4558" y="11767"/>
                    <a:pt x="4604" y="11753"/>
                    <a:pt x="4642" y="11724"/>
                  </a:cubicBezTo>
                  <a:cubicBezTo>
                    <a:pt x="4661" y="11705"/>
                    <a:pt x="4900" y="11513"/>
                    <a:pt x="5254" y="11179"/>
                  </a:cubicBezTo>
                  <a:cubicBezTo>
                    <a:pt x="4518" y="10537"/>
                    <a:pt x="3838" y="9829"/>
                    <a:pt x="3226" y="9073"/>
                  </a:cubicBezTo>
                  <a:cubicBezTo>
                    <a:pt x="2632" y="8355"/>
                    <a:pt x="2125" y="7571"/>
                    <a:pt x="1723" y="6738"/>
                  </a:cubicBezTo>
                  <a:cubicBezTo>
                    <a:pt x="1264" y="5771"/>
                    <a:pt x="1024" y="4833"/>
                    <a:pt x="1024" y="3963"/>
                  </a:cubicBezTo>
                  <a:cubicBezTo>
                    <a:pt x="1024" y="2316"/>
                    <a:pt x="1924" y="795"/>
                    <a:pt x="336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1" name="Google Shape;18161;p78"/>
            <p:cNvSpPr/>
            <p:nvPr/>
          </p:nvSpPr>
          <p:spPr>
            <a:xfrm>
              <a:off x="3156259" y="2492377"/>
              <a:ext cx="214387" cy="183374"/>
            </a:xfrm>
            <a:custGeom>
              <a:avLst/>
              <a:gdLst/>
              <a:ahLst/>
              <a:cxnLst/>
              <a:rect l="l" t="t" r="r" b="b"/>
              <a:pathLst>
                <a:path w="8164" h="6983" extrusionOk="0">
                  <a:moveTo>
                    <a:pt x="4671" y="1"/>
                  </a:moveTo>
                  <a:cubicBezTo>
                    <a:pt x="1560" y="1"/>
                    <a:pt x="0" y="3762"/>
                    <a:pt x="2201" y="5963"/>
                  </a:cubicBezTo>
                  <a:cubicBezTo>
                    <a:pt x="2868" y="6629"/>
                    <a:pt x="3761" y="6983"/>
                    <a:pt x="4669" y="6983"/>
                  </a:cubicBezTo>
                  <a:cubicBezTo>
                    <a:pt x="5118" y="6983"/>
                    <a:pt x="5570" y="6896"/>
                    <a:pt x="6001" y="6719"/>
                  </a:cubicBezTo>
                  <a:cubicBezTo>
                    <a:pt x="7312" y="6183"/>
                    <a:pt x="8164" y="4910"/>
                    <a:pt x="8164" y="3494"/>
                  </a:cubicBezTo>
                  <a:cubicBezTo>
                    <a:pt x="8154" y="1570"/>
                    <a:pt x="6594" y="1"/>
                    <a:pt x="4671" y="1"/>
                  </a:cubicBez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2" name="Google Shape;18162;p78"/>
            <p:cNvSpPr/>
            <p:nvPr/>
          </p:nvSpPr>
          <p:spPr>
            <a:xfrm>
              <a:off x="3174589" y="2511731"/>
              <a:ext cx="176704" cy="164388"/>
            </a:xfrm>
            <a:custGeom>
              <a:avLst/>
              <a:gdLst/>
              <a:ahLst/>
              <a:cxnLst/>
              <a:rect l="l" t="t" r="r" b="b"/>
              <a:pathLst>
                <a:path w="6729" h="6260" extrusionOk="0">
                  <a:moveTo>
                    <a:pt x="1838" y="1"/>
                  </a:moveTo>
                  <a:cubicBezTo>
                    <a:pt x="164" y="1283"/>
                    <a:pt x="1" y="3743"/>
                    <a:pt x="1494" y="5236"/>
                  </a:cubicBezTo>
                  <a:cubicBezTo>
                    <a:pt x="2177" y="5924"/>
                    <a:pt x="3070" y="6260"/>
                    <a:pt x="3959" y="6260"/>
                  </a:cubicBezTo>
                  <a:cubicBezTo>
                    <a:pt x="5000" y="6260"/>
                    <a:pt x="6037" y="5799"/>
                    <a:pt x="6729" y="4901"/>
                  </a:cubicBezTo>
                  <a:lnTo>
                    <a:pt x="6729" y="4901"/>
                  </a:lnTo>
                  <a:cubicBezTo>
                    <a:pt x="6116" y="5370"/>
                    <a:pt x="5360" y="5628"/>
                    <a:pt x="4585" y="5628"/>
                  </a:cubicBezTo>
                  <a:cubicBezTo>
                    <a:pt x="1685" y="5628"/>
                    <a:pt x="58" y="2288"/>
                    <a:pt x="1838"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3" name="Google Shape;18163;p78"/>
            <p:cNvSpPr/>
            <p:nvPr/>
          </p:nvSpPr>
          <p:spPr>
            <a:xfrm>
              <a:off x="3251005" y="2524493"/>
              <a:ext cx="55802" cy="119536"/>
            </a:xfrm>
            <a:custGeom>
              <a:avLst/>
              <a:gdLst/>
              <a:ahLst/>
              <a:cxnLst/>
              <a:rect l="l" t="t" r="r" b="b"/>
              <a:pathLst>
                <a:path w="2125" h="4552" extrusionOk="0">
                  <a:moveTo>
                    <a:pt x="1061" y="1"/>
                  </a:moveTo>
                  <a:cubicBezTo>
                    <a:pt x="952" y="1"/>
                    <a:pt x="842" y="75"/>
                    <a:pt x="852" y="223"/>
                  </a:cubicBezTo>
                  <a:lnTo>
                    <a:pt x="852" y="644"/>
                  </a:lnTo>
                  <a:cubicBezTo>
                    <a:pt x="364" y="692"/>
                    <a:pt x="0" y="1113"/>
                    <a:pt x="29" y="1611"/>
                  </a:cubicBezTo>
                  <a:cubicBezTo>
                    <a:pt x="57" y="2093"/>
                    <a:pt x="459" y="2482"/>
                    <a:pt x="940" y="2482"/>
                  </a:cubicBezTo>
                  <a:cubicBezTo>
                    <a:pt x="946" y="2482"/>
                    <a:pt x="951" y="2482"/>
                    <a:pt x="957" y="2482"/>
                  </a:cubicBezTo>
                  <a:lnTo>
                    <a:pt x="1168" y="2482"/>
                  </a:lnTo>
                  <a:cubicBezTo>
                    <a:pt x="1847" y="2482"/>
                    <a:pt x="1847" y="3506"/>
                    <a:pt x="1168" y="3506"/>
                  </a:cubicBezTo>
                  <a:lnTo>
                    <a:pt x="862" y="3506"/>
                  </a:lnTo>
                  <a:cubicBezTo>
                    <a:pt x="632" y="3506"/>
                    <a:pt x="450" y="3324"/>
                    <a:pt x="450" y="3094"/>
                  </a:cubicBezTo>
                  <a:cubicBezTo>
                    <a:pt x="440" y="2970"/>
                    <a:pt x="342" y="2907"/>
                    <a:pt x="244" y="2907"/>
                  </a:cubicBezTo>
                  <a:cubicBezTo>
                    <a:pt x="146" y="2907"/>
                    <a:pt x="48" y="2970"/>
                    <a:pt x="38" y="3094"/>
                  </a:cubicBezTo>
                  <a:cubicBezTo>
                    <a:pt x="38" y="3553"/>
                    <a:pt x="402" y="3917"/>
                    <a:pt x="862" y="3917"/>
                  </a:cubicBezTo>
                  <a:lnTo>
                    <a:pt x="862" y="4329"/>
                  </a:lnTo>
                  <a:cubicBezTo>
                    <a:pt x="847" y="4477"/>
                    <a:pt x="955" y="4551"/>
                    <a:pt x="1064" y="4551"/>
                  </a:cubicBezTo>
                  <a:cubicBezTo>
                    <a:pt x="1173" y="4551"/>
                    <a:pt x="1283" y="4477"/>
                    <a:pt x="1273" y="4329"/>
                  </a:cubicBezTo>
                  <a:lnTo>
                    <a:pt x="1273" y="3908"/>
                  </a:lnTo>
                  <a:cubicBezTo>
                    <a:pt x="1761" y="3860"/>
                    <a:pt x="2125" y="3429"/>
                    <a:pt x="2096" y="2941"/>
                  </a:cubicBezTo>
                  <a:cubicBezTo>
                    <a:pt x="2068" y="2449"/>
                    <a:pt x="1666" y="2070"/>
                    <a:pt x="1186" y="2070"/>
                  </a:cubicBezTo>
                  <a:cubicBezTo>
                    <a:pt x="1180" y="2070"/>
                    <a:pt x="1174" y="2070"/>
                    <a:pt x="1168" y="2070"/>
                  </a:cubicBezTo>
                  <a:lnTo>
                    <a:pt x="957" y="2070"/>
                  </a:lnTo>
                  <a:cubicBezTo>
                    <a:pt x="278" y="2070"/>
                    <a:pt x="278" y="1037"/>
                    <a:pt x="957" y="1037"/>
                  </a:cubicBezTo>
                  <a:lnTo>
                    <a:pt x="1273" y="1037"/>
                  </a:lnTo>
                  <a:cubicBezTo>
                    <a:pt x="1493" y="1037"/>
                    <a:pt x="1675" y="1218"/>
                    <a:pt x="1675" y="1448"/>
                  </a:cubicBezTo>
                  <a:lnTo>
                    <a:pt x="1675" y="1659"/>
                  </a:lnTo>
                  <a:cubicBezTo>
                    <a:pt x="1685" y="1773"/>
                    <a:pt x="1771" y="1860"/>
                    <a:pt x="1886" y="1860"/>
                  </a:cubicBezTo>
                  <a:cubicBezTo>
                    <a:pt x="1991" y="1860"/>
                    <a:pt x="2087" y="1764"/>
                    <a:pt x="2087" y="1659"/>
                  </a:cubicBezTo>
                  <a:lnTo>
                    <a:pt x="2087" y="1448"/>
                  </a:lnTo>
                  <a:cubicBezTo>
                    <a:pt x="2087" y="998"/>
                    <a:pt x="1723" y="625"/>
                    <a:pt x="1263" y="625"/>
                  </a:cubicBezTo>
                  <a:lnTo>
                    <a:pt x="1263" y="223"/>
                  </a:lnTo>
                  <a:cubicBezTo>
                    <a:pt x="1278" y="75"/>
                    <a:pt x="1170" y="1"/>
                    <a:pt x="106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4" name="Google Shape;18164;p78"/>
            <p:cNvSpPr/>
            <p:nvPr/>
          </p:nvSpPr>
          <p:spPr>
            <a:xfrm>
              <a:off x="3398875" y="2433318"/>
              <a:ext cx="52940" cy="86500"/>
            </a:xfrm>
            <a:custGeom>
              <a:avLst/>
              <a:gdLst/>
              <a:ahLst/>
              <a:cxnLst/>
              <a:rect l="l" t="t" r="r" b="b"/>
              <a:pathLst>
                <a:path w="2016" h="3294" extrusionOk="0">
                  <a:moveTo>
                    <a:pt x="294" y="1"/>
                  </a:moveTo>
                  <a:cubicBezTo>
                    <a:pt x="121" y="1"/>
                    <a:pt x="0" y="236"/>
                    <a:pt x="169" y="365"/>
                  </a:cubicBezTo>
                  <a:cubicBezTo>
                    <a:pt x="1059" y="977"/>
                    <a:pt x="1604" y="1992"/>
                    <a:pt x="1604" y="3083"/>
                  </a:cubicBezTo>
                  <a:cubicBezTo>
                    <a:pt x="1604" y="3197"/>
                    <a:pt x="1690" y="3293"/>
                    <a:pt x="1805" y="3293"/>
                  </a:cubicBezTo>
                  <a:cubicBezTo>
                    <a:pt x="1920" y="3284"/>
                    <a:pt x="2006" y="3197"/>
                    <a:pt x="2016" y="3083"/>
                  </a:cubicBezTo>
                  <a:cubicBezTo>
                    <a:pt x="2006" y="1858"/>
                    <a:pt x="1403" y="719"/>
                    <a:pt x="399"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5" name="Google Shape;18165;p78"/>
            <p:cNvSpPr/>
            <p:nvPr/>
          </p:nvSpPr>
          <p:spPr>
            <a:xfrm>
              <a:off x="3368466" y="2477803"/>
              <a:ext cx="29332" cy="42016"/>
            </a:xfrm>
            <a:custGeom>
              <a:avLst/>
              <a:gdLst/>
              <a:ahLst/>
              <a:cxnLst/>
              <a:rect l="l" t="t" r="r" b="b"/>
              <a:pathLst>
                <a:path w="1117" h="1600" extrusionOk="0">
                  <a:moveTo>
                    <a:pt x="294" y="1"/>
                  </a:moveTo>
                  <a:cubicBezTo>
                    <a:pt x="121" y="1"/>
                    <a:pt x="0" y="238"/>
                    <a:pt x="169" y="374"/>
                  </a:cubicBezTo>
                  <a:cubicBezTo>
                    <a:pt x="504" y="604"/>
                    <a:pt x="705" y="977"/>
                    <a:pt x="705" y="1389"/>
                  </a:cubicBezTo>
                  <a:cubicBezTo>
                    <a:pt x="705" y="1503"/>
                    <a:pt x="800" y="1599"/>
                    <a:pt x="915" y="1599"/>
                  </a:cubicBezTo>
                  <a:cubicBezTo>
                    <a:pt x="1021" y="1599"/>
                    <a:pt x="1116" y="1503"/>
                    <a:pt x="1116" y="1389"/>
                  </a:cubicBezTo>
                  <a:cubicBezTo>
                    <a:pt x="1116" y="843"/>
                    <a:pt x="848" y="336"/>
                    <a:pt x="398" y="30"/>
                  </a:cubicBezTo>
                  <a:cubicBezTo>
                    <a:pt x="363" y="9"/>
                    <a:pt x="327" y="1"/>
                    <a:pt x="294"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6" name="Google Shape;18166;p78"/>
            <p:cNvSpPr/>
            <p:nvPr/>
          </p:nvSpPr>
          <p:spPr>
            <a:xfrm>
              <a:off x="3383802" y="2455587"/>
              <a:ext cx="40887" cy="64232"/>
            </a:xfrm>
            <a:custGeom>
              <a:avLst/>
              <a:gdLst/>
              <a:ahLst/>
              <a:cxnLst/>
              <a:rect l="l" t="t" r="r" b="b"/>
              <a:pathLst>
                <a:path w="1557" h="2446" extrusionOk="0">
                  <a:moveTo>
                    <a:pt x="288" y="0"/>
                  </a:moveTo>
                  <a:cubicBezTo>
                    <a:pt x="118" y="0"/>
                    <a:pt x="0" y="234"/>
                    <a:pt x="159" y="368"/>
                  </a:cubicBezTo>
                  <a:cubicBezTo>
                    <a:pt x="781" y="789"/>
                    <a:pt x="1145" y="1488"/>
                    <a:pt x="1154" y="2235"/>
                  </a:cubicBezTo>
                  <a:cubicBezTo>
                    <a:pt x="1154" y="2349"/>
                    <a:pt x="1240" y="2445"/>
                    <a:pt x="1355" y="2445"/>
                  </a:cubicBezTo>
                  <a:cubicBezTo>
                    <a:pt x="1470" y="2436"/>
                    <a:pt x="1556" y="2349"/>
                    <a:pt x="1556" y="2235"/>
                  </a:cubicBezTo>
                  <a:cubicBezTo>
                    <a:pt x="1556" y="1354"/>
                    <a:pt x="1126" y="531"/>
                    <a:pt x="398" y="33"/>
                  </a:cubicBezTo>
                  <a:cubicBezTo>
                    <a:pt x="360" y="10"/>
                    <a:pt x="323" y="0"/>
                    <a:pt x="28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7" name="Google Shape;18167;p78"/>
            <p:cNvSpPr/>
            <p:nvPr/>
          </p:nvSpPr>
          <p:spPr>
            <a:xfrm>
              <a:off x="3105998" y="2433240"/>
              <a:ext cx="52914" cy="86579"/>
            </a:xfrm>
            <a:custGeom>
              <a:avLst/>
              <a:gdLst/>
              <a:ahLst/>
              <a:cxnLst/>
              <a:rect l="l" t="t" r="r" b="b"/>
              <a:pathLst>
                <a:path w="2015" h="3297" extrusionOk="0">
                  <a:moveTo>
                    <a:pt x="1726" y="0"/>
                  </a:moveTo>
                  <a:cubicBezTo>
                    <a:pt x="1691" y="0"/>
                    <a:pt x="1655" y="10"/>
                    <a:pt x="1618" y="33"/>
                  </a:cubicBezTo>
                  <a:cubicBezTo>
                    <a:pt x="613" y="722"/>
                    <a:pt x="0" y="1861"/>
                    <a:pt x="10" y="3086"/>
                  </a:cubicBezTo>
                  <a:cubicBezTo>
                    <a:pt x="10" y="3200"/>
                    <a:pt x="96" y="3296"/>
                    <a:pt x="211" y="3296"/>
                  </a:cubicBezTo>
                  <a:cubicBezTo>
                    <a:pt x="326" y="3287"/>
                    <a:pt x="412" y="3200"/>
                    <a:pt x="412" y="3086"/>
                  </a:cubicBezTo>
                  <a:cubicBezTo>
                    <a:pt x="412" y="1995"/>
                    <a:pt x="957" y="980"/>
                    <a:pt x="1847" y="368"/>
                  </a:cubicBezTo>
                  <a:cubicBezTo>
                    <a:pt x="2014" y="240"/>
                    <a:pt x="1897" y="0"/>
                    <a:pt x="172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8" name="Google Shape;18168;p78"/>
            <p:cNvSpPr/>
            <p:nvPr/>
          </p:nvSpPr>
          <p:spPr>
            <a:xfrm>
              <a:off x="3159778" y="2477803"/>
              <a:ext cx="29569" cy="42016"/>
            </a:xfrm>
            <a:custGeom>
              <a:avLst/>
              <a:gdLst/>
              <a:ahLst/>
              <a:cxnLst/>
              <a:rect l="l" t="t" r="r" b="b"/>
              <a:pathLst>
                <a:path w="1126" h="1600" extrusionOk="0">
                  <a:moveTo>
                    <a:pt x="832" y="1"/>
                  </a:moveTo>
                  <a:cubicBezTo>
                    <a:pt x="799" y="1"/>
                    <a:pt x="763" y="9"/>
                    <a:pt x="728" y="30"/>
                  </a:cubicBezTo>
                  <a:cubicBezTo>
                    <a:pt x="278" y="336"/>
                    <a:pt x="0" y="843"/>
                    <a:pt x="10" y="1389"/>
                  </a:cubicBezTo>
                  <a:cubicBezTo>
                    <a:pt x="10" y="1503"/>
                    <a:pt x="96" y="1599"/>
                    <a:pt x="211" y="1599"/>
                  </a:cubicBezTo>
                  <a:cubicBezTo>
                    <a:pt x="326" y="1599"/>
                    <a:pt x="421" y="1503"/>
                    <a:pt x="421" y="1389"/>
                  </a:cubicBezTo>
                  <a:cubicBezTo>
                    <a:pt x="421" y="977"/>
                    <a:pt x="622" y="594"/>
                    <a:pt x="957" y="365"/>
                  </a:cubicBezTo>
                  <a:cubicBezTo>
                    <a:pt x="1126" y="236"/>
                    <a:pt x="1005" y="1"/>
                    <a:pt x="83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69" name="Google Shape;18169;p78"/>
            <p:cNvSpPr/>
            <p:nvPr/>
          </p:nvSpPr>
          <p:spPr>
            <a:xfrm>
              <a:off x="3132888" y="2455587"/>
              <a:ext cx="41071" cy="64232"/>
            </a:xfrm>
            <a:custGeom>
              <a:avLst/>
              <a:gdLst/>
              <a:ahLst/>
              <a:cxnLst/>
              <a:rect l="l" t="t" r="r" b="b"/>
              <a:pathLst>
                <a:path w="1564" h="2446" extrusionOk="0">
                  <a:moveTo>
                    <a:pt x="1278" y="0"/>
                  </a:moveTo>
                  <a:cubicBezTo>
                    <a:pt x="1243" y="0"/>
                    <a:pt x="1206" y="10"/>
                    <a:pt x="1168" y="33"/>
                  </a:cubicBezTo>
                  <a:cubicBezTo>
                    <a:pt x="440" y="521"/>
                    <a:pt x="0" y="1354"/>
                    <a:pt x="0" y="2235"/>
                  </a:cubicBezTo>
                  <a:cubicBezTo>
                    <a:pt x="0" y="2349"/>
                    <a:pt x="96" y="2445"/>
                    <a:pt x="211" y="2445"/>
                  </a:cubicBezTo>
                  <a:cubicBezTo>
                    <a:pt x="316" y="2436"/>
                    <a:pt x="412" y="2349"/>
                    <a:pt x="412" y="2235"/>
                  </a:cubicBezTo>
                  <a:cubicBezTo>
                    <a:pt x="412" y="1488"/>
                    <a:pt x="785" y="789"/>
                    <a:pt x="1397" y="368"/>
                  </a:cubicBezTo>
                  <a:cubicBezTo>
                    <a:pt x="1564" y="234"/>
                    <a:pt x="1448" y="0"/>
                    <a:pt x="127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70" name="Google Shape;18170;p78"/>
          <p:cNvGrpSpPr/>
          <p:nvPr/>
        </p:nvGrpSpPr>
        <p:grpSpPr>
          <a:xfrm>
            <a:off x="2316435" y="3867698"/>
            <a:ext cx="499640" cy="467148"/>
            <a:chOff x="1737326" y="2900773"/>
            <a:chExt cx="374730" cy="350361"/>
          </a:xfrm>
        </p:grpSpPr>
        <p:sp>
          <p:nvSpPr>
            <p:cNvPr id="18171" name="Google Shape;18171;p78"/>
            <p:cNvSpPr/>
            <p:nvPr/>
          </p:nvSpPr>
          <p:spPr>
            <a:xfrm>
              <a:off x="1942890" y="2936723"/>
              <a:ext cx="169167" cy="176966"/>
            </a:xfrm>
            <a:custGeom>
              <a:avLst/>
              <a:gdLst/>
              <a:ahLst/>
              <a:cxnLst/>
              <a:rect l="l" t="t" r="r" b="b"/>
              <a:pathLst>
                <a:path w="6442" h="6739" extrusionOk="0">
                  <a:moveTo>
                    <a:pt x="690" y="0"/>
                  </a:moveTo>
                  <a:cubicBezTo>
                    <a:pt x="307" y="0"/>
                    <a:pt x="1" y="316"/>
                    <a:pt x="1" y="689"/>
                  </a:cubicBezTo>
                  <a:lnTo>
                    <a:pt x="1" y="4374"/>
                  </a:lnTo>
                  <a:cubicBezTo>
                    <a:pt x="1" y="4757"/>
                    <a:pt x="307" y="5063"/>
                    <a:pt x="690" y="5063"/>
                  </a:cubicBezTo>
                  <a:lnTo>
                    <a:pt x="1379" y="5063"/>
                  </a:lnTo>
                  <a:lnTo>
                    <a:pt x="996" y="6604"/>
                  </a:lnTo>
                  <a:cubicBezTo>
                    <a:pt x="982" y="6676"/>
                    <a:pt x="1039" y="6738"/>
                    <a:pt x="1110" y="6738"/>
                  </a:cubicBezTo>
                  <a:cubicBezTo>
                    <a:pt x="1132" y="6738"/>
                    <a:pt x="1155" y="6732"/>
                    <a:pt x="1178" y="6718"/>
                  </a:cubicBezTo>
                  <a:lnTo>
                    <a:pt x="3446" y="5063"/>
                  </a:lnTo>
                  <a:lnTo>
                    <a:pt x="5753" y="5063"/>
                  </a:lnTo>
                  <a:cubicBezTo>
                    <a:pt x="6126" y="5063"/>
                    <a:pt x="6442" y="4757"/>
                    <a:pt x="6442" y="4374"/>
                  </a:cubicBezTo>
                  <a:lnTo>
                    <a:pt x="6442" y="689"/>
                  </a:lnTo>
                  <a:cubicBezTo>
                    <a:pt x="6442" y="316"/>
                    <a:pt x="6135" y="10"/>
                    <a:pt x="5753"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2" name="Google Shape;18172;p78"/>
            <p:cNvSpPr/>
            <p:nvPr/>
          </p:nvSpPr>
          <p:spPr>
            <a:xfrm>
              <a:off x="2003209" y="2936723"/>
              <a:ext cx="48528" cy="114861"/>
            </a:xfrm>
            <a:custGeom>
              <a:avLst/>
              <a:gdLst/>
              <a:ahLst/>
              <a:cxnLst/>
              <a:rect l="l" t="t" r="r" b="b"/>
              <a:pathLst>
                <a:path w="1848" h="4374" extrusionOk="0">
                  <a:moveTo>
                    <a:pt x="1" y="0"/>
                  </a:moveTo>
                  <a:lnTo>
                    <a:pt x="1" y="3455"/>
                  </a:lnTo>
                  <a:cubicBezTo>
                    <a:pt x="1" y="3962"/>
                    <a:pt x="412" y="4374"/>
                    <a:pt x="919" y="4374"/>
                  </a:cubicBezTo>
                  <a:cubicBezTo>
                    <a:pt x="1427" y="4374"/>
                    <a:pt x="1848" y="3962"/>
                    <a:pt x="1848" y="3455"/>
                  </a:cubicBezTo>
                  <a:lnTo>
                    <a:pt x="1848"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3" name="Google Shape;18173;p78"/>
            <p:cNvSpPr/>
            <p:nvPr/>
          </p:nvSpPr>
          <p:spPr>
            <a:xfrm>
              <a:off x="2015525" y="2900773"/>
              <a:ext cx="23660" cy="96532"/>
            </a:xfrm>
            <a:custGeom>
              <a:avLst/>
              <a:gdLst/>
              <a:ahLst/>
              <a:cxnLst/>
              <a:rect l="l" t="t" r="r" b="b"/>
              <a:pathLst>
                <a:path w="901" h="3676" extrusionOk="0">
                  <a:moveTo>
                    <a:pt x="224" y="0"/>
                  </a:moveTo>
                  <a:cubicBezTo>
                    <a:pt x="98" y="0"/>
                    <a:pt x="1" y="111"/>
                    <a:pt x="10" y="240"/>
                  </a:cubicBezTo>
                  <a:lnTo>
                    <a:pt x="211" y="3455"/>
                  </a:lnTo>
                  <a:cubicBezTo>
                    <a:pt x="211" y="3580"/>
                    <a:pt x="316" y="3676"/>
                    <a:pt x="441" y="3676"/>
                  </a:cubicBezTo>
                  <a:lnTo>
                    <a:pt x="470" y="3676"/>
                  </a:lnTo>
                  <a:cubicBezTo>
                    <a:pt x="584" y="3676"/>
                    <a:pt x="690" y="3580"/>
                    <a:pt x="699" y="3455"/>
                  </a:cubicBezTo>
                  <a:lnTo>
                    <a:pt x="900" y="240"/>
                  </a:lnTo>
                  <a:cubicBezTo>
                    <a:pt x="900" y="111"/>
                    <a:pt x="803" y="0"/>
                    <a:pt x="685" y="0"/>
                  </a:cubicBezTo>
                  <a:cubicBezTo>
                    <a:pt x="680" y="0"/>
                    <a:pt x="675" y="0"/>
                    <a:pt x="671" y="1"/>
                  </a:cubicBezTo>
                  <a:lnTo>
                    <a:pt x="240" y="1"/>
                  </a:lnTo>
                  <a:cubicBezTo>
                    <a:pt x="235" y="0"/>
                    <a:pt x="229" y="0"/>
                    <a:pt x="224"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4" name="Google Shape;18174;p78"/>
            <p:cNvSpPr/>
            <p:nvPr/>
          </p:nvSpPr>
          <p:spPr>
            <a:xfrm>
              <a:off x="2015289" y="3015371"/>
              <a:ext cx="24396" cy="24159"/>
            </a:xfrm>
            <a:custGeom>
              <a:avLst/>
              <a:gdLst/>
              <a:ahLst/>
              <a:cxnLst/>
              <a:rect l="l" t="t" r="r" b="b"/>
              <a:pathLst>
                <a:path w="929" h="920" extrusionOk="0">
                  <a:moveTo>
                    <a:pt x="459" y="1"/>
                  </a:moveTo>
                  <a:cubicBezTo>
                    <a:pt x="211" y="1"/>
                    <a:pt x="0" y="211"/>
                    <a:pt x="0" y="460"/>
                  </a:cubicBezTo>
                  <a:cubicBezTo>
                    <a:pt x="0" y="718"/>
                    <a:pt x="211" y="919"/>
                    <a:pt x="459" y="919"/>
                  </a:cubicBezTo>
                  <a:cubicBezTo>
                    <a:pt x="718" y="919"/>
                    <a:pt x="928" y="718"/>
                    <a:pt x="928" y="460"/>
                  </a:cubicBezTo>
                  <a:cubicBezTo>
                    <a:pt x="928" y="211"/>
                    <a:pt x="718" y="1"/>
                    <a:pt x="4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5" name="Google Shape;18175;p78"/>
            <p:cNvSpPr/>
            <p:nvPr/>
          </p:nvSpPr>
          <p:spPr>
            <a:xfrm>
              <a:off x="1737326" y="3166419"/>
              <a:ext cx="205353" cy="84715"/>
            </a:xfrm>
            <a:custGeom>
              <a:avLst/>
              <a:gdLst/>
              <a:ahLst/>
              <a:cxnLst/>
              <a:rect l="l" t="t" r="r" b="b"/>
              <a:pathLst>
                <a:path w="7820" h="3226" extrusionOk="0">
                  <a:moveTo>
                    <a:pt x="2527" y="0"/>
                  </a:moveTo>
                  <a:lnTo>
                    <a:pt x="603" y="709"/>
                  </a:lnTo>
                  <a:cubicBezTo>
                    <a:pt x="240" y="833"/>
                    <a:pt x="0" y="1177"/>
                    <a:pt x="0" y="1570"/>
                  </a:cubicBezTo>
                  <a:lnTo>
                    <a:pt x="0" y="2996"/>
                  </a:lnTo>
                  <a:cubicBezTo>
                    <a:pt x="0" y="3120"/>
                    <a:pt x="96" y="3226"/>
                    <a:pt x="230" y="3226"/>
                  </a:cubicBezTo>
                  <a:lnTo>
                    <a:pt x="7590" y="3226"/>
                  </a:lnTo>
                  <a:cubicBezTo>
                    <a:pt x="7714" y="3226"/>
                    <a:pt x="7819" y="3120"/>
                    <a:pt x="7819" y="2996"/>
                  </a:cubicBezTo>
                  <a:lnTo>
                    <a:pt x="7819" y="1570"/>
                  </a:lnTo>
                  <a:cubicBezTo>
                    <a:pt x="7819" y="1187"/>
                    <a:pt x="7580" y="843"/>
                    <a:pt x="7216" y="709"/>
                  </a:cubicBezTo>
                  <a:lnTo>
                    <a:pt x="5293" y="0"/>
                  </a:lnTo>
                  <a:lnTo>
                    <a:pt x="3915" y="460"/>
                  </a:lnTo>
                  <a:lnTo>
                    <a:pt x="2527"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6" name="Google Shape;18176;p78"/>
            <p:cNvSpPr/>
            <p:nvPr/>
          </p:nvSpPr>
          <p:spPr>
            <a:xfrm>
              <a:off x="1827792" y="3190788"/>
              <a:ext cx="24396" cy="60345"/>
            </a:xfrm>
            <a:custGeom>
              <a:avLst/>
              <a:gdLst/>
              <a:ahLst/>
              <a:cxnLst/>
              <a:rect l="l" t="t" r="r" b="b"/>
              <a:pathLst>
                <a:path w="929" h="2298" extrusionOk="0">
                  <a:moveTo>
                    <a:pt x="221" y="1"/>
                  </a:moveTo>
                  <a:lnTo>
                    <a:pt x="1" y="2298"/>
                  </a:lnTo>
                  <a:lnTo>
                    <a:pt x="929" y="2298"/>
                  </a:lnTo>
                  <a:lnTo>
                    <a:pt x="709" y="1"/>
                  </a:ln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7" name="Google Shape;18177;p78"/>
            <p:cNvSpPr/>
            <p:nvPr/>
          </p:nvSpPr>
          <p:spPr>
            <a:xfrm>
              <a:off x="1829552" y="3178472"/>
              <a:ext cx="21139" cy="20640"/>
            </a:xfrm>
            <a:custGeom>
              <a:avLst/>
              <a:gdLst/>
              <a:ahLst/>
              <a:cxnLst/>
              <a:rect l="l" t="t" r="r" b="b"/>
              <a:pathLst>
                <a:path w="805" h="786" extrusionOk="0">
                  <a:moveTo>
                    <a:pt x="1" y="1"/>
                  </a:moveTo>
                  <a:lnTo>
                    <a:pt x="1" y="623"/>
                  </a:lnTo>
                  <a:cubicBezTo>
                    <a:pt x="1" y="709"/>
                    <a:pt x="77" y="785"/>
                    <a:pt x="163" y="785"/>
                  </a:cubicBezTo>
                  <a:lnTo>
                    <a:pt x="642" y="785"/>
                  </a:lnTo>
                  <a:cubicBezTo>
                    <a:pt x="728" y="785"/>
                    <a:pt x="805" y="709"/>
                    <a:pt x="805" y="623"/>
                  </a:cubicBezTo>
                  <a:lnTo>
                    <a:pt x="805"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8" name="Google Shape;18178;p78"/>
            <p:cNvSpPr/>
            <p:nvPr/>
          </p:nvSpPr>
          <p:spPr>
            <a:xfrm>
              <a:off x="1906703" y="3191051"/>
              <a:ext cx="36213" cy="60083"/>
            </a:xfrm>
            <a:custGeom>
              <a:avLst/>
              <a:gdLst/>
              <a:ahLst/>
              <a:cxnLst/>
              <a:rect l="l" t="t" r="r" b="b"/>
              <a:pathLst>
                <a:path w="1379" h="2288" extrusionOk="0">
                  <a:moveTo>
                    <a:pt x="1130" y="0"/>
                  </a:moveTo>
                  <a:lnTo>
                    <a:pt x="269" y="862"/>
                  </a:lnTo>
                  <a:cubicBezTo>
                    <a:pt x="96" y="1043"/>
                    <a:pt x="1" y="1273"/>
                    <a:pt x="1" y="1522"/>
                  </a:cubicBezTo>
                  <a:lnTo>
                    <a:pt x="1" y="2288"/>
                  </a:lnTo>
                  <a:lnTo>
                    <a:pt x="1149" y="2288"/>
                  </a:lnTo>
                  <a:cubicBezTo>
                    <a:pt x="1274" y="2288"/>
                    <a:pt x="1379" y="2182"/>
                    <a:pt x="1379" y="2058"/>
                  </a:cubicBezTo>
                  <a:lnTo>
                    <a:pt x="1379" y="632"/>
                  </a:lnTo>
                  <a:cubicBezTo>
                    <a:pt x="1379" y="402"/>
                    <a:pt x="1283" y="173"/>
                    <a:pt x="11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79" name="Google Shape;18179;p78"/>
            <p:cNvSpPr/>
            <p:nvPr/>
          </p:nvSpPr>
          <p:spPr>
            <a:xfrm>
              <a:off x="1773513" y="2979185"/>
              <a:ext cx="132981" cy="96794"/>
            </a:xfrm>
            <a:custGeom>
              <a:avLst/>
              <a:gdLst/>
              <a:ahLst/>
              <a:cxnLst/>
              <a:rect l="l" t="t" r="r" b="b"/>
              <a:pathLst>
                <a:path w="5064" h="3686" extrusionOk="0">
                  <a:moveTo>
                    <a:pt x="1847" y="1"/>
                  </a:moveTo>
                  <a:cubicBezTo>
                    <a:pt x="823" y="1"/>
                    <a:pt x="0" y="824"/>
                    <a:pt x="0" y="1838"/>
                  </a:cubicBezTo>
                  <a:lnTo>
                    <a:pt x="0" y="2384"/>
                  </a:lnTo>
                  <a:cubicBezTo>
                    <a:pt x="0" y="2632"/>
                    <a:pt x="39" y="2881"/>
                    <a:pt x="125" y="3111"/>
                  </a:cubicBezTo>
                  <a:lnTo>
                    <a:pt x="201" y="3341"/>
                  </a:lnTo>
                  <a:cubicBezTo>
                    <a:pt x="221" y="3417"/>
                    <a:pt x="230" y="3484"/>
                    <a:pt x="230" y="3561"/>
                  </a:cubicBezTo>
                  <a:lnTo>
                    <a:pt x="230" y="3685"/>
                  </a:lnTo>
                  <a:lnTo>
                    <a:pt x="4833" y="3685"/>
                  </a:lnTo>
                  <a:lnTo>
                    <a:pt x="4833" y="3561"/>
                  </a:lnTo>
                  <a:cubicBezTo>
                    <a:pt x="4833" y="3484"/>
                    <a:pt x="4853" y="3417"/>
                    <a:pt x="4872" y="3341"/>
                  </a:cubicBezTo>
                  <a:lnTo>
                    <a:pt x="4948" y="3111"/>
                  </a:lnTo>
                  <a:cubicBezTo>
                    <a:pt x="5025" y="2881"/>
                    <a:pt x="5063" y="2632"/>
                    <a:pt x="5063" y="2384"/>
                  </a:cubicBezTo>
                  <a:lnTo>
                    <a:pt x="5063" y="460"/>
                  </a:lnTo>
                  <a:cubicBezTo>
                    <a:pt x="5063" y="201"/>
                    <a:pt x="4862" y="1"/>
                    <a:pt x="4604"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0" name="Google Shape;18180;p78"/>
            <p:cNvSpPr/>
            <p:nvPr/>
          </p:nvSpPr>
          <p:spPr>
            <a:xfrm>
              <a:off x="1803659" y="2979185"/>
              <a:ext cx="102834" cy="96794"/>
            </a:xfrm>
            <a:custGeom>
              <a:avLst/>
              <a:gdLst/>
              <a:ahLst/>
              <a:cxnLst/>
              <a:rect l="l" t="t" r="r" b="b"/>
              <a:pathLst>
                <a:path w="3916" h="3686" extrusionOk="0">
                  <a:moveTo>
                    <a:pt x="931" y="0"/>
                  </a:moveTo>
                  <a:cubicBezTo>
                    <a:pt x="413" y="0"/>
                    <a:pt x="1" y="418"/>
                    <a:pt x="1" y="929"/>
                  </a:cubicBezTo>
                  <a:cubicBezTo>
                    <a:pt x="1" y="1446"/>
                    <a:pt x="422" y="1867"/>
                    <a:pt x="939" y="1867"/>
                  </a:cubicBezTo>
                  <a:lnTo>
                    <a:pt x="1063" y="1867"/>
                  </a:lnTo>
                  <a:lnTo>
                    <a:pt x="1130" y="3685"/>
                  </a:lnTo>
                  <a:lnTo>
                    <a:pt x="3685" y="3685"/>
                  </a:lnTo>
                  <a:lnTo>
                    <a:pt x="3685" y="3561"/>
                  </a:lnTo>
                  <a:cubicBezTo>
                    <a:pt x="3685" y="3484"/>
                    <a:pt x="3695" y="3417"/>
                    <a:pt x="3724" y="3341"/>
                  </a:cubicBezTo>
                  <a:lnTo>
                    <a:pt x="3800" y="3111"/>
                  </a:lnTo>
                  <a:cubicBezTo>
                    <a:pt x="3877" y="2881"/>
                    <a:pt x="3915" y="2632"/>
                    <a:pt x="3915" y="2384"/>
                  </a:cubicBezTo>
                  <a:lnTo>
                    <a:pt x="3915" y="460"/>
                  </a:lnTo>
                  <a:cubicBezTo>
                    <a:pt x="3915" y="201"/>
                    <a:pt x="3714" y="1"/>
                    <a:pt x="3456" y="1"/>
                  </a:cubicBezTo>
                  <a:lnTo>
                    <a:pt x="948" y="1"/>
                  </a:lnTo>
                  <a:cubicBezTo>
                    <a:pt x="942" y="0"/>
                    <a:pt x="937" y="0"/>
                    <a:pt x="93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1" name="Google Shape;18181;p78"/>
            <p:cNvSpPr/>
            <p:nvPr/>
          </p:nvSpPr>
          <p:spPr>
            <a:xfrm>
              <a:off x="1803659" y="3124193"/>
              <a:ext cx="72661" cy="54306"/>
            </a:xfrm>
            <a:custGeom>
              <a:avLst/>
              <a:gdLst/>
              <a:ahLst/>
              <a:cxnLst/>
              <a:rect l="l" t="t" r="r" b="b"/>
              <a:pathLst>
                <a:path w="2767" h="2068" extrusionOk="0">
                  <a:moveTo>
                    <a:pt x="1" y="1"/>
                  </a:moveTo>
                  <a:lnTo>
                    <a:pt x="1" y="2068"/>
                  </a:lnTo>
                  <a:lnTo>
                    <a:pt x="2767" y="2068"/>
                  </a:lnTo>
                  <a:lnTo>
                    <a:pt x="2767"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2" name="Google Shape;18182;p78"/>
            <p:cNvSpPr/>
            <p:nvPr/>
          </p:nvSpPr>
          <p:spPr>
            <a:xfrm>
              <a:off x="1803659" y="3124193"/>
              <a:ext cx="72661" cy="30173"/>
            </a:xfrm>
            <a:custGeom>
              <a:avLst/>
              <a:gdLst/>
              <a:ahLst/>
              <a:cxnLst/>
              <a:rect l="l" t="t" r="r" b="b"/>
              <a:pathLst>
                <a:path w="2767" h="1149" extrusionOk="0">
                  <a:moveTo>
                    <a:pt x="1" y="1"/>
                  </a:moveTo>
                  <a:lnTo>
                    <a:pt x="1" y="776"/>
                  </a:lnTo>
                  <a:cubicBezTo>
                    <a:pt x="427" y="1025"/>
                    <a:pt x="905" y="1149"/>
                    <a:pt x="1384" y="1149"/>
                  </a:cubicBezTo>
                  <a:cubicBezTo>
                    <a:pt x="1862" y="1149"/>
                    <a:pt x="2341" y="1025"/>
                    <a:pt x="2767" y="776"/>
                  </a:cubicBezTo>
                  <a:lnTo>
                    <a:pt x="276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3" name="Google Shape;18183;p78"/>
            <p:cNvSpPr/>
            <p:nvPr/>
          </p:nvSpPr>
          <p:spPr>
            <a:xfrm>
              <a:off x="1791606" y="3156387"/>
              <a:ext cx="48528" cy="43198"/>
            </a:xfrm>
            <a:custGeom>
              <a:avLst/>
              <a:gdLst/>
              <a:ahLst/>
              <a:cxnLst/>
              <a:rect l="l" t="t" r="r" b="b"/>
              <a:pathLst>
                <a:path w="1848" h="1645" extrusionOk="0">
                  <a:moveTo>
                    <a:pt x="406" y="1"/>
                  </a:moveTo>
                  <a:cubicBezTo>
                    <a:pt x="322" y="1"/>
                    <a:pt x="240" y="50"/>
                    <a:pt x="201" y="134"/>
                  </a:cubicBezTo>
                  <a:lnTo>
                    <a:pt x="0" y="555"/>
                  </a:lnTo>
                  <a:lnTo>
                    <a:pt x="766" y="1559"/>
                  </a:lnTo>
                  <a:cubicBezTo>
                    <a:pt x="812" y="1616"/>
                    <a:pt x="880" y="1645"/>
                    <a:pt x="948" y="1645"/>
                  </a:cubicBezTo>
                  <a:cubicBezTo>
                    <a:pt x="1007" y="1645"/>
                    <a:pt x="1066" y="1623"/>
                    <a:pt x="1111" y="1579"/>
                  </a:cubicBezTo>
                  <a:lnTo>
                    <a:pt x="1848" y="842"/>
                  </a:lnTo>
                  <a:lnTo>
                    <a:pt x="527" y="38"/>
                  </a:lnTo>
                  <a:cubicBezTo>
                    <a:pt x="489" y="13"/>
                    <a:pt x="447" y="1"/>
                    <a:pt x="406"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4" name="Google Shape;18184;p78"/>
            <p:cNvSpPr/>
            <p:nvPr/>
          </p:nvSpPr>
          <p:spPr>
            <a:xfrm>
              <a:off x="1840108" y="3156387"/>
              <a:ext cx="48292" cy="43198"/>
            </a:xfrm>
            <a:custGeom>
              <a:avLst/>
              <a:gdLst/>
              <a:ahLst/>
              <a:cxnLst/>
              <a:rect l="l" t="t" r="r" b="b"/>
              <a:pathLst>
                <a:path w="1839" h="1645" extrusionOk="0">
                  <a:moveTo>
                    <a:pt x="1433" y="1"/>
                  </a:moveTo>
                  <a:cubicBezTo>
                    <a:pt x="1391" y="1"/>
                    <a:pt x="1349" y="13"/>
                    <a:pt x="1312" y="38"/>
                  </a:cubicBezTo>
                  <a:lnTo>
                    <a:pt x="1" y="842"/>
                  </a:lnTo>
                  <a:lnTo>
                    <a:pt x="728" y="1579"/>
                  </a:lnTo>
                  <a:cubicBezTo>
                    <a:pt x="777" y="1623"/>
                    <a:pt x="838" y="1645"/>
                    <a:pt x="897" y="1645"/>
                  </a:cubicBezTo>
                  <a:cubicBezTo>
                    <a:pt x="966" y="1645"/>
                    <a:pt x="1031" y="1616"/>
                    <a:pt x="1072" y="1559"/>
                  </a:cubicBezTo>
                  <a:lnTo>
                    <a:pt x="1838" y="555"/>
                  </a:lnTo>
                  <a:lnTo>
                    <a:pt x="1647" y="134"/>
                  </a:lnTo>
                  <a:cubicBezTo>
                    <a:pt x="1602" y="50"/>
                    <a:pt x="1518" y="1"/>
                    <a:pt x="143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5" name="Google Shape;18185;p78"/>
            <p:cNvSpPr/>
            <p:nvPr/>
          </p:nvSpPr>
          <p:spPr>
            <a:xfrm>
              <a:off x="1779552" y="3028107"/>
              <a:ext cx="121137" cy="114205"/>
            </a:xfrm>
            <a:custGeom>
              <a:avLst/>
              <a:gdLst/>
              <a:ahLst/>
              <a:cxnLst/>
              <a:rect l="l" t="t" r="r" b="b"/>
              <a:pathLst>
                <a:path w="4613" h="4349" extrusionOk="0">
                  <a:moveTo>
                    <a:pt x="1986" y="0"/>
                  </a:moveTo>
                  <a:cubicBezTo>
                    <a:pt x="1399" y="0"/>
                    <a:pt x="893" y="98"/>
                    <a:pt x="641" y="157"/>
                  </a:cubicBezTo>
                  <a:cubicBezTo>
                    <a:pt x="536" y="186"/>
                    <a:pt x="459" y="281"/>
                    <a:pt x="459" y="387"/>
                  </a:cubicBezTo>
                  <a:lnTo>
                    <a:pt x="459" y="942"/>
                  </a:lnTo>
                  <a:cubicBezTo>
                    <a:pt x="459" y="1056"/>
                    <a:pt x="412" y="1171"/>
                    <a:pt x="325" y="1267"/>
                  </a:cubicBezTo>
                  <a:lnTo>
                    <a:pt x="134" y="1449"/>
                  </a:lnTo>
                  <a:cubicBezTo>
                    <a:pt x="48" y="1535"/>
                    <a:pt x="0" y="1659"/>
                    <a:pt x="0" y="1774"/>
                  </a:cubicBezTo>
                  <a:lnTo>
                    <a:pt x="0" y="2052"/>
                  </a:lnTo>
                  <a:cubicBezTo>
                    <a:pt x="0" y="3315"/>
                    <a:pt x="1034" y="4349"/>
                    <a:pt x="2307" y="4349"/>
                  </a:cubicBezTo>
                  <a:cubicBezTo>
                    <a:pt x="3579" y="4349"/>
                    <a:pt x="4613" y="3315"/>
                    <a:pt x="4613" y="2042"/>
                  </a:cubicBezTo>
                  <a:lnTo>
                    <a:pt x="4613" y="1774"/>
                  </a:lnTo>
                  <a:cubicBezTo>
                    <a:pt x="4603" y="1650"/>
                    <a:pt x="4556" y="1535"/>
                    <a:pt x="4469" y="1449"/>
                  </a:cubicBezTo>
                  <a:lnTo>
                    <a:pt x="4288" y="1257"/>
                  </a:lnTo>
                  <a:cubicBezTo>
                    <a:pt x="4192" y="1171"/>
                    <a:pt x="4144" y="1056"/>
                    <a:pt x="4144" y="932"/>
                  </a:cubicBezTo>
                  <a:lnTo>
                    <a:pt x="4144" y="817"/>
                  </a:lnTo>
                  <a:cubicBezTo>
                    <a:pt x="4144" y="721"/>
                    <a:pt x="4106" y="635"/>
                    <a:pt x="4029" y="578"/>
                  </a:cubicBezTo>
                  <a:cubicBezTo>
                    <a:pt x="3415" y="126"/>
                    <a:pt x="2649" y="0"/>
                    <a:pt x="1986"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6" name="Google Shape;18186;p78"/>
            <p:cNvSpPr/>
            <p:nvPr/>
          </p:nvSpPr>
          <p:spPr>
            <a:xfrm>
              <a:off x="1779552" y="3028107"/>
              <a:ext cx="108848" cy="113706"/>
            </a:xfrm>
            <a:custGeom>
              <a:avLst/>
              <a:gdLst/>
              <a:ahLst/>
              <a:cxnLst/>
              <a:rect l="l" t="t" r="r" b="b"/>
              <a:pathLst>
                <a:path w="4145" h="4330" extrusionOk="0">
                  <a:moveTo>
                    <a:pt x="1990" y="1"/>
                  </a:moveTo>
                  <a:cubicBezTo>
                    <a:pt x="1773" y="1"/>
                    <a:pt x="1566" y="14"/>
                    <a:pt x="1378" y="32"/>
                  </a:cubicBezTo>
                  <a:cubicBezTo>
                    <a:pt x="1129" y="61"/>
                    <a:pt x="881" y="99"/>
                    <a:pt x="641" y="157"/>
                  </a:cubicBezTo>
                  <a:cubicBezTo>
                    <a:pt x="536" y="186"/>
                    <a:pt x="459" y="281"/>
                    <a:pt x="459" y="387"/>
                  </a:cubicBezTo>
                  <a:lnTo>
                    <a:pt x="459" y="932"/>
                  </a:lnTo>
                  <a:cubicBezTo>
                    <a:pt x="459" y="1056"/>
                    <a:pt x="412" y="1171"/>
                    <a:pt x="325" y="1257"/>
                  </a:cubicBezTo>
                  <a:lnTo>
                    <a:pt x="134" y="1449"/>
                  </a:lnTo>
                  <a:cubicBezTo>
                    <a:pt x="48" y="1535"/>
                    <a:pt x="0" y="1650"/>
                    <a:pt x="0" y="1774"/>
                  </a:cubicBezTo>
                  <a:lnTo>
                    <a:pt x="0" y="2042"/>
                  </a:lnTo>
                  <a:cubicBezTo>
                    <a:pt x="0" y="3210"/>
                    <a:pt x="871" y="4186"/>
                    <a:pt x="2029" y="4329"/>
                  </a:cubicBezTo>
                  <a:cubicBezTo>
                    <a:pt x="1608" y="3899"/>
                    <a:pt x="1378" y="3334"/>
                    <a:pt x="1378" y="2741"/>
                  </a:cubicBezTo>
                  <a:lnTo>
                    <a:pt x="1378" y="1056"/>
                  </a:lnTo>
                  <a:cubicBezTo>
                    <a:pt x="1378" y="827"/>
                    <a:pt x="1560" y="626"/>
                    <a:pt x="1790" y="597"/>
                  </a:cubicBezTo>
                  <a:cubicBezTo>
                    <a:pt x="1971" y="575"/>
                    <a:pt x="2201" y="556"/>
                    <a:pt x="2456" y="556"/>
                  </a:cubicBezTo>
                  <a:cubicBezTo>
                    <a:pt x="2980" y="556"/>
                    <a:pt x="3610" y="636"/>
                    <a:pt x="4144" y="932"/>
                  </a:cubicBezTo>
                  <a:lnTo>
                    <a:pt x="4144" y="817"/>
                  </a:lnTo>
                  <a:cubicBezTo>
                    <a:pt x="4144" y="721"/>
                    <a:pt x="4106" y="635"/>
                    <a:pt x="4029" y="578"/>
                  </a:cubicBezTo>
                  <a:cubicBezTo>
                    <a:pt x="3416" y="123"/>
                    <a:pt x="2655" y="1"/>
                    <a:pt x="1990"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87" name="Google Shape;18187;p78"/>
            <p:cNvSpPr/>
            <p:nvPr/>
          </p:nvSpPr>
          <p:spPr>
            <a:xfrm>
              <a:off x="1737326" y="3191051"/>
              <a:ext cx="36213" cy="60083"/>
            </a:xfrm>
            <a:custGeom>
              <a:avLst/>
              <a:gdLst/>
              <a:ahLst/>
              <a:cxnLst/>
              <a:rect l="l" t="t" r="r" b="b"/>
              <a:pathLst>
                <a:path w="1379" h="2288" extrusionOk="0">
                  <a:moveTo>
                    <a:pt x="249" y="0"/>
                  </a:moveTo>
                  <a:cubicBezTo>
                    <a:pt x="86" y="173"/>
                    <a:pt x="0" y="402"/>
                    <a:pt x="0" y="632"/>
                  </a:cubicBezTo>
                  <a:lnTo>
                    <a:pt x="0" y="2058"/>
                  </a:lnTo>
                  <a:cubicBezTo>
                    <a:pt x="0" y="2182"/>
                    <a:pt x="96" y="2288"/>
                    <a:pt x="230" y="2288"/>
                  </a:cubicBezTo>
                  <a:lnTo>
                    <a:pt x="1378" y="2288"/>
                  </a:lnTo>
                  <a:lnTo>
                    <a:pt x="1378" y="1522"/>
                  </a:lnTo>
                  <a:cubicBezTo>
                    <a:pt x="1378" y="1273"/>
                    <a:pt x="1283" y="1043"/>
                    <a:pt x="1110" y="862"/>
                  </a:cubicBezTo>
                  <a:lnTo>
                    <a:pt x="249"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188" name="Google Shape;18188;p78"/>
          <p:cNvGrpSpPr/>
          <p:nvPr/>
        </p:nvGrpSpPr>
        <p:grpSpPr>
          <a:xfrm>
            <a:off x="5334235" y="2105862"/>
            <a:ext cx="436301" cy="282137"/>
            <a:chOff x="4000676" y="1579396"/>
            <a:chExt cx="327226" cy="211603"/>
          </a:xfrm>
        </p:grpSpPr>
        <p:sp>
          <p:nvSpPr>
            <p:cNvPr id="18189" name="Google Shape;18189;p78"/>
            <p:cNvSpPr/>
            <p:nvPr/>
          </p:nvSpPr>
          <p:spPr>
            <a:xfrm>
              <a:off x="4081924" y="1581365"/>
              <a:ext cx="121584" cy="89757"/>
            </a:xfrm>
            <a:custGeom>
              <a:avLst/>
              <a:gdLst/>
              <a:ahLst/>
              <a:cxnLst/>
              <a:rect l="l" t="t" r="r" b="b"/>
              <a:pathLst>
                <a:path w="4630" h="3418" extrusionOk="0">
                  <a:moveTo>
                    <a:pt x="158" y="0"/>
                  </a:moveTo>
                  <a:cubicBezTo>
                    <a:pt x="51" y="0"/>
                    <a:pt x="0" y="128"/>
                    <a:pt x="74" y="211"/>
                  </a:cubicBezTo>
                  <a:lnTo>
                    <a:pt x="2572" y="3417"/>
                  </a:lnTo>
                  <a:lnTo>
                    <a:pt x="4630" y="3417"/>
                  </a:lnTo>
                  <a:lnTo>
                    <a:pt x="1491" y="422"/>
                  </a:lnTo>
                  <a:cubicBezTo>
                    <a:pt x="1203" y="154"/>
                    <a:pt x="840" y="1"/>
                    <a:pt x="447" y="1"/>
                  </a:cubicBezTo>
                  <a:lnTo>
                    <a:pt x="170" y="1"/>
                  </a:lnTo>
                  <a:cubicBezTo>
                    <a:pt x="166" y="0"/>
                    <a:pt x="162" y="0"/>
                    <a:pt x="158"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0" name="Google Shape;18190;p78"/>
            <p:cNvSpPr/>
            <p:nvPr/>
          </p:nvSpPr>
          <p:spPr>
            <a:xfrm>
              <a:off x="4083605" y="1581628"/>
              <a:ext cx="119903" cy="89494"/>
            </a:xfrm>
            <a:custGeom>
              <a:avLst/>
              <a:gdLst/>
              <a:ahLst/>
              <a:cxnLst/>
              <a:rect l="l" t="t" r="r" b="b"/>
              <a:pathLst>
                <a:path w="4566" h="3408" extrusionOk="0">
                  <a:moveTo>
                    <a:pt x="106" y="0"/>
                  </a:moveTo>
                  <a:cubicBezTo>
                    <a:pt x="68" y="0"/>
                    <a:pt x="29" y="19"/>
                    <a:pt x="1" y="48"/>
                  </a:cubicBezTo>
                  <a:cubicBezTo>
                    <a:pt x="249" y="106"/>
                    <a:pt x="479" y="230"/>
                    <a:pt x="671" y="412"/>
                  </a:cubicBezTo>
                  <a:lnTo>
                    <a:pt x="3819" y="3407"/>
                  </a:lnTo>
                  <a:lnTo>
                    <a:pt x="4566" y="3407"/>
                  </a:lnTo>
                  <a:lnTo>
                    <a:pt x="1417" y="412"/>
                  </a:lnTo>
                  <a:cubicBezTo>
                    <a:pt x="1139" y="144"/>
                    <a:pt x="766" y="0"/>
                    <a:pt x="383"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1" name="Google Shape;18191;p78"/>
            <p:cNvSpPr/>
            <p:nvPr/>
          </p:nvSpPr>
          <p:spPr>
            <a:xfrm>
              <a:off x="4000676" y="1613534"/>
              <a:ext cx="327226" cy="94037"/>
            </a:xfrm>
            <a:custGeom>
              <a:avLst/>
              <a:gdLst/>
              <a:ahLst/>
              <a:cxnLst/>
              <a:rect l="l" t="t" r="r" b="b"/>
              <a:pathLst>
                <a:path w="12461" h="3581" extrusionOk="0">
                  <a:moveTo>
                    <a:pt x="115" y="1"/>
                  </a:moveTo>
                  <a:cubicBezTo>
                    <a:pt x="48" y="1"/>
                    <a:pt x="0" y="58"/>
                    <a:pt x="0" y="125"/>
                  </a:cubicBezTo>
                  <a:lnTo>
                    <a:pt x="0" y="3063"/>
                  </a:lnTo>
                  <a:cubicBezTo>
                    <a:pt x="0" y="3350"/>
                    <a:pt x="230" y="3580"/>
                    <a:pt x="508" y="3580"/>
                  </a:cubicBezTo>
                  <a:lnTo>
                    <a:pt x="12365" y="3580"/>
                  </a:lnTo>
                  <a:cubicBezTo>
                    <a:pt x="12413" y="3580"/>
                    <a:pt x="12461" y="3532"/>
                    <a:pt x="12461" y="3475"/>
                  </a:cubicBezTo>
                  <a:cubicBezTo>
                    <a:pt x="12461" y="3341"/>
                    <a:pt x="12404" y="3216"/>
                    <a:pt x="12317" y="3130"/>
                  </a:cubicBezTo>
                  <a:lnTo>
                    <a:pt x="12021" y="2834"/>
                  </a:lnTo>
                  <a:lnTo>
                    <a:pt x="11590" y="2403"/>
                  </a:lnTo>
                  <a:cubicBezTo>
                    <a:pt x="11311" y="2124"/>
                    <a:pt x="10941" y="1962"/>
                    <a:pt x="10561" y="1962"/>
                  </a:cubicBezTo>
                  <a:cubicBezTo>
                    <a:pt x="10550" y="1962"/>
                    <a:pt x="10539" y="1962"/>
                    <a:pt x="10528" y="1963"/>
                  </a:cubicBezTo>
                  <a:lnTo>
                    <a:pt x="2374" y="1963"/>
                  </a:lnTo>
                  <a:cubicBezTo>
                    <a:pt x="2192" y="1963"/>
                    <a:pt x="2029" y="1857"/>
                    <a:pt x="1934" y="1704"/>
                  </a:cubicBezTo>
                  <a:lnTo>
                    <a:pt x="1101" y="250"/>
                  </a:lnTo>
                  <a:cubicBezTo>
                    <a:pt x="1005" y="96"/>
                    <a:pt x="843" y="1"/>
                    <a:pt x="661" y="1"/>
                  </a:cubicBezTo>
                  <a:close/>
                </a:path>
              </a:pathLst>
            </a:custGeom>
            <a:solidFill>
              <a:srgbClr val="C1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2" name="Google Shape;18192;p78"/>
            <p:cNvSpPr/>
            <p:nvPr/>
          </p:nvSpPr>
          <p:spPr>
            <a:xfrm>
              <a:off x="4081924" y="1686169"/>
              <a:ext cx="135922" cy="104830"/>
            </a:xfrm>
            <a:custGeom>
              <a:avLst/>
              <a:gdLst/>
              <a:ahLst/>
              <a:cxnLst/>
              <a:rect l="l" t="t" r="r" b="b"/>
              <a:pathLst>
                <a:path w="5176" h="3992" extrusionOk="0">
                  <a:moveTo>
                    <a:pt x="3089" y="1"/>
                  </a:moveTo>
                  <a:cubicBezTo>
                    <a:pt x="3051" y="1"/>
                    <a:pt x="3012" y="20"/>
                    <a:pt x="2984" y="48"/>
                  </a:cubicBezTo>
                  <a:lnTo>
                    <a:pt x="74" y="3790"/>
                  </a:lnTo>
                  <a:cubicBezTo>
                    <a:pt x="0" y="3864"/>
                    <a:pt x="51" y="3992"/>
                    <a:pt x="158" y="3992"/>
                  </a:cubicBezTo>
                  <a:cubicBezTo>
                    <a:pt x="162" y="3992"/>
                    <a:pt x="166" y="3992"/>
                    <a:pt x="170" y="3991"/>
                  </a:cubicBezTo>
                  <a:lnTo>
                    <a:pt x="457" y="3991"/>
                  </a:lnTo>
                  <a:cubicBezTo>
                    <a:pt x="840" y="3991"/>
                    <a:pt x="1203" y="3838"/>
                    <a:pt x="1491" y="3580"/>
                  </a:cubicBezTo>
                  <a:lnTo>
                    <a:pt x="5127" y="135"/>
                  </a:lnTo>
                  <a:cubicBezTo>
                    <a:pt x="5175" y="87"/>
                    <a:pt x="5146" y="1"/>
                    <a:pt x="5079" y="1"/>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3" name="Google Shape;18193;p78"/>
            <p:cNvSpPr/>
            <p:nvPr/>
          </p:nvSpPr>
          <p:spPr>
            <a:xfrm>
              <a:off x="4193923" y="1579448"/>
              <a:ext cx="132193" cy="49710"/>
            </a:xfrm>
            <a:custGeom>
              <a:avLst/>
              <a:gdLst/>
              <a:ahLst/>
              <a:cxnLst/>
              <a:rect l="l" t="t" r="r" b="b"/>
              <a:pathLst>
                <a:path w="5034" h="1893" extrusionOk="0">
                  <a:moveTo>
                    <a:pt x="2485" y="1"/>
                  </a:moveTo>
                  <a:cubicBezTo>
                    <a:pt x="1910" y="1"/>
                    <a:pt x="1336" y="374"/>
                    <a:pt x="1245" y="1088"/>
                  </a:cubicBezTo>
                  <a:cubicBezTo>
                    <a:pt x="1126" y="1035"/>
                    <a:pt x="1003" y="1011"/>
                    <a:pt x="884" y="1011"/>
                  </a:cubicBezTo>
                  <a:cubicBezTo>
                    <a:pt x="419" y="1011"/>
                    <a:pt x="1" y="1382"/>
                    <a:pt x="1" y="1892"/>
                  </a:cubicBezTo>
                  <a:lnTo>
                    <a:pt x="5025" y="1892"/>
                  </a:lnTo>
                  <a:cubicBezTo>
                    <a:pt x="5033" y="1312"/>
                    <a:pt x="4560" y="878"/>
                    <a:pt x="4022" y="878"/>
                  </a:cubicBezTo>
                  <a:cubicBezTo>
                    <a:pt x="3911" y="878"/>
                    <a:pt x="3798" y="896"/>
                    <a:pt x="3686" y="935"/>
                  </a:cubicBezTo>
                  <a:cubicBezTo>
                    <a:pt x="3522" y="304"/>
                    <a:pt x="3004" y="1"/>
                    <a:pt x="2485" y="1"/>
                  </a:cubicBez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4" name="Google Shape;18194;p78"/>
            <p:cNvSpPr/>
            <p:nvPr/>
          </p:nvSpPr>
          <p:spPr>
            <a:xfrm>
              <a:off x="4123573"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5" name="Google Shape;18195;p78"/>
            <p:cNvSpPr/>
            <p:nvPr/>
          </p:nvSpPr>
          <p:spPr>
            <a:xfrm>
              <a:off x="4097418" y="1679551"/>
              <a:ext cx="15362" cy="13183"/>
            </a:xfrm>
            <a:custGeom>
              <a:avLst/>
              <a:gdLst/>
              <a:ahLst/>
              <a:cxnLst/>
              <a:rect l="l" t="t" r="r" b="b"/>
              <a:pathLst>
                <a:path w="585" h="502" extrusionOk="0">
                  <a:moveTo>
                    <a:pt x="331" y="1"/>
                  </a:moveTo>
                  <a:cubicBezTo>
                    <a:pt x="272" y="1"/>
                    <a:pt x="212" y="22"/>
                    <a:pt x="164" y="71"/>
                  </a:cubicBezTo>
                  <a:cubicBezTo>
                    <a:pt x="1" y="233"/>
                    <a:pt x="116" y="501"/>
                    <a:pt x="336" y="501"/>
                  </a:cubicBezTo>
                  <a:cubicBezTo>
                    <a:pt x="480" y="501"/>
                    <a:pt x="585" y="387"/>
                    <a:pt x="585" y="253"/>
                  </a:cubicBezTo>
                  <a:cubicBezTo>
                    <a:pt x="585" y="102"/>
                    <a:pt x="459" y="1"/>
                    <a:pt x="331"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6" name="Google Shape;18196;p78"/>
            <p:cNvSpPr/>
            <p:nvPr/>
          </p:nvSpPr>
          <p:spPr>
            <a:xfrm>
              <a:off x="4071053" y="1679551"/>
              <a:ext cx="15598" cy="13183"/>
            </a:xfrm>
            <a:custGeom>
              <a:avLst/>
              <a:gdLst/>
              <a:ahLst/>
              <a:cxnLst/>
              <a:rect l="l" t="t" r="r" b="b"/>
              <a:pathLst>
                <a:path w="594" h="502" extrusionOk="0">
                  <a:moveTo>
                    <a:pt x="333" y="1"/>
                  </a:moveTo>
                  <a:cubicBezTo>
                    <a:pt x="272" y="1"/>
                    <a:pt x="211" y="22"/>
                    <a:pt x="163" y="71"/>
                  </a:cubicBezTo>
                  <a:cubicBezTo>
                    <a:pt x="0" y="233"/>
                    <a:pt x="115" y="501"/>
                    <a:pt x="335" y="501"/>
                  </a:cubicBezTo>
                  <a:cubicBezTo>
                    <a:pt x="479" y="501"/>
                    <a:pt x="593" y="387"/>
                    <a:pt x="593" y="253"/>
                  </a:cubicBezTo>
                  <a:cubicBezTo>
                    <a:pt x="593"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7" name="Google Shape;18197;p78"/>
            <p:cNvSpPr/>
            <p:nvPr/>
          </p:nvSpPr>
          <p:spPr>
            <a:xfrm>
              <a:off x="4044661" y="1679551"/>
              <a:ext cx="15598" cy="13183"/>
            </a:xfrm>
            <a:custGeom>
              <a:avLst/>
              <a:gdLst/>
              <a:ahLst/>
              <a:cxnLst/>
              <a:rect l="l" t="t" r="r" b="b"/>
              <a:pathLst>
                <a:path w="594" h="502" extrusionOk="0">
                  <a:moveTo>
                    <a:pt x="333" y="1"/>
                  </a:moveTo>
                  <a:cubicBezTo>
                    <a:pt x="272" y="1"/>
                    <a:pt x="211" y="22"/>
                    <a:pt x="163" y="71"/>
                  </a:cubicBezTo>
                  <a:cubicBezTo>
                    <a:pt x="0"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8" name="Google Shape;18198;p78"/>
            <p:cNvSpPr/>
            <p:nvPr/>
          </p:nvSpPr>
          <p:spPr>
            <a:xfrm>
              <a:off x="4235650" y="1679551"/>
              <a:ext cx="15598" cy="13183"/>
            </a:xfrm>
            <a:custGeom>
              <a:avLst/>
              <a:gdLst/>
              <a:ahLst/>
              <a:cxnLst/>
              <a:rect l="l" t="t" r="r" b="b"/>
              <a:pathLst>
                <a:path w="594" h="502" extrusionOk="0">
                  <a:moveTo>
                    <a:pt x="333" y="1"/>
                  </a:moveTo>
                  <a:cubicBezTo>
                    <a:pt x="273" y="1"/>
                    <a:pt x="212" y="22"/>
                    <a:pt x="163" y="71"/>
                  </a:cubicBezTo>
                  <a:cubicBezTo>
                    <a:pt x="1" y="233"/>
                    <a:pt x="115" y="501"/>
                    <a:pt x="345" y="501"/>
                  </a:cubicBezTo>
                  <a:cubicBezTo>
                    <a:pt x="479" y="501"/>
                    <a:pt x="594" y="387"/>
                    <a:pt x="594" y="253"/>
                  </a:cubicBezTo>
                  <a:cubicBezTo>
                    <a:pt x="594" y="102"/>
                    <a:pt x="464" y="1"/>
                    <a:pt x="3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199" name="Google Shape;18199;p78"/>
            <p:cNvSpPr/>
            <p:nvPr/>
          </p:nvSpPr>
          <p:spPr>
            <a:xfrm>
              <a:off x="4249227" y="1579396"/>
              <a:ext cx="76889" cy="49763"/>
            </a:xfrm>
            <a:custGeom>
              <a:avLst/>
              <a:gdLst/>
              <a:ahLst/>
              <a:cxnLst/>
              <a:rect l="l" t="t" r="r" b="b"/>
              <a:pathLst>
                <a:path w="2928" h="1895" extrusionOk="0">
                  <a:moveTo>
                    <a:pt x="369" y="1"/>
                  </a:moveTo>
                  <a:cubicBezTo>
                    <a:pt x="247" y="1"/>
                    <a:pt x="123" y="19"/>
                    <a:pt x="0" y="57"/>
                  </a:cubicBezTo>
                  <a:cubicBezTo>
                    <a:pt x="402" y="191"/>
                    <a:pt x="718" y="526"/>
                    <a:pt x="833" y="937"/>
                  </a:cubicBezTo>
                  <a:cubicBezTo>
                    <a:pt x="944" y="898"/>
                    <a:pt x="1056" y="880"/>
                    <a:pt x="1165" y="880"/>
                  </a:cubicBezTo>
                  <a:cubicBezTo>
                    <a:pt x="1698" y="880"/>
                    <a:pt x="2173" y="1314"/>
                    <a:pt x="2173" y="1894"/>
                  </a:cubicBezTo>
                  <a:lnTo>
                    <a:pt x="2919" y="1894"/>
                  </a:lnTo>
                  <a:cubicBezTo>
                    <a:pt x="2927" y="1314"/>
                    <a:pt x="2454" y="880"/>
                    <a:pt x="1916" y="880"/>
                  </a:cubicBezTo>
                  <a:cubicBezTo>
                    <a:pt x="1805" y="880"/>
                    <a:pt x="1692" y="898"/>
                    <a:pt x="1580" y="937"/>
                  </a:cubicBezTo>
                  <a:cubicBezTo>
                    <a:pt x="1431" y="372"/>
                    <a:pt x="922" y="1"/>
                    <a:pt x="36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0" name="Google Shape;18200;p78"/>
            <p:cNvSpPr/>
            <p:nvPr/>
          </p:nvSpPr>
          <p:spPr>
            <a:xfrm>
              <a:off x="4083867" y="1686431"/>
              <a:ext cx="133716" cy="104567"/>
            </a:xfrm>
            <a:custGeom>
              <a:avLst/>
              <a:gdLst/>
              <a:ahLst/>
              <a:cxnLst/>
              <a:rect l="l" t="t" r="r" b="b"/>
              <a:pathLst>
                <a:path w="5092" h="3982" extrusionOk="0">
                  <a:moveTo>
                    <a:pt x="4249" y="0"/>
                  </a:moveTo>
                  <a:cubicBezTo>
                    <a:pt x="4316" y="0"/>
                    <a:pt x="4355" y="77"/>
                    <a:pt x="4297" y="125"/>
                  </a:cubicBezTo>
                  <a:lnTo>
                    <a:pt x="661" y="3570"/>
                  </a:lnTo>
                  <a:cubicBezTo>
                    <a:pt x="469" y="3742"/>
                    <a:pt x="249" y="3867"/>
                    <a:pt x="0" y="3934"/>
                  </a:cubicBezTo>
                  <a:cubicBezTo>
                    <a:pt x="19" y="3962"/>
                    <a:pt x="58" y="3981"/>
                    <a:pt x="96" y="3981"/>
                  </a:cubicBezTo>
                  <a:lnTo>
                    <a:pt x="373" y="3981"/>
                  </a:lnTo>
                  <a:cubicBezTo>
                    <a:pt x="766" y="3981"/>
                    <a:pt x="1129" y="3828"/>
                    <a:pt x="1417" y="3570"/>
                  </a:cubicBezTo>
                  <a:lnTo>
                    <a:pt x="5053" y="125"/>
                  </a:lnTo>
                  <a:cubicBezTo>
                    <a:pt x="5092" y="77"/>
                    <a:pt x="5063" y="0"/>
                    <a:pt x="5005" y="0"/>
                  </a:cubicBezTo>
                  <a:close/>
                </a:path>
              </a:pathLst>
            </a:custGeom>
            <a:solidFill>
              <a:srgbClr val="748B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1" name="Google Shape;18201;p78"/>
            <p:cNvSpPr/>
            <p:nvPr/>
          </p:nvSpPr>
          <p:spPr>
            <a:xfrm>
              <a:off x="4257525" y="1664819"/>
              <a:ext cx="17620" cy="4280"/>
            </a:xfrm>
            <a:custGeom>
              <a:avLst/>
              <a:gdLst/>
              <a:ahLst/>
              <a:cxnLst/>
              <a:rect l="l" t="t" r="r" b="b"/>
              <a:pathLst>
                <a:path w="671" h="163" extrusionOk="0">
                  <a:moveTo>
                    <a:pt x="0" y="0"/>
                  </a:moveTo>
                  <a:cubicBezTo>
                    <a:pt x="230" y="0"/>
                    <a:pt x="469" y="58"/>
                    <a:pt x="670" y="163"/>
                  </a:cubicBezTo>
                  <a:lnTo>
                    <a:pt x="670" y="0"/>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2" name="Google Shape;18202;p78"/>
            <p:cNvSpPr/>
            <p:nvPr/>
          </p:nvSpPr>
          <p:spPr>
            <a:xfrm>
              <a:off x="4296731" y="1687666"/>
              <a:ext cx="31171" cy="19905"/>
            </a:xfrm>
            <a:custGeom>
              <a:avLst/>
              <a:gdLst/>
              <a:ahLst/>
              <a:cxnLst/>
              <a:rect l="l" t="t" r="r" b="b"/>
              <a:pathLst>
                <a:path w="1187" h="758" extrusionOk="0">
                  <a:moveTo>
                    <a:pt x="0" y="1"/>
                  </a:moveTo>
                  <a:lnTo>
                    <a:pt x="297" y="298"/>
                  </a:lnTo>
                  <a:cubicBezTo>
                    <a:pt x="383" y="393"/>
                    <a:pt x="440" y="518"/>
                    <a:pt x="431" y="652"/>
                  </a:cubicBezTo>
                  <a:cubicBezTo>
                    <a:pt x="431" y="709"/>
                    <a:pt x="393" y="757"/>
                    <a:pt x="335" y="757"/>
                  </a:cubicBezTo>
                  <a:lnTo>
                    <a:pt x="1091" y="757"/>
                  </a:lnTo>
                  <a:cubicBezTo>
                    <a:pt x="1139" y="757"/>
                    <a:pt x="1187" y="709"/>
                    <a:pt x="1187" y="652"/>
                  </a:cubicBezTo>
                  <a:cubicBezTo>
                    <a:pt x="1187" y="518"/>
                    <a:pt x="1139" y="393"/>
                    <a:pt x="1043" y="298"/>
                  </a:cubicBezTo>
                  <a:lnTo>
                    <a:pt x="756" y="1"/>
                  </a:ln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3" name="Google Shape;18203;p78"/>
            <p:cNvSpPr/>
            <p:nvPr/>
          </p:nvSpPr>
          <p:spPr>
            <a:xfrm>
              <a:off x="4275355" y="1664819"/>
              <a:ext cx="41254" cy="23135"/>
            </a:xfrm>
            <a:custGeom>
              <a:avLst/>
              <a:gdLst/>
              <a:ahLst/>
              <a:cxnLst/>
              <a:rect l="l" t="t" r="r" b="b"/>
              <a:pathLst>
                <a:path w="1571" h="881" extrusionOk="0">
                  <a:moveTo>
                    <a:pt x="1" y="0"/>
                  </a:moveTo>
                  <a:lnTo>
                    <a:pt x="1" y="498"/>
                  </a:lnTo>
                  <a:cubicBezTo>
                    <a:pt x="1" y="708"/>
                    <a:pt x="163" y="881"/>
                    <a:pt x="374" y="881"/>
                  </a:cubicBezTo>
                  <a:lnTo>
                    <a:pt x="1570" y="881"/>
                  </a:lnTo>
                  <a:lnTo>
                    <a:pt x="1140" y="440"/>
                  </a:lnTo>
                  <a:cubicBezTo>
                    <a:pt x="853" y="153"/>
                    <a:pt x="470" y="0"/>
                    <a:pt x="77"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4" name="Google Shape;18204;p78"/>
            <p:cNvSpPr/>
            <p:nvPr/>
          </p:nvSpPr>
          <p:spPr>
            <a:xfrm>
              <a:off x="4275119" y="1664819"/>
              <a:ext cx="41491" cy="23135"/>
            </a:xfrm>
            <a:custGeom>
              <a:avLst/>
              <a:gdLst/>
              <a:ahLst/>
              <a:cxnLst/>
              <a:rect l="l" t="t" r="r" b="b"/>
              <a:pathLst>
                <a:path w="1580" h="881" extrusionOk="0">
                  <a:moveTo>
                    <a:pt x="0" y="0"/>
                  </a:moveTo>
                  <a:lnTo>
                    <a:pt x="0" y="163"/>
                  </a:lnTo>
                  <a:cubicBezTo>
                    <a:pt x="144" y="230"/>
                    <a:pt x="278" y="325"/>
                    <a:pt x="393" y="440"/>
                  </a:cubicBezTo>
                  <a:lnTo>
                    <a:pt x="823" y="881"/>
                  </a:lnTo>
                  <a:lnTo>
                    <a:pt x="1579" y="881"/>
                  </a:lnTo>
                  <a:lnTo>
                    <a:pt x="1139" y="440"/>
                  </a:lnTo>
                  <a:cubicBezTo>
                    <a:pt x="862" y="153"/>
                    <a:pt x="479" y="0"/>
                    <a:pt x="86"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05" name="Google Shape;18205;p78"/>
          <p:cNvGrpSpPr/>
          <p:nvPr/>
        </p:nvGrpSpPr>
        <p:grpSpPr>
          <a:xfrm>
            <a:off x="3514031" y="2020780"/>
            <a:ext cx="494739" cy="448625"/>
            <a:chOff x="2635523" y="1515584"/>
            <a:chExt cx="371054" cy="336469"/>
          </a:xfrm>
        </p:grpSpPr>
        <p:sp>
          <p:nvSpPr>
            <p:cNvPr id="18206" name="Google Shape;18206;p78"/>
            <p:cNvSpPr/>
            <p:nvPr/>
          </p:nvSpPr>
          <p:spPr>
            <a:xfrm>
              <a:off x="2680769" y="1825399"/>
              <a:ext cx="310393" cy="26654"/>
            </a:xfrm>
            <a:custGeom>
              <a:avLst/>
              <a:gdLst/>
              <a:ahLst/>
              <a:cxnLst/>
              <a:rect l="l" t="t" r="r" b="b"/>
              <a:pathLst>
                <a:path w="11820" h="1015" extrusionOk="0">
                  <a:moveTo>
                    <a:pt x="0" y="0"/>
                  </a:moveTo>
                  <a:lnTo>
                    <a:pt x="172" y="603"/>
                  </a:lnTo>
                  <a:cubicBezTo>
                    <a:pt x="249" y="843"/>
                    <a:pt x="469" y="1005"/>
                    <a:pt x="718" y="1015"/>
                  </a:cubicBezTo>
                  <a:lnTo>
                    <a:pt x="11092" y="1015"/>
                  </a:lnTo>
                  <a:cubicBezTo>
                    <a:pt x="11351" y="1005"/>
                    <a:pt x="11571" y="843"/>
                    <a:pt x="11647" y="603"/>
                  </a:cubicBezTo>
                  <a:lnTo>
                    <a:pt x="11820"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7" name="Google Shape;18207;p78"/>
            <p:cNvSpPr/>
            <p:nvPr/>
          </p:nvSpPr>
          <p:spPr>
            <a:xfrm>
              <a:off x="2635523" y="1631627"/>
              <a:ext cx="312153" cy="171163"/>
            </a:xfrm>
            <a:custGeom>
              <a:avLst/>
              <a:gdLst/>
              <a:ahLst/>
              <a:cxnLst/>
              <a:rect l="l" t="t" r="r" b="b"/>
              <a:pathLst>
                <a:path w="11887" h="6518" extrusionOk="0">
                  <a:moveTo>
                    <a:pt x="3379" y="862"/>
                  </a:moveTo>
                  <a:lnTo>
                    <a:pt x="3379" y="2269"/>
                  </a:lnTo>
                  <a:cubicBezTo>
                    <a:pt x="3379" y="2527"/>
                    <a:pt x="3408" y="2786"/>
                    <a:pt x="3455" y="3044"/>
                  </a:cubicBezTo>
                  <a:lnTo>
                    <a:pt x="3178" y="3044"/>
                  </a:lnTo>
                  <a:cubicBezTo>
                    <a:pt x="2049" y="3044"/>
                    <a:pt x="1273" y="1915"/>
                    <a:pt x="1685" y="862"/>
                  </a:cubicBezTo>
                  <a:close/>
                  <a:moveTo>
                    <a:pt x="1187" y="1"/>
                  </a:moveTo>
                  <a:cubicBezTo>
                    <a:pt x="1" y="1628"/>
                    <a:pt x="1168" y="3915"/>
                    <a:pt x="3187" y="3915"/>
                  </a:cubicBezTo>
                  <a:lnTo>
                    <a:pt x="3714" y="3915"/>
                  </a:lnTo>
                  <a:cubicBezTo>
                    <a:pt x="4387" y="5515"/>
                    <a:pt x="5946" y="6517"/>
                    <a:pt x="7625" y="6517"/>
                  </a:cubicBezTo>
                  <a:cubicBezTo>
                    <a:pt x="7905" y="6517"/>
                    <a:pt x="8188" y="6489"/>
                    <a:pt x="8470" y="6432"/>
                  </a:cubicBezTo>
                  <a:cubicBezTo>
                    <a:pt x="10461" y="6040"/>
                    <a:pt x="11887" y="4288"/>
                    <a:pt x="11887" y="2269"/>
                  </a:cubicBezTo>
                  <a:lnTo>
                    <a:pt x="11887" y="1"/>
                  </a:lnTo>
                  <a:lnTo>
                    <a:pt x="10949" y="1"/>
                  </a:lnTo>
                  <a:lnTo>
                    <a:pt x="10729" y="288"/>
                  </a:lnTo>
                  <a:lnTo>
                    <a:pt x="10518"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8" name="Google Shape;18208;p78"/>
            <p:cNvSpPr/>
            <p:nvPr/>
          </p:nvSpPr>
          <p:spPr>
            <a:xfrm>
              <a:off x="2828797" y="1679131"/>
              <a:ext cx="94247" cy="99053"/>
            </a:xfrm>
            <a:custGeom>
              <a:avLst/>
              <a:gdLst/>
              <a:ahLst/>
              <a:cxnLst/>
              <a:rect l="l" t="t" r="r" b="b"/>
              <a:pathLst>
                <a:path w="3589" h="3772" extrusionOk="0">
                  <a:moveTo>
                    <a:pt x="3365" y="1"/>
                  </a:moveTo>
                  <a:cubicBezTo>
                    <a:pt x="3261" y="1"/>
                    <a:pt x="3158" y="68"/>
                    <a:pt x="3149" y="202"/>
                  </a:cubicBezTo>
                  <a:lnTo>
                    <a:pt x="3149" y="460"/>
                  </a:lnTo>
                  <a:cubicBezTo>
                    <a:pt x="3149" y="2049"/>
                    <a:pt x="1857" y="3341"/>
                    <a:pt x="268" y="3341"/>
                  </a:cubicBezTo>
                  <a:cubicBezTo>
                    <a:pt x="0" y="3360"/>
                    <a:pt x="0" y="3752"/>
                    <a:pt x="268" y="3771"/>
                  </a:cubicBezTo>
                  <a:cubicBezTo>
                    <a:pt x="2096" y="3771"/>
                    <a:pt x="3579" y="2288"/>
                    <a:pt x="3589" y="460"/>
                  </a:cubicBezTo>
                  <a:lnTo>
                    <a:pt x="3589" y="202"/>
                  </a:lnTo>
                  <a:cubicBezTo>
                    <a:pt x="3575" y="68"/>
                    <a:pt x="3469" y="1"/>
                    <a:pt x="336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09" name="Google Shape;18209;p78"/>
            <p:cNvSpPr/>
            <p:nvPr/>
          </p:nvSpPr>
          <p:spPr>
            <a:xfrm>
              <a:off x="2911464" y="1631627"/>
              <a:ext cx="11581" cy="35477"/>
            </a:xfrm>
            <a:custGeom>
              <a:avLst/>
              <a:gdLst/>
              <a:ahLst/>
              <a:cxnLst/>
              <a:rect l="l" t="t" r="r" b="b"/>
              <a:pathLst>
                <a:path w="441" h="1351" extrusionOk="0">
                  <a:moveTo>
                    <a:pt x="1" y="1"/>
                  </a:moveTo>
                  <a:lnTo>
                    <a:pt x="1" y="1149"/>
                  </a:lnTo>
                  <a:cubicBezTo>
                    <a:pt x="10" y="1283"/>
                    <a:pt x="113" y="1350"/>
                    <a:pt x="217" y="1350"/>
                  </a:cubicBezTo>
                  <a:cubicBezTo>
                    <a:pt x="321" y="1350"/>
                    <a:pt x="427" y="1283"/>
                    <a:pt x="441" y="1149"/>
                  </a:cubicBezTo>
                  <a:lnTo>
                    <a:pt x="44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0" name="Google Shape;18210;p78"/>
            <p:cNvSpPr/>
            <p:nvPr/>
          </p:nvSpPr>
          <p:spPr>
            <a:xfrm>
              <a:off x="2803404" y="1515584"/>
              <a:ext cx="19511" cy="99000"/>
            </a:xfrm>
            <a:custGeom>
              <a:avLst/>
              <a:gdLst/>
              <a:ahLst/>
              <a:cxnLst/>
              <a:rect l="l" t="t" r="r" b="b"/>
              <a:pathLst>
                <a:path w="743" h="3770" extrusionOk="0">
                  <a:moveTo>
                    <a:pt x="516" y="1"/>
                  </a:moveTo>
                  <a:cubicBezTo>
                    <a:pt x="402" y="1"/>
                    <a:pt x="288" y="80"/>
                    <a:pt x="297" y="238"/>
                  </a:cubicBezTo>
                  <a:cubicBezTo>
                    <a:pt x="307" y="391"/>
                    <a:pt x="259" y="553"/>
                    <a:pt x="182" y="687"/>
                  </a:cubicBezTo>
                  <a:cubicBezTo>
                    <a:pt x="68" y="888"/>
                    <a:pt x="1" y="1109"/>
                    <a:pt x="10" y="1338"/>
                  </a:cubicBezTo>
                  <a:cubicBezTo>
                    <a:pt x="1" y="1568"/>
                    <a:pt x="68" y="1798"/>
                    <a:pt x="182" y="1989"/>
                  </a:cubicBezTo>
                  <a:cubicBezTo>
                    <a:pt x="259" y="2133"/>
                    <a:pt x="307" y="2286"/>
                    <a:pt x="297" y="2448"/>
                  </a:cubicBezTo>
                  <a:cubicBezTo>
                    <a:pt x="307" y="2601"/>
                    <a:pt x="259" y="2764"/>
                    <a:pt x="182" y="2898"/>
                  </a:cubicBezTo>
                  <a:cubicBezTo>
                    <a:pt x="68" y="3099"/>
                    <a:pt x="1" y="3319"/>
                    <a:pt x="10" y="3549"/>
                  </a:cubicBezTo>
                  <a:cubicBezTo>
                    <a:pt x="10" y="3673"/>
                    <a:pt x="106" y="3769"/>
                    <a:pt x="230" y="3769"/>
                  </a:cubicBezTo>
                  <a:cubicBezTo>
                    <a:pt x="345" y="3759"/>
                    <a:pt x="441" y="3664"/>
                    <a:pt x="441" y="3549"/>
                  </a:cubicBezTo>
                  <a:cubicBezTo>
                    <a:pt x="431" y="3386"/>
                    <a:pt x="479" y="3233"/>
                    <a:pt x="556" y="3099"/>
                  </a:cubicBezTo>
                  <a:cubicBezTo>
                    <a:pt x="670" y="2898"/>
                    <a:pt x="737" y="2678"/>
                    <a:pt x="728" y="2448"/>
                  </a:cubicBezTo>
                  <a:cubicBezTo>
                    <a:pt x="737" y="2219"/>
                    <a:pt x="680" y="1989"/>
                    <a:pt x="565" y="1798"/>
                  </a:cubicBezTo>
                  <a:cubicBezTo>
                    <a:pt x="479" y="1654"/>
                    <a:pt x="441" y="1501"/>
                    <a:pt x="441" y="1338"/>
                  </a:cubicBezTo>
                  <a:cubicBezTo>
                    <a:pt x="441" y="1185"/>
                    <a:pt x="479" y="1022"/>
                    <a:pt x="565" y="888"/>
                  </a:cubicBezTo>
                  <a:cubicBezTo>
                    <a:pt x="680" y="687"/>
                    <a:pt x="737" y="467"/>
                    <a:pt x="728" y="238"/>
                  </a:cubicBezTo>
                  <a:cubicBezTo>
                    <a:pt x="742" y="80"/>
                    <a:pt x="630" y="1"/>
                    <a:pt x="51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1" name="Google Shape;18211;p78"/>
            <p:cNvSpPr/>
            <p:nvPr/>
          </p:nvSpPr>
          <p:spPr>
            <a:xfrm>
              <a:off x="2848886" y="1516529"/>
              <a:ext cx="19380" cy="98055"/>
            </a:xfrm>
            <a:custGeom>
              <a:avLst/>
              <a:gdLst/>
              <a:ahLst/>
              <a:cxnLst/>
              <a:rect l="l" t="t" r="r" b="b"/>
              <a:pathLst>
                <a:path w="738" h="3734" extrusionOk="0">
                  <a:moveTo>
                    <a:pt x="513" y="1"/>
                  </a:moveTo>
                  <a:cubicBezTo>
                    <a:pt x="410" y="1"/>
                    <a:pt x="307" y="68"/>
                    <a:pt x="297" y="202"/>
                  </a:cubicBezTo>
                  <a:cubicBezTo>
                    <a:pt x="307" y="355"/>
                    <a:pt x="259" y="517"/>
                    <a:pt x="183" y="651"/>
                  </a:cubicBezTo>
                  <a:cubicBezTo>
                    <a:pt x="68" y="852"/>
                    <a:pt x="1" y="1073"/>
                    <a:pt x="10" y="1302"/>
                  </a:cubicBezTo>
                  <a:cubicBezTo>
                    <a:pt x="1" y="1532"/>
                    <a:pt x="68" y="1762"/>
                    <a:pt x="183" y="1953"/>
                  </a:cubicBezTo>
                  <a:cubicBezTo>
                    <a:pt x="259" y="2097"/>
                    <a:pt x="307" y="2250"/>
                    <a:pt x="297" y="2412"/>
                  </a:cubicBezTo>
                  <a:cubicBezTo>
                    <a:pt x="307" y="2565"/>
                    <a:pt x="259" y="2728"/>
                    <a:pt x="183" y="2862"/>
                  </a:cubicBezTo>
                  <a:cubicBezTo>
                    <a:pt x="68" y="3063"/>
                    <a:pt x="1" y="3283"/>
                    <a:pt x="10" y="3513"/>
                  </a:cubicBezTo>
                  <a:cubicBezTo>
                    <a:pt x="10" y="3628"/>
                    <a:pt x="106" y="3733"/>
                    <a:pt x="230" y="3733"/>
                  </a:cubicBezTo>
                  <a:cubicBezTo>
                    <a:pt x="345" y="3733"/>
                    <a:pt x="441" y="3628"/>
                    <a:pt x="441" y="3513"/>
                  </a:cubicBezTo>
                  <a:cubicBezTo>
                    <a:pt x="441" y="3350"/>
                    <a:pt x="479" y="3197"/>
                    <a:pt x="565" y="3063"/>
                  </a:cubicBezTo>
                  <a:cubicBezTo>
                    <a:pt x="680" y="2862"/>
                    <a:pt x="738" y="2642"/>
                    <a:pt x="728" y="2412"/>
                  </a:cubicBezTo>
                  <a:cubicBezTo>
                    <a:pt x="738" y="2183"/>
                    <a:pt x="680" y="1953"/>
                    <a:pt x="565" y="1762"/>
                  </a:cubicBezTo>
                  <a:cubicBezTo>
                    <a:pt x="479" y="1618"/>
                    <a:pt x="441" y="1465"/>
                    <a:pt x="441" y="1302"/>
                  </a:cubicBezTo>
                  <a:cubicBezTo>
                    <a:pt x="441" y="1149"/>
                    <a:pt x="479" y="986"/>
                    <a:pt x="565" y="852"/>
                  </a:cubicBezTo>
                  <a:cubicBezTo>
                    <a:pt x="680" y="651"/>
                    <a:pt x="738" y="431"/>
                    <a:pt x="728" y="202"/>
                  </a:cubicBezTo>
                  <a:cubicBezTo>
                    <a:pt x="719" y="68"/>
                    <a:pt x="616" y="1"/>
                    <a:pt x="513"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2" name="Google Shape;18212;p78"/>
            <p:cNvSpPr/>
            <p:nvPr/>
          </p:nvSpPr>
          <p:spPr>
            <a:xfrm>
              <a:off x="2666195" y="1819832"/>
              <a:ext cx="340382" cy="11397"/>
            </a:xfrm>
            <a:custGeom>
              <a:avLst/>
              <a:gdLst/>
              <a:ahLst/>
              <a:cxnLst/>
              <a:rect l="l" t="t" r="r" b="b"/>
              <a:pathLst>
                <a:path w="12962" h="434" extrusionOk="0">
                  <a:moveTo>
                    <a:pt x="12688" y="1"/>
                  </a:moveTo>
                  <a:cubicBezTo>
                    <a:pt x="12679" y="1"/>
                    <a:pt x="12671" y="1"/>
                    <a:pt x="12662" y="2"/>
                  </a:cubicBezTo>
                  <a:lnTo>
                    <a:pt x="268" y="2"/>
                  </a:lnTo>
                  <a:cubicBezTo>
                    <a:pt x="0" y="21"/>
                    <a:pt x="0" y="413"/>
                    <a:pt x="268" y="433"/>
                  </a:cubicBezTo>
                  <a:lnTo>
                    <a:pt x="12662" y="433"/>
                  </a:lnTo>
                  <a:cubicBezTo>
                    <a:pt x="12668" y="433"/>
                    <a:pt x="12674" y="433"/>
                    <a:pt x="12679" y="433"/>
                  </a:cubicBezTo>
                  <a:cubicBezTo>
                    <a:pt x="12959" y="433"/>
                    <a:pt x="12962" y="1"/>
                    <a:pt x="12688"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13" name="Google Shape;18213;p78"/>
          <p:cNvGrpSpPr/>
          <p:nvPr/>
        </p:nvGrpSpPr>
        <p:grpSpPr>
          <a:xfrm>
            <a:off x="2975877" y="2027642"/>
            <a:ext cx="415503" cy="435425"/>
            <a:chOff x="2231907" y="1520731"/>
            <a:chExt cx="311627" cy="326569"/>
          </a:xfrm>
        </p:grpSpPr>
        <p:sp>
          <p:nvSpPr>
            <p:cNvPr id="18214" name="Google Shape;18214;p78"/>
            <p:cNvSpPr/>
            <p:nvPr/>
          </p:nvSpPr>
          <p:spPr>
            <a:xfrm>
              <a:off x="2382456" y="1520731"/>
              <a:ext cx="161079" cy="135790"/>
            </a:xfrm>
            <a:custGeom>
              <a:avLst/>
              <a:gdLst/>
              <a:ahLst/>
              <a:cxnLst/>
              <a:rect l="l" t="t" r="r" b="b"/>
              <a:pathLst>
                <a:path w="6134" h="5171" extrusionOk="0">
                  <a:moveTo>
                    <a:pt x="3098" y="1"/>
                  </a:moveTo>
                  <a:cubicBezTo>
                    <a:pt x="3061" y="1"/>
                    <a:pt x="3024" y="2"/>
                    <a:pt x="2986" y="3"/>
                  </a:cubicBezTo>
                  <a:cubicBezTo>
                    <a:pt x="1043" y="80"/>
                    <a:pt x="0" y="2338"/>
                    <a:pt x="1216" y="3860"/>
                  </a:cubicBezTo>
                  <a:lnTo>
                    <a:pt x="1168" y="4989"/>
                  </a:lnTo>
                  <a:cubicBezTo>
                    <a:pt x="1160" y="5095"/>
                    <a:pt x="1241" y="5170"/>
                    <a:pt x="1332" y="5170"/>
                  </a:cubicBezTo>
                  <a:cubicBezTo>
                    <a:pt x="1357" y="5170"/>
                    <a:pt x="1382" y="5165"/>
                    <a:pt x="1407" y="5152"/>
                  </a:cubicBezTo>
                  <a:lnTo>
                    <a:pt x="2431" y="4674"/>
                  </a:lnTo>
                  <a:cubicBezTo>
                    <a:pt x="2649" y="4736"/>
                    <a:pt x="2870" y="4767"/>
                    <a:pt x="3088" y="4767"/>
                  </a:cubicBezTo>
                  <a:cubicBezTo>
                    <a:pt x="3868" y="4767"/>
                    <a:pt x="4616" y="4380"/>
                    <a:pt x="5073" y="3707"/>
                  </a:cubicBezTo>
                  <a:cubicBezTo>
                    <a:pt x="6133" y="2121"/>
                    <a:pt x="4985" y="1"/>
                    <a:pt x="3098" y="1"/>
                  </a:cubicBezTo>
                  <a:close/>
                </a:path>
              </a:pathLst>
            </a:custGeom>
            <a:solidFill>
              <a:srgbClr val="E9EE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5" name="Google Shape;18215;p78"/>
            <p:cNvSpPr/>
            <p:nvPr/>
          </p:nvSpPr>
          <p:spPr>
            <a:xfrm>
              <a:off x="2423421" y="1551140"/>
              <a:ext cx="74920" cy="65335"/>
            </a:xfrm>
            <a:custGeom>
              <a:avLst/>
              <a:gdLst/>
              <a:ahLst/>
              <a:cxnLst/>
              <a:rect l="l" t="t" r="r" b="b"/>
              <a:pathLst>
                <a:path w="2853" h="2488" extrusionOk="0">
                  <a:moveTo>
                    <a:pt x="1391" y="1"/>
                  </a:moveTo>
                  <a:cubicBezTo>
                    <a:pt x="1381" y="1"/>
                    <a:pt x="1370" y="2"/>
                    <a:pt x="1359" y="3"/>
                  </a:cubicBezTo>
                  <a:cubicBezTo>
                    <a:pt x="373" y="204"/>
                    <a:pt x="0" y="1410"/>
                    <a:pt x="708" y="2118"/>
                  </a:cubicBezTo>
                  <a:cubicBezTo>
                    <a:pt x="961" y="2371"/>
                    <a:pt x="1279" y="2487"/>
                    <a:pt x="1591" y="2487"/>
                  </a:cubicBezTo>
                  <a:cubicBezTo>
                    <a:pt x="2154" y="2487"/>
                    <a:pt x="2700" y="2111"/>
                    <a:pt x="2823" y="1477"/>
                  </a:cubicBezTo>
                  <a:cubicBezTo>
                    <a:pt x="2852" y="1353"/>
                    <a:pt x="2756" y="1238"/>
                    <a:pt x="2632" y="1238"/>
                  </a:cubicBezTo>
                  <a:lnTo>
                    <a:pt x="1799" y="1238"/>
                  </a:lnTo>
                  <a:cubicBezTo>
                    <a:pt x="1685" y="1238"/>
                    <a:pt x="1598" y="1152"/>
                    <a:pt x="1598" y="1046"/>
                  </a:cubicBezTo>
                  <a:lnTo>
                    <a:pt x="1598" y="204"/>
                  </a:lnTo>
                  <a:cubicBezTo>
                    <a:pt x="1598" y="91"/>
                    <a:pt x="1503" y="1"/>
                    <a:pt x="1391"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6" name="Google Shape;18216;p78"/>
            <p:cNvSpPr/>
            <p:nvPr/>
          </p:nvSpPr>
          <p:spPr>
            <a:xfrm>
              <a:off x="2248241" y="1565530"/>
              <a:ext cx="266171" cy="266171"/>
            </a:xfrm>
            <a:custGeom>
              <a:avLst/>
              <a:gdLst/>
              <a:ahLst/>
              <a:cxnLst/>
              <a:rect l="l" t="t" r="r" b="b"/>
              <a:pathLst>
                <a:path w="10136" h="10136" extrusionOk="0">
                  <a:moveTo>
                    <a:pt x="3283" y="1"/>
                  </a:moveTo>
                  <a:lnTo>
                    <a:pt x="1" y="3283"/>
                  </a:lnTo>
                  <a:lnTo>
                    <a:pt x="1637" y="4920"/>
                  </a:lnTo>
                  <a:cubicBezTo>
                    <a:pt x="2085" y="5368"/>
                    <a:pt x="2678" y="5601"/>
                    <a:pt x="3277" y="5601"/>
                  </a:cubicBezTo>
                  <a:cubicBezTo>
                    <a:pt x="3690" y="5601"/>
                    <a:pt x="4105" y="5491"/>
                    <a:pt x="4480" y="5264"/>
                  </a:cubicBezTo>
                  <a:lnTo>
                    <a:pt x="4862" y="5647"/>
                  </a:lnTo>
                  <a:cubicBezTo>
                    <a:pt x="4307" y="6566"/>
                    <a:pt x="4451" y="7734"/>
                    <a:pt x="5207" y="8490"/>
                  </a:cubicBezTo>
                  <a:lnTo>
                    <a:pt x="6853" y="10136"/>
                  </a:lnTo>
                  <a:lnTo>
                    <a:pt x="10136" y="6853"/>
                  </a:lnTo>
                  <a:lnTo>
                    <a:pt x="8490" y="5207"/>
                  </a:lnTo>
                  <a:cubicBezTo>
                    <a:pt x="8042" y="4760"/>
                    <a:pt x="7451" y="4530"/>
                    <a:pt x="6853" y="4530"/>
                  </a:cubicBezTo>
                  <a:cubicBezTo>
                    <a:pt x="6439" y="4530"/>
                    <a:pt x="6022" y="4640"/>
                    <a:pt x="5647" y="4863"/>
                  </a:cubicBezTo>
                  <a:lnTo>
                    <a:pt x="5264" y="4480"/>
                  </a:lnTo>
                  <a:cubicBezTo>
                    <a:pt x="5819" y="3571"/>
                    <a:pt x="5676" y="2393"/>
                    <a:pt x="4920" y="1637"/>
                  </a:cubicBezTo>
                  <a:lnTo>
                    <a:pt x="3283"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7" name="Google Shape;18217;p78"/>
            <p:cNvSpPr/>
            <p:nvPr/>
          </p:nvSpPr>
          <p:spPr>
            <a:xfrm>
              <a:off x="2321375" y="1565530"/>
              <a:ext cx="192801" cy="192801"/>
            </a:xfrm>
            <a:custGeom>
              <a:avLst/>
              <a:gdLst/>
              <a:ahLst/>
              <a:cxnLst/>
              <a:rect l="l" t="t" r="r" b="b"/>
              <a:pathLst>
                <a:path w="7342" h="7342" extrusionOk="0">
                  <a:moveTo>
                    <a:pt x="498" y="1"/>
                  </a:moveTo>
                  <a:lnTo>
                    <a:pt x="1" y="498"/>
                  </a:lnTo>
                  <a:lnTo>
                    <a:pt x="1647" y="2135"/>
                  </a:lnTo>
                  <a:cubicBezTo>
                    <a:pt x="2336" y="2824"/>
                    <a:pt x="2518" y="3867"/>
                    <a:pt x="2106" y="4748"/>
                  </a:cubicBezTo>
                  <a:cubicBezTo>
                    <a:pt x="2049" y="4891"/>
                    <a:pt x="2077" y="5054"/>
                    <a:pt x="2183" y="5159"/>
                  </a:cubicBezTo>
                  <a:cubicBezTo>
                    <a:pt x="2252" y="5229"/>
                    <a:pt x="2347" y="5265"/>
                    <a:pt x="2444" y="5265"/>
                  </a:cubicBezTo>
                  <a:cubicBezTo>
                    <a:pt x="2494" y="5265"/>
                    <a:pt x="2545" y="5255"/>
                    <a:pt x="2594" y="5236"/>
                  </a:cubicBezTo>
                  <a:cubicBezTo>
                    <a:pt x="2904" y="5091"/>
                    <a:pt x="3234" y="5021"/>
                    <a:pt x="3562" y="5021"/>
                  </a:cubicBezTo>
                  <a:cubicBezTo>
                    <a:pt x="4165" y="5021"/>
                    <a:pt x="4760" y="5258"/>
                    <a:pt x="5207" y="5705"/>
                  </a:cubicBezTo>
                  <a:lnTo>
                    <a:pt x="6853" y="7341"/>
                  </a:lnTo>
                  <a:lnTo>
                    <a:pt x="7341" y="6853"/>
                  </a:lnTo>
                  <a:lnTo>
                    <a:pt x="5705" y="5207"/>
                  </a:lnTo>
                  <a:cubicBezTo>
                    <a:pt x="5257" y="4760"/>
                    <a:pt x="4666" y="4530"/>
                    <a:pt x="4068" y="4530"/>
                  </a:cubicBezTo>
                  <a:cubicBezTo>
                    <a:pt x="3654" y="4530"/>
                    <a:pt x="3237" y="4640"/>
                    <a:pt x="2862" y="4863"/>
                  </a:cubicBezTo>
                  <a:lnTo>
                    <a:pt x="2479" y="4480"/>
                  </a:lnTo>
                  <a:cubicBezTo>
                    <a:pt x="3034" y="3571"/>
                    <a:pt x="2891" y="2393"/>
                    <a:pt x="2135" y="1637"/>
                  </a:cubicBezTo>
                  <a:lnTo>
                    <a:pt x="498" y="1"/>
                  </a:lnTo>
                  <a:close/>
                </a:path>
              </a:pathLst>
            </a:custGeom>
            <a:solidFill>
              <a:srgbClr val="ACB9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8" name="Google Shape;18218;p78"/>
            <p:cNvSpPr/>
            <p:nvPr/>
          </p:nvSpPr>
          <p:spPr>
            <a:xfrm>
              <a:off x="2231907" y="1549748"/>
              <a:ext cx="118643" cy="117592"/>
            </a:xfrm>
            <a:custGeom>
              <a:avLst/>
              <a:gdLst/>
              <a:ahLst/>
              <a:cxnLst/>
              <a:rect l="l" t="t" r="r" b="b"/>
              <a:pathLst>
                <a:path w="4518" h="4478" extrusionOk="0">
                  <a:moveTo>
                    <a:pt x="3906" y="0"/>
                  </a:moveTo>
                  <a:cubicBezTo>
                    <a:pt x="3857" y="0"/>
                    <a:pt x="3809" y="19"/>
                    <a:pt x="3771" y="56"/>
                  </a:cubicBezTo>
                  <a:lnTo>
                    <a:pt x="87" y="3750"/>
                  </a:lnTo>
                  <a:cubicBezTo>
                    <a:pt x="1" y="3827"/>
                    <a:pt x="1" y="3951"/>
                    <a:pt x="87" y="4028"/>
                  </a:cubicBezTo>
                  <a:lnTo>
                    <a:pt x="470" y="4420"/>
                  </a:lnTo>
                  <a:cubicBezTo>
                    <a:pt x="508" y="4459"/>
                    <a:pt x="561" y="4478"/>
                    <a:pt x="613" y="4478"/>
                  </a:cubicBezTo>
                  <a:cubicBezTo>
                    <a:pt x="666" y="4478"/>
                    <a:pt x="718" y="4459"/>
                    <a:pt x="757" y="4420"/>
                  </a:cubicBezTo>
                  <a:lnTo>
                    <a:pt x="4441" y="736"/>
                  </a:lnTo>
                  <a:cubicBezTo>
                    <a:pt x="4518" y="659"/>
                    <a:pt x="4518" y="525"/>
                    <a:pt x="4441" y="449"/>
                  </a:cubicBezTo>
                  <a:lnTo>
                    <a:pt x="4049" y="66"/>
                  </a:lnTo>
                  <a:cubicBezTo>
                    <a:pt x="4009" y="22"/>
                    <a:pt x="3957" y="0"/>
                    <a:pt x="3906"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19" name="Google Shape;18219;p78"/>
            <p:cNvSpPr/>
            <p:nvPr/>
          </p:nvSpPr>
          <p:spPr>
            <a:xfrm>
              <a:off x="2239208" y="1556497"/>
              <a:ext cx="111342" cy="110843"/>
            </a:xfrm>
            <a:custGeom>
              <a:avLst/>
              <a:gdLst/>
              <a:ahLst/>
              <a:cxnLst/>
              <a:rect l="l" t="t" r="r" b="b"/>
              <a:pathLst>
                <a:path w="4240" h="4221" extrusionOk="0">
                  <a:moveTo>
                    <a:pt x="3972" y="0"/>
                  </a:moveTo>
                  <a:lnTo>
                    <a:pt x="0" y="3972"/>
                  </a:lnTo>
                  <a:lnTo>
                    <a:pt x="192" y="4163"/>
                  </a:lnTo>
                  <a:cubicBezTo>
                    <a:pt x="230" y="4202"/>
                    <a:pt x="283" y="4221"/>
                    <a:pt x="335" y="4221"/>
                  </a:cubicBezTo>
                  <a:cubicBezTo>
                    <a:pt x="388" y="4221"/>
                    <a:pt x="440" y="4202"/>
                    <a:pt x="479" y="4163"/>
                  </a:cubicBezTo>
                  <a:lnTo>
                    <a:pt x="4163" y="469"/>
                  </a:lnTo>
                  <a:cubicBezTo>
                    <a:pt x="4240" y="393"/>
                    <a:pt x="4240" y="268"/>
                    <a:pt x="4163" y="192"/>
                  </a:cubicBezTo>
                  <a:lnTo>
                    <a:pt x="3972" y="0"/>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0" name="Google Shape;18220;p78"/>
            <p:cNvSpPr/>
            <p:nvPr/>
          </p:nvSpPr>
          <p:spPr>
            <a:xfrm>
              <a:off x="2412103" y="1729892"/>
              <a:ext cx="118406" cy="117408"/>
            </a:xfrm>
            <a:custGeom>
              <a:avLst/>
              <a:gdLst/>
              <a:ahLst/>
              <a:cxnLst/>
              <a:rect l="l" t="t" r="r" b="b"/>
              <a:pathLst>
                <a:path w="4509" h="4471" extrusionOk="0">
                  <a:moveTo>
                    <a:pt x="3900" y="1"/>
                  </a:moveTo>
                  <a:cubicBezTo>
                    <a:pt x="3850" y="1"/>
                    <a:pt x="3800" y="20"/>
                    <a:pt x="3762" y="58"/>
                  </a:cubicBezTo>
                  <a:lnTo>
                    <a:pt x="77" y="3743"/>
                  </a:lnTo>
                  <a:cubicBezTo>
                    <a:pt x="1" y="3819"/>
                    <a:pt x="1" y="3944"/>
                    <a:pt x="77" y="4030"/>
                  </a:cubicBezTo>
                  <a:lnTo>
                    <a:pt x="460" y="4413"/>
                  </a:lnTo>
                  <a:cubicBezTo>
                    <a:pt x="498" y="4451"/>
                    <a:pt x="551" y="4470"/>
                    <a:pt x="603" y="4470"/>
                  </a:cubicBezTo>
                  <a:cubicBezTo>
                    <a:pt x="656" y="4470"/>
                    <a:pt x="709" y="4451"/>
                    <a:pt x="747" y="4413"/>
                  </a:cubicBezTo>
                  <a:lnTo>
                    <a:pt x="4432" y="728"/>
                  </a:lnTo>
                  <a:cubicBezTo>
                    <a:pt x="4508" y="652"/>
                    <a:pt x="4508" y="518"/>
                    <a:pt x="4432" y="441"/>
                  </a:cubicBezTo>
                  <a:lnTo>
                    <a:pt x="4039" y="58"/>
                  </a:lnTo>
                  <a:cubicBezTo>
                    <a:pt x="4001" y="20"/>
                    <a:pt x="3951" y="1"/>
                    <a:pt x="3900"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1" name="Google Shape;18221;p78"/>
            <p:cNvSpPr/>
            <p:nvPr/>
          </p:nvSpPr>
          <p:spPr>
            <a:xfrm>
              <a:off x="2419141" y="1736430"/>
              <a:ext cx="111369" cy="110870"/>
            </a:xfrm>
            <a:custGeom>
              <a:avLst/>
              <a:gdLst/>
              <a:ahLst/>
              <a:cxnLst/>
              <a:rect l="l" t="t" r="r" b="b"/>
              <a:pathLst>
                <a:path w="4241" h="4222" extrusionOk="0">
                  <a:moveTo>
                    <a:pt x="3972" y="1"/>
                  </a:moveTo>
                  <a:lnTo>
                    <a:pt x="1" y="3972"/>
                  </a:lnTo>
                  <a:lnTo>
                    <a:pt x="192" y="4164"/>
                  </a:lnTo>
                  <a:cubicBezTo>
                    <a:pt x="230" y="4202"/>
                    <a:pt x="283" y="4221"/>
                    <a:pt x="335" y="4221"/>
                  </a:cubicBezTo>
                  <a:cubicBezTo>
                    <a:pt x="388" y="4221"/>
                    <a:pt x="441" y="4202"/>
                    <a:pt x="479" y="4164"/>
                  </a:cubicBezTo>
                  <a:lnTo>
                    <a:pt x="4164" y="479"/>
                  </a:lnTo>
                  <a:cubicBezTo>
                    <a:pt x="4240" y="403"/>
                    <a:pt x="4240" y="269"/>
                    <a:pt x="4164" y="192"/>
                  </a:cubicBezTo>
                  <a:lnTo>
                    <a:pt x="3972" y="1"/>
                  </a:ln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2" name="Google Shape;18222;p78"/>
            <p:cNvSpPr/>
            <p:nvPr/>
          </p:nvSpPr>
          <p:spPr>
            <a:xfrm>
              <a:off x="2291964" y="1669572"/>
              <a:ext cx="78701" cy="29175"/>
            </a:xfrm>
            <a:custGeom>
              <a:avLst/>
              <a:gdLst/>
              <a:ahLst/>
              <a:cxnLst/>
              <a:rect l="l" t="t" r="r" b="b"/>
              <a:pathLst>
                <a:path w="2997" h="1111" extrusionOk="0">
                  <a:moveTo>
                    <a:pt x="259" y="1"/>
                  </a:moveTo>
                  <a:cubicBezTo>
                    <a:pt x="97" y="1"/>
                    <a:pt x="1" y="192"/>
                    <a:pt x="106" y="326"/>
                  </a:cubicBezTo>
                  <a:lnTo>
                    <a:pt x="250" y="499"/>
                  </a:lnTo>
                  <a:cubicBezTo>
                    <a:pt x="596" y="909"/>
                    <a:pt x="1044" y="1111"/>
                    <a:pt x="1494" y="1111"/>
                  </a:cubicBezTo>
                  <a:cubicBezTo>
                    <a:pt x="1977" y="1111"/>
                    <a:pt x="2462" y="878"/>
                    <a:pt x="2824" y="422"/>
                  </a:cubicBezTo>
                  <a:lnTo>
                    <a:pt x="2901" y="326"/>
                  </a:lnTo>
                  <a:cubicBezTo>
                    <a:pt x="2996" y="192"/>
                    <a:pt x="2910" y="1"/>
                    <a:pt x="273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3" name="Google Shape;18223;p78"/>
            <p:cNvSpPr/>
            <p:nvPr/>
          </p:nvSpPr>
          <p:spPr>
            <a:xfrm>
              <a:off x="2381694" y="1751005"/>
              <a:ext cx="82456" cy="46769"/>
            </a:xfrm>
            <a:custGeom>
              <a:avLst/>
              <a:gdLst/>
              <a:ahLst/>
              <a:cxnLst/>
              <a:rect l="l" t="t" r="r" b="b"/>
              <a:pathLst>
                <a:path w="3140" h="1781" extrusionOk="0">
                  <a:moveTo>
                    <a:pt x="1" y="1"/>
                  </a:moveTo>
                  <a:cubicBezTo>
                    <a:pt x="10" y="240"/>
                    <a:pt x="106" y="479"/>
                    <a:pt x="278" y="661"/>
                  </a:cubicBezTo>
                  <a:lnTo>
                    <a:pt x="1350" y="1723"/>
                  </a:lnTo>
                  <a:cubicBezTo>
                    <a:pt x="1388" y="1762"/>
                    <a:pt x="1438" y="1781"/>
                    <a:pt x="1489" y="1781"/>
                  </a:cubicBezTo>
                  <a:cubicBezTo>
                    <a:pt x="1539" y="1781"/>
                    <a:pt x="1589" y="1762"/>
                    <a:pt x="1628" y="1723"/>
                  </a:cubicBezTo>
                  <a:lnTo>
                    <a:pt x="3015" y="345"/>
                  </a:lnTo>
                  <a:cubicBezTo>
                    <a:pt x="3140" y="211"/>
                    <a:pt x="3053" y="1"/>
                    <a:pt x="2872"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24" name="Google Shape;18224;p78"/>
          <p:cNvGrpSpPr/>
          <p:nvPr/>
        </p:nvGrpSpPr>
        <p:grpSpPr>
          <a:xfrm>
            <a:off x="1786999" y="5735378"/>
            <a:ext cx="415853" cy="406260"/>
            <a:chOff x="1340249" y="4301533"/>
            <a:chExt cx="311890" cy="304695"/>
          </a:xfrm>
        </p:grpSpPr>
        <p:sp>
          <p:nvSpPr>
            <p:cNvPr id="18225" name="Google Shape;18225;p78"/>
            <p:cNvSpPr/>
            <p:nvPr/>
          </p:nvSpPr>
          <p:spPr>
            <a:xfrm>
              <a:off x="1407081" y="4404893"/>
              <a:ext cx="182481" cy="165149"/>
            </a:xfrm>
            <a:custGeom>
              <a:avLst/>
              <a:gdLst/>
              <a:ahLst/>
              <a:cxnLst/>
              <a:rect l="l" t="t" r="r" b="b"/>
              <a:pathLst>
                <a:path w="6949" h="6289" extrusionOk="0">
                  <a:moveTo>
                    <a:pt x="1" y="1"/>
                  </a:moveTo>
                  <a:lnTo>
                    <a:pt x="1" y="6288"/>
                  </a:lnTo>
                  <a:lnTo>
                    <a:pt x="6949" y="6288"/>
                  </a:lnTo>
                  <a:lnTo>
                    <a:pt x="6949" y="1"/>
                  </a:ln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6" name="Google Shape;18226;p78"/>
            <p:cNvSpPr/>
            <p:nvPr/>
          </p:nvSpPr>
          <p:spPr>
            <a:xfrm>
              <a:off x="1369896" y="4301533"/>
              <a:ext cx="252359" cy="82772"/>
            </a:xfrm>
            <a:custGeom>
              <a:avLst/>
              <a:gdLst/>
              <a:ahLst/>
              <a:cxnLst/>
              <a:rect l="l" t="t" r="r" b="b"/>
              <a:pathLst>
                <a:path w="9610" h="3152" extrusionOk="0">
                  <a:moveTo>
                    <a:pt x="4814" y="1"/>
                  </a:moveTo>
                  <a:cubicBezTo>
                    <a:pt x="4790" y="1"/>
                    <a:pt x="4767" y="8"/>
                    <a:pt x="4747" y="22"/>
                  </a:cubicBezTo>
                  <a:lnTo>
                    <a:pt x="1" y="2779"/>
                  </a:lnTo>
                  <a:lnTo>
                    <a:pt x="355" y="3152"/>
                  </a:lnTo>
                  <a:lnTo>
                    <a:pt x="9274" y="3152"/>
                  </a:lnTo>
                  <a:lnTo>
                    <a:pt x="9609" y="2788"/>
                  </a:lnTo>
                  <a:lnTo>
                    <a:pt x="4881" y="22"/>
                  </a:lnTo>
                  <a:cubicBezTo>
                    <a:pt x="4862" y="8"/>
                    <a:pt x="4838" y="1"/>
                    <a:pt x="4814"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7" name="Google Shape;18227;p78"/>
            <p:cNvSpPr/>
            <p:nvPr/>
          </p:nvSpPr>
          <p:spPr>
            <a:xfrm>
              <a:off x="1400805" y="4322830"/>
              <a:ext cx="190516" cy="62499"/>
            </a:xfrm>
            <a:custGeom>
              <a:avLst/>
              <a:gdLst/>
              <a:ahLst/>
              <a:cxnLst/>
              <a:rect l="l" t="t" r="r" b="b"/>
              <a:pathLst>
                <a:path w="7255" h="2380" extrusionOk="0">
                  <a:moveTo>
                    <a:pt x="3637" y="1"/>
                  </a:moveTo>
                  <a:cubicBezTo>
                    <a:pt x="3621" y="1"/>
                    <a:pt x="3604" y="6"/>
                    <a:pt x="3590" y="15"/>
                  </a:cubicBezTo>
                  <a:lnTo>
                    <a:pt x="1" y="2092"/>
                  </a:lnTo>
                  <a:lnTo>
                    <a:pt x="269" y="2379"/>
                  </a:lnTo>
                  <a:lnTo>
                    <a:pt x="7006" y="2379"/>
                  </a:lnTo>
                  <a:lnTo>
                    <a:pt x="7255" y="2102"/>
                  </a:lnTo>
                  <a:lnTo>
                    <a:pt x="3685" y="15"/>
                  </a:lnTo>
                  <a:cubicBezTo>
                    <a:pt x="3671" y="6"/>
                    <a:pt x="3654" y="1"/>
                    <a:pt x="3637"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8" name="Google Shape;18228;p78"/>
            <p:cNvSpPr/>
            <p:nvPr/>
          </p:nvSpPr>
          <p:spPr>
            <a:xfrm>
              <a:off x="1367874" y="4373985"/>
              <a:ext cx="256376" cy="30934"/>
            </a:xfrm>
            <a:custGeom>
              <a:avLst/>
              <a:gdLst/>
              <a:ahLst/>
              <a:cxnLst/>
              <a:rect l="l" t="t" r="r" b="b"/>
              <a:pathLst>
                <a:path w="9763" h="1178" extrusionOk="0">
                  <a:moveTo>
                    <a:pt x="164" y="0"/>
                  </a:moveTo>
                  <a:cubicBezTo>
                    <a:pt x="68" y="0"/>
                    <a:pt x="1" y="77"/>
                    <a:pt x="1" y="163"/>
                  </a:cubicBezTo>
                  <a:lnTo>
                    <a:pt x="1" y="1015"/>
                  </a:lnTo>
                  <a:cubicBezTo>
                    <a:pt x="1" y="1111"/>
                    <a:pt x="68" y="1178"/>
                    <a:pt x="164" y="1178"/>
                  </a:cubicBezTo>
                  <a:lnTo>
                    <a:pt x="9600" y="1178"/>
                  </a:lnTo>
                  <a:cubicBezTo>
                    <a:pt x="9696" y="1178"/>
                    <a:pt x="9763" y="1111"/>
                    <a:pt x="9763" y="1015"/>
                  </a:cubicBezTo>
                  <a:lnTo>
                    <a:pt x="9763" y="163"/>
                  </a:lnTo>
                  <a:cubicBezTo>
                    <a:pt x="9763" y="77"/>
                    <a:pt x="9696" y="0"/>
                    <a:pt x="9600"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29" name="Google Shape;18229;p78"/>
            <p:cNvSpPr/>
            <p:nvPr/>
          </p:nvSpPr>
          <p:spPr>
            <a:xfrm>
              <a:off x="1407081" y="4404893"/>
              <a:ext cx="182481" cy="160370"/>
            </a:xfrm>
            <a:custGeom>
              <a:avLst/>
              <a:gdLst/>
              <a:ahLst/>
              <a:cxnLst/>
              <a:rect l="l" t="t" r="r" b="b"/>
              <a:pathLst>
                <a:path w="6949" h="6107" extrusionOk="0">
                  <a:moveTo>
                    <a:pt x="1" y="1"/>
                  </a:moveTo>
                  <a:lnTo>
                    <a:pt x="1" y="1025"/>
                  </a:lnTo>
                  <a:lnTo>
                    <a:pt x="4020" y="1025"/>
                  </a:lnTo>
                  <a:cubicBezTo>
                    <a:pt x="5504" y="1025"/>
                    <a:pt x="6710" y="2230"/>
                    <a:pt x="6710" y="3714"/>
                  </a:cubicBezTo>
                  <a:lnTo>
                    <a:pt x="6710" y="6106"/>
                  </a:lnTo>
                  <a:lnTo>
                    <a:pt x="6949" y="6106"/>
                  </a:lnTo>
                  <a:lnTo>
                    <a:pt x="6949"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0" name="Google Shape;18230;p78"/>
            <p:cNvSpPr/>
            <p:nvPr/>
          </p:nvSpPr>
          <p:spPr>
            <a:xfrm>
              <a:off x="1373573" y="4404893"/>
              <a:ext cx="65965" cy="146032"/>
            </a:xfrm>
            <a:custGeom>
              <a:avLst/>
              <a:gdLst/>
              <a:ahLst/>
              <a:cxnLst/>
              <a:rect l="l" t="t" r="r" b="b"/>
              <a:pathLst>
                <a:path w="2512" h="5561" extrusionOk="0">
                  <a:moveTo>
                    <a:pt x="358" y="1"/>
                  </a:moveTo>
                  <a:cubicBezTo>
                    <a:pt x="176" y="1"/>
                    <a:pt x="23" y="144"/>
                    <a:pt x="14" y="326"/>
                  </a:cubicBezTo>
                  <a:cubicBezTo>
                    <a:pt x="1" y="539"/>
                    <a:pt x="175" y="683"/>
                    <a:pt x="355" y="683"/>
                  </a:cubicBezTo>
                  <a:cubicBezTo>
                    <a:pt x="441" y="683"/>
                    <a:pt x="529" y="649"/>
                    <a:pt x="597" y="575"/>
                  </a:cubicBezTo>
                  <a:cubicBezTo>
                    <a:pt x="610" y="566"/>
                    <a:pt x="624" y="561"/>
                    <a:pt x="638" y="561"/>
                  </a:cubicBezTo>
                  <a:cubicBezTo>
                    <a:pt x="667" y="561"/>
                    <a:pt x="693" y="581"/>
                    <a:pt x="693" y="613"/>
                  </a:cubicBezTo>
                  <a:lnTo>
                    <a:pt x="693" y="5561"/>
                  </a:lnTo>
                  <a:lnTo>
                    <a:pt x="1708" y="5561"/>
                  </a:lnTo>
                  <a:lnTo>
                    <a:pt x="1708" y="613"/>
                  </a:lnTo>
                  <a:cubicBezTo>
                    <a:pt x="1708" y="581"/>
                    <a:pt x="1734" y="561"/>
                    <a:pt x="1763" y="561"/>
                  </a:cubicBezTo>
                  <a:cubicBezTo>
                    <a:pt x="1777" y="561"/>
                    <a:pt x="1791" y="566"/>
                    <a:pt x="1803" y="575"/>
                  </a:cubicBezTo>
                  <a:cubicBezTo>
                    <a:pt x="1856" y="636"/>
                    <a:pt x="1940" y="681"/>
                    <a:pt x="2028" y="681"/>
                  </a:cubicBezTo>
                  <a:cubicBezTo>
                    <a:pt x="2036" y="681"/>
                    <a:pt x="2044"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1" name="Google Shape;18231;p78"/>
            <p:cNvSpPr/>
            <p:nvPr/>
          </p:nvSpPr>
          <p:spPr>
            <a:xfrm>
              <a:off x="1387753" y="4550898"/>
              <a:ext cx="34689" cy="17883"/>
            </a:xfrm>
            <a:custGeom>
              <a:avLst/>
              <a:gdLst/>
              <a:ahLst/>
              <a:cxnLst/>
              <a:rect l="l" t="t" r="r" b="b"/>
              <a:pathLst>
                <a:path w="1321" h="681" extrusionOk="0">
                  <a:moveTo>
                    <a:pt x="134" y="1"/>
                  </a:moveTo>
                  <a:cubicBezTo>
                    <a:pt x="57" y="1"/>
                    <a:pt x="0" y="58"/>
                    <a:pt x="0" y="135"/>
                  </a:cubicBezTo>
                  <a:lnTo>
                    <a:pt x="0" y="680"/>
                  </a:lnTo>
                  <a:lnTo>
                    <a:pt x="1321" y="680"/>
                  </a:lnTo>
                  <a:lnTo>
                    <a:pt x="1321" y="135"/>
                  </a:lnTo>
                  <a:cubicBezTo>
                    <a:pt x="1321" y="58"/>
                    <a:pt x="1263" y="1"/>
                    <a:pt x="1196"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2" name="Google Shape;18232;p78"/>
            <p:cNvSpPr/>
            <p:nvPr/>
          </p:nvSpPr>
          <p:spPr>
            <a:xfrm>
              <a:off x="1466323" y="4404893"/>
              <a:ext cx="65939" cy="146032"/>
            </a:xfrm>
            <a:custGeom>
              <a:avLst/>
              <a:gdLst/>
              <a:ahLst/>
              <a:cxnLst/>
              <a:rect l="l" t="t" r="r" b="b"/>
              <a:pathLst>
                <a:path w="2511" h="5561" extrusionOk="0">
                  <a:moveTo>
                    <a:pt x="358" y="1"/>
                  </a:moveTo>
                  <a:cubicBezTo>
                    <a:pt x="176" y="1"/>
                    <a:pt x="23" y="144"/>
                    <a:pt x="13" y="326"/>
                  </a:cubicBezTo>
                  <a:cubicBezTo>
                    <a:pt x="0" y="539"/>
                    <a:pt x="175" y="683"/>
                    <a:pt x="354" y="683"/>
                  </a:cubicBezTo>
                  <a:cubicBezTo>
                    <a:pt x="441" y="683"/>
                    <a:pt x="528" y="649"/>
                    <a:pt x="597" y="575"/>
                  </a:cubicBezTo>
                  <a:cubicBezTo>
                    <a:pt x="609" y="566"/>
                    <a:pt x="622" y="561"/>
                    <a:pt x="635" y="561"/>
                  </a:cubicBezTo>
                  <a:cubicBezTo>
                    <a:pt x="662" y="561"/>
                    <a:pt x="686" y="581"/>
                    <a:pt x="693" y="613"/>
                  </a:cubicBezTo>
                  <a:lnTo>
                    <a:pt x="693" y="5561"/>
                  </a:lnTo>
                  <a:lnTo>
                    <a:pt x="1707" y="5561"/>
                  </a:lnTo>
                  <a:lnTo>
                    <a:pt x="1707" y="613"/>
                  </a:lnTo>
                  <a:cubicBezTo>
                    <a:pt x="1707" y="581"/>
                    <a:pt x="1734" y="561"/>
                    <a:pt x="1763" y="561"/>
                  </a:cubicBezTo>
                  <a:cubicBezTo>
                    <a:pt x="1776" y="561"/>
                    <a:pt x="1790" y="566"/>
                    <a:pt x="1803" y="575"/>
                  </a:cubicBezTo>
                  <a:cubicBezTo>
                    <a:pt x="1855" y="636"/>
                    <a:pt x="1940" y="681"/>
                    <a:pt x="2027" y="681"/>
                  </a:cubicBezTo>
                  <a:cubicBezTo>
                    <a:pt x="2035" y="681"/>
                    <a:pt x="2043" y="681"/>
                    <a:pt x="2052" y="680"/>
                  </a:cubicBezTo>
                  <a:cubicBezTo>
                    <a:pt x="2511" y="680"/>
                    <a:pt x="2511"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3" name="Google Shape;18233;p78"/>
            <p:cNvSpPr/>
            <p:nvPr/>
          </p:nvSpPr>
          <p:spPr>
            <a:xfrm>
              <a:off x="1480477" y="4550898"/>
              <a:ext cx="34716" cy="17883"/>
            </a:xfrm>
            <a:custGeom>
              <a:avLst/>
              <a:gdLst/>
              <a:ahLst/>
              <a:cxnLst/>
              <a:rect l="l" t="t" r="r" b="b"/>
              <a:pathLst>
                <a:path w="1322" h="681" extrusionOk="0">
                  <a:moveTo>
                    <a:pt x="125" y="1"/>
                  </a:moveTo>
                  <a:cubicBezTo>
                    <a:pt x="58" y="1"/>
                    <a:pt x="0" y="58"/>
                    <a:pt x="0" y="135"/>
                  </a:cubicBezTo>
                  <a:lnTo>
                    <a:pt x="0" y="680"/>
                  </a:lnTo>
                  <a:lnTo>
                    <a:pt x="1321" y="680"/>
                  </a:lnTo>
                  <a:lnTo>
                    <a:pt x="1321" y="135"/>
                  </a:lnTo>
                  <a:cubicBezTo>
                    <a:pt x="1321" y="58"/>
                    <a:pt x="1264"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4" name="Google Shape;18234;p78"/>
            <p:cNvSpPr/>
            <p:nvPr/>
          </p:nvSpPr>
          <p:spPr>
            <a:xfrm>
              <a:off x="1559047" y="4404893"/>
              <a:ext cx="65703" cy="146032"/>
            </a:xfrm>
            <a:custGeom>
              <a:avLst/>
              <a:gdLst/>
              <a:ahLst/>
              <a:cxnLst/>
              <a:rect l="l" t="t" r="r" b="b"/>
              <a:pathLst>
                <a:path w="2502" h="5561" extrusionOk="0">
                  <a:moveTo>
                    <a:pt x="358" y="1"/>
                  </a:moveTo>
                  <a:cubicBezTo>
                    <a:pt x="176" y="1"/>
                    <a:pt x="23" y="144"/>
                    <a:pt x="14" y="326"/>
                  </a:cubicBezTo>
                  <a:cubicBezTo>
                    <a:pt x="1" y="539"/>
                    <a:pt x="175" y="683"/>
                    <a:pt x="355" y="683"/>
                  </a:cubicBezTo>
                  <a:cubicBezTo>
                    <a:pt x="441" y="683"/>
                    <a:pt x="529" y="649"/>
                    <a:pt x="597" y="575"/>
                  </a:cubicBezTo>
                  <a:cubicBezTo>
                    <a:pt x="607" y="566"/>
                    <a:pt x="619" y="561"/>
                    <a:pt x="631" y="561"/>
                  </a:cubicBezTo>
                  <a:cubicBezTo>
                    <a:pt x="657" y="561"/>
                    <a:pt x="683" y="581"/>
                    <a:pt x="683" y="613"/>
                  </a:cubicBezTo>
                  <a:lnTo>
                    <a:pt x="683" y="5561"/>
                  </a:lnTo>
                  <a:lnTo>
                    <a:pt x="1707" y="5561"/>
                  </a:lnTo>
                  <a:lnTo>
                    <a:pt x="1707" y="613"/>
                  </a:lnTo>
                  <a:cubicBezTo>
                    <a:pt x="1707" y="581"/>
                    <a:pt x="1734" y="561"/>
                    <a:pt x="1760" y="561"/>
                  </a:cubicBezTo>
                  <a:cubicBezTo>
                    <a:pt x="1772" y="561"/>
                    <a:pt x="1784" y="566"/>
                    <a:pt x="1794" y="575"/>
                  </a:cubicBezTo>
                  <a:cubicBezTo>
                    <a:pt x="1855" y="636"/>
                    <a:pt x="1940" y="681"/>
                    <a:pt x="2027" y="681"/>
                  </a:cubicBezTo>
                  <a:cubicBezTo>
                    <a:pt x="2036" y="681"/>
                    <a:pt x="2044" y="681"/>
                    <a:pt x="2052" y="680"/>
                  </a:cubicBezTo>
                  <a:cubicBezTo>
                    <a:pt x="2502" y="680"/>
                    <a:pt x="2502" y="1"/>
                    <a:pt x="2052" y="1"/>
                  </a:cubicBezTo>
                  <a:close/>
                </a:path>
              </a:pathLst>
            </a:custGeom>
            <a:solidFill>
              <a:srgbClr val="D8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5" name="Google Shape;18235;p78"/>
            <p:cNvSpPr/>
            <p:nvPr/>
          </p:nvSpPr>
          <p:spPr>
            <a:xfrm>
              <a:off x="1572965" y="4550898"/>
              <a:ext cx="34952" cy="17883"/>
            </a:xfrm>
            <a:custGeom>
              <a:avLst/>
              <a:gdLst/>
              <a:ahLst/>
              <a:cxnLst/>
              <a:rect l="l" t="t" r="r" b="b"/>
              <a:pathLst>
                <a:path w="1331" h="681" extrusionOk="0">
                  <a:moveTo>
                    <a:pt x="134" y="1"/>
                  </a:moveTo>
                  <a:cubicBezTo>
                    <a:pt x="67" y="1"/>
                    <a:pt x="0" y="58"/>
                    <a:pt x="10" y="135"/>
                  </a:cubicBezTo>
                  <a:lnTo>
                    <a:pt x="10" y="680"/>
                  </a:lnTo>
                  <a:lnTo>
                    <a:pt x="1331" y="680"/>
                  </a:lnTo>
                  <a:lnTo>
                    <a:pt x="1331" y="135"/>
                  </a:lnTo>
                  <a:cubicBezTo>
                    <a:pt x="1331" y="58"/>
                    <a:pt x="1273" y="1"/>
                    <a:pt x="1197" y="1"/>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6" name="Google Shape;18236;p78"/>
            <p:cNvSpPr/>
            <p:nvPr/>
          </p:nvSpPr>
          <p:spPr>
            <a:xfrm>
              <a:off x="1369135" y="4564974"/>
              <a:ext cx="254118" cy="21638"/>
            </a:xfrm>
            <a:custGeom>
              <a:avLst/>
              <a:gdLst/>
              <a:ahLst/>
              <a:cxnLst/>
              <a:rect l="l" t="t" r="r" b="b"/>
              <a:pathLst>
                <a:path w="9677" h="824" extrusionOk="0">
                  <a:moveTo>
                    <a:pt x="326" y="1"/>
                  </a:moveTo>
                  <a:cubicBezTo>
                    <a:pt x="144" y="1"/>
                    <a:pt x="1" y="154"/>
                    <a:pt x="1" y="336"/>
                  </a:cubicBezTo>
                  <a:lnTo>
                    <a:pt x="1" y="824"/>
                  </a:lnTo>
                  <a:lnTo>
                    <a:pt x="9667" y="824"/>
                  </a:lnTo>
                  <a:lnTo>
                    <a:pt x="9667" y="336"/>
                  </a:lnTo>
                  <a:cubicBezTo>
                    <a:pt x="9676" y="154"/>
                    <a:pt x="9523" y="1"/>
                    <a:pt x="9341" y="1"/>
                  </a:cubicBezTo>
                  <a:close/>
                </a:path>
              </a:pathLst>
            </a:custGeom>
            <a:solidFill>
              <a:srgbClr val="E8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7" name="Google Shape;18237;p78"/>
            <p:cNvSpPr/>
            <p:nvPr/>
          </p:nvSpPr>
          <p:spPr>
            <a:xfrm>
              <a:off x="1359603" y="4583330"/>
              <a:ext cx="272946" cy="18382"/>
            </a:xfrm>
            <a:custGeom>
              <a:avLst/>
              <a:gdLst/>
              <a:ahLst/>
              <a:cxnLst/>
              <a:rect l="l" t="t" r="r" b="b"/>
              <a:pathLst>
                <a:path w="10394" h="700" extrusionOk="0">
                  <a:moveTo>
                    <a:pt x="345" y="0"/>
                  </a:moveTo>
                  <a:cubicBezTo>
                    <a:pt x="153" y="0"/>
                    <a:pt x="0" y="154"/>
                    <a:pt x="0" y="345"/>
                  </a:cubicBezTo>
                  <a:lnTo>
                    <a:pt x="0" y="699"/>
                  </a:lnTo>
                  <a:lnTo>
                    <a:pt x="10393" y="699"/>
                  </a:lnTo>
                  <a:lnTo>
                    <a:pt x="10393" y="345"/>
                  </a:lnTo>
                  <a:cubicBezTo>
                    <a:pt x="10393" y="154"/>
                    <a:pt x="10240" y="0"/>
                    <a:pt x="10059" y="0"/>
                  </a:cubicBezTo>
                  <a:close/>
                </a:path>
              </a:pathLst>
            </a:custGeom>
            <a:solidFill>
              <a:srgbClr val="CED6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38" name="Google Shape;18238;p78"/>
            <p:cNvSpPr/>
            <p:nvPr/>
          </p:nvSpPr>
          <p:spPr>
            <a:xfrm>
              <a:off x="1340249" y="4597142"/>
              <a:ext cx="311890" cy="9086"/>
            </a:xfrm>
            <a:custGeom>
              <a:avLst/>
              <a:gdLst/>
              <a:ahLst/>
              <a:cxnLst/>
              <a:rect l="l" t="t" r="r" b="b"/>
              <a:pathLst>
                <a:path w="11877" h="346" extrusionOk="0">
                  <a:moveTo>
                    <a:pt x="230" y="1"/>
                  </a:moveTo>
                  <a:cubicBezTo>
                    <a:pt x="0" y="1"/>
                    <a:pt x="0" y="345"/>
                    <a:pt x="230" y="345"/>
                  </a:cubicBezTo>
                  <a:lnTo>
                    <a:pt x="11647" y="345"/>
                  </a:lnTo>
                  <a:cubicBezTo>
                    <a:pt x="11877" y="345"/>
                    <a:pt x="11877" y="1"/>
                    <a:pt x="11647"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39" name="Google Shape;18239;p78"/>
          <p:cNvGrpSpPr/>
          <p:nvPr/>
        </p:nvGrpSpPr>
        <p:grpSpPr>
          <a:xfrm>
            <a:off x="1774254" y="4502699"/>
            <a:ext cx="409165" cy="443024"/>
            <a:chOff x="1330690" y="3377024"/>
            <a:chExt cx="306874" cy="332268"/>
          </a:xfrm>
        </p:grpSpPr>
        <p:sp>
          <p:nvSpPr>
            <p:cNvPr id="18240" name="Google Shape;18240;p78"/>
            <p:cNvSpPr/>
            <p:nvPr/>
          </p:nvSpPr>
          <p:spPr>
            <a:xfrm>
              <a:off x="1403325" y="3377024"/>
              <a:ext cx="234239" cy="332268"/>
            </a:xfrm>
            <a:custGeom>
              <a:avLst/>
              <a:gdLst/>
              <a:ahLst/>
              <a:cxnLst/>
              <a:rect l="l" t="t" r="r" b="b"/>
              <a:pathLst>
                <a:path w="8920" h="12653" extrusionOk="0">
                  <a:moveTo>
                    <a:pt x="259" y="0"/>
                  </a:moveTo>
                  <a:cubicBezTo>
                    <a:pt x="115" y="0"/>
                    <a:pt x="0" y="105"/>
                    <a:pt x="0" y="249"/>
                  </a:cubicBezTo>
                  <a:lnTo>
                    <a:pt x="0" y="12394"/>
                  </a:lnTo>
                  <a:cubicBezTo>
                    <a:pt x="0" y="12537"/>
                    <a:pt x="115" y="12652"/>
                    <a:pt x="259" y="12652"/>
                  </a:cubicBezTo>
                  <a:lnTo>
                    <a:pt x="8307" y="12652"/>
                  </a:lnTo>
                  <a:cubicBezTo>
                    <a:pt x="8642" y="12652"/>
                    <a:pt x="8920" y="12375"/>
                    <a:pt x="8920" y="12040"/>
                  </a:cubicBezTo>
                  <a:lnTo>
                    <a:pt x="8920" y="603"/>
                  </a:lnTo>
                  <a:cubicBezTo>
                    <a:pt x="8920" y="268"/>
                    <a:pt x="8642" y="0"/>
                    <a:pt x="8307"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1" name="Google Shape;18241;p78"/>
            <p:cNvSpPr/>
            <p:nvPr/>
          </p:nvSpPr>
          <p:spPr>
            <a:xfrm>
              <a:off x="1381713" y="3397375"/>
              <a:ext cx="234003" cy="291539"/>
            </a:xfrm>
            <a:custGeom>
              <a:avLst/>
              <a:gdLst/>
              <a:ahLst/>
              <a:cxnLst/>
              <a:rect l="l" t="t" r="r" b="b"/>
              <a:pathLst>
                <a:path w="8911" h="11102" extrusionOk="0">
                  <a:moveTo>
                    <a:pt x="0" y="0"/>
                  </a:moveTo>
                  <a:lnTo>
                    <a:pt x="0" y="11102"/>
                  </a:lnTo>
                  <a:lnTo>
                    <a:pt x="8910" y="11102"/>
                  </a:lnTo>
                  <a:lnTo>
                    <a:pt x="891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2" name="Google Shape;18242;p78"/>
            <p:cNvSpPr/>
            <p:nvPr/>
          </p:nvSpPr>
          <p:spPr>
            <a:xfrm>
              <a:off x="1361861" y="3377024"/>
              <a:ext cx="234239" cy="332268"/>
            </a:xfrm>
            <a:custGeom>
              <a:avLst/>
              <a:gdLst/>
              <a:ahLst/>
              <a:cxnLst/>
              <a:rect l="l" t="t" r="r" b="b"/>
              <a:pathLst>
                <a:path w="8920" h="12653" extrusionOk="0">
                  <a:moveTo>
                    <a:pt x="613" y="0"/>
                  </a:moveTo>
                  <a:cubicBezTo>
                    <a:pt x="268" y="0"/>
                    <a:pt x="0" y="268"/>
                    <a:pt x="0" y="603"/>
                  </a:cubicBezTo>
                  <a:lnTo>
                    <a:pt x="0" y="12040"/>
                  </a:lnTo>
                  <a:cubicBezTo>
                    <a:pt x="0" y="12375"/>
                    <a:pt x="268" y="12652"/>
                    <a:pt x="613" y="12652"/>
                  </a:cubicBezTo>
                  <a:lnTo>
                    <a:pt x="8307" y="12652"/>
                  </a:lnTo>
                  <a:cubicBezTo>
                    <a:pt x="8642" y="12652"/>
                    <a:pt x="8920" y="12375"/>
                    <a:pt x="8920" y="12040"/>
                  </a:cubicBezTo>
                  <a:lnTo>
                    <a:pt x="8920" y="603"/>
                  </a:lnTo>
                  <a:cubicBezTo>
                    <a:pt x="8920" y="268"/>
                    <a:pt x="8642" y="0"/>
                    <a:pt x="830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3" name="Google Shape;18243;p78"/>
            <p:cNvSpPr/>
            <p:nvPr/>
          </p:nvSpPr>
          <p:spPr>
            <a:xfrm>
              <a:off x="1559888" y="3377024"/>
              <a:ext cx="36213" cy="332268"/>
            </a:xfrm>
            <a:custGeom>
              <a:avLst/>
              <a:gdLst/>
              <a:ahLst/>
              <a:cxnLst/>
              <a:rect l="l" t="t" r="r" b="b"/>
              <a:pathLst>
                <a:path w="1379" h="12653" extrusionOk="0">
                  <a:moveTo>
                    <a:pt x="1" y="0"/>
                  </a:moveTo>
                  <a:cubicBezTo>
                    <a:pt x="336" y="0"/>
                    <a:pt x="613" y="268"/>
                    <a:pt x="613" y="603"/>
                  </a:cubicBezTo>
                  <a:lnTo>
                    <a:pt x="613" y="12040"/>
                  </a:lnTo>
                  <a:cubicBezTo>
                    <a:pt x="613" y="12375"/>
                    <a:pt x="336" y="12652"/>
                    <a:pt x="1" y="12652"/>
                  </a:cubicBezTo>
                  <a:lnTo>
                    <a:pt x="766" y="12652"/>
                  </a:lnTo>
                  <a:cubicBezTo>
                    <a:pt x="1101" y="12652"/>
                    <a:pt x="1379" y="12375"/>
                    <a:pt x="1379" y="12040"/>
                  </a:cubicBezTo>
                  <a:lnTo>
                    <a:pt x="1379" y="603"/>
                  </a:lnTo>
                  <a:cubicBezTo>
                    <a:pt x="1379" y="268"/>
                    <a:pt x="1101" y="0"/>
                    <a:pt x="76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4" name="Google Shape;18244;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5" name="Google Shape;18245;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6" name="Google Shape;18246;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7" name="Google Shape;18247;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8" name="Google Shape;18248;p78"/>
            <p:cNvSpPr/>
            <p:nvPr/>
          </p:nvSpPr>
          <p:spPr>
            <a:xfrm>
              <a:off x="1330690" y="3413972"/>
              <a:ext cx="61606" cy="26654"/>
            </a:xfrm>
            <a:custGeom>
              <a:avLst/>
              <a:gdLst/>
              <a:ahLst/>
              <a:cxnLst/>
              <a:rect l="l" t="t" r="r" b="b"/>
              <a:pathLst>
                <a:path w="2346" h="1015" extrusionOk="0">
                  <a:moveTo>
                    <a:pt x="651" y="0"/>
                  </a:moveTo>
                  <a:cubicBezTo>
                    <a:pt x="1" y="29"/>
                    <a:pt x="1" y="986"/>
                    <a:pt x="651" y="1014"/>
                  </a:cubicBezTo>
                  <a:lnTo>
                    <a:pt x="1694" y="1014"/>
                  </a:lnTo>
                  <a:cubicBezTo>
                    <a:pt x="2345" y="986"/>
                    <a:pt x="234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49" name="Google Shape;18249;p78"/>
            <p:cNvSpPr/>
            <p:nvPr/>
          </p:nvSpPr>
          <p:spPr>
            <a:xfrm>
              <a:off x="1355060" y="3413945"/>
              <a:ext cx="34217" cy="26706"/>
            </a:xfrm>
            <a:custGeom>
              <a:avLst/>
              <a:gdLst/>
              <a:ahLst/>
              <a:cxnLst/>
              <a:rect l="l" t="t" r="r" b="b"/>
              <a:pathLst>
                <a:path w="1303" h="1017" extrusionOk="0">
                  <a:moveTo>
                    <a:pt x="19" y="1"/>
                  </a:moveTo>
                  <a:cubicBezTo>
                    <a:pt x="13" y="1"/>
                    <a:pt x="7" y="1"/>
                    <a:pt x="1" y="1"/>
                  </a:cubicBezTo>
                  <a:lnTo>
                    <a:pt x="37" y="1"/>
                  </a:lnTo>
                  <a:cubicBezTo>
                    <a:pt x="31" y="1"/>
                    <a:pt x="25" y="1"/>
                    <a:pt x="19" y="1"/>
                  </a:cubicBezTo>
                  <a:close/>
                  <a:moveTo>
                    <a:pt x="1" y="1015"/>
                  </a:moveTo>
                  <a:cubicBezTo>
                    <a:pt x="12" y="1016"/>
                    <a:pt x="24" y="1017"/>
                    <a:pt x="35" y="1017"/>
                  </a:cubicBezTo>
                  <a:cubicBezTo>
                    <a:pt x="47" y="1017"/>
                    <a:pt x="58" y="1016"/>
                    <a:pt x="70" y="1015"/>
                  </a:cubicBezTo>
                  <a:close/>
                  <a:moveTo>
                    <a:pt x="784" y="1"/>
                  </a:moveTo>
                  <a:cubicBezTo>
                    <a:pt x="778" y="1"/>
                    <a:pt x="772" y="1"/>
                    <a:pt x="766" y="1"/>
                  </a:cubicBezTo>
                  <a:lnTo>
                    <a:pt x="37" y="1"/>
                  </a:lnTo>
                  <a:cubicBezTo>
                    <a:pt x="317" y="10"/>
                    <a:pt x="537" y="233"/>
                    <a:pt x="537" y="508"/>
                  </a:cubicBezTo>
                  <a:cubicBezTo>
                    <a:pt x="537" y="782"/>
                    <a:pt x="334" y="998"/>
                    <a:pt x="70" y="1015"/>
                  </a:cubicBezTo>
                  <a:lnTo>
                    <a:pt x="766" y="1015"/>
                  </a:lnTo>
                  <a:cubicBezTo>
                    <a:pt x="778" y="1016"/>
                    <a:pt x="790" y="1017"/>
                    <a:pt x="801" y="1017"/>
                  </a:cubicBezTo>
                  <a:cubicBezTo>
                    <a:pt x="1081" y="1017"/>
                    <a:pt x="1302" y="793"/>
                    <a:pt x="1302" y="508"/>
                  </a:cubicBezTo>
                  <a:cubicBezTo>
                    <a:pt x="1302" y="227"/>
                    <a:pt x="107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0" name="Google Shape;18250;p78"/>
            <p:cNvSpPr/>
            <p:nvPr/>
          </p:nvSpPr>
          <p:spPr>
            <a:xfrm>
              <a:off x="1331189" y="3490861"/>
              <a:ext cx="61343" cy="26917"/>
            </a:xfrm>
            <a:custGeom>
              <a:avLst/>
              <a:gdLst/>
              <a:ahLst/>
              <a:cxnLst/>
              <a:rect l="l" t="t" r="r" b="b"/>
              <a:pathLst>
                <a:path w="2336" h="1025" extrusionOk="0">
                  <a:moveTo>
                    <a:pt x="642" y="1"/>
                  </a:moveTo>
                  <a:cubicBezTo>
                    <a:pt x="1" y="29"/>
                    <a:pt x="1" y="986"/>
                    <a:pt x="642" y="1025"/>
                  </a:cubicBezTo>
                  <a:lnTo>
                    <a:pt x="1695" y="1025"/>
                  </a:lnTo>
                  <a:cubicBezTo>
                    <a:pt x="2336" y="986"/>
                    <a:pt x="2336" y="29"/>
                    <a:pt x="1695"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1" name="Google Shape;18251;p78"/>
            <p:cNvSpPr/>
            <p:nvPr/>
          </p:nvSpPr>
          <p:spPr>
            <a:xfrm>
              <a:off x="1355585" y="3490861"/>
              <a:ext cx="33954" cy="26706"/>
            </a:xfrm>
            <a:custGeom>
              <a:avLst/>
              <a:gdLst/>
              <a:ahLst/>
              <a:cxnLst/>
              <a:rect l="l" t="t" r="r" b="b"/>
              <a:pathLst>
                <a:path w="1293" h="1017" extrusionOk="0">
                  <a:moveTo>
                    <a:pt x="17" y="0"/>
                  </a:moveTo>
                  <a:cubicBezTo>
                    <a:pt x="12" y="0"/>
                    <a:pt x="6" y="0"/>
                    <a:pt x="0" y="1"/>
                  </a:cubicBezTo>
                  <a:lnTo>
                    <a:pt x="35" y="1"/>
                  </a:lnTo>
                  <a:cubicBezTo>
                    <a:pt x="29" y="0"/>
                    <a:pt x="23" y="0"/>
                    <a:pt x="17" y="0"/>
                  </a:cubicBezTo>
                  <a:close/>
                  <a:moveTo>
                    <a:pt x="0" y="1015"/>
                  </a:moveTo>
                  <a:cubicBezTo>
                    <a:pt x="11" y="1016"/>
                    <a:pt x="22" y="1016"/>
                    <a:pt x="33" y="1016"/>
                  </a:cubicBezTo>
                  <a:cubicBezTo>
                    <a:pt x="45" y="1016"/>
                    <a:pt x="56" y="1016"/>
                    <a:pt x="67" y="1015"/>
                  </a:cubicBezTo>
                  <a:close/>
                  <a:moveTo>
                    <a:pt x="774" y="0"/>
                  </a:moveTo>
                  <a:cubicBezTo>
                    <a:pt x="768" y="0"/>
                    <a:pt x="762" y="0"/>
                    <a:pt x="756" y="1"/>
                  </a:cubicBezTo>
                  <a:lnTo>
                    <a:pt x="35" y="1"/>
                  </a:lnTo>
                  <a:cubicBezTo>
                    <a:pt x="306" y="10"/>
                    <a:pt x="526" y="232"/>
                    <a:pt x="526" y="508"/>
                  </a:cubicBezTo>
                  <a:cubicBezTo>
                    <a:pt x="526" y="781"/>
                    <a:pt x="323" y="998"/>
                    <a:pt x="67" y="1015"/>
                  </a:cubicBezTo>
                  <a:lnTo>
                    <a:pt x="756" y="1015"/>
                  </a:lnTo>
                  <a:cubicBezTo>
                    <a:pt x="768" y="1016"/>
                    <a:pt x="779" y="1016"/>
                    <a:pt x="791" y="1016"/>
                  </a:cubicBezTo>
                  <a:cubicBezTo>
                    <a:pt x="1071" y="1016"/>
                    <a:pt x="1292" y="793"/>
                    <a:pt x="1292" y="508"/>
                  </a:cubicBezTo>
                  <a:cubicBezTo>
                    <a:pt x="1292" y="226"/>
                    <a:pt x="1062" y="0"/>
                    <a:pt x="77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2" name="Google Shape;18252;p78"/>
            <p:cNvSpPr/>
            <p:nvPr/>
          </p:nvSpPr>
          <p:spPr>
            <a:xfrm>
              <a:off x="1331452" y="3567777"/>
              <a:ext cx="61343" cy="26654"/>
            </a:xfrm>
            <a:custGeom>
              <a:avLst/>
              <a:gdLst/>
              <a:ahLst/>
              <a:cxnLst/>
              <a:rect l="l" t="t" r="r" b="b"/>
              <a:pathLst>
                <a:path w="2336" h="1015" extrusionOk="0">
                  <a:moveTo>
                    <a:pt x="651" y="0"/>
                  </a:moveTo>
                  <a:cubicBezTo>
                    <a:pt x="0" y="29"/>
                    <a:pt x="0" y="986"/>
                    <a:pt x="651" y="1014"/>
                  </a:cubicBezTo>
                  <a:lnTo>
                    <a:pt x="1694" y="1014"/>
                  </a:lnTo>
                  <a:cubicBezTo>
                    <a:pt x="2335" y="986"/>
                    <a:pt x="2335" y="29"/>
                    <a:pt x="1694"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3" name="Google Shape;18253;p78"/>
            <p:cNvSpPr/>
            <p:nvPr/>
          </p:nvSpPr>
          <p:spPr>
            <a:xfrm>
              <a:off x="1355821" y="3567750"/>
              <a:ext cx="34217" cy="26706"/>
            </a:xfrm>
            <a:custGeom>
              <a:avLst/>
              <a:gdLst/>
              <a:ahLst/>
              <a:cxnLst/>
              <a:rect l="l" t="t" r="r" b="b"/>
              <a:pathLst>
                <a:path w="1303" h="1017" extrusionOk="0">
                  <a:moveTo>
                    <a:pt x="18" y="1"/>
                  </a:moveTo>
                  <a:cubicBezTo>
                    <a:pt x="12" y="1"/>
                    <a:pt x="6" y="1"/>
                    <a:pt x="1" y="1"/>
                  </a:cubicBezTo>
                  <a:lnTo>
                    <a:pt x="35" y="1"/>
                  </a:lnTo>
                  <a:cubicBezTo>
                    <a:pt x="29" y="1"/>
                    <a:pt x="24" y="1"/>
                    <a:pt x="18" y="1"/>
                  </a:cubicBezTo>
                  <a:close/>
                  <a:moveTo>
                    <a:pt x="1" y="1015"/>
                  </a:moveTo>
                  <a:cubicBezTo>
                    <a:pt x="12" y="1016"/>
                    <a:pt x="23" y="1017"/>
                    <a:pt x="34" y="1017"/>
                  </a:cubicBezTo>
                  <a:cubicBezTo>
                    <a:pt x="45" y="1017"/>
                    <a:pt x="56" y="1016"/>
                    <a:pt x="67" y="1015"/>
                  </a:cubicBezTo>
                  <a:close/>
                  <a:moveTo>
                    <a:pt x="784" y="1"/>
                  </a:moveTo>
                  <a:cubicBezTo>
                    <a:pt x="778" y="1"/>
                    <a:pt x="772" y="1"/>
                    <a:pt x="766" y="1"/>
                  </a:cubicBezTo>
                  <a:lnTo>
                    <a:pt x="35" y="1"/>
                  </a:lnTo>
                  <a:cubicBezTo>
                    <a:pt x="307" y="10"/>
                    <a:pt x="537" y="233"/>
                    <a:pt x="537" y="508"/>
                  </a:cubicBezTo>
                  <a:cubicBezTo>
                    <a:pt x="537" y="782"/>
                    <a:pt x="325" y="998"/>
                    <a:pt x="67" y="1015"/>
                  </a:cubicBezTo>
                  <a:lnTo>
                    <a:pt x="766" y="1015"/>
                  </a:lnTo>
                  <a:cubicBezTo>
                    <a:pt x="777" y="1016"/>
                    <a:pt x="789" y="1017"/>
                    <a:pt x="800" y="1017"/>
                  </a:cubicBezTo>
                  <a:cubicBezTo>
                    <a:pt x="1072" y="1017"/>
                    <a:pt x="1302" y="793"/>
                    <a:pt x="1302" y="508"/>
                  </a:cubicBezTo>
                  <a:cubicBezTo>
                    <a:pt x="1302" y="227"/>
                    <a:pt x="1063" y="1"/>
                    <a:pt x="78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4" name="Google Shape;18254;p78"/>
            <p:cNvSpPr/>
            <p:nvPr/>
          </p:nvSpPr>
          <p:spPr>
            <a:xfrm>
              <a:off x="1331688" y="3644640"/>
              <a:ext cx="58586" cy="26733"/>
            </a:xfrm>
            <a:custGeom>
              <a:avLst/>
              <a:gdLst/>
              <a:ahLst/>
              <a:cxnLst/>
              <a:rect l="l" t="t" r="r" b="b"/>
              <a:pathLst>
                <a:path w="2231" h="1018" extrusionOk="0">
                  <a:moveTo>
                    <a:pt x="1728" y="0"/>
                  </a:moveTo>
                  <a:cubicBezTo>
                    <a:pt x="1717" y="0"/>
                    <a:pt x="1706" y="1"/>
                    <a:pt x="1695" y="2"/>
                  </a:cubicBezTo>
                  <a:lnTo>
                    <a:pt x="652" y="2"/>
                  </a:lnTo>
                  <a:cubicBezTo>
                    <a:pt x="1" y="30"/>
                    <a:pt x="1" y="987"/>
                    <a:pt x="652" y="1016"/>
                  </a:cubicBezTo>
                  <a:lnTo>
                    <a:pt x="1695" y="1016"/>
                  </a:lnTo>
                  <a:cubicBezTo>
                    <a:pt x="1706" y="1017"/>
                    <a:pt x="1717" y="1017"/>
                    <a:pt x="1728" y="1017"/>
                  </a:cubicBezTo>
                  <a:cubicBezTo>
                    <a:pt x="2009" y="1017"/>
                    <a:pt x="2231" y="785"/>
                    <a:pt x="2231" y="509"/>
                  </a:cubicBezTo>
                  <a:cubicBezTo>
                    <a:pt x="2231" y="232"/>
                    <a:pt x="2009" y="0"/>
                    <a:pt x="1728"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5" name="Google Shape;18255;p78"/>
            <p:cNvSpPr/>
            <p:nvPr/>
          </p:nvSpPr>
          <p:spPr>
            <a:xfrm>
              <a:off x="1356084" y="3644640"/>
              <a:ext cx="34191" cy="26733"/>
            </a:xfrm>
            <a:custGeom>
              <a:avLst/>
              <a:gdLst/>
              <a:ahLst/>
              <a:cxnLst/>
              <a:rect l="l" t="t" r="r" b="b"/>
              <a:pathLst>
                <a:path w="1302" h="1018" extrusionOk="0">
                  <a:moveTo>
                    <a:pt x="33" y="0"/>
                  </a:moveTo>
                  <a:cubicBezTo>
                    <a:pt x="22" y="0"/>
                    <a:pt x="11" y="1"/>
                    <a:pt x="0" y="2"/>
                  </a:cubicBezTo>
                  <a:lnTo>
                    <a:pt x="66" y="2"/>
                  </a:lnTo>
                  <a:cubicBezTo>
                    <a:pt x="55" y="1"/>
                    <a:pt x="44" y="0"/>
                    <a:pt x="33" y="0"/>
                  </a:cubicBezTo>
                  <a:close/>
                  <a:moveTo>
                    <a:pt x="0" y="1016"/>
                  </a:moveTo>
                  <a:cubicBezTo>
                    <a:pt x="11" y="1017"/>
                    <a:pt x="22" y="1017"/>
                    <a:pt x="33" y="1017"/>
                  </a:cubicBezTo>
                  <a:cubicBezTo>
                    <a:pt x="44" y="1017"/>
                    <a:pt x="55" y="1017"/>
                    <a:pt x="66" y="1016"/>
                  </a:cubicBezTo>
                  <a:close/>
                  <a:moveTo>
                    <a:pt x="799" y="0"/>
                  </a:moveTo>
                  <a:cubicBezTo>
                    <a:pt x="788" y="0"/>
                    <a:pt x="777" y="1"/>
                    <a:pt x="766" y="2"/>
                  </a:cubicBezTo>
                  <a:lnTo>
                    <a:pt x="66" y="2"/>
                  </a:lnTo>
                  <a:cubicBezTo>
                    <a:pt x="332" y="19"/>
                    <a:pt x="536" y="243"/>
                    <a:pt x="536" y="509"/>
                  </a:cubicBezTo>
                  <a:cubicBezTo>
                    <a:pt x="536" y="774"/>
                    <a:pt x="332" y="999"/>
                    <a:pt x="66" y="1016"/>
                  </a:cubicBezTo>
                  <a:lnTo>
                    <a:pt x="766" y="1016"/>
                  </a:lnTo>
                  <a:cubicBezTo>
                    <a:pt x="777" y="1017"/>
                    <a:pt x="788" y="1017"/>
                    <a:pt x="799" y="1017"/>
                  </a:cubicBezTo>
                  <a:cubicBezTo>
                    <a:pt x="1080" y="1017"/>
                    <a:pt x="1302" y="785"/>
                    <a:pt x="1302" y="509"/>
                  </a:cubicBezTo>
                  <a:cubicBezTo>
                    <a:pt x="1302" y="232"/>
                    <a:pt x="1080" y="0"/>
                    <a:pt x="799"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6" name="Google Shape;18256;p78"/>
            <p:cNvSpPr/>
            <p:nvPr/>
          </p:nvSpPr>
          <p:spPr>
            <a:xfrm>
              <a:off x="1419397" y="3626310"/>
              <a:ext cx="133243" cy="9847"/>
            </a:xfrm>
            <a:custGeom>
              <a:avLst/>
              <a:gdLst/>
              <a:ahLst/>
              <a:cxnLst/>
              <a:rect l="l" t="t" r="r" b="b"/>
              <a:pathLst>
                <a:path w="5074" h="375" extrusionOk="0">
                  <a:moveTo>
                    <a:pt x="240" y="1"/>
                  </a:moveTo>
                  <a:cubicBezTo>
                    <a:pt x="1" y="1"/>
                    <a:pt x="1" y="374"/>
                    <a:pt x="240" y="374"/>
                  </a:cubicBezTo>
                  <a:lnTo>
                    <a:pt x="4824" y="374"/>
                  </a:lnTo>
                  <a:cubicBezTo>
                    <a:pt x="5073" y="374"/>
                    <a:pt x="5073" y="1"/>
                    <a:pt x="482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7" name="Google Shape;18257;p78"/>
            <p:cNvSpPr/>
            <p:nvPr/>
          </p:nvSpPr>
          <p:spPr>
            <a:xfrm>
              <a:off x="1419397" y="3647686"/>
              <a:ext cx="133243" cy="9821"/>
            </a:xfrm>
            <a:custGeom>
              <a:avLst/>
              <a:gdLst/>
              <a:ahLst/>
              <a:cxnLst/>
              <a:rect l="l" t="t" r="r" b="b"/>
              <a:pathLst>
                <a:path w="5074" h="374" extrusionOk="0">
                  <a:moveTo>
                    <a:pt x="240" y="0"/>
                  </a:moveTo>
                  <a:cubicBezTo>
                    <a:pt x="1" y="0"/>
                    <a:pt x="1" y="374"/>
                    <a:pt x="240" y="374"/>
                  </a:cubicBezTo>
                  <a:lnTo>
                    <a:pt x="4824" y="374"/>
                  </a:lnTo>
                  <a:cubicBezTo>
                    <a:pt x="5073" y="374"/>
                    <a:pt x="5073" y="0"/>
                    <a:pt x="4824"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58" name="Google Shape;18258;p78"/>
            <p:cNvSpPr/>
            <p:nvPr/>
          </p:nvSpPr>
          <p:spPr>
            <a:xfrm>
              <a:off x="1444527" y="3433063"/>
              <a:ext cx="68145" cy="169403"/>
            </a:xfrm>
            <a:custGeom>
              <a:avLst/>
              <a:gdLst/>
              <a:ahLst/>
              <a:cxnLst/>
              <a:rect l="l" t="t" r="r" b="b"/>
              <a:pathLst>
                <a:path w="2595" h="6451" extrusionOk="0">
                  <a:moveTo>
                    <a:pt x="1819" y="0"/>
                  </a:moveTo>
                  <a:lnTo>
                    <a:pt x="1819" y="10"/>
                  </a:lnTo>
                  <a:cubicBezTo>
                    <a:pt x="1398" y="10"/>
                    <a:pt x="1" y="469"/>
                    <a:pt x="1" y="2824"/>
                  </a:cubicBezTo>
                  <a:lnTo>
                    <a:pt x="1" y="3637"/>
                  </a:lnTo>
                  <a:cubicBezTo>
                    <a:pt x="1" y="5991"/>
                    <a:pt x="1398" y="6451"/>
                    <a:pt x="1819" y="6451"/>
                  </a:cubicBezTo>
                  <a:cubicBezTo>
                    <a:pt x="2039" y="6441"/>
                    <a:pt x="2250" y="6384"/>
                    <a:pt x="2451" y="6298"/>
                  </a:cubicBezTo>
                  <a:cubicBezTo>
                    <a:pt x="2537" y="6259"/>
                    <a:pt x="2594" y="6164"/>
                    <a:pt x="2575" y="6068"/>
                  </a:cubicBezTo>
                  <a:lnTo>
                    <a:pt x="2384" y="4948"/>
                  </a:lnTo>
                  <a:cubicBezTo>
                    <a:pt x="2375" y="4849"/>
                    <a:pt x="2281" y="4775"/>
                    <a:pt x="2174" y="4775"/>
                  </a:cubicBezTo>
                  <a:cubicBezTo>
                    <a:pt x="2167" y="4775"/>
                    <a:pt x="2161" y="4775"/>
                    <a:pt x="2154" y="4776"/>
                  </a:cubicBezTo>
                  <a:lnTo>
                    <a:pt x="1590" y="4853"/>
                  </a:lnTo>
                  <a:cubicBezTo>
                    <a:pt x="996" y="4824"/>
                    <a:pt x="853" y="4068"/>
                    <a:pt x="853" y="3618"/>
                  </a:cubicBezTo>
                  <a:lnTo>
                    <a:pt x="853" y="2843"/>
                  </a:lnTo>
                  <a:cubicBezTo>
                    <a:pt x="853" y="2383"/>
                    <a:pt x="996" y="1637"/>
                    <a:pt x="1590" y="1599"/>
                  </a:cubicBezTo>
                  <a:lnTo>
                    <a:pt x="2154" y="1675"/>
                  </a:lnTo>
                  <a:cubicBezTo>
                    <a:pt x="2166" y="1677"/>
                    <a:pt x="2178" y="1678"/>
                    <a:pt x="2189" y="1678"/>
                  </a:cubicBezTo>
                  <a:cubicBezTo>
                    <a:pt x="2290" y="1678"/>
                    <a:pt x="2375" y="1606"/>
                    <a:pt x="2384" y="1503"/>
                  </a:cubicBezTo>
                  <a:lnTo>
                    <a:pt x="2575" y="393"/>
                  </a:lnTo>
                  <a:cubicBezTo>
                    <a:pt x="2594" y="297"/>
                    <a:pt x="2537" y="201"/>
                    <a:pt x="2451" y="163"/>
                  </a:cubicBezTo>
                  <a:cubicBezTo>
                    <a:pt x="2250" y="77"/>
                    <a:pt x="2039" y="20"/>
                    <a:pt x="1819" y="0"/>
                  </a:cubicBezTo>
                  <a:close/>
                </a:path>
              </a:pathLst>
            </a:custGeom>
            <a:solidFill>
              <a:srgbClr val="DA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59" name="Google Shape;18259;p78"/>
          <p:cNvGrpSpPr/>
          <p:nvPr/>
        </p:nvGrpSpPr>
        <p:grpSpPr>
          <a:xfrm>
            <a:off x="3534130" y="4509036"/>
            <a:ext cx="455348" cy="433325"/>
            <a:chOff x="2650597" y="3381777"/>
            <a:chExt cx="341511" cy="324994"/>
          </a:xfrm>
        </p:grpSpPr>
        <p:sp>
          <p:nvSpPr>
            <p:cNvPr id="18260" name="Google Shape;18260;p78"/>
            <p:cNvSpPr/>
            <p:nvPr/>
          </p:nvSpPr>
          <p:spPr>
            <a:xfrm>
              <a:off x="2672970" y="3644928"/>
              <a:ext cx="51811" cy="56800"/>
            </a:xfrm>
            <a:custGeom>
              <a:avLst/>
              <a:gdLst/>
              <a:ahLst/>
              <a:cxnLst/>
              <a:rect l="l" t="t" r="r" b="b"/>
              <a:pathLst>
                <a:path w="1973" h="2163" extrusionOk="0">
                  <a:moveTo>
                    <a:pt x="1" y="0"/>
                  </a:moveTo>
                  <a:lnTo>
                    <a:pt x="1" y="2163"/>
                  </a:lnTo>
                  <a:lnTo>
                    <a:pt x="1972" y="2163"/>
                  </a:lnTo>
                  <a:lnTo>
                    <a:pt x="1972" y="0"/>
                  </a:ln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1" name="Google Shape;18261;p78"/>
            <p:cNvSpPr/>
            <p:nvPr/>
          </p:nvSpPr>
          <p:spPr>
            <a:xfrm>
              <a:off x="2672970" y="3644928"/>
              <a:ext cx="51811" cy="15336"/>
            </a:xfrm>
            <a:custGeom>
              <a:avLst/>
              <a:gdLst/>
              <a:ahLst/>
              <a:cxnLst/>
              <a:rect l="l" t="t" r="r" b="b"/>
              <a:pathLst>
                <a:path w="1973" h="584" extrusionOk="0">
                  <a:moveTo>
                    <a:pt x="1" y="0"/>
                  </a:moveTo>
                  <a:lnTo>
                    <a:pt x="1" y="584"/>
                  </a:lnTo>
                  <a:lnTo>
                    <a:pt x="1972" y="584"/>
                  </a:lnTo>
                  <a:lnTo>
                    <a:pt x="1972"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2" name="Google Shape;18262;p78"/>
            <p:cNvSpPr/>
            <p:nvPr/>
          </p:nvSpPr>
          <p:spPr>
            <a:xfrm>
              <a:off x="2667955" y="3629330"/>
              <a:ext cx="56564" cy="20640"/>
            </a:xfrm>
            <a:custGeom>
              <a:avLst/>
              <a:gdLst/>
              <a:ahLst/>
              <a:cxnLst/>
              <a:rect l="l" t="t" r="r" b="b"/>
              <a:pathLst>
                <a:path w="2154" h="786" extrusionOk="0">
                  <a:moveTo>
                    <a:pt x="393" y="1"/>
                  </a:moveTo>
                  <a:cubicBezTo>
                    <a:pt x="172" y="1"/>
                    <a:pt x="0" y="173"/>
                    <a:pt x="0" y="393"/>
                  </a:cubicBezTo>
                  <a:cubicBezTo>
                    <a:pt x="0" y="613"/>
                    <a:pt x="172" y="786"/>
                    <a:pt x="393" y="786"/>
                  </a:cubicBezTo>
                  <a:lnTo>
                    <a:pt x="2153" y="786"/>
                  </a:lnTo>
                  <a:lnTo>
                    <a:pt x="2153" y="1"/>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3" name="Google Shape;18263;p78"/>
            <p:cNvSpPr/>
            <p:nvPr/>
          </p:nvSpPr>
          <p:spPr>
            <a:xfrm>
              <a:off x="2672970" y="3639650"/>
              <a:ext cx="51548" cy="10320"/>
            </a:xfrm>
            <a:custGeom>
              <a:avLst/>
              <a:gdLst/>
              <a:ahLst/>
              <a:cxnLst/>
              <a:rect l="l" t="t" r="r" b="b"/>
              <a:pathLst>
                <a:path w="1963" h="393" extrusionOk="0">
                  <a:moveTo>
                    <a:pt x="202" y="0"/>
                  </a:moveTo>
                  <a:cubicBezTo>
                    <a:pt x="87" y="0"/>
                    <a:pt x="1" y="86"/>
                    <a:pt x="1" y="201"/>
                  </a:cubicBezTo>
                  <a:cubicBezTo>
                    <a:pt x="1" y="306"/>
                    <a:pt x="87" y="393"/>
                    <a:pt x="202" y="393"/>
                  </a:cubicBezTo>
                  <a:lnTo>
                    <a:pt x="1962" y="393"/>
                  </a:lnTo>
                  <a:lnTo>
                    <a:pt x="1962"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4" name="Google Shape;18264;p78"/>
            <p:cNvSpPr/>
            <p:nvPr/>
          </p:nvSpPr>
          <p:spPr>
            <a:xfrm>
              <a:off x="2719477" y="3469249"/>
              <a:ext cx="41228" cy="232243"/>
            </a:xfrm>
            <a:custGeom>
              <a:avLst/>
              <a:gdLst/>
              <a:ahLst/>
              <a:cxnLst/>
              <a:rect l="l" t="t" r="r" b="b"/>
              <a:pathLst>
                <a:path w="1570" h="8844" extrusionOk="0">
                  <a:moveTo>
                    <a:pt x="392" y="1"/>
                  </a:moveTo>
                  <a:cubicBezTo>
                    <a:pt x="287" y="1"/>
                    <a:pt x="191" y="87"/>
                    <a:pt x="191" y="201"/>
                  </a:cubicBezTo>
                  <a:lnTo>
                    <a:pt x="0" y="8843"/>
                  </a:lnTo>
                  <a:lnTo>
                    <a:pt x="1570" y="8843"/>
                  </a:lnTo>
                  <a:lnTo>
                    <a:pt x="1378" y="201"/>
                  </a:lnTo>
                  <a:cubicBezTo>
                    <a:pt x="1378" y="87"/>
                    <a:pt x="1292" y="1"/>
                    <a:pt x="1187" y="1"/>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5" name="Google Shape;18265;p78"/>
            <p:cNvSpPr/>
            <p:nvPr/>
          </p:nvSpPr>
          <p:spPr>
            <a:xfrm>
              <a:off x="2781293" y="3526286"/>
              <a:ext cx="31197" cy="82456"/>
            </a:xfrm>
            <a:custGeom>
              <a:avLst/>
              <a:gdLst/>
              <a:ahLst/>
              <a:cxnLst/>
              <a:rect l="l" t="t" r="r" b="b"/>
              <a:pathLst>
                <a:path w="1188" h="3140" extrusionOk="0">
                  <a:moveTo>
                    <a:pt x="367" y="0"/>
                  </a:moveTo>
                  <a:cubicBezTo>
                    <a:pt x="269" y="0"/>
                    <a:pt x="192" y="83"/>
                    <a:pt x="192" y="183"/>
                  </a:cubicBezTo>
                  <a:lnTo>
                    <a:pt x="0" y="3140"/>
                  </a:lnTo>
                  <a:lnTo>
                    <a:pt x="1187" y="3140"/>
                  </a:lnTo>
                  <a:lnTo>
                    <a:pt x="996" y="183"/>
                  </a:lnTo>
                  <a:cubicBezTo>
                    <a:pt x="996" y="78"/>
                    <a:pt x="910" y="1"/>
                    <a:pt x="804"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6" name="Google Shape;18266;p78"/>
            <p:cNvSpPr/>
            <p:nvPr/>
          </p:nvSpPr>
          <p:spPr>
            <a:xfrm>
              <a:off x="2724230" y="3469249"/>
              <a:ext cx="31696" cy="15598"/>
            </a:xfrm>
            <a:custGeom>
              <a:avLst/>
              <a:gdLst/>
              <a:ahLst/>
              <a:cxnLst/>
              <a:rect l="l" t="t" r="r" b="b"/>
              <a:pathLst>
                <a:path w="1207" h="594" extrusionOk="0">
                  <a:moveTo>
                    <a:pt x="211" y="1"/>
                  </a:moveTo>
                  <a:cubicBezTo>
                    <a:pt x="97" y="1"/>
                    <a:pt x="10" y="87"/>
                    <a:pt x="10" y="201"/>
                  </a:cubicBezTo>
                  <a:lnTo>
                    <a:pt x="1" y="594"/>
                  </a:lnTo>
                  <a:lnTo>
                    <a:pt x="1207" y="594"/>
                  </a:lnTo>
                  <a:lnTo>
                    <a:pt x="1197" y="201"/>
                  </a:lnTo>
                  <a:cubicBezTo>
                    <a:pt x="1197" y="87"/>
                    <a:pt x="1111" y="1"/>
                    <a:pt x="1006"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7" name="Google Shape;18267;p78"/>
            <p:cNvSpPr/>
            <p:nvPr/>
          </p:nvSpPr>
          <p:spPr>
            <a:xfrm>
              <a:off x="2785573" y="3526286"/>
              <a:ext cx="22636" cy="15362"/>
            </a:xfrm>
            <a:custGeom>
              <a:avLst/>
              <a:gdLst/>
              <a:ahLst/>
              <a:cxnLst/>
              <a:rect l="l" t="t" r="r" b="b"/>
              <a:pathLst>
                <a:path w="862" h="585" extrusionOk="0">
                  <a:moveTo>
                    <a:pt x="204" y="0"/>
                  </a:moveTo>
                  <a:cubicBezTo>
                    <a:pt x="106" y="0"/>
                    <a:pt x="29" y="83"/>
                    <a:pt x="29" y="183"/>
                  </a:cubicBezTo>
                  <a:lnTo>
                    <a:pt x="0" y="585"/>
                  </a:lnTo>
                  <a:lnTo>
                    <a:pt x="861" y="585"/>
                  </a:lnTo>
                  <a:lnTo>
                    <a:pt x="833" y="183"/>
                  </a:lnTo>
                  <a:cubicBezTo>
                    <a:pt x="833" y="83"/>
                    <a:pt x="755" y="0"/>
                    <a:pt x="657" y="0"/>
                  </a:cubicBezTo>
                  <a:cubicBezTo>
                    <a:pt x="652" y="0"/>
                    <a:pt x="647" y="0"/>
                    <a:pt x="641" y="1"/>
                  </a:cubicBezTo>
                  <a:lnTo>
                    <a:pt x="220" y="1"/>
                  </a:lnTo>
                  <a:cubicBezTo>
                    <a:pt x="215" y="0"/>
                    <a:pt x="209" y="0"/>
                    <a:pt x="20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8" name="Google Shape;18268;p78"/>
            <p:cNvSpPr/>
            <p:nvPr/>
          </p:nvSpPr>
          <p:spPr>
            <a:xfrm>
              <a:off x="2833051" y="3526286"/>
              <a:ext cx="30934" cy="82456"/>
            </a:xfrm>
            <a:custGeom>
              <a:avLst/>
              <a:gdLst/>
              <a:ahLst/>
              <a:cxnLst/>
              <a:rect l="l" t="t" r="r" b="b"/>
              <a:pathLst>
                <a:path w="1178" h="3140" extrusionOk="0">
                  <a:moveTo>
                    <a:pt x="368" y="0"/>
                  </a:moveTo>
                  <a:cubicBezTo>
                    <a:pt x="270" y="0"/>
                    <a:pt x="192" y="83"/>
                    <a:pt x="183" y="183"/>
                  </a:cubicBezTo>
                  <a:lnTo>
                    <a:pt x="1" y="3140"/>
                  </a:lnTo>
                  <a:lnTo>
                    <a:pt x="1178" y="3140"/>
                  </a:lnTo>
                  <a:lnTo>
                    <a:pt x="996" y="183"/>
                  </a:lnTo>
                  <a:cubicBezTo>
                    <a:pt x="987" y="83"/>
                    <a:pt x="909" y="0"/>
                    <a:pt x="811" y="0"/>
                  </a:cubicBezTo>
                  <a:cubicBezTo>
                    <a:pt x="806" y="0"/>
                    <a:pt x="801" y="0"/>
                    <a:pt x="795" y="1"/>
                  </a:cubicBezTo>
                  <a:lnTo>
                    <a:pt x="384" y="1"/>
                  </a:lnTo>
                  <a:cubicBezTo>
                    <a:pt x="378" y="0"/>
                    <a:pt x="373" y="0"/>
                    <a:pt x="368"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69" name="Google Shape;18269;p78"/>
            <p:cNvSpPr/>
            <p:nvPr/>
          </p:nvSpPr>
          <p:spPr>
            <a:xfrm>
              <a:off x="2837069" y="3526286"/>
              <a:ext cx="22662" cy="15362"/>
            </a:xfrm>
            <a:custGeom>
              <a:avLst/>
              <a:gdLst/>
              <a:ahLst/>
              <a:cxnLst/>
              <a:rect l="l" t="t" r="r" b="b"/>
              <a:pathLst>
                <a:path w="863" h="585" extrusionOk="0">
                  <a:moveTo>
                    <a:pt x="215" y="0"/>
                  </a:moveTo>
                  <a:cubicBezTo>
                    <a:pt x="117" y="0"/>
                    <a:pt x="39" y="83"/>
                    <a:pt x="30" y="183"/>
                  </a:cubicBezTo>
                  <a:lnTo>
                    <a:pt x="1" y="585"/>
                  </a:lnTo>
                  <a:lnTo>
                    <a:pt x="862" y="585"/>
                  </a:lnTo>
                  <a:lnTo>
                    <a:pt x="843" y="183"/>
                  </a:lnTo>
                  <a:cubicBezTo>
                    <a:pt x="834" y="83"/>
                    <a:pt x="756" y="0"/>
                    <a:pt x="658" y="0"/>
                  </a:cubicBezTo>
                  <a:cubicBezTo>
                    <a:pt x="653" y="0"/>
                    <a:pt x="648" y="0"/>
                    <a:pt x="642" y="1"/>
                  </a:cubicBezTo>
                  <a:lnTo>
                    <a:pt x="231" y="1"/>
                  </a:lnTo>
                  <a:cubicBezTo>
                    <a:pt x="225" y="0"/>
                    <a:pt x="220" y="0"/>
                    <a:pt x="21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0" name="Google Shape;18270;p78"/>
            <p:cNvSpPr/>
            <p:nvPr/>
          </p:nvSpPr>
          <p:spPr>
            <a:xfrm>
              <a:off x="2884836" y="3526286"/>
              <a:ext cx="30934" cy="82456"/>
            </a:xfrm>
            <a:custGeom>
              <a:avLst/>
              <a:gdLst/>
              <a:ahLst/>
              <a:cxnLst/>
              <a:rect l="l" t="t" r="r" b="b"/>
              <a:pathLst>
                <a:path w="1178" h="3140" extrusionOk="0">
                  <a:moveTo>
                    <a:pt x="367" y="0"/>
                  </a:moveTo>
                  <a:cubicBezTo>
                    <a:pt x="269" y="0"/>
                    <a:pt x="191" y="83"/>
                    <a:pt x="182" y="183"/>
                  </a:cubicBezTo>
                  <a:lnTo>
                    <a:pt x="0" y="3140"/>
                  </a:lnTo>
                  <a:lnTo>
                    <a:pt x="1177" y="3140"/>
                  </a:lnTo>
                  <a:lnTo>
                    <a:pt x="996" y="183"/>
                  </a:lnTo>
                  <a:cubicBezTo>
                    <a:pt x="987" y="83"/>
                    <a:pt x="908" y="0"/>
                    <a:pt x="811" y="0"/>
                  </a:cubicBezTo>
                  <a:cubicBezTo>
                    <a:pt x="805" y="0"/>
                    <a:pt x="800" y="0"/>
                    <a:pt x="795" y="1"/>
                  </a:cubicBezTo>
                  <a:lnTo>
                    <a:pt x="383" y="1"/>
                  </a:lnTo>
                  <a:cubicBezTo>
                    <a:pt x="378" y="0"/>
                    <a:pt x="372" y="0"/>
                    <a:pt x="367" y="0"/>
                  </a:cubicBez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1" name="Google Shape;18271;p78"/>
            <p:cNvSpPr/>
            <p:nvPr/>
          </p:nvSpPr>
          <p:spPr>
            <a:xfrm>
              <a:off x="2888854" y="3526286"/>
              <a:ext cx="22636" cy="15362"/>
            </a:xfrm>
            <a:custGeom>
              <a:avLst/>
              <a:gdLst/>
              <a:ahLst/>
              <a:cxnLst/>
              <a:rect l="l" t="t" r="r" b="b"/>
              <a:pathLst>
                <a:path w="862" h="585" extrusionOk="0">
                  <a:moveTo>
                    <a:pt x="214" y="0"/>
                  </a:moveTo>
                  <a:cubicBezTo>
                    <a:pt x="116" y="0"/>
                    <a:pt x="38" y="83"/>
                    <a:pt x="29" y="183"/>
                  </a:cubicBezTo>
                  <a:lnTo>
                    <a:pt x="0" y="585"/>
                  </a:lnTo>
                  <a:lnTo>
                    <a:pt x="862" y="585"/>
                  </a:lnTo>
                  <a:lnTo>
                    <a:pt x="843" y="183"/>
                  </a:lnTo>
                  <a:cubicBezTo>
                    <a:pt x="834" y="83"/>
                    <a:pt x="755" y="0"/>
                    <a:pt x="658" y="0"/>
                  </a:cubicBezTo>
                  <a:cubicBezTo>
                    <a:pt x="652" y="0"/>
                    <a:pt x="647" y="0"/>
                    <a:pt x="642" y="1"/>
                  </a:cubicBezTo>
                  <a:lnTo>
                    <a:pt x="230" y="1"/>
                  </a:lnTo>
                  <a:cubicBezTo>
                    <a:pt x="225" y="0"/>
                    <a:pt x="219" y="0"/>
                    <a:pt x="21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2" name="Google Shape;18272;p78"/>
            <p:cNvSpPr/>
            <p:nvPr/>
          </p:nvSpPr>
          <p:spPr>
            <a:xfrm>
              <a:off x="2740065" y="3624052"/>
              <a:ext cx="216908" cy="77441"/>
            </a:xfrm>
            <a:custGeom>
              <a:avLst/>
              <a:gdLst/>
              <a:ahLst/>
              <a:cxnLst/>
              <a:rect l="l" t="t" r="r" b="b"/>
              <a:pathLst>
                <a:path w="8260" h="2949" extrusionOk="0">
                  <a:moveTo>
                    <a:pt x="1" y="1"/>
                  </a:moveTo>
                  <a:lnTo>
                    <a:pt x="1" y="2948"/>
                  </a:lnTo>
                  <a:lnTo>
                    <a:pt x="8260" y="2948"/>
                  </a:lnTo>
                  <a:lnTo>
                    <a:pt x="8260"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3" name="Google Shape;18273;p78"/>
            <p:cNvSpPr/>
            <p:nvPr/>
          </p:nvSpPr>
          <p:spPr>
            <a:xfrm>
              <a:off x="2740065" y="3624052"/>
              <a:ext cx="216908" cy="15625"/>
            </a:xfrm>
            <a:custGeom>
              <a:avLst/>
              <a:gdLst/>
              <a:ahLst/>
              <a:cxnLst/>
              <a:rect l="l" t="t" r="r" b="b"/>
              <a:pathLst>
                <a:path w="8260" h="595" extrusionOk="0">
                  <a:moveTo>
                    <a:pt x="1" y="1"/>
                  </a:moveTo>
                  <a:lnTo>
                    <a:pt x="1" y="594"/>
                  </a:lnTo>
                  <a:lnTo>
                    <a:pt x="8260" y="594"/>
                  </a:lnTo>
                  <a:lnTo>
                    <a:pt x="8260" y="1"/>
                  </a:lnTo>
                  <a:close/>
                </a:path>
              </a:pathLst>
            </a:custGeom>
            <a:solidFill>
              <a:srgbClr val="9EB2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4" name="Google Shape;18274;p78"/>
            <p:cNvSpPr/>
            <p:nvPr/>
          </p:nvSpPr>
          <p:spPr>
            <a:xfrm>
              <a:off x="2770973" y="3644850"/>
              <a:ext cx="10583" cy="20693"/>
            </a:xfrm>
            <a:custGeom>
              <a:avLst/>
              <a:gdLst/>
              <a:ahLst/>
              <a:cxnLst/>
              <a:rect l="l" t="t" r="r" b="b"/>
              <a:pathLst>
                <a:path w="403" h="788" extrusionOk="0">
                  <a:moveTo>
                    <a:pt x="197" y="1"/>
                  </a:moveTo>
                  <a:cubicBezTo>
                    <a:pt x="99" y="1"/>
                    <a:pt x="1" y="65"/>
                    <a:pt x="1" y="195"/>
                  </a:cubicBezTo>
                  <a:lnTo>
                    <a:pt x="1" y="587"/>
                  </a:lnTo>
                  <a:cubicBezTo>
                    <a:pt x="1" y="702"/>
                    <a:pt x="97" y="788"/>
                    <a:pt x="202" y="788"/>
                  </a:cubicBezTo>
                  <a:cubicBezTo>
                    <a:pt x="307" y="788"/>
                    <a:pt x="40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5" name="Google Shape;18275;p78"/>
            <p:cNvSpPr/>
            <p:nvPr/>
          </p:nvSpPr>
          <p:spPr>
            <a:xfrm>
              <a:off x="2791849"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2" y="788"/>
                  </a:cubicBezTo>
                  <a:cubicBezTo>
                    <a:pt x="297" y="788"/>
                    <a:pt x="393" y="702"/>
                    <a:pt x="393" y="587"/>
                  </a:cubicBezTo>
                  <a:lnTo>
                    <a:pt x="393" y="195"/>
                  </a:lnTo>
                  <a:cubicBezTo>
                    <a:pt x="393" y="65"/>
                    <a:pt x="295"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6" name="Google Shape;18276;p78"/>
            <p:cNvSpPr/>
            <p:nvPr/>
          </p:nvSpPr>
          <p:spPr>
            <a:xfrm>
              <a:off x="281246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19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7" name="Google Shape;18277;p78"/>
            <p:cNvSpPr/>
            <p:nvPr/>
          </p:nvSpPr>
          <p:spPr>
            <a:xfrm>
              <a:off x="2833051" y="3644850"/>
              <a:ext cx="10346" cy="20693"/>
            </a:xfrm>
            <a:custGeom>
              <a:avLst/>
              <a:gdLst/>
              <a:ahLst/>
              <a:cxnLst/>
              <a:rect l="l" t="t" r="r" b="b"/>
              <a:pathLst>
                <a:path w="394" h="788" extrusionOk="0">
                  <a:moveTo>
                    <a:pt x="197" y="1"/>
                  </a:moveTo>
                  <a:cubicBezTo>
                    <a:pt x="99" y="1"/>
                    <a:pt x="1" y="65"/>
                    <a:pt x="1" y="195"/>
                  </a:cubicBezTo>
                  <a:lnTo>
                    <a:pt x="1" y="587"/>
                  </a:lnTo>
                  <a:cubicBezTo>
                    <a:pt x="1" y="702"/>
                    <a:pt x="87" y="788"/>
                    <a:pt x="20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8" name="Google Shape;18278;p78"/>
            <p:cNvSpPr/>
            <p:nvPr/>
          </p:nvSpPr>
          <p:spPr>
            <a:xfrm>
              <a:off x="2853665" y="3644850"/>
              <a:ext cx="10320" cy="20693"/>
            </a:xfrm>
            <a:custGeom>
              <a:avLst/>
              <a:gdLst/>
              <a:ahLst/>
              <a:cxnLst/>
              <a:rect l="l" t="t" r="r" b="b"/>
              <a:pathLst>
                <a:path w="393" h="788" extrusionOk="0">
                  <a:moveTo>
                    <a:pt x="197" y="1"/>
                  </a:moveTo>
                  <a:cubicBezTo>
                    <a:pt x="99" y="1"/>
                    <a:pt x="1" y="65"/>
                    <a:pt x="1" y="195"/>
                  </a:cubicBezTo>
                  <a:lnTo>
                    <a:pt x="1" y="587"/>
                  </a:lnTo>
                  <a:cubicBezTo>
                    <a:pt x="1" y="702"/>
                    <a:pt x="87" y="788"/>
                    <a:pt x="192"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79" name="Google Shape;18279;p78"/>
            <p:cNvSpPr/>
            <p:nvPr/>
          </p:nvSpPr>
          <p:spPr>
            <a:xfrm>
              <a:off x="2874279" y="3644850"/>
              <a:ext cx="10320" cy="20693"/>
            </a:xfrm>
            <a:custGeom>
              <a:avLst/>
              <a:gdLst/>
              <a:ahLst/>
              <a:cxnLst/>
              <a:rect l="l" t="t" r="r" b="b"/>
              <a:pathLst>
                <a:path w="393" h="788" extrusionOk="0">
                  <a:moveTo>
                    <a:pt x="197" y="1"/>
                  </a:moveTo>
                  <a:cubicBezTo>
                    <a:pt x="98" y="1"/>
                    <a:pt x="0" y="65"/>
                    <a:pt x="0" y="195"/>
                  </a:cubicBezTo>
                  <a:lnTo>
                    <a:pt x="0" y="587"/>
                  </a:lnTo>
                  <a:cubicBezTo>
                    <a:pt x="0" y="702"/>
                    <a:pt x="86" y="788"/>
                    <a:pt x="201" y="788"/>
                  </a:cubicBezTo>
                  <a:cubicBezTo>
                    <a:pt x="307" y="788"/>
                    <a:pt x="393" y="702"/>
                    <a:pt x="393" y="587"/>
                  </a:cubicBezTo>
                  <a:lnTo>
                    <a:pt x="393" y="195"/>
                  </a:lnTo>
                  <a:cubicBezTo>
                    <a:pt x="393" y="65"/>
                    <a:pt x="295" y="1"/>
                    <a:pt x="197"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0" name="Google Shape;18280;p78"/>
            <p:cNvSpPr/>
            <p:nvPr/>
          </p:nvSpPr>
          <p:spPr>
            <a:xfrm>
              <a:off x="2894893" y="3644850"/>
              <a:ext cx="10320" cy="20693"/>
            </a:xfrm>
            <a:custGeom>
              <a:avLst/>
              <a:gdLst/>
              <a:ahLst/>
              <a:cxnLst/>
              <a:rect l="l" t="t" r="r" b="b"/>
              <a:pathLst>
                <a:path w="393" h="788" extrusionOk="0">
                  <a:moveTo>
                    <a:pt x="196" y="1"/>
                  </a:moveTo>
                  <a:cubicBezTo>
                    <a:pt x="98" y="1"/>
                    <a:pt x="0" y="65"/>
                    <a:pt x="0" y="195"/>
                  </a:cubicBezTo>
                  <a:lnTo>
                    <a:pt x="0" y="587"/>
                  </a:lnTo>
                  <a:cubicBezTo>
                    <a:pt x="0" y="702"/>
                    <a:pt x="86" y="788"/>
                    <a:pt x="201" y="788"/>
                  </a:cubicBezTo>
                  <a:cubicBezTo>
                    <a:pt x="306" y="788"/>
                    <a:pt x="392" y="702"/>
                    <a:pt x="392" y="587"/>
                  </a:cubicBezTo>
                  <a:lnTo>
                    <a:pt x="392" y="195"/>
                  </a:lnTo>
                  <a:cubicBezTo>
                    <a:pt x="392" y="65"/>
                    <a:pt x="294" y="1"/>
                    <a:pt x="196"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1" name="Google Shape;18281;p78"/>
            <p:cNvSpPr/>
            <p:nvPr/>
          </p:nvSpPr>
          <p:spPr>
            <a:xfrm>
              <a:off x="2915481" y="3644850"/>
              <a:ext cx="10583" cy="20693"/>
            </a:xfrm>
            <a:custGeom>
              <a:avLst/>
              <a:gdLst/>
              <a:ahLst/>
              <a:cxnLst/>
              <a:rect l="l" t="t" r="r" b="b"/>
              <a:pathLst>
                <a:path w="403" h="788" extrusionOk="0">
                  <a:moveTo>
                    <a:pt x="202" y="1"/>
                  </a:moveTo>
                  <a:cubicBezTo>
                    <a:pt x="101" y="1"/>
                    <a:pt x="1" y="65"/>
                    <a:pt x="1" y="195"/>
                  </a:cubicBezTo>
                  <a:lnTo>
                    <a:pt x="1" y="587"/>
                  </a:lnTo>
                  <a:cubicBezTo>
                    <a:pt x="1" y="702"/>
                    <a:pt x="97" y="788"/>
                    <a:pt x="202" y="788"/>
                  </a:cubicBezTo>
                  <a:cubicBezTo>
                    <a:pt x="307" y="788"/>
                    <a:pt x="403" y="702"/>
                    <a:pt x="403" y="587"/>
                  </a:cubicBezTo>
                  <a:lnTo>
                    <a:pt x="403" y="195"/>
                  </a:lnTo>
                  <a:cubicBezTo>
                    <a:pt x="403" y="65"/>
                    <a:pt x="302" y="1"/>
                    <a:pt x="202"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2" name="Google Shape;18282;p78"/>
            <p:cNvSpPr/>
            <p:nvPr/>
          </p:nvSpPr>
          <p:spPr>
            <a:xfrm>
              <a:off x="2650597" y="3696451"/>
              <a:ext cx="333791" cy="10320"/>
            </a:xfrm>
            <a:custGeom>
              <a:avLst/>
              <a:gdLst/>
              <a:ahLst/>
              <a:cxnLst/>
              <a:rect l="l" t="t" r="r" b="b"/>
              <a:pathLst>
                <a:path w="12711" h="393" extrusionOk="0">
                  <a:moveTo>
                    <a:pt x="269" y="0"/>
                  </a:moveTo>
                  <a:cubicBezTo>
                    <a:pt x="1" y="0"/>
                    <a:pt x="1" y="392"/>
                    <a:pt x="269" y="392"/>
                  </a:cubicBezTo>
                  <a:lnTo>
                    <a:pt x="12452" y="392"/>
                  </a:lnTo>
                  <a:cubicBezTo>
                    <a:pt x="12710" y="392"/>
                    <a:pt x="12710" y="0"/>
                    <a:pt x="1245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3" name="Google Shape;18283;p78"/>
            <p:cNvSpPr/>
            <p:nvPr/>
          </p:nvSpPr>
          <p:spPr>
            <a:xfrm>
              <a:off x="2735049" y="3608742"/>
              <a:ext cx="226965" cy="20614"/>
            </a:xfrm>
            <a:custGeom>
              <a:avLst/>
              <a:gdLst/>
              <a:ahLst/>
              <a:cxnLst/>
              <a:rect l="l" t="t" r="r" b="b"/>
              <a:pathLst>
                <a:path w="8643" h="785" extrusionOk="0">
                  <a:moveTo>
                    <a:pt x="393" y="0"/>
                  </a:moveTo>
                  <a:cubicBezTo>
                    <a:pt x="173" y="0"/>
                    <a:pt x="0" y="172"/>
                    <a:pt x="0" y="392"/>
                  </a:cubicBezTo>
                  <a:cubicBezTo>
                    <a:pt x="0" y="612"/>
                    <a:pt x="173" y="785"/>
                    <a:pt x="393" y="785"/>
                  </a:cubicBezTo>
                  <a:lnTo>
                    <a:pt x="8250" y="785"/>
                  </a:lnTo>
                  <a:cubicBezTo>
                    <a:pt x="8470" y="785"/>
                    <a:pt x="8642" y="612"/>
                    <a:pt x="8642" y="392"/>
                  </a:cubicBezTo>
                  <a:cubicBezTo>
                    <a:pt x="8642" y="172"/>
                    <a:pt x="8470" y="0"/>
                    <a:pt x="8250" y="0"/>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4" name="Google Shape;18284;p78"/>
            <p:cNvSpPr/>
            <p:nvPr/>
          </p:nvSpPr>
          <p:spPr>
            <a:xfrm>
              <a:off x="2740065" y="3619036"/>
              <a:ext cx="216908" cy="10320"/>
            </a:xfrm>
            <a:custGeom>
              <a:avLst/>
              <a:gdLst/>
              <a:ahLst/>
              <a:cxnLst/>
              <a:rect l="l" t="t" r="r" b="b"/>
              <a:pathLst>
                <a:path w="8260" h="393" extrusionOk="0">
                  <a:moveTo>
                    <a:pt x="202" y="0"/>
                  </a:moveTo>
                  <a:cubicBezTo>
                    <a:pt x="87" y="0"/>
                    <a:pt x="1" y="87"/>
                    <a:pt x="1" y="201"/>
                  </a:cubicBezTo>
                  <a:cubicBezTo>
                    <a:pt x="1" y="307"/>
                    <a:pt x="87" y="393"/>
                    <a:pt x="202" y="393"/>
                  </a:cubicBezTo>
                  <a:lnTo>
                    <a:pt x="8059" y="393"/>
                  </a:lnTo>
                  <a:cubicBezTo>
                    <a:pt x="8164" y="393"/>
                    <a:pt x="8260" y="307"/>
                    <a:pt x="8260" y="201"/>
                  </a:cubicBezTo>
                  <a:cubicBezTo>
                    <a:pt x="8260" y="87"/>
                    <a:pt x="8164" y="0"/>
                    <a:pt x="805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5" name="Google Shape;18285;p78"/>
            <p:cNvSpPr/>
            <p:nvPr/>
          </p:nvSpPr>
          <p:spPr>
            <a:xfrm>
              <a:off x="2770973" y="3644928"/>
              <a:ext cx="10583" cy="10320"/>
            </a:xfrm>
            <a:custGeom>
              <a:avLst/>
              <a:gdLst/>
              <a:ahLst/>
              <a:cxnLst/>
              <a:rect l="l" t="t" r="r" b="b"/>
              <a:pathLst>
                <a:path w="403" h="393" extrusionOk="0">
                  <a:moveTo>
                    <a:pt x="202" y="0"/>
                  </a:moveTo>
                  <a:cubicBezTo>
                    <a:pt x="97" y="0"/>
                    <a:pt x="1" y="86"/>
                    <a:pt x="1" y="192"/>
                  </a:cubicBezTo>
                  <a:lnTo>
                    <a:pt x="1" y="392"/>
                  </a:lnTo>
                  <a:lnTo>
                    <a:pt x="393" y="392"/>
                  </a:lnTo>
                  <a:lnTo>
                    <a:pt x="39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6" name="Google Shape;18286;p78"/>
            <p:cNvSpPr/>
            <p:nvPr/>
          </p:nvSpPr>
          <p:spPr>
            <a:xfrm>
              <a:off x="2791849" y="3644928"/>
              <a:ext cx="10320" cy="10320"/>
            </a:xfrm>
            <a:custGeom>
              <a:avLst/>
              <a:gdLst/>
              <a:ahLst/>
              <a:cxnLst/>
              <a:rect l="l" t="t" r="r" b="b"/>
              <a:pathLst>
                <a:path w="393" h="393" extrusionOk="0">
                  <a:moveTo>
                    <a:pt x="192" y="0"/>
                  </a:moveTo>
                  <a:cubicBezTo>
                    <a:pt x="86" y="0"/>
                    <a:pt x="0" y="86"/>
                    <a:pt x="0" y="192"/>
                  </a:cubicBezTo>
                  <a:lnTo>
                    <a:pt x="0" y="392"/>
                  </a:lnTo>
                  <a:lnTo>
                    <a:pt x="393" y="392"/>
                  </a:lnTo>
                  <a:lnTo>
                    <a:pt x="393" y="192"/>
                  </a:lnTo>
                  <a:cubicBezTo>
                    <a:pt x="393" y="86"/>
                    <a:pt x="29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7" name="Google Shape;18287;p78"/>
            <p:cNvSpPr/>
            <p:nvPr/>
          </p:nvSpPr>
          <p:spPr>
            <a:xfrm>
              <a:off x="2812463" y="3644928"/>
              <a:ext cx="10320" cy="10320"/>
            </a:xfrm>
            <a:custGeom>
              <a:avLst/>
              <a:gdLst/>
              <a:ahLst/>
              <a:cxnLst/>
              <a:rect l="l" t="t" r="r" b="b"/>
              <a:pathLst>
                <a:path w="393" h="393" extrusionOk="0">
                  <a:moveTo>
                    <a:pt x="191" y="0"/>
                  </a:moveTo>
                  <a:cubicBezTo>
                    <a:pt x="86" y="0"/>
                    <a:pt x="0" y="86"/>
                    <a:pt x="0" y="192"/>
                  </a:cubicBezTo>
                  <a:lnTo>
                    <a:pt x="0" y="392"/>
                  </a:lnTo>
                  <a:lnTo>
                    <a:pt x="392" y="392"/>
                  </a:lnTo>
                  <a:lnTo>
                    <a:pt x="392" y="192"/>
                  </a:lnTo>
                  <a:cubicBezTo>
                    <a:pt x="392" y="86"/>
                    <a:pt x="306" y="0"/>
                    <a:pt x="1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8" name="Google Shape;18288;p78"/>
            <p:cNvSpPr/>
            <p:nvPr/>
          </p:nvSpPr>
          <p:spPr>
            <a:xfrm>
              <a:off x="2833051" y="3644928"/>
              <a:ext cx="10346" cy="10320"/>
            </a:xfrm>
            <a:custGeom>
              <a:avLst/>
              <a:gdLst/>
              <a:ahLst/>
              <a:cxnLst/>
              <a:rect l="l" t="t" r="r" b="b"/>
              <a:pathLst>
                <a:path w="394" h="393" extrusionOk="0">
                  <a:moveTo>
                    <a:pt x="202" y="0"/>
                  </a:moveTo>
                  <a:cubicBezTo>
                    <a:pt x="87" y="0"/>
                    <a:pt x="1" y="86"/>
                    <a:pt x="1" y="192"/>
                  </a:cubicBezTo>
                  <a:lnTo>
                    <a:pt x="1" y="392"/>
                  </a:lnTo>
                  <a:lnTo>
                    <a:pt x="393" y="392"/>
                  </a:lnTo>
                  <a:lnTo>
                    <a:pt x="393" y="192"/>
                  </a:lnTo>
                  <a:cubicBezTo>
                    <a:pt x="39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89" name="Google Shape;18289;p78"/>
            <p:cNvSpPr/>
            <p:nvPr/>
          </p:nvSpPr>
          <p:spPr>
            <a:xfrm>
              <a:off x="2853665" y="3644928"/>
              <a:ext cx="10320" cy="10320"/>
            </a:xfrm>
            <a:custGeom>
              <a:avLst/>
              <a:gdLst/>
              <a:ahLst/>
              <a:cxnLst/>
              <a:rect l="l" t="t" r="r" b="b"/>
              <a:pathLst>
                <a:path w="393" h="393" extrusionOk="0">
                  <a:moveTo>
                    <a:pt x="192" y="0"/>
                  </a:moveTo>
                  <a:cubicBezTo>
                    <a:pt x="87" y="0"/>
                    <a:pt x="1" y="86"/>
                    <a:pt x="1" y="192"/>
                  </a:cubicBezTo>
                  <a:lnTo>
                    <a:pt x="1" y="392"/>
                  </a:lnTo>
                  <a:lnTo>
                    <a:pt x="393" y="392"/>
                  </a:lnTo>
                  <a:lnTo>
                    <a:pt x="393" y="192"/>
                  </a:lnTo>
                  <a:cubicBezTo>
                    <a:pt x="393" y="86"/>
                    <a:pt x="307" y="0"/>
                    <a:pt x="19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0" name="Google Shape;18290;p78"/>
            <p:cNvSpPr/>
            <p:nvPr/>
          </p:nvSpPr>
          <p:spPr>
            <a:xfrm>
              <a:off x="2874279" y="3644928"/>
              <a:ext cx="10320" cy="10320"/>
            </a:xfrm>
            <a:custGeom>
              <a:avLst/>
              <a:gdLst/>
              <a:ahLst/>
              <a:cxnLst/>
              <a:rect l="l" t="t" r="r" b="b"/>
              <a:pathLst>
                <a:path w="393" h="393" extrusionOk="0">
                  <a:moveTo>
                    <a:pt x="201" y="0"/>
                  </a:moveTo>
                  <a:cubicBezTo>
                    <a:pt x="86" y="0"/>
                    <a:pt x="0" y="86"/>
                    <a:pt x="0" y="192"/>
                  </a:cubicBezTo>
                  <a:lnTo>
                    <a:pt x="0" y="392"/>
                  </a:lnTo>
                  <a:lnTo>
                    <a:pt x="393" y="392"/>
                  </a:lnTo>
                  <a:lnTo>
                    <a:pt x="393" y="192"/>
                  </a:lnTo>
                  <a:cubicBezTo>
                    <a:pt x="393" y="86"/>
                    <a:pt x="307"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1" name="Google Shape;18291;p78"/>
            <p:cNvSpPr/>
            <p:nvPr/>
          </p:nvSpPr>
          <p:spPr>
            <a:xfrm>
              <a:off x="2894893" y="3644928"/>
              <a:ext cx="10320" cy="10320"/>
            </a:xfrm>
            <a:custGeom>
              <a:avLst/>
              <a:gdLst/>
              <a:ahLst/>
              <a:cxnLst/>
              <a:rect l="l" t="t" r="r" b="b"/>
              <a:pathLst>
                <a:path w="393" h="393" extrusionOk="0">
                  <a:moveTo>
                    <a:pt x="201" y="0"/>
                  </a:moveTo>
                  <a:cubicBezTo>
                    <a:pt x="86" y="0"/>
                    <a:pt x="0" y="86"/>
                    <a:pt x="0" y="192"/>
                  </a:cubicBezTo>
                  <a:lnTo>
                    <a:pt x="0" y="392"/>
                  </a:lnTo>
                  <a:lnTo>
                    <a:pt x="392" y="392"/>
                  </a:lnTo>
                  <a:lnTo>
                    <a:pt x="392" y="192"/>
                  </a:lnTo>
                  <a:cubicBezTo>
                    <a:pt x="392" y="86"/>
                    <a:pt x="306" y="0"/>
                    <a:pt x="20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2" name="Google Shape;18292;p78"/>
            <p:cNvSpPr/>
            <p:nvPr/>
          </p:nvSpPr>
          <p:spPr>
            <a:xfrm>
              <a:off x="2915481" y="3644928"/>
              <a:ext cx="10583" cy="10320"/>
            </a:xfrm>
            <a:custGeom>
              <a:avLst/>
              <a:gdLst/>
              <a:ahLst/>
              <a:cxnLst/>
              <a:rect l="l" t="t" r="r" b="b"/>
              <a:pathLst>
                <a:path w="403" h="393" extrusionOk="0">
                  <a:moveTo>
                    <a:pt x="202" y="0"/>
                  </a:moveTo>
                  <a:cubicBezTo>
                    <a:pt x="97" y="0"/>
                    <a:pt x="1" y="86"/>
                    <a:pt x="1" y="192"/>
                  </a:cubicBezTo>
                  <a:lnTo>
                    <a:pt x="1" y="392"/>
                  </a:lnTo>
                  <a:lnTo>
                    <a:pt x="403" y="392"/>
                  </a:lnTo>
                  <a:lnTo>
                    <a:pt x="403" y="192"/>
                  </a:lnTo>
                  <a:cubicBezTo>
                    <a:pt x="403" y="86"/>
                    <a:pt x="307" y="0"/>
                    <a:pt x="202"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3" name="Google Shape;18293;p78"/>
            <p:cNvSpPr/>
            <p:nvPr/>
          </p:nvSpPr>
          <p:spPr>
            <a:xfrm>
              <a:off x="2732081" y="3381777"/>
              <a:ext cx="260027" cy="113391"/>
            </a:xfrm>
            <a:custGeom>
              <a:avLst/>
              <a:gdLst/>
              <a:ahLst/>
              <a:cxnLst/>
              <a:rect l="l" t="t" r="r" b="b"/>
              <a:pathLst>
                <a:path w="9902" h="4318" extrusionOk="0">
                  <a:moveTo>
                    <a:pt x="7150" y="1"/>
                  </a:moveTo>
                  <a:cubicBezTo>
                    <a:pt x="6599" y="1"/>
                    <a:pt x="6077" y="220"/>
                    <a:pt x="5683" y="604"/>
                  </a:cubicBezTo>
                  <a:cubicBezTo>
                    <a:pt x="5383" y="330"/>
                    <a:pt x="5004" y="195"/>
                    <a:pt x="4627" y="195"/>
                  </a:cubicBezTo>
                  <a:cubicBezTo>
                    <a:pt x="4189" y="195"/>
                    <a:pt x="3753" y="378"/>
                    <a:pt x="3444" y="738"/>
                  </a:cubicBezTo>
                  <a:cubicBezTo>
                    <a:pt x="3260" y="633"/>
                    <a:pt x="3062" y="584"/>
                    <a:pt x="2868" y="584"/>
                  </a:cubicBezTo>
                  <a:cubicBezTo>
                    <a:pt x="2356" y="584"/>
                    <a:pt x="1870" y="924"/>
                    <a:pt x="1731" y="1465"/>
                  </a:cubicBezTo>
                  <a:cubicBezTo>
                    <a:pt x="1617" y="1400"/>
                    <a:pt x="1498" y="1370"/>
                    <a:pt x="1382" y="1370"/>
                  </a:cubicBezTo>
                  <a:cubicBezTo>
                    <a:pt x="1039" y="1370"/>
                    <a:pt x="728" y="1634"/>
                    <a:pt x="707" y="2020"/>
                  </a:cubicBezTo>
                  <a:cubicBezTo>
                    <a:pt x="649" y="1982"/>
                    <a:pt x="573" y="1963"/>
                    <a:pt x="506" y="1963"/>
                  </a:cubicBezTo>
                  <a:cubicBezTo>
                    <a:pt x="502" y="1963"/>
                    <a:pt x="497" y="1963"/>
                    <a:pt x="493" y="1963"/>
                  </a:cubicBezTo>
                  <a:cubicBezTo>
                    <a:pt x="185" y="1963"/>
                    <a:pt x="1" y="2311"/>
                    <a:pt x="171" y="2566"/>
                  </a:cubicBezTo>
                  <a:cubicBezTo>
                    <a:pt x="249" y="2687"/>
                    <a:pt x="374" y="2746"/>
                    <a:pt x="500" y="2746"/>
                  </a:cubicBezTo>
                  <a:cubicBezTo>
                    <a:pt x="651" y="2746"/>
                    <a:pt x="801" y="2661"/>
                    <a:pt x="869" y="2499"/>
                  </a:cubicBezTo>
                  <a:cubicBezTo>
                    <a:pt x="1005" y="2663"/>
                    <a:pt x="1198" y="2744"/>
                    <a:pt x="1391" y="2744"/>
                  </a:cubicBezTo>
                  <a:cubicBezTo>
                    <a:pt x="1591" y="2744"/>
                    <a:pt x="1790" y="2656"/>
                    <a:pt x="1922" y="2480"/>
                  </a:cubicBezTo>
                  <a:cubicBezTo>
                    <a:pt x="2155" y="2780"/>
                    <a:pt x="2503" y="2943"/>
                    <a:pt x="2858" y="2943"/>
                  </a:cubicBezTo>
                  <a:cubicBezTo>
                    <a:pt x="3057" y="2943"/>
                    <a:pt x="3258" y="2892"/>
                    <a:pt x="3444" y="2786"/>
                  </a:cubicBezTo>
                  <a:cubicBezTo>
                    <a:pt x="3750" y="3143"/>
                    <a:pt x="4184" y="3335"/>
                    <a:pt x="4629" y="3335"/>
                  </a:cubicBezTo>
                  <a:cubicBezTo>
                    <a:pt x="4852" y="3335"/>
                    <a:pt x="5077" y="3287"/>
                    <a:pt x="5291" y="3188"/>
                  </a:cubicBezTo>
                  <a:cubicBezTo>
                    <a:pt x="5701" y="3939"/>
                    <a:pt x="6447" y="4318"/>
                    <a:pt x="7193" y="4318"/>
                  </a:cubicBezTo>
                  <a:cubicBezTo>
                    <a:pt x="7911" y="4318"/>
                    <a:pt x="8630" y="3968"/>
                    <a:pt x="9052" y="3265"/>
                  </a:cubicBezTo>
                  <a:cubicBezTo>
                    <a:pt x="9902" y="1823"/>
                    <a:pt x="8866" y="1"/>
                    <a:pt x="7199" y="1"/>
                  </a:cubicBezTo>
                  <a:cubicBezTo>
                    <a:pt x="7195" y="1"/>
                    <a:pt x="7190" y="1"/>
                    <a:pt x="7186" y="1"/>
                  </a:cubicBezTo>
                  <a:cubicBezTo>
                    <a:pt x="7174" y="1"/>
                    <a:pt x="7162" y="1"/>
                    <a:pt x="7150"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4" name="Google Shape;18294;p78"/>
            <p:cNvSpPr/>
            <p:nvPr/>
          </p:nvSpPr>
          <p:spPr>
            <a:xfrm>
              <a:off x="2731845" y="3397612"/>
              <a:ext cx="241487" cy="97320"/>
            </a:xfrm>
            <a:custGeom>
              <a:avLst/>
              <a:gdLst/>
              <a:ahLst/>
              <a:cxnLst/>
              <a:rect l="l" t="t" r="r" b="b"/>
              <a:pathLst>
                <a:path w="9196" h="3706" extrusionOk="0">
                  <a:moveTo>
                    <a:pt x="2668" y="1"/>
                  </a:moveTo>
                  <a:cubicBezTo>
                    <a:pt x="2209" y="78"/>
                    <a:pt x="1845" y="413"/>
                    <a:pt x="1721" y="853"/>
                  </a:cubicBezTo>
                  <a:cubicBezTo>
                    <a:pt x="1612" y="791"/>
                    <a:pt x="1497" y="763"/>
                    <a:pt x="1385" y="763"/>
                  </a:cubicBezTo>
                  <a:cubicBezTo>
                    <a:pt x="1043" y="763"/>
                    <a:pt x="728" y="1026"/>
                    <a:pt x="706" y="1408"/>
                  </a:cubicBezTo>
                  <a:cubicBezTo>
                    <a:pt x="649" y="1379"/>
                    <a:pt x="572" y="1360"/>
                    <a:pt x="505" y="1360"/>
                  </a:cubicBezTo>
                  <a:cubicBezTo>
                    <a:pt x="501" y="1360"/>
                    <a:pt x="497" y="1360"/>
                    <a:pt x="493" y="1360"/>
                  </a:cubicBezTo>
                  <a:cubicBezTo>
                    <a:pt x="184" y="1360"/>
                    <a:pt x="0" y="1708"/>
                    <a:pt x="170" y="1963"/>
                  </a:cubicBezTo>
                  <a:cubicBezTo>
                    <a:pt x="248" y="2084"/>
                    <a:pt x="374" y="2143"/>
                    <a:pt x="499" y="2143"/>
                  </a:cubicBezTo>
                  <a:cubicBezTo>
                    <a:pt x="650" y="2143"/>
                    <a:pt x="801" y="2058"/>
                    <a:pt x="869" y="1896"/>
                  </a:cubicBezTo>
                  <a:cubicBezTo>
                    <a:pt x="1005" y="2060"/>
                    <a:pt x="1198" y="2141"/>
                    <a:pt x="1390" y="2141"/>
                  </a:cubicBezTo>
                  <a:cubicBezTo>
                    <a:pt x="1590" y="2141"/>
                    <a:pt x="1790" y="2053"/>
                    <a:pt x="1922" y="1877"/>
                  </a:cubicBezTo>
                  <a:cubicBezTo>
                    <a:pt x="2154" y="2182"/>
                    <a:pt x="2502" y="2347"/>
                    <a:pt x="2859" y="2347"/>
                  </a:cubicBezTo>
                  <a:cubicBezTo>
                    <a:pt x="3061" y="2347"/>
                    <a:pt x="3266" y="2294"/>
                    <a:pt x="3453" y="2183"/>
                  </a:cubicBezTo>
                  <a:cubicBezTo>
                    <a:pt x="3759" y="2540"/>
                    <a:pt x="4193" y="2732"/>
                    <a:pt x="4638" y="2732"/>
                  </a:cubicBezTo>
                  <a:cubicBezTo>
                    <a:pt x="4861" y="2732"/>
                    <a:pt x="5086" y="2684"/>
                    <a:pt x="5300" y="2585"/>
                  </a:cubicBezTo>
                  <a:cubicBezTo>
                    <a:pt x="5715" y="3339"/>
                    <a:pt x="6454" y="3705"/>
                    <a:pt x="7190" y="3705"/>
                  </a:cubicBezTo>
                  <a:cubicBezTo>
                    <a:pt x="8015" y="3705"/>
                    <a:pt x="8836" y="3245"/>
                    <a:pt x="9195" y="2355"/>
                  </a:cubicBezTo>
                  <a:lnTo>
                    <a:pt x="9195" y="2355"/>
                  </a:lnTo>
                  <a:cubicBezTo>
                    <a:pt x="8841" y="2604"/>
                    <a:pt x="8410" y="2729"/>
                    <a:pt x="7980" y="2729"/>
                  </a:cubicBezTo>
                  <a:cubicBezTo>
                    <a:pt x="7214" y="2729"/>
                    <a:pt x="6506" y="2327"/>
                    <a:pt x="6113" y="1666"/>
                  </a:cubicBezTo>
                  <a:cubicBezTo>
                    <a:pt x="6101" y="1641"/>
                    <a:pt x="6079" y="1628"/>
                    <a:pt x="6055" y="1628"/>
                  </a:cubicBezTo>
                  <a:cubicBezTo>
                    <a:pt x="6043" y="1628"/>
                    <a:pt x="6030" y="1631"/>
                    <a:pt x="6018" y="1637"/>
                  </a:cubicBezTo>
                  <a:cubicBezTo>
                    <a:pt x="5823" y="1716"/>
                    <a:pt x="5621" y="1754"/>
                    <a:pt x="5422" y="1754"/>
                  </a:cubicBezTo>
                  <a:cubicBezTo>
                    <a:pt x="4868" y="1754"/>
                    <a:pt x="4337" y="1462"/>
                    <a:pt x="4056" y="948"/>
                  </a:cubicBezTo>
                  <a:cubicBezTo>
                    <a:pt x="4040" y="925"/>
                    <a:pt x="4005" y="908"/>
                    <a:pt x="3977" y="908"/>
                  </a:cubicBezTo>
                  <a:cubicBezTo>
                    <a:pt x="3971" y="908"/>
                    <a:pt x="3965" y="908"/>
                    <a:pt x="3960" y="910"/>
                  </a:cubicBezTo>
                  <a:cubicBezTo>
                    <a:pt x="3855" y="948"/>
                    <a:pt x="3759" y="958"/>
                    <a:pt x="3654" y="968"/>
                  </a:cubicBezTo>
                  <a:cubicBezTo>
                    <a:pt x="3118" y="958"/>
                    <a:pt x="2678" y="527"/>
                    <a:pt x="2668"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295" name="Google Shape;18295;p78"/>
          <p:cNvGrpSpPr/>
          <p:nvPr/>
        </p:nvGrpSpPr>
        <p:grpSpPr>
          <a:xfrm>
            <a:off x="1727337" y="3249817"/>
            <a:ext cx="536860" cy="431889"/>
            <a:chOff x="1295502" y="2437362"/>
            <a:chExt cx="402645" cy="323917"/>
          </a:xfrm>
        </p:grpSpPr>
        <p:sp>
          <p:nvSpPr>
            <p:cNvPr id="18296" name="Google Shape;18296;p78"/>
            <p:cNvSpPr/>
            <p:nvPr/>
          </p:nvSpPr>
          <p:spPr>
            <a:xfrm>
              <a:off x="1295502" y="2437362"/>
              <a:ext cx="402645" cy="278724"/>
            </a:xfrm>
            <a:custGeom>
              <a:avLst/>
              <a:gdLst/>
              <a:ahLst/>
              <a:cxnLst/>
              <a:rect l="l" t="t" r="r" b="b"/>
              <a:pathLst>
                <a:path w="15333" h="10614" extrusionOk="0">
                  <a:moveTo>
                    <a:pt x="412" y="0"/>
                  </a:moveTo>
                  <a:cubicBezTo>
                    <a:pt x="183" y="0"/>
                    <a:pt x="1" y="182"/>
                    <a:pt x="1" y="412"/>
                  </a:cubicBez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7" name="Google Shape;18297;p78"/>
            <p:cNvSpPr/>
            <p:nvPr/>
          </p:nvSpPr>
          <p:spPr>
            <a:xfrm>
              <a:off x="1295502" y="2437362"/>
              <a:ext cx="402645" cy="278724"/>
            </a:xfrm>
            <a:custGeom>
              <a:avLst/>
              <a:gdLst/>
              <a:ahLst/>
              <a:cxnLst/>
              <a:rect l="l" t="t" r="r" b="b"/>
              <a:pathLst>
                <a:path w="15333" h="10614" extrusionOk="0">
                  <a:moveTo>
                    <a:pt x="13954" y="0"/>
                  </a:moveTo>
                  <a:lnTo>
                    <a:pt x="13954" y="9618"/>
                  </a:lnTo>
                  <a:cubicBezTo>
                    <a:pt x="13954" y="9838"/>
                    <a:pt x="13763" y="10030"/>
                    <a:pt x="13543" y="10030"/>
                  </a:cubicBezTo>
                  <a:lnTo>
                    <a:pt x="1" y="10030"/>
                  </a:lnTo>
                  <a:lnTo>
                    <a:pt x="1" y="10202"/>
                  </a:lnTo>
                  <a:cubicBezTo>
                    <a:pt x="1" y="10432"/>
                    <a:pt x="183" y="10613"/>
                    <a:pt x="412" y="10613"/>
                  </a:cubicBezTo>
                  <a:lnTo>
                    <a:pt x="14921" y="10613"/>
                  </a:lnTo>
                  <a:cubicBezTo>
                    <a:pt x="15141" y="10613"/>
                    <a:pt x="15332" y="10432"/>
                    <a:pt x="15332" y="10202"/>
                  </a:cubicBezTo>
                  <a:lnTo>
                    <a:pt x="15332" y="412"/>
                  </a:lnTo>
                  <a:cubicBezTo>
                    <a:pt x="15332" y="182"/>
                    <a:pt x="15141" y="0"/>
                    <a:pt x="1492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8" name="Google Shape;18298;p78"/>
            <p:cNvSpPr/>
            <p:nvPr/>
          </p:nvSpPr>
          <p:spPr>
            <a:xfrm>
              <a:off x="1324651" y="2467771"/>
              <a:ext cx="344347" cy="217905"/>
            </a:xfrm>
            <a:custGeom>
              <a:avLst/>
              <a:gdLst/>
              <a:ahLst/>
              <a:cxnLst/>
              <a:rect l="l" t="t" r="r" b="b"/>
              <a:pathLst>
                <a:path w="13113" h="8298" extrusionOk="0">
                  <a:moveTo>
                    <a:pt x="1159" y="0"/>
                  </a:moveTo>
                  <a:cubicBezTo>
                    <a:pt x="1130" y="0"/>
                    <a:pt x="1101" y="19"/>
                    <a:pt x="1101" y="48"/>
                  </a:cubicBezTo>
                  <a:cubicBezTo>
                    <a:pt x="1082" y="622"/>
                    <a:pt x="623" y="1072"/>
                    <a:pt x="49" y="1101"/>
                  </a:cubicBezTo>
                  <a:cubicBezTo>
                    <a:pt x="20" y="1101"/>
                    <a:pt x="1" y="1129"/>
                    <a:pt x="1" y="1158"/>
                  </a:cubicBezTo>
                  <a:lnTo>
                    <a:pt x="1" y="7139"/>
                  </a:lnTo>
                  <a:cubicBezTo>
                    <a:pt x="1" y="7168"/>
                    <a:pt x="20" y="7187"/>
                    <a:pt x="49" y="7187"/>
                  </a:cubicBezTo>
                  <a:cubicBezTo>
                    <a:pt x="623" y="7216"/>
                    <a:pt x="1082" y="7675"/>
                    <a:pt x="1101" y="8250"/>
                  </a:cubicBezTo>
                  <a:cubicBezTo>
                    <a:pt x="1101" y="8278"/>
                    <a:pt x="1130" y="8297"/>
                    <a:pt x="1159" y="8297"/>
                  </a:cubicBezTo>
                  <a:lnTo>
                    <a:pt x="11897" y="8297"/>
                  </a:lnTo>
                  <a:cubicBezTo>
                    <a:pt x="11925" y="8297"/>
                    <a:pt x="11945" y="8278"/>
                    <a:pt x="11945" y="8250"/>
                  </a:cubicBezTo>
                  <a:cubicBezTo>
                    <a:pt x="11973" y="7662"/>
                    <a:pt x="12452" y="7197"/>
                    <a:pt x="13037" y="7197"/>
                  </a:cubicBezTo>
                  <a:cubicBezTo>
                    <a:pt x="13043" y="7197"/>
                    <a:pt x="13049" y="7197"/>
                    <a:pt x="13055" y="7197"/>
                  </a:cubicBezTo>
                  <a:cubicBezTo>
                    <a:pt x="13083" y="7197"/>
                    <a:pt x="13112" y="7168"/>
                    <a:pt x="13112" y="7139"/>
                  </a:cubicBezTo>
                  <a:lnTo>
                    <a:pt x="13112" y="1158"/>
                  </a:lnTo>
                  <a:cubicBezTo>
                    <a:pt x="13112" y="1129"/>
                    <a:pt x="13083" y="1101"/>
                    <a:pt x="13055" y="1101"/>
                  </a:cubicBezTo>
                  <a:cubicBezTo>
                    <a:pt x="12461" y="1101"/>
                    <a:pt x="11973" y="641"/>
                    <a:pt x="11945" y="48"/>
                  </a:cubicBezTo>
                  <a:cubicBezTo>
                    <a:pt x="11945" y="19"/>
                    <a:pt x="11925" y="0"/>
                    <a:pt x="1189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299" name="Google Shape;18299;p78"/>
            <p:cNvSpPr/>
            <p:nvPr/>
          </p:nvSpPr>
          <p:spPr>
            <a:xfrm>
              <a:off x="1600617" y="2467771"/>
              <a:ext cx="68381" cy="217905"/>
            </a:xfrm>
            <a:custGeom>
              <a:avLst/>
              <a:gdLst/>
              <a:ahLst/>
              <a:cxnLst/>
              <a:rect l="l" t="t" r="r" b="b"/>
              <a:pathLst>
                <a:path w="2604" h="8298" extrusionOk="0">
                  <a:moveTo>
                    <a:pt x="0" y="0"/>
                  </a:moveTo>
                  <a:cubicBezTo>
                    <a:pt x="19" y="0"/>
                    <a:pt x="48" y="19"/>
                    <a:pt x="48" y="48"/>
                  </a:cubicBezTo>
                  <a:cubicBezTo>
                    <a:pt x="77" y="641"/>
                    <a:pt x="565" y="1101"/>
                    <a:pt x="1158" y="1101"/>
                  </a:cubicBezTo>
                  <a:cubicBezTo>
                    <a:pt x="1187" y="1101"/>
                    <a:pt x="1206" y="1129"/>
                    <a:pt x="1206" y="1158"/>
                  </a:cubicBezTo>
                  <a:lnTo>
                    <a:pt x="1206" y="7139"/>
                  </a:lnTo>
                  <a:cubicBezTo>
                    <a:pt x="1206" y="7168"/>
                    <a:pt x="1187" y="7197"/>
                    <a:pt x="1158" y="7197"/>
                  </a:cubicBezTo>
                  <a:cubicBezTo>
                    <a:pt x="565" y="7197"/>
                    <a:pt x="77" y="7656"/>
                    <a:pt x="48" y="8250"/>
                  </a:cubicBezTo>
                  <a:cubicBezTo>
                    <a:pt x="48" y="8278"/>
                    <a:pt x="19" y="8297"/>
                    <a:pt x="0" y="8297"/>
                  </a:cubicBezTo>
                  <a:lnTo>
                    <a:pt x="1388" y="8297"/>
                  </a:lnTo>
                  <a:cubicBezTo>
                    <a:pt x="1416" y="8297"/>
                    <a:pt x="1436" y="8278"/>
                    <a:pt x="1436" y="8250"/>
                  </a:cubicBezTo>
                  <a:cubicBezTo>
                    <a:pt x="1464" y="7656"/>
                    <a:pt x="1952" y="7197"/>
                    <a:pt x="2546" y="7197"/>
                  </a:cubicBezTo>
                  <a:cubicBezTo>
                    <a:pt x="2574" y="7197"/>
                    <a:pt x="2603" y="7168"/>
                    <a:pt x="2603" y="7139"/>
                  </a:cubicBezTo>
                  <a:lnTo>
                    <a:pt x="2603" y="1158"/>
                  </a:lnTo>
                  <a:cubicBezTo>
                    <a:pt x="2603" y="1129"/>
                    <a:pt x="2574" y="1101"/>
                    <a:pt x="2546" y="1101"/>
                  </a:cubicBezTo>
                  <a:cubicBezTo>
                    <a:pt x="1952" y="1101"/>
                    <a:pt x="1464" y="641"/>
                    <a:pt x="1436" y="48"/>
                  </a:cubicBezTo>
                  <a:cubicBezTo>
                    <a:pt x="1436" y="19"/>
                    <a:pt x="1416" y="0"/>
                    <a:pt x="1388"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0" name="Google Shape;18300;p78"/>
            <p:cNvSpPr/>
            <p:nvPr/>
          </p:nvSpPr>
          <p:spPr>
            <a:xfrm>
              <a:off x="1557445" y="2680871"/>
              <a:ext cx="66044" cy="80408"/>
            </a:xfrm>
            <a:custGeom>
              <a:avLst/>
              <a:gdLst/>
              <a:ahLst/>
              <a:cxnLst/>
              <a:rect l="l" t="t" r="r" b="b"/>
              <a:pathLst>
                <a:path w="2515" h="3062" extrusionOk="0">
                  <a:moveTo>
                    <a:pt x="1156" y="1"/>
                  </a:moveTo>
                  <a:lnTo>
                    <a:pt x="17" y="2393"/>
                  </a:lnTo>
                  <a:cubicBezTo>
                    <a:pt x="0" y="2419"/>
                    <a:pt x="21" y="2452"/>
                    <a:pt x="53" y="2452"/>
                  </a:cubicBezTo>
                  <a:cubicBezTo>
                    <a:pt x="57" y="2452"/>
                    <a:pt x="61" y="2452"/>
                    <a:pt x="65" y="2451"/>
                  </a:cubicBezTo>
                  <a:lnTo>
                    <a:pt x="831" y="2336"/>
                  </a:lnTo>
                  <a:cubicBezTo>
                    <a:pt x="836" y="2333"/>
                    <a:pt x="840" y="2332"/>
                    <a:pt x="844" y="2332"/>
                  </a:cubicBezTo>
                  <a:cubicBezTo>
                    <a:pt x="855" y="2332"/>
                    <a:pt x="862" y="2341"/>
                    <a:pt x="869" y="2355"/>
                  </a:cubicBezTo>
                  <a:lnTo>
                    <a:pt x="1300" y="3044"/>
                  </a:lnTo>
                  <a:cubicBezTo>
                    <a:pt x="1308" y="3056"/>
                    <a:pt x="1319" y="3061"/>
                    <a:pt x="1330" y="3061"/>
                  </a:cubicBezTo>
                  <a:cubicBezTo>
                    <a:pt x="1346" y="3061"/>
                    <a:pt x="1361" y="3051"/>
                    <a:pt x="1367" y="3034"/>
                  </a:cubicBezTo>
                  <a:lnTo>
                    <a:pt x="2515" y="642"/>
                  </a:lnTo>
                  <a:lnTo>
                    <a:pt x="1156" y="1"/>
                  </a:ln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1" name="Google Shape;18301;p78"/>
            <p:cNvSpPr/>
            <p:nvPr/>
          </p:nvSpPr>
          <p:spPr>
            <a:xfrm>
              <a:off x="1607129" y="2680871"/>
              <a:ext cx="66070" cy="80408"/>
            </a:xfrm>
            <a:custGeom>
              <a:avLst/>
              <a:gdLst/>
              <a:ahLst/>
              <a:cxnLst/>
              <a:rect l="l" t="t" r="r" b="b"/>
              <a:pathLst>
                <a:path w="2516" h="3062" extrusionOk="0">
                  <a:moveTo>
                    <a:pt x="1350" y="1"/>
                  </a:moveTo>
                  <a:lnTo>
                    <a:pt x="1" y="642"/>
                  </a:lnTo>
                  <a:lnTo>
                    <a:pt x="1140" y="3034"/>
                  </a:lnTo>
                  <a:cubicBezTo>
                    <a:pt x="1151" y="3051"/>
                    <a:pt x="1168" y="3061"/>
                    <a:pt x="1185" y="3061"/>
                  </a:cubicBezTo>
                  <a:cubicBezTo>
                    <a:pt x="1197" y="3061"/>
                    <a:pt x="1208" y="3056"/>
                    <a:pt x="1216" y="3044"/>
                  </a:cubicBezTo>
                  <a:lnTo>
                    <a:pt x="1637" y="2355"/>
                  </a:lnTo>
                  <a:cubicBezTo>
                    <a:pt x="1644" y="2341"/>
                    <a:pt x="1657" y="2332"/>
                    <a:pt x="1670" y="2332"/>
                  </a:cubicBezTo>
                  <a:cubicBezTo>
                    <a:pt x="1675" y="2332"/>
                    <a:pt x="1680" y="2333"/>
                    <a:pt x="1685" y="2336"/>
                  </a:cubicBezTo>
                  <a:lnTo>
                    <a:pt x="2451" y="2451"/>
                  </a:lnTo>
                  <a:cubicBezTo>
                    <a:pt x="2455" y="2452"/>
                    <a:pt x="2459" y="2452"/>
                    <a:pt x="2463" y="2452"/>
                  </a:cubicBezTo>
                  <a:cubicBezTo>
                    <a:pt x="2495" y="2452"/>
                    <a:pt x="2516" y="2419"/>
                    <a:pt x="2499" y="2393"/>
                  </a:cubicBezTo>
                  <a:lnTo>
                    <a:pt x="1350" y="1"/>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2" name="Google Shape;18302;p78"/>
            <p:cNvSpPr/>
            <p:nvPr/>
          </p:nvSpPr>
          <p:spPr>
            <a:xfrm>
              <a:off x="1556631" y="2604927"/>
              <a:ext cx="117146" cy="115229"/>
            </a:xfrm>
            <a:custGeom>
              <a:avLst/>
              <a:gdLst/>
              <a:ahLst/>
              <a:cxnLst/>
              <a:rect l="l" t="t" r="r" b="b"/>
              <a:pathLst>
                <a:path w="4461" h="4388" extrusionOk="0">
                  <a:moveTo>
                    <a:pt x="2234" y="0"/>
                  </a:moveTo>
                  <a:cubicBezTo>
                    <a:pt x="2113" y="0"/>
                    <a:pt x="1991" y="36"/>
                    <a:pt x="1886" y="108"/>
                  </a:cubicBezTo>
                  <a:cubicBezTo>
                    <a:pt x="1790" y="179"/>
                    <a:pt x="1675" y="218"/>
                    <a:pt x="1562" y="218"/>
                  </a:cubicBezTo>
                  <a:cubicBezTo>
                    <a:pt x="1539" y="218"/>
                    <a:pt x="1516" y="216"/>
                    <a:pt x="1493" y="213"/>
                  </a:cubicBezTo>
                  <a:cubicBezTo>
                    <a:pt x="1477" y="212"/>
                    <a:pt x="1461" y="211"/>
                    <a:pt x="1444" y="211"/>
                  </a:cubicBezTo>
                  <a:cubicBezTo>
                    <a:pt x="1205" y="211"/>
                    <a:pt x="989" y="342"/>
                    <a:pt x="890" y="557"/>
                  </a:cubicBezTo>
                  <a:cubicBezTo>
                    <a:pt x="833" y="691"/>
                    <a:pt x="728" y="797"/>
                    <a:pt x="603" y="854"/>
                  </a:cubicBezTo>
                  <a:cubicBezTo>
                    <a:pt x="373" y="959"/>
                    <a:pt x="230" y="1199"/>
                    <a:pt x="259" y="1448"/>
                  </a:cubicBezTo>
                  <a:cubicBezTo>
                    <a:pt x="268" y="1591"/>
                    <a:pt x="230" y="1735"/>
                    <a:pt x="153" y="1849"/>
                  </a:cubicBezTo>
                  <a:cubicBezTo>
                    <a:pt x="0" y="2060"/>
                    <a:pt x="0" y="2328"/>
                    <a:pt x="153" y="2539"/>
                  </a:cubicBezTo>
                  <a:cubicBezTo>
                    <a:pt x="230" y="2653"/>
                    <a:pt x="268" y="2797"/>
                    <a:pt x="259" y="2940"/>
                  </a:cubicBezTo>
                  <a:cubicBezTo>
                    <a:pt x="230" y="3189"/>
                    <a:pt x="373" y="3429"/>
                    <a:pt x="603" y="3534"/>
                  </a:cubicBezTo>
                  <a:cubicBezTo>
                    <a:pt x="728" y="3591"/>
                    <a:pt x="833" y="3697"/>
                    <a:pt x="890" y="3831"/>
                  </a:cubicBezTo>
                  <a:cubicBezTo>
                    <a:pt x="989" y="4046"/>
                    <a:pt x="1205" y="4177"/>
                    <a:pt x="1444" y="4177"/>
                  </a:cubicBezTo>
                  <a:cubicBezTo>
                    <a:pt x="1461" y="4177"/>
                    <a:pt x="1477" y="4176"/>
                    <a:pt x="1493" y="4175"/>
                  </a:cubicBezTo>
                  <a:cubicBezTo>
                    <a:pt x="1516" y="4172"/>
                    <a:pt x="1539" y="4170"/>
                    <a:pt x="1562" y="4170"/>
                  </a:cubicBezTo>
                  <a:cubicBezTo>
                    <a:pt x="1675" y="4170"/>
                    <a:pt x="1790" y="4209"/>
                    <a:pt x="1886" y="4280"/>
                  </a:cubicBezTo>
                  <a:cubicBezTo>
                    <a:pt x="1991" y="4352"/>
                    <a:pt x="2113" y="4388"/>
                    <a:pt x="2234" y="4388"/>
                  </a:cubicBezTo>
                  <a:cubicBezTo>
                    <a:pt x="2355" y="4388"/>
                    <a:pt x="2474" y="4352"/>
                    <a:pt x="2575" y="4280"/>
                  </a:cubicBezTo>
                  <a:cubicBezTo>
                    <a:pt x="2670" y="4209"/>
                    <a:pt x="2785" y="4170"/>
                    <a:pt x="2904" y="4170"/>
                  </a:cubicBezTo>
                  <a:cubicBezTo>
                    <a:pt x="2928" y="4170"/>
                    <a:pt x="2952" y="4172"/>
                    <a:pt x="2977" y="4175"/>
                  </a:cubicBezTo>
                  <a:cubicBezTo>
                    <a:pt x="2992" y="4176"/>
                    <a:pt x="3008" y="4177"/>
                    <a:pt x="3024" y="4177"/>
                  </a:cubicBezTo>
                  <a:cubicBezTo>
                    <a:pt x="3255" y="4177"/>
                    <a:pt x="3472" y="4046"/>
                    <a:pt x="3580" y="3831"/>
                  </a:cubicBezTo>
                  <a:cubicBezTo>
                    <a:pt x="3637" y="3697"/>
                    <a:pt x="3742" y="3591"/>
                    <a:pt x="3867" y="3534"/>
                  </a:cubicBezTo>
                  <a:cubicBezTo>
                    <a:pt x="4096" y="3429"/>
                    <a:pt x="4230" y="3189"/>
                    <a:pt x="4211" y="2940"/>
                  </a:cubicBezTo>
                  <a:cubicBezTo>
                    <a:pt x="4202" y="2797"/>
                    <a:pt x="4230" y="2653"/>
                    <a:pt x="4316" y="2539"/>
                  </a:cubicBezTo>
                  <a:cubicBezTo>
                    <a:pt x="4460" y="2328"/>
                    <a:pt x="4460" y="2060"/>
                    <a:pt x="4316" y="1849"/>
                  </a:cubicBezTo>
                  <a:cubicBezTo>
                    <a:pt x="4230" y="1735"/>
                    <a:pt x="4202" y="1591"/>
                    <a:pt x="4211" y="1448"/>
                  </a:cubicBezTo>
                  <a:cubicBezTo>
                    <a:pt x="4230" y="1199"/>
                    <a:pt x="4096" y="959"/>
                    <a:pt x="3867" y="854"/>
                  </a:cubicBezTo>
                  <a:cubicBezTo>
                    <a:pt x="3742" y="797"/>
                    <a:pt x="3637" y="691"/>
                    <a:pt x="3580" y="557"/>
                  </a:cubicBezTo>
                  <a:cubicBezTo>
                    <a:pt x="3472" y="342"/>
                    <a:pt x="3255" y="211"/>
                    <a:pt x="3024" y="211"/>
                  </a:cubicBezTo>
                  <a:cubicBezTo>
                    <a:pt x="3008" y="211"/>
                    <a:pt x="2992" y="212"/>
                    <a:pt x="2977" y="213"/>
                  </a:cubicBezTo>
                  <a:cubicBezTo>
                    <a:pt x="2952" y="216"/>
                    <a:pt x="2928" y="218"/>
                    <a:pt x="2904" y="218"/>
                  </a:cubicBezTo>
                  <a:cubicBezTo>
                    <a:pt x="2785" y="218"/>
                    <a:pt x="2670" y="179"/>
                    <a:pt x="2575" y="108"/>
                  </a:cubicBezTo>
                  <a:cubicBezTo>
                    <a:pt x="2474" y="36"/>
                    <a:pt x="2355" y="0"/>
                    <a:pt x="2234"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3" name="Google Shape;18303;p78"/>
            <p:cNvSpPr/>
            <p:nvPr/>
          </p:nvSpPr>
          <p:spPr>
            <a:xfrm>
              <a:off x="1595076" y="2714300"/>
              <a:ext cx="2048" cy="26"/>
            </a:xfrm>
            <a:custGeom>
              <a:avLst/>
              <a:gdLst/>
              <a:ahLst/>
              <a:cxnLst/>
              <a:rect l="l" t="t" r="r" b="b"/>
              <a:pathLst>
                <a:path w="78" h="1" extrusionOk="0">
                  <a:moveTo>
                    <a:pt x="1" y="0"/>
                  </a:moveTo>
                  <a:lnTo>
                    <a:pt x="29" y="0"/>
                  </a:lnTo>
                  <a:lnTo>
                    <a:pt x="77" y="0"/>
                  </a:lnTo>
                  <a:cubicBezTo>
                    <a:pt x="48" y="0"/>
                    <a:pt x="29" y="0"/>
                    <a:pt x="1"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4" name="Google Shape;18304;p78"/>
            <p:cNvSpPr/>
            <p:nvPr/>
          </p:nvSpPr>
          <p:spPr>
            <a:xfrm>
              <a:off x="1595076" y="2610757"/>
              <a:ext cx="2048" cy="26"/>
            </a:xfrm>
            <a:custGeom>
              <a:avLst/>
              <a:gdLst/>
              <a:ahLst/>
              <a:cxnLst/>
              <a:rect l="l" t="t" r="r" b="b"/>
              <a:pathLst>
                <a:path w="78" h="1" extrusionOk="0">
                  <a:moveTo>
                    <a:pt x="77" y="1"/>
                  </a:moveTo>
                  <a:lnTo>
                    <a:pt x="29" y="1"/>
                  </a:lnTo>
                  <a:lnTo>
                    <a:pt x="1" y="1"/>
                  </a:lnTo>
                  <a:cubicBezTo>
                    <a:pt x="29" y="1"/>
                    <a:pt x="48" y="1"/>
                    <a:pt x="77" y="1"/>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5" name="Google Shape;18305;p78"/>
            <p:cNvSpPr/>
            <p:nvPr/>
          </p:nvSpPr>
          <p:spPr>
            <a:xfrm>
              <a:off x="1598857" y="2604927"/>
              <a:ext cx="74920" cy="115176"/>
            </a:xfrm>
            <a:custGeom>
              <a:avLst/>
              <a:gdLst/>
              <a:ahLst/>
              <a:cxnLst/>
              <a:rect l="l" t="t" r="r" b="b"/>
              <a:pathLst>
                <a:path w="2853" h="4386" extrusionOk="0">
                  <a:moveTo>
                    <a:pt x="626" y="0"/>
                  </a:moveTo>
                  <a:cubicBezTo>
                    <a:pt x="505" y="0"/>
                    <a:pt x="383" y="36"/>
                    <a:pt x="278" y="108"/>
                  </a:cubicBezTo>
                  <a:cubicBezTo>
                    <a:pt x="201" y="165"/>
                    <a:pt x="105" y="203"/>
                    <a:pt x="0" y="213"/>
                  </a:cubicBezTo>
                  <a:cubicBezTo>
                    <a:pt x="8" y="213"/>
                    <a:pt x="16" y="212"/>
                    <a:pt x="24" y="212"/>
                  </a:cubicBezTo>
                  <a:cubicBezTo>
                    <a:pt x="255" y="212"/>
                    <a:pt x="473" y="345"/>
                    <a:pt x="574" y="557"/>
                  </a:cubicBezTo>
                  <a:cubicBezTo>
                    <a:pt x="632" y="691"/>
                    <a:pt x="737" y="787"/>
                    <a:pt x="861" y="854"/>
                  </a:cubicBezTo>
                  <a:cubicBezTo>
                    <a:pt x="1091" y="959"/>
                    <a:pt x="1235" y="1199"/>
                    <a:pt x="1206" y="1448"/>
                  </a:cubicBezTo>
                  <a:cubicBezTo>
                    <a:pt x="1196" y="1591"/>
                    <a:pt x="1235" y="1735"/>
                    <a:pt x="1311" y="1849"/>
                  </a:cubicBezTo>
                  <a:cubicBezTo>
                    <a:pt x="1464" y="2050"/>
                    <a:pt x="1464" y="2328"/>
                    <a:pt x="1311" y="2539"/>
                  </a:cubicBezTo>
                  <a:cubicBezTo>
                    <a:pt x="1235" y="2653"/>
                    <a:pt x="1196" y="2797"/>
                    <a:pt x="1206" y="2940"/>
                  </a:cubicBezTo>
                  <a:cubicBezTo>
                    <a:pt x="1235" y="3189"/>
                    <a:pt x="1091" y="3429"/>
                    <a:pt x="861" y="3534"/>
                  </a:cubicBezTo>
                  <a:cubicBezTo>
                    <a:pt x="737" y="3591"/>
                    <a:pt x="632" y="3697"/>
                    <a:pt x="574" y="3831"/>
                  </a:cubicBezTo>
                  <a:cubicBezTo>
                    <a:pt x="473" y="4043"/>
                    <a:pt x="255" y="4176"/>
                    <a:pt x="24" y="4176"/>
                  </a:cubicBezTo>
                  <a:cubicBezTo>
                    <a:pt x="16" y="4176"/>
                    <a:pt x="8" y="4175"/>
                    <a:pt x="0" y="4175"/>
                  </a:cubicBezTo>
                  <a:lnTo>
                    <a:pt x="0" y="4175"/>
                  </a:lnTo>
                  <a:cubicBezTo>
                    <a:pt x="105" y="4185"/>
                    <a:pt x="201" y="4213"/>
                    <a:pt x="278" y="4271"/>
                  </a:cubicBezTo>
                  <a:cubicBezTo>
                    <a:pt x="383" y="4347"/>
                    <a:pt x="505" y="4386"/>
                    <a:pt x="626" y="4386"/>
                  </a:cubicBezTo>
                  <a:cubicBezTo>
                    <a:pt x="747" y="4386"/>
                    <a:pt x="866" y="4347"/>
                    <a:pt x="967" y="4271"/>
                  </a:cubicBezTo>
                  <a:cubicBezTo>
                    <a:pt x="1070" y="4202"/>
                    <a:pt x="1196" y="4164"/>
                    <a:pt x="1325" y="4164"/>
                  </a:cubicBezTo>
                  <a:cubicBezTo>
                    <a:pt x="1340" y="4164"/>
                    <a:pt x="1354" y="4165"/>
                    <a:pt x="1369" y="4165"/>
                  </a:cubicBezTo>
                  <a:cubicBezTo>
                    <a:pt x="1390" y="4168"/>
                    <a:pt x="1411" y="4169"/>
                    <a:pt x="1432" y="4169"/>
                  </a:cubicBezTo>
                  <a:cubicBezTo>
                    <a:pt x="1657" y="4169"/>
                    <a:pt x="1866" y="4032"/>
                    <a:pt x="1962" y="3831"/>
                  </a:cubicBezTo>
                  <a:cubicBezTo>
                    <a:pt x="2029" y="3697"/>
                    <a:pt x="2125" y="3591"/>
                    <a:pt x="2259" y="3534"/>
                  </a:cubicBezTo>
                  <a:cubicBezTo>
                    <a:pt x="2488" y="3429"/>
                    <a:pt x="2622" y="3189"/>
                    <a:pt x="2603" y="2940"/>
                  </a:cubicBezTo>
                  <a:cubicBezTo>
                    <a:pt x="2584" y="2797"/>
                    <a:pt x="2622" y="2653"/>
                    <a:pt x="2708" y="2539"/>
                  </a:cubicBezTo>
                  <a:cubicBezTo>
                    <a:pt x="2852" y="2328"/>
                    <a:pt x="2852" y="2050"/>
                    <a:pt x="2708" y="1849"/>
                  </a:cubicBezTo>
                  <a:cubicBezTo>
                    <a:pt x="2622" y="1735"/>
                    <a:pt x="2584" y="1591"/>
                    <a:pt x="2603" y="1448"/>
                  </a:cubicBezTo>
                  <a:cubicBezTo>
                    <a:pt x="2622" y="1199"/>
                    <a:pt x="2488" y="959"/>
                    <a:pt x="2259" y="854"/>
                  </a:cubicBezTo>
                  <a:cubicBezTo>
                    <a:pt x="2125" y="787"/>
                    <a:pt x="2029" y="691"/>
                    <a:pt x="1962" y="557"/>
                  </a:cubicBezTo>
                  <a:cubicBezTo>
                    <a:pt x="1863" y="342"/>
                    <a:pt x="1647" y="211"/>
                    <a:pt x="1416" y="211"/>
                  </a:cubicBezTo>
                  <a:cubicBezTo>
                    <a:pt x="1400" y="211"/>
                    <a:pt x="1384" y="212"/>
                    <a:pt x="1369" y="213"/>
                  </a:cubicBezTo>
                  <a:cubicBezTo>
                    <a:pt x="1344" y="216"/>
                    <a:pt x="1320" y="218"/>
                    <a:pt x="1296" y="218"/>
                  </a:cubicBezTo>
                  <a:cubicBezTo>
                    <a:pt x="1177" y="218"/>
                    <a:pt x="1062" y="179"/>
                    <a:pt x="967" y="108"/>
                  </a:cubicBezTo>
                  <a:cubicBezTo>
                    <a:pt x="866" y="36"/>
                    <a:pt x="747" y="0"/>
                    <a:pt x="626" y="0"/>
                  </a:cubicBezTo>
                  <a:close/>
                </a:path>
              </a:pathLst>
            </a:custGeom>
            <a:solidFill>
              <a:srgbClr val="8CA4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6" name="Google Shape;18306;p78"/>
            <p:cNvSpPr/>
            <p:nvPr/>
          </p:nvSpPr>
          <p:spPr>
            <a:xfrm>
              <a:off x="1583023" y="2630872"/>
              <a:ext cx="63602" cy="63339"/>
            </a:xfrm>
            <a:custGeom>
              <a:avLst/>
              <a:gdLst/>
              <a:ahLst/>
              <a:cxnLst/>
              <a:rect l="l" t="t" r="r" b="b"/>
              <a:pathLst>
                <a:path w="2422" h="2412" extrusionOk="0">
                  <a:moveTo>
                    <a:pt x="1206" y="0"/>
                  </a:moveTo>
                  <a:cubicBezTo>
                    <a:pt x="546" y="0"/>
                    <a:pt x="0" y="536"/>
                    <a:pt x="0" y="1206"/>
                  </a:cubicBezTo>
                  <a:cubicBezTo>
                    <a:pt x="0" y="1866"/>
                    <a:pt x="546" y="2412"/>
                    <a:pt x="1206" y="2412"/>
                  </a:cubicBezTo>
                  <a:cubicBezTo>
                    <a:pt x="1876" y="2412"/>
                    <a:pt x="2421" y="1866"/>
                    <a:pt x="2421" y="1206"/>
                  </a:cubicBezTo>
                  <a:cubicBezTo>
                    <a:pt x="2421" y="536"/>
                    <a:pt x="1876" y="0"/>
                    <a:pt x="1206"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7" name="Google Shape;18307;p78"/>
            <p:cNvSpPr/>
            <p:nvPr/>
          </p:nvSpPr>
          <p:spPr>
            <a:xfrm>
              <a:off x="1595076" y="2630872"/>
              <a:ext cx="56827" cy="63287"/>
            </a:xfrm>
            <a:custGeom>
              <a:avLst/>
              <a:gdLst/>
              <a:ahLst/>
              <a:cxnLst/>
              <a:rect l="l" t="t" r="r" b="b"/>
              <a:pathLst>
                <a:path w="2164" h="2410" extrusionOk="0">
                  <a:moveTo>
                    <a:pt x="757" y="0"/>
                  </a:moveTo>
                  <a:cubicBezTo>
                    <a:pt x="479" y="0"/>
                    <a:pt x="211" y="96"/>
                    <a:pt x="1" y="268"/>
                  </a:cubicBezTo>
                  <a:cubicBezTo>
                    <a:pt x="603" y="747"/>
                    <a:pt x="603" y="1665"/>
                    <a:pt x="1" y="2153"/>
                  </a:cubicBezTo>
                  <a:cubicBezTo>
                    <a:pt x="224" y="2328"/>
                    <a:pt x="485" y="2410"/>
                    <a:pt x="741" y="2410"/>
                  </a:cubicBezTo>
                  <a:cubicBezTo>
                    <a:pt x="1229" y="2410"/>
                    <a:pt x="1704" y="2113"/>
                    <a:pt x="1886" y="1598"/>
                  </a:cubicBezTo>
                  <a:cubicBezTo>
                    <a:pt x="2163" y="823"/>
                    <a:pt x="1580" y="0"/>
                    <a:pt x="757"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8" name="Google Shape;18308;p78"/>
            <p:cNvSpPr/>
            <p:nvPr/>
          </p:nvSpPr>
          <p:spPr>
            <a:xfrm>
              <a:off x="1370054" y="2536074"/>
              <a:ext cx="253304" cy="12158"/>
            </a:xfrm>
            <a:custGeom>
              <a:avLst/>
              <a:gdLst/>
              <a:ahLst/>
              <a:cxnLst/>
              <a:rect l="l" t="t" r="r" b="b"/>
              <a:pathLst>
                <a:path w="9646" h="463" extrusionOk="0">
                  <a:moveTo>
                    <a:pt x="303" y="1"/>
                  </a:moveTo>
                  <a:cubicBezTo>
                    <a:pt x="1" y="1"/>
                    <a:pt x="4" y="462"/>
                    <a:pt x="311" y="462"/>
                  </a:cubicBezTo>
                  <a:cubicBezTo>
                    <a:pt x="317" y="462"/>
                    <a:pt x="323" y="462"/>
                    <a:pt x="329" y="462"/>
                  </a:cubicBezTo>
                  <a:lnTo>
                    <a:pt x="9326" y="462"/>
                  </a:lnTo>
                  <a:cubicBezTo>
                    <a:pt x="9332" y="462"/>
                    <a:pt x="9338" y="462"/>
                    <a:pt x="9343" y="462"/>
                  </a:cubicBezTo>
                  <a:cubicBezTo>
                    <a:pt x="9642" y="462"/>
                    <a:pt x="9645" y="1"/>
                    <a:pt x="9352" y="1"/>
                  </a:cubicBezTo>
                  <a:cubicBezTo>
                    <a:pt x="9343" y="1"/>
                    <a:pt x="9335" y="1"/>
                    <a:pt x="9326" y="2"/>
                  </a:cubicBezTo>
                  <a:lnTo>
                    <a:pt x="329" y="2"/>
                  </a:lnTo>
                  <a:cubicBezTo>
                    <a:pt x="320" y="1"/>
                    <a:pt x="311" y="1"/>
                    <a:pt x="303"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09" name="Google Shape;18309;p78"/>
            <p:cNvSpPr/>
            <p:nvPr/>
          </p:nvSpPr>
          <p:spPr>
            <a:xfrm>
              <a:off x="1370054" y="2503170"/>
              <a:ext cx="253304" cy="12132"/>
            </a:xfrm>
            <a:custGeom>
              <a:avLst/>
              <a:gdLst/>
              <a:ahLst/>
              <a:cxnLst/>
              <a:rect l="l" t="t" r="r" b="b"/>
              <a:pathLst>
                <a:path w="9646" h="462" extrusionOk="0">
                  <a:moveTo>
                    <a:pt x="303" y="0"/>
                  </a:moveTo>
                  <a:cubicBezTo>
                    <a:pt x="1" y="0"/>
                    <a:pt x="4" y="461"/>
                    <a:pt x="311" y="461"/>
                  </a:cubicBezTo>
                  <a:cubicBezTo>
                    <a:pt x="317" y="461"/>
                    <a:pt x="323" y="461"/>
                    <a:pt x="329" y="461"/>
                  </a:cubicBezTo>
                  <a:lnTo>
                    <a:pt x="9326" y="461"/>
                  </a:lnTo>
                  <a:cubicBezTo>
                    <a:pt x="9332" y="461"/>
                    <a:pt x="9338" y="461"/>
                    <a:pt x="9343" y="461"/>
                  </a:cubicBezTo>
                  <a:cubicBezTo>
                    <a:pt x="9642" y="461"/>
                    <a:pt x="9645" y="0"/>
                    <a:pt x="9352" y="0"/>
                  </a:cubicBezTo>
                  <a:cubicBezTo>
                    <a:pt x="9343" y="0"/>
                    <a:pt x="9335" y="1"/>
                    <a:pt x="9326" y="1"/>
                  </a:cubicBezTo>
                  <a:lnTo>
                    <a:pt x="329" y="1"/>
                  </a:lnTo>
                  <a:cubicBezTo>
                    <a:pt x="320" y="1"/>
                    <a:pt x="311" y="0"/>
                    <a:pt x="30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0" name="Google Shape;18310;p78"/>
            <p:cNvSpPr/>
            <p:nvPr/>
          </p:nvSpPr>
          <p:spPr>
            <a:xfrm>
              <a:off x="1370133" y="2569266"/>
              <a:ext cx="253146" cy="12132"/>
            </a:xfrm>
            <a:custGeom>
              <a:avLst/>
              <a:gdLst/>
              <a:ahLst/>
              <a:cxnLst/>
              <a:rect l="l" t="t" r="r" b="b"/>
              <a:pathLst>
                <a:path w="9640" h="462" extrusionOk="0">
                  <a:moveTo>
                    <a:pt x="300" y="0"/>
                  </a:moveTo>
                  <a:cubicBezTo>
                    <a:pt x="0" y="0"/>
                    <a:pt x="0" y="462"/>
                    <a:pt x="300" y="462"/>
                  </a:cubicBezTo>
                  <a:cubicBezTo>
                    <a:pt x="309" y="462"/>
                    <a:pt x="317" y="462"/>
                    <a:pt x="326" y="461"/>
                  </a:cubicBezTo>
                  <a:lnTo>
                    <a:pt x="9323" y="461"/>
                  </a:lnTo>
                  <a:cubicBezTo>
                    <a:pt x="9331" y="462"/>
                    <a:pt x="9340" y="462"/>
                    <a:pt x="9348" y="462"/>
                  </a:cubicBezTo>
                  <a:cubicBezTo>
                    <a:pt x="9639" y="462"/>
                    <a:pt x="9639" y="0"/>
                    <a:pt x="9348" y="0"/>
                  </a:cubicBezTo>
                  <a:cubicBezTo>
                    <a:pt x="9340" y="0"/>
                    <a:pt x="9331" y="1"/>
                    <a:pt x="9323" y="1"/>
                  </a:cubicBezTo>
                  <a:lnTo>
                    <a:pt x="326" y="1"/>
                  </a:lnTo>
                  <a:cubicBezTo>
                    <a:pt x="317" y="1"/>
                    <a:pt x="309" y="0"/>
                    <a:pt x="300"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1" name="Google Shape;18311;p78"/>
            <p:cNvSpPr/>
            <p:nvPr/>
          </p:nvSpPr>
          <p:spPr>
            <a:xfrm>
              <a:off x="1447521" y="2612228"/>
              <a:ext cx="98344" cy="12158"/>
            </a:xfrm>
            <a:custGeom>
              <a:avLst/>
              <a:gdLst/>
              <a:ahLst/>
              <a:cxnLst/>
              <a:rect l="l" t="t" r="r" b="b"/>
              <a:pathLst>
                <a:path w="3745" h="463" extrusionOk="0">
                  <a:moveTo>
                    <a:pt x="301" y="1"/>
                  </a:moveTo>
                  <a:cubicBezTo>
                    <a:pt x="1" y="1"/>
                    <a:pt x="1" y="462"/>
                    <a:pt x="301" y="462"/>
                  </a:cubicBezTo>
                  <a:cubicBezTo>
                    <a:pt x="309" y="462"/>
                    <a:pt x="318" y="462"/>
                    <a:pt x="327" y="461"/>
                  </a:cubicBezTo>
                  <a:lnTo>
                    <a:pt x="3418" y="461"/>
                  </a:lnTo>
                  <a:cubicBezTo>
                    <a:pt x="3427" y="462"/>
                    <a:pt x="3436" y="462"/>
                    <a:pt x="3445" y="462"/>
                  </a:cubicBezTo>
                  <a:cubicBezTo>
                    <a:pt x="3744" y="462"/>
                    <a:pt x="3744" y="1"/>
                    <a:pt x="3445" y="1"/>
                  </a:cubicBezTo>
                  <a:cubicBezTo>
                    <a:pt x="3436" y="1"/>
                    <a:pt x="3427" y="1"/>
                    <a:pt x="3418" y="2"/>
                  </a:cubicBezTo>
                  <a:lnTo>
                    <a:pt x="327" y="2"/>
                  </a:lnTo>
                  <a:cubicBezTo>
                    <a:pt x="318" y="1"/>
                    <a:pt x="309" y="1"/>
                    <a:pt x="301" y="1"/>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12" name="Google Shape;18312;p78"/>
          <p:cNvGrpSpPr/>
          <p:nvPr/>
        </p:nvGrpSpPr>
        <p:grpSpPr>
          <a:xfrm>
            <a:off x="1176787" y="3251147"/>
            <a:ext cx="449747" cy="449396"/>
            <a:chOff x="882590" y="2438360"/>
            <a:chExt cx="337310" cy="337047"/>
          </a:xfrm>
        </p:grpSpPr>
        <p:sp>
          <p:nvSpPr>
            <p:cNvPr id="18313" name="Google Shape;18313;p78"/>
            <p:cNvSpPr/>
            <p:nvPr/>
          </p:nvSpPr>
          <p:spPr>
            <a:xfrm>
              <a:off x="992934" y="2438360"/>
              <a:ext cx="114625" cy="337047"/>
            </a:xfrm>
            <a:custGeom>
              <a:avLst/>
              <a:gdLst/>
              <a:ahLst/>
              <a:cxnLst/>
              <a:rect l="l" t="t" r="r" b="b"/>
              <a:pathLst>
                <a:path w="4365" h="12835" extrusionOk="0">
                  <a:moveTo>
                    <a:pt x="0" y="0"/>
                  </a:moveTo>
                  <a:lnTo>
                    <a:pt x="0" y="12834"/>
                  </a:lnTo>
                  <a:lnTo>
                    <a:pt x="4364" y="12834"/>
                  </a:lnTo>
                  <a:lnTo>
                    <a:pt x="4364"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4" name="Google Shape;18314;p78"/>
            <p:cNvSpPr/>
            <p:nvPr/>
          </p:nvSpPr>
          <p:spPr>
            <a:xfrm>
              <a:off x="1081640" y="2438360"/>
              <a:ext cx="25919" cy="337047"/>
            </a:xfrm>
            <a:custGeom>
              <a:avLst/>
              <a:gdLst/>
              <a:ahLst/>
              <a:cxnLst/>
              <a:rect l="l" t="t" r="r" b="b"/>
              <a:pathLst>
                <a:path w="987" h="12835" extrusionOk="0">
                  <a:moveTo>
                    <a:pt x="0" y="0"/>
                  </a:moveTo>
                  <a:lnTo>
                    <a:pt x="0" y="12834"/>
                  </a:lnTo>
                  <a:lnTo>
                    <a:pt x="986" y="12834"/>
                  </a:lnTo>
                  <a:lnTo>
                    <a:pt x="986" y="0"/>
                  </a:ln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5" name="Google Shape;18315;p78"/>
            <p:cNvSpPr/>
            <p:nvPr/>
          </p:nvSpPr>
          <p:spPr>
            <a:xfrm>
              <a:off x="882590" y="2438360"/>
              <a:ext cx="112367" cy="337047"/>
            </a:xfrm>
            <a:custGeom>
              <a:avLst/>
              <a:gdLst/>
              <a:ahLst/>
              <a:cxnLst/>
              <a:rect l="l" t="t" r="r" b="b"/>
              <a:pathLst>
                <a:path w="4279" h="12835" extrusionOk="0">
                  <a:moveTo>
                    <a:pt x="986" y="0"/>
                  </a:moveTo>
                  <a:cubicBezTo>
                    <a:pt x="441" y="0"/>
                    <a:pt x="1" y="441"/>
                    <a:pt x="1" y="976"/>
                  </a:cubicBezTo>
                  <a:lnTo>
                    <a:pt x="1" y="11858"/>
                  </a:lnTo>
                  <a:cubicBezTo>
                    <a:pt x="1" y="12394"/>
                    <a:pt x="441" y="12834"/>
                    <a:pt x="986" y="12834"/>
                  </a:cubicBezTo>
                  <a:lnTo>
                    <a:pt x="4279" y="12834"/>
                  </a:lnTo>
                  <a:lnTo>
                    <a:pt x="4279"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6" name="Google Shape;18316;p78"/>
            <p:cNvSpPr/>
            <p:nvPr/>
          </p:nvSpPr>
          <p:spPr>
            <a:xfrm>
              <a:off x="969799" y="2438360"/>
              <a:ext cx="25157" cy="337047"/>
            </a:xfrm>
            <a:custGeom>
              <a:avLst/>
              <a:gdLst/>
              <a:ahLst/>
              <a:cxnLst/>
              <a:rect l="l" t="t" r="r" b="b"/>
              <a:pathLst>
                <a:path w="958" h="12835" extrusionOk="0">
                  <a:moveTo>
                    <a:pt x="1" y="0"/>
                  </a:moveTo>
                  <a:lnTo>
                    <a:pt x="1" y="12834"/>
                  </a:lnTo>
                  <a:lnTo>
                    <a:pt x="958" y="12834"/>
                  </a:lnTo>
                  <a:lnTo>
                    <a:pt x="958" y="0"/>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7" name="Google Shape;18317;p78"/>
            <p:cNvSpPr/>
            <p:nvPr/>
          </p:nvSpPr>
          <p:spPr>
            <a:xfrm>
              <a:off x="1106010" y="2438360"/>
              <a:ext cx="113890" cy="337047"/>
            </a:xfrm>
            <a:custGeom>
              <a:avLst/>
              <a:gdLst/>
              <a:ahLst/>
              <a:cxnLst/>
              <a:rect l="l" t="t" r="r" b="b"/>
              <a:pathLst>
                <a:path w="4337" h="12835" extrusionOk="0">
                  <a:moveTo>
                    <a:pt x="3358" y="0"/>
                  </a:moveTo>
                  <a:cubicBezTo>
                    <a:pt x="3352" y="0"/>
                    <a:pt x="3347" y="0"/>
                    <a:pt x="3341" y="0"/>
                  </a:cubicBezTo>
                  <a:lnTo>
                    <a:pt x="1" y="0"/>
                  </a:lnTo>
                  <a:lnTo>
                    <a:pt x="1" y="12834"/>
                  </a:lnTo>
                  <a:lnTo>
                    <a:pt x="3341" y="12834"/>
                  </a:lnTo>
                  <a:cubicBezTo>
                    <a:pt x="3886" y="12834"/>
                    <a:pt x="4326" y="12403"/>
                    <a:pt x="4336" y="11858"/>
                  </a:cubicBezTo>
                  <a:lnTo>
                    <a:pt x="4336" y="976"/>
                  </a:lnTo>
                  <a:cubicBezTo>
                    <a:pt x="4327" y="437"/>
                    <a:pt x="3896" y="0"/>
                    <a:pt x="3358" y="0"/>
                  </a:cubicBezTo>
                  <a:close/>
                </a:path>
              </a:pathLst>
            </a:custGeom>
            <a:solidFill>
              <a:srgbClr val="DF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8" name="Google Shape;18318;p78"/>
            <p:cNvSpPr/>
            <p:nvPr/>
          </p:nvSpPr>
          <p:spPr>
            <a:xfrm>
              <a:off x="1167852" y="2438360"/>
              <a:ext cx="52047" cy="337047"/>
            </a:xfrm>
            <a:custGeom>
              <a:avLst/>
              <a:gdLst/>
              <a:ahLst/>
              <a:cxnLst/>
              <a:rect l="l" t="t" r="r" b="b"/>
              <a:pathLst>
                <a:path w="1982" h="12835" extrusionOk="0">
                  <a:moveTo>
                    <a:pt x="17" y="0"/>
                  </a:moveTo>
                  <a:cubicBezTo>
                    <a:pt x="12" y="0"/>
                    <a:pt x="6" y="0"/>
                    <a:pt x="0" y="0"/>
                  </a:cubicBezTo>
                  <a:lnTo>
                    <a:pt x="35" y="0"/>
                  </a:lnTo>
                  <a:cubicBezTo>
                    <a:pt x="29" y="0"/>
                    <a:pt x="23" y="0"/>
                    <a:pt x="17" y="0"/>
                  </a:cubicBezTo>
                  <a:close/>
                  <a:moveTo>
                    <a:pt x="0" y="12834"/>
                  </a:moveTo>
                  <a:cubicBezTo>
                    <a:pt x="6" y="12834"/>
                    <a:pt x="12" y="12834"/>
                    <a:pt x="17" y="12834"/>
                  </a:cubicBezTo>
                  <a:cubicBezTo>
                    <a:pt x="23" y="12834"/>
                    <a:pt x="29" y="12834"/>
                    <a:pt x="35" y="12834"/>
                  </a:cubicBezTo>
                  <a:close/>
                  <a:moveTo>
                    <a:pt x="1003" y="0"/>
                  </a:moveTo>
                  <a:cubicBezTo>
                    <a:pt x="997" y="0"/>
                    <a:pt x="992" y="0"/>
                    <a:pt x="986" y="0"/>
                  </a:cubicBezTo>
                  <a:lnTo>
                    <a:pt x="35" y="0"/>
                  </a:lnTo>
                  <a:cubicBezTo>
                    <a:pt x="565" y="10"/>
                    <a:pt x="995" y="443"/>
                    <a:pt x="995" y="976"/>
                  </a:cubicBezTo>
                  <a:lnTo>
                    <a:pt x="995" y="11858"/>
                  </a:lnTo>
                  <a:cubicBezTo>
                    <a:pt x="995" y="12392"/>
                    <a:pt x="565" y="12825"/>
                    <a:pt x="35" y="12834"/>
                  </a:cubicBezTo>
                  <a:lnTo>
                    <a:pt x="986" y="12834"/>
                  </a:lnTo>
                  <a:cubicBezTo>
                    <a:pt x="992" y="12834"/>
                    <a:pt x="997" y="12834"/>
                    <a:pt x="1003" y="12834"/>
                  </a:cubicBezTo>
                  <a:cubicBezTo>
                    <a:pt x="1541" y="12834"/>
                    <a:pt x="1972" y="12398"/>
                    <a:pt x="1981" y="11858"/>
                  </a:cubicBezTo>
                  <a:lnTo>
                    <a:pt x="1981" y="976"/>
                  </a:lnTo>
                  <a:cubicBezTo>
                    <a:pt x="1972" y="437"/>
                    <a:pt x="1541" y="0"/>
                    <a:pt x="100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19" name="Google Shape;18319;p78"/>
            <p:cNvSpPr/>
            <p:nvPr/>
          </p:nvSpPr>
          <p:spPr>
            <a:xfrm>
              <a:off x="922058" y="2707525"/>
              <a:ext cx="33193" cy="33193"/>
            </a:xfrm>
            <a:custGeom>
              <a:avLst/>
              <a:gdLst/>
              <a:ahLst/>
              <a:cxnLst/>
              <a:rect l="l" t="t" r="r" b="b"/>
              <a:pathLst>
                <a:path w="1264" h="1264" extrusionOk="0">
                  <a:moveTo>
                    <a:pt x="632" y="0"/>
                  </a:moveTo>
                  <a:cubicBezTo>
                    <a:pt x="278" y="0"/>
                    <a:pt x="0" y="278"/>
                    <a:pt x="0" y="632"/>
                  </a:cubicBezTo>
                  <a:cubicBezTo>
                    <a:pt x="0" y="976"/>
                    <a:pt x="278" y="1263"/>
                    <a:pt x="632" y="1263"/>
                  </a:cubicBezTo>
                  <a:cubicBezTo>
                    <a:pt x="976" y="1263"/>
                    <a:pt x="1264" y="976"/>
                    <a:pt x="1264" y="632"/>
                  </a:cubicBezTo>
                  <a:cubicBezTo>
                    <a:pt x="1264" y="278"/>
                    <a:pt x="97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0" name="Google Shape;18320;p78"/>
            <p:cNvSpPr/>
            <p:nvPr/>
          </p:nvSpPr>
          <p:spPr>
            <a:xfrm>
              <a:off x="1034635" y="2707525"/>
              <a:ext cx="33219" cy="33193"/>
            </a:xfrm>
            <a:custGeom>
              <a:avLst/>
              <a:gdLst/>
              <a:ahLst/>
              <a:cxnLst/>
              <a:rect l="l" t="t" r="r" b="b"/>
              <a:pathLst>
                <a:path w="1265" h="1264" extrusionOk="0">
                  <a:moveTo>
                    <a:pt x="632" y="0"/>
                  </a:moveTo>
                  <a:cubicBezTo>
                    <a:pt x="278" y="0"/>
                    <a:pt x="1" y="278"/>
                    <a:pt x="1" y="632"/>
                  </a:cubicBezTo>
                  <a:cubicBezTo>
                    <a:pt x="1" y="976"/>
                    <a:pt x="278" y="1263"/>
                    <a:pt x="632" y="1263"/>
                  </a:cubicBezTo>
                  <a:cubicBezTo>
                    <a:pt x="986" y="1263"/>
                    <a:pt x="1264" y="976"/>
                    <a:pt x="1264" y="632"/>
                  </a:cubicBezTo>
                  <a:cubicBezTo>
                    <a:pt x="1264" y="278"/>
                    <a:pt x="986" y="0"/>
                    <a:pt x="6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1" name="Google Shape;18321;p78"/>
            <p:cNvSpPr/>
            <p:nvPr/>
          </p:nvSpPr>
          <p:spPr>
            <a:xfrm>
              <a:off x="1145715" y="2707525"/>
              <a:ext cx="33455" cy="33193"/>
            </a:xfrm>
            <a:custGeom>
              <a:avLst/>
              <a:gdLst/>
              <a:ahLst/>
              <a:cxnLst/>
              <a:rect l="l" t="t" r="r" b="b"/>
              <a:pathLst>
                <a:path w="1274" h="1264" extrusionOk="0">
                  <a:moveTo>
                    <a:pt x="642" y="0"/>
                  </a:moveTo>
                  <a:cubicBezTo>
                    <a:pt x="288" y="0"/>
                    <a:pt x="1" y="278"/>
                    <a:pt x="1" y="632"/>
                  </a:cubicBezTo>
                  <a:cubicBezTo>
                    <a:pt x="1" y="976"/>
                    <a:pt x="288" y="1263"/>
                    <a:pt x="642" y="1263"/>
                  </a:cubicBezTo>
                  <a:cubicBezTo>
                    <a:pt x="987" y="1263"/>
                    <a:pt x="1274" y="976"/>
                    <a:pt x="1274" y="632"/>
                  </a:cubicBezTo>
                  <a:cubicBezTo>
                    <a:pt x="1274" y="278"/>
                    <a:pt x="987" y="0"/>
                    <a:pt x="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2" name="Google Shape;18322;p78"/>
            <p:cNvSpPr/>
            <p:nvPr/>
          </p:nvSpPr>
          <p:spPr>
            <a:xfrm>
              <a:off x="907484"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3" name="Google Shape;18323;p78"/>
            <p:cNvSpPr/>
            <p:nvPr/>
          </p:nvSpPr>
          <p:spPr>
            <a:xfrm>
              <a:off x="907484"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40"/>
                  </a:lnTo>
                  <a:cubicBezTo>
                    <a:pt x="2374" y="106"/>
                    <a:pt x="2268" y="1"/>
                    <a:pt x="213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4" name="Google Shape;18324;p78"/>
            <p:cNvSpPr/>
            <p:nvPr/>
          </p:nvSpPr>
          <p:spPr>
            <a:xfrm>
              <a:off x="1020061" y="2475045"/>
              <a:ext cx="62367" cy="123422"/>
            </a:xfrm>
            <a:custGeom>
              <a:avLst/>
              <a:gdLst/>
              <a:ahLst/>
              <a:cxnLst/>
              <a:rect l="l" t="t" r="r" b="b"/>
              <a:pathLst>
                <a:path w="2375" h="4700" extrusionOk="0">
                  <a:moveTo>
                    <a:pt x="259" y="1"/>
                  </a:moveTo>
                  <a:cubicBezTo>
                    <a:pt x="116" y="1"/>
                    <a:pt x="1" y="115"/>
                    <a:pt x="1" y="259"/>
                  </a:cubicBezTo>
                  <a:lnTo>
                    <a:pt x="1" y="4700"/>
                  </a:lnTo>
                  <a:lnTo>
                    <a:pt x="2374" y="4700"/>
                  </a:lnTo>
                  <a:lnTo>
                    <a:pt x="2374" y="259"/>
                  </a:lnTo>
                  <a:cubicBezTo>
                    <a:pt x="2374" y="115"/>
                    <a:pt x="2259" y="1"/>
                    <a:pt x="21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5" name="Google Shape;18325;p78"/>
            <p:cNvSpPr/>
            <p:nvPr/>
          </p:nvSpPr>
          <p:spPr>
            <a:xfrm>
              <a:off x="1020061" y="2598441"/>
              <a:ext cx="62367" cy="41990"/>
            </a:xfrm>
            <a:custGeom>
              <a:avLst/>
              <a:gdLst/>
              <a:ahLst/>
              <a:cxnLst/>
              <a:rect l="l" t="t" r="r" b="b"/>
              <a:pathLst>
                <a:path w="2375" h="1599" extrusionOk="0">
                  <a:moveTo>
                    <a:pt x="1" y="1"/>
                  </a:moveTo>
                  <a:lnTo>
                    <a:pt x="1" y="1340"/>
                  </a:lnTo>
                  <a:cubicBezTo>
                    <a:pt x="1" y="1484"/>
                    <a:pt x="116" y="1599"/>
                    <a:pt x="259" y="1599"/>
                  </a:cubicBezTo>
                  <a:lnTo>
                    <a:pt x="2116"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6" name="Google Shape;18326;p78"/>
            <p:cNvSpPr/>
            <p:nvPr/>
          </p:nvSpPr>
          <p:spPr>
            <a:xfrm>
              <a:off x="1131403" y="2475045"/>
              <a:ext cx="62341" cy="123422"/>
            </a:xfrm>
            <a:custGeom>
              <a:avLst/>
              <a:gdLst/>
              <a:ahLst/>
              <a:cxnLst/>
              <a:rect l="l" t="t" r="r" b="b"/>
              <a:pathLst>
                <a:path w="2374" h="4700" extrusionOk="0">
                  <a:moveTo>
                    <a:pt x="259" y="1"/>
                  </a:moveTo>
                  <a:cubicBezTo>
                    <a:pt x="115" y="1"/>
                    <a:pt x="0" y="115"/>
                    <a:pt x="0" y="259"/>
                  </a:cubicBezTo>
                  <a:lnTo>
                    <a:pt x="0" y="4700"/>
                  </a:lnTo>
                  <a:lnTo>
                    <a:pt x="2374" y="4700"/>
                  </a:lnTo>
                  <a:lnTo>
                    <a:pt x="2374" y="259"/>
                  </a:lnTo>
                  <a:cubicBezTo>
                    <a:pt x="2374" y="115"/>
                    <a:pt x="2259" y="1"/>
                    <a:pt x="211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7" name="Google Shape;18327;p78"/>
            <p:cNvSpPr/>
            <p:nvPr/>
          </p:nvSpPr>
          <p:spPr>
            <a:xfrm>
              <a:off x="1131403" y="2598441"/>
              <a:ext cx="62341" cy="41990"/>
            </a:xfrm>
            <a:custGeom>
              <a:avLst/>
              <a:gdLst/>
              <a:ahLst/>
              <a:cxnLst/>
              <a:rect l="l" t="t" r="r" b="b"/>
              <a:pathLst>
                <a:path w="2374" h="1599" extrusionOk="0">
                  <a:moveTo>
                    <a:pt x="0" y="1"/>
                  </a:moveTo>
                  <a:lnTo>
                    <a:pt x="0" y="1340"/>
                  </a:lnTo>
                  <a:cubicBezTo>
                    <a:pt x="0" y="1484"/>
                    <a:pt x="115" y="1599"/>
                    <a:pt x="259" y="1599"/>
                  </a:cubicBezTo>
                  <a:lnTo>
                    <a:pt x="2115" y="1599"/>
                  </a:lnTo>
                  <a:cubicBezTo>
                    <a:pt x="2259" y="1599"/>
                    <a:pt x="2374" y="1474"/>
                    <a:pt x="2374" y="1340"/>
                  </a:cubicBezTo>
                  <a:lnTo>
                    <a:pt x="237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8" name="Google Shape;18328;p78"/>
            <p:cNvSpPr/>
            <p:nvPr/>
          </p:nvSpPr>
          <p:spPr>
            <a:xfrm>
              <a:off x="921560" y="2501437"/>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29" name="Google Shape;18329;p78"/>
            <p:cNvSpPr/>
            <p:nvPr/>
          </p:nvSpPr>
          <p:spPr>
            <a:xfrm>
              <a:off x="921560"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0" name="Google Shape;18330;p78"/>
            <p:cNvSpPr/>
            <p:nvPr/>
          </p:nvSpPr>
          <p:spPr>
            <a:xfrm>
              <a:off x="921560"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1" name="Google Shape;18331;p78"/>
            <p:cNvSpPr/>
            <p:nvPr/>
          </p:nvSpPr>
          <p:spPr>
            <a:xfrm>
              <a:off x="1145479" y="2501437"/>
              <a:ext cx="33954" cy="10084"/>
            </a:xfrm>
            <a:custGeom>
              <a:avLst/>
              <a:gdLst/>
              <a:ahLst/>
              <a:cxnLst/>
              <a:rect l="l" t="t" r="r" b="b"/>
              <a:pathLst>
                <a:path w="1293" h="384" extrusionOk="0">
                  <a:moveTo>
                    <a:pt x="1043" y="0"/>
                  </a:moveTo>
                  <a:cubicBezTo>
                    <a:pt x="1040" y="0"/>
                    <a:pt x="1037" y="0"/>
                    <a:pt x="1034" y="0"/>
                  </a:cubicBezTo>
                  <a:lnTo>
                    <a:pt x="259" y="0"/>
                  </a:lnTo>
                  <a:cubicBezTo>
                    <a:pt x="0" y="0"/>
                    <a:pt x="0" y="383"/>
                    <a:pt x="259" y="383"/>
                  </a:cubicBezTo>
                  <a:lnTo>
                    <a:pt x="1034" y="383"/>
                  </a:lnTo>
                  <a:cubicBezTo>
                    <a:pt x="1289" y="383"/>
                    <a:pt x="1292" y="0"/>
                    <a:pt x="1043"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2" name="Google Shape;18332;p78"/>
            <p:cNvSpPr/>
            <p:nvPr/>
          </p:nvSpPr>
          <p:spPr>
            <a:xfrm>
              <a:off x="1145479" y="2531583"/>
              <a:ext cx="33954" cy="10084"/>
            </a:xfrm>
            <a:custGeom>
              <a:avLst/>
              <a:gdLst/>
              <a:ahLst/>
              <a:cxnLst/>
              <a:rect l="l" t="t" r="r" b="b"/>
              <a:pathLst>
                <a:path w="1293" h="384" extrusionOk="0">
                  <a:moveTo>
                    <a:pt x="259" y="1"/>
                  </a:moveTo>
                  <a:cubicBezTo>
                    <a:pt x="0" y="1"/>
                    <a:pt x="0" y="384"/>
                    <a:pt x="259" y="384"/>
                  </a:cubicBezTo>
                  <a:lnTo>
                    <a:pt x="1034" y="384"/>
                  </a:lnTo>
                  <a:cubicBezTo>
                    <a:pt x="1292" y="384"/>
                    <a:pt x="1292"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3" name="Google Shape;18333;p78"/>
            <p:cNvSpPr/>
            <p:nvPr/>
          </p:nvSpPr>
          <p:spPr>
            <a:xfrm>
              <a:off x="1145479" y="2561756"/>
              <a:ext cx="33954" cy="10084"/>
            </a:xfrm>
            <a:custGeom>
              <a:avLst/>
              <a:gdLst/>
              <a:ahLst/>
              <a:cxnLst/>
              <a:rect l="l" t="t" r="r" b="b"/>
              <a:pathLst>
                <a:path w="1293" h="384" extrusionOk="0">
                  <a:moveTo>
                    <a:pt x="259" y="0"/>
                  </a:moveTo>
                  <a:cubicBezTo>
                    <a:pt x="0" y="0"/>
                    <a:pt x="0" y="383"/>
                    <a:pt x="259" y="383"/>
                  </a:cubicBezTo>
                  <a:lnTo>
                    <a:pt x="1034" y="383"/>
                  </a:lnTo>
                  <a:cubicBezTo>
                    <a:pt x="1292" y="383"/>
                    <a:pt x="1292"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4" name="Google Shape;18334;p78"/>
            <p:cNvSpPr/>
            <p:nvPr/>
          </p:nvSpPr>
          <p:spPr>
            <a:xfrm>
              <a:off x="1034399" y="2501437"/>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5" name="Google Shape;18335;p78"/>
            <p:cNvSpPr/>
            <p:nvPr/>
          </p:nvSpPr>
          <p:spPr>
            <a:xfrm>
              <a:off x="1034399" y="2531583"/>
              <a:ext cx="33692" cy="10084"/>
            </a:xfrm>
            <a:custGeom>
              <a:avLst/>
              <a:gdLst/>
              <a:ahLst/>
              <a:cxnLst/>
              <a:rect l="l" t="t" r="r" b="b"/>
              <a:pathLst>
                <a:path w="1283" h="384" extrusionOk="0">
                  <a:moveTo>
                    <a:pt x="259" y="1"/>
                  </a:moveTo>
                  <a:cubicBezTo>
                    <a:pt x="0" y="1"/>
                    <a:pt x="0" y="384"/>
                    <a:pt x="259" y="384"/>
                  </a:cubicBezTo>
                  <a:lnTo>
                    <a:pt x="1034" y="384"/>
                  </a:lnTo>
                  <a:cubicBezTo>
                    <a:pt x="1283" y="384"/>
                    <a:pt x="1283" y="1"/>
                    <a:pt x="1034" y="1"/>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6" name="Google Shape;18336;p78"/>
            <p:cNvSpPr/>
            <p:nvPr/>
          </p:nvSpPr>
          <p:spPr>
            <a:xfrm>
              <a:off x="1034399" y="2561756"/>
              <a:ext cx="33692" cy="10084"/>
            </a:xfrm>
            <a:custGeom>
              <a:avLst/>
              <a:gdLst/>
              <a:ahLst/>
              <a:cxnLst/>
              <a:rect l="l" t="t" r="r" b="b"/>
              <a:pathLst>
                <a:path w="1283" h="384" extrusionOk="0">
                  <a:moveTo>
                    <a:pt x="259" y="0"/>
                  </a:moveTo>
                  <a:cubicBezTo>
                    <a:pt x="0" y="0"/>
                    <a:pt x="0" y="383"/>
                    <a:pt x="259" y="383"/>
                  </a:cubicBezTo>
                  <a:lnTo>
                    <a:pt x="1034" y="383"/>
                  </a:lnTo>
                  <a:cubicBezTo>
                    <a:pt x="1283" y="383"/>
                    <a:pt x="1283" y="0"/>
                    <a:pt x="1034" y="0"/>
                  </a:cubicBezTo>
                  <a:close/>
                </a:path>
              </a:pathLst>
            </a:custGeom>
            <a:solidFill>
              <a:srgbClr val="81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37" name="Google Shape;18337;p78"/>
          <p:cNvGrpSpPr/>
          <p:nvPr/>
        </p:nvGrpSpPr>
        <p:grpSpPr>
          <a:xfrm>
            <a:off x="6513414" y="2025051"/>
            <a:ext cx="514381" cy="456784"/>
            <a:chOff x="4885060" y="1518788"/>
            <a:chExt cx="385786" cy="342588"/>
          </a:xfrm>
        </p:grpSpPr>
        <p:sp>
          <p:nvSpPr>
            <p:cNvPr id="18338" name="Google Shape;18338;p78"/>
            <p:cNvSpPr/>
            <p:nvPr/>
          </p:nvSpPr>
          <p:spPr>
            <a:xfrm>
              <a:off x="4953415" y="1537380"/>
              <a:ext cx="74920" cy="62367"/>
            </a:xfrm>
            <a:custGeom>
              <a:avLst/>
              <a:gdLst/>
              <a:ahLst/>
              <a:cxnLst/>
              <a:rect l="l" t="t" r="r" b="b"/>
              <a:pathLst>
                <a:path w="2853" h="2375" extrusionOk="0">
                  <a:moveTo>
                    <a:pt x="1426" y="1"/>
                  </a:moveTo>
                  <a:cubicBezTo>
                    <a:pt x="642" y="1"/>
                    <a:pt x="0" y="537"/>
                    <a:pt x="0" y="1188"/>
                  </a:cubicBezTo>
                  <a:cubicBezTo>
                    <a:pt x="0" y="1848"/>
                    <a:pt x="642" y="2374"/>
                    <a:pt x="1426" y="2374"/>
                  </a:cubicBezTo>
                  <a:cubicBezTo>
                    <a:pt x="2211" y="2374"/>
                    <a:pt x="2852" y="1848"/>
                    <a:pt x="2852" y="1188"/>
                  </a:cubicBezTo>
                  <a:cubicBezTo>
                    <a:pt x="2852" y="537"/>
                    <a:pt x="2211"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39" name="Google Shape;18339;p78"/>
            <p:cNvSpPr/>
            <p:nvPr/>
          </p:nvSpPr>
          <p:spPr>
            <a:xfrm>
              <a:off x="4953415" y="1537380"/>
              <a:ext cx="50025" cy="62367"/>
            </a:xfrm>
            <a:custGeom>
              <a:avLst/>
              <a:gdLst/>
              <a:ahLst/>
              <a:cxnLst/>
              <a:rect l="l" t="t" r="r" b="b"/>
              <a:pathLst>
                <a:path w="1905" h="2375" extrusionOk="0">
                  <a:moveTo>
                    <a:pt x="1426" y="1"/>
                  </a:moveTo>
                  <a:cubicBezTo>
                    <a:pt x="632" y="1"/>
                    <a:pt x="0" y="537"/>
                    <a:pt x="0" y="1188"/>
                  </a:cubicBezTo>
                  <a:cubicBezTo>
                    <a:pt x="0" y="1848"/>
                    <a:pt x="632" y="2374"/>
                    <a:pt x="1426" y="2374"/>
                  </a:cubicBezTo>
                  <a:cubicBezTo>
                    <a:pt x="1580" y="2374"/>
                    <a:pt x="1742" y="2355"/>
                    <a:pt x="1905" y="2307"/>
                  </a:cubicBezTo>
                  <a:cubicBezTo>
                    <a:pt x="1350" y="2145"/>
                    <a:pt x="948" y="1704"/>
                    <a:pt x="948" y="1188"/>
                  </a:cubicBezTo>
                  <a:cubicBezTo>
                    <a:pt x="948" y="671"/>
                    <a:pt x="1350" y="231"/>
                    <a:pt x="1905" y="78"/>
                  </a:cubicBezTo>
                  <a:cubicBezTo>
                    <a:pt x="1742" y="30"/>
                    <a:pt x="1580" y="1"/>
                    <a:pt x="142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0" name="Google Shape;18340;p78"/>
            <p:cNvSpPr/>
            <p:nvPr/>
          </p:nvSpPr>
          <p:spPr>
            <a:xfrm>
              <a:off x="4909928" y="1568550"/>
              <a:ext cx="161893" cy="161867"/>
            </a:xfrm>
            <a:custGeom>
              <a:avLst/>
              <a:gdLst/>
              <a:ahLst/>
              <a:cxnLst/>
              <a:rect l="l" t="t" r="r" b="b"/>
              <a:pathLst>
                <a:path w="6165" h="6164" extrusionOk="0">
                  <a:moveTo>
                    <a:pt x="3082" y="1"/>
                  </a:moveTo>
                  <a:cubicBezTo>
                    <a:pt x="1379" y="1"/>
                    <a:pt x="1" y="1379"/>
                    <a:pt x="1" y="3082"/>
                  </a:cubicBezTo>
                  <a:cubicBezTo>
                    <a:pt x="1" y="4786"/>
                    <a:pt x="1379" y="6164"/>
                    <a:pt x="3082" y="6164"/>
                  </a:cubicBezTo>
                  <a:cubicBezTo>
                    <a:pt x="4786" y="6164"/>
                    <a:pt x="6164" y="4786"/>
                    <a:pt x="6164" y="3082"/>
                  </a:cubicBezTo>
                  <a:cubicBezTo>
                    <a:pt x="6164" y="1379"/>
                    <a:pt x="4786" y="1"/>
                    <a:pt x="308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1" name="Google Shape;18341;p78"/>
            <p:cNvSpPr/>
            <p:nvPr/>
          </p:nvSpPr>
          <p:spPr>
            <a:xfrm>
              <a:off x="4942596" y="1568577"/>
              <a:ext cx="129462" cy="161840"/>
            </a:xfrm>
            <a:custGeom>
              <a:avLst/>
              <a:gdLst/>
              <a:ahLst/>
              <a:cxnLst/>
              <a:rect l="l" t="t" r="r" b="b"/>
              <a:pathLst>
                <a:path w="4930" h="6163" extrusionOk="0">
                  <a:moveTo>
                    <a:pt x="1849" y="0"/>
                  </a:moveTo>
                  <a:cubicBezTo>
                    <a:pt x="1690" y="0"/>
                    <a:pt x="1530" y="13"/>
                    <a:pt x="1369" y="38"/>
                  </a:cubicBezTo>
                  <a:cubicBezTo>
                    <a:pt x="154" y="268"/>
                    <a:pt x="1" y="2038"/>
                    <a:pt x="1235" y="2411"/>
                  </a:cubicBezTo>
                  <a:lnTo>
                    <a:pt x="1264" y="2421"/>
                  </a:lnTo>
                  <a:lnTo>
                    <a:pt x="1570" y="6153"/>
                  </a:lnTo>
                  <a:cubicBezTo>
                    <a:pt x="1657" y="6163"/>
                    <a:pt x="1752" y="6163"/>
                    <a:pt x="1838" y="6163"/>
                  </a:cubicBezTo>
                  <a:cubicBezTo>
                    <a:pt x="3542" y="6163"/>
                    <a:pt x="4920" y="4785"/>
                    <a:pt x="4920" y="3081"/>
                  </a:cubicBezTo>
                  <a:cubicBezTo>
                    <a:pt x="4930" y="2450"/>
                    <a:pt x="4729" y="1818"/>
                    <a:pt x="4355" y="1311"/>
                  </a:cubicBezTo>
                  <a:cubicBezTo>
                    <a:pt x="3778" y="478"/>
                    <a:pt x="2839" y="0"/>
                    <a:pt x="184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2" name="Google Shape;18342;p78"/>
            <p:cNvSpPr/>
            <p:nvPr/>
          </p:nvSpPr>
          <p:spPr>
            <a:xfrm>
              <a:off x="4885060" y="1736693"/>
              <a:ext cx="211629" cy="124682"/>
            </a:xfrm>
            <a:custGeom>
              <a:avLst/>
              <a:gdLst/>
              <a:ahLst/>
              <a:cxnLst/>
              <a:rect l="l" t="t" r="r" b="b"/>
              <a:pathLst>
                <a:path w="8059" h="4748" extrusionOk="0">
                  <a:moveTo>
                    <a:pt x="2843" y="0"/>
                  </a:moveTo>
                  <a:lnTo>
                    <a:pt x="2843" y="1043"/>
                  </a:lnTo>
                  <a:cubicBezTo>
                    <a:pt x="2843" y="1235"/>
                    <a:pt x="2737" y="1397"/>
                    <a:pt x="2565" y="1474"/>
                  </a:cubicBezTo>
                  <a:lnTo>
                    <a:pt x="565" y="2354"/>
                  </a:lnTo>
                  <a:cubicBezTo>
                    <a:pt x="220" y="2508"/>
                    <a:pt x="0" y="2852"/>
                    <a:pt x="0" y="3225"/>
                  </a:cubicBezTo>
                  <a:lnTo>
                    <a:pt x="0" y="4508"/>
                  </a:lnTo>
                  <a:cubicBezTo>
                    <a:pt x="0" y="4632"/>
                    <a:pt x="106" y="4737"/>
                    <a:pt x="240" y="4747"/>
                  </a:cubicBezTo>
                  <a:lnTo>
                    <a:pt x="7819" y="4747"/>
                  </a:lnTo>
                  <a:cubicBezTo>
                    <a:pt x="7953" y="4747"/>
                    <a:pt x="8058" y="4632"/>
                    <a:pt x="8058" y="4508"/>
                  </a:cubicBezTo>
                  <a:lnTo>
                    <a:pt x="8058" y="3225"/>
                  </a:lnTo>
                  <a:cubicBezTo>
                    <a:pt x="8058" y="2852"/>
                    <a:pt x="7838" y="2508"/>
                    <a:pt x="7494" y="2354"/>
                  </a:cubicBezTo>
                  <a:lnTo>
                    <a:pt x="5503" y="1474"/>
                  </a:lnTo>
                  <a:cubicBezTo>
                    <a:pt x="5331" y="1397"/>
                    <a:pt x="5216" y="1225"/>
                    <a:pt x="5216" y="1043"/>
                  </a:cubicBezTo>
                  <a:lnTo>
                    <a:pt x="521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3" name="Google Shape;18343;p78"/>
            <p:cNvSpPr/>
            <p:nvPr/>
          </p:nvSpPr>
          <p:spPr>
            <a:xfrm>
              <a:off x="4885060" y="1781414"/>
              <a:ext cx="211892" cy="79962"/>
            </a:xfrm>
            <a:custGeom>
              <a:avLst/>
              <a:gdLst/>
              <a:ahLst/>
              <a:cxnLst/>
              <a:rect l="l" t="t" r="r" b="b"/>
              <a:pathLst>
                <a:path w="8069" h="3045" extrusionOk="0">
                  <a:moveTo>
                    <a:pt x="2039" y="1"/>
                  </a:moveTo>
                  <a:lnTo>
                    <a:pt x="565" y="651"/>
                  </a:lnTo>
                  <a:cubicBezTo>
                    <a:pt x="220" y="805"/>
                    <a:pt x="0" y="1149"/>
                    <a:pt x="0" y="1522"/>
                  </a:cubicBezTo>
                  <a:lnTo>
                    <a:pt x="0" y="2805"/>
                  </a:lnTo>
                  <a:cubicBezTo>
                    <a:pt x="0" y="2929"/>
                    <a:pt x="106" y="3044"/>
                    <a:pt x="240" y="3044"/>
                  </a:cubicBezTo>
                  <a:lnTo>
                    <a:pt x="7829" y="3044"/>
                  </a:lnTo>
                  <a:cubicBezTo>
                    <a:pt x="7953" y="3044"/>
                    <a:pt x="8068" y="2929"/>
                    <a:pt x="8068" y="2805"/>
                  </a:cubicBezTo>
                  <a:lnTo>
                    <a:pt x="8068" y="1522"/>
                  </a:lnTo>
                  <a:cubicBezTo>
                    <a:pt x="8058" y="1149"/>
                    <a:pt x="7838" y="805"/>
                    <a:pt x="7494" y="651"/>
                  </a:cubicBezTo>
                  <a:lnTo>
                    <a:pt x="6020" y="1"/>
                  </a:lnTo>
                  <a:cubicBezTo>
                    <a:pt x="5671" y="919"/>
                    <a:pt x="4850" y="1379"/>
                    <a:pt x="4029" y="1379"/>
                  </a:cubicBezTo>
                  <a:cubicBezTo>
                    <a:pt x="3209" y="1379"/>
                    <a:pt x="2388" y="919"/>
                    <a:pt x="20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4" name="Google Shape;18344;p78"/>
            <p:cNvSpPr/>
            <p:nvPr/>
          </p:nvSpPr>
          <p:spPr>
            <a:xfrm>
              <a:off x="4959691" y="1736693"/>
              <a:ext cx="62368" cy="24894"/>
            </a:xfrm>
            <a:custGeom>
              <a:avLst/>
              <a:gdLst/>
              <a:ahLst/>
              <a:cxnLst/>
              <a:rect l="l" t="t" r="r" b="b"/>
              <a:pathLst>
                <a:path w="2375" h="948" extrusionOk="0">
                  <a:moveTo>
                    <a:pt x="1" y="0"/>
                  </a:moveTo>
                  <a:lnTo>
                    <a:pt x="1" y="689"/>
                  </a:lnTo>
                  <a:cubicBezTo>
                    <a:pt x="379" y="862"/>
                    <a:pt x="783" y="948"/>
                    <a:pt x="1187" y="948"/>
                  </a:cubicBezTo>
                  <a:cubicBezTo>
                    <a:pt x="1592" y="948"/>
                    <a:pt x="1996" y="862"/>
                    <a:pt x="2374" y="689"/>
                  </a:cubicBezTo>
                  <a:lnTo>
                    <a:pt x="237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5" name="Google Shape;18345;p78"/>
            <p:cNvSpPr/>
            <p:nvPr/>
          </p:nvSpPr>
          <p:spPr>
            <a:xfrm>
              <a:off x="4928520" y="1631994"/>
              <a:ext cx="124682" cy="117146"/>
            </a:xfrm>
            <a:custGeom>
              <a:avLst/>
              <a:gdLst/>
              <a:ahLst/>
              <a:cxnLst/>
              <a:rect l="l" t="t" r="r" b="b"/>
              <a:pathLst>
                <a:path w="4748" h="4461" extrusionOk="0">
                  <a:moveTo>
                    <a:pt x="1730" y="1"/>
                  </a:moveTo>
                  <a:cubicBezTo>
                    <a:pt x="1553" y="1"/>
                    <a:pt x="1387" y="94"/>
                    <a:pt x="1303" y="255"/>
                  </a:cubicBezTo>
                  <a:cubicBezTo>
                    <a:pt x="1054" y="762"/>
                    <a:pt x="671" y="1183"/>
                    <a:pt x="202" y="1489"/>
                  </a:cubicBezTo>
                  <a:cubicBezTo>
                    <a:pt x="78" y="1575"/>
                    <a:pt x="1" y="1719"/>
                    <a:pt x="1" y="1872"/>
                  </a:cubicBezTo>
                  <a:lnTo>
                    <a:pt x="1" y="2006"/>
                  </a:lnTo>
                  <a:cubicBezTo>
                    <a:pt x="1" y="3269"/>
                    <a:pt x="958" y="4370"/>
                    <a:pt x="2212" y="4456"/>
                  </a:cubicBezTo>
                  <a:cubicBezTo>
                    <a:pt x="2263" y="4459"/>
                    <a:pt x="2314" y="4461"/>
                    <a:pt x="2364" y="4461"/>
                  </a:cubicBezTo>
                  <a:cubicBezTo>
                    <a:pt x="3665" y="4461"/>
                    <a:pt x="4739" y="3410"/>
                    <a:pt x="4748" y="2092"/>
                  </a:cubicBezTo>
                  <a:lnTo>
                    <a:pt x="4748" y="1671"/>
                  </a:lnTo>
                  <a:cubicBezTo>
                    <a:pt x="4748" y="1470"/>
                    <a:pt x="4652" y="1279"/>
                    <a:pt x="4509" y="1145"/>
                  </a:cubicBezTo>
                  <a:cubicBezTo>
                    <a:pt x="4126" y="810"/>
                    <a:pt x="3274" y="226"/>
                    <a:pt x="1800" y="6"/>
                  </a:cubicBezTo>
                  <a:cubicBezTo>
                    <a:pt x="1777" y="3"/>
                    <a:pt x="1753" y="1"/>
                    <a:pt x="173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6" name="Google Shape;18346;p78"/>
            <p:cNvSpPr/>
            <p:nvPr/>
          </p:nvSpPr>
          <p:spPr>
            <a:xfrm>
              <a:off x="4928520" y="1632178"/>
              <a:ext cx="121925" cy="116594"/>
            </a:xfrm>
            <a:custGeom>
              <a:avLst/>
              <a:gdLst/>
              <a:ahLst/>
              <a:cxnLst/>
              <a:rect l="l" t="t" r="r" b="b"/>
              <a:pathLst>
                <a:path w="4643" h="4440" extrusionOk="0">
                  <a:moveTo>
                    <a:pt x="1717" y="1"/>
                  </a:moveTo>
                  <a:cubicBezTo>
                    <a:pt x="1546" y="1"/>
                    <a:pt x="1385" y="101"/>
                    <a:pt x="1303" y="257"/>
                  </a:cubicBezTo>
                  <a:cubicBezTo>
                    <a:pt x="1264" y="343"/>
                    <a:pt x="1216" y="430"/>
                    <a:pt x="1169" y="506"/>
                  </a:cubicBezTo>
                  <a:cubicBezTo>
                    <a:pt x="920" y="899"/>
                    <a:pt x="594" y="1234"/>
                    <a:pt x="212" y="1492"/>
                  </a:cubicBezTo>
                  <a:cubicBezTo>
                    <a:pt x="78" y="1578"/>
                    <a:pt x="1" y="1722"/>
                    <a:pt x="11" y="1875"/>
                  </a:cubicBezTo>
                  <a:lnTo>
                    <a:pt x="11" y="2009"/>
                  </a:lnTo>
                  <a:cubicBezTo>
                    <a:pt x="11" y="3224"/>
                    <a:pt x="891" y="4296"/>
                    <a:pt x="2087" y="4440"/>
                  </a:cubicBezTo>
                  <a:cubicBezTo>
                    <a:pt x="1666" y="3999"/>
                    <a:pt x="1427" y="3416"/>
                    <a:pt x="1427" y="2803"/>
                  </a:cubicBezTo>
                  <a:lnTo>
                    <a:pt x="1427" y="1310"/>
                  </a:lnTo>
                  <a:cubicBezTo>
                    <a:pt x="1427" y="1061"/>
                    <a:pt x="1609" y="860"/>
                    <a:pt x="1858" y="832"/>
                  </a:cubicBezTo>
                  <a:cubicBezTo>
                    <a:pt x="2022" y="817"/>
                    <a:pt x="2187" y="809"/>
                    <a:pt x="2352" y="809"/>
                  </a:cubicBezTo>
                  <a:cubicBezTo>
                    <a:pt x="3138" y="809"/>
                    <a:pt x="3923" y="978"/>
                    <a:pt x="4643" y="1310"/>
                  </a:cubicBezTo>
                  <a:cubicBezTo>
                    <a:pt x="4604" y="1243"/>
                    <a:pt x="4556" y="1186"/>
                    <a:pt x="4509" y="1138"/>
                  </a:cubicBezTo>
                  <a:cubicBezTo>
                    <a:pt x="4126" y="812"/>
                    <a:pt x="3274" y="229"/>
                    <a:pt x="1800" y="9"/>
                  </a:cubicBezTo>
                  <a:cubicBezTo>
                    <a:pt x="1772" y="3"/>
                    <a:pt x="1745" y="1"/>
                    <a:pt x="171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7" name="Google Shape;18347;p78"/>
            <p:cNvSpPr/>
            <p:nvPr/>
          </p:nvSpPr>
          <p:spPr>
            <a:xfrm>
              <a:off x="4885060" y="1802028"/>
              <a:ext cx="43487" cy="59348"/>
            </a:xfrm>
            <a:custGeom>
              <a:avLst/>
              <a:gdLst/>
              <a:ahLst/>
              <a:cxnLst/>
              <a:rect l="l" t="t" r="r" b="b"/>
              <a:pathLst>
                <a:path w="1656" h="2260" extrusionOk="0">
                  <a:moveTo>
                    <a:pt x="354" y="0"/>
                  </a:moveTo>
                  <a:cubicBezTo>
                    <a:pt x="125" y="182"/>
                    <a:pt x="0" y="450"/>
                    <a:pt x="0" y="737"/>
                  </a:cubicBezTo>
                  <a:lnTo>
                    <a:pt x="0" y="2020"/>
                  </a:lnTo>
                  <a:cubicBezTo>
                    <a:pt x="0" y="2144"/>
                    <a:pt x="106" y="2259"/>
                    <a:pt x="240" y="2259"/>
                  </a:cubicBezTo>
                  <a:lnTo>
                    <a:pt x="1656" y="2259"/>
                  </a:lnTo>
                  <a:lnTo>
                    <a:pt x="1656" y="1599"/>
                  </a:lnTo>
                  <a:cubicBezTo>
                    <a:pt x="1656" y="1417"/>
                    <a:pt x="1579" y="1235"/>
                    <a:pt x="1445" y="1101"/>
                  </a:cubicBezTo>
                  <a:lnTo>
                    <a:pt x="35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8" name="Google Shape;18348;p78"/>
            <p:cNvSpPr/>
            <p:nvPr/>
          </p:nvSpPr>
          <p:spPr>
            <a:xfrm>
              <a:off x="5053177" y="1802028"/>
              <a:ext cx="43775" cy="59348"/>
            </a:xfrm>
            <a:custGeom>
              <a:avLst/>
              <a:gdLst/>
              <a:ahLst/>
              <a:cxnLst/>
              <a:rect l="l" t="t" r="r" b="b"/>
              <a:pathLst>
                <a:path w="1667" h="2260" extrusionOk="0">
                  <a:moveTo>
                    <a:pt x="1312" y="0"/>
                  </a:moveTo>
                  <a:lnTo>
                    <a:pt x="211" y="1101"/>
                  </a:lnTo>
                  <a:cubicBezTo>
                    <a:pt x="77" y="1235"/>
                    <a:pt x="1" y="1417"/>
                    <a:pt x="1" y="1599"/>
                  </a:cubicBezTo>
                  <a:lnTo>
                    <a:pt x="1" y="2259"/>
                  </a:lnTo>
                  <a:lnTo>
                    <a:pt x="1427" y="2259"/>
                  </a:lnTo>
                  <a:cubicBezTo>
                    <a:pt x="1561" y="2259"/>
                    <a:pt x="1666" y="2144"/>
                    <a:pt x="1666" y="2020"/>
                  </a:cubicBezTo>
                  <a:lnTo>
                    <a:pt x="1666" y="737"/>
                  </a:lnTo>
                  <a:cubicBezTo>
                    <a:pt x="1666" y="450"/>
                    <a:pt x="1532" y="182"/>
                    <a:pt x="1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49" name="Google Shape;18349;p78"/>
            <p:cNvSpPr/>
            <p:nvPr/>
          </p:nvSpPr>
          <p:spPr>
            <a:xfrm>
              <a:off x="5096663" y="1537642"/>
              <a:ext cx="174183" cy="181982"/>
            </a:xfrm>
            <a:custGeom>
              <a:avLst/>
              <a:gdLst/>
              <a:ahLst/>
              <a:cxnLst/>
              <a:rect l="l" t="t" r="r" b="b"/>
              <a:pathLst>
                <a:path w="6633" h="6930" extrusionOk="0">
                  <a:moveTo>
                    <a:pt x="709" y="1"/>
                  </a:moveTo>
                  <a:cubicBezTo>
                    <a:pt x="316" y="1"/>
                    <a:pt x="0" y="316"/>
                    <a:pt x="0" y="709"/>
                  </a:cubicBezTo>
                  <a:lnTo>
                    <a:pt x="0" y="4499"/>
                  </a:lnTo>
                  <a:cubicBezTo>
                    <a:pt x="0" y="4891"/>
                    <a:pt x="316" y="5207"/>
                    <a:pt x="709" y="5207"/>
                  </a:cubicBezTo>
                  <a:lnTo>
                    <a:pt x="1426" y="5207"/>
                  </a:lnTo>
                  <a:lnTo>
                    <a:pt x="1025" y="6786"/>
                  </a:lnTo>
                  <a:cubicBezTo>
                    <a:pt x="1017" y="6866"/>
                    <a:pt x="1082" y="6930"/>
                    <a:pt x="1152" y="6930"/>
                  </a:cubicBezTo>
                  <a:cubicBezTo>
                    <a:pt x="1174" y="6930"/>
                    <a:pt x="1196" y="6924"/>
                    <a:pt x="1216" y="6910"/>
                  </a:cubicBezTo>
                  <a:lnTo>
                    <a:pt x="3561" y="5207"/>
                  </a:lnTo>
                  <a:lnTo>
                    <a:pt x="5925" y="5207"/>
                  </a:lnTo>
                  <a:cubicBezTo>
                    <a:pt x="6317" y="5207"/>
                    <a:pt x="6633" y="4891"/>
                    <a:pt x="6633" y="4499"/>
                  </a:cubicBezTo>
                  <a:lnTo>
                    <a:pt x="6633" y="709"/>
                  </a:lnTo>
                  <a:cubicBezTo>
                    <a:pt x="6633" y="316"/>
                    <a:pt x="6317" y="1"/>
                    <a:pt x="592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0" name="Google Shape;18350;p78"/>
            <p:cNvSpPr/>
            <p:nvPr/>
          </p:nvSpPr>
          <p:spPr>
            <a:xfrm>
              <a:off x="5121531" y="1537380"/>
              <a:ext cx="136499" cy="93407"/>
            </a:xfrm>
            <a:custGeom>
              <a:avLst/>
              <a:gdLst/>
              <a:ahLst/>
              <a:cxnLst/>
              <a:rect l="l" t="t" r="r" b="b"/>
              <a:pathLst>
                <a:path w="5198" h="3557" extrusionOk="0">
                  <a:moveTo>
                    <a:pt x="326" y="1"/>
                  </a:moveTo>
                  <a:cubicBezTo>
                    <a:pt x="116" y="365"/>
                    <a:pt x="1" y="776"/>
                    <a:pt x="1" y="1188"/>
                  </a:cubicBezTo>
                  <a:cubicBezTo>
                    <a:pt x="9" y="2532"/>
                    <a:pt x="1105" y="3557"/>
                    <a:pt x="2370" y="3557"/>
                  </a:cubicBezTo>
                  <a:cubicBezTo>
                    <a:pt x="2572" y="3557"/>
                    <a:pt x="2779" y="3530"/>
                    <a:pt x="2987" y="3475"/>
                  </a:cubicBezTo>
                  <a:cubicBezTo>
                    <a:pt x="4489" y="3073"/>
                    <a:pt x="5198" y="1350"/>
                    <a:pt x="443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1" name="Google Shape;18351;p78"/>
            <p:cNvSpPr/>
            <p:nvPr/>
          </p:nvSpPr>
          <p:spPr>
            <a:xfrm>
              <a:off x="5177596" y="1630681"/>
              <a:ext cx="12579" cy="25105"/>
            </a:xfrm>
            <a:custGeom>
              <a:avLst/>
              <a:gdLst/>
              <a:ahLst/>
              <a:cxnLst/>
              <a:rect l="l" t="t" r="r" b="b"/>
              <a:pathLst>
                <a:path w="479" h="956" extrusionOk="0">
                  <a:moveTo>
                    <a:pt x="239" y="1"/>
                  </a:moveTo>
                  <a:cubicBezTo>
                    <a:pt x="120" y="1"/>
                    <a:pt x="0" y="80"/>
                    <a:pt x="0" y="238"/>
                  </a:cubicBezTo>
                  <a:lnTo>
                    <a:pt x="0" y="716"/>
                  </a:lnTo>
                  <a:cubicBezTo>
                    <a:pt x="0" y="850"/>
                    <a:pt x="105" y="956"/>
                    <a:pt x="239" y="956"/>
                  </a:cubicBezTo>
                  <a:cubicBezTo>
                    <a:pt x="373" y="956"/>
                    <a:pt x="479" y="850"/>
                    <a:pt x="479" y="716"/>
                  </a:cubicBezTo>
                  <a:lnTo>
                    <a:pt x="479" y="238"/>
                  </a:lnTo>
                  <a:cubicBezTo>
                    <a:pt x="479" y="80"/>
                    <a:pt x="359" y="1"/>
                    <a:pt x="23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2" name="Google Shape;18352;p78"/>
            <p:cNvSpPr/>
            <p:nvPr/>
          </p:nvSpPr>
          <p:spPr>
            <a:xfrm>
              <a:off x="5134110" y="1518788"/>
              <a:ext cx="99552" cy="99552"/>
            </a:xfrm>
            <a:custGeom>
              <a:avLst/>
              <a:gdLst/>
              <a:ahLst/>
              <a:cxnLst/>
              <a:rect l="l" t="t" r="r" b="b"/>
              <a:pathLst>
                <a:path w="3791" h="3791" extrusionOk="0">
                  <a:moveTo>
                    <a:pt x="1895" y="1"/>
                  </a:moveTo>
                  <a:cubicBezTo>
                    <a:pt x="843" y="1"/>
                    <a:pt x="0" y="853"/>
                    <a:pt x="0" y="1896"/>
                  </a:cubicBezTo>
                  <a:cubicBezTo>
                    <a:pt x="0" y="2948"/>
                    <a:pt x="843" y="3791"/>
                    <a:pt x="1895" y="3791"/>
                  </a:cubicBezTo>
                  <a:cubicBezTo>
                    <a:pt x="2939" y="3791"/>
                    <a:pt x="3790" y="2948"/>
                    <a:pt x="3790" y="1896"/>
                  </a:cubicBezTo>
                  <a:cubicBezTo>
                    <a:pt x="3790" y="853"/>
                    <a:pt x="2939" y="1"/>
                    <a:pt x="189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3" name="Google Shape;18353;p78"/>
            <p:cNvSpPr/>
            <p:nvPr/>
          </p:nvSpPr>
          <p:spPr>
            <a:xfrm>
              <a:off x="5146426" y="1531366"/>
              <a:ext cx="74657" cy="74657"/>
            </a:xfrm>
            <a:custGeom>
              <a:avLst/>
              <a:gdLst/>
              <a:ahLst/>
              <a:cxnLst/>
              <a:rect l="l" t="t" r="r" b="b"/>
              <a:pathLst>
                <a:path w="2843" h="2843" extrusionOk="0">
                  <a:moveTo>
                    <a:pt x="1426" y="0"/>
                  </a:moveTo>
                  <a:cubicBezTo>
                    <a:pt x="642" y="0"/>
                    <a:pt x="0" y="632"/>
                    <a:pt x="0" y="1417"/>
                  </a:cubicBezTo>
                  <a:cubicBezTo>
                    <a:pt x="0" y="2201"/>
                    <a:pt x="642" y="2843"/>
                    <a:pt x="1426" y="2843"/>
                  </a:cubicBezTo>
                  <a:cubicBezTo>
                    <a:pt x="2211" y="2843"/>
                    <a:pt x="2843" y="2201"/>
                    <a:pt x="2843" y="1417"/>
                  </a:cubicBezTo>
                  <a:cubicBezTo>
                    <a:pt x="2843" y="632"/>
                    <a:pt x="2211" y="0"/>
                    <a:pt x="1426"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4" name="Google Shape;18354;p78"/>
            <p:cNvSpPr/>
            <p:nvPr/>
          </p:nvSpPr>
          <p:spPr>
            <a:xfrm>
              <a:off x="5158558" y="1562379"/>
              <a:ext cx="50708" cy="55960"/>
            </a:xfrm>
            <a:custGeom>
              <a:avLst/>
              <a:gdLst/>
              <a:ahLst/>
              <a:cxnLst/>
              <a:rect l="l" t="t" r="r" b="b"/>
              <a:pathLst>
                <a:path w="1931" h="2131" extrusionOk="0">
                  <a:moveTo>
                    <a:pt x="1672" y="0"/>
                  </a:moveTo>
                  <a:cubicBezTo>
                    <a:pt x="1565" y="0"/>
                    <a:pt x="1468" y="80"/>
                    <a:pt x="1443" y="188"/>
                  </a:cubicBezTo>
                  <a:lnTo>
                    <a:pt x="1424" y="236"/>
                  </a:lnTo>
                  <a:lnTo>
                    <a:pt x="486" y="236"/>
                  </a:lnTo>
                  <a:lnTo>
                    <a:pt x="476" y="188"/>
                  </a:lnTo>
                  <a:cubicBezTo>
                    <a:pt x="437" y="81"/>
                    <a:pt x="347" y="33"/>
                    <a:pt x="257" y="33"/>
                  </a:cubicBezTo>
                  <a:cubicBezTo>
                    <a:pt x="128" y="33"/>
                    <a:pt x="0" y="130"/>
                    <a:pt x="17" y="293"/>
                  </a:cubicBezTo>
                  <a:lnTo>
                    <a:pt x="409" y="2054"/>
                  </a:lnTo>
                  <a:cubicBezTo>
                    <a:pt x="572" y="2102"/>
                    <a:pt x="744" y="2121"/>
                    <a:pt x="917" y="2131"/>
                  </a:cubicBezTo>
                  <a:lnTo>
                    <a:pt x="601" y="705"/>
                  </a:lnTo>
                  <a:lnTo>
                    <a:pt x="1328" y="705"/>
                  </a:lnTo>
                  <a:lnTo>
                    <a:pt x="1012" y="2131"/>
                  </a:lnTo>
                  <a:cubicBezTo>
                    <a:pt x="1185" y="2121"/>
                    <a:pt x="1347" y="2102"/>
                    <a:pt x="1510" y="2054"/>
                  </a:cubicBezTo>
                  <a:lnTo>
                    <a:pt x="1902" y="284"/>
                  </a:lnTo>
                  <a:cubicBezTo>
                    <a:pt x="1931" y="159"/>
                    <a:pt x="1845" y="35"/>
                    <a:pt x="1720" y="6"/>
                  </a:cubicBezTo>
                  <a:cubicBezTo>
                    <a:pt x="1704" y="2"/>
                    <a:pt x="1688" y="0"/>
                    <a:pt x="167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5" name="Google Shape;18355;p78"/>
            <p:cNvSpPr/>
            <p:nvPr/>
          </p:nvSpPr>
          <p:spPr>
            <a:xfrm>
              <a:off x="5165281" y="1614794"/>
              <a:ext cx="37473" cy="28676"/>
            </a:xfrm>
            <a:custGeom>
              <a:avLst/>
              <a:gdLst/>
              <a:ahLst/>
              <a:cxnLst/>
              <a:rect l="l" t="t" r="r" b="b"/>
              <a:pathLst>
                <a:path w="1427" h="1092" extrusionOk="0">
                  <a:moveTo>
                    <a:pt x="0" y="1"/>
                  </a:moveTo>
                  <a:lnTo>
                    <a:pt x="0" y="852"/>
                  </a:lnTo>
                  <a:cubicBezTo>
                    <a:pt x="0" y="986"/>
                    <a:pt x="105" y="1092"/>
                    <a:pt x="239" y="1092"/>
                  </a:cubicBezTo>
                  <a:lnTo>
                    <a:pt x="1187" y="1092"/>
                  </a:lnTo>
                  <a:cubicBezTo>
                    <a:pt x="1311" y="1092"/>
                    <a:pt x="1426" y="986"/>
                    <a:pt x="1426" y="852"/>
                  </a:cubicBezTo>
                  <a:lnTo>
                    <a:pt x="1426"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6" name="Google Shape;18356;p78"/>
            <p:cNvSpPr/>
            <p:nvPr/>
          </p:nvSpPr>
          <p:spPr>
            <a:xfrm>
              <a:off x="5165018" y="1614794"/>
              <a:ext cx="18881" cy="28676"/>
            </a:xfrm>
            <a:custGeom>
              <a:avLst/>
              <a:gdLst/>
              <a:ahLst/>
              <a:cxnLst/>
              <a:rect l="l" t="t" r="r" b="b"/>
              <a:pathLst>
                <a:path w="719" h="1092" extrusionOk="0">
                  <a:moveTo>
                    <a:pt x="1" y="1"/>
                  </a:moveTo>
                  <a:lnTo>
                    <a:pt x="1" y="852"/>
                  </a:lnTo>
                  <a:cubicBezTo>
                    <a:pt x="1" y="986"/>
                    <a:pt x="106" y="1092"/>
                    <a:pt x="240" y="1092"/>
                  </a:cubicBezTo>
                  <a:lnTo>
                    <a:pt x="718" y="1092"/>
                  </a:lnTo>
                  <a:cubicBezTo>
                    <a:pt x="584" y="1092"/>
                    <a:pt x="479" y="986"/>
                    <a:pt x="479" y="852"/>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57" name="Google Shape;18357;p78"/>
          <p:cNvGrpSpPr/>
          <p:nvPr/>
        </p:nvGrpSpPr>
        <p:grpSpPr>
          <a:xfrm>
            <a:off x="7192638" y="2019377"/>
            <a:ext cx="332101" cy="468128"/>
            <a:chOff x="5394478" y="1514533"/>
            <a:chExt cx="249076" cy="351096"/>
          </a:xfrm>
        </p:grpSpPr>
        <p:sp>
          <p:nvSpPr>
            <p:cNvPr id="18358" name="Google Shape;18358;p78"/>
            <p:cNvSpPr/>
            <p:nvPr/>
          </p:nvSpPr>
          <p:spPr>
            <a:xfrm>
              <a:off x="5394478" y="1537143"/>
              <a:ext cx="249076" cy="328486"/>
            </a:xfrm>
            <a:custGeom>
              <a:avLst/>
              <a:gdLst/>
              <a:ahLst/>
              <a:cxnLst/>
              <a:rect l="l" t="t" r="r" b="b"/>
              <a:pathLst>
                <a:path w="9485" h="12509" extrusionOk="0">
                  <a:moveTo>
                    <a:pt x="651" y="0"/>
                  </a:moveTo>
                  <a:cubicBezTo>
                    <a:pt x="287" y="0"/>
                    <a:pt x="0" y="288"/>
                    <a:pt x="0" y="651"/>
                  </a:cubicBezTo>
                  <a:lnTo>
                    <a:pt x="0" y="11868"/>
                  </a:lnTo>
                  <a:cubicBezTo>
                    <a:pt x="0" y="12222"/>
                    <a:pt x="287" y="12509"/>
                    <a:pt x="651" y="12509"/>
                  </a:cubicBezTo>
                  <a:lnTo>
                    <a:pt x="8843" y="12509"/>
                  </a:lnTo>
                  <a:cubicBezTo>
                    <a:pt x="9197" y="12509"/>
                    <a:pt x="9484" y="12222"/>
                    <a:pt x="9484" y="11868"/>
                  </a:cubicBezTo>
                  <a:lnTo>
                    <a:pt x="9484" y="642"/>
                  </a:lnTo>
                  <a:cubicBezTo>
                    <a:pt x="9484" y="288"/>
                    <a:pt x="9197" y="0"/>
                    <a:pt x="8843" y="0"/>
                  </a:cubicBezTo>
                  <a:lnTo>
                    <a:pt x="5398" y="0"/>
                  </a:lnTo>
                  <a:cubicBezTo>
                    <a:pt x="5398" y="354"/>
                    <a:pt x="5101" y="642"/>
                    <a:pt x="4747" y="642"/>
                  </a:cubicBezTo>
                  <a:cubicBezTo>
                    <a:pt x="4393" y="642"/>
                    <a:pt x="4096" y="354"/>
                    <a:pt x="40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59" name="Google Shape;18359;p78"/>
            <p:cNvSpPr/>
            <p:nvPr/>
          </p:nvSpPr>
          <p:spPr>
            <a:xfrm>
              <a:off x="5405770" y="1537143"/>
              <a:ext cx="226729" cy="305876"/>
            </a:xfrm>
            <a:custGeom>
              <a:avLst/>
              <a:gdLst/>
              <a:ahLst/>
              <a:cxnLst/>
              <a:rect l="l" t="t" r="r" b="b"/>
              <a:pathLst>
                <a:path w="8634" h="11648" extrusionOk="0">
                  <a:moveTo>
                    <a:pt x="1944" y="0"/>
                  </a:moveTo>
                  <a:lnTo>
                    <a:pt x="1944" y="211"/>
                  </a:lnTo>
                  <a:cubicBezTo>
                    <a:pt x="1944" y="335"/>
                    <a:pt x="1848" y="431"/>
                    <a:pt x="1733" y="431"/>
                  </a:cubicBezTo>
                  <a:lnTo>
                    <a:pt x="432" y="431"/>
                  </a:lnTo>
                  <a:cubicBezTo>
                    <a:pt x="192" y="431"/>
                    <a:pt x="1" y="622"/>
                    <a:pt x="1" y="862"/>
                  </a:cubicBezTo>
                  <a:lnTo>
                    <a:pt x="1" y="11217"/>
                  </a:lnTo>
                  <a:cubicBezTo>
                    <a:pt x="1" y="11456"/>
                    <a:pt x="192" y="11647"/>
                    <a:pt x="432" y="11647"/>
                  </a:cubicBezTo>
                  <a:lnTo>
                    <a:pt x="8193" y="11647"/>
                  </a:lnTo>
                  <a:cubicBezTo>
                    <a:pt x="8432" y="11647"/>
                    <a:pt x="8633" y="11456"/>
                    <a:pt x="8633" y="11217"/>
                  </a:cubicBezTo>
                  <a:lnTo>
                    <a:pt x="8633" y="862"/>
                  </a:lnTo>
                  <a:cubicBezTo>
                    <a:pt x="8624" y="622"/>
                    <a:pt x="8432" y="431"/>
                    <a:pt x="8203" y="431"/>
                  </a:cubicBezTo>
                  <a:lnTo>
                    <a:pt x="6901" y="431"/>
                  </a:lnTo>
                  <a:cubicBezTo>
                    <a:pt x="6786" y="431"/>
                    <a:pt x="6691" y="335"/>
                    <a:pt x="6691" y="211"/>
                  </a:cubicBezTo>
                  <a:lnTo>
                    <a:pt x="6691" y="0"/>
                  </a:lnTo>
                  <a:lnTo>
                    <a:pt x="4968" y="0"/>
                  </a:lnTo>
                  <a:cubicBezTo>
                    <a:pt x="4968" y="354"/>
                    <a:pt x="4671" y="651"/>
                    <a:pt x="4317" y="651"/>
                  </a:cubicBezTo>
                  <a:cubicBezTo>
                    <a:pt x="3963" y="651"/>
                    <a:pt x="3666" y="354"/>
                    <a:pt x="366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0" name="Google Shape;18360;p78"/>
            <p:cNvSpPr/>
            <p:nvPr/>
          </p:nvSpPr>
          <p:spPr>
            <a:xfrm>
              <a:off x="5417088" y="1559753"/>
              <a:ext cx="203856" cy="271949"/>
            </a:xfrm>
            <a:custGeom>
              <a:avLst/>
              <a:gdLst/>
              <a:ahLst/>
              <a:cxnLst/>
              <a:rect l="l" t="t" r="r" b="b"/>
              <a:pathLst>
                <a:path w="7763" h="10356" extrusionOk="0">
                  <a:moveTo>
                    <a:pt x="211" y="1"/>
                  </a:moveTo>
                  <a:cubicBezTo>
                    <a:pt x="96" y="1"/>
                    <a:pt x="1" y="96"/>
                    <a:pt x="1" y="221"/>
                  </a:cubicBezTo>
                  <a:lnTo>
                    <a:pt x="1" y="10136"/>
                  </a:lnTo>
                  <a:cubicBezTo>
                    <a:pt x="1" y="10250"/>
                    <a:pt x="96" y="10356"/>
                    <a:pt x="211" y="10356"/>
                  </a:cubicBezTo>
                  <a:lnTo>
                    <a:pt x="7552" y="10356"/>
                  </a:lnTo>
                  <a:cubicBezTo>
                    <a:pt x="7666" y="10346"/>
                    <a:pt x="7762" y="10250"/>
                    <a:pt x="7762" y="10136"/>
                  </a:cubicBezTo>
                  <a:lnTo>
                    <a:pt x="7762" y="221"/>
                  </a:lnTo>
                  <a:cubicBezTo>
                    <a:pt x="7762" y="96"/>
                    <a:pt x="7666" y="1"/>
                    <a:pt x="755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1" name="Google Shape;18361;p78"/>
            <p:cNvSpPr/>
            <p:nvPr/>
          </p:nvSpPr>
          <p:spPr>
            <a:xfrm>
              <a:off x="5468111" y="1514533"/>
              <a:ext cx="101810" cy="50787"/>
            </a:xfrm>
            <a:custGeom>
              <a:avLst/>
              <a:gdLst/>
              <a:ahLst/>
              <a:cxnLst/>
              <a:rect l="l" t="t" r="r" b="b"/>
              <a:pathLst>
                <a:path w="3877" h="1934" extrusionOk="0">
                  <a:moveTo>
                    <a:pt x="1938" y="538"/>
                  </a:moveTo>
                  <a:cubicBezTo>
                    <a:pt x="2106" y="538"/>
                    <a:pt x="2269" y="667"/>
                    <a:pt x="2269" y="861"/>
                  </a:cubicBezTo>
                  <a:cubicBezTo>
                    <a:pt x="2269" y="1043"/>
                    <a:pt x="2115" y="1187"/>
                    <a:pt x="1943" y="1187"/>
                  </a:cubicBezTo>
                  <a:cubicBezTo>
                    <a:pt x="1656" y="1187"/>
                    <a:pt x="1513" y="833"/>
                    <a:pt x="1713" y="632"/>
                  </a:cubicBezTo>
                  <a:cubicBezTo>
                    <a:pt x="1778" y="567"/>
                    <a:pt x="1859" y="538"/>
                    <a:pt x="1938" y="538"/>
                  </a:cubicBezTo>
                  <a:close/>
                  <a:moveTo>
                    <a:pt x="1938" y="0"/>
                  </a:moveTo>
                  <a:cubicBezTo>
                    <a:pt x="1649" y="0"/>
                    <a:pt x="1359" y="144"/>
                    <a:pt x="1197" y="431"/>
                  </a:cubicBezTo>
                  <a:lnTo>
                    <a:pt x="431" y="431"/>
                  </a:lnTo>
                  <a:cubicBezTo>
                    <a:pt x="192" y="431"/>
                    <a:pt x="0" y="622"/>
                    <a:pt x="0" y="861"/>
                  </a:cubicBezTo>
                  <a:lnTo>
                    <a:pt x="0" y="1723"/>
                  </a:lnTo>
                  <a:cubicBezTo>
                    <a:pt x="0" y="1838"/>
                    <a:pt x="96" y="1933"/>
                    <a:pt x="211" y="1933"/>
                  </a:cubicBezTo>
                  <a:lnTo>
                    <a:pt x="3666" y="1933"/>
                  </a:lnTo>
                  <a:cubicBezTo>
                    <a:pt x="3781" y="1933"/>
                    <a:pt x="3876" y="1838"/>
                    <a:pt x="3876" y="1723"/>
                  </a:cubicBezTo>
                  <a:lnTo>
                    <a:pt x="3876" y="861"/>
                  </a:lnTo>
                  <a:cubicBezTo>
                    <a:pt x="3876" y="622"/>
                    <a:pt x="3685" y="431"/>
                    <a:pt x="3455" y="431"/>
                  </a:cubicBezTo>
                  <a:lnTo>
                    <a:pt x="2680" y="431"/>
                  </a:lnTo>
                  <a:cubicBezTo>
                    <a:pt x="2517" y="144"/>
                    <a:pt x="2228" y="0"/>
                    <a:pt x="19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2" name="Google Shape;18362;p78"/>
            <p:cNvSpPr/>
            <p:nvPr/>
          </p:nvSpPr>
          <p:spPr>
            <a:xfrm>
              <a:off x="5448258" y="1670098"/>
              <a:ext cx="28413" cy="28413"/>
            </a:xfrm>
            <a:custGeom>
              <a:avLst/>
              <a:gdLst/>
              <a:ahLst/>
              <a:cxnLst/>
              <a:rect l="l" t="t" r="r" b="b"/>
              <a:pathLst>
                <a:path w="1082" h="1082" extrusionOk="0">
                  <a:moveTo>
                    <a:pt x="546" y="0"/>
                  </a:moveTo>
                  <a:cubicBezTo>
                    <a:pt x="240" y="0"/>
                    <a:pt x="0" y="249"/>
                    <a:pt x="0" y="546"/>
                  </a:cubicBezTo>
                  <a:cubicBezTo>
                    <a:pt x="0" y="842"/>
                    <a:pt x="240" y="1082"/>
                    <a:pt x="546" y="1082"/>
                  </a:cubicBezTo>
                  <a:cubicBezTo>
                    <a:pt x="843" y="1082"/>
                    <a:pt x="1082" y="842"/>
                    <a:pt x="1082" y="546"/>
                  </a:cubicBezTo>
                  <a:cubicBezTo>
                    <a:pt x="1082" y="249"/>
                    <a:pt x="843" y="0"/>
                    <a:pt x="546"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3" name="Google Shape;18363;p78"/>
            <p:cNvSpPr/>
            <p:nvPr/>
          </p:nvSpPr>
          <p:spPr>
            <a:xfrm>
              <a:off x="5448258" y="1721095"/>
              <a:ext cx="28413" cy="28440"/>
            </a:xfrm>
            <a:custGeom>
              <a:avLst/>
              <a:gdLst/>
              <a:ahLst/>
              <a:cxnLst/>
              <a:rect l="l" t="t" r="r" b="b"/>
              <a:pathLst>
                <a:path w="1082" h="1083" extrusionOk="0">
                  <a:moveTo>
                    <a:pt x="546" y="1"/>
                  </a:moveTo>
                  <a:cubicBezTo>
                    <a:pt x="240" y="1"/>
                    <a:pt x="0" y="240"/>
                    <a:pt x="0" y="537"/>
                  </a:cubicBezTo>
                  <a:cubicBezTo>
                    <a:pt x="0" y="843"/>
                    <a:pt x="240" y="1082"/>
                    <a:pt x="546" y="1082"/>
                  </a:cubicBezTo>
                  <a:cubicBezTo>
                    <a:pt x="843" y="1082"/>
                    <a:pt x="1082" y="84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4" name="Google Shape;18364;p78"/>
            <p:cNvSpPr/>
            <p:nvPr/>
          </p:nvSpPr>
          <p:spPr>
            <a:xfrm>
              <a:off x="5448258" y="1772118"/>
              <a:ext cx="28413" cy="28440"/>
            </a:xfrm>
            <a:custGeom>
              <a:avLst/>
              <a:gdLst/>
              <a:ahLst/>
              <a:cxnLst/>
              <a:rect l="l" t="t" r="r" b="b"/>
              <a:pathLst>
                <a:path w="1082" h="1083" extrusionOk="0">
                  <a:moveTo>
                    <a:pt x="546" y="1"/>
                  </a:moveTo>
                  <a:cubicBezTo>
                    <a:pt x="240" y="1"/>
                    <a:pt x="0" y="240"/>
                    <a:pt x="0" y="537"/>
                  </a:cubicBezTo>
                  <a:cubicBezTo>
                    <a:pt x="0" y="833"/>
                    <a:pt x="240" y="1082"/>
                    <a:pt x="546" y="1082"/>
                  </a:cubicBezTo>
                  <a:cubicBezTo>
                    <a:pt x="843" y="1082"/>
                    <a:pt x="1082" y="833"/>
                    <a:pt x="1082" y="537"/>
                  </a:cubicBezTo>
                  <a:cubicBezTo>
                    <a:pt x="1082" y="240"/>
                    <a:pt x="843" y="1"/>
                    <a:pt x="54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5" name="Google Shape;18365;p78"/>
            <p:cNvSpPr/>
            <p:nvPr/>
          </p:nvSpPr>
          <p:spPr>
            <a:xfrm>
              <a:off x="5488961" y="1667314"/>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6" name="Google Shape;18366;p78"/>
            <p:cNvSpPr/>
            <p:nvPr/>
          </p:nvSpPr>
          <p:spPr>
            <a:xfrm>
              <a:off x="5488725" y="1689950"/>
              <a:ext cx="105828" cy="11318"/>
            </a:xfrm>
            <a:custGeom>
              <a:avLst/>
              <a:gdLst/>
              <a:ahLst/>
              <a:cxnLst/>
              <a:rect l="l" t="t" r="r" b="b"/>
              <a:pathLst>
                <a:path w="4030" h="431" extrusionOk="0">
                  <a:moveTo>
                    <a:pt x="297" y="0"/>
                  </a:moveTo>
                  <a:cubicBezTo>
                    <a:pt x="0" y="0"/>
                    <a:pt x="0" y="431"/>
                    <a:pt x="297" y="431"/>
                  </a:cubicBezTo>
                  <a:lnTo>
                    <a:pt x="3742" y="431"/>
                  </a:lnTo>
                  <a:cubicBezTo>
                    <a:pt x="4029" y="431"/>
                    <a:pt x="4029" y="0"/>
                    <a:pt x="37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7" name="Google Shape;18367;p78"/>
            <p:cNvSpPr/>
            <p:nvPr/>
          </p:nvSpPr>
          <p:spPr>
            <a:xfrm>
              <a:off x="5488961" y="1718337"/>
              <a:ext cx="66123" cy="11344"/>
            </a:xfrm>
            <a:custGeom>
              <a:avLst/>
              <a:gdLst/>
              <a:ahLst/>
              <a:cxnLst/>
              <a:rect l="l" t="t" r="r" b="b"/>
              <a:pathLst>
                <a:path w="2518" h="432" extrusionOk="0">
                  <a:moveTo>
                    <a:pt x="288" y="1"/>
                  </a:moveTo>
                  <a:cubicBezTo>
                    <a:pt x="1" y="1"/>
                    <a:pt x="1" y="431"/>
                    <a:pt x="288" y="431"/>
                  </a:cubicBezTo>
                  <a:lnTo>
                    <a:pt x="2231" y="431"/>
                  </a:lnTo>
                  <a:cubicBezTo>
                    <a:pt x="2518" y="431"/>
                    <a:pt x="2518" y="1"/>
                    <a:pt x="22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8" name="Google Shape;18368;p78"/>
            <p:cNvSpPr/>
            <p:nvPr/>
          </p:nvSpPr>
          <p:spPr>
            <a:xfrm>
              <a:off x="5488725" y="1740947"/>
              <a:ext cx="105828" cy="11344"/>
            </a:xfrm>
            <a:custGeom>
              <a:avLst/>
              <a:gdLst/>
              <a:ahLst/>
              <a:cxnLst/>
              <a:rect l="l" t="t" r="r" b="b"/>
              <a:pathLst>
                <a:path w="4030" h="432" extrusionOk="0">
                  <a:moveTo>
                    <a:pt x="297" y="1"/>
                  </a:moveTo>
                  <a:cubicBezTo>
                    <a:pt x="0" y="1"/>
                    <a:pt x="0" y="432"/>
                    <a:pt x="297" y="432"/>
                  </a:cubicBezTo>
                  <a:lnTo>
                    <a:pt x="3742" y="432"/>
                  </a:lnTo>
                  <a:cubicBezTo>
                    <a:pt x="4029" y="432"/>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69" name="Google Shape;18369;p78"/>
            <p:cNvSpPr/>
            <p:nvPr/>
          </p:nvSpPr>
          <p:spPr>
            <a:xfrm>
              <a:off x="5488961" y="1769360"/>
              <a:ext cx="66123" cy="11318"/>
            </a:xfrm>
            <a:custGeom>
              <a:avLst/>
              <a:gdLst/>
              <a:ahLst/>
              <a:cxnLst/>
              <a:rect l="l" t="t" r="r" b="b"/>
              <a:pathLst>
                <a:path w="2518" h="431" extrusionOk="0">
                  <a:moveTo>
                    <a:pt x="288" y="0"/>
                  </a:moveTo>
                  <a:cubicBezTo>
                    <a:pt x="1" y="0"/>
                    <a:pt x="1" y="431"/>
                    <a:pt x="288" y="431"/>
                  </a:cubicBezTo>
                  <a:lnTo>
                    <a:pt x="2231" y="431"/>
                  </a:lnTo>
                  <a:cubicBezTo>
                    <a:pt x="2518" y="431"/>
                    <a:pt x="2518" y="0"/>
                    <a:pt x="223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0" name="Google Shape;18370;p78"/>
            <p:cNvSpPr/>
            <p:nvPr/>
          </p:nvSpPr>
          <p:spPr>
            <a:xfrm>
              <a:off x="5488725" y="1791970"/>
              <a:ext cx="105828" cy="11344"/>
            </a:xfrm>
            <a:custGeom>
              <a:avLst/>
              <a:gdLst/>
              <a:ahLst/>
              <a:cxnLst/>
              <a:rect l="l" t="t" r="r" b="b"/>
              <a:pathLst>
                <a:path w="4030" h="432" extrusionOk="0">
                  <a:moveTo>
                    <a:pt x="297" y="1"/>
                  </a:moveTo>
                  <a:cubicBezTo>
                    <a:pt x="0" y="1"/>
                    <a:pt x="0" y="431"/>
                    <a:pt x="297" y="431"/>
                  </a:cubicBezTo>
                  <a:lnTo>
                    <a:pt x="3742" y="431"/>
                  </a:lnTo>
                  <a:cubicBezTo>
                    <a:pt x="4029" y="431"/>
                    <a:pt x="4029" y="1"/>
                    <a:pt x="374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1" name="Google Shape;18371;p78"/>
            <p:cNvSpPr/>
            <p:nvPr/>
          </p:nvSpPr>
          <p:spPr>
            <a:xfrm>
              <a:off x="5488961" y="1582389"/>
              <a:ext cx="100051" cy="11318"/>
            </a:xfrm>
            <a:custGeom>
              <a:avLst/>
              <a:gdLst/>
              <a:ahLst/>
              <a:cxnLst/>
              <a:rect l="l" t="t" r="r" b="b"/>
              <a:pathLst>
                <a:path w="3810" h="431" extrusionOk="0">
                  <a:moveTo>
                    <a:pt x="288" y="0"/>
                  </a:moveTo>
                  <a:cubicBezTo>
                    <a:pt x="1" y="0"/>
                    <a:pt x="1" y="431"/>
                    <a:pt x="288" y="431"/>
                  </a:cubicBezTo>
                  <a:lnTo>
                    <a:pt x="3523" y="431"/>
                  </a:lnTo>
                  <a:cubicBezTo>
                    <a:pt x="3810" y="431"/>
                    <a:pt x="3810" y="0"/>
                    <a:pt x="352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2" name="Google Shape;18372;p78"/>
            <p:cNvSpPr/>
            <p:nvPr/>
          </p:nvSpPr>
          <p:spPr>
            <a:xfrm>
              <a:off x="5443479" y="1633386"/>
              <a:ext cx="151074" cy="11344"/>
            </a:xfrm>
            <a:custGeom>
              <a:avLst/>
              <a:gdLst/>
              <a:ahLst/>
              <a:cxnLst/>
              <a:rect l="l" t="t" r="r" b="b"/>
              <a:pathLst>
                <a:path w="5753" h="432" extrusionOk="0">
                  <a:moveTo>
                    <a:pt x="288" y="1"/>
                  </a:moveTo>
                  <a:cubicBezTo>
                    <a:pt x="1" y="1"/>
                    <a:pt x="1" y="431"/>
                    <a:pt x="288" y="431"/>
                  </a:cubicBezTo>
                  <a:lnTo>
                    <a:pt x="5465" y="431"/>
                  </a:lnTo>
                  <a:cubicBezTo>
                    <a:pt x="5752" y="431"/>
                    <a:pt x="5752" y="1"/>
                    <a:pt x="546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3" name="Google Shape;18373;p78"/>
            <p:cNvSpPr/>
            <p:nvPr/>
          </p:nvSpPr>
          <p:spPr>
            <a:xfrm>
              <a:off x="5488961" y="1604999"/>
              <a:ext cx="26418" cy="11344"/>
            </a:xfrm>
            <a:custGeom>
              <a:avLst/>
              <a:gdLst/>
              <a:ahLst/>
              <a:cxnLst/>
              <a:rect l="l" t="t" r="r" b="b"/>
              <a:pathLst>
                <a:path w="1006" h="432" extrusionOk="0">
                  <a:moveTo>
                    <a:pt x="288" y="0"/>
                  </a:moveTo>
                  <a:cubicBezTo>
                    <a:pt x="1" y="0"/>
                    <a:pt x="1" y="431"/>
                    <a:pt x="288" y="431"/>
                  </a:cubicBezTo>
                  <a:lnTo>
                    <a:pt x="719" y="431"/>
                  </a:lnTo>
                  <a:cubicBezTo>
                    <a:pt x="1006" y="431"/>
                    <a:pt x="1006" y="0"/>
                    <a:pt x="719"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4" name="Google Shape;18374;p78"/>
            <p:cNvSpPr/>
            <p:nvPr/>
          </p:nvSpPr>
          <p:spPr>
            <a:xfrm>
              <a:off x="5522889" y="1604999"/>
              <a:ext cx="37736" cy="11344"/>
            </a:xfrm>
            <a:custGeom>
              <a:avLst/>
              <a:gdLst/>
              <a:ahLst/>
              <a:cxnLst/>
              <a:rect l="l" t="t" r="r" b="b"/>
              <a:pathLst>
                <a:path w="1437" h="432" extrusionOk="0">
                  <a:moveTo>
                    <a:pt x="288" y="0"/>
                  </a:moveTo>
                  <a:cubicBezTo>
                    <a:pt x="1" y="0"/>
                    <a:pt x="1" y="431"/>
                    <a:pt x="288" y="431"/>
                  </a:cubicBezTo>
                  <a:lnTo>
                    <a:pt x="1149" y="431"/>
                  </a:lnTo>
                  <a:cubicBezTo>
                    <a:pt x="1436" y="431"/>
                    <a:pt x="1436" y="0"/>
                    <a:pt x="114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5" name="Google Shape;18375;p78"/>
            <p:cNvSpPr/>
            <p:nvPr/>
          </p:nvSpPr>
          <p:spPr>
            <a:xfrm>
              <a:off x="5445501" y="1582389"/>
              <a:ext cx="34191" cy="33954"/>
            </a:xfrm>
            <a:custGeom>
              <a:avLst/>
              <a:gdLst/>
              <a:ahLst/>
              <a:cxnLst/>
              <a:rect l="l" t="t" r="r" b="b"/>
              <a:pathLst>
                <a:path w="1302" h="1293" extrusionOk="0">
                  <a:moveTo>
                    <a:pt x="220" y="0"/>
                  </a:moveTo>
                  <a:cubicBezTo>
                    <a:pt x="96" y="0"/>
                    <a:pt x="0" y="96"/>
                    <a:pt x="0" y="220"/>
                  </a:cubicBezTo>
                  <a:lnTo>
                    <a:pt x="0" y="1081"/>
                  </a:lnTo>
                  <a:cubicBezTo>
                    <a:pt x="0" y="1196"/>
                    <a:pt x="96" y="1292"/>
                    <a:pt x="220" y="1292"/>
                  </a:cubicBezTo>
                  <a:lnTo>
                    <a:pt x="1082" y="1292"/>
                  </a:lnTo>
                  <a:cubicBezTo>
                    <a:pt x="1196" y="1292"/>
                    <a:pt x="1302" y="1196"/>
                    <a:pt x="1302" y="1081"/>
                  </a:cubicBezTo>
                  <a:lnTo>
                    <a:pt x="1302" y="220"/>
                  </a:lnTo>
                  <a:cubicBezTo>
                    <a:pt x="1302" y="96"/>
                    <a:pt x="1196"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6" name="Google Shape;18376;p78"/>
            <p:cNvSpPr/>
            <p:nvPr/>
          </p:nvSpPr>
          <p:spPr>
            <a:xfrm>
              <a:off x="5468347" y="1553976"/>
              <a:ext cx="101810" cy="11581"/>
            </a:xfrm>
            <a:custGeom>
              <a:avLst/>
              <a:gdLst/>
              <a:ahLst/>
              <a:cxnLst/>
              <a:rect l="l" t="t" r="r" b="b"/>
              <a:pathLst>
                <a:path w="3877" h="441" extrusionOk="0">
                  <a:moveTo>
                    <a:pt x="212" y="1"/>
                  </a:moveTo>
                  <a:cubicBezTo>
                    <a:pt x="97" y="1"/>
                    <a:pt x="1" y="106"/>
                    <a:pt x="1" y="221"/>
                  </a:cubicBezTo>
                  <a:cubicBezTo>
                    <a:pt x="1" y="336"/>
                    <a:pt x="97" y="441"/>
                    <a:pt x="212" y="441"/>
                  </a:cubicBezTo>
                  <a:lnTo>
                    <a:pt x="3657" y="441"/>
                  </a:lnTo>
                  <a:cubicBezTo>
                    <a:pt x="3781" y="441"/>
                    <a:pt x="3877" y="345"/>
                    <a:pt x="3877" y="221"/>
                  </a:cubicBezTo>
                  <a:cubicBezTo>
                    <a:pt x="3877" y="106"/>
                    <a:pt x="3781" y="10"/>
                    <a:pt x="366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77" name="Google Shape;18377;p78"/>
            <p:cNvSpPr/>
            <p:nvPr/>
          </p:nvSpPr>
          <p:spPr>
            <a:xfrm>
              <a:off x="5454036" y="1590924"/>
              <a:ext cx="16859" cy="16859"/>
            </a:xfrm>
            <a:custGeom>
              <a:avLst/>
              <a:gdLst/>
              <a:ahLst/>
              <a:cxnLst/>
              <a:rect l="l" t="t" r="r" b="b"/>
              <a:pathLst>
                <a:path w="642" h="642" extrusionOk="0">
                  <a:moveTo>
                    <a:pt x="326" y="0"/>
                  </a:moveTo>
                  <a:cubicBezTo>
                    <a:pt x="144" y="0"/>
                    <a:pt x="0" y="144"/>
                    <a:pt x="0" y="326"/>
                  </a:cubicBezTo>
                  <a:cubicBezTo>
                    <a:pt x="0" y="498"/>
                    <a:pt x="144" y="642"/>
                    <a:pt x="326" y="642"/>
                  </a:cubicBezTo>
                  <a:cubicBezTo>
                    <a:pt x="498" y="642"/>
                    <a:pt x="642" y="498"/>
                    <a:pt x="642" y="326"/>
                  </a:cubicBezTo>
                  <a:cubicBezTo>
                    <a:pt x="642" y="144"/>
                    <a:pt x="498" y="0"/>
                    <a:pt x="32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78" name="Google Shape;18378;p78"/>
          <p:cNvGrpSpPr/>
          <p:nvPr/>
        </p:nvGrpSpPr>
        <p:grpSpPr>
          <a:xfrm>
            <a:off x="7709679" y="2016016"/>
            <a:ext cx="474851" cy="474851"/>
            <a:chOff x="5782259" y="1512012"/>
            <a:chExt cx="356138" cy="356138"/>
          </a:xfrm>
        </p:grpSpPr>
        <p:sp>
          <p:nvSpPr>
            <p:cNvPr id="18379" name="Google Shape;18379;p78"/>
            <p:cNvSpPr/>
            <p:nvPr/>
          </p:nvSpPr>
          <p:spPr>
            <a:xfrm>
              <a:off x="5902635" y="1701505"/>
              <a:ext cx="114888" cy="97792"/>
            </a:xfrm>
            <a:custGeom>
              <a:avLst/>
              <a:gdLst/>
              <a:ahLst/>
              <a:cxnLst/>
              <a:rect l="l" t="t" r="r" b="b"/>
              <a:pathLst>
                <a:path w="4375" h="3724" extrusionOk="0">
                  <a:moveTo>
                    <a:pt x="1532" y="0"/>
                  </a:moveTo>
                  <a:lnTo>
                    <a:pt x="1532" y="297"/>
                  </a:lnTo>
                  <a:cubicBezTo>
                    <a:pt x="1532" y="383"/>
                    <a:pt x="1484" y="460"/>
                    <a:pt x="1398" y="498"/>
                  </a:cubicBezTo>
                  <a:lnTo>
                    <a:pt x="402" y="929"/>
                  </a:lnTo>
                  <a:cubicBezTo>
                    <a:pt x="163" y="1024"/>
                    <a:pt x="0" y="1264"/>
                    <a:pt x="0" y="1522"/>
                  </a:cubicBezTo>
                  <a:lnTo>
                    <a:pt x="0" y="3723"/>
                  </a:lnTo>
                  <a:lnTo>
                    <a:pt x="4374" y="3723"/>
                  </a:lnTo>
                  <a:lnTo>
                    <a:pt x="4374" y="1532"/>
                  </a:lnTo>
                  <a:cubicBezTo>
                    <a:pt x="4374" y="1264"/>
                    <a:pt x="4221" y="1024"/>
                    <a:pt x="3982" y="929"/>
                  </a:cubicBezTo>
                  <a:lnTo>
                    <a:pt x="2986" y="498"/>
                  </a:lnTo>
                  <a:cubicBezTo>
                    <a:pt x="2900" y="460"/>
                    <a:pt x="2852" y="383"/>
                    <a:pt x="2852" y="297"/>
                  </a:cubicBezTo>
                  <a:lnTo>
                    <a:pt x="285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0" name="Google Shape;18380;p78"/>
            <p:cNvSpPr/>
            <p:nvPr/>
          </p:nvSpPr>
          <p:spPr>
            <a:xfrm>
              <a:off x="5940082" y="1701505"/>
              <a:ext cx="40230" cy="17358"/>
            </a:xfrm>
            <a:custGeom>
              <a:avLst/>
              <a:gdLst/>
              <a:ahLst/>
              <a:cxnLst/>
              <a:rect l="l" t="t" r="r" b="b"/>
              <a:pathLst>
                <a:path w="1532" h="661" extrusionOk="0">
                  <a:moveTo>
                    <a:pt x="106" y="0"/>
                  </a:moveTo>
                  <a:lnTo>
                    <a:pt x="106" y="297"/>
                  </a:lnTo>
                  <a:cubicBezTo>
                    <a:pt x="106" y="374"/>
                    <a:pt x="67" y="441"/>
                    <a:pt x="0" y="479"/>
                  </a:cubicBezTo>
                  <a:cubicBezTo>
                    <a:pt x="240" y="594"/>
                    <a:pt x="498" y="661"/>
                    <a:pt x="766" y="661"/>
                  </a:cubicBezTo>
                  <a:cubicBezTo>
                    <a:pt x="1034" y="651"/>
                    <a:pt x="1292" y="594"/>
                    <a:pt x="1532" y="479"/>
                  </a:cubicBezTo>
                  <a:cubicBezTo>
                    <a:pt x="1465" y="441"/>
                    <a:pt x="1426" y="374"/>
                    <a:pt x="1426" y="297"/>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1" name="Google Shape;18381;p78"/>
            <p:cNvSpPr/>
            <p:nvPr/>
          </p:nvSpPr>
          <p:spPr>
            <a:xfrm>
              <a:off x="5902635" y="1716079"/>
              <a:ext cx="115124" cy="83218"/>
            </a:xfrm>
            <a:custGeom>
              <a:avLst/>
              <a:gdLst/>
              <a:ahLst/>
              <a:cxnLst/>
              <a:rect l="l" t="t" r="r" b="b"/>
              <a:pathLst>
                <a:path w="4384" h="3169" extrusionOk="0">
                  <a:moveTo>
                    <a:pt x="1254" y="0"/>
                  </a:moveTo>
                  <a:lnTo>
                    <a:pt x="402" y="374"/>
                  </a:lnTo>
                  <a:cubicBezTo>
                    <a:pt x="163" y="469"/>
                    <a:pt x="10" y="709"/>
                    <a:pt x="0" y="967"/>
                  </a:cubicBezTo>
                  <a:lnTo>
                    <a:pt x="0" y="3168"/>
                  </a:lnTo>
                  <a:lnTo>
                    <a:pt x="4374" y="3168"/>
                  </a:lnTo>
                  <a:lnTo>
                    <a:pt x="4374" y="977"/>
                  </a:lnTo>
                  <a:cubicBezTo>
                    <a:pt x="4384" y="709"/>
                    <a:pt x="4221" y="469"/>
                    <a:pt x="3982" y="374"/>
                  </a:cubicBezTo>
                  <a:lnTo>
                    <a:pt x="3130" y="0"/>
                  </a:lnTo>
                  <a:cubicBezTo>
                    <a:pt x="2919" y="359"/>
                    <a:pt x="2556" y="539"/>
                    <a:pt x="2192" y="539"/>
                  </a:cubicBezTo>
                  <a:cubicBezTo>
                    <a:pt x="1828" y="539"/>
                    <a:pt x="1465" y="359"/>
                    <a:pt x="125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2" name="Google Shape;18382;p78"/>
            <p:cNvSpPr/>
            <p:nvPr/>
          </p:nvSpPr>
          <p:spPr>
            <a:xfrm>
              <a:off x="5919967" y="1621070"/>
              <a:ext cx="28676" cy="63103"/>
            </a:xfrm>
            <a:custGeom>
              <a:avLst/>
              <a:gdLst/>
              <a:ahLst/>
              <a:cxnLst/>
              <a:rect l="l" t="t" r="r" b="b"/>
              <a:pathLst>
                <a:path w="1092" h="2403" extrusionOk="0">
                  <a:moveTo>
                    <a:pt x="661" y="1"/>
                  </a:moveTo>
                  <a:cubicBezTo>
                    <a:pt x="297" y="1"/>
                    <a:pt x="1" y="288"/>
                    <a:pt x="1" y="652"/>
                  </a:cubicBezTo>
                  <a:lnTo>
                    <a:pt x="1" y="805"/>
                  </a:lnTo>
                  <a:cubicBezTo>
                    <a:pt x="1" y="996"/>
                    <a:pt x="30" y="1178"/>
                    <a:pt x="87" y="1360"/>
                  </a:cubicBezTo>
                  <a:lnTo>
                    <a:pt x="441" y="2403"/>
                  </a:lnTo>
                  <a:lnTo>
                    <a:pt x="1092" y="2403"/>
                  </a:lnTo>
                  <a:lnTo>
                    <a:pt x="109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3" name="Google Shape;18383;p78"/>
            <p:cNvSpPr/>
            <p:nvPr/>
          </p:nvSpPr>
          <p:spPr>
            <a:xfrm>
              <a:off x="5931547" y="1615293"/>
              <a:ext cx="69116" cy="68880"/>
            </a:xfrm>
            <a:custGeom>
              <a:avLst/>
              <a:gdLst/>
              <a:ahLst/>
              <a:cxnLst/>
              <a:rect l="l" t="t" r="r" b="b"/>
              <a:pathLst>
                <a:path w="2632" h="2623" extrusionOk="0">
                  <a:moveTo>
                    <a:pt x="660" y="1"/>
                  </a:moveTo>
                  <a:cubicBezTo>
                    <a:pt x="297" y="1"/>
                    <a:pt x="0" y="297"/>
                    <a:pt x="0" y="661"/>
                  </a:cubicBezTo>
                  <a:cubicBezTo>
                    <a:pt x="0" y="900"/>
                    <a:pt x="201" y="1092"/>
                    <a:pt x="440" y="1092"/>
                  </a:cubicBezTo>
                  <a:lnTo>
                    <a:pt x="2192" y="2623"/>
                  </a:lnTo>
                  <a:lnTo>
                    <a:pt x="2555" y="1331"/>
                  </a:lnTo>
                  <a:cubicBezTo>
                    <a:pt x="2603" y="1178"/>
                    <a:pt x="2622" y="1015"/>
                    <a:pt x="2632" y="853"/>
                  </a:cubicBezTo>
                  <a:lnTo>
                    <a:pt x="2632" y="441"/>
                  </a:lnTo>
                  <a:cubicBezTo>
                    <a:pt x="2632" y="192"/>
                    <a:pt x="2431" y="1"/>
                    <a:pt x="2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4" name="Google Shape;18384;p78"/>
            <p:cNvSpPr/>
            <p:nvPr/>
          </p:nvSpPr>
          <p:spPr>
            <a:xfrm>
              <a:off x="5925744" y="1644179"/>
              <a:ext cx="68906" cy="63129"/>
            </a:xfrm>
            <a:custGeom>
              <a:avLst/>
              <a:gdLst/>
              <a:ahLst/>
              <a:cxnLst/>
              <a:rect l="l" t="t" r="r" b="b"/>
              <a:pathLst>
                <a:path w="2624" h="2404" extrusionOk="0">
                  <a:moveTo>
                    <a:pt x="812" y="0"/>
                  </a:moveTo>
                  <a:cubicBezTo>
                    <a:pt x="699" y="0"/>
                    <a:pt x="597" y="47"/>
                    <a:pt x="518" y="126"/>
                  </a:cubicBezTo>
                  <a:lnTo>
                    <a:pt x="125" y="528"/>
                  </a:lnTo>
                  <a:cubicBezTo>
                    <a:pt x="39" y="604"/>
                    <a:pt x="1" y="719"/>
                    <a:pt x="1" y="834"/>
                  </a:cubicBezTo>
                  <a:lnTo>
                    <a:pt x="1" y="1092"/>
                  </a:lnTo>
                  <a:cubicBezTo>
                    <a:pt x="1" y="1810"/>
                    <a:pt x="585" y="2403"/>
                    <a:pt x="1312" y="2403"/>
                  </a:cubicBezTo>
                  <a:cubicBezTo>
                    <a:pt x="2039" y="2403"/>
                    <a:pt x="2623" y="1810"/>
                    <a:pt x="2623" y="1092"/>
                  </a:cubicBezTo>
                  <a:lnTo>
                    <a:pt x="2623" y="815"/>
                  </a:lnTo>
                  <a:cubicBezTo>
                    <a:pt x="2623" y="690"/>
                    <a:pt x="2575" y="585"/>
                    <a:pt x="2499" y="499"/>
                  </a:cubicBezTo>
                  <a:cubicBezTo>
                    <a:pt x="2154" y="174"/>
                    <a:pt x="1542" y="20"/>
                    <a:pt x="843" y="1"/>
                  </a:cubicBezTo>
                  <a:cubicBezTo>
                    <a:pt x="833" y="1"/>
                    <a:pt x="822" y="0"/>
                    <a:pt x="8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5" name="Google Shape;18385;p78"/>
            <p:cNvSpPr/>
            <p:nvPr/>
          </p:nvSpPr>
          <p:spPr>
            <a:xfrm>
              <a:off x="5925744" y="1644205"/>
              <a:ext cx="68906" cy="61606"/>
            </a:xfrm>
            <a:custGeom>
              <a:avLst/>
              <a:gdLst/>
              <a:ahLst/>
              <a:cxnLst/>
              <a:rect l="l" t="t" r="r" b="b"/>
              <a:pathLst>
                <a:path w="2624" h="2346" extrusionOk="0">
                  <a:moveTo>
                    <a:pt x="843" y="0"/>
                  </a:moveTo>
                  <a:cubicBezTo>
                    <a:pt x="728" y="0"/>
                    <a:pt x="613" y="48"/>
                    <a:pt x="527" y="134"/>
                  </a:cubicBezTo>
                  <a:lnTo>
                    <a:pt x="125" y="527"/>
                  </a:lnTo>
                  <a:cubicBezTo>
                    <a:pt x="49" y="613"/>
                    <a:pt x="1" y="718"/>
                    <a:pt x="1" y="843"/>
                  </a:cubicBezTo>
                  <a:lnTo>
                    <a:pt x="1" y="1091"/>
                  </a:lnTo>
                  <a:cubicBezTo>
                    <a:pt x="1" y="1675"/>
                    <a:pt x="384" y="2182"/>
                    <a:pt x="948" y="2345"/>
                  </a:cubicBezTo>
                  <a:cubicBezTo>
                    <a:pt x="757" y="2115"/>
                    <a:pt x="652" y="1828"/>
                    <a:pt x="661" y="1522"/>
                  </a:cubicBezTo>
                  <a:lnTo>
                    <a:pt x="661" y="890"/>
                  </a:lnTo>
                  <a:cubicBezTo>
                    <a:pt x="652" y="643"/>
                    <a:pt x="853" y="449"/>
                    <a:pt x="1088" y="449"/>
                  </a:cubicBezTo>
                  <a:cubicBezTo>
                    <a:pt x="1099" y="449"/>
                    <a:pt x="1110" y="449"/>
                    <a:pt x="1121" y="450"/>
                  </a:cubicBezTo>
                  <a:cubicBezTo>
                    <a:pt x="1561" y="479"/>
                    <a:pt x="2221" y="555"/>
                    <a:pt x="2623" y="747"/>
                  </a:cubicBezTo>
                  <a:cubicBezTo>
                    <a:pt x="2604" y="651"/>
                    <a:pt x="2566" y="575"/>
                    <a:pt x="2499" y="508"/>
                  </a:cubicBezTo>
                  <a:cubicBezTo>
                    <a:pt x="2164" y="173"/>
                    <a:pt x="1542" y="29"/>
                    <a:pt x="84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6" name="Google Shape;18386;p78"/>
            <p:cNvSpPr/>
            <p:nvPr/>
          </p:nvSpPr>
          <p:spPr>
            <a:xfrm>
              <a:off x="5902898" y="1730916"/>
              <a:ext cx="22872" cy="68381"/>
            </a:xfrm>
            <a:custGeom>
              <a:avLst/>
              <a:gdLst/>
              <a:ahLst/>
              <a:cxnLst/>
              <a:rect l="l" t="t" r="r" b="b"/>
              <a:pathLst>
                <a:path w="871" h="2604" extrusionOk="0">
                  <a:moveTo>
                    <a:pt x="144" y="0"/>
                  </a:moveTo>
                  <a:cubicBezTo>
                    <a:pt x="48" y="115"/>
                    <a:pt x="0" y="258"/>
                    <a:pt x="0" y="412"/>
                  </a:cubicBezTo>
                  <a:lnTo>
                    <a:pt x="0" y="2603"/>
                  </a:lnTo>
                  <a:lnTo>
                    <a:pt x="871" y="2603"/>
                  </a:lnTo>
                  <a:lnTo>
                    <a:pt x="871" y="995"/>
                  </a:lnTo>
                  <a:cubicBezTo>
                    <a:pt x="871" y="823"/>
                    <a:pt x="804" y="660"/>
                    <a:pt x="680" y="536"/>
                  </a:cubicBezTo>
                  <a:lnTo>
                    <a:pt x="144" y="0"/>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7" name="Google Shape;18387;p78"/>
            <p:cNvSpPr/>
            <p:nvPr/>
          </p:nvSpPr>
          <p:spPr>
            <a:xfrm>
              <a:off x="5994624" y="1730916"/>
              <a:ext cx="23135" cy="68381"/>
            </a:xfrm>
            <a:custGeom>
              <a:avLst/>
              <a:gdLst/>
              <a:ahLst/>
              <a:cxnLst/>
              <a:rect l="l" t="t" r="r" b="b"/>
              <a:pathLst>
                <a:path w="881" h="2604" extrusionOk="0">
                  <a:moveTo>
                    <a:pt x="728" y="0"/>
                  </a:moveTo>
                  <a:lnTo>
                    <a:pt x="192" y="536"/>
                  </a:lnTo>
                  <a:cubicBezTo>
                    <a:pt x="77" y="660"/>
                    <a:pt x="0" y="823"/>
                    <a:pt x="0" y="995"/>
                  </a:cubicBezTo>
                  <a:lnTo>
                    <a:pt x="0" y="2603"/>
                  </a:lnTo>
                  <a:lnTo>
                    <a:pt x="881" y="2603"/>
                  </a:lnTo>
                  <a:lnTo>
                    <a:pt x="881" y="412"/>
                  </a:lnTo>
                  <a:cubicBezTo>
                    <a:pt x="881" y="258"/>
                    <a:pt x="823" y="115"/>
                    <a:pt x="72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8" name="Google Shape;18388;p78"/>
            <p:cNvSpPr/>
            <p:nvPr/>
          </p:nvSpPr>
          <p:spPr>
            <a:xfrm>
              <a:off x="5782259" y="1512012"/>
              <a:ext cx="356138" cy="356138"/>
            </a:xfrm>
            <a:custGeom>
              <a:avLst/>
              <a:gdLst/>
              <a:ahLst/>
              <a:cxnLst/>
              <a:rect l="l" t="t" r="r" b="b"/>
              <a:pathLst>
                <a:path w="13562" h="13562" extrusionOk="0">
                  <a:moveTo>
                    <a:pt x="6777" y="2623"/>
                  </a:moveTo>
                  <a:cubicBezTo>
                    <a:pt x="7312" y="2623"/>
                    <a:pt x="7851" y="2726"/>
                    <a:pt x="8365" y="2938"/>
                  </a:cubicBezTo>
                  <a:cubicBezTo>
                    <a:pt x="9925" y="3580"/>
                    <a:pt x="10939" y="5101"/>
                    <a:pt x="10939" y="6776"/>
                  </a:cubicBezTo>
                  <a:cubicBezTo>
                    <a:pt x="10939" y="9073"/>
                    <a:pt x="9073" y="10939"/>
                    <a:pt x="6776" y="10939"/>
                  </a:cubicBezTo>
                  <a:cubicBezTo>
                    <a:pt x="5092" y="10939"/>
                    <a:pt x="3580" y="9925"/>
                    <a:pt x="2938" y="8365"/>
                  </a:cubicBezTo>
                  <a:cubicBezTo>
                    <a:pt x="2297" y="6814"/>
                    <a:pt x="2651" y="5025"/>
                    <a:pt x="3838" y="3838"/>
                  </a:cubicBezTo>
                  <a:cubicBezTo>
                    <a:pt x="4632" y="3044"/>
                    <a:pt x="5695" y="2623"/>
                    <a:pt x="6777" y="2623"/>
                  </a:cubicBezTo>
                  <a:close/>
                  <a:moveTo>
                    <a:pt x="5905" y="0"/>
                  </a:moveTo>
                  <a:cubicBezTo>
                    <a:pt x="5790" y="0"/>
                    <a:pt x="5685" y="96"/>
                    <a:pt x="5685" y="220"/>
                  </a:cubicBezTo>
                  <a:lnTo>
                    <a:pt x="5685" y="795"/>
                  </a:lnTo>
                  <a:cubicBezTo>
                    <a:pt x="5685" y="900"/>
                    <a:pt x="5618" y="986"/>
                    <a:pt x="5513" y="1015"/>
                  </a:cubicBezTo>
                  <a:cubicBezTo>
                    <a:pt x="4833" y="1158"/>
                    <a:pt x="4182" y="1426"/>
                    <a:pt x="3599" y="1800"/>
                  </a:cubicBezTo>
                  <a:cubicBezTo>
                    <a:pt x="3561" y="1825"/>
                    <a:pt x="3517" y="1837"/>
                    <a:pt x="3474" y="1837"/>
                  </a:cubicBezTo>
                  <a:cubicBezTo>
                    <a:pt x="3420" y="1837"/>
                    <a:pt x="3368" y="1818"/>
                    <a:pt x="3331" y="1780"/>
                  </a:cubicBezTo>
                  <a:lnTo>
                    <a:pt x="2919" y="1369"/>
                  </a:lnTo>
                  <a:cubicBezTo>
                    <a:pt x="2876" y="1326"/>
                    <a:pt x="2819" y="1304"/>
                    <a:pt x="2761" y="1304"/>
                  </a:cubicBezTo>
                  <a:cubicBezTo>
                    <a:pt x="2704" y="1304"/>
                    <a:pt x="2646" y="1326"/>
                    <a:pt x="2603" y="1369"/>
                  </a:cubicBezTo>
                  <a:lnTo>
                    <a:pt x="1369" y="2603"/>
                  </a:lnTo>
                  <a:cubicBezTo>
                    <a:pt x="1283" y="2690"/>
                    <a:pt x="1283" y="2824"/>
                    <a:pt x="1369" y="2910"/>
                  </a:cubicBezTo>
                  <a:lnTo>
                    <a:pt x="1780" y="3321"/>
                  </a:lnTo>
                  <a:cubicBezTo>
                    <a:pt x="1857" y="3398"/>
                    <a:pt x="1866" y="3513"/>
                    <a:pt x="1809" y="3599"/>
                  </a:cubicBezTo>
                  <a:cubicBezTo>
                    <a:pt x="1436" y="4183"/>
                    <a:pt x="1168" y="4833"/>
                    <a:pt x="1015" y="5513"/>
                  </a:cubicBezTo>
                  <a:cubicBezTo>
                    <a:pt x="996" y="5609"/>
                    <a:pt x="909" y="5685"/>
                    <a:pt x="804" y="5685"/>
                  </a:cubicBezTo>
                  <a:lnTo>
                    <a:pt x="220" y="5685"/>
                  </a:lnTo>
                  <a:cubicBezTo>
                    <a:pt x="96" y="5685"/>
                    <a:pt x="0" y="5781"/>
                    <a:pt x="0" y="5905"/>
                  </a:cubicBezTo>
                  <a:lnTo>
                    <a:pt x="0" y="7657"/>
                  </a:lnTo>
                  <a:cubicBezTo>
                    <a:pt x="0" y="7771"/>
                    <a:pt x="96" y="7877"/>
                    <a:pt x="220" y="7877"/>
                  </a:cubicBezTo>
                  <a:lnTo>
                    <a:pt x="804" y="7877"/>
                  </a:lnTo>
                  <a:cubicBezTo>
                    <a:pt x="909" y="7877"/>
                    <a:pt x="996" y="7944"/>
                    <a:pt x="1015" y="8049"/>
                  </a:cubicBezTo>
                  <a:cubicBezTo>
                    <a:pt x="1168" y="8728"/>
                    <a:pt x="1436" y="9379"/>
                    <a:pt x="1809" y="9963"/>
                  </a:cubicBezTo>
                  <a:cubicBezTo>
                    <a:pt x="1866" y="10049"/>
                    <a:pt x="1857" y="10164"/>
                    <a:pt x="1780" y="10231"/>
                  </a:cubicBezTo>
                  <a:lnTo>
                    <a:pt x="1369" y="10642"/>
                  </a:lnTo>
                  <a:cubicBezTo>
                    <a:pt x="1283" y="10729"/>
                    <a:pt x="1283" y="10872"/>
                    <a:pt x="1369" y="10958"/>
                  </a:cubicBezTo>
                  <a:lnTo>
                    <a:pt x="2603" y="12193"/>
                  </a:lnTo>
                  <a:cubicBezTo>
                    <a:pt x="2646" y="12236"/>
                    <a:pt x="2704" y="12257"/>
                    <a:pt x="2761" y="12257"/>
                  </a:cubicBezTo>
                  <a:cubicBezTo>
                    <a:pt x="2819" y="12257"/>
                    <a:pt x="2876" y="12236"/>
                    <a:pt x="2919" y="12193"/>
                  </a:cubicBezTo>
                  <a:lnTo>
                    <a:pt x="3331" y="11781"/>
                  </a:lnTo>
                  <a:cubicBezTo>
                    <a:pt x="3369" y="11738"/>
                    <a:pt x="3423" y="11716"/>
                    <a:pt x="3478" y="11716"/>
                  </a:cubicBezTo>
                  <a:cubicBezTo>
                    <a:pt x="3520" y="11716"/>
                    <a:pt x="3562" y="11728"/>
                    <a:pt x="3599" y="11753"/>
                  </a:cubicBezTo>
                  <a:cubicBezTo>
                    <a:pt x="4182" y="12126"/>
                    <a:pt x="4833" y="12394"/>
                    <a:pt x="5513" y="12547"/>
                  </a:cubicBezTo>
                  <a:cubicBezTo>
                    <a:pt x="5618" y="12566"/>
                    <a:pt x="5685" y="12652"/>
                    <a:pt x="5685" y="12758"/>
                  </a:cubicBezTo>
                  <a:lnTo>
                    <a:pt x="5685" y="13341"/>
                  </a:lnTo>
                  <a:cubicBezTo>
                    <a:pt x="5685" y="13466"/>
                    <a:pt x="5790" y="13561"/>
                    <a:pt x="5905" y="13561"/>
                  </a:cubicBezTo>
                  <a:lnTo>
                    <a:pt x="7657" y="13561"/>
                  </a:lnTo>
                  <a:cubicBezTo>
                    <a:pt x="7781" y="13561"/>
                    <a:pt x="7877" y="13466"/>
                    <a:pt x="7877" y="13341"/>
                  </a:cubicBezTo>
                  <a:lnTo>
                    <a:pt x="7877" y="12758"/>
                  </a:lnTo>
                  <a:cubicBezTo>
                    <a:pt x="7877" y="12652"/>
                    <a:pt x="7953" y="12566"/>
                    <a:pt x="8049" y="12547"/>
                  </a:cubicBezTo>
                  <a:cubicBezTo>
                    <a:pt x="8728" y="12394"/>
                    <a:pt x="9379" y="12126"/>
                    <a:pt x="9963" y="11753"/>
                  </a:cubicBezTo>
                  <a:cubicBezTo>
                    <a:pt x="10000" y="11728"/>
                    <a:pt x="10042" y="11716"/>
                    <a:pt x="10084" y="11716"/>
                  </a:cubicBezTo>
                  <a:cubicBezTo>
                    <a:pt x="10140" y="11716"/>
                    <a:pt x="10197" y="11738"/>
                    <a:pt x="10240" y="11781"/>
                  </a:cubicBezTo>
                  <a:lnTo>
                    <a:pt x="10652" y="12193"/>
                  </a:lnTo>
                  <a:cubicBezTo>
                    <a:pt x="10695" y="12236"/>
                    <a:pt x="10750" y="12257"/>
                    <a:pt x="10805" y="12257"/>
                  </a:cubicBezTo>
                  <a:cubicBezTo>
                    <a:pt x="10860" y="12257"/>
                    <a:pt x="10915" y="12236"/>
                    <a:pt x="10958" y="12193"/>
                  </a:cubicBezTo>
                  <a:lnTo>
                    <a:pt x="12193" y="10958"/>
                  </a:lnTo>
                  <a:cubicBezTo>
                    <a:pt x="12279" y="10872"/>
                    <a:pt x="12279" y="10729"/>
                    <a:pt x="12193" y="10642"/>
                  </a:cubicBezTo>
                  <a:lnTo>
                    <a:pt x="11781" y="10231"/>
                  </a:lnTo>
                  <a:cubicBezTo>
                    <a:pt x="11714" y="10164"/>
                    <a:pt x="11695" y="10049"/>
                    <a:pt x="11753" y="9963"/>
                  </a:cubicBezTo>
                  <a:cubicBezTo>
                    <a:pt x="12135" y="9379"/>
                    <a:pt x="12403" y="8728"/>
                    <a:pt x="12547" y="8049"/>
                  </a:cubicBezTo>
                  <a:cubicBezTo>
                    <a:pt x="12566" y="7944"/>
                    <a:pt x="12662" y="7877"/>
                    <a:pt x="12767" y="7877"/>
                  </a:cubicBezTo>
                  <a:lnTo>
                    <a:pt x="13341" y="7877"/>
                  </a:lnTo>
                  <a:cubicBezTo>
                    <a:pt x="13466" y="7877"/>
                    <a:pt x="13561" y="7781"/>
                    <a:pt x="13561" y="7657"/>
                  </a:cubicBezTo>
                  <a:lnTo>
                    <a:pt x="13561" y="5905"/>
                  </a:lnTo>
                  <a:cubicBezTo>
                    <a:pt x="13561" y="5781"/>
                    <a:pt x="13466" y="5685"/>
                    <a:pt x="13341" y="5685"/>
                  </a:cubicBezTo>
                  <a:lnTo>
                    <a:pt x="12757" y="5685"/>
                  </a:lnTo>
                  <a:cubicBezTo>
                    <a:pt x="12652" y="5685"/>
                    <a:pt x="12566" y="5609"/>
                    <a:pt x="12547" y="5513"/>
                  </a:cubicBezTo>
                  <a:cubicBezTo>
                    <a:pt x="12394" y="4833"/>
                    <a:pt x="12126" y="4183"/>
                    <a:pt x="11753" y="3599"/>
                  </a:cubicBezTo>
                  <a:cubicBezTo>
                    <a:pt x="11695" y="3513"/>
                    <a:pt x="11705" y="3398"/>
                    <a:pt x="11781" y="3321"/>
                  </a:cubicBezTo>
                  <a:lnTo>
                    <a:pt x="12193" y="2910"/>
                  </a:lnTo>
                  <a:cubicBezTo>
                    <a:pt x="12269" y="2824"/>
                    <a:pt x="12269" y="2690"/>
                    <a:pt x="12193" y="2603"/>
                  </a:cubicBezTo>
                  <a:lnTo>
                    <a:pt x="10949" y="1369"/>
                  </a:lnTo>
                  <a:cubicBezTo>
                    <a:pt x="10906" y="1326"/>
                    <a:pt x="10851" y="1304"/>
                    <a:pt x="10796" y="1304"/>
                  </a:cubicBezTo>
                  <a:cubicBezTo>
                    <a:pt x="10741" y="1304"/>
                    <a:pt x="10686" y="1326"/>
                    <a:pt x="10642" y="1369"/>
                  </a:cubicBezTo>
                  <a:lnTo>
                    <a:pt x="10231" y="1780"/>
                  </a:lnTo>
                  <a:cubicBezTo>
                    <a:pt x="10188" y="1818"/>
                    <a:pt x="10134" y="1837"/>
                    <a:pt x="10079" y="1837"/>
                  </a:cubicBezTo>
                  <a:cubicBezTo>
                    <a:pt x="10035" y="1837"/>
                    <a:pt x="9992" y="1825"/>
                    <a:pt x="9953" y="1800"/>
                  </a:cubicBezTo>
                  <a:cubicBezTo>
                    <a:pt x="9370" y="1426"/>
                    <a:pt x="8719" y="1158"/>
                    <a:pt x="8039" y="1015"/>
                  </a:cubicBezTo>
                  <a:cubicBezTo>
                    <a:pt x="7944" y="986"/>
                    <a:pt x="7877" y="900"/>
                    <a:pt x="7877" y="795"/>
                  </a:cubicBezTo>
                  <a:lnTo>
                    <a:pt x="7877" y="220"/>
                  </a:lnTo>
                  <a:cubicBezTo>
                    <a:pt x="7877" y="96"/>
                    <a:pt x="7781" y="0"/>
                    <a:pt x="765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89" name="Google Shape;18389;p78"/>
            <p:cNvSpPr/>
            <p:nvPr/>
          </p:nvSpPr>
          <p:spPr>
            <a:xfrm>
              <a:off x="5823724" y="1563535"/>
              <a:ext cx="262889" cy="252936"/>
            </a:xfrm>
            <a:custGeom>
              <a:avLst/>
              <a:gdLst/>
              <a:ahLst/>
              <a:cxnLst/>
              <a:rect l="l" t="t" r="r" b="b"/>
              <a:pathLst>
                <a:path w="10011" h="9632" extrusionOk="0">
                  <a:moveTo>
                    <a:pt x="5205" y="877"/>
                  </a:moveTo>
                  <a:cubicBezTo>
                    <a:pt x="5711" y="877"/>
                    <a:pt x="6222" y="975"/>
                    <a:pt x="6709" y="1177"/>
                  </a:cubicBezTo>
                  <a:cubicBezTo>
                    <a:pt x="8173" y="1790"/>
                    <a:pt x="9140" y="3225"/>
                    <a:pt x="9140" y="4814"/>
                  </a:cubicBezTo>
                  <a:cubicBezTo>
                    <a:pt x="9140" y="6996"/>
                    <a:pt x="7370" y="8757"/>
                    <a:pt x="5197" y="8757"/>
                  </a:cubicBezTo>
                  <a:cubicBezTo>
                    <a:pt x="3608" y="8757"/>
                    <a:pt x="2173" y="7790"/>
                    <a:pt x="1560" y="6326"/>
                  </a:cubicBezTo>
                  <a:cubicBezTo>
                    <a:pt x="948" y="4852"/>
                    <a:pt x="1283" y="3158"/>
                    <a:pt x="2412" y="2029"/>
                  </a:cubicBezTo>
                  <a:cubicBezTo>
                    <a:pt x="3168" y="1279"/>
                    <a:pt x="4178" y="877"/>
                    <a:pt x="5205" y="877"/>
                  </a:cubicBezTo>
                  <a:close/>
                  <a:moveTo>
                    <a:pt x="5197" y="0"/>
                  </a:moveTo>
                  <a:cubicBezTo>
                    <a:pt x="3254" y="0"/>
                    <a:pt x="1493" y="1177"/>
                    <a:pt x="747" y="2967"/>
                  </a:cubicBezTo>
                  <a:cubicBezTo>
                    <a:pt x="0" y="4766"/>
                    <a:pt x="412" y="6843"/>
                    <a:pt x="1790" y="8221"/>
                  </a:cubicBezTo>
                  <a:cubicBezTo>
                    <a:pt x="2711" y="9143"/>
                    <a:pt x="3941" y="9632"/>
                    <a:pt x="5192" y="9632"/>
                  </a:cubicBezTo>
                  <a:cubicBezTo>
                    <a:pt x="5813" y="9632"/>
                    <a:pt x="6438" y="9512"/>
                    <a:pt x="7035" y="9264"/>
                  </a:cubicBezTo>
                  <a:cubicBezTo>
                    <a:pt x="8834" y="8518"/>
                    <a:pt x="10001" y="6766"/>
                    <a:pt x="10011" y="4814"/>
                  </a:cubicBezTo>
                  <a:cubicBezTo>
                    <a:pt x="10011" y="2163"/>
                    <a:pt x="7858" y="10"/>
                    <a:pt x="519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390" name="Google Shape;18390;p78"/>
          <p:cNvGrpSpPr/>
          <p:nvPr/>
        </p:nvGrpSpPr>
        <p:grpSpPr>
          <a:xfrm>
            <a:off x="8306131" y="2024070"/>
            <a:ext cx="458080" cy="458429"/>
            <a:chOff x="6229598" y="1518052"/>
            <a:chExt cx="343560" cy="343822"/>
          </a:xfrm>
        </p:grpSpPr>
        <p:sp>
          <p:nvSpPr>
            <p:cNvPr id="18391" name="Google Shape;18391;p78"/>
            <p:cNvSpPr/>
            <p:nvPr/>
          </p:nvSpPr>
          <p:spPr>
            <a:xfrm>
              <a:off x="6229598" y="1518052"/>
              <a:ext cx="343560" cy="343822"/>
            </a:xfrm>
            <a:custGeom>
              <a:avLst/>
              <a:gdLst/>
              <a:ahLst/>
              <a:cxnLst/>
              <a:rect l="l" t="t" r="r" b="b"/>
              <a:pathLst>
                <a:path w="13083" h="13093" extrusionOk="0">
                  <a:moveTo>
                    <a:pt x="6537" y="0"/>
                  </a:moveTo>
                  <a:cubicBezTo>
                    <a:pt x="2929" y="0"/>
                    <a:pt x="0" y="2938"/>
                    <a:pt x="0" y="6546"/>
                  </a:cubicBezTo>
                  <a:cubicBezTo>
                    <a:pt x="0" y="10164"/>
                    <a:pt x="2929" y="13092"/>
                    <a:pt x="6537" y="13092"/>
                  </a:cubicBezTo>
                  <a:cubicBezTo>
                    <a:pt x="10154" y="13092"/>
                    <a:pt x="13083" y="10164"/>
                    <a:pt x="13083" y="6546"/>
                  </a:cubicBezTo>
                  <a:cubicBezTo>
                    <a:pt x="13083" y="2938"/>
                    <a:pt x="10154" y="0"/>
                    <a:pt x="653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2" name="Google Shape;18392;p78"/>
            <p:cNvSpPr/>
            <p:nvPr/>
          </p:nvSpPr>
          <p:spPr>
            <a:xfrm>
              <a:off x="6255228" y="1543918"/>
              <a:ext cx="292064" cy="292064"/>
            </a:xfrm>
            <a:custGeom>
              <a:avLst/>
              <a:gdLst/>
              <a:ahLst/>
              <a:cxnLst/>
              <a:rect l="l" t="t" r="r" b="b"/>
              <a:pathLst>
                <a:path w="11122" h="11122" extrusionOk="0">
                  <a:moveTo>
                    <a:pt x="5561" y="1"/>
                  </a:moveTo>
                  <a:cubicBezTo>
                    <a:pt x="2489" y="1"/>
                    <a:pt x="1" y="2489"/>
                    <a:pt x="1" y="5561"/>
                  </a:cubicBezTo>
                  <a:cubicBezTo>
                    <a:pt x="1" y="8633"/>
                    <a:pt x="2489" y="11121"/>
                    <a:pt x="5561" y="11121"/>
                  </a:cubicBezTo>
                  <a:cubicBezTo>
                    <a:pt x="8633" y="11121"/>
                    <a:pt x="11121" y="8633"/>
                    <a:pt x="11121" y="5561"/>
                  </a:cubicBezTo>
                  <a:cubicBezTo>
                    <a:pt x="11121" y="2489"/>
                    <a:pt x="8633" y="1"/>
                    <a:pt x="5561" y="1"/>
                  </a:cubicBezTo>
                  <a:close/>
                </a:path>
              </a:pathLst>
            </a:custGeom>
            <a:solidFill>
              <a:srgbClr val="F0F3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3" name="Google Shape;18393;p78"/>
            <p:cNvSpPr/>
            <p:nvPr/>
          </p:nvSpPr>
          <p:spPr>
            <a:xfrm>
              <a:off x="6396218" y="1564034"/>
              <a:ext cx="10320" cy="131221"/>
            </a:xfrm>
            <a:custGeom>
              <a:avLst/>
              <a:gdLst/>
              <a:ahLst/>
              <a:cxnLst/>
              <a:rect l="l" t="t" r="r" b="b"/>
              <a:pathLst>
                <a:path w="393" h="4997" extrusionOk="0">
                  <a:moveTo>
                    <a:pt x="197" y="0"/>
                  </a:moveTo>
                  <a:cubicBezTo>
                    <a:pt x="99" y="0"/>
                    <a:pt x="1" y="67"/>
                    <a:pt x="1" y="201"/>
                  </a:cubicBezTo>
                  <a:lnTo>
                    <a:pt x="1" y="4795"/>
                  </a:lnTo>
                  <a:cubicBezTo>
                    <a:pt x="1" y="4910"/>
                    <a:pt x="87" y="4996"/>
                    <a:pt x="192" y="4996"/>
                  </a:cubicBezTo>
                  <a:cubicBezTo>
                    <a:pt x="307" y="4996"/>
                    <a:pt x="393" y="4910"/>
                    <a:pt x="393" y="4795"/>
                  </a:cubicBezTo>
                  <a:lnTo>
                    <a:pt x="393" y="201"/>
                  </a:lnTo>
                  <a:cubicBezTo>
                    <a:pt x="393" y="67"/>
                    <a:pt x="295" y="0"/>
                    <a:pt x="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4" name="Google Shape;18394;p78"/>
            <p:cNvSpPr/>
            <p:nvPr/>
          </p:nvSpPr>
          <p:spPr>
            <a:xfrm>
              <a:off x="6394459" y="1684908"/>
              <a:ext cx="134477" cy="10346"/>
            </a:xfrm>
            <a:custGeom>
              <a:avLst/>
              <a:gdLst/>
              <a:ahLst/>
              <a:cxnLst/>
              <a:rect l="l" t="t" r="r" b="b"/>
              <a:pathLst>
                <a:path w="5121" h="394" extrusionOk="0">
                  <a:moveTo>
                    <a:pt x="259" y="1"/>
                  </a:moveTo>
                  <a:cubicBezTo>
                    <a:pt x="1" y="1"/>
                    <a:pt x="1" y="393"/>
                    <a:pt x="259" y="393"/>
                  </a:cubicBezTo>
                  <a:lnTo>
                    <a:pt x="4862" y="393"/>
                  </a:lnTo>
                  <a:cubicBezTo>
                    <a:pt x="5121" y="393"/>
                    <a:pt x="5121" y="1"/>
                    <a:pt x="486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5" name="Google Shape;18395;p78"/>
            <p:cNvSpPr/>
            <p:nvPr/>
          </p:nvSpPr>
          <p:spPr>
            <a:xfrm>
              <a:off x="6291178" y="1579868"/>
              <a:ext cx="272946" cy="256009"/>
            </a:xfrm>
            <a:custGeom>
              <a:avLst/>
              <a:gdLst/>
              <a:ahLst/>
              <a:cxnLst/>
              <a:rect l="l" t="t" r="r" b="b"/>
              <a:pathLst>
                <a:path w="10394" h="9749" extrusionOk="0">
                  <a:moveTo>
                    <a:pt x="7848" y="0"/>
                  </a:moveTo>
                  <a:lnTo>
                    <a:pt x="7848" y="0"/>
                  </a:lnTo>
                  <a:cubicBezTo>
                    <a:pt x="9781" y="2211"/>
                    <a:pt x="9666" y="5522"/>
                    <a:pt x="7599" y="7599"/>
                  </a:cubicBezTo>
                  <a:cubicBezTo>
                    <a:pt x="6518" y="8680"/>
                    <a:pt x="5095" y="9227"/>
                    <a:pt x="3667" y="9227"/>
                  </a:cubicBezTo>
                  <a:cubicBezTo>
                    <a:pt x="2363" y="9227"/>
                    <a:pt x="1055" y="8771"/>
                    <a:pt x="0" y="7848"/>
                  </a:cubicBezTo>
                  <a:lnTo>
                    <a:pt x="0" y="7848"/>
                  </a:lnTo>
                  <a:cubicBezTo>
                    <a:pt x="1108" y="9110"/>
                    <a:pt x="2650" y="9748"/>
                    <a:pt x="4196" y="9748"/>
                  </a:cubicBezTo>
                  <a:cubicBezTo>
                    <a:pt x="5614" y="9748"/>
                    <a:pt x="7035" y="9211"/>
                    <a:pt x="8125" y="8125"/>
                  </a:cubicBezTo>
                  <a:cubicBezTo>
                    <a:pt x="10393" y="5848"/>
                    <a:pt x="10269" y="2125"/>
                    <a:pt x="7848"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6" name="Google Shape;18396;p78"/>
            <p:cNvSpPr/>
            <p:nvPr/>
          </p:nvSpPr>
          <p:spPr>
            <a:xfrm>
              <a:off x="6273584" y="1684908"/>
              <a:ext cx="21376" cy="10346"/>
            </a:xfrm>
            <a:custGeom>
              <a:avLst/>
              <a:gdLst/>
              <a:ahLst/>
              <a:cxnLst/>
              <a:rect l="l" t="t" r="r" b="b"/>
              <a:pathLst>
                <a:path w="814" h="394" extrusionOk="0">
                  <a:moveTo>
                    <a:pt x="268" y="1"/>
                  </a:moveTo>
                  <a:cubicBezTo>
                    <a:pt x="0" y="1"/>
                    <a:pt x="0" y="393"/>
                    <a:pt x="268" y="393"/>
                  </a:cubicBezTo>
                  <a:lnTo>
                    <a:pt x="555" y="393"/>
                  </a:lnTo>
                  <a:cubicBezTo>
                    <a:pt x="814" y="393"/>
                    <a:pt x="814" y="1"/>
                    <a:pt x="55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7" name="Google Shape;18397;p78"/>
            <p:cNvSpPr/>
            <p:nvPr/>
          </p:nvSpPr>
          <p:spPr>
            <a:xfrm>
              <a:off x="6396218" y="1798194"/>
              <a:ext cx="10320" cy="17673"/>
            </a:xfrm>
            <a:custGeom>
              <a:avLst/>
              <a:gdLst/>
              <a:ahLst/>
              <a:cxnLst/>
              <a:rect l="l" t="t" r="r" b="b"/>
              <a:pathLst>
                <a:path w="393" h="673" extrusionOk="0">
                  <a:moveTo>
                    <a:pt x="197" y="1"/>
                  </a:moveTo>
                  <a:cubicBezTo>
                    <a:pt x="99" y="1"/>
                    <a:pt x="1" y="65"/>
                    <a:pt x="1" y="194"/>
                  </a:cubicBezTo>
                  <a:lnTo>
                    <a:pt x="1" y="481"/>
                  </a:lnTo>
                  <a:cubicBezTo>
                    <a:pt x="1" y="587"/>
                    <a:pt x="87" y="673"/>
                    <a:pt x="192" y="673"/>
                  </a:cubicBezTo>
                  <a:cubicBezTo>
                    <a:pt x="307" y="673"/>
                    <a:pt x="393" y="587"/>
                    <a:pt x="393" y="481"/>
                  </a:cubicBezTo>
                  <a:lnTo>
                    <a:pt x="393" y="194"/>
                  </a:lnTo>
                  <a:cubicBezTo>
                    <a:pt x="393" y="65"/>
                    <a:pt x="295" y="1"/>
                    <a:pt x="197"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8" name="Google Shape;18398;p78"/>
            <p:cNvSpPr/>
            <p:nvPr/>
          </p:nvSpPr>
          <p:spPr>
            <a:xfrm>
              <a:off x="6308063" y="1599117"/>
              <a:ext cx="20036" cy="15966"/>
            </a:xfrm>
            <a:custGeom>
              <a:avLst/>
              <a:gdLst/>
              <a:ahLst/>
              <a:cxnLst/>
              <a:rect l="l" t="t" r="r" b="b"/>
              <a:pathLst>
                <a:path w="763" h="608" extrusionOk="0">
                  <a:moveTo>
                    <a:pt x="296" y="0"/>
                  </a:moveTo>
                  <a:cubicBezTo>
                    <a:pt x="140" y="0"/>
                    <a:pt x="1" y="210"/>
                    <a:pt x="161" y="349"/>
                  </a:cubicBezTo>
                  <a:lnTo>
                    <a:pt x="362" y="550"/>
                  </a:lnTo>
                  <a:cubicBezTo>
                    <a:pt x="399" y="587"/>
                    <a:pt x="445" y="606"/>
                    <a:pt x="501" y="607"/>
                  </a:cubicBezTo>
                  <a:lnTo>
                    <a:pt x="501" y="607"/>
                  </a:lnTo>
                  <a:cubicBezTo>
                    <a:pt x="679" y="604"/>
                    <a:pt x="763" y="396"/>
                    <a:pt x="640" y="272"/>
                  </a:cubicBezTo>
                  <a:lnTo>
                    <a:pt x="439" y="71"/>
                  </a:lnTo>
                  <a:cubicBezTo>
                    <a:pt x="395" y="21"/>
                    <a:pt x="344" y="0"/>
                    <a:pt x="296" y="0"/>
                  </a:cubicBezTo>
                  <a:close/>
                  <a:moveTo>
                    <a:pt x="501" y="607"/>
                  </a:moveTo>
                  <a:cubicBezTo>
                    <a:pt x="499" y="607"/>
                    <a:pt x="498" y="607"/>
                    <a:pt x="496" y="607"/>
                  </a:cubicBezTo>
                  <a:lnTo>
                    <a:pt x="506" y="607"/>
                  </a:lnTo>
                  <a:cubicBezTo>
                    <a:pt x="504" y="607"/>
                    <a:pt x="502" y="607"/>
                    <a:pt x="501" y="607"/>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399" name="Google Shape;18399;p78"/>
            <p:cNvSpPr/>
            <p:nvPr/>
          </p:nvSpPr>
          <p:spPr>
            <a:xfrm>
              <a:off x="6473606" y="1764581"/>
              <a:ext cx="20141" cy="16097"/>
            </a:xfrm>
            <a:custGeom>
              <a:avLst/>
              <a:gdLst/>
              <a:ahLst/>
              <a:cxnLst/>
              <a:rect l="l" t="t" r="r" b="b"/>
              <a:pathLst>
                <a:path w="767" h="613" extrusionOk="0">
                  <a:moveTo>
                    <a:pt x="297" y="0"/>
                  </a:moveTo>
                  <a:cubicBezTo>
                    <a:pt x="138" y="0"/>
                    <a:pt x="1" y="208"/>
                    <a:pt x="154" y="355"/>
                  </a:cubicBezTo>
                  <a:lnTo>
                    <a:pt x="355" y="556"/>
                  </a:lnTo>
                  <a:cubicBezTo>
                    <a:pt x="394" y="584"/>
                    <a:pt x="451" y="613"/>
                    <a:pt x="499" y="613"/>
                  </a:cubicBezTo>
                  <a:cubicBezTo>
                    <a:pt x="671" y="613"/>
                    <a:pt x="767" y="402"/>
                    <a:pt x="642" y="278"/>
                  </a:cubicBezTo>
                  <a:lnTo>
                    <a:pt x="441" y="67"/>
                  </a:lnTo>
                  <a:cubicBezTo>
                    <a:pt x="396" y="20"/>
                    <a:pt x="345"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0" name="Google Shape;18400;p78"/>
            <p:cNvSpPr/>
            <p:nvPr/>
          </p:nvSpPr>
          <p:spPr>
            <a:xfrm>
              <a:off x="6474368" y="1599117"/>
              <a:ext cx="20141" cy="15966"/>
            </a:xfrm>
            <a:custGeom>
              <a:avLst/>
              <a:gdLst/>
              <a:ahLst/>
              <a:cxnLst/>
              <a:rect l="l" t="t" r="r" b="b"/>
              <a:pathLst>
                <a:path w="767" h="608" extrusionOk="0">
                  <a:moveTo>
                    <a:pt x="478" y="0"/>
                  </a:moveTo>
                  <a:cubicBezTo>
                    <a:pt x="429" y="0"/>
                    <a:pt x="379" y="21"/>
                    <a:pt x="336" y="71"/>
                  </a:cubicBezTo>
                  <a:lnTo>
                    <a:pt x="135" y="272"/>
                  </a:lnTo>
                  <a:cubicBezTo>
                    <a:pt x="1" y="397"/>
                    <a:pt x="97" y="607"/>
                    <a:pt x="269" y="607"/>
                  </a:cubicBezTo>
                  <a:cubicBezTo>
                    <a:pt x="326" y="607"/>
                    <a:pt x="374" y="588"/>
                    <a:pt x="412" y="550"/>
                  </a:cubicBezTo>
                  <a:lnTo>
                    <a:pt x="613" y="349"/>
                  </a:lnTo>
                  <a:cubicBezTo>
                    <a:pt x="766" y="210"/>
                    <a:pt x="631" y="0"/>
                    <a:pt x="478"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1" name="Google Shape;18401;p78"/>
            <p:cNvSpPr/>
            <p:nvPr/>
          </p:nvSpPr>
          <p:spPr>
            <a:xfrm>
              <a:off x="6308772" y="1765001"/>
              <a:ext cx="19432" cy="15677"/>
            </a:xfrm>
            <a:custGeom>
              <a:avLst/>
              <a:gdLst/>
              <a:ahLst/>
              <a:cxnLst/>
              <a:rect l="l" t="t" r="r" b="b"/>
              <a:pathLst>
                <a:path w="740" h="597" extrusionOk="0">
                  <a:moveTo>
                    <a:pt x="457" y="0"/>
                  </a:moveTo>
                  <a:cubicBezTo>
                    <a:pt x="414" y="0"/>
                    <a:pt x="368" y="15"/>
                    <a:pt x="325" y="51"/>
                  </a:cubicBezTo>
                  <a:lnTo>
                    <a:pt x="124" y="252"/>
                  </a:lnTo>
                  <a:cubicBezTo>
                    <a:pt x="0" y="377"/>
                    <a:pt x="96" y="597"/>
                    <a:pt x="268" y="597"/>
                  </a:cubicBezTo>
                  <a:cubicBezTo>
                    <a:pt x="316" y="597"/>
                    <a:pt x="373" y="568"/>
                    <a:pt x="412" y="540"/>
                  </a:cubicBezTo>
                  <a:lnTo>
                    <a:pt x="613" y="339"/>
                  </a:lnTo>
                  <a:cubicBezTo>
                    <a:pt x="739" y="190"/>
                    <a:pt x="611" y="0"/>
                    <a:pt x="4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2" name="Google Shape;18402;p78"/>
            <p:cNvSpPr/>
            <p:nvPr/>
          </p:nvSpPr>
          <p:spPr>
            <a:xfrm>
              <a:off x="6283064" y="1637404"/>
              <a:ext cx="20693" cy="13366"/>
            </a:xfrm>
            <a:custGeom>
              <a:avLst/>
              <a:gdLst/>
              <a:ahLst/>
              <a:cxnLst/>
              <a:rect l="l" t="t" r="r" b="b"/>
              <a:pathLst>
                <a:path w="788" h="509" extrusionOk="0">
                  <a:moveTo>
                    <a:pt x="280" y="0"/>
                  </a:moveTo>
                  <a:cubicBezTo>
                    <a:pt x="118" y="0"/>
                    <a:pt x="0" y="333"/>
                    <a:pt x="194" y="384"/>
                  </a:cubicBezTo>
                  <a:lnTo>
                    <a:pt x="453" y="489"/>
                  </a:lnTo>
                  <a:cubicBezTo>
                    <a:pt x="472" y="499"/>
                    <a:pt x="501" y="508"/>
                    <a:pt x="529" y="508"/>
                  </a:cubicBezTo>
                  <a:cubicBezTo>
                    <a:pt x="730" y="499"/>
                    <a:pt x="788" y="221"/>
                    <a:pt x="606" y="135"/>
                  </a:cubicBezTo>
                  <a:lnTo>
                    <a:pt x="347" y="20"/>
                  </a:lnTo>
                  <a:cubicBezTo>
                    <a:pt x="325" y="6"/>
                    <a:pt x="302" y="0"/>
                    <a:pt x="280"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3" name="Google Shape;18403;p78"/>
            <p:cNvSpPr/>
            <p:nvPr/>
          </p:nvSpPr>
          <p:spPr>
            <a:xfrm>
              <a:off x="6498947" y="1729445"/>
              <a:ext cx="20640" cy="13051"/>
            </a:xfrm>
            <a:custGeom>
              <a:avLst/>
              <a:gdLst/>
              <a:ahLst/>
              <a:cxnLst/>
              <a:rect l="l" t="t" r="r" b="b"/>
              <a:pathLst>
                <a:path w="786" h="497" extrusionOk="0">
                  <a:moveTo>
                    <a:pt x="273" y="1"/>
                  </a:moveTo>
                  <a:cubicBezTo>
                    <a:pt x="89" y="1"/>
                    <a:pt x="0" y="258"/>
                    <a:pt x="175" y="372"/>
                  </a:cubicBezTo>
                  <a:lnTo>
                    <a:pt x="433" y="477"/>
                  </a:lnTo>
                  <a:cubicBezTo>
                    <a:pt x="461" y="486"/>
                    <a:pt x="488" y="495"/>
                    <a:pt x="516" y="496"/>
                  </a:cubicBezTo>
                  <a:lnTo>
                    <a:pt x="516" y="496"/>
                  </a:lnTo>
                  <a:cubicBezTo>
                    <a:pt x="731" y="491"/>
                    <a:pt x="786" y="208"/>
                    <a:pt x="587" y="123"/>
                  </a:cubicBezTo>
                  <a:lnTo>
                    <a:pt x="328" y="8"/>
                  </a:lnTo>
                  <a:cubicBezTo>
                    <a:pt x="309" y="3"/>
                    <a:pt x="291" y="1"/>
                    <a:pt x="273" y="1"/>
                  </a:cubicBezTo>
                  <a:close/>
                  <a:moveTo>
                    <a:pt x="516" y="496"/>
                  </a:moveTo>
                  <a:cubicBezTo>
                    <a:pt x="514" y="496"/>
                    <a:pt x="512" y="496"/>
                    <a:pt x="510" y="496"/>
                  </a:cubicBezTo>
                  <a:lnTo>
                    <a:pt x="520" y="496"/>
                  </a:lnTo>
                  <a:cubicBezTo>
                    <a:pt x="518" y="496"/>
                    <a:pt x="517" y="496"/>
                    <a:pt x="516" y="496"/>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4" name="Google Shape;18404;p78"/>
            <p:cNvSpPr/>
            <p:nvPr/>
          </p:nvSpPr>
          <p:spPr>
            <a:xfrm>
              <a:off x="6439442" y="1574511"/>
              <a:ext cx="14837" cy="16675"/>
            </a:xfrm>
            <a:custGeom>
              <a:avLst/>
              <a:gdLst/>
              <a:ahLst/>
              <a:cxnLst/>
              <a:rect l="l" t="t" r="r" b="b"/>
              <a:pathLst>
                <a:path w="565" h="635" extrusionOk="0">
                  <a:moveTo>
                    <a:pt x="331" y="0"/>
                  </a:moveTo>
                  <a:cubicBezTo>
                    <a:pt x="269" y="0"/>
                    <a:pt x="206" y="30"/>
                    <a:pt x="163" y="99"/>
                  </a:cubicBezTo>
                  <a:lnTo>
                    <a:pt x="58" y="357"/>
                  </a:lnTo>
                  <a:cubicBezTo>
                    <a:pt x="1" y="482"/>
                    <a:pt x="96" y="635"/>
                    <a:pt x="240" y="635"/>
                  </a:cubicBezTo>
                  <a:lnTo>
                    <a:pt x="230" y="625"/>
                  </a:lnTo>
                  <a:cubicBezTo>
                    <a:pt x="307" y="625"/>
                    <a:pt x="383" y="578"/>
                    <a:pt x="412" y="511"/>
                  </a:cubicBezTo>
                  <a:lnTo>
                    <a:pt x="527" y="252"/>
                  </a:lnTo>
                  <a:cubicBezTo>
                    <a:pt x="565" y="108"/>
                    <a:pt x="450" y="0"/>
                    <a:pt x="33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5" name="Google Shape;18405;p78"/>
            <p:cNvSpPr/>
            <p:nvPr/>
          </p:nvSpPr>
          <p:spPr>
            <a:xfrm>
              <a:off x="6347978" y="1789581"/>
              <a:ext cx="15861" cy="16754"/>
            </a:xfrm>
            <a:custGeom>
              <a:avLst/>
              <a:gdLst/>
              <a:ahLst/>
              <a:cxnLst/>
              <a:rect l="l" t="t" r="r" b="b"/>
              <a:pathLst>
                <a:path w="604" h="638" extrusionOk="0">
                  <a:moveTo>
                    <a:pt x="303" y="0"/>
                  </a:moveTo>
                  <a:cubicBezTo>
                    <a:pt x="239" y="0"/>
                    <a:pt x="181" y="30"/>
                    <a:pt x="163" y="101"/>
                  </a:cubicBezTo>
                  <a:lnTo>
                    <a:pt x="48" y="360"/>
                  </a:lnTo>
                  <a:cubicBezTo>
                    <a:pt x="0" y="494"/>
                    <a:pt x="96" y="637"/>
                    <a:pt x="230" y="637"/>
                  </a:cubicBezTo>
                  <a:cubicBezTo>
                    <a:pt x="306" y="637"/>
                    <a:pt x="383" y="589"/>
                    <a:pt x="412" y="513"/>
                  </a:cubicBezTo>
                  <a:lnTo>
                    <a:pt x="526" y="254"/>
                  </a:lnTo>
                  <a:cubicBezTo>
                    <a:pt x="604" y="125"/>
                    <a:pt x="438" y="0"/>
                    <a:pt x="303"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6" name="Google Shape;18406;p78"/>
            <p:cNvSpPr/>
            <p:nvPr/>
          </p:nvSpPr>
          <p:spPr>
            <a:xfrm>
              <a:off x="6349633" y="1572883"/>
              <a:ext cx="15441" cy="17305"/>
            </a:xfrm>
            <a:custGeom>
              <a:avLst/>
              <a:gdLst/>
              <a:ahLst/>
              <a:cxnLst/>
              <a:rect l="l" t="t" r="r" b="b"/>
              <a:pathLst>
                <a:path w="588" h="659" extrusionOk="0">
                  <a:moveTo>
                    <a:pt x="254" y="0"/>
                  </a:moveTo>
                  <a:cubicBezTo>
                    <a:pt x="127" y="0"/>
                    <a:pt x="0" y="116"/>
                    <a:pt x="61" y="276"/>
                  </a:cubicBezTo>
                  <a:lnTo>
                    <a:pt x="176" y="534"/>
                  </a:lnTo>
                  <a:cubicBezTo>
                    <a:pt x="205" y="611"/>
                    <a:pt x="272" y="659"/>
                    <a:pt x="358" y="659"/>
                  </a:cubicBezTo>
                  <a:cubicBezTo>
                    <a:pt x="492" y="659"/>
                    <a:pt x="588" y="515"/>
                    <a:pt x="540" y="391"/>
                  </a:cubicBezTo>
                  <a:lnTo>
                    <a:pt x="435" y="123"/>
                  </a:lnTo>
                  <a:cubicBezTo>
                    <a:pt x="397" y="37"/>
                    <a:pt x="326" y="0"/>
                    <a:pt x="254"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7" name="Google Shape;18407;p78"/>
            <p:cNvSpPr/>
            <p:nvPr/>
          </p:nvSpPr>
          <p:spPr>
            <a:xfrm>
              <a:off x="6437341" y="1789896"/>
              <a:ext cx="15441" cy="17437"/>
            </a:xfrm>
            <a:custGeom>
              <a:avLst/>
              <a:gdLst/>
              <a:ahLst/>
              <a:cxnLst/>
              <a:rect l="l" t="t" r="r" b="b"/>
              <a:pathLst>
                <a:path w="588" h="664" extrusionOk="0">
                  <a:moveTo>
                    <a:pt x="251" y="0"/>
                  </a:moveTo>
                  <a:cubicBezTo>
                    <a:pt x="127" y="0"/>
                    <a:pt x="0" y="118"/>
                    <a:pt x="61" y="271"/>
                  </a:cubicBezTo>
                  <a:lnTo>
                    <a:pt x="167" y="539"/>
                  </a:lnTo>
                  <a:cubicBezTo>
                    <a:pt x="195" y="616"/>
                    <a:pt x="272" y="654"/>
                    <a:pt x="349" y="654"/>
                  </a:cubicBezTo>
                  <a:lnTo>
                    <a:pt x="349" y="663"/>
                  </a:lnTo>
                  <a:cubicBezTo>
                    <a:pt x="492" y="663"/>
                    <a:pt x="588" y="520"/>
                    <a:pt x="530" y="386"/>
                  </a:cubicBezTo>
                  <a:lnTo>
                    <a:pt x="425" y="127"/>
                  </a:lnTo>
                  <a:cubicBezTo>
                    <a:pt x="391" y="38"/>
                    <a:pt x="321" y="0"/>
                    <a:pt x="25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8" name="Google Shape;18408;p78"/>
            <p:cNvSpPr/>
            <p:nvPr/>
          </p:nvSpPr>
          <p:spPr>
            <a:xfrm>
              <a:off x="6499262" y="1639505"/>
              <a:ext cx="21664" cy="13261"/>
            </a:xfrm>
            <a:custGeom>
              <a:avLst/>
              <a:gdLst/>
              <a:ahLst/>
              <a:cxnLst/>
              <a:rect l="l" t="t" r="r" b="b"/>
              <a:pathLst>
                <a:path w="825" h="505" extrusionOk="0">
                  <a:moveTo>
                    <a:pt x="541" y="1"/>
                  </a:moveTo>
                  <a:cubicBezTo>
                    <a:pt x="515" y="1"/>
                    <a:pt x="488" y="6"/>
                    <a:pt x="460" y="17"/>
                  </a:cubicBezTo>
                  <a:lnTo>
                    <a:pt x="201" y="131"/>
                  </a:lnTo>
                  <a:cubicBezTo>
                    <a:pt x="0" y="208"/>
                    <a:pt x="58" y="505"/>
                    <a:pt x="268" y="505"/>
                  </a:cubicBezTo>
                  <a:cubicBezTo>
                    <a:pt x="297" y="505"/>
                    <a:pt x="326" y="505"/>
                    <a:pt x="345" y="495"/>
                  </a:cubicBezTo>
                  <a:lnTo>
                    <a:pt x="613" y="390"/>
                  </a:lnTo>
                  <a:cubicBezTo>
                    <a:pt x="825" y="297"/>
                    <a:pt x="736" y="1"/>
                    <a:pt x="541"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09" name="Google Shape;18409;p78"/>
            <p:cNvSpPr/>
            <p:nvPr/>
          </p:nvSpPr>
          <p:spPr>
            <a:xfrm>
              <a:off x="6282118" y="1727161"/>
              <a:ext cx="21638" cy="13314"/>
            </a:xfrm>
            <a:custGeom>
              <a:avLst/>
              <a:gdLst/>
              <a:ahLst/>
              <a:cxnLst/>
              <a:rect l="l" t="t" r="r" b="b"/>
              <a:pathLst>
                <a:path w="824" h="507" extrusionOk="0">
                  <a:moveTo>
                    <a:pt x="552" y="0"/>
                  </a:moveTo>
                  <a:cubicBezTo>
                    <a:pt x="526" y="0"/>
                    <a:pt x="499" y="6"/>
                    <a:pt x="470" y="19"/>
                  </a:cubicBezTo>
                  <a:lnTo>
                    <a:pt x="202" y="124"/>
                  </a:lnTo>
                  <a:cubicBezTo>
                    <a:pt x="1" y="200"/>
                    <a:pt x="58" y="507"/>
                    <a:pt x="278" y="507"/>
                  </a:cubicBezTo>
                  <a:cubicBezTo>
                    <a:pt x="297" y="507"/>
                    <a:pt x="326" y="497"/>
                    <a:pt x="355" y="488"/>
                  </a:cubicBezTo>
                  <a:lnTo>
                    <a:pt x="613" y="382"/>
                  </a:lnTo>
                  <a:cubicBezTo>
                    <a:pt x="823" y="298"/>
                    <a:pt x="738" y="0"/>
                    <a:pt x="552"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10" name="Google Shape;18410;p78"/>
          <p:cNvGrpSpPr/>
          <p:nvPr/>
        </p:nvGrpSpPr>
        <p:grpSpPr>
          <a:xfrm>
            <a:off x="1161031" y="4477313"/>
            <a:ext cx="457099" cy="468304"/>
            <a:chOff x="870773" y="3357985"/>
            <a:chExt cx="342824" cy="351228"/>
          </a:xfrm>
        </p:grpSpPr>
        <p:sp>
          <p:nvSpPr>
            <p:cNvPr id="18411" name="Google Shape;18411;p78"/>
            <p:cNvSpPr/>
            <p:nvPr/>
          </p:nvSpPr>
          <p:spPr>
            <a:xfrm>
              <a:off x="870773" y="3357985"/>
              <a:ext cx="342824" cy="351228"/>
            </a:xfrm>
            <a:custGeom>
              <a:avLst/>
              <a:gdLst/>
              <a:ahLst/>
              <a:cxnLst/>
              <a:rect l="l" t="t" r="r" b="b"/>
              <a:pathLst>
                <a:path w="13055" h="13375" extrusionOk="0">
                  <a:moveTo>
                    <a:pt x="6523" y="0"/>
                  </a:moveTo>
                  <a:cubicBezTo>
                    <a:pt x="6339" y="0"/>
                    <a:pt x="6155" y="89"/>
                    <a:pt x="6049" y="266"/>
                  </a:cubicBezTo>
                  <a:lnTo>
                    <a:pt x="5255" y="1606"/>
                  </a:lnTo>
                  <a:cubicBezTo>
                    <a:pt x="5152" y="1777"/>
                    <a:pt x="4972" y="1874"/>
                    <a:pt x="4786" y="1874"/>
                  </a:cubicBezTo>
                  <a:cubicBezTo>
                    <a:pt x="4712" y="1874"/>
                    <a:pt x="4637" y="1859"/>
                    <a:pt x="4566" y="1826"/>
                  </a:cubicBezTo>
                  <a:lnTo>
                    <a:pt x="3130" y="1213"/>
                  </a:lnTo>
                  <a:cubicBezTo>
                    <a:pt x="3059" y="1183"/>
                    <a:pt x="2986" y="1169"/>
                    <a:pt x="2915" y="1169"/>
                  </a:cubicBezTo>
                  <a:cubicBezTo>
                    <a:pt x="2606" y="1169"/>
                    <a:pt x="2334" y="1434"/>
                    <a:pt x="2365" y="1768"/>
                  </a:cubicBezTo>
                  <a:lnTo>
                    <a:pt x="2508" y="3328"/>
                  </a:lnTo>
                  <a:cubicBezTo>
                    <a:pt x="2527" y="3606"/>
                    <a:pt x="2346" y="3855"/>
                    <a:pt x="2078" y="3912"/>
                  </a:cubicBezTo>
                  <a:lnTo>
                    <a:pt x="566" y="4257"/>
                  </a:lnTo>
                  <a:cubicBezTo>
                    <a:pt x="154" y="4343"/>
                    <a:pt x="1" y="4840"/>
                    <a:pt x="278" y="5156"/>
                  </a:cubicBezTo>
                  <a:lnTo>
                    <a:pt x="1302" y="6324"/>
                  </a:lnTo>
                  <a:cubicBezTo>
                    <a:pt x="1484" y="6534"/>
                    <a:pt x="1484" y="6841"/>
                    <a:pt x="1302" y="7051"/>
                  </a:cubicBezTo>
                  <a:lnTo>
                    <a:pt x="278" y="8219"/>
                  </a:lnTo>
                  <a:cubicBezTo>
                    <a:pt x="1" y="8535"/>
                    <a:pt x="154" y="9023"/>
                    <a:pt x="566" y="9118"/>
                  </a:cubicBezTo>
                  <a:lnTo>
                    <a:pt x="2078" y="9463"/>
                  </a:lnTo>
                  <a:cubicBezTo>
                    <a:pt x="2355" y="9520"/>
                    <a:pt x="2537" y="9779"/>
                    <a:pt x="2508" y="10047"/>
                  </a:cubicBezTo>
                  <a:lnTo>
                    <a:pt x="2365" y="11607"/>
                  </a:lnTo>
                  <a:cubicBezTo>
                    <a:pt x="2334" y="11941"/>
                    <a:pt x="2606" y="12206"/>
                    <a:pt x="2915" y="12206"/>
                  </a:cubicBezTo>
                  <a:cubicBezTo>
                    <a:pt x="2986" y="12206"/>
                    <a:pt x="3059" y="12192"/>
                    <a:pt x="3130" y="12162"/>
                  </a:cubicBezTo>
                  <a:lnTo>
                    <a:pt x="4566" y="11549"/>
                  </a:lnTo>
                  <a:cubicBezTo>
                    <a:pt x="4637" y="11520"/>
                    <a:pt x="4711" y="11507"/>
                    <a:pt x="4783" y="11507"/>
                  </a:cubicBezTo>
                  <a:cubicBezTo>
                    <a:pt x="4975" y="11507"/>
                    <a:pt x="5158" y="11603"/>
                    <a:pt x="5255" y="11769"/>
                  </a:cubicBezTo>
                  <a:lnTo>
                    <a:pt x="6049" y="13109"/>
                  </a:lnTo>
                  <a:cubicBezTo>
                    <a:pt x="6155" y="13286"/>
                    <a:pt x="6339" y="13375"/>
                    <a:pt x="6523" y="13375"/>
                  </a:cubicBezTo>
                  <a:cubicBezTo>
                    <a:pt x="6707" y="13375"/>
                    <a:pt x="6892" y="13286"/>
                    <a:pt x="6997" y="13109"/>
                  </a:cubicBezTo>
                  <a:lnTo>
                    <a:pt x="7791" y="11769"/>
                  </a:lnTo>
                  <a:cubicBezTo>
                    <a:pt x="7894" y="11598"/>
                    <a:pt x="8076" y="11505"/>
                    <a:pt x="8262" y="11505"/>
                  </a:cubicBezTo>
                  <a:cubicBezTo>
                    <a:pt x="8336" y="11505"/>
                    <a:pt x="8410" y="11519"/>
                    <a:pt x="8480" y="11549"/>
                  </a:cubicBezTo>
                  <a:lnTo>
                    <a:pt x="9916" y="12162"/>
                  </a:lnTo>
                  <a:cubicBezTo>
                    <a:pt x="9987" y="12192"/>
                    <a:pt x="10060" y="12206"/>
                    <a:pt x="10131" y="12206"/>
                  </a:cubicBezTo>
                  <a:cubicBezTo>
                    <a:pt x="10440" y="12206"/>
                    <a:pt x="10712" y="11941"/>
                    <a:pt x="10681" y="11607"/>
                  </a:cubicBezTo>
                  <a:lnTo>
                    <a:pt x="10547" y="10056"/>
                  </a:lnTo>
                  <a:cubicBezTo>
                    <a:pt x="10519" y="9779"/>
                    <a:pt x="10701" y="9520"/>
                    <a:pt x="10968" y="9463"/>
                  </a:cubicBezTo>
                  <a:lnTo>
                    <a:pt x="12490" y="9118"/>
                  </a:lnTo>
                  <a:cubicBezTo>
                    <a:pt x="12892" y="9023"/>
                    <a:pt x="13055" y="8535"/>
                    <a:pt x="12777" y="8219"/>
                  </a:cubicBezTo>
                  <a:lnTo>
                    <a:pt x="11753" y="7051"/>
                  </a:lnTo>
                  <a:cubicBezTo>
                    <a:pt x="11571" y="6841"/>
                    <a:pt x="11571" y="6534"/>
                    <a:pt x="11753" y="6324"/>
                  </a:cubicBezTo>
                  <a:lnTo>
                    <a:pt x="12777" y="5156"/>
                  </a:lnTo>
                  <a:cubicBezTo>
                    <a:pt x="13055" y="4840"/>
                    <a:pt x="12892" y="4343"/>
                    <a:pt x="12481" y="4257"/>
                  </a:cubicBezTo>
                  <a:lnTo>
                    <a:pt x="10968" y="3912"/>
                  </a:lnTo>
                  <a:cubicBezTo>
                    <a:pt x="10701" y="3845"/>
                    <a:pt x="10519" y="3596"/>
                    <a:pt x="10538" y="3319"/>
                  </a:cubicBezTo>
                  <a:lnTo>
                    <a:pt x="10681" y="1768"/>
                  </a:lnTo>
                  <a:cubicBezTo>
                    <a:pt x="10712" y="1429"/>
                    <a:pt x="10445" y="1164"/>
                    <a:pt x="10140" y="1164"/>
                  </a:cubicBezTo>
                  <a:cubicBezTo>
                    <a:pt x="10066" y="1164"/>
                    <a:pt x="9990" y="1180"/>
                    <a:pt x="9916" y="1213"/>
                  </a:cubicBezTo>
                  <a:lnTo>
                    <a:pt x="8480" y="1826"/>
                  </a:lnTo>
                  <a:cubicBezTo>
                    <a:pt x="8410" y="1854"/>
                    <a:pt x="8337" y="1868"/>
                    <a:pt x="8264" y="1868"/>
                  </a:cubicBezTo>
                  <a:cubicBezTo>
                    <a:pt x="8072" y="1868"/>
                    <a:pt x="7889" y="1770"/>
                    <a:pt x="7791" y="1596"/>
                  </a:cubicBezTo>
                  <a:lnTo>
                    <a:pt x="6997" y="266"/>
                  </a:lnTo>
                  <a:cubicBezTo>
                    <a:pt x="6892" y="89"/>
                    <a:pt x="6707" y="0"/>
                    <a:pt x="6523" y="0"/>
                  </a:cubicBezTo>
                  <a:close/>
                </a:path>
              </a:pathLst>
            </a:custGeom>
            <a:solidFill>
              <a:srgbClr val="9DB1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2" name="Google Shape;18412;p78"/>
            <p:cNvSpPr/>
            <p:nvPr/>
          </p:nvSpPr>
          <p:spPr>
            <a:xfrm>
              <a:off x="1024577" y="3357985"/>
              <a:ext cx="50288" cy="49238"/>
            </a:xfrm>
            <a:custGeom>
              <a:avLst/>
              <a:gdLst/>
              <a:ahLst/>
              <a:cxnLst/>
              <a:rect l="l" t="t" r="r" b="b"/>
              <a:pathLst>
                <a:path w="1915" h="1875" extrusionOk="0">
                  <a:moveTo>
                    <a:pt x="666" y="0"/>
                  </a:moveTo>
                  <a:cubicBezTo>
                    <a:pt x="482" y="0"/>
                    <a:pt x="298" y="89"/>
                    <a:pt x="192" y="266"/>
                  </a:cubicBezTo>
                  <a:lnTo>
                    <a:pt x="1" y="591"/>
                  </a:lnTo>
                  <a:lnTo>
                    <a:pt x="604" y="1606"/>
                  </a:lnTo>
                  <a:cubicBezTo>
                    <a:pt x="706" y="1777"/>
                    <a:pt x="887" y="1874"/>
                    <a:pt x="1073" y="1874"/>
                  </a:cubicBezTo>
                  <a:cubicBezTo>
                    <a:pt x="1147" y="1874"/>
                    <a:pt x="1222" y="1859"/>
                    <a:pt x="1293" y="1826"/>
                  </a:cubicBezTo>
                  <a:lnTo>
                    <a:pt x="1915" y="1567"/>
                  </a:lnTo>
                  <a:lnTo>
                    <a:pt x="1140" y="266"/>
                  </a:lnTo>
                  <a:cubicBezTo>
                    <a:pt x="1035" y="89"/>
                    <a:pt x="850" y="0"/>
                    <a:pt x="666"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3" name="Google Shape;18413;p78"/>
            <p:cNvSpPr/>
            <p:nvPr/>
          </p:nvSpPr>
          <p:spPr>
            <a:xfrm>
              <a:off x="1111787" y="3388552"/>
              <a:ext cx="101810" cy="289832"/>
            </a:xfrm>
            <a:custGeom>
              <a:avLst/>
              <a:gdLst/>
              <a:ahLst/>
              <a:cxnLst/>
              <a:rect l="l" t="t" r="r" b="b"/>
              <a:pathLst>
                <a:path w="3877" h="11037" extrusionOk="0">
                  <a:moveTo>
                    <a:pt x="962" y="0"/>
                  </a:moveTo>
                  <a:cubicBezTo>
                    <a:pt x="888" y="0"/>
                    <a:pt x="812" y="16"/>
                    <a:pt x="738" y="49"/>
                  </a:cubicBezTo>
                  <a:lnTo>
                    <a:pt x="116" y="308"/>
                  </a:lnTo>
                  <a:cubicBezTo>
                    <a:pt x="164" y="403"/>
                    <a:pt x="183" y="499"/>
                    <a:pt x="173" y="604"/>
                  </a:cubicBezTo>
                  <a:lnTo>
                    <a:pt x="30" y="2155"/>
                  </a:lnTo>
                  <a:cubicBezTo>
                    <a:pt x="1" y="2432"/>
                    <a:pt x="183" y="2681"/>
                    <a:pt x="460" y="2748"/>
                  </a:cubicBezTo>
                  <a:lnTo>
                    <a:pt x="1972" y="3093"/>
                  </a:lnTo>
                  <a:cubicBezTo>
                    <a:pt x="2384" y="3179"/>
                    <a:pt x="2537" y="3676"/>
                    <a:pt x="2269" y="3992"/>
                  </a:cubicBezTo>
                  <a:lnTo>
                    <a:pt x="1245" y="5160"/>
                  </a:lnTo>
                  <a:cubicBezTo>
                    <a:pt x="1054" y="5361"/>
                    <a:pt x="1054" y="5677"/>
                    <a:pt x="1245" y="5887"/>
                  </a:cubicBezTo>
                  <a:lnTo>
                    <a:pt x="2269" y="7055"/>
                  </a:lnTo>
                  <a:cubicBezTo>
                    <a:pt x="2537" y="7371"/>
                    <a:pt x="2384" y="7859"/>
                    <a:pt x="1972" y="7954"/>
                  </a:cubicBezTo>
                  <a:lnTo>
                    <a:pt x="460" y="8299"/>
                  </a:lnTo>
                  <a:cubicBezTo>
                    <a:pt x="183" y="8356"/>
                    <a:pt x="1" y="8615"/>
                    <a:pt x="30" y="8883"/>
                  </a:cubicBezTo>
                  <a:lnTo>
                    <a:pt x="173" y="10433"/>
                  </a:lnTo>
                  <a:cubicBezTo>
                    <a:pt x="183" y="10538"/>
                    <a:pt x="164" y="10634"/>
                    <a:pt x="116" y="10730"/>
                  </a:cubicBezTo>
                  <a:lnTo>
                    <a:pt x="738" y="10988"/>
                  </a:lnTo>
                  <a:cubicBezTo>
                    <a:pt x="812" y="11022"/>
                    <a:pt x="888" y="11037"/>
                    <a:pt x="962" y="11037"/>
                  </a:cubicBezTo>
                  <a:cubicBezTo>
                    <a:pt x="1267" y="11037"/>
                    <a:pt x="1534" y="10772"/>
                    <a:pt x="1503" y="10433"/>
                  </a:cubicBezTo>
                  <a:lnTo>
                    <a:pt x="1360" y="8892"/>
                  </a:lnTo>
                  <a:cubicBezTo>
                    <a:pt x="1331" y="8615"/>
                    <a:pt x="1513" y="8356"/>
                    <a:pt x="1790" y="8299"/>
                  </a:cubicBezTo>
                  <a:lnTo>
                    <a:pt x="3303" y="7954"/>
                  </a:lnTo>
                  <a:cubicBezTo>
                    <a:pt x="3714" y="7859"/>
                    <a:pt x="3867" y="7371"/>
                    <a:pt x="3599" y="7055"/>
                  </a:cubicBezTo>
                  <a:lnTo>
                    <a:pt x="2575" y="5887"/>
                  </a:lnTo>
                  <a:cubicBezTo>
                    <a:pt x="2393" y="5677"/>
                    <a:pt x="2393" y="5370"/>
                    <a:pt x="2575" y="5160"/>
                  </a:cubicBezTo>
                  <a:lnTo>
                    <a:pt x="3599" y="3992"/>
                  </a:lnTo>
                  <a:cubicBezTo>
                    <a:pt x="3877" y="3676"/>
                    <a:pt x="3714" y="3179"/>
                    <a:pt x="3303" y="3093"/>
                  </a:cubicBezTo>
                  <a:lnTo>
                    <a:pt x="1790" y="2748"/>
                  </a:lnTo>
                  <a:cubicBezTo>
                    <a:pt x="1523" y="2681"/>
                    <a:pt x="1341" y="2432"/>
                    <a:pt x="1360" y="2155"/>
                  </a:cubicBezTo>
                  <a:lnTo>
                    <a:pt x="1503" y="604"/>
                  </a:lnTo>
                  <a:cubicBezTo>
                    <a:pt x="1534" y="265"/>
                    <a:pt x="1267" y="0"/>
                    <a:pt x="962" y="0"/>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4" name="Google Shape;18414;p78"/>
            <p:cNvSpPr/>
            <p:nvPr/>
          </p:nvSpPr>
          <p:spPr>
            <a:xfrm>
              <a:off x="1024840" y="3660133"/>
              <a:ext cx="50025" cy="49080"/>
            </a:xfrm>
            <a:custGeom>
              <a:avLst/>
              <a:gdLst/>
              <a:ahLst/>
              <a:cxnLst/>
              <a:rect l="l" t="t" r="r" b="b"/>
              <a:pathLst>
                <a:path w="1905" h="1869" extrusionOk="0">
                  <a:moveTo>
                    <a:pt x="1071" y="1"/>
                  </a:moveTo>
                  <a:cubicBezTo>
                    <a:pt x="883" y="1"/>
                    <a:pt x="698" y="97"/>
                    <a:pt x="594" y="263"/>
                  </a:cubicBezTo>
                  <a:lnTo>
                    <a:pt x="0" y="1278"/>
                  </a:lnTo>
                  <a:lnTo>
                    <a:pt x="192" y="1603"/>
                  </a:lnTo>
                  <a:cubicBezTo>
                    <a:pt x="297" y="1780"/>
                    <a:pt x="479" y="1869"/>
                    <a:pt x="662" y="1869"/>
                  </a:cubicBezTo>
                  <a:cubicBezTo>
                    <a:pt x="845" y="1869"/>
                    <a:pt x="1029" y="1780"/>
                    <a:pt x="1139" y="1603"/>
                  </a:cubicBezTo>
                  <a:lnTo>
                    <a:pt x="1905" y="311"/>
                  </a:lnTo>
                  <a:lnTo>
                    <a:pt x="1283" y="43"/>
                  </a:lnTo>
                  <a:cubicBezTo>
                    <a:pt x="1215" y="14"/>
                    <a:pt x="1143" y="1"/>
                    <a:pt x="1071" y="1"/>
                  </a:cubicBezTo>
                  <a:close/>
                </a:path>
              </a:pathLst>
            </a:custGeom>
            <a:solidFill>
              <a:srgbClr val="91A8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5" name="Google Shape;18415;p78"/>
            <p:cNvSpPr/>
            <p:nvPr/>
          </p:nvSpPr>
          <p:spPr>
            <a:xfrm>
              <a:off x="939390" y="3431067"/>
              <a:ext cx="211892" cy="205222"/>
            </a:xfrm>
            <a:custGeom>
              <a:avLst/>
              <a:gdLst/>
              <a:ahLst/>
              <a:cxnLst/>
              <a:rect l="l" t="t" r="r" b="b"/>
              <a:pathLst>
                <a:path w="8069" h="7815" extrusionOk="0">
                  <a:moveTo>
                    <a:pt x="3916" y="0"/>
                  </a:moveTo>
                  <a:cubicBezTo>
                    <a:pt x="1659" y="0"/>
                    <a:pt x="1" y="1823"/>
                    <a:pt x="1" y="3895"/>
                  </a:cubicBezTo>
                  <a:cubicBezTo>
                    <a:pt x="1" y="6224"/>
                    <a:pt x="1910" y="7814"/>
                    <a:pt x="3928" y="7814"/>
                  </a:cubicBezTo>
                  <a:cubicBezTo>
                    <a:pt x="4771" y="7814"/>
                    <a:pt x="5634" y="7537"/>
                    <a:pt x="6384" y="6919"/>
                  </a:cubicBezTo>
                  <a:cubicBezTo>
                    <a:pt x="7561" y="5962"/>
                    <a:pt x="8068" y="4421"/>
                    <a:pt x="7695" y="2947"/>
                  </a:cubicBezTo>
                  <a:cubicBezTo>
                    <a:pt x="7331" y="1483"/>
                    <a:pt x="6154" y="363"/>
                    <a:pt x="4671" y="67"/>
                  </a:cubicBezTo>
                  <a:cubicBezTo>
                    <a:pt x="4413" y="22"/>
                    <a:pt x="4161" y="0"/>
                    <a:pt x="3916" y="0"/>
                  </a:cubicBezTo>
                  <a:close/>
                </a:path>
              </a:pathLst>
            </a:custGeom>
            <a:solidFill>
              <a:srgbClr val="C1CD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6" name="Google Shape;18416;p78"/>
            <p:cNvSpPr/>
            <p:nvPr/>
          </p:nvSpPr>
          <p:spPr>
            <a:xfrm>
              <a:off x="970561" y="3470641"/>
              <a:ext cx="60345" cy="51653"/>
            </a:xfrm>
            <a:custGeom>
              <a:avLst/>
              <a:gdLst/>
              <a:ahLst/>
              <a:cxnLst/>
              <a:rect l="l" t="t" r="r" b="b"/>
              <a:pathLst>
                <a:path w="2298" h="1967" extrusionOk="0">
                  <a:moveTo>
                    <a:pt x="1315" y="409"/>
                  </a:moveTo>
                  <a:cubicBezTo>
                    <a:pt x="1456" y="409"/>
                    <a:pt x="1599" y="461"/>
                    <a:pt x="1713" y="579"/>
                  </a:cubicBezTo>
                  <a:cubicBezTo>
                    <a:pt x="2077" y="943"/>
                    <a:pt x="1819" y="1555"/>
                    <a:pt x="1311" y="1555"/>
                  </a:cubicBezTo>
                  <a:cubicBezTo>
                    <a:pt x="996" y="1555"/>
                    <a:pt x="737" y="1297"/>
                    <a:pt x="737" y="981"/>
                  </a:cubicBezTo>
                  <a:cubicBezTo>
                    <a:pt x="737" y="638"/>
                    <a:pt x="1022" y="409"/>
                    <a:pt x="1315" y="409"/>
                  </a:cubicBezTo>
                  <a:close/>
                  <a:moveTo>
                    <a:pt x="1308" y="0"/>
                  </a:moveTo>
                  <a:cubicBezTo>
                    <a:pt x="1067" y="0"/>
                    <a:pt x="821" y="90"/>
                    <a:pt x="622" y="292"/>
                  </a:cubicBezTo>
                  <a:cubicBezTo>
                    <a:pt x="0" y="905"/>
                    <a:pt x="441" y="1967"/>
                    <a:pt x="1311" y="1967"/>
                  </a:cubicBezTo>
                  <a:cubicBezTo>
                    <a:pt x="1857" y="1967"/>
                    <a:pt x="2288" y="1527"/>
                    <a:pt x="2297" y="981"/>
                  </a:cubicBezTo>
                  <a:cubicBezTo>
                    <a:pt x="2297" y="392"/>
                    <a:pt x="1812" y="0"/>
                    <a:pt x="1308"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7" name="Google Shape;18417;p78"/>
            <p:cNvSpPr/>
            <p:nvPr/>
          </p:nvSpPr>
          <p:spPr>
            <a:xfrm>
              <a:off x="1053332" y="3545140"/>
              <a:ext cx="60188" cy="51417"/>
            </a:xfrm>
            <a:custGeom>
              <a:avLst/>
              <a:gdLst/>
              <a:ahLst/>
              <a:cxnLst/>
              <a:rect l="l" t="t" r="r" b="b"/>
              <a:pathLst>
                <a:path w="2292" h="1958" extrusionOk="0">
                  <a:moveTo>
                    <a:pt x="983" y="393"/>
                  </a:moveTo>
                  <a:cubicBezTo>
                    <a:pt x="1299" y="403"/>
                    <a:pt x="1557" y="652"/>
                    <a:pt x="1557" y="967"/>
                  </a:cubicBezTo>
                  <a:cubicBezTo>
                    <a:pt x="1557" y="1317"/>
                    <a:pt x="1276" y="1549"/>
                    <a:pt x="982" y="1549"/>
                  </a:cubicBezTo>
                  <a:cubicBezTo>
                    <a:pt x="841" y="1549"/>
                    <a:pt x="698" y="1496"/>
                    <a:pt x="581" y="1379"/>
                  </a:cubicBezTo>
                  <a:cubicBezTo>
                    <a:pt x="217" y="1015"/>
                    <a:pt x="475" y="393"/>
                    <a:pt x="983" y="393"/>
                  </a:cubicBezTo>
                  <a:close/>
                  <a:moveTo>
                    <a:pt x="994" y="1"/>
                  </a:moveTo>
                  <a:cubicBezTo>
                    <a:pt x="991" y="1"/>
                    <a:pt x="987" y="1"/>
                    <a:pt x="983" y="1"/>
                  </a:cubicBezTo>
                  <a:cubicBezTo>
                    <a:pt x="437" y="1"/>
                    <a:pt x="7" y="431"/>
                    <a:pt x="7" y="967"/>
                  </a:cubicBezTo>
                  <a:cubicBezTo>
                    <a:pt x="0" y="1563"/>
                    <a:pt x="484" y="1957"/>
                    <a:pt x="991" y="1957"/>
                  </a:cubicBezTo>
                  <a:cubicBezTo>
                    <a:pt x="1233" y="1957"/>
                    <a:pt x="1480" y="1867"/>
                    <a:pt x="1681" y="1666"/>
                  </a:cubicBezTo>
                  <a:cubicBezTo>
                    <a:pt x="2291" y="1047"/>
                    <a:pt x="1858" y="1"/>
                    <a:pt x="994" y="1"/>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18" name="Google Shape;18418;p78"/>
            <p:cNvSpPr/>
            <p:nvPr/>
          </p:nvSpPr>
          <p:spPr>
            <a:xfrm>
              <a:off x="992330" y="3479595"/>
              <a:ext cx="106090" cy="101836"/>
            </a:xfrm>
            <a:custGeom>
              <a:avLst/>
              <a:gdLst/>
              <a:ahLst/>
              <a:cxnLst/>
              <a:rect l="l" t="t" r="r" b="b"/>
              <a:pathLst>
                <a:path w="4040" h="3878" extrusionOk="0">
                  <a:moveTo>
                    <a:pt x="3742" y="0"/>
                  </a:moveTo>
                  <a:cubicBezTo>
                    <a:pt x="3692" y="0"/>
                    <a:pt x="3639" y="22"/>
                    <a:pt x="3593" y="75"/>
                  </a:cubicBezTo>
                  <a:lnTo>
                    <a:pt x="128" y="3540"/>
                  </a:lnTo>
                  <a:cubicBezTo>
                    <a:pt x="1" y="3682"/>
                    <a:pt x="132" y="3877"/>
                    <a:pt x="286" y="3877"/>
                  </a:cubicBezTo>
                  <a:cubicBezTo>
                    <a:pt x="329" y="3877"/>
                    <a:pt x="374" y="3862"/>
                    <a:pt x="415" y="3827"/>
                  </a:cubicBezTo>
                  <a:lnTo>
                    <a:pt x="3880" y="363"/>
                  </a:lnTo>
                  <a:cubicBezTo>
                    <a:pt x="4040" y="217"/>
                    <a:pt x="3902" y="0"/>
                    <a:pt x="3742"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19" name="Google Shape;18419;p78"/>
          <p:cNvGrpSpPr/>
          <p:nvPr/>
        </p:nvGrpSpPr>
        <p:grpSpPr>
          <a:xfrm>
            <a:off x="3657445" y="5732787"/>
            <a:ext cx="212496" cy="411861"/>
            <a:chOff x="2743084" y="4299590"/>
            <a:chExt cx="159372" cy="308896"/>
          </a:xfrm>
        </p:grpSpPr>
        <p:sp>
          <p:nvSpPr>
            <p:cNvPr id="18420" name="Google Shape;18420;p78"/>
            <p:cNvSpPr/>
            <p:nvPr/>
          </p:nvSpPr>
          <p:spPr>
            <a:xfrm>
              <a:off x="2828534" y="4425428"/>
              <a:ext cx="9585" cy="105907"/>
            </a:xfrm>
            <a:custGeom>
              <a:avLst/>
              <a:gdLst/>
              <a:ahLst/>
              <a:cxnLst/>
              <a:rect l="l" t="t" r="r" b="b"/>
              <a:pathLst>
                <a:path w="365" h="4033" extrusionOk="0">
                  <a:moveTo>
                    <a:pt x="182" y="1"/>
                  </a:moveTo>
                  <a:cubicBezTo>
                    <a:pt x="96" y="1"/>
                    <a:pt x="10" y="56"/>
                    <a:pt x="1" y="166"/>
                  </a:cubicBezTo>
                  <a:lnTo>
                    <a:pt x="1" y="3841"/>
                  </a:lnTo>
                  <a:cubicBezTo>
                    <a:pt x="1" y="3946"/>
                    <a:pt x="77" y="4032"/>
                    <a:pt x="182" y="4032"/>
                  </a:cubicBezTo>
                  <a:cubicBezTo>
                    <a:pt x="288" y="4032"/>
                    <a:pt x="364" y="3946"/>
                    <a:pt x="364" y="3841"/>
                  </a:cubicBezTo>
                  <a:lnTo>
                    <a:pt x="364" y="166"/>
                  </a:lnTo>
                  <a:cubicBezTo>
                    <a:pt x="355" y="56"/>
                    <a:pt x="269" y="1"/>
                    <a:pt x="182"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1" name="Google Shape;18421;p78"/>
            <p:cNvSpPr/>
            <p:nvPr/>
          </p:nvSpPr>
          <p:spPr>
            <a:xfrm>
              <a:off x="2743084" y="4299590"/>
              <a:ext cx="158111" cy="135239"/>
            </a:xfrm>
            <a:custGeom>
              <a:avLst/>
              <a:gdLst/>
              <a:ahLst/>
              <a:cxnLst/>
              <a:rect l="l" t="t" r="r" b="b"/>
              <a:pathLst>
                <a:path w="6021" h="5150" extrusionOk="0">
                  <a:moveTo>
                    <a:pt x="3454" y="1"/>
                  </a:moveTo>
                  <a:cubicBezTo>
                    <a:pt x="3448" y="1"/>
                    <a:pt x="3442" y="1"/>
                    <a:pt x="3436" y="1"/>
                  </a:cubicBezTo>
                  <a:cubicBezTo>
                    <a:pt x="1149" y="1"/>
                    <a:pt x="1" y="2776"/>
                    <a:pt x="1628" y="4393"/>
                  </a:cubicBezTo>
                  <a:cubicBezTo>
                    <a:pt x="2150" y="4916"/>
                    <a:pt x="2793" y="5150"/>
                    <a:pt x="3423" y="5150"/>
                  </a:cubicBezTo>
                  <a:cubicBezTo>
                    <a:pt x="4744" y="5150"/>
                    <a:pt x="6014" y="4123"/>
                    <a:pt x="6020" y="2575"/>
                  </a:cubicBezTo>
                  <a:cubicBezTo>
                    <a:pt x="6011" y="1155"/>
                    <a:pt x="4872" y="1"/>
                    <a:pt x="3454"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2" name="Google Shape;18422;p78"/>
            <p:cNvSpPr/>
            <p:nvPr/>
          </p:nvSpPr>
          <p:spPr>
            <a:xfrm>
              <a:off x="2762438" y="4313928"/>
              <a:ext cx="123921" cy="106406"/>
            </a:xfrm>
            <a:custGeom>
              <a:avLst/>
              <a:gdLst/>
              <a:ahLst/>
              <a:cxnLst/>
              <a:rect l="l" t="t" r="r" b="b"/>
              <a:pathLst>
                <a:path w="4719" h="4052" extrusionOk="0">
                  <a:moveTo>
                    <a:pt x="2699" y="0"/>
                  </a:moveTo>
                  <a:cubicBezTo>
                    <a:pt x="900" y="0"/>
                    <a:pt x="1" y="2182"/>
                    <a:pt x="1273" y="3455"/>
                  </a:cubicBezTo>
                  <a:cubicBezTo>
                    <a:pt x="1685" y="3867"/>
                    <a:pt x="2192" y="4051"/>
                    <a:pt x="2688" y="4051"/>
                  </a:cubicBezTo>
                  <a:cubicBezTo>
                    <a:pt x="3725" y="4051"/>
                    <a:pt x="4719" y="3246"/>
                    <a:pt x="4719" y="2029"/>
                  </a:cubicBezTo>
                  <a:cubicBezTo>
                    <a:pt x="4719" y="909"/>
                    <a:pt x="3819" y="0"/>
                    <a:pt x="26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3" name="Google Shape;18423;p78"/>
            <p:cNvSpPr/>
            <p:nvPr/>
          </p:nvSpPr>
          <p:spPr>
            <a:xfrm>
              <a:off x="2809443" y="4314348"/>
              <a:ext cx="49526" cy="105460"/>
            </a:xfrm>
            <a:custGeom>
              <a:avLst/>
              <a:gdLst/>
              <a:ahLst/>
              <a:cxnLst/>
              <a:rect l="l" t="t" r="r" b="b"/>
              <a:pathLst>
                <a:path w="1886" h="4016" extrusionOk="0">
                  <a:moveTo>
                    <a:pt x="943" y="1"/>
                  </a:moveTo>
                  <a:cubicBezTo>
                    <a:pt x="854" y="1"/>
                    <a:pt x="766" y="56"/>
                    <a:pt x="756" y="166"/>
                  </a:cubicBezTo>
                  <a:lnTo>
                    <a:pt x="756" y="539"/>
                  </a:lnTo>
                  <a:cubicBezTo>
                    <a:pt x="326" y="587"/>
                    <a:pt x="0" y="970"/>
                    <a:pt x="19" y="1410"/>
                  </a:cubicBezTo>
                  <a:cubicBezTo>
                    <a:pt x="48" y="1850"/>
                    <a:pt x="412" y="2195"/>
                    <a:pt x="852" y="2195"/>
                  </a:cubicBezTo>
                  <a:lnTo>
                    <a:pt x="1034" y="2195"/>
                  </a:lnTo>
                  <a:cubicBezTo>
                    <a:pt x="1646" y="2195"/>
                    <a:pt x="1646" y="3114"/>
                    <a:pt x="1034" y="3114"/>
                  </a:cubicBezTo>
                  <a:lnTo>
                    <a:pt x="756" y="3114"/>
                  </a:lnTo>
                  <a:cubicBezTo>
                    <a:pt x="555" y="3114"/>
                    <a:pt x="393" y="2941"/>
                    <a:pt x="393" y="2740"/>
                  </a:cubicBezTo>
                  <a:cubicBezTo>
                    <a:pt x="402" y="2611"/>
                    <a:pt x="304" y="2547"/>
                    <a:pt x="207" y="2547"/>
                  </a:cubicBezTo>
                  <a:cubicBezTo>
                    <a:pt x="110" y="2547"/>
                    <a:pt x="15" y="2611"/>
                    <a:pt x="29" y="2740"/>
                  </a:cubicBezTo>
                  <a:cubicBezTo>
                    <a:pt x="29" y="3152"/>
                    <a:pt x="354" y="3477"/>
                    <a:pt x="756" y="3477"/>
                  </a:cubicBezTo>
                  <a:lnTo>
                    <a:pt x="756" y="3851"/>
                  </a:lnTo>
                  <a:cubicBezTo>
                    <a:pt x="766" y="3961"/>
                    <a:pt x="854" y="4016"/>
                    <a:pt x="943" y="4016"/>
                  </a:cubicBezTo>
                  <a:cubicBezTo>
                    <a:pt x="1031" y="4016"/>
                    <a:pt x="1120" y="3961"/>
                    <a:pt x="1129" y="3851"/>
                  </a:cubicBezTo>
                  <a:lnTo>
                    <a:pt x="1129" y="3477"/>
                  </a:lnTo>
                  <a:cubicBezTo>
                    <a:pt x="1570" y="3429"/>
                    <a:pt x="1886" y="3047"/>
                    <a:pt x="1866" y="2606"/>
                  </a:cubicBezTo>
                  <a:cubicBezTo>
                    <a:pt x="1838" y="2166"/>
                    <a:pt x="1474" y="1822"/>
                    <a:pt x="1034" y="1822"/>
                  </a:cubicBezTo>
                  <a:lnTo>
                    <a:pt x="852" y="1822"/>
                  </a:lnTo>
                  <a:cubicBezTo>
                    <a:pt x="239" y="1822"/>
                    <a:pt x="239" y="903"/>
                    <a:pt x="852" y="903"/>
                  </a:cubicBezTo>
                  <a:lnTo>
                    <a:pt x="1129" y="903"/>
                  </a:lnTo>
                  <a:cubicBezTo>
                    <a:pt x="1330" y="903"/>
                    <a:pt x="1493" y="1066"/>
                    <a:pt x="1493" y="1276"/>
                  </a:cubicBezTo>
                  <a:lnTo>
                    <a:pt x="1493" y="1458"/>
                  </a:lnTo>
                  <a:cubicBezTo>
                    <a:pt x="1493" y="1554"/>
                    <a:pt x="1579" y="1640"/>
                    <a:pt x="1675" y="1640"/>
                  </a:cubicBezTo>
                  <a:cubicBezTo>
                    <a:pt x="1780" y="1640"/>
                    <a:pt x="1866" y="1563"/>
                    <a:pt x="1866" y="1458"/>
                  </a:cubicBezTo>
                  <a:lnTo>
                    <a:pt x="1866" y="1276"/>
                  </a:lnTo>
                  <a:cubicBezTo>
                    <a:pt x="1857" y="865"/>
                    <a:pt x="1531" y="539"/>
                    <a:pt x="1129" y="539"/>
                  </a:cubicBezTo>
                  <a:lnTo>
                    <a:pt x="1129" y="166"/>
                  </a:lnTo>
                  <a:cubicBezTo>
                    <a:pt x="1120" y="56"/>
                    <a:pt x="1031" y="1"/>
                    <a:pt x="9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4" name="Google Shape;18424;p78"/>
            <p:cNvSpPr/>
            <p:nvPr/>
          </p:nvSpPr>
          <p:spPr>
            <a:xfrm>
              <a:off x="2780032" y="4521513"/>
              <a:ext cx="106589" cy="86973"/>
            </a:xfrm>
            <a:custGeom>
              <a:avLst/>
              <a:gdLst/>
              <a:ahLst/>
              <a:cxnLst/>
              <a:rect l="l" t="t" r="r" b="b"/>
              <a:pathLst>
                <a:path w="4059" h="3312" extrusionOk="0">
                  <a:moveTo>
                    <a:pt x="192" y="0"/>
                  </a:moveTo>
                  <a:cubicBezTo>
                    <a:pt x="77" y="0"/>
                    <a:pt x="0" y="96"/>
                    <a:pt x="10" y="211"/>
                  </a:cubicBezTo>
                  <a:lnTo>
                    <a:pt x="374" y="3149"/>
                  </a:lnTo>
                  <a:cubicBezTo>
                    <a:pt x="393" y="3244"/>
                    <a:pt x="469" y="3311"/>
                    <a:pt x="556" y="3311"/>
                  </a:cubicBezTo>
                  <a:lnTo>
                    <a:pt x="3503" y="3311"/>
                  </a:lnTo>
                  <a:cubicBezTo>
                    <a:pt x="3589" y="3311"/>
                    <a:pt x="3666" y="3244"/>
                    <a:pt x="3685" y="3149"/>
                  </a:cubicBezTo>
                  <a:lnTo>
                    <a:pt x="4049" y="211"/>
                  </a:lnTo>
                  <a:cubicBezTo>
                    <a:pt x="4058" y="153"/>
                    <a:pt x="4039" y="105"/>
                    <a:pt x="4010" y="67"/>
                  </a:cubicBezTo>
                  <a:cubicBezTo>
                    <a:pt x="3972" y="29"/>
                    <a:pt x="3924" y="0"/>
                    <a:pt x="3876" y="0"/>
                  </a:cubicBezTo>
                  <a:close/>
                </a:path>
              </a:pathLst>
            </a:custGeom>
            <a:solidFill>
              <a:srgbClr val="EF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5" name="Google Shape;18425;p78"/>
            <p:cNvSpPr/>
            <p:nvPr/>
          </p:nvSpPr>
          <p:spPr>
            <a:xfrm>
              <a:off x="2782553" y="4545620"/>
              <a:ext cx="20614" cy="48292"/>
            </a:xfrm>
            <a:custGeom>
              <a:avLst/>
              <a:gdLst/>
              <a:ahLst/>
              <a:cxnLst/>
              <a:rect l="l" t="t" r="r" b="b"/>
              <a:pathLst>
                <a:path w="785" h="1839" extrusionOk="0">
                  <a:moveTo>
                    <a:pt x="0" y="1"/>
                  </a:moveTo>
                  <a:lnTo>
                    <a:pt x="230" y="1838"/>
                  </a:lnTo>
                  <a:lnTo>
                    <a:pt x="785" y="1838"/>
                  </a:lnTo>
                  <a:lnTo>
                    <a:pt x="55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6" name="Google Shape;18426;p78"/>
            <p:cNvSpPr/>
            <p:nvPr/>
          </p:nvSpPr>
          <p:spPr>
            <a:xfrm>
              <a:off x="2780032" y="4521514"/>
              <a:ext cx="106826" cy="28912"/>
            </a:xfrm>
            <a:custGeom>
              <a:avLst/>
              <a:gdLst/>
              <a:ahLst/>
              <a:cxnLst/>
              <a:rect l="l" t="t" r="r" b="b"/>
              <a:pathLst>
                <a:path w="4068" h="1101" extrusionOk="0">
                  <a:moveTo>
                    <a:pt x="192" y="0"/>
                  </a:moveTo>
                  <a:cubicBezTo>
                    <a:pt x="77" y="0"/>
                    <a:pt x="0" y="96"/>
                    <a:pt x="10" y="211"/>
                  </a:cubicBezTo>
                  <a:lnTo>
                    <a:pt x="125" y="1101"/>
                  </a:lnTo>
                  <a:lnTo>
                    <a:pt x="3943" y="1101"/>
                  </a:lnTo>
                  <a:lnTo>
                    <a:pt x="4049" y="211"/>
                  </a:lnTo>
                  <a:cubicBezTo>
                    <a:pt x="4068" y="96"/>
                    <a:pt x="3982" y="0"/>
                    <a:pt x="386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7" name="Google Shape;18427;p78"/>
            <p:cNvSpPr/>
            <p:nvPr/>
          </p:nvSpPr>
          <p:spPr>
            <a:xfrm>
              <a:off x="2788068" y="4589107"/>
              <a:ext cx="90518" cy="19380"/>
            </a:xfrm>
            <a:custGeom>
              <a:avLst/>
              <a:gdLst/>
              <a:ahLst/>
              <a:cxnLst/>
              <a:rect l="l" t="t" r="r" b="b"/>
              <a:pathLst>
                <a:path w="3447" h="738" extrusionOk="0">
                  <a:moveTo>
                    <a:pt x="1" y="1"/>
                  </a:moveTo>
                  <a:lnTo>
                    <a:pt x="68" y="575"/>
                  </a:lnTo>
                  <a:cubicBezTo>
                    <a:pt x="77" y="670"/>
                    <a:pt x="163" y="737"/>
                    <a:pt x="250" y="737"/>
                  </a:cubicBezTo>
                  <a:lnTo>
                    <a:pt x="3197" y="737"/>
                  </a:lnTo>
                  <a:cubicBezTo>
                    <a:pt x="3283" y="737"/>
                    <a:pt x="3360" y="670"/>
                    <a:pt x="3379" y="575"/>
                  </a:cubicBezTo>
                  <a:lnTo>
                    <a:pt x="3446"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8" name="Google Shape;18428;p78"/>
            <p:cNvSpPr/>
            <p:nvPr/>
          </p:nvSpPr>
          <p:spPr>
            <a:xfrm>
              <a:off x="2780032" y="4521514"/>
              <a:ext cx="106589" cy="28912"/>
            </a:xfrm>
            <a:custGeom>
              <a:avLst/>
              <a:gdLst/>
              <a:ahLst/>
              <a:cxnLst/>
              <a:rect l="l" t="t" r="r" b="b"/>
              <a:pathLst>
                <a:path w="4059" h="1101" extrusionOk="0">
                  <a:moveTo>
                    <a:pt x="201" y="0"/>
                  </a:moveTo>
                  <a:cubicBezTo>
                    <a:pt x="163" y="0"/>
                    <a:pt x="134" y="10"/>
                    <a:pt x="106" y="19"/>
                  </a:cubicBezTo>
                  <a:cubicBezTo>
                    <a:pt x="39" y="58"/>
                    <a:pt x="0" y="134"/>
                    <a:pt x="10" y="201"/>
                  </a:cubicBezTo>
                  <a:lnTo>
                    <a:pt x="125" y="1101"/>
                  </a:lnTo>
                  <a:lnTo>
                    <a:pt x="670" y="1101"/>
                  </a:lnTo>
                  <a:lnTo>
                    <a:pt x="651" y="938"/>
                  </a:lnTo>
                  <a:cubicBezTo>
                    <a:pt x="642" y="833"/>
                    <a:pt x="728" y="737"/>
                    <a:pt x="833" y="737"/>
                  </a:cubicBezTo>
                  <a:lnTo>
                    <a:pt x="3982" y="737"/>
                  </a:lnTo>
                  <a:lnTo>
                    <a:pt x="4049" y="211"/>
                  </a:lnTo>
                  <a:cubicBezTo>
                    <a:pt x="4058" y="182"/>
                    <a:pt x="4049" y="144"/>
                    <a:pt x="4039" y="115"/>
                  </a:cubicBezTo>
                  <a:cubicBezTo>
                    <a:pt x="4010" y="48"/>
                    <a:pt x="3943" y="0"/>
                    <a:pt x="3867"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29" name="Google Shape;18429;p78"/>
            <p:cNvSpPr/>
            <p:nvPr/>
          </p:nvSpPr>
          <p:spPr>
            <a:xfrm>
              <a:off x="2788068" y="4589107"/>
              <a:ext cx="21139" cy="19380"/>
            </a:xfrm>
            <a:custGeom>
              <a:avLst/>
              <a:gdLst/>
              <a:ahLst/>
              <a:cxnLst/>
              <a:rect l="l" t="t" r="r" b="b"/>
              <a:pathLst>
                <a:path w="805" h="738" extrusionOk="0">
                  <a:moveTo>
                    <a:pt x="1" y="1"/>
                  </a:moveTo>
                  <a:lnTo>
                    <a:pt x="68" y="575"/>
                  </a:lnTo>
                  <a:cubicBezTo>
                    <a:pt x="77" y="670"/>
                    <a:pt x="154" y="737"/>
                    <a:pt x="250" y="737"/>
                  </a:cubicBezTo>
                  <a:lnTo>
                    <a:pt x="805" y="737"/>
                  </a:lnTo>
                  <a:cubicBezTo>
                    <a:pt x="709" y="737"/>
                    <a:pt x="632" y="670"/>
                    <a:pt x="623" y="575"/>
                  </a:cubicBezTo>
                  <a:lnTo>
                    <a:pt x="54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0" name="Google Shape;18430;p78"/>
            <p:cNvSpPr/>
            <p:nvPr/>
          </p:nvSpPr>
          <p:spPr>
            <a:xfrm>
              <a:off x="2838093" y="4439504"/>
              <a:ext cx="64363" cy="48161"/>
            </a:xfrm>
            <a:custGeom>
              <a:avLst/>
              <a:gdLst/>
              <a:ahLst/>
              <a:cxnLst/>
              <a:rect l="l" t="t" r="r" b="b"/>
              <a:pathLst>
                <a:path w="2451" h="1834" extrusionOk="0">
                  <a:moveTo>
                    <a:pt x="1229" y="1"/>
                  </a:moveTo>
                  <a:cubicBezTo>
                    <a:pt x="723" y="1"/>
                    <a:pt x="216" y="286"/>
                    <a:pt x="10" y="855"/>
                  </a:cubicBezTo>
                  <a:cubicBezTo>
                    <a:pt x="0" y="893"/>
                    <a:pt x="0" y="941"/>
                    <a:pt x="10" y="979"/>
                  </a:cubicBezTo>
                  <a:cubicBezTo>
                    <a:pt x="216" y="1549"/>
                    <a:pt x="723" y="1834"/>
                    <a:pt x="1229" y="1834"/>
                  </a:cubicBezTo>
                  <a:cubicBezTo>
                    <a:pt x="1735" y="1834"/>
                    <a:pt x="2240" y="1549"/>
                    <a:pt x="2441" y="979"/>
                  </a:cubicBezTo>
                  <a:cubicBezTo>
                    <a:pt x="2450" y="941"/>
                    <a:pt x="2450" y="893"/>
                    <a:pt x="2441" y="855"/>
                  </a:cubicBezTo>
                  <a:cubicBezTo>
                    <a:pt x="2240" y="286"/>
                    <a:pt x="1735" y="1"/>
                    <a:pt x="1229"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1" name="Google Shape;18431;p78"/>
            <p:cNvSpPr/>
            <p:nvPr/>
          </p:nvSpPr>
          <p:spPr>
            <a:xfrm>
              <a:off x="2838093" y="4463715"/>
              <a:ext cx="64363" cy="23949"/>
            </a:xfrm>
            <a:custGeom>
              <a:avLst/>
              <a:gdLst/>
              <a:ahLst/>
              <a:cxnLst/>
              <a:rect l="l" t="t" r="r" b="b"/>
              <a:pathLst>
                <a:path w="2451" h="912" extrusionOk="0">
                  <a:moveTo>
                    <a:pt x="10" y="0"/>
                  </a:moveTo>
                  <a:cubicBezTo>
                    <a:pt x="0" y="19"/>
                    <a:pt x="10" y="38"/>
                    <a:pt x="10" y="57"/>
                  </a:cubicBezTo>
                  <a:cubicBezTo>
                    <a:pt x="216" y="627"/>
                    <a:pt x="720" y="912"/>
                    <a:pt x="1225" y="912"/>
                  </a:cubicBezTo>
                  <a:cubicBezTo>
                    <a:pt x="1730" y="912"/>
                    <a:pt x="2235" y="627"/>
                    <a:pt x="2441" y="57"/>
                  </a:cubicBezTo>
                  <a:cubicBezTo>
                    <a:pt x="2441" y="38"/>
                    <a:pt x="2450" y="19"/>
                    <a:pt x="2450"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2" name="Google Shape;18432;p78"/>
            <p:cNvSpPr/>
            <p:nvPr/>
          </p:nvSpPr>
          <p:spPr>
            <a:xfrm>
              <a:off x="2764197" y="4439504"/>
              <a:ext cx="64363" cy="48161"/>
            </a:xfrm>
            <a:custGeom>
              <a:avLst/>
              <a:gdLst/>
              <a:ahLst/>
              <a:cxnLst/>
              <a:rect l="l" t="t" r="r" b="b"/>
              <a:pathLst>
                <a:path w="2451" h="1834" extrusionOk="0">
                  <a:moveTo>
                    <a:pt x="1226" y="1"/>
                  </a:moveTo>
                  <a:cubicBezTo>
                    <a:pt x="721" y="1"/>
                    <a:pt x="216" y="286"/>
                    <a:pt x="10" y="855"/>
                  </a:cubicBezTo>
                  <a:cubicBezTo>
                    <a:pt x="1" y="893"/>
                    <a:pt x="1" y="941"/>
                    <a:pt x="10" y="979"/>
                  </a:cubicBezTo>
                  <a:cubicBezTo>
                    <a:pt x="216" y="1549"/>
                    <a:pt x="721" y="1834"/>
                    <a:pt x="1226" y="1834"/>
                  </a:cubicBezTo>
                  <a:cubicBezTo>
                    <a:pt x="1730" y="1834"/>
                    <a:pt x="2235" y="1549"/>
                    <a:pt x="2441" y="979"/>
                  </a:cubicBezTo>
                  <a:cubicBezTo>
                    <a:pt x="2451" y="941"/>
                    <a:pt x="2451" y="893"/>
                    <a:pt x="2441" y="855"/>
                  </a:cubicBezTo>
                  <a:cubicBezTo>
                    <a:pt x="2235" y="286"/>
                    <a:pt x="1730" y="1"/>
                    <a:pt x="122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3" name="Google Shape;18433;p78"/>
            <p:cNvSpPr/>
            <p:nvPr/>
          </p:nvSpPr>
          <p:spPr>
            <a:xfrm>
              <a:off x="2764197" y="4463715"/>
              <a:ext cx="64363" cy="23949"/>
            </a:xfrm>
            <a:custGeom>
              <a:avLst/>
              <a:gdLst/>
              <a:ahLst/>
              <a:cxnLst/>
              <a:rect l="l" t="t" r="r" b="b"/>
              <a:pathLst>
                <a:path w="2451" h="912" extrusionOk="0">
                  <a:moveTo>
                    <a:pt x="1" y="0"/>
                  </a:moveTo>
                  <a:cubicBezTo>
                    <a:pt x="1" y="19"/>
                    <a:pt x="1" y="38"/>
                    <a:pt x="10" y="57"/>
                  </a:cubicBezTo>
                  <a:cubicBezTo>
                    <a:pt x="211" y="627"/>
                    <a:pt x="716" y="912"/>
                    <a:pt x="1222" y="912"/>
                  </a:cubicBezTo>
                  <a:cubicBezTo>
                    <a:pt x="1728" y="912"/>
                    <a:pt x="2235" y="627"/>
                    <a:pt x="2441" y="57"/>
                  </a:cubicBezTo>
                  <a:cubicBezTo>
                    <a:pt x="2441" y="38"/>
                    <a:pt x="2451" y="19"/>
                    <a:pt x="2451"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4" name="Google Shape;18434;p78"/>
            <p:cNvSpPr/>
            <p:nvPr/>
          </p:nvSpPr>
          <p:spPr>
            <a:xfrm>
              <a:off x="2765694" y="4502160"/>
              <a:ext cx="135239" cy="29175"/>
            </a:xfrm>
            <a:custGeom>
              <a:avLst/>
              <a:gdLst/>
              <a:ahLst/>
              <a:cxnLst/>
              <a:rect l="l" t="t" r="r" b="b"/>
              <a:pathLst>
                <a:path w="5150" h="1111" extrusionOk="0">
                  <a:moveTo>
                    <a:pt x="183" y="0"/>
                  </a:moveTo>
                  <a:cubicBezTo>
                    <a:pt x="87" y="0"/>
                    <a:pt x="1" y="86"/>
                    <a:pt x="1" y="192"/>
                  </a:cubicBezTo>
                  <a:lnTo>
                    <a:pt x="1" y="929"/>
                  </a:lnTo>
                  <a:cubicBezTo>
                    <a:pt x="1" y="1024"/>
                    <a:pt x="87" y="1110"/>
                    <a:pt x="183" y="1110"/>
                  </a:cubicBezTo>
                  <a:lnTo>
                    <a:pt x="4968" y="1110"/>
                  </a:lnTo>
                  <a:cubicBezTo>
                    <a:pt x="5064" y="1110"/>
                    <a:pt x="5150" y="1024"/>
                    <a:pt x="5150" y="929"/>
                  </a:cubicBezTo>
                  <a:lnTo>
                    <a:pt x="5150" y="192"/>
                  </a:lnTo>
                  <a:cubicBezTo>
                    <a:pt x="5150" y="86"/>
                    <a:pt x="5064" y="0"/>
                    <a:pt x="496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35" name="Google Shape;18435;p78"/>
          <p:cNvGrpSpPr/>
          <p:nvPr/>
        </p:nvGrpSpPr>
        <p:grpSpPr>
          <a:xfrm>
            <a:off x="1724675" y="3919622"/>
            <a:ext cx="499640" cy="362948"/>
            <a:chOff x="1293506" y="2939716"/>
            <a:chExt cx="374730" cy="272211"/>
          </a:xfrm>
        </p:grpSpPr>
        <p:sp>
          <p:nvSpPr>
            <p:cNvPr id="18436" name="Google Shape;18436;p78"/>
            <p:cNvSpPr/>
            <p:nvPr/>
          </p:nvSpPr>
          <p:spPr>
            <a:xfrm>
              <a:off x="1311599" y="2939716"/>
              <a:ext cx="338544" cy="248078"/>
            </a:xfrm>
            <a:custGeom>
              <a:avLst/>
              <a:gdLst/>
              <a:ahLst/>
              <a:cxnLst/>
              <a:rect l="l" t="t" r="r" b="b"/>
              <a:pathLst>
                <a:path w="12892" h="9447" extrusionOk="0">
                  <a:moveTo>
                    <a:pt x="460" y="1"/>
                  </a:moveTo>
                  <a:cubicBezTo>
                    <a:pt x="211" y="1"/>
                    <a:pt x="0" y="212"/>
                    <a:pt x="0" y="460"/>
                  </a:cubicBezTo>
                  <a:lnTo>
                    <a:pt x="0" y="9447"/>
                  </a:lnTo>
                  <a:lnTo>
                    <a:pt x="12891" y="9447"/>
                  </a:lnTo>
                  <a:lnTo>
                    <a:pt x="12891" y="460"/>
                  </a:lnTo>
                  <a:cubicBezTo>
                    <a:pt x="12891" y="212"/>
                    <a:pt x="12690" y="11"/>
                    <a:pt x="12442"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7" name="Google Shape;18437;p78"/>
            <p:cNvSpPr/>
            <p:nvPr/>
          </p:nvSpPr>
          <p:spPr>
            <a:xfrm>
              <a:off x="1335706" y="2964112"/>
              <a:ext cx="290304" cy="193274"/>
            </a:xfrm>
            <a:custGeom>
              <a:avLst/>
              <a:gdLst/>
              <a:ahLst/>
              <a:cxnLst/>
              <a:rect l="l" t="t" r="r" b="b"/>
              <a:pathLst>
                <a:path w="11055" h="7360" extrusionOk="0">
                  <a:moveTo>
                    <a:pt x="231" y="0"/>
                  </a:moveTo>
                  <a:cubicBezTo>
                    <a:pt x="106" y="0"/>
                    <a:pt x="1" y="106"/>
                    <a:pt x="1" y="230"/>
                  </a:cubicBezTo>
                  <a:lnTo>
                    <a:pt x="1" y="7130"/>
                  </a:lnTo>
                  <a:cubicBezTo>
                    <a:pt x="1" y="7264"/>
                    <a:pt x="106" y="7360"/>
                    <a:pt x="231" y="7360"/>
                  </a:cubicBezTo>
                  <a:lnTo>
                    <a:pt x="10825" y="7360"/>
                  </a:lnTo>
                  <a:cubicBezTo>
                    <a:pt x="10949" y="7360"/>
                    <a:pt x="11055" y="7255"/>
                    <a:pt x="11055" y="7130"/>
                  </a:cubicBezTo>
                  <a:lnTo>
                    <a:pt x="11055" y="230"/>
                  </a:lnTo>
                  <a:cubicBezTo>
                    <a:pt x="11055" y="106"/>
                    <a:pt x="10949" y="0"/>
                    <a:pt x="10825"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8" name="Google Shape;18438;p78"/>
            <p:cNvSpPr/>
            <p:nvPr/>
          </p:nvSpPr>
          <p:spPr>
            <a:xfrm>
              <a:off x="1335706" y="3121173"/>
              <a:ext cx="169430" cy="36213"/>
            </a:xfrm>
            <a:custGeom>
              <a:avLst/>
              <a:gdLst/>
              <a:ahLst/>
              <a:cxnLst/>
              <a:rect l="l" t="t" r="r" b="b"/>
              <a:pathLst>
                <a:path w="6452" h="1379" extrusionOk="0">
                  <a:moveTo>
                    <a:pt x="1" y="1"/>
                  </a:moveTo>
                  <a:lnTo>
                    <a:pt x="1" y="1149"/>
                  </a:lnTo>
                  <a:cubicBezTo>
                    <a:pt x="1" y="1274"/>
                    <a:pt x="106" y="1379"/>
                    <a:pt x="231" y="1379"/>
                  </a:cubicBezTo>
                  <a:lnTo>
                    <a:pt x="6451" y="1379"/>
                  </a:lnTo>
                  <a:lnTo>
                    <a:pt x="6451" y="1"/>
                  </a:ln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39" name="Google Shape;18439;p78"/>
            <p:cNvSpPr/>
            <p:nvPr/>
          </p:nvSpPr>
          <p:spPr>
            <a:xfrm>
              <a:off x="1505109" y="2964112"/>
              <a:ext cx="120901" cy="96532"/>
            </a:xfrm>
            <a:custGeom>
              <a:avLst/>
              <a:gdLst/>
              <a:ahLst/>
              <a:cxnLst/>
              <a:rect l="l" t="t" r="r" b="b"/>
              <a:pathLst>
                <a:path w="4604" h="3676" extrusionOk="0">
                  <a:moveTo>
                    <a:pt x="0" y="0"/>
                  </a:moveTo>
                  <a:lnTo>
                    <a:pt x="0" y="3675"/>
                  </a:lnTo>
                  <a:lnTo>
                    <a:pt x="4604" y="3675"/>
                  </a:lnTo>
                  <a:lnTo>
                    <a:pt x="4604" y="230"/>
                  </a:lnTo>
                  <a:cubicBezTo>
                    <a:pt x="4604" y="106"/>
                    <a:pt x="4498" y="0"/>
                    <a:pt x="4374"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0" name="Google Shape;18440;p78"/>
            <p:cNvSpPr/>
            <p:nvPr/>
          </p:nvSpPr>
          <p:spPr>
            <a:xfrm>
              <a:off x="1505109" y="3060617"/>
              <a:ext cx="120901" cy="96768"/>
            </a:xfrm>
            <a:custGeom>
              <a:avLst/>
              <a:gdLst/>
              <a:ahLst/>
              <a:cxnLst/>
              <a:rect l="l" t="t" r="r" b="b"/>
              <a:pathLst>
                <a:path w="4604" h="3685" extrusionOk="0">
                  <a:moveTo>
                    <a:pt x="0" y="0"/>
                  </a:moveTo>
                  <a:lnTo>
                    <a:pt x="0" y="3685"/>
                  </a:lnTo>
                  <a:lnTo>
                    <a:pt x="4374" y="3685"/>
                  </a:lnTo>
                  <a:cubicBezTo>
                    <a:pt x="4498" y="3685"/>
                    <a:pt x="4604" y="3589"/>
                    <a:pt x="4604" y="3455"/>
                  </a:cubicBezTo>
                  <a:lnTo>
                    <a:pt x="4604"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1" name="Google Shape;18441;p78"/>
            <p:cNvSpPr/>
            <p:nvPr/>
          </p:nvSpPr>
          <p:spPr>
            <a:xfrm>
              <a:off x="1293506" y="3181755"/>
              <a:ext cx="374730" cy="30173"/>
            </a:xfrm>
            <a:custGeom>
              <a:avLst/>
              <a:gdLst/>
              <a:ahLst/>
              <a:cxnLst/>
              <a:rect l="l" t="t" r="r" b="b"/>
              <a:pathLst>
                <a:path w="14270" h="1149" extrusionOk="0">
                  <a:moveTo>
                    <a:pt x="230" y="0"/>
                  </a:moveTo>
                  <a:cubicBezTo>
                    <a:pt x="105" y="0"/>
                    <a:pt x="0" y="96"/>
                    <a:pt x="0" y="230"/>
                  </a:cubicBezTo>
                  <a:lnTo>
                    <a:pt x="0" y="689"/>
                  </a:lnTo>
                  <a:cubicBezTo>
                    <a:pt x="0" y="938"/>
                    <a:pt x="201" y="1149"/>
                    <a:pt x="460" y="1149"/>
                  </a:cubicBezTo>
                  <a:lnTo>
                    <a:pt x="13810" y="1149"/>
                  </a:lnTo>
                  <a:cubicBezTo>
                    <a:pt x="14068" y="1149"/>
                    <a:pt x="14269" y="938"/>
                    <a:pt x="14269" y="689"/>
                  </a:cubicBezTo>
                  <a:lnTo>
                    <a:pt x="14269" y="230"/>
                  </a:lnTo>
                  <a:cubicBezTo>
                    <a:pt x="14269" y="96"/>
                    <a:pt x="14174" y="0"/>
                    <a:pt x="14040" y="0"/>
                  </a:cubicBezTo>
                  <a:close/>
                </a:path>
              </a:pathLst>
            </a:custGeom>
            <a:solidFill>
              <a:srgbClr val="C3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2" name="Google Shape;18442;p78"/>
            <p:cNvSpPr/>
            <p:nvPr/>
          </p:nvSpPr>
          <p:spPr>
            <a:xfrm>
              <a:off x="1293506" y="3181755"/>
              <a:ext cx="374730" cy="12080"/>
            </a:xfrm>
            <a:custGeom>
              <a:avLst/>
              <a:gdLst/>
              <a:ahLst/>
              <a:cxnLst/>
              <a:rect l="l" t="t" r="r" b="b"/>
              <a:pathLst>
                <a:path w="14270" h="460" extrusionOk="0">
                  <a:moveTo>
                    <a:pt x="230" y="0"/>
                  </a:moveTo>
                  <a:cubicBezTo>
                    <a:pt x="105" y="0"/>
                    <a:pt x="0" y="96"/>
                    <a:pt x="0" y="230"/>
                  </a:cubicBezTo>
                  <a:lnTo>
                    <a:pt x="0" y="460"/>
                  </a:lnTo>
                  <a:lnTo>
                    <a:pt x="14269" y="460"/>
                  </a:lnTo>
                  <a:lnTo>
                    <a:pt x="14269" y="230"/>
                  </a:lnTo>
                  <a:cubicBezTo>
                    <a:pt x="14269" y="96"/>
                    <a:pt x="14174" y="0"/>
                    <a:pt x="14040" y="0"/>
                  </a:cubicBez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3" name="Google Shape;18443;p78"/>
            <p:cNvSpPr/>
            <p:nvPr/>
          </p:nvSpPr>
          <p:spPr>
            <a:xfrm>
              <a:off x="1444527" y="3181755"/>
              <a:ext cx="72661" cy="18119"/>
            </a:xfrm>
            <a:custGeom>
              <a:avLst/>
              <a:gdLst/>
              <a:ahLst/>
              <a:cxnLst/>
              <a:rect l="l" t="t" r="r" b="b"/>
              <a:pathLst>
                <a:path w="2767" h="690" extrusionOk="0">
                  <a:moveTo>
                    <a:pt x="1" y="0"/>
                  </a:moveTo>
                  <a:lnTo>
                    <a:pt x="326" y="479"/>
                  </a:lnTo>
                  <a:cubicBezTo>
                    <a:pt x="412" y="613"/>
                    <a:pt x="556" y="689"/>
                    <a:pt x="709" y="689"/>
                  </a:cubicBezTo>
                  <a:lnTo>
                    <a:pt x="2059" y="689"/>
                  </a:lnTo>
                  <a:cubicBezTo>
                    <a:pt x="2212" y="689"/>
                    <a:pt x="2355" y="613"/>
                    <a:pt x="2441" y="479"/>
                  </a:cubicBezTo>
                  <a:lnTo>
                    <a:pt x="2767" y="0"/>
                  </a:lnTo>
                  <a:close/>
                </a:path>
              </a:pathLst>
            </a:custGeom>
            <a:solidFill>
              <a:srgbClr val="E2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4" name="Google Shape;18444;p78"/>
            <p:cNvSpPr/>
            <p:nvPr/>
          </p:nvSpPr>
          <p:spPr>
            <a:xfrm>
              <a:off x="1535256" y="3036484"/>
              <a:ext cx="60345" cy="24159"/>
            </a:xfrm>
            <a:custGeom>
              <a:avLst/>
              <a:gdLst/>
              <a:ahLst/>
              <a:cxnLst/>
              <a:rect l="l" t="t" r="r" b="b"/>
              <a:pathLst>
                <a:path w="2298" h="920" extrusionOk="0">
                  <a:moveTo>
                    <a:pt x="690" y="1"/>
                  </a:moveTo>
                  <a:lnTo>
                    <a:pt x="317" y="125"/>
                  </a:lnTo>
                  <a:cubicBezTo>
                    <a:pt x="125" y="182"/>
                    <a:pt x="1" y="364"/>
                    <a:pt x="1" y="556"/>
                  </a:cubicBezTo>
                  <a:lnTo>
                    <a:pt x="1" y="919"/>
                  </a:lnTo>
                  <a:lnTo>
                    <a:pt x="2298" y="919"/>
                  </a:lnTo>
                  <a:lnTo>
                    <a:pt x="2298" y="556"/>
                  </a:lnTo>
                  <a:cubicBezTo>
                    <a:pt x="2298" y="364"/>
                    <a:pt x="2173" y="182"/>
                    <a:pt x="1991" y="125"/>
                  </a:cubicBezTo>
                  <a:lnTo>
                    <a:pt x="1609" y="1"/>
                  </a:ln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5" name="Google Shape;18445;p78"/>
            <p:cNvSpPr/>
            <p:nvPr/>
          </p:nvSpPr>
          <p:spPr>
            <a:xfrm>
              <a:off x="1553349" y="3018391"/>
              <a:ext cx="24422" cy="30435"/>
            </a:xfrm>
            <a:custGeom>
              <a:avLst/>
              <a:gdLst/>
              <a:ahLst/>
              <a:cxnLst/>
              <a:rect l="l" t="t" r="r" b="b"/>
              <a:pathLst>
                <a:path w="930" h="1159" extrusionOk="0">
                  <a:moveTo>
                    <a:pt x="1" y="0"/>
                  </a:moveTo>
                  <a:lnTo>
                    <a:pt x="1" y="690"/>
                  </a:lnTo>
                  <a:cubicBezTo>
                    <a:pt x="1" y="948"/>
                    <a:pt x="211" y="1158"/>
                    <a:pt x="460" y="1158"/>
                  </a:cubicBezTo>
                  <a:cubicBezTo>
                    <a:pt x="719" y="1158"/>
                    <a:pt x="929" y="948"/>
                    <a:pt x="929" y="690"/>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6" name="Google Shape;18446;p78"/>
            <p:cNvSpPr/>
            <p:nvPr/>
          </p:nvSpPr>
          <p:spPr>
            <a:xfrm>
              <a:off x="1547335" y="2988245"/>
              <a:ext cx="36449" cy="42226"/>
            </a:xfrm>
            <a:custGeom>
              <a:avLst/>
              <a:gdLst/>
              <a:ahLst/>
              <a:cxnLst/>
              <a:rect l="l" t="t" r="r" b="b"/>
              <a:pathLst>
                <a:path w="1388" h="1608" extrusionOk="0">
                  <a:moveTo>
                    <a:pt x="460" y="0"/>
                  </a:moveTo>
                  <a:cubicBezTo>
                    <a:pt x="211" y="0"/>
                    <a:pt x="0" y="201"/>
                    <a:pt x="0" y="459"/>
                  </a:cubicBezTo>
                  <a:lnTo>
                    <a:pt x="0" y="919"/>
                  </a:lnTo>
                  <a:cubicBezTo>
                    <a:pt x="0" y="1302"/>
                    <a:pt x="316" y="1608"/>
                    <a:pt x="689" y="1608"/>
                  </a:cubicBezTo>
                  <a:cubicBezTo>
                    <a:pt x="1072" y="1608"/>
                    <a:pt x="1388" y="1302"/>
                    <a:pt x="1388" y="919"/>
                  </a:cubicBezTo>
                  <a:lnTo>
                    <a:pt x="1388" y="459"/>
                  </a:lnTo>
                  <a:cubicBezTo>
                    <a:pt x="1388" y="201"/>
                    <a:pt x="1177" y="0"/>
                    <a:pt x="928" y="0"/>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7" name="Google Shape;18447;p78"/>
            <p:cNvSpPr/>
            <p:nvPr/>
          </p:nvSpPr>
          <p:spPr>
            <a:xfrm>
              <a:off x="1547335" y="2988245"/>
              <a:ext cx="24133" cy="42331"/>
            </a:xfrm>
            <a:custGeom>
              <a:avLst/>
              <a:gdLst/>
              <a:ahLst/>
              <a:cxnLst/>
              <a:rect l="l" t="t" r="r" b="b"/>
              <a:pathLst>
                <a:path w="919" h="1612" extrusionOk="0">
                  <a:moveTo>
                    <a:pt x="460" y="0"/>
                  </a:moveTo>
                  <a:cubicBezTo>
                    <a:pt x="211" y="0"/>
                    <a:pt x="0" y="201"/>
                    <a:pt x="0" y="459"/>
                  </a:cubicBezTo>
                  <a:lnTo>
                    <a:pt x="0" y="919"/>
                  </a:lnTo>
                  <a:cubicBezTo>
                    <a:pt x="0" y="1314"/>
                    <a:pt x="320" y="1611"/>
                    <a:pt x="685" y="1611"/>
                  </a:cubicBezTo>
                  <a:cubicBezTo>
                    <a:pt x="762" y="1611"/>
                    <a:pt x="841" y="1598"/>
                    <a:pt x="919" y="1570"/>
                  </a:cubicBezTo>
                  <a:cubicBezTo>
                    <a:pt x="651" y="1474"/>
                    <a:pt x="460" y="1206"/>
                    <a:pt x="460" y="919"/>
                  </a:cubicBezTo>
                  <a:lnTo>
                    <a:pt x="460" y="459"/>
                  </a:lnTo>
                  <a:cubicBezTo>
                    <a:pt x="460" y="201"/>
                    <a:pt x="670"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8" name="Google Shape;18448;p78"/>
            <p:cNvSpPr/>
            <p:nvPr/>
          </p:nvSpPr>
          <p:spPr>
            <a:xfrm>
              <a:off x="1547335" y="2988245"/>
              <a:ext cx="36449" cy="17857"/>
            </a:xfrm>
            <a:custGeom>
              <a:avLst/>
              <a:gdLst/>
              <a:ahLst/>
              <a:cxnLst/>
              <a:rect l="l" t="t" r="r" b="b"/>
              <a:pathLst>
                <a:path w="1388" h="680" extrusionOk="0">
                  <a:moveTo>
                    <a:pt x="460" y="0"/>
                  </a:moveTo>
                  <a:cubicBezTo>
                    <a:pt x="211" y="0"/>
                    <a:pt x="0" y="201"/>
                    <a:pt x="0" y="459"/>
                  </a:cubicBezTo>
                  <a:cubicBezTo>
                    <a:pt x="450" y="593"/>
                    <a:pt x="919" y="670"/>
                    <a:pt x="1388" y="680"/>
                  </a:cubicBezTo>
                  <a:lnTo>
                    <a:pt x="1388" y="459"/>
                  </a:lnTo>
                  <a:cubicBezTo>
                    <a:pt x="1388" y="201"/>
                    <a:pt x="1177"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49" name="Google Shape;18449;p78"/>
            <p:cNvSpPr/>
            <p:nvPr/>
          </p:nvSpPr>
          <p:spPr>
            <a:xfrm>
              <a:off x="1547335" y="2988245"/>
              <a:ext cx="24133" cy="15099"/>
            </a:xfrm>
            <a:custGeom>
              <a:avLst/>
              <a:gdLst/>
              <a:ahLst/>
              <a:cxnLst/>
              <a:rect l="l" t="t" r="r" b="b"/>
              <a:pathLst>
                <a:path w="919" h="575" extrusionOk="0">
                  <a:moveTo>
                    <a:pt x="460" y="0"/>
                  </a:moveTo>
                  <a:cubicBezTo>
                    <a:pt x="211" y="0"/>
                    <a:pt x="0" y="201"/>
                    <a:pt x="0" y="459"/>
                  </a:cubicBezTo>
                  <a:cubicBezTo>
                    <a:pt x="153" y="507"/>
                    <a:pt x="306" y="546"/>
                    <a:pt x="460" y="574"/>
                  </a:cubicBezTo>
                  <a:lnTo>
                    <a:pt x="460" y="459"/>
                  </a:lnTo>
                  <a:cubicBezTo>
                    <a:pt x="460" y="201"/>
                    <a:pt x="670" y="0"/>
                    <a:pt x="91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0" name="Google Shape;18450;p78"/>
            <p:cNvSpPr/>
            <p:nvPr/>
          </p:nvSpPr>
          <p:spPr>
            <a:xfrm>
              <a:off x="1535256" y="3133252"/>
              <a:ext cx="60345" cy="24133"/>
            </a:xfrm>
            <a:custGeom>
              <a:avLst/>
              <a:gdLst/>
              <a:ahLst/>
              <a:cxnLst/>
              <a:rect l="l" t="t" r="r" b="b"/>
              <a:pathLst>
                <a:path w="2298" h="919" extrusionOk="0">
                  <a:moveTo>
                    <a:pt x="690" y="0"/>
                  </a:moveTo>
                  <a:lnTo>
                    <a:pt x="317" y="115"/>
                  </a:lnTo>
                  <a:cubicBezTo>
                    <a:pt x="125" y="182"/>
                    <a:pt x="1" y="354"/>
                    <a:pt x="1" y="555"/>
                  </a:cubicBezTo>
                  <a:lnTo>
                    <a:pt x="1" y="919"/>
                  </a:lnTo>
                  <a:lnTo>
                    <a:pt x="2298" y="919"/>
                  </a:lnTo>
                  <a:lnTo>
                    <a:pt x="2298" y="555"/>
                  </a:lnTo>
                  <a:cubicBezTo>
                    <a:pt x="2298" y="354"/>
                    <a:pt x="2173" y="182"/>
                    <a:pt x="1991" y="115"/>
                  </a:cubicBezTo>
                  <a:lnTo>
                    <a:pt x="1609" y="0"/>
                  </a:ln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1" name="Google Shape;18451;p78"/>
            <p:cNvSpPr/>
            <p:nvPr/>
          </p:nvSpPr>
          <p:spPr>
            <a:xfrm>
              <a:off x="1553349" y="3115159"/>
              <a:ext cx="24422" cy="30173"/>
            </a:xfrm>
            <a:custGeom>
              <a:avLst/>
              <a:gdLst/>
              <a:ahLst/>
              <a:cxnLst/>
              <a:rect l="l" t="t" r="r" b="b"/>
              <a:pathLst>
                <a:path w="930" h="1149" extrusionOk="0">
                  <a:moveTo>
                    <a:pt x="1" y="0"/>
                  </a:moveTo>
                  <a:lnTo>
                    <a:pt x="1" y="689"/>
                  </a:lnTo>
                  <a:cubicBezTo>
                    <a:pt x="1" y="947"/>
                    <a:pt x="211" y="1148"/>
                    <a:pt x="460" y="1148"/>
                  </a:cubicBezTo>
                  <a:cubicBezTo>
                    <a:pt x="719" y="1148"/>
                    <a:pt x="929" y="947"/>
                    <a:pt x="929" y="689"/>
                  </a:cubicBezTo>
                  <a:lnTo>
                    <a:pt x="929"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2" name="Google Shape;18452;p78"/>
            <p:cNvSpPr/>
            <p:nvPr/>
          </p:nvSpPr>
          <p:spPr>
            <a:xfrm>
              <a:off x="1547335" y="3084986"/>
              <a:ext cx="36449" cy="42252"/>
            </a:xfrm>
            <a:custGeom>
              <a:avLst/>
              <a:gdLst/>
              <a:ahLst/>
              <a:cxnLst/>
              <a:rect l="l" t="t" r="r" b="b"/>
              <a:pathLst>
                <a:path w="1388" h="1609" extrusionOk="0">
                  <a:moveTo>
                    <a:pt x="460" y="1"/>
                  </a:moveTo>
                  <a:cubicBezTo>
                    <a:pt x="211" y="1"/>
                    <a:pt x="0" y="202"/>
                    <a:pt x="0" y="460"/>
                  </a:cubicBezTo>
                  <a:lnTo>
                    <a:pt x="0" y="919"/>
                  </a:lnTo>
                  <a:cubicBezTo>
                    <a:pt x="0" y="1302"/>
                    <a:pt x="316" y="1608"/>
                    <a:pt x="689" y="1608"/>
                  </a:cubicBezTo>
                  <a:cubicBezTo>
                    <a:pt x="1072" y="1608"/>
                    <a:pt x="1388" y="1302"/>
                    <a:pt x="1388" y="919"/>
                  </a:cubicBezTo>
                  <a:lnTo>
                    <a:pt x="1388" y="460"/>
                  </a:lnTo>
                  <a:cubicBezTo>
                    <a:pt x="1388" y="202"/>
                    <a:pt x="1177" y="1"/>
                    <a:pt x="928"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3" name="Google Shape;18453;p78"/>
            <p:cNvSpPr/>
            <p:nvPr/>
          </p:nvSpPr>
          <p:spPr>
            <a:xfrm>
              <a:off x="1547335" y="3084986"/>
              <a:ext cx="24133" cy="42331"/>
            </a:xfrm>
            <a:custGeom>
              <a:avLst/>
              <a:gdLst/>
              <a:ahLst/>
              <a:cxnLst/>
              <a:rect l="l" t="t" r="r" b="b"/>
              <a:pathLst>
                <a:path w="919" h="1612" extrusionOk="0">
                  <a:moveTo>
                    <a:pt x="460" y="1"/>
                  </a:moveTo>
                  <a:cubicBezTo>
                    <a:pt x="211" y="1"/>
                    <a:pt x="0" y="202"/>
                    <a:pt x="0" y="460"/>
                  </a:cubicBezTo>
                  <a:lnTo>
                    <a:pt x="0" y="919"/>
                  </a:lnTo>
                  <a:cubicBezTo>
                    <a:pt x="0" y="1314"/>
                    <a:pt x="320" y="1612"/>
                    <a:pt x="685" y="1612"/>
                  </a:cubicBezTo>
                  <a:cubicBezTo>
                    <a:pt x="762" y="1612"/>
                    <a:pt x="841" y="1598"/>
                    <a:pt x="919" y="1570"/>
                  </a:cubicBezTo>
                  <a:cubicBezTo>
                    <a:pt x="651" y="1465"/>
                    <a:pt x="460" y="1206"/>
                    <a:pt x="460" y="919"/>
                  </a:cubicBezTo>
                  <a:lnTo>
                    <a:pt x="460" y="460"/>
                  </a:lnTo>
                  <a:cubicBezTo>
                    <a:pt x="460" y="202"/>
                    <a:pt x="670" y="1"/>
                    <a:pt x="91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4" name="Google Shape;18454;p78"/>
            <p:cNvSpPr/>
            <p:nvPr/>
          </p:nvSpPr>
          <p:spPr>
            <a:xfrm>
              <a:off x="1547335" y="3084986"/>
              <a:ext cx="36449" cy="17883"/>
            </a:xfrm>
            <a:custGeom>
              <a:avLst/>
              <a:gdLst/>
              <a:ahLst/>
              <a:cxnLst/>
              <a:rect l="l" t="t" r="r" b="b"/>
              <a:pathLst>
                <a:path w="1388" h="681" extrusionOk="0">
                  <a:moveTo>
                    <a:pt x="460" y="1"/>
                  </a:moveTo>
                  <a:cubicBezTo>
                    <a:pt x="211" y="1"/>
                    <a:pt x="0" y="202"/>
                    <a:pt x="0" y="460"/>
                  </a:cubicBezTo>
                  <a:cubicBezTo>
                    <a:pt x="450" y="594"/>
                    <a:pt x="919" y="671"/>
                    <a:pt x="1388" y="680"/>
                  </a:cubicBezTo>
                  <a:lnTo>
                    <a:pt x="1388" y="460"/>
                  </a:lnTo>
                  <a:cubicBezTo>
                    <a:pt x="1388" y="202"/>
                    <a:pt x="1177"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5" name="Google Shape;18455;p78"/>
            <p:cNvSpPr/>
            <p:nvPr/>
          </p:nvSpPr>
          <p:spPr>
            <a:xfrm>
              <a:off x="1547335" y="3084986"/>
              <a:ext cx="24133" cy="15099"/>
            </a:xfrm>
            <a:custGeom>
              <a:avLst/>
              <a:gdLst/>
              <a:ahLst/>
              <a:cxnLst/>
              <a:rect l="l" t="t" r="r" b="b"/>
              <a:pathLst>
                <a:path w="919" h="575" extrusionOk="0">
                  <a:moveTo>
                    <a:pt x="460" y="1"/>
                  </a:moveTo>
                  <a:cubicBezTo>
                    <a:pt x="211" y="1"/>
                    <a:pt x="0" y="202"/>
                    <a:pt x="0" y="460"/>
                  </a:cubicBezTo>
                  <a:cubicBezTo>
                    <a:pt x="153" y="508"/>
                    <a:pt x="306" y="546"/>
                    <a:pt x="460" y="575"/>
                  </a:cubicBezTo>
                  <a:lnTo>
                    <a:pt x="460" y="460"/>
                  </a:lnTo>
                  <a:cubicBezTo>
                    <a:pt x="460" y="202"/>
                    <a:pt x="670" y="1"/>
                    <a:pt x="91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6" name="Google Shape;18456;p78"/>
            <p:cNvSpPr/>
            <p:nvPr/>
          </p:nvSpPr>
          <p:spPr>
            <a:xfrm>
              <a:off x="1384234" y="3042524"/>
              <a:ext cx="72399" cy="90755"/>
            </a:xfrm>
            <a:custGeom>
              <a:avLst/>
              <a:gdLst/>
              <a:ahLst/>
              <a:cxnLst/>
              <a:rect l="l" t="t" r="r" b="b"/>
              <a:pathLst>
                <a:path w="2757" h="3456" extrusionOk="0">
                  <a:moveTo>
                    <a:pt x="919" y="0"/>
                  </a:moveTo>
                  <a:lnTo>
                    <a:pt x="919" y="460"/>
                  </a:lnTo>
                  <a:cubicBezTo>
                    <a:pt x="919" y="546"/>
                    <a:pt x="871" y="632"/>
                    <a:pt x="794" y="670"/>
                  </a:cubicBezTo>
                  <a:lnTo>
                    <a:pt x="249" y="938"/>
                  </a:lnTo>
                  <a:cubicBezTo>
                    <a:pt x="96" y="1015"/>
                    <a:pt x="0" y="1177"/>
                    <a:pt x="0" y="1350"/>
                  </a:cubicBezTo>
                  <a:lnTo>
                    <a:pt x="0" y="3225"/>
                  </a:lnTo>
                  <a:cubicBezTo>
                    <a:pt x="0" y="3350"/>
                    <a:pt x="96" y="3455"/>
                    <a:pt x="230" y="3455"/>
                  </a:cubicBezTo>
                  <a:lnTo>
                    <a:pt x="2527" y="3455"/>
                  </a:lnTo>
                  <a:cubicBezTo>
                    <a:pt x="2661" y="3455"/>
                    <a:pt x="2756" y="3350"/>
                    <a:pt x="2756" y="3225"/>
                  </a:cubicBezTo>
                  <a:lnTo>
                    <a:pt x="2756" y="1350"/>
                  </a:lnTo>
                  <a:cubicBezTo>
                    <a:pt x="2756" y="1177"/>
                    <a:pt x="2661" y="1015"/>
                    <a:pt x="2507" y="938"/>
                  </a:cubicBezTo>
                  <a:lnTo>
                    <a:pt x="1962" y="670"/>
                  </a:lnTo>
                  <a:cubicBezTo>
                    <a:pt x="1885" y="632"/>
                    <a:pt x="1838" y="546"/>
                    <a:pt x="1838" y="460"/>
                  </a:cubicBezTo>
                  <a:lnTo>
                    <a:pt x="1838"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7" name="Google Shape;18457;p78"/>
            <p:cNvSpPr/>
            <p:nvPr/>
          </p:nvSpPr>
          <p:spPr>
            <a:xfrm>
              <a:off x="1407081" y="3042524"/>
              <a:ext cx="26680" cy="18251"/>
            </a:xfrm>
            <a:custGeom>
              <a:avLst/>
              <a:gdLst/>
              <a:ahLst/>
              <a:cxnLst/>
              <a:rect l="l" t="t" r="r" b="b"/>
              <a:pathLst>
                <a:path w="1016" h="695" extrusionOk="0">
                  <a:moveTo>
                    <a:pt x="49" y="0"/>
                  </a:moveTo>
                  <a:lnTo>
                    <a:pt x="49" y="460"/>
                  </a:lnTo>
                  <a:cubicBezTo>
                    <a:pt x="49" y="507"/>
                    <a:pt x="30" y="555"/>
                    <a:pt x="1" y="594"/>
                  </a:cubicBezTo>
                  <a:cubicBezTo>
                    <a:pt x="164" y="661"/>
                    <a:pt x="336" y="694"/>
                    <a:pt x="508" y="694"/>
                  </a:cubicBezTo>
                  <a:cubicBezTo>
                    <a:pt x="680" y="694"/>
                    <a:pt x="853" y="661"/>
                    <a:pt x="1015" y="594"/>
                  </a:cubicBezTo>
                  <a:cubicBezTo>
                    <a:pt x="987" y="555"/>
                    <a:pt x="968" y="507"/>
                    <a:pt x="968" y="460"/>
                  </a:cubicBezTo>
                  <a:lnTo>
                    <a:pt x="968"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8" name="Google Shape;18458;p78"/>
            <p:cNvSpPr/>
            <p:nvPr/>
          </p:nvSpPr>
          <p:spPr>
            <a:xfrm>
              <a:off x="1384234" y="3061615"/>
              <a:ext cx="72399" cy="71664"/>
            </a:xfrm>
            <a:custGeom>
              <a:avLst/>
              <a:gdLst/>
              <a:ahLst/>
              <a:cxnLst/>
              <a:rect l="l" t="t" r="r" b="b"/>
              <a:pathLst>
                <a:path w="2757" h="2729" extrusionOk="0">
                  <a:moveTo>
                    <a:pt x="670" y="1"/>
                  </a:moveTo>
                  <a:lnTo>
                    <a:pt x="249" y="211"/>
                  </a:lnTo>
                  <a:cubicBezTo>
                    <a:pt x="96" y="288"/>
                    <a:pt x="0" y="450"/>
                    <a:pt x="0" y="623"/>
                  </a:cubicBezTo>
                  <a:lnTo>
                    <a:pt x="0" y="2498"/>
                  </a:lnTo>
                  <a:cubicBezTo>
                    <a:pt x="0" y="2623"/>
                    <a:pt x="96" y="2728"/>
                    <a:pt x="230" y="2728"/>
                  </a:cubicBezTo>
                  <a:lnTo>
                    <a:pt x="2527" y="2728"/>
                  </a:lnTo>
                  <a:cubicBezTo>
                    <a:pt x="2661" y="2728"/>
                    <a:pt x="2756" y="2623"/>
                    <a:pt x="2756" y="2498"/>
                  </a:cubicBezTo>
                  <a:lnTo>
                    <a:pt x="2756" y="623"/>
                  </a:lnTo>
                  <a:cubicBezTo>
                    <a:pt x="2756" y="450"/>
                    <a:pt x="2661" y="288"/>
                    <a:pt x="2507" y="211"/>
                  </a:cubicBezTo>
                  <a:lnTo>
                    <a:pt x="2086" y="1"/>
                  </a:lnTo>
                  <a:cubicBezTo>
                    <a:pt x="1905" y="225"/>
                    <a:pt x="1641" y="338"/>
                    <a:pt x="1378" y="338"/>
                  </a:cubicBezTo>
                  <a:cubicBezTo>
                    <a:pt x="1115" y="338"/>
                    <a:pt x="852" y="225"/>
                    <a:pt x="6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59" name="Google Shape;18459;p78"/>
            <p:cNvSpPr/>
            <p:nvPr/>
          </p:nvSpPr>
          <p:spPr>
            <a:xfrm>
              <a:off x="1396288" y="2994258"/>
              <a:ext cx="48266" cy="54568"/>
            </a:xfrm>
            <a:custGeom>
              <a:avLst/>
              <a:gdLst/>
              <a:ahLst/>
              <a:cxnLst/>
              <a:rect l="l" t="t" r="r" b="b"/>
              <a:pathLst>
                <a:path w="1838" h="2078" extrusionOk="0">
                  <a:moveTo>
                    <a:pt x="689" y="1"/>
                  </a:moveTo>
                  <a:cubicBezTo>
                    <a:pt x="307" y="1"/>
                    <a:pt x="0" y="307"/>
                    <a:pt x="0" y="690"/>
                  </a:cubicBezTo>
                  <a:lnTo>
                    <a:pt x="0" y="1149"/>
                  </a:lnTo>
                  <a:cubicBezTo>
                    <a:pt x="0" y="1656"/>
                    <a:pt x="412" y="2077"/>
                    <a:pt x="919" y="2077"/>
                  </a:cubicBezTo>
                  <a:cubicBezTo>
                    <a:pt x="1426" y="2068"/>
                    <a:pt x="1838" y="1656"/>
                    <a:pt x="1838" y="1149"/>
                  </a:cubicBezTo>
                  <a:lnTo>
                    <a:pt x="1838" y="690"/>
                  </a:lnTo>
                  <a:cubicBezTo>
                    <a:pt x="1838" y="307"/>
                    <a:pt x="1532" y="1"/>
                    <a:pt x="1149" y="1"/>
                  </a:cubicBezTo>
                  <a:close/>
                </a:path>
              </a:pathLst>
            </a:custGeom>
            <a:solidFill>
              <a:srgbClr val="BBC6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0" name="Google Shape;18460;p78"/>
            <p:cNvSpPr/>
            <p:nvPr/>
          </p:nvSpPr>
          <p:spPr>
            <a:xfrm>
              <a:off x="1396025" y="2994258"/>
              <a:ext cx="33455" cy="54384"/>
            </a:xfrm>
            <a:custGeom>
              <a:avLst/>
              <a:gdLst/>
              <a:ahLst/>
              <a:cxnLst/>
              <a:rect l="l" t="t" r="r" b="b"/>
              <a:pathLst>
                <a:path w="1274" h="2071" extrusionOk="0">
                  <a:moveTo>
                    <a:pt x="699" y="1"/>
                  </a:moveTo>
                  <a:cubicBezTo>
                    <a:pt x="317" y="1"/>
                    <a:pt x="1" y="307"/>
                    <a:pt x="1" y="690"/>
                  </a:cubicBezTo>
                  <a:lnTo>
                    <a:pt x="1" y="1149"/>
                  </a:lnTo>
                  <a:cubicBezTo>
                    <a:pt x="1" y="1676"/>
                    <a:pt x="433" y="2070"/>
                    <a:pt x="922" y="2070"/>
                  </a:cubicBezTo>
                  <a:cubicBezTo>
                    <a:pt x="1038" y="2070"/>
                    <a:pt x="1157" y="2048"/>
                    <a:pt x="1274" y="2001"/>
                  </a:cubicBezTo>
                  <a:cubicBezTo>
                    <a:pt x="929" y="1857"/>
                    <a:pt x="699" y="1522"/>
                    <a:pt x="699" y="1149"/>
                  </a:cubicBezTo>
                  <a:lnTo>
                    <a:pt x="699" y="690"/>
                  </a:lnTo>
                  <a:cubicBezTo>
                    <a:pt x="699" y="355"/>
                    <a:pt x="939" y="68"/>
                    <a:pt x="1274" y="10"/>
                  </a:cubicBezTo>
                  <a:cubicBezTo>
                    <a:pt x="1235" y="1"/>
                    <a:pt x="1197" y="1"/>
                    <a:pt x="1159"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1" name="Google Shape;18461;p78"/>
            <p:cNvSpPr/>
            <p:nvPr/>
          </p:nvSpPr>
          <p:spPr>
            <a:xfrm>
              <a:off x="1396288" y="2994258"/>
              <a:ext cx="48528" cy="24159"/>
            </a:xfrm>
            <a:custGeom>
              <a:avLst/>
              <a:gdLst/>
              <a:ahLst/>
              <a:cxnLst/>
              <a:rect l="l" t="t" r="r" b="b"/>
              <a:pathLst>
                <a:path w="1848" h="920" extrusionOk="0">
                  <a:moveTo>
                    <a:pt x="689" y="1"/>
                  </a:moveTo>
                  <a:cubicBezTo>
                    <a:pt x="307" y="1"/>
                    <a:pt x="0" y="307"/>
                    <a:pt x="0" y="690"/>
                  </a:cubicBezTo>
                  <a:cubicBezTo>
                    <a:pt x="0" y="690"/>
                    <a:pt x="689" y="919"/>
                    <a:pt x="1847" y="919"/>
                  </a:cubicBezTo>
                  <a:lnTo>
                    <a:pt x="1847" y="690"/>
                  </a:lnTo>
                  <a:cubicBezTo>
                    <a:pt x="1847" y="307"/>
                    <a:pt x="1532" y="1"/>
                    <a:pt x="114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2" name="Google Shape;18462;p78"/>
            <p:cNvSpPr/>
            <p:nvPr/>
          </p:nvSpPr>
          <p:spPr>
            <a:xfrm>
              <a:off x="1396025" y="2994258"/>
              <a:ext cx="33455" cy="21901"/>
            </a:xfrm>
            <a:custGeom>
              <a:avLst/>
              <a:gdLst/>
              <a:ahLst/>
              <a:cxnLst/>
              <a:rect l="l" t="t" r="r" b="b"/>
              <a:pathLst>
                <a:path w="1274" h="834" extrusionOk="0">
                  <a:moveTo>
                    <a:pt x="699" y="1"/>
                  </a:moveTo>
                  <a:cubicBezTo>
                    <a:pt x="317" y="1"/>
                    <a:pt x="1" y="307"/>
                    <a:pt x="1" y="690"/>
                  </a:cubicBezTo>
                  <a:cubicBezTo>
                    <a:pt x="231" y="757"/>
                    <a:pt x="460" y="805"/>
                    <a:pt x="699" y="833"/>
                  </a:cubicBezTo>
                  <a:lnTo>
                    <a:pt x="699" y="690"/>
                  </a:lnTo>
                  <a:cubicBezTo>
                    <a:pt x="699" y="355"/>
                    <a:pt x="939" y="68"/>
                    <a:pt x="1274" y="10"/>
                  </a:cubicBezTo>
                  <a:cubicBezTo>
                    <a:pt x="1235" y="1"/>
                    <a:pt x="1197" y="1"/>
                    <a:pt x="115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3" name="Google Shape;18463;p78"/>
            <p:cNvSpPr/>
            <p:nvPr/>
          </p:nvSpPr>
          <p:spPr>
            <a:xfrm>
              <a:off x="1384234" y="3072434"/>
              <a:ext cx="30173" cy="60844"/>
            </a:xfrm>
            <a:custGeom>
              <a:avLst/>
              <a:gdLst/>
              <a:ahLst/>
              <a:cxnLst/>
              <a:rect l="l" t="t" r="r" b="b"/>
              <a:pathLst>
                <a:path w="1149" h="2317" extrusionOk="0">
                  <a:moveTo>
                    <a:pt x="57" y="0"/>
                  </a:moveTo>
                  <a:cubicBezTo>
                    <a:pt x="19" y="67"/>
                    <a:pt x="0" y="134"/>
                    <a:pt x="0" y="211"/>
                  </a:cubicBezTo>
                  <a:lnTo>
                    <a:pt x="0" y="2086"/>
                  </a:lnTo>
                  <a:cubicBezTo>
                    <a:pt x="0" y="2211"/>
                    <a:pt x="96" y="2316"/>
                    <a:pt x="230" y="2316"/>
                  </a:cubicBezTo>
                  <a:lnTo>
                    <a:pt x="1148" y="2316"/>
                  </a:lnTo>
                  <a:lnTo>
                    <a:pt x="1148" y="1857"/>
                  </a:lnTo>
                  <a:lnTo>
                    <a:pt x="919" y="1857"/>
                  </a:lnTo>
                  <a:cubicBezTo>
                    <a:pt x="794" y="1857"/>
                    <a:pt x="689" y="1751"/>
                    <a:pt x="689" y="1627"/>
                  </a:cubicBezTo>
                  <a:lnTo>
                    <a:pt x="689" y="708"/>
                  </a:lnTo>
                  <a:cubicBezTo>
                    <a:pt x="689" y="555"/>
                    <a:pt x="622" y="421"/>
                    <a:pt x="507" y="335"/>
                  </a:cubicBezTo>
                  <a:lnTo>
                    <a:pt x="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4" name="Google Shape;18464;p78"/>
            <p:cNvSpPr/>
            <p:nvPr/>
          </p:nvSpPr>
          <p:spPr>
            <a:xfrm>
              <a:off x="1426434" y="3072434"/>
              <a:ext cx="30199" cy="60844"/>
            </a:xfrm>
            <a:custGeom>
              <a:avLst/>
              <a:gdLst/>
              <a:ahLst/>
              <a:cxnLst/>
              <a:rect l="l" t="t" r="r" b="b"/>
              <a:pathLst>
                <a:path w="1150" h="2317" extrusionOk="0">
                  <a:moveTo>
                    <a:pt x="1101" y="0"/>
                  </a:moveTo>
                  <a:lnTo>
                    <a:pt x="652" y="335"/>
                  </a:lnTo>
                  <a:cubicBezTo>
                    <a:pt x="527" y="421"/>
                    <a:pt x="460" y="555"/>
                    <a:pt x="460" y="708"/>
                  </a:cubicBezTo>
                  <a:lnTo>
                    <a:pt x="460" y="1627"/>
                  </a:lnTo>
                  <a:cubicBezTo>
                    <a:pt x="460" y="1751"/>
                    <a:pt x="365" y="1857"/>
                    <a:pt x="231" y="1857"/>
                  </a:cubicBezTo>
                  <a:lnTo>
                    <a:pt x="1" y="1857"/>
                  </a:lnTo>
                  <a:lnTo>
                    <a:pt x="1" y="2316"/>
                  </a:lnTo>
                  <a:lnTo>
                    <a:pt x="920" y="2316"/>
                  </a:lnTo>
                  <a:cubicBezTo>
                    <a:pt x="1054" y="2316"/>
                    <a:pt x="1149" y="2211"/>
                    <a:pt x="1149" y="2086"/>
                  </a:cubicBezTo>
                  <a:lnTo>
                    <a:pt x="1149" y="211"/>
                  </a:lnTo>
                  <a:cubicBezTo>
                    <a:pt x="1149" y="134"/>
                    <a:pt x="1130" y="67"/>
                    <a:pt x="1101"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5" name="Google Shape;18465;p78"/>
            <p:cNvSpPr/>
            <p:nvPr/>
          </p:nvSpPr>
          <p:spPr>
            <a:xfrm>
              <a:off x="1408341" y="3121173"/>
              <a:ext cx="24159" cy="12106"/>
            </a:xfrm>
            <a:custGeom>
              <a:avLst/>
              <a:gdLst/>
              <a:ahLst/>
              <a:cxnLst/>
              <a:rect l="l" t="t" r="r" b="b"/>
              <a:pathLst>
                <a:path w="920" h="461" extrusionOk="0">
                  <a:moveTo>
                    <a:pt x="1" y="1"/>
                  </a:moveTo>
                  <a:lnTo>
                    <a:pt x="1" y="460"/>
                  </a:lnTo>
                  <a:lnTo>
                    <a:pt x="920" y="460"/>
                  </a:lnTo>
                  <a:lnTo>
                    <a:pt x="920" y="1"/>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66" name="Google Shape;18466;p78"/>
          <p:cNvGrpSpPr/>
          <p:nvPr/>
        </p:nvGrpSpPr>
        <p:grpSpPr>
          <a:xfrm>
            <a:off x="8893201" y="2007299"/>
            <a:ext cx="460111" cy="492288"/>
            <a:chOff x="6669900" y="1505474"/>
            <a:chExt cx="345083" cy="369216"/>
          </a:xfrm>
        </p:grpSpPr>
        <p:sp>
          <p:nvSpPr>
            <p:cNvPr id="18467" name="Google Shape;18467;p78"/>
            <p:cNvSpPr/>
            <p:nvPr/>
          </p:nvSpPr>
          <p:spPr>
            <a:xfrm>
              <a:off x="6700309" y="1505474"/>
              <a:ext cx="48292" cy="42252"/>
            </a:xfrm>
            <a:custGeom>
              <a:avLst/>
              <a:gdLst/>
              <a:ahLst/>
              <a:cxnLst/>
              <a:rect l="l" t="t" r="r" b="b"/>
              <a:pathLst>
                <a:path w="1839" h="1609" extrusionOk="0">
                  <a:moveTo>
                    <a:pt x="919" y="1"/>
                  </a:moveTo>
                  <a:cubicBezTo>
                    <a:pt x="412" y="1"/>
                    <a:pt x="1" y="364"/>
                    <a:pt x="1" y="804"/>
                  </a:cubicBezTo>
                  <a:cubicBezTo>
                    <a:pt x="1" y="1254"/>
                    <a:pt x="412" y="1608"/>
                    <a:pt x="919" y="1608"/>
                  </a:cubicBezTo>
                  <a:cubicBezTo>
                    <a:pt x="1427" y="1608"/>
                    <a:pt x="1838" y="1254"/>
                    <a:pt x="1838" y="804"/>
                  </a:cubicBezTo>
                  <a:cubicBezTo>
                    <a:pt x="1838" y="364"/>
                    <a:pt x="1427"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8" name="Google Shape;18468;p78"/>
            <p:cNvSpPr/>
            <p:nvPr/>
          </p:nvSpPr>
          <p:spPr>
            <a:xfrm>
              <a:off x="6700309" y="1505474"/>
              <a:ext cx="33455" cy="42252"/>
            </a:xfrm>
            <a:custGeom>
              <a:avLst/>
              <a:gdLst/>
              <a:ahLst/>
              <a:cxnLst/>
              <a:rect l="l" t="t" r="r" b="b"/>
              <a:pathLst>
                <a:path w="1274" h="1609" extrusionOk="0">
                  <a:moveTo>
                    <a:pt x="919" y="1"/>
                  </a:moveTo>
                  <a:cubicBezTo>
                    <a:pt x="412" y="1"/>
                    <a:pt x="1" y="355"/>
                    <a:pt x="1" y="804"/>
                  </a:cubicBezTo>
                  <a:cubicBezTo>
                    <a:pt x="1" y="1254"/>
                    <a:pt x="412" y="1608"/>
                    <a:pt x="919" y="1608"/>
                  </a:cubicBezTo>
                  <a:cubicBezTo>
                    <a:pt x="1044" y="1608"/>
                    <a:pt x="1159" y="1589"/>
                    <a:pt x="1273" y="1551"/>
                  </a:cubicBezTo>
                  <a:cubicBezTo>
                    <a:pt x="938" y="1455"/>
                    <a:pt x="699" y="1149"/>
                    <a:pt x="690" y="804"/>
                  </a:cubicBezTo>
                  <a:cubicBezTo>
                    <a:pt x="699" y="460"/>
                    <a:pt x="938" y="154"/>
                    <a:pt x="1273" y="58"/>
                  </a:cubicBezTo>
                  <a:cubicBezTo>
                    <a:pt x="1159" y="20"/>
                    <a:pt x="1044"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69" name="Google Shape;18469;p78"/>
            <p:cNvSpPr/>
            <p:nvPr/>
          </p:nvSpPr>
          <p:spPr>
            <a:xfrm>
              <a:off x="6669900" y="1608255"/>
              <a:ext cx="109110" cy="84715"/>
            </a:xfrm>
            <a:custGeom>
              <a:avLst/>
              <a:gdLst/>
              <a:ahLst/>
              <a:cxnLst/>
              <a:rect l="l" t="t" r="r" b="b"/>
              <a:pathLst>
                <a:path w="4155" h="3226" extrusionOk="0">
                  <a:moveTo>
                    <a:pt x="1388" y="1"/>
                  </a:moveTo>
                  <a:lnTo>
                    <a:pt x="1388" y="690"/>
                  </a:lnTo>
                  <a:cubicBezTo>
                    <a:pt x="1388" y="872"/>
                    <a:pt x="1283" y="1025"/>
                    <a:pt x="1130" y="1111"/>
                  </a:cubicBezTo>
                  <a:lnTo>
                    <a:pt x="383" y="1484"/>
                  </a:lnTo>
                  <a:cubicBezTo>
                    <a:pt x="154" y="1599"/>
                    <a:pt x="1" y="1838"/>
                    <a:pt x="1" y="2097"/>
                  </a:cubicBezTo>
                  <a:lnTo>
                    <a:pt x="1" y="2996"/>
                  </a:lnTo>
                  <a:cubicBezTo>
                    <a:pt x="1" y="3130"/>
                    <a:pt x="106" y="3226"/>
                    <a:pt x="230" y="3226"/>
                  </a:cubicBezTo>
                  <a:lnTo>
                    <a:pt x="3924" y="3226"/>
                  </a:lnTo>
                  <a:cubicBezTo>
                    <a:pt x="4049" y="3226"/>
                    <a:pt x="4154" y="3130"/>
                    <a:pt x="4154" y="2996"/>
                  </a:cubicBezTo>
                  <a:lnTo>
                    <a:pt x="4154" y="2097"/>
                  </a:lnTo>
                  <a:cubicBezTo>
                    <a:pt x="4154" y="1838"/>
                    <a:pt x="4001" y="1599"/>
                    <a:pt x="3771" y="1484"/>
                  </a:cubicBezTo>
                  <a:lnTo>
                    <a:pt x="3025" y="1111"/>
                  </a:lnTo>
                  <a:cubicBezTo>
                    <a:pt x="2872" y="1025"/>
                    <a:pt x="2766" y="872"/>
                    <a:pt x="2766" y="690"/>
                  </a:cubicBezTo>
                  <a:lnTo>
                    <a:pt x="276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0" name="Google Shape;18470;p78"/>
            <p:cNvSpPr/>
            <p:nvPr/>
          </p:nvSpPr>
          <p:spPr>
            <a:xfrm>
              <a:off x="6706086" y="1608255"/>
              <a:ext cx="36974" cy="24422"/>
            </a:xfrm>
            <a:custGeom>
              <a:avLst/>
              <a:gdLst/>
              <a:ahLst/>
              <a:cxnLst/>
              <a:rect l="l" t="t" r="r" b="b"/>
              <a:pathLst>
                <a:path w="1408" h="930" extrusionOk="0">
                  <a:moveTo>
                    <a:pt x="10" y="1"/>
                  </a:moveTo>
                  <a:lnTo>
                    <a:pt x="10" y="690"/>
                  </a:lnTo>
                  <a:cubicBezTo>
                    <a:pt x="10" y="719"/>
                    <a:pt x="1" y="757"/>
                    <a:pt x="1" y="786"/>
                  </a:cubicBezTo>
                  <a:cubicBezTo>
                    <a:pt x="221" y="872"/>
                    <a:pt x="460" y="920"/>
                    <a:pt x="699" y="929"/>
                  </a:cubicBezTo>
                  <a:cubicBezTo>
                    <a:pt x="939" y="920"/>
                    <a:pt x="1187" y="872"/>
                    <a:pt x="1408" y="786"/>
                  </a:cubicBezTo>
                  <a:cubicBezTo>
                    <a:pt x="1398" y="747"/>
                    <a:pt x="1398" y="719"/>
                    <a:pt x="1398" y="690"/>
                  </a:cubicBezTo>
                  <a:lnTo>
                    <a:pt x="139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1" name="Google Shape;18471;p78"/>
            <p:cNvSpPr/>
            <p:nvPr/>
          </p:nvSpPr>
          <p:spPr>
            <a:xfrm>
              <a:off x="6669900" y="1640188"/>
              <a:ext cx="109110" cy="52783"/>
            </a:xfrm>
            <a:custGeom>
              <a:avLst/>
              <a:gdLst/>
              <a:ahLst/>
              <a:cxnLst/>
              <a:rect l="l" t="t" r="r" b="b"/>
              <a:pathLst>
                <a:path w="4155" h="2010" extrusionOk="0">
                  <a:moveTo>
                    <a:pt x="919" y="0"/>
                  </a:moveTo>
                  <a:lnTo>
                    <a:pt x="383" y="268"/>
                  </a:lnTo>
                  <a:cubicBezTo>
                    <a:pt x="154" y="383"/>
                    <a:pt x="1" y="622"/>
                    <a:pt x="1" y="881"/>
                  </a:cubicBezTo>
                  <a:lnTo>
                    <a:pt x="1" y="1780"/>
                  </a:lnTo>
                  <a:cubicBezTo>
                    <a:pt x="1" y="1914"/>
                    <a:pt x="106" y="2010"/>
                    <a:pt x="230" y="2010"/>
                  </a:cubicBezTo>
                  <a:lnTo>
                    <a:pt x="3924" y="2010"/>
                  </a:lnTo>
                  <a:cubicBezTo>
                    <a:pt x="4049" y="2010"/>
                    <a:pt x="4154" y="1914"/>
                    <a:pt x="4154" y="1780"/>
                  </a:cubicBezTo>
                  <a:lnTo>
                    <a:pt x="4154" y="881"/>
                  </a:lnTo>
                  <a:cubicBezTo>
                    <a:pt x="4154" y="622"/>
                    <a:pt x="4001" y="383"/>
                    <a:pt x="3771" y="268"/>
                  </a:cubicBezTo>
                  <a:lnTo>
                    <a:pt x="3235" y="0"/>
                  </a:lnTo>
                  <a:cubicBezTo>
                    <a:pt x="2963" y="421"/>
                    <a:pt x="2520" y="632"/>
                    <a:pt x="2077" y="632"/>
                  </a:cubicBezTo>
                  <a:cubicBezTo>
                    <a:pt x="1635" y="632"/>
                    <a:pt x="1192" y="421"/>
                    <a:pt x="91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2" name="Google Shape;18472;p78"/>
            <p:cNvSpPr/>
            <p:nvPr/>
          </p:nvSpPr>
          <p:spPr>
            <a:xfrm>
              <a:off x="6681953" y="1523567"/>
              <a:ext cx="84741" cy="84715"/>
            </a:xfrm>
            <a:custGeom>
              <a:avLst/>
              <a:gdLst/>
              <a:ahLst/>
              <a:cxnLst/>
              <a:rect l="l" t="t" r="r" b="b"/>
              <a:pathLst>
                <a:path w="3227" h="3226" extrusionOk="0">
                  <a:moveTo>
                    <a:pt x="1618" y="1"/>
                  </a:moveTo>
                  <a:cubicBezTo>
                    <a:pt x="728" y="1"/>
                    <a:pt x="1" y="728"/>
                    <a:pt x="1" y="1618"/>
                  </a:cubicBezTo>
                  <a:cubicBezTo>
                    <a:pt x="1" y="2508"/>
                    <a:pt x="728" y="3226"/>
                    <a:pt x="1618" y="3226"/>
                  </a:cubicBezTo>
                  <a:cubicBezTo>
                    <a:pt x="2508" y="3226"/>
                    <a:pt x="3226" y="2508"/>
                    <a:pt x="3226" y="1618"/>
                  </a:cubicBezTo>
                  <a:cubicBezTo>
                    <a:pt x="3226" y="728"/>
                    <a:pt x="2508" y="1"/>
                    <a:pt x="16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3" name="Google Shape;18473;p78"/>
            <p:cNvSpPr/>
            <p:nvPr/>
          </p:nvSpPr>
          <p:spPr>
            <a:xfrm>
              <a:off x="6697552" y="1523567"/>
              <a:ext cx="70902" cy="76180"/>
            </a:xfrm>
            <a:custGeom>
              <a:avLst/>
              <a:gdLst/>
              <a:ahLst/>
              <a:cxnLst/>
              <a:rect l="l" t="t" r="r" b="b"/>
              <a:pathLst>
                <a:path w="2700" h="2901" extrusionOk="0">
                  <a:moveTo>
                    <a:pt x="1034" y="1"/>
                  </a:moveTo>
                  <a:cubicBezTo>
                    <a:pt x="259" y="1"/>
                    <a:pt x="0" y="1063"/>
                    <a:pt x="699" y="1407"/>
                  </a:cubicBezTo>
                  <a:cubicBezTo>
                    <a:pt x="718" y="1417"/>
                    <a:pt x="737" y="1417"/>
                    <a:pt x="756" y="1427"/>
                  </a:cubicBezTo>
                  <a:lnTo>
                    <a:pt x="1560" y="2881"/>
                  </a:lnTo>
                  <a:cubicBezTo>
                    <a:pt x="1560" y="2881"/>
                    <a:pt x="1780" y="2900"/>
                    <a:pt x="1991" y="2900"/>
                  </a:cubicBezTo>
                  <a:cubicBezTo>
                    <a:pt x="2460" y="2556"/>
                    <a:pt x="2699" y="1972"/>
                    <a:pt x="2623" y="1388"/>
                  </a:cubicBezTo>
                  <a:cubicBezTo>
                    <a:pt x="2527" y="728"/>
                    <a:pt x="2039" y="192"/>
                    <a:pt x="1378" y="39"/>
                  </a:cubicBezTo>
                  <a:cubicBezTo>
                    <a:pt x="1264"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4" name="Google Shape;18474;p78"/>
            <p:cNvSpPr/>
            <p:nvPr/>
          </p:nvSpPr>
          <p:spPr>
            <a:xfrm>
              <a:off x="6687993" y="1560909"/>
              <a:ext cx="72661" cy="59453"/>
            </a:xfrm>
            <a:custGeom>
              <a:avLst/>
              <a:gdLst/>
              <a:ahLst/>
              <a:cxnLst/>
              <a:rect l="l" t="t" r="r" b="b"/>
              <a:pathLst>
                <a:path w="2767" h="2264" extrusionOk="0">
                  <a:moveTo>
                    <a:pt x="1075" y="0"/>
                  </a:moveTo>
                  <a:cubicBezTo>
                    <a:pt x="986" y="0"/>
                    <a:pt x="903" y="48"/>
                    <a:pt x="862" y="139"/>
                  </a:cubicBezTo>
                  <a:cubicBezTo>
                    <a:pt x="785" y="292"/>
                    <a:pt x="680" y="435"/>
                    <a:pt x="546" y="550"/>
                  </a:cubicBezTo>
                  <a:cubicBezTo>
                    <a:pt x="422" y="655"/>
                    <a:pt x="288" y="751"/>
                    <a:pt x="135" y="828"/>
                  </a:cubicBezTo>
                  <a:cubicBezTo>
                    <a:pt x="48" y="866"/>
                    <a:pt x="1" y="962"/>
                    <a:pt x="20" y="1067"/>
                  </a:cubicBezTo>
                  <a:cubicBezTo>
                    <a:pt x="106" y="1756"/>
                    <a:pt x="690" y="2263"/>
                    <a:pt x="1388" y="2263"/>
                  </a:cubicBezTo>
                  <a:cubicBezTo>
                    <a:pt x="2106" y="2263"/>
                    <a:pt x="2709" y="1708"/>
                    <a:pt x="2766" y="990"/>
                  </a:cubicBezTo>
                  <a:cubicBezTo>
                    <a:pt x="2766" y="923"/>
                    <a:pt x="2738" y="856"/>
                    <a:pt x="2690" y="808"/>
                  </a:cubicBezTo>
                  <a:cubicBezTo>
                    <a:pt x="2231" y="426"/>
                    <a:pt x="1695" y="158"/>
                    <a:pt x="1120" y="5"/>
                  </a:cubicBezTo>
                  <a:cubicBezTo>
                    <a:pt x="1105" y="2"/>
                    <a:pt x="1090" y="0"/>
                    <a:pt x="10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5" name="Google Shape;18475;p78"/>
            <p:cNvSpPr/>
            <p:nvPr/>
          </p:nvSpPr>
          <p:spPr>
            <a:xfrm>
              <a:off x="6688256" y="1560909"/>
              <a:ext cx="72661" cy="58954"/>
            </a:xfrm>
            <a:custGeom>
              <a:avLst/>
              <a:gdLst/>
              <a:ahLst/>
              <a:cxnLst/>
              <a:rect l="l" t="t" r="r" b="b"/>
              <a:pathLst>
                <a:path w="2767" h="2245" extrusionOk="0">
                  <a:moveTo>
                    <a:pt x="1064" y="0"/>
                  </a:moveTo>
                  <a:cubicBezTo>
                    <a:pt x="976" y="0"/>
                    <a:pt x="893" y="47"/>
                    <a:pt x="852" y="129"/>
                  </a:cubicBezTo>
                  <a:cubicBezTo>
                    <a:pt x="795" y="244"/>
                    <a:pt x="728" y="349"/>
                    <a:pt x="641" y="445"/>
                  </a:cubicBezTo>
                  <a:cubicBezTo>
                    <a:pt x="613" y="474"/>
                    <a:pt x="574" y="512"/>
                    <a:pt x="536" y="550"/>
                  </a:cubicBezTo>
                  <a:cubicBezTo>
                    <a:pt x="412" y="655"/>
                    <a:pt x="278" y="751"/>
                    <a:pt x="134" y="818"/>
                  </a:cubicBezTo>
                  <a:cubicBezTo>
                    <a:pt x="48" y="866"/>
                    <a:pt x="0" y="962"/>
                    <a:pt x="10" y="1057"/>
                  </a:cubicBezTo>
                  <a:cubicBezTo>
                    <a:pt x="96" y="1670"/>
                    <a:pt x="565" y="2148"/>
                    <a:pt x="1177" y="2244"/>
                  </a:cubicBezTo>
                  <a:cubicBezTo>
                    <a:pt x="862" y="2053"/>
                    <a:pt x="680" y="1708"/>
                    <a:pt x="699" y="1344"/>
                  </a:cubicBezTo>
                  <a:lnTo>
                    <a:pt x="699" y="1019"/>
                  </a:lnTo>
                  <a:cubicBezTo>
                    <a:pt x="747" y="981"/>
                    <a:pt x="804" y="942"/>
                    <a:pt x="852" y="895"/>
                  </a:cubicBezTo>
                  <a:cubicBezTo>
                    <a:pt x="976" y="780"/>
                    <a:pt x="1091" y="655"/>
                    <a:pt x="1187" y="512"/>
                  </a:cubicBezTo>
                  <a:cubicBezTo>
                    <a:pt x="1618" y="646"/>
                    <a:pt x="2029" y="866"/>
                    <a:pt x="2383" y="1163"/>
                  </a:cubicBezTo>
                  <a:cubicBezTo>
                    <a:pt x="2421" y="1201"/>
                    <a:pt x="2527" y="1297"/>
                    <a:pt x="2661" y="1421"/>
                  </a:cubicBezTo>
                  <a:cubicBezTo>
                    <a:pt x="2709" y="1287"/>
                    <a:pt x="2747" y="1143"/>
                    <a:pt x="2756" y="1000"/>
                  </a:cubicBezTo>
                  <a:cubicBezTo>
                    <a:pt x="2766" y="923"/>
                    <a:pt x="2737" y="856"/>
                    <a:pt x="2680" y="808"/>
                  </a:cubicBezTo>
                  <a:cubicBezTo>
                    <a:pt x="2221" y="426"/>
                    <a:pt x="1685" y="148"/>
                    <a:pt x="1110" y="5"/>
                  </a:cubicBezTo>
                  <a:cubicBezTo>
                    <a:pt x="1095" y="2"/>
                    <a:pt x="1080" y="0"/>
                    <a:pt x="106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6" name="Google Shape;18476;p78"/>
            <p:cNvSpPr/>
            <p:nvPr/>
          </p:nvSpPr>
          <p:spPr>
            <a:xfrm>
              <a:off x="6669900" y="1652503"/>
              <a:ext cx="24396" cy="40467"/>
            </a:xfrm>
            <a:custGeom>
              <a:avLst/>
              <a:gdLst/>
              <a:ahLst/>
              <a:cxnLst/>
              <a:rect l="l" t="t" r="r" b="b"/>
              <a:pathLst>
                <a:path w="929" h="1541" extrusionOk="0">
                  <a:moveTo>
                    <a:pt x="144" y="0"/>
                  </a:moveTo>
                  <a:cubicBezTo>
                    <a:pt x="48" y="115"/>
                    <a:pt x="1" y="259"/>
                    <a:pt x="1" y="412"/>
                  </a:cubicBezTo>
                  <a:lnTo>
                    <a:pt x="1" y="1311"/>
                  </a:lnTo>
                  <a:cubicBezTo>
                    <a:pt x="1" y="1436"/>
                    <a:pt x="106" y="1541"/>
                    <a:pt x="230" y="1541"/>
                  </a:cubicBezTo>
                  <a:lnTo>
                    <a:pt x="929" y="1541"/>
                  </a:lnTo>
                  <a:lnTo>
                    <a:pt x="929" y="842"/>
                  </a:lnTo>
                  <a:cubicBezTo>
                    <a:pt x="929" y="708"/>
                    <a:pt x="862" y="574"/>
                    <a:pt x="757" y="488"/>
                  </a:cubicBezTo>
                  <a:lnTo>
                    <a:pt x="14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7" name="Google Shape;18477;p78"/>
            <p:cNvSpPr/>
            <p:nvPr/>
          </p:nvSpPr>
          <p:spPr>
            <a:xfrm>
              <a:off x="6754588" y="1652503"/>
              <a:ext cx="24422" cy="40467"/>
            </a:xfrm>
            <a:custGeom>
              <a:avLst/>
              <a:gdLst/>
              <a:ahLst/>
              <a:cxnLst/>
              <a:rect l="l" t="t" r="r" b="b"/>
              <a:pathLst>
                <a:path w="930" h="1541" extrusionOk="0">
                  <a:moveTo>
                    <a:pt x="786" y="0"/>
                  </a:moveTo>
                  <a:lnTo>
                    <a:pt x="173" y="488"/>
                  </a:lnTo>
                  <a:cubicBezTo>
                    <a:pt x="68" y="574"/>
                    <a:pt x="1" y="708"/>
                    <a:pt x="1" y="842"/>
                  </a:cubicBezTo>
                  <a:lnTo>
                    <a:pt x="1" y="1541"/>
                  </a:lnTo>
                  <a:lnTo>
                    <a:pt x="699" y="1541"/>
                  </a:lnTo>
                  <a:cubicBezTo>
                    <a:pt x="824" y="1541"/>
                    <a:pt x="929" y="1436"/>
                    <a:pt x="929" y="1311"/>
                  </a:cubicBezTo>
                  <a:lnTo>
                    <a:pt x="929" y="412"/>
                  </a:lnTo>
                  <a:cubicBezTo>
                    <a:pt x="929" y="259"/>
                    <a:pt x="872" y="115"/>
                    <a:pt x="786"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8" name="Google Shape;18478;p78"/>
            <p:cNvSpPr/>
            <p:nvPr/>
          </p:nvSpPr>
          <p:spPr>
            <a:xfrm>
              <a:off x="6767797" y="1578004"/>
              <a:ext cx="201440" cy="110791"/>
            </a:xfrm>
            <a:custGeom>
              <a:avLst/>
              <a:gdLst/>
              <a:ahLst/>
              <a:cxnLst/>
              <a:rect l="l" t="t" r="r" b="b"/>
              <a:pathLst>
                <a:path w="7671" h="4219" extrusionOk="0">
                  <a:moveTo>
                    <a:pt x="2713" y="1"/>
                  </a:moveTo>
                  <a:cubicBezTo>
                    <a:pt x="1870" y="1"/>
                    <a:pt x="1012" y="233"/>
                    <a:pt x="235" y="732"/>
                  </a:cubicBezTo>
                  <a:cubicBezTo>
                    <a:pt x="0" y="857"/>
                    <a:pt x="142" y="1167"/>
                    <a:pt x="343" y="1167"/>
                  </a:cubicBezTo>
                  <a:cubicBezTo>
                    <a:pt x="388" y="1167"/>
                    <a:pt x="436" y="1151"/>
                    <a:pt x="484" y="1115"/>
                  </a:cubicBezTo>
                  <a:cubicBezTo>
                    <a:pt x="1183" y="667"/>
                    <a:pt x="1955" y="458"/>
                    <a:pt x="2715" y="458"/>
                  </a:cubicBezTo>
                  <a:cubicBezTo>
                    <a:pt x="4409" y="458"/>
                    <a:pt x="6039" y="1498"/>
                    <a:pt x="6647" y="3249"/>
                  </a:cubicBezTo>
                  <a:lnTo>
                    <a:pt x="6331" y="2933"/>
                  </a:lnTo>
                  <a:cubicBezTo>
                    <a:pt x="6281" y="2887"/>
                    <a:pt x="6226" y="2867"/>
                    <a:pt x="6175" y="2867"/>
                  </a:cubicBezTo>
                  <a:cubicBezTo>
                    <a:pt x="6001" y="2867"/>
                    <a:pt x="5858" y="3088"/>
                    <a:pt x="6006" y="3258"/>
                  </a:cubicBezTo>
                  <a:lnTo>
                    <a:pt x="6886" y="4148"/>
                  </a:lnTo>
                  <a:cubicBezTo>
                    <a:pt x="6933" y="4196"/>
                    <a:pt x="6993" y="4218"/>
                    <a:pt x="7052" y="4218"/>
                  </a:cubicBezTo>
                  <a:cubicBezTo>
                    <a:pt x="7147" y="4218"/>
                    <a:pt x="7239" y="4159"/>
                    <a:pt x="7269" y="4053"/>
                  </a:cubicBezTo>
                  <a:lnTo>
                    <a:pt x="7633" y="2847"/>
                  </a:lnTo>
                  <a:cubicBezTo>
                    <a:pt x="7671" y="2732"/>
                    <a:pt x="7604" y="2598"/>
                    <a:pt x="7479" y="2560"/>
                  </a:cubicBezTo>
                  <a:cubicBezTo>
                    <a:pt x="7456" y="2552"/>
                    <a:pt x="7432" y="2549"/>
                    <a:pt x="7409" y="2549"/>
                  </a:cubicBezTo>
                  <a:cubicBezTo>
                    <a:pt x="7311" y="2549"/>
                    <a:pt x="7223" y="2612"/>
                    <a:pt x="7192" y="2713"/>
                  </a:cubicBezTo>
                  <a:lnTo>
                    <a:pt x="7077" y="3096"/>
                  </a:lnTo>
                  <a:cubicBezTo>
                    <a:pt x="6397" y="1154"/>
                    <a:pt x="4591" y="1"/>
                    <a:pt x="271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79" name="Google Shape;18479;p78"/>
            <p:cNvSpPr/>
            <p:nvPr/>
          </p:nvSpPr>
          <p:spPr>
            <a:xfrm>
              <a:off x="6711128" y="1710617"/>
              <a:ext cx="199917" cy="109557"/>
            </a:xfrm>
            <a:custGeom>
              <a:avLst/>
              <a:gdLst/>
              <a:ahLst/>
              <a:cxnLst/>
              <a:rect l="l" t="t" r="r" b="b"/>
              <a:pathLst>
                <a:path w="7613" h="4172" extrusionOk="0">
                  <a:moveTo>
                    <a:pt x="554" y="0"/>
                  </a:moveTo>
                  <a:cubicBezTo>
                    <a:pt x="456" y="0"/>
                    <a:pt x="360" y="65"/>
                    <a:pt x="335" y="170"/>
                  </a:cubicBezTo>
                  <a:lnTo>
                    <a:pt x="29" y="1395"/>
                  </a:lnTo>
                  <a:cubicBezTo>
                    <a:pt x="0" y="1520"/>
                    <a:pt x="67" y="1644"/>
                    <a:pt x="192" y="1673"/>
                  </a:cubicBezTo>
                  <a:cubicBezTo>
                    <a:pt x="211" y="1673"/>
                    <a:pt x="230" y="1682"/>
                    <a:pt x="249" y="1682"/>
                  </a:cubicBezTo>
                  <a:cubicBezTo>
                    <a:pt x="354" y="1682"/>
                    <a:pt x="450" y="1606"/>
                    <a:pt x="479" y="1510"/>
                  </a:cubicBezTo>
                  <a:lnTo>
                    <a:pt x="565" y="1146"/>
                  </a:lnTo>
                  <a:cubicBezTo>
                    <a:pt x="1262" y="3048"/>
                    <a:pt x="3046" y="4171"/>
                    <a:pt x="4901" y="4171"/>
                  </a:cubicBezTo>
                  <a:cubicBezTo>
                    <a:pt x="5744" y="4171"/>
                    <a:pt x="6601" y="3940"/>
                    <a:pt x="7379" y="3443"/>
                  </a:cubicBezTo>
                  <a:cubicBezTo>
                    <a:pt x="7613" y="3311"/>
                    <a:pt x="7472" y="3007"/>
                    <a:pt x="7272" y="3007"/>
                  </a:cubicBezTo>
                  <a:cubicBezTo>
                    <a:pt x="7227" y="3007"/>
                    <a:pt x="7178" y="3023"/>
                    <a:pt x="7130" y="3060"/>
                  </a:cubicBezTo>
                  <a:lnTo>
                    <a:pt x="7120" y="3051"/>
                  </a:lnTo>
                  <a:cubicBezTo>
                    <a:pt x="6422" y="3499"/>
                    <a:pt x="5650" y="3709"/>
                    <a:pt x="4891" y="3709"/>
                  </a:cubicBezTo>
                  <a:cubicBezTo>
                    <a:pt x="3205" y="3709"/>
                    <a:pt x="1583" y="2675"/>
                    <a:pt x="976" y="926"/>
                  </a:cubicBezTo>
                  <a:lnTo>
                    <a:pt x="976" y="926"/>
                  </a:lnTo>
                  <a:lnTo>
                    <a:pt x="1321" y="1252"/>
                  </a:lnTo>
                  <a:cubicBezTo>
                    <a:pt x="1369" y="1290"/>
                    <a:pt x="1419" y="1306"/>
                    <a:pt x="1467" y="1306"/>
                  </a:cubicBezTo>
                  <a:cubicBezTo>
                    <a:pt x="1646" y="1306"/>
                    <a:pt x="1788" y="1075"/>
                    <a:pt x="1637" y="917"/>
                  </a:cubicBezTo>
                  <a:lnTo>
                    <a:pt x="708" y="65"/>
                  </a:lnTo>
                  <a:cubicBezTo>
                    <a:pt x="664" y="20"/>
                    <a:pt x="609" y="0"/>
                    <a:pt x="5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0" name="Google Shape;18480;p78"/>
            <p:cNvSpPr/>
            <p:nvPr/>
          </p:nvSpPr>
          <p:spPr>
            <a:xfrm>
              <a:off x="6893819" y="1795988"/>
              <a:ext cx="121164" cy="78701"/>
            </a:xfrm>
            <a:custGeom>
              <a:avLst/>
              <a:gdLst/>
              <a:ahLst/>
              <a:cxnLst/>
              <a:rect l="l" t="t" r="r" b="b"/>
              <a:pathLst>
                <a:path w="4614" h="2997" extrusionOk="0">
                  <a:moveTo>
                    <a:pt x="1618" y="1"/>
                  </a:moveTo>
                  <a:lnTo>
                    <a:pt x="1618" y="384"/>
                  </a:lnTo>
                  <a:cubicBezTo>
                    <a:pt x="1618" y="489"/>
                    <a:pt x="1551" y="575"/>
                    <a:pt x="1446" y="604"/>
                  </a:cubicBezTo>
                  <a:lnTo>
                    <a:pt x="498" y="872"/>
                  </a:lnTo>
                  <a:cubicBezTo>
                    <a:pt x="202" y="958"/>
                    <a:pt x="1" y="1226"/>
                    <a:pt x="1" y="1542"/>
                  </a:cubicBezTo>
                  <a:lnTo>
                    <a:pt x="1" y="2767"/>
                  </a:lnTo>
                  <a:cubicBezTo>
                    <a:pt x="1" y="2891"/>
                    <a:pt x="106" y="2996"/>
                    <a:pt x="230" y="2996"/>
                  </a:cubicBezTo>
                  <a:lnTo>
                    <a:pt x="4384" y="2996"/>
                  </a:lnTo>
                  <a:cubicBezTo>
                    <a:pt x="4508" y="2996"/>
                    <a:pt x="4614" y="2891"/>
                    <a:pt x="4614" y="2767"/>
                  </a:cubicBezTo>
                  <a:lnTo>
                    <a:pt x="4614" y="1542"/>
                  </a:lnTo>
                  <a:cubicBezTo>
                    <a:pt x="4614" y="1226"/>
                    <a:pt x="4403" y="958"/>
                    <a:pt x="4106" y="872"/>
                  </a:cubicBezTo>
                  <a:lnTo>
                    <a:pt x="3168" y="604"/>
                  </a:lnTo>
                  <a:cubicBezTo>
                    <a:pt x="3063" y="575"/>
                    <a:pt x="2996" y="489"/>
                    <a:pt x="2996" y="384"/>
                  </a:cubicBezTo>
                  <a:lnTo>
                    <a:pt x="29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1" name="Google Shape;18481;p78"/>
            <p:cNvSpPr/>
            <p:nvPr/>
          </p:nvSpPr>
          <p:spPr>
            <a:xfrm>
              <a:off x="6893819" y="1812584"/>
              <a:ext cx="121164" cy="62105"/>
            </a:xfrm>
            <a:custGeom>
              <a:avLst/>
              <a:gdLst/>
              <a:ahLst/>
              <a:cxnLst/>
              <a:rect l="l" t="t" r="r" b="b"/>
              <a:pathLst>
                <a:path w="4614" h="2365" extrusionOk="0">
                  <a:moveTo>
                    <a:pt x="3245" y="0"/>
                  </a:moveTo>
                  <a:cubicBezTo>
                    <a:pt x="3101" y="472"/>
                    <a:pt x="2691" y="709"/>
                    <a:pt x="2279" y="709"/>
                  </a:cubicBezTo>
                  <a:cubicBezTo>
                    <a:pt x="1872" y="709"/>
                    <a:pt x="1464" y="477"/>
                    <a:pt x="1312" y="10"/>
                  </a:cubicBezTo>
                  <a:lnTo>
                    <a:pt x="508" y="240"/>
                  </a:lnTo>
                  <a:cubicBezTo>
                    <a:pt x="211" y="326"/>
                    <a:pt x="1" y="594"/>
                    <a:pt x="1" y="910"/>
                  </a:cubicBezTo>
                  <a:lnTo>
                    <a:pt x="1" y="2135"/>
                  </a:lnTo>
                  <a:cubicBezTo>
                    <a:pt x="1" y="2259"/>
                    <a:pt x="106" y="2364"/>
                    <a:pt x="230" y="2364"/>
                  </a:cubicBezTo>
                  <a:lnTo>
                    <a:pt x="4384" y="2364"/>
                  </a:lnTo>
                  <a:cubicBezTo>
                    <a:pt x="4508" y="2364"/>
                    <a:pt x="4614" y="2259"/>
                    <a:pt x="4614" y="2135"/>
                  </a:cubicBezTo>
                  <a:lnTo>
                    <a:pt x="4614" y="910"/>
                  </a:lnTo>
                  <a:cubicBezTo>
                    <a:pt x="4614" y="594"/>
                    <a:pt x="4403" y="326"/>
                    <a:pt x="4106" y="240"/>
                  </a:cubicBezTo>
                  <a:lnTo>
                    <a:pt x="3245"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2" name="Google Shape;18482;p78"/>
            <p:cNvSpPr/>
            <p:nvPr/>
          </p:nvSpPr>
          <p:spPr>
            <a:xfrm>
              <a:off x="6912175" y="1711063"/>
              <a:ext cx="30173" cy="66622"/>
            </a:xfrm>
            <a:custGeom>
              <a:avLst/>
              <a:gdLst/>
              <a:ahLst/>
              <a:cxnLst/>
              <a:rect l="l" t="t" r="r" b="b"/>
              <a:pathLst>
                <a:path w="1149" h="2537" extrusionOk="0">
                  <a:moveTo>
                    <a:pt x="689" y="0"/>
                  </a:moveTo>
                  <a:cubicBezTo>
                    <a:pt x="307" y="0"/>
                    <a:pt x="0" y="316"/>
                    <a:pt x="0" y="699"/>
                  </a:cubicBezTo>
                  <a:lnTo>
                    <a:pt x="0" y="852"/>
                  </a:lnTo>
                  <a:cubicBezTo>
                    <a:pt x="0" y="1053"/>
                    <a:pt x="29" y="1254"/>
                    <a:pt x="86" y="1436"/>
                  </a:cubicBezTo>
                  <a:lnTo>
                    <a:pt x="460" y="2536"/>
                  </a:lnTo>
                  <a:lnTo>
                    <a:pt x="1149" y="2536"/>
                  </a:lnTo>
                  <a:lnTo>
                    <a:pt x="11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3" name="Google Shape;18483;p78"/>
            <p:cNvSpPr/>
            <p:nvPr/>
          </p:nvSpPr>
          <p:spPr>
            <a:xfrm>
              <a:off x="6924228" y="1705260"/>
              <a:ext cx="72661" cy="72425"/>
            </a:xfrm>
            <a:custGeom>
              <a:avLst/>
              <a:gdLst/>
              <a:ahLst/>
              <a:cxnLst/>
              <a:rect l="l" t="t" r="r" b="b"/>
              <a:pathLst>
                <a:path w="2767" h="2758" extrusionOk="0">
                  <a:moveTo>
                    <a:pt x="690" y="1"/>
                  </a:moveTo>
                  <a:cubicBezTo>
                    <a:pt x="307" y="1"/>
                    <a:pt x="1" y="307"/>
                    <a:pt x="1" y="690"/>
                  </a:cubicBezTo>
                  <a:cubicBezTo>
                    <a:pt x="1" y="939"/>
                    <a:pt x="202" y="1149"/>
                    <a:pt x="460" y="1149"/>
                  </a:cubicBezTo>
                  <a:lnTo>
                    <a:pt x="2298" y="2757"/>
                  </a:lnTo>
                  <a:lnTo>
                    <a:pt x="2690" y="1398"/>
                  </a:lnTo>
                  <a:cubicBezTo>
                    <a:pt x="2738" y="1226"/>
                    <a:pt x="2757" y="1063"/>
                    <a:pt x="2767" y="891"/>
                  </a:cubicBezTo>
                  <a:lnTo>
                    <a:pt x="2767" y="460"/>
                  </a:lnTo>
                  <a:cubicBezTo>
                    <a:pt x="2767" y="202"/>
                    <a:pt x="2556" y="1"/>
                    <a:pt x="229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4" name="Google Shape;18484;p78"/>
            <p:cNvSpPr/>
            <p:nvPr/>
          </p:nvSpPr>
          <p:spPr>
            <a:xfrm>
              <a:off x="6936307" y="1795988"/>
              <a:ext cx="36213" cy="14679"/>
            </a:xfrm>
            <a:custGeom>
              <a:avLst/>
              <a:gdLst/>
              <a:ahLst/>
              <a:cxnLst/>
              <a:rect l="l" t="t" r="r" b="b"/>
              <a:pathLst>
                <a:path w="1379" h="559" extrusionOk="0">
                  <a:moveTo>
                    <a:pt x="0" y="1"/>
                  </a:moveTo>
                  <a:lnTo>
                    <a:pt x="0" y="422"/>
                  </a:lnTo>
                  <a:cubicBezTo>
                    <a:pt x="220" y="513"/>
                    <a:pt x="455" y="558"/>
                    <a:pt x="689" y="558"/>
                  </a:cubicBezTo>
                  <a:cubicBezTo>
                    <a:pt x="924" y="558"/>
                    <a:pt x="1158" y="513"/>
                    <a:pt x="1378" y="422"/>
                  </a:cubicBezTo>
                  <a:lnTo>
                    <a:pt x="137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5" name="Google Shape;18485;p78"/>
            <p:cNvSpPr/>
            <p:nvPr/>
          </p:nvSpPr>
          <p:spPr>
            <a:xfrm>
              <a:off x="6918214" y="1735433"/>
              <a:ext cx="72635" cy="66622"/>
            </a:xfrm>
            <a:custGeom>
              <a:avLst/>
              <a:gdLst/>
              <a:ahLst/>
              <a:cxnLst/>
              <a:rect l="l" t="t" r="r" b="b"/>
              <a:pathLst>
                <a:path w="2766" h="2537" extrusionOk="0">
                  <a:moveTo>
                    <a:pt x="880" y="0"/>
                  </a:moveTo>
                  <a:cubicBezTo>
                    <a:pt x="756" y="0"/>
                    <a:pt x="632" y="48"/>
                    <a:pt x="546" y="134"/>
                  </a:cubicBezTo>
                  <a:lnTo>
                    <a:pt x="134" y="555"/>
                  </a:lnTo>
                  <a:cubicBezTo>
                    <a:pt x="48" y="642"/>
                    <a:pt x="0" y="756"/>
                    <a:pt x="0" y="881"/>
                  </a:cubicBezTo>
                  <a:lnTo>
                    <a:pt x="0" y="1149"/>
                  </a:lnTo>
                  <a:cubicBezTo>
                    <a:pt x="0" y="1914"/>
                    <a:pt x="613" y="2536"/>
                    <a:pt x="1378" y="2536"/>
                  </a:cubicBezTo>
                  <a:cubicBezTo>
                    <a:pt x="2144" y="2536"/>
                    <a:pt x="2766" y="1914"/>
                    <a:pt x="2766" y="1149"/>
                  </a:cubicBezTo>
                  <a:lnTo>
                    <a:pt x="2766" y="862"/>
                  </a:lnTo>
                  <a:cubicBezTo>
                    <a:pt x="2766" y="737"/>
                    <a:pt x="2718" y="622"/>
                    <a:pt x="2632" y="536"/>
                  </a:cubicBezTo>
                  <a:cubicBezTo>
                    <a:pt x="2268" y="182"/>
                    <a:pt x="1617" y="29"/>
                    <a:pt x="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6" name="Google Shape;18486;p78"/>
            <p:cNvSpPr/>
            <p:nvPr/>
          </p:nvSpPr>
          <p:spPr>
            <a:xfrm>
              <a:off x="6917952" y="1735433"/>
              <a:ext cx="72661" cy="65125"/>
            </a:xfrm>
            <a:custGeom>
              <a:avLst/>
              <a:gdLst/>
              <a:ahLst/>
              <a:cxnLst/>
              <a:rect l="l" t="t" r="r" b="b"/>
              <a:pathLst>
                <a:path w="2767" h="2480" extrusionOk="0">
                  <a:moveTo>
                    <a:pt x="890" y="0"/>
                  </a:moveTo>
                  <a:cubicBezTo>
                    <a:pt x="766" y="0"/>
                    <a:pt x="642" y="48"/>
                    <a:pt x="556" y="134"/>
                  </a:cubicBezTo>
                  <a:lnTo>
                    <a:pt x="144" y="555"/>
                  </a:lnTo>
                  <a:cubicBezTo>
                    <a:pt x="48" y="642"/>
                    <a:pt x="0" y="756"/>
                    <a:pt x="0" y="881"/>
                  </a:cubicBezTo>
                  <a:lnTo>
                    <a:pt x="0" y="1149"/>
                  </a:lnTo>
                  <a:cubicBezTo>
                    <a:pt x="0" y="1761"/>
                    <a:pt x="412" y="2307"/>
                    <a:pt x="1005" y="2479"/>
                  </a:cubicBezTo>
                  <a:cubicBezTo>
                    <a:pt x="804" y="2230"/>
                    <a:pt x="699" y="1924"/>
                    <a:pt x="699" y="1608"/>
                  </a:cubicBezTo>
                  <a:lnTo>
                    <a:pt x="699" y="938"/>
                  </a:lnTo>
                  <a:cubicBezTo>
                    <a:pt x="699" y="682"/>
                    <a:pt x="901" y="478"/>
                    <a:pt x="1153" y="478"/>
                  </a:cubicBezTo>
                  <a:cubicBezTo>
                    <a:pt x="1165" y="478"/>
                    <a:pt x="1176" y="478"/>
                    <a:pt x="1187" y="479"/>
                  </a:cubicBezTo>
                  <a:cubicBezTo>
                    <a:pt x="1647" y="508"/>
                    <a:pt x="2345" y="584"/>
                    <a:pt x="2766" y="785"/>
                  </a:cubicBezTo>
                  <a:cubicBezTo>
                    <a:pt x="2747" y="689"/>
                    <a:pt x="2709" y="603"/>
                    <a:pt x="2642" y="527"/>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7" name="Google Shape;18487;p78"/>
            <p:cNvSpPr/>
            <p:nvPr/>
          </p:nvSpPr>
          <p:spPr>
            <a:xfrm>
              <a:off x="6893819" y="1825898"/>
              <a:ext cx="24422" cy="48528"/>
            </a:xfrm>
            <a:custGeom>
              <a:avLst/>
              <a:gdLst/>
              <a:ahLst/>
              <a:cxnLst/>
              <a:rect l="l" t="t" r="r" b="b"/>
              <a:pathLst>
                <a:path w="930" h="1848" extrusionOk="0">
                  <a:moveTo>
                    <a:pt x="125" y="1"/>
                  </a:moveTo>
                  <a:cubicBezTo>
                    <a:pt x="39" y="115"/>
                    <a:pt x="1" y="249"/>
                    <a:pt x="1" y="393"/>
                  </a:cubicBezTo>
                  <a:lnTo>
                    <a:pt x="1" y="1618"/>
                  </a:lnTo>
                  <a:cubicBezTo>
                    <a:pt x="1" y="1742"/>
                    <a:pt x="106" y="1848"/>
                    <a:pt x="230" y="1848"/>
                  </a:cubicBezTo>
                  <a:lnTo>
                    <a:pt x="919" y="1848"/>
                  </a:lnTo>
                  <a:lnTo>
                    <a:pt x="919" y="1082"/>
                  </a:lnTo>
                  <a:lnTo>
                    <a:pt x="929" y="1092"/>
                  </a:lnTo>
                  <a:cubicBezTo>
                    <a:pt x="929" y="900"/>
                    <a:pt x="852" y="728"/>
                    <a:pt x="718" y="594"/>
                  </a:cubicBezTo>
                  <a:lnTo>
                    <a:pt x="12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88" name="Google Shape;18488;p78"/>
            <p:cNvSpPr/>
            <p:nvPr/>
          </p:nvSpPr>
          <p:spPr>
            <a:xfrm>
              <a:off x="6990587" y="1825898"/>
              <a:ext cx="24396" cy="48528"/>
            </a:xfrm>
            <a:custGeom>
              <a:avLst/>
              <a:gdLst/>
              <a:ahLst/>
              <a:cxnLst/>
              <a:rect l="l" t="t" r="r" b="b"/>
              <a:pathLst>
                <a:path w="929" h="1848" extrusionOk="0">
                  <a:moveTo>
                    <a:pt x="804" y="1"/>
                  </a:moveTo>
                  <a:lnTo>
                    <a:pt x="211" y="594"/>
                  </a:lnTo>
                  <a:cubicBezTo>
                    <a:pt x="77" y="728"/>
                    <a:pt x="0" y="900"/>
                    <a:pt x="10" y="1092"/>
                  </a:cubicBezTo>
                  <a:lnTo>
                    <a:pt x="10" y="1848"/>
                  </a:lnTo>
                  <a:lnTo>
                    <a:pt x="699" y="1848"/>
                  </a:lnTo>
                  <a:cubicBezTo>
                    <a:pt x="823" y="1848"/>
                    <a:pt x="929" y="1742"/>
                    <a:pt x="929" y="1618"/>
                  </a:cubicBezTo>
                  <a:lnTo>
                    <a:pt x="929" y="393"/>
                  </a:lnTo>
                  <a:cubicBezTo>
                    <a:pt x="929" y="249"/>
                    <a:pt x="890" y="115"/>
                    <a:pt x="80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489" name="Google Shape;18489;p78"/>
          <p:cNvGrpSpPr/>
          <p:nvPr/>
        </p:nvGrpSpPr>
        <p:grpSpPr>
          <a:xfrm>
            <a:off x="9489338" y="2024001"/>
            <a:ext cx="444004" cy="458780"/>
            <a:chOff x="7117003" y="1518000"/>
            <a:chExt cx="333003" cy="344085"/>
          </a:xfrm>
        </p:grpSpPr>
        <p:sp>
          <p:nvSpPr>
            <p:cNvPr id="18490" name="Google Shape;18490;p78"/>
            <p:cNvSpPr/>
            <p:nvPr/>
          </p:nvSpPr>
          <p:spPr>
            <a:xfrm>
              <a:off x="7161645" y="1518000"/>
              <a:ext cx="241119" cy="57116"/>
            </a:xfrm>
            <a:custGeom>
              <a:avLst/>
              <a:gdLst/>
              <a:ahLst/>
              <a:cxnLst/>
              <a:rect l="l" t="t" r="r" b="b"/>
              <a:pathLst>
                <a:path w="9182" h="2175" extrusionOk="0">
                  <a:moveTo>
                    <a:pt x="4641" y="0"/>
                  </a:moveTo>
                  <a:cubicBezTo>
                    <a:pt x="3026" y="0"/>
                    <a:pt x="1414" y="596"/>
                    <a:pt x="157" y="1773"/>
                  </a:cubicBezTo>
                  <a:cubicBezTo>
                    <a:pt x="1" y="1914"/>
                    <a:pt x="133" y="2130"/>
                    <a:pt x="294" y="2130"/>
                  </a:cubicBezTo>
                  <a:cubicBezTo>
                    <a:pt x="341" y="2130"/>
                    <a:pt x="389" y="2112"/>
                    <a:pt x="434" y="2069"/>
                  </a:cubicBezTo>
                  <a:lnTo>
                    <a:pt x="444" y="2069"/>
                  </a:lnTo>
                  <a:cubicBezTo>
                    <a:pt x="1619" y="965"/>
                    <a:pt x="3125" y="408"/>
                    <a:pt x="4637" y="408"/>
                  </a:cubicBezTo>
                  <a:cubicBezTo>
                    <a:pt x="5994" y="408"/>
                    <a:pt x="7355" y="857"/>
                    <a:pt x="8483" y="1763"/>
                  </a:cubicBezTo>
                  <a:lnTo>
                    <a:pt x="8148" y="1763"/>
                  </a:lnTo>
                  <a:cubicBezTo>
                    <a:pt x="7870" y="1763"/>
                    <a:pt x="7870" y="2175"/>
                    <a:pt x="8148" y="2175"/>
                  </a:cubicBezTo>
                  <a:lnTo>
                    <a:pt x="8981" y="2175"/>
                  </a:lnTo>
                  <a:cubicBezTo>
                    <a:pt x="9086" y="2175"/>
                    <a:pt x="9182" y="2079"/>
                    <a:pt x="9182" y="1974"/>
                  </a:cubicBezTo>
                  <a:lnTo>
                    <a:pt x="9182" y="1227"/>
                  </a:lnTo>
                  <a:cubicBezTo>
                    <a:pt x="9182" y="1088"/>
                    <a:pt x="9079" y="1019"/>
                    <a:pt x="8976" y="1019"/>
                  </a:cubicBezTo>
                  <a:cubicBezTo>
                    <a:pt x="8873" y="1019"/>
                    <a:pt x="8770" y="1088"/>
                    <a:pt x="8770" y="1227"/>
                  </a:cubicBezTo>
                  <a:lnTo>
                    <a:pt x="8770" y="1466"/>
                  </a:lnTo>
                  <a:cubicBezTo>
                    <a:pt x="7562" y="486"/>
                    <a:pt x="6100" y="0"/>
                    <a:pt x="464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1" name="Google Shape;18491;p78"/>
            <p:cNvSpPr/>
            <p:nvPr/>
          </p:nvSpPr>
          <p:spPr>
            <a:xfrm>
              <a:off x="7168525" y="1808068"/>
              <a:ext cx="232217" cy="54017"/>
            </a:xfrm>
            <a:custGeom>
              <a:avLst/>
              <a:gdLst/>
              <a:ahLst/>
              <a:cxnLst/>
              <a:rect l="l" t="t" r="r" b="b"/>
              <a:pathLst>
                <a:path w="8843" h="2057" extrusionOk="0">
                  <a:moveTo>
                    <a:pt x="211" y="0"/>
                  </a:moveTo>
                  <a:cubicBezTo>
                    <a:pt x="96" y="0"/>
                    <a:pt x="0" y="96"/>
                    <a:pt x="0" y="211"/>
                  </a:cubicBezTo>
                  <a:lnTo>
                    <a:pt x="0" y="957"/>
                  </a:lnTo>
                  <a:cubicBezTo>
                    <a:pt x="0" y="1096"/>
                    <a:pt x="105" y="1165"/>
                    <a:pt x="211" y="1165"/>
                  </a:cubicBezTo>
                  <a:cubicBezTo>
                    <a:pt x="316" y="1165"/>
                    <a:pt x="421" y="1096"/>
                    <a:pt x="421" y="957"/>
                  </a:cubicBezTo>
                  <a:lnTo>
                    <a:pt x="421" y="727"/>
                  </a:lnTo>
                  <a:cubicBezTo>
                    <a:pt x="1592" y="1617"/>
                    <a:pt x="2983" y="2057"/>
                    <a:pt x="4370" y="2057"/>
                  </a:cubicBezTo>
                  <a:cubicBezTo>
                    <a:pt x="5909" y="2057"/>
                    <a:pt x="7443" y="1517"/>
                    <a:pt x="8671" y="450"/>
                  </a:cubicBezTo>
                  <a:cubicBezTo>
                    <a:pt x="8843" y="308"/>
                    <a:pt x="8711" y="84"/>
                    <a:pt x="8545" y="84"/>
                  </a:cubicBezTo>
                  <a:cubicBezTo>
                    <a:pt x="8498" y="84"/>
                    <a:pt x="8449" y="102"/>
                    <a:pt x="8403" y="144"/>
                  </a:cubicBezTo>
                  <a:cubicBezTo>
                    <a:pt x="7253" y="1142"/>
                    <a:pt x="5816" y="1647"/>
                    <a:pt x="4374" y="1647"/>
                  </a:cubicBezTo>
                  <a:cubicBezTo>
                    <a:pt x="3081" y="1647"/>
                    <a:pt x="1785" y="1241"/>
                    <a:pt x="689" y="421"/>
                  </a:cubicBezTo>
                  <a:lnTo>
                    <a:pt x="1034" y="421"/>
                  </a:lnTo>
                  <a:cubicBezTo>
                    <a:pt x="1148" y="421"/>
                    <a:pt x="1244" y="326"/>
                    <a:pt x="1244" y="211"/>
                  </a:cubicBezTo>
                  <a:cubicBezTo>
                    <a:pt x="1244" y="96"/>
                    <a:pt x="1148" y="0"/>
                    <a:pt x="10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2" name="Google Shape;18492;p78"/>
            <p:cNvSpPr/>
            <p:nvPr/>
          </p:nvSpPr>
          <p:spPr>
            <a:xfrm>
              <a:off x="7174801" y="1735931"/>
              <a:ext cx="25157" cy="20141"/>
            </a:xfrm>
            <a:custGeom>
              <a:avLst/>
              <a:gdLst/>
              <a:ahLst/>
              <a:cxnLst/>
              <a:rect l="l" t="t" r="r" b="b"/>
              <a:pathLst>
                <a:path w="958" h="767" extrusionOk="0">
                  <a:moveTo>
                    <a:pt x="479" y="0"/>
                  </a:moveTo>
                  <a:lnTo>
                    <a:pt x="0" y="355"/>
                  </a:lnTo>
                  <a:lnTo>
                    <a:pt x="173" y="766"/>
                  </a:lnTo>
                  <a:lnTo>
                    <a:pt x="804" y="766"/>
                  </a:lnTo>
                  <a:lnTo>
                    <a:pt x="957" y="355"/>
                  </a:lnTo>
                  <a:lnTo>
                    <a:pt x="4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3" name="Google Shape;18493;p78"/>
            <p:cNvSpPr/>
            <p:nvPr/>
          </p:nvSpPr>
          <p:spPr>
            <a:xfrm>
              <a:off x="7173803" y="1756047"/>
              <a:ext cx="27652" cy="35714"/>
            </a:xfrm>
            <a:custGeom>
              <a:avLst/>
              <a:gdLst/>
              <a:ahLst/>
              <a:cxnLst/>
              <a:rect l="l" t="t" r="r" b="b"/>
              <a:pathLst>
                <a:path w="1053" h="1360" extrusionOk="0">
                  <a:moveTo>
                    <a:pt x="211" y="0"/>
                  </a:moveTo>
                  <a:lnTo>
                    <a:pt x="220" y="29"/>
                  </a:lnTo>
                  <a:lnTo>
                    <a:pt x="0" y="1359"/>
                  </a:lnTo>
                  <a:lnTo>
                    <a:pt x="1053" y="1359"/>
                  </a:lnTo>
                  <a:lnTo>
                    <a:pt x="833" y="29"/>
                  </a:lnTo>
                  <a:lnTo>
                    <a:pt x="84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4" name="Google Shape;18494;p78"/>
            <p:cNvSpPr/>
            <p:nvPr/>
          </p:nvSpPr>
          <p:spPr>
            <a:xfrm>
              <a:off x="7159964" y="1726373"/>
              <a:ext cx="23161" cy="65387"/>
            </a:xfrm>
            <a:custGeom>
              <a:avLst/>
              <a:gdLst/>
              <a:ahLst/>
              <a:cxnLst/>
              <a:rect l="l" t="t" r="r" b="b"/>
              <a:pathLst>
                <a:path w="882" h="2490" extrusionOk="0">
                  <a:moveTo>
                    <a:pt x="1" y="1"/>
                  </a:moveTo>
                  <a:lnTo>
                    <a:pt x="135" y="958"/>
                  </a:lnTo>
                  <a:lnTo>
                    <a:pt x="556" y="2489"/>
                  </a:lnTo>
                  <a:lnTo>
                    <a:pt x="661" y="2489"/>
                  </a:lnTo>
                  <a:lnTo>
                    <a:pt x="881" y="1140"/>
                  </a:lnTo>
                  <a:lnTo>
                    <a:pt x="671"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5" name="Google Shape;18495;p78"/>
            <p:cNvSpPr/>
            <p:nvPr/>
          </p:nvSpPr>
          <p:spPr>
            <a:xfrm>
              <a:off x="7192132" y="1725874"/>
              <a:ext cx="23398" cy="65886"/>
            </a:xfrm>
            <a:custGeom>
              <a:avLst/>
              <a:gdLst/>
              <a:ahLst/>
              <a:cxnLst/>
              <a:rect l="l" t="t" r="r" b="b"/>
              <a:pathLst>
                <a:path w="891" h="2509" extrusionOk="0">
                  <a:moveTo>
                    <a:pt x="891" y="1"/>
                  </a:moveTo>
                  <a:lnTo>
                    <a:pt x="192" y="651"/>
                  </a:lnTo>
                  <a:lnTo>
                    <a:pt x="1" y="1159"/>
                  </a:lnTo>
                  <a:lnTo>
                    <a:pt x="221" y="2508"/>
                  </a:lnTo>
                  <a:lnTo>
                    <a:pt x="326" y="2508"/>
                  </a:lnTo>
                  <a:lnTo>
                    <a:pt x="757" y="958"/>
                  </a:lnTo>
                  <a:lnTo>
                    <a:pt x="89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6" name="Google Shape;18496;p78"/>
            <p:cNvSpPr/>
            <p:nvPr/>
          </p:nvSpPr>
          <p:spPr>
            <a:xfrm>
              <a:off x="7155447" y="1714057"/>
              <a:ext cx="63864" cy="37368"/>
            </a:xfrm>
            <a:custGeom>
              <a:avLst/>
              <a:gdLst/>
              <a:ahLst/>
              <a:cxnLst/>
              <a:rect l="l" t="t" r="r" b="b"/>
              <a:pathLst>
                <a:path w="2432" h="1423" extrusionOk="0">
                  <a:moveTo>
                    <a:pt x="642" y="1"/>
                  </a:moveTo>
                  <a:lnTo>
                    <a:pt x="0" y="422"/>
                  </a:lnTo>
                  <a:lnTo>
                    <a:pt x="431" y="1312"/>
                  </a:lnTo>
                  <a:cubicBezTo>
                    <a:pt x="461" y="1377"/>
                    <a:pt x="526" y="1413"/>
                    <a:pt x="590" y="1413"/>
                  </a:cubicBezTo>
                  <a:cubicBezTo>
                    <a:pt x="630" y="1413"/>
                    <a:pt x="670" y="1399"/>
                    <a:pt x="699" y="1369"/>
                  </a:cubicBezTo>
                  <a:lnTo>
                    <a:pt x="1216" y="987"/>
                  </a:lnTo>
                  <a:lnTo>
                    <a:pt x="1704" y="1350"/>
                  </a:lnTo>
                  <a:lnTo>
                    <a:pt x="1733" y="1379"/>
                  </a:lnTo>
                  <a:cubicBezTo>
                    <a:pt x="1765" y="1408"/>
                    <a:pt x="1807" y="1422"/>
                    <a:pt x="1847" y="1422"/>
                  </a:cubicBezTo>
                  <a:cubicBezTo>
                    <a:pt x="1901" y="1422"/>
                    <a:pt x="1954" y="1396"/>
                    <a:pt x="1981" y="1341"/>
                  </a:cubicBezTo>
                  <a:lnTo>
                    <a:pt x="2431" y="432"/>
                  </a:lnTo>
                  <a:lnTo>
                    <a:pt x="1857" y="49"/>
                  </a:lnTo>
                  <a:lnTo>
                    <a:pt x="1723" y="288"/>
                  </a:lnTo>
                  <a:lnTo>
                    <a:pt x="1216" y="814"/>
                  </a:lnTo>
                  <a:lnTo>
                    <a:pt x="728" y="336"/>
                  </a:lnTo>
                  <a:lnTo>
                    <a:pt x="64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7" name="Google Shape;18497;p78"/>
            <p:cNvSpPr/>
            <p:nvPr/>
          </p:nvSpPr>
          <p:spPr>
            <a:xfrm>
              <a:off x="7142133" y="1596202"/>
              <a:ext cx="90755" cy="64101"/>
            </a:xfrm>
            <a:custGeom>
              <a:avLst/>
              <a:gdLst/>
              <a:ahLst/>
              <a:cxnLst/>
              <a:rect l="l" t="t" r="r" b="b"/>
              <a:pathLst>
                <a:path w="3456" h="2441" extrusionOk="0">
                  <a:moveTo>
                    <a:pt x="3034" y="2106"/>
                  </a:moveTo>
                  <a:lnTo>
                    <a:pt x="3024" y="2125"/>
                  </a:lnTo>
                  <a:lnTo>
                    <a:pt x="3005" y="2144"/>
                  </a:lnTo>
                  <a:lnTo>
                    <a:pt x="3034" y="2106"/>
                  </a:lnTo>
                  <a:lnTo>
                    <a:pt x="3034" y="2106"/>
                  </a:lnTo>
                  <a:lnTo>
                    <a:pt x="3024" y="2115"/>
                  </a:lnTo>
                  <a:lnTo>
                    <a:pt x="2986" y="2135"/>
                  </a:lnTo>
                  <a:lnTo>
                    <a:pt x="3034" y="2106"/>
                  </a:lnTo>
                  <a:lnTo>
                    <a:pt x="3034" y="2106"/>
                  </a:lnTo>
                  <a:close/>
                  <a:moveTo>
                    <a:pt x="1656" y="0"/>
                  </a:moveTo>
                  <a:cubicBezTo>
                    <a:pt x="737" y="0"/>
                    <a:pt x="0" y="747"/>
                    <a:pt x="0" y="1656"/>
                  </a:cubicBezTo>
                  <a:lnTo>
                    <a:pt x="0" y="2441"/>
                  </a:lnTo>
                  <a:cubicBezTo>
                    <a:pt x="0" y="2441"/>
                    <a:pt x="373" y="2403"/>
                    <a:pt x="421" y="2221"/>
                  </a:cubicBezTo>
                  <a:cubicBezTo>
                    <a:pt x="440" y="2202"/>
                    <a:pt x="450" y="2182"/>
                    <a:pt x="460" y="2154"/>
                  </a:cubicBezTo>
                  <a:cubicBezTo>
                    <a:pt x="670" y="2154"/>
                    <a:pt x="1675" y="2144"/>
                    <a:pt x="2249" y="1455"/>
                  </a:cubicBezTo>
                  <a:cubicBezTo>
                    <a:pt x="2364" y="1790"/>
                    <a:pt x="2642" y="2048"/>
                    <a:pt x="2986" y="2144"/>
                  </a:cubicBezTo>
                  <a:cubicBezTo>
                    <a:pt x="2996" y="2173"/>
                    <a:pt x="3015" y="2192"/>
                    <a:pt x="3024" y="2211"/>
                  </a:cubicBezTo>
                  <a:cubicBezTo>
                    <a:pt x="307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8" name="Google Shape;18498;p78"/>
            <p:cNvSpPr/>
            <p:nvPr/>
          </p:nvSpPr>
          <p:spPr>
            <a:xfrm>
              <a:off x="7142133" y="1596202"/>
              <a:ext cx="49264" cy="64101"/>
            </a:xfrm>
            <a:custGeom>
              <a:avLst/>
              <a:gdLst/>
              <a:ahLst/>
              <a:cxnLst/>
              <a:rect l="l" t="t" r="r" b="b"/>
              <a:pathLst>
                <a:path w="1876" h="2441" extrusionOk="0">
                  <a:moveTo>
                    <a:pt x="1665" y="0"/>
                  </a:moveTo>
                  <a:cubicBezTo>
                    <a:pt x="747" y="0"/>
                    <a:pt x="0" y="747"/>
                    <a:pt x="0" y="1666"/>
                  </a:cubicBezTo>
                  <a:lnTo>
                    <a:pt x="0" y="2441"/>
                  </a:lnTo>
                  <a:cubicBezTo>
                    <a:pt x="105" y="2422"/>
                    <a:pt x="201" y="2393"/>
                    <a:pt x="297" y="2355"/>
                  </a:cubicBezTo>
                  <a:lnTo>
                    <a:pt x="297" y="2087"/>
                  </a:lnTo>
                  <a:lnTo>
                    <a:pt x="297" y="1656"/>
                  </a:lnTo>
                  <a:cubicBezTo>
                    <a:pt x="297"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499" name="Google Shape;18499;p78"/>
            <p:cNvSpPr/>
            <p:nvPr/>
          </p:nvSpPr>
          <p:spPr>
            <a:xfrm>
              <a:off x="7220546" y="1653685"/>
              <a:ext cx="19879" cy="26733"/>
            </a:xfrm>
            <a:custGeom>
              <a:avLst/>
              <a:gdLst/>
              <a:ahLst/>
              <a:cxnLst/>
              <a:rect l="l" t="t" r="r" b="b"/>
              <a:pathLst>
                <a:path w="757" h="1018" extrusionOk="0">
                  <a:moveTo>
                    <a:pt x="201" y="1"/>
                  </a:moveTo>
                  <a:cubicBezTo>
                    <a:pt x="93" y="1"/>
                    <a:pt x="0" y="92"/>
                    <a:pt x="0" y="204"/>
                  </a:cubicBezTo>
                  <a:lnTo>
                    <a:pt x="0" y="807"/>
                  </a:lnTo>
                  <a:cubicBezTo>
                    <a:pt x="0" y="922"/>
                    <a:pt x="96" y="1017"/>
                    <a:pt x="211" y="1017"/>
                  </a:cubicBezTo>
                  <a:cubicBezTo>
                    <a:pt x="230" y="1017"/>
                    <a:pt x="249" y="1008"/>
                    <a:pt x="268" y="1008"/>
                  </a:cubicBezTo>
                  <a:cubicBezTo>
                    <a:pt x="316" y="989"/>
                    <a:pt x="354" y="979"/>
                    <a:pt x="392" y="950"/>
                  </a:cubicBezTo>
                  <a:cubicBezTo>
                    <a:pt x="431" y="912"/>
                    <a:pt x="469" y="883"/>
                    <a:pt x="507" y="855"/>
                  </a:cubicBezTo>
                  <a:cubicBezTo>
                    <a:pt x="756" y="568"/>
                    <a:pt x="632" y="127"/>
                    <a:pt x="268" y="13"/>
                  </a:cubicBezTo>
                  <a:cubicBezTo>
                    <a:pt x="246" y="5"/>
                    <a:pt x="223" y="1"/>
                    <a:pt x="20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0" name="Google Shape;18500;p78"/>
            <p:cNvSpPr/>
            <p:nvPr/>
          </p:nvSpPr>
          <p:spPr>
            <a:xfrm>
              <a:off x="7134833" y="1653738"/>
              <a:ext cx="19879" cy="26628"/>
            </a:xfrm>
            <a:custGeom>
              <a:avLst/>
              <a:gdLst/>
              <a:ahLst/>
              <a:cxnLst/>
              <a:rect l="l" t="t" r="r" b="b"/>
              <a:pathLst>
                <a:path w="757" h="1014" extrusionOk="0">
                  <a:moveTo>
                    <a:pt x="551" y="1"/>
                  </a:moveTo>
                  <a:cubicBezTo>
                    <a:pt x="529" y="1"/>
                    <a:pt x="508" y="4"/>
                    <a:pt x="489" y="11"/>
                  </a:cubicBezTo>
                  <a:cubicBezTo>
                    <a:pt x="1" y="154"/>
                    <a:pt x="1" y="853"/>
                    <a:pt x="489" y="1006"/>
                  </a:cubicBezTo>
                  <a:cubicBezTo>
                    <a:pt x="508" y="1011"/>
                    <a:pt x="527" y="1014"/>
                    <a:pt x="545" y="1014"/>
                  </a:cubicBezTo>
                  <a:cubicBezTo>
                    <a:pt x="658" y="1014"/>
                    <a:pt x="757" y="920"/>
                    <a:pt x="757" y="805"/>
                  </a:cubicBezTo>
                  <a:lnTo>
                    <a:pt x="757" y="202"/>
                  </a:lnTo>
                  <a:cubicBezTo>
                    <a:pt x="757" y="135"/>
                    <a:pt x="728" y="78"/>
                    <a:pt x="671" y="39"/>
                  </a:cubicBezTo>
                  <a:cubicBezTo>
                    <a:pt x="639" y="14"/>
                    <a:pt x="594" y="1"/>
                    <a:pt x="55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1" name="Google Shape;18501;p78"/>
            <p:cNvSpPr/>
            <p:nvPr/>
          </p:nvSpPr>
          <p:spPr>
            <a:xfrm>
              <a:off x="7171019" y="1700349"/>
              <a:ext cx="33219" cy="38130"/>
            </a:xfrm>
            <a:custGeom>
              <a:avLst/>
              <a:gdLst/>
              <a:ahLst/>
              <a:cxnLst/>
              <a:rect l="l" t="t" r="r" b="b"/>
              <a:pathLst>
                <a:path w="1265" h="1452" extrusionOk="0">
                  <a:moveTo>
                    <a:pt x="211" y="1"/>
                  </a:moveTo>
                  <a:cubicBezTo>
                    <a:pt x="97" y="1"/>
                    <a:pt x="1" y="89"/>
                    <a:pt x="1" y="207"/>
                  </a:cubicBezTo>
                  <a:lnTo>
                    <a:pt x="1" y="820"/>
                  </a:lnTo>
                  <a:cubicBezTo>
                    <a:pt x="1" y="877"/>
                    <a:pt x="20" y="934"/>
                    <a:pt x="68" y="982"/>
                  </a:cubicBezTo>
                  <a:lnTo>
                    <a:pt x="489" y="1384"/>
                  </a:lnTo>
                  <a:cubicBezTo>
                    <a:pt x="527" y="1422"/>
                    <a:pt x="575" y="1451"/>
                    <a:pt x="632" y="1451"/>
                  </a:cubicBezTo>
                  <a:cubicBezTo>
                    <a:pt x="690" y="1451"/>
                    <a:pt x="738" y="1422"/>
                    <a:pt x="776" y="1384"/>
                  </a:cubicBezTo>
                  <a:lnTo>
                    <a:pt x="1207" y="934"/>
                  </a:lnTo>
                  <a:cubicBezTo>
                    <a:pt x="1245" y="896"/>
                    <a:pt x="1264" y="848"/>
                    <a:pt x="1264" y="791"/>
                  </a:cubicBezTo>
                  <a:lnTo>
                    <a:pt x="1264" y="217"/>
                  </a:lnTo>
                  <a:cubicBezTo>
                    <a:pt x="1264" y="159"/>
                    <a:pt x="1245" y="102"/>
                    <a:pt x="1207" y="63"/>
                  </a:cubicBezTo>
                  <a:cubicBezTo>
                    <a:pt x="1159" y="25"/>
                    <a:pt x="1101" y="6"/>
                    <a:pt x="1053" y="6"/>
                  </a:cubicBezTo>
                  <a:lnTo>
                    <a:pt x="1006" y="6"/>
                  </a:lnTo>
                  <a:cubicBezTo>
                    <a:pt x="929" y="25"/>
                    <a:pt x="843" y="35"/>
                    <a:pt x="766" y="35"/>
                  </a:cubicBezTo>
                  <a:lnTo>
                    <a:pt x="508" y="35"/>
                  </a:lnTo>
                  <a:cubicBezTo>
                    <a:pt x="422" y="35"/>
                    <a:pt x="336" y="25"/>
                    <a:pt x="259" y="6"/>
                  </a:cubicBezTo>
                  <a:cubicBezTo>
                    <a:pt x="243" y="3"/>
                    <a:pt x="227"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2" name="Google Shape;18502;p78"/>
            <p:cNvSpPr/>
            <p:nvPr/>
          </p:nvSpPr>
          <p:spPr>
            <a:xfrm>
              <a:off x="7171019" y="1700428"/>
              <a:ext cx="20378" cy="38051"/>
            </a:xfrm>
            <a:custGeom>
              <a:avLst/>
              <a:gdLst/>
              <a:ahLst/>
              <a:cxnLst/>
              <a:rect l="l" t="t" r="r" b="b"/>
              <a:pathLst>
                <a:path w="776" h="1449" extrusionOk="0">
                  <a:moveTo>
                    <a:pt x="208" y="1"/>
                  </a:moveTo>
                  <a:cubicBezTo>
                    <a:pt x="97" y="1"/>
                    <a:pt x="1" y="90"/>
                    <a:pt x="1" y="204"/>
                  </a:cubicBezTo>
                  <a:lnTo>
                    <a:pt x="1" y="817"/>
                  </a:lnTo>
                  <a:cubicBezTo>
                    <a:pt x="1" y="874"/>
                    <a:pt x="20" y="931"/>
                    <a:pt x="68" y="979"/>
                  </a:cubicBezTo>
                  <a:lnTo>
                    <a:pt x="479" y="1381"/>
                  </a:lnTo>
                  <a:cubicBezTo>
                    <a:pt x="518" y="1419"/>
                    <a:pt x="575" y="1448"/>
                    <a:pt x="632" y="1448"/>
                  </a:cubicBezTo>
                  <a:cubicBezTo>
                    <a:pt x="680" y="1448"/>
                    <a:pt x="738" y="1419"/>
                    <a:pt x="776" y="1381"/>
                  </a:cubicBezTo>
                  <a:cubicBezTo>
                    <a:pt x="738" y="1372"/>
                    <a:pt x="699" y="1352"/>
                    <a:pt x="671" y="1324"/>
                  </a:cubicBezTo>
                  <a:lnTo>
                    <a:pt x="250" y="922"/>
                  </a:lnTo>
                  <a:cubicBezTo>
                    <a:pt x="202" y="874"/>
                    <a:pt x="183" y="817"/>
                    <a:pt x="183" y="759"/>
                  </a:cubicBezTo>
                  <a:lnTo>
                    <a:pt x="183" y="147"/>
                  </a:lnTo>
                  <a:cubicBezTo>
                    <a:pt x="183" y="89"/>
                    <a:pt x="202" y="41"/>
                    <a:pt x="240" y="3"/>
                  </a:cubicBezTo>
                  <a:cubicBezTo>
                    <a:pt x="229" y="1"/>
                    <a:pt x="219" y="1"/>
                    <a:pt x="20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3" name="Google Shape;18503;p78"/>
            <p:cNvSpPr/>
            <p:nvPr/>
          </p:nvSpPr>
          <p:spPr>
            <a:xfrm>
              <a:off x="7151928" y="1633728"/>
              <a:ext cx="71401" cy="76338"/>
            </a:xfrm>
            <a:custGeom>
              <a:avLst/>
              <a:gdLst/>
              <a:ahLst/>
              <a:cxnLst/>
              <a:rect l="l" t="t" r="r" b="b"/>
              <a:pathLst>
                <a:path w="2719" h="2907" extrusionOk="0">
                  <a:moveTo>
                    <a:pt x="1879" y="0"/>
                  </a:moveTo>
                  <a:cubicBezTo>
                    <a:pt x="1863" y="0"/>
                    <a:pt x="1849"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2163" y="2907"/>
                    <a:pt x="2718" y="2352"/>
                    <a:pt x="2718" y="1672"/>
                  </a:cubicBezTo>
                  <a:lnTo>
                    <a:pt x="2718" y="792"/>
                  </a:lnTo>
                  <a:cubicBezTo>
                    <a:pt x="2718" y="706"/>
                    <a:pt x="2661" y="629"/>
                    <a:pt x="2584" y="600"/>
                  </a:cubicBezTo>
                  <a:cubicBezTo>
                    <a:pt x="2556" y="591"/>
                    <a:pt x="2527" y="581"/>
                    <a:pt x="2508" y="562"/>
                  </a:cubicBezTo>
                  <a:cubicBezTo>
                    <a:pt x="2269" y="466"/>
                    <a:pt x="2068" y="294"/>
                    <a:pt x="1953" y="64"/>
                  </a:cubicBezTo>
                  <a:lnTo>
                    <a:pt x="1943" y="45"/>
                  </a:lnTo>
                  <a:cubicBezTo>
                    <a:pt x="1931" y="15"/>
                    <a:pt x="1904" y="0"/>
                    <a:pt x="18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4" name="Google Shape;18504;p78"/>
            <p:cNvSpPr/>
            <p:nvPr/>
          </p:nvSpPr>
          <p:spPr>
            <a:xfrm>
              <a:off x="7151928" y="1633728"/>
              <a:ext cx="51785" cy="76338"/>
            </a:xfrm>
            <a:custGeom>
              <a:avLst/>
              <a:gdLst/>
              <a:ahLst/>
              <a:cxnLst/>
              <a:rect l="l" t="t" r="r" b="b"/>
              <a:pathLst>
                <a:path w="1972" h="2907" extrusionOk="0">
                  <a:moveTo>
                    <a:pt x="1883" y="0"/>
                  </a:moveTo>
                  <a:cubicBezTo>
                    <a:pt x="1868" y="0"/>
                    <a:pt x="1852" y="6"/>
                    <a:pt x="1838" y="17"/>
                  </a:cubicBezTo>
                  <a:cubicBezTo>
                    <a:pt x="1541" y="237"/>
                    <a:pt x="1206" y="399"/>
                    <a:pt x="852" y="495"/>
                  </a:cubicBezTo>
                  <a:cubicBezTo>
                    <a:pt x="747" y="524"/>
                    <a:pt x="632" y="552"/>
                    <a:pt x="527" y="572"/>
                  </a:cubicBezTo>
                  <a:cubicBezTo>
                    <a:pt x="412" y="591"/>
                    <a:pt x="307" y="610"/>
                    <a:pt x="192" y="610"/>
                  </a:cubicBezTo>
                  <a:cubicBezTo>
                    <a:pt x="87" y="619"/>
                    <a:pt x="0" y="715"/>
                    <a:pt x="0" y="820"/>
                  </a:cubicBezTo>
                  <a:lnTo>
                    <a:pt x="0" y="1672"/>
                  </a:lnTo>
                  <a:cubicBezTo>
                    <a:pt x="0" y="2352"/>
                    <a:pt x="555" y="2907"/>
                    <a:pt x="1235" y="2907"/>
                  </a:cubicBezTo>
                  <a:lnTo>
                    <a:pt x="1484" y="2907"/>
                  </a:lnTo>
                  <a:cubicBezTo>
                    <a:pt x="804" y="2907"/>
                    <a:pt x="259" y="2361"/>
                    <a:pt x="249" y="1682"/>
                  </a:cubicBezTo>
                  <a:lnTo>
                    <a:pt x="249" y="830"/>
                  </a:lnTo>
                  <a:cubicBezTo>
                    <a:pt x="249" y="715"/>
                    <a:pt x="335" y="629"/>
                    <a:pt x="450" y="619"/>
                  </a:cubicBezTo>
                  <a:cubicBezTo>
                    <a:pt x="555" y="610"/>
                    <a:pt x="670" y="600"/>
                    <a:pt x="776" y="581"/>
                  </a:cubicBezTo>
                  <a:cubicBezTo>
                    <a:pt x="881" y="562"/>
                    <a:pt x="996" y="533"/>
                    <a:pt x="1101" y="505"/>
                  </a:cubicBezTo>
                  <a:cubicBezTo>
                    <a:pt x="1407" y="418"/>
                    <a:pt x="1704" y="275"/>
                    <a:pt x="1972" y="103"/>
                  </a:cubicBezTo>
                  <a:lnTo>
                    <a:pt x="1953" y="64"/>
                  </a:lnTo>
                  <a:lnTo>
                    <a:pt x="1943" y="45"/>
                  </a:lnTo>
                  <a:cubicBezTo>
                    <a:pt x="1931" y="15"/>
                    <a:pt x="1908" y="0"/>
                    <a:pt x="18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5" name="Google Shape;18505;p78"/>
            <p:cNvSpPr/>
            <p:nvPr/>
          </p:nvSpPr>
          <p:spPr>
            <a:xfrm>
              <a:off x="7117003" y="1723353"/>
              <a:ext cx="61081" cy="68407"/>
            </a:xfrm>
            <a:custGeom>
              <a:avLst/>
              <a:gdLst/>
              <a:ahLst/>
              <a:cxnLst/>
              <a:rect l="l" t="t" r="r" b="b"/>
              <a:pathLst>
                <a:path w="2326" h="2605" extrusionOk="0">
                  <a:moveTo>
                    <a:pt x="1598" y="1"/>
                  </a:moveTo>
                  <a:lnTo>
                    <a:pt x="852" y="307"/>
                  </a:lnTo>
                  <a:cubicBezTo>
                    <a:pt x="335" y="518"/>
                    <a:pt x="0" y="1025"/>
                    <a:pt x="29" y="1590"/>
                  </a:cubicBezTo>
                  <a:lnTo>
                    <a:pt x="29" y="2336"/>
                  </a:lnTo>
                  <a:cubicBezTo>
                    <a:pt x="20" y="2475"/>
                    <a:pt x="135" y="2605"/>
                    <a:pt x="281" y="2605"/>
                  </a:cubicBezTo>
                  <a:cubicBezTo>
                    <a:pt x="286" y="2605"/>
                    <a:pt x="292" y="2604"/>
                    <a:pt x="297" y="2604"/>
                  </a:cubicBezTo>
                  <a:lnTo>
                    <a:pt x="2326" y="2604"/>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6" name="Google Shape;18506;p78"/>
            <p:cNvSpPr/>
            <p:nvPr/>
          </p:nvSpPr>
          <p:spPr>
            <a:xfrm>
              <a:off x="7197174" y="1723616"/>
              <a:ext cx="60319" cy="68145"/>
            </a:xfrm>
            <a:custGeom>
              <a:avLst/>
              <a:gdLst/>
              <a:ahLst/>
              <a:cxnLst/>
              <a:rect l="l" t="t" r="r" b="b"/>
              <a:pathLst>
                <a:path w="2297" h="2595" extrusionOk="0">
                  <a:moveTo>
                    <a:pt x="718" y="1"/>
                  </a:moveTo>
                  <a:lnTo>
                    <a:pt x="0" y="2594"/>
                  </a:lnTo>
                  <a:lnTo>
                    <a:pt x="2000" y="2594"/>
                  </a:lnTo>
                  <a:cubicBezTo>
                    <a:pt x="2005" y="2594"/>
                    <a:pt x="2011" y="2595"/>
                    <a:pt x="2016" y="2595"/>
                  </a:cubicBezTo>
                  <a:cubicBezTo>
                    <a:pt x="2153" y="2595"/>
                    <a:pt x="2268" y="2474"/>
                    <a:pt x="2268" y="2336"/>
                  </a:cubicBezTo>
                  <a:lnTo>
                    <a:pt x="2268" y="1580"/>
                  </a:lnTo>
                  <a:cubicBezTo>
                    <a:pt x="2297" y="1015"/>
                    <a:pt x="1962" y="508"/>
                    <a:pt x="1445" y="297"/>
                  </a:cubicBezTo>
                  <a:lnTo>
                    <a:pt x="71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7" name="Google Shape;18507;p78"/>
            <p:cNvSpPr/>
            <p:nvPr/>
          </p:nvSpPr>
          <p:spPr>
            <a:xfrm>
              <a:off x="7136094"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8" name="Google Shape;18508;p78"/>
            <p:cNvSpPr/>
            <p:nvPr/>
          </p:nvSpPr>
          <p:spPr>
            <a:xfrm>
              <a:off x="7227583" y="1759303"/>
              <a:ext cx="11082" cy="32457"/>
            </a:xfrm>
            <a:custGeom>
              <a:avLst/>
              <a:gdLst/>
              <a:ahLst/>
              <a:cxnLst/>
              <a:rect l="l" t="t" r="r" b="b"/>
              <a:pathLst>
                <a:path w="422" h="1236" extrusionOk="0">
                  <a:moveTo>
                    <a:pt x="211" y="1"/>
                  </a:moveTo>
                  <a:cubicBezTo>
                    <a:pt x="96" y="1"/>
                    <a:pt x="0" y="96"/>
                    <a:pt x="0" y="211"/>
                  </a:cubicBezTo>
                  <a:lnTo>
                    <a:pt x="0" y="1235"/>
                  </a:lnTo>
                  <a:lnTo>
                    <a:pt x="421" y="1235"/>
                  </a:lnTo>
                  <a:lnTo>
                    <a:pt x="421" y="211"/>
                  </a:lnTo>
                  <a:cubicBezTo>
                    <a:pt x="421" y="96"/>
                    <a:pt x="325"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09" name="Google Shape;18509;p78"/>
            <p:cNvSpPr/>
            <p:nvPr/>
          </p:nvSpPr>
          <p:spPr>
            <a:xfrm>
              <a:off x="7117003" y="1723353"/>
              <a:ext cx="42988" cy="68407"/>
            </a:xfrm>
            <a:custGeom>
              <a:avLst/>
              <a:gdLst/>
              <a:ahLst/>
              <a:cxnLst/>
              <a:rect l="l" t="t" r="r" b="b"/>
              <a:pathLst>
                <a:path w="1637" h="2605" extrusionOk="0">
                  <a:moveTo>
                    <a:pt x="1598" y="1"/>
                  </a:moveTo>
                  <a:lnTo>
                    <a:pt x="852" y="307"/>
                  </a:lnTo>
                  <a:cubicBezTo>
                    <a:pt x="335" y="518"/>
                    <a:pt x="0" y="1025"/>
                    <a:pt x="29" y="1590"/>
                  </a:cubicBezTo>
                  <a:lnTo>
                    <a:pt x="29" y="2336"/>
                  </a:lnTo>
                  <a:cubicBezTo>
                    <a:pt x="19" y="2480"/>
                    <a:pt x="144" y="2604"/>
                    <a:pt x="297" y="2604"/>
                  </a:cubicBezTo>
                  <a:lnTo>
                    <a:pt x="335" y="2604"/>
                  </a:lnTo>
                  <a:lnTo>
                    <a:pt x="335" y="1580"/>
                  </a:lnTo>
                  <a:cubicBezTo>
                    <a:pt x="306" y="1025"/>
                    <a:pt x="641" y="518"/>
                    <a:pt x="1158" y="307"/>
                  </a:cubicBezTo>
                  <a:lnTo>
                    <a:pt x="1637" y="106"/>
                  </a:lnTo>
                  <a:lnTo>
                    <a:pt x="159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0" name="Google Shape;18510;p78"/>
            <p:cNvSpPr/>
            <p:nvPr/>
          </p:nvSpPr>
          <p:spPr>
            <a:xfrm>
              <a:off x="7367313" y="1735931"/>
              <a:ext cx="25393" cy="20141"/>
            </a:xfrm>
            <a:custGeom>
              <a:avLst/>
              <a:gdLst/>
              <a:ahLst/>
              <a:cxnLst/>
              <a:rect l="l" t="t" r="r" b="b"/>
              <a:pathLst>
                <a:path w="967" h="767" extrusionOk="0">
                  <a:moveTo>
                    <a:pt x="488" y="0"/>
                  </a:moveTo>
                  <a:lnTo>
                    <a:pt x="0" y="355"/>
                  </a:lnTo>
                  <a:lnTo>
                    <a:pt x="172" y="766"/>
                  </a:lnTo>
                  <a:lnTo>
                    <a:pt x="814" y="766"/>
                  </a:lnTo>
                  <a:lnTo>
                    <a:pt x="967" y="355"/>
                  </a:lnTo>
                  <a:lnTo>
                    <a:pt x="48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1" name="Google Shape;18511;p78"/>
            <p:cNvSpPr/>
            <p:nvPr/>
          </p:nvSpPr>
          <p:spPr>
            <a:xfrm>
              <a:off x="7366551" y="1756047"/>
              <a:ext cx="27415" cy="35714"/>
            </a:xfrm>
            <a:custGeom>
              <a:avLst/>
              <a:gdLst/>
              <a:ahLst/>
              <a:cxnLst/>
              <a:rect l="l" t="t" r="r" b="b"/>
              <a:pathLst>
                <a:path w="1044" h="1360" extrusionOk="0">
                  <a:moveTo>
                    <a:pt x="201" y="0"/>
                  </a:moveTo>
                  <a:lnTo>
                    <a:pt x="221" y="29"/>
                  </a:lnTo>
                  <a:lnTo>
                    <a:pt x="0" y="1359"/>
                  </a:lnTo>
                  <a:lnTo>
                    <a:pt x="1044" y="1359"/>
                  </a:lnTo>
                  <a:lnTo>
                    <a:pt x="833" y="29"/>
                  </a:lnTo>
                  <a:lnTo>
                    <a:pt x="8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2" name="Google Shape;18512;p78"/>
            <p:cNvSpPr/>
            <p:nvPr/>
          </p:nvSpPr>
          <p:spPr>
            <a:xfrm>
              <a:off x="7352476" y="1726373"/>
              <a:ext cx="23398" cy="65387"/>
            </a:xfrm>
            <a:custGeom>
              <a:avLst/>
              <a:gdLst/>
              <a:ahLst/>
              <a:cxnLst/>
              <a:rect l="l" t="t" r="r" b="b"/>
              <a:pathLst>
                <a:path w="891" h="2490" extrusionOk="0">
                  <a:moveTo>
                    <a:pt x="1" y="1"/>
                  </a:moveTo>
                  <a:lnTo>
                    <a:pt x="134" y="958"/>
                  </a:lnTo>
                  <a:lnTo>
                    <a:pt x="565" y="2489"/>
                  </a:lnTo>
                  <a:lnTo>
                    <a:pt x="670" y="2489"/>
                  </a:lnTo>
                  <a:lnTo>
                    <a:pt x="891" y="1140"/>
                  </a:lnTo>
                  <a:lnTo>
                    <a:pt x="680" y="642"/>
                  </a:lnTo>
                  <a:lnTo>
                    <a:pt x="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3" name="Google Shape;18513;p78"/>
            <p:cNvSpPr/>
            <p:nvPr/>
          </p:nvSpPr>
          <p:spPr>
            <a:xfrm>
              <a:off x="7384907" y="1725874"/>
              <a:ext cx="23398" cy="65886"/>
            </a:xfrm>
            <a:custGeom>
              <a:avLst/>
              <a:gdLst/>
              <a:ahLst/>
              <a:cxnLst/>
              <a:rect l="l" t="t" r="r" b="b"/>
              <a:pathLst>
                <a:path w="891" h="2509" extrusionOk="0">
                  <a:moveTo>
                    <a:pt x="890" y="1"/>
                  </a:moveTo>
                  <a:lnTo>
                    <a:pt x="182" y="651"/>
                  </a:lnTo>
                  <a:lnTo>
                    <a:pt x="0" y="1159"/>
                  </a:lnTo>
                  <a:lnTo>
                    <a:pt x="211" y="2508"/>
                  </a:lnTo>
                  <a:lnTo>
                    <a:pt x="325" y="2508"/>
                  </a:lnTo>
                  <a:lnTo>
                    <a:pt x="756" y="958"/>
                  </a:lnTo>
                  <a:lnTo>
                    <a:pt x="89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4" name="Google Shape;18514;p78"/>
            <p:cNvSpPr/>
            <p:nvPr/>
          </p:nvSpPr>
          <p:spPr>
            <a:xfrm>
              <a:off x="7348196" y="1714057"/>
              <a:ext cx="63628" cy="37368"/>
            </a:xfrm>
            <a:custGeom>
              <a:avLst/>
              <a:gdLst/>
              <a:ahLst/>
              <a:cxnLst/>
              <a:rect l="l" t="t" r="r" b="b"/>
              <a:pathLst>
                <a:path w="2423" h="1423" extrusionOk="0">
                  <a:moveTo>
                    <a:pt x="632" y="1"/>
                  </a:moveTo>
                  <a:lnTo>
                    <a:pt x="1" y="422"/>
                  </a:lnTo>
                  <a:lnTo>
                    <a:pt x="431" y="1312"/>
                  </a:lnTo>
                  <a:cubicBezTo>
                    <a:pt x="461" y="1377"/>
                    <a:pt x="523" y="1413"/>
                    <a:pt x="587" y="1413"/>
                  </a:cubicBezTo>
                  <a:cubicBezTo>
                    <a:pt x="626" y="1413"/>
                    <a:pt x="666" y="1399"/>
                    <a:pt x="699" y="1369"/>
                  </a:cubicBezTo>
                  <a:lnTo>
                    <a:pt x="1216" y="987"/>
                  </a:lnTo>
                  <a:lnTo>
                    <a:pt x="1704" y="1350"/>
                  </a:lnTo>
                  <a:lnTo>
                    <a:pt x="1733" y="1379"/>
                  </a:lnTo>
                  <a:cubicBezTo>
                    <a:pt x="1762" y="1408"/>
                    <a:pt x="1802" y="1422"/>
                    <a:pt x="1843" y="1422"/>
                  </a:cubicBezTo>
                  <a:cubicBezTo>
                    <a:pt x="1899" y="1422"/>
                    <a:pt x="1954" y="1396"/>
                    <a:pt x="1982" y="1341"/>
                  </a:cubicBezTo>
                  <a:lnTo>
                    <a:pt x="2422" y="432"/>
                  </a:lnTo>
                  <a:lnTo>
                    <a:pt x="1857" y="49"/>
                  </a:lnTo>
                  <a:lnTo>
                    <a:pt x="1714" y="288"/>
                  </a:lnTo>
                  <a:lnTo>
                    <a:pt x="1216" y="814"/>
                  </a:lnTo>
                  <a:lnTo>
                    <a:pt x="728" y="336"/>
                  </a:lnTo>
                  <a:lnTo>
                    <a:pt x="632" y="1"/>
                  </a:lnTo>
                  <a:close/>
                </a:path>
              </a:pathLst>
            </a:custGeom>
            <a:solidFill>
              <a:srgbClr val="F3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5" name="Google Shape;18515;p78"/>
            <p:cNvSpPr/>
            <p:nvPr/>
          </p:nvSpPr>
          <p:spPr>
            <a:xfrm>
              <a:off x="7334882" y="1596202"/>
              <a:ext cx="90755" cy="64101"/>
            </a:xfrm>
            <a:custGeom>
              <a:avLst/>
              <a:gdLst/>
              <a:ahLst/>
              <a:cxnLst/>
              <a:rect l="l" t="t" r="r" b="b"/>
              <a:pathLst>
                <a:path w="3456" h="2441" extrusionOk="0">
                  <a:moveTo>
                    <a:pt x="3063" y="2087"/>
                  </a:moveTo>
                  <a:lnTo>
                    <a:pt x="3034" y="2106"/>
                  </a:lnTo>
                  <a:lnTo>
                    <a:pt x="3025" y="2115"/>
                  </a:lnTo>
                  <a:lnTo>
                    <a:pt x="2996" y="2135"/>
                  </a:lnTo>
                  <a:lnTo>
                    <a:pt x="3034" y="2106"/>
                  </a:lnTo>
                  <a:lnTo>
                    <a:pt x="3044" y="2096"/>
                  </a:lnTo>
                  <a:lnTo>
                    <a:pt x="3063" y="2087"/>
                  </a:lnTo>
                  <a:close/>
                  <a:moveTo>
                    <a:pt x="1656" y="0"/>
                  </a:moveTo>
                  <a:cubicBezTo>
                    <a:pt x="747" y="0"/>
                    <a:pt x="1" y="747"/>
                    <a:pt x="1" y="1656"/>
                  </a:cubicBezTo>
                  <a:lnTo>
                    <a:pt x="1" y="2441"/>
                  </a:lnTo>
                  <a:cubicBezTo>
                    <a:pt x="1" y="2441"/>
                    <a:pt x="374" y="2403"/>
                    <a:pt x="422" y="2221"/>
                  </a:cubicBezTo>
                  <a:cubicBezTo>
                    <a:pt x="441" y="2202"/>
                    <a:pt x="450" y="2182"/>
                    <a:pt x="460" y="2154"/>
                  </a:cubicBezTo>
                  <a:cubicBezTo>
                    <a:pt x="680" y="2154"/>
                    <a:pt x="1675" y="2144"/>
                    <a:pt x="2250" y="1455"/>
                  </a:cubicBezTo>
                  <a:cubicBezTo>
                    <a:pt x="2374" y="1790"/>
                    <a:pt x="2652" y="2048"/>
                    <a:pt x="2996" y="2144"/>
                  </a:cubicBezTo>
                  <a:cubicBezTo>
                    <a:pt x="2996" y="2173"/>
                    <a:pt x="3015" y="2192"/>
                    <a:pt x="3034" y="2211"/>
                  </a:cubicBezTo>
                  <a:cubicBezTo>
                    <a:pt x="3082" y="2393"/>
                    <a:pt x="3455" y="2431"/>
                    <a:pt x="3455" y="2431"/>
                  </a:cubicBezTo>
                  <a:lnTo>
                    <a:pt x="3455" y="1656"/>
                  </a:lnTo>
                  <a:cubicBezTo>
                    <a:pt x="3455" y="747"/>
                    <a:pt x="2709"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6" name="Google Shape;18516;p78"/>
            <p:cNvSpPr/>
            <p:nvPr/>
          </p:nvSpPr>
          <p:spPr>
            <a:xfrm>
              <a:off x="7334645" y="1596202"/>
              <a:ext cx="49264" cy="64101"/>
            </a:xfrm>
            <a:custGeom>
              <a:avLst/>
              <a:gdLst/>
              <a:ahLst/>
              <a:cxnLst/>
              <a:rect l="l" t="t" r="r" b="b"/>
              <a:pathLst>
                <a:path w="1876" h="2441" extrusionOk="0">
                  <a:moveTo>
                    <a:pt x="1665" y="0"/>
                  </a:moveTo>
                  <a:cubicBezTo>
                    <a:pt x="746" y="0"/>
                    <a:pt x="0" y="747"/>
                    <a:pt x="0" y="1666"/>
                  </a:cubicBezTo>
                  <a:lnTo>
                    <a:pt x="0" y="2441"/>
                  </a:lnTo>
                  <a:cubicBezTo>
                    <a:pt x="105" y="2422"/>
                    <a:pt x="201" y="2393"/>
                    <a:pt x="297" y="2355"/>
                  </a:cubicBezTo>
                  <a:lnTo>
                    <a:pt x="297" y="2087"/>
                  </a:lnTo>
                  <a:lnTo>
                    <a:pt x="306" y="2087"/>
                  </a:lnTo>
                  <a:lnTo>
                    <a:pt x="306" y="1656"/>
                  </a:lnTo>
                  <a:cubicBezTo>
                    <a:pt x="306" y="776"/>
                    <a:pt x="995" y="48"/>
                    <a:pt x="187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7" name="Google Shape;18517;p78"/>
            <p:cNvSpPr/>
            <p:nvPr/>
          </p:nvSpPr>
          <p:spPr>
            <a:xfrm>
              <a:off x="7413294" y="1653685"/>
              <a:ext cx="19879" cy="26733"/>
            </a:xfrm>
            <a:custGeom>
              <a:avLst/>
              <a:gdLst/>
              <a:ahLst/>
              <a:cxnLst/>
              <a:rect l="l" t="t" r="r" b="b"/>
              <a:pathLst>
                <a:path w="757" h="1018" extrusionOk="0">
                  <a:moveTo>
                    <a:pt x="202" y="1"/>
                  </a:moveTo>
                  <a:cubicBezTo>
                    <a:pt x="93" y="1"/>
                    <a:pt x="1" y="92"/>
                    <a:pt x="1" y="204"/>
                  </a:cubicBezTo>
                  <a:lnTo>
                    <a:pt x="1" y="807"/>
                  </a:lnTo>
                  <a:cubicBezTo>
                    <a:pt x="1" y="922"/>
                    <a:pt x="87" y="1017"/>
                    <a:pt x="201" y="1017"/>
                  </a:cubicBezTo>
                  <a:cubicBezTo>
                    <a:pt x="230" y="1017"/>
                    <a:pt x="249" y="1008"/>
                    <a:pt x="268" y="1008"/>
                  </a:cubicBezTo>
                  <a:cubicBezTo>
                    <a:pt x="307" y="989"/>
                    <a:pt x="345" y="979"/>
                    <a:pt x="383" y="950"/>
                  </a:cubicBezTo>
                  <a:cubicBezTo>
                    <a:pt x="422" y="912"/>
                    <a:pt x="460" y="883"/>
                    <a:pt x="508" y="855"/>
                  </a:cubicBezTo>
                  <a:cubicBezTo>
                    <a:pt x="757" y="568"/>
                    <a:pt x="623" y="127"/>
                    <a:pt x="268" y="13"/>
                  </a:cubicBezTo>
                  <a:cubicBezTo>
                    <a:pt x="246" y="5"/>
                    <a:pt x="224" y="1"/>
                    <a:pt x="20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8" name="Google Shape;18518;p78"/>
            <p:cNvSpPr/>
            <p:nvPr/>
          </p:nvSpPr>
          <p:spPr>
            <a:xfrm>
              <a:off x="7327345" y="1653738"/>
              <a:ext cx="20141" cy="26628"/>
            </a:xfrm>
            <a:custGeom>
              <a:avLst/>
              <a:gdLst/>
              <a:ahLst/>
              <a:cxnLst/>
              <a:rect l="l" t="t" r="r" b="b"/>
              <a:pathLst>
                <a:path w="767" h="1014" extrusionOk="0">
                  <a:moveTo>
                    <a:pt x="558" y="1"/>
                  </a:moveTo>
                  <a:cubicBezTo>
                    <a:pt x="537" y="1"/>
                    <a:pt x="517" y="4"/>
                    <a:pt x="498" y="11"/>
                  </a:cubicBezTo>
                  <a:cubicBezTo>
                    <a:pt x="0" y="154"/>
                    <a:pt x="0" y="853"/>
                    <a:pt x="498" y="1006"/>
                  </a:cubicBezTo>
                  <a:cubicBezTo>
                    <a:pt x="517" y="1011"/>
                    <a:pt x="536" y="1014"/>
                    <a:pt x="555" y="1014"/>
                  </a:cubicBezTo>
                  <a:cubicBezTo>
                    <a:pt x="667" y="1014"/>
                    <a:pt x="766" y="920"/>
                    <a:pt x="766" y="805"/>
                  </a:cubicBezTo>
                  <a:lnTo>
                    <a:pt x="766" y="202"/>
                  </a:lnTo>
                  <a:cubicBezTo>
                    <a:pt x="766" y="135"/>
                    <a:pt x="728" y="78"/>
                    <a:pt x="680" y="39"/>
                  </a:cubicBezTo>
                  <a:cubicBezTo>
                    <a:pt x="642" y="14"/>
                    <a:pt x="599" y="1"/>
                    <a:pt x="55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19" name="Google Shape;18519;p78"/>
            <p:cNvSpPr/>
            <p:nvPr/>
          </p:nvSpPr>
          <p:spPr>
            <a:xfrm>
              <a:off x="7363794" y="1700349"/>
              <a:ext cx="33193" cy="38130"/>
            </a:xfrm>
            <a:custGeom>
              <a:avLst/>
              <a:gdLst/>
              <a:ahLst/>
              <a:cxnLst/>
              <a:rect l="l" t="t" r="r" b="b"/>
              <a:pathLst>
                <a:path w="1264" h="1452" extrusionOk="0">
                  <a:moveTo>
                    <a:pt x="211" y="1"/>
                  </a:moveTo>
                  <a:cubicBezTo>
                    <a:pt x="96" y="1"/>
                    <a:pt x="0" y="89"/>
                    <a:pt x="0" y="207"/>
                  </a:cubicBezTo>
                  <a:lnTo>
                    <a:pt x="0" y="820"/>
                  </a:lnTo>
                  <a:cubicBezTo>
                    <a:pt x="0" y="877"/>
                    <a:pt x="19" y="934"/>
                    <a:pt x="58" y="982"/>
                  </a:cubicBezTo>
                  <a:lnTo>
                    <a:pt x="479" y="1384"/>
                  </a:lnTo>
                  <a:cubicBezTo>
                    <a:pt x="517" y="1422"/>
                    <a:pt x="574" y="1451"/>
                    <a:pt x="622" y="1451"/>
                  </a:cubicBezTo>
                  <a:cubicBezTo>
                    <a:pt x="680" y="1451"/>
                    <a:pt x="737" y="1422"/>
                    <a:pt x="775" y="1384"/>
                  </a:cubicBezTo>
                  <a:lnTo>
                    <a:pt x="1206" y="934"/>
                  </a:lnTo>
                  <a:cubicBezTo>
                    <a:pt x="1244" y="896"/>
                    <a:pt x="1263" y="848"/>
                    <a:pt x="1263" y="791"/>
                  </a:cubicBezTo>
                  <a:lnTo>
                    <a:pt x="1263" y="217"/>
                  </a:lnTo>
                  <a:cubicBezTo>
                    <a:pt x="1263" y="159"/>
                    <a:pt x="1244" y="102"/>
                    <a:pt x="1196" y="63"/>
                  </a:cubicBezTo>
                  <a:cubicBezTo>
                    <a:pt x="1158" y="25"/>
                    <a:pt x="1101" y="6"/>
                    <a:pt x="1043" y="6"/>
                  </a:cubicBezTo>
                  <a:lnTo>
                    <a:pt x="995" y="6"/>
                  </a:lnTo>
                  <a:cubicBezTo>
                    <a:pt x="919" y="25"/>
                    <a:pt x="842" y="35"/>
                    <a:pt x="756" y="35"/>
                  </a:cubicBezTo>
                  <a:lnTo>
                    <a:pt x="507" y="35"/>
                  </a:lnTo>
                  <a:cubicBezTo>
                    <a:pt x="421" y="35"/>
                    <a:pt x="335" y="25"/>
                    <a:pt x="259" y="6"/>
                  </a:cubicBezTo>
                  <a:cubicBezTo>
                    <a:pt x="242" y="3"/>
                    <a:pt x="226" y="1"/>
                    <a:pt x="21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0" name="Google Shape;18520;p78"/>
            <p:cNvSpPr/>
            <p:nvPr/>
          </p:nvSpPr>
          <p:spPr>
            <a:xfrm>
              <a:off x="7363531" y="1700428"/>
              <a:ext cx="20640" cy="38051"/>
            </a:xfrm>
            <a:custGeom>
              <a:avLst/>
              <a:gdLst/>
              <a:ahLst/>
              <a:cxnLst/>
              <a:rect l="l" t="t" r="r" b="b"/>
              <a:pathLst>
                <a:path w="786" h="1449" extrusionOk="0">
                  <a:moveTo>
                    <a:pt x="218" y="1"/>
                  </a:moveTo>
                  <a:cubicBezTo>
                    <a:pt x="106" y="1"/>
                    <a:pt x="10" y="90"/>
                    <a:pt x="10" y="204"/>
                  </a:cubicBezTo>
                  <a:lnTo>
                    <a:pt x="10" y="817"/>
                  </a:lnTo>
                  <a:cubicBezTo>
                    <a:pt x="1" y="874"/>
                    <a:pt x="29" y="931"/>
                    <a:pt x="68" y="979"/>
                  </a:cubicBezTo>
                  <a:lnTo>
                    <a:pt x="489" y="1381"/>
                  </a:lnTo>
                  <a:cubicBezTo>
                    <a:pt x="527" y="1419"/>
                    <a:pt x="584" y="1448"/>
                    <a:pt x="632" y="1448"/>
                  </a:cubicBezTo>
                  <a:cubicBezTo>
                    <a:pt x="690" y="1448"/>
                    <a:pt x="747" y="1419"/>
                    <a:pt x="785" y="1381"/>
                  </a:cubicBezTo>
                  <a:cubicBezTo>
                    <a:pt x="738" y="1372"/>
                    <a:pt x="709" y="1352"/>
                    <a:pt x="671" y="1324"/>
                  </a:cubicBezTo>
                  <a:lnTo>
                    <a:pt x="259" y="922"/>
                  </a:lnTo>
                  <a:cubicBezTo>
                    <a:pt x="211" y="874"/>
                    <a:pt x="192" y="817"/>
                    <a:pt x="192" y="759"/>
                  </a:cubicBezTo>
                  <a:lnTo>
                    <a:pt x="192" y="147"/>
                  </a:lnTo>
                  <a:cubicBezTo>
                    <a:pt x="192" y="89"/>
                    <a:pt x="211" y="41"/>
                    <a:pt x="249" y="3"/>
                  </a:cubicBezTo>
                  <a:cubicBezTo>
                    <a:pt x="239" y="1"/>
                    <a:pt x="228" y="1"/>
                    <a:pt x="21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1" name="Google Shape;18521;p78"/>
            <p:cNvSpPr/>
            <p:nvPr/>
          </p:nvSpPr>
          <p:spPr>
            <a:xfrm>
              <a:off x="7344677" y="1633728"/>
              <a:ext cx="71401" cy="76338"/>
            </a:xfrm>
            <a:custGeom>
              <a:avLst/>
              <a:gdLst/>
              <a:ahLst/>
              <a:cxnLst/>
              <a:rect l="l" t="t" r="r" b="b"/>
              <a:pathLst>
                <a:path w="2719"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2164" y="2907"/>
                    <a:pt x="2709" y="2352"/>
                    <a:pt x="2719" y="1672"/>
                  </a:cubicBezTo>
                  <a:lnTo>
                    <a:pt x="2719" y="792"/>
                  </a:lnTo>
                  <a:cubicBezTo>
                    <a:pt x="2709" y="706"/>
                    <a:pt x="2661" y="629"/>
                    <a:pt x="2575" y="600"/>
                  </a:cubicBezTo>
                  <a:cubicBezTo>
                    <a:pt x="2556" y="591"/>
                    <a:pt x="2527" y="581"/>
                    <a:pt x="2508" y="562"/>
                  </a:cubicBezTo>
                  <a:cubicBezTo>
                    <a:pt x="2269" y="466"/>
                    <a:pt x="2068" y="294"/>
                    <a:pt x="1953" y="64"/>
                  </a:cubicBezTo>
                  <a:lnTo>
                    <a:pt x="1944" y="45"/>
                  </a:lnTo>
                  <a:cubicBezTo>
                    <a:pt x="1932" y="15"/>
                    <a:pt x="1905" y="0"/>
                    <a:pt x="1877"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2" name="Google Shape;18522;p78"/>
            <p:cNvSpPr/>
            <p:nvPr/>
          </p:nvSpPr>
          <p:spPr>
            <a:xfrm>
              <a:off x="7344677" y="1633728"/>
              <a:ext cx="51811" cy="76338"/>
            </a:xfrm>
            <a:custGeom>
              <a:avLst/>
              <a:gdLst/>
              <a:ahLst/>
              <a:cxnLst/>
              <a:rect l="l" t="t" r="r" b="b"/>
              <a:pathLst>
                <a:path w="1973" h="2907" extrusionOk="0">
                  <a:moveTo>
                    <a:pt x="1877" y="0"/>
                  </a:moveTo>
                  <a:cubicBezTo>
                    <a:pt x="1860" y="0"/>
                    <a:pt x="1843" y="6"/>
                    <a:pt x="1829" y="17"/>
                  </a:cubicBezTo>
                  <a:cubicBezTo>
                    <a:pt x="1542" y="237"/>
                    <a:pt x="1207" y="399"/>
                    <a:pt x="853" y="495"/>
                  </a:cubicBezTo>
                  <a:cubicBezTo>
                    <a:pt x="738" y="524"/>
                    <a:pt x="632" y="552"/>
                    <a:pt x="518" y="572"/>
                  </a:cubicBezTo>
                  <a:cubicBezTo>
                    <a:pt x="412" y="591"/>
                    <a:pt x="307" y="610"/>
                    <a:pt x="192" y="610"/>
                  </a:cubicBezTo>
                  <a:cubicBezTo>
                    <a:pt x="87" y="619"/>
                    <a:pt x="1" y="715"/>
                    <a:pt x="1" y="820"/>
                  </a:cubicBezTo>
                  <a:lnTo>
                    <a:pt x="1" y="1672"/>
                  </a:lnTo>
                  <a:cubicBezTo>
                    <a:pt x="1" y="2352"/>
                    <a:pt x="546" y="2907"/>
                    <a:pt x="1226" y="2907"/>
                  </a:cubicBezTo>
                  <a:lnTo>
                    <a:pt x="1484" y="2907"/>
                  </a:lnTo>
                  <a:cubicBezTo>
                    <a:pt x="805" y="2907"/>
                    <a:pt x="250" y="2361"/>
                    <a:pt x="250" y="1682"/>
                  </a:cubicBezTo>
                  <a:lnTo>
                    <a:pt x="250" y="830"/>
                  </a:lnTo>
                  <a:cubicBezTo>
                    <a:pt x="250" y="715"/>
                    <a:pt x="336" y="629"/>
                    <a:pt x="441" y="619"/>
                  </a:cubicBezTo>
                  <a:cubicBezTo>
                    <a:pt x="556" y="610"/>
                    <a:pt x="661" y="600"/>
                    <a:pt x="766" y="581"/>
                  </a:cubicBezTo>
                  <a:cubicBezTo>
                    <a:pt x="881" y="562"/>
                    <a:pt x="987" y="533"/>
                    <a:pt x="1101" y="505"/>
                  </a:cubicBezTo>
                  <a:cubicBezTo>
                    <a:pt x="1408" y="418"/>
                    <a:pt x="1704" y="275"/>
                    <a:pt x="1972" y="103"/>
                  </a:cubicBezTo>
                  <a:lnTo>
                    <a:pt x="1953" y="64"/>
                  </a:lnTo>
                  <a:lnTo>
                    <a:pt x="1944" y="45"/>
                  </a:lnTo>
                  <a:cubicBezTo>
                    <a:pt x="1932" y="15"/>
                    <a:pt x="1905" y="0"/>
                    <a:pt x="187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3" name="Google Shape;18523;p78"/>
            <p:cNvSpPr/>
            <p:nvPr/>
          </p:nvSpPr>
          <p:spPr>
            <a:xfrm>
              <a:off x="7309751" y="1723353"/>
              <a:ext cx="61107" cy="68407"/>
            </a:xfrm>
            <a:custGeom>
              <a:avLst/>
              <a:gdLst/>
              <a:ahLst/>
              <a:cxnLst/>
              <a:rect l="l" t="t" r="r" b="b"/>
              <a:pathLst>
                <a:path w="2327" h="2605" extrusionOk="0">
                  <a:moveTo>
                    <a:pt x="1599" y="1"/>
                  </a:moveTo>
                  <a:lnTo>
                    <a:pt x="843" y="307"/>
                  </a:lnTo>
                  <a:cubicBezTo>
                    <a:pt x="326" y="518"/>
                    <a:pt x="1" y="1025"/>
                    <a:pt x="20" y="1590"/>
                  </a:cubicBezTo>
                  <a:lnTo>
                    <a:pt x="20" y="2336"/>
                  </a:lnTo>
                  <a:cubicBezTo>
                    <a:pt x="10" y="2475"/>
                    <a:pt x="135" y="2605"/>
                    <a:pt x="282" y="2605"/>
                  </a:cubicBezTo>
                  <a:cubicBezTo>
                    <a:pt x="287" y="2605"/>
                    <a:pt x="292" y="2604"/>
                    <a:pt x="297" y="2604"/>
                  </a:cubicBezTo>
                  <a:lnTo>
                    <a:pt x="2326" y="2604"/>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4" name="Google Shape;18524;p78"/>
            <p:cNvSpPr/>
            <p:nvPr/>
          </p:nvSpPr>
          <p:spPr>
            <a:xfrm>
              <a:off x="7389660" y="1723616"/>
              <a:ext cx="60345" cy="68145"/>
            </a:xfrm>
            <a:custGeom>
              <a:avLst/>
              <a:gdLst/>
              <a:ahLst/>
              <a:cxnLst/>
              <a:rect l="l" t="t" r="r" b="b"/>
              <a:pathLst>
                <a:path w="2298" h="2595" extrusionOk="0">
                  <a:moveTo>
                    <a:pt x="728" y="1"/>
                  </a:moveTo>
                  <a:lnTo>
                    <a:pt x="1" y="2594"/>
                  </a:lnTo>
                  <a:lnTo>
                    <a:pt x="2011" y="2594"/>
                  </a:lnTo>
                  <a:cubicBezTo>
                    <a:pt x="2154" y="2594"/>
                    <a:pt x="2279" y="2479"/>
                    <a:pt x="2279" y="2336"/>
                  </a:cubicBezTo>
                  <a:lnTo>
                    <a:pt x="2279" y="1580"/>
                  </a:lnTo>
                  <a:cubicBezTo>
                    <a:pt x="2298" y="1025"/>
                    <a:pt x="1972" y="508"/>
                    <a:pt x="1456" y="297"/>
                  </a:cubicBezTo>
                  <a:lnTo>
                    <a:pt x="728"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5" name="Google Shape;18525;p78"/>
            <p:cNvSpPr/>
            <p:nvPr/>
          </p:nvSpPr>
          <p:spPr>
            <a:xfrm>
              <a:off x="7328842" y="1759303"/>
              <a:ext cx="10845" cy="32457"/>
            </a:xfrm>
            <a:custGeom>
              <a:avLst/>
              <a:gdLst/>
              <a:ahLst/>
              <a:cxnLst/>
              <a:rect l="l" t="t" r="r" b="b"/>
              <a:pathLst>
                <a:path w="413" h="1236" extrusionOk="0">
                  <a:moveTo>
                    <a:pt x="202" y="1"/>
                  </a:moveTo>
                  <a:cubicBezTo>
                    <a:pt x="97" y="1"/>
                    <a:pt x="1" y="96"/>
                    <a:pt x="1" y="211"/>
                  </a:cubicBezTo>
                  <a:lnTo>
                    <a:pt x="1" y="1235"/>
                  </a:lnTo>
                  <a:lnTo>
                    <a:pt x="412" y="1235"/>
                  </a:lnTo>
                  <a:lnTo>
                    <a:pt x="412" y="211"/>
                  </a:lnTo>
                  <a:cubicBezTo>
                    <a:pt x="412" y="96"/>
                    <a:pt x="317" y="1"/>
                    <a:pt x="20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6" name="Google Shape;18526;p78"/>
            <p:cNvSpPr/>
            <p:nvPr/>
          </p:nvSpPr>
          <p:spPr>
            <a:xfrm>
              <a:off x="7420332" y="1759303"/>
              <a:ext cx="11082" cy="32457"/>
            </a:xfrm>
            <a:custGeom>
              <a:avLst/>
              <a:gdLst/>
              <a:ahLst/>
              <a:cxnLst/>
              <a:rect l="l" t="t" r="r" b="b"/>
              <a:pathLst>
                <a:path w="422" h="1236" extrusionOk="0">
                  <a:moveTo>
                    <a:pt x="211" y="1"/>
                  </a:moveTo>
                  <a:cubicBezTo>
                    <a:pt x="96" y="1"/>
                    <a:pt x="0" y="96"/>
                    <a:pt x="0" y="211"/>
                  </a:cubicBezTo>
                  <a:lnTo>
                    <a:pt x="0" y="1235"/>
                  </a:lnTo>
                  <a:lnTo>
                    <a:pt x="422" y="1235"/>
                  </a:lnTo>
                  <a:lnTo>
                    <a:pt x="422" y="211"/>
                  </a:lnTo>
                  <a:cubicBezTo>
                    <a:pt x="422" y="96"/>
                    <a:pt x="326" y="1"/>
                    <a:pt x="21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27" name="Google Shape;18527;p78"/>
            <p:cNvSpPr/>
            <p:nvPr/>
          </p:nvSpPr>
          <p:spPr>
            <a:xfrm>
              <a:off x="7309751" y="1723353"/>
              <a:ext cx="42751" cy="68407"/>
            </a:xfrm>
            <a:custGeom>
              <a:avLst/>
              <a:gdLst/>
              <a:ahLst/>
              <a:cxnLst/>
              <a:rect l="l" t="t" r="r" b="b"/>
              <a:pathLst>
                <a:path w="1628" h="2605" extrusionOk="0">
                  <a:moveTo>
                    <a:pt x="1599" y="1"/>
                  </a:moveTo>
                  <a:lnTo>
                    <a:pt x="843" y="307"/>
                  </a:lnTo>
                  <a:cubicBezTo>
                    <a:pt x="326" y="518"/>
                    <a:pt x="1" y="1025"/>
                    <a:pt x="20" y="1590"/>
                  </a:cubicBezTo>
                  <a:lnTo>
                    <a:pt x="20" y="2336"/>
                  </a:lnTo>
                  <a:cubicBezTo>
                    <a:pt x="20" y="2480"/>
                    <a:pt x="144" y="2604"/>
                    <a:pt x="297" y="2604"/>
                  </a:cubicBezTo>
                  <a:lnTo>
                    <a:pt x="326" y="2604"/>
                  </a:lnTo>
                  <a:lnTo>
                    <a:pt x="326" y="1580"/>
                  </a:lnTo>
                  <a:cubicBezTo>
                    <a:pt x="307" y="1025"/>
                    <a:pt x="632" y="518"/>
                    <a:pt x="1149" y="317"/>
                  </a:cubicBezTo>
                  <a:lnTo>
                    <a:pt x="1628" y="116"/>
                  </a:lnTo>
                  <a:lnTo>
                    <a:pt x="1599"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28" name="Google Shape;18528;p78"/>
          <p:cNvGrpSpPr/>
          <p:nvPr/>
        </p:nvGrpSpPr>
        <p:grpSpPr>
          <a:xfrm>
            <a:off x="2933651" y="5718887"/>
            <a:ext cx="499675" cy="439067"/>
            <a:chOff x="2200238" y="4289165"/>
            <a:chExt cx="374756" cy="329300"/>
          </a:xfrm>
        </p:grpSpPr>
        <p:sp>
          <p:nvSpPr>
            <p:cNvPr id="18529" name="Google Shape;18529;p78"/>
            <p:cNvSpPr/>
            <p:nvPr/>
          </p:nvSpPr>
          <p:spPr>
            <a:xfrm>
              <a:off x="2437733" y="4289165"/>
              <a:ext cx="54568" cy="65991"/>
            </a:xfrm>
            <a:custGeom>
              <a:avLst/>
              <a:gdLst/>
              <a:ahLst/>
              <a:cxnLst/>
              <a:rect l="l" t="t" r="r" b="b"/>
              <a:pathLst>
                <a:path w="2078" h="2513" extrusionOk="0">
                  <a:moveTo>
                    <a:pt x="1356" y="1"/>
                  </a:moveTo>
                  <a:cubicBezTo>
                    <a:pt x="1115" y="1"/>
                    <a:pt x="883" y="138"/>
                    <a:pt x="776" y="378"/>
                  </a:cubicBezTo>
                  <a:lnTo>
                    <a:pt x="1" y="2053"/>
                  </a:lnTo>
                  <a:lnTo>
                    <a:pt x="795" y="2513"/>
                  </a:lnTo>
                  <a:lnTo>
                    <a:pt x="1857" y="1010"/>
                  </a:lnTo>
                  <a:cubicBezTo>
                    <a:pt x="2077" y="704"/>
                    <a:pt x="1991" y="273"/>
                    <a:pt x="1666" y="82"/>
                  </a:cubicBezTo>
                  <a:cubicBezTo>
                    <a:pt x="1567" y="27"/>
                    <a:pt x="1461" y="1"/>
                    <a:pt x="1356"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0" name="Google Shape;18530;p78"/>
            <p:cNvSpPr/>
            <p:nvPr/>
          </p:nvSpPr>
          <p:spPr>
            <a:xfrm>
              <a:off x="2448552" y="4306575"/>
              <a:ext cx="40493" cy="48844"/>
            </a:xfrm>
            <a:custGeom>
              <a:avLst/>
              <a:gdLst/>
              <a:ahLst/>
              <a:cxnLst/>
              <a:rect l="l" t="t" r="r" b="b"/>
              <a:pathLst>
                <a:path w="1542" h="1860" extrusionOk="0">
                  <a:moveTo>
                    <a:pt x="1145" y="0"/>
                  </a:moveTo>
                  <a:cubicBezTo>
                    <a:pt x="909" y="0"/>
                    <a:pt x="680" y="135"/>
                    <a:pt x="584" y="376"/>
                  </a:cubicBezTo>
                  <a:lnTo>
                    <a:pt x="0" y="1639"/>
                  </a:lnTo>
                  <a:lnTo>
                    <a:pt x="383" y="1859"/>
                  </a:lnTo>
                  <a:lnTo>
                    <a:pt x="1445" y="347"/>
                  </a:lnTo>
                  <a:cubicBezTo>
                    <a:pt x="1493" y="280"/>
                    <a:pt x="1522" y="213"/>
                    <a:pt x="1541" y="146"/>
                  </a:cubicBezTo>
                  <a:cubicBezTo>
                    <a:pt x="1424" y="47"/>
                    <a:pt x="1283" y="0"/>
                    <a:pt x="114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1" name="Google Shape;18531;p78"/>
            <p:cNvSpPr/>
            <p:nvPr/>
          </p:nvSpPr>
          <p:spPr>
            <a:xfrm>
              <a:off x="2282930" y="4552658"/>
              <a:ext cx="54805" cy="65808"/>
            </a:xfrm>
            <a:custGeom>
              <a:avLst/>
              <a:gdLst/>
              <a:ahLst/>
              <a:cxnLst/>
              <a:rect l="l" t="t" r="r" b="b"/>
              <a:pathLst>
                <a:path w="2087" h="2506" extrusionOk="0">
                  <a:moveTo>
                    <a:pt x="1292" y="1"/>
                  </a:moveTo>
                  <a:lnTo>
                    <a:pt x="221" y="1513"/>
                  </a:lnTo>
                  <a:cubicBezTo>
                    <a:pt x="0" y="1819"/>
                    <a:pt x="96" y="2240"/>
                    <a:pt x="422" y="2422"/>
                  </a:cubicBezTo>
                  <a:cubicBezTo>
                    <a:pt x="520" y="2479"/>
                    <a:pt x="628" y="2506"/>
                    <a:pt x="734" y="2506"/>
                  </a:cubicBezTo>
                  <a:cubicBezTo>
                    <a:pt x="969" y="2506"/>
                    <a:pt x="1197" y="2375"/>
                    <a:pt x="1302" y="2145"/>
                  </a:cubicBezTo>
                  <a:lnTo>
                    <a:pt x="2087" y="460"/>
                  </a:lnTo>
                  <a:lnTo>
                    <a:pt x="1292"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2" name="Google Shape;18532;p78"/>
            <p:cNvSpPr/>
            <p:nvPr/>
          </p:nvSpPr>
          <p:spPr>
            <a:xfrm>
              <a:off x="2300026" y="4558960"/>
              <a:ext cx="37709" cy="54542"/>
            </a:xfrm>
            <a:custGeom>
              <a:avLst/>
              <a:gdLst/>
              <a:ahLst/>
              <a:cxnLst/>
              <a:rect l="l" t="t" r="r" b="b"/>
              <a:pathLst>
                <a:path w="1436" h="2077" extrusionOk="0">
                  <a:moveTo>
                    <a:pt x="1053" y="0"/>
                  </a:moveTo>
                  <a:lnTo>
                    <a:pt x="249" y="1139"/>
                  </a:lnTo>
                  <a:cubicBezTo>
                    <a:pt x="0" y="1464"/>
                    <a:pt x="134" y="1943"/>
                    <a:pt x="527" y="2077"/>
                  </a:cubicBezTo>
                  <a:cubicBezTo>
                    <a:pt x="574" y="2029"/>
                    <a:pt x="622" y="1972"/>
                    <a:pt x="651" y="1905"/>
                  </a:cubicBezTo>
                  <a:lnTo>
                    <a:pt x="1436" y="220"/>
                  </a:lnTo>
                  <a:lnTo>
                    <a:pt x="105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3" name="Google Shape;18533;p78"/>
            <p:cNvSpPr/>
            <p:nvPr/>
          </p:nvSpPr>
          <p:spPr>
            <a:xfrm>
              <a:off x="2282930" y="4289349"/>
              <a:ext cx="54805" cy="66070"/>
            </a:xfrm>
            <a:custGeom>
              <a:avLst/>
              <a:gdLst/>
              <a:ahLst/>
              <a:cxnLst/>
              <a:rect l="l" t="t" r="r" b="b"/>
              <a:pathLst>
                <a:path w="2087" h="2516" extrusionOk="0">
                  <a:moveTo>
                    <a:pt x="733" y="1"/>
                  </a:moveTo>
                  <a:cubicBezTo>
                    <a:pt x="627" y="1"/>
                    <a:pt x="520" y="28"/>
                    <a:pt x="422" y="84"/>
                  </a:cubicBezTo>
                  <a:cubicBezTo>
                    <a:pt x="96" y="266"/>
                    <a:pt x="0" y="687"/>
                    <a:pt x="221" y="994"/>
                  </a:cubicBezTo>
                  <a:lnTo>
                    <a:pt x="1292" y="2515"/>
                  </a:lnTo>
                  <a:lnTo>
                    <a:pt x="2087" y="2056"/>
                  </a:lnTo>
                  <a:lnTo>
                    <a:pt x="1302" y="371"/>
                  </a:lnTo>
                  <a:cubicBezTo>
                    <a:pt x="1196" y="134"/>
                    <a:pt x="968" y="1"/>
                    <a:pt x="733"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4" name="Google Shape;18534;p78"/>
            <p:cNvSpPr/>
            <p:nvPr/>
          </p:nvSpPr>
          <p:spPr>
            <a:xfrm>
              <a:off x="2300026" y="4294312"/>
              <a:ext cx="37709" cy="54805"/>
            </a:xfrm>
            <a:custGeom>
              <a:avLst/>
              <a:gdLst/>
              <a:ahLst/>
              <a:cxnLst/>
              <a:rect l="l" t="t" r="r" b="b"/>
              <a:pathLst>
                <a:path w="1436" h="2087" extrusionOk="0">
                  <a:moveTo>
                    <a:pt x="527" y="1"/>
                  </a:moveTo>
                  <a:cubicBezTo>
                    <a:pt x="134" y="144"/>
                    <a:pt x="0" y="623"/>
                    <a:pt x="249" y="948"/>
                  </a:cubicBezTo>
                  <a:lnTo>
                    <a:pt x="1053" y="2087"/>
                  </a:lnTo>
                  <a:lnTo>
                    <a:pt x="1436" y="1867"/>
                  </a:lnTo>
                  <a:lnTo>
                    <a:pt x="651" y="182"/>
                  </a:lnTo>
                  <a:cubicBezTo>
                    <a:pt x="622" y="115"/>
                    <a:pt x="574" y="58"/>
                    <a:pt x="52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5" name="Google Shape;18535;p78"/>
            <p:cNvSpPr/>
            <p:nvPr/>
          </p:nvSpPr>
          <p:spPr>
            <a:xfrm>
              <a:off x="2437497" y="4552658"/>
              <a:ext cx="54542" cy="65808"/>
            </a:xfrm>
            <a:custGeom>
              <a:avLst/>
              <a:gdLst/>
              <a:ahLst/>
              <a:cxnLst/>
              <a:rect l="l" t="t" r="r" b="b"/>
              <a:pathLst>
                <a:path w="2077" h="2506" extrusionOk="0">
                  <a:moveTo>
                    <a:pt x="804" y="1"/>
                  </a:moveTo>
                  <a:lnTo>
                    <a:pt x="0" y="460"/>
                  </a:lnTo>
                  <a:lnTo>
                    <a:pt x="785" y="2145"/>
                  </a:lnTo>
                  <a:cubicBezTo>
                    <a:pt x="890" y="2375"/>
                    <a:pt x="1118" y="2506"/>
                    <a:pt x="1352" y="2506"/>
                  </a:cubicBezTo>
                  <a:cubicBezTo>
                    <a:pt x="1459" y="2506"/>
                    <a:pt x="1567" y="2479"/>
                    <a:pt x="1665" y="2422"/>
                  </a:cubicBezTo>
                  <a:cubicBezTo>
                    <a:pt x="1991" y="2240"/>
                    <a:pt x="2077" y="1819"/>
                    <a:pt x="1866" y="1513"/>
                  </a:cubicBezTo>
                  <a:lnTo>
                    <a:pt x="80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6" name="Google Shape;18536;p78"/>
            <p:cNvSpPr/>
            <p:nvPr/>
          </p:nvSpPr>
          <p:spPr>
            <a:xfrm>
              <a:off x="2448552" y="4552658"/>
              <a:ext cx="40493" cy="48791"/>
            </a:xfrm>
            <a:custGeom>
              <a:avLst/>
              <a:gdLst/>
              <a:ahLst/>
              <a:cxnLst/>
              <a:rect l="l" t="t" r="r" b="b"/>
              <a:pathLst>
                <a:path w="1542" h="1858" extrusionOk="0">
                  <a:moveTo>
                    <a:pt x="383" y="1"/>
                  </a:moveTo>
                  <a:lnTo>
                    <a:pt x="0" y="221"/>
                  </a:lnTo>
                  <a:lnTo>
                    <a:pt x="584" y="1484"/>
                  </a:lnTo>
                  <a:cubicBezTo>
                    <a:pt x="681" y="1721"/>
                    <a:pt x="913" y="1858"/>
                    <a:pt x="1150" y="1858"/>
                  </a:cubicBezTo>
                  <a:cubicBezTo>
                    <a:pt x="1287" y="1858"/>
                    <a:pt x="1425" y="1812"/>
                    <a:pt x="1541" y="1714"/>
                  </a:cubicBezTo>
                  <a:cubicBezTo>
                    <a:pt x="1522" y="1637"/>
                    <a:pt x="1493" y="1570"/>
                    <a:pt x="1445" y="1513"/>
                  </a:cubicBez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7" name="Google Shape;18537;p78"/>
            <p:cNvSpPr/>
            <p:nvPr/>
          </p:nvSpPr>
          <p:spPr>
            <a:xfrm>
              <a:off x="2200238" y="4437482"/>
              <a:ext cx="66385" cy="33088"/>
            </a:xfrm>
            <a:custGeom>
              <a:avLst/>
              <a:gdLst/>
              <a:ahLst/>
              <a:cxnLst/>
              <a:rect l="l" t="t" r="r" b="b"/>
              <a:pathLst>
                <a:path w="2528" h="1260" extrusionOk="0">
                  <a:moveTo>
                    <a:pt x="625" y="0"/>
                  </a:moveTo>
                  <a:cubicBezTo>
                    <a:pt x="281" y="0"/>
                    <a:pt x="1" y="283"/>
                    <a:pt x="1" y="626"/>
                  </a:cubicBezTo>
                  <a:cubicBezTo>
                    <a:pt x="1" y="982"/>
                    <a:pt x="288" y="1259"/>
                    <a:pt x="638" y="1259"/>
                  </a:cubicBezTo>
                  <a:cubicBezTo>
                    <a:pt x="655" y="1259"/>
                    <a:pt x="673" y="1259"/>
                    <a:pt x="690" y="1257"/>
                  </a:cubicBezTo>
                  <a:lnTo>
                    <a:pt x="2527" y="1085"/>
                  </a:lnTo>
                  <a:lnTo>
                    <a:pt x="2527" y="166"/>
                  </a:lnTo>
                  <a:lnTo>
                    <a:pt x="690" y="4"/>
                  </a:lnTo>
                  <a:cubicBezTo>
                    <a:pt x="668" y="1"/>
                    <a:pt x="646" y="0"/>
                    <a:pt x="62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8" name="Google Shape;18538;p78"/>
            <p:cNvSpPr/>
            <p:nvPr/>
          </p:nvSpPr>
          <p:spPr>
            <a:xfrm>
              <a:off x="2212317" y="4437455"/>
              <a:ext cx="54306" cy="19537"/>
            </a:xfrm>
            <a:custGeom>
              <a:avLst/>
              <a:gdLst/>
              <a:ahLst/>
              <a:cxnLst/>
              <a:rect l="l" t="t" r="r" b="b"/>
              <a:pathLst>
                <a:path w="2068" h="744" extrusionOk="0">
                  <a:moveTo>
                    <a:pt x="168" y="1"/>
                  </a:moveTo>
                  <a:cubicBezTo>
                    <a:pt x="113" y="1"/>
                    <a:pt x="59" y="10"/>
                    <a:pt x="10" y="24"/>
                  </a:cubicBezTo>
                  <a:cubicBezTo>
                    <a:pt x="0" y="53"/>
                    <a:pt x="0" y="81"/>
                    <a:pt x="0" y="110"/>
                  </a:cubicBezTo>
                  <a:cubicBezTo>
                    <a:pt x="0" y="466"/>
                    <a:pt x="287" y="744"/>
                    <a:pt x="638" y="744"/>
                  </a:cubicBezTo>
                  <a:cubicBezTo>
                    <a:pt x="655" y="744"/>
                    <a:pt x="672" y="743"/>
                    <a:pt x="689" y="742"/>
                  </a:cubicBezTo>
                  <a:lnTo>
                    <a:pt x="2067" y="608"/>
                  </a:lnTo>
                  <a:lnTo>
                    <a:pt x="2067" y="167"/>
                  </a:lnTo>
                  <a:lnTo>
                    <a:pt x="230" y="5"/>
                  </a:lnTo>
                  <a:cubicBezTo>
                    <a:pt x="209" y="2"/>
                    <a:pt x="189" y="1"/>
                    <a:pt x="16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39" name="Google Shape;18539;p78"/>
            <p:cNvSpPr/>
            <p:nvPr/>
          </p:nvSpPr>
          <p:spPr>
            <a:xfrm>
              <a:off x="2508346" y="4437482"/>
              <a:ext cx="66648" cy="33088"/>
            </a:xfrm>
            <a:custGeom>
              <a:avLst/>
              <a:gdLst/>
              <a:ahLst/>
              <a:cxnLst/>
              <a:rect l="l" t="t" r="r" b="b"/>
              <a:pathLst>
                <a:path w="2538" h="1260" extrusionOk="0">
                  <a:moveTo>
                    <a:pt x="1913" y="0"/>
                  </a:moveTo>
                  <a:cubicBezTo>
                    <a:pt x="1892" y="0"/>
                    <a:pt x="1870" y="1"/>
                    <a:pt x="1848" y="4"/>
                  </a:cubicBezTo>
                  <a:lnTo>
                    <a:pt x="1" y="166"/>
                  </a:lnTo>
                  <a:lnTo>
                    <a:pt x="1" y="1085"/>
                  </a:lnTo>
                  <a:lnTo>
                    <a:pt x="1848" y="1257"/>
                  </a:lnTo>
                  <a:cubicBezTo>
                    <a:pt x="1865" y="1259"/>
                    <a:pt x="1882" y="1259"/>
                    <a:pt x="1899" y="1259"/>
                  </a:cubicBezTo>
                  <a:cubicBezTo>
                    <a:pt x="2250" y="1259"/>
                    <a:pt x="2537" y="982"/>
                    <a:pt x="2537" y="626"/>
                  </a:cubicBezTo>
                  <a:cubicBezTo>
                    <a:pt x="2537" y="283"/>
                    <a:pt x="2257" y="0"/>
                    <a:pt x="191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0" name="Google Shape;18540;p78"/>
            <p:cNvSpPr/>
            <p:nvPr/>
          </p:nvSpPr>
          <p:spPr>
            <a:xfrm>
              <a:off x="2508346" y="4437455"/>
              <a:ext cx="54568" cy="19537"/>
            </a:xfrm>
            <a:custGeom>
              <a:avLst/>
              <a:gdLst/>
              <a:ahLst/>
              <a:cxnLst/>
              <a:rect l="l" t="t" r="r" b="b"/>
              <a:pathLst>
                <a:path w="2078" h="744" extrusionOk="0">
                  <a:moveTo>
                    <a:pt x="1908" y="1"/>
                  </a:moveTo>
                  <a:cubicBezTo>
                    <a:pt x="1888" y="1"/>
                    <a:pt x="1869" y="2"/>
                    <a:pt x="1848" y="5"/>
                  </a:cubicBezTo>
                  <a:lnTo>
                    <a:pt x="1" y="167"/>
                  </a:lnTo>
                  <a:lnTo>
                    <a:pt x="1" y="608"/>
                  </a:lnTo>
                  <a:lnTo>
                    <a:pt x="1389" y="742"/>
                  </a:lnTo>
                  <a:cubicBezTo>
                    <a:pt x="1406" y="743"/>
                    <a:pt x="1423" y="744"/>
                    <a:pt x="1440" y="744"/>
                  </a:cubicBezTo>
                  <a:cubicBezTo>
                    <a:pt x="1790" y="744"/>
                    <a:pt x="2078" y="466"/>
                    <a:pt x="2078" y="110"/>
                  </a:cubicBezTo>
                  <a:cubicBezTo>
                    <a:pt x="2078" y="81"/>
                    <a:pt x="2078" y="53"/>
                    <a:pt x="2068" y="24"/>
                  </a:cubicBezTo>
                  <a:cubicBezTo>
                    <a:pt x="2012" y="10"/>
                    <a:pt x="1961" y="1"/>
                    <a:pt x="1908"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1" name="Google Shape;18541;p78"/>
            <p:cNvSpPr/>
            <p:nvPr/>
          </p:nvSpPr>
          <p:spPr>
            <a:xfrm>
              <a:off x="2250762" y="4326979"/>
              <a:ext cx="263913" cy="253960"/>
            </a:xfrm>
            <a:custGeom>
              <a:avLst/>
              <a:gdLst/>
              <a:ahLst/>
              <a:cxnLst/>
              <a:rect l="l" t="t" r="r" b="b"/>
              <a:pathLst>
                <a:path w="10050" h="9671" extrusionOk="0">
                  <a:moveTo>
                    <a:pt x="5208" y="1153"/>
                  </a:moveTo>
                  <a:cubicBezTo>
                    <a:pt x="5685" y="1153"/>
                    <a:pt x="6165" y="1246"/>
                    <a:pt x="6623" y="1436"/>
                  </a:cubicBezTo>
                  <a:cubicBezTo>
                    <a:pt x="7992" y="2001"/>
                    <a:pt x="8891" y="3350"/>
                    <a:pt x="8891" y="4834"/>
                  </a:cubicBezTo>
                  <a:cubicBezTo>
                    <a:pt x="8891" y="6872"/>
                    <a:pt x="7245" y="8518"/>
                    <a:pt x="5207" y="8518"/>
                  </a:cubicBezTo>
                  <a:cubicBezTo>
                    <a:pt x="3723" y="8518"/>
                    <a:pt x="2374" y="7619"/>
                    <a:pt x="1809" y="6250"/>
                  </a:cubicBezTo>
                  <a:cubicBezTo>
                    <a:pt x="1235" y="4872"/>
                    <a:pt x="1551" y="3283"/>
                    <a:pt x="2604" y="2231"/>
                  </a:cubicBezTo>
                  <a:cubicBezTo>
                    <a:pt x="3307" y="1528"/>
                    <a:pt x="4249" y="1153"/>
                    <a:pt x="5208" y="1153"/>
                  </a:cubicBezTo>
                  <a:close/>
                  <a:moveTo>
                    <a:pt x="5207" y="1"/>
                  </a:moveTo>
                  <a:cubicBezTo>
                    <a:pt x="3254" y="1"/>
                    <a:pt x="1493" y="1187"/>
                    <a:pt x="747" y="2987"/>
                  </a:cubicBezTo>
                  <a:cubicBezTo>
                    <a:pt x="0" y="4795"/>
                    <a:pt x="412" y="6872"/>
                    <a:pt x="1800" y="8260"/>
                  </a:cubicBezTo>
                  <a:cubicBezTo>
                    <a:pt x="2721" y="9181"/>
                    <a:pt x="3959" y="9671"/>
                    <a:pt x="5216" y="9671"/>
                  </a:cubicBezTo>
                  <a:cubicBezTo>
                    <a:pt x="5839" y="9671"/>
                    <a:pt x="6467" y="9550"/>
                    <a:pt x="7063" y="9303"/>
                  </a:cubicBezTo>
                  <a:cubicBezTo>
                    <a:pt x="8872" y="8557"/>
                    <a:pt x="10049" y="6796"/>
                    <a:pt x="10049" y="4834"/>
                  </a:cubicBezTo>
                  <a:cubicBezTo>
                    <a:pt x="10049" y="2164"/>
                    <a:pt x="7886" y="1"/>
                    <a:pt x="5207"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2" name="Google Shape;18542;p78"/>
            <p:cNvSpPr/>
            <p:nvPr/>
          </p:nvSpPr>
          <p:spPr>
            <a:xfrm>
              <a:off x="2270116" y="4345073"/>
              <a:ext cx="226204" cy="217669"/>
            </a:xfrm>
            <a:custGeom>
              <a:avLst/>
              <a:gdLst/>
              <a:ahLst/>
              <a:cxnLst/>
              <a:rect l="l" t="t" r="r" b="b"/>
              <a:pathLst>
                <a:path w="8614" h="8289" extrusionOk="0">
                  <a:moveTo>
                    <a:pt x="4474" y="460"/>
                  </a:moveTo>
                  <a:cubicBezTo>
                    <a:pt x="4908" y="460"/>
                    <a:pt x="5341" y="537"/>
                    <a:pt x="5752" y="690"/>
                  </a:cubicBezTo>
                  <a:cubicBezTo>
                    <a:pt x="5886" y="747"/>
                    <a:pt x="5943" y="900"/>
                    <a:pt x="5877" y="1025"/>
                  </a:cubicBezTo>
                  <a:lnTo>
                    <a:pt x="4604" y="3236"/>
                  </a:lnTo>
                  <a:cubicBezTo>
                    <a:pt x="4833" y="3274"/>
                    <a:pt x="5053" y="3398"/>
                    <a:pt x="5197" y="3580"/>
                  </a:cubicBezTo>
                  <a:lnTo>
                    <a:pt x="6470" y="1379"/>
                  </a:lnTo>
                  <a:cubicBezTo>
                    <a:pt x="6516" y="1298"/>
                    <a:pt x="6594" y="1256"/>
                    <a:pt x="6673" y="1256"/>
                  </a:cubicBezTo>
                  <a:cubicBezTo>
                    <a:pt x="6725" y="1256"/>
                    <a:pt x="6778" y="1274"/>
                    <a:pt x="6824" y="1312"/>
                  </a:cubicBezTo>
                  <a:cubicBezTo>
                    <a:pt x="7503" y="1877"/>
                    <a:pt x="7953" y="2661"/>
                    <a:pt x="8106" y="3532"/>
                  </a:cubicBezTo>
                  <a:cubicBezTo>
                    <a:pt x="8126" y="3666"/>
                    <a:pt x="8020" y="3800"/>
                    <a:pt x="7877" y="3800"/>
                  </a:cubicBezTo>
                  <a:lnTo>
                    <a:pt x="5331" y="3800"/>
                  </a:lnTo>
                  <a:cubicBezTo>
                    <a:pt x="5417" y="4020"/>
                    <a:pt x="5417" y="4269"/>
                    <a:pt x="5331" y="4489"/>
                  </a:cubicBezTo>
                  <a:lnTo>
                    <a:pt x="7877" y="4489"/>
                  </a:lnTo>
                  <a:cubicBezTo>
                    <a:pt x="8020" y="4489"/>
                    <a:pt x="8126" y="4623"/>
                    <a:pt x="8106" y="4767"/>
                  </a:cubicBezTo>
                  <a:cubicBezTo>
                    <a:pt x="7953" y="5628"/>
                    <a:pt x="7503" y="6413"/>
                    <a:pt x="6824" y="6978"/>
                  </a:cubicBezTo>
                  <a:cubicBezTo>
                    <a:pt x="6778" y="7016"/>
                    <a:pt x="6724" y="7035"/>
                    <a:pt x="6670" y="7035"/>
                  </a:cubicBezTo>
                  <a:cubicBezTo>
                    <a:pt x="6592" y="7035"/>
                    <a:pt x="6516" y="6994"/>
                    <a:pt x="6470" y="6920"/>
                  </a:cubicBezTo>
                  <a:lnTo>
                    <a:pt x="5197" y="4709"/>
                  </a:lnTo>
                  <a:cubicBezTo>
                    <a:pt x="5053" y="4891"/>
                    <a:pt x="4833" y="5016"/>
                    <a:pt x="4604" y="5054"/>
                  </a:cubicBezTo>
                  <a:lnTo>
                    <a:pt x="5877" y="7265"/>
                  </a:lnTo>
                  <a:cubicBezTo>
                    <a:pt x="5943" y="7380"/>
                    <a:pt x="5886" y="7542"/>
                    <a:pt x="5752" y="7590"/>
                  </a:cubicBezTo>
                  <a:cubicBezTo>
                    <a:pt x="5341" y="7748"/>
                    <a:pt x="4908" y="7827"/>
                    <a:pt x="4474" y="7827"/>
                  </a:cubicBezTo>
                  <a:cubicBezTo>
                    <a:pt x="4041" y="7827"/>
                    <a:pt x="3608" y="7748"/>
                    <a:pt x="3197" y="7590"/>
                  </a:cubicBezTo>
                  <a:cubicBezTo>
                    <a:pt x="3063" y="7542"/>
                    <a:pt x="3005" y="7380"/>
                    <a:pt x="3072" y="7265"/>
                  </a:cubicBezTo>
                  <a:lnTo>
                    <a:pt x="4355" y="5054"/>
                  </a:lnTo>
                  <a:cubicBezTo>
                    <a:pt x="4116" y="5016"/>
                    <a:pt x="3905" y="4891"/>
                    <a:pt x="3752" y="4709"/>
                  </a:cubicBezTo>
                  <a:lnTo>
                    <a:pt x="2479" y="6911"/>
                  </a:lnTo>
                  <a:cubicBezTo>
                    <a:pt x="2432" y="6987"/>
                    <a:pt x="2353" y="7027"/>
                    <a:pt x="2272" y="7027"/>
                  </a:cubicBezTo>
                  <a:cubicBezTo>
                    <a:pt x="2221" y="7027"/>
                    <a:pt x="2169" y="7011"/>
                    <a:pt x="2125" y="6978"/>
                  </a:cubicBezTo>
                  <a:cubicBezTo>
                    <a:pt x="1445" y="6413"/>
                    <a:pt x="996" y="5628"/>
                    <a:pt x="852" y="4757"/>
                  </a:cubicBezTo>
                  <a:cubicBezTo>
                    <a:pt x="823" y="4623"/>
                    <a:pt x="929" y="4489"/>
                    <a:pt x="1072" y="4489"/>
                  </a:cubicBezTo>
                  <a:lnTo>
                    <a:pt x="3627" y="4489"/>
                  </a:lnTo>
                  <a:cubicBezTo>
                    <a:pt x="3532" y="4269"/>
                    <a:pt x="3532" y="4020"/>
                    <a:pt x="3627" y="3800"/>
                  </a:cubicBezTo>
                  <a:lnTo>
                    <a:pt x="1072" y="3800"/>
                  </a:lnTo>
                  <a:cubicBezTo>
                    <a:pt x="929" y="3800"/>
                    <a:pt x="814" y="3666"/>
                    <a:pt x="843" y="3523"/>
                  </a:cubicBezTo>
                  <a:cubicBezTo>
                    <a:pt x="996" y="2652"/>
                    <a:pt x="1445" y="1867"/>
                    <a:pt x="2125" y="1312"/>
                  </a:cubicBezTo>
                  <a:cubicBezTo>
                    <a:pt x="2171" y="1273"/>
                    <a:pt x="2225" y="1255"/>
                    <a:pt x="2278" y="1255"/>
                  </a:cubicBezTo>
                  <a:cubicBezTo>
                    <a:pt x="2357" y="1255"/>
                    <a:pt x="2433" y="1295"/>
                    <a:pt x="2479" y="1369"/>
                  </a:cubicBezTo>
                  <a:lnTo>
                    <a:pt x="3752" y="3580"/>
                  </a:lnTo>
                  <a:cubicBezTo>
                    <a:pt x="3895" y="3389"/>
                    <a:pt x="4116" y="3264"/>
                    <a:pt x="4345" y="3236"/>
                  </a:cubicBezTo>
                  <a:lnTo>
                    <a:pt x="3072" y="1025"/>
                  </a:lnTo>
                  <a:cubicBezTo>
                    <a:pt x="3005" y="900"/>
                    <a:pt x="3063" y="747"/>
                    <a:pt x="3197" y="690"/>
                  </a:cubicBezTo>
                  <a:cubicBezTo>
                    <a:pt x="3608" y="537"/>
                    <a:pt x="4041" y="460"/>
                    <a:pt x="4474" y="460"/>
                  </a:cubicBezTo>
                  <a:close/>
                  <a:moveTo>
                    <a:pt x="4470" y="1"/>
                  </a:moveTo>
                  <a:cubicBezTo>
                    <a:pt x="2795" y="1"/>
                    <a:pt x="1283" y="1015"/>
                    <a:pt x="642" y="2566"/>
                  </a:cubicBezTo>
                  <a:cubicBezTo>
                    <a:pt x="0" y="4106"/>
                    <a:pt x="354" y="5896"/>
                    <a:pt x="1541" y="7073"/>
                  </a:cubicBezTo>
                  <a:cubicBezTo>
                    <a:pt x="2335" y="7867"/>
                    <a:pt x="3394" y="8288"/>
                    <a:pt x="4473" y="8288"/>
                  </a:cubicBezTo>
                  <a:cubicBezTo>
                    <a:pt x="5007" y="8288"/>
                    <a:pt x="5545" y="8185"/>
                    <a:pt x="6058" y="7973"/>
                  </a:cubicBezTo>
                  <a:cubicBezTo>
                    <a:pt x="7609" y="7332"/>
                    <a:pt x="8614" y="5820"/>
                    <a:pt x="8614" y="4145"/>
                  </a:cubicBezTo>
                  <a:cubicBezTo>
                    <a:pt x="8614" y="1857"/>
                    <a:pt x="6767" y="1"/>
                    <a:pt x="447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3" name="Google Shape;18543;p78"/>
            <p:cNvSpPr/>
            <p:nvPr/>
          </p:nvSpPr>
          <p:spPr>
            <a:xfrm>
              <a:off x="2390990" y="4408412"/>
              <a:ext cx="28177" cy="30934"/>
            </a:xfrm>
            <a:custGeom>
              <a:avLst/>
              <a:gdLst/>
              <a:ahLst/>
              <a:cxnLst/>
              <a:rect l="l" t="t" r="r" b="b"/>
              <a:pathLst>
                <a:path w="1073" h="1178" extrusionOk="0">
                  <a:moveTo>
                    <a:pt x="479" y="1"/>
                  </a:moveTo>
                  <a:lnTo>
                    <a:pt x="1" y="824"/>
                  </a:lnTo>
                  <a:cubicBezTo>
                    <a:pt x="230" y="862"/>
                    <a:pt x="450" y="986"/>
                    <a:pt x="594" y="1178"/>
                  </a:cubicBezTo>
                  <a:lnTo>
                    <a:pt x="1073" y="345"/>
                  </a:lnTo>
                  <a:cubicBezTo>
                    <a:pt x="900" y="192"/>
                    <a:pt x="690" y="77"/>
                    <a:pt x="479"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4" name="Google Shape;18544;p78"/>
            <p:cNvSpPr/>
            <p:nvPr/>
          </p:nvSpPr>
          <p:spPr>
            <a:xfrm>
              <a:off x="2390990" y="4468731"/>
              <a:ext cx="28177" cy="30934"/>
            </a:xfrm>
            <a:custGeom>
              <a:avLst/>
              <a:gdLst/>
              <a:ahLst/>
              <a:cxnLst/>
              <a:rect l="l" t="t" r="r" b="b"/>
              <a:pathLst>
                <a:path w="1073" h="1178" extrusionOk="0">
                  <a:moveTo>
                    <a:pt x="594" y="0"/>
                  </a:moveTo>
                  <a:cubicBezTo>
                    <a:pt x="450" y="192"/>
                    <a:pt x="230" y="316"/>
                    <a:pt x="1" y="345"/>
                  </a:cubicBezTo>
                  <a:lnTo>
                    <a:pt x="479" y="1178"/>
                  </a:lnTo>
                  <a:cubicBezTo>
                    <a:pt x="690" y="1101"/>
                    <a:pt x="900" y="986"/>
                    <a:pt x="1073" y="833"/>
                  </a:cubicBezTo>
                  <a:lnTo>
                    <a:pt x="594"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5" name="Google Shape;18545;p78"/>
            <p:cNvSpPr/>
            <p:nvPr/>
          </p:nvSpPr>
          <p:spPr>
            <a:xfrm>
              <a:off x="2410081" y="4444861"/>
              <a:ext cx="26181" cy="18119"/>
            </a:xfrm>
            <a:custGeom>
              <a:avLst/>
              <a:gdLst/>
              <a:ahLst/>
              <a:cxnLst/>
              <a:rect l="l" t="t" r="r" b="b"/>
              <a:pathLst>
                <a:path w="997" h="690" extrusionOk="0">
                  <a:moveTo>
                    <a:pt x="1" y="0"/>
                  </a:moveTo>
                  <a:cubicBezTo>
                    <a:pt x="39" y="115"/>
                    <a:pt x="68" y="230"/>
                    <a:pt x="68" y="345"/>
                  </a:cubicBezTo>
                  <a:cubicBezTo>
                    <a:pt x="68" y="469"/>
                    <a:pt x="39" y="584"/>
                    <a:pt x="1" y="689"/>
                  </a:cubicBezTo>
                  <a:lnTo>
                    <a:pt x="958" y="689"/>
                  </a:lnTo>
                  <a:cubicBezTo>
                    <a:pt x="996" y="469"/>
                    <a:pt x="996" y="230"/>
                    <a:pt x="95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6" name="Google Shape;18546;p78"/>
            <p:cNvSpPr/>
            <p:nvPr/>
          </p:nvSpPr>
          <p:spPr>
            <a:xfrm>
              <a:off x="2338969" y="4444861"/>
              <a:ext cx="26155" cy="18119"/>
            </a:xfrm>
            <a:custGeom>
              <a:avLst/>
              <a:gdLst/>
              <a:ahLst/>
              <a:cxnLst/>
              <a:rect l="l" t="t" r="r" b="b"/>
              <a:pathLst>
                <a:path w="996" h="690" extrusionOk="0">
                  <a:moveTo>
                    <a:pt x="39" y="0"/>
                  </a:moveTo>
                  <a:cubicBezTo>
                    <a:pt x="1" y="230"/>
                    <a:pt x="1" y="460"/>
                    <a:pt x="39" y="689"/>
                  </a:cubicBezTo>
                  <a:lnTo>
                    <a:pt x="996" y="689"/>
                  </a:lnTo>
                  <a:cubicBezTo>
                    <a:pt x="958" y="584"/>
                    <a:pt x="929" y="469"/>
                    <a:pt x="929" y="345"/>
                  </a:cubicBezTo>
                  <a:cubicBezTo>
                    <a:pt x="929" y="230"/>
                    <a:pt x="958" y="115"/>
                    <a:pt x="99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7" name="Google Shape;18547;p78"/>
            <p:cNvSpPr/>
            <p:nvPr/>
          </p:nvSpPr>
          <p:spPr>
            <a:xfrm>
              <a:off x="2356065" y="4408412"/>
              <a:ext cx="28177" cy="30934"/>
            </a:xfrm>
            <a:custGeom>
              <a:avLst/>
              <a:gdLst/>
              <a:ahLst/>
              <a:cxnLst/>
              <a:rect l="l" t="t" r="r" b="b"/>
              <a:pathLst>
                <a:path w="1073" h="1178" extrusionOk="0">
                  <a:moveTo>
                    <a:pt x="594" y="1"/>
                  </a:moveTo>
                  <a:cubicBezTo>
                    <a:pt x="374" y="77"/>
                    <a:pt x="173" y="192"/>
                    <a:pt x="0" y="345"/>
                  </a:cubicBezTo>
                  <a:lnTo>
                    <a:pt x="479" y="1178"/>
                  </a:lnTo>
                  <a:cubicBezTo>
                    <a:pt x="622" y="986"/>
                    <a:pt x="833" y="862"/>
                    <a:pt x="1072" y="824"/>
                  </a:cubicBezTo>
                  <a:lnTo>
                    <a:pt x="594"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8" name="Google Shape;18548;p78"/>
            <p:cNvSpPr/>
            <p:nvPr/>
          </p:nvSpPr>
          <p:spPr>
            <a:xfrm>
              <a:off x="2356065" y="4468731"/>
              <a:ext cx="28177" cy="30934"/>
            </a:xfrm>
            <a:custGeom>
              <a:avLst/>
              <a:gdLst/>
              <a:ahLst/>
              <a:cxnLst/>
              <a:rect l="l" t="t" r="r" b="b"/>
              <a:pathLst>
                <a:path w="1073" h="1178" extrusionOk="0">
                  <a:moveTo>
                    <a:pt x="479" y="0"/>
                  </a:moveTo>
                  <a:lnTo>
                    <a:pt x="0" y="833"/>
                  </a:lnTo>
                  <a:cubicBezTo>
                    <a:pt x="173" y="986"/>
                    <a:pt x="374" y="1101"/>
                    <a:pt x="594" y="1178"/>
                  </a:cubicBezTo>
                  <a:lnTo>
                    <a:pt x="1072" y="345"/>
                  </a:lnTo>
                  <a:cubicBezTo>
                    <a:pt x="833" y="316"/>
                    <a:pt x="622" y="192"/>
                    <a:pt x="47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49" name="Google Shape;18549;p78"/>
            <p:cNvSpPr/>
            <p:nvPr/>
          </p:nvSpPr>
          <p:spPr>
            <a:xfrm>
              <a:off x="2338969" y="4417708"/>
              <a:ext cx="84977" cy="72583"/>
            </a:xfrm>
            <a:custGeom>
              <a:avLst/>
              <a:gdLst/>
              <a:ahLst/>
              <a:cxnLst/>
              <a:rect l="l" t="t" r="r" b="b"/>
              <a:pathLst>
                <a:path w="3236" h="2764" extrusionOk="0">
                  <a:moveTo>
                    <a:pt x="1850" y="919"/>
                  </a:moveTo>
                  <a:cubicBezTo>
                    <a:pt x="2089" y="919"/>
                    <a:pt x="2317" y="1101"/>
                    <a:pt x="2317" y="1379"/>
                  </a:cubicBezTo>
                  <a:cubicBezTo>
                    <a:pt x="2307" y="1637"/>
                    <a:pt x="2106" y="1838"/>
                    <a:pt x="1848" y="1838"/>
                  </a:cubicBezTo>
                  <a:lnTo>
                    <a:pt x="1848" y="1848"/>
                  </a:lnTo>
                  <a:cubicBezTo>
                    <a:pt x="1436" y="1848"/>
                    <a:pt x="1235" y="1350"/>
                    <a:pt x="1522" y="1053"/>
                  </a:cubicBezTo>
                  <a:cubicBezTo>
                    <a:pt x="1618" y="960"/>
                    <a:pt x="1736" y="919"/>
                    <a:pt x="1850" y="919"/>
                  </a:cubicBezTo>
                  <a:close/>
                  <a:moveTo>
                    <a:pt x="1848" y="1"/>
                  </a:moveTo>
                  <a:cubicBezTo>
                    <a:pt x="623" y="1"/>
                    <a:pt x="1" y="1494"/>
                    <a:pt x="871" y="2355"/>
                  </a:cubicBezTo>
                  <a:cubicBezTo>
                    <a:pt x="1154" y="2637"/>
                    <a:pt x="1501" y="2764"/>
                    <a:pt x="1842" y="2764"/>
                  </a:cubicBezTo>
                  <a:cubicBezTo>
                    <a:pt x="2553" y="2764"/>
                    <a:pt x="3235" y="2213"/>
                    <a:pt x="3235" y="1379"/>
                  </a:cubicBezTo>
                  <a:cubicBezTo>
                    <a:pt x="3235" y="623"/>
                    <a:pt x="2613" y="1"/>
                    <a:pt x="1848" y="1"/>
                  </a:cubicBezTo>
                  <a:close/>
                </a:path>
              </a:pathLst>
            </a:custGeom>
            <a:solidFill>
              <a:srgbClr val="C0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0" name="Google Shape;18550;p78"/>
            <p:cNvSpPr/>
            <p:nvPr/>
          </p:nvSpPr>
          <p:spPr>
            <a:xfrm>
              <a:off x="2355303" y="4429787"/>
              <a:ext cx="56564" cy="48423"/>
            </a:xfrm>
            <a:custGeom>
              <a:avLst/>
              <a:gdLst/>
              <a:ahLst/>
              <a:cxnLst/>
              <a:rect l="l" t="t" r="r" b="b"/>
              <a:pathLst>
                <a:path w="2154" h="1844" extrusionOk="0">
                  <a:moveTo>
                    <a:pt x="1228" y="459"/>
                  </a:moveTo>
                  <a:cubicBezTo>
                    <a:pt x="1467" y="459"/>
                    <a:pt x="1695" y="641"/>
                    <a:pt x="1695" y="919"/>
                  </a:cubicBezTo>
                  <a:cubicBezTo>
                    <a:pt x="1685" y="1177"/>
                    <a:pt x="1484" y="1378"/>
                    <a:pt x="1226" y="1378"/>
                  </a:cubicBezTo>
                  <a:lnTo>
                    <a:pt x="1226" y="1388"/>
                  </a:lnTo>
                  <a:cubicBezTo>
                    <a:pt x="814" y="1388"/>
                    <a:pt x="613" y="890"/>
                    <a:pt x="900" y="593"/>
                  </a:cubicBezTo>
                  <a:cubicBezTo>
                    <a:pt x="996" y="500"/>
                    <a:pt x="1114" y="459"/>
                    <a:pt x="1228" y="459"/>
                  </a:cubicBezTo>
                  <a:close/>
                  <a:moveTo>
                    <a:pt x="1226" y="0"/>
                  </a:moveTo>
                  <a:cubicBezTo>
                    <a:pt x="412" y="0"/>
                    <a:pt x="1" y="995"/>
                    <a:pt x="575" y="1570"/>
                  </a:cubicBezTo>
                  <a:cubicBezTo>
                    <a:pt x="764" y="1759"/>
                    <a:pt x="996" y="1843"/>
                    <a:pt x="1224" y="1843"/>
                  </a:cubicBezTo>
                  <a:cubicBezTo>
                    <a:pt x="1699" y="1843"/>
                    <a:pt x="2154" y="1475"/>
                    <a:pt x="2154" y="919"/>
                  </a:cubicBezTo>
                  <a:cubicBezTo>
                    <a:pt x="2154" y="412"/>
                    <a:pt x="1742" y="0"/>
                    <a:pt x="1226" y="0"/>
                  </a:cubicBezTo>
                  <a:close/>
                </a:path>
              </a:pathLst>
            </a:custGeom>
            <a:solidFill>
              <a:srgbClr val="9BAB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51" name="Google Shape;18551;p78"/>
          <p:cNvGrpSpPr/>
          <p:nvPr/>
        </p:nvGrpSpPr>
        <p:grpSpPr>
          <a:xfrm>
            <a:off x="10074725" y="1999945"/>
            <a:ext cx="449711" cy="506923"/>
            <a:chOff x="7556043" y="1499959"/>
            <a:chExt cx="337283" cy="380192"/>
          </a:xfrm>
        </p:grpSpPr>
        <p:sp>
          <p:nvSpPr>
            <p:cNvPr id="18552" name="Google Shape;18552;p78"/>
            <p:cNvSpPr/>
            <p:nvPr/>
          </p:nvSpPr>
          <p:spPr>
            <a:xfrm>
              <a:off x="7556043" y="1499959"/>
              <a:ext cx="337283" cy="380140"/>
            </a:xfrm>
            <a:custGeom>
              <a:avLst/>
              <a:gdLst/>
              <a:ahLst/>
              <a:cxnLst/>
              <a:rect l="l" t="t" r="r" b="b"/>
              <a:pathLst>
                <a:path w="12844" h="14476" extrusionOk="0">
                  <a:moveTo>
                    <a:pt x="6423" y="0"/>
                  </a:moveTo>
                  <a:cubicBezTo>
                    <a:pt x="6386" y="0"/>
                    <a:pt x="6350" y="10"/>
                    <a:pt x="6317" y="29"/>
                  </a:cubicBezTo>
                  <a:cubicBezTo>
                    <a:pt x="6279" y="48"/>
                    <a:pt x="2948" y="2038"/>
                    <a:pt x="431" y="2038"/>
                  </a:cubicBezTo>
                  <a:cubicBezTo>
                    <a:pt x="326" y="2038"/>
                    <a:pt x="240" y="2105"/>
                    <a:pt x="221" y="2211"/>
                  </a:cubicBezTo>
                  <a:cubicBezTo>
                    <a:pt x="0" y="3933"/>
                    <a:pt x="67" y="5666"/>
                    <a:pt x="412" y="7369"/>
                  </a:cubicBezTo>
                  <a:cubicBezTo>
                    <a:pt x="747" y="8958"/>
                    <a:pt x="1331" y="10336"/>
                    <a:pt x="2154" y="11465"/>
                  </a:cubicBezTo>
                  <a:cubicBezTo>
                    <a:pt x="3197" y="12872"/>
                    <a:pt x="4604" y="13886"/>
                    <a:pt x="6355" y="14461"/>
                  </a:cubicBezTo>
                  <a:cubicBezTo>
                    <a:pt x="6379" y="14470"/>
                    <a:pt x="6403" y="14475"/>
                    <a:pt x="6426" y="14475"/>
                  </a:cubicBezTo>
                  <a:cubicBezTo>
                    <a:pt x="6448" y="14475"/>
                    <a:pt x="6470" y="14470"/>
                    <a:pt x="6489" y="14461"/>
                  </a:cubicBezTo>
                  <a:cubicBezTo>
                    <a:pt x="8240" y="13886"/>
                    <a:pt x="9657" y="12872"/>
                    <a:pt x="10690" y="11465"/>
                  </a:cubicBezTo>
                  <a:cubicBezTo>
                    <a:pt x="11514" y="10336"/>
                    <a:pt x="12097" y="8958"/>
                    <a:pt x="12432" y="7369"/>
                  </a:cubicBezTo>
                  <a:cubicBezTo>
                    <a:pt x="12777" y="5666"/>
                    <a:pt x="12844" y="3933"/>
                    <a:pt x="12624" y="2211"/>
                  </a:cubicBezTo>
                  <a:cubicBezTo>
                    <a:pt x="12605" y="2105"/>
                    <a:pt x="12518" y="2038"/>
                    <a:pt x="12413" y="2038"/>
                  </a:cubicBezTo>
                  <a:cubicBezTo>
                    <a:pt x="9896" y="2038"/>
                    <a:pt x="6566" y="48"/>
                    <a:pt x="6537" y="29"/>
                  </a:cubicBezTo>
                  <a:cubicBezTo>
                    <a:pt x="6499" y="10"/>
                    <a:pt x="6460" y="0"/>
                    <a:pt x="6423"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3" name="Google Shape;18553;p78"/>
            <p:cNvSpPr/>
            <p:nvPr/>
          </p:nvSpPr>
          <p:spPr>
            <a:xfrm>
              <a:off x="7714628" y="1552479"/>
              <a:ext cx="178699" cy="327672"/>
            </a:xfrm>
            <a:custGeom>
              <a:avLst/>
              <a:gdLst/>
              <a:ahLst/>
              <a:cxnLst/>
              <a:rect l="l" t="t" r="r" b="b"/>
              <a:pathLst>
                <a:path w="6805" h="12478" extrusionOk="0">
                  <a:moveTo>
                    <a:pt x="5800" y="0"/>
                  </a:moveTo>
                  <a:lnTo>
                    <a:pt x="5800" y="0"/>
                  </a:lnTo>
                  <a:cubicBezTo>
                    <a:pt x="5991" y="1732"/>
                    <a:pt x="5924" y="3493"/>
                    <a:pt x="5580" y="5206"/>
                  </a:cubicBezTo>
                  <a:cubicBezTo>
                    <a:pt x="5235" y="6862"/>
                    <a:pt x="4623" y="8288"/>
                    <a:pt x="3761" y="9456"/>
                  </a:cubicBezTo>
                  <a:cubicBezTo>
                    <a:pt x="2814" y="10757"/>
                    <a:pt x="1503" y="11762"/>
                    <a:pt x="0" y="12355"/>
                  </a:cubicBezTo>
                  <a:cubicBezTo>
                    <a:pt x="106" y="12394"/>
                    <a:pt x="211" y="12432"/>
                    <a:pt x="316" y="12470"/>
                  </a:cubicBezTo>
                  <a:cubicBezTo>
                    <a:pt x="340" y="12475"/>
                    <a:pt x="362" y="12477"/>
                    <a:pt x="383" y="12477"/>
                  </a:cubicBezTo>
                  <a:cubicBezTo>
                    <a:pt x="405" y="12477"/>
                    <a:pt x="426" y="12475"/>
                    <a:pt x="450" y="12470"/>
                  </a:cubicBezTo>
                  <a:cubicBezTo>
                    <a:pt x="2201" y="11886"/>
                    <a:pt x="3618" y="10872"/>
                    <a:pt x="4651" y="9465"/>
                  </a:cubicBezTo>
                  <a:cubicBezTo>
                    <a:pt x="5475" y="8336"/>
                    <a:pt x="6058" y="6958"/>
                    <a:pt x="6393" y="5369"/>
                  </a:cubicBezTo>
                  <a:cubicBezTo>
                    <a:pt x="6738" y="3666"/>
                    <a:pt x="6805" y="1933"/>
                    <a:pt x="6585" y="211"/>
                  </a:cubicBezTo>
                  <a:cubicBezTo>
                    <a:pt x="6566" y="105"/>
                    <a:pt x="6479" y="38"/>
                    <a:pt x="6374" y="38"/>
                  </a:cubicBezTo>
                  <a:cubicBezTo>
                    <a:pt x="6183" y="29"/>
                    <a:pt x="5991" y="19"/>
                    <a:pt x="580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4" name="Google Shape;18554;p78"/>
            <p:cNvSpPr/>
            <p:nvPr/>
          </p:nvSpPr>
          <p:spPr>
            <a:xfrm>
              <a:off x="7588974" y="1536382"/>
              <a:ext cx="271450" cy="305824"/>
            </a:xfrm>
            <a:custGeom>
              <a:avLst/>
              <a:gdLst/>
              <a:ahLst/>
              <a:cxnLst/>
              <a:rect l="l" t="t" r="r" b="b"/>
              <a:pathLst>
                <a:path w="10337" h="11646" extrusionOk="0">
                  <a:moveTo>
                    <a:pt x="5168" y="1"/>
                  </a:moveTo>
                  <a:cubicBezTo>
                    <a:pt x="5132" y="1"/>
                    <a:pt x="5096" y="10"/>
                    <a:pt x="5063" y="29"/>
                  </a:cubicBezTo>
                  <a:cubicBezTo>
                    <a:pt x="5034" y="39"/>
                    <a:pt x="2383" y="1618"/>
                    <a:pt x="383" y="1618"/>
                  </a:cubicBezTo>
                  <a:cubicBezTo>
                    <a:pt x="278" y="1618"/>
                    <a:pt x="192" y="1695"/>
                    <a:pt x="172" y="1800"/>
                  </a:cubicBezTo>
                  <a:cubicBezTo>
                    <a:pt x="0" y="3178"/>
                    <a:pt x="48" y="4575"/>
                    <a:pt x="326" y="5934"/>
                  </a:cubicBezTo>
                  <a:cubicBezTo>
                    <a:pt x="594" y="7207"/>
                    <a:pt x="1062" y="8317"/>
                    <a:pt x="1723" y="9217"/>
                  </a:cubicBezTo>
                  <a:cubicBezTo>
                    <a:pt x="2565" y="10356"/>
                    <a:pt x="3752" y="11207"/>
                    <a:pt x="5101" y="11638"/>
                  </a:cubicBezTo>
                  <a:cubicBezTo>
                    <a:pt x="5125" y="11643"/>
                    <a:pt x="5147" y="11645"/>
                    <a:pt x="5168" y="11645"/>
                  </a:cubicBezTo>
                  <a:cubicBezTo>
                    <a:pt x="5190" y="11645"/>
                    <a:pt x="5211" y="11643"/>
                    <a:pt x="5235" y="11638"/>
                  </a:cubicBezTo>
                  <a:cubicBezTo>
                    <a:pt x="6585" y="11207"/>
                    <a:pt x="7771" y="10356"/>
                    <a:pt x="8613" y="9217"/>
                  </a:cubicBezTo>
                  <a:cubicBezTo>
                    <a:pt x="9274" y="8317"/>
                    <a:pt x="9743" y="7207"/>
                    <a:pt x="10011" y="5934"/>
                  </a:cubicBezTo>
                  <a:cubicBezTo>
                    <a:pt x="10288" y="4575"/>
                    <a:pt x="10336" y="3178"/>
                    <a:pt x="10164" y="1800"/>
                  </a:cubicBezTo>
                  <a:cubicBezTo>
                    <a:pt x="10145" y="1695"/>
                    <a:pt x="10059" y="1618"/>
                    <a:pt x="9953" y="1618"/>
                  </a:cubicBezTo>
                  <a:cubicBezTo>
                    <a:pt x="7953" y="1618"/>
                    <a:pt x="5302" y="39"/>
                    <a:pt x="5273" y="29"/>
                  </a:cubicBezTo>
                  <a:cubicBezTo>
                    <a:pt x="5240" y="10"/>
                    <a:pt x="5204" y="1"/>
                    <a:pt x="5168" y="1"/>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5" name="Google Shape;18555;p78"/>
            <p:cNvSpPr/>
            <p:nvPr/>
          </p:nvSpPr>
          <p:spPr>
            <a:xfrm>
              <a:off x="7719906" y="1577846"/>
              <a:ext cx="140517" cy="264281"/>
            </a:xfrm>
            <a:custGeom>
              <a:avLst/>
              <a:gdLst/>
              <a:ahLst/>
              <a:cxnLst/>
              <a:rect l="l" t="t" r="r" b="b"/>
              <a:pathLst>
                <a:path w="5351" h="10064" extrusionOk="0">
                  <a:moveTo>
                    <a:pt x="4393" y="1"/>
                  </a:moveTo>
                  <a:lnTo>
                    <a:pt x="4393" y="1"/>
                  </a:lnTo>
                  <a:cubicBezTo>
                    <a:pt x="4537" y="1408"/>
                    <a:pt x="4470" y="2834"/>
                    <a:pt x="4192" y="4221"/>
                  </a:cubicBezTo>
                  <a:cubicBezTo>
                    <a:pt x="3905" y="5609"/>
                    <a:pt x="3388" y="6815"/>
                    <a:pt x="2670" y="7791"/>
                  </a:cubicBezTo>
                  <a:cubicBezTo>
                    <a:pt x="1972" y="8738"/>
                    <a:pt x="1063" y="9504"/>
                    <a:pt x="0" y="10011"/>
                  </a:cubicBezTo>
                  <a:lnTo>
                    <a:pt x="115" y="10050"/>
                  </a:lnTo>
                  <a:cubicBezTo>
                    <a:pt x="139" y="10059"/>
                    <a:pt x="163" y="10064"/>
                    <a:pt x="186" y="10064"/>
                  </a:cubicBezTo>
                  <a:cubicBezTo>
                    <a:pt x="208" y="10064"/>
                    <a:pt x="230" y="10059"/>
                    <a:pt x="249" y="10050"/>
                  </a:cubicBezTo>
                  <a:cubicBezTo>
                    <a:pt x="1599" y="9628"/>
                    <a:pt x="2785" y="8777"/>
                    <a:pt x="3627" y="7638"/>
                  </a:cubicBezTo>
                  <a:cubicBezTo>
                    <a:pt x="4288" y="6738"/>
                    <a:pt x="4757" y="5628"/>
                    <a:pt x="5025" y="4355"/>
                  </a:cubicBezTo>
                  <a:cubicBezTo>
                    <a:pt x="5302" y="2987"/>
                    <a:pt x="5350" y="1599"/>
                    <a:pt x="5178" y="221"/>
                  </a:cubicBezTo>
                  <a:cubicBezTo>
                    <a:pt x="5159" y="116"/>
                    <a:pt x="5073" y="39"/>
                    <a:pt x="4967" y="39"/>
                  </a:cubicBezTo>
                  <a:cubicBezTo>
                    <a:pt x="4776" y="39"/>
                    <a:pt x="4584" y="29"/>
                    <a:pt x="439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6" name="Google Shape;18556;p78"/>
            <p:cNvSpPr/>
            <p:nvPr/>
          </p:nvSpPr>
          <p:spPr>
            <a:xfrm>
              <a:off x="7657565" y="1674352"/>
              <a:ext cx="134477" cy="90518"/>
            </a:xfrm>
            <a:custGeom>
              <a:avLst/>
              <a:gdLst/>
              <a:ahLst/>
              <a:cxnLst/>
              <a:rect l="l" t="t" r="r" b="b"/>
              <a:pathLst>
                <a:path w="5121" h="3447" extrusionOk="0">
                  <a:moveTo>
                    <a:pt x="2556" y="1"/>
                  </a:moveTo>
                  <a:cubicBezTo>
                    <a:pt x="1178" y="20"/>
                    <a:pt x="1" y="1159"/>
                    <a:pt x="1" y="2479"/>
                  </a:cubicBezTo>
                  <a:lnTo>
                    <a:pt x="1" y="3236"/>
                  </a:lnTo>
                  <a:cubicBezTo>
                    <a:pt x="1" y="3350"/>
                    <a:pt x="97" y="3446"/>
                    <a:pt x="221" y="3446"/>
                  </a:cubicBezTo>
                  <a:lnTo>
                    <a:pt x="4910" y="3446"/>
                  </a:lnTo>
                  <a:cubicBezTo>
                    <a:pt x="5025" y="3446"/>
                    <a:pt x="5121" y="3350"/>
                    <a:pt x="5121" y="3236"/>
                  </a:cubicBezTo>
                  <a:lnTo>
                    <a:pt x="5121" y="2479"/>
                  </a:lnTo>
                  <a:cubicBezTo>
                    <a:pt x="5111" y="1159"/>
                    <a:pt x="3944" y="20"/>
                    <a:pt x="2556" y="1"/>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7" name="Google Shape;18557;p78"/>
            <p:cNvSpPr/>
            <p:nvPr/>
          </p:nvSpPr>
          <p:spPr>
            <a:xfrm>
              <a:off x="7714365" y="1674352"/>
              <a:ext cx="77677" cy="90518"/>
            </a:xfrm>
            <a:custGeom>
              <a:avLst/>
              <a:gdLst/>
              <a:ahLst/>
              <a:cxnLst/>
              <a:rect l="l" t="t" r="r" b="b"/>
              <a:pathLst>
                <a:path w="2958" h="3447" extrusionOk="0">
                  <a:moveTo>
                    <a:pt x="393" y="1"/>
                  </a:moveTo>
                  <a:cubicBezTo>
                    <a:pt x="259" y="1"/>
                    <a:pt x="135" y="20"/>
                    <a:pt x="1" y="39"/>
                  </a:cubicBezTo>
                  <a:cubicBezTo>
                    <a:pt x="1207" y="240"/>
                    <a:pt x="2164" y="1283"/>
                    <a:pt x="2164" y="2479"/>
                  </a:cubicBezTo>
                  <a:lnTo>
                    <a:pt x="2164" y="3236"/>
                  </a:lnTo>
                  <a:cubicBezTo>
                    <a:pt x="2164" y="3350"/>
                    <a:pt x="2068" y="3446"/>
                    <a:pt x="1953" y="3446"/>
                  </a:cubicBezTo>
                  <a:lnTo>
                    <a:pt x="2747" y="3446"/>
                  </a:lnTo>
                  <a:cubicBezTo>
                    <a:pt x="2862" y="3446"/>
                    <a:pt x="2958" y="3350"/>
                    <a:pt x="2958" y="3236"/>
                  </a:cubicBezTo>
                  <a:lnTo>
                    <a:pt x="2958" y="2479"/>
                  </a:lnTo>
                  <a:cubicBezTo>
                    <a:pt x="2948" y="1159"/>
                    <a:pt x="1781" y="20"/>
                    <a:pt x="39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8" name="Google Shape;18558;p78"/>
            <p:cNvSpPr/>
            <p:nvPr/>
          </p:nvSpPr>
          <p:spPr>
            <a:xfrm>
              <a:off x="7709586" y="1680076"/>
              <a:ext cx="30199" cy="17437"/>
            </a:xfrm>
            <a:custGeom>
              <a:avLst/>
              <a:gdLst/>
              <a:ahLst/>
              <a:cxnLst/>
              <a:rect l="l" t="t" r="r" b="b"/>
              <a:pathLst>
                <a:path w="1150" h="664" extrusionOk="0">
                  <a:moveTo>
                    <a:pt x="575" y="0"/>
                  </a:moveTo>
                  <a:cubicBezTo>
                    <a:pt x="381" y="0"/>
                    <a:pt x="188" y="27"/>
                    <a:pt x="1" y="79"/>
                  </a:cubicBezTo>
                  <a:lnTo>
                    <a:pt x="307" y="663"/>
                  </a:lnTo>
                  <a:lnTo>
                    <a:pt x="843" y="663"/>
                  </a:lnTo>
                  <a:lnTo>
                    <a:pt x="1149" y="79"/>
                  </a:lnTo>
                  <a:cubicBezTo>
                    <a:pt x="963" y="27"/>
                    <a:pt x="769" y="0"/>
                    <a:pt x="57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59" name="Google Shape;18559;p78"/>
            <p:cNvSpPr/>
            <p:nvPr/>
          </p:nvSpPr>
          <p:spPr>
            <a:xfrm>
              <a:off x="7702811" y="1690686"/>
              <a:ext cx="43749" cy="62866"/>
            </a:xfrm>
            <a:custGeom>
              <a:avLst/>
              <a:gdLst/>
              <a:ahLst/>
              <a:cxnLst/>
              <a:rect l="l" t="t" r="r" b="b"/>
              <a:pathLst>
                <a:path w="1666" h="2394" extrusionOk="0">
                  <a:moveTo>
                    <a:pt x="556" y="1"/>
                  </a:moveTo>
                  <a:cubicBezTo>
                    <a:pt x="450" y="1"/>
                    <a:pt x="364" y="77"/>
                    <a:pt x="335" y="173"/>
                  </a:cubicBezTo>
                  <a:lnTo>
                    <a:pt x="20" y="1580"/>
                  </a:lnTo>
                  <a:cubicBezTo>
                    <a:pt x="1" y="1656"/>
                    <a:pt x="20" y="1733"/>
                    <a:pt x="87" y="1790"/>
                  </a:cubicBezTo>
                  <a:lnTo>
                    <a:pt x="680" y="2336"/>
                  </a:lnTo>
                  <a:cubicBezTo>
                    <a:pt x="723" y="2374"/>
                    <a:pt x="776" y="2393"/>
                    <a:pt x="828" y="2393"/>
                  </a:cubicBezTo>
                  <a:cubicBezTo>
                    <a:pt x="881" y="2393"/>
                    <a:pt x="934" y="2374"/>
                    <a:pt x="977" y="2336"/>
                  </a:cubicBezTo>
                  <a:lnTo>
                    <a:pt x="1580" y="1790"/>
                  </a:lnTo>
                  <a:cubicBezTo>
                    <a:pt x="1637" y="1733"/>
                    <a:pt x="1666" y="1656"/>
                    <a:pt x="1647" y="1580"/>
                  </a:cubicBezTo>
                  <a:lnTo>
                    <a:pt x="1321" y="173"/>
                  </a:lnTo>
                  <a:cubicBezTo>
                    <a:pt x="1302" y="77"/>
                    <a:pt x="1216" y="1"/>
                    <a:pt x="111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0" name="Google Shape;18560;p78"/>
            <p:cNvSpPr/>
            <p:nvPr/>
          </p:nvSpPr>
          <p:spPr>
            <a:xfrm>
              <a:off x="7714365" y="1690922"/>
              <a:ext cx="31958" cy="62630"/>
            </a:xfrm>
            <a:custGeom>
              <a:avLst/>
              <a:gdLst/>
              <a:ahLst/>
              <a:cxnLst/>
              <a:rect l="l" t="t" r="r" b="b"/>
              <a:pathLst>
                <a:path w="1217" h="2385" extrusionOk="0">
                  <a:moveTo>
                    <a:pt x="688" y="1"/>
                  </a:moveTo>
                  <a:cubicBezTo>
                    <a:pt x="683" y="1"/>
                    <a:pt x="677" y="1"/>
                    <a:pt x="671" y="1"/>
                  </a:cubicBezTo>
                  <a:lnTo>
                    <a:pt x="364" y="1"/>
                  </a:lnTo>
                  <a:lnTo>
                    <a:pt x="240" y="250"/>
                  </a:lnTo>
                  <a:lnTo>
                    <a:pt x="546" y="1600"/>
                  </a:lnTo>
                  <a:lnTo>
                    <a:pt x="1" y="2107"/>
                  </a:lnTo>
                  <a:lnTo>
                    <a:pt x="240" y="2327"/>
                  </a:lnTo>
                  <a:cubicBezTo>
                    <a:pt x="283" y="2365"/>
                    <a:pt x="336" y="2384"/>
                    <a:pt x="388" y="2384"/>
                  </a:cubicBezTo>
                  <a:cubicBezTo>
                    <a:pt x="441" y="2384"/>
                    <a:pt x="494" y="2365"/>
                    <a:pt x="537" y="2327"/>
                  </a:cubicBezTo>
                  <a:lnTo>
                    <a:pt x="1140" y="1781"/>
                  </a:lnTo>
                  <a:cubicBezTo>
                    <a:pt x="1197" y="1724"/>
                    <a:pt x="1216" y="1647"/>
                    <a:pt x="1207" y="1571"/>
                  </a:cubicBezTo>
                  <a:lnTo>
                    <a:pt x="881" y="164"/>
                  </a:lnTo>
                  <a:cubicBezTo>
                    <a:pt x="863" y="74"/>
                    <a:pt x="786" y="1"/>
                    <a:pt x="68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1" name="Google Shape;18561;p78"/>
            <p:cNvSpPr/>
            <p:nvPr/>
          </p:nvSpPr>
          <p:spPr>
            <a:xfrm>
              <a:off x="7701813" y="1674352"/>
              <a:ext cx="45745" cy="23161"/>
            </a:xfrm>
            <a:custGeom>
              <a:avLst/>
              <a:gdLst/>
              <a:ahLst/>
              <a:cxnLst/>
              <a:rect l="l" t="t" r="r" b="b"/>
              <a:pathLst>
                <a:path w="1742" h="882" extrusionOk="0">
                  <a:moveTo>
                    <a:pt x="871" y="1"/>
                  </a:moveTo>
                  <a:cubicBezTo>
                    <a:pt x="574" y="10"/>
                    <a:pt x="278" y="58"/>
                    <a:pt x="0" y="163"/>
                  </a:cubicBezTo>
                  <a:lnTo>
                    <a:pt x="373" y="881"/>
                  </a:lnTo>
                  <a:lnTo>
                    <a:pt x="1388" y="881"/>
                  </a:lnTo>
                  <a:lnTo>
                    <a:pt x="1742" y="163"/>
                  </a:lnTo>
                  <a:cubicBezTo>
                    <a:pt x="1464" y="58"/>
                    <a:pt x="1168" y="1"/>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2" name="Google Shape;18562;p78"/>
            <p:cNvSpPr/>
            <p:nvPr/>
          </p:nvSpPr>
          <p:spPr>
            <a:xfrm>
              <a:off x="7720667" y="1674851"/>
              <a:ext cx="26890" cy="22662"/>
            </a:xfrm>
            <a:custGeom>
              <a:avLst/>
              <a:gdLst/>
              <a:ahLst/>
              <a:cxnLst/>
              <a:rect l="l" t="t" r="r" b="b"/>
              <a:pathLst>
                <a:path w="1024" h="863" extrusionOk="0">
                  <a:moveTo>
                    <a:pt x="431" y="1"/>
                  </a:moveTo>
                  <a:lnTo>
                    <a:pt x="0" y="862"/>
                  </a:lnTo>
                  <a:lnTo>
                    <a:pt x="660" y="862"/>
                  </a:lnTo>
                  <a:lnTo>
                    <a:pt x="1024" y="144"/>
                  </a:lnTo>
                  <a:cubicBezTo>
                    <a:pt x="833" y="68"/>
                    <a:pt x="632" y="30"/>
                    <a:pt x="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3" name="Google Shape;18563;p78"/>
            <p:cNvSpPr/>
            <p:nvPr/>
          </p:nvSpPr>
          <p:spPr>
            <a:xfrm>
              <a:off x="7689733" y="1590162"/>
              <a:ext cx="69904" cy="95534"/>
            </a:xfrm>
            <a:custGeom>
              <a:avLst/>
              <a:gdLst/>
              <a:ahLst/>
              <a:cxnLst/>
              <a:rect l="l" t="t" r="r" b="b"/>
              <a:pathLst>
                <a:path w="2662" h="3638" extrusionOk="0">
                  <a:moveTo>
                    <a:pt x="1331" y="1"/>
                  </a:moveTo>
                  <a:cubicBezTo>
                    <a:pt x="594" y="1"/>
                    <a:pt x="1" y="604"/>
                    <a:pt x="1" y="1341"/>
                  </a:cubicBezTo>
                  <a:lnTo>
                    <a:pt x="1" y="2307"/>
                  </a:lnTo>
                  <a:cubicBezTo>
                    <a:pt x="1" y="3044"/>
                    <a:pt x="594" y="3637"/>
                    <a:pt x="1331" y="3637"/>
                  </a:cubicBezTo>
                  <a:cubicBezTo>
                    <a:pt x="2068" y="3637"/>
                    <a:pt x="2661" y="3044"/>
                    <a:pt x="2661" y="2307"/>
                  </a:cubicBezTo>
                  <a:lnTo>
                    <a:pt x="2661" y="1341"/>
                  </a:lnTo>
                  <a:cubicBezTo>
                    <a:pt x="2661" y="604"/>
                    <a:pt x="2068" y="1"/>
                    <a:pt x="1331" y="1"/>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4" name="Google Shape;18564;p78"/>
            <p:cNvSpPr/>
            <p:nvPr/>
          </p:nvSpPr>
          <p:spPr>
            <a:xfrm>
              <a:off x="7714365" y="1590162"/>
              <a:ext cx="45272" cy="95534"/>
            </a:xfrm>
            <a:custGeom>
              <a:avLst/>
              <a:gdLst/>
              <a:ahLst/>
              <a:cxnLst/>
              <a:rect l="l" t="t" r="r" b="b"/>
              <a:pathLst>
                <a:path w="1724" h="3638" extrusionOk="0">
                  <a:moveTo>
                    <a:pt x="393" y="1"/>
                  </a:moveTo>
                  <a:cubicBezTo>
                    <a:pt x="259" y="1"/>
                    <a:pt x="125" y="20"/>
                    <a:pt x="1" y="58"/>
                  </a:cubicBezTo>
                  <a:cubicBezTo>
                    <a:pt x="565" y="230"/>
                    <a:pt x="939" y="747"/>
                    <a:pt x="948" y="1331"/>
                  </a:cubicBezTo>
                  <a:lnTo>
                    <a:pt x="948" y="2307"/>
                  </a:lnTo>
                  <a:cubicBezTo>
                    <a:pt x="939" y="2891"/>
                    <a:pt x="565" y="3408"/>
                    <a:pt x="1" y="3580"/>
                  </a:cubicBezTo>
                  <a:cubicBezTo>
                    <a:pt x="125" y="3618"/>
                    <a:pt x="259" y="3637"/>
                    <a:pt x="393" y="3637"/>
                  </a:cubicBezTo>
                  <a:cubicBezTo>
                    <a:pt x="1130" y="3637"/>
                    <a:pt x="1723" y="3044"/>
                    <a:pt x="1723" y="2307"/>
                  </a:cubicBezTo>
                  <a:lnTo>
                    <a:pt x="1723" y="1341"/>
                  </a:lnTo>
                  <a:cubicBezTo>
                    <a:pt x="1723" y="604"/>
                    <a:pt x="1130" y="1"/>
                    <a:pt x="393"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5" name="Google Shape;18565;p78"/>
            <p:cNvSpPr/>
            <p:nvPr/>
          </p:nvSpPr>
          <p:spPr>
            <a:xfrm>
              <a:off x="7689733" y="1591423"/>
              <a:ext cx="69904" cy="46533"/>
            </a:xfrm>
            <a:custGeom>
              <a:avLst/>
              <a:gdLst/>
              <a:ahLst/>
              <a:cxnLst/>
              <a:rect l="l" t="t" r="r" b="b"/>
              <a:pathLst>
                <a:path w="2662" h="1772" extrusionOk="0">
                  <a:moveTo>
                    <a:pt x="1331" y="1"/>
                  </a:moveTo>
                  <a:cubicBezTo>
                    <a:pt x="613" y="1"/>
                    <a:pt x="20" y="575"/>
                    <a:pt x="1" y="1293"/>
                  </a:cubicBezTo>
                  <a:lnTo>
                    <a:pt x="1" y="1771"/>
                  </a:lnTo>
                  <a:lnTo>
                    <a:pt x="211" y="1771"/>
                  </a:lnTo>
                  <a:cubicBezTo>
                    <a:pt x="1188" y="1771"/>
                    <a:pt x="1551" y="1111"/>
                    <a:pt x="1551" y="1111"/>
                  </a:cubicBezTo>
                  <a:cubicBezTo>
                    <a:pt x="1551" y="1111"/>
                    <a:pt x="1800" y="1771"/>
                    <a:pt x="2451" y="1771"/>
                  </a:cubicBezTo>
                  <a:lnTo>
                    <a:pt x="2661" y="1771"/>
                  </a:lnTo>
                  <a:lnTo>
                    <a:pt x="2661" y="1293"/>
                  </a:lnTo>
                  <a:cubicBezTo>
                    <a:pt x="2642" y="575"/>
                    <a:pt x="2049"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66" name="Google Shape;18566;p78"/>
          <p:cNvGrpSpPr/>
          <p:nvPr/>
        </p:nvGrpSpPr>
        <p:grpSpPr>
          <a:xfrm>
            <a:off x="10657102" y="2023720"/>
            <a:ext cx="423241" cy="459445"/>
            <a:chOff x="7992826" y="1517790"/>
            <a:chExt cx="317431" cy="344584"/>
          </a:xfrm>
        </p:grpSpPr>
        <p:sp>
          <p:nvSpPr>
            <p:cNvPr id="18567" name="Google Shape;18567;p78"/>
            <p:cNvSpPr/>
            <p:nvPr/>
          </p:nvSpPr>
          <p:spPr>
            <a:xfrm>
              <a:off x="8021239" y="1517790"/>
              <a:ext cx="289018" cy="289044"/>
            </a:xfrm>
            <a:custGeom>
              <a:avLst/>
              <a:gdLst/>
              <a:ahLst/>
              <a:cxnLst/>
              <a:rect l="l" t="t" r="r" b="b"/>
              <a:pathLst>
                <a:path w="11006" h="11007" extrusionOk="0">
                  <a:moveTo>
                    <a:pt x="5503" y="0"/>
                  </a:moveTo>
                  <a:cubicBezTo>
                    <a:pt x="2469" y="0"/>
                    <a:pt x="0" y="2460"/>
                    <a:pt x="0" y="5503"/>
                  </a:cubicBezTo>
                  <a:cubicBezTo>
                    <a:pt x="0" y="8537"/>
                    <a:pt x="2469" y="11006"/>
                    <a:pt x="5503" y="11006"/>
                  </a:cubicBezTo>
                  <a:cubicBezTo>
                    <a:pt x="8546" y="11006"/>
                    <a:pt x="11006" y="8537"/>
                    <a:pt x="11006" y="5503"/>
                  </a:cubicBezTo>
                  <a:cubicBezTo>
                    <a:pt x="11006" y="2460"/>
                    <a:pt x="8546" y="0"/>
                    <a:pt x="5503"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8" name="Google Shape;18568;p78"/>
            <p:cNvSpPr/>
            <p:nvPr/>
          </p:nvSpPr>
          <p:spPr>
            <a:xfrm>
              <a:off x="7992826" y="1520810"/>
              <a:ext cx="274706" cy="285866"/>
            </a:xfrm>
            <a:custGeom>
              <a:avLst/>
              <a:gdLst/>
              <a:ahLst/>
              <a:cxnLst/>
              <a:rect l="l" t="t" r="r" b="b"/>
              <a:pathLst>
                <a:path w="10461" h="10886" extrusionOk="0">
                  <a:moveTo>
                    <a:pt x="5465" y="0"/>
                  </a:moveTo>
                  <a:cubicBezTo>
                    <a:pt x="1857" y="747"/>
                    <a:pt x="1" y="4757"/>
                    <a:pt x="1742" y="7991"/>
                  </a:cubicBezTo>
                  <a:cubicBezTo>
                    <a:pt x="2758" y="9878"/>
                    <a:pt x="4665" y="10885"/>
                    <a:pt x="6597" y="10885"/>
                  </a:cubicBezTo>
                  <a:cubicBezTo>
                    <a:pt x="7978" y="10885"/>
                    <a:pt x="9372" y="10370"/>
                    <a:pt x="10461" y="9293"/>
                  </a:cubicBezTo>
                  <a:lnTo>
                    <a:pt x="10461" y="9293"/>
                  </a:lnTo>
                  <a:cubicBezTo>
                    <a:pt x="10088" y="9370"/>
                    <a:pt x="9714" y="9408"/>
                    <a:pt x="9341" y="9408"/>
                  </a:cubicBezTo>
                  <a:cubicBezTo>
                    <a:pt x="7111" y="9408"/>
                    <a:pt x="5102" y="8058"/>
                    <a:pt x="4250" y="6001"/>
                  </a:cubicBezTo>
                  <a:cubicBezTo>
                    <a:pt x="3398" y="3934"/>
                    <a:pt x="3877" y="1570"/>
                    <a:pt x="546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69" name="Google Shape;18569;p78"/>
            <p:cNvSpPr/>
            <p:nvPr/>
          </p:nvSpPr>
          <p:spPr>
            <a:xfrm>
              <a:off x="8021476" y="1517790"/>
              <a:ext cx="288781" cy="288781"/>
            </a:xfrm>
            <a:custGeom>
              <a:avLst/>
              <a:gdLst/>
              <a:ahLst/>
              <a:cxnLst/>
              <a:rect l="l" t="t" r="r" b="b"/>
              <a:pathLst>
                <a:path w="10997" h="10997" extrusionOk="0">
                  <a:moveTo>
                    <a:pt x="5283" y="10"/>
                  </a:moveTo>
                  <a:lnTo>
                    <a:pt x="5283" y="2326"/>
                  </a:lnTo>
                  <a:lnTo>
                    <a:pt x="2728" y="2326"/>
                  </a:lnTo>
                  <a:cubicBezTo>
                    <a:pt x="3312" y="1005"/>
                    <a:pt x="4231" y="115"/>
                    <a:pt x="5283" y="10"/>
                  </a:cubicBezTo>
                  <a:close/>
                  <a:moveTo>
                    <a:pt x="5705" y="10"/>
                  </a:moveTo>
                  <a:cubicBezTo>
                    <a:pt x="6757" y="115"/>
                    <a:pt x="7686" y="1005"/>
                    <a:pt x="8260" y="2326"/>
                  </a:cubicBezTo>
                  <a:lnTo>
                    <a:pt x="5705" y="2326"/>
                  </a:lnTo>
                  <a:lnTo>
                    <a:pt x="5705" y="10"/>
                  </a:lnTo>
                  <a:close/>
                  <a:moveTo>
                    <a:pt x="5283" y="2747"/>
                  </a:moveTo>
                  <a:lnTo>
                    <a:pt x="5283" y="5293"/>
                  </a:lnTo>
                  <a:lnTo>
                    <a:pt x="2116" y="5293"/>
                  </a:lnTo>
                  <a:cubicBezTo>
                    <a:pt x="2125" y="4422"/>
                    <a:pt x="2278" y="3570"/>
                    <a:pt x="2565" y="2747"/>
                  </a:cubicBezTo>
                  <a:close/>
                  <a:moveTo>
                    <a:pt x="8423" y="2747"/>
                  </a:moveTo>
                  <a:cubicBezTo>
                    <a:pt x="8710" y="3570"/>
                    <a:pt x="8863" y="4422"/>
                    <a:pt x="8882" y="5293"/>
                  </a:cubicBezTo>
                  <a:lnTo>
                    <a:pt x="5705" y="5293"/>
                  </a:lnTo>
                  <a:lnTo>
                    <a:pt x="5705" y="2747"/>
                  </a:lnTo>
                  <a:close/>
                  <a:moveTo>
                    <a:pt x="5283" y="5714"/>
                  </a:moveTo>
                  <a:lnTo>
                    <a:pt x="5283" y="8250"/>
                  </a:lnTo>
                  <a:lnTo>
                    <a:pt x="2565" y="8250"/>
                  </a:lnTo>
                  <a:cubicBezTo>
                    <a:pt x="2278" y="7437"/>
                    <a:pt x="2125" y="6575"/>
                    <a:pt x="2116" y="5714"/>
                  </a:cubicBezTo>
                  <a:close/>
                  <a:moveTo>
                    <a:pt x="8882" y="5714"/>
                  </a:moveTo>
                  <a:cubicBezTo>
                    <a:pt x="8863" y="6575"/>
                    <a:pt x="8710" y="7437"/>
                    <a:pt x="8423" y="8250"/>
                  </a:cubicBezTo>
                  <a:lnTo>
                    <a:pt x="5705" y="8250"/>
                  </a:lnTo>
                  <a:lnTo>
                    <a:pt x="5705" y="5714"/>
                  </a:lnTo>
                  <a:close/>
                  <a:moveTo>
                    <a:pt x="5283" y="0"/>
                  </a:moveTo>
                  <a:cubicBezTo>
                    <a:pt x="4728" y="29"/>
                    <a:pt x="4183" y="125"/>
                    <a:pt x="3657" y="316"/>
                  </a:cubicBezTo>
                  <a:cubicBezTo>
                    <a:pt x="3092" y="795"/>
                    <a:pt x="2623" y="1493"/>
                    <a:pt x="2278" y="2326"/>
                  </a:cubicBezTo>
                  <a:lnTo>
                    <a:pt x="1006" y="2326"/>
                  </a:lnTo>
                  <a:cubicBezTo>
                    <a:pt x="910" y="2460"/>
                    <a:pt x="814" y="2604"/>
                    <a:pt x="728" y="2747"/>
                  </a:cubicBezTo>
                  <a:lnTo>
                    <a:pt x="2125" y="2747"/>
                  </a:lnTo>
                  <a:cubicBezTo>
                    <a:pt x="1848" y="3570"/>
                    <a:pt x="1704" y="4422"/>
                    <a:pt x="1695" y="5293"/>
                  </a:cubicBezTo>
                  <a:lnTo>
                    <a:pt x="1" y="5293"/>
                  </a:lnTo>
                  <a:lnTo>
                    <a:pt x="1" y="5503"/>
                  </a:lnTo>
                  <a:lnTo>
                    <a:pt x="1" y="5714"/>
                  </a:lnTo>
                  <a:lnTo>
                    <a:pt x="1695" y="5714"/>
                  </a:lnTo>
                  <a:cubicBezTo>
                    <a:pt x="1704" y="6575"/>
                    <a:pt x="1848" y="7427"/>
                    <a:pt x="2125" y="8250"/>
                  </a:cubicBezTo>
                  <a:lnTo>
                    <a:pt x="728" y="8250"/>
                  </a:lnTo>
                  <a:cubicBezTo>
                    <a:pt x="814" y="8394"/>
                    <a:pt x="910" y="8537"/>
                    <a:pt x="1006" y="8671"/>
                  </a:cubicBezTo>
                  <a:lnTo>
                    <a:pt x="2278" y="8671"/>
                  </a:lnTo>
                  <a:cubicBezTo>
                    <a:pt x="2623" y="9513"/>
                    <a:pt x="3092" y="10202"/>
                    <a:pt x="3647" y="10690"/>
                  </a:cubicBezTo>
                  <a:cubicBezTo>
                    <a:pt x="4173" y="10872"/>
                    <a:pt x="4728" y="10978"/>
                    <a:pt x="5283" y="10997"/>
                  </a:cubicBezTo>
                  <a:cubicBezTo>
                    <a:pt x="4231" y="10882"/>
                    <a:pt x="3312" y="9992"/>
                    <a:pt x="2728" y="8671"/>
                  </a:cubicBezTo>
                  <a:lnTo>
                    <a:pt x="5283" y="8671"/>
                  </a:lnTo>
                  <a:lnTo>
                    <a:pt x="5283" y="10997"/>
                  </a:lnTo>
                  <a:lnTo>
                    <a:pt x="5705" y="10997"/>
                  </a:lnTo>
                  <a:lnTo>
                    <a:pt x="5705" y="10987"/>
                  </a:lnTo>
                  <a:lnTo>
                    <a:pt x="5705" y="8671"/>
                  </a:lnTo>
                  <a:lnTo>
                    <a:pt x="8260" y="8671"/>
                  </a:lnTo>
                  <a:cubicBezTo>
                    <a:pt x="7686" y="9992"/>
                    <a:pt x="6757" y="10882"/>
                    <a:pt x="5705" y="10997"/>
                  </a:cubicBezTo>
                  <a:cubicBezTo>
                    <a:pt x="6260" y="10978"/>
                    <a:pt x="6815" y="10872"/>
                    <a:pt x="7341" y="10690"/>
                  </a:cubicBezTo>
                  <a:cubicBezTo>
                    <a:pt x="7896" y="10212"/>
                    <a:pt x="8365" y="9513"/>
                    <a:pt x="8710" y="8671"/>
                  </a:cubicBezTo>
                  <a:lnTo>
                    <a:pt x="9992" y="8671"/>
                  </a:lnTo>
                  <a:cubicBezTo>
                    <a:pt x="10088" y="8537"/>
                    <a:pt x="10174" y="8394"/>
                    <a:pt x="10260" y="8250"/>
                  </a:cubicBezTo>
                  <a:lnTo>
                    <a:pt x="8872" y="8250"/>
                  </a:lnTo>
                  <a:cubicBezTo>
                    <a:pt x="9140" y="7427"/>
                    <a:pt x="9284" y="6575"/>
                    <a:pt x="9303" y="5714"/>
                  </a:cubicBezTo>
                  <a:lnTo>
                    <a:pt x="10997" y="5714"/>
                  </a:lnTo>
                  <a:lnTo>
                    <a:pt x="10997" y="5503"/>
                  </a:lnTo>
                  <a:lnTo>
                    <a:pt x="10997" y="5293"/>
                  </a:lnTo>
                  <a:lnTo>
                    <a:pt x="9303" y="5293"/>
                  </a:lnTo>
                  <a:cubicBezTo>
                    <a:pt x="9284" y="4422"/>
                    <a:pt x="9140" y="3570"/>
                    <a:pt x="8872" y="2747"/>
                  </a:cubicBezTo>
                  <a:lnTo>
                    <a:pt x="10260" y="2747"/>
                  </a:lnTo>
                  <a:cubicBezTo>
                    <a:pt x="10174" y="2604"/>
                    <a:pt x="10088" y="2460"/>
                    <a:pt x="9992" y="2326"/>
                  </a:cubicBezTo>
                  <a:lnTo>
                    <a:pt x="8710" y="2326"/>
                  </a:lnTo>
                  <a:cubicBezTo>
                    <a:pt x="8365" y="1484"/>
                    <a:pt x="7896" y="795"/>
                    <a:pt x="7341" y="316"/>
                  </a:cubicBezTo>
                  <a:cubicBezTo>
                    <a:pt x="6815" y="125"/>
                    <a:pt x="6260" y="29"/>
                    <a:pt x="5705"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0" name="Google Shape;18570;p78"/>
            <p:cNvSpPr/>
            <p:nvPr/>
          </p:nvSpPr>
          <p:spPr>
            <a:xfrm>
              <a:off x="8021476" y="1520810"/>
              <a:ext cx="217932" cy="285761"/>
            </a:xfrm>
            <a:custGeom>
              <a:avLst/>
              <a:gdLst/>
              <a:ahLst/>
              <a:cxnLst/>
              <a:rect l="l" t="t" r="r" b="b"/>
              <a:pathLst>
                <a:path w="8299" h="10882" extrusionOk="0">
                  <a:moveTo>
                    <a:pt x="4365" y="0"/>
                  </a:moveTo>
                  <a:cubicBezTo>
                    <a:pt x="4125" y="48"/>
                    <a:pt x="3886" y="115"/>
                    <a:pt x="3657" y="201"/>
                  </a:cubicBezTo>
                  <a:cubicBezTo>
                    <a:pt x="3101" y="680"/>
                    <a:pt x="2632" y="1378"/>
                    <a:pt x="2288" y="2211"/>
                  </a:cubicBezTo>
                  <a:lnTo>
                    <a:pt x="1006" y="2211"/>
                  </a:lnTo>
                  <a:cubicBezTo>
                    <a:pt x="910" y="2345"/>
                    <a:pt x="814" y="2489"/>
                    <a:pt x="738" y="2632"/>
                  </a:cubicBezTo>
                  <a:lnTo>
                    <a:pt x="2125" y="2632"/>
                  </a:lnTo>
                  <a:cubicBezTo>
                    <a:pt x="1857" y="3455"/>
                    <a:pt x="1704" y="4307"/>
                    <a:pt x="1695" y="5178"/>
                  </a:cubicBezTo>
                  <a:lnTo>
                    <a:pt x="1" y="5178"/>
                  </a:lnTo>
                  <a:lnTo>
                    <a:pt x="1" y="5388"/>
                  </a:lnTo>
                  <a:lnTo>
                    <a:pt x="1" y="5599"/>
                  </a:lnTo>
                  <a:lnTo>
                    <a:pt x="1695" y="5599"/>
                  </a:lnTo>
                  <a:cubicBezTo>
                    <a:pt x="1704" y="6460"/>
                    <a:pt x="1857" y="7322"/>
                    <a:pt x="2125" y="8135"/>
                  </a:cubicBezTo>
                  <a:lnTo>
                    <a:pt x="738" y="8135"/>
                  </a:lnTo>
                  <a:cubicBezTo>
                    <a:pt x="814" y="8279"/>
                    <a:pt x="910" y="8422"/>
                    <a:pt x="1006" y="8566"/>
                  </a:cubicBezTo>
                  <a:lnTo>
                    <a:pt x="2278" y="8566"/>
                  </a:lnTo>
                  <a:cubicBezTo>
                    <a:pt x="2623" y="9398"/>
                    <a:pt x="3092" y="10087"/>
                    <a:pt x="3647" y="10575"/>
                  </a:cubicBezTo>
                  <a:cubicBezTo>
                    <a:pt x="4173" y="10757"/>
                    <a:pt x="4728" y="10863"/>
                    <a:pt x="5283" y="10882"/>
                  </a:cubicBezTo>
                  <a:cubicBezTo>
                    <a:pt x="4231" y="10767"/>
                    <a:pt x="3312" y="9877"/>
                    <a:pt x="2728" y="8566"/>
                  </a:cubicBezTo>
                  <a:lnTo>
                    <a:pt x="5283" y="8566"/>
                  </a:lnTo>
                  <a:lnTo>
                    <a:pt x="5283" y="10882"/>
                  </a:lnTo>
                  <a:lnTo>
                    <a:pt x="5705" y="10882"/>
                  </a:lnTo>
                  <a:cubicBezTo>
                    <a:pt x="6260" y="10863"/>
                    <a:pt x="6815" y="10757"/>
                    <a:pt x="7341" y="10575"/>
                  </a:cubicBezTo>
                  <a:cubicBezTo>
                    <a:pt x="7714" y="10241"/>
                    <a:pt x="8040" y="9839"/>
                    <a:pt x="8298" y="9408"/>
                  </a:cubicBezTo>
                  <a:lnTo>
                    <a:pt x="8250" y="9408"/>
                  </a:lnTo>
                  <a:cubicBezTo>
                    <a:pt x="8097" y="9408"/>
                    <a:pt x="7954" y="9398"/>
                    <a:pt x="7810" y="9389"/>
                  </a:cubicBezTo>
                  <a:cubicBezTo>
                    <a:pt x="7255" y="10241"/>
                    <a:pt x="6518" y="10796"/>
                    <a:pt x="5705" y="10872"/>
                  </a:cubicBezTo>
                  <a:lnTo>
                    <a:pt x="5705" y="8786"/>
                  </a:lnTo>
                  <a:cubicBezTo>
                    <a:pt x="5360" y="8604"/>
                    <a:pt x="5035" y="8384"/>
                    <a:pt x="4728" y="8135"/>
                  </a:cubicBezTo>
                  <a:lnTo>
                    <a:pt x="2565" y="8135"/>
                  </a:lnTo>
                  <a:cubicBezTo>
                    <a:pt x="2278" y="7322"/>
                    <a:pt x="2125" y="6460"/>
                    <a:pt x="2116" y="5599"/>
                  </a:cubicBezTo>
                  <a:lnTo>
                    <a:pt x="3015" y="5599"/>
                  </a:lnTo>
                  <a:cubicBezTo>
                    <a:pt x="2967" y="5455"/>
                    <a:pt x="2929" y="5312"/>
                    <a:pt x="2891" y="5168"/>
                  </a:cubicBezTo>
                  <a:lnTo>
                    <a:pt x="2116" y="5168"/>
                  </a:lnTo>
                  <a:cubicBezTo>
                    <a:pt x="2125" y="4307"/>
                    <a:pt x="2278" y="3455"/>
                    <a:pt x="2565" y="2632"/>
                  </a:cubicBezTo>
                  <a:lnTo>
                    <a:pt x="2891" y="2632"/>
                  </a:lnTo>
                  <a:cubicBezTo>
                    <a:pt x="2929" y="2489"/>
                    <a:pt x="2967" y="2345"/>
                    <a:pt x="3015" y="2211"/>
                  </a:cubicBezTo>
                  <a:lnTo>
                    <a:pt x="2728" y="2211"/>
                  </a:lnTo>
                  <a:cubicBezTo>
                    <a:pt x="2996" y="1579"/>
                    <a:pt x="3389" y="1015"/>
                    <a:pt x="3886" y="546"/>
                  </a:cubicBezTo>
                  <a:cubicBezTo>
                    <a:pt x="4039" y="354"/>
                    <a:pt x="4192" y="173"/>
                    <a:pt x="436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1" name="Google Shape;18571;p78"/>
            <p:cNvSpPr/>
            <p:nvPr/>
          </p:nvSpPr>
          <p:spPr>
            <a:xfrm>
              <a:off x="8071238" y="1795752"/>
              <a:ext cx="189019" cy="66622"/>
            </a:xfrm>
            <a:custGeom>
              <a:avLst/>
              <a:gdLst/>
              <a:ahLst/>
              <a:cxnLst/>
              <a:rect l="l" t="t" r="r" b="b"/>
              <a:pathLst>
                <a:path w="7198" h="2537" extrusionOk="0">
                  <a:moveTo>
                    <a:pt x="2326" y="0"/>
                  </a:moveTo>
                  <a:lnTo>
                    <a:pt x="556" y="641"/>
                  </a:lnTo>
                  <a:cubicBezTo>
                    <a:pt x="221" y="756"/>
                    <a:pt x="1" y="1082"/>
                    <a:pt x="1" y="1436"/>
                  </a:cubicBezTo>
                  <a:lnTo>
                    <a:pt x="1" y="2326"/>
                  </a:lnTo>
                  <a:cubicBezTo>
                    <a:pt x="1" y="2441"/>
                    <a:pt x="96" y="2536"/>
                    <a:pt x="211" y="2536"/>
                  </a:cubicBezTo>
                  <a:lnTo>
                    <a:pt x="6987" y="2536"/>
                  </a:lnTo>
                  <a:cubicBezTo>
                    <a:pt x="7102" y="2536"/>
                    <a:pt x="7197" y="2441"/>
                    <a:pt x="7197" y="2326"/>
                  </a:cubicBezTo>
                  <a:lnTo>
                    <a:pt x="7197" y="1436"/>
                  </a:lnTo>
                  <a:cubicBezTo>
                    <a:pt x="7197" y="1082"/>
                    <a:pt x="6977" y="756"/>
                    <a:pt x="6642" y="641"/>
                  </a:cubicBezTo>
                  <a:lnTo>
                    <a:pt x="4872" y="0"/>
                  </a:lnTo>
                  <a:lnTo>
                    <a:pt x="3599" y="421"/>
                  </a:lnTo>
                  <a:lnTo>
                    <a:pt x="232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2" name="Google Shape;18572;p78"/>
            <p:cNvSpPr/>
            <p:nvPr/>
          </p:nvSpPr>
          <p:spPr>
            <a:xfrm>
              <a:off x="8154666" y="1817863"/>
              <a:ext cx="22163" cy="44511"/>
            </a:xfrm>
            <a:custGeom>
              <a:avLst/>
              <a:gdLst/>
              <a:ahLst/>
              <a:cxnLst/>
              <a:rect l="l" t="t" r="r" b="b"/>
              <a:pathLst>
                <a:path w="844" h="1695" extrusionOk="0">
                  <a:moveTo>
                    <a:pt x="202" y="0"/>
                  </a:moveTo>
                  <a:lnTo>
                    <a:pt x="1" y="1694"/>
                  </a:lnTo>
                  <a:lnTo>
                    <a:pt x="843" y="1694"/>
                  </a:lnTo>
                  <a:lnTo>
                    <a:pt x="64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3" name="Google Shape;18573;p78"/>
            <p:cNvSpPr/>
            <p:nvPr/>
          </p:nvSpPr>
          <p:spPr>
            <a:xfrm>
              <a:off x="8155927" y="1806807"/>
              <a:ext cx="19642" cy="18618"/>
            </a:xfrm>
            <a:custGeom>
              <a:avLst/>
              <a:gdLst/>
              <a:ahLst/>
              <a:cxnLst/>
              <a:rect l="l" t="t" r="r" b="b"/>
              <a:pathLst>
                <a:path w="748" h="709" extrusionOk="0">
                  <a:moveTo>
                    <a:pt x="1" y="0"/>
                  </a:moveTo>
                  <a:lnTo>
                    <a:pt x="1" y="565"/>
                  </a:lnTo>
                  <a:cubicBezTo>
                    <a:pt x="1" y="641"/>
                    <a:pt x="68" y="708"/>
                    <a:pt x="154" y="708"/>
                  </a:cubicBezTo>
                  <a:lnTo>
                    <a:pt x="594" y="708"/>
                  </a:lnTo>
                  <a:cubicBezTo>
                    <a:pt x="680" y="708"/>
                    <a:pt x="747" y="641"/>
                    <a:pt x="747" y="565"/>
                  </a:cubicBezTo>
                  <a:lnTo>
                    <a:pt x="747"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4" name="Google Shape;18574;p78"/>
            <p:cNvSpPr/>
            <p:nvPr/>
          </p:nvSpPr>
          <p:spPr>
            <a:xfrm>
              <a:off x="8226803" y="1818362"/>
              <a:ext cx="33455" cy="44012"/>
            </a:xfrm>
            <a:custGeom>
              <a:avLst/>
              <a:gdLst/>
              <a:ahLst/>
              <a:cxnLst/>
              <a:rect l="l" t="t" r="r" b="b"/>
              <a:pathLst>
                <a:path w="1274" h="1676" extrusionOk="0">
                  <a:moveTo>
                    <a:pt x="1044" y="1"/>
                  </a:moveTo>
                  <a:lnTo>
                    <a:pt x="249" y="795"/>
                  </a:lnTo>
                  <a:cubicBezTo>
                    <a:pt x="96" y="958"/>
                    <a:pt x="1" y="1168"/>
                    <a:pt x="1" y="1398"/>
                  </a:cubicBezTo>
                  <a:lnTo>
                    <a:pt x="1" y="1675"/>
                  </a:lnTo>
                  <a:lnTo>
                    <a:pt x="1063" y="1675"/>
                  </a:lnTo>
                  <a:cubicBezTo>
                    <a:pt x="1178" y="1675"/>
                    <a:pt x="1273" y="1580"/>
                    <a:pt x="1273" y="1465"/>
                  </a:cubicBezTo>
                  <a:lnTo>
                    <a:pt x="1273" y="575"/>
                  </a:lnTo>
                  <a:cubicBezTo>
                    <a:pt x="1273" y="364"/>
                    <a:pt x="1197" y="154"/>
                    <a:pt x="104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5" name="Google Shape;18575;p78"/>
            <p:cNvSpPr/>
            <p:nvPr/>
          </p:nvSpPr>
          <p:spPr>
            <a:xfrm>
              <a:off x="8104667" y="1623329"/>
              <a:ext cx="122162" cy="88995"/>
            </a:xfrm>
            <a:custGeom>
              <a:avLst/>
              <a:gdLst/>
              <a:ahLst/>
              <a:cxnLst/>
              <a:rect l="l" t="t" r="r" b="b"/>
              <a:pathLst>
                <a:path w="4652" h="3389" extrusionOk="0">
                  <a:moveTo>
                    <a:pt x="1694" y="1"/>
                  </a:moveTo>
                  <a:cubicBezTo>
                    <a:pt x="756" y="1"/>
                    <a:pt x="0" y="757"/>
                    <a:pt x="0" y="1695"/>
                  </a:cubicBezTo>
                  <a:lnTo>
                    <a:pt x="0" y="2193"/>
                  </a:lnTo>
                  <a:cubicBezTo>
                    <a:pt x="0" y="2422"/>
                    <a:pt x="39" y="2652"/>
                    <a:pt x="106" y="2863"/>
                  </a:cubicBezTo>
                  <a:lnTo>
                    <a:pt x="182" y="3073"/>
                  </a:lnTo>
                  <a:cubicBezTo>
                    <a:pt x="201" y="3140"/>
                    <a:pt x="211" y="3207"/>
                    <a:pt x="211" y="3274"/>
                  </a:cubicBezTo>
                  <a:lnTo>
                    <a:pt x="211" y="3389"/>
                  </a:lnTo>
                  <a:lnTo>
                    <a:pt x="4441" y="3389"/>
                  </a:lnTo>
                  <a:lnTo>
                    <a:pt x="4441" y="3274"/>
                  </a:lnTo>
                  <a:cubicBezTo>
                    <a:pt x="4441" y="3207"/>
                    <a:pt x="4460" y="3140"/>
                    <a:pt x="4479" y="3073"/>
                  </a:cubicBezTo>
                  <a:lnTo>
                    <a:pt x="4546" y="2863"/>
                  </a:lnTo>
                  <a:cubicBezTo>
                    <a:pt x="4623" y="2652"/>
                    <a:pt x="4652" y="2422"/>
                    <a:pt x="4652" y="2193"/>
                  </a:cubicBezTo>
                  <a:lnTo>
                    <a:pt x="4652" y="422"/>
                  </a:lnTo>
                  <a:cubicBezTo>
                    <a:pt x="4652" y="192"/>
                    <a:pt x="4470" y="1"/>
                    <a:pt x="423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6" name="Google Shape;18576;p78"/>
            <p:cNvSpPr/>
            <p:nvPr/>
          </p:nvSpPr>
          <p:spPr>
            <a:xfrm>
              <a:off x="8132319" y="1623329"/>
              <a:ext cx="94772" cy="88995"/>
            </a:xfrm>
            <a:custGeom>
              <a:avLst/>
              <a:gdLst/>
              <a:ahLst/>
              <a:cxnLst/>
              <a:rect l="l" t="t" r="r" b="b"/>
              <a:pathLst>
                <a:path w="3609" h="3389" extrusionOk="0">
                  <a:moveTo>
                    <a:pt x="871" y="1"/>
                  </a:moveTo>
                  <a:cubicBezTo>
                    <a:pt x="393" y="1"/>
                    <a:pt x="0" y="384"/>
                    <a:pt x="10" y="862"/>
                  </a:cubicBezTo>
                  <a:cubicBezTo>
                    <a:pt x="10" y="1331"/>
                    <a:pt x="393" y="1724"/>
                    <a:pt x="861" y="1724"/>
                  </a:cubicBezTo>
                  <a:lnTo>
                    <a:pt x="986" y="1724"/>
                  </a:lnTo>
                  <a:lnTo>
                    <a:pt x="1043" y="3389"/>
                  </a:lnTo>
                  <a:lnTo>
                    <a:pt x="3398" y="3389"/>
                  </a:lnTo>
                  <a:lnTo>
                    <a:pt x="3398" y="3274"/>
                  </a:lnTo>
                  <a:cubicBezTo>
                    <a:pt x="3388" y="3207"/>
                    <a:pt x="3407" y="3140"/>
                    <a:pt x="3426" y="3073"/>
                  </a:cubicBezTo>
                  <a:lnTo>
                    <a:pt x="3493" y="2863"/>
                  </a:lnTo>
                  <a:cubicBezTo>
                    <a:pt x="3570" y="2652"/>
                    <a:pt x="3608" y="2422"/>
                    <a:pt x="3608" y="2193"/>
                  </a:cubicBezTo>
                  <a:lnTo>
                    <a:pt x="3608" y="422"/>
                  </a:lnTo>
                  <a:cubicBezTo>
                    <a:pt x="3608" y="192"/>
                    <a:pt x="3417" y="1"/>
                    <a:pt x="31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7" name="Google Shape;18577;p78"/>
            <p:cNvSpPr/>
            <p:nvPr/>
          </p:nvSpPr>
          <p:spPr>
            <a:xfrm>
              <a:off x="8132556" y="1756782"/>
              <a:ext cx="66622" cy="50052"/>
            </a:xfrm>
            <a:custGeom>
              <a:avLst/>
              <a:gdLst/>
              <a:ahLst/>
              <a:cxnLst/>
              <a:rect l="l" t="t" r="r" b="b"/>
              <a:pathLst>
                <a:path w="2537" h="1906" extrusionOk="0">
                  <a:moveTo>
                    <a:pt x="1" y="1"/>
                  </a:moveTo>
                  <a:lnTo>
                    <a:pt x="1" y="1905"/>
                  </a:lnTo>
                  <a:lnTo>
                    <a:pt x="2537" y="1905"/>
                  </a:lnTo>
                  <a:lnTo>
                    <a:pt x="253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8" name="Google Shape;18578;p78"/>
            <p:cNvSpPr/>
            <p:nvPr/>
          </p:nvSpPr>
          <p:spPr>
            <a:xfrm>
              <a:off x="8132556" y="1756546"/>
              <a:ext cx="66622" cy="27914"/>
            </a:xfrm>
            <a:custGeom>
              <a:avLst/>
              <a:gdLst/>
              <a:ahLst/>
              <a:cxnLst/>
              <a:rect l="l" t="t" r="r" b="b"/>
              <a:pathLst>
                <a:path w="2537" h="1063" extrusionOk="0">
                  <a:moveTo>
                    <a:pt x="1" y="0"/>
                  </a:moveTo>
                  <a:lnTo>
                    <a:pt x="1" y="718"/>
                  </a:lnTo>
                  <a:cubicBezTo>
                    <a:pt x="393" y="948"/>
                    <a:pt x="831" y="1063"/>
                    <a:pt x="1269" y="1063"/>
                  </a:cubicBezTo>
                  <a:cubicBezTo>
                    <a:pt x="1707" y="1063"/>
                    <a:pt x="2144" y="948"/>
                    <a:pt x="2537" y="718"/>
                  </a:cubicBezTo>
                  <a:lnTo>
                    <a:pt x="253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79" name="Google Shape;18579;p78"/>
            <p:cNvSpPr/>
            <p:nvPr/>
          </p:nvSpPr>
          <p:spPr>
            <a:xfrm>
              <a:off x="8121264" y="1786324"/>
              <a:ext cx="44484" cy="39836"/>
            </a:xfrm>
            <a:custGeom>
              <a:avLst/>
              <a:gdLst/>
              <a:ahLst/>
              <a:cxnLst/>
              <a:rect l="l" t="t" r="r" b="b"/>
              <a:pathLst>
                <a:path w="1694" h="1517" extrusionOk="0">
                  <a:moveTo>
                    <a:pt x="375" y="1"/>
                  </a:moveTo>
                  <a:cubicBezTo>
                    <a:pt x="297" y="1"/>
                    <a:pt x="220" y="43"/>
                    <a:pt x="182" y="120"/>
                  </a:cubicBezTo>
                  <a:lnTo>
                    <a:pt x="0" y="512"/>
                  </a:lnTo>
                  <a:lnTo>
                    <a:pt x="699" y="1431"/>
                  </a:lnTo>
                  <a:cubicBezTo>
                    <a:pt x="740" y="1487"/>
                    <a:pt x="803" y="1516"/>
                    <a:pt x="867" y="1516"/>
                  </a:cubicBezTo>
                  <a:cubicBezTo>
                    <a:pt x="923" y="1516"/>
                    <a:pt x="980" y="1495"/>
                    <a:pt x="1024" y="1450"/>
                  </a:cubicBezTo>
                  <a:lnTo>
                    <a:pt x="1694" y="780"/>
                  </a:lnTo>
                  <a:lnTo>
                    <a:pt x="488" y="34"/>
                  </a:lnTo>
                  <a:cubicBezTo>
                    <a:pt x="453" y="11"/>
                    <a:pt x="414" y="1"/>
                    <a:pt x="37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0" name="Google Shape;18580;p78"/>
            <p:cNvSpPr/>
            <p:nvPr/>
          </p:nvSpPr>
          <p:spPr>
            <a:xfrm>
              <a:off x="8165748" y="1786324"/>
              <a:ext cx="44484" cy="39836"/>
            </a:xfrm>
            <a:custGeom>
              <a:avLst/>
              <a:gdLst/>
              <a:ahLst/>
              <a:cxnLst/>
              <a:rect l="l" t="t" r="r" b="b"/>
              <a:pathLst>
                <a:path w="1694" h="1517" extrusionOk="0">
                  <a:moveTo>
                    <a:pt x="1319" y="1"/>
                  </a:moveTo>
                  <a:cubicBezTo>
                    <a:pt x="1280" y="1"/>
                    <a:pt x="1241" y="11"/>
                    <a:pt x="1206" y="34"/>
                  </a:cubicBezTo>
                  <a:lnTo>
                    <a:pt x="0" y="780"/>
                  </a:lnTo>
                  <a:lnTo>
                    <a:pt x="679" y="1450"/>
                  </a:lnTo>
                  <a:cubicBezTo>
                    <a:pt x="719" y="1495"/>
                    <a:pt x="774" y="1516"/>
                    <a:pt x="828" y="1516"/>
                  </a:cubicBezTo>
                  <a:cubicBezTo>
                    <a:pt x="891" y="1516"/>
                    <a:pt x="954" y="1487"/>
                    <a:pt x="995" y="1431"/>
                  </a:cubicBezTo>
                  <a:lnTo>
                    <a:pt x="1694" y="512"/>
                  </a:lnTo>
                  <a:lnTo>
                    <a:pt x="1512" y="120"/>
                  </a:lnTo>
                  <a:cubicBezTo>
                    <a:pt x="1474" y="43"/>
                    <a:pt x="1397" y="1"/>
                    <a:pt x="1319"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1" name="Google Shape;18581;p78"/>
            <p:cNvSpPr/>
            <p:nvPr/>
          </p:nvSpPr>
          <p:spPr>
            <a:xfrm>
              <a:off x="8110182" y="1668365"/>
              <a:ext cx="110870" cy="105040"/>
            </a:xfrm>
            <a:custGeom>
              <a:avLst/>
              <a:gdLst/>
              <a:ahLst/>
              <a:cxnLst/>
              <a:rect l="l" t="t" r="r" b="b"/>
              <a:pathLst>
                <a:path w="4222" h="4000" extrusionOk="0">
                  <a:moveTo>
                    <a:pt x="1827" y="0"/>
                  </a:moveTo>
                  <a:cubicBezTo>
                    <a:pt x="1282" y="0"/>
                    <a:pt x="810" y="93"/>
                    <a:pt x="575" y="152"/>
                  </a:cubicBezTo>
                  <a:cubicBezTo>
                    <a:pt x="479" y="171"/>
                    <a:pt x="412" y="257"/>
                    <a:pt x="412" y="353"/>
                  </a:cubicBezTo>
                  <a:lnTo>
                    <a:pt x="412" y="860"/>
                  </a:lnTo>
                  <a:cubicBezTo>
                    <a:pt x="412" y="975"/>
                    <a:pt x="374" y="1081"/>
                    <a:pt x="298" y="1157"/>
                  </a:cubicBezTo>
                  <a:lnTo>
                    <a:pt x="116" y="1339"/>
                  </a:lnTo>
                  <a:cubicBezTo>
                    <a:pt x="39" y="1415"/>
                    <a:pt x="1" y="1521"/>
                    <a:pt x="1" y="1636"/>
                  </a:cubicBezTo>
                  <a:lnTo>
                    <a:pt x="1" y="1875"/>
                  </a:lnTo>
                  <a:cubicBezTo>
                    <a:pt x="1" y="3042"/>
                    <a:pt x="948" y="3990"/>
                    <a:pt x="2116" y="3999"/>
                  </a:cubicBezTo>
                  <a:cubicBezTo>
                    <a:pt x="3274" y="3990"/>
                    <a:pt x="4212" y="3042"/>
                    <a:pt x="4221" y="1884"/>
                  </a:cubicBezTo>
                  <a:lnTo>
                    <a:pt x="4221" y="1636"/>
                  </a:lnTo>
                  <a:cubicBezTo>
                    <a:pt x="4221" y="1521"/>
                    <a:pt x="4174" y="1415"/>
                    <a:pt x="4097" y="1339"/>
                  </a:cubicBezTo>
                  <a:lnTo>
                    <a:pt x="3925" y="1157"/>
                  </a:lnTo>
                  <a:cubicBezTo>
                    <a:pt x="3848" y="1081"/>
                    <a:pt x="3800" y="975"/>
                    <a:pt x="3800" y="860"/>
                  </a:cubicBezTo>
                  <a:lnTo>
                    <a:pt x="3800" y="746"/>
                  </a:lnTo>
                  <a:cubicBezTo>
                    <a:pt x="3800" y="659"/>
                    <a:pt x="3762" y="583"/>
                    <a:pt x="3695" y="525"/>
                  </a:cubicBezTo>
                  <a:cubicBezTo>
                    <a:pt x="3135" y="116"/>
                    <a:pt x="2436" y="0"/>
                    <a:pt x="18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2" name="Google Shape;18582;p78"/>
            <p:cNvSpPr/>
            <p:nvPr/>
          </p:nvSpPr>
          <p:spPr>
            <a:xfrm>
              <a:off x="8110445" y="1668259"/>
              <a:ext cx="100051" cy="104646"/>
            </a:xfrm>
            <a:custGeom>
              <a:avLst/>
              <a:gdLst/>
              <a:ahLst/>
              <a:cxnLst/>
              <a:rect l="l" t="t" r="r" b="b"/>
              <a:pathLst>
                <a:path w="3810" h="3985" extrusionOk="0">
                  <a:moveTo>
                    <a:pt x="1823" y="1"/>
                  </a:moveTo>
                  <a:cubicBezTo>
                    <a:pt x="1624" y="1"/>
                    <a:pt x="1435" y="13"/>
                    <a:pt x="1264" y="32"/>
                  </a:cubicBezTo>
                  <a:cubicBezTo>
                    <a:pt x="1034" y="60"/>
                    <a:pt x="804" y="99"/>
                    <a:pt x="575" y="156"/>
                  </a:cubicBezTo>
                  <a:cubicBezTo>
                    <a:pt x="479" y="175"/>
                    <a:pt x="412" y="261"/>
                    <a:pt x="412" y="357"/>
                  </a:cubicBezTo>
                  <a:lnTo>
                    <a:pt x="412" y="864"/>
                  </a:lnTo>
                  <a:cubicBezTo>
                    <a:pt x="412" y="979"/>
                    <a:pt x="374" y="1085"/>
                    <a:pt x="297" y="1161"/>
                  </a:cubicBezTo>
                  <a:lnTo>
                    <a:pt x="115" y="1343"/>
                  </a:lnTo>
                  <a:cubicBezTo>
                    <a:pt x="39" y="1419"/>
                    <a:pt x="1" y="1525"/>
                    <a:pt x="1" y="1640"/>
                  </a:cubicBezTo>
                  <a:lnTo>
                    <a:pt x="1" y="1888"/>
                  </a:lnTo>
                  <a:cubicBezTo>
                    <a:pt x="1" y="2951"/>
                    <a:pt x="795" y="3860"/>
                    <a:pt x="1857" y="3984"/>
                  </a:cubicBezTo>
                  <a:cubicBezTo>
                    <a:pt x="1474" y="3592"/>
                    <a:pt x="1264" y="3066"/>
                    <a:pt x="1264" y="2520"/>
                  </a:cubicBezTo>
                  <a:lnTo>
                    <a:pt x="1264" y="979"/>
                  </a:lnTo>
                  <a:cubicBezTo>
                    <a:pt x="1264" y="759"/>
                    <a:pt x="1427" y="577"/>
                    <a:pt x="1637" y="558"/>
                  </a:cubicBezTo>
                  <a:cubicBezTo>
                    <a:pt x="1808" y="536"/>
                    <a:pt x="2026" y="516"/>
                    <a:pt x="2269" y="516"/>
                  </a:cubicBezTo>
                  <a:cubicBezTo>
                    <a:pt x="2747" y="516"/>
                    <a:pt x="3321" y="591"/>
                    <a:pt x="3810" y="864"/>
                  </a:cubicBezTo>
                  <a:lnTo>
                    <a:pt x="3810" y="750"/>
                  </a:lnTo>
                  <a:cubicBezTo>
                    <a:pt x="3810" y="663"/>
                    <a:pt x="3762" y="577"/>
                    <a:pt x="3695" y="529"/>
                  </a:cubicBezTo>
                  <a:cubicBezTo>
                    <a:pt x="3132" y="118"/>
                    <a:pt x="2432" y="1"/>
                    <a:pt x="182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3" name="Google Shape;18583;p78"/>
            <p:cNvSpPr/>
            <p:nvPr/>
          </p:nvSpPr>
          <p:spPr>
            <a:xfrm>
              <a:off x="8071238" y="1818362"/>
              <a:ext cx="33455" cy="44012"/>
            </a:xfrm>
            <a:custGeom>
              <a:avLst/>
              <a:gdLst/>
              <a:ahLst/>
              <a:cxnLst/>
              <a:rect l="l" t="t" r="r" b="b"/>
              <a:pathLst>
                <a:path w="1274" h="1676" extrusionOk="0">
                  <a:moveTo>
                    <a:pt x="230" y="1"/>
                  </a:moveTo>
                  <a:cubicBezTo>
                    <a:pt x="87" y="154"/>
                    <a:pt x="1" y="364"/>
                    <a:pt x="1" y="575"/>
                  </a:cubicBezTo>
                  <a:lnTo>
                    <a:pt x="1" y="1465"/>
                  </a:lnTo>
                  <a:cubicBezTo>
                    <a:pt x="1" y="1580"/>
                    <a:pt x="96" y="1675"/>
                    <a:pt x="211" y="1675"/>
                  </a:cubicBezTo>
                  <a:lnTo>
                    <a:pt x="1273" y="1675"/>
                  </a:lnTo>
                  <a:lnTo>
                    <a:pt x="1273" y="1398"/>
                  </a:lnTo>
                  <a:cubicBezTo>
                    <a:pt x="1273" y="1168"/>
                    <a:pt x="1187" y="958"/>
                    <a:pt x="1025" y="795"/>
                  </a:cubicBezTo>
                  <a:lnTo>
                    <a:pt x="230"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584" name="Google Shape;18584;p78"/>
          <p:cNvGrpSpPr/>
          <p:nvPr/>
        </p:nvGrpSpPr>
        <p:grpSpPr>
          <a:xfrm>
            <a:off x="6485929" y="4453609"/>
            <a:ext cx="527476" cy="516552"/>
            <a:chOff x="4864446" y="3340207"/>
            <a:chExt cx="395607" cy="387414"/>
          </a:xfrm>
        </p:grpSpPr>
        <p:sp>
          <p:nvSpPr>
            <p:cNvPr id="18585" name="Google Shape;18585;p78"/>
            <p:cNvSpPr/>
            <p:nvPr/>
          </p:nvSpPr>
          <p:spPr>
            <a:xfrm>
              <a:off x="4939077" y="3412948"/>
              <a:ext cx="246581" cy="246581"/>
            </a:xfrm>
            <a:custGeom>
              <a:avLst/>
              <a:gdLst/>
              <a:ahLst/>
              <a:cxnLst/>
              <a:rect l="l" t="t" r="r" b="b"/>
              <a:pathLst>
                <a:path w="9390" h="9390" extrusionOk="0">
                  <a:moveTo>
                    <a:pt x="4690" y="1"/>
                  </a:moveTo>
                  <a:cubicBezTo>
                    <a:pt x="2097" y="1"/>
                    <a:pt x="1" y="2106"/>
                    <a:pt x="1" y="4700"/>
                  </a:cubicBezTo>
                  <a:cubicBezTo>
                    <a:pt x="1" y="7293"/>
                    <a:pt x="2097" y="9389"/>
                    <a:pt x="4690" y="9389"/>
                  </a:cubicBezTo>
                  <a:cubicBezTo>
                    <a:pt x="7284" y="9389"/>
                    <a:pt x="9389" y="7293"/>
                    <a:pt x="9389" y="4700"/>
                  </a:cubicBezTo>
                  <a:cubicBezTo>
                    <a:pt x="9389" y="2106"/>
                    <a:pt x="7284" y="1"/>
                    <a:pt x="4690"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6" name="Google Shape;18586;p78"/>
            <p:cNvSpPr/>
            <p:nvPr/>
          </p:nvSpPr>
          <p:spPr>
            <a:xfrm>
              <a:off x="4988341" y="3499159"/>
              <a:ext cx="148054" cy="148054"/>
            </a:xfrm>
            <a:custGeom>
              <a:avLst/>
              <a:gdLst/>
              <a:ahLst/>
              <a:cxnLst/>
              <a:rect l="l" t="t" r="r" b="b"/>
              <a:pathLst>
                <a:path w="5638" h="5638" extrusionOk="0">
                  <a:moveTo>
                    <a:pt x="2814" y="0"/>
                  </a:moveTo>
                  <a:cubicBezTo>
                    <a:pt x="1264" y="0"/>
                    <a:pt x="1" y="1264"/>
                    <a:pt x="1" y="2824"/>
                  </a:cubicBezTo>
                  <a:cubicBezTo>
                    <a:pt x="1" y="4374"/>
                    <a:pt x="1264" y="5637"/>
                    <a:pt x="2814" y="5637"/>
                  </a:cubicBezTo>
                  <a:cubicBezTo>
                    <a:pt x="4374" y="5637"/>
                    <a:pt x="5638" y="4374"/>
                    <a:pt x="5638" y="2824"/>
                  </a:cubicBezTo>
                  <a:cubicBezTo>
                    <a:pt x="5638" y="1264"/>
                    <a:pt x="4374" y="0"/>
                    <a:pt x="28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7" name="Google Shape;18587;p78"/>
            <p:cNvSpPr/>
            <p:nvPr/>
          </p:nvSpPr>
          <p:spPr>
            <a:xfrm>
              <a:off x="4864446" y="3530067"/>
              <a:ext cx="56564" cy="12342"/>
            </a:xfrm>
            <a:custGeom>
              <a:avLst/>
              <a:gdLst/>
              <a:ahLst/>
              <a:cxnLst/>
              <a:rect l="l" t="t" r="r" b="b"/>
              <a:pathLst>
                <a:path w="2154"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8" name="Google Shape;18588;p78"/>
            <p:cNvSpPr/>
            <p:nvPr/>
          </p:nvSpPr>
          <p:spPr>
            <a:xfrm>
              <a:off x="5203463" y="3530067"/>
              <a:ext cx="56590" cy="12342"/>
            </a:xfrm>
            <a:custGeom>
              <a:avLst/>
              <a:gdLst/>
              <a:ahLst/>
              <a:cxnLst/>
              <a:rect l="l" t="t" r="r" b="b"/>
              <a:pathLst>
                <a:path w="2155" h="470" extrusionOk="0">
                  <a:moveTo>
                    <a:pt x="259" y="1"/>
                  </a:moveTo>
                  <a:cubicBezTo>
                    <a:pt x="1" y="58"/>
                    <a:pt x="1" y="422"/>
                    <a:pt x="259" y="469"/>
                  </a:cubicBezTo>
                  <a:lnTo>
                    <a:pt x="1905" y="469"/>
                  </a:lnTo>
                  <a:cubicBezTo>
                    <a:pt x="2154" y="422"/>
                    <a:pt x="2154" y="58"/>
                    <a:pt x="1905"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89" name="Google Shape;18589;p78"/>
            <p:cNvSpPr/>
            <p:nvPr/>
          </p:nvSpPr>
          <p:spPr>
            <a:xfrm>
              <a:off x="5056197" y="3340207"/>
              <a:ext cx="12342" cy="54437"/>
            </a:xfrm>
            <a:custGeom>
              <a:avLst/>
              <a:gdLst/>
              <a:ahLst/>
              <a:cxnLst/>
              <a:rect l="l" t="t" r="r" b="b"/>
              <a:pathLst>
                <a:path w="470" h="2073" extrusionOk="0">
                  <a:moveTo>
                    <a:pt x="232" y="0"/>
                  </a:moveTo>
                  <a:cubicBezTo>
                    <a:pt x="127" y="0"/>
                    <a:pt x="25" y="62"/>
                    <a:pt x="1" y="187"/>
                  </a:cubicBezTo>
                  <a:lnTo>
                    <a:pt x="1" y="1833"/>
                  </a:lnTo>
                  <a:cubicBezTo>
                    <a:pt x="1" y="1957"/>
                    <a:pt x="106" y="2072"/>
                    <a:pt x="240" y="2072"/>
                  </a:cubicBezTo>
                  <a:cubicBezTo>
                    <a:pt x="364" y="2063"/>
                    <a:pt x="460" y="1957"/>
                    <a:pt x="470" y="1833"/>
                  </a:cubicBezTo>
                  <a:lnTo>
                    <a:pt x="470" y="187"/>
                  </a:lnTo>
                  <a:cubicBezTo>
                    <a:pt x="441" y="62"/>
                    <a:pt x="336" y="0"/>
                    <a:pt x="23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0" name="Google Shape;18590;p78"/>
            <p:cNvSpPr/>
            <p:nvPr/>
          </p:nvSpPr>
          <p:spPr>
            <a:xfrm>
              <a:off x="4968488" y="3658557"/>
              <a:ext cx="28597" cy="33376"/>
            </a:xfrm>
            <a:custGeom>
              <a:avLst/>
              <a:gdLst/>
              <a:ahLst/>
              <a:cxnLst/>
              <a:rect l="l" t="t" r="r" b="b"/>
              <a:pathLst>
                <a:path w="1089" h="1271" extrusionOk="0">
                  <a:moveTo>
                    <a:pt x="707" y="1"/>
                  </a:moveTo>
                  <a:cubicBezTo>
                    <a:pt x="641" y="1"/>
                    <a:pt x="583" y="30"/>
                    <a:pt x="556" y="103"/>
                  </a:cubicBezTo>
                  <a:lnTo>
                    <a:pt x="87" y="917"/>
                  </a:lnTo>
                  <a:cubicBezTo>
                    <a:pt x="1" y="1070"/>
                    <a:pt x="106" y="1261"/>
                    <a:pt x="288" y="1271"/>
                  </a:cubicBezTo>
                  <a:cubicBezTo>
                    <a:pt x="374" y="1271"/>
                    <a:pt x="450" y="1223"/>
                    <a:pt x="489" y="1156"/>
                  </a:cubicBezTo>
                  <a:lnTo>
                    <a:pt x="958" y="342"/>
                  </a:lnTo>
                  <a:cubicBezTo>
                    <a:pt x="1088" y="191"/>
                    <a:pt x="874" y="1"/>
                    <a:pt x="707"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1" name="Google Shape;18591;p78"/>
            <p:cNvSpPr/>
            <p:nvPr/>
          </p:nvSpPr>
          <p:spPr>
            <a:xfrm>
              <a:off x="5128832" y="3381068"/>
              <a:ext cx="28387" cy="33166"/>
            </a:xfrm>
            <a:custGeom>
              <a:avLst/>
              <a:gdLst/>
              <a:ahLst/>
              <a:cxnLst/>
              <a:rect l="l" t="t" r="r" b="b"/>
              <a:pathLst>
                <a:path w="1081" h="1263" extrusionOk="0">
                  <a:moveTo>
                    <a:pt x="704" y="1"/>
                  </a:moveTo>
                  <a:cubicBezTo>
                    <a:pt x="637" y="1"/>
                    <a:pt x="576" y="31"/>
                    <a:pt x="546" y="105"/>
                  </a:cubicBezTo>
                  <a:lnTo>
                    <a:pt x="77" y="918"/>
                  </a:lnTo>
                  <a:cubicBezTo>
                    <a:pt x="0" y="1071"/>
                    <a:pt x="106" y="1263"/>
                    <a:pt x="288" y="1263"/>
                  </a:cubicBezTo>
                  <a:cubicBezTo>
                    <a:pt x="364" y="1263"/>
                    <a:pt x="441" y="1224"/>
                    <a:pt x="489" y="1157"/>
                  </a:cubicBezTo>
                  <a:lnTo>
                    <a:pt x="958" y="344"/>
                  </a:lnTo>
                  <a:cubicBezTo>
                    <a:pt x="1080" y="187"/>
                    <a:pt x="872" y="1"/>
                    <a:pt x="7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2" name="Google Shape;18592;p78"/>
            <p:cNvSpPr/>
            <p:nvPr/>
          </p:nvSpPr>
          <p:spPr>
            <a:xfrm>
              <a:off x="4903915" y="3443646"/>
              <a:ext cx="38471" cy="24868"/>
            </a:xfrm>
            <a:custGeom>
              <a:avLst/>
              <a:gdLst/>
              <a:ahLst/>
              <a:cxnLst/>
              <a:rect l="l" t="t" r="r" b="b"/>
              <a:pathLst>
                <a:path w="1465" h="947" extrusionOk="0">
                  <a:moveTo>
                    <a:pt x="362" y="1"/>
                  </a:moveTo>
                  <a:cubicBezTo>
                    <a:pt x="175" y="1"/>
                    <a:pt x="1" y="360"/>
                    <a:pt x="220" y="449"/>
                  </a:cubicBezTo>
                  <a:lnTo>
                    <a:pt x="1034" y="918"/>
                  </a:lnTo>
                  <a:cubicBezTo>
                    <a:pt x="1072" y="937"/>
                    <a:pt x="1110" y="947"/>
                    <a:pt x="1158" y="947"/>
                  </a:cubicBezTo>
                  <a:cubicBezTo>
                    <a:pt x="1378" y="937"/>
                    <a:pt x="1464" y="631"/>
                    <a:pt x="1273" y="507"/>
                  </a:cubicBezTo>
                  <a:lnTo>
                    <a:pt x="459" y="38"/>
                  </a:lnTo>
                  <a:cubicBezTo>
                    <a:pt x="428" y="12"/>
                    <a:pt x="395" y="1"/>
                    <a:pt x="36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3" name="Google Shape;18593;p78"/>
            <p:cNvSpPr/>
            <p:nvPr/>
          </p:nvSpPr>
          <p:spPr>
            <a:xfrm>
              <a:off x="5181641" y="3603910"/>
              <a:ext cx="38445" cy="24947"/>
            </a:xfrm>
            <a:custGeom>
              <a:avLst/>
              <a:gdLst/>
              <a:ahLst/>
              <a:cxnLst/>
              <a:rect l="l" t="t" r="r" b="b"/>
              <a:pathLst>
                <a:path w="1464" h="950" extrusionOk="0">
                  <a:moveTo>
                    <a:pt x="355" y="0"/>
                  </a:moveTo>
                  <a:cubicBezTo>
                    <a:pt x="165" y="0"/>
                    <a:pt x="1" y="362"/>
                    <a:pt x="219" y="442"/>
                  </a:cubicBezTo>
                  <a:lnTo>
                    <a:pt x="1033" y="911"/>
                  </a:lnTo>
                  <a:cubicBezTo>
                    <a:pt x="1062" y="930"/>
                    <a:pt x="1109" y="950"/>
                    <a:pt x="1148" y="950"/>
                  </a:cubicBezTo>
                  <a:cubicBezTo>
                    <a:pt x="1377" y="930"/>
                    <a:pt x="1464" y="634"/>
                    <a:pt x="1272" y="509"/>
                  </a:cubicBezTo>
                  <a:lnTo>
                    <a:pt x="459" y="40"/>
                  </a:lnTo>
                  <a:cubicBezTo>
                    <a:pt x="425" y="12"/>
                    <a:pt x="389" y="0"/>
                    <a:pt x="355"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4" name="Google Shape;18594;p78"/>
            <p:cNvSpPr/>
            <p:nvPr/>
          </p:nvSpPr>
          <p:spPr>
            <a:xfrm>
              <a:off x="5127676" y="3658321"/>
              <a:ext cx="28571" cy="33613"/>
            </a:xfrm>
            <a:custGeom>
              <a:avLst/>
              <a:gdLst/>
              <a:ahLst/>
              <a:cxnLst/>
              <a:rect l="l" t="t" r="r" b="b"/>
              <a:pathLst>
                <a:path w="1088" h="1280" extrusionOk="0">
                  <a:moveTo>
                    <a:pt x="382" y="0"/>
                  </a:moveTo>
                  <a:cubicBezTo>
                    <a:pt x="215" y="0"/>
                    <a:pt x="0" y="191"/>
                    <a:pt x="131" y="342"/>
                  </a:cubicBezTo>
                  <a:lnTo>
                    <a:pt x="600" y="1155"/>
                  </a:lnTo>
                  <a:cubicBezTo>
                    <a:pt x="638" y="1232"/>
                    <a:pt x="714" y="1280"/>
                    <a:pt x="801" y="1280"/>
                  </a:cubicBezTo>
                  <a:lnTo>
                    <a:pt x="801" y="1270"/>
                  </a:lnTo>
                  <a:cubicBezTo>
                    <a:pt x="973" y="1270"/>
                    <a:pt x="1088" y="1079"/>
                    <a:pt x="1002" y="916"/>
                  </a:cubicBezTo>
                  <a:lnTo>
                    <a:pt x="533" y="103"/>
                  </a:lnTo>
                  <a:cubicBezTo>
                    <a:pt x="506" y="30"/>
                    <a:pt x="447" y="0"/>
                    <a:pt x="382"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5" name="Google Shape;18595;p78"/>
            <p:cNvSpPr/>
            <p:nvPr/>
          </p:nvSpPr>
          <p:spPr>
            <a:xfrm>
              <a:off x="4967333" y="3380858"/>
              <a:ext cx="28571" cy="33376"/>
            </a:xfrm>
            <a:custGeom>
              <a:avLst/>
              <a:gdLst/>
              <a:ahLst/>
              <a:cxnLst/>
              <a:rect l="l" t="t" r="r" b="b"/>
              <a:pathLst>
                <a:path w="1088" h="1271" extrusionOk="0">
                  <a:moveTo>
                    <a:pt x="382" y="1"/>
                  </a:moveTo>
                  <a:cubicBezTo>
                    <a:pt x="215" y="1"/>
                    <a:pt x="0" y="191"/>
                    <a:pt x="131" y="342"/>
                  </a:cubicBezTo>
                  <a:lnTo>
                    <a:pt x="600" y="1156"/>
                  </a:lnTo>
                  <a:cubicBezTo>
                    <a:pt x="638" y="1223"/>
                    <a:pt x="715" y="1271"/>
                    <a:pt x="801" y="1271"/>
                  </a:cubicBezTo>
                  <a:cubicBezTo>
                    <a:pt x="983" y="1261"/>
                    <a:pt x="1088" y="1070"/>
                    <a:pt x="1002" y="917"/>
                  </a:cubicBezTo>
                  <a:lnTo>
                    <a:pt x="533" y="103"/>
                  </a:lnTo>
                  <a:cubicBezTo>
                    <a:pt x="506" y="30"/>
                    <a:pt x="447" y="1"/>
                    <a:pt x="382"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6" name="Google Shape;18596;p78"/>
            <p:cNvSpPr/>
            <p:nvPr/>
          </p:nvSpPr>
          <p:spPr>
            <a:xfrm>
              <a:off x="5182350" y="3443646"/>
              <a:ext cx="38471" cy="24868"/>
            </a:xfrm>
            <a:custGeom>
              <a:avLst/>
              <a:gdLst/>
              <a:ahLst/>
              <a:cxnLst/>
              <a:rect l="l" t="t" r="r" b="b"/>
              <a:pathLst>
                <a:path w="1465" h="947" extrusionOk="0">
                  <a:moveTo>
                    <a:pt x="1104" y="1"/>
                  </a:moveTo>
                  <a:cubicBezTo>
                    <a:pt x="1071" y="1"/>
                    <a:pt x="1037" y="12"/>
                    <a:pt x="1006" y="38"/>
                  </a:cubicBezTo>
                  <a:lnTo>
                    <a:pt x="192" y="507"/>
                  </a:lnTo>
                  <a:cubicBezTo>
                    <a:pt x="1" y="631"/>
                    <a:pt x="78" y="937"/>
                    <a:pt x="307" y="947"/>
                  </a:cubicBezTo>
                  <a:cubicBezTo>
                    <a:pt x="355" y="947"/>
                    <a:pt x="393" y="937"/>
                    <a:pt x="432" y="918"/>
                  </a:cubicBezTo>
                  <a:lnTo>
                    <a:pt x="1245" y="449"/>
                  </a:lnTo>
                  <a:cubicBezTo>
                    <a:pt x="1465" y="360"/>
                    <a:pt x="1290" y="1"/>
                    <a:pt x="1104" y="1"/>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7" name="Google Shape;18597;p78"/>
            <p:cNvSpPr/>
            <p:nvPr/>
          </p:nvSpPr>
          <p:spPr>
            <a:xfrm>
              <a:off x="4904650" y="3603910"/>
              <a:ext cx="38445" cy="24947"/>
            </a:xfrm>
            <a:custGeom>
              <a:avLst/>
              <a:gdLst/>
              <a:ahLst/>
              <a:cxnLst/>
              <a:rect l="l" t="t" r="r" b="b"/>
              <a:pathLst>
                <a:path w="1464" h="950" extrusionOk="0">
                  <a:moveTo>
                    <a:pt x="1107" y="0"/>
                  </a:moveTo>
                  <a:cubicBezTo>
                    <a:pt x="1073" y="0"/>
                    <a:pt x="1038" y="12"/>
                    <a:pt x="1006" y="40"/>
                  </a:cubicBezTo>
                  <a:lnTo>
                    <a:pt x="192" y="509"/>
                  </a:lnTo>
                  <a:cubicBezTo>
                    <a:pt x="1" y="634"/>
                    <a:pt x="87" y="930"/>
                    <a:pt x="317" y="950"/>
                  </a:cubicBezTo>
                  <a:cubicBezTo>
                    <a:pt x="355" y="950"/>
                    <a:pt x="393" y="930"/>
                    <a:pt x="431" y="911"/>
                  </a:cubicBezTo>
                  <a:lnTo>
                    <a:pt x="1245" y="442"/>
                  </a:lnTo>
                  <a:cubicBezTo>
                    <a:pt x="1463" y="362"/>
                    <a:pt x="1292" y="0"/>
                    <a:pt x="1107" y="0"/>
                  </a:cubicBezTo>
                  <a:close/>
                </a:path>
              </a:pathLst>
            </a:custGeom>
            <a:solidFill>
              <a:srgbClr val="D7DC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8" name="Google Shape;18598;p78"/>
            <p:cNvSpPr/>
            <p:nvPr/>
          </p:nvSpPr>
          <p:spPr>
            <a:xfrm>
              <a:off x="5075839" y="3433037"/>
              <a:ext cx="87209" cy="73948"/>
            </a:xfrm>
            <a:custGeom>
              <a:avLst/>
              <a:gdLst/>
              <a:ahLst/>
              <a:cxnLst/>
              <a:rect l="l" t="t" r="r" b="b"/>
              <a:pathLst>
                <a:path w="3321" h="2816" extrusionOk="0">
                  <a:moveTo>
                    <a:pt x="414" y="0"/>
                  </a:moveTo>
                  <a:cubicBezTo>
                    <a:pt x="103" y="0"/>
                    <a:pt x="0" y="487"/>
                    <a:pt x="353" y="576"/>
                  </a:cubicBezTo>
                  <a:cubicBezTo>
                    <a:pt x="1416" y="853"/>
                    <a:pt x="2286" y="1619"/>
                    <a:pt x="2698" y="2633"/>
                  </a:cubicBezTo>
                  <a:cubicBezTo>
                    <a:pt x="2746" y="2748"/>
                    <a:pt x="2851" y="2815"/>
                    <a:pt x="2966" y="2815"/>
                  </a:cubicBezTo>
                  <a:cubicBezTo>
                    <a:pt x="3177" y="2815"/>
                    <a:pt x="3320" y="2605"/>
                    <a:pt x="3243" y="2413"/>
                  </a:cubicBezTo>
                  <a:cubicBezTo>
                    <a:pt x="2755" y="1226"/>
                    <a:pt x="1741" y="336"/>
                    <a:pt x="497" y="11"/>
                  </a:cubicBezTo>
                  <a:cubicBezTo>
                    <a:pt x="468" y="4"/>
                    <a:pt x="440" y="0"/>
                    <a:pt x="41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599" name="Google Shape;18599;p78"/>
            <p:cNvSpPr/>
            <p:nvPr/>
          </p:nvSpPr>
          <p:spPr>
            <a:xfrm>
              <a:off x="5025288" y="3585607"/>
              <a:ext cx="74158" cy="111106"/>
            </a:xfrm>
            <a:custGeom>
              <a:avLst/>
              <a:gdLst/>
              <a:ahLst/>
              <a:cxnLst/>
              <a:rect l="l" t="t" r="r" b="b"/>
              <a:pathLst>
                <a:path w="2824" h="4231" extrusionOk="0">
                  <a:moveTo>
                    <a:pt x="938" y="1"/>
                  </a:moveTo>
                  <a:lnTo>
                    <a:pt x="938" y="450"/>
                  </a:lnTo>
                  <a:cubicBezTo>
                    <a:pt x="938" y="536"/>
                    <a:pt x="891" y="613"/>
                    <a:pt x="814" y="661"/>
                  </a:cubicBezTo>
                  <a:lnTo>
                    <a:pt x="259" y="948"/>
                  </a:lnTo>
                  <a:cubicBezTo>
                    <a:pt x="96" y="1034"/>
                    <a:pt x="1" y="1197"/>
                    <a:pt x="1" y="1369"/>
                  </a:cubicBezTo>
                  <a:lnTo>
                    <a:pt x="1" y="2738"/>
                  </a:lnTo>
                  <a:cubicBezTo>
                    <a:pt x="1" y="3245"/>
                    <a:pt x="154" y="3752"/>
                    <a:pt x="441" y="4173"/>
                  </a:cubicBezTo>
                  <a:lnTo>
                    <a:pt x="479" y="4231"/>
                  </a:lnTo>
                  <a:lnTo>
                    <a:pt x="2355" y="4231"/>
                  </a:lnTo>
                  <a:lnTo>
                    <a:pt x="2393" y="4173"/>
                  </a:lnTo>
                  <a:cubicBezTo>
                    <a:pt x="2671" y="3752"/>
                    <a:pt x="2824" y="3245"/>
                    <a:pt x="2824" y="2738"/>
                  </a:cubicBezTo>
                  <a:lnTo>
                    <a:pt x="2824" y="1369"/>
                  </a:lnTo>
                  <a:cubicBezTo>
                    <a:pt x="2824" y="1187"/>
                    <a:pt x="2728" y="1034"/>
                    <a:pt x="2565" y="948"/>
                  </a:cubicBezTo>
                  <a:lnTo>
                    <a:pt x="2010" y="661"/>
                  </a:lnTo>
                  <a:cubicBezTo>
                    <a:pt x="1934" y="613"/>
                    <a:pt x="1886" y="536"/>
                    <a:pt x="1886" y="450"/>
                  </a:cubicBezTo>
                  <a:lnTo>
                    <a:pt x="188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0" name="Google Shape;18600;p78"/>
            <p:cNvSpPr/>
            <p:nvPr/>
          </p:nvSpPr>
          <p:spPr>
            <a:xfrm>
              <a:off x="5025288" y="3606458"/>
              <a:ext cx="74158" cy="90256"/>
            </a:xfrm>
            <a:custGeom>
              <a:avLst/>
              <a:gdLst/>
              <a:ahLst/>
              <a:cxnLst/>
              <a:rect l="l" t="t" r="r" b="b"/>
              <a:pathLst>
                <a:path w="2824" h="3437" extrusionOk="0">
                  <a:moveTo>
                    <a:pt x="556" y="1"/>
                  </a:moveTo>
                  <a:lnTo>
                    <a:pt x="249" y="154"/>
                  </a:lnTo>
                  <a:cubicBezTo>
                    <a:pt x="96" y="240"/>
                    <a:pt x="1" y="403"/>
                    <a:pt x="1" y="575"/>
                  </a:cubicBezTo>
                  <a:lnTo>
                    <a:pt x="1" y="1944"/>
                  </a:lnTo>
                  <a:cubicBezTo>
                    <a:pt x="1" y="2451"/>
                    <a:pt x="154" y="2958"/>
                    <a:pt x="441" y="3379"/>
                  </a:cubicBezTo>
                  <a:lnTo>
                    <a:pt x="469" y="3437"/>
                  </a:lnTo>
                  <a:lnTo>
                    <a:pt x="2355" y="3437"/>
                  </a:lnTo>
                  <a:lnTo>
                    <a:pt x="2384" y="3379"/>
                  </a:lnTo>
                  <a:cubicBezTo>
                    <a:pt x="2671" y="2958"/>
                    <a:pt x="2824" y="2451"/>
                    <a:pt x="2824" y="1944"/>
                  </a:cubicBezTo>
                  <a:lnTo>
                    <a:pt x="2824" y="575"/>
                  </a:lnTo>
                  <a:cubicBezTo>
                    <a:pt x="2824" y="403"/>
                    <a:pt x="2718" y="240"/>
                    <a:pt x="2565" y="154"/>
                  </a:cubicBezTo>
                  <a:lnTo>
                    <a:pt x="2269" y="1"/>
                  </a:lnTo>
                  <a:cubicBezTo>
                    <a:pt x="2039" y="254"/>
                    <a:pt x="1726" y="381"/>
                    <a:pt x="1412" y="381"/>
                  </a:cubicBezTo>
                  <a:cubicBezTo>
                    <a:pt x="1099" y="381"/>
                    <a:pt x="785" y="254"/>
                    <a:pt x="55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1" name="Google Shape;18601;p78"/>
            <p:cNvSpPr/>
            <p:nvPr/>
          </p:nvSpPr>
          <p:spPr>
            <a:xfrm>
              <a:off x="5048660" y="3585607"/>
              <a:ext cx="27678" cy="18382"/>
            </a:xfrm>
            <a:custGeom>
              <a:avLst/>
              <a:gdLst/>
              <a:ahLst/>
              <a:cxnLst/>
              <a:rect l="l" t="t" r="r" b="b"/>
              <a:pathLst>
                <a:path w="1054" h="700" extrusionOk="0">
                  <a:moveTo>
                    <a:pt x="58" y="1"/>
                  </a:moveTo>
                  <a:lnTo>
                    <a:pt x="58" y="450"/>
                  </a:lnTo>
                  <a:cubicBezTo>
                    <a:pt x="48" y="508"/>
                    <a:pt x="29" y="556"/>
                    <a:pt x="1" y="603"/>
                  </a:cubicBezTo>
                  <a:cubicBezTo>
                    <a:pt x="163" y="670"/>
                    <a:pt x="345" y="699"/>
                    <a:pt x="527" y="699"/>
                  </a:cubicBezTo>
                  <a:cubicBezTo>
                    <a:pt x="699" y="699"/>
                    <a:pt x="881" y="670"/>
                    <a:pt x="1053" y="603"/>
                  </a:cubicBezTo>
                  <a:cubicBezTo>
                    <a:pt x="1015" y="556"/>
                    <a:pt x="996" y="508"/>
                    <a:pt x="996" y="450"/>
                  </a:cubicBezTo>
                  <a:lnTo>
                    <a:pt x="9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2" name="Google Shape;18602;p78"/>
            <p:cNvSpPr/>
            <p:nvPr/>
          </p:nvSpPr>
          <p:spPr>
            <a:xfrm>
              <a:off x="5037604" y="3536343"/>
              <a:ext cx="49526" cy="55330"/>
            </a:xfrm>
            <a:custGeom>
              <a:avLst/>
              <a:gdLst/>
              <a:ahLst/>
              <a:cxnLst/>
              <a:rect l="l" t="t" r="r" b="b"/>
              <a:pathLst>
                <a:path w="1886" h="2107" extrusionOk="0">
                  <a:moveTo>
                    <a:pt x="709" y="1"/>
                  </a:moveTo>
                  <a:cubicBezTo>
                    <a:pt x="316" y="1"/>
                    <a:pt x="0" y="317"/>
                    <a:pt x="0" y="699"/>
                  </a:cubicBezTo>
                  <a:lnTo>
                    <a:pt x="0" y="1168"/>
                  </a:lnTo>
                  <a:cubicBezTo>
                    <a:pt x="0" y="1685"/>
                    <a:pt x="422" y="2106"/>
                    <a:pt x="948" y="2106"/>
                  </a:cubicBezTo>
                  <a:cubicBezTo>
                    <a:pt x="954" y="2106"/>
                    <a:pt x="959" y="2106"/>
                    <a:pt x="965" y="2106"/>
                  </a:cubicBezTo>
                  <a:cubicBezTo>
                    <a:pt x="1474" y="2106"/>
                    <a:pt x="1886" y="1679"/>
                    <a:pt x="1886" y="1168"/>
                  </a:cubicBezTo>
                  <a:lnTo>
                    <a:pt x="1886" y="699"/>
                  </a:lnTo>
                  <a:cubicBezTo>
                    <a:pt x="1886" y="317"/>
                    <a:pt x="1570" y="1"/>
                    <a:pt x="11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3" name="Google Shape;18603;p78"/>
            <p:cNvSpPr/>
            <p:nvPr/>
          </p:nvSpPr>
          <p:spPr>
            <a:xfrm>
              <a:off x="5037604" y="3536343"/>
              <a:ext cx="33954" cy="55382"/>
            </a:xfrm>
            <a:custGeom>
              <a:avLst/>
              <a:gdLst/>
              <a:ahLst/>
              <a:cxnLst/>
              <a:rect l="l" t="t" r="r" b="b"/>
              <a:pathLst>
                <a:path w="1293" h="2109" extrusionOk="0">
                  <a:moveTo>
                    <a:pt x="709" y="1"/>
                  </a:moveTo>
                  <a:cubicBezTo>
                    <a:pt x="316" y="1"/>
                    <a:pt x="0" y="317"/>
                    <a:pt x="0" y="699"/>
                  </a:cubicBezTo>
                  <a:lnTo>
                    <a:pt x="0" y="1168"/>
                  </a:lnTo>
                  <a:cubicBezTo>
                    <a:pt x="0" y="1711"/>
                    <a:pt x="439" y="2109"/>
                    <a:pt x="937" y="2109"/>
                  </a:cubicBezTo>
                  <a:cubicBezTo>
                    <a:pt x="1054" y="2109"/>
                    <a:pt x="1174" y="2087"/>
                    <a:pt x="1292" y="2039"/>
                  </a:cubicBezTo>
                  <a:cubicBezTo>
                    <a:pt x="938" y="1896"/>
                    <a:pt x="699" y="1551"/>
                    <a:pt x="709" y="1168"/>
                  </a:cubicBezTo>
                  <a:lnTo>
                    <a:pt x="709" y="699"/>
                  </a:lnTo>
                  <a:cubicBezTo>
                    <a:pt x="709" y="355"/>
                    <a:pt x="948" y="68"/>
                    <a:pt x="1292" y="10"/>
                  </a:cubicBezTo>
                  <a:cubicBezTo>
                    <a:pt x="1254" y="1"/>
                    <a:pt x="1216" y="1"/>
                    <a:pt x="116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4" name="Google Shape;18604;p78"/>
            <p:cNvSpPr/>
            <p:nvPr/>
          </p:nvSpPr>
          <p:spPr>
            <a:xfrm>
              <a:off x="5037604" y="3696451"/>
              <a:ext cx="49526" cy="31171"/>
            </a:xfrm>
            <a:custGeom>
              <a:avLst/>
              <a:gdLst/>
              <a:ahLst/>
              <a:cxnLst/>
              <a:rect l="l" t="t" r="r" b="b"/>
              <a:pathLst>
                <a:path w="1886" h="1187" extrusionOk="0">
                  <a:moveTo>
                    <a:pt x="0" y="0"/>
                  </a:moveTo>
                  <a:lnTo>
                    <a:pt x="0" y="947"/>
                  </a:lnTo>
                  <a:cubicBezTo>
                    <a:pt x="0" y="1072"/>
                    <a:pt x="106" y="1187"/>
                    <a:pt x="240" y="1187"/>
                  </a:cubicBezTo>
                  <a:lnTo>
                    <a:pt x="1647" y="1187"/>
                  </a:lnTo>
                  <a:cubicBezTo>
                    <a:pt x="1781" y="1187"/>
                    <a:pt x="1886" y="1072"/>
                    <a:pt x="1886" y="947"/>
                  </a:cubicBezTo>
                  <a:lnTo>
                    <a:pt x="1886"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5" name="Google Shape;18605;p78"/>
            <p:cNvSpPr/>
            <p:nvPr/>
          </p:nvSpPr>
          <p:spPr>
            <a:xfrm>
              <a:off x="5025288" y="3615255"/>
              <a:ext cx="12342" cy="81222"/>
            </a:xfrm>
            <a:custGeom>
              <a:avLst/>
              <a:gdLst/>
              <a:ahLst/>
              <a:cxnLst/>
              <a:rect l="l" t="t" r="r" b="b"/>
              <a:pathLst>
                <a:path w="470" h="3093" extrusionOk="0">
                  <a:moveTo>
                    <a:pt x="77" y="1"/>
                  </a:moveTo>
                  <a:cubicBezTo>
                    <a:pt x="29" y="68"/>
                    <a:pt x="1" y="154"/>
                    <a:pt x="1" y="250"/>
                  </a:cubicBezTo>
                  <a:lnTo>
                    <a:pt x="1" y="1609"/>
                  </a:lnTo>
                  <a:cubicBezTo>
                    <a:pt x="1" y="2125"/>
                    <a:pt x="154" y="2623"/>
                    <a:pt x="441" y="3044"/>
                  </a:cubicBezTo>
                  <a:lnTo>
                    <a:pt x="469" y="3092"/>
                  </a:lnTo>
                  <a:lnTo>
                    <a:pt x="469" y="527"/>
                  </a:lnTo>
                  <a:cubicBezTo>
                    <a:pt x="469" y="384"/>
                    <a:pt x="402" y="240"/>
                    <a:pt x="288" y="154"/>
                  </a:cubicBezTo>
                  <a:lnTo>
                    <a:pt x="77"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6" name="Google Shape;18606;p78"/>
            <p:cNvSpPr/>
            <p:nvPr/>
          </p:nvSpPr>
          <p:spPr>
            <a:xfrm>
              <a:off x="5086868" y="3615255"/>
              <a:ext cx="12579" cy="81222"/>
            </a:xfrm>
            <a:custGeom>
              <a:avLst/>
              <a:gdLst/>
              <a:ahLst/>
              <a:cxnLst/>
              <a:rect l="l" t="t" r="r" b="b"/>
              <a:pathLst>
                <a:path w="479" h="3093" extrusionOk="0">
                  <a:moveTo>
                    <a:pt x="402" y="1"/>
                  </a:moveTo>
                  <a:lnTo>
                    <a:pt x="192" y="154"/>
                  </a:lnTo>
                  <a:cubicBezTo>
                    <a:pt x="77" y="240"/>
                    <a:pt x="0" y="384"/>
                    <a:pt x="10" y="527"/>
                  </a:cubicBezTo>
                  <a:lnTo>
                    <a:pt x="10" y="3092"/>
                  </a:lnTo>
                  <a:lnTo>
                    <a:pt x="39" y="3044"/>
                  </a:lnTo>
                  <a:cubicBezTo>
                    <a:pt x="326" y="2623"/>
                    <a:pt x="479" y="2125"/>
                    <a:pt x="479" y="1609"/>
                  </a:cubicBezTo>
                  <a:lnTo>
                    <a:pt x="479" y="250"/>
                  </a:lnTo>
                  <a:cubicBezTo>
                    <a:pt x="479" y="154"/>
                    <a:pt x="450" y="68"/>
                    <a:pt x="40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7" name="Google Shape;18607;p78"/>
            <p:cNvSpPr/>
            <p:nvPr/>
          </p:nvSpPr>
          <p:spPr>
            <a:xfrm>
              <a:off x="5059216" y="3708740"/>
              <a:ext cx="6302" cy="18645"/>
            </a:xfrm>
            <a:custGeom>
              <a:avLst/>
              <a:gdLst/>
              <a:ahLst/>
              <a:cxnLst/>
              <a:rect l="l" t="t" r="r" b="b"/>
              <a:pathLst>
                <a:path w="240" h="710" extrusionOk="0">
                  <a:moveTo>
                    <a:pt x="125" y="1"/>
                  </a:moveTo>
                  <a:cubicBezTo>
                    <a:pt x="58" y="1"/>
                    <a:pt x="1" y="58"/>
                    <a:pt x="1" y="125"/>
                  </a:cubicBezTo>
                  <a:lnTo>
                    <a:pt x="1" y="709"/>
                  </a:lnTo>
                  <a:lnTo>
                    <a:pt x="240" y="709"/>
                  </a:lnTo>
                  <a:lnTo>
                    <a:pt x="240" y="116"/>
                  </a:lnTo>
                  <a:cubicBezTo>
                    <a:pt x="240" y="58"/>
                    <a:pt x="18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8" name="Google Shape;18608;p78"/>
            <p:cNvSpPr/>
            <p:nvPr/>
          </p:nvSpPr>
          <p:spPr>
            <a:xfrm>
              <a:off x="5037604" y="3536343"/>
              <a:ext cx="49526" cy="24658"/>
            </a:xfrm>
            <a:custGeom>
              <a:avLst/>
              <a:gdLst/>
              <a:ahLst/>
              <a:cxnLst/>
              <a:rect l="l" t="t" r="r" b="b"/>
              <a:pathLst>
                <a:path w="1886" h="939" extrusionOk="0">
                  <a:moveTo>
                    <a:pt x="709" y="1"/>
                  </a:moveTo>
                  <a:cubicBezTo>
                    <a:pt x="316" y="1"/>
                    <a:pt x="0" y="317"/>
                    <a:pt x="0" y="699"/>
                  </a:cubicBezTo>
                  <a:cubicBezTo>
                    <a:pt x="0" y="699"/>
                    <a:pt x="709" y="939"/>
                    <a:pt x="1886" y="939"/>
                  </a:cubicBezTo>
                  <a:lnTo>
                    <a:pt x="1886" y="699"/>
                  </a:lnTo>
                  <a:cubicBezTo>
                    <a:pt x="1886" y="317"/>
                    <a:pt x="1570" y="1"/>
                    <a:pt x="11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09" name="Google Shape;18609;p78"/>
            <p:cNvSpPr/>
            <p:nvPr/>
          </p:nvSpPr>
          <p:spPr>
            <a:xfrm>
              <a:off x="5037604" y="3536343"/>
              <a:ext cx="33954" cy="22400"/>
            </a:xfrm>
            <a:custGeom>
              <a:avLst/>
              <a:gdLst/>
              <a:ahLst/>
              <a:cxnLst/>
              <a:rect l="l" t="t" r="r" b="b"/>
              <a:pathLst>
                <a:path w="1293" h="853" extrusionOk="0">
                  <a:moveTo>
                    <a:pt x="709" y="1"/>
                  </a:moveTo>
                  <a:cubicBezTo>
                    <a:pt x="316" y="1"/>
                    <a:pt x="0" y="317"/>
                    <a:pt x="0" y="699"/>
                  </a:cubicBezTo>
                  <a:cubicBezTo>
                    <a:pt x="230" y="766"/>
                    <a:pt x="469" y="824"/>
                    <a:pt x="709" y="853"/>
                  </a:cubicBezTo>
                  <a:lnTo>
                    <a:pt x="709" y="699"/>
                  </a:lnTo>
                  <a:cubicBezTo>
                    <a:pt x="709" y="355"/>
                    <a:pt x="948" y="68"/>
                    <a:pt x="1292" y="10"/>
                  </a:cubicBezTo>
                  <a:cubicBezTo>
                    <a:pt x="1254" y="1"/>
                    <a:pt x="1216"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610" name="Google Shape;18610;p78"/>
          <p:cNvGrpSpPr/>
          <p:nvPr/>
        </p:nvGrpSpPr>
        <p:grpSpPr>
          <a:xfrm>
            <a:off x="4173823" y="5765981"/>
            <a:ext cx="396456" cy="345161"/>
            <a:chOff x="3130367" y="4324485"/>
            <a:chExt cx="297342" cy="258871"/>
          </a:xfrm>
        </p:grpSpPr>
        <p:sp>
          <p:nvSpPr>
            <p:cNvPr id="18611" name="Google Shape;18611;p78"/>
            <p:cNvSpPr/>
            <p:nvPr/>
          </p:nvSpPr>
          <p:spPr>
            <a:xfrm>
              <a:off x="3130367" y="4391579"/>
              <a:ext cx="297342" cy="191777"/>
            </a:xfrm>
            <a:custGeom>
              <a:avLst/>
              <a:gdLst/>
              <a:ahLst/>
              <a:cxnLst/>
              <a:rect l="l" t="t" r="r" b="b"/>
              <a:pathLst>
                <a:path w="11323" h="7303" extrusionOk="0">
                  <a:moveTo>
                    <a:pt x="364" y="0"/>
                  </a:moveTo>
                  <a:cubicBezTo>
                    <a:pt x="163" y="0"/>
                    <a:pt x="0" y="163"/>
                    <a:pt x="0" y="364"/>
                  </a:cubicBezTo>
                  <a:lnTo>
                    <a:pt x="0" y="6939"/>
                  </a:lnTo>
                  <a:cubicBezTo>
                    <a:pt x="0" y="7140"/>
                    <a:pt x="163" y="7302"/>
                    <a:pt x="364" y="7302"/>
                  </a:cubicBezTo>
                  <a:lnTo>
                    <a:pt x="10958" y="7302"/>
                  </a:lnTo>
                  <a:cubicBezTo>
                    <a:pt x="11159" y="7302"/>
                    <a:pt x="11322" y="7140"/>
                    <a:pt x="11322" y="6939"/>
                  </a:cubicBezTo>
                  <a:lnTo>
                    <a:pt x="11322" y="364"/>
                  </a:lnTo>
                  <a:cubicBezTo>
                    <a:pt x="11322" y="163"/>
                    <a:pt x="11159" y="0"/>
                    <a:pt x="10958" y="0"/>
                  </a:cubicBezTo>
                  <a:close/>
                </a:path>
              </a:pathLst>
            </a:custGeom>
            <a:solidFill>
              <a:srgbClr val="E8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2" name="Google Shape;18612;p78"/>
            <p:cNvSpPr/>
            <p:nvPr/>
          </p:nvSpPr>
          <p:spPr>
            <a:xfrm>
              <a:off x="3130367" y="4391579"/>
              <a:ext cx="297342" cy="14601"/>
            </a:xfrm>
            <a:custGeom>
              <a:avLst/>
              <a:gdLst/>
              <a:ahLst/>
              <a:cxnLst/>
              <a:rect l="l" t="t" r="r" b="b"/>
              <a:pathLst>
                <a:path w="11323" h="556" extrusionOk="0">
                  <a:moveTo>
                    <a:pt x="364" y="0"/>
                  </a:moveTo>
                  <a:cubicBezTo>
                    <a:pt x="163" y="0"/>
                    <a:pt x="0" y="163"/>
                    <a:pt x="0" y="364"/>
                  </a:cubicBezTo>
                  <a:lnTo>
                    <a:pt x="0" y="555"/>
                  </a:lnTo>
                  <a:lnTo>
                    <a:pt x="11322" y="555"/>
                  </a:lnTo>
                  <a:lnTo>
                    <a:pt x="11322" y="364"/>
                  </a:lnTo>
                  <a:cubicBezTo>
                    <a:pt x="11322" y="163"/>
                    <a:pt x="11159" y="0"/>
                    <a:pt x="10958" y="0"/>
                  </a:cubicBezTo>
                  <a:close/>
                </a:path>
              </a:pathLst>
            </a:custGeom>
            <a:solidFill>
              <a:srgbClr val="D1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3" name="Google Shape;18613;p78"/>
            <p:cNvSpPr/>
            <p:nvPr/>
          </p:nvSpPr>
          <p:spPr>
            <a:xfrm>
              <a:off x="3159279" y="4430024"/>
              <a:ext cx="95770" cy="124682"/>
            </a:xfrm>
            <a:custGeom>
              <a:avLst/>
              <a:gdLst/>
              <a:ahLst/>
              <a:cxnLst/>
              <a:rect l="l" t="t" r="r" b="b"/>
              <a:pathLst>
                <a:path w="3647" h="4748" extrusionOk="0">
                  <a:moveTo>
                    <a:pt x="182" y="1"/>
                  </a:moveTo>
                  <a:cubicBezTo>
                    <a:pt x="77" y="1"/>
                    <a:pt x="0" y="77"/>
                    <a:pt x="0" y="182"/>
                  </a:cubicBezTo>
                  <a:lnTo>
                    <a:pt x="0" y="4566"/>
                  </a:lnTo>
                  <a:cubicBezTo>
                    <a:pt x="0" y="4661"/>
                    <a:pt x="77" y="4747"/>
                    <a:pt x="182" y="4747"/>
                  </a:cubicBezTo>
                  <a:lnTo>
                    <a:pt x="3465" y="4747"/>
                  </a:lnTo>
                  <a:cubicBezTo>
                    <a:pt x="3570" y="4747"/>
                    <a:pt x="3646" y="4661"/>
                    <a:pt x="3646" y="4566"/>
                  </a:cubicBezTo>
                  <a:lnTo>
                    <a:pt x="3646" y="182"/>
                  </a:lnTo>
                  <a:cubicBezTo>
                    <a:pt x="3646" y="77"/>
                    <a:pt x="3570" y="1"/>
                    <a:pt x="3465" y="1"/>
                  </a:cubicBezTo>
                  <a:close/>
                </a:path>
              </a:pathLst>
            </a:custGeom>
            <a:solidFill>
              <a:srgbClr val="B4BE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4" name="Google Shape;18614;p78"/>
            <p:cNvSpPr/>
            <p:nvPr/>
          </p:nvSpPr>
          <p:spPr>
            <a:xfrm>
              <a:off x="3279156" y="4430024"/>
              <a:ext cx="119903" cy="23897"/>
            </a:xfrm>
            <a:custGeom>
              <a:avLst/>
              <a:gdLst/>
              <a:ahLst/>
              <a:cxnLst/>
              <a:rect l="l" t="t" r="r" b="b"/>
              <a:pathLst>
                <a:path w="4566" h="910" extrusionOk="0">
                  <a:moveTo>
                    <a:pt x="182" y="1"/>
                  </a:moveTo>
                  <a:cubicBezTo>
                    <a:pt x="86" y="1"/>
                    <a:pt x="0" y="77"/>
                    <a:pt x="0" y="182"/>
                  </a:cubicBezTo>
                  <a:lnTo>
                    <a:pt x="0" y="728"/>
                  </a:lnTo>
                  <a:cubicBezTo>
                    <a:pt x="0" y="833"/>
                    <a:pt x="86" y="910"/>
                    <a:pt x="182" y="910"/>
                  </a:cubicBezTo>
                  <a:lnTo>
                    <a:pt x="4383" y="910"/>
                  </a:lnTo>
                  <a:cubicBezTo>
                    <a:pt x="4489" y="910"/>
                    <a:pt x="4565" y="833"/>
                    <a:pt x="4565" y="728"/>
                  </a:cubicBezTo>
                  <a:lnTo>
                    <a:pt x="4565" y="182"/>
                  </a:lnTo>
                  <a:cubicBezTo>
                    <a:pt x="4565" y="77"/>
                    <a:pt x="4489" y="1"/>
                    <a:pt x="4383" y="1"/>
                  </a:cubicBezTo>
                  <a:close/>
                </a:path>
              </a:pathLst>
            </a:custGeom>
            <a:solidFill>
              <a:srgbClr val="A9B7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5" name="Google Shape;18615;p78"/>
            <p:cNvSpPr/>
            <p:nvPr/>
          </p:nvSpPr>
          <p:spPr>
            <a:xfrm>
              <a:off x="3279156" y="4468232"/>
              <a:ext cx="90991" cy="19380"/>
            </a:xfrm>
            <a:custGeom>
              <a:avLst/>
              <a:gdLst/>
              <a:ahLst/>
              <a:cxnLst/>
              <a:rect l="l" t="t" r="r" b="b"/>
              <a:pathLst>
                <a:path w="3465" h="738" extrusionOk="0">
                  <a:moveTo>
                    <a:pt x="182" y="0"/>
                  </a:moveTo>
                  <a:cubicBezTo>
                    <a:pt x="77" y="0"/>
                    <a:pt x="0" y="86"/>
                    <a:pt x="0" y="182"/>
                  </a:cubicBezTo>
                  <a:lnTo>
                    <a:pt x="0" y="546"/>
                  </a:lnTo>
                  <a:cubicBezTo>
                    <a:pt x="0" y="651"/>
                    <a:pt x="77" y="737"/>
                    <a:pt x="182" y="737"/>
                  </a:cubicBezTo>
                  <a:lnTo>
                    <a:pt x="3283" y="737"/>
                  </a:lnTo>
                  <a:cubicBezTo>
                    <a:pt x="3388" y="737"/>
                    <a:pt x="3465" y="651"/>
                    <a:pt x="3465" y="546"/>
                  </a:cubicBezTo>
                  <a:lnTo>
                    <a:pt x="3465" y="182"/>
                  </a:lnTo>
                  <a:cubicBezTo>
                    <a:pt x="3465" y="86"/>
                    <a:pt x="3388" y="0"/>
                    <a:pt x="3283" y="0"/>
                  </a:cubicBezTo>
                  <a:close/>
                </a:path>
              </a:pathLst>
            </a:custGeom>
            <a:solidFill>
              <a:srgbClr val="92A1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6" name="Google Shape;18616;p78"/>
            <p:cNvSpPr/>
            <p:nvPr/>
          </p:nvSpPr>
          <p:spPr>
            <a:xfrm>
              <a:off x="3277896" y="4501897"/>
              <a:ext cx="60687" cy="9585"/>
            </a:xfrm>
            <a:custGeom>
              <a:avLst/>
              <a:gdLst/>
              <a:ahLst/>
              <a:cxnLst/>
              <a:rect l="l" t="t" r="r" b="b"/>
              <a:pathLst>
                <a:path w="2311" h="365" extrusionOk="0">
                  <a:moveTo>
                    <a:pt x="2067" y="0"/>
                  </a:moveTo>
                  <a:cubicBezTo>
                    <a:pt x="2061" y="0"/>
                    <a:pt x="2055" y="0"/>
                    <a:pt x="2048" y="1"/>
                  </a:cubicBezTo>
                  <a:lnTo>
                    <a:pt x="230" y="1"/>
                  </a:lnTo>
                  <a:cubicBezTo>
                    <a:pt x="0" y="20"/>
                    <a:pt x="0" y="345"/>
                    <a:pt x="230" y="364"/>
                  </a:cubicBezTo>
                  <a:lnTo>
                    <a:pt x="2048" y="364"/>
                  </a:lnTo>
                  <a:cubicBezTo>
                    <a:pt x="2055" y="365"/>
                    <a:pt x="2061" y="365"/>
                    <a:pt x="2067" y="365"/>
                  </a:cubicBezTo>
                  <a:cubicBezTo>
                    <a:pt x="2310" y="365"/>
                    <a:pt x="2310" y="0"/>
                    <a:pt x="2067"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7" name="Google Shape;18617;p78"/>
            <p:cNvSpPr/>
            <p:nvPr/>
          </p:nvSpPr>
          <p:spPr>
            <a:xfrm>
              <a:off x="3344150" y="4501897"/>
              <a:ext cx="32878" cy="9585"/>
            </a:xfrm>
            <a:custGeom>
              <a:avLst/>
              <a:gdLst/>
              <a:ahLst/>
              <a:cxnLst/>
              <a:rect l="l" t="t" r="r" b="b"/>
              <a:pathLst>
                <a:path w="1252" h="365" extrusionOk="0">
                  <a:moveTo>
                    <a:pt x="244" y="0"/>
                  </a:moveTo>
                  <a:cubicBezTo>
                    <a:pt x="0" y="0"/>
                    <a:pt x="0" y="365"/>
                    <a:pt x="244" y="365"/>
                  </a:cubicBezTo>
                  <a:cubicBezTo>
                    <a:pt x="250" y="365"/>
                    <a:pt x="256" y="365"/>
                    <a:pt x="262" y="364"/>
                  </a:cubicBezTo>
                  <a:lnTo>
                    <a:pt x="990" y="364"/>
                  </a:lnTo>
                  <a:cubicBezTo>
                    <a:pt x="996" y="365"/>
                    <a:pt x="1002" y="365"/>
                    <a:pt x="1008" y="365"/>
                  </a:cubicBezTo>
                  <a:cubicBezTo>
                    <a:pt x="1251" y="365"/>
                    <a:pt x="1251" y="0"/>
                    <a:pt x="1008" y="0"/>
                  </a:cubicBezTo>
                  <a:cubicBezTo>
                    <a:pt x="1002" y="0"/>
                    <a:pt x="996" y="0"/>
                    <a:pt x="990" y="1"/>
                  </a:cubicBezTo>
                  <a:lnTo>
                    <a:pt x="262" y="1"/>
                  </a:lnTo>
                  <a:cubicBezTo>
                    <a:pt x="256" y="0"/>
                    <a:pt x="250" y="0"/>
                    <a:pt x="244"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8" name="Google Shape;18618;p78"/>
            <p:cNvSpPr/>
            <p:nvPr/>
          </p:nvSpPr>
          <p:spPr>
            <a:xfrm>
              <a:off x="3277896" y="4530810"/>
              <a:ext cx="21376" cy="9559"/>
            </a:xfrm>
            <a:custGeom>
              <a:avLst/>
              <a:gdLst/>
              <a:ahLst/>
              <a:cxnLst/>
              <a:rect l="l" t="t" r="r" b="b"/>
              <a:pathLst>
                <a:path w="814" h="364" extrusionOk="0">
                  <a:moveTo>
                    <a:pt x="230" y="0"/>
                  </a:moveTo>
                  <a:cubicBezTo>
                    <a:pt x="0" y="19"/>
                    <a:pt x="0" y="345"/>
                    <a:pt x="230" y="364"/>
                  </a:cubicBezTo>
                  <a:lnTo>
                    <a:pt x="594" y="364"/>
                  </a:lnTo>
                  <a:cubicBezTo>
                    <a:pt x="814" y="345"/>
                    <a:pt x="814" y="19"/>
                    <a:pt x="594"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19" name="Google Shape;18619;p78"/>
            <p:cNvSpPr/>
            <p:nvPr/>
          </p:nvSpPr>
          <p:spPr>
            <a:xfrm>
              <a:off x="3306782" y="4530757"/>
              <a:ext cx="50892" cy="9637"/>
            </a:xfrm>
            <a:custGeom>
              <a:avLst/>
              <a:gdLst/>
              <a:ahLst/>
              <a:cxnLst/>
              <a:rect l="l" t="t" r="r" b="b"/>
              <a:pathLst>
                <a:path w="1938" h="367" extrusionOk="0">
                  <a:moveTo>
                    <a:pt x="1710" y="1"/>
                  </a:moveTo>
                  <a:cubicBezTo>
                    <a:pt x="1702" y="1"/>
                    <a:pt x="1694" y="1"/>
                    <a:pt x="1685" y="2"/>
                  </a:cubicBezTo>
                  <a:lnTo>
                    <a:pt x="221" y="2"/>
                  </a:lnTo>
                  <a:cubicBezTo>
                    <a:pt x="1" y="21"/>
                    <a:pt x="1" y="347"/>
                    <a:pt x="221" y="366"/>
                  </a:cubicBezTo>
                  <a:lnTo>
                    <a:pt x="1685" y="366"/>
                  </a:lnTo>
                  <a:cubicBezTo>
                    <a:pt x="1691" y="366"/>
                    <a:pt x="1697" y="367"/>
                    <a:pt x="1702" y="367"/>
                  </a:cubicBezTo>
                  <a:cubicBezTo>
                    <a:pt x="1935" y="367"/>
                    <a:pt x="1938" y="1"/>
                    <a:pt x="1710"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0" name="Google Shape;18620;p78"/>
            <p:cNvSpPr/>
            <p:nvPr/>
          </p:nvSpPr>
          <p:spPr>
            <a:xfrm>
              <a:off x="3277055" y="4549874"/>
              <a:ext cx="23083" cy="9611"/>
            </a:xfrm>
            <a:custGeom>
              <a:avLst/>
              <a:gdLst/>
              <a:ahLst/>
              <a:cxnLst/>
              <a:rect l="l" t="t" r="r" b="b"/>
              <a:pathLst>
                <a:path w="879" h="366" extrusionOk="0">
                  <a:moveTo>
                    <a:pt x="244" y="1"/>
                  </a:moveTo>
                  <a:cubicBezTo>
                    <a:pt x="0" y="1"/>
                    <a:pt x="0" y="366"/>
                    <a:pt x="244" y="366"/>
                  </a:cubicBezTo>
                  <a:cubicBezTo>
                    <a:pt x="250" y="366"/>
                    <a:pt x="256" y="366"/>
                    <a:pt x="262" y="365"/>
                  </a:cubicBezTo>
                  <a:lnTo>
                    <a:pt x="626" y="365"/>
                  </a:lnTo>
                  <a:cubicBezTo>
                    <a:pt x="632" y="366"/>
                    <a:pt x="637" y="366"/>
                    <a:pt x="643" y="366"/>
                  </a:cubicBezTo>
                  <a:cubicBezTo>
                    <a:pt x="878" y="366"/>
                    <a:pt x="878" y="1"/>
                    <a:pt x="643" y="1"/>
                  </a:cubicBezTo>
                  <a:cubicBezTo>
                    <a:pt x="637" y="1"/>
                    <a:pt x="632" y="1"/>
                    <a:pt x="626" y="2"/>
                  </a:cubicBezTo>
                  <a:lnTo>
                    <a:pt x="262" y="2"/>
                  </a:lnTo>
                  <a:cubicBezTo>
                    <a:pt x="256" y="1"/>
                    <a:pt x="250" y="1"/>
                    <a:pt x="24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1" name="Google Shape;18621;p78"/>
            <p:cNvSpPr/>
            <p:nvPr/>
          </p:nvSpPr>
          <p:spPr>
            <a:xfrm>
              <a:off x="3305705" y="4549874"/>
              <a:ext cx="51969" cy="9611"/>
            </a:xfrm>
            <a:custGeom>
              <a:avLst/>
              <a:gdLst/>
              <a:ahLst/>
              <a:cxnLst/>
              <a:rect l="l" t="t" r="r" b="b"/>
              <a:pathLst>
                <a:path w="1979" h="366" extrusionOk="0">
                  <a:moveTo>
                    <a:pt x="244" y="1"/>
                  </a:moveTo>
                  <a:cubicBezTo>
                    <a:pt x="0" y="1"/>
                    <a:pt x="0" y="366"/>
                    <a:pt x="244" y="366"/>
                  </a:cubicBezTo>
                  <a:cubicBezTo>
                    <a:pt x="250" y="366"/>
                    <a:pt x="256" y="366"/>
                    <a:pt x="262" y="365"/>
                  </a:cubicBezTo>
                  <a:lnTo>
                    <a:pt x="1726" y="365"/>
                  </a:lnTo>
                  <a:cubicBezTo>
                    <a:pt x="1732" y="366"/>
                    <a:pt x="1738" y="366"/>
                    <a:pt x="1744" y="366"/>
                  </a:cubicBezTo>
                  <a:cubicBezTo>
                    <a:pt x="1979" y="366"/>
                    <a:pt x="1979" y="1"/>
                    <a:pt x="1744" y="1"/>
                  </a:cubicBezTo>
                  <a:cubicBezTo>
                    <a:pt x="1738" y="1"/>
                    <a:pt x="1732" y="1"/>
                    <a:pt x="1726" y="2"/>
                  </a:cubicBezTo>
                  <a:lnTo>
                    <a:pt x="262" y="2"/>
                  </a:lnTo>
                  <a:cubicBezTo>
                    <a:pt x="256" y="1"/>
                    <a:pt x="250" y="1"/>
                    <a:pt x="244" y="1"/>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2" name="Google Shape;18622;p78"/>
            <p:cNvSpPr/>
            <p:nvPr/>
          </p:nvSpPr>
          <p:spPr>
            <a:xfrm>
              <a:off x="3255259" y="4324485"/>
              <a:ext cx="47531" cy="86474"/>
            </a:xfrm>
            <a:custGeom>
              <a:avLst/>
              <a:gdLst/>
              <a:ahLst/>
              <a:cxnLst/>
              <a:rect l="l" t="t" r="r" b="b"/>
              <a:pathLst>
                <a:path w="1810" h="3293" extrusionOk="0">
                  <a:moveTo>
                    <a:pt x="202" y="0"/>
                  </a:moveTo>
                  <a:cubicBezTo>
                    <a:pt x="87" y="0"/>
                    <a:pt x="1" y="96"/>
                    <a:pt x="20" y="201"/>
                  </a:cubicBezTo>
                  <a:lnTo>
                    <a:pt x="336" y="3130"/>
                  </a:lnTo>
                  <a:cubicBezTo>
                    <a:pt x="345" y="3216"/>
                    <a:pt x="432" y="3292"/>
                    <a:pt x="518" y="3292"/>
                  </a:cubicBezTo>
                  <a:lnTo>
                    <a:pt x="1293" y="3292"/>
                  </a:lnTo>
                  <a:cubicBezTo>
                    <a:pt x="1379" y="3292"/>
                    <a:pt x="1465" y="3216"/>
                    <a:pt x="1475" y="3130"/>
                  </a:cubicBezTo>
                  <a:lnTo>
                    <a:pt x="1800" y="201"/>
                  </a:lnTo>
                  <a:cubicBezTo>
                    <a:pt x="1810" y="96"/>
                    <a:pt x="1724" y="0"/>
                    <a:pt x="1618"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3" name="Google Shape;18623;p78"/>
            <p:cNvSpPr/>
            <p:nvPr/>
          </p:nvSpPr>
          <p:spPr>
            <a:xfrm>
              <a:off x="3178370" y="4492365"/>
              <a:ext cx="57562" cy="62341"/>
            </a:xfrm>
            <a:custGeom>
              <a:avLst/>
              <a:gdLst/>
              <a:ahLst/>
              <a:cxnLst/>
              <a:rect l="l" t="t" r="r" b="b"/>
              <a:pathLst>
                <a:path w="2192" h="2374" extrusionOk="0">
                  <a:moveTo>
                    <a:pt x="728" y="0"/>
                  </a:moveTo>
                  <a:lnTo>
                    <a:pt x="728" y="364"/>
                  </a:lnTo>
                  <a:cubicBezTo>
                    <a:pt x="728" y="440"/>
                    <a:pt x="689" y="498"/>
                    <a:pt x="632" y="536"/>
                  </a:cubicBezTo>
                  <a:lnTo>
                    <a:pt x="211" y="746"/>
                  </a:lnTo>
                  <a:cubicBezTo>
                    <a:pt x="87" y="804"/>
                    <a:pt x="0" y="928"/>
                    <a:pt x="0" y="1072"/>
                  </a:cubicBezTo>
                  <a:lnTo>
                    <a:pt x="0" y="2373"/>
                  </a:lnTo>
                  <a:lnTo>
                    <a:pt x="2192" y="2373"/>
                  </a:lnTo>
                  <a:lnTo>
                    <a:pt x="2192" y="1072"/>
                  </a:lnTo>
                  <a:cubicBezTo>
                    <a:pt x="2192" y="928"/>
                    <a:pt x="2115" y="804"/>
                    <a:pt x="1991" y="746"/>
                  </a:cubicBezTo>
                  <a:lnTo>
                    <a:pt x="1560" y="536"/>
                  </a:lnTo>
                  <a:cubicBezTo>
                    <a:pt x="1503" y="498"/>
                    <a:pt x="1465" y="440"/>
                    <a:pt x="1465" y="364"/>
                  </a:cubicBezTo>
                  <a:lnTo>
                    <a:pt x="1465" y="0"/>
                  </a:ln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4" name="Google Shape;18624;p78"/>
            <p:cNvSpPr/>
            <p:nvPr/>
          </p:nvSpPr>
          <p:spPr>
            <a:xfrm>
              <a:off x="3196726" y="4492365"/>
              <a:ext cx="20877" cy="14390"/>
            </a:xfrm>
            <a:custGeom>
              <a:avLst/>
              <a:gdLst/>
              <a:ahLst/>
              <a:cxnLst/>
              <a:rect l="l" t="t" r="r" b="b"/>
              <a:pathLst>
                <a:path w="795" h="548" extrusionOk="0">
                  <a:moveTo>
                    <a:pt x="29" y="0"/>
                  </a:moveTo>
                  <a:lnTo>
                    <a:pt x="29" y="364"/>
                  </a:lnTo>
                  <a:cubicBezTo>
                    <a:pt x="29" y="402"/>
                    <a:pt x="19" y="440"/>
                    <a:pt x="0" y="469"/>
                  </a:cubicBezTo>
                  <a:cubicBezTo>
                    <a:pt x="124" y="522"/>
                    <a:pt x="258" y="548"/>
                    <a:pt x="394" y="548"/>
                  </a:cubicBezTo>
                  <a:cubicBezTo>
                    <a:pt x="529" y="548"/>
                    <a:pt x="665" y="522"/>
                    <a:pt x="794" y="469"/>
                  </a:cubicBezTo>
                  <a:cubicBezTo>
                    <a:pt x="775" y="440"/>
                    <a:pt x="766" y="402"/>
                    <a:pt x="766" y="364"/>
                  </a:cubicBezTo>
                  <a:lnTo>
                    <a:pt x="766" y="0"/>
                  </a:lnTo>
                  <a:close/>
                </a:path>
              </a:pathLst>
            </a:custGeom>
            <a:solidFill>
              <a:srgbClr val="9BA9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5" name="Google Shape;18625;p78"/>
            <p:cNvSpPr/>
            <p:nvPr/>
          </p:nvSpPr>
          <p:spPr>
            <a:xfrm>
              <a:off x="3178370" y="4507438"/>
              <a:ext cx="57562" cy="47268"/>
            </a:xfrm>
            <a:custGeom>
              <a:avLst/>
              <a:gdLst/>
              <a:ahLst/>
              <a:cxnLst/>
              <a:rect l="l" t="t" r="r" b="b"/>
              <a:pathLst>
                <a:path w="2192" h="1800" extrusionOk="0">
                  <a:moveTo>
                    <a:pt x="536" y="0"/>
                  </a:moveTo>
                  <a:lnTo>
                    <a:pt x="211" y="172"/>
                  </a:lnTo>
                  <a:cubicBezTo>
                    <a:pt x="87" y="230"/>
                    <a:pt x="0" y="354"/>
                    <a:pt x="0" y="498"/>
                  </a:cubicBezTo>
                  <a:lnTo>
                    <a:pt x="0" y="1799"/>
                  </a:lnTo>
                  <a:lnTo>
                    <a:pt x="2192" y="1799"/>
                  </a:lnTo>
                  <a:lnTo>
                    <a:pt x="2192" y="498"/>
                  </a:lnTo>
                  <a:cubicBezTo>
                    <a:pt x="2192" y="354"/>
                    <a:pt x="2115" y="230"/>
                    <a:pt x="1991" y="172"/>
                  </a:cubicBezTo>
                  <a:lnTo>
                    <a:pt x="1656" y="0"/>
                  </a:lnTo>
                  <a:cubicBezTo>
                    <a:pt x="1513" y="182"/>
                    <a:pt x="1304" y="273"/>
                    <a:pt x="1096" y="273"/>
                  </a:cubicBezTo>
                  <a:cubicBezTo>
                    <a:pt x="888" y="273"/>
                    <a:pt x="680" y="182"/>
                    <a:pt x="53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6" name="Google Shape;18626;p78"/>
            <p:cNvSpPr/>
            <p:nvPr/>
          </p:nvSpPr>
          <p:spPr>
            <a:xfrm>
              <a:off x="3178370" y="4515973"/>
              <a:ext cx="14338" cy="38733"/>
            </a:xfrm>
            <a:custGeom>
              <a:avLst/>
              <a:gdLst/>
              <a:ahLst/>
              <a:cxnLst/>
              <a:rect l="l" t="t" r="r" b="b"/>
              <a:pathLst>
                <a:path w="546" h="1475" extrusionOk="0">
                  <a:moveTo>
                    <a:pt x="39" y="1"/>
                  </a:moveTo>
                  <a:cubicBezTo>
                    <a:pt x="10" y="48"/>
                    <a:pt x="0" y="106"/>
                    <a:pt x="0" y="173"/>
                  </a:cubicBezTo>
                  <a:lnTo>
                    <a:pt x="0" y="1474"/>
                  </a:lnTo>
                  <a:lnTo>
                    <a:pt x="546" y="1474"/>
                  </a:lnTo>
                  <a:lnTo>
                    <a:pt x="546" y="565"/>
                  </a:lnTo>
                  <a:cubicBezTo>
                    <a:pt x="546" y="441"/>
                    <a:pt x="488" y="336"/>
                    <a:pt x="402" y="269"/>
                  </a:cubicBezTo>
                  <a:lnTo>
                    <a:pt x="39"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7" name="Google Shape;18627;p78"/>
            <p:cNvSpPr/>
            <p:nvPr/>
          </p:nvSpPr>
          <p:spPr>
            <a:xfrm>
              <a:off x="3221594" y="4515973"/>
              <a:ext cx="14338" cy="38733"/>
            </a:xfrm>
            <a:custGeom>
              <a:avLst/>
              <a:gdLst/>
              <a:ahLst/>
              <a:cxnLst/>
              <a:rect l="l" t="t" r="r" b="b"/>
              <a:pathLst>
                <a:path w="546" h="1475" extrusionOk="0">
                  <a:moveTo>
                    <a:pt x="498" y="1"/>
                  </a:moveTo>
                  <a:lnTo>
                    <a:pt x="144" y="269"/>
                  </a:lnTo>
                  <a:cubicBezTo>
                    <a:pt x="48" y="336"/>
                    <a:pt x="0" y="441"/>
                    <a:pt x="0" y="565"/>
                  </a:cubicBezTo>
                  <a:lnTo>
                    <a:pt x="0" y="1474"/>
                  </a:lnTo>
                  <a:lnTo>
                    <a:pt x="546" y="1474"/>
                  </a:lnTo>
                  <a:lnTo>
                    <a:pt x="546" y="173"/>
                  </a:lnTo>
                  <a:cubicBezTo>
                    <a:pt x="546" y="106"/>
                    <a:pt x="527" y="48"/>
                    <a:pt x="49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8" name="Google Shape;18628;p78"/>
            <p:cNvSpPr/>
            <p:nvPr/>
          </p:nvSpPr>
          <p:spPr>
            <a:xfrm>
              <a:off x="3187929" y="4453894"/>
              <a:ext cx="38471" cy="43250"/>
            </a:xfrm>
            <a:custGeom>
              <a:avLst/>
              <a:gdLst/>
              <a:ahLst/>
              <a:cxnLst/>
              <a:rect l="l" t="t" r="r" b="b"/>
              <a:pathLst>
                <a:path w="1465" h="1647" extrusionOk="0">
                  <a:moveTo>
                    <a:pt x="546" y="1"/>
                  </a:moveTo>
                  <a:cubicBezTo>
                    <a:pt x="249" y="1"/>
                    <a:pt x="0" y="250"/>
                    <a:pt x="0" y="556"/>
                  </a:cubicBezTo>
                  <a:lnTo>
                    <a:pt x="0" y="920"/>
                  </a:lnTo>
                  <a:cubicBezTo>
                    <a:pt x="0" y="1321"/>
                    <a:pt x="325" y="1647"/>
                    <a:pt x="727" y="1647"/>
                  </a:cubicBezTo>
                  <a:cubicBezTo>
                    <a:pt x="1139" y="1647"/>
                    <a:pt x="1464" y="1321"/>
                    <a:pt x="1464" y="920"/>
                  </a:cubicBezTo>
                  <a:lnTo>
                    <a:pt x="1464" y="556"/>
                  </a:lnTo>
                  <a:cubicBezTo>
                    <a:pt x="1464" y="250"/>
                    <a:pt x="1225" y="1"/>
                    <a:pt x="919" y="1"/>
                  </a:cubicBezTo>
                  <a:close/>
                </a:path>
              </a:pathLst>
            </a:custGeom>
            <a:solidFill>
              <a:srgbClr val="BC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29" name="Google Shape;18629;p78"/>
            <p:cNvSpPr/>
            <p:nvPr/>
          </p:nvSpPr>
          <p:spPr>
            <a:xfrm>
              <a:off x="3187929" y="4454157"/>
              <a:ext cx="26391" cy="43119"/>
            </a:xfrm>
            <a:custGeom>
              <a:avLst/>
              <a:gdLst/>
              <a:ahLst/>
              <a:cxnLst/>
              <a:rect l="l" t="t" r="r" b="b"/>
              <a:pathLst>
                <a:path w="1005" h="1642" extrusionOk="0">
                  <a:moveTo>
                    <a:pt x="555" y="0"/>
                  </a:moveTo>
                  <a:cubicBezTo>
                    <a:pt x="249" y="0"/>
                    <a:pt x="0" y="240"/>
                    <a:pt x="0" y="546"/>
                  </a:cubicBezTo>
                  <a:lnTo>
                    <a:pt x="0" y="910"/>
                  </a:lnTo>
                  <a:cubicBezTo>
                    <a:pt x="0" y="1329"/>
                    <a:pt x="347" y="1642"/>
                    <a:pt x="734" y="1642"/>
                  </a:cubicBezTo>
                  <a:cubicBezTo>
                    <a:pt x="824" y="1642"/>
                    <a:pt x="915" y="1625"/>
                    <a:pt x="1005" y="1589"/>
                  </a:cubicBezTo>
                  <a:cubicBezTo>
                    <a:pt x="727" y="1474"/>
                    <a:pt x="546" y="1206"/>
                    <a:pt x="546" y="910"/>
                  </a:cubicBezTo>
                  <a:lnTo>
                    <a:pt x="546" y="546"/>
                  </a:lnTo>
                  <a:cubicBezTo>
                    <a:pt x="546" y="278"/>
                    <a:pt x="747" y="48"/>
                    <a:pt x="1005" y="10"/>
                  </a:cubicBezTo>
                  <a:cubicBezTo>
                    <a:pt x="976" y="0"/>
                    <a:pt x="948" y="0"/>
                    <a:pt x="919" y="0"/>
                  </a:cubicBezTo>
                  <a:close/>
                </a:path>
              </a:pathLst>
            </a:custGeom>
            <a:solidFill>
              <a:srgbClr val="AA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0" name="Google Shape;18630;p78"/>
            <p:cNvSpPr/>
            <p:nvPr/>
          </p:nvSpPr>
          <p:spPr>
            <a:xfrm>
              <a:off x="3187929" y="4453894"/>
              <a:ext cx="38471" cy="19406"/>
            </a:xfrm>
            <a:custGeom>
              <a:avLst/>
              <a:gdLst/>
              <a:ahLst/>
              <a:cxnLst/>
              <a:rect l="l" t="t" r="r" b="b"/>
              <a:pathLst>
                <a:path w="1465" h="739" extrusionOk="0">
                  <a:moveTo>
                    <a:pt x="546" y="1"/>
                  </a:moveTo>
                  <a:cubicBezTo>
                    <a:pt x="249" y="1"/>
                    <a:pt x="0" y="250"/>
                    <a:pt x="0" y="556"/>
                  </a:cubicBezTo>
                  <a:cubicBezTo>
                    <a:pt x="448" y="672"/>
                    <a:pt x="905" y="739"/>
                    <a:pt x="1370" y="739"/>
                  </a:cubicBezTo>
                  <a:cubicBezTo>
                    <a:pt x="1402" y="739"/>
                    <a:pt x="1433" y="738"/>
                    <a:pt x="1464" y="738"/>
                  </a:cubicBezTo>
                  <a:lnTo>
                    <a:pt x="1464" y="556"/>
                  </a:lnTo>
                  <a:cubicBezTo>
                    <a:pt x="1464" y="250"/>
                    <a:pt x="1215" y="1"/>
                    <a:pt x="91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1" name="Google Shape;18631;p78"/>
            <p:cNvSpPr/>
            <p:nvPr/>
          </p:nvSpPr>
          <p:spPr>
            <a:xfrm>
              <a:off x="3187929" y="4453894"/>
              <a:ext cx="26391" cy="17620"/>
            </a:xfrm>
            <a:custGeom>
              <a:avLst/>
              <a:gdLst/>
              <a:ahLst/>
              <a:cxnLst/>
              <a:rect l="l" t="t" r="r" b="b"/>
              <a:pathLst>
                <a:path w="1005" h="671" extrusionOk="0">
                  <a:moveTo>
                    <a:pt x="555" y="1"/>
                  </a:moveTo>
                  <a:cubicBezTo>
                    <a:pt x="249" y="1"/>
                    <a:pt x="0" y="250"/>
                    <a:pt x="0" y="556"/>
                  </a:cubicBezTo>
                  <a:cubicBezTo>
                    <a:pt x="182" y="604"/>
                    <a:pt x="364" y="642"/>
                    <a:pt x="555" y="671"/>
                  </a:cubicBezTo>
                  <a:lnTo>
                    <a:pt x="546" y="556"/>
                  </a:lnTo>
                  <a:cubicBezTo>
                    <a:pt x="546" y="288"/>
                    <a:pt x="747" y="58"/>
                    <a:pt x="1005" y="10"/>
                  </a:cubicBezTo>
                  <a:cubicBezTo>
                    <a:pt x="976" y="10"/>
                    <a:pt x="948" y="1"/>
                    <a:pt x="919"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2" name="Google Shape;18632;p78"/>
            <p:cNvSpPr/>
            <p:nvPr/>
          </p:nvSpPr>
          <p:spPr>
            <a:xfrm>
              <a:off x="3269335" y="4387036"/>
              <a:ext cx="19380" cy="9349"/>
            </a:xfrm>
            <a:custGeom>
              <a:avLst/>
              <a:gdLst/>
              <a:ahLst/>
              <a:cxnLst/>
              <a:rect l="l" t="t" r="r" b="b"/>
              <a:pathLst>
                <a:path w="738" h="356" extrusionOk="0">
                  <a:moveTo>
                    <a:pt x="176" y="0"/>
                  </a:moveTo>
                  <a:cubicBezTo>
                    <a:pt x="79" y="0"/>
                    <a:pt x="10" y="83"/>
                    <a:pt x="1" y="173"/>
                  </a:cubicBezTo>
                  <a:cubicBezTo>
                    <a:pt x="1" y="269"/>
                    <a:pt x="87" y="355"/>
                    <a:pt x="192" y="355"/>
                  </a:cubicBezTo>
                  <a:lnTo>
                    <a:pt x="556" y="355"/>
                  </a:lnTo>
                  <a:cubicBezTo>
                    <a:pt x="652" y="355"/>
                    <a:pt x="728" y="279"/>
                    <a:pt x="738" y="183"/>
                  </a:cubicBezTo>
                  <a:cubicBezTo>
                    <a:pt x="738" y="78"/>
                    <a:pt x="652" y="1"/>
                    <a:pt x="556" y="1"/>
                  </a:cubicBezTo>
                  <a:lnTo>
                    <a:pt x="192" y="1"/>
                  </a:lnTo>
                  <a:cubicBezTo>
                    <a:pt x="187" y="1"/>
                    <a:pt x="182" y="0"/>
                    <a:pt x="17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3" name="Google Shape;18633;p78"/>
            <p:cNvSpPr/>
            <p:nvPr/>
          </p:nvSpPr>
          <p:spPr>
            <a:xfrm>
              <a:off x="3255522" y="4324485"/>
              <a:ext cx="47032" cy="9559"/>
            </a:xfrm>
            <a:custGeom>
              <a:avLst/>
              <a:gdLst/>
              <a:ahLst/>
              <a:cxnLst/>
              <a:rect l="l" t="t" r="r" b="b"/>
              <a:pathLst>
                <a:path w="1791" h="364" extrusionOk="0">
                  <a:moveTo>
                    <a:pt x="192" y="0"/>
                  </a:moveTo>
                  <a:cubicBezTo>
                    <a:pt x="87" y="0"/>
                    <a:pt x="0" y="86"/>
                    <a:pt x="0" y="182"/>
                  </a:cubicBezTo>
                  <a:cubicBezTo>
                    <a:pt x="0" y="287"/>
                    <a:pt x="87" y="364"/>
                    <a:pt x="192" y="364"/>
                  </a:cubicBezTo>
                  <a:lnTo>
                    <a:pt x="1608" y="364"/>
                  </a:lnTo>
                  <a:cubicBezTo>
                    <a:pt x="1704" y="364"/>
                    <a:pt x="1790" y="287"/>
                    <a:pt x="1790" y="182"/>
                  </a:cubicBezTo>
                  <a:cubicBezTo>
                    <a:pt x="1790" y="86"/>
                    <a:pt x="1704" y="0"/>
                    <a:pt x="1608" y="0"/>
                  </a:cubicBezTo>
                  <a:close/>
                </a:path>
              </a:pathLst>
            </a:custGeom>
            <a:solidFill>
              <a:srgbClr val="BD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634" name="Google Shape;18634;p78"/>
          <p:cNvGrpSpPr/>
          <p:nvPr/>
        </p:nvGrpSpPr>
        <p:grpSpPr>
          <a:xfrm>
            <a:off x="7070652" y="4519786"/>
            <a:ext cx="526145" cy="382031"/>
            <a:chOff x="5302988" y="3389839"/>
            <a:chExt cx="394609" cy="286523"/>
          </a:xfrm>
        </p:grpSpPr>
        <p:sp>
          <p:nvSpPr>
            <p:cNvPr id="18635" name="Google Shape;18635;p78"/>
            <p:cNvSpPr/>
            <p:nvPr/>
          </p:nvSpPr>
          <p:spPr>
            <a:xfrm>
              <a:off x="5589485" y="3491859"/>
              <a:ext cx="31696" cy="69904"/>
            </a:xfrm>
            <a:custGeom>
              <a:avLst/>
              <a:gdLst/>
              <a:ahLst/>
              <a:cxnLst/>
              <a:rect l="l" t="t" r="r" b="b"/>
              <a:pathLst>
                <a:path w="1207" h="2662" extrusionOk="0">
                  <a:moveTo>
                    <a:pt x="728" y="1"/>
                  </a:moveTo>
                  <a:cubicBezTo>
                    <a:pt x="326" y="1"/>
                    <a:pt x="1" y="326"/>
                    <a:pt x="1" y="728"/>
                  </a:cubicBezTo>
                  <a:lnTo>
                    <a:pt x="1" y="891"/>
                  </a:lnTo>
                  <a:cubicBezTo>
                    <a:pt x="1" y="1101"/>
                    <a:pt x="30" y="1312"/>
                    <a:pt x="97" y="1503"/>
                  </a:cubicBezTo>
                  <a:lnTo>
                    <a:pt x="479" y="2661"/>
                  </a:lnTo>
                  <a:lnTo>
                    <a:pt x="1207" y="2661"/>
                  </a:lnTo>
                  <a:lnTo>
                    <a:pt x="1207"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6" name="Google Shape;18636;p78"/>
            <p:cNvSpPr/>
            <p:nvPr/>
          </p:nvSpPr>
          <p:spPr>
            <a:xfrm>
              <a:off x="5602063" y="3485583"/>
              <a:ext cx="76417" cy="76180"/>
            </a:xfrm>
            <a:custGeom>
              <a:avLst/>
              <a:gdLst/>
              <a:ahLst/>
              <a:cxnLst/>
              <a:rect l="l" t="t" r="r" b="b"/>
              <a:pathLst>
                <a:path w="2910" h="2901" extrusionOk="0">
                  <a:moveTo>
                    <a:pt x="728" y="1"/>
                  </a:moveTo>
                  <a:cubicBezTo>
                    <a:pt x="326" y="1"/>
                    <a:pt x="0" y="326"/>
                    <a:pt x="0" y="728"/>
                  </a:cubicBezTo>
                  <a:cubicBezTo>
                    <a:pt x="0" y="986"/>
                    <a:pt x="220" y="1206"/>
                    <a:pt x="488" y="1206"/>
                  </a:cubicBezTo>
                  <a:lnTo>
                    <a:pt x="2422" y="2900"/>
                  </a:lnTo>
                  <a:lnTo>
                    <a:pt x="2833" y="1465"/>
                  </a:lnTo>
                  <a:cubicBezTo>
                    <a:pt x="2881" y="1293"/>
                    <a:pt x="2910" y="1120"/>
                    <a:pt x="2910" y="938"/>
                  </a:cubicBezTo>
                  <a:lnTo>
                    <a:pt x="2910" y="479"/>
                  </a:lnTo>
                  <a:cubicBezTo>
                    <a:pt x="2910" y="211"/>
                    <a:pt x="2690" y="1"/>
                    <a:pt x="24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7" name="Google Shape;18637;p78"/>
            <p:cNvSpPr/>
            <p:nvPr/>
          </p:nvSpPr>
          <p:spPr>
            <a:xfrm>
              <a:off x="5614878" y="3580828"/>
              <a:ext cx="38235" cy="28177"/>
            </a:xfrm>
            <a:custGeom>
              <a:avLst/>
              <a:gdLst/>
              <a:ahLst/>
              <a:cxnLst/>
              <a:rect l="l" t="t" r="r" b="b"/>
              <a:pathLst>
                <a:path w="1456" h="1073" extrusionOk="0">
                  <a:moveTo>
                    <a:pt x="0" y="1"/>
                  </a:moveTo>
                  <a:lnTo>
                    <a:pt x="0" y="1073"/>
                  </a:lnTo>
                  <a:lnTo>
                    <a:pt x="1455" y="1073"/>
                  </a:lnTo>
                  <a:lnTo>
                    <a:pt x="145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8" name="Google Shape;18638;p78"/>
            <p:cNvSpPr/>
            <p:nvPr/>
          </p:nvSpPr>
          <p:spPr>
            <a:xfrm>
              <a:off x="5614878" y="3580828"/>
              <a:ext cx="38235" cy="15625"/>
            </a:xfrm>
            <a:custGeom>
              <a:avLst/>
              <a:gdLst/>
              <a:ahLst/>
              <a:cxnLst/>
              <a:rect l="l" t="t" r="r" b="b"/>
              <a:pathLst>
                <a:path w="1456" h="595" extrusionOk="0">
                  <a:moveTo>
                    <a:pt x="0" y="1"/>
                  </a:moveTo>
                  <a:lnTo>
                    <a:pt x="0" y="451"/>
                  </a:lnTo>
                  <a:cubicBezTo>
                    <a:pt x="235" y="546"/>
                    <a:pt x="481" y="594"/>
                    <a:pt x="728" y="594"/>
                  </a:cubicBezTo>
                  <a:cubicBezTo>
                    <a:pt x="974" y="594"/>
                    <a:pt x="1221" y="546"/>
                    <a:pt x="1455" y="451"/>
                  </a:cubicBezTo>
                  <a:lnTo>
                    <a:pt x="145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39" name="Google Shape;18639;p78"/>
            <p:cNvSpPr/>
            <p:nvPr/>
          </p:nvSpPr>
          <p:spPr>
            <a:xfrm>
              <a:off x="5570394" y="3596426"/>
              <a:ext cx="126941" cy="79935"/>
            </a:xfrm>
            <a:custGeom>
              <a:avLst/>
              <a:gdLst/>
              <a:ahLst/>
              <a:cxnLst/>
              <a:rect l="l" t="t" r="r" b="b"/>
              <a:pathLst>
                <a:path w="4834" h="3044" extrusionOk="0">
                  <a:moveTo>
                    <a:pt x="1694" y="0"/>
                  </a:moveTo>
                  <a:lnTo>
                    <a:pt x="527" y="335"/>
                  </a:lnTo>
                  <a:cubicBezTo>
                    <a:pt x="211" y="421"/>
                    <a:pt x="1" y="708"/>
                    <a:pt x="1" y="1034"/>
                  </a:cubicBezTo>
                  <a:lnTo>
                    <a:pt x="1" y="2804"/>
                  </a:lnTo>
                  <a:cubicBezTo>
                    <a:pt x="1" y="2938"/>
                    <a:pt x="106" y="3043"/>
                    <a:pt x="240" y="3043"/>
                  </a:cubicBezTo>
                  <a:lnTo>
                    <a:pt x="4594" y="3043"/>
                  </a:lnTo>
                  <a:cubicBezTo>
                    <a:pt x="4728" y="3043"/>
                    <a:pt x="4834" y="2938"/>
                    <a:pt x="4834" y="2804"/>
                  </a:cubicBezTo>
                  <a:lnTo>
                    <a:pt x="4834" y="1034"/>
                  </a:lnTo>
                  <a:cubicBezTo>
                    <a:pt x="4834" y="708"/>
                    <a:pt x="4623" y="421"/>
                    <a:pt x="4317" y="335"/>
                  </a:cubicBezTo>
                  <a:lnTo>
                    <a:pt x="3149" y="0"/>
                  </a:lnTo>
                  <a:lnTo>
                    <a:pt x="2422" y="479"/>
                  </a:lnTo>
                  <a:lnTo>
                    <a:pt x="16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0" name="Google Shape;18640;p78"/>
            <p:cNvSpPr/>
            <p:nvPr/>
          </p:nvSpPr>
          <p:spPr>
            <a:xfrm>
              <a:off x="5627693" y="3608979"/>
              <a:ext cx="12605" cy="67383"/>
            </a:xfrm>
            <a:custGeom>
              <a:avLst/>
              <a:gdLst/>
              <a:ahLst/>
              <a:cxnLst/>
              <a:rect l="l" t="t" r="r" b="b"/>
              <a:pathLst>
                <a:path w="480" h="2566" extrusionOk="0">
                  <a:moveTo>
                    <a:pt x="115" y="1"/>
                  </a:moveTo>
                  <a:lnTo>
                    <a:pt x="1" y="2565"/>
                  </a:lnTo>
                  <a:lnTo>
                    <a:pt x="479" y="2565"/>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1" name="Google Shape;18641;p78"/>
            <p:cNvSpPr/>
            <p:nvPr/>
          </p:nvSpPr>
          <p:spPr>
            <a:xfrm>
              <a:off x="5595787" y="3517462"/>
              <a:ext cx="76417" cy="69930"/>
            </a:xfrm>
            <a:custGeom>
              <a:avLst/>
              <a:gdLst/>
              <a:ahLst/>
              <a:cxnLst/>
              <a:rect l="l" t="t" r="r" b="b"/>
              <a:pathLst>
                <a:path w="2910" h="2663" extrusionOk="0">
                  <a:moveTo>
                    <a:pt x="909" y="1"/>
                  </a:moveTo>
                  <a:cubicBezTo>
                    <a:pt x="785" y="1"/>
                    <a:pt x="664" y="57"/>
                    <a:pt x="584" y="146"/>
                  </a:cubicBezTo>
                  <a:lnTo>
                    <a:pt x="144" y="576"/>
                  </a:lnTo>
                  <a:cubicBezTo>
                    <a:pt x="48" y="672"/>
                    <a:pt x="0" y="796"/>
                    <a:pt x="0" y="921"/>
                  </a:cubicBezTo>
                  <a:lnTo>
                    <a:pt x="0" y="1208"/>
                  </a:lnTo>
                  <a:cubicBezTo>
                    <a:pt x="0" y="2012"/>
                    <a:pt x="651" y="2663"/>
                    <a:pt x="1455" y="2663"/>
                  </a:cubicBezTo>
                  <a:cubicBezTo>
                    <a:pt x="2259" y="2663"/>
                    <a:pt x="2909" y="2012"/>
                    <a:pt x="2909" y="1208"/>
                  </a:cubicBezTo>
                  <a:lnTo>
                    <a:pt x="2909" y="902"/>
                  </a:lnTo>
                  <a:cubicBezTo>
                    <a:pt x="2909" y="768"/>
                    <a:pt x="2862" y="643"/>
                    <a:pt x="2766" y="557"/>
                  </a:cubicBezTo>
                  <a:cubicBezTo>
                    <a:pt x="2393" y="193"/>
                    <a:pt x="1704" y="21"/>
                    <a:pt x="938" y="2"/>
                  </a:cubicBezTo>
                  <a:cubicBezTo>
                    <a:pt x="928" y="1"/>
                    <a:pt x="919" y="1"/>
                    <a:pt x="90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2" name="Google Shape;18642;p78"/>
            <p:cNvSpPr/>
            <p:nvPr/>
          </p:nvSpPr>
          <p:spPr>
            <a:xfrm>
              <a:off x="5595787" y="3517515"/>
              <a:ext cx="76154" cy="68381"/>
            </a:xfrm>
            <a:custGeom>
              <a:avLst/>
              <a:gdLst/>
              <a:ahLst/>
              <a:cxnLst/>
              <a:rect l="l" t="t" r="r" b="b"/>
              <a:pathLst>
                <a:path w="2900" h="2604" extrusionOk="0">
                  <a:moveTo>
                    <a:pt x="928" y="0"/>
                  </a:moveTo>
                  <a:cubicBezTo>
                    <a:pt x="804" y="0"/>
                    <a:pt x="670" y="48"/>
                    <a:pt x="584" y="144"/>
                  </a:cubicBezTo>
                  <a:lnTo>
                    <a:pt x="144" y="584"/>
                  </a:lnTo>
                  <a:cubicBezTo>
                    <a:pt x="48" y="670"/>
                    <a:pt x="0" y="794"/>
                    <a:pt x="0" y="919"/>
                  </a:cubicBezTo>
                  <a:lnTo>
                    <a:pt x="0" y="1206"/>
                  </a:lnTo>
                  <a:cubicBezTo>
                    <a:pt x="0" y="1857"/>
                    <a:pt x="431" y="2421"/>
                    <a:pt x="1053" y="2603"/>
                  </a:cubicBezTo>
                  <a:cubicBezTo>
                    <a:pt x="842" y="2345"/>
                    <a:pt x="727" y="2019"/>
                    <a:pt x="727" y="1694"/>
                  </a:cubicBezTo>
                  <a:lnTo>
                    <a:pt x="727" y="986"/>
                  </a:lnTo>
                  <a:lnTo>
                    <a:pt x="727" y="976"/>
                  </a:lnTo>
                  <a:cubicBezTo>
                    <a:pt x="727" y="710"/>
                    <a:pt x="939" y="496"/>
                    <a:pt x="1210" y="496"/>
                  </a:cubicBezTo>
                  <a:cubicBezTo>
                    <a:pt x="1221" y="496"/>
                    <a:pt x="1233" y="497"/>
                    <a:pt x="1244" y="498"/>
                  </a:cubicBezTo>
                  <a:cubicBezTo>
                    <a:pt x="1732" y="526"/>
                    <a:pt x="2460" y="612"/>
                    <a:pt x="2900" y="823"/>
                  </a:cubicBezTo>
                  <a:cubicBezTo>
                    <a:pt x="2890" y="727"/>
                    <a:pt x="2842" y="632"/>
                    <a:pt x="2766" y="555"/>
                  </a:cubicBezTo>
                  <a:cubicBezTo>
                    <a:pt x="2393" y="191"/>
                    <a:pt x="1704" y="19"/>
                    <a:pt x="92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3" name="Google Shape;18643;p78"/>
            <p:cNvSpPr/>
            <p:nvPr/>
          </p:nvSpPr>
          <p:spPr>
            <a:xfrm>
              <a:off x="5672177" y="3612497"/>
              <a:ext cx="25420" cy="63864"/>
            </a:xfrm>
            <a:custGeom>
              <a:avLst/>
              <a:gdLst/>
              <a:ahLst/>
              <a:cxnLst/>
              <a:rect l="l" t="t" r="r" b="b"/>
              <a:pathLst>
                <a:path w="968" h="2432" extrusionOk="0">
                  <a:moveTo>
                    <a:pt x="833" y="1"/>
                  </a:moveTo>
                  <a:lnTo>
                    <a:pt x="211" y="623"/>
                  </a:lnTo>
                  <a:cubicBezTo>
                    <a:pt x="77" y="766"/>
                    <a:pt x="0" y="948"/>
                    <a:pt x="0" y="1139"/>
                  </a:cubicBezTo>
                  <a:lnTo>
                    <a:pt x="0" y="2431"/>
                  </a:lnTo>
                  <a:lnTo>
                    <a:pt x="728" y="2431"/>
                  </a:lnTo>
                  <a:cubicBezTo>
                    <a:pt x="862" y="2431"/>
                    <a:pt x="967" y="2326"/>
                    <a:pt x="967" y="2192"/>
                  </a:cubicBezTo>
                  <a:lnTo>
                    <a:pt x="967" y="422"/>
                  </a:lnTo>
                  <a:cubicBezTo>
                    <a:pt x="967" y="269"/>
                    <a:pt x="919" y="125"/>
                    <a:pt x="833"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4" name="Google Shape;18644;p78"/>
            <p:cNvSpPr/>
            <p:nvPr/>
          </p:nvSpPr>
          <p:spPr>
            <a:xfrm>
              <a:off x="5627955" y="3609241"/>
              <a:ext cx="12579" cy="12579"/>
            </a:xfrm>
            <a:custGeom>
              <a:avLst/>
              <a:gdLst/>
              <a:ahLst/>
              <a:cxnLst/>
              <a:rect l="l" t="t" r="r" b="b"/>
              <a:pathLst>
                <a:path w="479" h="479" extrusionOk="0">
                  <a:moveTo>
                    <a:pt x="0" y="0"/>
                  </a:moveTo>
                  <a:lnTo>
                    <a:pt x="0" y="364"/>
                  </a:lnTo>
                  <a:cubicBezTo>
                    <a:pt x="0" y="421"/>
                    <a:pt x="48" y="479"/>
                    <a:pt x="115" y="479"/>
                  </a:cubicBezTo>
                  <a:lnTo>
                    <a:pt x="354" y="479"/>
                  </a:lnTo>
                  <a:cubicBezTo>
                    <a:pt x="421" y="479"/>
                    <a:pt x="479" y="421"/>
                    <a:pt x="479" y="364"/>
                  </a:cubicBezTo>
                  <a:lnTo>
                    <a:pt x="479"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5" name="Google Shape;18645;p78"/>
            <p:cNvSpPr/>
            <p:nvPr/>
          </p:nvSpPr>
          <p:spPr>
            <a:xfrm>
              <a:off x="5607840" y="3591279"/>
              <a:ext cx="26155" cy="26706"/>
            </a:xfrm>
            <a:custGeom>
              <a:avLst/>
              <a:gdLst/>
              <a:ahLst/>
              <a:cxnLst/>
              <a:rect l="l" t="t" r="r" b="b"/>
              <a:pathLst>
                <a:path w="996" h="1017" extrusionOk="0">
                  <a:moveTo>
                    <a:pt x="231" y="0"/>
                  </a:moveTo>
                  <a:cubicBezTo>
                    <a:pt x="200" y="0"/>
                    <a:pt x="170" y="15"/>
                    <a:pt x="154" y="43"/>
                  </a:cubicBezTo>
                  <a:lnTo>
                    <a:pt x="0" y="273"/>
                  </a:lnTo>
                  <a:lnTo>
                    <a:pt x="374" y="943"/>
                  </a:lnTo>
                  <a:cubicBezTo>
                    <a:pt x="398" y="991"/>
                    <a:pt x="449" y="1016"/>
                    <a:pt x="500" y="1016"/>
                  </a:cubicBezTo>
                  <a:cubicBezTo>
                    <a:pt x="530" y="1016"/>
                    <a:pt x="560" y="1008"/>
                    <a:pt x="584" y="990"/>
                  </a:cubicBezTo>
                  <a:lnTo>
                    <a:pt x="996" y="675"/>
                  </a:lnTo>
                  <a:lnTo>
                    <a:pt x="297" y="24"/>
                  </a:lnTo>
                  <a:cubicBezTo>
                    <a:pt x="277" y="8"/>
                    <a:pt x="254" y="0"/>
                    <a:pt x="2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6" name="Google Shape;18646;p78"/>
            <p:cNvSpPr/>
            <p:nvPr/>
          </p:nvSpPr>
          <p:spPr>
            <a:xfrm>
              <a:off x="5633969" y="3591279"/>
              <a:ext cx="26181" cy="26706"/>
            </a:xfrm>
            <a:custGeom>
              <a:avLst/>
              <a:gdLst/>
              <a:ahLst/>
              <a:cxnLst/>
              <a:rect l="l" t="t" r="r" b="b"/>
              <a:pathLst>
                <a:path w="997" h="1017" extrusionOk="0">
                  <a:moveTo>
                    <a:pt x="761" y="0"/>
                  </a:moveTo>
                  <a:cubicBezTo>
                    <a:pt x="738" y="0"/>
                    <a:pt x="715" y="8"/>
                    <a:pt x="699" y="24"/>
                  </a:cubicBezTo>
                  <a:lnTo>
                    <a:pt x="1" y="675"/>
                  </a:lnTo>
                  <a:lnTo>
                    <a:pt x="412" y="990"/>
                  </a:lnTo>
                  <a:cubicBezTo>
                    <a:pt x="437" y="1008"/>
                    <a:pt x="467" y="1016"/>
                    <a:pt x="496" y="1016"/>
                  </a:cubicBezTo>
                  <a:cubicBezTo>
                    <a:pt x="548" y="1016"/>
                    <a:pt x="599" y="991"/>
                    <a:pt x="623" y="943"/>
                  </a:cubicBezTo>
                  <a:lnTo>
                    <a:pt x="996" y="273"/>
                  </a:lnTo>
                  <a:lnTo>
                    <a:pt x="843" y="43"/>
                  </a:lnTo>
                  <a:cubicBezTo>
                    <a:pt x="826" y="15"/>
                    <a:pt x="793" y="0"/>
                    <a:pt x="76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7" name="Google Shape;18647;p78"/>
            <p:cNvSpPr/>
            <p:nvPr/>
          </p:nvSpPr>
          <p:spPr>
            <a:xfrm>
              <a:off x="5303750" y="3488104"/>
              <a:ext cx="114625" cy="114362"/>
            </a:xfrm>
            <a:custGeom>
              <a:avLst/>
              <a:gdLst/>
              <a:ahLst/>
              <a:cxnLst/>
              <a:rect l="l" t="t" r="r" b="b"/>
              <a:pathLst>
                <a:path w="4365" h="4355" extrusionOk="0">
                  <a:moveTo>
                    <a:pt x="2182" y="0"/>
                  </a:moveTo>
                  <a:cubicBezTo>
                    <a:pt x="1225" y="0"/>
                    <a:pt x="527" y="756"/>
                    <a:pt x="460" y="1694"/>
                  </a:cubicBezTo>
                  <a:cubicBezTo>
                    <a:pt x="402" y="2364"/>
                    <a:pt x="259" y="3034"/>
                    <a:pt x="48" y="3675"/>
                  </a:cubicBezTo>
                  <a:cubicBezTo>
                    <a:pt x="0" y="3800"/>
                    <a:pt x="58" y="3934"/>
                    <a:pt x="173" y="3982"/>
                  </a:cubicBezTo>
                  <a:cubicBezTo>
                    <a:pt x="575" y="4173"/>
                    <a:pt x="1005" y="4297"/>
                    <a:pt x="1446" y="4355"/>
                  </a:cubicBezTo>
                  <a:lnTo>
                    <a:pt x="2919" y="4355"/>
                  </a:lnTo>
                  <a:cubicBezTo>
                    <a:pt x="3360" y="4297"/>
                    <a:pt x="3781" y="4163"/>
                    <a:pt x="4183" y="3982"/>
                  </a:cubicBezTo>
                  <a:cubicBezTo>
                    <a:pt x="4307" y="3934"/>
                    <a:pt x="4364" y="3800"/>
                    <a:pt x="4317" y="3675"/>
                  </a:cubicBezTo>
                  <a:cubicBezTo>
                    <a:pt x="4097" y="3034"/>
                    <a:pt x="3963" y="2364"/>
                    <a:pt x="3905" y="1694"/>
                  </a:cubicBezTo>
                  <a:cubicBezTo>
                    <a:pt x="3838" y="756"/>
                    <a:pt x="3130" y="0"/>
                    <a:pt x="21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8" name="Google Shape;18648;p78"/>
            <p:cNvSpPr/>
            <p:nvPr/>
          </p:nvSpPr>
          <p:spPr>
            <a:xfrm>
              <a:off x="5334920" y="3488104"/>
              <a:ext cx="83192" cy="114362"/>
            </a:xfrm>
            <a:custGeom>
              <a:avLst/>
              <a:gdLst/>
              <a:ahLst/>
              <a:cxnLst/>
              <a:rect l="l" t="t" r="r" b="b"/>
              <a:pathLst>
                <a:path w="3168" h="4355" extrusionOk="0">
                  <a:moveTo>
                    <a:pt x="986" y="0"/>
                  </a:moveTo>
                  <a:cubicBezTo>
                    <a:pt x="259" y="0"/>
                    <a:pt x="0" y="996"/>
                    <a:pt x="632" y="1369"/>
                  </a:cubicBezTo>
                  <a:cubicBezTo>
                    <a:pt x="651" y="1378"/>
                    <a:pt x="670" y="1388"/>
                    <a:pt x="689" y="1398"/>
                  </a:cubicBezTo>
                  <a:lnTo>
                    <a:pt x="1244" y="4355"/>
                  </a:lnTo>
                  <a:lnTo>
                    <a:pt x="1732" y="4355"/>
                  </a:lnTo>
                  <a:cubicBezTo>
                    <a:pt x="2173" y="4297"/>
                    <a:pt x="2594" y="4163"/>
                    <a:pt x="2996" y="3982"/>
                  </a:cubicBezTo>
                  <a:cubicBezTo>
                    <a:pt x="3120" y="3934"/>
                    <a:pt x="3168" y="3800"/>
                    <a:pt x="3120" y="3675"/>
                  </a:cubicBezTo>
                  <a:cubicBezTo>
                    <a:pt x="2910" y="3034"/>
                    <a:pt x="2776" y="2364"/>
                    <a:pt x="2718" y="1694"/>
                  </a:cubicBezTo>
                  <a:cubicBezTo>
                    <a:pt x="2651" y="756"/>
                    <a:pt x="1943" y="0"/>
                    <a:pt x="9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49" name="Google Shape;18649;p78"/>
            <p:cNvSpPr/>
            <p:nvPr/>
          </p:nvSpPr>
          <p:spPr>
            <a:xfrm>
              <a:off x="5302988" y="3574552"/>
              <a:ext cx="114625" cy="101810"/>
            </a:xfrm>
            <a:custGeom>
              <a:avLst/>
              <a:gdLst/>
              <a:ahLst/>
              <a:cxnLst/>
              <a:rect l="l" t="t" r="r" b="b"/>
              <a:pathLst>
                <a:path w="4365" h="3877" extrusionOk="0">
                  <a:moveTo>
                    <a:pt x="1455" y="0"/>
                  </a:moveTo>
                  <a:lnTo>
                    <a:pt x="1455" y="728"/>
                  </a:lnTo>
                  <a:cubicBezTo>
                    <a:pt x="1455" y="910"/>
                    <a:pt x="1350" y="1082"/>
                    <a:pt x="1187" y="1158"/>
                  </a:cubicBezTo>
                  <a:lnTo>
                    <a:pt x="403" y="1551"/>
                  </a:lnTo>
                  <a:cubicBezTo>
                    <a:pt x="163" y="1675"/>
                    <a:pt x="1" y="1924"/>
                    <a:pt x="1" y="2202"/>
                  </a:cubicBezTo>
                  <a:lnTo>
                    <a:pt x="1" y="3637"/>
                  </a:lnTo>
                  <a:cubicBezTo>
                    <a:pt x="1" y="3771"/>
                    <a:pt x="116" y="3876"/>
                    <a:pt x="240" y="3876"/>
                  </a:cubicBezTo>
                  <a:lnTo>
                    <a:pt x="4126" y="3876"/>
                  </a:lnTo>
                  <a:cubicBezTo>
                    <a:pt x="4250" y="3876"/>
                    <a:pt x="4365" y="3771"/>
                    <a:pt x="4365" y="3637"/>
                  </a:cubicBezTo>
                  <a:lnTo>
                    <a:pt x="4365" y="2202"/>
                  </a:lnTo>
                  <a:cubicBezTo>
                    <a:pt x="4365" y="1924"/>
                    <a:pt x="4212" y="1675"/>
                    <a:pt x="3963" y="1551"/>
                  </a:cubicBezTo>
                  <a:lnTo>
                    <a:pt x="3178" y="1158"/>
                  </a:lnTo>
                  <a:cubicBezTo>
                    <a:pt x="3015" y="1082"/>
                    <a:pt x="2910" y="910"/>
                    <a:pt x="2910" y="728"/>
                  </a:cubicBez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0" name="Google Shape;18650;p78"/>
            <p:cNvSpPr/>
            <p:nvPr/>
          </p:nvSpPr>
          <p:spPr>
            <a:xfrm>
              <a:off x="5340934" y="3574552"/>
              <a:ext cx="38996" cy="25420"/>
            </a:xfrm>
            <a:custGeom>
              <a:avLst/>
              <a:gdLst/>
              <a:ahLst/>
              <a:cxnLst/>
              <a:rect l="l" t="t" r="r" b="b"/>
              <a:pathLst>
                <a:path w="1485" h="968" extrusionOk="0">
                  <a:moveTo>
                    <a:pt x="10" y="0"/>
                  </a:moveTo>
                  <a:lnTo>
                    <a:pt x="10" y="728"/>
                  </a:lnTo>
                  <a:cubicBezTo>
                    <a:pt x="10" y="756"/>
                    <a:pt x="10" y="785"/>
                    <a:pt x="1" y="823"/>
                  </a:cubicBezTo>
                  <a:cubicBezTo>
                    <a:pt x="231" y="919"/>
                    <a:pt x="489" y="967"/>
                    <a:pt x="738" y="967"/>
                  </a:cubicBezTo>
                  <a:cubicBezTo>
                    <a:pt x="996" y="967"/>
                    <a:pt x="1245" y="919"/>
                    <a:pt x="1484" y="823"/>
                  </a:cubicBezTo>
                  <a:cubicBezTo>
                    <a:pt x="1475" y="785"/>
                    <a:pt x="1465" y="756"/>
                    <a:pt x="1465" y="728"/>
                  </a:cubicBezTo>
                  <a:lnTo>
                    <a:pt x="146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1" name="Google Shape;18651;p78"/>
            <p:cNvSpPr/>
            <p:nvPr/>
          </p:nvSpPr>
          <p:spPr>
            <a:xfrm>
              <a:off x="5302988" y="3607981"/>
              <a:ext cx="114389" cy="68381"/>
            </a:xfrm>
            <a:custGeom>
              <a:avLst/>
              <a:gdLst/>
              <a:ahLst/>
              <a:cxnLst/>
              <a:rect l="l" t="t" r="r" b="b"/>
              <a:pathLst>
                <a:path w="4356" h="2604" extrusionOk="0">
                  <a:moveTo>
                    <a:pt x="958" y="0"/>
                  </a:moveTo>
                  <a:lnTo>
                    <a:pt x="403" y="278"/>
                  </a:lnTo>
                  <a:cubicBezTo>
                    <a:pt x="154" y="402"/>
                    <a:pt x="1" y="651"/>
                    <a:pt x="1" y="929"/>
                  </a:cubicBezTo>
                  <a:lnTo>
                    <a:pt x="1" y="2364"/>
                  </a:lnTo>
                  <a:cubicBezTo>
                    <a:pt x="1" y="2489"/>
                    <a:pt x="106" y="2603"/>
                    <a:pt x="240" y="2603"/>
                  </a:cubicBezTo>
                  <a:lnTo>
                    <a:pt x="4116" y="2603"/>
                  </a:lnTo>
                  <a:cubicBezTo>
                    <a:pt x="4250" y="2603"/>
                    <a:pt x="4355" y="2489"/>
                    <a:pt x="4355" y="2364"/>
                  </a:cubicBezTo>
                  <a:lnTo>
                    <a:pt x="4355" y="929"/>
                  </a:lnTo>
                  <a:cubicBezTo>
                    <a:pt x="4355" y="651"/>
                    <a:pt x="4202" y="402"/>
                    <a:pt x="3963" y="278"/>
                  </a:cubicBezTo>
                  <a:lnTo>
                    <a:pt x="3398" y="0"/>
                  </a:lnTo>
                  <a:cubicBezTo>
                    <a:pt x="3111" y="441"/>
                    <a:pt x="2645" y="661"/>
                    <a:pt x="2178" y="661"/>
                  </a:cubicBezTo>
                  <a:cubicBezTo>
                    <a:pt x="1711" y="661"/>
                    <a:pt x="1245" y="441"/>
                    <a:pt x="95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2" name="Google Shape;18652;p78"/>
            <p:cNvSpPr/>
            <p:nvPr/>
          </p:nvSpPr>
          <p:spPr>
            <a:xfrm>
              <a:off x="5322105" y="3524605"/>
              <a:ext cx="76417" cy="62788"/>
            </a:xfrm>
            <a:custGeom>
              <a:avLst/>
              <a:gdLst/>
              <a:ahLst/>
              <a:cxnLst/>
              <a:rect l="l" t="t" r="r" b="b"/>
              <a:pathLst>
                <a:path w="2910" h="2391" extrusionOk="0">
                  <a:moveTo>
                    <a:pt x="1118" y="0"/>
                  </a:moveTo>
                  <a:cubicBezTo>
                    <a:pt x="1025" y="0"/>
                    <a:pt x="939" y="54"/>
                    <a:pt x="900" y="142"/>
                  </a:cubicBezTo>
                  <a:cubicBezTo>
                    <a:pt x="823" y="304"/>
                    <a:pt x="708" y="457"/>
                    <a:pt x="574" y="582"/>
                  </a:cubicBezTo>
                  <a:cubicBezTo>
                    <a:pt x="440" y="697"/>
                    <a:pt x="297" y="792"/>
                    <a:pt x="144" y="869"/>
                  </a:cubicBezTo>
                  <a:cubicBezTo>
                    <a:pt x="48" y="917"/>
                    <a:pt x="0" y="1022"/>
                    <a:pt x="19" y="1118"/>
                  </a:cubicBezTo>
                  <a:cubicBezTo>
                    <a:pt x="105" y="1845"/>
                    <a:pt x="727" y="2391"/>
                    <a:pt x="1455" y="2391"/>
                  </a:cubicBezTo>
                  <a:cubicBezTo>
                    <a:pt x="2220" y="2391"/>
                    <a:pt x="2852" y="1797"/>
                    <a:pt x="2909" y="1041"/>
                  </a:cubicBezTo>
                  <a:cubicBezTo>
                    <a:pt x="2909" y="965"/>
                    <a:pt x="2881" y="898"/>
                    <a:pt x="2823" y="850"/>
                  </a:cubicBezTo>
                  <a:cubicBezTo>
                    <a:pt x="2345" y="448"/>
                    <a:pt x="1780" y="161"/>
                    <a:pt x="1177" y="8"/>
                  </a:cubicBezTo>
                  <a:cubicBezTo>
                    <a:pt x="1157" y="3"/>
                    <a:pt x="1137" y="0"/>
                    <a:pt x="111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3" name="Google Shape;18653;p78"/>
            <p:cNvSpPr/>
            <p:nvPr/>
          </p:nvSpPr>
          <p:spPr>
            <a:xfrm>
              <a:off x="5322105" y="3524841"/>
              <a:ext cx="76417" cy="62052"/>
            </a:xfrm>
            <a:custGeom>
              <a:avLst/>
              <a:gdLst/>
              <a:ahLst/>
              <a:cxnLst/>
              <a:rect l="l" t="t" r="r" b="b"/>
              <a:pathLst>
                <a:path w="2910" h="2363" extrusionOk="0">
                  <a:moveTo>
                    <a:pt x="1118" y="1"/>
                  </a:moveTo>
                  <a:cubicBezTo>
                    <a:pt x="1025" y="1"/>
                    <a:pt x="941" y="55"/>
                    <a:pt x="909" y="142"/>
                  </a:cubicBezTo>
                  <a:cubicBezTo>
                    <a:pt x="842" y="257"/>
                    <a:pt x="775" y="362"/>
                    <a:pt x="680" y="467"/>
                  </a:cubicBezTo>
                  <a:cubicBezTo>
                    <a:pt x="651" y="506"/>
                    <a:pt x="613" y="544"/>
                    <a:pt x="574" y="573"/>
                  </a:cubicBezTo>
                  <a:cubicBezTo>
                    <a:pt x="440" y="688"/>
                    <a:pt x="297" y="783"/>
                    <a:pt x="144" y="869"/>
                  </a:cubicBezTo>
                  <a:cubicBezTo>
                    <a:pt x="48" y="908"/>
                    <a:pt x="0" y="1013"/>
                    <a:pt x="19" y="1118"/>
                  </a:cubicBezTo>
                  <a:cubicBezTo>
                    <a:pt x="105" y="1759"/>
                    <a:pt x="593" y="2267"/>
                    <a:pt x="1235" y="2362"/>
                  </a:cubicBezTo>
                  <a:cubicBezTo>
                    <a:pt x="900" y="2161"/>
                    <a:pt x="708" y="1788"/>
                    <a:pt x="727" y="1405"/>
                  </a:cubicBezTo>
                  <a:lnTo>
                    <a:pt x="727" y="1061"/>
                  </a:lnTo>
                  <a:cubicBezTo>
                    <a:pt x="785" y="1013"/>
                    <a:pt x="842" y="975"/>
                    <a:pt x="900" y="927"/>
                  </a:cubicBezTo>
                  <a:cubicBezTo>
                    <a:pt x="1034" y="812"/>
                    <a:pt x="1148" y="668"/>
                    <a:pt x="1244" y="515"/>
                  </a:cubicBezTo>
                  <a:cubicBezTo>
                    <a:pt x="1704" y="659"/>
                    <a:pt x="2134" y="898"/>
                    <a:pt x="2507" y="1204"/>
                  </a:cubicBezTo>
                  <a:cubicBezTo>
                    <a:pt x="2555" y="1243"/>
                    <a:pt x="2670" y="1348"/>
                    <a:pt x="2795" y="1472"/>
                  </a:cubicBezTo>
                  <a:cubicBezTo>
                    <a:pt x="2862" y="1338"/>
                    <a:pt x="2890" y="1185"/>
                    <a:pt x="2909" y="1032"/>
                  </a:cubicBezTo>
                  <a:cubicBezTo>
                    <a:pt x="2909" y="965"/>
                    <a:pt x="2881" y="889"/>
                    <a:pt x="2823" y="841"/>
                  </a:cubicBezTo>
                  <a:cubicBezTo>
                    <a:pt x="2345" y="448"/>
                    <a:pt x="1780" y="161"/>
                    <a:pt x="1177" y="8"/>
                  </a:cubicBezTo>
                  <a:cubicBezTo>
                    <a:pt x="1157" y="3"/>
                    <a:pt x="1137" y="1"/>
                    <a:pt x="111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4" name="Google Shape;18654;p78"/>
            <p:cNvSpPr/>
            <p:nvPr/>
          </p:nvSpPr>
          <p:spPr>
            <a:xfrm>
              <a:off x="5302988" y="3621032"/>
              <a:ext cx="25420" cy="55330"/>
            </a:xfrm>
            <a:custGeom>
              <a:avLst/>
              <a:gdLst/>
              <a:ahLst/>
              <a:cxnLst/>
              <a:rect l="l" t="t" r="r" b="b"/>
              <a:pathLst>
                <a:path w="968" h="2107" extrusionOk="0">
                  <a:moveTo>
                    <a:pt x="154" y="1"/>
                  </a:moveTo>
                  <a:cubicBezTo>
                    <a:pt x="58" y="125"/>
                    <a:pt x="1" y="278"/>
                    <a:pt x="1" y="432"/>
                  </a:cubicBezTo>
                  <a:lnTo>
                    <a:pt x="1" y="1867"/>
                  </a:lnTo>
                  <a:cubicBezTo>
                    <a:pt x="1" y="2001"/>
                    <a:pt x="106" y="2106"/>
                    <a:pt x="240" y="2106"/>
                  </a:cubicBezTo>
                  <a:lnTo>
                    <a:pt x="967" y="2106"/>
                  </a:lnTo>
                  <a:lnTo>
                    <a:pt x="967" y="891"/>
                  </a:lnTo>
                  <a:cubicBezTo>
                    <a:pt x="967" y="738"/>
                    <a:pt x="900" y="604"/>
                    <a:pt x="785" y="508"/>
                  </a:cubicBezTo>
                  <a:lnTo>
                    <a:pt x="154"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5" name="Google Shape;18655;p78"/>
            <p:cNvSpPr/>
            <p:nvPr/>
          </p:nvSpPr>
          <p:spPr>
            <a:xfrm>
              <a:off x="5392219" y="3587367"/>
              <a:ext cx="216146" cy="88995"/>
            </a:xfrm>
            <a:custGeom>
              <a:avLst/>
              <a:gdLst/>
              <a:ahLst/>
              <a:cxnLst/>
              <a:rect l="l" t="t" r="r" b="b"/>
              <a:pathLst>
                <a:path w="8231" h="3389" extrusionOk="0">
                  <a:moveTo>
                    <a:pt x="2661" y="1"/>
                  </a:moveTo>
                  <a:lnTo>
                    <a:pt x="632" y="737"/>
                  </a:lnTo>
                  <a:cubicBezTo>
                    <a:pt x="249" y="871"/>
                    <a:pt x="0" y="1235"/>
                    <a:pt x="0" y="1647"/>
                  </a:cubicBezTo>
                  <a:lnTo>
                    <a:pt x="0" y="3149"/>
                  </a:lnTo>
                  <a:cubicBezTo>
                    <a:pt x="0" y="3274"/>
                    <a:pt x="105" y="3388"/>
                    <a:pt x="239" y="3388"/>
                  </a:cubicBezTo>
                  <a:lnTo>
                    <a:pt x="7991" y="3388"/>
                  </a:lnTo>
                  <a:cubicBezTo>
                    <a:pt x="8125" y="3388"/>
                    <a:pt x="8231" y="3274"/>
                    <a:pt x="8231" y="3149"/>
                  </a:cubicBezTo>
                  <a:lnTo>
                    <a:pt x="8231" y="1647"/>
                  </a:lnTo>
                  <a:cubicBezTo>
                    <a:pt x="8231" y="1235"/>
                    <a:pt x="7982" y="871"/>
                    <a:pt x="7599" y="737"/>
                  </a:cubicBezTo>
                  <a:lnTo>
                    <a:pt x="5570" y="1"/>
                  </a:lnTo>
                  <a:lnTo>
                    <a:pt x="4115" y="479"/>
                  </a:lnTo>
                  <a:lnTo>
                    <a:pt x="2661"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6" name="Google Shape;18656;p78"/>
            <p:cNvSpPr/>
            <p:nvPr/>
          </p:nvSpPr>
          <p:spPr>
            <a:xfrm>
              <a:off x="5487701" y="3612760"/>
              <a:ext cx="25420" cy="63602"/>
            </a:xfrm>
            <a:custGeom>
              <a:avLst/>
              <a:gdLst/>
              <a:ahLst/>
              <a:cxnLst/>
              <a:rect l="l" t="t" r="r" b="b"/>
              <a:pathLst>
                <a:path w="968" h="2422" extrusionOk="0">
                  <a:moveTo>
                    <a:pt x="231" y="0"/>
                  </a:moveTo>
                  <a:lnTo>
                    <a:pt x="1" y="2421"/>
                  </a:lnTo>
                  <a:lnTo>
                    <a:pt x="967" y="2421"/>
                  </a:lnTo>
                  <a:lnTo>
                    <a:pt x="73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7" name="Google Shape;18657;p78"/>
            <p:cNvSpPr/>
            <p:nvPr/>
          </p:nvSpPr>
          <p:spPr>
            <a:xfrm>
              <a:off x="5489224" y="3599945"/>
              <a:ext cx="22400" cy="21638"/>
            </a:xfrm>
            <a:custGeom>
              <a:avLst/>
              <a:gdLst/>
              <a:ahLst/>
              <a:cxnLst/>
              <a:rect l="l" t="t" r="r" b="b"/>
              <a:pathLst>
                <a:path w="853" h="824" extrusionOk="0">
                  <a:moveTo>
                    <a:pt x="0" y="0"/>
                  </a:moveTo>
                  <a:lnTo>
                    <a:pt x="0" y="651"/>
                  </a:lnTo>
                  <a:cubicBezTo>
                    <a:pt x="0" y="747"/>
                    <a:pt x="77" y="823"/>
                    <a:pt x="173" y="823"/>
                  </a:cubicBezTo>
                  <a:lnTo>
                    <a:pt x="680" y="823"/>
                  </a:lnTo>
                  <a:cubicBezTo>
                    <a:pt x="775" y="823"/>
                    <a:pt x="852" y="747"/>
                    <a:pt x="852" y="651"/>
                  </a:cubicBezTo>
                  <a:lnTo>
                    <a:pt x="85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8" name="Google Shape;18658;p78"/>
            <p:cNvSpPr/>
            <p:nvPr/>
          </p:nvSpPr>
          <p:spPr>
            <a:xfrm>
              <a:off x="5570394" y="3613259"/>
              <a:ext cx="38235" cy="63103"/>
            </a:xfrm>
            <a:custGeom>
              <a:avLst/>
              <a:gdLst/>
              <a:ahLst/>
              <a:cxnLst/>
              <a:rect l="l" t="t" r="r" b="b"/>
              <a:pathLst>
                <a:path w="1456" h="2403" extrusionOk="0">
                  <a:moveTo>
                    <a:pt x="1187" y="0"/>
                  </a:moveTo>
                  <a:lnTo>
                    <a:pt x="288" y="900"/>
                  </a:lnTo>
                  <a:cubicBezTo>
                    <a:pt x="106" y="1082"/>
                    <a:pt x="1" y="1331"/>
                    <a:pt x="1" y="1589"/>
                  </a:cubicBezTo>
                  <a:lnTo>
                    <a:pt x="1" y="2402"/>
                  </a:lnTo>
                  <a:lnTo>
                    <a:pt x="1216" y="2402"/>
                  </a:lnTo>
                  <a:cubicBezTo>
                    <a:pt x="1340" y="2402"/>
                    <a:pt x="1455" y="2288"/>
                    <a:pt x="1455" y="2163"/>
                  </a:cubicBezTo>
                  <a:lnTo>
                    <a:pt x="1455" y="661"/>
                  </a:lnTo>
                  <a:cubicBezTo>
                    <a:pt x="1446" y="412"/>
                    <a:pt x="1359" y="17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59" name="Google Shape;18659;p78"/>
            <p:cNvSpPr/>
            <p:nvPr/>
          </p:nvSpPr>
          <p:spPr>
            <a:xfrm>
              <a:off x="5430165" y="3389839"/>
              <a:ext cx="140255" cy="101810"/>
            </a:xfrm>
            <a:custGeom>
              <a:avLst/>
              <a:gdLst/>
              <a:ahLst/>
              <a:cxnLst/>
              <a:rect l="l" t="t" r="r" b="b"/>
              <a:pathLst>
                <a:path w="5341" h="3877" extrusionOk="0">
                  <a:moveTo>
                    <a:pt x="1943" y="0"/>
                  </a:moveTo>
                  <a:cubicBezTo>
                    <a:pt x="871" y="0"/>
                    <a:pt x="10" y="871"/>
                    <a:pt x="10" y="1943"/>
                  </a:cubicBezTo>
                  <a:lnTo>
                    <a:pt x="10" y="2517"/>
                  </a:lnTo>
                  <a:cubicBezTo>
                    <a:pt x="0" y="2776"/>
                    <a:pt x="48" y="3034"/>
                    <a:pt x="125" y="3283"/>
                  </a:cubicBezTo>
                  <a:lnTo>
                    <a:pt x="211" y="3522"/>
                  </a:lnTo>
                  <a:cubicBezTo>
                    <a:pt x="230" y="3599"/>
                    <a:pt x="240" y="3675"/>
                    <a:pt x="240" y="3752"/>
                  </a:cubicBezTo>
                  <a:lnTo>
                    <a:pt x="240" y="3876"/>
                  </a:lnTo>
                  <a:lnTo>
                    <a:pt x="5092" y="3876"/>
                  </a:lnTo>
                  <a:lnTo>
                    <a:pt x="5092" y="3752"/>
                  </a:lnTo>
                  <a:cubicBezTo>
                    <a:pt x="5092" y="3675"/>
                    <a:pt x="5101" y="3599"/>
                    <a:pt x="5130" y="3522"/>
                  </a:cubicBezTo>
                  <a:lnTo>
                    <a:pt x="5207" y="3283"/>
                  </a:lnTo>
                  <a:cubicBezTo>
                    <a:pt x="5293" y="3034"/>
                    <a:pt x="5331" y="2785"/>
                    <a:pt x="5341" y="2517"/>
                  </a:cubicBezTo>
                  <a:lnTo>
                    <a:pt x="5341" y="488"/>
                  </a:lnTo>
                  <a:cubicBezTo>
                    <a:pt x="5341" y="220"/>
                    <a:pt x="5120" y="0"/>
                    <a:pt x="485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0" name="Google Shape;18660;p78"/>
            <p:cNvSpPr/>
            <p:nvPr/>
          </p:nvSpPr>
          <p:spPr>
            <a:xfrm>
              <a:off x="5462071" y="3390338"/>
              <a:ext cx="108086" cy="101547"/>
            </a:xfrm>
            <a:custGeom>
              <a:avLst/>
              <a:gdLst/>
              <a:ahLst/>
              <a:cxnLst/>
              <a:rect l="l" t="t" r="r" b="b"/>
              <a:pathLst>
                <a:path w="4116" h="3867" extrusionOk="0">
                  <a:moveTo>
                    <a:pt x="986" y="0"/>
                  </a:moveTo>
                  <a:cubicBezTo>
                    <a:pt x="441" y="0"/>
                    <a:pt x="10" y="431"/>
                    <a:pt x="1" y="977"/>
                  </a:cubicBezTo>
                  <a:cubicBezTo>
                    <a:pt x="1" y="1513"/>
                    <a:pt x="441" y="1953"/>
                    <a:pt x="986" y="1953"/>
                  </a:cubicBezTo>
                  <a:lnTo>
                    <a:pt x="1120" y="1953"/>
                  </a:lnTo>
                  <a:lnTo>
                    <a:pt x="1187" y="3867"/>
                  </a:lnTo>
                  <a:lnTo>
                    <a:pt x="3877" y="3867"/>
                  </a:lnTo>
                  <a:lnTo>
                    <a:pt x="3877" y="3752"/>
                  </a:lnTo>
                  <a:cubicBezTo>
                    <a:pt x="3877" y="3675"/>
                    <a:pt x="3896" y="3599"/>
                    <a:pt x="3915" y="3522"/>
                  </a:cubicBezTo>
                  <a:lnTo>
                    <a:pt x="4001" y="3283"/>
                  </a:lnTo>
                  <a:cubicBezTo>
                    <a:pt x="4078" y="3034"/>
                    <a:pt x="4116" y="2776"/>
                    <a:pt x="4116" y="2517"/>
                  </a:cubicBezTo>
                  <a:lnTo>
                    <a:pt x="4116" y="479"/>
                  </a:lnTo>
                  <a:cubicBezTo>
                    <a:pt x="4116" y="211"/>
                    <a:pt x="3896" y="0"/>
                    <a:pt x="3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1" name="Google Shape;18661;p78"/>
            <p:cNvSpPr/>
            <p:nvPr/>
          </p:nvSpPr>
          <p:spPr>
            <a:xfrm>
              <a:off x="5462071" y="3542646"/>
              <a:ext cx="76443" cy="57326"/>
            </a:xfrm>
            <a:custGeom>
              <a:avLst/>
              <a:gdLst/>
              <a:ahLst/>
              <a:cxnLst/>
              <a:rect l="l" t="t" r="r" b="b"/>
              <a:pathLst>
                <a:path w="2911" h="2183" extrusionOk="0">
                  <a:moveTo>
                    <a:pt x="1" y="0"/>
                  </a:moveTo>
                  <a:lnTo>
                    <a:pt x="1" y="2182"/>
                  </a:lnTo>
                  <a:lnTo>
                    <a:pt x="2910" y="2182"/>
                  </a:lnTo>
                  <a:lnTo>
                    <a:pt x="291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2" name="Google Shape;18662;p78"/>
            <p:cNvSpPr/>
            <p:nvPr/>
          </p:nvSpPr>
          <p:spPr>
            <a:xfrm>
              <a:off x="5462071" y="3542646"/>
              <a:ext cx="76443" cy="31985"/>
            </a:xfrm>
            <a:custGeom>
              <a:avLst/>
              <a:gdLst/>
              <a:ahLst/>
              <a:cxnLst/>
              <a:rect l="l" t="t" r="r" b="b"/>
              <a:pathLst>
                <a:path w="2911" h="1218" extrusionOk="0">
                  <a:moveTo>
                    <a:pt x="1" y="0"/>
                  </a:moveTo>
                  <a:lnTo>
                    <a:pt x="1" y="823"/>
                  </a:lnTo>
                  <a:cubicBezTo>
                    <a:pt x="451" y="1086"/>
                    <a:pt x="953" y="1218"/>
                    <a:pt x="1455" y="1218"/>
                  </a:cubicBezTo>
                  <a:cubicBezTo>
                    <a:pt x="1958" y="1218"/>
                    <a:pt x="2460" y="1086"/>
                    <a:pt x="2910" y="823"/>
                  </a:cubicBezTo>
                  <a:lnTo>
                    <a:pt x="2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3" name="Google Shape;18663;p78"/>
            <p:cNvSpPr/>
            <p:nvPr/>
          </p:nvSpPr>
          <p:spPr>
            <a:xfrm>
              <a:off x="5449519" y="3576600"/>
              <a:ext cx="50787" cy="45535"/>
            </a:xfrm>
            <a:custGeom>
              <a:avLst/>
              <a:gdLst/>
              <a:ahLst/>
              <a:cxnLst/>
              <a:rect l="l" t="t" r="r" b="b"/>
              <a:pathLst>
                <a:path w="1934" h="1734" extrusionOk="0">
                  <a:moveTo>
                    <a:pt x="427" y="1"/>
                  </a:moveTo>
                  <a:cubicBezTo>
                    <a:pt x="337" y="1"/>
                    <a:pt x="250" y="52"/>
                    <a:pt x="211" y="143"/>
                  </a:cubicBezTo>
                  <a:lnTo>
                    <a:pt x="0" y="583"/>
                  </a:lnTo>
                  <a:lnTo>
                    <a:pt x="804" y="1636"/>
                  </a:lnTo>
                  <a:cubicBezTo>
                    <a:pt x="852" y="1699"/>
                    <a:pt x="926" y="1733"/>
                    <a:pt x="999" y="1733"/>
                  </a:cubicBezTo>
                  <a:cubicBezTo>
                    <a:pt x="1058" y="1733"/>
                    <a:pt x="1116" y="1711"/>
                    <a:pt x="1158" y="1664"/>
                  </a:cubicBezTo>
                  <a:lnTo>
                    <a:pt x="1933" y="889"/>
                  </a:lnTo>
                  <a:lnTo>
                    <a:pt x="555" y="37"/>
                  </a:lnTo>
                  <a:cubicBezTo>
                    <a:pt x="515" y="12"/>
                    <a:pt x="471" y="1"/>
                    <a:pt x="42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4" name="Google Shape;18664;p78"/>
            <p:cNvSpPr/>
            <p:nvPr/>
          </p:nvSpPr>
          <p:spPr>
            <a:xfrm>
              <a:off x="5500279" y="3576600"/>
              <a:ext cx="50787" cy="45535"/>
            </a:xfrm>
            <a:custGeom>
              <a:avLst/>
              <a:gdLst/>
              <a:ahLst/>
              <a:cxnLst/>
              <a:rect l="l" t="t" r="r" b="b"/>
              <a:pathLst>
                <a:path w="1934" h="1734" extrusionOk="0">
                  <a:moveTo>
                    <a:pt x="1507" y="1"/>
                  </a:moveTo>
                  <a:cubicBezTo>
                    <a:pt x="1463" y="1"/>
                    <a:pt x="1419" y="12"/>
                    <a:pt x="1379" y="37"/>
                  </a:cubicBezTo>
                  <a:lnTo>
                    <a:pt x="0" y="889"/>
                  </a:lnTo>
                  <a:lnTo>
                    <a:pt x="776" y="1664"/>
                  </a:lnTo>
                  <a:cubicBezTo>
                    <a:pt x="823" y="1711"/>
                    <a:pt x="881" y="1733"/>
                    <a:pt x="939" y="1733"/>
                  </a:cubicBezTo>
                  <a:cubicBezTo>
                    <a:pt x="1011" y="1733"/>
                    <a:pt x="1082" y="1699"/>
                    <a:pt x="1130" y="1636"/>
                  </a:cubicBezTo>
                  <a:lnTo>
                    <a:pt x="1934" y="583"/>
                  </a:lnTo>
                  <a:lnTo>
                    <a:pt x="1723" y="143"/>
                  </a:lnTo>
                  <a:cubicBezTo>
                    <a:pt x="1684" y="52"/>
                    <a:pt x="1597" y="1"/>
                    <a:pt x="150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5" name="Google Shape;18665;p78"/>
            <p:cNvSpPr/>
            <p:nvPr/>
          </p:nvSpPr>
          <p:spPr>
            <a:xfrm>
              <a:off x="5436704" y="3441545"/>
              <a:ext cx="127177" cy="120218"/>
            </a:xfrm>
            <a:custGeom>
              <a:avLst/>
              <a:gdLst/>
              <a:ahLst/>
              <a:cxnLst/>
              <a:rect l="l" t="t" r="r" b="b"/>
              <a:pathLst>
                <a:path w="4843" h="4578" extrusionOk="0">
                  <a:moveTo>
                    <a:pt x="2088" y="0"/>
                  </a:moveTo>
                  <a:cubicBezTo>
                    <a:pt x="1472" y="0"/>
                    <a:pt x="939" y="103"/>
                    <a:pt x="670" y="165"/>
                  </a:cubicBezTo>
                  <a:cubicBezTo>
                    <a:pt x="555" y="194"/>
                    <a:pt x="479" y="290"/>
                    <a:pt x="488" y="405"/>
                  </a:cubicBezTo>
                  <a:lnTo>
                    <a:pt x="488" y="989"/>
                  </a:lnTo>
                  <a:cubicBezTo>
                    <a:pt x="488" y="1113"/>
                    <a:pt x="431" y="1237"/>
                    <a:pt x="345" y="1333"/>
                  </a:cubicBezTo>
                  <a:lnTo>
                    <a:pt x="144" y="1534"/>
                  </a:lnTo>
                  <a:cubicBezTo>
                    <a:pt x="48" y="1620"/>
                    <a:pt x="0" y="1745"/>
                    <a:pt x="0" y="1869"/>
                  </a:cubicBezTo>
                  <a:lnTo>
                    <a:pt x="0" y="2156"/>
                  </a:lnTo>
                  <a:cubicBezTo>
                    <a:pt x="0" y="3496"/>
                    <a:pt x="1082" y="4577"/>
                    <a:pt x="2421" y="4577"/>
                  </a:cubicBezTo>
                  <a:cubicBezTo>
                    <a:pt x="3761" y="4577"/>
                    <a:pt x="4843" y="3496"/>
                    <a:pt x="4843" y="2156"/>
                  </a:cubicBezTo>
                  <a:lnTo>
                    <a:pt x="4843" y="1869"/>
                  </a:lnTo>
                  <a:cubicBezTo>
                    <a:pt x="4843" y="1745"/>
                    <a:pt x="4795" y="1620"/>
                    <a:pt x="4699" y="1524"/>
                  </a:cubicBezTo>
                  <a:lnTo>
                    <a:pt x="4498" y="1323"/>
                  </a:lnTo>
                  <a:cubicBezTo>
                    <a:pt x="4412" y="1237"/>
                    <a:pt x="4355" y="1113"/>
                    <a:pt x="4355" y="989"/>
                  </a:cubicBezTo>
                  <a:lnTo>
                    <a:pt x="4355" y="855"/>
                  </a:lnTo>
                  <a:cubicBezTo>
                    <a:pt x="4364" y="759"/>
                    <a:pt x="4316" y="663"/>
                    <a:pt x="4240" y="606"/>
                  </a:cubicBezTo>
                  <a:cubicBezTo>
                    <a:pt x="3593" y="132"/>
                    <a:pt x="2788" y="0"/>
                    <a:pt x="20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6" name="Google Shape;18666;p78"/>
            <p:cNvSpPr/>
            <p:nvPr/>
          </p:nvSpPr>
          <p:spPr>
            <a:xfrm>
              <a:off x="5436704" y="3441676"/>
              <a:ext cx="114625" cy="119588"/>
            </a:xfrm>
            <a:custGeom>
              <a:avLst/>
              <a:gdLst/>
              <a:ahLst/>
              <a:cxnLst/>
              <a:rect l="l" t="t" r="r" b="b"/>
              <a:pathLst>
                <a:path w="4365" h="4554" extrusionOk="0">
                  <a:moveTo>
                    <a:pt x="2098" y="0"/>
                  </a:moveTo>
                  <a:cubicBezTo>
                    <a:pt x="1869" y="0"/>
                    <a:pt x="1651" y="15"/>
                    <a:pt x="1455" y="36"/>
                  </a:cubicBezTo>
                  <a:cubicBezTo>
                    <a:pt x="1187" y="65"/>
                    <a:pt x="928" y="103"/>
                    <a:pt x="670" y="170"/>
                  </a:cubicBezTo>
                  <a:cubicBezTo>
                    <a:pt x="555" y="189"/>
                    <a:pt x="479" y="294"/>
                    <a:pt x="488" y="409"/>
                  </a:cubicBezTo>
                  <a:lnTo>
                    <a:pt x="488" y="984"/>
                  </a:lnTo>
                  <a:cubicBezTo>
                    <a:pt x="488" y="1117"/>
                    <a:pt x="431" y="1242"/>
                    <a:pt x="345" y="1328"/>
                  </a:cubicBezTo>
                  <a:lnTo>
                    <a:pt x="144" y="1529"/>
                  </a:lnTo>
                  <a:cubicBezTo>
                    <a:pt x="48" y="1615"/>
                    <a:pt x="0" y="1740"/>
                    <a:pt x="0" y="1874"/>
                  </a:cubicBezTo>
                  <a:lnTo>
                    <a:pt x="0" y="2151"/>
                  </a:lnTo>
                  <a:cubicBezTo>
                    <a:pt x="0" y="3376"/>
                    <a:pt x="919" y="4410"/>
                    <a:pt x="2134" y="4553"/>
                  </a:cubicBezTo>
                  <a:cubicBezTo>
                    <a:pt x="1704" y="4103"/>
                    <a:pt x="1455" y="3510"/>
                    <a:pt x="1455" y="2878"/>
                  </a:cubicBezTo>
                  <a:lnTo>
                    <a:pt x="1455" y="1108"/>
                  </a:lnTo>
                  <a:cubicBezTo>
                    <a:pt x="1464" y="869"/>
                    <a:pt x="1646" y="658"/>
                    <a:pt x="1885" y="629"/>
                  </a:cubicBezTo>
                  <a:cubicBezTo>
                    <a:pt x="2077" y="604"/>
                    <a:pt x="2320" y="583"/>
                    <a:pt x="2589" y="583"/>
                  </a:cubicBezTo>
                  <a:cubicBezTo>
                    <a:pt x="3141" y="583"/>
                    <a:pt x="3805" y="671"/>
                    <a:pt x="4364" y="993"/>
                  </a:cubicBezTo>
                  <a:lnTo>
                    <a:pt x="4364" y="859"/>
                  </a:lnTo>
                  <a:cubicBezTo>
                    <a:pt x="4364" y="754"/>
                    <a:pt x="4316" y="658"/>
                    <a:pt x="4240" y="601"/>
                  </a:cubicBezTo>
                  <a:cubicBezTo>
                    <a:pt x="3599" y="133"/>
                    <a:pt x="2795" y="0"/>
                    <a:pt x="2098"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67" name="Google Shape;18667;p78"/>
            <p:cNvSpPr/>
            <p:nvPr/>
          </p:nvSpPr>
          <p:spPr>
            <a:xfrm>
              <a:off x="5392219" y="3613259"/>
              <a:ext cx="37972" cy="63103"/>
            </a:xfrm>
            <a:custGeom>
              <a:avLst/>
              <a:gdLst/>
              <a:ahLst/>
              <a:cxnLst/>
              <a:rect l="l" t="t" r="r" b="b"/>
              <a:pathLst>
                <a:path w="1446" h="2403" extrusionOk="0">
                  <a:moveTo>
                    <a:pt x="259" y="0"/>
                  </a:moveTo>
                  <a:cubicBezTo>
                    <a:pt x="96" y="173"/>
                    <a:pt x="0" y="412"/>
                    <a:pt x="0" y="661"/>
                  </a:cubicBezTo>
                  <a:lnTo>
                    <a:pt x="0" y="2163"/>
                  </a:lnTo>
                  <a:cubicBezTo>
                    <a:pt x="0" y="2288"/>
                    <a:pt x="105" y="2402"/>
                    <a:pt x="239" y="2402"/>
                  </a:cubicBezTo>
                  <a:lnTo>
                    <a:pt x="1445" y="2402"/>
                  </a:lnTo>
                  <a:lnTo>
                    <a:pt x="1445" y="1589"/>
                  </a:lnTo>
                  <a:cubicBezTo>
                    <a:pt x="1445" y="1331"/>
                    <a:pt x="1350" y="1082"/>
                    <a:pt x="1168" y="900"/>
                  </a:cubicBezTo>
                  <a:lnTo>
                    <a:pt x="25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668" name="Google Shape;18668;p78"/>
          <p:cNvSpPr/>
          <p:nvPr/>
        </p:nvSpPr>
        <p:spPr>
          <a:xfrm>
            <a:off x="7654709" y="4823351"/>
            <a:ext cx="33543" cy="83821"/>
          </a:xfrm>
          <a:custGeom>
            <a:avLst/>
            <a:gdLst/>
            <a:ahLst/>
            <a:cxnLst/>
            <a:rect l="l" t="t" r="r" b="b"/>
            <a:pathLst>
              <a:path w="958" h="2394" extrusionOk="0">
                <a:moveTo>
                  <a:pt x="135" y="1"/>
                </a:moveTo>
                <a:cubicBezTo>
                  <a:pt x="49" y="125"/>
                  <a:pt x="1" y="269"/>
                  <a:pt x="1" y="412"/>
                </a:cubicBezTo>
                <a:lnTo>
                  <a:pt x="1" y="2154"/>
                </a:lnTo>
                <a:cubicBezTo>
                  <a:pt x="1" y="2288"/>
                  <a:pt x="106" y="2394"/>
                  <a:pt x="240" y="2394"/>
                </a:cubicBezTo>
                <a:lnTo>
                  <a:pt x="958" y="2394"/>
                </a:lnTo>
                <a:lnTo>
                  <a:pt x="958" y="1121"/>
                </a:lnTo>
                <a:cubicBezTo>
                  <a:pt x="948" y="929"/>
                  <a:pt x="881" y="747"/>
                  <a:pt x="747" y="613"/>
                </a:cubicBezTo>
                <a:lnTo>
                  <a:pt x="135"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669" name="Google Shape;18669;p78"/>
          <p:cNvGrpSpPr/>
          <p:nvPr/>
        </p:nvGrpSpPr>
        <p:grpSpPr>
          <a:xfrm>
            <a:off x="4081004" y="3871479"/>
            <a:ext cx="520753" cy="479437"/>
            <a:chOff x="3060752" y="2903609"/>
            <a:chExt cx="390565" cy="359578"/>
          </a:xfrm>
        </p:grpSpPr>
        <p:sp>
          <p:nvSpPr>
            <p:cNvPr id="18670" name="Google Shape;18670;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1" name="Google Shape;18671;p78"/>
            <p:cNvSpPr/>
            <p:nvPr/>
          </p:nvSpPr>
          <p:spPr>
            <a:xfrm>
              <a:off x="3097936" y="3011852"/>
              <a:ext cx="102572" cy="104068"/>
            </a:xfrm>
            <a:custGeom>
              <a:avLst/>
              <a:gdLst/>
              <a:ahLst/>
              <a:cxnLst/>
              <a:rect l="l" t="t" r="r" b="b"/>
              <a:pathLst>
                <a:path w="3906" h="3963" extrusionOk="0">
                  <a:moveTo>
                    <a:pt x="633" y="1"/>
                  </a:moveTo>
                  <a:lnTo>
                    <a:pt x="671" y="508"/>
                  </a:lnTo>
                  <a:cubicBezTo>
                    <a:pt x="709" y="958"/>
                    <a:pt x="700" y="1924"/>
                    <a:pt x="211" y="3341"/>
                  </a:cubicBezTo>
                  <a:lnTo>
                    <a:pt x="1" y="3963"/>
                  </a:lnTo>
                  <a:lnTo>
                    <a:pt x="3906" y="3963"/>
                  </a:lnTo>
                  <a:lnTo>
                    <a:pt x="3695" y="3341"/>
                  </a:lnTo>
                  <a:cubicBezTo>
                    <a:pt x="3207" y="1924"/>
                    <a:pt x="3197" y="958"/>
                    <a:pt x="3236" y="508"/>
                  </a:cubicBezTo>
                  <a:lnTo>
                    <a:pt x="327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2" name="Google Shape;18672;p78"/>
            <p:cNvSpPr/>
            <p:nvPr/>
          </p:nvSpPr>
          <p:spPr>
            <a:xfrm>
              <a:off x="3097936" y="3011852"/>
              <a:ext cx="27678" cy="104068"/>
            </a:xfrm>
            <a:custGeom>
              <a:avLst/>
              <a:gdLst/>
              <a:ahLst/>
              <a:cxnLst/>
              <a:rect l="l" t="t" r="r" b="b"/>
              <a:pathLst>
                <a:path w="1054" h="3963" extrusionOk="0">
                  <a:moveTo>
                    <a:pt x="633" y="1"/>
                  </a:moveTo>
                  <a:lnTo>
                    <a:pt x="671" y="508"/>
                  </a:lnTo>
                  <a:cubicBezTo>
                    <a:pt x="709" y="958"/>
                    <a:pt x="690" y="1924"/>
                    <a:pt x="211" y="3341"/>
                  </a:cubicBezTo>
                  <a:lnTo>
                    <a:pt x="1" y="3963"/>
                  </a:lnTo>
                  <a:lnTo>
                    <a:pt x="345" y="3963"/>
                  </a:lnTo>
                  <a:lnTo>
                    <a:pt x="556" y="3341"/>
                  </a:lnTo>
                  <a:cubicBezTo>
                    <a:pt x="1034" y="1924"/>
                    <a:pt x="1054" y="958"/>
                    <a:pt x="1015" y="508"/>
                  </a:cubicBezTo>
                  <a:lnTo>
                    <a:pt x="97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3" name="Google Shape;18673;p78"/>
            <p:cNvSpPr/>
            <p:nvPr/>
          </p:nvSpPr>
          <p:spPr>
            <a:xfrm>
              <a:off x="3092421" y="3102318"/>
              <a:ext cx="113863" cy="38235"/>
            </a:xfrm>
            <a:custGeom>
              <a:avLst/>
              <a:gdLst/>
              <a:ahLst/>
              <a:cxnLst/>
              <a:rect l="l" t="t" r="r" b="b"/>
              <a:pathLst>
                <a:path w="4336" h="1456" extrusionOk="0">
                  <a:moveTo>
                    <a:pt x="287" y="1"/>
                  </a:moveTo>
                  <a:cubicBezTo>
                    <a:pt x="268" y="1"/>
                    <a:pt x="249" y="11"/>
                    <a:pt x="240" y="39"/>
                  </a:cubicBezTo>
                  <a:lnTo>
                    <a:pt x="0" y="1398"/>
                  </a:lnTo>
                  <a:cubicBezTo>
                    <a:pt x="0" y="1427"/>
                    <a:pt x="19" y="1456"/>
                    <a:pt x="48" y="1456"/>
                  </a:cubicBezTo>
                  <a:lnTo>
                    <a:pt x="4278" y="1456"/>
                  </a:lnTo>
                  <a:cubicBezTo>
                    <a:pt x="4307" y="1456"/>
                    <a:pt x="4336"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4" name="Google Shape;18674;p78"/>
            <p:cNvSpPr/>
            <p:nvPr/>
          </p:nvSpPr>
          <p:spPr>
            <a:xfrm>
              <a:off x="3060752" y="3184170"/>
              <a:ext cx="147791" cy="26759"/>
            </a:xfrm>
            <a:custGeom>
              <a:avLst/>
              <a:gdLst/>
              <a:ahLst/>
              <a:cxnLst/>
              <a:rect l="l" t="t" r="r" b="b"/>
              <a:pathLst>
                <a:path w="5628" h="1019" extrusionOk="0">
                  <a:moveTo>
                    <a:pt x="5593" y="0"/>
                  </a:moveTo>
                  <a:cubicBezTo>
                    <a:pt x="5590" y="0"/>
                    <a:pt x="5585" y="1"/>
                    <a:pt x="5580" y="4"/>
                  </a:cubicBezTo>
                  <a:lnTo>
                    <a:pt x="48" y="4"/>
                  </a:lnTo>
                  <a:cubicBezTo>
                    <a:pt x="20" y="4"/>
                    <a:pt x="0" y="23"/>
                    <a:pt x="0" y="42"/>
                  </a:cubicBezTo>
                  <a:lnTo>
                    <a:pt x="0" y="970"/>
                  </a:lnTo>
                  <a:cubicBezTo>
                    <a:pt x="0" y="999"/>
                    <a:pt x="20" y="1018"/>
                    <a:pt x="48" y="1018"/>
                  </a:cubicBezTo>
                  <a:lnTo>
                    <a:pt x="5207" y="1018"/>
                  </a:lnTo>
                  <a:cubicBezTo>
                    <a:pt x="5226" y="1018"/>
                    <a:pt x="5245" y="1009"/>
                    <a:pt x="5255" y="990"/>
                  </a:cubicBezTo>
                  <a:lnTo>
                    <a:pt x="5628" y="61"/>
                  </a:lnTo>
                  <a:cubicBezTo>
                    <a:pt x="5628" y="52"/>
                    <a:pt x="5628" y="33"/>
                    <a:pt x="5618" y="23"/>
                  </a:cubicBezTo>
                  <a:cubicBezTo>
                    <a:pt x="5611" y="9"/>
                    <a:pt x="5604" y="0"/>
                    <a:pt x="5593"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5" name="Google Shape;18675;p78"/>
            <p:cNvSpPr/>
            <p:nvPr/>
          </p:nvSpPr>
          <p:spPr>
            <a:xfrm>
              <a:off x="3070048" y="3126950"/>
              <a:ext cx="152072" cy="58586"/>
            </a:xfrm>
            <a:custGeom>
              <a:avLst/>
              <a:gdLst/>
              <a:ahLst/>
              <a:cxnLst/>
              <a:rect l="l" t="t" r="r" b="b"/>
              <a:pathLst>
                <a:path w="5791" h="2231" extrusionOk="0">
                  <a:moveTo>
                    <a:pt x="604" y="1"/>
                  </a:moveTo>
                  <a:lnTo>
                    <a:pt x="1" y="2231"/>
                  </a:lnTo>
                  <a:lnTo>
                    <a:pt x="5484" y="2231"/>
                  </a:lnTo>
                  <a:lnTo>
                    <a:pt x="5628" y="1456"/>
                  </a:lnTo>
                  <a:lnTo>
                    <a:pt x="5791" y="1312"/>
                  </a:lnTo>
                  <a:lnTo>
                    <a:pt x="5704" y="1025"/>
                  </a:lnTo>
                  <a:lnTo>
                    <a:pt x="5417"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6" name="Google Shape;18676;p78"/>
            <p:cNvSpPr/>
            <p:nvPr/>
          </p:nvSpPr>
          <p:spPr>
            <a:xfrm>
              <a:off x="3093183" y="2903609"/>
              <a:ext cx="112104" cy="120586"/>
            </a:xfrm>
            <a:custGeom>
              <a:avLst/>
              <a:gdLst/>
              <a:ahLst/>
              <a:cxnLst/>
              <a:rect l="l" t="t" r="r" b="b"/>
              <a:pathLst>
                <a:path w="4269" h="4592" extrusionOk="0">
                  <a:moveTo>
                    <a:pt x="2133" y="0"/>
                  </a:moveTo>
                  <a:cubicBezTo>
                    <a:pt x="2003" y="0"/>
                    <a:pt x="1871" y="70"/>
                    <a:pt x="1895" y="208"/>
                  </a:cubicBezTo>
                  <a:lnTo>
                    <a:pt x="1895" y="792"/>
                  </a:lnTo>
                  <a:cubicBezTo>
                    <a:pt x="756" y="945"/>
                    <a:pt x="86" y="2161"/>
                    <a:pt x="565" y="3204"/>
                  </a:cubicBezTo>
                  <a:lnTo>
                    <a:pt x="546" y="3204"/>
                  </a:lnTo>
                  <a:cubicBezTo>
                    <a:pt x="239" y="3204"/>
                    <a:pt x="0" y="3453"/>
                    <a:pt x="0" y="3749"/>
                  </a:cubicBezTo>
                  <a:lnTo>
                    <a:pt x="0" y="4046"/>
                  </a:lnTo>
                  <a:cubicBezTo>
                    <a:pt x="0" y="4343"/>
                    <a:pt x="239" y="4592"/>
                    <a:pt x="546" y="4592"/>
                  </a:cubicBezTo>
                  <a:lnTo>
                    <a:pt x="3723" y="4592"/>
                  </a:lnTo>
                  <a:cubicBezTo>
                    <a:pt x="4020" y="4592"/>
                    <a:pt x="4268" y="4343"/>
                    <a:pt x="4268" y="4046"/>
                  </a:cubicBezTo>
                  <a:lnTo>
                    <a:pt x="4268" y="3749"/>
                  </a:lnTo>
                  <a:cubicBezTo>
                    <a:pt x="4268" y="3453"/>
                    <a:pt x="4020" y="3204"/>
                    <a:pt x="3723" y="3204"/>
                  </a:cubicBezTo>
                  <a:lnTo>
                    <a:pt x="3704" y="3204"/>
                  </a:lnTo>
                  <a:cubicBezTo>
                    <a:pt x="4173" y="2161"/>
                    <a:pt x="3512" y="945"/>
                    <a:pt x="2364" y="792"/>
                  </a:cubicBezTo>
                  <a:lnTo>
                    <a:pt x="2364" y="208"/>
                  </a:lnTo>
                  <a:cubicBezTo>
                    <a:pt x="2393" y="70"/>
                    <a:pt x="2263" y="0"/>
                    <a:pt x="2133"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7" name="Google Shape;18677;p78"/>
            <p:cNvSpPr/>
            <p:nvPr/>
          </p:nvSpPr>
          <p:spPr>
            <a:xfrm>
              <a:off x="3093183" y="2924407"/>
              <a:ext cx="49763" cy="99788"/>
            </a:xfrm>
            <a:custGeom>
              <a:avLst/>
              <a:gdLst/>
              <a:ahLst/>
              <a:cxnLst/>
              <a:rect l="l" t="t" r="r" b="b"/>
              <a:pathLst>
                <a:path w="1895" h="3800" extrusionOk="0">
                  <a:moveTo>
                    <a:pt x="1895" y="0"/>
                  </a:moveTo>
                  <a:lnTo>
                    <a:pt x="1895" y="0"/>
                  </a:lnTo>
                  <a:cubicBezTo>
                    <a:pt x="756" y="163"/>
                    <a:pt x="86" y="1369"/>
                    <a:pt x="565" y="2421"/>
                  </a:cubicBezTo>
                  <a:lnTo>
                    <a:pt x="546" y="2421"/>
                  </a:lnTo>
                  <a:cubicBezTo>
                    <a:pt x="239" y="2421"/>
                    <a:pt x="0" y="2661"/>
                    <a:pt x="0" y="2957"/>
                  </a:cubicBezTo>
                  <a:lnTo>
                    <a:pt x="0" y="3254"/>
                  </a:lnTo>
                  <a:cubicBezTo>
                    <a:pt x="0" y="3551"/>
                    <a:pt x="239" y="3800"/>
                    <a:pt x="546" y="3800"/>
                  </a:cubicBezTo>
                  <a:lnTo>
                    <a:pt x="890" y="3800"/>
                  </a:lnTo>
                  <a:cubicBezTo>
                    <a:pt x="584" y="3800"/>
                    <a:pt x="345" y="3551"/>
                    <a:pt x="345" y="3254"/>
                  </a:cubicBezTo>
                  <a:lnTo>
                    <a:pt x="345" y="2957"/>
                  </a:lnTo>
                  <a:cubicBezTo>
                    <a:pt x="345" y="2661"/>
                    <a:pt x="584" y="2421"/>
                    <a:pt x="890" y="2421"/>
                  </a:cubicBezTo>
                  <a:lnTo>
                    <a:pt x="909" y="2421"/>
                  </a:lnTo>
                  <a:cubicBezTo>
                    <a:pt x="718" y="1991"/>
                    <a:pt x="708" y="1512"/>
                    <a:pt x="871" y="1082"/>
                  </a:cubicBezTo>
                  <a:cubicBezTo>
                    <a:pt x="1005" y="689"/>
                    <a:pt x="1302" y="287"/>
                    <a:pt x="189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8" name="Google Shape;18678;p78"/>
            <p:cNvSpPr/>
            <p:nvPr/>
          </p:nvSpPr>
          <p:spPr>
            <a:xfrm>
              <a:off x="3097201" y="2987719"/>
              <a:ext cx="71401" cy="16255"/>
            </a:xfrm>
            <a:custGeom>
              <a:avLst/>
              <a:gdLst/>
              <a:ahLst/>
              <a:cxnLst/>
              <a:rect l="l" t="t" r="r" b="b"/>
              <a:pathLst>
                <a:path w="2719" h="619" extrusionOk="0">
                  <a:moveTo>
                    <a:pt x="431" y="1"/>
                  </a:moveTo>
                  <a:cubicBezTo>
                    <a:pt x="364" y="1"/>
                    <a:pt x="316" y="30"/>
                    <a:pt x="287" y="87"/>
                  </a:cubicBezTo>
                  <a:lnTo>
                    <a:pt x="144" y="116"/>
                  </a:lnTo>
                  <a:cubicBezTo>
                    <a:pt x="67" y="135"/>
                    <a:pt x="0" y="307"/>
                    <a:pt x="0" y="326"/>
                  </a:cubicBezTo>
                  <a:cubicBezTo>
                    <a:pt x="0" y="349"/>
                    <a:pt x="94" y="618"/>
                    <a:pt x="153" y="618"/>
                  </a:cubicBezTo>
                  <a:cubicBezTo>
                    <a:pt x="170" y="618"/>
                    <a:pt x="183" y="598"/>
                    <a:pt x="192" y="546"/>
                  </a:cubicBezTo>
                  <a:cubicBezTo>
                    <a:pt x="201" y="422"/>
                    <a:pt x="306" y="326"/>
                    <a:pt x="440" y="326"/>
                  </a:cubicBezTo>
                  <a:lnTo>
                    <a:pt x="2498" y="326"/>
                  </a:lnTo>
                  <a:cubicBezTo>
                    <a:pt x="2718" y="326"/>
                    <a:pt x="2718"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79" name="Google Shape;18679;p78"/>
            <p:cNvSpPr/>
            <p:nvPr/>
          </p:nvSpPr>
          <p:spPr>
            <a:xfrm>
              <a:off x="3311823" y="3011852"/>
              <a:ext cx="102309" cy="104068"/>
            </a:xfrm>
            <a:custGeom>
              <a:avLst/>
              <a:gdLst/>
              <a:ahLst/>
              <a:cxnLst/>
              <a:rect l="l" t="t" r="r" b="b"/>
              <a:pathLst>
                <a:path w="3896" h="3963" extrusionOk="0">
                  <a:moveTo>
                    <a:pt x="632" y="1"/>
                  </a:moveTo>
                  <a:lnTo>
                    <a:pt x="670" y="508"/>
                  </a:lnTo>
                  <a:cubicBezTo>
                    <a:pt x="708" y="958"/>
                    <a:pt x="689" y="1924"/>
                    <a:pt x="211" y="3341"/>
                  </a:cubicBezTo>
                  <a:lnTo>
                    <a:pt x="0" y="3963"/>
                  </a:lnTo>
                  <a:lnTo>
                    <a:pt x="3895" y="3963"/>
                  </a:lnTo>
                  <a:lnTo>
                    <a:pt x="3685" y="3341"/>
                  </a:lnTo>
                  <a:cubicBezTo>
                    <a:pt x="3206" y="1924"/>
                    <a:pt x="3187" y="958"/>
                    <a:pt x="3225" y="508"/>
                  </a:cubicBezTo>
                  <a:lnTo>
                    <a:pt x="326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0" name="Google Shape;18680;p78"/>
            <p:cNvSpPr/>
            <p:nvPr/>
          </p:nvSpPr>
          <p:spPr>
            <a:xfrm>
              <a:off x="3311823" y="3011852"/>
              <a:ext cx="27415" cy="104068"/>
            </a:xfrm>
            <a:custGeom>
              <a:avLst/>
              <a:gdLst/>
              <a:ahLst/>
              <a:cxnLst/>
              <a:rect l="l" t="t" r="r" b="b"/>
              <a:pathLst>
                <a:path w="1044" h="3963" extrusionOk="0">
                  <a:moveTo>
                    <a:pt x="632" y="1"/>
                  </a:moveTo>
                  <a:lnTo>
                    <a:pt x="670" y="508"/>
                  </a:lnTo>
                  <a:cubicBezTo>
                    <a:pt x="708" y="958"/>
                    <a:pt x="689" y="1924"/>
                    <a:pt x="211" y="3341"/>
                  </a:cubicBezTo>
                  <a:lnTo>
                    <a:pt x="0" y="3963"/>
                  </a:lnTo>
                  <a:lnTo>
                    <a:pt x="345" y="3963"/>
                  </a:lnTo>
                  <a:lnTo>
                    <a:pt x="555" y="3341"/>
                  </a:lnTo>
                  <a:cubicBezTo>
                    <a:pt x="1034" y="1924"/>
                    <a:pt x="1043" y="958"/>
                    <a:pt x="1005" y="508"/>
                  </a:cubicBezTo>
                  <a:lnTo>
                    <a:pt x="96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1" name="Google Shape;18681;p78"/>
            <p:cNvSpPr/>
            <p:nvPr/>
          </p:nvSpPr>
          <p:spPr>
            <a:xfrm>
              <a:off x="3306046" y="3102318"/>
              <a:ext cx="113863" cy="38235"/>
            </a:xfrm>
            <a:custGeom>
              <a:avLst/>
              <a:gdLst/>
              <a:ahLst/>
              <a:cxnLst/>
              <a:rect l="l" t="t" r="r" b="b"/>
              <a:pathLst>
                <a:path w="4336" h="1456" extrusionOk="0">
                  <a:moveTo>
                    <a:pt x="287" y="1"/>
                  </a:moveTo>
                  <a:cubicBezTo>
                    <a:pt x="268" y="1"/>
                    <a:pt x="249" y="11"/>
                    <a:pt x="249" y="39"/>
                  </a:cubicBezTo>
                  <a:lnTo>
                    <a:pt x="10" y="1398"/>
                  </a:lnTo>
                  <a:cubicBezTo>
                    <a:pt x="0" y="1427"/>
                    <a:pt x="19" y="1456"/>
                    <a:pt x="48" y="1456"/>
                  </a:cubicBezTo>
                  <a:lnTo>
                    <a:pt x="4278" y="1456"/>
                  </a:lnTo>
                  <a:cubicBezTo>
                    <a:pt x="4307" y="1456"/>
                    <a:pt x="4335" y="1427"/>
                    <a:pt x="4326" y="1398"/>
                  </a:cubicBezTo>
                  <a:lnTo>
                    <a:pt x="4087" y="39"/>
                  </a:lnTo>
                  <a:cubicBezTo>
                    <a:pt x="4077" y="11"/>
                    <a:pt x="4058" y="1"/>
                    <a:pt x="4039"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2" name="Google Shape;18682;p78"/>
            <p:cNvSpPr/>
            <p:nvPr/>
          </p:nvSpPr>
          <p:spPr>
            <a:xfrm>
              <a:off x="3303263" y="3184512"/>
              <a:ext cx="148054" cy="26418"/>
            </a:xfrm>
            <a:custGeom>
              <a:avLst/>
              <a:gdLst/>
              <a:ahLst/>
              <a:cxnLst/>
              <a:rect l="l" t="t" r="r" b="b"/>
              <a:pathLst>
                <a:path w="5638" h="1006" extrusionOk="0">
                  <a:moveTo>
                    <a:pt x="58" y="0"/>
                  </a:moveTo>
                  <a:cubicBezTo>
                    <a:pt x="20" y="0"/>
                    <a:pt x="1" y="29"/>
                    <a:pt x="10" y="67"/>
                  </a:cubicBezTo>
                  <a:lnTo>
                    <a:pt x="384" y="977"/>
                  </a:lnTo>
                  <a:cubicBezTo>
                    <a:pt x="393" y="996"/>
                    <a:pt x="412" y="1005"/>
                    <a:pt x="432" y="1005"/>
                  </a:cubicBezTo>
                  <a:lnTo>
                    <a:pt x="5590" y="1005"/>
                  </a:lnTo>
                  <a:cubicBezTo>
                    <a:pt x="5609" y="1005"/>
                    <a:pt x="5638" y="986"/>
                    <a:pt x="5638" y="957"/>
                  </a:cubicBezTo>
                  <a:lnTo>
                    <a:pt x="5638" y="48"/>
                  </a:lnTo>
                  <a:cubicBezTo>
                    <a:pt x="5638" y="20"/>
                    <a:pt x="5609" y="0"/>
                    <a:pt x="5590"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3" name="Google Shape;18683;p78"/>
            <p:cNvSpPr/>
            <p:nvPr/>
          </p:nvSpPr>
          <p:spPr>
            <a:xfrm>
              <a:off x="3289949" y="3126950"/>
              <a:ext cx="152072" cy="58586"/>
            </a:xfrm>
            <a:custGeom>
              <a:avLst/>
              <a:gdLst/>
              <a:ahLst/>
              <a:cxnLst/>
              <a:rect l="l" t="t" r="r" b="b"/>
              <a:pathLst>
                <a:path w="5791" h="2231" extrusionOk="0">
                  <a:moveTo>
                    <a:pt x="374" y="1"/>
                  </a:moveTo>
                  <a:lnTo>
                    <a:pt x="96" y="1015"/>
                  </a:lnTo>
                  <a:lnTo>
                    <a:pt x="1" y="1302"/>
                  </a:lnTo>
                  <a:lnTo>
                    <a:pt x="163" y="1456"/>
                  </a:lnTo>
                  <a:lnTo>
                    <a:pt x="307" y="2231"/>
                  </a:lnTo>
                  <a:lnTo>
                    <a:pt x="5791" y="2231"/>
                  </a:lnTo>
                  <a:lnTo>
                    <a:pt x="5188"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4" name="Google Shape;18684;p78"/>
            <p:cNvSpPr/>
            <p:nvPr/>
          </p:nvSpPr>
          <p:spPr>
            <a:xfrm>
              <a:off x="3289949" y="3126950"/>
              <a:ext cx="19642" cy="58586"/>
            </a:xfrm>
            <a:custGeom>
              <a:avLst/>
              <a:gdLst/>
              <a:ahLst/>
              <a:cxnLst/>
              <a:rect l="l" t="t" r="r" b="b"/>
              <a:pathLst>
                <a:path w="748" h="2231" extrusionOk="0">
                  <a:moveTo>
                    <a:pt x="374" y="1"/>
                  </a:moveTo>
                  <a:lnTo>
                    <a:pt x="96" y="1015"/>
                  </a:lnTo>
                  <a:lnTo>
                    <a:pt x="1" y="1302"/>
                  </a:lnTo>
                  <a:lnTo>
                    <a:pt x="163" y="1456"/>
                  </a:lnTo>
                  <a:lnTo>
                    <a:pt x="307" y="2231"/>
                  </a:lnTo>
                  <a:lnTo>
                    <a:pt x="680" y="2231"/>
                  </a:lnTo>
                  <a:lnTo>
                    <a:pt x="546" y="1456"/>
                  </a:lnTo>
                  <a:lnTo>
                    <a:pt x="374" y="1302"/>
                  </a:lnTo>
                  <a:lnTo>
                    <a:pt x="470" y="1015"/>
                  </a:lnTo>
                  <a:lnTo>
                    <a:pt x="747"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5" name="Google Shape;18685;p78"/>
            <p:cNvSpPr/>
            <p:nvPr/>
          </p:nvSpPr>
          <p:spPr>
            <a:xfrm>
              <a:off x="3204761" y="3064136"/>
              <a:ext cx="27678" cy="104068"/>
            </a:xfrm>
            <a:custGeom>
              <a:avLst/>
              <a:gdLst/>
              <a:ahLst/>
              <a:cxnLst/>
              <a:rect l="l" t="t" r="r" b="b"/>
              <a:pathLst>
                <a:path w="1054" h="3963" extrusionOk="0">
                  <a:moveTo>
                    <a:pt x="632" y="0"/>
                  </a:moveTo>
                  <a:lnTo>
                    <a:pt x="670" y="507"/>
                  </a:lnTo>
                  <a:cubicBezTo>
                    <a:pt x="708" y="957"/>
                    <a:pt x="699" y="1924"/>
                    <a:pt x="211" y="3340"/>
                  </a:cubicBezTo>
                  <a:lnTo>
                    <a:pt x="0" y="3962"/>
                  </a:lnTo>
                  <a:lnTo>
                    <a:pt x="345" y="3962"/>
                  </a:lnTo>
                  <a:lnTo>
                    <a:pt x="555" y="3340"/>
                  </a:lnTo>
                  <a:cubicBezTo>
                    <a:pt x="1043" y="1924"/>
                    <a:pt x="1053" y="957"/>
                    <a:pt x="1015" y="507"/>
                  </a:cubicBezTo>
                  <a:lnTo>
                    <a:pt x="976"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6" name="Google Shape;18686;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7" name="Google Shape;18687;p78"/>
            <p:cNvSpPr/>
            <p:nvPr/>
          </p:nvSpPr>
          <p:spPr>
            <a:xfrm>
              <a:off x="3307044" y="2903609"/>
              <a:ext cx="111868" cy="120586"/>
            </a:xfrm>
            <a:custGeom>
              <a:avLst/>
              <a:gdLst/>
              <a:ahLst/>
              <a:cxnLst/>
              <a:rect l="l" t="t" r="r" b="b"/>
              <a:pathLst>
                <a:path w="4260" h="4592" extrusionOk="0">
                  <a:moveTo>
                    <a:pt x="2126" y="0"/>
                  </a:moveTo>
                  <a:cubicBezTo>
                    <a:pt x="1996" y="0"/>
                    <a:pt x="1867" y="70"/>
                    <a:pt x="1895" y="208"/>
                  </a:cubicBezTo>
                  <a:lnTo>
                    <a:pt x="1895" y="792"/>
                  </a:lnTo>
                  <a:cubicBezTo>
                    <a:pt x="756" y="945"/>
                    <a:pt x="87" y="2161"/>
                    <a:pt x="565" y="3204"/>
                  </a:cubicBezTo>
                  <a:lnTo>
                    <a:pt x="536" y="3204"/>
                  </a:lnTo>
                  <a:cubicBezTo>
                    <a:pt x="240" y="3204"/>
                    <a:pt x="0" y="3453"/>
                    <a:pt x="0" y="3749"/>
                  </a:cubicBezTo>
                  <a:lnTo>
                    <a:pt x="0" y="4046"/>
                  </a:lnTo>
                  <a:cubicBezTo>
                    <a:pt x="0" y="4343"/>
                    <a:pt x="240" y="4592"/>
                    <a:pt x="536" y="4592"/>
                  </a:cubicBezTo>
                  <a:lnTo>
                    <a:pt x="3723" y="4592"/>
                  </a:lnTo>
                  <a:cubicBezTo>
                    <a:pt x="4020" y="4592"/>
                    <a:pt x="4259" y="4343"/>
                    <a:pt x="4259" y="4046"/>
                  </a:cubicBezTo>
                  <a:lnTo>
                    <a:pt x="4259" y="3749"/>
                  </a:lnTo>
                  <a:cubicBezTo>
                    <a:pt x="4259" y="3453"/>
                    <a:pt x="4020" y="3204"/>
                    <a:pt x="3714" y="3204"/>
                  </a:cubicBezTo>
                  <a:lnTo>
                    <a:pt x="3695" y="3204"/>
                  </a:lnTo>
                  <a:cubicBezTo>
                    <a:pt x="4173" y="2161"/>
                    <a:pt x="3503" y="945"/>
                    <a:pt x="2364" y="792"/>
                  </a:cubicBezTo>
                  <a:lnTo>
                    <a:pt x="2364" y="208"/>
                  </a:lnTo>
                  <a:cubicBezTo>
                    <a:pt x="2388" y="70"/>
                    <a:pt x="2257" y="0"/>
                    <a:pt x="2126"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8" name="Google Shape;18688;p78"/>
            <p:cNvSpPr/>
            <p:nvPr/>
          </p:nvSpPr>
          <p:spPr>
            <a:xfrm>
              <a:off x="3306782" y="2924407"/>
              <a:ext cx="50052" cy="99788"/>
            </a:xfrm>
            <a:custGeom>
              <a:avLst/>
              <a:gdLst/>
              <a:ahLst/>
              <a:cxnLst/>
              <a:rect l="l" t="t" r="r" b="b"/>
              <a:pathLst>
                <a:path w="1906" h="3800" extrusionOk="0">
                  <a:moveTo>
                    <a:pt x="1905" y="0"/>
                  </a:moveTo>
                  <a:lnTo>
                    <a:pt x="1905" y="0"/>
                  </a:lnTo>
                  <a:cubicBezTo>
                    <a:pt x="757" y="163"/>
                    <a:pt x="97" y="1369"/>
                    <a:pt x="565" y="2421"/>
                  </a:cubicBezTo>
                  <a:lnTo>
                    <a:pt x="546" y="2421"/>
                  </a:lnTo>
                  <a:cubicBezTo>
                    <a:pt x="250" y="2421"/>
                    <a:pt x="1" y="2661"/>
                    <a:pt x="1" y="2957"/>
                  </a:cubicBezTo>
                  <a:lnTo>
                    <a:pt x="1" y="3254"/>
                  </a:lnTo>
                  <a:cubicBezTo>
                    <a:pt x="1" y="3551"/>
                    <a:pt x="250" y="3800"/>
                    <a:pt x="546" y="3800"/>
                  </a:cubicBezTo>
                  <a:lnTo>
                    <a:pt x="891" y="3800"/>
                  </a:lnTo>
                  <a:cubicBezTo>
                    <a:pt x="594" y="3800"/>
                    <a:pt x="345" y="3551"/>
                    <a:pt x="345" y="3254"/>
                  </a:cubicBezTo>
                  <a:lnTo>
                    <a:pt x="345" y="2957"/>
                  </a:lnTo>
                  <a:cubicBezTo>
                    <a:pt x="345" y="2661"/>
                    <a:pt x="594" y="2421"/>
                    <a:pt x="891" y="2421"/>
                  </a:cubicBezTo>
                  <a:lnTo>
                    <a:pt x="910" y="2421"/>
                  </a:lnTo>
                  <a:cubicBezTo>
                    <a:pt x="719" y="1991"/>
                    <a:pt x="709" y="1512"/>
                    <a:pt x="881" y="1082"/>
                  </a:cubicBezTo>
                  <a:cubicBezTo>
                    <a:pt x="1006" y="689"/>
                    <a:pt x="1302" y="287"/>
                    <a:pt x="190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89" name="Google Shape;18689;p78"/>
            <p:cNvSpPr/>
            <p:nvPr/>
          </p:nvSpPr>
          <p:spPr>
            <a:xfrm>
              <a:off x="3289713" y="3126714"/>
              <a:ext cx="38970" cy="58586"/>
            </a:xfrm>
            <a:custGeom>
              <a:avLst/>
              <a:gdLst/>
              <a:ahLst/>
              <a:cxnLst/>
              <a:rect l="l" t="t" r="r" b="b"/>
              <a:pathLst>
                <a:path w="1484" h="2231" extrusionOk="0">
                  <a:moveTo>
                    <a:pt x="383" y="0"/>
                  </a:moveTo>
                  <a:lnTo>
                    <a:pt x="105" y="1015"/>
                  </a:lnTo>
                  <a:lnTo>
                    <a:pt x="0" y="1302"/>
                  </a:lnTo>
                  <a:lnTo>
                    <a:pt x="172" y="1455"/>
                  </a:lnTo>
                  <a:lnTo>
                    <a:pt x="316" y="2230"/>
                  </a:lnTo>
                  <a:lnTo>
                    <a:pt x="1483" y="2230"/>
                  </a:lnTo>
                  <a:lnTo>
                    <a:pt x="1436" y="2077"/>
                  </a:lnTo>
                  <a:lnTo>
                    <a:pt x="1139" y="2077"/>
                  </a:lnTo>
                  <a:lnTo>
                    <a:pt x="967" y="1110"/>
                  </a:lnTo>
                  <a:lnTo>
                    <a:pt x="881" y="1110"/>
                  </a:lnTo>
                  <a:lnTo>
                    <a:pt x="833" y="957"/>
                  </a:lnTo>
                  <a:cubicBezTo>
                    <a:pt x="708" y="613"/>
                    <a:pt x="622" y="297"/>
                    <a:pt x="555"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0" name="Google Shape;18690;p78"/>
            <p:cNvSpPr/>
            <p:nvPr/>
          </p:nvSpPr>
          <p:spPr>
            <a:xfrm>
              <a:off x="3310799" y="2987719"/>
              <a:ext cx="70666" cy="16255"/>
            </a:xfrm>
            <a:custGeom>
              <a:avLst/>
              <a:gdLst/>
              <a:ahLst/>
              <a:cxnLst/>
              <a:rect l="l" t="t" r="r" b="b"/>
              <a:pathLst>
                <a:path w="2691" h="619" extrusionOk="0">
                  <a:moveTo>
                    <a:pt x="432" y="1"/>
                  </a:moveTo>
                  <a:cubicBezTo>
                    <a:pt x="365" y="1"/>
                    <a:pt x="317" y="30"/>
                    <a:pt x="288" y="87"/>
                  </a:cubicBezTo>
                  <a:lnTo>
                    <a:pt x="145" y="116"/>
                  </a:lnTo>
                  <a:cubicBezTo>
                    <a:pt x="68" y="135"/>
                    <a:pt x="1" y="307"/>
                    <a:pt x="1" y="326"/>
                  </a:cubicBezTo>
                  <a:cubicBezTo>
                    <a:pt x="1" y="349"/>
                    <a:pt x="95" y="618"/>
                    <a:pt x="154" y="618"/>
                  </a:cubicBezTo>
                  <a:cubicBezTo>
                    <a:pt x="170" y="618"/>
                    <a:pt x="184" y="598"/>
                    <a:pt x="192" y="546"/>
                  </a:cubicBezTo>
                  <a:cubicBezTo>
                    <a:pt x="202" y="422"/>
                    <a:pt x="307" y="326"/>
                    <a:pt x="441" y="326"/>
                  </a:cubicBezTo>
                  <a:lnTo>
                    <a:pt x="2470" y="326"/>
                  </a:lnTo>
                  <a:cubicBezTo>
                    <a:pt x="2690" y="326"/>
                    <a:pt x="2690" y="1"/>
                    <a:pt x="2470"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1" name="Google Shape;18691;p78"/>
            <p:cNvSpPr/>
            <p:nvPr/>
          </p:nvSpPr>
          <p:spPr>
            <a:xfrm>
              <a:off x="3204761" y="3064136"/>
              <a:ext cx="102545" cy="104068"/>
            </a:xfrm>
            <a:custGeom>
              <a:avLst/>
              <a:gdLst/>
              <a:ahLst/>
              <a:cxnLst/>
              <a:rect l="l" t="t" r="r" b="b"/>
              <a:pathLst>
                <a:path w="3905" h="3963" extrusionOk="0">
                  <a:moveTo>
                    <a:pt x="632" y="0"/>
                  </a:moveTo>
                  <a:lnTo>
                    <a:pt x="670" y="507"/>
                  </a:lnTo>
                  <a:cubicBezTo>
                    <a:pt x="708" y="957"/>
                    <a:pt x="699" y="1924"/>
                    <a:pt x="211" y="3340"/>
                  </a:cubicBezTo>
                  <a:lnTo>
                    <a:pt x="0" y="3962"/>
                  </a:lnTo>
                  <a:lnTo>
                    <a:pt x="3905" y="3962"/>
                  </a:lnTo>
                  <a:lnTo>
                    <a:pt x="3694" y="3340"/>
                  </a:lnTo>
                  <a:cubicBezTo>
                    <a:pt x="3216" y="1924"/>
                    <a:pt x="3197" y="957"/>
                    <a:pt x="3235" y="507"/>
                  </a:cubicBezTo>
                  <a:lnTo>
                    <a:pt x="3273" y="0"/>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2" name="Google Shape;18692;p78"/>
            <p:cNvSpPr/>
            <p:nvPr/>
          </p:nvSpPr>
          <p:spPr>
            <a:xfrm>
              <a:off x="3204761" y="3064136"/>
              <a:ext cx="28413" cy="104068"/>
            </a:xfrm>
            <a:custGeom>
              <a:avLst/>
              <a:gdLst/>
              <a:ahLst/>
              <a:cxnLst/>
              <a:rect l="l" t="t" r="r" b="b"/>
              <a:pathLst>
                <a:path w="1082" h="3963" extrusionOk="0">
                  <a:moveTo>
                    <a:pt x="632" y="0"/>
                  </a:moveTo>
                  <a:lnTo>
                    <a:pt x="670" y="507"/>
                  </a:lnTo>
                  <a:cubicBezTo>
                    <a:pt x="708" y="957"/>
                    <a:pt x="699" y="1924"/>
                    <a:pt x="211" y="3340"/>
                  </a:cubicBezTo>
                  <a:lnTo>
                    <a:pt x="0" y="3962"/>
                  </a:lnTo>
                  <a:lnTo>
                    <a:pt x="383" y="3962"/>
                  </a:lnTo>
                  <a:lnTo>
                    <a:pt x="594" y="3340"/>
                  </a:lnTo>
                  <a:cubicBezTo>
                    <a:pt x="1072" y="1924"/>
                    <a:pt x="1082" y="957"/>
                    <a:pt x="1043" y="507"/>
                  </a:cubicBezTo>
                  <a:lnTo>
                    <a:pt x="1005" y="0"/>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3" name="Google Shape;18693;p78"/>
            <p:cNvSpPr/>
            <p:nvPr/>
          </p:nvSpPr>
          <p:spPr>
            <a:xfrm>
              <a:off x="3199221" y="3154339"/>
              <a:ext cx="113890" cy="38497"/>
            </a:xfrm>
            <a:custGeom>
              <a:avLst/>
              <a:gdLst/>
              <a:ahLst/>
              <a:cxnLst/>
              <a:rect l="l" t="t" r="r" b="b"/>
              <a:pathLst>
                <a:path w="4337" h="1466" extrusionOk="0">
                  <a:moveTo>
                    <a:pt x="288" y="1"/>
                  </a:moveTo>
                  <a:cubicBezTo>
                    <a:pt x="269" y="1"/>
                    <a:pt x="250" y="20"/>
                    <a:pt x="240" y="49"/>
                  </a:cubicBezTo>
                  <a:lnTo>
                    <a:pt x="1" y="1408"/>
                  </a:lnTo>
                  <a:cubicBezTo>
                    <a:pt x="1" y="1437"/>
                    <a:pt x="20" y="1465"/>
                    <a:pt x="49" y="1465"/>
                  </a:cubicBezTo>
                  <a:lnTo>
                    <a:pt x="4279" y="1465"/>
                  </a:lnTo>
                  <a:cubicBezTo>
                    <a:pt x="4307" y="1465"/>
                    <a:pt x="4336" y="1437"/>
                    <a:pt x="4327" y="1408"/>
                  </a:cubicBezTo>
                  <a:lnTo>
                    <a:pt x="4078" y="49"/>
                  </a:lnTo>
                  <a:cubicBezTo>
                    <a:pt x="4078" y="20"/>
                    <a:pt x="4059" y="1"/>
                    <a:pt x="4030" y="1"/>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4" name="Google Shape;18694;p78"/>
            <p:cNvSpPr/>
            <p:nvPr/>
          </p:nvSpPr>
          <p:spPr>
            <a:xfrm>
              <a:off x="3167551" y="3235272"/>
              <a:ext cx="176704" cy="27914"/>
            </a:xfrm>
            <a:custGeom>
              <a:avLst/>
              <a:gdLst/>
              <a:ahLst/>
              <a:cxnLst/>
              <a:rect l="l" t="t" r="r" b="b"/>
              <a:pathLst>
                <a:path w="6729" h="1063" extrusionOk="0">
                  <a:moveTo>
                    <a:pt x="49" y="1"/>
                  </a:moveTo>
                  <a:cubicBezTo>
                    <a:pt x="30" y="1"/>
                    <a:pt x="1" y="20"/>
                    <a:pt x="1" y="48"/>
                  </a:cubicBezTo>
                  <a:lnTo>
                    <a:pt x="1" y="1015"/>
                  </a:lnTo>
                  <a:cubicBezTo>
                    <a:pt x="1" y="1044"/>
                    <a:pt x="30" y="1063"/>
                    <a:pt x="49" y="1063"/>
                  </a:cubicBezTo>
                  <a:lnTo>
                    <a:pt x="6691" y="1063"/>
                  </a:lnTo>
                  <a:cubicBezTo>
                    <a:pt x="6710" y="1063"/>
                    <a:pt x="6729" y="1044"/>
                    <a:pt x="6729" y="1015"/>
                  </a:cubicBezTo>
                  <a:lnTo>
                    <a:pt x="6729" y="48"/>
                  </a:lnTo>
                  <a:cubicBezTo>
                    <a:pt x="6729" y="20"/>
                    <a:pt x="6710" y="1"/>
                    <a:pt x="6691" y="1"/>
                  </a:cubicBezTo>
                  <a:close/>
                </a:path>
              </a:pathLst>
            </a:custGeom>
            <a:solidFill>
              <a:srgbClr val="8498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5" name="Google Shape;18695;p78"/>
            <p:cNvSpPr/>
            <p:nvPr/>
          </p:nvSpPr>
          <p:spPr>
            <a:xfrm>
              <a:off x="3179631" y="3181229"/>
              <a:ext cx="152807" cy="54568"/>
            </a:xfrm>
            <a:custGeom>
              <a:avLst/>
              <a:gdLst/>
              <a:ahLst/>
              <a:cxnLst/>
              <a:rect l="l" t="t" r="r" b="b"/>
              <a:pathLst>
                <a:path w="5819" h="2078" extrusionOk="0">
                  <a:moveTo>
                    <a:pt x="565" y="1"/>
                  </a:moveTo>
                  <a:lnTo>
                    <a:pt x="0" y="2078"/>
                  </a:lnTo>
                  <a:lnTo>
                    <a:pt x="5819" y="2078"/>
                  </a:lnTo>
                  <a:lnTo>
                    <a:pt x="5254" y="1"/>
                  </a:ln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6" name="Google Shape;18696;p78"/>
            <p:cNvSpPr/>
            <p:nvPr/>
          </p:nvSpPr>
          <p:spPr>
            <a:xfrm>
              <a:off x="3070048" y="3126950"/>
              <a:ext cx="25919" cy="58586"/>
            </a:xfrm>
            <a:custGeom>
              <a:avLst/>
              <a:gdLst/>
              <a:ahLst/>
              <a:cxnLst/>
              <a:rect l="l" t="t" r="r" b="b"/>
              <a:pathLst>
                <a:path w="987" h="2231" extrusionOk="0">
                  <a:moveTo>
                    <a:pt x="604" y="1"/>
                  </a:moveTo>
                  <a:lnTo>
                    <a:pt x="1" y="2231"/>
                  </a:lnTo>
                  <a:lnTo>
                    <a:pt x="374" y="2231"/>
                  </a:lnTo>
                  <a:lnTo>
                    <a:pt x="986"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7" name="Google Shape;18697;p78"/>
            <p:cNvSpPr/>
            <p:nvPr/>
          </p:nvSpPr>
          <p:spPr>
            <a:xfrm>
              <a:off x="3179631" y="3181229"/>
              <a:ext cx="24658" cy="54568"/>
            </a:xfrm>
            <a:custGeom>
              <a:avLst/>
              <a:gdLst/>
              <a:ahLst/>
              <a:cxnLst/>
              <a:rect l="l" t="t" r="r" b="b"/>
              <a:pathLst>
                <a:path w="939" h="2078" extrusionOk="0">
                  <a:moveTo>
                    <a:pt x="565" y="1"/>
                  </a:moveTo>
                  <a:lnTo>
                    <a:pt x="0" y="2078"/>
                  </a:lnTo>
                  <a:lnTo>
                    <a:pt x="373" y="2078"/>
                  </a:lnTo>
                  <a:lnTo>
                    <a:pt x="938" y="1"/>
                  </a:ln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8" name="Google Shape;18698;p78"/>
            <p:cNvSpPr/>
            <p:nvPr/>
          </p:nvSpPr>
          <p:spPr>
            <a:xfrm>
              <a:off x="3200245" y="2956260"/>
              <a:ext cx="111841" cy="120218"/>
            </a:xfrm>
            <a:custGeom>
              <a:avLst/>
              <a:gdLst/>
              <a:ahLst/>
              <a:cxnLst/>
              <a:rect l="l" t="t" r="r" b="b"/>
              <a:pathLst>
                <a:path w="4259" h="4578" extrusionOk="0">
                  <a:moveTo>
                    <a:pt x="2129" y="0"/>
                  </a:moveTo>
                  <a:cubicBezTo>
                    <a:pt x="2024" y="0"/>
                    <a:pt x="1919" y="65"/>
                    <a:pt x="1895" y="194"/>
                  </a:cubicBezTo>
                  <a:lnTo>
                    <a:pt x="1895" y="778"/>
                  </a:lnTo>
                  <a:cubicBezTo>
                    <a:pt x="756" y="941"/>
                    <a:pt x="86" y="2146"/>
                    <a:pt x="565" y="3199"/>
                  </a:cubicBezTo>
                  <a:lnTo>
                    <a:pt x="536" y="3199"/>
                  </a:lnTo>
                  <a:cubicBezTo>
                    <a:pt x="239" y="3199"/>
                    <a:pt x="0" y="3438"/>
                    <a:pt x="0" y="3735"/>
                  </a:cubicBezTo>
                  <a:lnTo>
                    <a:pt x="0" y="4032"/>
                  </a:lnTo>
                  <a:cubicBezTo>
                    <a:pt x="0" y="4328"/>
                    <a:pt x="239" y="4577"/>
                    <a:pt x="536" y="4577"/>
                  </a:cubicBezTo>
                  <a:lnTo>
                    <a:pt x="3723" y="4577"/>
                  </a:lnTo>
                  <a:cubicBezTo>
                    <a:pt x="4020" y="4577"/>
                    <a:pt x="4259" y="4328"/>
                    <a:pt x="4259" y="4032"/>
                  </a:cubicBezTo>
                  <a:lnTo>
                    <a:pt x="4259" y="3735"/>
                  </a:lnTo>
                  <a:cubicBezTo>
                    <a:pt x="4259" y="3444"/>
                    <a:pt x="4028" y="3199"/>
                    <a:pt x="3730" y="3199"/>
                  </a:cubicBezTo>
                  <a:cubicBezTo>
                    <a:pt x="3725" y="3199"/>
                    <a:pt x="3719" y="3199"/>
                    <a:pt x="3713" y="3199"/>
                  </a:cubicBezTo>
                  <a:lnTo>
                    <a:pt x="3694" y="3199"/>
                  </a:lnTo>
                  <a:cubicBezTo>
                    <a:pt x="4163" y="2146"/>
                    <a:pt x="3503" y="941"/>
                    <a:pt x="2364" y="778"/>
                  </a:cubicBezTo>
                  <a:lnTo>
                    <a:pt x="2364" y="194"/>
                  </a:lnTo>
                  <a:cubicBezTo>
                    <a:pt x="2340" y="65"/>
                    <a:pt x="2235" y="0"/>
                    <a:pt x="212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699" name="Google Shape;18699;p78"/>
            <p:cNvSpPr/>
            <p:nvPr/>
          </p:nvSpPr>
          <p:spPr>
            <a:xfrm>
              <a:off x="3199982" y="2976664"/>
              <a:ext cx="49789" cy="99814"/>
            </a:xfrm>
            <a:custGeom>
              <a:avLst/>
              <a:gdLst/>
              <a:ahLst/>
              <a:cxnLst/>
              <a:rect l="l" t="t" r="r" b="b"/>
              <a:pathLst>
                <a:path w="1896" h="3801" extrusionOk="0">
                  <a:moveTo>
                    <a:pt x="1895" y="1"/>
                  </a:moveTo>
                  <a:cubicBezTo>
                    <a:pt x="756" y="164"/>
                    <a:pt x="96" y="1369"/>
                    <a:pt x="565" y="2422"/>
                  </a:cubicBezTo>
                  <a:lnTo>
                    <a:pt x="546" y="2422"/>
                  </a:lnTo>
                  <a:cubicBezTo>
                    <a:pt x="249" y="2422"/>
                    <a:pt x="0" y="2661"/>
                    <a:pt x="0" y="2968"/>
                  </a:cubicBezTo>
                  <a:lnTo>
                    <a:pt x="0" y="3255"/>
                  </a:lnTo>
                  <a:cubicBezTo>
                    <a:pt x="0" y="3561"/>
                    <a:pt x="249" y="3800"/>
                    <a:pt x="546" y="3800"/>
                  </a:cubicBezTo>
                  <a:lnTo>
                    <a:pt x="890" y="3800"/>
                  </a:lnTo>
                  <a:cubicBezTo>
                    <a:pt x="594" y="3800"/>
                    <a:pt x="345" y="3561"/>
                    <a:pt x="345" y="3255"/>
                  </a:cubicBezTo>
                  <a:lnTo>
                    <a:pt x="345" y="2968"/>
                  </a:lnTo>
                  <a:cubicBezTo>
                    <a:pt x="345" y="2661"/>
                    <a:pt x="594" y="2422"/>
                    <a:pt x="890" y="2422"/>
                  </a:cubicBezTo>
                  <a:lnTo>
                    <a:pt x="910" y="2422"/>
                  </a:lnTo>
                  <a:cubicBezTo>
                    <a:pt x="718" y="2001"/>
                    <a:pt x="709" y="1513"/>
                    <a:pt x="871" y="1082"/>
                  </a:cubicBezTo>
                  <a:cubicBezTo>
                    <a:pt x="1005" y="690"/>
                    <a:pt x="1302" y="288"/>
                    <a:pt x="1895"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0" name="Google Shape;18700;p78"/>
            <p:cNvSpPr/>
            <p:nvPr/>
          </p:nvSpPr>
          <p:spPr>
            <a:xfrm>
              <a:off x="3204000" y="3040003"/>
              <a:ext cx="71401" cy="16255"/>
            </a:xfrm>
            <a:custGeom>
              <a:avLst/>
              <a:gdLst/>
              <a:ahLst/>
              <a:cxnLst/>
              <a:rect l="l" t="t" r="r" b="b"/>
              <a:pathLst>
                <a:path w="2719" h="619" extrusionOk="0">
                  <a:moveTo>
                    <a:pt x="2498" y="1"/>
                  </a:moveTo>
                  <a:lnTo>
                    <a:pt x="2498" y="10"/>
                  </a:lnTo>
                  <a:lnTo>
                    <a:pt x="431" y="10"/>
                  </a:lnTo>
                  <a:cubicBezTo>
                    <a:pt x="364" y="10"/>
                    <a:pt x="316" y="39"/>
                    <a:pt x="288" y="87"/>
                  </a:cubicBezTo>
                  <a:lnTo>
                    <a:pt x="144" y="115"/>
                  </a:lnTo>
                  <a:cubicBezTo>
                    <a:pt x="68" y="144"/>
                    <a:pt x="1" y="307"/>
                    <a:pt x="1" y="335"/>
                  </a:cubicBezTo>
                  <a:cubicBezTo>
                    <a:pt x="1" y="350"/>
                    <a:pt x="95" y="618"/>
                    <a:pt x="154" y="618"/>
                  </a:cubicBezTo>
                  <a:cubicBezTo>
                    <a:pt x="170" y="618"/>
                    <a:pt x="184" y="598"/>
                    <a:pt x="192" y="546"/>
                  </a:cubicBezTo>
                  <a:cubicBezTo>
                    <a:pt x="201" y="427"/>
                    <a:pt x="297" y="335"/>
                    <a:pt x="422" y="335"/>
                  </a:cubicBezTo>
                  <a:cubicBezTo>
                    <a:pt x="428" y="335"/>
                    <a:pt x="435" y="335"/>
                    <a:pt x="441" y="335"/>
                  </a:cubicBezTo>
                  <a:lnTo>
                    <a:pt x="2498" y="335"/>
                  </a:lnTo>
                  <a:cubicBezTo>
                    <a:pt x="2719" y="335"/>
                    <a:pt x="2719" y="1"/>
                    <a:pt x="2498" y="1"/>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1" name="Google Shape;18701;p78"/>
            <p:cNvSpPr/>
            <p:nvPr/>
          </p:nvSpPr>
          <p:spPr>
            <a:xfrm>
              <a:off x="3389133" y="2987719"/>
              <a:ext cx="28256" cy="8088"/>
            </a:xfrm>
            <a:custGeom>
              <a:avLst/>
              <a:gdLst/>
              <a:ahLst/>
              <a:cxnLst/>
              <a:rect l="l" t="t" r="r" b="b"/>
              <a:pathLst>
                <a:path w="1076" h="308" extrusionOk="0">
                  <a:moveTo>
                    <a:pt x="206" y="0"/>
                  </a:moveTo>
                  <a:cubicBezTo>
                    <a:pt x="0" y="0"/>
                    <a:pt x="0"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2" name="Google Shape;18702;p78"/>
            <p:cNvSpPr/>
            <p:nvPr/>
          </p:nvSpPr>
          <p:spPr>
            <a:xfrm>
              <a:off x="3282307" y="3040213"/>
              <a:ext cx="28282" cy="8141"/>
            </a:xfrm>
            <a:custGeom>
              <a:avLst/>
              <a:gdLst/>
              <a:ahLst/>
              <a:cxnLst/>
              <a:rect l="l" t="t" r="r" b="b"/>
              <a:pathLst>
                <a:path w="1077" h="310" extrusionOk="0">
                  <a:moveTo>
                    <a:pt x="190" y="0"/>
                  </a:moveTo>
                  <a:cubicBezTo>
                    <a:pt x="1" y="0"/>
                    <a:pt x="3" y="309"/>
                    <a:pt x="198" y="309"/>
                  </a:cubicBezTo>
                  <a:cubicBezTo>
                    <a:pt x="204" y="309"/>
                    <a:pt x="209" y="309"/>
                    <a:pt x="215" y="308"/>
                  </a:cubicBezTo>
                  <a:lnTo>
                    <a:pt x="1076" y="308"/>
                  </a:lnTo>
                  <a:cubicBezTo>
                    <a:pt x="981" y="117"/>
                    <a:pt x="789" y="2"/>
                    <a:pt x="588" y="2"/>
                  </a:cubicBezTo>
                  <a:lnTo>
                    <a:pt x="215" y="2"/>
                  </a:lnTo>
                  <a:cubicBezTo>
                    <a:pt x="206" y="1"/>
                    <a:pt x="198" y="0"/>
                    <a:pt x="190"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3" name="Google Shape;18703;p78"/>
            <p:cNvSpPr/>
            <p:nvPr/>
          </p:nvSpPr>
          <p:spPr>
            <a:xfrm>
              <a:off x="3175508" y="2987719"/>
              <a:ext cx="28256" cy="8088"/>
            </a:xfrm>
            <a:custGeom>
              <a:avLst/>
              <a:gdLst/>
              <a:ahLst/>
              <a:cxnLst/>
              <a:rect l="l" t="t" r="r" b="b"/>
              <a:pathLst>
                <a:path w="1076" h="308" extrusionOk="0">
                  <a:moveTo>
                    <a:pt x="206" y="0"/>
                  </a:moveTo>
                  <a:cubicBezTo>
                    <a:pt x="1" y="0"/>
                    <a:pt x="1" y="308"/>
                    <a:pt x="206" y="308"/>
                  </a:cubicBezTo>
                  <a:cubicBezTo>
                    <a:pt x="212" y="308"/>
                    <a:pt x="218" y="308"/>
                    <a:pt x="224" y="307"/>
                  </a:cubicBezTo>
                  <a:lnTo>
                    <a:pt x="1076" y="307"/>
                  </a:lnTo>
                  <a:cubicBezTo>
                    <a:pt x="990" y="125"/>
                    <a:pt x="798" y="1"/>
                    <a:pt x="588" y="1"/>
                  </a:cubicBezTo>
                  <a:lnTo>
                    <a:pt x="224" y="1"/>
                  </a:lnTo>
                  <a:cubicBezTo>
                    <a:pt x="218" y="0"/>
                    <a:pt x="212" y="0"/>
                    <a:pt x="206" y="0"/>
                  </a:cubicBezTo>
                  <a:close/>
                </a:path>
              </a:pathLst>
            </a:custGeom>
            <a:solidFill>
              <a:srgbClr val="8297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704" name="Google Shape;18704;p78"/>
          <p:cNvGrpSpPr/>
          <p:nvPr/>
        </p:nvGrpSpPr>
        <p:grpSpPr>
          <a:xfrm>
            <a:off x="7654709" y="4514743"/>
            <a:ext cx="526145" cy="392780"/>
            <a:chOff x="5741031" y="3386057"/>
            <a:chExt cx="394609" cy="294585"/>
          </a:xfrm>
        </p:grpSpPr>
        <p:sp>
          <p:nvSpPr>
            <p:cNvPr id="18705" name="Google Shape;18705;p78"/>
            <p:cNvSpPr/>
            <p:nvPr/>
          </p:nvSpPr>
          <p:spPr>
            <a:xfrm>
              <a:off x="6054182" y="3473766"/>
              <a:ext cx="50025" cy="43749"/>
            </a:xfrm>
            <a:custGeom>
              <a:avLst/>
              <a:gdLst/>
              <a:ahLst/>
              <a:cxnLst/>
              <a:rect l="l" t="t" r="r" b="b"/>
              <a:pathLst>
                <a:path w="1905" h="1666" extrusionOk="0">
                  <a:moveTo>
                    <a:pt x="957" y="1"/>
                  </a:moveTo>
                  <a:cubicBezTo>
                    <a:pt x="421" y="1"/>
                    <a:pt x="0" y="374"/>
                    <a:pt x="0" y="833"/>
                  </a:cubicBezTo>
                  <a:cubicBezTo>
                    <a:pt x="0" y="1293"/>
                    <a:pt x="421" y="1666"/>
                    <a:pt x="957" y="1666"/>
                  </a:cubicBezTo>
                  <a:cubicBezTo>
                    <a:pt x="1484" y="1666"/>
                    <a:pt x="1905" y="1293"/>
                    <a:pt x="1905" y="833"/>
                  </a:cubicBezTo>
                  <a:cubicBezTo>
                    <a:pt x="1905" y="374"/>
                    <a:pt x="1484"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6" name="Google Shape;18706;p78"/>
            <p:cNvSpPr/>
            <p:nvPr/>
          </p:nvSpPr>
          <p:spPr>
            <a:xfrm>
              <a:off x="6054182" y="3473766"/>
              <a:ext cx="34453" cy="44012"/>
            </a:xfrm>
            <a:custGeom>
              <a:avLst/>
              <a:gdLst/>
              <a:ahLst/>
              <a:cxnLst/>
              <a:rect l="l" t="t" r="r" b="b"/>
              <a:pathLst>
                <a:path w="1312" h="1676" extrusionOk="0">
                  <a:moveTo>
                    <a:pt x="957" y="1"/>
                  </a:moveTo>
                  <a:cubicBezTo>
                    <a:pt x="431" y="1"/>
                    <a:pt x="0" y="374"/>
                    <a:pt x="0" y="833"/>
                  </a:cubicBezTo>
                  <a:cubicBezTo>
                    <a:pt x="0" y="1302"/>
                    <a:pt x="421" y="1676"/>
                    <a:pt x="957" y="1676"/>
                  </a:cubicBezTo>
                  <a:cubicBezTo>
                    <a:pt x="1072" y="1676"/>
                    <a:pt x="1197" y="1647"/>
                    <a:pt x="1311" y="1609"/>
                  </a:cubicBezTo>
                  <a:cubicBezTo>
                    <a:pt x="967" y="1503"/>
                    <a:pt x="728" y="1197"/>
                    <a:pt x="718" y="833"/>
                  </a:cubicBezTo>
                  <a:cubicBezTo>
                    <a:pt x="728" y="470"/>
                    <a:pt x="967" y="163"/>
                    <a:pt x="1311" y="58"/>
                  </a:cubicBezTo>
                  <a:cubicBezTo>
                    <a:pt x="1197" y="20"/>
                    <a:pt x="1072"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7" name="Google Shape;18707;p78"/>
            <p:cNvSpPr/>
            <p:nvPr/>
          </p:nvSpPr>
          <p:spPr>
            <a:xfrm>
              <a:off x="6022775" y="3580329"/>
              <a:ext cx="112603" cy="100313"/>
            </a:xfrm>
            <a:custGeom>
              <a:avLst/>
              <a:gdLst/>
              <a:ahLst/>
              <a:cxnLst/>
              <a:rect l="l" t="t" r="r" b="b"/>
              <a:pathLst>
                <a:path w="4288" h="3820" extrusionOk="0">
                  <a:moveTo>
                    <a:pt x="1426" y="1"/>
                  </a:moveTo>
                  <a:lnTo>
                    <a:pt x="1426" y="718"/>
                  </a:lnTo>
                  <a:cubicBezTo>
                    <a:pt x="1426" y="891"/>
                    <a:pt x="1330" y="1063"/>
                    <a:pt x="1168" y="1139"/>
                  </a:cubicBezTo>
                  <a:lnTo>
                    <a:pt x="392" y="1532"/>
                  </a:lnTo>
                  <a:cubicBezTo>
                    <a:pt x="153" y="1647"/>
                    <a:pt x="0" y="1895"/>
                    <a:pt x="0" y="2163"/>
                  </a:cubicBezTo>
                  <a:lnTo>
                    <a:pt x="0" y="3580"/>
                  </a:lnTo>
                  <a:cubicBezTo>
                    <a:pt x="0" y="3704"/>
                    <a:pt x="105" y="3819"/>
                    <a:pt x="239" y="3819"/>
                  </a:cubicBezTo>
                  <a:lnTo>
                    <a:pt x="4048" y="3819"/>
                  </a:lnTo>
                  <a:cubicBezTo>
                    <a:pt x="4182" y="3819"/>
                    <a:pt x="4288" y="3704"/>
                    <a:pt x="4288" y="3580"/>
                  </a:cubicBezTo>
                  <a:lnTo>
                    <a:pt x="4288" y="2163"/>
                  </a:lnTo>
                  <a:cubicBezTo>
                    <a:pt x="4288" y="1895"/>
                    <a:pt x="4134" y="1647"/>
                    <a:pt x="3895" y="1532"/>
                  </a:cubicBezTo>
                  <a:lnTo>
                    <a:pt x="3130" y="1139"/>
                  </a:lnTo>
                  <a:cubicBezTo>
                    <a:pt x="2967" y="1063"/>
                    <a:pt x="2862" y="891"/>
                    <a:pt x="2862" y="718"/>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8" name="Google Shape;18708;p78"/>
            <p:cNvSpPr/>
            <p:nvPr/>
          </p:nvSpPr>
          <p:spPr>
            <a:xfrm>
              <a:off x="6059959" y="3580066"/>
              <a:ext cx="38471" cy="25183"/>
            </a:xfrm>
            <a:custGeom>
              <a:avLst/>
              <a:gdLst/>
              <a:ahLst/>
              <a:cxnLst/>
              <a:rect l="l" t="t" r="r" b="b"/>
              <a:pathLst>
                <a:path w="1465" h="959" extrusionOk="0">
                  <a:moveTo>
                    <a:pt x="10" y="1"/>
                  </a:moveTo>
                  <a:lnTo>
                    <a:pt x="10" y="719"/>
                  </a:lnTo>
                  <a:cubicBezTo>
                    <a:pt x="10" y="747"/>
                    <a:pt x="10" y="776"/>
                    <a:pt x="0" y="814"/>
                  </a:cubicBezTo>
                  <a:cubicBezTo>
                    <a:pt x="230" y="910"/>
                    <a:pt x="479" y="958"/>
                    <a:pt x="737" y="958"/>
                  </a:cubicBezTo>
                  <a:cubicBezTo>
                    <a:pt x="986" y="958"/>
                    <a:pt x="1235" y="910"/>
                    <a:pt x="1465" y="814"/>
                  </a:cubicBezTo>
                  <a:cubicBezTo>
                    <a:pt x="1455" y="776"/>
                    <a:pt x="1446" y="747"/>
                    <a:pt x="1446" y="719"/>
                  </a:cubicBezTo>
                  <a:lnTo>
                    <a:pt x="144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09" name="Google Shape;18709;p78"/>
            <p:cNvSpPr/>
            <p:nvPr/>
          </p:nvSpPr>
          <p:spPr>
            <a:xfrm>
              <a:off x="6022775" y="3613259"/>
              <a:ext cx="112603" cy="67383"/>
            </a:xfrm>
            <a:custGeom>
              <a:avLst/>
              <a:gdLst/>
              <a:ahLst/>
              <a:cxnLst/>
              <a:rect l="l" t="t" r="r" b="b"/>
              <a:pathLst>
                <a:path w="4288" h="2566" extrusionOk="0">
                  <a:moveTo>
                    <a:pt x="948" y="0"/>
                  </a:moveTo>
                  <a:lnTo>
                    <a:pt x="392" y="278"/>
                  </a:lnTo>
                  <a:cubicBezTo>
                    <a:pt x="153" y="393"/>
                    <a:pt x="0" y="641"/>
                    <a:pt x="0" y="909"/>
                  </a:cubicBezTo>
                  <a:lnTo>
                    <a:pt x="0" y="2326"/>
                  </a:lnTo>
                  <a:cubicBezTo>
                    <a:pt x="0" y="2450"/>
                    <a:pt x="105" y="2565"/>
                    <a:pt x="239" y="2565"/>
                  </a:cubicBezTo>
                  <a:lnTo>
                    <a:pt x="4048" y="2565"/>
                  </a:lnTo>
                  <a:cubicBezTo>
                    <a:pt x="4182" y="2565"/>
                    <a:pt x="4288" y="2450"/>
                    <a:pt x="4288" y="2326"/>
                  </a:cubicBezTo>
                  <a:lnTo>
                    <a:pt x="4288" y="909"/>
                  </a:lnTo>
                  <a:cubicBezTo>
                    <a:pt x="4288" y="641"/>
                    <a:pt x="4134" y="393"/>
                    <a:pt x="3895" y="278"/>
                  </a:cubicBezTo>
                  <a:lnTo>
                    <a:pt x="3350" y="0"/>
                  </a:lnTo>
                  <a:cubicBezTo>
                    <a:pt x="3067" y="436"/>
                    <a:pt x="2608" y="653"/>
                    <a:pt x="2149" y="653"/>
                  </a:cubicBezTo>
                  <a:cubicBezTo>
                    <a:pt x="1689" y="653"/>
                    <a:pt x="1230" y="436"/>
                    <a:pt x="9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0" name="Google Shape;18710;p78"/>
            <p:cNvSpPr/>
            <p:nvPr/>
          </p:nvSpPr>
          <p:spPr>
            <a:xfrm>
              <a:off x="6035327" y="3492358"/>
              <a:ext cx="87735" cy="87735"/>
            </a:xfrm>
            <a:custGeom>
              <a:avLst/>
              <a:gdLst/>
              <a:ahLst/>
              <a:cxnLst/>
              <a:rect l="l" t="t" r="r" b="b"/>
              <a:pathLst>
                <a:path w="3341" h="3341" extrusionOk="0">
                  <a:moveTo>
                    <a:pt x="1675" y="1"/>
                  </a:moveTo>
                  <a:cubicBezTo>
                    <a:pt x="747" y="1"/>
                    <a:pt x="1" y="747"/>
                    <a:pt x="1" y="1676"/>
                  </a:cubicBezTo>
                  <a:cubicBezTo>
                    <a:pt x="1" y="2595"/>
                    <a:pt x="747" y="3341"/>
                    <a:pt x="1675" y="3341"/>
                  </a:cubicBezTo>
                  <a:cubicBezTo>
                    <a:pt x="2594" y="3341"/>
                    <a:pt x="3341" y="2595"/>
                    <a:pt x="3341" y="1676"/>
                  </a:cubicBezTo>
                  <a:cubicBezTo>
                    <a:pt x="3341" y="747"/>
                    <a:pt x="2594" y="1"/>
                    <a:pt x="167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1" name="Google Shape;18711;p78"/>
            <p:cNvSpPr/>
            <p:nvPr/>
          </p:nvSpPr>
          <p:spPr>
            <a:xfrm>
              <a:off x="6051424" y="3492358"/>
              <a:ext cx="73397" cy="78964"/>
            </a:xfrm>
            <a:custGeom>
              <a:avLst/>
              <a:gdLst/>
              <a:ahLst/>
              <a:cxnLst/>
              <a:rect l="l" t="t" r="r" b="b"/>
              <a:pathLst>
                <a:path w="2795" h="3007" extrusionOk="0">
                  <a:moveTo>
                    <a:pt x="1072" y="1"/>
                  </a:moveTo>
                  <a:cubicBezTo>
                    <a:pt x="268" y="1"/>
                    <a:pt x="0" y="1102"/>
                    <a:pt x="718" y="1456"/>
                  </a:cubicBezTo>
                  <a:cubicBezTo>
                    <a:pt x="737" y="1465"/>
                    <a:pt x="766" y="1475"/>
                    <a:pt x="785" y="1484"/>
                  </a:cubicBezTo>
                  <a:lnTo>
                    <a:pt x="1617" y="2987"/>
                  </a:lnTo>
                  <a:cubicBezTo>
                    <a:pt x="1617" y="2987"/>
                    <a:pt x="1838" y="3006"/>
                    <a:pt x="2058" y="3006"/>
                  </a:cubicBezTo>
                  <a:cubicBezTo>
                    <a:pt x="2546" y="2642"/>
                    <a:pt x="2795" y="2039"/>
                    <a:pt x="2708" y="1446"/>
                  </a:cubicBezTo>
                  <a:cubicBezTo>
                    <a:pt x="2613" y="757"/>
                    <a:pt x="2106" y="202"/>
                    <a:pt x="1426" y="49"/>
                  </a:cubicBezTo>
                  <a:cubicBezTo>
                    <a:pt x="1311" y="20"/>
                    <a:pt x="1187"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2" name="Google Shape;18712;p78"/>
            <p:cNvSpPr/>
            <p:nvPr/>
          </p:nvSpPr>
          <p:spPr>
            <a:xfrm>
              <a:off x="6041603" y="3531118"/>
              <a:ext cx="75182" cy="61553"/>
            </a:xfrm>
            <a:custGeom>
              <a:avLst/>
              <a:gdLst/>
              <a:ahLst/>
              <a:cxnLst/>
              <a:rect l="l" t="t" r="r" b="b"/>
              <a:pathLst>
                <a:path w="2863" h="2344" extrusionOk="0">
                  <a:moveTo>
                    <a:pt x="1103" y="1"/>
                  </a:moveTo>
                  <a:cubicBezTo>
                    <a:pt x="1015" y="1"/>
                    <a:pt x="930" y="54"/>
                    <a:pt x="891" y="133"/>
                  </a:cubicBezTo>
                  <a:cubicBezTo>
                    <a:pt x="814" y="305"/>
                    <a:pt x="699" y="449"/>
                    <a:pt x="565" y="563"/>
                  </a:cubicBezTo>
                  <a:cubicBezTo>
                    <a:pt x="431" y="678"/>
                    <a:pt x="298" y="774"/>
                    <a:pt x="144" y="851"/>
                  </a:cubicBezTo>
                  <a:cubicBezTo>
                    <a:pt x="49" y="898"/>
                    <a:pt x="1" y="994"/>
                    <a:pt x="10" y="1099"/>
                  </a:cubicBezTo>
                  <a:cubicBezTo>
                    <a:pt x="106" y="1808"/>
                    <a:pt x="719" y="2344"/>
                    <a:pt x="1436" y="2344"/>
                  </a:cubicBezTo>
                  <a:cubicBezTo>
                    <a:pt x="2173" y="2344"/>
                    <a:pt x="2795" y="1769"/>
                    <a:pt x="2862" y="1023"/>
                  </a:cubicBezTo>
                  <a:cubicBezTo>
                    <a:pt x="2862" y="956"/>
                    <a:pt x="2834" y="879"/>
                    <a:pt x="2776" y="831"/>
                  </a:cubicBezTo>
                  <a:cubicBezTo>
                    <a:pt x="2307" y="439"/>
                    <a:pt x="1752" y="161"/>
                    <a:pt x="1159" y="8"/>
                  </a:cubicBezTo>
                  <a:cubicBezTo>
                    <a:pt x="1140" y="3"/>
                    <a:pt x="1122" y="1"/>
                    <a:pt x="110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3" name="Google Shape;18713;p78"/>
            <p:cNvSpPr/>
            <p:nvPr/>
          </p:nvSpPr>
          <p:spPr>
            <a:xfrm>
              <a:off x="6041603" y="3531118"/>
              <a:ext cx="74920" cy="61054"/>
            </a:xfrm>
            <a:custGeom>
              <a:avLst/>
              <a:gdLst/>
              <a:ahLst/>
              <a:cxnLst/>
              <a:rect l="l" t="t" r="r" b="b"/>
              <a:pathLst>
                <a:path w="2853" h="2325" extrusionOk="0">
                  <a:moveTo>
                    <a:pt x="1100" y="1"/>
                  </a:moveTo>
                  <a:cubicBezTo>
                    <a:pt x="1009" y="1"/>
                    <a:pt x="930" y="54"/>
                    <a:pt x="891" y="133"/>
                  </a:cubicBezTo>
                  <a:cubicBezTo>
                    <a:pt x="833" y="248"/>
                    <a:pt x="757" y="362"/>
                    <a:pt x="671" y="458"/>
                  </a:cubicBezTo>
                  <a:cubicBezTo>
                    <a:pt x="632" y="496"/>
                    <a:pt x="604" y="535"/>
                    <a:pt x="565" y="563"/>
                  </a:cubicBezTo>
                  <a:cubicBezTo>
                    <a:pt x="431" y="678"/>
                    <a:pt x="298" y="774"/>
                    <a:pt x="144" y="851"/>
                  </a:cubicBezTo>
                  <a:cubicBezTo>
                    <a:pt x="49" y="898"/>
                    <a:pt x="1" y="994"/>
                    <a:pt x="10" y="1099"/>
                  </a:cubicBezTo>
                  <a:cubicBezTo>
                    <a:pt x="97" y="1731"/>
                    <a:pt x="585" y="2229"/>
                    <a:pt x="1207" y="2324"/>
                  </a:cubicBezTo>
                  <a:cubicBezTo>
                    <a:pt x="881" y="2123"/>
                    <a:pt x="690" y="1769"/>
                    <a:pt x="709" y="1386"/>
                  </a:cubicBezTo>
                  <a:lnTo>
                    <a:pt x="709" y="1052"/>
                  </a:lnTo>
                  <a:cubicBezTo>
                    <a:pt x="766" y="1013"/>
                    <a:pt x="824" y="965"/>
                    <a:pt x="872" y="918"/>
                  </a:cubicBezTo>
                  <a:cubicBezTo>
                    <a:pt x="1006" y="803"/>
                    <a:pt x="1121" y="669"/>
                    <a:pt x="1216" y="516"/>
                  </a:cubicBezTo>
                  <a:cubicBezTo>
                    <a:pt x="1666" y="659"/>
                    <a:pt x="2097" y="889"/>
                    <a:pt x="2460" y="1195"/>
                  </a:cubicBezTo>
                  <a:cubicBezTo>
                    <a:pt x="2508" y="1233"/>
                    <a:pt x="2614" y="1339"/>
                    <a:pt x="2747" y="1463"/>
                  </a:cubicBezTo>
                  <a:cubicBezTo>
                    <a:pt x="2805" y="1319"/>
                    <a:pt x="2843" y="1176"/>
                    <a:pt x="2853" y="1023"/>
                  </a:cubicBezTo>
                  <a:cubicBezTo>
                    <a:pt x="2853" y="956"/>
                    <a:pt x="2834" y="879"/>
                    <a:pt x="2776" y="831"/>
                  </a:cubicBezTo>
                  <a:cubicBezTo>
                    <a:pt x="2307" y="439"/>
                    <a:pt x="1752" y="161"/>
                    <a:pt x="1159" y="8"/>
                  </a:cubicBezTo>
                  <a:cubicBezTo>
                    <a:pt x="1139" y="3"/>
                    <a:pt x="1119" y="1"/>
                    <a:pt x="110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4" name="Google Shape;18714;p78"/>
            <p:cNvSpPr/>
            <p:nvPr/>
          </p:nvSpPr>
          <p:spPr>
            <a:xfrm>
              <a:off x="6110483" y="3625811"/>
              <a:ext cx="25157" cy="54568"/>
            </a:xfrm>
            <a:custGeom>
              <a:avLst/>
              <a:gdLst/>
              <a:ahLst/>
              <a:cxnLst/>
              <a:rect l="l" t="t" r="r" b="b"/>
              <a:pathLst>
                <a:path w="958" h="2078" extrusionOk="0">
                  <a:moveTo>
                    <a:pt x="814" y="1"/>
                  </a:moveTo>
                  <a:lnTo>
                    <a:pt x="182" y="498"/>
                  </a:lnTo>
                  <a:cubicBezTo>
                    <a:pt x="67" y="594"/>
                    <a:pt x="0" y="728"/>
                    <a:pt x="0" y="872"/>
                  </a:cubicBezTo>
                  <a:lnTo>
                    <a:pt x="0" y="2078"/>
                  </a:lnTo>
                  <a:lnTo>
                    <a:pt x="718" y="2078"/>
                  </a:lnTo>
                  <a:cubicBezTo>
                    <a:pt x="852" y="2078"/>
                    <a:pt x="957" y="1972"/>
                    <a:pt x="957" y="1838"/>
                  </a:cubicBezTo>
                  <a:lnTo>
                    <a:pt x="957" y="431"/>
                  </a:lnTo>
                  <a:cubicBezTo>
                    <a:pt x="957" y="278"/>
                    <a:pt x="900" y="125"/>
                    <a:pt x="8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5" name="Google Shape;18715;p78"/>
            <p:cNvSpPr/>
            <p:nvPr/>
          </p:nvSpPr>
          <p:spPr>
            <a:xfrm>
              <a:off x="5759886" y="3498660"/>
              <a:ext cx="31197" cy="68880"/>
            </a:xfrm>
            <a:custGeom>
              <a:avLst/>
              <a:gdLst/>
              <a:ahLst/>
              <a:cxnLst/>
              <a:rect l="l" t="t" r="r" b="b"/>
              <a:pathLst>
                <a:path w="1188" h="2623" extrusionOk="0">
                  <a:moveTo>
                    <a:pt x="709" y="0"/>
                  </a:moveTo>
                  <a:cubicBezTo>
                    <a:pt x="316" y="0"/>
                    <a:pt x="1" y="326"/>
                    <a:pt x="1" y="718"/>
                  </a:cubicBezTo>
                  <a:lnTo>
                    <a:pt x="1" y="890"/>
                  </a:lnTo>
                  <a:cubicBezTo>
                    <a:pt x="1" y="1091"/>
                    <a:pt x="29" y="1292"/>
                    <a:pt x="96" y="1484"/>
                  </a:cubicBezTo>
                  <a:lnTo>
                    <a:pt x="469" y="2622"/>
                  </a:lnTo>
                  <a:lnTo>
                    <a:pt x="1187" y="2622"/>
                  </a:lnTo>
                  <a:lnTo>
                    <a:pt x="118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6" name="Google Shape;18716;p78"/>
            <p:cNvSpPr/>
            <p:nvPr/>
          </p:nvSpPr>
          <p:spPr>
            <a:xfrm>
              <a:off x="5772202" y="3492121"/>
              <a:ext cx="75419" cy="75681"/>
            </a:xfrm>
            <a:custGeom>
              <a:avLst/>
              <a:gdLst/>
              <a:ahLst/>
              <a:cxnLst/>
              <a:rect l="l" t="t" r="r" b="b"/>
              <a:pathLst>
                <a:path w="2872" h="2882" extrusionOk="0">
                  <a:moveTo>
                    <a:pt x="718" y="0"/>
                  </a:moveTo>
                  <a:cubicBezTo>
                    <a:pt x="326" y="0"/>
                    <a:pt x="0" y="326"/>
                    <a:pt x="0" y="718"/>
                  </a:cubicBezTo>
                  <a:cubicBezTo>
                    <a:pt x="0" y="986"/>
                    <a:pt x="221" y="1197"/>
                    <a:pt x="479" y="1197"/>
                  </a:cubicBezTo>
                  <a:lnTo>
                    <a:pt x="2393" y="2881"/>
                  </a:lnTo>
                  <a:lnTo>
                    <a:pt x="2795" y="1465"/>
                  </a:lnTo>
                  <a:cubicBezTo>
                    <a:pt x="2843" y="1292"/>
                    <a:pt x="2872" y="1120"/>
                    <a:pt x="2872" y="938"/>
                  </a:cubicBezTo>
                  <a:lnTo>
                    <a:pt x="2872" y="479"/>
                  </a:lnTo>
                  <a:cubicBezTo>
                    <a:pt x="2872" y="221"/>
                    <a:pt x="2661" y="0"/>
                    <a:pt x="239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7" name="Google Shape;18717;p78"/>
            <p:cNvSpPr/>
            <p:nvPr/>
          </p:nvSpPr>
          <p:spPr>
            <a:xfrm>
              <a:off x="5784754" y="3586369"/>
              <a:ext cx="37736" cy="27652"/>
            </a:xfrm>
            <a:custGeom>
              <a:avLst/>
              <a:gdLst/>
              <a:ahLst/>
              <a:cxnLst/>
              <a:rect l="l" t="t" r="r" b="b"/>
              <a:pathLst>
                <a:path w="1437" h="1053" extrusionOk="0">
                  <a:moveTo>
                    <a:pt x="1" y="0"/>
                  </a:moveTo>
                  <a:lnTo>
                    <a:pt x="1" y="1053"/>
                  </a:lnTo>
                  <a:lnTo>
                    <a:pt x="1437" y="1053"/>
                  </a:lnTo>
                  <a:lnTo>
                    <a:pt x="143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8" name="Google Shape;18718;p78"/>
            <p:cNvSpPr/>
            <p:nvPr/>
          </p:nvSpPr>
          <p:spPr>
            <a:xfrm>
              <a:off x="5785017" y="3586369"/>
              <a:ext cx="37736" cy="15362"/>
            </a:xfrm>
            <a:custGeom>
              <a:avLst/>
              <a:gdLst/>
              <a:ahLst/>
              <a:cxnLst/>
              <a:rect l="l" t="t" r="r" b="b"/>
              <a:pathLst>
                <a:path w="1437" h="585" extrusionOk="0">
                  <a:moveTo>
                    <a:pt x="1" y="0"/>
                  </a:moveTo>
                  <a:lnTo>
                    <a:pt x="1" y="440"/>
                  </a:lnTo>
                  <a:cubicBezTo>
                    <a:pt x="230" y="536"/>
                    <a:pt x="472" y="584"/>
                    <a:pt x="715" y="584"/>
                  </a:cubicBezTo>
                  <a:cubicBezTo>
                    <a:pt x="958" y="584"/>
                    <a:pt x="1202" y="536"/>
                    <a:pt x="1436" y="440"/>
                  </a:cubicBezTo>
                  <a:lnTo>
                    <a:pt x="143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19" name="Google Shape;18719;p78"/>
            <p:cNvSpPr/>
            <p:nvPr/>
          </p:nvSpPr>
          <p:spPr>
            <a:xfrm>
              <a:off x="5741031" y="3601704"/>
              <a:ext cx="125444" cy="78675"/>
            </a:xfrm>
            <a:custGeom>
              <a:avLst/>
              <a:gdLst/>
              <a:ahLst/>
              <a:cxnLst/>
              <a:rect l="l" t="t" r="r" b="b"/>
              <a:pathLst>
                <a:path w="4777" h="2996" extrusionOk="0">
                  <a:moveTo>
                    <a:pt x="1676" y="0"/>
                  </a:moveTo>
                  <a:lnTo>
                    <a:pt x="518" y="325"/>
                  </a:lnTo>
                  <a:cubicBezTo>
                    <a:pt x="211" y="412"/>
                    <a:pt x="1" y="689"/>
                    <a:pt x="1" y="1014"/>
                  </a:cubicBezTo>
                  <a:lnTo>
                    <a:pt x="1" y="2756"/>
                  </a:lnTo>
                  <a:cubicBezTo>
                    <a:pt x="1" y="2890"/>
                    <a:pt x="106" y="2996"/>
                    <a:pt x="240" y="2996"/>
                  </a:cubicBezTo>
                  <a:lnTo>
                    <a:pt x="4537" y="2996"/>
                  </a:lnTo>
                  <a:cubicBezTo>
                    <a:pt x="4661" y="2996"/>
                    <a:pt x="4776" y="2890"/>
                    <a:pt x="4776" y="2756"/>
                  </a:cubicBezTo>
                  <a:lnTo>
                    <a:pt x="4776" y="1014"/>
                  </a:lnTo>
                  <a:cubicBezTo>
                    <a:pt x="4767" y="689"/>
                    <a:pt x="4556" y="412"/>
                    <a:pt x="4250" y="325"/>
                  </a:cubicBezTo>
                  <a:lnTo>
                    <a:pt x="3111" y="0"/>
                  </a:lnTo>
                  <a:lnTo>
                    <a:pt x="2393" y="479"/>
                  </a:lnTo>
                  <a:lnTo>
                    <a:pt x="1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0" name="Google Shape;18720;p78"/>
            <p:cNvSpPr/>
            <p:nvPr/>
          </p:nvSpPr>
          <p:spPr>
            <a:xfrm>
              <a:off x="5797332" y="3614257"/>
              <a:ext cx="12579" cy="66123"/>
            </a:xfrm>
            <a:custGeom>
              <a:avLst/>
              <a:gdLst/>
              <a:ahLst/>
              <a:cxnLst/>
              <a:rect l="l" t="t" r="r" b="b"/>
              <a:pathLst>
                <a:path w="479" h="2518" extrusionOk="0">
                  <a:moveTo>
                    <a:pt x="125" y="1"/>
                  </a:moveTo>
                  <a:lnTo>
                    <a:pt x="0" y="2518"/>
                  </a:lnTo>
                  <a:lnTo>
                    <a:pt x="479" y="2518"/>
                  </a:lnTo>
                  <a:lnTo>
                    <a:pt x="36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1" name="Google Shape;18721;p78"/>
            <p:cNvSpPr/>
            <p:nvPr/>
          </p:nvSpPr>
          <p:spPr>
            <a:xfrm>
              <a:off x="5766162" y="3523791"/>
              <a:ext cx="75182" cy="68880"/>
            </a:xfrm>
            <a:custGeom>
              <a:avLst/>
              <a:gdLst/>
              <a:ahLst/>
              <a:cxnLst/>
              <a:rect l="l" t="t" r="r" b="b"/>
              <a:pathLst>
                <a:path w="2863" h="2623" extrusionOk="0">
                  <a:moveTo>
                    <a:pt x="910" y="0"/>
                  </a:moveTo>
                  <a:cubicBezTo>
                    <a:pt x="786" y="0"/>
                    <a:pt x="661" y="48"/>
                    <a:pt x="565" y="134"/>
                  </a:cubicBezTo>
                  <a:lnTo>
                    <a:pt x="135" y="574"/>
                  </a:lnTo>
                  <a:cubicBezTo>
                    <a:pt x="49" y="661"/>
                    <a:pt x="1" y="785"/>
                    <a:pt x="1" y="909"/>
                  </a:cubicBezTo>
                  <a:lnTo>
                    <a:pt x="1" y="1187"/>
                  </a:lnTo>
                  <a:cubicBezTo>
                    <a:pt x="1" y="1981"/>
                    <a:pt x="642" y="2623"/>
                    <a:pt x="1436" y="2623"/>
                  </a:cubicBezTo>
                  <a:cubicBezTo>
                    <a:pt x="2221" y="2623"/>
                    <a:pt x="2862" y="1981"/>
                    <a:pt x="2862" y="1187"/>
                  </a:cubicBezTo>
                  <a:lnTo>
                    <a:pt x="2862" y="881"/>
                  </a:lnTo>
                  <a:cubicBezTo>
                    <a:pt x="2862" y="756"/>
                    <a:pt x="2805" y="632"/>
                    <a:pt x="2719" y="546"/>
                  </a:cubicBezTo>
                  <a:cubicBezTo>
                    <a:pt x="2345" y="182"/>
                    <a:pt x="1676" y="19"/>
                    <a:pt x="91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2" name="Google Shape;18722;p78"/>
            <p:cNvSpPr/>
            <p:nvPr/>
          </p:nvSpPr>
          <p:spPr>
            <a:xfrm>
              <a:off x="5766162" y="3523791"/>
              <a:ext cx="74920" cy="67383"/>
            </a:xfrm>
            <a:custGeom>
              <a:avLst/>
              <a:gdLst/>
              <a:ahLst/>
              <a:cxnLst/>
              <a:rect l="l" t="t" r="r" b="b"/>
              <a:pathLst>
                <a:path w="2853" h="2566" extrusionOk="0">
                  <a:moveTo>
                    <a:pt x="920" y="0"/>
                  </a:moveTo>
                  <a:cubicBezTo>
                    <a:pt x="786" y="0"/>
                    <a:pt x="661" y="48"/>
                    <a:pt x="575" y="144"/>
                  </a:cubicBezTo>
                  <a:lnTo>
                    <a:pt x="144" y="574"/>
                  </a:lnTo>
                  <a:cubicBezTo>
                    <a:pt x="49" y="661"/>
                    <a:pt x="1" y="785"/>
                    <a:pt x="1" y="909"/>
                  </a:cubicBezTo>
                  <a:lnTo>
                    <a:pt x="1" y="1187"/>
                  </a:lnTo>
                  <a:cubicBezTo>
                    <a:pt x="1" y="1828"/>
                    <a:pt x="422" y="2383"/>
                    <a:pt x="1034" y="2565"/>
                  </a:cubicBezTo>
                  <a:cubicBezTo>
                    <a:pt x="824" y="2307"/>
                    <a:pt x="719" y="1991"/>
                    <a:pt x="719" y="1665"/>
                  </a:cubicBezTo>
                  <a:lnTo>
                    <a:pt x="719" y="976"/>
                  </a:lnTo>
                  <a:cubicBezTo>
                    <a:pt x="709" y="710"/>
                    <a:pt x="929" y="497"/>
                    <a:pt x="1184" y="497"/>
                  </a:cubicBezTo>
                  <a:cubicBezTo>
                    <a:pt x="1194" y="497"/>
                    <a:pt x="1205" y="497"/>
                    <a:pt x="1216" y="498"/>
                  </a:cubicBezTo>
                  <a:cubicBezTo>
                    <a:pt x="1695" y="527"/>
                    <a:pt x="2412" y="603"/>
                    <a:pt x="2853" y="814"/>
                  </a:cubicBezTo>
                  <a:cubicBezTo>
                    <a:pt x="2843" y="718"/>
                    <a:pt x="2795" y="622"/>
                    <a:pt x="2728" y="546"/>
                  </a:cubicBezTo>
                  <a:cubicBezTo>
                    <a:pt x="2355" y="192"/>
                    <a:pt x="1685" y="29"/>
                    <a:pt x="92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3" name="Google Shape;18723;p78"/>
            <p:cNvSpPr/>
            <p:nvPr/>
          </p:nvSpPr>
          <p:spPr>
            <a:xfrm>
              <a:off x="5797595" y="3614257"/>
              <a:ext cx="12579" cy="12605"/>
            </a:xfrm>
            <a:custGeom>
              <a:avLst/>
              <a:gdLst/>
              <a:ahLst/>
              <a:cxnLst/>
              <a:rect l="l" t="t" r="r" b="b"/>
              <a:pathLst>
                <a:path w="479" h="480" extrusionOk="0">
                  <a:moveTo>
                    <a:pt x="0" y="1"/>
                  </a:moveTo>
                  <a:lnTo>
                    <a:pt x="0" y="355"/>
                  </a:lnTo>
                  <a:cubicBezTo>
                    <a:pt x="0" y="422"/>
                    <a:pt x="48" y="479"/>
                    <a:pt x="115" y="479"/>
                  </a:cubicBezTo>
                  <a:lnTo>
                    <a:pt x="354" y="479"/>
                  </a:lnTo>
                  <a:cubicBezTo>
                    <a:pt x="421" y="479"/>
                    <a:pt x="479" y="422"/>
                    <a:pt x="479" y="355"/>
                  </a:cubicBezTo>
                  <a:lnTo>
                    <a:pt x="479"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4" name="Google Shape;18724;p78"/>
            <p:cNvSpPr/>
            <p:nvPr/>
          </p:nvSpPr>
          <p:spPr>
            <a:xfrm>
              <a:off x="5778241" y="3596715"/>
              <a:ext cx="25656" cy="26286"/>
            </a:xfrm>
            <a:custGeom>
              <a:avLst/>
              <a:gdLst/>
              <a:ahLst/>
              <a:cxnLst/>
              <a:rect l="l" t="t" r="r" b="b"/>
              <a:pathLst>
                <a:path w="977" h="1001" extrusionOk="0">
                  <a:moveTo>
                    <a:pt x="216" y="1"/>
                  </a:moveTo>
                  <a:cubicBezTo>
                    <a:pt x="187" y="1"/>
                    <a:pt x="160" y="15"/>
                    <a:pt x="144" y="46"/>
                  </a:cubicBezTo>
                  <a:lnTo>
                    <a:pt x="0" y="267"/>
                  </a:lnTo>
                  <a:lnTo>
                    <a:pt x="354" y="927"/>
                  </a:lnTo>
                  <a:cubicBezTo>
                    <a:pt x="378" y="975"/>
                    <a:pt x="430" y="1001"/>
                    <a:pt x="481" y="1001"/>
                  </a:cubicBezTo>
                  <a:cubicBezTo>
                    <a:pt x="511" y="1001"/>
                    <a:pt x="540" y="992"/>
                    <a:pt x="565" y="975"/>
                  </a:cubicBezTo>
                  <a:lnTo>
                    <a:pt x="976" y="669"/>
                  </a:lnTo>
                  <a:lnTo>
                    <a:pt x="287" y="27"/>
                  </a:lnTo>
                  <a:cubicBezTo>
                    <a:pt x="266" y="10"/>
                    <a:pt x="240" y="1"/>
                    <a:pt x="216"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5" name="Google Shape;18725;p78"/>
            <p:cNvSpPr/>
            <p:nvPr/>
          </p:nvSpPr>
          <p:spPr>
            <a:xfrm>
              <a:off x="5803871" y="3596715"/>
              <a:ext cx="25656" cy="26286"/>
            </a:xfrm>
            <a:custGeom>
              <a:avLst/>
              <a:gdLst/>
              <a:ahLst/>
              <a:cxnLst/>
              <a:rect l="l" t="t" r="r" b="b"/>
              <a:pathLst>
                <a:path w="977" h="1001" extrusionOk="0">
                  <a:moveTo>
                    <a:pt x="751" y="1"/>
                  </a:moveTo>
                  <a:cubicBezTo>
                    <a:pt x="727" y="1"/>
                    <a:pt x="701" y="10"/>
                    <a:pt x="680" y="27"/>
                  </a:cubicBezTo>
                  <a:lnTo>
                    <a:pt x="0" y="669"/>
                  </a:lnTo>
                  <a:lnTo>
                    <a:pt x="402" y="975"/>
                  </a:lnTo>
                  <a:cubicBezTo>
                    <a:pt x="427" y="992"/>
                    <a:pt x="457" y="1001"/>
                    <a:pt x="486" y="1001"/>
                  </a:cubicBezTo>
                  <a:cubicBezTo>
                    <a:pt x="537" y="1001"/>
                    <a:pt x="589" y="975"/>
                    <a:pt x="613" y="927"/>
                  </a:cubicBezTo>
                  <a:lnTo>
                    <a:pt x="976" y="267"/>
                  </a:lnTo>
                  <a:lnTo>
                    <a:pt x="823" y="46"/>
                  </a:lnTo>
                  <a:cubicBezTo>
                    <a:pt x="808" y="15"/>
                    <a:pt x="780" y="1"/>
                    <a:pt x="751"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6" name="Google Shape;18726;p78"/>
            <p:cNvSpPr/>
            <p:nvPr/>
          </p:nvSpPr>
          <p:spPr>
            <a:xfrm>
              <a:off x="5847857" y="3386057"/>
              <a:ext cx="187234" cy="219192"/>
            </a:xfrm>
            <a:custGeom>
              <a:avLst/>
              <a:gdLst/>
              <a:ahLst/>
              <a:cxnLst/>
              <a:rect l="l" t="t" r="r" b="b"/>
              <a:pathLst>
                <a:path w="7130" h="8347" extrusionOk="0">
                  <a:moveTo>
                    <a:pt x="3560" y="1"/>
                  </a:moveTo>
                  <a:cubicBezTo>
                    <a:pt x="1847" y="1"/>
                    <a:pt x="603" y="1178"/>
                    <a:pt x="459" y="3102"/>
                  </a:cubicBezTo>
                  <a:cubicBezTo>
                    <a:pt x="287" y="5456"/>
                    <a:pt x="86" y="6776"/>
                    <a:pt x="19" y="7226"/>
                  </a:cubicBezTo>
                  <a:cubicBezTo>
                    <a:pt x="0" y="7322"/>
                    <a:pt x="48" y="7427"/>
                    <a:pt x="144" y="7475"/>
                  </a:cubicBezTo>
                  <a:cubicBezTo>
                    <a:pt x="603" y="7705"/>
                    <a:pt x="2000" y="8346"/>
                    <a:pt x="3560" y="8346"/>
                  </a:cubicBezTo>
                  <a:cubicBezTo>
                    <a:pt x="5120" y="8346"/>
                    <a:pt x="6527" y="7705"/>
                    <a:pt x="6986" y="7475"/>
                  </a:cubicBezTo>
                  <a:cubicBezTo>
                    <a:pt x="7073" y="7427"/>
                    <a:pt x="7130" y="7322"/>
                    <a:pt x="7111" y="7226"/>
                  </a:cubicBezTo>
                  <a:cubicBezTo>
                    <a:pt x="7034" y="6776"/>
                    <a:pt x="6833" y="5456"/>
                    <a:pt x="6661" y="3102"/>
                  </a:cubicBezTo>
                  <a:cubicBezTo>
                    <a:pt x="6517" y="1187"/>
                    <a:pt x="5273" y="1"/>
                    <a:pt x="35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7" name="Google Shape;18727;p78"/>
            <p:cNvSpPr/>
            <p:nvPr/>
          </p:nvSpPr>
          <p:spPr>
            <a:xfrm>
              <a:off x="5891816" y="3386057"/>
              <a:ext cx="143275" cy="219192"/>
            </a:xfrm>
            <a:custGeom>
              <a:avLst/>
              <a:gdLst/>
              <a:ahLst/>
              <a:cxnLst/>
              <a:rect l="l" t="t" r="r" b="b"/>
              <a:pathLst>
                <a:path w="5456" h="8347" extrusionOk="0">
                  <a:moveTo>
                    <a:pt x="1886" y="1"/>
                  </a:moveTo>
                  <a:cubicBezTo>
                    <a:pt x="1771" y="1"/>
                    <a:pt x="1657" y="1"/>
                    <a:pt x="1542" y="20"/>
                  </a:cubicBezTo>
                  <a:cubicBezTo>
                    <a:pt x="202" y="154"/>
                    <a:pt x="1" y="2030"/>
                    <a:pt x="1283" y="2422"/>
                  </a:cubicBezTo>
                  <a:lnTo>
                    <a:pt x="1312" y="2432"/>
                  </a:lnTo>
                  <a:lnTo>
                    <a:pt x="1791" y="8346"/>
                  </a:lnTo>
                  <a:cubicBezTo>
                    <a:pt x="1824" y="8347"/>
                    <a:pt x="1858" y="8347"/>
                    <a:pt x="1892" y="8347"/>
                  </a:cubicBezTo>
                  <a:cubicBezTo>
                    <a:pt x="3450" y="8347"/>
                    <a:pt x="4853" y="7709"/>
                    <a:pt x="5312" y="7475"/>
                  </a:cubicBezTo>
                  <a:cubicBezTo>
                    <a:pt x="5399" y="7427"/>
                    <a:pt x="5456" y="7322"/>
                    <a:pt x="5437" y="7226"/>
                  </a:cubicBezTo>
                  <a:cubicBezTo>
                    <a:pt x="5360" y="6776"/>
                    <a:pt x="5169" y="5456"/>
                    <a:pt x="4987" y="3102"/>
                  </a:cubicBezTo>
                  <a:cubicBezTo>
                    <a:pt x="4853" y="1187"/>
                    <a:pt x="3599" y="1"/>
                    <a:pt x="188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8" name="Google Shape;18728;p78"/>
            <p:cNvSpPr/>
            <p:nvPr/>
          </p:nvSpPr>
          <p:spPr>
            <a:xfrm>
              <a:off x="5835042" y="3555198"/>
              <a:ext cx="212890" cy="125181"/>
            </a:xfrm>
            <a:custGeom>
              <a:avLst/>
              <a:gdLst/>
              <a:ahLst/>
              <a:cxnLst/>
              <a:rect l="l" t="t" r="r" b="b"/>
              <a:pathLst>
                <a:path w="8107" h="4767" extrusionOk="0">
                  <a:moveTo>
                    <a:pt x="2862" y="1"/>
                  </a:moveTo>
                  <a:lnTo>
                    <a:pt x="2862" y="1044"/>
                  </a:lnTo>
                  <a:cubicBezTo>
                    <a:pt x="2862" y="1235"/>
                    <a:pt x="2747" y="1407"/>
                    <a:pt x="2574" y="1484"/>
                  </a:cubicBezTo>
                  <a:lnTo>
                    <a:pt x="565" y="2374"/>
                  </a:lnTo>
                  <a:cubicBezTo>
                    <a:pt x="220" y="2527"/>
                    <a:pt x="0" y="2862"/>
                    <a:pt x="0" y="3245"/>
                  </a:cubicBezTo>
                  <a:lnTo>
                    <a:pt x="0" y="4527"/>
                  </a:lnTo>
                  <a:cubicBezTo>
                    <a:pt x="0" y="4661"/>
                    <a:pt x="105" y="4767"/>
                    <a:pt x="239" y="4767"/>
                  </a:cubicBezTo>
                  <a:lnTo>
                    <a:pt x="7867" y="4767"/>
                  </a:lnTo>
                  <a:cubicBezTo>
                    <a:pt x="8001" y="4767"/>
                    <a:pt x="8106" y="4652"/>
                    <a:pt x="8106" y="4527"/>
                  </a:cubicBezTo>
                  <a:lnTo>
                    <a:pt x="8106" y="3235"/>
                  </a:lnTo>
                  <a:cubicBezTo>
                    <a:pt x="8106" y="2862"/>
                    <a:pt x="7886" y="2518"/>
                    <a:pt x="7541" y="2364"/>
                  </a:cubicBezTo>
                  <a:lnTo>
                    <a:pt x="5532" y="1484"/>
                  </a:lnTo>
                  <a:cubicBezTo>
                    <a:pt x="5359" y="1407"/>
                    <a:pt x="5245" y="1235"/>
                    <a:pt x="5245" y="1053"/>
                  </a:cubicBezTo>
                  <a:lnTo>
                    <a:pt x="524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29" name="Google Shape;18729;p78"/>
            <p:cNvSpPr/>
            <p:nvPr/>
          </p:nvSpPr>
          <p:spPr>
            <a:xfrm>
              <a:off x="5835042" y="3600181"/>
              <a:ext cx="212890" cy="80198"/>
            </a:xfrm>
            <a:custGeom>
              <a:avLst/>
              <a:gdLst/>
              <a:ahLst/>
              <a:cxnLst/>
              <a:rect l="l" t="t" r="r" b="b"/>
              <a:pathLst>
                <a:path w="8107" h="3054" extrusionOk="0">
                  <a:moveTo>
                    <a:pt x="2048" y="1"/>
                  </a:moveTo>
                  <a:lnTo>
                    <a:pt x="565" y="651"/>
                  </a:lnTo>
                  <a:cubicBezTo>
                    <a:pt x="220" y="805"/>
                    <a:pt x="0" y="1149"/>
                    <a:pt x="0" y="1522"/>
                  </a:cubicBezTo>
                  <a:lnTo>
                    <a:pt x="0" y="2814"/>
                  </a:lnTo>
                  <a:cubicBezTo>
                    <a:pt x="0" y="2939"/>
                    <a:pt x="105" y="3054"/>
                    <a:pt x="239" y="3054"/>
                  </a:cubicBezTo>
                  <a:lnTo>
                    <a:pt x="7867" y="3054"/>
                  </a:lnTo>
                  <a:cubicBezTo>
                    <a:pt x="8001" y="3054"/>
                    <a:pt x="8106" y="2939"/>
                    <a:pt x="8106" y="2814"/>
                  </a:cubicBezTo>
                  <a:lnTo>
                    <a:pt x="8106" y="1532"/>
                  </a:lnTo>
                  <a:cubicBezTo>
                    <a:pt x="8106" y="1149"/>
                    <a:pt x="7886" y="805"/>
                    <a:pt x="7541" y="651"/>
                  </a:cubicBezTo>
                  <a:lnTo>
                    <a:pt x="6058" y="1"/>
                  </a:lnTo>
                  <a:cubicBezTo>
                    <a:pt x="5709" y="919"/>
                    <a:pt x="4883" y="1379"/>
                    <a:pt x="4057" y="1379"/>
                  </a:cubicBezTo>
                  <a:cubicBezTo>
                    <a:pt x="3230" y="1379"/>
                    <a:pt x="2402" y="919"/>
                    <a:pt x="204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0" name="Google Shape;18730;p78"/>
            <p:cNvSpPr/>
            <p:nvPr/>
          </p:nvSpPr>
          <p:spPr>
            <a:xfrm>
              <a:off x="5910172" y="3555198"/>
              <a:ext cx="62604" cy="25105"/>
            </a:xfrm>
            <a:custGeom>
              <a:avLst/>
              <a:gdLst/>
              <a:ahLst/>
              <a:cxnLst/>
              <a:rect l="l" t="t" r="r" b="b"/>
              <a:pathLst>
                <a:path w="2384" h="956" extrusionOk="0">
                  <a:moveTo>
                    <a:pt x="1" y="1"/>
                  </a:moveTo>
                  <a:lnTo>
                    <a:pt x="1" y="690"/>
                  </a:lnTo>
                  <a:cubicBezTo>
                    <a:pt x="379" y="867"/>
                    <a:pt x="785" y="955"/>
                    <a:pt x="1192" y="955"/>
                  </a:cubicBezTo>
                  <a:cubicBezTo>
                    <a:pt x="1599" y="955"/>
                    <a:pt x="2006" y="867"/>
                    <a:pt x="2384" y="690"/>
                  </a:cubicBezTo>
                  <a:lnTo>
                    <a:pt x="23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1" name="Google Shape;18731;p78"/>
            <p:cNvSpPr/>
            <p:nvPr/>
          </p:nvSpPr>
          <p:spPr>
            <a:xfrm>
              <a:off x="5878765" y="3449764"/>
              <a:ext cx="125418" cy="117907"/>
            </a:xfrm>
            <a:custGeom>
              <a:avLst/>
              <a:gdLst/>
              <a:ahLst/>
              <a:cxnLst/>
              <a:rect l="l" t="t" r="r" b="b"/>
              <a:pathLst>
                <a:path w="4776" h="4490" extrusionOk="0">
                  <a:moveTo>
                    <a:pt x="1745" y="1"/>
                  </a:moveTo>
                  <a:cubicBezTo>
                    <a:pt x="1563" y="1"/>
                    <a:pt x="1396" y="95"/>
                    <a:pt x="1311" y="264"/>
                  </a:cubicBezTo>
                  <a:cubicBezTo>
                    <a:pt x="1053" y="762"/>
                    <a:pt x="670" y="1192"/>
                    <a:pt x="201" y="1499"/>
                  </a:cubicBezTo>
                  <a:cubicBezTo>
                    <a:pt x="77" y="1585"/>
                    <a:pt x="0" y="1738"/>
                    <a:pt x="0" y="1891"/>
                  </a:cubicBezTo>
                  <a:lnTo>
                    <a:pt x="0" y="2025"/>
                  </a:lnTo>
                  <a:cubicBezTo>
                    <a:pt x="0" y="3288"/>
                    <a:pt x="957" y="4398"/>
                    <a:pt x="2230" y="4484"/>
                  </a:cubicBezTo>
                  <a:cubicBezTo>
                    <a:pt x="2281" y="4488"/>
                    <a:pt x="2332" y="4489"/>
                    <a:pt x="2383" y="4489"/>
                  </a:cubicBezTo>
                  <a:cubicBezTo>
                    <a:pt x="3693" y="4489"/>
                    <a:pt x="4766" y="3428"/>
                    <a:pt x="4766" y="2101"/>
                  </a:cubicBezTo>
                  <a:lnTo>
                    <a:pt x="4766" y="1690"/>
                  </a:lnTo>
                  <a:cubicBezTo>
                    <a:pt x="4776" y="1479"/>
                    <a:pt x="4680" y="1288"/>
                    <a:pt x="4527" y="1154"/>
                  </a:cubicBezTo>
                  <a:cubicBezTo>
                    <a:pt x="4144" y="819"/>
                    <a:pt x="3292" y="226"/>
                    <a:pt x="1819" y="6"/>
                  </a:cubicBezTo>
                  <a:cubicBezTo>
                    <a:pt x="1794" y="2"/>
                    <a:pt x="1770" y="1"/>
                    <a:pt x="17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2" name="Google Shape;18732;p78"/>
            <p:cNvSpPr/>
            <p:nvPr/>
          </p:nvSpPr>
          <p:spPr>
            <a:xfrm>
              <a:off x="5878765" y="3449764"/>
              <a:ext cx="122398" cy="117277"/>
            </a:xfrm>
            <a:custGeom>
              <a:avLst/>
              <a:gdLst/>
              <a:ahLst/>
              <a:cxnLst/>
              <a:rect l="l" t="t" r="r" b="b"/>
              <a:pathLst>
                <a:path w="4661" h="4466" extrusionOk="0">
                  <a:moveTo>
                    <a:pt x="1745" y="1"/>
                  </a:moveTo>
                  <a:cubicBezTo>
                    <a:pt x="1563" y="1"/>
                    <a:pt x="1396" y="95"/>
                    <a:pt x="1311" y="264"/>
                  </a:cubicBezTo>
                  <a:cubicBezTo>
                    <a:pt x="1273" y="350"/>
                    <a:pt x="1225" y="436"/>
                    <a:pt x="1168" y="513"/>
                  </a:cubicBezTo>
                  <a:cubicBezTo>
                    <a:pt x="919" y="905"/>
                    <a:pt x="594" y="1240"/>
                    <a:pt x="201" y="1499"/>
                  </a:cubicBezTo>
                  <a:cubicBezTo>
                    <a:pt x="77" y="1585"/>
                    <a:pt x="0" y="1728"/>
                    <a:pt x="0" y="1891"/>
                  </a:cubicBezTo>
                  <a:lnTo>
                    <a:pt x="0" y="2025"/>
                  </a:lnTo>
                  <a:cubicBezTo>
                    <a:pt x="0" y="3250"/>
                    <a:pt x="900" y="4322"/>
                    <a:pt x="2096" y="4465"/>
                  </a:cubicBezTo>
                  <a:cubicBezTo>
                    <a:pt x="1675" y="4025"/>
                    <a:pt x="1436" y="3432"/>
                    <a:pt x="1436" y="2819"/>
                  </a:cubicBezTo>
                  <a:lnTo>
                    <a:pt x="1436" y="1317"/>
                  </a:lnTo>
                  <a:cubicBezTo>
                    <a:pt x="1436" y="1077"/>
                    <a:pt x="1618" y="867"/>
                    <a:pt x="1857" y="838"/>
                  </a:cubicBezTo>
                  <a:cubicBezTo>
                    <a:pt x="2025" y="823"/>
                    <a:pt x="2193" y="816"/>
                    <a:pt x="2360" y="816"/>
                  </a:cubicBezTo>
                  <a:cubicBezTo>
                    <a:pt x="3156" y="816"/>
                    <a:pt x="3941" y="985"/>
                    <a:pt x="4661" y="1317"/>
                  </a:cubicBezTo>
                  <a:cubicBezTo>
                    <a:pt x="4632" y="1250"/>
                    <a:pt x="4584" y="1202"/>
                    <a:pt x="4527" y="1154"/>
                  </a:cubicBezTo>
                  <a:cubicBezTo>
                    <a:pt x="4144" y="819"/>
                    <a:pt x="3292" y="226"/>
                    <a:pt x="1819" y="6"/>
                  </a:cubicBezTo>
                  <a:cubicBezTo>
                    <a:pt x="1794" y="2"/>
                    <a:pt x="1770" y="1"/>
                    <a:pt x="174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3" name="Google Shape;18733;p78"/>
            <p:cNvSpPr/>
            <p:nvPr/>
          </p:nvSpPr>
          <p:spPr>
            <a:xfrm>
              <a:off x="5835042" y="3620796"/>
              <a:ext cx="43986" cy="59584"/>
            </a:xfrm>
            <a:custGeom>
              <a:avLst/>
              <a:gdLst/>
              <a:ahLst/>
              <a:cxnLst/>
              <a:rect l="l" t="t" r="r" b="b"/>
              <a:pathLst>
                <a:path w="1675" h="2269" extrusionOk="0">
                  <a:moveTo>
                    <a:pt x="354" y="0"/>
                  </a:moveTo>
                  <a:cubicBezTo>
                    <a:pt x="124" y="182"/>
                    <a:pt x="0" y="450"/>
                    <a:pt x="0" y="747"/>
                  </a:cubicBezTo>
                  <a:lnTo>
                    <a:pt x="0" y="2029"/>
                  </a:lnTo>
                  <a:cubicBezTo>
                    <a:pt x="0" y="2163"/>
                    <a:pt x="105" y="2269"/>
                    <a:pt x="239" y="2269"/>
                  </a:cubicBezTo>
                  <a:lnTo>
                    <a:pt x="1675" y="2269"/>
                  </a:lnTo>
                  <a:lnTo>
                    <a:pt x="1675" y="1608"/>
                  </a:lnTo>
                  <a:cubicBezTo>
                    <a:pt x="1665" y="1417"/>
                    <a:pt x="1598" y="1235"/>
                    <a:pt x="1464" y="1101"/>
                  </a:cubicBezTo>
                  <a:lnTo>
                    <a:pt x="35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4" name="Google Shape;18734;p78"/>
            <p:cNvSpPr/>
            <p:nvPr/>
          </p:nvSpPr>
          <p:spPr>
            <a:xfrm>
              <a:off x="6003920" y="3620796"/>
              <a:ext cx="44012" cy="59584"/>
            </a:xfrm>
            <a:custGeom>
              <a:avLst/>
              <a:gdLst/>
              <a:ahLst/>
              <a:cxnLst/>
              <a:rect l="l" t="t" r="r" b="b"/>
              <a:pathLst>
                <a:path w="1676" h="2269" extrusionOk="0">
                  <a:moveTo>
                    <a:pt x="1321" y="0"/>
                  </a:moveTo>
                  <a:lnTo>
                    <a:pt x="211" y="1101"/>
                  </a:lnTo>
                  <a:cubicBezTo>
                    <a:pt x="77" y="1235"/>
                    <a:pt x="0" y="1417"/>
                    <a:pt x="0" y="1608"/>
                  </a:cubicBezTo>
                  <a:lnTo>
                    <a:pt x="0" y="2269"/>
                  </a:lnTo>
                  <a:lnTo>
                    <a:pt x="1436" y="2269"/>
                  </a:lnTo>
                  <a:cubicBezTo>
                    <a:pt x="1570" y="2269"/>
                    <a:pt x="1675" y="2163"/>
                    <a:pt x="1675" y="2029"/>
                  </a:cubicBezTo>
                  <a:lnTo>
                    <a:pt x="1675" y="747"/>
                  </a:lnTo>
                  <a:cubicBezTo>
                    <a:pt x="1675" y="450"/>
                    <a:pt x="1541" y="182"/>
                    <a:pt x="132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8735" name="Google Shape;18735;p78"/>
          <p:cNvSpPr/>
          <p:nvPr/>
        </p:nvSpPr>
        <p:spPr>
          <a:xfrm>
            <a:off x="8747090" y="4753010"/>
            <a:ext cx="17821" cy="115615"/>
          </a:xfrm>
          <a:custGeom>
            <a:avLst/>
            <a:gdLst/>
            <a:ahLst/>
            <a:cxnLst/>
            <a:rect l="l" t="t" r="r" b="b"/>
            <a:pathLst>
              <a:path w="509" h="3302" extrusionOk="0">
                <a:moveTo>
                  <a:pt x="432"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8736" name="Google Shape;18736;p78"/>
          <p:cNvGrpSpPr/>
          <p:nvPr/>
        </p:nvGrpSpPr>
        <p:grpSpPr>
          <a:xfrm>
            <a:off x="8238766" y="4491635"/>
            <a:ext cx="526145" cy="438332"/>
            <a:chOff x="6179074" y="3368726"/>
            <a:chExt cx="394609" cy="328749"/>
          </a:xfrm>
        </p:grpSpPr>
        <p:sp>
          <p:nvSpPr>
            <p:cNvPr id="18737" name="Google Shape;18737;p78"/>
            <p:cNvSpPr/>
            <p:nvPr/>
          </p:nvSpPr>
          <p:spPr>
            <a:xfrm>
              <a:off x="6363052"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8" name="Google Shape;18738;p78"/>
            <p:cNvSpPr/>
            <p:nvPr/>
          </p:nvSpPr>
          <p:spPr>
            <a:xfrm>
              <a:off x="6361791"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72"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39" name="Google Shape;18739;p78"/>
            <p:cNvSpPr/>
            <p:nvPr/>
          </p:nvSpPr>
          <p:spPr>
            <a:xfrm>
              <a:off x="6336660" y="3442096"/>
              <a:ext cx="79174" cy="97556"/>
            </a:xfrm>
            <a:custGeom>
              <a:avLst/>
              <a:gdLst/>
              <a:ahLst/>
              <a:cxnLst/>
              <a:rect l="l" t="t" r="r" b="b"/>
              <a:pathLst>
                <a:path w="3015" h="3715" extrusionOk="0">
                  <a:moveTo>
                    <a:pt x="737" y="1"/>
                  </a:moveTo>
                  <a:lnTo>
                    <a:pt x="278" y="231"/>
                  </a:lnTo>
                  <a:cubicBezTo>
                    <a:pt x="115" y="317"/>
                    <a:pt x="10" y="489"/>
                    <a:pt x="10" y="680"/>
                  </a:cubicBezTo>
                  <a:lnTo>
                    <a:pt x="10" y="2135"/>
                  </a:lnTo>
                  <a:cubicBezTo>
                    <a:pt x="0" y="2681"/>
                    <a:pt x="163" y="3207"/>
                    <a:pt x="469" y="3657"/>
                  </a:cubicBezTo>
                  <a:lnTo>
                    <a:pt x="508" y="3714"/>
                  </a:lnTo>
                  <a:lnTo>
                    <a:pt x="2508" y="3714"/>
                  </a:lnTo>
                  <a:lnTo>
                    <a:pt x="2546" y="3657"/>
                  </a:lnTo>
                  <a:cubicBezTo>
                    <a:pt x="2852" y="3207"/>
                    <a:pt x="3015" y="2681"/>
                    <a:pt x="3005" y="2135"/>
                  </a:cubicBezTo>
                  <a:lnTo>
                    <a:pt x="3005" y="680"/>
                  </a:lnTo>
                  <a:cubicBezTo>
                    <a:pt x="3005" y="489"/>
                    <a:pt x="2900" y="317"/>
                    <a:pt x="2737" y="231"/>
                  </a:cubicBezTo>
                  <a:lnTo>
                    <a:pt x="2278" y="1"/>
                  </a:lnTo>
                  <a:cubicBezTo>
                    <a:pt x="2111" y="203"/>
                    <a:pt x="1603" y="212"/>
                    <a:pt x="1523" y="212"/>
                  </a:cubicBezTo>
                  <a:cubicBezTo>
                    <a:pt x="1516" y="212"/>
                    <a:pt x="1512" y="211"/>
                    <a:pt x="1512" y="211"/>
                  </a:cubicBezTo>
                  <a:cubicBezTo>
                    <a:pt x="1512" y="211"/>
                    <a:pt x="1509" y="212"/>
                    <a:pt x="1502" y="212"/>
                  </a:cubicBezTo>
                  <a:cubicBezTo>
                    <a:pt x="1420" y="212"/>
                    <a:pt x="905"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0" name="Google Shape;18740;p78"/>
            <p:cNvSpPr/>
            <p:nvPr/>
          </p:nvSpPr>
          <p:spPr>
            <a:xfrm>
              <a:off x="6349974"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1" name="Google Shape;18741;p78"/>
            <p:cNvSpPr/>
            <p:nvPr/>
          </p:nvSpPr>
          <p:spPr>
            <a:xfrm>
              <a:off x="6336897" y="3452915"/>
              <a:ext cx="13104" cy="86973"/>
            </a:xfrm>
            <a:custGeom>
              <a:avLst/>
              <a:gdLst/>
              <a:ahLst/>
              <a:cxnLst/>
              <a:rect l="l" t="t" r="r" b="b"/>
              <a:pathLst>
                <a:path w="499" h="3312" extrusionOk="0">
                  <a:moveTo>
                    <a:pt x="77" y="0"/>
                  </a:moveTo>
                  <a:cubicBezTo>
                    <a:pt x="20" y="77"/>
                    <a:pt x="1" y="173"/>
                    <a:pt x="1" y="268"/>
                  </a:cubicBezTo>
                  <a:lnTo>
                    <a:pt x="1" y="1723"/>
                  </a:lnTo>
                  <a:cubicBezTo>
                    <a:pt x="1" y="2269"/>
                    <a:pt x="154" y="2795"/>
                    <a:pt x="460" y="3245"/>
                  </a:cubicBezTo>
                  <a:lnTo>
                    <a:pt x="499" y="3312"/>
                  </a:lnTo>
                  <a:lnTo>
                    <a:pt x="499" y="575"/>
                  </a:lnTo>
                  <a:cubicBezTo>
                    <a:pt x="499" y="412"/>
                    <a:pt x="422" y="268"/>
                    <a:pt x="298" y="173"/>
                  </a:cubicBezTo>
                  <a:lnTo>
                    <a:pt x="77"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2" name="Google Shape;18742;p78"/>
            <p:cNvSpPr/>
            <p:nvPr/>
          </p:nvSpPr>
          <p:spPr>
            <a:xfrm>
              <a:off x="6402494" y="3452915"/>
              <a:ext cx="13340" cy="86973"/>
            </a:xfrm>
            <a:custGeom>
              <a:avLst/>
              <a:gdLst/>
              <a:ahLst/>
              <a:cxnLst/>
              <a:rect l="l" t="t" r="r" b="b"/>
              <a:pathLst>
                <a:path w="508" h="3312" extrusionOk="0">
                  <a:moveTo>
                    <a:pt x="431" y="0"/>
                  </a:moveTo>
                  <a:lnTo>
                    <a:pt x="202" y="173"/>
                  </a:lnTo>
                  <a:cubicBezTo>
                    <a:pt x="77" y="268"/>
                    <a:pt x="1" y="412"/>
                    <a:pt x="1" y="575"/>
                  </a:cubicBezTo>
                  <a:lnTo>
                    <a:pt x="1" y="3312"/>
                  </a:lnTo>
                  <a:lnTo>
                    <a:pt x="39" y="3245"/>
                  </a:lnTo>
                  <a:cubicBezTo>
                    <a:pt x="345" y="2795"/>
                    <a:pt x="508" y="2269"/>
                    <a:pt x="508" y="1723"/>
                  </a:cubicBezTo>
                  <a:lnTo>
                    <a:pt x="508" y="268"/>
                  </a:lnTo>
                  <a:cubicBezTo>
                    <a:pt x="508" y="173"/>
                    <a:pt x="479" y="77"/>
                    <a:pt x="431"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3" name="Google Shape;18743;p78"/>
            <p:cNvSpPr/>
            <p:nvPr/>
          </p:nvSpPr>
          <p:spPr>
            <a:xfrm>
              <a:off x="6356014" y="3434691"/>
              <a:ext cx="40493" cy="105198"/>
            </a:xfrm>
            <a:custGeom>
              <a:avLst/>
              <a:gdLst/>
              <a:ahLst/>
              <a:cxnLst/>
              <a:rect l="l" t="t" r="r" b="b"/>
              <a:pathLst>
                <a:path w="1542" h="4006" extrusionOk="0">
                  <a:moveTo>
                    <a:pt x="254" y="1"/>
                  </a:moveTo>
                  <a:cubicBezTo>
                    <a:pt x="242" y="1"/>
                    <a:pt x="230" y="5"/>
                    <a:pt x="220" y="15"/>
                  </a:cubicBezTo>
                  <a:lnTo>
                    <a:pt x="0" y="283"/>
                  </a:lnTo>
                  <a:lnTo>
                    <a:pt x="345" y="704"/>
                  </a:lnTo>
                  <a:cubicBezTo>
                    <a:pt x="367" y="732"/>
                    <a:pt x="399" y="747"/>
                    <a:pt x="431" y="747"/>
                  </a:cubicBezTo>
                  <a:cubicBezTo>
                    <a:pt x="455" y="747"/>
                    <a:pt x="478" y="739"/>
                    <a:pt x="498" y="723"/>
                  </a:cubicBezTo>
                  <a:lnTo>
                    <a:pt x="651" y="599"/>
                  </a:lnTo>
                  <a:lnTo>
                    <a:pt x="651" y="4006"/>
                  </a:lnTo>
                  <a:lnTo>
                    <a:pt x="900" y="4006"/>
                  </a:lnTo>
                  <a:lnTo>
                    <a:pt x="900" y="599"/>
                  </a:lnTo>
                  <a:lnTo>
                    <a:pt x="1043" y="723"/>
                  </a:lnTo>
                  <a:cubicBezTo>
                    <a:pt x="1063" y="739"/>
                    <a:pt x="1088" y="747"/>
                    <a:pt x="1113" y="747"/>
                  </a:cubicBezTo>
                  <a:cubicBezTo>
                    <a:pt x="1149" y="747"/>
                    <a:pt x="1184" y="732"/>
                    <a:pt x="1206" y="704"/>
                  </a:cubicBezTo>
                  <a:lnTo>
                    <a:pt x="1541" y="283"/>
                  </a:lnTo>
                  <a:lnTo>
                    <a:pt x="1331" y="15"/>
                  </a:lnTo>
                  <a:cubicBezTo>
                    <a:pt x="1321" y="5"/>
                    <a:pt x="1309" y="1"/>
                    <a:pt x="1297" y="1"/>
                  </a:cubicBezTo>
                  <a:cubicBezTo>
                    <a:pt x="1285" y="1"/>
                    <a:pt x="1273" y="5"/>
                    <a:pt x="1264" y="15"/>
                  </a:cubicBezTo>
                  <a:lnTo>
                    <a:pt x="775" y="503"/>
                  </a:lnTo>
                  <a:lnTo>
                    <a:pt x="287" y="15"/>
                  </a:lnTo>
                  <a:cubicBezTo>
                    <a:pt x="278" y="5"/>
                    <a:pt x="266" y="1"/>
                    <a:pt x="25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4" name="Google Shape;18744;p78"/>
            <p:cNvSpPr/>
            <p:nvPr/>
          </p:nvSpPr>
          <p:spPr>
            <a:xfrm>
              <a:off x="6373109" y="3552913"/>
              <a:ext cx="6775" cy="98554"/>
            </a:xfrm>
            <a:custGeom>
              <a:avLst/>
              <a:gdLst/>
              <a:ahLst/>
              <a:cxnLst/>
              <a:rect l="l" t="t" r="r" b="b"/>
              <a:pathLst>
                <a:path w="258" h="3753" extrusionOk="0">
                  <a:moveTo>
                    <a:pt x="139" y="0"/>
                  </a:moveTo>
                  <a:cubicBezTo>
                    <a:pt x="134" y="0"/>
                    <a:pt x="129" y="1"/>
                    <a:pt x="124" y="1"/>
                  </a:cubicBezTo>
                  <a:cubicBezTo>
                    <a:pt x="57" y="1"/>
                    <a:pt x="0" y="49"/>
                    <a:pt x="0" y="116"/>
                  </a:cubicBezTo>
                  <a:lnTo>
                    <a:pt x="0" y="3753"/>
                  </a:lnTo>
                  <a:lnTo>
                    <a:pt x="249" y="3753"/>
                  </a:lnTo>
                  <a:lnTo>
                    <a:pt x="249" y="126"/>
                  </a:lnTo>
                  <a:cubicBezTo>
                    <a:pt x="258" y="55"/>
                    <a:pt x="201"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5" name="Google Shape;18745;p78"/>
            <p:cNvSpPr/>
            <p:nvPr/>
          </p:nvSpPr>
          <p:spPr>
            <a:xfrm>
              <a:off x="6349974" y="3368726"/>
              <a:ext cx="52546" cy="59321"/>
            </a:xfrm>
            <a:custGeom>
              <a:avLst/>
              <a:gdLst/>
              <a:ahLst/>
              <a:cxnLst/>
              <a:rect l="l" t="t" r="r" b="b"/>
              <a:pathLst>
                <a:path w="2001" h="2259" extrusionOk="0">
                  <a:moveTo>
                    <a:pt x="757" y="0"/>
                  </a:moveTo>
                  <a:cubicBezTo>
                    <a:pt x="336" y="0"/>
                    <a:pt x="1" y="335"/>
                    <a:pt x="1" y="756"/>
                  </a:cubicBezTo>
                  <a:lnTo>
                    <a:pt x="1" y="1254"/>
                  </a:lnTo>
                  <a:cubicBezTo>
                    <a:pt x="1"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6" name="Google Shape;18746;p78"/>
            <p:cNvSpPr/>
            <p:nvPr/>
          </p:nvSpPr>
          <p:spPr>
            <a:xfrm>
              <a:off x="6349974" y="3368726"/>
              <a:ext cx="36213" cy="59269"/>
            </a:xfrm>
            <a:custGeom>
              <a:avLst/>
              <a:gdLst/>
              <a:ahLst/>
              <a:cxnLst/>
              <a:rect l="l" t="t" r="r" b="b"/>
              <a:pathLst>
                <a:path w="1379" h="2257" extrusionOk="0">
                  <a:moveTo>
                    <a:pt x="757" y="0"/>
                  </a:moveTo>
                  <a:cubicBezTo>
                    <a:pt x="345" y="0"/>
                    <a:pt x="1" y="335"/>
                    <a:pt x="10" y="756"/>
                  </a:cubicBezTo>
                  <a:lnTo>
                    <a:pt x="10" y="1254"/>
                  </a:lnTo>
                  <a:cubicBezTo>
                    <a:pt x="2" y="1828"/>
                    <a:pt x="478" y="2257"/>
                    <a:pt x="1005" y="2257"/>
                  </a:cubicBezTo>
                  <a:cubicBezTo>
                    <a:pt x="1129" y="2257"/>
                    <a:pt x="1255" y="2233"/>
                    <a:pt x="1379" y="2182"/>
                  </a:cubicBezTo>
                  <a:cubicBezTo>
                    <a:pt x="1005" y="2029"/>
                    <a:pt x="757" y="1666"/>
                    <a:pt x="757" y="1254"/>
                  </a:cubicBezTo>
                  <a:lnTo>
                    <a:pt x="757" y="756"/>
                  </a:lnTo>
                  <a:cubicBezTo>
                    <a:pt x="757" y="393"/>
                    <a:pt x="1015" y="77"/>
                    <a:pt x="1379" y="20"/>
                  </a:cubicBezTo>
                  <a:cubicBezTo>
                    <a:pt x="1340" y="10"/>
                    <a:pt x="130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7" name="Google Shape;18747;p78"/>
            <p:cNvSpPr/>
            <p:nvPr/>
          </p:nvSpPr>
          <p:spPr>
            <a:xfrm>
              <a:off x="6349974" y="3368726"/>
              <a:ext cx="52546" cy="26418"/>
            </a:xfrm>
            <a:custGeom>
              <a:avLst/>
              <a:gdLst/>
              <a:ahLst/>
              <a:cxnLst/>
              <a:rect l="l" t="t" r="r" b="b"/>
              <a:pathLst>
                <a:path w="2001" h="1006" extrusionOk="0">
                  <a:moveTo>
                    <a:pt x="747" y="0"/>
                  </a:moveTo>
                  <a:cubicBezTo>
                    <a:pt x="336" y="0"/>
                    <a:pt x="1" y="335"/>
                    <a:pt x="1" y="756"/>
                  </a:cubicBezTo>
                  <a:cubicBezTo>
                    <a:pt x="1" y="756"/>
                    <a:pt x="75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8" name="Google Shape;18748;p78"/>
            <p:cNvSpPr/>
            <p:nvPr/>
          </p:nvSpPr>
          <p:spPr>
            <a:xfrm>
              <a:off x="6349974" y="3368726"/>
              <a:ext cx="36213" cy="24159"/>
            </a:xfrm>
            <a:custGeom>
              <a:avLst/>
              <a:gdLst/>
              <a:ahLst/>
              <a:cxnLst/>
              <a:rect l="l" t="t" r="r" b="b"/>
              <a:pathLst>
                <a:path w="1379" h="920" extrusionOk="0">
                  <a:moveTo>
                    <a:pt x="757" y="0"/>
                  </a:moveTo>
                  <a:cubicBezTo>
                    <a:pt x="345" y="0"/>
                    <a:pt x="1" y="335"/>
                    <a:pt x="10" y="756"/>
                  </a:cubicBezTo>
                  <a:cubicBezTo>
                    <a:pt x="249" y="823"/>
                    <a:pt x="498" y="881"/>
                    <a:pt x="757" y="919"/>
                  </a:cubicBezTo>
                  <a:lnTo>
                    <a:pt x="757" y="756"/>
                  </a:lnTo>
                  <a:cubicBezTo>
                    <a:pt x="757" y="393"/>
                    <a:pt x="1015" y="77"/>
                    <a:pt x="1379" y="20"/>
                  </a:cubicBezTo>
                  <a:cubicBezTo>
                    <a:pt x="1340" y="10"/>
                    <a:pt x="130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49" name="Google Shape;18749;p78"/>
            <p:cNvSpPr/>
            <p:nvPr/>
          </p:nvSpPr>
          <p:spPr>
            <a:xfrm>
              <a:off x="6468354" y="3421508"/>
              <a:ext cx="26418" cy="26155"/>
            </a:xfrm>
            <a:custGeom>
              <a:avLst/>
              <a:gdLst/>
              <a:ahLst/>
              <a:cxnLst/>
              <a:rect l="l" t="t" r="r" b="b"/>
              <a:pathLst>
                <a:path w="1006" h="996" extrusionOk="0">
                  <a:moveTo>
                    <a:pt x="0" y="0"/>
                  </a:moveTo>
                  <a:lnTo>
                    <a:pt x="0" y="995"/>
                  </a:lnTo>
                  <a:lnTo>
                    <a:pt x="1005" y="99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0" name="Google Shape;18750;p78"/>
            <p:cNvSpPr/>
            <p:nvPr/>
          </p:nvSpPr>
          <p:spPr>
            <a:xfrm>
              <a:off x="6467094" y="3421508"/>
              <a:ext cx="28912" cy="19695"/>
            </a:xfrm>
            <a:custGeom>
              <a:avLst/>
              <a:gdLst/>
              <a:ahLst/>
              <a:cxnLst/>
              <a:rect l="l" t="t" r="r" b="b"/>
              <a:pathLst>
                <a:path w="1101" h="750" extrusionOk="0">
                  <a:moveTo>
                    <a:pt x="48" y="0"/>
                  </a:moveTo>
                  <a:lnTo>
                    <a:pt x="48" y="498"/>
                  </a:lnTo>
                  <a:cubicBezTo>
                    <a:pt x="48" y="546"/>
                    <a:pt x="29" y="603"/>
                    <a:pt x="0" y="641"/>
                  </a:cubicBezTo>
                  <a:cubicBezTo>
                    <a:pt x="177" y="713"/>
                    <a:pt x="364" y="749"/>
                    <a:pt x="551" y="749"/>
                  </a:cubicBezTo>
                  <a:cubicBezTo>
                    <a:pt x="737" y="749"/>
                    <a:pt x="924" y="713"/>
                    <a:pt x="1101" y="641"/>
                  </a:cubicBezTo>
                  <a:cubicBezTo>
                    <a:pt x="1063" y="603"/>
                    <a:pt x="1053" y="546"/>
                    <a:pt x="1053" y="49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1" name="Google Shape;18751;p78"/>
            <p:cNvSpPr/>
            <p:nvPr/>
          </p:nvSpPr>
          <p:spPr>
            <a:xfrm>
              <a:off x="6441963" y="3442096"/>
              <a:ext cx="78938" cy="97556"/>
            </a:xfrm>
            <a:custGeom>
              <a:avLst/>
              <a:gdLst/>
              <a:ahLst/>
              <a:cxnLst/>
              <a:rect l="l" t="t" r="r" b="b"/>
              <a:pathLst>
                <a:path w="3006" h="3715" extrusionOk="0">
                  <a:moveTo>
                    <a:pt x="737" y="1"/>
                  </a:moveTo>
                  <a:lnTo>
                    <a:pt x="278" y="231"/>
                  </a:lnTo>
                  <a:cubicBezTo>
                    <a:pt x="115" y="317"/>
                    <a:pt x="0" y="489"/>
                    <a:pt x="0" y="680"/>
                  </a:cubicBezTo>
                  <a:lnTo>
                    <a:pt x="0" y="2135"/>
                  </a:lnTo>
                  <a:cubicBezTo>
                    <a:pt x="0" y="2681"/>
                    <a:pt x="163" y="3207"/>
                    <a:pt x="469" y="3657"/>
                  </a:cubicBezTo>
                  <a:lnTo>
                    <a:pt x="508" y="3714"/>
                  </a:lnTo>
                  <a:lnTo>
                    <a:pt x="2508" y="3714"/>
                  </a:lnTo>
                  <a:lnTo>
                    <a:pt x="2546" y="3657"/>
                  </a:lnTo>
                  <a:cubicBezTo>
                    <a:pt x="2852" y="3207"/>
                    <a:pt x="3005" y="2681"/>
                    <a:pt x="3005" y="2135"/>
                  </a:cubicBezTo>
                  <a:lnTo>
                    <a:pt x="3005" y="680"/>
                  </a:lnTo>
                  <a:cubicBezTo>
                    <a:pt x="3005" y="489"/>
                    <a:pt x="2900" y="317"/>
                    <a:pt x="2737" y="231"/>
                  </a:cubicBezTo>
                  <a:lnTo>
                    <a:pt x="2278" y="1"/>
                  </a:lnTo>
                  <a:cubicBezTo>
                    <a:pt x="2111" y="203"/>
                    <a:pt x="1595" y="212"/>
                    <a:pt x="1514" y="212"/>
                  </a:cubicBezTo>
                  <a:cubicBezTo>
                    <a:pt x="1507" y="212"/>
                    <a:pt x="1503" y="211"/>
                    <a:pt x="1503" y="211"/>
                  </a:cubicBezTo>
                  <a:cubicBezTo>
                    <a:pt x="1503" y="211"/>
                    <a:pt x="1499" y="212"/>
                    <a:pt x="1492" y="212"/>
                  </a:cubicBezTo>
                  <a:cubicBezTo>
                    <a:pt x="1412" y="212"/>
                    <a:pt x="905" y="203"/>
                    <a:pt x="737"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2" name="Google Shape;18752;p78"/>
            <p:cNvSpPr/>
            <p:nvPr/>
          </p:nvSpPr>
          <p:spPr>
            <a:xfrm>
              <a:off x="6455277" y="3539862"/>
              <a:ext cx="52546" cy="111605"/>
            </a:xfrm>
            <a:custGeom>
              <a:avLst/>
              <a:gdLst/>
              <a:ahLst/>
              <a:cxnLst/>
              <a:rect l="l" t="t" r="r" b="b"/>
              <a:pathLst>
                <a:path w="2001" h="4250" extrusionOk="0">
                  <a:moveTo>
                    <a:pt x="1" y="1"/>
                  </a:moveTo>
                  <a:lnTo>
                    <a:pt x="1" y="4250"/>
                  </a:lnTo>
                  <a:lnTo>
                    <a:pt x="2001" y="4250"/>
                  </a:ln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3" name="Google Shape;18753;p78"/>
            <p:cNvSpPr/>
            <p:nvPr/>
          </p:nvSpPr>
          <p:spPr>
            <a:xfrm>
              <a:off x="6441963" y="3452915"/>
              <a:ext cx="13340" cy="86973"/>
            </a:xfrm>
            <a:custGeom>
              <a:avLst/>
              <a:gdLst/>
              <a:ahLst/>
              <a:cxnLst/>
              <a:rect l="l" t="t" r="r" b="b"/>
              <a:pathLst>
                <a:path w="508" h="3312" extrusionOk="0">
                  <a:moveTo>
                    <a:pt x="77" y="0"/>
                  </a:moveTo>
                  <a:cubicBezTo>
                    <a:pt x="29" y="77"/>
                    <a:pt x="0" y="173"/>
                    <a:pt x="0" y="268"/>
                  </a:cubicBezTo>
                  <a:lnTo>
                    <a:pt x="0" y="1723"/>
                  </a:lnTo>
                  <a:cubicBezTo>
                    <a:pt x="0" y="2269"/>
                    <a:pt x="163" y="2795"/>
                    <a:pt x="469" y="3245"/>
                  </a:cubicBezTo>
                  <a:lnTo>
                    <a:pt x="508" y="3312"/>
                  </a:lnTo>
                  <a:lnTo>
                    <a:pt x="508" y="575"/>
                  </a:lnTo>
                  <a:cubicBezTo>
                    <a:pt x="508" y="412"/>
                    <a:pt x="431" y="268"/>
                    <a:pt x="307" y="173"/>
                  </a:cubicBezTo>
                  <a:lnTo>
                    <a:pt x="77"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4" name="Google Shape;18754;p78"/>
            <p:cNvSpPr/>
            <p:nvPr/>
          </p:nvSpPr>
          <p:spPr>
            <a:xfrm>
              <a:off x="6507797" y="3452915"/>
              <a:ext cx="13104" cy="86973"/>
            </a:xfrm>
            <a:custGeom>
              <a:avLst/>
              <a:gdLst/>
              <a:ahLst/>
              <a:cxnLst/>
              <a:rect l="l" t="t" r="r" b="b"/>
              <a:pathLst>
                <a:path w="499" h="3312" extrusionOk="0">
                  <a:moveTo>
                    <a:pt x="422" y="0"/>
                  </a:moveTo>
                  <a:lnTo>
                    <a:pt x="202" y="173"/>
                  </a:lnTo>
                  <a:cubicBezTo>
                    <a:pt x="77" y="268"/>
                    <a:pt x="1" y="412"/>
                    <a:pt x="1" y="575"/>
                  </a:cubicBezTo>
                  <a:lnTo>
                    <a:pt x="1" y="3312"/>
                  </a:lnTo>
                  <a:lnTo>
                    <a:pt x="39" y="3245"/>
                  </a:lnTo>
                  <a:cubicBezTo>
                    <a:pt x="336" y="2795"/>
                    <a:pt x="498" y="2269"/>
                    <a:pt x="498" y="1723"/>
                  </a:cubicBezTo>
                  <a:lnTo>
                    <a:pt x="498" y="268"/>
                  </a:lnTo>
                  <a:cubicBezTo>
                    <a:pt x="498" y="173"/>
                    <a:pt x="470" y="77"/>
                    <a:pt x="4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5" name="Google Shape;18755;p78"/>
            <p:cNvSpPr/>
            <p:nvPr/>
          </p:nvSpPr>
          <p:spPr>
            <a:xfrm>
              <a:off x="6461317" y="3434691"/>
              <a:ext cx="40493" cy="105198"/>
            </a:xfrm>
            <a:custGeom>
              <a:avLst/>
              <a:gdLst/>
              <a:ahLst/>
              <a:cxnLst/>
              <a:rect l="l" t="t" r="r" b="b"/>
              <a:pathLst>
                <a:path w="1542" h="4006" extrusionOk="0">
                  <a:moveTo>
                    <a:pt x="244" y="1"/>
                  </a:moveTo>
                  <a:cubicBezTo>
                    <a:pt x="232" y="1"/>
                    <a:pt x="220" y="5"/>
                    <a:pt x="211" y="15"/>
                  </a:cubicBezTo>
                  <a:lnTo>
                    <a:pt x="0" y="283"/>
                  </a:lnTo>
                  <a:lnTo>
                    <a:pt x="335" y="704"/>
                  </a:lnTo>
                  <a:cubicBezTo>
                    <a:pt x="357" y="732"/>
                    <a:pt x="393" y="747"/>
                    <a:pt x="428" y="747"/>
                  </a:cubicBezTo>
                  <a:cubicBezTo>
                    <a:pt x="453" y="747"/>
                    <a:pt x="478" y="739"/>
                    <a:pt x="498" y="723"/>
                  </a:cubicBezTo>
                  <a:lnTo>
                    <a:pt x="641" y="599"/>
                  </a:lnTo>
                  <a:lnTo>
                    <a:pt x="641" y="4006"/>
                  </a:lnTo>
                  <a:lnTo>
                    <a:pt x="890" y="4006"/>
                  </a:lnTo>
                  <a:lnTo>
                    <a:pt x="890" y="599"/>
                  </a:lnTo>
                  <a:lnTo>
                    <a:pt x="1043" y="723"/>
                  </a:lnTo>
                  <a:cubicBezTo>
                    <a:pt x="1063" y="739"/>
                    <a:pt x="1087" y="747"/>
                    <a:pt x="1110" y="747"/>
                  </a:cubicBezTo>
                  <a:cubicBezTo>
                    <a:pt x="1142" y="747"/>
                    <a:pt x="1174" y="732"/>
                    <a:pt x="1197" y="704"/>
                  </a:cubicBezTo>
                  <a:lnTo>
                    <a:pt x="1541" y="283"/>
                  </a:lnTo>
                  <a:lnTo>
                    <a:pt x="1321" y="15"/>
                  </a:lnTo>
                  <a:cubicBezTo>
                    <a:pt x="1311" y="5"/>
                    <a:pt x="1299" y="1"/>
                    <a:pt x="1287" y="1"/>
                  </a:cubicBezTo>
                  <a:cubicBezTo>
                    <a:pt x="1275" y="1"/>
                    <a:pt x="1264" y="5"/>
                    <a:pt x="1254" y="15"/>
                  </a:cubicBezTo>
                  <a:lnTo>
                    <a:pt x="766" y="503"/>
                  </a:lnTo>
                  <a:lnTo>
                    <a:pt x="278" y="15"/>
                  </a:lnTo>
                  <a:cubicBezTo>
                    <a:pt x="268" y="5"/>
                    <a:pt x="256" y="1"/>
                    <a:pt x="24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6" name="Google Shape;18756;p78"/>
            <p:cNvSpPr/>
            <p:nvPr/>
          </p:nvSpPr>
          <p:spPr>
            <a:xfrm>
              <a:off x="6478412" y="3552913"/>
              <a:ext cx="6539" cy="98554"/>
            </a:xfrm>
            <a:custGeom>
              <a:avLst/>
              <a:gdLst/>
              <a:ahLst/>
              <a:cxnLst/>
              <a:rect l="l" t="t" r="r" b="b"/>
              <a:pathLst>
                <a:path w="249" h="3753" extrusionOk="0">
                  <a:moveTo>
                    <a:pt x="131" y="0"/>
                  </a:moveTo>
                  <a:cubicBezTo>
                    <a:pt x="126" y="0"/>
                    <a:pt x="120" y="1"/>
                    <a:pt x="115" y="1"/>
                  </a:cubicBezTo>
                  <a:cubicBezTo>
                    <a:pt x="48" y="1"/>
                    <a:pt x="0" y="49"/>
                    <a:pt x="0" y="116"/>
                  </a:cubicBezTo>
                  <a:lnTo>
                    <a:pt x="0" y="3753"/>
                  </a:lnTo>
                  <a:lnTo>
                    <a:pt x="249" y="3753"/>
                  </a:lnTo>
                  <a:lnTo>
                    <a:pt x="249" y="126"/>
                  </a:lnTo>
                  <a:cubicBezTo>
                    <a:pt x="249" y="55"/>
                    <a:pt x="200" y="0"/>
                    <a:pt x="13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7" name="Google Shape;18757;p78"/>
            <p:cNvSpPr/>
            <p:nvPr/>
          </p:nvSpPr>
          <p:spPr>
            <a:xfrm>
              <a:off x="6455277" y="3368726"/>
              <a:ext cx="52546" cy="59321"/>
            </a:xfrm>
            <a:custGeom>
              <a:avLst/>
              <a:gdLst/>
              <a:ahLst/>
              <a:cxnLst/>
              <a:rect l="l" t="t" r="r" b="b"/>
              <a:pathLst>
                <a:path w="2001" h="2259" extrusionOk="0">
                  <a:moveTo>
                    <a:pt x="747" y="0"/>
                  </a:moveTo>
                  <a:cubicBezTo>
                    <a:pt x="335" y="0"/>
                    <a:pt x="1" y="335"/>
                    <a:pt x="1" y="756"/>
                  </a:cubicBezTo>
                  <a:lnTo>
                    <a:pt x="1" y="1254"/>
                  </a:lnTo>
                  <a:cubicBezTo>
                    <a:pt x="1" y="1809"/>
                    <a:pt x="441"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8" name="Google Shape;18758;p78"/>
            <p:cNvSpPr/>
            <p:nvPr/>
          </p:nvSpPr>
          <p:spPr>
            <a:xfrm>
              <a:off x="6455277" y="3368726"/>
              <a:ext cx="36213" cy="59269"/>
            </a:xfrm>
            <a:custGeom>
              <a:avLst/>
              <a:gdLst/>
              <a:ahLst/>
              <a:cxnLst/>
              <a:rect l="l" t="t" r="r" b="b"/>
              <a:pathLst>
                <a:path w="1379" h="2257" extrusionOk="0">
                  <a:moveTo>
                    <a:pt x="757" y="0"/>
                  </a:moveTo>
                  <a:cubicBezTo>
                    <a:pt x="335" y="0"/>
                    <a:pt x="1" y="335"/>
                    <a:pt x="1" y="756"/>
                  </a:cubicBezTo>
                  <a:lnTo>
                    <a:pt x="1" y="1254"/>
                  </a:lnTo>
                  <a:cubicBezTo>
                    <a:pt x="1" y="1828"/>
                    <a:pt x="471" y="2257"/>
                    <a:pt x="1001" y="2257"/>
                  </a:cubicBezTo>
                  <a:cubicBezTo>
                    <a:pt x="1126" y="2257"/>
                    <a:pt x="1253" y="2233"/>
                    <a:pt x="1379" y="2182"/>
                  </a:cubicBezTo>
                  <a:cubicBezTo>
                    <a:pt x="996" y="2029"/>
                    <a:pt x="747" y="1666"/>
                    <a:pt x="747" y="1254"/>
                  </a:cubicBezTo>
                  <a:lnTo>
                    <a:pt x="747" y="756"/>
                  </a:lnTo>
                  <a:cubicBezTo>
                    <a:pt x="747" y="393"/>
                    <a:pt x="1015" y="77"/>
                    <a:pt x="1379" y="20"/>
                  </a:cubicBezTo>
                  <a:cubicBezTo>
                    <a:pt x="133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59" name="Google Shape;18759;p78"/>
            <p:cNvSpPr/>
            <p:nvPr/>
          </p:nvSpPr>
          <p:spPr>
            <a:xfrm>
              <a:off x="6455277" y="3368726"/>
              <a:ext cx="52546" cy="26418"/>
            </a:xfrm>
            <a:custGeom>
              <a:avLst/>
              <a:gdLst/>
              <a:ahLst/>
              <a:cxnLst/>
              <a:rect l="l" t="t" r="r" b="b"/>
              <a:pathLst>
                <a:path w="2001" h="1006" extrusionOk="0">
                  <a:moveTo>
                    <a:pt x="747" y="0"/>
                  </a:moveTo>
                  <a:cubicBezTo>
                    <a:pt x="335" y="0"/>
                    <a:pt x="1" y="335"/>
                    <a:pt x="1" y="756"/>
                  </a:cubicBezTo>
                  <a:cubicBezTo>
                    <a:pt x="1"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0" name="Google Shape;18760;p78"/>
            <p:cNvSpPr/>
            <p:nvPr/>
          </p:nvSpPr>
          <p:spPr>
            <a:xfrm>
              <a:off x="6455277" y="3368726"/>
              <a:ext cx="36213" cy="24159"/>
            </a:xfrm>
            <a:custGeom>
              <a:avLst/>
              <a:gdLst/>
              <a:ahLst/>
              <a:cxnLst/>
              <a:rect l="l" t="t" r="r" b="b"/>
              <a:pathLst>
                <a:path w="1379" h="920" extrusionOk="0">
                  <a:moveTo>
                    <a:pt x="757" y="0"/>
                  </a:moveTo>
                  <a:cubicBezTo>
                    <a:pt x="335" y="0"/>
                    <a:pt x="1" y="335"/>
                    <a:pt x="1" y="756"/>
                  </a:cubicBezTo>
                  <a:cubicBezTo>
                    <a:pt x="249" y="823"/>
                    <a:pt x="498" y="881"/>
                    <a:pt x="757" y="919"/>
                  </a:cubicBezTo>
                  <a:lnTo>
                    <a:pt x="747" y="756"/>
                  </a:lnTo>
                  <a:cubicBezTo>
                    <a:pt x="747" y="393"/>
                    <a:pt x="1015" y="77"/>
                    <a:pt x="1379" y="20"/>
                  </a:cubicBezTo>
                  <a:cubicBezTo>
                    <a:pt x="133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1" name="Google Shape;18761;p78"/>
            <p:cNvSpPr/>
            <p:nvPr/>
          </p:nvSpPr>
          <p:spPr>
            <a:xfrm>
              <a:off x="6257985" y="3421508"/>
              <a:ext cx="26181" cy="26155"/>
            </a:xfrm>
            <a:custGeom>
              <a:avLst/>
              <a:gdLst/>
              <a:ahLst/>
              <a:cxnLst/>
              <a:rect l="l" t="t" r="r" b="b"/>
              <a:pathLst>
                <a:path w="997" h="996" extrusionOk="0">
                  <a:moveTo>
                    <a:pt x="1" y="0"/>
                  </a:moveTo>
                  <a:lnTo>
                    <a:pt x="1" y="995"/>
                  </a:lnTo>
                  <a:lnTo>
                    <a:pt x="996" y="99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2" name="Google Shape;18762;p78"/>
            <p:cNvSpPr/>
            <p:nvPr/>
          </p:nvSpPr>
          <p:spPr>
            <a:xfrm>
              <a:off x="6256725" y="3421508"/>
              <a:ext cx="28676" cy="19695"/>
            </a:xfrm>
            <a:custGeom>
              <a:avLst/>
              <a:gdLst/>
              <a:ahLst/>
              <a:cxnLst/>
              <a:rect l="l" t="t" r="r" b="b"/>
              <a:pathLst>
                <a:path w="1092" h="750" extrusionOk="0">
                  <a:moveTo>
                    <a:pt x="49" y="0"/>
                  </a:moveTo>
                  <a:lnTo>
                    <a:pt x="49" y="498"/>
                  </a:lnTo>
                  <a:cubicBezTo>
                    <a:pt x="49" y="546"/>
                    <a:pt x="30" y="603"/>
                    <a:pt x="1" y="641"/>
                  </a:cubicBezTo>
                  <a:cubicBezTo>
                    <a:pt x="173" y="713"/>
                    <a:pt x="360" y="749"/>
                    <a:pt x="547" y="749"/>
                  </a:cubicBezTo>
                  <a:cubicBezTo>
                    <a:pt x="733" y="749"/>
                    <a:pt x="920" y="713"/>
                    <a:pt x="1092" y="641"/>
                  </a:cubicBezTo>
                  <a:cubicBezTo>
                    <a:pt x="1063" y="603"/>
                    <a:pt x="1044" y="546"/>
                    <a:pt x="1044" y="498"/>
                  </a:cubicBezTo>
                  <a:lnTo>
                    <a:pt x="1044"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3" name="Google Shape;18763;p78"/>
            <p:cNvSpPr/>
            <p:nvPr/>
          </p:nvSpPr>
          <p:spPr>
            <a:xfrm>
              <a:off x="6231594" y="3442096"/>
              <a:ext cx="78964" cy="97556"/>
            </a:xfrm>
            <a:custGeom>
              <a:avLst/>
              <a:gdLst/>
              <a:ahLst/>
              <a:cxnLst/>
              <a:rect l="l" t="t" r="r" b="b"/>
              <a:pathLst>
                <a:path w="3007" h="3715" extrusionOk="0">
                  <a:moveTo>
                    <a:pt x="738" y="1"/>
                  </a:moveTo>
                  <a:lnTo>
                    <a:pt x="279" y="231"/>
                  </a:lnTo>
                  <a:cubicBezTo>
                    <a:pt x="106" y="317"/>
                    <a:pt x="1" y="489"/>
                    <a:pt x="1" y="680"/>
                  </a:cubicBezTo>
                  <a:lnTo>
                    <a:pt x="1" y="2135"/>
                  </a:lnTo>
                  <a:cubicBezTo>
                    <a:pt x="1" y="2681"/>
                    <a:pt x="164" y="3207"/>
                    <a:pt x="460" y="3657"/>
                  </a:cubicBezTo>
                  <a:lnTo>
                    <a:pt x="499" y="3714"/>
                  </a:lnTo>
                  <a:lnTo>
                    <a:pt x="2508" y="3714"/>
                  </a:lnTo>
                  <a:lnTo>
                    <a:pt x="2537" y="3657"/>
                  </a:lnTo>
                  <a:cubicBezTo>
                    <a:pt x="2843" y="3207"/>
                    <a:pt x="3006" y="2681"/>
                    <a:pt x="3006" y="2135"/>
                  </a:cubicBezTo>
                  <a:lnTo>
                    <a:pt x="3006" y="680"/>
                  </a:lnTo>
                  <a:cubicBezTo>
                    <a:pt x="3006" y="489"/>
                    <a:pt x="2901" y="317"/>
                    <a:pt x="2729" y="231"/>
                  </a:cubicBezTo>
                  <a:lnTo>
                    <a:pt x="2269" y="1"/>
                  </a:lnTo>
                  <a:cubicBezTo>
                    <a:pt x="2102" y="203"/>
                    <a:pt x="1594" y="212"/>
                    <a:pt x="1514" y="212"/>
                  </a:cubicBezTo>
                  <a:cubicBezTo>
                    <a:pt x="1507" y="212"/>
                    <a:pt x="1504" y="211"/>
                    <a:pt x="1504" y="211"/>
                  </a:cubicBezTo>
                  <a:cubicBezTo>
                    <a:pt x="1504" y="211"/>
                    <a:pt x="1500" y="212"/>
                    <a:pt x="1493" y="212"/>
                  </a:cubicBezTo>
                  <a:cubicBezTo>
                    <a:pt x="1413" y="212"/>
                    <a:pt x="905" y="203"/>
                    <a:pt x="738" y="1"/>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4" name="Google Shape;18764;p78"/>
            <p:cNvSpPr/>
            <p:nvPr/>
          </p:nvSpPr>
          <p:spPr>
            <a:xfrm>
              <a:off x="6244672" y="3539862"/>
              <a:ext cx="52809" cy="111605"/>
            </a:xfrm>
            <a:custGeom>
              <a:avLst/>
              <a:gdLst/>
              <a:ahLst/>
              <a:cxnLst/>
              <a:rect l="l" t="t" r="r" b="b"/>
              <a:pathLst>
                <a:path w="2011" h="4250" extrusionOk="0">
                  <a:moveTo>
                    <a:pt x="1" y="1"/>
                  </a:moveTo>
                  <a:lnTo>
                    <a:pt x="1" y="4250"/>
                  </a:lnTo>
                  <a:lnTo>
                    <a:pt x="2010" y="4250"/>
                  </a:lnTo>
                  <a:lnTo>
                    <a:pt x="2010"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5" name="Google Shape;18765;p78"/>
            <p:cNvSpPr/>
            <p:nvPr/>
          </p:nvSpPr>
          <p:spPr>
            <a:xfrm>
              <a:off x="6231594" y="3452915"/>
              <a:ext cx="13104" cy="86973"/>
            </a:xfrm>
            <a:custGeom>
              <a:avLst/>
              <a:gdLst/>
              <a:ahLst/>
              <a:cxnLst/>
              <a:rect l="l" t="t" r="r" b="b"/>
              <a:pathLst>
                <a:path w="499" h="3312" extrusionOk="0">
                  <a:moveTo>
                    <a:pt x="78" y="0"/>
                  </a:moveTo>
                  <a:cubicBezTo>
                    <a:pt x="30" y="77"/>
                    <a:pt x="1" y="173"/>
                    <a:pt x="1" y="268"/>
                  </a:cubicBezTo>
                  <a:lnTo>
                    <a:pt x="1" y="1723"/>
                  </a:lnTo>
                  <a:cubicBezTo>
                    <a:pt x="1" y="2269"/>
                    <a:pt x="164" y="2795"/>
                    <a:pt x="460" y="3245"/>
                  </a:cubicBezTo>
                  <a:lnTo>
                    <a:pt x="499" y="3312"/>
                  </a:lnTo>
                  <a:lnTo>
                    <a:pt x="499" y="575"/>
                  </a:lnTo>
                  <a:cubicBezTo>
                    <a:pt x="499" y="412"/>
                    <a:pt x="432" y="268"/>
                    <a:pt x="307" y="173"/>
                  </a:cubicBezTo>
                  <a:lnTo>
                    <a:pt x="78"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6" name="Google Shape;18766;p78"/>
            <p:cNvSpPr/>
            <p:nvPr/>
          </p:nvSpPr>
          <p:spPr>
            <a:xfrm>
              <a:off x="6297454" y="3452915"/>
              <a:ext cx="13104" cy="86973"/>
            </a:xfrm>
            <a:custGeom>
              <a:avLst/>
              <a:gdLst/>
              <a:ahLst/>
              <a:cxnLst/>
              <a:rect l="l" t="t" r="r" b="b"/>
              <a:pathLst>
                <a:path w="499" h="3312" extrusionOk="0">
                  <a:moveTo>
                    <a:pt x="421" y="0"/>
                  </a:moveTo>
                  <a:lnTo>
                    <a:pt x="201" y="173"/>
                  </a:lnTo>
                  <a:cubicBezTo>
                    <a:pt x="67" y="268"/>
                    <a:pt x="0" y="412"/>
                    <a:pt x="0" y="575"/>
                  </a:cubicBezTo>
                  <a:lnTo>
                    <a:pt x="0" y="3312"/>
                  </a:lnTo>
                  <a:lnTo>
                    <a:pt x="39" y="3245"/>
                  </a:lnTo>
                  <a:cubicBezTo>
                    <a:pt x="335" y="2795"/>
                    <a:pt x="498" y="2269"/>
                    <a:pt x="498" y="1723"/>
                  </a:cubicBezTo>
                  <a:lnTo>
                    <a:pt x="498" y="268"/>
                  </a:lnTo>
                  <a:cubicBezTo>
                    <a:pt x="498" y="173"/>
                    <a:pt x="469" y="77"/>
                    <a:pt x="42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7" name="Google Shape;18767;p78"/>
            <p:cNvSpPr/>
            <p:nvPr/>
          </p:nvSpPr>
          <p:spPr>
            <a:xfrm>
              <a:off x="6250948" y="3434691"/>
              <a:ext cx="40257" cy="105198"/>
            </a:xfrm>
            <a:custGeom>
              <a:avLst/>
              <a:gdLst/>
              <a:ahLst/>
              <a:cxnLst/>
              <a:rect l="l" t="t" r="r" b="b"/>
              <a:pathLst>
                <a:path w="1533" h="4006" extrusionOk="0">
                  <a:moveTo>
                    <a:pt x="245" y="1"/>
                  </a:moveTo>
                  <a:cubicBezTo>
                    <a:pt x="233" y="1"/>
                    <a:pt x="221" y="5"/>
                    <a:pt x="211" y="15"/>
                  </a:cubicBezTo>
                  <a:lnTo>
                    <a:pt x="1" y="283"/>
                  </a:lnTo>
                  <a:lnTo>
                    <a:pt x="336" y="704"/>
                  </a:lnTo>
                  <a:cubicBezTo>
                    <a:pt x="358" y="732"/>
                    <a:pt x="393" y="747"/>
                    <a:pt x="428" y="747"/>
                  </a:cubicBezTo>
                  <a:cubicBezTo>
                    <a:pt x="454" y="747"/>
                    <a:pt x="479" y="739"/>
                    <a:pt x="499" y="723"/>
                  </a:cubicBezTo>
                  <a:lnTo>
                    <a:pt x="642" y="599"/>
                  </a:lnTo>
                  <a:lnTo>
                    <a:pt x="642" y="4006"/>
                  </a:lnTo>
                  <a:lnTo>
                    <a:pt x="891" y="4006"/>
                  </a:lnTo>
                  <a:lnTo>
                    <a:pt x="891" y="599"/>
                  </a:lnTo>
                  <a:lnTo>
                    <a:pt x="1044" y="723"/>
                  </a:lnTo>
                  <a:cubicBezTo>
                    <a:pt x="1064" y="739"/>
                    <a:pt x="1087" y="747"/>
                    <a:pt x="1110" y="747"/>
                  </a:cubicBezTo>
                  <a:cubicBezTo>
                    <a:pt x="1143" y="747"/>
                    <a:pt x="1175" y="732"/>
                    <a:pt x="1197" y="704"/>
                  </a:cubicBezTo>
                  <a:lnTo>
                    <a:pt x="1532" y="283"/>
                  </a:lnTo>
                  <a:lnTo>
                    <a:pt x="1322" y="15"/>
                  </a:lnTo>
                  <a:cubicBezTo>
                    <a:pt x="1312" y="5"/>
                    <a:pt x="1300" y="1"/>
                    <a:pt x="1288" y="1"/>
                  </a:cubicBezTo>
                  <a:cubicBezTo>
                    <a:pt x="1276" y="1"/>
                    <a:pt x="1264" y="5"/>
                    <a:pt x="1255" y="15"/>
                  </a:cubicBezTo>
                  <a:lnTo>
                    <a:pt x="767" y="503"/>
                  </a:lnTo>
                  <a:lnTo>
                    <a:pt x="278" y="15"/>
                  </a:lnTo>
                  <a:cubicBezTo>
                    <a:pt x="269" y="5"/>
                    <a:pt x="257" y="1"/>
                    <a:pt x="245"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8" name="Google Shape;18768;p78"/>
            <p:cNvSpPr/>
            <p:nvPr/>
          </p:nvSpPr>
          <p:spPr>
            <a:xfrm>
              <a:off x="6268043" y="3552913"/>
              <a:ext cx="6565" cy="98554"/>
            </a:xfrm>
            <a:custGeom>
              <a:avLst/>
              <a:gdLst/>
              <a:ahLst/>
              <a:cxnLst/>
              <a:rect l="l" t="t" r="r" b="b"/>
              <a:pathLst>
                <a:path w="250" h="3753" extrusionOk="0">
                  <a:moveTo>
                    <a:pt x="132" y="0"/>
                  </a:moveTo>
                  <a:cubicBezTo>
                    <a:pt x="127" y="0"/>
                    <a:pt x="121" y="1"/>
                    <a:pt x="116" y="1"/>
                  </a:cubicBezTo>
                  <a:cubicBezTo>
                    <a:pt x="49" y="1"/>
                    <a:pt x="1" y="49"/>
                    <a:pt x="1" y="116"/>
                  </a:cubicBezTo>
                  <a:lnTo>
                    <a:pt x="1" y="3753"/>
                  </a:lnTo>
                  <a:lnTo>
                    <a:pt x="249" y="3753"/>
                  </a:lnTo>
                  <a:lnTo>
                    <a:pt x="249" y="126"/>
                  </a:lnTo>
                  <a:cubicBezTo>
                    <a:pt x="249" y="55"/>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69" name="Google Shape;18769;p78"/>
            <p:cNvSpPr/>
            <p:nvPr/>
          </p:nvSpPr>
          <p:spPr>
            <a:xfrm>
              <a:off x="6244672" y="3368726"/>
              <a:ext cx="52809" cy="59321"/>
            </a:xfrm>
            <a:custGeom>
              <a:avLst/>
              <a:gdLst/>
              <a:ahLst/>
              <a:cxnLst/>
              <a:rect l="l" t="t" r="r" b="b"/>
              <a:pathLst>
                <a:path w="2011" h="2259" extrusionOk="0">
                  <a:moveTo>
                    <a:pt x="757" y="0"/>
                  </a:moveTo>
                  <a:cubicBezTo>
                    <a:pt x="345" y="0"/>
                    <a:pt x="1" y="335"/>
                    <a:pt x="1" y="756"/>
                  </a:cubicBezTo>
                  <a:lnTo>
                    <a:pt x="1" y="1254"/>
                  </a:lnTo>
                  <a:cubicBezTo>
                    <a:pt x="1" y="1809"/>
                    <a:pt x="450" y="2259"/>
                    <a:pt x="1006" y="2259"/>
                  </a:cubicBezTo>
                  <a:cubicBezTo>
                    <a:pt x="1561" y="2259"/>
                    <a:pt x="2010" y="1809"/>
                    <a:pt x="2010" y="1254"/>
                  </a:cubicBezTo>
                  <a:lnTo>
                    <a:pt x="2010" y="756"/>
                  </a:lnTo>
                  <a:cubicBezTo>
                    <a:pt x="2010" y="335"/>
                    <a:pt x="1675"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0" name="Google Shape;18770;p78"/>
            <p:cNvSpPr/>
            <p:nvPr/>
          </p:nvSpPr>
          <p:spPr>
            <a:xfrm>
              <a:off x="6244934" y="3368726"/>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6"/>
                    <a:pt x="747" y="1254"/>
                  </a:cubicBezTo>
                  <a:lnTo>
                    <a:pt x="747" y="756"/>
                  </a:lnTo>
                  <a:cubicBezTo>
                    <a:pt x="747" y="393"/>
                    <a:pt x="1015" y="77"/>
                    <a:pt x="1369" y="20"/>
                  </a:cubicBezTo>
                  <a:cubicBezTo>
                    <a:pt x="1330"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1" name="Google Shape;18771;p78"/>
            <p:cNvSpPr/>
            <p:nvPr/>
          </p:nvSpPr>
          <p:spPr>
            <a:xfrm>
              <a:off x="6244672" y="3368726"/>
              <a:ext cx="52809" cy="26418"/>
            </a:xfrm>
            <a:custGeom>
              <a:avLst/>
              <a:gdLst/>
              <a:ahLst/>
              <a:cxnLst/>
              <a:rect l="l" t="t" r="r" b="b"/>
              <a:pathLst>
                <a:path w="2011" h="1006" extrusionOk="0">
                  <a:moveTo>
                    <a:pt x="757" y="0"/>
                  </a:moveTo>
                  <a:cubicBezTo>
                    <a:pt x="336" y="0"/>
                    <a:pt x="1" y="335"/>
                    <a:pt x="1" y="756"/>
                  </a:cubicBezTo>
                  <a:cubicBezTo>
                    <a:pt x="1" y="756"/>
                    <a:pt x="757" y="1005"/>
                    <a:pt x="2010" y="1005"/>
                  </a:cubicBezTo>
                  <a:lnTo>
                    <a:pt x="2010" y="756"/>
                  </a:lnTo>
                  <a:cubicBezTo>
                    <a:pt x="2010"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2" name="Google Shape;18772;p78"/>
            <p:cNvSpPr/>
            <p:nvPr/>
          </p:nvSpPr>
          <p:spPr>
            <a:xfrm>
              <a:off x="6244934" y="3368726"/>
              <a:ext cx="35950" cy="24159"/>
            </a:xfrm>
            <a:custGeom>
              <a:avLst/>
              <a:gdLst/>
              <a:ahLst/>
              <a:cxnLst/>
              <a:rect l="l" t="t" r="r" b="b"/>
              <a:pathLst>
                <a:path w="1369" h="920" extrusionOk="0">
                  <a:moveTo>
                    <a:pt x="747" y="0"/>
                  </a:moveTo>
                  <a:cubicBezTo>
                    <a:pt x="335" y="0"/>
                    <a:pt x="0" y="335"/>
                    <a:pt x="0" y="756"/>
                  </a:cubicBezTo>
                  <a:cubicBezTo>
                    <a:pt x="249" y="823"/>
                    <a:pt x="498" y="881"/>
                    <a:pt x="747" y="919"/>
                  </a:cubicBezTo>
                  <a:lnTo>
                    <a:pt x="747" y="756"/>
                  </a:lnTo>
                  <a:cubicBezTo>
                    <a:pt x="747" y="393"/>
                    <a:pt x="1015" y="77"/>
                    <a:pt x="1369" y="20"/>
                  </a:cubicBezTo>
                  <a:cubicBezTo>
                    <a:pt x="1330"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3" name="Google Shape;18773;p78"/>
            <p:cNvSpPr/>
            <p:nvPr/>
          </p:nvSpPr>
          <p:spPr>
            <a:xfrm>
              <a:off x="6205229"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4" name="Google Shape;18774;p78"/>
            <p:cNvSpPr/>
            <p:nvPr/>
          </p:nvSpPr>
          <p:spPr>
            <a:xfrm>
              <a:off x="6203969" y="3533087"/>
              <a:ext cx="28912" cy="19931"/>
            </a:xfrm>
            <a:custGeom>
              <a:avLst/>
              <a:gdLst/>
              <a:ahLst/>
              <a:cxnLst/>
              <a:rect l="l" t="t" r="r" b="b"/>
              <a:pathLst>
                <a:path w="1101" h="759" extrusionOk="0">
                  <a:moveTo>
                    <a:pt x="48" y="0"/>
                  </a:moveTo>
                  <a:lnTo>
                    <a:pt x="48" y="508"/>
                  </a:lnTo>
                  <a:cubicBezTo>
                    <a:pt x="48" y="555"/>
                    <a:pt x="39" y="603"/>
                    <a:pt x="0" y="651"/>
                  </a:cubicBezTo>
                  <a:cubicBezTo>
                    <a:pt x="177"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5" name="Google Shape;18775;p78"/>
            <p:cNvSpPr/>
            <p:nvPr/>
          </p:nvSpPr>
          <p:spPr>
            <a:xfrm>
              <a:off x="6179074" y="3553938"/>
              <a:ext cx="78938" cy="97530"/>
            </a:xfrm>
            <a:custGeom>
              <a:avLst/>
              <a:gdLst/>
              <a:ahLst/>
              <a:cxnLst/>
              <a:rect l="l" t="t" r="r" b="b"/>
              <a:pathLst>
                <a:path w="3006" h="3714" extrusionOk="0">
                  <a:moveTo>
                    <a:pt x="728" y="1"/>
                  </a:moveTo>
                  <a:lnTo>
                    <a:pt x="278" y="230"/>
                  </a:lnTo>
                  <a:cubicBezTo>
                    <a:pt x="106" y="317"/>
                    <a:pt x="1" y="489"/>
                    <a:pt x="1" y="680"/>
                  </a:cubicBezTo>
                  <a:lnTo>
                    <a:pt x="1" y="2135"/>
                  </a:lnTo>
                  <a:cubicBezTo>
                    <a:pt x="1" y="2671"/>
                    <a:pt x="154" y="3207"/>
                    <a:pt x="460" y="3657"/>
                  </a:cubicBezTo>
                  <a:lnTo>
                    <a:pt x="498" y="3714"/>
                  </a:lnTo>
                  <a:lnTo>
                    <a:pt x="2499" y="3714"/>
                  </a:lnTo>
                  <a:lnTo>
                    <a:pt x="2537" y="3657"/>
                  </a:lnTo>
                  <a:cubicBezTo>
                    <a:pt x="2843" y="3207"/>
                    <a:pt x="3006" y="2671"/>
                    <a:pt x="3006" y="2135"/>
                  </a:cubicBezTo>
                  <a:lnTo>
                    <a:pt x="3006" y="680"/>
                  </a:lnTo>
                  <a:cubicBezTo>
                    <a:pt x="3006" y="489"/>
                    <a:pt x="2891" y="317"/>
                    <a:pt x="2728" y="230"/>
                  </a:cubicBezTo>
                  <a:lnTo>
                    <a:pt x="2269" y="1"/>
                  </a:lnTo>
                  <a:cubicBezTo>
                    <a:pt x="2102" y="203"/>
                    <a:pt x="1594" y="211"/>
                    <a:pt x="1514" y="211"/>
                  </a:cubicBezTo>
                  <a:cubicBezTo>
                    <a:pt x="1507" y="211"/>
                    <a:pt x="1503" y="211"/>
                    <a:pt x="1503" y="211"/>
                  </a:cubicBezTo>
                  <a:cubicBezTo>
                    <a:pt x="1503" y="211"/>
                    <a:pt x="1500" y="211"/>
                    <a:pt x="1493" y="211"/>
                  </a:cubicBezTo>
                  <a:cubicBezTo>
                    <a:pt x="1412" y="211"/>
                    <a:pt x="904" y="203"/>
                    <a:pt x="728"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6" name="Google Shape;18776;p78"/>
            <p:cNvSpPr/>
            <p:nvPr/>
          </p:nvSpPr>
          <p:spPr>
            <a:xfrm>
              <a:off x="6192152" y="3651441"/>
              <a:ext cx="52546" cy="46034"/>
            </a:xfrm>
            <a:custGeom>
              <a:avLst/>
              <a:gdLst/>
              <a:ahLst/>
              <a:cxnLst/>
              <a:rect l="l" t="t" r="r" b="b"/>
              <a:pathLst>
                <a:path w="2001" h="1753" extrusionOk="0">
                  <a:moveTo>
                    <a:pt x="0" y="1"/>
                  </a:moveTo>
                  <a:lnTo>
                    <a:pt x="0" y="1503"/>
                  </a:lnTo>
                  <a:cubicBezTo>
                    <a:pt x="0" y="1647"/>
                    <a:pt x="115" y="1752"/>
                    <a:pt x="249" y="1752"/>
                  </a:cubicBezTo>
                  <a:lnTo>
                    <a:pt x="1752" y="1752"/>
                  </a:lnTo>
                  <a:cubicBezTo>
                    <a:pt x="1895"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7" name="Google Shape;18777;p78"/>
            <p:cNvSpPr/>
            <p:nvPr/>
          </p:nvSpPr>
          <p:spPr>
            <a:xfrm>
              <a:off x="6179074" y="3564757"/>
              <a:ext cx="13104" cy="86711"/>
            </a:xfrm>
            <a:custGeom>
              <a:avLst/>
              <a:gdLst/>
              <a:ahLst/>
              <a:cxnLst/>
              <a:rect l="l" t="t" r="r" b="b"/>
              <a:pathLst>
                <a:path w="499" h="3302" extrusionOk="0">
                  <a:moveTo>
                    <a:pt x="77" y="0"/>
                  </a:moveTo>
                  <a:cubicBezTo>
                    <a:pt x="20" y="77"/>
                    <a:pt x="1" y="163"/>
                    <a:pt x="1" y="259"/>
                  </a:cubicBezTo>
                  <a:lnTo>
                    <a:pt x="1" y="1713"/>
                  </a:lnTo>
                  <a:cubicBezTo>
                    <a:pt x="1" y="2259"/>
                    <a:pt x="154" y="2795"/>
                    <a:pt x="460" y="3245"/>
                  </a:cubicBezTo>
                  <a:lnTo>
                    <a:pt x="498" y="3302"/>
                  </a:lnTo>
                  <a:lnTo>
                    <a:pt x="498" y="565"/>
                  </a:lnTo>
                  <a:cubicBezTo>
                    <a:pt x="498" y="412"/>
                    <a:pt x="422" y="259"/>
                    <a:pt x="297" y="163"/>
                  </a:cubicBezTo>
                  <a:lnTo>
                    <a:pt x="77"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8" name="Google Shape;18778;p78"/>
            <p:cNvSpPr/>
            <p:nvPr/>
          </p:nvSpPr>
          <p:spPr>
            <a:xfrm>
              <a:off x="6244672" y="3564757"/>
              <a:ext cx="13340" cy="86711"/>
            </a:xfrm>
            <a:custGeom>
              <a:avLst/>
              <a:gdLst/>
              <a:ahLst/>
              <a:cxnLst/>
              <a:rect l="l" t="t" r="r" b="b"/>
              <a:pathLst>
                <a:path w="508" h="3302" extrusionOk="0">
                  <a:moveTo>
                    <a:pt x="431" y="0"/>
                  </a:moveTo>
                  <a:lnTo>
                    <a:pt x="202" y="163"/>
                  </a:lnTo>
                  <a:cubicBezTo>
                    <a:pt x="77" y="259"/>
                    <a:pt x="1" y="412"/>
                    <a:pt x="1" y="565"/>
                  </a:cubicBezTo>
                  <a:lnTo>
                    <a:pt x="1" y="3302"/>
                  </a:lnTo>
                  <a:lnTo>
                    <a:pt x="39" y="3245"/>
                  </a:lnTo>
                  <a:cubicBezTo>
                    <a:pt x="345" y="2795"/>
                    <a:pt x="508" y="2259"/>
                    <a:pt x="508" y="1713"/>
                  </a:cubicBezTo>
                  <a:lnTo>
                    <a:pt x="508" y="259"/>
                  </a:lnTo>
                  <a:cubicBezTo>
                    <a:pt x="508" y="163"/>
                    <a:pt x="479" y="77"/>
                    <a:pt x="43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79" name="Google Shape;18779;p78"/>
            <p:cNvSpPr/>
            <p:nvPr/>
          </p:nvSpPr>
          <p:spPr>
            <a:xfrm>
              <a:off x="6198191" y="3546270"/>
              <a:ext cx="40467" cy="105198"/>
            </a:xfrm>
            <a:custGeom>
              <a:avLst/>
              <a:gdLst/>
              <a:ahLst/>
              <a:cxnLst/>
              <a:rect l="l" t="t" r="r" b="b"/>
              <a:pathLst>
                <a:path w="1541" h="4006" extrusionOk="0">
                  <a:moveTo>
                    <a:pt x="250" y="1"/>
                  </a:moveTo>
                  <a:cubicBezTo>
                    <a:pt x="237" y="1"/>
                    <a:pt x="225" y="6"/>
                    <a:pt x="220" y="15"/>
                  </a:cubicBezTo>
                  <a:lnTo>
                    <a:pt x="0" y="293"/>
                  </a:lnTo>
                  <a:lnTo>
                    <a:pt x="345" y="714"/>
                  </a:lnTo>
                  <a:cubicBezTo>
                    <a:pt x="365" y="739"/>
                    <a:pt x="393" y="751"/>
                    <a:pt x="422" y="751"/>
                  </a:cubicBezTo>
                  <a:cubicBezTo>
                    <a:pt x="448" y="751"/>
                    <a:pt x="475" y="741"/>
                    <a:pt x="498" y="723"/>
                  </a:cubicBezTo>
                  <a:lnTo>
                    <a:pt x="651" y="609"/>
                  </a:lnTo>
                  <a:lnTo>
                    <a:pt x="651" y="4006"/>
                  </a:lnTo>
                  <a:lnTo>
                    <a:pt x="900" y="4006"/>
                  </a:lnTo>
                  <a:lnTo>
                    <a:pt x="900" y="609"/>
                  </a:lnTo>
                  <a:lnTo>
                    <a:pt x="1043" y="723"/>
                  </a:lnTo>
                  <a:cubicBezTo>
                    <a:pt x="1065" y="745"/>
                    <a:pt x="1090" y="755"/>
                    <a:pt x="1116" y="755"/>
                  </a:cubicBezTo>
                  <a:cubicBezTo>
                    <a:pt x="1148" y="755"/>
                    <a:pt x="1180" y="740"/>
                    <a:pt x="1206" y="714"/>
                  </a:cubicBezTo>
                  <a:lnTo>
                    <a:pt x="1541" y="293"/>
                  </a:lnTo>
                  <a:lnTo>
                    <a:pt x="1330" y="25"/>
                  </a:lnTo>
                  <a:cubicBezTo>
                    <a:pt x="1321" y="15"/>
                    <a:pt x="1309" y="10"/>
                    <a:pt x="1297" y="10"/>
                  </a:cubicBezTo>
                  <a:cubicBezTo>
                    <a:pt x="1285" y="10"/>
                    <a:pt x="1273" y="15"/>
                    <a:pt x="1263" y="25"/>
                  </a:cubicBezTo>
                  <a:lnTo>
                    <a:pt x="775" y="503"/>
                  </a:lnTo>
                  <a:lnTo>
                    <a:pt x="287" y="15"/>
                  </a:lnTo>
                  <a:cubicBezTo>
                    <a:pt x="278" y="6"/>
                    <a:pt x="263" y="1"/>
                    <a:pt x="25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0" name="Google Shape;18780;p78"/>
            <p:cNvSpPr/>
            <p:nvPr/>
          </p:nvSpPr>
          <p:spPr>
            <a:xfrm>
              <a:off x="6215260" y="3664755"/>
              <a:ext cx="6565" cy="32720"/>
            </a:xfrm>
            <a:custGeom>
              <a:avLst/>
              <a:gdLst/>
              <a:ahLst/>
              <a:cxnLst/>
              <a:rect l="l" t="t" r="r" b="b"/>
              <a:pathLst>
                <a:path w="250" h="1246" extrusionOk="0">
                  <a:moveTo>
                    <a:pt x="140" y="0"/>
                  </a:moveTo>
                  <a:cubicBezTo>
                    <a:pt x="135" y="0"/>
                    <a:pt x="130" y="0"/>
                    <a:pt x="125" y="1"/>
                  </a:cubicBezTo>
                  <a:cubicBezTo>
                    <a:pt x="58" y="1"/>
                    <a:pt x="1" y="49"/>
                    <a:pt x="1" y="116"/>
                  </a:cubicBezTo>
                  <a:lnTo>
                    <a:pt x="1" y="1245"/>
                  </a:lnTo>
                  <a:lnTo>
                    <a:pt x="250" y="1245"/>
                  </a:lnTo>
                  <a:lnTo>
                    <a:pt x="250" y="116"/>
                  </a:lnTo>
                  <a:cubicBezTo>
                    <a:pt x="250" y="54"/>
                    <a:pt x="200" y="0"/>
                    <a:pt x="140"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1" name="Google Shape;18781;p78"/>
            <p:cNvSpPr/>
            <p:nvPr/>
          </p:nvSpPr>
          <p:spPr>
            <a:xfrm>
              <a:off x="6192152"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1005"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2" name="Google Shape;18782;p78"/>
            <p:cNvSpPr/>
            <p:nvPr/>
          </p:nvSpPr>
          <p:spPr>
            <a:xfrm>
              <a:off x="6192204" y="3480567"/>
              <a:ext cx="36160" cy="59269"/>
            </a:xfrm>
            <a:custGeom>
              <a:avLst/>
              <a:gdLst/>
              <a:ahLst/>
              <a:cxnLst/>
              <a:rect l="l" t="t" r="r" b="b"/>
              <a:pathLst>
                <a:path w="1377" h="2257" extrusionOk="0">
                  <a:moveTo>
                    <a:pt x="754" y="0"/>
                  </a:moveTo>
                  <a:cubicBezTo>
                    <a:pt x="343" y="0"/>
                    <a:pt x="8" y="335"/>
                    <a:pt x="8" y="756"/>
                  </a:cubicBezTo>
                  <a:lnTo>
                    <a:pt x="8" y="1254"/>
                  </a:lnTo>
                  <a:cubicBezTo>
                    <a:pt x="0" y="1828"/>
                    <a:pt x="476" y="2257"/>
                    <a:pt x="1003" y="2257"/>
                  </a:cubicBezTo>
                  <a:cubicBezTo>
                    <a:pt x="1126" y="2257"/>
                    <a:pt x="1253" y="2233"/>
                    <a:pt x="1377" y="2182"/>
                  </a:cubicBezTo>
                  <a:cubicBezTo>
                    <a:pt x="1003" y="2029"/>
                    <a:pt x="754" y="1665"/>
                    <a:pt x="754" y="1254"/>
                  </a:cubicBezTo>
                  <a:lnTo>
                    <a:pt x="754" y="756"/>
                  </a:lnTo>
                  <a:cubicBezTo>
                    <a:pt x="754" y="383"/>
                    <a:pt x="1013" y="77"/>
                    <a:pt x="1377" y="10"/>
                  </a:cubicBezTo>
                  <a:cubicBezTo>
                    <a:pt x="1338" y="10"/>
                    <a:pt x="1300" y="0"/>
                    <a:pt x="125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3" name="Google Shape;18783;p78"/>
            <p:cNvSpPr/>
            <p:nvPr/>
          </p:nvSpPr>
          <p:spPr>
            <a:xfrm>
              <a:off x="6192152" y="3480567"/>
              <a:ext cx="52546" cy="26418"/>
            </a:xfrm>
            <a:custGeom>
              <a:avLst/>
              <a:gdLst/>
              <a:ahLst/>
              <a:cxnLst/>
              <a:rect l="l" t="t" r="r" b="b"/>
              <a:pathLst>
                <a:path w="2001" h="1006" extrusionOk="0">
                  <a:moveTo>
                    <a:pt x="747" y="0"/>
                  </a:moveTo>
                  <a:cubicBezTo>
                    <a:pt x="335" y="0"/>
                    <a:pt x="0" y="335"/>
                    <a:pt x="0" y="756"/>
                  </a:cubicBezTo>
                  <a:cubicBezTo>
                    <a:pt x="0" y="756"/>
                    <a:pt x="756"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4" name="Google Shape;18784;p78"/>
            <p:cNvSpPr/>
            <p:nvPr/>
          </p:nvSpPr>
          <p:spPr>
            <a:xfrm>
              <a:off x="6192414" y="3480567"/>
              <a:ext cx="35950" cy="23897"/>
            </a:xfrm>
            <a:custGeom>
              <a:avLst/>
              <a:gdLst/>
              <a:ahLst/>
              <a:cxnLst/>
              <a:rect l="l" t="t" r="r" b="b"/>
              <a:pathLst>
                <a:path w="1369" h="910" extrusionOk="0">
                  <a:moveTo>
                    <a:pt x="746" y="0"/>
                  </a:moveTo>
                  <a:cubicBezTo>
                    <a:pt x="335" y="0"/>
                    <a:pt x="0" y="335"/>
                    <a:pt x="0" y="756"/>
                  </a:cubicBezTo>
                  <a:cubicBezTo>
                    <a:pt x="239" y="823"/>
                    <a:pt x="488" y="881"/>
                    <a:pt x="746" y="909"/>
                  </a:cubicBezTo>
                  <a:lnTo>
                    <a:pt x="746" y="756"/>
                  </a:lnTo>
                  <a:cubicBezTo>
                    <a:pt x="746" y="383"/>
                    <a:pt x="1005" y="77"/>
                    <a:pt x="1369" y="10"/>
                  </a:cubicBezTo>
                  <a:cubicBezTo>
                    <a:pt x="1330" y="10"/>
                    <a:pt x="1292" y="0"/>
                    <a:pt x="124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5" name="Google Shape;18785;p78"/>
            <p:cNvSpPr/>
            <p:nvPr/>
          </p:nvSpPr>
          <p:spPr>
            <a:xfrm>
              <a:off x="6310532" y="3533087"/>
              <a:ext cx="26391" cy="26418"/>
            </a:xfrm>
            <a:custGeom>
              <a:avLst/>
              <a:gdLst/>
              <a:ahLst/>
              <a:cxnLst/>
              <a:rect l="l" t="t" r="r" b="b"/>
              <a:pathLst>
                <a:path w="1005"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6" name="Google Shape;18786;p78"/>
            <p:cNvSpPr/>
            <p:nvPr/>
          </p:nvSpPr>
          <p:spPr>
            <a:xfrm>
              <a:off x="6309271" y="3533087"/>
              <a:ext cx="28912" cy="19931"/>
            </a:xfrm>
            <a:custGeom>
              <a:avLst/>
              <a:gdLst/>
              <a:ahLst/>
              <a:cxnLst/>
              <a:rect l="l" t="t" r="r" b="b"/>
              <a:pathLst>
                <a:path w="1101" h="759" extrusionOk="0">
                  <a:moveTo>
                    <a:pt x="48" y="0"/>
                  </a:moveTo>
                  <a:lnTo>
                    <a:pt x="48" y="508"/>
                  </a:lnTo>
                  <a:cubicBezTo>
                    <a:pt x="48" y="555"/>
                    <a:pt x="29" y="603"/>
                    <a:pt x="0" y="651"/>
                  </a:cubicBezTo>
                  <a:cubicBezTo>
                    <a:pt x="177" y="723"/>
                    <a:pt x="364" y="759"/>
                    <a:pt x="550"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7" name="Google Shape;18787;p78"/>
            <p:cNvSpPr/>
            <p:nvPr/>
          </p:nvSpPr>
          <p:spPr>
            <a:xfrm>
              <a:off x="6284140"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69" y="3657"/>
                  </a:cubicBezTo>
                  <a:lnTo>
                    <a:pt x="507" y="3714"/>
                  </a:lnTo>
                  <a:lnTo>
                    <a:pt x="2508" y="3714"/>
                  </a:lnTo>
                  <a:lnTo>
                    <a:pt x="2546" y="3657"/>
                  </a:lnTo>
                  <a:cubicBezTo>
                    <a:pt x="2843" y="3207"/>
                    <a:pt x="3005" y="2671"/>
                    <a:pt x="3005" y="2135"/>
                  </a:cubicBezTo>
                  <a:lnTo>
                    <a:pt x="3005" y="680"/>
                  </a:lnTo>
                  <a:cubicBezTo>
                    <a:pt x="3005" y="489"/>
                    <a:pt x="2900" y="317"/>
                    <a:pt x="2728" y="230"/>
                  </a:cubicBezTo>
                  <a:lnTo>
                    <a:pt x="2278" y="1"/>
                  </a:lnTo>
                  <a:cubicBezTo>
                    <a:pt x="2102" y="203"/>
                    <a:pt x="1594"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8" name="Google Shape;18788;p78"/>
            <p:cNvSpPr/>
            <p:nvPr/>
          </p:nvSpPr>
          <p:spPr>
            <a:xfrm>
              <a:off x="6297454" y="3480567"/>
              <a:ext cx="52546" cy="59321"/>
            </a:xfrm>
            <a:custGeom>
              <a:avLst/>
              <a:gdLst/>
              <a:ahLst/>
              <a:cxnLst/>
              <a:rect l="l" t="t" r="r" b="b"/>
              <a:pathLst>
                <a:path w="2001" h="2259" extrusionOk="0">
                  <a:moveTo>
                    <a:pt x="747" y="0"/>
                  </a:moveTo>
                  <a:cubicBezTo>
                    <a:pt x="335" y="0"/>
                    <a:pt x="0" y="335"/>
                    <a:pt x="0" y="756"/>
                  </a:cubicBezTo>
                  <a:lnTo>
                    <a:pt x="0" y="1254"/>
                  </a:lnTo>
                  <a:cubicBezTo>
                    <a:pt x="0" y="1809"/>
                    <a:pt x="450" y="2259"/>
                    <a:pt x="99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89" name="Google Shape;18789;p78"/>
            <p:cNvSpPr/>
            <p:nvPr/>
          </p:nvSpPr>
          <p:spPr>
            <a:xfrm>
              <a:off x="6297454" y="3480567"/>
              <a:ext cx="36213" cy="59269"/>
            </a:xfrm>
            <a:custGeom>
              <a:avLst/>
              <a:gdLst/>
              <a:ahLst/>
              <a:cxnLst/>
              <a:rect l="l" t="t" r="r" b="b"/>
              <a:pathLst>
                <a:path w="1379" h="2257" extrusionOk="0">
                  <a:moveTo>
                    <a:pt x="756" y="0"/>
                  </a:moveTo>
                  <a:cubicBezTo>
                    <a:pt x="335" y="0"/>
                    <a:pt x="0" y="335"/>
                    <a:pt x="0" y="756"/>
                  </a:cubicBezTo>
                  <a:lnTo>
                    <a:pt x="0" y="1254"/>
                  </a:lnTo>
                  <a:cubicBezTo>
                    <a:pt x="0" y="1828"/>
                    <a:pt x="471" y="2257"/>
                    <a:pt x="1001" y="2257"/>
                  </a:cubicBezTo>
                  <a:cubicBezTo>
                    <a:pt x="1125" y="2257"/>
                    <a:pt x="1253" y="2233"/>
                    <a:pt x="1379" y="2182"/>
                  </a:cubicBezTo>
                  <a:cubicBezTo>
                    <a:pt x="996" y="2029"/>
                    <a:pt x="747" y="1665"/>
                    <a:pt x="747" y="1254"/>
                  </a:cubicBezTo>
                  <a:lnTo>
                    <a:pt x="747" y="756"/>
                  </a:lnTo>
                  <a:cubicBezTo>
                    <a:pt x="747" y="383"/>
                    <a:pt x="1015" y="77"/>
                    <a:pt x="137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0" name="Google Shape;18790;p78"/>
            <p:cNvSpPr/>
            <p:nvPr/>
          </p:nvSpPr>
          <p:spPr>
            <a:xfrm>
              <a:off x="6297454" y="3651441"/>
              <a:ext cx="52546" cy="46034"/>
            </a:xfrm>
            <a:custGeom>
              <a:avLst/>
              <a:gdLst/>
              <a:ahLst/>
              <a:cxnLst/>
              <a:rect l="l" t="t" r="r" b="b"/>
              <a:pathLst>
                <a:path w="2001" h="1753" extrusionOk="0">
                  <a:moveTo>
                    <a:pt x="0" y="1"/>
                  </a:moveTo>
                  <a:lnTo>
                    <a:pt x="0" y="1503"/>
                  </a:lnTo>
                  <a:cubicBezTo>
                    <a:pt x="0" y="1647"/>
                    <a:pt x="106" y="1752"/>
                    <a:pt x="249" y="1752"/>
                  </a:cubicBezTo>
                  <a:lnTo>
                    <a:pt x="1752" y="1752"/>
                  </a:lnTo>
                  <a:cubicBezTo>
                    <a:pt x="1886" y="1752"/>
                    <a:pt x="2001" y="1647"/>
                    <a:pt x="2001" y="1503"/>
                  </a:cubicBezTo>
                  <a:lnTo>
                    <a:pt x="2001"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1" name="Google Shape;18791;p78"/>
            <p:cNvSpPr/>
            <p:nvPr/>
          </p:nvSpPr>
          <p:spPr>
            <a:xfrm>
              <a:off x="6284140" y="3564757"/>
              <a:ext cx="13340" cy="86711"/>
            </a:xfrm>
            <a:custGeom>
              <a:avLst/>
              <a:gdLst/>
              <a:ahLst/>
              <a:cxnLst/>
              <a:rect l="l" t="t" r="r" b="b"/>
              <a:pathLst>
                <a:path w="508" h="3302" extrusionOk="0">
                  <a:moveTo>
                    <a:pt x="77" y="0"/>
                  </a:moveTo>
                  <a:cubicBezTo>
                    <a:pt x="29" y="77"/>
                    <a:pt x="0" y="163"/>
                    <a:pt x="0" y="259"/>
                  </a:cubicBezTo>
                  <a:lnTo>
                    <a:pt x="0" y="1713"/>
                  </a:lnTo>
                  <a:cubicBezTo>
                    <a:pt x="0" y="2259"/>
                    <a:pt x="163" y="2795"/>
                    <a:pt x="469" y="3245"/>
                  </a:cubicBezTo>
                  <a:lnTo>
                    <a:pt x="507" y="3302"/>
                  </a:lnTo>
                  <a:lnTo>
                    <a:pt x="507" y="565"/>
                  </a:lnTo>
                  <a:cubicBezTo>
                    <a:pt x="507" y="412"/>
                    <a:pt x="431" y="259"/>
                    <a:pt x="306" y="163"/>
                  </a:cubicBezTo>
                  <a:lnTo>
                    <a:pt x="77"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2" name="Google Shape;18792;p78"/>
            <p:cNvSpPr/>
            <p:nvPr/>
          </p:nvSpPr>
          <p:spPr>
            <a:xfrm>
              <a:off x="6349974" y="3564757"/>
              <a:ext cx="13104" cy="86711"/>
            </a:xfrm>
            <a:custGeom>
              <a:avLst/>
              <a:gdLst/>
              <a:ahLst/>
              <a:cxnLst/>
              <a:rect l="l" t="t" r="r" b="b"/>
              <a:pathLst>
                <a:path w="499" h="3302" extrusionOk="0">
                  <a:moveTo>
                    <a:pt x="422" y="0"/>
                  </a:moveTo>
                  <a:lnTo>
                    <a:pt x="202" y="163"/>
                  </a:lnTo>
                  <a:cubicBezTo>
                    <a:pt x="77" y="259"/>
                    <a:pt x="1" y="412"/>
                    <a:pt x="1" y="565"/>
                  </a:cubicBezTo>
                  <a:lnTo>
                    <a:pt x="1" y="3302"/>
                  </a:lnTo>
                  <a:lnTo>
                    <a:pt x="39" y="3245"/>
                  </a:lnTo>
                  <a:cubicBezTo>
                    <a:pt x="345" y="2795"/>
                    <a:pt x="498" y="2259"/>
                    <a:pt x="498" y="1713"/>
                  </a:cubicBezTo>
                  <a:lnTo>
                    <a:pt x="498" y="259"/>
                  </a:lnTo>
                  <a:cubicBezTo>
                    <a:pt x="498" y="163"/>
                    <a:pt x="479" y="77"/>
                    <a:pt x="42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3" name="Google Shape;18793;p78"/>
            <p:cNvSpPr/>
            <p:nvPr/>
          </p:nvSpPr>
          <p:spPr>
            <a:xfrm>
              <a:off x="6303494" y="3546532"/>
              <a:ext cx="40467" cy="104935"/>
            </a:xfrm>
            <a:custGeom>
              <a:avLst/>
              <a:gdLst/>
              <a:ahLst/>
              <a:cxnLst/>
              <a:rect l="l" t="t" r="r" b="b"/>
              <a:pathLst>
                <a:path w="1541" h="3996" extrusionOk="0">
                  <a:moveTo>
                    <a:pt x="244" y="0"/>
                  </a:moveTo>
                  <a:cubicBezTo>
                    <a:pt x="232" y="0"/>
                    <a:pt x="220" y="5"/>
                    <a:pt x="211" y="15"/>
                  </a:cubicBezTo>
                  <a:lnTo>
                    <a:pt x="0" y="283"/>
                  </a:lnTo>
                  <a:lnTo>
                    <a:pt x="345" y="704"/>
                  </a:lnTo>
                  <a:cubicBezTo>
                    <a:pt x="367" y="732"/>
                    <a:pt x="399" y="747"/>
                    <a:pt x="431" y="747"/>
                  </a:cubicBezTo>
                  <a:cubicBezTo>
                    <a:pt x="454" y="747"/>
                    <a:pt x="478" y="739"/>
                    <a:pt x="498" y="723"/>
                  </a:cubicBezTo>
                  <a:lnTo>
                    <a:pt x="641" y="599"/>
                  </a:lnTo>
                  <a:lnTo>
                    <a:pt x="641" y="3996"/>
                  </a:lnTo>
                  <a:lnTo>
                    <a:pt x="900" y="3996"/>
                  </a:lnTo>
                  <a:lnTo>
                    <a:pt x="900" y="599"/>
                  </a:lnTo>
                  <a:lnTo>
                    <a:pt x="1043" y="713"/>
                  </a:lnTo>
                  <a:cubicBezTo>
                    <a:pt x="1065" y="735"/>
                    <a:pt x="1090" y="745"/>
                    <a:pt x="1115" y="745"/>
                  </a:cubicBezTo>
                  <a:cubicBezTo>
                    <a:pt x="1146" y="745"/>
                    <a:pt x="1175" y="730"/>
                    <a:pt x="1196" y="704"/>
                  </a:cubicBezTo>
                  <a:lnTo>
                    <a:pt x="1541" y="283"/>
                  </a:lnTo>
                  <a:lnTo>
                    <a:pt x="1321" y="15"/>
                  </a:lnTo>
                  <a:cubicBezTo>
                    <a:pt x="1311" y="5"/>
                    <a:pt x="1299" y="0"/>
                    <a:pt x="1287" y="0"/>
                  </a:cubicBezTo>
                  <a:cubicBezTo>
                    <a:pt x="1275" y="0"/>
                    <a:pt x="1263" y="5"/>
                    <a:pt x="1254" y="15"/>
                  </a:cubicBezTo>
                  <a:lnTo>
                    <a:pt x="766" y="493"/>
                  </a:lnTo>
                  <a:lnTo>
                    <a:pt x="278" y="15"/>
                  </a:lnTo>
                  <a:cubicBezTo>
                    <a:pt x="268" y="5"/>
                    <a:pt x="256" y="0"/>
                    <a:pt x="24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4" name="Google Shape;18794;p78"/>
            <p:cNvSpPr/>
            <p:nvPr/>
          </p:nvSpPr>
          <p:spPr>
            <a:xfrm>
              <a:off x="6320563" y="3664755"/>
              <a:ext cx="6565" cy="32720"/>
            </a:xfrm>
            <a:custGeom>
              <a:avLst/>
              <a:gdLst/>
              <a:ahLst/>
              <a:cxnLst/>
              <a:rect l="l" t="t" r="r" b="b"/>
              <a:pathLst>
                <a:path w="250" h="1246" extrusionOk="0">
                  <a:moveTo>
                    <a:pt x="132" y="0"/>
                  </a:moveTo>
                  <a:cubicBezTo>
                    <a:pt x="127" y="0"/>
                    <a:pt x="121" y="0"/>
                    <a:pt x="116" y="1"/>
                  </a:cubicBezTo>
                  <a:cubicBezTo>
                    <a:pt x="49" y="1"/>
                    <a:pt x="1" y="49"/>
                    <a:pt x="1" y="116"/>
                  </a:cubicBezTo>
                  <a:lnTo>
                    <a:pt x="1" y="1245"/>
                  </a:lnTo>
                  <a:lnTo>
                    <a:pt x="250" y="1245"/>
                  </a:lnTo>
                  <a:lnTo>
                    <a:pt x="250" y="116"/>
                  </a:lnTo>
                  <a:cubicBezTo>
                    <a:pt x="250" y="54"/>
                    <a:pt x="200" y="0"/>
                    <a:pt x="132"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5" name="Google Shape;18795;p78"/>
            <p:cNvSpPr/>
            <p:nvPr/>
          </p:nvSpPr>
          <p:spPr>
            <a:xfrm>
              <a:off x="6297454" y="3480567"/>
              <a:ext cx="52546" cy="26418"/>
            </a:xfrm>
            <a:custGeom>
              <a:avLst/>
              <a:gdLst/>
              <a:ahLst/>
              <a:cxnLst/>
              <a:rect l="l" t="t" r="r" b="b"/>
              <a:pathLst>
                <a:path w="2001" h="1006" extrusionOk="0">
                  <a:moveTo>
                    <a:pt x="747" y="0"/>
                  </a:moveTo>
                  <a:cubicBezTo>
                    <a:pt x="335" y="0"/>
                    <a:pt x="0" y="335"/>
                    <a:pt x="0" y="756"/>
                  </a:cubicBezTo>
                  <a:cubicBezTo>
                    <a:pt x="0" y="756"/>
                    <a:pt x="747" y="1005"/>
                    <a:pt x="2001" y="1005"/>
                  </a:cubicBezTo>
                  <a:lnTo>
                    <a:pt x="2001" y="756"/>
                  </a:lnTo>
                  <a:cubicBezTo>
                    <a:pt x="2001" y="335"/>
                    <a:pt x="1666" y="0"/>
                    <a:pt x="12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6" name="Google Shape;18796;p78"/>
            <p:cNvSpPr/>
            <p:nvPr/>
          </p:nvSpPr>
          <p:spPr>
            <a:xfrm>
              <a:off x="6297454" y="3480567"/>
              <a:ext cx="36213" cy="23897"/>
            </a:xfrm>
            <a:custGeom>
              <a:avLst/>
              <a:gdLst/>
              <a:ahLst/>
              <a:cxnLst/>
              <a:rect l="l" t="t" r="r" b="b"/>
              <a:pathLst>
                <a:path w="1379" h="910" extrusionOk="0">
                  <a:moveTo>
                    <a:pt x="756" y="0"/>
                  </a:moveTo>
                  <a:cubicBezTo>
                    <a:pt x="335" y="0"/>
                    <a:pt x="0" y="335"/>
                    <a:pt x="0" y="756"/>
                  </a:cubicBezTo>
                  <a:cubicBezTo>
                    <a:pt x="249" y="823"/>
                    <a:pt x="498" y="881"/>
                    <a:pt x="756" y="909"/>
                  </a:cubicBezTo>
                  <a:lnTo>
                    <a:pt x="747" y="756"/>
                  </a:lnTo>
                  <a:cubicBezTo>
                    <a:pt x="747" y="383"/>
                    <a:pt x="1015" y="77"/>
                    <a:pt x="137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7" name="Google Shape;18797;p78"/>
            <p:cNvSpPr/>
            <p:nvPr/>
          </p:nvSpPr>
          <p:spPr>
            <a:xfrm>
              <a:off x="6415808" y="3533087"/>
              <a:ext cx="26181" cy="26418"/>
            </a:xfrm>
            <a:custGeom>
              <a:avLst/>
              <a:gdLst/>
              <a:ahLst/>
              <a:cxnLst/>
              <a:rect l="l" t="t" r="r" b="b"/>
              <a:pathLst>
                <a:path w="997" h="1006" extrusionOk="0">
                  <a:moveTo>
                    <a:pt x="1" y="0"/>
                  </a:moveTo>
                  <a:lnTo>
                    <a:pt x="1" y="1005"/>
                  </a:lnTo>
                  <a:lnTo>
                    <a:pt x="996" y="1005"/>
                  </a:lnTo>
                  <a:lnTo>
                    <a:pt x="9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8" name="Google Shape;18798;p78"/>
            <p:cNvSpPr/>
            <p:nvPr/>
          </p:nvSpPr>
          <p:spPr>
            <a:xfrm>
              <a:off x="6414574" y="3533087"/>
              <a:ext cx="28676" cy="19931"/>
            </a:xfrm>
            <a:custGeom>
              <a:avLst/>
              <a:gdLst/>
              <a:ahLst/>
              <a:cxnLst/>
              <a:rect l="l" t="t" r="r" b="b"/>
              <a:pathLst>
                <a:path w="1092" h="759" extrusionOk="0">
                  <a:moveTo>
                    <a:pt x="48" y="0"/>
                  </a:moveTo>
                  <a:lnTo>
                    <a:pt x="48" y="508"/>
                  </a:lnTo>
                  <a:cubicBezTo>
                    <a:pt x="48" y="555"/>
                    <a:pt x="29" y="603"/>
                    <a:pt x="0" y="651"/>
                  </a:cubicBezTo>
                  <a:cubicBezTo>
                    <a:pt x="172" y="723"/>
                    <a:pt x="359" y="759"/>
                    <a:pt x="546" y="759"/>
                  </a:cubicBezTo>
                  <a:cubicBezTo>
                    <a:pt x="732" y="759"/>
                    <a:pt x="919" y="723"/>
                    <a:pt x="1091" y="651"/>
                  </a:cubicBezTo>
                  <a:cubicBezTo>
                    <a:pt x="1062" y="603"/>
                    <a:pt x="1043" y="555"/>
                    <a:pt x="1043" y="508"/>
                  </a:cubicBezTo>
                  <a:lnTo>
                    <a:pt x="104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799" name="Google Shape;18799;p78"/>
            <p:cNvSpPr/>
            <p:nvPr/>
          </p:nvSpPr>
          <p:spPr>
            <a:xfrm>
              <a:off x="6389443" y="3553938"/>
              <a:ext cx="78938" cy="97530"/>
            </a:xfrm>
            <a:custGeom>
              <a:avLst/>
              <a:gdLst/>
              <a:ahLst/>
              <a:cxnLst/>
              <a:rect l="l" t="t" r="r" b="b"/>
              <a:pathLst>
                <a:path w="3006" h="3714" extrusionOk="0">
                  <a:moveTo>
                    <a:pt x="737" y="1"/>
                  </a:moveTo>
                  <a:lnTo>
                    <a:pt x="278" y="230"/>
                  </a:lnTo>
                  <a:cubicBezTo>
                    <a:pt x="105" y="317"/>
                    <a:pt x="0" y="489"/>
                    <a:pt x="0" y="680"/>
                  </a:cubicBezTo>
                  <a:lnTo>
                    <a:pt x="0" y="2135"/>
                  </a:lnTo>
                  <a:cubicBezTo>
                    <a:pt x="0" y="2671"/>
                    <a:pt x="163" y="3207"/>
                    <a:pt x="459" y="3657"/>
                  </a:cubicBezTo>
                  <a:lnTo>
                    <a:pt x="498" y="3714"/>
                  </a:lnTo>
                  <a:lnTo>
                    <a:pt x="2508" y="3714"/>
                  </a:lnTo>
                  <a:lnTo>
                    <a:pt x="2536" y="3657"/>
                  </a:lnTo>
                  <a:cubicBezTo>
                    <a:pt x="2842" y="3207"/>
                    <a:pt x="3005" y="2671"/>
                    <a:pt x="3005" y="2135"/>
                  </a:cubicBezTo>
                  <a:lnTo>
                    <a:pt x="3005" y="680"/>
                  </a:lnTo>
                  <a:cubicBezTo>
                    <a:pt x="3005" y="489"/>
                    <a:pt x="2900" y="317"/>
                    <a:pt x="2728" y="230"/>
                  </a:cubicBezTo>
                  <a:lnTo>
                    <a:pt x="2268" y="1"/>
                  </a:lnTo>
                  <a:cubicBezTo>
                    <a:pt x="2101" y="203"/>
                    <a:pt x="1593" y="211"/>
                    <a:pt x="1513" y="211"/>
                  </a:cubicBezTo>
                  <a:cubicBezTo>
                    <a:pt x="1506" y="211"/>
                    <a:pt x="1503" y="211"/>
                    <a:pt x="1503" y="211"/>
                  </a:cubicBezTo>
                  <a:cubicBezTo>
                    <a:pt x="1503" y="211"/>
                    <a:pt x="1499" y="211"/>
                    <a:pt x="1492" y="211"/>
                  </a:cubicBezTo>
                  <a:cubicBezTo>
                    <a:pt x="1412" y="211"/>
                    <a:pt x="904" y="203"/>
                    <a:pt x="73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0" name="Google Shape;18800;p78"/>
            <p:cNvSpPr/>
            <p:nvPr/>
          </p:nvSpPr>
          <p:spPr>
            <a:xfrm>
              <a:off x="6402494" y="3651441"/>
              <a:ext cx="52809" cy="46034"/>
            </a:xfrm>
            <a:custGeom>
              <a:avLst/>
              <a:gdLst/>
              <a:ahLst/>
              <a:cxnLst/>
              <a:rect l="l" t="t" r="r" b="b"/>
              <a:pathLst>
                <a:path w="2011" h="1753" extrusionOk="0">
                  <a:moveTo>
                    <a:pt x="1" y="1"/>
                  </a:moveTo>
                  <a:lnTo>
                    <a:pt x="1" y="1503"/>
                  </a:lnTo>
                  <a:cubicBezTo>
                    <a:pt x="1" y="1647"/>
                    <a:pt x="116" y="1752"/>
                    <a:pt x="250" y="1752"/>
                  </a:cubicBezTo>
                  <a:lnTo>
                    <a:pt x="1752" y="1752"/>
                  </a:lnTo>
                  <a:cubicBezTo>
                    <a:pt x="1896" y="1752"/>
                    <a:pt x="2011" y="1647"/>
                    <a:pt x="2011" y="1503"/>
                  </a:cubicBezTo>
                  <a:lnTo>
                    <a:pt x="201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1" name="Google Shape;18801;p78"/>
            <p:cNvSpPr/>
            <p:nvPr/>
          </p:nvSpPr>
          <p:spPr>
            <a:xfrm>
              <a:off x="6389443" y="3564757"/>
              <a:ext cx="13077" cy="86711"/>
            </a:xfrm>
            <a:custGeom>
              <a:avLst/>
              <a:gdLst/>
              <a:ahLst/>
              <a:cxnLst/>
              <a:rect l="l" t="t" r="r" b="b"/>
              <a:pathLst>
                <a:path w="498" h="3302" extrusionOk="0">
                  <a:moveTo>
                    <a:pt x="77" y="0"/>
                  </a:moveTo>
                  <a:cubicBezTo>
                    <a:pt x="29" y="77"/>
                    <a:pt x="0" y="163"/>
                    <a:pt x="0" y="259"/>
                  </a:cubicBezTo>
                  <a:lnTo>
                    <a:pt x="0" y="1713"/>
                  </a:lnTo>
                  <a:cubicBezTo>
                    <a:pt x="0" y="2259"/>
                    <a:pt x="163" y="2795"/>
                    <a:pt x="459" y="3245"/>
                  </a:cubicBezTo>
                  <a:lnTo>
                    <a:pt x="498" y="3302"/>
                  </a:lnTo>
                  <a:lnTo>
                    <a:pt x="498" y="565"/>
                  </a:lnTo>
                  <a:cubicBezTo>
                    <a:pt x="498" y="412"/>
                    <a:pt x="431" y="259"/>
                    <a:pt x="297" y="163"/>
                  </a:cubicBezTo>
                  <a:lnTo>
                    <a:pt x="7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2" name="Google Shape;18802;p78"/>
            <p:cNvSpPr/>
            <p:nvPr/>
          </p:nvSpPr>
          <p:spPr>
            <a:xfrm>
              <a:off x="6455277" y="3564757"/>
              <a:ext cx="13104" cy="86711"/>
            </a:xfrm>
            <a:custGeom>
              <a:avLst/>
              <a:gdLst/>
              <a:ahLst/>
              <a:cxnLst/>
              <a:rect l="l" t="t" r="r" b="b"/>
              <a:pathLst>
                <a:path w="499" h="3302" extrusionOk="0">
                  <a:moveTo>
                    <a:pt x="422" y="0"/>
                  </a:moveTo>
                  <a:lnTo>
                    <a:pt x="202" y="163"/>
                  </a:lnTo>
                  <a:cubicBezTo>
                    <a:pt x="68" y="259"/>
                    <a:pt x="1" y="412"/>
                    <a:pt x="1" y="565"/>
                  </a:cubicBezTo>
                  <a:lnTo>
                    <a:pt x="1" y="3302"/>
                  </a:lnTo>
                  <a:lnTo>
                    <a:pt x="39" y="3245"/>
                  </a:lnTo>
                  <a:cubicBezTo>
                    <a:pt x="335" y="2795"/>
                    <a:pt x="498" y="2259"/>
                    <a:pt x="498" y="1713"/>
                  </a:cubicBezTo>
                  <a:lnTo>
                    <a:pt x="498" y="259"/>
                  </a:lnTo>
                  <a:cubicBezTo>
                    <a:pt x="498" y="163"/>
                    <a:pt x="469" y="77"/>
                    <a:pt x="4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3" name="Google Shape;18803;p78"/>
            <p:cNvSpPr/>
            <p:nvPr/>
          </p:nvSpPr>
          <p:spPr>
            <a:xfrm>
              <a:off x="6408797" y="3546270"/>
              <a:ext cx="40230" cy="105198"/>
            </a:xfrm>
            <a:custGeom>
              <a:avLst/>
              <a:gdLst/>
              <a:ahLst/>
              <a:cxnLst/>
              <a:rect l="l" t="t" r="r" b="b"/>
              <a:pathLst>
                <a:path w="1532" h="4006" extrusionOk="0">
                  <a:moveTo>
                    <a:pt x="244" y="1"/>
                  </a:moveTo>
                  <a:cubicBezTo>
                    <a:pt x="232" y="1"/>
                    <a:pt x="220" y="6"/>
                    <a:pt x="211" y="15"/>
                  </a:cubicBezTo>
                  <a:lnTo>
                    <a:pt x="0" y="293"/>
                  </a:lnTo>
                  <a:lnTo>
                    <a:pt x="335" y="714"/>
                  </a:lnTo>
                  <a:cubicBezTo>
                    <a:pt x="355" y="739"/>
                    <a:pt x="386" y="751"/>
                    <a:pt x="418" y="751"/>
                  </a:cubicBezTo>
                  <a:cubicBezTo>
                    <a:pt x="446" y="751"/>
                    <a:pt x="475" y="741"/>
                    <a:pt x="498" y="723"/>
                  </a:cubicBezTo>
                  <a:lnTo>
                    <a:pt x="641" y="609"/>
                  </a:lnTo>
                  <a:lnTo>
                    <a:pt x="641" y="4006"/>
                  </a:lnTo>
                  <a:lnTo>
                    <a:pt x="890" y="4006"/>
                  </a:lnTo>
                  <a:lnTo>
                    <a:pt x="890" y="609"/>
                  </a:lnTo>
                  <a:lnTo>
                    <a:pt x="1034" y="723"/>
                  </a:lnTo>
                  <a:cubicBezTo>
                    <a:pt x="1055" y="745"/>
                    <a:pt x="1081" y="755"/>
                    <a:pt x="1106" y="755"/>
                  </a:cubicBezTo>
                  <a:cubicBezTo>
                    <a:pt x="1136" y="755"/>
                    <a:pt x="1166" y="740"/>
                    <a:pt x="1187" y="714"/>
                  </a:cubicBezTo>
                  <a:lnTo>
                    <a:pt x="1531" y="293"/>
                  </a:lnTo>
                  <a:lnTo>
                    <a:pt x="1321" y="25"/>
                  </a:lnTo>
                  <a:cubicBezTo>
                    <a:pt x="1311" y="15"/>
                    <a:pt x="1299" y="10"/>
                    <a:pt x="1287" y="10"/>
                  </a:cubicBezTo>
                  <a:cubicBezTo>
                    <a:pt x="1275" y="10"/>
                    <a:pt x="1263" y="15"/>
                    <a:pt x="1254" y="25"/>
                  </a:cubicBezTo>
                  <a:lnTo>
                    <a:pt x="766" y="503"/>
                  </a:lnTo>
                  <a:lnTo>
                    <a:pt x="278" y="15"/>
                  </a:lnTo>
                  <a:cubicBezTo>
                    <a:pt x="268" y="6"/>
                    <a:pt x="256" y="1"/>
                    <a:pt x="24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4" name="Google Shape;18804;p78"/>
            <p:cNvSpPr/>
            <p:nvPr/>
          </p:nvSpPr>
          <p:spPr>
            <a:xfrm>
              <a:off x="6425866" y="3664781"/>
              <a:ext cx="6329" cy="32694"/>
            </a:xfrm>
            <a:custGeom>
              <a:avLst/>
              <a:gdLst/>
              <a:ahLst/>
              <a:cxnLst/>
              <a:rect l="l" t="t" r="r" b="b"/>
              <a:pathLst>
                <a:path w="241" h="1245" extrusionOk="0">
                  <a:moveTo>
                    <a:pt x="116" y="0"/>
                  </a:moveTo>
                  <a:cubicBezTo>
                    <a:pt x="49" y="0"/>
                    <a:pt x="1" y="48"/>
                    <a:pt x="1" y="115"/>
                  </a:cubicBezTo>
                  <a:lnTo>
                    <a:pt x="1" y="1244"/>
                  </a:lnTo>
                  <a:lnTo>
                    <a:pt x="240" y="1244"/>
                  </a:lnTo>
                  <a:lnTo>
                    <a:pt x="240" y="115"/>
                  </a:lnTo>
                  <a:cubicBezTo>
                    <a:pt x="240" y="48"/>
                    <a:pt x="183" y="0"/>
                    <a:pt x="116"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5" name="Google Shape;18805;p78"/>
            <p:cNvSpPr/>
            <p:nvPr/>
          </p:nvSpPr>
          <p:spPr>
            <a:xfrm>
              <a:off x="6402494" y="3480567"/>
              <a:ext cx="52809" cy="59321"/>
            </a:xfrm>
            <a:custGeom>
              <a:avLst/>
              <a:gdLst/>
              <a:ahLst/>
              <a:cxnLst/>
              <a:rect l="l" t="t" r="r" b="b"/>
              <a:pathLst>
                <a:path w="2011" h="2259" extrusionOk="0">
                  <a:moveTo>
                    <a:pt x="757" y="0"/>
                  </a:moveTo>
                  <a:cubicBezTo>
                    <a:pt x="345" y="0"/>
                    <a:pt x="1" y="335"/>
                    <a:pt x="1" y="756"/>
                  </a:cubicBezTo>
                  <a:lnTo>
                    <a:pt x="1" y="1254"/>
                  </a:lnTo>
                  <a:cubicBezTo>
                    <a:pt x="1" y="1809"/>
                    <a:pt x="451" y="2259"/>
                    <a:pt x="1006" y="2259"/>
                  </a:cubicBezTo>
                  <a:cubicBezTo>
                    <a:pt x="1561" y="2259"/>
                    <a:pt x="2011" y="1809"/>
                    <a:pt x="2011" y="1254"/>
                  </a:cubicBezTo>
                  <a:lnTo>
                    <a:pt x="2011" y="756"/>
                  </a:lnTo>
                  <a:cubicBezTo>
                    <a:pt x="2011" y="335"/>
                    <a:pt x="167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6" name="Google Shape;18806;p78"/>
            <p:cNvSpPr/>
            <p:nvPr/>
          </p:nvSpPr>
          <p:spPr>
            <a:xfrm>
              <a:off x="6402757" y="3480567"/>
              <a:ext cx="36213" cy="59269"/>
            </a:xfrm>
            <a:custGeom>
              <a:avLst/>
              <a:gdLst/>
              <a:ahLst/>
              <a:cxnLst/>
              <a:rect l="l" t="t" r="r" b="b"/>
              <a:pathLst>
                <a:path w="1379" h="2257" extrusionOk="0">
                  <a:moveTo>
                    <a:pt x="747" y="0"/>
                  </a:moveTo>
                  <a:cubicBezTo>
                    <a:pt x="335" y="0"/>
                    <a:pt x="0" y="335"/>
                    <a:pt x="0" y="756"/>
                  </a:cubicBezTo>
                  <a:lnTo>
                    <a:pt x="0" y="1254"/>
                  </a:lnTo>
                  <a:cubicBezTo>
                    <a:pt x="0" y="1828"/>
                    <a:pt x="471" y="2257"/>
                    <a:pt x="1001" y="2257"/>
                  </a:cubicBezTo>
                  <a:cubicBezTo>
                    <a:pt x="1125" y="2257"/>
                    <a:pt x="1253" y="2233"/>
                    <a:pt x="1378" y="2182"/>
                  </a:cubicBezTo>
                  <a:cubicBezTo>
                    <a:pt x="996" y="2029"/>
                    <a:pt x="747" y="1665"/>
                    <a:pt x="747" y="1254"/>
                  </a:cubicBezTo>
                  <a:lnTo>
                    <a:pt x="747" y="756"/>
                  </a:lnTo>
                  <a:cubicBezTo>
                    <a:pt x="747" y="383"/>
                    <a:pt x="1005" y="77"/>
                    <a:pt x="1369" y="10"/>
                  </a:cubicBezTo>
                  <a:cubicBezTo>
                    <a:pt x="1331" y="10"/>
                    <a:pt x="1292"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7" name="Google Shape;18807;p78"/>
            <p:cNvSpPr/>
            <p:nvPr/>
          </p:nvSpPr>
          <p:spPr>
            <a:xfrm>
              <a:off x="6402494" y="3480567"/>
              <a:ext cx="52809" cy="26418"/>
            </a:xfrm>
            <a:custGeom>
              <a:avLst/>
              <a:gdLst/>
              <a:ahLst/>
              <a:cxnLst/>
              <a:rect l="l" t="t" r="r" b="b"/>
              <a:pathLst>
                <a:path w="2011" h="1006" extrusionOk="0">
                  <a:moveTo>
                    <a:pt x="757" y="0"/>
                  </a:moveTo>
                  <a:cubicBezTo>
                    <a:pt x="336" y="0"/>
                    <a:pt x="1" y="335"/>
                    <a:pt x="1" y="756"/>
                  </a:cubicBezTo>
                  <a:cubicBezTo>
                    <a:pt x="1" y="756"/>
                    <a:pt x="757" y="1005"/>
                    <a:pt x="2011" y="1005"/>
                  </a:cubicBezTo>
                  <a:lnTo>
                    <a:pt x="2011" y="756"/>
                  </a:lnTo>
                  <a:cubicBezTo>
                    <a:pt x="201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8" name="Google Shape;18808;p78"/>
            <p:cNvSpPr/>
            <p:nvPr/>
          </p:nvSpPr>
          <p:spPr>
            <a:xfrm>
              <a:off x="6402757" y="3480567"/>
              <a:ext cx="35950" cy="23897"/>
            </a:xfrm>
            <a:custGeom>
              <a:avLst/>
              <a:gdLst/>
              <a:ahLst/>
              <a:cxnLst/>
              <a:rect l="l" t="t" r="r" b="b"/>
              <a:pathLst>
                <a:path w="1369" h="910" extrusionOk="0">
                  <a:moveTo>
                    <a:pt x="747" y="0"/>
                  </a:moveTo>
                  <a:cubicBezTo>
                    <a:pt x="335" y="0"/>
                    <a:pt x="0" y="335"/>
                    <a:pt x="0" y="756"/>
                  </a:cubicBezTo>
                  <a:cubicBezTo>
                    <a:pt x="240" y="823"/>
                    <a:pt x="498" y="881"/>
                    <a:pt x="747" y="909"/>
                  </a:cubicBezTo>
                  <a:lnTo>
                    <a:pt x="747" y="756"/>
                  </a:lnTo>
                  <a:cubicBezTo>
                    <a:pt x="747" y="383"/>
                    <a:pt x="1005" y="77"/>
                    <a:pt x="1369" y="10"/>
                  </a:cubicBezTo>
                  <a:cubicBezTo>
                    <a:pt x="1331" y="10"/>
                    <a:pt x="1292"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09" name="Google Shape;18809;p78"/>
            <p:cNvSpPr/>
            <p:nvPr/>
          </p:nvSpPr>
          <p:spPr>
            <a:xfrm>
              <a:off x="6520874" y="3533087"/>
              <a:ext cx="26418" cy="26418"/>
            </a:xfrm>
            <a:custGeom>
              <a:avLst/>
              <a:gdLst/>
              <a:ahLst/>
              <a:cxnLst/>
              <a:rect l="l" t="t" r="r" b="b"/>
              <a:pathLst>
                <a:path w="1006" h="1006" extrusionOk="0">
                  <a:moveTo>
                    <a:pt x="0" y="0"/>
                  </a:moveTo>
                  <a:lnTo>
                    <a:pt x="0" y="1005"/>
                  </a:lnTo>
                  <a:lnTo>
                    <a:pt x="1005" y="1005"/>
                  </a:lnTo>
                  <a:lnTo>
                    <a:pt x="1005"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0" name="Google Shape;18810;p78"/>
            <p:cNvSpPr/>
            <p:nvPr/>
          </p:nvSpPr>
          <p:spPr>
            <a:xfrm>
              <a:off x="6519614" y="3533087"/>
              <a:ext cx="28939" cy="19931"/>
            </a:xfrm>
            <a:custGeom>
              <a:avLst/>
              <a:gdLst/>
              <a:ahLst/>
              <a:cxnLst/>
              <a:rect l="l" t="t" r="r" b="b"/>
              <a:pathLst>
                <a:path w="1102" h="759" extrusionOk="0">
                  <a:moveTo>
                    <a:pt x="48" y="0"/>
                  </a:moveTo>
                  <a:lnTo>
                    <a:pt x="48" y="508"/>
                  </a:lnTo>
                  <a:cubicBezTo>
                    <a:pt x="48" y="555"/>
                    <a:pt x="29" y="603"/>
                    <a:pt x="1" y="651"/>
                  </a:cubicBezTo>
                  <a:cubicBezTo>
                    <a:pt x="178" y="723"/>
                    <a:pt x="364" y="759"/>
                    <a:pt x="551" y="759"/>
                  </a:cubicBezTo>
                  <a:cubicBezTo>
                    <a:pt x="737" y="759"/>
                    <a:pt x="924" y="723"/>
                    <a:pt x="1101" y="651"/>
                  </a:cubicBezTo>
                  <a:cubicBezTo>
                    <a:pt x="1072" y="603"/>
                    <a:pt x="1053" y="555"/>
                    <a:pt x="1053" y="508"/>
                  </a:cubicBezTo>
                  <a:lnTo>
                    <a:pt x="1053"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1" name="Google Shape;18811;p78"/>
            <p:cNvSpPr/>
            <p:nvPr/>
          </p:nvSpPr>
          <p:spPr>
            <a:xfrm>
              <a:off x="6494483" y="3553938"/>
              <a:ext cx="79200" cy="97530"/>
            </a:xfrm>
            <a:custGeom>
              <a:avLst/>
              <a:gdLst/>
              <a:ahLst/>
              <a:cxnLst/>
              <a:rect l="l" t="t" r="r" b="b"/>
              <a:pathLst>
                <a:path w="3016" h="3714" extrusionOk="0">
                  <a:moveTo>
                    <a:pt x="737" y="1"/>
                  </a:moveTo>
                  <a:lnTo>
                    <a:pt x="278" y="230"/>
                  </a:lnTo>
                  <a:cubicBezTo>
                    <a:pt x="115" y="317"/>
                    <a:pt x="10" y="489"/>
                    <a:pt x="10" y="680"/>
                  </a:cubicBezTo>
                  <a:lnTo>
                    <a:pt x="10" y="2135"/>
                  </a:lnTo>
                  <a:cubicBezTo>
                    <a:pt x="1" y="2671"/>
                    <a:pt x="163" y="3207"/>
                    <a:pt x="469" y="3657"/>
                  </a:cubicBezTo>
                  <a:lnTo>
                    <a:pt x="508" y="3714"/>
                  </a:lnTo>
                  <a:lnTo>
                    <a:pt x="2508" y="3714"/>
                  </a:lnTo>
                  <a:lnTo>
                    <a:pt x="2546" y="3657"/>
                  </a:lnTo>
                  <a:cubicBezTo>
                    <a:pt x="2852" y="3207"/>
                    <a:pt x="3015" y="2671"/>
                    <a:pt x="3006" y="2135"/>
                  </a:cubicBezTo>
                  <a:lnTo>
                    <a:pt x="3006" y="680"/>
                  </a:lnTo>
                  <a:cubicBezTo>
                    <a:pt x="3006" y="489"/>
                    <a:pt x="2900" y="317"/>
                    <a:pt x="2738" y="230"/>
                  </a:cubicBezTo>
                  <a:lnTo>
                    <a:pt x="2278" y="1"/>
                  </a:lnTo>
                  <a:cubicBezTo>
                    <a:pt x="2111" y="203"/>
                    <a:pt x="1603" y="211"/>
                    <a:pt x="1523" y="211"/>
                  </a:cubicBezTo>
                  <a:cubicBezTo>
                    <a:pt x="1516" y="211"/>
                    <a:pt x="1513" y="211"/>
                    <a:pt x="1513" y="211"/>
                  </a:cubicBezTo>
                  <a:cubicBezTo>
                    <a:pt x="1513" y="211"/>
                    <a:pt x="1509" y="211"/>
                    <a:pt x="1502" y="211"/>
                  </a:cubicBezTo>
                  <a:cubicBezTo>
                    <a:pt x="1420" y="211"/>
                    <a:pt x="905" y="203"/>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2" name="Google Shape;18812;p78"/>
            <p:cNvSpPr/>
            <p:nvPr/>
          </p:nvSpPr>
          <p:spPr>
            <a:xfrm>
              <a:off x="6507797" y="3651441"/>
              <a:ext cx="52546" cy="46034"/>
            </a:xfrm>
            <a:custGeom>
              <a:avLst/>
              <a:gdLst/>
              <a:ahLst/>
              <a:cxnLst/>
              <a:rect l="l" t="t" r="r" b="b"/>
              <a:pathLst>
                <a:path w="2001" h="1753" extrusionOk="0">
                  <a:moveTo>
                    <a:pt x="1" y="1"/>
                  </a:moveTo>
                  <a:lnTo>
                    <a:pt x="1" y="1503"/>
                  </a:lnTo>
                  <a:cubicBezTo>
                    <a:pt x="1" y="1647"/>
                    <a:pt x="116" y="1752"/>
                    <a:pt x="250" y="1752"/>
                  </a:cubicBezTo>
                  <a:lnTo>
                    <a:pt x="1752" y="1752"/>
                  </a:lnTo>
                  <a:cubicBezTo>
                    <a:pt x="1896" y="1752"/>
                    <a:pt x="2001" y="1647"/>
                    <a:pt x="2001" y="1503"/>
                  </a:cubicBezTo>
                  <a:lnTo>
                    <a:pt x="2001"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3" name="Google Shape;18813;p78"/>
            <p:cNvSpPr/>
            <p:nvPr/>
          </p:nvSpPr>
          <p:spPr>
            <a:xfrm>
              <a:off x="6494483" y="3564757"/>
              <a:ext cx="13340" cy="86711"/>
            </a:xfrm>
            <a:custGeom>
              <a:avLst/>
              <a:gdLst/>
              <a:ahLst/>
              <a:cxnLst/>
              <a:rect l="l" t="t" r="r" b="b"/>
              <a:pathLst>
                <a:path w="508" h="3302" extrusionOk="0">
                  <a:moveTo>
                    <a:pt x="77" y="0"/>
                  </a:moveTo>
                  <a:cubicBezTo>
                    <a:pt x="29" y="77"/>
                    <a:pt x="10" y="163"/>
                    <a:pt x="1" y="259"/>
                  </a:cubicBezTo>
                  <a:lnTo>
                    <a:pt x="1" y="1713"/>
                  </a:lnTo>
                  <a:cubicBezTo>
                    <a:pt x="1" y="2259"/>
                    <a:pt x="163" y="2795"/>
                    <a:pt x="469" y="3245"/>
                  </a:cubicBezTo>
                  <a:lnTo>
                    <a:pt x="508" y="3302"/>
                  </a:lnTo>
                  <a:lnTo>
                    <a:pt x="508" y="565"/>
                  </a:lnTo>
                  <a:cubicBezTo>
                    <a:pt x="508" y="412"/>
                    <a:pt x="431" y="259"/>
                    <a:pt x="307" y="163"/>
                  </a:cubicBezTo>
                  <a:lnTo>
                    <a:pt x="7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4" name="Google Shape;18814;p78"/>
            <p:cNvSpPr/>
            <p:nvPr/>
          </p:nvSpPr>
          <p:spPr>
            <a:xfrm>
              <a:off x="6513837" y="3546532"/>
              <a:ext cx="40493" cy="104935"/>
            </a:xfrm>
            <a:custGeom>
              <a:avLst/>
              <a:gdLst/>
              <a:ahLst/>
              <a:cxnLst/>
              <a:rect l="l" t="t" r="r" b="b"/>
              <a:pathLst>
                <a:path w="1542" h="3996" extrusionOk="0">
                  <a:moveTo>
                    <a:pt x="254" y="0"/>
                  </a:moveTo>
                  <a:cubicBezTo>
                    <a:pt x="242" y="0"/>
                    <a:pt x="230" y="5"/>
                    <a:pt x="221" y="15"/>
                  </a:cubicBezTo>
                  <a:lnTo>
                    <a:pt x="0" y="283"/>
                  </a:lnTo>
                  <a:lnTo>
                    <a:pt x="345" y="704"/>
                  </a:lnTo>
                  <a:cubicBezTo>
                    <a:pt x="367" y="732"/>
                    <a:pt x="399" y="747"/>
                    <a:pt x="432" y="747"/>
                  </a:cubicBezTo>
                  <a:cubicBezTo>
                    <a:pt x="455" y="747"/>
                    <a:pt x="478" y="739"/>
                    <a:pt x="498" y="723"/>
                  </a:cubicBezTo>
                  <a:lnTo>
                    <a:pt x="651" y="599"/>
                  </a:lnTo>
                  <a:lnTo>
                    <a:pt x="651" y="3996"/>
                  </a:lnTo>
                  <a:lnTo>
                    <a:pt x="900" y="3996"/>
                  </a:lnTo>
                  <a:lnTo>
                    <a:pt x="900" y="599"/>
                  </a:lnTo>
                  <a:lnTo>
                    <a:pt x="1044" y="713"/>
                  </a:lnTo>
                  <a:cubicBezTo>
                    <a:pt x="1065" y="735"/>
                    <a:pt x="1093" y="745"/>
                    <a:pt x="1120" y="745"/>
                  </a:cubicBezTo>
                  <a:cubicBezTo>
                    <a:pt x="1153" y="745"/>
                    <a:pt x="1185" y="730"/>
                    <a:pt x="1206" y="704"/>
                  </a:cubicBezTo>
                  <a:lnTo>
                    <a:pt x="1541" y="283"/>
                  </a:lnTo>
                  <a:lnTo>
                    <a:pt x="1331" y="15"/>
                  </a:lnTo>
                  <a:cubicBezTo>
                    <a:pt x="1321" y="5"/>
                    <a:pt x="1309" y="0"/>
                    <a:pt x="1297" y="0"/>
                  </a:cubicBezTo>
                  <a:cubicBezTo>
                    <a:pt x="1285" y="0"/>
                    <a:pt x="1273" y="5"/>
                    <a:pt x="1264" y="15"/>
                  </a:cubicBezTo>
                  <a:lnTo>
                    <a:pt x="776" y="493"/>
                  </a:lnTo>
                  <a:lnTo>
                    <a:pt x="288" y="15"/>
                  </a:lnTo>
                  <a:cubicBezTo>
                    <a:pt x="278" y="5"/>
                    <a:pt x="266" y="0"/>
                    <a:pt x="25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5" name="Google Shape;18815;p78"/>
            <p:cNvSpPr/>
            <p:nvPr/>
          </p:nvSpPr>
          <p:spPr>
            <a:xfrm>
              <a:off x="6530932" y="3664755"/>
              <a:ext cx="6565" cy="32720"/>
            </a:xfrm>
            <a:custGeom>
              <a:avLst/>
              <a:gdLst/>
              <a:ahLst/>
              <a:cxnLst/>
              <a:rect l="l" t="t" r="r" b="b"/>
              <a:pathLst>
                <a:path w="250" h="1246" extrusionOk="0">
                  <a:moveTo>
                    <a:pt x="139" y="0"/>
                  </a:moveTo>
                  <a:cubicBezTo>
                    <a:pt x="134" y="0"/>
                    <a:pt x="130" y="0"/>
                    <a:pt x="125" y="1"/>
                  </a:cubicBezTo>
                  <a:cubicBezTo>
                    <a:pt x="58" y="1"/>
                    <a:pt x="0" y="49"/>
                    <a:pt x="0" y="116"/>
                  </a:cubicBezTo>
                  <a:lnTo>
                    <a:pt x="0" y="1245"/>
                  </a:lnTo>
                  <a:lnTo>
                    <a:pt x="249" y="1245"/>
                  </a:lnTo>
                  <a:lnTo>
                    <a:pt x="249" y="116"/>
                  </a:lnTo>
                  <a:cubicBezTo>
                    <a:pt x="249" y="54"/>
                    <a:pt x="200" y="0"/>
                    <a:pt x="13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6" name="Google Shape;18816;p78"/>
            <p:cNvSpPr/>
            <p:nvPr/>
          </p:nvSpPr>
          <p:spPr>
            <a:xfrm>
              <a:off x="6507797" y="3480567"/>
              <a:ext cx="52546" cy="59321"/>
            </a:xfrm>
            <a:custGeom>
              <a:avLst/>
              <a:gdLst/>
              <a:ahLst/>
              <a:cxnLst/>
              <a:rect l="l" t="t" r="r" b="b"/>
              <a:pathLst>
                <a:path w="2001" h="2259" extrusionOk="0">
                  <a:moveTo>
                    <a:pt x="747" y="0"/>
                  </a:moveTo>
                  <a:cubicBezTo>
                    <a:pt x="336" y="0"/>
                    <a:pt x="1" y="335"/>
                    <a:pt x="1" y="756"/>
                  </a:cubicBezTo>
                  <a:lnTo>
                    <a:pt x="1" y="1254"/>
                  </a:lnTo>
                  <a:cubicBezTo>
                    <a:pt x="1" y="1809"/>
                    <a:pt x="451" y="2259"/>
                    <a:pt x="1006" y="2259"/>
                  </a:cubicBezTo>
                  <a:cubicBezTo>
                    <a:pt x="1551" y="2259"/>
                    <a:pt x="2001" y="1809"/>
                    <a:pt x="2001" y="1254"/>
                  </a:cubicBezTo>
                  <a:lnTo>
                    <a:pt x="2001" y="756"/>
                  </a:lnTo>
                  <a:cubicBezTo>
                    <a:pt x="2001" y="335"/>
                    <a:pt x="1666" y="0"/>
                    <a:pt x="125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7" name="Google Shape;18817;p78"/>
            <p:cNvSpPr/>
            <p:nvPr/>
          </p:nvSpPr>
          <p:spPr>
            <a:xfrm>
              <a:off x="6507797" y="3480567"/>
              <a:ext cx="36213" cy="59269"/>
            </a:xfrm>
            <a:custGeom>
              <a:avLst/>
              <a:gdLst/>
              <a:ahLst/>
              <a:cxnLst/>
              <a:rect l="l" t="t" r="r" b="b"/>
              <a:pathLst>
                <a:path w="1379" h="2257" extrusionOk="0">
                  <a:moveTo>
                    <a:pt x="757" y="0"/>
                  </a:moveTo>
                  <a:cubicBezTo>
                    <a:pt x="345" y="0"/>
                    <a:pt x="1" y="335"/>
                    <a:pt x="1" y="756"/>
                  </a:cubicBezTo>
                  <a:lnTo>
                    <a:pt x="1" y="1254"/>
                  </a:lnTo>
                  <a:cubicBezTo>
                    <a:pt x="1" y="1828"/>
                    <a:pt x="472" y="2257"/>
                    <a:pt x="1002" y="2257"/>
                  </a:cubicBezTo>
                  <a:cubicBezTo>
                    <a:pt x="1126" y="2257"/>
                    <a:pt x="1253" y="2233"/>
                    <a:pt x="1379" y="2182"/>
                  </a:cubicBezTo>
                  <a:cubicBezTo>
                    <a:pt x="1006" y="2029"/>
                    <a:pt x="757" y="1665"/>
                    <a:pt x="747" y="1254"/>
                  </a:cubicBezTo>
                  <a:lnTo>
                    <a:pt x="747" y="756"/>
                  </a:lnTo>
                  <a:cubicBezTo>
                    <a:pt x="747" y="383"/>
                    <a:pt x="1015" y="77"/>
                    <a:pt x="1379" y="10"/>
                  </a:cubicBezTo>
                  <a:cubicBezTo>
                    <a:pt x="1341" y="10"/>
                    <a:pt x="1293" y="0"/>
                    <a:pt x="1254"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8" name="Google Shape;18818;p78"/>
            <p:cNvSpPr/>
            <p:nvPr/>
          </p:nvSpPr>
          <p:spPr>
            <a:xfrm>
              <a:off x="6507797" y="3480567"/>
              <a:ext cx="52546" cy="26418"/>
            </a:xfrm>
            <a:custGeom>
              <a:avLst/>
              <a:gdLst/>
              <a:ahLst/>
              <a:cxnLst/>
              <a:rect l="l" t="t" r="r" b="b"/>
              <a:pathLst>
                <a:path w="2001" h="1006" extrusionOk="0">
                  <a:moveTo>
                    <a:pt x="747" y="0"/>
                  </a:moveTo>
                  <a:cubicBezTo>
                    <a:pt x="336" y="0"/>
                    <a:pt x="1" y="335"/>
                    <a:pt x="1" y="756"/>
                  </a:cubicBezTo>
                  <a:cubicBezTo>
                    <a:pt x="1" y="756"/>
                    <a:pt x="747" y="1005"/>
                    <a:pt x="2001" y="1005"/>
                  </a:cubicBezTo>
                  <a:lnTo>
                    <a:pt x="2001" y="756"/>
                  </a:lnTo>
                  <a:cubicBezTo>
                    <a:pt x="2001" y="335"/>
                    <a:pt x="1666"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19" name="Google Shape;18819;p78"/>
            <p:cNvSpPr/>
            <p:nvPr/>
          </p:nvSpPr>
          <p:spPr>
            <a:xfrm>
              <a:off x="6507797" y="3480567"/>
              <a:ext cx="36213" cy="23897"/>
            </a:xfrm>
            <a:custGeom>
              <a:avLst/>
              <a:gdLst/>
              <a:ahLst/>
              <a:cxnLst/>
              <a:rect l="l" t="t" r="r" b="b"/>
              <a:pathLst>
                <a:path w="1379" h="910" extrusionOk="0">
                  <a:moveTo>
                    <a:pt x="757" y="0"/>
                  </a:moveTo>
                  <a:cubicBezTo>
                    <a:pt x="345" y="0"/>
                    <a:pt x="1" y="335"/>
                    <a:pt x="1" y="756"/>
                  </a:cubicBezTo>
                  <a:cubicBezTo>
                    <a:pt x="250" y="823"/>
                    <a:pt x="498" y="881"/>
                    <a:pt x="757" y="909"/>
                  </a:cubicBezTo>
                  <a:lnTo>
                    <a:pt x="757" y="756"/>
                  </a:lnTo>
                  <a:lnTo>
                    <a:pt x="747" y="756"/>
                  </a:lnTo>
                  <a:cubicBezTo>
                    <a:pt x="747" y="383"/>
                    <a:pt x="1015" y="77"/>
                    <a:pt x="1379" y="10"/>
                  </a:cubicBezTo>
                  <a:cubicBezTo>
                    <a:pt x="1341" y="10"/>
                    <a:pt x="1293" y="0"/>
                    <a:pt x="125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20" name="Google Shape;18820;p78"/>
          <p:cNvGrpSpPr/>
          <p:nvPr/>
        </p:nvGrpSpPr>
        <p:grpSpPr>
          <a:xfrm>
            <a:off x="9406566" y="4490305"/>
            <a:ext cx="526111" cy="441343"/>
            <a:chOff x="7054924" y="3367728"/>
            <a:chExt cx="394583" cy="331007"/>
          </a:xfrm>
        </p:grpSpPr>
        <p:sp>
          <p:nvSpPr>
            <p:cNvPr id="18821" name="Google Shape;18821;p78"/>
            <p:cNvSpPr/>
            <p:nvPr/>
          </p:nvSpPr>
          <p:spPr>
            <a:xfrm>
              <a:off x="7054924" y="3367728"/>
              <a:ext cx="394583" cy="331007"/>
            </a:xfrm>
            <a:custGeom>
              <a:avLst/>
              <a:gdLst/>
              <a:ahLst/>
              <a:cxnLst/>
              <a:rect l="l" t="t" r="r" b="b"/>
              <a:pathLst>
                <a:path w="15026" h="12605" extrusionOk="0">
                  <a:moveTo>
                    <a:pt x="728" y="0"/>
                  </a:moveTo>
                  <a:cubicBezTo>
                    <a:pt x="326" y="0"/>
                    <a:pt x="0" y="326"/>
                    <a:pt x="0" y="727"/>
                  </a:cubicBezTo>
                  <a:lnTo>
                    <a:pt x="0" y="11877"/>
                  </a:lnTo>
                  <a:cubicBezTo>
                    <a:pt x="0" y="12279"/>
                    <a:pt x="326" y="12604"/>
                    <a:pt x="728" y="12604"/>
                  </a:cubicBezTo>
                  <a:lnTo>
                    <a:pt x="14298" y="12604"/>
                  </a:lnTo>
                  <a:cubicBezTo>
                    <a:pt x="14700" y="12604"/>
                    <a:pt x="15026" y="12279"/>
                    <a:pt x="15026" y="11877"/>
                  </a:cubicBezTo>
                  <a:lnTo>
                    <a:pt x="15026" y="2182"/>
                  </a:lnTo>
                  <a:cubicBezTo>
                    <a:pt x="15026" y="1780"/>
                    <a:pt x="14700" y="1455"/>
                    <a:pt x="14298" y="1455"/>
                  </a:cubicBezTo>
                  <a:lnTo>
                    <a:pt x="9934" y="1455"/>
                  </a:lnTo>
                  <a:lnTo>
                    <a:pt x="8767" y="287"/>
                  </a:lnTo>
                  <a:cubicBezTo>
                    <a:pt x="8585" y="105"/>
                    <a:pt x="8336" y="0"/>
                    <a:pt x="8078"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2" name="Google Shape;18822;p78"/>
            <p:cNvSpPr/>
            <p:nvPr/>
          </p:nvSpPr>
          <p:spPr>
            <a:xfrm>
              <a:off x="7156708" y="3450394"/>
              <a:ext cx="191015" cy="191042"/>
            </a:xfrm>
            <a:custGeom>
              <a:avLst/>
              <a:gdLst/>
              <a:ahLst/>
              <a:cxnLst/>
              <a:rect l="l" t="t" r="r" b="b"/>
              <a:pathLst>
                <a:path w="7274" h="7275" extrusionOk="0">
                  <a:moveTo>
                    <a:pt x="3637" y="1"/>
                  </a:moveTo>
                  <a:cubicBezTo>
                    <a:pt x="1627" y="1"/>
                    <a:pt x="0" y="1628"/>
                    <a:pt x="0" y="3637"/>
                  </a:cubicBezTo>
                  <a:cubicBezTo>
                    <a:pt x="0" y="5647"/>
                    <a:pt x="1627" y="7274"/>
                    <a:pt x="3637" y="7274"/>
                  </a:cubicBezTo>
                  <a:cubicBezTo>
                    <a:pt x="5647" y="7274"/>
                    <a:pt x="7274" y="5647"/>
                    <a:pt x="7274" y="3637"/>
                  </a:cubicBezTo>
                  <a:cubicBezTo>
                    <a:pt x="7274" y="1628"/>
                    <a:pt x="5647" y="1"/>
                    <a:pt x="363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3" name="Google Shape;18823;p78"/>
            <p:cNvSpPr/>
            <p:nvPr/>
          </p:nvSpPr>
          <p:spPr>
            <a:xfrm>
              <a:off x="7175799" y="3469512"/>
              <a:ext cx="152833" cy="152807"/>
            </a:xfrm>
            <a:custGeom>
              <a:avLst/>
              <a:gdLst/>
              <a:ahLst/>
              <a:cxnLst/>
              <a:rect l="l" t="t" r="r" b="b"/>
              <a:pathLst>
                <a:path w="5820" h="5819" extrusionOk="0">
                  <a:moveTo>
                    <a:pt x="2910" y="0"/>
                  </a:moveTo>
                  <a:cubicBezTo>
                    <a:pt x="1302" y="0"/>
                    <a:pt x="1" y="1302"/>
                    <a:pt x="1" y="2909"/>
                  </a:cubicBezTo>
                  <a:cubicBezTo>
                    <a:pt x="1" y="4517"/>
                    <a:pt x="1302" y="5819"/>
                    <a:pt x="2910" y="5819"/>
                  </a:cubicBezTo>
                  <a:cubicBezTo>
                    <a:pt x="4518" y="5819"/>
                    <a:pt x="5819" y="4517"/>
                    <a:pt x="5819" y="2909"/>
                  </a:cubicBezTo>
                  <a:cubicBezTo>
                    <a:pt x="5819" y="1302"/>
                    <a:pt x="4518" y="0"/>
                    <a:pt x="29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4" name="Google Shape;18824;p78"/>
            <p:cNvSpPr/>
            <p:nvPr/>
          </p:nvSpPr>
          <p:spPr>
            <a:xfrm>
              <a:off x="7214007" y="3552178"/>
              <a:ext cx="76417" cy="70009"/>
            </a:xfrm>
            <a:custGeom>
              <a:avLst/>
              <a:gdLst/>
              <a:ahLst/>
              <a:cxnLst/>
              <a:rect l="l" t="t" r="r" b="b"/>
              <a:pathLst>
                <a:path w="2910" h="2666" extrusionOk="0">
                  <a:moveTo>
                    <a:pt x="967" y="1"/>
                  </a:moveTo>
                  <a:lnTo>
                    <a:pt x="967" y="489"/>
                  </a:lnTo>
                  <a:cubicBezTo>
                    <a:pt x="967" y="584"/>
                    <a:pt x="919" y="661"/>
                    <a:pt x="833" y="709"/>
                  </a:cubicBezTo>
                  <a:lnTo>
                    <a:pt x="268" y="986"/>
                  </a:lnTo>
                  <a:cubicBezTo>
                    <a:pt x="106" y="1073"/>
                    <a:pt x="0" y="1235"/>
                    <a:pt x="0" y="1427"/>
                  </a:cubicBezTo>
                  <a:lnTo>
                    <a:pt x="0" y="2278"/>
                  </a:lnTo>
                  <a:cubicBezTo>
                    <a:pt x="450" y="2537"/>
                    <a:pt x="953" y="2666"/>
                    <a:pt x="1455" y="2666"/>
                  </a:cubicBezTo>
                  <a:cubicBezTo>
                    <a:pt x="1957" y="2666"/>
                    <a:pt x="2460" y="2537"/>
                    <a:pt x="2910" y="2278"/>
                  </a:cubicBezTo>
                  <a:lnTo>
                    <a:pt x="2910" y="1427"/>
                  </a:lnTo>
                  <a:cubicBezTo>
                    <a:pt x="2910" y="1235"/>
                    <a:pt x="2804" y="1073"/>
                    <a:pt x="2642" y="986"/>
                  </a:cubicBezTo>
                  <a:lnTo>
                    <a:pt x="2077" y="709"/>
                  </a:lnTo>
                  <a:cubicBezTo>
                    <a:pt x="1991" y="661"/>
                    <a:pt x="1943" y="584"/>
                    <a:pt x="1943" y="489"/>
                  </a:cubicBezTo>
                  <a:lnTo>
                    <a:pt x="1943"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5" name="Google Shape;18825;p78"/>
            <p:cNvSpPr/>
            <p:nvPr/>
          </p:nvSpPr>
          <p:spPr>
            <a:xfrm>
              <a:off x="7171781" y="3367728"/>
              <a:ext cx="144036" cy="38208"/>
            </a:xfrm>
            <a:custGeom>
              <a:avLst/>
              <a:gdLst/>
              <a:ahLst/>
              <a:cxnLst/>
              <a:rect l="l" t="t" r="r" b="b"/>
              <a:pathLst>
                <a:path w="5485" h="1455" extrusionOk="0">
                  <a:moveTo>
                    <a:pt x="0" y="0"/>
                  </a:moveTo>
                  <a:cubicBezTo>
                    <a:pt x="259" y="0"/>
                    <a:pt x="498" y="105"/>
                    <a:pt x="680" y="287"/>
                  </a:cubicBezTo>
                  <a:lnTo>
                    <a:pt x="1637" y="1244"/>
                  </a:lnTo>
                  <a:cubicBezTo>
                    <a:pt x="1781" y="1378"/>
                    <a:pt x="1962" y="1455"/>
                    <a:pt x="2154" y="1455"/>
                  </a:cubicBezTo>
                  <a:lnTo>
                    <a:pt x="5484" y="1455"/>
                  </a:lnTo>
                  <a:lnTo>
                    <a:pt x="4317" y="287"/>
                  </a:lnTo>
                  <a:cubicBezTo>
                    <a:pt x="4135" y="105"/>
                    <a:pt x="3886" y="0"/>
                    <a:pt x="3628"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6" name="Google Shape;18826;p78"/>
            <p:cNvSpPr/>
            <p:nvPr/>
          </p:nvSpPr>
          <p:spPr>
            <a:xfrm>
              <a:off x="7220546" y="3367728"/>
              <a:ext cx="95508" cy="38208"/>
            </a:xfrm>
            <a:custGeom>
              <a:avLst/>
              <a:gdLst/>
              <a:ahLst/>
              <a:cxnLst/>
              <a:rect l="l" t="t" r="r" b="b"/>
              <a:pathLst>
                <a:path w="3637" h="1455" extrusionOk="0">
                  <a:moveTo>
                    <a:pt x="0" y="0"/>
                  </a:moveTo>
                  <a:cubicBezTo>
                    <a:pt x="258" y="0"/>
                    <a:pt x="507" y="105"/>
                    <a:pt x="689" y="287"/>
                  </a:cubicBezTo>
                  <a:lnTo>
                    <a:pt x="1646" y="1244"/>
                  </a:lnTo>
                  <a:cubicBezTo>
                    <a:pt x="1780" y="1378"/>
                    <a:pt x="1962" y="1455"/>
                    <a:pt x="2153" y="1455"/>
                  </a:cubicBezTo>
                  <a:lnTo>
                    <a:pt x="3637" y="1455"/>
                  </a:lnTo>
                  <a:lnTo>
                    <a:pt x="2469" y="287"/>
                  </a:lnTo>
                  <a:cubicBezTo>
                    <a:pt x="2287" y="105"/>
                    <a:pt x="2039" y="0"/>
                    <a:pt x="1780"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7" name="Google Shape;18827;p78"/>
            <p:cNvSpPr/>
            <p:nvPr/>
          </p:nvSpPr>
          <p:spPr>
            <a:xfrm>
              <a:off x="7054924" y="3666777"/>
              <a:ext cx="394583" cy="31958"/>
            </a:xfrm>
            <a:custGeom>
              <a:avLst/>
              <a:gdLst/>
              <a:ahLst/>
              <a:cxnLst/>
              <a:rect l="l" t="t" r="r" b="b"/>
              <a:pathLst>
                <a:path w="15026" h="1217" extrusionOk="0">
                  <a:moveTo>
                    <a:pt x="0" y="1"/>
                  </a:moveTo>
                  <a:lnTo>
                    <a:pt x="0" y="489"/>
                  </a:lnTo>
                  <a:cubicBezTo>
                    <a:pt x="0" y="891"/>
                    <a:pt x="326" y="1216"/>
                    <a:pt x="728" y="1216"/>
                  </a:cubicBezTo>
                  <a:lnTo>
                    <a:pt x="14298" y="1216"/>
                  </a:lnTo>
                  <a:cubicBezTo>
                    <a:pt x="14700" y="1216"/>
                    <a:pt x="15026" y="891"/>
                    <a:pt x="15026" y="489"/>
                  </a:cubicBezTo>
                  <a:lnTo>
                    <a:pt x="15026" y="1"/>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8" name="Google Shape;18828;p78"/>
            <p:cNvSpPr/>
            <p:nvPr/>
          </p:nvSpPr>
          <p:spPr>
            <a:xfrm>
              <a:off x="7214007" y="3572293"/>
              <a:ext cx="76417" cy="49894"/>
            </a:xfrm>
            <a:custGeom>
              <a:avLst/>
              <a:gdLst/>
              <a:ahLst/>
              <a:cxnLst/>
              <a:rect l="l" t="t" r="r" b="b"/>
              <a:pathLst>
                <a:path w="2910" h="1900" extrusionOk="0">
                  <a:moveTo>
                    <a:pt x="708" y="0"/>
                  </a:moveTo>
                  <a:lnTo>
                    <a:pt x="268" y="220"/>
                  </a:lnTo>
                  <a:cubicBezTo>
                    <a:pt x="106" y="307"/>
                    <a:pt x="0" y="469"/>
                    <a:pt x="0" y="661"/>
                  </a:cubicBezTo>
                  <a:lnTo>
                    <a:pt x="0" y="1512"/>
                  </a:lnTo>
                  <a:cubicBezTo>
                    <a:pt x="450" y="1771"/>
                    <a:pt x="953" y="1900"/>
                    <a:pt x="1455" y="1900"/>
                  </a:cubicBezTo>
                  <a:cubicBezTo>
                    <a:pt x="1957" y="1900"/>
                    <a:pt x="2460" y="1771"/>
                    <a:pt x="2910" y="1512"/>
                  </a:cubicBezTo>
                  <a:lnTo>
                    <a:pt x="2910" y="661"/>
                  </a:lnTo>
                  <a:cubicBezTo>
                    <a:pt x="2910" y="469"/>
                    <a:pt x="2804" y="307"/>
                    <a:pt x="2642" y="220"/>
                  </a:cubicBezTo>
                  <a:lnTo>
                    <a:pt x="2201" y="0"/>
                  </a:lnTo>
                  <a:cubicBezTo>
                    <a:pt x="2010" y="240"/>
                    <a:pt x="1732" y="359"/>
                    <a:pt x="1455" y="359"/>
                  </a:cubicBezTo>
                  <a:cubicBezTo>
                    <a:pt x="1177" y="359"/>
                    <a:pt x="900" y="240"/>
                    <a:pt x="70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29" name="Google Shape;18829;p78"/>
            <p:cNvSpPr/>
            <p:nvPr/>
          </p:nvSpPr>
          <p:spPr>
            <a:xfrm>
              <a:off x="7238140" y="3552178"/>
              <a:ext cx="27914" cy="19249"/>
            </a:xfrm>
            <a:custGeom>
              <a:avLst/>
              <a:gdLst/>
              <a:ahLst/>
              <a:cxnLst/>
              <a:rect l="l" t="t" r="r" b="b"/>
              <a:pathLst>
                <a:path w="1063" h="733" extrusionOk="0">
                  <a:moveTo>
                    <a:pt x="48" y="1"/>
                  </a:moveTo>
                  <a:lnTo>
                    <a:pt x="48" y="489"/>
                  </a:lnTo>
                  <a:cubicBezTo>
                    <a:pt x="48" y="537"/>
                    <a:pt x="29" y="584"/>
                    <a:pt x="0" y="632"/>
                  </a:cubicBezTo>
                  <a:cubicBezTo>
                    <a:pt x="172" y="699"/>
                    <a:pt x="354" y="733"/>
                    <a:pt x="535" y="733"/>
                  </a:cubicBezTo>
                  <a:cubicBezTo>
                    <a:pt x="715" y="733"/>
                    <a:pt x="895" y="699"/>
                    <a:pt x="1062" y="632"/>
                  </a:cubicBezTo>
                  <a:cubicBezTo>
                    <a:pt x="1034" y="584"/>
                    <a:pt x="1014" y="537"/>
                    <a:pt x="1014" y="489"/>
                  </a:cubicBezTo>
                  <a:lnTo>
                    <a:pt x="101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0" name="Google Shape;18830;p78"/>
            <p:cNvSpPr/>
            <p:nvPr/>
          </p:nvSpPr>
          <p:spPr>
            <a:xfrm>
              <a:off x="7226822" y="3501418"/>
              <a:ext cx="51049" cy="57326"/>
            </a:xfrm>
            <a:custGeom>
              <a:avLst/>
              <a:gdLst/>
              <a:ahLst/>
              <a:cxnLst/>
              <a:rect l="l" t="t" r="r" b="b"/>
              <a:pathLst>
                <a:path w="1944" h="2183" extrusionOk="0">
                  <a:moveTo>
                    <a:pt x="728" y="1"/>
                  </a:moveTo>
                  <a:cubicBezTo>
                    <a:pt x="326" y="1"/>
                    <a:pt x="0" y="326"/>
                    <a:pt x="0" y="728"/>
                  </a:cubicBezTo>
                  <a:lnTo>
                    <a:pt x="0" y="1206"/>
                  </a:lnTo>
                  <a:cubicBezTo>
                    <a:pt x="0" y="1742"/>
                    <a:pt x="431" y="2183"/>
                    <a:pt x="967" y="2183"/>
                  </a:cubicBezTo>
                  <a:cubicBezTo>
                    <a:pt x="1503" y="2183"/>
                    <a:pt x="1943" y="1742"/>
                    <a:pt x="1934" y="1206"/>
                  </a:cubicBezTo>
                  <a:lnTo>
                    <a:pt x="1934" y="728"/>
                  </a:lnTo>
                  <a:cubicBezTo>
                    <a:pt x="1934" y="326"/>
                    <a:pt x="1608" y="1"/>
                    <a:pt x="12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1" name="Google Shape;18831;p78"/>
            <p:cNvSpPr/>
            <p:nvPr/>
          </p:nvSpPr>
          <p:spPr>
            <a:xfrm>
              <a:off x="7226822" y="3501418"/>
              <a:ext cx="34952" cy="57194"/>
            </a:xfrm>
            <a:custGeom>
              <a:avLst/>
              <a:gdLst/>
              <a:ahLst/>
              <a:cxnLst/>
              <a:rect l="l" t="t" r="r" b="b"/>
              <a:pathLst>
                <a:path w="1331" h="2178" extrusionOk="0">
                  <a:moveTo>
                    <a:pt x="728" y="1"/>
                  </a:moveTo>
                  <a:cubicBezTo>
                    <a:pt x="326" y="1"/>
                    <a:pt x="0" y="326"/>
                    <a:pt x="0" y="728"/>
                  </a:cubicBezTo>
                  <a:lnTo>
                    <a:pt x="0" y="1206"/>
                  </a:lnTo>
                  <a:cubicBezTo>
                    <a:pt x="0" y="1764"/>
                    <a:pt x="458" y="2178"/>
                    <a:pt x="968" y="2178"/>
                  </a:cubicBezTo>
                  <a:cubicBezTo>
                    <a:pt x="1088" y="2178"/>
                    <a:pt x="1210" y="2155"/>
                    <a:pt x="1331" y="2106"/>
                  </a:cubicBezTo>
                  <a:cubicBezTo>
                    <a:pt x="967" y="1962"/>
                    <a:pt x="728" y="1608"/>
                    <a:pt x="728" y="1206"/>
                  </a:cubicBezTo>
                  <a:lnTo>
                    <a:pt x="728" y="728"/>
                  </a:lnTo>
                  <a:cubicBezTo>
                    <a:pt x="728" y="374"/>
                    <a:pt x="986" y="67"/>
                    <a:pt x="1331" y="10"/>
                  </a:cubicBezTo>
                  <a:cubicBezTo>
                    <a:pt x="1292" y="1"/>
                    <a:pt x="1254" y="1"/>
                    <a:pt x="1216"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2" name="Google Shape;18832;p78"/>
            <p:cNvSpPr/>
            <p:nvPr/>
          </p:nvSpPr>
          <p:spPr>
            <a:xfrm>
              <a:off x="7226822" y="3501418"/>
              <a:ext cx="51049" cy="25420"/>
            </a:xfrm>
            <a:custGeom>
              <a:avLst/>
              <a:gdLst/>
              <a:ahLst/>
              <a:cxnLst/>
              <a:rect l="l" t="t" r="r" b="b"/>
              <a:pathLst>
                <a:path w="1944" h="968" extrusionOk="0">
                  <a:moveTo>
                    <a:pt x="728" y="1"/>
                  </a:moveTo>
                  <a:cubicBezTo>
                    <a:pt x="326" y="1"/>
                    <a:pt x="0" y="326"/>
                    <a:pt x="0" y="728"/>
                  </a:cubicBezTo>
                  <a:cubicBezTo>
                    <a:pt x="0" y="728"/>
                    <a:pt x="728" y="967"/>
                    <a:pt x="1943" y="967"/>
                  </a:cubicBezTo>
                  <a:lnTo>
                    <a:pt x="1943" y="728"/>
                  </a:lnTo>
                  <a:cubicBezTo>
                    <a:pt x="1943" y="326"/>
                    <a:pt x="1608" y="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3" name="Google Shape;18833;p78"/>
            <p:cNvSpPr/>
            <p:nvPr/>
          </p:nvSpPr>
          <p:spPr>
            <a:xfrm>
              <a:off x="7226822" y="3501155"/>
              <a:ext cx="34952" cy="23398"/>
            </a:xfrm>
            <a:custGeom>
              <a:avLst/>
              <a:gdLst/>
              <a:ahLst/>
              <a:cxnLst/>
              <a:rect l="l" t="t" r="r" b="b"/>
              <a:pathLst>
                <a:path w="1331" h="891" extrusionOk="0">
                  <a:moveTo>
                    <a:pt x="728" y="1"/>
                  </a:moveTo>
                  <a:cubicBezTo>
                    <a:pt x="326" y="1"/>
                    <a:pt x="0" y="336"/>
                    <a:pt x="0" y="738"/>
                  </a:cubicBezTo>
                  <a:cubicBezTo>
                    <a:pt x="240" y="805"/>
                    <a:pt x="479" y="853"/>
                    <a:pt x="728" y="891"/>
                  </a:cubicBezTo>
                  <a:lnTo>
                    <a:pt x="728" y="738"/>
                  </a:lnTo>
                  <a:cubicBezTo>
                    <a:pt x="728" y="384"/>
                    <a:pt x="986" y="77"/>
                    <a:pt x="1331" y="20"/>
                  </a:cubicBezTo>
                  <a:cubicBezTo>
                    <a:pt x="1292" y="11"/>
                    <a:pt x="1254" y="11"/>
                    <a:pt x="12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4" name="Google Shape;18834;p78"/>
            <p:cNvSpPr/>
            <p:nvPr/>
          </p:nvSpPr>
          <p:spPr>
            <a:xfrm>
              <a:off x="7214007" y="3583585"/>
              <a:ext cx="19117" cy="36239"/>
            </a:xfrm>
            <a:custGeom>
              <a:avLst/>
              <a:gdLst/>
              <a:ahLst/>
              <a:cxnLst/>
              <a:rect l="l" t="t" r="r" b="b"/>
              <a:pathLst>
                <a:path w="728" h="1380" extrusionOk="0">
                  <a:moveTo>
                    <a:pt x="58" y="1"/>
                  </a:moveTo>
                  <a:cubicBezTo>
                    <a:pt x="19" y="68"/>
                    <a:pt x="0" y="145"/>
                    <a:pt x="0" y="221"/>
                  </a:cubicBezTo>
                  <a:lnTo>
                    <a:pt x="0" y="1082"/>
                  </a:lnTo>
                  <a:cubicBezTo>
                    <a:pt x="230" y="1207"/>
                    <a:pt x="469" y="1312"/>
                    <a:pt x="728" y="1379"/>
                  </a:cubicBezTo>
                  <a:lnTo>
                    <a:pt x="728" y="747"/>
                  </a:lnTo>
                  <a:cubicBezTo>
                    <a:pt x="728" y="594"/>
                    <a:pt x="651" y="451"/>
                    <a:pt x="536" y="355"/>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5" name="Google Shape;18835;p78"/>
            <p:cNvSpPr/>
            <p:nvPr/>
          </p:nvSpPr>
          <p:spPr>
            <a:xfrm>
              <a:off x="7271306" y="3583585"/>
              <a:ext cx="19117" cy="36239"/>
            </a:xfrm>
            <a:custGeom>
              <a:avLst/>
              <a:gdLst/>
              <a:ahLst/>
              <a:cxnLst/>
              <a:rect l="l" t="t" r="r" b="b"/>
              <a:pathLst>
                <a:path w="728" h="1380" extrusionOk="0">
                  <a:moveTo>
                    <a:pt x="670" y="1"/>
                  </a:moveTo>
                  <a:lnTo>
                    <a:pt x="192" y="355"/>
                  </a:lnTo>
                  <a:cubicBezTo>
                    <a:pt x="77" y="451"/>
                    <a:pt x="0" y="594"/>
                    <a:pt x="0" y="747"/>
                  </a:cubicBezTo>
                  <a:lnTo>
                    <a:pt x="0" y="1379"/>
                  </a:lnTo>
                  <a:cubicBezTo>
                    <a:pt x="259" y="1312"/>
                    <a:pt x="498" y="1216"/>
                    <a:pt x="728" y="1082"/>
                  </a:cubicBezTo>
                  <a:lnTo>
                    <a:pt x="728" y="231"/>
                  </a:lnTo>
                  <a:cubicBezTo>
                    <a:pt x="728" y="145"/>
                    <a:pt x="709" y="68"/>
                    <a:pt x="67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36" name="Google Shape;18836;p78"/>
          <p:cNvGrpSpPr/>
          <p:nvPr/>
        </p:nvGrpSpPr>
        <p:grpSpPr>
          <a:xfrm>
            <a:off x="9990623" y="4481900"/>
            <a:ext cx="526111" cy="458115"/>
            <a:chOff x="7492967" y="3361425"/>
            <a:chExt cx="394583" cy="343586"/>
          </a:xfrm>
        </p:grpSpPr>
        <p:sp>
          <p:nvSpPr>
            <p:cNvPr id="18837" name="Google Shape;18837;p78"/>
            <p:cNvSpPr/>
            <p:nvPr/>
          </p:nvSpPr>
          <p:spPr>
            <a:xfrm>
              <a:off x="7492967" y="3450394"/>
              <a:ext cx="394583" cy="254617"/>
            </a:xfrm>
            <a:custGeom>
              <a:avLst/>
              <a:gdLst/>
              <a:ahLst/>
              <a:cxnLst/>
              <a:rect l="l" t="t" r="r" b="b"/>
              <a:pathLst>
                <a:path w="15026" h="9696" extrusionOk="0">
                  <a:moveTo>
                    <a:pt x="488" y="1"/>
                  </a:moveTo>
                  <a:cubicBezTo>
                    <a:pt x="220" y="1"/>
                    <a:pt x="0" y="221"/>
                    <a:pt x="0" y="489"/>
                  </a:cubicBezTo>
                  <a:lnTo>
                    <a:pt x="0" y="9207"/>
                  </a:lnTo>
                  <a:cubicBezTo>
                    <a:pt x="0" y="9475"/>
                    <a:pt x="220" y="9695"/>
                    <a:pt x="488" y="9695"/>
                  </a:cubicBezTo>
                  <a:lnTo>
                    <a:pt x="14538" y="9695"/>
                  </a:lnTo>
                  <a:cubicBezTo>
                    <a:pt x="14806" y="9695"/>
                    <a:pt x="15026" y="9475"/>
                    <a:pt x="15026" y="9207"/>
                  </a:cubicBezTo>
                  <a:lnTo>
                    <a:pt x="15026" y="489"/>
                  </a:lnTo>
                  <a:cubicBezTo>
                    <a:pt x="15026" y="221"/>
                    <a:pt x="14806" y="1"/>
                    <a:pt x="1453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8" name="Google Shape;18838;p78"/>
            <p:cNvSpPr/>
            <p:nvPr/>
          </p:nvSpPr>
          <p:spPr>
            <a:xfrm>
              <a:off x="7492967" y="3450657"/>
              <a:ext cx="394583" cy="19117"/>
            </a:xfrm>
            <a:custGeom>
              <a:avLst/>
              <a:gdLst/>
              <a:ahLst/>
              <a:cxnLst/>
              <a:rect l="l" t="t" r="r" b="b"/>
              <a:pathLst>
                <a:path w="15026" h="728" extrusionOk="0">
                  <a:moveTo>
                    <a:pt x="488" y="0"/>
                  </a:moveTo>
                  <a:cubicBezTo>
                    <a:pt x="220" y="0"/>
                    <a:pt x="0" y="220"/>
                    <a:pt x="0" y="488"/>
                  </a:cubicBezTo>
                  <a:lnTo>
                    <a:pt x="0" y="728"/>
                  </a:lnTo>
                  <a:lnTo>
                    <a:pt x="15026" y="728"/>
                  </a:lnTo>
                  <a:lnTo>
                    <a:pt x="15026" y="488"/>
                  </a:lnTo>
                  <a:cubicBezTo>
                    <a:pt x="15026" y="220"/>
                    <a:pt x="14806" y="0"/>
                    <a:pt x="14538"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39" name="Google Shape;18839;p78"/>
            <p:cNvSpPr/>
            <p:nvPr/>
          </p:nvSpPr>
          <p:spPr>
            <a:xfrm>
              <a:off x="7531149" y="3501418"/>
              <a:ext cx="127203" cy="165385"/>
            </a:xfrm>
            <a:custGeom>
              <a:avLst/>
              <a:gdLst/>
              <a:ahLst/>
              <a:cxnLst/>
              <a:rect l="l" t="t" r="r" b="b"/>
              <a:pathLst>
                <a:path w="4844" h="6298" extrusionOk="0">
                  <a:moveTo>
                    <a:pt x="240" y="1"/>
                  </a:moveTo>
                  <a:cubicBezTo>
                    <a:pt x="106" y="1"/>
                    <a:pt x="1" y="106"/>
                    <a:pt x="1" y="240"/>
                  </a:cubicBezTo>
                  <a:lnTo>
                    <a:pt x="1" y="6058"/>
                  </a:lnTo>
                  <a:cubicBezTo>
                    <a:pt x="1" y="6192"/>
                    <a:pt x="106" y="6298"/>
                    <a:pt x="240" y="6298"/>
                  </a:cubicBezTo>
                  <a:lnTo>
                    <a:pt x="4604" y="6298"/>
                  </a:lnTo>
                  <a:cubicBezTo>
                    <a:pt x="4738" y="6298"/>
                    <a:pt x="4844" y="6192"/>
                    <a:pt x="4844" y="6058"/>
                  </a:cubicBezTo>
                  <a:lnTo>
                    <a:pt x="4844" y="240"/>
                  </a:lnTo>
                  <a:cubicBezTo>
                    <a:pt x="4844" y="106"/>
                    <a:pt x="4738" y="1"/>
                    <a:pt x="460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0" name="Google Shape;18840;p78"/>
            <p:cNvSpPr/>
            <p:nvPr/>
          </p:nvSpPr>
          <p:spPr>
            <a:xfrm>
              <a:off x="7690232" y="3501418"/>
              <a:ext cx="159109" cy="31696"/>
            </a:xfrm>
            <a:custGeom>
              <a:avLst/>
              <a:gdLst/>
              <a:ahLst/>
              <a:cxnLst/>
              <a:rect l="l" t="t" r="r" b="b"/>
              <a:pathLst>
                <a:path w="6059" h="1207" extrusionOk="0">
                  <a:moveTo>
                    <a:pt x="240" y="1"/>
                  </a:moveTo>
                  <a:cubicBezTo>
                    <a:pt x="106" y="1"/>
                    <a:pt x="1" y="115"/>
                    <a:pt x="1" y="240"/>
                  </a:cubicBezTo>
                  <a:lnTo>
                    <a:pt x="1" y="967"/>
                  </a:lnTo>
                  <a:cubicBezTo>
                    <a:pt x="1" y="1101"/>
                    <a:pt x="106" y="1206"/>
                    <a:pt x="240" y="1206"/>
                  </a:cubicBezTo>
                  <a:lnTo>
                    <a:pt x="5820" y="1206"/>
                  </a:lnTo>
                  <a:cubicBezTo>
                    <a:pt x="5944" y="1206"/>
                    <a:pt x="6059" y="1101"/>
                    <a:pt x="6059" y="967"/>
                  </a:cubicBezTo>
                  <a:lnTo>
                    <a:pt x="6059" y="240"/>
                  </a:lnTo>
                  <a:cubicBezTo>
                    <a:pt x="6059" y="115"/>
                    <a:pt x="5944" y="1"/>
                    <a:pt x="5820"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1" name="Google Shape;18841;p78"/>
            <p:cNvSpPr/>
            <p:nvPr/>
          </p:nvSpPr>
          <p:spPr>
            <a:xfrm>
              <a:off x="7690495" y="3552441"/>
              <a:ext cx="120665" cy="25393"/>
            </a:xfrm>
            <a:custGeom>
              <a:avLst/>
              <a:gdLst/>
              <a:ahLst/>
              <a:cxnLst/>
              <a:rect l="l" t="t" r="r" b="b"/>
              <a:pathLst>
                <a:path w="4595" h="967" extrusionOk="0">
                  <a:moveTo>
                    <a:pt x="240" y="0"/>
                  </a:moveTo>
                  <a:cubicBezTo>
                    <a:pt x="106" y="0"/>
                    <a:pt x="1" y="106"/>
                    <a:pt x="1" y="240"/>
                  </a:cubicBezTo>
                  <a:lnTo>
                    <a:pt x="1" y="728"/>
                  </a:lnTo>
                  <a:cubicBezTo>
                    <a:pt x="1" y="852"/>
                    <a:pt x="106" y="967"/>
                    <a:pt x="240" y="967"/>
                  </a:cubicBezTo>
                  <a:lnTo>
                    <a:pt x="4355" y="967"/>
                  </a:lnTo>
                  <a:cubicBezTo>
                    <a:pt x="4489" y="967"/>
                    <a:pt x="4594" y="852"/>
                    <a:pt x="4594" y="728"/>
                  </a:cubicBezTo>
                  <a:lnTo>
                    <a:pt x="4594" y="240"/>
                  </a:lnTo>
                  <a:cubicBezTo>
                    <a:pt x="4594" y="106"/>
                    <a:pt x="4489" y="0"/>
                    <a:pt x="4355"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2" name="Google Shape;18842;p78"/>
            <p:cNvSpPr/>
            <p:nvPr/>
          </p:nvSpPr>
          <p:spPr>
            <a:xfrm>
              <a:off x="7687974" y="3596925"/>
              <a:ext cx="80697" cy="12579"/>
            </a:xfrm>
            <a:custGeom>
              <a:avLst/>
              <a:gdLst/>
              <a:ahLst/>
              <a:cxnLst/>
              <a:rect l="l" t="t" r="r" b="b"/>
              <a:pathLst>
                <a:path w="3073" h="479" extrusionOk="0">
                  <a:moveTo>
                    <a:pt x="326" y="0"/>
                  </a:moveTo>
                  <a:cubicBezTo>
                    <a:pt x="1" y="0"/>
                    <a:pt x="1" y="479"/>
                    <a:pt x="326" y="479"/>
                  </a:cubicBezTo>
                  <a:lnTo>
                    <a:pt x="2748" y="479"/>
                  </a:lnTo>
                  <a:cubicBezTo>
                    <a:pt x="3073" y="479"/>
                    <a:pt x="3073" y="0"/>
                    <a:pt x="2748"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3" name="Google Shape;18843;p78"/>
            <p:cNvSpPr/>
            <p:nvPr/>
          </p:nvSpPr>
          <p:spPr>
            <a:xfrm>
              <a:off x="7777205" y="3596925"/>
              <a:ext cx="42489" cy="12579"/>
            </a:xfrm>
            <a:custGeom>
              <a:avLst/>
              <a:gdLst/>
              <a:ahLst/>
              <a:cxnLst/>
              <a:rect l="l" t="t" r="r" b="b"/>
              <a:pathLst>
                <a:path w="1618" h="479" extrusionOk="0">
                  <a:moveTo>
                    <a:pt x="326" y="0"/>
                  </a:moveTo>
                  <a:cubicBezTo>
                    <a:pt x="0" y="0"/>
                    <a:pt x="0" y="479"/>
                    <a:pt x="326" y="479"/>
                  </a:cubicBezTo>
                  <a:lnTo>
                    <a:pt x="1292" y="479"/>
                  </a:lnTo>
                  <a:cubicBezTo>
                    <a:pt x="1618" y="479"/>
                    <a:pt x="1618" y="0"/>
                    <a:pt x="129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4" name="Google Shape;18844;p78"/>
            <p:cNvSpPr/>
            <p:nvPr/>
          </p:nvSpPr>
          <p:spPr>
            <a:xfrm>
              <a:off x="7688236" y="3635107"/>
              <a:ext cx="29674" cy="12605"/>
            </a:xfrm>
            <a:custGeom>
              <a:avLst/>
              <a:gdLst/>
              <a:ahLst/>
              <a:cxnLst/>
              <a:rect l="l" t="t" r="r" b="b"/>
              <a:pathLst>
                <a:path w="1130" h="480" extrusionOk="0">
                  <a:moveTo>
                    <a:pt x="316" y="1"/>
                  </a:moveTo>
                  <a:cubicBezTo>
                    <a:pt x="0" y="1"/>
                    <a:pt x="0" y="479"/>
                    <a:pt x="316" y="479"/>
                  </a:cubicBezTo>
                  <a:lnTo>
                    <a:pt x="804" y="479"/>
                  </a:lnTo>
                  <a:cubicBezTo>
                    <a:pt x="1130" y="479"/>
                    <a:pt x="1130" y="1"/>
                    <a:pt x="804"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5" name="Google Shape;18845;p78"/>
            <p:cNvSpPr/>
            <p:nvPr/>
          </p:nvSpPr>
          <p:spPr>
            <a:xfrm>
              <a:off x="7726182" y="3635107"/>
              <a:ext cx="67882" cy="12605"/>
            </a:xfrm>
            <a:custGeom>
              <a:avLst/>
              <a:gdLst/>
              <a:ahLst/>
              <a:cxnLst/>
              <a:rect l="l" t="t" r="r" b="b"/>
              <a:pathLst>
                <a:path w="2585" h="480" extrusionOk="0">
                  <a:moveTo>
                    <a:pt x="326" y="1"/>
                  </a:moveTo>
                  <a:cubicBezTo>
                    <a:pt x="1" y="1"/>
                    <a:pt x="1" y="479"/>
                    <a:pt x="326" y="479"/>
                  </a:cubicBezTo>
                  <a:lnTo>
                    <a:pt x="2269" y="479"/>
                  </a:lnTo>
                  <a:cubicBezTo>
                    <a:pt x="2585" y="479"/>
                    <a:pt x="2585" y="1"/>
                    <a:pt x="226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6" name="Google Shape;18846;p78"/>
            <p:cNvSpPr/>
            <p:nvPr/>
          </p:nvSpPr>
          <p:spPr>
            <a:xfrm>
              <a:off x="7688236" y="3660501"/>
              <a:ext cx="29674" cy="12579"/>
            </a:xfrm>
            <a:custGeom>
              <a:avLst/>
              <a:gdLst/>
              <a:ahLst/>
              <a:cxnLst/>
              <a:rect l="l" t="t" r="r" b="b"/>
              <a:pathLst>
                <a:path w="1130" h="479" extrusionOk="0">
                  <a:moveTo>
                    <a:pt x="316" y="0"/>
                  </a:moveTo>
                  <a:cubicBezTo>
                    <a:pt x="0" y="0"/>
                    <a:pt x="0" y="479"/>
                    <a:pt x="316" y="479"/>
                  </a:cubicBezTo>
                  <a:lnTo>
                    <a:pt x="804" y="479"/>
                  </a:lnTo>
                  <a:cubicBezTo>
                    <a:pt x="1130" y="479"/>
                    <a:pt x="1130" y="0"/>
                    <a:pt x="80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7" name="Google Shape;18847;p78"/>
            <p:cNvSpPr/>
            <p:nvPr/>
          </p:nvSpPr>
          <p:spPr>
            <a:xfrm>
              <a:off x="7726182" y="3660501"/>
              <a:ext cx="67882" cy="12579"/>
            </a:xfrm>
            <a:custGeom>
              <a:avLst/>
              <a:gdLst/>
              <a:ahLst/>
              <a:cxnLst/>
              <a:rect l="l" t="t" r="r" b="b"/>
              <a:pathLst>
                <a:path w="2585" h="479" extrusionOk="0">
                  <a:moveTo>
                    <a:pt x="326" y="0"/>
                  </a:moveTo>
                  <a:cubicBezTo>
                    <a:pt x="1" y="0"/>
                    <a:pt x="1" y="479"/>
                    <a:pt x="326" y="479"/>
                  </a:cubicBezTo>
                  <a:lnTo>
                    <a:pt x="2269" y="479"/>
                  </a:lnTo>
                  <a:cubicBezTo>
                    <a:pt x="2585" y="479"/>
                    <a:pt x="2585" y="0"/>
                    <a:pt x="226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8" name="Google Shape;18848;p78"/>
            <p:cNvSpPr/>
            <p:nvPr/>
          </p:nvSpPr>
          <p:spPr>
            <a:xfrm>
              <a:off x="7658825" y="3361425"/>
              <a:ext cx="62866" cy="114625"/>
            </a:xfrm>
            <a:custGeom>
              <a:avLst/>
              <a:gdLst/>
              <a:ahLst/>
              <a:cxnLst/>
              <a:rect l="l" t="t" r="r" b="b"/>
              <a:pathLst>
                <a:path w="2394" h="4365" extrusionOk="0">
                  <a:moveTo>
                    <a:pt x="259" y="1"/>
                  </a:moveTo>
                  <a:cubicBezTo>
                    <a:pt x="106" y="1"/>
                    <a:pt x="1" y="125"/>
                    <a:pt x="20" y="269"/>
                  </a:cubicBezTo>
                  <a:lnTo>
                    <a:pt x="441" y="4145"/>
                  </a:lnTo>
                  <a:cubicBezTo>
                    <a:pt x="460" y="4269"/>
                    <a:pt x="565" y="4365"/>
                    <a:pt x="680" y="4365"/>
                  </a:cubicBezTo>
                  <a:lnTo>
                    <a:pt x="1704" y="4365"/>
                  </a:lnTo>
                  <a:cubicBezTo>
                    <a:pt x="1829" y="4365"/>
                    <a:pt x="1934" y="4269"/>
                    <a:pt x="1943" y="4145"/>
                  </a:cubicBezTo>
                  <a:lnTo>
                    <a:pt x="2374" y="269"/>
                  </a:lnTo>
                  <a:cubicBezTo>
                    <a:pt x="2393" y="125"/>
                    <a:pt x="2278" y="1"/>
                    <a:pt x="2135"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49" name="Google Shape;18849;p78"/>
            <p:cNvSpPr/>
            <p:nvPr/>
          </p:nvSpPr>
          <p:spPr>
            <a:xfrm>
              <a:off x="7556542" y="3584110"/>
              <a:ext cx="76417" cy="82693"/>
            </a:xfrm>
            <a:custGeom>
              <a:avLst/>
              <a:gdLst/>
              <a:ahLst/>
              <a:cxnLst/>
              <a:rect l="l" t="t" r="r" b="b"/>
              <a:pathLst>
                <a:path w="2910" h="3149" extrusionOk="0">
                  <a:moveTo>
                    <a:pt x="967" y="0"/>
                  </a:moveTo>
                  <a:lnTo>
                    <a:pt x="967" y="488"/>
                  </a:lnTo>
                  <a:cubicBezTo>
                    <a:pt x="967" y="574"/>
                    <a:pt x="919" y="660"/>
                    <a:pt x="833" y="699"/>
                  </a:cubicBezTo>
                  <a:lnTo>
                    <a:pt x="269" y="986"/>
                  </a:lnTo>
                  <a:cubicBezTo>
                    <a:pt x="106" y="1062"/>
                    <a:pt x="1" y="1235"/>
                    <a:pt x="1" y="1417"/>
                  </a:cubicBezTo>
                  <a:lnTo>
                    <a:pt x="1" y="3149"/>
                  </a:lnTo>
                  <a:lnTo>
                    <a:pt x="2910" y="3149"/>
                  </a:lnTo>
                  <a:lnTo>
                    <a:pt x="2910" y="1417"/>
                  </a:lnTo>
                  <a:cubicBezTo>
                    <a:pt x="2910" y="1235"/>
                    <a:pt x="2805" y="1062"/>
                    <a:pt x="2642" y="986"/>
                  </a:cubicBezTo>
                  <a:lnTo>
                    <a:pt x="2068" y="699"/>
                  </a:lnTo>
                  <a:cubicBezTo>
                    <a:pt x="1991" y="660"/>
                    <a:pt x="1934" y="574"/>
                    <a:pt x="1934" y="488"/>
                  </a:cubicBezTo>
                  <a:lnTo>
                    <a:pt x="193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0" name="Google Shape;18850;p78"/>
            <p:cNvSpPr/>
            <p:nvPr/>
          </p:nvSpPr>
          <p:spPr>
            <a:xfrm>
              <a:off x="7580912" y="3584110"/>
              <a:ext cx="27941" cy="18986"/>
            </a:xfrm>
            <a:custGeom>
              <a:avLst/>
              <a:gdLst/>
              <a:ahLst/>
              <a:cxnLst/>
              <a:rect l="l" t="t" r="r" b="b"/>
              <a:pathLst>
                <a:path w="1064" h="723" extrusionOk="0">
                  <a:moveTo>
                    <a:pt x="49" y="0"/>
                  </a:moveTo>
                  <a:lnTo>
                    <a:pt x="49" y="479"/>
                  </a:lnTo>
                  <a:cubicBezTo>
                    <a:pt x="39" y="536"/>
                    <a:pt x="30" y="584"/>
                    <a:pt x="1" y="622"/>
                  </a:cubicBezTo>
                  <a:cubicBezTo>
                    <a:pt x="168" y="689"/>
                    <a:pt x="348" y="723"/>
                    <a:pt x="528" y="723"/>
                  </a:cubicBezTo>
                  <a:cubicBezTo>
                    <a:pt x="709" y="723"/>
                    <a:pt x="891" y="689"/>
                    <a:pt x="1063" y="622"/>
                  </a:cubicBezTo>
                  <a:cubicBezTo>
                    <a:pt x="1035" y="584"/>
                    <a:pt x="1015" y="536"/>
                    <a:pt x="1015" y="479"/>
                  </a:cubicBezTo>
                  <a:lnTo>
                    <a:pt x="101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1" name="Google Shape;18851;p78"/>
            <p:cNvSpPr/>
            <p:nvPr/>
          </p:nvSpPr>
          <p:spPr>
            <a:xfrm>
              <a:off x="7556542" y="3604199"/>
              <a:ext cx="76417" cy="62604"/>
            </a:xfrm>
            <a:custGeom>
              <a:avLst/>
              <a:gdLst/>
              <a:ahLst/>
              <a:cxnLst/>
              <a:rect l="l" t="t" r="r" b="b"/>
              <a:pathLst>
                <a:path w="2910" h="2384" extrusionOk="0">
                  <a:moveTo>
                    <a:pt x="709" y="1"/>
                  </a:moveTo>
                  <a:lnTo>
                    <a:pt x="269" y="221"/>
                  </a:lnTo>
                  <a:cubicBezTo>
                    <a:pt x="106" y="297"/>
                    <a:pt x="1" y="470"/>
                    <a:pt x="1" y="652"/>
                  </a:cubicBezTo>
                  <a:lnTo>
                    <a:pt x="1" y="2384"/>
                  </a:lnTo>
                  <a:lnTo>
                    <a:pt x="2910" y="2384"/>
                  </a:lnTo>
                  <a:lnTo>
                    <a:pt x="2910" y="652"/>
                  </a:lnTo>
                  <a:cubicBezTo>
                    <a:pt x="2910" y="470"/>
                    <a:pt x="2805" y="297"/>
                    <a:pt x="2642" y="221"/>
                  </a:cubicBezTo>
                  <a:lnTo>
                    <a:pt x="2192" y="1"/>
                  </a:lnTo>
                  <a:cubicBezTo>
                    <a:pt x="2001" y="235"/>
                    <a:pt x="1726" y="352"/>
                    <a:pt x="1450" y="352"/>
                  </a:cubicBezTo>
                  <a:cubicBezTo>
                    <a:pt x="1175" y="352"/>
                    <a:pt x="900" y="235"/>
                    <a:pt x="709"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2" name="Google Shape;18852;p78"/>
            <p:cNvSpPr/>
            <p:nvPr/>
          </p:nvSpPr>
          <p:spPr>
            <a:xfrm>
              <a:off x="7556542" y="3615517"/>
              <a:ext cx="19117" cy="51286"/>
            </a:xfrm>
            <a:custGeom>
              <a:avLst/>
              <a:gdLst/>
              <a:ahLst/>
              <a:cxnLst/>
              <a:rect l="l" t="t" r="r" b="b"/>
              <a:pathLst>
                <a:path w="728" h="1953" extrusionOk="0">
                  <a:moveTo>
                    <a:pt x="58" y="0"/>
                  </a:moveTo>
                  <a:cubicBezTo>
                    <a:pt x="20" y="67"/>
                    <a:pt x="1" y="144"/>
                    <a:pt x="1" y="221"/>
                  </a:cubicBezTo>
                  <a:lnTo>
                    <a:pt x="1" y="1953"/>
                  </a:lnTo>
                  <a:lnTo>
                    <a:pt x="728" y="1953"/>
                  </a:lnTo>
                  <a:lnTo>
                    <a:pt x="728" y="747"/>
                  </a:lnTo>
                  <a:cubicBezTo>
                    <a:pt x="728" y="594"/>
                    <a:pt x="661" y="450"/>
                    <a:pt x="537" y="354"/>
                  </a:cubicBezTo>
                  <a:lnTo>
                    <a:pt x="58"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3" name="Google Shape;18853;p78"/>
            <p:cNvSpPr/>
            <p:nvPr/>
          </p:nvSpPr>
          <p:spPr>
            <a:xfrm>
              <a:off x="7613842" y="3615517"/>
              <a:ext cx="19117" cy="51286"/>
            </a:xfrm>
            <a:custGeom>
              <a:avLst/>
              <a:gdLst/>
              <a:ahLst/>
              <a:cxnLst/>
              <a:rect l="l" t="t" r="r" b="b"/>
              <a:pathLst>
                <a:path w="728" h="1953" extrusionOk="0">
                  <a:moveTo>
                    <a:pt x="671" y="0"/>
                  </a:moveTo>
                  <a:lnTo>
                    <a:pt x="192" y="354"/>
                  </a:lnTo>
                  <a:cubicBezTo>
                    <a:pt x="77" y="450"/>
                    <a:pt x="1" y="594"/>
                    <a:pt x="1" y="747"/>
                  </a:cubicBezTo>
                  <a:lnTo>
                    <a:pt x="1" y="1953"/>
                  </a:lnTo>
                  <a:lnTo>
                    <a:pt x="728" y="1953"/>
                  </a:lnTo>
                  <a:lnTo>
                    <a:pt x="728" y="221"/>
                  </a:lnTo>
                  <a:cubicBezTo>
                    <a:pt x="728" y="144"/>
                    <a:pt x="709" y="67"/>
                    <a:pt x="67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4" name="Google Shape;18854;p78"/>
            <p:cNvSpPr/>
            <p:nvPr/>
          </p:nvSpPr>
          <p:spPr>
            <a:xfrm>
              <a:off x="7569357" y="3533087"/>
              <a:ext cx="51049" cy="57326"/>
            </a:xfrm>
            <a:custGeom>
              <a:avLst/>
              <a:gdLst/>
              <a:ahLst/>
              <a:cxnLst/>
              <a:rect l="l" t="t" r="r" b="b"/>
              <a:pathLst>
                <a:path w="1944" h="2183" extrusionOk="0">
                  <a:moveTo>
                    <a:pt x="728" y="0"/>
                  </a:moveTo>
                  <a:cubicBezTo>
                    <a:pt x="326" y="0"/>
                    <a:pt x="1" y="326"/>
                    <a:pt x="1" y="728"/>
                  </a:cubicBezTo>
                  <a:lnTo>
                    <a:pt x="1" y="1216"/>
                  </a:lnTo>
                  <a:cubicBezTo>
                    <a:pt x="1" y="1752"/>
                    <a:pt x="431" y="2182"/>
                    <a:pt x="967" y="2182"/>
                  </a:cubicBezTo>
                  <a:cubicBezTo>
                    <a:pt x="1503" y="2182"/>
                    <a:pt x="1943" y="1752"/>
                    <a:pt x="1943" y="1216"/>
                  </a:cubicBezTo>
                  <a:lnTo>
                    <a:pt x="1943" y="728"/>
                  </a:lnTo>
                  <a:cubicBezTo>
                    <a:pt x="1943" y="326"/>
                    <a:pt x="160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5" name="Google Shape;18855;p78"/>
            <p:cNvSpPr/>
            <p:nvPr/>
          </p:nvSpPr>
          <p:spPr>
            <a:xfrm>
              <a:off x="7569357" y="3533087"/>
              <a:ext cx="34952" cy="57457"/>
            </a:xfrm>
            <a:custGeom>
              <a:avLst/>
              <a:gdLst/>
              <a:ahLst/>
              <a:cxnLst/>
              <a:rect l="l" t="t" r="r" b="b"/>
              <a:pathLst>
                <a:path w="1331" h="2188" extrusionOk="0">
                  <a:moveTo>
                    <a:pt x="728" y="0"/>
                  </a:moveTo>
                  <a:cubicBezTo>
                    <a:pt x="326" y="0"/>
                    <a:pt x="1" y="326"/>
                    <a:pt x="1" y="728"/>
                  </a:cubicBezTo>
                  <a:lnTo>
                    <a:pt x="1" y="1216"/>
                  </a:lnTo>
                  <a:cubicBezTo>
                    <a:pt x="1" y="1774"/>
                    <a:pt x="459" y="2187"/>
                    <a:pt x="968" y="2187"/>
                  </a:cubicBezTo>
                  <a:cubicBezTo>
                    <a:pt x="1088" y="2187"/>
                    <a:pt x="1211" y="2165"/>
                    <a:pt x="1331" y="2115"/>
                  </a:cubicBezTo>
                  <a:cubicBezTo>
                    <a:pt x="967" y="1962"/>
                    <a:pt x="728" y="1608"/>
                    <a:pt x="728" y="1216"/>
                  </a:cubicBezTo>
                  <a:lnTo>
                    <a:pt x="728" y="728"/>
                  </a:lnTo>
                  <a:cubicBezTo>
                    <a:pt x="728" y="374"/>
                    <a:pt x="977" y="77"/>
                    <a:pt x="1331" y="10"/>
                  </a:cubicBezTo>
                  <a:cubicBezTo>
                    <a:pt x="1293" y="10"/>
                    <a:pt x="1254" y="0"/>
                    <a:pt x="121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6" name="Google Shape;18856;p78"/>
            <p:cNvSpPr/>
            <p:nvPr/>
          </p:nvSpPr>
          <p:spPr>
            <a:xfrm>
              <a:off x="7569121" y="3533087"/>
              <a:ext cx="51023" cy="25393"/>
            </a:xfrm>
            <a:custGeom>
              <a:avLst/>
              <a:gdLst/>
              <a:ahLst/>
              <a:cxnLst/>
              <a:rect l="l" t="t" r="r" b="b"/>
              <a:pathLst>
                <a:path w="1943" h="967" extrusionOk="0">
                  <a:moveTo>
                    <a:pt x="727" y="0"/>
                  </a:moveTo>
                  <a:cubicBezTo>
                    <a:pt x="326" y="0"/>
                    <a:pt x="0" y="326"/>
                    <a:pt x="0" y="728"/>
                  </a:cubicBezTo>
                  <a:lnTo>
                    <a:pt x="10" y="728"/>
                  </a:lnTo>
                  <a:cubicBezTo>
                    <a:pt x="10" y="728"/>
                    <a:pt x="737" y="967"/>
                    <a:pt x="1943" y="967"/>
                  </a:cubicBezTo>
                  <a:lnTo>
                    <a:pt x="1943" y="728"/>
                  </a:lnTo>
                  <a:cubicBezTo>
                    <a:pt x="1943" y="326"/>
                    <a:pt x="1617"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7" name="Google Shape;18857;p78"/>
            <p:cNvSpPr/>
            <p:nvPr/>
          </p:nvSpPr>
          <p:spPr>
            <a:xfrm>
              <a:off x="7569357" y="3533087"/>
              <a:ext cx="34952" cy="23135"/>
            </a:xfrm>
            <a:custGeom>
              <a:avLst/>
              <a:gdLst/>
              <a:ahLst/>
              <a:cxnLst/>
              <a:rect l="l" t="t" r="r" b="b"/>
              <a:pathLst>
                <a:path w="1331" h="881" extrusionOk="0">
                  <a:moveTo>
                    <a:pt x="728" y="0"/>
                  </a:moveTo>
                  <a:cubicBezTo>
                    <a:pt x="326" y="0"/>
                    <a:pt x="1" y="326"/>
                    <a:pt x="1" y="728"/>
                  </a:cubicBezTo>
                  <a:cubicBezTo>
                    <a:pt x="240" y="795"/>
                    <a:pt x="479" y="852"/>
                    <a:pt x="728" y="881"/>
                  </a:cubicBezTo>
                  <a:lnTo>
                    <a:pt x="728" y="728"/>
                  </a:lnTo>
                  <a:cubicBezTo>
                    <a:pt x="728" y="374"/>
                    <a:pt x="977" y="77"/>
                    <a:pt x="1331" y="10"/>
                  </a:cubicBezTo>
                  <a:cubicBezTo>
                    <a:pt x="1293" y="10"/>
                    <a:pt x="1254"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8" name="Google Shape;18858;p78"/>
            <p:cNvSpPr/>
            <p:nvPr/>
          </p:nvSpPr>
          <p:spPr>
            <a:xfrm>
              <a:off x="7677680" y="3444118"/>
              <a:ext cx="25157" cy="12579"/>
            </a:xfrm>
            <a:custGeom>
              <a:avLst/>
              <a:gdLst/>
              <a:ahLst/>
              <a:cxnLst/>
              <a:rect l="l" t="t" r="r" b="b"/>
              <a:pathLst>
                <a:path w="958" h="479" extrusionOk="0">
                  <a:moveTo>
                    <a:pt x="240" y="0"/>
                  </a:moveTo>
                  <a:cubicBezTo>
                    <a:pt x="106" y="0"/>
                    <a:pt x="0" y="115"/>
                    <a:pt x="0" y="240"/>
                  </a:cubicBezTo>
                  <a:cubicBezTo>
                    <a:pt x="0" y="374"/>
                    <a:pt x="106" y="479"/>
                    <a:pt x="240" y="479"/>
                  </a:cubicBezTo>
                  <a:lnTo>
                    <a:pt x="718" y="479"/>
                  </a:lnTo>
                  <a:cubicBezTo>
                    <a:pt x="852" y="479"/>
                    <a:pt x="958" y="374"/>
                    <a:pt x="958" y="240"/>
                  </a:cubicBezTo>
                  <a:cubicBezTo>
                    <a:pt x="958" y="115"/>
                    <a:pt x="852" y="0"/>
                    <a:pt x="718"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59" name="Google Shape;18859;p78"/>
            <p:cNvSpPr/>
            <p:nvPr/>
          </p:nvSpPr>
          <p:spPr>
            <a:xfrm>
              <a:off x="7659324" y="3361425"/>
              <a:ext cx="61869" cy="12605"/>
            </a:xfrm>
            <a:custGeom>
              <a:avLst/>
              <a:gdLst/>
              <a:ahLst/>
              <a:cxnLst/>
              <a:rect l="l" t="t" r="r" b="b"/>
              <a:pathLst>
                <a:path w="2356" h="480" extrusionOk="0">
                  <a:moveTo>
                    <a:pt x="240" y="1"/>
                  </a:moveTo>
                  <a:cubicBezTo>
                    <a:pt x="106" y="1"/>
                    <a:pt x="1" y="116"/>
                    <a:pt x="1" y="240"/>
                  </a:cubicBezTo>
                  <a:cubicBezTo>
                    <a:pt x="1" y="374"/>
                    <a:pt x="106" y="479"/>
                    <a:pt x="240" y="479"/>
                  </a:cubicBezTo>
                  <a:lnTo>
                    <a:pt x="2116" y="479"/>
                  </a:lnTo>
                  <a:cubicBezTo>
                    <a:pt x="2250" y="479"/>
                    <a:pt x="2355" y="374"/>
                    <a:pt x="2355" y="240"/>
                  </a:cubicBezTo>
                  <a:cubicBezTo>
                    <a:pt x="2355" y="116"/>
                    <a:pt x="2250" y="1"/>
                    <a:pt x="211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60" name="Google Shape;18860;p78"/>
          <p:cNvGrpSpPr/>
          <p:nvPr/>
        </p:nvGrpSpPr>
        <p:grpSpPr>
          <a:xfrm>
            <a:off x="10580703" y="4470872"/>
            <a:ext cx="513716" cy="480208"/>
            <a:chOff x="7935527" y="3353154"/>
            <a:chExt cx="385287" cy="360156"/>
          </a:xfrm>
        </p:grpSpPr>
        <p:sp>
          <p:nvSpPr>
            <p:cNvPr id="18861" name="Google Shape;18861;p78"/>
            <p:cNvSpPr/>
            <p:nvPr/>
          </p:nvSpPr>
          <p:spPr>
            <a:xfrm>
              <a:off x="7935789" y="3428283"/>
              <a:ext cx="385024" cy="285026"/>
            </a:xfrm>
            <a:custGeom>
              <a:avLst/>
              <a:gdLst/>
              <a:ahLst/>
              <a:cxnLst/>
              <a:rect l="l" t="t" r="r" b="b"/>
              <a:pathLst>
                <a:path w="14662" h="10854" extrusionOk="0">
                  <a:moveTo>
                    <a:pt x="1101" y="1"/>
                  </a:moveTo>
                  <a:cubicBezTo>
                    <a:pt x="488" y="1"/>
                    <a:pt x="0" y="498"/>
                    <a:pt x="0" y="1111"/>
                  </a:cubicBezTo>
                  <a:lnTo>
                    <a:pt x="0" y="9743"/>
                  </a:lnTo>
                  <a:cubicBezTo>
                    <a:pt x="0" y="10356"/>
                    <a:pt x="488" y="10853"/>
                    <a:pt x="1101" y="10853"/>
                  </a:cubicBezTo>
                  <a:lnTo>
                    <a:pt x="13561" y="10853"/>
                  </a:lnTo>
                  <a:cubicBezTo>
                    <a:pt x="14164" y="10853"/>
                    <a:pt x="14662" y="10356"/>
                    <a:pt x="14662" y="9743"/>
                  </a:cubicBezTo>
                  <a:lnTo>
                    <a:pt x="14662" y="1111"/>
                  </a:lnTo>
                  <a:cubicBezTo>
                    <a:pt x="14662" y="498"/>
                    <a:pt x="14164" y="1"/>
                    <a:pt x="1356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2" name="Google Shape;18862;p78"/>
            <p:cNvSpPr/>
            <p:nvPr/>
          </p:nvSpPr>
          <p:spPr>
            <a:xfrm>
              <a:off x="7935527" y="3428283"/>
              <a:ext cx="192775" cy="285026"/>
            </a:xfrm>
            <a:custGeom>
              <a:avLst/>
              <a:gdLst/>
              <a:ahLst/>
              <a:cxnLst/>
              <a:rect l="l" t="t" r="r" b="b"/>
              <a:pathLst>
                <a:path w="7341" h="10854" extrusionOk="0">
                  <a:moveTo>
                    <a:pt x="1092" y="1"/>
                  </a:moveTo>
                  <a:cubicBezTo>
                    <a:pt x="489" y="10"/>
                    <a:pt x="1" y="508"/>
                    <a:pt x="10" y="1111"/>
                  </a:cubicBezTo>
                  <a:lnTo>
                    <a:pt x="10" y="9743"/>
                  </a:lnTo>
                  <a:cubicBezTo>
                    <a:pt x="1" y="10346"/>
                    <a:pt x="489" y="10844"/>
                    <a:pt x="1092" y="10853"/>
                  </a:cubicBezTo>
                  <a:lnTo>
                    <a:pt x="7341" y="10853"/>
                  </a:lnTo>
                  <a:lnTo>
                    <a:pt x="7341"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3" name="Google Shape;18863;p78"/>
            <p:cNvSpPr/>
            <p:nvPr/>
          </p:nvSpPr>
          <p:spPr>
            <a:xfrm>
              <a:off x="7968956" y="3461949"/>
              <a:ext cx="318429" cy="217932"/>
            </a:xfrm>
            <a:custGeom>
              <a:avLst/>
              <a:gdLst/>
              <a:ahLst/>
              <a:cxnLst/>
              <a:rect l="l" t="t" r="r" b="b"/>
              <a:pathLst>
                <a:path w="12126" h="8299" extrusionOk="0">
                  <a:moveTo>
                    <a:pt x="297" y="1"/>
                  </a:moveTo>
                  <a:cubicBezTo>
                    <a:pt x="134" y="1"/>
                    <a:pt x="10" y="135"/>
                    <a:pt x="10" y="298"/>
                  </a:cubicBezTo>
                  <a:lnTo>
                    <a:pt x="10" y="8002"/>
                  </a:lnTo>
                  <a:cubicBezTo>
                    <a:pt x="0" y="8164"/>
                    <a:pt x="134" y="8298"/>
                    <a:pt x="297" y="8298"/>
                  </a:cubicBezTo>
                  <a:lnTo>
                    <a:pt x="11829" y="8298"/>
                  </a:lnTo>
                  <a:cubicBezTo>
                    <a:pt x="11992" y="8298"/>
                    <a:pt x="12126" y="8164"/>
                    <a:pt x="12126" y="8011"/>
                  </a:cubicBezTo>
                  <a:lnTo>
                    <a:pt x="12126" y="298"/>
                  </a:lnTo>
                  <a:cubicBezTo>
                    <a:pt x="12126" y="135"/>
                    <a:pt x="11992" y="1"/>
                    <a:pt x="118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4" name="Google Shape;18864;p78"/>
            <p:cNvSpPr/>
            <p:nvPr/>
          </p:nvSpPr>
          <p:spPr>
            <a:xfrm>
              <a:off x="7968956" y="3461712"/>
              <a:ext cx="159346" cy="218168"/>
            </a:xfrm>
            <a:custGeom>
              <a:avLst/>
              <a:gdLst/>
              <a:ahLst/>
              <a:cxnLst/>
              <a:rect l="l" t="t" r="r" b="b"/>
              <a:pathLst>
                <a:path w="6068" h="8308" extrusionOk="0">
                  <a:moveTo>
                    <a:pt x="288" y="0"/>
                  </a:moveTo>
                  <a:cubicBezTo>
                    <a:pt x="134" y="0"/>
                    <a:pt x="0" y="134"/>
                    <a:pt x="0" y="297"/>
                  </a:cubicBezTo>
                  <a:lnTo>
                    <a:pt x="0" y="8011"/>
                  </a:lnTo>
                  <a:cubicBezTo>
                    <a:pt x="0" y="8173"/>
                    <a:pt x="134" y="8307"/>
                    <a:pt x="288" y="8307"/>
                  </a:cubicBezTo>
                  <a:lnTo>
                    <a:pt x="6068" y="8307"/>
                  </a:lnTo>
                  <a:lnTo>
                    <a:pt x="606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5" name="Google Shape;18865;p78"/>
            <p:cNvSpPr/>
            <p:nvPr/>
          </p:nvSpPr>
          <p:spPr>
            <a:xfrm>
              <a:off x="8052646" y="3353154"/>
              <a:ext cx="151074" cy="126179"/>
            </a:xfrm>
            <a:custGeom>
              <a:avLst/>
              <a:gdLst/>
              <a:ahLst/>
              <a:cxnLst/>
              <a:rect l="l" t="t" r="r" b="b"/>
              <a:pathLst>
                <a:path w="5753"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5216" y="4804"/>
                  </a:lnTo>
                  <a:cubicBezTo>
                    <a:pt x="5513" y="4804"/>
                    <a:pt x="5752" y="4565"/>
                    <a:pt x="5752" y="4268"/>
                  </a:cubicBezTo>
                  <a:lnTo>
                    <a:pt x="5752" y="2766"/>
                  </a:lnTo>
                  <a:cubicBezTo>
                    <a:pt x="5752" y="2469"/>
                    <a:pt x="5513" y="2230"/>
                    <a:pt x="5216" y="2230"/>
                  </a:cubicBezTo>
                  <a:lnTo>
                    <a:pt x="4986" y="2230"/>
                  </a:lnTo>
                  <a:cubicBezTo>
                    <a:pt x="4709" y="2230"/>
                    <a:pt x="4479" y="2000"/>
                    <a:pt x="4479" y="1723"/>
                  </a:cubicBezTo>
                  <a:lnTo>
                    <a:pt x="4479" y="1168"/>
                  </a:lnTo>
                  <a:cubicBezTo>
                    <a:pt x="4479" y="526"/>
                    <a:pt x="3962" y="0"/>
                    <a:pt x="331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6" name="Google Shape;18866;p78"/>
            <p:cNvSpPr/>
            <p:nvPr/>
          </p:nvSpPr>
          <p:spPr>
            <a:xfrm>
              <a:off x="8086574" y="3514994"/>
              <a:ext cx="149551" cy="106616"/>
            </a:xfrm>
            <a:custGeom>
              <a:avLst/>
              <a:gdLst/>
              <a:ahLst/>
              <a:cxnLst/>
              <a:rect l="l" t="t" r="r" b="b"/>
              <a:pathLst>
                <a:path w="5695" h="4060" extrusionOk="0">
                  <a:moveTo>
                    <a:pt x="5063" y="0"/>
                  </a:moveTo>
                  <a:lnTo>
                    <a:pt x="5044" y="10"/>
                  </a:lnTo>
                  <a:lnTo>
                    <a:pt x="5034" y="10"/>
                  </a:lnTo>
                  <a:lnTo>
                    <a:pt x="5006" y="19"/>
                  </a:lnTo>
                  <a:lnTo>
                    <a:pt x="4374" y="335"/>
                  </a:lnTo>
                  <a:cubicBezTo>
                    <a:pt x="4250" y="383"/>
                    <a:pt x="4202" y="527"/>
                    <a:pt x="4259" y="651"/>
                  </a:cubicBezTo>
                  <a:cubicBezTo>
                    <a:pt x="4300" y="740"/>
                    <a:pt x="4386" y="790"/>
                    <a:pt x="4473" y="790"/>
                  </a:cubicBezTo>
                  <a:cubicBezTo>
                    <a:pt x="4507" y="790"/>
                    <a:pt x="4542" y="782"/>
                    <a:pt x="4575" y="766"/>
                  </a:cubicBezTo>
                  <a:lnTo>
                    <a:pt x="4747" y="680"/>
                  </a:lnTo>
                  <a:lnTo>
                    <a:pt x="4747" y="680"/>
                  </a:lnTo>
                  <a:cubicBezTo>
                    <a:pt x="4441" y="1723"/>
                    <a:pt x="3895" y="2498"/>
                    <a:pt x="3130" y="2986"/>
                  </a:cubicBezTo>
                  <a:cubicBezTo>
                    <a:pt x="2382" y="3466"/>
                    <a:pt x="1324" y="3579"/>
                    <a:pt x="600" y="3579"/>
                  </a:cubicBezTo>
                  <a:cubicBezTo>
                    <a:pt x="471" y="3579"/>
                    <a:pt x="353" y="3576"/>
                    <a:pt x="249" y="3570"/>
                  </a:cubicBezTo>
                  <a:cubicBezTo>
                    <a:pt x="244" y="3570"/>
                    <a:pt x="239" y="3569"/>
                    <a:pt x="234" y="3569"/>
                  </a:cubicBezTo>
                  <a:cubicBezTo>
                    <a:pt x="106" y="3569"/>
                    <a:pt x="0" y="3681"/>
                    <a:pt x="0" y="3809"/>
                  </a:cubicBezTo>
                  <a:cubicBezTo>
                    <a:pt x="0" y="3934"/>
                    <a:pt x="96" y="4039"/>
                    <a:pt x="230" y="4049"/>
                  </a:cubicBezTo>
                  <a:cubicBezTo>
                    <a:pt x="469" y="4058"/>
                    <a:pt x="804" y="4058"/>
                    <a:pt x="948" y="4058"/>
                  </a:cubicBezTo>
                  <a:cubicBezTo>
                    <a:pt x="981" y="4059"/>
                    <a:pt x="1014" y="4059"/>
                    <a:pt x="1047" y="4059"/>
                  </a:cubicBezTo>
                  <a:cubicBezTo>
                    <a:pt x="1874" y="4059"/>
                    <a:pt x="2680" y="3830"/>
                    <a:pt x="3388" y="3398"/>
                  </a:cubicBezTo>
                  <a:cubicBezTo>
                    <a:pt x="4230" y="2862"/>
                    <a:pt x="4833" y="2029"/>
                    <a:pt x="5187" y="909"/>
                  </a:cubicBezTo>
                  <a:lnTo>
                    <a:pt x="5216" y="976"/>
                  </a:lnTo>
                  <a:cubicBezTo>
                    <a:pt x="5263" y="1063"/>
                    <a:pt x="5350" y="1112"/>
                    <a:pt x="5438" y="1112"/>
                  </a:cubicBezTo>
                  <a:cubicBezTo>
                    <a:pt x="5477" y="1112"/>
                    <a:pt x="5516" y="1102"/>
                    <a:pt x="5551" y="1082"/>
                  </a:cubicBezTo>
                  <a:cubicBezTo>
                    <a:pt x="5666" y="1005"/>
                    <a:pt x="5695" y="852"/>
                    <a:pt x="5609" y="737"/>
                  </a:cubicBezTo>
                  <a:lnTo>
                    <a:pt x="5302" y="106"/>
                  </a:lnTo>
                  <a:lnTo>
                    <a:pt x="5283" y="86"/>
                  </a:lnTo>
                  <a:cubicBezTo>
                    <a:pt x="5274" y="67"/>
                    <a:pt x="5254" y="48"/>
                    <a:pt x="5245" y="39"/>
                  </a:cubicBezTo>
                  <a:lnTo>
                    <a:pt x="5216" y="19"/>
                  </a:lnTo>
                  <a:lnTo>
                    <a:pt x="5187" y="10"/>
                  </a:lnTo>
                  <a:lnTo>
                    <a:pt x="5178" y="10"/>
                  </a:lnTo>
                  <a:lnTo>
                    <a:pt x="5159"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7" name="Google Shape;18867;p78"/>
            <p:cNvSpPr/>
            <p:nvPr/>
          </p:nvSpPr>
          <p:spPr>
            <a:xfrm>
              <a:off x="8042589" y="3593643"/>
              <a:ext cx="44012" cy="37867"/>
            </a:xfrm>
            <a:custGeom>
              <a:avLst/>
              <a:gdLst/>
              <a:ahLst/>
              <a:cxnLst/>
              <a:rect l="l" t="t" r="r" b="b"/>
              <a:pathLst>
                <a:path w="1676" h="1442" extrusionOk="0">
                  <a:moveTo>
                    <a:pt x="718" y="1"/>
                  </a:moveTo>
                  <a:cubicBezTo>
                    <a:pt x="316" y="1"/>
                    <a:pt x="1" y="326"/>
                    <a:pt x="1" y="719"/>
                  </a:cubicBezTo>
                  <a:cubicBezTo>
                    <a:pt x="1" y="1152"/>
                    <a:pt x="355" y="1441"/>
                    <a:pt x="723" y="1441"/>
                  </a:cubicBezTo>
                  <a:cubicBezTo>
                    <a:pt x="900" y="1441"/>
                    <a:pt x="1080" y="1375"/>
                    <a:pt x="1226" y="1226"/>
                  </a:cubicBezTo>
                  <a:cubicBezTo>
                    <a:pt x="1675" y="776"/>
                    <a:pt x="1360" y="1"/>
                    <a:pt x="718"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8" name="Google Shape;18868;p78"/>
            <p:cNvSpPr/>
            <p:nvPr/>
          </p:nvSpPr>
          <p:spPr>
            <a:xfrm>
              <a:off x="8001571" y="3505645"/>
              <a:ext cx="44432" cy="38156"/>
            </a:xfrm>
            <a:custGeom>
              <a:avLst/>
              <a:gdLst/>
              <a:ahLst/>
              <a:cxnLst/>
              <a:rect l="l" t="t" r="r" b="b"/>
              <a:pathLst>
                <a:path w="1692" h="1453" extrusionOk="0">
                  <a:moveTo>
                    <a:pt x="363" y="1"/>
                  </a:moveTo>
                  <a:cubicBezTo>
                    <a:pt x="172" y="1"/>
                    <a:pt x="0" y="256"/>
                    <a:pt x="204" y="423"/>
                  </a:cubicBezTo>
                  <a:lnTo>
                    <a:pt x="510" y="730"/>
                  </a:lnTo>
                  <a:lnTo>
                    <a:pt x="204" y="1045"/>
                  </a:lnTo>
                  <a:cubicBezTo>
                    <a:pt x="108" y="1141"/>
                    <a:pt x="108" y="1285"/>
                    <a:pt x="204" y="1380"/>
                  </a:cubicBezTo>
                  <a:cubicBezTo>
                    <a:pt x="251" y="1428"/>
                    <a:pt x="311" y="1452"/>
                    <a:pt x="371" y="1452"/>
                  </a:cubicBezTo>
                  <a:cubicBezTo>
                    <a:pt x="431" y="1452"/>
                    <a:pt x="491" y="1428"/>
                    <a:pt x="539" y="1380"/>
                  </a:cubicBezTo>
                  <a:lnTo>
                    <a:pt x="845" y="1074"/>
                  </a:lnTo>
                  <a:lnTo>
                    <a:pt x="1161" y="1380"/>
                  </a:lnTo>
                  <a:cubicBezTo>
                    <a:pt x="1209" y="1423"/>
                    <a:pt x="1262" y="1441"/>
                    <a:pt x="1313" y="1441"/>
                  </a:cubicBezTo>
                  <a:cubicBezTo>
                    <a:pt x="1492" y="1441"/>
                    <a:pt x="1645" y="1217"/>
                    <a:pt x="1496" y="1045"/>
                  </a:cubicBezTo>
                  <a:lnTo>
                    <a:pt x="1189" y="730"/>
                  </a:lnTo>
                  <a:lnTo>
                    <a:pt x="1496" y="423"/>
                  </a:lnTo>
                  <a:cubicBezTo>
                    <a:pt x="1692" y="256"/>
                    <a:pt x="1524" y="1"/>
                    <a:pt x="1335" y="1"/>
                  </a:cubicBezTo>
                  <a:cubicBezTo>
                    <a:pt x="1275" y="1"/>
                    <a:pt x="1214" y="26"/>
                    <a:pt x="1161" y="88"/>
                  </a:cubicBezTo>
                  <a:lnTo>
                    <a:pt x="845" y="395"/>
                  </a:lnTo>
                  <a:lnTo>
                    <a:pt x="539" y="88"/>
                  </a:lnTo>
                  <a:cubicBezTo>
                    <a:pt x="486" y="26"/>
                    <a:pt x="423" y="1"/>
                    <a:pt x="36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69" name="Google Shape;18869;p78"/>
            <p:cNvSpPr/>
            <p:nvPr/>
          </p:nvSpPr>
          <p:spPr>
            <a:xfrm>
              <a:off x="8220133" y="3606510"/>
              <a:ext cx="41780" cy="37263"/>
            </a:xfrm>
            <a:custGeom>
              <a:avLst/>
              <a:gdLst/>
              <a:ahLst/>
              <a:cxnLst/>
              <a:rect l="l" t="t" r="r" b="b"/>
              <a:pathLst>
                <a:path w="1591" h="1419" extrusionOk="0">
                  <a:moveTo>
                    <a:pt x="327" y="1"/>
                  </a:moveTo>
                  <a:cubicBezTo>
                    <a:pt x="150" y="1"/>
                    <a:pt x="2" y="224"/>
                    <a:pt x="149" y="401"/>
                  </a:cubicBezTo>
                  <a:lnTo>
                    <a:pt x="456" y="707"/>
                  </a:lnTo>
                  <a:lnTo>
                    <a:pt x="149" y="1013"/>
                  </a:lnTo>
                  <a:cubicBezTo>
                    <a:pt x="0" y="1192"/>
                    <a:pt x="153" y="1418"/>
                    <a:pt x="332" y="1418"/>
                  </a:cubicBezTo>
                  <a:cubicBezTo>
                    <a:pt x="383" y="1418"/>
                    <a:pt x="436" y="1400"/>
                    <a:pt x="484" y="1358"/>
                  </a:cubicBezTo>
                  <a:lnTo>
                    <a:pt x="791" y="1042"/>
                  </a:lnTo>
                  <a:lnTo>
                    <a:pt x="1106" y="1358"/>
                  </a:lnTo>
                  <a:cubicBezTo>
                    <a:pt x="1155" y="1400"/>
                    <a:pt x="1208" y="1418"/>
                    <a:pt x="1258" y="1418"/>
                  </a:cubicBezTo>
                  <a:cubicBezTo>
                    <a:pt x="1437" y="1418"/>
                    <a:pt x="1591" y="1192"/>
                    <a:pt x="1441" y="1013"/>
                  </a:cubicBezTo>
                  <a:lnTo>
                    <a:pt x="1135" y="707"/>
                  </a:lnTo>
                  <a:lnTo>
                    <a:pt x="1441" y="401"/>
                  </a:lnTo>
                  <a:cubicBezTo>
                    <a:pt x="1589" y="224"/>
                    <a:pt x="1440" y="1"/>
                    <a:pt x="1263" y="1"/>
                  </a:cubicBezTo>
                  <a:cubicBezTo>
                    <a:pt x="1211" y="1"/>
                    <a:pt x="1157" y="20"/>
                    <a:pt x="1106" y="66"/>
                  </a:cubicBezTo>
                  <a:lnTo>
                    <a:pt x="791" y="372"/>
                  </a:lnTo>
                  <a:lnTo>
                    <a:pt x="484" y="66"/>
                  </a:lnTo>
                  <a:cubicBezTo>
                    <a:pt x="434" y="20"/>
                    <a:pt x="379" y="1"/>
                    <a:pt x="32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0" name="Google Shape;18870;p78"/>
            <p:cNvSpPr/>
            <p:nvPr/>
          </p:nvSpPr>
          <p:spPr>
            <a:xfrm>
              <a:off x="8110129" y="3522242"/>
              <a:ext cx="44458" cy="38550"/>
            </a:xfrm>
            <a:custGeom>
              <a:avLst/>
              <a:gdLst/>
              <a:ahLst/>
              <a:cxnLst/>
              <a:rect l="l" t="t" r="r" b="b"/>
              <a:pathLst>
                <a:path w="1693" h="1468" extrusionOk="0">
                  <a:moveTo>
                    <a:pt x="363" y="0"/>
                  </a:moveTo>
                  <a:cubicBezTo>
                    <a:pt x="172" y="0"/>
                    <a:pt x="0" y="256"/>
                    <a:pt x="204" y="423"/>
                  </a:cubicBezTo>
                  <a:lnTo>
                    <a:pt x="510" y="739"/>
                  </a:lnTo>
                  <a:lnTo>
                    <a:pt x="204" y="1045"/>
                  </a:lnTo>
                  <a:cubicBezTo>
                    <a:pt x="108" y="1141"/>
                    <a:pt x="108" y="1284"/>
                    <a:pt x="204" y="1380"/>
                  </a:cubicBezTo>
                  <a:cubicBezTo>
                    <a:pt x="252" y="1428"/>
                    <a:pt x="312" y="1452"/>
                    <a:pt x="371" y="1452"/>
                  </a:cubicBezTo>
                  <a:cubicBezTo>
                    <a:pt x="431" y="1452"/>
                    <a:pt x="491" y="1428"/>
                    <a:pt x="539" y="1380"/>
                  </a:cubicBezTo>
                  <a:lnTo>
                    <a:pt x="845" y="1074"/>
                  </a:lnTo>
                  <a:lnTo>
                    <a:pt x="1161" y="1380"/>
                  </a:lnTo>
                  <a:cubicBezTo>
                    <a:pt x="1214" y="1442"/>
                    <a:pt x="1276" y="1468"/>
                    <a:pt x="1335" y="1468"/>
                  </a:cubicBezTo>
                  <a:cubicBezTo>
                    <a:pt x="1524" y="1468"/>
                    <a:pt x="1692" y="1212"/>
                    <a:pt x="1496" y="1045"/>
                  </a:cubicBezTo>
                  <a:lnTo>
                    <a:pt x="1190" y="739"/>
                  </a:lnTo>
                  <a:lnTo>
                    <a:pt x="1496" y="423"/>
                  </a:lnTo>
                  <a:cubicBezTo>
                    <a:pt x="1692" y="256"/>
                    <a:pt x="1524" y="0"/>
                    <a:pt x="1335" y="0"/>
                  </a:cubicBezTo>
                  <a:cubicBezTo>
                    <a:pt x="1276" y="0"/>
                    <a:pt x="1214" y="26"/>
                    <a:pt x="1161" y="88"/>
                  </a:cubicBezTo>
                  <a:lnTo>
                    <a:pt x="845" y="394"/>
                  </a:lnTo>
                  <a:lnTo>
                    <a:pt x="539" y="88"/>
                  </a:lnTo>
                  <a:cubicBezTo>
                    <a:pt x="486" y="26"/>
                    <a:pt x="424" y="0"/>
                    <a:pt x="3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1" name="Google Shape;18871;p78"/>
            <p:cNvSpPr/>
            <p:nvPr/>
          </p:nvSpPr>
          <p:spPr>
            <a:xfrm>
              <a:off x="8052646" y="3353154"/>
              <a:ext cx="75655" cy="126179"/>
            </a:xfrm>
            <a:custGeom>
              <a:avLst/>
              <a:gdLst/>
              <a:ahLst/>
              <a:cxnLst/>
              <a:rect l="l" t="t" r="r" b="b"/>
              <a:pathLst>
                <a:path w="2881" h="4805" extrusionOk="0">
                  <a:moveTo>
                    <a:pt x="2441" y="0"/>
                  </a:moveTo>
                  <a:cubicBezTo>
                    <a:pt x="1800" y="0"/>
                    <a:pt x="1273" y="526"/>
                    <a:pt x="1273" y="1168"/>
                  </a:cubicBezTo>
                  <a:lnTo>
                    <a:pt x="1273" y="1723"/>
                  </a:lnTo>
                  <a:cubicBezTo>
                    <a:pt x="1273" y="2000"/>
                    <a:pt x="1044" y="2230"/>
                    <a:pt x="766" y="2230"/>
                  </a:cubicBezTo>
                  <a:lnTo>
                    <a:pt x="536" y="2230"/>
                  </a:lnTo>
                  <a:cubicBezTo>
                    <a:pt x="240" y="2230"/>
                    <a:pt x="0" y="2469"/>
                    <a:pt x="0" y="2766"/>
                  </a:cubicBezTo>
                  <a:lnTo>
                    <a:pt x="0" y="4268"/>
                  </a:lnTo>
                  <a:cubicBezTo>
                    <a:pt x="0" y="4565"/>
                    <a:pt x="240" y="4804"/>
                    <a:pt x="536" y="4804"/>
                  </a:cubicBezTo>
                  <a:lnTo>
                    <a:pt x="2881" y="4804"/>
                  </a:lnTo>
                  <a:lnTo>
                    <a:pt x="288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2" name="Google Shape;18872;p78"/>
            <p:cNvSpPr/>
            <p:nvPr/>
          </p:nvSpPr>
          <p:spPr>
            <a:xfrm>
              <a:off x="8105429" y="3419933"/>
              <a:ext cx="39968" cy="34269"/>
            </a:xfrm>
            <a:custGeom>
              <a:avLst/>
              <a:gdLst/>
              <a:ahLst/>
              <a:cxnLst/>
              <a:rect l="l" t="t" r="r" b="b"/>
              <a:pathLst>
                <a:path w="1522" h="1305" extrusionOk="0">
                  <a:moveTo>
                    <a:pt x="863" y="0"/>
                  </a:moveTo>
                  <a:cubicBezTo>
                    <a:pt x="701" y="0"/>
                    <a:pt x="536" y="60"/>
                    <a:pt x="402" y="194"/>
                  </a:cubicBezTo>
                  <a:cubicBezTo>
                    <a:pt x="0" y="606"/>
                    <a:pt x="287" y="1304"/>
                    <a:pt x="871" y="1304"/>
                  </a:cubicBezTo>
                  <a:cubicBezTo>
                    <a:pt x="1225" y="1304"/>
                    <a:pt x="1522" y="1017"/>
                    <a:pt x="1522" y="654"/>
                  </a:cubicBezTo>
                  <a:cubicBezTo>
                    <a:pt x="1522" y="259"/>
                    <a:pt x="1199" y="0"/>
                    <a:pt x="863" y="0"/>
                  </a:cubicBezTo>
                  <a:close/>
                </a:path>
              </a:pathLst>
            </a:custGeom>
            <a:solidFill>
              <a:srgbClr val="E2E8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873" name="Google Shape;18873;p78"/>
          <p:cNvGrpSpPr/>
          <p:nvPr/>
        </p:nvGrpSpPr>
        <p:grpSpPr>
          <a:xfrm>
            <a:off x="7093096" y="2648324"/>
            <a:ext cx="464137" cy="464137"/>
            <a:chOff x="5319821" y="1986242"/>
            <a:chExt cx="348103" cy="348103"/>
          </a:xfrm>
        </p:grpSpPr>
        <p:sp>
          <p:nvSpPr>
            <p:cNvPr id="18874" name="Google Shape;18874;p78"/>
            <p:cNvSpPr/>
            <p:nvPr/>
          </p:nvSpPr>
          <p:spPr>
            <a:xfrm>
              <a:off x="5319821" y="2134506"/>
              <a:ext cx="104830" cy="115150"/>
            </a:xfrm>
            <a:custGeom>
              <a:avLst/>
              <a:gdLst/>
              <a:ahLst/>
              <a:cxnLst/>
              <a:rect l="l" t="t" r="r" b="b"/>
              <a:pathLst>
                <a:path w="3992" h="4385" extrusionOk="0">
                  <a:moveTo>
                    <a:pt x="1264" y="1"/>
                  </a:moveTo>
                  <a:cubicBezTo>
                    <a:pt x="1015" y="1"/>
                    <a:pt x="824" y="202"/>
                    <a:pt x="824" y="441"/>
                  </a:cubicBezTo>
                  <a:lnTo>
                    <a:pt x="824" y="1159"/>
                  </a:lnTo>
                  <a:lnTo>
                    <a:pt x="728" y="1140"/>
                  </a:lnTo>
                  <a:cubicBezTo>
                    <a:pt x="680" y="1129"/>
                    <a:pt x="630" y="1124"/>
                    <a:pt x="580" y="1124"/>
                  </a:cubicBezTo>
                  <a:cubicBezTo>
                    <a:pt x="453" y="1124"/>
                    <a:pt x="324" y="1160"/>
                    <a:pt x="221" y="1235"/>
                  </a:cubicBezTo>
                  <a:cubicBezTo>
                    <a:pt x="1" y="1427"/>
                    <a:pt x="1" y="1800"/>
                    <a:pt x="39" y="2346"/>
                  </a:cubicBezTo>
                  <a:cubicBezTo>
                    <a:pt x="77" y="2996"/>
                    <a:pt x="728" y="3551"/>
                    <a:pt x="881" y="3666"/>
                  </a:cubicBezTo>
                  <a:lnTo>
                    <a:pt x="881" y="4384"/>
                  </a:lnTo>
                  <a:lnTo>
                    <a:pt x="3485" y="4384"/>
                  </a:lnTo>
                  <a:lnTo>
                    <a:pt x="3485" y="3465"/>
                  </a:lnTo>
                  <a:cubicBezTo>
                    <a:pt x="3944" y="3073"/>
                    <a:pt x="3992" y="2298"/>
                    <a:pt x="3953" y="1934"/>
                  </a:cubicBezTo>
                  <a:lnTo>
                    <a:pt x="3953" y="939"/>
                  </a:lnTo>
                  <a:cubicBezTo>
                    <a:pt x="3953" y="700"/>
                    <a:pt x="3762" y="508"/>
                    <a:pt x="3523" y="508"/>
                  </a:cubicBezTo>
                  <a:lnTo>
                    <a:pt x="3494" y="508"/>
                  </a:lnTo>
                  <a:cubicBezTo>
                    <a:pt x="3408" y="602"/>
                    <a:pt x="3293" y="646"/>
                    <a:pt x="3180" y="646"/>
                  </a:cubicBezTo>
                  <a:cubicBezTo>
                    <a:pt x="3004" y="646"/>
                    <a:pt x="2831" y="541"/>
                    <a:pt x="2767" y="355"/>
                  </a:cubicBezTo>
                  <a:lnTo>
                    <a:pt x="2738" y="355"/>
                  </a:lnTo>
                  <a:cubicBezTo>
                    <a:pt x="2650" y="447"/>
                    <a:pt x="2537" y="490"/>
                    <a:pt x="2426" y="490"/>
                  </a:cubicBezTo>
                  <a:cubicBezTo>
                    <a:pt x="2259" y="490"/>
                    <a:pt x="2095" y="393"/>
                    <a:pt x="2020" y="221"/>
                  </a:cubicBezTo>
                  <a:lnTo>
                    <a:pt x="2001" y="221"/>
                  </a:lnTo>
                  <a:cubicBezTo>
                    <a:pt x="1917" y="298"/>
                    <a:pt x="1813" y="334"/>
                    <a:pt x="1710" y="334"/>
                  </a:cubicBezTo>
                  <a:cubicBezTo>
                    <a:pt x="1519" y="334"/>
                    <a:pt x="1333" y="212"/>
                    <a:pt x="128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5" name="Google Shape;18875;p78"/>
            <p:cNvSpPr/>
            <p:nvPr/>
          </p:nvSpPr>
          <p:spPr>
            <a:xfrm>
              <a:off x="5320083" y="2164258"/>
              <a:ext cx="29437" cy="85634"/>
            </a:xfrm>
            <a:custGeom>
              <a:avLst/>
              <a:gdLst/>
              <a:ahLst/>
              <a:cxnLst/>
              <a:rect l="l" t="t" r="r" b="b"/>
              <a:pathLst>
                <a:path w="1121" h="3261" extrusionOk="0">
                  <a:moveTo>
                    <a:pt x="585" y="0"/>
                  </a:moveTo>
                  <a:cubicBezTo>
                    <a:pt x="457" y="0"/>
                    <a:pt x="334" y="36"/>
                    <a:pt x="230" y="112"/>
                  </a:cubicBezTo>
                  <a:cubicBezTo>
                    <a:pt x="0" y="303"/>
                    <a:pt x="10" y="677"/>
                    <a:pt x="39" y="1213"/>
                  </a:cubicBezTo>
                  <a:cubicBezTo>
                    <a:pt x="77" y="1873"/>
                    <a:pt x="737" y="2428"/>
                    <a:pt x="881" y="2543"/>
                  </a:cubicBezTo>
                  <a:lnTo>
                    <a:pt x="881" y="3261"/>
                  </a:lnTo>
                  <a:lnTo>
                    <a:pt x="1120" y="3261"/>
                  </a:lnTo>
                  <a:lnTo>
                    <a:pt x="1120" y="2447"/>
                  </a:lnTo>
                  <a:cubicBezTo>
                    <a:pt x="862" y="2246"/>
                    <a:pt x="335" y="1768"/>
                    <a:pt x="297" y="1213"/>
                  </a:cubicBezTo>
                  <a:cubicBezTo>
                    <a:pt x="268" y="658"/>
                    <a:pt x="230" y="294"/>
                    <a:pt x="460" y="112"/>
                  </a:cubicBezTo>
                  <a:cubicBezTo>
                    <a:pt x="556" y="64"/>
                    <a:pt x="651" y="35"/>
                    <a:pt x="757" y="16"/>
                  </a:cubicBezTo>
                  <a:lnTo>
                    <a:pt x="737" y="16"/>
                  </a:lnTo>
                  <a:cubicBezTo>
                    <a:pt x="686" y="6"/>
                    <a:pt x="636" y="0"/>
                    <a:pt x="585"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6" name="Google Shape;18876;p78"/>
            <p:cNvSpPr/>
            <p:nvPr/>
          </p:nvSpPr>
          <p:spPr>
            <a:xfrm>
              <a:off x="5341695" y="2134506"/>
              <a:ext cx="13104" cy="47793"/>
            </a:xfrm>
            <a:custGeom>
              <a:avLst/>
              <a:gdLst/>
              <a:ahLst/>
              <a:cxnLst/>
              <a:rect l="l" t="t" r="r" b="b"/>
              <a:pathLst>
                <a:path w="499" h="1820" extrusionOk="0">
                  <a:moveTo>
                    <a:pt x="431" y="1"/>
                  </a:moveTo>
                  <a:cubicBezTo>
                    <a:pt x="316" y="1"/>
                    <a:pt x="202" y="58"/>
                    <a:pt x="125" y="144"/>
                  </a:cubicBezTo>
                  <a:cubicBezTo>
                    <a:pt x="48" y="221"/>
                    <a:pt x="1" y="336"/>
                    <a:pt x="1" y="451"/>
                  </a:cubicBezTo>
                  <a:lnTo>
                    <a:pt x="1" y="1465"/>
                  </a:lnTo>
                  <a:lnTo>
                    <a:pt x="1" y="1532"/>
                  </a:lnTo>
                  <a:lnTo>
                    <a:pt x="10" y="1676"/>
                  </a:lnTo>
                  <a:cubicBezTo>
                    <a:pt x="1" y="1743"/>
                    <a:pt x="48" y="1810"/>
                    <a:pt x="115" y="1819"/>
                  </a:cubicBezTo>
                  <a:cubicBezTo>
                    <a:pt x="119" y="1820"/>
                    <a:pt x="123" y="1820"/>
                    <a:pt x="127" y="1820"/>
                  </a:cubicBezTo>
                  <a:cubicBezTo>
                    <a:pt x="240" y="1820"/>
                    <a:pt x="240" y="1685"/>
                    <a:pt x="240" y="1685"/>
                  </a:cubicBezTo>
                  <a:lnTo>
                    <a:pt x="230" y="1417"/>
                  </a:lnTo>
                  <a:lnTo>
                    <a:pt x="230" y="422"/>
                  </a:lnTo>
                  <a:cubicBezTo>
                    <a:pt x="221"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7" name="Google Shape;18877;p78"/>
            <p:cNvSpPr/>
            <p:nvPr/>
          </p:nvSpPr>
          <p:spPr>
            <a:xfrm>
              <a:off x="5363701" y="2140047"/>
              <a:ext cx="8429" cy="43276"/>
            </a:xfrm>
            <a:custGeom>
              <a:avLst/>
              <a:gdLst/>
              <a:ahLst/>
              <a:cxnLst/>
              <a:rect l="l" t="t" r="r" b="b"/>
              <a:pathLst>
                <a:path w="321" h="1648" extrusionOk="0">
                  <a:moveTo>
                    <a:pt x="254" y="1"/>
                  </a:moveTo>
                  <a:cubicBezTo>
                    <a:pt x="111" y="1"/>
                    <a:pt x="0" y="129"/>
                    <a:pt x="33" y="278"/>
                  </a:cubicBezTo>
                  <a:lnTo>
                    <a:pt x="33" y="1350"/>
                  </a:lnTo>
                  <a:lnTo>
                    <a:pt x="33" y="1503"/>
                  </a:lnTo>
                  <a:cubicBezTo>
                    <a:pt x="24" y="1570"/>
                    <a:pt x="72" y="1637"/>
                    <a:pt x="148" y="1647"/>
                  </a:cubicBezTo>
                  <a:cubicBezTo>
                    <a:pt x="152" y="1647"/>
                    <a:pt x="156" y="1647"/>
                    <a:pt x="160" y="1647"/>
                  </a:cubicBezTo>
                  <a:cubicBezTo>
                    <a:pt x="263" y="1647"/>
                    <a:pt x="263" y="1522"/>
                    <a:pt x="263" y="1522"/>
                  </a:cubicBezTo>
                  <a:lnTo>
                    <a:pt x="254" y="1245"/>
                  </a:lnTo>
                  <a:lnTo>
                    <a:pt x="254" y="249"/>
                  </a:lnTo>
                  <a:cubicBezTo>
                    <a:pt x="254" y="163"/>
                    <a:pt x="273" y="77"/>
                    <a:pt x="321" y="10"/>
                  </a:cubicBezTo>
                  <a:cubicBezTo>
                    <a:pt x="298" y="4"/>
                    <a:pt x="275" y="1"/>
                    <a:pt x="254"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8" name="Google Shape;18878;p78"/>
            <p:cNvSpPr/>
            <p:nvPr/>
          </p:nvSpPr>
          <p:spPr>
            <a:xfrm>
              <a:off x="5382241" y="2143907"/>
              <a:ext cx="8981" cy="43171"/>
            </a:xfrm>
            <a:custGeom>
              <a:avLst/>
              <a:gdLst/>
              <a:ahLst/>
              <a:cxnLst/>
              <a:rect l="l" t="t" r="r" b="b"/>
              <a:pathLst>
                <a:path w="342" h="1644" extrusionOk="0">
                  <a:moveTo>
                    <a:pt x="288" y="1"/>
                  </a:moveTo>
                  <a:cubicBezTo>
                    <a:pt x="130" y="1"/>
                    <a:pt x="0" y="149"/>
                    <a:pt x="26" y="313"/>
                  </a:cubicBezTo>
                  <a:lnTo>
                    <a:pt x="45" y="1289"/>
                  </a:lnTo>
                  <a:lnTo>
                    <a:pt x="45" y="1356"/>
                  </a:lnTo>
                  <a:lnTo>
                    <a:pt x="55" y="1500"/>
                  </a:lnTo>
                  <a:cubicBezTo>
                    <a:pt x="45" y="1567"/>
                    <a:pt x="93" y="1634"/>
                    <a:pt x="160" y="1643"/>
                  </a:cubicBezTo>
                  <a:cubicBezTo>
                    <a:pt x="164" y="1643"/>
                    <a:pt x="168" y="1644"/>
                    <a:pt x="172" y="1644"/>
                  </a:cubicBezTo>
                  <a:cubicBezTo>
                    <a:pt x="284" y="1644"/>
                    <a:pt x="284" y="1519"/>
                    <a:pt x="284" y="1519"/>
                  </a:cubicBezTo>
                  <a:lnTo>
                    <a:pt x="275" y="1241"/>
                  </a:lnTo>
                  <a:lnTo>
                    <a:pt x="256" y="275"/>
                  </a:lnTo>
                  <a:cubicBezTo>
                    <a:pt x="246" y="179"/>
                    <a:pt x="284" y="83"/>
                    <a:pt x="342" y="7"/>
                  </a:cubicBezTo>
                  <a:cubicBezTo>
                    <a:pt x="324" y="3"/>
                    <a:pt x="306" y="1"/>
                    <a:pt x="28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79" name="Google Shape;18879;p78"/>
            <p:cNvSpPr/>
            <p:nvPr/>
          </p:nvSpPr>
          <p:spPr>
            <a:xfrm>
              <a:off x="5403012" y="2147846"/>
              <a:ext cx="6565" cy="39784"/>
            </a:xfrm>
            <a:custGeom>
              <a:avLst/>
              <a:gdLst/>
              <a:ahLst/>
              <a:cxnLst/>
              <a:rect l="l" t="t" r="r" b="b"/>
              <a:pathLst>
                <a:path w="250" h="1515" extrusionOk="0">
                  <a:moveTo>
                    <a:pt x="250" y="0"/>
                  </a:moveTo>
                  <a:lnTo>
                    <a:pt x="221" y="10"/>
                  </a:lnTo>
                  <a:cubicBezTo>
                    <a:pt x="135" y="29"/>
                    <a:pt x="68" y="77"/>
                    <a:pt x="10" y="134"/>
                  </a:cubicBezTo>
                  <a:lnTo>
                    <a:pt x="10" y="153"/>
                  </a:lnTo>
                  <a:lnTo>
                    <a:pt x="10" y="1225"/>
                  </a:lnTo>
                  <a:lnTo>
                    <a:pt x="10" y="1378"/>
                  </a:lnTo>
                  <a:cubicBezTo>
                    <a:pt x="1" y="1445"/>
                    <a:pt x="49" y="1503"/>
                    <a:pt x="125" y="1512"/>
                  </a:cubicBezTo>
                  <a:cubicBezTo>
                    <a:pt x="133" y="1513"/>
                    <a:pt x="141" y="1514"/>
                    <a:pt x="148" y="1514"/>
                  </a:cubicBezTo>
                  <a:cubicBezTo>
                    <a:pt x="248" y="1514"/>
                    <a:pt x="240" y="1397"/>
                    <a:pt x="240" y="1397"/>
                  </a:cubicBezTo>
                  <a:lnTo>
                    <a:pt x="230" y="1120"/>
                  </a:lnTo>
                  <a:lnTo>
                    <a:pt x="230" y="125"/>
                  </a:lnTo>
                  <a:cubicBezTo>
                    <a:pt x="23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0" name="Google Shape;18880;p78"/>
            <p:cNvSpPr/>
            <p:nvPr/>
          </p:nvSpPr>
          <p:spPr>
            <a:xfrm>
              <a:off x="5396736" y="1986242"/>
              <a:ext cx="43749" cy="30173"/>
            </a:xfrm>
            <a:custGeom>
              <a:avLst/>
              <a:gdLst/>
              <a:ahLst/>
              <a:cxnLst/>
              <a:rect l="l" t="t" r="r" b="b"/>
              <a:pathLst>
                <a:path w="1666" h="1149" extrusionOk="0">
                  <a:moveTo>
                    <a:pt x="173" y="0"/>
                  </a:moveTo>
                  <a:cubicBezTo>
                    <a:pt x="96" y="0"/>
                    <a:pt x="0" y="29"/>
                    <a:pt x="144" y="163"/>
                  </a:cubicBezTo>
                  <a:lnTo>
                    <a:pt x="1120" y="1120"/>
                  </a:lnTo>
                  <a:lnTo>
                    <a:pt x="1178" y="1149"/>
                  </a:lnTo>
                  <a:lnTo>
                    <a:pt x="1666" y="125"/>
                  </a:lnTo>
                  <a:lnTo>
                    <a:pt x="1589" y="87"/>
                  </a:lnTo>
                  <a:lnTo>
                    <a:pt x="173" y="0"/>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1" name="Google Shape;18881;p78"/>
            <p:cNvSpPr/>
            <p:nvPr/>
          </p:nvSpPr>
          <p:spPr>
            <a:xfrm>
              <a:off x="5398233" y="1987003"/>
              <a:ext cx="35976" cy="29411"/>
            </a:xfrm>
            <a:custGeom>
              <a:avLst/>
              <a:gdLst/>
              <a:ahLst/>
              <a:cxnLst/>
              <a:rect l="l" t="t" r="r" b="b"/>
              <a:pathLst>
                <a:path w="1370" h="1120" extrusionOk="0">
                  <a:moveTo>
                    <a:pt x="10" y="0"/>
                  </a:moveTo>
                  <a:cubicBezTo>
                    <a:pt x="1" y="29"/>
                    <a:pt x="10" y="67"/>
                    <a:pt x="77" y="134"/>
                  </a:cubicBezTo>
                  <a:lnTo>
                    <a:pt x="1054" y="1091"/>
                  </a:lnTo>
                  <a:lnTo>
                    <a:pt x="1121" y="1120"/>
                  </a:lnTo>
                  <a:lnTo>
                    <a:pt x="1369" y="584"/>
                  </a:lnTo>
                  <a:lnTo>
                    <a:pt x="10"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2" name="Google Shape;18882;p78"/>
            <p:cNvSpPr/>
            <p:nvPr/>
          </p:nvSpPr>
          <p:spPr>
            <a:xfrm>
              <a:off x="5425648" y="1988500"/>
              <a:ext cx="61081" cy="49290"/>
            </a:xfrm>
            <a:custGeom>
              <a:avLst/>
              <a:gdLst/>
              <a:ahLst/>
              <a:cxnLst/>
              <a:rect l="l" t="t" r="r" b="b"/>
              <a:pathLst>
                <a:path w="2326" h="1877" extrusionOk="0">
                  <a:moveTo>
                    <a:pt x="479" y="1"/>
                  </a:moveTo>
                  <a:lnTo>
                    <a:pt x="0" y="1025"/>
                  </a:lnTo>
                  <a:lnTo>
                    <a:pt x="2029" y="1876"/>
                  </a:lnTo>
                  <a:lnTo>
                    <a:pt x="2326" y="776"/>
                  </a:lnTo>
                  <a:lnTo>
                    <a:pt x="479"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3" name="Google Shape;18883;p78"/>
            <p:cNvSpPr/>
            <p:nvPr/>
          </p:nvSpPr>
          <p:spPr>
            <a:xfrm>
              <a:off x="5548782" y="2038000"/>
              <a:ext cx="32956" cy="37998"/>
            </a:xfrm>
            <a:custGeom>
              <a:avLst/>
              <a:gdLst/>
              <a:ahLst/>
              <a:cxnLst/>
              <a:rect l="l" t="t" r="r" b="b"/>
              <a:pathLst>
                <a:path w="1255" h="1447" extrusionOk="0">
                  <a:moveTo>
                    <a:pt x="278" y="1"/>
                  </a:moveTo>
                  <a:lnTo>
                    <a:pt x="39" y="853"/>
                  </a:lnTo>
                  <a:lnTo>
                    <a:pt x="39" y="862"/>
                  </a:lnTo>
                  <a:lnTo>
                    <a:pt x="39" y="891"/>
                  </a:lnTo>
                  <a:lnTo>
                    <a:pt x="0" y="1121"/>
                  </a:lnTo>
                  <a:lnTo>
                    <a:pt x="776" y="1446"/>
                  </a:lnTo>
                  <a:lnTo>
                    <a:pt x="1254" y="412"/>
                  </a:lnTo>
                  <a:lnTo>
                    <a:pt x="278"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4" name="Google Shape;18884;p78"/>
            <p:cNvSpPr/>
            <p:nvPr/>
          </p:nvSpPr>
          <p:spPr>
            <a:xfrm>
              <a:off x="5552038" y="2038000"/>
              <a:ext cx="29700" cy="24159"/>
            </a:xfrm>
            <a:custGeom>
              <a:avLst/>
              <a:gdLst/>
              <a:ahLst/>
              <a:cxnLst/>
              <a:rect l="l" t="t" r="r" b="b"/>
              <a:pathLst>
                <a:path w="1131" h="920" extrusionOk="0">
                  <a:moveTo>
                    <a:pt x="154" y="1"/>
                  </a:moveTo>
                  <a:lnTo>
                    <a:pt x="1" y="546"/>
                  </a:lnTo>
                  <a:lnTo>
                    <a:pt x="891" y="920"/>
                  </a:lnTo>
                  <a:lnTo>
                    <a:pt x="1111" y="460"/>
                  </a:lnTo>
                  <a:lnTo>
                    <a:pt x="1130" y="412"/>
                  </a:lnTo>
                  <a:lnTo>
                    <a:pt x="15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5" name="Google Shape;18885;p78"/>
            <p:cNvSpPr/>
            <p:nvPr/>
          </p:nvSpPr>
          <p:spPr>
            <a:xfrm>
              <a:off x="5432161" y="1988500"/>
              <a:ext cx="54568" cy="34453"/>
            </a:xfrm>
            <a:custGeom>
              <a:avLst/>
              <a:gdLst/>
              <a:ahLst/>
              <a:cxnLst/>
              <a:rect l="l" t="t" r="r" b="b"/>
              <a:pathLst>
                <a:path w="2078" h="1312" extrusionOk="0">
                  <a:moveTo>
                    <a:pt x="231" y="1"/>
                  </a:moveTo>
                  <a:lnTo>
                    <a:pt x="1" y="489"/>
                  </a:lnTo>
                  <a:lnTo>
                    <a:pt x="1934" y="1312"/>
                  </a:lnTo>
                  <a:lnTo>
                    <a:pt x="2078" y="776"/>
                  </a:lnTo>
                  <a:lnTo>
                    <a:pt x="2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6" name="Google Shape;18886;p78"/>
            <p:cNvSpPr/>
            <p:nvPr/>
          </p:nvSpPr>
          <p:spPr>
            <a:xfrm>
              <a:off x="5563093" y="2104097"/>
              <a:ext cx="104830" cy="115150"/>
            </a:xfrm>
            <a:custGeom>
              <a:avLst/>
              <a:gdLst/>
              <a:ahLst/>
              <a:cxnLst/>
              <a:rect l="l" t="t" r="r" b="b"/>
              <a:pathLst>
                <a:path w="3992" h="4385" extrusionOk="0">
                  <a:moveTo>
                    <a:pt x="1264" y="1"/>
                  </a:moveTo>
                  <a:cubicBezTo>
                    <a:pt x="1025" y="1"/>
                    <a:pt x="834" y="202"/>
                    <a:pt x="834" y="441"/>
                  </a:cubicBezTo>
                  <a:lnTo>
                    <a:pt x="834" y="1159"/>
                  </a:lnTo>
                  <a:lnTo>
                    <a:pt x="738" y="1140"/>
                  </a:lnTo>
                  <a:cubicBezTo>
                    <a:pt x="690" y="1129"/>
                    <a:pt x="640" y="1124"/>
                    <a:pt x="590" y="1124"/>
                  </a:cubicBezTo>
                  <a:cubicBezTo>
                    <a:pt x="462" y="1124"/>
                    <a:pt x="334" y="1160"/>
                    <a:pt x="231" y="1235"/>
                  </a:cubicBezTo>
                  <a:cubicBezTo>
                    <a:pt x="1" y="1427"/>
                    <a:pt x="11" y="1800"/>
                    <a:pt x="39" y="2336"/>
                  </a:cubicBezTo>
                  <a:cubicBezTo>
                    <a:pt x="87" y="2996"/>
                    <a:pt x="738" y="3551"/>
                    <a:pt x="891" y="3666"/>
                  </a:cubicBezTo>
                  <a:lnTo>
                    <a:pt x="891" y="4384"/>
                  </a:lnTo>
                  <a:lnTo>
                    <a:pt x="3494" y="4384"/>
                  </a:lnTo>
                  <a:lnTo>
                    <a:pt x="3494" y="3456"/>
                  </a:lnTo>
                  <a:cubicBezTo>
                    <a:pt x="3944" y="3063"/>
                    <a:pt x="3992" y="2298"/>
                    <a:pt x="3963" y="1934"/>
                  </a:cubicBezTo>
                  <a:lnTo>
                    <a:pt x="3963" y="939"/>
                  </a:lnTo>
                  <a:cubicBezTo>
                    <a:pt x="3963" y="700"/>
                    <a:pt x="3772" y="499"/>
                    <a:pt x="3523" y="499"/>
                  </a:cubicBezTo>
                  <a:lnTo>
                    <a:pt x="3504" y="499"/>
                  </a:lnTo>
                  <a:cubicBezTo>
                    <a:pt x="3416" y="594"/>
                    <a:pt x="3298" y="640"/>
                    <a:pt x="3182" y="640"/>
                  </a:cubicBezTo>
                  <a:cubicBezTo>
                    <a:pt x="3009" y="640"/>
                    <a:pt x="2839" y="539"/>
                    <a:pt x="2776" y="355"/>
                  </a:cubicBezTo>
                  <a:lnTo>
                    <a:pt x="2748" y="355"/>
                  </a:lnTo>
                  <a:cubicBezTo>
                    <a:pt x="2660" y="446"/>
                    <a:pt x="2549" y="489"/>
                    <a:pt x="2438" y="489"/>
                  </a:cubicBezTo>
                  <a:cubicBezTo>
                    <a:pt x="2270" y="489"/>
                    <a:pt x="2105" y="390"/>
                    <a:pt x="2030" y="211"/>
                  </a:cubicBezTo>
                  <a:lnTo>
                    <a:pt x="2011" y="211"/>
                  </a:lnTo>
                  <a:cubicBezTo>
                    <a:pt x="1925" y="294"/>
                    <a:pt x="1818" y="332"/>
                    <a:pt x="1713" y="332"/>
                  </a:cubicBezTo>
                  <a:cubicBezTo>
                    <a:pt x="1525" y="332"/>
                    <a:pt x="1342" y="210"/>
                    <a:pt x="12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7" name="Google Shape;18887;p78"/>
            <p:cNvSpPr/>
            <p:nvPr/>
          </p:nvSpPr>
          <p:spPr>
            <a:xfrm>
              <a:off x="5563618" y="2133849"/>
              <a:ext cx="29175" cy="85634"/>
            </a:xfrm>
            <a:custGeom>
              <a:avLst/>
              <a:gdLst/>
              <a:ahLst/>
              <a:cxnLst/>
              <a:rect l="l" t="t" r="r" b="b"/>
              <a:pathLst>
                <a:path w="1111" h="3261" extrusionOk="0">
                  <a:moveTo>
                    <a:pt x="580" y="0"/>
                  </a:moveTo>
                  <a:cubicBezTo>
                    <a:pt x="452" y="0"/>
                    <a:pt x="324" y="36"/>
                    <a:pt x="220" y="112"/>
                  </a:cubicBezTo>
                  <a:cubicBezTo>
                    <a:pt x="0" y="303"/>
                    <a:pt x="0" y="677"/>
                    <a:pt x="38" y="1213"/>
                  </a:cubicBezTo>
                  <a:cubicBezTo>
                    <a:pt x="77" y="1873"/>
                    <a:pt x="727" y="2428"/>
                    <a:pt x="881" y="2543"/>
                  </a:cubicBezTo>
                  <a:lnTo>
                    <a:pt x="881" y="3261"/>
                  </a:lnTo>
                  <a:lnTo>
                    <a:pt x="1110" y="3261"/>
                  </a:lnTo>
                  <a:lnTo>
                    <a:pt x="1110" y="2447"/>
                  </a:lnTo>
                  <a:cubicBezTo>
                    <a:pt x="852" y="2246"/>
                    <a:pt x="326" y="1768"/>
                    <a:pt x="287" y="1213"/>
                  </a:cubicBezTo>
                  <a:cubicBezTo>
                    <a:pt x="259" y="658"/>
                    <a:pt x="230" y="294"/>
                    <a:pt x="450" y="112"/>
                  </a:cubicBezTo>
                  <a:cubicBezTo>
                    <a:pt x="546" y="64"/>
                    <a:pt x="651" y="35"/>
                    <a:pt x="756" y="16"/>
                  </a:cubicBezTo>
                  <a:lnTo>
                    <a:pt x="727" y="16"/>
                  </a:lnTo>
                  <a:cubicBezTo>
                    <a:pt x="679" y="6"/>
                    <a:pt x="629" y="0"/>
                    <a:pt x="58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8" name="Google Shape;18888;p78"/>
            <p:cNvSpPr/>
            <p:nvPr/>
          </p:nvSpPr>
          <p:spPr>
            <a:xfrm>
              <a:off x="5448258" y="1994934"/>
              <a:ext cx="115124" cy="129803"/>
            </a:xfrm>
            <a:custGeom>
              <a:avLst/>
              <a:gdLst/>
              <a:ahLst/>
              <a:cxnLst/>
              <a:rect l="l" t="t" r="r" b="b"/>
              <a:pathLst>
                <a:path w="4384" h="4943" extrusionOk="0">
                  <a:moveTo>
                    <a:pt x="1827" y="1"/>
                  </a:moveTo>
                  <a:cubicBezTo>
                    <a:pt x="1749" y="1"/>
                    <a:pt x="1671" y="22"/>
                    <a:pt x="1599" y="62"/>
                  </a:cubicBezTo>
                  <a:cubicBezTo>
                    <a:pt x="1503" y="119"/>
                    <a:pt x="1436" y="215"/>
                    <a:pt x="1407" y="330"/>
                  </a:cubicBezTo>
                  <a:lnTo>
                    <a:pt x="1063" y="1593"/>
                  </a:lnTo>
                  <a:lnTo>
                    <a:pt x="335" y="1287"/>
                  </a:lnTo>
                  <a:lnTo>
                    <a:pt x="240" y="1583"/>
                  </a:lnTo>
                  <a:cubicBezTo>
                    <a:pt x="192" y="1775"/>
                    <a:pt x="144" y="1976"/>
                    <a:pt x="115" y="2167"/>
                  </a:cubicBezTo>
                  <a:cubicBezTo>
                    <a:pt x="0" y="2828"/>
                    <a:pt x="536" y="3536"/>
                    <a:pt x="642" y="3670"/>
                  </a:cubicBezTo>
                  <a:lnTo>
                    <a:pt x="642" y="4943"/>
                  </a:lnTo>
                  <a:lnTo>
                    <a:pt x="3216" y="4943"/>
                  </a:lnTo>
                  <a:lnTo>
                    <a:pt x="3216" y="4053"/>
                  </a:lnTo>
                  <a:cubicBezTo>
                    <a:pt x="3838" y="3708"/>
                    <a:pt x="3991" y="2808"/>
                    <a:pt x="4001" y="2675"/>
                  </a:cubicBezTo>
                  <a:lnTo>
                    <a:pt x="4317" y="1545"/>
                  </a:lnTo>
                  <a:lnTo>
                    <a:pt x="4317" y="1526"/>
                  </a:lnTo>
                  <a:cubicBezTo>
                    <a:pt x="4384" y="1296"/>
                    <a:pt x="4240" y="1057"/>
                    <a:pt x="4001" y="1000"/>
                  </a:cubicBezTo>
                  <a:lnTo>
                    <a:pt x="3982" y="1000"/>
                  </a:lnTo>
                  <a:cubicBezTo>
                    <a:pt x="3947" y="991"/>
                    <a:pt x="3912" y="987"/>
                    <a:pt x="3876" y="987"/>
                  </a:cubicBezTo>
                  <a:cubicBezTo>
                    <a:pt x="3794" y="987"/>
                    <a:pt x="3711" y="1010"/>
                    <a:pt x="3637" y="1057"/>
                  </a:cubicBezTo>
                  <a:cubicBezTo>
                    <a:pt x="3618" y="875"/>
                    <a:pt x="3484" y="732"/>
                    <a:pt x="3302" y="684"/>
                  </a:cubicBezTo>
                  <a:lnTo>
                    <a:pt x="3283" y="684"/>
                  </a:lnTo>
                  <a:cubicBezTo>
                    <a:pt x="3249" y="675"/>
                    <a:pt x="3214" y="671"/>
                    <a:pt x="3180" y="671"/>
                  </a:cubicBezTo>
                  <a:cubicBezTo>
                    <a:pt x="3100" y="671"/>
                    <a:pt x="3022" y="694"/>
                    <a:pt x="2948" y="741"/>
                  </a:cubicBezTo>
                  <a:cubicBezTo>
                    <a:pt x="2919" y="569"/>
                    <a:pt x="2795" y="425"/>
                    <a:pt x="2623" y="378"/>
                  </a:cubicBezTo>
                  <a:lnTo>
                    <a:pt x="2594" y="378"/>
                  </a:lnTo>
                  <a:cubicBezTo>
                    <a:pt x="2565" y="372"/>
                    <a:pt x="2534" y="369"/>
                    <a:pt x="2503" y="369"/>
                  </a:cubicBezTo>
                  <a:cubicBezTo>
                    <a:pt x="2430" y="369"/>
                    <a:pt x="2354" y="385"/>
                    <a:pt x="2288" y="425"/>
                  </a:cubicBezTo>
                  <a:cubicBezTo>
                    <a:pt x="2288" y="225"/>
                    <a:pt x="2144" y="52"/>
                    <a:pt x="1953" y="14"/>
                  </a:cubicBezTo>
                  <a:lnTo>
                    <a:pt x="1934" y="14"/>
                  </a:lnTo>
                  <a:cubicBezTo>
                    <a:pt x="1898" y="5"/>
                    <a:pt x="1862" y="1"/>
                    <a:pt x="182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89" name="Google Shape;18889;p78"/>
            <p:cNvSpPr/>
            <p:nvPr/>
          </p:nvSpPr>
          <p:spPr>
            <a:xfrm>
              <a:off x="5448258" y="2028205"/>
              <a:ext cx="25157" cy="96033"/>
            </a:xfrm>
            <a:custGeom>
              <a:avLst/>
              <a:gdLst/>
              <a:ahLst/>
              <a:cxnLst/>
              <a:rect l="l" t="t" r="r" b="b"/>
              <a:pathLst>
                <a:path w="958" h="3657" extrusionOk="0">
                  <a:moveTo>
                    <a:pt x="345" y="1"/>
                  </a:moveTo>
                  <a:lnTo>
                    <a:pt x="249" y="297"/>
                  </a:lnTo>
                  <a:cubicBezTo>
                    <a:pt x="192" y="489"/>
                    <a:pt x="144" y="690"/>
                    <a:pt x="115" y="891"/>
                  </a:cubicBezTo>
                  <a:cubicBezTo>
                    <a:pt x="0" y="1541"/>
                    <a:pt x="536" y="2250"/>
                    <a:pt x="642" y="2384"/>
                  </a:cubicBezTo>
                  <a:lnTo>
                    <a:pt x="642" y="3657"/>
                  </a:lnTo>
                  <a:lnTo>
                    <a:pt x="957" y="3657"/>
                  </a:lnTo>
                  <a:lnTo>
                    <a:pt x="957" y="2384"/>
                  </a:lnTo>
                  <a:cubicBezTo>
                    <a:pt x="852" y="2259"/>
                    <a:pt x="316" y="1551"/>
                    <a:pt x="431" y="891"/>
                  </a:cubicBezTo>
                  <a:cubicBezTo>
                    <a:pt x="460" y="690"/>
                    <a:pt x="508" y="498"/>
                    <a:pt x="565" y="307"/>
                  </a:cubicBezTo>
                  <a:lnTo>
                    <a:pt x="622" y="125"/>
                  </a:lnTo>
                  <a:lnTo>
                    <a:pt x="345"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0" name="Google Shape;18890;p78"/>
            <p:cNvSpPr/>
            <p:nvPr/>
          </p:nvSpPr>
          <p:spPr>
            <a:xfrm>
              <a:off x="5567636" y="2048058"/>
              <a:ext cx="32195" cy="33902"/>
            </a:xfrm>
            <a:custGeom>
              <a:avLst/>
              <a:gdLst/>
              <a:ahLst/>
              <a:cxnLst/>
              <a:rect l="l" t="t" r="r" b="b"/>
              <a:pathLst>
                <a:path w="1226" h="1291" extrusionOk="0">
                  <a:moveTo>
                    <a:pt x="479" y="1"/>
                  </a:moveTo>
                  <a:lnTo>
                    <a:pt x="0" y="1034"/>
                  </a:lnTo>
                  <a:lnTo>
                    <a:pt x="517" y="1254"/>
                  </a:lnTo>
                  <a:cubicBezTo>
                    <a:pt x="570" y="1279"/>
                    <a:pt x="626" y="1290"/>
                    <a:pt x="681" y="1290"/>
                  </a:cubicBezTo>
                  <a:cubicBezTo>
                    <a:pt x="843" y="1290"/>
                    <a:pt x="998" y="1192"/>
                    <a:pt x="1063" y="1034"/>
                  </a:cubicBezTo>
                  <a:lnTo>
                    <a:pt x="1187" y="757"/>
                  </a:lnTo>
                  <a:cubicBezTo>
                    <a:pt x="1225" y="652"/>
                    <a:pt x="1225" y="537"/>
                    <a:pt x="1187" y="431"/>
                  </a:cubicBezTo>
                  <a:cubicBezTo>
                    <a:pt x="1149" y="326"/>
                    <a:pt x="1063" y="250"/>
                    <a:pt x="967" y="202"/>
                  </a:cubicBezTo>
                  <a:lnTo>
                    <a:pt x="47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1" name="Google Shape;18891;p78"/>
            <p:cNvSpPr/>
            <p:nvPr/>
          </p:nvSpPr>
          <p:spPr>
            <a:xfrm>
              <a:off x="5454561" y="2149842"/>
              <a:ext cx="86212" cy="184266"/>
            </a:xfrm>
            <a:custGeom>
              <a:avLst/>
              <a:gdLst/>
              <a:ahLst/>
              <a:cxnLst/>
              <a:rect l="l" t="t" r="r" b="b"/>
              <a:pathLst>
                <a:path w="3283" h="7017" extrusionOk="0">
                  <a:moveTo>
                    <a:pt x="9" y="1"/>
                  </a:moveTo>
                  <a:lnTo>
                    <a:pt x="9" y="6776"/>
                  </a:lnTo>
                  <a:cubicBezTo>
                    <a:pt x="9" y="6776"/>
                    <a:pt x="9" y="6786"/>
                    <a:pt x="9" y="6796"/>
                  </a:cubicBezTo>
                  <a:cubicBezTo>
                    <a:pt x="0" y="6915"/>
                    <a:pt x="87" y="7016"/>
                    <a:pt x="204" y="7016"/>
                  </a:cubicBezTo>
                  <a:cubicBezTo>
                    <a:pt x="209" y="7016"/>
                    <a:pt x="214" y="7016"/>
                    <a:pt x="220" y="7016"/>
                  </a:cubicBezTo>
                  <a:lnTo>
                    <a:pt x="3081" y="7016"/>
                  </a:lnTo>
                  <a:cubicBezTo>
                    <a:pt x="3087" y="7016"/>
                    <a:pt x="3093" y="7016"/>
                    <a:pt x="3099" y="7016"/>
                  </a:cubicBezTo>
                  <a:cubicBezTo>
                    <a:pt x="3196" y="7016"/>
                    <a:pt x="3273" y="6943"/>
                    <a:pt x="3282" y="6843"/>
                  </a:cubicBezTo>
                  <a:lnTo>
                    <a:pt x="328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2" name="Google Shape;18892;p78"/>
            <p:cNvSpPr/>
            <p:nvPr/>
          </p:nvSpPr>
          <p:spPr>
            <a:xfrm>
              <a:off x="5578193" y="2244089"/>
              <a:ext cx="85975" cy="90019"/>
            </a:xfrm>
            <a:custGeom>
              <a:avLst/>
              <a:gdLst/>
              <a:ahLst/>
              <a:cxnLst/>
              <a:rect l="l" t="t" r="r" b="b"/>
              <a:pathLst>
                <a:path w="3274" h="3428" extrusionOk="0">
                  <a:moveTo>
                    <a:pt x="0" y="1"/>
                  </a:moveTo>
                  <a:lnTo>
                    <a:pt x="0" y="3235"/>
                  </a:lnTo>
                  <a:cubicBezTo>
                    <a:pt x="0" y="3336"/>
                    <a:pt x="87" y="3427"/>
                    <a:pt x="195" y="3427"/>
                  </a:cubicBezTo>
                  <a:cubicBezTo>
                    <a:pt x="200" y="3427"/>
                    <a:pt x="205" y="3427"/>
                    <a:pt x="211" y="3427"/>
                  </a:cubicBezTo>
                  <a:lnTo>
                    <a:pt x="3072" y="3427"/>
                  </a:lnTo>
                  <a:cubicBezTo>
                    <a:pt x="3078" y="3427"/>
                    <a:pt x="3083" y="3427"/>
                    <a:pt x="3088" y="3427"/>
                  </a:cubicBezTo>
                  <a:cubicBezTo>
                    <a:pt x="3195" y="3427"/>
                    <a:pt x="3273" y="3336"/>
                    <a:pt x="3273" y="3235"/>
                  </a:cubicBezTo>
                  <a:lnTo>
                    <a:pt x="3273"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3" name="Google Shape;18893;p78"/>
            <p:cNvSpPr/>
            <p:nvPr/>
          </p:nvSpPr>
          <p:spPr>
            <a:xfrm>
              <a:off x="5473389" y="2149842"/>
              <a:ext cx="67383" cy="184266"/>
            </a:xfrm>
            <a:custGeom>
              <a:avLst/>
              <a:gdLst/>
              <a:ahLst/>
              <a:cxnLst/>
              <a:rect l="l" t="t" r="r" b="b"/>
              <a:pathLst>
                <a:path w="2566" h="7017" extrusionOk="0">
                  <a:moveTo>
                    <a:pt x="0" y="1"/>
                  </a:moveTo>
                  <a:lnTo>
                    <a:pt x="0" y="7016"/>
                  </a:lnTo>
                  <a:lnTo>
                    <a:pt x="2364" y="7016"/>
                  </a:lnTo>
                  <a:cubicBezTo>
                    <a:pt x="2370" y="7016"/>
                    <a:pt x="2375" y="7016"/>
                    <a:pt x="2380" y="7016"/>
                  </a:cubicBezTo>
                  <a:cubicBezTo>
                    <a:pt x="2478" y="7016"/>
                    <a:pt x="2556" y="6934"/>
                    <a:pt x="2565" y="6843"/>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4" name="Google Shape;18894;p78"/>
            <p:cNvSpPr/>
            <p:nvPr/>
          </p:nvSpPr>
          <p:spPr>
            <a:xfrm>
              <a:off x="5595262" y="2244089"/>
              <a:ext cx="69143" cy="90019"/>
            </a:xfrm>
            <a:custGeom>
              <a:avLst/>
              <a:gdLst/>
              <a:ahLst/>
              <a:cxnLst/>
              <a:rect l="l" t="t" r="r" b="b"/>
              <a:pathLst>
                <a:path w="2633" h="3428" extrusionOk="0">
                  <a:moveTo>
                    <a:pt x="1" y="1"/>
                  </a:moveTo>
                  <a:lnTo>
                    <a:pt x="1" y="3427"/>
                  </a:lnTo>
                  <a:lnTo>
                    <a:pt x="2422" y="3427"/>
                  </a:lnTo>
                  <a:cubicBezTo>
                    <a:pt x="2428" y="3427"/>
                    <a:pt x="2433" y="3427"/>
                    <a:pt x="2438" y="3427"/>
                  </a:cubicBezTo>
                  <a:cubicBezTo>
                    <a:pt x="2545" y="3427"/>
                    <a:pt x="2624" y="3336"/>
                    <a:pt x="2633" y="3235"/>
                  </a:cubicBezTo>
                  <a:lnTo>
                    <a:pt x="2633"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5" name="Google Shape;18895;p78"/>
            <p:cNvSpPr/>
            <p:nvPr/>
          </p:nvSpPr>
          <p:spPr>
            <a:xfrm>
              <a:off x="5334421" y="2274997"/>
              <a:ext cx="86973" cy="59348"/>
            </a:xfrm>
            <a:custGeom>
              <a:avLst/>
              <a:gdLst/>
              <a:ahLst/>
              <a:cxnLst/>
              <a:rect l="l" t="t" r="r" b="b"/>
              <a:pathLst>
                <a:path w="3312" h="2260" extrusionOk="0">
                  <a:moveTo>
                    <a:pt x="19" y="1"/>
                  </a:moveTo>
                  <a:lnTo>
                    <a:pt x="19" y="2039"/>
                  </a:lnTo>
                  <a:cubicBezTo>
                    <a:pt x="0" y="2154"/>
                    <a:pt x="86" y="2250"/>
                    <a:pt x="201" y="2259"/>
                  </a:cubicBezTo>
                  <a:lnTo>
                    <a:pt x="3110" y="2259"/>
                  </a:lnTo>
                  <a:cubicBezTo>
                    <a:pt x="3225" y="2250"/>
                    <a:pt x="3311" y="2154"/>
                    <a:pt x="3292" y="2039"/>
                  </a:cubicBezTo>
                  <a:lnTo>
                    <a:pt x="3292" y="1"/>
                  </a:lnTo>
                  <a:close/>
                </a:path>
              </a:pathLst>
            </a:custGeom>
            <a:solidFill>
              <a:srgbClr val="5D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6" name="Google Shape;18896;p78"/>
            <p:cNvSpPr/>
            <p:nvPr/>
          </p:nvSpPr>
          <p:spPr>
            <a:xfrm>
              <a:off x="5353512" y="2274997"/>
              <a:ext cx="67619" cy="59085"/>
            </a:xfrm>
            <a:custGeom>
              <a:avLst/>
              <a:gdLst/>
              <a:ahLst/>
              <a:cxnLst/>
              <a:rect l="l" t="t" r="r" b="b"/>
              <a:pathLst>
                <a:path w="2575" h="2250" extrusionOk="0">
                  <a:moveTo>
                    <a:pt x="0" y="1"/>
                  </a:moveTo>
                  <a:lnTo>
                    <a:pt x="0" y="2250"/>
                  </a:lnTo>
                  <a:lnTo>
                    <a:pt x="2383" y="2250"/>
                  </a:lnTo>
                  <a:cubicBezTo>
                    <a:pt x="2498" y="2250"/>
                    <a:pt x="2575" y="2144"/>
                    <a:pt x="2565" y="2039"/>
                  </a:cubicBezTo>
                  <a:lnTo>
                    <a:pt x="256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7" name="Google Shape;18897;p78"/>
            <p:cNvSpPr/>
            <p:nvPr/>
          </p:nvSpPr>
          <p:spPr>
            <a:xfrm>
              <a:off x="5454298" y="2121192"/>
              <a:ext cx="86973" cy="32457"/>
            </a:xfrm>
            <a:custGeom>
              <a:avLst/>
              <a:gdLst/>
              <a:ahLst/>
              <a:cxnLst/>
              <a:rect l="l" t="t" r="r" b="b"/>
              <a:pathLst>
                <a:path w="3312" h="1236" extrusionOk="0">
                  <a:moveTo>
                    <a:pt x="201" y="1"/>
                  </a:moveTo>
                  <a:cubicBezTo>
                    <a:pt x="86" y="1"/>
                    <a:pt x="0" y="106"/>
                    <a:pt x="19" y="221"/>
                  </a:cubicBezTo>
                  <a:lnTo>
                    <a:pt x="19" y="1235"/>
                  </a:lnTo>
                  <a:lnTo>
                    <a:pt x="3292" y="1235"/>
                  </a:lnTo>
                  <a:lnTo>
                    <a:pt x="3292" y="249"/>
                  </a:lnTo>
                  <a:cubicBezTo>
                    <a:pt x="3292" y="240"/>
                    <a:pt x="3292" y="230"/>
                    <a:pt x="3292" y="221"/>
                  </a:cubicBezTo>
                  <a:cubicBezTo>
                    <a:pt x="3311" y="106"/>
                    <a:pt x="3225" y="1"/>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8" name="Google Shape;18898;p78"/>
            <p:cNvSpPr/>
            <p:nvPr/>
          </p:nvSpPr>
          <p:spPr>
            <a:xfrm>
              <a:off x="5473389" y="2121192"/>
              <a:ext cx="67882" cy="32457"/>
            </a:xfrm>
            <a:custGeom>
              <a:avLst/>
              <a:gdLst/>
              <a:ahLst/>
              <a:cxnLst/>
              <a:rect l="l" t="t" r="r" b="b"/>
              <a:pathLst>
                <a:path w="2585" h="1236" extrusionOk="0">
                  <a:moveTo>
                    <a:pt x="0" y="1"/>
                  </a:moveTo>
                  <a:lnTo>
                    <a:pt x="0" y="1235"/>
                  </a:lnTo>
                  <a:lnTo>
                    <a:pt x="2565" y="1235"/>
                  </a:lnTo>
                  <a:lnTo>
                    <a:pt x="2565" y="249"/>
                  </a:lnTo>
                  <a:cubicBezTo>
                    <a:pt x="2565" y="240"/>
                    <a:pt x="2565" y="230"/>
                    <a:pt x="2565" y="221"/>
                  </a:cubicBezTo>
                  <a:cubicBezTo>
                    <a:pt x="2584" y="106"/>
                    <a:pt x="2498" y="1"/>
                    <a:pt x="2383"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899" name="Google Shape;18899;p78"/>
            <p:cNvSpPr/>
            <p:nvPr/>
          </p:nvSpPr>
          <p:spPr>
            <a:xfrm>
              <a:off x="5476146" y="1994435"/>
              <a:ext cx="24658" cy="44537"/>
            </a:xfrm>
            <a:custGeom>
              <a:avLst/>
              <a:gdLst/>
              <a:ahLst/>
              <a:cxnLst/>
              <a:rect l="l" t="t" r="r" b="b"/>
              <a:pathLst>
                <a:path w="939" h="1696" extrusionOk="0">
                  <a:moveTo>
                    <a:pt x="769" y="1"/>
                  </a:moveTo>
                  <a:cubicBezTo>
                    <a:pt x="690" y="1"/>
                    <a:pt x="613" y="24"/>
                    <a:pt x="546" y="71"/>
                  </a:cubicBezTo>
                  <a:cubicBezTo>
                    <a:pt x="441" y="129"/>
                    <a:pt x="374" y="224"/>
                    <a:pt x="345" y="339"/>
                  </a:cubicBezTo>
                  <a:lnTo>
                    <a:pt x="77" y="1315"/>
                  </a:lnTo>
                  <a:lnTo>
                    <a:pt x="58" y="1382"/>
                  </a:lnTo>
                  <a:lnTo>
                    <a:pt x="29" y="1516"/>
                  </a:lnTo>
                  <a:cubicBezTo>
                    <a:pt x="1" y="1583"/>
                    <a:pt x="29" y="1660"/>
                    <a:pt x="96" y="1689"/>
                  </a:cubicBezTo>
                  <a:cubicBezTo>
                    <a:pt x="111" y="1693"/>
                    <a:pt x="124" y="1696"/>
                    <a:pt x="135" y="1696"/>
                  </a:cubicBezTo>
                  <a:cubicBezTo>
                    <a:pt x="218" y="1696"/>
                    <a:pt x="240" y="1593"/>
                    <a:pt x="240" y="1593"/>
                  </a:cubicBezTo>
                  <a:lnTo>
                    <a:pt x="307" y="1335"/>
                  </a:lnTo>
                  <a:lnTo>
                    <a:pt x="575" y="368"/>
                  </a:lnTo>
                  <a:cubicBezTo>
                    <a:pt x="613" y="186"/>
                    <a:pt x="766" y="62"/>
                    <a:pt x="939" y="43"/>
                  </a:cubicBezTo>
                  <a:cubicBezTo>
                    <a:pt x="929" y="33"/>
                    <a:pt x="910" y="23"/>
                    <a:pt x="891" y="14"/>
                  </a:cubicBezTo>
                  <a:lnTo>
                    <a:pt x="872" y="14"/>
                  </a:lnTo>
                  <a:cubicBezTo>
                    <a:pt x="837" y="5"/>
                    <a:pt x="803" y="1"/>
                    <a:pt x="76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0" name="Google Shape;18900;p78"/>
            <p:cNvSpPr/>
            <p:nvPr/>
          </p:nvSpPr>
          <p:spPr>
            <a:xfrm>
              <a:off x="5497758" y="2003731"/>
              <a:ext cx="18382" cy="41281"/>
            </a:xfrm>
            <a:custGeom>
              <a:avLst/>
              <a:gdLst/>
              <a:ahLst/>
              <a:cxnLst/>
              <a:rect l="l" t="t" r="r" b="b"/>
              <a:pathLst>
                <a:path w="700" h="1572" extrusionOk="0">
                  <a:moveTo>
                    <a:pt x="580" y="1"/>
                  </a:moveTo>
                  <a:cubicBezTo>
                    <a:pt x="464" y="1"/>
                    <a:pt x="362" y="87"/>
                    <a:pt x="355" y="215"/>
                  </a:cubicBezTo>
                  <a:lnTo>
                    <a:pt x="87" y="1191"/>
                  </a:lnTo>
                  <a:lnTo>
                    <a:pt x="68" y="1258"/>
                  </a:lnTo>
                  <a:lnTo>
                    <a:pt x="29" y="1402"/>
                  </a:lnTo>
                  <a:cubicBezTo>
                    <a:pt x="1" y="1459"/>
                    <a:pt x="39" y="1536"/>
                    <a:pt x="106" y="1564"/>
                  </a:cubicBezTo>
                  <a:cubicBezTo>
                    <a:pt x="120" y="1569"/>
                    <a:pt x="133" y="1571"/>
                    <a:pt x="145" y="1571"/>
                  </a:cubicBezTo>
                  <a:cubicBezTo>
                    <a:pt x="228" y="1571"/>
                    <a:pt x="250" y="1469"/>
                    <a:pt x="250" y="1469"/>
                  </a:cubicBezTo>
                  <a:lnTo>
                    <a:pt x="317" y="1210"/>
                  </a:lnTo>
                  <a:lnTo>
                    <a:pt x="584" y="244"/>
                  </a:lnTo>
                  <a:cubicBezTo>
                    <a:pt x="594" y="167"/>
                    <a:pt x="642" y="90"/>
                    <a:pt x="699" y="33"/>
                  </a:cubicBezTo>
                  <a:cubicBezTo>
                    <a:pt x="660" y="11"/>
                    <a:pt x="619" y="1"/>
                    <a:pt x="58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1" name="Google Shape;18901;p78"/>
            <p:cNvSpPr/>
            <p:nvPr/>
          </p:nvSpPr>
          <p:spPr>
            <a:xfrm>
              <a:off x="5515615" y="2011872"/>
              <a:ext cx="18618" cy="41176"/>
            </a:xfrm>
            <a:custGeom>
              <a:avLst/>
              <a:gdLst/>
              <a:ahLst/>
              <a:cxnLst/>
              <a:rect l="l" t="t" r="r" b="b"/>
              <a:pathLst>
                <a:path w="709" h="1568" extrusionOk="0">
                  <a:moveTo>
                    <a:pt x="586" y="0"/>
                  </a:moveTo>
                  <a:cubicBezTo>
                    <a:pt x="453" y="0"/>
                    <a:pt x="331" y="100"/>
                    <a:pt x="316" y="240"/>
                  </a:cubicBezTo>
                  <a:lnTo>
                    <a:pt x="77" y="1187"/>
                  </a:lnTo>
                  <a:lnTo>
                    <a:pt x="67" y="1254"/>
                  </a:lnTo>
                  <a:lnTo>
                    <a:pt x="29" y="1398"/>
                  </a:lnTo>
                  <a:cubicBezTo>
                    <a:pt x="0" y="1455"/>
                    <a:pt x="29" y="1532"/>
                    <a:pt x="96" y="1561"/>
                  </a:cubicBezTo>
                  <a:cubicBezTo>
                    <a:pt x="111" y="1565"/>
                    <a:pt x="125" y="1567"/>
                    <a:pt x="138" y="1567"/>
                  </a:cubicBezTo>
                  <a:cubicBezTo>
                    <a:pt x="227" y="1567"/>
                    <a:pt x="249" y="1465"/>
                    <a:pt x="249" y="1465"/>
                  </a:cubicBezTo>
                  <a:lnTo>
                    <a:pt x="306" y="1206"/>
                  </a:lnTo>
                  <a:lnTo>
                    <a:pt x="546" y="269"/>
                  </a:lnTo>
                  <a:cubicBezTo>
                    <a:pt x="574" y="173"/>
                    <a:pt x="622" y="87"/>
                    <a:pt x="708" y="29"/>
                  </a:cubicBezTo>
                  <a:cubicBezTo>
                    <a:pt x="668" y="9"/>
                    <a:pt x="627" y="0"/>
                    <a:pt x="58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2" name="Google Shape;18902;p78"/>
            <p:cNvSpPr/>
            <p:nvPr/>
          </p:nvSpPr>
          <p:spPr>
            <a:xfrm>
              <a:off x="5534706" y="2020669"/>
              <a:ext cx="16360" cy="37657"/>
            </a:xfrm>
            <a:custGeom>
              <a:avLst/>
              <a:gdLst/>
              <a:ahLst/>
              <a:cxnLst/>
              <a:rect l="l" t="t" r="r" b="b"/>
              <a:pathLst>
                <a:path w="623" h="1434" extrusionOk="0">
                  <a:moveTo>
                    <a:pt x="594" y="1"/>
                  </a:moveTo>
                  <a:cubicBezTo>
                    <a:pt x="508" y="1"/>
                    <a:pt x="422" y="20"/>
                    <a:pt x="355" y="68"/>
                  </a:cubicBezTo>
                  <a:lnTo>
                    <a:pt x="355" y="87"/>
                  </a:lnTo>
                  <a:lnTo>
                    <a:pt x="87" y="1063"/>
                  </a:lnTo>
                  <a:lnTo>
                    <a:pt x="68" y="1120"/>
                  </a:lnTo>
                  <a:lnTo>
                    <a:pt x="29" y="1264"/>
                  </a:lnTo>
                  <a:cubicBezTo>
                    <a:pt x="1" y="1331"/>
                    <a:pt x="29" y="1407"/>
                    <a:pt x="96" y="1427"/>
                  </a:cubicBezTo>
                  <a:cubicBezTo>
                    <a:pt x="113" y="1432"/>
                    <a:pt x="128" y="1434"/>
                    <a:pt x="141" y="1434"/>
                  </a:cubicBezTo>
                  <a:cubicBezTo>
                    <a:pt x="228" y="1434"/>
                    <a:pt x="249" y="1340"/>
                    <a:pt x="249" y="1340"/>
                  </a:cubicBezTo>
                  <a:lnTo>
                    <a:pt x="316" y="1072"/>
                  </a:lnTo>
                  <a:lnTo>
                    <a:pt x="575" y="106"/>
                  </a:lnTo>
                  <a:cubicBezTo>
                    <a:pt x="584" y="68"/>
                    <a:pt x="603" y="39"/>
                    <a:pt x="62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3" name="Google Shape;18903;p78"/>
            <p:cNvSpPr/>
            <p:nvPr/>
          </p:nvSpPr>
          <p:spPr>
            <a:xfrm>
              <a:off x="5585230" y="2104097"/>
              <a:ext cx="13077" cy="47793"/>
            </a:xfrm>
            <a:custGeom>
              <a:avLst/>
              <a:gdLst/>
              <a:ahLst/>
              <a:cxnLst/>
              <a:rect l="l" t="t" r="r" b="b"/>
              <a:pathLst>
                <a:path w="498" h="1820" extrusionOk="0">
                  <a:moveTo>
                    <a:pt x="431" y="1"/>
                  </a:moveTo>
                  <a:cubicBezTo>
                    <a:pt x="306" y="10"/>
                    <a:pt x="201" y="58"/>
                    <a:pt x="125" y="144"/>
                  </a:cubicBezTo>
                  <a:cubicBezTo>
                    <a:pt x="38" y="221"/>
                    <a:pt x="0" y="336"/>
                    <a:pt x="0" y="451"/>
                  </a:cubicBezTo>
                  <a:lnTo>
                    <a:pt x="0" y="1465"/>
                  </a:lnTo>
                  <a:lnTo>
                    <a:pt x="0" y="1532"/>
                  </a:lnTo>
                  <a:lnTo>
                    <a:pt x="10" y="1676"/>
                  </a:lnTo>
                  <a:cubicBezTo>
                    <a:pt x="0" y="1743"/>
                    <a:pt x="48" y="1810"/>
                    <a:pt x="115" y="1819"/>
                  </a:cubicBezTo>
                  <a:cubicBezTo>
                    <a:pt x="119" y="1820"/>
                    <a:pt x="123" y="1820"/>
                    <a:pt x="127" y="1820"/>
                  </a:cubicBezTo>
                  <a:cubicBezTo>
                    <a:pt x="239" y="1820"/>
                    <a:pt x="239" y="1685"/>
                    <a:pt x="239" y="1685"/>
                  </a:cubicBezTo>
                  <a:lnTo>
                    <a:pt x="230" y="1417"/>
                  </a:lnTo>
                  <a:lnTo>
                    <a:pt x="230" y="422"/>
                  </a:lnTo>
                  <a:cubicBezTo>
                    <a:pt x="220" y="240"/>
                    <a:pt x="326" y="68"/>
                    <a:pt x="4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4" name="Google Shape;18904;p78"/>
            <p:cNvSpPr/>
            <p:nvPr/>
          </p:nvSpPr>
          <p:spPr>
            <a:xfrm>
              <a:off x="5606947" y="2109480"/>
              <a:ext cx="8456" cy="43171"/>
            </a:xfrm>
            <a:custGeom>
              <a:avLst/>
              <a:gdLst/>
              <a:ahLst/>
              <a:cxnLst/>
              <a:rect l="l" t="t" r="r" b="b"/>
              <a:pathLst>
                <a:path w="322" h="1644" extrusionOk="0">
                  <a:moveTo>
                    <a:pt x="268" y="0"/>
                  </a:moveTo>
                  <a:cubicBezTo>
                    <a:pt x="125" y="0"/>
                    <a:pt x="0" y="131"/>
                    <a:pt x="34" y="284"/>
                  </a:cubicBezTo>
                  <a:lnTo>
                    <a:pt x="34" y="1356"/>
                  </a:lnTo>
                  <a:lnTo>
                    <a:pt x="34" y="1499"/>
                  </a:lnTo>
                  <a:cubicBezTo>
                    <a:pt x="25" y="1576"/>
                    <a:pt x="73" y="1643"/>
                    <a:pt x="149" y="1643"/>
                  </a:cubicBezTo>
                  <a:cubicBezTo>
                    <a:pt x="153" y="1643"/>
                    <a:pt x="157" y="1643"/>
                    <a:pt x="161" y="1643"/>
                  </a:cubicBezTo>
                  <a:cubicBezTo>
                    <a:pt x="264" y="1643"/>
                    <a:pt x="264" y="1519"/>
                    <a:pt x="264" y="1519"/>
                  </a:cubicBezTo>
                  <a:lnTo>
                    <a:pt x="264" y="1251"/>
                  </a:lnTo>
                  <a:lnTo>
                    <a:pt x="264" y="246"/>
                  </a:lnTo>
                  <a:cubicBezTo>
                    <a:pt x="255" y="169"/>
                    <a:pt x="283" y="83"/>
                    <a:pt x="322" y="6"/>
                  </a:cubicBezTo>
                  <a:cubicBezTo>
                    <a:pt x="304" y="2"/>
                    <a:pt x="286" y="0"/>
                    <a:pt x="26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5" name="Google Shape;18905;p78"/>
            <p:cNvSpPr/>
            <p:nvPr/>
          </p:nvSpPr>
          <p:spPr>
            <a:xfrm>
              <a:off x="5625513" y="2113314"/>
              <a:ext cx="8981" cy="43093"/>
            </a:xfrm>
            <a:custGeom>
              <a:avLst/>
              <a:gdLst/>
              <a:ahLst/>
              <a:cxnLst/>
              <a:rect l="l" t="t" r="r" b="b"/>
              <a:pathLst>
                <a:path w="342" h="1641" extrusionOk="0">
                  <a:moveTo>
                    <a:pt x="298" y="1"/>
                  </a:moveTo>
                  <a:cubicBezTo>
                    <a:pt x="135" y="1"/>
                    <a:pt x="1" y="143"/>
                    <a:pt x="36" y="310"/>
                  </a:cubicBezTo>
                  <a:lnTo>
                    <a:pt x="55" y="1296"/>
                  </a:lnTo>
                  <a:lnTo>
                    <a:pt x="55" y="1353"/>
                  </a:lnTo>
                  <a:lnTo>
                    <a:pt x="55" y="1507"/>
                  </a:lnTo>
                  <a:cubicBezTo>
                    <a:pt x="45" y="1574"/>
                    <a:pt x="93" y="1631"/>
                    <a:pt x="170" y="1641"/>
                  </a:cubicBezTo>
                  <a:cubicBezTo>
                    <a:pt x="174" y="1641"/>
                    <a:pt x="177" y="1641"/>
                    <a:pt x="181" y="1641"/>
                  </a:cubicBezTo>
                  <a:cubicBezTo>
                    <a:pt x="285" y="1641"/>
                    <a:pt x="285" y="1516"/>
                    <a:pt x="285" y="1516"/>
                  </a:cubicBezTo>
                  <a:lnTo>
                    <a:pt x="275" y="1248"/>
                  </a:lnTo>
                  <a:lnTo>
                    <a:pt x="256" y="282"/>
                  </a:lnTo>
                  <a:cubicBezTo>
                    <a:pt x="256" y="176"/>
                    <a:pt x="285" y="81"/>
                    <a:pt x="342" y="4"/>
                  </a:cubicBezTo>
                  <a:cubicBezTo>
                    <a:pt x="327" y="2"/>
                    <a:pt x="312" y="1"/>
                    <a:pt x="29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6" name="Google Shape;18906;p78"/>
            <p:cNvSpPr/>
            <p:nvPr/>
          </p:nvSpPr>
          <p:spPr>
            <a:xfrm>
              <a:off x="5646285" y="2117437"/>
              <a:ext cx="6801" cy="39731"/>
            </a:xfrm>
            <a:custGeom>
              <a:avLst/>
              <a:gdLst/>
              <a:ahLst/>
              <a:cxnLst/>
              <a:rect l="l" t="t" r="r" b="b"/>
              <a:pathLst>
                <a:path w="259" h="1513" extrusionOk="0">
                  <a:moveTo>
                    <a:pt x="221" y="0"/>
                  </a:moveTo>
                  <a:cubicBezTo>
                    <a:pt x="144" y="29"/>
                    <a:pt x="68" y="67"/>
                    <a:pt x="10" y="134"/>
                  </a:cubicBezTo>
                  <a:lnTo>
                    <a:pt x="10" y="144"/>
                  </a:lnTo>
                  <a:lnTo>
                    <a:pt x="10" y="1225"/>
                  </a:lnTo>
                  <a:lnTo>
                    <a:pt x="20" y="1369"/>
                  </a:lnTo>
                  <a:cubicBezTo>
                    <a:pt x="1" y="1436"/>
                    <a:pt x="58" y="1503"/>
                    <a:pt x="125" y="1512"/>
                  </a:cubicBezTo>
                  <a:cubicBezTo>
                    <a:pt x="130" y="1513"/>
                    <a:pt x="134" y="1513"/>
                    <a:pt x="139" y="1513"/>
                  </a:cubicBezTo>
                  <a:cubicBezTo>
                    <a:pt x="258" y="1513"/>
                    <a:pt x="250" y="1388"/>
                    <a:pt x="250" y="1388"/>
                  </a:cubicBezTo>
                  <a:lnTo>
                    <a:pt x="240" y="1120"/>
                  </a:lnTo>
                  <a:lnTo>
                    <a:pt x="240" y="115"/>
                  </a:lnTo>
                  <a:cubicBezTo>
                    <a:pt x="240" y="77"/>
                    <a:pt x="240" y="38"/>
                    <a:pt x="25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7" name="Google Shape;18907;p78"/>
            <p:cNvSpPr/>
            <p:nvPr/>
          </p:nvSpPr>
          <p:spPr>
            <a:xfrm>
              <a:off x="5577694" y="2215439"/>
              <a:ext cx="86973" cy="32694"/>
            </a:xfrm>
            <a:custGeom>
              <a:avLst/>
              <a:gdLst/>
              <a:ahLst/>
              <a:cxnLst/>
              <a:rect l="l" t="t" r="r" b="b"/>
              <a:pathLst>
                <a:path w="3312" h="1245" extrusionOk="0">
                  <a:moveTo>
                    <a:pt x="201" y="1"/>
                  </a:moveTo>
                  <a:cubicBezTo>
                    <a:pt x="86" y="10"/>
                    <a:pt x="0" y="115"/>
                    <a:pt x="19" y="221"/>
                  </a:cubicBezTo>
                  <a:lnTo>
                    <a:pt x="19" y="1245"/>
                  </a:lnTo>
                  <a:lnTo>
                    <a:pt x="3302" y="1245"/>
                  </a:lnTo>
                  <a:lnTo>
                    <a:pt x="3302" y="249"/>
                  </a:lnTo>
                  <a:cubicBezTo>
                    <a:pt x="3292" y="240"/>
                    <a:pt x="3292" y="230"/>
                    <a:pt x="3292" y="221"/>
                  </a:cubicBezTo>
                  <a:cubicBezTo>
                    <a:pt x="3311" y="115"/>
                    <a:pt x="3225" y="10"/>
                    <a:pt x="311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8" name="Google Shape;18908;p78"/>
            <p:cNvSpPr/>
            <p:nvPr/>
          </p:nvSpPr>
          <p:spPr>
            <a:xfrm>
              <a:off x="5595262" y="2215439"/>
              <a:ext cx="69405" cy="32694"/>
            </a:xfrm>
            <a:custGeom>
              <a:avLst/>
              <a:gdLst/>
              <a:ahLst/>
              <a:cxnLst/>
              <a:rect l="l" t="t" r="r" b="b"/>
              <a:pathLst>
                <a:path w="2643" h="1245" extrusionOk="0">
                  <a:moveTo>
                    <a:pt x="1" y="1"/>
                  </a:moveTo>
                  <a:lnTo>
                    <a:pt x="1" y="1245"/>
                  </a:lnTo>
                  <a:lnTo>
                    <a:pt x="2633" y="1245"/>
                  </a:lnTo>
                  <a:lnTo>
                    <a:pt x="2633" y="249"/>
                  </a:lnTo>
                  <a:cubicBezTo>
                    <a:pt x="2623" y="240"/>
                    <a:pt x="2623" y="230"/>
                    <a:pt x="2623" y="221"/>
                  </a:cubicBezTo>
                  <a:cubicBezTo>
                    <a:pt x="2642" y="115"/>
                    <a:pt x="2556" y="10"/>
                    <a:pt x="2441" y="1"/>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09" name="Google Shape;18909;p78"/>
            <p:cNvSpPr/>
            <p:nvPr/>
          </p:nvSpPr>
          <p:spPr>
            <a:xfrm>
              <a:off x="5334421" y="2246111"/>
              <a:ext cx="86973" cy="32431"/>
            </a:xfrm>
            <a:custGeom>
              <a:avLst/>
              <a:gdLst/>
              <a:ahLst/>
              <a:cxnLst/>
              <a:rect l="l" t="t" r="r" b="b"/>
              <a:pathLst>
                <a:path w="3312" h="1235" extrusionOk="0">
                  <a:moveTo>
                    <a:pt x="201" y="0"/>
                  </a:moveTo>
                  <a:cubicBezTo>
                    <a:pt x="86" y="10"/>
                    <a:pt x="0" y="105"/>
                    <a:pt x="19" y="220"/>
                  </a:cubicBezTo>
                  <a:lnTo>
                    <a:pt x="19" y="1235"/>
                  </a:lnTo>
                  <a:lnTo>
                    <a:pt x="3292" y="1235"/>
                  </a:lnTo>
                  <a:lnTo>
                    <a:pt x="3292" y="249"/>
                  </a:lnTo>
                  <a:cubicBezTo>
                    <a:pt x="3292" y="239"/>
                    <a:pt x="3292" y="230"/>
                    <a:pt x="3292" y="220"/>
                  </a:cubicBezTo>
                  <a:cubicBezTo>
                    <a:pt x="3311" y="105"/>
                    <a:pt x="3225" y="10"/>
                    <a:pt x="311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0" name="Google Shape;18910;p78"/>
            <p:cNvSpPr/>
            <p:nvPr/>
          </p:nvSpPr>
          <p:spPr>
            <a:xfrm>
              <a:off x="5353512" y="2246111"/>
              <a:ext cx="67882" cy="32431"/>
            </a:xfrm>
            <a:custGeom>
              <a:avLst/>
              <a:gdLst/>
              <a:ahLst/>
              <a:cxnLst/>
              <a:rect l="l" t="t" r="r" b="b"/>
              <a:pathLst>
                <a:path w="2585" h="1235" extrusionOk="0">
                  <a:moveTo>
                    <a:pt x="0" y="0"/>
                  </a:moveTo>
                  <a:lnTo>
                    <a:pt x="0" y="1235"/>
                  </a:lnTo>
                  <a:lnTo>
                    <a:pt x="2565" y="1235"/>
                  </a:lnTo>
                  <a:lnTo>
                    <a:pt x="2565" y="249"/>
                  </a:lnTo>
                  <a:cubicBezTo>
                    <a:pt x="2565" y="239"/>
                    <a:pt x="2565" y="230"/>
                    <a:pt x="2565" y="220"/>
                  </a:cubicBezTo>
                  <a:cubicBezTo>
                    <a:pt x="2584" y="105"/>
                    <a:pt x="2498" y="10"/>
                    <a:pt x="2383" y="0"/>
                  </a:cubicBez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11" name="Google Shape;18911;p78"/>
          <p:cNvGrpSpPr/>
          <p:nvPr/>
        </p:nvGrpSpPr>
        <p:grpSpPr>
          <a:xfrm>
            <a:off x="7687902" y="2635578"/>
            <a:ext cx="464452" cy="464137"/>
            <a:chOff x="5765926" y="1976683"/>
            <a:chExt cx="348339" cy="348103"/>
          </a:xfrm>
        </p:grpSpPr>
        <p:sp>
          <p:nvSpPr>
            <p:cNvPr id="18912" name="Google Shape;18912;p78"/>
            <p:cNvSpPr/>
            <p:nvPr/>
          </p:nvSpPr>
          <p:spPr>
            <a:xfrm>
              <a:off x="5765926" y="1976683"/>
              <a:ext cx="263808" cy="173946"/>
            </a:xfrm>
            <a:custGeom>
              <a:avLst/>
              <a:gdLst/>
              <a:ahLst/>
              <a:cxnLst/>
              <a:rect l="l" t="t" r="r" b="b"/>
              <a:pathLst>
                <a:path w="10046" h="6624" extrusionOk="0">
                  <a:moveTo>
                    <a:pt x="862" y="1"/>
                  </a:moveTo>
                  <a:cubicBezTo>
                    <a:pt x="383" y="1"/>
                    <a:pt x="0" y="384"/>
                    <a:pt x="0" y="853"/>
                  </a:cubicBezTo>
                  <a:lnTo>
                    <a:pt x="0" y="6413"/>
                  </a:lnTo>
                  <a:cubicBezTo>
                    <a:pt x="0" y="6528"/>
                    <a:pt x="96" y="6623"/>
                    <a:pt x="220" y="6623"/>
                  </a:cubicBezTo>
                  <a:lnTo>
                    <a:pt x="2354" y="6623"/>
                  </a:lnTo>
                  <a:cubicBezTo>
                    <a:pt x="2594" y="6623"/>
                    <a:pt x="2785" y="6432"/>
                    <a:pt x="2785" y="6202"/>
                  </a:cubicBezTo>
                  <a:lnTo>
                    <a:pt x="2785" y="5772"/>
                  </a:lnTo>
                  <a:cubicBezTo>
                    <a:pt x="2785" y="5590"/>
                    <a:pt x="2709" y="5418"/>
                    <a:pt x="2565" y="5293"/>
                  </a:cubicBezTo>
                  <a:cubicBezTo>
                    <a:pt x="1723" y="4594"/>
                    <a:pt x="2211" y="3216"/>
                    <a:pt x="3312" y="3207"/>
                  </a:cubicBezTo>
                  <a:cubicBezTo>
                    <a:pt x="4412" y="3207"/>
                    <a:pt x="4919" y="4575"/>
                    <a:pt x="4068" y="5284"/>
                  </a:cubicBezTo>
                  <a:cubicBezTo>
                    <a:pt x="3934" y="5408"/>
                    <a:pt x="3847" y="5580"/>
                    <a:pt x="3847" y="5762"/>
                  </a:cubicBezTo>
                  <a:lnTo>
                    <a:pt x="3847" y="6202"/>
                  </a:lnTo>
                  <a:cubicBezTo>
                    <a:pt x="3847" y="6432"/>
                    <a:pt x="4039" y="6623"/>
                    <a:pt x="4278" y="6623"/>
                  </a:cubicBezTo>
                  <a:lnTo>
                    <a:pt x="6623" y="6623"/>
                  </a:lnTo>
                  <a:lnTo>
                    <a:pt x="6623" y="4279"/>
                  </a:lnTo>
                  <a:cubicBezTo>
                    <a:pt x="6623" y="4039"/>
                    <a:pt x="6814" y="3848"/>
                    <a:pt x="7054" y="3848"/>
                  </a:cubicBezTo>
                  <a:lnTo>
                    <a:pt x="7484" y="3848"/>
                  </a:lnTo>
                  <a:cubicBezTo>
                    <a:pt x="7676" y="3848"/>
                    <a:pt x="7848" y="3925"/>
                    <a:pt x="7963" y="4068"/>
                  </a:cubicBezTo>
                  <a:cubicBezTo>
                    <a:pt x="8211" y="4359"/>
                    <a:pt x="8536" y="4489"/>
                    <a:pt x="8856" y="4489"/>
                  </a:cubicBezTo>
                  <a:cubicBezTo>
                    <a:pt x="9462" y="4489"/>
                    <a:pt x="10046" y="4023"/>
                    <a:pt x="10039" y="3303"/>
                  </a:cubicBezTo>
                  <a:cubicBezTo>
                    <a:pt x="10039" y="2589"/>
                    <a:pt x="9460" y="2132"/>
                    <a:pt x="8862" y="2132"/>
                  </a:cubicBezTo>
                  <a:cubicBezTo>
                    <a:pt x="8538" y="2132"/>
                    <a:pt x="8208" y="2266"/>
                    <a:pt x="7963" y="2566"/>
                  </a:cubicBezTo>
                  <a:cubicBezTo>
                    <a:pt x="7845" y="2693"/>
                    <a:pt x="7683" y="2777"/>
                    <a:pt x="7512" y="2777"/>
                  </a:cubicBezTo>
                  <a:cubicBezTo>
                    <a:pt x="7503" y="2777"/>
                    <a:pt x="7493" y="2777"/>
                    <a:pt x="7484" y="2776"/>
                  </a:cubicBezTo>
                  <a:lnTo>
                    <a:pt x="7054" y="2776"/>
                  </a:lnTo>
                  <a:cubicBezTo>
                    <a:pt x="6814" y="2776"/>
                    <a:pt x="6632" y="2585"/>
                    <a:pt x="6632" y="2355"/>
                  </a:cubicBezTo>
                  <a:lnTo>
                    <a:pt x="6632" y="211"/>
                  </a:lnTo>
                  <a:cubicBezTo>
                    <a:pt x="6632" y="96"/>
                    <a:pt x="6537" y="1"/>
                    <a:pt x="6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3" name="Google Shape;18913;p78"/>
            <p:cNvSpPr/>
            <p:nvPr/>
          </p:nvSpPr>
          <p:spPr>
            <a:xfrm>
              <a:off x="5940082" y="1976683"/>
              <a:ext cx="174183" cy="263677"/>
            </a:xfrm>
            <a:custGeom>
              <a:avLst/>
              <a:gdLst/>
              <a:ahLst/>
              <a:cxnLst/>
              <a:rect l="l" t="t" r="r" b="b"/>
              <a:pathLst>
                <a:path w="6633" h="10041" extrusionOk="0">
                  <a:moveTo>
                    <a:pt x="221" y="1"/>
                  </a:moveTo>
                  <a:cubicBezTo>
                    <a:pt x="96" y="1"/>
                    <a:pt x="0" y="96"/>
                    <a:pt x="0" y="211"/>
                  </a:cubicBezTo>
                  <a:lnTo>
                    <a:pt x="0" y="2355"/>
                  </a:lnTo>
                  <a:cubicBezTo>
                    <a:pt x="0" y="2585"/>
                    <a:pt x="192" y="2776"/>
                    <a:pt x="431" y="2776"/>
                  </a:cubicBezTo>
                  <a:lnTo>
                    <a:pt x="852" y="2776"/>
                  </a:lnTo>
                  <a:cubicBezTo>
                    <a:pt x="863" y="2777"/>
                    <a:pt x="874" y="2777"/>
                    <a:pt x="884" y="2777"/>
                  </a:cubicBezTo>
                  <a:cubicBezTo>
                    <a:pt x="1063" y="2777"/>
                    <a:pt x="1222" y="2701"/>
                    <a:pt x="1331" y="2566"/>
                  </a:cubicBezTo>
                  <a:cubicBezTo>
                    <a:pt x="1575" y="2268"/>
                    <a:pt x="1904" y="2135"/>
                    <a:pt x="2228" y="2135"/>
                  </a:cubicBezTo>
                  <a:cubicBezTo>
                    <a:pt x="2831" y="2135"/>
                    <a:pt x="3417" y="2593"/>
                    <a:pt x="3417" y="3303"/>
                  </a:cubicBezTo>
                  <a:cubicBezTo>
                    <a:pt x="3423" y="4023"/>
                    <a:pt x="2835" y="4489"/>
                    <a:pt x="2229" y="4489"/>
                  </a:cubicBezTo>
                  <a:cubicBezTo>
                    <a:pt x="1910" y="4489"/>
                    <a:pt x="1585" y="4359"/>
                    <a:pt x="1340" y="4068"/>
                  </a:cubicBezTo>
                  <a:cubicBezTo>
                    <a:pt x="1225" y="3934"/>
                    <a:pt x="1053" y="3848"/>
                    <a:pt x="862" y="3848"/>
                  </a:cubicBezTo>
                  <a:lnTo>
                    <a:pt x="431" y="3848"/>
                  </a:lnTo>
                  <a:cubicBezTo>
                    <a:pt x="192" y="3848"/>
                    <a:pt x="0" y="4039"/>
                    <a:pt x="0" y="4279"/>
                  </a:cubicBezTo>
                  <a:lnTo>
                    <a:pt x="0" y="6623"/>
                  </a:lnTo>
                  <a:lnTo>
                    <a:pt x="2355" y="6623"/>
                  </a:lnTo>
                  <a:cubicBezTo>
                    <a:pt x="2594" y="6623"/>
                    <a:pt x="2785" y="6815"/>
                    <a:pt x="2785" y="7054"/>
                  </a:cubicBezTo>
                  <a:lnTo>
                    <a:pt x="2785" y="7485"/>
                  </a:lnTo>
                  <a:cubicBezTo>
                    <a:pt x="2776" y="7676"/>
                    <a:pt x="2699" y="7848"/>
                    <a:pt x="2556" y="7963"/>
                  </a:cubicBezTo>
                  <a:cubicBezTo>
                    <a:pt x="1716" y="8669"/>
                    <a:pt x="2217" y="10040"/>
                    <a:pt x="3310" y="10040"/>
                  </a:cubicBezTo>
                  <a:cubicBezTo>
                    <a:pt x="3314" y="10040"/>
                    <a:pt x="3318" y="10040"/>
                    <a:pt x="3321" y="10040"/>
                  </a:cubicBezTo>
                  <a:cubicBezTo>
                    <a:pt x="4422" y="10040"/>
                    <a:pt x="4910" y="8652"/>
                    <a:pt x="4058" y="7954"/>
                  </a:cubicBezTo>
                  <a:cubicBezTo>
                    <a:pt x="3924" y="7839"/>
                    <a:pt x="3848" y="7667"/>
                    <a:pt x="3848" y="7475"/>
                  </a:cubicBezTo>
                  <a:lnTo>
                    <a:pt x="3848" y="7054"/>
                  </a:lnTo>
                  <a:cubicBezTo>
                    <a:pt x="3848" y="6815"/>
                    <a:pt x="4039" y="6623"/>
                    <a:pt x="4278" y="6623"/>
                  </a:cubicBezTo>
                  <a:lnTo>
                    <a:pt x="6413" y="6623"/>
                  </a:lnTo>
                  <a:cubicBezTo>
                    <a:pt x="6527" y="6623"/>
                    <a:pt x="6633" y="6528"/>
                    <a:pt x="6633" y="6413"/>
                  </a:cubicBezTo>
                  <a:lnTo>
                    <a:pt x="6633" y="853"/>
                  </a:lnTo>
                  <a:cubicBezTo>
                    <a:pt x="6633" y="384"/>
                    <a:pt x="6250" y="1"/>
                    <a:pt x="577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4" name="Google Shape;18914;p78"/>
            <p:cNvSpPr/>
            <p:nvPr/>
          </p:nvSpPr>
          <p:spPr>
            <a:xfrm>
              <a:off x="5850194" y="2150603"/>
              <a:ext cx="263834" cy="174183"/>
            </a:xfrm>
            <a:custGeom>
              <a:avLst/>
              <a:gdLst/>
              <a:ahLst/>
              <a:cxnLst/>
              <a:rect l="l" t="t" r="r" b="b"/>
              <a:pathLst>
                <a:path w="10047" h="6633" extrusionOk="0">
                  <a:moveTo>
                    <a:pt x="3423" y="0"/>
                  </a:moveTo>
                  <a:lnTo>
                    <a:pt x="3423" y="2355"/>
                  </a:lnTo>
                  <a:cubicBezTo>
                    <a:pt x="3423" y="2594"/>
                    <a:pt x="3232" y="2785"/>
                    <a:pt x="2993" y="2785"/>
                  </a:cubicBezTo>
                  <a:lnTo>
                    <a:pt x="2562" y="2785"/>
                  </a:lnTo>
                  <a:cubicBezTo>
                    <a:pt x="2371" y="2785"/>
                    <a:pt x="2198" y="2699"/>
                    <a:pt x="2084" y="2556"/>
                  </a:cubicBezTo>
                  <a:cubicBezTo>
                    <a:pt x="1836" y="2265"/>
                    <a:pt x="1510" y="2135"/>
                    <a:pt x="1190" y="2135"/>
                  </a:cubicBezTo>
                  <a:cubicBezTo>
                    <a:pt x="585" y="2135"/>
                    <a:pt x="1" y="2601"/>
                    <a:pt x="7" y="3321"/>
                  </a:cubicBezTo>
                  <a:cubicBezTo>
                    <a:pt x="7" y="4037"/>
                    <a:pt x="590" y="4494"/>
                    <a:pt x="1190" y="4494"/>
                  </a:cubicBezTo>
                  <a:cubicBezTo>
                    <a:pt x="1512" y="4494"/>
                    <a:pt x="1839" y="4362"/>
                    <a:pt x="2084" y="4068"/>
                  </a:cubicBezTo>
                  <a:cubicBezTo>
                    <a:pt x="2208" y="3924"/>
                    <a:pt x="2380" y="3848"/>
                    <a:pt x="2562" y="3848"/>
                  </a:cubicBezTo>
                  <a:lnTo>
                    <a:pt x="2993" y="3848"/>
                  </a:lnTo>
                  <a:cubicBezTo>
                    <a:pt x="3232" y="3848"/>
                    <a:pt x="3423" y="4039"/>
                    <a:pt x="3423" y="4278"/>
                  </a:cubicBezTo>
                  <a:lnTo>
                    <a:pt x="3423" y="6412"/>
                  </a:lnTo>
                  <a:cubicBezTo>
                    <a:pt x="3414" y="6537"/>
                    <a:pt x="3519" y="6633"/>
                    <a:pt x="3634" y="6633"/>
                  </a:cubicBezTo>
                  <a:lnTo>
                    <a:pt x="9194" y="6633"/>
                  </a:lnTo>
                  <a:cubicBezTo>
                    <a:pt x="9663" y="6633"/>
                    <a:pt x="10046" y="6250"/>
                    <a:pt x="10046" y="5771"/>
                  </a:cubicBezTo>
                  <a:lnTo>
                    <a:pt x="10046" y="221"/>
                  </a:lnTo>
                  <a:cubicBezTo>
                    <a:pt x="10046" y="96"/>
                    <a:pt x="9950" y="0"/>
                    <a:pt x="9836" y="0"/>
                  </a:cubicBezTo>
                  <a:lnTo>
                    <a:pt x="7692" y="0"/>
                  </a:lnTo>
                  <a:cubicBezTo>
                    <a:pt x="7453" y="0"/>
                    <a:pt x="7261" y="192"/>
                    <a:pt x="7261" y="431"/>
                  </a:cubicBezTo>
                  <a:lnTo>
                    <a:pt x="7261" y="852"/>
                  </a:lnTo>
                  <a:cubicBezTo>
                    <a:pt x="7261" y="1044"/>
                    <a:pt x="7338" y="1216"/>
                    <a:pt x="7481" y="1331"/>
                  </a:cubicBezTo>
                  <a:cubicBezTo>
                    <a:pt x="8323" y="2029"/>
                    <a:pt x="7835" y="3417"/>
                    <a:pt x="6735" y="3417"/>
                  </a:cubicBezTo>
                  <a:cubicBezTo>
                    <a:pt x="6731" y="3417"/>
                    <a:pt x="6727" y="3417"/>
                    <a:pt x="6723" y="3417"/>
                  </a:cubicBezTo>
                  <a:cubicBezTo>
                    <a:pt x="5631" y="3417"/>
                    <a:pt x="5130" y="2046"/>
                    <a:pt x="5969" y="1340"/>
                  </a:cubicBezTo>
                  <a:cubicBezTo>
                    <a:pt x="6113" y="1225"/>
                    <a:pt x="6199" y="1053"/>
                    <a:pt x="6199" y="862"/>
                  </a:cubicBezTo>
                  <a:lnTo>
                    <a:pt x="6199" y="431"/>
                  </a:lnTo>
                  <a:cubicBezTo>
                    <a:pt x="6199" y="192"/>
                    <a:pt x="6007" y="0"/>
                    <a:pt x="576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5" name="Google Shape;18915;p78"/>
            <p:cNvSpPr/>
            <p:nvPr/>
          </p:nvSpPr>
          <p:spPr>
            <a:xfrm>
              <a:off x="5765926" y="2060873"/>
              <a:ext cx="173920" cy="263913"/>
            </a:xfrm>
            <a:custGeom>
              <a:avLst/>
              <a:gdLst/>
              <a:ahLst/>
              <a:cxnLst/>
              <a:rect l="l" t="t" r="r" b="b"/>
              <a:pathLst>
                <a:path w="6623" h="10050" extrusionOk="0">
                  <a:moveTo>
                    <a:pt x="3312" y="1"/>
                  </a:moveTo>
                  <a:cubicBezTo>
                    <a:pt x="2211" y="10"/>
                    <a:pt x="1713" y="1388"/>
                    <a:pt x="2565" y="2087"/>
                  </a:cubicBezTo>
                  <a:cubicBezTo>
                    <a:pt x="2709" y="2212"/>
                    <a:pt x="2785" y="2384"/>
                    <a:pt x="2776" y="2566"/>
                  </a:cubicBezTo>
                  <a:lnTo>
                    <a:pt x="2776" y="2996"/>
                  </a:lnTo>
                  <a:cubicBezTo>
                    <a:pt x="2776" y="3226"/>
                    <a:pt x="2594" y="3417"/>
                    <a:pt x="2354" y="3417"/>
                  </a:cubicBezTo>
                  <a:lnTo>
                    <a:pt x="220" y="3417"/>
                  </a:lnTo>
                  <a:cubicBezTo>
                    <a:pt x="96" y="3417"/>
                    <a:pt x="0" y="3513"/>
                    <a:pt x="0" y="3638"/>
                  </a:cubicBezTo>
                  <a:lnTo>
                    <a:pt x="0" y="9188"/>
                  </a:lnTo>
                  <a:cubicBezTo>
                    <a:pt x="0" y="9657"/>
                    <a:pt x="383" y="10050"/>
                    <a:pt x="852" y="10050"/>
                  </a:cubicBezTo>
                  <a:lnTo>
                    <a:pt x="6412" y="10050"/>
                  </a:lnTo>
                  <a:cubicBezTo>
                    <a:pt x="6527" y="10050"/>
                    <a:pt x="6623" y="9944"/>
                    <a:pt x="6623" y="9829"/>
                  </a:cubicBezTo>
                  <a:lnTo>
                    <a:pt x="6623" y="7695"/>
                  </a:lnTo>
                  <a:cubicBezTo>
                    <a:pt x="6623" y="7456"/>
                    <a:pt x="6431" y="7265"/>
                    <a:pt x="6202" y="7265"/>
                  </a:cubicBezTo>
                  <a:lnTo>
                    <a:pt x="5771" y="7265"/>
                  </a:lnTo>
                  <a:cubicBezTo>
                    <a:pt x="5589" y="7265"/>
                    <a:pt x="5417" y="7341"/>
                    <a:pt x="5293" y="7485"/>
                  </a:cubicBezTo>
                  <a:cubicBezTo>
                    <a:pt x="5048" y="7779"/>
                    <a:pt x="4721" y="7911"/>
                    <a:pt x="4398" y="7911"/>
                  </a:cubicBezTo>
                  <a:cubicBezTo>
                    <a:pt x="3798" y="7911"/>
                    <a:pt x="3212" y="7454"/>
                    <a:pt x="3206" y="6738"/>
                  </a:cubicBezTo>
                  <a:cubicBezTo>
                    <a:pt x="3206" y="6018"/>
                    <a:pt x="3793" y="5552"/>
                    <a:pt x="4396" y="5552"/>
                  </a:cubicBezTo>
                  <a:cubicBezTo>
                    <a:pt x="4715" y="5552"/>
                    <a:pt x="5038" y="5682"/>
                    <a:pt x="5283" y="5973"/>
                  </a:cubicBezTo>
                  <a:cubicBezTo>
                    <a:pt x="5407" y="6116"/>
                    <a:pt x="5580" y="6202"/>
                    <a:pt x="5762" y="6202"/>
                  </a:cubicBezTo>
                  <a:lnTo>
                    <a:pt x="6202" y="6202"/>
                  </a:lnTo>
                  <a:cubicBezTo>
                    <a:pt x="6431" y="6202"/>
                    <a:pt x="6623" y="6011"/>
                    <a:pt x="6623" y="5772"/>
                  </a:cubicBezTo>
                  <a:lnTo>
                    <a:pt x="6623" y="3417"/>
                  </a:lnTo>
                  <a:lnTo>
                    <a:pt x="4278" y="3417"/>
                  </a:lnTo>
                  <a:cubicBezTo>
                    <a:pt x="4039" y="3417"/>
                    <a:pt x="3847" y="3226"/>
                    <a:pt x="3847" y="2996"/>
                  </a:cubicBezTo>
                  <a:lnTo>
                    <a:pt x="3847" y="2556"/>
                  </a:lnTo>
                  <a:cubicBezTo>
                    <a:pt x="3847" y="2374"/>
                    <a:pt x="3934" y="2202"/>
                    <a:pt x="4068" y="2078"/>
                  </a:cubicBezTo>
                  <a:cubicBezTo>
                    <a:pt x="4910" y="1369"/>
                    <a:pt x="4412" y="1"/>
                    <a:pt x="3312"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6" name="Google Shape;18916;p78"/>
            <p:cNvSpPr/>
            <p:nvPr/>
          </p:nvSpPr>
          <p:spPr>
            <a:xfrm>
              <a:off x="5765926" y="2150603"/>
              <a:ext cx="39469" cy="174183"/>
            </a:xfrm>
            <a:custGeom>
              <a:avLst/>
              <a:gdLst/>
              <a:ahLst/>
              <a:cxnLst/>
              <a:rect l="l" t="t" r="r" b="b"/>
              <a:pathLst>
                <a:path w="1503" h="6633" extrusionOk="0">
                  <a:moveTo>
                    <a:pt x="220" y="0"/>
                  </a:moveTo>
                  <a:cubicBezTo>
                    <a:pt x="96" y="0"/>
                    <a:pt x="0" y="96"/>
                    <a:pt x="0" y="221"/>
                  </a:cubicBezTo>
                  <a:lnTo>
                    <a:pt x="0" y="5771"/>
                  </a:lnTo>
                  <a:cubicBezTo>
                    <a:pt x="0" y="6250"/>
                    <a:pt x="383" y="6633"/>
                    <a:pt x="862" y="6633"/>
                  </a:cubicBezTo>
                  <a:lnTo>
                    <a:pt x="1503" y="6633"/>
                  </a:lnTo>
                  <a:cubicBezTo>
                    <a:pt x="1024" y="6633"/>
                    <a:pt x="641" y="6250"/>
                    <a:pt x="641" y="5771"/>
                  </a:cubicBezTo>
                  <a:lnTo>
                    <a:pt x="641" y="221"/>
                  </a:lnTo>
                  <a:cubicBezTo>
                    <a:pt x="641" y="96"/>
                    <a:pt x="737" y="0"/>
                    <a:pt x="862"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7" name="Google Shape;18917;p78"/>
            <p:cNvSpPr/>
            <p:nvPr/>
          </p:nvSpPr>
          <p:spPr>
            <a:xfrm>
              <a:off x="5810778" y="2061057"/>
              <a:ext cx="47898" cy="89573"/>
            </a:xfrm>
            <a:custGeom>
              <a:avLst/>
              <a:gdLst/>
              <a:ahLst/>
              <a:cxnLst/>
              <a:rect l="l" t="t" r="r" b="b"/>
              <a:pathLst>
                <a:path w="1824" h="3411" extrusionOk="0">
                  <a:moveTo>
                    <a:pt x="1593" y="1"/>
                  </a:moveTo>
                  <a:cubicBezTo>
                    <a:pt x="551" y="1"/>
                    <a:pt x="0" y="1366"/>
                    <a:pt x="867" y="2080"/>
                  </a:cubicBezTo>
                  <a:lnTo>
                    <a:pt x="857" y="2080"/>
                  </a:lnTo>
                  <a:cubicBezTo>
                    <a:pt x="1001" y="2205"/>
                    <a:pt x="1077" y="2377"/>
                    <a:pt x="1077" y="2559"/>
                  </a:cubicBezTo>
                  <a:lnTo>
                    <a:pt x="1077" y="2989"/>
                  </a:lnTo>
                  <a:cubicBezTo>
                    <a:pt x="1077" y="3219"/>
                    <a:pt x="886" y="3410"/>
                    <a:pt x="646" y="3410"/>
                  </a:cubicBezTo>
                  <a:lnTo>
                    <a:pt x="1077" y="3410"/>
                  </a:lnTo>
                  <a:cubicBezTo>
                    <a:pt x="1307" y="3410"/>
                    <a:pt x="1498" y="3219"/>
                    <a:pt x="1498" y="2989"/>
                  </a:cubicBezTo>
                  <a:lnTo>
                    <a:pt x="1498" y="2559"/>
                  </a:lnTo>
                  <a:cubicBezTo>
                    <a:pt x="1508" y="2377"/>
                    <a:pt x="1422" y="2205"/>
                    <a:pt x="1288" y="2080"/>
                  </a:cubicBezTo>
                  <a:cubicBezTo>
                    <a:pt x="513" y="1448"/>
                    <a:pt x="838" y="195"/>
                    <a:pt x="1824" y="23"/>
                  </a:cubicBezTo>
                  <a:cubicBezTo>
                    <a:pt x="1744" y="8"/>
                    <a:pt x="1667" y="1"/>
                    <a:pt x="1593"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8" name="Google Shape;18918;p78"/>
            <p:cNvSpPr/>
            <p:nvPr/>
          </p:nvSpPr>
          <p:spPr>
            <a:xfrm>
              <a:off x="5765926" y="1976683"/>
              <a:ext cx="39469" cy="173946"/>
            </a:xfrm>
            <a:custGeom>
              <a:avLst/>
              <a:gdLst/>
              <a:ahLst/>
              <a:cxnLst/>
              <a:rect l="l" t="t" r="r" b="b"/>
              <a:pathLst>
                <a:path w="1503" h="6624" extrusionOk="0">
                  <a:moveTo>
                    <a:pt x="862" y="1"/>
                  </a:moveTo>
                  <a:cubicBezTo>
                    <a:pt x="383" y="1"/>
                    <a:pt x="0" y="384"/>
                    <a:pt x="0" y="853"/>
                  </a:cubicBezTo>
                  <a:lnTo>
                    <a:pt x="0" y="6413"/>
                  </a:lnTo>
                  <a:cubicBezTo>
                    <a:pt x="0" y="6528"/>
                    <a:pt x="96" y="6623"/>
                    <a:pt x="220" y="6623"/>
                  </a:cubicBezTo>
                  <a:lnTo>
                    <a:pt x="862" y="6623"/>
                  </a:lnTo>
                  <a:cubicBezTo>
                    <a:pt x="737" y="6623"/>
                    <a:pt x="641" y="6528"/>
                    <a:pt x="641" y="6413"/>
                  </a:cubicBezTo>
                  <a:lnTo>
                    <a:pt x="641" y="853"/>
                  </a:lnTo>
                  <a:cubicBezTo>
                    <a:pt x="641" y="384"/>
                    <a:pt x="1024" y="1"/>
                    <a:pt x="150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19" name="Google Shape;18919;p78"/>
            <p:cNvSpPr/>
            <p:nvPr/>
          </p:nvSpPr>
          <p:spPr>
            <a:xfrm>
              <a:off x="6004655" y="2032906"/>
              <a:ext cx="39232" cy="61553"/>
            </a:xfrm>
            <a:custGeom>
              <a:avLst/>
              <a:gdLst/>
              <a:ahLst/>
              <a:cxnLst/>
              <a:rect l="l" t="t" r="r" b="b"/>
              <a:pathLst>
                <a:path w="1494" h="2344" extrusionOk="0">
                  <a:moveTo>
                    <a:pt x="224" y="1"/>
                  </a:moveTo>
                  <a:cubicBezTo>
                    <a:pt x="150" y="1"/>
                    <a:pt x="76" y="8"/>
                    <a:pt x="1" y="23"/>
                  </a:cubicBezTo>
                  <a:cubicBezTo>
                    <a:pt x="556" y="118"/>
                    <a:pt x="958" y="606"/>
                    <a:pt x="958" y="1171"/>
                  </a:cubicBezTo>
                  <a:cubicBezTo>
                    <a:pt x="968" y="1736"/>
                    <a:pt x="566" y="2224"/>
                    <a:pt x="11" y="2329"/>
                  </a:cubicBezTo>
                  <a:cubicBezTo>
                    <a:pt x="78" y="2339"/>
                    <a:pt x="149" y="2343"/>
                    <a:pt x="222" y="2343"/>
                  </a:cubicBezTo>
                  <a:cubicBezTo>
                    <a:pt x="295" y="2343"/>
                    <a:pt x="369" y="2339"/>
                    <a:pt x="441" y="2329"/>
                  </a:cubicBezTo>
                  <a:cubicBezTo>
                    <a:pt x="1073" y="2205"/>
                    <a:pt x="1494" y="1592"/>
                    <a:pt x="1370" y="951"/>
                  </a:cubicBezTo>
                  <a:cubicBezTo>
                    <a:pt x="1268" y="394"/>
                    <a:pt x="773" y="1"/>
                    <a:pt x="224"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0" name="Google Shape;18920;p78"/>
            <p:cNvSpPr/>
            <p:nvPr/>
          </p:nvSpPr>
          <p:spPr>
            <a:xfrm>
              <a:off x="5939819" y="1976683"/>
              <a:ext cx="22662" cy="73160"/>
            </a:xfrm>
            <a:custGeom>
              <a:avLst/>
              <a:gdLst/>
              <a:ahLst/>
              <a:cxnLst/>
              <a:rect l="l" t="t" r="r" b="b"/>
              <a:pathLst>
                <a:path w="863" h="2786" extrusionOk="0">
                  <a:moveTo>
                    <a:pt x="221" y="1"/>
                  </a:moveTo>
                  <a:cubicBezTo>
                    <a:pt x="106" y="1"/>
                    <a:pt x="10" y="96"/>
                    <a:pt x="10" y="211"/>
                  </a:cubicBezTo>
                  <a:lnTo>
                    <a:pt x="10" y="2355"/>
                  </a:lnTo>
                  <a:cubicBezTo>
                    <a:pt x="1" y="2585"/>
                    <a:pt x="202" y="2786"/>
                    <a:pt x="432" y="2786"/>
                  </a:cubicBezTo>
                  <a:lnTo>
                    <a:pt x="862" y="2786"/>
                  </a:lnTo>
                  <a:cubicBezTo>
                    <a:pt x="623" y="2786"/>
                    <a:pt x="432" y="2594"/>
                    <a:pt x="432" y="2355"/>
                  </a:cubicBezTo>
                  <a:lnTo>
                    <a:pt x="432" y="211"/>
                  </a:lnTo>
                  <a:cubicBezTo>
                    <a:pt x="432" y="96"/>
                    <a:pt x="527" y="1"/>
                    <a:pt x="6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1" name="Google Shape;18921;p78"/>
            <p:cNvSpPr/>
            <p:nvPr/>
          </p:nvSpPr>
          <p:spPr>
            <a:xfrm>
              <a:off x="5940082" y="2077732"/>
              <a:ext cx="22400" cy="72898"/>
            </a:xfrm>
            <a:custGeom>
              <a:avLst/>
              <a:gdLst/>
              <a:ahLst/>
              <a:cxnLst/>
              <a:rect l="l" t="t" r="r" b="b"/>
              <a:pathLst>
                <a:path w="853" h="2776" extrusionOk="0">
                  <a:moveTo>
                    <a:pt x="422" y="0"/>
                  </a:moveTo>
                  <a:cubicBezTo>
                    <a:pt x="192" y="0"/>
                    <a:pt x="0" y="191"/>
                    <a:pt x="0" y="431"/>
                  </a:cubicBezTo>
                  <a:lnTo>
                    <a:pt x="0" y="2775"/>
                  </a:lnTo>
                  <a:lnTo>
                    <a:pt x="422" y="2775"/>
                  </a:lnTo>
                  <a:lnTo>
                    <a:pt x="422" y="431"/>
                  </a:lnTo>
                  <a:cubicBezTo>
                    <a:pt x="422" y="191"/>
                    <a:pt x="613" y="0"/>
                    <a:pt x="852"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2" name="Google Shape;18922;p78"/>
            <p:cNvSpPr/>
            <p:nvPr/>
          </p:nvSpPr>
          <p:spPr>
            <a:xfrm>
              <a:off x="5987324" y="2150839"/>
              <a:ext cx="45272" cy="89573"/>
            </a:xfrm>
            <a:custGeom>
              <a:avLst/>
              <a:gdLst/>
              <a:ahLst/>
              <a:cxnLst/>
              <a:rect l="l" t="t" r="r" b="b"/>
              <a:pathLst>
                <a:path w="1724" h="3411" extrusionOk="0">
                  <a:moveTo>
                    <a:pt x="546" y="1"/>
                  </a:moveTo>
                  <a:cubicBezTo>
                    <a:pt x="785" y="1"/>
                    <a:pt x="977" y="192"/>
                    <a:pt x="977" y="432"/>
                  </a:cubicBezTo>
                  <a:lnTo>
                    <a:pt x="977" y="862"/>
                  </a:lnTo>
                  <a:cubicBezTo>
                    <a:pt x="977" y="1044"/>
                    <a:pt x="891" y="1226"/>
                    <a:pt x="747" y="1341"/>
                  </a:cubicBezTo>
                  <a:cubicBezTo>
                    <a:pt x="1" y="1972"/>
                    <a:pt x="307" y="3178"/>
                    <a:pt x="1254" y="3389"/>
                  </a:cubicBezTo>
                  <a:cubicBezTo>
                    <a:pt x="1331" y="3403"/>
                    <a:pt x="1410" y="3410"/>
                    <a:pt x="1489" y="3410"/>
                  </a:cubicBezTo>
                  <a:cubicBezTo>
                    <a:pt x="1568" y="3410"/>
                    <a:pt x="1647" y="3403"/>
                    <a:pt x="1723" y="3389"/>
                  </a:cubicBezTo>
                  <a:lnTo>
                    <a:pt x="1685" y="3389"/>
                  </a:lnTo>
                  <a:cubicBezTo>
                    <a:pt x="728" y="3178"/>
                    <a:pt x="431" y="1972"/>
                    <a:pt x="1178" y="1341"/>
                  </a:cubicBezTo>
                  <a:cubicBezTo>
                    <a:pt x="1321" y="1226"/>
                    <a:pt x="1398" y="1044"/>
                    <a:pt x="1407" y="862"/>
                  </a:cubicBezTo>
                  <a:lnTo>
                    <a:pt x="1407" y="432"/>
                  </a:lnTo>
                  <a:cubicBezTo>
                    <a:pt x="1407" y="192"/>
                    <a:pt x="1216" y="1"/>
                    <a:pt x="977"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3" name="Google Shape;18923;p78"/>
            <p:cNvSpPr/>
            <p:nvPr/>
          </p:nvSpPr>
          <p:spPr>
            <a:xfrm>
              <a:off x="5928764" y="2150603"/>
              <a:ext cx="22400" cy="73160"/>
            </a:xfrm>
            <a:custGeom>
              <a:avLst/>
              <a:gdLst/>
              <a:ahLst/>
              <a:cxnLst/>
              <a:rect l="l" t="t" r="r" b="b"/>
              <a:pathLst>
                <a:path w="853" h="2786" extrusionOk="0">
                  <a:moveTo>
                    <a:pt x="431" y="0"/>
                  </a:moveTo>
                  <a:lnTo>
                    <a:pt x="431" y="2355"/>
                  </a:lnTo>
                  <a:cubicBezTo>
                    <a:pt x="431" y="2594"/>
                    <a:pt x="240" y="2785"/>
                    <a:pt x="1" y="2785"/>
                  </a:cubicBezTo>
                  <a:lnTo>
                    <a:pt x="431" y="2785"/>
                  </a:lnTo>
                  <a:cubicBezTo>
                    <a:pt x="661" y="2785"/>
                    <a:pt x="853" y="2594"/>
                    <a:pt x="853" y="2355"/>
                  </a:cubicBezTo>
                  <a:lnTo>
                    <a:pt x="853"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4" name="Google Shape;18924;p78"/>
            <p:cNvSpPr/>
            <p:nvPr/>
          </p:nvSpPr>
          <p:spPr>
            <a:xfrm>
              <a:off x="5847332" y="2206826"/>
              <a:ext cx="39232" cy="61737"/>
            </a:xfrm>
            <a:custGeom>
              <a:avLst/>
              <a:gdLst/>
              <a:ahLst/>
              <a:cxnLst/>
              <a:rect l="l" t="t" r="r" b="b"/>
              <a:pathLst>
                <a:path w="1494" h="2351" extrusionOk="0">
                  <a:moveTo>
                    <a:pt x="1269" y="1"/>
                  </a:moveTo>
                  <a:cubicBezTo>
                    <a:pt x="1197" y="1"/>
                    <a:pt x="1125" y="8"/>
                    <a:pt x="1054" y="22"/>
                  </a:cubicBezTo>
                  <a:cubicBezTo>
                    <a:pt x="422" y="147"/>
                    <a:pt x="1" y="759"/>
                    <a:pt x="116" y="1391"/>
                  </a:cubicBezTo>
                  <a:cubicBezTo>
                    <a:pt x="226" y="1956"/>
                    <a:pt x="715" y="2350"/>
                    <a:pt x="1269" y="2350"/>
                  </a:cubicBezTo>
                  <a:cubicBezTo>
                    <a:pt x="1343" y="2350"/>
                    <a:pt x="1418" y="2343"/>
                    <a:pt x="1494" y="2329"/>
                  </a:cubicBezTo>
                  <a:cubicBezTo>
                    <a:pt x="843" y="2204"/>
                    <a:pt x="422" y="1573"/>
                    <a:pt x="566" y="922"/>
                  </a:cubicBezTo>
                  <a:cubicBezTo>
                    <a:pt x="661" y="462"/>
                    <a:pt x="1025" y="108"/>
                    <a:pt x="1484" y="22"/>
                  </a:cubicBezTo>
                  <a:cubicBezTo>
                    <a:pt x="1413" y="8"/>
                    <a:pt x="1341" y="1"/>
                    <a:pt x="1269"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5" name="Google Shape;18925;p78"/>
            <p:cNvSpPr/>
            <p:nvPr/>
          </p:nvSpPr>
          <p:spPr>
            <a:xfrm>
              <a:off x="5928764" y="2251625"/>
              <a:ext cx="28177" cy="73160"/>
            </a:xfrm>
            <a:custGeom>
              <a:avLst/>
              <a:gdLst/>
              <a:ahLst/>
              <a:cxnLst/>
              <a:rect l="l" t="t" r="r" b="b"/>
              <a:pathLst>
                <a:path w="1073" h="2786" extrusionOk="0">
                  <a:moveTo>
                    <a:pt x="1" y="1"/>
                  </a:moveTo>
                  <a:cubicBezTo>
                    <a:pt x="240" y="1"/>
                    <a:pt x="431" y="192"/>
                    <a:pt x="431" y="431"/>
                  </a:cubicBezTo>
                  <a:lnTo>
                    <a:pt x="431" y="2565"/>
                  </a:lnTo>
                  <a:cubicBezTo>
                    <a:pt x="431" y="2680"/>
                    <a:pt x="527" y="2786"/>
                    <a:pt x="642" y="2786"/>
                  </a:cubicBezTo>
                  <a:lnTo>
                    <a:pt x="1073" y="2786"/>
                  </a:lnTo>
                  <a:cubicBezTo>
                    <a:pt x="948" y="2786"/>
                    <a:pt x="853" y="2690"/>
                    <a:pt x="853" y="2565"/>
                  </a:cubicBezTo>
                  <a:lnTo>
                    <a:pt x="853" y="431"/>
                  </a:lnTo>
                  <a:cubicBezTo>
                    <a:pt x="853" y="192"/>
                    <a:pt x="661" y="1"/>
                    <a:pt x="431"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26" name="Google Shape;18926;p78"/>
          <p:cNvGrpSpPr/>
          <p:nvPr/>
        </p:nvGrpSpPr>
        <p:grpSpPr>
          <a:xfrm>
            <a:off x="8255187" y="2641986"/>
            <a:ext cx="518757" cy="463716"/>
            <a:chOff x="6191390" y="1981489"/>
            <a:chExt cx="389068" cy="347787"/>
          </a:xfrm>
        </p:grpSpPr>
        <p:sp>
          <p:nvSpPr>
            <p:cNvPr id="18927" name="Google Shape;18927;p78"/>
            <p:cNvSpPr/>
            <p:nvPr/>
          </p:nvSpPr>
          <p:spPr>
            <a:xfrm>
              <a:off x="6260769" y="2030464"/>
              <a:ext cx="250074" cy="250100"/>
            </a:xfrm>
            <a:custGeom>
              <a:avLst/>
              <a:gdLst/>
              <a:ahLst/>
              <a:cxnLst/>
              <a:rect l="l" t="t" r="r" b="b"/>
              <a:pathLst>
                <a:path w="9523" h="9524" extrusionOk="0">
                  <a:moveTo>
                    <a:pt x="4766" y="1"/>
                  </a:moveTo>
                  <a:cubicBezTo>
                    <a:pt x="2134" y="1"/>
                    <a:pt x="0" y="2125"/>
                    <a:pt x="0" y="4757"/>
                  </a:cubicBezTo>
                  <a:cubicBezTo>
                    <a:pt x="0" y="7389"/>
                    <a:pt x="2134" y="9523"/>
                    <a:pt x="4766" y="9523"/>
                  </a:cubicBezTo>
                  <a:cubicBezTo>
                    <a:pt x="7398" y="9523"/>
                    <a:pt x="9523" y="7389"/>
                    <a:pt x="9523" y="4757"/>
                  </a:cubicBezTo>
                  <a:cubicBezTo>
                    <a:pt x="9523" y="2125"/>
                    <a:pt x="7398" y="1"/>
                    <a:pt x="4766"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8" name="Google Shape;18928;p78"/>
            <p:cNvSpPr/>
            <p:nvPr/>
          </p:nvSpPr>
          <p:spPr>
            <a:xfrm>
              <a:off x="6236137" y="2032985"/>
              <a:ext cx="238021" cy="247553"/>
            </a:xfrm>
            <a:custGeom>
              <a:avLst/>
              <a:gdLst/>
              <a:ahLst/>
              <a:cxnLst/>
              <a:rect l="l" t="t" r="r" b="b"/>
              <a:pathLst>
                <a:path w="9064" h="9427" extrusionOk="0">
                  <a:moveTo>
                    <a:pt x="4738" y="1"/>
                  </a:moveTo>
                  <a:lnTo>
                    <a:pt x="4738" y="1"/>
                  </a:lnTo>
                  <a:cubicBezTo>
                    <a:pt x="1618" y="651"/>
                    <a:pt x="0" y="4116"/>
                    <a:pt x="1512" y="6920"/>
                  </a:cubicBezTo>
                  <a:cubicBezTo>
                    <a:pt x="2388" y="8553"/>
                    <a:pt x="4039" y="9427"/>
                    <a:pt x="5712" y="9427"/>
                  </a:cubicBezTo>
                  <a:cubicBezTo>
                    <a:pt x="6911" y="9427"/>
                    <a:pt x="8120" y="8978"/>
                    <a:pt x="9063" y="8040"/>
                  </a:cubicBezTo>
                  <a:lnTo>
                    <a:pt x="9063" y="8040"/>
                  </a:lnTo>
                  <a:cubicBezTo>
                    <a:pt x="8738" y="8107"/>
                    <a:pt x="8413" y="8145"/>
                    <a:pt x="8087" y="8145"/>
                  </a:cubicBezTo>
                  <a:cubicBezTo>
                    <a:pt x="6154" y="8145"/>
                    <a:pt x="4422" y="6977"/>
                    <a:pt x="3685" y="5197"/>
                  </a:cubicBezTo>
                  <a:cubicBezTo>
                    <a:pt x="2948" y="3408"/>
                    <a:pt x="3369" y="1359"/>
                    <a:pt x="473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29" name="Google Shape;18929;p78"/>
            <p:cNvSpPr/>
            <p:nvPr/>
          </p:nvSpPr>
          <p:spPr>
            <a:xfrm>
              <a:off x="6312291" y="2031724"/>
              <a:ext cx="198552" cy="246818"/>
            </a:xfrm>
            <a:custGeom>
              <a:avLst/>
              <a:gdLst/>
              <a:ahLst/>
              <a:cxnLst/>
              <a:rect l="l" t="t" r="r" b="b"/>
              <a:pathLst>
                <a:path w="7561" h="9399" extrusionOk="0">
                  <a:moveTo>
                    <a:pt x="3493" y="1"/>
                  </a:moveTo>
                  <a:lnTo>
                    <a:pt x="3819" y="393"/>
                  </a:lnTo>
                  <a:cubicBezTo>
                    <a:pt x="3857" y="441"/>
                    <a:pt x="3866" y="498"/>
                    <a:pt x="3847" y="556"/>
                  </a:cubicBezTo>
                  <a:lnTo>
                    <a:pt x="3627" y="1073"/>
                  </a:lnTo>
                  <a:cubicBezTo>
                    <a:pt x="3611" y="1105"/>
                    <a:pt x="3582" y="1122"/>
                    <a:pt x="3554" y="1122"/>
                  </a:cubicBezTo>
                  <a:cubicBezTo>
                    <a:pt x="3532" y="1122"/>
                    <a:pt x="3510" y="1112"/>
                    <a:pt x="3493" y="1092"/>
                  </a:cubicBezTo>
                  <a:lnTo>
                    <a:pt x="3292" y="795"/>
                  </a:lnTo>
                  <a:cubicBezTo>
                    <a:pt x="3254" y="747"/>
                    <a:pt x="3206" y="728"/>
                    <a:pt x="3149" y="728"/>
                  </a:cubicBezTo>
                  <a:lnTo>
                    <a:pt x="2929" y="738"/>
                  </a:lnTo>
                  <a:cubicBezTo>
                    <a:pt x="2842" y="747"/>
                    <a:pt x="2775" y="785"/>
                    <a:pt x="2728" y="852"/>
                  </a:cubicBezTo>
                  <a:lnTo>
                    <a:pt x="2115" y="1762"/>
                  </a:lnTo>
                  <a:cubicBezTo>
                    <a:pt x="2058" y="1848"/>
                    <a:pt x="2106" y="1963"/>
                    <a:pt x="2211" y="1982"/>
                  </a:cubicBezTo>
                  <a:lnTo>
                    <a:pt x="2488" y="2039"/>
                  </a:lnTo>
                  <a:cubicBezTo>
                    <a:pt x="2501" y="2042"/>
                    <a:pt x="2513" y="2043"/>
                    <a:pt x="2526" y="2043"/>
                  </a:cubicBezTo>
                  <a:cubicBezTo>
                    <a:pt x="2608" y="2043"/>
                    <a:pt x="2685" y="1990"/>
                    <a:pt x="2718" y="1915"/>
                  </a:cubicBezTo>
                  <a:lnTo>
                    <a:pt x="2852" y="1541"/>
                  </a:lnTo>
                  <a:cubicBezTo>
                    <a:pt x="2874" y="1480"/>
                    <a:pt x="2932" y="1445"/>
                    <a:pt x="2990" y="1445"/>
                  </a:cubicBezTo>
                  <a:cubicBezTo>
                    <a:pt x="3031" y="1445"/>
                    <a:pt x="3073" y="1463"/>
                    <a:pt x="3101" y="1503"/>
                  </a:cubicBezTo>
                  <a:lnTo>
                    <a:pt x="3225" y="1656"/>
                  </a:lnTo>
                  <a:lnTo>
                    <a:pt x="3149" y="2164"/>
                  </a:lnTo>
                  <a:cubicBezTo>
                    <a:pt x="3149" y="2192"/>
                    <a:pt x="3120" y="2221"/>
                    <a:pt x="3091" y="2221"/>
                  </a:cubicBezTo>
                  <a:lnTo>
                    <a:pt x="2450" y="2317"/>
                  </a:lnTo>
                  <a:cubicBezTo>
                    <a:pt x="2421" y="2326"/>
                    <a:pt x="2393" y="2336"/>
                    <a:pt x="2373" y="2355"/>
                  </a:cubicBezTo>
                  <a:lnTo>
                    <a:pt x="1742" y="2814"/>
                  </a:lnTo>
                  <a:cubicBezTo>
                    <a:pt x="1675" y="2862"/>
                    <a:pt x="1627" y="2929"/>
                    <a:pt x="1608" y="3006"/>
                  </a:cubicBezTo>
                  <a:lnTo>
                    <a:pt x="1550" y="3264"/>
                  </a:lnTo>
                  <a:cubicBezTo>
                    <a:pt x="1533" y="3335"/>
                    <a:pt x="1457" y="3390"/>
                    <a:pt x="1386" y="3390"/>
                  </a:cubicBezTo>
                  <a:cubicBezTo>
                    <a:pt x="1380" y="3390"/>
                    <a:pt x="1374" y="3389"/>
                    <a:pt x="1369" y="3389"/>
                  </a:cubicBezTo>
                  <a:lnTo>
                    <a:pt x="1081" y="3350"/>
                  </a:lnTo>
                  <a:cubicBezTo>
                    <a:pt x="1075" y="3349"/>
                    <a:pt x="1068" y="3349"/>
                    <a:pt x="1062" y="3349"/>
                  </a:cubicBezTo>
                  <a:cubicBezTo>
                    <a:pt x="994" y="3349"/>
                    <a:pt x="935" y="3394"/>
                    <a:pt x="909" y="3456"/>
                  </a:cubicBezTo>
                  <a:lnTo>
                    <a:pt x="747" y="3886"/>
                  </a:lnTo>
                  <a:cubicBezTo>
                    <a:pt x="718" y="3972"/>
                    <a:pt x="766" y="4078"/>
                    <a:pt x="861" y="4106"/>
                  </a:cubicBezTo>
                  <a:lnTo>
                    <a:pt x="1215" y="4202"/>
                  </a:lnTo>
                  <a:cubicBezTo>
                    <a:pt x="1234" y="4208"/>
                    <a:pt x="1253" y="4210"/>
                    <a:pt x="1272" y="4210"/>
                  </a:cubicBezTo>
                  <a:cubicBezTo>
                    <a:pt x="1347" y="4210"/>
                    <a:pt x="1414" y="4166"/>
                    <a:pt x="1445" y="4097"/>
                  </a:cubicBezTo>
                  <a:lnTo>
                    <a:pt x="1684" y="3580"/>
                  </a:lnTo>
                  <a:cubicBezTo>
                    <a:pt x="1723" y="3503"/>
                    <a:pt x="1790" y="3436"/>
                    <a:pt x="1885" y="3408"/>
                  </a:cubicBezTo>
                  <a:lnTo>
                    <a:pt x="2268" y="3283"/>
                  </a:lnTo>
                  <a:lnTo>
                    <a:pt x="2785" y="3915"/>
                  </a:lnTo>
                  <a:lnTo>
                    <a:pt x="2737" y="4068"/>
                  </a:lnTo>
                  <a:cubicBezTo>
                    <a:pt x="2708" y="4154"/>
                    <a:pt x="2756" y="4250"/>
                    <a:pt x="2842" y="4279"/>
                  </a:cubicBezTo>
                  <a:cubicBezTo>
                    <a:pt x="2862" y="4288"/>
                    <a:pt x="2881" y="4288"/>
                    <a:pt x="2900" y="4288"/>
                  </a:cubicBezTo>
                  <a:cubicBezTo>
                    <a:pt x="2976" y="4288"/>
                    <a:pt x="3043" y="4240"/>
                    <a:pt x="3063" y="4173"/>
                  </a:cubicBezTo>
                  <a:lnTo>
                    <a:pt x="3110" y="4020"/>
                  </a:lnTo>
                  <a:cubicBezTo>
                    <a:pt x="3149" y="3915"/>
                    <a:pt x="3130" y="3790"/>
                    <a:pt x="3053" y="3704"/>
                  </a:cubicBezTo>
                  <a:lnTo>
                    <a:pt x="2622" y="3168"/>
                  </a:lnTo>
                  <a:lnTo>
                    <a:pt x="2728" y="3140"/>
                  </a:lnTo>
                  <a:lnTo>
                    <a:pt x="3101" y="3369"/>
                  </a:lnTo>
                  <a:cubicBezTo>
                    <a:pt x="3177" y="3417"/>
                    <a:pt x="3235" y="3494"/>
                    <a:pt x="3254" y="3590"/>
                  </a:cubicBezTo>
                  <a:lnTo>
                    <a:pt x="3340" y="3982"/>
                  </a:lnTo>
                  <a:cubicBezTo>
                    <a:pt x="3350" y="4068"/>
                    <a:pt x="3426" y="4116"/>
                    <a:pt x="3503" y="4125"/>
                  </a:cubicBezTo>
                  <a:lnTo>
                    <a:pt x="3541" y="4125"/>
                  </a:lnTo>
                  <a:cubicBezTo>
                    <a:pt x="3627" y="4097"/>
                    <a:pt x="3685" y="4011"/>
                    <a:pt x="3665" y="3924"/>
                  </a:cubicBezTo>
                  <a:lnTo>
                    <a:pt x="3627" y="3695"/>
                  </a:lnTo>
                  <a:cubicBezTo>
                    <a:pt x="3608" y="3609"/>
                    <a:pt x="3665" y="3532"/>
                    <a:pt x="3742" y="3523"/>
                  </a:cubicBezTo>
                  <a:cubicBezTo>
                    <a:pt x="3809" y="3513"/>
                    <a:pt x="3857" y="3465"/>
                    <a:pt x="3866" y="3408"/>
                  </a:cubicBezTo>
                  <a:lnTo>
                    <a:pt x="3943" y="3006"/>
                  </a:lnTo>
                  <a:cubicBezTo>
                    <a:pt x="3969" y="2936"/>
                    <a:pt x="4028" y="2890"/>
                    <a:pt x="4096" y="2890"/>
                  </a:cubicBezTo>
                  <a:cubicBezTo>
                    <a:pt x="4102" y="2890"/>
                    <a:pt x="4109" y="2890"/>
                    <a:pt x="4115" y="2891"/>
                  </a:cubicBezTo>
                  <a:lnTo>
                    <a:pt x="4201" y="2891"/>
                  </a:lnTo>
                  <a:cubicBezTo>
                    <a:pt x="4240" y="2891"/>
                    <a:pt x="4288" y="2881"/>
                    <a:pt x="4316" y="2853"/>
                  </a:cubicBezTo>
                  <a:cubicBezTo>
                    <a:pt x="4348" y="2821"/>
                    <a:pt x="4380" y="2802"/>
                    <a:pt x="4417" y="2802"/>
                  </a:cubicBezTo>
                  <a:cubicBezTo>
                    <a:pt x="4425" y="2802"/>
                    <a:pt x="4432" y="2803"/>
                    <a:pt x="4441" y="2805"/>
                  </a:cubicBezTo>
                  <a:lnTo>
                    <a:pt x="4699" y="2824"/>
                  </a:lnTo>
                  <a:cubicBezTo>
                    <a:pt x="4756" y="2843"/>
                    <a:pt x="4795" y="2891"/>
                    <a:pt x="4804" y="2939"/>
                  </a:cubicBezTo>
                  <a:lnTo>
                    <a:pt x="4833" y="3054"/>
                  </a:lnTo>
                  <a:cubicBezTo>
                    <a:pt x="4852" y="3140"/>
                    <a:pt x="4795" y="3226"/>
                    <a:pt x="4709" y="3245"/>
                  </a:cubicBezTo>
                  <a:lnTo>
                    <a:pt x="3972" y="3465"/>
                  </a:lnTo>
                  <a:cubicBezTo>
                    <a:pt x="3886" y="3484"/>
                    <a:pt x="3857" y="3590"/>
                    <a:pt x="3914" y="3656"/>
                  </a:cubicBezTo>
                  <a:lnTo>
                    <a:pt x="3981" y="3733"/>
                  </a:lnTo>
                  <a:cubicBezTo>
                    <a:pt x="4005" y="3765"/>
                    <a:pt x="4042" y="3783"/>
                    <a:pt x="4081" y="3783"/>
                  </a:cubicBezTo>
                  <a:cubicBezTo>
                    <a:pt x="4089" y="3783"/>
                    <a:pt x="4097" y="3783"/>
                    <a:pt x="4106" y="3781"/>
                  </a:cubicBezTo>
                  <a:lnTo>
                    <a:pt x="4536" y="3752"/>
                  </a:lnTo>
                  <a:cubicBezTo>
                    <a:pt x="4542" y="3751"/>
                    <a:pt x="4548" y="3751"/>
                    <a:pt x="4553" y="3751"/>
                  </a:cubicBezTo>
                  <a:cubicBezTo>
                    <a:pt x="4624" y="3751"/>
                    <a:pt x="4691" y="3806"/>
                    <a:pt x="4709" y="3877"/>
                  </a:cubicBezTo>
                  <a:lnTo>
                    <a:pt x="4728" y="3991"/>
                  </a:lnTo>
                  <a:cubicBezTo>
                    <a:pt x="4766" y="4183"/>
                    <a:pt x="4632" y="4365"/>
                    <a:pt x="4431" y="4384"/>
                  </a:cubicBezTo>
                  <a:lnTo>
                    <a:pt x="3598" y="4451"/>
                  </a:lnTo>
                  <a:cubicBezTo>
                    <a:pt x="3512" y="4460"/>
                    <a:pt x="3464" y="4547"/>
                    <a:pt x="3484" y="4633"/>
                  </a:cubicBezTo>
                  <a:cubicBezTo>
                    <a:pt x="3516" y="4731"/>
                    <a:pt x="3437" y="4823"/>
                    <a:pt x="3341" y="4823"/>
                  </a:cubicBezTo>
                  <a:cubicBezTo>
                    <a:pt x="3325" y="4823"/>
                    <a:pt x="3309" y="4820"/>
                    <a:pt x="3292" y="4814"/>
                  </a:cubicBezTo>
                  <a:lnTo>
                    <a:pt x="2680" y="4614"/>
                  </a:lnTo>
                  <a:cubicBezTo>
                    <a:pt x="2594" y="4585"/>
                    <a:pt x="2536" y="4508"/>
                    <a:pt x="2517" y="4432"/>
                  </a:cubicBezTo>
                  <a:cubicBezTo>
                    <a:pt x="2498" y="4307"/>
                    <a:pt x="2393" y="4231"/>
                    <a:pt x="2278" y="4231"/>
                  </a:cubicBezTo>
                  <a:lnTo>
                    <a:pt x="1694" y="4250"/>
                  </a:lnTo>
                  <a:cubicBezTo>
                    <a:pt x="1483" y="4250"/>
                    <a:pt x="1273" y="4298"/>
                    <a:pt x="1081" y="4384"/>
                  </a:cubicBezTo>
                  <a:lnTo>
                    <a:pt x="881" y="4470"/>
                  </a:lnTo>
                  <a:cubicBezTo>
                    <a:pt x="766" y="4518"/>
                    <a:pt x="689" y="4633"/>
                    <a:pt x="680" y="4757"/>
                  </a:cubicBezTo>
                  <a:lnTo>
                    <a:pt x="680" y="4920"/>
                  </a:lnTo>
                  <a:lnTo>
                    <a:pt x="86" y="5599"/>
                  </a:lnTo>
                  <a:cubicBezTo>
                    <a:pt x="38" y="5657"/>
                    <a:pt x="10" y="5733"/>
                    <a:pt x="0" y="5810"/>
                  </a:cubicBezTo>
                  <a:lnTo>
                    <a:pt x="0" y="6528"/>
                  </a:lnTo>
                  <a:cubicBezTo>
                    <a:pt x="0" y="6671"/>
                    <a:pt x="57" y="6796"/>
                    <a:pt x="153" y="6891"/>
                  </a:cubicBezTo>
                  <a:lnTo>
                    <a:pt x="670" y="7389"/>
                  </a:lnTo>
                  <a:cubicBezTo>
                    <a:pt x="756" y="7465"/>
                    <a:pt x="861" y="7513"/>
                    <a:pt x="976" y="7523"/>
                  </a:cubicBezTo>
                  <a:lnTo>
                    <a:pt x="2527" y="7657"/>
                  </a:lnTo>
                  <a:cubicBezTo>
                    <a:pt x="2622" y="7666"/>
                    <a:pt x="2699" y="7753"/>
                    <a:pt x="2680" y="7848"/>
                  </a:cubicBezTo>
                  <a:lnTo>
                    <a:pt x="2670" y="7925"/>
                  </a:lnTo>
                  <a:cubicBezTo>
                    <a:pt x="2661" y="8040"/>
                    <a:pt x="2708" y="8155"/>
                    <a:pt x="2804" y="8231"/>
                  </a:cubicBezTo>
                  <a:lnTo>
                    <a:pt x="3187" y="8509"/>
                  </a:lnTo>
                  <a:lnTo>
                    <a:pt x="3130" y="8700"/>
                  </a:lnTo>
                  <a:cubicBezTo>
                    <a:pt x="3082" y="8824"/>
                    <a:pt x="3130" y="8958"/>
                    <a:pt x="3225" y="9045"/>
                  </a:cubicBezTo>
                  <a:lnTo>
                    <a:pt x="3627" y="9399"/>
                  </a:lnTo>
                  <a:cubicBezTo>
                    <a:pt x="4020" y="9332"/>
                    <a:pt x="4402" y="9207"/>
                    <a:pt x="4766" y="9045"/>
                  </a:cubicBezTo>
                  <a:lnTo>
                    <a:pt x="5398" y="8288"/>
                  </a:lnTo>
                  <a:cubicBezTo>
                    <a:pt x="5503" y="8174"/>
                    <a:pt x="5580" y="8030"/>
                    <a:pt x="5647" y="7887"/>
                  </a:cubicBezTo>
                  <a:lnTo>
                    <a:pt x="6355" y="6269"/>
                  </a:lnTo>
                  <a:cubicBezTo>
                    <a:pt x="6431" y="6097"/>
                    <a:pt x="6307" y="5906"/>
                    <a:pt x="6115" y="5896"/>
                  </a:cubicBezTo>
                  <a:cubicBezTo>
                    <a:pt x="6106" y="5896"/>
                    <a:pt x="6097" y="5897"/>
                    <a:pt x="6088" y="5897"/>
                  </a:cubicBezTo>
                  <a:cubicBezTo>
                    <a:pt x="5897" y="5897"/>
                    <a:pt x="5717" y="5803"/>
                    <a:pt x="5589" y="5657"/>
                  </a:cubicBezTo>
                  <a:lnTo>
                    <a:pt x="4890" y="4824"/>
                  </a:lnTo>
                  <a:cubicBezTo>
                    <a:pt x="4784" y="4696"/>
                    <a:pt x="4899" y="4541"/>
                    <a:pt x="5025" y="4541"/>
                  </a:cubicBezTo>
                  <a:cubicBezTo>
                    <a:pt x="5068" y="4541"/>
                    <a:pt x="5112" y="4560"/>
                    <a:pt x="5149" y="4604"/>
                  </a:cubicBezTo>
                  <a:lnTo>
                    <a:pt x="5847" y="5446"/>
                  </a:lnTo>
                  <a:cubicBezTo>
                    <a:pt x="5914" y="5513"/>
                    <a:pt x="6001" y="5551"/>
                    <a:pt x="6087" y="5561"/>
                  </a:cubicBezTo>
                  <a:cubicBezTo>
                    <a:pt x="6192" y="5561"/>
                    <a:pt x="6297" y="5494"/>
                    <a:pt x="6345" y="5408"/>
                  </a:cubicBezTo>
                  <a:lnTo>
                    <a:pt x="6747" y="4604"/>
                  </a:lnTo>
                  <a:cubicBezTo>
                    <a:pt x="6785" y="4527"/>
                    <a:pt x="6766" y="4441"/>
                    <a:pt x="6699" y="4393"/>
                  </a:cubicBezTo>
                  <a:lnTo>
                    <a:pt x="6575" y="4307"/>
                  </a:lnTo>
                  <a:cubicBezTo>
                    <a:pt x="6537" y="4279"/>
                    <a:pt x="6527" y="4221"/>
                    <a:pt x="6556" y="4173"/>
                  </a:cubicBezTo>
                  <a:lnTo>
                    <a:pt x="6613" y="4087"/>
                  </a:lnTo>
                  <a:cubicBezTo>
                    <a:pt x="6672" y="3985"/>
                    <a:pt x="6778" y="3931"/>
                    <a:pt x="6885" y="3931"/>
                  </a:cubicBezTo>
                  <a:cubicBezTo>
                    <a:pt x="6969" y="3931"/>
                    <a:pt x="7054" y="3963"/>
                    <a:pt x="7120" y="4030"/>
                  </a:cubicBezTo>
                  <a:lnTo>
                    <a:pt x="7561" y="4460"/>
                  </a:lnTo>
                  <a:cubicBezTo>
                    <a:pt x="7551" y="4269"/>
                    <a:pt x="7532" y="4068"/>
                    <a:pt x="7494" y="3886"/>
                  </a:cubicBezTo>
                  <a:cubicBezTo>
                    <a:pt x="7139" y="1857"/>
                    <a:pt x="5532" y="297"/>
                    <a:pt x="349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0" name="Google Shape;18930;p78"/>
            <p:cNvSpPr/>
            <p:nvPr/>
          </p:nvSpPr>
          <p:spPr>
            <a:xfrm>
              <a:off x="6342175" y="2077469"/>
              <a:ext cx="15861" cy="25656"/>
            </a:xfrm>
            <a:custGeom>
              <a:avLst/>
              <a:gdLst/>
              <a:ahLst/>
              <a:cxnLst/>
              <a:rect l="l" t="t" r="r" b="b"/>
              <a:pathLst>
                <a:path w="604" h="977" extrusionOk="0">
                  <a:moveTo>
                    <a:pt x="432" y="0"/>
                  </a:moveTo>
                  <a:cubicBezTo>
                    <a:pt x="336" y="0"/>
                    <a:pt x="259" y="77"/>
                    <a:pt x="259" y="173"/>
                  </a:cubicBezTo>
                  <a:lnTo>
                    <a:pt x="259" y="536"/>
                  </a:lnTo>
                  <a:lnTo>
                    <a:pt x="106" y="680"/>
                  </a:lnTo>
                  <a:cubicBezTo>
                    <a:pt x="1" y="795"/>
                    <a:pt x="77" y="977"/>
                    <a:pt x="231" y="977"/>
                  </a:cubicBezTo>
                  <a:cubicBezTo>
                    <a:pt x="269" y="977"/>
                    <a:pt x="317" y="957"/>
                    <a:pt x="345" y="929"/>
                  </a:cubicBezTo>
                  <a:lnTo>
                    <a:pt x="556" y="737"/>
                  </a:lnTo>
                  <a:cubicBezTo>
                    <a:pt x="585" y="709"/>
                    <a:pt x="604" y="661"/>
                    <a:pt x="604" y="613"/>
                  </a:cubicBezTo>
                  <a:lnTo>
                    <a:pt x="594" y="173"/>
                  </a:lnTo>
                  <a:cubicBezTo>
                    <a:pt x="594" y="77"/>
                    <a:pt x="518" y="0"/>
                    <a:pt x="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1" name="Google Shape;18931;p78"/>
            <p:cNvSpPr/>
            <p:nvPr/>
          </p:nvSpPr>
          <p:spPr>
            <a:xfrm>
              <a:off x="6312527" y="2161396"/>
              <a:ext cx="143774" cy="117146"/>
            </a:xfrm>
            <a:custGeom>
              <a:avLst/>
              <a:gdLst/>
              <a:ahLst/>
              <a:cxnLst/>
              <a:rect l="l" t="t" r="r" b="b"/>
              <a:pathLst>
                <a:path w="5475" h="4461" extrusionOk="0">
                  <a:moveTo>
                    <a:pt x="661" y="1"/>
                  </a:moveTo>
                  <a:lnTo>
                    <a:pt x="87" y="661"/>
                  </a:lnTo>
                  <a:cubicBezTo>
                    <a:pt x="29" y="719"/>
                    <a:pt x="1" y="795"/>
                    <a:pt x="1" y="881"/>
                  </a:cubicBezTo>
                  <a:lnTo>
                    <a:pt x="1" y="1599"/>
                  </a:lnTo>
                  <a:cubicBezTo>
                    <a:pt x="1" y="1733"/>
                    <a:pt x="58" y="1858"/>
                    <a:pt x="154" y="1953"/>
                  </a:cubicBezTo>
                  <a:lnTo>
                    <a:pt x="671" y="2460"/>
                  </a:lnTo>
                  <a:cubicBezTo>
                    <a:pt x="757" y="2537"/>
                    <a:pt x="862" y="2585"/>
                    <a:pt x="977" y="2594"/>
                  </a:cubicBezTo>
                  <a:lnTo>
                    <a:pt x="2527" y="2728"/>
                  </a:lnTo>
                  <a:cubicBezTo>
                    <a:pt x="2623" y="2738"/>
                    <a:pt x="2690" y="2824"/>
                    <a:pt x="2680" y="2920"/>
                  </a:cubicBezTo>
                  <a:lnTo>
                    <a:pt x="2671" y="2987"/>
                  </a:lnTo>
                  <a:cubicBezTo>
                    <a:pt x="2661" y="3111"/>
                    <a:pt x="2709" y="3226"/>
                    <a:pt x="2805" y="3293"/>
                  </a:cubicBezTo>
                  <a:lnTo>
                    <a:pt x="3188" y="3580"/>
                  </a:lnTo>
                  <a:lnTo>
                    <a:pt x="3121" y="3762"/>
                  </a:lnTo>
                  <a:cubicBezTo>
                    <a:pt x="3073" y="3886"/>
                    <a:pt x="3121" y="4020"/>
                    <a:pt x="3216" y="4107"/>
                  </a:cubicBezTo>
                  <a:lnTo>
                    <a:pt x="3618" y="4461"/>
                  </a:lnTo>
                  <a:lnTo>
                    <a:pt x="3628" y="4461"/>
                  </a:lnTo>
                  <a:cubicBezTo>
                    <a:pt x="3915" y="4403"/>
                    <a:pt x="4192" y="4327"/>
                    <a:pt x="4470" y="4231"/>
                  </a:cubicBezTo>
                  <a:lnTo>
                    <a:pt x="4527" y="4202"/>
                  </a:lnTo>
                  <a:cubicBezTo>
                    <a:pt x="4594" y="4183"/>
                    <a:pt x="4652" y="4154"/>
                    <a:pt x="4709" y="4135"/>
                  </a:cubicBezTo>
                  <a:lnTo>
                    <a:pt x="4767" y="4107"/>
                  </a:lnTo>
                  <a:lnTo>
                    <a:pt x="5389" y="3350"/>
                  </a:lnTo>
                  <a:cubicBezTo>
                    <a:pt x="5417" y="3322"/>
                    <a:pt x="5446" y="3284"/>
                    <a:pt x="5475" y="3245"/>
                  </a:cubicBezTo>
                  <a:cubicBezTo>
                    <a:pt x="5379" y="3245"/>
                    <a:pt x="5274" y="3255"/>
                    <a:pt x="5178" y="3255"/>
                  </a:cubicBezTo>
                  <a:cubicBezTo>
                    <a:pt x="3130" y="3255"/>
                    <a:pt x="1312" y="1944"/>
                    <a:pt x="661"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2" name="Google Shape;18932;p78"/>
            <p:cNvSpPr/>
            <p:nvPr/>
          </p:nvSpPr>
          <p:spPr>
            <a:xfrm>
              <a:off x="6241730" y="2077679"/>
              <a:ext cx="338728" cy="251597"/>
            </a:xfrm>
            <a:custGeom>
              <a:avLst/>
              <a:gdLst/>
              <a:ahLst/>
              <a:cxnLst/>
              <a:rect l="l" t="t" r="r" b="b"/>
              <a:pathLst>
                <a:path w="12899" h="9581" extrusionOk="0">
                  <a:moveTo>
                    <a:pt x="11296" y="1"/>
                  </a:moveTo>
                  <a:cubicBezTo>
                    <a:pt x="11159" y="1"/>
                    <a:pt x="11024" y="135"/>
                    <a:pt x="11099" y="299"/>
                  </a:cubicBezTo>
                  <a:cubicBezTo>
                    <a:pt x="12420" y="3103"/>
                    <a:pt x="11482" y="6443"/>
                    <a:pt x="8889" y="8146"/>
                  </a:cubicBezTo>
                  <a:cubicBezTo>
                    <a:pt x="7847" y="8829"/>
                    <a:pt x="6665" y="9161"/>
                    <a:pt x="5492" y="9161"/>
                  </a:cubicBezTo>
                  <a:cubicBezTo>
                    <a:pt x="3754" y="9161"/>
                    <a:pt x="2034" y="8434"/>
                    <a:pt x="811" y="7046"/>
                  </a:cubicBezTo>
                  <a:lnTo>
                    <a:pt x="811" y="7046"/>
                  </a:lnTo>
                  <a:lnTo>
                    <a:pt x="1529" y="7285"/>
                  </a:lnTo>
                  <a:cubicBezTo>
                    <a:pt x="1557" y="7295"/>
                    <a:pt x="1584" y="7300"/>
                    <a:pt x="1609" y="7300"/>
                  </a:cubicBezTo>
                  <a:cubicBezTo>
                    <a:pt x="1821" y="7300"/>
                    <a:pt x="1903" y="6970"/>
                    <a:pt x="1663" y="6893"/>
                  </a:cubicBezTo>
                  <a:lnTo>
                    <a:pt x="285" y="6433"/>
                  </a:lnTo>
                  <a:cubicBezTo>
                    <a:pt x="264" y="6426"/>
                    <a:pt x="242" y="6423"/>
                    <a:pt x="221" y="6423"/>
                  </a:cubicBezTo>
                  <a:cubicBezTo>
                    <a:pt x="102" y="6423"/>
                    <a:pt x="1" y="6531"/>
                    <a:pt x="17" y="6653"/>
                  </a:cubicBezTo>
                  <a:lnTo>
                    <a:pt x="247" y="8261"/>
                  </a:lnTo>
                  <a:cubicBezTo>
                    <a:pt x="256" y="8366"/>
                    <a:pt x="352" y="8443"/>
                    <a:pt x="448" y="8443"/>
                  </a:cubicBezTo>
                  <a:lnTo>
                    <a:pt x="476" y="8443"/>
                  </a:lnTo>
                  <a:cubicBezTo>
                    <a:pt x="601" y="8424"/>
                    <a:pt x="677" y="8319"/>
                    <a:pt x="658" y="8204"/>
                  </a:cubicBezTo>
                  <a:lnTo>
                    <a:pt x="534" y="7352"/>
                  </a:lnTo>
                  <a:lnTo>
                    <a:pt x="534" y="7352"/>
                  </a:lnTo>
                  <a:cubicBezTo>
                    <a:pt x="1834" y="8816"/>
                    <a:pt x="3652" y="9581"/>
                    <a:pt x="5492" y="9581"/>
                  </a:cubicBezTo>
                  <a:cubicBezTo>
                    <a:pt x="6754" y="9581"/>
                    <a:pt x="8026" y="9221"/>
                    <a:pt x="9147" y="8481"/>
                  </a:cubicBezTo>
                  <a:cubicBezTo>
                    <a:pt x="11903" y="6663"/>
                    <a:pt x="12899" y="3103"/>
                    <a:pt x="11482" y="117"/>
                  </a:cubicBezTo>
                  <a:lnTo>
                    <a:pt x="11482" y="117"/>
                  </a:lnTo>
                  <a:lnTo>
                    <a:pt x="11482" y="126"/>
                  </a:lnTo>
                  <a:cubicBezTo>
                    <a:pt x="11439" y="38"/>
                    <a:pt x="11367" y="1"/>
                    <a:pt x="112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3" name="Google Shape;18933;p78"/>
            <p:cNvSpPr/>
            <p:nvPr/>
          </p:nvSpPr>
          <p:spPr>
            <a:xfrm>
              <a:off x="6191390" y="1981489"/>
              <a:ext cx="338807" cy="251676"/>
            </a:xfrm>
            <a:custGeom>
              <a:avLst/>
              <a:gdLst/>
              <a:ahLst/>
              <a:cxnLst/>
              <a:rect l="l" t="t" r="r" b="b"/>
              <a:pathLst>
                <a:path w="12902" h="9584" extrusionOk="0">
                  <a:moveTo>
                    <a:pt x="7403" y="1"/>
                  </a:moveTo>
                  <a:cubicBezTo>
                    <a:pt x="6141" y="1"/>
                    <a:pt x="4870" y="360"/>
                    <a:pt x="3752" y="1100"/>
                  </a:cubicBezTo>
                  <a:cubicBezTo>
                    <a:pt x="996" y="2909"/>
                    <a:pt x="1" y="6479"/>
                    <a:pt x="1417" y="9465"/>
                  </a:cubicBezTo>
                  <a:cubicBezTo>
                    <a:pt x="1456" y="9548"/>
                    <a:pt x="1524" y="9583"/>
                    <a:pt x="1593" y="9583"/>
                  </a:cubicBezTo>
                  <a:cubicBezTo>
                    <a:pt x="1728" y="9583"/>
                    <a:pt x="1867" y="9448"/>
                    <a:pt x="1790" y="9283"/>
                  </a:cubicBezTo>
                  <a:cubicBezTo>
                    <a:pt x="1398" y="8450"/>
                    <a:pt x="1197" y="7541"/>
                    <a:pt x="1197" y="6622"/>
                  </a:cubicBezTo>
                  <a:cubicBezTo>
                    <a:pt x="1197" y="4038"/>
                    <a:pt x="2805" y="1722"/>
                    <a:pt x="5226" y="813"/>
                  </a:cubicBezTo>
                  <a:cubicBezTo>
                    <a:pt x="5937" y="546"/>
                    <a:pt x="6674" y="417"/>
                    <a:pt x="7405" y="417"/>
                  </a:cubicBezTo>
                  <a:cubicBezTo>
                    <a:pt x="9165" y="417"/>
                    <a:pt x="10884" y="1166"/>
                    <a:pt x="12088" y="2545"/>
                  </a:cubicBezTo>
                  <a:lnTo>
                    <a:pt x="11370" y="2306"/>
                  </a:lnTo>
                  <a:cubicBezTo>
                    <a:pt x="11343" y="2297"/>
                    <a:pt x="11318" y="2294"/>
                    <a:pt x="11294" y="2294"/>
                  </a:cubicBezTo>
                  <a:cubicBezTo>
                    <a:pt x="11081" y="2294"/>
                    <a:pt x="11004" y="2612"/>
                    <a:pt x="11236" y="2698"/>
                  </a:cubicBezTo>
                  <a:lnTo>
                    <a:pt x="12614" y="3148"/>
                  </a:lnTo>
                  <a:cubicBezTo>
                    <a:pt x="12634" y="3158"/>
                    <a:pt x="12653" y="3167"/>
                    <a:pt x="12672" y="3167"/>
                  </a:cubicBezTo>
                  <a:cubicBezTo>
                    <a:pt x="12806" y="3167"/>
                    <a:pt x="12901" y="3053"/>
                    <a:pt x="12882" y="2928"/>
                  </a:cubicBezTo>
                  <a:lnTo>
                    <a:pt x="12653" y="1320"/>
                  </a:lnTo>
                  <a:cubicBezTo>
                    <a:pt x="12635" y="1196"/>
                    <a:pt x="12543" y="1139"/>
                    <a:pt x="12450" y="1139"/>
                  </a:cubicBezTo>
                  <a:cubicBezTo>
                    <a:pt x="12336" y="1139"/>
                    <a:pt x="12220" y="1225"/>
                    <a:pt x="12241" y="1378"/>
                  </a:cubicBezTo>
                  <a:lnTo>
                    <a:pt x="12366" y="2229"/>
                  </a:lnTo>
                  <a:cubicBezTo>
                    <a:pt x="11066" y="765"/>
                    <a:pt x="9244" y="1"/>
                    <a:pt x="7403"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34" name="Google Shape;18934;p78"/>
          <p:cNvGrpSpPr/>
          <p:nvPr/>
        </p:nvGrpSpPr>
        <p:grpSpPr>
          <a:xfrm>
            <a:off x="8877129" y="2676788"/>
            <a:ext cx="464137" cy="394285"/>
            <a:chOff x="6657846" y="2007591"/>
            <a:chExt cx="348103" cy="295714"/>
          </a:xfrm>
        </p:grpSpPr>
        <p:sp>
          <p:nvSpPr>
            <p:cNvPr id="18935" name="Google Shape;18935;p78"/>
            <p:cNvSpPr/>
            <p:nvPr/>
          </p:nvSpPr>
          <p:spPr>
            <a:xfrm>
              <a:off x="6820186" y="2082984"/>
              <a:ext cx="179224" cy="163153"/>
            </a:xfrm>
            <a:custGeom>
              <a:avLst/>
              <a:gdLst/>
              <a:ahLst/>
              <a:cxnLst/>
              <a:rect l="l" t="t" r="r" b="b"/>
              <a:pathLst>
                <a:path w="6825" h="6213" extrusionOk="0">
                  <a:moveTo>
                    <a:pt x="4298" y="1"/>
                  </a:moveTo>
                  <a:lnTo>
                    <a:pt x="2987" y="1006"/>
                  </a:lnTo>
                  <a:lnTo>
                    <a:pt x="1896" y="642"/>
                  </a:lnTo>
                  <a:lnTo>
                    <a:pt x="1" y="2183"/>
                  </a:lnTo>
                  <a:lnTo>
                    <a:pt x="2920" y="6212"/>
                  </a:lnTo>
                  <a:lnTo>
                    <a:pt x="6824" y="3437"/>
                  </a:lnTo>
                  <a:lnTo>
                    <a:pt x="429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6" name="Google Shape;18936;p78"/>
            <p:cNvSpPr/>
            <p:nvPr/>
          </p:nvSpPr>
          <p:spPr>
            <a:xfrm>
              <a:off x="6900620" y="2007591"/>
              <a:ext cx="105329" cy="193431"/>
            </a:xfrm>
            <a:custGeom>
              <a:avLst/>
              <a:gdLst/>
              <a:ahLst/>
              <a:cxnLst/>
              <a:rect l="l" t="t" r="r" b="b"/>
              <a:pathLst>
                <a:path w="4011" h="7366" extrusionOk="0">
                  <a:moveTo>
                    <a:pt x="4010" y="1"/>
                  </a:moveTo>
                  <a:lnTo>
                    <a:pt x="115" y="2767"/>
                  </a:lnTo>
                  <a:cubicBezTo>
                    <a:pt x="19" y="2834"/>
                    <a:pt x="0" y="2968"/>
                    <a:pt x="67" y="3063"/>
                  </a:cubicBezTo>
                  <a:lnTo>
                    <a:pt x="3340" y="7284"/>
                  </a:lnTo>
                  <a:cubicBezTo>
                    <a:pt x="3384" y="7339"/>
                    <a:pt x="3444" y="7365"/>
                    <a:pt x="3505" y="7365"/>
                  </a:cubicBezTo>
                  <a:cubicBezTo>
                    <a:pt x="3550" y="7365"/>
                    <a:pt x="3596" y="7351"/>
                    <a:pt x="3637" y="7322"/>
                  </a:cubicBezTo>
                  <a:lnTo>
                    <a:pt x="4010" y="7025"/>
                  </a:lnTo>
                  <a:lnTo>
                    <a:pt x="4010"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7" name="Google Shape;18937;p78"/>
            <p:cNvSpPr/>
            <p:nvPr/>
          </p:nvSpPr>
          <p:spPr>
            <a:xfrm>
              <a:off x="6972494" y="2152862"/>
              <a:ext cx="32930" cy="48292"/>
            </a:xfrm>
            <a:custGeom>
              <a:avLst/>
              <a:gdLst/>
              <a:ahLst/>
              <a:cxnLst/>
              <a:rect l="l" t="t" r="r" b="b"/>
              <a:pathLst>
                <a:path w="1254" h="1839" extrusionOk="0">
                  <a:moveTo>
                    <a:pt x="1254" y="1"/>
                  </a:moveTo>
                  <a:lnTo>
                    <a:pt x="0" y="977"/>
                  </a:lnTo>
                  <a:lnTo>
                    <a:pt x="594" y="1761"/>
                  </a:lnTo>
                  <a:cubicBezTo>
                    <a:pt x="632" y="1811"/>
                    <a:pt x="692" y="1838"/>
                    <a:pt x="755" y="1838"/>
                  </a:cubicBezTo>
                  <a:cubicBezTo>
                    <a:pt x="801" y="1838"/>
                    <a:pt x="849" y="1823"/>
                    <a:pt x="890" y="1790"/>
                  </a:cubicBezTo>
                  <a:lnTo>
                    <a:pt x="1254" y="1503"/>
                  </a:lnTo>
                  <a:lnTo>
                    <a:pt x="125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8" name="Google Shape;18938;p78"/>
            <p:cNvSpPr/>
            <p:nvPr/>
          </p:nvSpPr>
          <p:spPr>
            <a:xfrm>
              <a:off x="6832003" y="2137027"/>
              <a:ext cx="136237" cy="90439"/>
            </a:xfrm>
            <a:custGeom>
              <a:avLst/>
              <a:gdLst/>
              <a:ahLst/>
              <a:cxnLst/>
              <a:rect l="l" t="t" r="r" b="b"/>
              <a:pathLst>
                <a:path w="5188" h="3444" extrusionOk="0">
                  <a:moveTo>
                    <a:pt x="594" y="1"/>
                  </a:moveTo>
                  <a:lnTo>
                    <a:pt x="0" y="1092"/>
                  </a:lnTo>
                  <a:lnTo>
                    <a:pt x="4183" y="3369"/>
                  </a:lnTo>
                  <a:cubicBezTo>
                    <a:pt x="4274" y="3419"/>
                    <a:pt x="4373" y="3443"/>
                    <a:pt x="4472" y="3443"/>
                  </a:cubicBezTo>
                  <a:cubicBezTo>
                    <a:pt x="4694" y="3443"/>
                    <a:pt x="4912" y="3323"/>
                    <a:pt x="5025" y="3111"/>
                  </a:cubicBezTo>
                  <a:cubicBezTo>
                    <a:pt x="5188" y="2814"/>
                    <a:pt x="5073" y="2441"/>
                    <a:pt x="4776" y="2278"/>
                  </a:cubicBezTo>
                  <a:lnTo>
                    <a:pt x="59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39" name="Google Shape;18939;p78"/>
            <p:cNvSpPr/>
            <p:nvPr/>
          </p:nvSpPr>
          <p:spPr>
            <a:xfrm>
              <a:off x="6885284" y="2182509"/>
              <a:ext cx="79935" cy="44957"/>
            </a:xfrm>
            <a:custGeom>
              <a:avLst/>
              <a:gdLst/>
              <a:ahLst/>
              <a:cxnLst/>
              <a:rect l="l" t="t" r="r" b="b"/>
              <a:pathLst>
                <a:path w="3044" h="1712" extrusionOk="0">
                  <a:moveTo>
                    <a:pt x="268" y="1"/>
                  </a:moveTo>
                  <a:lnTo>
                    <a:pt x="0" y="460"/>
                  </a:lnTo>
                  <a:lnTo>
                    <a:pt x="2154" y="1637"/>
                  </a:lnTo>
                  <a:cubicBezTo>
                    <a:pt x="2250" y="1688"/>
                    <a:pt x="2352" y="1712"/>
                    <a:pt x="2452" y="1712"/>
                  </a:cubicBezTo>
                  <a:cubicBezTo>
                    <a:pt x="2710" y="1712"/>
                    <a:pt x="2954" y="1552"/>
                    <a:pt x="3044" y="1283"/>
                  </a:cubicBezTo>
                  <a:lnTo>
                    <a:pt x="3044" y="1283"/>
                  </a:lnTo>
                  <a:cubicBezTo>
                    <a:pt x="2976" y="1307"/>
                    <a:pt x="2905" y="1319"/>
                    <a:pt x="2834" y="1319"/>
                  </a:cubicBezTo>
                  <a:cubicBezTo>
                    <a:pt x="2735" y="1319"/>
                    <a:pt x="2635" y="1295"/>
                    <a:pt x="2546" y="1245"/>
                  </a:cubicBezTo>
                  <a:lnTo>
                    <a:pt x="268"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0" name="Google Shape;18940;p78"/>
            <p:cNvSpPr/>
            <p:nvPr/>
          </p:nvSpPr>
          <p:spPr>
            <a:xfrm>
              <a:off x="6806872" y="2160661"/>
              <a:ext cx="136237" cy="90229"/>
            </a:xfrm>
            <a:custGeom>
              <a:avLst/>
              <a:gdLst/>
              <a:ahLst/>
              <a:cxnLst/>
              <a:rect l="l" t="t" r="r" b="b"/>
              <a:pathLst>
                <a:path w="5188" h="3436" extrusionOk="0">
                  <a:moveTo>
                    <a:pt x="594" y="0"/>
                  </a:moveTo>
                  <a:lnTo>
                    <a:pt x="0" y="1091"/>
                  </a:lnTo>
                  <a:lnTo>
                    <a:pt x="4183" y="3359"/>
                  </a:lnTo>
                  <a:cubicBezTo>
                    <a:pt x="4276" y="3411"/>
                    <a:pt x="4379" y="3435"/>
                    <a:pt x="4480" y="3435"/>
                  </a:cubicBezTo>
                  <a:cubicBezTo>
                    <a:pt x="4699" y="3435"/>
                    <a:pt x="4914" y="3320"/>
                    <a:pt x="5025" y="3111"/>
                  </a:cubicBezTo>
                  <a:cubicBezTo>
                    <a:pt x="5187" y="2804"/>
                    <a:pt x="5073" y="243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1" name="Google Shape;18941;p78"/>
            <p:cNvSpPr/>
            <p:nvPr/>
          </p:nvSpPr>
          <p:spPr>
            <a:xfrm>
              <a:off x="6868688" y="2211920"/>
              <a:ext cx="71165" cy="38944"/>
            </a:xfrm>
            <a:custGeom>
              <a:avLst/>
              <a:gdLst/>
              <a:ahLst/>
              <a:cxnLst/>
              <a:rect l="l" t="t" r="r" b="b"/>
              <a:pathLst>
                <a:path w="2710" h="1483" extrusionOk="0">
                  <a:moveTo>
                    <a:pt x="240" y="1"/>
                  </a:moveTo>
                  <a:lnTo>
                    <a:pt x="1" y="422"/>
                  </a:lnTo>
                  <a:lnTo>
                    <a:pt x="1819" y="1407"/>
                  </a:lnTo>
                  <a:cubicBezTo>
                    <a:pt x="1913" y="1458"/>
                    <a:pt x="2014" y="1482"/>
                    <a:pt x="2114" y="1482"/>
                  </a:cubicBezTo>
                  <a:cubicBezTo>
                    <a:pt x="2371" y="1482"/>
                    <a:pt x="2620" y="1325"/>
                    <a:pt x="2709" y="1063"/>
                  </a:cubicBezTo>
                  <a:lnTo>
                    <a:pt x="2709" y="1063"/>
                  </a:lnTo>
                  <a:cubicBezTo>
                    <a:pt x="2623" y="1099"/>
                    <a:pt x="2533" y="1118"/>
                    <a:pt x="2444" y="1118"/>
                  </a:cubicBezTo>
                  <a:cubicBezTo>
                    <a:pt x="2344" y="1118"/>
                    <a:pt x="2245" y="1094"/>
                    <a:pt x="2154" y="1044"/>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2" name="Google Shape;18942;p78"/>
            <p:cNvSpPr/>
            <p:nvPr/>
          </p:nvSpPr>
          <p:spPr>
            <a:xfrm>
              <a:off x="6781741" y="2184032"/>
              <a:ext cx="136237" cy="90334"/>
            </a:xfrm>
            <a:custGeom>
              <a:avLst/>
              <a:gdLst/>
              <a:ahLst/>
              <a:cxnLst/>
              <a:rect l="l" t="t" r="r" b="b"/>
              <a:pathLst>
                <a:path w="5188" h="3440" extrusionOk="0">
                  <a:moveTo>
                    <a:pt x="594" y="0"/>
                  </a:moveTo>
                  <a:lnTo>
                    <a:pt x="0" y="1091"/>
                  </a:lnTo>
                  <a:lnTo>
                    <a:pt x="4183" y="3359"/>
                  </a:lnTo>
                  <a:cubicBezTo>
                    <a:pt x="4277" y="3414"/>
                    <a:pt x="4379" y="3440"/>
                    <a:pt x="4481" y="3440"/>
                  </a:cubicBezTo>
                  <a:cubicBezTo>
                    <a:pt x="4700" y="3440"/>
                    <a:pt x="4914" y="3320"/>
                    <a:pt x="5025" y="3111"/>
                  </a:cubicBezTo>
                  <a:cubicBezTo>
                    <a:pt x="5187" y="2814"/>
                    <a:pt x="5073" y="2441"/>
                    <a:pt x="4776" y="226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3" name="Google Shape;18943;p78"/>
            <p:cNvSpPr/>
            <p:nvPr/>
          </p:nvSpPr>
          <p:spPr>
            <a:xfrm>
              <a:off x="6852354" y="2240570"/>
              <a:ext cx="61842" cy="33770"/>
            </a:xfrm>
            <a:custGeom>
              <a:avLst/>
              <a:gdLst/>
              <a:ahLst/>
              <a:cxnLst/>
              <a:rect l="l" t="t" r="r" b="b"/>
              <a:pathLst>
                <a:path w="2355" h="1286" extrusionOk="0">
                  <a:moveTo>
                    <a:pt x="240" y="1"/>
                  </a:moveTo>
                  <a:lnTo>
                    <a:pt x="1" y="402"/>
                  </a:lnTo>
                  <a:lnTo>
                    <a:pt x="1484" y="1206"/>
                  </a:lnTo>
                  <a:cubicBezTo>
                    <a:pt x="1580" y="1260"/>
                    <a:pt x="1684" y="1286"/>
                    <a:pt x="1786" y="1286"/>
                  </a:cubicBezTo>
                  <a:cubicBezTo>
                    <a:pt x="2029" y="1286"/>
                    <a:pt x="2261" y="1143"/>
                    <a:pt x="2355" y="900"/>
                  </a:cubicBezTo>
                  <a:lnTo>
                    <a:pt x="2355" y="900"/>
                  </a:lnTo>
                  <a:cubicBezTo>
                    <a:pt x="2280" y="929"/>
                    <a:pt x="2201" y="944"/>
                    <a:pt x="2122" y="944"/>
                  </a:cubicBezTo>
                  <a:cubicBezTo>
                    <a:pt x="2021" y="944"/>
                    <a:pt x="1920" y="920"/>
                    <a:pt x="1829" y="871"/>
                  </a:cubicBezTo>
                  <a:lnTo>
                    <a:pt x="240"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4" name="Google Shape;18944;p78"/>
            <p:cNvSpPr/>
            <p:nvPr/>
          </p:nvSpPr>
          <p:spPr>
            <a:xfrm>
              <a:off x="6756610" y="2207404"/>
              <a:ext cx="136237" cy="90413"/>
            </a:xfrm>
            <a:custGeom>
              <a:avLst/>
              <a:gdLst/>
              <a:ahLst/>
              <a:cxnLst/>
              <a:rect l="l" t="t" r="r" b="b"/>
              <a:pathLst>
                <a:path w="5188" h="3443" extrusionOk="0">
                  <a:moveTo>
                    <a:pt x="594" y="0"/>
                  </a:moveTo>
                  <a:lnTo>
                    <a:pt x="0" y="1091"/>
                  </a:lnTo>
                  <a:lnTo>
                    <a:pt x="4173" y="3369"/>
                  </a:lnTo>
                  <a:cubicBezTo>
                    <a:pt x="4267" y="3419"/>
                    <a:pt x="4369" y="3443"/>
                    <a:pt x="4469" y="3443"/>
                  </a:cubicBezTo>
                  <a:cubicBezTo>
                    <a:pt x="4694" y="3443"/>
                    <a:pt x="4912" y="3323"/>
                    <a:pt x="5025" y="3111"/>
                  </a:cubicBezTo>
                  <a:cubicBezTo>
                    <a:pt x="5187" y="2814"/>
                    <a:pt x="5073" y="2441"/>
                    <a:pt x="4776" y="2278"/>
                  </a:cubicBezTo>
                  <a:lnTo>
                    <a:pt x="59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5" name="Google Shape;18945;p78"/>
            <p:cNvSpPr/>
            <p:nvPr/>
          </p:nvSpPr>
          <p:spPr>
            <a:xfrm>
              <a:off x="6836021" y="2267723"/>
              <a:ext cx="53308" cy="29989"/>
            </a:xfrm>
            <a:custGeom>
              <a:avLst/>
              <a:gdLst/>
              <a:ahLst/>
              <a:cxnLst/>
              <a:rect l="l" t="t" r="r" b="b"/>
              <a:pathLst>
                <a:path w="2030" h="1142" extrusionOk="0">
                  <a:moveTo>
                    <a:pt x="259" y="0"/>
                  </a:moveTo>
                  <a:lnTo>
                    <a:pt x="1" y="440"/>
                  </a:lnTo>
                  <a:lnTo>
                    <a:pt x="1149" y="1072"/>
                  </a:lnTo>
                  <a:cubicBezTo>
                    <a:pt x="1243" y="1119"/>
                    <a:pt x="1344" y="1142"/>
                    <a:pt x="1444" y="1142"/>
                  </a:cubicBezTo>
                  <a:cubicBezTo>
                    <a:pt x="1666" y="1142"/>
                    <a:pt x="1879" y="1028"/>
                    <a:pt x="1991" y="823"/>
                  </a:cubicBezTo>
                  <a:cubicBezTo>
                    <a:pt x="2001" y="794"/>
                    <a:pt x="2020" y="766"/>
                    <a:pt x="2029" y="737"/>
                  </a:cubicBezTo>
                  <a:lnTo>
                    <a:pt x="2029" y="737"/>
                  </a:lnTo>
                  <a:cubicBezTo>
                    <a:pt x="1965" y="760"/>
                    <a:pt x="1898" y="770"/>
                    <a:pt x="1831" y="770"/>
                  </a:cubicBezTo>
                  <a:cubicBezTo>
                    <a:pt x="1728" y="770"/>
                    <a:pt x="1625" y="745"/>
                    <a:pt x="1532" y="699"/>
                  </a:cubicBezTo>
                  <a:lnTo>
                    <a:pt x="2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6" name="Google Shape;18946;p78"/>
            <p:cNvSpPr/>
            <p:nvPr/>
          </p:nvSpPr>
          <p:spPr>
            <a:xfrm>
              <a:off x="6674180" y="2094564"/>
              <a:ext cx="173421" cy="157087"/>
            </a:xfrm>
            <a:custGeom>
              <a:avLst/>
              <a:gdLst/>
              <a:ahLst/>
              <a:cxnLst/>
              <a:rect l="l" t="t" r="r" b="b"/>
              <a:pathLst>
                <a:path w="6604" h="5982" extrusionOk="0">
                  <a:moveTo>
                    <a:pt x="2067" y="0"/>
                  </a:moveTo>
                  <a:lnTo>
                    <a:pt x="0" y="3723"/>
                  </a:lnTo>
                  <a:lnTo>
                    <a:pt x="4230" y="5982"/>
                  </a:lnTo>
                  <a:lnTo>
                    <a:pt x="6604" y="1618"/>
                  </a:lnTo>
                  <a:lnTo>
                    <a:pt x="4508" y="737"/>
                  </a:lnTo>
                  <a:cubicBezTo>
                    <a:pt x="4479" y="718"/>
                    <a:pt x="4441" y="718"/>
                    <a:pt x="4403" y="718"/>
                  </a:cubicBezTo>
                  <a:lnTo>
                    <a:pt x="3570" y="814"/>
                  </a:lnTo>
                  <a:cubicBezTo>
                    <a:pt x="3557" y="816"/>
                    <a:pt x="3544" y="817"/>
                    <a:pt x="3532" y="817"/>
                  </a:cubicBezTo>
                  <a:cubicBezTo>
                    <a:pt x="3497" y="817"/>
                    <a:pt x="3464" y="809"/>
                    <a:pt x="3436" y="795"/>
                  </a:cubicBezTo>
                  <a:lnTo>
                    <a:pt x="206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7" name="Google Shape;18947;p78"/>
            <p:cNvSpPr/>
            <p:nvPr/>
          </p:nvSpPr>
          <p:spPr>
            <a:xfrm>
              <a:off x="6657846" y="2031488"/>
              <a:ext cx="107587" cy="185606"/>
            </a:xfrm>
            <a:custGeom>
              <a:avLst/>
              <a:gdLst/>
              <a:ahLst/>
              <a:cxnLst/>
              <a:rect l="l" t="t" r="r" b="b"/>
              <a:pathLst>
                <a:path w="4097" h="7068" extrusionOk="0">
                  <a:moveTo>
                    <a:pt x="0" y="0"/>
                  </a:moveTo>
                  <a:lnTo>
                    <a:pt x="0" y="6336"/>
                  </a:lnTo>
                  <a:lnTo>
                    <a:pt x="1196" y="7034"/>
                  </a:lnTo>
                  <a:cubicBezTo>
                    <a:pt x="1235" y="7057"/>
                    <a:pt x="1278" y="7068"/>
                    <a:pt x="1319" y="7068"/>
                  </a:cubicBezTo>
                  <a:cubicBezTo>
                    <a:pt x="1400" y="7068"/>
                    <a:pt x="1478" y="7027"/>
                    <a:pt x="1522" y="6958"/>
                  </a:cubicBezTo>
                  <a:lnTo>
                    <a:pt x="4029" y="2603"/>
                  </a:lnTo>
                  <a:cubicBezTo>
                    <a:pt x="4096" y="2488"/>
                    <a:pt x="4048" y="2345"/>
                    <a:pt x="3943" y="2287"/>
                  </a:cubicBezTo>
                  <a:lnTo>
                    <a:pt x="0" y="0"/>
                  </a:lnTo>
                  <a:close/>
                </a:path>
              </a:pathLst>
            </a:custGeom>
            <a:solidFill>
              <a:srgbClr val="F4F6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8" name="Google Shape;18948;p78"/>
            <p:cNvSpPr/>
            <p:nvPr/>
          </p:nvSpPr>
          <p:spPr>
            <a:xfrm>
              <a:off x="6657846" y="2031488"/>
              <a:ext cx="82693" cy="173684"/>
            </a:xfrm>
            <a:custGeom>
              <a:avLst/>
              <a:gdLst/>
              <a:ahLst/>
              <a:cxnLst/>
              <a:rect l="l" t="t" r="r" b="b"/>
              <a:pathLst>
                <a:path w="3149" h="6614" extrusionOk="0">
                  <a:moveTo>
                    <a:pt x="0" y="0"/>
                  </a:moveTo>
                  <a:lnTo>
                    <a:pt x="0" y="6336"/>
                  </a:lnTo>
                  <a:lnTo>
                    <a:pt x="469" y="6613"/>
                  </a:lnTo>
                  <a:lnTo>
                    <a:pt x="3149" y="1828"/>
                  </a:lnTo>
                  <a:lnTo>
                    <a:pt x="0"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49" name="Google Shape;18949;p78"/>
            <p:cNvSpPr/>
            <p:nvPr/>
          </p:nvSpPr>
          <p:spPr>
            <a:xfrm>
              <a:off x="6657846" y="2162158"/>
              <a:ext cx="51785" cy="54752"/>
            </a:xfrm>
            <a:custGeom>
              <a:avLst/>
              <a:gdLst/>
              <a:ahLst/>
              <a:cxnLst/>
              <a:rect l="l" t="t" r="r" b="b"/>
              <a:pathLst>
                <a:path w="1972" h="2085" extrusionOk="0">
                  <a:moveTo>
                    <a:pt x="0" y="1"/>
                  </a:moveTo>
                  <a:lnTo>
                    <a:pt x="0" y="1360"/>
                  </a:lnTo>
                  <a:lnTo>
                    <a:pt x="1196" y="2058"/>
                  </a:lnTo>
                  <a:cubicBezTo>
                    <a:pt x="1233" y="2076"/>
                    <a:pt x="1272" y="2085"/>
                    <a:pt x="1310" y="2085"/>
                  </a:cubicBezTo>
                  <a:cubicBezTo>
                    <a:pt x="1394" y="2085"/>
                    <a:pt x="1476" y="2044"/>
                    <a:pt x="1522" y="1972"/>
                  </a:cubicBezTo>
                  <a:lnTo>
                    <a:pt x="1972" y="1197"/>
                  </a:lnTo>
                  <a:lnTo>
                    <a:pt x="0"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0" name="Google Shape;18950;p78"/>
            <p:cNvSpPr/>
            <p:nvPr/>
          </p:nvSpPr>
          <p:spPr>
            <a:xfrm>
              <a:off x="6657846" y="2162158"/>
              <a:ext cx="27153" cy="43014"/>
            </a:xfrm>
            <a:custGeom>
              <a:avLst/>
              <a:gdLst/>
              <a:ahLst/>
              <a:cxnLst/>
              <a:rect l="l" t="t" r="r" b="b"/>
              <a:pathLst>
                <a:path w="1034" h="1638" extrusionOk="0">
                  <a:moveTo>
                    <a:pt x="0" y="1"/>
                  </a:moveTo>
                  <a:lnTo>
                    <a:pt x="0" y="1360"/>
                  </a:lnTo>
                  <a:lnTo>
                    <a:pt x="469" y="1637"/>
                  </a:lnTo>
                  <a:lnTo>
                    <a:pt x="1034" y="632"/>
                  </a:lnTo>
                  <a:lnTo>
                    <a:pt x="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1" name="Google Shape;18951;p78"/>
            <p:cNvSpPr/>
            <p:nvPr/>
          </p:nvSpPr>
          <p:spPr>
            <a:xfrm>
              <a:off x="6710104" y="2184557"/>
              <a:ext cx="73160" cy="58665"/>
            </a:xfrm>
            <a:custGeom>
              <a:avLst/>
              <a:gdLst/>
              <a:ahLst/>
              <a:cxnLst/>
              <a:rect l="l" t="t" r="r" b="b"/>
              <a:pathLst>
                <a:path w="2786" h="2234" extrusionOk="0">
                  <a:moveTo>
                    <a:pt x="2085" y="0"/>
                  </a:moveTo>
                  <a:cubicBezTo>
                    <a:pt x="1955" y="0"/>
                    <a:pt x="1825" y="41"/>
                    <a:pt x="1714" y="124"/>
                  </a:cubicBezTo>
                  <a:lnTo>
                    <a:pt x="345" y="1110"/>
                  </a:lnTo>
                  <a:cubicBezTo>
                    <a:pt x="58" y="1310"/>
                    <a:pt x="1" y="1703"/>
                    <a:pt x="202" y="1980"/>
                  </a:cubicBezTo>
                  <a:cubicBezTo>
                    <a:pt x="322" y="2147"/>
                    <a:pt x="511" y="2234"/>
                    <a:pt x="703" y="2234"/>
                  </a:cubicBezTo>
                  <a:cubicBezTo>
                    <a:pt x="832" y="2234"/>
                    <a:pt x="961" y="2195"/>
                    <a:pt x="1073" y="2114"/>
                  </a:cubicBezTo>
                  <a:lnTo>
                    <a:pt x="2441" y="1129"/>
                  </a:lnTo>
                  <a:cubicBezTo>
                    <a:pt x="2728" y="918"/>
                    <a:pt x="2786" y="516"/>
                    <a:pt x="2566" y="239"/>
                  </a:cubicBezTo>
                  <a:lnTo>
                    <a:pt x="2575" y="239"/>
                  </a:lnTo>
                  <a:cubicBezTo>
                    <a:pt x="2452" y="82"/>
                    <a:pt x="2269" y="0"/>
                    <a:pt x="208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2" name="Google Shape;18952;p78"/>
            <p:cNvSpPr/>
            <p:nvPr/>
          </p:nvSpPr>
          <p:spPr>
            <a:xfrm>
              <a:off x="6713386" y="2185529"/>
              <a:ext cx="69878" cy="57536"/>
            </a:xfrm>
            <a:custGeom>
              <a:avLst/>
              <a:gdLst/>
              <a:ahLst/>
              <a:cxnLst/>
              <a:rect l="l" t="t" r="r" b="b"/>
              <a:pathLst>
                <a:path w="2661" h="2191" extrusionOk="0">
                  <a:moveTo>
                    <a:pt x="2182" y="1"/>
                  </a:moveTo>
                  <a:lnTo>
                    <a:pt x="2182" y="1"/>
                  </a:lnTo>
                  <a:cubicBezTo>
                    <a:pt x="2288" y="269"/>
                    <a:pt x="2201" y="565"/>
                    <a:pt x="1972" y="738"/>
                  </a:cubicBezTo>
                  <a:lnTo>
                    <a:pt x="594" y="1733"/>
                  </a:lnTo>
                  <a:cubicBezTo>
                    <a:pt x="488" y="1809"/>
                    <a:pt x="365" y="1849"/>
                    <a:pt x="239" y="1849"/>
                  </a:cubicBezTo>
                  <a:cubicBezTo>
                    <a:pt x="159" y="1849"/>
                    <a:pt x="78" y="1833"/>
                    <a:pt x="0" y="1800"/>
                  </a:cubicBezTo>
                  <a:lnTo>
                    <a:pt x="0" y="1800"/>
                  </a:lnTo>
                  <a:cubicBezTo>
                    <a:pt x="102" y="2048"/>
                    <a:pt x="339" y="2190"/>
                    <a:pt x="583" y="2190"/>
                  </a:cubicBezTo>
                  <a:cubicBezTo>
                    <a:pt x="705" y="2190"/>
                    <a:pt x="829" y="2154"/>
                    <a:pt x="938" y="2077"/>
                  </a:cubicBezTo>
                  <a:lnTo>
                    <a:pt x="2316" y="1082"/>
                  </a:lnTo>
                  <a:cubicBezTo>
                    <a:pt x="2594" y="881"/>
                    <a:pt x="2661" y="479"/>
                    <a:pt x="2450" y="202"/>
                  </a:cubicBezTo>
                  <a:cubicBezTo>
                    <a:pt x="2374" y="115"/>
                    <a:pt x="2288" y="49"/>
                    <a:pt x="2182"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3" name="Google Shape;18953;p78"/>
            <p:cNvSpPr/>
            <p:nvPr/>
          </p:nvSpPr>
          <p:spPr>
            <a:xfrm>
              <a:off x="6738018" y="2210266"/>
              <a:ext cx="65099" cy="52888"/>
            </a:xfrm>
            <a:custGeom>
              <a:avLst/>
              <a:gdLst/>
              <a:ahLst/>
              <a:cxnLst/>
              <a:rect l="l" t="t" r="r" b="b"/>
              <a:pathLst>
                <a:path w="2479" h="2014" extrusionOk="0">
                  <a:moveTo>
                    <a:pt x="1768" y="1"/>
                  </a:moveTo>
                  <a:cubicBezTo>
                    <a:pt x="1642" y="1"/>
                    <a:pt x="1515" y="40"/>
                    <a:pt x="1407" y="121"/>
                  </a:cubicBezTo>
                  <a:lnTo>
                    <a:pt x="354" y="887"/>
                  </a:lnTo>
                  <a:cubicBezTo>
                    <a:pt x="67" y="1088"/>
                    <a:pt x="0" y="1489"/>
                    <a:pt x="211" y="1767"/>
                  </a:cubicBezTo>
                  <a:cubicBezTo>
                    <a:pt x="332" y="1929"/>
                    <a:pt x="519" y="2014"/>
                    <a:pt x="710" y="2014"/>
                  </a:cubicBezTo>
                  <a:cubicBezTo>
                    <a:pt x="835" y="2014"/>
                    <a:pt x="962" y="1977"/>
                    <a:pt x="1072" y="1901"/>
                  </a:cubicBezTo>
                  <a:lnTo>
                    <a:pt x="2134" y="1126"/>
                  </a:lnTo>
                  <a:cubicBezTo>
                    <a:pt x="2421" y="925"/>
                    <a:pt x="2479" y="523"/>
                    <a:pt x="2259" y="245"/>
                  </a:cubicBezTo>
                  <a:cubicBezTo>
                    <a:pt x="2139" y="86"/>
                    <a:pt x="1955" y="1"/>
                    <a:pt x="1768"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4" name="Google Shape;18954;p78"/>
            <p:cNvSpPr/>
            <p:nvPr/>
          </p:nvSpPr>
          <p:spPr>
            <a:xfrm>
              <a:off x="6741274" y="2211421"/>
              <a:ext cx="61842" cy="51732"/>
            </a:xfrm>
            <a:custGeom>
              <a:avLst/>
              <a:gdLst/>
              <a:ahLst/>
              <a:cxnLst/>
              <a:rect l="l" t="t" r="r" b="b"/>
              <a:pathLst>
                <a:path w="2355" h="1970" extrusionOk="0">
                  <a:moveTo>
                    <a:pt x="1876" y="0"/>
                  </a:moveTo>
                  <a:lnTo>
                    <a:pt x="1876" y="0"/>
                  </a:lnTo>
                  <a:cubicBezTo>
                    <a:pt x="1982" y="268"/>
                    <a:pt x="1895" y="575"/>
                    <a:pt x="1666" y="737"/>
                  </a:cubicBezTo>
                  <a:lnTo>
                    <a:pt x="603" y="1512"/>
                  </a:lnTo>
                  <a:cubicBezTo>
                    <a:pt x="495" y="1591"/>
                    <a:pt x="364" y="1631"/>
                    <a:pt x="231" y="1631"/>
                  </a:cubicBezTo>
                  <a:cubicBezTo>
                    <a:pt x="153" y="1631"/>
                    <a:pt x="75" y="1617"/>
                    <a:pt x="1" y="1589"/>
                  </a:cubicBezTo>
                  <a:lnTo>
                    <a:pt x="1" y="1589"/>
                  </a:lnTo>
                  <a:cubicBezTo>
                    <a:pt x="20" y="1637"/>
                    <a:pt x="48" y="1685"/>
                    <a:pt x="77" y="1723"/>
                  </a:cubicBezTo>
                  <a:cubicBezTo>
                    <a:pt x="204" y="1885"/>
                    <a:pt x="394" y="1970"/>
                    <a:pt x="583" y="1970"/>
                  </a:cubicBezTo>
                  <a:cubicBezTo>
                    <a:pt x="708" y="1970"/>
                    <a:pt x="832" y="1933"/>
                    <a:pt x="938" y="1857"/>
                  </a:cubicBezTo>
                  <a:lnTo>
                    <a:pt x="2010" y="1082"/>
                  </a:lnTo>
                  <a:cubicBezTo>
                    <a:pt x="2288" y="881"/>
                    <a:pt x="2355" y="479"/>
                    <a:pt x="2135" y="201"/>
                  </a:cubicBezTo>
                  <a:cubicBezTo>
                    <a:pt x="2068" y="115"/>
                    <a:pt x="1982" y="48"/>
                    <a:pt x="187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5" name="Google Shape;18955;p78"/>
            <p:cNvSpPr/>
            <p:nvPr/>
          </p:nvSpPr>
          <p:spPr>
            <a:xfrm>
              <a:off x="6765906" y="2236263"/>
              <a:ext cx="57063" cy="47084"/>
            </a:xfrm>
            <a:custGeom>
              <a:avLst/>
              <a:gdLst/>
              <a:ahLst/>
              <a:cxnLst/>
              <a:rect l="l" t="t" r="r" b="b"/>
              <a:pathLst>
                <a:path w="2173" h="1793" extrusionOk="0">
                  <a:moveTo>
                    <a:pt x="1466" y="1"/>
                  </a:moveTo>
                  <a:cubicBezTo>
                    <a:pt x="1338" y="1"/>
                    <a:pt x="1210" y="39"/>
                    <a:pt x="1101" y="117"/>
                  </a:cubicBezTo>
                  <a:lnTo>
                    <a:pt x="345" y="662"/>
                  </a:lnTo>
                  <a:cubicBezTo>
                    <a:pt x="67" y="863"/>
                    <a:pt x="0" y="1256"/>
                    <a:pt x="201" y="1533"/>
                  </a:cubicBezTo>
                  <a:cubicBezTo>
                    <a:pt x="324" y="1702"/>
                    <a:pt x="517" y="1793"/>
                    <a:pt x="712" y="1793"/>
                  </a:cubicBezTo>
                  <a:cubicBezTo>
                    <a:pt x="837" y="1793"/>
                    <a:pt x="964" y="1755"/>
                    <a:pt x="1072" y="1677"/>
                  </a:cubicBezTo>
                  <a:lnTo>
                    <a:pt x="1828" y="1122"/>
                  </a:lnTo>
                  <a:cubicBezTo>
                    <a:pt x="2115" y="921"/>
                    <a:pt x="2173" y="519"/>
                    <a:pt x="1962" y="241"/>
                  </a:cubicBezTo>
                  <a:cubicBezTo>
                    <a:pt x="1837" y="82"/>
                    <a:pt x="1652" y="1"/>
                    <a:pt x="146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6" name="Google Shape;18956;p78"/>
            <p:cNvSpPr/>
            <p:nvPr/>
          </p:nvSpPr>
          <p:spPr>
            <a:xfrm>
              <a:off x="6769163" y="2237051"/>
              <a:ext cx="53807" cy="46296"/>
            </a:xfrm>
            <a:custGeom>
              <a:avLst/>
              <a:gdLst/>
              <a:ahLst/>
              <a:cxnLst/>
              <a:rect l="l" t="t" r="r" b="b"/>
              <a:pathLst>
                <a:path w="2049" h="1763" extrusionOk="0">
                  <a:moveTo>
                    <a:pt x="1551" y="1"/>
                  </a:moveTo>
                  <a:lnTo>
                    <a:pt x="1551" y="1"/>
                  </a:lnTo>
                  <a:cubicBezTo>
                    <a:pt x="1637" y="259"/>
                    <a:pt x="1551" y="556"/>
                    <a:pt x="1331" y="718"/>
                  </a:cubicBezTo>
                  <a:lnTo>
                    <a:pt x="565" y="1264"/>
                  </a:lnTo>
                  <a:cubicBezTo>
                    <a:pt x="457" y="1340"/>
                    <a:pt x="327" y="1383"/>
                    <a:pt x="196" y="1383"/>
                  </a:cubicBezTo>
                  <a:cubicBezTo>
                    <a:pt x="131" y="1383"/>
                    <a:pt x="65" y="1372"/>
                    <a:pt x="1" y="1350"/>
                  </a:cubicBezTo>
                  <a:lnTo>
                    <a:pt x="1" y="1350"/>
                  </a:lnTo>
                  <a:cubicBezTo>
                    <a:pt x="20" y="1398"/>
                    <a:pt x="39" y="1455"/>
                    <a:pt x="77" y="1503"/>
                  </a:cubicBezTo>
                  <a:cubicBezTo>
                    <a:pt x="200" y="1672"/>
                    <a:pt x="393" y="1763"/>
                    <a:pt x="588" y="1763"/>
                  </a:cubicBezTo>
                  <a:cubicBezTo>
                    <a:pt x="713" y="1763"/>
                    <a:pt x="840" y="1725"/>
                    <a:pt x="948" y="1647"/>
                  </a:cubicBezTo>
                  <a:lnTo>
                    <a:pt x="1704" y="1092"/>
                  </a:lnTo>
                  <a:cubicBezTo>
                    <a:pt x="1991" y="891"/>
                    <a:pt x="2049" y="489"/>
                    <a:pt x="1838" y="211"/>
                  </a:cubicBezTo>
                  <a:cubicBezTo>
                    <a:pt x="1762" y="115"/>
                    <a:pt x="1657" y="48"/>
                    <a:pt x="1551"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7" name="Google Shape;18957;p78"/>
            <p:cNvSpPr/>
            <p:nvPr/>
          </p:nvSpPr>
          <p:spPr>
            <a:xfrm>
              <a:off x="6793794" y="2262156"/>
              <a:ext cx="49027" cy="41149"/>
            </a:xfrm>
            <a:custGeom>
              <a:avLst/>
              <a:gdLst/>
              <a:ahLst/>
              <a:cxnLst/>
              <a:rect l="l" t="t" r="r" b="b"/>
              <a:pathLst>
                <a:path w="1867" h="1567" extrusionOk="0">
                  <a:moveTo>
                    <a:pt x="1159" y="0"/>
                  </a:moveTo>
                  <a:cubicBezTo>
                    <a:pt x="1032" y="0"/>
                    <a:pt x="904" y="39"/>
                    <a:pt x="795" y="116"/>
                  </a:cubicBezTo>
                  <a:lnTo>
                    <a:pt x="345" y="442"/>
                  </a:lnTo>
                  <a:cubicBezTo>
                    <a:pt x="58" y="643"/>
                    <a:pt x="1" y="1035"/>
                    <a:pt x="202" y="1313"/>
                  </a:cubicBezTo>
                  <a:cubicBezTo>
                    <a:pt x="322" y="1479"/>
                    <a:pt x="511" y="1566"/>
                    <a:pt x="703" y="1566"/>
                  </a:cubicBezTo>
                  <a:cubicBezTo>
                    <a:pt x="832" y="1566"/>
                    <a:pt x="961" y="1527"/>
                    <a:pt x="1073" y="1447"/>
                  </a:cubicBezTo>
                  <a:lnTo>
                    <a:pt x="1522" y="1121"/>
                  </a:lnTo>
                  <a:cubicBezTo>
                    <a:pt x="1810" y="920"/>
                    <a:pt x="1867" y="518"/>
                    <a:pt x="1647" y="241"/>
                  </a:cubicBezTo>
                  <a:cubicBezTo>
                    <a:pt x="1528" y="82"/>
                    <a:pt x="1344" y="0"/>
                    <a:pt x="115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8" name="Google Shape;18958;p78"/>
            <p:cNvSpPr/>
            <p:nvPr/>
          </p:nvSpPr>
          <p:spPr>
            <a:xfrm>
              <a:off x="6797313" y="2263180"/>
              <a:ext cx="45509" cy="40125"/>
            </a:xfrm>
            <a:custGeom>
              <a:avLst/>
              <a:gdLst/>
              <a:ahLst/>
              <a:cxnLst/>
              <a:rect l="l" t="t" r="r" b="b"/>
              <a:pathLst>
                <a:path w="1733" h="1528" extrusionOk="0">
                  <a:moveTo>
                    <a:pt x="1254" y="1"/>
                  </a:moveTo>
                  <a:lnTo>
                    <a:pt x="1254" y="1"/>
                  </a:lnTo>
                  <a:cubicBezTo>
                    <a:pt x="1360" y="269"/>
                    <a:pt x="1264" y="566"/>
                    <a:pt x="1044" y="728"/>
                  </a:cubicBezTo>
                  <a:lnTo>
                    <a:pt x="585" y="1054"/>
                  </a:lnTo>
                  <a:cubicBezTo>
                    <a:pt x="476" y="1132"/>
                    <a:pt x="348" y="1172"/>
                    <a:pt x="221" y="1172"/>
                  </a:cubicBezTo>
                  <a:cubicBezTo>
                    <a:pt x="146" y="1172"/>
                    <a:pt x="72" y="1158"/>
                    <a:pt x="1" y="1130"/>
                  </a:cubicBezTo>
                  <a:lnTo>
                    <a:pt x="1" y="1130"/>
                  </a:lnTo>
                  <a:cubicBezTo>
                    <a:pt x="95" y="1383"/>
                    <a:pt x="332" y="1527"/>
                    <a:pt x="576" y="1527"/>
                  </a:cubicBezTo>
                  <a:cubicBezTo>
                    <a:pt x="701" y="1527"/>
                    <a:pt x="828" y="1489"/>
                    <a:pt x="939" y="1408"/>
                  </a:cubicBezTo>
                  <a:lnTo>
                    <a:pt x="1398" y="1082"/>
                  </a:lnTo>
                  <a:cubicBezTo>
                    <a:pt x="1676" y="881"/>
                    <a:pt x="1733" y="479"/>
                    <a:pt x="1522" y="202"/>
                  </a:cubicBezTo>
                  <a:cubicBezTo>
                    <a:pt x="1455" y="116"/>
                    <a:pt x="1360" y="39"/>
                    <a:pt x="125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59" name="Google Shape;18959;p78"/>
            <p:cNvSpPr/>
            <p:nvPr/>
          </p:nvSpPr>
          <p:spPr>
            <a:xfrm>
              <a:off x="6799335" y="2099843"/>
              <a:ext cx="70639" cy="108848"/>
            </a:xfrm>
            <a:custGeom>
              <a:avLst/>
              <a:gdLst/>
              <a:ahLst/>
              <a:cxnLst/>
              <a:rect l="l" t="t" r="r" b="b"/>
              <a:pathLst>
                <a:path w="2690" h="4145" extrusionOk="0">
                  <a:moveTo>
                    <a:pt x="574" y="0"/>
                  </a:moveTo>
                  <a:cubicBezTo>
                    <a:pt x="479" y="0"/>
                    <a:pt x="393" y="67"/>
                    <a:pt x="374" y="163"/>
                  </a:cubicBezTo>
                  <a:lnTo>
                    <a:pt x="0" y="1665"/>
                  </a:lnTo>
                  <a:lnTo>
                    <a:pt x="0" y="3321"/>
                  </a:lnTo>
                  <a:cubicBezTo>
                    <a:pt x="0" y="3771"/>
                    <a:pt x="364" y="4144"/>
                    <a:pt x="823" y="4144"/>
                  </a:cubicBezTo>
                  <a:cubicBezTo>
                    <a:pt x="1283" y="4144"/>
                    <a:pt x="1656" y="3771"/>
                    <a:pt x="1656" y="3321"/>
                  </a:cubicBezTo>
                  <a:lnTo>
                    <a:pt x="1656" y="2077"/>
                  </a:lnTo>
                  <a:lnTo>
                    <a:pt x="2690" y="10"/>
                  </a:lnTo>
                  <a:lnTo>
                    <a:pt x="57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0" name="Google Shape;18960;p78"/>
            <p:cNvSpPr/>
            <p:nvPr/>
          </p:nvSpPr>
          <p:spPr>
            <a:xfrm>
              <a:off x="6799335" y="2100053"/>
              <a:ext cx="29936" cy="108638"/>
            </a:xfrm>
            <a:custGeom>
              <a:avLst/>
              <a:gdLst/>
              <a:ahLst/>
              <a:cxnLst/>
              <a:rect l="l" t="t" r="r" b="b"/>
              <a:pathLst>
                <a:path w="1140" h="4137" extrusionOk="0">
                  <a:moveTo>
                    <a:pt x="556" y="1"/>
                  </a:moveTo>
                  <a:cubicBezTo>
                    <a:pt x="468" y="1"/>
                    <a:pt x="391" y="65"/>
                    <a:pt x="374" y="155"/>
                  </a:cubicBezTo>
                  <a:lnTo>
                    <a:pt x="0" y="1657"/>
                  </a:lnTo>
                  <a:lnTo>
                    <a:pt x="0" y="3313"/>
                  </a:lnTo>
                  <a:cubicBezTo>
                    <a:pt x="0" y="3763"/>
                    <a:pt x="364" y="4136"/>
                    <a:pt x="823" y="4136"/>
                  </a:cubicBezTo>
                  <a:cubicBezTo>
                    <a:pt x="929" y="4136"/>
                    <a:pt x="1034" y="4117"/>
                    <a:pt x="1139" y="4079"/>
                  </a:cubicBezTo>
                  <a:cubicBezTo>
                    <a:pt x="823" y="3945"/>
                    <a:pt x="622" y="3648"/>
                    <a:pt x="622" y="3313"/>
                  </a:cubicBezTo>
                  <a:lnTo>
                    <a:pt x="622" y="1657"/>
                  </a:lnTo>
                  <a:lnTo>
                    <a:pt x="1034" y="2"/>
                  </a:lnTo>
                  <a:lnTo>
                    <a:pt x="574" y="2"/>
                  </a:lnTo>
                  <a:cubicBezTo>
                    <a:pt x="568" y="1"/>
                    <a:pt x="562" y="1"/>
                    <a:pt x="556"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61" name="Google Shape;18961;p78"/>
          <p:cNvGrpSpPr/>
          <p:nvPr/>
        </p:nvGrpSpPr>
        <p:grpSpPr>
          <a:xfrm>
            <a:off x="9472252" y="2629206"/>
            <a:ext cx="463121" cy="464137"/>
            <a:chOff x="7104188" y="1971904"/>
            <a:chExt cx="347341" cy="348103"/>
          </a:xfrm>
        </p:grpSpPr>
        <p:sp>
          <p:nvSpPr>
            <p:cNvPr id="18962" name="Google Shape;18962;p78"/>
            <p:cNvSpPr/>
            <p:nvPr/>
          </p:nvSpPr>
          <p:spPr>
            <a:xfrm>
              <a:off x="7204947" y="1994277"/>
              <a:ext cx="167906" cy="153752"/>
            </a:xfrm>
            <a:custGeom>
              <a:avLst/>
              <a:gdLst/>
              <a:ahLst/>
              <a:cxnLst/>
              <a:rect l="l" t="t" r="r" b="b"/>
              <a:pathLst>
                <a:path w="6394" h="5855" extrusionOk="0">
                  <a:moveTo>
                    <a:pt x="642" y="1"/>
                  </a:moveTo>
                  <a:cubicBezTo>
                    <a:pt x="288" y="1"/>
                    <a:pt x="1" y="288"/>
                    <a:pt x="1" y="642"/>
                  </a:cubicBezTo>
                  <a:lnTo>
                    <a:pt x="1" y="4058"/>
                  </a:lnTo>
                  <a:cubicBezTo>
                    <a:pt x="1" y="4413"/>
                    <a:pt x="288" y="4700"/>
                    <a:pt x="642" y="4700"/>
                  </a:cubicBezTo>
                  <a:lnTo>
                    <a:pt x="2345" y="4700"/>
                  </a:lnTo>
                  <a:lnTo>
                    <a:pt x="4059" y="5839"/>
                  </a:lnTo>
                  <a:cubicBezTo>
                    <a:pt x="4076" y="5850"/>
                    <a:pt x="4095" y="5855"/>
                    <a:pt x="4114" y="5855"/>
                  </a:cubicBezTo>
                  <a:cubicBezTo>
                    <a:pt x="4177" y="5855"/>
                    <a:pt x="4236" y="5800"/>
                    <a:pt x="4221" y="5733"/>
                  </a:cubicBezTo>
                  <a:lnTo>
                    <a:pt x="4049" y="4700"/>
                  </a:lnTo>
                  <a:lnTo>
                    <a:pt x="5752" y="4700"/>
                  </a:lnTo>
                  <a:cubicBezTo>
                    <a:pt x="6107" y="4700"/>
                    <a:pt x="6394" y="4413"/>
                    <a:pt x="6394" y="4058"/>
                  </a:cubicBezTo>
                  <a:lnTo>
                    <a:pt x="6394" y="642"/>
                  </a:lnTo>
                  <a:cubicBezTo>
                    <a:pt x="6394" y="288"/>
                    <a:pt x="6107" y="1"/>
                    <a:pt x="575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3" name="Google Shape;18963;p78"/>
            <p:cNvSpPr/>
            <p:nvPr/>
          </p:nvSpPr>
          <p:spPr>
            <a:xfrm>
              <a:off x="7204711" y="1994277"/>
              <a:ext cx="156851" cy="112130"/>
            </a:xfrm>
            <a:custGeom>
              <a:avLst/>
              <a:gdLst/>
              <a:ahLst/>
              <a:cxnLst/>
              <a:rect l="l" t="t" r="r" b="b"/>
              <a:pathLst>
                <a:path w="5973" h="4270" extrusionOk="0">
                  <a:moveTo>
                    <a:pt x="641" y="1"/>
                  </a:moveTo>
                  <a:cubicBezTo>
                    <a:pt x="297" y="1"/>
                    <a:pt x="0" y="288"/>
                    <a:pt x="10" y="642"/>
                  </a:cubicBezTo>
                  <a:lnTo>
                    <a:pt x="10" y="4058"/>
                  </a:lnTo>
                  <a:cubicBezTo>
                    <a:pt x="10" y="4125"/>
                    <a:pt x="19" y="4202"/>
                    <a:pt x="48" y="4269"/>
                  </a:cubicBezTo>
                  <a:lnTo>
                    <a:pt x="4910" y="4269"/>
                  </a:lnTo>
                  <a:cubicBezTo>
                    <a:pt x="5503" y="4269"/>
                    <a:pt x="5972" y="3791"/>
                    <a:pt x="5972" y="3207"/>
                  </a:cubicBezTo>
                  <a:lnTo>
                    <a:pt x="5972" y="39"/>
                  </a:lnTo>
                  <a:cubicBezTo>
                    <a:pt x="5905" y="20"/>
                    <a:pt x="5838" y="1"/>
                    <a:pt x="576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4" name="Google Shape;18964;p78"/>
            <p:cNvSpPr/>
            <p:nvPr/>
          </p:nvSpPr>
          <p:spPr>
            <a:xfrm>
              <a:off x="7104923" y="2129490"/>
              <a:ext cx="122923" cy="123159"/>
            </a:xfrm>
            <a:custGeom>
              <a:avLst/>
              <a:gdLst/>
              <a:ahLst/>
              <a:cxnLst/>
              <a:rect l="l" t="t" r="r" b="b"/>
              <a:pathLst>
                <a:path w="4681" h="4690" extrusionOk="0">
                  <a:moveTo>
                    <a:pt x="2345" y="0"/>
                  </a:moveTo>
                  <a:cubicBezTo>
                    <a:pt x="1321" y="0"/>
                    <a:pt x="565" y="824"/>
                    <a:pt x="489" y="1828"/>
                  </a:cubicBezTo>
                  <a:cubicBezTo>
                    <a:pt x="431" y="2556"/>
                    <a:pt x="278" y="3264"/>
                    <a:pt x="49" y="3963"/>
                  </a:cubicBezTo>
                  <a:cubicBezTo>
                    <a:pt x="1" y="4087"/>
                    <a:pt x="58" y="4231"/>
                    <a:pt x="192" y="4288"/>
                  </a:cubicBezTo>
                  <a:cubicBezTo>
                    <a:pt x="623" y="4489"/>
                    <a:pt x="1082" y="4623"/>
                    <a:pt x="1551" y="4690"/>
                  </a:cubicBezTo>
                  <a:lnTo>
                    <a:pt x="3140" y="4690"/>
                  </a:lnTo>
                  <a:cubicBezTo>
                    <a:pt x="3609" y="4623"/>
                    <a:pt x="4068" y="4489"/>
                    <a:pt x="4499" y="4288"/>
                  </a:cubicBezTo>
                  <a:cubicBezTo>
                    <a:pt x="4623" y="4231"/>
                    <a:pt x="4681" y="4087"/>
                    <a:pt x="4633" y="3963"/>
                  </a:cubicBezTo>
                  <a:cubicBezTo>
                    <a:pt x="4403" y="3264"/>
                    <a:pt x="4260" y="2556"/>
                    <a:pt x="4193" y="1828"/>
                  </a:cubicBezTo>
                  <a:cubicBezTo>
                    <a:pt x="4126" y="824"/>
                    <a:pt x="3370" y="0"/>
                    <a:pt x="234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5" name="Google Shape;18965;p78"/>
            <p:cNvSpPr/>
            <p:nvPr/>
          </p:nvSpPr>
          <p:spPr>
            <a:xfrm>
              <a:off x="7138352" y="2129490"/>
              <a:ext cx="89494" cy="123159"/>
            </a:xfrm>
            <a:custGeom>
              <a:avLst/>
              <a:gdLst/>
              <a:ahLst/>
              <a:cxnLst/>
              <a:rect l="l" t="t" r="r" b="b"/>
              <a:pathLst>
                <a:path w="3408" h="4690" extrusionOk="0">
                  <a:moveTo>
                    <a:pt x="1063" y="0"/>
                  </a:moveTo>
                  <a:cubicBezTo>
                    <a:pt x="278" y="0"/>
                    <a:pt x="1" y="1082"/>
                    <a:pt x="680" y="1474"/>
                  </a:cubicBezTo>
                  <a:cubicBezTo>
                    <a:pt x="699" y="1493"/>
                    <a:pt x="718" y="1503"/>
                    <a:pt x="747" y="1513"/>
                  </a:cubicBezTo>
                  <a:lnTo>
                    <a:pt x="1340" y="4690"/>
                  </a:lnTo>
                  <a:lnTo>
                    <a:pt x="1876" y="4690"/>
                  </a:lnTo>
                  <a:cubicBezTo>
                    <a:pt x="2336" y="4623"/>
                    <a:pt x="2795" y="4489"/>
                    <a:pt x="3226" y="4288"/>
                  </a:cubicBezTo>
                  <a:cubicBezTo>
                    <a:pt x="3350" y="4231"/>
                    <a:pt x="3408" y="4087"/>
                    <a:pt x="3360" y="3963"/>
                  </a:cubicBezTo>
                  <a:cubicBezTo>
                    <a:pt x="3130" y="3264"/>
                    <a:pt x="2987" y="2556"/>
                    <a:pt x="2920" y="1828"/>
                  </a:cubicBezTo>
                  <a:cubicBezTo>
                    <a:pt x="2853" y="824"/>
                    <a:pt x="2097"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6" name="Google Shape;18966;p78"/>
            <p:cNvSpPr/>
            <p:nvPr/>
          </p:nvSpPr>
          <p:spPr>
            <a:xfrm>
              <a:off x="7104188" y="2222477"/>
              <a:ext cx="123159" cy="97293"/>
            </a:xfrm>
            <a:custGeom>
              <a:avLst/>
              <a:gdLst/>
              <a:ahLst/>
              <a:cxnLst/>
              <a:rect l="l" t="t" r="r" b="b"/>
              <a:pathLst>
                <a:path w="4690" h="3705" extrusionOk="0">
                  <a:moveTo>
                    <a:pt x="1560" y="0"/>
                  </a:moveTo>
                  <a:lnTo>
                    <a:pt x="1560" y="785"/>
                  </a:lnTo>
                  <a:cubicBezTo>
                    <a:pt x="1560" y="977"/>
                    <a:pt x="1445" y="1158"/>
                    <a:pt x="1273" y="1254"/>
                  </a:cubicBezTo>
                  <a:lnTo>
                    <a:pt x="431" y="1675"/>
                  </a:lnTo>
                  <a:cubicBezTo>
                    <a:pt x="172" y="1800"/>
                    <a:pt x="0" y="2077"/>
                    <a:pt x="0" y="2374"/>
                  </a:cubicBezTo>
                  <a:lnTo>
                    <a:pt x="0" y="3446"/>
                  </a:lnTo>
                  <a:cubicBezTo>
                    <a:pt x="0" y="3589"/>
                    <a:pt x="115" y="3704"/>
                    <a:pt x="268" y="3704"/>
                  </a:cubicBezTo>
                  <a:lnTo>
                    <a:pt x="4431" y="3704"/>
                  </a:lnTo>
                  <a:cubicBezTo>
                    <a:pt x="4575" y="3704"/>
                    <a:pt x="4689" y="3589"/>
                    <a:pt x="4689" y="3446"/>
                  </a:cubicBezTo>
                  <a:lnTo>
                    <a:pt x="4689" y="2374"/>
                  </a:lnTo>
                  <a:cubicBezTo>
                    <a:pt x="4689" y="2077"/>
                    <a:pt x="4517" y="1809"/>
                    <a:pt x="4259" y="1675"/>
                  </a:cubicBezTo>
                  <a:lnTo>
                    <a:pt x="3417" y="1254"/>
                  </a:lnTo>
                  <a:cubicBezTo>
                    <a:pt x="3244" y="1168"/>
                    <a:pt x="3130" y="986"/>
                    <a:pt x="3130" y="785"/>
                  </a:cubicBezTo>
                  <a:lnTo>
                    <a:pt x="313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7" name="Google Shape;18967;p78"/>
            <p:cNvSpPr/>
            <p:nvPr/>
          </p:nvSpPr>
          <p:spPr>
            <a:xfrm>
              <a:off x="7144891" y="2222477"/>
              <a:ext cx="41753" cy="27678"/>
            </a:xfrm>
            <a:custGeom>
              <a:avLst/>
              <a:gdLst/>
              <a:ahLst/>
              <a:cxnLst/>
              <a:rect l="l" t="t" r="r" b="b"/>
              <a:pathLst>
                <a:path w="1590" h="1054" extrusionOk="0">
                  <a:moveTo>
                    <a:pt x="10" y="0"/>
                  </a:moveTo>
                  <a:lnTo>
                    <a:pt x="10" y="785"/>
                  </a:lnTo>
                  <a:cubicBezTo>
                    <a:pt x="10" y="814"/>
                    <a:pt x="0" y="852"/>
                    <a:pt x="0" y="881"/>
                  </a:cubicBezTo>
                  <a:cubicBezTo>
                    <a:pt x="249" y="986"/>
                    <a:pt x="517" y="1044"/>
                    <a:pt x="795" y="1053"/>
                  </a:cubicBezTo>
                  <a:cubicBezTo>
                    <a:pt x="1063" y="1044"/>
                    <a:pt x="1340" y="996"/>
                    <a:pt x="1589" y="891"/>
                  </a:cubicBezTo>
                  <a:cubicBezTo>
                    <a:pt x="1580" y="852"/>
                    <a:pt x="1580" y="824"/>
                    <a:pt x="1580" y="785"/>
                  </a:cubicBezTo>
                  <a:lnTo>
                    <a:pt x="158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8" name="Google Shape;18968;p78"/>
            <p:cNvSpPr/>
            <p:nvPr/>
          </p:nvSpPr>
          <p:spPr>
            <a:xfrm>
              <a:off x="7104188" y="2258663"/>
              <a:ext cx="123159" cy="61343"/>
            </a:xfrm>
            <a:custGeom>
              <a:avLst/>
              <a:gdLst/>
              <a:ahLst/>
              <a:cxnLst/>
              <a:rect l="l" t="t" r="r" b="b"/>
              <a:pathLst>
                <a:path w="4690" h="2336" extrusionOk="0">
                  <a:moveTo>
                    <a:pt x="1034" y="1"/>
                  </a:moveTo>
                  <a:lnTo>
                    <a:pt x="440" y="297"/>
                  </a:lnTo>
                  <a:cubicBezTo>
                    <a:pt x="172" y="431"/>
                    <a:pt x="0" y="699"/>
                    <a:pt x="0" y="996"/>
                  </a:cubicBezTo>
                  <a:lnTo>
                    <a:pt x="0" y="2077"/>
                  </a:lnTo>
                  <a:cubicBezTo>
                    <a:pt x="0" y="2221"/>
                    <a:pt x="124" y="2336"/>
                    <a:pt x="268" y="2336"/>
                  </a:cubicBezTo>
                  <a:lnTo>
                    <a:pt x="4431" y="2336"/>
                  </a:lnTo>
                  <a:cubicBezTo>
                    <a:pt x="4575" y="2336"/>
                    <a:pt x="4689" y="2221"/>
                    <a:pt x="4689" y="2077"/>
                  </a:cubicBezTo>
                  <a:lnTo>
                    <a:pt x="4689" y="996"/>
                  </a:lnTo>
                  <a:cubicBezTo>
                    <a:pt x="4689" y="699"/>
                    <a:pt x="4527" y="431"/>
                    <a:pt x="4259" y="297"/>
                  </a:cubicBezTo>
                  <a:lnTo>
                    <a:pt x="3656" y="1"/>
                  </a:lnTo>
                  <a:cubicBezTo>
                    <a:pt x="3350" y="474"/>
                    <a:pt x="2847" y="711"/>
                    <a:pt x="2345" y="711"/>
                  </a:cubicBezTo>
                  <a:cubicBezTo>
                    <a:pt x="1842" y="711"/>
                    <a:pt x="1340" y="474"/>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69" name="Google Shape;18969;p78"/>
            <p:cNvSpPr/>
            <p:nvPr/>
          </p:nvSpPr>
          <p:spPr>
            <a:xfrm>
              <a:off x="7124539" y="2169011"/>
              <a:ext cx="82194" cy="67304"/>
            </a:xfrm>
            <a:custGeom>
              <a:avLst/>
              <a:gdLst/>
              <a:ahLst/>
              <a:cxnLst/>
              <a:rect l="l" t="t" r="r" b="b"/>
              <a:pathLst>
                <a:path w="3130" h="2563" extrusionOk="0">
                  <a:moveTo>
                    <a:pt x="1201" y="0"/>
                  </a:moveTo>
                  <a:cubicBezTo>
                    <a:pt x="1102" y="0"/>
                    <a:pt x="1016" y="56"/>
                    <a:pt x="976" y="151"/>
                  </a:cubicBezTo>
                  <a:cubicBezTo>
                    <a:pt x="881" y="333"/>
                    <a:pt x="766" y="486"/>
                    <a:pt x="613" y="620"/>
                  </a:cubicBezTo>
                  <a:cubicBezTo>
                    <a:pt x="469" y="744"/>
                    <a:pt x="316" y="850"/>
                    <a:pt x="153" y="936"/>
                  </a:cubicBezTo>
                  <a:cubicBezTo>
                    <a:pt x="58" y="984"/>
                    <a:pt x="0" y="1089"/>
                    <a:pt x="10" y="1204"/>
                  </a:cubicBezTo>
                  <a:cubicBezTo>
                    <a:pt x="115" y="1979"/>
                    <a:pt x="785" y="2563"/>
                    <a:pt x="1570" y="2563"/>
                  </a:cubicBezTo>
                  <a:cubicBezTo>
                    <a:pt x="2383" y="2563"/>
                    <a:pt x="3063" y="1931"/>
                    <a:pt x="3120" y="1118"/>
                  </a:cubicBezTo>
                  <a:cubicBezTo>
                    <a:pt x="3130" y="1041"/>
                    <a:pt x="3091" y="965"/>
                    <a:pt x="3034" y="907"/>
                  </a:cubicBezTo>
                  <a:cubicBezTo>
                    <a:pt x="2517" y="477"/>
                    <a:pt x="1914" y="170"/>
                    <a:pt x="1264" y="8"/>
                  </a:cubicBezTo>
                  <a:cubicBezTo>
                    <a:pt x="1242" y="3"/>
                    <a:pt x="1221" y="0"/>
                    <a:pt x="1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0" name="Google Shape;18970;p78"/>
            <p:cNvSpPr/>
            <p:nvPr/>
          </p:nvSpPr>
          <p:spPr>
            <a:xfrm>
              <a:off x="7124277" y="2169011"/>
              <a:ext cx="82456" cy="66569"/>
            </a:xfrm>
            <a:custGeom>
              <a:avLst/>
              <a:gdLst/>
              <a:ahLst/>
              <a:cxnLst/>
              <a:rect l="l" t="t" r="r" b="b"/>
              <a:pathLst>
                <a:path w="3140" h="2535" extrusionOk="0">
                  <a:moveTo>
                    <a:pt x="1213" y="0"/>
                  </a:moveTo>
                  <a:cubicBezTo>
                    <a:pt x="1118" y="0"/>
                    <a:pt x="1024" y="55"/>
                    <a:pt x="977" y="142"/>
                  </a:cubicBezTo>
                  <a:cubicBezTo>
                    <a:pt x="919" y="276"/>
                    <a:pt x="833" y="390"/>
                    <a:pt x="738" y="496"/>
                  </a:cubicBezTo>
                  <a:cubicBezTo>
                    <a:pt x="699" y="534"/>
                    <a:pt x="661" y="572"/>
                    <a:pt x="623" y="611"/>
                  </a:cubicBezTo>
                  <a:cubicBezTo>
                    <a:pt x="479" y="735"/>
                    <a:pt x="326" y="840"/>
                    <a:pt x="163" y="926"/>
                  </a:cubicBezTo>
                  <a:cubicBezTo>
                    <a:pt x="58" y="974"/>
                    <a:pt x="1" y="1079"/>
                    <a:pt x="20" y="1194"/>
                  </a:cubicBezTo>
                  <a:cubicBezTo>
                    <a:pt x="116" y="1883"/>
                    <a:pt x="651" y="2429"/>
                    <a:pt x="1341" y="2534"/>
                  </a:cubicBezTo>
                  <a:cubicBezTo>
                    <a:pt x="977" y="2314"/>
                    <a:pt x="776" y="1931"/>
                    <a:pt x="795" y="1510"/>
                  </a:cubicBezTo>
                  <a:lnTo>
                    <a:pt x="795" y="1137"/>
                  </a:lnTo>
                  <a:cubicBezTo>
                    <a:pt x="852" y="1099"/>
                    <a:pt x="910" y="1051"/>
                    <a:pt x="967" y="1003"/>
                  </a:cubicBezTo>
                  <a:cubicBezTo>
                    <a:pt x="1111" y="869"/>
                    <a:pt x="1235" y="725"/>
                    <a:pt x="1341" y="563"/>
                  </a:cubicBezTo>
                  <a:cubicBezTo>
                    <a:pt x="1838" y="716"/>
                    <a:pt x="2298" y="965"/>
                    <a:pt x="2699" y="1300"/>
                  </a:cubicBezTo>
                  <a:cubicBezTo>
                    <a:pt x="2747" y="1338"/>
                    <a:pt x="2872" y="1453"/>
                    <a:pt x="3015" y="1587"/>
                  </a:cubicBezTo>
                  <a:cubicBezTo>
                    <a:pt x="3082" y="1434"/>
                    <a:pt x="3121" y="1271"/>
                    <a:pt x="3140" y="1108"/>
                  </a:cubicBezTo>
                  <a:cubicBezTo>
                    <a:pt x="3140" y="1032"/>
                    <a:pt x="3101" y="965"/>
                    <a:pt x="3044" y="917"/>
                  </a:cubicBezTo>
                  <a:cubicBezTo>
                    <a:pt x="2537" y="486"/>
                    <a:pt x="1924" y="170"/>
                    <a:pt x="1274" y="8"/>
                  </a:cubicBezTo>
                  <a:cubicBezTo>
                    <a:pt x="1254" y="3"/>
                    <a:pt x="1233" y="0"/>
                    <a:pt x="121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1" name="Google Shape;18971;p78"/>
            <p:cNvSpPr/>
            <p:nvPr/>
          </p:nvSpPr>
          <p:spPr>
            <a:xfrm>
              <a:off x="7104188" y="2272476"/>
              <a:ext cx="27415" cy="47531"/>
            </a:xfrm>
            <a:custGeom>
              <a:avLst/>
              <a:gdLst/>
              <a:ahLst/>
              <a:cxnLst/>
              <a:rect l="l" t="t" r="r" b="b"/>
              <a:pathLst>
                <a:path w="1044" h="1810" extrusionOk="0">
                  <a:moveTo>
                    <a:pt x="153" y="1"/>
                  </a:moveTo>
                  <a:cubicBezTo>
                    <a:pt x="57" y="135"/>
                    <a:pt x="0" y="298"/>
                    <a:pt x="0" y="470"/>
                  </a:cubicBezTo>
                  <a:lnTo>
                    <a:pt x="0" y="1551"/>
                  </a:lnTo>
                  <a:cubicBezTo>
                    <a:pt x="0" y="1695"/>
                    <a:pt x="115" y="1810"/>
                    <a:pt x="258" y="1810"/>
                  </a:cubicBezTo>
                  <a:lnTo>
                    <a:pt x="1043" y="1810"/>
                  </a:lnTo>
                  <a:lnTo>
                    <a:pt x="1043" y="958"/>
                  </a:lnTo>
                  <a:cubicBezTo>
                    <a:pt x="1043" y="805"/>
                    <a:pt x="967" y="652"/>
                    <a:pt x="842" y="556"/>
                  </a:cubicBezTo>
                  <a:lnTo>
                    <a:pt x="153"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2" name="Google Shape;18972;p78"/>
            <p:cNvSpPr/>
            <p:nvPr/>
          </p:nvSpPr>
          <p:spPr>
            <a:xfrm>
              <a:off x="7199932" y="2272476"/>
              <a:ext cx="27415" cy="47531"/>
            </a:xfrm>
            <a:custGeom>
              <a:avLst/>
              <a:gdLst/>
              <a:ahLst/>
              <a:cxnLst/>
              <a:rect l="l" t="t" r="r" b="b"/>
              <a:pathLst>
                <a:path w="1044" h="1810" extrusionOk="0">
                  <a:moveTo>
                    <a:pt x="881" y="1"/>
                  </a:moveTo>
                  <a:lnTo>
                    <a:pt x="201" y="546"/>
                  </a:lnTo>
                  <a:cubicBezTo>
                    <a:pt x="77" y="652"/>
                    <a:pt x="0" y="795"/>
                    <a:pt x="0" y="958"/>
                  </a:cubicBezTo>
                  <a:lnTo>
                    <a:pt x="0" y="1810"/>
                  </a:lnTo>
                  <a:lnTo>
                    <a:pt x="785" y="1810"/>
                  </a:lnTo>
                  <a:cubicBezTo>
                    <a:pt x="929" y="1800"/>
                    <a:pt x="1043" y="1685"/>
                    <a:pt x="1043" y="1551"/>
                  </a:cubicBezTo>
                  <a:lnTo>
                    <a:pt x="1043" y="470"/>
                  </a:lnTo>
                  <a:cubicBezTo>
                    <a:pt x="1043" y="298"/>
                    <a:pt x="986" y="135"/>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3" name="Google Shape;18973;p78"/>
            <p:cNvSpPr/>
            <p:nvPr/>
          </p:nvSpPr>
          <p:spPr>
            <a:xfrm>
              <a:off x="7337140" y="2141806"/>
              <a:ext cx="33718" cy="73922"/>
            </a:xfrm>
            <a:custGeom>
              <a:avLst/>
              <a:gdLst/>
              <a:ahLst/>
              <a:cxnLst/>
              <a:rect l="l" t="t" r="r" b="b"/>
              <a:pathLst>
                <a:path w="1284" h="2815" extrusionOk="0">
                  <a:moveTo>
                    <a:pt x="776" y="0"/>
                  </a:moveTo>
                  <a:cubicBezTo>
                    <a:pt x="345" y="0"/>
                    <a:pt x="1" y="345"/>
                    <a:pt x="1" y="776"/>
                  </a:cubicBezTo>
                  <a:lnTo>
                    <a:pt x="1" y="948"/>
                  </a:lnTo>
                  <a:cubicBezTo>
                    <a:pt x="1" y="1168"/>
                    <a:pt x="39" y="1388"/>
                    <a:pt x="106" y="1599"/>
                  </a:cubicBezTo>
                  <a:lnTo>
                    <a:pt x="518" y="2814"/>
                  </a:lnTo>
                  <a:lnTo>
                    <a:pt x="1283" y="2814"/>
                  </a:lnTo>
                  <a:lnTo>
                    <a:pt x="12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4" name="Google Shape;18974;p78"/>
            <p:cNvSpPr/>
            <p:nvPr/>
          </p:nvSpPr>
          <p:spPr>
            <a:xfrm>
              <a:off x="7350717" y="2135031"/>
              <a:ext cx="80697" cy="80697"/>
            </a:xfrm>
            <a:custGeom>
              <a:avLst/>
              <a:gdLst/>
              <a:ahLst/>
              <a:cxnLst/>
              <a:rect l="l" t="t" r="r" b="b"/>
              <a:pathLst>
                <a:path w="3073" h="3073" extrusionOk="0">
                  <a:moveTo>
                    <a:pt x="766" y="0"/>
                  </a:moveTo>
                  <a:cubicBezTo>
                    <a:pt x="345" y="0"/>
                    <a:pt x="1" y="345"/>
                    <a:pt x="1" y="766"/>
                  </a:cubicBezTo>
                  <a:cubicBezTo>
                    <a:pt x="1" y="1053"/>
                    <a:pt x="230" y="1282"/>
                    <a:pt x="508" y="1282"/>
                  </a:cubicBezTo>
                  <a:lnTo>
                    <a:pt x="2556" y="3072"/>
                  </a:lnTo>
                  <a:lnTo>
                    <a:pt x="2986" y="1560"/>
                  </a:lnTo>
                  <a:cubicBezTo>
                    <a:pt x="3044" y="1378"/>
                    <a:pt x="3073" y="1187"/>
                    <a:pt x="3073" y="995"/>
                  </a:cubicBezTo>
                  <a:lnTo>
                    <a:pt x="3073" y="517"/>
                  </a:lnTo>
                  <a:cubicBezTo>
                    <a:pt x="3073" y="230"/>
                    <a:pt x="2843" y="0"/>
                    <a:pt x="25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5" name="Google Shape;18975;p78"/>
            <p:cNvSpPr/>
            <p:nvPr/>
          </p:nvSpPr>
          <p:spPr>
            <a:xfrm>
              <a:off x="7364030" y="2235791"/>
              <a:ext cx="40493" cy="29936"/>
            </a:xfrm>
            <a:custGeom>
              <a:avLst/>
              <a:gdLst/>
              <a:ahLst/>
              <a:cxnLst/>
              <a:rect l="l" t="t" r="r" b="b"/>
              <a:pathLst>
                <a:path w="1542" h="1140" extrusionOk="0">
                  <a:moveTo>
                    <a:pt x="1" y="1"/>
                  </a:moveTo>
                  <a:lnTo>
                    <a:pt x="1" y="1140"/>
                  </a:lnTo>
                  <a:lnTo>
                    <a:pt x="1542" y="1140"/>
                  </a:lnTo>
                  <a:lnTo>
                    <a:pt x="15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6" name="Google Shape;18976;p78"/>
            <p:cNvSpPr/>
            <p:nvPr/>
          </p:nvSpPr>
          <p:spPr>
            <a:xfrm>
              <a:off x="7364030" y="2236053"/>
              <a:ext cx="40493" cy="16281"/>
            </a:xfrm>
            <a:custGeom>
              <a:avLst/>
              <a:gdLst/>
              <a:ahLst/>
              <a:cxnLst/>
              <a:rect l="l" t="t" r="r" b="b"/>
              <a:pathLst>
                <a:path w="1542" h="620" extrusionOk="0">
                  <a:moveTo>
                    <a:pt x="1" y="0"/>
                  </a:moveTo>
                  <a:lnTo>
                    <a:pt x="1" y="469"/>
                  </a:lnTo>
                  <a:cubicBezTo>
                    <a:pt x="250" y="570"/>
                    <a:pt x="510" y="620"/>
                    <a:pt x="771" y="620"/>
                  </a:cubicBezTo>
                  <a:cubicBezTo>
                    <a:pt x="1032" y="620"/>
                    <a:pt x="1293" y="570"/>
                    <a:pt x="1542" y="469"/>
                  </a:cubicBezTo>
                  <a:lnTo>
                    <a:pt x="1542"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7" name="Google Shape;18977;p78"/>
            <p:cNvSpPr/>
            <p:nvPr/>
          </p:nvSpPr>
          <p:spPr>
            <a:xfrm>
              <a:off x="7317051" y="2252124"/>
              <a:ext cx="134477" cy="67882"/>
            </a:xfrm>
            <a:custGeom>
              <a:avLst/>
              <a:gdLst/>
              <a:ahLst/>
              <a:cxnLst/>
              <a:rect l="l" t="t" r="r" b="b"/>
              <a:pathLst>
                <a:path w="5121" h="2585" extrusionOk="0">
                  <a:moveTo>
                    <a:pt x="1790" y="1"/>
                  </a:moveTo>
                  <a:lnTo>
                    <a:pt x="555" y="355"/>
                  </a:lnTo>
                  <a:cubicBezTo>
                    <a:pt x="230" y="451"/>
                    <a:pt x="0" y="757"/>
                    <a:pt x="0" y="1092"/>
                  </a:cubicBezTo>
                  <a:lnTo>
                    <a:pt x="0" y="2326"/>
                  </a:lnTo>
                  <a:cubicBezTo>
                    <a:pt x="0" y="2470"/>
                    <a:pt x="115" y="2585"/>
                    <a:pt x="258" y="2585"/>
                  </a:cubicBezTo>
                  <a:lnTo>
                    <a:pt x="4862" y="2585"/>
                  </a:lnTo>
                  <a:cubicBezTo>
                    <a:pt x="5005" y="2585"/>
                    <a:pt x="5120" y="2470"/>
                    <a:pt x="5120" y="2326"/>
                  </a:cubicBezTo>
                  <a:lnTo>
                    <a:pt x="5120" y="1092"/>
                  </a:lnTo>
                  <a:cubicBezTo>
                    <a:pt x="5120" y="757"/>
                    <a:pt x="4891" y="451"/>
                    <a:pt x="4565" y="355"/>
                  </a:cubicBezTo>
                  <a:lnTo>
                    <a:pt x="3331" y="1"/>
                  </a:lnTo>
                  <a:lnTo>
                    <a:pt x="2555" y="518"/>
                  </a:lnTo>
                  <a:lnTo>
                    <a:pt x="1790"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8" name="Google Shape;18978;p78"/>
            <p:cNvSpPr/>
            <p:nvPr/>
          </p:nvSpPr>
          <p:spPr>
            <a:xfrm>
              <a:off x="7377607" y="2265701"/>
              <a:ext cx="13340" cy="54306"/>
            </a:xfrm>
            <a:custGeom>
              <a:avLst/>
              <a:gdLst/>
              <a:ahLst/>
              <a:cxnLst/>
              <a:rect l="l" t="t" r="r" b="b"/>
              <a:pathLst>
                <a:path w="508" h="2068" extrusionOk="0">
                  <a:moveTo>
                    <a:pt x="125" y="1"/>
                  </a:moveTo>
                  <a:lnTo>
                    <a:pt x="1" y="2068"/>
                  </a:lnTo>
                  <a:lnTo>
                    <a:pt x="508" y="2068"/>
                  </a:lnTo>
                  <a:lnTo>
                    <a:pt x="383"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79" name="Google Shape;18979;p78"/>
            <p:cNvSpPr/>
            <p:nvPr/>
          </p:nvSpPr>
          <p:spPr>
            <a:xfrm>
              <a:off x="7343941" y="2168906"/>
              <a:ext cx="80697" cy="73712"/>
            </a:xfrm>
            <a:custGeom>
              <a:avLst/>
              <a:gdLst/>
              <a:ahLst/>
              <a:cxnLst/>
              <a:rect l="l" t="t" r="r" b="b"/>
              <a:pathLst>
                <a:path w="3073" h="2807" extrusionOk="0">
                  <a:moveTo>
                    <a:pt x="955" y="1"/>
                  </a:moveTo>
                  <a:cubicBezTo>
                    <a:pt x="823" y="1"/>
                    <a:pt x="701" y="57"/>
                    <a:pt x="613" y="155"/>
                  </a:cubicBezTo>
                  <a:lnTo>
                    <a:pt x="153" y="615"/>
                  </a:lnTo>
                  <a:cubicBezTo>
                    <a:pt x="58" y="710"/>
                    <a:pt x="0" y="835"/>
                    <a:pt x="0" y="978"/>
                  </a:cubicBezTo>
                  <a:lnTo>
                    <a:pt x="0" y="1275"/>
                  </a:lnTo>
                  <a:cubicBezTo>
                    <a:pt x="0" y="2117"/>
                    <a:pt x="689" y="2806"/>
                    <a:pt x="1531" y="2806"/>
                  </a:cubicBezTo>
                  <a:cubicBezTo>
                    <a:pt x="2383" y="2806"/>
                    <a:pt x="3072" y="2117"/>
                    <a:pt x="3072" y="1275"/>
                  </a:cubicBezTo>
                  <a:lnTo>
                    <a:pt x="3072" y="949"/>
                  </a:lnTo>
                  <a:cubicBezTo>
                    <a:pt x="3072" y="815"/>
                    <a:pt x="3015" y="682"/>
                    <a:pt x="2919" y="586"/>
                  </a:cubicBezTo>
                  <a:cubicBezTo>
                    <a:pt x="2527" y="203"/>
                    <a:pt x="1799" y="31"/>
                    <a:pt x="986" y="2"/>
                  </a:cubicBezTo>
                  <a:cubicBezTo>
                    <a:pt x="975" y="1"/>
                    <a:pt x="965" y="1"/>
                    <a:pt x="95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0" name="Google Shape;18980;p78"/>
            <p:cNvSpPr/>
            <p:nvPr/>
          </p:nvSpPr>
          <p:spPr>
            <a:xfrm>
              <a:off x="7343941" y="2168906"/>
              <a:ext cx="80434" cy="72189"/>
            </a:xfrm>
            <a:custGeom>
              <a:avLst/>
              <a:gdLst/>
              <a:ahLst/>
              <a:cxnLst/>
              <a:rect l="l" t="t" r="r" b="b"/>
              <a:pathLst>
                <a:path w="3063" h="2749" extrusionOk="0">
                  <a:moveTo>
                    <a:pt x="955" y="1"/>
                  </a:moveTo>
                  <a:cubicBezTo>
                    <a:pt x="823" y="1"/>
                    <a:pt x="701" y="57"/>
                    <a:pt x="613" y="146"/>
                  </a:cubicBezTo>
                  <a:lnTo>
                    <a:pt x="153" y="615"/>
                  </a:lnTo>
                  <a:cubicBezTo>
                    <a:pt x="58" y="710"/>
                    <a:pt x="0" y="835"/>
                    <a:pt x="0" y="969"/>
                  </a:cubicBezTo>
                  <a:lnTo>
                    <a:pt x="0" y="1275"/>
                  </a:lnTo>
                  <a:cubicBezTo>
                    <a:pt x="0" y="1954"/>
                    <a:pt x="450" y="2557"/>
                    <a:pt x="1110" y="2749"/>
                  </a:cubicBezTo>
                  <a:cubicBezTo>
                    <a:pt x="890" y="2471"/>
                    <a:pt x="766" y="2136"/>
                    <a:pt x="766" y="1792"/>
                  </a:cubicBezTo>
                  <a:lnTo>
                    <a:pt x="766" y="1036"/>
                  </a:lnTo>
                  <a:cubicBezTo>
                    <a:pt x="766" y="751"/>
                    <a:pt x="996" y="527"/>
                    <a:pt x="1277" y="527"/>
                  </a:cubicBezTo>
                  <a:cubicBezTo>
                    <a:pt x="1288" y="527"/>
                    <a:pt x="1300" y="528"/>
                    <a:pt x="1311" y="528"/>
                  </a:cubicBezTo>
                  <a:cubicBezTo>
                    <a:pt x="1828" y="557"/>
                    <a:pt x="2594" y="643"/>
                    <a:pt x="3063" y="873"/>
                  </a:cubicBezTo>
                  <a:cubicBezTo>
                    <a:pt x="3053" y="768"/>
                    <a:pt x="2996" y="662"/>
                    <a:pt x="2919" y="586"/>
                  </a:cubicBezTo>
                  <a:cubicBezTo>
                    <a:pt x="2527" y="203"/>
                    <a:pt x="1799" y="21"/>
                    <a:pt x="986" y="2"/>
                  </a:cubicBezTo>
                  <a:cubicBezTo>
                    <a:pt x="975" y="1"/>
                    <a:pt x="965" y="1"/>
                    <a:pt x="95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1" name="Google Shape;18981;p78"/>
            <p:cNvSpPr/>
            <p:nvPr/>
          </p:nvSpPr>
          <p:spPr>
            <a:xfrm>
              <a:off x="7317051" y="2269482"/>
              <a:ext cx="26916" cy="50524"/>
            </a:xfrm>
            <a:custGeom>
              <a:avLst/>
              <a:gdLst/>
              <a:ahLst/>
              <a:cxnLst/>
              <a:rect l="l" t="t" r="r" b="b"/>
              <a:pathLst>
                <a:path w="1025" h="1924" extrusionOk="0">
                  <a:moveTo>
                    <a:pt x="144" y="0"/>
                  </a:moveTo>
                  <a:cubicBezTo>
                    <a:pt x="48" y="125"/>
                    <a:pt x="0" y="278"/>
                    <a:pt x="0" y="440"/>
                  </a:cubicBezTo>
                  <a:lnTo>
                    <a:pt x="0" y="1665"/>
                  </a:lnTo>
                  <a:cubicBezTo>
                    <a:pt x="0" y="1809"/>
                    <a:pt x="115" y="1924"/>
                    <a:pt x="258" y="1924"/>
                  </a:cubicBezTo>
                  <a:lnTo>
                    <a:pt x="1024" y="1924"/>
                  </a:lnTo>
                  <a:lnTo>
                    <a:pt x="1024" y="1206"/>
                  </a:lnTo>
                  <a:cubicBezTo>
                    <a:pt x="1024" y="995"/>
                    <a:pt x="948" y="804"/>
                    <a:pt x="804" y="660"/>
                  </a:cubicBezTo>
                  <a:lnTo>
                    <a:pt x="14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2" name="Google Shape;18982;p78"/>
            <p:cNvSpPr/>
            <p:nvPr/>
          </p:nvSpPr>
          <p:spPr>
            <a:xfrm>
              <a:off x="7424612" y="2269482"/>
              <a:ext cx="26916" cy="50524"/>
            </a:xfrm>
            <a:custGeom>
              <a:avLst/>
              <a:gdLst/>
              <a:ahLst/>
              <a:cxnLst/>
              <a:rect l="l" t="t" r="r" b="b"/>
              <a:pathLst>
                <a:path w="1025" h="1924" extrusionOk="0">
                  <a:moveTo>
                    <a:pt x="881" y="0"/>
                  </a:moveTo>
                  <a:lnTo>
                    <a:pt x="220" y="660"/>
                  </a:lnTo>
                  <a:cubicBezTo>
                    <a:pt x="77" y="804"/>
                    <a:pt x="0" y="995"/>
                    <a:pt x="0" y="1206"/>
                  </a:cubicBezTo>
                  <a:lnTo>
                    <a:pt x="0" y="1924"/>
                  </a:lnTo>
                  <a:lnTo>
                    <a:pt x="766" y="1924"/>
                  </a:lnTo>
                  <a:cubicBezTo>
                    <a:pt x="909" y="1924"/>
                    <a:pt x="1024" y="1809"/>
                    <a:pt x="1024" y="1665"/>
                  </a:cubicBezTo>
                  <a:lnTo>
                    <a:pt x="1024" y="440"/>
                  </a:lnTo>
                  <a:cubicBezTo>
                    <a:pt x="1024" y="278"/>
                    <a:pt x="976" y="125"/>
                    <a:pt x="88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3" name="Google Shape;18983;p78"/>
            <p:cNvSpPr/>
            <p:nvPr/>
          </p:nvSpPr>
          <p:spPr>
            <a:xfrm>
              <a:off x="7377607" y="2265701"/>
              <a:ext cx="13340" cy="13340"/>
            </a:xfrm>
            <a:custGeom>
              <a:avLst/>
              <a:gdLst/>
              <a:ahLst/>
              <a:cxnLst/>
              <a:rect l="l" t="t" r="r" b="b"/>
              <a:pathLst>
                <a:path w="508" h="508" extrusionOk="0">
                  <a:moveTo>
                    <a:pt x="1" y="1"/>
                  </a:moveTo>
                  <a:lnTo>
                    <a:pt x="1" y="403"/>
                  </a:lnTo>
                  <a:cubicBezTo>
                    <a:pt x="1" y="460"/>
                    <a:pt x="48" y="508"/>
                    <a:pt x="106" y="508"/>
                  </a:cubicBezTo>
                  <a:lnTo>
                    <a:pt x="402" y="508"/>
                  </a:lnTo>
                  <a:cubicBezTo>
                    <a:pt x="460" y="508"/>
                    <a:pt x="508" y="460"/>
                    <a:pt x="508" y="403"/>
                  </a:cubicBezTo>
                  <a:lnTo>
                    <a:pt x="50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4" name="Google Shape;18984;p78"/>
            <p:cNvSpPr/>
            <p:nvPr/>
          </p:nvSpPr>
          <p:spPr>
            <a:xfrm>
              <a:off x="7356756" y="2246899"/>
              <a:ext cx="27415" cy="28229"/>
            </a:xfrm>
            <a:custGeom>
              <a:avLst/>
              <a:gdLst/>
              <a:ahLst/>
              <a:cxnLst/>
              <a:rect l="l" t="t" r="r" b="b"/>
              <a:pathLst>
                <a:path w="1044" h="1075" extrusionOk="0">
                  <a:moveTo>
                    <a:pt x="235" y="1"/>
                  </a:moveTo>
                  <a:cubicBezTo>
                    <a:pt x="204" y="1"/>
                    <a:pt x="174" y="15"/>
                    <a:pt x="153" y="47"/>
                  </a:cubicBezTo>
                  <a:lnTo>
                    <a:pt x="0" y="286"/>
                  </a:lnTo>
                  <a:lnTo>
                    <a:pt x="383" y="994"/>
                  </a:lnTo>
                  <a:cubicBezTo>
                    <a:pt x="412" y="1047"/>
                    <a:pt x="464" y="1075"/>
                    <a:pt x="517" y="1075"/>
                  </a:cubicBezTo>
                  <a:cubicBezTo>
                    <a:pt x="550" y="1075"/>
                    <a:pt x="583" y="1064"/>
                    <a:pt x="613" y="1042"/>
                  </a:cubicBezTo>
                  <a:lnTo>
                    <a:pt x="1043" y="717"/>
                  </a:lnTo>
                  <a:lnTo>
                    <a:pt x="306" y="28"/>
                  </a:lnTo>
                  <a:cubicBezTo>
                    <a:pt x="285" y="10"/>
                    <a:pt x="260" y="1"/>
                    <a:pt x="235"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5" name="Google Shape;18985;p78"/>
            <p:cNvSpPr/>
            <p:nvPr/>
          </p:nvSpPr>
          <p:spPr>
            <a:xfrm>
              <a:off x="7384146" y="2246899"/>
              <a:ext cx="27678" cy="28229"/>
            </a:xfrm>
            <a:custGeom>
              <a:avLst/>
              <a:gdLst/>
              <a:ahLst/>
              <a:cxnLst/>
              <a:rect l="l" t="t" r="r" b="b"/>
              <a:pathLst>
                <a:path w="1054" h="1075" extrusionOk="0">
                  <a:moveTo>
                    <a:pt x="813" y="1"/>
                  </a:moveTo>
                  <a:cubicBezTo>
                    <a:pt x="786" y="1"/>
                    <a:pt x="759" y="10"/>
                    <a:pt x="737" y="28"/>
                  </a:cubicBezTo>
                  <a:lnTo>
                    <a:pt x="0" y="717"/>
                  </a:lnTo>
                  <a:lnTo>
                    <a:pt x="441" y="1042"/>
                  </a:lnTo>
                  <a:cubicBezTo>
                    <a:pt x="466" y="1064"/>
                    <a:pt x="499" y="1075"/>
                    <a:pt x="532" y="1075"/>
                  </a:cubicBezTo>
                  <a:cubicBezTo>
                    <a:pt x="585" y="1075"/>
                    <a:pt x="637" y="1047"/>
                    <a:pt x="661" y="994"/>
                  </a:cubicBezTo>
                  <a:lnTo>
                    <a:pt x="1053" y="286"/>
                  </a:lnTo>
                  <a:lnTo>
                    <a:pt x="900" y="47"/>
                  </a:lnTo>
                  <a:cubicBezTo>
                    <a:pt x="879" y="15"/>
                    <a:pt x="846" y="1"/>
                    <a:pt x="813"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6" name="Google Shape;18986;p78"/>
            <p:cNvSpPr/>
            <p:nvPr/>
          </p:nvSpPr>
          <p:spPr>
            <a:xfrm>
              <a:off x="7159964" y="1971904"/>
              <a:ext cx="190516" cy="164151"/>
            </a:xfrm>
            <a:custGeom>
              <a:avLst/>
              <a:gdLst/>
              <a:ahLst/>
              <a:cxnLst/>
              <a:rect l="l" t="t" r="r" b="b"/>
              <a:pathLst>
                <a:path w="7255" h="6251" extrusionOk="0">
                  <a:moveTo>
                    <a:pt x="642" y="1"/>
                  </a:moveTo>
                  <a:cubicBezTo>
                    <a:pt x="288" y="1"/>
                    <a:pt x="1" y="288"/>
                    <a:pt x="1" y="642"/>
                  </a:cubicBezTo>
                  <a:lnTo>
                    <a:pt x="1" y="4059"/>
                  </a:lnTo>
                  <a:cubicBezTo>
                    <a:pt x="1" y="4413"/>
                    <a:pt x="288" y="4700"/>
                    <a:pt x="642" y="4700"/>
                  </a:cubicBezTo>
                  <a:lnTo>
                    <a:pt x="2987" y="4700"/>
                  </a:lnTo>
                  <a:lnTo>
                    <a:pt x="2632" y="6116"/>
                  </a:lnTo>
                  <a:cubicBezTo>
                    <a:pt x="2611" y="6189"/>
                    <a:pt x="2672" y="6251"/>
                    <a:pt x="2736" y="6251"/>
                  </a:cubicBezTo>
                  <a:cubicBezTo>
                    <a:pt x="2756" y="6251"/>
                    <a:pt x="2777" y="6245"/>
                    <a:pt x="2795" y="6231"/>
                  </a:cubicBezTo>
                  <a:lnTo>
                    <a:pt x="4901" y="4700"/>
                  </a:lnTo>
                  <a:lnTo>
                    <a:pt x="6614" y="4700"/>
                  </a:lnTo>
                  <a:cubicBezTo>
                    <a:pt x="6968" y="4700"/>
                    <a:pt x="7255" y="4413"/>
                    <a:pt x="7255" y="4059"/>
                  </a:cubicBezTo>
                  <a:lnTo>
                    <a:pt x="7255" y="642"/>
                  </a:lnTo>
                  <a:cubicBezTo>
                    <a:pt x="7255" y="288"/>
                    <a:pt x="6968" y="1"/>
                    <a:pt x="66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7" name="Google Shape;18987;p78"/>
            <p:cNvSpPr/>
            <p:nvPr/>
          </p:nvSpPr>
          <p:spPr>
            <a:xfrm>
              <a:off x="7191896" y="2000055"/>
              <a:ext cx="31670" cy="11082"/>
            </a:xfrm>
            <a:custGeom>
              <a:avLst/>
              <a:gdLst/>
              <a:ahLst/>
              <a:cxnLst/>
              <a:rect l="l" t="t" r="r" b="b"/>
              <a:pathLst>
                <a:path w="1206" h="422" extrusionOk="0">
                  <a:moveTo>
                    <a:pt x="287" y="1"/>
                  </a:moveTo>
                  <a:cubicBezTo>
                    <a:pt x="0" y="1"/>
                    <a:pt x="0" y="422"/>
                    <a:pt x="287" y="422"/>
                  </a:cubicBezTo>
                  <a:lnTo>
                    <a:pt x="919" y="422"/>
                  </a:lnTo>
                  <a:cubicBezTo>
                    <a:pt x="1206" y="422"/>
                    <a:pt x="1206" y="1"/>
                    <a:pt x="9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8" name="Google Shape;18988;p78"/>
            <p:cNvSpPr/>
            <p:nvPr/>
          </p:nvSpPr>
          <p:spPr>
            <a:xfrm>
              <a:off x="7231102" y="2000055"/>
              <a:ext cx="87735" cy="11082"/>
            </a:xfrm>
            <a:custGeom>
              <a:avLst/>
              <a:gdLst/>
              <a:ahLst/>
              <a:cxnLst/>
              <a:rect l="l" t="t" r="r" b="b"/>
              <a:pathLst>
                <a:path w="3341" h="422" extrusionOk="0">
                  <a:moveTo>
                    <a:pt x="278" y="1"/>
                  </a:moveTo>
                  <a:cubicBezTo>
                    <a:pt x="0" y="1"/>
                    <a:pt x="0" y="422"/>
                    <a:pt x="278" y="422"/>
                  </a:cubicBezTo>
                  <a:lnTo>
                    <a:pt x="3053" y="422"/>
                  </a:lnTo>
                  <a:cubicBezTo>
                    <a:pt x="3340" y="422"/>
                    <a:pt x="3340" y="1"/>
                    <a:pt x="305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89" name="Google Shape;18989;p78"/>
            <p:cNvSpPr/>
            <p:nvPr/>
          </p:nvSpPr>
          <p:spPr>
            <a:xfrm>
              <a:off x="7191896" y="2027969"/>
              <a:ext cx="126941" cy="11318"/>
            </a:xfrm>
            <a:custGeom>
              <a:avLst/>
              <a:gdLst/>
              <a:ahLst/>
              <a:cxnLst/>
              <a:rect l="l" t="t" r="r" b="b"/>
              <a:pathLst>
                <a:path w="4834" h="431" extrusionOk="0">
                  <a:moveTo>
                    <a:pt x="287" y="0"/>
                  </a:moveTo>
                  <a:cubicBezTo>
                    <a:pt x="0" y="0"/>
                    <a:pt x="0" y="431"/>
                    <a:pt x="287" y="431"/>
                  </a:cubicBezTo>
                  <a:lnTo>
                    <a:pt x="4546" y="431"/>
                  </a:lnTo>
                  <a:cubicBezTo>
                    <a:pt x="4833" y="431"/>
                    <a:pt x="4833" y="0"/>
                    <a:pt x="4546"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0" name="Google Shape;18990;p78"/>
            <p:cNvSpPr/>
            <p:nvPr/>
          </p:nvSpPr>
          <p:spPr>
            <a:xfrm>
              <a:off x="7191896" y="2056093"/>
              <a:ext cx="87735" cy="11108"/>
            </a:xfrm>
            <a:custGeom>
              <a:avLst/>
              <a:gdLst/>
              <a:ahLst/>
              <a:cxnLst/>
              <a:rect l="l" t="t" r="r" b="b"/>
              <a:pathLst>
                <a:path w="3341" h="423" extrusionOk="0">
                  <a:moveTo>
                    <a:pt x="287" y="1"/>
                  </a:moveTo>
                  <a:cubicBezTo>
                    <a:pt x="0" y="1"/>
                    <a:pt x="0" y="422"/>
                    <a:pt x="287" y="422"/>
                  </a:cubicBezTo>
                  <a:lnTo>
                    <a:pt x="3053" y="422"/>
                  </a:lnTo>
                  <a:cubicBezTo>
                    <a:pt x="3340" y="422"/>
                    <a:pt x="3340" y="1"/>
                    <a:pt x="3053"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1" name="Google Shape;18991;p78"/>
            <p:cNvSpPr/>
            <p:nvPr/>
          </p:nvSpPr>
          <p:spPr>
            <a:xfrm>
              <a:off x="7286878" y="2056093"/>
              <a:ext cx="31958" cy="11108"/>
            </a:xfrm>
            <a:custGeom>
              <a:avLst/>
              <a:gdLst/>
              <a:ahLst/>
              <a:cxnLst/>
              <a:rect l="l" t="t" r="r" b="b"/>
              <a:pathLst>
                <a:path w="1217" h="423" extrusionOk="0">
                  <a:moveTo>
                    <a:pt x="288" y="1"/>
                  </a:moveTo>
                  <a:cubicBezTo>
                    <a:pt x="1" y="1"/>
                    <a:pt x="1" y="422"/>
                    <a:pt x="288" y="422"/>
                  </a:cubicBezTo>
                  <a:lnTo>
                    <a:pt x="929" y="422"/>
                  </a:lnTo>
                  <a:cubicBezTo>
                    <a:pt x="1216" y="422"/>
                    <a:pt x="1216" y="1"/>
                    <a:pt x="929"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8992" name="Google Shape;18992;p78"/>
          <p:cNvGrpSpPr/>
          <p:nvPr/>
        </p:nvGrpSpPr>
        <p:grpSpPr>
          <a:xfrm>
            <a:off x="10068353" y="2629206"/>
            <a:ext cx="459095" cy="464207"/>
            <a:chOff x="7551264" y="1971904"/>
            <a:chExt cx="344321" cy="348155"/>
          </a:xfrm>
        </p:grpSpPr>
        <p:sp>
          <p:nvSpPr>
            <p:cNvPr id="18993" name="Google Shape;18993;p78"/>
            <p:cNvSpPr/>
            <p:nvPr/>
          </p:nvSpPr>
          <p:spPr>
            <a:xfrm>
              <a:off x="7820665" y="1973164"/>
              <a:ext cx="9086" cy="73659"/>
            </a:xfrm>
            <a:custGeom>
              <a:avLst/>
              <a:gdLst/>
              <a:ahLst/>
              <a:cxnLst/>
              <a:rect l="l" t="t" r="r" b="b"/>
              <a:pathLst>
                <a:path w="346" h="2805" extrusionOk="0">
                  <a:moveTo>
                    <a:pt x="1" y="1"/>
                  </a:moveTo>
                  <a:lnTo>
                    <a:pt x="1" y="2805"/>
                  </a:lnTo>
                  <a:lnTo>
                    <a:pt x="346" y="2805"/>
                  </a:lnTo>
                  <a:lnTo>
                    <a:pt x="346" y="336"/>
                  </a:lnTo>
                  <a:lnTo>
                    <a:pt x="1"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4" name="Google Shape;18994;p78"/>
            <p:cNvSpPr/>
            <p:nvPr/>
          </p:nvSpPr>
          <p:spPr>
            <a:xfrm>
              <a:off x="7625396" y="1971904"/>
              <a:ext cx="270189" cy="348103"/>
            </a:xfrm>
            <a:custGeom>
              <a:avLst/>
              <a:gdLst/>
              <a:ahLst/>
              <a:cxnLst/>
              <a:rect l="l" t="t" r="r" b="b"/>
              <a:pathLst>
                <a:path w="10289" h="13256" extrusionOk="0">
                  <a:moveTo>
                    <a:pt x="269" y="1"/>
                  </a:moveTo>
                  <a:cubicBezTo>
                    <a:pt x="116" y="1"/>
                    <a:pt x="1" y="135"/>
                    <a:pt x="20" y="288"/>
                  </a:cubicBezTo>
                  <a:lnTo>
                    <a:pt x="20" y="5408"/>
                  </a:lnTo>
                  <a:lnTo>
                    <a:pt x="173" y="5408"/>
                  </a:lnTo>
                  <a:cubicBezTo>
                    <a:pt x="1111" y="5446"/>
                    <a:pt x="1848" y="6212"/>
                    <a:pt x="1848" y="7150"/>
                  </a:cubicBezTo>
                  <a:lnTo>
                    <a:pt x="1848" y="7849"/>
                  </a:lnTo>
                  <a:cubicBezTo>
                    <a:pt x="2039" y="8126"/>
                    <a:pt x="1972" y="8499"/>
                    <a:pt x="1704" y="8700"/>
                  </a:cubicBezTo>
                  <a:lnTo>
                    <a:pt x="1456" y="8882"/>
                  </a:lnTo>
                  <a:cubicBezTo>
                    <a:pt x="1369" y="9284"/>
                    <a:pt x="1101" y="9629"/>
                    <a:pt x="738" y="9801"/>
                  </a:cubicBezTo>
                  <a:lnTo>
                    <a:pt x="738" y="10212"/>
                  </a:lnTo>
                  <a:lnTo>
                    <a:pt x="2011" y="10720"/>
                  </a:lnTo>
                  <a:cubicBezTo>
                    <a:pt x="2575" y="10949"/>
                    <a:pt x="2939" y="11514"/>
                    <a:pt x="2910" y="12126"/>
                  </a:cubicBezTo>
                  <a:lnTo>
                    <a:pt x="2910" y="13256"/>
                  </a:lnTo>
                  <a:lnTo>
                    <a:pt x="9897" y="13256"/>
                  </a:lnTo>
                  <a:cubicBezTo>
                    <a:pt x="10059" y="13227"/>
                    <a:pt x="10289" y="13122"/>
                    <a:pt x="10289" y="12672"/>
                  </a:cubicBezTo>
                  <a:lnTo>
                    <a:pt x="10289" y="2853"/>
                  </a:lnTo>
                  <a:lnTo>
                    <a:pt x="8576" y="1561"/>
                  </a:lnTo>
                  <a:lnTo>
                    <a:pt x="7437"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5" name="Google Shape;18995;p78"/>
            <p:cNvSpPr/>
            <p:nvPr/>
          </p:nvSpPr>
          <p:spPr>
            <a:xfrm>
              <a:off x="7625396" y="1971904"/>
              <a:ext cx="86238" cy="348103"/>
            </a:xfrm>
            <a:custGeom>
              <a:avLst/>
              <a:gdLst/>
              <a:ahLst/>
              <a:cxnLst/>
              <a:rect l="l" t="t" r="r" b="b"/>
              <a:pathLst>
                <a:path w="3284" h="13256" extrusionOk="0">
                  <a:moveTo>
                    <a:pt x="278" y="1"/>
                  </a:moveTo>
                  <a:cubicBezTo>
                    <a:pt x="125" y="11"/>
                    <a:pt x="1" y="144"/>
                    <a:pt x="20" y="288"/>
                  </a:cubicBezTo>
                  <a:lnTo>
                    <a:pt x="20" y="5408"/>
                  </a:lnTo>
                  <a:lnTo>
                    <a:pt x="183" y="5408"/>
                  </a:lnTo>
                  <a:cubicBezTo>
                    <a:pt x="1111" y="5446"/>
                    <a:pt x="1857" y="6212"/>
                    <a:pt x="1857" y="7150"/>
                  </a:cubicBezTo>
                  <a:lnTo>
                    <a:pt x="1857" y="7849"/>
                  </a:lnTo>
                  <a:cubicBezTo>
                    <a:pt x="1924" y="7954"/>
                    <a:pt x="1963" y="8078"/>
                    <a:pt x="1963" y="8203"/>
                  </a:cubicBezTo>
                  <a:cubicBezTo>
                    <a:pt x="1963" y="8394"/>
                    <a:pt x="1704" y="8480"/>
                    <a:pt x="1551" y="8595"/>
                  </a:cubicBezTo>
                  <a:lnTo>
                    <a:pt x="1456" y="8882"/>
                  </a:lnTo>
                  <a:cubicBezTo>
                    <a:pt x="1379" y="9294"/>
                    <a:pt x="1111" y="9629"/>
                    <a:pt x="738" y="9810"/>
                  </a:cubicBezTo>
                  <a:lnTo>
                    <a:pt x="738" y="10212"/>
                  </a:lnTo>
                  <a:lnTo>
                    <a:pt x="2011" y="10729"/>
                  </a:lnTo>
                  <a:cubicBezTo>
                    <a:pt x="2575" y="10949"/>
                    <a:pt x="2939" y="11514"/>
                    <a:pt x="2920" y="12126"/>
                  </a:cubicBezTo>
                  <a:lnTo>
                    <a:pt x="2728" y="13256"/>
                  </a:lnTo>
                  <a:lnTo>
                    <a:pt x="3264" y="13256"/>
                  </a:lnTo>
                  <a:lnTo>
                    <a:pt x="3264" y="12126"/>
                  </a:lnTo>
                  <a:cubicBezTo>
                    <a:pt x="3283" y="11514"/>
                    <a:pt x="2920" y="10959"/>
                    <a:pt x="2346" y="10729"/>
                  </a:cubicBezTo>
                  <a:lnTo>
                    <a:pt x="1073" y="10212"/>
                  </a:lnTo>
                  <a:lnTo>
                    <a:pt x="1073" y="9810"/>
                  </a:lnTo>
                  <a:cubicBezTo>
                    <a:pt x="1446" y="9629"/>
                    <a:pt x="1714" y="9294"/>
                    <a:pt x="1791" y="8892"/>
                  </a:cubicBezTo>
                  <a:lnTo>
                    <a:pt x="2049" y="8710"/>
                  </a:lnTo>
                  <a:cubicBezTo>
                    <a:pt x="2317" y="8509"/>
                    <a:pt x="2384" y="8136"/>
                    <a:pt x="2192" y="7858"/>
                  </a:cubicBezTo>
                  <a:lnTo>
                    <a:pt x="2192" y="7150"/>
                  </a:lnTo>
                  <a:cubicBezTo>
                    <a:pt x="2192" y="6212"/>
                    <a:pt x="1456" y="5446"/>
                    <a:pt x="518" y="5408"/>
                  </a:cubicBezTo>
                  <a:lnTo>
                    <a:pt x="365" y="5408"/>
                  </a:lnTo>
                  <a:lnTo>
                    <a:pt x="36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6" name="Google Shape;18996;p78"/>
            <p:cNvSpPr/>
            <p:nvPr/>
          </p:nvSpPr>
          <p:spPr>
            <a:xfrm>
              <a:off x="7685715" y="2063893"/>
              <a:ext cx="103333" cy="11344"/>
            </a:xfrm>
            <a:custGeom>
              <a:avLst/>
              <a:gdLst/>
              <a:ahLst/>
              <a:cxnLst/>
              <a:rect l="l" t="t" r="r" b="b"/>
              <a:pathLst>
                <a:path w="3935" h="432" extrusionOk="0">
                  <a:moveTo>
                    <a:pt x="288" y="1"/>
                  </a:moveTo>
                  <a:cubicBezTo>
                    <a:pt x="1" y="1"/>
                    <a:pt x="1" y="431"/>
                    <a:pt x="288" y="431"/>
                  </a:cubicBezTo>
                  <a:lnTo>
                    <a:pt x="3657" y="431"/>
                  </a:lnTo>
                  <a:cubicBezTo>
                    <a:pt x="3934" y="431"/>
                    <a:pt x="3934" y="1"/>
                    <a:pt x="365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7" name="Google Shape;18997;p78"/>
            <p:cNvSpPr/>
            <p:nvPr/>
          </p:nvSpPr>
          <p:spPr>
            <a:xfrm>
              <a:off x="7685715" y="2102337"/>
              <a:ext cx="148553" cy="11344"/>
            </a:xfrm>
            <a:custGeom>
              <a:avLst/>
              <a:gdLst/>
              <a:ahLst/>
              <a:cxnLst/>
              <a:rect l="l" t="t" r="r" b="b"/>
              <a:pathLst>
                <a:path w="5657" h="432" extrusionOk="0">
                  <a:moveTo>
                    <a:pt x="288" y="1"/>
                  </a:moveTo>
                  <a:cubicBezTo>
                    <a:pt x="1" y="1"/>
                    <a:pt x="1" y="432"/>
                    <a:pt x="288" y="432"/>
                  </a:cubicBezTo>
                  <a:lnTo>
                    <a:pt x="5379" y="432"/>
                  </a:lnTo>
                  <a:cubicBezTo>
                    <a:pt x="5657" y="432"/>
                    <a:pt x="5657" y="1"/>
                    <a:pt x="5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8" name="Google Shape;18998;p78"/>
            <p:cNvSpPr/>
            <p:nvPr/>
          </p:nvSpPr>
          <p:spPr>
            <a:xfrm>
              <a:off x="7685715" y="2140808"/>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8999" name="Google Shape;18999;p78"/>
            <p:cNvSpPr/>
            <p:nvPr/>
          </p:nvSpPr>
          <p:spPr>
            <a:xfrm>
              <a:off x="7685715" y="2179253"/>
              <a:ext cx="148553" cy="11344"/>
            </a:xfrm>
            <a:custGeom>
              <a:avLst/>
              <a:gdLst/>
              <a:ahLst/>
              <a:cxnLst/>
              <a:rect l="l" t="t" r="r" b="b"/>
              <a:pathLst>
                <a:path w="5657" h="432"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0" name="Google Shape;19000;p78"/>
            <p:cNvSpPr/>
            <p:nvPr/>
          </p:nvSpPr>
          <p:spPr>
            <a:xfrm>
              <a:off x="7685715" y="2217461"/>
              <a:ext cx="148553" cy="11318"/>
            </a:xfrm>
            <a:custGeom>
              <a:avLst/>
              <a:gdLst/>
              <a:ahLst/>
              <a:cxnLst/>
              <a:rect l="l" t="t" r="r" b="b"/>
              <a:pathLst>
                <a:path w="5657" h="431" extrusionOk="0">
                  <a:moveTo>
                    <a:pt x="288" y="0"/>
                  </a:moveTo>
                  <a:cubicBezTo>
                    <a:pt x="1" y="0"/>
                    <a:pt x="1" y="431"/>
                    <a:pt x="288" y="431"/>
                  </a:cubicBezTo>
                  <a:lnTo>
                    <a:pt x="5379" y="431"/>
                  </a:lnTo>
                  <a:cubicBezTo>
                    <a:pt x="5657" y="431"/>
                    <a:pt x="5657" y="0"/>
                    <a:pt x="537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1" name="Google Shape;19001;p78"/>
            <p:cNvSpPr/>
            <p:nvPr/>
          </p:nvSpPr>
          <p:spPr>
            <a:xfrm>
              <a:off x="7552367" y="2239309"/>
              <a:ext cx="152492" cy="80487"/>
            </a:xfrm>
            <a:custGeom>
              <a:avLst/>
              <a:gdLst/>
              <a:ahLst/>
              <a:cxnLst/>
              <a:rect l="l" t="t" r="r" b="b"/>
              <a:pathLst>
                <a:path w="5807" h="3065" extrusionOk="0">
                  <a:moveTo>
                    <a:pt x="2208" y="1"/>
                  </a:moveTo>
                  <a:lnTo>
                    <a:pt x="897" y="537"/>
                  </a:lnTo>
                  <a:cubicBezTo>
                    <a:pt x="763" y="584"/>
                    <a:pt x="648" y="651"/>
                    <a:pt x="533" y="738"/>
                  </a:cubicBezTo>
                  <a:lnTo>
                    <a:pt x="504" y="766"/>
                  </a:lnTo>
                  <a:lnTo>
                    <a:pt x="485" y="785"/>
                  </a:lnTo>
                  <a:lnTo>
                    <a:pt x="475" y="795"/>
                  </a:lnTo>
                  <a:lnTo>
                    <a:pt x="437" y="824"/>
                  </a:lnTo>
                  <a:cubicBezTo>
                    <a:pt x="207" y="1063"/>
                    <a:pt x="54" y="1369"/>
                    <a:pt x="6" y="1695"/>
                  </a:cubicBezTo>
                  <a:cubicBezTo>
                    <a:pt x="6" y="1714"/>
                    <a:pt x="6" y="1733"/>
                    <a:pt x="6" y="1752"/>
                  </a:cubicBezTo>
                  <a:cubicBezTo>
                    <a:pt x="1" y="1769"/>
                    <a:pt x="2" y="1773"/>
                    <a:pt x="4" y="1773"/>
                  </a:cubicBezTo>
                  <a:cubicBezTo>
                    <a:pt x="5" y="1773"/>
                    <a:pt x="6" y="1771"/>
                    <a:pt x="6" y="1771"/>
                  </a:cubicBezTo>
                  <a:lnTo>
                    <a:pt x="6" y="1819"/>
                  </a:lnTo>
                  <a:lnTo>
                    <a:pt x="6" y="1848"/>
                  </a:lnTo>
                  <a:lnTo>
                    <a:pt x="6" y="1857"/>
                  </a:lnTo>
                  <a:lnTo>
                    <a:pt x="6" y="1934"/>
                  </a:lnTo>
                  <a:lnTo>
                    <a:pt x="6" y="2144"/>
                  </a:lnTo>
                  <a:lnTo>
                    <a:pt x="6" y="2786"/>
                  </a:lnTo>
                  <a:cubicBezTo>
                    <a:pt x="6" y="2938"/>
                    <a:pt x="141" y="3065"/>
                    <a:pt x="291" y="3065"/>
                  </a:cubicBezTo>
                  <a:cubicBezTo>
                    <a:pt x="301" y="3065"/>
                    <a:pt x="312" y="3064"/>
                    <a:pt x="322" y="3063"/>
                  </a:cubicBezTo>
                  <a:lnTo>
                    <a:pt x="5481" y="3063"/>
                  </a:lnTo>
                  <a:cubicBezTo>
                    <a:pt x="5492" y="3064"/>
                    <a:pt x="5503" y="3065"/>
                    <a:pt x="5513" y="3065"/>
                  </a:cubicBezTo>
                  <a:cubicBezTo>
                    <a:pt x="5671" y="3065"/>
                    <a:pt x="5797" y="2938"/>
                    <a:pt x="5806" y="2786"/>
                  </a:cubicBezTo>
                  <a:lnTo>
                    <a:pt x="5806" y="2144"/>
                  </a:lnTo>
                  <a:lnTo>
                    <a:pt x="5806" y="1934"/>
                  </a:lnTo>
                  <a:lnTo>
                    <a:pt x="5777" y="1943"/>
                  </a:lnTo>
                  <a:lnTo>
                    <a:pt x="5777" y="1876"/>
                  </a:lnTo>
                  <a:lnTo>
                    <a:pt x="5777" y="1867"/>
                  </a:lnTo>
                  <a:lnTo>
                    <a:pt x="5777" y="1829"/>
                  </a:lnTo>
                  <a:lnTo>
                    <a:pt x="5777" y="1781"/>
                  </a:lnTo>
                  <a:lnTo>
                    <a:pt x="5777" y="1762"/>
                  </a:lnTo>
                  <a:cubicBezTo>
                    <a:pt x="5777" y="1762"/>
                    <a:pt x="5777" y="1723"/>
                    <a:pt x="5777" y="1704"/>
                  </a:cubicBezTo>
                  <a:cubicBezTo>
                    <a:pt x="5730" y="1379"/>
                    <a:pt x="5586" y="1073"/>
                    <a:pt x="5347" y="833"/>
                  </a:cubicBezTo>
                  <a:lnTo>
                    <a:pt x="5308" y="805"/>
                  </a:lnTo>
                  <a:lnTo>
                    <a:pt x="5299" y="795"/>
                  </a:lnTo>
                  <a:lnTo>
                    <a:pt x="5280" y="776"/>
                  </a:lnTo>
                  <a:lnTo>
                    <a:pt x="5251" y="747"/>
                  </a:lnTo>
                  <a:cubicBezTo>
                    <a:pt x="5146" y="661"/>
                    <a:pt x="5021" y="594"/>
                    <a:pt x="4887" y="546"/>
                  </a:cubicBezTo>
                  <a:lnTo>
                    <a:pt x="3576" y="10"/>
                  </a:lnTo>
                  <a:lnTo>
                    <a:pt x="3241" y="355"/>
                  </a:lnTo>
                  <a:lnTo>
                    <a:pt x="2878" y="680"/>
                  </a:lnTo>
                  <a:lnTo>
                    <a:pt x="2543" y="345"/>
                  </a:lnTo>
                  <a:lnTo>
                    <a:pt x="22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2" name="Google Shape;19002;p78"/>
            <p:cNvSpPr/>
            <p:nvPr/>
          </p:nvSpPr>
          <p:spPr>
            <a:xfrm>
              <a:off x="7551264" y="2239808"/>
              <a:ext cx="61842" cy="80251"/>
            </a:xfrm>
            <a:custGeom>
              <a:avLst/>
              <a:gdLst/>
              <a:ahLst/>
              <a:cxnLst/>
              <a:rect l="l" t="t" r="r" b="b"/>
              <a:pathLst>
                <a:path w="2355" h="3056" extrusionOk="0">
                  <a:moveTo>
                    <a:pt x="2250" y="1"/>
                  </a:moveTo>
                  <a:lnTo>
                    <a:pt x="929" y="518"/>
                  </a:lnTo>
                  <a:cubicBezTo>
                    <a:pt x="364" y="747"/>
                    <a:pt x="1" y="1312"/>
                    <a:pt x="29" y="1924"/>
                  </a:cubicBezTo>
                  <a:lnTo>
                    <a:pt x="29" y="2776"/>
                  </a:lnTo>
                  <a:cubicBezTo>
                    <a:pt x="29" y="2928"/>
                    <a:pt x="155" y="3056"/>
                    <a:pt x="312" y="3056"/>
                  </a:cubicBezTo>
                  <a:cubicBezTo>
                    <a:pt x="323" y="3056"/>
                    <a:pt x="334" y="3055"/>
                    <a:pt x="345" y="3054"/>
                  </a:cubicBezTo>
                  <a:lnTo>
                    <a:pt x="412" y="3054"/>
                  </a:lnTo>
                  <a:lnTo>
                    <a:pt x="412" y="1924"/>
                  </a:lnTo>
                  <a:cubicBezTo>
                    <a:pt x="383" y="1312"/>
                    <a:pt x="747" y="747"/>
                    <a:pt x="1321" y="518"/>
                  </a:cubicBezTo>
                  <a:lnTo>
                    <a:pt x="2355" y="106"/>
                  </a:lnTo>
                  <a:lnTo>
                    <a:pt x="225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3" name="Google Shape;19003;p78"/>
            <p:cNvSpPr/>
            <p:nvPr/>
          </p:nvSpPr>
          <p:spPr>
            <a:xfrm>
              <a:off x="7579677" y="2113156"/>
              <a:ext cx="96532" cy="68381"/>
            </a:xfrm>
            <a:custGeom>
              <a:avLst/>
              <a:gdLst/>
              <a:ahLst/>
              <a:cxnLst/>
              <a:rect l="l" t="t" r="r" b="b"/>
              <a:pathLst>
                <a:path w="3676" h="2604" extrusionOk="0">
                  <a:moveTo>
                    <a:pt x="3254" y="2221"/>
                  </a:moveTo>
                  <a:lnTo>
                    <a:pt x="3225" y="2240"/>
                  </a:lnTo>
                  <a:lnTo>
                    <a:pt x="3216" y="2249"/>
                  </a:lnTo>
                  <a:lnTo>
                    <a:pt x="3187" y="2269"/>
                  </a:lnTo>
                  <a:lnTo>
                    <a:pt x="3187" y="2269"/>
                  </a:lnTo>
                  <a:lnTo>
                    <a:pt x="3225" y="2240"/>
                  </a:lnTo>
                  <a:lnTo>
                    <a:pt x="3225" y="2230"/>
                  </a:lnTo>
                  <a:lnTo>
                    <a:pt x="3235" y="2221"/>
                  </a:lnTo>
                  <a:lnTo>
                    <a:pt x="3225" y="2240"/>
                  </a:lnTo>
                  <a:lnTo>
                    <a:pt x="3235" y="2230"/>
                  </a:lnTo>
                  <a:lnTo>
                    <a:pt x="3254" y="2221"/>
                  </a:lnTo>
                  <a:close/>
                  <a:moveTo>
                    <a:pt x="1771" y="0"/>
                  </a:moveTo>
                  <a:cubicBezTo>
                    <a:pt x="794" y="0"/>
                    <a:pt x="0" y="795"/>
                    <a:pt x="0" y="1771"/>
                  </a:cubicBezTo>
                  <a:lnTo>
                    <a:pt x="0" y="2604"/>
                  </a:lnTo>
                  <a:cubicBezTo>
                    <a:pt x="0" y="2604"/>
                    <a:pt x="402" y="2556"/>
                    <a:pt x="450" y="2364"/>
                  </a:cubicBezTo>
                  <a:cubicBezTo>
                    <a:pt x="469" y="2345"/>
                    <a:pt x="479" y="2316"/>
                    <a:pt x="488" y="2297"/>
                  </a:cubicBezTo>
                  <a:cubicBezTo>
                    <a:pt x="718" y="2288"/>
                    <a:pt x="1780" y="2278"/>
                    <a:pt x="2393" y="1551"/>
                  </a:cubicBezTo>
                  <a:cubicBezTo>
                    <a:pt x="2527" y="1905"/>
                    <a:pt x="2814" y="2182"/>
                    <a:pt x="3187" y="2288"/>
                  </a:cubicBezTo>
                  <a:cubicBezTo>
                    <a:pt x="3197" y="2316"/>
                    <a:pt x="3206" y="2336"/>
                    <a:pt x="3225" y="2355"/>
                  </a:cubicBezTo>
                  <a:cubicBezTo>
                    <a:pt x="3273" y="2556"/>
                    <a:pt x="3675" y="2594"/>
                    <a:pt x="3675" y="2594"/>
                  </a:cubicBezTo>
                  <a:lnTo>
                    <a:pt x="3675" y="1771"/>
                  </a:lnTo>
                  <a:cubicBezTo>
                    <a:pt x="3675" y="795"/>
                    <a:pt x="2881" y="0"/>
                    <a:pt x="19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4" name="Google Shape;19004;p78"/>
            <p:cNvSpPr/>
            <p:nvPr/>
          </p:nvSpPr>
          <p:spPr>
            <a:xfrm>
              <a:off x="7579677" y="2113393"/>
              <a:ext cx="52284" cy="68145"/>
            </a:xfrm>
            <a:custGeom>
              <a:avLst/>
              <a:gdLst/>
              <a:ahLst/>
              <a:cxnLst/>
              <a:rect l="l" t="t" r="r" b="b"/>
              <a:pathLst>
                <a:path w="1991" h="2595" extrusionOk="0">
                  <a:moveTo>
                    <a:pt x="1761" y="1"/>
                  </a:moveTo>
                  <a:cubicBezTo>
                    <a:pt x="785" y="1"/>
                    <a:pt x="0" y="795"/>
                    <a:pt x="0" y="1762"/>
                  </a:cubicBezTo>
                  <a:lnTo>
                    <a:pt x="0" y="2595"/>
                  </a:lnTo>
                  <a:cubicBezTo>
                    <a:pt x="105" y="2575"/>
                    <a:pt x="211" y="2547"/>
                    <a:pt x="316" y="2508"/>
                  </a:cubicBezTo>
                  <a:lnTo>
                    <a:pt x="316" y="2212"/>
                  </a:lnTo>
                  <a:lnTo>
                    <a:pt x="316" y="1762"/>
                  </a:lnTo>
                  <a:cubicBezTo>
                    <a:pt x="316" y="824"/>
                    <a:pt x="1053" y="49"/>
                    <a:pt x="199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5" name="Google Shape;19005;p78"/>
            <p:cNvSpPr/>
            <p:nvPr/>
          </p:nvSpPr>
          <p:spPr>
            <a:xfrm>
              <a:off x="7662843" y="2174263"/>
              <a:ext cx="20903" cy="28387"/>
            </a:xfrm>
            <a:custGeom>
              <a:avLst/>
              <a:gdLst/>
              <a:ahLst/>
              <a:cxnLst/>
              <a:rect l="l" t="t" r="r" b="b"/>
              <a:pathLst>
                <a:path w="796" h="1081" extrusionOk="0">
                  <a:moveTo>
                    <a:pt x="231" y="1"/>
                  </a:moveTo>
                  <a:cubicBezTo>
                    <a:pt x="114" y="1"/>
                    <a:pt x="1" y="97"/>
                    <a:pt x="1" y="229"/>
                  </a:cubicBezTo>
                  <a:lnTo>
                    <a:pt x="1" y="860"/>
                  </a:lnTo>
                  <a:cubicBezTo>
                    <a:pt x="1" y="975"/>
                    <a:pt x="106" y="1080"/>
                    <a:pt x="231" y="1080"/>
                  </a:cubicBezTo>
                  <a:cubicBezTo>
                    <a:pt x="250" y="1080"/>
                    <a:pt x="269" y="1080"/>
                    <a:pt x="298" y="1071"/>
                  </a:cubicBezTo>
                  <a:cubicBezTo>
                    <a:pt x="336" y="1052"/>
                    <a:pt x="374" y="1033"/>
                    <a:pt x="412" y="1013"/>
                  </a:cubicBezTo>
                  <a:cubicBezTo>
                    <a:pt x="451" y="975"/>
                    <a:pt x="489" y="937"/>
                    <a:pt x="537" y="908"/>
                  </a:cubicBezTo>
                  <a:cubicBezTo>
                    <a:pt x="795" y="602"/>
                    <a:pt x="661" y="133"/>
                    <a:pt x="278" y="9"/>
                  </a:cubicBezTo>
                  <a:lnTo>
                    <a:pt x="288" y="9"/>
                  </a:lnTo>
                  <a:cubicBezTo>
                    <a:pt x="269" y="3"/>
                    <a:pt x="250" y="1"/>
                    <a:pt x="231"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6" name="Google Shape;19006;p78"/>
            <p:cNvSpPr/>
            <p:nvPr/>
          </p:nvSpPr>
          <p:spPr>
            <a:xfrm>
              <a:off x="7571878" y="2174237"/>
              <a:ext cx="21139" cy="28361"/>
            </a:xfrm>
            <a:custGeom>
              <a:avLst/>
              <a:gdLst/>
              <a:ahLst/>
              <a:cxnLst/>
              <a:rect l="l" t="t" r="r" b="b"/>
              <a:pathLst>
                <a:path w="805" h="1080" extrusionOk="0">
                  <a:moveTo>
                    <a:pt x="583" y="0"/>
                  </a:moveTo>
                  <a:cubicBezTo>
                    <a:pt x="561" y="0"/>
                    <a:pt x="538" y="4"/>
                    <a:pt x="517" y="10"/>
                  </a:cubicBezTo>
                  <a:cubicBezTo>
                    <a:pt x="0" y="172"/>
                    <a:pt x="0" y="909"/>
                    <a:pt x="517" y="1072"/>
                  </a:cubicBezTo>
                  <a:cubicBezTo>
                    <a:pt x="537" y="1077"/>
                    <a:pt x="557" y="1080"/>
                    <a:pt x="577" y="1080"/>
                  </a:cubicBezTo>
                  <a:cubicBezTo>
                    <a:pt x="698" y="1080"/>
                    <a:pt x="804" y="983"/>
                    <a:pt x="804" y="852"/>
                  </a:cubicBezTo>
                  <a:lnTo>
                    <a:pt x="804" y="220"/>
                  </a:lnTo>
                  <a:cubicBezTo>
                    <a:pt x="804" y="153"/>
                    <a:pt x="766" y="86"/>
                    <a:pt x="718" y="48"/>
                  </a:cubicBezTo>
                  <a:cubicBezTo>
                    <a:pt x="679" y="15"/>
                    <a:pt x="631" y="0"/>
                    <a:pt x="58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7" name="Google Shape;19007;p78"/>
            <p:cNvSpPr/>
            <p:nvPr/>
          </p:nvSpPr>
          <p:spPr>
            <a:xfrm>
              <a:off x="7610087" y="2223869"/>
              <a:ext cx="35714" cy="40362"/>
            </a:xfrm>
            <a:custGeom>
              <a:avLst/>
              <a:gdLst/>
              <a:ahLst/>
              <a:cxnLst/>
              <a:rect l="l" t="t" r="r" b="b"/>
              <a:pathLst>
                <a:path w="1360" h="1537" extrusionOk="0">
                  <a:moveTo>
                    <a:pt x="233" y="0"/>
                  </a:moveTo>
                  <a:cubicBezTo>
                    <a:pt x="115" y="0"/>
                    <a:pt x="10" y="97"/>
                    <a:pt x="10" y="225"/>
                  </a:cubicBezTo>
                  <a:lnTo>
                    <a:pt x="10" y="866"/>
                  </a:lnTo>
                  <a:cubicBezTo>
                    <a:pt x="0" y="933"/>
                    <a:pt x="29" y="1000"/>
                    <a:pt x="77" y="1038"/>
                  </a:cubicBezTo>
                  <a:lnTo>
                    <a:pt x="517" y="1479"/>
                  </a:lnTo>
                  <a:cubicBezTo>
                    <a:pt x="565" y="1517"/>
                    <a:pt x="622" y="1536"/>
                    <a:pt x="680" y="1536"/>
                  </a:cubicBezTo>
                  <a:cubicBezTo>
                    <a:pt x="737" y="1536"/>
                    <a:pt x="794" y="1517"/>
                    <a:pt x="833" y="1469"/>
                  </a:cubicBezTo>
                  <a:lnTo>
                    <a:pt x="1292" y="991"/>
                  </a:lnTo>
                  <a:cubicBezTo>
                    <a:pt x="1330" y="952"/>
                    <a:pt x="1359" y="895"/>
                    <a:pt x="1359" y="838"/>
                  </a:cubicBezTo>
                  <a:lnTo>
                    <a:pt x="1359" y="225"/>
                  </a:lnTo>
                  <a:cubicBezTo>
                    <a:pt x="1349" y="168"/>
                    <a:pt x="1330" y="110"/>
                    <a:pt x="1292" y="72"/>
                  </a:cubicBezTo>
                  <a:cubicBezTo>
                    <a:pt x="1244" y="24"/>
                    <a:pt x="1187" y="5"/>
                    <a:pt x="1129" y="5"/>
                  </a:cubicBezTo>
                  <a:lnTo>
                    <a:pt x="1082" y="5"/>
                  </a:lnTo>
                  <a:cubicBezTo>
                    <a:pt x="995" y="24"/>
                    <a:pt x="909" y="34"/>
                    <a:pt x="814" y="34"/>
                  </a:cubicBezTo>
                  <a:lnTo>
                    <a:pt x="546" y="34"/>
                  </a:lnTo>
                  <a:cubicBezTo>
                    <a:pt x="459" y="34"/>
                    <a:pt x="364" y="24"/>
                    <a:pt x="278" y="5"/>
                  </a:cubicBezTo>
                  <a:cubicBezTo>
                    <a:pt x="263" y="2"/>
                    <a:pt x="248" y="0"/>
                    <a:pt x="23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8" name="Google Shape;19008;p78"/>
            <p:cNvSpPr/>
            <p:nvPr/>
          </p:nvSpPr>
          <p:spPr>
            <a:xfrm>
              <a:off x="7610087" y="2224105"/>
              <a:ext cx="21875" cy="40362"/>
            </a:xfrm>
            <a:custGeom>
              <a:avLst/>
              <a:gdLst/>
              <a:ahLst/>
              <a:cxnLst/>
              <a:rect l="l" t="t" r="r" b="b"/>
              <a:pathLst>
                <a:path w="833" h="1537" extrusionOk="0">
                  <a:moveTo>
                    <a:pt x="221" y="1"/>
                  </a:moveTo>
                  <a:cubicBezTo>
                    <a:pt x="98" y="1"/>
                    <a:pt x="0" y="98"/>
                    <a:pt x="0" y="226"/>
                  </a:cubicBezTo>
                  <a:lnTo>
                    <a:pt x="0" y="876"/>
                  </a:lnTo>
                  <a:cubicBezTo>
                    <a:pt x="0" y="934"/>
                    <a:pt x="29" y="1001"/>
                    <a:pt x="67" y="1039"/>
                  </a:cubicBezTo>
                  <a:lnTo>
                    <a:pt x="517" y="1479"/>
                  </a:lnTo>
                  <a:cubicBezTo>
                    <a:pt x="555" y="1518"/>
                    <a:pt x="613" y="1537"/>
                    <a:pt x="670" y="1537"/>
                  </a:cubicBezTo>
                  <a:cubicBezTo>
                    <a:pt x="727" y="1537"/>
                    <a:pt x="785" y="1518"/>
                    <a:pt x="833" y="1470"/>
                  </a:cubicBezTo>
                  <a:cubicBezTo>
                    <a:pt x="785" y="1460"/>
                    <a:pt x="747" y="1441"/>
                    <a:pt x="718" y="1412"/>
                  </a:cubicBezTo>
                  <a:lnTo>
                    <a:pt x="268" y="972"/>
                  </a:lnTo>
                  <a:cubicBezTo>
                    <a:pt x="230" y="934"/>
                    <a:pt x="201" y="867"/>
                    <a:pt x="201" y="809"/>
                  </a:cubicBezTo>
                  <a:lnTo>
                    <a:pt x="201" y="159"/>
                  </a:lnTo>
                  <a:cubicBezTo>
                    <a:pt x="201" y="101"/>
                    <a:pt x="230" y="44"/>
                    <a:pt x="268" y="5"/>
                  </a:cubicBezTo>
                  <a:cubicBezTo>
                    <a:pt x="252" y="2"/>
                    <a:pt x="236" y="1"/>
                    <a:pt x="22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09" name="Google Shape;19009;p78"/>
            <p:cNvSpPr/>
            <p:nvPr/>
          </p:nvSpPr>
          <p:spPr>
            <a:xfrm>
              <a:off x="7589971" y="2153072"/>
              <a:ext cx="75918" cy="81248"/>
            </a:xfrm>
            <a:custGeom>
              <a:avLst/>
              <a:gdLst/>
              <a:ahLst/>
              <a:cxnLst/>
              <a:rect l="l" t="t" r="r" b="b"/>
              <a:pathLst>
                <a:path w="2891" h="3094" extrusionOk="0">
                  <a:moveTo>
                    <a:pt x="2000" y="1"/>
                  </a:moveTo>
                  <a:cubicBezTo>
                    <a:pt x="1983" y="1"/>
                    <a:pt x="1967" y="7"/>
                    <a:pt x="195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80" y="3093"/>
                  </a:lnTo>
                  <a:cubicBezTo>
                    <a:pt x="2297" y="3093"/>
                    <a:pt x="2881" y="2509"/>
                    <a:pt x="2891" y="1792"/>
                  </a:cubicBezTo>
                  <a:lnTo>
                    <a:pt x="2891" y="854"/>
                  </a:lnTo>
                  <a:cubicBezTo>
                    <a:pt x="2891" y="758"/>
                    <a:pt x="2833" y="672"/>
                    <a:pt x="2747" y="634"/>
                  </a:cubicBezTo>
                  <a:cubicBezTo>
                    <a:pt x="2718" y="624"/>
                    <a:pt x="2690" y="615"/>
                    <a:pt x="2671" y="605"/>
                  </a:cubicBezTo>
                  <a:cubicBezTo>
                    <a:pt x="2412" y="500"/>
                    <a:pt x="2202" y="308"/>
                    <a:pt x="2077" y="69"/>
                  </a:cubicBezTo>
                  <a:lnTo>
                    <a:pt x="2068" y="50"/>
                  </a:lnTo>
                  <a:cubicBezTo>
                    <a:pt x="2056" y="20"/>
                    <a:pt x="2028" y="1"/>
                    <a:pt x="2000"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0" name="Google Shape;19010;p78"/>
            <p:cNvSpPr/>
            <p:nvPr/>
          </p:nvSpPr>
          <p:spPr>
            <a:xfrm>
              <a:off x="7589971" y="2153072"/>
              <a:ext cx="55067" cy="81248"/>
            </a:xfrm>
            <a:custGeom>
              <a:avLst/>
              <a:gdLst/>
              <a:ahLst/>
              <a:cxnLst/>
              <a:rect l="l" t="t" r="r" b="b"/>
              <a:pathLst>
                <a:path w="2097" h="3094" extrusionOk="0">
                  <a:moveTo>
                    <a:pt x="1997" y="1"/>
                  </a:moveTo>
                  <a:cubicBezTo>
                    <a:pt x="1980" y="1"/>
                    <a:pt x="1961" y="7"/>
                    <a:pt x="1943" y="21"/>
                  </a:cubicBezTo>
                  <a:cubicBezTo>
                    <a:pt x="1637" y="251"/>
                    <a:pt x="1283" y="433"/>
                    <a:pt x="900" y="538"/>
                  </a:cubicBezTo>
                  <a:cubicBezTo>
                    <a:pt x="785" y="567"/>
                    <a:pt x="670" y="595"/>
                    <a:pt x="556" y="615"/>
                  </a:cubicBezTo>
                  <a:cubicBezTo>
                    <a:pt x="441" y="634"/>
                    <a:pt x="326" y="653"/>
                    <a:pt x="201" y="662"/>
                  </a:cubicBezTo>
                  <a:cubicBezTo>
                    <a:pt x="87" y="672"/>
                    <a:pt x="0" y="768"/>
                    <a:pt x="0" y="883"/>
                  </a:cubicBezTo>
                  <a:lnTo>
                    <a:pt x="0" y="1792"/>
                  </a:lnTo>
                  <a:cubicBezTo>
                    <a:pt x="0" y="2509"/>
                    <a:pt x="584" y="3093"/>
                    <a:pt x="1312" y="3093"/>
                  </a:cubicBezTo>
                  <a:lnTo>
                    <a:pt x="1570" y="3093"/>
                  </a:lnTo>
                  <a:cubicBezTo>
                    <a:pt x="852" y="3093"/>
                    <a:pt x="268" y="2509"/>
                    <a:pt x="268" y="1792"/>
                  </a:cubicBezTo>
                  <a:lnTo>
                    <a:pt x="268" y="883"/>
                  </a:lnTo>
                  <a:cubicBezTo>
                    <a:pt x="268" y="768"/>
                    <a:pt x="364" y="672"/>
                    <a:pt x="479" y="662"/>
                  </a:cubicBezTo>
                  <a:cubicBezTo>
                    <a:pt x="594" y="653"/>
                    <a:pt x="709" y="634"/>
                    <a:pt x="823" y="615"/>
                  </a:cubicBezTo>
                  <a:cubicBezTo>
                    <a:pt x="938" y="595"/>
                    <a:pt x="1063" y="567"/>
                    <a:pt x="1168" y="538"/>
                  </a:cubicBezTo>
                  <a:cubicBezTo>
                    <a:pt x="1503" y="442"/>
                    <a:pt x="1809" y="299"/>
                    <a:pt x="2096" y="107"/>
                  </a:cubicBezTo>
                  <a:lnTo>
                    <a:pt x="2077" y="69"/>
                  </a:lnTo>
                  <a:lnTo>
                    <a:pt x="2068" y="50"/>
                  </a:lnTo>
                  <a:cubicBezTo>
                    <a:pt x="2056" y="20"/>
                    <a:pt x="2028" y="1"/>
                    <a:pt x="199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1" name="Google Shape;19011;p78"/>
            <p:cNvSpPr/>
            <p:nvPr/>
          </p:nvSpPr>
          <p:spPr>
            <a:xfrm>
              <a:off x="7820665" y="1973164"/>
              <a:ext cx="73922" cy="73659"/>
            </a:xfrm>
            <a:custGeom>
              <a:avLst/>
              <a:gdLst/>
              <a:ahLst/>
              <a:cxnLst/>
              <a:rect l="l" t="t" r="r" b="b"/>
              <a:pathLst>
                <a:path w="2815" h="2805" extrusionOk="0">
                  <a:moveTo>
                    <a:pt x="1" y="1"/>
                  </a:moveTo>
                  <a:lnTo>
                    <a:pt x="1" y="2259"/>
                  </a:lnTo>
                  <a:cubicBezTo>
                    <a:pt x="1" y="2346"/>
                    <a:pt x="39" y="2805"/>
                    <a:pt x="623" y="2805"/>
                  </a:cubicBezTo>
                  <a:lnTo>
                    <a:pt x="2815" y="2805"/>
                  </a:lnTo>
                  <a:lnTo>
                    <a:pt x="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12" name="Google Shape;19012;p78"/>
          <p:cNvGrpSpPr/>
          <p:nvPr/>
        </p:nvGrpSpPr>
        <p:grpSpPr>
          <a:xfrm>
            <a:off x="10656087" y="2629206"/>
            <a:ext cx="468828" cy="464137"/>
            <a:chOff x="7992065" y="1971904"/>
            <a:chExt cx="351621" cy="348103"/>
          </a:xfrm>
        </p:grpSpPr>
        <p:sp>
          <p:nvSpPr>
            <p:cNvPr id="19013" name="Google Shape;19013;p78"/>
            <p:cNvSpPr/>
            <p:nvPr/>
          </p:nvSpPr>
          <p:spPr>
            <a:xfrm>
              <a:off x="8136074" y="1971904"/>
              <a:ext cx="67383" cy="67383"/>
            </a:xfrm>
            <a:custGeom>
              <a:avLst/>
              <a:gdLst/>
              <a:ahLst/>
              <a:cxnLst/>
              <a:rect l="l" t="t" r="r" b="b"/>
              <a:pathLst>
                <a:path w="2566" h="2566" extrusionOk="0">
                  <a:moveTo>
                    <a:pt x="1283" y="1"/>
                  </a:moveTo>
                  <a:cubicBezTo>
                    <a:pt x="565" y="1"/>
                    <a:pt x="1" y="575"/>
                    <a:pt x="1" y="1283"/>
                  </a:cubicBezTo>
                  <a:cubicBezTo>
                    <a:pt x="1" y="1992"/>
                    <a:pt x="565" y="2566"/>
                    <a:pt x="1283" y="2566"/>
                  </a:cubicBezTo>
                  <a:cubicBezTo>
                    <a:pt x="1991" y="2566"/>
                    <a:pt x="2566" y="1992"/>
                    <a:pt x="2566" y="1283"/>
                  </a:cubicBezTo>
                  <a:cubicBezTo>
                    <a:pt x="2566" y="575"/>
                    <a:pt x="1991" y="1"/>
                    <a:pt x="128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4" name="Google Shape;19014;p78"/>
            <p:cNvSpPr/>
            <p:nvPr/>
          </p:nvSpPr>
          <p:spPr>
            <a:xfrm>
              <a:off x="8022552" y="2180014"/>
              <a:ext cx="137025" cy="95376"/>
            </a:xfrm>
            <a:custGeom>
              <a:avLst/>
              <a:gdLst/>
              <a:ahLst/>
              <a:cxnLst/>
              <a:rect l="l" t="t" r="r" b="b"/>
              <a:pathLst>
                <a:path w="5218" h="3632" extrusionOk="0">
                  <a:moveTo>
                    <a:pt x="2609" y="0"/>
                  </a:moveTo>
                  <a:cubicBezTo>
                    <a:pt x="2508" y="0"/>
                    <a:pt x="2405" y="67"/>
                    <a:pt x="2391" y="201"/>
                  </a:cubicBezTo>
                  <a:lnTo>
                    <a:pt x="2391" y="1905"/>
                  </a:lnTo>
                  <a:lnTo>
                    <a:pt x="1357" y="1905"/>
                  </a:lnTo>
                  <a:cubicBezTo>
                    <a:pt x="1041" y="1905"/>
                    <a:pt x="754" y="2086"/>
                    <a:pt x="601" y="2364"/>
                  </a:cubicBezTo>
                  <a:lnTo>
                    <a:pt x="103" y="3302"/>
                  </a:lnTo>
                  <a:cubicBezTo>
                    <a:pt x="0" y="3475"/>
                    <a:pt x="152" y="3632"/>
                    <a:pt x="301" y="3632"/>
                  </a:cubicBezTo>
                  <a:cubicBezTo>
                    <a:pt x="373" y="3632"/>
                    <a:pt x="445" y="3594"/>
                    <a:pt x="486" y="3503"/>
                  </a:cubicBezTo>
                  <a:lnTo>
                    <a:pt x="984" y="2565"/>
                  </a:lnTo>
                  <a:cubicBezTo>
                    <a:pt x="1051" y="2421"/>
                    <a:pt x="1204" y="2335"/>
                    <a:pt x="1357" y="2335"/>
                  </a:cubicBezTo>
                  <a:lnTo>
                    <a:pt x="3855" y="2335"/>
                  </a:lnTo>
                  <a:cubicBezTo>
                    <a:pt x="4017" y="2335"/>
                    <a:pt x="4161" y="2421"/>
                    <a:pt x="4238" y="2565"/>
                  </a:cubicBezTo>
                  <a:lnTo>
                    <a:pt x="4735" y="3503"/>
                  </a:lnTo>
                  <a:cubicBezTo>
                    <a:pt x="4776" y="3594"/>
                    <a:pt x="4848" y="3632"/>
                    <a:pt x="4920" y="3632"/>
                  </a:cubicBezTo>
                  <a:cubicBezTo>
                    <a:pt x="5068" y="3632"/>
                    <a:pt x="5218" y="3475"/>
                    <a:pt x="5108" y="3302"/>
                  </a:cubicBezTo>
                  <a:lnTo>
                    <a:pt x="4620" y="2364"/>
                  </a:lnTo>
                  <a:cubicBezTo>
                    <a:pt x="4467" y="2086"/>
                    <a:pt x="4180" y="1905"/>
                    <a:pt x="3864" y="1905"/>
                  </a:cubicBezTo>
                  <a:lnTo>
                    <a:pt x="2821" y="1905"/>
                  </a:lnTo>
                  <a:lnTo>
                    <a:pt x="2821" y="201"/>
                  </a:lnTo>
                  <a:cubicBezTo>
                    <a:pt x="2812" y="67"/>
                    <a:pt x="2711" y="0"/>
                    <a:pt x="260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5" name="Google Shape;19015;p78"/>
            <p:cNvSpPr/>
            <p:nvPr/>
          </p:nvSpPr>
          <p:spPr>
            <a:xfrm>
              <a:off x="8109946" y="2050080"/>
              <a:ext cx="120849" cy="62604"/>
            </a:xfrm>
            <a:custGeom>
              <a:avLst/>
              <a:gdLst/>
              <a:ahLst/>
              <a:cxnLst/>
              <a:rect l="l" t="t" r="r" b="b"/>
              <a:pathLst>
                <a:path w="4602" h="2384" extrusionOk="0">
                  <a:moveTo>
                    <a:pt x="2273" y="0"/>
                  </a:moveTo>
                  <a:cubicBezTo>
                    <a:pt x="2161" y="0"/>
                    <a:pt x="2048" y="77"/>
                    <a:pt x="2058" y="230"/>
                  </a:cubicBezTo>
                  <a:lnTo>
                    <a:pt x="2058" y="1082"/>
                  </a:lnTo>
                  <a:lnTo>
                    <a:pt x="948" y="1082"/>
                  </a:lnTo>
                  <a:cubicBezTo>
                    <a:pt x="718" y="1082"/>
                    <a:pt x="498" y="1216"/>
                    <a:pt x="383" y="1426"/>
                  </a:cubicBezTo>
                  <a:lnTo>
                    <a:pt x="58" y="2058"/>
                  </a:lnTo>
                  <a:cubicBezTo>
                    <a:pt x="0" y="2163"/>
                    <a:pt x="39" y="2288"/>
                    <a:pt x="144" y="2345"/>
                  </a:cubicBezTo>
                  <a:cubicBezTo>
                    <a:pt x="175" y="2362"/>
                    <a:pt x="208" y="2370"/>
                    <a:pt x="240" y="2370"/>
                  </a:cubicBezTo>
                  <a:cubicBezTo>
                    <a:pt x="317" y="2370"/>
                    <a:pt x="391" y="2326"/>
                    <a:pt x="431" y="2259"/>
                  </a:cubicBezTo>
                  <a:lnTo>
                    <a:pt x="766" y="1627"/>
                  </a:lnTo>
                  <a:cubicBezTo>
                    <a:pt x="795" y="1551"/>
                    <a:pt x="871" y="1512"/>
                    <a:pt x="948" y="1512"/>
                  </a:cubicBezTo>
                  <a:lnTo>
                    <a:pt x="3599" y="1512"/>
                  </a:lnTo>
                  <a:cubicBezTo>
                    <a:pt x="3675" y="1512"/>
                    <a:pt x="3752" y="1551"/>
                    <a:pt x="3781" y="1627"/>
                  </a:cubicBezTo>
                  <a:lnTo>
                    <a:pt x="4116" y="2259"/>
                  </a:lnTo>
                  <a:cubicBezTo>
                    <a:pt x="4157" y="2347"/>
                    <a:pt x="4228" y="2383"/>
                    <a:pt x="4301" y="2383"/>
                  </a:cubicBezTo>
                  <a:cubicBezTo>
                    <a:pt x="4450" y="2383"/>
                    <a:pt x="4601" y="2231"/>
                    <a:pt x="4498" y="2058"/>
                  </a:cubicBezTo>
                  <a:lnTo>
                    <a:pt x="4163" y="1426"/>
                  </a:lnTo>
                  <a:cubicBezTo>
                    <a:pt x="4049" y="1216"/>
                    <a:pt x="3838" y="1082"/>
                    <a:pt x="3599" y="1082"/>
                  </a:cubicBezTo>
                  <a:lnTo>
                    <a:pt x="2489" y="1082"/>
                  </a:lnTo>
                  <a:lnTo>
                    <a:pt x="2489" y="230"/>
                  </a:lnTo>
                  <a:cubicBezTo>
                    <a:pt x="2498" y="77"/>
                    <a:pt x="2386" y="0"/>
                    <a:pt x="227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6" name="Google Shape;19016;p78"/>
            <p:cNvSpPr/>
            <p:nvPr/>
          </p:nvSpPr>
          <p:spPr>
            <a:xfrm>
              <a:off x="8179613" y="2180014"/>
              <a:ext cx="137130" cy="95376"/>
            </a:xfrm>
            <a:custGeom>
              <a:avLst/>
              <a:gdLst/>
              <a:ahLst/>
              <a:cxnLst/>
              <a:rect l="l" t="t" r="r" b="b"/>
              <a:pathLst>
                <a:path w="5222" h="3632" extrusionOk="0">
                  <a:moveTo>
                    <a:pt x="2611" y="0"/>
                  </a:moveTo>
                  <a:cubicBezTo>
                    <a:pt x="2511" y="0"/>
                    <a:pt x="2410" y="67"/>
                    <a:pt x="2401" y="201"/>
                  </a:cubicBezTo>
                  <a:lnTo>
                    <a:pt x="2401" y="1905"/>
                  </a:lnTo>
                  <a:lnTo>
                    <a:pt x="1357" y="1905"/>
                  </a:lnTo>
                  <a:cubicBezTo>
                    <a:pt x="1042" y="1905"/>
                    <a:pt x="754" y="2086"/>
                    <a:pt x="601" y="2364"/>
                  </a:cubicBezTo>
                  <a:lnTo>
                    <a:pt x="104" y="3302"/>
                  </a:lnTo>
                  <a:cubicBezTo>
                    <a:pt x="1" y="3475"/>
                    <a:pt x="153" y="3632"/>
                    <a:pt x="301" y="3632"/>
                  </a:cubicBezTo>
                  <a:cubicBezTo>
                    <a:pt x="374" y="3632"/>
                    <a:pt x="446" y="3594"/>
                    <a:pt x="486" y="3503"/>
                  </a:cubicBezTo>
                  <a:lnTo>
                    <a:pt x="984" y="2565"/>
                  </a:lnTo>
                  <a:cubicBezTo>
                    <a:pt x="1061" y="2421"/>
                    <a:pt x="1204" y="2335"/>
                    <a:pt x="1357" y="2335"/>
                  </a:cubicBezTo>
                  <a:lnTo>
                    <a:pt x="3865" y="2335"/>
                  </a:lnTo>
                  <a:cubicBezTo>
                    <a:pt x="4018" y="2335"/>
                    <a:pt x="4171" y="2421"/>
                    <a:pt x="4238" y="2565"/>
                  </a:cubicBezTo>
                  <a:lnTo>
                    <a:pt x="4736" y="3503"/>
                  </a:lnTo>
                  <a:cubicBezTo>
                    <a:pt x="4777" y="3594"/>
                    <a:pt x="4848" y="3632"/>
                    <a:pt x="4921" y="3632"/>
                  </a:cubicBezTo>
                  <a:cubicBezTo>
                    <a:pt x="5070" y="3632"/>
                    <a:pt x="5221" y="3475"/>
                    <a:pt x="5118" y="3302"/>
                  </a:cubicBezTo>
                  <a:lnTo>
                    <a:pt x="4621" y="2364"/>
                  </a:lnTo>
                  <a:cubicBezTo>
                    <a:pt x="4468" y="2086"/>
                    <a:pt x="4181" y="1905"/>
                    <a:pt x="3865" y="1905"/>
                  </a:cubicBezTo>
                  <a:lnTo>
                    <a:pt x="2822" y="1905"/>
                  </a:lnTo>
                  <a:lnTo>
                    <a:pt x="2822" y="201"/>
                  </a:lnTo>
                  <a:cubicBezTo>
                    <a:pt x="2812" y="67"/>
                    <a:pt x="2712" y="0"/>
                    <a:pt x="26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7" name="Google Shape;19017;p78"/>
            <p:cNvSpPr/>
            <p:nvPr/>
          </p:nvSpPr>
          <p:spPr>
            <a:xfrm>
              <a:off x="8129037" y="1973427"/>
              <a:ext cx="66884" cy="65939"/>
            </a:xfrm>
            <a:custGeom>
              <a:avLst/>
              <a:gdLst/>
              <a:ahLst/>
              <a:cxnLst/>
              <a:rect l="l" t="t" r="r" b="b"/>
              <a:pathLst>
                <a:path w="2547" h="2511" extrusionOk="0">
                  <a:moveTo>
                    <a:pt x="1187" y="0"/>
                  </a:moveTo>
                  <a:lnTo>
                    <a:pt x="1187" y="0"/>
                  </a:lnTo>
                  <a:cubicBezTo>
                    <a:pt x="355" y="240"/>
                    <a:pt x="1" y="1216"/>
                    <a:pt x="479" y="1934"/>
                  </a:cubicBezTo>
                  <a:cubicBezTo>
                    <a:pt x="731" y="2316"/>
                    <a:pt x="1138" y="2510"/>
                    <a:pt x="1547" y="2510"/>
                  </a:cubicBezTo>
                  <a:cubicBezTo>
                    <a:pt x="1917" y="2510"/>
                    <a:pt x="2288" y="2352"/>
                    <a:pt x="2546" y="2029"/>
                  </a:cubicBezTo>
                  <a:lnTo>
                    <a:pt x="2546" y="2029"/>
                  </a:lnTo>
                  <a:cubicBezTo>
                    <a:pt x="2432" y="2068"/>
                    <a:pt x="2307" y="2077"/>
                    <a:pt x="2192" y="2087"/>
                  </a:cubicBezTo>
                  <a:cubicBezTo>
                    <a:pt x="1111" y="2087"/>
                    <a:pt x="518" y="833"/>
                    <a:pt x="11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8" name="Google Shape;19018;p78"/>
            <p:cNvSpPr/>
            <p:nvPr/>
          </p:nvSpPr>
          <p:spPr>
            <a:xfrm>
              <a:off x="8068717" y="2123450"/>
              <a:ext cx="44773" cy="45010"/>
            </a:xfrm>
            <a:custGeom>
              <a:avLst/>
              <a:gdLst/>
              <a:ahLst/>
              <a:cxnLst/>
              <a:rect l="l" t="t" r="r" b="b"/>
              <a:pathLst>
                <a:path w="1705" h="1714" extrusionOk="0">
                  <a:moveTo>
                    <a:pt x="853" y="1"/>
                  </a:moveTo>
                  <a:cubicBezTo>
                    <a:pt x="384" y="1"/>
                    <a:pt x="1" y="384"/>
                    <a:pt x="1" y="853"/>
                  </a:cubicBezTo>
                  <a:cubicBezTo>
                    <a:pt x="1" y="1331"/>
                    <a:pt x="384" y="1714"/>
                    <a:pt x="853" y="1714"/>
                  </a:cubicBezTo>
                  <a:cubicBezTo>
                    <a:pt x="1322" y="1714"/>
                    <a:pt x="1704" y="1331"/>
                    <a:pt x="1704" y="853"/>
                  </a:cubicBezTo>
                  <a:cubicBezTo>
                    <a:pt x="1704" y="384"/>
                    <a:pt x="1322" y="1"/>
                    <a:pt x="853"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19" name="Google Shape;19019;p78"/>
            <p:cNvSpPr/>
            <p:nvPr/>
          </p:nvSpPr>
          <p:spPr>
            <a:xfrm>
              <a:off x="8063964" y="2124474"/>
              <a:ext cx="44484" cy="43854"/>
            </a:xfrm>
            <a:custGeom>
              <a:avLst/>
              <a:gdLst/>
              <a:ahLst/>
              <a:cxnLst/>
              <a:rect l="l" t="t" r="r" b="b"/>
              <a:pathLst>
                <a:path w="1694" h="1670" extrusionOk="0">
                  <a:moveTo>
                    <a:pt x="794" y="0"/>
                  </a:moveTo>
                  <a:lnTo>
                    <a:pt x="794" y="0"/>
                  </a:lnTo>
                  <a:cubicBezTo>
                    <a:pt x="239" y="163"/>
                    <a:pt x="0" y="814"/>
                    <a:pt x="325" y="1292"/>
                  </a:cubicBezTo>
                  <a:cubicBezTo>
                    <a:pt x="491" y="1542"/>
                    <a:pt x="761" y="1670"/>
                    <a:pt x="1031" y="1670"/>
                  </a:cubicBezTo>
                  <a:cubicBezTo>
                    <a:pt x="1278" y="1670"/>
                    <a:pt x="1525" y="1564"/>
                    <a:pt x="1694" y="1349"/>
                  </a:cubicBezTo>
                  <a:lnTo>
                    <a:pt x="1694" y="1349"/>
                  </a:lnTo>
                  <a:cubicBezTo>
                    <a:pt x="1617" y="1378"/>
                    <a:pt x="1541" y="1388"/>
                    <a:pt x="1464" y="1388"/>
                  </a:cubicBezTo>
                  <a:cubicBezTo>
                    <a:pt x="747" y="1388"/>
                    <a:pt x="345" y="555"/>
                    <a:pt x="794"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0" name="Google Shape;19020;p78"/>
            <p:cNvSpPr/>
            <p:nvPr/>
          </p:nvSpPr>
          <p:spPr>
            <a:xfrm>
              <a:off x="8225805" y="2123450"/>
              <a:ext cx="44747" cy="45010"/>
            </a:xfrm>
            <a:custGeom>
              <a:avLst/>
              <a:gdLst/>
              <a:ahLst/>
              <a:cxnLst/>
              <a:rect l="l" t="t" r="r" b="b"/>
              <a:pathLst>
                <a:path w="1704" h="1714" extrusionOk="0">
                  <a:moveTo>
                    <a:pt x="852" y="1"/>
                  </a:moveTo>
                  <a:cubicBezTo>
                    <a:pt x="383" y="1"/>
                    <a:pt x="0" y="384"/>
                    <a:pt x="0" y="853"/>
                  </a:cubicBezTo>
                  <a:cubicBezTo>
                    <a:pt x="0" y="1331"/>
                    <a:pt x="383" y="1714"/>
                    <a:pt x="852" y="1714"/>
                  </a:cubicBezTo>
                  <a:cubicBezTo>
                    <a:pt x="1321" y="1714"/>
                    <a:pt x="1704" y="1331"/>
                    <a:pt x="1704" y="853"/>
                  </a:cubicBezTo>
                  <a:cubicBezTo>
                    <a:pt x="1704" y="384"/>
                    <a:pt x="1321" y="1"/>
                    <a:pt x="852" y="1"/>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1" name="Google Shape;19021;p78"/>
            <p:cNvSpPr/>
            <p:nvPr/>
          </p:nvSpPr>
          <p:spPr>
            <a:xfrm>
              <a:off x="8221025" y="2124474"/>
              <a:ext cx="44747" cy="43854"/>
            </a:xfrm>
            <a:custGeom>
              <a:avLst/>
              <a:gdLst/>
              <a:ahLst/>
              <a:cxnLst/>
              <a:rect l="l" t="t" r="r" b="b"/>
              <a:pathLst>
                <a:path w="1704" h="1670" extrusionOk="0">
                  <a:moveTo>
                    <a:pt x="795" y="0"/>
                  </a:moveTo>
                  <a:cubicBezTo>
                    <a:pt x="240" y="163"/>
                    <a:pt x="0" y="814"/>
                    <a:pt x="326" y="1292"/>
                  </a:cubicBezTo>
                  <a:cubicBezTo>
                    <a:pt x="491" y="1542"/>
                    <a:pt x="761" y="1670"/>
                    <a:pt x="1033" y="1670"/>
                  </a:cubicBezTo>
                  <a:cubicBezTo>
                    <a:pt x="1281" y="1670"/>
                    <a:pt x="1531" y="1564"/>
                    <a:pt x="1704" y="1349"/>
                  </a:cubicBezTo>
                  <a:lnTo>
                    <a:pt x="1704" y="1349"/>
                  </a:lnTo>
                  <a:cubicBezTo>
                    <a:pt x="1627" y="1378"/>
                    <a:pt x="1541" y="1388"/>
                    <a:pt x="1465" y="1388"/>
                  </a:cubicBezTo>
                  <a:cubicBezTo>
                    <a:pt x="747" y="1388"/>
                    <a:pt x="345" y="555"/>
                    <a:pt x="795"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2" name="Google Shape;19022;p78"/>
            <p:cNvSpPr/>
            <p:nvPr/>
          </p:nvSpPr>
          <p:spPr>
            <a:xfrm>
              <a:off x="7995583" y="2286315"/>
              <a:ext cx="33718" cy="33692"/>
            </a:xfrm>
            <a:custGeom>
              <a:avLst/>
              <a:gdLst/>
              <a:ahLst/>
              <a:cxnLst/>
              <a:rect l="l" t="t" r="r" b="b"/>
              <a:pathLst>
                <a:path w="1284" h="1283" extrusionOk="0">
                  <a:moveTo>
                    <a:pt x="642" y="0"/>
                  </a:moveTo>
                  <a:cubicBezTo>
                    <a:pt x="288" y="0"/>
                    <a:pt x="1" y="287"/>
                    <a:pt x="1" y="642"/>
                  </a:cubicBezTo>
                  <a:cubicBezTo>
                    <a:pt x="1" y="996"/>
                    <a:pt x="28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3" name="Google Shape;19023;p78"/>
            <p:cNvSpPr/>
            <p:nvPr/>
          </p:nvSpPr>
          <p:spPr>
            <a:xfrm>
              <a:off x="7992065" y="2286814"/>
              <a:ext cx="33718" cy="33193"/>
            </a:xfrm>
            <a:custGeom>
              <a:avLst/>
              <a:gdLst/>
              <a:ahLst/>
              <a:cxnLst/>
              <a:rect l="l" t="t" r="r" b="b"/>
              <a:pathLst>
                <a:path w="1284" h="1264" extrusionOk="0">
                  <a:moveTo>
                    <a:pt x="604" y="0"/>
                  </a:moveTo>
                  <a:lnTo>
                    <a:pt x="604" y="0"/>
                  </a:lnTo>
                  <a:cubicBezTo>
                    <a:pt x="183" y="125"/>
                    <a:pt x="1" y="613"/>
                    <a:pt x="240" y="977"/>
                  </a:cubicBezTo>
                  <a:cubicBezTo>
                    <a:pt x="371" y="1167"/>
                    <a:pt x="575" y="1263"/>
                    <a:pt x="779" y="1263"/>
                  </a:cubicBezTo>
                  <a:cubicBezTo>
                    <a:pt x="965" y="1263"/>
                    <a:pt x="1151" y="1184"/>
                    <a:pt x="1283" y="1024"/>
                  </a:cubicBezTo>
                  <a:lnTo>
                    <a:pt x="1283" y="1024"/>
                  </a:lnTo>
                  <a:cubicBezTo>
                    <a:pt x="1216" y="1034"/>
                    <a:pt x="1159" y="1044"/>
                    <a:pt x="1102" y="1044"/>
                  </a:cubicBezTo>
                  <a:cubicBezTo>
                    <a:pt x="566" y="1044"/>
                    <a:pt x="259" y="422"/>
                    <a:pt x="60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4" name="Google Shape;19024;p78"/>
            <p:cNvSpPr/>
            <p:nvPr/>
          </p:nvSpPr>
          <p:spPr>
            <a:xfrm>
              <a:off x="8152907" y="2286315"/>
              <a:ext cx="33718" cy="33692"/>
            </a:xfrm>
            <a:custGeom>
              <a:avLst/>
              <a:gdLst/>
              <a:ahLst/>
              <a:cxnLst/>
              <a:rect l="l" t="t" r="r" b="b"/>
              <a:pathLst>
                <a:path w="1284" h="1283" extrusionOk="0">
                  <a:moveTo>
                    <a:pt x="642" y="0"/>
                  </a:moveTo>
                  <a:cubicBezTo>
                    <a:pt x="278" y="0"/>
                    <a:pt x="1" y="287"/>
                    <a:pt x="1" y="642"/>
                  </a:cubicBezTo>
                  <a:cubicBezTo>
                    <a:pt x="1" y="996"/>
                    <a:pt x="278"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5" name="Google Shape;19025;p78"/>
            <p:cNvSpPr/>
            <p:nvPr/>
          </p:nvSpPr>
          <p:spPr>
            <a:xfrm>
              <a:off x="8149388" y="2286814"/>
              <a:ext cx="33455" cy="33193"/>
            </a:xfrm>
            <a:custGeom>
              <a:avLst/>
              <a:gdLst/>
              <a:ahLst/>
              <a:cxnLst/>
              <a:rect l="l" t="t" r="r" b="b"/>
              <a:pathLst>
                <a:path w="1274" h="1264" extrusionOk="0">
                  <a:moveTo>
                    <a:pt x="594" y="0"/>
                  </a:moveTo>
                  <a:cubicBezTo>
                    <a:pt x="173" y="125"/>
                    <a:pt x="1" y="613"/>
                    <a:pt x="240" y="977"/>
                  </a:cubicBezTo>
                  <a:cubicBezTo>
                    <a:pt x="366" y="1167"/>
                    <a:pt x="567" y="1263"/>
                    <a:pt x="771" y="1263"/>
                  </a:cubicBezTo>
                  <a:cubicBezTo>
                    <a:pt x="955" y="1263"/>
                    <a:pt x="1142" y="1184"/>
                    <a:pt x="1274" y="1024"/>
                  </a:cubicBezTo>
                  <a:lnTo>
                    <a:pt x="1274" y="1024"/>
                  </a:lnTo>
                  <a:cubicBezTo>
                    <a:pt x="1216" y="1034"/>
                    <a:pt x="1149" y="1044"/>
                    <a:pt x="1092" y="1044"/>
                  </a:cubicBezTo>
                  <a:cubicBezTo>
                    <a:pt x="556"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6" name="Google Shape;19026;p78"/>
            <p:cNvSpPr/>
            <p:nvPr/>
          </p:nvSpPr>
          <p:spPr>
            <a:xfrm>
              <a:off x="8309994" y="2286315"/>
              <a:ext cx="33692" cy="33692"/>
            </a:xfrm>
            <a:custGeom>
              <a:avLst/>
              <a:gdLst/>
              <a:ahLst/>
              <a:cxnLst/>
              <a:rect l="l" t="t" r="r" b="b"/>
              <a:pathLst>
                <a:path w="1283" h="1283" extrusionOk="0">
                  <a:moveTo>
                    <a:pt x="642" y="0"/>
                  </a:moveTo>
                  <a:cubicBezTo>
                    <a:pt x="287" y="0"/>
                    <a:pt x="0" y="287"/>
                    <a:pt x="0" y="642"/>
                  </a:cubicBezTo>
                  <a:cubicBezTo>
                    <a:pt x="0" y="996"/>
                    <a:pt x="287" y="1283"/>
                    <a:pt x="642" y="1283"/>
                  </a:cubicBezTo>
                  <a:cubicBezTo>
                    <a:pt x="996" y="1283"/>
                    <a:pt x="1283" y="996"/>
                    <a:pt x="1283" y="642"/>
                  </a:cubicBezTo>
                  <a:cubicBezTo>
                    <a:pt x="1283" y="287"/>
                    <a:pt x="996" y="0"/>
                    <a:pt x="642"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27" name="Google Shape;19027;p78"/>
            <p:cNvSpPr/>
            <p:nvPr/>
          </p:nvSpPr>
          <p:spPr>
            <a:xfrm>
              <a:off x="8306475" y="2286814"/>
              <a:ext cx="33455" cy="33193"/>
            </a:xfrm>
            <a:custGeom>
              <a:avLst/>
              <a:gdLst/>
              <a:ahLst/>
              <a:cxnLst/>
              <a:rect l="l" t="t" r="r" b="b"/>
              <a:pathLst>
                <a:path w="1274" h="1264" extrusionOk="0">
                  <a:moveTo>
                    <a:pt x="594" y="0"/>
                  </a:moveTo>
                  <a:cubicBezTo>
                    <a:pt x="182" y="125"/>
                    <a:pt x="0" y="613"/>
                    <a:pt x="240" y="977"/>
                  </a:cubicBezTo>
                  <a:cubicBezTo>
                    <a:pt x="365" y="1167"/>
                    <a:pt x="569" y="1263"/>
                    <a:pt x="774" y="1263"/>
                  </a:cubicBezTo>
                  <a:cubicBezTo>
                    <a:pt x="960" y="1263"/>
                    <a:pt x="1146" y="1184"/>
                    <a:pt x="1273" y="1024"/>
                  </a:cubicBezTo>
                  <a:lnTo>
                    <a:pt x="1273" y="1024"/>
                  </a:lnTo>
                  <a:cubicBezTo>
                    <a:pt x="1216" y="1034"/>
                    <a:pt x="1158" y="1044"/>
                    <a:pt x="1091" y="1044"/>
                  </a:cubicBezTo>
                  <a:cubicBezTo>
                    <a:pt x="555" y="1044"/>
                    <a:pt x="259" y="422"/>
                    <a:pt x="594"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28" name="Google Shape;19028;p78"/>
          <p:cNvGrpSpPr/>
          <p:nvPr/>
        </p:nvGrpSpPr>
        <p:grpSpPr>
          <a:xfrm>
            <a:off x="6548252" y="5057941"/>
            <a:ext cx="395440" cy="486580"/>
            <a:chOff x="4911189" y="3793455"/>
            <a:chExt cx="296580" cy="364935"/>
          </a:xfrm>
        </p:grpSpPr>
        <p:sp>
          <p:nvSpPr>
            <p:cNvPr id="19029" name="Google Shape;19029;p78"/>
            <p:cNvSpPr/>
            <p:nvPr/>
          </p:nvSpPr>
          <p:spPr>
            <a:xfrm>
              <a:off x="4951157" y="3861810"/>
              <a:ext cx="31932" cy="35215"/>
            </a:xfrm>
            <a:custGeom>
              <a:avLst/>
              <a:gdLst/>
              <a:ahLst/>
              <a:cxnLst/>
              <a:rect l="l" t="t" r="r" b="b"/>
              <a:pathLst>
                <a:path w="1216" h="1341" extrusionOk="0">
                  <a:moveTo>
                    <a:pt x="584" y="0"/>
                  </a:moveTo>
                  <a:lnTo>
                    <a:pt x="0" y="431"/>
                  </a:lnTo>
                  <a:lnTo>
                    <a:pt x="622" y="1340"/>
                  </a:lnTo>
                  <a:cubicBezTo>
                    <a:pt x="814" y="1187"/>
                    <a:pt x="1005" y="1043"/>
                    <a:pt x="1216" y="909"/>
                  </a:cubicBezTo>
                  <a:lnTo>
                    <a:pt x="58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0" name="Google Shape;19030;p78"/>
            <p:cNvSpPr/>
            <p:nvPr/>
          </p:nvSpPr>
          <p:spPr>
            <a:xfrm>
              <a:off x="5136132" y="3861810"/>
              <a:ext cx="31932" cy="34952"/>
            </a:xfrm>
            <a:custGeom>
              <a:avLst/>
              <a:gdLst/>
              <a:ahLst/>
              <a:cxnLst/>
              <a:rect l="l" t="t" r="r" b="b"/>
              <a:pathLst>
                <a:path w="1216" h="1331" extrusionOk="0">
                  <a:moveTo>
                    <a:pt x="632" y="0"/>
                  </a:moveTo>
                  <a:lnTo>
                    <a:pt x="0" y="909"/>
                  </a:lnTo>
                  <a:cubicBezTo>
                    <a:pt x="201" y="1034"/>
                    <a:pt x="392" y="1177"/>
                    <a:pt x="584" y="1331"/>
                  </a:cubicBezTo>
                  <a:lnTo>
                    <a:pt x="1215" y="421"/>
                  </a:lnTo>
                  <a:lnTo>
                    <a:pt x="63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1" name="Google Shape;19031;p78"/>
            <p:cNvSpPr/>
            <p:nvPr/>
          </p:nvSpPr>
          <p:spPr>
            <a:xfrm>
              <a:off x="5043382" y="3833659"/>
              <a:ext cx="32457" cy="33193"/>
            </a:xfrm>
            <a:custGeom>
              <a:avLst/>
              <a:gdLst/>
              <a:ahLst/>
              <a:cxnLst/>
              <a:rect l="l" t="t" r="r" b="b"/>
              <a:pathLst>
                <a:path w="1236" h="1264" extrusionOk="0">
                  <a:moveTo>
                    <a:pt x="1" y="0"/>
                  </a:moveTo>
                  <a:lnTo>
                    <a:pt x="1" y="1264"/>
                  </a:lnTo>
                  <a:cubicBezTo>
                    <a:pt x="206" y="1235"/>
                    <a:pt x="412" y="1221"/>
                    <a:pt x="618" y="1221"/>
                  </a:cubicBezTo>
                  <a:cubicBezTo>
                    <a:pt x="824" y="1221"/>
                    <a:pt x="1029" y="1235"/>
                    <a:pt x="1235" y="1264"/>
                  </a:cubicBezTo>
                  <a:lnTo>
                    <a:pt x="1235"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2" name="Google Shape;19032;p78"/>
            <p:cNvSpPr/>
            <p:nvPr/>
          </p:nvSpPr>
          <p:spPr>
            <a:xfrm>
              <a:off x="5043382" y="3833659"/>
              <a:ext cx="21901" cy="33193"/>
            </a:xfrm>
            <a:custGeom>
              <a:avLst/>
              <a:gdLst/>
              <a:ahLst/>
              <a:cxnLst/>
              <a:rect l="l" t="t" r="r" b="b"/>
              <a:pathLst>
                <a:path w="834" h="1264" extrusionOk="0">
                  <a:moveTo>
                    <a:pt x="1" y="0"/>
                  </a:moveTo>
                  <a:lnTo>
                    <a:pt x="1" y="1264"/>
                  </a:lnTo>
                  <a:cubicBezTo>
                    <a:pt x="202" y="1235"/>
                    <a:pt x="412" y="1225"/>
                    <a:pt x="623" y="1225"/>
                  </a:cubicBezTo>
                  <a:cubicBezTo>
                    <a:pt x="690" y="1225"/>
                    <a:pt x="766" y="1225"/>
                    <a:pt x="833" y="1235"/>
                  </a:cubicBezTo>
                  <a:lnTo>
                    <a:pt x="833" y="0"/>
                  </a:ln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3" name="Google Shape;19033;p78"/>
            <p:cNvSpPr/>
            <p:nvPr/>
          </p:nvSpPr>
          <p:spPr>
            <a:xfrm>
              <a:off x="4911189" y="3861810"/>
              <a:ext cx="296580" cy="296580"/>
            </a:xfrm>
            <a:custGeom>
              <a:avLst/>
              <a:gdLst/>
              <a:ahLst/>
              <a:cxnLst/>
              <a:rect l="l" t="t" r="r" b="b"/>
              <a:pathLst>
                <a:path w="11294" h="11294" extrusionOk="0">
                  <a:moveTo>
                    <a:pt x="5647" y="0"/>
                  </a:moveTo>
                  <a:cubicBezTo>
                    <a:pt x="2527" y="0"/>
                    <a:pt x="1" y="2527"/>
                    <a:pt x="1" y="5647"/>
                  </a:cubicBezTo>
                  <a:cubicBezTo>
                    <a:pt x="1" y="8767"/>
                    <a:pt x="2527" y="11293"/>
                    <a:pt x="5647" y="11293"/>
                  </a:cubicBezTo>
                  <a:cubicBezTo>
                    <a:pt x="8767" y="11293"/>
                    <a:pt x="11294" y="8767"/>
                    <a:pt x="11294" y="5647"/>
                  </a:cubicBezTo>
                  <a:cubicBezTo>
                    <a:pt x="11294" y="2527"/>
                    <a:pt x="8767" y="0"/>
                    <a:pt x="5647" y="0"/>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4" name="Google Shape;19034;p78"/>
            <p:cNvSpPr/>
            <p:nvPr/>
          </p:nvSpPr>
          <p:spPr>
            <a:xfrm>
              <a:off x="4911189" y="3861810"/>
              <a:ext cx="161630" cy="296580"/>
            </a:xfrm>
            <a:custGeom>
              <a:avLst/>
              <a:gdLst/>
              <a:ahLst/>
              <a:cxnLst/>
              <a:rect l="l" t="t" r="r" b="b"/>
              <a:pathLst>
                <a:path w="6155" h="11294" extrusionOk="0">
                  <a:moveTo>
                    <a:pt x="5647" y="0"/>
                  </a:moveTo>
                  <a:cubicBezTo>
                    <a:pt x="2527" y="0"/>
                    <a:pt x="1" y="2527"/>
                    <a:pt x="1" y="5647"/>
                  </a:cubicBezTo>
                  <a:cubicBezTo>
                    <a:pt x="1" y="8767"/>
                    <a:pt x="2527" y="11293"/>
                    <a:pt x="5647" y="11293"/>
                  </a:cubicBezTo>
                  <a:cubicBezTo>
                    <a:pt x="5752" y="11293"/>
                    <a:pt x="5858" y="11293"/>
                    <a:pt x="5953" y="11284"/>
                  </a:cubicBezTo>
                  <a:cubicBezTo>
                    <a:pt x="3044" y="11025"/>
                    <a:pt x="814" y="8585"/>
                    <a:pt x="814" y="5656"/>
                  </a:cubicBezTo>
                  <a:cubicBezTo>
                    <a:pt x="814" y="2661"/>
                    <a:pt x="3159" y="182"/>
                    <a:pt x="6154" y="19"/>
                  </a:cubicBezTo>
                  <a:cubicBezTo>
                    <a:pt x="5982" y="10"/>
                    <a:pt x="5819" y="0"/>
                    <a:pt x="5647"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5" name="Google Shape;19035;p78"/>
            <p:cNvSpPr/>
            <p:nvPr/>
          </p:nvSpPr>
          <p:spPr>
            <a:xfrm>
              <a:off x="4925527" y="3885680"/>
              <a:ext cx="258372" cy="248577"/>
            </a:xfrm>
            <a:custGeom>
              <a:avLst/>
              <a:gdLst/>
              <a:ahLst/>
              <a:cxnLst/>
              <a:rect l="l" t="t" r="r" b="b"/>
              <a:pathLst>
                <a:path w="9839" h="9466" extrusionOk="0">
                  <a:moveTo>
                    <a:pt x="5101" y="0"/>
                  </a:moveTo>
                  <a:cubicBezTo>
                    <a:pt x="3870" y="0"/>
                    <a:pt x="2662" y="481"/>
                    <a:pt x="1761" y="1388"/>
                  </a:cubicBezTo>
                  <a:cubicBezTo>
                    <a:pt x="402" y="2738"/>
                    <a:pt x="0" y="4776"/>
                    <a:pt x="727" y="6546"/>
                  </a:cubicBezTo>
                  <a:cubicBezTo>
                    <a:pt x="1464" y="8317"/>
                    <a:pt x="3187" y="9465"/>
                    <a:pt x="5101" y="9465"/>
                  </a:cubicBezTo>
                  <a:cubicBezTo>
                    <a:pt x="7714" y="9465"/>
                    <a:pt x="9838" y="7350"/>
                    <a:pt x="9838" y="4738"/>
                  </a:cubicBezTo>
                  <a:cubicBezTo>
                    <a:pt x="9838" y="2814"/>
                    <a:pt x="8680" y="1091"/>
                    <a:pt x="6919" y="364"/>
                  </a:cubicBezTo>
                  <a:cubicBezTo>
                    <a:pt x="6331" y="119"/>
                    <a:pt x="5713" y="0"/>
                    <a:pt x="510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6" name="Google Shape;19036;p78"/>
            <p:cNvSpPr/>
            <p:nvPr/>
          </p:nvSpPr>
          <p:spPr>
            <a:xfrm>
              <a:off x="4937317" y="3885680"/>
              <a:ext cx="129724" cy="248577"/>
            </a:xfrm>
            <a:custGeom>
              <a:avLst/>
              <a:gdLst/>
              <a:ahLst/>
              <a:cxnLst/>
              <a:rect l="l" t="t" r="r" b="b"/>
              <a:pathLst>
                <a:path w="4940" h="9466" extrusionOk="0">
                  <a:moveTo>
                    <a:pt x="4652" y="0"/>
                  </a:moveTo>
                  <a:cubicBezTo>
                    <a:pt x="2068" y="39"/>
                    <a:pt x="1" y="2144"/>
                    <a:pt x="1" y="4738"/>
                  </a:cubicBezTo>
                  <a:cubicBezTo>
                    <a:pt x="1" y="7322"/>
                    <a:pt x="2068" y="9427"/>
                    <a:pt x="4652" y="9465"/>
                  </a:cubicBezTo>
                  <a:cubicBezTo>
                    <a:pt x="4748" y="9465"/>
                    <a:pt x="4843" y="9465"/>
                    <a:pt x="4939" y="9456"/>
                  </a:cubicBezTo>
                  <a:cubicBezTo>
                    <a:pt x="2441" y="9303"/>
                    <a:pt x="489" y="7236"/>
                    <a:pt x="489" y="4738"/>
                  </a:cubicBezTo>
                  <a:cubicBezTo>
                    <a:pt x="489" y="2230"/>
                    <a:pt x="2441" y="163"/>
                    <a:pt x="4939" y="10"/>
                  </a:cubicBezTo>
                  <a:cubicBezTo>
                    <a:pt x="4843" y="10"/>
                    <a:pt x="4748" y="0"/>
                    <a:pt x="46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7" name="Google Shape;19037;p78"/>
            <p:cNvSpPr/>
            <p:nvPr/>
          </p:nvSpPr>
          <p:spPr>
            <a:xfrm>
              <a:off x="4942596" y="3902381"/>
              <a:ext cx="223972" cy="215279"/>
            </a:xfrm>
            <a:custGeom>
              <a:avLst/>
              <a:gdLst/>
              <a:ahLst/>
              <a:cxnLst/>
              <a:rect l="l" t="t" r="r" b="b"/>
              <a:pathLst>
                <a:path w="8529" h="8198" extrusionOk="0">
                  <a:moveTo>
                    <a:pt x="4420" y="0"/>
                  </a:moveTo>
                  <a:cubicBezTo>
                    <a:pt x="3353" y="0"/>
                    <a:pt x="2303" y="415"/>
                    <a:pt x="1523" y="1202"/>
                  </a:cubicBezTo>
                  <a:cubicBezTo>
                    <a:pt x="345" y="2369"/>
                    <a:pt x="1" y="4140"/>
                    <a:pt x="633" y="5671"/>
                  </a:cubicBezTo>
                  <a:cubicBezTo>
                    <a:pt x="1264" y="7202"/>
                    <a:pt x="2767" y="8198"/>
                    <a:pt x="4422" y="8198"/>
                  </a:cubicBezTo>
                  <a:cubicBezTo>
                    <a:pt x="6691" y="8198"/>
                    <a:pt x="8518" y="6360"/>
                    <a:pt x="8528" y="4102"/>
                  </a:cubicBezTo>
                  <a:cubicBezTo>
                    <a:pt x="8518" y="2436"/>
                    <a:pt x="7523" y="944"/>
                    <a:pt x="5992" y="312"/>
                  </a:cubicBezTo>
                  <a:cubicBezTo>
                    <a:pt x="5484" y="102"/>
                    <a:pt x="4950" y="0"/>
                    <a:pt x="442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8" name="Google Shape;19038;p78"/>
            <p:cNvSpPr/>
            <p:nvPr/>
          </p:nvSpPr>
          <p:spPr>
            <a:xfrm>
              <a:off x="4951157" y="3902381"/>
              <a:ext cx="121400" cy="215385"/>
            </a:xfrm>
            <a:custGeom>
              <a:avLst/>
              <a:gdLst/>
              <a:ahLst/>
              <a:cxnLst/>
              <a:rect l="l" t="t" r="r" b="b"/>
              <a:pathLst>
                <a:path w="4623" h="8202" extrusionOk="0">
                  <a:moveTo>
                    <a:pt x="4091" y="0"/>
                  </a:moveTo>
                  <a:cubicBezTo>
                    <a:pt x="1867" y="0"/>
                    <a:pt x="0" y="1804"/>
                    <a:pt x="0" y="4102"/>
                  </a:cubicBezTo>
                  <a:cubicBezTo>
                    <a:pt x="0" y="6395"/>
                    <a:pt x="1875" y="8201"/>
                    <a:pt x="4105" y="8201"/>
                  </a:cubicBezTo>
                  <a:cubicBezTo>
                    <a:pt x="4276" y="8201"/>
                    <a:pt x="4448" y="8191"/>
                    <a:pt x="4623" y="8169"/>
                  </a:cubicBezTo>
                  <a:cubicBezTo>
                    <a:pt x="2575" y="7901"/>
                    <a:pt x="1034" y="6159"/>
                    <a:pt x="1034" y="4102"/>
                  </a:cubicBezTo>
                  <a:cubicBezTo>
                    <a:pt x="1034" y="2035"/>
                    <a:pt x="2575" y="293"/>
                    <a:pt x="4623" y="34"/>
                  </a:cubicBezTo>
                  <a:cubicBezTo>
                    <a:pt x="4444" y="11"/>
                    <a:pt x="4266" y="0"/>
                    <a:pt x="409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39" name="Google Shape;19039;p78"/>
            <p:cNvSpPr/>
            <p:nvPr/>
          </p:nvSpPr>
          <p:spPr>
            <a:xfrm>
              <a:off x="5054069" y="3937255"/>
              <a:ext cx="10950" cy="76128"/>
            </a:xfrm>
            <a:custGeom>
              <a:avLst/>
              <a:gdLst/>
              <a:ahLst/>
              <a:cxnLst/>
              <a:rect l="l" t="t" r="r" b="b"/>
              <a:pathLst>
                <a:path w="417" h="2899" extrusionOk="0">
                  <a:moveTo>
                    <a:pt x="207" y="1"/>
                  </a:moveTo>
                  <a:cubicBezTo>
                    <a:pt x="103" y="1"/>
                    <a:pt x="0" y="70"/>
                    <a:pt x="5" y="209"/>
                  </a:cubicBezTo>
                  <a:lnTo>
                    <a:pt x="5" y="2688"/>
                  </a:lnTo>
                  <a:cubicBezTo>
                    <a:pt x="5" y="2802"/>
                    <a:pt x="91" y="2898"/>
                    <a:pt x="206" y="2898"/>
                  </a:cubicBezTo>
                  <a:cubicBezTo>
                    <a:pt x="331" y="2898"/>
                    <a:pt x="417" y="2802"/>
                    <a:pt x="417" y="2688"/>
                  </a:cubicBezTo>
                  <a:lnTo>
                    <a:pt x="417" y="209"/>
                  </a:lnTo>
                  <a:cubicBezTo>
                    <a:pt x="417" y="70"/>
                    <a:pt x="311" y="1"/>
                    <a:pt x="20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0" name="Google Shape;19040;p78"/>
            <p:cNvSpPr/>
            <p:nvPr/>
          </p:nvSpPr>
          <p:spPr>
            <a:xfrm>
              <a:off x="5139388" y="3833685"/>
              <a:ext cx="57326" cy="48712"/>
            </a:xfrm>
            <a:custGeom>
              <a:avLst/>
              <a:gdLst/>
              <a:ahLst/>
              <a:cxnLst/>
              <a:rect l="l" t="t" r="r" b="b"/>
              <a:pathLst>
                <a:path w="2183" h="1855" extrusionOk="0">
                  <a:moveTo>
                    <a:pt x="599" y="0"/>
                  </a:moveTo>
                  <a:cubicBezTo>
                    <a:pt x="505" y="0"/>
                    <a:pt x="412" y="43"/>
                    <a:pt x="355" y="124"/>
                  </a:cubicBezTo>
                  <a:lnTo>
                    <a:pt x="106" y="478"/>
                  </a:lnTo>
                  <a:cubicBezTo>
                    <a:pt x="0" y="612"/>
                    <a:pt x="39" y="803"/>
                    <a:pt x="163" y="899"/>
                  </a:cubicBezTo>
                  <a:lnTo>
                    <a:pt x="1417" y="1799"/>
                  </a:lnTo>
                  <a:cubicBezTo>
                    <a:pt x="1470" y="1837"/>
                    <a:pt x="1531" y="1855"/>
                    <a:pt x="1591" y="1855"/>
                  </a:cubicBezTo>
                  <a:cubicBezTo>
                    <a:pt x="1683" y="1855"/>
                    <a:pt x="1774" y="1812"/>
                    <a:pt x="1838" y="1732"/>
                  </a:cubicBezTo>
                  <a:lnTo>
                    <a:pt x="2087" y="1368"/>
                  </a:lnTo>
                  <a:cubicBezTo>
                    <a:pt x="2182" y="1234"/>
                    <a:pt x="2154" y="1052"/>
                    <a:pt x="2020" y="956"/>
                  </a:cubicBezTo>
                  <a:lnTo>
                    <a:pt x="776" y="57"/>
                  </a:lnTo>
                  <a:cubicBezTo>
                    <a:pt x="722" y="19"/>
                    <a:pt x="660" y="0"/>
                    <a:pt x="59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1" name="Google Shape;19041;p78"/>
            <p:cNvSpPr/>
            <p:nvPr/>
          </p:nvSpPr>
          <p:spPr>
            <a:xfrm>
              <a:off x="4922507" y="3833685"/>
              <a:ext cx="57063" cy="48712"/>
            </a:xfrm>
            <a:custGeom>
              <a:avLst/>
              <a:gdLst/>
              <a:ahLst/>
              <a:cxnLst/>
              <a:rect l="l" t="t" r="r" b="b"/>
              <a:pathLst>
                <a:path w="2173"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2010" y="899"/>
                  </a:lnTo>
                  <a:cubicBezTo>
                    <a:pt x="2144" y="803"/>
                    <a:pt x="2173" y="612"/>
                    <a:pt x="2077" y="478"/>
                  </a:cubicBezTo>
                  <a:lnTo>
                    <a:pt x="1828" y="124"/>
                  </a:lnTo>
                  <a:cubicBezTo>
                    <a:pt x="1770" y="43"/>
                    <a:pt x="1678" y="0"/>
                    <a:pt x="158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2" name="Google Shape;19042;p78"/>
            <p:cNvSpPr/>
            <p:nvPr/>
          </p:nvSpPr>
          <p:spPr>
            <a:xfrm>
              <a:off x="5023792" y="3793455"/>
              <a:ext cx="71637" cy="42988"/>
            </a:xfrm>
            <a:custGeom>
              <a:avLst/>
              <a:gdLst/>
              <a:ahLst/>
              <a:cxnLst/>
              <a:rect l="l" t="t" r="r" b="b"/>
              <a:pathLst>
                <a:path w="2728" h="1637" extrusionOk="0">
                  <a:moveTo>
                    <a:pt x="345" y="0"/>
                  </a:moveTo>
                  <a:cubicBezTo>
                    <a:pt x="153" y="0"/>
                    <a:pt x="0" y="153"/>
                    <a:pt x="0" y="345"/>
                  </a:cubicBezTo>
                  <a:lnTo>
                    <a:pt x="0" y="1292"/>
                  </a:lnTo>
                  <a:cubicBezTo>
                    <a:pt x="0" y="1484"/>
                    <a:pt x="153" y="1637"/>
                    <a:pt x="345" y="1637"/>
                  </a:cubicBezTo>
                  <a:lnTo>
                    <a:pt x="2374" y="1637"/>
                  </a:lnTo>
                  <a:cubicBezTo>
                    <a:pt x="2565" y="1637"/>
                    <a:pt x="2718" y="1484"/>
                    <a:pt x="2728" y="1292"/>
                  </a:cubicBezTo>
                  <a:lnTo>
                    <a:pt x="2728" y="345"/>
                  </a:lnTo>
                  <a:cubicBezTo>
                    <a:pt x="2718" y="153"/>
                    <a:pt x="2565" y="0"/>
                    <a:pt x="2374" y="0"/>
                  </a:cubicBezTo>
                  <a:close/>
                </a:path>
              </a:pathLst>
            </a:custGeom>
            <a:solidFill>
              <a:srgbClr val="C4D0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3" name="Google Shape;19043;p78"/>
            <p:cNvSpPr/>
            <p:nvPr/>
          </p:nvSpPr>
          <p:spPr>
            <a:xfrm>
              <a:off x="5139388" y="3833685"/>
              <a:ext cx="51049" cy="48712"/>
            </a:xfrm>
            <a:custGeom>
              <a:avLst/>
              <a:gdLst/>
              <a:ahLst/>
              <a:cxnLst/>
              <a:rect l="l" t="t" r="r" b="b"/>
              <a:pathLst>
                <a:path w="1944" h="1855" extrusionOk="0">
                  <a:moveTo>
                    <a:pt x="599" y="0"/>
                  </a:moveTo>
                  <a:cubicBezTo>
                    <a:pt x="505" y="0"/>
                    <a:pt x="412" y="43"/>
                    <a:pt x="355" y="124"/>
                  </a:cubicBezTo>
                  <a:lnTo>
                    <a:pt x="106" y="478"/>
                  </a:lnTo>
                  <a:cubicBezTo>
                    <a:pt x="0" y="612"/>
                    <a:pt x="39" y="803"/>
                    <a:pt x="173" y="899"/>
                  </a:cubicBezTo>
                  <a:lnTo>
                    <a:pt x="1417" y="1799"/>
                  </a:lnTo>
                  <a:cubicBezTo>
                    <a:pt x="1470" y="1837"/>
                    <a:pt x="1531" y="1855"/>
                    <a:pt x="1591" y="1855"/>
                  </a:cubicBezTo>
                  <a:cubicBezTo>
                    <a:pt x="1683" y="1855"/>
                    <a:pt x="1774" y="1812"/>
                    <a:pt x="1838" y="1732"/>
                  </a:cubicBezTo>
                  <a:lnTo>
                    <a:pt x="1943" y="1578"/>
                  </a:lnTo>
                  <a:lnTo>
                    <a:pt x="1005" y="889"/>
                  </a:lnTo>
                  <a:cubicBezTo>
                    <a:pt x="871" y="794"/>
                    <a:pt x="843" y="612"/>
                    <a:pt x="938" y="478"/>
                  </a:cubicBezTo>
                  <a:lnTo>
                    <a:pt x="1082" y="277"/>
                  </a:lnTo>
                  <a:lnTo>
                    <a:pt x="776" y="57"/>
                  </a:lnTo>
                  <a:cubicBezTo>
                    <a:pt x="722" y="19"/>
                    <a:pt x="660" y="0"/>
                    <a:pt x="59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4" name="Google Shape;19044;p78"/>
            <p:cNvSpPr/>
            <p:nvPr/>
          </p:nvSpPr>
          <p:spPr>
            <a:xfrm>
              <a:off x="4922507" y="3833685"/>
              <a:ext cx="50787" cy="48712"/>
            </a:xfrm>
            <a:custGeom>
              <a:avLst/>
              <a:gdLst/>
              <a:ahLst/>
              <a:cxnLst/>
              <a:rect l="l" t="t" r="r" b="b"/>
              <a:pathLst>
                <a:path w="1934" h="1855" extrusionOk="0">
                  <a:moveTo>
                    <a:pt x="1584" y="0"/>
                  </a:moveTo>
                  <a:cubicBezTo>
                    <a:pt x="1522" y="0"/>
                    <a:pt x="1460" y="19"/>
                    <a:pt x="1407" y="57"/>
                  </a:cubicBezTo>
                  <a:lnTo>
                    <a:pt x="163" y="956"/>
                  </a:lnTo>
                  <a:cubicBezTo>
                    <a:pt x="29" y="1052"/>
                    <a:pt x="0" y="1234"/>
                    <a:pt x="96" y="1368"/>
                  </a:cubicBezTo>
                  <a:lnTo>
                    <a:pt x="345" y="1732"/>
                  </a:lnTo>
                  <a:cubicBezTo>
                    <a:pt x="403" y="1812"/>
                    <a:pt x="495" y="1855"/>
                    <a:pt x="589" y="1855"/>
                  </a:cubicBezTo>
                  <a:cubicBezTo>
                    <a:pt x="651" y="1855"/>
                    <a:pt x="713" y="1837"/>
                    <a:pt x="766" y="1799"/>
                  </a:cubicBezTo>
                  <a:lnTo>
                    <a:pt x="1072" y="1578"/>
                  </a:lnTo>
                  <a:lnTo>
                    <a:pt x="929" y="1368"/>
                  </a:lnTo>
                  <a:cubicBezTo>
                    <a:pt x="833" y="1234"/>
                    <a:pt x="862" y="1052"/>
                    <a:pt x="996" y="956"/>
                  </a:cubicBezTo>
                  <a:lnTo>
                    <a:pt x="1933" y="277"/>
                  </a:lnTo>
                  <a:lnTo>
                    <a:pt x="1828" y="124"/>
                  </a:lnTo>
                  <a:cubicBezTo>
                    <a:pt x="1770" y="43"/>
                    <a:pt x="1678" y="0"/>
                    <a:pt x="158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5" name="Google Shape;19045;p78"/>
            <p:cNvSpPr/>
            <p:nvPr/>
          </p:nvSpPr>
          <p:spPr>
            <a:xfrm>
              <a:off x="5024028" y="3793455"/>
              <a:ext cx="30934" cy="42988"/>
            </a:xfrm>
            <a:custGeom>
              <a:avLst/>
              <a:gdLst/>
              <a:ahLst/>
              <a:cxnLst/>
              <a:rect l="l" t="t" r="r" b="b"/>
              <a:pathLst>
                <a:path w="1178" h="1637" extrusionOk="0">
                  <a:moveTo>
                    <a:pt x="345" y="0"/>
                  </a:moveTo>
                  <a:cubicBezTo>
                    <a:pt x="154" y="0"/>
                    <a:pt x="1" y="153"/>
                    <a:pt x="1" y="345"/>
                  </a:cubicBezTo>
                  <a:lnTo>
                    <a:pt x="1" y="1292"/>
                  </a:lnTo>
                  <a:cubicBezTo>
                    <a:pt x="1" y="1484"/>
                    <a:pt x="154" y="1637"/>
                    <a:pt x="345" y="1637"/>
                  </a:cubicBezTo>
                  <a:lnTo>
                    <a:pt x="1178" y="1637"/>
                  </a:lnTo>
                  <a:cubicBezTo>
                    <a:pt x="986" y="1637"/>
                    <a:pt x="833" y="1484"/>
                    <a:pt x="833" y="1292"/>
                  </a:cubicBezTo>
                  <a:lnTo>
                    <a:pt x="833" y="345"/>
                  </a:lnTo>
                  <a:cubicBezTo>
                    <a:pt x="833" y="153"/>
                    <a:pt x="986" y="0"/>
                    <a:pt x="1178"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6" name="Google Shape;19046;p78"/>
            <p:cNvSpPr/>
            <p:nvPr/>
          </p:nvSpPr>
          <p:spPr>
            <a:xfrm>
              <a:off x="4937580" y="3896998"/>
              <a:ext cx="235001" cy="226046"/>
            </a:xfrm>
            <a:custGeom>
              <a:avLst/>
              <a:gdLst/>
              <a:ahLst/>
              <a:cxnLst/>
              <a:rect l="l" t="t" r="r" b="b"/>
              <a:pathLst>
                <a:path w="8949" h="8608" extrusionOk="0">
                  <a:moveTo>
                    <a:pt x="4853" y="421"/>
                  </a:moveTo>
                  <a:cubicBezTo>
                    <a:pt x="5398" y="450"/>
                    <a:pt x="5925" y="593"/>
                    <a:pt x="6413" y="842"/>
                  </a:cubicBezTo>
                  <a:lnTo>
                    <a:pt x="6250" y="1129"/>
                  </a:lnTo>
                  <a:cubicBezTo>
                    <a:pt x="6147" y="1259"/>
                    <a:pt x="6323" y="1419"/>
                    <a:pt x="6467" y="1419"/>
                  </a:cubicBezTo>
                  <a:cubicBezTo>
                    <a:pt x="6524" y="1419"/>
                    <a:pt x="6577" y="1393"/>
                    <a:pt x="6604" y="1330"/>
                  </a:cubicBezTo>
                  <a:lnTo>
                    <a:pt x="6767" y="1053"/>
                  </a:lnTo>
                  <a:cubicBezTo>
                    <a:pt x="7226" y="1340"/>
                    <a:pt x="7609" y="1732"/>
                    <a:pt x="7906" y="2182"/>
                  </a:cubicBezTo>
                  <a:lnTo>
                    <a:pt x="7618" y="2345"/>
                  </a:lnTo>
                  <a:cubicBezTo>
                    <a:pt x="7430" y="2427"/>
                    <a:pt x="7578" y="2739"/>
                    <a:pt x="7744" y="2739"/>
                  </a:cubicBezTo>
                  <a:cubicBezTo>
                    <a:pt x="7772" y="2739"/>
                    <a:pt x="7801" y="2729"/>
                    <a:pt x="7829" y="2708"/>
                  </a:cubicBezTo>
                  <a:lnTo>
                    <a:pt x="8116" y="2546"/>
                  </a:lnTo>
                  <a:cubicBezTo>
                    <a:pt x="8365" y="3024"/>
                    <a:pt x="8508" y="3560"/>
                    <a:pt x="8537" y="4096"/>
                  </a:cubicBezTo>
                  <a:lnTo>
                    <a:pt x="8202" y="4096"/>
                  </a:lnTo>
                  <a:cubicBezTo>
                    <a:pt x="7925" y="4096"/>
                    <a:pt x="7925" y="4517"/>
                    <a:pt x="8202" y="4517"/>
                  </a:cubicBezTo>
                  <a:lnTo>
                    <a:pt x="8537" y="4517"/>
                  </a:lnTo>
                  <a:cubicBezTo>
                    <a:pt x="8508" y="5063"/>
                    <a:pt x="8365" y="5589"/>
                    <a:pt x="8116" y="6077"/>
                  </a:cubicBezTo>
                  <a:lnTo>
                    <a:pt x="7829" y="5905"/>
                  </a:lnTo>
                  <a:cubicBezTo>
                    <a:pt x="7801" y="5884"/>
                    <a:pt x="7772" y="5875"/>
                    <a:pt x="7744" y="5875"/>
                  </a:cubicBezTo>
                  <a:cubicBezTo>
                    <a:pt x="7578" y="5875"/>
                    <a:pt x="7430" y="6187"/>
                    <a:pt x="7618" y="6269"/>
                  </a:cubicBezTo>
                  <a:lnTo>
                    <a:pt x="7906" y="6431"/>
                  </a:lnTo>
                  <a:cubicBezTo>
                    <a:pt x="7609" y="6881"/>
                    <a:pt x="7226" y="7264"/>
                    <a:pt x="6767" y="7561"/>
                  </a:cubicBezTo>
                  <a:lnTo>
                    <a:pt x="6767" y="7570"/>
                  </a:lnTo>
                  <a:lnTo>
                    <a:pt x="6604" y="7283"/>
                  </a:lnTo>
                  <a:cubicBezTo>
                    <a:pt x="6577" y="7220"/>
                    <a:pt x="6525" y="7195"/>
                    <a:pt x="6468" y="7195"/>
                  </a:cubicBezTo>
                  <a:cubicBezTo>
                    <a:pt x="6324" y="7195"/>
                    <a:pt x="6147" y="7357"/>
                    <a:pt x="6250" y="7494"/>
                  </a:cubicBezTo>
                  <a:lnTo>
                    <a:pt x="6413" y="7781"/>
                  </a:lnTo>
                  <a:cubicBezTo>
                    <a:pt x="5925" y="8020"/>
                    <a:pt x="5398" y="8164"/>
                    <a:pt x="4853" y="8192"/>
                  </a:cubicBezTo>
                  <a:lnTo>
                    <a:pt x="4853" y="7867"/>
                  </a:lnTo>
                  <a:cubicBezTo>
                    <a:pt x="4853" y="7723"/>
                    <a:pt x="4750" y="7652"/>
                    <a:pt x="4647" y="7652"/>
                  </a:cubicBezTo>
                  <a:cubicBezTo>
                    <a:pt x="4544" y="7652"/>
                    <a:pt x="4441" y="7723"/>
                    <a:pt x="4441" y="7867"/>
                  </a:cubicBezTo>
                  <a:lnTo>
                    <a:pt x="4441" y="8192"/>
                  </a:lnTo>
                  <a:cubicBezTo>
                    <a:pt x="3896" y="8164"/>
                    <a:pt x="3369" y="8020"/>
                    <a:pt x="2881" y="7781"/>
                  </a:cubicBezTo>
                  <a:lnTo>
                    <a:pt x="3044" y="7494"/>
                  </a:lnTo>
                  <a:cubicBezTo>
                    <a:pt x="3111" y="7333"/>
                    <a:pt x="2982" y="7196"/>
                    <a:pt x="2849" y="7196"/>
                  </a:cubicBezTo>
                  <a:cubicBezTo>
                    <a:pt x="2792" y="7196"/>
                    <a:pt x="2733" y="7222"/>
                    <a:pt x="2690" y="7283"/>
                  </a:cubicBezTo>
                  <a:lnTo>
                    <a:pt x="2527" y="7570"/>
                  </a:lnTo>
                  <a:cubicBezTo>
                    <a:pt x="2068" y="7273"/>
                    <a:pt x="1685" y="6881"/>
                    <a:pt x="1388" y="6431"/>
                  </a:cubicBezTo>
                  <a:lnTo>
                    <a:pt x="1675" y="6269"/>
                  </a:lnTo>
                  <a:cubicBezTo>
                    <a:pt x="1842" y="6136"/>
                    <a:pt x="1733" y="5887"/>
                    <a:pt x="1551" y="5887"/>
                  </a:cubicBezTo>
                  <a:cubicBezTo>
                    <a:pt x="1524" y="5887"/>
                    <a:pt x="1495" y="5892"/>
                    <a:pt x="1465" y="5905"/>
                  </a:cubicBezTo>
                  <a:lnTo>
                    <a:pt x="1178" y="6077"/>
                  </a:lnTo>
                  <a:cubicBezTo>
                    <a:pt x="929" y="5589"/>
                    <a:pt x="785" y="5063"/>
                    <a:pt x="757" y="4517"/>
                  </a:cubicBezTo>
                  <a:lnTo>
                    <a:pt x="1092" y="4517"/>
                  </a:lnTo>
                  <a:cubicBezTo>
                    <a:pt x="1369" y="4517"/>
                    <a:pt x="1369" y="4096"/>
                    <a:pt x="1092" y="4096"/>
                  </a:cubicBezTo>
                  <a:lnTo>
                    <a:pt x="757" y="4096"/>
                  </a:lnTo>
                  <a:cubicBezTo>
                    <a:pt x="785" y="3560"/>
                    <a:pt x="929" y="3024"/>
                    <a:pt x="1178" y="2546"/>
                  </a:cubicBezTo>
                  <a:lnTo>
                    <a:pt x="1465" y="2708"/>
                  </a:lnTo>
                  <a:cubicBezTo>
                    <a:pt x="1495" y="2721"/>
                    <a:pt x="1524" y="2727"/>
                    <a:pt x="1551" y="2727"/>
                  </a:cubicBezTo>
                  <a:cubicBezTo>
                    <a:pt x="1733" y="2727"/>
                    <a:pt x="1842" y="2478"/>
                    <a:pt x="1675" y="2345"/>
                  </a:cubicBezTo>
                  <a:lnTo>
                    <a:pt x="1388" y="2182"/>
                  </a:lnTo>
                  <a:cubicBezTo>
                    <a:pt x="1685" y="1732"/>
                    <a:pt x="2068" y="1340"/>
                    <a:pt x="2527" y="1053"/>
                  </a:cubicBezTo>
                  <a:lnTo>
                    <a:pt x="2690" y="1330"/>
                  </a:lnTo>
                  <a:cubicBezTo>
                    <a:pt x="2714" y="1393"/>
                    <a:pt x="2765" y="1419"/>
                    <a:pt x="2823" y="1419"/>
                  </a:cubicBezTo>
                  <a:cubicBezTo>
                    <a:pt x="2966" y="1419"/>
                    <a:pt x="3146" y="1259"/>
                    <a:pt x="3044" y="1129"/>
                  </a:cubicBezTo>
                  <a:lnTo>
                    <a:pt x="2881" y="842"/>
                  </a:lnTo>
                  <a:cubicBezTo>
                    <a:pt x="3369" y="593"/>
                    <a:pt x="3896" y="450"/>
                    <a:pt x="4441" y="421"/>
                  </a:cubicBezTo>
                  <a:lnTo>
                    <a:pt x="4441" y="756"/>
                  </a:lnTo>
                  <a:cubicBezTo>
                    <a:pt x="4436" y="895"/>
                    <a:pt x="4539" y="964"/>
                    <a:pt x="4643" y="964"/>
                  </a:cubicBezTo>
                  <a:cubicBezTo>
                    <a:pt x="4747" y="964"/>
                    <a:pt x="4853" y="895"/>
                    <a:pt x="4853" y="756"/>
                  </a:cubicBezTo>
                  <a:lnTo>
                    <a:pt x="4853" y="421"/>
                  </a:lnTo>
                  <a:close/>
                  <a:moveTo>
                    <a:pt x="4642" y="0"/>
                  </a:moveTo>
                  <a:cubicBezTo>
                    <a:pt x="2900" y="0"/>
                    <a:pt x="1331" y="1043"/>
                    <a:pt x="670" y="2651"/>
                  </a:cubicBezTo>
                  <a:cubicBezTo>
                    <a:pt x="0" y="4259"/>
                    <a:pt x="364" y="6115"/>
                    <a:pt x="1599" y="7350"/>
                  </a:cubicBezTo>
                  <a:cubicBezTo>
                    <a:pt x="2424" y="8169"/>
                    <a:pt x="3524" y="8608"/>
                    <a:pt x="4646" y="8608"/>
                  </a:cubicBezTo>
                  <a:cubicBezTo>
                    <a:pt x="5201" y="8608"/>
                    <a:pt x="5762" y="8500"/>
                    <a:pt x="6298" y="8278"/>
                  </a:cubicBezTo>
                  <a:cubicBezTo>
                    <a:pt x="7906" y="7618"/>
                    <a:pt x="8949" y="6048"/>
                    <a:pt x="8949" y="4307"/>
                  </a:cubicBezTo>
                  <a:cubicBezTo>
                    <a:pt x="8949" y="1924"/>
                    <a:pt x="7025" y="0"/>
                    <a:pt x="464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7" name="Google Shape;19047;p78"/>
            <p:cNvSpPr/>
            <p:nvPr/>
          </p:nvSpPr>
          <p:spPr>
            <a:xfrm>
              <a:off x="5044905" y="3995263"/>
              <a:ext cx="29411" cy="29411"/>
            </a:xfrm>
            <a:custGeom>
              <a:avLst/>
              <a:gdLst/>
              <a:ahLst/>
              <a:cxnLst/>
              <a:rect l="l" t="t" r="r" b="b"/>
              <a:pathLst>
                <a:path w="1120" h="1120" extrusionOk="0">
                  <a:moveTo>
                    <a:pt x="555" y="0"/>
                  </a:moveTo>
                  <a:cubicBezTo>
                    <a:pt x="249" y="0"/>
                    <a:pt x="0" y="249"/>
                    <a:pt x="0" y="565"/>
                  </a:cubicBezTo>
                  <a:cubicBezTo>
                    <a:pt x="0" y="871"/>
                    <a:pt x="249" y="1120"/>
                    <a:pt x="555" y="1120"/>
                  </a:cubicBezTo>
                  <a:cubicBezTo>
                    <a:pt x="871" y="1120"/>
                    <a:pt x="1120" y="871"/>
                    <a:pt x="1120" y="565"/>
                  </a:cubicBezTo>
                  <a:cubicBezTo>
                    <a:pt x="1120" y="249"/>
                    <a:pt x="871" y="0"/>
                    <a:pt x="55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48" name="Google Shape;19048;p78"/>
            <p:cNvSpPr/>
            <p:nvPr/>
          </p:nvSpPr>
          <p:spPr>
            <a:xfrm>
              <a:off x="5044642" y="3995132"/>
              <a:ext cx="24396" cy="29674"/>
            </a:xfrm>
            <a:custGeom>
              <a:avLst/>
              <a:gdLst/>
              <a:ahLst/>
              <a:cxnLst/>
              <a:rect l="l" t="t" r="r" b="b"/>
              <a:pathLst>
                <a:path w="929" h="1130" extrusionOk="0">
                  <a:moveTo>
                    <a:pt x="564" y="0"/>
                  </a:moveTo>
                  <a:cubicBezTo>
                    <a:pt x="274" y="0"/>
                    <a:pt x="0" y="227"/>
                    <a:pt x="0" y="560"/>
                  </a:cubicBezTo>
                  <a:cubicBezTo>
                    <a:pt x="0" y="901"/>
                    <a:pt x="275" y="1129"/>
                    <a:pt x="565" y="1129"/>
                  </a:cubicBezTo>
                  <a:cubicBezTo>
                    <a:pt x="690" y="1129"/>
                    <a:pt x="819" y="1086"/>
                    <a:pt x="929" y="991"/>
                  </a:cubicBezTo>
                  <a:cubicBezTo>
                    <a:pt x="804" y="886"/>
                    <a:pt x="737" y="732"/>
                    <a:pt x="737" y="570"/>
                  </a:cubicBezTo>
                  <a:cubicBezTo>
                    <a:pt x="737" y="397"/>
                    <a:pt x="804" y="244"/>
                    <a:pt x="929" y="139"/>
                  </a:cubicBezTo>
                  <a:cubicBezTo>
                    <a:pt x="818" y="43"/>
                    <a:pt x="690" y="0"/>
                    <a:pt x="56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49" name="Google Shape;19049;p78"/>
          <p:cNvGrpSpPr/>
          <p:nvPr/>
        </p:nvGrpSpPr>
        <p:grpSpPr>
          <a:xfrm>
            <a:off x="7121911" y="5057695"/>
            <a:ext cx="440363" cy="438823"/>
            <a:chOff x="5341433" y="3793271"/>
            <a:chExt cx="330272" cy="329117"/>
          </a:xfrm>
        </p:grpSpPr>
        <p:sp>
          <p:nvSpPr>
            <p:cNvPr id="19050" name="Google Shape;19050;p78"/>
            <p:cNvSpPr/>
            <p:nvPr/>
          </p:nvSpPr>
          <p:spPr>
            <a:xfrm>
              <a:off x="5436441" y="3976408"/>
              <a:ext cx="52546" cy="52546"/>
            </a:xfrm>
            <a:custGeom>
              <a:avLst/>
              <a:gdLst/>
              <a:ahLst/>
              <a:cxnLst/>
              <a:rect l="l" t="t" r="r" b="b"/>
              <a:pathLst>
                <a:path w="2001" h="2001" extrusionOk="0">
                  <a:moveTo>
                    <a:pt x="1245" y="0"/>
                  </a:moveTo>
                  <a:lnTo>
                    <a:pt x="1" y="1235"/>
                  </a:lnTo>
                  <a:cubicBezTo>
                    <a:pt x="96" y="1254"/>
                    <a:pt x="182" y="1292"/>
                    <a:pt x="240" y="1359"/>
                  </a:cubicBezTo>
                  <a:lnTo>
                    <a:pt x="642" y="1761"/>
                  </a:lnTo>
                  <a:cubicBezTo>
                    <a:pt x="709" y="1819"/>
                    <a:pt x="747" y="1905"/>
                    <a:pt x="766" y="2000"/>
                  </a:cubicBezTo>
                  <a:lnTo>
                    <a:pt x="2001" y="756"/>
                  </a:lnTo>
                  <a:cubicBezTo>
                    <a:pt x="1714" y="546"/>
                    <a:pt x="1455" y="287"/>
                    <a:pt x="124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1" name="Google Shape;19051;p78"/>
            <p:cNvSpPr/>
            <p:nvPr/>
          </p:nvSpPr>
          <p:spPr>
            <a:xfrm>
              <a:off x="5436179" y="3976146"/>
              <a:ext cx="42515" cy="52310"/>
            </a:xfrm>
            <a:custGeom>
              <a:avLst/>
              <a:gdLst/>
              <a:ahLst/>
              <a:cxnLst/>
              <a:rect l="l" t="t" r="r" b="b"/>
              <a:pathLst>
                <a:path w="1619" h="1992" extrusionOk="0">
                  <a:moveTo>
                    <a:pt x="1245" y="1"/>
                  </a:moveTo>
                  <a:lnTo>
                    <a:pt x="1" y="1235"/>
                  </a:lnTo>
                  <a:cubicBezTo>
                    <a:pt x="87" y="1254"/>
                    <a:pt x="173" y="1293"/>
                    <a:pt x="240" y="1360"/>
                  </a:cubicBezTo>
                  <a:lnTo>
                    <a:pt x="642" y="1752"/>
                  </a:lnTo>
                  <a:cubicBezTo>
                    <a:pt x="700" y="1819"/>
                    <a:pt x="747" y="1905"/>
                    <a:pt x="757" y="1991"/>
                  </a:cubicBezTo>
                  <a:lnTo>
                    <a:pt x="1226" y="1532"/>
                  </a:lnTo>
                  <a:lnTo>
                    <a:pt x="1059" y="1356"/>
                  </a:lnTo>
                  <a:lnTo>
                    <a:pt x="1059" y="1356"/>
                  </a:lnTo>
                  <a:cubicBezTo>
                    <a:pt x="1060" y="1357"/>
                    <a:pt x="1062" y="1358"/>
                    <a:pt x="1063" y="1360"/>
                  </a:cubicBezTo>
                  <a:lnTo>
                    <a:pt x="1054" y="1350"/>
                  </a:lnTo>
                  <a:lnTo>
                    <a:pt x="1059" y="1356"/>
                  </a:lnTo>
                  <a:lnTo>
                    <a:pt x="1059" y="1356"/>
                  </a:lnTo>
                  <a:cubicBezTo>
                    <a:pt x="958" y="1260"/>
                    <a:pt x="959" y="1100"/>
                    <a:pt x="1054" y="996"/>
                  </a:cubicBezTo>
                  <a:lnTo>
                    <a:pt x="1618" y="431"/>
                  </a:lnTo>
                  <a:cubicBezTo>
                    <a:pt x="1484" y="297"/>
                    <a:pt x="1360" y="154"/>
                    <a:pt x="1245"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2" name="Google Shape;19052;p78"/>
            <p:cNvSpPr/>
            <p:nvPr/>
          </p:nvSpPr>
          <p:spPr>
            <a:xfrm>
              <a:off x="5431925" y="3793350"/>
              <a:ext cx="239780" cy="228830"/>
            </a:xfrm>
            <a:custGeom>
              <a:avLst/>
              <a:gdLst/>
              <a:ahLst/>
              <a:cxnLst/>
              <a:rect l="l" t="t" r="r" b="b"/>
              <a:pathLst>
                <a:path w="9131" h="8714" extrusionOk="0">
                  <a:moveTo>
                    <a:pt x="4780" y="1"/>
                  </a:moveTo>
                  <a:cubicBezTo>
                    <a:pt x="3645" y="1"/>
                    <a:pt x="2528" y="444"/>
                    <a:pt x="1694" y="1277"/>
                  </a:cubicBezTo>
                  <a:cubicBezTo>
                    <a:pt x="0" y="2980"/>
                    <a:pt x="0" y="5737"/>
                    <a:pt x="1694" y="7440"/>
                  </a:cubicBezTo>
                  <a:cubicBezTo>
                    <a:pt x="2525" y="8271"/>
                    <a:pt x="3637" y="8713"/>
                    <a:pt x="4769" y="8713"/>
                  </a:cubicBezTo>
                  <a:cubicBezTo>
                    <a:pt x="5332" y="8713"/>
                    <a:pt x="5901" y="8604"/>
                    <a:pt x="6441" y="8378"/>
                  </a:cubicBezTo>
                  <a:cubicBezTo>
                    <a:pt x="8068" y="7708"/>
                    <a:pt x="9130" y="6120"/>
                    <a:pt x="9130" y="4359"/>
                  </a:cubicBezTo>
                  <a:cubicBezTo>
                    <a:pt x="9130" y="2598"/>
                    <a:pt x="8068" y="1009"/>
                    <a:pt x="6441" y="330"/>
                  </a:cubicBezTo>
                  <a:cubicBezTo>
                    <a:pt x="5904" y="108"/>
                    <a:pt x="5340" y="1"/>
                    <a:pt x="4780"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3" name="Google Shape;19053;p78"/>
            <p:cNvSpPr/>
            <p:nvPr/>
          </p:nvSpPr>
          <p:spPr>
            <a:xfrm>
              <a:off x="5427408" y="3793271"/>
              <a:ext cx="139756" cy="228830"/>
            </a:xfrm>
            <a:custGeom>
              <a:avLst/>
              <a:gdLst/>
              <a:ahLst/>
              <a:cxnLst/>
              <a:rect l="l" t="t" r="r" b="b"/>
              <a:pathLst>
                <a:path w="5322" h="8714" extrusionOk="0">
                  <a:moveTo>
                    <a:pt x="4940" y="0"/>
                  </a:moveTo>
                  <a:cubicBezTo>
                    <a:pt x="2561" y="0"/>
                    <a:pt x="593" y="1935"/>
                    <a:pt x="593" y="4362"/>
                  </a:cubicBezTo>
                  <a:cubicBezTo>
                    <a:pt x="593" y="6779"/>
                    <a:pt x="2561" y="8713"/>
                    <a:pt x="4940" y="8713"/>
                  </a:cubicBezTo>
                  <a:cubicBezTo>
                    <a:pt x="5066" y="8713"/>
                    <a:pt x="5193" y="8708"/>
                    <a:pt x="5321" y="8697"/>
                  </a:cubicBezTo>
                  <a:cubicBezTo>
                    <a:pt x="4297" y="8611"/>
                    <a:pt x="3340" y="8161"/>
                    <a:pt x="2613" y="7434"/>
                  </a:cubicBezTo>
                  <a:cubicBezTo>
                    <a:pt x="0" y="4821"/>
                    <a:pt x="1637" y="333"/>
                    <a:pt x="5321" y="17"/>
                  </a:cubicBezTo>
                  <a:cubicBezTo>
                    <a:pt x="5193" y="6"/>
                    <a:pt x="5066" y="0"/>
                    <a:pt x="49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4" name="Google Shape;19054;p78"/>
            <p:cNvSpPr/>
            <p:nvPr/>
          </p:nvSpPr>
          <p:spPr>
            <a:xfrm>
              <a:off x="5464828" y="3814936"/>
              <a:ext cx="194061" cy="185343"/>
            </a:xfrm>
            <a:custGeom>
              <a:avLst/>
              <a:gdLst/>
              <a:ahLst/>
              <a:cxnLst/>
              <a:rect l="l" t="t" r="r" b="b"/>
              <a:pathLst>
                <a:path w="7390" h="7058" extrusionOk="0">
                  <a:moveTo>
                    <a:pt x="3553" y="1"/>
                  </a:moveTo>
                  <a:cubicBezTo>
                    <a:pt x="1738" y="1"/>
                    <a:pt x="1" y="1411"/>
                    <a:pt x="1" y="3537"/>
                  </a:cubicBezTo>
                  <a:cubicBezTo>
                    <a:pt x="1" y="4963"/>
                    <a:pt x="862" y="6245"/>
                    <a:pt x="2173" y="6790"/>
                  </a:cubicBezTo>
                  <a:cubicBezTo>
                    <a:pt x="2609" y="6971"/>
                    <a:pt x="3066" y="7058"/>
                    <a:pt x="3519" y="7058"/>
                  </a:cubicBezTo>
                  <a:cubicBezTo>
                    <a:pt x="4438" y="7058"/>
                    <a:pt x="5341" y="6698"/>
                    <a:pt x="6021" y="6025"/>
                  </a:cubicBezTo>
                  <a:cubicBezTo>
                    <a:pt x="7389" y="4647"/>
                    <a:pt x="7389" y="2417"/>
                    <a:pt x="6021" y="1039"/>
                  </a:cubicBezTo>
                  <a:cubicBezTo>
                    <a:pt x="5301" y="322"/>
                    <a:pt x="4418" y="1"/>
                    <a:pt x="3553"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5" name="Google Shape;19055;p78"/>
            <p:cNvSpPr/>
            <p:nvPr/>
          </p:nvSpPr>
          <p:spPr>
            <a:xfrm>
              <a:off x="5456793" y="3815251"/>
              <a:ext cx="110607" cy="185080"/>
            </a:xfrm>
            <a:custGeom>
              <a:avLst/>
              <a:gdLst/>
              <a:ahLst/>
              <a:cxnLst/>
              <a:rect l="l" t="t" r="r" b="b"/>
              <a:pathLst>
                <a:path w="4212" h="7048" extrusionOk="0">
                  <a:moveTo>
                    <a:pt x="3821" y="0"/>
                  </a:moveTo>
                  <a:cubicBezTo>
                    <a:pt x="1903" y="0"/>
                    <a:pt x="307" y="1561"/>
                    <a:pt x="307" y="3525"/>
                  </a:cubicBezTo>
                  <a:cubicBezTo>
                    <a:pt x="307" y="5493"/>
                    <a:pt x="1910" y="7047"/>
                    <a:pt x="3833" y="7047"/>
                  </a:cubicBezTo>
                  <a:cubicBezTo>
                    <a:pt x="3958" y="7047"/>
                    <a:pt x="4084" y="7041"/>
                    <a:pt x="4212" y="7027"/>
                  </a:cubicBezTo>
                  <a:cubicBezTo>
                    <a:pt x="3408" y="6941"/>
                    <a:pt x="2661" y="6578"/>
                    <a:pt x="2097" y="6013"/>
                  </a:cubicBezTo>
                  <a:cubicBezTo>
                    <a:pt x="1" y="3917"/>
                    <a:pt x="1264" y="338"/>
                    <a:pt x="4212" y="22"/>
                  </a:cubicBezTo>
                  <a:cubicBezTo>
                    <a:pt x="4080" y="7"/>
                    <a:pt x="3950" y="0"/>
                    <a:pt x="3821"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6" name="Google Shape;19056;p78"/>
            <p:cNvSpPr/>
            <p:nvPr/>
          </p:nvSpPr>
          <p:spPr>
            <a:xfrm>
              <a:off x="5531949" y="3851752"/>
              <a:ext cx="50787" cy="50550"/>
            </a:xfrm>
            <a:custGeom>
              <a:avLst/>
              <a:gdLst/>
              <a:ahLst/>
              <a:cxnLst/>
              <a:rect l="l" t="t" r="r" b="b"/>
              <a:pathLst>
                <a:path w="1934" h="1925" extrusionOk="0">
                  <a:moveTo>
                    <a:pt x="967" y="0"/>
                  </a:moveTo>
                  <a:cubicBezTo>
                    <a:pt x="440" y="0"/>
                    <a:pt x="0" y="431"/>
                    <a:pt x="0" y="957"/>
                  </a:cubicBezTo>
                  <a:cubicBezTo>
                    <a:pt x="0" y="1493"/>
                    <a:pt x="440" y="1924"/>
                    <a:pt x="967" y="1924"/>
                  </a:cubicBezTo>
                  <a:cubicBezTo>
                    <a:pt x="1503" y="1924"/>
                    <a:pt x="1933" y="1493"/>
                    <a:pt x="1933" y="957"/>
                  </a:cubicBezTo>
                  <a:cubicBezTo>
                    <a:pt x="1933" y="431"/>
                    <a:pt x="1503" y="0"/>
                    <a:pt x="967"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7" name="Google Shape;19057;p78"/>
            <p:cNvSpPr/>
            <p:nvPr/>
          </p:nvSpPr>
          <p:spPr>
            <a:xfrm>
              <a:off x="5532185" y="3851726"/>
              <a:ext cx="35215" cy="50577"/>
            </a:xfrm>
            <a:custGeom>
              <a:avLst/>
              <a:gdLst/>
              <a:ahLst/>
              <a:cxnLst/>
              <a:rect l="l" t="t" r="r" b="b"/>
              <a:pathLst>
                <a:path w="1341" h="1926" extrusionOk="0">
                  <a:moveTo>
                    <a:pt x="960" y="1"/>
                  </a:moveTo>
                  <a:cubicBezTo>
                    <a:pt x="451" y="1"/>
                    <a:pt x="1" y="406"/>
                    <a:pt x="1" y="958"/>
                  </a:cubicBezTo>
                  <a:cubicBezTo>
                    <a:pt x="1" y="1519"/>
                    <a:pt x="451" y="1926"/>
                    <a:pt x="960" y="1926"/>
                  </a:cubicBezTo>
                  <a:cubicBezTo>
                    <a:pt x="1085" y="1926"/>
                    <a:pt x="1214" y="1901"/>
                    <a:pt x="1341" y="1848"/>
                  </a:cubicBezTo>
                  <a:cubicBezTo>
                    <a:pt x="987" y="1695"/>
                    <a:pt x="757" y="1351"/>
                    <a:pt x="757" y="968"/>
                  </a:cubicBezTo>
                  <a:cubicBezTo>
                    <a:pt x="747" y="576"/>
                    <a:pt x="987" y="231"/>
                    <a:pt x="1341" y="78"/>
                  </a:cubicBezTo>
                  <a:cubicBezTo>
                    <a:pt x="1214" y="25"/>
                    <a:pt x="1085" y="1"/>
                    <a:pt x="96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8" name="Google Shape;19058;p78"/>
            <p:cNvSpPr/>
            <p:nvPr/>
          </p:nvSpPr>
          <p:spPr>
            <a:xfrm>
              <a:off x="5515852" y="3902276"/>
              <a:ext cx="82955" cy="53045"/>
            </a:xfrm>
            <a:custGeom>
              <a:avLst/>
              <a:gdLst/>
              <a:ahLst/>
              <a:cxnLst/>
              <a:rect l="l" t="t" r="r" b="b"/>
              <a:pathLst>
                <a:path w="3159" h="2020" extrusionOk="0">
                  <a:moveTo>
                    <a:pt x="1034" y="0"/>
                  </a:moveTo>
                  <a:cubicBezTo>
                    <a:pt x="460" y="0"/>
                    <a:pt x="1" y="459"/>
                    <a:pt x="1" y="1034"/>
                  </a:cubicBezTo>
                  <a:lnTo>
                    <a:pt x="1" y="1838"/>
                  </a:lnTo>
                  <a:cubicBezTo>
                    <a:pt x="1" y="1943"/>
                    <a:pt x="77" y="2019"/>
                    <a:pt x="183" y="2019"/>
                  </a:cubicBezTo>
                  <a:lnTo>
                    <a:pt x="2977" y="2019"/>
                  </a:lnTo>
                  <a:cubicBezTo>
                    <a:pt x="3073" y="2019"/>
                    <a:pt x="3159" y="1943"/>
                    <a:pt x="3159" y="1838"/>
                  </a:cubicBezTo>
                  <a:lnTo>
                    <a:pt x="3159" y="1034"/>
                  </a:lnTo>
                  <a:cubicBezTo>
                    <a:pt x="3149" y="469"/>
                    <a:pt x="2690" y="0"/>
                    <a:pt x="21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59" name="Google Shape;19059;p78"/>
            <p:cNvSpPr/>
            <p:nvPr/>
          </p:nvSpPr>
          <p:spPr>
            <a:xfrm>
              <a:off x="5515852" y="3902276"/>
              <a:ext cx="47032" cy="53045"/>
            </a:xfrm>
            <a:custGeom>
              <a:avLst/>
              <a:gdLst/>
              <a:ahLst/>
              <a:cxnLst/>
              <a:rect l="l" t="t" r="r" b="b"/>
              <a:pathLst>
                <a:path w="1791" h="2020" extrusionOk="0">
                  <a:moveTo>
                    <a:pt x="1034" y="0"/>
                  </a:moveTo>
                  <a:cubicBezTo>
                    <a:pt x="460" y="0"/>
                    <a:pt x="1" y="459"/>
                    <a:pt x="1" y="1034"/>
                  </a:cubicBezTo>
                  <a:lnTo>
                    <a:pt x="1" y="1838"/>
                  </a:lnTo>
                  <a:cubicBezTo>
                    <a:pt x="1" y="1933"/>
                    <a:pt x="77" y="2019"/>
                    <a:pt x="183" y="2019"/>
                  </a:cubicBezTo>
                  <a:lnTo>
                    <a:pt x="939" y="2019"/>
                  </a:lnTo>
                  <a:cubicBezTo>
                    <a:pt x="833" y="2010"/>
                    <a:pt x="757" y="1933"/>
                    <a:pt x="757" y="1838"/>
                  </a:cubicBezTo>
                  <a:lnTo>
                    <a:pt x="757" y="1034"/>
                  </a:lnTo>
                  <a:cubicBezTo>
                    <a:pt x="766" y="459"/>
                    <a:pt x="1226" y="0"/>
                    <a:pt x="179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0" name="Google Shape;19060;p78"/>
            <p:cNvSpPr/>
            <p:nvPr/>
          </p:nvSpPr>
          <p:spPr>
            <a:xfrm>
              <a:off x="5531686" y="3923311"/>
              <a:ext cx="10084" cy="32011"/>
            </a:xfrm>
            <a:custGeom>
              <a:avLst/>
              <a:gdLst/>
              <a:ahLst/>
              <a:cxnLst/>
              <a:rect l="l" t="t" r="r" b="b"/>
              <a:pathLst>
                <a:path w="384" h="1219" extrusionOk="0">
                  <a:moveTo>
                    <a:pt x="196" y="1"/>
                  </a:moveTo>
                  <a:cubicBezTo>
                    <a:pt x="101" y="1"/>
                    <a:pt x="5" y="65"/>
                    <a:pt x="1" y="194"/>
                  </a:cubicBezTo>
                  <a:lnTo>
                    <a:pt x="1" y="1209"/>
                  </a:lnTo>
                  <a:lnTo>
                    <a:pt x="383" y="1218"/>
                  </a:lnTo>
                  <a:lnTo>
                    <a:pt x="383" y="194"/>
                  </a:lnTo>
                  <a:cubicBezTo>
                    <a:pt x="383" y="65"/>
                    <a:pt x="290" y="1"/>
                    <a:pt x="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1" name="Google Shape;19061;p78"/>
            <p:cNvSpPr/>
            <p:nvPr/>
          </p:nvSpPr>
          <p:spPr>
            <a:xfrm>
              <a:off x="5572915" y="3923311"/>
              <a:ext cx="10084" cy="32011"/>
            </a:xfrm>
            <a:custGeom>
              <a:avLst/>
              <a:gdLst/>
              <a:ahLst/>
              <a:cxnLst/>
              <a:rect l="l" t="t" r="r" b="b"/>
              <a:pathLst>
                <a:path w="384" h="1219" extrusionOk="0">
                  <a:moveTo>
                    <a:pt x="192" y="1"/>
                  </a:moveTo>
                  <a:cubicBezTo>
                    <a:pt x="96" y="1"/>
                    <a:pt x="0" y="65"/>
                    <a:pt x="0" y="194"/>
                  </a:cubicBezTo>
                  <a:lnTo>
                    <a:pt x="0" y="1209"/>
                  </a:lnTo>
                  <a:lnTo>
                    <a:pt x="383" y="1218"/>
                  </a:lnTo>
                  <a:lnTo>
                    <a:pt x="383" y="194"/>
                  </a:lnTo>
                  <a:cubicBezTo>
                    <a:pt x="383" y="65"/>
                    <a:pt x="287" y="1"/>
                    <a:pt x="19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2" name="Google Shape;19062;p78"/>
            <p:cNvSpPr/>
            <p:nvPr/>
          </p:nvSpPr>
          <p:spPr>
            <a:xfrm>
              <a:off x="5341433" y="4004874"/>
              <a:ext cx="120166" cy="117514"/>
            </a:xfrm>
            <a:custGeom>
              <a:avLst/>
              <a:gdLst/>
              <a:ahLst/>
              <a:cxnLst/>
              <a:rect l="l" t="t" r="r" b="b"/>
              <a:pathLst>
                <a:path w="4576"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4375" y="1251"/>
                  </a:lnTo>
                  <a:cubicBezTo>
                    <a:pt x="4576" y="1060"/>
                    <a:pt x="4576" y="744"/>
                    <a:pt x="4375" y="543"/>
                  </a:cubicBez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3" name="Google Shape;19063;p78"/>
            <p:cNvSpPr/>
            <p:nvPr/>
          </p:nvSpPr>
          <p:spPr>
            <a:xfrm>
              <a:off x="5341433" y="4004874"/>
              <a:ext cx="105093" cy="117514"/>
            </a:xfrm>
            <a:custGeom>
              <a:avLst/>
              <a:gdLst/>
              <a:ahLst/>
              <a:cxnLst/>
              <a:rect l="l" t="t" r="r" b="b"/>
              <a:pathLst>
                <a:path w="4002" h="4475" extrusionOk="0">
                  <a:moveTo>
                    <a:pt x="3625" y="0"/>
                  </a:moveTo>
                  <a:cubicBezTo>
                    <a:pt x="3497" y="0"/>
                    <a:pt x="3370" y="50"/>
                    <a:pt x="3274" y="151"/>
                  </a:cubicBezTo>
                  <a:lnTo>
                    <a:pt x="192" y="3223"/>
                  </a:lnTo>
                  <a:cubicBezTo>
                    <a:pt x="1" y="3414"/>
                    <a:pt x="1" y="3730"/>
                    <a:pt x="192" y="3931"/>
                  </a:cubicBezTo>
                  <a:lnTo>
                    <a:pt x="594" y="4323"/>
                  </a:lnTo>
                  <a:cubicBezTo>
                    <a:pt x="690" y="4424"/>
                    <a:pt x="817" y="4474"/>
                    <a:pt x="945" y="4474"/>
                  </a:cubicBezTo>
                  <a:cubicBezTo>
                    <a:pt x="1073" y="4474"/>
                    <a:pt x="1202" y="4424"/>
                    <a:pt x="1303" y="4323"/>
                  </a:cubicBezTo>
                  <a:lnTo>
                    <a:pt x="1322" y="4304"/>
                  </a:lnTo>
                  <a:lnTo>
                    <a:pt x="958" y="3931"/>
                  </a:lnTo>
                  <a:cubicBezTo>
                    <a:pt x="757" y="3730"/>
                    <a:pt x="757" y="3414"/>
                    <a:pt x="958" y="3223"/>
                  </a:cubicBezTo>
                  <a:lnTo>
                    <a:pt x="4001" y="170"/>
                  </a:lnTo>
                  <a:lnTo>
                    <a:pt x="3982" y="151"/>
                  </a:lnTo>
                  <a:cubicBezTo>
                    <a:pt x="3882" y="50"/>
                    <a:pt x="3753" y="0"/>
                    <a:pt x="36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4" name="Google Shape;19064;p78"/>
            <p:cNvSpPr/>
            <p:nvPr/>
          </p:nvSpPr>
          <p:spPr>
            <a:xfrm>
              <a:off x="5417587" y="4004874"/>
              <a:ext cx="43749" cy="42436"/>
            </a:xfrm>
            <a:custGeom>
              <a:avLst/>
              <a:gdLst/>
              <a:ahLst/>
              <a:cxnLst/>
              <a:rect l="l" t="t" r="r" b="b"/>
              <a:pathLst>
                <a:path w="1666" h="1616" extrusionOk="0">
                  <a:moveTo>
                    <a:pt x="725" y="0"/>
                  </a:moveTo>
                  <a:cubicBezTo>
                    <a:pt x="597" y="0"/>
                    <a:pt x="470" y="50"/>
                    <a:pt x="374" y="151"/>
                  </a:cubicBezTo>
                  <a:lnTo>
                    <a:pt x="1" y="515"/>
                  </a:lnTo>
                  <a:lnTo>
                    <a:pt x="1111" y="1615"/>
                  </a:lnTo>
                  <a:lnTo>
                    <a:pt x="1475" y="1251"/>
                  </a:lnTo>
                  <a:cubicBezTo>
                    <a:pt x="1666" y="1060"/>
                    <a:pt x="1666" y="744"/>
                    <a:pt x="1475" y="543"/>
                  </a:cubicBezTo>
                  <a:lnTo>
                    <a:pt x="1082" y="151"/>
                  </a:lnTo>
                  <a:cubicBezTo>
                    <a:pt x="982" y="50"/>
                    <a:pt x="853" y="0"/>
                    <a:pt x="72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5" name="Google Shape;19065;p78"/>
            <p:cNvSpPr/>
            <p:nvPr/>
          </p:nvSpPr>
          <p:spPr>
            <a:xfrm>
              <a:off x="5417587" y="4004795"/>
              <a:ext cx="28939" cy="23398"/>
            </a:xfrm>
            <a:custGeom>
              <a:avLst/>
              <a:gdLst/>
              <a:ahLst/>
              <a:cxnLst/>
              <a:rect l="l" t="t" r="r" b="b"/>
              <a:pathLst>
                <a:path w="1102" h="891" extrusionOk="0">
                  <a:moveTo>
                    <a:pt x="671" y="1"/>
                  </a:moveTo>
                  <a:lnTo>
                    <a:pt x="623" y="10"/>
                  </a:lnTo>
                  <a:cubicBezTo>
                    <a:pt x="527" y="29"/>
                    <a:pt x="441" y="77"/>
                    <a:pt x="364" y="144"/>
                  </a:cubicBezTo>
                  <a:lnTo>
                    <a:pt x="96" y="422"/>
                  </a:lnTo>
                  <a:lnTo>
                    <a:pt x="1" y="518"/>
                  </a:lnTo>
                  <a:lnTo>
                    <a:pt x="384" y="891"/>
                  </a:lnTo>
                  <a:lnTo>
                    <a:pt x="1101" y="173"/>
                  </a:lnTo>
                  <a:lnTo>
                    <a:pt x="1073" y="154"/>
                  </a:lnTo>
                  <a:lnTo>
                    <a:pt x="1044" y="116"/>
                  </a:lnTo>
                  <a:lnTo>
                    <a:pt x="1025" y="106"/>
                  </a:lnTo>
                  <a:cubicBezTo>
                    <a:pt x="939" y="39"/>
                    <a:pt x="833" y="1"/>
                    <a:pt x="71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66" name="Google Shape;19066;p78"/>
          <p:cNvGrpSpPr/>
          <p:nvPr/>
        </p:nvGrpSpPr>
        <p:grpSpPr>
          <a:xfrm>
            <a:off x="7658735" y="5021667"/>
            <a:ext cx="571348" cy="510915"/>
            <a:chOff x="5744051" y="3766250"/>
            <a:chExt cx="428511" cy="383186"/>
          </a:xfrm>
        </p:grpSpPr>
        <p:sp>
          <p:nvSpPr>
            <p:cNvPr id="19067" name="Google Shape;19067;p78"/>
            <p:cNvSpPr/>
            <p:nvPr/>
          </p:nvSpPr>
          <p:spPr>
            <a:xfrm>
              <a:off x="5872489" y="3804510"/>
              <a:ext cx="130696" cy="130460"/>
            </a:xfrm>
            <a:custGeom>
              <a:avLst/>
              <a:gdLst/>
              <a:ahLst/>
              <a:cxnLst/>
              <a:rect l="l" t="t" r="r" b="b"/>
              <a:pathLst>
                <a:path w="4977" h="4968" extrusionOk="0">
                  <a:moveTo>
                    <a:pt x="2480" y="0"/>
                  </a:moveTo>
                  <a:cubicBezTo>
                    <a:pt x="1110" y="0"/>
                    <a:pt x="0" y="1107"/>
                    <a:pt x="0" y="2479"/>
                  </a:cubicBezTo>
                  <a:cubicBezTo>
                    <a:pt x="0" y="3847"/>
                    <a:pt x="1110" y="4967"/>
                    <a:pt x="2479" y="4967"/>
                  </a:cubicBezTo>
                  <a:cubicBezTo>
                    <a:pt x="2485" y="4967"/>
                    <a:pt x="2491" y="4967"/>
                    <a:pt x="2496" y="4967"/>
                  </a:cubicBezTo>
                  <a:cubicBezTo>
                    <a:pt x="3866" y="4967"/>
                    <a:pt x="4967" y="3861"/>
                    <a:pt x="4977" y="2488"/>
                  </a:cubicBezTo>
                  <a:cubicBezTo>
                    <a:pt x="4977" y="1120"/>
                    <a:pt x="3866" y="0"/>
                    <a:pt x="2498" y="0"/>
                  </a:cubicBezTo>
                  <a:cubicBezTo>
                    <a:pt x="2492" y="0"/>
                    <a:pt x="2486" y="0"/>
                    <a:pt x="248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8" name="Google Shape;19068;p78"/>
            <p:cNvSpPr/>
            <p:nvPr/>
          </p:nvSpPr>
          <p:spPr>
            <a:xfrm>
              <a:off x="5871963" y="3804169"/>
              <a:ext cx="74185" cy="130775"/>
            </a:xfrm>
            <a:custGeom>
              <a:avLst/>
              <a:gdLst/>
              <a:ahLst/>
              <a:cxnLst/>
              <a:rect l="l" t="t" r="r" b="b"/>
              <a:pathLst>
                <a:path w="2825" h="4980" extrusionOk="0">
                  <a:moveTo>
                    <a:pt x="2487" y="0"/>
                  </a:moveTo>
                  <a:cubicBezTo>
                    <a:pt x="1138" y="0"/>
                    <a:pt x="10" y="1094"/>
                    <a:pt x="1" y="2482"/>
                  </a:cubicBezTo>
                  <a:cubicBezTo>
                    <a:pt x="1" y="3880"/>
                    <a:pt x="1144" y="4980"/>
                    <a:pt x="2498" y="4980"/>
                  </a:cubicBezTo>
                  <a:cubicBezTo>
                    <a:pt x="2599" y="4980"/>
                    <a:pt x="2702" y="4974"/>
                    <a:pt x="2805" y="4961"/>
                  </a:cubicBezTo>
                  <a:cubicBezTo>
                    <a:pt x="1570" y="4789"/>
                    <a:pt x="642" y="3736"/>
                    <a:pt x="642" y="2482"/>
                  </a:cubicBezTo>
                  <a:cubicBezTo>
                    <a:pt x="652" y="1238"/>
                    <a:pt x="1580" y="185"/>
                    <a:pt x="2824" y="23"/>
                  </a:cubicBezTo>
                  <a:cubicBezTo>
                    <a:pt x="2710" y="8"/>
                    <a:pt x="2598" y="0"/>
                    <a:pt x="2487"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69" name="Google Shape;19069;p78"/>
            <p:cNvSpPr/>
            <p:nvPr/>
          </p:nvSpPr>
          <p:spPr>
            <a:xfrm>
              <a:off x="5893339" y="3825361"/>
              <a:ext cx="88995" cy="88733"/>
            </a:xfrm>
            <a:custGeom>
              <a:avLst/>
              <a:gdLst/>
              <a:ahLst/>
              <a:cxnLst/>
              <a:rect l="l" t="t" r="r" b="b"/>
              <a:pathLst>
                <a:path w="3389" h="3379" extrusionOk="0">
                  <a:moveTo>
                    <a:pt x="1677" y="0"/>
                  </a:moveTo>
                  <a:cubicBezTo>
                    <a:pt x="756" y="0"/>
                    <a:pt x="0" y="753"/>
                    <a:pt x="0" y="1685"/>
                  </a:cubicBezTo>
                  <a:cubicBezTo>
                    <a:pt x="0" y="2623"/>
                    <a:pt x="756" y="3379"/>
                    <a:pt x="1685" y="3379"/>
                  </a:cubicBezTo>
                  <a:cubicBezTo>
                    <a:pt x="1691" y="3379"/>
                    <a:pt x="1696" y="3379"/>
                    <a:pt x="1702" y="3379"/>
                  </a:cubicBezTo>
                  <a:cubicBezTo>
                    <a:pt x="2632" y="3379"/>
                    <a:pt x="3379" y="2627"/>
                    <a:pt x="3388" y="1694"/>
                  </a:cubicBezTo>
                  <a:cubicBezTo>
                    <a:pt x="3388" y="757"/>
                    <a:pt x="2632" y="1"/>
                    <a:pt x="1694" y="1"/>
                  </a:cubicBezTo>
                  <a:cubicBezTo>
                    <a:pt x="1688" y="1"/>
                    <a:pt x="1683" y="0"/>
                    <a:pt x="1677"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0" name="Google Shape;19070;p78"/>
            <p:cNvSpPr/>
            <p:nvPr/>
          </p:nvSpPr>
          <p:spPr>
            <a:xfrm>
              <a:off x="5892840" y="3824993"/>
              <a:ext cx="53308" cy="88995"/>
            </a:xfrm>
            <a:custGeom>
              <a:avLst/>
              <a:gdLst/>
              <a:ahLst/>
              <a:cxnLst/>
              <a:rect l="l" t="t" r="r" b="b"/>
              <a:pathLst>
                <a:path w="2030" h="3389" extrusionOk="0">
                  <a:moveTo>
                    <a:pt x="1694" y="0"/>
                  </a:moveTo>
                  <a:cubicBezTo>
                    <a:pt x="786" y="0"/>
                    <a:pt x="9" y="742"/>
                    <a:pt x="0" y="1689"/>
                  </a:cubicBezTo>
                  <a:cubicBezTo>
                    <a:pt x="0" y="2645"/>
                    <a:pt x="777" y="3388"/>
                    <a:pt x="1685" y="3388"/>
                  </a:cubicBezTo>
                  <a:cubicBezTo>
                    <a:pt x="1795" y="3388"/>
                    <a:pt x="1907" y="3377"/>
                    <a:pt x="2020" y="3355"/>
                  </a:cubicBezTo>
                  <a:cubicBezTo>
                    <a:pt x="1225" y="3201"/>
                    <a:pt x="661" y="2503"/>
                    <a:pt x="661" y="1689"/>
                  </a:cubicBezTo>
                  <a:cubicBezTo>
                    <a:pt x="661" y="885"/>
                    <a:pt x="1235" y="187"/>
                    <a:pt x="2029" y="34"/>
                  </a:cubicBezTo>
                  <a:cubicBezTo>
                    <a:pt x="1916" y="11"/>
                    <a:pt x="1804" y="0"/>
                    <a:pt x="1694"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1" name="Google Shape;19071;p78"/>
            <p:cNvSpPr/>
            <p:nvPr/>
          </p:nvSpPr>
          <p:spPr>
            <a:xfrm>
              <a:off x="5919231" y="3839436"/>
              <a:ext cx="35714" cy="61107"/>
            </a:xfrm>
            <a:custGeom>
              <a:avLst/>
              <a:gdLst/>
              <a:ahLst/>
              <a:cxnLst/>
              <a:rect l="l" t="t" r="r" b="b"/>
              <a:pathLst>
                <a:path w="1360" h="2327" extrusionOk="0">
                  <a:moveTo>
                    <a:pt x="651" y="469"/>
                  </a:moveTo>
                  <a:lnTo>
                    <a:pt x="651" y="900"/>
                  </a:lnTo>
                  <a:cubicBezTo>
                    <a:pt x="469" y="833"/>
                    <a:pt x="421" y="776"/>
                    <a:pt x="421" y="670"/>
                  </a:cubicBezTo>
                  <a:cubicBezTo>
                    <a:pt x="421" y="546"/>
                    <a:pt x="526" y="489"/>
                    <a:pt x="651" y="469"/>
                  </a:cubicBezTo>
                  <a:close/>
                  <a:moveTo>
                    <a:pt x="794" y="1350"/>
                  </a:moveTo>
                  <a:cubicBezTo>
                    <a:pt x="967" y="1426"/>
                    <a:pt x="1005" y="1503"/>
                    <a:pt x="1005" y="1608"/>
                  </a:cubicBezTo>
                  <a:cubicBezTo>
                    <a:pt x="1005" y="1723"/>
                    <a:pt x="909" y="1828"/>
                    <a:pt x="794" y="1838"/>
                  </a:cubicBezTo>
                  <a:lnTo>
                    <a:pt x="794" y="1350"/>
                  </a:lnTo>
                  <a:close/>
                  <a:moveTo>
                    <a:pt x="718" y="0"/>
                  </a:moveTo>
                  <a:cubicBezTo>
                    <a:pt x="670" y="0"/>
                    <a:pt x="622" y="29"/>
                    <a:pt x="622" y="77"/>
                  </a:cubicBezTo>
                  <a:lnTo>
                    <a:pt x="622" y="154"/>
                  </a:lnTo>
                  <a:cubicBezTo>
                    <a:pt x="287" y="192"/>
                    <a:pt x="67" y="374"/>
                    <a:pt x="67" y="709"/>
                  </a:cubicBezTo>
                  <a:cubicBezTo>
                    <a:pt x="67" y="1063"/>
                    <a:pt x="345" y="1168"/>
                    <a:pt x="613" y="1273"/>
                  </a:cubicBezTo>
                  <a:lnTo>
                    <a:pt x="613" y="1838"/>
                  </a:lnTo>
                  <a:cubicBezTo>
                    <a:pt x="479" y="1819"/>
                    <a:pt x="354" y="1752"/>
                    <a:pt x="258" y="1656"/>
                  </a:cubicBezTo>
                  <a:cubicBezTo>
                    <a:pt x="236" y="1633"/>
                    <a:pt x="206" y="1623"/>
                    <a:pt x="176" y="1623"/>
                  </a:cubicBezTo>
                  <a:cubicBezTo>
                    <a:pt x="130" y="1623"/>
                    <a:pt x="84" y="1648"/>
                    <a:pt x="67" y="1694"/>
                  </a:cubicBezTo>
                  <a:cubicBezTo>
                    <a:pt x="0" y="1771"/>
                    <a:pt x="0" y="1876"/>
                    <a:pt x="67" y="1943"/>
                  </a:cubicBezTo>
                  <a:cubicBezTo>
                    <a:pt x="203" y="2089"/>
                    <a:pt x="392" y="2174"/>
                    <a:pt x="590" y="2174"/>
                  </a:cubicBezTo>
                  <a:cubicBezTo>
                    <a:pt x="601" y="2174"/>
                    <a:pt x="612" y="2173"/>
                    <a:pt x="622" y="2173"/>
                  </a:cubicBezTo>
                  <a:lnTo>
                    <a:pt x="622" y="2173"/>
                  </a:lnTo>
                  <a:lnTo>
                    <a:pt x="613" y="2183"/>
                  </a:lnTo>
                  <a:lnTo>
                    <a:pt x="613" y="2259"/>
                  </a:lnTo>
                  <a:cubicBezTo>
                    <a:pt x="613" y="2297"/>
                    <a:pt x="670" y="2326"/>
                    <a:pt x="708" y="2326"/>
                  </a:cubicBezTo>
                  <a:cubicBezTo>
                    <a:pt x="756" y="2326"/>
                    <a:pt x="804" y="2297"/>
                    <a:pt x="804" y="2259"/>
                  </a:cubicBezTo>
                  <a:lnTo>
                    <a:pt x="804" y="2173"/>
                  </a:lnTo>
                  <a:cubicBezTo>
                    <a:pt x="1120" y="2154"/>
                    <a:pt x="1359" y="1886"/>
                    <a:pt x="1340" y="1570"/>
                  </a:cubicBezTo>
                  <a:cubicBezTo>
                    <a:pt x="1340" y="1235"/>
                    <a:pt x="1129" y="1082"/>
                    <a:pt x="814" y="967"/>
                  </a:cubicBezTo>
                  <a:lnTo>
                    <a:pt x="814" y="469"/>
                  </a:lnTo>
                  <a:cubicBezTo>
                    <a:pt x="909" y="479"/>
                    <a:pt x="1005" y="508"/>
                    <a:pt x="1082" y="556"/>
                  </a:cubicBezTo>
                  <a:cubicBezTo>
                    <a:pt x="1102" y="567"/>
                    <a:pt x="1123" y="573"/>
                    <a:pt x="1144" y="573"/>
                  </a:cubicBezTo>
                  <a:cubicBezTo>
                    <a:pt x="1191" y="573"/>
                    <a:pt x="1234" y="545"/>
                    <a:pt x="1254" y="498"/>
                  </a:cubicBezTo>
                  <a:cubicBezTo>
                    <a:pt x="1311" y="431"/>
                    <a:pt x="1302" y="335"/>
                    <a:pt x="1244" y="278"/>
                  </a:cubicBezTo>
                  <a:cubicBezTo>
                    <a:pt x="1130" y="199"/>
                    <a:pt x="992" y="152"/>
                    <a:pt x="852" y="152"/>
                  </a:cubicBezTo>
                  <a:cubicBezTo>
                    <a:pt x="839" y="152"/>
                    <a:pt x="827" y="153"/>
                    <a:pt x="814" y="154"/>
                  </a:cubicBezTo>
                  <a:lnTo>
                    <a:pt x="814" y="77"/>
                  </a:lnTo>
                  <a:cubicBezTo>
                    <a:pt x="814" y="39"/>
                    <a:pt x="766" y="0"/>
                    <a:pt x="718"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2" name="Google Shape;19072;p78"/>
            <p:cNvSpPr/>
            <p:nvPr/>
          </p:nvSpPr>
          <p:spPr>
            <a:xfrm>
              <a:off x="5973747" y="3766565"/>
              <a:ext cx="130959" cy="130460"/>
            </a:xfrm>
            <a:custGeom>
              <a:avLst/>
              <a:gdLst/>
              <a:ahLst/>
              <a:cxnLst/>
              <a:rect l="l" t="t" r="r" b="b"/>
              <a:pathLst>
                <a:path w="4987" h="4968" extrusionOk="0">
                  <a:moveTo>
                    <a:pt x="2481" y="0"/>
                  </a:moveTo>
                  <a:cubicBezTo>
                    <a:pt x="1121" y="0"/>
                    <a:pt x="10" y="1107"/>
                    <a:pt x="1" y="2479"/>
                  </a:cubicBezTo>
                  <a:cubicBezTo>
                    <a:pt x="1" y="3847"/>
                    <a:pt x="1111" y="4967"/>
                    <a:pt x="2489" y="4967"/>
                  </a:cubicBezTo>
                  <a:cubicBezTo>
                    <a:pt x="2495" y="4967"/>
                    <a:pt x="2501" y="4967"/>
                    <a:pt x="2507" y="4967"/>
                  </a:cubicBezTo>
                  <a:cubicBezTo>
                    <a:pt x="3867" y="4967"/>
                    <a:pt x="4977" y="3861"/>
                    <a:pt x="4977" y="2488"/>
                  </a:cubicBezTo>
                  <a:cubicBezTo>
                    <a:pt x="4987" y="1120"/>
                    <a:pt x="3877" y="0"/>
                    <a:pt x="2499" y="0"/>
                  </a:cubicBezTo>
                  <a:cubicBezTo>
                    <a:pt x="2493" y="0"/>
                    <a:pt x="2487" y="0"/>
                    <a:pt x="24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3" name="Google Shape;19073;p78"/>
            <p:cNvSpPr/>
            <p:nvPr/>
          </p:nvSpPr>
          <p:spPr>
            <a:xfrm>
              <a:off x="5973274" y="3766250"/>
              <a:ext cx="74132" cy="130801"/>
            </a:xfrm>
            <a:custGeom>
              <a:avLst/>
              <a:gdLst/>
              <a:ahLst/>
              <a:cxnLst/>
              <a:rect l="l" t="t" r="r" b="b"/>
              <a:pathLst>
                <a:path w="2823" h="4981" extrusionOk="0">
                  <a:moveTo>
                    <a:pt x="2497" y="1"/>
                  </a:moveTo>
                  <a:cubicBezTo>
                    <a:pt x="1143" y="1"/>
                    <a:pt x="9" y="1089"/>
                    <a:pt x="9" y="2481"/>
                  </a:cubicBezTo>
                  <a:cubicBezTo>
                    <a:pt x="0" y="3875"/>
                    <a:pt x="1136" y="4981"/>
                    <a:pt x="2492" y="4981"/>
                  </a:cubicBezTo>
                  <a:cubicBezTo>
                    <a:pt x="2598" y="4981"/>
                    <a:pt x="2705" y="4974"/>
                    <a:pt x="2813" y="4960"/>
                  </a:cubicBezTo>
                  <a:cubicBezTo>
                    <a:pt x="1569" y="4797"/>
                    <a:pt x="641" y="3735"/>
                    <a:pt x="650" y="2481"/>
                  </a:cubicBezTo>
                  <a:cubicBezTo>
                    <a:pt x="650" y="1237"/>
                    <a:pt x="1579" y="184"/>
                    <a:pt x="2823" y="22"/>
                  </a:cubicBezTo>
                  <a:cubicBezTo>
                    <a:pt x="2713" y="8"/>
                    <a:pt x="2605" y="1"/>
                    <a:pt x="2497"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4" name="Google Shape;19074;p78"/>
            <p:cNvSpPr/>
            <p:nvPr/>
          </p:nvSpPr>
          <p:spPr>
            <a:xfrm>
              <a:off x="5994624" y="3787415"/>
              <a:ext cx="89231" cy="88733"/>
            </a:xfrm>
            <a:custGeom>
              <a:avLst/>
              <a:gdLst/>
              <a:ahLst/>
              <a:cxnLst/>
              <a:rect l="l" t="t" r="r" b="b"/>
              <a:pathLst>
                <a:path w="3398" h="3379" extrusionOk="0">
                  <a:moveTo>
                    <a:pt x="1686" y="0"/>
                  </a:moveTo>
                  <a:cubicBezTo>
                    <a:pt x="756" y="0"/>
                    <a:pt x="10" y="753"/>
                    <a:pt x="0" y="1685"/>
                  </a:cubicBezTo>
                  <a:cubicBezTo>
                    <a:pt x="0" y="2623"/>
                    <a:pt x="756" y="3379"/>
                    <a:pt x="1694" y="3379"/>
                  </a:cubicBezTo>
                  <a:cubicBezTo>
                    <a:pt x="1700" y="3379"/>
                    <a:pt x="1706" y="3379"/>
                    <a:pt x="1712" y="3379"/>
                  </a:cubicBezTo>
                  <a:cubicBezTo>
                    <a:pt x="2641" y="3379"/>
                    <a:pt x="3388" y="2626"/>
                    <a:pt x="3388" y="1694"/>
                  </a:cubicBezTo>
                  <a:cubicBezTo>
                    <a:pt x="3398" y="757"/>
                    <a:pt x="2642" y="0"/>
                    <a:pt x="1704" y="0"/>
                  </a:cubicBezTo>
                  <a:cubicBezTo>
                    <a:pt x="1698" y="0"/>
                    <a:pt x="1692" y="0"/>
                    <a:pt x="168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5" name="Google Shape;19075;p78"/>
            <p:cNvSpPr/>
            <p:nvPr/>
          </p:nvSpPr>
          <p:spPr>
            <a:xfrm>
              <a:off x="5994361" y="3787284"/>
              <a:ext cx="53308" cy="88916"/>
            </a:xfrm>
            <a:custGeom>
              <a:avLst/>
              <a:gdLst/>
              <a:ahLst/>
              <a:cxnLst/>
              <a:rect l="l" t="t" r="r" b="b"/>
              <a:pathLst>
                <a:path w="2030" h="3386" extrusionOk="0">
                  <a:moveTo>
                    <a:pt x="1689" y="0"/>
                  </a:moveTo>
                  <a:cubicBezTo>
                    <a:pt x="775" y="0"/>
                    <a:pt x="1" y="734"/>
                    <a:pt x="1" y="1680"/>
                  </a:cubicBezTo>
                  <a:cubicBezTo>
                    <a:pt x="1" y="2641"/>
                    <a:pt x="777" y="3386"/>
                    <a:pt x="1695" y="3386"/>
                  </a:cubicBezTo>
                  <a:cubicBezTo>
                    <a:pt x="1802" y="3386"/>
                    <a:pt x="1910" y="3376"/>
                    <a:pt x="2020" y="3355"/>
                  </a:cubicBezTo>
                  <a:cubicBezTo>
                    <a:pt x="1226" y="3192"/>
                    <a:pt x="651" y="2494"/>
                    <a:pt x="661" y="1690"/>
                  </a:cubicBezTo>
                  <a:cubicBezTo>
                    <a:pt x="661" y="876"/>
                    <a:pt x="1235" y="187"/>
                    <a:pt x="2030" y="34"/>
                  </a:cubicBezTo>
                  <a:cubicBezTo>
                    <a:pt x="1915" y="11"/>
                    <a:pt x="1801" y="0"/>
                    <a:pt x="1689"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6" name="Google Shape;19076;p78"/>
            <p:cNvSpPr/>
            <p:nvPr/>
          </p:nvSpPr>
          <p:spPr>
            <a:xfrm>
              <a:off x="6020753" y="3801727"/>
              <a:ext cx="35451" cy="60844"/>
            </a:xfrm>
            <a:custGeom>
              <a:avLst/>
              <a:gdLst/>
              <a:ahLst/>
              <a:cxnLst/>
              <a:rect l="l" t="t" r="r" b="b"/>
              <a:pathLst>
                <a:path w="1350" h="2317" extrusionOk="0">
                  <a:moveTo>
                    <a:pt x="642" y="470"/>
                  </a:moveTo>
                  <a:lnTo>
                    <a:pt x="642" y="891"/>
                  </a:lnTo>
                  <a:cubicBezTo>
                    <a:pt x="460" y="824"/>
                    <a:pt x="412" y="767"/>
                    <a:pt x="412" y="661"/>
                  </a:cubicBezTo>
                  <a:cubicBezTo>
                    <a:pt x="412" y="537"/>
                    <a:pt x="517" y="489"/>
                    <a:pt x="642" y="470"/>
                  </a:cubicBezTo>
                  <a:close/>
                  <a:moveTo>
                    <a:pt x="785" y="1341"/>
                  </a:moveTo>
                  <a:cubicBezTo>
                    <a:pt x="967" y="1417"/>
                    <a:pt x="996" y="1503"/>
                    <a:pt x="996" y="1599"/>
                  </a:cubicBezTo>
                  <a:cubicBezTo>
                    <a:pt x="996" y="1724"/>
                    <a:pt x="910" y="1819"/>
                    <a:pt x="785" y="1829"/>
                  </a:cubicBezTo>
                  <a:lnTo>
                    <a:pt x="785" y="1341"/>
                  </a:lnTo>
                  <a:close/>
                  <a:moveTo>
                    <a:pt x="709" y="1"/>
                  </a:moveTo>
                  <a:cubicBezTo>
                    <a:pt x="661" y="1"/>
                    <a:pt x="613" y="30"/>
                    <a:pt x="613" y="68"/>
                  </a:cubicBezTo>
                  <a:lnTo>
                    <a:pt x="613" y="145"/>
                  </a:lnTo>
                  <a:cubicBezTo>
                    <a:pt x="278" y="192"/>
                    <a:pt x="67" y="365"/>
                    <a:pt x="67" y="700"/>
                  </a:cubicBezTo>
                  <a:cubicBezTo>
                    <a:pt x="58" y="1054"/>
                    <a:pt x="335" y="1169"/>
                    <a:pt x="613" y="1274"/>
                  </a:cubicBezTo>
                  <a:lnTo>
                    <a:pt x="613" y="1829"/>
                  </a:lnTo>
                  <a:cubicBezTo>
                    <a:pt x="479" y="1810"/>
                    <a:pt x="355" y="1743"/>
                    <a:pt x="249" y="1647"/>
                  </a:cubicBezTo>
                  <a:cubicBezTo>
                    <a:pt x="227" y="1624"/>
                    <a:pt x="198" y="1614"/>
                    <a:pt x="169" y="1614"/>
                  </a:cubicBezTo>
                  <a:cubicBezTo>
                    <a:pt x="125" y="1614"/>
                    <a:pt x="81" y="1639"/>
                    <a:pt x="58" y="1685"/>
                  </a:cubicBezTo>
                  <a:cubicBezTo>
                    <a:pt x="0" y="1762"/>
                    <a:pt x="0" y="1867"/>
                    <a:pt x="58" y="1944"/>
                  </a:cubicBezTo>
                  <a:cubicBezTo>
                    <a:pt x="201" y="2097"/>
                    <a:pt x="402" y="2173"/>
                    <a:pt x="613" y="2173"/>
                  </a:cubicBezTo>
                  <a:lnTo>
                    <a:pt x="603" y="2250"/>
                  </a:lnTo>
                  <a:cubicBezTo>
                    <a:pt x="603" y="2288"/>
                    <a:pt x="661" y="2317"/>
                    <a:pt x="699" y="2317"/>
                  </a:cubicBezTo>
                  <a:cubicBezTo>
                    <a:pt x="747" y="2317"/>
                    <a:pt x="804" y="2288"/>
                    <a:pt x="804" y="2250"/>
                  </a:cubicBezTo>
                  <a:lnTo>
                    <a:pt x="804" y="2164"/>
                  </a:lnTo>
                  <a:cubicBezTo>
                    <a:pt x="1111" y="2145"/>
                    <a:pt x="1350" y="1877"/>
                    <a:pt x="1340" y="1561"/>
                  </a:cubicBezTo>
                  <a:cubicBezTo>
                    <a:pt x="1340" y="1207"/>
                    <a:pt x="1101" y="1063"/>
                    <a:pt x="804" y="958"/>
                  </a:cubicBezTo>
                  <a:lnTo>
                    <a:pt x="804" y="460"/>
                  </a:lnTo>
                  <a:cubicBezTo>
                    <a:pt x="996" y="470"/>
                    <a:pt x="1063" y="566"/>
                    <a:pt x="1139" y="566"/>
                  </a:cubicBezTo>
                  <a:cubicBezTo>
                    <a:pt x="1216" y="566"/>
                    <a:pt x="1264" y="489"/>
                    <a:pt x="1283" y="422"/>
                  </a:cubicBezTo>
                  <a:cubicBezTo>
                    <a:pt x="1312" y="298"/>
                    <a:pt x="1235" y="240"/>
                    <a:pt x="1120" y="192"/>
                  </a:cubicBezTo>
                  <a:cubicBezTo>
                    <a:pt x="1015" y="164"/>
                    <a:pt x="910" y="145"/>
                    <a:pt x="804" y="145"/>
                  </a:cubicBezTo>
                  <a:lnTo>
                    <a:pt x="804" y="68"/>
                  </a:lnTo>
                  <a:cubicBezTo>
                    <a:pt x="804" y="30"/>
                    <a:pt x="757" y="1"/>
                    <a:pt x="70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7" name="Google Shape;19077;p78"/>
            <p:cNvSpPr/>
            <p:nvPr/>
          </p:nvSpPr>
          <p:spPr>
            <a:xfrm>
              <a:off x="5744051" y="3983945"/>
              <a:ext cx="147056" cy="165491"/>
            </a:xfrm>
            <a:custGeom>
              <a:avLst/>
              <a:gdLst/>
              <a:ahLst/>
              <a:cxnLst/>
              <a:rect l="l" t="t" r="r" b="b"/>
              <a:pathLst>
                <a:path w="5600" h="6302" extrusionOk="0">
                  <a:moveTo>
                    <a:pt x="3733" y="0"/>
                  </a:moveTo>
                  <a:lnTo>
                    <a:pt x="269" y="1292"/>
                  </a:lnTo>
                  <a:cubicBezTo>
                    <a:pt x="96" y="1359"/>
                    <a:pt x="1" y="1560"/>
                    <a:pt x="68" y="1733"/>
                  </a:cubicBezTo>
                  <a:lnTo>
                    <a:pt x="1695" y="6078"/>
                  </a:lnTo>
                  <a:cubicBezTo>
                    <a:pt x="1746" y="6218"/>
                    <a:pt x="1872" y="6301"/>
                    <a:pt x="2010" y="6301"/>
                  </a:cubicBezTo>
                  <a:cubicBezTo>
                    <a:pt x="2051" y="6301"/>
                    <a:pt x="2093" y="6294"/>
                    <a:pt x="2135" y="6278"/>
                  </a:cubicBezTo>
                  <a:lnTo>
                    <a:pt x="5599" y="4986"/>
                  </a:lnTo>
                  <a:lnTo>
                    <a:pt x="3733"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8" name="Google Shape;19078;p78"/>
            <p:cNvSpPr/>
            <p:nvPr/>
          </p:nvSpPr>
          <p:spPr>
            <a:xfrm>
              <a:off x="5784754" y="4095786"/>
              <a:ext cx="106353" cy="53597"/>
            </a:xfrm>
            <a:custGeom>
              <a:avLst/>
              <a:gdLst/>
              <a:ahLst/>
              <a:cxnLst/>
              <a:rect l="l" t="t" r="r" b="b"/>
              <a:pathLst>
                <a:path w="4050" h="2041" extrusionOk="0">
                  <a:moveTo>
                    <a:pt x="3781" y="0"/>
                  </a:moveTo>
                  <a:lnTo>
                    <a:pt x="3714" y="29"/>
                  </a:lnTo>
                  <a:lnTo>
                    <a:pt x="1" y="1417"/>
                  </a:lnTo>
                  <a:lnTo>
                    <a:pt x="145" y="1819"/>
                  </a:lnTo>
                  <a:cubicBezTo>
                    <a:pt x="197" y="1953"/>
                    <a:pt x="331" y="2041"/>
                    <a:pt x="469" y="2041"/>
                  </a:cubicBezTo>
                  <a:cubicBezTo>
                    <a:pt x="508" y="2041"/>
                    <a:pt x="547" y="2034"/>
                    <a:pt x="585" y="2019"/>
                  </a:cubicBezTo>
                  <a:lnTo>
                    <a:pt x="4049" y="727"/>
                  </a:lnTo>
                  <a:lnTo>
                    <a:pt x="3781"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79" name="Google Shape;19079;p78"/>
            <p:cNvSpPr/>
            <p:nvPr/>
          </p:nvSpPr>
          <p:spPr>
            <a:xfrm>
              <a:off x="5886538" y="3909550"/>
              <a:ext cx="286024" cy="176441"/>
            </a:xfrm>
            <a:custGeom>
              <a:avLst/>
              <a:gdLst/>
              <a:ahLst/>
              <a:cxnLst/>
              <a:rect l="l" t="t" r="r" b="b"/>
              <a:pathLst>
                <a:path w="10892" h="6719" extrusionOk="0">
                  <a:moveTo>
                    <a:pt x="9693" y="1"/>
                  </a:moveTo>
                  <a:cubicBezTo>
                    <a:pt x="9260" y="1"/>
                    <a:pt x="8912" y="344"/>
                    <a:pt x="8873" y="383"/>
                  </a:cubicBezTo>
                  <a:lnTo>
                    <a:pt x="6002" y="2747"/>
                  </a:lnTo>
                  <a:cubicBezTo>
                    <a:pt x="6002" y="2747"/>
                    <a:pt x="5963" y="1934"/>
                    <a:pt x="5111" y="1934"/>
                  </a:cubicBezTo>
                  <a:cubicBezTo>
                    <a:pt x="4317" y="1931"/>
                    <a:pt x="3755" y="1924"/>
                    <a:pt x="3338" y="1924"/>
                  </a:cubicBezTo>
                  <a:cubicBezTo>
                    <a:pt x="2505" y="1924"/>
                    <a:pt x="2256" y="1950"/>
                    <a:pt x="1905" y="2077"/>
                  </a:cubicBezTo>
                  <a:lnTo>
                    <a:pt x="1" y="2862"/>
                  </a:lnTo>
                  <a:lnTo>
                    <a:pt x="1436" y="6719"/>
                  </a:lnTo>
                  <a:cubicBezTo>
                    <a:pt x="2585" y="6243"/>
                    <a:pt x="2514" y="6187"/>
                    <a:pt x="3650" y="6187"/>
                  </a:cubicBezTo>
                  <a:cubicBezTo>
                    <a:pt x="3999" y="6187"/>
                    <a:pt x="4463" y="6193"/>
                    <a:pt x="5111" y="6193"/>
                  </a:cubicBezTo>
                  <a:cubicBezTo>
                    <a:pt x="5724" y="6173"/>
                    <a:pt x="6308" y="5905"/>
                    <a:pt x="6719" y="5446"/>
                  </a:cubicBezTo>
                  <a:lnTo>
                    <a:pt x="10251" y="1675"/>
                  </a:lnTo>
                  <a:cubicBezTo>
                    <a:pt x="10356" y="1551"/>
                    <a:pt x="10892" y="843"/>
                    <a:pt x="10299" y="259"/>
                  </a:cubicBezTo>
                  <a:cubicBezTo>
                    <a:pt x="10093" y="68"/>
                    <a:pt x="9884" y="1"/>
                    <a:pt x="9693"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0" name="Google Shape;19080;p78"/>
            <p:cNvSpPr/>
            <p:nvPr/>
          </p:nvSpPr>
          <p:spPr>
            <a:xfrm>
              <a:off x="5886538" y="3976408"/>
              <a:ext cx="57851" cy="109347"/>
            </a:xfrm>
            <a:custGeom>
              <a:avLst/>
              <a:gdLst/>
              <a:ahLst/>
              <a:cxnLst/>
              <a:rect l="l" t="t" r="r" b="b"/>
              <a:pathLst>
                <a:path w="2203" h="4164" extrusionOk="0">
                  <a:moveTo>
                    <a:pt x="767" y="0"/>
                  </a:moveTo>
                  <a:lnTo>
                    <a:pt x="1" y="307"/>
                  </a:lnTo>
                  <a:lnTo>
                    <a:pt x="1446" y="4163"/>
                  </a:lnTo>
                  <a:lnTo>
                    <a:pt x="2202" y="3848"/>
                  </a:lnTo>
                  <a:lnTo>
                    <a:pt x="767"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1" name="Google Shape;19081;p78"/>
            <p:cNvSpPr/>
            <p:nvPr/>
          </p:nvSpPr>
          <p:spPr>
            <a:xfrm>
              <a:off x="5961956" y="3961335"/>
              <a:ext cx="82456" cy="52467"/>
            </a:xfrm>
            <a:custGeom>
              <a:avLst/>
              <a:gdLst/>
              <a:ahLst/>
              <a:cxnLst/>
              <a:rect l="l" t="t" r="r" b="b"/>
              <a:pathLst>
                <a:path w="3140" h="1998" extrusionOk="0">
                  <a:moveTo>
                    <a:pt x="2565" y="0"/>
                  </a:moveTo>
                  <a:lnTo>
                    <a:pt x="2565" y="0"/>
                  </a:lnTo>
                  <a:cubicBezTo>
                    <a:pt x="2641" y="345"/>
                    <a:pt x="2708" y="948"/>
                    <a:pt x="2488" y="1263"/>
                  </a:cubicBezTo>
                  <a:cubicBezTo>
                    <a:pt x="2355" y="1454"/>
                    <a:pt x="2176" y="1495"/>
                    <a:pt x="1704" y="1495"/>
                  </a:cubicBezTo>
                  <a:cubicBezTo>
                    <a:pt x="1396" y="1495"/>
                    <a:pt x="962" y="1478"/>
                    <a:pt x="335" y="1474"/>
                  </a:cubicBezTo>
                  <a:cubicBezTo>
                    <a:pt x="0" y="1474"/>
                    <a:pt x="0" y="1981"/>
                    <a:pt x="335" y="1981"/>
                  </a:cubicBezTo>
                  <a:cubicBezTo>
                    <a:pt x="868" y="1981"/>
                    <a:pt x="1286" y="1997"/>
                    <a:pt x="1621" y="1997"/>
                  </a:cubicBezTo>
                  <a:cubicBezTo>
                    <a:pt x="2292" y="1997"/>
                    <a:pt x="2632" y="1933"/>
                    <a:pt x="2900" y="1550"/>
                  </a:cubicBezTo>
                  <a:cubicBezTo>
                    <a:pt x="3053" y="1311"/>
                    <a:pt x="3130" y="1034"/>
                    <a:pt x="3139" y="756"/>
                  </a:cubicBezTo>
                  <a:cubicBezTo>
                    <a:pt x="3130" y="651"/>
                    <a:pt x="3053" y="153"/>
                    <a:pt x="256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2" name="Google Shape;19082;p78"/>
            <p:cNvSpPr/>
            <p:nvPr/>
          </p:nvSpPr>
          <p:spPr>
            <a:xfrm>
              <a:off x="5840556" y="3971235"/>
              <a:ext cx="89258" cy="144167"/>
            </a:xfrm>
            <a:custGeom>
              <a:avLst/>
              <a:gdLst/>
              <a:ahLst/>
              <a:cxnLst/>
              <a:rect l="l" t="t" r="r" b="b"/>
              <a:pathLst>
                <a:path w="3399" h="5490" extrusionOk="0">
                  <a:moveTo>
                    <a:pt x="1413" y="1"/>
                  </a:moveTo>
                  <a:cubicBezTo>
                    <a:pt x="1374" y="1"/>
                    <a:pt x="1333" y="8"/>
                    <a:pt x="1293" y="25"/>
                  </a:cubicBezTo>
                  <a:lnTo>
                    <a:pt x="1" y="504"/>
                  </a:lnTo>
                  <a:lnTo>
                    <a:pt x="1867" y="5490"/>
                  </a:lnTo>
                  <a:lnTo>
                    <a:pt x="3159" y="5002"/>
                  </a:lnTo>
                  <a:cubicBezTo>
                    <a:pt x="3312" y="4944"/>
                    <a:pt x="3398" y="4772"/>
                    <a:pt x="3341" y="4619"/>
                  </a:cubicBezTo>
                  <a:lnTo>
                    <a:pt x="1685" y="188"/>
                  </a:lnTo>
                  <a:cubicBezTo>
                    <a:pt x="1642" y="73"/>
                    <a:pt x="1534" y="1"/>
                    <a:pt x="1413"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3" name="Google Shape;19083;p78"/>
            <p:cNvSpPr/>
            <p:nvPr/>
          </p:nvSpPr>
          <p:spPr>
            <a:xfrm>
              <a:off x="5882284" y="4079689"/>
              <a:ext cx="47531" cy="35714"/>
            </a:xfrm>
            <a:custGeom>
              <a:avLst/>
              <a:gdLst/>
              <a:ahLst/>
              <a:cxnLst/>
              <a:rect l="l" t="t" r="r" b="b"/>
              <a:pathLst>
                <a:path w="1810" h="1360" extrusionOk="0">
                  <a:moveTo>
                    <a:pt x="1570" y="1"/>
                  </a:moveTo>
                  <a:cubicBezTo>
                    <a:pt x="1532" y="49"/>
                    <a:pt x="1484" y="87"/>
                    <a:pt x="1426" y="106"/>
                  </a:cubicBezTo>
                  <a:lnTo>
                    <a:pt x="0" y="632"/>
                  </a:lnTo>
                  <a:lnTo>
                    <a:pt x="268" y="1360"/>
                  </a:lnTo>
                  <a:lnTo>
                    <a:pt x="1570" y="881"/>
                  </a:lnTo>
                  <a:cubicBezTo>
                    <a:pt x="1723" y="814"/>
                    <a:pt x="1809" y="642"/>
                    <a:pt x="1752" y="489"/>
                  </a:cubicBezTo>
                  <a:lnTo>
                    <a:pt x="15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84" name="Google Shape;19084;p78"/>
          <p:cNvGrpSpPr/>
          <p:nvPr/>
        </p:nvGrpSpPr>
        <p:grpSpPr>
          <a:xfrm>
            <a:off x="8904929" y="5057766"/>
            <a:ext cx="457099" cy="438647"/>
            <a:chOff x="6678697" y="3793324"/>
            <a:chExt cx="342824" cy="328985"/>
          </a:xfrm>
        </p:grpSpPr>
        <p:sp>
          <p:nvSpPr>
            <p:cNvPr id="19085" name="Google Shape;19085;p78"/>
            <p:cNvSpPr/>
            <p:nvPr/>
          </p:nvSpPr>
          <p:spPr>
            <a:xfrm>
              <a:off x="6789015" y="3990720"/>
              <a:ext cx="9086" cy="19144"/>
            </a:xfrm>
            <a:custGeom>
              <a:avLst/>
              <a:gdLst/>
              <a:ahLst/>
              <a:cxnLst/>
              <a:rect l="l" t="t" r="r" b="b"/>
              <a:pathLst>
                <a:path w="346" h="729" extrusionOk="0">
                  <a:moveTo>
                    <a:pt x="307" y="1"/>
                  </a:moveTo>
                  <a:lnTo>
                    <a:pt x="1" y="307"/>
                  </a:lnTo>
                  <a:cubicBezTo>
                    <a:pt x="97" y="460"/>
                    <a:pt x="221" y="594"/>
                    <a:pt x="345" y="728"/>
                  </a:cubicBezTo>
                  <a:cubicBezTo>
                    <a:pt x="317" y="489"/>
                    <a:pt x="298" y="240"/>
                    <a:pt x="307"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6" name="Google Shape;19086;p78"/>
            <p:cNvSpPr/>
            <p:nvPr/>
          </p:nvSpPr>
          <p:spPr>
            <a:xfrm>
              <a:off x="6798075" y="3815067"/>
              <a:ext cx="223446" cy="235001"/>
            </a:xfrm>
            <a:custGeom>
              <a:avLst/>
              <a:gdLst/>
              <a:ahLst/>
              <a:cxnLst/>
              <a:rect l="l" t="t" r="r" b="b"/>
              <a:pathLst>
                <a:path w="8509" h="8949" extrusionOk="0">
                  <a:moveTo>
                    <a:pt x="7417" y="0"/>
                  </a:moveTo>
                  <a:lnTo>
                    <a:pt x="7417" y="0"/>
                  </a:lnTo>
                  <a:cubicBezTo>
                    <a:pt x="7417" y="0"/>
                    <a:pt x="7733" y="2077"/>
                    <a:pt x="6642" y="3178"/>
                  </a:cubicBezTo>
                  <a:lnTo>
                    <a:pt x="3178" y="6632"/>
                  </a:lnTo>
                  <a:cubicBezTo>
                    <a:pt x="2479" y="7331"/>
                    <a:pt x="1372" y="7457"/>
                    <a:pt x="666" y="7457"/>
                  </a:cubicBezTo>
                  <a:cubicBezTo>
                    <a:pt x="270" y="7457"/>
                    <a:pt x="1" y="7417"/>
                    <a:pt x="0" y="7417"/>
                  </a:cubicBezTo>
                  <a:lnTo>
                    <a:pt x="0" y="7417"/>
                  </a:lnTo>
                  <a:cubicBezTo>
                    <a:pt x="345" y="7752"/>
                    <a:pt x="766" y="8001"/>
                    <a:pt x="1235" y="8135"/>
                  </a:cubicBezTo>
                  <a:lnTo>
                    <a:pt x="2048" y="8948"/>
                  </a:lnTo>
                  <a:cubicBezTo>
                    <a:pt x="2738" y="8508"/>
                    <a:pt x="3379" y="7991"/>
                    <a:pt x="3963" y="7417"/>
                  </a:cubicBezTo>
                  <a:lnTo>
                    <a:pt x="7417" y="3953"/>
                  </a:lnTo>
                  <a:cubicBezTo>
                    <a:pt x="8508" y="2862"/>
                    <a:pt x="8508" y="1091"/>
                    <a:pt x="7417"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7" name="Google Shape;19087;p78"/>
            <p:cNvSpPr/>
            <p:nvPr/>
          </p:nvSpPr>
          <p:spPr>
            <a:xfrm>
              <a:off x="6777461" y="3793324"/>
              <a:ext cx="235762" cy="228016"/>
            </a:xfrm>
            <a:custGeom>
              <a:avLst/>
              <a:gdLst/>
              <a:ahLst/>
              <a:cxnLst/>
              <a:rect l="l" t="t" r="r" b="b"/>
              <a:pathLst>
                <a:path w="8978" h="8683" extrusionOk="0">
                  <a:moveTo>
                    <a:pt x="6226" y="1431"/>
                  </a:moveTo>
                  <a:cubicBezTo>
                    <a:pt x="6578" y="1431"/>
                    <a:pt x="6930" y="1565"/>
                    <a:pt x="7198" y="1833"/>
                  </a:cubicBezTo>
                  <a:cubicBezTo>
                    <a:pt x="7733" y="2369"/>
                    <a:pt x="7733" y="3240"/>
                    <a:pt x="7198" y="3776"/>
                  </a:cubicBezTo>
                  <a:lnTo>
                    <a:pt x="5465" y="5508"/>
                  </a:lnTo>
                  <a:lnTo>
                    <a:pt x="5102" y="5594"/>
                  </a:lnTo>
                  <a:lnTo>
                    <a:pt x="3838" y="7135"/>
                  </a:lnTo>
                  <a:lnTo>
                    <a:pt x="3743" y="7231"/>
                  </a:lnTo>
                  <a:cubicBezTo>
                    <a:pt x="3470" y="7499"/>
                    <a:pt x="3118" y="7633"/>
                    <a:pt x="2768" y="7633"/>
                  </a:cubicBezTo>
                  <a:cubicBezTo>
                    <a:pt x="2417" y="7633"/>
                    <a:pt x="2068" y="7499"/>
                    <a:pt x="1800" y="7231"/>
                  </a:cubicBezTo>
                  <a:cubicBezTo>
                    <a:pt x="1254" y="6695"/>
                    <a:pt x="1254" y="5824"/>
                    <a:pt x="1800" y="5288"/>
                  </a:cubicBezTo>
                  <a:lnTo>
                    <a:pt x="5255" y="1833"/>
                  </a:lnTo>
                  <a:cubicBezTo>
                    <a:pt x="5523" y="1565"/>
                    <a:pt x="5874" y="1431"/>
                    <a:pt x="6226" y="1431"/>
                  </a:cubicBezTo>
                  <a:close/>
                  <a:moveTo>
                    <a:pt x="6226" y="0"/>
                  </a:moveTo>
                  <a:cubicBezTo>
                    <a:pt x="5511" y="0"/>
                    <a:pt x="4795" y="273"/>
                    <a:pt x="4250" y="819"/>
                  </a:cubicBezTo>
                  <a:lnTo>
                    <a:pt x="785" y="4283"/>
                  </a:lnTo>
                  <a:lnTo>
                    <a:pt x="1" y="6695"/>
                  </a:lnTo>
                  <a:cubicBezTo>
                    <a:pt x="58" y="7097"/>
                    <a:pt x="211" y="7480"/>
                    <a:pt x="441" y="7824"/>
                  </a:cubicBezTo>
                  <a:lnTo>
                    <a:pt x="479" y="7786"/>
                  </a:lnTo>
                  <a:cubicBezTo>
                    <a:pt x="546" y="7958"/>
                    <a:pt x="651" y="8111"/>
                    <a:pt x="785" y="8245"/>
                  </a:cubicBezTo>
                  <a:cubicBezTo>
                    <a:pt x="1082" y="8541"/>
                    <a:pt x="1493" y="8683"/>
                    <a:pt x="1947" y="8683"/>
                  </a:cubicBezTo>
                  <a:cubicBezTo>
                    <a:pt x="2080" y="8683"/>
                    <a:pt x="2217" y="8671"/>
                    <a:pt x="2355" y="8647"/>
                  </a:cubicBezTo>
                  <a:cubicBezTo>
                    <a:pt x="3044" y="8504"/>
                    <a:pt x="3666" y="8159"/>
                    <a:pt x="4154" y="7661"/>
                  </a:cubicBezTo>
                  <a:lnTo>
                    <a:pt x="7619" y="4197"/>
                  </a:lnTo>
                  <a:cubicBezTo>
                    <a:pt x="8710" y="3106"/>
                    <a:pt x="8978" y="1594"/>
                    <a:pt x="8202" y="819"/>
                  </a:cubicBezTo>
                  <a:cubicBezTo>
                    <a:pt x="7657" y="273"/>
                    <a:pt x="6942" y="0"/>
                    <a:pt x="6226"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8" name="Google Shape;19088;p78"/>
            <p:cNvSpPr/>
            <p:nvPr/>
          </p:nvSpPr>
          <p:spPr>
            <a:xfrm>
              <a:off x="6898099" y="3906032"/>
              <a:ext cx="22899" cy="54805"/>
            </a:xfrm>
            <a:custGeom>
              <a:avLst/>
              <a:gdLst/>
              <a:ahLst/>
              <a:cxnLst/>
              <a:rect l="l" t="t" r="r" b="b"/>
              <a:pathLst>
                <a:path w="872" h="2087" extrusionOk="0">
                  <a:moveTo>
                    <a:pt x="154" y="1"/>
                  </a:moveTo>
                  <a:lnTo>
                    <a:pt x="154" y="1"/>
                  </a:lnTo>
                  <a:cubicBezTo>
                    <a:pt x="240" y="699"/>
                    <a:pt x="192" y="1407"/>
                    <a:pt x="0" y="2087"/>
                  </a:cubicBezTo>
                  <a:lnTo>
                    <a:pt x="871" y="1216"/>
                  </a:lnTo>
                  <a:cubicBezTo>
                    <a:pt x="737" y="757"/>
                    <a:pt x="488" y="336"/>
                    <a:pt x="154"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89" name="Google Shape;19089;p78"/>
            <p:cNvSpPr/>
            <p:nvPr/>
          </p:nvSpPr>
          <p:spPr>
            <a:xfrm>
              <a:off x="6707347" y="4049044"/>
              <a:ext cx="152334" cy="73265"/>
            </a:xfrm>
            <a:custGeom>
              <a:avLst/>
              <a:gdLst/>
              <a:ahLst/>
              <a:cxnLst/>
              <a:rect l="l" t="t" r="r" b="b"/>
              <a:pathLst>
                <a:path w="5801" h="2790" extrusionOk="0">
                  <a:moveTo>
                    <a:pt x="4374" y="0"/>
                  </a:moveTo>
                  <a:lnTo>
                    <a:pt x="3178" y="1196"/>
                  </a:lnTo>
                  <a:cubicBezTo>
                    <a:pt x="2487" y="1887"/>
                    <a:pt x="1397" y="2014"/>
                    <a:pt x="690" y="2014"/>
                  </a:cubicBezTo>
                  <a:cubicBezTo>
                    <a:pt x="281" y="2014"/>
                    <a:pt x="1" y="1972"/>
                    <a:pt x="1" y="1972"/>
                  </a:cubicBezTo>
                  <a:lnTo>
                    <a:pt x="1" y="1972"/>
                  </a:lnTo>
                  <a:cubicBezTo>
                    <a:pt x="546" y="2517"/>
                    <a:pt x="1261" y="2790"/>
                    <a:pt x="1977" y="2790"/>
                  </a:cubicBezTo>
                  <a:cubicBezTo>
                    <a:pt x="2692" y="2790"/>
                    <a:pt x="3408" y="2517"/>
                    <a:pt x="3953" y="1972"/>
                  </a:cubicBezTo>
                  <a:lnTo>
                    <a:pt x="5800" y="134"/>
                  </a:lnTo>
                  <a:lnTo>
                    <a:pt x="4374" y="0"/>
                  </a:ln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0" name="Google Shape;19090;p78"/>
            <p:cNvSpPr/>
            <p:nvPr/>
          </p:nvSpPr>
          <p:spPr>
            <a:xfrm>
              <a:off x="6822208" y="4006371"/>
              <a:ext cx="83402" cy="46664"/>
            </a:xfrm>
            <a:custGeom>
              <a:avLst/>
              <a:gdLst/>
              <a:ahLst/>
              <a:cxnLst/>
              <a:rect l="l" t="t" r="r" b="b"/>
              <a:pathLst>
                <a:path w="3176" h="1777" extrusionOk="0">
                  <a:moveTo>
                    <a:pt x="3176" y="0"/>
                  </a:moveTo>
                  <a:lnTo>
                    <a:pt x="3044" y="132"/>
                  </a:lnTo>
                  <a:cubicBezTo>
                    <a:pt x="2510" y="658"/>
                    <a:pt x="1800" y="951"/>
                    <a:pt x="1065" y="951"/>
                  </a:cubicBezTo>
                  <a:cubicBezTo>
                    <a:pt x="943" y="951"/>
                    <a:pt x="821" y="943"/>
                    <a:pt x="699" y="926"/>
                  </a:cubicBezTo>
                  <a:lnTo>
                    <a:pt x="0" y="1616"/>
                  </a:lnTo>
                  <a:cubicBezTo>
                    <a:pt x="345" y="1723"/>
                    <a:pt x="705" y="1777"/>
                    <a:pt x="1066" y="1777"/>
                  </a:cubicBezTo>
                  <a:cubicBezTo>
                    <a:pt x="1186" y="1777"/>
                    <a:pt x="1307" y="1771"/>
                    <a:pt x="1426" y="1759"/>
                  </a:cubicBezTo>
                  <a:lnTo>
                    <a:pt x="3044" y="142"/>
                  </a:lnTo>
                  <a:cubicBezTo>
                    <a:pt x="3091" y="85"/>
                    <a:pt x="3129" y="47"/>
                    <a:pt x="3176"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1" name="Google Shape;19091;p78"/>
            <p:cNvSpPr/>
            <p:nvPr/>
          </p:nvSpPr>
          <p:spPr>
            <a:xfrm>
              <a:off x="6678697" y="3884367"/>
              <a:ext cx="236760" cy="227963"/>
            </a:xfrm>
            <a:custGeom>
              <a:avLst/>
              <a:gdLst/>
              <a:ahLst/>
              <a:cxnLst/>
              <a:rect l="l" t="t" r="r" b="b"/>
              <a:pathLst>
                <a:path w="9016" h="8681" extrusionOk="0">
                  <a:moveTo>
                    <a:pt x="6532" y="0"/>
                  </a:moveTo>
                  <a:cubicBezTo>
                    <a:pt x="5817" y="0"/>
                    <a:pt x="5102" y="275"/>
                    <a:pt x="4556" y="826"/>
                  </a:cubicBezTo>
                  <a:lnTo>
                    <a:pt x="1092" y="4280"/>
                  </a:lnTo>
                  <a:cubicBezTo>
                    <a:pt x="1" y="5381"/>
                    <a:pt x="1" y="7152"/>
                    <a:pt x="1092" y="8243"/>
                  </a:cubicBezTo>
                  <a:cubicBezTo>
                    <a:pt x="1388" y="8539"/>
                    <a:pt x="1799" y="8680"/>
                    <a:pt x="2249" y="8680"/>
                  </a:cubicBezTo>
                  <a:cubicBezTo>
                    <a:pt x="2380" y="8680"/>
                    <a:pt x="2515" y="8668"/>
                    <a:pt x="2652" y="8645"/>
                  </a:cubicBezTo>
                  <a:cubicBezTo>
                    <a:pt x="3341" y="8511"/>
                    <a:pt x="3972" y="8166"/>
                    <a:pt x="4460" y="7659"/>
                  </a:cubicBezTo>
                  <a:lnTo>
                    <a:pt x="5781" y="6338"/>
                  </a:lnTo>
                  <a:cubicBezTo>
                    <a:pt x="5781" y="6338"/>
                    <a:pt x="5625" y="6133"/>
                    <a:pt x="5230" y="6133"/>
                  </a:cubicBezTo>
                  <a:cubicBezTo>
                    <a:pt x="5198" y="6133"/>
                    <a:pt x="5165" y="6134"/>
                    <a:pt x="5130" y="6137"/>
                  </a:cubicBezTo>
                  <a:lnTo>
                    <a:pt x="4039" y="7238"/>
                  </a:lnTo>
                  <a:cubicBezTo>
                    <a:pt x="3771" y="7506"/>
                    <a:pt x="3420" y="7640"/>
                    <a:pt x="3068" y="7640"/>
                  </a:cubicBezTo>
                  <a:cubicBezTo>
                    <a:pt x="2716" y="7640"/>
                    <a:pt x="2364" y="7506"/>
                    <a:pt x="2096" y="7238"/>
                  </a:cubicBezTo>
                  <a:cubicBezTo>
                    <a:pt x="1560" y="6702"/>
                    <a:pt x="1551" y="5831"/>
                    <a:pt x="2096" y="5295"/>
                  </a:cubicBezTo>
                  <a:lnTo>
                    <a:pt x="5561" y="1830"/>
                  </a:lnTo>
                  <a:cubicBezTo>
                    <a:pt x="5829" y="1557"/>
                    <a:pt x="6182" y="1421"/>
                    <a:pt x="6536" y="1421"/>
                  </a:cubicBezTo>
                  <a:cubicBezTo>
                    <a:pt x="6864" y="1421"/>
                    <a:pt x="7193" y="1538"/>
                    <a:pt x="7456" y="1773"/>
                  </a:cubicBezTo>
                  <a:cubicBezTo>
                    <a:pt x="8001" y="2271"/>
                    <a:pt x="8068" y="3103"/>
                    <a:pt x="7599" y="3668"/>
                  </a:cubicBezTo>
                  <a:lnTo>
                    <a:pt x="8930" y="2338"/>
                  </a:lnTo>
                  <a:cubicBezTo>
                    <a:pt x="9016" y="1754"/>
                    <a:pt x="8882" y="1199"/>
                    <a:pt x="8509" y="826"/>
                  </a:cubicBezTo>
                  <a:cubicBezTo>
                    <a:pt x="7963" y="275"/>
                    <a:pt x="7248" y="0"/>
                    <a:pt x="6532" y="0"/>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2" name="Google Shape;19092;p78"/>
            <p:cNvSpPr/>
            <p:nvPr/>
          </p:nvSpPr>
          <p:spPr>
            <a:xfrm>
              <a:off x="6813411" y="4028666"/>
              <a:ext cx="36711" cy="22163"/>
            </a:xfrm>
            <a:custGeom>
              <a:avLst/>
              <a:gdLst/>
              <a:ahLst/>
              <a:cxnLst/>
              <a:rect l="l" t="t" r="r" b="b"/>
              <a:pathLst>
                <a:path w="1398" h="844" extrusionOk="0">
                  <a:moveTo>
                    <a:pt x="651" y="1"/>
                  </a:moveTo>
                  <a:lnTo>
                    <a:pt x="0" y="652"/>
                  </a:lnTo>
                  <a:cubicBezTo>
                    <a:pt x="211" y="738"/>
                    <a:pt x="431" y="805"/>
                    <a:pt x="651" y="843"/>
                  </a:cubicBezTo>
                  <a:lnTo>
                    <a:pt x="1397" y="97"/>
                  </a:lnTo>
                  <a:cubicBezTo>
                    <a:pt x="1139" y="97"/>
                    <a:pt x="890" y="68"/>
                    <a:pt x="651"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093" name="Google Shape;19093;p78"/>
          <p:cNvGrpSpPr/>
          <p:nvPr/>
        </p:nvGrpSpPr>
        <p:grpSpPr>
          <a:xfrm>
            <a:off x="9469205" y="5016029"/>
            <a:ext cx="531503" cy="522784"/>
            <a:chOff x="7101903" y="3762022"/>
            <a:chExt cx="398627" cy="392088"/>
          </a:xfrm>
        </p:grpSpPr>
        <p:sp>
          <p:nvSpPr>
            <p:cNvPr id="19094" name="Google Shape;19094;p78"/>
            <p:cNvSpPr/>
            <p:nvPr/>
          </p:nvSpPr>
          <p:spPr>
            <a:xfrm>
              <a:off x="7101903" y="3887676"/>
              <a:ext cx="201099" cy="201335"/>
            </a:xfrm>
            <a:custGeom>
              <a:avLst/>
              <a:gdLst/>
              <a:ahLst/>
              <a:cxnLst/>
              <a:rect l="l" t="t" r="r" b="b"/>
              <a:pathLst>
                <a:path w="7658" h="7667" extrusionOk="0">
                  <a:moveTo>
                    <a:pt x="5064" y="1"/>
                  </a:moveTo>
                  <a:cubicBezTo>
                    <a:pt x="3896" y="1"/>
                    <a:pt x="3427" y="1494"/>
                    <a:pt x="4375" y="2164"/>
                  </a:cubicBezTo>
                  <a:lnTo>
                    <a:pt x="4375" y="2700"/>
                  </a:lnTo>
                  <a:lnTo>
                    <a:pt x="2460" y="2700"/>
                  </a:lnTo>
                  <a:lnTo>
                    <a:pt x="2460" y="4375"/>
                  </a:lnTo>
                  <a:lnTo>
                    <a:pt x="2164" y="4375"/>
                  </a:lnTo>
                  <a:cubicBezTo>
                    <a:pt x="1916" y="4024"/>
                    <a:pt x="1556" y="3868"/>
                    <a:pt x="1201" y="3868"/>
                  </a:cubicBezTo>
                  <a:cubicBezTo>
                    <a:pt x="594" y="3868"/>
                    <a:pt x="1" y="4324"/>
                    <a:pt x="1" y="5054"/>
                  </a:cubicBezTo>
                  <a:cubicBezTo>
                    <a:pt x="1" y="5786"/>
                    <a:pt x="598" y="6247"/>
                    <a:pt x="1206" y="6247"/>
                  </a:cubicBezTo>
                  <a:cubicBezTo>
                    <a:pt x="1560" y="6247"/>
                    <a:pt x="1918" y="6091"/>
                    <a:pt x="2164" y="5743"/>
                  </a:cubicBezTo>
                  <a:lnTo>
                    <a:pt x="2460" y="5743"/>
                  </a:lnTo>
                  <a:lnTo>
                    <a:pt x="2460" y="7150"/>
                  </a:lnTo>
                  <a:cubicBezTo>
                    <a:pt x="2499" y="7437"/>
                    <a:pt x="2728" y="7648"/>
                    <a:pt x="3016" y="7667"/>
                  </a:cubicBezTo>
                  <a:lnTo>
                    <a:pt x="7648" y="7667"/>
                  </a:lnTo>
                  <a:lnTo>
                    <a:pt x="7648" y="5418"/>
                  </a:lnTo>
                  <a:lnTo>
                    <a:pt x="6863" y="5418"/>
                  </a:lnTo>
                  <a:lnTo>
                    <a:pt x="6748" y="5580"/>
                  </a:lnTo>
                  <a:cubicBezTo>
                    <a:pt x="6571" y="5814"/>
                    <a:pt x="6311" y="5926"/>
                    <a:pt x="6054" y="5926"/>
                  </a:cubicBezTo>
                  <a:cubicBezTo>
                    <a:pt x="5741" y="5926"/>
                    <a:pt x="5431" y="5761"/>
                    <a:pt x="5274" y="5446"/>
                  </a:cubicBezTo>
                  <a:cubicBezTo>
                    <a:pt x="4987" y="4863"/>
                    <a:pt x="5408" y="4193"/>
                    <a:pt x="6049" y="4193"/>
                  </a:cubicBezTo>
                  <a:lnTo>
                    <a:pt x="6068" y="4193"/>
                  </a:lnTo>
                  <a:cubicBezTo>
                    <a:pt x="6336" y="4193"/>
                    <a:pt x="6595" y="4317"/>
                    <a:pt x="6758" y="4537"/>
                  </a:cubicBezTo>
                  <a:lnTo>
                    <a:pt x="6872" y="4690"/>
                  </a:lnTo>
                  <a:lnTo>
                    <a:pt x="7657" y="4690"/>
                  </a:lnTo>
                  <a:lnTo>
                    <a:pt x="7657" y="2700"/>
                  </a:lnTo>
                  <a:lnTo>
                    <a:pt x="5743" y="2700"/>
                  </a:lnTo>
                  <a:lnTo>
                    <a:pt x="5743" y="2164"/>
                  </a:lnTo>
                  <a:cubicBezTo>
                    <a:pt x="6691" y="1494"/>
                    <a:pt x="6222" y="1"/>
                    <a:pt x="5064"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5" name="Google Shape;19095;p78"/>
            <p:cNvSpPr/>
            <p:nvPr/>
          </p:nvSpPr>
          <p:spPr>
            <a:xfrm>
              <a:off x="7191502" y="3887702"/>
              <a:ext cx="48397" cy="70876"/>
            </a:xfrm>
            <a:custGeom>
              <a:avLst/>
              <a:gdLst/>
              <a:ahLst/>
              <a:cxnLst/>
              <a:rect l="l" t="t" r="r" b="b"/>
              <a:pathLst>
                <a:path w="1843" h="2699" extrusionOk="0">
                  <a:moveTo>
                    <a:pt x="1626" y="0"/>
                  </a:moveTo>
                  <a:cubicBezTo>
                    <a:pt x="526" y="0"/>
                    <a:pt x="1" y="1479"/>
                    <a:pt x="972" y="2163"/>
                  </a:cubicBezTo>
                  <a:lnTo>
                    <a:pt x="972" y="2699"/>
                  </a:lnTo>
                  <a:lnTo>
                    <a:pt x="1355" y="2699"/>
                  </a:lnTo>
                  <a:lnTo>
                    <a:pt x="1355" y="2163"/>
                  </a:lnTo>
                  <a:cubicBezTo>
                    <a:pt x="1039" y="1933"/>
                    <a:pt x="848" y="1570"/>
                    <a:pt x="848" y="1187"/>
                  </a:cubicBezTo>
                  <a:cubicBezTo>
                    <a:pt x="848" y="603"/>
                    <a:pt x="1269" y="115"/>
                    <a:pt x="1843" y="19"/>
                  </a:cubicBezTo>
                  <a:cubicBezTo>
                    <a:pt x="1768" y="6"/>
                    <a:pt x="1696" y="0"/>
                    <a:pt x="162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6" name="Google Shape;19096;p78"/>
            <p:cNvSpPr/>
            <p:nvPr/>
          </p:nvSpPr>
          <p:spPr>
            <a:xfrm>
              <a:off x="7102166" y="3989223"/>
              <a:ext cx="36213" cy="62341"/>
            </a:xfrm>
            <a:custGeom>
              <a:avLst/>
              <a:gdLst/>
              <a:ahLst/>
              <a:cxnLst/>
              <a:rect l="l" t="t" r="r" b="b"/>
              <a:pathLst>
                <a:path w="1379" h="2374" extrusionOk="0">
                  <a:moveTo>
                    <a:pt x="1187" y="0"/>
                  </a:moveTo>
                  <a:cubicBezTo>
                    <a:pt x="536" y="0"/>
                    <a:pt x="0" y="536"/>
                    <a:pt x="0" y="1187"/>
                  </a:cubicBezTo>
                  <a:cubicBezTo>
                    <a:pt x="0" y="1847"/>
                    <a:pt x="536" y="2374"/>
                    <a:pt x="1187" y="2374"/>
                  </a:cubicBezTo>
                  <a:cubicBezTo>
                    <a:pt x="1254" y="2374"/>
                    <a:pt x="1312" y="2374"/>
                    <a:pt x="1379" y="2364"/>
                  </a:cubicBezTo>
                  <a:cubicBezTo>
                    <a:pt x="48" y="2144"/>
                    <a:pt x="48" y="240"/>
                    <a:pt x="1379" y="20"/>
                  </a:cubicBezTo>
                  <a:cubicBezTo>
                    <a:pt x="1312" y="10"/>
                    <a:pt x="1254" y="0"/>
                    <a:pt x="1187"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7" name="Google Shape;19097;p78"/>
            <p:cNvSpPr/>
            <p:nvPr/>
          </p:nvSpPr>
          <p:spPr>
            <a:xfrm>
              <a:off x="7166503" y="3958552"/>
              <a:ext cx="10084" cy="44012"/>
            </a:xfrm>
            <a:custGeom>
              <a:avLst/>
              <a:gdLst/>
              <a:ahLst/>
              <a:cxnLst/>
              <a:rect l="l" t="t" r="r" b="b"/>
              <a:pathLst>
                <a:path w="384" h="1676" extrusionOk="0">
                  <a:moveTo>
                    <a:pt x="0" y="1"/>
                  </a:moveTo>
                  <a:lnTo>
                    <a:pt x="0" y="1484"/>
                  </a:lnTo>
                  <a:lnTo>
                    <a:pt x="0" y="1589"/>
                  </a:lnTo>
                  <a:lnTo>
                    <a:pt x="0" y="1676"/>
                  </a:lnTo>
                  <a:lnTo>
                    <a:pt x="383" y="1676"/>
                  </a:lnTo>
                  <a:lnTo>
                    <a:pt x="38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8" name="Google Shape;19098;p78"/>
            <p:cNvSpPr/>
            <p:nvPr/>
          </p:nvSpPr>
          <p:spPr>
            <a:xfrm>
              <a:off x="7166503" y="4038487"/>
              <a:ext cx="10084" cy="49526"/>
            </a:xfrm>
            <a:custGeom>
              <a:avLst/>
              <a:gdLst/>
              <a:ahLst/>
              <a:cxnLst/>
              <a:rect l="l" t="t" r="r" b="b"/>
              <a:pathLst>
                <a:path w="384" h="1886" extrusionOk="0">
                  <a:moveTo>
                    <a:pt x="0" y="0"/>
                  </a:moveTo>
                  <a:lnTo>
                    <a:pt x="0" y="1235"/>
                  </a:lnTo>
                  <a:cubicBezTo>
                    <a:pt x="0" y="1637"/>
                    <a:pt x="192" y="1809"/>
                    <a:pt x="383" y="1885"/>
                  </a:cubicBezTo>
                  <a:lnTo>
                    <a:pt x="383"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099" name="Google Shape;19099;p78"/>
            <p:cNvSpPr/>
            <p:nvPr/>
          </p:nvSpPr>
          <p:spPr>
            <a:xfrm>
              <a:off x="7296673" y="3826858"/>
              <a:ext cx="203856" cy="196556"/>
            </a:xfrm>
            <a:custGeom>
              <a:avLst/>
              <a:gdLst/>
              <a:ahLst/>
              <a:cxnLst/>
              <a:rect l="l" t="t" r="r" b="b"/>
              <a:pathLst>
                <a:path w="7763" h="7485" extrusionOk="0">
                  <a:moveTo>
                    <a:pt x="1" y="1"/>
                  </a:moveTo>
                  <a:lnTo>
                    <a:pt x="1" y="2068"/>
                  </a:lnTo>
                  <a:lnTo>
                    <a:pt x="661" y="2068"/>
                  </a:lnTo>
                  <a:lnTo>
                    <a:pt x="757" y="1944"/>
                  </a:lnTo>
                  <a:cubicBezTo>
                    <a:pt x="954" y="1680"/>
                    <a:pt x="1232" y="1563"/>
                    <a:pt x="1506" y="1563"/>
                  </a:cubicBezTo>
                  <a:cubicBezTo>
                    <a:pt x="1989" y="1563"/>
                    <a:pt x="2460" y="1928"/>
                    <a:pt x="2460" y="2508"/>
                  </a:cubicBezTo>
                  <a:cubicBezTo>
                    <a:pt x="2460" y="3091"/>
                    <a:pt x="1986" y="3461"/>
                    <a:pt x="1501" y="3461"/>
                  </a:cubicBezTo>
                  <a:cubicBezTo>
                    <a:pt x="1228" y="3461"/>
                    <a:pt x="953" y="3344"/>
                    <a:pt x="757" y="3083"/>
                  </a:cubicBezTo>
                  <a:lnTo>
                    <a:pt x="661" y="2958"/>
                  </a:lnTo>
                  <a:lnTo>
                    <a:pt x="1" y="2958"/>
                  </a:lnTo>
                  <a:lnTo>
                    <a:pt x="1" y="5016"/>
                  </a:lnTo>
                  <a:lnTo>
                    <a:pt x="1915" y="5016"/>
                  </a:lnTo>
                  <a:lnTo>
                    <a:pt x="1915" y="5446"/>
                  </a:lnTo>
                  <a:cubicBezTo>
                    <a:pt x="987" y="6049"/>
                    <a:pt x="1417" y="7485"/>
                    <a:pt x="2518" y="7485"/>
                  </a:cubicBezTo>
                  <a:cubicBezTo>
                    <a:pt x="3618" y="7485"/>
                    <a:pt x="4049" y="6049"/>
                    <a:pt x="3121" y="5446"/>
                  </a:cubicBezTo>
                  <a:lnTo>
                    <a:pt x="3121" y="5016"/>
                  </a:lnTo>
                  <a:lnTo>
                    <a:pt x="5035" y="5016"/>
                  </a:lnTo>
                  <a:lnTo>
                    <a:pt x="5035" y="3111"/>
                  </a:lnTo>
                  <a:lnTo>
                    <a:pt x="5456" y="3111"/>
                  </a:lnTo>
                  <a:cubicBezTo>
                    <a:pt x="5676" y="3450"/>
                    <a:pt x="6029" y="3616"/>
                    <a:pt x="6382" y="3616"/>
                  </a:cubicBezTo>
                  <a:cubicBezTo>
                    <a:pt x="6767" y="3616"/>
                    <a:pt x="7151" y="3419"/>
                    <a:pt x="7360" y="3035"/>
                  </a:cubicBezTo>
                  <a:cubicBezTo>
                    <a:pt x="7762" y="2298"/>
                    <a:pt x="7226" y="1398"/>
                    <a:pt x="6384" y="1398"/>
                  </a:cubicBezTo>
                  <a:lnTo>
                    <a:pt x="6375" y="1398"/>
                  </a:lnTo>
                  <a:cubicBezTo>
                    <a:pt x="6001" y="1398"/>
                    <a:pt x="5657" y="1590"/>
                    <a:pt x="5446" y="1905"/>
                  </a:cubicBezTo>
                  <a:lnTo>
                    <a:pt x="5025" y="1905"/>
                  </a:lnTo>
                  <a:lnTo>
                    <a:pt x="5025" y="709"/>
                  </a:lnTo>
                  <a:cubicBezTo>
                    <a:pt x="5025" y="154"/>
                    <a:pt x="4690" y="20"/>
                    <a:pt x="447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0" name="Google Shape;19100;p78"/>
            <p:cNvSpPr/>
            <p:nvPr/>
          </p:nvSpPr>
          <p:spPr>
            <a:xfrm>
              <a:off x="7339162" y="3867324"/>
              <a:ext cx="30672" cy="50787"/>
            </a:xfrm>
            <a:custGeom>
              <a:avLst/>
              <a:gdLst/>
              <a:ahLst/>
              <a:cxnLst/>
              <a:rect l="l" t="t" r="r" b="b"/>
              <a:pathLst>
                <a:path w="1168" h="1934" extrusionOk="0">
                  <a:moveTo>
                    <a:pt x="192" y="1"/>
                  </a:moveTo>
                  <a:cubicBezTo>
                    <a:pt x="125" y="1"/>
                    <a:pt x="67" y="1"/>
                    <a:pt x="0" y="20"/>
                  </a:cubicBezTo>
                  <a:cubicBezTo>
                    <a:pt x="1034" y="230"/>
                    <a:pt x="1034" y="1704"/>
                    <a:pt x="0" y="1915"/>
                  </a:cubicBezTo>
                  <a:cubicBezTo>
                    <a:pt x="67" y="1934"/>
                    <a:pt x="125" y="1934"/>
                    <a:pt x="192" y="1934"/>
                  </a:cubicBezTo>
                  <a:cubicBezTo>
                    <a:pt x="728" y="1934"/>
                    <a:pt x="1158" y="1503"/>
                    <a:pt x="1168" y="967"/>
                  </a:cubicBezTo>
                  <a:cubicBezTo>
                    <a:pt x="1158" y="431"/>
                    <a:pt x="728" y="1"/>
                    <a:pt x="192"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1" name="Google Shape;19101;p78"/>
            <p:cNvSpPr/>
            <p:nvPr/>
          </p:nvSpPr>
          <p:spPr>
            <a:xfrm>
              <a:off x="7234096" y="3958552"/>
              <a:ext cx="194560" cy="195558"/>
            </a:xfrm>
            <a:custGeom>
              <a:avLst/>
              <a:gdLst/>
              <a:ahLst/>
              <a:cxnLst/>
              <a:rect l="l" t="t" r="r" b="b"/>
              <a:pathLst>
                <a:path w="7409" h="7447" extrusionOk="0">
                  <a:moveTo>
                    <a:pt x="2451" y="1"/>
                  </a:moveTo>
                  <a:lnTo>
                    <a:pt x="2451" y="1896"/>
                  </a:lnTo>
                  <a:lnTo>
                    <a:pt x="2020" y="1896"/>
                  </a:lnTo>
                  <a:cubicBezTo>
                    <a:pt x="1819" y="1589"/>
                    <a:pt x="1465" y="1398"/>
                    <a:pt x="1092" y="1398"/>
                  </a:cubicBezTo>
                  <a:cubicBezTo>
                    <a:pt x="489" y="1398"/>
                    <a:pt x="1" y="1886"/>
                    <a:pt x="1" y="2499"/>
                  </a:cubicBezTo>
                  <a:cubicBezTo>
                    <a:pt x="1" y="3102"/>
                    <a:pt x="489" y="3599"/>
                    <a:pt x="1092" y="3599"/>
                  </a:cubicBezTo>
                  <a:cubicBezTo>
                    <a:pt x="1465" y="3590"/>
                    <a:pt x="1819" y="3408"/>
                    <a:pt x="2020" y="3092"/>
                  </a:cubicBezTo>
                  <a:lnTo>
                    <a:pt x="2451" y="3092"/>
                  </a:lnTo>
                  <a:lnTo>
                    <a:pt x="2451" y="4968"/>
                  </a:lnTo>
                  <a:lnTo>
                    <a:pt x="4365" y="4968"/>
                  </a:lnTo>
                  <a:lnTo>
                    <a:pt x="4365" y="5408"/>
                  </a:lnTo>
                  <a:cubicBezTo>
                    <a:pt x="3437" y="6011"/>
                    <a:pt x="3867" y="7446"/>
                    <a:pt x="4968" y="7446"/>
                  </a:cubicBezTo>
                  <a:cubicBezTo>
                    <a:pt x="6068" y="7446"/>
                    <a:pt x="6499" y="6011"/>
                    <a:pt x="5571" y="5408"/>
                  </a:cubicBezTo>
                  <a:lnTo>
                    <a:pt x="5561" y="5408"/>
                  </a:lnTo>
                  <a:lnTo>
                    <a:pt x="5561" y="4968"/>
                  </a:lnTo>
                  <a:lnTo>
                    <a:pt x="6853" y="4968"/>
                  </a:lnTo>
                  <a:cubicBezTo>
                    <a:pt x="7073" y="4939"/>
                    <a:pt x="7399" y="4805"/>
                    <a:pt x="7408" y="4279"/>
                  </a:cubicBezTo>
                  <a:lnTo>
                    <a:pt x="7408" y="1"/>
                  </a:lnTo>
                  <a:lnTo>
                    <a:pt x="5408" y="1"/>
                  </a:lnTo>
                  <a:lnTo>
                    <a:pt x="5408" y="661"/>
                  </a:lnTo>
                  <a:lnTo>
                    <a:pt x="5533" y="757"/>
                  </a:lnTo>
                  <a:cubicBezTo>
                    <a:pt x="6260" y="1302"/>
                    <a:pt x="5867" y="2460"/>
                    <a:pt x="4958" y="2460"/>
                  </a:cubicBezTo>
                  <a:cubicBezTo>
                    <a:pt x="4049" y="2460"/>
                    <a:pt x="3666" y="1302"/>
                    <a:pt x="4394" y="757"/>
                  </a:cubicBezTo>
                  <a:lnTo>
                    <a:pt x="4518" y="661"/>
                  </a:lnTo>
                  <a:lnTo>
                    <a:pt x="4518" y="1"/>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2" name="Google Shape;19102;p78"/>
            <p:cNvSpPr/>
            <p:nvPr/>
          </p:nvSpPr>
          <p:spPr>
            <a:xfrm>
              <a:off x="7234621" y="3994738"/>
              <a:ext cx="33193" cy="58087"/>
            </a:xfrm>
            <a:custGeom>
              <a:avLst/>
              <a:gdLst/>
              <a:ahLst/>
              <a:cxnLst/>
              <a:rect l="l" t="t" r="r" b="b"/>
              <a:pathLst>
                <a:path w="1264" h="2212" extrusionOk="0">
                  <a:moveTo>
                    <a:pt x="1072" y="1"/>
                  </a:moveTo>
                  <a:cubicBezTo>
                    <a:pt x="479" y="20"/>
                    <a:pt x="0" y="508"/>
                    <a:pt x="0" y="1111"/>
                  </a:cubicBezTo>
                  <a:cubicBezTo>
                    <a:pt x="0" y="1704"/>
                    <a:pt x="479" y="2192"/>
                    <a:pt x="1072" y="2212"/>
                  </a:cubicBezTo>
                  <a:cubicBezTo>
                    <a:pt x="1139" y="2212"/>
                    <a:pt x="1206" y="2212"/>
                    <a:pt x="1263" y="2202"/>
                  </a:cubicBezTo>
                  <a:cubicBezTo>
                    <a:pt x="737" y="2106"/>
                    <a:pt x="354" y="1647"/>
                    <a:pt x="354" y="1111"/>
                  </a:cubicBezTo>
                  <a:cubicBezTo>
                    <a:pt x="354" y="575"/>
                    <a:pt x="737" y="116"/>
                    <a:pt x="1263" y="20"/>
                  </a:cubicBezTo>
                  <a:cubicBezTo>
                    <a:pt x="1206" y="10"/>
                    <a:pt x="1139" y="1"/>
                    <a:pt x="1072" y="1"/>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3" name="Google Shape;19103;p78"/>
            <p:cNvSpPr/>
            <p:nvPr/>
          </p:nvSpPr>
          <p:spPr>
            <a:xfrm>
              <a:off x="7297934" y="3958552"/>
              <a:ext cx="8823" cy="49789"/>
            </a:xfrm>
            <a:custGeom>
              <a:avLst/>
              <a:gdLst/>
              <a:ahLst/>
              <a:cxnLst/>
              <a:rect l="l" t="t" r="r" b="b"/>
              <a:pathLst>
                <a:path w="336" h="1896" extrusionOk="0">
                  <a:moveTo>
                    <a:pt x="1" y="1"/>
                  </a:moveTo>
                  <a:lnTo>
                    <a:pt x="1" y="1896"/>
                  </a:lnTo>
                  <a:lnTo>
                    <a:pt x="336" y="1896"/>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4" name="Google Shape;19104;p78"/>
            <p:cNvSpPr/>
            <p:nvPr/>
          </p:nvSpPr>
          <p:spPr>
            <a:xfrm>
              <a:off x="7297934" y="4039721"/>
              <a:ext cx="8823" cy="49290"/>
            </a:xfrm>
            <a:custGeom>
              <a:avLst/>
              <a:gdLst/>
              <a:ahLst/>
              <a:cxnLst/>
              <a:rect l="l" t="t" r="r" b="b"/>
              <a:pathLst>
                <a:path w="336" h="1877" extrusionOk="0">
                  <a:moveTo>
                    <a:pt x="1" y="1"/>
                  </a:moveTo>
                  <a:lnTo>
                    <a:pt x="1" y="1877"/>
                  </a:lnTo>
                  <a:lnTo>
                    <a:pt x="336" y="1877"/>
                  </a:lnTo>
                  <a:lnTo>
                    <a:pt x="336"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5" name="Google Shape;19105;p78"/>
            <p:cNvSpPr/>
            <p:nvPr/>
          </p:nvSpPr>
          <p:spPr>
            <a:xfrm>
              <a:off x="7323459" y="4088985"/>
              <a:ext cx="45876" cy="64626"/>
            </a:xfrm>
            <a:custGeom>
              <a:avLst/>
              <a:gdLst/>
              <a:ahLst/>
              <a:cxnLst/>
              <a:rect l="l" t="t" r="r" b="b"/>
              <a:pathLst>
                <a:path w="1747" h="2461" extrusionOk="0">
                  <a:moveTo>
                    <a:pt x="952" y="1"/>
                  </a:moveTo>
                  <a:lnTo>
                    <a:pt x="952" y="422"/>
                  </a:lnTo>
                  <a:cubicBezTo>
                    <a:pt x="1" y="1041"/>
                    <a:pt x="489" y="2460"/>
                    <a:pt x="1533" y="2460"/>
                  </a:cubicBezTo>
                  <a:cubicBezTo>
                    <a:pt x="1602" y="2460"/>
                    <a:pt x="1673" y="2454"/>
                    <a:pt x="1747" y="2441"/>
                  </a:cubicBezTo>
                  <a:cubicBezTo>
                    <a:pt x="1220" y="2345"/>
                    <a:pt x="838" y="1886"/>
                    <a:pt x="828" y="1350"/>
                  </a:cubicBezTo>
                  <a:cubicBezTo>
                    <a:pt x="838" y="977"/>
                    <a:pt x="1019" y="632"/>
                    <a:pt x="1335" y="422"/>
                  </a:cubicBezTo>
                  <a:lnTo>
                    <a:pt x="1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6" name="Google Shape;19106;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7" name="Google Shape;19107;p78"/>
            <p:cNvSpPr/>
            <p:nvPr/>
          </p:nvSpPr>
          <p:spPr>
            <a:xfrm>
              <a:off x="7166240" y="3762022"/>
              <a:ext cx="203594" cy="196320"/>
            </a:xfrm>
            <a:custGeom>
              <a:avLst/>
              <a:gdLst/>
              <a:ahLst/>
              <a:cxnLst/>
              <a:rect l="l" t="t" r="r" b="b"/>
              <a:pathLst>
                <a:path w="7753" h="7476" extrusionOk="0">
                  <a:moveTo>
                    <a:pt x="6375" y="3867"/>
                  </a:moveTo>
                  <a:cubicBezTo>
                    <a:pt x="6376" y="3867"/>
                    <a:pt x="6378" y="3867"/>
                    <a:pt x="6380" y="3867"/>
                  </a:cubicBezTo>
                  <a:lnTo>
                    <a:pt x="6380" y="3867"/>
                  </a:lnTo>
                  <a:cubicBezTo>
                    <a:pt x="6381" y="3867"/>
                    <a:pt x="6383" y="3867"/>
                    <a:pt x="6384" y="3867"/>
                  </a:cubicBezTo>
                  <a:close/>
                  <a:moveTo>
                    <a:pt x="2518" y="1"/>
                  </a:moveTo>
                  <a:cubicBezTo>
                    <a:pt x="1408" y="1"/>
                    <a:pt x="987" y="1436"/>
                    <a:pt x="1905" y="2039"/>
                  </a:cubicBezTo>
                  <a:lnTo>
                    <a:pt x="1905" y="2460"/>
                  </a:lnTo>
                  <a:lnTo>
                    <a:pt x="556" y="2460"/>
                  </a:lnTo>
                  <a:cubicBezTo>
                    <a:pt x="345" y="2480"/>
                    <a:pt x="39" y="2604"/>
                    <a:pt x="1" y="3054"/>
                  </a:cubicBezTo>
                  <a:lnTo>
                    <a:pt x="1" y="7475"/>
                  </a:lnTo>
                  <a:lnTo>
                    <a:pt x="2068" y="7475"/>
                  </a:lnTo>
                  <a:lnTo>
                    <a:pt x="2068" y="6824"/>
                  </a:lnTo>
                  <a:lnTo>
                    <a:pt x="1944" y="6729"/>
                  </a:lnTo>
                  <a:cubicBezTo>
                    <a:pt x="1216" y="6174"/>
                    <a:pt x="1599" y="5016"/>
                    <a:pt x="2508" y="5016"/>
                  </a:cubicBezTo>
                  <a:cubicBezTo>
                    <a:pt x="3418" y="5016"/>
                    <a:pt x="3810" y="6174"/>
                    <a:pt x="3083" y="6729"/>
                  </a:cubicBezTo>
                  <a:lnTo>
                    <a:pt x="2958" y="6824"/>
                  </a:lnTo>
                  <a:lnTo>
                    <a:pt x="2958" y="7475"/>
                  </a:lnTo>
                  <a:lnTo>
                    <a:pt x="5025" y="7475"/>
                  </a:lnTo>
                  <a:lnTo>
                    <a:pt x="5025" y="5580"/>
                  </a:lnTo>
                  <a:lnTo>
                    <a:pt x="5446" y="5580"/>
                  </a:lnTo>
                  <a:cubicBezTo>
                    <a:pt x="5666" y="5919"/>
                    <a:pt x="6020" y="6085"/>
                    <a:pt x="6373" y="6085"/>
                  </a:cubicBezTo>
                  <a:cubicBezTo>
                    <a:pt x="6757" y="6085"/>
                    <a:pt x="7141" y="5888"/>
                    <a:pt x="7351" y="5504"/>
                  </a:cubicBezTo>
                  <a:cubicBezTo>
                    <a:pt x="7752" y="4768"/>
                    <a:pt x="7219" y="3871"/>
                    <a:pt x="6380" y="3867"/>
                  </a:cubicBezTo>
                  <a:lnTo>
                    <a:pt x="6380" y="3867"/>
                  </a:lnTo>
                  <a:cubicBezTo>
                    <a:pt x="6008" y="3869"/>
                    <a:pt x="5656" y="4060"/>
                    <a:pt x="5456" y="4374"/>
                  </a:cubicBezTo>
                  <a:lnTo>
                    <a:pt x="5035" y="4374"/>
                  </a:lnTo>
                  <a:lnTo>
                    <a:pt x="5035" y="2460"/>
                  </a:lnTo>
                  <a:lnTo>
                    <a:pt x="3121" y="2460"/>
                  </a:lnTo>
                  <a:lnTo>
                    <a:pt x="3121" y="2039"/>
                  </a:lnTo>
                  <a:cubicBezTo>
                    <a:pt x="4040" y="1436"/>
                    <a:pt x="3618" y="1"/>
                    <a:pt x="251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8" name="Google Shape;19108;p78"/>
            <p:cNvSpPr/>
            <p:nvPr/>
          </p:nvSpPr>
          <p:spPr>
            <a:xfrm>
              <a:off x="7191528" y="3762022"/>
              <a:ext cx="45876" cy="64626"/>
            </a:xfrm>
            <a:custGeom>
              <a:avLst/>
              <a:gdLst/>
              <a:ahLst/>
              <a:cxnLst/>
              <a:rect l="l" t="t" r="r" b="b"/>
              <a:pathLst>
                <a:path w="1747" h="2461" extrusionOk="0">
                  <a:moveTo>
                    <a:pt x="1532" y="1"/>
                  </a:moveTo>
                  <a:cubicBezTo>
                    <a:pt x="489" y="1"/>
                    <a:pt x="0" y="1420"/>
                    <a:pt x="952" y="2039"/>
                  </a:cubicBezTo>
                  <a:lnTo>
                    <a:pt x="952" y="2460"/>
                  </a:lnTo>
                  <a:lnTo>
                    <a:pt x="1335" y="2460"/>
                  </a:lnTo>
                  <a:lnTo>
                    <a:pt x="1335" y="2039"/>
                  </a:lnTo>
                  <a:cubicBezTo>
                    <a:pt x="493" y="1494"/>
                    <a:pt x="761" y="192"/>
                    <a:pt x="1746" y="20"/>
                  </a:cubicBezTo>
                  <a:cubicBezTo>
                    <a:pt x="1673" y="7"/>
                    <a:pt x="1601" y="1"/>
                    <a:pt x="153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09" name="Google Shape;19109;p78"/>
            <p:cNvSpPr/>
            <p:nvPr/>
          </p:nvSpPr>
          <p:spPr>
            <a:xfrm>
              <a:off x="7166503" y="3827882"/>
              <a:ext cx="10084" cy="130696"/>
            </a:xfrm>
            <a:custGeom>
              <a:avLst/>
              <a:gdLst/>
              <a:ahLst/>
              <a:cxnLst/>
              <a:rect l="l" t="t" r="r" b="b"/>
              <a:pathLst>
                <a:path w="384" h="4977" extrusionOk="0">
                  <a:moveTo>
                    <a:pt x="383" y="0"/>
                  </a:moveTo>
                  <a:cubicBezTo>
                    <a:pt x="201" y="58"/>
                    <a:pt x="29" y="211"/>
                    <a:pt x="0" y="555"/>
                  </a:cubicBezTo>
                  <a:lnTo>
                    <a:pt x="0" y="4977"/>
                  </a:lnTo>
                  <a:lnTo>
                    <a:pt x="383" y="4977"/>
                  </a:lnTo>
                  <a:lnTo>
                    <a:pt x="38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0" name="Google Shape;19110;p78"/>
            <p:cNvSpPr/>
            <p:nvPr/>
          </p:nvSpPr>
          <p:spPr>
            <a:xfrm>
              <a:off x="7297698" y="3826621"/>
              <a:ext cx="9060" cy="50288"/>
            </a:xfrm>
            <a:custGeom>
              <a:avLst/>
              <a:gdLst/>
              <a:ahLst/>
              <a:cxnLst/>
              <a:rect l="l" t="t" r="r" b="b"/>
              <a:pathLst>
                <a:path w="345" h="1915" extrusionOk="0">
                  <a:moveTo>
                    <a:pt x="0" y="0"/>
                  </a:moveTo>
                  <a:lnTo>
                    <a:pt x="0" y="1914"/>
                  </a:lnTo>
                  <a:lnTo>
                    <a:pt x="345" y="1914"/>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1" name="Google Shape;19111;p78"/>
            <p:cNvSpPr/>
            <p:nvPr/>
          </p:nvSpPr>
          <p:spPr>
            <a:xfrm>
              <a:off x="7297698" y="3908553"/>
              <a:ext cx="9060" cy="50025"/>
            </a:xfrm>
            <a:custGeom>
              <a:avLst/>
              <a:gdLst/>
              <a:ahLst/>
              <a:cxnLst/>
              <a:rect l="l" t="t" r="r" b="b"/>
              <a:pathLst>
                <a:path w="345" h="1905" extrusionOk="0">
                  <a:moveTo>
                    <a:pt x="0" y="0"/>
                  </a:moveTo>
                  <a:lnTo>
                    <a:pt x="0" y="1905"/>
                  </a:lnTo>
                  <a:lnTo>
                    <a:pt x="345" y="1905"/>
                  </a:lnTo>
                  <a:lnTo>
                    <a:pt x="3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12" name="Google Shape;19112;p78"/>
          <p:cNvGrpSpPr/>
          <p:nvPr/>
        </p:nvGrpSpPr>
        <p:grpSpPr>
          <a:xfrm>
            <a:off x="10055293" y="5057941"/>
            <a:ext cx="543863" cy="438647"/>
            <a:chOff x="7541469" y="3793455"/>
            <a:chExt cx="407897" cy="328985"/>
          </a:xfrm>
        </p:grpSpPr>
        <p:sp>
          <p:nvSpPr>
            <p:cNvPr id="19113" name="Google Shape;19113;p78"/>
            <p:cNvSpPr/>
            <p:nvPr/>
          </p:nvSpPr>
          <p:spPr>
            <a:xfrm>
              <a:off x="7541469" y="3819820"/>
              <a:ext cx="407897" cy="302620"/>
            </a:xfrm>
            <a:custGeom>
              <a:avLst/>
              <a:gdLst/>
              <a:ahLst/>
              <a:cxnLst/>
              <a:rect l="l" t="t" r="r" b="b"/>
              <a:pathLst>
                <a:path w="15533" h="11524" extrusionOk="0">
                  <a:moveTo>
                    <a:pt x="14794" y="1"/>
                  </a:moveTo>
                  <a:cubicBezTo>
                    <a:pt x="14788" y="1"/>
                    <a:pt x="14783" y="1"/>
                    <a:pt x="14777" y="1"/>
                  </a:cubicBezTo>
                  <a:lnTo>
                    <a:pt x="747" y="1"/>
                  </a:lnTo>
                  <a:cubicBezTo>
                    <a:pt x="335" y="1"/>
                    <a:pt x="0" y="336"/>
                    <a:pt x="0" y="747"/>
                  </a:cubicBezTo>
                  <a:lnTo>
                    <a:pt x="0" y="10768"/>
                  </a:lnTo>
                  <a:cubicBezTo>
                    <a:pt x="0" y="11179"/>
                    <a:pt x="335" y="11514"/>
                    <a:pt x="747" y="11524"/>
                  </a:cubicBezTo>
                  <a:lnTo>
                    <a:pt x="14777" y="11524"/>
                  </a:lnTo>
                  <a:cubicBezTo>
                    <a:pt x="15198" y="11524"/>
                    <a:pt x="15533" y="11179"/>
                    <a:pt x="15533" y="10768"/>
                  </a:cubicBezTo>
                  <a:lnTo>
                    <a:pt x="15533" y="747"/>
                  </a:lnTo>
                  <a:cubicBezTo>
                    <a:pt x="15533" y="342"/>
                    <a:pt x="15207" y="1"/>
                    <a:pt x="1479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4" name="Google Shape;19114;p78"/>
            <p:cNvSpPr/>
            <p:nvPr/>
          </p:nvSpPr>
          <p:spPr>
            <a:xfrm>
              <a:off x="7541469" y="3819820"/>
              <a:ext cx="407897" cy="39495"/>
            </a:xfrm>
            <a:custGeom>
              <a:avLst/>
              <a:gdLst/>
              <a:ahLst/>
              <a:cxnLst/>
              <a:rect l="l" t="t" r="r" b="b"/>
              <a:pathLst>
                <a:path w="15533" h="1504" extrusionOk="0">
                  <a:moveTo>
                    <a:pt x="14794" y="1"/>
                  </a:moveTo>
                  <a:cubicBezTo>
                    <a:pt x="14788" y="1"/>
                    <a:pt x="14783" y="1"/>
                    <a:pt x="14777" y="1"/>
                  </a:cubicBezTo>
                  <a:lnTo>
                    <a:pt x="747" y="1"/>
                  </a:lnTo>
                  <a:cubicBezTo>
                    <a:pt x="335" y="1"/>
                    <a:pt x="0" y="336"/>
                    <a:pt x="0" y="747"/>
                  </a:cubicBezTo>
                  <a:lnTo>
                    <a:pt x="0" y="1504"/>
                  </a:lnTo>
                  <a:lnTo>
                    <a:pt x="15533" y="1504"/>
                  </a:lnTo>
                  <a:lnTo>
                    <a:pt x="15533" y="747"/>
                  </a:lnTo>
                  <a:cubicBezTo>
                    <a:pt x="15533" y="342"/>
                    <a:pt x="15207" y="1"/>
                    <a:pt x="14794"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5" name="Google Shape;19115;p78"/>
            <p:cNvSpPr/>
            <p:nvPr/>
          </p:nvSpPr>
          <p:spPr>
            <a:xfrm>
              <a:off x="7567860" y="3819846"/>
              <a:ext cx="52546" cy="26155"/>
            </a:xfrm>
            <a:custGeom>
              <a:avLst/>
              <a:gdLst/>
              <a:ahLst/>
              <a:cxnLst/>
              <a:rect l="l" t="t" r="r" b="b"/>
              <a:pathLst>
                <a:path w="2001" h="996" extrusionOk="0">
                  <a:moveTo>
                    <a:pt x="0" y="0"/>
                  </a:moveTo>
                  <a:lnTo>
                    <a:pt x="0" y="249"/>
                  </a:lnTo>
                  <a:cubicBezTo>
                    <a:pt x="0" y="660"/>
                    <a:pt x="335" y="995"/>
                    <a:pt x="747" y="995"/>
                  </a:cubicBezTo>
                  <a:lnTo>
                    <a:pt x="1254" y="995"/>
                  </a:lnTo>
                  <a:cubicBezTo>
                    <a:pt x="1665" y="995"/>
                    <a:pt x="2000" y="660"/>
                    <a:pt x="2000" y="249"/>
                  </a:cubicBezTo>
                  <a:lnTo>
                    <a:pt x="2000"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6" name="Google Shape;19116;p78"/>
            <p:cNvSpPr/>
            <p:nvPr/>
          </p:nvSpPr>
          <p:spPr>
            <a:xfrm>
              <a:off x="7870428" y="3819846"/>
              <a:ext cx="52573" cy="26155"/>
            </a:xfrm>
            <a:custGeom>
              <a:avLst/>
              <a:gdLst/>
              <a:ahLst/>
              <a:cxnLst/>
              <a:rect l="l" t="t" r="r" b="b"/>
              <a:pathLst>
                <a:path w="2002" h="996" extrusionOk="0">
                  <a:moveTo>
                    <a:pt x="1" y="0"/>
                  </a:moveTo>
                  <a:lnTo>
                    <a:pt x="1" y="249"/>
                  </a:lnTo>
                  <a:cubicBezTo>
                    <a:pt x="1" y="660"/>
                    <a:pt x="336" y="995"/>
                    <a:pt x="747" y="995"/>
                  </a:cubicBezTo>
                  <a:lnTo>
                    <a:pt x="1255" y="995"/>
                  </a:lnTo>
                  <a:cubicBezTo>
                    <a:pt x="1666" y="995"/>
                    <a:pt x="2001" y="660"/>
                    <a:pt x="2001" y="249"/>
                  </a:cubicBezTo>
                  <a:lnTo>
                    <a:pt x="2001"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7" name="Google Shape;19117;p78"/>
            <p:cNvSpPr/>
            <p:nvPr/>
          </p:nvSpPr>
          <p:spPr>
            <a:xfrm>
              <a:off x="7580912" y="3793455"/>
              <a:ext cx="26418" cy="39469"/>
            </a:xfrm>
            <a:custGeom>
              <a:avLst/>
              <a:gdLst/>
              <a:ahLst/>
              <a:cxnLst/>
              <a:rect l="l" t="t" r="r" b="b"/>
              <a:pathLst>
                <a:path w="1006" h="1503" extrusionOk="0">
                  <a:moveTo>
                    <a:pt x="250" y="0"/>
                  </a:moveTo>
                  <a:cubicBezTo>
                    <a:pt x="116" y="0"/>
                    <a:pt x="1" y="105"/>
                    <a:pt x="1" y="249"/>
                  </a:cubicBezTo>
                  <a:lnTo>
                    <a:pt x="1" y="1254"/>
                  </a:lnTo>
                  <a:cubicBezTo>
                    <a:pt x="1" y="1388"/>
                    <a:pt x="116" y="1503"/>
                    <a:pt x="250" y="1503"/>
                  </a:cubicBezTo>
                  <a:lnTo>
                    <a:pt x="757" y="1503"/>
                  </a:lnTo>
                  <a:cubicBezTo>
                    <a:pt x="891" y="1503"/>
                    <a:pt x="1006" y="1388"/>
                    <a:pt x="1006" y="1254"/>
                  </a:cubicBezTo>
                  <a:lnTo>
                    <a:pt x="1006" y="249"/>
                  </a:lnTo>
                  <a:cubicBezTo>
                    <a:pt x="1006"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8" name="Google Shape;19118;p78"/>
            <p:cNvSpPr/>
            <p:nvPr/>
          </p:nvSpPr>
          <p:spPr>
            <a:xfrm>
              <a:off x="7580912" y="3793455"/>
              <a:ext cx="26418" cy="19616"/>
            </a:xfrm>
            <a:custGeom>
              <a:avLst/>
              <a:gdLst/>
              <a:ahLst/>
              <a:cxnLst/>
              <a:rect l="l" t="t" r="r" b="b"/>
              <a:pathLst>
                <a:path w="1006" h="747" extrusionOk="0">
                  <a:moveTo>
                    <a:pt x="250" y="0"/>
                  </a:moveTo>
                  <a:cubicBezTo>
                    <a:pt x="116" y="0"/>
                    <a:pt x="1" y="115"/>
                    <a:pt x="1" y="249"/>
                  </a:cubicBezTo>
                  <a:lnTo>
                    <a:pt x="1" y="498"/>
                  </a:lnTo>
                  <a:cubicBezTo>
                    <a:pt x="1" y="641"/>
                    <a:pt x="116" y="747"/>
                    <a:pt x="250" y="747"/>
                  </a:cubicBezTo>
                  <a:lnTo>
                    <a:pt x="757" y="747"/>
                  </a:lnTo>
                  <a:cubicBezTo>
                    <a:pt x="891" y="747"/>
                    <a:pt x="1006" y="641"/>
                    <a:pt x="1006" y="498"/>
                  </a:cubicBezTo>
                  <a:lnTo>
                    <a:pt x="1006" y="249"/>
                  </a:lnTo>
                  <a:cubicBezTo>
                    <a:pt x="1006"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19" name="Google Shape;19119;p78"/>
            <p:cNvSpPr/>
            <p:nvPr/>
          </p:nvSpPr>
          <p:spPr>
            <a:xfrm>
              <a:off x="7883506" y="3793455"/>
              <a:ext cx="26418" cy="39469"/>
            </a:xfrm>
            <a:custGeom>
              <a:avLst/>
              <a:gdLst/>
              <a:ahLst/>
              <a:cxnLst/>
              <a:rect l="l" t="t" r="r" b="b"/>
              <a:pathLst>
                <a:path w="1006" h="1503" extrusionOk="0">
                  <a:moveTo>
                    <a:pt x="249" y="0"/>
                  </a:moveTo>
                  <a:cubicBezTo>
                    <a:pt x="115" y="0"/>
                    <a:pt x="1" y="105"/>
                    <a:pt x="1" y="249"/>
                  </a:cubicBezTo>
                  <a:lnTo>
                    <a:pt x="1" y="1254"/>
                  </a:lnTo>
                  <a:cubicBezTo>
                    <a:pt x="1" y="1388"/>
                    <a:pt x="115" y="1503"/>
                    <a:pt x="249" y="1503"/>
                  </a:cubicBezTo>
                  <a:lnTo>
                    <a:pt x="757" y="1503"/>
                  </a:lnTo>
                  <a:cubicBezTo>
                    <a:pt x="891" y="1503"/>
                    <a:pt x="1005" y="1388"/>
                    <a:pt x="1005" y="1254"/>
                  </a:cubicBezTo>
                  <a:lnTo>
                    <a:pt x="1005" y="249"/>
                  </a:lnTo>
                  <a:cubicBezTo>
                    <a:pt x="1005" y="105"/>
                    <a:pt x="891" y="0"/>
                    <a:pt x="75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0" name="Google Shape;19120;p78"/>
            <p:cNvSpPr/>
            <p:nvPr/>
          </p:nvSpPr>
          <p:spPr>
            <a:xfrm>
              <a:off x="7883506" y="3793455"/>
              <a:ext cx="26418" cy="19616"/>
            </a:xfrm>
            <a:custGeom>
              <a:avLst/>
              <a:gdLst/>
              <a:ahLst/>
              <a:cxnLst/>
              <a:rect l="l" t="t" r="r" b="b"/>
              <a:pathLst>
                <a:path w="1006" h="747" extrusionOk="0">
                  <a:moveTo>
                    <a:pt x="249" y="0"/>
                  </a:moveTo>
                  <a:cubicBezTo>
                    <a:pt x="115" y="0"/>
                    <a:pt x="1" y="115"/>
                    <a:pt x="1" y="249"/>
                  </a:cubicBezTo>
                  <a:lnTo>
                    <a:pt x="1" y="498"/>
                  </a:lnTo>
                  <a:cubicBezTo>
                    <a:pt x="1" y="641"/>
                    <a:pt x="115" y="747"/>
                    <a:pt x="249" y="747"/>
                  </a:cubicBezTo>
                  <a:lnTo>
                    <a:pt x="757" y="747"/>
                  </a:lnTo>
                  <a:cubicBezTo>
                    <a:pt x="891" y="747"/>
                    <a:pt x="1005" y="641"/>
                    <a:pt x="1005" y="498"/>
                  </a:cubicBezTo>
                  <a:lnTo>
                    <a:pt x="1005" y="249"/>
                  </a:lnTo>
                  <a:cubicBezTo>
                    <a:pt x="1005" y="115"/>
                    <a:pt x="891" y="0"/>
                    <a:pt x="75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1" name="Google Shape;19121;p78"/>
            <p:cNvSpPr/>
            <p:nvPr/>
          </p:nvSpPr>
          <p:spPr>
            <a:xfrm>
              <a:off x="7541469" y="3859289"/>
              <a:ext cx="407897" cy="13104"/>
            </a:xfrm>
            <a:custGeom>
              <a:avLst/>
              <a:gdLst/>
              <a:ahLst/>
              <a:cxnLst/>
              <a:rect l="l" t="t" r="r" b="b"/>
              <a:pathLst>
                <a:path w="15533" h="499" extrusionOk="0">
                  <a:moveTo>
                    <a:pt x="0" y="1"/>
                  </a:moveTo>
                  <a:lnTo>
                    <a:pt x="0" y="498"/>
                  </a:lnTo>
                  <a:lnTo>
                    <a:pt x="15533" y="498"/>
                  </a:lnTo>
                  <a:lnTo>
                    <a:pt x="1553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2" name="Google Shape;19122;p78"/>
            <p:cNvSpPr/>
            <p:nvPr/>
          </p:nvSpPr>
          <p:spPr>
            <a:xfrm>
              <a:off x="7580912"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9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3" name="Google Shape;19123;p78"/>
            <p:cNvSpPr/>
            <p:nvPr/>
          </p:nvSpPr>
          <p:spPr>
            <a:xfrm>
              <a:off x="7580912"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9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4" name="Google Shape;19124;p78"/>
            <p:cNvSpPr/>
            <p:nvPr/>
          </p:nvSpPr>
          <p:spPr>
            <a:xfrm>
              <a:off x="7580912"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9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5" name="Google Shape;19125;p78"/>
            <p:cNvSpPr/>
            <p:nvPr/>
          </p:nvSpPr>
          <p:spPr>
            <a:xfrm>
              <a:off x="7672900" y="4004060"/>
              <a:ext cx="52809" cy="26155"/>
            </a:xfrm>
            <a:custGeom>
              <a:avLst/>
              <a:gdLst/>
              <a:ahLst/>
              <a:cxnLst/>
              <a:rect l="l" t="t" r="r" b="b"/>
              <a:pathLst>
                <a:path w="2011" h="996" extrusionOk="0">
                  <a:moveTo>
                    <a:pt x="259" y="0"/>
                  </a:moveTo>
                  <a:cubicBezTo>
                    <a:pt x="115" y="0"/>
                    <a:pt x="1" y="105"/>
                    <a:pt x="1" y="249"/>
                  </a:cubicBezTo>
                  <a:lnTo>
                    <a:pt x="1" y="746"/>
                  </a:lnTo>
                  <a:cubicBezTo>
                    <a:pt x="1" y="880"/>
                    <a:pt x="115" y="995"/>
                    <a:pt x="259" y="995"/>
                  </a:cubicBezTo>
                  <a:lnTo>
                    <a:pt x="1752" y="995"/>
                  </a:lnTo>
                  <a:cubicBezTo>
                    <a:pt x="1896" y="995"/>
                    <a:pt x="2010" y="880"/>
                    <a:pt x="2010" y="746"/>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6" name="Google Shape;19126;p78"/>
            <p:cNvSpPr/>
            <p:nvPr/>
          </p:nvSpPr>
          <p:spPr>
            <a:xfrm>
              <a:off x="7765126" y="4004060"/>
              <a:ext cx="52573" cy="26155"/>
            </a:xfrm>
            <a:custGeom>
              <a:avLst/>
              <a:gdLst/>
              <a:ahLst/>
              <a:cxnLst/>
              <a:rect l="l" t="t" r="r" b="b"/>
              <a:pathLst>
                <a:path w="2002" h="996" extrusionOk="0">
                  <a:moveTo>
                    <a:pt x="250" y="0"/>
                  </a:moveTo>
                  <a:cubicBezTo>
                    <a:pt x="116" y="0"/>
                    <a:pt x="1" y="105"/>
                    <a:pt x="1" y="249"/>
                  </a:cubicBezTo>
                  <a:lnTo>
                    <a:pt x="1" y="746"/>
                  </a:lnTo>
                  <a:cubicBezTo>
                    <a:pt x="1" y="880"/>
                    <a:pt x="116" y="995"/>
                    <a:pt x="250" y="995"/>
                  </a:cubicBezTo>
                  <a:lnTo>
                    <a:pt x="1752" y="995"/>
                  </a:lnTo>
                  <a:cubicBezTo>
                    <a:pt x="1886" y="995"/>
                    <a:pt x="2001" y="880"/>
                    <a:pt x="2001" y="746"/>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7" name="Google Shape;19127;p78"/>
            <p:cNvSpPr/>
            <p:nvPr/>
          </p:nvSpPr>
          <p:spPr>
            <a:xfrm>
              <a:off x="7672900" y="3951278"/>
              <a:ext cx="52809" cy="26418"/>
            </a:xfrm>
            <a:custGeom>
              <a:avLst/>
              <a:gdLst/>
              <a:ahLst/>
              <a:cxnLst/>
              <a:rect l="l" t="t" r="r" b="b"/>
              <a:pathLst>
                <a:path w="2011" h="1006" extrusionOk="0">
                  <a:moveTo>
                    <a:pt x="259" y="0"/>
                  </a:moveTo>
                  <a:cubicBezTo>
                    <a:pt x="115" y="0"/>
                    <a:pt x="1" y="115"/>
                    <a:pt x="1" y="249"/>
                  </a:cubicBezTo>
                  <a:lnTo>
                    <a:pt x="1" y="756"/>
                  </a:lnTo>
                  <a:cubicBezTo>
                    <a:pt x="1" y="890"/>
                    <a:pt x="115" y="1005"/>
                    <a:pt x="259" y="1005"/>
                  </a:cubicBezTo>
                  <a:lnTo>
                    <a:pt x="1752" y="1005"/>
                  </a:lnTo>
                  <a:cubicBezTo>
                    <a:pt x="1896" y="1005"/>
                    <a:pt x="2010" y="890"/>
                    <a:pt x="2010" y="756"/>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8" name="Google Shape;19128;p78"/>
            <p:cNvSpPr/>
            <p:nvPr/>
          </p:nvSpPr>
          <p:spPr>
            <a:xfrm>
              <a:off x="7580912"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96" y="996"/>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29" name="Google Shape;19129;p78"/>
            <p:cNvSpPr/>
            <p:nvPr/>
          </p:nvSpPr>
          <p:spPr>
            <a:xfrm>
              <a:off x="7672900" y="3898758"/>
              <a:ext cx="52809" cy="26155"/>
            </a:xfrm>
            <a:custGeom>
              <a:avLst/>
              <a:gdLst/>
              <a:ahLst/>
              <a:cxnLst/>
              <a:rect l="l" t="t" r="r" b="b"/>
              <a:pathLst>
                <a:path w="2011" h="996" extrusionOk="0">
                  <a:moveTo>
                    <a:pt x="259" y="0"/>
                  </a:moveTo>
                  <a:cubicBezTo>
                    <a:pt x="115" y="0"/>
                    <a:pt x="1" y="105"/>
                    <a:pt x="1" y="249"/>
                  </a:cubicBezTo>
                  <a:lnTo>
                    <a:pt x="1" y="747"/>
                  </a:lnTo>
                  <a:cubicBezTo>
                    <a:pt x="1" y="890"/>
                    <a:pt x="115" y="995"/>
                    <a:pt x="259" y="995"/>
                  </a:cubicBezTo>
                  <a:lnTo>
                    <a:pt x="1752" y="995"/>
                  </a:lnTo>
                  <a:cubicBezTo>
                    <a:pt x="1896" y="995"/>
                    <a:pt x="2010" y="890"/>
                    <a:pt x="2010" y="747"/>
                  </a:cubicBezTo>
                  <a:lnTo>
                    <a:pt x="2010" y="249"/>
                  </a:lnTo>
                  <a:cubicBezTo>
                    <a:pt x="2010" y="10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0" name="Google Shape;19130;p78"/>
            <p:cNvSpPr/>
            <p:nvPr/>
          </p:nvSpPr>
          <p:spPr>
            <a:xfrm>
              <a:off x="7672900" y="4056580"/>
              <a:ext cx="52809" cy="26418"/>
            </a:xfrm>
            <a:custGeom>
              <a:avLst/>
              <a:gdLst/>
              <a:ahLst/>
              <a:cxnLst/>
              <a:rect l="l" t="t" r="r" b="b"/>
              <a:pathLst>
                <a:path w="2011" h="1006" extrusionOk="0">
                  <a:moveTo>
                    <a:pt x="259" y="0"/>
                  </a:moveTo>
                  <a:cubicBezTo>
                    <a:pt x="115" y="0"/>
                    <a:pt x="1" y="115"/>
                    <a:pt x="1" y="249"/>
                  </a:cubicBezTo>
                  <a:lnTo>
                    <a:pt x="1" y="747"/>
                  </a:lnTo>
                  <a:cubicBezTo>
                    <a:pt x="1" y="890"/>
                    <a:pt x="115" y="1005"/>
                    <a:pt x="259" y="1005"/>
                  </a:cubicBezTo>
                  <a:lnTo>
                    <a:pt x="1752" y="1005"/>
                  </a:lnTo>
                  <a:cubicBezTo>
                    <a:pt x="1896" y="1005"/>
                    <a:pt x="2010" y="890"/>
                    <a:pt x="2010" y="747"/>
                  </a:cubicBezTo>
                  <a:lnTo>
                    <a:pt x="2010" y="249"/>
                  </a:lnTo>
                  <a:cubicBezTo>
                    <a:pt x="2010" y="115"/>
                    <a:pt x="189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1" name="Google Shape;19131;p78"/>
            <p:cNvSpPr/>
            <p:nvPr/>
          </p:nvSpPr>
          <p:spPr>
            <a:xfrm>
              <a:off x="7857114" y="4004060"/>
              <a:ext cx="52809" cy="26155"/>
            </a:xfrm>
            <a:custGeom>
              <a:avLst/>
              <a:gdLst/>
              <a:ahLst/>
              <a:cxnLst/>
              <a:rect l="l" t="t" r="r" b="b"/>
              <a:pathLst>
                <a:path w="2011" h="996" extrusionOk="0">
                  <a:moveTo>
                    <a:pt x="259" y="0"/>
                  </a:moveTo>
                  <a:cubicBezTo>
                    <a:pt x="116" y="0"/>
                    <a:pt x="1" y="105"/>
                    <a:pt x="1" y="249"/>
                  </a:cubicBezTo>
                  <a:lnTo>
                    <a:pt x="1" y="746"/>
                  </a:lnTo>
                  <a:cubicBezTo>
                    <a:pt x="1" y="880"/>
                    <a:pt x="116" y="995"/>
                    <a:pt x="259" y="995"/>
                  </a:cubicBezTo>
                  <a:lnTo>
                    <a:pt x="1762" y="995"/>
                  </a:lnTo>
                  <a:cubicBezTo>
                    <a:pt x="1896" y="995"/>
                    <a:pt x="2010" y="880"/>
                    <a:pt x="2010" y="746"/>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2" name="Google Shape;19132;p78"/>
            <p:cNvSpPr/>
            <p:nvPr/>
          </p:nvSpPr>
          <p:spPr>
            <a:xfrm>
              <a:off x="7857114" y="3898758"/>
              <a:ext cx="52809" cy="26155"/>
            </a:xfrm>
            <a:custGeom>
              <a:avLst/>
              <a:gdLst/>
              <a:ahLst/>
              <a:cxnLst/>
              <a:rect l="l" t="t" r="r" b="b"/>
              <a:pathLst>
                <a:path w="2011" h="996" extrusionOk="0">
                  <a:moveTo>
                    <a:pt x="259" y="0"/>
                  </a:moveTo>
                  <a:cubicBezTo>
                    <a:pt x="116" y="0"/>
                    <a:pt x="1" y="105"/>
                    <a:pt x="1" y="249"/>
                  </a:cubicBezTo>
                  <a:lnTo>
                    <a:pt x="1" y="747"/>
                  </a:lnTo>
                  <a:cubicBezTo>
                    <a:pt x="1" y="890"/>
                    <a:pt x="116" y="995"/>
                    <a:pt x="259" y="995"/>
                  </a:cubicBezTo>
                  <a:lnTo>
                    <a:pt x="1762" y="995"/>
                  </a:lnTo>
                  <a:cubicBezTo>
                    <a:pt x="1896" y="995"/>
                    <a:pt x="2010" y="890"/>
                    <a:pt x="2010" y="747"/>
                  </a:cubicBezTo>
                  <a:lnTo>
                    <a:pt x="2010" y="249"/>
                  </a:lnTo>
                  <a:cubicBezTo>
                    <a:pt x="2010" y="10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3" name="Google Shape;19133;p78"/>
            <p:cNvSpPr/>
            <p:nvPr/>
          </p:nvSpPr>
          <p:spPr>
            <a:xfrm>
              <a:off x="7857114" y="4056580"/>
              <a:ext cx="52809" cy="26418"/>
            </a:xfrm>
            <a:custGeom>
              <a:avLst/>
              <a:gdLst/>
              <a:ahLst/>
              <a:cxnLst/>
              <a:rect l="l" t="t" r="r" b="b"/>
              <a:pathLst>
                <a:path w="2011" h="1006" extrusionOk="0">
                  <a:moveTo>
                    <a:pt x="259" y="0"/>
                  </a:moveTo>
                  <a:cubicBezTo>
                    <a:pt x="116" y="0"/>
                    <a:pt x="1" y="115"/>
                    <a:pt x="1" y="249"/>
                  </a:cubicBezTo>
                  <a:lnTo>
                    <a:pt x="1" y="747"/>
                  </a:lnTo>
                  <a:cubicBezTo>
                    <a:pt x="1" y="890"/>
                    <a:pt x="116" y="1005"/>
                    <a:pt x="259" y="1005"/>
                  </a:cubicBezTo>
                  <a:lnTo>
                    <a:pt x="1762" y="1005"/>
                  </a:lnTo>
                  <a:cubicBezTo>
                    <a:pt x="1896" y="1005"/>
                    <a:pt x="2010" y="890"/>
                    <a:pt x="2010" y="747"/>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4" name="Google Shape;19134;p78"/>
            <p:cNvSpPr/>
            <p:nvPr/>
          </p:nvSpPr>
          <p:spPr>
            <a:xfrm>
              <a:off x="7765126" y="3951278"/>
              <a:ext cx="52573" cy="26418"/>
            </a:xfrm>
            <a:custGeom>
              <a:avLst/>
              <a:gdLst/>
              <a:ahLst/>
              <a:cxnLst/>
              <a:rect l="l" t="t" r="r" b="b"/>
              <a:pathLst>
                <a:path w="2002" h="1006" extrusionOk="0">
                  <a:moveTo>
                    <a:pt x="250" y="0"/>
                  </a:moveTo>
                  <a:cubicBezTo>
                    <a:pt x="116" y="0"/>
                    <a:pt x="1" y="115"/>
                    <a:pt x="1" y="249"/>
                  </a:cubicBezTo>
                  <a:lnTo>
                    <a:pt x="1" y="756"/>
                  </a:lnTo>
                  <a:cubicBezTo>
                    <a:pt x="1" y="890"/>
                    <a:pt x="116" y="1005"/>
                    <a:pt x="250" y="1005"/>
                  </a:cubicBezTo>
                  <a:lnTo>
                    <a:pt x="1752" y="1005"/>
                  </a:lnTo>
                  <a:cubicBezTo>
                    <a:pt x="1886" y="1005"/>
                    <a:pt x="2001" y="890"/>
                    <a:pt x="2001" y="756"/>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5" name="Google Shape;19135;p78"/>
            <p:cNvSpPr/>
            <p:nvPr/>
          </p:nvSpPr>
          <p:spPr>
            <a:xfrm>
              <a:off x="7765126" y="3898758"/>
              <a:ext cx="52573" cy="26155"/>
            </a:xfrm>
            <a:custGeom>
              <a:avLst/>
              <a:gdLst/>
              <a:ahLst/>
              <a:cxnLst/>
              <a:rect l="l" t="t" r="r" b="b"/>
              <a:pathLst>
                <a:path w="2002" h="996" extrusionOk="0">
                  <a:moveTo>
                    <a:pt x="250" y="0"/>
                  </a:moveTo>
                  <a:cubicBezTo>
                    <a:pt x="116" y="0"/>
                    <a:pt x="1" y="105"/>
                    <a:pt x="1" y="249"/>
                  </a:cubicBezTo>
                  <a:lnTo>
                    <a:pt x="1" y="747"/>
                  </a:lnTo>
                  <a:cubicBezTo>
                    <a:pt x="1" y="890"/>
                    <a:pt x="116" y="995"/>
                    <a:pt x="250" y="995"/>
                  </a:cubicBezTo>
                  <a:lnTo>
                    <a:pt x="1752" y="995"/>
                  </a:lnTo>
                  <a:cubicBezTo>
                    <a:pt x="1886" y="995"/>
                    <a:pt x="2001" y="890"/>
                    <a:pt x="2001" y="747"/>
                  </a:cubicBezTo>
                  <a:lnTo>
                    <a:pt x="2001" y="249"/>
                  </a:lnTo>
                  <a:cubicBezTo>
                    <a:pt x="2001" y="10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6" name="Google Shape;19136;p78"/>
            <p:cNvSpPr/>
            <p:nvPr/>
          </p:nvSpPr>
          <p:spPr>
            <a:xfrm>
              <a:off x="7857114" y="3951278"/>
              <a:ext cx="52809" cy="26418"/>
            </a:xfrm>
            <a:custGeom>
              <a:avLst/>
              <a:gdLst/>
              <a:ahLst/>
              <a:cxnLst/>
              <a:rect l="l" t="t" r="r" b="b"/>
              <a:pathLst>
                <a:path w="2011" h="1006" extrusionOk="0">
                  <a:moveTo>
                    <a:pt x="259" y="0"/>
                  </a:moveTo>
                  <a:cubicBezTo>
                    <a:pt x="116" y="0"/>
                    <a:pt x="1" y="115"/>
                    <a:pt x="1" y="249"/>
                  </a:cubicBezTo>
                  <a:lnTo>
                    <a:pt x="1" y="756"/>
                  </a:lnTo>
                  <a:cubicBezTo>
                    <a:pt x="1" y="890"/>
                    <a:pt x="116" y="1005"/>
                    <a:pt x="259" y="1005"/>
                  </a:cubicBezTo>
                  <a:lnTo>
                    <a:pt x="1762" y="1005"/>
                  </a:lnTo>
                  <a:cubicBezTo>
                    <a:pt x="1896" y="1005"/>
                    <a:pt x="2010" y="890"/>
                    <a:pt x="2010" y="756"/>
                  </a:cubicBezTo>
                  <a:lnTo>
                    <a:pt x="2010" y="249"/>
                  </a:lnTo>
                  <a:cubicBezTo>
                    <a:pt x="2010" y="115"/>
                    <a:pt x="1896" y="0"/>
                    <a:pt x="176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7" name="Google Shape;19137;p78"/>
            <p:cNvSpPr/>
            <p:nvPr/>
          </p:nvSpPr>
          <p:spPr>
            <a:xfrm>
              <a:off x="7765126" y="4056580"/>
              <a:ext cx="52573" cy="26418"/>
            </a:xfrm>
            <a:custGeom>
              <a:avLst/>
              <a:gdLst/>
              <a:ahLst/>
              <a:cxnLst/>
              <a:rect l="l" t="t" r="r" b="b"/>
              <a:pathLst>
                <a:path w="2002" h="1006" extrusionOk="0">
                  <a:moveTo>
                    <a:pt x="250" y="0"/>
                  </a:moveTo>
                  <a:cubicBezTo>
                    <a:pt x="116" y="0"/>
                    <a:pt x="1" y="115"/>
                    <a:pt x="1" y="249"/>
                  </a:cubicBezTo>
                  <a:lnTo>
                    <a:pt x="1" y="747"/>
                  </a:lnTo>
                  <a:cubicBezTo>
                    <a:pt x="1" y="890"/>
                    <a:pt x="116" y="1005"/>
                    <a:pt x="250" y="1005"/>
                  </a:cubicBezTo>
                  <a:lnTo>
                    <a:pt x="1752" y="1005"/>
                  </a:lnTo>
                  <a:cubicBezTo>
                    <a:pt x="1886" y="1005"/>
                    <a:pt x="2001" y="890"/>
                    <a:pt x="2001" y="747"/>
                  </a:cubicBezTo>
                  <a:lnTo>
                    <a:pt x="2001" y="249"/>
                  </a:lnTo>
                  <a:cubicBezTo>
                    <a:pt x="2001" y="115"/>
                    <a:pt x="1886" y="0"/>
                    <a:pt x="175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8" name="Google Shape;19138;p78"/>
            <p:cNvSpPr/>
            <p:nvPr/>
          </p:nvSpPr>
          <p:spPr>
            <a:xfrm>
              <a:off x="7854305" y="3944450"/>
              <a:ext cx="58691" cy="39758"/>
            </a:xfrm>
            <a:custGeom>
              <a:avLst/>
              <a:gdLst/>
              <a:ahLst/>
              <a:cxnLst/>
              <a:rect l="l" t="t" r="r" b="b"/>
              <a:pathLst>
                <a:path w="2235" h="1514" extrusionOk="0">
                  <a:moveTo>
                    <a:pt x="1867" y="0"/>
                  </a:moveTo>
                  <a:cubicBezTo>
                    <a:pt x="1809" y="0"/>
                    <a:pt x="1749" y="23"/>
                    <a:pt x="1696" y="78"/>
                  </a:cubicBezTo>
                  <a:lnTo>
                    <a:pt x="864" y="901"/>
                  </a:lnTo>
                  <a:lnTo>
                    <a:pt x="538" y="576"/>
                  </a:lnTo>
                  <a:cubicBezTo>
                    <a:pt x="483" y="521"/>
                    <a:pt x="422" y="498"/>
                    <a:pt x="363" y="498"/>
                  </a:cubicBezTo>
                  <a:cubicBezTo>
                    <a:pt x="167" y="498"/>
                    <a:pt x="0" y="756"/>
                    <a:pt x="184" y="940"/>
                  </a:cubicBezTo>
                  <a:lnTo>
                    <a:pt x="682" y="1437"/>
                  </a:lnTo>
                  <a:cubicBezTo>
                    <a:pt x="730" y="1485"/>
                    <a:pt x="797" y="1514"/>
                    <a:pt x="864" y="1514"/>
                  </a:cubicBezTo>
                  <a:cubicBezTo>
                    <a:pt x="931" y="1514"/>
                    <a:pt x="998" y="1485"/>
                    <a:pt x="1046" y="1437"/>
                  </a:cubicBezTo>
                  <a:lnTo>
                    <a:pt x="2050" y="442"/>
                  </a:lnTo>
                  <a:cubicBezTo>
                    <a:pt x="2235" y="258"/>
                    <a:pt x="2062" y="0"/>
                    <a:pt x="1867"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39" name="Google Shape;19139;p78"/>
            <p:cNvSpPr/>
            <p:nvPr/>
          </p:nvSpPr>
          <p:spPr>
            <a:xfrm>
              <a:off x="7670091" y="3944450"/>
              <a:ext cx="58691" cy="39758"/>
            </a:xfrm>
            <a:custGeom>
              <a:avLst/>
              <a:gdLst/>
              <a:ahLst/>
              <a:cxnLst/>
              <a:rect l="l" t="t" r="r" b="b"/>
              <a:pathLst>
                <a:path w="2235" h="1514" extrusionOk="0">
                  <a:moveTo>
                    <a:pt x="1871" y="0"/>
                  </a:moveTo>
                  <a:cubicBezTo>
                    <a:pt x="1813" y="0"/>
                    <a:pt x="1751" y="23"/>
                    <a:pt x="1696" y="78"/>
                  </a:cubicBezTo>
                  <a:lnTo>
                    <a:pt x="864" y="901"/>
                  </a:lnTo>
                  <a:lnTo>
                    <a:pt x="548" y="576"/>
                  </a:lnTo>
                  <a:cubicBezTo>
                    <a:pt x="493" y="521"/>
                    <a:pt x="431" y="498"/>
                    <a:pt x="372" y="498"/>
                  </a:cubicBezTo>
                  <a:cubicBezTo>
                    <a:pt x="173" y="498"/>
                    <a:pt x="0" y="756"/>
                    <a:pt x="184" y="940"/>
                  </a:cubicBezTo>
                  <a:lnTo>
                    <a:pt x="682" y="1437"/>
                  </a:lnTo>
                  <a:cubicBezTo>
                    <a:pt x="730" y="1485"/>
                    <a:pt x="797" y="1514"/>
                    <a:pt x="864" y="1514"/>
                  </a:cubicBezTo>
                  <a:cubicBezTo>
                    <a:pt x="931" y="1514"/>
                    <a:pt x="998" y="1485"/>
                    <a:pt x="1046" y="1437"/>
                  </a:cubicBezTo>
                  <a:lnTo>
                    <a:pt x="2050" y="442"/>
                  </a:lnTo>
                  <a:cubicBezTo>
                    <a:pt x="2235" y="258"/>
                    <a:pt x="2067" y="0"/>
                    <a:pt x="1871"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0" name="Google Shape;19140;p78"/>
            <p:cNvSpPr/>
            <p:nvPr/>
          </p:nvSpPr>
          <p:spPr>
            <a:xfrm>
              <a:off x="7762342" y="3996970"/>
              <a:ext cx="58665" cy="39810"/>
            </a:xfrm>
            <a:custGeom>
              <a:avLst/>
              <a:gdLst/>
              <a:ahLst/>
              <a:cxnLst/>
              <a:rect l="l" t="t" r="r" b="b"/>
              <a:pathLst>
                <a:path w="2234" h="1516" extrusionOk="0">
                  <a:moveTo>
                    <a:pt x="1862" y="0"/>
                  </a:moveTo>
                  <a:cubicBezTo>
                    <a:pt x="1803" y="0"/>
                    <a:pt x="1741" y="23"/>
                    <a:pt x="1686" y="79"/>
                  </a:cubicBezTo>
                  <a:lnTo>
                    <a:pt x="863" y="911"/>
                  </a:lnTo>
                  <a:lnTo>
                    <a:pt x="538" y="586"/>
                  </a:lnTo>
                  <a:cubicBezTo>
                    <a:pt x="482" y="530"/>
                    <a:pt x="419" y="506"/>
                    <a:pt x="360" y="506"/>
                  </a:cubicBezTo>
                  <a:cubicBezTo>
                    <a:pt x="165" y="506"/>
                    <a:pt x="0" y="757"/>
                    <a:pt x="184" y="940"/>
                  </a:cubicBezTo>
                  <a:lnTo>
                    <a:pt x="681" y="1447"/>
                  </a:lnTo>
                  <a:cubicBezTo>
                    <a:pt x="729" y="1495"/>
                    <a:pt x="786" y="1514"/>
                    <a:pt x="853" y="1514"/>
                  </a:cubicBezTo>
                  <a:cubicBezTo>
                    <a:pt x="863" y="1515"/>
                    <a:pt x="873" y="1516"/>
                    <a:pt x="883" y="1516"/>
                  </a:cubicBezTo>
                  <a:cubicBezTo>
                    <a:pt x="947" y="1516"/>
                    <a:pt x="1003" y="1489"/>
                    <a:pt x="1045" y="1447"/>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1" name="Google Shape;19141;p78"/>
            <p:cNvSpPr/>
            <p:nvPr/>
          </p:nvSpPr>
          <p:spPr>
            <a:xfrm>
              <a:off x="7578102" y="4049700"/>
              <a:ext cx="58665" cy="39810"/>
            </a:xfrm>
            <a:custGeom>
              <a:avLst/>
              <a:gdLst/>
              <a:ahLst/>
              <a:cxnLst/>
              <a:rect l="l" t="t" r="r" b="b"/>
              <a:pathLst>
                <a:path w="2234" h="1516" extrusionOk="0">
                  <a:moveTo>
                    <a:pt x="1866" y="1"/>
                  </a:moveTo>
                  <a:cubicBezTo>
                    <a:pt x="1806" y="1"/>
                    <a:pt x="1743" y="24"/>
                    <a:pt x="1687" y="80"/>
                  </a:cubicBezTo>
                  <a:lnTo>
                    <a:pt x="864" y="903"/>
                  </a:lnTo>
                  <a:lnTo>
                    <a:pt x="539" y="578"/>
                  </a:lnTo>
                  <a:cubicBezTo>
                    <a:pt x="483" y="523"/>
                    <a:pt x="422" y="500"/>
                    <a:pt x="364" y="500"/>
                  </a:cubicBezTo>
                  <a:cubicBezTo>
                    <a:pt x="168" y="500"/>
                    <a:pt x="0" y="758"/>
                    <a:pt x="184" y="942"/>
                  </a:cubicBezTo>
                  <a:lnTo>
                    <a:pt x="682" y="1439"/>
                  </a:lnTo>
                  <a:cubicBezTo>
                    <a:pt x="730" y="1487"/>
                    <a:pt x="797" y="1516"/>
                    <a:pt x="864" y="1516"/>
                  </a:cubicBezTo>
                  <a:cubicBezTo>
                    <a:pt x="931" y="1516"/>
                    <a:pt x="998" y="1487"/>
                    <a:pt x="1046" y="1439"/>
                  </a:cubicBezTo>
                  <a:lnTo>
                    <a:pt x="2051" y="434"/>
                  </a:lnTo>
                  <a:cubicBezTo>
                    <a:pt x="2234" y="251"/>
                    <a:pt x="2064" y="1"/>
                    <a:pt x="1866"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2" name="Google Shape;19142;p78"/>
            <p:cNvSpPr/>
            <p:nvPr/>
          </p:nvSpPr>
          <p:spPr>
            <a:xfrm>
              <a:off x="7762342" y="3891667"/>
              <a:ext cx="58665" cy="39784"/>
            </a:xfrm>
            <a:custGeom>
              <a:avLst/>
              <a:gdLst/>
              <a:ahLst/>
              <a:cxnLst/>
              <a:rect l="l" t="t" r="r" b="b"/>
              <a:pathLst>
                <a:path w="2234" h="1515" extrusionOk="0">
                  <a:moveTo>
                    <a:pt x="1862" y="0"/>
                  </a:moveTo>
                  <a:cubicBezTo>
                    <a:pt x="1803" y="0"/>
                    <a:pt x="1741" y="24"/>
                    <a:pt x="1686" y="79"/>
                  </a:cubicBezTo>
                  <a:lnTo>
                    <a:pt x="863" y="902"/>
                  </a:lnTo>
                  <a:lnTo>
                    <a:pt x="538" y="586"/>
                  </a:lnTo>
                  <a:cubicBezTo>
                    <a:pt x="482" y="530"/>
                    <a:pt x="419" y="506"/>
                    <a:pt x="360" y="506"/>
                  </a:cubicBezTo>
                  <a:cubicBezTo>
                    <a:pt x="165" y="506"/>
                    <a:pt x="0" y="757"/>
                    <a:pt x="184" y="940"/>
                  </a:cubicBezTo>
                  <a:lnTo>
                    <a:pt x="681" y="1438"/>
                  </a:lnTo>
                  <a:cubicBezTo>
                    <a:pt x="729" y="1485"/>
                    <a:pt x="786" y="1514"/>
                    <a:pt x="853" y="1514"/>
                  </a:cubicBezTo>
                  <a:cubicBezTo>
                    <a:pt x="930" y="1514"/>
                    <a:pt x="997" y="1495"/>
                    <a:pt x="1045" y="1438"/>
                  </a:cubicBezTo>
                  <a:lnTo>
                    <a:pt x="2050" y="442"/>
                  </a:lnTo>
                  <a:cubicBezTo>
                    <a:pt x="2234" y="258"/>
                    <a:pt x="2061" y="0"/>
                    <a:pt x="1862"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43" name="Google Shape;19143;p78"/>
          <p:cNvGrpSpPr/>
          <p:nvPr/>
        </p:nvGrpSpPr>
        <p:grpSpPr>
          <a:xfrm>
            <a:off x="7080384" y="3941750"/>
            <a:ext cx="576389" cy="352549"/>
            <a:chOff x="5310288" y="2956312"/>
            <a:chExt cx="432292" cy="264412"/>
          </a:xfrm>
        </p:grpSpPr>
        <p:sp>
          <p:nvSpPr>
            <p:cNvPr id="19144" name="Google Shape;19144;p78"/>
            <p:cNvSpPr/>
            <p:nvPr/>
          </p:nvSpPr>
          <p:spPr>
            <a:xfrm>
              <a:off x="5491220" y="3151083"/>
              <a:ext cx="69642" cy="69642"/>
            </a:xfrm>
            <a:custGeom>
              <a:avLst/>
              <a:gdLst/>
              <a:ahLst/>
              <a:cxnLst/>
              <a:rect l="l" t="t" r="r" b="b"/>
              <a:pathLst>
                <a:path w="2652" h="2652" extrusionOk="0">
                  <a:moveTo>
                    <a:pt x="1322" y="1"/>
                  </a:moveTo>
                  <a:cubicBezTo>
                    <a:pt x="594" y="1"/>
                    <a:pt x="1" y="594"/>
                    <a:pt x="1" y="1321"/>
                  </a:cubicBezTo>
                  <a:cubicBezTo>
                    <a:pt x="1" y="2058"/>
                    <a:pt x="594" y="2652"/>
                    <a:pt x="1322" y="2652"/>
                  </a:cubicBezTo>
                  <a:cubicBezTo>
                    <a:pt x="2058" y="2652"/>
                    <a:pt x="2652" y="2058"/>
                    <a:pt x="2652" y="1321"/>
                  </a:cubicBezTo>
                  <a:cubicBezTo>
                    <a:pt x="2652" y="594"/>
                    <a:pt x="2058" y="1"/>
                    <a:pt x="1322" y="1"/>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5" name="Google Shape;19145;p78"/>
            <p:cNvSpPr/>
            <p:nvPr/>
          </p:nvSpPr>
          <p:spPr>
            <a:xfrm>
              <a:off x="5505059" y="3164896"/>
              <a:ext cx="41727" cy="41753"/>
            </a:xfrm>
            <a:custGeom>
              <a:avLst/>
              <a:gdLst/>
              <a:ahLst/>
              <a:cxnLst/>
              <a:rect l="l" t="t" r="r" b="b"/>
              <a:pathLst>
                <a:path w="1589" h="1590" extrusionOk="0">
                  <a:moveTo>
                    <a:pt x="795" y="1"/>
                  </a:moveTo>
                  <a:cubicBezTo>
                    <a:pt x="364" y="1"/>
                    <a:pt x="0" y="355"/>
                    <a:pt x="0" y="795"/>
                  </a:cubicBezTo>
                  <a:cubicBezTo>
                    <a:pt x="0" y="1235"/>
                    <a:pt x="364" y="1590"/>
                    <a:pt x="795" y="1590"/>
                  </a:cubicBezTo>
                  <a:cubicBezTo>
                    <a:pt x="1235" y="1590"/>
                    <a:pt x="1589" y="1235"/>
                    <a:pt x="1589" y="795"/>
                  </a:cubicBezTo>
                  <a:cubicBezTo>
                    <a:pt x="1589" y="355"/>
                    <a:pt x="1235" y="1"/>
                    <a:pt x="79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6" name="Google Shape;19146;p78"/>
            <p:cNvSpPr/>
            <p:nvPr/>
          </p:nvSpPr>
          <p:spPr>
            <a:xfrm>
              <a:off x="5589747" y="2956312"/>
              <a:ext cx="152833" cy="153070"/>
            </a:xfrm>
            <a:custGeom>
              <a:avLst/>
              <a:gdLst/>
              <a:ahLst/>
              <a:cxnLst/>
              <a:rect l="l" t="t" r="r" b="b"/>
              <a:pathLst>
                <a:path w="5820" h="5829" extrusionOk="0">
                  <a:moveTo>
                    <a:pt x="2910" y="1"/>
                  </a:moveTo>
                  <a:cubicBezTo>
                    <a:pt x="1637" y="1"/>
                    <a:pt x="699" y="1015"/>
                    <a:pt x="613" y="2269"/>
                  </a:cubicBezTo>
                  <a:cubicBezTo>
                    <a:pt x="565" y="2920"/>
                    <a:pt x="345" y="4183"/>
                    <a:pt x="67" y="4910"/>
                  </a:cubicBezTo>
                  <a:cubicBezTo>
                    <a:pt x="0" y="5073"/>
                    <a:pt x="77" y="5255"/>
                    <a:pt x="230" y="5322"/>
                  </a:cubicBezTo>
                  <a:cubicBezTo>
                    <a:pt x="766" y="5571"/>
                    <a:pt x="1340" y="5743"/>
                    <a:pt x="1924" y="5829"/>
                  </a:cubicBezTo>
                  <a:lnTo>
                    <a:pt x="3896" y="5829"/>
                  </a:lnTo>
                  <a:cubicBezTo>
                    <a:pt x="4479" y="5743"/>
                    <a:pt x="5054" y="5571"/>
                    <a:pt x="5589" y="5322"/>
                  </a:cubicBezTo>
                  <a:cubicBezTo>
                    <a:pt x="5743" y="5255"/>
                    <a:pt x="5819" y="5073"/>
                    <a:pt x="5762" y="4910"/>
                  </a:cubicBezTo>
                  <a:cubicBezTo>
                    <a:pt x="5484" y="4183"/>
                    <a:pt x="5264" y="2920"/>
                    <a:pt x="5216" y="2269"/>
                  </a:cubicBezTo>
                  <a:cubicBezTo>
                    <a:pt x="5121" y="1015"/>
                    <a:pt x="4183" y="1"/>
                    <a:pt x="2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7" name="Google Shape;19147;p78"/>
            <p:cNvSpPr/>
            <p:nvPr/>
          </p:nvSpPr>
          <p:spPr>
            <a:xfrm>
              <a:off x="5631212" y="2956312"/>
              <a:ext cx="111369" cy="152833"/>
            </a:xfrm>
            <a:custGeom>
              <a:avLst/>
              <a:gdLst/>
              <a:ahLst/>
              <a:cxnLst/>
              <a:rect l="l" t="t" r="r" b="b"/>
              <a:pathLst>
                <a:path w="4241" h="5820" extrusionOk="0">
                  <a:moveTo>
                    <a:pt x="1321" y="1"/>
                  </a:moveTo>
                  <a:cubicBezTo>
                    <a:pt x="345" y="1"/>
                    <a:pt x="1" y="1331"/>
                    <a:pt x="843" y="1829"/>
                  </a:cubicBezTo>
                  <a:cubicBezTo>
                    <a:pt x="871" y="1848"/>
                    <a:pt x="900" y="1857"/>
                    <a:pt x="929" y="1876"/>
                  </a:cubicBezTo>
                  <a:lnTo>
                    <a:pt x="1656" y="5819"/>
                  </a:lnTo>
                  <a:lnTo>
                    <a:pt x="2317" y="5819"/>
                  </a:lnTo>
                  <a:cubicBezTo>
                    <a:pt x="2900" y="5733"/>
                    <a:pt x="3475" y="5571"/>
                    <a:pt x="4010" y="5322"/>
                  </a:cubicBezTo>
                  <a:cubicBezTo>
                    <a:pt x="4164" y="5255"/>
                    <a:pt x="4240" y="5073"/>
                    <a:pt x="4173" y="4910"/>
                  </a:cubicBezTo>
                  <a:cubicBezTo>
                    <a:pt x="3896" y="4183"/>
                    <a:pt x="3676" y="2920"/>
                    <a:pt x="3637" y="2269"/>
                  </a:cubicBezTo>
                  <a:cubicBezTo>
                    <a:pt x="3542" y="1015"/>
                    <a:pt x="2604" y="1"/>
                    <a:pt x="133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8" name="Google Shape;19148;p78"/>
            <p:cNvSpPr/>
            <p:nvPr/>
          </p:nvSpPr>
          <p:spPr>
            <a:xfrm>
              <a:off x="5588487" y="3071909"/>
              <a:ext cx="153332" cy="120927"/>
            </a:xfrm>
            <a:custGeom>
              <a:avLst/>
              <a:gdLst/>
              <a:ahLst/>
              <a:cxnLst/>
              <a:rect l="l" t="t" r="r" b="b"/>
              <a:pathLst>
                <a:path w="5839" h="4605" extrusionOk="0">
                  <a:moveTo>
                    <a:pt x="1953" y="1"/>
                  </a:moveTo>
                  <a:lnTo>
                    <a:pt x="1953" y="968"/>
                  </a:lnTo>
                  <a:cubicBezTo>
                    <a:pt x="1943" y="1216"/>
                    <a:pt x="1809" y="1436"/>
                    <a:pt x="1589" y="1551"/>
                  </a:cubicBezTo>
                  <a:lnTo>
                    <a:pt x="546" y="2078"/>
                  </a:lnTo>
                  <a:cubicBezTo>
                    <a:pt x="211" y="2240"/>
                    <a:pt x="1" y="2575"/>
                    <a:pt x="1" y="2939"/>
                  </a:cubicBezTo>
                  <a:lnTo>
                    <a:pt x="1" y="4279"/>
                  </a:lnTo>
                  <a:cubicBezTo>
                    <a:pt x="1" y="4461"/>
                    <a:pt x="154" y="4604"/>
                    <a:pt x="326" y="4604"/>
                  </a:cubicBezTo>
                  <a:lnTo>
                    <a:pt x="5513" y="4604"/>
                  </a:lnTo>
                  <a:cubicBezTo>
                    <a:pt x="5685" y="4604"/>
                    <a:pt x="5838" y="4461"/>
                    <a:pt x="5838" y="4279"/>
                  </a:cubicBezTo>
                  <a:lnTo>
                    <a:pt x="5838" y="2949"/>
                  </a:lnTo>
                  <a:cubicBezTo>
                    <a:pt x="5838" y="2575"/>
                    <a:pt x="5628" y="2240"/>
                    <a:pt x="5303" y="2078"/>
                  </a:cubicBezTo>
                  <a:lnTo>
                    <a:pt x="4250" y="1551"/>
                  </a:lnTo>
                  <a:cubicBezTo>
                    <a:pt x="4030" y="1436"/>
                    <a:pt x="3896" y="1216"/>
                    <a:pt x="3896" y="968"/>
                  </a:cubicBezTo>
                  <a:lnTo>
                    <a:pt x="389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49" name="Google Shape;19149;p78"/>
            <p:cNvSpPr/>
            <p:nvPr/>
          </p:nvSpPr>
          <p:spPr>
            <a:xfrm>
              <a:off x="5639247" y="3071909"/>
              <a:ext cx="52047" cy="33954"/>
            </a:xfrm>
            <a:custGeom>
              <a:avLst/>
              <a:gdLst/>
              <a:ahLst/>
              <a:cxnLst/>
              <a:rect l="l" t="t" r="r" b="b"/>
              <a:pathLst>
                <a:path w="1982" h="1293" extrusionOk="0">
                  <a:moveTo>
                    <a:pt x="20" y="1"/>
                  </a:moveTo>
                  <a:lnTo>
                    <a:pt x="20" y="977"/>
                  </a:lnTo>
                  <a:cubicBezTo>
                    <a:pt x="10" y="1015"/>
                    <a:pt x="10" y="1054"/>
                    <a:pt x="1" y="1092"/>
                  </a:cubicBezTo>
                  <a:cubicBezTo>
                    <a:pt x="307" y="1226"/>
                    <a:pt x="652" y="1293"/>
                    <a:pt x="987" y="1293"/>
                  </a:cubicBezTo>
                  <a:cubicBezTo>
                    <a:pt x="1331" y="1293"/>
                    <a:pt x="1666" y="1226"/>
                    <a:pt x="1982" y="1092"/>
                  </a:cubicBezTo>
                  <a:cubicBezTo>
                    <a:pt x="1963" y="1054"/>
                    <a:pt x="1963" y="1015"/>
                    <a:pt x="1963" y="977"/>
                  </a:cubicBezTo>
                  <a:lnTo>
                    <a:pt x="1963"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0" name="Google Shape;19150;p78"/>
            <p:cNvSpPr/>
            <p:nvPr/>
          </p:nvSpPr>
          <p:spPr>
            <a:xfrm>
              <a:off x="5588749" y="3116656"/>
              <a:ext cx="153070" cy="76180"/>
            </a:xfrm>
            <a:custGeom>
              <a:avLst/>
              <a:gdLst/>
              <a:ahLst/>
              <a:cxnLst/>
              <a:rect l="l" t="t" r="r" b="b"/>
              <a:pathLst>
                <a:path w="5829" h="2901" extrusionOk="0">
                  <a:moveTo>
                    <a:pt x="1283" y="0"/>
                  </a:moveTo>
                  <a:lnTo>
                    <a:pt x="536" y="374"/>
                  </a:lnTo>
                  <a:cubicBezTo>
                    <a:pt x="201" y="536"/>
                    <a:pt x="0" y="871"/>
                    <a:pt x="0" y="1235"/>
                  </a:cubicBezTo>
                  <a:lnTo>
                    <a:pt x="0" y="2575"/>
                  </a:lnTo>
                  <a:cubicBezTo>
                    <a:pt x="0" y="2757"/>
                    <a:pt x="144" y="2900"/>
                    <a:pt x="326" y="2900"/>
                  </a:cubicBezTo>
                  <a:lnTo>
                    <a:pt x="5503" y="2900"/>
                  </a:lnTo>
                  <a:cubicBezTo>
                    <a:pt x="5685" y="2900"/>
                    <a:pt x="5828" y="2757"/>
                    <a:pt x="5828" y="2575"/>
                  </a:cubicBezTo>
                  <a:lnTo>
                    <a:pt x="5828" y="1245"/>
                  </a:lnTo>
                  <a:cubicBezTo>
                    <a:pt x="5828" y="871"/>
                    <a:pt x="5618" y="536"/>
                    <a:pt x="5293" y="374"/>
                  </a:cubicBezTo>
                  <a:lnTo>
                    <a:pt x="4546" y="0"/>
                  </a:lnTo>
                  <a:cubicBezTo>
                    <a:pt x="4163" y="589"/>
                    <a:pt x="3539" y="883"/>
                    <a:pt x="2914" y="883"/>
                  </a:cubicBezTo>
                  <a:cubicBezTo>
                    <a:pt x="2290" y="883"/>
                    <a:pt x="1665" y="589"/>
                    <a:pt x="1283"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1" name="Google Shape;19151;p78"/>
            <p:cNvSpPr/>
            <p:nvPr/>
          </p:nvSpPr>
          <p:spPr>
            <a:xfrm>
              <a:off x="5614116" y="3005314"/>
              <a:ext cx="102073" cy="83717"/>
            </a:xfrm>
            <a:custGeom>
              <a:avLst/>
              <a:gdLst/>
              <a:ahLst/>
              <a:cxnLst/>
              <a:rect l="l" t="t" r="r" b="b"/>
              <a:pathLst>
                <a:path w="3887" h="3188" extrusionOk="0">
                  <a:moveTo>
                    <a:pt x="1495" y="1"/>
                  </a:moveTo>
                  <a:cubicBezTo>
                    <a:pt x="1376" y="1"/>
                    <a:pt x="1262" y="72"/>
                    <a:pt x="1207" y="183"/>
                  </a:cubicBezTo>
                  <a:cubicBezTo>
                    <a:pt x="1101" y="403"/>
                    <a:pt x="948" y="604"/>
                    <a:pt x="766" y="766"/>
                  </a:cubicBezTo>
                  <a:cubicBezTo>
                    <a:pt x="594" y="920"/>
                    <a:pt x="393" y="1054"/>
                    <a:pt x="192" y="1159"/>
                  </a:cubicBezTo>
                  <a:cubicBezTo>
                    <a:pt x="68" y="1216"/>
                    <a:pt x="1" y="1350"/>
                    <a:pt x="20" y="1494"/>
                  </a:cubicBezTo>
                  <a:cubicBezTo>
                    <a:pt x="144" y="2460"/>
                    <a:pt x="967" y="3188"/>
                    <a:pt x="1944" y="3188"/>
                  </a:cubicBezTo>
                  <a:cubicBezTo>
                    <a:pt x="2958" y="3178"/>
                    <a:pt x="3800" y="2403"/>
                    <a:pt x="3877" y="1398"/>
                  </a:cubicBezTo>
                  <a:cubicBezTo>
                    <a:pt x="3886" y="1293"/>
                    <a:pt x="3848" y="1197"/>
                    <a:pt x="3771" y="1130"/>
                  </a:cubicBezTo>
                  <a:cubicBezTo>
                    <a:pt x="3130" y="604"/>
                    <a:pt x="2374" y="211"/>
                    <a:pt x="1570" y="10"/>
                  </a:cubicBezTo>
                  <a:cubicBezTo>
                    <a:pt x="1545" y="4"/>
                    <a:pt x="1520" y="1"/>
                    <a:pt x="149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2" name="Google Shape;19152;p78"/>
            <p:cNvSpPr/>
            <p:nvPr/>
          </p:nvSpPr>
          <p:spPr>
            <a:xfrm>
              <a:off x="5614116" y="3005314"/>
              <a:ext cx="102073" cy="82955"/>
            </a:xfrm>
            <a:custGeom>
              <a:avLst/>
              <a:gdLst/>
              <a:ahLst/>
              <a:cxnLst/>
              <a:rect l="l" t="t" r="r" b="b"/>
              <a:pathLst>
                <a:path w="3887" h="3159" extrusionOk="0">
                  <a:moveTo>
                    <a:pt x="1495" y="1"/>
                  </a:moveTo>
                  <a:cubicBezTo>
                    <a:pt x="1376" y="1"/>
                    <a:pt x="1262" y="72"/>
                    <a:pt x="1207" y="183"/>
                  </a:cubicBezTo>
                  <a:cubicBezTo>
                    <a:pt x="1130" y="345"/>
                    <a:pt x="1025" y="489"/>
                    <a:pt x="910" y="613"/>
                  </a:cubicBezTo>
                  <a:cubicBezTo>
                    <a:pt x="862" y="671"/>
                    <a:pt x="814" y="719"/>
                    <a:pt x="766" y="766"/>
                  </a:cubicBezTo>
                  <a:cubicBezTo>
                    <a:pt x="594" y="920"/>
                    <a:pt x="393" y="1054"/>
                    <a:pt x="192" y="1159"/>
                  </a:cubicBezTo>
                  <a:cubicBezTo>
                    <a:pt x="68" y="1216"/>
                    <a:pt x="1" y="1350"/>
                    <a:pt x="20" y="1494"/>
                  </a:cubicBezTo>
                  <a:cubicBezTo>
                    <a:pt x="135" y="2346"/>
                    <a:pt x="795" y="3025"/>
                    <a:pt x="1647" y="3159"/>
                  </a:cubicBezTo>
                  <a:cubicBezTo>
                    <a:pt x="1207" y="2891"/>
                    <a:pt x="948" y="2403"/>
                    <a:pt x="977" y="1886"/>
                  </a:cubicBezTo>
                  <a:lnTo>
                    <a:pt x="977" y="1427"/>
                  </a:lnTo>
                  <a:cubicBezTo>
                    <a:pt x="1044" y="1369"/>
                    <a:pt x="1120" y="1312"/>
                    <a:pt x="1197" y="1255"/>
                  </a:cubicBezTo>
                  <a:cubicBezTo>
                    <a:pt x="1369" y="1092"/>
                    <a:pt x="1532" y="910"/>
                    <a:pt x="1656" y="699"/>
                  </a:cubicBezTo>
                  <a:cubicBezTo>
                    <a:pt x="2278" y="891"/>
                    <a:pt x="2853" y="1207"/>
                    <a:pt x="3350" y="1618"/>
                  </a:cubicBezTo>
                  <a:cubicBezTo>
                    <a:pt x="3408" y="1676"/>
                    <a:pt x="3561" y="1819"/>
                    <a:pt x="3743" y="1982"/>
                  </a:cubicBezTo>
                  <a:cubicBezTo>
                    <a:pt x="3819" y="1790"/>
                    <a:pt x="3867" y="1589"/>
                    <a:pt x="3886" y="1389"/>
                  </a:cubicBezTo>
                  <a:cubicBezTo>
                    <a:pt x="3886" y="1293"/>
                    <a:pt x="3848" y="1197"/>
                    <a:pt x="3771" y="1130"/>
                  </a:cubicBezTo>
                  <a:cubicBezTo>
                    <a:pt x="3130" y="604"/>
                    <a:pt x="2374" y="211"/>
                    <a:pt x="1570" y="10"/>
                  </a:cubicBezTo>
                  <a:cubicBezTo>
                    <a:pt x="1545" y="4"/>
                    <a:pt x="1520" y="1"/>
                    <a:pt x="149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3" name="Google Shape;19153;p78"/>
            <p:cNvSpPr/>
            <p:nvPr/>
          </p:nvSpPr>
          <p:spPr>
            <a:xfrm>
              <a:off x="5588749" y="3133751"/>
              <a:ext cx="33954" cy="59085"/>
            </a:xfrm>
            <a:custGeom>
              <a:avLst/>
              <a:gdLst/>
              <a:ahLst/>
              <a:cxnLst/>
              <a:rect l="l" t="t" r="r" b="b"/>
              <a:pathLst>
                <a:path w="1293" h="2250" extrusionOk="0">
                  <a:moveTo>
                    <a:pt x="192" y="0"/>
                  </a:moveTo>
                  <a:cubicBezTo>
                    <a:pt x="67" y="172"/>
                    <a:pt x="0" y="373"/>
                    <a:pt x="0" y="584"/>
                  </a:cubicBezTo>
                  <a:lnTo>
                    <a:pt x="0" y="1924"/>
                  </a:lnTo>
                  <a:cubicBezTo>
                    <a:pt x="0" y="2106"/>
                    <a:pt x="144" y="2249"/>
                    <a:pt x="316" y="2249"/>
                  </a:cubicBezTo>
                  <a:lnTo>
                    <a:pt x="1292" y="2249"/>
                  </a:lnTo>
                  <a:lnTo>
                    <a:pt x="1292" y="1197"/>
                  </a:lnTo>
                  <a:cubicBezTo>
                    <a:pt x="1292" y="996"/>
                    <a:pt x="1206" y="814"/>
                    <a:pt x="1053" y="689"/>
                  </a:cubicBezTo>
                  <a:lnTo>
                    <a:pt x="192"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4" name="Google Shape;19154;p78"/>
            <p:cNvSpPr/>
            <p:nvPr/>
          </p:nvSpPr>
          <p:spPr>
            <a:xfrm>
              <a:off x="5707602" y="3133751"/>
              <a:ext cx="34217" cy="59085"/>
            </a:xfrm>
            <a:custGeom>
              <a:avLst/>
              <a:gdLst/>
              <a:ahLst/>
              <a:cxnLst/>
              <a:rect l="l" t="t" r="r" b="b"/>
              <a:pathLst>
                <a:path w="1303" h="2250" extrusionOk="0">
                  <a:moveTo>
                    <a:pt x="1101" y="0"/>
                  </a:moveTo>
                  <a:lnTo>
                    <a:pt x="240" y="689"/>
                  </a:lnTo>
                  <a:cubicBezTo>
                    <a:pt x="87" y="814"/>
                    <a:pt x="1" y="996"/>
                    <a:pt x="1" y="1197"/>
                  </a:cubicBezTo>
                  <a:lnTo>
                    <a:pt x="1" y="2249"/>
                  </a:lnTo>
                  <a:lnTo>
                    <a:pt x="977" y="2249"/>
                  </a:lnTo>
                  <a:cubicBezTo>
                    <a:pt x="1149" y="2249"/>
                    <a:pt x="1302" y="2106"/>
                    <a:pt x="1302" y="1924"/>
                  </a:cubicBezTo>
                  <a:lnTo>
                    <a:pt x="1302" y="584"/>
                  </a:lnTo>
                  <a:cubicBezTo>
                    <a:pt x="1302" y="373"/>
                    <a:pt x="1226" y="172"/>
                    <a:pt x="110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5" name="Google Shape;19155;p78"/>
            <p:cNvSpPr/>
            <p:nvPr/>
          </p:nvSpPr>
          <p:spPr>
            <a:xfrm>
              <a:off x="5335419" y="2971648"/>
              <a:ext cx="41727" cy="91752"/>
            </a:xfrm>
            <a:custGeom>
              <a:avLst/>
              <a:gdLst/>
              <a:ahLst/>
              <a:cxnLst/>
              <a:rect l="l" t="t" r="r" b="b"/>
              <a:pathLst>
                <a:path w="1589" h="3494" extrusionOk="0">
                  <a:moveTo>
                    <a:pt x="957" y="0"/>
                  </a:moveTo>
                  <a:cubicBezTo>
                    <a:pt x="431" y="0"/>
                    <a:pt x="0" y="421"/>
                    <a:pt x="0" y="948"/>
                  </a:cubicBezTo>
                  <a:lnTo>
                    <a:pt x="0" y="1178"/>
                  </a:lnTo>
                  <a:cubicBezTo>
                    <a:pt x="0" y="1446"/>
                    <a:pt x="39" y="1713"/>
                    <a:pt x="134" y="1981"/>
                  </a:cubicBezTo>
                  <a:lnTo>
                    <a:pt x="632" y="3494"/>
                  </a:lnTo>
                  <a:lnTo>
                    <a:pt x="1589" y="3494"/>
                  </a:lnTo>
                  <a:lnTo>
                    <a:pt x="158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6" name="Google Shape;19156;p78"/>
            <p:cNvSpPr/>
            <p:nvPr/>
          </p:nvSpPr>
          <p:spPr>
            <a:xfrm>
              <a:off x="5351989" y="2963114"/>
              <a:ext cx="100313" cy="100287"/>
            </a:xfrm>
            <a:custGeom>
              <a:avLst/>
              <a:gdLst/>
              <a:ahLst/>
              <a:cxnLst/>
              <a:rect l="l" t="t" r="r" b="b"/>
              <a:pathLst>
                <a:path w="3820" h="3819" extrusionOk="0">
                  <a:moveTo>
                    <a:pt x="958" y="0"/>
                  </a:moveTo>
                  <a:cubicBezTo>
                    <a:pt x="432" y="0"/>
                    <a:pt x="1" y="431"/>
                    <a:pt x="1" y="957"/>
                  </a:cubicBezTo>
                  <a:cubicBezTo>
                    <a:pt x="1" y="1311"/>
                    <a:pt x="288" y="1598"/>
                    <a:pt x="642" y="1598"/>
                  </a:cubicBezTo>
                  <a:lnTo>
                    <a:pt x="3188" y="3819"/>
                  </a:lnTo>
                  <a:lnTo>
                    <a:pt x="3724" y="1933"/>
                  </a:lnTo>
                  <a:cubicBezTo>
                    <a:pt x="3791" y="1704"/>
                    <a:pt x="3819" y="1474"/>
                    <a:pt x="3819" y="1235"/>
                  </a:cubicBezTo>
                  <a:lnTo>
                    <a:pt x="3819" y="641"/>
                  </a:lnTo>
                  <a:cubicBezTo>
                    <a:pt x="3819" y="287"/>
                    <a:pt x="3542" y="0"/>
                    <a:pt x="318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7" name="Google Shape;19157;p78"/>
            <p:cNvSpPr/>
            <p:nvPr/>
          </p:nvSpPr>
          <p:spPr>
            <a:xfrm>
              <a:off x="5368848" y="3088505"/>
              <a:ext cx="50025" cy="36974"/>
            </a:xfrm>
            <a:custGeom>
              <a:avLst/>
              <a:gdLst/>
              <a:ahLst/>
              <a:cxnLst/>
              <a:rect l="l" t="t" r="r" b="b"/>
              <a:pathLst>
                <a:path w="1905" h="1408" extrusionOk="0">
                  <a:moveTo>
                    <a:pt x="0" y="1"/>
                  </a:moveTo>
                  <a:lnTo>
                    <a:pt x="0" y="1407"/>
                  </a:lnTo>
                  <a:lnTo>
                    <a:pt x="1905" y="1407"/>
                  </a:lnTo>
                  <a:lnTo>
                    <a:pt x="1905"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8" name="Google Shape;19158;p78"/>
            <p:cNvSpPr/>
            <p:nvPr/>
          </p:nvSpPr>
          <p:spPr>
            <a:xfrm>
              <a:off x="5368848" y="3088505"/>
              <a:ext cx="50025" cy="20246"/>
            </a:xfrm>
            <a:custGeom>
              <a:avLst/>
              <a:gdLst/>
              <a:ahLst/>
              <a:cxnLst/>
              <a:rect l="l" t="t" r="r" b="b"/>
              <a:pathLst>
                <a:path w="1905" h="771" extrusionOk="0">
                  <a:moveTo>
                    <a:pt x="0" y="1"/>
                  </a:moveTo>
                  <a:lnTo>
                    <a:pt x="0" y="584"/>
                  </a:lnTo>
                  <a:cubicBezTo>
                    <a:pt x="306" y="709"/>
                    <a:pt x="629" y="771"/>
                    <a:pt x="952" y="771"/>
                  </a:cubicBezTo>
                  <a:cubicBezTo>
                    <a:pt x="1275" y="771"/>
                    <a:pt x="1598" y="709"/>
                    <a:pt x="1905" y="584"/>
                  </a:cubicBezTo>
                  <a:lnTo>
                    <a:pt x="19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59" name="Google Shape;19159;p78"/>
            <p:cNvSpPr/>
            <p:nvPr/>
          </p:nvSpPr>
          <p:spPr>
            <a:xfrm>
              <a:off x="5310288" y="3108620"/>
              <a:ext cx="166882" cy="84216"/>
            </a:xfrm>
            <a:custGeom>
              <a:avLst/>
              <a:gdLst/>
              <a:ahLst/>
              <a:cxnLst/>
              <a:rect l="l" t="t" r="r" b="b"/>
              <a:pathLst>
                <a:path w="6355" h="3207" extrusionOk="0">
                  <a:moveTo>
                    <a:pt x="2221" y="0"/>
                  </a:moveTo>
                  <a:lnTo>
                    <a:pt x="689" y="440"/>
                  </a:lnTo>
                  <a:cubicBezTo>
                    <a:pt x="278" y="555"/>
                    <a:pt x="0" y="929"/>
                    <a:pt x="0" y="1359"/>
                  </a:cubicBezTo>
                  <a:lnTo>
                    <a:pt x="0" y="2890"/>
                  </a:lnTo>
                  <a:cubicBezTo>
                    <a:pt x="0" y="3063"/>
                    <a:pt x="144" y="3206"/>
                    <a:pt x="316" y="3206"/>
                  </a:cubicBezTo>
                  <a:lnTo>
                    <a:pt x="6039" y="3206"/>
                  </a:lnTo>
                  <a:cubicBezTo>
                    <a:pt x="6211" y="3206"/>
                    <a:pt x="6355" y="3063"/>
                    <a:pt x="6355" y="2890"/>
                  </a:cubicBezTo>
                  <a:lnTo>
                    <a:pt x="6355" y="1359"/>
                  </a:lnTo>
                  <a:cubicBezTo>
                    <a:pt x="6355" y="938"/>
                    <a:pt x="6077" y="565"/>
                    <a:pt x="5666" y="440"/>
                  </a:cubicBezTo>
                  <a:lnTo>
                    <a:pt x="4135" y="0"/>
                  </a:lnTo>
                  <a:lnTo>
                    <a:pt x="3178" y="632"/>
                  </a:lnTo>
                  <a:lnTo>
                    <a:pt x="2221" y="0"/>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0" name="Google Shape;19160;p78"/>
            <p:cNvSpPr/>
            <p:nvPr/>
          </p:nvSpPr>
          <p:spPr>
            <a:xfrm>
              <a:off x="5385418" y="3125453"/>
              <a:ext cx="16859" cy="67383"/>
            </a:xfrm>
            <a:custGeom>
              <a:avLst/>
              <a:gdLst/>
              <a:ahLst/>
              <a:cxnLst/>
              <a:rect l="l" t="t" r="r" b="b"/>
              <a:pathLst>
                <a:path w="642" h="2566" extrusionOk="0">
                  <a:moveTo>
                    <a:pt x="163" y="0"/>
                  </a:moveTo>
                  <a:lnTo>
                    <a:pt x="1" y="2565"/>
                  </a:lnTo>
                  <a:lnTo>
                    <a:pt x="642" y="2565"/>
                  </a:lnTo>
                  <a:lnTo>
                    <a:pt x="479"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1" name="Google Shape;19161;p78"/>
            <p:cNvSpPr/>
            <p:nvPr/>
          </p:nvSpPr>
          <p:spPr>
            <a:xfrm>
              <a:off x="5343717" y="3005051"/>
              <a:ext cx="100287" cy="91779"/>
            </a:xfrm>
            <a:custGeom>
              <a:avLst/>
              <a:gdLst/>
              <a:ahLst/>
              <a:cxnLst/>
              <a:rect l="l" t="t" r="r" b="b"/>
              <a:pathLst>
                <a:path w="3819" h="3495" extrusionOk="0">
                  <a:moveTo>
                    <a:pt x="1196" y="0"/>
                  </a:moveTo>
                  <a:cubicBezTo>
                    <a:pt x="1034" y="0"/>
                    <a:pt x="874" y="75"/>
                    <a:pt x="766" y="183"/>
                  </a:cubicBezTo>
                  <a:lnTo>
                    <a:pt x="192" y="767"/>
                  </a:lnTo>
                  <a:cubicBezTo>
                    <a:pt x="67" y="882"/>
                    <a:pt x="0" y="1044"/>
                    <a:pt x="0" y="1217"/>
                  </a:cubicBezTo>
                  <a:lnTo>
                    <a:pt x="0" y="1590"/>
                  </a:lnTo>
                  <a:cubicBezTo>
                    <a:pt x="0" y="2633"/>
                    <a:pt x="852" y="3494"/>
                    <a:pt x="1905" y="3494"/>
                  </a:cubicBezTo>
                  <a:cubicBezTo>
                    <a:pt x="2957" y="3494"/>
                    <a:pt x="3809" y="2633"/>
                    <a:pt x="3819" y="1590"/>
                  </a:cubicBezTo>
                  <a:lnTo>
                    <a:pt x="3819" y="1178"/>
                  </a:lnTo>
                  <a:cubicBezTo>
                    <a:pt x="3819" y="1016"/>
                    <a:pt x="3752" y="853"/>
                    <a:pt x="3637" y="729"/>
                  </a:cubicBezTo>
                  <a:cubicBezTo>
                    <a:pt x="3139" y="250"/>
                    <a:pt x="2240" y="30"/>
                    <a:pt x="1225" y="1"/>
                  </a:cubicBezTo>
                  <a:cubicBezTo>
                    <a:pt x="1215" y="1"/>
                    <a:pt x="1206"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2" name="Google Shape;19162;p78"/>
            <p:cNvSpPr/>
            <p:nvPr/>
          </p:nvSpPr>
          <p:spPr>
            <a:xfrm>
              <a:off x="5343717" y="3005051"/>
              <a:ext cx="100051" cy="89757"/>
            </a:xfrm>
            <a:custGeom>
              <a:avLst/>
              <a:gdLst/>
              <a:ahLst/>
              <a:cxnLst/>
              <a:rect l="l" t="t" r="r" b="b"/>
              <a:pathLst>
                <a:path w="3810" h="3418" extrusionOk="0">
                  <a:moveTo>
                    <a:pt x="1193" y="0"/>
                  </a:moveTo>
                  <a:cubicBezTo>
                    <a:pt x="1031" y="0"/>
                    <a:pt x="873" y="67"/>
                    <a:pt x="766" y="183"/>
                  </a:cubicBezTo>
                  <a:lnTo>
                    <a:pt x="182" y="757"/>
                  </a:lnTo>
                  <a:cubicBezTo>
                    <a:pt x="67" y="882"/>
                    <a:pt x="0" y="1044"/>
                    <a:pt x="0" y="1207"/>
                  </a:cubicBezTo>
                  <a:lnTo>
                    <a:pt x="0" y="1580"/>
                  </a:lnTo>
                  <a:cubicBezTo>
                    <a:pt x="0" y="2432"/>
                    <a:pt x="565" y="3179"/>
                    <a:pt x="1378" y="3418"/>
                  </a:cubicBezTo>
                  <a:cubicBezTo>
                    <a:pt x="1101" y="3073"/>
                    <a:pt x="957" y="2652"/>
                    <a:pt x="957" y="2222"/>
                  </a:cubicBezTo>
                  <a:lnTo>
                    <a:pt x="957" y="1293"/>
                  </a:lnTo>
                  <a:cubicBezTo>
                    <a:pt x="957" y="946"/>
                    <a:pt x="1236" y="660"/>
                    <a:pt x="1578" y="660"/>
                  </a:cubicBezTo>
                  <a:cubicBezTo>
                    <a:pt x="1594" y="660"/>
                    <a:pt x="1611" y="660"/>
                    <a:pt x="1627" y="662"/>
                  </a:cubicBezTo>
                  <a:cubicBezTo>
                    <a:pt x="2268" y="700"/>
                    <a:pt x="3225" y="805"/>
                    <a:pt x="3809" y="1083"/>
                  </a:cubicBezTo>
                  <a:cubicBezTo>
                    <a:pt x="3790" y="949"/>
                    <a:pt x="3733" y="824"/>
                    <a:pt x="3637" y="729"/>
                  </a:cubicBezTo>
                  <a:cubicBezTo>
                    <a:pt x="3139" y="250"/>
                    <a:pt x="2240" y="30"/>
                    <a:pt x="1225" y="1"/>
                  </a:cubicBezTo>
                  <a:cubicBezTo>
                    <a:pt x="1214" y="1"/>
                    <a:pt x="1203" y="0"/>
                    <a:pt x="11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3" name="Google Shape;19163;p78"/>
            <p:cNvSpPr/>
            <p:nvPr/>
          </p:nvSpPr>
          <p:spPr>
            <a:xfrm>
              <a:off x="5310288" y="3129970"/>
              <a:ext cx="33692" cy="62866"/>
            </a:xfrm>
            <a:custGeom>
              <a:avLst/>
              <a:gdLst/>
              <a:ahLst/>
              <a:cxnLst/>
              <a:rect l="l" t="t" r="r" b="b"/>
              <a:pathLst>
                <a:path w="1283" h="2394" extrusionOk="0">
                  <a:moveTo>
                    <a:pt x="173" y="1"/>
                  </a:moveTo>
                  <a:cubicBezTo>
                    <a:pt x="67" y="163"/>
                    <a:pt x="0" y="345"/>
                    <a:pt x="0" y="546"/>
                  </a:cubicBezTo>
                  <a:lnTo>
                    <a:pt x="0" y="2077"/>
                  </a:lnTo>
                  <a:cubicBezTo>
                    <a:pt x="0" y="2250"/>
                    <a:pt x="144" y="2393"/>
                    <a:pt x="326" y="2393"/>
                  </a:cubicBezTo>
                  <a:lnTo>
                    <a:pt x="1283" y="2393"/>
                  </a:lnTo>
                  <a:lnTo>
                    <a:pt x="1273" y="1494"/>
                  </a:lnTo>
                  <a:cubicBezTo>
                    <a:pt x="1273" y="1235"/>
                    <a:pt x="1177" y="996"/>
                    <a:pt x="996" y="814"/>
                  </a:cubicBezTo>
                  <a:lnTo>
                    <a:pt x="173"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4" name="Google Shape;19164;p78"/>
            <p:cNvSpPr/>
            <p:nvPr/>
          </p:nvSpPr>
          <p:spPr>
            <a:xfrm>
              <a:off x="5443742" y="3129970"/>
              <a:ext cx="33692" cy="62866"/>
            </a:xfrm>
            <a:custGeom>
              <a:avLst/>
              <a:gdLst/>
              <a:ahLst/>
              <a:cxnLst/>
              <a:rect l="l" t="t" r="r" b="b"/>
              <a:pathLst>
                <a:path w="1283" h="2394" extrusionOk="0">
                  <a:moveTo>
                    <a:pt x="1110" y="1"/>
                  </a:moveTo>
                  <a:lnTo>
                    <a:pt x="287" y="814"/>
                  </a:lnTo>
                  <a:cubicBezTo>
                    <a:pt x="105" y="996"/>
                    <a:pt x="10" y="1235"/>
                    <a:pt x="10" y="1494"/>
                  </a:cubicBezTo>
                  <a:lnTo>
                    <a:pt x="0" y="1494"/>
                  </a:lnTo>
                  <a:lnTo>
                    <a:pt x="0" y="2393"/>
                  </a:lnTo>
                  <a:lnTo>
                    <a:pt x="957" y="2393"/>
                  </a:lnTo>
                  <a:cubicBezTo>
                    <a:pt x="1139" y="2393"/>
                    <a:pt x="1283" y="2250"/>
                    <a:pt x="1283" y="2077"/>
                  </a:cubicBezTo>
                  <a:lnTo>
                    <a:pt x="1283" y="546"/>
                  </a:lnTo>
                  <a:cubicBezTo>
                    <a:pt x="1283" y="345"/>
                    <a:pt x="1216" y="163"/>
                    <a:pt x="111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5" name="Google Shape;19165;p78"/>
            <p:cNvSpPr/>
            <p:nvPr/>
          </p:nvSpPr>
          <p:spPr>
            <a:xfrm>
              <a:off x="5385681" y="3125453"/>
              <a:ext cx="16596" cy="16623"/>
            </a:xfrm>
            <a:custGeom>
              <a:avLst/>
              <a:gdLst/>
              <a:ahLst/>
              <a:cxnLst/>
              <a:rect l="l" t="t" r="r" b="b"/>
              <a:pathLst>
                <a:path w="632" h="633" extrusionOk="0">
                  <a:moveTo>
                    <a:pt x="0" y="0"/>
                  </a:moveTo>
                  <a:lnTo>
                    <a:pt x="0" y="498"/>
                  </a:lnTo>
                  <a:cubicBezTo>
                    <a:pt x="0" y="575"/>
                    <a:pt x="58" y="632"/>
                    <a:pt x="134" y="632"/>
                  </a:cubicBezTo>
                  <a:lnTo>
                    <a:pt x="498" y="632"/>
                  </a:lnTo>
                  <a:cubicBezTo>
                    <a:pt x="575" y="632"/>
                    <a:pt x="632" y="575"/>
                    <a:pt x="632" y="498"/>
                  </a:cubicBezTo>
                  <a:lnTo>
                    <a:pt x="63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6" name="Google Shape;19166;p78"/>
            <p:cNvSpPr/>
            <p:nvPr/>
          </p:nvSpPr>
          <p:spPr>
            <a:xfrm>
              <a:off x="5359788" y="3102055"/>
              <a:ext cx="33954" cy="35110"/>
            </a:xfrm>
            <a:custGeom>
              <a:avLst/>
              <a:gdLst/>
              <a:ahLst/>
              <a:cxnLst/>
              <a:rect l="l" t="t" r="r" b="b"/>
              <a:pathLst>
                <a:path w="1293" h="1337" extrusionOk="0">
                  <a:moveTo>
                    <a:pt x="299" y="0"/>
                  </a:moveTo>
                  <a:cubicBezTo>
                    <a:pt x="256" y="0"/>
                    <a:pt x="214" y="20"/>
                    <a:pt x="192" y="59"/>
                  </a:cubicBezTo>
                  <a:lnTo>
                    <a:pt x="1" y="355"/>
                  </a:lnTo>
                  <a:lnTo>
                    <a:pt x="479" y="1236"/>
                  </a:lnTo>
                  <a:cubicBezTo>
                    <a:pt x="509" y="1301"/>
                    <a:pt x="571" y="1337"/>
                    <a:pt x="637" y="1337"/>
                  </a:cubicBezTo>
                  <a:cubicBezTo>
                    <a:pt x="678" y="1337"/>
                    <a:pt x="720" y="1323"/>
                    <a:pt x="757" y="1293"/>
                  </a:cubicBezTo>
                  <a:lnTo>
                    <a:pt x="1293" y="882"/>
                  </a:lnTo>
                  <a:lnTo>
                    <a:pt x="383" y="30"/>
                  </a:lnTo>
                  <a:cubicBezTo>
                    <a:pt x="359" y="10"/>
                    <a:pt x="329" y="0"/>
                    <a:pt x="299"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7" name="Google Shape;19167;p78"/>
            <p:cNvSpPr/>
            <p:nvPr/>
          </p:nvSpPr>
          <p:spPr>
            <a:xfrm>
              <a:off x="5393716" y="3102055"/>
              <a:ext cx="34217" cy="35110"/>
            </a:xfrm>
            <a:custGeom>
              <a:avLst/>
              <a:gdLst/>
              <a:ahLst/>
              <a:cxnLst/>
              <a:rect l="l" t="t" r="r" b="b"/>
              <a:pathLst>
                <a:path w="1303" h="1337" extrusionOk="0">
                  <a:moveTo>
                    <a:pt x="1001" y="0"/>
                  </a:moveTo>
                  <a:cubicBezTo>
                    <a:pt x="972" y="0"/>
                    <a:pt x="943" y="10"/>
                    <a:pt x="919" y="30"/>
                  </a:cubicBezTo>
                  <a:lnTo>
                    <a:pt x="1" y="882"/>
                  </a:lnTo>
                  <a:lnTo>
                    <a:pt x="546" y="1293"/>
                  </a:lnTo>
                  <a:cubicBezTo>
                    <a:pt x="579" y="1323"/>
                    <a:pt x="619" y="1337"/>
                    <a:pt x="659" y="1337"/>
                  </a:cubicBezTo>
                  <a:cubicBezTo>
                    <a:pt x="724" y="1337"/>
                    <a:pt x="788" y="1301"/>
                    <a:pt x="824" y="1236"/>
                  </a:cubicBezTo>
                  <a:lnTo>
                    <a:pt x="1302" y="355"/>
                  </a:lnTo>
                  <a:lnTo>
                    <a:pt x="1111" y="59"/>
                  </a:lnTo>
                  <a:cubicBezTo>
                    <a:pt x="1083" y="20"/>
                    <a:pt x="1042" y="0"/>
                    <a:pt x="1001"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8" name="Google Shape;19168;p78"/>
            <p:cNvSpPr/>
            <p:nvPr/>
          </p:nvSpPr>
          <p:spPr>
            <a:xfrm>
              <a:off x="5413569" y="3157884"/>
              <a:ext cx="93774" cy="55803"/>
            </a:xfrm>
            <a:custGeom>
              <a:avLst/>
              <a:gdLst/>
              <a:ahLst/>
              <a:cxnLst/>
              <a:rect l="l" t="t" r="r" b="b"/>
              <a:pathLst>
                <a:path w="3571" h="2125" extrusionOk="0">
                  <a:moveTo>
                    <a:pt x="1366" y="0"/>
                  </a:moveTo>
                  <a:cubicBezTo>
                    <a:pt x="1314" y="0"/>
                    <a:pt x="1260" y="17"/>
                    <a:pt x="1207" y="57"/>
                  </a:cubicBezTo>
                  <a:lnTo>
                    <a:pt x="144" y="852"/>
                  </a:lnTo>
                  <a:cubicBezTo>
                    <a:pt x="1" y="957"/>
                    <a:pt x="1" y="1168"/>
                    <a:pt x="144" y="1273"/>
                  </a:cubicBezTo>
                  <a:lnTo>
                    <a:pt x="1207" y="2067"/>
                  </a:lnTo>
                  <a:cubicBezTo>
                    <a:pt x="1260" y="2107"/>
                    <a:pt x="1314" y="2125"/>
                    <a:pt x="1366" y="2125"/>
                  </a:cubicBezTo>
                  <a:cubicBezTo>
                    <a:pt x="1586" y="2125"/>
                    <a:pt x="1755" y="1816"/>
                    <a:pt x="1522" y="1646"/>
                  </a:cubicBezTo>
                  <a:lnTo>
                    <a:pt x="1101" y="1330"/>
                  </a:lnTo>
                  <a:lnTo>
                    <a:pt x="3226" y="1330"/>
                  </a:lnTo>
                  <a:cubicBezTo>
                    <a:pt x="3570" y="1330"/>
                    <a:pt x="3570" y="794"/>
                    <a:pt x="3226" y="794"/>
                  </a:cubicBezTo>
                  <a:lnTo>
                    <a:pt x="3226" y="804"/>
                  </a:lnTo>
                  <a:lnTo>
                    <a:pt x="1101" y="804"/>
                  </a:lnTo>
                  <a:lnTo>
                    <a:pt x="1522" y="478"/>
                  </a:lnTo>
                  <a:cubicBezTo>
                    <a:pt x="1755" y="308"/>
                    <a:pt x="1586" y="0"/>
                    <a:pt x="136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69" name="Google Shape;19169;p78"/>
            <p:cNvSpPr/>
            <p:nvPr/>
          </p:nvSpPr>
          <p:spPr>
            <a:xfrm>
              <a:off x="5544501" y="3157884"/>
              <a:ext cx="93774" cy="55908"/>
            </a:xfrm>
            <a:custGeom>
              <a:avLst/>
              <a:gdLst/>
              <a:ahLst/>
              <a:cxnLst/>
              <a:rect l="l" t="t" r="r" b="b"/>
              <a:pathLst>
                <a:path w="3571" h="2129" extrusionOk="0">
                  <a:moveTo>
                    <a:pt x="2211" y="0"/>
                  </a:moveTo>
                  <a:cubicBezTo>
                    <a:pt x="1988" y="0"/>
                    <a:pt x="1824" y="308"/>
                    <a:pt x="2049" y="478"/>
                  </a:cubicBezTo>
                  <a:lnTo>
                    <a:pt x="2479" y="804"/>
                  </a:lnTo>
                  <a:lnTo>
                    <a:pt x="355" y="804"/>
                  </a:lnTo>
                  <a:cubicBezTo>
                    <a:pt x="1" y="804"/>
                    <a:pt x="1" y="1330"/>
                    <a:pt x="355" y="1330"/>
                  </a:cubicBezTo>
                  <a:lnTo>
                    <a:pt x="2479" y="1330"/>
                  </a:lnTo>
                  <a:lnTo>
                    <a:pt x="2049" y="1646"/>
                  </a:lnTo>
                  <a:cubicBezTo>
                    <a:pt x="1825" y="1816"/>
                    <a:pt x="1987" y="2128"/>
                    <a:pt x="2208" y="2128"/>
                  </a:cubicBezTo>
                  <a:cubicBezTo>
                    <a:pt x="2261" y="2128"/>
                    <a:pt x="2318" y="2110"/>
                    <a:pt x="2374" y="2067"/>
                  </a:cubicBezTo>
                  <a:lnTo>
                    <a:pt x="3427" y="1273"/>
                  </a:lnTo>
                  <a:cubicBezTo>
                    <a:pt x="3570" y="1168"/>
                    <a:pt x="3570" y="957"/>
                    <a:pt x="3427" y="852"/>
                  </a:cubicBezTo>
                  <a:lnTo>
                    <a:pt x="2374" y="57"/>
                  </a:lnTo>
                  <a:cubicBezTo>
                    <a:pt x="2319" y="17"/>
                    <a:pt x="2263" y="0"/>
                    <a:pt x="221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0" name="Google Shape;19170;p78"/>
            <p:cNvSpPr/>
            <p:nvPr/>
          </p:nvSpPr>
          <p:spPr>
            <a:xfrm>
              <a:off x="5519134" y="3178971"/>
              <a:ext cx="13839" cy="13865"/>
            </a:xfrm>
            <a:custGeom>
              <a:avLst/>
              <a:gdLst/>
              <a:ahLst/>
              <a:cxnLst/>
              <a:rect l="l" t="t" r="r" b="b"/>
              <a:pathLst>
                <a:path w="527" h="528" extrusionOk="0">
                  <a:moveTo>
                    <a:pt x="259" y="1"/>
                  </a:moveTo>
                  <a:cubicBezTo>
                    <a:pt x="115" y="1"/>
                    <a:pt x="0" y="116"/>
                    <a:pt x="0" y="259"/>
                  </a:cubicBezTo>
                  <a:cubicBezTo>
                    <a:pt x="0" y="412"/>
                    <a:pt x="115" y="527"/>
                    <a:pt x="259" y="527"/>
                  </a:cubicBezTo>
                  <a:cubicBezTo>
                    <a:pt x="412" y="527"/>
                    <a:pt x="527" y="412"/>
                    <a:pt x="527" y="259"/>
                  </a:cubicBezTo>
                  <a:cubicBezTo>
                    <a:pt x="527" y="116"/>
                    <a:pt x="412" y="1"/>
                    <a:pt x="259"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71" name="Google Shape;19171;p78"/>
          <p:cNvGrpSpPr/>
          <p:nvPr/>
        </p:nvGrpSpPr>
        <p:grpSpPr>
          <a:xfrm>
            <a:off x="6505397" y="3243094"/>
            <a:ext cx="530767" cy="453737"/>
            <a:chOff x="4879047" y="2432320"/>
            <a:chExt cx="398075" cy="340303"/>
          </a:xfrm>
        </p:grpSpPr>
        <p:sp>
          <p:nvSpPr>
            <p:cNvPr id="19172" name="Google Shape;19172;p78"/>
            <p:cNvSpPr/>
            <p:nvPr/>
          </p:nvSpPr>
          <p:spPr>
            <a:xfrm>
              <a:off x="5071795" y="2432320"/>
              <a:ext cx="186000" cy="181483"/>
            </a:xfrm>
            <a:custGeom>
              <a:avLst/>
              <a:gdLst/>
              <a:ahLst/>
              <a:cxnLst/>
              <a:rect l="l" t="t" r="r" b="b"/>
              <a:pathLst>
                <a:path w="7083" h="6911" extrusionOk="0">
                  <a:moveTo>
                    <a:pt x="708" y="1"/>
                  </a:moveTo>
                  <a:cubicBezTo>
                    <a:pt x="316" y="1"/>
                    <a:pt x="0" y="326"/>
                    <a:pt x="0" y="709"/>
                  </a:cubicBezTo>
                  <a:lnTo>
                    <a:pt x="0" y="4489"/>
                  </a:lnTo>
                  <a:cubicBezTo>
                    <a:pt x="0" y="4881"/>
                    <a:pt x="316" y="5197"/>
                    <a:pt x="708" y="5197"/>
                  </a:cubicBezTo>
                  <a:lnTo>
                    <a:pt x="1416" y="5197"/>
                  </a:lnTo>
                  <a:lnTo>
                    <a:pt x="1024" y="6776"/>
                  </a:lnTo>
                  <a:cubicBezTo>
                    <a:pt x="1009" y="6849"/>
                    <a:pt x="1073" y="6911"/>
                    <a:pt x="1142" y="6911"/>
                  </a:cubicBezTo>
                  <a:cubicBezTo>
                    <a:pt x="1163" y="6911"/>
                    <a:pt x="1185" y="6905"/>
                    <a:pt x="1206" y="6891"/>
                  </a:cubicBezTo>
                  <a:lnTo>
                    <a:pt x="3541" y="5197"/>
                  </a:lnTo>
                  <a:lnTo>
                    <a:pt x="6374" y="5197"/>
                  </a:lnTo>
                  <a:cubicBezTo>
                    <a:pt x="6766" y="5197"/>
                    <a:pt x="7082" y="4872"/>
                    <a:pt x="7082" y="4489"/>
                  </a:cubicBezTo>
                  <a:lnTo>
                    <a:pt x="7082" y="709"/>
                  </a:lnTo>
                  <a:cubicBezTo>
                    <a:pt x="7082" y="326"/>
                    <a:pt x="6766" y="1"/>
                    <a:pt x="637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3" name="Google Shape;19173;p78"/>
            <p:cNvSpPr/>
            <p:nvPr/>
          </p:nvSpPr>
          <p:spPr>
            <a:xfrm>
              <a:off x="5102204" y="2463412"/>
              <a:ext cx="32405" cy="12500"/>
            </a:xfrm>
            <a:custGeom>
              <a:avLst/>
              <a:gdLst/>
              <a:ahLst/>
              <a:cxnLst/>
              <a:rect l="l" t="t" r="r" b="b"/>
              <a:pathLst>
                <a:path w="1234" h="476" extrusionOk="0">
                  <a:moveTo>
                    <a:pt x="227" y="0"/>
                  </a:moveTo>
                  <a:cubicBezTo>
                    <a:pt x="1" y="0"/>
                    <a:pt x="1" y="475"/>
                    <a:pt x="227" y="475"/>
                  </a:cubicBezTo>
                  <a:cubicBezTo>
                    <a:pt x="237" y="475"/>
                    <a:pt x="248" y="474"/>
                    <a:pt x="258" y="472"/>
                  </a:cubicBezTo>
                  <a:lnTo>
                    <a:pt x="967" y="472"/>
                  </a:lnTo>
                  <a:cubicBezTo>
                    <a:pt x="978" y="474"/>
                    <a:pt x="989" y="475"/>
                    <a:pt x="999" y="475"/>
                  </a:cubicBezTo>
                  <a:cubicBezTo>
                    <a:pt x="1233" y="475"/>
                    <a:pt x="1233" y="0"/>
                    <a:pt x="999" y="0"/>
                  </a:cubicBezTo>
                  <a:cubicBezTo>
                    <a:pt x="989" y="0"/>
                    <a:pt x="978" y="1"/>
                    <a:pt x="967" y="3"/>
                  </a:cubicBezTo>
                  <a:lnTo>
                    <a:pt x="258" y="3"/>
                  </a:lnTo>
                  <a:cubicBezTo>
                    <a:pt x="248" y="1"/>
                    <a:pt x="237" y="0"/>
                    <a:pt x="22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4" name="Google Shape;19174;p78"/>
            <p:cNvSpPr/>
            <p:nvPr/>
          </p:nvSpPr>
          <p:spPr>
            <a:xfrm>
              <a:off x="5145454" y="2463412"/>
              <a:ext cx="82141" cy="12500"/>
            </a:xfrm>
            <a:custGeom>
              <a:avLst/>
              <a:gdLst/>
              <a:ahLst/>
              <a:cxnLst/>
              <a:rect l="l" t="t" r="r" b="b"/>
              <a:pathLst>
                <a:path w="3128" h="476" extrusionOk="0">
                  <a:moveTo>
                    <a:pt x="235" y="0"/>
                  </a:moveTo>
                  <a:cubicBezTo>
                    <a:pt x="0" y="0"/>
                    <a:pt x="0" y="475"/>
                    <a:pt x="235" y="475"/>
                  </a:cubicBezTo>
                  <a:cubicBezTo>
                    <a:pt x="245" y="475"/>
                    <a:pt x="256" y="474"/>
                    <a:pt x="267" y="472"/>
                  </a:cubicBezTo>
                  <a:lnTo>
                    <a:pt x="2861" y="472"/>
                  </a:lnTo>
                  <a:cubicBezTo>
                    <a:pt x="2872" y="474"/>
                    <a:pt x="2883" y="475"/>
                    <a:pt x="2893" y="475"/>
                  </a:cubicBezTo>
                  <a:cubicBezTo>
                    <a:pt x="3127" y="475"/>
                    <a:pt x="3127" y="0"/>
                    <a:pt x="2893" y="0"/>
                  </a:cubicBezTo>
                  <a:cubicBezTo>
                    <a:pt x="2883" y="0"/>
                    <a:pt x="2872" y="1"/>
                    <a:pt x="2861" y="3"/>
                  </a:cubicBezTo>
                  <a:lnTo>
                    <a:pt x="267" y="3"/>
                  </a:lnTo>
                  <a:cubicBezTo>
                    <a:pt x="256" y="1"/>
                    <a:pt x="245" y="0"/>
                    <a:pt x="23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5" name="Google Shape;19175;p78"/>
            <p:cNvSpPr/>
            <p:nvPr/>
          </p:nvSpPr>
          <p:spPr>
            <a:xfrm>
              <a:off x="5102204" y="2494320"/>
              <a:ext cx="125392" cy="12500"/>
            </a:xfrm>
            <a:custGeom>
              <a:avLst/>
              <a:gdLst/>
              <a:ahLst/>
              <a:cxnLst/>
              <a:rect l="l" t="t" r="r" b="b"/>
              <a:pathLst>
                <a:path w="4775" h="476" extrusionOk="0">
                  <a:moveTo>
                    <a:pt x="227" y="1"/>
                  </a:moveTo>
                  <a:cubicBezTo>
                    <a:pt x="1" y="1"/>
                    <a:pt x="1" y="475"/>
                    <a:pt x="227" y="475"/>
                  </a:cubicBezTo>
                  <a:cubicBezTo>
                    <a:pt x="237" y="475"/>
                    <a:pt x="248" y="474"/>
                    <a:pt x="258" y="472"/>
                  </a:cubicBezTo>
                  <a:lnTo>
                    <a:pt x="4508" y="472"/>
                  </a:lnTo>
                  <a:cubicBezTo>
                    <a:pt x="4519" y="474"/>
                    <a:pt x="4530" y="475"/>
                    <a:pt x="4540" y="475"/>
                  </a:cubicBezTo>
                  <a:cubicBezTo>
                    <a:pt x="4774" y="475"/>
                    <a:pt x="4774" y="1"/>
                    <a:pt x="4540" y="1"/>
                  </a:cubicBezTo>
                  <a:cubicBezTo>
                    <a:pt x="4530" y="1"/>
                    <a:pt x="4519" y="2"/>
                    <a:pt x="4508" y="3"/>
                  </a:cubicBezTo>
                  <a:lnTo>
                    <a:pt x="258" y="3"/>
                  </a:lnTo>
                  <a:cubicBezTo>
                    <a:pt x="248" y="2"/>
                    <a:pt x="237" y="1"/>
                    <a:pt x="227"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6" name="Google Shape;19176;p78"/>
            <p:cNvSpPr/>
            <p:nvPr/>
          </p:nvSpPr>
          <p:spPr>
            <a:xfrm>
              <a:off x="5102178" y="2525255"/>
              <a:ext cx="81984" cy="12710"/>
            </a:xfrm>
            <a:custGeom>
              <a:avLst/>
              <a:gdLst/>
              <a:ahLst/>
              <a:cxnLst/>
              <a:rect l="l" t="t" r="r" b="b"/>
              <a:pathLst>
                <a:path w="3122" h="484" extrusionOk="0">
                  <a:moveTo>
                    <a:pt x="234" y="1"/>
                  </a:moveTo>
                  <a:cubicBezTo>
                    <a:pt x="0" y="1"/>
                    <a:pt x="0" y="483"/>
                    <a:pt x="234" y="483"/>
                  </a:cubicBezTo>
                  <a:cubicBezTo>
                    <a:pt x="242" y="483"/>
                    <a:pt x="250" y="482"/>
                    <a:pt x="259" y="481"/>
                  </a:cubicBezTo>
                  <a:lnTo>
                    <a:pt x="2863" y="481"/>
                  </a:lnTo>
                  <a:cubicBezTo>
                    <a:pt x="2872" y="482"/>
                    <a:pt x="2880" y="483"/>
                    <a:pt x="2888" y="483"/>
                  </a:cubicBezTo>
                  <a:cubicBezTo>
                    <a:pt x="3122" y="483"/>
                    <a:pt x="3122" y="1"/>
                    <a:pt x="2888" y="1"/>
                  </a:cubicBezTo>
                  <a:cubicBezTo>
                    <a:pt x="2880" y="1"/>
                    <a:pt x="2872" y="1"/>
                    <a:pt x="2863" y="3"/>
                  </a:cubicBezTo>
                  <a:lnTo>
                    <a:pt x="259" y="3"/>
                  </a:lnTo>
                  <a:cubicBezTo>
                    <a:pt x="250" y="1"/>
                    <a:pt x="242" y="1"/>
                    <a:pt x="234"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7" name="Google Shape;19177;p78"/>
            <p:cNvSpPr/>
            <p:nvPr/>
          </p:nvSpPr>
          <p:spPr>
            <a:xfrm>
              <a:off x="5195164" y="2525255"/>
              <a:ext cx="32484" cy="12710"/>
            </a:xfrm>
            <a:custGeom>
              <a:avLst/>
              <a:gdLst/>
              <a:ahLst/>
              <a:cxnLst/>
              <a:rect l="l" t="t" r="r" b="b"/>
              <a:pathLst>
                <a:path w="1237" h="484" extrusionOk="0">
                  <a:moveTo>
                    <a:pt x="234" y="1"/>
                  </a:moveTo>
                  <a:cubicBezTo>
                    <a:pt x="0" y="1"/>
                    <a:pt x="0" y="483"/>
                    <a:pt x="234" y="483"/>
                  </a:cubicBezTo>
                  <a:cubicBezTo>
                    <a:pt x="242" y="483"/>
                    <a:pt x="251" y="482"/>
                    <a:pt x="259" y="481"/>
                  </a:cubicBezTo>
                  <a:lnTo>
                    <a:pt x="968" y="481"/>
                  </a:lnTo>
                  <a:cubicBezTo>
                    <a:pt x="977" y="482"/>
                    <a:pt x="986" y="483"/>
                    <a:pt x="995" y="483"/>
                  </a:cubicBezTo>
                  <a:cubicBezTo>
                    <a:pt x="1236" y="483"/>
                    <a:pt x="1236" y="1"/>
                    <a:pt x="995" y="1"/>
                  </a:cubicBezTo>
                  <a:cubicBezTo>
                    <a:pt x="986" y="1"/>
                    <a:pt x="977" y="1"/>
                    <a:pt x="968" y="3"/>
                  </a:cubicBezTo>
                  <a:lnTo>
                    <a:pt x="259" y="3"/>
                  </a:lnTo>
                  <a:cubicBezTo>
                    <a:pt x="251" y="1"/>
                    <a:pt x="242" y="1"/>
                    <a:pt x="23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8" name="Google Shape;19178;p78"/>
            <p:cNvSpPr/>
            <p:nvPr/>
          </p:nvSpPr>
          <p:spPr>
            <a:xfrm>
              <a:off x="4898374" y="2711543"/>
              <a:ext cx="359421" cy="18618"/>
            </a:xfrm>
            <a:custGeom>
              <a:avLst/>
              <a:gdLst/>
              <a:ahLst/>
              <a:cxnLst/>
              <a:rect l="l" t="t" r="r" b="b"/>
              <a:pathLst>
                <a:path w="13687" h="709" extrusionOk="0">
                  <a:moveTo>
                    <a:pt x="1" y="0"/>
                  </a:moveTo>
                  <a:lnTo>
                    <a:pt x="1" y="708"/>
                  </a:lnTo>
                  <a:lnTo>
                    <a:pt x="13686" y="708"/>
                  </a:lnTo>
                  <a:lnTo>
                    <a:pt x="1368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79" name="Google Shape;19179;p78"/>
            <p:cNvSpPr/>
            <p:nvPr/>
          </p:nvSpPr>
          <p:spPr>
            <a:xfrm>
              <a:off x="4891468" y="2711543"/>
              <a:ext cx="13603" cy="61081"/>
            </a:xfrm>
            <a:custGeom>
              <a:avLst/>
              <a:gdLst/>
              <a:ahLst/>
              <a:cxnLst/>
              <a:rect l="l" t="t" r="r" b="b"/>
              <a:pathLst>
                <a:path w="518" h="2326" extrusionOk="0">
                  <a:moveTo>
                    <a:pt x="24" y="0"/>
                  </a:moveTo>
                  <a:lnTo>
                    <a:pt x="24" y="2125"/>
                  </a:lnTo>
                  <a:cubicBezTo>
                    <a:pt x="0" y="2259"/>
                    <a:pt x="130" y="2326"/>
                    <a:pt x="259" y="2326"/>
                  </a:cubicBezTo>
                  <a:cubicBezTo>
                    <a:pt x="388" y="2326"/>
                    <a:pt x="517" y="2259"/>
                    <a:pt x="493" y="2125"/>
                  </a:cubicBezTo>
                  <a:lnTo>
                    <a:pt x="49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0" name="Google Shape;19180;p78"/>
            <p:cNvSpPr/>
            <p:nvPr/>
          </p:nvSpPr>
          <p:spPr>
            <a:xfrm>
              <a:off x="5251728" y="2711543"/>
              <a:ext cx="12342" cy="61081"/>
            </a:xfrm>
            <a:custGeom>
              <a:avLst/>
              <a:gdLst/>
              <a:ahLst/>
              <a:cxnLst/>
              <a:rect l="l" t="t" r="r" b="b"/>
              <a:pathLst>
                <a:path w="470" h="2326" extrusionOk="0">
                  <a:moveTo>
                    <a:pt x="0" y="0"/>
                  </a:moveTo>
                  <a:lnTo>
                    <a:pt x="0" y="2125"/>
                  </a:lnTo>
                  <a:cubicBezTo>
                    <a:pt x="20" y="2259"/>
                    <a:pt x="127" y="2326"/>
                    <a:pt x="235" y="2326"/>
                  </a:cubicBezTo>
                  <a:cubicBezTo>
                    <a:pt x="343" y="2326"/>
                    <a:pt x="450" y="2259"/>
                    <a:pt x="469" y="2125"/>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1" name="Google Shape;19181;p78"/>
            <p:cNvSpPr/>
            <p:nvPr/>
          </p:nvSpPr>
          <p:spPr>
            <a:xfrm>
              <a:off x="4935322" y="2578851"/>
              <a:ext cx="111868" cy="126416"/>
            </a:xfrm>
            <a:custGeom>
              <a:avLst/>
              <a:gdLst/>
              <a:ahLst/>
              <a:cxnLst/>
              <a:rect l="l" t="t" r="r" b="b"/>
              <a:pathLst>
                <a:path w="4260" h="4814" extrusionOk="0">
                  <a:moveTo>
                    <a:pt x="1417" y="0"/>
                  </a:moveTo>
                  <a:lnTo>
                    <a:pt x="1417" y="708"/>
                  </a:lnTo>
                  <a:cubicBezTo>
                    <a:pt x="1417" y="881"/>
                    <a:pt x="1321" y="1043"/>
                    <a:pt x="1158" y="1129"/>
                  </a:cubicBezTo>
                  <a:lnTo>
                    <a:pt x="393" y="1512"/>
                  </a:lnTo>
                  <a:cubicBezTo>
                    <a:pt x="153" y="1627"/>
                    <a:pt x="0" y="1876"/>
                    <a:pt x="0" y="2144"/>
                  </a:cubicBezTo>
                  <a:lnTo>
                    <a:pt x="0" y="4106"/>
                  </a:lnTo>
                  <a:cubicBezTo>
                    <a:pt x="0" y="4498"/>
                    <a:pt x="326" y="4814"/>
                    <a:pt x="709" y="4814"/>
                  </a:cubicBezTo>
                  <a:lnTo>
                    <a:pt x="4250" y="4814"/>
                  </a:lnTo>
                  <a:lnTo>
                    <a:pt x="4250" y="2144"/>
                  </a:lnTo>
                  <a:cubicBezTo>
                    <a:pt x="4259" y="1876"/>
                    <a:pt x="4106" y="1627"/>
                    <a:pt x="3867" y="1512"/>
                  </a:cubicBezTo>
                  <a:lnTo>
                    <a:pt x="3101" y="1129"/>
                  </a:lnTo>
                  <a:cubicBezTo>
                    <a:pt x="2938" y="1043"/>
                    <a:pt x="2843" y="881"/>
                    <a:pt x="2833" y="708"/>
                  </a:cubicBezTo>
                  <a:lnTo>
                    <a:pt x="2833"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2" name="Google Shape;19182;p78"/>
            <p:cNvSpPr/>
            <p:nvPr/>
          </p:nvSpPr>
          <p:spPr>
            <a:xfrm>
              <a:off x="4972270" y="2578851"/>
              <a:ext cx="37972" cy="24632"/>
            </a:xfrm>
            <a:custGeom>
              <a:avLst/>
              <a:gdLst/>
              <a:ahLst/>
              <a:cxnLst/>
              <a:rect l="l" t="t" r="r" b="b"/>
              <a:pathLst>
                <a:path w="1446" h="938" extrusionOk="0">
                  <a:moveTo>
                    <a:pt x="10" y="0"/>
                  </a:moveTo>
                  <a:lnTo>
                    <a:pt x="10" y="708"/>
                  </a:lnTo>
                  <a:cubicBezTo>
                    <a:pt x="10" y="737"/>
                    <a:pt x="10" y="766"/>
                    <a:pt x="0" y="794"/>
                  </a:cubicBezTo>
                  <a:cubicBezTo>
                    <a:pt x="230" y="890"/>
                    <a:pt x="469" y="938"/>
                    <a:pt x="728" y="938"/>
                  </a:cubicBezTo>
                  <a:cubicBezTo>
                    <a:pt x="967" y="938"/>
                    <a:pt x="1216" y="890"/>
                    <a:pt x="1445" y="794"/>
                  </a:cubicBezTo>
                  <a:cubicBezTo>
                    <a:pt x="1436" y="766"/>
                    <a:pt x="1426" y="737"/>
                    <a:pt x="1426" y="708"/>
                  </a:cubicBezTo>
                  <a:lnTo>
                    <a:pt x="142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3" name="Google Shape;19183;p78"/>
            <p:cNvSpPr/>
            <p:nvPr/>
          </p:nvSpPr>
          <p:spPr>
            <a:xfrm>
              <a:off x="4935322" y="2611256"/>
              <a:ext cx="111868" cy="94011"/>
            </a:xfrm>
            <a:custGeom>
              <a:avLst/>
              <a:gdLst/>
              <a:ahLst/>
              <a:cxnLst/>
              <a:rect l="l" t="t" r="r" b="b"/>
              <a:pathLst>
                <a:path w="4260" h="3580" extrusionOk="0">
                  <a:moveTo>
                    <a:pt x="938" y="1"/>
                  </a:moveTo>
                  <a:lnTo>
                    <a:pt x="393" y="278"/>
                  </a:lnTo>
                  <a:cubicBezTo>
                    <a:pt x="153" y="393"/>
                    <a:pt x="0" y="642"/>
                    <a:pt x="0" y="910"/>
                  </a:cubicBezTo>
                  <a:lnTo>
                    <a:pt x="0" y="2872"/>
                  </a:lnTo>
                  <a:cubicBezTo>
                    <a:pt x="0" y="3264"/>
                    <a:pt x="326" y="3580"/>
                    <a:pt x="718" y="3580"/>
                  </a:cubicBezTo>
                  <a:lnTo>
                    <a:pt x="4259" y="3580"/>
                  </a:lnTo>
                  <a:lnTo>
                    <a:pt x="4259" y="910"/>
                  </a:lnTo>
                  <a:cubicBezTo>
                    <a:pt x="4259" y="642"/>
                    <a:pt x="4106" y="393"/>
                    <a:pt x="3867" y="278"/>
                  </a:cubicBezTo>
                  <a:lnTo>
                    <a:pt x="3321" y="1"/>
                  </a:lnTo>
                  <a:cubicBezTo>
                    <a:pt x="3044" y="436"/>
                    <a:pt x="2587" y="654"/>
                    <a:pt x="2130" y="654"/>
                  </a:cubicBezTo>
                  <a:cubicBezTo>
                    <a:pt x="1673" y="654"/>
                    <a:pt x="1216" y="436"/>
                    <a:pt x="93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4" name="Google Shape;19184;p78"/>
            <p:cNvSpPr/>
            <p:nvPr/>
          </p:nvSpPr>
          <p:spPr>
            <a:xfrm>
              <a:off x="5022269" y="2623835"/>
              <a:ext cx="24921" cy="81432"/>
            </a:xfrm>
            <a:custGeom>
              <a:avLst/>
              <a:gdLst/>
              <a:ahLst/>
              <a:cxnLst/>
              <a:rect l="l" t="t" r="r" b="b"/>
              <a:pathLst>
                <a:path w="949" h="3101" extrusionOk="0">
                  <a:moveTo>
                    <a:pt x="805" y="0"/>
                  </a:moveTo>
                  <a:lnTo>
                    <a:pt x="173" y="498"/>
                  </a:lnTo>
                  <a:cubicBezTo>
                    <a:pt x="68" y="584"/>
                    <a:pt x="1" y="728"/>
                    <a:pt x="1" y="871"/>
                  </a:cubicBezTo>
                  <a:lnTo>
                    <a:pt x="1" y="3101"/>
                  </a:lnTo>
                  <a:lnTo>
                    <a:pt x="948" y="3101"/>
                  </a:lnTo>
                  <a:lnTo>
                    <a:pt x="948" y="431"/>
                  </a:lnTo>
                  <a:cubicBezTo>
                    <a:pt x="939" y="278"/>
                    <a:pt x="891" y="125"/>
                    <a:pt x="80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5" name="Google Shape;19185;p78"/>
            <p:cNvSpPr/>
            <p:nvPr/>
          </p:nvSpPr>
          <p:spPr>
            <a:xfrm>
              <a:off x="4935322" y="2624071"/>
              <a:ext cx="55803" cy="81196"/>
            </a:xfrm>
            <a:custGeom>
              <a:avLst/>
              <a:gdLst/>
              <a:ahLst/>
              <a:cxnLst/>
              <a:rect l="l" t="t" r="r" b="b"/>
              <a:pathLst>
                <a:path w="2125" h="3092" extrusionOk="0">
                  <a:moveTo>
                    <a:pt x="144" y="1"/>
                  </a:moveTo>
                  <a:cubicBezTo>
                    <a:pt x="58" y="125"/>
                    <a:pt x="0" y="269"/>
                    <a:pt x="0" y="422"/>
                  </a:cubicBezTo>
                  <a:lnTo>
                    <a:pt x="0" y="2384"/>
                  </a:lnTo>
                  <a:cubicBezTo>
                    <a:pt x="0" y="2776"/>
                    <a:pt x="326" y="3092"/>
                    <a:pt x="709" y="3092"/>
                  </a:cubicBezTo>
                  <a:lnTo>
                    <a:pt x="2125" y="3092"/>
                  </a:lnTo>
                  <a:lnTo>
                    <a:pt x="2125" y="2154"/>
                  </a:lnTo>
                  <a:lnTo>
                    <a:pt x="1187" y="2154"/>
                  </a:lnTo>
                  <a:cubicBezTo>
                    <a:pt x="1053" y="2144"/>
                    <a:pt x="948" y="2039"/>
                    <a:pt x="948" y="1915"/>
                  </a:cubicBezTo>
                  <a:lnTo>
                    <a:pt x="948" y="862"/>
                  </a:lnTo>
                  <a:cubicBezTo>
                    <a:pt x="948" y="719"/>
                    <a:pt x="881" y="585"/>
                    <a:pt x="776" y="498"/>
                  </a:cubicBezTo>
                  <a:lnTo>
                    <a:pt x="144"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6" name="Google Shape;19186;p78"/>
            <p:cNvSpPr/>
            <p:nvPr/>
          </p:nvSpPr>
          <p:spPr>
            <a:xfrm>
              <a:off x="4966492" y="2475807"/>
              <a:ext cx="49526" cy="43487"/>
            </a:xfrm>
            <a:custGeom>
              <a:avLst/>
              <a:gdLst/>
              <a:ahLst/>
              <a:cxnLst/>
              <a:rect l="l" t="t" r="r" b="b"/>
              <a:pathLst>
                <a:path w="1886" h="1656" extrusionOk="0">
                  <a:moveTo>
                    <a:pt x="938" y="0"/>
                  </a:moveTo>
                  <a:cubicBezTo>
                    <a:pt x="421" y="0"/>
                    <a:pt x="0" y="374"/>
                    <a:pt x="0" y="823"/>
                  </a:cubicBezTo>
                  <a:cubicBezTo>
                    <a:pt x="0" y="1283"/>
                    <a:pt x="421" y="1656"/>
                    <a:pt x="938" y="1656"/>
                  </a:cubicBezTo>
                  <a:cubicBezTo>
                    <a:pt x="1464" y="1656"/>
                    <a:pt x="1885" y="1283"/>
                    <a:pt x="1885" y="823"/>
                  </a:cubicBezTo>
                  <a:cubicBezTo>
                    <a:pt x="1885" y="374"/>
                    <a:pt x="1464" y="0"/>
                    <a:pt x="93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7" name="Google Shape;19187;p78"/>
            <p:cNvSpPr/>
            <p:nvPr/>
          </p:nvSpPr>
          <p:spPr>
            <a:xfrm>
              <a:off x="4966230" y="2475807"/>
              <a:ext cx="34453" cy="43487"/>
            </a:xfrm>
            <a:custGeom>
              <a:avLst/>
              <a:gdLst/>
              <a:ahLst/>
              <a:cxnLst/>
              <a:rect l="l" t="t" r="r" b="b"/>
              <a:pathLst>
                <a:path w="1312" h="1656" extrusionOk="0">
                  <a:moveTo>
                    <a:pt x="948" y="0"/>
                  </a:moveTo>
                  <a:cubicBezTo>
                    <a:pt x="431" y="0"/>
                    <a:pt x="1" y="374"/>
                    <a:pt x="1" y="833"/>
                  </a:cubicBezTo>
                  <a:cubicBezTo>
                    <a:pt x="1" y="1283"/>
                    <a:pt x="431" y="1656"/>
                    <a:pt x="948" y="1656"/>
                  </a:cubicBezTo>
                  <a:cubicBezTo>
                    <a:pt x="1072" y="1656"/>
                    <a:pt x="1187" y="1637"/>
                    <a:pt x="1312" y="1599"/>
                  </a:cubicBezTo>
                  <a:cubicBezTo>
                    <a:pt x="967" y="1493"/>
                    <a:pt x="728" y="1177"/>
                    <a:pt x="718" y="823"/>
                  </a:cubicBezTo>
                  <a:cubicBezTo>
                    <a:pt x="728" y="469"/>
                    <a:pt x="967" y="163"/>
                    <a:pt x="1312" y="67"/>
                  </a:cubicBezTo>
                  <a:cubicBezTo>
                    <a:pt x="1187" y="19"/>
                    <a:pt x="1072" y="0"/>
                    <a:pt x="94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8" name="Google Shape;19188;p78"/>
            <p:cNvSpPr/>
            <p:nvPr/>
          </p:nvSpPr>
          <p:spPr>
            <a:xfrm>
              <a:off x="4947874" y="2494399"/>
              <a:ext cx="86737" cy="86737"/>
            </a:xfrm>
            <a:custGeom>
              <a:avLst/>
              <a:gdLst/>
              <a:ahLst/>
              <a:cxnLst/>
              <a:rect l="l" t="t" r="r" b="b"/>
              <a:pathLst>
                <a:path w="3303" h="3303" extrusionOk="0">
                  <a:moveTo>
                    <a:pt x="1647" y="0"/>
                  </a:moveTo>
                  <a:cubicBezTo>
                    <a:pt x="738" y="0"/>
                    <a:pt x="1" y="737"/>
                    <a:pt x="1" y="1656"/>
                  </a:cubicBezTo>
                  <a:cubicBezTo>
                    <a:pt x="1" y="2565"/>
                    <a:pt x="738" y="3302"/>
                    <a:pt x="1647" y="3302"/>
                  </a:cubicBezTo>
                  <a:cubicBezTo>
                    <a:pt x="2566" y="3302"/>
                    <a:pt x="3303" y="2565"/>
                    <a:pt x="3303" y="1656"/>
                  </a:cubicBezTo>
                  <a:cubicBezTo>
                    <a:pt x="3303" y="737"/>
                    <a:pt x="2566" y="0"/>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89" name="Google Shape;19189;p78"/>
            <p:cNvSpPr/>
            <p:nvPr/>
          </p:nvSpPr>
          <p:spPr>
            <a:xfrm>
              <a:off x="4963472" y="2494399"/>
              <a:ext cx="72898" cy="78176"/>
            </a:xfrm>
            <a:custGeom>
              <a:avLst/>
              <a:gdLst/>
              <a:ahLst/>
              <a:cxnLst/>
              <a:rect l="l" t="t" r="r" b="b"/>
              <a:pathLst>
                <a:path w="2776" h="2977" extrusionOk="0">
                  <a:moveTo>
                    <a:pt x="1063" y="0"/>
                  </a:moveTo>
                  <a:cubicBezTo>
                    <a:pt x="268" y="0"/>
                    <a:pt x="0" y="1092"/>
                    <a:pt x="718" y="1436"/>
                  </a:cubicBezTo>
                  <a:cubicBezTo>
                    <a:pt x="737" y="1446"/>
                    <a:pt x="756" y="1455"/>
                    <a:pt x="775" y="1465"/>
                  </a:cubicBezTo>
                  <a:lnTo>
                    <a:pt x="1598" y="2958"/>
                  </a:lnTo>
                  <a:cubicBezTo>
                    <a:pt x="1598" y="2958"/>
                    <a:pt x="1819" y="2967"/>
                    <a:pt x="2039" y="2977"/>
                  </a:cubicBezTo>
                  <a:cubicBezTo>
                    <a:pt x="2527" y="2613"/>
                    <a:pt x="2776" y="2020"/>
                    <a:pt x="2689" y="1426"/>
                  </a:cubicBezTo>
                  <a:cubicBezTo>
                    <a:pt x="2594" y="747"/>
                    <a:pt x="2087" y="192"/>
                    <a:pt x="1417" y="39"/>
                  </a:cubicBezTo>
                  <a:cubicBezTo>
                    <a:pt x="1302" y="20"/>
                    <a:pt x="1177" y="0"/>
                    <a:pt x="106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0" name="Google Shape;19190;p78"/>
            <p:cNvSpPr/>
            <p:nvPr/>
          </p:nvSpPr>
          <p:spPr>
            <a:xfrm>
              <a:off x="4953914" y="2532660"/>
              <a:ext cx="74421" cy="61028"/>
            </a:xfrm>
            <a:custGeom>
              <a:avLst/>
              <a:gdLst/>
              <a:ahLst/>
              <a:cxnLst/>
              <a:rect l="l" t="t" r="r" b="b"/>
              <a:pathLst>
                <a:path w="2834" h="2324" extrusionOk="0">
                  <a:moveTo>
                    <a:pt x="1093" y="0"/>
                  </a:moveTo>
                  <a:cubicBezTo>
                    <a:pt x="1006" y="0"/>
                    <a:pt x="921" y="53"/>
                    <a:pt x="881" y="132"/>
                  </a:cubicBezTo>
                  <a:cubicBezTo>
                    <a:pt x="804" y="295"/>
                    <a:pt x="699" y="438"/>
                    <a:pt x="565" y="563"/>
                  </a:cubicBezTo>
                  <a:cubicBezTo>
                    <a:pt x="431" y="668"/>
                    <a:pt x="297" y="764"/>
                    <a:pt x="144" y="840"/>
                  </a:cubicBezTo>
                  <a:cubicBezTo>
                    <a:pt x="58" y="888"/>
                    <a:pt x="1" y="984"/>
                    <a:pt x="20" y="1089"/>
                  </a:cubicBezTo>
                  <a:cubicBezTo>
                    <a:pt x="106" y="1797"/>
                    <a:pt x="709" y="2324"/>
                    <a:pt x="1427" y="2324"/>
                  </a:cubicBezTo>
                  <a:cubicBezTo>
                    <a:pt x="2163" y="2324"/>
                    <a:pt x="2776" y="1750"/>
                    <a:pt x="2833" y="1013"/>
                  </a:cubicBezTo>
                  <a:cubicBezTo>
                    <a:pt x="2833" y="946"/>
                    <a:pt x="2805" y="879"/>
                    <a:pt x="2757" y="831"/>
                  </a:cubicBezTo>
                  <a:cubicBezTo>
                    <a:pt x="2288" y="438"/>
                    <a:pt x="1742" y="161"/>
                    <a:pt x="1149" y="8"/>
                  </a:cubicBezTo>
                  <a:cubicBezTo>
                    <a:pt x="1131" y="3"/>
                    <a:pt x="1112" y="0"/>
                    <a:pt x="109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1" name="Google Shape;19191;p78"/>
            <p:cNvSpPr/>
            <p:nvPr/>
          </p:nvSpPr>
          <p:spPr>
            <a:xfrm>
              <a:off x="4953914" y="2532660"/>
              <a:ext cx="74657" cy="60529"/>
            </a:xfrm>
            <a:custGeom>
              <a:avLst/>
              <a:gdLst/>
              <a:ahLst/>
              <a:cxnLst/>
              <a:rect l="l" t="t" r="r" b="b"/>
              <a:pathLst>
                <a:path w="2843" h="2305" extrusionOk="0">
                  <a:moveTo>
                    <a:pt x="1093" y="0"/>
                  </a:moveTo>
                  <a:cubicBezTo>
                    <a:pt x="1006" y="0"/>
                    <a:pt x="921" y="53"/>
                    <a:pt x="881" y="132"/>
                  </a:cubicBezTo>
                  <a:cubicBezTo>
                    <a:pt x="824" y="247"/>
                    <a:pt x="757" y="352"/>
                    <a:pt x="670" y="448"/>
                  </a:cubicBezTo>
                  <a:cubicBezTo>
                    <a:pt x="632" y="486"/>
                    <a:pt x="603" y="525"/>
                    <a:pt x="565" y="563"/>
                  </a:cubicBezTo>
                  <a:cubicBezTo>
                    <a:pt x="431" y="668"/>
                    <a:pt x="297" y="764"/>
                    <a:pt x="144" y="840"/>
                  </a:cubicBezTo>
                  <a:cubicBezTo>
                    <a:pt x="58" y="888"/>
                    <a:pt x="1" y="984"/>
                    <a:pt x="20" y="1089"/>
                  </a:cubicBezTo>
                  <a:cubicBezTo>
                    <a:pt x="106" y="1711"/>
                    <a:pt x="584" y="2209"/>
                    <a:pt x="1206" y="2305"/>
                  </a:cubicBezTo>
                  <a:cubicBezTo>
                    <a:pt x="891" y="2104"/>
                    <a:pt x="699" y="1750"/>
                    <a:pt x="718" y="1376"/>
                  </a:cubicBezTo>
                  <a:lnTo>
                    <a:pt x="718" y="1041"/>
                  </a:lnTo>
                  <a:cubicBezTo>
                    <a:pt x="766" y="1003"/>
                    <a:pt x="824" y="965"/>
                    <a:pt x="871" y="907"/>
                  </a:cubicBezTo>
                  <a:cubicBezTo>
                    <a:pt x="1005" y="793"/>
                    <a:pt x="1120" y="659"/>
                    <a:pt x="1216" y="515"/>
                  </a:cubicBezTo>
                  <a:cubicBezTo>
                    <a:pt x="1666" y="649"/>
                    <a:pt x="2087" y="879"/>
                    <a:pt x="2441" y="1185"/>
                  </a:cubicBezTo>
                  <a:cubicBezTo>
                    <a:pt x="2489" y="1223"/>
                    <a:pt x="2604" y="1328"/>
                    <a:pt x="2728" y="1443"/>
                  </a:cubicBezTo>
                  <a:cubicBezTo>
                    <a:pt x="2786" y="1309"/>
                    <a:pt x="2824" y="1166"/>
                    <a:pt x="2833" y="1013"/>
                  </a:cubicBezTo>
                  <a:cubicBezTo>
                    <a:pt x="2843" y="946"/>
                    <a:pt x="2805" y="869"/>
                    <a:pt x="2757" y="831"/>
                  </a:cubicBezTo>
                  <a:cubicBezTo>
                    <a:pt x="2288" y="438"/>
                    <a:pt x="1742" y="161"/>
                    <a:pt x="1149" y="8"/>
                  </a:cubicBezTo>
                  <a:cubicBezTo>
                    <a:pt x="1131" y="3"/>
                    <a:pt x="1112" y="0"/>
                    <a:pt x="109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2" name="Google Shape;19192;p78"/>
            <p:cNvSpPr/>
            <p:nvPr/>
          </p:nvSpPr>
          <p:spPr>
            <a:xfrm>
              <a:off x="489209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3" name="Google Shape;19193;p78"/>
            <p:cNvSpPr/>
            <p:nvPr/>
          </p:nvSpPr>
          <p:spPr>
            <a:xfrm>
              <a:off x="5251728" y="2711543"/>
              <a:ext cx="12342" cy="18618"/>
            </a:xfrm>
            <a:custGeom>
              <a:avLst/>
              <a:gdLst/>
              <a:ahLst/>
              <a:cxnLst/>
              <a:rect l="l" t="t" r="r" b="b"/>
              <a:pathLst>
                <a:path w="470" h="709" extrusionOk="0">
                  <a:moveTo>
                    <a:pt x="0" y="0"/>
                  </a:moveTo>
                  <a:lnTo>
                    <a:pt x="0" y="708"/>
                  </a:lnTo>
                  <a:lnTo>
                    <a:pt x="469" y="708"/>
                  </a:lnTo>
                  <a:lnTo>
                    <a:pt x="469"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4" name="Google Shape;19194;p78"/>
            <p:cNvSpPr/>
            <p:nvPr/>
          </p:nvSpPr>
          <p:spPr>
            <a:xfrm>
              <a:off x="4879047" y="2705188"/>
              <a:ext cx="398075" cy="12474"/>
            </a:xfrm>
            <a:custGeom>
              <a:avLst/>
              <a:gdLst/>
              <a:ahLst/>
              <a:cxnLst/>
              <a:rect l="l" t="t" r="r" b="b"/>
              <a:pathLst>
                <a:path w="15159" h="475" extrusionOk="0">
                  <a:moveTo>
                    <a:pt x="227" y="0"/>
                  </a:moveTo>
                  <a:cubicBezTo>
                    <a:pt x="1" y="0"/>
                    <a:pt x="1" y="475"/>
                    <a:pt x="227" y="475"/>
                  </a:cubicBezTo>
                  <a:cubicBezTo>
                    <a:pt x="237" y="475"/>
                    <a:pt x="247" y="474"/>
                    <a:pt x="258" y="472"/>
                  </a:cubicBezTo>
                  <a:lnTo>
                    <a:pt x="14901" y="472"/>
                  </a:lnTo>
                  <a:cubicBezTo>
                    <a:pt x="14911" y="474"/>
                    <a:pt x="14922" y="475"/>
                    <a:pt x="14932" y="475"/>
                  </a:cubicBezTo>
                  <a:cubicBezTo>
                    <a:pt x="15158" y="475"/>
                    <a:pt x="15158" y="0"/>
                    <a:pt x="14932" y="0"/>
                  </a:cubicBezTo>
                  <a:cubicBezTo>
                    <a:pt x="14922" y="0"/>
                    <a:pt x="14911" y="1"/>
                    <a:pt x="14901" y="3"/>
                  </a:cubicBezTo>
                  <a:lnTo>
                    <a:pt x="258" y="3"/>
                  </a:lnTo>
                  <a:cubicBezTo>
                    <a:pt x="247" y="1"/>
                    <a:pt x="237" y="0"/>
                    <a:pt x="22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5" name="Google Shape;19195;p78"/>
            <p:cNvSpPr/>
            <p:nvPr/>
          </p:nvSpPr>
          <p:spPr>
            <a:xfrm>
              <a:off x="4960190" y="2692688"/>
              <a:ext cx="37237" cy="12579"/>
            </a:xfrm>
            <a:custGeom>
              <a:avLst/>
              <a:gdLst/>
              <a:ahLst/>
              <a:cxnLst/>
              <a:rect l="l" t="t" r="r" b="b"/>
              <a:pathLst>
                <a:path w="1418" h="479" extrusionOk="0">
                  <a:moveTo>
                    <a:pt x="240" y="0"/>
                  </a:moveTo>
                  <a:cubicBezTo>
                    <a:pt x="106" y="0"/>
                    <a:pt x="1" y="106"/>
                    <a:pt x="1" y="240"/>
                  </a:cubicBezTo>
                  <a:cubicBezTo>
                    <a:pt x="1" y="374"/>
                    <a:pt x="106" y="479"/>
                    <a:pt x="240" y="479"/>
                  </a:cubicBezTo>
                  <a:lnTo>
                    <a:pt x="1417" y="479"/>
                  </a:lnTo>
                  <a:lnTo>
                    <a:pt x="14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6" name="Google Shape;19196;p78"/>
            <p:cNvSpPr/>
            <p:nvPr/>
          </p:nvSpPr>
          <p:spPr>
            <a:xfrm>
              <a:off x="4984822" y="2643188"/>
              <a:ext cx="86999" cy="62341"/>
            </a:xfrm>
            <a:custGeom>
              <a:avLst/>
              <a:gdLst/>
              <a:ahLst/>
              <a:cxnLst/>
              <a:rect l="l" t="t" r="r" b="b"/>
              <a:pathLst>
                <a:path w="3313" h="2374" extrusionOk="0">
                  <a:moveTo>
                    <a:pt x="250" y="0"/>
                  </a:moveTo>
                  <a:cubicBezTo>
                    <a:pt x="116" y="0"/>
                    <a:pt x="1" y="105"/>
                    <a:pt x="1" y="239"/>
                  </a:cubicBezTo>
                  <a:lnTo>
                    <a:pt x="1" y="2134"/>
                  </a:lnTo>
                  <a:cubicBezTo>
                    <a:pt x="1" y="2259"/>
                    <a:pt x="106" y="2374"/>
                    <a:pt x="240" y="2374"/>
                  </a:cubicBezTo>
                  <a:lnTo>
                    <a:pt x="3073" y="2374"/>
                  </a:lnTo>
                  <a:cubicBezTo>
                    <a:pt x="3207" y="2374"/>
                    <a:pt x="3312" y="2259"/>
                    <a:pt x="3312" y="2134"/>
                  </a:cubicBezTo>
                  <a:lnTo>
                    <a:pt x="3312" y="239"/>
                  </a:lnTo>
                  <a:cubicBezTo>
                    <a:pt x="3312" y="105"/>
                    <a:pt x="3207" y="0"/>
                    <a:pt x="3073"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197" name="Google Shape;19197;p78"/>
            <p:cNvSpPr/>
            <p:nvPr/>
          </p:nvSpPr>
          <p:spPr>
            <a:xfrm>
              <a:off x="5015257" y="2667978"/>
              <a:ext cx="26365" cy="12500"/>
            </a:xfrm>
            <a:custGeom>
              <a:avLst/>
              <a:gdLst/>
              <a:ahLst/>
              <a:cxnLst/>
              <a:rect l="l" t="t" r="r" b="b"/>
              <a:pathLst>
                <a:path w="1004" h="476" extrusionOk="0">
                  <a:moveTo>
                    <a:pt x="235" y="1"/>
                  </a:moveTo>
                  <a:cubicBezTo>
                    <a:pt x="1" y="1"/>
                    <a:pt x="1" y="475"/>
                    <a:pt x="235" y="475"/>
                  </a:cubicBezTo>
                  <a:cubicBezTo>
                    <a:pt x="246" y="475"/>
                    <a:pt x="256" y="474"/>
                    <a:pt x="268" y="472"/>
                  </a:cubicBezTo>
                  <a:lnTo>
                    <a:pt x="737" y="472"/>
                  </a:lnTo>
                  <a:cubicBezTo>
                    <a:pt x="748" y="474"/>
                    <a:pt x="759" y="475"/>
                    <a:pt x="769" y="475"/>
                  </a:cubicBezTo>
                  <a:cubicBezTo>
                    <a:pt x="1003" y="475"/>
                    <a:pt x="1003" y="1"/>
                    <a:pt x="769" y="1"/>
                  </a:cubicBezTo>
                  <a:cubicBezTo>
                    <a:pt x="759" y="1"/>
                    <a:pt x="748" y="2"/>
                    <a:pt x="737" y="4"/>
                  </a:cubicBezTo>
                  <a:lnTo>
                    <a:pt x="268" y="4"/>
                  </a:lnTo>
                  <a:cubicBezTo>
                    <a:pt x="256" y="2"/>
                    <a:pt x="246" y="1"/>
                    <a:pt x="23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198" name="Google Shape;19198;p78"/>
          <p:cNvGrpSpPr/>
          <p:nvPr/>
        </p:nvGrpSpPr>
        <p:grpSpPr>
          <a:xfrm>
            <a:off x="7184935" y="3191764"/>
            <a:ext cx="374643" cy="527861"/>
            <a:chOff x="5388701" y="2393823"/>
            <a:chExt cx="280982" cy="395896"/>
          </a:xfrm>
        </p:grpSpPr>
        <p:sp>
          <p:nvSpPr>
            <p:cNvPr id="19199" name="Google Shape;19199;p78"/>
            <p:cNvSpPr/>
            <p:nvPr/>
          </p:nvSpPr>
          <p:spPr>
            <a:xfrm>
              <a:off x="5388701" y="2419243"/>
              <a:ext cx="280982" cy="370476"/>
            </a:xfrm>
            <a:custGeom>
              <a:avLst/>
              <a:gdLst/>
              <a:ahLst/>
              <a:cxnLst/>
              <a:rect l="l" t="t" r="r" b="b"/>
              <a:pathLst>
                <a:path w="10700" h="14108" extrusionOk="0">
                  <a:moveTo>
                    <a:pt x="737" y="1"/>
                  </a:moveTo>
                  <a:cubicBezTo>
                    <a:pt x="326" y="1"/>
                    <a:pt x="0" y="326"/>
                    <a:pt x="0" y="738"/>
                  </a:cubicBezTo>
                  <a:lnTo>
                    <a:pt x="0" y="13380"/>
                  </a:lnTo>
                  <a:cubicBezTo>
                    <a:pt x="0" y="13782"/>
                    <a:pt x="326" y="14108"/>
                    <a:pt x="737" y="14108"/>
                  </a:cubicBezTo>
                  <a:lnTo>
                    <a:pt x="9972" y="14108"/>
                  </a:lnTo>
                  <a:cubicBezTo>
                    <a:pt x="10374" y="14108"/>
                    <a:pt x="10700" y="13782"/>
                    <a:pt x="10700" y="13380"/>
                  </a:cubicBezTo>
                  <a:lnTo>
                    <a:pt x="10700" y="728"/>
                  </a:lnTo>
                  <a:cubicBezTo>
                    <a:pt x="10700" y="326"/>
                    <a:pt x="10374" y="1"/>
                    <a:pt x="9972" y="1"/>
                  </a:cubicBezTo>
                  <a:lnTo>
                    <a:pt x="6077" y="1"/>
                  </a:lnTo>
                  <a:cubicBezTo>
                    <a:pt x="6058" y="393"/>
                    <a:pt x="5742" y="700"/>
                    <a:pt x="5350" y="700"/>
                  </a:cubicBezTo>
                  <a:cubicBezTo>
                    <a:pt x="4958" y="700"/>
                    <a:pt x="4632" y="393"/>
                    <a:pt x="462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0" name="Google Shape;19200;p78"/>
            <p:cNvSpPr/>
            <p:nvPr/>
          </p:nvSpPr>
          <p:spPr>
            <a:xfrm>
              <a:off x="5401516" y="2419506"/>
              <a:ext cx="255352" cy="344584"/>
            </a:xfrm>
            <a:custGeom>
              <a:avLst/>
              <a:gdLst/>
              <a:ahLst/>
              <a:cxnLst/>
              <a:rect l="l" t="t" r="r" b="b"/>
              <a:pathLst>
                <a:path w="9724" h="13122" extrusionOk="0">
                  <a:moveTo>
                    <a:pt x="2192" y="1"/>
                  </a:moveTo>
                  <a:lnTo>
                    <a:pt x="2192" y="240"/>
                  </a:lnTo>
                  <a:cubicBezTo>
                    <a:pt x="2192" y="374"/>
                    <a:pt x="2087" y="479"/>
                    <a:pt x="1953" y="479"/>
                  </a:cubicBezTo>
                  <a:lnTo>
                    <a:pt x="488" y="479"/>
                  </a:lnTo>
                  <a:cubicBezTo>
                    <a:pt x="211" y="479"/>
                    <a:pt x="0" y="699"/>
                    <a:pt x="0" y="967"/>
                  </a:cubicBezTo>
                  <a:lnTo>
                    <a:pt x="0" y="12633"/>
                  </a:lnTo>
                  <a:cubicBezTo>
                    <a:pt x="0" y="12901"/>
                    <a:pt x="220" y="13121"/>
                    <a:pt x="488" y="13121"/>
                  </a:cubicBezTo>
                  <a:lnTo>
                    <a:pt x="9236" y="13121"/>
                  </a:lnTo>
                  <a:cubicBezTo>
                    <a:pt x="9504" y="13121"/>
                    <a:pt x="9724" y="12901"/>
                    <a:pt x="9724" y="12633"/>
                  </a:cubicBezTo>
                  <a:lnTo>
                    <a:pt x="9724" y="967"/>
                  </a:lnTo>
                  <a:cubicBezTo>
                    <a:pt x="9724" y="699"/>
                    <a:pt x="9504" y="479"/>
                    <a:pt x="9236" y="479"/>
                  </a:cubicBezTo>
                  <a:lnTo>
                    <a:pt x="7781" y="479"/>
                  </a:lnTo>
                  <a:cubicBezTo>
                    <a:pt x="7647" y="479"/>
                    <a:pt x="7542" y="374"/>
                    <a:pt x="7542" y="240"/>
                  </a:cubicBezTo>
                  <a:lnTo>
                    <a:pt x="7542" y="1"/>
                  </a:lnTo>
                  <a:lnTo>
                    <a:pt x="5599" y="1"/>
                  </a:lnTo>
                  <a:cubicBezTo>
                    <a:pt x="5580" y="393"/>
                    <a:pt x="5254" y="699"/>
                    <a:pt x="4872" y="699"/>
                  </a:cubicBezTo>
                  <a:cubicBezTo>
                    <a:pt x="4479" y="699"/>
                    <a:pt x="4154" y="393"/>
                    <a:pt x="413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1" name="Google Shape;19201;p78"/>
            <p:cNvSpPr/>
            <p:nvPr/>
          </p:nvSpPr>
          <p:spPr>
            <a:xfrm>
              <a:off x="5414330" y="2444899"/>
              <a:ext cx="229722" cy="306375"/>
            </a:xfrm>
            <a:custGeom>
              <a:avLst/>
              <a:gdLst/>
              <a:ahLst/>
              <a:cxnLst/>
              <a:rect l="l" t="t" r="r" b="b"/>
              <a:pathLst>
                <a:path w="8748" h="11667" extrusionOk="0">
                  <a:moveTo>
                    <a:pt x="240" y="0"/>
                  </a:moveTo>
                  <a:cubicBezTo>
                    <a:pt x="106" y="0"/>
                    <a:pt x="0" y="105"/>
                    <a:pt x="0" y="239"/>
                  </a:cubicBezTo>
                  <a:lnTo>
                    <a:pt x="0" y="11427"/>
                  </a:lnTo>
                  <a:cubicBezTo>
                    <a:pt x="0" y="11561"/>
                    <a:pt x="106" y="11666"/>
                    <a:pt x="240" y="11666"/>
                  </a:cubicBezTo>
                  <a:lnTo>
                    <a:pt x="8508" y="11666"/>
                  </a:lnTo>
                  <a:cubicBezTo>
                    <a:pt x="8642" y="11666"/>
                    <a:pt x="8748" y="11561"/>
                    <a:pt x="8738" y="11427"/>
                  </a:cubicBezTo>
                  <a:lnTo>
                    <a:pt x="8738" y="239"/>
                  </a:lnTo>
                  <a:cubicBezTo>
                    <a:pt x="8738" y="105"/>
                    <a:pt x="8633" y="0"/>
                    <a:pt x="849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2" name="Google Shape;19202;p78"/>
            <p:cNvSpPr/>
            <p:nvPr/>
          </p:nvSpPr>
          <p:spPr>
            <a:xfrm>
              <a:off x="5471866" y="2393823"/>
              <a:ext cx="114625" cy="57378"/>
            </a:xfrm>
            <a:custGeom>
              <a:avLst/>
              <a:gdLst/>
              <a:ahLst/>
              <a:cxnLst/>
              <a:rect l="l" t="t" r="r" b="b"/>
              <a:pathLst>
                <a:path w="4365" h="2185" extrusionOk="0">
                  <a:moveTo>
                    <a:pt x="2177" y="617"/>
                  </a:moveTo>
                  <a:cubicBezTo>
                    <a:pt x="2362" y="617"/>
                    <a:pt x="2537" y="758"/>
                    <a:pt x="2537" y="979"/>
                  </a:cubicBezTo>
                  <a:cubicBezTo>
                    <a:pt x="2537" y="1170"/>
                    <a:pt x="2384" y="1333"/>
                    <a:pt x="2183" y="1333"/>
                  </a:cubicBezTo>
                  <a:cubicBezTo>
                    <a:pt x="1858" y="1333"/>
                    <a:pt x="1704" y="950"/>
                    <a:pt x="1925" y="720"/>
                  </a:cubicBezTo>
                  <a:cubicBezTo>
                    <a:pt x="1999" y="649"/>
                    <a:pt x="2089" y="617"/>
                    <a:pt x="2177" y="617"/>
                  </a:cubicBezTo>
                  <a:close/>
                  <a:moveTo>
                    <a:pt x="2184" y="0"/>
                  </a:moveTo>
                  <a:cubicBezTo>
                    <a:pt x="1858" y="0"/>
                    <a:pt x="1532" y="160"/>
                    <a:pt x="1350" y="481"/>
                  </a:cubicBezTo>
                  <a:lnTo>
                    <a:pt x="479" y="481"/>
                  </a:lnTo>
                  <a:cubicBezTo>
                    <a:pt x="212" y="481"/>
                    <a:pt x="1" y="701"/>
                    <a:pt x="1" y="969"/>
                  </a:cubicBezTo>
                  <a:lnTo>
                    <a:pt x="1" y="1945"/>
                  </a:lnTo>
                  <a:cubicBezTo>
                    <a:pt x="1" y="2079"/>
                    <a:pt x="106" y="2184"/>
                    <a:pt x="240" y="2184"/>
                  </a:cubicBezTo>
                  <a:lnTo>
                    <a:pt x="4126" y="2184"/>
                  </a:lnTo>
                  <a:cubicBezTo>
                    <a:pt x="4260" y="2184"/>
                    <a:pt x="4365" y="2079"/>
                    <a:pt x="4365" y="1945"/>
                  </a:cubicBezTo>
                  <a:lnTo>
                    <a:pt x="4365" y="969"/>
                  </a:lnTo>
                  <a:cubicBezTo>
                    <a:pt x="4365" y="701"/>
                    <a:pt x="4154" y="490"/>
                    <a:pt x="3886" y="481"/>
                  </a:cubicBezTo>
                  <a:lnTo>
                    <a:pt x="3025" y="481"/>
                  </a:lnTo>
                  <a:cubicBezTo>
                    <a:pt x="2839" y="160"/>
                    <a:pt x="2511" y="0"/>
                    <a:pt x="218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3" name="Google Shape;19203;p78"/>
            <p:cNvSpPr/>
            <p:nvPr/>
          </p:nvSpPr>
          <p:spPr>
            <a:xfrm>
              <a:off x="5471866" y="2438597"/>
              <a:ext cx="114625" cy="12605"/>
            </a:xfrm>
            <a:custGeom>
              <a:avLst/>
              <a:gdLst/>
              <a:ahLst/>
              <a:cxnLst/>
              <a:rect l="l" t="t" r="r" b="b"/>
              <a:pathLst>
                <a:path w="4365" h="480" extrusionOk="0">
                  <a:moveTo>
                    <a:pt x="240" y="1"/>
                  </a:moveTo>
                  <a:cubicBezTo>
                    <a:pt x="106" y="1"/>
                    <a:pt x="1" y="106"/>
                    <a:pt x="1" y="240"/>
                  </a:cubicBezTo>
                  <a:cubicBezTo>
                    <a:pt x="1" y="374"/>
                    <a:pt x="106" y="479"/>
                    <a:pt x="240" y="479"/>
                  </a:cubicBezTo>
                  <a:lnTo>
                    <a:pt x="4126" y="479"/>
                  </a:lnTo>
                  <a:cubicBezTo>
                    <a:pt x="4260" y="479"/>
                    <a:pt x="4365" y="374"/>
                    <a:pt x="4365" y="240"/>
                  </a:cubicBezTo>
                  <a:cubicBezTo>
                    <a:pt x="4365" y="106"/>
                    <a:pt x="4260" y="1"/>
                    <a:pt x="412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4" name="Google Shape;19204;p78"/>
            <p:cNvSpPr/>
            <p:nvPr/>
          </p:nvSpPr>
          <p:spPr>
            <a:xfrm>
              <a:off x="5542007" y="2483344"/>
              <a:ext cx="76417" cy="25393"/>
            </a:xfrm>
            <a:custGeom>
              <a:avLst/>
              <a:gdLst/>
              <a:ahLst/>
              <a:cxnLst/>
              <a:rect l="l" t="t" r="r" b="b"/>
              <a:pathLst>
                <a:path w="2910" h="967" extrusionOk="0">
                  <a:moveTo>
                    <a:pt x="239" y="0"/>
                  </a:moveTo>
                  <a:cubicBezTo>
                    <a:pt x="105" y="0"/>
                    <a:pt x="0" y="106"/>
                    <a:pt x="0" y="240"/>
                  </a:cubicBezTo>
                  <a:lnTo>
                    <a:pt x="0" y="718"/>
                  </a:lnTo>
                  <a:cubicBezTo>
                    <a:pt x="0" y="852"/>
                    <a:pt x="105" y="967"/>
                    <a:pt x="239" y="967"/>
                  </a:cubicBezTo>
                  <a:lnTo>
                    <a:pt x="2670" y="967"/>
                  </a:lnTo>
                  <a:cubicBezTo>
                    <a:pt x="2804" y="967"/>
                    <a:pt x="2909" y="862"/>
                    <a:pt x="2909" y="728"/>
                  </a:cubicBezTo>
                  <a:lnTo>
                    <a:pt x="2909" y="240"/>
                  </a:lnTo>
                  <a:cubicBezTo>
                    <a:pt x="2909" y="106"/>
                    <a:pt x="2804" y="0"/>
                    <a:pt x="267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5" name="Google Shape;19205;p78"/>
            <p:cNvSpPr/>
            <p:nvPr/>
          </p:nvSpPr>
          <p:spPr>
            <a:xfrm>
              <a:off x="5539722" y="2527828"/>
              <a:ext cx="80960" cy="12841"/>
            </a:xfrm>
            <a:custGeom>
              <a:avLst/>
              <a:gdLst/>
              <a:ahLst/>
              <a:cxnLst/>
              <a:rect l="l" t="t" r="r" b="b"/>
              <a:pathLst>
                <a:path w="3083" h="489" extrusionOk="0">
                  <a:moveTo>
                    <a:pt x="326" y="0"/>
                  </a:moveTo>
                  <a:cubicBezTo>
                    <a:pt x="1" y="0"/>
                    <a:pt x="1" y="488"/>
                    <a:pt x="326" y="488"/>
                  </a:cubicBezTo>
                  <a:lnTo>
                    <a:pt x="2757" y="488"/>
                  </a:lnTo>
                  <a:cubicBezTo>
                    <a:pt x="3083" y="488"/>
                    <a:pt x="3083" y="0"/>
                    <a:pt x="2757"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6" name="Google Shape;19206;p78"/>
            <p:cNvSpPr/>
            <p:nvPr/>
          </p:nvSpPr>
          <p:spPr>
            <a:xfrm>
              <a:off x="5539722" y="2553458"/>
              <a:ext cx="42751" cy="12841"/>
            </a:xfrm>
            <a:custGeom>
              <a:avLst/>
              <a:gdLst/>
              <a:ahLst/>
              <a:cxnLst/>
              <a:rect l="l" t="t" r="r" b="b"/>
              <a:pathLst>
                <a:path w="1628" h="489" extrusionOk="0">
                  <a:moveTo>
                    <a:pt x="326" y="1"/>
                  </a:moveTo>
                  <a:cubicBezTo>
                    <a:pt x="1" y="1"/>
                    <a:pt x="1" y="489"/>
                    <a:pt x="326" y="489"/>
                  </a:cubicBezTo>
                  <a:lnTo>
                    <a:pt x="1302" y="489"/>
                  </a:lnTo>
                  <a:cubicBezTo>
                    <a:pt x="1628" y="489"/>
                    <a:pt x="1628" y="1"/>
                    <a:pt x="130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7" name="Google Shape;19207;p78"/>
            <p:cNvSpPr/>
            <p:nvPr/>
          </p:nvSpPr>
          <p:spPr>
            <a:xfrm>
              <a:off x="5437702" y="2604481"/>
              <a:ext cx="182980" cy="12841"/>
            </a:xfrm>
            <a:custGeom>
              <a:avLst/>
              <a:gdLst/>
              <a:ahLst/>
              <a:cxnLst/>
              <a:rect l="l" t="t" r="r" b="b"/>
              <a:pathLst>
                <a:path w="6968" h="489" extrusionOk="0">
                  <a:moveTo>
                    <a:pt x="316" y="0"/>
                  </a:moveTo>
                  <a:cubicBezTo>
                    <a:pt x="0" y="0"/>
                    <a:pt x="0" y="488"/>
                    <a:pt x="316" y="488"/>
                  </a:cubicBezTo>
                  <a:lnTo>
                    <a:pt x="6642" y="488"/>
                  </a:lnTo>
                  <a:cubicBezTo>
                    <a:pt x="6968" y="488"/>
                    <a:pt x="6968" y="0"/>
                    <a:pt x="6642"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8" name="Google Shape;19208;p78"/>
            <p:cNvSpPr/>
            <p:nvPr/>
          </p:nvSpPr>
          <p:spPr>
            <a:xfrm>
              <a:off x="5437702" y="2630111"/>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09" name="Google Shape;19209;p78"/>
            <p:cNvSpPr/>
            <p:nvPr/>
          </p:nvSpPr>
          <p:spPr>
            <a:xfrm>
              <a:off x="5437702" y="2706764"/>
              <a:ext cx="29674" cy="12579"/>
            </a:xfrm>
            <a:custGeom>
              <a:avLst/>
              <a:gdLst/>
              <a:ahLst/>
              <a:cxnLst/>
              <a:rect l="l" t="t" r="r" b="b"/>
              <a:pathLst>
                <a:path w="1130" h="479" extrusionOk="0">
                  <a:moveTo>
                    <a:pt x="326" y="0"/>
                  </a:moveTo>
                  <a:cubicBezTo>
                    <a:pt x="0" y="0"/>
                    <a:pt x="0" y="479"/>
                    <a:pt x="326" y="479"/>
                  </a:cubicBezTo>
                  <a:lnTo>
                    <a:pt x="804" y="479"/>
                  </a:lnTo>
                  <a:cubicBezTo>
                    <a:pt x="1130" y="479"/>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0" name="Google Shape;19210;p78"/>
            <p:cNvSpPr/>
            <p:nvPr/>
          </p:nvSpPr>
          <p:spPr>
            <a:xfrm>
              <a:off x="5437702" y="268113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1" name="Google Shape;19211;p78"/>
            <p:cNvSpPr/>
            <p:nvPr/>
          </p:nvSpPr>
          <p:spPr>
            <a:xfrm>
              <a:off x="5437702" y="2655504"/>
              <a:ext cx="29674" cy="12841"/>
            </a:xfrm>
            <a:custGeom>
              <a:avLst/>
              <a:gdLst/>
              <a:ahLst/>
              <a:cxnLst/>
              <a:rect l="l" t="t" r="r" b="b"/>
              <a:pathLst>
                <a:path w="1130" h="489" extrusionOk="0">
                  <a:moveTo>
                    <a:pt x="326" y="0"/>
                  </a:moveTo>
                  <a:cubicBezTo>
                    <a:pt x="0" y="0"/>
                    <a:pt x="0" y="488"/>
                    <a:pt x="326" y="488"/>
                  </a:cubicBezTo>
                  <a:lnTo>
                    <a:pt x="804" y="488"/>
                  </a:lnTo>
                  <a:cubicBezTo>
                    <a:pt x="1130" y="488"/>
                    <a:pt x="1130" y="0"/>
                    <a:pt x="804"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2" name="Google Shape;19212;p78"/>
            <p:cNvSpPr/>
            <p:nvPr/>
          </p:nvSpPr>
          <p:spPr>
            <a:xfrm>
              <a:off x="5475910" y="2630111"/>
              <a:ext cx="55304" cy="12579"/>
            </a:xfrm>
            <a:custGeom>
              <a:avLst/>
              <a:gdLst/>
              <a:ahLst/>
              <a:cxnLst/>
              <a:rect l="l" t="t" r="r" b="b"/>
              <a:pathLst>
                <a:path w="2106" h="479" extrusionOk="0">
                  <a:moveTo>
                    <a:pt x="325" y="0"/>
                  </a:moveTo>
                  <a:cubicBezTo>
                    <a:pt x="0" y="0"/>
                    <a:pt x="0" y="479"/>
                    <a:pt x="325" y="479"/>
                  </a:cubicBezTo>
                  <a:lnTo>
                    <a:pt x="1790" y="479"/>
                  </a:lnTo>
                  <a:cubicBezTo>
                    <a:pt x="2106" y="479"/>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3" name="Google Shape;19213;p78"/>
            <p:cNvSpPr/>
            <p:nvPr/>
          </p:nvSpPr>
          <p:spPr>
            <a:xfrm>
              <a:off x="5475910" y="2706764"/>
              <a:ext cx="80933" cy="12579"/>
            </a:xfrm>
            <a:custGeom>
              <a:avLst/>
              <a:gdLst/>
              <a:ahLst/>
              <a:cxnLst/>
              <a:rect l="l" t="t" r="r" b="b"/>
              <a:pathLst>
                <a:path w="3082" h="479" extrusionOk="0">
                  <a:moveTo>
                    <a:pt x="325" y="0"/>
                  </a:moveTo>
                  <a:cubicBezTo>
                    <a:pt x="0" y="0"/>
                    <a:pt x="0" y="479"/>
                    <a:pt x="325" y="479"/>
                  </a:cubicBezTo>
                  <a:lnTo>
                    <a:pt x="2756" y="479"/>
                  </a:lnTo>
                  <a:cubicBezTo>
                    <a:pt x="3082" y="479"/>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4" name="Google Shape;19214;p78"/>
            <p:cNvSpPr/>
            <p:nvPr/>
          </p:nvSpPr>
          <p:spPr>
            <a:xfrm>
              <a:off x="5475910" y="2681134"/>
              <a:ext cx="55304" cy="12841"/>
            </a:xfrm>
            <a:custGeom>
              <a:avLst/>
              <a:gdLst/>
              <a:ahLst/>
              <a:cxnLst/>
              <a:rect l="l" t="t" r="r" b="b"/>
              <a:pathLst>
                <a:path w="2106" h="489" extrusionOk="0">
                  <a:moveTo>
                    <a:pt x="325" y="0"/>
                  </a:moveTo>
                  <a:cubicBezTo>
                    <a:pt x="0" y="0"/>
                    <a:pt x="0" y="488"/>
                    <a:pt x="325" y="488"/>
                  </a:cubicBezTo>
                  <a:lnTo>
                    <a:pt x="1790" y="488"/>
                  </a:lnTo>
                  <a:cubicBezTo>
                    <a:pt x="2106" y="488"/>
                    <a:pt x="2106" y="0"/>
                    <a:pt x="1790"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5" name="Google Shape;19215;p78"/>
            <p:cNvSpPr/>
            <p:nvPr/>
          </p:nvSpPr>
          <p:spPr>
            <a:xfrm>
              <a:off x="5475910" y="2655504"/>
              <a:ext cx="80933" cy="12841"/>
            </a:xfrm>
            <a:custGeom>
              <a:avLst/>
              <a:gdLst/>
              <a:ahLst/>
              <a:cxnLst/>
              <a:rect l="l" t="t" r="r" b="b"/>
              <a:pathLst>
                <a:path w="3082" h="489" extrusionOk="0">
                  <a:moveTo>
                    <a:pt x="325" y="0"/>
                  </a:moveTo>
                  <a:cubicBezTo>
                    <a:pt x="0" y="0"/>
                    <a:pt x="0" y="488"/>
                    <a:pt x="325" y="488"/>
                  </a:cubicBezTo>
                  <a:lnTo>
                    <a:pt x="2756" y="488"/>
                  </a:lnTo>
                  <a:cubicBezTo>
                    <a:pt x="3082" y="488"/>
                    <a:pt x="3082" y="0"/>
                    <a:pt x="275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6" name="Google Shape;19216;p78"/>
            <p:cNvSpPr/>
            <p:nvPr/>
          </p:nvSpPr>
          <p:spPr>
            <a:xfrm>
              <a:off x="5571654" y="265550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7" name="Google Shape;19217;p78"/>
            <p:cNvSpPr/>
            <p:nvPr/>
          </p:nvSpPr>
          <p:spPr>
            <a:xfrm>
              <a:off x="5571654" y="2630111"/>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8" name="Google Shape;19218;p78"/>
            <p:cNvSpPr/>
            <p:nvPr/>
          </p:nvSpPr>
          <p:spPr>
            <a:xfrm>
              <a:off x="5571654" y="2681134"/>
              <a:ext cx="49027" cy="12841"/>
            </a:xfrm>
            <a:custGeom>
              <a:avLst/>
              <a:gdLst/>
              <a:ahLst/>
              <a:cxnLst/>
              <a:rect l="l" t="t" r="r" b="b"/>
              <a:pathLst>
                <a:path w="1867" h="489" extrusionOk="0">
                  <a:moveTo>
                    <a:pt x="326" y="0"/>
                  </a:moveTo>
                  <a:cubicBezTo>
                    <a:pt x="0" y="0"/>
                    <a:pt x="0" y="488"/>
                    <a:pt x="326" y="488"/>
                  </a:cubicBezTo>
                  <a:lnTo>
                    <a:pt x="1541" y="488"/>
                  </a:lnTo>
                  <a:cubicBezTo>
                    <a:pt x="1867" y="488"/>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19" name="Google Shape;19219;p78"/>
            <p:cNvSpPr/>
            <p:nvPr/>
          </p:nvSpPr>
          <p:spPr>
            <a:xfrm>
              <a:off x="5571654" y="2706764"/>
              <a:ext cx="49027" cy="12579"/>
            </a:xfrm>
            <a:custGeom>
              <a:avLst/>
              <a:gdLst/>
              <a:ahLst/>
              <a:cxnLst/>
              <a:rect l="l" t="t" r="r" b="b"/>
              <a:pathLst>
                <a:path w="1867" h="479" extrusionOk="0">
                  <a:moveTo>
                    <a:pt x="326" y="0"/>
                  </a:moveTo>
                  <a:cubicBezTo>
                    <a:pt x="0" y="0"/>
                    <a:pt x="0" y="479"/>
                    <a:pt x="326" y="479"/>
                  </a:cubicBezTo>
                  <a:lnTo>
                    <a:pt x="1541" y="479"/>
                  </a:lnTo>
                  <a:cubicBezTo>
                    <a:pt x="1867" y="479"/>
                    <a:pt x="1867" y="0"/>
                    <a:pt x="1541"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0" name="Google Shape;19220;p78"/>
            <p:cNvSpPr/>
            <p:nvPr/>
          </p:nvSpPr>
          <p:spPr>
            <a:xfrm>
              <a:off x="5446236" y="2527828"/>
              <a:ext cx="76443" cy="57326"/>
            </a:xfrm>
            <a:custGeom>
              <a:avLst/>
              <a:gdLst/>
              <a:ahLst/>
              <a:cxnLst/>
              <a:rect l="l" t="t" r="r" b="b"/>
              <a:pathLst>
                <a:path w="2911" h="2183" extrusionOk="0">
                  <a:moveTo>
                    <a:pt x="967" y="0"/>
                  </a:moveTo>
                  <a:lnTo>
                    <a:pt x="967" y="488"/>
                  </a:lnTo>
                  <a:cubicBezTo>
                    <a:pt x="967" y="584"/>
                    <a:pt x="920" y="661"/>
                    <a:pt x="833" y="709"/>
                  </a:cubicBezTo>
                  <a:lnTo>
                    <a:pt x="269" y="986"/>
                  </a:lnTo>
                  <a:cubicBezTo>
                    <a:pt x="96" y="1072"/>
                    <a:pt x="1" y="1244"/>
                    <a:pt x="1" y="1426"/>
                  </a:cubicBezTo>
                  <a:lnTo>
                    <a:pt x="1" y="1943"/>
                  </a:lnTo>
                  <a:cubicBezTo>
                    <a:pt x="1" y="2077"/>
                    <a:pt x="106" y="2182"/>
                    <a:pt x="240" y="2182"/>
                  </a:cubicBezTo>
                  <a:lnTo>
                    <a:pt x="2671" y="2182"/>
                  </a:lnTo>
                  <a:cubicBezTo>
                    <a:pt x="2805" y="2182"/>
                    <a:pt x="2910" y="2077"/>
                    <a:pt x="2910" y="1943"/>
                  </a:cubicBezTo>
                  <a:lnTo>
                    <a:pt x="2910" y="1426"/>
                  </a:lnTo>
                  <a:cubicBezTo>
                    <a:pt x="2910" y="1244"/>
                    <a:pt x="2805" y="1072"/>
                    <a:pt x="2642" y="986"/>
                  </a:cubicBezTo>
                  <a:lnTo>
                    <a:pt x="2078" y="709"/>
                  </a:lnTo>
                  <a:cubicBezTo>
                    <a:pt x="1991" y="661"/>
                    <a:pt x="1944" y="584"/>
                    <a:pt x="1944" y="488"/>
                  </a:cubicBezTo>
                  <a:lnTo>
                    <a:pt x="1944"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1" name="Google Shape;19221;p78"/>
            <p:cNvSpPr/>
            <p:nvPr/>
          </p:nvSpPr>
          <p:spPr>
            <a:xfrm>
              <a:off x="5470369" y="2527828"/>
              <a:ext cx="28177" cy="19249"/>
            </a:xfrm>
            <a:custGeom>
              <a:avLst/>
              <a:gdLst/>
              <a:ahLst/>
              <a:cxnLst/>
              <a:rect l="l" t="t" r="r" b="b"/>
              <a:pathLst>
                <a:path w="1073" h="733" extrusionOk="0">
                  <a:moveTo>
                    <a:pt x="48" y="0"/>
                  </a:moveTo>
                  <a:lnTo>
                    <a:pt x="48" y="488"/>
                  </a:lnTo>
                  <a:cubicBezTo>
                    <a:pt x="48" y="536"/>
                    <a:pt x="39" y="584"/>
                    <a:pt x="1" y="632"/>
                  </a:cubicBezTo>
                  <a:cubicBezTo>
                    <a:pt x="173" y="699"/>
                    <a:pt x="355" y="732"/>
                    <a:pt x="536" y="732"/>
                  </a:cubicBezTo>
                  <a:cubicBezTo>
                    <a:pt x="718" y="732"/>
                    <a:pt x="900" y="699"/>
                    <a:pt x="1072" y="632"/>
                  </a:cubicBezTo>
                  <a:cubicBezTo>
                    <a:pt x="1044" y="584"/>
                    <a:pt x="1025" y="536"/>
                    <a:pt x="1025" y="488"/>
                  </a:cubicBezTo>
                  <a:lnTo>
                    <a:pt x="102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2" name="Google Shape;19222;p78"/>
            <p:cNvSpPr/>
            <p:nvPr/>
          </p:nvSpPr>
          <p:spPr>
            <a:xfrm>
              <a:off x="5446236" y="2547917"/>
              <a:ext cx="76443" cy="37237"/>
            </a:xfrm>
            <a:custGeom>
              <a:avLst/>
              <a:gdLst/>
              <a:ahLst/>
              <a:cxnLst/>
              <a:rect l="l" t="t" r="r" b="b"/>
              <a:pathLst>
                <a:path w="2911" h="1418" extrusionOk="0">
                  <a:moveTo>
                    <a:pt x="709" y="1"/>
                  </a:moveTo>
                  <a:lnTo>
                    <a:pt x="269" y="221"/>
                  </a:lnTo>
                  <a:cubicBezTo>
                    <a:pt x="96" y="307"/>
                    <a:pt x="1" y="479"/>
                    <a:pt x="1" y="661"/>
                  </a:cubicBezTo>
                  <a:lnTo>
                    <a:pt x="1" y="1178"/>
                  </a:lnTo>
                  <a:cubicBezTo>
                    <a:pt x="1" y="1312"/>
                    <a:pt x="106" y="1417"/>
                    <a:pt x="240" y="1417"/>
                  </a:cubicBezTo>
                  <a:lnTo>
                    <a:pt x="2671" y="1417"/>
                  </a:lnTo>
                  <a:cubicBezTo>
                    <a:pt x="2795" y="1417"/>
                    <a:pt x="2910" y="1312"/>
                    <a:pt x="2910" y="1178"/>
                  </a:cubicBezTo>
                  <a:lnTo>
                    <a:pt x="2910" y="661"/>
                  </a:lnTo>
                  <a:cubicBezTo>
                    <a:pt x="2910" y="479"/>
                    <a:pt x="2805" y="307"/>
                    <a:pt x="2642" y="221"/>
                  </a:cubicBezTo>
                  <a:lnTo>
                    <a:pt x="2202" y="1"/>
                  </a:lnTo>
                  <a:cubicBezTo>
                    <a:pt x="2011" y="240"/>
                    <a:pt x="1733" y="360"/>
                    <a:pt x="1455" y="360"/>
                  </a:cubicBezTo>
                  <a:cubicBezTo>
                    <a:pt x="1178" y="360"/>
                    <a:pt x="900" y="240"/>
                    <a:pt x="70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3" name="Google Shape;19223;p78"/>
            <p:cNvSpPr/>
            <p:nvPr/>
          </p:nvSpPr>
          <p:spPr>
            <a:xfrm>
              <a:off x="5446000" y="2559235"/>
              <a:ext cx="19380" cy="25919"/>
            </a:xfrm>
            <a:custGeom>
              <a:avLst/>
              <a:gdLst/>
              <a:ahLst/>
              <a:cxnLst/>
              <a:rect l="l" t="t" r="r" b="b"/>
              <a:pathLst>
                <a:path w="738" h="987" extrusionOk="0">
                  <a:moveTo>
                    <a:pt x="58" y="1"/>
                  </a:moveTo>
                  <a:cubicBezTo>
                    <a:pt x="19" y="68"/>
                    <a:pt x="0" y="154"/>
                    <a:pt x="0" y="230"/>
                  </a:cubicBezTo>
                  <a:lnTo>
                    <a:pt x="0" y="747"/>
                  </a:lnTo>
                  <a:cubicBezTo>
                    <a:pt x="0" y="881"/>
                    <a:pt x="105" y="986"/>
                    <a:pt x="239" y="986"/>
                  </a:cubicBezTo>
                  <a:lnTo>
                    <a:pt x="728" y="986"/>
                  </a:lnTo>
                  <a:lnTo>
                    <a:pt x="737" y="747"/>
                  </a:lnTo>
                  <a:cubicBezTo>
                    <a:pt x="737" y="594"/>
                    <a:pt x="661" y="450"/>
                    <a:pt x="536" y="364"/>
                  </a:cubicBezTo>
                  <a:lnTo>
                    <a:pt x="58" y="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4" name="Google Shape;19224;p78"/>
            <p:cNvSpPr/>
            <p:nvPr/>
          </p:nvSpPr>
          <p:spPr>
            <a:xfrm>
              <a:off x="5503536" y="2559235"/>
              <a:ext cx="19380" cy="25919"/>
            </a:xfrm>
            <a:custGeom>
              <a:avLst/>
              <a:gdLst/>
              <a:ahLst/>
              <a:cxnLst/>
              <a:rect l="l" t="t" r="r" b="b"/>
              <a:pathLst>
                <a:path w="738" h="987" extrusionOk="0">
                  <a:moveTo>
                    <a:pt x="680" y="1"/>
                  </a:moveTo>
                  <a:lnTo>
                    <a:pt x="202" y="364"/>
                  </a:lnTo>
                  <a:cubicBezTo>
                    <a:pt x="77" y="450"/>
                    <a:pt x="1" y="594"/>
                    <a:pt x="1" y="747"/>
                  </a:cubicBezTo>
                  <a:lnTo>
                    <a:pt x="10" y="747"/>
                  </a:lnTo>
                  <a:lnTo>
                    <a:pt x="10" y="986"/>
                  </a:lnTo>
                  <a:lnTo>
                    <a:pt x="498" y="986"/>
                  </a:lnTo>
                  <a:cubicBezTo>
                    <a:pt x="632" y="986"/>
                    <a:pt x="738" y="881"/>
                    <a:pt x="738" y="747"/>
                  </a:cubicBezTo>
                  <a:lnTo>
                    <a:pt x="738" y="230"/>
                  </a:lnTo>
                  <a:cubicBezTo>
                    <a:pt x="738" y="154"/>
                    <a:pt x="719" y="68"/>
                    <a:pt x="68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5" name="Google Shape;19225;p78"/>
            <p:cNvSpPr/>
            <p:nvPr/>
          </p:nvSpPr>
          <p:spPr>
            <a:xfrm>
              <a:off x="5458815" y="2476569"/>
              <a:ext cx="51286" cy="57825"/>
            </a:xfrm>
            <a:custGeom>
              <a:avLst/>
              <a:gdLst/>
              <a:ahLst/>
              <a:cxnLst/>
              <a:rect l="l" t="t" r="r" b="b"/>
              <a:pathLst>
                <a:path w="1953" h="2202" extrusionOk="0">
                  <a:moveTo>
                    <a:pt x="737" y="0"/>
                  </a:moveTo>
                  <a:cubicBezTo>
                    <a:pt x="335" y="0"/>
                    <a:pt x="0" y="325"/>
                    <a:pt x="0" y="737"/>
                  </a:cubicBezTo>
                  <a:lnTo>
                    <a:pt x="0" y="1225"/>
                  </a:lnTo>
                  <a:cubicBezTo>
                    <a:pt x="0" y="1761"/>
                    <a:pt x="441" y="2201"/>
                    <a:pt x="976" y="2201"/>
                  </a:cubicBezTo>
                  <a:cubicBezTo>
                    <a:pt x="1512" y="2201"/>
                    <a:pt x="1953" y="1761"/>
                    <a:pt x="1953" y="1215"/>
                  </a:cubicBezTo>
                  <a:lnTo>
                    <a:pt x="1953" y="737"/>
                  </a:lnTo>
                  <a:cubicBezTo>
                    <a:pt x="1953" y="325"/>
                    <a:pt x="1618" y="0"/>
                    <a:pt x="121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6" name="Google Shape;19226;p78"/>
            <p:cNvSpPr/>
            <p:nvPr/>
          </p:nvSpPr>
          <p:spPr>
            <a:xfrm>
              <a:off x="5458867" y="2476569"/>
              <a:ext cx="35162" cy="57536"/>
            </a:xfrm>
            <a:custGeom>
              <a:avLst/>
              <a:gdLst/>
              <a:ahLst/>
              <a:cxnLst/>
              <a:rect l="l" t="t" r="r" b="b"/>
              <a:pathLst>
                <a:path w="1339" h="2191" extrusionOk="0">
                  <a:moveTo>
                    <a:pt x="735" y="0"/>
                  </a:moveTo>
                  <a:cubicBezTo>
                    <a:pt x="333" y="0"/>
                    <a:pt x="8" y="325"/>
                    <a:pt x="8" y="737"/>
                  </a:cubicBezTo>
                  <a:lnTo>
                    <a:pt x="8" y="1215"/>
                  </a:lnTo>
                  <a:cubicBezTo>
                    <a:pt x="0" y="1772"/>
                    <a:pt x="460" y="2191"/>
                    <a:pt x="970" y="2191"/>
                  </a:cubicBezTo>
                  <a:cubicBezTo>
                    <a:pt x="1092" y="2191"/>
                    <a:pt x="1216" y="2167"/>
                    <a:pt x="1338" y="2115"/>
                  </a:cubicBezTo>
                  <a:cubicBezTo>
                    <a:pt x="974" y="1971"/>
                    <a:pt x="735" y="1617"/>
                    <a:pt x="735" y="1225"/>
                  </a:cubicBezTo>
                  <a:lnTo>
                    <a:pt x="735" y="737"/>
                  </a:lnTo>
                  <a:cubicBezTo>
                    <a:pt x="735" y="373"/>
                    <a:pt x="984" y="77"/>
                    <a:pt x="1338" y="19"/>
                  </a:cubicBezTo>
                  <a:cubicBezTo>
                    <a:pt x="1300" y="10"/>
                    <a:pt x="1262" y="0"/>
                    <a:pt x="122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7" name="Google Shape;19227;p78"/>
            <p:cNvSpPr/>
            <p:nvPr/>
          </p:nvSpPr>
          <p:spPr>
            <a:xfrm>
              <a:off x="5458815" y="2476569"/>
              <a:ext cx="51286" cy="25656"/>
            </a:xfrm>
            <a:custGeom>
              <a:avLst/>
              <a:gdLst/>
              <a:ahLst/>
              <a:cxnLst/>
              <a:rect l="l" t="t" r="r" b="b"/>
              <a:pathLst>
                <a:path w="1953" h="977" extrusionOk="0">
                  <a:moveTo>
                    <a:pt x="737" y="0"/>
                  </a:moveTo>
                  <a:cubicBezTo>
                    <a:pt x="335" y="0"/>
                    <a:pt x="0" y="325"/>
                    <a:pt x="0" y="737"/>
                  </a:cubicBezTo>
                  <a:cubicBezTo>
                    <a:pt x="0" y="737"/>
                    <a:pt x="737" y="976"/>
                    <a:pt x="1953" y="976"/>
                  </a:cubicBezTo>
                  <a:lnTo>
                    <a:pt x="1953" y="737"/>
                  </a:lnTo>
                  <a:cubicBezTo>
                    <a:pt x="1953" y="325"/>
                    <a:pt x="1618"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28" name="Google Shape;19228;p78"/>
            <p:cNvSpPr/>
            <p:nvPr/>
          </p:nvSpPr>
          <p:spPr>
            <a:xfrm>
              <a:off x="5459051" y="2476569"/>
              <a:ext cx="34978" cy="23398"/>
            </a:xfrm>
            <a:custGeom>
              <a:avLst/>
              <a:gdLst/>
              <a:ahLst/>
              <a:cxnLst/>
              <a:rect l="l" t="t" r="r" b="b"/>
              <a:pathLst>
                <a:path w="1332" h="891" extrusionOk="0">
                  <a:moveTo>
                    <a:pt x="728" y="0"/>
                  </a:moveTo>
                  <a:cubicBezTo>
                    <a:pt x="326" y="0"/>
                    <a:pt x="1" y="325"/>
                    <a:pt x="1" y="737"/>
                  </a:cubicBezTo>
                  <a:cubicBezTo>
                    <a:pt x="240" y="804"/>
                    <a:pt x="479" y="852"/>
                    <a:pt x="728" y="890"/>
                  </a:cubicBezTo>
                  <a:lnTo>
                    <a:pt x="728" y="737"/>
                  </a:lnTo>
                  <a:cubicBezTo>
                    <a:pt x="728" y="373"/>
                    <a:pt x="977" y="77"/>
                    <a:pt x="1331" y="19"/>
                  </a:cubicBezTo>
                  <a:cubicBezTo>
                    <a:pt x="1293" y="10"/>
                    <a:pt x="1255" y="0"/>
                    <a:pt x="12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29" name="Google Shape;19229;p78"/>
          <p:cNvGrpSpPr/>
          <p:nvPr/>
        </p:nvGrpSpPr>
        <p:grpSpPr>
          <a:xfrm>
            <a:off x="7657720" y="3252163"/>
            <a:ext cx="593161" cy="421876"/>
            <a:chOff x="5743289" y="2439122"/>
            <a:chExt cx="444871" cy="316407"/>
          </a:xfrm>
        </p:grpSpPr>
        <p:sp>
          <p:nvSpPr>
            <p:cNvPr id="19230" name="Google Shape;19230;p78"/>
            <p:cNvSpPr/>
            <p:nvPr/>
          </p:nvSpPr>
          <p:spPr>
            <a:xfrm>
              <a:off x="5999902" y="2549177"/>
              <a:ext cx="137497" cy="130722"/>
            </a:xfrm>
            <a:custGeom>
              <a:avLst/>
              <a:gdLst/>
              <a:ahLst/>
              <a:cxnLst/>
              <a:rect l="l" t="t" r="r" b="b"/>
              <a:pathLst>
                <a:path w="5236" h="4978" extrusionOk="0">
                  <a:moveTo>
                    <a:pt x="1838" y="1"/>
                  </a:moveTo>
                  <a:lnTo>
                    <a:pt x="1838" y="441"/>
                  </a:lnTo>
                  <a:cubicBezTo>
                    <a:pt x="1838" y="556"/>
                    <a:pt x="1761" y="661"/>
                    <a:pt x="1646" y="690"/>
                  </a:cubicBezTo>
                  <a:lnTo>
                    <a:pt x="574" y="996"/>
                  </a:lnTo>
                  <a:cubicBezTo>
                    <a:pt x="239" y="1092"/>
                    <a:pt x="0" y="1398"/>
                    <a:pt x="0" y="1752"/>
                  </a:cubicBezTo>
                  <a:lnTo>
                    <a:pt x="0" y="4977"/>
                  </a:lnTo>
                  <a:lnTo>
                    <a:pt x="4192" y="4977"/>
                  </a:lnTo>
                  <a:cubicBezTo>
                    <a:pt x="4766" y="4977"/>
                    <a:pt x="5235" y="4508"/>
                    <a:pt x="5235" y="3934"/>
                  </a:cubicBezTo>
                  <a:lnTo>
                    <a:pt x="5235" y="1752"/>
                  </a:lnTo>
                  <a:cubicBezTo>
                    <a:pt x="5235" y="1408"/>
                    <a:pt x="5015" y="1101"/>
                    <a:pt x="4680" y="996"/>
                  </a:cubicBezTo>
                  <a:lnTo>
                    <a:pt x="3599" y="690"/>
                  </a:lnTo>
                  <a:cubicBezTo>
                    <a:pt x="3484" y="661"/>
                    <a:pt x="3407" y="556"/>
                    <a:pt x="3407" y="441"/>
                  </a:cubicBezTo>
                  <a:lnTo>
                    <a:pt x="340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1" name="Google Shape;19231;p78"/>
            <p:cNvSpPr/>
            <p:nvPr/>
          </p:nvSpPr>
          <p:spPr>
            <a:xfrm>
              <a:off x="6000138" y="2570054"/>
              <a:ext cx="137497" cy="110082"/>
            </a:xfrm>
            <a:custGeom>
              <a:avLst/>
              <a:gdLst/>
              <a:ahLst/>
              <a:cxnLst/>
              <a:rect l="l" t="t" r="r" b="b"/>
              <a:pathLst>
                <a:path w="5236" h="4192" extrusionOk="0">
                  <a:moveTo>
                    <a:pt x="1264" y="0"/>
                  </a:moveTo>
                  <a:lnTo>
                    <a:pt x="575" y="201"/>
                  </a:lnTo>
                  <a:cubicBezTo>
                    <a:pt x="230" y="297"/>
                    <a:pt x="1" y="603"/>
                    <a:pt x="1" y="957"/>
                  </a:cubicBezTo>
                  <a:lnTo>
                    <a:pt x="1" y="4192"/>
                  </a:lnTo>
                  <a:lnTo>
                    <a:pt x="4193" y="4192"/>
                  </a:lnTo>
                  <a:cubicBezTo>
                    <a:pt x="4767" y="4182"/>
                    <a:pt x="5236" y="3713"/>
                    <a:pt x="5236" y="3139"/>
                  </a:cubicBezTo>
                  <a:lnTo>
                    <a:pt x="5236" y="957"/>
                  </a:lnTo>
                  <a:cubicBezTo>
                    <a:pt x="5236" y="603"/>
                    <a:pt x="5006" y="297"/>
                    <a:pt x="4671" y="201"/>
                  </a:cubicBezTo>
                  <a:lnTo>
                    <a:pt x="3972" y="0"/>
                  </a:lnTo>
                  <a:cubicBezTo>
                    <a:pt x="3671" y="517"/>
                    <a:pt x="3147" y="775"/>
                    <a:pt x="2622" y="775"/>
                  </a:cubicBezTo>
                  <a:cubicBezTo>
                    <a:pt x="2097" y="775"/>
                    <a:pt x="1570" y="517"/>
                    <a:pt x="1264"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2" name="Google Shape;19232;p78"/>
            <p:cNvSpPr/>
            <p:nvPr/>
          </p:nvSpPr>
          <p:spPr>
            <a:xfrm>
              <a:off x="6046645" y="2549177"/>
              <a:ext cx="44511" cy="20640"/>
            </a:xfrm>
            <a:custGeom>
              <a:avLst/>
              <a:gdLst/>
              <a:ahLst/>
              <a:cxnLst/>
              <a:rect l="l" t="t" r="r" b="b"/>
              <a:pathLst>
                <a:path w="1695" h="786" extrusionOk="0">
                  <a:moveTo>
                    <a:pt x="67" y="1"/>
                  </a:moveTo>
                  <a:lnTo>
                    <a:pt x="67" y="441"/>
                  </a:lnTo>
                  <a:cubicBezTo>
                    <a:pt x="58" y="498"/>
                    <a:pt x="39" y="556"/>
                    <a:pt x="0" y="604"/>
                  </a:cubicBezTo>
                  <a:cubicBezTo>
                    <a:pt x="268" y="728"/>
                    <a:pt x="555" y="786"/>
                    <a:pt x="852" y="786"/>
                  </a:cubicBezTo>
                  <a:cubicBezTo>
                    <a:pt x="1139" y="786"/>
                    <a:pt x="1426" y="728"/>
                    <a:pt x="1694" y="604"/>
                  </a:cubicBezTo>
                  <a:cubicBezTo>
                    <a:pt x="1656" y="556"/>
                    <a:pt x="1637" y="498"/>
                    <a:pt x="1637" y="441"/>
                  </a:cubicBezTo>
                  <a:lnTo>
                    <a:pt x="163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3" name="Google Shape;19233;p78"/>
            <p:cNvSpPr/>
            <p:nvPr/>
          </p:nvSpPr>
          <p:spPr>
            <a:xfrm>
              <a:off x="6020753" y="2452935"/>
              <a:ext cx="34453" cy="75681"/>
            </a:xfrm>
            <a:custGeom>
              <a:avLst/>
              <a:gdLst/>
              <a:ahLst/>
              <a:cxnLst/>
              <a:rect l="l" t="t" r="r" b="b"/>
              <a:pathLst>
                <a:path w="1312" h="2882" extrusionOk="0">
                  <a:moveTo>
                    <a:pt x="785" y="0"/>
                  </a:moveTo>
                  <a:cubicBezTo>
                    <a:pt x="355" y="0"/>
                    <a:pt x="0" y="355"/>
                    <a:pt x="0" y="785"/>
                  </a:cubicBezTo>
                  <a:lnTo>
                    <a:pt x="0" y="967"/>
                  </a:lnTo>
                  <a:cubicBezTo>
                    <a:pt x="0" y="1197"/>
                    <a:pt x="39" y="1417"/>
                    <a:pt x="106" y="1637"/>
                  </a:cubicBezTo>
                  <a:lnTo>
                    <a:pt x="527" y="2881"/>
                  </a:lnTo>
                  <a:lnTo>
                    <a:pt x="1312" y="2881"/>
                  </a:lnTo>
                  <a:lnTo>
                    <a:pt x="1312"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4" name="Google Shape;19234;p78"/>
            <p:cNvSpPr/>
            <p:nvPr/>
          </p:nvSpPr>
          <p:spPr>
            <a:xfrm>
              <a:off x="6034565" y="2446159"/>
              <a:ext cx="82456" cy="82456"/>
            </a:xfrm>
            <a:custGeom>
              <a:avLst/>
              <a:gdLst/>
              <a:ahLst/>
              <a:cxnLst/>
              <a:rect l="l" t="t" r="r" b="b"/>
              <a:pathLst>
                <a:path w="3140" h="3140" extrusionOk="0">
                  <a:moveTo>
                    <a:pt x="786" y="0"/>
                  </a:moveTo>
                  <a:cubicBezTo>
                    <a:pt x="355" y="0"/>
                    <a:pt x="1" y="354"/>
                    <a:pt x="1" y="785"/>
                  </a:cubicBezTo>
                  <a:cubicBezTo>
                    <a:pt x="1" y="1072"/>
                    <a:pt x="231" y="1311"/>
                    <a:pt x="527" y="1311"/>
                  </a:cubicBezTo>
                  <a:lnTo>
                    <a:pt x="2623" y="3139"/>
                  </a:lnTo>
                  <a:lnTo>
                    <a:pt x="3063" y="1589"/>
                  </a:lnTo>
                  <a:cubicBezTo>
                    <a:pt x="3111" y="1397"/>
                    <a:pt x="3140" y="1206"/>
                    <a:pt x="3140" y="1014"/>
                  </a:cubicBezTo>
                  <a:lnTo>
                    <a:pt x="3140" y="526"/>
                  </a:lnTo>
                  <a:cubicBezTo>
                    <a:pt x="3140" y="239"/>
                    <a:pt x="2910" y="0"/>
                    <a:pt x="2614"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5" name="Google Shape;19235;p78"/>
            <p:cNvSpPr/>
            <p:nvPr/>
          </p:nvSpPr>
          <p:spPr>
            <a:xfrm>
              <a:off x="6027528" y="2480324"/>
              <a:ext cx="82982" cy="75681"/>
            </a:xfrm>
            <a:custGeom>
              <a:avLst/>
              <a:gdLst/>
              <a:ahLst/>
              <a:cxnLst/>
              <a:rect l="l" t="t" r="r" b="b"/>
              <a:pathLst>
                <a:path w="3160" h="2882" extrusionOk="0">
                  <a:moveTo>
                    <a:pt x="1015" y="1"/>
                  </a:moveTo>
                  <a:cubicBezTo>
                    <a:pt x="872" y="1"/>
                    <a:pt x="738" y="58"/>
                    <a:pt x="642" y="154"/>
                  </a:cubicBezTo>
                  <a:lnTo>
                    <a:pt x="164" y="632"/>
                  </a:lnTo>
                  <a:cubicBezTo>
                    <a:pt x="58" y="737"/>
                    <a:pt x="1" y="871"/>
                    <a:pt x="10" y="1005"/>
                  </a:cubicBezTo>
                  <a:lnTo>
                    <a:pt x="10" y="1312"/>
                  </a:lnTo>
                  <a:cubicBezTo>
                    <a:pt x="10" y="2183"/>
                    <a:pt x="709" y="2881"/>
                    <a:pt x="1580" y="2881"/>
                  </a:cubicBezTo>
                  <a:cubicBezTo>
                    <a:pt x="1586" y="2881"/>
                    <a:pt x="1592" y="2881"/>
                    <a:pt x="1597" y="2881"/>
                  </a:cubicBezTo>
                  <a:cubicBezTo>
                    <a:pt x="2460" y="2881"/>
                    <a:pt x="3159" y="2177"/>
                    <a:pt x="3150" y="1312"/>
                  </a:cubicBezTo>
                  <a:lnTo>
                    <a:pt x="3150" y="977"/>
                  </a:lnTo>
                  <a:cubicBezTo>
                    <a:pt x="3150" y="833"/>
                    <a:pt x="3102" y="699"/>
                    <a:pt x="3006" y="603"/>
                  </a:cubicBezTo>
                  <a:cubicBezTo>
                    <a:pt x="2594" y="211"/>
                    <a:pt x="1858" y="29"/>
                    <a:pt x="1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6" name="Google Shape;19236;p78"/>
            <p:cNvSpPr/>
            <p:nvPr/>
          </p:nvSpPr>
          <p:spPr>
            <a:xfrm>
              <a:off x="6027528" y="2480586"/>
              <a:ext cx="82456" cy="74158"/>
            </a:xfrm>
            <a:custGeom>
              <a:avLst/>
              <a:gdLst/>
              <a:ahLst/>
              <a:cxnLst/>
              <a:rect l="l" t="t" r="r" b="b"/>
              <a:pathLst>
                <a:path w="3140" h="2824" extrusionOk="0">
                  <a:moveTo>
                    <a:pt x="1015" y="0"/>
                  </a:moveTo>
                  <a:cubicBezTo>
                    <a:pt x="872" y="0"/>
                    <a:pt x="728" y="58"/>
                    <a:pt x="633" y="153"/>
                  </a:cubicBezTo>
                  <a:lnTo>
                    <a:pt x="154" y="632"/>
                  </a:lnTo>
                  <a:cubicBezTo>
                    <a:pt x="58" y="737"/>
                    <a:pt x="1" y="871"/>
                    <a:pt x="1" y="1005"/>
                  </a:cubicBezTo>
                  <a:lnTo>
                    <a:pt x="1" y="1311"/>
                  </a:lnTo>
                  <a:cubicBezTo>
                    <a:pt x="1" y="2010"/>
                    <a:pt x="460" y="2632"/>
                    <a:pt x="1140" y="2823"/>
                  </a:cubicBezTo>
                  <a:cubicBezTo>
                    <a:pt x="910" y="2546"/>
                    <a:pt x="786" y="2192"/>
                    <a:pt x="786" y="1838"/>
                  </a:cubicBezTo>
                  <a:lnTo>
                    <a:pt x="795" y="1062"/>
                  </a:lnTo>
                  <a:cubicBezTo>
                    <a:pt x="786" y="768"/>
                    <a:pt x="1025" y="535"/>
                    <a:pt x="1316" y="535"/>
                  </a:cubicBezTo>
                  <a:cubicBezTo>
                    <a:pt x="1327" y="535"/>
                    <a:pt x="1339" y="535"/>
                    <a:pt x="1350" y="536"/>
                  </a:cubicBezTo>
                  <a:cubicBezTo>
                    <a:pt x="1877" y="565"/>
                    <a:pt x="2661" y="651"/>
                    <a:pt x="3140" y="890"/>
                  </a:cubicBezTo>
                  <a:cubicBezTo>
                    <a:pt x="3130" y="785"/>
                    <a:pt x="3073" y="680"/>
                    <a:pt x="2996" y="603"/>
                  </a:cubicBezTo>
                  <a:cubicBezTo>
                    <a:pt x="2594" y="201"/>
                    <a:pt x="1848" y="29"/>
                    <a:pt x="101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7" name="Google Shape;19237;p78"/>
            <p:cNvSpPr/>
            <p:nvPr/>
          </p:nvSpPr>
          <p:spPr>
            <a:xfrm>
              <a:off x="6000138" y="2583368"/>
              <a:ext cx="27415" cy="96768"/>
            </a:xfrm>
            <a:custGeom>
              <a:avLst/>
              <a:gdLst/>
              <a:ahLst/>
              <a:cxnLst/>
              <a:rect l="l" t="t" r="r" b="b"/>
              <a:pathLst>
                <a:path w="1044" h="3685" extrusionOk="0">
                  <a:moveTo>
                    <a:pt x="144" y="0"/>
                  </a:moveTo>
                  <a:cubicBezTo>
                    <a:pt x="49" y="134"/>
                    <a:pt x="1" y="287"/>
                    <a:pt x="1" y="450"/>
                  </a:cubicBezTo>
                  <a:lnTo>
                    <a:pt x="1" y="3685"/>
                  </a:lnTo>
                  <a:lnTo>
                    <a:pt x="1044" y="3685"/>
                  </a:lnTo>
                  <a:lnTo>
                    <a:pt x="1044" y="1235"/>
                  </a:lnTo>
                  <a:cubicBezTo>
                    <a:pt x="1044" y="1024"/>
                    <a:pt x="967" y="823"/>
                    <a:pt x="814" y="680"/>
                  </a:cubicBezTo>
                  <a:lnTo>
                    <a:pt x="144"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8" name="Google Shape;19238;p78"/>
            <p:cNvSpPr/>
            <p:nvPr/>
          </p:nvSpPr>
          <p:spPr>
            <a:xfrm>
              <a:off x="6075794" y="2583368"/>
              <a:ext cx="61842" cy="96532"/>
            </a:xfrm>
            <a:custGeom>
              <a:avLst/>
              <a:gdLst/>
              <a:ahLst/>
              <a:cxnLst/>
              <a:rect l="l" t="t" r="r" b="b"/>
              <a:pathLst>
                <a:path w="2355" h="3676" extrusionOk="0">
                  <a:moveTo>
                    <a:pt x="2211" y="0"/>
                  </a:moveTo>
                  <a:lnTo>
                    <a:pt x="1541" y="680"/>
                  </a:lnTo>
                  <a:cubicBezTo>
                    <a:pt x="1388" y="823"/>
                    <a:pt x="1312" y="1024"/>
                    <a:pt x="1312" y="1235"/>
                  </a:cubicBezTo>
                  <a:lnTo>
                    <a:pt x="1312" y="2364"/>
                  </a:lnTo>
                  <a:cubicBezTo>
                    <a:pt x="1312" y="2508"/>
                    <a:pt x="1187" y="2632"/>
                    <a:pt x="1044" y="2632"/>
                  </a:cubicBezTo>
                  <a:lnTo>
                    <a:pt x="0" y="2632"/>
                  </a:lnTo>
                  <a:lnTo>
                    <a:pt x="0" y="3675"/>
                  </a:lnTo>
                  <a:lnTo>
                    <a:pt x="1312" y="3675"/>
                  </a:lnTo>
                  <a:cubicBezTo>
                    <a:pt x="1886" y="3675"/>
                    <a:pt x="2355" y="3206"/>
                    <a:pt x="2355" y="2632"/>
                  </a:cubicBezTo>
                  <a:lnTo>
                    <a:pt x="2355" y="450"/>
                  </a:lnTo>
                  <a:cubicBezTo>
                    <a:pt x="2355" y="287"/>
                    <a:pt x="2307" y="134"/>
                    <a:pt x="221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39" name="Google Shape;19239;p78"/>
            <p:cNvSpPr/>
            <p:nvPr/>
          </p:nvSpPr>
          <p:spPr>
            <a:xfrm>
              <a:off x="5766424" y="2686649"/>
              <a:ext cx="398863" cy="20903"/>
            </a:xfrm>
            <a:custGeom>
              <a:avLst/>
              <a:gdLst/>
              <a:ahLst/>
              <a:cxnLst/>
              <a:rect l="l" t="t" r="r" b="b"/>
              <a:pathLst>
                <a:path w="15189" h="796" extrusionOk="0">
                  <a:moveTo>
                    <a:pt x="0" y="1"/>
                  </a:moveTo>
                  <a:lnTo>
                    <a:pt x="0" y="795"/>
                  </a:lnTo>
                  <a:lnTo>
                    <a:pt x="15188" y="795"/>
                  </a:lnTo>
                  <a:lnTo>
                    <a:pt x="1518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0" name="Google Shape;19240;p78"/>
            <p:cNvSpPr/>
            <p:nvPr/>
          </p:nvSpPr>
          <p:spPr>
            <a:xfrm>
              <a:off x="5759387"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1" name="Google Shape;19241;p78"/>
            <p:cNvSpPr/>
            <p:nvPr/>
          </p:nvSpPr>
          <p:spPr>
            <a:xfrm>
              <a:off x="6158224" y="2686649"/>
              <a:ext cx="13839" cy="68880"/>
            </a:xfrm>
            <a:custGeom>
              <a:avLst/>
              <a:gdLst/>
              <a:ahLst/>
              <a:cxnLst/>
              <a:rect l="l" t="t" r="r" b="b"/>
              <a:pathLst>
                <a:path w="527" h="2623" extrusionOk="0">
                  <a:moveTo>
                    <a:pt x="0" y="1"/>
                  </a:moveTo>
                  <a:lnTo>
                    <a:pt x="0" y="2365"/>
                  </a:lnTo>
                  <a:cubicBezTo>
                    <a:pt x="0" y="2537"/>
                    <a:pt x="132" y="2623"/>
                    <a:pt x="264" y="2623"/>
                  </a:cubicBezTo>
                  <a:cubicBezTo>
                    <a:pt x="395" y="2623"/>
                    <a:pt x="527" y="2537"/>
                    <a:pt x="527" y="2365"/>
                  </a:cubicBezTo>
                  <a:lnTo>
                    <a:pt x="527"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2" name="Google Shape;19242;p78"/>
            <p:cNvSpPr/>
            <p:nvPr/>
          </p:nvSpPr>
          <p:spPr>
            <a:xfrm>
              <a:off x="5759387"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3" name="Google Shape;19243;p78"/>
            <p:cNvSpPr/>
            <p:nvPr/>
          </p:nvSpPr>
          <p:spPr>
            <a:xfrm>
              <a:off x="6158224" y="2686649"/>
              <a:ext cx="13839" cy="20903"/>
            </a:xfrm>
            <a:custGeom>
              <a:avLst/>
              <a:gdLst/>
              <a:ahLst/>
              <a:cxnLst/>
              <a:rect l="l" t="t" r="r" b="b"/>
              <a:pathLst>
                <a:path w="527" h="796" extrusionOk="0">
                  <a:moveTo>
                    <a:pt x="0" y="1"/>
                  </a:moveTo>
                  <a:lnTo>
                    <a:pt x="0" y="795"/>
                  </a:lnTo>
                  <a:lnTo>
                    <a:pt x="527" y="795"/>
                  </a:lnTo>
                  <a:lnTo>
                    <a:pt x="52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4" name="Google Shape;19244;p78"/>
            <p:cNvSpPr/>
            <p:nvPr/>
          </p:nvSpPr>
          <p:spPr>
            <a:xfrm>
              <a:off x="5743289" y="2679873"/>
              <a:ext cx="444871" cy="13839"/>
            </a:xfrm>
            <a:custGeom>
              <a:avLst/>
              <a:gdLst/>
              <a:ahLst/>
              <a:cxnLst/>
              <a:rect l="l" t="t" r="r" b="b"/>
              <a:pathLst>
                <a:path w="16941" h="527" extrusionOk="0">
                  <a:moveTo>
                    <a:pt x="355" y="0"/>
                  </a:moveTo>
                  <a:cubicBezTo>
                    <a:pt x="1" y="0"/>
                    <a:pt x="1" y="527"/>
                    <a:pt x="355" y="527"/>
                  </a:cubicBezTo>
                  <a:lnTo>
                    <a:pt x="16586" y="527"/>
                  </a:lnTo>
                  <a:cubicBezTo>
                    <a:pt x="16940" y="527"/>
                    <a:pt x="16940" y="0"/>
                    <a:pt x="1658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5" name="Google Shape;19245;p78"/>
            <p:cNvSpPr/>
            <p:nvPr/>
          </p:nvSpPr>
          <p:spPr>
            <a:xfrm>
              <a:off x="6068992" y="2666034"/>
              <a:ext cx="41254" cy="13865"/>
            </a:xfrm>
            <a:custGeom>
              <a:avLst/>
              <a:gdLst/>
              <a:ahLst/>
              <a:cxnLst/>
              <a:rect l="l" t="t" r="r" b="b"/>
              <a:pathLst>
                <a:path w="1571" h="528" extrusionOk="0">
                  <a:moveTo>
                    <a:pt x="1" y="1"/>
                  </a:moveTo>
                  <a:lnTo>
                    <a:pt x="1" y="527"/>
                  </a:lnTo>
                  <a:lnTo>
                    <a:pt x="1312" y="527"/>
                  </a:lnTo>
                  <a:cubicBezTo>
                    <a:pt x="1456" y="527"/>
                    <a:pt x="1571" y="412"/>
                    <a:pt x="1571" y="269"/>
                  </a:cubicBezTo>
                  <a:cubicBezTo>
                    <a:pt x="1571" y="125"/>
                    <a:pt x="1456" y="1"/>
                    <a:pt x="131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6" name="Google Shape;19246;p78"/>
            <p:cNvSpPr/>
            <p:nvPr/>
          </p:nvSpPr>
          <p:spPr>
            <a:xfrm>
              <a:off x="5986326" y="2611020"/>
              <a:ext cx="96269" cy="68880"/>
            </a:xfrm>
            <a:custGeom>
              <a:avLst/>
              <a:gdLst/>
              <a:ahLst/>
              <a:cxnLst/>
              <a:rect l="l" t="t" r="r" b="b"/>
              <a:pathLst>
                <a:path w="3666" h="2623" extrusionOk="0">
                  <a:moveTo>
                    <a:pt x="268" y="0"/>
                  </a:moveTo>
                  <a:cubicBezTo>
                    <a:pt x="125" y="0"/>
                    <a:pt x="0" y="125"/>
                    <a:pt x="0" y="268"/>
                  </a:cubicBezTo>
                  <a:lnTo>
                    <a:pt x="0" y="2364"/>
                  </a:lnTo>
                  <a:cubicBezTo>
                    <a:pt x="0" y="2507"/>
                    <a:pt x="125" y="2622"/>
                    <a:pt x="268" y="2622"/>
                  </a:cubicBezTo>
                  <a:lnTo>
                    <a:pt x="3407" y="2622"/>
                  </a:lnTo>
                  <a:cubicBezTo>
                    <a:pt x="3551" y="2622"/>
                    <a:pt x="3666" y="2507"/>
                    <a:pt x="3666" y="2364"/>
                  </a:cubicBezTo>
                  <a:lnTo>
                    <a:pt x="3666" y="268"/>
                  </a:lnTo>
                  <a:cubicBezTo>
                    <a:pt x="3666" y="125"/>
                    <a:pt x="3551" y="0"/>
                    <a:pt x="340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7" name="Google Shape;19247;p78"/>
            <p:cNvSpPr/>
            <p:nvPr/>
          </p:nvSpPr>
          <p:spPr>
            <a:xfrm>
              <a:off x="6025269" y="2638645"/>
              <a:ext cx="18382" cy="13865"/>
            </a:xfrm>
            <a:custGeom>
              <a:avLst/>
              <a:gdLst/>
              <a:ahLst/>
              <a:cxnLst/>
              <a:rect l="l" t="t" r="r" b="b"/>
              <a:pathLst>
                <a:path w="700" h="528" extrusionOk="0">
                  <a:moveTo>
                    <a:pt x="355" y="1"/>
                  </a:moveTo>
                  <a:cubicBezTo>
                    <a:pt x="1" y="1"/>
                    <a:pt x="1" y="518"/>
                    <a:pt x="355" y="527"/>
                  </a:cubicBezTo>
                  <a:cubicBezTo>
                    <a:pt x="699" y="518"/>
                    <a:pt x="699" y="1"/>
                    <a:pt x="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8" name="Google Shape;19248;p78"/>
            <p:cNvSpPr/>
            <p:nvPr/>
          </p:nvSpPr>
          <p:spPr>
            <a:xfrm>
              <a:off x="5807390" y="2556215"/>
              <a:ext cx="137734" cy="123685"/>
            </a:xfrm>
            <a:custGeom>
              <a:avLst/>
              <a:gdLst/>
              <a:ahLst/>
              <a:cxnLst/>
              <a:rect l="l" t="t" r="r" b="b"/>
              <a:pathLst>
                <a:path w="5245" h="4710" extrusionOk="0">
                  <a:moveTo>
                    <a:pt x="1838" y="1"/>
                  </a:moveTo>
                  <a:lnTo>
                    <a:pt x="1838" y="125"/>
                  </a:lnTo>
                  <a:cubicBezTo>
                    <a:pt x="1838" y="364"/>
                    <a:pt x="1685" y="565"/>
                    <a:pt x="1455" y="632"/>
                  </a:cubicBezTo>
                  <a:lnTo>
                    <a:pt x="575" y="881"/>
                  </a:lnTo>
                  <a:cubicBezTo>
                    <a:pt x="240" y="977"/>
                    <a:pt x="0" y="1293"/>
                    <a:pt x="0" y="1637"/>
                  </a:cubicBezTo>
                  <a:lnTo>
                    <a:pt x="0" y="3925"/>
                  </a:lnTo>
                  <a:cubicBezTo>
                    <a:pt x="0" y="4355"/>
                    <a:pt x="354" y="4709"/>
                    <a:pt x="785" y="4709"/>
                  </a:cubicBezTo>
                  <a:lnTo>
                    <a:pt x="4460" y="4709"/>
                  </a:lnTo>
                  <a:cubicBezTo>
                    <a:pt x="4891" y="4709"/>
                    <a:pt x="5245" y="4355"/>
                    <a:pt x="5245" y="3925"/>
                  </a:cubicBezTo>
                  <a:lnTo>
                    <a:pt x="5245" y="1637"/>
                  </a:lnTo>
                  <a:cubicBezTo>
                    <a:pt x="5245" y="1283"/>
                    <a:pt x="5015" y="977"/>
                    <a:pt x="4680" y="881"/>
                  </a:cubicBezTo>
                  <a:lnTo>
                    <a:pt x="3800" y="632"/>
                  </a:lnTo>
                  <a:cubicBezTo>
                    <a:pt x="3570" y="565"/>
                    <a:pt x="3417" y="355"/>
                    <a:pt x="3417" y="116"/>
                  </a:cubicBezTo>
                  <a:lnTo>
                    <a:pt x="3417"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49" name="Google Shape;19249;p78"/>
            <p:cNvSpPr/>
            <p:nvPr/>
          </p:nvSpPr>
          <p:spPr>
            <a:xfrm>
              <a:off x="5807626" y="2587386"/>
              <a:ext cx="27678" cy="92514"/>
            </a:xfrm>
            <a:custGeom>
              <a:avLst/>
              <a:gdLst/>
              <a:ahLst/>
              <a:cxnLst/>
              <a:rect l="l" t="t" r="r" b="b"/>
              <a:pathLst>
                <a:path w="1054" h="3523" extrusionOk="0">
                  <a:moveTo>
                    <a:pt x="144" y="0"/>
                  </a:moveTo>
                  <a:cubicBezTo>
                    <a:pt x="49" y="134"/>
                    <a:pt x="1" y="288"/>
                    <a:pt x="1" y="450"/>
                  </a:cubicBezTo>
                  <a:lnTo>
                    <a:pt x="1" y="2738"/>
                  </a:lnTo>
                  <a:cubicBezTo>
                    <a:pt x="1" y="3168"/>
                    <a:pt x="355" y="3522"/>
                    <a:pt x="786" y="3522"/>
                  </a:cubicBezTo>
                  <a:lnTo>
                    <a:pt x="1054" y="3522"/>
                  </a:lnTo>
                  <a:lnTo>
                    <a:pt x="1054" y="900"/>
                  </a:ln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0" name="Google Shape;19250;p78"/>
            <p:cNvSpPr/>
            <p:nvPr/>
          </p:nvSpPr>
          <p:spPr>
            <a:xfrm>
              <a:off x="5917708" y="2587386"/>
              <a:ext cx="27415" cy="92514"/>
            </a:xfrm>
            <a:custGeom>
              <a:avLst/>
              <a:gdLst/>
              <a:ahLst/>
              <a:cxnLst/>
              <a:rect l="l" t="t" r="r" b="b"/>
              <a:pathLst>
                <a:path w="1044" h="3523" extrusionOk="0">
                  <a:moveTo>
                    <a:pt x="900" y="0"/>
                  </a:moveTo>
                  <a:lnTo>
                    <a:pt x="1" y="900"/>
                  </a:lnTo>
                  <a:lnTo>
                    <a:pt x="1" y="3522"/>
                  </a:lnTo>
                  <a:lnTo>
                    <a:pt x="259" y="3522"/>
                  </a:lnTo>
                  <a:cubicBezTo>
                    <a:pt x="690" y="3522"/>
                    <a:pt x="1044" y="3168"/>
                    <a:pt x="1044" y="2738"/>
                  </a:cubicBezTo>
                  <a:lnTo>
                    <a:pt x="1044" y="450"/>
                  </a:lnTo>
                  <a:cubicBezTo>
                    <a:pt x="1044" y="288"/>
                    <a:pt x="996" y="134"/>
                    <a:pt x="90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1" name="Google Shape;19251;p78"/>
            <p:cNvSpPr/>
            <p:nvPr/>
          </p:nvSpPr>
          <p:spPr>
            <a:xfrm>
              <a:off x="5843314" y="2556215"/>
              <a:ext cx="66123" cy="20640"/>
            </a:xfrm>
            <a:custGeom>
              <a:avLst/>
              <a:gdLst/>
              <a:ahLst/>
              <a:cxnLst/>
              <a:rect l="l" t="t" r="r" b="b"/>
              <a:pathLst>
                <a:path w="2518" h="786" extrusionOk="0">
                  <a:moveTo>
                    <a:pt x="470" y="1"/>
                  </a:moveTo>
                  <a:lnTo>
                    <a:pt x="470" y="125"/>
                  </a:lnTo>
                  <a:cubicBezTo>
                    <a:pt x="470" y="364"/>
                    <a:pt x="317" y="565"/>
                    <a:pt x="87" y="632"/>
                  </a:cubicBezTo>
                  <a:lnTo>
                    <a:pt x="1" y="661"/>
                  </a:lnTo>
                  <a:cubicBezTo>
                    <a:pt x="412" y="738"/>
                    <a:pt x="833" y="776"/>
                    <a:pt x="1255" y="786"/>
                  </a:cubicBezTo>
                  <a:cubicBezTo>
                    <a:pt x="1685" y="776"/>
                    <a:pt x="2106" y="738"/>
                    <a:pt x="2518" y="652"/>
                  </a:cubicBezTo>
                  <a:lnTo>
                    <a:pt x="2432" y="632"/>
                  </a:lnTo>
                  <a:cubicBezTo>
                    <a:pt x="2202" y="565"/>
                    <a:pt x="2049" y="355"/>
                    <a:pt x="2049" y="116"/>
                  </a:cubicBezTo>
                  <a:lnTo>
                    <a:pt x="2049"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2" name="Google Shape;19252;p78"/>
            <p:cNvSpPr/>
            <p:nvPr/>
          </p:nvSpPr>
          <p:spPr>
            <a:xfrm>
              <a:off x="5815688" y="2439122"/>
              <a:ext cx="121400" cy="123921"/>
            </a:xfrm>
            <a:custGeom>
              <a:avLst/>
              <a:gdLst/>
              <a:ahLst/>
              <a:cxnLst/>
              <a:rect l="l" t="t" r="r" b="b"/>
              <a:pathLst>
                <a:path w="4623" h="4719" extrusionOk="0">
                  <a:moveTo>
                    <a:pt x="2316" y="0"/>
                  </a:moveTo>
                  <a:cubicBezTo>
                    <a:pt x="1302" y="0"/>
                    <a:pt x="555" y="842"/>
                    <a:pt x="479" y="1857"/>
                  </a:cubicBezTo>
                  <a:cubicBezTo>
                    <a:pt x="421" y="2594"/>
                    <a:pt x="278" y="3311"/>
                    <a:pt x="48" y="4010"/>
                  </a:cubicBezTo>
                  <a:cubicBezTo>
                    <a:pt x="0" y="4144"/>
                    <a:pt x="77" y="4297"/>
                    <a:pt x="211" y="4345"/>
                  </a:cubicBezTo>
                  <a:cubicBezTo>
                    <a:pt x="881" y="4584"/>
                    <a:pt x="1598" y="4709"/>
                    <a:pt x="2307" y="4718"/>
                  </a:cubicBezTo>
                  <a:cubicBezTo>
                    <a:pt x="3024" y="4709"/>
                    <a:pt x="3742" y="4584"/>
                    <a:pt x="4412" y="4345"/>
                  </a:cubicBezTo>
                  <a:cubicBezTo>
                    <a:pt x="4546" y="4297"/>
                    <a:pt x="4623" y="4144"/>
                    <a:pt x="4575" y="4010"/>
                  </a:cubicBezTo>
                  <a:cubicBezTo>
                    <a:pt x="4345" y="3311"/>
                    <a:pt x="4201" y="2594"/>
                    <a:pt x="4144" y="1857"/>
                  </a:cubicBezTo>
                  <a:cubicBezTo>
                    <a:pt x="4077" y="833"/>
                    <a:pt x="3321" y="0"/>
                    <a:pt x="231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3" name="Google Shape;19253;p78"/>
            <p:cNvSpPr/>
            <p:nvPr/>
          </p:nvSpPr>
          <p:spPr>
            <a:xfrm>
              <a:off x="5828241" y="2714300"/>
              <a:ext cx="13839" cy="41228"/>
            </a:xfrm>
            <a:custGeom>
              <a:avLst/>
              <a:gdLst/>
              <a:ahLst/>
              <a:cxnLst/>
              <a:rect l="l" t="t" r="r" b="b"/>
              <a:pathLst>
                <a:path w="527" h="1570" extrusionOk="0">
                  <a:moveTo>
                    <a:pt x="1" y="0"/>
                  </a:moveTo>
                  <a:lnTo>
                    <a:pt x="1" y="1312"/>
                  </a:lnTo>
                  <a:cubicBezTo>
                    <a:pt x="1" y="1455"/>
                    <a:pt x="11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4" name="Google Shape;19254;p78"/>
            <p:cNvSpPr/>
            <p:nvPr/>
          </p:nvSpPr>
          <p:spPr>
            <a:xfrm>
              <a:off x="5828241" y="2707263"/>
              <a:ext cx="13839" cy="27678"/>
            </a:xfrm>
            <a:custGeom>
              <a:avLst/>
              <a:gdLst/>
              <a:ahLst/>
              <a:cxnLst/>
              <a:rect l="l" t="t" r="r" b="b"/>
              <a:pathLst>
                <a:path w="527"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5" name="Google Shape;19255;p78"/>
            <p:cNvSpPr/>
            <p:nvPr/>
          </p:nvSpPr>
          <p:spPr>
            <a:xfrm>
              <a:off x="5910671" y="2714300"/>
              <a:ext cx="13865" cy="41228"/>
            </a:xfrm>
            <a:custGeom>
              <a:avLst/>
              <a:gdLst/>
              <a:ahLst/>
              <a:cxnLst/>
              <a:rect l="l" t="t" r="r" b="b"/>
              <a:pathLst>
                <a:path w="528" h="1570" extrusionOk="0">
                  <a:moveTo>
                    <a:pt x="1" y="0"/>
                  </a:moveTo>
                  <a:lnTo>
                    <a:pt x="1" y="1312"/>
                  </a:lnTo>
                  <a:cubicBezTo>
                    <a:pt x="1" y="1455"/>
                    <a:pt x="125" y="1570"/>
                    <a:pt x="269" y="1570"/>
                  </a:cubicBezTo>
                  <a:cubicBezTo>
                    <a:pt x="412" y="1570"/>
                    <a:pt x="527" y="1455"/>
                    <a:pt x="527" y="1312"/>
                  </a:cubicBezTo>
                  <a:lnTo>
                    <a:pt x="527"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6" name="Google Shape;19256;p78"/>
            <p:cNvSpPr/>
            <p:nvPr/>
          </p:nvSpPr>
          <p:spPr>
            <a:xfrm>
              <a:off x="5910671" y="2707263"/>
              <a:ext cx="13865" cy="27678"/>
            </a:xfrm>
            <a:custGeom>
              <a:avLst/>
              <a:gdLst/>
              <a:ahLst/>
              <a:cxnLst/>
              <a:rect l="l" t="t" r="r" b="b"/>
              <a:pathLst>
                <a:path w="528" h="1054" extrusionOk="0">
                  <a:moveTo>
                    <a:pt x="1" y="1"/>
                  </a:moveTo>
                  <a:lnTo>
                    <a:pt x="1" y="1053"/>
                  </a:lnTo>
                  <a:lnTo>
                    <a:pt x="527" y="1053"/>
                  </a:lnTo>
                  <a:lnTo>
                    <a:pt x="527" y="1"/>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7" name="Google Shape;19257;p78"/>
            <p:cNvSpPr/>
            <p:nvPr/>
          </p:nvSpPr>
          <p:spPr>
            <a:xfrm>
              <a:off x="5828241" y="2604218"/>
              <a:ext cx="96295" cy="116883"/>
            </a:xfrm>
            <a:custGeom>
              <a:avLst/>
              <a:gdLst/>
              <a:ahLst/>
              <a:cxnLst/>
              <a:rect l="l" t="t" r="r" b="b"/>
              <a:pathLst>
                <a:path w="3667" h="4451" extrusionOk="0">
                  <a:moveTo>
                    <a:pt x="785" y="1"/>
                  </a:moveTo>
                  <a:cubicBezTo>
                    <a:pt x="355" y="1"/>
                    <a:pt x="1" y="355"/>
                    <a:pt x="1" y="785"/>
                  </a:cubicBezTo>
                  <a:lnTo>
                    <a:pt x="1" y="4192"/>
                  </a:lnTo>
                  <a:cubicBezTo>
                    <a:pt x="1" y="4336"/>
                    <a:pt x="115" y="4451"/>
                    <a:pt x="259" y="4451"/>
                  </a:cubicBezTo>
                  <a:lnTo>
                    <a:pt x="3408" y="4451"/>
                  </a:lnTo>
                  <a:cubicBezTo>
                    <a:pt x="3551" y="4451"/>
                    <a:pt x="3666" y="4336"/>
                    <a:pt x="3666" y="4192"/>
                  </a:cubicBezTo>
                  <a:lnTo>
                    <a:pt x="3666" y="785"/>
                  </a:lnTo>
                  <a:cubicBezTo>
                    <a:pt x="3666" y="355"/>
                    <a:pt x="3312" y="1"/>
                    <a:pt x="2881" y="1"/>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58" name="Google Shape;19258;p78"/>
            <p:cNvSpPr/>
            <p:nvPr/>
          </p:nvSpPr>
          <p:spPr>
            <a:xfrm>
              <a:off x="5815688" y="2439306"/>
              <a:ext cx="73896" cy="121216"/>
            </a:xfrm>
            <a:custGeom>
              <a:avLst/>
              <a:gdLst/>
              <a:ahLst/>
              <a:cxnLst/>
              <a:rect l="l" t="t" r="r" b="b"/>
              <a:pathLst>
                <a:path w="2814" h="4616" extrusionOk="0">
                  <a:moveTo>
                    <a:pt x="2373" y="1"/>
                  </a:moveTo>
                  <a:cubicBezTo>
                    <a:pt x="2351" y="1"/>
                    <a:pt x="2329" y="1"/>
                    <a:pt x="2307" y="3"/>
                  </a:cubicBezTo>
                  <a:cubicBezTo>
                    <a:pt x="1302" y="3"/>
                    <a:pt x="546" y="835"/>
                    <a:pt x="479" y="1850"/>
                  </a:cubicBezTo>
                  <a:cubicBezTo>
                    <a:pt x="412" y="2587"/>
                    <a:pt x="268" y="3304"/>
                    <a:pt x="48" y="4003"/>
                  </a:cubicBezTo>
                  <a:cubicBezTo>
                    <a:pt x="0" y="4137"/>
                    <a:pt x="77" y="4290"/>
                    <a:pt x="211" y="4338"/>
                  </a:cubicBezTo>
                  <a:cubicBezTo>
                    <a:pt x="555" y="4462"/>
                    <a:pt x="909" y="4548"/>
                    <a:pt x="1273" y="4615"/>
                  </a:cubicBezTo>
                  <a:cubicBezTo>
                    <a:pt x="1263" y="4558"/>
                    <a:pt x="1263" y="4501"/>
                    <a:pt x="1273" y="4453"/>
                  </a:cubicBezTo>
                  <a:cubicBezTo>
                    <a:pt x="1464" y="3668"/>
                    <a:pt x="1589" y="2864"/>
                    <a:pt x="1646" y="2060"/>
                  </a:cubicBezTo>
                  <a:cubicBezTo>
                    <a:pt x="1694" y="1113"/>
                    <a:pt x="2153" y="309"/>
                    <a:pt x="2814" y="70"/>
                  </a:cubicBezTo>
                  <a:cubicBezTo>
                    <a:pt x="2672" y="28"/>
                    <a:pt x="2523" y="1"/>
                    <a:pt x="237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59" name="Google Shape;19259;p78"/>
          <p:cNvGrpSpPr/>
          <p:nvPr/>
        </p:nvGrpSpPr>
        <p:grpSpPr>
          <a:xfrm>
            <a:off x="8307147" y="3243444"/>
            <a:ext cx="468479" cy="484549"/>
            <a:chOff x="6230360" y="2432583"/>
            <a:chExt cx="351359" cy="363412"/>
          </a:xfrm>
        </p:grpSpPr>
        <p:sp>
          <p:nvSpPr>
            <p:cNvPr id="19260" name="Google Shape;19260;p78"/>
            <p:cNvSpPr/>
            <p:nvPr/>
          </p:nvSpPr>
          <p:spPr>
            <a:xfrm>
              <a:off x="6361791" y="2432583"/>
              <a:ext cx="219928" cy="325230"/>
            </a:xfrm>
            <a:custGeom>
              <a:avLst/>
              <a:gdLst/>
              <a:ahLst/>
              <a:cxnLst/>
              <a:rect l="l" t="t" r="r" b="b"/>
              <a:pathLst>
                <a:path w="8375" h="12385" extrusionOk="0">
                  <a:moveTo>
                    <a:pt x="354" y="0"/>
                  </a:moveTo>
                  <a:cubicBezTo>
                    <a:pt x="287" y="0"/>
                    <a:pt x="0" y="19"/>
                    <a:pt x="0" y="278"/>
                  </a:cubicBezTo>
                  <a:lnTo>
                    <a:pt x="0" y="1531"/>
                  </a:lnTo>
                  <a:lnTo>
                    <a:pt x="3608" y="1531"/>
                  </a:lnTo>
                  <a:lnTo>
                    <a:pt x="6231" y="4154"/>
                  </a:lnTo>
                  <a:lnTo>
                    <a:pt x="6231" y="12384"/>
                  </a:lnTo>
                  <a:lnTo>
                    <a:pt x="8039" y="12384"/>
                  </a:lnTo>
                  <a:cubicBezTo>
                    <a:pt x="8116" y="12384"/>
                    <a:pt x="8374" y="12346"/>
                    <a:pt x="8374" y="12107"/>
                  </a:cubicBezTo>
                  <a:lnTo>
                    <a:pt x="8374" y="12097"/>
                  </a:lnTo>
                  <a:lnTo>
                    <a:pt x="8374" y="2661"/>
                  </a:lnTo>
                  <a:lnTo>
                    <a:pt x="6891" y="1474"/>
                  </a:lnTo>
                  <a:lnTo>
                    <a:pt x="5714"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1" name="Google Shape;19261;p78"/>
            <p:cNvSpPr/>
            <p:nvPr/>
          </p:nvSpPr>
          <p:spPr>
            <a:xfrm>
              <a:off x="6361791" y="2432583"/>
              <a:ext cx="9585" cy="40230"/>
            </a:xfrm>
            <a:custGeom>
              <a:avLst/>
              <a:gdLst/>
              <a:ahLst/>
              <a:cxnLst/>
              <a:rect l="l" t="t" r="r" b="b"/>
              <a:pathLst>
                <a:path w="365" h="1532" extrusionOk="0">
                  <a:moveTo>
                    <a:pt x="354" y="0"/>
                  </a:moveTo>
                  <a:cubicBezTo>
                    <a:pt x="287" y="0"/>
                    <a:pt x="0" y="19"/>
                    <a:pt x="0" y="278"/>
                  </a:cubicBezTo>
                  <a:lnTo>
                    <a:pt x="0" y="1531"/>
                  </a:lnTo>
                  <a:lnTo>
                    <a:pt x="364" y="1531"/>
                  </a:lnTo>
                  <a:lnTo>
                    <a:pt x="36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2" name="Google Shape;19262;p78"/>
            <p:cNvSpPr/>
            <p:nvPr/>
          </p:nvSpPr>
          <p:spPr>
            <a:xfrm>
              <a:off x="6510817" y="2432583"/>
              <a:ext cx="70403" cy="70377"/>
            </a:xfrm>
            <a:custGeom>
              <a:avLst/>
              <a:gdLst/>
              <a:ahLst/>
              <a:cxnLst/>
              <a:rect l="l" t="t" r="r" b="b"/>
              <a:pathLst>
                <a:path w="2681" h="2680" extrusionOk="0">
                  <a:moveTo>
                    <a:pt x="1" y="0"/>
                  </a:moveTo>
                  <a:lnTo>
                    <a:pt x="1" y="2192"/>
                  </a:lnTo>
                  <a:cubicBezTo>
                    <a:pt x="29" y="2364"/>
                    <a:pt x="135" y="2651"/>
                    <a:pt x="632" y="2680"/>
                  </a:cubicBezTo>
                  <a:lnTo>
                    <a:pt x="2680" y="2680"/>
                  </a:lnTo>
                  <a:lnTo>
                    <a:pt x="1"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3" name="Google Shape;19263;p78"/>
            <p:cNvSpPr/>
            <p:nvPr/>
          </p:nvSpPr>
          <p:spPr>
            <a:xfrm>
              <a:off x="6361791" y="2469006"/>
              <a:ext cx="107088" cy="16124"/>
            </a:xfrm>
            <a:custGeom>
              <a:avLst/>
              <a:gdLst/>
              <a:ahLst/>
              <a:cxnLst/>
              <a:rect l="l" t="t" r="r" b="b"/>
              <a:pathLst>
                <a:path w="4078" h="614" extrusionOk="0">
                  <a:moveTo>
                    <a:pt x="0" y="1"/>
                  </a:moveTo>
                  <a:lnTo>
                    <a:pt x="0" y="144"/>
                  </a:lnTo>
                  <a:lnTo>
                    <a:pt x="3608" y="144"/>
                  </a:lnTo>
                  <a:lnTo>
                    <a:pt x="4077" y="613"/>
                  </a:lnTo>
                  <a:lnTo>
                    <a:pt x="4077"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4" name="Google Shape;19264;p78"/>
            <p:cNvSpPr/>
            <p:nvPr/>
          </p:nvSpPr>
          <p:spPr>
            <a:xfrm>
              <a:off x="6465571" y="2469006"/>
              <a:ext cx="73160" cy="288807"/>
            </a:xfrm>
            <a:custGeom>
              <a:avLst/>
              <a:gdLst/>
              <a:ahLst/>
              <a:cxnLst/>
              <a:rect l="l" t="t" r="r" b="b"/>
              <a:pathLst>
                <a:path w="2786" h="10998" extrusionOk="0">
                  <a:moveTo>
                    <a:pt x="125" y="1"/>
                  </a:moveTo>
                  <a:lnTo>
                    <a:pt x="1" y="499"/>
                  </a:lnTo>
                  <a:lnTo>
                    <a:pt x="2279" y="2767"/>
                  </a:lnTo>
                  <a:lnTo>
                    <a:pt x="2279" y="10997"/>
                  </a:lnTo>
                  <a:lnTo>
                    <a:pt x="2786" y="10997"/>
                  </a:lnTo>
                  <a:lnTo>
                    <a:pt x="2786" y="2681"/>
                  </a:lnTo>
                  <a:lnTo>
                    <a:pt x="2786" y="2661"/>
                  </a:lnTo>
                  <a:lnTo>
                    <a:pt x="2767" y="2661"/>
                  </a:lnTo>
                  <a:lnTo>
                    <a:pt x="12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5" name="Google Shape;19265;p78"/>
            <p:cNvSpPr/>
            <p:nvPr/>
          </p:nvSpPr>
          <p:spPr>
            <a:xfrm>
              <a:off x="6309508" y="2469006"/>
              <a:ext cx="9585" cy="131983"/>
            </a:xfrm>
            <a:custGeom>
              <a:avLst/>
              <a:gdLst/>
              <a:ahLst/>
              <a:cxnLst/>
              <a:rect l="l" t="t" r="r" b="b"/>
              <a:pathLst>
                <a:path w="365" h="5026" extrusionOk="0">
                  <a:moveTo>
                    <a:pt x="345" y="1"/>
                  </a:moveTo>
                  <a:cubicBezTo>
                    <a:pt x="288" y="1"/>
                    <a:pt x="29" y="20"/>
                    <a:pt x="1" y="231"/>
                  </a:cubicBezTo>
                  <a:lnTo>
                    <a:pt x="1" y="5025"/>
                  </a:lnTo>
                  <a:lnTo>
                    <a:pt x="364" y="4977"/>
                  </a:lnTo>
                  <a:lnTo>
                    <a:pt x="364"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6" name="Google Shape;19266;p78"/>
            <p:cNvSpPr/>
            <p:nvPr/>
          </p:nvSpPr>
          <p:spPr>
            <a:xfrm>
              <a:off x="6309770" y="2591692"/>
              <a:ext cx="134477" cy="201283"/>
            </a:xfrm>
            <a:custGeom>
              <a:avLst/>
              <a:gdLst/>
              <a:ahLst/>
              <a:cxnLst/>
              <a:rect l="l" t="t" r="r" b="b"/>
              <a:pathLst>
                <a:path w="5121" h="7665" extrusionOk="0">
                  <a:moveTo>
                    <a:pt x="1228" y="1"/>
                  </a:moveTo>
                  <a:cubicBezTo>
                    <a:pt x="824" y="1"/>
                    <a:pt x="411" y="64"/>
                    <a:pt x="0" y="200"/>
                  </a:cubicBezTo>
                  <a:lnTo>
                    <a:pt x="0" y="353"/>
                  </a:lnTo>
                  <a:lnTo>
                    <a:pt x="393" y="296"/>
                  </a:lnTo>
                  <a:lnTo>
                    <a:pt x="450" y="286"/>
                  </a:lnTo>
                  <a:lnTo>
                    <a:pt x="1292" y="286"/>
                  </a:lnTo>
                  <a:lnTo>
                    <a:pt x="1350" y="296"/>
                  </a:lnTo>
                  <a:lnTo>
                    <a:pt x="1388" y="296"/>
                  </a:lnTo>
                  <a:lnTo>
                    <a:pt x="1436" y="305"/>
                  </a:lnTo>
                  <a:lnTo>
                    <a:pt x="1484" y="315"/>
                  </a:lnTo>
                  <a:lnTo>
                    <a:pt x="1532" y="325"/>
                  </a:lnTo>
                  <a:lnTo>
                    <a:pt x="1570" y="325"/>
                  </a:lnTo>
                  <a:lnTo>
                    <a:pt x="1627" y="334"/>
                  </a:lnTo>
                  <a:lnTo>
                    <a:pt x="1666" y="344"/>
                  </a:lnTo>
                  <a:lnTo>
                    <a:pt x="1713" y="363"/>
                  </a:lnTo>
                  <a:lnTo>
                    <a:pt x="1761" y="372"/>
                  </a:lnTo>
                  <a:lnTo>
                    <a:pt x="1809" y="382"/>
                  </a:lnTo>
                  <a:lnTo>
                    <a:pt x="1847" y="392"/>
                  </a:lnTo>
                  <a:lnTo>
                    <a:pt x="1895" y="401"/>
                  </a:lnTo>
                  <a:lnTo>
                    <a:pt x="1905" y="401"/>
                  </a:lnTo>
                  <a:lnTo>
                    <a:pt x="1934" y="411"/>
                  </a:lnTo>
                  <a:lnTo>
                    <a:pt x="1981" y="430"/>
                  </a:lnTo>
                  <a:lnTo>
                    <a:pt x="1991" y="430"/>
                  </a:lnTo>
                  <a:lnTo>
                    <a:pt x="2020" y="439"/>
                  </a:lnTo>
                  <a:lnTo>
                    <a:pt x="2068" y="459"/>
                  </a:lnTo>
                  <a:lnTo>
                    <a:pt x="2106" y="468"/>
                  </a:lnTo>
                  <a:lnTo>
                    <a:pt x="2154" y="487"/>
                  </a:lnTo>
                  <a:lnTo>
                    <a:pt x="2173" y="497"/>
                  </a:lnTo>
                  <a:lnTo>
                    <a:pt x="2192" y="497"/>
                  </a:lnTo>
                  <a:lnTo>
                    <a:pt x="2249" y="526"/>
                  </a:lnTo>
                  <a:lnTo>
                    <a:pt x="2259" y="526"/>
                  </a:lnTo>
                  <a:lnTo>
                    <a:pt x="2278" y="535"/>
                  </a:lnTo>
                  <a:lnTo>
                    <a:pt x="2335" y="554"/>
                  </a:lnTo>
                  <a:lnTo>
                    <a:pt x="2364" y="564"/>
                  </a:lnTo>
                  <a:lnTo>
                    <a:pt x="2450" y="602"/>
                  </a:lnTo>
                  <a:lnTo>
                    <a:pt x="2460" y="602"/>
                  </a:lnTo>
                  <a:lnTo>
                    <a:pt x="2527" y="640"/>
                  </a:lnTo>
                  <a:lnTo>
                    <a:pt x="2556" y="660"/>
                  </a:lnTo>
                  <a:lnTo>
                    <a:pt x="2613" y="688"/>
                  </a:lnTo>
                  <a:lnTo>
                    <a:pt x="2642" y="707"/>
                  </a:lnTo>
                  <a:lnTo>
                    <a:pt x="2690" y="727"/>
                  </a:lnTo>
                  <a:lnTo>
                    <a:pt x="2709" y="746"/>
                  </a:lnTo>
                  <a:lnTo>
                    <a:pt x="2728" y="755"/>
                  </a:lnTo>
                  <a:lnTo>
                    <a:pt x="2766" y="774"/>
                  </a:lnTo>
                  <a:lnTo>
                    <a:pt x="2795" y="794"/>
                  </a:lnTo>
                  <a:lnTo>
                    <a:pt x="2804" y="794"/>
                  </a:lnTo>
                  <a:lnTo>
                    <a:pt x="2843" y="822"/>
                  </a:lnTo>
                  <a:lnTo>
                    <a:pt x="2881" y="851"/>
                  </a:lnTo>
                  <a:lnTo>
                    <a:pt x="2919" y="880"/>
                  </a:lnTo>
                  <a:lnTo>
                    <a:pt x="2948" y="899"/>
                  </a:lnTo>
                  <a:lnTo>
                    <a:pt x="2996" y="927"/>
                  </a:lnTo>
                  <a:lnTo>
                    <a:pt x="3025" y="947"/>
                  </a:lnTo>
                  <a:lnTo>
                    <a:pt x="3063" y="975"/>
                  </a:lnTo>
                  <a:lnTo>
                    <a:pt x="3092" y="1004"/>
                  </a:lnTo>
                  <a:lnTo>
                    <a:pt x="3139" y="1033"/>
                  </a:lnTo>
                  <a:lnTo>
                    <a:pt x="3168" y="1061"/>
                  </a:lnTo>
                  <a:lnTo>
                    <a:pt x="3206" y="1090"/>
                  </a:lnTo>
                  <a:lnTo>
                    <a:pt x="3235" y="1119"/>
                  </a:lnTo>
                  <a:lnTo>
                    <a:pt x="3273" y="1148"/>
                  </a:lnTo>
                  <a:lnTo>
                    <a:pt x="3302" y="1176"/>
                  </a:lnTo>
                  <a:lnTo>
                    <a:pt x="3340" y="1205"/>
                  </a:lnTo>
                  <a:lnTo>
                    <a:pt x="3369" y="1234"/>
                  </a:lnTo>
                  <a:lnTo>
                    <a:pt x="3407" y="1272"/>
                  </a:lnTo>
                  <a:lnTo>
                    <a:pt x="3436" y="1301"/>
                  </a:lnTo>
                  <a:lnTo>
                    <a:pt x="3474" y="1339"/>
                  </a:lnTo>
                  <a:lnTo>
                    <a:pt x="3493" y="1368"/>
                  </a:lnTo>
                  <a:lnTo>
                    <a:pt x="3541" y="1406"/>
                  </a:lnTo>
                  <a:lnTo>
                    <a:pt x="3560" y="1444"/>
                  </a:lnTo>
                  <a:lnTo>
                    <a:pt x="3580" y="1454"/>
                  </a:lnTo>
                  <a:cubicBezTo>
                    <a:pt x="3809" y="1712"/>
                    <a:pt x="4001" y="1999"/>
                    <a:pt x="4154" y="2306"/>
                  </a:cubicBezTo>
                  <a:lnTo>
                    <a:pt x="4154" y="2325"/>
                  </a:lnTo>
                  <a:lnTo>
                    <a:pt x="4163" y="2344"/>
                  </a:lnTo>
                  <a:lnTo>
                    <a:pt x="4192" y="2401"/>
                  </a:lnTo>
                  <a:cubicBezTo>
                    <a:pt x="4403" y="2861"/>
                    <a:pt x="4508" y="3358"/>
                    <a:pt x="4508" y="3856"/>
                  </a:cubicBezTo>
                  <a:lnTo>
                    <a:pt x="4508" y="3885"/>
                  </a:lnTo>
                  <a:lnTo>
                    <a:pt x="4508" y="4000"/>
                  </a:lnTo>
                  <a:lnTo>
                    <a:pt x="4508" y="4038"/>
                  </a:lnTo>
                  <a:lnTo>
                    <a:pt x="4508" y="4134"/>
                  </a:lnTo>
                  <a:lnTo>
                    <a:pt x="4508" y="4153"/>
                  </a:lnTo>
                  <a:cubicBezTo>
                    <a:pt x="4508" y="4191"/>
                    <a:pt x="4498" y="4229"/>
                    <a:pt x="4498" y="4277"/>
                  </a:cubicBezTo>
                  <a:lnTo>
                    <a:pt x="4498" y="4296"/>
                  </a:lnTo>
                  <a:cubicBezTo>
                    <a:pt x="4498" y="4325"/>
                    <a:pt x="4489" y="4354"/>
                    <a:pt x="4489" y="4392"/>
                  </a:cubicBezTo>
                  <a:lnTo>
                    <a:pt x="4489" y="4421"/>
                  </a:lnTo>
                  <a:cubicBezTo>
                    <a:pt x="4470" y="4497"/>
                    <a:pt x="4460" y="4574"/>
                    <a:pt x="4441" y="4641"/>
                  </a:cubicBezTo>
                  <a:lnTo>
                    <a:pt x="4441" y="4669"/>
                  </a:lnTo>
                  <a:cubicBezTo>
                    <a:pt x="4441" y="4698"/>
                    <a:pt x="4431" y="4736"/>
                    <a:pt x="4422" y="4765"/>
                  </a:cubicBezTo>
                  <a:lnTo>
                    <a:pt x="4422" y="4784"/>
                  </a:lnTo>
                  <a:cubicBezTo>
                    <a:pt x="4412" y="4823"/>
                    <a:pt x="4403" y="4861"/>
                    <a:pt x="4393" y="4899"/>
                  </a:cubicBezTo>
                  <a:lnTo>
                    <a:pt x="4393" y="4909"/>
                  </a:lnTo>
                  <a:cubicBezTo>
                    <a:pt x="4384" y="4937"/>
                    <a:pt x="4374" y="4976"/>
                    <a:pt x="4364" y="5004"/>
                  </a:cubicBezTo>
                  <a:lnTo>
                    <a:pt x="4355" y="5033"/>
                  </a:lnTo>
                  <a:cubicBezTo>
                    <a:pt x="4336" y="5100"/>
                    <a:pt x="4307" y="5177"/>
                    <a:pt x="4278" y="5244"/>
                  </a:cubicBezTo>
                  <a:lnTo>
                    <a:pt x="4269" y="5263"/>
                  </a:lnTo>
                  <a:lnTo>
                    <a:pt x="4230" y="5359"/>
                  </a:lnTo>
                  <a:lnTo>
                    <a:pt x="4221" y="5368"/>
                  </a:lnTo>
                  <a:cubicBezTo>
                    <a:pt x="4202" y="5406"/>
                    <a:pt x="4192" y="5445"/>
                    <a:pt x="4173" y="5473"/>
                  </a:cubicBezTo>
                  <a:cubicBezTo>
                    <a:pt x="4154" y="5512"/>
                    <a:pt x="4144" y="5540"/>
                    <a:pt x="4125" y="5569"/>
                  </a:cubicBezTo>
                  <a:lnTo>
                    <a:pt x="4116" y="5588"/>
                  </a:lnTo>
                  <a:cubicBezTo>
                    <a:pt x="4077" y="5655"/>
                    <a:pt x="4039" y="5722"/>
                    <a:pt x="4001" y="5789"/>
                  </a:cubicBezTo>
                  <a:lnTo>
                    <a:pt x="3991" y="5799"/>
                  </a:lnTo>
                  <a:lnTo>
                    <a:pt x="3934" y="5894"/>
                  </a:lnTo>
                  <a:lnTo>
                    <a:pt x="3934" y="5904"/>
                  </a:lnTo>
                  <a:cubicBezTo>
                    <a:pt x="3886" y="5961"/>
                    <a:pt x="3838" y="6028"/>
                    <a:pt x="3790" y="6095"/>
                  </a:cubicBezTo>
                  <a:lnTo>
                    <a:pt x="3790" y="6105"/>
                  </a:lnTo>
                  <a:cubicBezTo>
                    <a:pt x="3742" y="6162"/>
                    <a:pt x="3685" y="6220"/>
                    <a:pt x="3637" y="6287"/>
                  </a:cubicBezTo>
                  <a:lnTo>
                    <a:pt x="3560" y="6373"/>
                  </a:lnTo>
                  <a:cubicBezTo>
                    <a:pt x="3503" y="6430"/>
                    <a:pt x="3446" y="6488"/>
                    <a:pt x="3388" y="6536"/>
                  </a:cubicBezTo>
                  <a:cubicBezTo>
                    <a:pt x="3245" y="6679"/>
                    <a:pt x="3082" y="6804"/>
                    <a:pt x="2910" y="6909"/>
                  </a:cubicBezTo>
                  <a:cubicBezTo>
                    <a:pt x="2814" y="6976"/>
                    <a:pt x="2709" y="7043"/>
                    <a:pt x="2594" y="7100"/>
                  </a:cubicBezTo>
                  <a:lnTo>
                    <a:pt x="1522" y="7665"/>
                  </a:lnTo>
                  <a:lnTo>
                    <a:pt x="2029" y="7665"/>
                  </a:lnTo>
                  <a:cubicBezTo>
                    <a:pt x="3819" y="7282"/>
                    <a:pt x="5101" y="5722"/>
                    <a:pt x="5120" y="3894"/>
                  </a:cubicBezTo>
                  <a:cubicBezTo>
                    <a:pt x="5120" y="1676"/>
                    <a:pt x="3298" y="1"/>
                    <a:pt x="1228" y="1"/>
                  </a:cubicBez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7" name="Google Shape;19267;p78"/>
            <p:cNvSpPr/>
            <p:nvPr/>
          </p:nvSpPr>
          <p:spPr>
            <a:xfrm>
              <a:off x="6310768" y="2468507"/>
              <a:ext cx="219691" cy="325230"/>
            </a:xfrm>
            <a:custGeom>
              <a:avLst/>
              <a:gdLst/>
              <a:ahLst/>
              <a:cxnLst/>
              <a:rect l="l" t="t" r="r" b="b"/>
              <a:pathLst>
                <a:path w="8366" h="12385" extrusionOk="0">
                  <a:moveTo>
                    <a:pt x="345" y="1"/>
                  </a:moveTo>
                  <a:cubicBezTo>
                    <a:pt x="278" y="1"/>
                    <a:pt x="10" y="20"/>
                    <a:pt x="1" y="259"/>
                  </a:cubicBezTo>
                  <a:lnTo>
                    <a:pt x="10" y="5025"/>
                  </a:lnTo>
                  <a:lnTo>
                    <a:pt x="403" y="4968"/>
                  </a:lnTo>
                  <a:lnTo>
                    <a:pt x="1398" y="4968"/>
                  </a:lnTo>
                  <a:lnTo>
                    <a:pt x="1446" y="4977"/>
                  </a:lnTo>
                  <a:lnTo>
                    <a:pt x="1494" y="4987"/>
                  </a:lnTo>
                  <a:lnTo>
                    <a:pt x="1541" y="4996"/>
                  </a:lnTo>
                  <a:lnTo>
                    <a:pt x="1580" y="5006"/>
                  </a:lnTo>
                  <a:lnTo>
                    <a:pt x="1637" y="5016"/>
                  </a:lnTo>
                  <a:lnTo>
                    <a:pt x="1675" y="5025"/>
                  </a:lnTo>
                  <a:lnTo>
                    <a:pt x="1723" y="5035"/>
                  </a:lnTo>
                  <a:lnTo>
                    <a:pt x="1771" y="5044"/>
                  </a:lnTo>
                  <a:lnTo>
                    <a:pt x="1819" y="5054"/>
                  </a:lnTo>
                  <a:lnTo>
                    <a:pt x="1857" y="5063"/>
                  </a:lnTo>
                  <a:lnTo>
                    <a:pt x="1905" y="5083"/>
                  </a:lnTo>
                  <a:lnTo>
                    <a:pt x="1915" y="5083"/>
                  </a:lnTo>
                  <a:lnTo>
                    <a:pt x="1943" y="5092"/>
                  </a:lnTo>
                  <a:lnTo>
                    <a:pt x="1991" y="5102"/>
                  </a:lnTo>
                  <a:lnTo>
                    <a:pt x="2001" y="5102"/>
                  </a:lnTo>
                  <a:lnTo>
                    <a:pt x="2030" y="5111"/>
                  </a:lnTo>
                  <a:lnTo>
                    <a:pt x="2077" y="5130"/>
                  </a:lnTo>
                  <a:lnTo>
                    <a:pt x="2116" y="5140"/>
                  </a:lnTo>
                  <a:lnTo>
                    <a:pt x="2164" y="5159"/>
                  </a:lnTo>
                  <a:lnTo>
                    <a:pt x="2183" y="5169"/>
                  </a:lnTo>
                  <a:lnTo>
                    <a:pt x="2202" y="5178"/>
                  </a:lnTo>
                  <a:lnTo>
                    <a:pt x="2259" y="5197"/>
                  </a:lnTo>
                  <a:lnTo>
                    <a:pt x="2269" y="5197"/>
                  </a:lnTo>
                  <a:lnTo>
                    <a:pt x="2288" y="5207"/>
                  </a:lnTo>
                  <a:lnTo>
                    <a:pt x="2345" y="5226"/>
                  </a:lnTo>
                  <a:lnTo>
                    <a:pt x="2374" y="5245"/>
                  </a:lnTo>
                  <a:lnTo>
                    <a:pt x="2460" y="5284"/>
                  </a:lnTo>
                  <a:lnTo>
                    <a:pt x="2470" y="5284"/>
                  </a:lnTo>
                  <a:lnTo>
                    <a:pt x="2537" y="5322"/>
                  </a:lnTo>
                  <a:lnTo>
                    <a:pt x="2565" y="5331"/>
                  </a:lnTo>
                  <a:lnTo>
                    <a:pt x="2623" y="5360"/>
                  </a:lnTo>
                  <a:lnTo>
                    <a:pt x="2652" y="5379"/>
                  </a:lnTo>
                  <a:lnTo>
                    <a:pt x="2699" y="5408"/>
                  </a:lnTo>
                  <a:lnTo>
                    <a:pt x="2719" y="5418"/>
                  </a:lnTo>
                  <a:lnTo>
                    <a:pt x="2738" y="5427"/>
                  </a:lnTo>
                  <a:lnTo>
                    <a:pt x="2776" y="5446"/>
                  </a:lnTo>
                  <a:lnTo>
                    <a:pt x="2805" y="5465"/>
                  </a:lnTo>
                  <a:lnTo>
                    <a:pt x="2814" y="5475"/>
                  </a:lnTo>
                  <a:lnTo>
                    <a:pt x="2853" y="5504"/>
                  </a:lnTo>
                  <a:lnTo>
                    <a:pt x="2891" y="5523"/>
                  </a:lnTo>
                  <a:lnTo>
                    <a:pt x="2929" y="5552"/>
                  </a:lnTo>
                  <a:lnTo>
                    <a:pt x="2958" y="5571"/>
                  </a:lnTo>
                  <a:lnTo>
                    <a:pt x="2996" y="5599"/>
                  </a:lnTo>
                  <a:lnTo>
                    <a:pt x="3034" y="5628"/>
                  </a:lnTo>
                  <a:lnTo>
                    <a:pt x="3073" y="5657"/>
                  </a:lnTo>
                  <a:lnTo>
                    <a:pt x="3101" y="5676"/>
                  </a:lnTo>
                  <a:lnTo>
                    <a:pt x="3149" y="5705"/>
                  </a:lnTo>
                  <a:lnTo>
                    <a:pt x="3178" y="5733"/>
                  </a:lnTo>
                  <a:lnTo>
                    <a:pt x="3216" y="5762"/>
                  </a:lnTo>
                  <a:lnTo>
                    <a:pt x="3245" y="5791"/>
                  </a:lnTo>
                  <a:lnTo>
                    <a:pt x="3283" y="5819"/>
                  </a:lnTo>
                  <a:lnTo>
                    <a:pt x="3312" y="5848"/>
                  </a:lnTo>
                  <a:lnTo>
                    <a:pt x="3350" y="5886"/>
                  </a:lnTo>
                  <a:lnTo>
                    <a:pt x="3379" y="5915"/>
                  </a:lnTo>
                  <a:lnTo>
                    <a:pt x="3417" y="5953"/>
                  </a:lnTo>
                  <a:lnTo>
                    <a:pt x="3446" y="5973"/>
                  </a:lnTo>
                  <a:lnTo>
                    <a:pt x="3484" y="6020"/>
                  </a:lnTo>
                  <a:lnTo>
                    <a:pt x="3503" y="6040"/>
                  </a:lnTo>
                  <a:lnTo>
                    <a:pt x="3551" y="6078"/>
                  </a:lnTo>
                  <a:lnTo>
                    <a:pt x="3570" y="6116"/>
                  </a:lnTo>
                  <a:lnTo>
                    <a:pt x="3589" y="6126"/>
                  </a:lnTo>
                  <a:cubicBezTo>
                    <a:pt x="3819" y="6384"/>
                    <a:pt x="4011" y="6671"/>
                    <a:pt x="4164" y="6987"/>
                  </a:cubicBezTo>
                  <a:lnTo>
                    <a:pt x="4164" y="7006"/>
                  </a:lnTo>
                  <a:lnTo>
                    <a:pt x="4173" y="7016"/>
                  </a:lnTo>
                  <a:lnTo>
                    <a:pt x="4202" y="7073"/>
                  </a:lnTo>
                  <a:cubicBezTo>
                    <a:pt x="4413" y="7533"/>
                    <a:pt x="4518" y="8030"/>
                    <a:pt x="4518" y="8528"/>
                  </a:cubicBezTo>
                  <a:lnTo>
                    <a:pt x="4518" y="8557"/>
                  </a:lnTo>
                  <a:lnTo>
                    <a:pt x="4518" y="8681"/>
                  </a:lnTo>
                  <a:lnTo>
                    <a:pt x="4480" y="8748"/>
                  </a:lnTo>
                  <a:lnTo>
                    <a:pt x="4480" y="8853"/>
                  </a:lnTo>
                  <a:lnTo>
                    <a:pt x="4480" y="8872"/>
                  </a:lnTo>
                  <a:cubicBezTo>
                    <a:pt x="4480" y="8911"/>
                    <a:pt x="4470" y="8949"/>
                    <a:pt x="4470" y="8987"/>
                  </a:cubicBezTo>
                  <a:lnTo>
                    <a:pt x="4470" y="9016"/>
                  </a:lnTo>
                  <a:cubicBezTo>
                    <a:pt x="4470" y="9045"/>
                    <a:pt x="4460" y="9073"/>
                    <a:pt x="4460" y="9112"/>
                  </a:cubicBezTo>
                  <a:lnTo>
                    <a:pt x="4460" y="9140"/>
                  </a:lnTo>
                  <a:cubicBezTo>
                    <a:pt x="4441" y="9207"/>
                    <a:pt x="4432" y="9284"/>
                    <a:pt x="4413" y="9360"/>
                  </a:cubicBezTo>
                  <a:lnTo>
                    <a:pt x="4413" y="9389"/>
                  </a:lnTo>
                  <a:cubicBezTo>
                    <a:pt x="4413" y="9418"/>
                    <a:pt x="4403" y="9447"/>
                    <a:pt x="4393" y="9485"/>
                  </a:cubicBezTo>
                  <a:lnTo>
                    <a:pt x="4393" y="9504"/>
                  </a:lnTo>
                  <a:cubicBezTo>
                    <a:pt x="4384" y="9542"/>
                    <a:pt x="4374" y="9581"/>
                    <a:pt x="4365" y="9609"/>
                  </a:cubicBezTo>
                  <a:lnTo>
                    <a:pt x="4365" y="9628"/>
                  </a:lnTo>
                  <a:cubicBezTo>
                    <a:pt x="4355" y="9657"/>
                    <a:pt x="4346" y="9695"/>
                    <a:pt x="4336" y="9724"/>
                  </a:cubicBezTo>
                  <a:lnTo>
                    <a:pt x="4326" y="9743"/>
                  </a:lnTo>
                  <a:cubicBezTo>
                    <a:pt x="4307" y="9820"/>
                    <a:pt x="4279" y="9896"/>
                    <a:pt x="4250" y="9963"/>
                  </a:cubicBezTo>
                  <a:lnTo>
                    <a:pt x="4240" y="9983"/>
                  </a:lnTo>
                  <a:lnTo>
                    <a:pt x="4202" y="10069"/>
                  </a:lnTo>
                  <a:lnTo>
                    <a:pt x="4192" y="10088"/>
                  </a:lnTo>
                  <a:cubicBezTo>
                    <a:pt x="4173" y="10126"/>
                    <a:pt x="4164" y="10164"/>
                    <a:pt x="4145" y="10193"/>
                  </a:cubicBezTo>
                  <a:cubicBezTo>
                    <a:pt x="4125" y="10222"/>
                    <a:pt x="4116" y="10260"/>
                    <a:pt x="4097" y="10289"/>
                  </a:cubicBezTo>
                  <a:lnTo>
                    <a:pt x="4087" y="10308"/>
                  </a:lnTo>
                  <a:cubicBezTo>
                    <a:pt x="4049" y="10375"/>
                    <a:pt x="4011" y="10442"/>
                    <a:pt x="3972" y="10509"/>
                  </a:cubicBezTo>
                  <a:lnTo>
                    <a:pt x="3963" y="10518"/>
                  </a:lnTo>
                  <a:lnTo>
                    <a:pt x="3905" y="10614"/>
                  </a:lnTo>
                  <a:cubicBezTo>
                    <a:pt x="3857" y="10681"/>
                    <a:pt x="3810" y="10748"/>
                    <a:pt x="3762" y="10815"/>
                  </a:cubicBezTo>
                  <a:cubicBezTo>
                    <a:pt x="3714" y="10882"/>
                    <a:pt x="3656" y="10940"/>
                    <a:pt x="3609" y="11007"/>
                  </a:cubicBezTo>
                  <a:lnTo>
                    <a:pt x="3532" y="11093"/>
                  </a:lnTo>
                  <a:cubicBezTo>
                    <a:pt x="3475" y="11150"/>
                    <a:pt x="3417" y="11208"/>
                    <a:pt x="3360" y="11255"/>
                  </a:cubicBezTo>
                  <a:cubicBezTo>
                    <a:pt x="3216" y="11389"/>
                    <a:pt x="3054" y="11523"/>
                    <a:pt x="2881" y="11629"/>
                  </a:cubicBezTo>
                  <a:cubicBezTo>
                    <a:pt x="2786" y="11696"/>
                    <a:pt x="2680" y="11763"/>
                    <a:pt x="2565" y="11820"/>
                  </a:cubicBezTo>
                  <a:lnTo>
                    <a:pt x="1494" y="12385"/>
                  </a:lnTo>
                  <a:lnTo>
                    <a:pt x="8030" y="12385"/>
                  </a:lnTo>
                  <a:cubicBezTo>
                    <a:pt x="8116" y="12385"/>
                    <a:pt x="8365" y="12346"/>
                    <a:pt x="8365" y="12107"/>
                  </a:cubicBezTo>
                  <a:lnTo>
                    <a:pt x="8365" y="2661"/>
                  </a:lnTo>
                  <a:lnTo>
                    <a:pt x="6968" y="1398"/>
                  </a:lnTo>
                  <a:lnTo>
                    <a:pt x="5705"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8" name="Google Shape;19268;p78"/>
            <p:cNvSpPr/>
            <p:nvPr/>
          </p:nvSpPr>
          <p:spPr>
            <a:xfrm>
              <a:off x="6230360" y="2591666"/>
              <a:ext cx="204329" cy="204329"/>
            </a:xfrm>
            <a:custGeom>
              <a:avLst/>
              <a:gdLst/>
              <a:ahLst/>
              <a:cxnLst/>
              <a:rect l="l" t="t" r="r" b="b"/>
              <a:pathLst>
                <a:path w="7781" h="7781" extrusionOk="0">
                  <a:moveTo>
                    <a:pt x="3895" y="0"/>
                  </a:moveTo>
                  <a:cubicBezTo>
                    <a:pt x="1742" y="0"/>
                    <a:pt x="0" y="1742"/>
                    <a:pt x="0" y="3895"/>
                  </a:cubicBezTo>
                  <a:cubicBezTo>
                    <a:pt x="0" y="6039"/>
                    <a:pt x="1742" y="7781"/>
                    <a:pt x="3895" y="7781"/>
                  </a:cubicBezTo>
                  <a:cubicBezTo>
                    <a:pt x="6049" y="7781"/>
                    <a:pt x="7781" y="6039"/>
                    <a:pt x="7781" y="3895"/>
                  </a:cubicBezTo>
                  <a:cubicBezTo>
                    <a:pt x="7781" y="1742"/>
                    <a:pt x="6049" y="0"/>
                    <a:pt x="389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69" name="Google Shape;19269;p78"/>
            <p:cNvSpPr/>
            <p:nvPr/>
          </p:nvSpPr>
          <p:spPr>
            <a:xfrm>
              <a:off x="6234115" y="2591666"/>
              <a:ext cx="104331" cy="204329"/>
            </a:xfrm>
            <a:custGeom>
              <a:avLst/>
              <a:gdLst/>
              <a:ahLst/>
              <a:cxnLst/>
              <a:rect l="l" t="t" r="r" b="b"/>
              <a:pathLst>
                <a:path w="3973" h="7781" extrusionOk="0">
                  <a:moveTo>
                    <a:pt x="3752" y="0"/>
                  </a:moveTo>
                  <a:cubicBezTo>
                    <a:pt x="1656" y="77"/>
                    <a:pt x="1" y="1799"/>
                    <a:pt x="1" y="3895"/>
                  </a:cubicBezTo>
                  <a:cubicBezTo>
                    <a:pt x="1" y="5991"/>
                    <a:pt x="1656" y="7704"/>
                    <a:pt x="3752" y="7781"/>
                  </a:cubicBezTo>
                  <a:cubicBezTo>
                    <a:pt x="3829" y="7781"/>
                    <a:pt x="3896" y="7781"/>
                    <a:pt x="3972" y="7771"/>
                  </a:cubicBezTo>
                  <a:cubicBezTo>
                    <a:pt x="1915" y="7656"/>
                    <a:pt x="307" y="5953"/>
                    <a:pt x="297" y="3895"/>
                  </a:cubicBezTo>
                  <a:cubicBezTo>
                    <a:pt x="297" y="1828"/>
                    <a:pt x="1915" y="125"/>
                    <a:pt x="3972" y="10"/>
                  </a:cubicBezTo>
                  <a:cubicBezTo>
                    <a:pt x="3896" y="10"/>
                    <a:pt x="3829" y="0"/>
                    <a:pt x="3752"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0" name="Google Shape;19270;p78"/>
            <p:cNvSpPr/>
            <p:nvPr/>
          </p:nvSpPr>
          <p:spPr>
            <a:xfrm>
              <a:off x="6262528" y="2728875"/>
              <a:ext cx="140491" cy="67121"/>
            </a:xfrm>
            <a:custGeom>
              <a:avLst/>
              <a:gdLst/>
              <a:ahLst/>
              <a:cxnLst/>
              <a:rect l="l" t="t" r="r" b="b"/>
              <a:pathLst>
                <a:path w="5350" h="2556" extrusionOk="0">
                  <a:moveTo>
                    <a:pt x="3254" y="1"/>
                  </a:moveTo>
                  <a:lnTo>
                    <a:pt x="2680" y="594"/>
                  </a:lnTo>
                  <a:lnTo>
                    <a:pt x="2077" y="10"/>
                  </a:lnTo>
                  <a:lnTo>
                    <a:pt x="861" y="489"/>
                  </a:lnTo>
                  <a:cubicBezTo>
                    <a:pt x="517" y="623"/>
                    <a:pt x="249" y="891"/>
                    <a:pt x="105" y="1235"/>
                  </a:cubicBezTo>
                  <a:lnTo>
                    <a:pt x="0" y="1494"/>
                  </a:lnTo>
                  <a:lnTo>
                    <a:pt x="211" y="1666"/>
                  </a:lnTo>
                  <a:cubicBezTo>
                    <a:pt x="924" y="2259"/>
                    <a:pt x="1799" y="2556"/>
                    <a:pt x="2675" y="2556"/>
                  </a:cubicBezTo>
                  <a:cubicBezTo>
                    <a:pt x="3551" y="2556"/>
                    <a:pt x="4426" y="2259"/>
                    <a:pt x="5139" y="1666"/>
                  </a:cubicBezTo>
                  <a:lnTo>
                    <a:pt x="5350" y="1494"/>
                  </a:lnTo>
                  <a:lnTo>
                    <a:pt x="5245" y="1245"/>
                  </a:lnTo>
                  <a:cubicBezTo>
                    <a:pt x="5101" y="900"/>
                    <a:pt x="4833" y="632"/>
                    <a:pt x="4489" y="489"/>
                  </a:cubicBezTo>
                  <a:lnTo>
                    <a:pt x="3254"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1" name="Google Shape;19271;p78"/>
            <p:cNvSpPr/>
            <p:nvPr/>
          </p:nvSpPr>
          <p:spPr>
            <a:xfrm>
              <a:off x="6262528" y="2729137"/>
              <a:ext cx="74920" cy="66858"/>
            </a:xfrm>
            <a:custGeom>
              <a:avLst/>
              <a:gdLst/>
              <a:ahLst/>
              <a:cxnLst/>
              <a:rect l="l" t="t" r="r" b="b"/>
              <a:pathLst>
                <a:path w="2853" h="2546" extrusionOk="0">
                  <a:moveTo>
                    <a:pt x="2077" y="0"/>
                  </a:moveTo>
                  <a:lnTo>
                    <a:pt x="852" y="479"/>
                  </a:lnTo>
                  <a:cubicBezTo>
                    <a:pt x="507" y="622"/>
                    <a:pt x="239" y="890"/>
                    <a:pt x="96" y="1225"/>
                  </a:cubicBezTo>
                  <a:lnTo>
                    <a:pt x="0" y="1493"/>
                  </a:lnTo>
                  <a:lnTo>
                    <a:pt x="201" y="1665"/>
                  </a:lnTo>
                  <a:cubicBezTo>
                    <a:pt x="900" y="2230"/>
                    <a:pt x="1771" y="2546"/>
                    <a:pt x="2670" y="2546"/>
                  </a:cubicBezTo>
                  <a:lnTo>
                    <a:pt x="2852" y="2546"/>
                  </a:lnTo>
                  <a:cubicBezTo>
                    <a:pt x="2010" y="2508"/>
                    <a:pt x="1206" y="2201"/>
                    <a:pt x="565" y="1665"/>
                  </a:cubicBezTo>
                  <a:lnTo>
                    <a:pt x="354" y="1493"/>
                  </a:lnTo>
                  <a:lnTo>
                    <a:pt x="459" y="1225"/>
                  </a:lnTo>
                  <a:cubicBezTo>
                    <a:pt x="593" y="890"/>
                    <a:pt x="871" y="622"/>
                    <a:pt x="1216" y="479"/>
                  </a:cubicBezTo>
                  <a:lnTo>
                    <a:pt x="2173" y="105"/>
                  </a:lnTo>
                  <a:lnTo>
                    <a:pt x="207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2" name="Google Shape;19272;p78"/>
            <p:cNvSpPr/>
            <p:nvPr/>
          </p:nvSpPr>
          <p:spPr>
            <a:xfrm>
              <a:off x="6283878" y="2609996"/>
              <a:ext cx="98029" cy="64862"/>
            </a:xfrm>
            <a:custGeom>
              <a:avLst/>
              <a:gdLst/>
              <a:ahLst/>
              <a:cxnLst/>
              <a:rect l="l" t="t" r="r" b="b"/>
              <a:pathLst>
                <a:path w="3733" h="2470" extrusionOk="0">
                  <a:moveTo>
                    <a:pt x="3283" y="2135"/>
                  </a:moveTo>
                  <a:lnTo>
                    <a:pt x="3274" y="2145"/>
                  </a:lnTo>
                  <a:lnTo>
                    <a:pt x="3235" y="2164"/>
                  </a:lnTo>
                  <a:lnTo>
                    <a:pt x="3283" y="2135"/>
                  </a:lnTo>
                  <a:close/>
                  <a:moveTo>
                    <a:pt x="1800" y="1"/>
                  </a:moveTo>
                  <a:cubicBezTo>
                    <a:pt x="814" y="1"/>
                    <a:pt x="1" y="757"/>
                    <a:pt x="1" y="1685"/>
                  </a:cubicBezTo>
                  <a:lnTo>
                    <a:pt x="1" y="2470"/>
                  </a:lnTo>
                  <a:cubicBezTo>
                    <a:pt x="1" y="2470"/>
                    <a:pt x="412" y="2432"/>
                    <a:pt x="460" y="2250"/>
                  </a:cubicBezTo>
                  <a:cubicBezTo>
                    <a:pt x="479" y="2231"/>
                    <a:pt x="489" y="2212"/>
                    <a:pt x="498" y="2183"/>
                  </a:cubicBezTo>
                  <a:cubicBezTo>
                    <a:pt x="728" y="2183"/>
                    <a:pt x="1819" y="2173"/>
                    <a:pt x="2431" y="1465"/>
                  </a:cubicBezTo>
                  <a:cubicBezTo>
                    <a:pt x="2575" y="1819"/>
                    <a:pt x="2872" y="2078"/>
                    <a:pt x="3235" y="2173"/>
                  </a:cubicBezTo>
                  <a:cubicBezTo>
                    <a:pt x="3245" y="2202"/>
                    <a:pt x="3254" y="2221"/>
                    <a:pt x="3274" y="2240"/>
                  </a:cubicBezTo>
                  <a:cubicBezTo>
                    <a:pt x="3321" y="2422"/>
                    <a:pt x="3733" y="2460"/>
                    <a:pt x="3733" y="2460"/>
                  </a:cubicBezTo>
                  <a:lnTo>
                    <a:pt x="3733" y="1676"/>
                  </a:lnTo>
                  <a:cubicBezTo>
                    <a:pt x="3733" y="757"/>
                    <a:pt x="2929" y="1"/>
                    <a:pt x="1943"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3" name="Google Shape;19273;p78"/>
            <p:cNvSpPr/>
            <p:nvPr/>
          </p:nvSpPr>
          <p:spPr>
            <a:xfrm>
              <a:off x="6283878" y="2610258"/>
              <a:ext cx="53308" cy="64600"/>
            </a:xfrm>
            <a:custGeom>
              <a:avLst/>
              <a:gdLst/>
              <a:ahLst/>
              <a:cxnLst/>
              <a:rect l="l" t="t" r="r" b="b"/>
              <a:pathLst>
                <a:path w="2030" h="2460" extrusionOk="0">
                  <a:moveTo>
                    <a:pt x="1800" y="0"/>
                  </a:moveTo>
                  <a:cubicBezTo>
                    <a:pt x="814" y="0"/>
                    <a:pt x="1" y="756"/>
                    <a:pt x="1" y="1685"/>
                  </a:cubicBezTo>
                  <a:lnTo>
                    <a:pt x="1" y="2460"/>
                  </a:lnTo>
                  <a:cubicBezTo>
                    <a:pt x="106" y="2450"/>
                    <a:pt x="221" y="2422"/>
                    <a:pt x="316" y="2374"/>
                  </a:cubicBezTo>
                  <a:lnTo>
                    <a:pt x="326" y="2106"/>
                  </a:lnTo>
                  <a:lnTo>
                    <a:pt x="326" y="1675"/>
                  </a:lnTo>
                  <a:cubicBezTo>
                    <a:pt x="326" y="776"/>
                    <a:pt x="1082" y="39"/>
                    <a:pt x="202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4" name="Google Shape;19274;p78"/>
            <p:cNvSpPr/>
            <p:nvPr/>
          </p:nvSpPr>
          <p:spPr>
            <a:xfrm>
              <a:off x="6368566" y="2668319"/>
              <a:ext cx="18119" cy="26917"/>
            </a:xfrm>
            <a:custGeom>
              <a:avLst/>
              <a:gdLst/>
              <a:ahLst/>
              <a:cxnLst/>
              <a:rect l="l" t="t" r="r" b="b"/>
              <a:pathLst>
                <a:path w="690" h="1025" extrusionOk="0">
                  <a:moveTo>
                    <a:pt x="221" y="0"/>
                  </a:moveTo>
                  <a:cubicBezTo>
                    <a:pt x="176" y="0"/>
                    <a:pt x="132" y="13"/>
                    <a:pt x="87" y="38"/>
                  </a:cubicBezTo>
                  <a:cubicBezTo>
                    <a:pt x="29" y="77"/>
                    <a:pt x="1" y="144"/>
                    <a:pt x="1" y="211"/>
                  </a:cubicBezTo>
                  <a:lnTo>
                    <a:pt x="1" y="814"/>
                  </a:lnTo>
                  <a:cubicBezTo>
                    <a:pt x="1" y="881"/>
                    <a:pt x="29" y="938"/>
                    <a:pt x="87" y="986"/>
                  </a:cubicBezTo>
                  <a:cubicBezTo>
                    <a:pt x="135" y="1005"/>
                    <a:pt x="173" y="1024"/>
                    <a:pt x="221" y="1024"/>
                  </a:cubicBezTo>
                  <a:cubicBezTo>
                    <a:pt x="250" y="1024"/>
                    <a:pt x="269" y="1015"/>
                    <a:pt x="288" y="1015"/>
                  </a:cubicBezTo>
                  <a:cubicBezTo>
                    <a:pt x="336" y="995"/>
                    <a:pt x="374" y="986"/>
                    <a:pt x="422" y="957"/>
                  </a:cubicBezTo>
                  <a:cubicBezTo>
                    <a:pt x="460" y="919"/>
                    <a:pt x="498" y="890"/>
                    <a:pt x="546" y="861"/>
                  </a:cubicBezTo>
                  <a:cubicBezTo>
                    <a:pt x="632" y="766"/>
                    <a:pt x="690" y="641"/>
                    <a:pt x="690" y="507"/>
                  </a:cubicBezTo>
                  <a:cubicBezTo>
                    <a:pt x="680" y="278"/>
                    <a:pt x="518" y="67"/>
                    <a:pt x="288" y="10"/>
                  </a:cubicBezTo>
                  <a:cubicBezTo>
                    <a:pt x="266" y="3"/>
                    <a:pt x="243" y="0"/>
                    <a:pt x="22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5" name="Google Shape;19275;p78"/>
            <p:cNvSpPr/>
            <p:nvPr/>
          </p:nvSpPr>
          <p:spPr>
            <a:xfrm>
              <a:off x="6276079" y="2668319"/>
              <a:ext cx="21402" cy="26917"/>
            </a:xfrm>
            <a:custGeom>
              <a:avLst/>
              <a:gdLst/>
              <a:ahLst/>
              <a:cxnLst/>
              <a:rect l="l" t="t" r="r" b="b"/>
              <a:pathLst>
                <a:path w="815" h="1025" extrusionOk="0">
                  <a:moveTo>
                    <a:pt x="594" y="0"/>
                  </a:moveTo>
                  <a:cubicBezTo>
                    <a:pt x="572" y="0"/>
                    <a:pt x="550" y="3"/>
                    <a:pt x="527" y="10"/>
                  </a:cubicBezTo>
                  <a:cubicBezTo>
                    <a:pt x="1" y="144"/>
                    <a:pt x="1" y="890"/>
                    <a:pt x="527" y="1015"/>
                  </a:cubicBezTo>
                  <a:cubicBezTo>
                    <a:pt x="546" y="1024"/>
                    <a:pt x="566" y="1024"/>
                    <a:pt x="594" y="1024"/>
                  </a:cubicBezTo>
                  <a:cubicBezTo>
                    <a:pt x="642" y="1024"/>
                    <a:pt x="680" y="1015"/>
                    <a:pt x="728" y="986"/>
                  </a:cubicBezTo>
                  <a:cubicBezTo>
                    <a:pt x="786" y="948"/>
                    <a:pt x="814" y="881"/>
                    <a:pt x="814" y="814"/>
                  </a:cubicBezTo>
                  <a:lnTo>
                    <a:pt x="814" y="220"/>
                  </a:lnTo>
                  <a:cubicBezTo>
                    <a:pt x="814" y="144"/>
                    <a:pt x="786" y="77"/>
                    <a:pt x="728" y="38"/>
                  </a:cubicBezTo>
                  <a:cubicBezTo>
                    <a:pt x="684" y="13"/>
                    <a:pt x="639" y="0"/>
                    <a:pt x="59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6" name="Google Shape;19276;p78"/>
            <p:cNvSpPr/>
            <p:nvPr/>
          </p:nvSpPr>
          <p:spPr>
            <a:xfrm>
              <a:off x="6315048" y="2715613"/>
              <a:ext cx="35950" cy="38917"/>
            </a:xfrm>
            <a:custGeom>
              <a:avLst/>
              <a:gdLst/>
              <a:ahLst/>
              <a:cxnLst/>
              <a:rect l="l" t="t" r="r" b="b"/>
              <a:pathLst>
                <a:path w="1369" h="1482" extrusionOk="0">
                  <a:moveTo>
                    <a:pt x="224" y="0"/>
                  </a:moveTo>
                  <a:cubicBezTo>
                    <a:pt x="176" y="0"/>
                    <a:pt x="128" y="18"/>
                    <a:pt x="86" y="46"/>
                  </a:cubicBezTo>
                  <a:cubicBezTo>
                    <a:pt x="29" y="84"/>
                    <a:pt x="0" y="151"/>
                    <a:pt x="0" y="209"/>
                  </a:cubicBezTo>
                  <a:lnTo>
                    <a:pt x="0" y="841"/>
                  </a:lnTo>
                  <a:cubicBezTo>
                    <a:pt x="0" y="898"/>
                    <a:pt x="19" y="965"/>
                    <a:pt x="67" y="1003"/>
                  </a:cubicBezTo>
                  <a:lnTo>
                    <a:pt x="527" y="1415"/>
                  </a:lnTo>
                  <a:cubicBezTo>
                    <a:pt x="565" y="1453"/>
                    <a:pt x="622" y="1482"/>
                    <a:pt x="680" y="1482"/>
                  </a:cubicBezTo>
                  <a:cubicBezTo>
                    <a:pt x="737" y="1482"/>
                    <a:pt x="795" y="1453"/>
                    <a:pt x="842" y="1415"/>
                  </a:cubicBezTo>
                  <a:lnTo>
                    <a:pt x="1302" y="955"/>
                  </a:lnTo>
                  <a:cubicBezTo>
                    <a:pt x="1350" y="917"/>
                    <a:pt x="1369" y="869"/>
                    <a:pt x="1369" y="812"/>
                  </a:cubicBezTo>
                  <a:lnTo>
                    <a:pt x="1369" y="218"/>
                  </a:lnTo>
                  <a:cubicBezTo>
                    <a:pt x="1369" y="161"/>
                    <a:pt x="1340" y="104"/>
                    <a:pt x="1302" y="65"/>
                  </a:cubicBezTo>
                  <a:cubicBezTo>
                    <a:pt x="1254" y="27"/>
                    <a:pt x="1197" y="8"/>
                    <a:pt x="1139" y="8"/>
                  </a:cubicBezTo>
                  <a:lnTo>
                    <a:pt x="1091" y="8"/>
                  </a:lnTo>
                  <a:cubicBezTo>
                    <a:pt x="1005" y="27"/>
                    <a:pt x="909" y="37"/>
                    <a:pt x="823" y="37"/>
                  </a:cubicBezTo>
                  <a:lnTo>
                    <a:pt x="546" y="37"/>
                  </a:lnTo>
                  <a:cubicBezTo>
                    <a:pt x="460" y="37"/>
                    <a:pt x="364" y="27"/>
                    <a:pt x="278" y="8"/>
                  </a:cubicBezTo>
                  <a:cubicBezTo>
                    <a:pt x="260" y="3"/>
                    <a:pt x="242" y="0"/>
                    <a:pt x="22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7" name="Google Shape;19277;p78"/>
            <p:cNvSpPr/>
            <p:nvPr/>
          </p:nvSpPr>
          <p:spPr>
            <a:xfrm>
              <a:off x="6315048" y="2715745"/>
              <a:ext cx="21875" cy="38786"/>
            </a:xfrm>
            <a:custGeom>
              <a:avLst/>
              <a:gdLst/>
              <a:ahLst/>
              <a:cxnLst/>
              <a:rect l="l" t="t" r="r" b="b"/>
              <a:pathLst>
                <a:path w="833" h="1477" extrusionOk="0">
                  <a:moveTo>
                    <a:pt x="234" y="0"/>
                  </a:moveTo>
                  <a:cubicBezTo>
                    <a:pt x="179" y="0"/>
                    <a:pt x="126" y="19"/>
                    <a:pt x="86" y="51"/>
                  </a:cubicBezTo>
                  <a:cubicBezTo>
                    <a:pt x="29" y="89"/>
                    <a:pt x="0" y="146"/>
                    <a:pt x="0" y="213"/>
                  </a:cubicBezTo>
                  <a:lnTo>
                    <a:pt x="0" y="836"/>
                  </a:lnTo>
                  <a:cubicBezTo>
                    <a:pt x="0" y="893"/>
                    <a:pt x="19" y="960"/>
                    <a:pt x="67" y="998"/>
                  </a:cubicBezTo>
                  <a:lnTo>
                    <a:pt x="517" y="1410"/>
                  </a:lnTo>
                  <a:cubicBezTo>
                    <a:pt x="565" y="1448"/>
                    <a:pt x="622" y="1477"/>
                    <a:pt x="680" y="1477"/>
                  </a:cubicBezTo>
                  <a:cubicBezTo>
                    <a:pt x="737" y="1477"/>
                    <a:pt x="795" y="1448"/>
                    <a:pt x="833" y="1410"/>
                  </a:cubicBezTo>
                  <a:cubicBezTo>
                    <a:pt x="795" y="1400"/>
                    <a:pt x="756" y="1381"/>
                    <a:pt x="728" y="1343"/>
                  </a:cubicBezTo>
                  <a:lnTo>
                    <a:pt x="268" y="931"/>
                  </a:lnTo>
                  <a:cubicBezTo>
                    <a:pt x="220" y="893"/>
                    <a:pt x="201" y="826"/>
                    <a:pt x="201" y="769"/>
                  </a:cubicBezTo>
                  <a:lnTo>
                    <a:pt x="201" y="146"/>
                  </a:lnTo>
                  <a:cubicBezTo>
                    <a:pt x="201" y="99"/>
                    <a:pt x="220" y="41"/>
                    <a:pt x="268" y="3"/>
                  </a:cubicBezTo>
                  <a:cubicBezTo>
                    <a:pt x="257" y="1"/>
                    <a:pt x="245" y="0"/>
                    <a:pt x="2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8" name="Google Shape;19278;p78"/>
            <p:cNvSpPr/>
            <p:nvPr/>
          </p:nvSpPr>
          <p:spPr>
            <a:xfrm>
              <a:off x="6294172" y="2648178"/>
              <a:ext cx="76942" cy="77467"/>
            </a:xfrm>
            <a:custGeom>
              <a:avLst/>
              <a:gdLst/>
              <a:ahLst/>
              <a:cxnLst/>
              <a:rect l="l" t="t" r="r" b="b"/>
              <a:pathLst>
                <a:path w="2930" h="2950" extrusionOk="0">
                  <a:moveTo>
                    <a:pt x="2039" y="0"/>
                  </a:moveTo>
                  <a:cubicBezTo>
                    <a:pt x="2022" y="0"/>
                    <a:pt x="2006" y="7"/>
                    <a:pt x="1992" y="21"/>
                  </a:cubicBezTo>
                  <a:cubicBezTo>
                    <a:pt x="1666" y="241"/>
                    <a:pt x="1312" y="403"/>
                    <a:pt x="929" y="509"/>
                  </a:cubicBezTo>
                  <a:cubicBezTo>
                    <a:pt x="814" y="537"/>
                    <a:pt x="690" y="566"/>
                    <a:pt x="575" y="585"/>
                  </a:cubicBezTo>
                  <a:cubicBezTo>
                    <a:pt x="451" y="604"/>
                    <a:pt x="336" y="624"/>
                    <a:pt x="212" y="624"/>
                  </a:cubicBezTo>
                  <a:cubicBezTo>
                    <a:pt x="97" y="633"/>
                    <a:pt x="1" y="719"/>
                    <a:pt x="1" y="834"/>
                  </a:cubicBezTo>
                  <a:lnTo>
                    <a:pt x="1" y="1705"/>
                  </a:lnTo>
                  <a:cubicBezTo>
                    <a:pt x="1" y="2384"/>
                    <a:pt x="604" y="2949"/>
                    <a:pt x="1331" y="2949"/>
                  </a:cubicBezTo>
                  <a:lnTo>
                    <a:pt x="1609" y="2949"/>
                  </a:lnTo>
                  <a:cubicBezTo>
                    <a:pt x="2336" y="2949"/>
                    <a:pt x="2929" y="2394"/>
                    <a:pt x="2929" y="1705"/>
                  </a:cubicBezTo>
                  <a:lnTo>
                    <a:pt x="2929" y="805"/>
                  </a:lnTo>
                  <a:cubicBezTo>
                    <a:pt x="2929" y="719"/>
                    <a:pt x="2882" y="633"/>
                    <a:pt x="2796" y="604"/>
                  </a:cubicBezTo>
                  <a:cubicBezTo>
                    <a:pt x="2767" y="595"/>
                    <a:pt x="2748" y="585"/>
                    <a:pt x="2719" y="576"/>
                  </a:cubicBezTo>
                  <a:cubicBezTo>
                    <a:pt x="2470" y="480"/>
                    <a:pt x="2250" y="298"/>
                    <a:pt x="2126" y="59"/>
                  </a:cubicBezTo>
                  <a:lnTo>
                    <a:pt x="2106" y="49"/>
                  </a:lnTo>
                  <a:cubicBezTo>
                    <a:pt x="2094" y="19"/>
                    <a:pt x="2067" y="0"/>
                    <a:pt x="20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79" name="Google Shape;19279;p78"/>
            <p:cNvSpPr/>
            <p:nvPr/>
          </p:nvSpPr>
          <p:spPr>
            <a:xfrm>
              <a:off x="6294434" y="2648099"/>
              <a:ext cx="56328" cy="77546"/>
            </a:xfrm>
            <a:custGeom>
              <a:avLst/>
              <a:gdLst/>
              <a:ahLst/>
              <a:cxnLst/>
              <a:rect l="l" t="t" r="r" b="b"/>
              <a:pathLst>
                <a:path w="2145" h="2953" extrusionOk="0">
                  <a:moveTo>
                    <a:pt x="2034" y="0"/>
                  </a:moveTo>
                  <a:cubicBezTo>
                    <a:pt x="2019" y="0"/>
                    <a:pt x="2004" y="4"/>
                    <a:pt x="1991" y="14"/>
                  </a:cubicBezTo>
                  <a:cubicBezTo>
                    <a:pt x="1666" y="244"/>
                    <a:pt x="1312" y="406"/>
                    <a:pt x="929" y="512"/>
                  </a:cubicBezTo>
                  <a:cubicBezTo>
                    <a:pt x="814" y="540"/>
                    <a:pt x="690" y="569"/>
                    <a:pt x="565" y="588"/>
                  </a:cubicBezTo>
                  <a:cubicBezTo>
                    <a:pt x="450" y="607"/>
                    <a:pt x="326" y="617"/>
                    <a:pt x="211" y="627"/>
                  </a:cubicBezTo>
                  <a:cubicBezTo>
                    <a:pt x="96" y="636"/>
                    <a:pt x="1" y="722"/>
                    <a:pt x="1" y="837"/>
                  </a:cubicBezTo>
                  <a:lnTo>
                    <a:pt x="1" y="1708"/>
                  </a:lnTo>
                  <a:cubicBezTo>
                    <a:pt x="1" y="2387"/>
                    <a:pt x="603" y="2952"/>
                    <a:pt x="1331" y="2952"/>
                  </a:cubicBezTo>
                  <a:lnTo>
                    <a:pt x="1599" y="2952"/>
                  </a:lnTo>
                  <a:cubicBezTo>
                    <a:pt x="871" y="2952"/>
                    <a:pt x="278" y="2387"/>
                    <a:pt x="278" y="1708"/>
                  </a:cubicBezTo>
                  <a:lnTo>
                    <a:pt x="278" y="837"/>
                  </a:lnTo>
                  <a:cubicBezTo>
                    <a:pt x="278" y="722"/>
                    <a:pt x="374" y="636"/>
                    <a:pt x="489" y="627"/>
                  </a:cubicBezTo>
                  <a:cubicBezTo>
                    <a:pt x="603" y="617"/>
                    <a:pt x="728" y="607"/>
                    <a:pt x="843" y="588"/>
                  </a:cubicBezTo>
                  <a:cubicBezTo>
                    <a:pt x="967" y="569"/>
                    <a:pt x="1082" y="540"/>
                    <a:pt x="1206" y="512"/>
                  </a:cubicBezTo>
                  <a:cubicBezTo>
                    <a:pt x="1532" y="426"/>
                    <a:pt x="1848" y="282"/>
                    <a:pt x="2144" y="100"/>
                  </a:cubicBezTo>
                  <a:lnTo>
                    <a:pt x="2116" y="62"/>
                  </a:lnTo>
                  <a:lnTo>
                    <a:pt x="2106" y="43"/>
                  </a:lnTo>
                  <a:cubicBezTo>
                    <a:pt x="2093" y="17"/>
                    <a:pt x="2063" y="0"/>
                    <a:pt x="203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0" name="Google Shape;19280;p78"/>
            <p:cNvSpPr/>
            <p:nvPr/>
          </p:nvSpPr>
          <p:spPr>
            <a:xfrm>
              <a:off x="6459557" y="2469268"/>
              <a:ext cx="69878" cy="70140"/>
            </a:xfrm>
            <a:custGeom>
              <a:avLst/>
              <a:gdLst/>
              <a:ahLst/>
              <a:cxnLst/>
              <a:rect l="l" t="t" r="r" b="b"/>
              <a:pathLst>
                <a:path w="2661" h="2671" extrusionOk="0">
                  <a:moveTo>
                    <a:pt x="0" y="0"/>
                  </a:moveTo>
                  <a:lnTo>
                    <a:pt x="0" y="2163"/>
                  </a:lnTo>
                  <a:cubicBezTo>
                    <a:pt x="10" y="2336"/>
                    <a:pt x="115" y="2671"/>
                    <a:pt x="689" y="2671"/>
                  </a:cubicBezTo>
                  <a:lnTo>
                    <a:pt x="2661" y="2671"/>
                  </a:lnTo>
                  <a:lnTo>
                    <a:pt x="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81" name="Google Shape;19281;p78"/>
          <p:cNvGrpSpPr/>
          <p:nvPr/>
        </p:nvGrpSpPr>
        <p:grpSpPr>
          <a:xfrm>
            <a:off x="8845302" y="3279403"/>
            <a:ext cx="517041" cy="382240"/>
            <a:chOff x="6633976" y="2459552"/>
            <a:chExt cx="387781" cy="286680"/>
          </a:xfrm>
        </p:grpSpPr>
        <p:sp>
          <p:nvSpPr>
            <p:cNvPr id="19282" name="Google Shape;19282;p78"/>
            <p:cNvSpPr/>
            <p:nvPr/>
          </p:nvSpPr>
          <p:spPr>
            <a:xfrm>
              <a:off x="6635473" y="2459552"/>
              <a:ext cx="386285" cy="205773"/>
            </a:xfrm>
            <a:custGeom>
              <a:avLst/>
              <a:gdLst/>
              <a:ahLst/>
              <a:cxnLst/>
              <a:rect l="l" t="t" r="r" b="b"/>
              <a:pathLst>
                <a:path w="14710" h="7836" extrusionOk="0">
                  <a:moveTo>
                    <a:pt x="5944" y="1"/>
                  </a:moveTo>
                  <a:cubicBezTo>
                    <a:pt x="4569" y="1"/>
                    <a:pt x="3205" y="834"/>
                    <a:pt x="2747" y="2380"/>
                  </a:cubicBezTo>
                  <a:lnTo>
                    <a:pt x="2728" y="2380"/>
                  </a:lnTo>
                  <a:cubicBezTo>
                    <a:pt x="1216" y="2380"/>
                    <a:pt x="0" y="3596"/>
                    <a:pt x="0" y="5108"/>
                  </a:cubicBezTo>
                  <a:cubicBezTo>
                    <a:pt x="0" y="6610"/>
                    <a:pt x="1216" y="7835"/>
                    <a:pt x="2728" y="7835"/>
                  </a:cubicBezTo>
                  <a:lnTo>
                    <a:pt x="12451" y="7835"/>
                  </a:lnTo>
                  <a:cubicBezTo>
                    <a:pt x="13696" y="7835"/>
                    <a:pt x="14710" y="6821"/>
                    <a:pt x="14710" y="5577"/>
                  </a:cubicBezTo>
                  <a:cubicBezTo>
                    <a:pt x="14710" y="4333"/>
                    <a:pt x="13696" y="3328"/>
                    <a:pt x="12451" y="3328"/>
                  </a:cubicBezTo>
                  <a:cubicBezTo>
                    <a:pt x="12375" y="3328"/>
                    <a:pt x="12298" y="3328"/>
                    <a:pt x="12212" y="3337"/>
                  </a:cubicBezTo>
                  <a:cubicBezTo>
                    <a:pt x="11852" y="2172"/>
                    <a:pt x="10772" y="1424"/>
                    <a:pt x="9614" y="1424"/>
                  </a:cubicBezTo>
                  <a:cubicBezTo>
                    <a:pt x="9327" y="1424"/>
                    <a:pt x="9035" y="1470"/>
                    <a:pt x="8748" y="1567"/>
                  </a:cubicBezTo>
                  <a:cubicBezTo>
                    <a:pt x="8087" y="504"/>
                    <a:pt x="7012" y="1"/>
                    <a:pt x="5944"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3" name="Google Shape;19283;p78"/>
            <p:cNvSpPr/>
            <p:nvPr/>
          </p:nvSpPr>
          <p:spPr>
            <a:xfrm>
              <a:off x="6633976" y="2522051"/>
              <a:ext cx="352856" cy="143012"/>
            </a:xfrm>
            <a:custGeom>
              <a:avLst/>
              <a:gdLst/>
              <a:ahLst/>
              <a:cxnLst/>
              <a:rect l="l" t="t" r="r" b="b"/>
              <a:pathLst>
                <a:path w="13437" h="5446" extrusionOk="0">
                  <a:moveTo>
                    <a:pt x="2661" y="0"/>
                  </a:moveTo>
                  <a:cubicBezTo>
                    <a:pt x="1168" y="67"/>
                    <a:pt x="0" y="1321"/>
                    <a:pt x="48" y="2814"/>
                  </a:cubicBezTo>
                  <a:cubicBezTo>
                    <a:pt x="96" y="4307"/>
                    <a:pt x="1378" y="5446"/>
                    <a:pt x="2862" y="5446"/>
                  </a:cubicBezTo>
                  <a:lnTo>
                    <a:pt x="12690" y="5446"/>
                  </a:lnTo>
                  <a:cubicBezTo>
                    <a:pt x="13437" y="5388"/>
                    <a:pt x="13370" y="4269"/>
                    <a:pt x="12623" y="4269"/>
                  </a:cubicBezTo>
                  <a:lnTo>
                    <a:pt x="10738" y="4269"/>
                  </a:lnTo>
                  <a:cubicBezTo>
                    <a:pt x="10604" y="4269"/>
                    <a:pt x="10499" y="4154"/>
                    <a:pt x="10499" y="4029"/>
                  </a:cubicBezTo>
                  <a:lnTo>
                    <a:pt x="10499" y="3273"/>
                  </a:lnTo>
                  <a:cubicBezTo>
                    <a:pt x="10499" y="3024"/>
                    <a:pt x="10393" y="2776"/>
                    <a:pt x="10221" y="2603"/>
                  </a:cubicBezTo>
                  <a:lnTo>
                    <a:pt x="8833" y="1216"/>
                  </a:lnTo>
                  <a:cubicBezTo>
                    <a:pt x="8652" y="1043"/>
                    <a:pt x="8412" y="938"/>
                    <a:pt x="8163" y="938"/>
                  </a:cubicBezTo>
                  <a:lnTo>
                    <a:pt x="5034" y="938"/>
                  </a:lnTo>
                  <a:cubicBezTo>
                    <a:pt x="4642" y="938"/>
                    <a:pt x="4316" y="1263"/>
                    <a:pt x="4316" y="1656"/>
                  </a:cubicBezTo>
                  <a:lnTo>
                    <a:pt x="4316" y="3867"/>
                  </a:lnTo>
                  <a:cubicBezTo>
                    <a:pt x="4316" y="4000"/>
                    <a:pt x="4206" y="4102"/>
                    <a:pt x="4082" y="4102"/>
                  </a:cubicBezTo>
                  <a:cubicBezTo>
                    <a:pt x="4055" y="4102"/>
                    <a:pt x="4028" y="4097"/>
                    <a:pt x="4000" y="4087"/>
                  </a:cubicBezTo>
                  <a:cubicBezTo>
                    <a:pt x="2316" y="3503"/>
                    <a:pt x="1646" y="1474"/>
                    <a:pt x="266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4" name="Google Shape;19284;p78"/>
            <p:cNvSpPr/>
            <p:nvPr/>
          </p:nvSpPr>
          <p:spPr>
            <a:xfrm>
              <a:off x="6759867" y="2559235"/>
              <a:ext cx="137261" cy="186997"/>
            </a:xfrm>
            <a:custGeom>
              <a:avLst/>
              <a:gdLst/>
              <a:ahLst/>
              <a:cxnLst/>
              <a:rect l="l" t="t" r="r" b="b"/>
              <a:pathLst>
                <a:path w="5227" h="7121" extrusionOk="0">
                  <a:moveTo>
                    <a:pt x="240" y="1"/>
                  </a:moveTo>
                  <a:cubicBezTo>
                    <a:pt x="106" y="1"/>
                    <a:pt x="1" y="106"/>
                    <a:pt x="1" y="240"/>
                  </a:cubicBezTo>
                  <a:lnTo>
                    <a:pt x="1" y="6882"/>
                  </a:lnTo>
                  <a:cubicBezTo>
                    <a:pt x="1" y="7016"/>
                    <a:pt x="106" y="7121"/>
                    <a:pt x="240" y="7121"/>
                  </a:cubicBezTo>
                  <a:lnTo>
                    <a:pt x="4987" y="7121"/>
                  </a:lnTo>
                  <a:cubicBezTo>
                    <a:pt x="5121" y="7121"/>
                    <a:pt x="5226" y="7016"/>
                    <a:pt x="5226" y="6882"/>
                  </a:cubicBezTo>
                  <a:lnTo>
                    <a:pt x="5226" y="1857"/>
                  </a:lnTo>
                  <a:cubicBezTo>
                    <a:pt x="5226" y="1733"/>
                    <a:pt x="5178" y="1608"/>
                    <a:pt x="5092" y="1522"/>
                  </a:cubicBezTo>
                  <a:lnTo>
                    <a:pt x="3704" y="144"/>
                  </a:lnTo>
                  <a:cubicBezTo>
                    <a:pt x="3618" y="48"/>
                    <a:pt x="3494" y="1"/>
                    <a:pt x="3369"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5" name="Google Shape;19285;p78"/>
            <p:cNvSpPr/>
            <p:nvPr/>
          </p:nvSpPr>
          <p:spPr>
            <a:xfrm>
              <a:off x="6792613" y="2632553"/>
              <a:ext cx="72189" cy="84163"/>
            </a:xfrm>
            <a:custGeom>
              <a:avLst/>
              <a:gdLst/>
              <a:ahLst/>
              <a:cxnLst/>
              <a:rect l="l" t="t" r="r" b="b"/>
              <a:pathLst>
                <a:path w="2749" h="3205" extrusionOk="0">
                  <a:moveTo>
                    <a:pt x="1371" y="1"/>
                  </a:moveTo>
                  <a:cubicBezTo>
                    <a:pt x="1285" y="1"/>
                    <a:pt x="1199" y="37"/>
                    <a:pt x="1137" y="108"/>
                  </a:cubicBezTo>
                  <a:lnTo>
                    <a:pt x="189" y="1295"/>
                  </a:lnTo>
                  <a:cubicBezTo>
                    <a:pt x="1" y="1526"/>
                    <a:pt x="205" y="1792"/>
                    <a:pt x="422" y="1792"/>
                  </a:cubicBezTo>
                  <a:cubicBezTo>
                    <a:pt x="502" y="1792"/>
                    <a:pt x="584" y="1756"/>
                    <a:pt x="649" y="1668"/>
                  </a:cubicBezTo>
                  <a:lnTo>
                    <a:pt x="1070" y="1142"/>
                  </a:lnTo>
                  <a:lnTo>
                    <a:pt x="1070" y="2903"/>
                  </a:lnTo>
                  <a:cubicBezTo>
                    <a:pt x="1070" y="3104"/>
                    <a:pt x="1220" y="3204"/>
                    <a:pt x="1371" y="3204"/>
                  </a:cubicBezTo>
                  <a:cubicBezTo>
                    <a:pt x="1522" y="3204"/>
                    <a:pt x="1673" y="3104"/>
                    <a:pt x="1673" y="2903"/>
                  </a:cubicBezTo>
                  <a:lnTo>
                    <a:pt x="1673" y="1142"/>
                  </a:lnTo>
                  <a:lnTo>
                    <a:pt x="2094" y="1668"/>
                  </a:lnTo>
                  <a:cubicBezTo>
                    <a:pt x="2161" y="1756"/>
                    <a:pt x="2245" y="1792"/>
                    <a:pt x="2326" y="1792"/>
                  </a:cubicBezTo>
                  <a:cubicBezTo>
                    <a:pt x="2546" y="1792"/>
                    <a:pt x="2749" y="1526"/>
                    <a:pt x="2553" y="1295"/>
                  </a:cubicBezTo>
                  <a:lnTo>
                    <a:pt x="1606" y="108"/>
                  </a:lnTo>
                  <a:cubicBezTo>
                    <a:pt x="1543" y="37"/>
                    <a:pt x="1457" y="1"/>
                    <a:pt x="137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6" name="Google Shape;19286;p78"/>
            <p:cNvSpPr/>
            <p:nvPr/>
          </p:nvSpPr>
          <p:spPr>
            <a:xfrm>
              <a:off x="6792429" y="2477882"/>
              <a:ext cx="58875" cy="39416"/>
            </a:xfrm>
            <a:custGeom>
              <a:avLst/>
              <a:gdLst/>
              <a:ahLst/>
              <a:cxnLst/>
              <a:rect l="l" t="t" r="r" b="b"/>
              <a:pathLst>
                <a:path w="2242" h="1501" extrusionOk="0">
                  <a:moveTo>
                    <a:pt x="416" y="1"/>
                  </a:moveTo>
                  <a:cubicBezTo>
                    <a:pt x="87" y="1"/>
                    <a:pt x="0" y="519"/>
                    <a:pt x="369" y="591"/>
                  </a:cubicBezTo>
                  <a:cubicBezTo>
                    <a:pt x="866" y="687"/>
                    <a:pt x="1306" y="974"/>
                    <a:pt x="1613" y="1376"/>
                  </a:cubicBezTo>
                  <a:cubicBezTo>
                    <a:pt x="1670" y="1453"/>
                    <a:pt x="1756" y="1500"/>
                    <a:pt x="1852" y="1500"/>
                  </a:cubicBezTo>
                  <a:cubicBezTo>
                    <a:pt x="1856" y="1501"/>
                    <a:pt x="1860" y="1501"/>
                    <a:pt x="1864" y="1501"/>
                  </a:cubicBezTo>
                  <a:cubicBezTo>
                    <a:pt x="2105" y="1501"/>
                    <a:pt x="2242" y="1220"/>
                    <a:pt x="2091" y="1022"/>
                  </a:cubicBezTo>
                  <a:cubicBezTo>
                    <a:pt x="1699" y="496"/>
                    <a:pt x="1125" y="141"/>
                    <a:pt x="483" y="7"/>
                  </a:cubicBezTo>
                  <a:cubicBezTo>
                    <a:pt x="460" y="3"/>
                    <a:pt x="437" y="1"/>
                    <a:pt x="4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7" name="Google Shape;19287;p78"/>
            <p:cNvSpPr/>
            <p:nvPr/>
          </p:nvSpPr>
          <p:spPr>
            <a:xfrm>
              <a:off x="6891823" y="2516720"/>
              <a:ext cx="47005" cy="38024"/>
            </a:xfrm>
            <a:custGeom>
              <a:avLst/>
              <a:gdLst/>
              <a:ahLst/>
              <a:cxnLst/>
              <a:rect l="l" t="t" r="r" b="b"/>
              <a:pathLst>
                <a:path w="1790" h="1448" extrusionOk="0">
                  <a:moveTo>
                    <a:pt x="425" y="1"/>
                  </a:moveTo>
                  <a:cubicBezTo>
                    <a:pt x="127" y="1"/>
                    <a:pt x="1" y="465"/>
                    <a:pt x="335" y="576"/>
                  </a:cubicBezTo>
                  <a:cubicBezTo>
                    <a:pt x="689" y="701"/>
                    <a:pt x="986" y="959"/>
                    <a:pt x="1158" y="1285"/>
                  </a:cubicBezTo>
                  <a:cubicBezTo>
                    <a:pt x="1206" y="1380"/>
                    <a:pt x="1311" y="1447"/>
                    <a:pt x="1417" y="1447"/>
                  </a:cubicBezTo>
                  <a:cubicBezTo>
                    <a:pt x="1646" y="1447"/>
                    <a:pt x="1790" y="1208"/>
                    <a:pt x="1685" y="1007"/>
                  </a:cubicBezTo>
                  <a:cubicBezTo>
                    <a:pt x="1436" y="548"/>
                    <a:pt x="1024" y="194"/>
                    <a:pt x="536" y="21"/>
                  </a:cubicBezTo>
                  <a:cubicBezTo>
                    <a:pt x="497" y="7"/>
                    <a:pt x="460" y="1"/>
                    <a:pt x="4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88" name="Google Shape;19288;p78"/>
            <p:cNvSpPr/>
            <p:nvPr/>
          </p:nvSpPr>
          <p:spPr>
            <a:xfrm>
              <a:off x="6841036" y="2559235"/>
              <a:ext cx="56091" cy="56328"/>
            </a:xfrm>
            <a:custGeom>
              <a:avLst/>
              <a:gdLst/>
              <a:ahLst/>
              <a:cxnLst/>
              <a:rect l="l" t="t" r="r" b="b"/>
              <a:pathLst>
                <a:path w="2136" h="2145" extrusionOk="0">
                  <a:moveTo>
                    <a:pt x="1" y="1"/>
                  </a:moveTo>
                  <a:lnTo>
                    <a:pt x="1" y="1666"/>
                  </a:lnTo>
                  <a:cubicBezTo>
                    <a:pt x="1" y="1924"/>
                    <a:pt x="211" y="2144"/>
                    <a:pt x="479" y="2144"/>
                  </a:cubicBezTo>
                  <a:lnTo>
                    <a:pt x="2135" y="2144"/>
                  </a:lnTo>
                  <a:lnTo>
                    <a:pt x="2135" y="1867"/>
                  </a:lnTo>
                  <a:cubicBezTo>
                    <a:pt x="2126" y="1800"/>
                    <a:pt x="2116" y="1733"/>
                    <a:pt x="2087" y="1666"/>
                  </a:cubicBezTo>
                  <a:lnTo>
                    <a:pt x="470" y="1666"/>
                  </a:lnTo>
                  <a:lnTo>
                    <a:pt x="470" y="48"/>
                  </a:lnTo>
                  <a:cubicBezTo>
                    <a:pt x="412" y="20"/>
                    <a:pt x="345" y="1"/>
                    <a:pt x="278"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289" name="Google Shape;19289;p78"/>
          <p:cNvGrpSpPr/>
          <p:nvPr/>
        </p:nvGrpSpPr>
        <p:grpSpPr>
          <a:xfrm>
            <a:off x="9454814" y="3238087"/>
            <a:ext cx="502652" cy="465152"/>
            <a:chOff x="7091110" y="2428565"/>
            <a:chExt cx="376989" cy="348864"/>
          </a:xfrm>
        </p:grpSpPr>
        <p:sp>
          <p:nvSpPr>
            <p:cNvPr id="19290" name="Google Shape;19290;p78"/>
            <p:cNvSpPr/>
            <p:nvPr/>
          </p:nvSpPr>
          <p:spPr>
            <a:xfrm>
              <a:off x="7213692" y="2609759"/>
              <a:ext cx="124577" cy="104305"/>
            </a:xfrm>
            <a:custGeom>
              <a:avLst/>
              <a:gdLst/>
              <a:ahLst/>
              <a:cxnLst/>
              <a:rect l="l" t="t" r="r" b="b"/>
              <a:pathLst>
                <a:path w="4744" h="3972" extrusionOk="0">
                  <a:moveTo>
                    <a:pt x="2376" y="0"/>
                  </a:moveTo>
                  <a:cubicBezTo>
                    <a:pt x="2242" y="0"/>
                    <a:pt x="2137" y="106"/>
                    <a:pt x="2146" y="230"/>
                  </a:cubicBezTo>
                  <a:lnTo>
                    <a:pt x="2146" y="2431"/>
                  </a:lnTo>
                  <a:lnTo>
                    <a:pt x="242" y="3532"/>
                  </a:lnTo>
                  <a:cubicBezTo>
                    <a:pt x="1" y="3660"/>
                    <a:pt x="131" y="3971"/>
                    <a:pt x="343" y="3971"/>
                  </a:cubicBezTo>
                  <a:cubicBezTo>
                    <a:pt x="384" y="3971"/>
                    <a:pt x="427" y="3960"/>
                    <a:pt x="472" y="3934"/>
                  </a:cubicBezTo>
                  <a:lnTo>
                    <a:pt x="2376" y="2833"/>
                  </a:lnTo>
                  <a:lnTo>
                    <a:pt x="4281" y="3934"/>
                  </a:lnTo>
                  <a:cubicBezTo>
                    <a:pt x="4324" y="3960"/>
                    <a:pt x="4366" y="3971"/>
                    <a:pt x="4405" y="3971"/>
                  </a:cubicBezTo>
                  <a:cubicBezTo>
                    <a:pt x="4612" y="3971"/>
                    <a:pt x="4743" y="3660"/>
                    <a:pt x="4510" y="3532"/>
                  </a:cubicBezTo>
                  <a:lnTo>
                    <a:pt x="2606" y="2431"/>
                  </a:lnTo>
                  <a:lnTo>
                    <a:pt x="2606" y="230"/>
                  </a:lnTo>
                  <a:cubicBezTo>
                    <a:pt x="2606" y="106"/>
                    <a:pt x="2501" y="0"/>
                    <a:pt x="237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1" name="Google Shape;19291;p78"/>
            <p:cNvSpPr/>
            <p:nvPr/>
          </p:nvSpPr>
          <p:spPr>
            <a:xfrm>
              <a:off x="7346699" y="2713539"/>
              <a:ext cx="121400" cy="63891"/>
            </a:xfrm>
            <a:custGeom>
              <a:avLst/>
              <a:gdLst/>
              <a:ahLst/>
              <a:cxnLst/>
              <a:rect l="l" t="t" r="r" b="b"/>
              <a:pathLst>
                <a:path w="4623" h="2433" extrusionOk="0">
                  <a:moveTo>
                    <a:pt x="1752" y="1"/>
                  </a:moveTo>
                  <a:lnTo>
                    <a:pt x="699" y="422"/>
                  </a:lnTo>
                  <a:cubicBezTo>
                    <a:pt x="594" y="460"/>
                    <a:pt x="498" y="518"/>
                    <a:pt x="421" y="585"/>
                  </a:cubicBezTo>
                  <a:lnTo>
                    <a:pt x="393" y="604"/>
                  </a:lnTo>
                  <a:lnTo>
                    <a:pt x="383" y="613"/>
                  </a:lnTo>
                  <a:lnTo>
                    <a:pt x="364" y="632"/>
                  </a:lnTo>
                  <a:lnTo>
                    <a:pt x="345" y="652"/>
                  </a:lnTo>
                  <a:cubicBezTo>
                    <a:pt x="154" y="833"/>
                    <a:pt x="29" y="1082"/>
                    <a:pt x="0" y="1350"/>
                  </a:cubicBezTo>
                  <a:lnTo>
                    <a:pt x="0" y="1388"/>
                  </a:lnTo>
                  <a:lnTo>
                    <a:pt x="0" y="1408"/>
                  </a:lnTo>
                  <a:lnTo>
                    <a:pt x="0" y="1446"/>
                  </a:lnTo>
                  <a:lnTo>
                    <a:pt x="0" y="1465"/>
                  </a:lnTo>
                  <a:lnTo>
                    <a:pt x="0" y="1475"/>
                  </a:lnTo>
                  <a:lnTo>
                    <a:pt x="0" y="1532"/>
                  </a:lnTo>
                  <a:lnTo>
                    <a:pt x="0" y="1695"/>
                  </a:lnTo>
                  <a:lnTo>
                    <a:pt x="0" y="2211"/>
                  </a:lnTo>
                  <a:cubicBezTo>
                    <a:pt x="0" y="2339"/>
                    <a:pt x="105" y="2432"/>
                    <a:pt x="231" y="2432"/>
                  </a:cubicBezTo>
                  <a:cubicBezTo>
                    <a:pt x="237" y="2432"/>
                    <a:pt x="243" y="2432"/>
                    <a:pt x="249" y="2432"/>
                  </a:cubicBezTo>
                  <a:lnTo>
                    <a:pt x="4364" y="2432"/>
                  </a:lnTo>
                  <a:cubicBezTo>
                    <a:pt x="4371" y="2432"/>
                    <a:pt x="4377" y="2432"/>
                    <a:pt x="4383" y="2432"/>
                  </a:cubicBezTo>
                  <a:cubicBezTo>
                    <a:pt x="4509" y="2432"/>
                    <a:pt x="4614" y="2339"/>
                    <a:pt x="4623" y="2211"/>
                  </a:cubicBezTo>
                  <a:lnTo>
                    <a:pt x="4623" y="1695"/>
                  </a:lnTo>
                  <a:lnTo>
                    <a:pt x="4623" y="1532"/>
                  </a:lnTo>
                  <a:lnTo>
                    <a:pt x="4575" y="1532"/>
                  </a:lnTo>
                  <a:lnTo>
                    <a:pt x="4575" y="1475"/>
                  </a:lnTo>
                  <a:lnTo>
                    <a:pt x="4575" y="1465"/>
                  </a:lnTo>
                  <a:lnTo>
                    <a:pt x="4575" y="1446"/>
                  </a:lnTo>
                  <a:lnTo>
                    <a:pt x="4575" y="1408"/>
                  </a:lnTo>
                  <a:lnTo>
                    <a:pt x="4575" y="1388"/>
                  </a:lnTo>
                  <a:lnTo>
                    <a:pt x="4575" y="1350"/>
                  </a:lnTo>
                  <a:cubicBezTo>
                    <a:pt x="4546" y="1082"/>
                    <a:pt x="4422" y="833"/>
                    <a:pt x="4230" y="652"/>
                  </a:cubicBezTo>
                  <a:lnTo>
                    <a:pt x="4202" y="632"/>
                  </a:lnTo>
                  <a:lnTo>
                    <a:pt x="4192" y="613"/>
                  </a:lnTo>
                  <a:lnTo>
                    <a:pt x="4183" y="604"/>
                  </a:lnTo>
                  <a:lnTo>
                    <a:pt x="4154" y="585"/>
                  </a:lnTo>
                  <a:cubicBezTo>
                    <a:pt x="4068" y="518"/>
                    <a:pt x="3972" y="460"/>
                    <a:pt x="3876"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2" name="Google Shape;19292;p78"/>
            <p:cNvSpPr/>
            <p:nvPr/>
          </p:nvSpPr>
          <p:spPr>
            <a:xfrm>
              <a:off x="7345176" y="2713539"/>
              <a:ext cx="49290" cy="63891"/>
            </a:xfrm>
            <a:custGeom>
              <a:avLst/>
              <a:gdLst/>
              <a:ahLst/>
              <a:cxnLst/>
              <a:rect l="l" t="t" r="r" b="b"/>
              <a:pathLst>
                <a:path w="1877" h="2433" extrusionOk="0">
                  <a:moveTo>
                    <a:pt x="1781" y="1"/>
                  </a:moveTo>
                  <a:lnTo>
                    <a:pt x="738" y="412"/>
                  </a:lnTo>
                  <a:cubicBezTo>
                    <a:pt x="288" y="594"/>
                    <a:pt x="1" y="1044"/>
                    <a:pt x="20" y="1532"/>
                  </a:cubicBezTo>
                  <a:lnTo>
                    <a:pt x="20" y="2211"/>
                  </a:lnTo>
                  <a:cubicBezTo>
                    <a:pt x="20" y="2339"/>
                    <a:pt x="133" y="2432"/>
                    <a:pt x="260" y="2432"/>
                  </a:cubicBezTo>
                  <a:cubicBezTo>
                    <a:pt x="266" y="2432"/>
                    <a:pt x="272" y="2432"/>
                    <a:pt x="279" y="2432"/>
                  </a:cubicBezTo>
                  <a:lnTo>
                    <a:pt x="326" y="2432"/>
                  </a:lnTo>
                  <a:lnTo>
                    <a:pt x="326" y="1532"/>
                  </a:lnTo>
                  <a:cubicBezTo>
                    <a:pt x="307" y="1044"/>
                    <a:pt x="594" y="594"/>
                    <a:pt x="1044" y="412"/>
                  </a:cubicBezTo>
                  <a:lnTo>
                    <a:pt x="1877" y="87"/>
                  </a:lnTo>
                  <a:lnTo>
                    <a:pt x="178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3" name="Google Shape;19293;p78"/>
            <p:cNvSpPr/>
            <p:nvPr/>
          </p:nvSpPr>
          <p:spPr>
            <a:xfrm>
              <a:off x="7367549" y="2612753"/>
              <a:ext cx="76942" cy="54332"/>
            </a:xfrm>
            <a:custGeom>
              <a:avLst/>
              <a:gdLst/>
              <a:ahLst/>
              <a:cxnLst/>
              <a:rect l="l" t="t" r="r" b="b"/>
              <a:pathLst>
                <a:path w="2930" h="2069" extrusionOk="0">
                  <a:moveTo>
                    <a:pt x="2575" y="1781"/>
                  </a:moveTo>
                  <a:lnTo>
                    <a:pt x="2566" y="1791"/>
                  </a:lnTo>
                  <a:lnTo>
                    <a:pt x="2566" y="1791"/>
                  </a:lnTo>
                  <a:lnTo>
                    <a:pt x="2566" y="1791"/>
                  </a:lnTo>
                  <a:lnTo>
                    <a:pt x="2537" y="1810"/>
                  </a:lnTo>
                  <a:lnTo>
                    <a:pt x="2537" y="1800"/>
                  </a:lnTo>
                  <a:lnTo>
                    <a:pt x="2575" y="1781"/>
                  </a:lnTo>
                  <a:close/>
                  <a:moveTo>
                    <a:pt x="1540" y="1"/>
                  </a:moveTo>
                  <a:cubicBezTo>
                    <a:pt x="1534" y="1"/>
                    <a:pt x="1528" y="1"/>
                    <a:pt x="1522" y="1"/>
                  </a:cubicBezTo>
                  <a:lnTo>
                    <a:pt x="1408" y="1"/>
                  </a:lnTo>
                  <a:cubicBezTo>
                    <a:pt x="632" y="1"/>
                    <a:pt x="1" y="633"/>
                    <a:pt x="1" y="1408"/>
                  </a:cubicBezTo>
                  <a:lnTo>
                    <a:pt x="1" y="2068"/>
                  </a:lnTo>
                  <a:cubicBezTo>
                    <a:pt x="1" y="2068"/>
                    <a:pt x="326" y="2040"/>
                    <a:pt x="364" y="1877"/>
                  </a:cubicBezTo>
                  <a:cubicBezTo>
                    <a:pt x="374" y="1867"/>
                    <a:pt x="384" y="1848"/>
                    <a:pt x="393" y="1829"/>
                  </a:cubicBezTo>
                  <a:cubicBezTo>
                    <a:pt x="575" y="1829"/>
                    <a:pt x="1427" y="1819"/>
                    <a:pt x="1905" y="1236"/>
                  </a:cubicBezTo>
                  <a:cubicBezTo>
                    <a:pt x="2010" y="1513"/>
                    <a:pt x="2250" y="1733"/>
                    <a:pt x="2537" y="1819"/>
                  </a:cubicBezTo>
                  <a:cubicBezTo>
                    <a:pt x="2546" y="1839"/>
                    <a:pt x="2556" y="1858"/>
                    <a:pt x="2575" y="1877"/>
                  </a:cubicBezTo>
                  <a:cubicBezTo>
                    <a:pt x="2613" y="2030"/>
                    <a:pt x="2929" y="2059"/>
                    <a:pt x="2929" y="2059"/>
                  </a:cubicBezTo>
                  <a:lnTo>
                    <a:pt x="2929" y="1408"/>
                  </a:lnTo>
                  <a:cubicBezTo>
                    <a:pt x="2929" y="638"/>
                    <a:pt x="2316" y="1"/>
                    <a:pt x="154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4" name="Google Shape;19294;p78"/>
            <p:cNvSpPr/>
            <p:nvPr/>
          </p:nvSpPr>
          <p:spPr>
            <a:xfrm>
              <a:off x="7367549" y="2612779"/>
              <a:ext cx="41753" cy="54306"/>
            </a:xfrm>
            <a:custGeom>
              <a:avLst/>
              <a:gdLst/>
              <a:ahLst/>
              <a:cxnLst/>
              <a:rect l="l" t="t" r="r" b="b"/>
              <a:pathLst>
                <a:path w="1590" h="2068" extrusionOk="0">
                  <a:moveTo>
                    <a:pt x="1408" y="0"/>
                  </a:moveTo>
                  <a:cubicBezTo>
                    <a:pt x="632" y="0"/>
                    <a:pt x="10" y="632"/>
                    <a:pt x="1" y="1407"/>
                  </a:cubicBezTo>
                  <a:lnTo>
                    <a:pt x="1" y="2067"/>
                  </a:lnTo>
                  <a:cubicBezTo>
                    <a:pt x="87" y="2058"/>
                    <a:pt x="173" y="2029"/>
                    <a:pt x="250" y="2000"/>
                  </a:cubicBezTo>
                  <a:lnTo>
                    <a:pt x="250" y="1771"/>
                  </a:lnTo>
                  <a:lnTo>
                    <a:pt x="250" y="1407"/>
                  </a:lnTo>
                  <a:cubicBezTo>
                    <a:pt x="250" y="660"/>
                    <a:pt x="84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5" name="Google Shape;19295;p78"/>
            <p:cNvSpPr/>
            <p:nvPr/>
          </p:nvSpPr>
          <p:spPr>
            <a:xfrm>
              <a:off x="7434145" y="2661281"/>
              <a:ext cx="16885" cy="22636"/>
            </a:xfrm>
            <a:custGeom>
              <a:avLst/>
              <a:gdLst/>
              <a:ahLst/>
              <a:cxnLst/>
              <a:rect l="l" t="t" r="r" b="b"/>
              <a:pathLst>
                <a:path w="643" h="862" extrusionOk="0">
                  <a:moveTo>
                    <a:pt x="175" y="1"/>
                  </a:moveTo>
                  <a:cubicBezTo>
                    <a:pt x="81" y="1"/>
                    <a:pt x="1" y="78"/>
                    <a:pt x="1" y="182"/>
                  </a:cubicBezTo>
                  <a:lnTo>
                    <a:pt x="1" y="680"/>
                  </a:lnTo>
                  <a:cubicBezTo>
                    <a:pt x="1" y="784"/>
                    <a:pt x="81" y="861"/>
                    <a:pt x="175" y="861"/>
                  </a:cubicBezTo>
                  <a:cubicBezTo>
                    <a:pt x="193" y="861"/>
                    <a:pt x="212" y="858"/>
                    <a:pt x="231" y="852"/>
                  </a:cubicBezTo>
                  <a:cubicBezTo>
                    <a:pt x="259" y="842"/>
                    <a:pt x="298" y="823"/>
                    <a:pt x="326" y="804"/>
                  </a:cubicBezTo>
                  <a:cubicBezTo>
                    <a:pt x="355" y="775"/>
                    <a:pt x="393" y="747"/>
                    <a:pt x="422" y="727"/>
                  </a:cubicBezTo>
                  <a:cubicBezTo>
                    <a:pt x="642" y="479"/>
                    <a:pt x="537" y="96"/>
                    <a:pt x="231" y="10"/>
                  </a:cubicBezTo>
                  <a:cubicBezTo>
                    <a:pt x="212" y="3"/>
                    <a:pt x="193" y="1"/>
                    <a:pt x="17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6" name="Google Shape;19296;p78"/>
            <p:cNvSpPr/>
            <p:nvPr/>
          </p:nvSpPr>
          <p:spPr>
            <a:xfrm>
              <a:off x="7361772" y="2661334"/>
              <a:ext cx="16623" cy="22479"/>
            </a:xfrm>
            <a:custGeom>
              <a:avLst/>
              <a:gdLst/>
              <a:ahLst/>
              <a:cxnLst/>
              <a:rect l="l" t="t" r="r" b="b"/>
              <a:pathLst>
                <a:path w="633" h="856" extrusionOk="0">
                  <a:moveTo>
                    <a:pt x="444" y="0"/>
                  </a:moveTo>
                  <a:cubicBezTo>
                    <a:pt x="430" y="0"/>
                    <a:pt x="416" y="2"/>
                    <a:pt x="403" y="8"/>
                  </a:cubicBezTo>
                  <a:cubicBezTo>
                    <a:pt x="1" y="142"/>
                    <a:pt x="1" y="716"/>
                    <a:pt x="403" y="850"/>
                  </a:cubicBezTo>
                  <a:cubicBezTo>
                    <a:pt x="419" y="854"/>
                    <a:pt x="435" y="856"/>
                    <a:pt x="451" y="856"/>
                  </a:cubicBezTo>
                  <a:cubicBezTo>
                    <a:pt x="548" y="856"/>
                    <a:pt x="632" y="784"/>
                    <a:pt x="632" y="678"/>
                  </a:cubicBezTo>
                  <a:lnTo>
                    <a:pt x="632" y="170"/>
                  </a:lnTo>
                  <a:cubicBezTo>
                    <a:pt x="623" y="123"/>
                    <a:pt x="604" y="65"/>
                    <a:pt x="556" y="36"/>
                  </a:cubicBezTo>
                  <a:cubicBezTo>
                    <a:pt x="521" y="16"/>
                    <a:pt x="482" y="0"/>
                    <a:pt x="444"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7" name="Google Shape;19297;p78"/>
            <p:cNvSpPr/>
            <p:nvPr/>
          </p:nvSpPr>
          <p:spPr>
            <a:xfrm>
              <a:off x="7391945" y="2700829"/>
              <a:ext cx="28151" cy="32352"/>
            </a:xfrm>
            <a:custGeom>
              <a:avLst/>
              <a:gdLst/>
              <a:ahLst/>
              <a:cxnLst/>
              <a:rect l="l" t="t" r="r" b="b"/>
              <a:pathLst>
                <a:path w="1072" h="1232" extrusionOk="0">
                  <a:moveTo>
                    <a:pt x="179" y="1"/>
                  </a:moveTo>
                  <a:cubicBezTo>
                    <a:pt x="89" y="1"/>
                    <a:pt x="10" y="79"/>
                    <a:pt x="10" y="179"/>
                  </a:cubicBezTo>
                  <a:lnTo>
                    <a:pt x="10" y="695"/>
                  </a:lnTo>
                  <a:cubicBezTo>
                    <a:pt x="0" y="743"/>
                    <a:pt x="19" y="791"/>
                    <a:pt x="57" y="829"/>
                  </a:cubicBezTo>
                  <a:lnTo>
                    <a:pt x="421" y="1174"/>
                  </a:lnTo>
                  <a:cubicBezTo>
                    <a:pt x="450" y="1212"/>
                    <a:pt x="488" y="1222"/>
                    <a:pt x="536" y="1231"/>
                  </a:cubicBezTo>
                  <a:cubicBezTo>
                    <a:pt x="584" y="1222"/>
                    <a:pt x="622" y="1203"/>
                    <a:pt x="660" y="1174"/>
                  </a:cubicBezTo>
                  <a:lnTo>
                    <a:pt x="1024" y="791"/>
                  </a:lnTo>
                  <a:cubicBezTo>
                    <a:pt x="1053" y="762"/>
                    <a:pt x="1072" y="714"/>
                    <a:pt x="1072" y="676"/>
                  </a:cubicBezTo>
                  <a:lnTo>
                    <a:pt x="1072" y="179"/>
                  </a:lnTo>
                  <a:cubicBezTo>
                    <a:pt x="1072" y="131"/>
                    <a:pt x="1053" y="92"/>
                    <a:pt x="1024" y="54"/>
                  </a:cubicBezTo>
                  <a:cubicBezTo>
                    <a:pt x="986" y="25"/>
                    <a:pt x="938" y="6"/>
                    <a:pt x="890" y="6"/>
                  </a:cubicBezTo>
                  <a:lnTo>
                    <a:pt x="861" y="6"/>
                  </a:lnTo>
                  <a:cubicBezTo>
                    <a:pt x="794" y="25"/>
                    <a:pt x="718" y="25"/>
                    <a:pt x="651" y="35"/>
                  </a:cubicBezTo>
                  <a:lnTo>
                    <a:pt x="431" y="35"/>
                  </a:lnTo>
                  <a:cubicBezTo>
                    <a:pt x="364" y="35"/>
                    <a:pt x="287" y="25"/>
                    <a:pt x="220" y="6"/>
                  </a:cubicBezTo>
                  <a:cubicBezTo>
                    <a:pt x="206" y="2"/>
                    <a:pt x="192" y="1"/>
                    <a:pt x="17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8" name="Google Shape;19298;p78"/>
            <p:cNvSpPr/>
            <p:nvPr/>
          </p:nvSpPr>
          <p:spPr>
            <a:xfrm>
              <a:off x="7391945" y="2701144"/>
              <a:ext cx="17095" cy="32037"/>
            </a:xfrm>
            <a:custGeom>
              <a:avLst/>
              <a:gdLst/>
              <a:ahLst/>
              <a:cxnLst/>
              <a:rect l="l" t="t" r="r" b="b"/>
              <a:pathLst>
                <a:path w="651" h="1220" extrusionOk="0">
                  <a:moveTo>
                    <a:pt x="176" y="1"/>
                  </a:moveTo>
                  <a:cubicBezTo>
                    <a:pt x="77" y="1"/>
                    <a:pt x="0" y="73"/>
                    <a:pt x="0" y="176"/>
                  </a:cubicBezTo>
                  <a:lnTo>
                    <a:pt x="0" y="693"/>
                  </a:lnTo>
                  <a:cubicBezTo>
                    <a:pt x="0" y="741"/>
                    <a:pt x="19" y="789"/>
                    <a:pt x="48" y="827"/>
                  </a:cubicBezTo>
                  <a:lnTo>
                    <a:pt x="412" y="1171"/>
                  </a:lnTo>
                  <a:cubicBezTo>
                    <a:pt x="440" y="1200"/>
                    <a:pt x="488" y="1219"/>
                    <a:pt x="526" y="1219"/>
                  </a:cubicBezTo>
                  <a:cubicBezTo>
                    <a:pt x="574" y="1219"/>
                    <a:pt x="622" y="1200"/>
                    <a:pt x="651" y="1171"/>
                  </a:cubicBezTo>
                  <a:cubicBezTo>
                    <a:pt x="622" y="1162"/>
                    <a:pt x="593" y="1143"/>
                    <a:pt x="574" y="1114"/>
                  </a:cubicBezTo>
                  <a:lnTo>
                    <a:pt x="211" y="769"/>
                  </a:lnTo>
                  <a:cubicBezTo>
                    <a:pt x="172" y="731"/>
                    <a:pt x="153" y="683"/>
                    <a:pt x="163" y="635"/>
                  </a:cubicBezTo>
                  <a:lnTo>
                    <a:pt x="163" y="119"/>
                  </a:lnTo>
                  <a:cubicBezTo>
                    <a:pt x="163" y="71"/>
                    <a:pt x="172" y="33"/>
                    <a:pt x="211" y="4"/>
                  </a:cubicBezTo>
                  <a:cubicBezTo>
                    <a:pt x="199" y="2"/>
                    <a:pt x="187" y="1"/>
                    <a:pt x="176"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299" name="Google Shape;19299;p78"/>
            <p:cNvSpPr/>
            <p:nvPr/>
          </p:nvSpPr>
          <p:spPr>
            <a:xfrm>
              <a:off x="7375847" y="2644422"/>
              <a:ext cx="60582" cy="64626"/>
            </a:xfrm>
            <a:custGeom>
              <a:avLst/>
              <a:gdLst/>
              <a:ahLst/>
              <a:cxnLst/>
              <a:rect l="l" t="t" r="r" b="b"/>
              <a:pathLst>
                <a:path w="2307" h="2461" extrusionOk="0">
                  <a:moveTo>
                    <a:pt x="1593" y="1"/>
                  </a:moveTo>
                  <a:cubicBezTo>
                    <a:pt x="1582" y="1"/>
                    <a:pt x="1570" y="4"/>
                    <a:pt x="1561" y="11"/>
                  </a:cubicBezTo>
                  <a:cubicBezTo>
                    <a:pt x="1312" y="202"/>
                    <a:pt x="1025" y="345"/>
                    <a:pt x="718" y="422"/>
                  </a:cubicBezTo>
                  <a:cubicBezTo>
                    <a:pt x="632" y="451"/>
                    <a:pt x="536" y="470"/>
                    <a:pt x="441" y="489"/>
                  </a:cubicBezTo>
                  <a:cubicBezTo>
                    <a:pt x="355" y="508"/>
                    <a:pt x="259" y="518"/>
                    <a:pt x="163" y="527"/>
                  </a:cubicBezTo>
                  <a:cubicBezTo>
                    <a:pt x="77" y="527"/>
                    <a:pt x="1" y="613"/>
                    <a:pt x="1" y="700"/>
                  </a:cubicBezTo>
                  <a:lnTo>
                    <a:pt x="1" y="1417"/>
                  </a:lnTo>
                  <a:cubicBezTo>
                    <a:pt x="1" y="1992"/>
                    <a:pt x="469" y="2460"/>
                    <a:pt x="1044" y="2460"/>
                  </a:cubicBezTo>
                  <a:lnTo>
                    <a:pt x="1264" y="2460"/>
                  </a:lnTo>
                  <a:cubicBezTo>
                    <a:pt x="1838" y="2460"/>
                    <a:pt x="2307" y="1992"/>
                    <a:pt x="2307" y="1417"/>
                  </a:cubicBezTo>
                  <a:lnTo>
                    <a:pt x="2307" y="671"/>
                  </a:lnTo>
                  <a:cubicBezTo>
                    <a:pt x="2307" y="594"/>
                    <a:pt x="2259" y="527"/>
                    <a:pt x="2192" y="508"/>
                  </a:cubicBezTo>
                  <a:cubicBezTo>
                    <a:pt x="2163" y="499"/>
                    <a:pt x="2144" y="489"/>
                    <a:pt x="2125" y="479"/>
                  </a:cubicBezTo>
                  <a:cubicBezTo>
                    <a:pt x="1924" y="393"/>
                    <a:pt x="1761" y="250"/>
                    <a:pt x="1656" y="49"/>
                  </a:cubicBezTo>
                  <a:lnTo>
                    <a:pt x="1647" y="39"/>
                  </a:lnTo>
                  <a:cubicBezTo>
                    <a:pt x="1640" y="14"/>
                    <a:pt x="1617" y="1"/>
                    <a:pt x="159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0" name="Google Shape;19300;p78"/>
            <p:cNvSpPr/>
            <p:nvPr/>
          </p:nvSpPr>
          <p:spPr>
            <a:xfrm>
              <a:off x="7375847" y="2644580"/>
              <a:ext cx="44012" cy="64731"/>
            </a:xfrm>
            <a:custGeom>
              <a:avLst/>
              <a:gdLst/>
              <a:ahLst/>
              <a:cxnLst/>
              <a:rect l="l" t="t" r="r" b="b"/>
              <a:pathLst>
                <a:path w="1676" h="2465" extrusionOk="0">
                  <a:moveTo>
                    <a:pt x="1593" y="0"/>
                  </a:moveTo>
                  <a:cubicBezTo>
                    <a:pt x="1582" y="0"/>
                    <a:pt x="1570" y="5"/>
                    <a:pt x="1561" y="14"/>
                  </a:cubicBezTo>
                  <a:cubicBezTo>
                    <a:pt x="1302" y="205"/>
                    <a:pt x="1025" y="339"/>
                    <a:pt x="718" y="426"/>
                  </a:cubicBezTo>
                  <a:cubicBezTo>
                    <a:pt x="632" y="454"/>
                    <a:pt x="536" y="473"/>
                    <a:pt x="441" y="493"/>
                  </a:cubicBezTo>
                  <a:cubicBezTo>
                    <a:pt x="355" y="512"/>
                    <a:pt x="259" y="521"/>
                    <a:pt x="163" y="521"/>
                  </a:cubicBezTo>
                  <a:cubicBezTo>
                    <a:pt x="68" y="531"/>
                    <a:pt x="1" y="607"/>
                    <a:pt x="1" y="703"/>
                  </a:cubicBezTo>
                  <a:lnTo>
                    <a:pt x="1" y="1421"/>
                  </a:lnTo>
                  <a:cubicBezTo>
                    <a:pt x="1" y="1995"/>
                    <a:pt x="469" y="2464"/>
                    <a:pt x="1044" y="2464"/>
                  </a:cubicBezTo>
                  <a:lnTo>
                    <a:pt x="1264" y="2464"/>
                  </a:lnTo>
                  <a:cubicBezTo>
                    <a:pt x="690" y="2464"/>
                    <a:pt x="211" y="1995"/>
                    <a:pt x="211" y="1421"/>
                  </a:cubicBezTo>
                  <a:lnTo>
                    <a:pt x="211" y="703"/>
                  </a:lnTo>
                  <a:cubicBezTo>
                    <a:pt x="211" y="607"/>
                    <a:pt x="288" y="531"/>
                    <a:pt x="383" y="521"/>
                  </a:cubicBezTo>
                  <a:cubicBezTo>
                    <a:pt x="469" y="521"/>
                    <a:pt x="565" y="502"/>
                    <a:pt x="661" y="493"/>
                  </a:cubicBezTo>
                  <a:cubicBezTo>
                    <a:pt x="747" y="473"/>
                    <a:pt x="843" y="454"/>
                    <a:pt x="938" y="426"/>
                  </a:cubicBezTo>
                  <a:cubicBezTo>
                    <a:pt x="1197" y="349"/>
                    <a:pt x="1446" y="234"/>
                    <a:pt x="1675" y="81"/>
                  </a:cubicBezTo>
                  <a:lnTo>
                    <a:pt x="1656" y="52"/>
                  </a:lnTo>
                  <a:lnTo>
                    <a:pt x="1647" y="43"/>
                  </a:lnTo>
                  <a:cubicBezTo>
                    <a:pt x="1640" y="17"/>
                    <a:pt x="1617" y="0"/>
                    <a:pt x="1593"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1" name="Google Shape;19301;p78"/>
            <p:cNvSpPr/>
            <p:nvPr/>
          </p:nvSpPr>
          <p:spPr>
            <a:xfrm>
              <a:off x="7219784" y="2529325"/>
              <a:ext cx="121400" cy="63917"/>
            </a:xfrm>
            <a:custGeom>
              <a:avLst/>
              <a:gdLst/>
              <a:ahLst/>
              <a:cxnLst/>
              <a:rect l="l" t="t" r="r" b="b"/>
              <a:pathLst>
                <a:path w="4623" h="2434" extrusionOk="0">
                  <a:moveTo>
                    <a:pt x="1752" y="1"/>
                  </a:moveTo>
                  <a:lnTo>
                    <a:pt x="699" y="422"/>
                  </a:lnTo>
                  <a:cubicBezTo>
                    <a:pt x="594" y="460"/>
                    <a:pt x="498" y="518"/>
                    <a:pt x="421" y="585"/>
                  </a:cubicBezTo>
                  <a:lnTo>
                    <a:pt x="393" y="604"/>
                  </a:lnTo>
                  <a:lnTo>
                    <a:pt x="383" y="623"/>
                  </a:lnTo>
                  <a:lnTo>
                    <a:pt x="364" y="632"/>
                  </a:lnTo>
                  <a:lnTo>
                    <a:pt x="345" y="652"/>
                  </a:lnTo>
                  <a:cubicBezTo>
                    <a:pt x="154" y="843"/>
                    <a:pt x="29" y="1082"/>
                    <a:pt x="0" y="1350"/>
                  </a:cubicBezTo>
                  <a:lnTo>
                    <a:pt x="0" y="1398"/>
                  </a:lnTo>
                  <a:lnTo>
                    <a:pt x="0" y="1408"/>
                  </a:lnTo>
                  <a:lnTo>
                    <a:pt x="0" y="1446"/>
                  </a:lnTo>
                  <a:lnTo>
                    <a:pt x="0" y="1475"/>
                  </a:lnTo>
                  <a:lnTo>
                    <a:pt x="0" y="1532"/>
                  </a:lnTo>
                  <a:lnTo>
                    <a:pt x="0" y="1704"/>
                  </a:lnTo>
                  <a:lnTo>
                    <a:pt x="0" y="2211"/>
                  </a:lnTo>
                  <a:cubicBezTo>
                    <a:pt x="0" y="2335"/>
                    <a:pt x="98" y="2434"/>
                    <a:pt x="218" y="2434"/>
                  </a:cubicBezTo>
                  <a:cubicBezTo>
                    <a:pt x="228" y="2434"/>
                    <a:pt x="239" y="2433"/>
                    <a:pt x="249" y="2432"/>
                  </a:cubicBezTo>
                  <a:lnTo>
                    <a:pt x="4364" y="2432"/>
                  </a:lnTo>
                  <a:cubicBezTo>
                    <a:pt x="4375" y="2433"/>
                    <a:pt x="4386" y="2434"/>
                    <a:pt x="4396" y="2434"/>
                  </a:cubicBezTo>
                  <a:cubicBezTo>
                    <a:pt x="4516" y="2434"/>
                    <a:pt x="4614" y="2335"/>
                    <a:pt x="4623" y="2211"/>
                  </a:cubicBezTo>
                  <a:lnTo>
                    <a:pt x="4623" y="1704"/>
                  </a:lnTo>
                  <a:lnTo>
                    <a:pt x="4623" y="1532"/>
                  </a:lnTo>
                  <a:lnTo>
                    <a:pt x="4575" y="1532"/>
                  </a:lnTo>
                  <a:lnTo>
                    <a:pt x="4575" y="1475"/>
                  </a:lnTo>
                  <a:lnTo>
                    <a:pt x="4575" y="1446"/>
                  </a:lnTo>
                  <a:lnTo>
                    <a:pt x="4575" y="1408"/>
                  </a:lnTo>
                  <a:lnTo>
                    <a:pt x="4575" y="1398"/>
                  </a:lnTo>
                  <a:lnTo>
                    <a:pt x="4575" y="1350"/>
                  </a:lnTo>
                  <a:cubicBezTo>
                    <a:pt x="4546" y="1082"/>
                    <a:pt x="4422" y="843"/>
                    <a:pt x="4230" y="652"/>
                  </a:cubicBezTo>
                  <a:lnTo>
                    <a:pt x="4211" y="632"/>
                  </a:lnTo>
                  <a:lnTo>
                    <a:pt x="4192" y="623"/>
                  </a:lnTo>
                  <a:lnTo>
                    <a:pt x="4183" y="604"/>
                  </a:lnTo>
                  <a:lnTo>
                    <a:pt x="4154" y="585"/>
                  </a:lnTo>
                  <a:cubicBezTo>
                    <a:pt x="4068" y="518"/>
                    <a:pt x="3972" y="460"/>
                    <a:pt x="3876" y="422"/>
                  </a:cubicBezTo>
                  <a:lnTo>
                    <a:pt x="282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2" name="Google Shape;19302;p78"/>
            <p:cNvSpPr/>
            <p:nvPr/>
          </p:nvSpPr>
          <p:spPr>
            <a:xfrm>
              <a:off x="7218261" y="2529325"/>
              <a:ext cx="49290" cy="63917"/>
            </a:xfrm>
            <a:custGeom>
              <a:avLst/>
              <a:gdLst/>
              <a:ahLst/>
              <a:cxnLst/>
              <a:rect l="l" t="t" r="r" b="b"/>
              <a:pathLst>
                <a:path w="1877" h="2434" extrusionOk="0">
                  <a:moveTo>
                    <a:pt x="1791" y="1"/>
                  </a:moveTo>
                  <a:lnTo>
                    <a:pt x="738" y="412"/>
                  </a:lnTo>
                  <a:cubicBezTo>
                    <a:pt x="288" y="594"/>
                    <a:pt x="1" y="1044"/>
                    <a:pt x="20" y="1532"/>
                  </a:cubicBezTo>
                  <a:lnTo>
                    <a:pt x="20" y="2211"/>
                  </a:lnTo>
                  <a:cubicBezTo>
                    <a:pt x="29" y="2335"/>
                    <a:pt x="127" y="2434"/>
                    <a:pt x="247" y="2434"/>
                  </a:cubicBezTo>
                  <a:cubicBezTo>
                    <a:pt x="257" y="2434"/>
                    <a:pt x="268" y="2433"/>
                    <a:pt x="279" y="2432"/>
                  </a:cubicBezTo>
                  <a:lnTo>
                    <a:pt x="336" y="2432"/>
                  </a:lnTo>
                  <a:lnTo>
                    <a:pt x="336" y="1532"/>
                  </a:lnTo>
                  <a:cubicBezTo>
                    <a:pt x="307" y="1044"/>
                    <a:pt x="594" y="594"/>
                    <a:pt x="1054" y="412"/>
                  </a:cubicBezTo>
                  <a:lnTo>
                    <a:pt x="1877" y="87"/>
                  </a:lnTo>
                  <a:lnTo>
                    <a:pt x="1791"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3" name="Google Shape;19303;p78"/>
            <p:cNvSpPr/>
            <p:nvPr/>
          </p:nvSpPr>
          <p:spPr>
            <a:xfrm>
              <a:off x="7240897" y="2428565"/>
              <a:ext cx="76916" cy="54043"/>
            </a:xfrm>
            <a:custGeom>
              <a:avLst/>
              <a:gdLst/>
              <a:ahLst/>
              <a:cxnLst/>
              <a:rect l="l" t="t" r="r" b="b"/>
              <a:pathLst>
                <a:path w="2929" h="2058" extrusionOk="0">
                  <a:moveTo>
                    <a:pt x="2575" y="1780"/>
                  </a:moveTo>
                  <a:lnTo>
                    <a:pt x="2565" y="1790"/>
                  </a:lnTo>
                  <a:lnTo>
                    <a:pt x="2536" y="1809"/>
                  </a:lnTo>
                  <a:lnTo>
                    <a:pt x="2575" y="1780"/>
                  </a:lnTo>
                  <a:close/>
                  <a:moveTo>
                    <a:pt x="1407" y="0"/>
                  </a:moveTo>
                  <a:cubicBezTo>
                    <a:pt x="632" y="0"/>
                    <a:pt x="0" y="632"/>
                    <a:pt x="0" y="1407"/>
                  </a:cubicBezTo>
                  <a:lnTo>
                    <a:pt x="0" y="2058"/>
                  </a:lnTo>
                  <a:cubicBezTo>
                    <a:pt x="0" y="2058"/>
                    <a:pt x="326" y="2029"/>
                    <a:pt x="364" y="1876"/>
                  </a:cubicBezTo>
                  <a:cubicBezTo>
                    <a:pt x="374" y="1857"/>
                    <a:pt x="383" y="1847"/>
                    <a:pt x="393" y="1828"/>
                  </a:cubicBezTo>
                  <a:cubicBezTo>
                    <a:pt x="575" y="1828"/>
                    <a:pt x="1426" y="1809"/>
                    <a:pt x="1905" y="1225"/>
                  </a:cubicBezTo>
                  <a:cubicBezTo>
                    <a:pt x="2010" y="1512"/>
                    <a:pt x="2240" y="1732"/>
                    <a:pt x="2536" y="1818"/>
                  </a:cubicBezTo>
                  <a:cubicBezTo>
                    <a:pt x="2546" y="1838"/>
                    <a:pt x="2556" y="1857"/>
                    <a:pt x="2565" y="1876"/>
                  </a:cubicBezTo>
                  <a:cubicBezTo>
                    <a:pt x="2613" y="2029"/>
                    <a:pt x="2929" y="2058"/>
                    <a:pt x="2929" y="2058"/>
                  </a:cubicBezTo>
                  <a:lnTo>
                    <a:pt x="2929" y="1397"/>
                  </a:lnTo>
                  <a:cubicBezTo>
                    <a:pt x="2929" y="622"/>
                    <a:pt x="2297" y="0"/>
                    <a:pt x="152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4" name="Google Shape;19304;p78"/>
            <p:cNvSpPr/>
            <p:nvPr/>
          </p:nvSpPr>
          <p:spPr>
            <a:xfrm>
              <a:off x="7240897" y="2428565"/>
              <a:ext cx="41727" cy="54306"/>
            </a:xfrm>
            <a:custGeom>
              <a:avLst/>
              <a:gdLst/>
              <a:ahLst/>
              <a:cxnLst/>
              <a:rect l="l" t="t" r="r" b="b"/>
              <a:pathLst>
                <a:path w="1589" h="2068" extrusionOk="0">
                  <a:moveTo>
                    <a:pt x="1407" y="0"/>
                  </a:moveTo>
                  <a:cubicBezTo>
                    <a:pt x="632" y="10"/>
                    <a:pt x="0" y="632"/>
                    <a:pt x="0" y="1407"/>
                  </a:cubicBezTo>
                  <a:lnTo>
                    <a:pt x="0" y="2067"/>
                  </a:lnTo>
                  <a:cubicBezTo>
                    <a:pt x="86" y="2058"/>
                    <a:pt x="173" y="2039"/>
                    <a:pt x="249" y="2000"/>
                  </a:cubicBezTo>
                  <a:lnTo>
                    <a:pt x="249" y="1771"/>
                  </a:lnTo>
                  <a:lnTo>
                    <a:pt x="249" y="1407"/>
                  </a:lnTo>
                  <a:cubicBezTo>
                    <a:pt x="249" y="660"/>
                    <a:pt x="833"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5" name="Google Shape;19305;p78"/>
            <p:cNvSpPr/>
            <p:nvPr/>
          </p:nvSpPr>
          <p:spPr>
            <a:xfrm>
              <a:off x="7307230" y="2477146"/>
              <a:ext cx="17122" cy="22557"/>
            </a:xfrm>
            <a:custGeom>
              <a:avLst/>
              <a:gdLst/>
              <a:ahLst/>
              <a:cxnLst/>
              <a:rect l="l" t="t" r="r" b="b"/>
              <a:pathLst>
                <a:path w="652" h="859" extrusionOk="0">
                  <a:moveTo>
                    <a:pt x="182" y="1"/>
                  </a:moveTo>
                  <a:cubicBezTo>
                    <a:pt x="85" y="1"/>
                    <a:pt x="1" y="72"/>
                    <a:pt x="1" y="179"/>
                  </a:cubicBezTo>
                  <a:lnTo>
                    <a:pt x="1" y="686"/>
                  </a:lnTo>
                  <a:cubicBezTo>
                    <a:pt x="1" y="782"/>
                    <a:pt x="81" y="858"/>
                    <a:pt x="174" y="858"/>
                  </a:cubicBezTo>
                  <a:cubicBezTo>
                    <a:pt x="193" y="858"/>
                    <a:pt x="212" y="855"/>
                    <a:pt x="231" y="849"/>
                  </a:cubicBezTo>
                  <a:cubicBezTo>
                    <a:pt x="269" y="839"/>
                    <a:pt x="298" y="830"/>
                    <a:pt x="326" y="811"/>
                  </a:cubicBezTo>
                  <a:cubicBezTo>
                    <a:pt x="365" y="772"/>
                    <a:pt x="393" y="744"/>
                    <a:pt x="432" y="724"/>
                  </a:cubicBezTo>
                  <a:cubicBezTo>
                    <a:pt x="652" y="485"/>
                    <a:pt x="546" y="102"/>
                    <a:pt x="231" y="7"/>
                  </a:cubicBezTo>
                  <a:cubicBezTo>
                    <a:pt x="214" y="3"/>
                    <a:pt x="198" y="1"/>
                    <a:pt x="18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6" name="Google Shape;19306;p78"/>
            <p:cNvSpPr/>
            <p:nvPr/>
          </p:nvSpPr>
          <p:spPr>
            <a:xfrm>
              <a:off x="7234857" y="2477120"/>
              <a:ext cx="16623" cy="22479"/>
            </a:xfrm>
            <a:custGeom>
              <a:avLst/>
              <a:gdLst/>
              <a:ahLst/>
              <a:cxnLst/>
              <a:rect l="l" t="t" r="r" b="b"/>
              <a:pathLst>
                <a:path w="633" h="856" extrusionOk="0">
                  <a:moveTo>
                    <a:pt x="450" y="0"/>
                  </a:moveTo>
                  <a:cubicBezTo>
                    <a:pt x="435" y="0"/>
                    <a:pt x="419" y="2"/>
                    <a:pt x="403" y="8"/>
                  </a:cubicBezTo>
                  <a:cubicBezTo>
                    <a:pt x="1" y="142"/>
                    <a:pt x="1" y="716"/>
                    <a:pt x="403" y="850"/>
                  </a:cubicBezTo>
                  <a:cubicBezTo>
                    <a:pt x="419" y="854"/>
                    <a:pt x="435" y="856"/>
                    <a:pt x="451" y="856"/>
                  </a:cubicBezTo>
                  <a:cubicBezTo>
                    <a:pt x="548" y="856"/>
                    <a:pt x="632" y="784"/>
                    <a:pt x="632" y="678"/>
                  </a:cubicBezTo>
                  <a:lnTo>
                    <a:pt x="632" y="170"/>
                  </a:lnTo>
                  <a:cubicBezTo>
                    <a:pt x="632" y="123"/>
                    <a:pt x="604"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7" name="Google Shape;19307;p78"/>
            <p:cNvSpPr/>
            <p:nvPr/>
          </p:nvSpPr>
          <p:spPr>
            <a:xfrm>
              <a:off x="7265266" y="2516694"/>
              <a:ext cx="27914" cy="32274"/>
            </a:xfrm>
            <a:custGeom>
              <a:avLst/>
              <a:gdLst/>
              <a:ahLst/>
              <a:cxnLst/>
              <a:rect l="l" t="t" r="r" b="b"/>
              <a:pathLst>
                <a:path w="1063" h="1229" extrusionOk="0">
                  <a:moveTo>
                    <a:pt x="179" y="0"/>
                  </a:moveTo>
                  <a:cubicBezTo>
                    <a:pt x="85" y="0"/>
                    <a:pt x="1" y="73"/>
                    <a:pt x="1" y="176"/>
                  </a:cubicBezTo>
                  <a:lnTo>
                    <a:pt x="1" y="692"/>
                  </a:lnTo>
                  <a:cubicBezTo>
                    <a:pt x="1" y="740"/>
                    <a:pt x="20" y="798"/>
                    <a:pt x="48" y="826"/>
                  </a:cubicBezTo>
                  <a:lnTo>
                    <a:pt x="412" y="1171"/>
                  </a:lnTo>
                  <a:cubicBezTo>
                    <a:pt x="441" y="1209"/>
                    <a:pt x="489" y="1228"/>
                    <a:pt x="527" y="1228"/>
                  </a:cubicBezTo>
                  <a:cubicBezTo>
                    <a:pt x="575" y="1228"/>
                    <a:pt x="623" y="1209"/>
                    <a:pt x="651" y="1171"/>
                  </a:cubicBezTo>
                  <a:lnTo>
                    <a:pt x="1015" y="788"/>
                  </a:lnTo>
                  <a:cubicBezTo>
                    <a:pt x="1044" y="759"/>
                    <a:pt x="1063" y="721"/>
                    <a:pt x="1063" y="673"/>
                  </a:cubicBezTo>
                  <a:lnTo>
                    <a:pt x="1063" y="176"/>
                  </a:lnTo>
                  <a:cubicBezTo>
                    <a:pt x="1063" y="137"/>
                    <a:pt x="1053" y="89"/>
                    <a:pt x="1025" y="61"/>
                  </a:cubicBezTo>
                  <a:cubicBezTo>
                    <a:pt x="986" y="22"/>
                    <a:pt x="939" y="3"/>
                    <a:pt x="891" y="3"/>
                  </a:cubicBezTo>
                  <a:lnTo>
                    <a:pt x="852" y="3"/>
                  </a:lnTo>
                  <a:cubicBezTo>
                    <a:pt x="785" y="22"/>
                    <a:pt x="718" y="32"/>
                    <a:pt x="642" y="32"/>
                  </a:cubicBezTo>
                  <a:lnTo>
                    <a:pt x="431" y="32"/>
                  </a:lnTo>
                  <a:cubicBezTo>
                    <a:pt x="355" y="32"/>
                    <a:pt x="288" y="22"/>
                    <a:pt x="211" y="3"/>
                  </a:cubicBezTo>
                  <a:cubicBezTo>
                    <a:pt x="200" y="1"/>
                    <a:pt x="189" y="0"/>
                    <a:pt x="17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8" name="Google Shape;19308;p78"/>
            <p:cNvSpPr/>
            <p:nvPr/>
          </p:nvSpPr>
          <p:spPr>
            <a:xfrm>
              <a:off x="7265266" y="2516956"/>
              <a:ext cx="17122" cy="32247"/>
            </a:xfrm>
            <a:custGeom>
              <a:avLst/>
              <a:gdLst/>
              <a:ahLst/>
              <a:cxnLst/>
              <a:rect l="l" t="t" r="r" b="b"/>
              <a:pathLst>
                <a:path w="652" h="1228" extrusionOk="0">
                  <a:moveTo>
                    <a:pt x="179" y="0"/>
                  </a:moveTo>
                  <a:cubicBezTo>
                    <a:pt x="79" y="0"/>
                    <a:pt x="1" y="80"/>
                    <a:pt x="1" y="175"/>
                  </a:cubicBezTo>
                  <a:lnTo>
                    <a:pt x="1" y="692"/>
                  </a:lnTo>
                  <a:cubicBezTo>
                    <a:pt x="1" y="740"/>
                    <a:pt x="20" y="788"/>
                    <a:pt x="48" y="826"/>
                  </a:cubicBezTo>
                  <a:lnTo>
                    <a:pt x="412" y="1170"/>
                  </a:lnTo>
                  <a:cubicBezTo>
                    <a:pt x="441" y="1209"/>
                    <a:pt x="489" y="1228"/>
                    <a:pt x="527" y="1228"/>
                  </a:cubicBezTo>
                  <a:cubicBezTo>
                    <a:pt x="575" y="1218"/>
                    <a:pt x="623" y="1199"/>
                    <a:pt x="651" y="1170"/>
                  </a:cubicBezTo>
                  <a:cubicBezTo>
                    <a:pt x="623" y="1161"/>
                    <a:pt x="594" y="1142"/>
                    <a:pt x="575" y="1123"/>
                  </a:cubicBezTo>
                  <a:lnTo>
                    <a:pt x="211" y="768"/>
                  </a:lnTo>
                  <a:cubicBezTo>
                    <a:pt x="173" y="740"/>
                    <a:pt x="154" y="682"/>
                    <a:pt x="163" y="634"/>
                  </a:cubicBezTo>
                  <a:lnTo>
                    <a:pt x="163" y="118"/>
                  </a:lnTo>
                  <a:cubicBezTo>
                    <a:pt x="163" y="79"/>
                    <a:pt x="173" y="32"/>
                    <a:pt x="211" y="3"/>
                  </a:cubicBezTo>
                  <a:cubicBezTo>
                    <a:pt x="200" y="1"/>
                    <a:pt x="190" y="0"/>
                    <a:pt x="1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09" name="Google Shape;19309;p78"/>
            <p:cNvSpPr/>
            <p:nvPr/>
          </p:nvSpPr>
          <p:spPr>
            <a:xfrm>
              <a:off x="7249195" y="2460287"/>
              <a:ext cx="60319" cy="64810"/>
            </a:xfrm>
            <a:custGeom>
              <a:avLst/>
              <a:gdLst/>
              <a:ahLst/>
              <a:cxnLst/>
              <a:rect l="l" t="t" r="r" b="b"/>
              <a:pathLst>
                <a:path w="2297" h="2468" extrusionOk="0">
                  <a:moveTo>
                    <a:pt x="1595" y="0"/>
                  </a:moveTo>
                  <a:cubicBezTo>
                    <a:pt x="1581" y="0"/>
                    <a:pt x="1566" y="6"/>
                    <a:pt x="1551" y="17"/>
                  </a:cubicBezTo>
                  <a:cubicBezTo>
                    <a:pt x="1302" y="199"/>
                    <a:pt x="1015" y="342"/>
                    <a:pt x="718" y="429"/>
                  </a:cubicBezTo>
                  <a:cubicBezTo>
                    <a:pt x="622" y="448"/>
                    <a:pt x="536" y="476"/>
                    <a:pt x="440" y="496"/>
                  </a:cubicBezTo>
                  <a:cubicBezTo>
                    <a:pt x="345" y="505"/>
                    <a:pt x="259" y="524"/>
                    <a:pt x="163" y="524"/>
                  </a:cubicBezTo>
                  <a:cubicBezTo>
                    <a:pt x="67" y="534"/>
                    <a:pt x="0" y="610"/>
                    <a:pt x="0" y="706"/>
                  </a:cubicBezTo>
                  <a:lnTo>
                    <a:pt x="0" y="1424"/>
                  </a:lnTo>
                  <a:cubicBezTo>
                    <a:pt x="0" y="1998"/>
                    <a:pt x="469" y="2457"/>
                    <a:pt x="1043" y="2467"/>
                  </a:cubicBezTo>
                  <a:lnTo>
                    <a:pt x="1254" y="2467"/>
                  </a:lnTo>
                  <a:cubicBezTo>
                    <a:pt x="1828" y="2457"/>
                    <a:pt x="2297" y="1998"/>
                    <a:pt x="2297" y="1424"/>
                  </a:cubicBezTo>
                  <a:lnTo>
                    <a:pt x="2297" y="668"/>
                  </a:lnTo>
                  <a:cubicBezTo>
                    <a:pt x="2297" y="601"/>
                    <a:pt x="2249" y="534"/>
                    <a:pt x="2182" y="505"/>
                  </a:cubicBezTo>
                  <a:cubicBezTo>
                    <a:pt x="2163" y="496"/>
                    <a:pt x="2144" y="486"/>
                    <a:pt x="2125" y="476"/>
                  </a:cubicBezTo>
                  <a:cubicBezTo>
                    <a:pt x="1924" y="400"/>
                    <a:pt x="1751" y="247"/>
                    <a:pt x="1656" y="55"/>
                  </a:cubicBezTo>
                  <a:lnTo>
                    <a:pt x="1646" y="36"/>
                  </a:lnTo>
                  <a:cubicBezTo>
                    <a:pt x="1635" y="13"/>
                    <a:pt x="1616" y="0"/>
                    <a:pt x="1595"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0" name="Google Shape;19310;p78"/>
            <p:cNvSpPr/>
            <p:nvPr/>
          </p:nvSpPr>
          <p:spPr>
            <a:xfrm>
              <a:off x="7249195" y="2460471"/>
              <a:ext cx="43749" cy="64626"/>
            </a:xfrm>
            <a:custGeom>
              <a:avLst/>
              <a:gdLst/>
              <a:ahLst/>
              <a:cxnLst/>
              <a:rect l="l" t="t" r="r" b="b"/>
              <a:pathLst>
                <a:path w="1666" h="2461" extrusionOk="0">
                  <a:moveTo>
                    <a:pt x="1584" y="1"/>
                  </a:moveTo>
                  <a:cubicBezTo>
                    <a:pt x="1572" y="1"/>
                    <a:pt x="1560" y="4"/>
                    <a:pt x="1551" y="10"/>
                  </a:cubicBezTo>
                  <a:cubicBezTo>
                    <a:pt x="1302" y="201"/>
                    <a:pt x="1015" y="335"/>
                    <a:pt x="718" y="422"/>
                  </a:cubicBezTo>
                  <a:cubicBezTo>
                    <a:pt x="622" y="450"/>
                    <a:pt x="536" y="469"/>
                    <a:pt x="440" y="489"/>
                  </a:cubicBezTo>
                  <a:cubicBezTo>
                    <a:pt x="345" y="508"/>
                    <a:pt x="249" y="517"/>
                    <a:pt x="163" y="527"/>
                  </a:cubicBezTo>
                  <a:cubicBezTo>
                    <a:pt x="67" y="527"/>
                    <a:pt x="0" y="603"/>
                    <a:pt x="0" y="699"/>
                  </a:cubicBezTo>
                  <a:lnTo>
                    <a:pt x="0" y="1417"/>
                  </a:lnTo>
                  <a:cubicBezTo>
                    <a:pt x="0" y="1991"/>
                    <a:pt x="459" y="2460"/>
                    <a:pt x="1034" y="2460"/>
                  </a:cubicBezTo>
                  <a:lnTo>
                    <a:pt x="1254" y="2460"/>
                  </a:lnTo>
                  <a:cubicBezTo>
                    <a:pt x="680" y="2460"/>
                    <a:pt x="211" y="1991"/>
                    <a:pt x="211" y="1417"/>
                  </a:cubicBezTo>
                  <a:lnTo>
                    <a:pt x="211" y="699"/>
                  </a:lnTo>
                  <a:cubicBezTo>
                    <a:pt x="211" y="603"/>
                    <a:pt x="287" y="527"/>
                    <a:pt x="373" y="527"/>
                  </a:cubicBezTo>
                  <a:cubicBezTo>
                    <a:pt x="469" y="517"/>
                    <a:pt x="565" y="508"/>
                    <a:pt x="651" y="489"/>
                  </a:cubicBezTo>
                  <a:cubicBezTo>
                    <a:pt x="747" y="469"/>
                    <a:pt x="842" y="450"/>
                    <a:pt x="928" y="422"/>
                  </a:cubicBezTo>
                  <a:cubicBezTo>
                    <a:pt x="1196" y="345"/>
                    <a:pt x="1445" y="230"/>
                    <a:pt x="1665" y="87"/>
                  </a:cubicBezTo>
                  <a:lnTo>
                    <a:pt x="1656" y="48"/>
                  </a:lnTo>
                  <a:lnTo>
                    <a:pt x="1646" y="39"/>
                  </a:lnTo>
                  <a:cubicBezTo>
                    <a:pt x="1633" y="13"/>
                    <a:pt x="1608" y="1"/>
                    <a:pt x="15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1" name="Google Shape;19311;p78"/>
            <p:cNvSpPr/>
            <p:nvPr/>
          </p:nvSpPr>
          <p:spPr>
            <a:xfrm>
              <a:off x="7092607" y="2713539"/>
              <a:ext cx="121164" cy="63891"/>
            </a:xfrm>
            <a:custGeom>
              <a:avLst/>
              <a:gdLst/>
              <a:ahLst/>
              <a:cxnLst/>
              <a:rect l="l" t="t" r="r" b="b"/>
              <a:pathLst>
                <a:path w="4614" h="2433" extrusionOk="0">
                  <a:moveTo>
                    <a:pt x="1752" y="1"/>
                  </a:moveTo>
                  <a:lnTo>
                    <a:pt x="699" y="422"/>
                  </a:lnTo>
                  <a:cubicBezTo>
                    <a:pt x="594" y="460"/>
                    <a:pt x="498" y="518"/>
                    <a:pt x="412" y="585"/>
                  </a:cubicBezTo>
                  <a:lnTo>
                    <a:pt x="393" y="604"/>
                  </a:lnTo>
                  <a:lnTo>
                    <a:pt x="374" y="613"/>
                  </a:lnTo>
                  <a:lnTo>
                    <a:pt x="364" y="632"/>
                  </a:lnTo>
                  <a:lnTo>
                    <a:pt x="336" y="652"/>
                  </a:lnTo>
                  <a:cubicBezTo>
                    <a:pt x="154" y="833"/>
                    <a:pt x="30" y="1082"/>
                    <a:pt x="1" y="1350"/>
                  </a:cubicBezTo>
                  <a:lnTo>
                    <a:pt x="1" y="1388"/>
                  </a:lnTo>
                  <a:lnTo>
                    <a:pt x="1" y="1408"/>
                  </a:lnTo>
                  <a:lnTo>
                    <a:pt x="1" y="1446"/>
                  </a:lnTo>
                  <a:lnTo>
                    <a:pt x="1" y="1465"/>
                  </a:lnTo>
                  <a:lnTo>
                    <a:pt x="1" y="1475"/>
                  </a:lnTo>
                  <a:lnTo>
                    <a:pt x="1" y="1532"/>
                  </a:lnTo>
                  <a:lnTo>
                    <a:pt x="1" y="1695"/>
                  </a:lnTo>
                  <a:lnTo>
                    <a:pt x="1" y="2211"/>
                  </a:lnTo>
                  <a:cubicBezTo>
                    <a:pt x="1" y="2339"/>
                    <a:pt x="105" y="2432"/>
                    <a:pt x="231" y="2432"/>
                  </a:cubicBezTo>
                  <a:cubicBezTo>
                    <a:pt x="237" y="2432"/>
                    <a:pt x="243" y="2432"/>
                    <a:pt x="250" y="2432"/>
                  </a:cubicBezTo>
                  <a:lnTo>
                    <a:pt x="4365" y="2432"/>
                  </a:lnTo>
                  <a:cubicBezTo>
                    <a:pt x="4371" y="2432"/>
                    <a:pt x="4377" y="2432"/>
                    <a:pt x="4383" y="2432"/>
                  </a:cubicBezTo>
                  <a:cubicBezTo>
                    <a:pt x="4509" y="2432"/>
                    <a:pt x="4614" y="2339"/>
                    <a:pt x="4614" y="2211"/>
                  </a:cubicBezTo>
                  <a:lnTo>
                    <a:pt x="4614" y="1695"/>
                  </a:lnTo>
                  <a:lnTo>
                    <a:pt x="4614" y="1532"/>
                  </a:lnTo>
                  <a:lnTo>
                    <a:pt x="4575" y="1532"/>
                  </a:lnTo>
                  <a:lnTo>
                    <a:pt x="4575" y="1475"/>
                  </a:lnTo>
                  <a:lnTo>
                    <a:pt x="4575" y="1465"/>
                  </a:lnTo>
                  <a:lnTo>
                    <a:pt x="4575" y="1446"/>
                  </a:lnTo>
                  <a:lnTo>
                    <a:pt x="4575" y="1408"/>
                  </a:lnTo>
                  <a:lnTo>
                    <a:pt x="4575" y="1388"/>
                  </a:lnTo>
                  <a:lnTo>
                    <a:pt x="4575" y="1350"/>
                  </a:lnTo>
                  <a:cubicBezTo>
                    <a:pt x="4537" y="1082"/>
                    <a:pt x="4422" y="833"/>
                    <a:pt x="4231" y="652"/>
                  </a:cubicBezTo>
                  <a:lnTo>
                    <a:pt x="4202" y="632"/>
                  </a:lnTo>
                  <a:lnTo>
                    <a:pt x="4193" y="613"/>
                  </a:lnTo>
                  <a:lnTo>
                    <a:pt x="4183" y="604"/>
                  </a:lnTo>
                  <a:lnTo>
                    <a:pt x="4154" y="585"/>
                  </a:lnTo>
                  <a:cubicBezTo>
                    <a:pt x="4068" y="518"/>
                    <a:pt x="3972" y="460"/>
                    <a:pt x="3867" y="422"/>
                  </a:cubicBezTo>
                  <a:lnTo>
                    <a:pt x="2814" y="1"/>
                  </a:lnTo>
                  <a:lnTo>
                    <a:pt x="2556" y="269"/>
                  </a:lnTo>
                  <a:lnTo>
                    <a:pt x="2288" y="537"/>
                  </a:lnTo>
                  <a:lnTo>
                    <a:pt x="2020" y="269"/>
                  </a:lnTo>
                  <a:lnTo>
                    <a:pt x="1752"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2" name="Google Shape;19312;p78"/>
            <p:cNvSpPr/>
            <p:nvPr/>
          </p:nvSpPr>
          <p:spPr>
            <a:xfrm>
              <a:off x="7091110" y="2713539"/>
              <a:ext cx="49027" cy="63891"/>
            </a:xfrm>
            <a:custGeom>
              <a:avLst/>
              <a:gdLst/>
              <a:ahLst/>
              <a:cxnLst/>
              <a:rect l="l" t="t" r="r" b="b"/>
              <a:pathLst>
                <a:path w="1867" h="2433" extrusionOk="0">
                  <a:moveTo>
                    <a:pt x="1780" y="1"/>
                  </a:moveTo>
                  <a:lnTo>
                    <a:pt x="737" y="412"/>
                  </a:lnTo>
                  <a:cubicBezTo>
                    <a:pt x="288" y="594"/>
                    <a:pt x="0" y="1044"/>
                    <a:pt x="20" y="1532"/>
                  </a:cubicBezTo>
                  <a:lnTo>
                    <a:pt x="20" y="2211"/>
                  </a:lnTo>
                  <a:cubicBezTo>
                    <a:pt x="20" y="2339"/>
                    <a:pt x="124" y="2432"/>
                    <a:pt x="250" y="2432"/>
                  </a:cubicBezTo>
                  <a:cubicBezTo>
                    <a:pt x="256" y="2432"/>
                    <a:pt x="262" y="2432"/>
                    <a:pt x="268" y="2432"/>
                  </a:cubicBezTo>
                  <a:lnTo>
                    <a:pt x="326" y="2432"/>
                  </a:lnTo>
                  <a:lnTo>
                    <a:pt x="326" y="1532"/>
                  </a:lnTo>
                  <a:cubicBezTo>
                    <a:pt x="307" y="1044"/>
                    <a:pt x="594" y="594"/>
                    <a:pt x="1044" y="412"/>
                  </a:cubicBezTo>
                  <a:lnTo>
                    <a:pt x="1867" y="87"/>
                  </a:lnTo>
                  <a:lnTo>
                    <a:pt x="1780"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3" name="Google Shape;19313;p78"/>
            <p:cNvSpPr/>
            <p:nvPr/>
          </p:nvSpPr>
          <p:spPr>
            <a:xfrm>
              <a:off x="7113484" y="2612753"/>
              <a:ext cx="76916" cy="54332"/>
            </a:xfrm>
            <a:custGeom>
              <a:avLst/>
              <a:gdLst/>
              <a:ahLst/>
              <a:cxnLst/>
              <a:rect l="l" t="t" r="r" b="b"/>
              <a:pathLst>
                <a:path w="2929" h="2069" extrusionOk="0">
                  <a:moveTo>
                    <a:pt x="2575" y="1781"/>
                  </a:moveTo>
                  <a:lnTo>
                    <a:pt x="2565" y="1791"/>
                  </a:lnTo>
                  <a:lnTo>
                    <a:pt x="2565" y="1791"/>
                  </a:lnTo>
                  <a:lnTo>
                    <a:pt x="2565" y="1791"/>
                  </a:lnTo>
                  <a:lnTo>
                    <a:pt x="2536" y="1810"/>
                  </a:lnTo>
                  <a:lnTo>
                    <a:pt x="2536" y="1800"/>
                  </a:lnTo>
                  <a:lnTo>
                    <a:pt x="2575" y="1781"/>
                  </a:lnTo>
                  <a:close/>
                  <a:moveTo>
                    <a:pt x="1539" y="1"/>
                  </a:moveTo>
                  <a:cubicBezTo>
                    <a:pt x="1533" y="1"/>
                    <a:pt x="1528" y="1"/>
                    <a:pt x="1522" y="1"/>
                  </a:cubicBezTo>
                  <a:lnTo>
                    <a:pt x="1407" y="1"/>
                  </a:lnTo>
                  <a:cubicBezTo>
                    <a:pt x="632" y="1"/>
                    <a:pt x="0" y="633"/>
                    <a:pt x="0" y="1408"/>
                  </a:cubicBezTo>
                  <a:lnTo>
                    <a:pt x="0" y="2068"/>
                  </a:lnTo>
                  <a:cubicBezTo>
                    <a:pt x="0" y="2068"/>
                    <a:pt x="326" y="2040"/>
                    <a:pt x="364" y="1877"/>
                  </a:cubicBezTo>
                  <a:cubicBezTo>
                    <a:pt x="373" y="1867"/>
                    <a:pt x="383" y="1848"/>
                    <a:pt x="393" y="1829"/>
                  </a:cubicBezTo>
                  <a:cubicBezTo>
                    <a:pt x="574" y="1829"/>
                    <a:pt x="1426" y="1819"/>
                    <a:pt x="1905" y="1236"/>
                  </a:cubicBezTo>
                  <a:cubicBezTo>
                    <a:pt x="2010" y="1513"/>
                    <a:pt x="2249" y="1733"/>
                    <a:pt x="2536" y="1819"/>
                  </a:cubicBezTo>
                  <a:cubicBezTo>
                    <a:pt x="2546" y="1839"/>
                    <a:pt x="2555" y="1858"/>
                    <a:pt x="2575" y="1877"/>
                  </a:cubicBezTo>
                  <a:cubicBezTo>
                    <a:pt x="2613" y="2030"/>
                    <a:pt x="2929" y="2059"/>
                    <a:pt x="2929" y="2059"/>
                  </a:cubicBezTo>
                  <a:lnTo>
                    <a:pt x="2929" y="1408"/>
                  </a:lnTo>
                  <a:cubicBezTo>
                    <a:pt x="2929" y="638"/>
                    <a:pt x="2306" y="1"/>
                    <a:pt x="15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4" name="Google Shape;19314;p78"/>
            <p:cNvSpPr/>
            <p:nvPr/>
          </p:nvSpPr>
          <p:spPr>
            <a:xfrm>
              <a:off x="7113484" y="2612779"/>
              <a:ext cx="41727" cy="54306"/>
            </a:xfrm>
            <a:custGeom>
              <a:avLst/>
              <a:gdLst/>
              <a:ahLst/>
              <a:cxnLst/>
              <a:rect l="l" t="t" r="r" b="b"/>
              <a:pathLst>
                <a:path w="1589" h="2068" extrusionOk="0">
                  <a:moveTo>
                    <a:pt x="1407" y="0"/>
                  </a:moveTo>
                  <a:cubicBezTo>
                    <a:pt x="632" y="0"/>
                    <a:pt x="0" y="632"/>
                    <a:pt x="0" y="1407"/>
                  </a:cubicBezTo>
                  <a:lnTo>
                    <a:pt x="0" y="2067"/>
                  </a:lnTo>
                  <a:cubicBezTo>
                    <a:pt x="86" y="2058"/>
                    <a:pt x="172" y="2029"/>
                    <a:pt x="249" y="2000"/>
                  </a:cubicBezTo>
                  <a:lnTo>
                    <a:pt x="249" y="1771"/>
                  </a:lnTo>
                  <a:lnTo>
                    <a:pt x="249" y="1407"/>
                  </a:lnTo>
                  <a:cubicBezTo>
                    <a:pt x="249" y="660"/>
                    <a:pt x="842" y="38"/>
                    <a:pt x="158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5" name="Google Shape;19315;p78"/>
            <p:cNvSpPr/>
            <p:nvPr/>
          </p:nvSpPr>
          <p:spPr>
            <a:xfrm>
              <a:off x="7180079" y="2661281"/>
              <a:ext cx="16859" cy="22636"/>
            </a:xfrm>
            <a:custGeom>
              <a:avLst/>
              <a:gdLst/>
              <a:ahLst/>
              <a:cxnLst/>
              <a:rect l="l" t="t" r="r" b="b"/>
              <a:pathLst>
                <a:path w="642" h="862" extrusionOk="0">
                  <a:moveTo>
                    <a:pt x="174" y="1"/>
                  </a:moveTo>
                  <a:cubicBezTo>
                    <a:pt x="81" y="1"/>
                    <a:pt x="0" y="78"/>
                    <a:pt x="0" y="182"/>
                  </a:cubicBezTo>
                  <a:lnTo>
                    <a:pt x="0" y="680"/>
                  </a:lnTo>
                  <a:cubicBezTo>
                    <a:pt x="0" y="784"/>
                    <a:pt x="81" y="861"/>
                    <a:pt x="174" y="861"/>
                  </a:cubicBezTo>
                  <a:cubicBezTo>
                    <a:pt x="193" y="861"/>
                    <a:pt x="211" y="858"/>
                    <a:pt x="230" y="852"/>
                  </a:cubicBezTo>
                  <a:cubicBezTo>
                    <a:pt x="259" y="842"/>
                    <a:pt x="297" y="823"/>
                    <a:pt x="326" y="804"/>
                  </a:cubicBezTo>
                  <a:cubicBezTo>
                    <a:pt x="354" y="775"/>
                    <a:pt x="393" y="747"/>
                    <a:pt x="421" y="727"/>
                  </a:cubicBezTo>
                  <a:cubicBezTo>
                    <a:pt x="641" y="479"/>
                    <a:pt x="536" y="96"/>
                    <a:pt x="230" y="10"/>
                  </a:cubicBezTo>
                  <a:cubicBezTo>
                    <a:pt x="211" y="3"/>
                    <a:pt x="193" y="1"/>
                    <a:pt x="174"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6" name="Google Shape;19316;p78"/>
            <p:cNvSpPr/>
            <p:nvPr/>
          </p:nvSpPr>
          <p:spPr>
            <a:xfrm>
              <a:off x="7107444" y="2661334"/>
              <a:ext cx="16623" cy="22479"/>
            </a:xfrm>
            <a:custGeom>
              <a:avLst/>
              <a:gdLst/>
              <a:ahLst/>
              <a:cxnLst/>
              <a:rect l="l" t="t" r="r" b="b"/>
              <a:pathLst>
                <a:path w="633" h="856" extrusionOk="0">
                  <a:moveTo>
                    <a:pt x="450" y="0"/>
                  </a:moveTo>
                  <a:cubicBezTo>
                    <a:pt x="434" y="0"/>
                    <a:pt x="418" y="2"/>
                    <a:pt x="402" y="8"/>
                  </a:cubicBezTo>
                  <a:cubicBezTo>
                    <a:pt x="0" y="142"/>
                    <a:pt x="0" y="716"/>
                    <a:pt x="402" y="850"/>
                  </a:cubicBezTo>
                  <a:cubicBezTo>
                    <a:pt x="419" y="854"/>
                    <a:pt x="435" y="856"/>
                    <a:pt x="451" y="856"/>
                  </a:cubicBezTo>
                  <a:cubicBezTo>
                    <a:pt x="548" y="856"/>
                    <a:pt x="632" y="784"/>
                    <a:pt x="632" y="678"/>
                  </a:cubicBezTo>
                  <a:lnTo>
                    <a:pt x="632" y="170"/>
                  </a:lnTo>
                  <a:cubicBezTo>
                    <a:pt x="632" y="123"/>
                    <a:pt x="603" y="65"/>
                    <a:pt x="565" y="36"/>
                  </a:cubicBezTo>
                  <a:cubicBezTo>
                    <a:pt x="531" y="16"/>
                    <a:pt x="491" y="0"/>
                    <a:pt x="450"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7" name="Google Shape;19317;p78"/>
            <p:cNvSpPr/>
            <p:nvPr/>
          </p:nvSpPr>
          <p:spPr>
            <a:xfrm>
              <a:off x="7137853" y="2700829"/>
              <a:ext cx="28177" cy="32352"/>
            </a:xfrm>
            <a:custGeom>
              <a:avLst/>
              <a:gdLst/>
              <a:ahLst/>
              <a:cxnLst/>
              <a:rect l="l" t="t" r="r" b="b"/>
              <a:pathLst>
                <a:path w="1073" h="1232" extrusionOk="0">
                  <a:moveTo>
                    <a:pt x="176" y="1"/>
                  </a:moveTo>
                  <a:cubicBezTo>
                    <a:pt x="80" y="1"/>
                    <a:pt x="0" y="79"/>
                    <a:pt x="0" y="179"/>
                  </a:cubicBezTo>
                  <a:lnTo>
                    <a:pt x="0" y="695"/>
                  </a:lnTo>
                  <a:cubicBezTo>
                    <a:pt x="0" y="743"/>
                    <a:pt x="20" y="791"/>
                    <a:pt x="58" y="829"/>
                  </a:cubicBezTo>
                  <a:lnTo>
                    <a:pt x="412" y="1174"/>
                  </a:lnTo>
                  <a:cubicBezTo>
                    <a:pt x="441" y="1212"/>
                    <a:pt x="489" y="1222"/>
                    <a:pt x="536" y="1231"/>
                  </a:cubicBezTo>
                  <a:cubicBezTo>
                    <a:pt x="575" y="1222"/>
                    <a:pt x="623" y="1203"/>
                    <a:pt x="651" y="1174"/>
                  </a:cubicBezTo>
                  <a:lnTo>
                    <a:pt x="1015" y="791"/>
                  </a:lnTo>
                  <a:cubicBezTo>
                    <a:pt x="1044" y="762"/>
                    <a:pt x="1063" y="714"/>
                    <a:pt x="1063" y="676"/>
                  </a:cubicBezTo>
                  <a:lnTo>
                    <a:pt x="1063" y="179"/>
                  </a:lnTo>
                  <a:cubicBezTo>
                    <a:pt x="1072" y="131"/>
                    <a:pt x="1053" y="92"/>
                    <a:pt x="1024" y="54"/>
                  </a:cubicBezTo>
                  <a:cubicBezTo>
                    <a:pt x="986" y="25"/>
                    <a:pt x="938" y="6"/>
                    <a:pt x="891" y="6"/>
                  </a:cubicBezTo>
                  <a:lnTo>
                    <a:pt x="852" y="6"/>
                  </a:lnTo>
                  <a:cubicBezTo>
                    <a:pt x="785" y="25"/>
                    <a:pt x="718" y="25"/>
                    <a:pt x="651" y="35"/>
                  </a:cubicBezTo>
                  <a:lnTo>
                    <a:pt x="431" y="35"/>
                  </a:lnTo>
                  <a:cubicBezTo>
                    <a:pt x="355" y="35"/>
                    <a:pt x="288" y="25"/>
                    <a:pt x="221" y="6"/>
                  </a:cubicBezTo>
                  <a:cubicBezTo>
                    <a:pt x="205" y="2"/>
                    <a:pt x="191" y="1"/>
                    <a:pt x="17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8" name="Google Shape;19318;p78"/>
            <p:cNvSpPr/>
            <p:nvPr/>
          </p:nvSpPr>
          <p:spPr>
            <a:xfrm>
              <a:off x="7137590" y="2701144"/>
              <a:ext cx="17384" cy="32037"/>
            </a:xfrm>
            <a:custGeom>
              <a:avLst/>
              <a:gdLst/>
              <a:ahLst/>
              <a:cxnLst/>
              <a:rect l="l" t="t" r="r" b="b"/>
              <a:pathLst>
                <a:path w="662" h="1220" extrusionOk="0">
                  <a:moveTo>
                    <a:pt x="179" y="1"/>
                  </a:moveTo>
                  <a:cubicBezTo>
                    <a:pt x="87" y="1"/>
                    <a:pt x="10" y="73"/>
                    <a:pt x="10" y="176"/>
                  </a:cubicBezTo>
                  <a:lnTo>
                    <a:pt x="10" y="693"/>
                  </a:lnTo>
                  <a:cubicBezTo>
                    <a:pt x="1" y="741"/>
                    <a:pt x="20" y="789"/>
                    <a:pt x="58" y="827"/>
                  </a:cubicBezTo>
                  <a:lnTo>
                    <a:pt x="422" y="1171"/>
                  </a:lnTo>
                  <a:cubicBezTo>
                    <a:pt x="451" y="1200"/>
                    <a:pt x="499" y="1219"/>
                    <a:pt x="537" y="1219"/>
                  </a:cubicBezTo>
                  <a:cubicBezTo>
                    <a:pt x="585" y="1219"/>
                    <a:pt x="623" y="1200"/>
                    <a:pt x="661" y="1171"/>
                  </a:cubicBezTo>
                  <a:cubicBezTo>
                    <a:pt x="633" y="1162"/>
                    <a:pt x="604" y="1143"/>
                    <a:pt x="575" y="1114"/>
                  </a:cubicBezTo>
                  <a:lnTo>
                    <a:pt x="221" y="769"/>
                  </a:lnTo>
                  <a:cubicBezTo>
                    <a:pt x="183" y="731"/>
                    <a:pt x="164" y="683"/>
                    <a:pt x="164" y="635"/>
                  </a:cubicBezTo>
                  <a:lnTo>
                    <a:pt x="164" y="119"/>
                  </a:lnTo>
                  <a:cubicBezTo>
                    <a:pt x="164" y="71"/>
                    <a:pt x="183" y="33"/>
                    <a:pt x="211" y="4"/>
                  </a:cubicBezTo>
                  <a:cubicBezTo>
                    <a:pt x="201" y="2"/>
                    <a:pt x="190" y="1"/>
                    <a:pt x="17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19" name="Google Shape;19319;p78"/>
            <p:cNvSpPr/>
            <p:nvPr/>
          </p:nvSpPr>
          <p:spPr>
            <a:xfrm>
              <a:off x="7121756" y="2644422"/>
              <a:ext cx="60345" cy="64626"/>
            </a:xfrm>
            <a:custGeom>
              <a:avLst/>
              <a:gdLst/>
              <a:ahLst/>
              <a:cxnLst/>
              <a:rect l="l" t="t" r="r" b="b"/>
              <a:pathLst>
                <a:path w="2298" h="2461" extrusionOk="0">
                  <a:moveTo>
                    <a:pt x="1592" y="1"/>
                  </a:moveTo>
                  <a:cubicBezTo>
                    <a:pt x="1581" y="1"/>
                    <a:pt x="1570" y="4"/>
                    <a:pt x="1561" y="11"/>
                  </a:cubicBezTo>
                  <a:cubicBezTo>
                    <a:pt x="1303" y="202"/>
                    <a:pt x="1025" y="345"/>
                    <a:pt x="719" y="422"/>
                  </a:cubicBezTo>
                  <a:cubicBezTo>
                    <a:pt x="623" y="451"/>
                    <a:pt x="537" y="470"/>
                    <a:pt x="441" y="489"/>
                  </a:cubicBezTo>
                  <a:cubicBezTo>
                    <a:pt x="346" y="508"/>
                    <a:pt x="259" y="518"/>
                    <a:pt x="164" y="527"/>
                  </a:cubicBezTo>
                  <a:cubicBezTo>
                    <a:pt x="68" y="527"/>
                    <a:pt x="1" y="613"/>
                    <a:pt x="1" y="700"/>
                  </a:cubicBezTo>
                  <a:lnTo>
                    <a:pt x="1" y="1417"/>
                  </a:lnTo>
                  <a:cubicBezTo>
                    <a:pt x="1" y="1992"/>
                    <a:pt x="470" y="2460"/>
                    <a:pt x="1044" y="2460"/>
                  </a:cubicBezTo>
                  <a:lnTo>
                    <a:pt x="1255" y="2460"/>
                  </a:lnTo>
                  <a:cubicBezTo>
                    <a:pt x="1829" y="2460"/>
                    <a:pt x="2298" y="1992"/>
                    <a:pt x="2298" y="1417"/>
                  </a:cubicBezTo>
                  <a:lnTo>
                    <a:pt x="2298" y="671"/>
                  </a:lnTo>
                  <a:cubicBezTo>
                    <a:pt x="2298" y="594"/>
                    <a:pt x="2250" y="537"/>
                    <a:pt x="2183" y="508"/>
                  </a:cubicBezTo>
                  <a:cubicBezTo>
                    <a:pt x="2164" y="499"/>
                    <a:pt x="2145" y="489"/>
                    <a:pt x="2126" y="479"/>
                  </a:cubicBezTo>
                  <a:cubicBezTo>
                    <a:pt x="1925" y="393"/>
                    <a:pt x="1752" y="250"/>
                    <a:pt x="1657" y="49"/>
                  </a:cubicBezTo>
                  <a:lnTo>
                    <a:pt x="1647" y="39"/>
                  </a:lnTo>
                  <a:cubicBezTo>
                    <a:pt x="1634" y="14"/>
                    <a:pt x="1613" y="1"/>
                    <a:pt x="1592"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0" name="Google Shape;19320;p78"/>
            <p:cNvSpPr/>
            <p:nvPr/>
          </p:nvSpPr>
          <p:spPr>
            <a:xfrm>
              <a:off x="7121756" y="2644580"/>
              <a:ext cx="43775" cy="64731"/>
            </a:xfrm>
            <a:custGeom>
              <a:avLst/>
              <a:gdLst/>
              <a:ahLst/>
              <a:cxnLst/>
              <a:rect l="l" t="t" r="r" b="b"/>
              <a:pathLst>
                <a:path w="1667" h="2465" extrusionOk="0">
                  <a:moveTo>
                    <a:pt x="1589" y="0"/>
                  </a:moveTo>
                  <a:cubicBezTo>
                    <a:pt x="1577" y="0"/>
                    <a:pt x="1564" y="5"/>
                    <a:pt x="1551" y="14"/>
                  </a:cubicBezTo>
                  <a:cubicBezTo>
                    <a:pt x="1303" y="205"/>
                    <a:pt x="1015" y="339"/>
                    <a:pt x="719" y="426"/>
                  </a:cubicBezTo>
                  <a:cubicBezTo>
                    <a:pt x="623" y="454"/>
                    <a:pt x="537" y="473"/>
                    <a:pt x="441" y="493"/>
                  </a:cubicBezTo>
                  <a:cubicBezTo>
                    <a:pt x="346" y="512"/>
                    <a:pt x="259" y="521"/>
                    <a:pt x="164" y="521"/>
                  </a:cubicBezTo>
                  <a:cubicBezTo>
                    <a:pt x="68" y="531"/>
                    <a:pt x="1" y="607"/>
                    <a:pt x="1" y="703"/>
                  </a:cubicBezTo>
                  <a:lnTo>
                    <a:pt x="1" y="1421"/>
                  </a:lnTo>
                  <a:cubicBezTo>
                    <a:pt x="1" y="1995"/>
                    <a:pt x="470" y="2464"/>
                    <a:pt x="1044" y="2464"/>
                  </a:cubicBezTo>
                  <a:lnTo>
                    <a:pt x="1255" y="2464"/>
                  </a:lnTo>
                  <a:cubicBezTo>
                    <a:pt x="680" y="2454"/>
                    <a:pt x="212" y="1995"/>
                    <a:pt x="212" y="1421"/>
                  </a:cubicBezTo>
                  <a:lnTo>
                    <a:pt x="212" y="703"/>
                  </a:lnTo>
                  <a:cubicBezTo>
                    <a:pt x="212" y="607"/>
                    <a:pt x="288" y="531"/>
                    <a:pt x="374" y="521"/>
                  </a:cubicBezTo>
                  <a:cubicBezTo>
                    <a:pt x="470" y="521"/>
                    <a:pt x="566" y="502"/>
                    <a:pt x="652" y="493"/>
                  </a:cubicBezTo>
                  <a:cubicBezTo>
                    <a:pt x="747" y="473"/>
                    <a:pt x="843" y="454"/>
                    <a:pt x="929" y="426"/>
                  </a:cubicBezTo>
                  <a:cubicBezTo>
                    <a:pt x="1197" y="349"/>
                    <a:pt x="1446" y="234"/>
                    <a:pt x="1666" y="81"/>
                  </a:cubicBezTo>
                  <a:lnTo>
                    <a:pt x="1657" y="52"/>
                  </a:lnTo>
                  <a:lnTo>
                    <a:pt x="1647" y="43"/>
                  </a:lnTo>
                  <a:cubicBezTo>
                    <a:pt x="1634" y="17"/>
                    <a:pt x="1613" y="0"/>
                    <a:pt x="15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21" name="Google Shape;19321;p78"/>
          <p:cNvGrpSpPr/>
          <p:nvPr/>
        </p:nvGrpSpPr>
        <p:grpSpPr>
          <a:xfrm>
            <a:off x="10048570" y="3220300"/>
            <a:ext cx="492953" cy="500656"/>
            <a:chOff x="7536427" y="2415225"/>
            <a:chExt cx="369715" cy="375492"/>
          </a:xfrm>
        </p:grpSpPr>
        <p:sp>
          <p:nvSpPr>
            <p:cNvPr id="19322" name="Google Shape;19322;p78"/>
            <p:cNvSpPr/>
            <p:nvPr/>
          </p:nvSpPr>
          <p:spPr>
            <a:xfrm>
              <a:off x="7648978" y="2602774"/>
              <a:ext cx="150417" cy="121137"/>
            </a:xfrm>
            <a:custGeom>
              <a:avLst/>
              <a:gdLst/>
              <a:ahLst/>
              <a:cxnLst/>
              <a:rect l="l" t="t" r="r" b="b"/>
              <a:pathLst>
                <a:path w="5728" h="4613" extrusionOk="0">
                  <a:moveTo>
                    <a:pt x="2864" y="1"/>
                  </a:moveTo>
                  <a:cubicBezTo>
                    <a:pt x="2749" y="1"/>
                    <a:pt x="2634" y="80"/>
                    <a:pt x="2634" y="238"/>
                  </a:cubicBezTo>
                  <a:lnTo>
                    <a:pt x="2634" y="2640"/>
                  </a:lnTo>
                  <a:lnTo>
                    <a:pt x="203" y="4190"/>
                  </a:lnTo>
                  <a:cubicBezTo>
                    <a:pt x="1" y="4336"/>
                    <a:pt x="134" y="4612"/>
                    <a:pt x="337" y="4612"/>
                  </a:cubicBezTo>
                  <a:cubicBezTo>
                    <a:pt x="374" y="4612"/>
                    <a:pt x="413" y="4603"/>
                    <a:pt x="452" y="4582"/>
                  </a:cubicBezTo>
                  <a:lnTo>
                    <a:pt x="2864" y="3042"/>
                  </a:lnTo>
                  <a:lnTo>
                    <a:pt x="5276" y="4582"/>
                  </a:lnTo>
                  <a:cubicBezTo>
                    <a:pt x="5315" y="4603"/>
                    <a:pt x="5354" y="4612"/>
                    <a:pt x="5391" y="4612"/>
                  </a:cubicBezTo>
                  <a:cubicBezTo>
                    <a:pt x="5594" y="4612"/>
                    <a:pt x="5727" y="4336"/>
                    <a:pt x="5525" y="4190"/>
                  </a:cubicBezTo>
                  <a:lnTo>
                    <a:pt x="3094" y="2649"/>
                  </a:lnTo>
                  <a:lnTo>
                    <a:pt x="3094" y="238"/>
                  </a:lnTo>
                  <a:cubicBezTo>
                    <a:pt x="3094" y="80"/>
                    <a:pt x="2979" y="1"/>
                    <a:pt x="286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3" name="Google Shape;19323;p78"/>
            <p:cNvSpPr/>
            <p:nvPr/>
          </p:nvSpPr>
          <p:spPr>
            <a:xfrm>
              <a:off x="7681698" y="2421265"/>
              <a:ext cx="30435" cy="66622"/>
            </a:xfrm>
            <a:custGeom>
              <a:avLst/>
              <a:gdLst/>
              <a:ahLst/>
              <a:cxnLst/>
              <a:rect l="l" t="t" r="r" b="b"/>
              <a:pathLst>
                <a:path w="1159" h="2537" extrusionOk="0">
                  <a:moveTo>
                    <a:pt x="699" y="1"/>
                  </a:moveTo>
                  <a:cubicBezTo>
                    <a:pt x="316" y="1"/>
                    <a:pt x="1" y="307"/>
                    <a:pt x="1" y="690"/>
                  </a:cubicBezTo>
                  <a:lnTo>
                    <a:pt x="1" y="852"/>
                  </a:lnTo>
                  <a:cubicBezTo>
                    <a:pt x="1" y="1053"/>
                    <a:pt x="39" y="1245"/>
                    <a:pt x="96" y="1436"/>
                  </a:cubicBezTo>
                  <a:lnTo>
                    <a:pt x="460" y="2537"/>
                  </a:lnTo>
                  <a:lnTo>
                    <a:pt x="1159" y="2537"/>
                  </a:lnTo>
                  <a:lnTo>
                    <a:pt x="115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4" name="Google Shape;19324;p78"/>
            <p:cNvSpPr/>
            <p:nvPr/>
          </p:nvSpPr>
          <p:spPr>
            <a:xfrm>
              <a:off x="7693751" y="2415225"/>
              <a:ext cx="72924" cy="72661"/>
            </a:xfrm>
            <a:custGeom>
              <a:avLst/>
              <a:gdLst/>
              <a:ahLst/>
              <a:cxnLst/>
              <a:rect l="l" t="t" r="r" b="b"/>
              <a:pathLst>
                <a:path w="2777" h="2767" extrusionOk="0">
                  <a:moveTo>
                    <a:pt x="700" y="1"/>
                  </a:moveTo>
                  <a:cubicBezTo>
                    <a:pt x="317" y="1"/>
                    <a:pt x="1" y="307"/>
                    <a:pt x="1" y="690"/>
                  </a:cubicBezTo>
                  <a:cubicBezTo>
                    <a:pt x="1" y="948"/>
                    <a:pt x="212" y="1159"/>
                    <a:pt x="470" y="1159"/>
                  </a:cubicBezTo>
                  <a:lnTo>
                    <a:pt x="2317" y="2767"/>
                  </a:lnTo>
                  <a:lnTo>
                    <a:pt x="2700" y="1398"/>
                  </a:lnTo>
                  <a:cubicBezTo>
                    <a:pt x="2748" y="1235"/>
                    <a:pt x="2776" y="1063"/>
                    <a:pt x="2776" y="900"/>
                  </a:cubicBezTo>
                  <a:lnTo>
                    <a:pt x="2776" y="460"/>
                  </a:lnTo>
                  <a:cubicBezTo>
                    <a:pt x="2776" y="211"/>
                    <a:pt x="2575" y="1"/>
                    <a:pt x="231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5" name="Google Shape;19325;p78"/>
            <p:cNvSpPr/>
            <p:nvPr/>
          </p:nvSpPr>
          <p:spPr>
            <a:xfrm>
              <a:off x="7706067" y="2505953"/>
              <a:ext cx="36239" cy="26917"/>
            </a:xfrm>
            <a:custGeom>
              <a:avLst/>
              <a:gdLst/>
              <a:ahLst/>
              <a:cxnLst/>
              <a:rect l="l" t="t" r="r" b="b"/>
              <a:pathLst>
                <a:path w="1380" h="1025" extrusionOk="0">
                  <a:moveTo>
                    <a:pt x="1" y="1"/>
                  </a:moveTo>
                  <a:lnTo>
                    <a:pt x="1" y="1025"/>
                  </a:lnTo>
                  <a:lnTo>
                    <a:pt x="1379" y="1025"/>
                  </a:lnTo>
                  <a:lnTo>
                    <a:pt x="1379"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6" name="Google Shape;19326;p78"/>
            <p:cNvSpPr/>
            <p:nvPr/>
          </p:nvSpPr>
          <p:spPr>
            <a:xfrm>
              <a:off x="7706067" y="2505953"/>
              <a:ext cx="36239" cy="14732"/>
            </a:xfrm>
            <a:custGeom>
              <a:avLst/>
              <a:gdLst/>
              <a:ahLst/>
              <a:cxnLst/>
              <a:rect l="l" t="t" r="r" b="b"/>
              <a:pathLst>
                <a:path w="1380" h="561" extrusionOk="0">
                  <a:moveTo>
                    <a:pt x="1" y="1"/>
                  </a:moveTo>
                  <a:lnTo>
                    <a:pt x="1" y="431"/>
                  </a:lnTo>
                  <a:cubicBezTo>
                    <a:pt x="221" y="518"/>
                    <a:pt x="456" y="561"/>
                    <a:pt x="690" y="561"/>
                  </a:cubicBezTo>
                  <a:cubicBezTo>
                    <a:pt x="924" y="561"/>
                    <a:pt x="1159" y="518"/>
                    <a:pt x="1379" y="431"/>
                  </a:cubicBezTo>
                  <a:lnTo>
                    <a:pt x="1379"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7" name="Google Shape;19327;p78"/>
            <p:cNvSpPr/>
            <p:nvPr/>
          </p:nvSpPr>
          <p:spPr>
            <a:xfrm>
              <a:off x="7663604" y="2520790"/>
              <a:ext cx="121164" cy="64101"/>
            </a:xfrm>
            <a:custGeom>
              <a:avLst/>
              <a:gdLst/>
              <a:ahLst/>
              <a:cxnLst/>
              <a:rect l="l" t="t" r="r" b="b"/>
              <a:pathLst>
                <a:path w="4614" h="2441" extrusionOk="0">
                  <a:moveTo>
                    <a:pt x="1618" y="0"/>
                  </a:moveTo>
                  <a:lnTo>
                    <a:pt x="498" y="316"/>
                  </a:lnTo>
                  <a:cubicBezTo>
                    <a:pt x="202" y="402"/>
                    <a:pt x="1" y="670"/>
                    <a:pt x="1" y="977"/>
                  </a:cubicBezTo>
                  <a:lnTo>
                    <a:pt x="1" y="2202"/>
                  </a:lnTo>
                  <a:cubicBezTo>
                    <a:pt x="1" y="2336"/>
                    <a:pt x="106" y="2441"/>
                    <a:pt x="230" y="2441"/>
                  </a:cubicBezTo>
                  <a:lnTo>
                    <a:pt x="4384" y="2441"/>
                  </a:lnTo>
                  <a:cubicBezTo>
                    <a:pt x="4508" y="2431"/>
                    <a:pt x="4613" y="2336"/>
                    <a:pt x="4613" y="2202"/>
                  </a:cubicBezTo>
                  <a:lnTo>
                    <a:pt x="4613" y="977"/>
                  </a:lnTo>
                  <a:cubicBezTo>
                    <a:pt x="4613" y="670"/>
                    <a:pt x="4412" y="402"/>
                    <a:pt x="4116" y="316"/>
                  </a:cubicBezTo>
                  <a:lnTo>
                    <a:pt x="2996" y="0"/>
                  </a:lnTo>
                  <a:lnTo>
                    <a:pt x="2307" y="460"/>
                  </a:lnTo>
                  <a:lnTo>
                    <a:pt x="1618"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8" name="Google Shape;19328;p78"/>
            <p:cNvSpPr/>
            <p:nvPr/>
          </p:nvSpPr>
          <p:spPr>
            <a:xfrm>
              <a:off x="7718146" y="2532844"/>
              <a:ext cx="12080" cy="52047"/>
            </a:xfrm>
            <a:custGeom>
              <a:avLst/>
              <a:gdLst/>
              <a:ahLst/>
              <a:cxnLst/>
              <a:rect l="l" t="t" r="r" b="b"/>
              <a:pathLst>
                <a:path w="460" h="1982" extrusionOk="0">
                  <a:moveTo>
                    <a:pt x="115" y="1"/>
                  </a:moveTo>
                  <a:lnTo>
                    <a:pt x="0" y="1982"/>
                  </a:lnTo>
                  <a:lnTo>
                    <a:pt x="460" y="1982"/>
                  </a:lnTo>
                  <a:lnTo>
                    <a:pt x="345"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29" name="Google Shape;19329;p78"/>
            <p:cNvSpPr/>
            <p:nvPr/>
          </p:nvSpPr>
          <p:spPr>
            <a:xfrm>
              <a:off x="7687737" y="2445398"/>
              <a:ext cx="72898" cy="66622"/>
            </a:xfrm>
            <a:custGeom>
              <a:avLst/>
              <a:gdLst/>
              <a:ahLst/>
              <a:cxnLst/>
              <a:rect l="l" t="t" r="r" b="b"/>
              <a:pathLst>
                <a:path w="2776" h="2537" extrusionOk="0">
                  <a:moveTo>
                    <a:pt x="890" y="0"/>
                  </a:moveTo>
                  <a:cubicBezTo>
                    <a:pt x="766" y="0"/>
                    <a:pt x="642" y="48"/>
                    <a:pt x="555" y="144"/>
                  </a:cubicBezTo>
                  <a:lnTo>
                    <a:pt x="144" y="555"/>
                  </a:lnTo>
                  <a:cubicBezTo>
                    <a:pt x="48" y="642"/>
                    <a:pt x="0" y="766"/>
                    <a:pt x="0" y="881"/>
                  </a:cubicBezTo>
                  <a:lnTo>
                    <a:pt x="0" y="1158"/>
                  </a:lnTo>
                  <a:cubicBezTo>
                    <a:pt x="0" y="1914"/>
                    <a:pt x="622" y="2536"/>
                    <a:pt x="1388" y="2536"/>
                  </a:cubicBezTo>
                  <a:cubicBezTo>
                    <a:pt x="2154" y="2536"/>
                    <a:pt x="2776" y="1914"/>
                    <a:pt x="2776" y="1158"/>
                  </a:cubicBezTo>
                  <a:lnTo>
                    <a:pt x="2776" y="862"/>
                  </a:lnTo>
                  <a:cubicBezTo>
                    <a:pt x="2776" y="737"/>
                    <a:pt x="2728" y="622"/>
                    <a:pt x="2642" y="536"/>
                  </a:cubicBezTo>
                  <a:cubicBezTo>
                    <a:pt x="2288" y="182"/>
                    <a:pt x="1627" y="29"/>
                    <a:pt x="8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0" name="Google Shape;19330;p78"/>
            <p:cNvSpPr/>
            <p:nvPr/>
          </p:nvSpPr>
          <p:spPr>
            <a:xfrm>
              <a:off x="7687737" y="2445398"/>
              <a:ext cx="72661" cy="65361"/>
            </a:xfrm>
            <a:custGeom>
              <a:avLst/>
              <a:gdLst/>
              <a:ahLst/>
              <a:cxnLst/>
              <a:rect l="l" t="t" r="r" b="b"/>
              <a:pathLst>
                <a:path w="2767" h="2489" extrusionOk="0">
                  <a:moveTo>
                    <a:pt x="890" y="0"/>
                  </a:moveTo>
                  <a:cubicBezTo>
                    <a:pt x="766" y="0"/>
                    <a:pt x="642" y="48"/>
                    <a:pt x="555" y="144"/>
                  </a:cubicBezTo>
                  <a:lnTo>
                    <a:pt x="144" y="555"/>
                  </a:lnTo>
                  <a:cubicBezTo>
                    <a:pt x="48" y="642"/>
                    <a:pt x="0" y="766"/>
                    <a:pt x="0" y="881"/>
                  </a:cubicBezTo>
                  <a:lnTo>
                    <a:pt x="0" y="1158"/>
                  </a:lnTo>
                  <a:cubicBezTo>
                    <a:pt x="0" y="1771"/>
                    <a:pt x="412" y="2316"/>
                    <a:pt x="1005" y="2489"/>
                  </a:cubicBezTo>
                  <a:cubicBezTo>
                    <a:pt x="804" y="2240"/>
                    <a:pt x="699" y="1933"/>
                    <a:pt x="699" y="1618"/>
                  </a:cubicBezTo>
                  <a:lnTo>
                    <a:pt x="699" y="938"/>
                  </a:lnTo>
                  <a:cubicBezTo>
                    <a:pt x="699" y="685"/>
                    <a:pt x="909" y="478"/>
                    <a:pt x="1169" y="478"/>
                  </a:cubicBezTo>
                  <a:cubicBezTo>
                    <a:pt x="1175" y="478"/>
                    <a:pt x="1181" y="479"/>
                    <a:pt x="1187" y="479"/>
                  </a:cubicBezTo>
                  <a:cubicBezTo>
                    <a:pt x="1656" y="508"/>
                    <a:pt x="2345" y="594"/>
                    <a:pt x="2766" y="795"/>
                  </a:cubicBezTo>
                  <a:cubicBezTo>
                    <a:pt x="2757" y="699"/>
                    <a:pt x="2709" y="603"/>
                    <a:pt x="2642" y="536"/>
                  </a:cubicBezTo>
                  <a:cubicBezTo>
                    <a:pt x="2278" y="182"/>
                    <a:pt x="1627" y="29"/>
                    <a:pt x="890"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1" name="Google Shape;19331;p78"/>
            <p:cNvSpPr/>
            <p:nvPr/>
          </p:nvSpPr>
          <p:spPr>
            <a:xfrm>
              <a:off x="7663604" y="2536126"/>
              <a:ext cx="24159" cy="48528"/>
            </a:xfrm>
            <a:custGeom>
              <a:avLst/>
              <a:gdLst/>
              <a:ahLst/>
              <a:cxnLst/>
              <a:rect l="l" t="t" r="r" b="b"/>
              <a:pathLst>
                <a:path w="920" h="1848" extrusionOk="0">
                  <a:moveTo>
                    <a:pt x="125" y="0"/>
                  </a:moveTo>
                  <a:cubicBezTo>
                    <a:pt x="39" y="115"/>
                    <a:pt x="1" y="249"/>
                    <a:pt x="1" y="393"/>
                  </a:cubicBezTo>
                  <a:lnTo>
                    <a:pt x="1" y="1618"/>
                  </a:lnTo>
                  <a:cubicBezTo>
                    <a:pt x="1" y="1742"/>
                    <a:pt x="96" y="1847"/>
                    <a:pt x="230" y="1847"/>
                  </a:cubicBezTo>
                  <a:lnTo>
                    <a:pt x="919" y="1847"/>
                  </a:lnTo>
                  <a:lnTo>
                    <a:pt x="919" y="1082"/>
                  </a:lnTo>
                  <a:cubicBezTo>
                    <a:pt x="919" y="900"/>
                    <a:pt x="852" y="727"/>
                    <a:pt x="718" y="594"/>
                  </a:cubicBezTo>
                  <a:lnTo>
                    <a:pt x="125"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2" name="Google Shape;19332;p78"/>
            <p:cNvSpPr/>
            <p:nvPr/>
          </p:nvSpPr>
          <p:spPr>
            <a:xfrm>
              <a:off x="7760609" y="2536126"/>
              <a:ext cx="24159" cy="48528"/>
            </a:xfrm>
            <a:custGeom>
              <a:avLst/>
              <a:gdLst/>
              <a:ahLst/>
              <a:cxnLst/>
              <a:rect l="l" t="t" r="r" b="b"/>
              <a:pathLst>
                <a:path w="920" h="1848" extrusionOk="0">
                  <a:moveTo>
                    <a:pt x="795" y="0"/>
                  </a:moveTo>
                  <a:lnTo>
                    <a:pt x="202" y="594"/>
                  </a:lnTo>
                  <a:cubicBezTo>
                    <a:pt x="68" y="727"/>
                    <a:pt x="1" y="900"/>
                    <a:pt x="1" y="1082"/>
                  </a:cubicBezTo>
                  <a:lnTo>
                    <a:pt x="1" y="1847"/>
                  </a:lnTo>
                  <a:lnTo>
                    <a:pt x="690" y="1847"/>
                  </a:lnTo>
                  <a:cubicBezTo>
                    <a:pt x="824" y="1847"/>
                    <a:pt x="919" y="1742"/>
                    <a:pt x="919" y="1618"/>
                  </a:cubicBezTo>
                  <a:lnTo>
                    <a:pt x="919" y="393"/>
                  </a:lnTo>
                  <a:cubicBezTo>
                    <a:pt x="919" y="249"/>
                    <a:pt x="881" y="115"/>
                    <a:pt x="795"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3" name="Google Shape;19333;p78"/>
            <p:cNvSpPr/>
            <p:nvPr/>
          </p:nvSpPr>
          <p:spPr>
            <a:xfrm>
              <a:off x="7717884" y="2532607"/>
              <a:ext cx="12342" cy="12342"/>
            </a:xfrm>
            <a:custGeom>
              <a:avLst/>
              <a:gdLst/>
              <a:ahLst/>
              <a:cxnLst/>
              <a:rect l="l" t="t" r="r" b="b"/>
              <a:pathLst>
                <a:path w="470" h="470" extrusionOk="0">
                  <a:moveTo>
                    <a:pt x="1" y="0"/>
                  </a:moveTo>
                  <a:lnTo>
                    <a:pt x="1" y="354"/>
                  </a:lnTo>
                  <a:cubicBezTo>
                    <a:pt x="1" y="412"/>
                    <a:pt x="58" y="469"/>
                    <a:pt x="125" y="469"/>
                  </a:cubicBezTo>
                  <a:lnTo>
                    <a:pt x="355" y="469"/>
                  </a:lnTo>
                  <a:cubicBezTo>
                    <a:pt x="422" y="469"/>
                    <a:pt x="470" y="412"/>
                    <a:pt x="470" y="354"/>
                  </a:cubicBezTo>
                  <a:lnTo>
                    <a:pt x="470"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4" name="Google Shape;19334;p78"/>
            <p:cNvSpPr/>
            <p:nvPr/>
          </p:nvSpPr>
          <p:spPr>
            <a:xfrm>
              <a:off x="7699292" y="2515906"/>
              <a:ext cx="24894" cy="25446"/>
            </a:xfrm>
            <a:custGeom>
              <a:avLst/>
              <a:gdLst/>
              <a:ahLst/>
              <a:cxnLst/>
              <a:rect l="l" t="t" r="r" b="b"/>
              <a:pathLst>
                <a:path w="948" h="969" extrusionOk="0">
                  <a:moveTo>
                    <a:pt x="220" y="0"/>
                  </a:moveTo>
                  <a:cubicBezTo>
                    <a:pt x="191" y="0"/>
                    <a:pt x="161" y="15"/>
                    <a:pt x="144" y="43"/>
                  </a:cubicBezTo>
                  <a:lnTo>
                    <a:pt x="1" y="253"/>
                  </a:lnTo>
                  <a:lnTo>
                    <a:pt x="355" y="895"/>
                  </a:lnTo>
                  <a:cubicBezTo>
                    <a:pt x="379" y="943"/>
                    <a:pt x="426" y="969"/>
                    <a:pt x="475" y="969"/>
                  </a:cubicBezTo>
                  <a:cubicBezTo>
                    <a:pt x="503" y="969"/>
                    <a:pt x="531" y="960"/>
                    <a:pt x="556" y="942"/>
                  </a:cubicBezTo>
                  <a:lnTo>
                    <a:pt x="948" y="646"/>
                  </a:lnTo>
                  <a:lnTo>
                    <a:pt x="278" y="24"/>
                  </a:lnTo>
                  <a:cubicBezTo>
                    <a:pt x="262" y="8"/>
                    <a:pt x="241" y="0"/>
                    <a:pt x="22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5" name="Google Shape;19335;p78"/>
            <p:cNvSpPr/>
            <p:nvPr/>
          </p:nvSpPr>
          <p:spPr>
            <a:xfrm>
              <a:off x="7724160" y="2515906"/>
              <a:ext cx="24921" cy="25446"/>
            </a:xfrm>
            <a:custGeom>
              <a:avLst/>
              <a:gdLst/>
              <a:ahLst/>
              <a:cxnLst/>
              <a:rect l="l" t="t" r="r" b="b"/>
              <a:pathLst>
                <a:path w="949" h="969" extrusionOk="0">
                  <a:moveTo>
                    <a:pt x="729" y="0"/>
                  </a:moveTo>
                  <a:cubicBezTo>
                    <a:pt x="708" y="0"/>
                    <a:pt x="687" y="8"/>
                    <a:pt x="671" y="24"/>
                  </a:cubicBezTo>
                  <a:lnTo>
                    <a:pt x="1" y="646"/>
                  </a:lnTo>
                  <a:lnTo>
                    <a:pt x="393" y="942"/>
                  </a:lnTo>
                  <a:cubicBezTo>
                    <a:pt x="418" y="960"/>
                    <a:pt x="446" y="969"/>
                    <a:pt x="474" y="969"/>
                  </a:cubicBezTo>
                  <a:cubicBezTo>
                    <a:pt x="523" y="969"/>
                    <a:pt x="570" y="943"/>
                    <a:pt x="594" y="895"/>
                  </a:cubicBezTo>
                  <a:lnTo>
                    <a:pt x="948" y="253"/>
                  </a:lnTo>
                  <a:lnTo>
                    <a:pt x="805" y="43"/>
                  </a:lnTo>
                  <a:cubicBezTo>
                    <a:pt x="788" y="15"/>
                    <a:pt x="758" y="0"/>
                    <a:pt x="72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6" name="Google Shape;19336;p78"/>
            <p:cNvSpPr/>
            <p:nvPr/>
          </p:nvSpPr>
          <p:spPr>
            <a:xfrm>
              <a:off x="7554547" y="2627091"/>
              <a:ext cx="30435" cy="66622"/>
            </a:xfrm>
            <a:custGeom>
              <a:avLst/>
              <a:gdLst/>
              <a:ahLst/>
              <a:cxnLst/>
              <a:rect l="l" t="t" r="r" b="b"/>
              <a:pathLst>
                <a:path w="1159" h="2537" extrusionOk="0">
                  <a:moveTo>
                    <a:pt x="699" y="1"/>
                  </a:moveTo>
                  <a:cubicBezTo>
                    <a:pt x="316" y="1"/>
                    <a:pt x="0" y="307"/>
                    <a:pt x="0" y="699"/>
                  </a:cubicBezTo>
                  <a:lnTo>
                    <a:pt x="0" y="852"/>
                  </a:lnTo>
                  <a:cubicBezTo>
                    <a:pt x="0" y="1053"/>
                    <a:pt x="38" y="1254"/>
                    <a:pt x="96" y="1436"/>
                  </a:cubicBezTo>
                  <a:lnTo>
                    <a:pt x="459" y="2537"/>
                  </a:lnTo>
                  <a:lnTo>
                    <a:pt x="1158" y="2537"/>
                  </a:lnTo>
                  <a:lnTo>
                    <a:pt x="11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7" name="Google Shape;19337;p78"/>
            <p:cNvSpPr/>
            <p:nvPr/>
          </p:nvSpPr>
          <p:spPr>
            <a:xfrm>
              <a:off x="7566600" y="2621051"/>
              <a:ext cx="72898" cy="72661"/>
            </a:xfrm>
            <a:custGeom>
              <a:avLst/>
              <a:gdLst/>
              <a:ahLst/>
              <a:cxnLst/>
              <a:rect l="l" t="t" r="r" b="b"/>
              <a:pathLst>
                <a:path w="2776" h="2767" extrusionOk="0">
                  <a:moveTo>
                    <a:pt x="699" y="1"/>
                  </a:moveTo>
                  <a:cubicBezTo>
                    <a:pt x="316" y="1"/>
                    <a:pt x="0" y="307"/>
                    <a:pt x="0" y="690"/>
                  </a:cubicBezTo>
                  <a:cubicBezTo>
                    <a:pt x="0" y="948"/>
                    <a:pt x="211" y="1149"/>
                    <a:pt x="469" y="1149"/>
                  </a:cubicBezTo>
                  <a:lnTo>
                    <a:pt x="2316" y="2767"/>
                  </a:lnTo>
                  <a:lnTo>
                    <a:pt x="2699" y="1408"/>
                  </a:lnTo>
                  <a:cubicBezTo>
                    <a:pt x="2747" y="1235"/>
                    <a:pt x="2776" y="1063"/>
                    <a:pt x="2776" y="891"/>
                  </a:cubicBezTo>
                  <a:lnTo>
                    <a:pt x="2776" y="460"/>
                  </a:lnTo>
                  <a:cubicBezTo>
                    <a:pt x="2776" y="202"/>
                    <a:pt x="2565" y="1"/>
                    <a:pt x="231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8" name="Google Shape;19338;p78"/>
            <p:cNvSpPr/>
            <p:nvPr/>
          </p:nvSpPr>
          <p:spPr>
            <a:xfrm>
              <a:off x="7578916" y="2711779"/>
              <a:ext cx="36213" cy="26917"/>
            </a:xfrm>
            <a:custGeom>
              <a:avLst/>
              <a:gdLst/>
              <a:ahLst/>
              <a:cxnLst/>
              <a:rect l="l" t="t" r="r" b="b"/>
              <a:pathLst>
                <a:path w="1379" h="1025" extrusionOk="0">
                  <a:moveTo>
                    <a:pt x="0" y="1"/>
                  </a:moveTo>
                  <a:lnTo>
                    <a:pt x="0" y="1025"/>
                  </a:lnTo>
                  <a:lnTo>
                    <a:pt x="1378" y="1025"/>
                  </a:lnTo>
                  <a:lnTo>
                    <a:pt x="1378"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39" name="Google Shape;19339;p78"/>
            <p:cNvSpPr/>
            <p:nvPr/>
          </p:nvSpPr>
          <p:spPr>
            <a:xfrm>
              <a:off x="7578916" y="2712042"/>
              <a:ext cx="36213" cy="14653"/>
            </a:xfrm>
            <a:custGeom>
              <a:avLst/>
              <a:gdLst/>
              <a:ahLst/>
              <a:cxnLst/>
              <a:rect l="l" t="t" r="r" b="b"/>
              <a:pathLst>
                <a:path w="1379" h="558" extrusionOk="0">
                  <a:moveTo>
                    <a:pt x="0" y="0"/>
                  </a:moveTo>
                  <a:lnTo>
                    <a:pt x="0" y="421"/>
                  </a:lnTo>
                  <a:cubicBezTo>
                    <a:pt x="220" y="512"/>
                    <a:pt x="455" y="558"/>
                    <a:pt x="689" y="558"/>
                  </a:cubicBezTo>
                  <a:cubicBezTo>
                    <a:pt x="924" y="558"/>
                    <a:pt x="1158" y="512"/>
                    <a:pt x="1378" y="421"/>
                  </a:cubicBezTo>
                  <a:lnTo>
                    <a:pt x="137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0" name="Google Shape;19340;p78"/>
            <p:cNvSpPr/>
            <p:nvPr/>
          </p:nvSpPr>
          <p:spPr>
            <a:xfrm>
              <a:off x="7536427" y="2726616"/>
              <a:ext cx="121164" cy="64101"/>
            </a:xfrm>
            <a:custGeom>
              <a:avLst/>
              <a:gdLst/>
              <a:ahLst/>
              <a:cxnLst/>
              <a:rect l="l" t="t" r="r" b="b"/>
              <a:pathLst>
                <a:path w="4614" h="2441" extrusionOk="0">
                  <a:moveTo>
                    <a:pt x="1618" y="0"/>
                  </a:moveTo>
                  <a:lnTo>
                    <a:pt x="499" y="316"/>
                  </a:lnTo>
                  <a:cubicBezTo>
                    <a:pt x="202" y="402"/>
                    <a:pt x="1" y="670"/>
                    <a:pt x="1" y="986"/>
                  </a:cubicBezTo>
                  <a:lnTo>
                    <a:pt x="1" y="2211"/>
                  </a:lnTo>
                  <a:cubicBezTo>
                    <a:pt x="1" y="2336"/>
                    <a:pt x="106" y="2441"/>
                    <a:pt x="231" y="2441"/>
                  </a:cubicBezTo>
                  <a:lnTo>
                    <a:pt x="4384" y="2441"/>
                  </a:lnTo>
                  <a:cubicBezTo>
                    <a:pt x="4509" y="2441"/>
                    <a:pt x="4614" y="2336"/>
                    <a:pt x="4614" y="2211"/>
                  </a:cubicBezTo>
                  <a:lnTo>
                    <a:pt x="4614" y="986"/>
                  </a:lnTo>
                  <a:cubicBezTo>
                    <a:pt x="4614" y="670"/>
                    <a:pt x="4413" y="402"/>
                    <a:pt x="4116" y="316"/>
                  </a:cubicBezTo>
                  <a:lnTo>
                    <a:pt x="2996" y="0"/>
                  </a:lnTo>
                  <a:lnTo>
                    <a:pt x="2307" y="460"/>
                  </a:lnTo>
                  <a:lnTo>
                    <a:pt x="1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1" name="Google Shape;19341;p78"/>
            <p:cNvSpPr/>
            <p:nvPr/>
          </p:nvSpPr>
          <p:spPr>
            <a:xfrm>
              <a:off x="7590969" y="2738670"/>
              <a:ext cx="12106" cy="52047"/>
            </a:xfrm>
            <a:custGeom>
              <a:avLst/>
              <a:gdLst/>
              <a:ahLst/>
              <a:cxnLst/>
              <a:rect l="l" t="t" r="r" b="b"/>
              <a:pathLst>
                <a:path w="461" h="1982" extrusionOk="0">
                  <a:moveTo>
                    <a:pt x="116" y="1"/>
                  </a:moveTo>
                  <a:lnTo>
                    <a:pt x="1" y="1982"/>
                  </a:lnTo>
                  <a:lnTo>
                    <a:pt x="460" y="1982"/>
                  </a:lnTo>
                  <a:lnTo>
                    <a:pt x="34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2" name="Google Shape;19342;p78"/>
            <p:cNvSpPr/>
            <p:nvPr/>
          </p:nvSpPr>
          <p:spPr>
            <a:xfrm>
              <a:off x="7560560" y="2651434"/>
              <a:ext cx="72924" cy="66674"/>
            </a:xfrm>
            <a:custGeom>
              <a:avLst/>
              <a:gdLst/>
              <a:ahLst/>
              <a:cxnLst/>
              <a:rect l="l" t="t" r="r" b="b"/>
              <a:pathLst>
                <a:path w="2777" h="2539" extrusionOk="0">
                  <a:moveTo>
                    <a:pt x="864" y="1"/>
                  </a:moveTo>
                  <a:cubicBezTo>
                    <a:pt x="748" y="1"/>
                    <a:pt x="636" y="56"/>
                    <a:pt x="556" y="136"/>
                  </a:cubicBezTo>
                  <a:lnTo>
                    <a:pt x="144" y="557"/>
                  </a:lnTo>
                  <a:cubicBezTo>
                    <a:pt x="49" y="643"/>
                    <a:pt x="1" y="758"/>
                    <a:pt x="1" y="882"/>
                  </a:cubicBezTo>
                  <a:lnTo>
                    <a:pt x="1" y="1150"/>
                  </a:lnTo>
                  <a:cubicBezTo>
                    <a:pt x="1" y="1916"/>
                    <a:pt x="623" y="2538"/>
                    <a:pt x="1388" y="2538"/>
                  </a:cubicBezTo>
                  <a:cubicBezTo>
                    <a:pt x="2154" y="2538"/>
                    <a:pt x="2776" y="1916"/>
                    <a:pt x="2776" y="1150"/>
                  </a:cubicBezTo>
                  <a:lnTo>
                    <a:pt x="2776" y="854"/>
                  </a:lnTo>
                  <a:cubicBezTo>
                    <a:pt x="2776" y="729"/>
                    <a:pt x="2728" y="614"/>
                    <a:pt x="2642" y="528"/>
                  </a:cubicBezTo>
                  <a:cubicBezTo>
                    <a:pt x="2288" y="184"/>
                    <a:pt x="1628" y="21"/>
                    <a:pt x="891" y="2"/>
                  </a:cubicBezTo>
                  <a:cubicBezTo>
                    <a:pt x="882" y="1"/>
                    <a:pt x="873" y="1"/>
                    <a:pt x="86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3" name="Google Shape;19343;p78"/>
            <p:cNvSpPr/>
            <p:nvPr/>
          </p:nvSpPr>
          <p:spPr>
            <a:xfrm>
              <a:off x="7560560" y="2651434"/>
              <a:ext cx="72661" cy="65151"/>
            </a:xfrm>
            <a:custGeom>
              <a:avLst/>
              <a:gdLst/>
              <a:ahLst/>
              <a:cxnLst/>
              <a:rect l="l" t="t" r="r" b="b"/>
              <a:pathLst>
                <a:path w="2767" h="2481" extrusionOk="0">
                  <a:moveTo>
                    <a:pt x="864" y="1"/>
                  </a:moveTo>
                  <a:cubicBezTo>
                    <a:pt x="748" y="1"/>
                    <a:pt x="636" y="56"/>
                    <a:pt x="556" y="136"/>
                  </a:cubicBezTo>
                  <a:lnTo>
                    <a:pt x="135" y="557"/>
                  </a:lnTo>
                  <a:cubicBezTo>
                    <a:pt x="49" y="643"/>
                    <a:pt x="1" y="758"/>
                    <a:pt x="1" y="882"/>
                  </a:cubicBezTo>
                  <a:lnTo>
                    <a:pt x="1" y="1150"/>
                  </a:lnTo>
                  <a:cubicBezTo>
                    <a:pt x="1" y="1763"/>
                    <a:pt x="412" y="2308"/>
                    <a:pt x="1006" y="2481"/>
                  </a:cubicBezTo>
                  <a:cubicBezTo>
                    <a:pt x="805" y="2232"/>
                    <a:pt x="690" y="1926"/>
                    <a:pt x="699" y="1610"/>
                  </a:cubicBezTo>
                  <a:lnTo>
                    <a:pt x="699" y="940"/>
                  </a:lnTo>
                  <a:cubicBezTo>
                    <a:pt x="699" y="683"/>
                    <a:pt x="901" y="479"/>
                    <a:pt x="1154" y="479"/>
                  </a:cubicBezTo>
                  <a:cubicBezTo>
                    <a:pt x="1165" y="479"/>
                    <a:pt x="1176" y="480"/>
                    <a:pt x="1187" y="480"/>
                  </a:cubicBezTo>
                  <a:cubicBezTo>
                    <a:pt x="1647" y="509"/>
                    <a:pt x="2345" y="586"/>
                    <a:pt x="2767" y="787"/>
                  </a:cubicBezTo>
                  <a:cubicBezTo>
                    <a:pt x="2757" y="691"/>
                    <a:pt x="2709" y="595"/>
                    <a:pt x="2642" y="528"/>
                  </a:cubicBezTo>
                  <a:cubicBezTo>
                    <a:pt x="2278" y="184"/>
                    <a:pt x="1628" y="21"/>
                    <a:pt x="891" y="2"/>
                  </a:cubicBezTo>
                  <a:cubicBezTo>
                    <a:pt x="882" y="1"/>
                    <a:pt x="873" y="1"/>
                    <a:pt x="86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4" name="Google Shape;19344;p78"/>
            <p:cNvSpPr/>
            <p:nvPr/>
          </p:nvSpPr>
          <p:spPr>
            <a:xfrm>
              <a:off x="7536427" y="2741952"/>
              <a:ext cx="24159" cy="48528"/>
            </a:xfrm>
            <a:custGeom>
              <a:avLst/>
              <a:gdLst/>
              <a:ahLst/>
              <a:cxnLst/>
              <a:rect l="l" t="t" r="r" b="b"/>
              <a:pathLst>
                <a:path w="920" h="1848" extrusionOk="0">
                  <a:moveTo>
                    <a:pt x="125" y="0"/>
                  </a:moveTo>
                  <a:cubicBezTo>
                    <a:pt x="39" y="115"/>
                    <a:pt x="1" y="249"/>
                    <a:pt x="1" y="393"/>
                  </a:cubicBezTo>
                  <a:lnTo>
                    <a:pt x="1" y="1618"/>
                  </a:lnTo>
                  <a:cubicBezTo>
                    <a:pt x="1" y="1752"/>
                    <a:pt x="97" y="1847"/>
                    <a:pt x="231" y="1847"/>
                  </a:cubicBezTo>
                  <a:lnTo>
                    <a:pt x="920" y="1847"/>
                  </a:lnTo>
                  <a:lnTo>
                    <a:pt x="920" y="1091"/>
                  </a:lnTo>
                  <a:cubicBezTo>
                    <a:pt x="920" y="900"/>
                    <a:pt x="853" y="728"/>
                    <a:pt x="719" y="594"/>
                  </a:cubicBezTo>
                  <a:lnTo>
                    <a:pt x="125"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5" name="Google Shape;19345;p78"/>
            <p:cNvSpPr/>
            <p:nvPr/>
          </p:nvSpPr>
          <p:spPr>
            <a:xfrm>
              <a:off x="7633195" y="2741952"/>
              <a:ext cx="24396" cy="48528"/>
            </a:xfrm>
            <a:custGeom>
              <a:avLst/>
              <a:gdLst/>
              <a:ahLst/>
              <a:cxnLst/>
              <a:rect l="l" t="t" r="r" b="b"/>
              <a:pathLst>
                <a:path w="929" h="1848" extrusionOk="0">
                  <a:moveTo>
                    <a:pt x="804" y="0"/>
                  </a:moveTo>
                  <a:lnTo>
                    <a:pt x="211" y="594"/>
                  </a:lnTo>
                  <a:cubicBezTo>
                    <a:pt x="77" y="728"/>
                    <a:pt x="1" y="900"/>
                    <a:pt x="10" y="1091"/>
                  </a:cubicBezTo>
                  <a:lnTo>
                    <a:pt x="10" y="1847"/>
                  </a:lnTo>
                  <a:lnTo>
                    <a:pt x="699" y="1847"/>
                  </a:lnTo>
                  <a:cubicBezTo>
                    <a:pt x="824" y="1847"/>
                    <a:pt x="929" y="1752"/>
                    <a:pt x="929" y="1618"/>
                  </a:cubicBezTo>
                  <a:lnTo>
                    <a:pt x="929" y="393"/>
                  </a:lnTo>
                  <a:cubicBezTo>
                    <a:pt x="929" y="249"/>
                    <a:pt x="891" y="115"/>
                    <a:pt x="804"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6" name="Google Shape;19346;p78"/>
            <p:cNvSpPr/>
            <p:nvPr/>
          </p:nvSpPr>
          <p:spPr>
            <a:xfrm>
              <a:off x="7590733" y="2738670"/>
              <a:ext cx="12342" cy="12106"/>
            </a:xfrm>
            <a:custGeom>
              <a:avLst/>
              <a:gdLst/>
              <a:ahLst/>
              <a:cxnLst/>
              <a:rect l="l" t="t" r="r" b="b"/>
              <a:pathLst>
                <a:path w="470" h="461" extrusionOk="0">
                  <a:moveTo>
                    <a:pt x="0" y="1"/>
                  </a:moveTo>
                  <a:lnTo>
                    <a:pt x="0" y="345"/>
                  </a:lnTo>
                  <a:cubicBezTo>
                    <a:pt x="0" y="412"/>
                    <a:pt x="58" y="460"/>
                    <a:pt x="125" y="460"/>
                  </a:cubicBezTo>
                  <a:lnTo>
                    <a:pt x="354" y="460"/>
                  </a:lnTo>
                  <a:cubicBezTo>
                    <a:pt x="421" y="460"/>
                    <a:pt x="469" y="403"/>
                    <a:pt x="469" y="345"/>
                  </a:cubicBezTo>
                  <a:lnTo>
                    <a:pt x="469"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7" name="Google Shape;19347;p78"/>
            <p:cNvSpPr/>
            <p:nvPr/>
          </p:nvSpPr>
          <p:spPr>
            <a:xfrm>
              <a:off x="7572115" y="2721863"/>
              <a:ext cx="24921" cy="25498"/>
            </a:xfrm>
            <a:custGeom>
              <a:avLst/>
              <a:gdLst/>
              <a:ahLst/>
              <a:cxnLst/>
              <a:rect l="l" t="t" r="r" b="b"/>
              <a:pathLst>
                <a:path w="949" h="971" extrusionOk="0">
                  <a:moveTo>
                    <a:pt x="212" y="1"/>
                  </a:moveTo>
                  <a:cubicBezTo>
                    <a:pt x="185" y="1"/>
                    <a:pt x="160" y="13"/>
                    <a:pt x="145" y="38"/>
                  </a:cubicBezTo>
                  <a:lnTo>
                    <a:pt x="1" y="258"/>
                  </a:lnTo>
                  <a:lnTo>
                    <a:pt x="355" y="899"/>
                  </a:lnTo>
                  <a:cubicBezTo>
                    <a:pt x="378" y="946"/>
                    <a:pt x="422" y="971"/>
                    <a:pt x="469" y="971"/>
                  </a:cubicBezTo>
                  <a:cubicBezTo>
                    <a:pt x="499" y="971"/>
                    <a:pt x="530" y="960"/>
                    <a:pt x="556" y="937"/>
                  </a:cubicBezTo>
                  <a:lnTo>
                    <a:pt x="948" y="641"/>
                  </a:lnTo>
                  <a:lnTo>
                    <a:pt x="278" y="28"/>
                  </a:lnTo>
                  <a:cubicBezTo>
                    <a:pt x="260" y="10"/>
                    <a:pt x="236" y="1"/>
                    <a:pt x="212"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8" name="Google Shape;19348;p78"/>
            <p:cNvSpPr/>
            <p:nvPr/>
          </p:nvSpPr>
          <p:spPr>
            <a:xfrm>
              <a:off x="7597009" y="2721863"/>
              <a:ext cx="24894" cy="25498"/>
            </a:xfrm>
            <a:custGeom>
              <a:avLst/>
              <a:gdLst/>
              <a:ahLst/>
              <a:cxnLst/>
              <a:rect l="l" t="t" r="r" b="b"/>
              <a:pathLst>
                <a:path w="948" h="971" extrusionOk="0">
                  <a:moveTo>
                    <a:pt x="737" y="1"/>
                  </a:moveTo>
                  <a:cubicBezTo>
                    <a:pt x="713" y="1"/>
                    <a:pt x="688" y="10"/>
                    <a:pt x="670" y="28"/>
                  </a:cubicBezTo>
                  <a:lnTo>
                    <a:pt x="0" y="641"/>
                  </a:lnTo>
                  <a:lnTo>
                    <a:pt x="393" y="937"/>
                  </a:lnTo>
                  <a:cubicBezTo>
                    <a:pt x="419" y="960"/>
                    <a:pt x="450" y="971"/>
                    <a:pt x="480" y="971"/>
                  </a:cubicBezTo>
                  <a:cubicBezTo>
                    <a:pt x="526" y="971"/>
                    <a:pt x="571" y="946"/>
                    <a:pt x="594" y="899"/>
                  </a:cubicBezTo>
                  <a:lnTo>
                    <a:pt x="948" y="258"/>
                  </a:lnTo>
                  <a:lnTo>
                    <a:pt x="804" y="38"/>
                  </a:lnTo>
                  <a:cubicBezTo>
                    <a:pt x="789" y="13"/>
                    <a:pt x="763" y="1"/>
                    <a:pt x="737"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49" name="Google Shape;19349;p78"/>
            <p:cNvSpPr/>
            <p:nvPr/>
          </p:nvSpPr>
          <p:spPr>
            <a:xfrm>
              <a:off x="7827204" y="2602958"/>
              <a:ext cx="48528" cy="42515"/>
            </a:xfrm>
            <a:custGeom>
              <a:avLst/>
              <a:gdLst/>
              <a:ahLst/>
              <a:cxnLst/>
              <a:rect l="l" t="t" r="r" b="b"/>
              <a:pathLst>
                <a:path w="1848" h="1619" extrusionOk="0">
                  <a:moveTo>
                    <a:pt x="920" y="1"/>
                  </a:moveTo>
                  <a:cubicBezTo>
                    <a:pt x="412" y="1"/>
                    <a:pt x="1" y="365"/>
                    <a:pt x="1" y="805"/>
                  </a:cubicBezTo>
                  <a:cubicBezTo>
                    <a:pt x="1" y="1255"/>
                    <a:pt x="412" y="1618"/>
                    <a:pt x="920" y="1618"/>
                  </a:cubicBezTo>
                  <a:cubicBezTo>
                    <a:pt x="1427" y="1618"/>
                    <a:pt x="1848" y="1255"/>
                    <a:pt x="1848" y="805"/>
                  </a:cubicBezTo>
                  <a:cubicBezTo>
                    <a:pt x="1848" y="365"/>
                    <a:pt x="1427"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0" name="Google Shape;19350;p78"/>
            <p:cNvSpPr/>
            <p:nvPr/>
          </p:nvSpPr>
          <p:spPr>
            <a:xfrm>
              <a:off x="7827204" y="2602958"/>
              <a:ext cx="33219" cy="42515"/>
            </a:xfrm>
            <a:custGeom>
              <a:avLst/>
              <a:gdLst/>
              <a:ahLst/>
              <a:cxnLst/>
              <a:rect l="l" t="t" r="r" b="b"/>
              <a:pathLst>
                <a:path w="1265" h="1619" extrusionOk="0">
                  <a:moveTo>
                    <a:pt x="920" y="1"/>
                  </a:moveTo>
                  <a:cubicBezTo>
                    <a:pt x="412" y="1"/>
                    <a:pt x="1" y="355"/>
                    <a:pt x="1" y="805"/>
                  </a:cubicBezTo>
                  <a:cubicBezTo>
                    <a:pt x="1" y="1255"/>
                    <a:pt x="412" y="1618"/>
                    <a:pt x="920" y="1618"/>
                  </a:cubicBezTo>
                  <a:cubicBezTo>
                    <a:pt x="1034" y="1609"/>
                    <a:pt x="1159" y="1590"/>
                    <a:pt x="1264" y="1551"/>
                  </a:cubicBezTo>
                  <a:cubicBezTo>
                    <a:pt x="939" y="1456"/>
                    <a:pt x="699" y="1149"/>
                    <a:pt x="690" y="805"/>
                  </a:cubicBezTo>
                  <a:cubicBezTo>
                    <a:pt x="699" y="460"/>
                    <a:pt x="939" y="164"/>
                    <a:pt x="1264" y="58"/>
                  </a:cubicBezTo>
                  <a:cubicBezTo>
                    <a:pt x="1159" y="20"/>
                    <a:pt x="1034" y="1"/>
                    <a:pt x="92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1" name="Google Shape;19351;p78"/>
            <p:cNvSpPr/>
            <p:nvPr/>
          </p:nvSpPr>
          <p:spPr>
            <a:xfrm>
              <a:off x="7796795" y="2706002"/>
              <a:ext cx="109110" cy="84715"/>
            </a:xfrm>
            <a:custGeom>
              <a:avLst/>
              <a:gdLst/>
              <a:ahLst/>
              <a:cxnLst/>
              <a:rect l="l" t="t" r="r" b="b"/>
              <a:pathLst>
                <a:path w="4155" h="3226" extrusionOk="0">
                  <a:moveTo>
                    <a:pt x="1388" y="1"/>
                  </a:moveTo>
                  <a:lnTo>
                    <a:pt x="1388" y="690"/>
                  </a:lnTo>
                  <a:cubicBezTo>
                    <a:pt x="1379" y="862"/>
                    <a:pt x="1283" y="1025"/>
                    <a:pt x="1130" y="1101"/>
                  </a:cubicBezTo>
                  <a:lnTo>
                    <a:pt x="384" y="1474"/>
                  </a:lnTo>
                  <a:cubicBezTo>
                    <a:pt x="144" y="1589"/>
                    <a:pt x="1" y="1829"/>
                    <a:pt x="1" y="2097"/>
                  </a:cubicBezTo>
                  <a:lnTo>
                    <a:pt x="1" y="2996"/>
                  </a:lnTo>
                  <a:cubicBezTo>
                    <a:pt x="1" y="3121"/>
                    <a:pt x="106" y="3226"/>
                    <a:pt x="230" y="3226"/>
                  </a:cubicBezTo>
                  <a:lnTo>
                    <a:pt x="3925" y="3226"/>
                  </a:lnTo>
                  <a:cubicBezTo>
                    <a:pt x="4049" y="3226"/>
                    <a:pt x="4154" y="3121"/>
                    <a:pt x="4154" y="2996"/>
                  </a:cubicBezTo>
                  <a:lnTo>
                    <a:pt x="4154" y="2097"/>
                  </a:lnTo>
                  <a:cubicBezTo>
                    <a:pt x="4154" y="1829"/>
                    <a:pt x="4011" y="1589"/>
                    <a:pt x="3781" y="1474"/>
                  </a:cubicBezTo>
                  <a:lnTo>
                    <a:pt x="3035" y="1101"/>
                  </a:lnTo>
                  <a:cubicBezTo>
                    <a:pt x="2872" y="1025"/>
                    <a:pt x="2776" y="862"/>
                    <a:pt x="2776" y="690"/>
                  </a:cubicBezTo>
                  <a:lnTo>
                    <a:pt x="2776"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2" name="Google Shape;19352;p78"/>
            <p:cNvSpPr/>
            <p:nvPr/>
          </p:nvSpPr>
          <p:spPr>
            <a:xfrm>
              <a:off x="7832745" y="2706002"/>
              <a:ext cx="37210" cy="24159"/>
            </a:xfrm>
            <a:custGeom>
              <a:avLst/>
              <a:gdLst/>
              <a:ahLst/>
              <a:cxnLst/>
              <a:rect l="l" t="t" r="r" b="b"/>
              <a:pathLst>
                <a:path w="1417" h="920" extrusionOk="0">
                  <a:moveTo>
                    <a:pt x="19" y="1"/>
                  </a:moveTo>
                  <a:lnTo>
                    <a:pt x="19" y="690"/>
                  </a:lnTo>
                  <a:cubicBezTo>
                    <a:pt x="10" y="718"/>
                    <a:pt x="10" y="747"/>
                    <a:pt x="0" y="776"/>
                  </a:cubicBezTo>
                  <a:cubicBezTo>
                    <a:pt x="230" y="872"/>
                    <a:pt x="469" y="919"/>
                    <a:pt x="709" y="919"/>
                  </a:cubicBezTo>
                  <a:cubicBezTo>
                    <a:pt x="948" y="919"/>
                    <a:pt x="1187" y="872"/>
                    <a:pt x="1417" y="776"/>
                  </a:cubicBezTo>
                  <a:cubicBezTo>
                    <a:pt x="1407" y="747"/>
                    <a:pt x="1407" y="718"/>
                    <a:pt x="1407" y="690"/>
                  </a:cubicBezTo>
                  <a:lnTo>
                    <a:pt x="1407"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3" name="Google Shape;19353;p78"/>
            <p:cNvSpPr/>
            <p:nvPr/>
          </p:nvSpPr>
          <p:spPr>
            <a:xfrm>
              <a:off x="7797058" y="2737672"/>
              <a:ext cx="109084" cy="53045"/>
            </a:xfrm>
            <a:custGeom>
              <a:avLst/>
              <a:gdLst/>
              <a:ahLst/>
              <a:cxnLst/>
              <a:rect l="l" t="t" r="r" b="b"/>
              <a:pathLst>
                <a:path w="4154" h="2020" extrusionOk="0">
                  <a:moveTo>
                    <a:pt x="910" y="1"/>
                  </a:moveTo>
                  <a:lnTo>
                    <a:pt x="383" y="268"/>
                  </a:lnTo>
                  <a:cubicBezTo>
                    <a:pt x="144" y="383"/>
                    <a:pt x="0" y="623"/>
                    <a:pt x="0" y="891"/>
                  </a:cubicBezTo>
                  <a:lnTo>
                    <a:pt x="0" y="1790"/>
                  </a:lnTo>
                  <a:cubicBezTo>
                    <a:pt x="0" y="1915"/>
                    <a:pt x="106" y="2020"/>
                    <a:pt x="230" y="2020"/>
                  </a:cubicBezTo>
                  <a:lnTo>
                    <a:pt x="3915" y="2020"/>
                  </a:lnTo>
                  <a:cubicBezTo>
                    <a:pt x="4049" y="2020"/>
                    <a:pt x="4154" y="1915"/>
                    <a:pt x="4154" y="1790"/>
                  </a:cubicBezTo>
                  <a:lnTo>
                    <a:pt x="4154" y="891"/>
                  </a:lnTo>
                  <a:cubicBezTo>
                    <a:pt x="4154" y="623"/>
                    <a:pt x="4001" y="383"/>
                    <a:pt x="3771" y="268"/>
                  </a:cubicBezTo>
                  <a:lnTo>
                    <a:pt x="3235" y="1"/>
                  </a:lnTo>
                  <a:cubicBezTo>
                    <a:pt x="2962" y="422"/>
                    <a:pt x="2517" y="632"/>
                    <a:pt x="2072" y="632"/>
                  </a:cubicBezTo>
                  <a:cubicBezTo>
                    <a:pt x="1627" y="632"/>
                    <a:pt x="1182" y="422"/>
                    <a:pt x="910" y="1"/>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4" name="Google Shape;19354;p78"/>
            <p:cNvSpPr/>
            <p:nvPr/>
          </p:nvSpPr>
          <p:spPr>
            <a:xfrm>
              <a:off x="7809111" y="2621051"/>
              <a:ext cx="84715" cy="84741"/>
            </a:xfrm>
            <a:custGeom>
              <a:avLst/>
              <a:gdLst/>
              <a:ahLst/>
              <a:cxnLst/>
              <a:rect l="l" t="t" r="r" b="b"/>
              <a:pathLst>
                <a:path w="3226" h="3227" extrusionOk="0">
                  <a:moveTo>
                    <a:pt x="1609" y="1"/>
                  </a:moveTo>
                  <a:cubicBezTo>
                    <a:pt x="719" y="1"/>
                    <a:pt x="1" y="728"/>
                    <a:pt x="1" y="1618"/>
                  </a:cubicBezTo>
                  <a:cubicBezTo>
                    <a:pt x="1" y="2508"/>
                    <a:pt x="719" y="3226"/>
                    <a:pt x="1609" y="3226"/>
                  </a:cubicBezTo>
                  <a:cubicBezTo>
                    <a:pt x="2499" y="3226"/>
                    <a:pt x="3226" y="2508"/>
                    <a:pt x="3226" y="1618"/>
                  </a:cubicBezTo>
                  <a:cubicBezTo>
                    <a:pt x="3226" y="728"/>
                    <a:pt x="2499" y="1"/>
                    <a:pt x="16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5" name="Google Shape;19355;p78"/>
            <p:cNvSpPr/>
            <p:nvPr/>
          </p:nvSpPr>
          <p:spPr>
            <a:xfrm>
              <a:off x="7824447" y="2621051"/>
              <a:ext cx="71138" cy="76443"/>
            </a:xfrm>
            <a:custGeom>
              <a:avLst/>
              <a:gdLst/>
              <a:ahLst/>
              <a:cxnLst/>
              <a:rect l="l" t="t" r="r" b="b"/>
              <a:pathLst>
                <a:path w="2709" h="2911" extrusionOk="0">
                  <a:moveTo>
                    <a:pt x="1034" y="1"/>
                  </a:moveTo>
                  <a:cubicBezTo>
                    <a:pt x="259" y="1"/>
                    <a:pt x="1" y="1063"/>
                    <a:pt x="699" y="1408"/>
                  </a:cubicBezTo>
                  <a:cubicBezTo>
                    <a:pt x="718" y="1417"/>
                    <a:pt x="737" y="1427"/>
                    <a:pt x="757" y="1427"/>
                  </a:cubicBezTo>
                  <a:lnTo>
                    <a:pt x="1560" y="2891"/>
                  </a:lnTo>
                  <a:cubicBezTo>
                    <a:pt x="1560" y="2891"/>
                    <a:pt x="1781" y="2901"/>
                    <a:pt x="1991" y="2910"/>
                  </a:cubicBezTo>
                  <a:cubicBezTo>
                    <a:pt x="2460" y="2556"/>
                    <a:pt x="2709" y="1972"/>
                    <a:pt x="2623" y="1389"/>
                  </a:cubicBezTo>
                  <a:cubicBezTo>
                    <a:pt x="2527" y="728"/>
                    <a:pt x="2039" y="192"/>
                    <a:pt x="1388" y="39"/>
                  </a:cubicBezTo>
                  <a:cubicBezTo>
                    <a:pt x="1273" y="20"/>
                    <a:pt x="1149" y="1"/>
                    <a:pt x="103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6" name="Google Shape;19356;p78"/>
            <p:cNvSpPr/>
            <p:nvPr/>
          </p:nvSpPr>
          <p:spPr>
            <a:xfrm>
              <a:off x="7814888" y="2658393"/>
              <a:ext cx="72661" cy="59715"/>
            </a:xfrm>
            <a:custGeom>
              <a:avLst/>
              <a:gdLst/>
              <a:ahLst/>
              <a:cxnLst/>
              <a:rect l="l" t="t" r="r" b="b"/>
              <a:pathLst>
                <a:path w="2767" h="2274" extrusionOk="0">
                  <a:moveTo>
                    <a:pt x="1075" y="1"/>
                  </a:moveTo>
                  <a:cubicBezTo>
                    <a:pt x="986" y="1"/>
                    <a:pt x="903" y="49"/>
                    <a:pt x="862" y="139"/>
                  </a:cubicBezTo>
                  <a:cubicBezTo>
                    <a:pt x="786" y="292"/>
                    <a:pt x="680" y="436"/>
                    <a:pt x="546" y="550"/>
                  </a:cubicBezTo>
                  <a:cubicBezTo>
                    <a:pt x="422" y="656"/>
                    <a:pt x="288" y="751"/>
                    <a:pt x="135" y="828"/>
                  </a:cubicBezTo>
                  <a:cubicBezTo>
                    <a:pt x="49" y="876"/>
                    <a:pt x="1" y="971"/>
                    <a:pt x="20" y="1067"/>
                  </a:cubicBezTo>
                  <a:cubicBezTo>
                    <a:pt x="106" y="1756"/>
                    <a:pt x="699" y="2273"/>
                    <a:pt x="1389" y="2273"/>
                  </a:cubicBezTo>
                  <a:cubicBezTo>
                    <a:pt x="2106" y="2263"/>
                    <a:pt x="2709" y="1718"/>
                    <a:pt x="2767" y="1000"/>
                  </a:cubicBezTo>
                  <a:cubicBezTo>
                    <a:pt x="2767" y="924"/>
                    <a:pt x="2738" y="857"/>
                    <a:pt x="2690" y="809"/>
                  </a:cubicBezTo>
                  <a:cubicBezTo>
                    <a:pt x="2231" y="426"/>
                    <a:pt x="1695" y="158"/>
                    <a:pt x="1121" y="5"/>
                  </a:cubicBezTo>
                  <a:cubicBezTo>
                    <a:pt x="1105" y="2"/>
                    <a:pt x="1090" y="1"/>
                    <a:pt x="10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7" name="Google Shape;19357;p78"/>
            <p:cNvSpPr/>
            <p:nvPr/>
          </p:nvSpPr>
          <p:spPr>
            <a:xfrm>
              <a:off x="7815151" y="2658393"/>
              <a:ext cx="72661" cy="59190"/>
            </a:xfrm>
            <a:custGeom>
              <a:avLst/>
              <a:gdLst/>
              <a:ahLst/>
              <a:cxnLst/>
              <a:rect l="l" t="t" r="r" b="b"/>
              <a:pathLst>
                <a:path w="2767" h="2254" extrusionOk="0">
                  <a:moveTo>
                    <a:pt x="1065" y="1"/>
                  </a:moveTo>
                  <a:cubicBezTo>
                    <a:pt x="976" y="1"/>
                    <a:pt x="893" y="49"/>
                    <a:pt x="852" y="139"/>
                  </a:cubicBezTo>
                  <a:cubicBezTo>
                    <a:pt x="795" y="244"/>
                    <a:pt x="728" y="349"/>
                    <a:pt x="642" y="445"/>
                  </a:cubicBezTo>
                  <a:cubicBezTo>
                    <a:pt x="613" y="483"/>
                    <a:pt x="575" y="512"/>
                    <a:pt x="536" y="550"/>
                  </a:cubicBezTo>
                  <a:cubicBezTo>
                    <a:pt x="412" y="656"/>
                    <a:pt x="278" y="751"/>
                    <a:pt x="134" y="828"/>
                  </a:cubicBezTo>
                  <a:cubicBezTo>
                    <a:pt x="48" y="866"/>
                    <a:pt x="0" y="962"/>
                    <a:pt x="10" y="1067"/>
                  </a:cubicBezTo>
                  <a:cubicBezTo>
                    <a:pt x="96" y="1670"/>
                    <a:pt x="565" y="2158"/>
                    <a:pt x="1178" y="2254"/>
                  </a:cubicBezTo>
                  <a:cubicBezTo>
                    <a:pt x="862" y="2062"/>
                    <a:pt x="680" y="1708"/>
                    <a:pt x="699" y="1345"/>
                  </a:cubicBezTo>
                  <a:lnTo>
                    <a:pt x="699" y="1019"/>
                  </a:lnTo>
                  <a:cubicBezTo>
                    <a:pt x="747" y="981"/>
                    <a:pt x="804" y="943"/>
                    <a:pt x="852" y="895"/>
                  </a:cubicBezTo>
                  <a:cubicBezTo>
                    <a:pt x="977" y="780"/>
                    <a:pt x="1091" y="656"/>
                    <a:pt x="1187" y="512"/>
                  </a:cubicBezTo>
                  <a:cubicBezTo>
                    <a:pt x="1618" y="646"/>
                    <a:pt x="2029" y="866"/>
                    <a:pt x="2383" y="1163"/>
                  </a:cubicBezTo>
                  <a:cubicBezTo>
                    <a:pt x="2422" y="1201"/>
                    <a:pt x="2537" y="1306"/>
                    <a:pt x="2661" y="1421"/>
                  </a:cubicBezTo>
                  <a:cubicBezTo>
                    <a:pt x="2718" y="1287"/>
                    <a:pt x="2747" y="1144"/>
                    <a:pt x="2766" y="1000"/>
                  </a:cubicBezTo>
                  <a:cubicBezTo>
                    <a:pt x="2766" y="924"/>
                    <a:pt x="2738" y="857"/>
                    <a:pt x="2680" y="809"/>
                  </a:cubicBezTo>
                  <a:cubicBezTo>
                    <a:pt x="2221" y="426"/>
                    <a:pt x="1685" y="158"/>
                    <a:pt x="1111" y="5"/>
                  </a:cubicBezTo>
                  <a:cubicBezTo>
                    <a:pt x="1095" y="2"/>
                    <a:pt x="1080" y="1"/>
                    <a:pt x="10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8" name="Google Shape;19358;p78"/>
            <p:cNvSpPr/>
            <p:nvPr/>
          </p:nvSpPr>
          <p:spPr>
            <a:xfrm>
              <a:off x="7796795" y="2749988"/>
              <a:ext cx="24422" cy="40729"/>
            </a:xfrm>
            <a:custGeom>
              <a:avLst/>
              <a:gdLst/>
              <a:ahLst/>
              <a:cxnLst/>
              <a:rect l="l" t="t" r="r" b="b"/>
              <a:pathLst>
                <a:path w="930" h="1551" extrusionOk="0">
                  <a:moveTo>
                    <a:pt x="144" y="0"/>
                  </a:moveTo>
                  <a:cubicBezTo>
                    <a:pt x="49" y="125"/>
                    <a:pt x="1" y="268"/>
                    <a:pt x="1" y="422"/>
                  </a:cubicBezTo>
                  <a:lnTo>
                    <a:pt x="1" y="1321"/>
                  </a:lnTo>
                  <a:cubicBezTo>
                    <a:pt x="1" y="1446"/>
                    <a:pt x="106" y="1551"/>
                    <a:pt x="230" y="1551"/>
                  </a:cubicBezTo>
                  <a:lnTo>
                    <a:pt x="929" y="1551"/>
                  </a:lnTo>
                  <a:lnTo>
                    <a:pt x="929" y="852"/>
                  </a:lnTo>
                  <a:cubicBezTo>
                    <a:pt x="920" y="709"/>
                    <a:pt x="862" y="575"/>
                    <a:pt x="747" y="489"/>
                  </a:cubicBezTo>
                  <a:lnTo>
                    <a:pt x="144"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59" name="Google Shape;19359;p78"/>
            <p:cNvSpPr/>
            <p:nvPr/>
          </p:nvSpPr>
          <p:spPr>
            <a:xfrm>
              <a:off x="7881746" y="2749988"/>
              <a:ext cx="24159" cy="40729"/>
            </a:xfrm>
            <a:custGeom>
              <a:avLst/>
              <a:gdLst/>
              <a:ahLst/>
              <a:cxnLst/>
              <a:rect l="l" t="t" r="r" b="b"/>
              <a:pathLst>
                <a:path w="920" h="1551" extrusionOk="0">
                  <a:moveTo>
                    <a:pt x="785" y="0"/>
                  </a:moveTo>
                  <a:lnTo>
                    <a:pt x="173" y="489"/>
                  </a:lnTo>
                  <a:cubicBezTo>
                    <a:pt x="68" y="575"/>
                    <a:pt x="1" y="709"/>
                    <a:pt x="1" y="852"/>
                  </a:cubicBezTo>
                  <a:lnTo>
                    <a:pt x="1" y="1551"/>
                  </a:lnTo>
                  <a:lnTo>
                    <a:pt x="690" y="1551"/>
                  </a:lnTo>
                  <a:cubicBezTo>
                    <a:pt x="814" y="1551"/>
                    <a:pt x="919" y="1446"/>
                    <a:pt x="919" y="1321"/>
                  </a:cubicBezTo>
                  <a:lnTo>
                    <a:pt x="919" y="422"/>
                  </a:lnTo>
                  <a:cubicBezTo>
                    <a:pt x="919" y="268"/>
                    <a:pt x="871" y="125"/>
                    <a:pt x="785"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60" name="Google Shape;19360;p78"/>
          <p:cNvGrpSpPr/>
          <p:nvPr/>
        </p:nvGrpSpPr>
        <p:grpSpPr>
          <a:xfrm>
            <a:off x="10641031" y="3238403"/>
            <a:ext cx="471175" cy="477547"/>
            <a:chOff x="7980773" y="2428802"/>
            <a:chExt cx="353381" cy="358160"/>
          </a:xfrm>
        </p:grpSpPr>
        <p:sp>
          <p:nvSpPr>
            <p:cNvPr id="19361" name="Google Shape;19361;p78"/>
            <p:cNvSpPr/>
            <p:nvPr/>
          </p:nvSpPr>
          <p:spPr>
            <a:xfrm>
              <a:off x="8218504" y="2711779"/>
              <a:ext cx="115649" cy="75182"/>
            </a:xfrm>
            <a:custGeom>
              <a:avLst/>
              <a:gdLst/>
              <a:ahLst/>
              <a:cxnLst/>
              <a:rect l="l" t="t" r="r" b="b"/>
              <a:pathLst>
                <a:path w="4404" h="2863" extrusionOk="0">
                  <a:moveTo>
                    <a:pt x="1542" y="1"/>
                  </a:moveTo>
                  <a:lnTo>
                    <a:pt x="1542" y="374"/>
                  </a:lnTo>
                  <a:cubicBezTo>
                    <a:pt x="1542" y="470"/>
                    <a:pt x="1475" y="556"/>
                    <a:pt x="1379" y="585"/>
                  </a:cubicBezTo>
                  <a:lnTo>
                    <a:pt x="479" y="843"/>
                  </a:lnTo>
                  <a:cubicBezTo>
                    <a:pt x="202" y="920"/>
                    <a:pt x="1" y="1178"/>
                    <a:pt x="1" y="1475"/>
                  </a:cubicBezTo>
                  <a:lnTo>
                    <a:pt x="1" y="2642"/>
                  </a:lnTo>
                  <a:cubicBezTo>
                    <a:pt x="1" y="2767"/>
                    <a:pt x="96" y="2862"/>
                    <a:pt x="221" y="2862"/>
                  </a:cubicBezTo>
                  <a:lnTo>
                    <a:pt x="4183" y="2862"/>
                  </a:lnTo>
                  <a:cubicBezTo>
                    <a:pt x="4307" y="2862"/>
                    <a:pt x="4403" y="2767"/>
                    <a:pt x="4403" y="2642"/>
                  </a:cubicBezTo>
                  <a:lnTo>
                    <a:pt x="4403" y="1475"/>
                  </a:lnTo>
                  <a:cubicBezTo>
                    <a:pt x="4403" y="1178"/>
                    <a:pt x="4202" y="920"/>
                    <a:pt x="3915" y="843"/>
                  </a:cubicBezTo>
                  <a:lnTo>
                    <a:pt x="3015" y="585"/>
                  </a:lnTo>
                  <a:cubicBezTo>
                    <a:pt x="2920" y="556"/>
                    <a:pt x="2853" y="470"/>
                    <a:pt x="2862" y="374"/>
                  </a:cubicBezTo>
                  <a:lnTo>
                    <a:pt x="286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2" name="Google Shape;19362;p78"/>
            <p:cNvSpPr/>
            <p:nvPr/>
          </p:nvSpPr>
          <p:spPr>
            <a:xfrm>
              <a:off x="8218268" y="2727614"/>
              <a:ext cx="115623" cy="59348"/>
            </a:xfrm>
            <a:custGeom>
              <a:avLst/>
              <a:gdLst/>
              <a:ahLst/>
              <a:cxnLst/>
              <a:rect l="l" t="t" r="r" b="b"/>
              <a:pathLst>
                <a:path w="4403" h="2260" extrusionOk="0">
                  <a:moveTo>
                    <a:pt x="3101" y="1"/>
                  </a:moveTo>
                  <a:cubicBezTo>
                    <a:pt x="2961" y="453"/>
                    <a:pt x="2570" y="680"/>
                    <a:pt x="2180" y="680"/>
                  </a:cubicBezTo>
                  <a:cubicBezTo>
                    <a:pt x="1793" y="680"/>
                    <a:pt x="1406" y="458"/>
                    <a:pt x="1263" y="10"/>
                  </a:cubicBezTo>
                  <a:lnTo>
                    <a:pt x="479" y="230"/>
                  </a:lnTo>
                  <a:cubicBezTo>
                    <a:pt x="201" y="317"/>
                    <a:pt x="0" y="575"/>
                    <a:pt x="0" y="872"/>
                  </a:cubicBezTo>
                  <a:lnTo>
                    <a:pt x="0" y="2039"/>
                  </a:lnTo>
                  <a:cubicBezTo>
                    <a:pt x="0" y="2164"/>
                    <a:pt x="105" y="2259"/>
                    <a:pt x="220" y="2259"/>
                  </a:cubicBezTo>
                  <a:lnTo>
                    <a:pt x="4182" y="2259"/>
                  </a:lnTo>
                  <a:cubicBezTo>
                    <a:pt x="4307" y="2259"/>
                    <a:pt x="4403" y="2164"/>
                    <a:pt x="4403" y="2039"/>
                  </a:cubicBezTo>
                  <a:lnTo>
                    <a:pt x="4403" y="872"/>
                  </a:lnTo>
                  <a:cubicBezTo>
                    <a:pt x="4403" y="575"/>
                    <a:pt x="4211" y="317"/>
                    <a:pt x="3924" y="240"/>
                  </a:cubicBezTo>
                  <a:lnTo>
                    <a:pt x="3101"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3" name="Google Shape;19363;p78"/>
            <p:cNvSpPr/>
            <p:nvPr/>
          </p:nvSpPr>
          <p:spPr>
            <a:xfrm>
              <a:off x="8235600" y="2630872"/>
              <a:ext cx="29175" cy="63602"/>
            </a:xfrm>
            <a:custGeom>
              <a:avLst/>
              <a:gdLst/>
              <a:ahLst/>
              <a:cxnLst/>
              <a:rect l="l" t="t" r="r" b="b"/>
              <a:pathLst>
                <a:path w="1111" h="2422" extrusionOk="0">
                  <a:moveTo>
                    <a:pt x="670" y="0"/>
                  </a:moveTo>
                  <a:cubicBezTo>
                    <a:pt x="297" y="0"/>
                    <a:pt x="1" y="297"/>
                    <a:pt x="10" y="660"/>
                  </a:cubicBezTo>
                  <a:lnTo>
                    <a:pt x="10" y="814"/>
                  </a:lnTo>
                  <a:cubicBezTo>
                    <a:pt x="10" y="1005"/>
                    <a:pt x="39" y="1196"/>
                    <a:pt x="96" y="1378"/>
                  </a:cubicBezTo>
                  <a:lnTo>
                    <a:pt x="450" y="2421"/>
                  </a:lnTo>
                  <a:lnTo>
                    <a:pt x="1111" y="2421"/>
                  </a:lnTo>
                  <a:lnTo>
                    <a:pt x="111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4" name="Google Shape;19364;p78"/>
            <p:cNvSpPr/>
            <p:nvPr/>
          </p:nvSpPr>
          <p:spPr>
            <a:xfrm>
              <a:off x="8247417" y="2625095"/>
              <a:ext cx="69379" cy="69379"/>
            </a:xfrm>
            <a:custGeom>
              <a:avLst/>
              <a:gdLst/>
              <a:ahLst/>
              <a:cxnLst/>
              <a:rect l="l" t="t" r="r" b="b"/>
              <a:pathLst>
                <a:path w="2642" h="2642" extrusionOk="0">
                  <a:moveTo>
                    <a:pt x="661" y="0"/>
                  </a:moveTo>
                  <a:cubicBezTo>
                    <a:pt x="287" y="0"/>
                    <a:pt x="0" y="297"/>
                    <a:pt x="0" y="660"/>
                  </a:cubicBezTo>
                  <a:cubicBezTo>
                    <a:pt x="0" y="909"/>
                    <a:pt x="192" y="1101"/>
                    <a:pt x="441" y="1101"/>
                  </a:cubicBezTo>
                  <a:lnTo>
                    <a:pt x="2192" y="2641"/>
                  </a:lnTo>
                  <a:lnTo>
                    <a:pt x="2565" y="1340"/>
                  </a:lnTo>
                  <a:cubicBezTo>
                    <a:pt x="2613" y="1187"/>
                    <a:pt x="2632" y="1024"/>
                    <a:pt x="2642" y="861"/>
                  </a:cubicBezTo>
                  <a:lnTo>
                    <a:pt x="2642" y="440"/>
                  </a:lnTo>
                  <a:cubicBezTo>
                    <a:pt x="2642" y="201"/>
                    <a:pt x="2441" y="0"/>
                    <a:pt x="220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5" name="Google Shape;19365;p78"/>
            <p:cNvSpPr/>
            <p:nvPr/>
          </p:nvSpPr>
          <p:spPr>
            <a:xfrm>
              <a:off x="8258971" y="2711779"/>
              <a:ext cx="34453" cy="14049"/>
            </a:xfrm>
            <a:custGeom>
              <a:avLst/>
              <a:gdLst/>
              <a:ahLst/>
              <a:cxnLst/>
              <a:rect l="l" t="t" r="r" b="b"/>
              <a:pathLst>
                <a:path w="1312" h="535" extrusionOk="0">
                  <a:moveTo>
                    <a:pt x="1" y="1"/>
                  </a:moveTo>
                  <a:lnTo>
                    <a:pt x="1" y="412"/>
                  </a:lnTo>
                  <a:cubicBezTo>
                    <a:pt x="211" y="494"/>
                    <a:pt x="434" y="534"/>
                    <a:pt x="656" y="534"/>
                  </a:cubicBezTo>
                  <a:cubicBezTo>
                    <a:pt x="879" y="534"/>
                    <a:pt x="1101" y="494"/>
                    <a:pt x="1312" y="412"/>
                  </a:cubicBezTo>
                  <a:lnTo>
                    <a:pt x="131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6" name="Google Shape;19366;p78"/>
            <p:cNvSpPr/>
            <p:nvPr/>
          </p:nvSpPr>
          <p:spPr>
            <a:xfrm>
              <a:off x="8241640" y="2654244"/>
              <a:ext cx="69379" cy="63339"/>
            </a:xfrm>
            <a:custGeom>
              <a:avLst/>
              <a:gdLst/>
              <a:ahLst/>
              <a:cxnLst/>
              <a:rect l="l" t="t" r="r" b="b"/>
              <a:pathLst>
                <a:path w="2642" h="2412" extrusionOk="0">
                  <a:moveTo>
                    <a:pt x="842" y="0"/>
                  </a:moveTo>
                  <a:cubicBezTo>
                    <a:pt x="728" y="0"/>
                    <a:pt x="613" y="48"/>
                    <a:pt x="527" y="134"/>
                  </a:cubicBezTo>
                  <a:lnTo>
                    <a:pt x="125" y="527"/>
                  </a:lnTo>
                  <a:cubicBezTo>
                    <a:pt x="39" y="613"/>
                    <a:pt x="0" y="728"/>
                    <a:pt x="0" y="842"/>
                  </a:cubicBezTo>
                  <a:lnTo>
                    <a:pt x="0" y="1101"/>
                  </a:lnTo>
                  <a:cubicBezTo>
                    <a:pt x="0" y="1828"/>
                    <a:pt x="584" y="2412"/>
                    <a:pt x="1311" y="2412"/>
                  </a:cubicBezTo>
                  <a:cubicBezTo>
                    <a:pt x="1317" y="2412"/>
                    <a:pt x="1323" y="2412"/>
                    <a:pt x="1329" y="2412"/>
                  </a:cubicBezTo>
                  <a:cubicBezTo>
                    <a:pt x="2048" y="2412"/>
                    <a:pt x="2642" y="1822"/>
                    <a:pt x="2642" y="1101"/>
                  </a:cubicBezTo>
                  <a:lnTo>
                    <a:pt x="2642" y="814"/>
                  </a:lnTo>
                  <a:cubicBezTo>
                    <a:pt x="2642" y="699"/>
                    <a:pt x="2594" y="584"/>
                    <a:pt x="2508" y="507"/>
                  </a:cubicBezTo>
                  <a:cubicBezTo>
                    <a:pt x="2173" y="172"/>
                    <a:pt x="1551" y="19"/>
                    <a:pt x="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7" name="Google Shape;19367;p78"/>
            <p:cNvSpPr/>
            <p:nvPr/>
          </p:nvSpPr>
          <p:spPr>
            <a:xfrm>
              <a:off x="8241640" y="2654191"/>
              <a:ext cx="69143" cy="62157"/>
            </a:xfrm>
            <a:custGeom>
              <a:avLst/>
              <a:gdLst/>
              <a:ahLst/>
              <a:cxnLst/>
              <a:rect l="l" t="t" r="r" b="b"/>
              <a:pathLst>
                <a:path w="2633" h="2367" extrusionOk="0">
                  <a:moveTo>
                    <a:pt x="813" y="1"/>
                  </a:moveTo>
                  <a:cubicBezTo>
                    <a:pt x="708" y="1"/>
                    <a:pt x="605" y="48"/>
                    <a:pt x="527" y="127"/>
                  </a:cubicBezTo>
                  <a:lnTo>
                    <a:pt x="125" y="529"/>
                  </a:lnTo>
                  <a:cubicBezTo>
                    <a:pt x="39" y="605"/>
                    <a:pt x="0" y="720"/>
                    <a:pt x="0" y="835"/>
                  </a:cubicBezTo>
                  <a:lnTo>
                    <a:pt x="0" y="1093"/>
                  </a:lnTo>
                  <a:cubicBezTo>
                    <a:pt x="0" y="1687"/>
                    <a:pt x="383" y="2203"/>
                    <a:pt x="957" y="2366"/>
                  </a:cubicBezTo>
                  <a:cubicBezTo>
                    <a:pt x="766" y="2127"/>
                    <a:pt x="661" y="1840"/>
                    <a:pt x="661" y="1533"/>
                  </a:cubicBezTo>
                  <a:lnTo>
                    <a:pt x="661" y="892"/>
                  </a:lnTo>
                  <a:cubicBezTo>
                    <a:pt x="651" y="645"/>
                    <a:pt x="852" y="451"/>
                    <a:pt x="1087" y="451"/>
                  </a:cubicBezTo>
                  <a:cubicBezTo>
                    <a:pt x="1098" y="451"/>
                    <a:pt x="1109" y="451"/>
                    <a:pt x="1120" y="452"/>
                  </a:cubicBezTo>
                  <a:cubicBezTo>
                    <a:pt x="1570" y="481"/>
                    <a:pt x="2230" y="557"/>
                    <a:pt x="2632" y="749"/>
                  </a:cubicBezTo>
                  <a:cubicBezTo>
                    <a:pt x="2622" y="653"/>
                    <a:pt x="2575" y="567"/>
                    <a:pt x="2508" y="500"/>
                  </a:cubicBezTo>
                  <a:cubicBezTo>
                    <a:pt x="2173" y="174"/>
                    <a:pt x="1551" y="21"/>
                    <a:pt x="842" y="2"/>
                  </a:cubicBezTo>
                  <a:cubicBezTo>
                    <a:pt x="833" y="1"/>
                    <a:pt x="823" y="1"/>
                    <a:pt x="813"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8" name="Google Shape;19368;p78"/>
            <p:cNvSpPr/>
            <p:nvPr/>
          </p:nvSpPr>
          <p:spPr>
            <a:xfrm>
              <a:off x="8218504" y="2740692"/>
              <a:ext cx="23161" cy="46270"/>
            </a:xfrm>
            <a:custGeom>
              <a:avLst/>
              <a:gdLst/>
              <a:ahLst/>
              <a:cxnLst/>
              <a:rect l="l" t="t" r="r" b="b"/>
              <a:pathLst>
                <a:path w="882" h="1762" extrusionOk="0">
                  <a:moveTo>
                    <a:pt x="116" y="0"/>
                  </a:moveTo>
                  <a:cubicBezTo>
                    <a:pt x="39" y="106"/>
                    <a:pt x="1" y="240"/>
                    <a:pt x="1" y="374"/>
                  </a:cubicBezTo>
                  <a:lnTo>
                    <a:pt x="1" y="1541"/>
                  </a:lnTo>
                  <a:cubicBezTo>
                    <a:pt x="1" y="1666"/>
                    <a:pt x="96" y="1761"/>
                    <a:pt x="221" y="1761"/>
                  </a:cubicBezTo>
                  <a:lnTo>
                    <a:pt x="881" y="1761"/>
                  </a:lnTo>
                  <a:lnTo>
                    <a:pt x="881" y="1034"/>
                  </a:lnTo>
                  <a:cubicBezTo>
                    <a:pt x="872" y="852"/>
                    <a:pt x="805" y="689"/>
                    <a:pt x="680" y="565"/>
                  </a:cubicBezTo>
                  <a:lnTo>
                    <a:pt x="116" y="0"/>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69" name="Google Shape;19369;p78"/>
            <p:cNvSpPr/>
            <p:nvPr/>
          </p:nvSpPr>
          <p:spPr>
            <a:xfrm>
              <a:off x="8310756" y="2740692"/>
              <a:ext cx="23135" cy="46270"/>
            </a:xfrm>
            <a:custGeom>
              <a:avLst/>
              <a:gdLst/>
              <a:ahLst/>
              <a:cxnLst/>
              <a:rect l="l" t="t" r="r" b="b"/>
              <a:pathLst>
                <a:path w="881" h="1762" extrusionOk="0">
                  <a:moveTo>
                    <a:pt x="766" y="0"/>
                  </a:moveTo>
                  <a:lnTo>
                    <a:pt x="201" y="565"/>
                  </a:lnTo>
                  <a:cubicBezTo>
                    <a:pt x="77" y="689"/>
                    <a:pt x="0" y="852"/>
                    <a:pt x="0" y="1034"/>
                  </a:cubicBezTo>
                  <a:lnTo>
                    <a:pt x="0" y="1761"/>
                  </a:lnTo>
                  <a:lnTo>
                    <a:pt x="660" y="1761"/>
                  </a:lnTo>
                  <a:cubicBezTo>
                    <a:pt x="785" y="1761"/>
                    <a:pt x="881" y="1666"/>
                    <a:pt x="881" y="1541"/>
                  </a:cubicBezTo>
                  <a:lnTo>
                    <a:pt x="881" y="374"/>
                  </a:lnTo>
                  <a:cubicBezTo>
                    <a:pt x="881" y="240"/>
                    <a:pt x="842" y="106"/>
                    <a:pt x="76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0" name="Google Shape;19370;p78"/>
            <p:cNvSpPr/>
            <p:nvPr/>
          </p:nvSpPr>
          <p:spPr>
            <a:xfrm>
              <a:off x="8009659" y="2607737"/>
              <a:ext cx="46270" cy="40493"/>
            </a:xfrm>
            <a:custGeom>
              <a:avLst/>
              <a:gdLst/>
              <a:ahLst/>
              <a:cxnLst/>
              <a:rect l="l" t="t" r="r" b="b"/>
              <a:pathLst>
                <a:path w="1762" h="1542" extrusionOk="0">
                  <a:moveTo>
                    <a:pt x="881" y="1"/>
                  </a:moveTo>
                  <a:cubicBezTo>
                    <a:pt x="393" y="1"/>
                    <a:pt x="1" y="345"/>
                    <a:pt x="1" y="776"/>
                  </a:cubicBezTo>
                  <a:cubicBezTo>
                    <a:pt x="1" y="1197"/>
                    <a:pt x="393" y="1541"/>
                    <a:pt x="881" y="1541"/>
                  </a:cubicBezTo>
                  <a:cubicBezTo>
                    <a:pt x="1369" y="1541"/>
                    <a:pt x="1762" y="1197"/>
                    <a:pt x="1762" y="776"/>
                  </a:cubicBezTo>
                  <a:cubicBezTo>
                    <a:pt x="1762" y="345"/>
                    <a:pt x="1369"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1" name="Google Shape;19371;p78"/>
            <p:cNvSpPr/>
            <p:nvPr/>
          </p:nvSpPr>
          <p:spPr>
            <a:xfrm>
              <a:off x="8009659" y="2607737"/>
              <a:ext cx="31696" cy="40493"/>
            </a:xfrm>
            <a:custGeom>
              <a:avLst/>
              <a:gdLst/>
              <a:ahLst/>
              <a:cxnLst/>
              <a:rect l="l" t="t" r="r" b="b"/>
              <a:pathLst>
                <a:path w="1207" h="1542" extrusionOk="0">
                  <a:moveTo>
                    <a:pt x="881" y="1"/>
                  </a:moveTo>
                  <a:cubicBezTo>
                    <a:pt x="393" y="1"/>
                    <a:pt x="1" y="345"/>
                    <a:pt x="1" y="766"/>
                  </a:cubicBezTo>
                  <a:cubicBezTo>
                    <a:pt x="1" y="1197"/>
                    <a:pt x="393" y="1541"/>
                    <a:pt x="881" y="1541"/>
                  </a:cubicBezTo>
                  <a:cubicBezTo>
                    <a:pt x="996" y="1541"/>
                    <a:pt x="1101" y="1522"/>
                    <a:pt x="1207" y="1484"/>
                  </a:cubicBezTo>
                  <a:cubicBezTo>
                    <a:pt x="891" y="1388"/>
                    <a:pt x="671" y="1101"/>
                    <a:pt x="661" y="776"/>
                  </a:cubicBezTo>
                  <a:cubicBezTo>
                    <a:pt x="671" y="441"/>
                    <a:pt x="891" y="154"/>
                    <a:pt x="1207" y="58"/>
                  </a:cubicBezTo>
                  <a:cubicBezTo>
                    <a:pt x="1101" y="20"/>
                    <a:pt x="996" y="1"/>
                    <a:pt x="88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2" name="Google Shape;19372;p78"/>
            <p:cNvSpPr/>
            <p:nvPr/>
          </p:nvSpPr>
          <p:spPr>
            <a:xfrm>
              <a:off x="7980773" y="2706002"/>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7"/>
                    <a:pt x="96" y="3082"/>
                    <a:pt x="220" y="3082"/>
                  </a:cubicBezTo>
                  <a:lnTo>
                    <a:pt x="3742" y="3082"/>
                  </a:lnTo>
                  <a:cubicBezTo>
                    <a:pt x="3867" y="3082"/>
                    <a:pt x="3962" y="2987"/>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3" name="Google Shape;19373;p78"/>
            <p:cNvSpPr/>
            <p:nvPr/>
          </p:nvSpPr>
          <p:spPr>
            <a:xfrm>
              <a:off x="8015200" y="2706002"/>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31"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4" name="Google Shape;19374;p78"/>
            <p:cNvSpPr/>
            <p:nvPr/>
          </p:nvSpPr>
          <p:spPr>
            <a:xfrm>
              <a:off x="7980773" y="2736411"/>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9"/>
                    <a:pt x="96" y="1924"/>
                    <a:pt x="220" y="1924"/>
                  </a:cubicBezTo>
                  <a:lnTo>
                    <a:pt x="3742" y="1924"/>
                  </a:lnTo>
                  <a:cubicBezTo>
                    <a:pt x="3857" y="1924"/>
                    <a:pt x="3962" y="1829"/>
                    <a:pt x="3962" y="1704"/>
                  </a:cubicBezTo>
                  <a:lnTo>
                    <a:pt x="3962" y="843"/>
                  </a:lnTo>
                  <a:cubicBezTo>
                    <a:pt x="3962" y="594"/>
                    <a:pt x="3819" y="364"/>
                    <a:pt x="3599" y="259"/>
                  </a:cubicBezTo>
                  <a:lnTo>
                    <a:pt x="3091" y="1"/>
                  </a:lnTo>
                  <a:cubicBezTo>
                    <a:pt x="2833" y="407"/>
                    <a:pt x="2407" y="611"/>
                    <a:pt x="1981" y="611"/>
                  </a:cubicBezTo>
                  <a:cubicBezTo>
                    <a:pt x="1555" y="611"/>
                    <a:pt x="1130" y="407"/>
                    <a:pt x="87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5" name="Google Shape;19375;p78"/>
            <p:cNvSpPr/>
            <p:nvPr/>
          </p:nvSpPr>
          <p:spPr>
            <a:xfrm>
              <a:off x="7992327" y="2625095"/>
              <a:ext cx="80960" cy="80933"/>
            </a:xfrm>
            <a:custGeom>
              <a:avLst/>
              <a:gdLst/>
              <a:ahLst/>
              <a:cxnLst/>
              <a:rect l="l" t="t" r="r" b="b"/>
              <a:pathLst>
                <a:path w="3083" h="3082" extrusionOk="0">
                  <a:moveTo>
                    <a:pt x="1541" y="0"/>
                  </a:moveTo>
                  <a:cubicBezTo>
                    <a:pt x="690" y="0"/>
                    <a:pt x="0" y="689"/>
                    <a:pt x="0" y="1541"/>
                  </a:cubicBezTo>
                  <a:cubicBezTo>
                    <a:pt x="0" y="2393"/>
                    <a:pt x="690" y="3082"/>
                    <a:pt x="1541" y="3082"/>
                  </a:cubicBezTo>
                  <a:cubicBezTo>
                    <a:pt x="2393" y="3082"/>
                    <a:pt x="3082" y="2393"/>
                    <a:pt x="3082" y="1541"/>
                  </a:cubicBezTo>
                  <a:cubicBezTo>
                    <a:pt x="3082" y="689"/>
                    <a:pt x="2393" y="0"/>
                    <a:pt x="154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6" name="Google Shape;19376;p78"/>
            <p:cNvSpPr/>
            <p:nvPr/>
          </p:nvSpPr>
          <p:spPr>
            <a:xfrm>
              <a:off x="8007164" y="2625095"/>
              <a:ext cx="67620" cy="72898"/>
            </a:xfrm>
            <a:custGeom>
              <a:avLst/>
              <a:gdLst/>
              <a:ahLst/>
              <a:cxnLst/>
              <a:rect l="l" t="t" r="r" b="b"/>
              <a:pathLst>
                <a:path w="2575" h="2776" extrusionOk="0">
                  <a:moveTo>
                    <a:pt x="986" y="0"/>
                  </a:moveTo>
                  <a:cubicBezTo>
                    <a:pt x="249" y="0"/>
                    <a:pt x="0" y="1014"/>
                    <a:pt x="660" y="1340"/>
                  </a:cubicBezTo>
                  <a:cubicBezTo>
                    <a:pt x="680" y="1349"/>
                    <a:pt x="699" y="1359"/>
                    <a:pt x="718" y="1369"/>
                  </a:cubicBezTo>
                  <a:lnTo>
                    <a:pt x="1484" y="2756"/>
                  </a:lnTo>
                  <a:cubicBezTo>
                    <a:pt x="1484" y="2756"/>
                    <a:pt x="1694" y="2766"/>
                    <a:pt x="1895" y="2775"/>
                  </a:cubicBezTo>
                  <a:cubicBezTo>
                    <a:pt x="2345" y="2440"/>
                    <a:pt x="2575" y="1885"/>
                    <a:pt x="2498" y="1330"/>
                  </a:cubicBezTo>
                  <a:cubicBezTo>
                    <a:pt x="2412" y="699"/>
                    <a:pt x="1943" y="182"/>
                    <a:pt x="1321" y="38"/>
                  </a:cubicBezTo>
                  <a:cubicBezTo>
                    <a:pt x="1206" y="19"/>
                    <a:pt x="1091" y="0"/>
                    <a:pt x="98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7" name="Google Shape;19377;p78"/>
            <p:cNvSpPr/>
            <p:nvPr/>
          </p:nvSpPr>
          <p:spPr>
            <a:xfrm>
              <a:off x="7998104" y="2660809"/>
              <a:ext cx="69379" cy="56774"/>
            </a:xfrm>
            <a:custGeom>
              <a:avLst/>
              <a:gdLst/>
              <a:ahLst/>
              <a:cxnLst/>
              <a:rect l="l" t="t" r="r" b="b"/>
              <a:pathLst>
                <a:path w="2642" h="2162" extrusionOk="0">
                  <a:moveTo>
                    <a:pt x="1012" y="0"/>
                  </a:moveTo>
                  <a:cubicBezTo>
                    <a:pt x="929" y="0"/>
                    <a:pt x="854" y="46"/>
                    <a:pt x="824" y="123"/>
                  </a:cubicBezTo>
                  <a:cubicBezTo>
                    <a:pt x="747" y="277"/>
                    <a:pt x="642" y="411"/>
                    <a:pt x="517" y="525"/>
                  </a:cubicBezTo>
                  <a:cubicBezTo>
                    <a:pt x="403" y="621"/>
                    <a:pt x="269" y="717"/>
                    <a:pt x="135" y="784"/>
                  </a:cubicBezTo>
                  <a:cubicBezTo>
                    <a:pt x="48" y="832"/>
                    <a:pt x="1" y="918"/>
                    <a:pt x="10" y="1013"/>
                  </a:cubicBezTo>
                  <a:cubicBezTo>
                    <a:pt x="96" y="1674"/>
                    <a:pt x="651" y="2162"/>
                    <a:pt x="1321" y="2162"/>
                  </a:cubicBezTo>
                  <a:cubicBezTo>
                    <a:pt x="1327" y="2162"/>
                    <a:pt x="1333" y="2162"/>
                    <a:pt x="1339" y="2162"/>
                  </a:cubicBezTo>
                  <a:cubicBezTo>
                    <a:pt x="2020" y="2162"/>
                    <a:pt x="2585" y="1629"/>
                    <a:pt x="2642" y="946"/>
                  </a:cubicBezTo>
                  <a:cubicBezTo>
                    <a:pt x="2642" y="879"/>
                    <a:pt x="2613" y="812"/>
                    <a:pt x="2565" y="774"/>
                  </a:cubicBezTo>
                  <a:cubicBezTo>
                    <a:pt x="2125" y="411"/>
                    <a:pt x="1618" y="143"/>
                    <a:pt x="1072" y="9"/>
                  </a:cubicBezTo>
                  <a:cubicBezTo>
                    <a:pt x="1052" y="3"/>
                    <a:pt x="1032" y="0"/>
                    <a:pt x="10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8" name="Google Shape;19378;p78"/>
            <p:cNvSpPr/>
            <p:nvPr/>
          </p:nvSpPr>
          <p:spPr>
            <a:xfrm>
              <a:off x="7998104" y="2660914"/>
              <a:ext cx="69379" cy="56170"/>
            </a:xfrm>
            <a:custGeom>
              <a:avLst/>
              <a:gdLst/>
              <a:ahLst/>
              <a:cxnLst/>
              <a:rect l="l" t="t" r="r" b="b"/>
              <a:pathLst>
                <a:path w="2642" h="2139" extrusionOk="0">
                  <a:moveTo>
                    <a:pt x="1021" y="0"/>
                  </a:moveTo>
                  <a:cubicBezTo>
                    <a:pt x="938" y="0"/>
                    <a:pt x="856" y="47"/>
                    <a:pt x="824" y="129"/>
                  </a:cubicBezTo>
                  <a:cubicBezTo>
                    <a:pt x="766" y="234"/>
                    <a:pt x="699" y="330"/>
                    <a:pt x="623" y="416"/>
                  </a:cubicBezTo>
                  <a:cubicBezTo>
                    <a:pt x="584" y="454"/>
                    <a:pt x="556" y="483"/>
                    <a:pt x="517" y="521"/>
                  </a:cubicBezTo>
                  <a:cubicBezTo>
                    <a:pt x="403" y="627"/>
                    <a:pt x="269" y="713"/>
                    <a:pt x="125" y="780"/>
                  </a:cubicBezTo>
                  <a:cubicBezTo>
                    <a:pt x="48" y="828"/>
                    <a:pt x="1" y="914"/>
                    <a:pt x="10" y="1009"/>
                  </a:cubicBezTo>
                  <a:cubicBezTo>
                    <a:pt x="87" y="1593"/>
                    <a:pt x="537" y="2053"/>
                    <a:pt x="1120" y="2139"/>
                  </a:cubicBezTo>
                  <a:cubicBezTo>
                    <a:pt x="814" y="1957"/>
                    <a:pt x="642" y="1632"/>
                    <a:pt x="661" y="1277"/>
                  </a:cubicBezTo>
                  <a:lnTo>
                    <a:pt x="661" y="971"/>
                  </a:lnTo>
                  <a:cubicBezTo>
                    <a:pt x="709" y="933"/>
                    <a:pt x="757" y="895"/>
                    <a:pt x="805" y="847"/>
                  </a:cubicBezTo>
                  <a:cubicBezTo>
                    <a:pt x="929" y="741"/>
                    <a:pt x="1034" y="617"/>
                    <a:pt x="1120" y="474"/>
                  </a:cubicBezTo>
                  <a:cubicBezTo>
                    <a:pt x="1541" y="607"/>
                    <a:pt x="1934" y="818"/>
                    <a:pt x="2269" y="1105"/>
                  </a:cubicBezTo>
                  <a:cubicBezTo>
                    <a:pt x="2317" y="1134"/>
                    <a:pt x="2412" y="1230"/>
                    <a:pt x="2537" y="1344"/>
                  </a:cubicBezTo>
                  <a:cubicBezTo>
                    <a:pt x="2594" y="1220"/>
                    <a:pt x="2623" y="1086"/>
                    <a:pt x="2632" y="942"/>
                  </a:cubicBezTo>
                  <a:cubicBezTo>
                    <a:pt x="2642" y="875"/>
                    <a:pt x="2613" y="818"/>
                    <a:pt x="2565" y="770"/>
                  </a:cubicBezTo>
                  <a:cubicBezTo>
                    <a:pt x="2125" y="407"/>
                    <a:pt x="1618" y="148"/>
                    <a:pt x="1063" y="5"/>
                  </a:cubicBezTo>
                  <a:cubicBezTo>
                    <a:pt x="1049" y="2"/>
                    <a:pt x="1035" y="0"/>
                    <a:pt x="102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79" name="Google Shape;19379;p78"/>
            <p:cNvSpPr/>
            <p:nvPr/>
          </p:nvSpPr>
          <p:spPr>
            <a:xfrm>
              <a:off x="7980773" y="2748228"/>
              <a:ext cx="23135" cy="38733"/>
            </a:xfrm>
            <a:custGeom>
              <a:avLst/>
              <a:gdLst/>
              <a:ahLst/>
              <a:cxnLst/>
              <a:rect l="l" t="t" r="r" b="b"/>
              <a:pathLst>
                <a:path w="881" h="1475" extrusionOk="0">
                  <a:moveTo>
                    <a:pt x="134" y="0"/>
                  </a:moveTo>
                  <a:cubicBezTo>
                    <a:pt x="48" y="115"/>
                    <a:pt x="0" y="249"/>
                    <a:pt x="0" y="393"/>
                  </a:cubicBezTo>
                  <a:lnTo>
                    <a:pt x="0" y="1254"/>
                  </a:lnTo>
                  <a:cubicBezTo>
                    <a:pt x="0" y="1379"/>
                    <a:pt x="96" y="1474"/>
                    <a:pt x="220" y="1474"/>
                  </a:cubicBezTo>
                  <a:lnTo>
                    <a:pt x="881" y="1474"/>
                  </a:lnTo>
                  <a:lnTo>
                    <a:pt x="881" y="804"/>
                  </a:lnTo>
                  <a:cubicBezTo>
                    <a:pt x="881" y="670"/>
                    <a:pt x="823" y="546"/>
                    <a:pt x="718" y="469"/>
                  </a:cubicBezTo>
                  <a:lnTo>
                    <a:pt x="134"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0" name="Google Shape;19380;p78"/>
            <p:cNvSpPr/>
            <p:nvPr/>
          </p:nvSpPr>
          <p:spPr>
            <a:xfrm>
              <a:off x="8061680" y="2748228"/>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9"/>
                    <a:pt x="881" y="1254"/>
                  </a:cubicBezTo>
                  <a:lnTo>
                    <a:pt x="881" y="393"/>
                  </a:lnTo>
                  <a:cubicBezTo>
                    <a:pt x="881" y="249"/>
                    <a:pt x="834" y="115"/>
                    <a:pt x="747" y="0"/>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1" name="Google Shape;19381;p78"/>
            <p:cNvSpPr/>
            <p:nvPr/>
          </p:nvSpPr>
          <p:spPr>
            <a:xfrm>
              <a:off x="8101411" y="2428802"/>
              <a:ext cx="103806" cy="103832"/>
            </a:xfrm>
            <a:custGeom>
              <a:avLst/>
              <a:gdLst/>
              <a:ahLst/>
              <a:cxnLst/>
              <a:rect l="l" t="t" r="r" b="b"/>
              <a:pathLst>
                <a:path w="3953" h="3954" extrusionOk="0">
                  <a:moveTo>
                    <a:pt x="1971" y="1"/>
                  </a:moveTo>
                  <a:cubicBezTo>
                    <a:pt x="1110" y="1"/>
                    <a:pt x="469" y="690"/>
                    <a:pt x="412" y="1541"/>
                  </a:cubicBezTo>
                  <a:cubicBezTo>
                    <a:pt x="354" y="2144"/>
                    <a:pt x="230" y="2757"/>
                    <a:pt x="38" y="3341"/>
                  </a:cubicBezTo>
                  <a:cubicBezTo>
                    <a:pt x="0" y="3446"/>
                    <a:pt x="48" y="3570"/>
                    <a:pt x="163" y="3618"/>
                  </a:cubicBezTo>
                  <a:cubicBezTo>
                    <a:pt x="526" y="3781"/>
                    <a:pt x="909" y="3896"/>
                    <a:pt x="1311" y="3953"/>
                  </a:cubicBezTo>
                  <a:lnTo>
                    <a:pt x="2651" y="3953"/>
                  </a:lnTo>
                  <a:cubicBezTo>
                    <a:pt x="3053" y="3896"/>
                    <a:pt x="3436" y="3781"/>
                    <a:pt x="3799" y="3618"/>
                  </a:cubicBezTo>
                  <a:cubicBezTo>
                    <a:pt x="3905" y="3570"/>
                    <a:pt x="3953" y="3446"/>
                    <a:pt x="3914" y="3341"/>
                  </a:cubicBezTo>
                  <a:cubicBezTo>
                    <a:pt x="3723" y="2757"/>
                    <a:pt x="3598" y="2144"/>
                    <a:pt x="3541" y="1541"/>
                  </a:cubicBezTo>
                  <a:cubicBezTo>
                    <a:pt x="3484" y="690"/>
                    <a:pt x="2842" y="1"/>
                    <a:pt x="19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2" name="Google Shape;19382;p78"/>
            <p:cNvSpPr/>
            <p:nvPr/>
          </p:nvSpPr>
          <p:spPr>
            <a:xfrm>
              <a:off x="8129536" y="2428802"/>
              <a:ext cx="75944" cy="103832"/>
            </a:xfrm>
            <a:custGeom>
              <a:avLst/>
              <a:gdLst/>
              <a:ahLst/>
              <a:cxnLst/>
              <a:rect l="l" t="t" r="r" b="b"/>
              <a:pathLst>
                <a:path w="2892" h="3954" extrusionOk="0">
                  <a:moveTo>
                    <a:pt x="900" y="1"/>
                  </a:moveTo>
                  <a:cubicBezTo>
                    <a:pt x="240" y="1"/>
                    <a:pt x="1" y="900"/>
                    <a:pt x="575" y="1245"/>
                  </a:cubicBezTo>
                  <a:cubicBezTo>
                    <a:pt x="594" y="1254"/>
                    <a:pt x="613" y="1264"/>
                    <a:pt x="633" y="1274"/>
                  </a:cubicBezTo>
                  <a:lnTo>
                    <a:pt x="1130" y="3953"/>
                  </a:lnTo>
                  <a:lnTo>
                    <a:pt x="1580" y="3953"/>
                  </a:lnTo>
                  <a:cubicBezTo>
                    <a:pt x="1972" y="3896"/>
                    <a:pt x="2365" y="3781"/>
                    <a:pt x="2728" y="3618"/>
                  </a:cubicBezTo>
                  <a:cubicBezTo>
                    <a:pt x="2834" y="3570"/>
                    <a:pt x="2891" y="3446"/>
                    <a:pt x="2843" y="3341"/>
                  </a:cubicBezTo>
                  <a:cubicBezTo>
                    <a:pt x="2652" y="2757"/>
                    <a:pt x="2527" y="2144"/>
                    <a:pt x="2480" y="1541"/>
                  </a:cubicBezTo>
                  <a:cubicBezTo>
                    <a:pt x="2413" y="690"/>
                    <a:pt x="1771" y="1"/>
                    <a:pt x="91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3" name="Google Shape;19383;p78"/>
            <p:cNvSpPr/>
            <p:nvPr/>
          </p:nvSpPr>
          <p:spPr>
            <a:xfrm>
              <a:off x="8100650" y="2507214"/>
              <a:ext cx="104068" cy="80960"/>
            </a:xfrm>
            <a:custGeom>
              <a:avLst/>
              <a:gdLst/>
              <a:ahLst/>
              <a:cxnLst/>
              <a:rect l="l" t="t" r="r" b="b"/>
              <a:pathLst>
                <a:path w="3963" h="3083" extrusionOk="0">
                  <a:moveTo>
                    <a:pt x="1321" y="1"/>
                  </a:moveTo>
                  <a:lnTo>
                    <a:pt x="1321" y="661"/>
                  </a:lnTo>
                  <a:cubicBezTo>
                    <a:pt x="1321" y="824"/>
                    <a:pt x="1235" y="977"/>
                    <a:pt x="1082" y="1053"/>
                  </a:cubicBezTo>
                  <a:lnTo>
                    <a:pt x="364" y="1417"/>
                  </a:lnTo>
                  <a:cubicBezTo>
                    <a:pt x="144" y="1522"/>
                    <a:pt x="0" y="1752"/>
                    <a:pt x="0" y="2001"/>
                  </a:cubicBezTo>
                  <a:lnTo>
                    <a:pt x="0" y="2862"/>
                  </a:lnTo>
                  <a:cubicBezTo>
                    <a:pt x="0" y="2986"/>
                    <a:pt x="106" y="3082"/>
                    <a:pt x="220" y="3082"/>
                  </a:cubicBezTo>
                  <a:lnTo>
                    <a:pt x="3742" y="3082"/>
                  </a:lnTo>
                  <a:cubicBezTo>
                    <a:pt x="3867" y="3082"/>
                    <a:pt x="3962" y="2986"/>
                    <a:pt x="3962" y="2862"/>
                  </a:cubicBezTo>
                  <a:lnTo>
                    <a:pt x="3962" y="2001"/>
                  </a:lnTo>
                  <a:cubicBezTo>
                    <a:pt x="3962" y="1752"/>
                    <a:pt x="3819" y="1522"/>
                    <a:pt x="3599" y="1417"/>
                  </a:cubicBezTo>
                  <a:lnTo>
                    <a:pt x="2881" y="1053"/>
                  </a:lnTo>
                  <a:cubicBezTo>
                    <a:pt x="2728" y="977"/>
                    <a:pt x="2642" y="824"/>
                    <a:pt x="2642" y="661"/>
                  </a:cubicBezTo>
                  <a:lnTo>
                    <a:pt x="264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4" name="Google Shape;19384;p78"/>
            <p:cNvSpPr/>
            <p:nvPr/>
          </p:nvSpPr>
          <p:spPr>
            <a:xfrm>
              <a:off x="8135076" y="2507214"/>
              <a:ext cx="35215" cy="23161"/>
            </a:xfrm>
            <a:custGeom>
              <a:avLst/>
              <a:gdLst/>
              <a:ahLst/>
              <a:cxnLst/>
              <a:rect l="l" t="t" r="r" b="b"/>
              <a:pathLst>
                <a:path w="1341" h="882" extrusionOk="0">
                  <a:moveTo>
                    <a:pt x="10" y="1"/>
                  </a:moveTo>
                  <a:lnTo>
                    <a:pt x="10" y="661"/>
                  </a:lnTo>
                  <a:cubicBezTo>
                    <a:pt x="10" y="690"/>
                    <a:pt x="10" y="718"/>
                    <a:pt x="0" y="747"/>
                  </a:cubicBezTo>
                  <a:cubicBezTo>
                    <a:pt x="211" y="833"/>
                    <a:pt x="441" y="881"/>
                    <a:pt x="670" y="881"/>
                  </a:cubicBezTo>
                  <a:cubicBezTo>
                    <a:pt x="900" y="881"/>
                    <a:pt x="1130" y="833"/>
                    <a:pt x="1340" y="747"/>
                  </a:cubicBezTo>
                  <a:cubicBezTo>
                    <a:pt x="1340" y="718"/>
                    <a:pt x="1331" y="690"/>
                    <a:pt x="1331" y="661"/>
                  </a:cubicBezTo>
                  <a:lnTo>
                    <a:pt x="133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5" name="Google Shape;19385;p78"/>
            <p:cNvSpPr/>
            <p:nvPr/>
          </p:nvSpPr>
          <p:spPr>
            <a:xfrm>
              <a:off x="8100650" y="2537623"/>
              <a:ext cx="104068" cy="50551"/>
            </a:xfrm>
            <a:custGeom>
              <a:avLst/>
              <a:gdLst/>
              <a:ahLst/>
              <a:cxnLst/>
              <a:rect l="l" t="t" r="r" b="b"/>
              <a:pathLst>
                <a:path w="3963" h="1925" extrusionOk="0">
                  <a:moveTo>
                    <a:pt x="871" y="1"/>
                  </a:moveTo>
                  <a:lnTo>
                    <a:pt x="364" y="259"/>
                  </a:lnTo>
                  <a:cubicBezTo>
                    <a:pt x="144" y="364"/>
                    <a:pt x="0" y="594"/>
                    <a:pt x="0" y="843"/>
                  </a:cubicBezTo>
                  <a:lnTo>
                    <a:pt x="0" y="1704"/>
                  </a:lnTo>
                  <a:cubicBezTo>
                    <a:pt x="0" y="1828"/>
                    <a:pt x="96" y="1924"/>
                    <a:pt x="220" y="1924"/>
                  </a:cubicBezTo>
                  <a:lnTo>
                    <a:pt x="3742" y="1924"/>
                  </a:lnTo>
                  <a:cubicBezTo>
                    <a:pt x="3867" y="1924"/>
                    <a:pt x="3962" y="1828"/>
                    <a:pt x="3962" y="1704"/>
                  </a:cubicBezTo>
                  <a:lnTo>
                    <a:pt x="3962" y="843"/>
                  </a:lnTo>
                  <a:cubicBezTo>
                    <a:pt x="3962" y="594"/>
                    <a:pt x="3819" y="364"/>
                    <a:pt x="3599" y="259"/>
                  </a:cubicBezTo>
                  <a:lnTo>
                    <a:pt x="3092" y="1"/>
                  </a:lnTo>
                  <a:cubicBezTo>
                    <a:pt x="2833" y="407"/>
                    <a:pt x="2407" y="611"/>
                    <a:pt x="1981" y="611"/>
                  </a:cubicBezTo>
                  <a:cubicBezTo>
                    <a:pt x="1555" y="611"/>
                    <a:pt x="1130" y="407"/>
                    <a:pt x="87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6" name="Google Shape;19386;p78"/>
            <p:cNvSpPr/>
            <p:nvPr/>
          </p:nvSpPr>
          <p:spPr>
            <a:xfrm>
              <a:off x="8117981" y="2462047"/>
              <a:ext cx="69405" cy="56748"/>
            </a:xfrm>
            <a:custGeom>
              <a:avLst/>
              <a:gdLst/>
              <a:ahLst/>
              <a:cxnLst/>
              <a:rect l="l" t="t" r="r" b="b"/>
              <a:pathLst>
                <a:path w="2643" h="2161" extrusionOk="0">
                  <a:moveTo>
                    <a:pt x="1017" y="0"/>
                  </a:moveTo>
                  <a:cubicBezTo>
                    <a:pt x="932" y="0"/>
                    <a:pt x="855" y="51"/>
                    <a:pt x="824" y="122"/>
                  </a:cubicBezTo>
                  <a:cubicBezTo>
                    <a:pt x="747" y="275"/>
                    <a:pt x="642" y="409"/>
                    <a:pt x="517" y="524"/>
                  </a:cubicBezTo>
                  <a:cubicBezTo>
                    <a:pt x="403" y="630"/>
                    <a:pt x="269" y="716"/>
                    <a:pt x="135" y="783"/>
                  </a:cubicBezTo>
                  <a:cubicBezTo>
                    <a:pt x="48" y="831"/>
                    <a:pt x="1" y="917"/>
                    <a:pt x="10" y="1012"/>
                  </a:cubicBezTo>
                  <a:cubicBezTo>
                    <a:pt x="96" y="1673"/>
                    <a:pt x="661" y="2161"/>
                    <a:pt x="1321" y="2161"/>
                  </a:cubicBezTo>
                  <a:cubicBezTo>
                    <a:pt x="1327" y="2161"/>
                    <a:pt x="1333" y="2161"/>
                    <a:pt x="1340" y="2161"/>
                  </a:cubicBezTo>
                  <a:cubicBezTo>
                    <a:pt x="2020" y="2161"/>
                    <a:pt x="2585" y="1628"/>
                    <a:pt x="2642" y="945"/>
                  </a:cubicBezTo>
                  <a:cubicBezTo>
                    <a:pt x="2642" y="878"/>
                    <a:pt x="2613" y="811"/>
                    <a:pt x="2565" y="773"/>
                  </a:cubicBezTo>
                  <a:cubicBezTo>
                    <a:pt x="2125" y="409"/>
                    <a:pt x="1618" y="151"/>
                    <a:pt x="1073" y="8"/>
                  </a:cubicBezTo>
                  <a:cubicBezTo>
                    <a:pt x="1054" y="2"/>
                    <a:pt x="1035" y="0"/>
                    <a:pt x="101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7" name="Google Shape;19387;p78"/>
            <p:cNvSpPr/>
            <p:nvPr/>
          </p:nvSpPr>
          <p:spPr>
            <a:xfrm>
              <a:off x="8117981" y="2462020"/>
              <a:ext cx="69405" cy="56275"/>
            </a:xfrm>
            <a:custGeom>
              <a:avLst/>
              <a:gdLst/>
              <a:ahLst/>
              <a:cxnLst/>
              <a:rect l="l" t="t" r="r" b="b"/>
              <a:pathLst>
                <a:path w="2643" h="2143" extrusionOk="0">
                  <a:moveTo>
                    <a:pt x="1012" y="0"/>
                  </a:moveTo>
                  <a:cubicBezTo>
                    <a:pt x="929" y="0"/>
                    <a:pt x="855" y="46"/>
                    <a:pt x="824" y="123"/>
                  </a:cubicBezTo>
                  <a:cubicBezTo>
                    <a:pt x="766" y="229"/>
                    <a:pt x="699" y="334"/>
                    <a:pt x="623" y="420"/>
                  </a:cubicBezTo>
                  <a:cubicBezTo>
                    <a:pt x="584" y="449"/>
                    <a:pt x="556" y="487"/>
                    <a:pt x="517" y="516"/>
                  </a:cubicBezTo>
                  <a:cubicBezTo>
                    <a:pt x="403" y="621"/>
                    <a:pt x="269" y="707"/>
                    <a:pt x="135" y="784"/>
                  </a:cubicBezTo>
                  <a:cubicBezTo>
                    <a:pt x="48" y="822"/>
                    <a:pt x="1" y="918"/>
                    <a:pt x="10" y="1013"/>
                  </a:cubicBezTo>
                  <a:cubicBezTo>
                    <a:pt x="87" y="1597"/>
                    <a:pt x="537" y="2057"/>
                    <a:pt x="1120" y="2143"/>
                  </a:cubicBezTo>
                  <a:cubicBezTo>
                    <a:pt x="824" y="1961"/>
                    <a:pt x="642" y="1626"/>
                    <a:pt x="661" y="1281"/>
                  </a:cubicBezTo>
                  <a:lnTo>
                    <a:pt x="661" y="966"/>
                  </a:lnTo>
                  <a:cubicBezTo>
                    <a:pt x="709" y="927"/>
                    <a:pt x="757" y="889"/>
                    <a:pt x="814" y="851"/>
                  </a:cubicBezTo>
                  <a:cubicBezTo>
                    <a:pt x="929" y="736"/>
                    <a:pt x="1034" y="611"/>
                    <a:pt x="1120" y="477"/>
                  </a:cubicBezTo>
                  <a:cubicBezTo>
                    <a:pt x="1541" y="602"/>
                    <a:pt x="1934" y="822"/>
                    <a:pt x="2269" y="1100"/>
                  </a:cubicBezTo>
                  <a:cubicBezTo>
                    <a:pt x="2317" y="1138"/>
                    <a:pt x="2412" y="1233"/>
                    <a:pt x="2537" y="1348"/>
                  </a:cubicBezTo>
                  <a:cubicBezTo>
                    <a:pt x="2594" y="1214"/>
                    <a:pt x="2623" y="1080"/>
                    <a:pt x="2632" y="946"/>
                  </a:cubicBezTo>
                  <a:cubicBezTo>
                    <a:pt x="2642" y="879"/>
                    <a:pt x="2613" y="812"/>
                    <a:pt x="2565" y="774"/>
                  </a:cubicBezTo>
                  <a:cubicBezTo>
                    <a:pt x="2125" y="410"/>
                    <a:pt x="1618" y="142"/>
                    <a:pt x="1073" y="9"/>
                  </a:cubicBezTo>
                  <a:cubicBezTo>
                    <a:pt x="1052" y="3"/>
                    <a:pt x="1032" y="0"/>
                    <a:pt x="101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8" name="Google Shape;19388;p78"/>
            <p:cNvSpPr/>
            <p:nvPr/>
          </p:nvSpPr>
          <p:spPr>
            <a:xfrm>
              <a:off x="8100650" y="2549440"/>
              <a:ext cx="23135" cy="38733"/>
            </a:xfrm>
            <a:custGeom>
              <a:avLst/>
              <a:gdLst/>
              <a:ahLst/>
              <a:cxnLst/>
              <a:rect l="l" t="t" r="r" b="b"/>
              <a:pathLst>
                <a:path w="881" h="1475" extrusionOk="0">
                  <a:moveTo>
                    <a:pt x="134" y="0"/>
                  </a:moveTo>
                  <a:cubicBezTo>
                    <a:pt x="48" y="115"/>
                    <a:pt x="0" y="249"/>
                    <a:pt x="0" y="393"/>
                  </a:cubicBezTo>
                  <a:lnTo>
                    <a:pt x="0" y="1254"/>
                  </a:lnTo>
                  <a:cubicBezTo>
                    <a:pt x="0" y="1378"/>
                    <a:pt x="96" y="1474"/>
                    <a:pt x="220" y="1474"/>
                  </a:cubicBezTo>
                  <a:lnTo>
                    <a:pt x="881" y="1474"/>
                  </a:lnTo>
                  <a:lnTo>
                    <a:pt x="881" y="804"/>
                  </a:lnTo>
                  <a:cubicBezTo>
                    <a:pt x="881" y="670"/>
                    <a:pt x="823" y="546"/>
                    <a:pt x="718" y="469"/>
                  </a:cubicBezTo>
                  <a:lnTo>
                    <a:pt x="134"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89" name="Google Shape;19389;p78"/>
            <p:cNvSpPr/>
            <p:nvPr/>
          </p:nvSpPr>
          <p:spPr>
            <a:xfrm>
              <a:off x="8181557" y="2549440"/>
              <a:ext cx="23161" cy="38733"/>
            </a:xfrm>
            <a:custGeom>
              <a:avLst/>
              <a:gdLst/>
              <a:ahLst/>
              <a:cxnLst/>
              <a:rect l="l" t="t" r="r" b="b"/>
              <a:pathLst>
                <a:path w="882" h="1475" extrusionOk="0">
                  <a:moveTo>
                    <a:pt x="747" y="0"/>
                  </a:moveTo>
                  <a:lnTo>
                    <a:pt x="164" y="469"/>
                  </a:lnTo>
                  <a:cubicBezTo>
                    <a:pt x="58" y="546"/>
                    <a:pt x="1" y="670"/>
                    <a:pt x="1" y="804"/>
                  </a:cubicBezTo>
                  <a:lnTo>
                    <a:pt x="1" y="1474"/>
                  </a:lnTo>
                  <a:lnTo>
                    <a:pt x="661" y="1474"/>
                  </a:lnTo>
                  <a:cubicBezTo>
                    <a:pt x="786" y="1474"/>
                    <a:pt x="881" y="1378"/>
                    <a:pt x="881" y="1254"/>
                  </a:cubicBezTo>
                  <a:lnTo>
                    <a:pt x="881" y="393"/>
                  </a:lnTo>
                  <a:cubicBezTo>
                    <a:pt x="881" y="249"/>
                    <a:pt x="834" y="115"/>
                    <a:pt x="7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0" name="Google Shape;19390;p78"/>
            <p:cNvSpPr/>
            <p:nvPr/>
          </p:nvSpPr>
          <p:spPr>
            <a:xfrm>
              <a:off x="8082136" y="2607869"/>
              <a:ext cx="144351" cy="115728"/>
            </a:xfrm>
            <a:custGeom>
              <a:avLst/>
              <a:gdLst/>
              <a:ahLst/>
              <a:cxnLst/>
              <a:rect l="l" t="t" r="r" b="b"/>
              <a:pathLst>
                <a:path w="5497" h="4407" extrusionOk="0">
                  <a:moveTo>
                    <a:pt x="2744" y="0"/>
                  </a:moveTo>
                  <a:cubicBezTo>
                    <a:pt x="2634" y="0"/>
                    <a:pt x="2524" y="72"/>
                    <a:pt x="2524" y="216"/>
                  </a:cubicBezTo>
                  <a:lnTo>
                    <a:pt x="2524" y="2522"/>
                  </a:lnTo>
                  <a:lnTo>
                    <a:pt x="208" y="3996"/>
                  </a:lnTo>
                  <a:cubicBezTo>
                    <a:pt x="1" y="4131"/>
                    <a:pt x="132" y="4406"/>
                    <a:pt x="325" y="4406"/>
                  </a:cubicBezTo>
                  <a:cubicBezTo>
                    <a:pt x="364" y="4406"/>
                    <a:pt x="405" y="4395"/>
                    <a:pt x="447" y="4369"/>
                  </a:cubicBezTo>
                  <a:lnTo>
                    <a:pt x="2753" y="2905"/>
                  </a:lnTo>
                  <a:lnTo>
                    <a:pt x="5050" y="4369"/>
                  </a:lnTo>
                  <a:cubicBezTo>
                    <a:pt x="5092" y="4395"/>
                    <a:pt x="5133" y="4406"/>
                    <a:pt x="5172" y="4406"/>
                  </a:cubicBezTo>
                  <a:cubicBezTo>
                    <a:pt x="5366" y="4406"/>
                    <a:pt x="5497" y="4131"/>
                    <a:pt x="5289" y="3996"/>
                  </a:cubicBezTo>
                  <a:lnTo>
                    <a:pt x="5280" y="3996"/>
                  </a:lnTo>
                  <a:lnTo>
                    <a:pt x="2964" y="2522"/>
                  </a:lnTo>
                  <a:lnTo>
                    <a:pt x="2964" y="216"/>
                  </a:lnTo>
                  <a:cubicBezTo>
                    <a:pt x="2964" y="72"/>
                    <a:pt x="2854" y="0"/>
                    <a:pt x="27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391" name="Google Shape;19391;p78"/>
          <p:cNvGrpSpPr/>
          <p:nvPr/>
        </p:nvGrpSpPr>
        <p:grpSpPr>
          <a:xfrm>
            <a:off x="6514745" y="5721654"/>
            <a:ext cx="461791" cy="458604"/>
            <a:chOff x="4886058" y="4291240"/>
            <a:chExt cx="346343" cy="343953"/>
          </a:xfrm>
        </p:grpSpPr>
        <p:sp>
          <p:nvSpPr>
            <p:cNvPr id="19392" name="Google Shape;19392;p78"/>
            <p:cNvSpPr/>
            <p:nvPr/>
          </p:nvSpPr>
          <p:spPr>
            <a:xfrm>
              <a:off x="5133611" y="4474508"/>
              <a:ext cx="40493" cy="39994"/>
            </a:xfrm>
            <a:custGeom>
              <a:avLst/>
              <a:gdLst/>
              <a:ahLst/>
              <a:cxnLst/>
              <a:rect l="l" t="t" r="r" b="b"/>
              <a:pathLst>
                <a:path w="1542" h="1523" extrusionOk="0">
                  <a:moveTo>
                    <a:pt x="0" y="1"/>
                  </a:moveTo>
                  <a:lnTo>
                    <a:pt x="977" y="1522"/>
                  </a:lnTo>
                  <a:lnTo>
                    <a:pt x="1541" y="1522"/>
                  </a:lnTo>
                  <a:cubicBezTo>
                    <a:pt x="1532" y="680"/>
                    <a:pt x="843"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3" name="Google Shape;19393;p78"/>
            <p:cNvSpPr/>
            <p:nvPr/>
          </p:nvSpPr>
          <p:spPr>
            <a:xfrm>
              <a:off x="5093407" y="4474508"/>
              <a:ext cx="66123" cy="39994"/>
            </a:xfrm>
            <a:custGeom>
              <a:avLst/>
              <a:gdLst/>
              <a:ahLst/>
              <a:cxnLst/>
              <a:rect l="l" t="t" r="r" b="b"/>
              <a:pathLst>
                <a:path w="2518" h="1523" extrusionOk="0">
                  <a:moveTo>
                    <a:pt x="1531" y="1"/>
                  </a:moveTo>
                  <a:cubicBezTo>
                    <a:pt x="689" y="1"/>
                    <a:pt x="10" y="680"/>
                    <a:pt x="0" y="1522"/>
                  </a:cubicBezTo>
                  <a:lnTo>
                    <a:pt x="2517" y="1522"/>
                  </a:lnTo>
                  <a:cubicBezTo>
                    <a:pt x="2508"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4" name="Google Shape;19394;p78"/>
            <p:cNvSpPr/>
            <p:nvPr/>
          </p:nvSpPr>
          <p:spPr>
            <a:xfrm>
              <a:off x="5133112"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5" name="Google Shape;19395;p78"/>
            <p:cNvSpPr/>
            <p:nvPr/>
          </p:nvSpPr>
          <p:spPr>
            <a:xfrm>
              <a:off x="4985084" y="4474508"/>
              <a:ext cx="40493" cy="39994"/>
            </a:xfrm>
            <a:custGeom>
              <a:avLst/>
              <a:gdLst/>
              <a:ahLst/>
              <a:cxnLst/>
              <a:rect l="l" t="t" r="r" b="b"/>
              <a:pathLst>
                <a:path w="1542" h="1523" extrusionOk="0">
                  <a:moveTo>
                    <a:pt x="0" y="1"/>
                  </a:moveTo>
                  <a:lnTo>
                    <a:pt x="976" y="1522"/>
                  </a:lnTo>
                  <a:lnTo>
                    <a:pt x="1541" y="1522"/>
                  </a:lnTo>
                  <a:cubicBezTo>
                    <a:pt x="1532" y="680"/>
                    <a:pt x="842" y="1"/>
                    <a:pt x="0"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6" name="Google Shape;19396;p78"/>
            <p:cNvSpPr/>
            <p:nvPr/>
          </p:nvSpPr>
          <p:spPr>
            <a:xfrm>
              <a:off x="4944880" y="4474508"/>
              <a:ext cx="66123" cy="39994"/>
            </a:xfrm>
            <a:custGeom>
              <a:avLst/>
              <a:gdLst/>
              <a:ahLst/>
              <a:cxnLst/>
              <a:rect l="l" t="t" r="r" b="b"/>
              <a:pathLst>
                <a:path w="2518" h="1523" extrusionOk="0">
                  <a:moveTo>
                    <a:pt x="1531" y="1"/>
                  </a:moveTo>
                  <a:cubicBezTo>
                    <a:pt x="689" y="1"/>
                    <a:pt x="10" y="680"/>
                    <a:pt x="0" y="1522"/>
                  </a:cubicBezTo>
                  <a:lnTo>
                    <a:pt x="2517" y="1522"/>
                  </a:lnTo>
                  <a:cubicBezTo>
                    <a:pt x="2507" y="680"/>
                    <a:pt x="2067" y="1"/>
                    <a:pt x="1531"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7" name="Google Shape;19397;p78"/>
            <p:cNvSpPr/>
            <p:nvPr/>
          </p:nvSpPr>
          <p:spPr>
            <a:xfrm>
              <a:off x="4984585" y="4408674"/>
              <a:ext cx="22137" cy="43986"/>
            </a:xfrm>
            <a:custGeom>
              <a:avLst/>
              <a:gdLst/>
              <a:ahLst/>
              <a:cxnLst/>
              <a:rect l="l" t="t" r="r" b="b"/>
              <a:pathLst>
                <a:path w="843" h="1675" extrusionOk="0">
                  <a:moveTo>
                    <a:pt x="0" y="0"/>
                  </a:moveTo>
                  <a:lnTo>
                    <a:pt x="0" y="1675"/>
                  </a:lnTo>
                  <a:cubicBezTo>
                    <a:pt x="469" y="1675"/>
                    <a:pt x="842" y="1302"/>
                    <a:pt x="842" y="842"/>
                  </a:cubicBezTo>
                  <a:cubicBezTo>
                    <a:pt x="842" y="373"/>
                    <a:pt x="469" y="0"/>
                    <a:pt x="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8" name="Google Shape;19398;p78"/>
            <p:cNvSpPr/>
            <p:nvPr/>
          </p:nvSpPr>
          <p:spPr>
            <a:xfrm>
              <a:off x="5059479" y="4476530"/>
              <a:ext cx="54043" cy="54043"/>
            </a:xfrm>
            <a:custGeom>
              <a:avLst/>
              <a:gdLst/>
              <a:ahLst/>
              <a:cxnLst/>
              <a:rect l="l" t="t" r="r" b="b"/>
              <a:pathLst>
                <a:path w="2058" h="2058" extrusionOk="0">
                  <a:moveTo>
                    <a:pt x="0" y="0"/>
                  </a:moveTo>
                  <a:lnTo>
                    <a:pt x="1225" y="2058"/>
                  </a:lnTo>
                  <a:lnTo>
                    <a:pt x="2058" y="2058"/>
                  </a:lnTo>
                  <a:cubicBezTo>
                    <a:pt x="2058" y="919"/>
                    <a:pt x="1139" y="0"/>
                    <a:pt x="0"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399" name="Google Shape;19399;p78"/>
            <p:cNvSpPr/>
            <p:nvPr/>
          </p:nvSpPr>
          <p:spPr>
            <a:xfrm>
              <a:off x="5005436" y="4476530"/>
              <a:ext cx="86238" cy="54043"/>
            </a:xfrm>
            <a:custGeom>
              <a:avLst/>
              <a:gdLst/>
              <a:ahLst/>
              <a:cxnLst/>
              <a:rect l="l" t="t" r="r" b="b"/>
              <a:pathLst>
                <a:path w="3284" h="2058" extrusionOk="0">
                  <a:moveTo>
                    <a:pt x="2058" y="0"/>
                  </a:moveTo>
                  <a:cubicBezTo>
                    <a:pt x="919" y="0"/>
                    <a:pt x="0" y="919"/>
                    <a:pt x="0" y="2058"/>
                  </a:cubicBezTo>
                  <a:lnTo>
                    <a:pt x="3283" y="2058"/>
                  </a:lnTo>
                  <a:cubicBezTo>
                    <a:pt x="3283" y="928"/>
                    <a:pt x="2728" y="0"/>
                    <a:pt x="20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0" name="Google Shape;19400;p78"/>
            <p:cNvSpPr/>
            <p:nvPr/>
          </p:nvSpPr>
          <p:spPr>
            <a:xfrm>
              <a:off x="5059715" y="4394835"/>
              <a:ext cx="29936" cy="59847"/>
            </a:xfrm>
            <a:custGeom>
              <a:avLst/>
              <a:gdLst/>
              <a:ahLst/>
              <a:cxnLst/>
              <a:rect l="l" t="t" r="r" b="b"/>
              <a:pathLst>
                <a:path w="1140" h="2279" extrusionOk="0">
                  <a:moveTo>
                    <a:pt x="1" y="1"/>
                  </a:moveTo>
                  <a:lnTo>
                    <a:pt x="1" y="2278"/>
                  </a:lnTo>
                  <a:cubicBezTo>
                    <a:pt x="632" y="2278"/>
                    <a:pt x="1140" y="1771"/>
                    <a:pt x="1140" y="1140"/>
                  </a:cubicBezTo>
                  <a:cubicBezTo>
                    <a:pt x="1140" y="518"/>
                    <a:pt x="632" y="1"/>
                    <a:pt x="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1" name="Google Shape;19401;p78"/>
            <p:cNvSpPr/>
            <p:nvPr/>
          </p:nvSpPr>
          <p:spPr>
            <a:xfrm>
              <a:off x="5029070" y="4394835"/>
              <a:ext cx="45509" cy="59847"/>
            </a:xfrm>
            <a:custGeom>
              <a:avLst/>
              <a:gdLst/>
              <a:ahLst/>
              <a:cxnLst/>
              <a:rect l="l" t="t" r="r" b="b"/>
              <a:pathLst>
                <a:path w="1733" h="2279" extrusionOk="0">
                  <a:moveTo>
                    <a:pt x="1139" y="1"/>
                  </a:moveTo>
                  <a:cubicBezTo>
                    <a:pt x="517" y="1"/>
                    <a:pt x="0" y="518"/>
                    <a:pt x="0" y="1140"/>
                  </a:cubicBezTo>
                  <a:cubicBezTo>
                    <a:pt x="0" y="1771"/>
                    <a:pt x="517" y="2278"/>
                    <a:pt x="1139" y="2278"/>
                  </a:cubicBezTo>
                  <a:lnTo>
                    <a:pt x="1168" y="2278"/>
                  </a:lnTo>
                  <a:cubicBezTo>
                    <a:pt x="1483" y="2259"/>
                    <a:pt x="1732" y="1762"/>
                    <a:pt x="1732" y="1140"/>
                  </a:cubicBezTo>
                  <a:cubicBezTo>
                    <a:pt x="1732" y="527"/>
                    <a:pt x="1483" y="20"/>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2" name="Google Shape;19402;p78"/>
            <p:cNvSpPr/>
            <p:nvPr/>
          </p:nvSpPr>
          <p:spPr>
            <a:xfrm>
              <a:off x="4962711"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3" name="Google Shape;19403;p78"/>
            <p:cNvSpPr/>
            <p:nvPr/>
          </p:nvSpPr>
          <p:spPr>
            <a:xfrm>
              <a:off x="5111237" y="4408674"/>
              <a:ext cx="29175" cy="43986"/>
            </a:xfrm>
            <a:custGeom>
              <a:avLst/>
              <a:gdLst/>
              <a:ahLst/>
              <a:cxnLst/>
              <a:rect l="l" t="t" r="r" b="b"/>
              <a:pathLst>
                <a:path w="1111" h="1675" extrusionOk="0">
                  <a:moveTo>
                    <a:pt x="833" y="0"/>
                  </a:moveTo>
                  <a:cubicBezTo>
                    <a:pt x="374" y="0"/>
                    <a:pt x="1" y="373"/>
                    <a:pt x="1" y="842"/>
                  </a:cubicBezTo>
                  <a:cubicBezTo>
                    <a:pt x="1" y="1302"/>
                    <a:pt x="374" y="1675"/>
                    <a:pt x="833" y="1675"/>
                  </a:cubicBezTo>
                  <a:cubicBezTo>
                    <a:pt x="996" y="1675"/>
                    <a:pt x="1111" y="1302"/>
                    <a:pt x="1111" y="842"/>
                  </a:cubicBezTo>
                  <a:cubicBezTo>
                    <a:pt x="1111" y="373"/>
                    <a:pt x="986" y="0"/>
                    <a:pt x="83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4" name="Google Shape;19404;p78"/>
            <p:cNvSpPr/>
            <p:nvPr/>
          </p:nvSpPr>
          <p:spPr>
            <a:xfrm>
              <a:off x="4886058" y="4291240"/>
              <a:ext cx="346343" cy="343953"/>
            </a:xfrm>
            <a:custGeom>
              <a:avLst/>
              <a:gdLst/>
              <a:ahLst/>
              <a:cxnLst/>
              <a:rect l="l" t="t" r="r" b="b"/>
              <a:pathLst>
                <a:path w="13189" h="13098" extrusionOk="0">
                  <a:moveTo>
                    <a:pt x="6815" y="1123"/>
                  </a:moveTo>
                  <a:cubicBezTo>
                    <a:pt x="9638" y="1237"/>
                    <a:pt x="11896" y="3506"/>
                    <a:pt x="12011" y="6329"/>
                  </a:cubicBezTo>
                  <a:lnTo>
                    <a:pt x="11514" y="6329"/>
                  </a:lnTo>
                  <a:cubicBezTo>
                    <a:pt x="11505" y="6328"/>
                    <a:pt x="11496" y="6327"/>
                    <a:pt x="11488" y="6327"/>
                  </a:cubicBezTo>
                  <a:cubicBezTo>
                    <a:pt x="11223" y="6327"/>
                    <a:pt x="11226" y="6750"/>
                    <a:pt x="11496" y="6750"/>
                  </a:cubicBezTo>
                  <a:cubicBezTo>
                    <a:pt x="11502" y="6750"/>
                    <a:pt x="11508" y="6750"/>
                    <a:pt x="11514" y="6750"/>
                  </a:cubicBezTo>
                  <a:lnTo>
                    <a:pt x="12011" y="6750"/>
                  </a:lnTo>
                  <a:cubicBezTo>
                    <a:pt x="11896" y="9573"/>
                    <a:pt x="9638" y="11832"/>
                    <a:pt x="6815" y="11946"/>
                  </a:cubicBezTo>
                  <a:lnTo>
                    <a:pt x="6805" y="11946"/>
                  </a:lnTo>
                  <a:lnTo>
                    <a:pt x="6805" y="11449"/>
                  </a:lnTo>
                  <a:cubicBezTo>
                    <a:pt x="6819" y="11300"/>
                    <a:pt x="6709" y="11226"/>
                    <a:pt x="6599" y="11226"/>
                  </a:cubicBezTo>
                  <a:cubicBezTo>
                    <a:pt x="6489" y="11226"/>
                    <a:pt x="6379" y="11300"/>
                    <a:pt x="6394" y="11449"/>
                  </a:cubicBezTo>
                  <a:lnTo>
                    <a:pt x="6394" y="11946"/>
                  </a:lnTo>
                  <a:cubicBezTo>
                    <a:pt x="3561" y="11832"/>
                    <a:pt x="1302" y="9573"/>
                    <a:pt x="1187" y="6750"/>
                  </a:cubicBezTo>
                  <a:lnTo>
                    <a:pt x="1695" y="6750"/>
                  </a:lnTo>
                  <a:cubicBezTo>
                    <a:pt x="1943" y="6721"/>
                    <a:pt x="1943" y="6348"/>
                    <a:pt x="1695" y="6329"/>
                  </a:cubicBezTo>
                  <a:lnTo>
                    <a:pt x="1187" y="6329"/>
                  </a:lnTo>
                  <a:cubicBezTo>
                    <a:pt x="1302" y="3506"/>
                    <a:pt x="3570" y="1237"/>
                    <a:pt x="6394" y="1123"/>
                  </a:cubicBezTo>
                  <a:lnTo>
                    <a:pt x="6394" y="1620"/>
                  </a:lnTo>
                  <a:cubicBezTo>
                    <a:pt x="6403" y="1749"/>
                    <a:pt x="6501" y="1814"/>
                    <a:pt x="6601" y="1814"/>
                  </a:cubicBezTo>
                  <a:cubicBezTo>
                    <a:pt x="6700" y="1814"/>
                    <a:pt x="6800" y="1749"/>
                    <a:pt x="6815" y="1620"/>
                  </a:cubicBezTo>
                  <a:lnTo>
                    <a:pt x="6815" y="1123"/>
                  </a:lnTo>
                  <a:close/>
                  <a:moveTo>
                    <a:pt x="6595" y="0"/>
                  </a:moveTo>
                  <a:cubicBezTo>
                    <a:pt x="6494" y="0"/>
                    <a:pt x="6394" y="65"/>
                    <a:pt x="6384" y="194"/>
                  </a:cubicBezTo>
                  <a:lnTo>
                    <a:pt x="6384" y="701"/>
                  </a:lnTo>
                  <a:cubicBezTo>
                    <a:pt x="3331" y="816"/>
                    <a:pt x="881" y="3266"/>
                    <a:pt x="766" y="6329"/>
                  </a:cubicBezTo>
                  <a:lnTo>
                    <a:pt x="259" y="6329"/>
                  </a:lnTo>
                  <a:cubicBezTo>
                    <a:pt x="1" y="6348"/>
                    <a:pt x="1" y="6721"/>
                    <a:pt x="259" y="6740"/>
                  </a:cubicBezTo>
                  <a:lnTo>
                    <a:pt x="766" y="6740"/>
                  </a:lnTo>
                  <a:cubicBezTo>
                    <a:pt x="881" y="9803"/>
                    <a:pt x="3331" y="12253"/>
                    <a:pt x="6384" y="12368"/>
                  </a:cubicBezTo>
                  <a:lnTo>
                    <a:pt x="6384" y="12875"/>
                  </a:lnTo>
                  <a:cubicBezTo>
                    <a:pt x="6374" y="13023"/>
                    <a:pt x="6484" y="13097"/>
                    <a:pt x="6595" y="13097"/>
                  </a:cubicBezTo>
                  <a:cubicBezTo>
                    <a:pt x="6705" y="13097"/>
                    <a:pt x="6815" y="13023"/>
                    <a:pt x="6805" y="12875"/>
                  </a:cubicBezTo>
                  <a:lnTo>
                    <a:pt x="6805" y="12368"/>
                  </a:lnTo>
                  <a:cubicBezTo>
                    <a:pt x="9858" y="12253"/>
                    <a:pt x="12318" y="9803"/>
                    <a:pt x="12432" y="6740"/>
                  </a:cubicBezTo>
                  <a:lnTo>
                    <a:pt x="12940" y="6740"/>
                  </a:lnTo>
                  <a:cubicBezTo>
                    <a:pt x="13188" y="6721"/>
                    <a:pt x="13188" y="6348"/>
                    <a:pt x="12940" y="6329"/>
                  </a:cubicBezTo>
                  <a:lnTo>
                    <a:pt x="12432" y="6329"/>
                  </a:lnTo>
                  <a:cubicBezTo>
                    <a:pt x="12318" y="3266"/>
                    <a:pt x="9858" y="816"/>
                    <a:pt x="6805" y="701"/>
                  </a:cubicBezTo>
                  <a:lnTo>
                    <a:pt x="6805" y="194"/>
                  </a:lnTo>
                  <a:cubicBezTo>
                    <a:pt x="6795" y="65"/>
                    <a:pt x="6695" y="0"/>
                    <a:pt x="6595"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05" name="Google Shape;19405;p78"/>
          <p:cNvGrpSpPr/>
          <p:nvPr/>
        </p:nvGrpSpPr>
        <p:grpSpPr>
          <a:xfrm>
            <a:off x="7125621" y="5721408"/>
            <a:ext cx="406155" cy="458080"/>
            <a:chOff x="5344216" y="4291056"/>
            <a:chExt cx="304616" cy="343560"/>
          </a:xfrm>
        </p:grpSpPr>
        <p:sp>
          <p:nvSpPr>
            <p:cNvPr id="19406" name="Google Shape;19406;p78"/>
            <p:cNvSpPr/>
            <p:nvPr/>
          </p:nvSpPr>
          <p:spPr>
            <a:xfrm>
              <a:off x="5344216" y="4297148"/>
              <a:ext cx="251334" cy="247264"/>
            </a:xfrm>
            <a:custGeom>
              <a:avLst/>
              <a:gdLst/>
              <a:ahLst/>
              <a:cxnLst/>
              <a:rect l="l" t="t" r="r" b="b"/>
              <a:pathLst>
                <a:path w="9571" h="9416" extrusionOk="0">
                  <a:moveTo>
                    <a:pt x="9280" y="0"/>
                  </a:moveTo>
                  <a:cubicBezTo>
                    <a:pt x="9234" y="0"/>
                    <a:pt x="9185" y="17"/>
                    <a:pt x="9140" y="55"/>
                  </a:cubicBezTo>
                  <a:lnTo>
                    <a:pt x="144" y="9051"/>
                  </a:lnTo>
                  <a:cubicBezTo>
                    <a:pt x="0" y="9185"/>
                    <a:pt x="96" y="9415"/>
                    <a:pt x="287" y="9415"/>
                  </a:cubicBezTo>
                  <a:cubicBezTo>
                    <a:pt x="345" y="9415"/>
                    <a:pt x="393" y="9386"/>
                    <a:pt x="431" y="9348"/>
                  </a:cubicBezTo>
                  <a:lnTo>
                    <a:pt x="9437" y="352"/>
                  </a:lnTo>
                  <a:cubicBezTo>
                    <a:pt x="9570" y="196"/>
                    <a:pt x="9439" y="0"/>
                    <a:pt x="928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7" name="Google Shape;19407;p78"/>
            <p:cNvSpPr/>
            <p:nvPr/>
          </p:nvSpPr>
          <p:spPr>
            <a:xfrm>
              <a:off x="5544501" y="4291056"/>
              <a:ext cx="55330" cy="53807"/>
            </a:xfrm>
            <a:custGeom>
              <a:avLst/>
              <a:gdLst/>
              <a:ahLst/>
              <a:cxnLst/>
              <a:rect l="l" t="t" r="r" b="b"/>
              <a:pathLst>
                <a:path w="2107" h="2049" extrusionOk="0">
                  <a:moveTo>
                    <a:pt x="259" y="0"/>
                  </a:moveTo>
                  <a:cubicBezTo>
                    <a:pt x="1" y="19"/>
                    <a:pt x="1" y="393"/>
                    <a:pt x="259" y="412"/>
                  </a:cubicBezTo>
                  <a:lnTo>
                    <a:pt x="1685" y="412"/>
                  </a:lnTo>
                  <a:lnTo>
                    <a:pt x="1685" y="1838"/>
                  </a:lnTo>
                  <a:cubicBezTo>
                    <a:pt x="1685" y="1953"/>
                    <a:pt x="1781" y="2048"/>
                    <a:pt x="1896" y="2048"/>
                  </a:cubicBezTo>
                  <a:cubicBezTo>
                    <a:pt x="2011" y="2048"/>
                    <a:pt x="2097" y="1953"/>
                    <a:pt x="2106" y="1838"/>
                  </a:cubicBezTo>
                  <a:lnTo>
                    <a:pt x="2106" y="201"/>
                  </a:lnTo>
                  <a:cubicBezTo>
                    <a:pt x="2106" y="86"/>
                    <a:pt x="2011" y="0"/>
                    <a:pt x="189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8" name="Google Shape;19408;p78"/>
            <p:cNvSpPr/>
            <p:nvPr/>
          </p:nvSpPr>
          <p:spPr>
            <a:xfrm>
              <a:off x="5349494" y="4566497"/>
              <a:ext cx="102309" cy="68118"/>
            </a:xfrm>
            <a:custGeom>
              <a:avLst/>
              <a:gdLst/>
              <a:ahLst/>
              <a:cxnLst/>
              <a:rect l="l" t="t" r="r" b="b"/>
              <a:pathLst>
                <a:path w="3896" h="2594" extrusionOk="0">
                  <a:moveTo>
                    <a:pt x="316" y="0"/>
                  </a:moveTo>
                  <a:cubicBezTo>
                    <a:pt x="48" y="10"/>
                    <a:pt x="10" y="144"/>
                    <a:pt x="0" y="201"/>
                  </a:cubicBezTo>
                  <a:lnTo>
                    <a:pt x="0" y="2594"/>
                  </a:lnTo>
                  <a:lnTo>
                    <a:pt x="3895" y="2594"/>
                  </a:lnTo>
                  <a:lnTo>
                    <a:pt x="3895"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09" name="Google Shape;19409;p78"/>
            <p:cNvSpPr/>
            <p:nvPr/>
          </p:nvSpPr>
          <p:spPr>
            <a:xfrm>
              <a:off x="5447996" y="4480784"/>
              <a:ext cx="102309" cy="153831"/>
            </a:xfrm>
            <a:custGeom>
              <a:avLst/>
              <a:gdLst/>
              <a:ahLst/>
              <a:cxnLst/>
              <a:rect l="l" t="t" r="r" b="b"/>
              <a:pathLst>
                <a:path w="3896" h="5858" extrusionOk="0">
                  <a:moveTo>
                    <a:pt x="297" y="1"/>
                  </a:moveTo>
                  <a:cubicBezTo>
                    <a:pt x="58" y="10"/>
                    <a:pt x="10" y="125"/>
                    <a:pt x="1" y="183"/>
                  </a:cubicBezTo>
                  <a:lnTo>
                    <a:pt x="1" y="5858"/>
                  </a:lnTo>
                  <a:lnTo>
                    <a:pt x="3896" y="5858"/>
                  </a:lnTo>
                  <a:lnTo>
                    <a:pt x="389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0" name="Google Shape;19410;p78"/>
            <p:cNvSpPr/>
            <p:nvPr/>
          </p:nvSpPr>
          <p:spPr>
            <a:xfrm>
              <a:off x="5546523" y="4388297"/>
              <a:ext cx="102309" cy="246319"/>
            </a:xfrm>
            <a:custGeom>
              <a:avLst/>
              <a:gdLst/>
              <a:ahLst/>
              <a:cxnLst/>
              <a:rect l="l" t="t" r="r" b="b"/>
              <a:pathLst>
                <a:path w="3896" h="9380" extrusionOk="0">
                  <a:moveTo>
                    <a:pt x="335" y="1"/>
                  </a:moveTo>
                  <a:cubicBezTo>
                    <a:pt x="39" y="1"/>
                    <a:pt x="10" y="154"/>
                    <a:pt x="0" y="211"/>
                  </a:cubicBezTo>
                  <a:lnTo>
                    <a:pt x="0" y="9380"/>
                  </a:lnTo>
                  <a:lnTo>
                    <a:pt x="3895" y="9380"/>
                  </a:lnTo>
                  <a:lnTo>
                    <a:pt x="3895" y="192"/>
                  </a:lnTo>
                  <a:cubicBezTo>
                    <a:pt x="3886" y="125"/>
                    <a:pt x="3828" y="1"/>
                    <a:pt x="3560" y="1"/>
                  </a:cubicBez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1" name="Google Shape;19411;p78"/>
            <p:cNvSpPr/>
            <p:nvPr/>
          </p:nvSpPr>
          <p:spPr>
            <a:xfrm>
              <a:off x="5349731" y="4566497"/>
              <a:ext cx="8587" cy="68118"/>
            </a:xfrm>
            <a:custGeom>
              <a:avLst/>
              <a:gdLst/>
              <a:ahLst/>
              <a:cxnLst/>
              <a:rect l="l" t="t" r="r" b="b"/>
              <a:pathLst>
                <a:path w="327" h="2594" extrusionOk="0">
                  <a:moveTo>
                    <a:pt x="307" y="0"/>
                  </a:moveTo>
                  <a:cubicBezTo>
                    <a:pt x="39" y="10"/>
                    <a:pt x="1" y="144"/>
                    <a:pt x="1" y="201"/>
                  </a:cubicBezTo>
                  <a:lnTo>
                    <a:pt x="1" y="2594"/>
                  </a:lnTo>
                  <a:lnTo>
                    <a:pt x="326" y="2594"/>
                  </a:lnTo>
                  <a:lnTo>
                    <a:pt x="3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2" name="Google Shape;19412;p78"/>
            <p:cNvSpPr/>
            <p:nvPr/>
          </p:nvSpPr>
          <p:spPr>
            <a:xfrm>
              <a:off x="5447996" y="4480784"/>
              <a:ext cx="8823" cy="153831"/>
            </a:xfrm>
            <a:custGeom>
              <a:avLst/>
              <a:gdLst/>
              <a:ahLst/>
              <a:cxnLst/>
              <a:rect l="l" t="t" r="r" b="b"/>
              <a:pathLst>
                <a:path w="336" h="5858" extrusionOk="0">
                  <a:moveTo>
                    <a:pt x="297" y="1"/>
                  </a:moveTo>
                  <a:cubicBezTo>
                    <a:pt x="58" y="20"/>
                    <a:pt x="10" y="135"/>
                    <a:pt x="1" y="183"/>
                  </a:cubicBezTo>
                  <a:lnTo>
                    <a:pt x="1" y="5858"/>
                  </a:lnTo>
                  <a:lnTo>
                    <a:pt x="336" y="5858"/>
                  </a:lnTo>
                  <a:lnTo>
                    <a:pt x="336"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3" name="Google Shape;19413;p78"/>
            <p:cNvSpPr/>
            <p:nvPr/>
          </p:nvSpPr>
          <p:spPr>
            <a:xfrm>
              <a:off x="5546523" y="4388297"/>
              <a:ext cx="8823" cy="246319"/>
            </a:xfrm>
            <a:custGeom>
              <a:avLst/>
              <a:gdLst/>
              <a:ahLst/>
              <a:cxnLst/>
              <a:rect l="l" t="t" r="r" b="b"/>
              <a:pathLst>
                <a:path w="336" h="9380" extrusionOk="0">
                  <a:moveTo>
                    <a:pt x="335" y="1"/>
                  </a:moveTo>
                  <a:cubicBezTo>
                    <a:pt x="39" y="1"/>
                    <a:pt x="10" y="154"/>
                    <a:pt x="0" y="211"/>
                  </a:cubicBezTo>
                  <a:lnTo>
                    <a:pt x="0" y="9380"/>
                  </a:lnTo>
                  <a:lnTo>
                    <a:pt x="335" y="9380"/>
                  </a:lnTo>
                  <a:lnTo>
                    <a:pt x="335"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4" name="Google Shape;19414;p78"/>
            <p:cNvSpPr/>
            <p:nvPr/>
          </p:nvSpPr>
          <p:spPr>
            <a:xfrm>
              <a:off x="5365828" y="4585089"/>
              <a:ext cx="68381" cy="11082"/>
            </a:xfrm>
            <a:custGeom>
              <a:avLst/>
              <a:gdLst/>
              <a:ahLst/>
              <a:cxnLst/>
              <a:rect l="l" t="t" r="r" b="b"/>
              <a:pathLst>
                <a:path w="2604" h="422" extrusionOk="0">
                  <a:moveTo>
                    <a:pt x="259" y="0"/>
                  </a:moveTo>
                  <a:cubicBezTo>
                    <a:pt x="0" y="20"/>
                    <a:pt x="0" y="402"/>
                    <a:pt x="259" y="422"/>
                  </a:cubicBezTo>
                  <a:lnTo>
                    <a:pt x="2345" y="422"/>
                  </a:lnTo>
                  <a:cubicBezTo>
                    <a:pt x="2603" y="402"/>
                    <a:pt x="2603" y="20"/>
                    <a:pt x="234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5" name="Google Shape;19415;p78"/>
            <p:cNvSpPr/>
            <p:nvPr/>
          </p:nvSpPr>
          <p:spPr>
            <a:xfrm>
              <a:off x="5464592" y="4499376"/>
              <a:ext cx="68381" cy="11108"/>
            </a:xfrm>
            <a:custGeom>
              <a:avLst/>
              <a:gdLst/>
              <a:ahLst/>
              <a:cxnLst/>
              <a:rect l="l" t="t" r="r" b="b"/>
              <a:pathLst>
                <a:path w="2604" h="423" extrusionOk="0">
                  <a:moveTo>
                    <a:pt x="259" y="1"/>
                  </a:moveTo>
                  <a:cubicBezTo>
                    <a:pt x="0" y="20"/>
                    <a:pt x="0" y="393"/>
                    <a:pt x="259" y="422"/>
                  </a:cubicBezTo>
                  <a:lnTo>
                    <a:pt x="2355" y="422"/>
                  </a:lnTo>
                  <a:cubicBezTo>
                    <a:pt x="2604" y="393"/>
                    <a:pt x="2604" y="20"/>
                    <a:pt x="235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6" name="Google Shape;19416;p78"/>
            <p:cNvSpPr/>
            <p:nvPr/>
          </p:nvSpPr>
          <p:spPr>
            <a:xfrm>
              <a:off x="5562516" y="4406889"/>
              <a:ext cx="70324" cy="11108"/>
            </a:xfrm>
            <a:custGeom>
              <a:avLst/>
              <a:gdLst/>
              <a:ahLst/>
              <a:cxnLst/>
              <a:rect l="l" t="t" r="r" b="b"/>
              <a:pathLst>
                <a:path w="2678" h="423" extrusionOk="0">
                  <a:moveTo>
                    <a:pt x="273" y="1"/>
                  </a:moveTo>
                  <a:cubicBezTo>
                    <a:pt x="0" y="1"/>
                    <a:pt x="0" y="423"/>
                    <a:pt x="273" y="423"/>
                  </a:cubicBezTo>
                  <a:cubicBezTo>
                    <a:pt x="279" y="423"/>
                    <a:pt x="285" y="423"/>
                    <a:pt x="291" y="422"/>
                  </a:cubicBezTo>
                  <a:lnTo>
                    <a:pt x="2387" y="422"/>
                  </a:lnTo>
                  <a:cubicBezTo>
                    <a:pt x="2393" y="423"/>
                    <a:pt x="2399" y="423"/>
                    <a:pt x="2405" y="423"/>
                  </a:cubicBezTo>
                  <a:cubicBezTo>
                    <a:pt x="2678" y="423"/>
                    <a:pt x="2678" y="1"/>
                    <a:pt x="2405" y="1"/>
                  </a:cubicBezTo>
                  <a:cubicBezTo>
                    <a:pt x="2399" y="1"/>
                    <a:pt x="2393" y="1"/>
                    <a:pt x="2387" y="1"/>
                  </a:cubicBezTo>
                  <a:lnTo>
                    <a:pt x="291" y="1"/>
                  </a:lnTo>
                  <a:cubicBezTo>
                    <a:pt x="285" y="1"/>
                    <a:pt x="279" y="1"/>
                    <a:pt x="27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17" name="Google Shape;19417;p78"/>
          <p:cNvGrpSpPr/>
          <p:nvPr/>
        </p:nvGrpSpPr>
        <p:grpSpPr>
          <a:xfrm>
            <a:off x="8373333" y="5685897"/>
            <a:ext cx="272124" cy="458324"/>
            <a:chOff x="6271562" y="4290872"/>
            <a:chExt cx="204093" cy="343743"/>
          </a:xfrm>
        </p:grpSpPr>
        <p:sp>
          <p:nvSpPr>
            <p:cNvPr id="19418" name="Google Shape;19418;p78"/>
            <p:cNvSpPr/>
            <p:nvPr/>
          </p:nvSpPr>
          <p:spPr>
            <a:xfrm>
              <a:off x="6298452" y="4602421"/>
              <a:ext cx="150312" cy="10845"/>
            </a:xfrm>
            <a:custGeom>
              <a:avLst/>
              <a:gdLst/>
              <a:ahLst/>
              <a:cxnLst/>
              <a:rect l="l" t="t" r="r" b="b"/>
              <a:pathLst>
                <a:path w="5724" h="413" extrusionOk="0">
                  <a:moveTo>
                    <a:pt x="1" y="1"/>
                  </a:moveTo>
                  <a:lnTo>
                    <a:pt x="1" y="412"/>
                  </a:lnTo>
                  <a:lnTo>
                    <a:pt x="5724" y="412"/>
                  </a:lnTo>
                  <a:lnTo>
                    <a:pt x="572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19" name="Google Shape;19419;p78"/>
            <p:cNvSpPr/>
            <p:nvPr/>
          </p:nvSpPr>
          <p:spPr>
            <a:xfrm>
              <a:off x="6368330" y="4290872"/>
              <a:ext cx="10583" cy="343743"/>
            </a:xfrm>
            <a:custGeom>
              <a:avLst/>
              <a:gdLst/>
              <a:ahLst/>
              <a:cxnLst/>
              <a:rect l="l" t="t" r="r" b="b"/>
              <a:pathLst>
                <a:path w="403" h="13090" extrusionOk="0">
                  <a:moveTo>
                    <a:pt x="201" y="0"/>
                  </a:moveTo>
                  <a:cubicBezTo>
                    <a:pt x="101" y="0"/>
                    <a:pt x="0" y="69"/>
                    <a:pt x="0" y="208"/>
                  </a:cubicBezTo>
                  <a:lnTo>
                    <a:pt x="0" y="12889"/>
                  </a:lnTo>
                  <a:cubicBezTo>
                    <a:pt x="0" y="13004"/>
                    <a:pt x="86" y="13090"/>
                    <a:pt x="201" y="13090"/>
                  </a:cubicBezTo>
                  <a:cubicBezTo>
                    <a:pt x="316" y="13090"/>
                    <a:pt x="402" y="13004"/>
                    <a:pt x="402" y="12889"/>
                  </a:cubicBezTo>
                  <a:lnTo>
                    <a:pt x="402" y="208"/>
                  </a:lnTo>
                  <a:cubicBezTo>
                    <a:pt x="402" y="69"/>
                    <a:pt x="302" y="0"/>
                    <a:pt x="20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0" name="Google Shape;19420;p78"/>
            <p:cNvSpPr/>
            <p:nvPr/>
          </p:nvSpPr>
          <p:spPr>
            <a:xfrm>
              <a:off x="6287160" y="4511351"/>
              <a:ext cx="33403" cy="123264"/>
            </a:xfrm>
            <a:custGeom>
              <a:avLst/>
              <a:gdLst/>
              <a:ahLst/>
              <a:cxnLst/>
              <a:rect l="l" t="t" r="r" b="b"/>
              <a:pathLst>
                <a:path w="1272" h="4694" extrusionOk="0">
                  <a:moveTo>
                    <a:pt x="1036" y="0"/>
                  </a:moveTo>
                  <a:cubicBezTo>
                    <a:pt x="949" y="0"/>
                    <a:pt x="863" y="52"/>
                    <a:pt x="842" y="167"/>
                  </a:cubicBezTo>
                  <a:lnTo>
                    <a:pt x="29" y="4455"/>
                  </a:lnTo>
                  <a:cubicBezTo>
                    <a:pt x="0" y="4569"/>
                    <a:pt x="77" y="4675"/>
                    <a:pt x="191" y="4694"/>
                  </a:cubicBezTo>
                  <a:lnTo>
                    <a:pt x="230" y="4694"/>
                  </a:lnTo>
                  <a:cubicBezTo>
                    <a:pt x="325" y="4694"/>
                    <a:pt x="402" y="4627"/>
                    <a:pt x="431" y="4531"/>
                  </a:cubicBezTo>
                  <a:lnTo>
                    <a:pt x="1244" y="244"/>
                  </a:lnTo>
                  <a:cubicBezTo>
                    <a:pt x="1271" y="91"/>
                    <a:pt x="1153" y="0"/>
                    <a:pt x="1036"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1" name="Google Shape;19421;p78"/>
            <p:cNvSpPr/>
            <p:nvPr/>
          </p:nvSpPr>
          <p:spPr>
            <a:xfrm>
              <a:off x="6426522" y="4511088"/>
              <a:ext cx="33298" cy="123527"/>
            </a:xfrm>
            <a:custGeom>
              <a:avLst/>
              <a:gdLst/>
              <a:ahLst/>
              <a:cxnLst/>
              <a:rect l="l" t="t" r="r" b="b"/>
              <a:pathLst>
                <a:path w="1268" h="4704" extrusionOk="0">
                  <a:moveTo>
                    <a:pt x="234" y="1"/>
                  </a:moveTo>
                  <a:cubicBezTo>
                    <a:pt x="117" y="1"/>
                    <a:pt x="1" y="91"/>
                    <a:pt x="33" y="244"/>
                  </a:cubicBezTo>
                  <a:lnTo>
                    <a:pt x="847" y="4541"/>
                  </a:lnTo>
                  <a:cubicBezTo>
                    <a:pt x="866" y="4637"/>
                    <a:pt x="952" y="4704"/>
                    <a:pt x="1048" y="4704"/>
                  </a:cubicBezTo>
                  <a:lnTo>
                    <a:pt x="1086" y="4704"/>
                  </a:lnTo>
                  <a:cubicBezTo>
                    <a:pt x="1201" y="4685"/>
                    <a:pt x="1268" y="4570"/>
                    <a:pt x="1249" y="4465"/>
                  </a:cubicBezTo>
                  <a:lnTo>
                    <a:pt x="435" y="167"/>
                  </a:lnTo>
                  <a:cubicBezTo>
                    <a:pt x="410" y="52"/>
                    <a:pt x="322" y="1"/>
                    <a:pt x="234"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2" name="Google Shape;19422;p78"/>
            <p:cNvSpPr/>
            <p:nvPr/>
          </p:nvSpPr>
          <p:spPr>
            <a:xfrm>
              <a:off x="6368330" y="4511193"/>
              <a:ext cx="10583" cy="21402"/>
            </a:xfrm>
            <a:custGeom>
              <a:avLst/>
              <a:gdLst/>
              <a:ahLst/>
              <a:cxnLst/>
              <a:rect l="l" t="t" r="r" b="b"/>
              <a:pathLst>
                <a:path w="403" h="815" extrusionOk="0">
                  <a:moveTo>
                    <a:pt x="0" y="1"/>
                  </a:moveTo>
                  <a:lnTo>
                    <a:pt x="0" y="814"/>
                  </a:lnTo>
                  <a:lnTo>
                    <a:pt x="402" y="814"/>
                  </a:lnTo>
                  <a:lnTo>
                    <a:pt x="40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3" name="Google Shape;19423;p78"/>
            <p:cNvSpPr/>
            <p:nvPr/>
          </p:nvSpPr>
          <p:spPr>
            <a:xfrm>
              <a:off x="6306251" y="4511115"/>
              <a:ext cx="14338" cy="21481"/>
            </a:xfrm>
            <a:custGeom>
              <a:avLst/>
              <a:gdLst/>
              <a:ahLst/>
              <a:cxnLst/>
              <a:rect l="l" t="t" r="r" b="b"/>
              <a:pathLst>
                <a:path w="546" h="818" extrusionOk="0">
                  <a:moveTo>
                    <a:pt x="319" y="1"/>
                  </a:moveTo>
                  <a:cubicBezTo>
                    <a:pt x="219" y="1"/>
                    <a:pt x="132" y="72"/>
                    <a:pt x="115" y="166"/>
                  </a:cubicBezTo>
                  <a:lnTo>
                    <a:pt x="0" y="817"/>
                  </a:lnTo>
                  <a:lnTo>
                    <a:pt x="412" y="817"/>
                  </a:lnTo>
                  <a:lnTo>
                    <a:pt x="527" y="243"/>
                  </a:lnTo>
                  <a:cubicBezTo>
                    <a:pt x="546" y="128"/>
                    <a:pt x="469" y="23"/>
                    <a:pt x="354" y="4"/>
                  </a:cubicBezTo>
                  <a:cubicBezTo>
                    <a:pt x="343" y="2"/>
                    <a:pt x="331" y="1"/>
                    <a:pt x="319"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4" name="Google Shape;19424;p78"/>
            <p:cNvSpPr/>
            <p:nvPr/>
          </p:nvSpPr>
          <p:spPr>
            <a:xfrm>
              <a:off x="6426653" y="4511088"/>
              <a:ext cx="14574" cy="21507"/>
            </a:xfrm>
            <a:custGeom>
              <a:avLst/>
              <a:gdLst/>
              <a:ahLst/>
              <a:cxnLst/>
              <a:rect l="l" t="t" r="r" b="b"/>
              <a:pathLst>
                <a:path w="555" h="819" extrusionOk="0">
                  <a:moveTo>
                    <a:pt x="236" y="1"/>
                  </a:moveTo>
                  <a:cubicBezTo>
                    <a:pt x="120" y="1"/>
                    <a:pt x="1" y="91"/>
                    <a:pt x="28" y="244"/>
                  </a:cubicBezTo>
                  <a:lnTo>
                    <a:pt x="143" y="818"/>
                  </a:lnTo>
                  <a:lnTo>
                    <a:pt x="555" y="818"/>
                  </a:lnTo>
                  <a:lnTo>
                    <a:pt x="430" y="167"/>
                  </a:lnTo>
                  <a:cubicBezTo>
                    <a:pt x="410" y="52"/>
                    <a:pt x="324" y="1"/>
                    <a:pt x="23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5" name="Google Shape;19425;p78"/>
            <p:cNvSpPr/>
            <p:nvPr/>
          </p:nvSpPr>
          <p:spPr>
            <a:xfrm>
              <a:off x="6282118" y="4328502"/>
              <a:ext cx="182743" cy="193536"/>
            </a:xfrm>
            <a:custGeom>
              <a:avLst/>
              <a:gdLst/>
              <a:ahLst/>
              <a:cxnLst/>
              <a:rect l="l" t="t" r="r" b="b"/>
              <a:pathLst>
                <a:path w="6959" h="7370" extrusionOk="0">
                  <a:moveTo>
                    <a:pt x="10" y="0"/>
                  </a:moveTo>
                  <a:lnTo>
                    <a:pt x="10" y="7159"/>
                  </a:lnTo>
                  <a:cubicBezTo>
                    <a:pt x="1" y="7274"/>
                    <a:pt x="96" y="7369"/>
                    <a:pt x="211" y="7369"/>
                  </a:cubicBezTo>
                  <a:lnTo>
                    <a:pt x="6748" y="7369"/>
                  </a:lnTo>
                  <a:cubicBezTo>
                    <a:pt x="6863" y="7369"/>
                    <a:pt x="6958" y="7274"/>
                    <a:pt x="6958" y="7168"/>
                  </a:cubicBezTo>
                  <a:lnTo>
                    <a:pt x="69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6" name="Google Shape;19426;p78"/>
            <p:cNvSpPr/>
            <p:nvPr/>
          </p:nvSpPr>
          <p:spPr>
            <a:xfrm>
              <a:off x="6282381" y="4328503"/>
              <a:ext cx="182481" cy="16097"/>
            </a:xfrm>
            <a:custGeom>
              <a:avLst/>
              <a:gdLst/>
              <a:ahLst/>
              <a:cxnLst/>
              <a:rect l="l" t="t" r="r" b="b"/>
              <a:pathLst>
                <a:path w="6949" h="613" extrusionOk="0">
                  <a:moveTo>
                    <a:pt x="0" y="0"/>
                  </a:moveTo>
                  <a:lnTo>
                    <a:pt x="0" y="613"/>
                  </a:lnTo>
                  <a:lnTo>
                    <a:pt x="6948" y="613"/>
                  </a:lnTo>
                  <a:lnTo>
                    <a:pt x="6948" y="0"/>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7" name="Google Shape;19427;p78"/>
            <p:cNvSpPr/>
            <p:nvPr/>
          </p:nvSpPr>
          <p:spPr>
            <a:xfrm>
              <a:off x="6271562" y="4312405"/>
              <a:ext cx="204093" cy="21638"/>
            </a:xfrm>
            <a:custGeom>
              <a:avLst/>
              <a:gdLst/>
              <a:ahLst/>
              <a:cxnLst/>
              <a:rect l="l" t="t" r="r" b="b"/>
              <a:pathLst>
                <a:path w="7772" h="824" extrusionOk="0">
                  <a:moveTo>
                    <a:pt x="202" y="1"/>
                  </a:moveTo>
                  <a:cubicBezTo>
                    <a:pt x="96" y="1"/>
                    <a:pt x="1" y="96"/>
                    <a:pt x="1" y="202"/>
                  </a:cubicBezTo>
                  <a:lnTo>
                    <a:pt x="1" y="613"/>
                  </a:lnTo>
                  <a:cubicBezTo>
                    <a:pt x="1" y="728"/>
                    <a:pt x="96" y="824"/>
                    <a:pt x="202" y="824"/>
                  </a:cubicBezTo>
                  <a:lnTo>
                    <a:pt x="7571" y="824"/>
                  </a:lnTo>
                  <a:cubicBezTo>
                    <a:pt x="7686" y="824"/>
                    <a:pt x="7772" y="728"/>
                    <a:pt x="7772" y="613"/>
                  </a:cubicBezTo>
                  <a:lnTo>
                    <a:pt x="7772" y="211"/>
                  </a:lnTo>
                  <a:cubicBezTo>
                    <a:pt x="7772" y="96"/>
                    <a:pt x="7686" y="1"/>
                    <a:pt x="75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8" name="Google Shape;19428;p78"/>
            <p:cNvSpPr/>
            <p:nvPr/>
          </p:nvSpPr>
          <p:spPr>
            <a:xfrm>
              <a:off x="6299713" y="4375482"/>
              <a:ext cx="145034" cy="104620"/>
            </a:xfrm>
            <a:custGeom>
              <a:avLst/>
              <a:gdLst/>
              <a:ahLst/>
              <a:cxnLst/>
              <a:rect l="l" t="t" r="r" b="b"/>
              <a:pathLst>
                <a:path w="5523" h="3984" extrusionOk="0">
                  <a:moveTo>
                    <a:pt x="4250" y="1"/>
                  </a:moveTo>
                  <a:cubicBezTo>
                    <a:pt x="3924" y="20"/>
                    <a:pt x="3924" y="489"/>
                    <a:pt x="4250" y="518"/>
                  </a:cubicBezTo>
                  <a:lnTo>
                    <a:pt x="4652" y="518"/>
                  </a:lnTo>
                  <a:lnTo>
                    <a:pt x="2919" y="2250"/>
                  </a:lnTo>
                  <a:lnTo>
                    <a:pt x="2527" y="1857"/>
                  </a:lnTo>
                  <a:cubicBezTo>
                    <a:pt x="2436" y="1767"/>
                    <a:pt x="2319" y="1721"/>
                    <a:pt x="2202" y="1721"/>
                  </a:cubicBezTo>
                  <a:cubicBezTo>
                    <a:pt x="2084" y="1721"/>
                    <a:pt x="1967" y="1767"/>
                    <a:pt x="1876" y="1857"/>
                  </a:cubicBezTo>
                  <a:lnTo>
                    <a:pt x="182" y="3551"/>
                  </a:lnTo>
                  <a:cubicBezTo>
                    <a:pt x="1" y="3695"/>
                    <a:pt x="220" y="3983"/>
                    <a:pt x="405" y="3983"/>
                  </a:cubicBezTo>
                  <a:cubicBezTo>
                    <a:pt x="454" y="3983"/>
                    <a:pt x="501" y="3963"/>
                    <a:pt x="536" y="3915"/>
                  </a:cubicBezTo>
                  <a:lnTo>
                    <a:pt x="2202" y="2250"/>
                  </a:lnTo>
                  <a:lnTo>
                    <a:pt x="2594" y="2642"/>
                  </a:lnTo>
                  <a:cubicBezTo>
                    <a:pt x="2680" y="2733"/>
                    <a:pt x="2797" y="2779"/>
                    <a:pt x="2916" y="2779"/>
                  </a:cubicBezTo>
                  <a:cubicBezTo>
                    <a:pt x="3034" y="2779"/>
                    <a:pt x="3154" y="2733"/>
                    <a:pt x="3245" y="2642"/>
                  </a:cubicBezTo>
                  <a:lnTo>
                    <a:pt x="5015" y="872"/>
                  </a:lnTo>
                  <a:lnTo>
                    <a:pt x="5015" y="1274"/>
                  </a:lnTo>
                  <a:cubicBezTo>
                    <a:pt x="5025" y="1436"/>
                    <a:pt x="5147" y="1518"/>
                    <a:pt x="5269" y="1518"/>
                  </a:cubicBezTo>
                  <a:cubicBezTo>
                    <a:pt x="5391" y="1518"/>
                    <a:pt x="5513" y="1436"/>
                    <a:pt x="5523" y="1274"/>
                  </a:cubicBezTo>
                  <a:lnTo>
                    <a:pt x="5523" y="259"/>
                  </a:lnTo>
                  <a:cubicBezTo>
                    <a:pt x="5523" y="116"/>
                    <a:pt x="5408" y="1"/>
                    <a:pt x="5274"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29" name="Google Shape;19429;p78"/>
            <p:cNvSpPr/>
            <p:nvPr/>
          </p:nvSpPr>
          <p:spPr>
            <a:xfrm>
              <a:off x="6271562" y="4323224"/>
              <a:ext cx="204093" cy="10819"/>
            </a:xfrm>
            <a:custGeom>
              <a:avLst/>
              <a:gdLst/>
              <a:ahLst/>
              <a:cxnLst/>
              <a:rect l="l" t="t" r="r" b="b"/>
              <a:pathLst>
                <a:path w="7772" h="412" extrusionOk="0">
                  <a:moveTo>
                    <a:pt x="202" y="0"/>
                  </a:moveTo>
                  <a:cubicBezTo>
                    <a:pt x="96" y="0"/>
                    <a:pt x="1" y="86"/>
                    <a:pt x="1" y="201"/>
                  </a:cubicBezTo>
                  <a:cubicBezTo>
                    <a:pt x="1" y="316"/>
                    <a:pt x="96" y="412"/>
                    <a:pt x="202" y="412"/>
                  </a:cubicBezTo>
                  <a:lnTo>
                    <a:pt x="7571" y="412"/>
                  </a:lnTo>
                  <a:cubicBezTo>
                    <a:pt x="7686" y="412"/>
                    <a:pt x="7772" y="316"/>
                    <a:pt x="7772" y="201"/>
                  </a:cubicBezTo>
                  <a:cubicBezTo>
                    <a:pt x="7772" y="86"/>
                    <a:pt x="7686" y="0"/>
                    <a:pt x="757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30" name="Google Shape;19430;p78"/>
          <p:cNvGrpSpPr/>
          <p:nvPr/>
        </p:nvGrpSpPr>
        <p:grpSpPr>
          <a:xfrm>
            <a:off x="8852655" y="5772318"/>
            <a:ext cx="458780" cy="356260"/>
            <a:chOff x="6639491" y="4329238"/>
            <a:chExt cx="344085" cy="267195"/>
          </a:xfrm>
        </p:grpSpPr>
        <p:sp>
          <p:nvSpPr>
            <p:cNvPr id="19431" name="Google Shape;19431;p78"/>
            <p:cNvSpPr/>
            <p:nvPr/>
          </p:nvSpPr>
          <p:spPr>
            <a:xfrm>
              <a:off x="6697788" y="4352609"/>
              <a:ext cx="275467" cy="177465"/>
            </a:xfrm>
            <a:custGeom>
              <a:avLst/>
              <a:gdLst/>
              <a:ahLst/>
              <a:cxnLst/>
              <a:rect l="l" t="t" r="r" b="b"/>
              <a:pathLst>
                <a:path w="10490" h="6758" extrusionOk="0">
                  <a:moveTo>
                    <a:pt x="1" y="1"/>
                  </a:moveTo>
                  <a:lnTo>
                    <a:pt x="1" y="4317"/>
                  </a:lnTo>
                  <a:lnTo>
                    <a:pt x="728" y="4317"/>
                  </a:lnTo>
                  <a:lnTo>
                    <a:pt x="728" y="4796"/>
                  </a:lnTo>
                  <a:lnTo>
                    <a:pt x="929" y="4853"/>
                  </a:lnTo>
                  <a:cubicBezTo>
                    <a:pt x="1044" y="4891"/>
                    <a:pt x="1159" y="4939"/>
                    <a:pt x="1264" y="4997"/>
                  </a:cubicBezTo>
                  <a:lnTo>
                    <a:pt x="1446" y="5092"/>
                  </a:lnTo>
                  <a:lnTo>
                    <a:pt x="1791" y="4748"/>
                  </a:lnTo>
                  <a:lnTo>
                    <a:pt x="2326" y="5293"/>
                  </a:lnTo>
                  <a:lnTo>
                    <a:pt x="1991" y="5628"/>
                  </a:lnTo>
                  <a:lnTo>
                    <a:pt x="2087" y="5810"/>
                  </a:lnTo>
                  <a:cubicBezTo>
                    <a:pt x="2145" y="5925"/>
                    <a:pt x="2192" y="6030"/>
                    <a:pt x="2221" y="6145"/>
                  </a:cubicBezTo>
                  <a:lnTo>
                    <a:pt x="2288" y="6346"/>
                  </a:lnTo>
                  <a:lnTo>
                    <a:pt x="2767" y="6346"/>
                  </a:lnTo>
                  <a:lnTo>
                    <a:pt x="2767" y="6758"/>
                  </a:lnTo>
                  <a:lnTo>
                    <a:pt x="10490" y="6758"/>
                  </a:lnTo>
                  <a:lnTo>
                    <a:pt x="10490" y="1"/>
                  </a:lnTo>
                  <a:close/>
                </a:path>
              </a:pathLst>
            </a:custGeom>
            <a:solidFill>
              <a:srgbClr val="DE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2" name="Google Shape;19432;p78"/>
            <p:cNvSpPr/>
            <p:nvPr/>
          </p:nvSpPr>
          <p:spPr>
            <a:xfrm>
              <a:off x="6735734" y="4530311"/>
              <a:ext cx="46533" cy="22137"/>
            </a:xfrm>
            <a:custGeom>
              <a:avLst/>
              <a:gdLst/>
              <a:ahLst/>
              <a:cxnLst/>
              <a:rect l="l" t="t" r="r" b="b"/>
              <a:pathLst>
                <a:path w="1772" h="843" extrusionOk="0">
                  <a:moveTo>
                    <a:pt x="1006" y="0"/>
                  </a:moveTo>
                  <a:lnTo>
                    <a:pt x="1006" y="29"/>
                  </a:lnTo>
                  <a:lnTo>
                    <a:pt x="393" y="29"/>
                  </a:lnTo>
                  <a:lnTo>
                    <a:pt x="393" y="38"/>
                  </a:lnTo>
                  <a:cubicBezTo>
                    <a:pt x="365" y="345"/>
                    <a:pt x="231" y="641"/>
                    <a:pt x="1" y="842"/>
                  </a:cubicBezTo>
                  <a:lnTo>
                    <a:pt x="1130" y="842"/>
                  </a:lnTo>
                  <a:cubicBezTo>
                    <a:pt x="1178" y="727"/>
                    <a:pt x="1216" y="603"/>
                    <a:pt x="1255" y="488"/>
                  </a:cubicBezTo>
                  <a:lnTo>
                    <a:pt x="1771" y="488"/>
                  </a:lnTo>
                  <a:lnTo>
                    <a:pt x="1771" y="0"/>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3" name="Google Shape;19433;p78"/>
            <p:cNvSpPr/>
            <p:nvPr/>
          </p:nvSpPr>
          <p:spPr>
            <a:xfrm>
              <a:off x="6746290" y="4472250"/>
              <a:ext cx="35976" cy="58087"/>
            </a:xfrm>
            <a:custGeom>
              <a:avLst/>
              <a:gdLst/>
              <a:ahLst/>
              <a:cxnLst/>
              <a:rect l="l" t="t" r="r" b="b"/>
              <a:pathLst>
                <a:path w="1370" h="2212" extrusionOk="0">
                  <a:moveTo>
                    <a:pt x="250" y="0"/>
                  </a:moveTo>
                  <a:lnTo>
                    <a:pt x="1" y="249"/>
                  </a:lnTo>
                  <a:lnTo>
                    <a:pt x="479" y="737"/>
                  </a:lnTo>
                  <a:lnTo>
                    <a:pt x="144" y="1082"/>
                  </a:lnTo>
                  <a:lnTo>
                    <a:pt x="240" y="1264"/>
                  </a:lnTo>
                  <a:cubicBezTo>
                    <a:pt x="298" y="1369"/>
                    <a:pt x="345" y="1484"/>
                    <a:pt x="374" y="1599"/>
                  </a:cubicBezTo>
                  <a:lnTo>
                    <a:pt x="441" y="1790"/>
                  </a:lnTo>
                  <a:lnTo>
                    <a:pt x="920" y="1790"/>
                  </a:lnTo>
                  <a:lnTo>
                    <a:pt x="920" y="2211"/>
                  </a:lnTo>
                  <a:lnTo>
                    <a:pt x="1369" y="2211"/>
                  </a:lnTo>
                  <a:lnTo>
                    <a:pt x="1369" y="1656"/>
                  </a:lnTo>
                  <a:lnTo>
                    <a:pt x="843" y="1656"/>
                  </a:lnTo>
                  <a:cubicBezTo>
                    <a:pt x="795" y="1465"/>
                    <a:pt x="719" y="1273"/>
                    <a:pt x="623" y="1111"/>
                  </a:cubicBezTo>
                  <a:lnTo>
                    <a:pt x="987" y="737"/>
                  </a:lnTo>
                  <a:lnTo>
                    <a:pt x="25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4" name="Google Shape;19434;p78"/>
            <p:cNvSpPr/>
            <p:nvPr/>
          </p:nvSpPr>
          <p:spPr>
            <a:xfrm>
              <a:off x="6701307" y="4462455"/>
              <a:ext cx="39994" cy="23897"/>
            </a:xfrm>
            <a:custGeom>
              <a:avLst/>
              <a:gdLst/>
              <a:ahLst/>
              <a:cxnLst/>
              <a:rect l="l" t="t" r="r" b="b"/>
              <a:pathLst>
                <a:path w="1523" h="910" extrusionOk="0">
                  <a:moveTo>
                    <a:pt x="1" y="0"/>
                  </a:moveTo>
                  <a:lnTo>
                    <a:pt x="1" y="134"/>
                  </a:lnTo>
                  <a:lnTo>
                    <a:pt x="604" y="134"/>
                  </a:lnTo>
                  <a:lnTo>
                    <a:pt x="604" y="613"/>
                  </a:lnTo>
                  <a:lnTo>
                    <a:pt x="795" y="680"/>
                  </a:lnTo>
                  <a:cubicBezTo>
                    <a:pt x="910" y="708"/>
                    <a:pt x="1025" y="756"/>
                    <a:pt x="1130" y="814"/>
                  </a:cubicBezTo>
                  <a:lnTo>
                    <a:pt x="1312" y="909"/>
                  </a:lnTo>
                  <a:lnTo>
                    <a:pt x="1523" y="699"/>
                  </a:lnTo>
                  <a:cubicBezTo>
                    <a:pt x="1379" y="622"/>
                    <a:pt x="1216" y="555"/>
                    <a:pt x="1044" y="517"/>
                  </a:cubicBezTo>
                  <a:lnTo>
                    <a:pt x="1044"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5" name="Google Shape;19435;p78"/>
            <p:cNvSpPr/>
            <p:nvPr/>
          </p:nvSpPr>
          <p:spPr>
            <a:xfrm>
              <a:off x="6697788" y="4352609"/>
              <a:ext cx="9086" cy="109609"/>
            </a:xfrm>
            <a:custGeom>
              <a:avLst/>
              <a:gdLst/>
              <a:ahLst/>
              <a:cxnLst/>
              <a:rect l="l" t="t" r="r" b="b"/>
              <a:pathLst>
                <a:path w="346" h="4174" extrusionOk="0">
                  <a:moveTo>
                    <a:pt x="1" y="1"/>
                  </a:moveTo>
                  <a:lnTo>
                    <a:pt x="1" y="4174"/>
                  </a:lnTo>
                  <a:lnTo>
                    <a:pt x="345" y="4174"/>
                  </a:lnTo>
                  <a:lnTo>
                    <a:pt x="345"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6" name="Google Shape;19436;p78"/>
            <p:cNvSpPr/>
            <p:nvPr/>
          </p:nvSpPr>
          <p:spPr>
            <a:xfrm>
              <a:off x="6697788" y="4351874"/>
              <a:ext cx="275467" cy="9060"/>
            </a:xfrm>
            <a:custGeom>
              <a:avLst/>
              <a:gdLst/>
              <a:ahLst/>
              <a:cxnLst/>
              <a:rect l="l" t="t" r="r" b="b"/>
              <a:pathLst>
                <a:path w="10490" h="345" extrusionOk="0">
                  <a:moveTo>
                    <a:pt x="1" y="0"/>
                  </a:moveTo>
                  <a:lnTo>
                    <a:pt x="1" y="345"/>
                  </a:lnTo>
                  <a:lnTo>
                    <a:pt x="10490" y="345"/>
                  </a:lnTo>
                  <a:lnTo>
                    <a:pt x="10490" y="0"/>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7" name="Google Shape;19437;p78"/>
            <p:cNvSpPr/>
            <p:nvPr/>
          </p:nvSpPr>
          <p:spPr>
            <a:xfrm>
              <a:off x="6726201" y="4529050"/>
              <a:ext cx="257374" cy="24658"/>
            </a:xfrm>
            <a:custGeom>
              <a:avLst/>
              <a:gdLst/>
              <a:ahLst/>
              <a:cxnLst/>
              <a:rect l="l" t="t" r="r" b="b"/>
              <a:pathLst>
                <a:path w="9801" h="939" extrusionOk="0">
                  <a:moveTo>
                    <a:pt x="1369" y="0"/>
                  </a:moveTo>
                  <a:cubicBezTo>
                    <a:pt x="1350" y="0"/>
                    <a:pt x="1331" y="19"/>
                    <a:pt x="1331" y="39"/>
                  </a:cubicBezTo>
                  <a:lnTo>
                    <a:pt x="441" y="39"/>
                  </a:lnTo>
                  <a:cubicBezTo>
                    <a:pt x="421" y="39"/>
                    <a:pt x="402" y="58"/>
                    <a:pt x="402" y="86"/>
                  </a:cubicBezTo>
                  <a:lnTo>
                    <a:pt x="402" y="144"/>
                  </a:lnTo>
                  <a:lnTo>
                    <a:pt x="402" y="173"/>
                  </a:lnTo>
                  <a:lnTo>
                    <a:pt x="402" y="192"/>
                  </a:lnTo>
                  <a:lnTo>
                    <a:pt x="402" y="201"/>
                  </a:lnTo>
                  <a:cubicBezTo>
                    <a:pt x="374" y="460"/>
                    <a:pt x="240" y="699"/>
                    <a:pt x="29" y="862"/>
                  </a:cubicBezTo>
                  <a:cubicBezTo>
                    <a:pt x="0" y="881"/>
                    <a:pt x="10" y="929"/>
                    <a:pt x="58" y="938"/>
                  </a:cubicBezTo>
                  <a:lnTo>
                    <a:pt x="9762" y="938"/>
                  </a:lnTo>
                  <a:cubicBezTo>
                    <a:pt x="9781" y="938"/>
                    <a:pt x="9800" y="919"/>
                    <a:pt x="9800" y="890"/>
                  </a:cubicBezTo>
                  <a:lnTo>
                    <a:pt x="9800" y="48"/>
                  </a:lnTo>
                  <a:cubicBezTo>
                    <a:pt x="9800" y="19"/>
                    <a:pt x="9781" y="0"/>
                    <a:pt x="976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8" name="Google Shape;19438;p78"/>
            <p:cNvSpPr/>
            <p:nvPr/>
          </p:nvSpPr>
          <p:spPr>
            <a:xfrm>
              <a:off x="6687757" y="4329238"/>
              <a:ext cx="295819" cy="24422"/>
            </a:xfrm>
            <a:custGeom>
              <a:avLst/>
              <a:gdLst/>
              <a:ahLst/>
              <a:cxnLst/>
              <a:rect l="l" t="t" r="r" b="b"/>
              <a:pathLst>
                <a:path w="11265" h="930" extrusionOk="0">
                  <a:moveTo>
                    <a:pt x="38" y="1"/>
                  </a:moveTo>
                  <a:cubicBezTo>
                    <a:pt x="19" y="1"/>
                    <a:pt x="0" y="20"/>
                    <a:pt x="0" y="49"/>
                  </a:cubicBezTo>
                  <a:lnTo>
                    <a:pt x="0" y="891"/>
                  </a:lnTo>
                  <a:cubicBezTo>
                    <a:pt x="0" y="910"/>
                    <a:pt x="19" y="929"/>
                    <a:pt x="38" y="929"/>
                  </a:cubicBezTo>
                  <a:lnTo>
                    <a:pt x="11226" y="929"/>
                  </a:lnTo>
                  <a:cubicBezTo>
                    <a:pt x="11245" y="929"/>
                    <a:pt x="11264" y="910"/>
                    <a:pt x="11264" y="891"/>
                  </a:cubicBezTo>
                  <a:lnTo>
                    <a:pt x="11264" y="49"/>
                  </a:lnTo>
                  <a:cubicBezTo>
                    <a:pt x="11264" y="20"/>
                    <a:pt x="11245" y="1"/>
                    <a:pt x="112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39" name="Google Shape;19439;p78"/>
            <p:cNvSpPr/>
            <p:nvPr/>
          </p:nvSpPr>
          <p:spPr>
            <a:xfrm>
              <a:off x="6799073" y="4445097"/>
              <a:ext cx="23398" cy="54306"/>
            </a:xfrm>
            <a:custGeom>
              <a:avLst/>
              <a:gdLst/>
              <a:ahLst/>
              <a:cxnLst/>
              <a:rect l="l" t="t" r="r" b="b"/>
              <a:pathLst>
                <a:path w="891" h="2068" extrusionOk="0">
                  <a:moveTo>
                    <a:pt x="1" y="1"/>
                  </a:moveTo>
                  <a:lnTo>
                    <a:pt x="1" y="2068"/>
                  </a:lnTo>
                  <a:lnTo>
                    <a:pt x="891" y="2068"/>
                  </a:lnTo>
                  <a:lnTo>
                    <a:pt x="89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0" name="Google Shape;19440;p78"/>
            <p:cNvSpPr/>
            <p:nvPr/>
          </p:nvSpPr>
          <p:spPr>
            <a:xfrm>
              <a:off x="6838778" y="4421988"/>
              <a:ext cx="23398" cy="77414"/>
            </a:xfrm>
            <a:custGeom>
              <a:avLst/>
              <a:gdLst/>
              <a:ahLst/>
              <a:cxnLst/>
              <a:rect l="l" t="t" r="r" b="b"/>
              <a:pathLst>
                <a:path w="891" h="2948" extrusionOk="0">
                  <a:moveTo>
                    <a:pt x="1" y="0"/>
                  </a:moveTo>
                  <a:lnTo>
                    <a:pt x="1" y="2948"/>
                  </a:lnTo>
                  <a:lnTo>
                    <a:pt x="891" y="2948"/>
                  </a:lnTo>
                  <a:lnTo>
                    <a:pt x="89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1" name="Google Shape;19441;p78"/>
            <p:cNvSpPr/>
            <p:nvPr/>
          </p:nvSpPr>
          <p:spPr>
            <a:xfrm>
              <a:off x="6877485" y="4435801"/>
              <a:ext cx="23161" cy="63365"/>
            </a:xfrm>
            <a:custGeom>
              <a:avLst/>
              <a:gdLst/>
              <a:ahLst/>
              <a:cxnLst/>
              <a:rect l="l" t="t" r="r" b="b"/>
              <a:pathLst>
                <a:path w="882" h="2413" extrusionOk="0">
                  <a:moveTo>
                    <a:pt x="1" y="1"/>
                  </a:moveTo>
                  <a:lnTo>
                    <a:pt x="1" y="2412"/>
                  </a:lnTo>
                  <a:lnTo>
                    <a:pt x="881" y="2412"/>
                  </a:lnTo>
                  <a:lnTo>
                    <a:pt x="881"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2" name="Google Shape;19442;p78"/>
            <p:cNvSpPr/>
            <p:nvPr/>
          </p:nvSpPr>
          <p:spPr>
            <a:xfrm>
              <a:off x="6918214" y="4390319"/>
              <a:ext cx="23398" cy="108848"/>
            </a:xfrm>
            <a:custGeom>
              <a:avLst/>
              <a:gdLst/>
              <a:ahLst/>
              <a:cxnLst/>
              <a:rect l="l" t="t" r="r" b="b"/>
              <a:pathLst>
                <a:path w="891" h="4145" extrusionOk="0">
                  <a:moveTo>
                    <a:pt x="0" y="0"/>
                  </a:moveTo>
                  <a:lnTo>
                    <a:pt x="0" y="4144"/>
                  </a:lnTo>
                  <a:lnTo>
                    <a:pt x="890" y="4144"/>
                  </a:lnTo>
                  <a:lnTo>
                    <a:pt x="890" y="0"/>
                  </a:lnTo>
                  <a:close/>
                </a:path>
              </a:pathLst>
            </a:custGeom>
            <a:solidFill>
              <a:srgbClr val="C7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3" name="Google Shape;19443;p78"/>
            <p:cNvSpPr/>
            <p:nvPr/>
          </p:nvSpPr>
          <p:spPr>
            <a:xfrm>
              <a:off x="6720923" y="4382283"/>
              <a:ext cx="44248" cy="11082"/>
            </a:xfrm>
            <a:custGeom>
              <a:avLst/>
              <a:gdLst/>
              <a:ahLst/>
              <a:cxnLst/>
              <a:rect l="l" t="t" r="r" b="b"/>
              <a:pathLst>
                <a:path w="1685" h="422" extrusionOk="0">
                  <a:moveTo>
                    <a:pt x="278" y="0"/>
                  </a:moveTo>
                  <a:cubicBezTo>
                    <a:pt x="0" y="0"/>
                    <a:pt x="0" y="421"/>
                    <a:pt x="278" y="421"/>
                  </a:cubicBezTo>
                  <a:lnTo>
                    <a:pt x="1398" y="421"/>
                  </a:lnTo>
                  <a:cubicBezTo>
                    <a:pt x="1685" y="421"/>
                    <a:pt x="1685"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4" name="Google Shape;19444;p78"/>
            <p:cNvSpPr/>
            <p:nvPr/>
          </p:nvSpPr>
          <p:spPr>
            <a:xfrm>
              <a:off x="6720923" y="4400875"/>
              <a:ext cx="60345" cy="11082"/>
            </a:xfrm>
            <a:custGeom>
              <a:avLst/>
              <a:gdLst/>
              <a:ahLst/>
              <a:cxnLst/>
              <a:rect l="l" t="t" r="r" b="b"/>
              <a:pathLst>
                <a:path w="2298" h="422" extrusionOk="0">
                  <a:moveTo>
                    <a:pt x="278" y="0"/>
                  </a:moveTo>
                  <a:cubicBezTo>
                    <a:pt x="0" y="0"/>
                    <a:pt x="0" y="422"/>
                    <a:pt x="278" y="422"/>
                  </a:cubicBezTo>
                  <a:lnTo>
                    <a:pt x="2010" y="422"/>
                  </a:lnTo>
                  <a:cubicBezTo>
                    <a:pt x="2297" y="422"/>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5" name="Google Shape;19445;p78"/>
            <p:cNvSpPr/>
            <p:nvPr/>
          </p:nvSpPr>
          <p:spPr>
            <a:xfrm>
              <a:off x="6720923" y="4419231"/>
              <a:ext cx="60345" cy="11082"/>
            </a:xfrm>
            <a:custGeom>
              <a:avLst/>
              <a:gdLst/>
              <a:ahLst/>
              <a:cxnLst/>
              <a:rect l="l" t="t" r="r" b="b"/>
              <a:pathLst>
                <a:path w="2298" h="422" extrusionOk="0">
                  <a:moveTo>
                    <a:pt x="278" y="0"/>
                  </a:moveTo>
                  <a:cubicBezTo>
                    <a:pt x="0" y="0"/>
                    <a:pt x="0" y="421"/>
                    <a:pt x="278" y="421"/>
                  </a:cubicBezTo>
                  <a:lnTo>
                    <a:pt x="2010" y="421"/>
                  </a:lnTo>
                  <a:cubicBezTo>
                    <a:pt x="2297" y="421"/>
                    <a:pt x="2297" y="0"/>
                    <a:pt x="201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6" name="Google Shape;19446;p78"/>
            <p:cNvSpPr/>
            <p:nvPr/>
          </p:nvSpPr>
          <p:spPr>
            <a:xfrm>
              <a:off x="6720923" y="4437560"/>
              <a:ext cx="60345" cy="11082"/>
            </a:xfrm>
            <a:custGeom>
              <a:avLst/>
              <a:gdLst/>
              <a:ahLst/>
              <a:cxnLst/>
              <a:rect l="l" t="t" r="r" b="b"/>
              <a:pathLst>
                <a:path w="2298" h="422" extrusionOk="0">
                  <a:moveTo>
                    <a:pt x="278" y="1"/>
                  </a:moveTo>
                  <a:cubicBezTo>
                    <a:pt x="0" y="1"/>
                    <a:pt x="0" y="422"/>
                    <a:pt x="278" y="422"/>
                  </a:cubicBezTo>
                  <a:lnTo>
                    <a:pt x="2010" y="422"/>
                  </a:lnTo>
                  <a:cubicBezTo>
                    <a:pt x="2297" y="422"/>
                    <a:pt x="2297" y="1"/>
                    <a:pt x="201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7" name="Google Shape;19447;p78"/>
            <p:cNvSpPr/>
            <p:nvPr/>
          </p:nvSpPr>
          <p:spPr>
            <a:xfrm>
              <a:off x="6639491" y="4461956"/>
              <a:ext cx="134740" cy="134477"/>
            </a:xfrm>
            <a:custGeom>
              <a:avLst/>
              <a:gdLst/>
              <a:ahLst/>
              <a:cxnLst/>
              <a:rect l="l" t="t" r="r" b="b"/>
              <a:pathLst>
                <a:path w="5131" h="5121" extrusionOk="0">
                  <a:moveTo>
                    <a:pt x="2805" y="1570"/>
                  </a:moveTo>
                  <a:lnTo>
                    <a:pt x="2833" y="1579"/>
                  </a:lnTo>
                  <a:lnTo>
                    <a:pt x="2881" y="1579"/>
                  </a:lnTo>
                  <a:lnTo>
                    <a:pt x="2900" y="1589"/>
                  </a:lnTo>
                  <a:lnTo>
                    <a:pt x="2929" y="1598"/>
                  </a:lnTo>
                  <a:lnTo>
                    <a:pt x="2948" y="1608"/>
                  </a:lnTo>
                  <a:lnTo>
                    <a:pt x="2977" y="1617"/>
                  </a:lnTo>
                  <a:lnTo>
                    <a:pt x="2996" y="1627"/>
                  </a:lnTo>
                  <a:lnTo>
                    <a:pt x="3025" y="1637"/>
                  </a:lnTo>
                  <a:lnTo>
                    <a:pt x="3044" y="1646"/>
                  </a:lnTo>
                  <a:lnTo>
                    <a:pt x="3063" y="1656"/>
                  </a:lnTo>
                  <a:lnTo>
                    <a:pt x="3082" y="1675"/>
                  </a:lnTo>
                  <a:lnTo>
                    <a:pt x="3111" y="1684"/>
                  </a:lnTo>
                  <a:lnTo>
                    <a:pt x="3130" y="1694"/>
                  </a:lnTo>
                  <a:lnTo>
                    <a:pt x="3149" y="1704"/>
                  </a:lnTo>
                  <a:lnTo>
                    <a:pt x="3168" y="1723"/>
                  </a:lnTo>
                  <a:lnTo>
                    <a:pt x="3187" y="1732"/>
                  </a:lnTo>
                  <a:lnTo>
                    <a:pt x="3197" y="1742"/>
                  </a:lnTo>
                  <a:lnTo>
                    <a:pt x="3216" y="1761"/>
                  </a:lnTo>
                  <a:lnTo>
                    <a:pt x="3235" y="1771"/>
                  </a:lnTo>
                  <a:lnTo>
                    <a:pt x="3264" y="1790"/>
                  </a:lnTo>
                  <a:lnTo>
                    <a:pt x="3283" y="1809"/>
                  </a:lnTo>
                  <a:lnTo>
                    <a:pt x="3302" y="1838"/>
                  </a:lnTo>
                  <a:lnTo>
                    <a:pt x="3312" y="1847"/>
                  </a:lnTo>
                  <a:lnTo>
                    <a:pt x="3321" y="1857"/>
                  </a:lnTo>
                  <a:lnTo>
                    <a:pt x="3341" y="1866"/>
                  </a:lnTo>
                  <a:lnTo>
                    <a:pt x="3350" y="1885"/>
                  </a:lnTo>
                  <a:lnTo>
                    <a:pt x="3360" y="1895"/>
                  </a:lnTo>
                  <a:lnTo>
                    <a:pt x="3369" y="1904"/>
                  </a:lnTo>
                  <a:lnTo>
                    <a:pt x="3388" y="1924"/>
                  </a:lnTo>
                  <a:lnTo>
                    <a:pt x="3388" y="1933"/>
                  </a:lnTo>
                  <a:lnTo>
                    <a:pt x="3398" y="1943"/>
                  </a:lnTo>
                  <a:lnTo>
                    <a:pt x="3408" y="1962"/>
                  </a:lnTo>
                  <a:lnTo>
                    <a:pt x="3427" y="1991"/>
                  </a:lnTo>
                  <a:lnTo>
                    <a:pt x="3436" y="2010"/>
                  </a:lnTo>
                  <a:lnTo>
                    <a:pt x="3455" y="2029"/>
                  </a:lnTo>
                  <a:lnTo>
                    <a:pt x="3465" y="2048"/>
                  </a:lnTo>
                  <a:lnTo>
                    <a:pt x="3475" y="2067"/>
                  </a:lnTo>
                  <a:lnTo>
                    <a:pt x="3494" y="2096"/>
                  </a:lnTo>
                  <a:lnTo>
                    <a:pt x="3503" y="2115"/>
                  </a:lnTo>
                  <a:lnTo>
                    <a:pt x="3513" y="2134"/>
                  </a:lnTo>
                  <a:lnTo>
                    <a:pt x="3522" y="2163"/>
                  </a:lnTo>
                  <a:lnTo>
                    <a:pt x="3532" y="2182"/>
                  </a:lnTo>
                  <a:lnTo>
                    <a:pt x="3542" y="2211"/>
                  </a:lnTo>
                  <a:lnTo>
                    <a:pt x="3551" y="2230"/>
                  </a:lnTo>
                  <a:lnTo>
                    <a:pt x="3561" y="2259"/>
                  </a:lnTo>
                  <a:lnTo>
                    <a:pt x="3570" y="2278"/>
                  </a:lnTo>
                  <a:lnTo>
                    <a:pt x="3570" y="2306"/>
                  </a:lnTo>
                  <a:lnTo>
                    <a:pt x="3570" y="2326"/>
                  </a:lnTo>
                  <a:lnTo>
                    <a:pt x="3570" y="2354"/>
                  </a:lnTo>
                  <a:lnTo>
                    <a:pt x="3570" y="2364"/>
                  </a:lnTo>
                  <a:lnTo>
                    <a:pt x="3570" y="2373"/>
                  </a:lnTo>
                  <a:lnTo>
                    <a:pt x="3570" y="2402"/>
                  </a:lnTo>
                  <a:lnTo>
                    <a:pt x="3570" y="2412"/>
                  </a:lnTo>
                  <a:lnTo>
                    <a:pt x="3570" y="2431"/>
                  </a:lnTo>
                  <a:lnTo>
                    <a:pt x="3570" y="2469"/>
                  </a:lnTo>
                  <a:lnTo>
                    <a:pt x="3570" y="2479"/>
                  </a:lnTo>
                  <a:lnTo>
                    <a:pt x="3570" y="2507"/>
                  </a:lnTo>
                  <a:cubicBezTo>
                    <a:pt x="3637" y="2507"/>
                    <a:pt x="3637" y="2536"/>
                    <a:pt x="3637" y="2555"/>
                  </a:cubicBezTo>
                  <a:lnTo>
                    <a:pt x="3637" y="2622"/>
                  </a:lnTo>
                  <a:lnTo>
                    <a:pt x="3637" y="2651"/>
                  </a:lnTo>
                  <a:lnTo>
                    <a:pt x="3637" y="2689"/>
                  </a:lnTo>
                  <a:lnTo>
                    <a:pt x="3637" y="2708"/>
                  </a:lnTo>
                  <a:cubicBezTo>
                    <a:pt x="3637" y="2728"/>
                    <a:pt x="3637" y="2747"/>
                    <a:pt x="3628" y="2756"/>
                  </a:cubicBezTo>
                  <a:lnTo>
                    <a:pt x="3628" y="2775"/>
                  </a:lnTo>
                  <a:cubicBezTo>
                    <a:pt x="3628" y="2795"/>
                    <a:pt x="3618" y="2814"/>
                    <a:pt x="3609" y="2833"/>
                  </a:cubicBezTo>
                  <a:lnTo>
                    <a:pt x="3609" y="2842"/>
                  </a:lnTo>
                  <a:cubicBezTo>
                    <a:pt x="3609" y="2862"/>
                    <a:pt x="3599" y="2881"/>
                    <a:pt x="3599" y="2890"/>
                  </a:cubicBezTo>
                  <a:lnTo>
                    <a:pt x="3599" y="2909"/>
                  </a:lnTo>
                  <a:lnTo>
                    <a:pt x="3580" y="2957"/>
                  </a:lnTo>
                  <a:lnTo>
                    <a:pt x="3580" y="2967"/>
                  </a:lnTo>
                  <a:cubicBezTo>
                    <a:pt x="3561" y="3005"/>
                    <a:pt x="3542" y="3043"/>
                    <a:pt x="3522" y="3082"/>
                  </a:cubicBezTo>
                  <a:lnTo>
                    <a:pt x="3522" y="3091"/>
                  </a:lnTo>
                  <a:lnTo>
                    <a:pt x="3494" y="3129"/>
                  </a:lnTo>
                  <a:lnTo>
                    <a:pt x="3494" y="3139"/>
                  </a:lnTo>
                  <a:cubicBezTo>
                    <a:pt x="3455" y="3196"/>
                    <a:pt x="3417" y="3244"/>
                    <a:pt x="3369" y="3292"/>
                  </a:cubicBezTo>
                  <a:cubicBezTo>
                    <a:pt x="3321" y="3340"/>
                    <a:pt x="3274" y="3378"/>
                    <a:pt x="3226" y="3417"/>
                  </a:cubicBezTo>
                  <a:lnTo>
                    <a:pt x="3207" y="3436"/>
                  </a:lnTo>
                  <a:lnTo>
                    <a:pt x="3168" y="3455"/>
                  </a:lnTo>
                  <a:lnTo>
                    <a:pt x="3149" y="3464"/>
                  </a:lnTo>
                  <a:lnTo>
                    <a:pt x="3130" y="3474"/>
                  </a:lnTo>
                  <a:lnTo>
                    <a:pt x="3120" y="3484"/>
                  </a:lnTo>
                  <a:lnTo>
                    <a:pt x="3101" y="3493"/>
                  </a:lnTo>
                  <a:lnTo>
                    <a:pt x="3092" y="3493"/>
                  </a:lnTo>
                  <a:lnTo>
                    <a:pt x="3044" y="3522"/>
                  </a:lnTo>
                  <a:lnTo>
                    <a:pt x="3015" y="3531"/>
                  </a:lnTo>
                  <a:lnTo>
                    <a:pt x="2986" y="3541"/>
                  </a:lnTo>
                  <a:lnTo>
                    <a:pt x="2948" y="3560"/>
                  </a:lnTo>
                  <a:lnTo>
                    <a:pt x="2910" y="3560"/>
                  </a:lnTo>
                  <a:lnTo>
                    <a:pt x="2881" y="3570"/>
                  </a:lnTo>
                  <a:lnTo>
                    <a:pt x="2843" y="3570"/>
                  </a:lnTo>
                  <a:lnTo>
                    <a:pt x="2776" y="3579"/>
                  </a:lnTo>
                  <a:lnTo>
                    <a:pt x="2766" y="3579"/>
                  </a:lnTo>
                  <a:lnTo>
                    <a:pt x="2709" y="3589"/>
                  </a:lnTo>
                  <a:lnTo>
                    <a:pt x="2470" y="3589"/>
                  </a:lnTo>
                  <a:lnTo>
                    <a:pt x="2403" y="3570"/>
                  </a:lnTo>
                  <a:lnTo>
                    <a:pt x="2374" y="3570"/>
                  </a:lnTo>
                  <a:lnTo>
                    <a:pt x="2336" y="3560"/>
                  </a:lnTo>
                  <a:lnTo>
                    <a:pt x="2326" y="3560"/>
                  </a:lnTo>
                  <a:lnTo>
                    <a:pt x="2297" y="3551"/>
                  </a:lnTo>
                  <a:lnTo>
                    <a:pt x="2259" y="3541"/>
                  </a:lnTo>
                  <a:lnTo>
                    <a:pt x="2250" y="3541"/>
                  </a:lnTo>
                  <a:lnTo>
                    <a:pt x="2221" y="3531"/>
                  </a:lnTo>
                  <a:lnTo>
                    <a:pt x="2192" y="3522"/>
                  </a:lnTo>
                  <a:lnTo>
                    <a:pt x="2144" y="3493"/>
                  </a:lnTo>
                  <a:lnTo>
                    <a:pt x="2135" y="3493"/>
                  </a:lnTo>
                  <a:lnTo>
                    <a:pt x="2116" y="3484"/>
                  </a:lnTo>
                  <a:lnTo>
                    <a:pt x="2077" y="3464"/>
                  </a:lnTo>
                  <a:lnTo>
                    <a:pt x="2068" y="3455"/>
                  </a:lnTo>
                  <a:lnTo>
                    <a:pt x="2058" y="3455"/>
                  </a:lnTo>
                  <a:cubicBezTo>
                    <a:pt x="1790" y="3292"/>
                    <a:pt x="1618" y="3015"/>
                    <a:pt x="1580" y="2708"/>
                  </a:cubicBezTo>
                  <a:lnTo>
                    <a:pt x="1580" y="2689"/>
                  </a:lnTo>
                  <a:lnTo>
                    <a:pt x="1580" y="2641"/>
                  </a:lnTo>
                  <a:lnTo>
                    <a:pt x="1580" y="2622"/>
                  </a:lnTo>
                  <a:lnTo>
                    <a:pt x="1580" y="2565"/>
                  </a:lnTo>
                  <a:lnTo>
                    <a:pt x="1580" y="2488"/>
                  </a:lnTo>
                  <a:lnTo>
                    <a:pt x="1580" y="2460"/>
                  </a:lnTo>
                  <a:lnTo>
                    <a:pt x="1580" y="2412"/>
                  </a:lnTo>
                  <a:lnTo>
                    <a:pt x="1580" y="2402"/>
                  </a:lnTo>
                  <a:lnTo>
                    <a:pt x="1580" y="2364"/>
                  </a:lnTo>
                  <a:lnTo>
                    <a:pt x="1580" y="2354"/>
                  </a:lnTo>
                  <a:lnTo>
                    <a:pt x="1580" y="2345"/>
                  </a:lnTo>
                  <a:lnTo>
                    <a:pt x="1589" y="2316"/>
                  </a:lnTo>
                  <a:lnTo>
                    <a:pt x="1589" y="2297"/>
                  </a:lnTo>
                  <a:lnTo>
                    <a:pt x="1589" y="2268"/>
                  </a:lnTo>
                  <a:lnTo>
                    <a:pt x="1599" y="2249"/>
                  </a:lnTo>
                  <a:lnTo>
                    <a:pt x="1608" y="2220"/>
                  </a:lnTo>
                  <a:lnTo>
                    <a:pt x="1618" y="2201"/>
                  </a:lnTo>
                  <a:lnTo>
                    <a:pt x="1628" y="2172"/>
                  </a:lnTo>
                  <a:lnTo>
                    <a:pt x="1637" y="2153"/>
                  </a:lnTo>
                  <a:lnTo>
                    <a:pt x="1647" y="2134"/>
                  </a:lnTo>
                  <a:lnTo>
                    <a:pt x="1656" y="2105"/>
                  </a:lnTo>
                  <a:lnTo>
                    <a:pt x="1666" y="2086"/>
                  </a:lnTo>
                  <a:lnTo>
                    <a:pt x="1675" y="2067"/>
                  </a:lnTo>
                  <a:lnTo>
                    <a:pt x="1695" y="2038"/>
                  </a:lnTo>
                  <a:lnTo>
                    <a:pt x="1704" y="2019"/>
                  </a:lnTo>
                  <a:lnTo>
                    <a:pt x="1714" y="2000"/>
                  </a:lnTo>
                  <a:lnTo>
                    <a:pt x="1733" y="1981"/>
                  </a:lnTo>
                  <a:lnTo>
                    <a:pt x="1742" y="1962"/>
                  </a:lnTo>
                  <a:lnTo>
                    <a:pt x="1762" y="1943"/>
                  </a:lnTo>
                  <a:lnTo>
                    <a:pt x="1771" y="1914"/>
                  </a:lnTo>
                  <a:lnTo>
                    <a:pt x="1790" y="1904"/>
                  </a:lnTo>
                  <a:lnTo>
                    <a:pt x="1809" y="1885"/>
                  </a:lnTo>
                  <a:lnTo>
                    <a:pt x="1819" y="1876"/>
                  </a:lnTo>
                  <a:lnTo>
                    <a:pt x="1838" y="1857"/>
                  </a:lnTo>
                  <a:lnTo>
                    <a:pt x="1838" y="1847"/>
                  </a:lnTo>
                  <a:lnTo>
                    <a:pt x="1848" y="1838"/>
                  </a:lnTo>
                  <a:lnTo>
                    <a:pt x="1886" y="1809"/>
                  </a:lnTo>
                  <a:lnTo>
                    <a:pt x="1915" y="1780"/>
                  </a:lnTo>
                  <a:lnTo>
                    <a:pt x="1924" y="1771"/>
                  </a:lnTo>
                  <a:lnTo>
                    <a:pt x="1953" y="1751"/>
                  </a:lnTo>
                  <a:lnTo>
                    <a:pt x="1972" y="1742"/>
                  </a:lnTo>
                  <a:lnTo>
                    <a:pt x="1991" y="1723"/>
                  </a:lnTo>
                  <a:lnTo>
                    <a:pt x="2010" y="1713"/>
                  </a:lnTo>
                  <a:lnTo>
                    <a:pt x="2029" y="1694"/>
                  </a:lnTo>
                  <a:lnTo>
                    <a:pt x="2049" y="1684"/>
                  </a:lnTo>
                  <a:lnTo>
                    <a:pt x="2068" y="1675"/>
                  </a:lnTo>
                  <a:lnTo>
                    <a:pt x="2087" y="1665"/>
                  </a:lnTo>
                  <a:lnTo>
                    <a:pt x="2106" y="1646"/>
                  </a:lnTo>
                  <a:lnTo>
                    <a:pt x="2135" y="1637"/>
                  </a:lnTo>
                  <a:lnTo>
                    <a:pt x="2154" y="1627"/>
                  </a:lnTo>
                  <a:lnTo>
                    <a:pt x="2173" y="1617"/>
                  </a:lnTo>
                  <a:lnTo>
                    <a:pt x="2202" y="1608"/>
                  </a:lnTo>
                  <a:lnTo>
                    <a:pt x="2221" y="1598"/>
                  </a:lnTo>
                  <a:lnTo>
                    <a:pt x="2250" y="1589"/>
                  </a:lnTo>
                  <a:lnTo>
                    <a:pt x="2269" y="1589"/>
                  </a:lnTo>
                  <a:lnTo>
                    <a:pt x="2297" y="1579"/>
                  </a:lnTo>
                  <a:lnTo>
                    <a:pt x="2317" y="1579"/>
                  </a:lnTo>
                  <a:lnTo>
                    <a:pt x="2345" y="1570"/>
                  </a:lnTo>
                  <a:close/>
                  <a:moveTo>
                    <a:pt x="2058" y="0"/>
                  </a:moveTo>
                  <a:cubicBezTo>
                    <a:pt x="2020" y="0"/>
                    <a:pt x="1982" y="29"/>
                    <a:pt x="1982" y="77"/>
                  </a:cubicBezTo>
                  <a:lnTo>
                    <a:pt x="1982" y="517"/>
                  </a:lnTo>
                  <a:cubicBezTo>
                    <a:pt x="1828" y="565"/>
                    <a:pt x="1675" y="622"/>
                    <a:pt x="1532" y="708"/>
                  </a:cubicBezTo>
                  <a:lnTo>
                    <a:pt x="1216" y="392"/>
                  </a:lnTo>
                  <a:cubicBezTo>
                    <a:pt x="1202" y="373"/>
                    <a:pt x="1182" y="364"/>
                    <a:pt x="1163" y="364"/>
                  </a:cubicBezTo>
                  <a:cubicBezTo>
                    <a:pt x="1144" y="364"/>
                    <a:pt x="1125" y="373"/>
                    <a:pt x="1111" y="392"/>
                  </a:cubicBezTo>
                  <a:lnTo>
                    <a:pt x="393" y="1110"/>
                  </a:lnTo>
                  <a:cubicBezTo>
                    <a:pt x="364" y="1139"/>
                    <a:pt x="364" y="1187"/>
                    <a:pt x="393" y="1215"/>
                  </a:cubicBezTo>
                  <a:lnTo>
                    <a:pt x="709" y="1531"/>
                  </a:lnTo>
                  <a:cubicBezTo>
                    <a:pt x="632" y="1675"/>
                    <a:pt x="565" y="1818"/>
                    <a:pt x="517" y="1981"/>
                  </a:cubicBezTo>
                  <a:lnTo>
                    <a:pt x="77" y="1981"/>
                  </a:lnTo>
                  <a:cubicBezTo>
                    <a:pt x="29" y="1981"/>
                    <a:pt x="1" y="2010"/>
                    <a:pt x="1" y="2058"/>
                  </a:cubicBezTo>
                  <a:lnTo>
                    <a:pt x="1" y="3062"/>
                  </a:lnTo>
                  <a:cubicBezTo>
                    <a:pt x="1" y="3101"/>
                    <a:pt x="29" y="3139"/>
                    <a:pt x="77" y="3139"/>
                  </a:cubicBezTo>
                  <a:lnTo>
                    <a:pt x="517" y="3139"/>
                  </a:lnTo>
                  <a:cubicBezTo>
                    <a:pt x="565" y="3292"/>
                    <a:pt x="632" y="3445"/>
                    <a:pt x="709" y="3589"/>
                  </a:cubicBezTo>
                  <a:lnTo>
                    <a:pt x="393" y="3905"/>
                  </a:lnTo>
                  <a:cubicBezTo>
                    <a:pt x="364" y="3933"/>
                    <a:pt x="364" y="3981"/>
                    <a:pt x="393" y="4010"/>
                  </a:cubicBezTo>
                  <a:lnTo>
                    <a:pt x="1111" y="4728"/>
                  </a:lnTo>
                  <a:cubicBezTo>
                    <a:pt x="1125" y="4742"/>
                    <a:pt x="1144" y="4749"/>
                    <a:pt x="1163" y="4749"/>
                  </a:cubicBezTo>
                  <a:cubicBezTo>
                    <a:pt x="1182" y="4749"/>
                    <a:pt x="1202" y="4742"/>
                    <a:pt x="1216" y="4728"/>
                  </a:cubicBezTo>
                  <a:lnTo>
                    <a:pt x="1532" y="4412"/>
                  </a:lnTo>
                  <a:cubicBezTo>
                    <a:pt x="1675" y="4488"/>
                    <a:pt x="1828" y="4555"/>
                    <a:pt x="1982" y="4594"/>
                  </a:cubicBezTo>
                  <a:lnTo>
                    <a:pt x="1982" y="5044"/>
                  </a:lnTo>
                  <a:cubicBezTo>
                    <a:pt x="1982" y="5082"/>
                    <a:pt x="2020" y="5120"/>
                    <a:pt x="2058" y="5120"/>
                  </a:cubicBezTo>
                  <a:lnTo>
                    <a:pt x="3063" y="5120"/>
                  </a:lnTo>
                  <a:cubicBezTo>
                    <a:pt x="3111" y="5120"/>
                    <a:pt x="3140" y="5082"/>
                    <a:pt x="3140" y="5044"/>
                  </a:cubicBezTo>
                  <a:lnTo>
                    <a:pt x="3140" y="4594"/>
                  </a:lnTo>
                  <a:cubicBezTo>
                    <a:pt x="3302" y="4546"/>
                    <a:pt x="3446" y="4488"/>
                    <a:pt x="3589" y="4402"/>
                  </a:cubicBezTo>
                  <a:lnTo>
                    <a:pt x="3905" y="4718"/>
                  </a:lnTo>
                  <a:cubicBezTo>
                    <a:pt x="3920" y="4733"/>
                    <a:pt x="3941" y="4740"/>
                    <a:pt x="3963" y="4740"/>
                  </a:cubicBezTo>
                  <a:cubicBezTo>
                    <a:pt x="3984" y="4740"/>
                    <a:pt x="4006" y="4733"/>
                    <a:pt x="4020" y="4718"/>
                  </a:cubicBezTo>
                  <a:lnTo>
                    <a:pt x="4738" y="4000"/>
                  </a:lnTo>
                  <a:cubicBezTo>
                    <a:pt x="4767" y="3972"/>
                    <a:pt x="4767" y="3924"/>
                    <a:pt x="4738" y="3895"/>
                  </a:cubicBezTo>
                  <a:lnTo>
                    <a:pt x="4422" y="3579"/>
                  </a:lnTo>
                  <a:cubicBezTo>
                    <a:pt x="4499" y="3436"/>
                    <a:pt x="4556" y="3283"/>
                    <a:pt x="4604" y="3129"/>
                  </a:cubicBezTo>
                  <a:lnTo>
                    <a:pt x="5054" y="3129"/>
                  </a:lnTo>
                  <a:cubicBezTo>
                    <a:pt x="5092" y="3129"/>
                    <a:pt x="5130" y="3101"/>
                    <a:pt x="5130" y="3053"/>
                  </a:cubicBezTo>
                  <a:lnTo>
                    <a:pt x="5130" y="2048"/>
                  </a:lnTo>
                  <a:cubicBezTo>
                    <a:pt x="5121" y="2010"/>
                    <a:pt x="5092" y="1981"/>
                    <a:pt x="5054" y="1981"/>
                  </a:cubicBezTo>
                  <a:lnTo>
                    <a:pt x="4604" y="1981"/>
                  </a:lnTo>
                  <a:cubicBezTo>
                    <a:pt x="4556" y="1818"/>
                    <a:pt x="4499" y="1675"/>
                    <a:pt x="4422" y="1531"/>
                  </a:cubicBezTo>
                  <a:lnTo>
                    <a:pt x="4738" y="1215"/>
                  </a:lnTo>
                  <a:cubicBezTo>
                    <a:pt x="4767" y="1187"/>
                    <a:pt x="4767" y="1139"/>
                    <a:pt x="4738" y="1110"/>
                  </a:cubicBezTo>
                  <a:lnTo>
                    <a:pt x="4020" y="392"/>
                  </a:lnTo>
                  <a:cubicBezTo>
                    <a:pt x="4006" y="373"/>
                    <a:pt x="3984" y="364"/>
                    <a:pt x="3963" y="364"/>
                  </a:cubicBezTo>
                  <a:cubicBezTo>
                    <a:pt x="3941" y="364"/>
                    <a:pt x="3920" y="373"/>
                    <a:pt x="3905" y="392"/>
                  </a:cubicBezTo>
                  <a:lnTo>
                    <a:pt x="3589" y="708"/>
                  </a:lnTo>
                  <a:cubicBezTo>
                    <a:pt x="3446" y="622"/>
                    <a:pt x="3302" y="565"/>
                    <a:pt x="3140" y="517"/>
                  </a:cubicBezTo>
                  <a:lnTo>
                    <a:pt x="3140" y="77"/>
                  </a:lnTo>
                  <a:cubicBezTo>
                    <a:pt x="3140" y="29"/>
                    <a:pt x="3111" y="0"/>
                    <a:pt x="306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48" name="Google Shape;19448;p78"/>
            <p:cNvSpPr/>
            <p:nvPr/>
          </p:nvSpPr>
          <p:spPr>
            <a:xfrm>
              <a:off x="6673918" y="4502396"/>
              <a:ext cx="29936" cy="53807"/>
            </a:xfrm>
            <a:custGeom>
              <a:avLst/>
              <a:gdLst/>
              <a:ahLst/>
              <a:cxnLst/>
              <a:rect l="l" t="t" r="r" b="b"/>
              <a:pathLst>
                <a:path w="1140" h="2049" extrusionOk="0">
                  <a:moveTo>
                    <a:pt x="728" y="1"/>
                  </a:moveTo>
                  <a:lnTo>
                    <a:pt x="699" y="10"/>
                  </a:lnTo>
                  <a:lnTo>
                    <a:pt x="680" y="20"/>
                  </a:lnTo>
                  <a:lnTo>
                    <a:pt x="651" y="30"/>
                  </a:lnTo>
                  <a:lnTo>
                    <a:pt x="623" y="39"/>
                  </a:lnTo>
                  <a:lnTo>
                    <a:pt x="604" y="49"/>
                  </a:lnTo>
                  <a:lnTo>
                    <a:pt x="584" y="58"/>
                  </a:lnTo>
                  <a:lnTo>
                    <a:pt x="556" y="68"/>
                  </a:lnTo>
                  <a:lnTo>
                    <a:pt x="537" y="77"/>
                  </a:lnTo>
                  <a:lnTo>
                    <a:pt x="508" y="87"/>
                  </a:lnTo>
                  <a:lnTo>
                    <a:pt x="489" y="97"/>
                  </a:lnTo>
                  <a:lnTo>
                    <a:pt x="470" y="116"/>
                  </a:lnTo>
                  <a:lnTo>
                    <a:pt x="451" y="125"/>
                  </a:lnTo>
                  <a:lnTo>
                    <a:pt x="431" y="144"/>
                  </a:lnTo>
                  <a:lnTo>
                    <a:pt x="412" y="154"/>
                  </a:lnTo>
                  <a:lnTo>
                    <a:pt x="393" y="164"/>
                  </a:lnTo>
                  <a:lnTo>
                    <a:pt x="374" y="173"/>
                  </a:lnTo>
                  <a:lnTo>
                    <a:pt x="355" y="202"/>
                  </a:lnTo>
                  <a:lnTo>
                    <a:pt x="336" y="211"/>
                  </a:lnTo>
                  <a:lnTo>
                    <a:pt x="307" y="240"/>
                  </a:lnTo>
                  <a:lnTo>
                    <a:pt x="269" y="269"/>
                  </a:lnTo>
                  <a:lnTo>
                    <a:pt x="259" y="278"/>
                  </a:lnTo>
                  <a:lnTo>
                    <a:pt x="240" y="298"/>
                  </a:lnTo>
                  <a:lnTo>
                    <a:pt x="230" y="317"/>
                  </a:lnTo>
                  <a:lnTo>
                    <a:pt x="211" y="336"/>
                  </a:lnTo>
                  <a:lnTo>
                    <a:pt x="202" y="345"/>
                  </a:lnTo>
                  <a:lnTo>
                    <a:pt x="183" y="364"/>
                  </a:lnTo>
                  <a:lnTo>
                    <a:pt x="173" y="384"/>
                  </a:lnTo>
                  <a:lnTo>
                    <a:pt x="154" y="412"/>
                  </a:lnTo>
                  <a:lnTo>
                    <a:pt x="144" y="431"/>
                  </a:lnTo>
                  <a:lnTo>
                    <a:pt x="135" y="451"/>
                  </a:lnTo>
                  <a:lnTo>
                    <a:pt x="116" y="470"/>
                  </a:lnTo>
                  <a:lnTo>
                    <a:pt x="106" y="498"/>
                  </a:lnTo>
                  <a:lnTo>
                    <a:pt x="96" y="518"/>
                  </a:lnTo>
                  <a:lnTo>
                    <a:pt x="77" y="537"/>
                  </a:lnTo>
                  <a:lnTo>
                    <a:pt x="68" y="565"/>
                  </a:lnTo>
                  <a:lnTo>
                    <a:pt x="58" y="585"/>
                  </a:lnTo>
                  <a:lnTo>
                    <a:pt x="49" y="604"/>
                  </a:lnTo>
                  <a:lnTo>
                    <a:pt x="39" y="632"/>
                  </a:lnTo>
                  <a:lnTo>
                    <a:pt x="29" y="652"/>
                  </a:lnTo>
                  <a:lnTo>
                    <a:pt x="29" y="680"/>
                  </a:lnTo>
                  <a:lnTo>
                    <a:pt x="20" y="699"/>
                  </a:lnTo>
                  <a:lnTo>
                    <a:pt x="10" y="728"/>
                  </a:lnTo>
                  <a:lnTo>
                    <a:pt x="10" y="747"/>
                  </a:lnTo>
                  <a:lnTo>
                    <a:pt x="1" y="776"/>
                  </a:lnTo>
                  <a:lnTo>
                    <a:pt x="1" y="786"/>
                  </a:lnTo>
                  <a:lnTo>
                    <a:pt x="1" y="805"/>
                  </a:lnTo>
                  <a:lnTo>
                    <a:pt x="1" y="833"/>
                  </a:lnTo>
                  <a:lnTo>
                    <a:pt x="1" y="853"/>
                  </a:lnTo>
                  <a:lnTo>
                    <a:pt x="1" y="891"/>
                  </a:lnTo>
                  <a:lnTo>
                    <a:pt x="1" y="900"/>
                  </a:lnTo>
                  <a:lnTo>
                    <a:pt x="1" y="929"/>
                  </a:lnTo>
                  <a:lnTo>
                    <a:pt x="1" y="1006"/>
                  </a:lnTo>
                  <a:lnTo>
                    <a:pt x="1" y="1073"/>
                  </a:lnTo>
                  <a:lnTo>
                    <a:pt x="1" y="1082"/>
                  </a:lnTo>
                  <a:lnTo>
                    <a:pt x="1" y="1140"/>
                  </a:lnTo>
                  <a:lnTo>
                    <a:pt x="1" y="1149"/>
                  </a:lnTo>
                  <a:cubicBezTo>
                    <a:pt x="49" y="1465"/>
                    <a:pt x="221" y="1743"/>
                    <a:pt x="489" y="1905"/>
                  </a:cubicBezTo>
                  <a:lnTo>
                    <a:pt x="498" y="1915"/>
                  </a:lnTo>
                  <a:lnTo>
                    <a:pt x="508" y="1915"/>
                  </a:lnTo>
                  <a:lnTo>
                    <a:pt x="517" y="1924"/>
                  </a:lnTo>
                  <a:lnTo>
                    <a:pt x="556" y="1944"/>
                  </a:lnTo>
                  <a:lnTo>
                    <a:pt x="565" y="1953"/>
                  </a:lnTo>
                  <a:lnTo>
                    <a:pt x="575" y="1953"/>
                  </a:lnTo>
                  <a:lnTo>
                    <a:pt x="632" y="1982"/>
                  </a:lnTo>
                  <a:lnTo>
                    <a:pt x="661" y="1991"/>
                  </a:lnTo>
                  <a:lnTo>
                    <a:pt x="690" y="2001"/>
                  </a:lnTo>
                  <a:lnTo>
                    <a:pt x="699" y="2001"/>
                  </a:lnTo>
                  <a:lnTo>
                    <a:pt x="747" y="2020"/>
                  </a:lnTo>
                  <a:lnTo>
                    <a:pt x="776" y="2030"/>
                  </a:lnTo>
                  <a:lnTo>
                    <a:pt x="814" y="2039"/>
                  </a:lnTo>
                  <a:lnTo>
                    <a:pt x="833" y="2039"/>
                  </a:lnTo>
                  <a:lnTo>
                    <a:pt x="900" y="2049"/>
                  </a:lnTo>
                  <a:lnTo>
                    <a:pt x="1140" y="2049"/>
                  </a:lnTo>
                  <a:lnTo>
                    <a:pt x="1073" y="2039"/>
                  </a:lnTo>
                  <a:lnTo>
                    <a:pt x="1044" y="2039"/>
                  </a:lnTo>
                  <a:lnTo>
                    <a:pt x="1006" y="2030"/>
                  </a:lnTo>
                  <a:lnTo>
                    <a:pt x="977" y="2020"/>
                  </a:lnTo>
                  <a:lnTo>
                    <a:pt x="939" y="2001"/>
                  </a:lnTo>
                  <a:lnTo>
                    <a:pt x="929" y="2001"/>
                  </a:lnTo>
                  <a:lnTo>
                    <a:pt x="891" y="1991"/>
                  </a:lnTo>
                  <a:lnTo>
                    <a:pt x="862" y="1982"/>
                  </a:lnTo>
                  <a:lnTo>
                    <a:pt x="814" y="1953"/>
                  </a:lnTo>
                  <a:lnTo>
                    <a:pt x="805" y="1953"/>
                  </a:lnTo>
                  <a:lnTo>
                    <a:pt x="785" y="1944"/>
                  </a:lnTo>
                  <a:lnTo>
                    <a:pt x="757" y="1924"/>
                  </a:lnTo>
                  <a:lnTo>
                    <a:pt x="738" y="1915"/>
                  </a:lnTo>
                  <a:lnTo>
                    <a:pt x="728" y="1905"/>
                  </a:lnTo>
                  <a:cubicBezTo>
                    <a:pt x="460" y="1743"/>
                    <a:pt x="278" y="1465"/>
                    <a:pt x="240" y="1149"/>
                  </a:cubicBezTo>
                  <a:lnTo>
                    <a:pt x="240" y="1140"/>
                  </a:lnTo>
                  <a:lnTo>
                    <a:pt x="240" y="1082"/>
                  </a:lnTo>
                  <a:lnTo>
                    <a:pt x="240" y="1073"/>
                  </a:lnTo>
                  <a:lnTo>
                    <a:pt x="240" y="1006"/>
                  </a:lnTo>
                  <a:lnTo>
                    <a:pt x="240" y="929"/>
                  </a:lnTo>
                  <a:lnTo>
                    <a:pt x="240" y="900"/>
                  </a:lnTo>
                  <a:lnTo>
                    <a:pt x="240" y="891"/>
                  </a:lnTo>
                  <a:lnTo>
                    <a:pt x="240" y="853"/>
                  </a:lnTo>
                  <a:lnTo>
                    <a:pt x="240" y="833"/>
                  </a:lnTo>
                  <a:lnTo>
                    <a:pt x="240" y="805"/>
                  </a:lnTo>
                  <a:lnTo>
                    <a:pt x="240" y="786"/>
                  </a:lnTo>
                  <a:lnTo>
                    <a:pt x="240" y="776"/>
                  </a:lnTo>
                  <a:lnTo>
                    <a:pt x="240" y="747"/>
                  </a:lnTo>
                  <a:lnTo>
                    <a:pt x="240" y="728"/>
                  </a:lnTo>
                  <a:lnTo>
                    <a:pt x="250" y="699"/>
                  </a:lnTo>
                  <a:lnTo>
                    <a:pt x="259" y="680"/>
                  </a:lnTo>
                  <a:lnTo>
                    <a:pt x="269" y="652"/>
                  </a:lnTo>
                  <a:lnTo>
                    <a:pt x="278" y="632"/>
                  </a:lnTo>
                  <a:lnTo>
                    <a:pt x="288" y="604"/>
                  </a:lnTo>
                  <a:lnTo>
                    <a:pt x="297" y="585"/>
                  </a:lnTo>
                  <a:lnTo>
                    <a:pt x="307" y="565"/>
                  </a:lnTo>
                  <a:lnTo>
                    <a:pt x="317" y="537"/>
                  </a:lnTo>
                  <a:lnTo>
                    <a:pt x="326" y="518"/>
                  </a:lnTo>
                  <a:lnTo>
                    <a:pt x="336" y="498"/>
                  </a:lnTo>
                  <a:lnTo>
                    <a:pt x="355" y="470"/>
                  </a:lnTo>
                  <a:lnTo>
                    <a:pt x="364" y="451"/>
                  </a:lnTo>
                  <a:lnTo>
                    <a:pt x="384" y="431"/>
                  </a:lnTo>
                  <a:lnTo>
                    <a:pt x="393" y="412"/>
                  </a:lnTo>
                  <a:lnTo>
                    <a:pt x="412" y="384"/>
                  </a:lnTo>
                  <a:lnTo>
                    <a:pt x="422" y="364"/>
                  </a:lnTo>
                  <a:lnTo>
                    <a:pt x="441" y="345"/>
                  </a:lnTo>
                  <a:lnTo>
                    <a:pt x="451" y="336"/>
                  </a:lnTo>
                  <a:lnTo>
                    <a:pt x="470" y="317"/>
                  </a:lnTo>
                  <a:lnTo>
                    <a:pt x="479" y="298"/>
                  </a:lnTo>
                  <a:lnTo>
                    <a:pt x="498" y="278"/>
                  </a:lnTo>
                  <a:lnTo>
                    <a:pt x="508" y="269"/>
                  </a:lnTo>
                  <a:lnTo>
                    <a:pt x="537" y="240"/>
                  </a:lnTo>
                  <a:lnTo>
                    <a:pt x="575" y="211"/>
                  </a:lnTo>
                  <a:lnTo>
                    <a:pt x="584" y="202"/>
                  </a:lnTo>
                  <a:lnTo>
                    <a:pt x="613" y="173"/>
                  </a:lnTo>
                  <a:lnTo>
                    <a:pt x="623" y="164"/>
                  </a:lnTo>
                  <a:lnTo>
                    <a:pt x="651" y="154"/>
                  </a:lnTo>
                  <a:lnTo>
                    <a:pt x="661" y="144"/>
                  </a:lnTo>
                  <a:lnTo>
                    <a:pt x="690" y="125"/>
                  </a:lnTo>
                  <a:lnTo>
                    <a:pt x="699" y="116"/>
                  </a:lnTo>
                  <a:lnTo>
                    <a:pt x="728" y="97"/>
                  </a:lnTo>
                  <a:lnTo>
                    <a:pt x="747" y="87"/>
                  </a:lnTo>
                  <a:lnTo>
                    <a:pt x="766" y="77"/>
                  </a:lnTo>
                  <a:lnTo>
                    <a:pt x="795" y="68"/>
                  </a:lnTo>
                  <a:lnTo>
                    <a:pt x="814" y="58"/>
                  </a:lnTo>
                  <a:lnTo>
                    <a:pt x="833" y="49"/>
                  </a:lnTo>
                  <a:lnTo>
                    <a:pt x="862" y="39"/>
                  </a:lnTo>
                  <a:lnTo>
                    <a:pt x="881" y="30"/>
                  </a:lnTo>
                  <a:lnTo>
                    <a:pt x="910" y="20"/>
                  </a:lnTo>
                  <a:lnTo>
                    <a:pt x="929" y="10"/>
                  </a:lnTo>
                  <a:lnTo>
                    <a:pt x="958" y="1"/>
                  </a:ln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49" name="Google Shape;19449;p78"/>
          <p:cNvGrpSpPr/>
          <p:nvPr/>
        </p:nvGrpSpPr>
        <p:grpSpPr>
          <a:xfrm>
            <a:off x="9511115" y="5721408"/>
            <a:ext cx="310639" cy="458080"/>
            <a:chOff x="7133336" y="4291056"/>
            <a:chExt cx="232979" cy="343560"/>
          </a:xfrm>
        </p:grpSpPr>
        <p:sp>
          <p:nvSpPr>
            <p:cNvPr id="19450" name="Google Shape;19450;p78"/>
            <p:cNvSpPr/>
            <p:nvPr/>
          </p:nvSpPr>
          <p:spPr>
            <a:xfrm>
              <a:off x="7224800" y="4396358"/>
              <a:ext cx="49789" cy="50025"/>
            </a:xfrm>
            <a:custGeom>
              <a:avLst/>
              <a:gdLst/>
              <a:ahLst/>
              <a:cxnLst/>
              <a:rect l="l" t="t" r="r" b="b"/>
              <a:pathLst>
                <a:path w="1896" h="1905" extrusionOk="0">
                  <a:moveTo>
                    <a:pt x="1" y="0"/>
                  </a:moveTo>
                  <a:lnTo>
                    <a:pt x="1" y="1905"/>
                  </a:lnTo>
                  <a:lnTo>
                    <a:pt x="1896" y="1905"/>
                  </a:lnTo>
                  <a:lnTo>
                    <a:pt x="1896"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1" name="Google Shape;19451;p78"/>
            <p:cNvSpPr/>
            <p:nvPr/>
          </p:nvSpPr>
          <p:spPr>
            <a:xfrm>
              <a:off x="7224800" y="4396358"/>
              <a:ext cx="50052" cy="27652"/>
            </a:xfrm>
            <a:custGeom>
              <a:avLst/>
              <a:gdLst/>
              <a:ahLst/>
              <a:cxnLst/>
              <a:rect l="l" t="t" r="r" b="b"/>
              <a:pathLst>
                <a:path w="1906" h="1053" extrusionOk="0">
                  <a:moveTo>
                    <a:pt x="1" y="0"/>
                  </a:moveTo>
                  <a:lnTo>
                    <a:pt x="1" y="881"/>
                  </a:lnTo>
                  <a:cubicBezTo>
                    <a:pt x="307" y="995"/>
                    <a:pt x="630" y="1053"/>
                    <a:pt x="953" y="1053"/>
                  </a:cubicBezTo>
                  <a:cubicBezTo>
                    <a:pt x="1276" y="1053"/>
                    <a:pt x="1599" y="995"/>
                    <a:pt x="1905" y="881"/>
                  </a:cubicBezTo>
                  <a:lnTo>
                    <a:pt x="190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2" name="Google Shape;19452;p78"/>
            <p:cNvSpPr/>
            <p:nvPr/>
          </p:nvSpPr>
          <p:spPr>
            <a:xfrm>
              <a:off x="7199932" y="4291056"/>
              <a:ext cx="99788" cy="77414"/>
            </a:xfrm>
            <a:custGeom>
              <a:avLst/>
              <a:gdLst/>
              <a:ahLst/>
              <a:cxnLst/>
              <a:rect l="l" t="t" r="r" b="b"/>
              <a:pathLst>
                <a:path w="3800"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3589" y="2948"/>
                  </a:lnTo>
                  <a:lnTo>
                    <a:pt x="3589" y="2843"/>
                  </a:lnTo>
                  <a:cubicBezTo>
                    <a:pt x="3589" y="2776"/>
                    <a:pt x="3599" y="2699"/>
                    <a:pt x="3618" y="2642"/>
                  </a:cubicBezTo>
                  <a:lnTo>
                    <a:pt x="3714" y="2364"/>
                  </a:lnTo>
                  <a:cubicBezTo>
                    <a:pt x="3771" y="2192"/>
                    <a:pt x="3800" y="2010"/>
                    <a:pt x="3800" y="1828"/>
                  </a:cubicBezTo>
                  <a:lnTo>
                    <a:pt x="3800" y="421"/>
                  </a:lnTo>
                  <a:cubicBezTo>
                    <a:pt x="3800" y="192"/>
                    <a:pt x="3608" y="0"/>
                    <a:pt x="336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3" name="Google Shape;19453;p78"/>
            <p:cNvSpPr/>
            <p:nvPr/>
          </p:nvSpPr>
          <p:spPr>
            <a:xfrm>
              <a:off x="7199932" y="4291056"/>
              <a:ext cx="41990" cy="77414"/>
            </a:xfrm>
            <a:custGeom>
              <a:avLst/>
              <a:gdLst/>
              <a:ahLst/>
              <a:cxnLst/>
              <a:rect l="l" t="t" r="r" b="b"/>
              <a:pathLst>
                <a:path w="1599" h="2948" extrusionOk="0">
                  <a:moveTo>
                    <a:pt x="1246" y="0"/>
                  </a:moveTo>
                  <a:cubicBezTo>
                    <a:pt x="556" y="0"/>
                    <a:pt x="0" y="571"/>
                    <a:pt x="0" y="1264"/>
                  </a:cubicBezTo>
                  <a:lnTo>
                    <a:pt x="0" y="1828"/>
                  </a:lnTo>
                  <a:cubicBezTo>
                    <a:pt x="0" y="2010"/>
                    <a:pt x="29" y="2192"/>
                    <a:pt x="86" y="2364"/>
                  </a:cubicBezTo>
                  <a:lnTo>
                    <a:pt x="173" y="2642"/>
                  </a:lnTo>
                  <a:cubicBezTo>
                    <a:pt x="192" y="2699"/>
                    <a:pt x="211" y="2776"/>
                    <a:pt x="211" y="2843"/>
                  </a:cubicBezTo>
                  <a:lnTo>
                    <a:pt x="211" y="2948"/>
                  </a:lnTo>
                  <a:lnTo>
                    <a:pt x="1474" y="2948"/>
                  </a:lnTo>
                  <a:lnTo>
                    <a:pt x="1474" y="1474"/>
                  </a:lnTo>
                  <a:cubicBezTo>
                    <a:pt x="1101" y="1474"/>
                    <a:pt x="795" y="1168"/>
                    <a:pt x="795" y="795"/>
                  </a:cubicBezTo>
                  <a:cubicBezTo>
                    <a:pt x="795" y="354"/>
                    <a:pt x="1158" y="0"/>
                    <a:pt x="1599" y="0"/>
                  </a:cubicBezTo>
                  <a:lnTo>
                    <a:pt x="1264" y="0"/>
                  </a:lnTo>
                  <a:cubicBezTo>
                    <a:pt x="1258" y="0"/>
                    <a:pt x="1252" y="0"/>
                    <a:pt x="124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4" name="Google Shape;19454;p78"/>
            <p:cNvSpPr/>
            <p:nvPr/>
          </p:nvSpPr>
          <p:spPr>
            <a:xfrm>
              <a:off x="7172043" y="4429525"/>
              <a:ext cx="155065" cy="72162"/>
            </a:xfrm>
            <a:custGeom>
              <a:avLst/>
              <a:gdLst/>
              <a:ahLst/>
              <a:cxnLst/>
              <a:rect l="l" t="t" r="r" b="b"/>
              <a:pathLst>
                <a:path w="5905" h="2748" extrusionOk="0">
                  <a:moveTo>
                    <a:pt x="2115" y="0"/>
                  </a:moveTo>
                  <a:lnTo>
                    <a:pt x="603" y="450"/>
                  </a:lnTo>
                  <a:cubicBezTo>
                    <a:pt x="249" y="565"/>
                    <a:pt x="0" y="890"/>
                    <a:pt x="0" y="1264"/>
                  </a:cubicBezTo>
                  <a:lnTo>
                    <a:pt x="0" y="2537"/>
                  </a:lnTo>
                  <a:cubicBezTo>
                    <a:pt x="0" y="2651"/>
                    <a:pt x="96" y="2738"/>
                    <a:pt x="211" y="2747"/>
                  </a:cubicBezTo>
                  <a:lnTo>
                    <a:pt x="5694" y="2747"/>
                  </a:lnTo>
                  <a:cubicBezTo>
                    <a:pt x="5819" y="2747"/>
                    <a:pt x="5905" y="2651"/>
                    <a:pt x="5905" y="2537"/>
                  </a:cubicBezTo>
                  <a:lnTo>
                    <a:pt x="5905" y="1264"/>
                  </a:lnTo>
                  <a:cubicBezTo>
                    <a:pt x="5905" y="890"/>
                    <a:pt x="5666" y="565"/>
                    <a:pt x="5312" y="450"/>
                  </a:cubicBezTo>
                  <a:lnTo>
                    <a:pt x="3799" y="0"/>
                  </a:lnTo>
                  <a:lnTo>
                    <a:pt x="2957" y="651"/>
                  </a:lnTo>
                  <a:lnTo>
                    <a:pt x="211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5" name="Google Shape;19455;p78"/>
            <p:cNvSpPr/>
            <p:nvPr/>
          </p:nvSpPr>
          <p:spPr>
            <a:xfrm>
              <a:off x="7241396" y="4451636"/>
              <a:ext cx="16623" cy="50052"/>
            </a:xfrm>
            <a:custGeom>
              <a:avLst/>
              <a:gdLst/>
              <a:ahLst/>
              <a:cxnLst/>
              <a:rect l="l" t="t" r="r" b="b"/>
              <a:pathLst>
                <a:path w="633" h="1906" extrusionOk="0">
                  <a:moveTo>
                    <a:pt x="163" y="1"/>
                  </a:moveTo>
                  <a:lnTo>
                    <a:pt x="0" y="1905"/>
                  </a:lnTo>
                  <a:lnTo>
                    <a:pt x="632" y="1905"/>
                  </a:lnTo>
                  <a:lnTo>
                    <a:pt x="47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6" name="Google Shape;19456;p78"/>
            <p:cNvSpPr/>
            <p:nvPr/>
          </p:nvSpPr>
          <p:spPr>
            <a:xfrm>
              <a:off x="7172043" y="4450139"/>
              <a:ext cx="27914" cy="51548"/>
            </a:xfrm>
            <a:custGeom>
              <a:avLst/>
              <a:gdLst/>
              <a:ahLst/>
              <a:cxnLst/>
              <a:rect l="l" t="t" r="r" b="b"/>
              <a:pathLst>
                <a:path w="1063" h="1963" extrusionOk="0">
                  <a:moveTo>
                    <a:pt x="153" y="0"/>
                  </a:moveTo>
                  <a:cubicBezTo>
                    <a:pt x="57" y="144"/>
                    <a:pt x="0" y="306"/>
                    <a:pt x="0" y="479"/>
                  </a:cubicBezTo>
                  <a:lnTo>
                    <a:pt x="0" y="1752"/>
                  </a:lnTo>
                  <a:cubicBezTo>
                    <a:pt x="0" y="1866"/>
                    <a:pt x="96" y="1962"/>
                    <a:pt x="211" y="1962"/>
                  </a:cubicBezTo>
                  <a:lnTo>
                    <a:pt x="1062" y="1962"/>
                  </a:lnTo>
                  <a:lnTo>
                    <a:pt x="1062" y="1168"/>
                  </a:lnTo>
                  <a:cubicBezTo>
                    <a:pt x="1062" y="996"/>
                    <a:pt x="995" y="842"/>
                    <a:pt x="871" y="718"/>
                  </a:cubicBezTo>
                  <a:lnTo>
                    <a:pt x="153"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7" name="Google Shape;19457;p78"/>
            <p:cNvSpPr/>
            <p:nvPr/>
          </p:nvSpPr>
          <p:spPr>
            <a:xfrm>
              <a:off x="7299693" y="4450139"/>
              <a:ext cx="27678" cy="51548"/>
            </a:xfrm>
            <a:custGeom>
              <a:avLst/>
              <a:gdLst/>
              <a:ahLst/>
              <a:cxnLst/>
              <a:rect l="l" t="t" r="r" b="b"/>
              <a:pathLst>
                <a:path w="1054" h="1963" extrusionOk="0">
                  <a:moveTo>
                    <a:pt x="900" y="0"/>
                  </a:moveTo>
                  <a:lnTo>
                    <a:pt x="183" y="718"/>
                  </a:lnTo>
                  <a:cubicBezTo>
                    <a:pt x="68" y="842"/>
                    <a:pt x="1" y="996"/>
                    <a:pt x="1" y="1168"/>
                  </a:cubicBezTo>
                  <a:lnTo>
                    <a:pt x="1" y="1962"/>
                  </a:lnTo>
                  <a:lnTo>
                    <a:pt x="843" y="1962"/>
                  </a:lnTo>
                  <a:cubicBezTo>
                    <a:pt x="958" y="1962"/>
                    <a:pt x="1053" y="1866"/>
                    <a:pt x="1053" y="1752"/>
                  </a:cubicBezTo>
                  <a:lnTo>
                    <a:pt x="1053" y="479"/>
                  </a:lnTo>
                  <a:cubicBezTo>
                    <a:pt x="1053" y="306"/>
                    <a:pt x="1006" y="144"/>
                    <a:pt x="900"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8" name="Google Shape;19458;p78"/>
            <p:cNvSpPr/>
            <p:nvPr/>
          </p:nvSpPr>
          <p:spPr>
            <a:xfrm>
              <a:off x="7241396" y="4446620"/>
              <a:ext cx="16623" cy="13340"/>
            </a:xfrm>
            <a:custGeom>
              <a:avLst/>
              <a:gdLst/>
              <a:ahLst/>
              <a:cxnLst/>
              <a:rect l="l" t="t" r="r" b="b"/>
              <a:pathLst>
                <a:path w="633" h="508" extrusionOk="0">
                  <a:moveTo>
                    <a:pt x="0" y="0"/>
                  </a:moveTo>
                  <a:lnTo>
                    <a:pt x="0" y="383"/>
                  </a:lnTo>
                  <a:cubicBezTo>
                    <a:pt x="0" y="450"/>
                    <a:pt x="58" y="507"/>
                    <a:pt x="125" y="507"/>
                  </a:cubicBezTo>
                  <a:lnTo>
                    <a:pt x="508" y="507"/>
                  </a:lnTo>
                  <a:cubicBezTo>
                    <a:pt x="575" y="507"/>
                    <a:pt x="632" y="460"/>
                    <a:pt x="632" y="393"/>
                  </a:cubicBezTo>
                  <a:lnTo>
                    <a:pt x="63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59" name="Google Shape;19459;p78"/>
            <p:cNvSpPr/>
            <p:nvPr/>
          </p:nvSpPr>
          <p:spPr>
            <a:xfrm>
              <a:off x="7215267" y="4424115"/>
              <a:ext cx="34453" cy="31013"/>
            </a:xfrm>
            <a:custGeom>
              <a:avLst/>
              <a:gdLst/>
              <a:ahLst/>
              <a:cxnLst/>
              <a:rect l="l" t="t" r="r" b="b"/>
              <a:pathLst>
                <a:path w="1312" h="1181" extrusionOk="0">
                  <a:moveTo>
                    <a:pt x="328" y="0"/>
                  </a:moveTo>
                  <a:cubicBezTo>
                    <a:pt x="286" y="0"/>
                    <a:pt x="246" y="17"/>
                    <a:pt x="220" y="53"/>
                  </a:cubicBezTo>
                  <a:lnTo>
                    <a:pt x="0" y="350"/>
                  </a:lnTo>
                  <a:lnTo>
                    <a:pt x="507" y="1077"/>
                  </a:lnTo>
                  <a:cubicBezTo>
                    <a:pt x="556" y="1144"/>
                    <a:pt x="628" y="1180"/>
                    <a:pt x="701" y="1180"/>
                  </a:cubicBezTo>
                  <a:cubicBezTo>
                    <a:pt x="743" y="1180"/>
                    <a:pt x="785" y="1169"/>
                    <a:pt x="823" y="1144"/>
                  </a:cubicBezTo>
                  <a:lnTo>
                    <a:pt x="1311" y="848"/>
                  </a:lnTo>
                  <a:lnTo>
                    <a:pt x="431" y="34"/>
                  </a:lnTo>
                  <a:cubicBezTo>
                    <a:pt x="400" y="12"/>
                    <a:pt x="363" y="0"/>
                    <a:pt x="328"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0" name="Google Shape;19460;p78"/>
            <p:cNvSpPr/>
            <p:nvPr/>
          </p:nvSpPr>
          <p:spPr>
            <a:xfrm>
              <a:off x="7249694" y="4424246"/>
              <a:ext cx="34453" cy="30882"/>
            </a:xfrm>
            <a:custGeom>
              <a:avLst/>
              <a:gdLst/>
              <a:ahLst/>
              <a:cxnLst/>
              <a:rect l="l" t="t" r="r" b="b"/>
              <a:pathLst>
                <a:path w="1312" h="1176" extrusionOk="0">
                  <a:moveTo>
                    <a:pt x="986" y="0"/>
                  </a:moveTo>
                  <a:cubicBezTo>
                    <a:pt x="951" y="0"/>
                    <a:pt x="917" y="12"/>
                    <a:pt x="890" y="39"/>
                  </a:cubicBezTo>
                  <a:lnTo>
                    <a:pt x="0" y="852"/>
                  </a:lnTo>
                  <a:lnTo>
                    <a:pt x="488" y="1139"/>
                  </a:lnTo>
                  <a:cubicBezTo>
                    <a:pt x="527" y="1164"/>
                    <a:pt x="570" y="1175"/>
                    <a:pt x="613" y="1175"/>
                  </a:cubicBezTo>
                  <a:cubicBezTo>
                    <a:pt x="689" y="1175"/>
                    <a:pt x="765" y="1139"/>
                    <a:pt x="814" y="1072"/>
                  </a:cubicBezTo>
                  <a:lnTo>
                    <a:pt x="1311" y="345"/>
                  </a:lnTo>
                  <a:lnTo>
                    <a:pt x="1101" y="48"/>
                  </a:lnTo>
                  <a:cubicBezTo>
                    <a:pt x="1070" y="17"/>
                    <a:pt x="1027" y="0"/>
                    <a:pt x="986"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1" name="Google Shape;19461;p78"/>
            <p:cNvSpPr/>
            <p:nvPr/>
          </p:nvSpPr>
          <p:spPr>
            <a:xfrm>
              <a:off x="7205210" y="4329658"/>
              <a:ext cx="88733" cy="83349"/>
            </a:xfrm>
            <a:custGeom>
              <a:avLst/>
              <a:gdLst/>
              <a:ahLst/>
              <a:cxnLst/>
              <a:rect l="l" t="t" r="r" b="b"/>
              <a:pathLst>
                <a:path w="3379" h="3174" extrusionOk="0">
                  <a:moveTo>
                    <a:pt x="1297" y="1"/>
                  </a:moveTo>
                  <a:cubicBezTo>
                    <a:pt x="1002" y="1"/>
                    <a:pt x="751" y="38"/>
                    <a:pt x="594" y="71"/>
                  </a:cubicBezTo>
                  <a:cubicBezTo>
                    <a:pt x="498" y="90"/>
                    <a:pt x="431" y="176"/>
                    <a:pt x="431" y="282"/>
                  </a:cubicBezTo>
                  <a:lnTo>
                    <a:pt x="431" y="932"/>
                  </a:lnTo>
                  <a:cubicBezTo>
                    <a:pt x="431" y="1009"/>
                    <a:pt x="383" y="1085"/>
                    <a:pt x="307" y="1114"/>
                  </a:cubicBezTo>
                  <a:lnTo>
                    <a:pt x="125" y="1210"/>
                  </a:lnTo>
                  <a:cubicBezTo>
                    <a:pt x="48" y="1248"/>
                    <a:pt x="0" y="1315"/>
                    <a:pt x="0" y="1401"/>
                  </a:cubicBezTo>
                  <a:lnTo>
                    <a:pt x="0" y="1420"/>
                  </a:lnTo>
                  <a:cubicBezTo>
                    <a:pt x="0" y="2320"/>
                    <a:pt x="728" y="3134"/>
                    <a:pt x="1627" y="3172"/>
                  </a:cubicBezTo>
                  <a:cubicBezTo>
                    <a:pt x="1650" y="3173"/>
                    <a:pt x="1673" y="3173"/>
                    <a:pt x="1695" y="3173"/>
                  </a:cubicBezTo>
                  <a:cubicBezTo>
                    <a:pt x="2622" y="3173"/>
                    <a:pt x="3379" y="2412"/>
                    <a:pt x="3379" y="1478"/>
                  </a:cubicBezTo>
                  <a:lnTo>
                    <a:pt x="3379" y="1401"/>
                  </a:lnTo>
                  <a:cubicBezTo>
                    <a:pt x="3379" y="1315"/>
                    <a:pt x="3331" y="1248"/>
                    <a:pt x="3264" y="1210"/>
                  </a:cubicBezTo>
                  <a:lnTo>
                    <a:pt x="3072" y="1114"/>
                  </a:lnTo>
                  <a:cubicBezTo>
                    <a:pt x="2996" y="1085"/>
                    <a:pt x="2948" y="1009"/>
                    <a:pt x="2948" y="932"/>
                  </a:cubicBezTo>
                  <a:lnTo>
                    <a:pt x="2948" y="655"/>
                  </a:lnTo>
                  <a:cubicBezTo>
                    <a:pt x="2958" y="588"/>
                    <a:pt x="2929" y="511"/>
                    <a:pt x="2881" y="463"/>
                  </a:cubicBezTo>
                  <a:cubicBezTo>
                    <a:pt x="2367" y="97"/>
                    <a:pt x="1773" y="1"/>
                    <a:pt x="12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2" name="Google Shape;19462;p78"/>
            <p:cNvSpPr/>
            <p:nvPr/>
          </p:nvSpPr>
          <p:spPr>
            <a:xfrm>
              <a:off x="7205210" y="4329789"/>
              <a:ext cx="77940" cy="82430"/>
            </a:xfrm>
            <a:custGeom>
              <a:avLst/>
              <a:gdLst/>
              <a:ahLst/>
              <a:cxnLst/>
              <a:rect l="l" t="t" r="r" b="b"/>
              <a:pathLst>
                <a:path w="2968" h="3139" extrusionOk="0">
                  <a:moveTo>
                    <a:pt x="1310" y="1"/>
                  </a:moveTo>
                  <a:cubicBezTo>
                    <a:pt x="1139" y="1"/>
                    <a:pt x="984" y="13"/>
                    <a:pt x="852" y="28"/>
                  </a:cubicBezTo>
                  <a:cubicBezTo>
                    <a:pt x="756" y="37"/>
                    <a:pt x="670" y="56"/>
                    <a:pt x="603" y="66"/>
                  </a:cubicBezTo>
                  <a:cubicBezTo>
                    <a:pt x="498" y="85"/>
                    <a:pt x="431" y="171"/>
                    <a:pt x="431" y="277"/>
                  </a:cubicBezTo>
                  <a:lnTo>
                    <a:pt x="431" y="927"/>
                  </a:lnTo>
                  <a:cubicBezTo>
                    <a:pt x="431" y="1004"/>
                    <a:pt x="383" y="1080"/>
                    <a:pt x="307" y="1109"/>
                  </a:cubicBezTo>
                  <a:lnTo>
                    <a:pt x="125" y="1205"/>
                  </a:lnTo>
                  <a:cubicBezTo>
                    <a:pt x="48" y="1243"/>
                    <a:pt x="0" y="1310"/>
                    <a:pt x="0" y="1396"/>
                  </a:cubicBezTo>
                  <a:lnTo>
                    <a:pt x="0" y="1415"/>
                  </a:lnTo>
                  <a:cubicBezTo>
                    <a:pt x="10" y="2238"/>
                    <a:pt x="584" y="2956"/>
                    <a:pt x="1388" y="3138"/>
                  </a:cubicBezTo>
                  <a:cubicBezTo>
                    <a:pt x="1043" y="2813"/>
                    <a:pt x="852" y="2372"/>
                    <a:pt x="852" y="1904"/>
                  </a:cubicBezTo>
                  <a:lnTo>
                    <a:pt x="852" y="726"/>
                  </a:lnTo>
                  <a:cubicBezTo>
                    <a:pt x="852" y="545"/>
                    <a:pt x="996" y="391"/>
                    <a:pt x="1177" y="391"/>
                  </a:cubicBezTo>
                  <a:cubicBezTo>
                    <a:pt x="1229" y="390"/>
                    <a:pt x="1282" y="390"/>
                    <a:pt x="1338" y="390"/>
                  </a:cubicBezTo>
                  <a:cubicBezTo>
                    <a:pt x="1835" y="390"/>
                    <a:pt x="2494" y="436"/>
                    <a:pt x="2967" y="659"/>
                  </a:cubicBezTo>
                  <a:cubicBezTo>
                    <a:pt x="2967" y="583"/>
                    <a:pt x="2938" y="506"/>
                    <a:pt x="2881" y="458"/>
                  </a:cubicBezTo>
                  <a:cubicBezTo>
                    <a:pt x="2374" y="92"/>
                    <a:pt x="1784" y="1"/>
                    <a:pt x="131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3" name="Google Shape;19463;p78"/>
            <p:cNvSpPr/>
            <p:nvPr/>
          </p:nvSpPr>
          <p:spPr>
            <a:xfrm>
              <a:off x="723863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4" name="Google Shape;19464;p78"/>
            <p:cNvSpPr/>
            <p:nvPr/>
          </p:nvSpPr>
          <p:spPr>
            <a:xfrm>
              <a:off x="7133336"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5" name="Google Shape;19465;p78"/>
            <p:cNvSpPr/>
            <p:nvPr/>
          </p:nvSpPr>
          <p:spPr>
            <a:xfrm>
              <a:off x="7343941" y="4612478"/>
              <a:ext cx="22374" cy="22137"/>
            </a:xfrm>
            <a:custGeom>
              <a:avLst/>
              <a:gdLst/>
              <a:ahLst/>
              <a:cxnLst/>
              <a:rect l="l" t="t" r="r" b="b"/>
              <a:pathLst>
                <a:path w="852" h="843" extrusionOk="0">
                  <a:moveTo>
                    <a:pt x="421" y="1"/>
                  </a:moveTo>
                  <a:cubicBezTo>
                    <a:pt x="192" y="1"/>
                    <a:pt x="0" y="192"/>
                    <a:pt x="0" y="422"/>
                  </a:cubicBezTo>
                  <a:cubicBezTo>
                    <a:pt x="0" y="651"/>
                    <a:pt x="192" y="843"/>
                    <a:pt x="421" y="843"/>
                  </a:cubicBezTo>
                  <a:cubicBezTo>
                    <a:pt x="660" y="843"/>
                    <a:pt x="852" y="651"/>
                    <a:pt x="852" y="422"/>
                  </a:cubicBezTo>
                  <a:cubicBezTo>
                    <a:pt x="852" y="192"/>
                    <a:pt x="660" y="1"/>
                    <a:pt x="42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6" name="Google Shape;19466;p78"/>
            <p:cNvSpPr/>
            <p:nvPr/>
          </p:nvSpPr>
          <p:spPr>
            <a:xfrm>
              <a:off x="7156891" y="4529181"/>
              <a:ext cx="186105" cy="72399"/>
            </a:xfrm>
            <a:custGeom>
              <a:avLst/>
              <a:gdLst/>
              <a:ahLst/>
              <a:cxnLst/>
              <a:rect l="l" t="t" r="r" b="b"/>
              <a:pathLst>
                <a:path w="7087" h="2757" extrusionOk="0">
                  <a:moveTo>
                    <a:pt x="3544" y="0"/>
                  </a:moveTo>
                  <a:cubicBezTo>
                    <a:pt x="3439" y="0"/>
                    <a:pt x="3333" y="72"/>
                    <a:pt x="3333" y="215"/>
                  </a:cubicBezTo>
                  <a:lnTo>
                    <a:pt x="3333" y="426"/>
                  </a:lnTo>
                  <a:lnTo>
                    <a:pt x="1965" y="426"/>
                  </a:lnTo>
                  <a:cubicBezTo>
                    <a:pt x="1697" y="426"/>
                    <a:pt x="1438" y="560"/>
                    <a:pt x="1285" y="780"/>
                  </a:cubicBezTo>
                  <a:lnTo>
                    <a:pt x="118" y="2417"/>
                  </a:lnTo>
                  <a:cubicBezTo>
                    <a:pt x="1" y="2582"/>
                    <a:pt x="141" y="2757"/>
                    <a:pt x="289" y="2757"/>
                  </a:cubicBezTo>
                  <a:cubicBezTo>
                    <a:pt x="348" y="2757"/>
                    <a:pt x="407" y="2730"/>
                    <a:pt x="453" y="2665"/>
                  </a:cubicBezTo>
                  <a:lnTo>
                    <a:pt x="1620" y="1029"/>
                  </a:lnTo>
                  <a:cubicBezTo>
                    <a:pt x="1706" y="914"/>
                    <a:pt x="1831" y="847"/>
                    <a:pt x="1965" y="847"/>
                  </a:cubicBezTo>
                  <a:lnTo>
                    <a:pt x="3333" y="847"/>
                  </a:lnTo>
                  <a:lnTo>
                    <a:pt x="3333" y="2330"/>
                  </a:lnTo>
                  <a:cubicBezTo>
                    <a:pt x="3333" y="2469"/>
                    <a:pt x="3439" y="2539"/>
                    <a:pt x="3544" y="2539"/>
                  </a:cubicBezTo>
                  <a:cubicBezTo>
                    <a:pt x="3649" y="2539"/>
                    <a:pt x="3754" y="2469"/>
                    <a:pt x="3754" y="2330"/>
                  </a:cubicBezTo>
                  <a:lnTo>
                    <a:pt x="3754" y="847"/>
                  </a:lnTo>
                  <a:lnTo>
                    <a:pt x="5113" y="847"/>
                  </a:lnTo>
                  <a:cubicBezTo>
                    <a:pt x="5247" y="847"/>
                    <a:pt x="5381" y="914"/>
                    <a:pt x="5458" y="1029"/>
                  </a:cubicBezTo>
                  <a:lnTo>
                    <a:pt x="6625" y="2665"/>
                  </a:lnTo>
                  <a:cubicBezTo>
                    <a:pt x="6671" y="2730"/>
                    <a:pt x="6731" y="2757"/>
                    <a:pt x="6790" y="2757"/>
                  </a:cubicBezTo>
                  <a:cubicBezTo>
                    <a:pt x="6942" y="2757"/>
                    <a:pt x="7087" y="2582"/>
                    <a:pt x="6970" y="2417"/>
                  </a:cubicBezTo>
                  <a:lnTo>
                    <a:pt x="5802" y="780"/>
                  </a:lnTo>
                  <a:cubicBezTo>
                    <a:pt x="5649" y="560"/>
                    <a:pt x="5391" y="426"/>
                    <a:pt x="5113" y="426"/>
                  </a:cubicBezTo>
                  <a:lnTo>
                    <a:pt x="3754" y="426"/>
                  </a:lnTo>
                  <a:lnTo>
                    <a:pt x="3754" y="215"/>
                  </a:lnTo>
                  <a:cubicBezTo>
                    <a:pt x="3754" y="72"/>
                    <a:pt x="3649" y="0"/>
                    <a:pt x="354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67" name="Google Shape;19467;p78"/>
          <p:cNvGrpSpPr/>
          <p:nvPr/>
        </p:nvGrpSpPr>
        <p:grpSpPr>
          <a:xfrm>
            <a:off x="10095173" y="5721408"/>
            <a:ext cx="310639" cy="458080"/>
            <a:chOff x="7571379" y="4291056"/>
            <a:chExt cx="232979" cy="343560"/>
          </a:xfrm>
        </p:grpSpPr>
        <p:sp>
          <p:nvSpPr>
            <p:cNvPr id="19468" name="Google Shape;19468;p78"/>
            <p:cNvSpPr/>
            <p:nvPr/>
          </p:nvSpPr>
          <p:spPr>
            <a:xfrm>
              <a:off x="7676682"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61" y="843"/>
                    <a:pt x="842" y="651"/>
                    <a:pt x="842" y="422"/>
                  </a:cubicBezTo>
                  <a:cubicBezTo>
                    <a:pt x="842" y="192"/>
                    <a:pt x="661" y="1"/>
                    <a:pt x="421"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69" name="Google Shape;19469;p78"/>
            <p:cNvSpPr/>
            <p:nvPr/>
          </p:nvSpPr>
          <p:spPr>
            <a:xfrm>
              <a:off x="7571379" y="4612478"/>
              <a:ext cx="22137" cy="22137"/>
            </a:xfrm>
            <a:custGeom>
              <a:avLst/>
              <a:gdLst/>
              <a:ahLst/>
              <a:cxnLst/>
              <a:rect l="l" t="t" r="r" b="b"/>
              <a:pathLst>
                <a:path w="843" h="843" extrusionOk="0">
                  <a:moveTo>
                    <a:pt x="421" y="1"/>
                  </a:moveTo>
                  <a:cubicBezTo>
                    <a:pt x="192" y="1"/>
                    <a:pt x="0" y="192"/>
                    <a:pt x="0" y="422"/>
                  </a:cubicBezTo>
                  <a:cubicBezTo>
                    <a:pt x="0" y="651"/>
                    <a:pt x="192" y="843"/>
                    <a:pt x="421" y="843"/>
                  </a:cubicBezTo>
                  <a:cubicBezTo>
                    <a:pt x="651" y="843"/>
                    <a:pt x="842" y="651"/>
                    <a:pt x="842" y="422"/>
                  </a:cubicBezTo>
                  <a:cubicBezTo>
                    <a:pt x="842" y="192"/>
                    <a:pt x="651" y="1"/>
                    <a:pt x="421" y="1"/>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0" name="Google Shape;19470;p78"/>
            <p:cNvSpPr/>
            <p:nvPr/>
          </p:nvSpPr>
          <p:spPr>
            <a:xfrm>
              <a:off x="7781985" y="4612478"/>
              <a:ext cx="22374" cy="22137"/>
            </a:xfrm>
            <a:custGeom>
              <a:avLst/>
              <a:gdLst/>
              <a:ahLst/>
              <a:cxnLst/>
              <a:rect l="l" t="t" r="r" b="b"/>
              <a:pathLst>
                <a:path w="852" h="843" extrusionOk="0">
                  <a:moveTo>
                    <a:pt x="431" y="1"/>
                  </a:moveTo>
                  <a:cubicBezTo>
                    <a:pt x="192" y="1"/>
                    <a:pt x="0" y="192"/>
                    <a:pt x="0" y="422"/>
                  </a:cubicBezTo>
                  <a:cubicBezTo>
                    <a:pt x="0" y="651"/>
                    <a:pt x="192" y="843"/>
                    <a:pt x="431" y="843"/>
                  </a:cubicBezTo>
                  <a:cubicBezTo>
                    <a:pt x="661" y="843"/>
                    <a:pt x="852" y="651"/>
                    <a:pt x="852" y="422"/>
                  </a:cubicBezTo>
                  <a:cubicBezTo>
                    <a:pt x="852" y="192"/>
                    <a:pt x="661" y="1"/>
                    <a:pt x="431"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1" name="Google Shape;19471;p78"/>
            <p:cNvSpPr/>
            <p:nvPr/>
          </p:nvSpPr>
          <p:spPr>
            <a:xfrm>
              <a:off x="7594698" y="4529181"/>
              <a:ext cx="186341" cy="72399"/>
            </a:xfrm>
            <a:custGeom>
              <a:avLst/>
              <a:gdLst/>
              <a:ahLst/>
              <a:cxnLst/>
              <a:rect l="l" t="t" r="r" b="b"/>
              <a:pathLst>
                <a:path w="7096" h="2757" extrusionOk="0">
                  <a:moveTo>
                    <a:pt x="3548" y="0"/>
                  </a:moveTo>
                  <a:cubicBezTo>
                    <a:pt x="3440" y="0"/>
                    <a:pt x="3333" y="72"/>
                    <a:pt x="3333" y="215"/>
                  </a:cubicBezTo>
                  <a:lnTo>
                    <a:pt x="3333" y="426"/>
                  </a:lnTo>
                  <a:lnTo>
                    <a:pt x="1974" y="426"/>
                  </a:lnTo>
                  <a:cubicBezTo>
                    <a:pt x="1696" y="426"/>
                    <a:pt x="1447" y="560"/>
                    <a:pt x="1285" y="780"/>
                  </a:cubicBezTo>
                  <a:lnTo>
                    <a:pt x="117" y="2417"/>
                  </a:lnTo>
                  <a:cubicBezTo>
                    <a:pt x="0" y="2582"/>
                    <a:pt x="145" y="2757"/>
                    <a:pt x="297" y="2757"/>
                  </a:cubicBezTo>
                  <a:cubicBezTo>
                    <a:pt x="356" y="2757"/>
                    <a:pt x="416" y="2730"/>
                    <a:pt x="462" y="2665"/>
                  </a:cubicBezTo>
                  <a:lnTo>
                    <a:pt x="1629" y="1029"/>
                  </a:lnTo>
                  <a:cubicBezTo>
                    <a:pt x="1706" y="914"/>
                    <a:pt x="1840" y="847"/>
                    <a:pt x="1974" y="847"/>
                  </a:cubicBezTo>
                  <a:lnTo>
                    <a:pt x="3342" y="847"/>
                  </a:lnTo>
                  <a:lnTo>
                    <a:pt x="3342" y="2330"/>
                  </a:lnTo>
                  <a:cubicBezTo>
                    <a:pt x="3342" y="2469"/>
                    <a:pt x="3448" y="2539"/>
                    <a:pt x="3553" y="2539"/>
                  </a:cubicBezTo>
                  <a:cubicBezTo>
                    <a:pt x="3658" y="2539"/>
                    <a:pt x="3763" y="2469"/>
                    <a:pt x="3763" y="2330"/>
                  </a:cubicBezTo>
                  <a:lnTo>
                    <a:pt x="3763" y="847"/>
                  </a:lnTo>
                  <a:lnTo>
                    <a:pt x="5122" y="847"/>
                  </a:lnTo>
                  <a:cubicBezTo>
                    <a:pt x="5256" y="847"/>
                    <a:pt x="5390" y="914"/>
                    <a:pt x="5467" y="1029"/>
                  </a:cubicBezTo>
                  <a:lnTo>
                    <a:pt x="6634" y="2665"/>
                  </a:lnTo>
                  <a:cubicBezTo>
                    <a:pt x="6680" y="2730"/>
                    <a:pt x="6740" y="2757"/>
                    <a:pt x="6799" y="2757"/>
                  </a:cubicBezTo>
                  <a:cubicBezTo>
                    <a:pt x="6951" y="2757"/>
                    <a:pt x="7096" y="2582"/>
                    <a:pt x="6979" y="2417"/>
                  </a:cubicBezTo>
                  <a:lnTo>
                    <a:pt x="5811" y="780"/>
                  </a:lnTo>
                  <a:cubicBezTo>
                    <a:pt x="5649" y="560"/>
                    <a:pt x="5390" y="426"/>
                    <a:pt x="5122" y="426"/>
                  </a:cubicBezTo>
                  <a:lnTo>
                    <a:pt x="3763" y="426"/>
                  </a:lnTo>
                  <a:lnTo>
                    <a:pt x="3763" y="215"/>
                  </a:lnTo>
                  <a:cubicBezTo>
                    <a:pt x="3763" y="72"/>
                    <a:pt x="3656" y="0"/>
                    <a:pt x="3548"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2" name="Google Shape;19472;p78"/>
            <p:cNvSpPr/>
            <p:nvPr/>
          </p:nvSpPr>
          <p:spPr>
            <a:xfrm>
              <a:off x="7665626" y="4423984"/>
              <a:ext cx="44511" cy="44274"/>
            </a:xfrm>
            <a:custGeom>
              <a:avLst/>
              <a:gdLst/>
              <a:ahLst/>
              <a:cxnLst/>
              <a:rect l="l" t="t" r="r" b="b"/>
              <a:pathLst>
                <a:path w="1695" h="1686" extrusionOk="0">
                  <a:moveTo>
                    <a:pt x="0" y="1"/>
                  </a:moveTo>
                  <a:lnTo>
                    <a:pt x="0" y="1685"/>
                  </a:lnTo>
                  <a:lnTo>
                    <a:pt x="1694" y="1685"/>
                  </a:lnTo>
                  <a:lnTo>
                    <a:pt x="169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3" name="Google Shape;19473;p78"/>
            <p:cNvSpPr/>
            <p:nvPr/>
          </p:nvSpPr>
          <p:spPr>
            <a:xfrm>
              <a:off x="7665626" y="4423984"/>
              <a:ext cx="44511" cy="22163"/>
            </a:xfrm>
            <a:custGeom>
              <a:avLst/>
              <a:gdLst/>
              <a:ahLst/>
              <a:cxnLst/>
              <a:rect l="l" t="t" r="r" b="b"/>
              <a:pathLst>
                <a:path w="1695" h="844" extrusionOk="0">
                  <a:moveTo>
                    <a:pt x="0" y="1"/>
                  </a:moveTo>
                  <a:lnTo>
                    <a:pt x="0" y="671"/>
                  </a:lnTo>
                  <a:cubicBezTo>
                    <a:pt x="268" y="786"/>
                    <a:pt x="555" y="843"/>
                    <a:pt x="843" y="843"/>
                  </a:cubicBezTo>
                  <a:cubicBezTo>
                    <a:pt x="1132" y="843"/>
                    <a:pt x="1421" y="786"/>
                    <a:pt x="1694" y="671"/>
                  </a:cubicBezTo>
                  <a:lnTo>
                    <a:pt x="169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4" name="Google Shape;19474;p78"/>
            <p:cNvSpPr/>
            <p:nvPr/>
          </p:nvSpPr>
          <p:spPr>
            <a:xfrm>
              <a:off x="7660086" y="4291056"/>
              <a:ext cx="55566" cy="44248"/>
            </a:xfrm>
            <a:custGeom>
              <a:avLst/>
              <a:gdLst/>
              <a:ahLst/>
              <a:cxnLst/>
              <a:rect l="l" t="t" r="r" b="b"/>
              <a:pathLst>
                <a:path w="2116" h="1685" extrusionOk="0">
                  <a:moveTo>
                    <a:pt x="1053" y="0"/>
                  </a:moveTo>
                  <a:cubicBezTo>
                    <a:pt x="470" y="0"/>
                    <a:pt x="1" y="373"/>
                    <a:pt x="1" y="842"/>
                  </a:cubicBezTo>
                  <a:cubicBezTo>
                    <a:pt x="1" y="1302"/>
                    <a:pt x="470" y="1685"/>
                    <a:pt x="1053" y="1685"/>
                  </a:cubicBezTo>
                  <a:cubicBezTo>
                    <a:pt x="1637" y="1685"/>
                    <a:pt x="2116" y="1302"/>
                    <a:pt x="2116" y="842"/>
                  </a:cubicBezTo>
                  <a:cubicBezTo>
                    <a:pt x="2116" y="373"/>
                    <a:pt x="1637"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5" name="Google Shape;19475;p78"/>
            <p:cNvSpPr/>
            <p:nvPr/>
          </p:nvSpPr>
          <p:spPr>
            <a:xfrm>
              <a:off x="7660086" y="4291056"/>
              <a:ext cx="37473" cy="44248"/>
            </a:xfrm>
            <a:custGeom>
              <a:avLst/>
              <a:gdLst/>
              <a:ahLst/>
              <a:cxnLst/>
              <a:rect l="l" t="t" r="r" b="b"/>
              <a:pathLst>
                <a:path w="1427" h="1685" extrusionOk="0">
                  <a:moveTo>
                    <a:pt x="1053" y="0"/>
                  </a:moveTo>
                  <a:cubicBezTo>
                    <a:pt x="470" y="0"/>
                    <a:pt x="1" y="373"/>
                    <a:pt x="1" y="842"/>
                  </a:cubicBezTo>
                  <a:cubicBezTo>
                    <a:pt x="1" y="1311"/>
                    <a:pt x="479" y="1685"/>
                    <a:pt x="1053" y="1685"/>
                  </a:cubicBezTo>
                  <a:cubicBezTo>
                    <a:pt x="1187" y="1685"/>
                    <a:pt x="1312" y="1665"/>
                    <a:pt x="1427" y="1627"/>
                  </a:cubicBezTo>
                  <a:cubicBezTo>
                    <a:pt x="1053" y="1503"/>
                    <a:pt x="776" y="1187"/>
                    <a:pt x="776" y="814"/>
                  </a:cubicBezTo>
                  <a:cubicBezTo>
                    <a:pt x="785" y="460"/>
                    <a:pt x="1015" y="153"/>
                    <a:pt x="1340" y="29"/>
                  </a:cubicBezTo>
                  <a:cubicBezTo>
                    <a:pt x="1254" y="10"/>
                    <a:pt x="1149" y="0"/>
                    <a:pt x="10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6" name="Google Shape;19476;p78"/>
            <p:cNvSpPr/>
            <p:nvPr/>
          </p:nvSpPr>
          <p:spPr>
            <a:xfrm>
              <a:off x="7632434" y="4313167"/>
              <a:ext cx="110870" cy="110843"/>
            </a:xfrm>
            <a:custGeom>
              <a:avLst/>
              <a:gdLst/>
              <a:ahLst/>
              <a:cxnLst/>
              <a:rect l="l" t="t" r="r" b="b"/>
              <a:pathLst>
                <a:path w="4222" h="4221" extrusionOk="0">
                  <a:moveTo>
                    <a:pt x="2106" y="0"/>
                  </a:moveTo>
                  <a:cubicBezTo>
                    <a:pt x="948" y="0"/>
                    <a:pt x="1" y="948"/>
                    <a:pt x="1" y="2106"/>
                  </a:cubicBezTo>
                  <a:cubicBezTo>
                    <a:pt x="1" y="3273"/>
                    <a:pt x="948" y="4221"/>
                    <a:pt x="2106" y="4221"/>
                  </a:cubicBezTo>
                  <a:cubicBezTo>
                    <a:pt x="3274" y="4221"/>
                    <a:pt x="4221" y="3273"/>
                    <a:pt x="4221" y="2106"/>
                  </a:cubicBezTo>
                  <a:cubicBezTo>
                    <a:pt x="4221" y="948"/>
                    <a:pt x="3274" y="0"/>
                    <a:pt x="210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7" name="Google Shape;19477;p78"/>
            <p:cNvSpPr/>
            <p:nvPr/>
          </p:nvSpPr>
          <p:spPr>
            <a:xfrm>
              <a:off x="7658641" y="4313140"/>
              <a:ext cx="88181" cy="109636"/>
            </a:xfrm>
            <a:custGeom>
              <a:avLst/>
              <a:gdLst/>
              <a:ahLst/>
              <a:cxnLst/>
              <a:rect l="l" t="t" r="r" b="b"/>
              <a:pathLst>
                <a:path w="3358" h="4175" extrusionOk="0">
                  <a:moveTo>
                    <a:pt x="1160" y="0"/>
                  </a:moveTo>
                  <a:cubicBezTo>
                    <a:pt x="376" y="0"/>
                    <a:pt x="0" y="997"/>
                    <a:pt x="620" y="1504"/>
                  </a:cubicBezTo>
                  <a:cubicBezTo>
                    <a:pt x="620" y="1504"/>
                    <a:pt x="1233" y="3552"/>
                    <a:pt x="1539" y="4174"/>
                  </a:cubicBezTo>
                  <a:cubicBezTo>
                    <a:pt x="2630" y="3944"/>
                    <a:pt x="3357" y="2911"/>
                    <a:pt x="3204" y="1810"/>
                  </a:cubicBezTo>
                  <a:cubicBezTo>
                    <a:pt x="3080" y="958"/>
                    <a:pt x="2458" y="269"/>
                    <a:pt x="1625" y="59"/>
                  </a:cubicBezTo>
                  <a:cubicBezTo>
                    <a:pt x="1482" y="21"/>
                    <a:pt x="1348" y="1"/>
                    <a:pt x="1204" y="1"/>
                  </a:cubicBezTo>
                  <a:cubicBezTo>
                    <a:pt x="1189" y="1"/>
                    <a:pt x="1174" y="0"/>
                    <a:pt x="116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8" name="Google Shape;19478;p78"/>
            <p:cNvSpPr/>
            <p:nvPr/>
          </p:nvSpPr>
          <p:spPr>
            <a:xfrm>
              <a:off x="7643489" y="4352504"/>
              <a:ext cx="88759" cy="82561"/>
            </a:xfrm>
            <a:custGeom>
              <a:avLst/>
              <a:gdLst/>
              <a:ahLst/>
              <a:cxnLst/>
              <a:rect l="l" t="t" r="r" b="b"/>
              <a:pathLst>
                <a:path w="3380" h="3144"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388"/>
                    <a:pt x="757" y="3144"/>
                    <a:pt x="1685" y="3144"/>
                  </a:cubicBezTo>
                  <a:cubicBezTo>
                    <a:pt x="2623" y="3144"/>
                    <a:pt x="3379" y="2388"/>
                    <a:pt x="3379" y="1460"/>
                  </a:cubicBezTo>
                  <a:lnTo>
                    <a:pt x="3379" y="1249"/>
                  </a:lnTo>
                  <a:cubicBezTo>
                    <a:pt x="3379" y="531"/>
                    <a:pt x="1714" y="120"/>
                    <a:pt x="1197" y="5"/>
                  </a:cubicBezTo>
                  <a:cubicBezTo>
                    <a:pt x="1182" y="2"/>
                    <a:pt x="1168" y="0"/>
                    <a:pt x="115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79" name="Google Shape;19479;p78"/>
            <p:cNvSpPr/>
            <p:nvPr/>
          </p:nvSpPr>
          <p:spPr>
            <a:xfrm>
              <a:off x="7615601" y="4454157"/>
              <a:ext cx="144272" cy="58586"/>
            </a:xfrm>
            <a:custGeom>
              <a:avLst/>
              <a:gdLst/>
              <a:ahLst/>
              <a:cxnLst/>
              <a:rect l="l" t="t" r="r" b="b"/>
              <a:pathLst>
                <a:path w="5494" h="2231" extrusionOk="0">
                  <a:moveTo>
                    <a:pt x="1675" y="0"/>
                  </a:moveTo>
                  <a:cubicBezTo>
                    <a:pt x="1666" y="0"/>
                    <a:pt x="1666" y="10"/>
                    <a:pt x="1656" y="19"/>
                  </a:cubicBezTo>
                  <a:lnTo>
                    <a:pt x="383" y="584"/>
                  </a:lnTo>
                  <a:cubicBezTo>
                    <a:pt x="154" y="680"/>
                    <a:pt x="1" y="910"/>
                    <a:pt x="1" y="1158"/>
                  </a:cubicBezTo>
                  <a:lnTo>
                    <a:pt x="1" y="2020"/>
                  </a:lnTo>
                  <a:cubicBezTo>
                    <a:pt x="1" y="2135"/>
                    <a:pt x="96" y="2230"/>
                    <a:pt x="221" y="2230"/>
                  </a:cubicBezTo>
                  <a:lnTo>
                    <a:pt x="5283" y="2230"/>
                  </a:lnTo>
                  <a:cubicBezTo>
                    <a:pt x="5398" y="2230"/>
                    <a:pt x="5494" y="2135"/>
                    <a:pt x="5494" y="2020"/>
                  </a:cubicBezTo>
                  <a:lnTo>
                    <a:pt x="5494" y="1158"/>
                  </a:lnTo>
                  <a:cubicBezTo>
                    <a:pt x="5494" y="910"/>
                    <a:pt x="5350" y="680"/>
                    <a:pt x="5121" y="584"/>
                  </a:cubicBezTo>
                  <a:lnTo>
                    <a:pt x="3848" y="19"/>
                  </a:lnTo>
                  <a:cubicBezTo>
                    <a:pt x="3838" y="19"/>
                    <a:pt x="3838" y="10"/>
                    <a:pt x="3829" y="0"/>
                  </a:cubicBezTo>
                  <a:lnTo>
                    <a:pt x="2747" y="555"/>
                  </a:lnTo>
                  <a:lnTo>
                    <a:pt x="1675"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0" name="Google Shape;19480;p78"/>
            <p:cNvSpPr/>
            <p:nvPr/>
          </p:nvSpPr>
          <p:spPr>
            <a:xfrm>
              <a:off x="7615864" y="4473011"/>
              <a:ext cx="27652" cy="39731"/>
            </a:xfrm>
            <a:custGeom>
              <a:avLst/>
              <a:gdLst/>
              <a:ahLst/>
              <a:cxnLst/>
              <a:rect l="l" t="t" r="r" b="b"/>
              <a:pathLst>
                <a:path w="1053" h="1513" extrusionOk="0">
                  <a:moveTo>
                    <a:pt x="182" y="0"/>
                  </a:moveTo>
                  <a:cubicBezTo>
                    <a:pt x="58" y="125"/>
                    <a:pt x="0" y="278"/>
                    <a:pt x="0" y="450"/>
                  </a:cubicBezTo>
                  <a:lnTo>
                    <a:pt x="0" y="1302"/>
                  </a:lnTo>
                  <a:cubicBezTo>
                    <a:pt x="0" y="1417"/>
                    <a:pt x="86" y="1512"/>
                    <a:pt x="211" y="1512"/>
                  </a:cubicBezTo>
                  <a:lnTo>
                    <a:pt x="1053" y="1512"/>
                  </a:lnTo>
                  <a:lnTo>
                    <a:pt x="1053" y="1053"/>
                  </a:lnTo>
                  <a:cubicBezTo>
                    <a:pt x="1053" y="938"/>
                    <a:pt x="1005" y="833"/>
                    <a:pt x="929" y="756"/>
                  </a:cubicBezTo>
                  <a:lnTo>
                    <a:pt x="182"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1" name="Google Shape;19481;p78"/>
            <p:cNvSpPr/>
            <p:nvPr/>
          </p:nvSpPr>
          <p:spPr>
            <a:xfrm>
              <a:off x="7732222" y="4473011"/>
              <a:ext cx="27652" cy="39731"/>
            </a:xfrm>
            <a:custGeom>
              <a:avLst/>
              <a:gdLst/>
              <a:ahLst/>
              <a:cxnLst/>
              <a:rect l="l" t="t" r="r" b="b"/>
              <a:pathLst>
                <a:path w="1053" h="1513" extrusionOk="0">
                  <a:moveTo>
                    <a:pt x="871" y="0"/>
                  </a:moveTo>
                  <a:lnTo>
                    <a:pt x="115" y="756"/>
                  </a:lnTo>
                  <a:cubicBezTo>
                    <a:pt x="39" y="833"/>
                    <a:pt x="0" y="938"/>
                    <a:pt x="0" y="1053"/>
                  </a:cubicBezTo>
                  <a:lnTo>
                    <a:pt x="0" y="1512"/>
                  </a:lnTo>
                  <a:lnTo>
                    <a:pt x="842" y="1512"/>
                  </a:lnTo>
                  <a:cubicBezTo>
                    <a:pt x="957" y="1512"/>
                    <a:pt x="1053" y="1417"/>
                    <a:pt x="1053" y="1302"/>
                  </a:cubicBezTo>
                  <a:lnTo>
                    <a:pt x="1053" y="450"/>
                  </a:lnTo>
                  <a:cubicBezTo>
                    <a:pt x="1053" y="278"/>
                    <a:pt x="986" y="125"/>
                    <a:pt x="87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2" name="Google Shape;19482;p78"/>
            <p:cNvSpPr/>
            <p:nvPr/>
          </p:nvSpPr>
          <p:spPr>
            <a:xfrm>
              <a:off x="7656068" y="4447592"/>
              <a:ext cx="63602" cy="65151"/>
            </a:xfrm>
            <a:custGeom>
              <a:avLst/>
              <a:gdLst/>
              <a:ahLst/>
              <a:cxnLst/>
              <a:rect l="l" t="t" r="r" b="b"/>
              <a:pathLst>
                <a:path w="2422" h="2481" extrusionOk="0">
                  <a:moveTo>
                    <a:pt x="279" y="0"/>
                  </a:moveTo>
                  <a:cubicBezTo>
                    <a:pt x="237" y="0"/>
                    <a:pt x="195" y="20"/>
                    <a:pt x="173" y="59"/>
                  </a:cubicBezTo>
                  <a:lnTo>
                    <a:pt x="0" y="327"/>
                  </a:lnTo>
                  <a:lnTo>
                    <a:pt x="422" y="1102"/>
                  </a:lnTo>
                  <a:cubicBezTo>
                    <a:pt x="463" y="1174"/>
                    <a:pt x="539" y="1212"/>
                    <a:pt x="612" y="1212"/>
                  </a:cubicBezTo>
                  <a:cubicBezTo>
                    <a:pt x="657" y="1212"/>
                    <a:pt x="701" y="1198"/>
                    <a:pt x="737" y="1169"/>
                  </a:cubicBezTo>
                  <a:lnTo>
                    <a:pt x="996" y="959"/>
                  </a:lnTo>
                  <a:lnTo>
                    <a:pt x="996" y="2480"/>
                  </a:lnTo>
                  <a:lnTo>
                    <a:pt x="1417" y="2480"/>
                  </a:lnTo>
                  <a:lnTo>
                    <a:pt x="1417" y="959"/>
                  </a:lnTo>
                  <a:lnTo>
                    <a:pt x="1675" y="1160"/>
                  </a:lnTo>
                  <a:cubicBezTo>
                    <a:pt x="1717" y="1193"/>
                    <a:pt x="1764" y="1210"/>
                    <a:pt x="1811" y="1210"/>
                  </a:cubicBezTo>
                  <a:cubicBezTo>
                    <a:pt x="1882" y="1210"/>
                    <a:pt x="1950" y="1172"/>
                    <a:pt x="1991" y="1102"/>
                  </a:cubicBezTo>
                  <a:lnTo>
                    <a:pt x="2422" y="327"/>
                  </a:lnTo>
                  <a:lnTo>
                    <a:pt x="2240" y="59"/>
                  </a:lnTo>
                  <a:cubicBezTo>
                    <a:pt x="2218" y="20"/>
                    <a:pt x="2176" y="0"/>
                    <a:pt x="2133" y="0"/>
                  </a:cubicBezTo>
                  <a:cubicBezTo>
                    <a:pt x="2103" y="0"/>
                    <a:pt x="2072" y="10"/>
                    <a:pt x="2048" y="30"/>
                  </a:cubicBezTo>
                  <a:lnTo>
                    <a:pt x="1350" y="662"/>
                  </a:lnTo>
                  <a:cubicBezTo>
                    <a:pt x="1312" y="700"/>
                    <a:pt x="1261" y="719"/>
                    <a:pt x="1210" y="719"/>
                  </a:cubicBezTo>
                  <a:cubicBezTo>
                    <a:pt x="1158" y="719"/>
                    <a:pt x="1106" y="700"/>
                    <a:pt x="1063" y="662"/>
                  </a:cubicBezTo>
                  <a:lnTo>
                    <a:pt x="364" y="30"/>
                  </a:lnTo>
                  <a:cubicBezTo>
                    <a:pt x="340" y="10"/>
                    <a:pt x="310" y="0"/>
                    <a:pt x="279"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3" name="Google Shape;19483;p78"/>
            <p:cNvSpPr/>
            <p:nvPr/>
          </p:nvSpPr>
          <p:spPr>
            <a:xfrm>
              <a:off x="7643489" y="4352504"/>
              <a:ext cx="88759" cy="81826"/>
            </a:xfrm>
            <a:custGeom>
              <a:avLst/>
              <a:gdLst/>
              <a:ahLst/>
              <a:cxnLst/>
              <a:rect l="l" t="t" r="r" b="b"/>
              <a:pathLst>
                <a:path w="3380" h="3116" extrusionOk="0">
                  <a:moveTo>
                    <a:pt x="1153" y="0"/>
                  </a:moveTo>
                  <a:cubicBezTo>
                    <a:pt x="1083" y="0"/>
                    <a:pt x="1017" y="37"/>
                    <a:pt x="977" y="101"/>
                  </a:cubicBezTo>
                  <a:cubicBezTo>
                    <a:pt x="814" y="359"/>
                    <a:pt x="412" y="972"/>
                    <a:pt x="87" y="1192"/>
                  </a:cubicBezTo>
                  <a:cubicBezTo>
                    <a:pt x="30" y="1230"/>
                    <a:pt x="1" y="1297"/>
                    <a:pt x="1" y="1364"/>
                  </a:cubicBezTo>
                  <a:lnTo>
                    <a:pt x="1" y="1460"/>
                  </a:lnTo>
                  <a:cubicBezTo>
                    <a:pt x="1" y="2273"/>
                    <a:pt x="585" y="2972"/>
                    <a:pt x="1389" y="3115"/>
                  </a:cubicBezTo>
                  <a:cubicBezTo>
                    <a:pt x="1044" y="2799"/>
                    <a:pt x="843" y="2350"/>
                    <a:pt x="843" y="1881"/>
                  </a:cubicBezTo>
                  <a:lnTo>
                    <a:pt x="843" y="1240"/>
                  </a:lnTo>
                  <a:cubicBezTo>
                    <a:pt x="843" y="1096"/>
                    <a:pt x="891" y="962"/>
                    <a:pt x="977" y="847"/>
                  </a:cubicBezTo>
                  <a:cubicBezTo>
                    <a:pt x="1054" y="742"/>
                    <a:pt x="1130" y="637"/>
                    <a:pt x="1207" y="522"/>
                  </a:cubicBezTo>
                  <a:cubicBezTo>
                    <a:pt x="1231" y="490"/>
                    <a:pt x="1267" y="471"/>
                    <a:pt x="1312" y="471"/>
                  </a:cubicBezTo>
                  <a:cubicBezTo>
                    <a:pt x="1321" y="471"/>
                    <a:pt x="1331" y="472"/>
                    <a:pt x="1341" y="474"/>
                  </a:cubicBezTo>
                  <a:cubicBezTo>
                    <a:pt x="2240" y="694"/>
                    <a:pt x="3150" y="1086"/>
                    <a:pt x="3370" y="1335"/>
                  </a:cubicBezTo>
                  <a:lnTo>
                    <a:pt x="3370" y="1249"/>
                  </a:lnTo>
                  <a:cubicBezTo>
                    <a:pt x="3379" y="531"/>
                    <a:pt x="1704" y="120"/>
                    <a:pt x="1197" y="5"/>
                  </a:cubicBezTo>
                  <a:cubicBezTo>
                    <a:pt x="1182" y="2"/>
                    <a:pt x="1168" y="0"/>
                    <a:pt x="1153"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484" name="Google Shape;19484;p78"/>
          <p:cNvGrpSpPr/>
          <p:nvPr/>
        </p:nvGrpSpPr>
        <p:grpSpPr>
          <a:xfrm>
            <a:off x="8888509" y="4463833"/>
            <a:ext cx="394425" cy="494283"/>
            <a:chOff x="6666381" y="3347875"/>
            <a:chExt cx="295819" cy="370712"/>
          </a:xfrm>
        </p:grpSpPr>
        <p:sp>
          <p:nvSpPr>
            <p:cNvPr id="19485" name="Google Shape;19485;p78"/>
            <p:cNvSpPr/>
            <p:nvPr/>
          </p:nvSpPr>
          <p:spPr>
            <a:xfrm>
              <a:off x="6666381" y="3347875"/>
              <a:ext cx="295819" cy="310892"/>
            </a:xfrm>
            <a:custGeom>
              <a:avLst/>
              <a:gdLst/>
              <a:ahLst/>
              <a:cxnLst/>
              <a:rect l="l" t="t" r="r" b="b"/>
              <a:pathLst>
                <a:path w="11265" h="11839" extrusionOk="0">
                  <a:moveTo>
                    <a:pt x="5628" y="0"/>
                  </a:moveTo>
                  <a:cubicBezTo>
                    <a:pt x="2518" y="0"/>
                    <a:pt x="1" y="2651"/>
                    <a:pt x="1" y="5914"/>
                  </a:cubicBezTo>
                  <a:cubicBezTo>
                    <a:pt x="1" y="9188"/>
                    <a:pt x="2518" y="11838"/>
                    <a:pt x="5628" y="11838"/>
                  </a:cubicBezTo>
                  <a:cubicBezTo>
                    <a:pt x="8738" y="11838"/>
                    <a:pt x="11265" y="9188"/>
                    <a:pt x="11265" y="5914"/>
                  </a:cubicBezTo>
                  <a:cubicBezTo>
                    <a:pt x="11265" y="2651"/>
                    <a:pt x="8738" y="0"/>
                    <a:pt x="5628"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6" name="Google Shape;19486;p78"/>
            <p:cNvSpPr/>
            <p:nvPr/>
          </p:nvSpPr>
          <p:spPr>
            <a:xfrm>
              <a:off x="6666381" y="3351132"/>
              <a:ext cx="252096" cy="307636"/>
            </a:xfrm>
            <a:custGeom>
              <a:avLst/>
              <a:gdLst/>
              <a:ahLst/>
              <a:cxnLst/>
              <a:rect l="l" t="t" r="r" b="b"/>
              <a:pathLst>
                <a:path w="9600" h="11715" extrusionOk="0">
                  <a:moveTo>
                    <a:pt x="4479" y="0"/>
                  </a:moveTo>
                  <a:cubicBezTo>
                    <a:pt x="1924" y="556"/>
                    <a:pt x="1" y="2939"/>
                    <a:pt x="1" y="5790"/>
                  </a:cubicBezTo>
                  <a:cubicBezTo>
                    <a:pt x="1" y="9064"/>
                    <a:pt x="2518" y="11714"/>
                    <a:pt x="5628" y="11714"/>
                  </a:cubicBezTo>
                  <a:cubicBezTo>
                    <a:pt x="7130" y="11705"/>
                    <a:pt x="8566" y="11083"/>
                    <a:pt x="9600" y="9992"/>
                  </a:cubicBezTo>
                  <a:lnTo>
                    <a:pt x="9600" y="9992"/>
                  </a:lnTo>
                  <a:cubicBezTo>
                    <a:pt x="9217" y="10078"/>
                    <a:pt x="8834" y="10116"/>
                    <a:pt x="8451" y="10116"/>
                  </a:cubicBezTo>
                  <a:cubicBezTo>
                    <a:pt x="5341" y="10116"/>
                    <a:pt x="2814" y="7465"/>
                    <a:pt x="2814" y="4202"/>
                  </a:cubicBezTo>
                  <a:cubicBezTo>
                    <a:pt x="2805" y="2642"/>
                    <a:pt x="3408" y="1130"/>
                    <a:pt x="4479"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7" name="Google Shape;19487;p78"/>
            <p:cNvSpPr/>
            <p:nvPr/>
          </p:nvSpPr>
          <p:spPr>
            <a:xfrm>
              <a:off x="6666644" y="3348112"/>
              <a:ext cx="295320" cy="310393"/>
            </a:xfrm>
            <a:custGeom>
              <a:avLst/>
              <a:gdLst/>
              <a:ahLst/>
              <a:cxnLst/>
              <a:rect l="l" t="t" r="r" b="b"/>
              <a:pathLst>
                <a:path w="11246" h="11820" extrusionOk="0">
                  <a:moveTo>
                    <a:pt x="5838" y="1"/>
                  </a:moveTo>
                  <a:lnTo>
                    <a:pt x="5838" y="1"/>
                  </a:lnTo>
                  <a:lnTo>
                    <a:pt x="5838" y="1"/>
                  </a:lnTo>
                  <a:cubicBezTo>
                    <a:pt x="5840" y="1"/>
                    <a:pt x="5841" y="1"/>
                    <a:pt x="5843" y="1"/>
                  </a:cubicBezTo>
                  <a:lnTo>
                    <a:pt x="5843" y="1"/>
                  </a:lnTo>
                  <a:cubicBezTo>
                    <a:pt x="5841" y="1"/>
                    <a:pt x="5840" y="1"/>
                    <a:pt x="5838" y="1"/>
                  </a:cubicBezTo>
                  <a:close/>
                  <a:moveTo>
                    <a:pt x="5407" y="2958"/>
                  </a:moveTo>
                  <a:lnTo>
                    <a:pt x="5407" y="5685"/>
                  </a:lnTo>
                  <a:lnTo>
                    <a:pt x="2163" y="5685"/>
                  </a:lnTo>
                  <a:cubicBezTo>
                    <a:pt x="2173" y="4757"/>
                    <a:pt x="2335" y="3838"/>
                    <a:pt x="2622" y="2958"/>
                  </a:cubicBezTo>
                  <a:close/>
                  <a:moveTo>
                    <a:pt x="8623" y="2958"/>
                  </a:moveTo>
                  <a:cubicBezTo>
                    <a:pt x="8910" y="3838"/>
                    <a:pt x="9073" y="4757"/>
                    <a:pt x="9082" y="5685"/>
                  </a:cubicBezTo>
                  <a:lnTo>
                    <a:pt x="5838" y="5685"/>
                  </a:lnTo>
                  <a:lnTo>
                    <a:pt x="5838" y="2958"/>
                  </a:lnTo>
                  <a:close/>
                  <a:moveTo>
                    <a:pt x="5407" y="6145"/>
                  </a:moveTo>
                  <a:lnTo>
                    <a:pt x="5407" y="8872"/>
                  </a:lnTo>
                  <a:lnTo>
                    <a:pt x="2622" y="8872"/>
                  </a:lnTo>
                  <a:cubicBezTo>
                    <a:pt x="2336" y="7995"/>
                    <a:pt x="2174" y="7070"/>
                    <a:pt x="2163" y="6145"/>
                  </a:cubicBezTo>
                  <a:close/>
                  <a:moveTo>
                    <a:pt x="9082" y="6135"/>
                  </a:moveTo>
                  <a:cubicBezTo>
                    <a:pt x="9063" y="7063"/>
                    <a:pt x="8910" y="7982"/>
                    <a:pt x="8623" y="8872"/>
                  </a:cubicBezTo>
                  <a:lnTo>
                    <a:pt x="5838" y="8872"/>
                  </a:lnTo>
                  <a:lnTo>
                    <a:pt x="5838" y="6135"/>
                  </a:lnTo>
                  <a:close/>
                  <a:moveTo>
                    <a:pt x="5398" y="1"/>
                  </a:moveTo>
                  <a:cubicBezTo>
                    <a:pt x="4833" y="20"/>
                    <a:pt x="4269" y="135"/>
                    <a:pt x="3733" y="336"/>
                  </a:cubicBezTo>
                  <a:cubicBezTo>
                    <a:pt x="3158" y="852"/>
                    <a:pt x="2680" y="1599"/>
                    <a:pt x="2326" y="2498"/>
                  </a:cubicBezTo>
                  <a:lnTo>
                    <a:pt x="1015" y="2498"/>
                  </a:lnTo>
                  <a:cubicBezTo>
                    <a:pt x="919" y="2642"/>
                    <a:pt x="833" y="2795"/>
                    <a:pt x="747" y="2958"/>
                  </a:cubicBezTo>
                  <a:lnTo>
                    <a:pt x="2173" y="2958"/>
                  </a:lnTo>
                  <a:cubicBezTo>
                    <a:pt x="1895" y="3838"/>
                    <a:pt x="1742" y="4757"/>
                    <a:pt x="1732" y="5685"/>
                  </a:cubicBezTo>
                  <a:lnTo>
                    <a:pt x="0" y="5685"/>
                  </a:lnTo>
                  <a:lnTo>
                    <a:pt x="0" y="5915"/>
                  </a:lnTo>
                  <a:lnTo>
                    <a:pt x="0" y="6135"/>
                  </a:lnTo>
                  <a:lnTo>
                    <a:pt x="1732" y="6135"/>
                  </a:lnTo>
                  <a:cubicBezTo>
                    <a:pt x="1742" y="7063"/>
                    <a:pt x="1895" y="7982"/>
                    <a:pt x="2173" y="8872"/>
                  </a:cubicBezTo>
                  <a:lnTo>
                    <a:pt x="747" y="8872"/>
                  </a:lnTo>
                  <a:cubicBezTo>
                    <a:pt x="833" y="9025"/>
                    <a:pt x="928" y="9179"/>
                    <a:pt x="1024" y="9322"/>
                  </a:cubicBezTo>
                  <a:lnTo>
                    <a:pt x="2345" y="9322"/>
                  </a:lnTo>
                  <a:cubicBezTo>
                    <a:pt x="2689" y="10222"/>
                    <a:pt x="3177" y="10968"/>
                    <a:pt x="3742" y="11485"/>
                  </a:cubicBezTo>
                  <a:cubicBezTo>
                    <a:pt x="4278" y="11686"/>
                    <a:pt x="4843" y="11801"/>
                    <a:pt x="5407" y="11820"/>
                  </a:cubicBezTo>
                  <a:cubicBezTo>
                    <a:pt x="4328" y="11705"/>
                    <a:pt x="3392" y="10743"/>
                    <a:pt x="2799" y="9332"/>
                  </a:cubicBezTo>
                  <a:lnTo>
                    <a:pt x="5407" y="9332"/>
                  </a:lnTo>
                  <a:lnTo>
                    <a:pt x="5407" y="11820"/>
                  </a:lnTo>
                  <a:lnTo>
                    <a:pt x="5838" y="11820"/>
                  </a:lnTo>
                  <a:lnTo>
                    <a:pt x="5838" y="9322"/>
                  </a:lnTo>
                  <a:lnTo>
                    <a:pt x="8451" y="9322"/>
                  </a:lnTo>
                  <a:cubicBezTo>
                    <a:pt x="7857" y="10738"/>
                    <a:pt x="6919" y="11705"/>
                    <a:pt x="5838" y="11820"/>
                  </a:cubicBezTo>
                  <a:lnTo>
                    <a:pt x="5848" y="11820"/>
                  </a:lnTo>
                  <a:cubicBezTo>
                    <a:pt x="6412" y="11801"/>
                    <a:pt x="6977" y="11686"/>
                    <a:pt x="7513" y="11485"/>
                  </a:cubicBezTo>
                  <a:cubicBezTo>
                    <a:pt x="8087" y="10968"/>
                    <a:pt x="8566" y="10222"/>
                    <a:pt x="8920" y="9322"/>
                  </a:cubicBezTo>
                  <a:lnTo>
                    <a:pt x="10231" y="9322"/>
                  </a:lnTo>
                  <a:cubicBezTo>
                    <a:pt x="10327" y="9179"/>
                    <a:pt x="10422" y="9025"/>
                    <a:pt x="10508" y="8872"/>
                  </a:cubicBezTo>
                  <a:lnTo>
                    <a:pt x="9082" y="8872"/>
                  </a:lnTo>
                  <a:cubicBezTo>
                    <a:pt x="9360" y="7982"/>
                    <a:pt x="9513" y="7063"/>
                    <a:pt x="9523" y="6135"/>
                  </a:cubicBezTo>
                  <a:lnTo>
                    <a:pt x="11245" y="6135"/>
                  </a:lnTo>
                  <a:lnTo>
                    <a:pt x="11245" y="5915"/>
                  </a:lnTo>
                  <a:lnTo>
                    <a:pt x="11245" y="5685"/>
                  </a:lnTo>
                  <a:lnTo>
                    <a:pt x="9513" y="5685"/>
                  </a:lnTo>
                  <a:cubicBezTo>
                    <a:pt x="9503" y="4757"/>
                    <a:pt x="9350" y="3838"/>
                    <a:pt x="9073" y="2948"/>
                  </a:cubicBezTo>
                  <a:lnTo>
                    <a:pt x="10499" y="2948"/>
                  </a:lnTo>
                  <a:cubicBezTo>
                    <a:pt x="10413" y="2795"/>
                    <a:pt x="10317" y="2642"/>
                    <a:pt x="10221" y="2498"/>
                  </a:cubicBezTo>
                  <a:lnTo>
                    <a:pt x="8901" y="2498"/>
                  </a:lnTo>
                  <a:cubicBezTo>
                    <a:pt x="8556" y="1599"/>
                    <a:pt x="8068" y="852"/>
                    <a:pt x="7503" y="336"/>
                  </a:cubicBezTo>
                  <a:cubicBezTo>
                    <a:pt x="6972" y="136"/>
                    <a:pt x="6412" y="22"/>
                    <a:pt x="5843" y="1"/>
                  </a:cubicBezTo>
                  <a:lnTo>
                    <a:pt x="5843" y="1"/>
                  </a:lnTo>
                  <a:cubicBezTo>
                    <a:pt x="6922" y="118"/>
                    <a:pt x="7858" y="1084"/>
                    <a:pt x="8451" y="2498"/>
                  </a:cubicBezTo>
                  <a:lnTo>
                    <a:pt x="5838" y="2498"/>
                  </a:lnTo>
                  <a:lnTo>
                    <a:pt x="5838" y="1"/>
                  </a:lnTo>
                  <a:lnTo>
                    <a:pt x="5838" y="1"/>
                  </a:lnTo>
                  <a:cubicBezTo>
                    <a:pt x="5835" y="1"/>
                    <a:pt x="5832" y="1"/>
                    <a:pt x="5828" y="1"/>
                  </a:cubicBezTo>
                  <a:lnTo>
                    <a:pt x="5407" y="1"/>
                  </a:lnTo>
                  <a:lnTo>
                    <a:pt x="5407" y="2498"/>
                  </a:lnTo>
                  <a:lnTo>
                    <a:pt x="2795" y="2498"/>
                  </a:lnTo>
                  <a:cubicBezTo>
                    <a:pt x="3388" y="1082"/>
                    <a:pt x="4326" y="115"/>
                    <a:pt x="5407"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8" name="Google Shape;19488;p78"/>
            <p:cNvSpPr/>
            <p:nvPr/>
          </p:nvSpPr>
          <p:spPr>
            <a:xfrm>
              <a:off x="6666644" y="3351394"/>
              <a:ext cx="222921" cy="307111"/>
            </a:xfrm>
            <a:custGeom>
              <a:avLst/>
              <a:gdLst/>
              <a:ahLst/>
              <a:cxnLst/>
              <a:rect l="l" t="t" r="r" b="b"/>
              <a:pathLst>
                <a:path w="8489" h="11695" extrusionOk="0">
                  <a:moveTo>
                    <a:pt x="5407" y="9197"/>
                  </a:moveTo>
                  <a:lnTo>
                    <a:pt x="5407" y="11685"/>
                  </a:lnTo>
                  <a:cubicBezTo>
                    <a:pt x="4326" y="11570"/>
                    <a:pt x="3388" y="10613"/>
                    <a:pt x="2795" y="9197"/>
                  </a:cubicBezTo>
                  <a:close/>
                  <a:moveTo>
                    <a:pt x="4460" y="0"/>
                  </a:moveTo>
                  <a:cubicBezTo>
                    <a:pt x="4211" y="48"/>
                    <a:pt x="3972" y="115"/>
                    <a:pt x="3733" y="201"/>
                  </a:cubicBezTo>
                  <a:cubicBezTo>
                    <a:pt x="3158" y="727"/>
                    <a:pt x="2680" y="1474"/>
                    <a:pt x="2326" y="2364"/>
                  </a:cubicBezTo>
                  <a:lnTo>
                    <a:pt x="1015" y="2364"/>
                  </a:lnTo>
                  <a:cubicBezTo>
                    <a:pt x="919" y="2517"/>
                    <a:pt x="833" y="2670"/>
                    <a:pt x="747" y="2833"/>
                  </a:cubicBezTo>
                  <a:lnTo>
                    <a:pt x="2173" y="2833"/>
                  </a:lnTo>
                  <a:cubicBezTo>
                    <a:pt x="1895" y="3713"/>
                    <a:pt x="1742" y="4632"/>
                    <a:pt x="1732" y="5560"/>
                  </a:cubicBezTo>
                  <a:lnTo>
                    <a:pt x="0" y="5560"/>
                  </a:lnTo>
                  <a:lnTo>
                    <a:pt x="0" y="5790"/>
                  </a:lnTo>
                  <a:lnTo>
                    <a:pt x="0" y="6010"/>
                  </a:lnTo>
                  <a:lnTo>
                    <a:pt x="1732" y="6010"/>
                  </a:lnTo>
                  <a:cubicBezTo>
                    <a:pt x="1742" y="6938"/>
                    <a:pt x="1895" y="7857"/>
                    <a:pt x="2173" y="8747"/>
                  </a:cubicBezTo>
                  <a:lnTo>
                    <a:pt x="747" y="8747"/>
                  </a:lnTo>
                  <a:cubicBezTo>
                    <a:pt x="833" y="8900"/>
                    <a:pt x="928" y="9054"/>
                    <a:pt x="1024" y="9197"/>
                  </a:cubicBezTo>
                  <a:lnTo>
                    <a:pt x="2345" y="9197"/>
                  </a:lnTo>
                  <a:cubicBezTo>
                    <a:pt x="2689" y="10097"/>
                    <a:pt x="3177" y="10843"/>
                    <a:pt x="3742" y="11360"/>
                  </a:cubicBezTo>
                  <a:cubicBezTo>
                    <a:pt x="4278" y="11561"/>
                    <a:pt x="4843" y="11676"/>
                    <a:pt x="5407" y="11695"/>
                  </a:cubicBezTo>
                  <a:lnTo>
                    <a:pt x="5848" y="11695"/>
                  </a:lnTo>
                  <a:cubicBezTo>
                    <a:pt x="6412" y="11676"/>
                    <a:pt x="6977" y="11561"/>
                    <a:pt x="7513" y="11360"/>
                  </a:cubicBezTo>
                  <a:cubicBezTo>
                    <a:pt x="7896" y="10996"/>
                    <a:pt x="8231" y="10575"/>
                    <a:pt x="8489" y="10106"/>
                  </a:cubicBezTo>
                  <a:lnTo>
                    <a:pt x="8441" y="10106"/>
                  </a:lnTo>
                  <a:cubicBezTo>
                    <a:pt x="8288" y="10106"/>
                    <a:pt x="8144" y="10097"/>
                    <a:pt x="7991" y="10087"/>
                  </a:cubicBezTo>
                  <a:cubicBezTo>
                    <a:pt x="7427" y="11006"/>
                    <a:pt x="6671" y="11599"/>
                    <a:pt x="5838" y="11685"/>
                  </a:cubicBezTo>
                  <a:lnTo>
                    <a:pt x="5838" y="9436"/>
                  </a:lnTo>
                  <a:cubicBezTo>
                    <a:pt x="5484" y="9245"/>
                    <a:pt x="5149" y="9015"/>
                    <a:pt x="4843" y="8747"/>
                  </a:cubicBezTo>
                  <a:lnTo>
                    <a:pt x="2622" y="8747"/>
                  </a:lnTo>
                  <a:cubicBezTo>
                    <a:pt x="2335" y="7857"/>
                    <a:pt x="2173" y="6938"/>
                    <a:pt x="2163" y="6010"/>
                  </a:cubicBezTo>
                  <a:lnTo>
                    <a:pt x="3082" y="6010"/>
                  </a:lnTo>
                  <a:cubicBezTo>
                    <a:pt x="3034" y="5867"/>
                    <a:pt x="2996" y="5714"/>
                    <a:pt x="2957" y="5560"/>
                  </a:cubicBezTo>
                  <a:lnTo>
                    <a:pt x="2163" y="5560"/>
                  </a:lnTo>
                  <a:cubicBezTo>
                    <a:pt x="2173" y="4632"/>
                    <a:pt x="2335" y="3713"/>
                    <a:pt x="2622" y="2833"/>
                  </a:cubicBezTo>
                  <a:lnTo>
                    <a:pt x="2957" y="2833"/>
                  </a:lnTo>
                  <a:cubicBezTo>
                    <a:pt x="2996" y="2670"/>
                    <a:pt x="3034" y="2527"/>
                    <a:pt x="3082" y="2373"/>
                  </a:cubicBezTo>
                  <a:lnTo>
                    <a:pt x="2795" y="2373"/>
                  </a:lnTo>
                  <a:cubicBezTo>
                    <a:pt x="3053" y="1694"/>
                    <a:pt x="3455" y="1081"/>
                    <a:pt x="3972" y="574"/>
                  </a:cubicBezTo>
                  <a:cubicBezTo>
                    <a:pt x="4125" y="373"/>
                    <a:pt x="4288" y="182"/>
                    <a:pt x="446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89" name="Google Shape;19489;p78"/>
            <p:cNvSpPr/>
            <p:nvPr/>
          </p:nvSpPr>
          <p:spPr>
            <a:xfrm>
              <a:off x="6711863"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0" name="Google Shape;19490;p78"/>
            <p:cNvSpPr/>
            <p:nvPr/>
          </p:nvSpPr>
          <p:spPr>
            <a:xfrm>
              <a:off x="6710865" y="3586868"/>
              <a:ext cx="24894" cy="18067"/>
            </a:xfrm>
            <a:custGeom>
              <a:avLst/>
              <a:gdLst/>
              <a:ahLst/>
              <a:cxnLst/>
              <a:rect l="l" t="t" r="r" b="b"/>
              <a:pathLst>
                <a:path w="948" h="688" extrusionOk="0">
                  <a:moveTo>
                    <a:pt x="39" y="0"/>
                  </a:moveTo>
                  <a:lnTo>
                    <a:pt x="39" y="460"/>
                  </a:lnTo>
                  <a:cubicBezTo>
                    <a:pt x="39" y="508"/>
                    <a:pt x="29" y="555"/>
                    <a:pt x="1"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1" name="Google Shape;19491;p78"/>
            <p:cNvSpPr/>
            <p:nvPr/>
          </p:nvSpPr>
          <p:spPr>
            <a:xfrm>
              <a:off x="6688991" y="3605722"/>
              <a:ext cx="68407" cy="88995"/>
            </a:xfrm>
            <a:custGeom>
              <a:avLst/>
              <a:gdLst/>
              <a:ahLst/>
              <a:cxnLst/>
              <a:rect l="l" t="t" r="r" b="b"/>
              <a:pathLst>
                <a:path w="2605"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3" y="201"/>
                  </a:cubicBezTo>
                  <a:cubicBezTo>
                    <a:pt x="1306" y="201"/>
                    <a:pt x="1302" y="201"/>
                    <a:pt x="1302" y="201"/>
                  </a:cubicBezTo>
                  <a:cubicBezTo>
                    <a:pt x="1302" y="201"/>
                    <a:pt x="1299" y="201"/>
                    <a:pt x="1293"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2" name="Google Shape;19492;p78"/>
            <p:cNvSpPr/>
            <p:nvPr/>
          </p:nvSpPr>
          <p:spPr>
            <a:xfrm>
              <a:off x="6700571" y="3694691"/>
              <a:ext cx="45509" cy="23897"/>
            </a:xfrm>
            <a:custGeom>
              <a:avLst/>
              <a:gdLst/>
              <a:ahLst/>
              <a:cxnLst/>
              <a:rect l="l" t="t" r="r" b="b"/>
              <a:pathLst>
                <a:path w="1733" h="910" extrusionOk="0">
                  <a:moveTo>
                    <a:pt x="0" y="0"/>
                  </a:moveTo>
                  <a:lnTo>
                    <a:pt x="0" y="680"/>
                  </a:lnTo>
                  <a:cubicBezTo>
                    <a:pt x="0" y="804"/>
                    <a:pt x="96" y="900"/>
                    <a:pt x="220"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3" name="Google Shape;19493;p78"/>
            <p:cNvSpPr/>
            <p:nvPr/>
          </p:nvSpPr>
          <p:spPr>
            <a:xfrm>
              <a:off x="6689253"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4" name="Google Shape;19494;p78"/>
            <p:cNvSpPr/>
            <p:nvPr/>
          </p:nvSpPr>
          <p:spPr>
            <a:xfrm>
              <a:off x="6746054" y="3615754"/>
              <a:ext cx="11344" cy="78964"/>
            </a:xfrm>
            <a:custGeom>
              <a:avLst/>
              <a:gdLst/>
              <a:ahLst/>
              <a:cxnLst/>
              <a:rect l="l" t="t" r="r" b="b"/>
              <a:pathLst>
                <a:path w="432"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5" name="Google Shape;19495;p78"/>
            <p:cNvSpPr/>
            <p:nvPr/>
          </p:nvSpPr>
          <p:spPr>
            <a:xfrm>
              <a:off x="6705850" y="3599052"/>
              <a:ext cx="34952" cy="95665"/>
            </a:xfrm>
            <a:custGeom>
              <a:avLst/>
              <a:gdLst/>
              <a:ahLst/>
              <a:cxnLst/>
              <a:rect l="l" t="t" r="r" b="b"/>
              <a:pathLst>
                <a:path w="1331" h="3643" extrusionOk="0">
                  <a:moveTo>
                    <a:pt x="214" y="1"/>
                  </a:moveTo>
                  <a:cubicBezTo>
                    <a:pt x="203" y="1"/>
                    <a:pt x="192"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7" y="673"/>
                    <a:pt x="939" y="680"/>
                    <a:pt x="961" y="680"/>
                  </a:cubicBezTo>
                  <a:cubicBezTo>
                    <a:pt x="989" y="680"/>
                    <a:pt x="1018" y="668"/>
                    <a:pt x="1034" y="647"/>
                  </a:cubicBezTo>
                  <a:lnTo>
                    <a:pt x="1330" y="254"/>
                  </a:lnTo>
                  <a:lnTo>
                    <a:pt x="1149" y="15"/>
                  </a:lnTo>
                  <a:cubicBezTo>
                    <a:pt x="1139" y="5"/>
                    <a:pt x="1127" y="1"/>
                    <a:pt x="1116" y="1"/>
                  </a:cubicBezTo>
                  <a:cubicBezTo>
                    <a:pt x="1105" y="1"/>
                    <a:pt x="1096" y="5"/>
                    <a:pt x="1091" y="15"/>
                  </a:cubicBezTo>
                  <a:lnTo>
                    <a:pt x="660" y="455"/>
                  </a:lnTo>
                  <a:lnTo>
                    <a:pt x="239" y="15"/>
                  </a:lnTo>
                  <a:cubicBezTo>
                    <a:pt x="235"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6" name="Google Shape;19496;p78"/>
            <p:cNvSpPr/>
            <p:nvPr/>
          </p:nvSpPr>
          <p:spPr>
            <a:xfrm>
              <a:off x="6720161"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7" name="Google Shape;19497;p78"/>
            <p:cNvSpPr/>
            <p:nvPr/>
          </p:nvSpPr>
          <p:spPr>
            <a:xfrm>
              <a:off x="6700309" y="3539127"/>
              <a:ext cx="46008" cy="53807"/>
            </a:xfrm>
            <a:custGeom>
              <a:avLst/>
              <a:gdLst/>
              <a:ahLst/>
              <a:cxnLst/>
              <a:rect l="l" t="t" r="r" b="b"/>
              <a:pathLst>
                <a:path w="1752" h="2049" extrusionOk="0">
                  <a:moveTo>
                    <a:pt x="661" y="0"/>
                  </a:moveTo>
                  <a:cubicBezTo>
                    <a:pt x="288" y="10"/>
                    <a:pt x="1" y="316"/>
                    <a:pt x="10" y="680"/>
                  </a:cubicBezTo>
                  <a:lnTo>
                    <a:pt x="10" y="1139"/>
                  </a:lnTo>
                  <a:cubicBezTo>
                    <a:pt x="1" y="1627"/>
                    <a:pt x="383" y="2039"/>
                    <a:pt x="871" y="2048"/>
                  </a:cubicBezTo>
                  <a:cubicBezTo>
                    <a:pt x="1369" y="2039"/>
                    <a:pt x="1752" y="1627"/>
                    <a:pt x="1742" y="1139"/>
                  </a:cubicBezTo>
                  <a:lnTo>
                    <a:pt x="1742" y="680"/>
                  </a:lnTo>
                  <a:cubicBezTo>
                    <a:pt x="1752" y="316"/>
                    <a:pt x="1455" y="10"/>
                    <a:pt x="10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8" name="Google Shape;19498;p78"/>
            <p:cNvSpPr/>
            <p:nvPr/>
          </p:nvSpPr>
          <p:spPr>
            <a:xfrm>
              <a:off x="6700309" y="3539127"/>
              <a:ext cx="31433" cy="53807"/>
            </a:xfrm>
            <a:custGeom>
              <a:avLst/>
              <a:gdLst/>
              <a:ahLst/>
              <a:cxnLst/>
              <a:rect l="l" t="t" r="r" b="b"/>
              <a:pathLst>
                <a:path w="1197" h="2049" extrusionOk="0">
                  <a:moveTo>
                    <a:pt x="661" y="0"/>
                  </a:moveTo>
                  <a:cubicBezTo>
                    <a:pt x="288" y="10"/>
                    <a:pt x="1" y="316"/>
                    <a:pt x="10" y="680"/>
                  </a:cubicBezTo>
                  <a:lnTo>
                    <a:pt x="10" y="1139"/>
                  </a:lnTo>
                  <a:cubicBezTo>
                    <a:pt x="1"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499" name="Google Shape;19499;p78"/>
            <p:cNvSpPr/>
            <p:nvPr/>
          </p:nvSpPr>
          <p:spPr>
            <a:xfrm>
              <a:off x="6700309" y="3539127"/>
              <a:ext cx="46008" cy="23897"/>
            </a:xfrm>
            <a:custGeom>
              <a:avLst/>
              <a:gdLst/>
              <a:ahLst/>
              <a:cxnLst/>
              <a:rect l="l" t="t" r="r" b="b"/>
              <a:pathLst>
                <a:path w="1752" h="910" extrusionOk="0">
                  <a:moveTo>
                    <a:pt x="661" y="0"/>
                  </a:moveTo>
                  <a:cubicBezTo>
                    <a:pt x="288" y="10"/>
                    <a:pt x="1" y="316"/>
                    <a:pt x="10" y="689"/>
                  </a:cubicBezTo>
                  <a:cubicBezTo>
                    <a:pt x="10" y="689"/>
                    <a:pt x="661" y="909"/>
                    <a:pt x="1742" y="909"/>
                  </a:cubicBezTo>
                  <a:lnTo>
                    <a:pt x="1742" y="689"/>
                  </a:lnTo>
                  <a:cubicBezTo>
                    <a:pt x="1752" y="316"/>
                    <a:pt x="1455" y="1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0" name="Google Shape;19500;p78"/>
            <p:cNvSpPr/>
            <p:nvPr/>
          </p:nvSpPr>
          <p:spPr>
            <a:xfrm>
              <a:off x="6700309" y="3539127"/>
              <a:ext cx="31433" cy="21875"/>
            </a:xfrm>
            <a:custGeom>
              <a:avLst/>
              <a:gdLst/>
              <a:ahLst/>
              <a:cxnLst/>
              <a:rect l="l" t="t" r="r" b="b"/>
              <a:pathLst>
                <a:path w="1197" h="833" extrusionOk="0">
                  <a:moveTo>
                    <a:pt x="661" y="0"/>
                  </a:moveTo>
                  <a:cubicBezTo>
                    <a:pt x="288" y="10"/>
                    <a:pt x="1" y="316"/>
                    <a:pt x="10" y="689"/>
                  </a:cubicBezTo>
                  <a:cubicBezTo>
                    <a:pt x="221" y="747"/>
                    <a:pt x="441" y="804"/>
                    <a:pt x="661" y="833"/>
                  </a:cubicBezTo>
                  <a:lnTo>
                    <a:pt x="661" y="689"/>
                  </a:lnTo>
                  <a:cubicBezTo>
                    <a:pt x="651" y="364"/>
                    <a:pt x="881" y="77"/>
                    <a:pt x="1197" y="10"/>
                  </a:cubicBezTo>
                  <a:cubicBezTo>
                    <a:pt x="1168" y="10"/>
                    <a:pt x="1130" y="0"/>
                    <a:pt x="109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1" name="Google Shape;19501;p78"/>
            <p:cNvSpPr/>
            <p:nvPr/>
          </p:nvSpPr>
          <p:spPr>
            <a:xfrm>
              <a:off x="6802854" y="3586868"/>
              <a:ext cx="22899" cy="23897"/>
            </a:xfrm>
            <a:custGeom>
              <a:avLst/>
              <a:gdLst/>
              <a:ahLst/>
              <a:cxnLst/>
              <a:rect l="l" t="t" r="r" b="b"/>
              <a:pathLst>
                <a:path w="872" h="910" extrusionOk="0">
                  <a:moveTo>
                    <a:pt x="0" y="0"/>
                  </a:moveTo>
                  <a:lnTo>
                    <a:pt x="0" y="910"/>
                  </a:lnTo>
                  <a:lnTo>
                    <a:pt x="871" y="910"/>
                  </a:lnTo>
                  <a:lnTo>
                    <a:pt x="871"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2" name="Google Shape;19502;p78"/>
            <p:cNvSpPr/>
            <p:nvPr/>
          </p:nvSpPr>
          <p:spPr>
            <a:xfrm>
              <a:off x="6801594" y="3586868"/>
              <a:ext cx="24894" cy="18067"/>
            </a:xfrm>
            <a:custGeom>
              <a:avLst/>
              <a:gdLst/>
              <a:ahLst/>
              <a:cxnLst/>
              <a:rect l="l" t="t" r="r" b="b"/>
              <a:pathLst>
                <a:path w="948" h="688" extrusionOk="0">
                  <a:moveTo>
                    <a:pt x="48" y="0"/>
                  </a:moveTo>
                  <a:lnTo>
                    <a:pt x="48" y="460"/>
                  </a:lnTo>
                  <a:cubicBezTo>
                    <a:pt x="39" y="508"/>
                    <a:pt x="29" y="555"/>
                    <a:pt x="0" y="594"/>
                  </a:cubicBezTo>
                  <a:cubicBezTo>
                    <a:pt x="154" y="656"/>
                    <a:pt x="316" y="687"/>
                    <a:pt x="478" y="687"/>
                  </a:cubicBezTo>
                  <a:cubicBezTo>
                    <a:pt x="639" y="687"/>
                    <a:pt x="800" y="656"/>
                    <a:pt x="948" y="594"/>
                  </a:cubicBezTo>
                  <a:cubicBezTo>
                    <a:pt x="92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3" name="Google Shape;19503;p78"/>
            <p:cNvSpPr/>
            <p:nvPr/>
          </p:nvSpPr>
          <p:spPr>
            <a:xfrm>
              <a:off x="6779982" y="3605722"/>
              <a:ext cx="68381" cy="88995"/>
            </a:xfrm>
            <a:custGeom>
              <a:avLst/>
              <a:gdLst/>
              <a:ahLst/>
              <a:cxnLst/>
              <a:rect l="l" t="t" r="r" b="b"/>
              <a:pathLst>
                <a:path w="2604" h="3389" extrusionOk="0">
                  <a:moveTo>
                    <a:pt x="642" y="0"/>
                  </a:moveTo>
                  <a:lnTo>
                    <a:pt x="249" y="211"/>
                  </a:lnTo>
                  <a:cubicBezTo>
                    <a:pt x="96" y="297"/>
                    <a:pt x="0" y="450"/>
                    <a:pt x="10" y="622"/>
                  </a:cubicBezTo>
                  <a:lnTo>
                    <a:pt x="10" y="1943"/>
                  </a:lnTo>
                  <a:cubicBezTo>
                    <a:pt x="10" y="2431"/>
                    <a:pt x="144" y="2919"/>
                    <a:pt x="402" y="3331"/>
                  </a:cubicBezTo>
                  <a:lnTo>
                    <a:pt x="441" y="3388"/>
                  </a:lnTo>
                  <a:lnTo>
                    <a:pt x="2173" y="3388"/>
                  </a:lnTo>
                  <a:lnTo>
                    <a:pt x="2202" y="3331"/>
                  </a:lnTo>
                  <a:cubicBezTo>
                    <a:pt x="2470" y="2919"/>
                    <a:pt x="2603" y="2431"/>
                    <a:pt x="2603" y="1943"/>
                  </a:cubicBezTo>
                  <a:lnTo>
                    <a:pt x="2603" y="622"/>
                  </a:lnTo>
                  <a:cubicBezTo>
                    <a:pt x="2603" y="450"/>
                    <a:pt x="2517" y="297"/>
                    <a:pt x="2364" y="211"/>
                  </a:cubicBezTo>
                  <a:lnTo>
                    <a:pt x="1972" y="0"/>
                  </a:lnTo>
                  <a:cubicBezTo>
                    <a:pt x="1823" y="193"/>
                    <a:pt x="1384" y="201"/>
                    <a:pt x="1312" y="201"/>
                  </a:cubicBezTo>
                  <a:cubicBezTo>
                    <a:pt x="1305" y="201"/>
                    <a:pt x="1302" y="201"/>
                    <a:pt x="1302" y="201"/>
                  </a:cubicBezTo>
                  <a:cubicBezTo>
                    <a:pt x="1302" y="201"/>
                    <a:pt x="1298" y="201"/>
                    <a:pt x="1292" y="201"/>
                  </a:cubicBezTo>
                  <a:cubicBezTo>
                    <a:pt x="1221" y="201"/>
                    <a:pt x="791" y="193"/>
                    <a:pt x="642"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4" name="Google Shape;19504;p78"/>
            <p:cNvSpPr/>
            <p:nvPr/>
          </p:nvSpPr>
          <p:spPr>
            <a:xfrm>
              <a:off x="6791536" y="3694691"/>
              <a:ext cx="45509" cy="23897"/>
            </a:xfrm>
            <a:custGeom>
              <a:avLst/>
              <a:gdLst/>
              <a:ahLst/>
              <a:cxnLst/>
              <a:rect l="l" t="t" r="r" b="b"/>
              <a:pathLst>
                <a:path w="1733" h="910" extrusionOk="0">
                  <a:moveTo>
                    <a:pt x="1" y="0"/>
                  </a:moveTo>
                  <a:lnTo>
                    <a:pt x="1" y="680"/>
                  </a:lnTo>
                  <a:cubicBezTo>
                    <a:pt x="1" y="804"/>
                    <a:pt x="96" y="900"/>
                    <a:pt x="221" y="909"/>
                  </a:cubicBezTo>
                  <a:lnTo>
                    <a:pt x="1513" y="909"/>
                  </a:lnTo>
                  <a:cubicBezTo>
                    <a:pt x="1637" y="900"/>
                    <a:pt x="1733" y="804"/>
                    <a:pt x="1733" y="680"/>
                  </a:cubicBezTo>
                  <a:lnTo>
                    <a:pt x="1733" y="0"/>
                  </a:ln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5" name="Google Shape;19505;p78"/>
            <p:cNvSpPr/>
            <p:nvPr/>
          </p:nvSpPr>
          <p:spPr>
            <a:xfrm>
              <a:off x="6780218" y="3615754"/>
              <a:ext cx="11344" cy="78964"/>
            </a:xfrm>
            <a:custGeom>
              <a:avLst/>
              <a:gdLst/>
              <a:ahLst/>
              <a:cxnLst/>
              <a:rect l="l" t="t" r="r" b="b"/>
              <a:pathLst>
                <a:path w="432" h="3007" extrusionOk="0">
                  <a:moveTo>
                    <a:pt x="68" y="1"/>
                  </a:moveTo>
                  <a:cubicBezTo>
                    <a:pt x="20" y="78"/>
                    <a:pt x="1" y="154"/>
                    <a:pt x="1" y="240"/>
                  </a:cubicBezTo>
                  <a:lnTo>
                    <a:pt x="1" y="1561"/>
                  </a:lnTo>
                  <a:cubicBezTo>
                    <a:pt x="1" y="2059"/>
                    <a:pt x="135" y="2537"/>
                    <a:pt x="393" y="2949"/>
                  </a:cubicBezTo>
                  <a:lnTo>
                    <a:pt x="432" y="3006"/>
                  </a:lnTo>
                  <a:lnTo>
                    <a:pt x="432" y="518"/>
                  </a:lnTo>
                  <a:cubicBezTo>
                    <a:pt x="432" y="374"/>
                    <a:pt x="365" y="240"/>
                    <a:pt x="259" y="154"/>
                  </a:cubicBezTo>
                  <a:lnTo>
                    <a:pt x="68"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6" name="Google Shape;19506;p78"/>
            <p:cNvSpPr/>
            <p:nvPr/>
          </p:nvSpPr>
          <p:spPr>
            <a:xfrm>
              <a:off x="6837018" y="3615754"/>
              <a:ext cx="11344" cy="78964"/>
            </a:xfrm>
            <a:custGeom>
              <a:avLst/>
              <a:gdLst/>
              <a:ahLst/>
              <a:cxnLst/>
              <a:rect l="l" t="t" r="r" b="b"/>
              <a:pathLst>
                <a:path w="432" h="3007" extrusionOk="0">
                  <a:moveTo>
                    <a:pt x="364" y="1"/>
                  </a:moveTo>
                  <a:lnTo>
                    <a:pt x="173" y="154"/>
                  </a:lnTo>
                  <a:cubicBezTo>
                    <a:pt x="68" y="240"/>
                    <a:pt x="1" y="374"/>
                    <a:pt x="1" y="518"/>
                  </a:cubicBezTo>
                  <a:lnTo>
                    <a:pt x="1" y="3006"/>
                  </a:lnTo>
                  <a:lnTo>
                    <a:pt x="30" y="2949"/>
                  </a:lnTo>
                  <a:cubicBezTo>
                    <a:pt x="298" y="2537"/>
                    <a:pt x="431" y="2059"/>
                    <a:pt x="431" y="1561"/>
                  </a:cubicBezTo>
                  <a:lnTo>
                    <a:pt x="431" y="240"/>
                  </a:lnTo>
                  <a:cubicBezTo>
                    <a:pt x="431" y="154"/>
                    <a:pt x="412" y="78"/>
                    <a:pt x="364"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7" name="Google Shape;19507;p78"/>
            <p:cNvSpPr/>
            <p:nvPr/>
          </p:nvSpPr>
          <p:spPr>
            <a:xfrm>
              <a:off x="6796814" y="3599052"/>
              <a:ext cx="34952" cy="95665"/>
            </a:xfrm>
            <a:custGeom>
              <a:avLst/>
              <a:gdLst/>
              <a:ahLst/>
              <a:cxnLst/>
              <a:rect l="l" t="t" r="r" b="b"/>
              <a:pathLst>
                <a:path w="1331" h="3643" extrusionOk="0">
                  <a:moveTo>
                    <a:pt x="215" y="1"/>
                  </a:moveTo>
                  <a:cubicBezTo>
                    <a:pt x="204" y="1"/>
                    <a:pt x="192" y="5"/>
                    <a:pt x="182" y="15"/>
                  </a:cubicBezTo>
                  <a:lnTo>
                    <a:pt x="1" y="254"/>
                  </a:lnTo>
                  <a:lnTo>
                    <a:pt x="297" y="637"/>
                  </a:lnTo>
                  <a:cubicBezTo>
                    <a:pt x="313" y="664"/>
                    <a:pt x="342" y="676"/>
                    <a:pt x="370" y="676"/>
                  </a:cubicBezTo>
                  <a:cubicBezTo>
                    <a:pt x="392" y="676"/>
                    <a:pt x="415" y="669"/>
                    <a:pt x="431" y="656"/>
                  </a:cubicBezTo>
                  <a:lnTo>
                    <a:pt x="556" y="541"/>
                  </a:lnTo>
                  <a:lnTo>
                    <a:pt x="556" y="3642"/>
                  </a:lnTo>
                  <a:lnTo>
                    <a:pt x="776" y="3642"/>
                  </a:lnTo>
                  <a:lnTo>
                    <a:pt x="776" y="541"/>
                  </a:lnTo>
                  <a:lnTo>
                    <a:pt x="900" y="656"/>
                  </a:lnTo>
                  <a:cubicBezTo>
                    <a:pt x="917" y="673"/>
                    <a:pt x="939" y="680"/>
                    <a:pt x="961" y="680"/>
                  </a:cubicBezTo>
                  <a:cubicBezTo>
                    <a:pt x="990" y="680"/>
                    <a:pt x="1018" y="668"/>
                    <a:pt x="1034" y="647"/>
                  </a:cubicBezTo>
                  <a:lnTo>
                    <a:pt x="1331" y="254"/>
                  </a:lnTo>
                  <a:lnTo>
                    <a:pt x="1149" y="15"/>
                  </a:lnTo>
                  <a:cubicBezTo>
                    <a:pt x="1139" y="5"/>
                    <a:pt x="1127" y="1"/>
                    <a:pt x="1117" y="1"/>
                  </a:cubicBezTo>
                  <a:cubicBezTo>
                    <a:pt x="1106" y="1"/>
                    <a:pt x="1096" y="5"/>
                    <a:pt x="1092" y="15"/>
                  </a:cubicBezTo>
                  <a:lnTo>
                    <a:pt x="670" y="455"/>
                  </a:lnTo>
                  <a:lnTo>
                    <a:pt x="240" y="15"/>
                  </a:lnTo>
                  <a:cubicBezTo>
                    <a:pt x="235" y="5"/>
                    <a:pt x="225" y="1"/>
                    <a:pt x="215" y="1"/>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8" name="Google Shape;19508;p78"/>
            <p:cNvSpPr/>
            <p:nvPr/>
          </p:nvSpPr>
          <p:spPr>
            <a:xfrm>
              <a:off x="6811152" y="3706482"/>
              <a:ext cx="6040" cy="12106"/>
            </a:xfrm>
            <a:custGeom>
              <a:avLst/>
              <a:gdLst/>
              <a:ahLst/>
              <a:cxnLst/>
              <a:rect l="l" t="t" r="r" b="b"/>
              <a:pathLst>
                <a:path w="230" h="461" extrusionOk="0">
                  <a:moveTo>
                    <a:pt x="115" y="1"/>
                  </a:moveTo>
                  <a:cubicBezTo>
                    <a:pt x="58" y="1"/>
                    <a:pt x="0" y="58"/>
                    <a:pt x="10" y="125"/>
                  </a:cubicBezTo>
                  <a:lnTo>
                    <a:pt x="10" y="460"/>
                  </a:lnTo>
                  <a:lnTo>
                    <a:pt x="230" y="460"/>
                  </a:lnTo>
                  <a:lnTo>
                    <a:pt x="230" y="125"/>
                  </a:lnTo>
                  <a:cubicBezTo>
                    <a:pt x="230" y="58"/>
                    <a:pt x="182" y="1"/>
                    <a:pt x="11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09" name="Google Shape;19509;p78"/>
            <p:cNvSpPr/>
            <p:nvPr/>
          </p:nvSpPr>
          <p:spPr>
            <a:xfrm>
              <a:off x="6791300" y="3539127"/>
              <a:ext cx="46008" cy="53807"/>
            </a:xfrm>
            <a:custGeom>
              <a:avLst/>
              <a:gdLst/>
              <a:ahLst/>
              <a:cxnLst/>
              <a:rect l="l" t="t" r="r" b="b"/>
              <a:pathLst>
                <a:path w="1752" h="2049" extrusionOk="0">
                  <a:moveTo>
                    <a:pt x="660" y="0"/>
                  </a:moveTo>
                  <a:cubicBezTo>
                    <a:pt x="287" y="10"/>
                    <a:pt x="0" y="316"/>
                    <a:pt x="10" y="680"/>
                  </a:cubicBezTo>
                  <a:lnTo>
                    <a:pt x="10" y="1139"/>
                  </a:lnTo>
                  <a:cubicBezTo>
                    <a:pt x="0" y="1627"/>
                    <a:pt x="383" y="2039"/>
                    <a:pt x="871" y="2048"/>
                  </a:cubicBezTo>
                  <a:cubicBezTo>
                    <a:pt x="1369" y="2039"/>
                    <a:pt x="1751" y="1627"/>
                    <a:pt x="1742" y="1139"/>
                  </a:cubicBezTo>
                  <a:lnTo>
                    <a:pt x="1742" y="680"/>
                  </a:lnTo>
                  <a:cubicBezTo>
                    <a:pt x="1751"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0" name="Google Shape;19510;p78"/>
            <p:cNvSpPr/>
            <p:nvPr/>
          </p:nvSpPr>
          <p:spPr>
            <a:xfrm>
              <a:off x="6791300" y="3539127"/>
              <a:ext cx="31433" cy="53807"/>
            </a:xfrm>
            <a:custGeom>
              <a:avLst/>
              <a:gdLst/>
              <a:ahLst/>
              <a:cxnLst/>
              <a:rect l="l" t="t" r="r" b="b"/>
              <a:pathLst>
                <a:path w="1197" h="2049" extrusionOk="0">
                  <a:moveTo>
                    <a:pt x="660" y="0"/>
                  </a:moveTo>
                  <a:cubicBezTo>
                    <a:pt x="287" y="10"/>
                    <a:pt x="0" y="316"/>
                    <a:pt x="10" y="680"/>
                  </a:cubicBezTo>
                  <a:lnTo>
                    <a:pt x="10" y="1139"/>
                  </a:lnTo>
                  <a:cubicBezTo>
                    <a:pt x="0" y="1627"/>
                    <a:pt x="383" y="2039"/>
                    <a:pt x="871" y="2048"/>
                  </a:cubicBezTo>
                  <a:cubicBezTo>
                    <a:pt x="986" y="2048"/>
                    <a:pt x="1101" y="2029"/>
                    <a:pt x="1196" y="1981"/>
                  </a:cubicBezTo>
                  <a:cubicBezTo>
                    <a:pt x="871" y="1838"/>
                    <a:pt x="651" y="1503"/>
                    <a:pt x="660" y="1139"/>
                  </a:cubicBezTo>
                  <a:lnTo>
                    <a:pt x="660" y="680"/>
                  </a:lnTo>
                  <a:cubicBezTo>
                    <a:pt x="651" y="354"/>
                    <a:pt x="880" y="77"/>
                    <a:pt x="1196" y="10"/>
                  </a:cubicBezTo>
                  <a:cubicBezTo>
                    <a:pt x="1168" y="0"/>
                    <a:pt x="1129"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1" name="Google Shape;19511;p78"/>
            <p:cNvSpPr/>
            <p:nvPr/>
          </p:nvSpPr>
          <p:spPr>
            <a:xfrm>
              <a:off x="6791300" y="3539127"/>
              <a:ext cx="46008" cy="23897"/>
            </a:xfrm>
            <a:custGeom>
              <a:avLst/>
              <a:gdLst/>
              <a:ahLst/>
              <a:cxnLst/>
              <a:rect l="l" t="t" r="r" b="b"/>
              <a:pathLst>
                <a:path w="1752" h="910" extrusionOk="0">
                  <a:moveTo>
                    <a:pt x="660" y="0"/>
                  </a:moveTo>
                  <a:cubicBezTo>
                    <a:pt x="287" y="10"/>
                    <a:pt x="0" y="316"/>
                    <a:pt x="10" y="689"/>
                  </a:cubicBezTo>
                  <a:cubicBezTo>
                    <a:pt x="10" y="689"/>
                    <a:pt x="660" y="909"/>
                    <a:pt x="1742" y="909"/>
                  </a:cubicBezTo>
                  <a:lnTo>
                    <a:pt x="1742" y="689"/>
                  </a:lnTo>
                  <a:cubicBezTo>
                    <a:pt x="1751"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2" name="Google Shape;19512;p78"/>
            <p:cNvSpPr/>
            <p:nvPr/>
          </p:nvSpPr>
          <p:spPr>
            <a:xfrm>
              <a:off x="6791300" y="3539127"/>
              <a:ext cx="31433" cy="21875"/>
            </a:xfrm>
            <a:custGeom>
              <a:avLst/>
              <a:gdLst/>
              <a:ahLst/>
              <a:cxnLst/>
              <a:rect l="l" t="t" r="r" b="b"/>
              <a:pathLst>
                <a:path w="1197" h="833" extrusionOk="0">
                  <a:moveTo>
                    <a:pt x="660" y="0"/>
                  </a:moveTo>
                  <a:cubicBezTo>
                    <a:pt x="287" y="10"/>
                    <a:pt x="0" y="316"/>
                    <a:pt x="10" y="689"/>
                  </a:cubicBezTo>
                  <a:cubicBezTo>
                    <a:pt x="220" y="747"/>
                    <a:pt x="440" y="804"/>
                    <a:pt x="660" y="833"/>
                  </a:cubicBezTo>
                  <a:lnTo>
                    <a:pt x="660" y="689"/>
                  </a:lnTo>
                  <a:cubicBezTo>
                    <a:pt x="651" y="364"/>
                    <a:pt x="880" y="77"/>
                    <a:pt x="1196" y="10"/>
                  </a:cubicBezTo>
                  <a:cubicBezTo>
                    <a:pt x="1168" y="10"/>
                    <a:pt x="1129"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3" name="Google Shape;19513;p78"/>
            <p:cNvSpPr/>
            <p:nvPr/>
          </p:nvSpPr>
          <p:spPr>
            <a:xfrm>
              <a:off x="6893819" y="3586868"/>
              <a:ext cx="22899" cy="23897"/>
            </a:xfrm>
            <a:custGeom>
              <a:avLst/>
              <a:gdLst/>
              <a:ahLst/>
              <a:cxnLst/>
              <a:rect l="l" t="t" r="r" b="b"/>
              <a:pathLst>
                <a:path w="872" h="910" extrusionOk="0">
                  <a:moveTo>
                    <a:pt x="1" y="0"/>
                  </a:moveTo>
                  <a:lnTo>
                    <a:pt x="1" y="910"/>
                  </a:lnTo>
                  <a:lnTo>
                    <a:pt x="872" y="910"/>
                  </a:lnTo>
                  <a:lnTo>
                    <a:pt x="872"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4" name="Google Shape;19514;p78"/>
            <p:cNvSpPr/>
            <p:nvPr/>
          </p:nvSpPr>
          <p:spPr>
            <a:xfrm>
              <a:off x="6892821" y="3586868"/>
              <a:ext cx="24894" cy="18067"/>
            </a:xfrm>
            <a:custGeom>
              <a:avLst/>
              <a:gdLst/>
              <a:ahLst/>
              <a:cxnLst/>
              <a:rect l="l" t="t" r="r" b="b"/>
              <a:pathLst>
                <a:path w="948" h="688" extrusionOk="0">
                  <a:moveTo>
                    <a:pt x="39" y="0"/>
                  </a:moveTo>
                  <a:lnTo>
                    <a:pt x="39" y="460"/>
                  </a:lnTo>
                  <a:cubicBezTo>
                    <a:pt x="39" y="508"/>
                    <a:pt x="20" y="555"/>
                    <a:pt x="0" y="594"/>
                  </a:cubicBezTo>
                  <a:cubicBezTo>
                    <a:pt x="149" y="656"/>
                    <a:pt x="309" y="687"/>
                    <a:pt x="471" y="687"/>
                  </a:cubicBezTo>
                  <a:cubicBezTo>
                    <a:pt x="632" y="687"/>
                    <a:pt x="795" y="656"/>
                    <a:pt x="948" y="594"/>
                  </a:cubicBezTo>
                  <a:cubicBezTo>
                    <a:pt x="919" y="555"/>
                    <a:pt x="910" y="508"/>
                    <a:pt x="910" y="460"/>
                  </a:cubicBezTo>
                  <a:lnTo>
                    <a:pt x="910"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5" name="Google Shape;19515;p78"/>
            <p:cNvSpPr/>
            <p:nvPr/>
          </p:nvSpPr>
          <p:spPr>
            <a:xfrm>
              <a:off x="6870946" y="3605722"/>
              <a:ext cx="68381" cy="88995"/>
            </a:xfrm>
            <a:custGeom>
              <a:avLst/>
              <a:gdLst/>
              <a:ahLst/>
              <a:cxnLst/>
              <a:rect l="l" t="t" r="r" b="b"/>
              <a:pathLst>
                <a:path w="2604" h="3389" extrusionOk="0">
                  <a:moveTo>
                    <a:pt x="642" y="0"/>
                  </a:moveTo>
                  <a:lnTo>
                    <a:pt x="250" y="211"/>
                  </a:lnTo>
                  <a:cubicBezTo>
                    <a:pt x="97" y="297"/>
                    <a:pt x="1" y="450"/>
                    <a:pt x="10" y="622"/>
                  </a:cubicBezTo>
                  <a:lnTo>
                    <a:pt x="10" y="1943"/>
                  </a:lnTo>
                  <a:cubicBezTo>
                    <a:pt x="10" y="2431"/>
                    <a:pt x="144" y="2919"/>
                    <a:pt x="403" y="3331"/>
                  </a:cubicBezTo>
                  <a:lnTo>
                    <a:pt x="441" y="3388"/>
                  </a:lnTo>
                  <a:lnTo>
                    <a:pt x="2173" y="3388"/>
                  </a:lnTo>
                  <a:lnTo>
                    <a:pt x="2202" y="3331"/>
                  </a:lnTo>
                  <a:cubicBezTo>
                    <a:pt x="2470" y="2919"/>
                    <a:pt x="2604" y="2431"/>
                    <a:pt x="2604" y="1943"/>
                  </a:cubicBezTo>
                  <a:lnTo>
                    <a:pt x="2604" y="622"/>
                  </a:lnTo>
                  <a:cubicBezTo>
                    <a:pt x="2604" y="450"/>
                    <a:pt x="2518" y="297"/>
                    <a:pt x="2365" y="211"/>
                  </a:cubicBezTo>
                  <a:lnTo>
                    <a:pt x="1972" y="0"/>
                  </a:lnTo>
                  <a:cubicBezTo>
                    <a:pt x="1823" y="193"/>
                    <a:pt x="1385" y="201"/>
                    <a:pt x="1312" y="201"/>
                  </a:cubicBezTo>
                  <a:cubicBezTo>
                    <a:pt x="1306" y="201"/>
                    <a:pt x="1302" y="201"/>
                    <a:pt x="1302" y="201"/>
                  </a:cubicBezTo>
                  <a:cubicBezTo>
                    <a:pt x="1302" y="201"/>
                    <a:pt x="1299" y="201"/>
                    <a:pt x="1292" y="201"/>
                  </a:cubicBezTo>
                  <a:cubicBezTo>
                    <a:pt x="1222" y="201"/>
                    <a:pt x="791" y="193"/>
                    <a:pt x="64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6" name="Google Shape;19516;p78"/>
            <p:cNvSpPr/>
            <p:nvPr/>
          </p:nvSpPr>
          <p:spPr>
            <a:xfrm>
              <a:off x="6882527" y="3694691"/>
              <a:ext cx="45509" cy="23897"/>
            </a:xfrm>
            <a:custGeom>
              <a:avLst/>
              <a:gdLst/>
              <a:ahLst/>
              <a:cxnLst/>
              <a:rect l="l" t="t" r="r" b="b"/>
              <a:pathLst>
                <a:path w="1733" h="910" extrusionOk="0">
                  <a:moveTo>
                    <a:pt x="0" y="0"/>
                  </a:moveTo>
                  <a:lnTo>
                    <a:pt x="0" y="680"/>
                  </a:lnTo>
                  <a:cubicBezTo>
                    <a:pt x="0" y="804"/>
                    <a:pt x="96" y="900"/>
                    <a:pt x="211" y="909"/>
                  </a:cubicBezTo>
                  <a:lnTo>
                    <a:pt x="1512" y="909"/>
                  </a:lnTo>
                  <a:cubicBezTo>
                    <a:pt x="1637" y="900"/>
                    <a:pt x="1732" y="804"/>
                    <a:pt x="1732" y="680"/>
                  </a:cubicBezTo>
                  <a:lnTo>
                    <a:pt x="1732"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7" name="Google Shape;19517;p78"/>
            <p:cNvSpPr/>
            <p:nvPr/>
          </p:nvSpPr>
          <p:spPr>
            <a:xfrm>
              <a:off x="6871209" y="3615754"/>
              <a:ext cx="11344" cy="78964"/>
            </a:xfrm>
            <a:custGeom>
              <a:avLst/>
              <a:gdLst/>
              <a:ahLst/>
              <a:cxnLst/>
              <a:rect l="l" t="t" r="r" b="b"/>
              <a:pathLst>
                <a:path w="432" h="3007" extrusionOk="0">
                  <a:moveTo>
                    <a:pt x="67" y="1"/>
                  </a:moveTo>
                  <a:cubicBezTo>
                    <a:pt x="20" y="78"/>
                    <a:pt x="0" y="154"/>
                    <a:pt x="0" y="240"/>
                  </a:cubicBezTo>
                  <a:lnTo>
                    <a:pt x="0" y="1561"/>
                  </a:lnTo>
                  <a:cubicBezTo>
                    <a:pt x="0" y="2059"/>
                    <a:pt x="134" y="2537"/>
                    <a:pt x="393" y="2949"/>
                  </a:cubicBezTo>
                  <a:lnTo>
                    <a:pt x="431" y="3006"/>
                  </a:lnTo>
                  <a:lnTo>
                    <a:pt x="431" y="518"/>
                  </a:lnTo>
                  <a:cubicBezTo>
                    <a:pt x="431" y="374"/>
                    <a:pt x="364" y="240"/>
                    <a:pt x="259" y="154"/>
                  </a:cubicBezTo>
                  <a:lnTo>
                    <a:pt x="67" y="1"/>
                  </a:ln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8" name="Google Shape;19518;p78"/>
            <p:cNvSpPr/>
            <p:nvPr/>
          </p:nvSpPr>
          <p:spPr>
            <a:xfrm>
              <a:off x="6928009" y="3615754"/>
              <a:ext cx="11318" cy="78964"/>
            </a:xfrm>
            <a:custGeom>
              <a:avLst/>
              <a:gdLst/>
              <a:ahLst/>
              <a:cxnLst/>
              <a:rect l="l" t="t" r="r" b="b"/>
              <a:pathLst>
                <a:path w="431" h="3007" extrusionOk="0">
                  <a:moveTo>
                    <a:pt x="364" y="1"/>
                  </a:moveTo>
                  <a:lnTo>
                    <a:pt x="173" y="154"/>
                  </a:lnTo>
                  <a:cubicBezTo>
                    <a:pt x="67" y="240"/>
                    <a:pt x="0" y="374"/>
                    <a:pt x="0" y="518"/>
                  </a:cubicBezTo>
                  <a:lnTo>
                    <a:pt x="0" y="3006"/>
                  </a:lnTo>
                  <a:lnTo>
                    <a:pt x="29" y="2949"/>
                  </a:lnTo>
                  <a:cubicBezTo>
                    <a:pt x="297" y="2537"/>
                    <a:pt x="431" y="2059"/>
                    <a:pt x="431" y="1561"/>
                  </a:cubicBezTo>
                  <a:lnTo>
                    <a:pt x="431" y="240"/>
                  </a:lnTo>
                  <a:cubicBezTo>
                    <a:pt x="431" y="154"/>
                    <a:pt x="412" y="78"/>
                    <a:pt x="36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19" name="Google Shape;19519;p78"/>
            <p:cNvSpPr/>
            <p:nvPr/>
          </p:nvSpPr>
          <p:spPr>
            <a:xfrm>
              <a:off x="6887805" y="3599052"/>
              <a:ext cx="34952" cy="95665"/>
            </a:xfrm>
            <a:custGeom>
              <a:avLst/>
              <a:gdLst/>
              <a:ahLst/>
              <a:cxnLst/>
              <a:rect l="l" t="t" r="r" b="b"/>
              <a:pathLst>
                <a:path w="1331" h="3643" extrusionOk="0">
                  <a:moveTo>
                    <a:pt x="214" y="1"/>
                  </a:moveTo>
                  <a:cubicBezTo>
                    <a:pt x="203" y="1"/>
                    <a:pt x="191" y="5"/>
                    <a:pt x="182" y="15"/>
                  </a:cubicBezTo>
                  <a:lnTo>
                    <a:pt x="0" y="254"/>
                  </a:lnTo>
                  <a:lnTo>
                    <a:pt x="297" y="637"/>
                  </a:lnTo>
                  <a:cubicBezTo>
                    <a:pt x="313" y="664"/>
                    <a:pt x="341" y="676"/>
                    <a:pt x="370" y="676"/>
                  </a:cubicBezTo>
                  <a:cubicBezTo>
                    <a:pt x="392" y="676"/>
                    <a:pt x="414" y="669"/>
                    <a:pt x="431" y="656"/>
                  </a:cubicBezTo>
                  <a:lnTo>
                    <a:pt x="555" y="541"/>
                  </a:lnTo>
                  <a:lnTo>
                    <a:pt x="555" y="3642"/>
                  </a:lnTo>
                  <a:lnTo>
                    <a:pt x="775" y="3642"/>
                  </a:lnTo>
                  <a:lnTo>
                    <a:pt x="775" y="541"/>
                  </a:lnTo>
                  <a:lnTo>
                    <a:pt x="900" y="656"/>
                  </a:lnTo>
                  <a:cubicBezTo>
                    <a:pt x="916" y="673"/>
                    <a:pt x="939" y="680"/>
                    <a:pt x="961" y="680"/>
                  </a:cubicBezTo>
                  <a:cubicBezTo>
                    <a:pt x="989" y="680"/>
                    <a:pt x="1017" y="668"/>
                    <a:pt x="1034" y="647"/>
                  </a:cubicBezTo>
                  <a:lnTo>
                    <a:pt x="1330" y="254"/>
                  </a:lnTo>
                  <a:lnTo>
                    <a:pt x="1148" y="15"/>
                  </a:lnTo>
                  <a:cubicBezTo>
                    <a:pt x="1139" y="5"/>
                    <a:pt x="1127" y="1"/>
                    <a:pt x="1116" y="1"/>
                  </a:cubicBezTo>
                  <a:cubicBezTo>
                    <a:pt x="1105" y="1"/>
                    <a:pt x="1096" y="5"/>
                    <a:pt x="1091" y="15"/>
                  </a:cubicBezTo>
                  <a:lnTo>
                    <a:pt x="670" y="455"/>
                  </a:lnTo>
                  <a:lnTo>
                    <a:pt x="239" y="15"/>
                  </a:lnTo>
                  <a:cubicBezTo>
                    <a:pt x="234" y="5"/>
                    <a:pt x="225" y="1"/>
                    <a:pt x="214"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0" name="Google Shape;19520;p78"/>
            <p:cNvSpPr/>
            <p:nvPr/>
          </p:nvSpPr>
          <p:spPr>
            <a:xfrm>
              <a:off x="6902117" y="3706482"/>
              <a:ext cx="6066" cy="12106"/>
            </a:xfrm>
            <a:custGeom>
              <a:avLst/>
              <a:gdLst/>
              <a:ahLst/>
              <a:cxnLst/>
              <a:rect l="l" t="t" r="r" b="b"/>
              <a:pathLst>
                <a:path w="231" h="461" extrusionOk="0">
                  <a:moveTo>
                    <a:pt x="115" y="1"/>
                  </a:moveTo>
                  <a:cubicBezTo>
                    <a:pt x="58" y="1"/>
                    <a:pt x="1" y="58"/>
                    <a:pt x="10" y="125"/>
                  </a:cubicBezTo>
                  <a:lnTo>
                    <a:pt x="10" y="460"/>
                  </a:lnTo>
                  <a:lnTo>
                    <a:pt x="230" y="460"/>
                  </a:lnTo>
                  <a:lnTo>
                    <a:pt x="230" y="125"/>
                  </a:lnTo>
                  <a:cubicBezTo>
                    <a:pt x="230" y="58"/>
                    <a:pt x="182" y="1"/>
                    <a:pt x="11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1" name="Google Shape;19521;p78"/>
            <p:cNvSpPr/>
            <p:nvPr/>
          </p:nvSpPr>
          <p:spPr>
            <a:xfrm>
              <a:off x="6882264" y="3539127"/>
              <a:ext cx="46008" cy="53807"/>
            </a:xfrm>
            <a:custGeom>
              <a:avLst/>
              <a:gdLst/>
              <a:ahLst/>
              <a:cxnLst/>
              <a:rect l="l" t="t" r="r" b="b"/>
              <a:pathLst>
                <a:path w="1752" h="2049" extrusionOk="0">
                  <a:moveTo>
                    <a:pt x="661" y="0"/>
                  </a:moveTo>
                  <a:cubicBezTo>
                    <a:pt x="288" y="10"/>
                    <a:pt x="0" y="316"/>
                    <a:pt x="10" y="680"/>
                  </a:cubicBezTo>
                  <a:lnTo>
                    <a:pt x="10" y="1139"/>
                  </a:lnTo>
                  <a:cubicBezTo>
                    <a:pt x="0" y="1627"/>
                    <a:pt x="383" y="2039"/>
                    <a:pt x="871" y="2048"/>
                  </a:cubicBezTo>
                  <a:cubicBezTo>
                    <a:pt x="1369" y="2039"/>
                    <a:pt x="1752" y="1627"/>
                    <a:pt x="1742" y="1139"/>
                  </a:cubicBezTo>
                  <a:lnTo>
                    <a:pt x="1742" y="680"/>
                  </a:lnTo>
                  <a:cubicBezTo>
                    <a:pt x="1752" y="316"/>
                    <a:pt x="1455" y="1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2" name="Google Shape;19522;p78"/>
            <p:cNvSpPr/>
            <p:nvPr/>
          </p:nvSpPr>
          <p:spPr>
            <a:xfrm>
              <a:off x="6882264" y="3539127"/>
              <a:ext cx="31433" cy="53807"/>
            </a:xfrm>
            <a:custGeom>
              <a:avLst/>
              <a:gdLst/>
              <a:ahLst/>
              <a:cxnLst/>
              <a:rect l="l" t="t" r="r" b="b"/>
              <a:pathLst>
                <a:path w="1197" h="2049" extrusionOk="0">
                  <a:moveTo>
                    <a:pt x="661" y="0"/>
                  </a:moveTo>
                  <a:cubicBezTo>
                    <a:pt x="288" y="10"/>
                    <a:pt x="0" y="316"/>
                    <a:pt x="10" y="680"/>
                  </a:cubicBezTo>
                  <a:lnTo>
                    <a:pt x="10" y="1139"/>
                  </a:lnTo>
                  <a:cubicBezTo>
                    <a:pt x="0" y="1627"/>
                    <a:pt x="383" y="2039"/>
                    <a:pt x="871" y="2048"/>
                  </a:cubicBezTo>
                  <a:cubicBezTo>
                    <a:pt x="986" y="2048"/>
                    <a:pt x="1101" y="2029"/>
                    <a:pt x="1197" y="1981"/>
                  </a:cubicBezTo>
                  <a:cubicBezTo>
                    <a:pt x="871" y="1838"/>
                    <a:pt x="651" y="1503"/>
                    <a:pt x="661" y="1139"/>
                  </a:cubicBezTo>
                  <a:lnTo>
                    <a:pt x="661" y="680"/>
                  </a:lnTo>
                  <a:cubicBezTo>
                    <a:pt x="651" y="354"/>
                    <a:pt x="881" y="77"/>
                    <a:pt x="1197" y="10"/>
                  </a:cubicBezTo>
                  <a:cubicBezTo>
                    <a:pt x="1168" y="0"/>
                    <a:pt x="1130" y="0"/>
                    <a:pt x="109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3" name="Google Shape;19523;p78"/>
            <p:cNvSpPr/>
            <p:nvPr/>
          </p:nvSpPr>
          <p:spPr>
            <a:xfrm>
              <a:off x="6882264" y="3539127"/>
              <a:ext cx="46008" cy="23897"/>
            </a:xfrm>
            <a:custGeom>
              <a:avLst/>
              <a:gdLst/>
              <a:ahLst/>
              <a:cxnLst/>
              <a:rect l="l" t="t" r="r" b="b"/>
              <a:pathLst>
                <a:path w="1752" h="910" extrusionOk="0">
                  <a:moveTo>
                    <a:pt x="661" y="0"/>
                  </a:moveTo>
                  <a:cubicBezTo>
                    <a:pt x="288" y="10"/>
                    <a:pt x="0" y="316"/>
                    <a:pt x="10" y="689"/>
                  </a:cubicBezTo>
                  <a:cubicBezTo>
                    <a:pt x="10" y="689"/>
                    <a:pt x="661" y="909"/>
                    <a:pt x="1742" y="909"/>
                  </a:cubicBezTo>
                  <a:lnTo>
                    <a:pt x="1742" y="689"/>
                  </a:lnTo>
                  <a:cubicBezTo>
                    <a:pt x="1752" y="316"/>
                    <a:pt x="1455" y="1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4" name="Google Shape;19524;p78"/>
            <p:cNvSpPr/>
            <p:nvPr/>
          </p:nvSpPr>
          <p:spPr>
            <a:xfrm>
              <a:off x="6882264" y="3539127"/>
              <a:ext cx="31433" cy="21875"/>
            </a:xfrm>
            <a:custGeom>
              <a:avLst/>
              <a:gdLst/>
              <a:ahLst/>
              <a:cxnLst/>
              <a:rect l="l" t="t" r="r" b="b"/>
              <a:pathLst>
                <a:path w="1197" h="833" extrusionOk="0">
                  <a:moveTo>
                    <a:pt x="661" y="0"/>
                  </a:moveTo>
                  <a:cubicBezTo>
                    <a:pt x="288" y="10"/>
                    <a:pt x="0" y="316"/>
                    <a:pt x="10" y="689"/>
                  </a:cubicBezTo>
                  <a:cubicBezTo>
                    <a:pt x="221" y="747"/>
                    <a:pt x="441" y="804"/>
                    <a:pt x="661" y="833"/>
                  </a:cubicBezTo>
                  <a:lnTo>
                    <a:pt x="661" y="689"/>
                  </a:lnTo>
                  <a:cubicBezTo>
                    <a:pt x="651" y="364"/>
                    <a:pt x="881" y="77"/>
                    <a:pt x="1197" y="10"/>
                  </a:cubicBezTo>
                  <a:cubicBezTo>
                    <a:pt x="1168" y="10"/>
                    <a:pt x="1130" y="0"/>
                    <a:pt x="109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525" name="Google Shape;19525;p78"/>
          <p:cNvGrpSpPr/>
          <p:nvPr/>
        </p:nvGrpSpPr>
        <p:grpSpPr>
          <a:xfrm>
            <a:off x="6503681" y="3849946"/>
            <a:ext cx="519423" cy="520439"/>
            <a:chOff x="4877760" y="2887459"/>
            <a:chExt cx="389567" cy="390329"/>
          </a:xfrm>
        </p:grpSpPr>
        <p:sp>
          <p:nvSpPr>
            <p:cNvPr id="19526" name="Google Shape;19526;p78"/>
            <p:cNvSpPr/>
            <p:nvPr/>
          </p:nvSpPr>
          <p:spPr>
            <a:xfrm>
              <a:off x="5124079" y="2893052"/>
              <a:ext cx="118695" cy="91411"/>
            </a:xfrm>
            <a:custGeom>
              <a:avLst/>
              <a:gdLst/>
              <a:ahLst/>
              <a:cxnLst/>
              <a:rect l="l" t="t" r="r" b="b"/>
              <a:pathLst>
                <a:path w="4520" h="3481" extrusionOk="0">
                  <a:moveTo>
                    <a:pt x="340" y="0"/>
                  </a:moveTo>
                  <a:cubicBezTo>
                    <a:pt x="97" y="0"/>
                    <a:pt x="0" y="361"/>
                    <a:pt x="248" y="467"/>
                  </a:cubicBezTo>
                  <a:cubicBezTo>
                    <a:pt x="1799" y="974"/>
                    <a:pt x="3129" y="2008"/>
                    <a:pt x="4010" y="3376"/>
                  </a:cubicBezTo>
                  <a:cubicBezTo>
                    <a:pt x="4061" y="3450"/>
                    <a:pt x="4130" y="3481"/>
                    <a:pt x="4199" y="3481"/>
                  </a:cubicBezTo>
                  <a:cubicBezTo>
                    <a:pt x="4362" y="3481"/>
                    <a:pt x="4519" y="3306"/>
                    <a:pt x="4412" y="3118"/>
                  </a:cubicBezTo>
                  <a:cubicBezTo>
                    <a:pt x="3474" y="1654"/>
                    <a:pt x="2057" y="553"/>
                    <a:pt x="402" y="7"/>
                  </a:cubicBezTo>
                  <a:cubicBezTo>
                    <a:pt x="380" y="2"/>
                    <a:pt x="360" y="0"/>
                    <a:pt x="3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7" name="Google Shape;19527;p78"/>
            <p:cNvSpPr/>
            <p:nvPr/>
          </p:nvSpPr>
          <p:spPr>
            <a:xfrm>
              <a:off x="4903390" y="2892396"/>
              <a:ext cx="120139" cy="92278"/>
            </a:xfrm>
            <a:custGeom>
              <a:avLst/>
              <a:gdLst/>
              <a:ahLst/>
              <a:cxnLst/>
              <a:rect l="l" t="t" r="r" b="b"/>
              <a:pathLst>
                <a:path w="4575" h="3514" extrusionOk="0">
                  <a:moveTo>
                    <a:pt x="4240" y="0"/>
                  </a:moveTo>
                  <a:cubicBezTo>
                    <a:pt x="4207" y="0"/>
                    <a:pt x="4172" y="7"/>
                    <a:pt x="4135" y="23"/>
                  </a:cubicBezTo>
                  <a:cubicBezTo>
                    <a:pt x="2461" y="559"/>
                    <a:pt x="1025" y="1659"/>
                    <a:pt x="68" y="3143"/>
                  </a:cubicBezTo>
                  <a:cubicBezTo>
                    <a:pt x="1" y="3258"/>
                    <a:pt x="30" y="3401"/>
                    <a:pt x="144" y="3478"/>
                  </a:cubicBezTo>
                  <a:cubicBezTo>
                    <a:pt x="185" y="3502"/>
                    <a:pt x="230" y="3513"/>
                    <a:pt x="273" y="3513"/>
                  </a:cubicBezTo>
                  <a:cubicBezTo>
                    <a:pt x="352" y="3513"/>
                    <a:pt x="427" y="3475"/>
                    <a:pt x="470" y="3401"/>
                  </a:cubicBezTo>
                  <a:cubicBezTo>
                    <a:pt x="1369" y="2014"/>
                    <a:pt x="2709" y="980"/>
                    <a:pt x="4279" y="473"/>
                  </a:cubicBezTo>
                  <a:cubicBezTo>
                    <a:pt x="4574" y="397"/>
                    <a:pt x="4482" y="0"/>
                    <a:pt x="424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8" name="Google Shape;19528;p78"/>
            <p:cNvSpPr/>
            <p:nvPr/>
          </p:nvSpPr>
          <p:spPr>
            <a:xfrm>
              <a:off x="4901735" y="3179155"/>
              <a:ext cx="100313" cy="84347"/>
            </a:xfrm>
            <a:custGeom>
              <a:avLst/>
              <a:gdLst/>
              <a:ahLst/>
              <a:cxnLst/>
              <a:rect l="l" t="t" r="r" b="b"/>
              <a:pathLst>
                <a:path w="3820" h="3212" extrusionOk="0">
                  <a:moveTo>
                    <a:pt x="335" y="0"/>
                  </a:moveTo>
                  <a:cubicBezTo>
                    <a:pt x="166" y="0"/>
                    <a:pt x="1" y="193"/>
                    <a:pt x="140" y="386"/>
                  </a:cubicBezTo>
                  <a:cubicBezTo>
                    <a:pt x="916" y="1602"/>
                    <a:pt x="2035" y="2578"/>
                    <a:pt x="3356" y="3181"/>
                  </a:cubicBezTo>
                  <a:cubicBezTo>
                    <a:pt x="3398" y="3202"/>
                    <a:pt x="3438" y="3212"/>
                    <a:pt x="3475" y="3212"/>
                  </a:cubicBezTo>
                  <a:cubicBezTo>
                    <a:pt x="3701" y="3212"/>
                    <a:pt x="3819" y="2857"/>
                    <a:pt x="3548" y="2750"/>
                  </a:cubicBezTo>
                  <a:cubicBezTo>
                    <a:pt x="2313" y="2176"/>
                    <a:pt x="1270" y="1267"/>
                    <a:pt x="533" y="128"/>
                  </a:cubicBezTo>
                  <a:cubicBezTo>
                    <a:pt x="483" y="37"/>
                    <a:pt x="409" y="0"/>
                    <a:pt x="3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29" name="Google Shape;19529;p78"/>
            <p:cNvSpPr/>
            <p:nvPr/>
          </p:nvSpPr>
          <p:spPr>
            <a:xfrm>
              <a:off x="5145428" y="3179759"/>
              <a:ext cx="97346" cy="82929"/>
            </a:xfrm>
            <a:custGeom>
              <a:avLst/>
              <a:gdLst/>
              <a:ahLst/>
              <a:cxnLst/>
              <a:rect l="l" t="t" r="r" b="b"/>
              <a:pathLst>
                <a:path w="3707" h="3158" extrusionOk="0">
                  <a:moveTo>
                    <a:pt x="3386" y="0"/>
                  </a:moveTo>
                  <a:cubicBezTo>
                    <a:pt x="3317" y="0"/>
                    <a:pt x="3248" y="31"/>
                    <a:pt x="3197" y="105"/>
                  </a:cubicBezTo>
                  <a:cubicBezTo>
                    <a:pt x="2469" y="1234"/>
                    <a:pt x="1445" y="2134"/>
                    <a:pt x="230" y="2698"/>
                  </a:cubicBezTo>
                  <a:cubicBezTo>
                    <a:pt x="0" y="2813"/>
                    <a:pt x="77" y="3148"/>
                    <a:pt x="335" y="3158"/>
                  </a:cubicBezTo>
                  <a:cubicBezTo>
                    <a:pt x="373" y="3158"/>
                    <a:pt x="402" y="3148"/>
                    <a:pt x="440" y="3129"/>
                  </a:cubicBezTo>
                  <a:cubicBezTo>
                    <a:pt x="1732" y="2526"/>
                    <a:pt x="2823" y="1560"/>
                    <a:pt x="3599" y="363"/>
                  </a:cubicBezTo>
                  <a:cubicBezTo>
                    <a:pt x="3706" y="175"/>
                    <a:pt x="3549" y="0"/>
                    <a:pt x="338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0" name="Google Shape;19530;p78"/>
            <p:cNvSpPr/>
            <p:nvPr/>
          </p:nvSpPr>
          <p:spPr>
            <a:xfrm>
              <a:off x="4878784" y="3101320"/>
              <a:ext cx="125680" cy="66438"/>
            </a:xfrm>
            <a:custGeom>
              <a:avLst/>
              <a:gdLst/>
              <a:ahLst/>
              <a:cxnLst/>
              <a:rect l="l" t="t" r="r" b="b"/>
              <a:pathLst>
                <a:path w="4786" h="2530" extrusionOk="0">
                  <a:moveTo>
                    <a:pt x="1818" y="1"/>
                  </a:moveTo>
                  <a:lnTo>
                    <a:pt x="727" y="441"/>
                  </a:lnTo>
                  <a:cubicBezTo>
                    <a:pt x="622" y="479"/>
                    <a:pt x="526" y="537"/>
                    <a:pt x="440" y="613"/>
                  </a:cubicBezTo>
                  <a:lnTo>
                    <a:pt x="412" y="632"/>
                  </a:lnTo>
                  <a:lnTo>
                    <a:pt x="392" y="642"/>
                  </a:lnTo>
                  <a:lnTo>
                    <a:pt x="383" y="661"/>
                  </a:lnTo>
                  <a:lnTo>
                    <a:pt x="354" y="680"/>
                  </a:lnTo>
                  <a:cubicBezTo>
                    <a:pt x="163" y="872"/>
                    <a:pt x="29" y="1130"/>
                    <a:pt x="0" y="1398"/>
                  </a:cubicBezTo>
                  <a:lnTo>
                    <a:pt x="0" y="1446"/>
                  </a:lnTo>
                  <a:lnTo>
                    <a:pt x="0" y="1465"/>
                  </a:lnTo>
                  <a:lnTo>
                    <a:pt x="0" y="1503"/>
                  </a:lnTo>
                  <a:lnTo>
                    <a:pt x="0" y="1532"/>
                  </a:lnTo>
                  <a:lnTo>
                    <a:pt x="0" y="1589"/>
                  </a:lnTo>
                  <a:lnTo>
                    <a:pt x="0" y="1771"/>
                  </a:lnTo>
                  <a:lnTo>
                    <a:pt x="0" y="2307"/>
                  </a:lnTo>
                  <a:cubicBezTo>
                    <a:pt x="0" y="2430"/>
                    <a:pt x="106" y="2529"/>
                    <a:pt x="227" y="2529"/>
                  </a:cubicBezTo>
                  <a:cubicBezTo>
                    <a:pt x="237" y="2529"/>
                    <a:pt x="248" y="2529"/>
                    <a:pt x="258" y="2527"/>
                  </a:cubicBezTo>
                  <a:lnTo>
                    <a:pt x="4517" y="2527"/>
                  </a:lnTo>
                  <a:cubicBezTo>
                    <a:pt x="4528" y="2529"/>
                    <a:pt x="4538" y="2529"/>
                    <a:pt x="4549" y="2529"/>
                  </a:cubicBezTo>
                  <a:cubicBezTo>
                    <a:pt x="4670" y="2529"/>
                    <a:pt x="4776" y="2430"/>
                    <a:pt x="4785" y="2307"/>
                  </a:cubicBezTo>
                  <a:lnTo>
                    <a:pt x="4785" y="1781"/>
                  </a:lnTo>
                  <a:lnTo>
                    <a:pt x="4756" y="1599"/>
                  </a:lnTo>
                  <a:lnTo>
                    <a:pt x="4756" y="1541"/>
                  </a:lnTo>
                  <a:lnTo>
                    <a:pt x="4756" y="1532"/>
                  </a:lnTo>
                  <a:lnTo>
                    <a:pt x="4756" y="1503"/>
                  </a:lnTo>
                  <a:lnTo>
                    <a:pt x="4756" y="1474"/>
                  </a:lnTo>
                  <a:lnTo>
                    <a:pt x="4756" y="1455"/>
                  </a:lnTo>
                  <a:lnTo>
                    <a:pt x="4756" y="1407"/>
                  </a:lnTo>
                  <a:cubicBezTo>
                    <a:pt x="4728" y="1140"/>
                    <a:pt x="4603" y="881"/>
                    <a:pt x="4402" y="690"/>
                  </a:cubicBezTo>
                  <a:lnTo>
                    <a:pt x="4374" y="671"/>
                  </a:lnTo>
                  <a:lnTo>
                    <a:pt x="4364" y="651"/>
                  </a:lnTo>
                  <a:lnTo>
                    <a:pt x="4345" y="642"/>
                  </a:lnTo>
                  <a:lnTo>
                    <a:pt x="4316" y="623"/>
                  </a:lnTo>
                  <a:cubicBezTo>
                    <a:pt x="4230" y="546"/>
                    <a:pt x="4134" y="489"/>
                    <a:pt x="4029" y="450"/>
                  </a:cubicBezTo>
                  <a:lnTo>
                    <a:pt x="2929" y="10"/>
                  </a:lnTo>
                  <a:lnTo>
                    <a:pt x="2651" y="288"/>
                  </a:lnTo>
                  <a:lnTo>
                    <a:pt x="2373" y="556"/>
                  </a:lnTo>
                  <a:lnTo>
                    <a:pt x="2096" y="288"/>
                  </a:lnTo>
                  <a:lnTo>
                    <a:pt x="181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1" name="Google Shape;19531;p78"/>
            <p:cNvSpPr/>
            <p:nvPr/>
          </p:nvSpPr>
          <p:spPr>
            <a:xfrm>
              <a:off x="4877760" y="3101819"/>
              <a:ext cx="51049" cy="65939"/>
            </a:xfrm>
            <a:custGeom>
              <a:avLst/>
              <a:gdLst/>
              <a:ahLst/>
              <a:cxnLst/>
              <a:rect l="l" t="t" r="r" b="b"/>
              <a:pathLst>
                <a:path w="1944" h="2511" extrusionOk="0">
                  <a:moveTo>
                    <a:pt x="1848" y="1"/>
                  </a:moveTo>
                  <a:lnTo>
                    <a:pt x="766" y="422"/>
                  </a:lnTo>
                  <a:cubicBezTo>
                    <a:pt x="297" y="613"/>
                    <a:pt x="1" y="1073"/>
                    <a:pt x="20" y="1580"/>
                  </a:cubicBezTo>
                  <a:lnTo>
                    <a:pt x="20" y="2288"/>
                  </a:lnTo>
                  <a:cubicBezTo>
                    <a:pt x="20" y="2411"/>
                    <a:pt x="125" y="2510"/>
                    <a:pt x="247" y="2510"/>
                  </a:cubicBezTo>
                  <a:cubicBezTo>
                    <a:pt x="257" y="2510"/>
                    <a:pt x="268" y="2510"/>
                    <a:pt x="278" y="2508"/>
                  </a:cubicBezTo>
                  <a:lnTo>
                    <a:pt x="336" y="2508"/>
                  </a:lnTo>
                  <a:lnTo>
                    <a:pt x="336" y="1580"/>
                  </a:lnTo>
                  <a:cubicBezTo>
                    <a:pt x="317" y="1073"/>
                    <a:pt x="613" y="613"/>
                    <a:pt x="1082" y="422"/>
                  </a:cubicBezTo>
                  <a:lnTo>
                    <a:pt x="1944" y="87"/>
                  </a:lnTo>
                  <a:lnTo>
                    <a:pt x="184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2" name="Google Shape;19532;p78"/>
            <p:cNvSpPr/>
            <p:nvPr/>
          </p:nvSpPr>
          <p:spPr>
            <a:xfrm>
              <a:off x="4901131" y="2997278"/>
              <a:ext cx="79463" cy="56328"/>
            </a:xfrm>
            <a:custGeom>
              <a:avLst/>
              <a:gdLst/>
              <a:ahLst/>
              <a:cxnLst/>
              <a:rect l="l" t="t" r="r" b="b"/>
              <a:pathLst>
                <a:path w="3026" h="2145" extrusionOk="0">
                  <a:moveTo>
                    <a:pt x="2690" y="1828"/>
                  </a:moveTo>
                  <a:lnTo>
                    <a:pt x="2661" y="1848"/>
                  </a:lnTo>
                  <a:lnTo>
                    <a:pt x="2671" y="1838"/>
                  </a:lnTo>
                  <a:lnTo>
                    <a:pt x="2690" y="1828"/>
                  </a:lnTo>
                  <a:close/>
                  <a:moveTo>
                    <a:pt x="2661" y="1838"/>
                  </a:moveTo>
                  <a:lnTo>
                    <a:pt x="2652" y="1848"/>
                  </a:lnTo>
                  <a:lnTo>
                    <a:pt x="2623" y="1867"/>
                  </a:lnTo>
                  <a:lnTo>
                    <a:pt x="2661" y="1838"/>
                  </a:lnTo>
                  <a:close/>
                  <a:moveTo>
                    <a:pt x="1455" y="1"/>
                  </a:moveTo>
                  <a:cubicBezTo>
                    <a:pt x="652" y="1"/>
                    <a:pt x="1" y="651"/>
                    <a:pt x="1" y="1455"/>
                  </a:cubicBezTo>
                  <a:lnTo>
                    <a:pt x="1" y="2144"/>
                  </a:lnTo>
                  <a:cubicBezTo>
                    <a:pt x="1" y="2144"/>
                    <a:pt x="326" y="2106"/>
                    <a:pt x="364" y="1943"/>
                  </a:cubicBezTo>
                  <a:cubicBezTo>
                    <a:pt x="384" y="1934"/>
                    <a:pt x="393" y="1915"/>
                    <a:pt x="403" y="1895"/>
                  </a:cubicBezTo>
                  <a:cubicBezTo>
                    <a:pt x="594" y="1895"/>
                    <a:pt x="1465" y="1886"/>
                    <a:pt x="1972" y="1273"/>
                  </a:cubicBezTo>
                  <a:cubicBezTo>
                    <a:pt x="2078" y="1570"/>
                    <a:pt x="2317" y="1800"/>
                    <a:pt x="2623" y="1886"/>
                  </a:cubicBezTo>
                  <a:cubicBezTo>
                    <a:pt x="2633" y="1905"/>
                    <a:pt x="2642" y="1924"/>
                    <a:pt x="2661" y="1943"/>
                  </a:cubicBezTo>
                  <a:cubicBezTo>
                    <a:pt x="2700" y="2106"/>
                    <a:pt x="3025" y="2135"/>
                    <a:pt x="3025" y="2135"/>
                  </a:cubicBezTo>
                  <a:lnTo>
                    <a:pt x="3025" y="1455"/>
                  </a:lnTo>
                  <a:cubicBezTo>
                    <a:pt x="3025" y="651"/>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3" name="Google Shape;19533;p78"/>
            <p:cNvSpPr/>
            <p:nvPr/>
          </p:nvSpPr>
          <p:spPr>
            <a:xfrm>
              <a:off x="4901131" y="2997541"/>
              <a:ext cx="43250" cy="56065"/>
            </a:xfrm>
            <a:custGeom>
              <a:avLst/>
              <a:gdLst/>
              <a:ahLst/>
              <a:cxnLst/>
              <a:rect l="l" t="t" r="r" b="b"/>
              <a:pathLst>
                <a:path w="1647" h="2135" extrusionOk="0">
                  <a:moveTo>
                    <a:pt x="1455" y="0"/>
                  </a:moveTo>
                  <a:cubicBezTo>
                    <a:pt x="652" y="0"/>
                    <a:pt x="1" y="651"/>
                    <a:pt x="1" y="1455"/>
                  </a:cubicBezTo>
                  <a:lnTo>
                    <a:pt x="1" y="2134"/>
                  </a:lnTo>
                  <a:cubicBezTo>
                    <a:pt x="87" y="2125"/>
                    <a:pt x="17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4" name="Google Shape;19534;p78"/>
            <p:cNvSpPr/>
            <p:nvPr/>
          </p:nvSpPr>
          <p:spPr>
            <a:xfrm>
              <a:off x="4969749" y="3047802"/>
              <a:ext cx="17620" cy="23371"/>
            </a:xfrm>
            <a:custGeom>
              <a:avLst/>
              <a:gdLst/>
              <a:ahLst/>
              <a:cxnLst/>
              <a:rect l="l" t="t" r="r" b="b"/>
              <a:pathLst>
                <a:path w="671" h="890" extrusionOk="0">
                  <a:moveTo>
                    <a:pt x="240" y="0"/>
                  </a:moveTo>
                  <a:lnTo>
                    <a:pt x="240" y="10"/>
                  </a:lnTo>
                  <a:cubicBezTo>
                    <a:pt x="221" y="4"/>
                    <a:pt x="202" y="1"/>
                    <a:pt x="183" y="1"/>
                  </a:cubicBezTo>
                  <a:cubicBezTo>
                    <a:pt x="88" y="1"/>
                    <a:pt x="0" y="78"/>
                    <a:pt x="0" y="182"/>
                  </a:cubicBezTo>
                  <a:lnTo>
                    <a:pt x="0" y="699"/>
                  </a:lnTo>
                  <a:cubicBezTo>
                    <a:pt x="0" y="804"/>
                    <a:pt x="90" y="889"/>
                    <a:pt x="187" y="889"/>
                  </a:cubicBezTo>
                  <a:cubicBezTo>
                    <a:pt x="205" y="889"/>
                    <a:pt x="222" y="886"/>
                    <a:pt x="240" y="881"/>
                  </a:cubicBezTo>
                  <a:cubicBezTo>
                    <a:pt x="278" y="862"/>
                    <a:pt x="316" y="852"/>
                    <a:pt x="345" y="833"/>
                  </a:cubicBezTo>
                  <a:cubicBezTo>
                    <a:pt x="374" y="795"/>
                    <a:pt x="412" y="766"/>
                    <a:pt x="450" y="747"/>
                  </a:cubicBezTo>
                  <a:cubicBezTo>
                    <a:pt x="670" y="498"/>
                    <a:pt x="556" y="105"/>
                    <a:pt x="240"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5" name="Google Shape;19535;p78"/>
            <p:cNvSpPr/>
            <p:nvPr/>
          </p:nvSpPr>
          <p:spPr>
            <a:xfrm>
              <a:off x="4894592" y="3047802"/>
              <a:ext cx="17620" cy="23371"/>
            </a:xfrm>
            <a:custGeom>
              <a:avLst/>
              <a:gdLst/>
              <a:ahLst/>
              <a:cxnLst/>
              <a:rect l="l" t="t" r="r" b="b"/>
              <a:pathLst>
                <a:path w="671" h="890" extrusionOk="0">
                  <a:moveTo>
                    <a:pt x="489" y="0"/>
                  </a:moveTo>
                  <a:cubicBezTo>
                    <a:pt x="470" y="0"/>
                    <a:pt x="451" y="3"/>
                    <a:pt x="432" y="10"/>
                  </a:cubicBezTo>
                  <a:cubicBezTo>
                    <a:pt x="1" y="144"/>
                    <a:pt x="1" y="747"/>
                    <a:pt x="432" y="881"/>
                  </a:cubicBezTo>
                  <a:cubicBezTo>
                    <a:pt x="449" y="887"/>
                    <a:pt x="467" y="889"/>
                    <a:pt x="485" y="889"/>
                  </a:cubicBezTo>
                  <a:cubicBezTo>
                    <a:pt x="582" y="889"/>
                    <a:pt x="671" y="806"/>
                    <a:pt x="671" y="708"/>
                  </a:cubicBezTo>
                  <a:lnTo>
                    <a:pt x="671" y="182"/>
                  </a:lnTo>
                  <a:cubicBezTo>
                    <a:pt x="671" y="125"/>
                    <a:pt x="642" y="67"/>
                    <a:pt x="594" y="38"/>
                  </a:cubicBezTo>
                  <a:cubicBezTo>
                    <a:pt x="562" y="13"/>
                    <a:pt x="526" y="0"/>
                    <a:pt x="4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6" name="Google Shape;19536;p78"/>
            <p:cNvSpPr/>
            <p:nvPr/>
          </p:nvSpPr>
          <p:spPr>
            <a:xfrm>
              <a:off x="4926262" y="3088610"/>
              <a:ext cx="29437" cy="33350"/>
            </a:xfrm>
            <a:custGeom>
              <a:avLst/>
              <a:gdLst/>
              <a:ahLst/>
              <a:cxnLst/>
              <a:rect l="l" t="t" r="r" b="b"/>
              <a:pathLst>
                <a:path w="1121" h="1270" extrusionOk="0">
                  <a:moveTo>
                    <a:pt x="186" y="1"/>
                  </a:moveTo>
                  <a:cubicBezTo>
                    <a:pt x="88" y="1"/>
                    <a:pt x="1" y="80"/>
                    <a:pt x="1" y="188"/>
                  </a:cubicBezTo>
                  <a:lnTo>
                    <a:pt x="1" y="724"/>
                  </a:lnTo>
                  <a:cubicBezTo>
                    <a:pt x="1" y="772"/>
                    <a:pt x="20" y="829"/>
                    <a:pt x="58" y="858"/>
                  </a:cubicBezTo>
                  <a:lnTo>
                    <a:pt x="431" y="1222"/>
                  </a:lnTo>
                  <a:cubicBezTo>
                    <a:pt x="460" y="1250"/>
                    <a:pt x="508" y="1269"/>
                    <a:pt x="556" y="1269"/>
                  </a:cubicBezTo>
                  <a:cubicBezTo>
                    <a:pt x="604" y="1269"/>
                    <a:pt x="652" y="1250"/>
                    <a:pt x="690" y="1212"/>
                  </a:cubicBezTo>
                  <a:lnTo>
                    <a:pt x="1063" y="820"/>
                  </a:lnTo>
                  <a:cubicBezTo>
                    <a:pt x="1101" y="791"/>
                    <a:pt x="1111" y="743"/>
                    <a:pt x="1121" y="695"/>
                  </a:cubicBezTo>
                  <a:lnTo>
                    <a:pt x="1121" y="188"/>
                  </a:lnTo>
                  <a:cubicBezTo>
                    <a:pt x="1111" y="140"/>
                    <a:pt x="1092" y="92"/>
                    <a:pt x="1063" y="64"/>
                  </a:cubicBezTo>
                  <a:cubicBezTo>
                    <a:pt x="1025" y="25"/>
                    <a:pt x="977" y="6"/>
                    <a:pt x="929" y="6"/>
                  </a:cubicBezTo>
                  <a:lnTo>
                    <a:pt x="891" y="6"/>
                  </a:lnTo>
                  <a:cubicBezTo>
                    <a:pt x="814" y="25"/>
                    <a:pt x="747" y="35"/>
                    <a:pt x="671" y="35"/>
                  </a:cubicBezTo>
                  <a:lnTo>
                    <a:pt x="451" y="35"/>
                  </a:lnTo>
                  <a:cubicBezTo>
                    <a:pt x="374" y="35"/>
                    <a:pt x="298"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7" name="Google Shape;19537;p78"/>
            <p:cNvSpPr/>
            <p:nvPr/>
          </p:nvSpPr>
          <p:spPr>
            <a:xfrm>
              <a:off x="4926262" y="3088952"/>
              <a:ext cx="17883" cy="33245"/>
            </a:xfrm>
            <a:custGeom>
              <a:avLst/>
              <a:gdLst/>
              <a:ahLst/>
              <a:cxnLst/>
              <a:rect l="l" t="t" r="r" b="b"/>
              <a:pathLst>
                <a:path w="681" h="1266" extrusionOk="0">
                  <a:moveTo>
                    <a:pt x="189" y="0"/>
                  </a:moveTo>
                  <a:cubicBezTo>
                    <a:pt x="87" y="0"/>
                    <a:pt x="1" y="81"/>
                    <a:pt x="1" y="185"/>
                  </a:cubicBezTo>
                  <a:lnTo>
                    <a:pt x="1" y="720"/>
                  </a:lnTo>
                  <a:cubicBezTo>
                    <a:pt x="1" y="768"/>
                    <a:pt x="20" y="826"/>
                    <a:pt x="58" y="864"/>
                  </a:cubicBezTo>
                  <a:lnTo>
                    <a:pt x="431" y="1218"/>
                  </a:lnTo>
                  <a:cubicBezTo>
                    <a:pt x="460" y="1247"/>
                    <a:pt x="508" y="1266"/>
                    <a:pt x="556" y="1266"/>
                  </a:cubicBezTo>
                  <a:cubicBezTo>
                    <a:pt x="604" y="1266"/>
                    <a:pt x="652" y="1247"/>
                    <a:pt x="680" y="1209"/>
                  </a:cubicBezTo>
                  <a:cubicBezTo>
                    <a:pt x="652" y="1209"/>
                    <a:pt x="613" y="1189"/>
                    <a:pt x="594" y="1161"/>
                  </a:cubicBezTo>
                  <a:lnTo>
                    <a:pt x="221" y="797"/>
                  </a:lnTo>
                  <a:cubicBezTo>
                    <a:pt x="183" y="759"/>
                    <a:pt x="164" y="711"/>
                    <a:pt x="173" y="653"/>
                  </a:cubicBezTo>
                  <a:lnTo>
                    <a:pt x="173" y="127"/>
                  </a:lnTo>
                  <a:cubicBezTo>
                    <a:pt x="173" y="79"/>
                    <a:pt x="192" y="31"/>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8" name="Google Shape;19538;p78"/>
            <p:cNvSpPr/>
            <p:nvPr/>
          </p:nvSpPr>
          <p:spPr>
            <a:xfrm>
              <a:off x="4909692" y="3030261"/>
              <a:ext cx="62341" cy="66805"/>
            </a:xfrm>
            <a:custGeom>
              <a:avLst/>
              <a:gdLst/>
              <a:ahLst/>
              <a:cxnLst/>
              <a:rect l="l" t="t" r="r" b="b"/>
              <a:pathLst>
                <a:path w="2374" h="254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44"/>
                    <a:pt x="0" y="630"/>
                    <a:pt x="0" y="726"/>
                  </a:cubicBezTo>
                  <a:lnTo>
                    <a:pt x="0" y="1472"/>
                  </a:lnTo>
                  <a:cubicBezTo>
                    <a:pt x="0" y="2065"/>
                    <a:pt x="479" y="2544"/>
                    <a:pt x="1082" y="2544"/>
                  </a:cubicBezTo>
                  <a:lnTo>
                    <a:pt x="1302" y="2544"/>
                  </a:lnTo>
                  <a:cubicBezTo>
                    <a:pt x="1895" y="2544"/>
                    <a:pt x="2374" y="2065"/>
                    <a:pt x="2374" y="1472"/>
                  </a:cubicBezTo>
                  <a:lnTo>
                    <a:pt x="2374" y="697"/>
                  </a:lnTo>
                  <a:cubicBezTo>
                    <a:pt x="2374" y="620"/>
                    <a:pt x="2335" y="553"/>
                    <a:pt x="2259" y="525"/>
                  </a:cubicBezTo>
                  <a:cubicBezTo>
                    <a:pt x="2240" y="515"/>
                    <a:pt x="2221" y="505"/>
                    <a:pt x="2201" y="496"/>
                  </a:cubicBezTo>
                  <a:cubicBezTo>
                    <a:pt x="1991" y="410"/>
                    <a:pt x="1819" y="257"/>
                    <a:pt x="1713" y="56"/>
                  </a:cubicBezTo>
                  <a:lnTo>
                    <a:pt x="1704" y="37"/>
                  </a:lnTo>
                  <a:cubicBezTo>
                    <a:pt x="1692" y="13"/>
                    <a:pt x="1670" y="1"/>
                    <a:pt x="1648"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39" name="Google Shape;19539;p78"/>
            <p:cNvSpPr/>
            <p:nvPr/>
          </p:nvSpPr>
          <p:spPr>
            <a:xfrm>
              <a:off x="4909692"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2"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2"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0" name="Google Shape;19540;p78"/>
            <p:cNvSpPr/>
            <p:nvPr/>
          </p:nvSpPr>
          <p:spPr>
            <a:xfrm>
              <a:off x="5142408" y="3101583"/>
              <a:ext cx="124919" cy="66175"/>
            </a:xfrm>
            <a:custGeom>
              <a:avLst/>
              <a:gdLst/>
              <a:ahLst/>
              <a:cxnLst/>
              <a:rect l="l" t="t" r="r" b="b"/>
              <a:pathLst>
                <a:path w="4757" h="2520" extrusionOk="0">
                  <a:moveTo>
                    <a:pt x="1819" y="0"/>
                  </a:moveTo>
                  <a:lnTo>
                    <a:pt x="728" y="440"/>
                  </a:lnTo>
                  <a:cubicBezTo>
                    <a:pt x="622" y="479"/>
                    <a:pt x="527" y="536"/>
                    <a:pt x="441" y="613"/>
                  </a:cubicBezTo>
                  <a:lnTo>
                    <a:pt x="412" y="632"/>
                  </a:lnTo>
                  <a:lnTo>
                    <a:pt x="393" y="641"/>
                  </a:lnTo>
                  <a:lnTo>
                    <a:pt x="383" y="661"/>
                  </a:lnTo>
                  <a:lnTo>
                    <a:pt x="354" y="680"/>
                  </a:lnTo>
                  <a:cubicBezTo>
                    <a:pt x="163" y="871"/>
                    <a:pt x="29" y="1130"/>
                    <a:pt x="0" y="1397"/>
                  </a:cubicBezTo>
                  <a:lnTo>
                    <a:pt x="0" y="1445"/>
                  </a:lnTo>
                  <a:lnTo>
                    <a:pt x="0" y="1464"/>
                  </a:lnTo>
                  <a:lnTo>
                    <a:pt x="0" y="1493"/>
                  </a:lnTo>
                  <a:lnTo>
                    <a:pt x="0" y="1522"/>
                  </a:lnTo>
                  <a:lnTo>
                    <a:pt x="0" y="1531"/>
                  </a:lnTo>
                  <a:lnTo>
                    <a:pt x="0" y="1589"/>
                  </a:lnTo>
                  <a:lnTo>
                    <a:pt x="0" y="1771"/>
                  </a:lnTo>
                  <a:lnTo>
                    <a:pt x="0" y="2297"/>
                  </a:lnTo>
                  <a:cubicBezTo>
                    <a:pt x="0" y="2420"/>
                    <a:pt x="106" y="2519"/>
                    <a:pt x="227" y="2519"/>
                  </a:cubicBezTo>
                  <a:cubicBezTo>
                    <a:pt x="237" y="2519"/>
                    <a:pt x="248" y="2519"/>
                    <a:pt x="259" y="2517"/>
                  </a:cubicBezTo>
                  <a:lnTo>
                    <a:pt x="4489" y="2517"/>
                  </a:lnTo>
                  <a:cubicBezTo>
                    <a:pt x="4499" y="2519"/>
                    <a:pt x="4510" y="2519"/>
                    <a:pt x="4520" y="2519"/>
                  </a:cubicBezTo>
                  <a:cubicBezTo>
                    <a:pt x="4642" y="2519"/>
                    <a:pt x="4748" y="2420"/>
                    <a:pt x="4757" y="2297"/>
                  </a:cubicBezTo>
                  <a:lnTo>
                    <a:pt x="4757" y="1771"/>
                  </a:lnTo>
                  <a:lnTo>
                    <a:pt x="4757" y="1589"/>
                  </a:lnTo>
                  <a:lnTo>
                    <a:pt x="4747" y="1589"/>
                  </a:lnTo>
                  <a:lnTo>
                    <a:pt x="4747" y="1531"/>
                  </a:lnTo>
                  <a:lnTo>
                    <a:pt x="4747" y="1522"/>
                  </a:lnTo>
                  <a:lnTo>
                    <a:pt x="4747" y="1493"/>
                  </a:lnTo>
                  <a:lnTo>
                    <a:pt x="4747" y="1464"/>
                  </a:lnTo>
                  <a:lnTo>
                    <a:pt x="4747" y="1445"/>
                  </a:lnTo>
                  <a:lnTo>
                    <a:pt x="4747" y="1397"/>
                  </a:lnTo>
                  <a:cubicBezTo>
                    <a:pt x="4709" y="1130"/>
                    <a:pt x="4584" y="871"/>
                    <a:pt x="4393" y="680"/>
                  </a:cubicBezTo>
                  <a:lnTo>
                    <a:pt x="4364" y="661"/>
                  </a:lnTo>
                  <a:lnTo>
                    <a:pt x="4345" y="641"/>
                  </a:lnTo>
                  <a:lnTo>
                    <a:pt x="4336" y="632"/>
                  </a:lnTo>
                  <a:lnTo>
                    <a:pt x="4307" y="613"/>
                  </a:lnTo>
                  <a:cubicBezTo>
                    <a:pt x="4221" y="536"/>
                    <a:pt x="4125" y="479"/>
                    <a:pt x="4010" y="440"/>
                  </a:cubicBezTo>
                  <a:lnTo>
                    <a:pt x="2929" y="0"/>
                  </a:lnTo>
                  <a:lnTo>
                    <a:pt x="2651" y="287"/>
                  </a:lnTo>
                  <a:lnTo>
                    <a:pt x="2374" y="555"/>
                  </a:lnTo>
                  <a:lnTo>
                    <a:pt x="2096" y="287"/>
                  </a:lnTo>
                  <a:lnTo>
                    <a:pt x="1819"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1" name="Google Shape;19541;p78"/>
            <p:cNvSpPr/>
            <p:nvPr/>
          </p:nvSpPr>
          <p:spPr>
            <a:xfrm>
              <a:off x="5140885" y="3101819"/>
              <a:ext cx="51049" cy="65939"/>
            </a:xfrm>
            <a:custGeom>
              <a:avLst/>
              <a:gdLst/>
              <a:ahLst/>
              <a:cxnLst/>
              <a:rect l="l" t="t" r="r" b="b"/>
              <a:pathLst>
                <a:path w="1944" h="2511" extrusionOk="0">
                  <a:moveTo>
                    <a:pt x="1858" y="1"/>
                  </a:moveTo>
                  <a:lnTo>
                    <a:pt x="776" y="422"/>
                  </a:lnTo>
                  <a:cubicBezTo>
                    <a:pt x="298" y="613"/>
                    <a:pt x="1" y="1073"/>
                    <a:pt x="20" y="1580"/>
                  </a:cubicBezTo>
                  <a:lnTo>
                    <a:pt x="20" y="2288"/>
                  </a:lnTo>
                  <a:cubicBezTo>
                    <a:pt x="29" y="2411"/>
                    <a:pt x="135" y="2510"/>
                    <a:pt x="256" y="2510"/>
                  </a:cubicBezTo>
                  <a:cubicBezTo>
                    <a:pt x="267" y="2510"/>
                    <a:pt x="277" y="2510"/>
                    <a:pt x="288" y="2508"/>
                  </a:cubicBezTo>
                  <a:lnTo>
                    <a:pt x="345" y="2508"/>
                  </a:lnTo>
                  <a:lnTo>
                    <a:pt x="345" y="1580"/>
                  </a:lnTo>
                  <a:cubicBezTo>
                    <a:pt x="317" y="1073"/>
                    <a:pt x="623" y="613"/>
                    <a:pt x="1092" y="422"/>
                  </a:cubicBezTo>
                  <a:lnTo>
                    <a:pt x="1944" y="87"/>
                  </a:lnTo>
                  <a:lnTo>
                    <a:pt x="1858"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2" name="Google Shape;19542;p78"/>
            <p:cNvSpPr/>
            <p:nvPr/>
          </p:nvSpPr>
          <p:spPr>
            <a:xfrm>
              <a:off x="5164256" y="2997278"/>
              <a:ext cx="79699" cy="56328"/>
            </a:xfrm>
            <a:custGeom>
              <a:avLst/>
              <a:gdLst/>
              <a:ahLst/>
              <a:cxnLst/>
              <a:rect l="l" t="t" r="r" b="b"/>
              <a:pathLst>
                <a:path w="3035" h="2145" extrusionOk="0">
                  <a:moveTo>
                    <a:pt x="2671" y="1838"/>
                  </a:moveTo>
                  <a:lnTo>
                    <a:pt x="2661" y="1848"/>
                  </a:lnTo>
                  <a:lnTo>
                    <a:pt x="2633" y="1867"/>
                  </a:lnTo>
                  <a:lnTo>
                    <a:pt x="2671" y="1838"/>
                  </a:lnTo>
                  <a:close/>
                  <a:moveTo>
                    <a:pt x="1456" y="1"/>
                  </a:moveTo>
                  <a:cubicBezTo>
                    <a:pt x="652" y="1"/>
                    <a:pt x="1" y="651"/>
                    <a:pt x="1" y="1455"/>
                  </a:cubicBezTo>
                  <a:lnTo>
                    <a:pt x="1" y="2144"/>
                  </a:lnTo>
                  <a:cubicBezTo>
                    <a:pt x="1" y="2144"/>
                    <a:pt x="336" y="2106"/>
                    <a:pt x="374" y="1943"/>
                  </a:cubicBezTo>
                  <a:cubicBezTo>
                    <a:pt x="393" y="1934"/>
                    <a:pt x="403" y="1915"/>
                    <a:pt x="412" y="1895"/>
                  </a:cubicBezTo>
                  <a:cubicBezTo>
                    <a:pt x="594" y="1895"/>
                    <a:pt x="1475" y="1886"/>
                    <a:pt x="1972" y="1273"/>
                  </a:cubicBezTo>
                  <a:cubicBezTo>
                    <a:pt x="2087" y="1570"/>
                    <a:pt x="2326" y="1800"/>
                    <a:pt x="2633" y="1886"/>
                  </a:cubicBezTo>
                  <a:cubicBezTo>
                    <a:pt x="2633" y="1905"/>
                    <a:pt x="2652" y="1924"/>
                    <a:pt x="2661" y="1943"/>
                  </a:cubicBezTo>
                  <a:cubicBezTo>
                    <a:pt x="2700" y="2106"/>
                    <a:pt x="3035" y="2135"/>
                    <a:pt x="3035" y="2135"/>
                  </a:cubicBezTo>
                  <a:lnTo>
                    <a:pt x="3035" y="1455"/>
                  </a:lnTo>
                  <a:cubicBezTo>
                    <a:pt x="3035" y="651"/>
                    <a:pt x="2384" y="1"/>
                    <a:pt x="158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3" name="Google Shape;19543;p78"/>
            <p:cNvSpPr/>
            <p:nvPr/>
          </p:nvSpPr>
          <p:spPr>
            <a:xfrm>
              <a:off x="5164256" y="2997541"/>
              <a:ext cx="43250" cy="56065"/>
            </a:xfrm>
            <a:custGeom>
              <a:avLst/>
              <a:gdLst/>
              <a:ahLst/>
              <a:cxnLst/>
              <a:rect l="l" t="t" r="r" b="b"/>
              <a:pathLst>
                <a:path w="1647" h="2135" extrusionOk="0">
                  <a:moveTo>
                    <a:pt x="1456" y="0"/>
                  </a:moveTo>
                  <a:cubicBezTo>
                    <a:pt x="652" y="0"/>
                    <a:pt x="1" y="651"/>
                    <a:pt x="1" y="1455"/>
                  </a:cubicBezTo>
                  <a:lnTo>
                    <a:pt x="1" y="2134"/>
                  </a:lnTo>
                  <a:cubicBezTo>
                    <a:pt x="97" y="2125"/>
                    <a:pt x="183" y="2106"/>
                    <a:pt x="259" y="2067"/>
                  </a:cubicBezTo>
                  <a:lnTo>
                    <a:pt x="259" y="1828"/>
                  </a:lnTo>
                  <a:lnTo>
                    <a:pt x="259" y="1455"/>
                  </a:lnTo>
                  <a:cubicBezTo>
                    <a:pt x="259" y="680"/>
                    <a:pt x="872" y="38"/>
                    <a:pt x="164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4" name="Google Shape;19544;p78"/>
            <p:cNvSpPr/>
            <p:nvPr/>
          </p:nvSpPr>
          <p:spPr>
            <a:xfrm>
              <a:off x="5233136" y="3047802"/>
              <a:ext cx="17358" cy="23371"/>
            </a:xfrm>
            <a:custGeom>
              <a:avLst/>
              <a:gdLst/>
              <a:ahLst/>
              <a:cxnLst/>
              <a:rect l="l" t="t" r="r" b="b"/>
              <a:pathLst>
                <a:path w="661" h="890" extrusionOk="0">
                  <a:moveTo>
                    <a:pt x="239" y="0"/>
                  </a:moveTo>
                  <a:lnTo>
                    <a:pt x="239" y="10"/>
                  </a:lnTo>
                  <a:cubicBezTo>
                    <a:pt x="219" y="4"/>
                    <a:pt x="199" y="1"/>
                    <a:pt x="180" y="1"/>
                  </a:cubicBezTo>
                  <a:cubicBezTo>
                    <a:pt x="81" y="1"/>
                    <a:pt x="0" y="78"/>
                    <a:pt x="0" y="182"/>
                  </a:cubicBezTo>
                  <a:lnTo>
                    <a:pt x="0" y="699"/>
                  </a:lnTo>
                  <a:cubicBezTo>
                    <a:pt x="0" y="804"/>
                    <a:pt x="83" y="889"/>
                    <a:pt x="184" y="889"/>
                  </a:cubicBezTo>
                  <a:cubicBezTo>
                    <a:pt x="202" y="889"/>
                    <a:pt x="221" y="886"/>
                    <a:pt x="239" y="881"/>
                  </a:cubicBezTo>
                  <a:cubicBezTo>
                    <a:pt x="268" y="862"/>
                    <a:pt x="306" y="852"/>
                    <a:pt x="335" y="833"/>
                  </a:cubicBezTo>
                  <a:cubicBezTo>
                    <a:pt x="373" y="795"/>
                    <a:pt x="402" y="766"/>
                    <a:pt x="440" y="747"/>
                  </a:cubicBezTo>
                  <a:cubicBezTo>
                    <a:pt x="661" y="498"/>
                    <a:pt x="555" y="105"/>
                    <a:pt x="239"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5" name="Google Shape;19545;p78"/>
            <p:cNvSpPr/>
            <p:nvPr/>
          </p:nvSpPr>
          <p:spPr>
            <a:xfrm>
              <a:off x="5157980" y="3047802"/>
              <a:ext cx="17358" cy="23371"/>
            </a:xfrm>
            <a:custGeom>
              <a:avLst/>
              <a:gdLst/>
              <a:ahLst/>
              <a:cxnLst/>
              <a:rect l="l" t="t" r="r" b="b"/>
              <a:pathLst>
                <a:path w="661" h="890" extrusionOk="0">
                  <a:moveTo>
                    <a:pt x="479" y="0"/>
                  </a:moveTo>
                  <a:cubicBezTo>
                    <a:pt x="460" y="0"/>
                    <a:pt x="441" y="3"/>
                    <a:pt x="422" y="10"/>
                  </a:cubicBezTo>
                  <a:cubicBezTo>
                    <a:pt x="1" y="144"/>
                    <a:pt x="1" y="747"/>
                    <a:pt x="422" y="881"/>
                  </a:cubicBezTo>
                  <a:cubicBezTo>
                    <a:pt x="441" y="887"/>
                    <a:pt x="460" y="889"/>
                    <a:pt x="478" y="889"/>
                  </a:cubicBezTo>
                  <a:cubicBezTo>
                    <a:pt x="579" y="889"/>
                    <a:pt x="661" y="806"/>
                    <a:pt x="661" y="708"/>
                  </a:cubicBezTo>
                  <a:lnTo>
                    <a:pt x="661" y="182"/>
                  </a:lnTo>
                  <a:cubicBezTo>
                    <a:pt x="661" y="125"/>
                    <a:pt x="632" y="67"/>
                    <a:pt x="584" y="38"/>
                  </a:cubicBezTo>
                  <a:cubicBezTo>
                    <a:pt x="553" y="13"/>
                    <a:pt x="516" y="0"/>
                    <a:pt x="47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6" name="Google Shape;19546;p78"/>
            <p:cNvSpPr/>
            <p:nvPr/>
          </p:nvSpPr>
          <p:spPr>
            <a:xfrm>
              <a:off x="5189387" y="3088610"/>
              <a:ext cx="29700" cy="33587"/>
            </a:xfrm>
            <a:custGeom>
              <a:avLst/>
              <a:gdLst/>
              <a:ahLst/>
              <a:cxnLst/>
              <a:rect l="l" t="t" r="r" b="b"/>
              <a:pathLst>
                <a:path w="1131" h="1279" extrusionOk="0">
                  <a:moveTo>
                    <a:pt x="186" y="1"/>
                  </a:moveTo>
                  <a:cubicBezTo>
                    <a:pt x="90" y="1"/>
                    <a:pt x="11" y="80"/>
                    <a:pt x="11" y="188"/>
                  </a:cubicBezTo>
                  <a:lnTo>
                    <a:pt x="11" y="724"/>
                  </a:lnTo>
                  <a:cubicBezTo>
                    <a:pt x="1" y="781"/>
                    <a:pt x="30" y="829"/>
                    <a:pt x="68" y="877"/>
                  </a:cubicBezTo>
                  <a:lnTo>
                    <a:pt x="441" y="1231"/>
                  </a:lnTo>
                  <a:cubicBezTo>
                    <a:pt x="470" y="1260"/>
                    <a:pt x="518" y="1279"/>
                    <a:pt x="566" y="1279"/>
                  </a:cubicBezTo>
                  <a:cubicBezTo>
                    <a:pt x="613" y="1279"/>
                    <a:pt x="661" y="1260"/>
                    <a:pt x="690" y="1222"/>
                  </a:cubicBezTo>
                  <a:lnTo>
                    <a:pt x="1073" y="829"/>
                  </a:lnTo>
                  <a:cubicBezTo>
                    <a:pt x="1102" y="800"/>
                    <a:pt x="1121" y="753"/>
                    <a:pt x="1121" y="705"/>
                  </a:cubicBezTo>
                  <a:lnTo>
                    <a:pt x="1121" y="198"/>
                  </a:lnTo>
                  <a:cubicBezTo>
                    <a:pt x="1130" y="150"/>
                    <a:pt x="1102" y="92"/>
                    <a:pt x="1063" y="64"/>
                  </a:cubicBezTo>
                  <a:cubicBezTo>
                    <a:pt x="1025" y="25"/>
                    <a:pt x="977" y="6"/>
                    <a:pt x="929" y="6"/>
                  </a:cubicBezTo>
                  <a:lnTo>
                    <a:pt x="891" y="6"/>
                  </a:lnTo>
                  <a:cubicBezTo>
                    <a:pt x="824" y="25"/>
                    <a:pt x="747" y="35"/>
                    <a:pt x="680" y="35"/>
                  </a:cubicBezTo>
                  <a:lnTo>
                    <a:pt x="451" y="35"/>
                  </a:lnTo>
                  <a:cubicBezTo>
                    <a:pt x="384" y="35"/>
                    <a:pt x="307" y="25"/>
                    <a:pt x="231" y="6"/>
                  </a:cubicBezTo>
                  <a:cubicBezTo>
                    <a:pt x="216" y="2"/>
                    <a:pt x="201" y="1"/>
                    <a:pt x="186"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7" name="Google Shape;19547;p78"/>
            <p:cNvSpPr/>
            <p:nvPr/>
          </p:nvSpPr>
          <p:spPr>
            <a:xfrm>
              <a:off x="5189650" y="3088952"/>
              <a:ext cx="17857" cy="33245"/>
            </a:xfrm>
            <a:custGeom>
              <a:avLst/>
              <a:gdLst/>
              <a:ahLst/>
              <a:cxnLst/>
              <a:rect l="l" t="t" r="r" b="b"/>
              <a:pathLst>
                <a:path w="680" h="1266" extrusionOk="0">
                  <a:moveTo>
                    <a:pt x="181" y="0"/>
                  </a:moveTo>
                  <a:cubicBezTo>
                    <a:pt x="87" y="0"/>
                    <a:pt x="1" y="81"/>
                    <a:pt x="1" y="185"/>
                  </a:cubicBezTo>
                  <a:lnTo>
                    <a:pt x="1" y="720"/>
                  </a:lnTo>
                  <a:cubicBezTo>
                    <a:pt x="1" y="768"/>
                    <a:pt x="20" y="826"/>
                    <a:pt x="58" y="864"/>
                  </a:cubicBezTo>
                  <a:lnTo>
                    <a:pt x="431" y="1218"/>
                  </a:lnTo>
                  <a:cubicBezTo>
                    <a:pt x="460" y="1247"/>
                    <a:pt x="508" y="1266"/>
                    <a:pt x="556" y="1266"/>
                  </a:cubicBezTo>
                  <a:cubicBezTo>
                    <a:pt x="603" y="1266"/>
                    <a:pt x="651" y="1247"/>
                    <a:pt x="680" y="1209"/>
                  </a:cubicBezTo>
                  <a:cubicBezTo>
                    <a:pt x="642" y="1209"/>
                    <a:pt x="613" y="1189"/>
                    <a:pt x="584" y="1161"/>
                  </a:cubicBezTo>
                  <a:lnTo>
                    <a:pt x="221" y="797"/>
                  </a:lnTo>
                  <a:cubicBezTo>
                    <a:pt x="182" y="759"/>
                    <a:pt x="163" y="711"/>
                    <a:pt x="163" y="653"/>
                  </a:cubicBezTo>
                  <a:lnTo>
                    <a:pt x="163" y="127"/>
                  </a:lnTo>
                  <a:cubicBezTo>
                    <a:pt x="163" y="79"/>
                    <a:pt x="182" y="31"/>
                    <a:pt x="211" y="3"/>
                  </a:cubicBezTo>
                  <a:cubicBezTo>
                    <a:pt x="201" y="1"/>
                    <a:pt x="191" y="0"/>
                    <a:pt x="181"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8" name="Google Shape;19548;p78"/>
            <p:cNvSpPr/>
            <p:nvPr/>
          </p:nvSpPr>
          <p:spPr>
            <a:xfrm>
              <a:off x="5173054" y="3030261"/>
              <a:ext cx="62368" cy="66805"/>
            </a:xfrm>
            <a:custGeom>
              <a:avLst/>
              <a:gdLst/>
              <a:ahLst/>
              <a:cxnLst/>
              <a:rect l="l" t="t" r="r" b="b"/>
              <a:pathLst>
                <a:path w="2375" h="2544" extrusionOk="0">
                  <a:moveTo>
                    <a:pt x="1649" y="1"/>
                  </a:moveTo>
                  <a:cubicBezTo>
                    <a:pt x="1634" y="1"/>
                    <a:pt x="1620" y="6"/>
                    <a:pt x="1609" y="17"/>
                  </a:cubicBezTo>
                  <a:cubicBezTo>
                    <a:pt x="1350" y="209"/>
                    <a:pt x="1054" y="352"/>
                    <a:pt x="747" y="439"/>
                  </a:cubicBezTo>
                  <a:cubicBezTo>
                    <a:pt x="652" y="467"/>
                    <a:pt x="556" y="486"/>
                    <a:pt x="460" y="505"/>
                  </a:cubicBezTo>
                  <a:cubicBezTo>
                    <a:pt x="365" y="525"/>
                    <a:pt x="269" y="534"/>
                    <a:pt x="173" y="544"/>
                  </a:cubicBezTo>
                  <a:cubicBezTo>
                    <a:pt x="68" y="544"/>
                    <a:pt x="1" y="630"/>
                    <a:pt x="1" y="726"/>
                  </a:cubicBezTo>
                  <a:lnTo>
                    <a:pt x="1" y="1472"/>
                  </a:lnTo>
                  <a:cubicBezTo>
                    <a:pt x="1" y="2065"/>
                    <a:pt x="479" y="2544"/>
                    <a:pt x="1073" y="2544"/>
                  </a:cubicBezTo>
                  <a:lnTo>
                    <a:pt x="1302" y="2544"/>
                  </a:lnTo>
                  <a:cubicBezTo>
                    <a:pt x="1896" y="2544"/>
                    <a:pt x="2374" y="2065"/>
                    <a:pt x="2374" y="1472"/>
                  </a:cubicBezTo>
                  <a:lnTo>
                    <a:pt x="2374" y="697"/>
                  </a:lnTo>
                  <a:cubicBezTo>
                    <a:pt x="2374" y="620"/>
                    <a:pt x="2326" y="553"/>
                    <a:pt x="2259" y="525"/>
                  </a:cubicBezTo>
                  <a:cubicBezTo>
                    <a:pt x="2240" y="515"/>
                    <a:pt x="2221" y="505"/>
                    <a:pt x="2192" y="496"/>
                  </a:cubicBezTo>
                  <a:cubicBezTo>
                    <a:pt x="1982" y="410"/>
                    <a:pt x="1810" y="257"/>
                    <a:pt x="1714" y="56"/>
                  </a:cubicBezTo>
                  <a:lnTo>
                    <a:pt x="1704" y="37"/>
                  </a:lnTo>
                  <a:cubicBezTo>
                    <a:pt x="1693" y="13"/>
                    <a:pt x="1671" y="1"/>
                    <a:pt x="164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49" name="Google Shape;19549;p78"/>
            <p:cNvSpPr/>
            <p:nvPr/>
          </p:nvSpPr>
          <p:spPr>
            <a:xfrm>
              <a:off x="5172817" y="3030261"/>
              <a:ext cx="45509" cy="67068"/>
            </a:xfrm>
            <a:custGeom>
              <a:avLst/>
              <a:gdLst/>
              <a:ahLst/>
              <a:cxnLst/>
              <a:rect l="l" t="t" r="r" b="b"/>
              <a:pathLst>
                <a:path w="1733" h="2554" extrusionOk="0">
                  <a:moveTo>
                    <a:pt x="1648" y="1"/>
                  </a:moveTo>
                  <a:cubicBezTo>
                    <a:pt x="1634" y="1"/>
                    <a:pt x="1619" y="6"/>
                    <a:pt x="1608" y="17"/>
                  </a:cubicBezTo>
                  <a:cubicBezTo>
                    <a:pt x="1350" y="209"/>
                    <a:pt x="1053" y="352"/>
                    <a:pt x="747" y="439"/>
                  </a:cubicBezTo>
                  <a:cubicBezTo>
                    <a:pt x="651" y="467"/>
                    <a:pt x="555" y="486"/>
                    <a:pt x="460" y="505"/>
                  </a:cubicBezTo>
                  <a:cubicBezTo>
                    <a:pt x="364" y="525"/>
                    <a:pt x="268" y="534"/>
                    <a:pt x="173" y="544"/>
                  </a:cubicBezTo>
                  <a:cubicBezTo>
                    <a:pt x="77" y="553"/>
                    <a:pt x="0" y="630"/>
                    <a:pt x="0" y="726"/>
                  </a:cubicBezTo>
                  <a:lnTo>
                    <a:pt x="0" y="1472"/>
                  </a:lnTo>
                  <a:cubicBezTo>
                    <a:pt x="0" y="2065"/>
                    <a:pt x="479" y="2554"/>
                    <a:pt x="1082" y="2554"/>
                  </a:cubicBezTo>
                  <a:lnTo>
                    <a:pt x="1302" y="2554"/>
                  </a:lnTo>
                  <a:cubicBezTo>
                    <a:pt x="699" y="2554"/>
                    <a:pt x="220" y="2065"/>
                    <a:pt x="220" y="1472"/>
                  </a:cubicBezTo>
                  <a:lnTo>
                    <a:pt x="220" y="726"/>
                  </a:lnTo>
                  <a:cubicBezTo>
                    <a:pt x="220" y="630"/>
                    <a:pt x="297" y="553"/>
                    <a:pt x="393" y="544"/>
                  </a:cubicBezTo>
                  <a:cubicBezTo>
                    <a:pt x="488" y="534"/>
                    <a:pt x="584" y="525"/>
                    <a:pt x="680" y="505"/>
                  </a:cubicBezTo>
                  <a:cubicBezTo>
                    <a:pt x="775" y="486"/>
                    <a:pt x="871" y="467"/>
                    <a:pt x="967" y="439"/>
                  </a:cubicBezTo>
                  <a:cubicBezTo>
                    <a:pt x="1235" y="362"/>
                    <a:pt x="1493" y="247"/>
                    <a:pt x="1733" y="84"/>
                  </a:cubicBezTo>
                  <a:lnTo>
                    <a:pt x="1713" y="56"/>
                  </a:lnTo>
                  <a:lnTo>
                    <a:pt x="1704" y="37"/>
                  </a:lnTo>
                  <a:cubicBezTo>
                    <a:pt x="1692" y="13"/>
                    <a:pt x="1670" y="1"/>
                    <a:pt x="1648"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0" name="Google Shape;19550;p78"/>
            <p:cNvSpPr/>
            <p:nvPr/>
          </p:nvSpPr>
          <p:spPr>
            <a:xfrm>
              <a:off x="5009953" y="2992000"/>
              <a:ext cx="125680" cy="66149"/>
            </a:xfrm>
            <a:custGeom>
              <a:avLst/>
              <a:gdLst/>
              <a:ahLst/>
              <a:cxnLst/>
              <a:rect l="l" t="t" r="r" b="b"/>
              <a:pathLst>
                <a:path w="4786" h="2519" extrusionOk="0">
                  <a:moveTo>
                    <a:pt x="1848" y="1"/>
                  </a:moveTo>
                  <a:lnTo>
                    <a:pt x="766" y="431"/>
                  </a:lnTo>
                  <a:cubicBezTo>
                    <a:pt x="642" y="470"/>
                    <a:pt x="537" y="527"/>
                    <a:pt x="441" y="604"/>
                  </a:cubicBezTo>
                  <a:lnTo>
                    <a:pt x="412" y="623"/>
                  </a:lnTo>
                  <a:lnTo>
                    <a:pt x="403" y="642"/>
                  </a:lnTo>
                  <a:lnTo>
                    <a:pt x="384" y="651"/>
                  </a:lnTo>
                  <a:lnTo>
                    <a:pt x="364" y="671"/>
                  </a:lnTo>
                  <a:cubicBezTo>
                    <a:pt x="163" y="862"/>
                    <a:pt x="39" y="1120"/>
                    <a:pt x="1" y="1388"/>
                  </a:cubicBezTo>
                  <a:lnTo>
                    <a:pt x="1" y="1436"/>
                  </a:lnTo>
                  <a:lnTo>
                    <a:pt x="1" y="1455"/>
                  </a:lnTo>
                  <a:lnTo>
                    <a:pt x="1" y="1494"/>
                  </a:lnTo>
                  <a:lnTo>
                    <a:pt x="1" y="1522"/>
                  </a:lnTo>
                  <a:lnTo>
                    <a:pt x="1" y="1532"/>
                  </a:lnTo>
                  <a:lnTo>
                    <a:pt x="1" y="1589"/>
                  </a:lnTo>
                  <a:lnTo>
                    <a:pt x="1" y="1762"/>
                  </a:lnTo>
                  <a:lnTo>
                    <a:pt x="1" y="2288"/>
                  </a:lnTo>
                  <a:cubicBezTo>
                    <a:pt x="10" y="2416"/>
                    <a:pt x="116" y="2518"/>
                    <a:pt x="251" y="2518"/>
                  </a:cubicBezTo>
                  <a:cubicBezTo>
                    <a:pt x="257" y="2518"/>
                    <a:pt x="263" y="2518"/>
                    <a:pt x="269" y="2518"/>
                  </a:cubicBezTo>
                  <a:lnTo>
                    <a:pt x="4527" y="2518"/>
                  </a:lnTo>
                  <a:cubicBezTo>
                    <a:pt x="4533" y="2518"/>
                    <a:pt x="4539" y="2518"/>
                    <a:pt x="4544" y="2518"/>
                  </a:cubicBezTo>
                  <a:cubicBezTo>
                    <a:pt x="4671" y="2518"/>
                    <a:pt x="4777" y="2416"/>
                    <a:pt x="4786" y="2288"/>
                  </a:cubicBezTo>
                  <a:lnTo>
                    <a:pt x="4786" y="1762"/>
                  </a:lnTo>
                  <a:lnTo>
                    <a:pt x="4786" y="1589"/>
                  </a:lnTo>
                  <a:lnTo>
                    <a:pt x="4776" y="1589"/>
                  </a:lnTo>
                  <a:lnTo>
                    <a:pt x="4776" y="1532"/>
                  </a:lnTo>
                  <a:lnTo>
                    <a:pt x="4776" y="1522"/>
                  </a:lnTo>
                  <a:lnTo>
                    <a:pt x="4776" y="1494"/>
                  </a:lnTo>
                  <a:lnTo>
                    <a:pt x="4776" y="1455"/>
                  </a:lnTo>
                  <a:lnTo>
                    <a:pt x="4776" y="1446"/>
                  </a:lnTo>
                  <a:lnTo>
                    <a:pt x="4776" y="1398"/>
                  </a:lnTo>
                  <a:cubicBezTo>
                    <a:pt x="4748" y="1120"/>
                    <a:pt x="4614" y="862"/>
                    <a:pt x="4422" y="680"/>
                  </a:cubicBezTo>
                  <a:lnTo>
                    <a:pt x="4394" y="651"/>
                  </a:lnTo>
                  <a:lnTo>
                    <a:pt x="4384" y="642"/>
                  </a:lnTo>
                  <a:lnTo>
                    <a:pt x="4365" y="623"/>
                  </a:lnTo>
                  <a:lnTo>
                    <a:pt x="4336" y="604"/>
                  </a:lnTo>
                  <a:cubicBezTo>
                    <a:pt x="4250" y="537"/>
                    <a:pt x="4154" y="479"/>
                    <a:pt x="4049" y="431"/>
                  </a:cubicBezTo>
                  <a:lnTo>
                    <a:pt x="2958" y="1"/>
                  </a:lnTo>
                  <a:lnTo>
                    <a:pt x="2680" y="278"/>
                  </a:lnTo>
                  <a:lnTo>
                    <a:pt x="2403" y="556"/>
                  </a:lnTo>
                  <a:lnTo>
                    <a:pt x="2125" y="278"/>
                  </a:lnTo>
                  <a:lnTo>
                    <a:pt x="184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1" name="Google Shape;19551;p78"/>
            <p:cNvSpPr/>
            <p:nvPr/>
          </p:nvSpPr>
          <p:spPr>
            <a:xfrm>
              <a:off x="5009217" y="2992262"/>
              <a:ext cx="51286" cy="65913"/>
            </a:xfrm>
            <a:custGeom>
              <a:avLst/>
              <a:gdLst/>
              <a:ahLst/>
              <a:cxnLst/>
              <a:rect l="l" t="t" r="r" b="b"/>
              <a:pathLst>
                <a:path w="1953" h="2510" extrusionOk="0">
                  <a:moveTo>
                    <a:pt x="1857" y="0"/>
                  </a:moveTo>
                  <a:lnTo>
                    <a:pt x="775" y="421"/>
                  </a:lnTo>
                  <a:cubicBezTo>
                    <a:pt x="306" y="613"/>
                    <a:pt x="0" y="1072"/>
                    <a:pt x="29" y="1579"/>
                  </a:cubicBezTo>
                  <a:lnTo>
                    <a:pt x="29" y="2278"/>
                  </a:lnTo>
                  <a:cubicBezTo>
                    <a:pt x="29" y="2410"/>
                    <a:pt x="134" y="2510"/>
                    <a:pt x="256" y="2510"/>
                  </a:cubicBezTo>
                  <a:cubicBezTo>
                    <a:pt x="266" y="2510"/>
                    <a:pt x="277" y="2509"/>
                    <a:pt x="287" y="2508"/>
                  </a:cubicBezTo>
                  <a:lnTo>
                    <a:pt x="345" y="2508"/>
                  </a:lnTo>
                  <a:lnTo>
                    <a:pt x="345" y="1579"/>
                  </a:lnTo>
                  <a:cubicBezTo>
                    <a:pt x="325" y="1072"/>
                    <a:pt x="622" y="613"/>
                    <a:pt x="1091" y="421"/>
                  </a:cubicBezTo>
                  <a:lnTo>
                    <a:pt x="1952" y="86"/>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2" name="Google Shape;19552;p78"/>
            <p:cNvSpPr/>
            <p:nvPr/>
          </p:nvSpPr>
          <p:spPr>
            <a:xfrm>
              <a:off x="5032825" y="2887695"/>
              <a:ext cx="79436" cy="56091"/>
            </a:xfrm>
            <a:custGeom>
              <a:avLst/>
              <a:gdLst/>
              <a:ahLst/>
              <a:cxnLst/>
              <a:rect l="l" t="t" r="r" b="b"/>
              <a:pathLst>
                <a:path w="3025" h="2136" extrusionOk="0">
                  <a:moveTo>
                    <a:pt x="1455" y="1"/>
                  </a:moveTo>
                  <a:cubicBezTo>
                    <a:pt x="651" y="1"/>
                    <a:pt x="1" y="652"/>
                    <a:pt x="1" y="1456"/>
                  </a:cubicBezTo>
                  <a:lnTo>
                    <a:pt x="1" y="2135"/>
                  </a:lnTo>
                  <a:cubicBezTo>
                    <a:pt x="1" y="2135"/>
                    <a:pt x="326" y="2106"/>
                    <a:pt x="364" y="1944"/>
                  </a:cubicBezTo>
                  <a:cubicBezTo>
                    <a:pt x="383" y="1925"/>
                    <a:pt x="393" y="1915"/>
                    <a:pt x="403" y="1896"/>
                  </a:cubicBezTo>
                  <a:cubicBezTo>
                    <a:pt x="584" y="1896"/>
                    <a:pt x="1465" y="1877"/>
                    <a:pt x="1972" y="1274"/>
                  </a:cubicBezTo>
                  <a:cubicBezTo>
                    <a:pt x="2077" y="1570"/>
                    <a:pt x="2317" y="1800"/>
                    <a:pt x="2623" y="1886"/>
                  </a:cubicBezTo>
                  <a:cubicBezTo>
                    <a:pt x="2632" y="1905"/>
                    <a:pt x="2642" y="1925"/>
                    <a:pt x="2652" y="1944"/>
                  </a:cubicBezTo>
                  <a:cubicBezTo>
                    <a:pt x="2699" y="2106"/>
                    <a:pt x="3025" y="2135"/>
                    <a:pt x="3025" y="2135"/>
                  </a:cubicBezTo>
                  <a:lnTo>
                    <a:pt x="3025" y="1456"/>
                  </a:lnTo>
                  <a:cubicBezTo>
                    <a:pt x="3025" y="652"/>
                    <a:pt x="2374" y="1"/>
                    <a:pt x="157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3" name="Google Shape;19553;p78"/>
            <p:cNvSpPr/>
            <p:nvPr/>
          </p:nvSpPr>
          <p:spPr>
            <a:xfrm>
              <a:off x="5032825" y="2887459"/>
              <a:ext cx="43014" cy="56328"/>
            </a:xfrm>
            <a:custGeom>
              <a:avLst/>
              <a:gdLst/>
              <a:ahLst/>
              <a:cxnLst/>
              <a:rect l="l" t="t" r="r" b="b"/>
              <a:pathLst>
                <a:path w="1638" h="2145" extrusionOk="0">
                  <a:moveTo>
                    <a:pt x="1455" y="0"/>
                  </a:moveTo>
                  <a:cubicBezTo>
                    <a:pt x="651" y="0"/>
                    <a:pt x="1" y="651"/>
                    <a:pt x="1" y="1455"/>
                  </a:cubicBezTo>
                  <a:lnTo>
                    <a:pt x="1" y="2144"/>
                  </a:lnTo>
                  <a:cubicBezTo>
                    <a:pt x="87" y="2135"/>
                    <a:pt x="173" y="2106"/>
                    <a:pt x="249" y="2068"/>
                  </a:cubicBezTo>
                  <a:lnTo>
                    <a:pt x="259" y="1838"/>
                  </a:lnTo>
                  <a:lnTo>
                    <a:pt x="259" y="1455"/>
                  </a:lnTo>
                  <a:cubicBezTo>
                    <a:pt x="259" y="680"/>
                    <a:pt x="862" y="39"/>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4" name="Google Shape;19554;p78"/>
            <p:cNvSpPr/>
            <p:nvPr/>
          </p:nvSpPr>
          <p:spPr>
            <a:xfrm>
              <a:off x="5101442" y="2937983"/>
              <a:ext cx="17358" cy="23371"/>
            </a:xfrm>
            <a:custGeom>
              <a:avLst/>
              <a:gdLst/>
              <a:ahLst/>
              <a:cxnLst/>
              <a:rect l="l" t="t" r="r" b="b"/>
              <a:pathLst>
                <a:path w="661" h="890" extrusionOk="0">
                  <a:moveTo>
                    <a:pt x="183" y="0"/>
                  </a:moveTo>
                  <a:cubicBezTo>
                    <a:pt x="87" y="0"/>
                    <a:pt x="0" y="78"/>
                    <a:pt x="0" y="182"/>
                  </a:cubicBezTo>
                  <a:lnTo>
                    <a:pt x="0" y="708"/>
                  </a:lnTo>
                  <a:cubicBezTo>
                    <a:pt x="0" y="812"/>
                    <a:pt x="87" y="890"/>
                    <a:pt x="183" y="890"/>
                  </a:cubicBezTo>
                  <a:cubicBezTo>
                    <a:pt x="202" y="890"/>
                    <a:pt x="221" y="887"/>
                    <a:pt x="240" y="880"/>
                  </a:cubicBezTo>
                  <a:cubicBezTo>
                    <a:pt x="278" y="871"/>
                    <a:pt x="307" y="852"/>
                    <a:pt x="345" y="833"/>
                  </a:cubicBezTo>
                  <a:cubicBezTo>
                    <a:pt x="374" y="804"/>
                    <a:pt x="412" y="775"/>
                    <a:pt x="450" y="746"/>
                  </a:cubicBezTo>
                  <a:cubicBezTo>
                    <a:pt x="661" y="498"/>
                    <a:pt x="555" y="105"/>
                    <a:pt x="240" y="10"/>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5" name="Google Shape;19555;p78"/>
            <p:cNvSpPr/>
            <p:nvPr/>
          </p:nvSpPr>
          <p:spPr>
            <a:xfrm>
              <a:off x="5026286" y="2937957"/>
              <a:ext cx="17620" cy="23398"/>
            </a:xfrm>
            <a:custGeom>
              <a:avLst/>
              <a:gdLst/>
              <a:ahLst/>
              <a:cxnLst/>
              <a:rect l="l" t="t" r="r" b="b"/>
              <a:pathLst>
                <a:path w="671" h="891" extrusionOk="0">
                  <a:moveTo>
                    <a:pt x="484" y="1"/>
                  </a:moveTo>
                  <a:cubicBezTo>
                    <a:pt x="466" y="1"/>
                    <a:pt x="447" y="4"/>
                    <a:pt x="431" y="11"/>
                  </a:cubicBezTo>
                  <a:cubicBezTo>
                    <a:pt x="1" y="145"/>
                    <a:pt x="1" y="747"/>
                    <a:pt x="431" y="881"/>
                  </a:cubicBezTo>
                  <a:cubicBezTo>
                    <a:pt x="450" y="888"/>
                    <a:pt x="469" y="891"/>
                    <a:pt x="488" y="891"/>
                  </a:cubicBezTo>
                  <a:cubicBezTo>
                    <a:pt x="584" y="891"/>
                    <a:pt x="671" y="813"/>
                    <a:pt x="671" y="709"/>
                  </a:cubicBezTo>
                  <a:lnTo>
                    <a:pt x="671" y="183"/>
                  </a:lnTo>
                  <a:cubicBezTo>
                    <a:pt x="661" y="125"/>
                    <a:pt x="632" y="7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6" name="Google Shape;19556;p78"/>
            <p:cNvSpPr/>
            <p:nvPr/>
          </p:nvSpPr>
          <p:spPr>
            <a:xfrm>
              <a:off x="5057956" y="2979027"/>
              <a:ext cx="29175" cy="33350"/>
            </a:xfrm>
            <a:custGeom>
              <a:avLst/>
              <a:gdLst/>
              <a:ahLst/>
              <a:cxnLst/>
              <a:rect l="l" t="t" r="r" b="b"/>
              <a:pathLst>
                <a:path w="1111" h="1270" extrusionOk="0">
                  <a:moveTo>
                    <a:pt x="185" y="1"/>
                  </a:moveTo>
                  <a:cubicBezTo>
                    <a:pt x="87" y="1"/>
                    <a:pt x="1" y="79"/>
                    <a:pt x="1" y="179"/>
                  </a:cubicBezTo>
                  <a:lnTo>
                    <a:pt x="1" y="715"/>
                  </a:lnTo>
                  <a:cubicBezTo>
                    <a:pt x="1" y="772"/>
                    <a:pt x="20" y="820"/>
                    <a:pt x="58" y="858"/>
                  </a:cubicBezTo>
                  <a:lnTo>
                    <a:pt x="422" y="1222"/>
                  </a:lnTo>
                  <a:cubicBezTo>
                    <a:pt x="460" y="1251"/>
                    <a:pt x="508" y="1270"/>
                    <a:pt x="556" y="1270"/>
                  </a:cubicBezTo>
                  <a:cubicBezTo>
                    <a:pt x="604" y="1270"/>
                    <a:pt x="651" y="1251"/>
                    <a:pt x="680" y="1212"/>
                  </a:cubicBezTo>
                  <a:lnTo>
                    <a:pt x="1063" y="820"/>
                  </a:lnTo>
                  <a:cubicBezTo>
                    <a:pt x="1092" y="782"/>
                    <a:pt x="1111" y="743"/>
                    <a:pt x="1111" y="696"/>
                  </a:cubicBezTo>
                  <a:lnTo>
                    <a:pt x="1111" y="188"/>
                  </a:lnTo>
                  <a:cubicBezTo>
                    <a:pt x="1111" y="140"/>
                    <a:pt x="1092" y="93"/>
                    <a:pt x="1063" y="54"/>
                  </a:cubicBezTo>
                  <a:cubicBezTo>
                    <a:pt x="1025" y="26"/>
                    <a:pt x="977" y="7"/>
                    <a:pt x="919" y="7"/>
                  </a:cubicBezTo>
                  <a:lnTo>
                    <a:pt x="881" y="7"/>
                  </a:lnTo>
                  <a:cubicBezTo>
                    <a:pt x="814" y="26"/>
                    <a:pt x="738" y="26"/>
                    <a:pt x="671" y="26"/>
                  </a:cubicBezTo>
                  <a:lnTo>
                    <a:pt x="450" y="26"/>
                  </a:lnTo>
                  <a:cubicBezTo>
                    <a:pt x="374" y="26"/>
                    <a:pt x="297" y="16"/>
                    <a:pt x="230" y="7"/>
                  </a:cubicBezTo>
                  <a:cubicBezTo>
                    <a:pt x="215" y="3"/>
                    <a:pt x="200" y="1"/>
                    <a:pt x="185"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7" name="Google Shape;19557;p78"/>
            <p:cNvSpPr/>
            <p:nvPr/>
          </p:nvSpPr>
          <p:spPr>
            <a:xfrm>
              <a:off x="5057956" y="2979369"/>
              <a:ext cx="17883" cy="33271"/>
            </a:xfrm>
            <a:custGeom>
              <a:avLst/>
              <a:gdLst/>
              <a:ahLst/>
              <a:cxnLst/>
              <a:rect l="l" t="t" r="r" b="b"/>
              <a:pathLst>
                <a:path w="681" h="1267" extrusionOk="0">
                  <a:moveTo>
                    <a:pt x="189" y="0"/>
                  </a:moveTo>
                  <a:cubicBezTo>
                    <a:pt x="87" y="0"/>
                    <a:pt x="1" y="80"/>
                    <a:pt x="1" y="175"/>
                  </a:cubicBezTo>
                  <a:lnTo>
                    <a:pt x="1" y="711"/>
                  </a:lnTo>
                  <a:cubicBezTo>
                    <a:pt x="1" y="769"/>
                    <a:pt x="20" y="817"/>
                    <a:pt x="58" y="855"/>
                  </a:cubicBezTo>
                  <a:lnTo>
                    <a:pt x="422" y="1219"/>
                  </a:lnTo>
                  <a:cubicBezTo>
                    <a:pt x="460" y="1247"/>
                    <a:pt x="508" y="1266"/>
                    <a:pt x="556" y="1266"/>
                  </a:cubicBezTo>
                  <a:cubicBezTo>
                    <a:pt x="604" y="1266"/>
                    <a:pt x="651" y="1247"/>
                    <a:pt x="680" y="1209"/>
                  </a:cubicBezTo>
                  <a:cubicBezTo>
                    <a:pt x="642" y="1199"/>
                    <a:pt x="613" y="1180"/>
                    <a:pt x="594" y="1152"/>
                  </a:cubicBezTo>
                  <a:lnTo>
                    <a:pt x="221" y="797"/>
                  </a:lnTo>
                  <a:cubicBezTo>
                    <a:pt x="183" y="759"/>
                    <a:pt x="163" y="711"/>
                    <a:pt x="163" y="654"/>
                  </a:cubicBezTo>
                  <a:lnTo>
                    <a:pt x="163" y="118"/>
                  </a:lnTo>
                  <a:cubicBezTo>
                    <a:pt x="163" y="70"/>
                    <a:pt x="183" y="32"/>
                    <a:pt x="221" y="3"/>
                  </a:cubicBezTo>
                  <a:cubicBezTo>
                    <a:pt x="210" y="1"/>
                    <a:pt x="199" y="0"/>
                    <a:pt x="189"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8" name="Google Shape;19558;p78"/>
            <p:cNvSpPr/>
            <p:nvPr/>
          </p:nvSpPr>
          <p:spPr>
            <a:xfrm>
              <a:off x="5041386" y="2920520"/>
              <a:ext cx="62341" cy="66989"/>
            </a:xfrm>
            <a:custGeom>
              <a:avLst/>
              <a:gdLst/>
              <a:ahLst/>
              <a:cxnLst/>
              <a:rect l="l" t="t" r="r" b="b"/>
              <a:pathLst>
                <a:path w="2374" h="2551" extrusionOk="0">
                  <a:moveTo>
                    <a:pt x="1641" y="0"/>
                  </a:moveTo>
                  <a:cubicBezTo>
                    <a:pt x="1629" y="0"/>
                    <a:pt x="1617" y="5"/>
                    <a:pt x="1608" y="14"/>
                  </a:cubicBezTo>
                  <a:cubicBezTo>
                    <a:pt x="1349" y="206"/>
                    <a:pt x="1053" y="349"/>
                    <a:pt x="747" y="445"/>
                  </a:cubicBezTo>
                  <a:cubicBezTo>
                    <a:pt x="651" y="464"/>
                    <a:pt x="555" y="493"/>
                    <a:pt x="459" y="512"/>
                  </a:cubicBezTo>
                  <a:cubicBezTo>
                    <a:pt x="364" y="521"/>
                    <a:pt x="268" y="541"/>
                    <a:pt x="172" y="541"/>
                  </a:cubicBezTo>
                  <a:cubicBezTo>
                    <a:pt x="77" y="550"/>
                    <a:pt x="0" y="627"/>
                    <a:pt x="0" y="722"/>
                  </a:cubicBezTo>
                  <a:lnTo>
                    <a:pt x="0" y="1478"/>
                  </a:lnTo>
                  <a:cubicBezTo>
                    <a:pt x="0" y="2072"/>
                    <a:pt x="479" y="2550"/>
                    <a:pt x="1072" y="2550"/>
                  </a:cubicBezTo>
                  <a:lnTo>
                    <a:pt x="1302" y="2550"/>
                  </a:lnTo>
                  <a:cubicBezTo>
                    <a:pt x="1895" y="2550"/>
                    <a:pt x="2373" y="2072"/>
                    <a:pt x="2373" y="1478"/>
                  </a:cubicBezTo>
                  <a:lnTo>
                    <a:pt x="2373" y="694"/>
                  </a:lnTo>
                  <a:cubicBezTo>
                    <a:pt x="2373" y="617"/>
                    <a:pt x="2326" y="550"/>
                    <a:pt x="2259" y="531"/>
                  </a:cubicBezTo>
                  <a:cubicBezTo>
                    <a:pt x="2239" y="521"/>
                    <a:pt x="2220" y="512"/>
                    <a:pt x="2201" y="502"/>
                  </a:cubicBezTo>
                  <a:cubicBezTo>
                    <a:pt x="1991" y="416"/>
                    <a:pt x="1818" y="253"/>
                    <a:pt x="1713" y="52"/>
                  </a:cubicBezTo>
                  <a:lnTo>
                    <a:pt x="1704" y="43"/>
                  </a:lnTo>
                  <a:cubicBezTo>
                    <a:pt x="1691" y="17"/>
                    <a:pt x="1665" y="0"/>
                    <a:pt x="1641"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59" name="Google Shape;19559;p78"/>
            <p:cNvSpPr/>
            <p:nvPr/>
          </p:nvSpPr>
          <p:spPr>
            <a:xfrm>
              <a:off x="5041386" y="2920625"/>
              <a:ext cx="45246" cy="66884"/>
            </a:xfrm>
            <a:custGeom>
              <a:avLst/>
              <a:gdLst/>
              <a:ahLst/>
              <a:cxnLst/>
              <a:rect l="l" t="t" r="r" b="b"/>
              <a:pathLst>
                <a:path w="1723" h="2547" extrusionOk="0">
                  <a:moveTo>
                    <a:pt x="1641" y="1"/>
                  </a:moveTo>
                  <a:cubicBezTo>
                    <a:pt x="1629" y="1"/>
                    <a:pt x="1617" y="4"/>
                    <a:pt x="1608" y="10"/>
                  </a:cubicBezTo>
                  <a:cubicBezTo>
                    <a:pt x="1349" y="211"/>
                    <a:pt x="1053" y="355"/>
                    <a:pt x="747" y="441"/>
                  </a:cubicBezTo>
                  <a:cubicBezTo>
                    <a:pt x="651" y="470"/>
                    <a:pt x="555" y="489"/>
                    <a:pt x="459" y="508"/>
                  </a:cubicBezTo>
                  <a:cubicBezTo>
                    <a:pt x="364" y="527"/>
                    <a:pt x="268" y="537"/>
                    <a:pt x="172" y="546"/>
                  </a:cubicBezTo>
                  <a:cubicBezTo>
                    <a:pt x="67" y="546"/>
                    <a:pt x="0" y="632"/>
                    <a:pt x="0" y="728"/>
                  </a:cubicBezTo>
                  <a:lnTo>
                    <a:pt x="0" y="1474"/>
                  </a:lnTo>
                  <a:cubicBezTo>
                    <a:pt x="0" y="2068"/>
                    <a:pt x="479" y="2546"/>
                    <a:pt x="1072" y="2546"/>
                  </a:cubicBezTo>
                  <a:lnTo>
                    <a:pt x="1292" y="2546"/>
                  </a:lnTo>
                  <a:cubicBezTo>
                    <a:pt x="699" y="2546"/>
                    <a:pt x="220" y="2068"/>
                    <a:pt x="220" y="1474"/>
                  </a:cubicBezTo>
                  <a:lnTo>
                    <a:pt x="220" y="728"/>
                  </a:lnTo>
                  <a:cubicBezTo>
                    <a:pt x="220" y="632"/>
                    <a:pt x="287" y="546"/>
                    <a:pt x="392" y="546"/>
                  </a:cubicBezTo>
                  <a:cubicBezTo>
                    <a:pt x="488" y="537"/>
                    <a:pt x="584" y="527"/>
                    <a:pt x="680" y="508"/>
                  </a:cubicBezTo>
                  <a:cubicBezTo>
                    <a:pt x="775" y="489"/>
                    <a:pt x="871" y="470"/>
                    <a:pt x="967" y="441"/>
                  </a:cubicBezTo>
                  <a:cubicBezTo>
                    <a:pt x="1235" y="364"/>
                    <a:pt x="1493" y="240"/>
                    <a:pt x="1723" y="87"/>
                  </a:cubicBezTo>
                  <a:lnTo>
                    <a:pt x="1713" y="58"/>
                  </a:lnTo>
                  <a:lnTo>
                    <a:pt x="1704" y="39"/>
                  </a:lnTo>
                  <a:cubicBezTo>
                    <a:pt x="1691" y="13"/>
                    <a:pt x="1665" y="1"/>
                    <a:pt x="16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0" name="Google Shape;19560;p78"/>
            <p:cNvSpPr/>
            <p:nvPr/>
          </p:nvSpPr>
          <p:spPr>
            <a:xfrm>
              <a:off x="5010714" y="3211139"/>
              <a:ext cx="125680" cy="66648"/>
            </a:xfrm>
            <a:custGeom>
              <a:avLst/>
              <a:gdLst/>
              <a:ahLst/>
              <a:cxnLst/>
              <a:rect l="l" t="t" r="r" b="b"/>
              <a:pathLst>
                <a:path w="4786" h="2538" extrusionOk="0">
                  <a:moveTo>
                    <a:pt x="1819" y="1"/>
                  </a:moveTo>
                  <a:lnTo>
                    <a:pt x="737" y="441"/>
                  </a:lnTo>
                  <a:cubicBezTo>
                    <a:pt x="623" y="479"/>
                    <a:pt x="527" y="537"/>
                    <a:pt x="441" y="604"/>
                  </a:cubicBezTo>
                  <a:lnTo>
                    <a:pt x="412" y="632"/>
                  </a:lnTo>
                  <a:lnTo>
                    <a:pt x="402" y="642"/>
                  </a:lnTo>
                  <a:lnTo>
                    <a:pt x="383" y="652"/>
                  </a:lnTo>
                  <a:lnTo>
                    <a:pt x="355" y="680"/>
                  </a:lnTo>
                  <a:cubicBezTo>
                    <a:pt x="163" y="872"/>
                    <a:pt x="29" y="1121"/>
                    <a:pt x="0" y="1398"/>
                  </a:cubicBezTo>
                  <a:lnTo>
                    <a:pt x="0" y="1446"/>
                  </a:lnTo>
                  <a:lnTo>
                    <a:pt x="0" y="1475"/>
                  </a:lnTo>
                  <a:lnTo>
                    <a:pt x="0" y="1503"/>
                  </a:lnTo>
                  <a:lnTo>
                    <a:pt x="0" y="1532"/>
                  </a:lnTo>
                  <a:lnTo>
                    <a:pt x="0" y="1542"/>
                  </a:lnTo>
                  <a:lnTo>
                    <a:pt x="0" y="1599"/>
                  </a:lnTo>
                  <a:lnTo>
                    <a:pt x="0" y="1771"/>
                  </a:lnTo>
                  <a:lnTo>
                    <a:pt x="0" y="2307"/>
                  </a:lnTo>
                  <a:cubicBezTo>
                    <a:pt x="0" y="2436"/>
                    <a:pt x="115" y="2538"/>
                    <a:pt x="242" y="2538"/>
                  </a:cubicBezTo>
                  <a:cubicBezTo>
                    <a:pt x="248" y="2538"/>
                    <a:pt x="253" y="2537"/>
                    <a:pt x="259" y="2537"/>
                  </a:cubicBezTo>
                  <a:lnTo>
                    <a:pt x="4518" y="2537"/>
                  </a:lnTo>
                  <a:cubicBezTo>
                    <a:pt x="4524" y="2537"/>
                    <a:pt x="4530" y="2538"/>
                    <a:pt x="4536" y="2538"/>
                  </a:cubicBezTo>
                  <a:cubicBezTo>
                    <a:pt x="4671" y="2538"/>
                    <a:pt x="4776" y="2436"/>
                    <a:pt x="4786" y="2307"/>
                  </a:cubicBezTo>
                  <a:lnTo>
                    <a:pt x="4786" y="1771"/>
                  </a:lnTo>
                  <a:lnTo>
                    <a:pt x="4786" y="1590"/>
                  </a:lnTo>
                  <a:lnTo>
                    <a:pt x="4747" y="1590"/>
                  </a:lnTo>
                  <a:lnTo>
                    <a:pt x="4747" y="1532"/>
                  </a:lnTo>
                  <a:lnTo>
                    <a:pt x="4747" y="1523"/>
                  </a:lnTo>
                  <a:lnTo>
                    <a:pt x="4747" y="1494"/>
                  </a:lnTo>
                  <a:lnTo>
                    <a:pt x="4747" y="1456"/>
                  </a:lnTo>
                  <a:lnTo>
                    <a:pt x="4747" y="1446"/>
                  </a:lnTo>
                  <a:lnTo>
                    <a:pt x="4747" y="1398"/>
                  </a:lnTo>
                  <a:cubicBezTo>
                    <a:pt x="4719" y="1121"/>
                    <a:pt x="4585" y="872"/>
                    <a:pt x="4393" y="680"/>
                  </a:cubicBezTo>
                  <a:lnTo>
                    <a:pt x="4365" y="652"/>
                  </a:lnTo>
                  <a:lnTo>
                    <a:pt x="4355" y="642"/>
                  </a:lnTo>
                  <a:lnTo>
                    <a:pt x="4336" y="632"/>
                  </a:lnTo>
                  <a:lnTo>
                    <a:pt x="4307" y="604"/>
                  </a:lnTo>
                  <a:cubicBezTo>
                    <a:pt x="4221" y="537"/>
                    <a:pt x="4125" y="479"/>
                    <a:pt x="4020" y="441"/>
                  </a:cubicBezTo>
                  <a:lnTo>
                    <a:pt x="2929" y="1"/>
                  </a:lnTo>
                  <a:lnTo>
                    <a:pt x="2651" y="288"/>
                  </a:lnTo>
                  <a:lnTo>
                    <a:pt x="2374" y="556"/>
                  </a:lnTo>
                  <a:lnTo>
                    <a:pt x="2096" y="288"/>
                  </a:lnTo>
                  <a:lnTo>
                    <a:pt x="1819"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1" name="Google Shape;19561;p78"/>
            <p:cNvSpPr/>
            <p:nvPr/>
          </p:nvSpPr>
          <p:spPr>
            <a:xfrm>
              <a:off x="5009217" y="3211402"/>
              <a:ext cx="51286" cy="65939"/>
            </a:xfrm>
            <a:custGeom>
              <a:avLst/>
              <a:gdLst/>
              <a:ahLst/>
              <a:cxnLst/>
              <a:rect l="l" t="t" r="r" b="b"/>
              <a:pathLst>
                <a:path w="1953" h="2511" extrusionOk="0">
                  <a:moveTo>
                    <a:pt x="1857" y="0"/>
                  </a:moveTo>
                  <a:lnTo>
                    <a:pt x="775" y="422"/>
                  </a:lnTo>
                  <a:cubicBezTo>
                    <a:pt x="306" y="613"/>
                    <a:pt x="0" y="1072"/>
                    <a:pt x="29" y="1580"/>
                  </a:cubicBezTo>
                  <a:lnTo>
                    <a:pt x="29" y="2288"/>
                  </a:lnTo>
                  <a:cubicBezTo>
                    <a:pt x="29" y="2411"/>
                    <a:pt x="134" y="2510"/>
                    <a:pt x="255" y="2510"/>
                  </a:cubicBezTo>
                  <a:cubicBezTo>
                    <a:pt x="266" y="2510"/>
                    <a:pt x="277" y="2509"/>
                    <a:pt x="287" y="2508"/>
                  </a:cubicBezTo>
                  <a:lnTo>
                    <a:pt x="345" y="2508"/>
                  </a:lnTo>
                  <a:lnTo>
                    <a:pt x="345" y="1580"/>
                  </a:lnTo>
                  <a:cubicBezTo>
                    <a:pt x="325" y="1072"/>
                    <a:pt x="622" y="613"/>
                    <a:pt x="1091" y="422"/>
                  </a:cubicBezTo>
                  <a:lnTo>
                    <a:pt x="1952" y="87"/>
                  </a:lnTo>
                  <a:lnTo>
                    <a:pt x="1857"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2" name="Google Shape;19562;p78"/>
            <p:cNvSpPr/>
            <p:nvPr/>
          </p:nvSpPr>
          <p:spPr>
            <a:xfrm>
              <a:off x="5032825" y="3106861"/>
              <a:ext cx="79436" cy="56301"/>
            </a:xfrm>
            <a:custGeom>
              <a:avLst/>
              <a:gdLst/>
              <a:ahLst/>
              <a:cxnLst/>
              <a:rect l="l" t="t" r="r" b="b"/>
              <a:pathLst>
                <a:path w="3025" h="2144" extrusionOk="0">
                  <a:moveTo>
                    <a:pt x="2661" y="1847"/>
                  </a:moveTo>
                  <a:lnTo>
                    <a:pt x="2652" y="1857"/>
                  </a:lnTo>
                  <a:lnTo>
                    <a:pt x="2623" y="1876"/>
                  </a:lnTo>
                  <a:lnTo>
                    <a:pt x="2623" y="1876"/>
                  </a:lnTo>
                  <a:lnTo>
                    <a:pt x="2661" y="1847"/>
                  </a:lnTo>
                  <a:close/>
                  <a:moveTo>
                    <a:pt x="1455" y="0"/>
                  </a:moveTo>
                  <a:cubicBezTo>
                    <a:pt x="651" y="0"/>
                    <a:pt x="1" y="651"/>
                    <a:pt x="1" y="1455"/>
                  </a:cubicBezTo>
                  <a:lnTo>
                    <a:pt x="1" y="2144"/>
                  </a:lnTo>
                  <a:cubicBezTo>
                    <a:pt x="1" y="2144"/>
                    <a:pt x="326" y="2106"/>
                    <a:pt x="364" y="1943"/>
                  </a:cubicBezTo>
                  <a:cubicBezTo>
                    <a:pt x="383" y="1933"/>
                    <a:pt x="393" y="1914"/>
                    <a:pt x="403" y="1895"/>
                  </a:cubicBezTo>
                  <a:cubicBezTo>
                    <a:pt x="584" y="1895"/>
                    <a:pt x="1465" y="1886"/>
                    <a:pt x="1972" y="1273"/>
                  </a:cubicBezTo>
                  <a:cubicBezTo>
                    <a:pt x="2077" y="1570"/>
                    <a:pt x="2317" y="1799"/>
                    <a:pt x="2623" y="1886"/>
                  </a:cubicBezTo>
                  <a:cubicBezTo>
                    <a:pt x="2632" y="1905"/>
                    <a:pt x="2642" y="1924"/>
                    <a:pt x="2652" y="1943"/>
                  </a:cubicBezTo>
                  <a:cubicBezTo>
                    <a:pt x="2699" y="2106"/>
                    <a:pt x="3025" y="2134"/>
                    <a:pt x="3025" y="2134"/>
                  </a:cubicBezTo>
                  <a:lnTo>
                    <a:pt x="3025" y="1455"/>
                  </a:lnTo>
                  <a:cubicBezTo>
                    <a:pt x="3025" y="651"/>
                    <a:pt x="2374" y="0"/>
                    <a:pt x="157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3" name="Google Shape;19563;p78"/>
            <p:cNvSpPr/>
            <p:nvPr/>
          </p:nvSpPr>
          <p:spPr>
            <a:xfrm>
              <a:off x="5032825" y="3106861"/>
              <a:ext cx="43014" cy="56301"/>
            </a:xfrm>
            <a:custGeom>
              <a:avLst/>
              <a:gdLst/>
              <a:ahLst/>
              <a:cxnLst/>
              <a:rect l="l" t="t" r="r" b="b"/>
              <a:pathLst>
                <a:path w="1638" h="2144" extrusionOk="0">
                  <a:moveTo>
                    <a:pt x="1455" y="0"/>
                  </a:moveTo>
                  <a:cubicBezTo>
                    <a:pt x="651" y="0"/>
                    <a:pt x="1" y="651"/>
                    <a:pt x="1" y="1455"/>
                  </a:cubicBezTo>
                  <a:lnTo>
                    <a:pt x="1" y="2144"/>
                  </a:lnTo>
                  <a:cubicBezTo>
                    <a:pt x="87" y="2134"/>
                    <a:pt x="173" y="2106"/>
                    <a:pt x="249" y="2067"/>
                  </a:cubicBezTo>
                  <a:lnTo>
                    <a:pt x="249" y="1828"/>
                  </a:lnTo>
                  <a:lnTo>
                    <a:pt x="259" y="1838"/>
                  </a:lnTo>
                  <a:lnTo>
                    <a:pt x="259" y="1455"/>
                  </a:lnTo>
                  <a:cubicBezTo>
                    <a:pt x="259" y="680"/>
                    <a:pt x="862" y="38"/>
                    <a:pt x="163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4" name="Google Shape;19564;p78"/>
            <p:cNvSpPr/>
            <p:nvPr/>
          </p:nvSpPr>
          <p:spPr>
            <a:xfrm>
              <a:off x="5101442" y="3157385"/>
              <a:ext cx="17358" cy="23345"/>
            </a:xfrm>
            <a:custGeom>
              <a:avLst/>
              <a:gdLst/>
              <a:ahLst/>
              <a:cxnLst/>
              <a:rect l="l" t="t" r="r" b="b"/>
              <a:pathLst>
                <a:path w="661" h="889" extrusionOk="0">
                  <a:moveTo>
                    <a:pt x="183" y="0"/>
                  </a:moveTo>
                  <a:cubicBezTo>
                    <a:pt x="87" y="0"/>
                    <a:pt x="0" y="78"/>
                    <a:pt x="0" y="182"/>
                  </a:cubicBezTo>
                  <a:lnTo>
                    <a:pt x="0" y="708"/>
                  </a:lnTo>
                  <a:cubicBezTo>
                    <a:pt x="0" y="805"/>
                    <a:pt x="90" y="889"/>
                    <a:pt x="187" y="889"/>
                  </a:cubicBezTo>
                  <a:cubicBezTo>
                    <a:pt x="204" y="889"/>
                    <a:pt x="222" y="886"/>
                    <a:pt x="240" y="880"/>
                  </a:cubicBezTo>
                  <a:cubicBezTo>
                    <a:pt x="278" y="871"/>
                    <a:pt x="307" y="852"/>
                    <a:pt x="345" y="832"/>
                  </a:cubicBezTo>
                  <a:cubicBezTo>
                    <a:pt x="374" y="804"/>
                    <a:pt x="412" y="775"/>
                    <a:pt x="450" y="746"/>
                  </a:cubicBezTo>
                  <a:cubicBezTo>
                    <a:pt x="661" y="497"/>
                    <a:pt x="555" y="105"/>
                    <a:pt x="240" y="9"/>
                  </a:cubicBezTo>
                  <a:cubicBezTo>
                    <a:pt x="221" y="3"/>
                    <a:pt x="202" y="0"/>
                    <a:pt x="183"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5" name="Google Shape;19565;p78"/>
            <p:cNvSpPr/>
            <p:nvPr/>
          </p:nvSpPr>
          <p:spPr>
            <a:xfrm>
              <a:off x="5026286" y="3157359"/>
              <a:ext cx="17620" cy="23371"/>
            </a:xfrm>
            <a:custGeom>
              <a:avLst/>
              <a:gdLst/>
              <a:ahLst/>
              <a:cxnLst/>
              <a:rect l="l" t="t" r="r" b="b"/>
              <a:pathLst>
                <a:path w="671" h="890" extrusionOk="0">
                  <a:moveTo>
                    <a:pt x="484" y="1"/>
                  </a:moveTo>
                  <a:cubicBezTo>
                    <a:pt x="466" y="1"/>
                    <a:pt x="447" y="4"/>
                    <a:pt x="431" y="10"/>
                  </a:cubicBezTo>
                  <a:cubicBezTo>
                    <a:pt x="1" y="144"/>
                    <a:pt x="1" y="747"/>
                    <a:pt x="431" y="881"/>
                  </a:cubicBezTo>
                  <a:cubicBezTo>
                    <a:pt x="449" y="887"/>
                    <a:pt x="467" y="890"/>
                    <a:pt x="484" y="890"/>
                  </a:cubicBezTo>
                  <a:cubicBezTo>
                    <a:pt x="581" y="890"/>
                    <a:pt x="671" y="805"/>
                    <a:pt x="671" y="699"/>
                  </a:cubicBezTo>
                  <a:lnTo>
                    <a:pt x="671" y="183"/>
                  </a:lnTo>
                  <a:cubicBezTo>
                    <a:pt x="661" y="125"/>
                    <a:pt x="632" y="68"/>
                    <a:pt x="594" y="39"/>
                  </a:cubicBezTo>
                  <a:cubicBezTo>
                    <a:pt x="562" y="14"/>
                    <a:pt x="522" y="1"/>
                    <a:pt x="484"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6" name="Google Shape;19566;p78"/>
            <p:cNvSpPr/>
            <p:nvPr/>
          </p:nvSpPr>
          <p:spPr>
            <a:xfrm>
              <a:off x="5057956" y="3198272"/>
              <a:ext cx="29175" cy="33271"/>
            </a:xfrm>
            <a:custGeom>
              <a:avLst/>
              <a:gdLst/>
              <a:ahLst/>
              <a:cxnLst/>
              <a:rect l="l" t="t" r="r" b="b"/>
              <a:pathLst>
                <a:path w="1111" h="1267" extrusionOk="0">
                  <a:moveTo>
                    <a:pt x="198" y="0"/>
                  </a:moveTo>
                  <a:cubicBezTo>
                    <a:pt x="95" y="0"/>
                    <a:pt x="1" y="81"/>
                    <a:pt x="1" y="185"/>
                  </a:cubicBezTo>
                  <a:lnTo>
                    <a:pt x="1" y="721"/>
                  </a:lnTo>
                  <a:cubicBezTo>
                    <a:pt x="1" y="768"/>
                    <a:pt x="20" y="826"/>
                    <a:pt x="58" y="864"/>
                  </a:cubicBezTo>
                  <a:lnTo>
                    <a:pt x="422" y="1218"/>
                  </a:lnTo>
                  <a:cubicBezTo>
                    <a:pt x="460" y="1247"/>
                    <a:pt x="508" y="1266"/>
                    <a:pt x="556" y="1266"/>
                  </a:cubicBezTo>
                  <a:cubicBezTo>
                    <a:pt x="604" y="1266"/>
                    <a:pt x="651" y="1247"/>
                    <a:pt x="680" y="1218"/>
                  </a:cubicBezTo>
                  <a:lnTo>
                    <a:pt x="1063" y="816"/>
                  </a:lnTo>
                  <a:cubicBezTo>
                    <a:pt x="1092" y="788"/>
                    <a:pt x="1111" y="740"/>
                    <a:pt x="1111" y="692"/>
                  </a:cubicBezTo>
                  <a:lnTo>
                    <a:pt x="1111" y="194"/>
                  </a:lnTo>
                  <a:cubicBezTo>
                    <a:pt x="1111" y="137"/>
                    <a:pt x="1092" y="89"/>
                    <a:pt x="1063" y="60"/>
                  </a:cubicBezTo>
                  <a:cubicBezTo>
                    <a:pt x="1025" y="22"/>
                    <a:pt x="977" y="3"/>
                    <a:pt x="919" y="3"/>
                  </a:cubicBezTo>
                  <a:lnTo>
                    <a:pt x="881" y="3"/>
                  </a:lnTo>
                  <a:cubicBezTo>
                    <a:pt x="814" y="22"/>
                    <a:pt x="738" y="31"/>
                    <a:pt x="671" y="31"/>
                  </a:cubicBezTo>
                  <a:lnTo>
                    <a:pt x="450" y="31"/>
                  </a:lnTo>
                  <a:cubicBezTo>
                    <a:pt x="374" y="31"/>
                    <a:pt x="297" y="22"/>
                    <a:pt x="230" y="3"/>
                  </a:cubicBezTo>
                  <a:cubicBezTo>
                    <a:pt x="220" y="1"/>
                    <a:pt x="209" y="0"/>
                    <a:pt x="19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7" name="Google Shape;19567;p78"/>
            <p:cNvSpPr/>
            <p:nvPr/>
          </p:nvSpPr>
          <p:spPr>
            <a:xfrm>
              <a:off x="5057956" y="3198508"/>
              <a:ext cx="17883" cy="33350"/>
            </a:xfrm>
            <a:custGeom>
              <a:avLst/>
              <a:gdLst/>
              <a:ahLst/>
              <a:cxnLst/>
              <a:rect l="l" t="t" r="r" b="b"/>
              <a:pathLst>
                <a:path w="681" h="1270" extrusionOk="0">
                  <a:moveTo>
                    <a:pt x="189" y="1"/>
                  </a:moveTo>
                  <a:cubicBezTo>
                    <a:pt x="87" y="1"/>
                    <a:pt x="1" y="81"/>
                    <a:pt x="1" y="185"/>
                  </a:cubicBezTo>
                  <a:lnTo>
                    <a:pt x="1" y="721"/>
                  </a:lnTo>
                  <a:cubicBezTo>
                    <a:pt x="1" y="769"/>
                    <a:pt x="20" y="826"/>
                    <a:pt x="58" y="865"/>
                  </a:cubicBezTo>
                  <a:lnTo>
                    <a:pt x="422" y="1219"/>
                  </a:lnTo>
                  <a:cubicBezTo>
                    <a:pt x="453" y="1250"/>
                    <a:pt x="492" y="1269"/>
                    <a:pt x="531" y="1269"/>
                  </a:cubicBezTo>
                  <a:cubicBezTo>
                    <a:pt x="539" y="1269"/>
                    <a:pt x="548" y="1268"/>
                    <a:pt x="556" y="1267"/>
                  </a:cubicBezTo>
                  <a:cubicBezTo>
                    <a:pt x="604" y="1267"/>
                    <a:pt x="651" y="1247"/>
                    <a:pt x="680" y="1219"/>
                  </a:cubicBezTo>
                  <a:cubicBezTo>
                    <a:pt x="642" y="1209"/>
                    <a:pt x="613" y="1190"/>
                    <a:pt x="594" y="1161"/>
                  </a:cubicBezTo>
                  <a:lnTo>
                    <a:pt x="221" y="798"/>
                  </a:lnTo>
                  <a:cubicBezTo>
                    <a:pt x="183" y="759"/>
                    <a:pt x="163" y="712"/>
                    <a:pt x="163" y="664"/>
                  </a:cubicBezTo>
                  <a:lnTo>
                    <a:pt x="163" y="128"/>
                  </a:lnTo>
                  <a:cubicBezTo>
                    <a:pt x="163" y="80"/>
                    <a:pt x="183" y="42"/>
                    <a:pt x="221" y="3"/>
                  </a:cubicBezTo>
                  <a:cubicBezTo>
                    <a:pt x="210" y="2"/>
                    <a:pt x="199" y="1"/>
                    <a:pt x="189"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8" name="Google Shape;19568;p78"/>
            <p:cNvSpPr/>
            <p:nvPr/>
          </p:nvSpPr>
          <p:spPr>
            <a:xfrm>
              <a:off x="5041386" y="3139844"/>
              <a:ext cx="62341" cy="66805"/>
            </a:xfrm>
            <a:custGeom>
              <a:avLst/>
              <a:gdLst/>
              <a:ahLst/>
              <a:cxnLst/>
              <a:rect l="l" t="t" r="r" b="b"/>
              <a:pathLst>
                <a:path w="2374" h="254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77" y="543"/>
                    <a:pt x="0" y="630"/>
                    <a:pt x="0" y="725"/>
                  </a:cubicBezTo>
                  <a:lnTo>
                    <a:pt x="0" y="1472"/>
                  </a:lnTo>
                  <a:cubicBezTo>
                    <a:pt x="0" y="2065"/>
                    <a:pt x="479" y="2544"/>
                    <a:pt x="1072" y="2544"/>
                  </a:cubicBezTo>
                  <a:lnTo>
                    <a:pt x="1302" y="2544"/>
                  </a:lnTo>
                  <a:cubicBezTo>
                    <a:pt x="1895" y="2544"/>
                    <a:pt x="2373" y="2065"/>
                    <a:pt x="2373" y="1472"/>
                  </a:cubicBezTo>
                  <a:lnTo>
                    <a:pt x="2373" y="697"/>
                  </a:lnTo>
                  <a:cubicBezTo>
                    <a:pt x="2373" y="620"/>
                    <a:pt x="2326" y="553"/>
                    <a:pt x="2259" y="524"/>
                  </a:cubicBezTo>
                  <a:cubicBezTo>
                    <a:pt x="2239" y="515"/>
                    <a:pt x="2220" y="505"/>
                    <a:pt x="2201" y="496"/>
                  </a:cubicBezTo>
                  <a:cubicBezTo>
                    <a:pt x="1991" y="409"/>
                    <a:pt x="1818" y="256"/>
                    <a:pt x="1713" y="55"/>
                  </a:cubicBezTo>
                  <a:lnTo>
                    <a:pt x="1704" y="36"/>
                  </a:lnTo>
                  <a:cubicBezTo>
                    <a:pt x="1692" y="13"/>
                    <a:pt x="1670" y="0"/>
                    <a:pt x="164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69" name="Google Shape;19569;p78"/>
            <p:cNvSpPr/>
            <p:nvPr/>
          </p:nvSpPr>
          <p:spPr>
            <a:xfrm>
              <a:off x="5041386" y="3139844"/>
              <a:ext cx="45246" cy="67068"/>
            </a:xfrm>
            <a:custGeom>
              <a:avLst/>
              <a:gdLst/>
              <a:ahLst/>
              <a:cxnLst/>
              <a:rect l="l" t="t" r="r" b="b"/>
              <a:pathLst>
                <a:path w="1723" h="2554" extrusionOk="0">
                  <a:moveTo>
                    <a:pt x="1648" y="0"/>
                  </a:moveTo>
                  <a:cubicBezTo>
                    <a:pt x="1633" y="0"/>
                    <a:pt x="1619" y="6"/>
                    <a:pt x="1608" y="17"/>
                  </a:cubicBezTo>
                  <a:cubicBezTo>
                    <a:pt x="1349" y="208"/>
                    <a:pt x="1053" y="352"/>
                    <a:pt x="747" y="438"/>
                  </a:cubicBezTo>
                  <a:cubicBezTo>
                    <a:pt x="651" y="467"/>
                    <a:pt x="555" y="486"/>
                    <a:pt x="459" y="505"/>
                  </a:cubicBezTo>
                  <a:cubicBezTo>
                    <a:pt x="364" y="524"/>
                    <a:pt x="268" y="534"/>
                    <a:pt x="172" y="543"/>
                  </a:cubicBezTo>
                  <a:cubicBezTo>
                    <a:pt x="67" y="553"/>
                    <a:pt x="0" y="630"/>
                    <a:pt x="0" y="725"/>
                  </a:cubicBezTo>
                  <a:lnTo>
                    <a:pt x="0" y="1472"/>
                  </a:lnTo>
                  <a:cubicBezTo>
                    <a:pt x="0" y="2065"/>
                    <a:pt x="479" y="2553"/>
                    <a:pt x="1072" y="2553"/>
                  </a:cubicBezTo>
                  <a:lnTo>
                    <a:pt x="1292" y="2553"/>
                  </a:lnTo>
                  <a:cubicBezTo>
                    <a:pt x="699" y="2553"/>
                    <a:pt x="220" y="2065"/>
                    <a:pt x="220" y="1472"/>
                  </a:cubicBezTo>
                  <a:lnTo>
                    <a:pt x="220" y="725"/>
                  </a:lnTo>
                  <a:cubicBezTo>
                    <a:pt x="220" y="630"/>
                    <a:pt x="287" y="553"/>
                    <a:pt x="392" y="543"/>
                  </a:cubicBezTo>
                  <a:cubicBezTo>
                    <a:pt x="488" y="534"/>
                    <a:pt x="584" y="524"/>
                    <a:pt x="680" y="505"/>
                  </a:cubicBezTo>
                  <a:cubicBezTo>
                    <a:pt x="775" y="486"/>
                    <a:pt x="871" y="467"/>
                    <a:pt x="967" y="438"/>
                  </a:cubicBezTo>
                  <a:cubicBezTo>
                    <a:pt x="1235" y="362"/>
                    <a:pt x="1493" y="247"/>
                    <a:pt x="1723" y="84"/>
                  </a:cubicBezTo>
                  <a:lnTo>
                    <a:pt x="1713" y="55"/>
                  </a:lnTo>
                  <a:lnTo>
                    <a:pt x="1704" y="36"/>
                  </a:lnTo>
                  <a:cubicBezTo>
                    <a:pt x="1692" y="13"/>
                    <a:pt x="1670" y="0"/>
                    <a:pt x="1648"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570" name="Google Shape;19570;p78"/>
          <p:cNvSpPr/>
          <p:nvPr/>
        </p:nvSpPr>
        <p:spPr>
          <a:xfrm>
            <a:off x="7881560" y="3850261"/>
            <a:ext cx="67051" cy="33543"/>
          </a:xfrm>
          <a:custGeom>
            <a:avLst/>
            <a:gdLst/>
            <a:ahLst/>
            <a:cxnLst/>
            <a:rect l="l" t="t" r="r" b="b"/>
            <a:pathLst>
              <a:path w="1915" h="958" extrusionOk="0">
                <a:moveTo>
                  <a:pt x="719" y="1"/>
                </a:moveTo>
                <a:cubicBezTo>
                  <a:pt x="326" y="1"/>
                  <a:pt x="1" y="317"/>
                  <a:pt x="1" y="719"/>
                </a:cubicBezTo>
                <a:cubicBezTo>
                  <a:pt x="1" y="719"/>
                  <a:pt x="719" y="958"/>
                  <a:pt x="1915" y="958"/>
                </a:cubicBezTo>
                <a:lnTo>
                  <a:pt x="1915" y="719"/>
                </a:lnTo>
                <a:cubicBezTo>
                  <a:pt x="1915" y="317"/>
                  <a:pt x="1590"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1" name="Google Shape;19571;p78"/>
          <p:cNvSpPr/>
          <p:nvPr/>
        </p:nvSpPr>
        <p:spPr>
          <a:xfrm>
            <a:off x="7881560" y="3850261"/>
            <a:ext cx="46288" cy="30532"/>
          </a:xfrm>
          <a:custGeom>
            <a:avLst/>
            <a:gdLst/>
            <a:ahLst/>
            <a:cxnLst/>
            <a:rect l="l" t="t" r="r" b="b"/>
            <a:pathLst>
              <a:path w="1322" h="872" extrusionOk="0">
                <a:moveTo>
                  <a:pt x="719" y="1"/>
                </a:moveTo>
                <a:cubicBezTo>
                  <a:pt x="326" y="1"/>
                  <a:pt x="1" y="317"/>
                  <a:pt x="1" y="719"/>
                </a:cubicBezTo>
                <a:cubicBezTo>
                  <a:pt x="240" y="786"/>
                  <a:pt x="479" y="834"/>
                  <a:pt x="719" y="872"/>
                </a:cubicBezTo>
                <a:lnTo>
                  <a:pt x="719" y="719"/>
                </a:lnTo>
                <a:cubicBezTo>
                  <a:pt x="719" y="365"/>
                  <a:pt x="967" y="68"/>
                  <a:pt x="1322" y="11"/>
                </a:cubicBezTo>
                <a:cubicBezTo>
                  <a:pt x="1274"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2" name="Google Shape;19572;p78"/>
          <p:cNvSpPr/>
          <p:nvPr/>
        </p:nvSpPr>
        <p:spPr>
          <a:xfrm>
            <a:off x="7730793" y="4193742"/>
            <a:ext cx="37569" cy="100908"/>
          </a:xfrm>
          <a:custGeom>
            <a:avLst/>
            <a:gdLst/>
            <a:ahLst/>
            <a:cxnLst/>
            <a:rect l="l" t="t" r="r" b="b"/>
            <a:pathLst>
              <a:path w="1073" h="2882" extrusionOk="0">
                <a:moveTo>
                  <a:pt x="718" y="0"/>
                </a:moveTo>
                <a:cubicBezTo>
                  <a:pt x="316" y="0"/>
                  <a:pt x="0" y="326"/>
                  <a:pt x="0" y="718"/>
                </a:cubicBezTo>
                <a:lnTo>
                  <a:pt x="0" y="1513"/>
                </a:lnTo>
                <a:cubicBezTo>
                  <a:pt x="10" y="1752"/>
                  <a:pt x="96" y="1972"/>
                  <a:pt x="239" y="2163"/>
                </a:cubicBezTo>
                <a:cubicBezTo>
                  <a:pt x="393" y="2336"/>
                  <a:pt x="479" y="2565"/>
                  <a:pt x="479" y="2805"/>
                </a:cubicBezTo>
                <a:lnTo>
                  <a:pt x="479" y="2881"/>
                </a:lnTo>
                <a:lnTo>
                  <a:pt x="957" y="2881"/>
                </a:lnTo>
                <a:lnTo>
                  <a:pt x="957" y="2805"/>
                </a:lnTo>
                <a:cubicBezTo>
                  <a:pt x="957" y="2584"/>
                  <a:pt x="919" y="2364"/>
                  <a:pt x="833" y="2163"/>
                </a:cubicBezTo>
                <a:cubicBezTo>
                  <a:pt x="756" y="1953"/>
                  <a:pt x="718" y="1733"/>
                  <a:pt x="718" y="1513"/>
                </a:cubicBezTo>
                <a:lnTo>
                  <a:pt x="718" y="718"/>
                </a:lnTo>
                <a:cubicBezTo>
                  <a:pt x="718" y="326"/>
                  <a:pt x="881" y="0"/>
                  <a:pt x="107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3" name="Google Shape;19573;p78"/>
          <p:cNvSpPr/>
          <p:nvPr/>
        </p:nvSpPr>
        <p:spPr>
          <a:xfrm>
            <a:off x="7730441" y="4194092"/>
            <a:ext cx="37920" cy="74753"/>
          </a:xfrm>
          <a:custGeom>
            <a:avLst/>
            <a:gdLst/>
            <a:ahLst/>
            <a:cxnLst/>
            <a:rect l="l" t="t" r="r" b="b"/>
            <a:pathLst>
              <a:path w="1083" h="2135" extrusionOk="0">
                <a:moveTo>
                  <a:pt x="718" y="0"/>
                </a:moveTo>
                <a:cubicBezTo>
                  <a:pt x="326" y="0"/>
                  <a:pt x="1" y="316"/>
                  <a:pt x="1" y="718"/>
                </a:cubicBezTo>
                <a:lnTo>
                  <a:pt x="1" y="1196"/>
                </a:lnTo>
                <a:cubicBezTo>
                  <a:pt x="1" y="1675"/>
                  <a:pt x="364" y="2077"/>
                  <a:pt x="843" y="2134"/>
                </a:cubicBezTo>
                <a:cubicBezTo>
                  <a:pt x="766" y="1933"/>
                  <a:pt x="728" y="1723"/>
                  <a:pt x="718" y="1503"/>
                </a:cubicBezTo>
                <a:lnTo>
                  <a:pt x="718" y="718"/>
                </a:lnTo>
                <a:cubicBezTo>
                  <a:pt x="718" y="316"/>
                  <a:pt x="881" y="0"/>
                  <a:pt x="108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4" name="Google Shape;19574;p78"/>
          <p:cNvSpPr/>
          <p:nvPr/>
        </p:nvSpPr>
        <p:spPr>
          <a:xfrm>
            <a:off x="7705653" y="4305328"/>
            <a:ext cx="25175" cy="64704"/>
          </a:xfrm>
          <a:custGeom>
            <a:avLst/>
            <a:gdLst/>
            <a:ahLst/>
            <a:cxnLst/>
            <a:rect l="l" t="t" r="r" b="b"/>
            <a:pathLst>
              <a:path w="719" h="1848" extrusionOk="0">
                <a:moveTo>
                  <a:pt x="134" y="0"/>
                </a:moveTo>
                <a:cubicBezTo>
                  <a:pt x="48" y="125"/>
                  <a:pt x="0" y="268"/>
                  <a:pt x="0" y="421"/>
                </a:cubicBezTo>
                <a:lnTo>
                  <a:pt x="0" y="1608"/>
                </a:lnTo>
                <a:cubicBezTo>
                  <a:pt x="0" y="1742"/>
                  <a:pt x="106" y="1847"/>
                  <a:pt x="240" y="1847"/>
                </a:cubicBezTo>
                <a:lnTo>
                  <a:pt x="718" y="1847"/>
                </a:lnTo>
                <a:lnTo>
                  <a:pt x="718" y="670"/>
                </a:lnTo>
                <a:cubicBezTo>
                  <a:pt x="718" y="517"/>
                  <a:pt x="642" y="374"/>
                  <a:pt x="527" y="287"/>
                </a:cubicBezTo>
                <a:lnTo>
                  <a:pt x="13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575" name="Google Shape;19575;p78"/>
          <p:cNvGrpSpPr/>
          <p:nvPr/>
        </p:nvGrpSpPr>
        <p:grpSpPr>
          <a:xfrm>
            <a:off x="7705653" y="3850260"/>
            <a:ext cx="419215" cy="519773"/>
            <a:chOff x="5779239" y="2887695"/>
            <a:chExt cx="314411" cy="389830"/>
          </a:xfrm>
        </p:grpSpPr>
        <p:sp>
          <p:nvSpPr>
            <p:cNvPr id="19576" name="Google Shape;19576;p78"/>
            <p:cNvSpPr/>
            <p:nvPr/>
          </p:nvSpPr>
          <p:spPr>
            <a:xfrm>
              <a:off x="5898617" y="2937957"/>
              <a:ext cx="75419" cy="62866"/>
            </a:xfrm>
            <a:custGeom>
              <a:avLst/>
              <a:gdLst/>
              <a:ahLst/>
              <a:cxnLst/>
              <a:rect l="l" t="t" r="r" b="b"/>
              <a:pathLst>
                <a:path w="2872" h="2394" extrusionOk="0">
                  <a:moveTo>
                    <a:pt x="957" y="1"/>
                  </a:moveTo>
                  <a:lnTo>
                    <a:pt x="957" y="480"/>
                  </a:lnTo>
                  <a:cubicBezTo>
                    <a:pt x="957" y="566"/>
                    <a:pt x="910" y="652"/>
                    <a:pt x="823" y="690"/>
                  </a:cubicBezTo>
                  <a:lnTo>
                    <a:pt x="268" y="977"/>
                  </a:lnTo>
                  <a:cubicBezTo>
                    <a:pt x="106" y="1054"/>
                    <a:pt x="0" y="1216"/>
                    <a:pt x="0" y="1398"/>
                  </a:cubicBezTo>
                  <a:lnTo>
                    <a:pt x="0" y="2394"/>
                  </a:lnTo>
                  <a:lnTo>
                    <a:pt x="2871" y="2394"/>
                  </a:lnTo>
                  <a:lnTo>
                    <a:pt x="2871" y="1398"/>
                  </a:lnTo>
                  <a:cubicBezTo>
                    <a:pt x="2871" y="1216"/>
                    <a:pt x="2766" y="1054"/>
                    <a:pt x="2613" y="977"/>
                  </a:cubicBezTo>
                  <a:lnTo>
                    <a:pt x="2048" y="690"/>
                  </a:lnTo>
                  <a:cubicBezTo>
                    <a:pt x="1962" y="652"/>
                    <a:pt x="1914" y="566"/>
                    <a:pt x="1914" y="480"/>
                  </a:cubicBezTo>
                  <a:lnTo>
                    <a:pt x="191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7" name="Google Shape;19577;p78"/>
            <p:cNvSpPr/>
            <p:nvPr/>
          </p:nvSpPr>
          <p:spPr>
            <a:xfrm>
              <a:off x="5922488" y="2937957"/>
              <a:ext cx="27678" cy="18750"/>
            </a:xfrm>
            <a:custGeom>
              <a:avLst/>
              <a:gdLst/>
              <a:ahLst/>
              <a:cxnLst/>
              <a:rect l="l" t="t" r="r" b="b"/>
              <a:pathLst>
                <a:path w="1054" h="714" extrusionOk="0">
                  <a:moveTo>
                    <a:pt x="48" y="1"/>
                  </a:moveTo>
                  <a:lnTo>
                    <a:pt x="48" y="480"/>
                  </a:lnTo>
                  <a:cubicBezTo>
                    <a:pt x="48" y="527"/>
                    <a:pt x="29" y="575"/>
                    <a:pt x="1" y="613"/>
                  </a:cubicBezTo>
                  <a:cubicBezTo>
                    <a:pt x="168" y="680"/>
                    <a:pt x="347" y="714"/>
                    <a:pt x="527" y="714"/>
                  </a:cubicBezTo>
                  <a:cubicBezTo>
                    <a:pt x="706" y="714"/>
                    <a:pt x="886" y="680"/>
                    <a:pt x="1053" y="613"/>
                  </a:cubicBezTo>
                  <a:cubicBezTo>
                    <a:pt x="1025" y="575"/>
                    <a:pt x="1005" y="527"/>
                    <a:pt x="1005" y="480"/>
                  </a:cubicBezTo>
                  <a:lnTo>
                    <a:pt x="1005"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8" name="Google Shape;19578;p78"/>
            <p:cNvSpPr/>
            <p:nvPr/>
          </p:nvSpPr>
          <p:spPr>
            <a:xfrm>
              <a:off x="5898617" y="2957836"/>
              <a:ext cx="75419" cy="42988"/>
            </a:xfrm>
            <a:custGeom>
              <a:avLst/>
              <a:gdLst/>
              <a:ahLst/>
              <a:cxnLst/>
              <a:rect l="l" t="t" r="r" b="b"/>
              <a:pathLst>
                <a:path w="2872" h="1637" extrusionOk="0">
                  <a:moveTo>
                    <a:pt x="699" y="0"/>
                  </a:moveTo>
                  <a:lnTo>
                    <a:pt x="268" y="220"/>
                  </a:lnTo>
                  <a:cubicBezTo>
                    <a:pt x="106" y="297"/>
                    <a:pt x="0" y="459"/>
                    <a:pt x="0" y="641"/>
                  </a:cubicBezTo>
                  <a:lnTo>
                    <a:pt x="0" y="1637"/>
                  </a:lnTo>
                  <a:lnTo>
                    <a:pt x="2871" y="1637"/>
                  </a:lnTo>
                  <a:lnTo>
                    <a:pt x="2871" y="641"/>
                  </a:lnTo>
                  <a:cubicBezTo>
                    <a:pt x="2871" y="459"/>
                    <a:pt x="2766" y="297"/>
                    <a:pt x="2613" y="220"/>
                  </a:cubicBezTo>
                  <a:lnTo>
                    <a:pt x="2173" y="0"/>
                  </a:lnTo>
                  <a:cubicBezTo>
                    <a:pt x="1981" y="230"/>
                    <a:pt x="1709" y="345"/>
                    <a:pt x="1436" y="345"/>
                  </a:cubicBezTo>
                  <a:cubicBezTo>
                    <a:pt x="1163" y="345"/>
                    <a:pt x="890" y="230"/>
                    <a:pt x="699"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79" name="Google Shape;19579;p78"/>
            <p:cNvSpPr/>
            <p:nvPr/>
          </p:nvSpPr>
          <p:spPr>
            <a:xfrm>
              <a:off x="5898617" y="2968891"/>
              <a:ext cx="18881" cy="31932"/>
            </a:xfrm>
            <a:custGeom>
              <a:avLst/>
              <a:gdLst/>
              <a:ahLst/>
              <a:cxnLst/>
              <a:rect l="l" t="t" r="r" b="b"/>
              <a:pathLst>
                <a:path w="719" h="1216" extrusionOk="0">
                  <a:moveTo>
                    <a:pt x="58" y="0"/>
                  </a:moveTo>
                  <a:cubicBezTo>
                    <a:pt x="19" y="67"/>
                    <a:pt x="0" y="144"/>
                    <a:pt x="0" y="220"/>
                  </a:cubicBezTo>
                  <a:lnTo>
                    <a:pt x="0" y="1216"/>
                  </a:lnTo>
                  <a:lnTo>
                    <a:pt x="718" y="1216"/>
                  </a:lnTo>
                  <a:lnTo>
                    <a:pt x="718" y="737"/>
                  </a:lnTo>
                  <a:cubicBezTo>
                    <a:pt x="718" y="584"/>
                    <a:pt x="651" y="440"/>
                    <a:pt x="527" y="354"/>
                  </a:cubicBezTo>
                  <a:lnTo>
                    <a:pt x="58" y="0"/>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0" name="Google Shape;19580;p78"/>
            <p:cNvSpPr/>
            <p:nvPr/>
          </p:nvSpPr>
          <p:spPr>
            <a:xfrm>
              <a:off x="5955155" y="2968891"/>
              <a:ext cx="18881" cy="31932"/>
            </a:xfrm>
            <a:custGeom>
              <a:avLst/>
              <a:gdLst/>
              <a:ahLst/>
              <a:cxnLst/>
              <a:rect l="l" t="t" r="r" b="b"/>
              <a:pathLst>
                <a:path w="719" h="1216" extrusionOk="0">
                  <a:moveTo>
                    <a:pt x="661" y="0"/>
                  </a:moveTo>
                  <a:lnTo>
                    <a:pt x="192" y="354"/>
                  </a:lnTo>
                  <a:cubicBezTo>
                    <a:pt x="77" y="440"/>
                    <a:pt x="1" y="584"/>
                    <a:pt x="1" y="737"/>
                  </a:cubicBezTo>
                  <a:lnTo>
                    <a:pt x="1" y="1216"/>
                  </a:lnTo>
                  <a:lnTo>
                    <a:pt x="718" y="1216"/>
                  </a:lnTo>
                  <a:lnTo>
                    <a:pt x="718" y="220"/>
                  </a:lnTo>
                  <a:cubicBezTo>
                    <a:pt x="718" y="144"/>
                    <a:pt x="699" y="67"/>
                    <a:pt x="661" y="0"/>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1" name="Google Shape;19581;p78"/>
            <p:cNvSpPr/>
            <p:nvPr/>
          </p:nvSpPr>
          <p:spPr>
            <a:xfrm>
              <a:off x="5911170" y="2887695"/>
              <a:ext cx="50288" cy="56590"/>
            </a:xfrm>
            <a:custGeom>
              <a:avLst/>
              <a:gdLst/>
              <a:ahLst/>
              <a:cxnLst/>
              <a:rect l="l" t="t" r="r" b="b"/>
              <a:pathLst>
                <a:path w="1915" h="2155" extrusionOk="0">
                  <a:moveTo>
                    <a:pt x="719" y="1"/>
                  </a:moveTo>
                  <a:cubicBezTo>
                    <a:pt x="326" y="1"/>
                    <a:pt x="1" y="317"/>
                    <a:pt x="1" y="719"/>
                  </a:cubicBezTo>
                  <a:lnTo>
                    <a:pt x="1" y="1197"/>
                  </a:lnTo>
                  <a:cubicBezTo>
                    <a:pt x="1" y="1724"/>
                    <a:pt x="432" y="2154"/>
                    <a:pt x="958" y="2154"/>
                  </a:cubicBezTo>
                  <a:cubicBezTo>
                    <a:pt x="1484" y="2154"/>
                    <a:pt x="1915" y="1724"/>
                    <a:pt x="1915" y="1197"/>
                  </a:cubicBezTo>
                  <a:lnTo>
                    <a:pt x="1915" y="719"/>
                  </a:lnTo>
                  <a:cubicBezTo>
                    <a:pt x="1915" y="317"/>
                    <a:pt x="159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2" name="Google Shape;19582;p78"/>
            <p:cNvSpPr/>
            <p:nvPr/>
          </p:nvSpPr>
          <p:spPr>
            <a:xfrm>
              <a:off x="5911170" y="2887695"/>
              <a:ext cx="34716" cy="56485"/>
            </a:xfrm>
            <a:custGeom>
              <a:avLst/>
              <a:gdLst/>
              <a:ahLst/>
              <a:cxnLst/>
              <a:rect l="l" t="t" r="r" b="b"/>
              <a:pathLst>
                <a:path w="1322" h="2151" extrusionOk="0">
                  <a:moveTo>
                    <a:pt x="719" y="1"/>
                  </a:moveTo>
                  <a:cubicBezTo>
                    <a:pt x="326" y="1"/>
                    <a:pt x="1" y="317"/>
                    <a:pt x="1" y="719"/>
                  </a:cubicBezTo>
                  <a:lnTo>
                    <a:pt x="1" y="1197"/>
                  </a:lnTo>
                  <a:cubicBezTo>
                    <a:pt x="1" y="1746"/>
                    <a:pt x="450" y="2151"/>
                    <a:pt x="955" y="2151"/>
                  </a:cubicBezTo>
                  <a:cubicBezTo>
                    <a:pt x="1076" y="2151"/>
                    <a:pt x="1200" y="2128"/>
                    <a:pt x="1322" y="2078"/>
                  </a:cubicBezTo>
                  <a:cubicBezTo>
                    <a:pt x="958" y="1934"/>
                    <a:pt x="719" y="1580"/>
                    <a:pt x="719" y="1197"/>
                  </a:cubicBezTo>
                  <a:lnTo>
                    <a:pt x="719" y="719"/>
                  </a:lnTo>
                  <a:cubicBezTo>
                    <a:pt x="719" y="365"/>
                    <a:pt x="967" y="68"/>
                    <a:pt x="1322" y="11"/>
                  </a:cubicBezTo>
                  <a:cubicBezTo>
                    <a:pt x="1274"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3" name="Google Shape;19583;p78"/>
            <p:cNvSpPr/>
            <p:nvPr/>
          </p:nvSpPr>
          <p:spPr>
            <a:xfrm>
              <a:off x="5892341" y="3013375"/>
              <a:ext cx="87971" cy="150811"/>
            </a:xfrm>
            <a:custGeom>
              <a:avLst/>
              <a:gdLst/>
              <a:ahLst/>
              <a:cxnLst/>
              <a:rect l="l" t="t" r="r" b="b"/>
              <a:pathLst>
                <a:path w="3350" h="5743" extrusionOk="0">
                  <a:moveTo>
                    <a:pt x="0" y="0"/>
                  </a:moveTo>
                  <a:lnTo>
                    <a:pt x="0" y="5742"/>
                  </a:lnTo>
                  <a:lnTo>
                    <a:pt x="3350" y="5742"/>
                  </a:lnTo>
                  <a:lnTo>
                    <a:pt x="3350"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4" name="Google Shape;19584;p78"/>
            <p:cNvSpPr/>
            <p:nvPr/>
          </p:nvSpPr>
          <p:spPr>
            <a:xfrm>
              <a:off x="5892341" y="3101320"/>
              <a:ext cx="87971" cy="62866"/>
            </a:xfrm>
            <a:custGeom>
              <a:avLst/>
              <a:gdLst/>
              <a:ahLst/>
              <a:cxnLst/>
              <a:rect l="l" t="t" r="r" b="b"/>
              <a:pathLst>
                <a:path w="3350" h="2394" extrusionOk="0">
                  <a:moveTo>
                    <a:pt x="0" y="1"/>
                  </a:moveTo>
                  <a:lnTo>
                    <a:pt x="0" y="2393"/>
                  </a:lnTo>
                  <a:lnTo>
                    <a:pt x="3350" y="2393"/>
                  </a:lnTo>
                  <a:lnTo>
                    <a:pt x="3350"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5" name="Google Shape;19585;p78"/>
            <p:cNvSpPr/>
            <p:nvPr/>
          </p:nvSpPr>
          <p:spPr>
            <a:xfrm>
              <a:off x="5967734" y="3082466"/>
              <a:ext cx="50288" cy="75419"/>
            </a:xfrm>
            <a:custGeom>
              <a:avLst/>
              <a:gdLst/>
              <a:ahLst/>
              <a:cxnLst/>
              <a:rect l="l" t="t" r="r" b="b"/>
              <a:pathLst>
                <a:path w="1915" h="2872" extrusionOk="0">
                  <a:moveTo>
                    <a:pt x="718" y="1"/>
                  </a:moveTo>
                  <a:cubicBezTo>
                    <a:pt x="326" y="1"/>
                    <a:pt x="0" y="326"/>
                    <a:pt x="0" y="719"/>
                  </a:cubicBezTo>
                  <a:lnTo>
                    <a:pt x="0" y="1513"/>
                  </a:lnTo>
                  <a:cubicBezTo>
                    <a:pt x="10" y="1743"/>
                    <a:pt x="96" y="1972"/>
                    <a:pt x="239" y="2154"/>
                  </a:cubicBezTo>
                  <a:cubicBezTo>
                    <a:pt x="393" y="2336"/>
                    <a:pt x="479" y="2566"/>
                    <a:pt x="479" y="2805"/>
                  </a:cubicBezTo>
                  <a:lnTo>
                    <a:pt x="479" y="2872"/>
                  </a:lnTo>
                  <a:lnTo>
                    <a:pt x="1436" y="2872"/>
                  </a:lnTo>
                  <a:lnTo>
                    <a:pt x="1436" y="2738"/>
                  </a:lnTo>
                  <a:cubicBezTo>
                    <a:pt x="1436" y="2547"/>
                    <a:pt x="1503" y="2355"/>
                    <a:pt x="1637" y="2212"/>
                  </a:cubicBezTo>
                  <a:lnTo>
                    <a:pt x="1723" y="2106"/>
                  </a:lnTo>
                  <a:cubicBezTo>
                    <a:pt x="1838" y="1953"/>
                    <a:pt x="1905" y="1771"/>
                    <a:pt x="1914" y="1580"/>
                  </a:cubicBezTo>
                  <a:lnTo>
                    <a:pt x="1914" y="719"/>
                  </a:lnTo>
                  <a:cubicBezTo>
                    <a:pt x="1914" y="326"/>
                    <a:pt x="1598" y="1"/>
                    <a:pt x="119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6" name="Google Shape;19586;p78"/>
            <p:cNvSpPr/>
            <p:nvPr/>
          </p:nvSpPr>
          <p:spPr>
            <a:xfrm>
              <a:off x="5967734" y="3082466"/>
              <a:ext cx="28413" cy="75419"/>
            </a:xfrm>
            <a:custGeom>
              <a:avLst/>
              <a:gdLst/>
              <a:ahLst/>
              <a:cxnLst/>
              <a:rect l="l" t="t" r="r" b="b"/>
              <a:pathLst>
                <a:path w="1082" h="2872" extrusionOk="0">
                  <a:moveTo>
                    <a:pt x="718" y="1"/>
                  </a:moveTo>
                  <a:cubicBezTo>
                    <a:pt x="326" y="1"/>
                    <a:pt x="0" y="326"/>
                    <a:pt x="0" y="719"/>
                  </a:cubicBezTo>
                  <a:lnTo>
                    <a:pt x="0" y="1513"/>
                  </a:lnTo>
                  <a:cubicBezTo>
                    <a:pt x="19" y="1743"/>
                    <a:pt x="96" y="1972"/>
                    <a:pt x="239" y="2154"/>
                  </a:cubicBezTo>
                  <a:cubicBezTo>
                    <a:pt x="393" y="2336"/>
                    <a:pt x="479" y="2566"/>
                    <a:pt x="479" y="2805"/>
                  </a:cubicBezTo>
                  <a:lnTo>
                    <a:pt x="479" y="2872"/>
                  </a:lnTo>
                  <a:lnTo>
                    <a:pt x="957" y="2872"/>
                  </a:lnTo>
                  <a:lnTo>
                    <a:pt x="957" y="2805"/>
                  </a:lnTo>
                  <a:cubicBezTo>
                    <a:pt x="967" y="2585"/>
                    <a:pt x="919" y="2365"/>
                    <a:pt x="842" y="2154"/>
                  </a:cubicBezTo>
                  <a:cubicBezTo>
                    <a:pt x="766" y="1953"/>
                    <a:pt x="727" y="1733"/>
                    <a:pt x="718" y="1513"/>
                  </a:cubicBezTo>
                  <a:lnTo>
                    <a:pt x="718" y="719"/>
                  </a:lnTo>
                  <a:cubicBezTo>
                    <a:pt x="718" y="326"/>
                    <a:pt x="881" y="1"/>
                    <a:pt x="108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7" name="Google Shape;19587;p78"/>
            <p:cNvSpPr/>
            <p:nvPr/>
          </p:nvSpPr>
          <p:spPr>
            <a:xfrm>
              <a:off x="5967734" y="3082466"/>
              <a:ext cx="50288" cy="56590"/>
            </a:xfrm>
            <a:custGeom>
              <a:avLst/>
              <a:gdLst/>
              <a:ahLst/>
              <a:cxnLst/>
              <a:rect l="l" t="t" r="r" b="b"/>
              <a:pathLst>
                <a:path w="1915" h="2155" extrusionOk="0">
                  <a:moveTo>
                    <a:pt x="718" y="1"/>
                  </a:moveTo>
                  <a:cubicBezTo>
                    <a:pt x="326" y="1"/>
                    <a:pt x="0" y="326"/>
                    <a:pt x="0" y="719"/>
                  </a:cubicBezTo>
                  <a:lnTo>
                    <a:pt x="0" y="1197"/>
                  </a:lnTo>
                  <a:cubicBezTo>
                    <a:pt x="0" y="1733"/>
                    <a:pt x="431" y="2154"/>
                    <a:pt x="957" y="2154"/>
                  </a:cubicBezTo>
                  <a:cubicBezTo>
                    <a:pt x="1484" y="2154"/>
                    <a:pt x="1914" y="1733"/>
                    <a:pt x="1914" y="1197"/>
                  </a:cubicBezTo>
                  <a:lnTo>
                    <a:pt x="1914" y="719"/>
                  </a:lnTo>
                  <a:cubicBezTo>
                    <a:pt x="1914" y="326"/>
                    <a:pt x="1598" y="1"/>
                    <a:pt x="1196"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8" name="Google Shape;19588;p78"/>
            <p:cNvSpPr/>
            <p:nvPr/>
          </p:nvSpPr>
          <p:spPr>
            <a:xfrm>
              <a:off x="5967734" y="3082466"/>
              <a:ext cx="28177" cy="56328"/>
            </a:xfrm>
            <a:custGeom>
              <a:avLst/>
              <a:gdLst/>
              <a:ahLst/>
              <a:cxnLst/>
              <a:rect l="l" t="t" r="r" b="b"/>
              <a:pathLst>
                <a:path w="1073" h="2145" extrusionOk="0">
                  <a:moveTo>
                    <a:pt x="718" y="1"/>
                  </a:moveTo>
                  <a:cubicBezTo>
                    <a:pt x="316" y="1"/>
                    <a:pt x="0" y="326"/>
                    <a:pt x="0" y="719"/>
                  </a:cubicBezTo>
                  <a:lnTo>
                    <a:pt x="0" y="1197"/>
                  </a:lnTo>
                  <a:cubicBezTo>
                    <a:pt x="0" y="1676"/>
                    <a:pt x="354" y="2087"/>
                    <a:pt x="833" y="2145"/>
                  </a:cubicBezTo>
                  <a:cubicBezTo>
                    <a:pt x="766" y="1944"/>
                    <a:pt x="718" y="1724"/>
                    <a:pt x="718" y="1513"/>
                  </a:cubicBezTo>
                  <a:lnTo>
                    <a:pt x="718" y="719"/>
                  </a:lnTo>
                  <a:cubicBezTo>
                    <a:pt x="718" y="326"/>
                    <a:pt x="88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89" name="Google Shape;19589;p78"/>
            <p:cNvSpPr/>
            <p:nvPr/>
          </p:nvSpPr>
          <p:spPr>
            <a:xfrm>
              <a:off x="5948879" y="3151582"/>
              <a:ext cx="87971" cy="100812"/>
            </a:xfrm>
            <a:custGeom>
              <a:avLst/>
              <a:gdLst/>
              <a:ahLst/>
              <a:cxnLst/>
              <a:rect l="l" t="t" r="r" b="b"/>
              <a:pathLst>
                <a:path w="3350" h="3839" extrusionOk="0">
                  <a:moveTo>
                    <a:pt x="1426" y="1"/>
                  </a:moveTo>
                  <a:cubicBezTo>
                    <a:pt x="1273" y="1"/>
                    <a:pt x="1130" y="29"/>
                    <a:pt x="986" y="87"/>
                  </a:cubicBezTo>
                  <a:lnTo>
                    <a:pt x="450" y="307"/>
                  </a:lnTo>
                  <a:cubicBezTo>
                    <a:pt x="182" y="412"/>
                    <a:pt x="0" y="680"/>
                    <a:pt x="0" y="967"/>
                  </a:cubicBezTo>
                  <a:lnTo>
                    <a:pt x="0" y="3599"/>
                  </a:lnTo>
                  <a:cubicBezTo>
                    <a:pt x="0" y="3733"/>
                    <a:pt x="106" y="3838"/>
                    <a:pt x="240" y="3838"/>
                  </a:cubicBezTo>
                  <a:lnTo>
                    <a:pt x="3111" y="3838"/>
                  </a:lnTo>
                  <a:cubicBezTo>
                    <a:pt x="3245" y="3838"/>
                    <a:pt x="3350" y="3733"/>
                    <a:pt x="3350" y="3599"/>
                  </a:cubicBezTo>
                  <a:lnTo>
                    <a:pt x="3350" y="967"/>
                  </a:lnTo>
                  <a:cubicBezTo>
                    <a:pt x="3350" y="680"/>
                    <a:pt x="3178" y="412"/>
                    <a:pt x="2900" y="307"/>
                  </a:cubicBezTo>
                  <a:lnTo>
                    <a:pt x="2374" y="87"/>
                  </a:lnTo>
                  <a:cubicBezTo>
                    <a:pt x="2230" y="29"/>
                    <a:pt x="2077"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0" name="Google Shape;19590;p78"/>
            <p:cNvSpPr/>
            <p:nvPr/>
          </p:nvSpPr>
          <p:spPr>
            <a:xfrm>
              <a:off x="5948879" y="3165920"/>
              <a:ext cx="18881" cy="86474"/>
            </a:xfrm>
            <a:custGeom>
              <a:avLst/>
              <a:gdLst/>
              <a:ahLst/>
              <a:cxnLst/>
              <a:rect l="l" t="t" r="r" b="b"/>
              <a:pathLst>
                <a:path w="719" h="3293" extrusionOk="0">
                  <a:moveTo>
                    <a:pt x="144" y="0"/>
                  </a:moveTo>
                  <a:cubicBezTo>
                    <a:pt x="48" y="125"/>
                    <a:pt x="0" y="268"/>
                    <a:pt x="0" y="421"/>
                  </a:cubicBezTo>
                  <a:lnTo>
                    <a:pt x="0" y="3053"/>
                  </a:lnTo>
                  <a:cubicBezTo>
                    <a:pt x="0" y="3187"/>
                    <a:pt x="106" y="3292"/>
                    <a:pt x="240" y="3292"/>
                  </a:cubicBezTo>
                  <a:lnTo>
                    <a:pt x="718" y="3292"/>
                  </a:lnTo>
                  <a:lnTo>
                    <a:pt x="718" y="670"/>
                  </a:lnTo>
                  <a:cubicBezTo>
                    <a:pt x="718" y="527"/>
                    <a:pt x="651"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1" name="Google Shape;19591;p78"/>
            <p:cNvSpPr/>
            <p:nvPr/>
          </p:nvSpPr>
          <p:spPr>
            <a:xfrm>
              <a:off x="6017995" y="3165920"/>
              <a:ext cx="18855" cy="86474"/>
            </a:xfrm>
            <a:custGeom>
              <a:avLst/>
              <a:gdLst/>
              <a:ahLst/>
              <a:cxnLst/>
              <a:rect l="l" t="t" r="r" b="b"/>
              <a:pathLst>
                <a:path w="718" h="3293" extrusionOk="0">
                  <a:moveTo>
                    <a:pt x="584" y="0"/>
                  </a:moveTo>
                  <a:lnTo>
                    <a:pt x="192" y="287"/>
                  </a:lnTo>
                  <a:cubicBezTo>
                    <a:pt x="77" y="383"/>
                    <a:pt x="0" y="527"/>
                    <a:pt x="0" y="670"/>
                  </a:cubicBezTo>
                  <a:lnTo>
                    <a:pt x="0" y="3292"/>
                  </a:lnTo>
                  <a:lnTo>
                    <a:pt x="479" y="3292"/>
                  </a:lnTo>
                  <a:cubicBezTo>
                    <a:pt x="613" y="3292"/>
                    <a:pt x="718" y="3187"/>
                    <a:pt x="718" y="3053"/>
                  </a:cubicBezTo>
                  <a:lnTo>
                    <a:pt x="718" y="421"/>
                  </a:lnTo>
                  <a:cubicBezTo>
                    <a:pt x="718" y="268"/>
                    <a:pt x="670" y="125"/>
                    <a:pt x="58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2" name="Google Shape;19592;p78"/>
            <p:cNvSpPr/>
            <p:nvPr/>
          </p:nvSpPr>
          <p:spPr>
            <a:xfrm>
              <a:off x="5854632" y="3082466"/>
              <a:ext cx="50288" cy="75419"/>
            </a:xfrm>
            <a:custGeom>
              <a:avLst/>
              <a:gdLst/>
              <a:ahLst/>
              <a:cxnLst/>
              <a:rect l="l" t="t" r="r" b="b"/>
              <a:pathLst>
                <a:path w="1915" h="2872" extrusionOk="0">
                  <a:moveTo>
                    <a:pt x="718" y="1"/>
                  </a:moveTo>
                  <a:cubicBezTo>
                    <a:pt x="326" y="1"/>
                    <a:pt x="1" y="326"/>
                    <a:pt x="1" y="719"/>
                  </a:cubicBezTo>
                  <a:lnTo>
                    <a:pt x="1" y="1513"/>
                  </a:lnTo>
                  <a:cubicBezTo>
                    <a:pt x="10" y="1743"/>
                    <a:pt x="96" y="1972"/>
                    <a:pt x="240" y="2154"/>
                  </a:cubicBezTo>
                  <a:cubicBezTo>
                    <a:pt x="393" y="2336"/>
                    <a:pt x="479" y="2566"/>
                    <a:pt x="479" y="2805"/>
                  </a:cubicBezTo>
                  <a:lnTo>
                    <a:pt x="479" y="2872"/>
                  </a:lnTo>
                  <a:lnTo>
                    <a:pt x="1436" y="2872"/>
                  </a:lnTo>
                  <a:lnTo>
                    <a:pt x="1436" y="2738"/>
                  </a:lnTo>
                  <a:cubicBezTo>
                    <a:pt x="1436" y="2547"/>
                    <a:pt x="1503" y="2355"/>
                    <a:pt x="1627" y="2212"/>
                  </a:cubicBezTo>
                  <a:lnTo>
                    <a:pt x="1723" y="2106"/>
                  </a:lnTo>
                  <a:cubicBezTo>
                    <a:pt x="1838" y="1953"/>
                    <a:pt x="1905" y="1771"/>
                    <a:pt x="1915" y="1580"/>
                  </a:cubicBezTo>
                  <a:lnTo>
                    <a:pt x="1915" y="719"/>
                  </a:lnTo>
                  <a:cubicBezTo>
                    <a:pt x="1915" y="326"/>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3" name="Google Shape;19593;p78"/>
            <p:cNvSpPr/>
            <p:nvPr/>
          </p:nvSpPr>
          <p:spPr>
            <a:xfrm>
              <a:off x="5854632" y="3082466"/>
              <a:ext cx="28177" cy="75419"/>
            </a:xfrm>
            <a:custGeom>
              <a:avLst/>
              <a:gdLst/>
              <a:ahLst/>
              <a:cxnLst/>
              <a:rect l="l" t="t" r="r" b="b"/>
              <a:pathLst>
                <a:path w="1073" h="2872" extrusionOk="0">
                  <a:moveTo>
                    <a:pt x="718" y="1"/>
                  </a:moveTo>
                  <a:cubicBezTo>
                    <a:pt x="316" y="1"/>
                    <a:pt x="1" y="326"/>
                    <a:pt x="1" y="719"/>
                  </a:cubicBezTo>
                  <a:lnTo>
                    <a:pt x="1" y="1513"/>
                  </a:lnTo>
                  <a:cubicBezTo>
                    <a:pt x="10" y="1743"/>
                    <a:pt x="96" y="1972"/>
                    <a:pt x="240" y="2154"/>
                  </a:cubicBezTo>
                  <a:cubicBezTo>
                    <a:pt x="393" y="2336"/>
                    <a:pt x="479" y="2566"/>
                    <a:pt x="479" y="2805"/>
                  </a:cubicBezTo>
                  <a:lnTo>
                    <a:pt x="479" y="2872"/>
                  </a:lnTo>
                  <a:lnTo>
                    <a:pt x="958" y="2872"/>
                  </a:lnTo>
                  <a:lnTo>
                    <a:pt x="958" y="2805"/>
                  </a:lnTo>
                  <a:cubicBezTo>
                    <a:pt x="958" y="2585"/>
                    <a:pt x="919" y="2365"/>
                    <a:pt x="833" y="2154"/>
                  </a:cubicBezTo>
                  <a:cubicBezTo>
                    <a:pt x="757" y="1953"/>
                    <a:pt x="718" y="1733"/>
                    <a:pt x="718" y="1513"/>
                  </a:cubicBezTo>
                  <a:lnTo>
                    <a:pt x="718" y="719"/>
                  </a:lnTo>
                  <a:cubicBezTo>
                    <a:pt x="718" y="326"/>
                    <a:pt x="881" y="1"/>
                    <a:pt x="1072"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4" name="Google Shape;19594;p78"/>
            <p:cNvSpPr/>
            <p:nvPr/>
          </p:nvSpPr>
          <p:spPr>
            <a:xfrm>
              <a:off x="5854632" y="3082466"/>
              <a:ext cx="50288" cy="56590"/>
            </a:xfrm>
            <a:custGeom>
              <a:avLst/>
              <a:gdLst/>
              <a:ahLst/>
              <a:cxnLst/>
              <a:rect l="l" t="t" r="r" b="b"/>
              <a:pathLst>
                <a:path w="1915" h="2155" extrusionOk="0">
                  <a:moveTo>
                    <a:pt x="718" y="1"/>
                  </a:moveTo>
                  <a:cubicBezTo>
                    <a:pt x="316" y="1"/>
                    <a:pt x="1" y="326"/>
                    <a:pt x="1" y="719"/>
                  </a:cubicBezTo>
                  <a:lnTo>
                    <a:pt x="1" y="1197"/>
                  </a:lnTo>
                  <a:cubicBezTo>
                    <a:pt x="1" y="1733"/>
                    <a:pt x="431" y="2154"/>
                    <a:pt x="958" y="2154"/>
                  </a:cubicBezTo>
                  <a:cubicBezTo>
                    <a:pt x="1484" y="2154"/>
                    <a:pt x="1915" y="1733"/>
                    <a:pt x="1915" y="1197"/>
                  </a:cubicBezTo>
                  <a:lnTo>
                    <a:pt x="1915" y="719"/>
                  </a:lnTo>
                  <a:cubicBezTo>
                    <a:pt x="1915" y="326"/>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5" name="Google Shape;19595;p78"/>
            <p:cNvSpPr/>
            <p:nvPr/>
          </p:nvSpPr>
          <p:spPr>
            <a:xfrm>
              <a:off x="5854632" y="3082466"/>
              <a:ext cx="28177" cy="56328"/>
            </a:xfrm>
            <a:custGeom>
              <a:avLst/>
              <a:gdLst/>
              <a:ahLst/>
              <a:cxnLst/>
              <a:rect l="l" t="t" r="r" b="b"/>
              <a:pathLst>
                <a:path w="1073" h="2145" extrusionOk="0">
                  <a:moveTo>
                    <a:pt x="718" y="1"/>
                  </a:moveTo>
                  <a:cubicBezTo>
                    <a:pt x="316" y="1"/>
                    <a:pt x="1" y="326"/>
                    <a:pt x="1" y="719"/>
                  </a:cubicBezTo>
                  <a:lnTo>
                    <a:pt x="1" y="1197"/>
                  </a:lnTo>
                  <a:cubicBezTo>
                    <a:pt x="1" y="1676"/>
                    <a:pt x="355" y="2087"/>
                    <a:pt x="833" y="2145"/>
                  </a:cubicBezTo>
                  <a:cubicBezTo>
                    <a:pt x="757" y="1944"/>
                    <a:pt x="718" y="1724"/>
                    <a:pt x="718" y="1513"/>
                  </a:cubicBezTo>
                  <a:lnTo>
                    <a:pt x="718" y="719"/>
                  </a:lnTo>
                  <a:cubicBezTo>
                    <a:pt x="718" y="326"/>
                    <a:pt x="871" y="1"/>
                    <a:pt x="107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6" name="Google Shape;19596;p78"/>
            <p:cNvSpPr/>
            <p:nvPr/>
          </p:nvSpPr>
          <p:spPr>
            <a:xfrm>
              <a:off x="5835777" y="3151582"/>
              <a:ext cx="87997" cy="100812"/>
            </a:xfrm>
            <a:custGeom>
              <a:avLst/>
              <a:gdLst/>
              <a:ahLst/>
              <a:cxnLst/>
              <a:rect l="l" t="t" r="r" b="b"/>
              <a:pathLst>
                <a:path w="3351" h="3839" extrusionOk="0">
                  <a:moveTo>
                    <a:pt x="1427" y="1"/>
                  </a:moveTo>
                  <a:cubicBezTo>
                    <a:pt x="1274" y="1"/>
                    <a:pt x="1120" y="29"/>
                    <a:pt x="986" y="87"/>
                  </a:cubicBezTo>
                  <a:lnTo>
                    <a:pt x="451" y="307"/>
                  </a:lnTo>
                  <a:cubicBezTo>
                    <a:pt x="183" y="412"/>
                    <a:pt x="1" y="680"/>
                    <a:pt x="1" y="967"/>
                  </a:cubicBezTo>
                  <a:lnTo>
                    <a:pt x="1" y="3599"/>
                  </a:lnTo>
                  <a:cubicBezTo>
                    <a:pt x="1" y="3733"/>
                    <a:pt x="106" y="3838"/>
                    <a:pt x="240" y="3838"/>
                  </a:cubicBezTo>
                  <a:lnTo>
                    <a:pt x="3111" y="3838"/>
                  </a:lnTo>
                  <a:cubicBezTo>
                    <a:pt x="3245" y="3838"/>
                    <a:pt x="3350" y="3733"/>
                    <a:pt x="3350" y="3599"/>
                  </a:cubicBezTo>
                  <a:lnTo>
                    <a:pt x="3350" y="967"/>
                  </a:lnTo>
                  <a:cubicBezTo>
                    <a:pt x="3350" y="680"/>
                    <a:pt x="3169" y="412"/>
                    <a:pt x="2901" y="307"/>
                  </a:cubicBezTo>
                  <a:lnTo>
                    <a:pt x="2365" y="87"/>
                  </a:lnTo>
                  <a:cubicBezTo>
                    <a:pt x="2231" y="29"/>
                    <a:pt x="2078" y="1"/>
                    <a:pt x="192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7" name="Google Shape;19597;p78"/>
            <p:cNvSpPr/>
            <p:nvPr/>
          </p:nvSpPr>
          <p:spPr>
            <a:xfrm>
              <a:off x="5835777" y="3165920"/>
              <a:ext cx="18881" cy="86474"/>
            </a:xfrm>
            <a:custGeom>
              <a:avLst/>
              <a:gdLst/>
              <a:ahLst/>
              <a:cxnLst/>
              <a:rect l="l" t="t" r="r" b="b"/>
              <a:pathLst>
                <a:path w="719" h="3293" extrusionOk="0">
                  <a:moveTo>
                    <a:pt x="144" y="0"/>
                  </a:moveTo>
                  <a:cubicBezTo>
                    <a:pt x="49" y="125"/>
                    <a:pt x="1" y="268"/>
                    <a:pt x="1" y="421"/>
                  </a:cubicBezTo>
                  <a:lnTo>
                    <a:pt x="1" y="3053"/>
                  </a:lnTo>
                  <a:cubicBezTo>
                    <a:pt x="1" y="3187"/>
                    <a:pt x="106" y="3292"/>
                    <a:pt x="240" y="3292"/>
                  </a:cubicBezTo>
                  <a:lnTo>
                    <a:pt x="719" y="3292"/>
                  </a:lnTo>
                  <a:lnTo>
                    <a:pt x="719" y="670"/>
                  </a:lnTo>
                  <a:cubicBezTo>
                    <a:pt x="719" y="527"/>
                    <a:pt x="642" y="383"/>
                    <a:pt x="527" y="287"/>
                  </a:cubicBezTo>
                  <a:lnTo>
                    <a:pt x="144" y="0"/>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8" name="Google Shape;19598;p78"/>
            <p:cNvSpPr/>
            <p:nvPr/>
          </p:nvSpPr>
          <p:spPr>
            <a:xfrm>
              <a:off x="5904893" y="3165920"/>
              <a:ext cx="18881" cy="86474"/>
            </a:xfrm>
            <a:custGeom>
              <a:avLst/>
              <a:gdLst/>
              <a:ahLst/>
              <a:cxnLst/>
              <a:rect l="l" t="t" r="r" b="b"/>
              <a:pathLst>
                <a:path w="719" h="3293" extrusionOk="0">
                  <a:moveTo>
                    <a:pt x="575" y="0"/>
                  </a:moveTo>
                  <a:lnTo>
                    <a:pt x="192" y="287"/>
                  </a:lnTo>
                  <a:cubicBezTo>
                    <a:pt x="68" y="383"/>
                    <a:pt x="1" y="527"/>
                    <a:pt x="1" y="670"/>
                  </a:cubicBezTo>
                  <a:lnTo>
                    <a:pt x="1" y="3292"/>
                  </a:lnTo>
                  <a:lnTo>
                    <a:pt x="479" y="3292"/>
                  </a:lnTo>
                  <a:cubicBezTo>
                    <a:pt x="613" y="3292"/>
                    <a:pt x="718" y="3187"/>
                    <a:pt x="718" y="3053"/>
                  </a:cubicBezTo>
                  <a:lnTo>
                    <a:pt x="718" y="421"/>
                  </a:lnTo>
                  <a:cubicBezTo>
                    <a:pt x="718" y="268"/>
                    <a:pt x="671" y="125"/>
                    <a:pt x="575"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599" name="Google Shape;19599;p78"/>
            <p:cNvSpPr/>
            <p:nvPr/>
          </p:nvSpPr>
          <p:spPr>
            <a:xfrm>
              <a:off x="6024271" y="3145306"/>
              <a:ext cx="50288" cy="75419"/>
            </a:xfrm>
            <a:custGeom>
              <a:avLst/>
              <a:gdLst/>
              <a:ahLst/>
              <a:cxnLst/>
              <a:rect l="l" t="t" r="r" b="b"/>
              <a:pathLst>
                <a:path w="1915" h="2872" extrusionOk="0">
                  <a:moveTo>
                    <a:pt x="718" y="0"/>
                  </a:moveTo>
                  <a:cubicBezTo>
                    <a:pt x="326" y="0"/>
                    <a:pt x="0" y="326"/>
                    <a:pt x="0" y="718"/>
                  </a:cubicBezTo>
                  <a:lnTo>
                    <a:pt x="0" y="1513"/>
                  </a:lnTo>
                  <a:cubicBezTo>
                    <a:pt x="20" y="1742"/>
                    <a:pt x="96" y="1972"/>
                    <a:pt x="240" y="2154"/>
                  </a:cubicBezTo>
                  <a:cubicBezTo>
                    <a:pt x="393" y="2336"/>
                    <a:pt x="479" y="2565"/>
                    <a:pt x="479" y="2805"/>
                  </a:cubicBezTo>
                  <a:lnTo>
                    <a:pt x="479" y="2872"/>
                  </a:lnTo>
                  <a:lnTo>
                    <a:pt x="1436" y="2872"/>
                  </a:lnTo>
                  <a:lnTo>
                    <a:pt x="1436" y="2738"/>
                  </a:lnTo>
                  <a:cubicBezTo>
                    <a:pt x="1436" y="2546"/>
                    <a:pt x="1503" y="2355"/>
                    <a:pt x="1637"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0" name="Google Shape;19600;p78"/>
            <p:cNvSpPr/>
            <p:nvPr/>
          </p:nvSpPr>
          <p:spPr>
            <a:xfrm>
              <a:off x="6024271" y="3145306"/>
              <a:ext cx="28413" cy="75681"/>
            </a:xfrm>
            <a:custGeom>
              <a:avLst/>
              <a:gdLst/>
              <a:ahLst/>
              <a:cxnLst/>
              <a:rect l="l" t="t" r="r" b="b"/>
              <a:pathLst>
                <a:path w="1082" h="2882" extrusionOk="0">
                  <a:moveTo>
                    <a:pt x="718" y="0"/>
                  </a:moveTo>
                  <a:cubicBezTo>
                    <a:pt x="326" y="0"/>
                    <a:pt x="0" y="326"/>
                    <a:pt x="0" y="718"/>
                  </a:cubicBezTo>
                  <a:lnTo>
                    <a:pt x="0" y="1513"/>
                  </a:lnTo>
                  <a:cubicBezTo>
                    <a:pt x="20" y="1752"/>
                    <a:pt x="96" y="1972"/>
                    <a:pt x="240" y="2163"/>
                  </a:cubicBezTo>
                  <a:cubicBezTo>
                    <a:pt x="402" y="2336"/>
                    <a:pt x="479" y="2565"/>
                    <a:pt x="479" y="2805"/>
                  </a:cubicBezTo>
                  <a:lnTo>
                    <a:pt x="479" y="2881"/>
                  </a:lnTo>
                  <a:lnTo>
                    <a:pt x="958" y="2881"/>
                  </a:lnTo>
                  <a:lnTo>
                    <a:pt x="958" y="2805"/>
                  </a:lnTo>
                  <a:cubicBezTo>
                    <a:pt x="967" y="2584"/>
                    <a:pt x="919" y="2364"/>
                    <a:pt x="843" y="2163"/>
                  </a:cubicBezTo>
                  <a:cubicBezTo>
                    <a:pt x="766" y="1953"/>
                    <a:pt x="728" y="1733"/>
                    <a:pt x="718" y="1513"/>
                  </a:cubicBezTo>
                  <a:lnTo>
                    <a:pt x="718" y="718"/>
                  </a:lnTo>
                  <a:cubicBezTo>
                    <a:pt x="718"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1" name="Google Shape;19601;p78"/>
            <p:cNvSpPr/>
            <p:nvPr/>
          </p:nvSpPr>
          <p:spPr>
            <a:xfrm>
              <a:off x="6024271" y="3145306"/>
              <a:ext cx="50288" cy="56564"/>
            </a:xfrm>
            <a:custGeom>
              <a:avLst/>
              <a:gdLst/>
              <a:ahLst/>
              <a:cxnLst/>
              <a:rect l="l" t="t" r="r" b="b"/>
              <a:pathLst>
                <a:path w="1915" h="2154" extrusionOk="0">
                  <a:moveTo>
                    <a:pt x="718" y="0"/>
                  </a:moveTo>
                  <a:cubicBezTo>
                    <a:pt x="326" y="0"/>
                    <a:pt x="0" y="326"/>
                    <a:pt x="0" y="718"/>
                  </a:cubicBezTo>
                  <a:lnTo>
                    <a:pt x="0" y="1197"/>
                  </a:lnTo>
                  <a:cubicBezTo>
                    <a:pt x="0" y="1733"/>
                    <a:pt x="431" y="2154"/>
                    <a:pt x="958" y="2154"/>
                  </a:cubicBezTo>
                  <a:cubicBezTo>
                    <a:pt x="1493"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2" name="Google Shape;19602;p78"/>
            <p:cNvSpPr/>
            <p:nvPr/>
          </p:nvSpPr>
          <p:spPr>
            <a:xfrm>
              <a:off x="6024271" y="3145568"/>
              <a:ext cx="28177" cy="56065"/>
            </a:xfrm>
            <a:custGeom>
              <a:avLst/>
              <a:gdLst/>
              <a:ahLst/>
              <a:cxnLst/>
              <a:rect l="l" t="t" r="r" b="b"/>
              <a:pathLst>
                <a:path w="1073" h="2135" extrusionOk="0">
                  <a:moveTo>
                    <a:pt x="718" y="0"/>
                  </a:moveTo>
                  <a:cubicBezTo>
                    <a:pt x="316" y="0"/>
                    <a:pt x="0" y="316"/>
                    <a:pt x="0" y="718"/>
                  </a:cubicBezTo>
                  <a:lnTo>
                    <a:pt x="0" y="1196"/>
                  </a:lnTo>
                  <a:cubicBezTo>
                    <a:pt x="0" y="1675"/>
                    <a:pt x="364" y="2077"/>
                    <a:pt x="833" y="2134"/>
                  </a:cubicBezTo>
                  <a:cubicBezTo>
                    <a:pt x="766" y="1933"/>
                    <a:pt x="718" y="1723"/>
                    <a:pt x="718" y="1503"/>
                  </a:cubicBezTo>
                  <a:lnTo>
                    <a:pt x="718" y="718"/>
                  </a:lnTo>
                  <a:cubicBezTo>
                    <a:pt x="718" y="316"/>
                    <a:pt x="881" y="0"/>
                    <a:pt x="107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3" name="Google Shape;19603;p78"/>
            <p:cNvSpPr/>
            <p:nvPr/>
          </p:nvSpPr>
          <p:spPr>
            <a:xfrm>
              <a:off x="6005417" y="3214422"/>
              <a:ext cx="87997" cy="63103"/>
            </a:xfrm>
            <a:custGeom>
              <a:avLst/>
              <a:gdLst/>
              <a:ahLst/>
              <a:cxnLst/>
              <a:rect l="l" t="t" r="r" b="b"/>
              <a:pathLst>
                <a:path w="3351" h="2403" extrusionOk="0">
                  <a:moveTo>
                    <a:pt x="1436" y="0"/>
                  </a:moveTo>
                  <a:cubicBezTo>
                    <a:pt x="1283" y="10"/>
                    <a:pt x="1130" y="39"/>
                    <a:pt x="986" y="96"/>
                  </a:cubicBezTo>
                  <a:lnTo>
                    <a:pt x="460" y="307"/>
                  </a:lnTo>
                  <a:cubicBezTo>
                    <a:pt x="183" y="412"/>
                    <a:pt x="1" y="680"/>
                    <a:pt x="1" y="967"/>
                  </a:cubicBezTo>
                  <a:lnTo>
                    <a:pt x="1" y="2163"/>
                  </a:lnTo>
                  <a:cubicBezTo>
                    <a:pt x="1" y="2288"/>
                    <a:pt x="116" y="2402"/>
                    <a:pt x="240" y="2402"/>
                  </a:cubicBezTo>
                  <a:lnTo>
                    <a:pt x="3111" y="2402"/>
                  </a:lnTo>
                  <a:cubicBezTo>
                    <a:pt x="3245" y="2402"/>
                    <a:pt x="3350" y="2288"/>
                    <a:pt x="3350" y="2163"/>
                  </a:cubicBezTo>
                  <a:lnTo>
                    <a:pt x="3350" y="967"/>
                  </a:lnTo>
                  <a:cubicBezTo>
                    <a:pt x="3350" y="680"/>
                    <a:pt x="3178" y="412"/>
                    <a:pt x="2901" y="307"/>
                  </a:cubicBezTo>
                  <a:lnTo>
                    <a:pt x="2374" y="96"/>
                  </a:lnTo>
                  <a:cubicBezTo>
                    <a:pt x="223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4" name="Google Shape;19604;p78"/>
            <p:cNvSpPr/>
            <p:nvPr/>
          </p:nvSpPr>
          <p:spPr>
            <a:xfrm>
              <a:off x="6005417" y="3228996"/>
              <a:ext cx="18881" cy="48528"/>
            </a:xfrm>
            <a:custGeom>
              <a:avLst/>
              <a:gdLst/>
              <a:ahLst/>
              <a:cxnLst/>
              <a:rect l="l" t="t" r="r" b="b"/>
              <a:pathLst>
                <a:path w="719" h="1848" extrusionOk="0">
                  <a:moveTo>
                    <a:pt x="144" y="0"/>
                  </a:moveTo>
                  <a:cubicBezTo>
                    <a:pt x="49" y="125"/>
                    <a:pt x="1" y="268"/>
                    <a:pt x="1" y="421"/>
                  </a:cubicBezTo>
                  <a:lnTo>
                    <a:pt x="1" y="1608"/>
                  </a:lnTo>
                  <a:cubicBezTo>
                    <a:pt x="1" y="1742"/>
                    <a:pt x="106" y="1847"/>
                    <a:pt x="240" y="1847"/>
                  </a:cubicBezTo>
                  <a:lnTo>
                    <a:pt x="718" y="1847"/>
                  </a:lnTo>
                  <a:lnTo>
                    <a:pt x="718" y="670"/>
                  </a:lnTo>
                  <a:cubicBezTo>
                    <a:pt x="718" y="517"/>
                    <a:pt x="651" y="374"/>
                    <a:pt x="527"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5" name="Google Shape;19605;p78"/>
            <p:cNvSpPr/>
            <p:nvPr/>
          </p:nvSpPr>
          <p:spPr>
            <a:xfrm>
              <a:off x="6074796" y="3228996"/>
              <a:ext cx="18855" cy="48528"/>
            </a:xfrm>
            <a:custGeom>
              <a:avLst/>
              <a:gdLst/>
              <a:ahLst/>
              <a:cxnLst/>
              <a:rect l="l" t="t" r="r" b="b"/>
              <a:pathLst>
                <a:path w="718" h="1848" extrusionOk="0">
                  <a:moveTo>
                    <a:pt x="574" y="0"/>
                  </a:moveTo>
                  <a:lnTo>
                    <a:pt x="192" y="287"/>
                  </a:lnTo>
                  <a:cubicBezTo>
                    <a:pt x="67" y="374"/>
                    <a:pt x="0" y="517"/>
                    <a:pt x="0" y="670"/>
                  </a:cubicBezTo>
                  <a:lnTo>
                    <a:pt x="0" y="1847"/>
                  </a:lnTo>
                  <a:lnTo>
                    <a:pt x="479" y="1847"/>
                  </a:lnTo>
                  <a:cubicBezTo>
                    <a:pt x="603" y="1847"/>
                    <a:pt x="718" y="1742"/>
                    <a:pt x="718" y="1608"/>
                  </a:cubicBezTo>
                  <a:lnTo>
                    <a:pt x="718" y="421"/>
                  </a:lnTo>
                  <a:cubicBezTo>
                    <a:pt x="708" y="268"/>
                    <a:pt x="66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6" name="Google Shape;19606;p78"/>
            <p:cNvSpPr/>
            <p:nvPr/>
          </p:nvSpPr>
          <p:spPr>
            <a:xfrm>
              <a:off x="5911170" y="3145306"/>
              <a:ext cx="50288" cy="75419"/>
            </a:xfrm>
            <a:custGeom>
              <a:avLst/>
              <a:gdLst/>
              <a:ahLst/>
              <a:cxnLst/>
              <a:rect l="l" t="t" r="r" b="b"/>
              <a:pathLst>
                <a:path w="1915" h="2872" extrusionOk="0">
                  <a:moveTo>
                    <a:pt x="719" y="0"/>
                  </a:moveTo>
                  <a:cubicBezTo>
                    <a:pt x="326" y="0"/>
                    <a:pt x="1" y="326"/>
                    <a:pt x="1" y="718"/>
                  </a:cubicBezTo>
                  <a:lnTo>
                    <a:pt x="1" y="1513"/>
                  </a:lnTo>
                  <a:cubicBezTo>
                    <a:pt x="10" y="1742"/>
                    <a:pt x="97" y="1972"/>
                    <a:pt x="240" y="2154"/>
                  </a:cubicBezTo>
                  <a:cubicBezTo>
                    <a:pt x="393" y="2336"/>
                    <a:pt x="479" y="2565"/>
                    <a:pt x="479" y="2805"/>
                  </a:cubicBezTo>
                  <a:lnTo>
                    <a:pt x="479" y="2872"/>
                  </a:lnTo>
                  <a:lnTo>
                    <a:pt x="1436" y="2872"/>
                  </a:lnTo>
                  <a:lnTo>
                    <a:pt x="1436" y="2738"/>
                  </a:lnTo>
                  <a:cubicBezTo>
                    <a:pt x="1436" y="2546"/>
                    <a:pt x="1503" y="2355"/>
                    <a:pt x="1628" y="2211"/>
                  </a:cubicBezTo>
                  <a:lnTo>
                    <a:pt x="1723" y="2106"/>
                  </a:lnTo>
                  <a:cubicBezTo>
                    <a:pt x="1838" y="1953"/>
                    <a:pt x="1905" y="1771"/>
                    <a:pt x="1915" y="1580"/>
                  </a:cubicBezTo>
                  <a:lnTo>
                    <a:pt x="1915" y="718"/>
                  </a:lnTo>
                  <a:cubicBezTo>
                    <a:pt x="1915" y="326"/>
                    <a:pt x="1599" y="0"/>
                    <a:pt x="11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7" name="Google Shape;19607;p78"/>
            <p:cNvSpPr/>
            <p:nvPr/>
          </p:nvSpPr>
          <p:spPr>
            <a:xfrm>
              <a:off x="5911170" y="3145306"/>
              <a:ext cx="28440" cy="75681"/>
            </a:xfrm>
            <a:custGeom>
              <a:avLst/>
              <a:gdLst/>
              <a:ahLst/>
              <a:cxnLst/>
              <a:rect l="l" t="t" r="r" b="b"/>
              <a:pathLst>
                <a:path w="1083" h="2882" extrusionOk="0">
                  <a:moveTo>
                    <a:pt x="719" y="0"/>
                  </a:moveTo>
                  <a:cubicBezTo>
                    <a:pt x="326" y="0"/>
                    <a:pt x="1" y="326"/>
                    <a:pt x="1" y="718"/>
                  </a:cubicBezTo>
                  <a:lnTo>
                    <a:pt x="1" y="1513"/>
                  </a:lnTo>
                  <a:cubicBezTo>
                    <a:pt x="10" y="1752"/>
                    <a:pt x="97" y="1972"/>
                    <a:pt x="240" y="2163"/>
                  </a:cubicBezTo>
                  <a:cubicBezTo>
                    <a:pt x="393" y="2336"/>
                    <a:pt x="479" y="2565"/>
                    <a:pt x="479" y="2805"/>
                  </a:cubicBezTo>
                  <a:lnTo>
                    <a:pt x="479" y="2881"/>
                  </a:lnTo>
                  <a:lnTo>
                    <a:pt x="958" y="2881"/>
                  </a:lnTo>
                  <a:lnTo>
                    <a:pt x="958" y="2805"/>
                  </a:lnTo>
                  <a:cubicBezTo>
                    <a:pt x="958" y="2584"/>
                    <a:pt x="920" y="2364"/>
                    <a:pt x="843" y="2163"/>
                  </a:cubicBezTo>
                  <a:cubicBezTo>
                    <a:pt x="766" y="1953"/>
                    <a:pt x="719" y="1733"/>
                    <a:pt x="719" y="1513"/>
                  </a:cubicBezTo>
                  <a:lnTo>
                    <a:pt x="719" y="718"/>
                  </a:lnTo>
                  <a:cubicBezTo>
                    <a:pt x="719" y="326"/>
                    <a:pt x="881" y="0"/>
                    <a:pt x="1082"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8" name="Google Shape;19608;p78"/>
            <p:cNvSpPr/>
            <p:nvPr/>
          </p:nvSpPr>
          <p:spPr>
            <a:xfrm>
              <a:off x="5911170" y="3145306"/>
              <a:ext cx="50288" cy="56564"/>
            </a:xfrm>
            <a:custGeom>
              <a:avLst/>
              <a:gdLst/>
              <a:ahLst/>
              <a:cxnLst/>
              <a:rect l="l" t="t" r="r" b="b"/>
              <a:pathLst>
                <a:path w="1915" h="2154" extrusionOk="0">
                  <a:moveTo>
                    <a:pt x="719" y="0"/>
                  </a:moveTo>
                  <a:cubicBezTo>
                    <a:pt x="326" y="0"/>
                    <a:pt x="1" y="326"/>
                    <a:pt x="1" y="718"/>
                  </a:cubicBezTo>
                  <a:lnTo>
                    <a:pt x="1" y="1197"/>
                  </a:lnTo>
                  <a:cubicBezTo>
                    <a:pt x="1" y="1733"/>
                    <a:pt x="432" y="2154"/>
                    <a:pt x="958" y="2154"/>
                  </a:cubicBezTo>
                  <a:cubicBezTo>
                    <a:pt x="1484" y="2154"/>
                    <a:pt x="1915" y="1733"/>
                    <a:pt x="1915" y="1197"/>
                  </a:cubicBezTo>
                  <a:lnTo>
                    <a:pt x="1915" y="718"/>
                  </a:lnTo>
                  <a:cubicBezTo>
                    <a:pt x="1915" y="326"/>
                    <a:pt x="1599" y="0"/>
                    <a:pt x="11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09" name="Google Shape;19609;p78"/>
            <p:cNvSpPr/>
            <p:nvPr/>
          </p:nvSpPr>
          <p:spPr>
            <a:xfrm>
              <a:off x="5911170" y="3145568"/>
              <a:ext cx="28177" cy="56065"/>
            </a:xfrm>
            <a:custGeom>
              <a:avLst/>
              <a:gdLst/>
              <a:ahLst/>
              <a:cxnLst/>
              <a:rect l="l" t="t" r="r" b="b"/>
              <a:pathLst>
                <a:path w="1073" h="2135" extrusionOk="0">
                  <a:moveTo>
                    <a:pt x="719" y="0"/>
                  </a:moveTo>
                  <a:cubicBezTo>
                    <a:pt x="317" y="0"/>
                    <a:pt x="1" y="316"/>
                    <a:pt x="1" y="718"/>
                  </a:cubicBezTo>
                  <a:lnTo>
                    <a:pt x="1" y="1196"/>
                  </a:lnTo>
                  <a:cubicBezTo>
                    <a:pt x="1" y="1675"/>
                    <a:pt x="355" y="2077"/>
                    <a:pt x="833" y="2134"/>
                  </a:cubicBezTo>
                  <a:cubicBezTo>
                    <a:pt x="757" y="1933"/>
                    <a:pt x="719" y="1723"/>
                    <a:pt x="719" y="1503"/>
                  </a:cubicBezTo>
                  <a:lnTo>
                    <a:pt x="719" y="718"/>
                  </a:lnTo>
                  <a:cubicBezTo>
                    <a:pt x="719" y="316"/>
                    <a:pt x="872" y="0"/>
                    <a:pt x="107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0" name="Google Shape;19610;p78"/>
            <p:cNvSpPr/>
            <p:nvPr/>
          </p:nvSpPr>
          <p:spPr>
            <a:xfrm>
              <a:off x="5892341" y="3214422"/>
              <a:ext cx="87971" cy="63103"/>
            </a:xfrm>
            <a:custGeom>
              <a:avLst/>
              <a:gdLst/>
              <a:ahLst/>
              <a:cxnLst/>
              <a:rect l="l" t="t" r="r" b="b"/>
              <a:pathLst>
                <a:path w="3350" h="2403" extrusionOk="0">
                  <a:moveTo>
                    <a:pt x="1426" y="0"/>
                  </a:moveTo>
                  <a:cubicBezTo>
                    <a:pt x="1273" y="10"/>
                    <a:pt x="1120" y="39"/>
                    <a:pt x="986" y="96"/>
                  </a:cubicBezTo>
                  <a:lnTo>
                    <a:pt x="459" y="307"/>
                  </a:lnTo>
                  <a:cubicBezTo>
                    <a:pt x="182" y="412"/>
                    <a:pt x="0" y="680"/>
                    <a:pt x="0" y="967"/>
                  </a:cubicBezTo>
                  <a:lnTo>
                    <a:pt x="0" y="2163"/>
                  </a:lnTo>
                  <a:cubicBezTo>
                    <a:pt x="0" y="2288"/>
                    <a:pt x="115" y="2402"/>
                    <a:pt x="239" y="2402"/>
                  </a:cubicBezTo>
                  <a:lnTo>
                    <a:pt x="3110" y="2402"/>
                  </a:lnTo>
                  <a:cubicBezTo>
                    <a:pt x="3244" y="2402"/>
                    <a:pt x="3350" y="2288"/>
                    <a:pt x="3350" y="2163"/>
                  </a:cubicBezTo>
                  <a:lnTo>
                    <a:pt x="3350" y="967"/>
                  </a:lnTo>
                  <a:cubicBezTo>
                    <a:pt x="3350" y="680"/>
                    <a:pt x="3177" y="412"/>
                    <a:pt x="2900" y="307"/>
                  </a:cubicBezTo>
                  <a:lnTo>
                    <a:pt x="2373" y="96"/>
                  </a:lnTo>
                  <a:cubicBezTo>
                    <a:pt x="2230"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1" name="Google Shape;19611;p78"/>
            <p:cNvSpPr/>
            <p:nvPr/>
          </p:nvSpPr>
          <p:spPr>
            <a:xfrm>
              <a:off x="5892341" y="3228996"/>
              <a:ext cx="18855" cy="48528"/>
            </a:xfrm>
            <a:custGeom>
              <a:avLst/>
              <a:gdLst/>
              <a:ahLst/>
              <a:cxnLst/>
              <a:rect l="l" t="t" r="r" b="b"/>
              <a:pathLst>
                <a:path w="718" h="1848" extrusionOk="0">
                  <a:moveTo>
                    <a:pt x="144" y="0"/>
                  </a:moveTo>
                  <a:cubicBezTo>
                    <a:pt x="48" y="125"/>
                    <a:pt x="0" y="268"/>
                    <a:pt x="0" y="421"/>
                  </a:cubicBezTo>
                  <a:lnTo>
                    <a:pt x="0" y="1608"/>
                  </a:lnTo>
                  <a:cubicBezTo>
                    <a:pt x="0" y="1742"/>
                    <a:pt x="105" y="1847"/>
                    <a:pt x="239" y="1847"/>
                  </a:cubicBezTo>
                  <a:lnTo>
                    <a:pt x="718" y="1847"/>
                  </a:lnTo>
                  <a:lnTo>
                    <a:pt x="718" y="670"/>
                  </a:lnTo>
                  <a:cubicBezTo>
                    <a:pt x="718" y="517"/>
                    <a:pt x="651" y="374"/>
                    <a:pt x="526" y="287"/>
                  </a:cubicBezTo>
                  <a:lnTo>
                    <a:pt x="144" y="0"/>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2" name="Google Shape;19612;p78"/>
            <p:cNvSpPr/>
            <p:nvPr/>
          </p:nvSpPr>
          <p:spPr>
            <a:xfrm>
              <a:off x="5961431" y="3228996"/>
              <a:ext cx="18881" cy="48528"/>
            </a:xfrm>
            <a:custGeom>
              <a:avLst/>
              <a:gdLst/>
              <a:ahLst/>
              <a:cxnLst/>
              <a:rect l="l" t="t" r="r" b="b"/>
              <a:pathLst>
                <a:path w="719" h="1848" extrusionOk="0">
                  <a:moveTo>
                    <a:pt x="585" y="0"/>
                  </a:moveTo>
                  <a:lnTo>
                    <a:pt x="192" y="287"/>
                  </a:lnTo>
                  <a:cubicBezTo>
                    <a:pt x="77" y="374"/>
                    <a:pt x="1" y="517"/>
                    <a:pt x="1" y="670"/>
                  </a:cubicBezTo>
                  <a:lnTo>
                    <a:pt x="1" y="1847"/>
                  </a:lnTo>
                  <a:lnTo>
                    <a:pt x="479" y="1847"/>
                  </a:lnTo>
                  <a:cubicBezTo>
                    <a:pt x="613" y="1847"/>
                    <a:pt x="719" y="1742"/>
                    <a:pt x="719" y="1608"/>
                  </a:cubicBezTo>
                  <a:lnTo>
                    <a:pt x="719" y="421"/>
                  </a:lnTo>
                  <a:cubicBezTo>
                    <a:pt x="719" y="268"/>
                    <a:pt x="671" y="125"/>
                    <a:pt x="585"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3" name="Google Shape;19613;p78"/>
            <p:cNvSpPr/>
            <p:nvPr/>
          </p:nvSpPr>
          <p:spPr>
            <a:xfrm>
              <a:off x="5798094" y="3145306"/>
              <a:ext cx="50288" cy="75419"/>
            </a:xfrm>
            <a:custGeom>
              <a:avLst/>
              <a:gdLst/>
              <a:ahLst/>
              <a:cxnLst/>
              <a:rect l="l" t="t" r="r" b="b"/>
              <a:pathLst>
                <a:path w="1915" h="2872" extrusionOk="0">
                  <a:moveTo>
                    <a:pt x="718" y="0"/>
                  </a:moveTo>
                  <a:cubicBezTo>
                    <a:pt x="316" y="0"/>
                    <a:pt x="0" y="326"/>
                    <a:pt x="0" y="718"/>
                  </a:cubicBezTo>
                  <a:lnTo>
                    <a:pt x="0" y="1513"/>
                  </a:lnTo>
                  <a:cubicBezTo>
                    <a:pt x="10" y="1742"/>
                    <a:pt x="96" y="1972"/>
                    <a:pt x="239" y="2154"/>
                  </a:cubicBezTo>
                  <a:cubicBezTo>
                    <a:pt x="393" y="2336"/>
                    <a:pt x="479" y="2565"/>
                    <a:pt x="479" y="2805"/>
                  </a:cubicBezTo>
                  <a:lnTo>
                    <a:pt x="479" y="2872"/>
                  </a:lnTo>
                  <a:lnTo>
                    <a:pt x="1436" y="2872"/>
                  </a:lnTo>
                  <a:lnTo>
                    <a:pt x="1436" y="2738"/>
                  </a:lnTo>
                  <a:cubicBezTo>
                    <a:pt x="1436" y="2546"/>
                    <a:pt x="1503" y="2355"/>
                    <a:pt x="1627" y="2211"/>
                  </a:cubicBezTo>
                  <a:lnTo>
                    <a:pt x="1723" y="2106"/>
                  </a:lnTo>
                  <a:cubicBezTo>
                    <a:pt x="1838" y="1953"/>
                    <a:pt x="1905" y="1771"/>
                    <a:pt x="1914" y="1580"/>
                  </a:cubicBezTo>
                  <a:lnTo>
                    <a:pt x="1914" y="718"/>
                  </a:lnTo>
                  <a:cubicBezTo>
                    <a:pt x="1914" y="326"/>
                    <a:pt x="1589" y="0"/>
                    <a:pt x="119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4" name="Google Shape;19614;p78"/>
            <p:cNvSpPr/>
            <p:nvPr/>
          </p:nvSpPr>
          <p:spPr>
            <a:xfrm>
              <a:off x="5798094" y="3145306"/>
              <a:ext cx="50288" cy="56564"/>
            </a:xfrm>
            <a:custGeom>
              <a:avLst/>
              <a:gdLst/>
              <a:ahLst/>
              <a:cxnLst/>
              <a:rect l="l" t="t" r="r" b="b"/>
              <a:pathLst>
                <a:path w="1915" h="2154" extrusionOk="0">
                  <a:moveTo>
                    <a:pt x="718" y="0"/>
                  </a:moveTo>
                  <a:cubicBezTo>
                    <a:pt x="316" y="0"/>
                    <a:pt x="0" y="326"/>
                    <a:pt x="0" y="718"/>
                  </a:cubicBezTo>
                  <a:lnTo>
                    <a:pt x="0" y="1197"/>
                  </a:lnTo>
                  <a:cubicBezTo>
                    <a:pt x="0" y="1733"/>
                    <a:pt x="431" y="2154"/>
                    <a:pt x="957" y="2154"/>
                  </a:cubicBezTo>
                  <a:cubicBezTo>
                    <a:pt x="1484" y="2154"/>
                    <a:pt x="1914" y="1733"/>
                    <a:pt x="1914" y="1197"/>
                  </a:cubicBezTo>
                  <a:lnTo>
                    <a:pt x="1914" y="718"/>
                  </a:lnTo>
                  <a:cubicBezTo>
                    <a:pt x="1914" y="326"/>
                    <a:pt x="1589" y="0"/>
                    <a:pt x="119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5" name="Google Shape;19615;p78"/>
            <p:cNvSpPr/>
            <p:nvPr/>
          </p:nvSpPr>
          <p:spPr>
            <a:xfrm>
              <a:off x="5779239" y="3214422"/>
              <a:ext cx="87997" cy="63103"/>
            </a:xfrm>
            <a:custGeom>
              <a:avLst/>
              <a:gdLst/>
              <a:ahLst/>
              <a:cxnLst/>
              <a:rect l="l" t="t" r="r" b="b"/>
              <a:pathLst>
                <a:path w="3351" h="2403" extrusionOk="0">
                  <a:moveTo>
                    <a:pt x="1426" y="0"/>
                  </a:moveTo>
                  <a:cubicBezTo>
                    <a:pt x="1273" y="10"/>
                    <a:pt x="1120" y="39"/>
                    <a:pt x="977" y="96"/>
                  </a:cubicBezTo>
                  <a:lnTo>
                    <a:pt x="450" y="307"/>
                  </a:lnTo>
                  <a:cubicBezTo>
                    <a:pt x="173" y="412"/>
                    <a:pt x="0" y="680"/>
                    <a:pt x="0" y="967"/>
                  </a:cubicBezTo>
                  <a:lnTo>
                    <a:pt x="0" y="2163"/>
                  </a:lnTo>
                  <a:cubicBezTo>
                    <a:pt x="0" y="2288"/>
                    <a:pt x="106" y="2402"/>
                    <a:pt x="240" y="2402"/>
                  </a:cubicBezTo>
                  <a:lnTo>
                    <a:pt x="3111" y="2402"/>
                  </a:lnTo>
                  <a:cubicBezTo>
                    <a:pt x="3245" y="2402"/>
                    <a:pt x="3350" y="2288"/>
                    <a:pt x="3350" y="2163"/>
                  </a:cubicBezTo>
                  <a:lnTo>
                    <a:pt x="3350" y="967"/>
                  </a:lnTo>
                  <a:cubicBezTo>
                    <a:pt x="3350" y="680"/>
                    <a:pt x="3168" y="412"/>
                    <a:pt x="2900" y="307"/>
                  </a:cubicBezTo>
                  <a:lnTo>
                    <a:pt x="2364" y="96"/>
                  </a:lnTo>
                  <a:cubicBezTo>
                    <a:pt x="2221" y="39"/>
                    <a:pt x="2077" y="10"/>
                    <a:pt x="1924"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6" name="Google Shape;19616;p78"/>
            <p:cNvSpPr/>
            <p:nvPr/>
          </p:nvSpPr>
          <p:spPr>
            <a:xfrm>
              <a:off x="5848356" y="3228996"/>
              <a:ext cx="18881" cy="48528"/>
            </a:xfrm>
            <a:custGeom>
              <a:avLst/>
              <a:gdLst/>
              <a:ahLst/>
              <a:cxnLst/>
              <a:rect l="l" t="t" r="r" b="b"/>
              <a:pathLst>
                <a:path w="719" h="1848" extrusionOk="0">
                  <a:moveTo>
                    <a:pt x="574" y="0"/>
                  </a:moveTo>
                  <a:lnTo>
                    <a:pt x="192" y="287"/>
                  </a:lnTo>
                  <a:cubicBezTo>
                    <a:pt x="67" y="374"/>
                    <a:pt x="0" y="517"/>
                    <a:pt x="0" y="670"/>
                  </a:cubicBezTo>
                  <a:lnTo>
                    <a:pt x="0" y="1847"/>
                  </a:lnTo>
                  <a:lnTo>
                    <a:pt x="479" y="1847"/>
                  </a:lnTo>
                  <a:cubicBezTo>
                    <a:pt x="613" y="1847"/>
                    <a:pt x="718" y="1742"/>
                    <a:pt x="718" y="1608"/>
                  </a:cubicBezTo>
                  <a:lnTo>
                    <a:pt x="718" y="421"/>
                  </a:lnTo>
                  <a:cubicBezTo>
                    <a:pt x="718" y="268"/>
                    <a:pt x="670" y="125"/>
                    <a:pt x="574"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7" name="Google Shape;19617;p78"/>
            <p:cNvSpPr/>
            <p:nvPr/>
          </p:nvSpPr>
          <p:spPr>
            <a:xfrm>
              <a:off x="5875482" y="2994521"/>
              <a:ext cx="121925" cy="25157"/>
            </a:xfrm>
            <a:custGeom>
              <a:avLst/>
              <a:gdLst/>
              <a:ahLst/>
              <a:cxnLst/>
              <a:rect l="l" t="t" r="r" b="b"/>
              <a:pathLst>
                <a:path w="4643" h="958" extrusionOk="0">
                  <a:moveTo>
                    <a:pt x="240" y="0"/>
                  </a:moveTo>
                  <a:cubicBezTo>
                    <a:pt x="97" y="0"/>
                    <a:pt x="1" y="153"/>
                    <a:pt x="68" y="278"/>
                  </a:cubicBezTo>
                  <a:lnTo>
                    <a:pt x="336" y="823"/>
                  </a:lnTo>
                  <a:cubicBezTo>
                    <a:pt x="374" y="909"/>
                    <a:pt x="460" y="957"/>
                    <a:pt x="556" y="957"/>
                  </a:cubicBezTo>
                  <a:lnTo>
                    <a:pt x="4087" y="957"/>
                  </a:lnTo>
                  <a:cubicBezTo>
                    <a:pt x="4174" y="957"/>
                    <a:pt x="4260" y="909"/>
                    <a:pt x="4298" y="823"/>
                  </a:cubicBezTo>
                  <a:lnTo>
                    <a:pt x="4575" y="278"/>
                  </a:lnTo>
                  <a:cubicBezTo>
                    <a:pt x="4642" y="153"/>
                    <a:pt x="4547" y="0"/>
                    <a:pt x="440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8" name="Google Shape;19618;p78"/>
            <p:cNvSpPr/>
            <p:nvPr/>
          </p:nvSpPr>
          <p:spPr>
            <a:xfrm>
              <a:off x="5917472" y="3038506"/>
              <a:ext cx="37709" cy="18855"/>
            </a:xfrm>
            <a:custGeom>
              <a:avLst/>
              <a:gdLst/>
              <a:ahLst/>
              <a:cxnLst/>
              <a:rect l="l" t="t" r="r" b="b"/>
              <a:pathLst>
                <a:path w="1436" h="718" extrusionOk="0">
                  <a:moveTo>
                    <a:pt x="239" y="0"/>
                  </a:moveTo>
                  <a:cubicBezTo>
                    <a:pt x="105" y="0"/>
                    <a:pt x="0" y="105"/>
                    <a:pt x="0" y="239"/>
                  </a:cubicBezTo>
                  <a:lnTo>
                    <a:pt x="0" y="479"/>
                  </a:lnTo>
                  <a:cubicBezTo>
                    <a:pt x="0" y="613"/>
                    <a:pt x="105" y="718"/>
                    <a:pt x="239" y="718"/>
                  </a:cubicBezTo>
                  <a:lnTo>
                    <a:pt x="1196" y="718"/>
                  </a:lnTo>
                  <a:cubicBezTo>
                    <a:pt x="1330" y="718"/>
                    <a:pt x="1436" y="613"/>
                    <a:pt x="1436" y="479"/>
                  </a:cubicBezTo>
                  <a:lnTo>
                    <a:pt x="1436" y="239"/>
                  </a:lnTo>
                  <a:cubicBezTo>
                    <a:pt x="1436" y="105"/>
                    <a:pt x="1330" y="0"/>
                    <a:pt x="1196"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19" name="Google Shape;19619;p78"/>
            <p:cNvSpPr/>
            <p:nvPr/>
          </p:nvSpPr>
          <p:spPr>
            <a:xfrm>
              <a:off x="5892341" y="3007073"/>
              <a:ext cx="87971" cy="12605"/>
            </a:xfrm>
            <a:custGeom>
              <a:avLst/>
              <a:gdLst/>
              <a:ahLst/>
              <a:cxnLst/>
              <a:rect l="l" t="t" r="r" b="b"/>
              <a:pathLst>
                <a:path w="3350" h="480" extrusionOk="0">
                  <a:moveTo>
                    <a:pt x="239" y="1"/>
                  </a:moveTo>
                  <a:cubicBezTo>
                    <a:pt x="105" y="1"/>
                    <a:pt x="0" y="106"/>
                    <a:pt x="0" y="240"/>
                  </a:cubicBezTo>
                  <a:lnTo>
                    <a:pt x="0" y="479"/>
                  </a:lnTo>
                  <a:lnTo>
                    <a:pt x="3350" y="479"/>
                  </a:lnTo>
                  <a:lnTo>
                    <a:pt x="3350" y="240"/>
                  </a:lnTo>
                  <a:cubicBezTo>
                    <a:pt x="3350" y="106"/>
                    <a:pt x="3244" y="1"/>
                    <a:pt x="311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20" name="Google Shape;19620;p78"/>
          <p:cNvGrpSpPr/>
          <p:nvPr/>
        </p:nvGrpSpPr>
        <p:grpSpPr>
          <a:xfrm>
            <a:off x="8253507" y="3921303"/>
            <a:ext cx="519773" cy="377339"/>
            <a:chOff x="6190130" y="2940977"/>
            <a:chExt cx="389830" cy="283004"/>
          </a:xfrm>
        </p:grpSpPr>
        <p:sp>
          <p:nvSpPr>
            <p:cNvPr id="19621" name="Google Shape;19621;p78"/>
            <p:cNvSpPr/>
            <p:nvPr/>
          </p:nvSpPr>
          <p:spPr>
            <a:xfrm>
              <a:off x="6208984" y="2940977"/>
              <a:ext cx="352120" cy="257873"/>
            </a:xfrm>
            <a:custGeom>
              <a:avLst/>
              <a:gdLst/>
              <a:ahLst/>
              <a:cxnLst/>
              <a:rect l="l" t="t" r="r" b="b"/>
              <a:pathLst>
                <a:path w="13409" h="9820" extrusionOk="0">
                  <a:moveTo>
                    <a:pt x="479" y="1"/>
                  </a:moveTo>
                  <a:cubicBezTo>
                    <a:pt x="211" y="1"/>
                    <a:pt x="1" y="221"/>
                    <a:pt x="1" y="479"/>
                  </a:cubicBezTo>
                  <a:lnTo>
                    <a:pt x="1" y="9820"/>
                  </a:lnTo>
                  <a:lnTo>
                    <a:pt x="13409" y="9820"/>
                  </a:lnTo>
                  <a:lnTo>
                    <a:pt x="13409" y="479"/>
                  </a:lnTo>
                  <a:cubicBezTo>
                    <a:pt x="13409" y="221"/>
                    <a:pt x="13198" y="1"/>
                    <a:pt x="12930"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2" name="Google Shape;19622;p78"/>
            <p:cNvSpPr/>
            <p:nvPr/>
          </p:nvSpPr>
          <p:spPr>
            <a:xfrm>
              <a:off x="6234115" y="2966370"/>
              <a:ext cx="301859" cy="201073"/>
            </a:xfrm>
            <a:custGeom>
              <a:avLst/>
              <a:gdLst/>
              <a:ahLst/>
              <a:cxnLst/>
              <a:rect l="l" t="t" r="r" b="b"/>
              <a:pathLst>
                <a:path w="11495" h="7657" extrusionOk="0">
                  <a:moveTo>
                    <a:pt x="240" y="0"/>
                  </a:moveTo>
                  <a:cubicBezTo>
                    <a:pt x="106" y="0"/>
                    <a:pt x="1" y="106"/>
                    <a:pt x="1" y="240"/>
                  </a:cubicBezTo>
                  <a:lnTo>
                    <a:pt x="1" y="7417"/>
                  </a:lnTo>
                  <a:cubicBezTo>
                    <a:pt x="1" y="7551"/>
                    <a:pt x="106" y="7657"/>
                    <a:pt x="240" y="7657"/>
                  </a:cubicBezTo>
                  <a:lnTo>
                    <a:pt x="11255" y="7657"/>
                  </a:lnTo>
                  <a:cubicBezTo>
                    <a:pt x="11389" y="7657"/>
                    <a:pt x="11495" y="7551"/>
                    <a:pt x="11495" y="7417"/>
                  </a:cubicBezTo>
                  <a:lnTo>
                    <a:pt x="11495" y="240"/>
                  </a:lnTo>
                  <a:cubicBezTo>
                    <a:pt x="11495" y="106"/>
                    <a:pt x="11389" y="0"/>
                    <a:pt x="1125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3" name="Google Shape;19623;p78"/>
            <p:cNvSpPr/>
            <p:nvPr/>
          </p:nvSpPr>
          <p:spPr>
            <a:xfrm>
              <a:off x="6234115" y="3129734"/>
              <a:ext cx="175942" cy="37709"/>
            </a:xfrm>
            <a:custGeom>
              <a:avLst/>
              <a:gdLst/>
              <a:ahLst/>
              <a:cxnLst/>
              <a:rect l="l" t="t" r="r" b="b"/>
              <a:pathLst>
                <a:path w="6700" h="1436" extrusionOk="0">
                  <a:moveTo>
                    <a:pt x="1" y="0"/>
                  </a:moveTo>
                  <a:lnTo>
                    <a:pt x="1" y="1196"/>
                  </a:lnTo>
                  <a:cubicBezTo>
                    <a:pt x="1" y="1330"/>
                    <a:pt x="106" y="1436"/>
                    <a:pt x="240" y="1436"/>
                  </a:cubicBezTo>
                  <a:lnTo>
                    <a:pt x="6700" y="1436"/>
                  </a:lnTo>
                  <a:lnTo>
                    <a:pt x="6700"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4" name="Google Shape;19624;p78"/>
            <p:cNvSpPr/>
            <p:nvPr/>
          </p:nvSpPr>
          <p:spPr>
            <a:xfrm>
              <a:off x="6410293" y="2966370"/>
              <a:ext cx="125680" cy="100550"/>
            </a:xfrm>
            <a:custGeom>
              <a:avLst/>
              <a:gdLst/>
              <a:ahLst/>
              <a:cxnLst/>
              <a:rect l="l" t="t" r="r" b="b"/>
              <a:pathLst>
                <a:path w="4786" h="3829" extrusionOk="0">
                  <a:moveTo>
                    <a:pt x="0" y="0"/>
                  </a:moveTo>
                  <a:lnTo>
                    <a:pt x="0" y="3829"/>
                  </a:lnTo>
                  <a:lnTo>
                    <a:pt x="4786" y="3829"/>
                  </a:lnTo>
                  <a:lnTo>
                    <a:pt x="4786" y="240"/>
                  </a:lnTo>
                  <a:cubicBezTo>
                    <a:pt x="4786" y="106"/>
                    <a:pt x="4680" y="0"/>
                    <a:pt x="4546"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5" name="Google Shape;19625;p78"/>
            <p:cNvSpPr/>
            <p:nvPr/>
          </p:nvSpPr>
          <p:spPr>
            <a:xfrm>
              <a:off x="6410293" y="3066893"/>
              <a:ext cx="125680" cy="100550"/>
            </a:xfrm>
            <a:custGeom>
              <a:avLst/>
              <a:gdLst/>
              <a:ahLst/>
              <a:cxnLst/>
              <a:rect l="l" t="t" r="r" b="b"/>
              <a:pathLst>
                <a:path w="4786" h="3829" extrusionOk="0">
                  <a:moveTo>
                    <a:pt x="0" y="1"/>
                  </a:moveTo>
                  <a:lnTo>
                    <a:pt x="0" y="3829"/>
                  </a:lnTo>
                  <a:lnTo>
                    <a:pt x="4546" y="3829"/>
                  </a:lnTo>
                  <a:cubicBezTo>
                    <a:pt x="4680" y="3829"/>
                    <a:pt x="4786" y="3714"/>
                    <a:pt x="4786" y="3589"/>
                  </a:cubicBezTo>
                  <a:lnTo>
                    <a:pt x="4786"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6" name="Google Shape;19626;p78"/>
            <p:cNvSpPr/>
            <p:nvPr/>
          </p:nvSpPr>
          <p:spPr>
            <a:xfrm>
              <a:off x="6190130" y="3192547"/>
              <a:ext cx="389830" cy="31433"/>
            </a:xfrm>
            <a:custGeom>
              <a:avLst/>
              <a:gdLst/>
              <a:ahLst/>
              <a:cxnLst/>
              <a:rect l="l" t="t" r="r" b="b"/>
              <a:pathLst>
                <a:path w="14845" h="1197" extrusionOk="0">
                  <a:moveTo>
                    <a:pt x="240" y="1"/>
                  </a:moveTo>
                  <a:cubicBezTo>
                    <a:pt x="106" y="1"/>
                    <a:pt x="1" y="106"/>
                    <a:pt x="1" y="240"/>
                  </a:cubicBezTo>
                  <a:lnTo>
                    <a:pt x="1" y="718"/>
                  </a:lnTo>
                  <a:cubicBezTo>
                    <a:pt x="1" y="986"/>
                    <a:pt x="211" y="1197"/>
                    <a:pt x="479" y="1197"/>
                  </a:cubicBezTo>
                  <a:lnTo>
                    <a:pt x="14366" y="1197"/>
                  </a:lnTo>
                  <a:cubicBezTo>
                    <a:pt x="14634" y="1197"/>
                    <a:pt x="14844" y="986"/>
                    <a:pt x="14844" y="718"/>
                  </a:cubicBezTo>
                  <a:lnTo>
                    <a:pt x="14844" y="240"/>
                  </a:lnTo>
                  <a:cubicBezTo>
                    <a:pt x="14844" y="106"/>
                    <a:pt x="14739" y="1"/>
                    <a:pt x="14605" y="1"/>
                  </a:cubicBezTo>
                  <a:close/>
                </a:path>
              </a:pathLst>
            </a:custGeom>
            <a:solidFill>
              <a:srgbClr val="C5D1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7" name="Google Shape;19627;p78"/>
            <p:cNvSpPr/>
            <p:nvPr/>
          </p:nvSpPr>
          <p:spPr>
            <a:xfrm>
              <a:off x="6190130" y="3192547"/>
              <a:ext cx="389830" cy="12605"/>
            </a:xfrm>
            <a:custGeom>
              <a:avLst/>
              <a:gdLst/>
              <a:ahLst/>
              <a:cxnLst/>
              <a:rect l="l" t="t" r="r" b="b"/>
              <a:pathLst>
                <a:path w="14845" h="480" extrusionOk="0">
                  <a:moveTo>
                    <a:pt x="240" y="1"/>
                  </a:moveTo>
                  <a:cubicBezTo>
                    <a:pt x="106" y="1"/>
                    <a:pt x="1" y="106"/>
                    <a:pt x="1" y="240"/>
                  </a:cubicBezTo>
                  <a:lnTo>
                    <a:pt x="1" y="479"/>
                  </a:lnTo>
                  <a:lnTo>
                    <a:pt x="14844" y="479"/>
                  </a:lnTo>
                  <a:lnTo>
                    <a:pt x="14844" y="240"/>
                  </a:lnTo>
                  <a:cubicBezTo>
                    <a:pt x="14844" y="106"/>
                    <a:pt x="14739" y="1"/>
                    <a:pt x="1460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8" name="Google Shape;19628;p78"/>
            <p:cNvSpPr/>
            <p:nvPr/>
          </p:nvSpPr>
          <p:spPr>
            <a:xfrm>
              <a:off x="6347217" y="3192547"/>
              <a:ext cx="75419" cy="18881"/>
            </a:xfrm>
            <a:custGeom>
              <a:avLst/>
              <a:gdLst/>
              <a:ahLst/>
              <a:cxnLst/>
              <a:rect l="l" t="t" r="r" b="b"/>
              <a:pathLst>
                <a:path w="2872" h="719" extrusionOk="0">
                  <a:moveTo>
                    <a:pt x="0" y="1"/>
                  </a:moveTo>
                  <a:lnTo>
                    <a:pt x="345" y="508"/>
                  </a:lnTo>
                  <a:cubicBezTo>
                    <a:pt x="431" y="642"/>
                    <a:pt x="584" y="718"/>
                    <a:pt x="737" y="718"/>
                  </a:cubicBezTo>
                  <a:lnTo>
                    <a:pt x="2144" y="718"/>
                  </a:lnTo>
                  <a:cubicBezTo>
                    <a:pt x="2297" y="718"/>
                    <a:pt x="2450" y="632"/>
                    <a:pt x="2536" y="508"/>
                  </a:cubicBezTo>
                  <a:lnTo>
                    <a:pt x="2871"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29" name="Google Shape;19629;p78"/>
            <p:cNvSpPr/>
            <p:nvPr/>
          </p:nvSpPr>
          <p:spPr>
            <a:xfrm>
              <a:off x="6441700" y="3041763"/>
              <a:ext cx="62866" cy="25157"/>
            </a:xfrm>
            <a:custGeom>
              <a:avLst/>
              <a:gdLst/>
              <a:ahLst/>
              <a:cxnLst/>
              <a:rect l="l" t="t" r="r" b="b"/>
              <a:pathLst>
                <a:path w="2394" h="958" extrusionOk="0">
                  <a:moveTo>
                    <a:pt x="719" y="1"/>
                  </a:moveTo>
                  <a:lnTo>
                    <a:pt x="326" y="125"/>
                  </a:lnTo>
                  <a:cubicBezTo>
                    <a:pt x="135" y="192"/>
                    <a:pt x="1" y="374"/>
                    <a:pt x="1" y="584"/>
                  </a:cubicBezTo>
                  <a:lnTo>
                    <a:pt x="1" y="958"/>
                  </a:lnTo>
                  <a:lnTo>
                    <a:pt x="2393" y="958"/>
                  </a:lnTo>
                  <a:lnTo>
                    <a:pt x="2393" y="584"/>
                  </a:lnTo>
                  <a:cubicBezTo>
                    <a:pt x="2393" y="374"/>
                    <a:pt x="2259" y="192"/>
                    <a:pt x="2068" y="125"/>
                  </a:cubicBezTo>
                  <a:lnTo>
                    <a:pt x="1676" y="1"/>
                  </a:ln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0" name="Google Shape;19630;p78"/>
            <p:cNvSpPr/>
            <p:nvPr/>
          </p:nvSpPr>
          <p:spPr>
            <a:xfrm>
              <a:off x="6460555" y="3022908"/>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1" name="Google Shape;19631;p78"/>
            <p:cNvSpPr/>
            <p:nvPr/>
          </p:nvSpPr>
          <p:spPr>
            <a:xfrm>
              <a:off x="6454279" y="2991501"/>
              <a:ext cx="37709" cy="44012"/>
            </a:xfrm>
            <a:custGeom>
              <a:avLst/>
              <a:gdLst/>
              <a:ahLst/>
              <a:cxnLst/>
              <a:rect l="l" t="t" r="r" b="b"/>
              <a:pathLst>
                <a:path w="1436" h="1676" extrusionOk="0">
                  <a:moveTo>
                    <a:pt x="479" y="0"/>
                  </a:moveTo>
                  <a:cubicBezTo>
                    <a:pt x="211" y="0"/>
                    <a:pt x="0" y="211"/>
                    <a:pt x="0" y="479"/>
                  </a:cubicBezTo>
                  <a:lnTo>
                    <a:pt x="0" y="957"/>
                  </a:lnTo>
                  <a:cubicBezTo>
                    <a:pt x="0" y="1350"/>
                    <a:pt x="316" y="1675"/>
                    <a:pt x="718" y="1675"/>
                  </a:cubicBezTo>
                  <a:cubicBezTo>
                    <a:pt x="1110" y="1675"/>
                    <a:pt x="1436" y="1350"/>
                    <a:pt x="1436" y="957"/>
                  </a:cubicBezTo>
                  <a:lnTo>
                    <a:pt x="1436" y="479"/>
                  </a:lnTo>
                  <a:cubicBezTo>
                    <a:pt x="1436" y="211"/>
                    <a:pt x="1216" y="0"/>
                    <a:pt x="95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2" name="Google Shape;19632;p78"/>
            <p:cNvSpPr/>
            <p:nvPr/>
          </p:nvSpPr>
          <p:spPr>
            <a:xfrm>
              <a:off x="6454069" y="2991501"/>
              <a:ext cx="25367" cy="43907"/>
            </a:xfrm>
            <a:custGeom>
              <a:avLst/>
              <a:gdLst/>
              <a:ahLst/>
              <a:cxnLst/>
              <a:rect l="l" t="t" r="r" b="b"/>
              <a:pathLst>
                <a:path w="966" h="1672" extrusionOk="0">
                  <a:moveTo>
                    <a:pt x="487" y="0"/>
                  </a:moveTo>
                  <a:cubicBezTo>
                    <a:pt x="219" y="0"/>
                    <a:pt x="8" y="211"/>
                    <a:pt x="8" y="479"/>
                  </a:cubicBezTo>
                  <a:lnTo>
                    <a:pt x="8" y="957"/>
                  </a:lnTo>
                  <a:cubicBezTo>
                    <a:pt x="0" y="1360"/>
                    <a:pt x="338" y="1672"/>
                    <a:pt x="719" y="1672"/>
                  </a:cubicBezTo>
                  <a:cubicBezTo>
                    <a:pt x="800" y="1672"/>
                    <a:pt x="883" y="1658"/>
                    <a:pt x="965" y="1627"/>
                  </a:cubicBezTo>
                  <a:cubicBezTo>
                    <a:pt x="678" y="1522"/>
                    <a:pt x="487" y="1254"/>
                    <a:pt x="487" y="957"/>
                  </a:cubicBezTo>
                  <a:lnTo>
                    <a:pt x="487" y="479"/>
                  </a:lnTo>
                  <a:cubicBezTo>
                    <a:pt x="487" y="211"/>
                    <a:pt x="697" y="0"/>
                    <a:pt x="9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3" name="Google Shape;19633;p78"/>
            <p:cNvSpPr/>
            <p:nvPr/>
          </p:nvSpPr>
          <p:spPr>
            <a:xfrm>
              <a:off x="6454279" y="2991501"/>
              <a:ext cx="37709" cy="18881"/>
            </a:xfrm>
            <a:custGeom>
              <a:avLst/>
              <a:gdLst/>
              <a:ahLst/>
              <a:cxnLst/>
              <a:rect l="l" t="t" r="r" b="b"/>
              <a:pathLst>
                <a:path w="1436" h="719" extrusionOk="0">
                  <a:moveTo>
                    <a:pt x="479" y="0"/>
                  </a:moveTo>
                  <a:cubicBezTo>
                    <a:pt x="211" y="0"/>
                    <a:pt x="0" y="211"/>
                    <a:pt x="0" y="479"/>
                  </a:cubicBezTo>
                  <a:cubicBezTo>
                    <a:pt x="469" y="613"/>
                    <a:pt x="948" y="699"/>
                    <a:pt x="1436" y="718"/>
                  </a:cubicBezTo>
                  <a:lnTo>
                    <a:pt x="1436" y="479"/>
                  </a:lnTo>
                  <a:cubicBezTo>
                    <a:pt x="1436" y="211"/>
                    <a:pt x="1216"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4" name="Google Shape;19634;p78"/>
            <p:cNvSpPr/>
            <p:nvPr/>
          </p:nvSpPr>
          <p:spPr>
            <a:xfrm>
              <a:off x="6454279" y="2991501"/>
              <a:ext cx="25157" cy="15598"/>
            </a:xfrm>
            <a:custGeom>
              <a:avLst/>
              <a:gdLst/>
              <a:ahLst/>
              <a:cxnLst/>
              <a:rect l="l" t="t" r="r" b="b"/>
              <a:pathLst>
                <a:path w="958" h="594" extrusionOk="0">
                  <a:moveTo>
                    <a:pt x="479" y="0"/>
                  </a:moveTo>
                  <a:cubicBezTo>
                    <a:pt x="211" y="0"/>
                    <a:pt x="0" y="211"/>
                    <a:pt x="0" y="479"/>
                  </a:cubicBezTo>
                  <a:cubicBezTo>
                    <a:pt x="153" y="527"/>
                    <a:pt x="316" y="565"/>
                    <a:pt x="479" y="594"/>
                  </a:cubicBezTo>
                  <a:lnTo>
                    <a:pt x="479" y="479"/>
                  </a:lnTo>
                  <a:cubicBezTo>
                    <a:pt x="479" y="211"/>
                    <a:pt x="689" y="0"/>
                    <a:pt x="95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5" name="Google Shape;19635;p78"/>
            <p:cNvSpPr/>
            <p:nvPr/>
          </p:nvSpPr>
          <p:spPr>
            <a:xfrm>
              <a:off x="6441700" y="3142286"/>
              <a:ext cx="62866" cy="25157"/>
            </a:xfrm>
            <a:custGeom>
              <a:avLst/>
              <a:gdLst/>
              <a:ahLst/>
              <a:cxnLst/>
              <a:rect l="l" t="t" r="r" b="b"/>
              <a:pathLst>
                <a:path w="2394" h="958" extrusionOk="0">
                  <a:moveTo>
                    <a:pt x="719" y="1"/>
                  </a:moveTo>
                  <a:lnTo>
                    <a:pt x="326" y="135"/>
                  </a:lnTo>
                  <a:cubicBezTo>
                    <a:pt x="135" y="192"/>
                    <a:pt x="1" y="374"/>
                    <a:pt x="1" y="584"/>
                  </a:cubicBezTo>
                  <a:lnTo>
                    <a:pt x="1" y="958"/>
                  </a:lnTo>
                  <a:lnTo>
                    <a:pt x="2393" y="958"/>
                  </a:lnTo>
                  <a:lnTo>
                    <a:pt x="2393" y="584"/>
                  </a:lnTo>
                  <a:cubicBezTo>
                    <a:pt x="2393" y="374"/>
                    <a:pt x="2259" y="192"/>
                    <a:pt x="2068" y="135"/>
                  </a:cubicBezTo>
                  <a:lnTo>
                    <a:pt x="167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6" name="Google Shape;19636;p78"/>
            <p:cNvSpPr/>
            <p:nvPr/>
          </p:nvSpPr>
          <p:spPr>
            <a:xfrm>
              <a:off x="6460555" y="3123431"/>
              <a:ext cx="25157" cy="31459"/>
            </a:xfrm>
            <a:custGeom>
              <a:avLst/>
              <a:gdLst/>
              <a:ahLst/>
              <a:cxnLst/>
              <a:rect l="l" t="t" r="r" b="b"/>
              <a:pathLst>
                <a:path w="958" h="1198" extrusionOk="0">
                  <a:moveTo>
                    <a:pt x="1" y="1"/>
                  </a:moveTo>
                  <a:lnTo>
                    <a:pt x="1" y="719"/>
                  </a:lnTo>
                  <a:cubicBezTo>
                    <a:pt x="1" y="977"/>
                    <a:pt x="211" y="1197"/>
                    <a:pt x="479" y="1197"/>
                  </a:cubicBezTo>
                  <a:cubicBezTo>
                    <a:pt x="737" y="1197"/>
                    <a:pt x="958" y="977"/>
                    <a:pt x="958" y="719"/>
                  </a:cubicBezTo>
                  <a:lnTo>
                    <a:pt x="958"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7" name="Google Shape;19637;p78"/>
            <p:cNvSpPr/>
            <p:nvPr/>
          </p:nvSpPr>
          <p:spPr>
            <a:xfrm>
              <a:off x="6454279" y="3092024"/>
              <a:ext cx="37709" cy="44012"/>
            </a:xfrm>
            <a:custGeom>
              <a:avLst/>
              <a:gdLst/>
              <a:ahLst/>
              <a:cxnLst/>
              <a:rect l="l" t="t" r="r" b="b"/>
              <a:pathLst>
                <a:path w="1436" h="1676" extrusionOk="0">
                  <a:moveTo>
                    <a:pt x="479" y="1"/>
                  </a:moveTo>
                  <a:cubicBezTo>
                    <a:pt x="211" y="1"/>
                    <a:pt x="0" y="211"/>
                    <a:pt x="0" y="479"/>
                  </a:cubicBezTo>
                  <a:lnTo>
                    <a:pt x="0" y="958"/>
                  </a:lnTo>
                  <a:cubicBezTo>
                    <a:pt x="0" y="1350"/>
                    <a:pt x="316" y="1675"/>
                    <a:pt x="718" y="1675"/>
                  </a:cubicBezTo>
                  <a:cubicBezTo>
                    <a:pt x="1110" y="1675"/>
                    <a:pt x="1436" y="1350"/>
                    <a:pt x="1436" y="958"/>
                  </a:cubicBezTo>
                  <a:lnTo>
                    <a:pt x="1436" y="479"/>
                  </a:lnTo>
                  <a:cubicBezTo>
                    <a:pt x="1436" y="211"/>
                    <a:pt x="1216" y="1"/>
                    <a:pt x="95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8" name="Google Shape;19638;p78"/>
            <p:cNvSpPr/>
            <p:nvPr/>
          </p:nvSpPr>
          <p:spPr>
            <a:xfrm>
              <a:off x="6454069" y="3092024"/>
              <a:ext cx="25367" cy="43933"/>
            </a:xfrm>
            <a:custGeom>
              <a:avLst/>
              <a:gdLst/>
              <a:ahLst/>
              <a:cxnLst/>
              <a:rect l="l" t="t" r="r" b="b"/>
              <a:pathLst>
                <a:path w="966" h="1673" extrusionOk="0">
                  <a:moveTo>
                    <a:pt x="487" y="1"/>
                  </a:moveTo>
                  <a:cubicBezTo>
                    <a:pt x="219" y="1"/>
                    <a:pt x="8" y="211"/>
                    <a:pt x="8" y="479"/>
                  </a:cubicBezTo>
                  <a:lnTo>
                    <a:pt x="8" y="958"/>
                  </a:lnTo>
                  <a:cubicBezTo>
                    <a:pt x="0" y="1367"/>
                    <a:pt x="335" y="1672"/>
                    <a:pt x="715" y="1672"/>
                  </a:cubicBezTo>
                  <a:cubicBezTo>
                    <a:pt x="798" y="1672"/>
                    <a:pt x="882" y="1658"/>
                    <a:pt x="965" y="1628"/>
                  </a:cubicBezTo>
                  <a:cubicBezTo>
                    <a:pt x="678" y="1532"/>
                    <a:pt x="487" y="1254"/>
                    <a:pt x="487" y="958"/>
                  </a:cubicBezTo>
                  <a:lnTo>
                    <a:pt x="487" y="479"/>
                  </a:lnTo>
                  <a:cubicBezTo>
                    <a:pt x="487" y="211"/>
                    <a:pt x="697" y="1"/>
                    <a:pt x="96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39" name="Google Shape;19639;p78"/>
            <p:cNvSpPr/>
            <p:nvPr/>
          </p:nvSpPr>
          <p:spPr>
            <a:xfrm>
              <a:off x="6454279" y="3092024"/>
              <a:ext cx="37709" cy="18881"/>
            </a:xfrm>
            <a:custGeom>
              <a:avLst/>
              <a:gdLst/>
              <a:ahLst/>
              <a:cxnLst/>
              <a:rect l="l" t="t" r="r" b="b"/>
              <a:pathLst>
                <a:path w="1436" h="719" extrusionOk="0">
                  <a:moveTo>
                    <a:pt x="479" y="1"/>
                  </a:moveTo>
                  <a:cubicBezTo>
                    <a:pt x="211" y="1"/>
                    <a:pt x="0" y="211"/>
                    <a:pt x="0" y="479"/>
                  </a:cubicBezTo>
                  <a:cubicBezTo>
                    <a:pt x="469" y="613"/>
                    <a:pt x="948" y="699"/>
                    <a:pt x="1436" y="718"/>
                  </a:cubicBezTo>
                  <a:lnTo>
                    <a:pt x="1436" y="479"/>
                  </a:lnTo>
                  <a:cubicBezTo>
                    <a:pt x="1436" y="211"/>
                    <a:pt x="1216"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0" name="Google Shape;19640;p78"/>
            <p:cNvSpPr/>
            <p:nvPr/>
          </p:nvSpPr>
          <p:spPr>
            <a:xfrm>
              <a:off x="6454279" y="3092024"/>
              <a:ext cx="25157" cy="15598"/>
            </a:xfrm>
            <a:custGeom>
              <a:avLst/>
              <a:gdLst/>
              <a:ahLst/>
              <a:cxnLst/>
              <a:rect l="l" t="t" r="r" b="b"/>
              <a:pathLst>
                <a:path w="958" h="594" extrusionOk="0">
                  <a:moveTo>
                    <a:pt x="479" y="1"/>
                  </a:moveTo>
                  <a:cubicBezTo>
                    <a:pt x="211" y="1"/>
                    <a:pt x="0" y="211"/>
                    <a:pt x="0" y="479"/>
                  </a:cubicBezTo>
                  <a:cubicBezTo>
                    <a:pt x="153" y="527"/>
                    <a:pt x="316" y="565"/>
                    <a:pt x="479" y="594"/>
                  </a:cubicBezTo>
                  <a:lnTo>
                    <a:pt x="479" y="479"/>
                  </a:lnTo>
                  <a:cubicBezTo>
                    <a:pt x="479" y="211"/>
                    <a:pt x="689" y="1"/>
                    <a:pt x="95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1" name="Google Shape;19641;p78"/>
            <p:cNvSpPr/>
            <p:nvPr/>
          </p:nvSpPr>
          <p:spPr>
            <a:xfrm>
              <a:off x="6284377" y="3048039"/>
              <a:ext cx="75419" cy="94273"/>
            </a:xfrm>
            <a:custGeom>
              <a:avLst/>
              <a:gdLst/>
              <a:ahLst/>
              <a:cxnLst/>
              <a:rect l="l" t="t" r="r" b="b"/>
              <a:pathLst>
                <a:path w="2872" h="3590" extrusionOk="0">
                  <a:moveTo>
                    <a:pt x="967" y="1"/>
                  </a:moveTo>
                  <a:lnTo>
                    <a:pt x="967" y="479"/>
                  </a:lnTo>
                  <a:cubicBezTo>
                    <a:pt x="958" y="565"/>
                    <a:pt x="910" y="652"/>
                    <a:pt x="833" y="690"/>
                  </a:cubicBezTo>
                  <a:lnTo>
                    <a:pt x="269" y="967"/>
                  </a:lnTo>
                  <a:cubicBezTo>
                    <a:pt x="106" y="1053"/>
                    <a:pt x="1" y="1216"/>
                    <a:pt x="1" y="1398"/>
                  </a:cubicBezTo>
                  <a:lnTo>
                    <a:pt x="1" y="3350"/>
                  </a:lnTo>
                  <a:cubicBezTo>
                    <a:pt x="1" y="3484"/>
                    <a:pt x="116" y="3590"/>
                    <a:pt x="240" y="3590"/>
                  </a:cubicBezTo>
                  <a:lnTo>
                    <a:pt x="2633" y="3590"/>
                  </a:lnTo>
                  <a:cubicBezTo>
                    <a:pt x="2767" y="3590"/>
                    <a:pt x="2872" y="3484"/>
                    <a:pt x="2872" y="3350"/>
                  </a:cubicBezTo>
                  <a:lnTo>
                    <a:pt x="2872" y="1398"/>
                  </a:lnTo>
                  <a:cubicBezTo>
                    <a:pt x="2872" y="1216"/>
                    <a:pt x="2776" y="1053"/>
                    <a:pt x="2613" y="967"/>
                  </a:cubicBezTo>
                  <a:lnTo>
                    <a:pt x="2049" y="690"/>
                  </a:lnTo>
                  <a:cubicBezTo>
                    <a:pt x="1972" y="652"/>
                    <a:pt x="1924" y="565"/>
                    <a:pt x="1924" y="479"/>
                  </a:cubicBezTo>
                  <a:lnTo>
                    <a:pt x="1924"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2" name="Google Shape;19642;p78"/>
            <p:cNvSpPr/>
            <p:nvPr/>
          </p:nvSpPr>
          <p:spPr>
            <a:xfrm>
              <a:off x="6308247" y="3048039"/>
              <a:ext cx="27678" cy="18750"/>
            </a:xfrm>
            <a:custGeom>
              <a:avLst/>
              <a:gdLst/>
              <a:ahLst/>
              <a:cxnLst/>
              <a:rect l="l" t="t" r="r" b="b"/>
              <a:pathLst>
                <a:path w="1054" h="714" extrusionOk="0">
                  <a:moveTo>
                    <a:pt x="49" y="1"/>
                  </a:moveTo>
                  <a:lnTo>
                    <a:pt x="49" y="479"/>
                  </a:lnTo>
                  <a:cubicBezTo>
                    <a:pt x="49" y="527"/>
                    <a:pt x="30" y="575"/>
                    <a:pt x="1" y="613"/>
                  </a:cubicBezTo>
                  <a:cubicBezTo>
                    <a:pt x="168" y="680"/>
                    <a:pt x="348" y="714"/>
                    <a:pt x="527" y="714"/>
                  </a:cubicBezTo>
                  <a:cubicBezTo>
                    <a:pt x="707" y="714"/>
                    <a:pt x="886" y="680"/>
                    <a:pt x="1054" y="613"/>
                  </a:cubicBezTo>
                  <a:cubicBezTo>
                    <a:pt x="1025" y="575"/>
                    <a:pt x="1006" y="527"/>
                    <a:pt x="1006" y="479"/>
                  </a:cubicBezTo>
                  <a:lnTo>
                    <a:pt x="1006"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3" name="Google Shape;19643;p78"/>
            <p:cNvSpPr/>
            <p:nvPr/>
          </p:nvSpPr>
          <p:spPr>
            <a:xfrm>
              <a:off x="6284377" y="3067891"/>
              <a:ext cx="75681" cy="74421"/>
            </a:xfrm>
            <a:custGeom>
              <a:avLst/>
              <a:gdLst/>
              <a:ahLst/>
              <a:cxnLst/>
              <a:rect l="l" t="t" r="r" b="b"/>
              <a:pathLst>
                <a:path w="2882" h="2834" extrusionOk="0">
                  <a:moveTo>
                    <a:pt x="709" y="1"/>
                  </a:moveTo>
                  <a:lnTo>
                    <a:pt x="269" y="211"/>
                  </a:lnTo>
                  <a:cubicBezTo>
                    <a:pt x="106" y="297"/>
                    <a:pt x="1" y="460"/>
                    <a:pt x="1" y="642"/>
                  </a:cubicBezTo>
                  <a:lnTo>
                    <a:pt x="1" y="2594"/>
                  </a:lnTo>
                  <a:cubicBezTo>
                    <a:pt x="1" y="2728"/>
                    <a:pt x="116" y="2834"/>
                    <a:pt x="240" y="2834"/>
                  </a:cubicBezTo>
                  <a:lnTo>
                    <a:pt x="2633" y="2834"/>
                  </a:lnTo>
                  <a:cubicBezTo>
                    <a:pt x="2767" y="2834"/>
                    <a:pt x="2872" y="2728"/>
                    <a:pt x="2872" y="2594"/>
                  </a:cubicBezTo>
                  <a:lnTo>
                    <a:pt x="2872" y="642"/>
                  </a:lnTo>
                  <a:cubicBezTo>
                    <a:pt x="2881" y="460"/>
                    <a:pt x="2776" y="297"/>
                    <a:pt x="2613" y="211"/>
                  </a:cubicBezTo>
                  <a:lnTo>
                    <a:pt x="2173" y="1"/>
                  </a:lnTo>
                  <a:cubicBezTo>
                    <a:pt x="1987" y="230"/>
                    <a:pt x="1714" y="345"/>
                    <a:pt x="1441" y="345"/>
                  </a:cubicBezTo>
                  <a:cubicBezTo>
                    <a:pt x="1168" y="345"/>
                    <a:pt x="896" y="230"/>
                    <a:pt x="70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4" name="Google Shape;19644;p78"/>
            <p:cNvSpPr/>
            <p:nvPr/>
          </p:nvSpPr>
          <p:spPr>
            <a:xfrm>
              <a:off x="6296955" y="2997777"/>
              <a:ext cx="50288" cy="56590"/>
            </a:xfrm>
            <a:custGeom>
              <a:avLst/>
              <a:gdLst/>
              <a:ahLst/>
              <a:cxnLst/>
              <a:rect l="l" t="t" r="r" b="b"/>
              <a:pathLst>
                <a:path w="1915" h="2155" extrusionOk="0">
                  <a:moveTo>
                    <a:pt x="718" y="1"/>
                  </a:moveTo>
                  <a:cubicBezTo>
                    <a:pt x="326" y="1"/>
                    <a:pt x="0" y="317"/>
                    <a:pt x="0" y="718"/>
                  </a:cubicBezTo>
                  <a:lnTo>
                    <a:pt x="0" y="1197"/>
                  </a:lnTo>
                  <a:cubicBezTo>
                    <a:pt x="0" y="1723"/>
                    <a:pt x="431" y="2154"/>
                    <a:pt x="957" y="2154"/>
                  </a:cubicBezTo>
                  <a:cubicBezTo>
                    <a:pt x="1484" y="2154"/>
                    <a:pt x="1914" y="1723"/>
                    <a:pt x="1914" y="1197"/>
                  </a:cubicBezTo>
                  <a:lnTo>
                    <a:pt x="1914" y="718"/>
                  </a:lnTo>
                  <a:cubicBezTo>
                    <a:pt x="1914" y="317"/>
                    <a:pt x="1589" y="1"/>
                    <a:pt x="11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5" name="Google Shape;19645;p78"/>
            <p:cNvSpPr/>
            <p:nvPr/>
          </p:nvSpPr>
          <p:spPr>
            <a:xfrm>
              <a:off x="6296955" y="2997777"/>
              <a:ext cx="34689" cy="56485"/>
            </a:xfrm>
            <a:custGeom>
              <a:avLst/>
              <a:gdLst/>
              <a:ahLst/>
              <a:cxnLst/>
              <a:rect l="l" t="t" r="r" b="b"/>
              <a:pathLst>
                <a:path w="1321" h="2151" extrusionOk="0">
                  <a:moveTo>
                    <a:pt x="718" y="1"/>
                  </a:moveTo>
                  <a:cubicBezTo>
                    <a:pt x="326" y="1"/>
                    <a:pt x="0" y="317"/>
                    <a:pt x="0" y="718"/>
                  </a:cubicBezTo>
                  <a:lnTo>
                    <a:pt x="0" y="1197"/>
                  </a:lnTo>
                  <a:cubicBezTo>
                    <a:pt x="0" y="1745"/>
                    <a:pt x="449" y="2150"/>
                    <a:pt x="954" y="2150"/>
                  </a:cubicBezTo>
                  <a:cubicBezTo>
                    <a:pt x="1075" y="2150"/>
                    <a:pt x="1199" y="2127"/>
                    <a:pt x="1321" y="2077"/>
                  </a:cubicBezTo>
                  <a:cubicBezTo>
                    <a:pt x="957" y="1934"/>
                    <a:pt x="718" y="1580"/>
                    <a:pt x="718" y="1197"/>
                  </a:cubicBezTo>
                  <a:lnTo>
                    <a:pt x="718" y="718"/>
                  </a:lnTo>
                  <a:cubicBezTo>
                    <a:pt x="718" y="364"/>
                    <a:pt x="967" y="68"/>
                    <a:pt x="1321" y="10"/>
                  </a:cubicBezTo>
                  <a:cubicBezTo>
                    <a:pt x="1273" y="1"/>
                    <a:pt x="1235" y="1"/>
                    <a:pt x="1197"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6" name="Google Shape;19646;p78"/>
            <p:cNvSpPr/>
            <p:nvPr/>
          </p:nvSpPr>
          <p:spPr>
            <a:xfrm>
              <a:off x="6296955" y="2997777"/>
              <a:ext cx="50288" cy="25157"/>
            </a:xfrm>
            <a:custGeom>
              <a:avLst/>
              <a:gdLst/>
              <a:ahLst/>
              <a:cxnLst/>
              <a:rect l="l" t="t" r="r" b="b"/>
              <a:pathLst>
                <a:path w="1915" h="958" extrusionOk="0">
                  <a:moveTo>
                    <a:pt x="718" y="1"/>
                  </a:moveTo>
                  <a:cubicBezTo>
                    <a:pt x="326" y="1"/>
                    <a:pt x="0" y="317"/>
                    <a:pt x="0" y="718"/>
                  </a:cubicBezTo>
                  <a:cubicBezTo>
                    <a:pt x="0" y="718"/>
                    <a:pt x="718" y="958"/>
                    <a:pt x="1914" y="958"/>
                  </a:cubicBezTo>
                  <a:lnTo>
                    <a:pt x="1914" y="718"/>
                  </a:lnTo>
                  <a:cubicBezTo>
                    <a:pt x="1914" y="317"/>
                    <a:pt x="1589"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7" name="Google Shape;19647;p78"/>
            <p:cNvSpPr/>
            <p:nvPr/>
          </p:nvSpPr>
          <p:spPr>
            <a:xfrm>
              <a:off x="6296955" y="2997777"/>
              <a:ext cx="34689" cy="22899"/>
            </a:xfrm>
            <a:custGeom>
              <a:avLst/>
              <a:gdLst/>
              <a:ahLst/>
              <a:cxnLst/>
              <a:rect l="l" t="t" r="r" b="b"/>
              <a:pathLst>
                <a:path w="1321" h="872" extrusionOk="0">
                  <a:moveTo>
                    <a:pt x="718" y="1"/>
                  </a:moveTo>
                  <a:cubicBezTo>
                    <a:pt x="326" y="1"/>
                    <a:pt x="0" y="317"/>
                    <a:pt x="0" y="718"/>
                  </a:cubicBezTo>
                  <a:cubicBezTo>
                    <a:pt x="240" y="785"/>
                    <a:pt x="479" y="833"/>
                    <a:pt x="718" y="872"/>
                  </a:cubicBezTo>
                  <a:lnTo>
                    <a:pt x="718" y="718"/>
                  </a:lnTo>
                  <a:cubicBezTo>
                    <a:pt x="718" y="364"/>
                    <a:pt x="967" y="68"/>
                    <a:pt x="1321" y="10"/>
                  </a:cubicBezTo>
                  <a:cubicBezTo>
                    <a:pt x="1273" y="1"/>
                    <a:pt x="1235" y="1"/>
                    <a:pt x="119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8" name="Google Shape;19648;p78"/>
            <p:cNvSpPr/>
            <p:nvPr/>
          </p:nvSpPr>
          <p:spPr>
            <a:xfrm>
              <a:off x="6284377" y="3078947"/>
              <a:ext cx="31459" cy="63365"/>
            </a:xfrm>
            <a:custGeom>
              <a:avLst/>
              <a:gdLst/>
              <a:ahLst/>
              <a:cxnLst/>
              <a:rect l="l" t="t" r="r" b="b"/>
              <a:pathLst>
                <a:path w="1198" h="2413" extrusionOk="0">
                  <a:moveTo>
                    <a:pt x="58" y="1"/>
                  </a:moveTo>
                  <a:cubicBezTo>
                    <a:pt x="20" y="68"/>
                    <a:pt x="1" y="144"/>
                    <a:pt x="1" y="221"/>
                  </a:cubicBezTo>
                  <a:lnTo>
                    <a:pt x="1" y="2173"/>
                  </a:lnTo>
                  <a:cubicBezTo>
                    <a:pt x="1" y="2307"/>
                    <a:pt x="106" y="2413"/>
                    <a:pt x="240" y="2413"/>
                  </a:cubicBezTo>
                  <a:lnTo>
                    <a:pt x="1197" y="2413"/>
                  </a:lnTo>
                  <a:lnTo>
                    <a:pt x="1197" y="1934"/>
                  </a:lnTo>
                  <a:lnTo>
                    <a:pt x="958" y="1934"/>
                  </a:lnTo>
                  <a:cubicBezTo>
                    <a:pt x="824" y="1934"/>
                    <a:pt x="719" y="1829"/>
                    <a:pt x="719" y="1695"/>
                  </a:cubicBezTo>
                  <a:lnTo>
                    <a:pt x="719" y="738"/>
                  </a:lnTo>
                  <a:cubicBezTo>
                    <a:pt x="719" y="585"/>
                    <a:pt x="652" y="441"/>
                    <a:pt x="527" y="355"/>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49" name="Google Shape;19649;p78"/>
            <p:cNvSpPr/>
            <p:nvPr/>
          </p:nvSpPr>
          <p:spPr>
            <a:xfrm>
              <a:off x="6328625" y="3078947"/>
              <a:ext cx="31433" cy="63365"/>
            </a:xfrm>
            <a:custGeom>
              <a:avLst/>
              <a:gdLst/>
              <a:ahLst/>
              <a:cxnLst/>
              <a:rect l="l" t="t" r="r" b="b"/>
              <a:pathLst>
                <a:path w="1197" h="2413" extrusionOk="0">
                  <a:moveTo>
                    <a:pt x="1139" y="1"/>
                  </a:moveTo>
                  <a:lnTo>
                    <a:pt x="670" y="355"/>
                  </a:lnTo>
                  <a:cubicBezTo>
                    <a:pt x="546" y="441"/>
                    <a:pt x="479" y="585"/>
                    <a:pt x="479" y="738"/>
                  </a:cubicBezTo>
                  <a:lnTo>
                    <a:pt x="479" y="1695"/>
                  </a:lnTo>
                  <a:cubicBezTo>
                    <a:pt x="479" y="1829"/>
                    <a:pt x="364" y="1934"/>
                    <a:pt x="239" y="1934"/>
                  </a:cubicBezTo>
                  <a:lnTo>
                    <a:pt x="0" y="1934"/>
                  </a:lnTo>
                  <a:lnTo>
                    <a:pt x="0" y="2413"/>
                  </a:lnTo>
                  <a:lnTo>
                    <a:pt x="957" y="2413"/>
                  </a:lnTo>
                  <a:cubicBezTo>
                    <a:pt x="1082" y="2413"/>
                    <a:pt x="1196" y="2307"/>
                    <a:pt x="1196" y="2173"/>
                  </a:cubicBezTo>
                  <a:lnTo>
                    <a:pt x="1196" y="221"/>
                  </a:lnTo>
                  <a:cubicBezTo>
                    <a:pt x="1196" y="144"/>
                    <a:pt x="1168" y="68"/>
                    <a:pt x="113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0" name="Google Shape;19650;p78"/>
            <p:cNvSpPr/>
            <p:nvPr/>
          </p:nvSpPr>
          <p:spPr>
            <a:xfrm>
              <a:off x="6309770" y="3129734"/>
              <a:ext cx="25157" cy="12579"/>
            </a:xfrm>
            <a:custGeom>
              <a:avLst/>
              <a:gdLst/>
              <a:ahLst/>
              <a:cxnLst/>
              <a:rect l="l" t="t" r="r" b="b"/>
              <a:pathLst>
                <a:path w="958" h="479" extrusionOk="0">
                  <a:moveTo>
                    <a:pt x="0" y="0"/>
                  </a:moveTo>
                  <a:lnTo>
                    <a:pt x="0" y="479"/>
                  </a:lnTo>
                  <a:lnTo>
                    <a:pt x="957" y="479"/>
                  </a:lnTo>
                  <a:lnTo>
                    <a:pt x="9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51" name="Google Shape;19651;p78"/>
          <p:cNvGrpSpPr/>
          <p:nvPr/>
        </p:nvGrpSpPr>
        <p:grpSpPr>
          <a:xfrm>
            <a:off x="8845302" y="3867033"/>
            <a:ext cx="519737" cy="486231"/>
            <a:chOff x="6633976" y="2900274"/>
            <a:chExt cx="389803" cy="364673"/>
          </a:xfrm>
        </p:grpSpPr>
        <p:sp>
          <p:nvSpPr>
            <p:cNvPr id="19652" name="Google Shape;19652;p78"/>
            <p:cNvSpPr/>
            <p:nvPr/>
          </p:nvSpPr>
          <p:spPr>
            <a:xfrm>
              <a:off x="6847838" y="2937957"/>
              <a:ext cx="175942" cy="184109"/>
            </a:xfrm>
            <a:custGeom>
              <a:avLst/>
              <a:gdLst/>
              <a:ahLst/>
              <a:cxnLst/>
              <a:rect l="l" t="t" r="r" b="b"/>
              <a:pathLst>
                <a:path w="6700" h="7011" extrusionOk="0">
                  <a:moveTo>
                    <a:pt x="718" y="1"/>
                  </a:moveTo>
                  <a:cubicBezTo>
                    <a:pt x="326" y="1"/>
                    <a:pt x="0" y="317"/>
                    <a:pt x="0" y="719"/>
                  </a:cubicBezTo>
                  <a:lnTo>
                    <a:pt x="0" y="4547"/>
                  </a:lnTo>
                  <a:cubicBezTo>
                    <a:pt x="0" y="4939"/>
                    <a:pt x="326" y="5265"/>
                    <a:pt x="718" y="5265"/>
                  </a:cubicBezTo>
                  <a:lnTo>
                    <a:pt x="1436" y="5265"/>
                  </a:lnTo>
                  <a:lnTo>
                    <a:pt x="1034" y="6863"/>
                  </a:lnTo>
                  <a:cubicBezTo>
                    <a:pt x="1012" y="6942"/>
                    <a:pt x="1078" y="7011"/>
                    <a:pt x="1153" y="7011"/>
                  </a:cubicBezTo>
                  <a:cubicBezTo>
                    <a:pt x="1177" y="7011"/>
                    <a:pt x="1202" y="7004"/>
                    <a:pt x="1225" y="6987"/>
                  </a:cubicBezTo>
                  <a:lnTo>
                    <a:pt x="3589" y="5265"/>
                  </a:lnTo>
                  <a:lnTo>
                    <a:pt x="5982" y="5265"/>
                  </a:lnTo>
                  <a:cubicBezTo>
                    <a:pt x="6374" y="5265"/>
                    <a:pt x="6700" y="4949"/>
                    <a:pt x="6700" y="4547"/>
                  </a:cubicBezTo>
                  <a:lnTo>
                    <a:pt x="6700" y="719"/>
                  </a:lnTo>
                  <a:cubicBezTo>
                    <a:pt x="6700" y="326"/>
                    <a:pt x="6384" y="1"/>
                    <a:pt x="5982"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3" name="Google Shape;19653;p78"/>
            <p:cNvSpPr/>
            <p:nvPr/>
          </p:nvSpPr>
          <p:spPr>
            <a:xfrm>
              <a:off x="6910651" y="2937957"/>
              <a:ext cx="50288" cy="119404"/>
            </a:xfrm>
            <a:custGeom>
              <a:avLst/>
              <a:gdLst/>
              <a:ahLst/>
              <a:cxnLst/>
              <a:rect l="l" t="t" r="r" b="b"/>
              <a:pathLst>
                <a:path w="1915" h="4547" extrusionOk="0">
                  <a:moveTo>
                    <a:pt x="1" y="1"/>
                  </a:moveTo>
                  <a:lnTo>
                    <a:pt x="1" y="3590"/>
                  </a:lnTo>
                  <a:cubicBezTo>
                    <a:pt x="1" y="4116"/>
                    <a:pt x="432" y="4547"/>
                    <a:pt x="958" y="4547"/>
                  </a:cubicBezTo>
                  <a:cubicBezTo>
                    <a:pt x="1484" y="4547"/>
                    <a:pt x="1915" y="4116"/>
                    <a:pt x="1915" y="3590"/>
                  </a:cubicBezTo>
                  <a:lnTo>
                    <a:pt x="19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4" name="Google Shape;19654;p78"/>
            <p:cNvSpPr/>
            <p:nvPr/>
          </p:nvSpPr>
          <p:spPr>
            <a:xfrm>
              <a:off x="6923493" y="2900274"/>
              <a:ext cx="24632" cy="100550"/>
            </a:xfrm>
            <a:custGeom>
              <a:avLst/>
              <a:gdLst/>
              <a:ahLst/>
              <a:cxnLst/>
              <a:rect l="l" t="t" r="r" b="b"/>
              <a:pathLst>
                <a:path w="938" h="3829" extrusionOk="0">
                  <a:moveTo>
                    <a:pt x="249" y="0"/>
                  </a:moveTo>
                  <a:cubicBezTo>
                    <a:pt x="105" y="0"/>
                    <a:pt x="0" y="115"/>
                    <a:pt x="10" y="259"/>
                  </a:cubicBezTo>
                  <a:lnTo>
                    <a:pt x="220" y="3608"/>
                  </a:lnTo>
                  <a:cubicBezTo>
                    <a:pt x="220" y="3733"/>
                    <a:pt x="325" y="3829"/>
                    <a:pt x="459" y="3829"/>
                  </a:cubicBezTo>
                  <a:lnTo>
                    <a:pt x="488" y="3829"/>
                  </a:lnTo>
                  <a:cubicBezTo>
                    <a:pt x="613" y="3829"/>
                    <a:pt x="718" y="3733"/>
                    <a:pt x="727" y="3608"/>
                  </a:cubicBezTo>
                  <a:lnTo>
                    <a:pt x="938" y="259"/>
                  </a:lnTo>
                  <a:cubicBezTo>
                    <a:pt x="938" y="115"/>
                    <a:pt x="833" y="0"/>
                    <a:pt x="69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5" name="Google Shape;19655;p78"/>
            <p:cNvSpPr/>
            <p:nvPr/>
          </p:nvSpPr>
          <p:spPr>
            <a:xfrm>
              <a:off x="6923230" y="3019652"/>
              <a:ext cx="25157" cy="25157"/>
            </a:xfrm>
            <a:custGeom>
              <a:avLst/>
              <a:gdLst/>
              <a:ahLst/>
              <a:cxnLst/>
              <a:rect l="l" t="t" r="r" b="b"/>
              <a:pathLst>
                <a:path w="958" h="958" extrusionOk="0">
                  <a:moveTo>
                    <a:pt x="479" y="0"/>
                  </a:moveTo>
                  <a:cubicBezTo>
                    <a:pt x="221" y="0"/>
                    <a:pt x="0" y="220"/>
                    <a:pt x="0" y="479"/>
                  </a:cubicBezTo>
                  <a:cubicBezTo>
                    <a:pt x="0" y="747"/>
                    <a:pt x="221" y="957"/>
                    <a:pt x="479" y="957"/>
                  </a:cubicBezTo>
                  <a:cubicBezTo>
                    <a:pt x="747" y="957"/>
                    <a:pt x="957" y="747"/>
                    <a:pt x="957" y="479"/>
                  </a:cubicBezTo>
                  <a:cubicBezTo>
                    <a:pt x="957" y="220"/>
                    <a:pt x="747" y="0"/>
                    <a:pt x="47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6" name="Google Shape;19656;p78"/>
            <p:cNvSpPr/>
            <p:nvPr/>
          </p:nvSpPr>
          <p:spPr>
            <a:xfrm>
              <a:off x="6633976" y="3176713"/>
              <a:ext cx="213625" cy="88234"/>
            </a:xfrm>
            <a:custGeom>
              <a:avLst/>
              <a:gdLst/>
              <a:ahLst/>
              <a:cxnLst/>
              <a:rect l="l" t="t" r="r" b="b"/>
              <a:pathLst>
                <a:path w="8135" h="3360" extrusionOk="0">
                  <a:moveTo>
                    <a:pt x="2641" y="1"/>
                  </a:moveTo>
                  <a:lnTo>
                    <a:pt x="632" y="738"/>
                  </a:lnTo>
                  <a:cubicBezTo>
                    <a:pt x="258" y="872"/>
                    <a:pt x="0" y="1235"/>
                    <a:pt x="0" y="1637"/>
                  </a:cubicBezTo>
                  <a:lnTo>
                    <a:pt x="0" y="3121"/>
                  </a:lnTo>
                  <a:cubicBezTo>
                    <a:pt x="0" y="3255"/>
                    <a:pt x="115" y="3360"/>
                    <a:pt x="239" y="3360"/>
                  </a:cubicBezTo>
                  <a:lnTo>
                    <a:pt x="7896" y="3360"/>
                  </a:lnTo>
                  <a:cubicBezTo>
                    <a:pt x="8030" y="3360"/>
                    <a:pt x="8135" y="3255"/>
                    <a:pt x="8135" y="3121"/>
                  </a:cubicBezTo>
                  <a:lnTo>
                    <a:pt x="8135" y="1637"/>
                  </a:lnTo>
                  <a:cubicBezTo>
                    <a:pt x="8135" y="1235"/>
                    <a:pt x="7886" y="872"/>
                    <a:pt x="7513" y="738"/>
                  </a:cubicBezTo>
                  <a:lnTo>
                    <a:pt x="5513" y="1"/>
                  </a:lnTo>
                  <a:lnTo>
                    <a:pt x="4077" y="479"/>
                  </a:lnTo>
                  <a:lnTo>
                    <a:pt x="2641"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7" name="Google Shape;19657;p78"/>
            <p:cNvSpPr/>
            <p:nvPr/>
          </p:nvSpPr>
          <p:spPr>
            <a:xfrm>
              <a:off x="6728460" y="3201843"/>
              <a:ext cx="25157" cy="63103"/>
            </a:xfrm>
            <a:custGeom>
              <a:avLst/>
              <a:gdLst/>
              <a:ahLst/>
              <a:cxnLst/>
              <a:rect l="l" t="t" r="r" b="b"/>
              <a:pathLst>
                <a:path w="958" h="2403" extrusionOk="0">
                  <a:moveTo>
                    <a:pt x="221" y="1"/>
                  </a:moveTo>
                  <a:lnTo>
                    <a:pt x="0" y="2403"/>
                  </a:lnTo>
                  <a:lnTo>
                    <a:pt x="957" y="2403"/>
                  </a:lnTo>
                  <a:lnTo>
                    <a:pt x="728" y="1"/>
                  </a:ln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8" name="Google Shape;19658;p78"/>
            <p:cNvSpPr/>
            <p:nvPr/>
          </p:nvSpPr>
          <p:spPr>
            <a:xfrm>
              <a:off x="6729956" y="3189291"/>
              <a:ext cx="21901" cy="21376"/>
            </a:xfrm>
            <a:custGeom>
              <a:avLst/>
              <a:gdLst/>
              <a:ahLst/>
              <a:cxnLst/>
              <a:rect l="l" t="t" r="r" b="b"/>
              <a:pathLst>
                <a:path w="834" h="814" extrusionOk="0">
                  <a:moveTo>
                    <a:pt x="1" y="0"/>
                  </a:moveTo>
                  <a:lnTo>
                    <a:pt x="1" y="641"/>
                  </a:lnTo>
                  <a:cubicBezTo>
                    <a:pt x="1" y="737"/>
                    <a:pt x="77" y="814"/>
                    <a:pt x="164" y="814"/>
                  </a:cubicBezTo>
                  <a:lnTo>
                    <a:pt x="671" y="814"/>
                  </a:lnTo>
                  <a:cubicBezTo>
                    <a:pt x="766" y="814"/>
                    <a:pt x="833" y="737"/>
                    <a:pt x="833" y="641"/>
                  </a:cubicBezTo>
                  <a:lnTo>
                    <a:pt x="83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59" name="Google Shape;19659;p78"/>
            <p:cNvSpPr/>
            <p:nvPr/>
          </p:nvSpPr>
          <p:spPr>
            <a:xfrm>
              <a:off x="6810128" y="3202605"/>
              <a:ext cx="37736" cy="62341"/>
            </a:xfrm>
            <a:custGeom>
              <a:avLst/>
              <a:gdLst/>
              <a:ahLst/>
              <a:cxnLst/>
              <a:rect l="l" t="t" r="r" b="b"/>
              <a:pathLst>
                <a:path w="1437" h="2374" extrusionOk="0">
                  <a:moveTo>
                    <a:pt x="1178" y="0"/>
                  </a:moveTo>
                  <a:lnTo>
                    <a:pt x="278" y="900"/>
                  </a:lnTo>
                  <a:cubicBezTo>
                    <a:pt x="97" y="1082"/>
                    <a:pt x="1" y="1321"/>
                    <a:pt x="1" y="1580"/>
                  </a:cubicBezTo>
                  <a:lnTo>
                    <a:pt x="1" y="2374"/>
                  </a:lnTo>
                  <a:lnTo>
                    <a:pt x="1197" y="2374"/>
                  </a:lnTo>
                  <a:cubicBezTo>
                    <a:pt x="1331" y="2374"/>
                    <a:pt x="1436" y="2269"/>
                    <a:pt x="1436" y="2135"/>
                  </a:cubicBezTo>
                  <a:lnTo>
                    <a:pt x="1436" y="651"/>
                  </a:lnTo>
                  <a:cubicBezTo>
                    <a:pt x="1436" y="412"/>
                    <a:pt x="1341" y="173"/>
                    <a:pt x="1178"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0" name="Google Shape;19660;p78"/>
            <p:cNvSpPr/>
            <p:nvPr/>
          </p:nvSpPr>
          <p:spPr>
            <a:xfrm>
              <a:off x="6671922" y="2981942"/>
              <a:ext cx="138233" cy="100550"/>
            </a:xfrm>
            <a:custGeom>
              <a:avLst/>
              <a:gdLst/>
              <a:ahLst/>
              <a:cxnLst/>
              <a:rect l="l" t="t" r="r" b="b"/>
              <a:pathLst>
                <a:path w="5264" h="3829" extrusionOk="0">
                  <a:moveTo>
                    <a:pt x="1914" y="1"/>
                  </a:moveTo>
                  <a:cubicBezTo>
                    <a:pt x="852" y="1"/>
                    <a:pt x="0" y="862"/>
                    <a:pt x="0" y="1915"/>
                  </a:cubicBezTo>
                  <a:lnTo>
                    <a:pt x="0" y="2489"/>
                  </a:lnTo>
                  <a:cubicBezTo>
                    <a:pt x="0" y="2738"/>
                    <a:pt x="38" y="2996"/>
                    <a:pt x="115" y="3245"/>
                  </a:cubicBezTo>
                  <a:lnTo>
                    <a:pt x="201" y="3484"/>
                  </a:lnTo>
                  <a:cubicBezTo>
                    <a:pt x="220" y="3551"/>
                    <a:pt x="230" y="3628"/>
                    <a:pt x="239" y="3704"/>
                  </a:cubicBezTo>
                  <a:lnTo>
                    <a:pt x="239" y="3829"/>
                  </a:lnTo>
                  <a:lnTo>
                    <a:pt x="5025" y="3829"/>
                  </a:lnTo>
                  <a:lnTo>
                    <a:pt x="5025" y="3704"/>
                  </a:lnTo>
                  <a:cubicBezTo>
                    <a:pt x="5025" y="3628"/>
                    <a:pt x="5034" y="3551"/>
                    <a:pt x="5053" y="3484"/>
                  </a:cubicBezTo>
                  <a:lnTo>
                    <a:pt x="5139" y="3245"/>
                  </a:lnTo>
                  <a:cubicBezTo>
                    <a:pt x="5216" y="2996"/>
                    <a:pt x="5264" y="2738"/>
                    <a:pt x="5264" y="2489"/>
                  </a:cubicBezTo>
                  <a:lnTo>
                    <a:pt x="5264" y="479"/>
                  </a:lnTo>
                  <a:cubicBezTo>
                    <a:pt x="5264" y="211"/>
                    <a:pt x="5044" y="1"/>
                    <a:pt x="4785"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1" name="Google Shape;19661;p78"/>
            <p:cNvSpPr/>
            <p:nvPr/>
          </p:nvSpPr>
          <p:spPr>
            <a:xfrm>
              <a:off x="6703066" y="2981942"/>
              <a:ext cx="107088" cy="100550"/>
            </a:xfrm>
            <a:custGeom>
              <a:avLst/>
              <a:gdLst/>
              <a:ahLst/>
              <a:cxnLst/>
              <a:rect l="l" t="t" r="r" b="b"/>
              <a:pathLst>
                <a:path w="4078" h="3829" extrusionOk="0">
                  <a:moveTo>
                    <a:pt x="977" y="1"/>
                  </a:moveTo>
                  <a:cubicBezTo>
                    <a:pt x="441" y="1"/>
                    <a:pt x="1" y="441"/>
                    <a:pt x="10" y="977"/>
                  </a:cubicBezTo>
                  <a:cubicBezTo>
                    <a:pt x="10" y="1513"/>
                    <a:pt x="441" y="1944"/>
                    <a:pt x="977" y="1944"/>
                  </a:cubicBezTo>
                  <a:lnTo>
                    <a:pt x="1111" y="1944"/>
                  </a:lnTo>
                  <a:lnTo>
                    <a:pt x="1178" y="3829"/>
                  </a:lnTo>
                  <a:lnTo>
                    <a:pt x="3839" y="3829"/>
                  </a:lnTo>
                  <a:lnTo>
                    <a:pt x="3839" y="3714"/>
                  </a:lnTo>
                  <a:cubicBezTo>
                    <a:pt x="3839" y="3637"/>
                    <a:pt x="3848" y="3561"/>
                    <a:pt x="3877" y="3484"/>
                  </a:cubicBezTo>
                  <a:lnTo>
                    <a:pt x="3953" y="3245"/>
                  </a:lnTo>
                  <a:cubicBezTo>
                    <a:pt x="4030" y="2996"/>
                    <a:pt x="4078" y="2747"/>
                    <a:pt x="4078" y="2489"/>
                  </a:cubicBezTo>
                  <a:lnTo>
                    <a:pt x="4078" y="479"/>
                  </a:lnTo>
                  <a:cubicBezTo>
                    <a:pt x="4078" y="211"/>
                    <a:pt x="3858" y="1"/>
                    <a:pt x="359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2" name="Google Shape;19662;p78"/>
            <p:cNvSpPr/>
            <p:nvPr/>
          </p:nvSpPr>
          <p:spPr>
            <a:xfrm>
              <a:off x="6703066" y="3132727"/>
              <a:ext cx="75681" cy="56590"/>
            </a:xfrm>
            <a:custGeom>
              <a:avLst/>
              <a:gdLst/>
              <a:ahLst/>
              <a:cxnLst/>
              <a:rect l="l" t="t" r="r" b="b"/>
              <a:pathLst>
                <a:path w="2882" h="2155" extrusionOk="0">
                  <a:moveTo>
                    <a:pt x="1" y="1"/>
                  </a:moveTo>
                  <a:lnTo>
                    <a:pt x="1" y="2154"/>
                  </a:lnTo>
                  <a:lnTo>
                    <a:pt x="2882" y="2154"/>
                  </a:lnTo>
                  <a:lnTo>
                    <a:pt x="2882" y="1"/>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3" name="Google Shape;19663;p78"/>
            <p:cNvSpPr/>
            <p:nvPr/>
          </p:nvSpPr>
          <p:spPr>
            <a:xfrm>
              <a:off x="6703329" y="3132727"/>
              <a:ext cx="75419" cy="31565"/>
            </a:xfrm>
            <a:custGeom>
              <a:avLst/>
              <a:gdLst/>
              <a:ahLst/>
              <a:cxnLst/>
              <a:rect l="l" t="t" r="r" b="b"/>
              <a:pathLst>
                <a:path w="2872" h="1202" extrusionOk="0">
                  <a:moveTo>
                    <a:pt x="0" y="1"/>
                  </a:moveTo>
                  <a:lnTo>
                    <a:pt x="0" y="814"/>
                  </a:lnTo>
                  <a:cubicBezTo>
                    <a:pt x="441" y="1073"/>
                    <a:pt x="936" y="1202"/>
                    <a:pt x="1432" y="1202"/>
                  </a:cubicBezTo>
                  <a:cubicBezTo>
                    <a:pt x="1929" y="1202"/>
                    <a:pt x="2426" y="1073"/>
                    <a:pt x="2872" y="814"/>
                  </a:cubicBezTo>
                  <a:lnTo>
                    <a:pt x="2872"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4" name="Google Shape;19664;p78"/>
            <p:cNvSpPr/>
            <p:nvPr/>
          </p:nvSpPr>
          <p:spPr>
            <a:xfrm>
              <a:off x="6690750" y="3166314"/>
              <a:ext cx="50288" cy="45036"/>
            </a:xfrm>
            <a:custGeom>
              <a:avLst/>
              <a:gdLst/>
              <a:ahLst/>
              <a:cxnLst/>
              <a:rect l="l" t="t" r="r" b="b"/>
              <a:pathLst>
                <a:path w="1915" h="1715" extrusionOk="0">
                  <a:moveTo>
                    <a:pt x="419" y="1"/>
                  </a:moveTo>
                  <a:cubicBezTo>
                    <a:pt x="328" y="1"/>
                    <a:pt x="241" y="48"/>
                    <a:pt x="202" y="138"/>
                  </a:cubicBezTo>
                  <a:lnTo>
                    <a:pt x="1" y="579"/>
                  </a:lnTo>
                  <a:lnTo>
                    <a:pt x="786" y="1622"/>
                  </a:lnTo>
                  <a:cubicBezTo>
                    <a:pt x="832" y="1683"/>
                    <a:pt x="902" y="1714"/>
                    <a:pt x="973" y="1714"/>
                  </a:cubicBezTo>
                  <a:cubicBezTo>
                    <a:pt x="1036" y="1714"/>
                    <a:pt x="1100" y="1690"/>
                    <a:pt x="1149" y="1641"/>
                  </a:cubicBezTo>
                  <a:lnTo>
                    <a:pt x="1915" y="875"/>
                  </a:lnTo>
                  <a:lnTo>
                    <a:pt x="546" y="33"/>
                  </a:lnTo>
                  <a:cubicBezTo>
                    <a:pt x="506" y="11"/>
                    <a:pt x="462" y="1"/>
                    <a:pt x="41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5" name="Google Shape;19665;p78"/>
            <p:cNvSpPr/>
            <p:nvPr/>
          </p:nvSpPr>
          <p:spPr>
            <a:xfrm>
              <a:off x="6741012" y="3166314"/>
              <a:ext cx="50314" cy="45036"/>
            </a:xfrm>
            <a:custGeom>
              <a:avLst/>
              <a:gdLst/>
              <a:ahLst/>
              <a:cxnLst/>
              <a:rect l="l" t="t" r="r" b="b"/>
              <a:pathLst>
                <a:path w="1916" h="1715" extrusionOk="0">
                  <a:moveTo>
                    <a:pt x="1488" y="1"/>
                  </a:moveTo>
                  <a:cubicBezTo>
                    <a:pt x="1444" y="1"/>
                    <a:pt x="1400" y="11"/>
                    <a:pt x="1360" y="33"/>
                  </a:cubicBezTo>
                  <a:lnTo>
                    <a:pt x="1" y="875"/>
                  </a:lnTo>
                  <a:lnTo>
                    <a:pt x="757" y="1641"/>
                  </a:lnTo>
                  <a:cubicBezTo>
                    <a:pt x="806" y="1690"/>
                    <a:pt x="870" y="1714"/>
                    <a:pt x="933" y="1714"/>
                  </a:cubicBezTo>
                  <a:cubicBezTo>
                    <a:pt x="1005" y="1714"/>
                    <a:pt x="1075" y="1683"/>
                    <a:pt x="1121" y="1622"/>
                  </a:cubicBezTo>
                  <a:lnTo>
                    <a:pt x="1915" y="579"/>
                  </a:lnTo>
                  <a:lnTo>
                    <a:pt x="1704" y="138"/>
                  </a:lnTo>
                  <a:cubicBezTo>
                    <a:pt x="1666" y="48"/>
                    <a:pt x="1578" y="1"/>
                    <a:pt x="1488"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6" name="Google Shape;19666;p78"/>
            <p:cNvSpPr/>
            <p:nvPr/>
          </p:nvSpPr>
          <p:spPr>
            <a:xfrm>
              <a:off x="6677935" y="3032887"/>
              <a:ext cx="125943" cy="118721"/>
            </a:xfrm>
            <a:custGeom>
              <a:avLst/>
              <a:gdLst/>
              <a:ahLst/>
              <a:cxnLst/>
              <a:rect l="l" t="t" r="r" b="b"/>
              <a:pathLst>
                <a:path w="4796" h="4521" extrusionOk="0">
                  <a:moveTo>
                    <a:pt x="2070" y="1"/>
                  </a:moveTo>
                  <a:cubicBezTo>
                    <a:pt x="1462" y="1"/>
                    <a:pt x="935" y="104"/>
                    <a:pt x="671" y="166"/>
                  </a:cubicBezTo>
                  <a:cubicBezTo>
                    <a:pt x="556" y="195"/>
                    <a:pt x="489" y="291"/>
                    <a:pt x="489" y="405"/>
                  </a:cubicBezTo>
                  <a:lnTo>
                    <a:pt x="489" y="980"/>
                  </a:lnTo>
                  <a:cubicBezTo>
                    <a:pt x="489" y="1104"/>
                    <a:pt x="431" y="1229"/>
                    <a:pt x="345" y="1315"/>
                  </a:cubicBezTo>
                  <a:lnTo>
                    <a:pt x="144" y="1516"/>
                  </a:lnTo>
                  <a:cubicBezTo>
                    <a:pt x="58" y="1602"/>
                    <a:pt x="1" y="1726"/>
                    <a:pt x="10" y="1851"/>
                  </a:cubicBezTo>
                  <a:lnTo>
                    <a:pt x="10" y="2128"/>
                  </a:lnTo>
                  <a:cubicBezTo>
                    <a:pt x="10" y="3449"/>
                    <a:pt x="1073" y="4521"/>
                    <a:pt x="2403" y="4521"/>
                  </a:cubicBezTo>
                  <a:cubicBezTo>
                    <a:pt x="3724" y="4521"/>
                    <a:pt x="4796" y="3449"/>
                    <a:pt x="4796" y="2128"/>
                  </a:cubicBezTo>
                  <a:lnTo>
                    <a:pt x="4796" y="1851"/>
                  </a:lnTo>
                  <a:cubicBezTo>
                    <a:pt x="4796" y="1726"/>
                    <a:pt x="4738" y="1602"/>
                    <a:pt x="4652" y="1516"/>
                  </a:cubicBezTo>
                  <a:lnTo>
                    <a:pt x="4451" y="1315"/>
                  </a:lnTo>
                  <a:cubicBezTo>
                    <a:pt x="4365" y="1229"/>
                    <a:pt x="4317" y="1104"/>
                    <a:pt x="4317" y="980"/>
                  </a:cubicBezTo>
                  <a:lnTo>
                    <a:pt x="4317" y="846"/>
                  </a:lnTo>
                  <a:cubicBezTo>
                    <a:pt x="4317" y="750"/>
                    <a:pt x="4269" y="664"/>
                    <a:pt x="4193" y="606"/>
                  </a:cubicBezTo>
                  <a:cubicBezTo>
                    <a:pt x="3557" y="133"/>
                    <a:pt x="2761" y="1"/>
                    <a:pt x="207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7" name="Google Shape;19667;p78"/>
            <p:cNvSpPr/>
            <p:nvPr/>
          </p:nvSpPr>
          <p:spPr>
            <a:xfrm>
              <a:off x="6677935" y="3033044"/>
              <a:ext cx="113391" cy="118328"/>
            </a:xfrm>
            <a:custGeom>
              <a:avLst/>
              <a:gdLst/>
              <a:ahLst/>
              <a:cxnLst/>
              <a:rect l="l" t="t" r="r" b="b"/>
              <a:pathLst>
                <a:path w="4318" h="4506" extrusionOk="0">
                  <a:moveTo>
                    <a:pt x="2081" y="0"/>
                  </a:moveTo>
                  <a:cubicBezTo>
                    <a:pt x="1855" y="0"/>
                    <a:pt x="1640" y="15"/>
                    <a:pt x="1446" y="36"/>
                  </a:cubicBezTo>
                  <a:cubicBezTo>
                    <a:pt x="1178" y="65"/>
                    <a:pt x="920" y="103"/>
                    <a:pt x="671" y="160"/>
                  </a:cubicBezTo>
                  <a:cubicBezTo>
                    <a:pt x="556" y="189"/>
                    <a:pt x="489" y="285"/>
                    <a:pt x="489" y="399"/>
                  </a:cubicBezTo>
                  <a:lnTo>
                    <a:pt x="489" y="974"/>
                  </a:lnTo>
                  <a:cubicBezTo>
                    <a:pt x="489" y="1098"/>
                    <a:pt x="431" y="1223"/>
                    <a:pt x="345" y="1309"/>
                  </a:cubicBezTo>
                  <a:lnTo>
                    <a:pt x="144" y="1510"/>
                  </a:lnTo>
                  <a:cubicBezTo>
                    <a:pt x="58" y="1596"/>
                    <a:pt x="1" y="1720"/>
                    <a:pt x="1" y="1845"/>
                  </a:cubicBezTo>
                  <a:lnTo>
                    <a:pt x="1" y="2122"/>
                  </a:lnTo>
                  <a:cubicBezTo>
                    <a:pt x="10" y="3338"/>
                    <a:pt x="910" y="4352"/>
                    <a:pt x="2106" y="4505"/>
                  </a:cubicBezTo>
                  <a:cubicBezTo>
                    <a:pt x="1685" y="4055"/>
                    <a:pt x="1446" y="3462"/>
                    <a:pt x="1446" y="2840"/>
                  </a:cubicBezTo>
                  <a:lnTo>
                    <a:pt x="1446" y="1089"/>
                  </a:lnTo>
                  <a:cubicBezTo>
                    <a:pt x="1436" y="849"/>
                    <a:pt x="1618" y="639"/>
                    <a:pt x="1867" y="610"/>
                  </a:cubicBezTo>
                  <a:cubicBezTo>
                    <a:pt x="2057" y="588"/>
                    <a:pt x="2299" y="568"/>
                    <a:pt x="2567" y="568"/>
                  </a:cubicBezTo>
                  <a:cubicBezTo>
                    <a:pt x="3112" y="568"/>
                    <a:pt x="3766" y="650"/>
                    <a:pt x="4317" y="964"/>
                  </a:cubicBezTo>
                  <a:lnTo>
                    <a:pt x="4317" y="840"/>
                  </a:lnTo>
                  <a:cubicBezTo>
                    <a:pt x="4317" y="744"/>
                    <a:pt x="4269" y="648"/>
                    <a:pt x="4193" y="600"/>
                  </a:cubicBezTo>
                  <a:cubicBezTo>
                    <a:pt x="3559" y="132"/>
                    <a:pt x="2768" y="0"/>
                    <a:pt x="2081"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68" name="Google Shape;19668;p78"/>
            <p:cNvSpPr/>
            <p:nvPr/>
          </p:nvSpPr>
          <p:spPr>
            <a:xfrm>
              <a:off x="6633976" y="3202605"/>
              <a:ext cx="37709" cy="62341"/>
            </a:xfrm>
            <a:custGeom>
              <a:avLst/>
              <a:gdLst/>
              <a:ahLst/>
              <a:cxnLst/>
              <a:rect l="l" t="t" r="r" b="b"/>
              <a:pathLst>
                <a:path w="1436" h="2374" extrusionOk="0">
                  <a:moveTo>
                    <a:pt x="258" y="0"/>
                  </a:moveTo>
                  <a:cubicBezTo>
                    <a:pt x="96" y="173"/>
                    <a:pt x="0" y="412"/>
                    <a:pt x="0" y="651"/>
                  </a:cubicBezTo>
                  <a:lnTo>
                    <a:pt x="0" y="2135"/>
                  </a:lnTo>
                  <a:cubicBezTo>
                    <a:pt x="0" y="2269"/>
                    <a:pt x="115" y="2374"/>
                    <a:pt x="239" y="2374"/>
                  </a:cubicBezTo>
                  <a:lnTo>
                    <a:pt x="1436" y="2374"/>
                  </a:lnTo>
                  <a:lnTo>
                    <a:pt x="1436" y="1580"/>
                  </a:lnTo>
                  <a:cubicBezTo>
                    <a:pt x="1436" y="1321"/>
                    <a:pt x="1340" y="1082"/>
                    <a:pt x="1158" y="900"/>
                  </a:cubicBezTo>
                  <a:lnTo>
                    <a:pt x="258" y="0"/>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669" name="Google Shape;19669;p78"/>
          <p:cNvGrpSpPr/>
          <p:nvPr/>
        </p:nvGrpSpPr>
        <p:grpSpPr>
          <a:xfrm>
            <a:off x="10023781" y="3847250"/>
            <a:ext cx="486580" cy="510039"/>
            <a:chOff x="7517835" y="2885437"/>
            <a:chExt cx="364935" cy="382529"/>
          </a:xfrm>
        </p:grpSpPr>
        <p:sp>
          <p:nvSpPr>
            <p:cNvPr id="19670" name="Google Shape;19670;p78"/>
            <p:cNvSpPr/>
            <p:nvPr/>
          </p:nvSpPr>
          <p:spPr>
            <a:xfrm>
              <a:off x="7517835" y="3182752"/>
              <a:ext cx="72924" cy="57063"/>
            </a:xfrm>
            <a:custGeom>
              <a:avLst/>
              <a:gdLst/>
              <a:ahLst/>
              <a:cxnLst/>
              <a:rect l="l" t="t" r="r" b="b"/>
              <a:pathLst>
                <a:path w="2777" h="2173" extrusionOk="0">
                  <a:moveTo>
                    <a:pt x="929" y="0"/>
                  </a:moveTo>
                  <a:lnTo>
                    <a:pt x="929" y="460"/>
                  </a:lnTo>
                  <a:cubicBezTo>
                    <a:pt x="929" y="546"/>
                    <a:pt x="881" y="632"/>
                    <a:pt x="795" y="670"/>
                  </a:cubicBezTo>
                  <a:lnTo>
                    <a:pt x="259" y="938"/>
                  </a:lnTo>
                  <a:cubicBezTo>
                    <a:pt x="96" y="1015"/>
                    <a:pt x="1" y="1178"/>
                    <a:pt x="1" y="1359"/>
                  </a:cubicBezTo>
                  <a:lnTo>
                    <a:pt x="1" y="2173"/>
                  </a:lnTo>
                  <a:lnTo>
                    <a:pt x="2776" y="2173"/>
                  </a:lnTo>
                  <a:lnTo>
                    <a:pt x="2776"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1" name="Google Shape;19671;p78"/>
            <p:cNvSpPr/>
            <p:nvPr/>
          </p:nvSpPr>
          <p:spPr>
            <a:xfrm>
              <a:off x="7517835" y="3202106"/>
              <a:ext cx="73160" cy="65860"/>
            </a:xfrm>
            <a:custGeom>
              <a:avLst/>
              <a:gdLst/>
              <a:ahLst/>
              <a:cxnLst/>
              <a:rect l="l" t="t" r="r" b="b"/>
              <a:pathLst>
                <a:path w="2786" h="2508" extrusionOk="0">
                  <a:moveTo>
                    <a:pt x="680" y="0"/>
                  </a:moveTo>
                  <a:lnTo>
                    <a:pt x="259" y="211"/>
                  </a:lnTo>
                  <a:cubicBezTo>
                    <a:pt x="96" y="287"/>
                    <a:pt x="1" y="450"/>
                    <a:pt x="1" y="622"/>
                  </a:cubicBezTo>
                  <a:lnTo>
                    <a:pt x="1" y="2278"/>
                  </a:lnTo>
                  <a:cubicBezTo>
                    <a:pt x="1" y="2402"/>
                    <a:pt x="106" y="2508"/>
                    <a:pt x="230" y="2508"/>
                  </a:cubicBezTo>
                  <a:lnTo>
                    <a:pt x="2546" y="2508"/>
                  </a:lnTo>
                  <a:cubicBezTo>
                    <a:pt x="2680" y="2508"/>
                    <a:pt x="2786" y="2402"/>
                    <a:pt x="2786" y="2278"/>
                  </a:cubicBezTo>
                  <a:lnTo>
                    <a:pt x="2786" y="622"/>
                  </a:lnTo>
                  <a:cubicBezTo>
                    <a:pt x="2776" y="441"/>
                    <a:pt x="2680" y="287"/>
                    <a:pt x="2527" y="211"/>
                  </a:cubicBezTo>
                  <a:lnTo>
                    <a:pt x="2097" y="0"/>
                  </a:lnTo>
                  <a:cubicBezTo>
                    <a:pt x="1915" y="225"/>
                    <a:pt x="1652" y="338"/>
                    <a:pt x="1388" y="338"/>
                  </a:cubicBezTo>
                  <a:cubicBezTo>
                    <a:pt x="1125" y="338"/>
                    <a:pt x="862" y="225"/>
                    <a:pt x="680" y="0"/>
                  </a:cubicBez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2" name="Google Shape;19672;p78"/>
            <p:cNvSpPr/>
            <p:nvPr/>
          </p:nvSpPr>
          <p:spPr>
            <a:xfrm>
              <a:off x="7540970" y="3182752"/>
              <a:ext cx="26654" cy="18303"/>
            </a:xfrm>
            <a:custGeom>
              <a:avLst/>
              <a:gdLst/>
              <a:ahLst/>
              <a:cxnLst/>
              <a:rect l="l" t="t" r="r" b="b"/>
              <a:pathLst>
                <a:path w="1015" h="697" extrusionOk="0">
                  <a:moveTo>
                    <a:pt x="48" y="0"/>
                  </a:moveTo>
                  <a:lnTo>
                    <a:pt x="48" y="469"/>
                  </a:lnTo>
                  <a:cubicBezTo>
                    <a:pt x="48" y="517"/>
                    <a:pt x="29" y="565"/>
                    <a:pt x="0" y="603"/>
                  </a:cubicBezTo>
                  <a:cubicBezTo>
                    <a:pt x="163" y="666"/>
                    <a:pt x="335" y="697"/>
                    <a:pt x="507" y="697"/>
                  </a:cubicBezTo>
                  <a:cubicBezTo>
                    <a:pt x="680" y="697"/>
                    <a:pt x="852" y="666"/>
                    <a:pt x="1015" y="603"/>
                  </a:cubicBezTo>
                  <a:cubicBezTo>
                    <a:pt x="986" y="565"/>
                    <a:pt x="976" y="517"/>
                    <a:pt x="976" y="469"/>
                  </a:cubicBezTo>
                  <a:lnTo>
                    <a:pt x="976"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3" name="Google Shape;19673;p78"/>
            <p:cNvSpPr/>
            <p:nvPr/>
          </p:nvSpPr>
          <p:spPr>
            <a:xfrm>
              <a:off x="7530151" y="3133988"/>
              <a:ext cx="48528" cy="55067"/>
            </a:xfrm>
            <a:custGeom>
              <a:avLst/>
              <a:gdLst/>
              <a:ahLst/>
              <a:cxnLst/>
              <a:rect l="l" t="t" r="r" b="b"/>
              <a:pathLst>
                <a:path w="1848" h="2097" extrusionOk="0">
                  <a:moveTo>
                    <a:pt x="690" y="1"/>
                  </a:moveTo>
                  <a:cubicBezTo>
                    <a:pt x="307" y="1"/>
                    <a:pt x="1" y="317"/>
                    <a:pt x="1" y="699"/>
                  </a:cubicBezTo>
                  <a:lnTo>
                    <a:pt x="1" y="1168"/>
                  </a:lnTo>
                  <a:cubicBezTo>
                    <a:pt x="1" y="1676"/>
                    <a:pt x="412" y="2097"/>
                    <a:pt x="919" y="2097"/>
                  </a:cubicBezTo>
                  <a:cubicBezTo>
                    <a:pt x="1436" y="2097"/>
                    <a:pt x="1848" y="1676"/>
                    <a:pt x="1848" y="1159"/>
                  </a:cubicBezTo>
                  <a:lnTo>
                    <a:pt x="1848" y="699"/>
                  </a:lnTo>
                  <a:cubicBezTo>
                    <a:pt x="1848"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4" name="Google Shape;19674;p78"/>
            <p:cNvSpPr/>
            <p:nvPr/>
          </p:nvSpPr>
          <p:spPr>
            <a:xfrm>
              <a:off x="7529915" y="3133988"/>
              <a:ext cx="33692" cy="54883"/>
            </a:xfrm>
            <a:custGeom>
              <a:avLst/>
              <a:gdLst/>
              <a:ahLst/>
              <a:cxnLst/>
              <a:rect l="l" t="t" r="r" b="b"/>
              <a:pathLst>
                <a:path w="1283" h="2090" extrusionOk="0">
                  <a:moveTo>
                    <a:pt x="699" y="1"/>
                  </a:moveTo>
                  <a:cubicBezTo>
                    <a:pt x="316" y="1"/>
                    <a:pt x="0" y="317"/>
                    <a:pt x="0" y="699"/>
                  </a:cubicBezTo>
                  <a:lnTo>
                    <a:pt x="0" y="1159"/>
                  </a:lnTo>
                  <a:cubicBezTo>
                    <a:pt x="0" y="1693"/>
                    <a:pt x="433" y="2090"/>
                    <a:pt x="922" y="2090"/>
                  </a:cubicBezTo>
                  <a:cubicBezTo>
                    <a:pt x="1038" y="2090"/>
                    <a:pt x="1156" y="2068"/>
                    <a:pt x="1273" y="2020"/>
                  </a:cubicBezTo>
                  <a:cubicBezTo>
                    <a:pt x="928" y="1877"/>
                    <a:pt x="699" y="1542"/>
                    <a:pt x="699" y="1168"/>
                  </a:cubicBezTo>
                  <a:lnTo>
                    <a:pt x="699" y="699"/>
                  </a:lnTo>
                  <a:cubicBezTo>
                    <a:pt x="699" y="364"/>
                    <a:pt x="948" y="68"/>
                    <a:pt x="1283" y="20"/>
                  </a:cubicBezTo>
                  <a:cubicBezTo>
                    <a:pt x="1235" y="10"/>
                    <a:pt x="119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5" name="Google Shape;19675;p78"/>
            <p:cNvSpPr/>
            <p:nvPr/>
          </p:nvSpPr>
          <p:spPr>
            <a:xfrm>
              <a:off x="7529915" y="3133988"/>
              <a:ext cx="48765" cy="24658"/>
            </a:xfrm>
            <a:custGeom>
              <a:avLst/>
              <a:gdLst/>
              <a:ahLst/>
              <a:cxnLst/>
              <a:rect l="l" t="t" r="r" b="b"/>
              <a:pathLst>
                <a:path w="1857" h="939" extrusionOk="0">
                  <a:moveTo>
                    <a:pt x="699" y="1"/>
                  </a:moveTo>
                  <a:cubicBezTo>
                    <a:pt x="316" y="1"/>
                    <a:pt x="0" y="317"/>
                    <a:pt x="0" y="699"/>
                  </a:cubicBezTo>
                  <a:lnTo>
                    <a:pt x="10" y="699"/>
                  </a:lnTo>
                  <a:cubicBezTo>
                    <a:pt x="10" y="699"/>
                    <a:pt x="69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6" name="Google Shape;19676;p78"/>
            <p:cNvSpPr/>
            <p:nvPr/>
          </p:nvSpPr>
          <p:spPr>
            <a:xfrm>
              <a:off x="7529915"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35" y="10"/>
                    <a:pt x="119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7" name="Google Shape;19677;p78"/>
            <p:cNvSpPr/>
            <p:nvPr/>
          </p:nvSpPr>
          <p:spPr>
            <a:xfrm>
              <a:off x="7517835"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30" y="2097"/>
                  </a:cubicBezTo>
                  <a:lnTo>
                    <a:pt x="699" y="2097"/>
                  </a:lnTo>
                  <a:lnTo>
                    <a:pt x="699" y="709"/>
                  </a:lnTo>
                  <a:cubicBezTo>
                    <a:pt x="699" y="565"/>
                    <a:pt x="623" y="422"/>
                    <a:pt x="508" y="336"/>
                  </a:cubicBezTo>
                  <a:lnTo>
                    <a:pt x="58"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8" name="Google Shape;19678;p78"/>
            <p:cNvSpPr/>
            <p:nvPr/>
          </p:nvSpPr>
          <p:spPr>
            <a:xfrm>
              <a:off x="7572640" y="3212663"/>
              <a:ext cx="18119" cy="55304"/>
            </a:xfrm>
            <a:custGeom>
              <a:avLst/>
              <a:gdLst/>
              <a:ahLst/>
              <a:cxnLst/>
              <a:rect l="l" t="t" r="r" b="b"/>
              <a:pathLst>
                <a:path w="690" h="2106" extrusionOk="0">
                  <a:moveTo>
                    <a:pt x="641" y="0"/>
                  </a:moveTo>
                  <a:lnTo>
                    <a:pt x="182" y="345"/>
                  </a:lnTo>
                  <a:cubicBezTo>
                    <a:pt x="67" y="431"/>
                    <a:pt x="0" y="574"/>
                    <a:pt x="0" y="718"/>
                  </a:cubicBezTo>
                  <a:lnTo>
                    <a:pt x="0" y="2106"/>
                  </a:lnTo>
                  <a:lnTo>
                    <a:pt x="459" y="2106"/>
                  </a:lnTo>
                  <a:cubicBezTo>
                    <a:pt x="593" y="2106"/>
                    <a:pt x="689" y="2000"/>
                    <a:pt x="689" y="1876"/>
                  </a:cubicBezTo>
                  <a:lnTo>
                    <a:pt x="689" y="220"/>
                  </a:lnTo>
                  <a:cubicBezTo>
                    <a:pt x="689" y="144"/>
                    <a:pt x="670" y="67"/>
                    <a:pt x="641" y="0"/>
                  </a:cubicBez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79" name="Google Shape;19679;p78"/>
            <p:cNvSpPr/>
            <p:nvPr/>
          </p:nvSpPr>
          <p:spPr>
            <a:xfrm>
              <a:off x="7615102"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6" y="1015"/>
                    <a:pt x="0" y="1178"/>
                    <a:pt x="0" y="1359"/>
                  </a:cubicBezTo>
                  <a:lnTo>
                    <a:pt x="0" y="2173"/>
                  </a:lnTo>
                  <a:lnTo>
                    <a:pt x="2785" y="2173"/>
                  </a:lnTo>
                  <a:lnTo>
                    <a:pt x="2785" y="1359"/>
                  </a:lnTo>
                  <a:cubicBezTo>
                    <a:pt x="2776" y="1178"/>
                    <a:pt x="2680" y="1015"/>
                    <a:pt x="2527" y="938"/>
                  </a:cubicBezTo>
                  <a:lnTo>
                    <a:pt x="1982"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0" name="Google Shape;19680;p78"/>
            <p:cNvSpPr/>
            <p:nvPr/>
          </p:nvSpPr>
          <p:spPr>
            <a:xfrm>
              <a:off x="7615102" y="3202106"/>
              <a:ext cx="73160" cy="65860"/>
            </a:xfrm>
            <a:custGeom>
              <a:avLst/>
              <a:gdLst/>
              <a:ahLst/>
              <a:cxnLst/>
              <a:rect l="l" t="t" r="r" b="b"/>
              <a:pathLst>
                <a:path w="2786" h="2508" extrusionOk="0">
                  <a:moveTo>
                    <a:pt x="680" y="0"/>
                  </a:moveTo>
                  <a:lnTo>
                    <a:pt x="259" y="211"/>
                  </a:lnTo>
                  <a:cubicBezTo>
                    <a:pt x="96" y="287"/>
                    <a:pt x="0" y="450"/>
                    <a:pt x="0" y="622"/>
                  </a:cubicBezTo>
                  <a:lnTo>
                    <a:pt x="0" y="2278"/>
                  </a:lnTo>
                  <a:cubicBezTo>
                    <a:pt x="0" y="2402"/>
                    <a:pt x="106" y="2508"/>
                    <a:pt x="230" y="2508"/>
                  </a:cubicBezTo>
                  <a:lnTo>
                    <a:pt x="2546" y="2508"/>
                  </a:lnTo>
                  <a:cubicBezTo>
                    <a:pt x="2680" y="2508"/>
                    <a:pt x="2785" y="2402"/>
                    <a:pt x="2785" y="2278"/>
                  </a:cubicBezTo>
                  <a:lnTo>
                    <a:pt x="2785" y="622"/>
                  </a:lnTo>
                  <a:cubicBezTo>
                    <a:pt x="2776" y="441"/>
                    <a:pt x="2680" y="287"/>
                    <a:pt x="2527" y="211"/>
                  </a:cubicBezTo>
                  <a:lnTo>
                    <a:pt x="2106" y="0"/>
                  </a:lnTo>
                  <a:cubicBezTo>
                    <a:pt x="1919" y="225"/>
                    <a:pt x="1654" y="338"/>
                    <a:pt x="1389" y="338"/>
                  </a:cubicBezTo>
                  <a:cubicBezTo>
                    <a:pt x="1125" y="338"/>
                    <a:pt x="862" y="225"/>
                    <a:pt x="68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1" name="Google Shape;19681;p78"/>
            <p:cNvSpPr/>
            <p:nvPr/>
          </p:nvSpPr>
          <p:spPr>
            <a:xfrm>
              <a:off x="7638211" y="3182752"/>
              <a:ext cx="26916" cy="18303"/>
            </a:xfrm>
            <a:custGeom>
              <a:avLst/>
              <a:gdLst/>
              <a:ahLst/>
              <a:cxnLst/>
              <a:rect l="l" t="t" r="r" b="b"/>
              <a:pathLst>
                <a:path w="1025" h="697" extrusionOk="0">
                  <a:moveTo>
                    <a:pt x="49" y="0"/>
                  </a:moveTo>
                  <a:lnTo>
                    <a:pt x="49" y="469"/>
                  </a:lnTo>
                  <a:cubicBezTo>
                    <a:pt x="49" y="517"/>
                    <a:pt x="30" y="565"/>
                    <a:pt x="1" y="603"/>
                  </a:cubicBezTo>
                  <a:cubicBezTo>
                    <a:pt x="164" y="666"/>
                    <a:pt x="336" y="697"/>
                    <a:pt x="509" y="697"/>
                  </a:cubicBezTo>
                  <a:cubicBezTo>
                    <a:pt x="683" y="697"/>
                    <a:pt x="857" y="666"/>
                    <a:pt x="1025" y="603"/>
                  </a:cubicBezTo>
                  <a:cubicBezTo>
                    <a:pt x="996" y="565"/>
                    <a:pt x="977" y="517"/>
                    <a:pt x="977" y="469"/>
                  </a:cubicBezTo>
                  <a:lnTo>
                    <a:pt x="97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2" name="Google Shape;19682;p78"/>
            <p:cNvSpPr/>
            <p:nvPr/>
          </p:nvSpPr>
          <p:spPr>
            <a:xfrm>
              <a:off x="7627418" y="3133988"/>
              <a:ext cx="48791" cy="55067"/>
            </a:xfrm>
            <a:custGeom>
              <a:avLst/>
              <a:gdLst/>
              <a:ahLst/>
              <a:cxnLst/>
              <a:rect l="l" t="t" r="r" b="b"/>
              <a:pathLst>
                <a:path w="1858" h="2097" extrusionOk="0">
                  <a:moveTo>
                    <a:pt x="689" y="1"/>
                  </a:moveTo>
                  <a:cubicBezTo>
                    <a:pt x="307" y="1"/>
                    <a:pt x="0" y="317"/>
                    <a:pt x="0" y="699"/>
                  </a:cubicBezTo>
                  <a:lnTo>
                    <a:pt x="0" y="1168"/>
                  </a:lnTo>
                  <a:cubicBezTo>
                    <a:pt x="0" y="1676"/>
                    <a:pt x="412" y="2097"/>
                    <a:pt x="919" y="2097"/>
                  </a:cubicBezTo>
                  <a:cubicBezTo>
                    <a:pt x="1436" y="2097"/>
                    <a:pt x="1857" y="1676"/>
                    <a:pt x="1857" y="1159"/>
                  </a:cubicBezTo>
                  <a:lnTo>
                    <a:pt x="1857" y="699"/>
                  </a:lnTo>
                  <a:cubicBezTo>
                    <a:pt x="185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3" name="Google Shape;19683;p78"/>
            <p:cNvSpPr/>
            <p:nvPr/>
          </p:nvSpPr>
          <p:spPr>
            <a:xfrm>
              <a:off x="7627156" y="3133988"/>
              <a:ext cx="33718" cy="54883"/>
            </a:xfrm>
            <a:custGeom>
              <a:avLst/>
              <a:gdLst/>
              <a:ahLst/>
              <a:cxnLst/>
              <a:rect l="l" t="t" r="r" b="b"/>
              <a:pathLst>
                <a:path w="1284" h="2090" extrusionOk="0">
                  <a:moveTo>
                    <a:pt x="699" y="1"/>
                  </a:moveTo>
                  <a:cubicBezTo>
                    <a:pt x="317" y="1"/>
                    <a:pt x="1" y="317"/>
                    <a:pt x="1" y="699"/>
                  </a:cubicBezTo>
                  <a:lnTo>
                    <a:pt x="1" y="1159"/>
                  </a:lnTo>
                  <a:cubicBezTo>
                    <a:pt x="1" y="1693"/>
                    <a:pt x="440" y="2090"/>
                    <a:pt x="926" y="2090"/>
                  </a:cubicBezTo>
                  <a:cubicBezTo>
                    <a:pt x="1041" y="2090"/>
                    <a:pt x="1159" y="2068"/>
                    <a:pt x="1274"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4" name="Google Shape;19684;p78"/>
            <p:cNvSpPr/>
            <p:nvPr/>
          </p:nvSpPr>
          <p:spPr>
            <a:xfrm>
              <a:off x="7627418" y="3133988"/>
              <a:ext cx="48791" cy="24658"/>
            </a:xfrm>
            <a:custGeom>
              <a:avLst/>
              <a:gdLst/>
              <a:ahLst/>
              <a:cxnLst/>
              <a:rect l="l" t="t" r="r" b="b"/>
              <a:pathLst>
                <a:path w="1858" h="939" extrusionOk="0">
                  <a:moveTo>
                    <a:pt x="699" y="1"/>
                  </a:moveTo>
                  <a:cubicBezTo>
                    <a:pt x="307" y="1"/>
                    <a:pt x="0" y="317"/>
                    <a:pt x="0" y="699"/>
                  </a:cubicBezTo>
                  <a:cubicBezTo>
                    <a:pt x="0" y="699"/>
                    <a:pt x="689" y="939"/>
                    <a:pt x="1857" y="939"/>
                  </a:cubicBezTo>
                  <a:lnTo>
                    <a:pt x="1857" y="699"/>
                  </a:lnTo>
                  <a:cubicBezTo>
                    <a:pt x="185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5" name="Google Shape;19685;p78"/>
            <p:cNvSpPr/>
            <p:nvPr/>
          </p:nvSpPr>
          <p:spPr>
            <a:xfrm>
              <a:off x="7627156" y="3133988"/>
              <a:ext cx="33718" cy="22137"/>
            </a:xfrm>
            <a:custGeom>
              <a:avLst/>
              <a:gdLst/>
              <a:ahLst/>
              <a:cxnLst/>
              <a:rect l="l" t="t" r="r" b="b"/>
              <a:pathLst>
                <a:path w="1284" h="843" extrusionOk="0">
                  <a:moveTo>
                    <a:pt x="699" y="1"/>
                  </a:moveTo>
                  <a:cubicBezTo>
                    <a:pt x="317" y="1"/>
                    <a:pt x="1" y="317"/>
                    <a:pt x="1" y="699"/>
                  </a:cubicBezTo>
                  <a:cubicBezTo>
                    <a:pt x="231"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6" name="Google Shape;19686;p78"/>
            <p:cNvSpPr/>
            <p:nvPr/>
          </p:nvSpPr>
          <p:spPr>
            <a:xfrm>
              <a:off x="7615102" y="3212899"/>
              <a:ext cx="18382" cy="55067"/>
            </a:xfrm>
            <a:custGeom>
              <a:avLst/>
              <a:gdLst/>
              <a:ahLst/>
              <a:cxnLst/>
              <a:rect l="l" t="t" r="r" b="b"/>
              <a:pathLst>
                <a:path w="700" h="2097" extrusionOk="0">
                  <a:moveTo>
                    <a:pt x="58" y="1"/>
                  </a:moveTo>
                  <a:cubicBezTo>
                    <a:pt x="20" y="58"/>
                    <a:pt x="0" y="135"/>
                    <a:pt x="0" y="211"/>
                  </a:cubicBezTo>
                  <a:lnTo>
                    <a:pt x="0" y="1867"/>
                  </a:lnTo>
                  <a:cubicBezTo>
                    <a:pt x="0" y="1991"/>
                    <a:pt x="106" y="2097"/>
                    <a:pt x="230" y="2097"/>
                  </a:cubicBezTo>
                  <a:lnTo>
                    <a:pt x="699" y="2097"/>
                  </a:lnTo>
                  <a:lnTo>
                    <a:pt x="699" y="709"/>
                  </a:lnTo>
                  <a:cubicBezTo>
                    <a:pt x="699" y="565"/>
                    <a:pt x="632" y="422"/>
                    <a:pt x="508" y="336"/>
                  </a:cubicBezTo>
                  <a:lnTo>
                    <a:pt x="5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7" name="Google Shape;19687;p78"/>
            <p:cNvSpPr/>
            <p:nvPr/>
          </p:nvSpPr>
          <p:spPr>
            <a:xfrm>
              <a:off x="7669881" y="3212663"/>
              <a:ext cx="18119" cy="55304"/>
            </a:xfrm>
            <a:custGeom>
              <a:avLst/>
              <a:gdLst/>
              <a:ahLst/>
              <a:cxnLst/>
              <a:rect l="l" t="t" r="r" b="b"/>
              <a:pathLst>
                <a:path w="690" h="2106" extrusionOk="0">
                  <a:moveTo>
                    <a:pt x="642" y="0"/>
                  </a:moveTo>
                  <a:lnTo>
                    <a:pt x="183" y="345"/>
                  </a:lnTo>
                  <a:cubicBezTo>
                    <a:pt x="68" y="431"/>
                    <a:pt x="1" y="574"/>
                    <a:pt x="1" y="718"/>
                  </a:cubicBezTo>
                  <a:lnTo>
                    <a:pt x="1" y="2106"/>
                  </a:lnTo>
                  <a:lnTo>
                    <a:pt x="460" y="2106"/>
                  </a:lnTo>
                  <a:cubicBezTo>
                    <a:pt x="594" y="2106"/>
                    <a:pt x="690" y="2000"/>
                    <a:pt x="690" y="1876"/>
                  </a:cubicBezTo>
                  <a:lnTo>
                    <a:pt x="690" y="220"/>
                  </a:lnTo>
                  <a:cubicBezTo>
                    <a:pt x="690" y="144"/>
                    <a:pt x="671" y="67"/>
                    <a:pt x="642"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8" name="Google Shape;19688;p78"/>
            <p:cNvSpPr/>
            <p:nvPr/>
          </p:nvSpPr>
          <p:spPr>
            <a:xfrm>
              <a:off x="7712369" y="3182752"/>
              <a:ext cx="73160" cy="57063"/>
            </a:xfrm>
            <a:custGeom>
              <a:avLst/>
              <a:gdLst/>
              <a:ahLst/>
              <a:cxnLst/>
              <a:rect l="l" t="t" r="r" b="b"/>
              <a:pathLst>
                <a:path w="2786" h="2173" extrusionOk="0">
                  <a:moveTo>
                    <a:pt x="929" y="0"/>
                  </a:moveTo>
                  <a:lnTo>
                    <a:pt x="929" y="460"/>
                  </a:lnTo>
                  <a:cubicBezTo>
                    <a:pt x="929" y="546"/>
                    <a:pt x="881" y="632"/>
                    <a:pt x="804" y="670"/>
                  </a:cubicBezTo>
                  <a:lnTo>
                    <a:pt x="259" y="938"/>
                  </a:lnTo>
                  <a:cubicBezTo>
                    <a:pt x="105" y="1015"/>
                    <a:pt x="0" y="1178"/>
                    <a:pt x="0" y="1359"/>
                  </a:cubicBezTo>
                  <a:lnTo>
                    <a:pt x="0" y="2173"/>
                  </a:lnTo>
                  <a:lnTo>
                    <a:pt x="2785" y="2173"/>
                  </a:lnTo>
                  <a:lnTo>
                    <a:pt x="2785" y="1359"/>
                  </a:lnTo>
                  <a:cubicBezTo>
                    <a:pt x="2785" y="1178"/>
                    <a:pt x="2680" y="1015"/>
                    <a:pt x="2527" y="938"/>
                  </a:cubicBezTo>
                  <a:lnTo>
                    <a:pt x="1981" y="670"/>
                  </a:lnTo>
                  <a:cubicBezTo>
                    <a:pt x="1905" y="632"/>
                    <a:pt x="1857" y="546"/>
                    <a:pt x="1857" y="460"/>
                  </a:cubicBezTo>
                  <a:lnTo>
                    <a:pt x="185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89" name="Google Shape;19689;p78"/>
            <p:cNvSpPr/>
            <p:nvPr/>
          </p:nvSpPr>
          <p:spPr>
            <a:xfrm>
              <a:off x="7712369" y="3202106"/>
              <a:ext cx="73160" cy="65860"/>
            </a:xfrm>
            <a:custGeom>
              <a:avLst/>
              <a:gdLst/>
              <a:ahLst/>
              <a:cxnLst/>
              <a:rect l="l" t="t" r="r" b="b"/>
              <a:pathLst>
                <a:path w="2786" h="2508" extrusionOk="0">
                  <a:moveTo>
                    <a:pt x="680" y="0"/>
                  </a:moveTo>
                  <a:lnTo>
                    <a:pt x="259" y="211"/>
                  </a:lnTo>
                  <a:cubicBezTo>
                    <a:pt x="105" y="287"/>
                    <a:pt x="0" y="450"/>
                    <a:pt x="0" y="622"/>
                  </a:cubicBezTo>
                  <a:lnTo>
                    <a:pt x="0" y="2278"/>
                  </a:lnTo>
                  <a:cubicBezTo>
                    <a:pt x="0" y="2402"/>
                    <a:pt x="105" y="2508"/>
                    <a:pt x="239" y="2508"/>
                  </a:cubicBezTo>
                  <a:lnTo>
                    <a:pt x="2555" y="2508"/>
                  </a:lnTo>
                  <a:cubicBezTo>
                    <a:pt x="2680" y="2508"/>
                    <a:pt x="2785" y="2402"/>
                    <a:pt x="2785" y="2278"/>
                  </a:cubicBezTo>
                  <a:lnTo>
                    <a:pt x="2785" y="622"/>
                  </a:lnTo>
                  <a:cubicBezTo>
                    <a:pt x="2785" y="441"/>
                    <a:pt x="2680" y="287"/>
                    <a:pt x="2527" y="211"/>
                  </a:cubicBezTo>
                  <a:lnTo>
                    <a:pt x="2106" y="0"/>
                  </a:lnTo>
                  <a:cubicBezTo>
                    <a:pt x="1919" y="225"/>
                    <a:pt x="1653" y="338"/>
                    <a:pt x="1389" y="338"/>
                  </a:cubicBezTo>
                  <a:cubicBezTo>
                    <a:pt x="1125" y="338"/>
                    <a:pt x="862" y="225"/>
                    <a:pt x="680"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0" name="Google Shape;19690;p78"/>
            <p:cNvSpPr/>
            <p:nvPr/>
          </p:nvSpPr>
          <p:spPr>
            <a:xfrm>
              <a:off x="7735741" y="3182752"/>
              <a:ext cx="26654" cy="18303"/>
            </a:xfrm>
            <a:custGeom>
              <a:avLst/>
              <a:gdLst/>
              <a:ahLst/>
              <a:cxnLst/>
              <a:rect l="l" t="t" r="r" b="b"/>
              <a:pathLst>
                <a:path w="1015" h="697" extrusionOk="0">
                  <a:moveTo>
                    <a:pt x="39" y="0"/>
                  </a:moveTo>
                  <a:lnTo>
                    <a:pt x="39" y="469"/>
                  </a:lnTo>
                  <a:cubicBezTo>
                    <a:pt x="39" y="517"/>
                    <a:pt x="19" y="565"/>
                    <a:pt x="0" y="603"/>
                  </a:cubicBezTo>
                  <a:cubicBezTo>
                    <a:pt x="163" y="666"/>
                    <a:pt x="335" y="697"/>
                    <a:pt x="507" y="697"/>
                  </a:cubicBezTo>
                  <a:cubicBezTo>
                    <a:pt x="680" y="697"/>
                    <a:pt x="852" y="666"/>
                    <a:pt x="1015" y="603"/>
                  </a:cubicBezTo>
                  <a:cubicBezTo>
                    <a:pt x="986" y="565"/>
                    <a:pt x="967" y="517"/>
                    <a:pt x="967" y="469"/>
                  </a:cubicBezTo>
                  <a:lnTo>
                    <a:pt x="967"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1" name="Google Shape;19691;p78"/>
            <p:cNvSpPr/>
            <p:nvPr/>
          </p:nvSpPr>
          <p:spPr>
            <a:xfrm>
              <a:off x="7724685" y="3133988"/>
              <a:ext cx="48765" cy="55067"/>
            </a:xfrm>
            <a:custGeom>
              <a:avLst/>
              <a:gdLst/>
              <a:ahLst/>
              <a:cxnLst/>
              <a:rect l="l" t="t" r="r" b="b"/>
              <a:pathLst>
                <a:path w="1857" h="2097" extrusionOk="0">
                  <a:moveTo>
                    <a:pt x="689" y="1"/>
                  </a:moveTo>
                  <a:cubicBezTo>
                    <a:pt x="306" y="1"/>
                    <a:pt x="0" y="317"/>
                    <a:pt x="0" y="699"/>
                  </a:cubicBezTo>
                  <a:lnTo>
                    <a:pt x="0" y="1168"/>
                  </a:lnTo>
                  <a:cubicBezTo>
                    <a:pt x="0" y="1676"/>
                    <a:pt x="412" y="2097"/>
                    <a:pt x="919" y="2097"/>
                  </a:cubicBezTo>
                  <a:cubicBezTo>
                    <a:pt x="1436" y="2097"/>
                    <a:pt x="1857" y="1676"/>
                    <a:pt x="1847" y="1159"/>
                  </a:cubicBezTo>
                  <a:lnTo>
                    <a:pt x="1847" y="699"/>
                  </a:lnTo>
                  <a:cubicBezTo>
                    <a:pt x="1847" y="317"/>
                    <a:pt x="1541" y="1"/>
                    <a:pt x="115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2" name="Google Shape;19692;p78"/>
            <p:cNvSpPr/>
            <p:nvPr/>
          </p:nvSpPr>
          <p:spPr>
            <a:xfrm>
              <a:off x="7724423" y="3133988"/>
              <a:ext cx="33692" cy="54883"/>
            </a:xfrm>
            <a:custGeom>
              <a:avLst/>
              <a:gdLst/>
              <a:ahLst/>
              <a:cxnLst/>
              <a:rect l="l" t="t" r="r" b="b"/>
              <a:pathLst>
                <a:path w="1283" h="2090" extrusionOk="0">
                  <a:moveTo>
                    <a:pt x="699" y="1"/>
                  </a:moveTo>
                  <a:cubicBezTo>
                    <a:pt x="316" y="1"/>
                    <a:pt x="1" y="317"/>
                    <a:pt x="1" y="699"/>
                  </a:cubicBezTo>
                  <a:lnTo>
                    <a:pt x="1" y="1159"/>
                  </a:lnTo>
                  <a:cubicBezTo>
                    <a:pt x="1" y="1693"/>
                    <a:pt x="439" y="2090"/>
                    <a:pt x="926" y="2090"/>
                  </a:cubicBezTo>
                  <a:cubicBezTo>
                    <a:pt x="1041" y="2090"/>
                    <a:pt x="1158" y="2068"/>
                    <a:pt x="1273" y="2020"/>
                  </a:cubicBezTo>
                  <a:cubicBezTo>
                    <a:pt x="929" y="1877"/>
                    <a:pt x="699" y="1542"/>
                    <a:pt x="699" y="1168"/>
                  </a:cubicBezTo>
                  <a:lnTo>
                    <a:pt x="699" y="699"/>
                  </a:lnTo>
                  <a:cubicBezTo>
                    <a:pt x="699" y="364"/>
                    <a:pt x="948" y="68"/>
                    <a:pt x="1283" y="20"/>
                  </a:cubicBezTo>
                  <a:cubicBezTo>
                    <a:pt x="1245" y="10"/>
                    <a:pt x="1197" y="1"/>
                    <a:pt x="1159"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3" name="Google Shape;19693;p78"/>
            <p:cNvSpPr/>
            <p:nvPr/>
          </p:nvSpPr>
          <p:spPr>
            <a:xfrm>
              <a:off x="7724685" y="3133988"/>
              <a:ext cx="48528" cy="24422"/>
            </a:xfrm>
            <a:custGeom>
              <a:avLst/>
              <a:gdLst/>
              <a:ahLst/>
              <a:cxnLst/>
              <a:rect l="l" t="t" r="r" b="b"/>
              <a:pathLst>
                <a:path w="1848" h="930" extrusionOk="0">
                  <a:moveTo>
                    <a:pt x="689" y="1"/>
                  </a:moveTo>
                  <a:cubicBezTo>
                    <a:pt x="306" y="1"/>
                    <a:pt x="0" y="317"/>
                    <a:pt x="0" y="699"/>
                  </a:cubicBezTo>
                  <a:cubicBezTo>
                    <a:pt x="0" y="699"/>
                    <a:pt x="689" y="929"/>
                    <a:pt x="1847" y="929"/>
                  </a:cubicBezTo>
                  <a:lnTo>
                    <a:pt x="1847" y="699"/>
                  </a:lnTo>
                  <a:cubicBezTo>
                    <a:pt x="1847" y="317"/>
                    <a:pt x="1541"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4" name="Google Shape;19694;p78"/>
            <p:cNvSpPr/>
            <p:nvPr/>
          </p:nvSpPr>
          <p:spPr>
            <a:xfrm>
              <a:off x="7724423" y="3133988"/>
              <a:ext cx="33692" cy="22137"/>
            </a:xfrm>
            <a:custGeom>
              <a:avLst/>
              <a:gdLst/>
              <a:ahLst/>
              <a:cxnLst/>
              <a:rect l="l" t="t" r="r" b="b"/>
              <a:pathLst>
                <a:path w="1283" h="843" extrusionOk="0">
                  <a:moveTo>
                    <a:pt x="699" y="1"/>
                  </a:moveTo>
                  <a:cubicBezTo>
                    <a:pt x="316" y="1"/>
                    <a:pt x="1" y="317"/>
                    <a:pt x="1" y="699"/>
                  </a:cubicBezTo>
                  <a:cubicBezTo>
                    <a:pt x="230" y="766"/>
                    <a:pt x="460" y="814"/>
                    <a:pt x="699" y="843"/>
                  </a:cubicBezTo>
                  <a:lnTo>
                    <a:pt x="699" y="699"/>
                  </a:lnTo>
                  <a:cubicBezTo>
                    <a:pt x="699" y="364"/>
                    <a:pt x="948" y="68"/>
                    <a:pt x="1283" y="20"/>
                  </a:cubicBezTo>
                  <a:cubicBezTo>
                    <a:pt x="1245" y="10"/>
                    <a:pt x="1197"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5" name="Google Shape;19695;p78"/>
            <p:cNvSpPr/>
            <p:nvPr/>
          </p:nvSpPr>
          <p:spPr>
            <a:xfrm>
              <a:off x="7712369" y="3212899"/>
              <a:ext cx="18356" cy="55067"/>
            </a:xfrm>
            <a:custGeom>
              <a:avLst/>
              <a:gdLst/>
              <a:ahLst/>
              <a:cxnLst/>
              <a:rect l="l" t="t" r="r" b="b"/>
              <a:pathLst>
                <a:path w="699" h="2097" extrusionOk="0">
                  <a:moveTo>
                    <a:pt x="58" y="1"/>
                  </a:moveTo>
                  <a:cubicBezTo>
                    <a:pt x="19" y="58"/>
                    <a:pt x="0" y="135"/>
                    <a:pt x="0" y="211"/>
                  </a:cubicBezTo>
                  <a:lnTo>
                    <a:pt x="0" y="1867"/>
                  </a:lnTo>
                  <a:cubicBezTo>
                    <a:pt x="0" y="1991"/>
                    <a:pt x="105" y="2097"/>
                    <a:pt x="239" y="2097"/>
                  </a:cubicBezTo>
                  <a:lnTo>
                    <a:pt x="699" y="2097"/>
                  </a:lnTo>
                  <a:lnTo>
                    <a:pt x="699" y="709"/>
                  </a:lnTo>
                  <a:cubicBezTo>
                    <a:pt x="699" y="565"/>
                    <a:pt x="632" y="422"/>
                    <a:pt x="517" y="336"/>
                  </a:cubicBezTo>
                  <a:lnTo>
                    <a:pt x="5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6" name="Google Shape;19696;p78"/>
            <p:cNvSpPr/>
            <p:nvPr/>
          </p:nvSpPr>
          <p:spPr>
            <a:xfrm>
              <a:off x="7767148" y="3212663"/>
              <a:ext cx="18382" cy="55304"/>
            </a:xfrm>
            <a:custGeom>
              <a:avLst/>
              <a:gdLst/>
              <a:ahLst/>
              <a:cxnLst/>
              <a:rect l="l" t="t" r="r" b="b"/>
              <a:pathLst>
                <a:path w="700" h="2106" extrusionOk="0">
                  <a:moveTo>
                    <a:pt x="642" y="0"/>
                  </a:moveTo>
                  <a:lnTo>
                    <a:pt x="182" y="345"/>
                  </a:lnTo>
                  <a:cubicBezTo>
                    <a:pt x="67" y="431"/>
                    <a:pt x="1" y="574"/>
                    <a:pt x="1" y="718"/>
                  </a:cubicBezTo>
                  <a:lnTo>
                    <a:pt x="1" y="2106"/>
                  </a:lnTo>
                  <a:lnTo>
                    <a:pt x="460" y="2106"/>
                  </a:lnTo>
                  <a:cubicBezTo>
                    <a:pt x="594" y="2106"/>
                    <a:pt x="699" y="2000"/>
                    <a:pt x="699" y="1876"/>
                  </a:cubicBezTo>
                  <a:lnTo>
                    <a:pt x="699" y="220"/>
                  </a:lnTo>
                  <a:cubicBezTo>
                    <a:pt x="699" y="144"/>
                    <a:pt x="680" y="67"/>
                    <a:pt x="64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7" name="Google Shape;19697;p78"/>
            <p:cNvSpPr/>
            <p:nvPr/>
          </p:nvSpPr>
          <p:spPr>
            <a:xfrm>
              <a:off x="7809873" y="3182752"/>
              <a:ext cx="72898" cy="57063"/>
            </a:xfrm>
            <a:custGeom>
              <a:avLst/>
              <a:gdLst/>
              <a:ahLst/>
              <a:cxnLst/>
              <a:rect l="l" t="t" r="r" b="b"/>
              <a:pathLst>
                <a:path w="2776" h="2173" extrusionOk="0">
                  <a:moveTo>
                    <a:pt x="919" y="0"/>
                  </a:moveTo>
                  <a:lnTo>
                    <a:pt x="919" y="460"/>
                  </a:lnTo>
                  <a:cubicBezTo>
                    <a:pt x="919" y="546"/>
                    <a:pt x="871" y="632"/>
                    <a:pt x="795" y="670"/>
                  </a:cubicBezTo>
                  <a:lnTo>
                    <a:pt x="249" y="938"/>
                  </a:lnTo>
                  <a:cubicBezTo>
                    <a:pt x="96" y="1015"/>
                    <a:pt x="0" y="1178"/>
                    <a:pt x="0" y="1359"/>
                  </a:cubicBezTo>
                  <a:lnTo>
                    <a:pt x="0" y="2173"/>
                  </a:lnTo>
                  <a:lnTo>
                    <a:pt x="2776" y="2173"/>
                  </a:lnTo>
                  <a:lnTo>
                    <a:pt x="2776" y="1359"/>
                  </a:lnTo>
                  <a:cubicBezTo>
                    <a:pt x="2776" y="1178"/>
                    <a:pt x="2671" y="1015"/>
                    <a:pt x="2517" y="938"/>
                  </a:cubicBezTo>
                  <a:lnTo>
                    <a:pt x="1972" y="670"/>
                  </a:lnTo>
                  <a:cubicBezTo>
                    <a:pt x="1895" y="632"/>
                    <a:pt x="1848" y="546"/>
                    <a:pt x="1848" y="460"/>
                  </a:cubicBezTo>
                  <a:lnTo>
                    <a:pt x="1848"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8" name="Google Shape;19698;p78"/>
            <p:cNvSpPr/>
            <p:nvPr/>
          </p:nvSpPr>
          <p:spPr>
            <a:xfrm>
              <a:off x="7809610" y="3202106"/>
              <a:ext cx="73160" cy="65860"/>
            </a:xfrm>
            <a:custGeom>
              <a:avLst/>
              <a:gdLst/>
              <a:ahLst/>
              <a:cxnLst/>
              <a:rect l="l" t="t" r="r" b="b"/>
              <a:pathLst>
                <a:path w="2786" h="2508" extrusionOk="0">
                  <a:moveTo>
                    <a:pt x="680" y="0"/>
                  </a:moveTo>
                  <a:lnTo>
                    <a:pt x="259" y="211"/>
                  </a:lnTo>
                  <a:cubicBezTo>
                    <a:pt x="106" y="287"/>
                    <a:pt x="1" y="450"/>
                    <a:pt x="1" y="622"/>
                  </a:cubicBezTo>
                  <a:lnTo>
                    <a:pt x="1" y="2278"/>
                  </a:lnTo>
                  <a:cubicBezTo>
                    <a:pt x="1" y="2402"/>
                    <a:pt x="106" y="2508"/>
                    <a:pt x="240" y="2508"/>
                  </a:cubicBezTo>
                  <a:lnTo>
                    <a:pt x="2556" y="2508"/>
                  </a:lnTo>
                  <a:cubicBezTo>
                    <a:pt x="2681" y="2508"/>
                    <a:pt x="2786" y="2402"/>
                    <a:pt x="2786" y="2278"/>
                  </a:cubicBezTo>
                  <a:lnTo>
                    <a:pt x="2786" y="622"/>
                  </a:lnTo>
                  <a:cubicBezTo>
                    <a:pt x="2786" y="441"/>
                    <a:pt x="2681" y="287"/>
                    <a:pt x="2527" y="211"/>
                  </a:cubicBezTo>
                  <a:lnTo>
                    <a:pt x="2106" y="0"/>
                  </a:lnTo>
                  <a:cubicBezTo>
                    <a:pt x="1925" y="225"/>
                    <a:pt x="1661" y="338"/>
                    <a:pt x="1397" y="338"/>
                  </a:cubicBezTo>
                  <a:cubicBezTo>
                    <a:pt x="1133" y="338"/>
                    <a:pt x="867" y="225"/>
                    <a:pt x="680" y="0"/>
                  </a:cubicBez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699" name="Google Shape;19699;p78"/>
            <p:cNvSpPr/>
            <p:nvPr/>
          </p:nvSpPr>
          <p:spPr>
            <a:xfrm>
              <a:off x="7832981" y="3182752"/>
              <a:ext cx="26680" cy="18303"/>
            </a:xfrm>
            <a:custGeom>
              <a:avLst/>
              <a:gdLst/>
              <a:ahLst/>
              <a:cxnLst/>
              <a:rect l="l" t="t" r="r" b="b"/>
              <a:pathLst>
                <a:path w="1016" h="697" extrusionOk="0">
                  <a:moveTo>
                    <a:pt x="39" y="0"/>
                  </a:moveTo>
                  <a:lnTo>
                    <a:pt x="39" y="469"/>
                  </a:lnTo>
                  <a:cubicBezTo>
                    <a:pt x="39" y="517"/>
                    <a:pt x="30" y="565"/>
                    <a:pt x="1" y="603"/>
                  </a:cubicBezTo>
                  <a:cubicBezTo>
                    <a:pt x="164" y="666"/>
                    <a:pt x="336" y="697"/>
                    <a:pt x="508" y="697"/>
                  </a:cubicBezTo>
                  <a:cubicBezTo>
                    <a:pt x="680" y="697"/>
                    <a:pt x="853" y="666"/>
                    <a:pt x="1015" y="603"/>
                  </a:cubicBezTo>
                  <a:cubicBezTo>
                    <a:pt x="987" y="565"/>
                    <a:pt x="968" y="517"/>
                    <a:pt x="968" y="469"/>
                  </a:cubicBezTo>
                  <a:lnTo>
                    <a:pt x="96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0" name="Google Shape;19700;p78"/>
            <p:cNvSpPr/>
            <p:nvPr/>
          </p:nvSpPr>
          <p:spPr>
            <a:xfrm>
              <a:off x="7821926" y="3133988"/>
              <a:ext cx="48791" cy="55067"/>
            </a:xfrm>
            <a:custGeom>
              <a:avLst/>
              <a:gdLst/>
              <a:ahLst/>
              <a:cxnLst/>
              <a:rect l="l" t="t" r="r" b="b"/>
              <a:pathLst>
                <a:path w="1858" h="2097" extrusionOk="0">
                  <a:moveTo>
                    <a:pt x="699" y="1"/>
                  </a:moveTo>
                  <a:cubicBezTo>
                    <a:pt x="307" y="1"/>
                    <a:pt x="1" y="317"/>
                    <a:pt x="1" y="699"/>
                  </a:cubicBezTo>
                  <a:lnTo>
                    <a:pt x="1" y="1168"/>
                  </a:lnTo>
                  <a:cubicBezTo>
                    <a:pt x="1" y="1676"/>
                    <a:pt x="412" y="2097"/>
                    <a:pt x="929" y="2097"/>
                  </a:cubicBezTo>
                  <a:cubicBezTo>
                    <a:pt x="1436" y="2097"/>
                    <a:pt x="1857" y="1676"/>
                    <a:pt x="1857" y="1159"/>
                  </a:cubicBezTo>
                  <a:lnTo>
                    <a:pt x="1857" y="699"/>
                  </a:lnTo>
                  <a:cubicBezTo>
                    <a:pt x="1857" y="317"/>
                    <a:pt x="1542" y="1"/>
                    <a:pt x="115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1" name="Google Shape;19701;p78"/>
            <p:cNvSpPr/>
            <p:nvPr/>
          </p:nvSpPr>
          <p:spPr>
            <a:xfrm>
              <a:off x="7821690" y="3133988"/>
              <a:ext cx="33692" cy="54883"/>
            </a:xfrm>
            <a:custGeom>
              <a:avLst/>
              <a:gdLst/>
              <a:ahLst/>
              <a:cxnLst/>
              <a:rect l="l" t="t" r="r" b="b"/>
              <a:pathLst>
                <a:path w="1283" h="2090" extrusionOk="0">
                  <a:moveTo>
                    <a:pt x="699" y="1"/>
                  </a:moveTo>
                  <a:cubicBezTo>
                    <a:pt x="316" y="1"/>
                    <a:pt x="0" y="317"/>
                    <a:pt x="0" y="699"/>
                  </a:cubicBezTo>
                  <a:lnTo>
                    <a:pt x="0" y="1159"/>
                  </a:lnTo>
                  <a:cubicBezTo>
                    <a:pt x="0" y="1693"/>
                    <a:pt x="439" y="2090"/>
                    <a:pt x="931" y="2090"/>
                  </a:cubicBezTo>
                  <a:cubicBezTo>
                    <a:pt x="1047" y="2090"/>
                    <a:pt x="1166" y="2068"/>
                    <a:pt x="1283" y="2020"/>
                  </a:cubicBezTo>
                  <a:cubicBezTo>
                    <a:pt x="929" y="1877"/>
                    <a:pt x="699" y="1542"/>
                    <a:pt x="699" y="1168"/>
                  </a:cubicBezTo>
                  <a:lnTo>
                    <a:pt x="699" y="699"/>
                  </a:lnTo>
                  <a:cubicBezTo>
                    <a:pt x="699" y="364"/>
                    <a:pt x="948" y="68"/>
                    <a:pt x="1283" y="20"/>
                  </a:cubicBezTo>
                  <a:cubicBezTo>
                    <a:pt x="1244" y="10"/>
                    <a:pt x="1206" y="1"/>
                    <a:pt x="1158"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2" name="Google Shape;19702;p78"/>
            <p:cNvSpPr/>
            <p:nvPr/>
          </p:nvSpPr>
          <p:spPr>
            <a:xfrm>
              <a:off x="7821926" y="3133988"/>
              <a:ext cx="48528" cy="24422"/>
            </a:xfrm>
            <a:custGeom>
              <a:avLst/>
              <a:gdLst/>
              <a:ahLst/>
              <a:cxnLst/>
              <a:rect l="l" t="t" r="r" b="b"/>
              <a:pathLst>
                <a:path w="1848" h="930" extrusionOk="0">
                  <a:moveTo>
                    <a:pt x="690" y="1"/>
                  </a:moveTo>
                  <a:cubicBezTo>
                    <a:pt x="307" y="1"/>
                    <a:pt x="1" y="317"/>
                    <a:pt x="1" y="699"/>
                  </a:cubicBezTo>
                  <a:cubicBezTo>
                    <a:pt x="1" y="699"/>
                    <a:pt x="690" y="929"/>
                    <a:pt x="1848" y="929"/>
                  </a:cubicBezTo>
                  <a:lnTo>
                    <a:pt x="1848" y="699"/>
                  </a:lnTo>
                  <a:cubicBezTo>
                    <a:pt x="1848" y="317"/>
                    <a:pt x="1542" y="1"/>
                    <a:pt x="115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3" name="Google Shape;19703;p78"/>
            <p:cNvSpPr/>
            <p:nvPr/>
          </p:nvSpPr>
          <p:spPr>
            <a:xfrm>
              <a:off x="7821690" y="3133988"/>
              <a:ext cx="33692" cy="22137"/>
            </a:xfrm>
            <a:custGeom>
              <a:avLst/>
              <a:gdLst/>
              <a:ahLst/>
              <a:cxnLst/>
              <a:rect l="l" t="t" r="r" b="b"/>
              <a:pathLst>
                <a:path w="1283" h="843" extrusionOk="0">
                  <a:moveTo>
                    <a:pt x="699" y="1"/>
                  </a:moveTo>
                  <a:cubicBezTo>
                    <a:pt x="316" y="1"/>
                    <a:pt x="0" y="317"/>
                    <a:pt x="0" y="699"/>
                  </a:cubicBezTo>
                  <a:cubicBezTo>
                    <a:pt x="230" y="766"/>
                    <a:pt x="460" y="814"/>
                    <a:pt x="699" y="843"/>
                  </a:cubicBezTo>
                  <a:lnTo>
                    <a:pt x="699" y="699"/>
                  </a:lnTo>
                  <a:cubicBezTo>
                    <a:pt x="699" y="364"/>
                    <a:pt x="948" y="68"/>
                    <a:pt x="1283" y="20"/>
                  </a:cubicBezTo>
                  <a:cubicBezTo>
                    <a:pt x="1244" y="10"/>
                    <a:pt x="1206" y="1"/>
                    <a:pt x="115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4" name="Google Shape;19704;p78"/>
            <p:cNvSpPr/>
            <p:nvPr/>
          </p:nvSpPr>
          <p:spPr>
            <a:xfrm>
              <a:off x="7809610" y="3212899"/>
              <a:ext cx="18382" cy="55067"/>
            </a:xfrm>
            <a:custGeom>
              <a:avLst/>
              <a:gdLst/>
              <a:ahLst/>
              <a:cxnLst/>
              <a:rect l="l" t="t" r="r" b="b"/>
              <a:pathLst>
                <a:path w="700" h="2097" extrusionOk="0">
                  <a:moveTo>
                    <a:pt x="58" y="1"/>
                  </a:moveTo>
                  <a:cubicBezTo>
                    <a:pt x="20" y="58"/>
                    <a:pt x="1" y="135"/>
                    <a:pt x="1" y="211"/>
                  </a:cubicBezTo>
                  <a:lnTo>
                    <a:pt x="1" y="1867"/>
                  </a:lnTo>
                  <a:cubicBezTo>
                    <a:pt x="1" y="1991"/>
                    <a:pt x="106" y="2097"/>
                    <a:pt x="240" y="2097"/>
                  </a:cubicBezTo>
                  <a:lnTo>
                    <a:pt x="700" y="2097"/>
                  </a:lnTo>
                  <a:lnTo>
                    <a:pt x="700" y="709"/>
                  </a:lnTo>
                  <a:cubicBezTo>
                    <a:pt x="700" y="565"/>
                    <a:pt x="633" y="422"/>
                    <a:pt x="518" y="336"/>
                  </a:cubicBezTo>
                  <a:lnTo>
                    <a:pt x="58" y="1"/>
                  </a:ln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5" name="Google Shape;19705;p78"/>
            <p:cNvSpPr/>
            <p:nvPr/>
          </p:nvSpPr>
          <p:spPr>
            <a:xfrm>
              <a:off x="7864415" y="3212663"/>
              <a:ext cx="18356" cy="55304"/>
            </a:xfrm>
            <a:custGeom>
              <a:avLst/>
              <a:gdLst/>
              <a:ahLst/>
              <a:cxnLst/>
              <a:rect l="l" t="t" r="r" b="b"/>
              <a:pathLst>
                <a:path w="699" h="2106" extrusionOk="0">
                  <a:moveTo>
                    <a:pt x="641" y="0"/>
                  </a:moveTo>
                  <a:lnTo>
                    <a:pt x="192" y="345"/>
                  </a:lnTo>
                  <a:cubicBezTo>
                    <a:pt x="67" y="431"/>
                    <a:pt x="0" y="574"/>
                    <a:pt x="0" y="718"/>
                  </a:cubicBezTo>
                  <a:lnTo>
                    <a:pt x="0" y="2106"/>
                  </a:lnTo>
                  <a:lnTo>
                    <a:pt x="460" y="2106"/>
                  </a:lnTo>
                  <a:cubicBezTo>
                    <a:pt x="594" y="2106"/>
                    <a:pt x="699" y="2000"/>
                    <a:pt x="699" y="1876"/>
                  </a:cubicBezTo>
                  <a:lnTo>
                    <a:pt x="699" y="220"/>
                  </a:lnTo>
                  <a:cubicBezTo>
                    <a:pt x="699" y="144"/>
                    <a:pt x="680" y="67"/>
                    <a:pt x="641"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6" name="Google Shape;19706;p78"/>
            <p:cNvSpPr/>
            <p:nvPr/>
          </p:nvSpPr>
          <p:spPr>
            <a:xfrm>
              <a:off x="7548008" y="2885437"/>
              <a:ext cx="304616" cy="237075"/>
            </a:xfrm>
            <a:custGeom>
              <a:avLst/>
              <a:gdLst/>
              <a:ahLst/>
              <a:cxnLst/>
              <a:rect l="l" t="t" r="r" b="b"/>
              <a:pathLst>
                <a:path w="11600" h="9028" extrusionOk="0">
                  <a:moveTo>
                    <a:pt x="5800" y="1"/>
                  </a:moveTo>
                  <a:cubicBezTo>
                    <a:pt x="5723" y="1"/>
                    <a:pt x="5647" y="39"/>
                    <a:pt x="5599" y="116"/>
                  </a:cubicBezTo>
                  <a:lnTo>
                    <a:pt x="4910" y="1503"/>
                  </a:lnTo>
                  <a:cubicBezTo>
                    <a:pt x="4808" y="1682"/>
                    <a:pt x="4961" y="1835"/>
                    <a:pt x="5111" y="1835"/>
                  </a:cubicBezTo>
                  <a:cubicBezTo>
                    <a:pt x="5186" y="1835"/>
                    <a:pt x="5261" y="1797"/>
                    <a:pt x="5302" y="1704"/>
                  </a:cubicBezTo>
                  <a:lnTo>
                    <a:pt x="5570" y="1168"/>
                  </a:lnTo>
                  <a:lnTo>
                    <a:pt x="5570" y="5312"/>
                  </a:lnTo>
                  <a:lnTo>
                    <a:pt x="938" y="5312"/>
                  </a:lnTo>
                  <a:cubicBezTo>
                    <a:pt x="421" y="5312"/>
                    <a:pt x="10" y="5724"/>
                    <a:pt x="10" y="6231"/>
                  </a:cubicBezTo>
                  <a:lnTo>
                    <a:pt x="10" y="8777"/>
                  </a:lnTo>
                  <a:cubicBezTo>
                    <a:pt x="0" y="8944"/>
                    <a:pt x="122" y="9028"/>
                    <a:pt x="244" y="9028"/>
                  </a:cubicBezTo>
                  <a:cubicBezTo>
                    <a:pt x="366" y="9028"/>
                    <a:pt x="488" y="8944"/>
                    <a:pt x="479" y="8777"/>
                  </a:cubicBezTo>
                  <a:lnTo>
                    <a:pt x="479" y="6231"/>
                  </a:lnTo>
                  <a:cubicBezTo>
                    <a:pt x="479" y="5973"/>
                    <a:pt x="680" y="5772"/>
                    <a:pt x="938" y="5772"/>
                  </a:cubicBezTo>
                  <a:lnTo>
                    <a:pt x="3713" y="5772"/>
                  </a:lnTo>
                  <a:lnTo>
                    <a:pt x="3713" y="8777"/>
                  </a:lnTo>
                  <a:cubicBezTo>
                    <a:pt x="3723" y="8920"/>
                    <a:pt x="3833" y="8992"/>
                    <a:pt x="3944" y="8992"/>
                  </a:cubicBezTo>
                  <a:cubicBezTo>
                    <a:pt x="4056" y="8992"/>
                    <a:pt x="4168" y="8920"/>
                    <a:pt x="4182" y="8777"/>
                  </a:cubicBezTo>
                  <a:lnTo>
                    <a:pt x="4182" y="5772"/>
                  </a:lnTo>
                  <a:lnTo>
                    <a:pt x="7417" y="5772"/>
                  </a:lnTo>
                  <a:lnTo>
                    <a:pt x="7417" y="8777"/>
                  </a:lnTo>
                  <a:cubicBezTo>
                    <a:pt x="7408" y="8944"/>
                    <a:pt x="7530" y="9028"/>
                    <a:pt x="7652" y="9028"/>
                  </a:cubicBezTo>
                  <a:cubicBezTo>
                    <a:pt x="7774" y="9028"/>
                    <a:pt x="7896" y="8944"/>
                    <a:pt x="7886" y="8777"/>
                  </a:cubicBezTo>
                  <a:lnTo>
                    <a:pt x="7886" y="5772"/>
                  </a:lnTo>
                  <a:lnTo>
                    <a:pt x="10662" y="5772"/>
                  </a:lnTo>
                  <a:cubicBezTo>
                    <a:pt x="10920" y="5772"/>
                    <a:pt x="11121" y="5973"/>
                    <a:pt x="11121" y="6231"/>
                  </a:cubicBezTo>
                  <a:lnTo>
                    <a:pt x="11121" y="8777"/>
                  </a:lnTo>
                  <a:cubicBezTo>
                    <a:pt x="11111" y="8944"/>
                    <a:pt x="11233" y="9028"/>
                    <a:pt x="11355" y="9028"/>
                  </a:cubicBezTo>
                  <a:cubicBezTo>
                    <a:pt x="11477" y="9028"/>
                    <a:pt x="11599" y="8944"/>
                    <a:pt x="11590" y="8777"/>
                  </a:cubicBezTo>
                  <a:lnTo>
                    <a:pt x="11590" y="6231"/>
                  </a:lnTo>
                  <a:cubicBezTo>
                    <a:pt x="11590" y="5724"/>
                    <a:pt x="11169" y="5303"/>
                    <a:pt x="10662" y="5303"/>
                  </a:cubicBezTo>
                  <a:lnTo>
                    <a:pt x="6029" y="5303"/>
                  </a:lnTo>
                  <a:lnTo>
                    <a:pt x="6029" y="1168"/>
                  </a:lnTo>
                  <a:lnTo>
                    <a:pt x="6297" y="1695"/>
                  </a:lnTo>
                  <a:cubicBezTo>
                    <a:pt x="6336" y="1771"/>
                    <a:pt x="6412" y="1819"/>
                    <a:pt x="6498" y="1819"/>
                  </a:cubicBezTo>
                  <a:cubicBezTo>
                    <a:pt x="6527" y="1819"/>
                    <a:pt x="6565" y="1810"/>
                    <a:pt x="6594" y="1800"/>
                  </a:cubicBezTo>
                  <a:cubicBezTo>
                    <a:pt x="6699" y="1743"/>
                    <a:pt x="6747" y="1609"/>
                    <a:pt x="6690" y="1503"/>
                  </a:cubicBezTo>
                  <a:lnTo>
                    <a:pt x="6001" y="116"/>
                  </a:lnTo>
                  <a:cubicBezTo>
                    <a:pt x="5953" y="39"/>
                    <a:pt x="5876" y="1"/>
                    <a:pt x="580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07" name="Google Shape;19707;p78"/>
          <p:cNvGrpSpPr/>
          <p:nvPr/>
        </p:nvGrpSpPr>
        <p:grpSpPr>
          <a:xfrm>
            <a:off x="9450121" y="3849525"/>
            <a:ext cx="477547" cy="514136"/>
            <a:chOff x="7087591" y="2887144"/>
            <a:chExt cx="358160" cy="385602"/>
          </a:xfrm>
        </p:grpSpPr>
        <p:sp>
          <p:nvSpPr>
            <p:cNvPr id="19708" name="Google Shape;19708;p78"/>
            <p:cNvSpPr/>
            <p:nvPr/>
          </p:nvSpPr>
          <p:spPr>
            <a:xfrm>
              <a:off x="7266527" y="2904554"/>
              <a:ext cx="89494" cy="49264"/>
            </a:xfrm>
            <a:custGeom>
              <a:avLst/>
              <a:gdLst/>
              <a:ahLst/>
              <a:cxnLst/>
              <a:rect l="l" t="t" r="r" b="b"/>
              <a:pathLst>
                <a:path w="3408" h="1876" extrusionOk="0">
                  <a:moveTo>
                    <a:pt x="0" y="0"/>
                  </a:moveTo>
                  <a:lnTo>
                    <a:pt x="0" y="1876"/>
                  </a:lnTo>
                  <a:lnTo>
                    <a:pt x="3130" y="1876"/>
                  </a:lnTo>
                  <a:cubicBezTo>
                    <a:pt x="3293" y="1866"/>
                    <a:pt x="3407" y="1685"/>
                    <a:pt x="3340" y="1531"/>
                  </a:cubicBezTo>
                  <a:lnTo>
                    <a:pt x="3034" y="938"/>
                  </a:lnTo>
                  <a:lnTo>
                    <a:pt x="3340" y="335"/>
                  </a:lnTo>
                  <a:cubicBezTo>
                    <a:pt x="3398" y="182"/>
                    <a:pt x="3293" y="10"/>
                    <a:pt x="313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09" name="Google Shape;19709;p78"/>
            <p:cNvSpPr/>
            <p:nvPr/>
          </p:nvSpPr>
          <p:spPr>
            <a:xfrm>
              <a:off x="7266527" y="2904554"/>
              <a:ext cx="18382" cy="49264"/>
            </a:xfrm>
            <a:custGeom>
              <a:avLst/>
              <a:gdLst/>
              <a:ahLst/>
              <a:cxnLst/>
              <a:rect l="l" t="t" r="r" b="b"/>
              <a:pathLst>
                <a:path w="700" h="1876" extrusionOk="0">
                  <a:moveTo>
                    <a:pt x="0" y="0"/>
                  </a:moveTo>
                  <a:lnTo>
                    <a:pt x="0" y="1876"/>
                  </a:lnTo>
                  <a:lnTo>
                    <a:pt x="699" y="1876"/>
                  </a:lnTo>
                  <a:lnTo>
                    <a:pt x="69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0" name="Google Shape;19710;p78"/>
            <p:cNvSpPr/>
            <p:nvPr/>
          </p:nvSpPr>
          <p:spPr>
            <a:xfrm>
              <a:off x="7260251" y="2887144"/>
              <a:ext cx="12342" cy="275284"/>
            </a:xfrm>
            <a:custGeom>
              <a:avLst/>
              <a:gdLst/>
              <a:ahLst/>
              <a:cxnLst/>
              <a:rect l="l" t="t" r="r" b="b"/>
              <a:pathLst>
                <a:path w="470" h="10483" extrusionOk="0">
                  <a:moveTo>
                    <a:pt x="235" y="0"/>
                  </a:moveTo>
                  <a:cubicBezTo>
                    <a:pt x="132" y="0"/>
                    <a:pt x="29" y="65"/>
                    <a:pt x="0" y="194"/>
                  </a:cubicBezTo>
                  <a:lnTo>
                    <a:pt x="0" y="10243"/>
                  </a:lnTo>
                  <a:cubicBezTo>
                    <a:pt x="0" y="10367"/>
                    <a:pt x="105" y="10482"/>
                    <a:pt x="239" y="10482"/>
                  </a:cubicBezTo>
                  <a:cubicBezTo>
                    <a:pt x="364" y="10473"/>
                    <a:pt x="469" y="10367"/>
                    <a:pt x="469" y="10243"/>
                  </a:cubicBezTo>
                  <a:lnTo>
                    <a:pt x="469" y="194"/>
                  </a:lnTo>
                  <a:cubicBezTo>
                    <a:pt x="440" y="65"/>
                    <a:pt x="338" y="0"/>
                    <a:pt x="235"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1" name="Google Shape;19711;p78"/>
            <p:cNvSpPr/>
            <p:nvPr/>
          </p:nvSpPr>
          <p:spPr>
            <a:xfrm>
              <a:off x="7162222" y="3107097"/>
              <a:ext cx="49027" cy="110371"/>
            </a:xfrm>
            <a:custGeom>
              <a:avLst/>
              <a:gdLst/>
              <a:ahLst/>
              <a:cxnLst/>
              <a:rect l="l" t="t" r="r" b="b"/>
              <a:pathLst>
                <a:path w="1867" h="4203" extrusionOk="0">
                  <a:moveTo>
                    <a:pt x="1" y="1"/>
                  </a:moveTo>
                  <a:lnTo>
                    <a:pt x="1" y="4202"/>
                  </a:lnTo>
                  <a:lnTo>
                    <a:pt x="1867" y="4202"/>
                  </a:lnTo>
                  <a:lnTo>
                    <a:pt x="1867" y="1"/>
                  </a:ln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2" name="Google Shape;19712;p78"/>
            <p:cNvSpPr/>
            <p:nvPr/>
          </p:nvSpPr>
          <p:spPr>
            <a:xfrm>
              <a:off x="7149906" y="2990503"/>
              <a:ext cx="130959" cy="129199"/>
            </a:xfrm>
            <a:custGeom>
              <a:avLst/>
              <a:gdLst/>
              <a:ahLst/>
              <a:cxnLst/>
              <a:rect l="l" t="t" r="r" b="b"/>
              <a:pathLst>
                <a:path w="4987" h="4920" extrusionOk="0">
                  <a:moveTo>
                    <a:pt x="939" y="0"/>
                  </a:moveTo>
                  <a:lnTo>
                    <a:pt x="939" y="555"/>
                  </a:lnTo>
                  <a:cubicBezTo>
                    <a:pt x="939" y="641"/>
                    <a:pt x="881" y="728"/>
                    <a:pt x="795" y="766"/>
                  </a:cubicBezTo>
                  <a:lnTo>
                    <a:pt x="278" y="986"/>
                  </a:lnTo>
                  <a:cubicBezTo>
                    <a:pt x="116" y="1062"/>
                    <a:pt x="1" y="1235"/>
                    <a:pt x="1" y="1417"/>
                  </a:cubicBezTo>
                  <a:lnTo>
                    <a:pt x="1" y="2852"/>
                  </a:lnTo>
                  <a:cubicBezTo>
                    <a:pt x="1" y="3139"/>
                    <a:pt x="39" y="3417"/>
                    <a:pt x="125" y="3694"/>
                  </a:cubicBezTo>
                  <a:lnTo>
                    <a:pt x="470" y="4919"/>
                  </a:lnTo>
                  <a:lnTo>
                    <a:pt x="709" y="4450"/>
                  </a:lnTo>
                  <a:lnTo>
                    <a:pt x="2346" y="4450"/>
                  </a:lnTo>
                  <a:lnTo>
                    <a:pt x="2346" y="2000"/>
                  </a:lnTo>
                  <a:lnTo>
                    <a:pt x="2901" y="2670"/>
                  </a:lnTo>
                  <a:cubicBezTo>
                    <a:pt x="2994" y="2780"/>
                    <a:pt x="3128" y="2839"/>
                    <a:pt x="3264" y="2839"/>
                  </a:cubicBezTo>
                  <a:cubicBezTo>
                    <a:pt x="3364" y="2839"/>
                    <a:pt x="3466" y="2807"/>
                    <a:pt x="3551" y="2737"/>
                  </a:cubicBezTo>
                  <a:lnTo>
                    <a:pt x="4872" y="1694"/>
                  </a:lnTo>
                  <a:cubicBezTo>
                    <a:pt x="4968" y="1618"/>
                    <a:pt x="4987" y="1484"/>
                    <a:pt x="4930" y="1369"/>
                  </a:cubicBezTo>
                  <a:cubicBezTo>
                    <a:pt x="4880" y="1276"/>
                    <a:pt x="4787" y="1223"/>
                    <a:pt x="4691" y="1223"/>
                  </a:cubicBezTo>
                  <a:cubicBezTo>
                    <a:pt x="4638" y="1223"/>
                    <a:pt x="4585" y="1239"/>
                    <a:pt x="4537" y="1273"/>
                  </a:cubicBezTo>
                  <a:lnTo>
                    <a:pt x="3322" y="2106"/>
                  </a:lnTo>
                  <a:lnTo>
                    <a:pt x="2661" y="1082"/>
                  </a:lnTo>
                  <a:cubicBezTo>
                    <a:pt x="2604" y="986"/>
                    <a:pt x="2518" y="919"/>
                    <a:pt x="2413" y="881"/>
                  </a:cubicBezTo>
                  <a:lnTo>
                    <a:pt x="2030" y="756"/>
                  </a:lnTo>
                  <a:cubicBezTo>
                    <a:pt x="1934" y="728"/>
                    <a:pt x="1877" y="632"/>
                    <a:pt x="1867" y="536"/>
                  </a:cubicBezTo>
                  <a:lnTo>
                    <a:pt x="1867"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3" name="Google Shape;19713;p78"/>
            <p:cNvSpPr/>
            <p:nvPr/>
          </p:nvSpPr>
          <p:spPr>
            <a:xfrm>
              <a:off x="7186618" y="3119413"/>
              <a:ext cx="6302" cy="98291"/>
            </a:xfrm>
            <a:custGeom>
              <a:avLst/>
              <a:gdLst/>
              <a:ahLst/>
              <a:cxnLst/>
              <a:rect l="l" t="t" r="r" b="b"/>
              <a:pathLst>
                <a:path w="240" h="3743" extrusionOk="0">
                  <a:moveTo>
                    <a:pt x="125" y="1"/>
                  </a:moveTo>
                  <a:cubicBezTo>
                    <a:pt x="58" y="1"/>
                    <a:pt x="0" y="49"/>
                    <a:pt x="0" y="116"/>
                  </a:cubicBezTo>
                  <a:lnTo>
                    <a:pt x="0" y="3743"/>
                  </a:lnTo>
                  <a:lnTo>
                    <a:pt x="239" y="3743"/>
                  </a:lnTo>
                  <a:lnTo>
                    <a:pt x="239" y="116"/>
                  </a:lnTo>
                  <a:cubicBezTo>
                    <a:pt x="239" y="49"/>
                    <a:pt x="192" y="1"/>
                    <a:pt x="125"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4" name="Google Shape;19714;p78"/>
            <p:cNvSpPr/>
            <p:nvPr/>
          </p:nvSpPr>
          <p:spPr>
            <a:xfrm>
              <a:off x="7087828" y="3143284"/>
              <a:ext cx="357924" cy="129462"/>
            </a:xfrm>
            <a:custGeom>
              <a:avLst/>
              <a:gdLst/>
              <a:ahLst/>
              <a:cxnLst/>
              <a:rect l="l" t="t" r="r" b="b"/>
              <a:pathLst>
                <a:path w="13630" h="4930" extrusionOk="0">
                  <a:moveTo>
                    <a:pt x="6810" y="1"/>
                  </a:moveTo>
                  <a:cubicBezTo>
                    <a:pt x="6621" y="1"/>
                    <a:pt x="6432" y="58"/>
                    <a:pt x="6270" y="173"/>
                  </a:cubicBezTo>
                  <a:lnTo>
                    <a:pt x="173" y="4508"/>
                  </a:lnTo>
                  <a:cubicBezTo>
                    <a:pt x="1" y="4642"/>
                    <a:pt x="87" y="4920"/>
                    <a:pt x="307" y="4930"/>
                  </a:cubicBezTo>
                  <a:lnTo>
                    <a:pt x="13323" y="4930"/>
                  </a:lnTo>
                  <a:cubicBezTo>
                    <a:pt x="13543" y="4920"/>
                    <a:pt x="13629" y="4642"/>
                    <a:pt x="13457" y="4508"/>
                  </a:cubicBezTo>
                  <a:lnTo>
                    <a:pt x="7351" y="173"/>
                  </a:lnTo>
                  <a:cubicBezTo>
                    <a:pt x="7188" y="58"/>
                    <a:pt x="6999" y="1"/>
                    <a:pt x="6810" y="1"/>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5" name="Google Shape;19715;p78"/>
            <p:cNvSpPr/>
            <p:nvPr/>
          </p:nvSpPr>
          <p:spPr>
            <a:xfrm>
              <a:off x="7293890" y="3179365"/>
              <a:ext cx="60372" cy="43119"/>
            </a:xfrm>
            <a:custGeom>
              <a:avLst/>
              <a:gdLst/>
              <a:ahLst/>
              <a:cxnLst/>
              <a:rect l="l" t="t" r="r" b="b"/>
              <a:pathLst>
                <a:path w="2299" h="1642" extrusionOk="0">
                  <a:moveTo>
                    <a:pt x="380" y="1"/>
                  </a:moveTo>
                  <a:cubicBezTo>
                    <a:pt x="197" y="1"/>
                    <a:pt x="0" y="349"/>
                    <a:pt x="222" y="436"/>
                  </a:cubicBezTo>
                  <a:lnTo>
                    <a:pt x="1858" y="1594"/>
                  </a:lnTo>
                  <a:cubicBezTo>
                    <a:pt x="1897" y="1622"/>
                    <a:pt x="1944" y="1642"/>
                    <a:pt x="1992" y="1642"/>
                  </a:cubicBezTo>
                  <a:cubicBezTo>
                    <a:pt x="2212" y="1632"/>
                    <a:pt x="2298" y="1354"/>
                    <a:pt x="2126" y="1220"/>
                  </a:cubicBezTo>
                  <a:lnTo>
                    <a:pt x="490" y="53"/>
                  </a:lnTo>
                  <a:cubicBezTo>
                    <a:pt x="456" y="16"/>
                    <a:pt x="418" y="1"/>
                    <a:pt x="380"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6" name="Google Shape;19716;p78"/>
            <p:cNvSpPr/>
            <p:nvPr/>
          </p:nvSpPr>
          <p:spPr>
            <a:xfrm>
              <a:off x="7269521" y="3162007"/>
              <a:ext cx="23424" cy="16990"/>
            </a:xfrm>
            <a:custGeom>
              <a:avLst/>
              <a:gdLst/>
              <a:ahLst/>
              <a:cxnLst/>
              <a:rect l="l" t="t" r="r" b="b"/>
              <a:pathLst>
                <a:path w="892" h="647" extrusionOk="0">
                  <a:moveTo>
                    <a:pt x="378" y="1"/>
                  </a:moveTo>
                  <a:cubicBezTo>
                    <a:pt x="195" y="1"/>
                    <a:pt x="1" y="342"/>
                    <a:pt x="221" y="436"/>
                  </a:cubicBezTo>
                  <a:lnTo>
                    <a:pt x="451" y="599"/>
                  </a:lnTo>
                  <a:cubicBezTo>
                    <a:pt x="489" y="628"/>
                    <a:pt x="537" y="647"/>
                    <a:pt x="585" y="647"/>
                  </a:cubicBezTo>
                  <a:cubicBezTo>
                    <a:pt x="805" y="628"/>
                    <a:pt x="891" y="360"/>
                    <a:pt x="719" y="216"/>
                  </a:cubicBezTo>
                  <a:lnTo>
                    <a:pt x="489" y="54"/>
                  </a:lnTo>
                  <a:cubicBezTo>
                    <a:pt x="456" y="16"/>
                    <a:pt x="417" y="1"/>
                    <a:pt x="378" y="1"/>
                  </a:cubicBezTo>
                  <a:close/>
                </a:path>
              </a:pathLst>
            </a:custGeom>
            <a:solidFill>
              <a:srgbClr val="A6B1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7" name="Google Shape;19717;p78"/>
            <p:cNvSpPr/>
            <p:nvPr/>
          </p:nvSpPr>
          <p:spPr>
            <a:xfrm>
              <a:off x="7087591" y="3143257"/>
              <a:ext cx="186000" cy="129488"/>
            </a:xfrm>
            <a:custGeom>
              <a:avLst/>
              <a:gdLst/>
              <a:ahLst/>
              <a:cxnLst/>
              <a:rect l="l" t="t" r="r" b="b"/>
              <a:pathLst>
                <a:path w="7083" h="4931" extrusionOk="0">
                  <a:moveTo>
                    <a:pt x="6818" y="0"/>
                  </a:moveTo>
                  <a:cubicBezTo>
                    <a:pt x="6625" y="0"/>
                    <a:pt x="6433" y="62"/>
                    <a:pt x="6269" y="174"/>
                  </a:cubicBezTo>
                  <a:lnTo>
                    <a:pt x="173" y="4509"/>
                  </a:lnTo>
                  <a:cubicBezTo>
                    <a:pt x="0" y="4643"/>
                    <a:pt x="87" y="4921"/>
                    <a:pt x="307" y="4931"/>
                  </a:cubicBezTo>
                  <a:lnTo>
                    <a:pt x="3159" y="4931"/>
                  </a:lnTo>
                  <a:cubicBezTo>
                    <a:pt x="3015" y="4931"/>
                    <a:pt x="2958" y="4634"/>
                    <a:pt x="3072" y="4509"/>
                  </a:cubicBezTo>
                  <a:lnTo>
                    <a:pt x="6910" y="174"/>
                  </a:lnTo>
                  <a:cubicBezTo>
                    <a:pt x="6958" y="117"/>
                    <a:pt x="7015" y="69"/>
                    <a:pt x="7082" y="40"/>
                  </a:cubicBezTo>
                  <a:cubicBezTo>
                    <a:pt x="6996" y="13"/>
                    <a:pt x="6907" y="0"/>
                    <a:pt x="6818"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8" name="Google Shape;19718;p78"/>
            <p:cNvSpPr/>
            <p:nvPr/>
          </p:nvSpPr>
          <p:spPr>
            <a:xfrm>
              <a:off x="7174039" y="2990503"/>
              <a:ext cx="25420" cy="18356"/>
            </a:xfrm>
            <a:custGeom>
              <a:avLst/>
              <a:gdLst/>
              <a:ahLst/>
              <a:cxnLst/>
              <a:rect l="l" t="t" r="r" b="b"/>
              <a:pathLst>
                <a:path w="968" h="699" extrusionOk="0">
                  <a:moveTo>
                    <a:pt x="10" y="0"/>
                  </a:moveTo>
                  <a:lnTo>
                    <a:pt x="10" y="546"/>
                  </a:lnTo>
                  <a:cubicBezTo>
                    <a:pt x="10" y="574"/>
                    <a:pt x="10" y="594"/>
                    <a:pt x="1" y="613"/>
                  </a:cubicBezTo>
                  <a:cubicBezTo>
                    <a:pt x="154" y="670"/>
                    <a:pt x="316" y="699"/>
                    <a:pt x="489" y="699"/>
                  </a:cubicBezTo>
                  <a:cubicBezTo>
                    <a:pt x="651" y="699"/>
                    <a:pt x="814" y="670"/>
                    <a:pt x="967" y="613"/>
                  </a:cubicBezTo>
                  <a:cubicBezTo>
                    <a:pt x="958" y="584"/>
                    <a:pt x="948" y="565"/>
                    <a:pt x="948" y="536"/>
                  </a:cubicBezTo>
                  <a:lnTo>
                    <a:pt x="948"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19" name="Google Shape;19719;p78"/>
            <p:cNvSpPr/>
            <p:nvPr/>
          </p:nvSpPr>
          <p:spPr>
            <a:xfrm>
              <a:off x="7162222" y="2947515"/>
              <a:ext cx="49027" cy="55330"/>
            </a:xfrm>
            <a:custGeom>
              <a:avLst/>
              <a:gdLst/>
              <a:ahLst/>
              <a:cxnLst/>
              <a:rect l="l" t="t" r="r" b="b"/>
              <a:pathLst>
                <a:path w="1867" h="2107" extrusionOk="0">
                  <a:moveTo>
                    <a:pt x="699" y="1"/>
                  </a:moveTo>
                  <a:cubicBezTo>
                    <a:pt x="317" y="1"/>
                    <a:pt x="1" y="316"/>
                    <a:pt x="1" y="699"/>
                  </a:cubicBezTo>
                  <a:lnTo>
                    <a:pt x="1" y="1168"/>
                  </a:lnTo>
                  <a:cubicBezTo>
                    <a:pt x="1" y="1685"/>
                    <a:pt x="422" y="2106"/>
                    <a:pt x="939" y="2106"/>
                  </a:cubicBezTo>
                  <a:cubicBezTo>
                    <a:pt x="1455" y="2106"/>
                    <a:pt x="1867" y="1685"/>
                    <a:pt x="1867" y="1168"/>
                  </a:cubicBezTo>
                  <a:lnTo>
                    <a:pt x="1867" y="699"/>
                  </a:lnTo>
                  <a:cubicBezTo>
                    <a:pt x="1867" y="316"/>
                    <a:pt x="1561" y="1"/>
                    <a:pt x="1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0" name="Google Shape;19720;p78"/>
            <p:cNvSpPr/>
            <p:nvPr/>
          </p:nvSpPr>
          <p:spPr>
            <a:xfrm>
              <a:off x="7162038" y="2947515"/>
              <a:ext cx="33902" cy="55382"/>
            </a:xfrm>
            <a:custGeom>
              <a:avLst/>
              <a:gdLst/>
              <a:ahLst/>
              <a:cxnLst/>
              <a:rect l="l" t="t" r="r" b="b"/>
              <a:pathLst>
                <a:path w="1291" h="2109" extrusionOk="0">
                  <a:moveTo>
                    <a:pt x="706" y="1"/>
                  </a:moveTo>
                  <a:cubicBezTo>
                    <a:pt x="314" y="1"/>
                    <a:pt x="8" y="316"/>
                    <a:pt x="8" y="699"/>
                  </a:cubicBezTo>
                  <a:lnTo>
                    <a:pt x="8" y="1168"/>
                  </a:lnTo>
                  <a:cubicBezTo>
                    <a:pt x="0" y="1711"/>
                    <a:pt x="444" y="2109"/>
                    <a:pt x="938" y="2109"/>
                  </a:cubicBezTo>
                  <a:cubicBezTo>
                    <a:pt x="1054" y="2109"/>
                    <a:pt x="1174" y="2087"/>
                    <a:pt x="1290" y="2039"/>
                  </a:cubicBezTo>
                  <a:cubicBezTo>
                    <a:pt x="936" y="1896"/>
                    <a:pt x="706" y="1551"/>
                    <a:pt x="706" y="1168"/>
                  </a:cubicBezTo>
                  <a:lnTo>
                    <a:pt x="706" y="699"/>
                  </a:lnTo>
                  <a:cubicBezTo>
                    <a:pt x="706" y="364"/>
                    <a:pt x="955" y="68"/>
                    <a:pt x="1290" y="10"/>
                  </a:cubicBezTo>
                  <a:cubicBezTo>
                    <a:pt x="1252" y="10"/>
                    <a:pt x="1214" y="1"/>
                    <a:pt x="117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1" name="Google Shape;19721;p78"/>
            <p:cNvSpPr/>
            <p:nvPr/>
          </p:nvSpPr>
          <p:spPr>
            <a:xfrm>
              <a:off x="7162222" y="2947515"/>
              <a:ext cx="49027" cy="24658"/>
            </a:xfrm>
            <a:custGeom>
              <a:avLst/>
              <a:gdLst/>
              <a:ahLst/>
              <a:cxnLst/>
              <a:rect l="l" t="t" r="r" b="b"/>
              <a:pathLst>
                <a:path w="1867" h="939" extrusionOk="0">
                  <a:moveTo>
                    <a:pt x="699" y="1"/>
                  </a:moveTo>
                  <a:cubicBezTo>
                    <a:pt x="317" y="1"/>
                    <a:pt x="1" y="316"/>
                    <a:pt x="1" y="699"/>
                  </a:cubicBezTo>
                  <a:cubicBezTo>
                    <a:pt x="1" y="699"/>
                    <a:pt x="699" y="939"/>
                    <a:pt x="1867" y="939"/>
                  </a:cubicBezTo>
                  <a:lnTo>
                    <a:pt x="1867" y="699"/>
                  </a:lnTo>
                  <a:cubicBezTo>
                    <a:pt x="1867" y="316"/>
                    <a:pt x="1551"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2" name="Google Shape;19722;p78"/>
            <p:cNvSpPr/>
            <p:nvPr/>
          </p:nvSpPr>
          <p:spPr>
            <a:xfrm>
              <a:off x="7162222" y="2947515"/>
              <a:ext cx="33718" cy="22400"/>
            </a:xfrm>
            <a:custGeom>
              <a:avLst/>
              <a:gdLst/>
              <a:ahLst/>
              <a:cxnLst/>
              <a:rect l="l" t="t" r="r" b="b"/>
              <a:pathLst>
                <a:path w="1284" h="853" extrusionOk="0">
                  <a:moveTo>
                    <a:pt x="699" y="1"/>
                  </a:moveTo>
                  <a:cubicBezTo>
                    <a:pt x="307" y="1"/>
                    <a:pt x="1" y="316"/>
                    <a:pt x="1" y="699"/>
                  </a:cubicBezTo>
                  <a:cubicBezTo>
                    <a:pt x="230" y="776"/>
                    <a:pt x="460" y="824"/>
                    <a:pt x="699" y="852"/>
                  </a:cubicBezTo>
                  <a:lnTo>
                    <a:pt x="699" y="699"/>
                  </a:lnTo>
                  <a:cubicBezTo>
                    <a:pt x="699" y="364"/>
                    <a:pt x="948" y="68"/>
                    <a:pt x="1283" y="10"/>
                  </a:cubicBezTo>
                  <a:cubicBezTo>
                    <a:pt x="1245" y="10"/>
                    <a:pt x="1207" y="1"/>
                    <a:pt x="116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3" name="Google Shape;19723;p78"/>
            <p:cNvSpPr/>
            <p:nvPr/>
          </p:nvSpPr>
          <p:spPr>
            <a:xfrm>
              <a:off x="7149906" y="3011353"/>
              <a:ext cx="119667" cy="95770"/>
            </a:xfrm>
            <a:custGeom>
              <a:avLst/>
              <a:gdLst/>
              <a:ahLst/>
              <a:cxnLst/>
              <a:rect l="l" t="t" r="r" b="b"/>
              <a:pathLst>
                <a:path w="4557" h="3647" extrusionOk="0">
                  <a:moveTo>
                    <a:pt x="2145" y="1"/>
                  </a:moveTo>
                  <a:cubicBezTo>
                    <a:pt x="1960" y="248"/>
                    <a:pt x="1682" y="373"/>
                    <a:pt x="1403" y="373"/>
                  </a:cubicBezTo>
                  <a:cubicBezTo>
                    <a:pt x="1131" y="373"/>
                    <a:pt x="859" y="255"/>
                    <a:pt x="671" y="20"/>
                  </a:cubicBezTo>
                  <a:lnTo>
                    <a:pt x="278" y="192"/>
                  </a:lnTo>
                  <a:cubicBezTo>
                    <a:pt x="106" y="268"/>
                    <a:pt x="1" y="431"/>
                    <a:pt x="1" y="623"/>
                  </a:cubicBezTo>
                  <a:lnTo>
                    <a:pt x="1" y="3647"/>
                  </a:lnTo>
                  <a:lnTo>
                    <a:pt x="2336" y="3647"/>
                  </a:lnTo>
                  <a:lnTo>
                    <a:pt x="2336" y="1206"/>
                  </a:lnTo>
                  <a:lnTo>
                    <a:pt x="2891" y="1876"/>
                  </a:lnTo>
                  <a:cubicBezTo>
                    <a:pt x="2984" y="1986"/>
                    <a:pt x="3119" y="2045"/>
                    <a:pt x="3254" y="2045"/>
                  </a:cubicBezTo>
                  <a:cubicBezTo>
                    <a:pt x="3355" y="2045"/>
                    <a:pt x="3456" y="2013"/>
                    <a:pt x="3542" y="1943"/>
                  </a:cubicBezTo>
                  <a:lnTo>
                    <a:pt x="4556" y="1139"/>
                  </a:lnTo>
                  <a:lnTo>
                    <a:pt x="4250" y="670"/>
                  </a:lnTo>
                  <a:lnTo>
                    <a:pt x="3312" y="1312"/>
                  </a:lnTo>
                  <a:lnTo>
                    <a:pt x="2661" y="278"/>
                  </a:lnTo>
                  <a:cubicBezTo>
                    <a:pt x="2594" y="192"/>
                    <a:pt x="2508" y="125"/>
                    <a:pt x="2413" y="87"/>
                  </a:cubicBezTo>
                  <a:lnTo>
                    <a:pt x="2145" y="1"/>
                  </a:ln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4" name="Google Shape;19724;p78"/>
            <p:cNvSpPr/>
            <p:nvPr/>
          </p:nvSpPr>
          <p:spPr>
            <a:xfrm>
              <a:off x="7211223" y="3019153"/>
              <a:ext cx="58586" cy="45929"/>
            </a:xfrm>
            <a:custGeom>
              <a:avLst/>
              <a:gdLst/>
              <a:ahLst/>
              <a:cxnLst/>
              <a:rect l="l" t="t" r="r" b="b"/>
              <a:pathLst>
                <a:path w="2231" h="1749" extrusionOk="0">
                  <a:moveTo>
                    <a:pt x="336" y="0"/>
                  </a:moveTo>
                  <a:lnTo>
                    <a:pt x="135" y="326"/>
                  </a:lnTo>
                  <a:cubicBezTo>
                    <a:pt x="49" y="469"/>
                    <a:pt x="1" y="632"/>
                    <a:pt x="1" y="804"/>
                  </a:cubicBezTo>
                  <a:lnTo>
                    <a:pt x="1" y="909"/>
                  </a:lnTo>
                  <a:lnTo>
                    <a:pt x="556" y="1579"/>
                  </a:lnTo>
                  <a:cubicBezTo>
                    <a:pt x="649" y="1689"/>
                    <a:pt x="784" y="1748"/>
                    <a:pt x="919" y="1748"/>
                  </a:cubicBezTo>
                  <a:cubicBezTo>
                    <a:pt x="1020" y="1748"/>
                    <a:pt x="1121" y="1716"/>
                    <a:pt x="1207" y="1646"/>
                  </a:cubicBezTo>
                  <a:lnTo>
                    <a:pt x="2231" y="842"/>
                  </a:lnTo>
                  <a:lnTo>
                    <a:pt x="1915" y="373"/>
                  </a:lnTo>
                  <a:lnTo>
                    <a:pt x="987" y="1015"/>
                  </a:lnTo>
                  <a:lnTo>
                    <a:pt x="336"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5" name="Google Shape;19725;p78"/>
            <p:cNvSpPr/>
            <p:nvPr/>
          </p:nvSpPr>
          <p:spPr>
            <a:xfrm>
              <a:off x="7149906" y="3018890"/>
              <a:ext cx="18645" cy="100550"/>
            </a:xfrm>
            <a:custGeom>
              <a:avLst/>
              <a:gdLst/>
              <a:ahLst/>
              <a:cxnLst/>
              <a:rect l="l" t="t" r="r" b="b"/>
              <a:pathLst>
                <a:path w="710" h="3829" extrusionOk="0">
                  <a:moveTo>
                    <a:pt x="154" y="1"/>
                  </a:moveTo>
                  <a:cubicBezTo>
                    <a:pt x="58" y="87"/>
                    <a:pt x="1" y="211"/>
                    <a:pt x="1" y="336"/>
                  </a:cubicBezTo>
                  <a:lnTo>
                    <a:pt x="1" y="3589"/>
                  </a:lnTo>
                  <a:cubicBezTo>
                    <a:pt x="1" y="3723"/>
                    <a:pt x="106" y="3829"/>
                    <a:pt x="240" y="3829"/>
                  </a:cubicBezTo>
                  <a:lnTo>
                    <a:pt x="709" y="3829"/>
                  </a:lnTo>
                  <a:lnTo>
                    <a:pt x="709" y="843"/>
                  </a:lnTo>
                  <a:cubicBezTo>
                    <a:pt x="709" y="661"/>
                    <a:pt x="632" y="479"/>
                    <a:pt x="498" y="355"/>
                  </a:cubicBezTo>
                  <a:lnTo>
                    <a:pt x="154"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6" name="Google Shape;19726;p78"/>
            <p:cNvSpPr/>
            <p:nvPr/>
          </p:nvSpPr>
          <p:spPr>
            <a:xfrm>
              <a:off x="7155946" y="3119177"/>
              <a:ext cx="12605" cy="12579"/>
            </a:xfrm>
            <a:custGeom>
              <a:avLst/>
              <a:gdLst/>
              <a:ahLst/>
              <a:cxnLst/>
              <a:rect l="l" t="t" r="r" b="b"/>
              <a:pathLst>
                <a:path w="480" h="479" extrusionOk="0">
                  <a:moveTo>
                    <a:pt x="1" y="0"/>
                  </a:moveTo>
                  <a:lnTo>
                    <a:pt x="1" y="239"/>
                  </a:lnTo>
                  <a:cubicBezTo>
                    <a:pt x="1" y="364"/>
                    <a:pt x="106" y="479"/>
                    <a:pt x="240" y="479"/>
                  </a:cubicBezTo>
                  <a:lnTo>
                    <a:pt x="383" y="479"/>
                  </a:lnTo>
                  <a:cubicBezTo>
                    <a:pt x="431" y="469"/>
                    <a:pt x="479" y="421"/>
                    <a:pt x="469" y="373"/>
                  </a:cubicBezTo>
                  <a:lnTo>
                    <a:pt x="469" y="0"/>
                  </a:ln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27" name="Google Shape;19727;p78"/>
          <p:cNvGrpSpPr/>
          <p:nvPr/>
        </p:nvGrpSpPr>
        <p:grpSpPr>
          <a:xfrm>
            <a:off x="10601817" y="3847250"/>
            <a:ext cx="510039" cy="510039"/>
            <a:chOff x="7951362" y="2885437"/>
            <a:chExt cx="382529" cy="382529"/>
          </a:xfrm>
        </p:grpSpPr>
        <p:sp>
          <p:nvSpPr>
            <p:cNvPr id="19728" name="Google Shape;19728;p78"/>
            <p:cNvSpPr/>
            <p:nvPr/>
          </p:nvSpPr>
          <p:spPr>
            <a:xfrm>
              <a:off x="8141615" y="2898514"/>
              <a:ext cx="96768" cy="94510"/>
            </a:xfrm>
            <a:custGeom>
              <a:avLst/>
              <a:gdLst/>
              <a:ahLst/>
              <a:cxnLst/>
              <a:rect l="l" t="t" r="r" b="b"/>
              <a:pathLst>
                <a:path w="3685" h="3599" extrusionOk="0">
                  <a:moveTo>
                    <a:pt x="0" y="0"/>
                  </a:moveTo>
                  <a:lnTo>
                    <a:pt x="0" y="3599"/>
                  </a:lnTo>
                  <a:lnTo>
                    <a:pt x="2929" y="3599"/>
                  </a:lnTo>
                  <a:lnTo>
                    <a:pt x="2709" y="3149"/>
                  </a:lnTo>
                  <a:cubicBezTo>
                    <a:pt x="2651" y="3044"/>
                    <a:pt x="2594" y="2939"/>
                    <a:pt x="2517" y="2843"/>
                  </a:cubicBezTo>
                  <a:cubicBezTo>
                    <a:pt x="2087" y="2240"/>
                    <a:pt x="2297" y="1991"/>
                    <a:pt x="2335" y="1953"/>
                  </a:cubicBezTo>
                  <a:cubicBezTo>
                    <a:pt x="2410" y="1886"/>
                    <a:pt x="2508" y="1848"/>
                    <a:pt x="2611" y="1848"/>
                  </a:cubicBezTo>
                  <a:cubicBezTo>
                    <a:pt x="2640" y="1848"/>
                    <a:pt x="2669" y="1851"/>
                    <a:pt x="2699" y="1857"/>
                  </a:cubicBezTo>
                  <a:cubicBezTo>
                    <a:pt x="2852" y="1895"/>
                    <a:pt x="2986" y="1982"/>
                    <a:pt x="3091" y="2106"/>
                  </a:cubicBezTo>
                  <a:lnTo>
                    <a:pt x="3627" y="2651"/>
                  </a:lnTo>
                  <a:lnTo>
                    <a:pt x="3627" y="412"/>
                  </a:lnTo>
                  <a:cubicBezTo>
                    <a:pt x="3627" y="393"/>
                    <a:pt x="3627" y="374"/>
                    <a:pt x="3627" y="355"/>
                  </a:cubicBez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29" name="Google Shape;19729;p78"/>
            <p:cNvSpPr/>
            <p:nvPr/>
          </p:nvSpPr>
          <p:spPr>
            <a:xfrm>
              <a:off x="8141615" y="2969390"/>
              <a:ext cx="76916" cy="23634"/>
            </a:xfrm>
            <a:custGeom>
              <a:avLst/>
              <a:gdLst/>
              <a:ahLst/>
              <a:cxnLst/>
              <a:rect l="l" t="t" r="r" b="b"/>
              <a:pathLst>
                <a:path w="2929" h="900" extrusionOk="0">
                  <a:moveTo>
                    <a:pt x="0" y="0"/>
                  </a:moveTo>
                  <a:lnTo>
                    <a:pt x="0" y="900"/>
                  </a:lnTo>
                  <a:lnTo>
                    <a:pt x="2929" y="900"/>
                  </a:lnTo>
                  <a:lnTo>
                    <a:pt x="2709" y="450"/>
                  </a:lnTo>
                  <a:cubicBezTo>
                    <a:pt x="2661" y="335"/>
                    <a:pt x="2594" y="230"/>
                    <a:pt x="2527" y="134"/>
                  </a:cubicBezTo>
                  <a:cubicBezTo>
                    <a:pt x="2489" y="86"/>
                    <a:pt x="2460" y="39"/>
                    <a:pt x="2431" y="0"/>
                  </a:cubicBez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0" name="Google Shape;19730;p78"/>
            <p:cNvSpPr/>
            <p:nvPr/>
          </p:nvSpPr>
          <p:spPr>
            <a:xfrm>
              <a:off x="8047105" y="3161902"/>
              <a:ext cx="96794" cy="94247"/>
            </a:xfrm>
            <a:custGeom>
              <a:avLst/>
              <a:gdLst/>
              <a:ahLst/>
              <a:cxnLst/>
              <a:rect l="l" t="t" r="r" b="b"/>
              <a:pathLst>
                <a:path w="3686" h="3589" extrusionOk="0">
                  <a:moveTo>
                    <a:pt x="766" y="0"/>
                  </a:moveTo>
                  <a:lnTo>
                    <a:pt x="977" y="440"/>
                  </a:lnTo>
                  <a:cubicBezTo>
                    <a:pt x="1034" y="555"/>
                    <a:pt x="1092" y="651"/>
                    <a:pt x="1168" y="756"/>
                  </a:cubicBezTo>
                  <a:cubicBezTo>
                    <a:pt x="1599" y="1349"/>
                    <a:pt x="1389" y="1608"/>
                    <a:pt x="1350" y="1637"/>
                  </a:cubicBezTo>
                  <a:cubicBezTo>
                    <a:pt x="1276" y="1704"/>
                    <a:pt x="1178" y="1742"/>
                    <a:pt x="1075" y="1742"/>
                  </a:cubicBezTo>
                  <a:cubicBezTo>
                    <a:pt x="1046" y="1742"/>
                    <a:pt x="1016" y="1739"/>
                    <a:pt x="987" y="1732"/>
                  </a:cubicBezTo>
                  <a:cubicBezTo>
                    <a:pt x="843" y="1684"/>
                    <a:pt x="699" y="1598"/>
                    <a:pt x="594" y="1483"/>
                  </a:cubicBezTo>
                  <a:lnTo>
                    <a:pt x="58" y="938"/>
                  </a:lnTo>
                  <a:lnTo>
                    <a:pt x="58" y="3177"/>
                  </a:lnTo>
                  <a:cubicBezTo>
                    <a:pt x="58" y="3197"/>
                    <a:pt x="58" y="3216"/>
                    <a:pt x="58" y="3225"/>
                  </a:cubicBezTo>
                  <a:lnTo>
                    <a:pt x="1" y="3589"/>
                  </a:lnTo>
                  <a:lnTo>
                    <a:pt x="3685" y="3589"/>
                  </a:lnTo>
                  <a:lnTo>
                    <a:pt x="3685"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1" name="Google Shape;19731;p78"/>
            <p:cNvSpPr/>
            <p:nvPr/>
          </p:nvSpPr>
          <p:spPr>
            <a:xfrm>
              <a:off x="8067221" y="3161902"/>
              <a:ext cx="76679" cy="23398"/>
            </a:xfrm>
            <a:custGeom>
              <a:avLst/>
              <a:gdLst/>
              <a:ahLst/>
              <a:cxnLst/>
              <a:rect l="l" t="t" r="r" b="b"/>
              <a:pathLst>
                <a:path w="2920" h="891" extrusionOk="0">
                  <a:moveTo>
                    <a:pt x="0" y="0"/>
                  </a:moveTo>
                  <a:lnTo>
                    <a:pt x="211" y="440"/>
                  </a:lnTo>
                  <a:cubicBezTo>
                    <a:pt x="268" y="555"/>
                    <a:pt x="326" y="651"/>
                    <a:pt x="402" y="756"/>
                  </a:cubicBezTo>
                  <a:cubicBezTo>
                    <a:pt x="441" y="804"/>
                    <a:pt x="469" y="852"/>
                    <a:pt x="498" y="890"/>
                  </a:cubicBezTo>
                  <a:lnTo>
                    <a:pt x="2919" y="890"/>
                  </a:lnTo>
                  <a:lnTo>
                    <a:pt x="2919"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2" name="Google Shape;19732;p78"/>
            <p:cNvSpPr/>
            <p:nvPr/>
          </p:nvSpPr>
          <p:spPr>
            <a:xfrm>
              <a:off x="7958137" y="3102318"/>
              <a:ext cx="132744" cy="165648"/>
            </a:xfrm>
            <a:custGeom>
              <a:avLst/>
              <a:gdLst/>
              <a:ahLst/>
              <a:cxnLst/>
              <a:rect l="l" t="t" r="r" b="b"/>
              <a:pathLst>
                <a:path w="5055" h="6308" extrusionOk="0">
                  <a:moveTo>
                    <a:pt x="585" y="1"/>
                  </a:moveTo>
                  <a:lnTo>
                    <a:pt x="585" y="1121"/>
                  </a:lnTo>
                  <a:cubicBezTo>
                    <a:pt x="1" y="1551"/>
                    <a:pt x="20" y="3159"/>
                    <a:pt x="30" y="3226"/>
                  </a:cubicBezTo>
                  <a:lnTo>
                    <a:pt x="30" y="4422"/>
                  </a:lnTo>
                  <a:cubicBezTo>
                    <a:pt x="30" y="4700"/>
                    <a:pt x="250" y="4920"/>
                    <a:pt x="527" y="4920"/>
                  </a:cubicBezTo>
                  <a:lnTo>
                    <a:pt x="546" y="4920"/>
                  </a:lnTo>
                  <a:cubicBezTo>
                    <a:pt x="661" y="4920"/>
                    <a:pt x="776" y="4882"/>
                    <a:pt x="872" y="4805"/>
                  </a:cubicBezTo>
                  <a:lnTo>
                    <a:pt x="872" y="5399"/>
                  </a:lnTo>
                  <a:cubicBezTo>
                    <a:pt x="872" y="5676"/>
                    <a:pt x="1092" y="5906"/>
                    <a:pt x="1369" y="5906"/>
                  </a:cubicBezTo>
                  <a:lnTo>
                    <a:pt x="1389" y="5906"/>
                  </a:lnTo>
                  <a:cubicBezTo>
                    <a:pt x="1503" y="5906"/>
                    <a:pt x="1618" y="5868"/>
                    <a:pt x="1704" y="5791"/>
                  </a:cubicBezTo>
                  <a:lnTo>
                    <a:pt x="1704" y="5801"/>
                  </a:lnTo>
                  <a:cubicBezTo>
                    <a:pt x="1704" y="6078"/>
                    <a:pt x="1934" y="6308"/>
                    <a:pt x="2212" y="6308"/>
                  </a:cubicBezTo>
                  <a:lnTo>
                    <a:pt x="2221" y="6308"/>
                  </a:lnTo>
                  <a:cubicBezTo>
                    <a:pt x="2499" y="6308"/>
                    <a:pt x="2728" y="6078"/>
                    <a:pt x="2728" y="5801"/>
                  </a:cubicBezTo>
                  <a:lnTo>
                    <a:pt x="2728" y="5791"/>
                  </a:lnTo>
                  <a:cubicBezTo>
                    <a:pt x="2815" y="5868"/>
                    <a:pt x="2929" y="5906"/>
                    <a:pt x="3044" y="5906"/>
                  </a:cubicBezTo>
                  <a:lnTo>
                    <a:pt x="3063" y="5906"/>
                  </a:lnTo>
                  <a:cubicBezTo>
                    <a:pt x="3341" y="5906"/>
                    <a:pt x="3571" y="5686"/>
                    <a:pt x="3571" y="5408"/>
                  </a:cubicBezTo>
                  <a:lnTo>
                    <a:pt x="3571" y="3561"/>
                  </a:lnTo>
                  <a:cubicBezTo>
                    <a:pt x="3724" y="3791"/>
                    <a:pt x="3982" y="4087"/>
                    <a:pt x="4288" y="4145"/>
                  </a:cubicBezTo>
                  <a:cubicBezTo>
                    <a:pt x="4330" y="4155"/>
                    <a:pt x="4372" y="4159"/>
                    <a:pt x="4413" y="4159"/>
                  </a:cubicBezTo>
                  <a:cubicBezTo>
                    <a:pt x="4536" y="4159"/>
                    <a:pt x="4657" y="4118"/>
                    <a:pt x="4757" y="4040"/>
                  </a:cubicBezTo>
                  <a:lnTo>
                    <a:pt x="4805" y="4001"/>
                  </a:lnTo>
                  <a:lnTo>
                    <a:pt x="4834" y="3953"/>
                  </a:lnTo>
                  <a:cubicBezTo>
                    <a:pt x="4920" y="3829"/>
                    <a:pt x="5054" y="3504"/>
                    <a:pt x="4633" y="2920"/>
                  </a:cubicBezTo>
                  <a:cubicBezTo>
                    <a:pt x="4451" y="2681"/>
                    <a:pt x="4346" y="2413"/>
                    <a:pt x="4308" y="2126"/>
                  </a:cubicBezTo>
                  <a:cubicBezTo>
                    <a:pt x="4231" y="1685"/>
                    <a:pt x="4126" y="1360"/>
                    <a:pt x="3456" y="843"/>
                  </a:cubicBezTo>
                  <a:lnTo>
                    <a:pt x="3456" y="1"/>
                  </a:ln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3" name="Google Shape;19733;p78"/>
            <p:cNvSpPr/>
            <p:nvPr/>
          </p:nvSpPr>
          <p:spPr>
            <a:xfrm>
              <a:off x="7958137" y="3102318"/>
              <a:ext cx="24159" cy="129225"/>
            </a:xfrm>
            <a:custGeom>
              <a:avLst/>
              <a:gdLst/>
              <a:ahLst/>
              <a:cxnLst/>
              <a:rect l="l" t="t" r="r" b="b"/>
              <a:pathLst>
                <a:path w="920" h="4921" extrusionOk="0">
                  <a:moveTo>
                    <a:pt x="585" y="1"/>
                  </a:moveTo>
                  <a:lnTo>
                    <a:pt x="585" y="1121"/>
                  </a:lnTo>
                  <a:cubicBezTo>
                    <a:pt x="1" y="1542"/>
                    <a:pt x="20" y="3159"/>
                    <a:pt x="30" y="3226"/>
                  </a:cubicBezTo>
                  <a:lnTo>
                    <a:pt x="30" y="4422"/>
                  </a:lnTo>
                  <a:cubicBezTo>
                    <a:pt x="30" y="4700"/>
                    <a:pt x="250" y="4920"/>
                    <a:pt x="527" y="4920"/>
                  </a:cubicBezTo>
                  <a:lnTo>
                    <a:pt x="546" y="4920"/>
                  </a:lnTo>
                  <a:cubicBezTo>
                    <a:pt x="604" y="4920"/>
                    <a:pt x="652" y="4910"/>
                    <a:pt x="700" y="4901"/>
                  </a:cubicBezTo>
                  <a:cubicBezTo>
                    <a:pt x="499" y="4824"/>
                    <a:pt x="355" y="4633"/>
                    <a:pt x="355" y="4422"/>
                  </a:cubicBezTo>
                  <a:lnTo>
                    <a:pt x="355" y="3226"/>
                  </a:lnTo>
                  <a:cubicBezTo>
                    <a:pt x="355" y="3159"/>
                    <a:pt x="326" y="1637"/>
                    <a:pt x="920" y="1216"/>
                  </a:cubicBezTo>
                  <a:lnTo>
                    <a:pt x="92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4" name="Google Shape;19734;p78"/>
            <p:cNvSpPr/>
            <p:nvPr/>
          </p:nvSpPr>
          <p:spPr>
            <a:xfrm>
              <a:off x="7980773" y="3188661"/>
              <a:ext cx="17857" cy="68749"/>
            </a:xfrm>
            <a:custGeom>
              <a:avLst/>
              <a:gdLst/>
              <a:ahLst/>
              <a:cxnLst/>
              <a:rect l="l" t="t" r="r" b="b"/>
              <a:pathLst>
                <a:path w="680" h="2618" extrusionOk="0">
                  <a:moveTo>
                    <a:pt x="163" y="0"/>
                  </a:moveTo>
                  <a:cubicBezTo>
                    <a:pt x="82" y="0"/>
                    <a:pt x="0" y="53"/>
                    <a:pt x="0" y="158"/>
                  </a:cubicBezTo>
                  <a:lnTo>
                    <a:pt x="0" y="1776"/>
                  </a:lnTo>
                  <a:lnTo>
                    <a:pt x="0" y="2120"/>
                  </a:lnTo>
                  <a:cubicBezTo>
                    <a:pt x="0" y="2398"/>
                    <a:pt x="230" y="2618"/>
                    <a:pt x="507" y="2618"/>
                  </a:cubicBezTo>
                  <a:lnTo>
                    <a:pt x="527" y="2618"/>
                  </a:lnTo>
                  <a:cubicBezTo>
                    <a:pt x="574" y="2618"/>
                    <a:pt x="632" y="2608"/>
                    <a:pt x="680" y="2599"/>
                  </a:cubicBezTo>
                  <a:cubicBezTo>
                    <a:pt x="469" y="2522"/>
                    <a:pt x="335" y="2331"/>
                    <a:pt x="335" y="2111"/>
                  </a:cubicBezTo>
                  <a:lnTo>
                    <a:pt x="335" y="1517"/>
                  </a:lnTo>
                  <a:lnTo>
                    <a:pt x="326" y="1527"/>
                  </a:lnTo>
                  <a:lnTo>
                    <a:pt x="326" y="158"/>
                  </a:lnTo>
                  <a:cubicBezTo>
                    <a:pt x="326" y="53"/>
                    <a:pt x="244" y="0"/>
                    <a:pt x="16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5" name="Google Shape;19735;p78"/>
            <p:cNvSpPr/>
            <p:nvPr/>
          </p:nvSpPr>
          <p:spPr>
            <a:xfrm>
              <a:off x="8029012" y="3205231"/>
              <a:ext cx="13603" cy="51995"/>
            </a:xfrm>
            <a:custGeom>
              <a:avLst/>
              <a:gdLst/>
              <a:ahLst/>
              <a:cxnLst/>
              <a:rect l="l" t="t" r="r" b="b"/>
              <a:pathLst>
                <a:path w="518" h="1980" extrusionOk="0">
                  <a:moveTo>
                    <a:pt x="163" y="1"/>
                  </a:moveTo>
                  <a:cubicBezTo>
                    <a:pt x="82" y="1"/>
                    <a:pt x="1" y="54"/>
                    <a:pt x="1" y="159"/>
                  </a:cubicBezTo>
                  <a:lnTo>
                    <a:pt x="1" y="1776"/>
                  </a:lnTo>
                  <a:cubicBezTo>
                    <a:pt x="1" y="1805"/>
                    <a:pt x="10" y="1834"/>
                    <a:pt x="29" y="1862"/>
                  </a:cubicBezTo>
                  <a:cubicBezTo>
                    <a:pt x="39" y="1882"/>
                    <a:pt x="58" y="1891"/>
                    <a:pt x="77" y="1901"/>
                  </a:cubicBezTo>
                  <a:cubicBezTo>
                    <a:pt x="153" y="1951"/>
                    <a:pt x="250" y="1979"/>
                    <a:pt x="343" y="1979"/>
                  </a:cubicBezTo>
                  <a:cubicBezTo>
                    <a:pt x="357" y="1979"/>
                    <a:pt x="370" y="1978"/>
                    <a:pt x="384" y="1977"/>
                  </a:cubicBezTo>
                  <a:cubicBezTo>
                    <a:pt x="431" y="1977"/>
                    <a:pt x="470" y="1968"/>
                    <a:pt x="518" y="1958"/>
                  </a:cubicBezTo>
                  <a:cubicBezTo>
                    <a:pt x="460" y="1939"/>
                    <a:pt x="412" y="1910"/>
                    <a:pt x="364" y="1872"/>
                  </a:cubicBezTo>
                  <a:cubicBezTo>
                    <a:pt x="345" y="1853"/>
                    <a:pt x="326" y="1824"/>
                    <a:pt x="326" y="1786"/>
                  </a:cubicBezTo>
                  <a:lnTo>
                    <a:pt x="326" y="1776"/>
                  </a:lnTo>
                  <a:lnTo>
                    <a:pt x="326" y="159"/>
                  </a:lnTo>
                  <a:cubicBezTo>
                    <a:pt x="326" y="54"/>
                    <a:pt x="245" y="1"/>
                    <a:pt x="16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6" name="Google Shape;19736;p78"/>
            <p:cNvSpPr/>
            <p:nvPr/>
          </p:nvSpPr>
          <p:spPr>
            <a:xfrm>
              <a:off x="8003146" y="3209328"/>
              <a:ext cx="17358" cy="58639"/>
            </a:xfrm>
            <a:custGeom>
              <a:avLst/>
              <a:gdLst/>
              <a:ahLst/>
              <a:cxnLst/>
              <a:rect l="l" t="t" r="r" b="b"/>
              <a:pathLst>
                <a:path w="661" h="2233" extrusionOk="0">
                  <a:moveTo>
                    <a:pt x="158" y="0"/>
                  </a:moveTo>
                  <a:cubicBezTo>
                    <a:pt x="79" y="0"/>
                    <a:pt x="0" y="56"/>
                    <a:pt x="0" y="166"/>
                  </a:cubicBezTo>
                  <a:lnTo>
                    <a:pt x="0" y="1783"/>
                  </a:lnTo>
                  <a:cubicBezTo>
                    <a:pt x="0" y="1793"/>
                    <a:pt x="0" y="1812"/>
                    <a:pt x="10" y="1831"/>
                  </a:cubicBezTo>
                  <a:lnTo>
                    <a:pt x="0" y="1831"/>
                  </a:lnTo>
                  <a:cubicBezTo>
                    <a:pt x="48" y="2060"/>
                    <a:pt x="249" y="2233"/>
                    <a:pt x="488" y="2233"/>
                  </a:cubicBezTo>
                  <a:lnTo>
                    <a:pt x="507" y="2233"/>
                  </a:lnTo>
                  <a:cubicBezTo>
                    <a:pt x="565" y="2233"/>
                    <a:pt x="613" y="2223"/>
                    <a:pt x="660" y="2204"/>
                  </a:cubicBezTo>
                  <a:cubicBezTo>
                    <a:pt x="459" y="2137"/>
                    <a:pt x="316" y="1946"/>
                    <a:pt x="316" y="1726"/>
                  </a:cubicBezTo>
                  <a:lnTo>
                    <a:pt x="316" y="166"/>
                  </a:lnTo>
                  <a:cubicBezTo>
                    <a:pt x="316" y="56"/>
                    <a:pt x="237" y="0"/>
                    <a:pt x="15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7" name="Google Shape;19737;p78"/>
            <p:cNvSpPr/>
            <p:nvPr/>
          </p:nvSpPr>
          <p:spPr>
            <a:xfrm>
              <a:off x="8051885" y="3184013"/>
              <a:ext cx="26155" cy="27520"/>
            </a:xfrm>
            <a:custGeom>
              <a:avLst/>
              <a:gdLst/>
              <a:ahLst/>
              <a:cxnLst/>
              <a:rect l="l" t="t" r="r" b="b"/>
              <a:pathLst>
                <a:path w="996" h="1048" extrusionOk="0">
                  <a:moveTo>
                    <a:pt x="1" y="0"/>
                  </a:moveTo>
                  <a:lnTo>
                    <a:pt x="1" y="441"/>
                  </a:lnTo>
                  <a:cubicBezTo>
                    <a:pt x="96" y="574"/>
                    <a:pt x="211" y="708"/>
                    <a:pt x="326" y="823"/>
                  </a:cubicBezTo>
                  <a:cubicBezTo>
                    <a:pt x="431" y="929"/>
                    <a:pt x="565" y="996"/>
                    <a:pt x="709" y="1034"/>
                  </a:cubicBezTo>
                  <a:cubicBezTo>
                    <a:pt x="752" y="1042"/>
                    <a:pt x="795" y="1047"/>
                    <a:pt x="838" y="1047"/>
                  </a:cubicBezTo>
                  <a:cubicBezTo>
                    <a:pt x="891" y="1047"/>
                    <a:pt x="943" y="1040"/>
                    <a:pt x="996" y="1024"/>
                  </a:cubicBezTo>
                  <a:cubicBezTo>
                    <a:pt x="805" y="948"/>
                    <a:pt x="632" y="833"/>
                    <a:pt x="498" y="670"/>
                  </a:cubicBezTo>
                  <a:cubicBezTo>
                    <a:pt x="470" y="632"/>
                    <a:pt x="412" y="555"/>
                    <a:pt x="355" y="479"/>
                  </a:cubicBezTo>
                  <a:lnTo>
                    <a:pt x="326" y="441"/>
                  </a:lnTo>
                  <a:cubicBezTo>
                    <a:pt x="173" y="249"/>
                    <a:pt x="1" y="0"/>
                    <a:pt x="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8" name="Google Shape;19738;p78"/>
            <p:cNvSpPr/>
            <p:nvPr/>
          </p:nvSpPr>
          <p:spPr>
            <a:xfrm>
              <a:off x="7963940" y="2981706"/>
              <a:ext cx="94510" cy="96768"/>
            </a:xfrm>
            <a:custGeom>
              <a:avLst/>
              <a:gdLst/>
              <a:ahLst/>
              <a:cxnLst/>
              <a:rect l="l" t="t" r="r" b="b"/>
              <a:pathLst>
                <a:path w="3599" h="3685" extrusionOk="0">
                  <a:moveTo>
                    <a:pt x="0" y="0"/>
                  </a:moveTo>
                  <a:lnTo>
                    <a:pt x="0" y="3685"/>
                  </a:lnTo>
                  <a:lnTo>
                    <a:pt x="3598" y="3685"/>
                  </a:lnTo>
                  <a:lnTo>
                    <a:pt x="3598" y="756"/>
                  </a:lnTo>
                  <a:lnTo>
                    <a:pt x="3149" y="976"/>
                  </a:lnTo>
                  <a:cubicBezTo>
                    <a:pt x="3043" y="1024"/>
                    <a:pt x="2938" y="1091"/>
                    <a:pt x="2842" y="1158"/>
                  </a:cubicBezTo>
                  <a:cubicBezTo>
                    <a:pt x="2661" y="1311"/>
                    <a:pt x="2440" y="1407"/>
                    <a:pt x="2201" y="1426"/>
                  </a:cubicBezTo>
                  <a:cubicBezTo>
                    <a:pt x="2192" y="1427"/>
                    <a:pt x="2183" y="1428"/>
                    <a:pt x="2174" y="1428"/>
                  </a:cubicBezTo>
                  <a:cubicBezTo>
                    <a:pt x="2096" y="1428"/>
                    <a:pt x="2012" y="1392"/>
                    <a:pt x="1952" y="1340"/>
                  </a:cubicBezTo>
                  <a:cubicBezTo>
                    <a:pt x="1866" y="1244"/>
                    <a:pt x="1828" y="1110"/>
                    <a:pt x="1857" y="986"/>
                  </a:cubicBezTo>
                  <a:cubicBezTo>
                    <a:pt x="1905" y="833"/>
                    <a:pt x="1991" y="699"/>
                    <a:pt x="2106" y="594"/>
                  </a:cubicBezTo>
                  <a:lnTo>
                    <a:pt x="2651" y="48"/>
                  </a:lnTo>
                  <a:lnTo>
                    <a:pt x="354" y="48"/>
                  </a:lnTo>
                  <a:lnTo>
                    <a:pt x="0" y="0"/>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39" name="Google Shape;19739;p78"/>
            <p:cNvSpPr/>
            <p:nvPr/>
          </p:nvSpPr>
          <p:spPr>
            <a:xfrm>
              <a:off x="8227065" y="3076189"/>
              <a:ext cx="94772" cy="96794"/>
            </a:xfrm>
            <a:custGeom>
              <a:avLst/>
              <a:gdLst/>
              <a:ahLst/>
              <a:cxnLst/>
              <a:rect l="l" t="t" r="r" b="b"/>
              <a:pathLst>
                <a:path w="3609" h="3686" extrusionOk="0">
                  <a:moveTo>
                    <a:pt x="0" y="1"/>
                  </a:moveTo>
                  <a:lnTo>
                    <a:pt x="0" y="2920"/>
                  </a:lnTo>
                  <a:lnTo>
                    <a:pt x="460" y="2709"/>
                  </a:lnTo>
                  <a:cubicBezTo>
                    <a:pt x="565" y="2652"/>
                    <a:pt x="670" y="2594"/>
                    <a:pt x="766" y="2518"/>
                  </a:cubicBezTo>
                  <a:cubicBezTo>
                    <a:pt x="948" y="2364"/>
                    <a:pt x="1168" y="2278"/>
                    <a:pt x="1407" y="2250"/>
                  </a:cubicBezTo>
                  <a:cubicBezTo>
                    <a:pt x="1493" y="2250"/>
                    <a:pt x="1579" y="2278"/>
                    <a:pt x="1656" y="2336"/>
                  </a:cubicBezTo>
                  <a:cubicBezTo>
                    <a:pt x="1742" y="2431"/>
                    <a:pt x="1780" y="2565"/>
                    <a:pt x="1752" y="2699"/>
                  </a:cubicBezTo>
                  <a:cubicBezTo>
                    <a:pt x="1704" y="2853"/>
                    <a:pt x="1618" y="2987"/>
                    <a:pt x="1503" y="3092"/>
                  </a:cubicBezTo>
                  <a:lnTo>
                    <a:pt x="948" y="3628"/>
                  </a:lnTo>
                  <a:lnTo>
                    <a:pt x="3244" y="3628"/>
                  </a:lnTo>
                  <a:lnTo>
                    <a:pt x="3608" y="3685"/>
                  </a:lnTo>
                  <a:lnTo>
                    <a:pt x="3608" y="1"/>
                  </a:lnTo>
                  <a:close/>
                </a:path>
              </a:pathLst>
            </a:custGeom>
            <a:solidFill>
              <a:srgbClr val="8192A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0" name="Google Shape;19740;p78"/>
            <p:cNvSpPr/>
            <p:nvPr/>
          </p:nvSpPr>
          <p:spPr>
            <a:xfrm>
              <a:off x="8227065" y="3076189"/>
              <a:ext cx="23897" cy="76942"/>
            </a:xfrm>
            <a:custGeom>
              <a:avLst/>
              <a:gdLst/>
              <a:ahLst/>
              <a:cxnLst/>
              <a:rect l="l" t="t" r="r" b="b"/>
              <a:pathLst>
                <a:path w="910" h="2930" extrusionOk="0">
                  <a:moveTo>
                    <a:pt x="0" y="1"/>
                  </a:moveTo>
                  <a:lnTo>
                    <a:pt x="0" y="2920"/>
                  </a:lnTo>
                  <a:lnTo>
                    <a:pt x="0" y="2929"/>
                  </a:lnTo>
                  <a:lnTo>
                    <a:pt x="460" y="2709"/>
                  </a:lnTo>
                  <a:cubicBezTo>
                    <a:pt x="565" y="2652"/>
                    <a:pt x="670" y="2594"/>
                    <a:pt x="766" y="2518"/>
                  </a:cubicBezTo>
                  <a:cubicBezTo>
                    <a:pt x="814" y="2489"/>
                    <a:pt x="861" y="2451"/>
                    <a:pt x="909" y="2422"/>
                  </a:cubicBezTo>
                  <a:lnTo>
                    <a:pt x="909" y="1"/>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1" name="Google Shape;19741;p78"/>
            <p:cNvSpPr/>
            <p:nvPr/>
          </p:nvSpPr>
          <p:spPr>
            <a:xfrm>
              <a:off x="7963940" y="2957836"/>
              <a:ext cx="23634" cy="120638"/>
            </a:xfrm>
            <a:custGeom>
              <a:avLst/>
              <a:gdLst/>
              <a:ahLst/>
              <a:cxnLst/>
              <a:rect l="l" t="t" r="r" b="b"/>
              <a:pathLst>
                <a:path w="900" h="4594" extrusionOk="0">
                  <a:moveTo>
                    <a:pt x="900" y="0"/>
                  </a:moveTo>
                  <a:lnTo>
                    <a:pt x="450" y="345"/>
                  </a:lnTo>
                  <a:cubicBezTo>
                    <a:pt x="335" y="431"/>
                    <a:pt x="230" y="526"/>
                    <a:pt x="134" y="641"/>
                  </a:cubicBezTo>
                  <a:cubicBezTo>
                    <a:pt x="86" y="689"/>
                    <a:pt x="48" y="747"/>
                    <a:pt x="0" y="785"/>
                  </a:cubicBezTo>
                  <a:lnTo>
                    <a:pt x="0" y="4594"/>
                  </a:lnTo>
                  <a:lnTo>
                    <a:pt x="900" y="4594"/>
                  </a:lnTo>
                  <a:lnTo>
                    <a:pt x="900" y="0"/>
                  </a:lnTo>
                  <a:close/>
                </a:path>
              </a:pathLst>
            </a:custGeom>
            <a:solidFill>
              <a:srgbClr val="74879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2" name="Google Shape;19742;p78"/>
            <p:cNvSpPr/>
            <p:nvPr/>
          </p:nvSpPr>
          <p:spPr>
            <a:xfrm>
              <a:off x="8194634" y="2885437"/>
              <a:ext cx="132718" cy="165412"/>
            </a:xfrm>
            <a:custGeom>
              <a:avLst/>
              <a:gdLst/>
              <a:ahLst/>
              <a:cxnLst/>
              <a:rect l="l" t="t" r="r" b="b"/>
              <a:pathLst>
                <a:path w="5054" h="6299" extrusionOk="0">
                  <a:moveTo>
                    <a:pt x="2824" y="1"/>
                  </a:moveTo>
                  <a:cubicBezTo>
                    <a:pt x="2546" y="1"/>
                    <a:pt x="2326" y="221"/>
                    <a:pt x="2326" y="498"/>
                  </a:cubicBezTo>
                  <a:lnTo>
                    <a:pt x="2326" y="518"/>
                  </a:lnTo>
                  <a:cubicBezTo>
                    <a:pt x="2240" y="441"/>
                    <a:pt x="2125" y="393"/>
                    <a:pt x="2001" y="393"/>
                  </a:cubicBezTo>
                  <a:lnTo>
                    <a:pt x="1991" y="393"/>
                  </a:lnTo>
                  <a:cubicBezTo>
                    <a:pt x="1714" y="393"/>
                    <a:pt x="1484" y="623"/>
                    <a:pt x="1484" y="900"/>
                  </a:cubicBezTo>
                  <a:lnTo>
                    <a:pt x="1484" y="2747"/>
                  </a:lnTo>
                  <a:cubicBezTo>
                    <a:pt x="1321" y="2518"/>
                    <a:pt x="1072" y="2221"/>
                    <a:pt x="766" y="2154"/>
                  </a:cubicBezTo>
                  <a:cubicBezTo>
                    <a:pt x="731" y="2148"/>
                    <a:pt x="696" y="2145"/>
                    <a:pt x="661" y="2145"/>
                  </a:cubicBezTo>
                  <a:cubicBezTo>
                    <a:pt x="531" y="2145"/>
                    <a:pt x="403" y="2186"/>
                    <a:pt x="297" y="2269"/>
                  </a:cubicBezTo>
                  <a:lnTo>
                    <a:pt x="249" y="2307"/>
                  </a:lnTo>
                  <a:lnTo>
                    <a:pt x="211" y="2355"/>
                  </a:lnTo>
                  <a:cubicBezTo>
                    <a:pt x="135" y="2470"/>
                    <a:pt x="1" y="2805"/>
                    <a:pt x="422" y="3389"/>
                  </a:cubicBezTo>
                  <a:cubicBezTo>
                    <a:pt x="594" y="3618"/>
                    <a:pt x="709" y="3896"/>
                    <a:pt x="747" y="4183"/>
                  </a:cubicBezTo>
                  <a:cubicBezTo>
                    <a:pt x="824" y="4623"/>
                    <a:pt x="929" y="4949"/>
                    <a:pt x="1599" y="5465"/>
                  </a:cubicBezTo>
                  <a:lnTo>
                    <a:pt x="1599" y="6298"/>
                  </a:lnTo>
                  <a:lnTo>
                    <a:pt x="4470" y="6298"/>
                  </a:lnTo>
                  <a:lnTo>
                    <a:pt x="4470" y="5188"/>
                  </a:lnTo>
                  <a:cubicBezTo>
                    <a:pt x="5054" y="4757"/>
                    <a:pt x="5025" y="3140"/>
                    <a:pt x="5025" y="3073"/>
                  </a:cubicBezTo>
                  <a:lnTo>
                    <a:pt x="5025" y="1886"/>
                  </a:lnTo>
                  <a:cubicBezTo>
                    <a:pt x="5025" y="1609"/>
                    <a:pt x="4805" y="1388"/>
                    <a:pt x="4518" y="1388"/>
                  </a:cubicBezTo>
                  <a:lnTo>
                    <a:pt x="4508" y="1388"/>
                  </a:lnTo>
                  <a:cubicBezTo>
                    <a:pt x="4384" y="1388"/>
                    <a:pt x="4279" y="1427"/>
                    <a:pt x="4183" y="1503"/>
                  </a:cubicBezTo>
                  <a:lnTo>
                    <a:pt x="4183" y="910"/>
                  </a:lnTo>
                  <a:cubicBezTo>
                    <a:pt x="4183" y="632"/>
                    <a:pt x="3963" y="403"/>
                    <a:pt x="3685" y="403"/>
                  </a:cubicBezTo>
                  <a:lnTo>
                    <a:pt x="3666" y="403"/>
                  </a:lnTo>
                  <a:cubicBezTo>
                    <a:pt x="3551" y="403"/>
                    <a:pt x="3436" y="441"/>
                    <a:pt x="3350" y="518"/>
                  </a:cubicBezTo>
                  <a:lnTo>
                    <a:pt x="3350" y="508"/>
                  </a:lnTo>
                  <a:cubicBezTo>
                    <a:pt x="3350" y="221"/>
                    <a:pt x="3121" y="1"/>
                    <a:pt x="2843"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3" name="Google Shape;19743;p78"/>
            <p:cNvSpPr/>
            <p:nvPr/>
          </p:nvSpPr>
          <p:spPr>
            <a:xfrm>
              <a:off x="8194634" y="2941738"/>
              <a:ext cx="48528" cy="109110"/>
            </a:xfrm>
            <a:custGeom>
              <a:avLst/>
              <a:gdLst/>
              <a:ahLst/>
              <a:cxnLst/>
              <a:rect l="l" t="t" r="r" b="b"/>
              <a:pathLst>
                <a:path w="1848" h="4155" extrusionOk="0">
                  <a:moveTo>
                    <a:pt x="661" y="1"/>
                  </a:moveTo>
                  <a:cubicBezTo>
                    <a:pt x="532" y="1"/>
                    <a:pt x="405" y="42"/>
                    <a:pt x="307" y="125"/>
                  </a:cubicBezTo>
                  <a:lnTo>
                    <a:pt x="249" y="163"/>
                  </a:lnTo>
                  <a:lnTo>
                    <a:pt x="221" y="211"/>
                  </a:lnTo>
                  <a:cubicBezTo>
                    <a:pt x="135" y="336"/>
                    <a:pt x="1" y="661"/>
                    <a:pt x="431" y="1245"/>
                  </a:cubicBezTo>
                  <a:cubicBezTo>
                    <a:pt x="604" y="1474"/>
                    <a:pt x="709" y="1752"/>
                    <a:pt x="747" y="2039"/>
                  </a:cubicBezTo>
                  <a:cubicBezTo>
                    <a:pt x="824" y="2479"/>
                    <a:pt x="929" y="2805"/>
                    <a:pt x="1599" y="3321"/>
                  </a:cubicBezTo>
                  <a:lnTo>
                    <a:pt x="1599" y="4154"/>
                  </a:lnTo>
                  <a:lnTo>
                    <a:pt x="1848" y="4154"/>
                  </a:lnTo>
                  <a:lnTo>
                    <a:pt x="1848" y="3235"/>
                  </a:lnTo>
                  <a:cubicBezTo>
                    <a:pt x="1187" y="2718"/>
                    <a:pt x="1082" y="2479"/>
                    <a:pt x="996" y="2039"/>
                  </a:cubicBezTo>
                  <a:cubicBezTo>
                    <a:pt x="967" y="1752"/>
                    <a:pt x="852" y="1474"/>
                    <a:pt x="680" y="1245"/>
                  </a:cubicBezTo>
                  <a:cubicBezTo>
                    <a:pt x="249" y="661"/>
                    <a:pt x="393" y="326"/>
                    <a:pt x="470" y="211"/>
                  </a:cubicBezTo>
                  <a:lnTo>
                    <a:pt x="508" y="163"/>
                  </a:lnTo>
                  <a:lnTo>
                    <a:pt x="556" y="125"/>
                  </a:lnTo>
                  <a:cubicBezTo>
                    <a:pt x="623" y="68"/>
                    <a:pt x="699" y="39"/>
                    <a:pt x="776" y="10"/>
                  </a:cubicBezTo>
                  <a:lnTo>
                    <a:pt x="766" y="10"/>
                  </a:lnTo>
                  <a:cubicBezTo>
                    <a:pt x="731" y="4"/>
                    <a:pt x="696" y="1"/>
                    <a:pt x="66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4" name="Google Shape;19744;p78"/>
            <p:cNvSpPr/>
            <p:nvPr/>
          </p:nvSpPr>
          <p:spPr>
            <a:xfrm>
              <a:off x="8281345" y="2895993"/>
              <a:ext cx="13603" cy="52179"/>
            </a:xfrm>
            <a:custGeom>
              <a:avLst/>
              <a:gdLst/>
              <a:ahLst/>
              <a:cxnLst/>
              <a:rect l="l" t="t" r="r" b="b"/>
              <a:pathLst>
                <a:path w="518" h="1987" extrusionOk="0">
                  <a:moveTo>
                    <a:pt x="383" y="1"/>
                  </a:moveTo>
                  <a:cubicBezTo>
                    <a:pt x="278" y="1"/>
                    <a:pt x="173" y="20"/>
                    <a:pt x="77" y="77"/>
                  </a:cubicBezTo>
                  <a:cubicBezTo>
                    <a:pt x="58" y="87"/>
                    <a:pt x="39" y="106"/>
                    <a:pt x="29" y="116"/>
                  </a:cubicBezTo>
                  <a:cubicBezTo>
                    <a:pt x="10" y="144"/>
                    <a:pt x="10" y="173"/>
                    <a:pt x="0" y="211"/>
                  </a:cubicBezTo>
                  <a:lnTo>
                    <a:pt x="0" y="1829"/>
                  </a:lnTo>
                  <a:cubicBezTo>
                    <a:pt x="0" y="1934"/>
                    <a:pt x="82" y="1987"/>
                    <a:pt x="163" y="1987"/>
                  </a:cubicBezTo>
                  <a:cubicBezTo>
                    <a:pt x="244" y="1987"/>
                    <a:pt x="326" y="1934"/>
                    <a:pt x="326" y="1829"/>
                  </a:cubicBezTo>
                  <a:lnTo>
                    <a:pt x="326" y="211"/>
                  </a:lnTo>
                  <a:lnTo>
                    <a:pt x="326" y="202"/>
                  </a:lnTo>
                  <a:cubicBezTo>
                    <a:pt x="326" y="163"/>
                    <a:pt x="345" y="135"/>
                    <a:pt x="364" y="106"/>
                  </a:cubicBezTo>
                  <a:cubicBezTo>
                    <a:pt x="412" y="68"/>
                    <a:pt x="460" y="39"/>
                    <a:pt x="517" y="29"/>
                  </a:cubicBezTo>
                  <a:cubicBezTo>
                    <a:pt x="479" y="10"/>
                    <a:pt x="431" y="1"/>
                    <a:pt x="38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5" name="Google Shape;19745;p78"/>
            <p:cNvSpPr/>
            <p:nvPr/>
          </p:nvSpPr>
          <p:spPr>
            <a:xfrm>
              <a:off x="8304217" y="2922096"/>
              <a:ext cx="13340" cy="35635"/>
            </a:xfrm>
            <a:custGeom>
              <a:avLst/>
              <a:gdLst/>
              <a:ahLst/>
              <a:cxnLst/>
              <a:rect l="l" t="t" r="r" b="b"/>
              <a:pathLst>
                <a:path w="508" h="1357" extrusionOk="0">
                  <a:moveTo>
                    <a:pt x="340" y="0"/>
                  </a:moveTo>
                  <a:cubicBezTo>
                    <a:pt x="242" y="0"/>
                    <a:pt x="151" y="29"/>
                    <a:pt x="67" y="79"/>
                  </a:cubicBezTo>
                  <a:cubicBezTo>
                    <a:pt x="48" y="88"/>
                    <a:pt x="39" y="107"/>
                    <a:pt x="19" y="117"/>
                  </a:cubicBezTo>
                  <a:cubicBezTo>
                    <a:pt x="10" y="146"/>
                    <a:pt x="0" y="174"/>
                    <a:pt x="0" y="213"/>
                  </a:cubicBezTo>
                  <a:lnTo>
                    <a:pt x="0" y="1198"/>
                  </a:lnTo>
                  <a:cubicBezTo>
                    <a:pt x="0" y="1304"/>
                    <a:pt x="79" y="1356"/>
                    <a:pt x="158" y="1356"/>
                  </a:cubicBezTo>
                  <a:cubicBezTo>
                    <a:pt x="237" y="1356"/>
                    <a:pt x="316" y="1304"/>
                    <a:pt x="316" y="1198"/>
                  </a:cubicBezTo>
                  <a:lnTo>
                    <a:pt x="316" y="213"/>
                  </a:lnTo>
                  <a:lnTo>
                    <a:pt x="316" y="193"/>
                  </a:lnTo>
                  <a:cubicBezTo>
                    <a:pt x="326" y="165"/>
                    <a:pt x="335" y="126"/>
                    <a:pt x="354" y="107"/>
                  </a:cubicBezTo>
                  <a:cubicBezTo>
                    <a:pt x="402" y="69"/>
                    <a:pt x="450" y="40"/>
                    <a:pt x="507" y="21"/>
                  </a:cubicBezTo>
                  <a:cubicBezTo>
                    <a:pt x="469" y="12"/>
                    <a:pt x="421" y="2"/>
                    <a:pt x="383" y="2"/>
                  </a:cubicBezTo>
                  <a:cubicBezTo>
                    <a:pt x="368" y="1"/>
                    <a:pt x="354" y="0"/>
                    <a:pt x="34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6" name="Google Shape;19746;p78"/>
            <p:cNvSpPr/>
            <p:nvPr/>
          </p:nvSpPr>
          <p:spPr>
            <a:xfrm>
              <a:off x="8255452" y="2885437"/>
              <a:ext cx="17620" cy="58665"/>
            </a:xfrm>
            <a:custGeom>
              <a:avLst/>
              <a:gdLst/>
              <a:ahLst/>
              <a:cxnLst/>
              <a:rect l="l" t="t" r="r" b="b"/>
              <a:pathLst>
                <a:path w="671" h="2234" extrusionOk="0">
                  <a:moveTo>
                    <a:pt x="498" y="1"/>
                  </a:moveTo>
                  <a:cubicBezTo>
                    <a:pt x="259" y="1"/>
                    <a:pt x="48" y="173"/>
                    <a:pt x="1" y="403"/>
                  </a:cubicBezTo>
                  <a:lnTo>
                    <a:pt x="10" y="403"/>
                  </a:lnTo>
                  <a:cubicBezTo>
                    <a:pt x="1" y="422"/>
                    <a:pt x="1" y="441"/>
                    <a:pt x="1" y="460"/>
                  </a:cubicBezTo>
                  <a:lnTo>
                    <a:pt x="1" y="2068"/>
                  </a:lnTo>
                  <a:cubicBezTo>
                    <a:pt x="1" y="2178"/>
                    <a:pt x="80" y="2233"/>
                    <a:pt x="159" y="2233"/>
                  </a:cubicBezTo>
                  <a:cubicBezTo>
                    <a:pt x="237" y="2233"/>
                    <a:pt x="316" y="2178"/>
                    <a:pt x="316" y="2068"/>
                  </a:cubicBezTo>
                  <a:lnTo>
                    <a:pt x="316" y="508"/>
                  </a:lnTo>
                  <a:cubicBezTo>
                    <a:pt x="316" y="288"/>
                    <a:pt x="460" y="97"/>
                    <a:pt x="671" y="30"/>
                  </a:cubicBezTo>
                  <a:cubicBezTo>
                    <a:pt x="613" y="10"/>
                    <a:pt x="565" y="1"/>
                    <a:pt x="50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7" name="Google Shape;19747;p78"/>
            <p:cNvSpPr/>
            <p:nvPr/>
          </p:nvSpPr>
          <p:spPr>
            <a:xfrm>
              <a:off x="8233341" y="2895993"/>
              <a:ext cx="17620" cy="73160"/>
            </a:xfrm>
            <a:custGeom>
              <a:avLst/>
              <a:gdLst/>
              <a:ahLst/>
              <a:cxnLst/>
              <a:rect l="l" t="t" r="r" b="b"/>
              <a:pathLst>
                <a:path w="671" h="2786" extrusionOk="0">
                  <a:moveTo>
                    <a:pt x="498" y="1"/>
                  </a:moveTo>
                  <a:cubicBezTo>
                    <a:pt x="221" y="1"/>
                    <a:pt x="0" y="230"/>
                    <a:pt x="0" y="508"/>
                  </a:cubicBezTo>
                  <a:lnTo>
                    <a:pt x="0" y="843"/>
                  </a:lnTo>
                  <a:lnTo>
                    <a:pt x="0" y="2317"/>
                  </a:lnTo>
                  <a:cubicBezTo>
                    <a:pt x="115" y="2470"/>
                    <a:pt x="221" y="2623"/>
                    <a:pt x="316" y="2786"/>
                  </a:cubicBezTo>
                  <a:lnTo>
                    <a:pt x="316" y="1101"/>
                  </a:lnTo>
                  <a:lnTo>
                    <a:pt x="326" y="1111"/>
                  </a:lnTo>
                  <a:lnTo>
                    <a:pt x="326" y="508"/>
                  </a:lnTo>
                  <a:cubicBezTo>
                    <a:pt x="326" y="288"/>
                    <a:pt x="469" y="96"/>
                    <a:pt x="670" y="29"/>
                  </a:cubicBezTo>
                  <a:cubicBezTo>
                    <a:pt x="622" y="10"/>
                    <a:pt x="575" y="1"/>
                    <a:pt x="51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8" name="Google Shape;19748;p78"/>
            <p:cNvSpPr/>
            <p:nvPr/>
          </p:nvSpPr>
          <p:spPr>
            <a:xfrm>
              <a:off x="7951362" y="2892737"/>
              <a:ext cx="165648" cy="128674"/>
            </a:xfrm>
            <a:custGeom>
              <a:avLst/>
              <a:gdLst/>
              <a:ahLst/>
              <a:cxnLst/>
              <a:rect l="l" t="t" r="r" b="b"/>
              <a:pathLst>
                <a:path w="6308" h="4900" extrusionOk="0">
                  <a:moveTo>
                    <a:pt x="3134" y="0"/>
                  </a:moveTo>
                  <a:cubicBezTo>
                    <a:pt x="3106" y="0"/>
                    <a:pt x="3088" y="0"/>
                    <a:pt x="3082" y="0"/>
                  </a:cubicBezTo>
                  <a:lnTo>
                    <a:pt x="1895" y="0"/>
                  </a:lnTo>
                  <a:cubicBezTo>
                    <a:pt x="1618" y="0"/>
                    <a:pt x="1388" y="230"/>
                    <a:pt x="1388" y="508"/>
                  </a:cubicBezTo>
                  <a:lnTo>
                    <a:pt x="1388" y="527"/>
                  </a:lnTo>
                  <a:cubicBezTo>
                    <a:pt x="1388" y="642"/>
                    <a:pt x="1436" y="756"/>
                    <a:pt x="1513" y="843"/>
                  </a:cubicBezTo>
                  <a:lnTo>
                    <a:pt x="910" y="843"/>
                  </a:lnTo>
                  <a:cubicBezTo>
                    <a:pt x="632" y="843"/>
                    <a:pt x="402" y="1072"/>
                    <a:pt x="402" y="1350"/>
                  </a:cubicBezTo>
                  <a:lnTo>
                    <a:pt x="402" y="1359"/>
                  </a:lnTo>
                  <a:cubicBezTo>
                    <a:pt x="402" y="1484"/>
                    <a:pt x="450" y="1589"/>
                    <a:pt x="517" y="1685"/>
                  </a:cubicBezTo>
                  <a:lnTo>
                    <a:pt x="508" y="1685"/>
                  </a:lnTo>
                  <a:cubicBezTo>
                    <a:pt x="230" y="1685"/>
                    <a:pt x="1" y="1905"/>
                    <a:pt x="1" y="2182"/>
                  </a:cubicBezTo>
                  <a:lnTo>
                    <a:pt x="1" y="2202"/>
                  </a:lnTo>
                  <a:cubicBezTo>
                    <a:pt x="1" y="2479"/>
                    <a:pt x="230" y="2709"/>
                    <a:pt x="508" y="2709"/>
                  </a:cubicBezTo>
                  <a:lnTo>
                    <a:pt x="527" y="2709"/>
                  </a:lnTo>
                  <a:cubicBezTo>
                    <a:pt x="450" y="2795"/>
                    <a:pt x="402" y="2910"/>
                    <a:pt x="402" y="3025"/>
                  </a:cubicBezTo>
                  <a:lnTo>
                    <a:pt x="402" y="3044"/>
                  </a:lnTo>
                  <a:cubicBezTo>
                    <a:pt x="402" y="3321"/>
                    <a:pt x="632" y="3541"/>
                    <a:pt x="910" y="3541"/>
                  </a:cubicBezTo>
                  <a:lnTo>
                    <a:pt x="2757" y="3541"/>
                  </a:lnTo>
                  <a:cubicBezTo>
                    <a:pt x="2518" y="3704"/>
                    <a:pt x="2221" y="3962"/>
                    <a:pt x="2163" y="4259"/>
                  </a:cubicBezTo>
                  <a:cubicBezTo>
                    <a:pt x="2125" y="4431"/>
                    <a:pt x="2163" y="4594"/>
                    <a:pt x="2269" y="4728"/>
                  </a:cubicBezTo>
                  <a:lnTo>
                    <a:pt x="2307" y="4776"/>
                  </a:lnTo>
                  <a:lnTo>
                    <a:pt x="2355" y="4814"/>
                  </a:lnTo>
                  <a:cubicBezTo>
                    <a:pt x="2413" y="4850"/>
                    <a:pt x="2514" y="4900"/>
                    <a:pt x="2665" y="4900"/>
                  </a:cubicBezTo>
                  <a:cubicBezTo>
                    <a:pt x="2838" y="4900"/>
                    <a:pt x="3076" y="4834"/>
                    <a:pt x="3388" y="4604"/>
                  </a:cubicBezTo>
                  <a:cubicBezTo>
                    <a:pt x="3628" y="4431"/>
                    <a:pt x="3896" y="4326"/>
                    <a:pt x="4183" y="4288"/>
                  </a:cubicBezTo>
                  <a:cubicBezTo>
                    <a:pt x="4623" y="4202"/>
                    <a:pt x="4948" y="4106"/>
                    <a:pt x="5465" y="3436"/>
                  </a:cubicBezTo>
                  <a:lnTo>
                    <a:pt x="6307" y="3436"/>
                  </a:lnTo>
                  <a:lnTo>
                    <a:pt x="6307" y="565"/>
                  </a:lnTo>
                  <a:lnTo>
                    <a:pt x="5188" y="565"/>
                  </a:lnTo>
                  <a:cubicBezTo>
                    <a:pt x="4804" y="24"/>
                    <a:pt x="3425" y="0"/>
                    <a:pt x="313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49" name="Google Shape;19749;p78"/>
            <p:cNvSpPr/>
            <p:nvPr/>
          </p:nvSpPr>
          <p:spPr>
            <a:xfrm>
              <a:off x="7988047" y="2892737"/>
              <a:ext cx="128963" cy="21875"/>
            </a:xfrm>
            <a:custGeom>
              <a:avLst/>
              <a:gdLst/>
              <a:ahLst/>
              <a:cxnLst/>
              <a:rect l="l" t="t" r="r" b="b"/>
              <a:pathLst>
                <a:path w="4911" h="833" extrusionOk="0">
                  <a:moveTo>
                    <a:pt x="1737" y="0"/>
                  </a:moveTo>
                  <a:cubicBezTo>
                    <a:pt x="1709" y="0"/>
                    <a:pt x="1691" y="0"/>
                    <a:pt x="1685" y="0"/>
                  </a:cubicBezTo>
                  <a:lnTo>
                    <a:pt x="498" y="0"/>
                  </a:lnTo>
                  <a:cubicBezTo>
                    <a:pt x="221" y="0"/>
                    <a:pt x="1" y="230"/>
                    <a:pt x="1" y="508"/>
                  </a:cubicBezTo>
                  <a:lnTo>
                    <a:pt x="1" y="527"/>
                  </a:lnTo>
                  <a:cubicBezTo>
                    <a:pt x="1" y="575"/>
                    <a:pt x="10" y="632"/>
                    <a:pt x="20" y="680"/>
                  </a:cubicBezTo>
                  <a:cubicBezTo>
                    <a:pt x="87" y="479"/>
                    <a:pt x="278" y="268"/>
                    <a:pt x="498" y="268"/>
                  </a:cubicBezTo>
                  <a:lnTo>
                    <a:pt x="1685" y="268"/>
                  </a:lnTo>
                  <a:cubicBezTo>
                    <a:pt x="1692" y="268"/>
                    <a:pt x="1710" y="268"/>
                    <a:pt x="1737" y="268"/>
                  </a:cubicBezTo>
                  <a:cubicBezTo>
                    <a:pt x="2015" y="268"/>
                    <a:pt x="3283" y="292"/>
                    <a:pt x="3676" y="833"/>
                  </a:cubicBezTo>
                  <a:lnTo>
                    <a:pt x="4910" y="833"/>
                  </a:lnTo>
                  <a:lnTo>
                    <a:pt x="4910" y="565"/>
                  </a:lnTo>
                  <a:lnTo>
                    <a:pt x="3800" y="565"/>
                  </a:lnTo>
                  <a:cubicBezTo>
                    <a:pt x="3408" y="24"/>
                    <a:pt x="2028" y="0"/>
                    <a:pt x="1737"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0" name="Google Shape;19750;p78"/>
            <p:cNvSpPr/>
            <p:nvPr/>
          </p:nvSpPr>
          <p:spPr>
            <a:xfrm>
              <a:off x="7961918" y="2914848"/>
              <a:ext cx="70140" cy="17883"/>
            </a:xfrm>
            <a:custGeom>
              <a:avLst/>
              <a:gdLst/>
              <a:ahLst/>
              <a:cxnLst/>
              <a:rect l="l" t="t" r="r" b="b"/>
              <a:pathLst>
                <a:path w="2671" h="681" extrusionOk="0">
                  <a:moveTo>
                    <a:pt x="508" y="1"/>
                  </a:moveTo>
                  <a:cubicBezTo>
                    <a:pt x="230" y="1"/>
                    <a:pt x="0" y="230"/>
                    <a:pt x="0" y="508"/>
                  </a:cubicBezTo>
                  <a:lnTo>
                    <a:pt x="0" y="517"/>
                  </a:lnTo>
                  <a:cubicBezTo>
                    <a:pt x="0" y="575"/>
                    <a:pt x="10" y="623"/>
                    <a:pt x="29" y="680"/>
                  </a:cubicBezTo>
                  <a:cubicBezTo>
                    <a:pt x="94" y="476"/>
                    <a:pt x="276" y="335"/>
                    <a:pt x="487" y="335"/>
                  </a:cubicBezTo>
                  <a:cubicBezTo>
                    <a:pt x="494" y="335"/>
                    <a:pt x="501" y="335"/>
                    <a:pt x="508" y="335"/>
                  </a:cubicBezTo>
                  <a:lnTo>
                    <a:pt x="1101" y="335"/>
                  </a:lnTo>
                  <a:lnTo>
                    <a:pt x="1101" y="316"/>
                  </a:lnTo>
                  <a:lnTo>
                    <a:pt x="2460" y="316"/>
                  </a:lnTo>
                  <a:cubicBezTo>
                    <a:pt x="2671" y="316"/>
                    <a:pt x="2671" y="1"/>
                    <a:pt x="2460"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1" name="Google Shape;19751;p78"/>
            <p:cNvSpPr/>
            <p:nvPr/>
          </p:nvSpPr>
          <p:spPr>
            <a:xfrm>
              <a:off x="7961918" y="2963114"/>
              <a:ext cx="53807" cy="13576"/>
            </a:xfrm>
            <a:custGeom>
              <a:avLst/>
              <a:gdLst/>
              <a:ahLst/>
              <a:cxnLst/>
              <a:rect l="l" t="t" r="r" b="b"/>
              <a:pathLst>
                <a:path w="2049" h="517" extrusionOk="0">
                  <a:moveTo>
                    <a:pt x="211" y="0"/>
                  </a:moveTo>
                  <a:cubicBezTo>
                    <a:pt x="182" y="0"/>
                    <a:pt x="144" y="10"/>
                    <a:pt x="115" y="19"/>
                  </a:cubicBezTo>
                  <a:cubicBezTo>
                    <a:pt x="106" y="38"/>
                    <a:pt x="96" y="57"/>
                    <a:pt x="77" y="67"/>
                  </a:cubicBezTo>
                  <a:cubicBezTo>
                    <a:pt x="29" y="163"/>
                    <a:pt x="0" y="268"/>
                    <a:pt x="0" y="383"/>
                  </a:cubicBezTo>
                  <a:cubicBezTo>
                    <a:pt x="0" y="431"/>
                    <a:pt x="10" y="469"/>
                    <a:pt x="29" y="517"/>
                  </a:cubicBezTo>
                  <a:cubicBezTo>
                    <a:pt x="48" y="459"/>
                    <a:pt x="77" y="402"/>
                    <a:pt x="106" y="364"/>
                  </a:cubicBezTo>
                  <a:cubicBezTo>
                    <a:pt x="134" y="335"/>
                    <a:pt x="163" y="325"/>
                    <a:pt x="201" y="325"/>
                  </a:cubicBezTo>
                  <a:lnTo>
                    <a:pt x="1828" y="325"/>
                  </a:lnTo>
                  <a:cubicBezTo>
                    <a:pt x="2049" y="325"/>
                    <a:pt x="2049" y="0"/>
                    <a:pt x="182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2" name="Google Shape;19752;p78"/>
            <p:cNvSpPr/>
            <p:nvPr/>
          </p:nvSpPr>
          <p:spPr>
            <a:xfrm>
              <a:off x="7951624" y="2937221"/>
              <a:ext cx="59820" cy="17620"/>
            </a:xfrm>
            <a:custGeom>
              <a:avLst/>
              <a:gdLst/>
              <a:ahLst/>
              <a:cxnLst/>
              <a:rect l="l" t="t" r="r" b="b"/>
              <a:pathLst>
                <a:path w="2278" h="671" extrusionOk="0">
                  <a:moveTo>
                    <a:pt x="402" y="0"/>
                  </a:moveTo>
                  <a:cubicBezTo>
                    <a:pt x="163" y="48"/>
                    <a:pt x="0" y="249"/>
                    <a:pt x="0" y="488"/>
                  </a:cubicBezTo>
                  <a:lnTo>
                    <a:pt x="0" y="508"/>
                  </a:lnTo>
                  <a:cubicBezTo>
                    <a:pt x="0" y="565"/>
                    <a:pt x="10" y="613"/>
                    <a:pt x="19" y="670"/>
                  </a:cubicBezTo>
                  <a:cubicBezTo>
                    <a:pt x="86" y="460"/>
                    <a:pt x="278" y="316"/>
                    <a:pt x="498" y="316"/>
                  </a:cubicBezTo>
                  <a:lnTo>
                    <a:pt x="2067" y="316"/>
                  </a:lnTo>
                  <a:cubicBezTo>
                    <a:pt x="2278" y="316"/>
                    <a:pt x="2278" y="0"/>
                    <a:pt x="2067" y="0"/>
                  </a:cubicBezTo>
                  <a:lnTo>
                    <a:pt x="450" y="0"/>
                  </a:lnTo>
                  <a:cubicBezTo>
                    <a:pt x="431" y="0"/>
                    <a:pt x="412" y="0"/>
                    <a:pt x="402" y="10"/>
                  </a:cubicBezTo>
                  <a:lnTo>
                    <a:pt x="402"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3" name="Google Shape;19753;p78"/>
            <p:cNvSpPr/>
            <p:nvPr/>
          </p:nvSpPr>
          <p:spPr>
            <a:xfrm>
              <a:off x="8007663" y="2985960"/>
              <a:ext cx="27652" cy="26181"/>
            </a:xfrm>
            <a:custGeom>
              <a:avLst/>
              <a:gdLst/>
              <a:ahLst/>
              <a:cxnLst/>
              <a:rect l="l" t="t" r="r" b="b"/>
              <a:pathLst>
                <a:path w="1053" h="997" extrusionOk="0">
                  <a:moveTo>
                    <a:pt x="613" y="1"/>
                  </a:moveTo>
                  <a:cubicBezTo>
                    <a:pt x="479" y="97"/>
                    <a:pt x="354" y="202"/>
                    <a:pt x="240" y="326"/>
                  </a:cubicBezTo>
                  <a:cubicBezTo>
                    <a:pt x="134" y="432"/>
                    <a:pt x="58" y="566"/>
                    <a:pt x="29" y="709"/>
                  </a:cubicBezTo>
                  <a:cubicBezTo>
                    <a:pt x="0" y="805"/>
                    <a:pt x="10" y="901"/>
                    <a:pt x="39" y="996"/>
                  </a:cubicBezTo>
                  <a:cubicBezTo>
                    <a:pt x="106" y="795"/>
                    <a:pt x="230" y="623"/>
                    <a:pt x="393" y="499"/>
                  </a:cubicBezTo>
                  <a:cubicBezTo>
                    <a:pt x="431" y="460"/>
                    <a:pt x="498" y="412"/>
                    <a:pt x="584" y="345"/>
                  </a:cubicBezTo>
                  <a:lnTo>
                    <a:pt x="613" y="326"/>
                  </a:lnTo>
                  <a:cubicBezTo>
                    <a:pt x="814" y="173"/>
                    <a:pt x="1053" y="1"/>
                    <a:pt x="1053"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4" name="Google Shape;19754;p78"/>
            <p:cNvSpPr/>
            <p:nvPr/>
          </p:nvSpPr>
          <p:spPr>
            <a:xfrm>
              <a:off x="8168505" y="3131992"/>
              <a:ext cx="165385" cy="128700"/>
            </a:xfrm>
            <a:custGeom>
              <a:avLst/>
              <a:gdLst/>
              <a:ahLst/>
              <a:cxnLst/>
              <a:rect l="l" t="t" r="r" b="b"/>
              <a:pathLst>
                <a:path w="6298" h="4901" extrusionOk="0">
                  <a:moveTo>
                    <a:pt x="3637" y="1"/>
                  </a:moveTo>
                  <a:cubicBezTo>
                    <a:pt x="3463" y="1"/>
                    <a:pt x="3222" y="67"/>
                    <a:pt x="2910" y="297"/>
                  </a:cubicBezTo>
                  <a:cubicBezTo>
                    <a:pt x="2680" y="469"/>
                    <a:pt x="2402" y="574"/>
                    <a:pt x="2115" y="613"/>
                  </a:cubicBezTo>
                  <a:cubicBezTo>
                    <a:pt x="1685" y="699"/>
                    <a:pt x="1350" y="795"/>
                    <a:pt x="842" y="1464"/>
                  </a:cubicBezTo>
                  <a:lnTo>
                    <a:pt x="0" y="1464"/>
                  </a:lnTo>
                  <a:lnTo>
                    <a:pt x="0" y="4336"/>
                  </a:lnTo>
                  <a:lnTo>
                    <a:pt x="1110" y="4336"/>
                  </a:lnTo>
                  <a:cubicBezTo>
                    <a:pt x="1494" y="4877"/>
                    <a:pt x="2873" y="4900"/>
                    <a:pt x="3164" y="4900"/>
                  </a:cubicBezTo>
                  <a:cubicBezTo>
                    <a:pt x="3192" y="4900"/>
                    <a:pt x="3210" y="4900"/>
                    <a:pt x="3216" y="4900"/>
                  </a:cubicBezTo>
                  <a:lnTo>
                    <a:pt x="4403" y="4900"/>
                  </a:lnTo>
                  <a:cubicBezTo>
                    <a:pt x="4680" y="4900"/>
                    <a:pt x="4910" y="4671"/>
                    <a:pt x="4910" y="4393"/>
                  </a:cubicBezTo>
                  <a:lnTo>
                    <a:pt x="4910" y="4374"/>
                  </a:lnTo>
                  <a:cubicBezTo>
                    <a:pt x="4910" y="4259"/>
                    <a:pt x="4862" y="4144"/>
                    <a:pt x="4785" y="4058"/>
                  </a:cubicBezTo>
                  <a:lnTo>
                    <a:pt x="5388" y="4058"/>
                  </a:lnTo>
                  <a:cubicBezTo>
                    <a:pt x="5666" y="4058"/>
                    <a:pt x="5886" y="3828"/>
                    <a:pt x="5886" y="3551"/>
                  </a:cubicBezTo>
                  <a:lnTo>
                    <a:pt x="5886" y="3541"/>
                  </a:lnTo>
                  <a:cubicBezTo>
                    <a:pt x="5886" y="3417"/>
                    <a:pt x="5848" y="3312"/>
                    <a:pt x="5781" y="3216"/>
                  </a:cubicBezTo>
                  <a:lnTo>
                    <a:pt x="5790" y="3216"/>
                  </a:lnTo>
                  <a:cubicBezTo>
                    <a:pt x="6068" y="3216"/>
                    <a:pt x="6288" y="2996"/>
                    <a:pt x="6288" y="2718"/>
                  </a:cubicBezTo>
                  <a:lnTo>
                    <a:pt x="6298" y="2699"/>
                  </a:lnTo>
                  <a:cubicBezTo>
                    <a:pt x="6298" y="2422"/>
                    <a:pt x="6077" y="2201"/>
                    <a:pt x="5800" y="2201"/>
                  </a:cubicBezTo>
                  <a:lnTo>
                    <a:pt x="5781" y="2201"/>
                  </a:lnTo>
                  <a:cubicBezTo>
                    <a:pt x="5857" y="2106"/>
                    <a:pt x="5905" y="1991"/>
                    <a:pt x="5905" y="1876"/>
                  </a:cubicBezTo>
                  <a:lnTo>
                    <a:pt x="5905" y="1857"/>
                  </a:lnTo>
                  <a:cubicBezTo>
                    <a:pt x="5905" y="1579"/>
                    <a:pt x="5675" y="1359"/>
                    <a:pt x="5398" y="1359"/>
                  </a:cubicBezTo>
                  <a:lnTo>
                    <a:pt x="3551" y="1359"/>
                  </a:lnTo>
                  <a:cubicBezTo>
                    <a:pt x="3790" y="1197"/>
                    <a:pt x="4077" y="938"/>
                    <a:pt x="4144" y="641"/>
                  </a:cubicBezTo>
                  <a:cubicBezTo>
                    <a:pt x="4182" y="469"/>
                    <a:pt x="4144" y="306"/>
                    <a:pt x="4039" y="172"/>
                  </a:cubicBezTo>
                  <a:lnTo>
                    <a:pt x="4001" y="125"/>
                  </a:lnTo>
                  <a:lnTo>
                    <a:pt x="3943" y="86"/>
                  </a:lnTo>
                  <a:cubicBezTo>
                    <a:pt x="3890" y="51"/>
                    <a:pt x="3789" y="1"/>
                    <a:pt x="3637"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5" name="Google Shape;19755;p78"/>
            <p:cNvSpPr/>
            <p:nvPr/>
          </p:nvSpPr>
          <p:spPr>
            <a:xfrm>
              <a:off x="8168505" y="3132123"/>
              <a:ext cx="109583" cy="45115"/>
            </a:xfrm>
            <a:custGeom>
              <a:avLst/>
              <a:gdLst/>
              <a:ahLst/>
              <a:cxnLst/>
              <a:rect l="l" t="t" r="r" b="b"/>
              <a:pathLst>
                <a:path w="4173" h="1718" extrusionOk="0">
                  <a:moveTo>
                    <a:pt x="3633" y="0"/>
                  </a:moveTo>
                  <a:cubicBezTo>
                    <a:pt x="3460" y="0"/>
                    <a:pt x="3222" y="67"/>
                    <a:pt x="2910" y="292"/>
                  </a:cubicBezTo>
                  <a:cubicBezTo>
                    <a:pt x="2670" y="464"/>
                    <a:pt x="2402" y="579"/>
                    <a:pt x="2115" y="617"/>
                  </a:cubicBezTo>
                  <a:cubicBezTo>
                    <a:pt x="1675" y="694"/>
                    <a:pt x="1350" y="799"/>
                    <a:pt x="833" y="1469"/>
                  </a:cubicBezTo>
                  <a:lnTo>
                    <a:pt x="0" y="1469"/>
                  </a:lnTo>
                  <a:lnTo>
                    <a:pt x="0" y="1718"/>
                  </a:lnTo>
                  <a:lnTo>
                    <a:pt x="957" y="1718"/>
                  </a:lnTo>
                  <a:cubicBezTo>
                    <a:pt x="1474" y="1048"/>
                    <a:pt x="1675" y="943"/>
                    <a:pt x="2115" y="866"/>
                  </a:cubicBezTo>
                  <a:cubicBezTo>
                    <a:pt x="2402" y="828"/>
                    <a:pt x="2680" y="723"/>
                    <a:pt x="2910" y="550"/>
                  </a:cubicBezTo>
                  <a:cubicBezTo>
                    <a:pt x="3222" y="320"/>
                    <a:pt x="3463" y="254"/>
                    <a:pt x="3637" y="254"/>
                  </a:cubicBezTo>
                  <a:cubicBezTo>
                    <a:pt x="3789" y="254"/>
                    <a:pt x="3890" y="304"/>
                    <a:pt x="3943" y="340"/>
                  </a:cubicBezTo>
                  <a:lnTo>
                    <a:pt x="3991" y="368"/>
                  </a:lnTo>
                  <a:lnTo>
                    <a:pt x="4029" y="426"/>
                  </a:lnTo>
                  <a:cubicBezTo>
                    <a:pt x="4087" y="493"/>
                    <a:pt x="4116" y="560"/>
                    <a:pt x="4135" y="646"/>
                  </a:cubicBezTo>
                  <a:lnTo>
                    <a:pt x="4135" y="636"/>
                  </a:lnTo>
                  <a:cubicBezTo>
                    <a:pt x="4173" y="474"/>
                    <a:pt x="4135" y="301"/>
                    <a:pt x="4029" y="167"/>
                  </a:cubicBezTo>
                  <a:lnTo>
                    <a:pt x="3991" y="120"/>
                  </a:lnTo>
                  <a:lnTo>
                    <a:pt x="3943" y="91"/>
                  </a:lnTo>
                  <a:cubicBezTo>
                    <a:pt x="3885" y="51"/>
                    <a:pt x="3784" y="0"/>
                    <a:pt x="3633"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6" name="Google Shape;19756;p78"/>
            <p:cNvSpPr/>
            <p:nvPr/>
          </p:nvSpPr>
          <p:spPr>
            <a:xfrm>
              <a:off x="8269790" y="3215420"/>
              <a:ext cx="53807" cy="13603"/>
            </a:xfrm>
            <a:custGeom>
              <a:avLst/>
              <a:gdLst/>
              <a:ahLst/>
              <a:cxnLst/>
              <a:rect l="l" t="t" r="r" b="b"/>
              <a:pathLst>
                <a:path w="2049" h="518" extrusionOk="0">
                  <a:moveTo>
                    <a:pt x="211" y="1"/>
                  </a:moveTo>
                  <a:cubicBezTo>
                    <a:pt x="0" y="1"/>
                    <a:pt x="0" y="326"/>
                    <a:pt x="211" y="326"/>
                  </a:cubicBezTo>
                  <a:lnTo>
                    <a:pt x="1847" y="326"/>
                  </a:lnTo>
                  <a:cubicBezTo>
                    <a:pt x="1876" y="326"/>
                    <a:pt x="1914" y="336"/>
                    <a:pt x="1943" y="364"/>
                  </a:cubicBezTo>
                  <a:cubicBezTo>
                    <a:pt x="1972" y="412"/>
                    <a:pt x="2000" y="460"/>
                    <a:pt x="2019" y="517"/>
                  </a:cubicBezTo>
                  <a:cubicBezTo>
                    <a:pt x="2029" y="469"/>
                    <a:pt x="2039" y="431"/>
                    <a:pt x="2048" y="383"/>
                  </a:cubicBezTo>
                  <a:cubicBezTo>
                    <a:pt x="2048" y="278"/>
                    <a:pt x="2019" y="163"/>
                    <a:pt x="1962" y="68"/>
                  </a:cubicBezTo>
                  <a:cubicBezTo>
                    <a:pt x="1952" y="58"/>
                    <a:pt x="1943" y="39"/>
                    <a:pt x="1924" y="29"/>
                  </a:cubicBezTo>
                  <a:cubicBezTo>
                    <a:pt x="1895" y="10"/>
                    <a:pt x="1866" y="1"/>
                    <a:pt x="1838"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7" name="Google Shape;19757;p78"/>
            <p:cNvSpPr/>
            <p:nvPr/>
          </p:nvSpPr>
          <p:spPr>
            <a:xfrm>
              <a:off x="8260494" y="3238292"/>
              <a:ext cx="37210" cy="13340"/>
            </a:xfrm>
            <a:custGeom>
              <a:avLst/>
              <a:gdLst/>
              <a:ahLst/>
              <a:cxnLst/>
              <a:rect l="l" t="t" r="r" b="b"/>
              <a:pathLst>
                <a:path w="1417" h="508" extrusionOk="0">
                  <a:moveTo>
                    <a:pt x="211" y="0"/>
                  </a:moveTo>
                  <a:cubicBezTo>
                    <a:pt x="0" y="0"/>
                    <a:pt x="0" y="316"/>
                    <a:pt x="211" y="316"/>
                  </a:cubicBezTo>
                  <a:lnTo>
                    <a:pt x="1206" y="316"/>
                  </a:lnTo>
                  <a:cubicBezTo>
                    <a:pt x="1244" y="316"/>
                    <a:pt x="1273" y="335"/>
                    <a:pt x="1302" y="355"/>
                  </a:cubicBezTo>
                  <a:cubicBezTo>
                    <a:pt x="1340" y="402"/>
                    <a:pt x="1369" y="450"/>
                    <a:pt x="1388" y="508"/>
                  </a:cubicBezTo>
                  <a:cubicBezTo>
                    <a:pt x="1397" y="469"/>
                    <a:pt x="1407" y="422"/>
                    <a:pt x="1407" y="374"/>
                  </a:cubicBezTo>
                  <a:cubicBezTo>
                    <a:pt x="1416" y="268"/>
                    <a:pt x="1388" y="163"/>
                    <a:pt x="1330" y="67"/>
                  </a:cubicBezTo>
                  <a:cubicBezTo>
                    <a:pt x="1321" y="48"/>
                    <a:pt x="1302" y="29"/>
                    <a:pt x="1292" y="20"/>
                  </a:cubicBezTo>
                  <a:cubicBezTo>
                    <a:pt x="1263" y="0"/>
                    <a:pt x="1235" y="0"/>
                    <a:pt x="120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8" name="Google Shape;19758;p78"/>
            <p:cNvSpPr/>
            <p:nvPr/>
          </p:nvSpPr>
          <p:spPr>
            <a:xfrm>
              <a:off x="8274044" y="3189528"/>
              <a:ext cx="59847" cy="17620"/>
            </a:xfrm>
            <a:custGeom>
              <a:avLst/>
              <a:gdLst/>
              <a:ahLst/>
              <a:cxnLst/>
              <a:rect l="l" t="t" r="r" b="b"/>
              <a:pathLst>
                <a:path w="2279" h="671" extrusionOk="0">
                  <a:moveTo>
                    <a:pt x="211" y="1"/>
                  </a:moveTo>
                  <a:cubicBezTo>
                    <a:pt x="1" y="1"/>
                    <a:pt x="1" y="317"/>
                    <a:pt x="211" y="317"/>
                  </a:cubicBezTo>
                  <a:lnTo>
                    <a:pt x="1781" y="317"/>
                  </a:lnTo>
                  <a:cubicBezTo>
                    <a:pt x="2001" y="317"/>
                    <a:pt x="2192" y="460"/>
                    <a:pt x="2259" y="671"/>
                  </a:cubicBezTo>
                  <a:cubicBezTo>
                    <a:pt x="2269" y="613"/>
                    <a:pt x="2279" y="565"/>
                    <a:pt x="2279" y="508"/>
                  </a:cubicBezTo>
                  <a:lnTo>
                    <a:pt x="2279" y="498"/>
                  </a:lnTo>
                  <a:cubicBezTo>
                    <a:pt x="2279" y="259"/>
                    <a:pt x="2116" y="49"/>
                    <a:pt x="1877" y="1"/>
                  </a:cubicBezTo>
                  <a:lnTo>
                    <a:pt x="1877" y="10"/>
                  </a:lnTo>
                  <a:cubicBezTo>
                    <a:pt x="1867" y="1"/>
                    <a:pt x="1848" y="1"/>
                    <a:pt x="1829"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59" name="Google Shape;19759;p78"/>
            <p:cNvSpPr/>
            <p:nvPr/>
          </p:nvSpPr>
          <p:spPr>
            <a:xfrm>
              <a:off x="8250174" y="3167180"/>
              <a:ext cx="73160" cy="17857"/>
            </a:xfrm>
            <a:custGeom>
              <a:avLst/>
              <a:gdLst/>
              <a:ahLst/>
              <a:cxnLst/>
              <a:rect l="l" t="t" r="r" b="b"/>
              <a:pathLst>
                <a:path w="2786" h="680" extrusionOk="0">
                  <a:moveTo>
                    <a:pt x="470" y="0"/>
                  </a:moveTo>
                  <a:cubicBezTo>
                    <a:pt x="326" y="124"/>
                    <a:pt x="163" y="230"/>
                    <a:pt x="1" y="325"/>
                  </a:cubicBezTo>
                  <a:lnTo>
                    <a:pt x="1695" y="325"/>
                  </a:lnTo>
                  <a:lnTo>
                    <a:pt x="1685" y="335"/>
                  </a:lnTo>
                  <a:lnTo>
                    <a:pt x="2278" y="335"/>
                  </a:lnTo>
                  <a:cubicBezTo>
                    <a:pt x="2498" y="335"/>
                    <a:pt x="2690" y="469"/>
                    <a:pt x="2757" y="680"/>
                  </a:cubicBezTo>
                  <a:cubicBezTo>
                    <a:pt x="2776" y="632"/>
                    <a:pt x="2786" y="574"/>
                    <a:pt x="2786" y="526"/>
                  </a:cubicBezTo>
                  <a:lnTo>
                    <a:pt x="2786" y="507"/>
                  </a:lnTo>
                  <a:cubicBezTo>
                    <a:pt x="2786" y="230"/>
                    <a:pt x="2556" y="0"/>
                    <a:pt x="227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0" name="Google Shape;19760;p78"/>
            <p:cNvSpPr/>
            <p:nvPr/>
          </p:nvSpPr>
          <p:spPr>
            <a:xfrm>
              <a:off x="8169241" y="3170699"/>
              <a:ext cx="9349" cy="75156"/>
            </a:xfrm>
            <a:custGeom>
              <a:avLst/>
              <a:gdLst/>
              <a:ahLst/>
              <a:cxnLst/>
              <a:rect l="l" t="t" r="r" b="b"/>
              <a:pathLst>
                <a:path w="356" h="2862" extrusionOk="0">
                  <a:moveTo>
                    <a:pt x="1" y="0"/>
                  </a:moveTo>
                  <a:lnTo>
                    <a:pt x="1" y="2862"/>
                  </a:lnTo>
                  <a:lnTo>
                    <a:pt x="355" y="2862"/>
                  </a:lnTo>
                  <a:lnTo>
                    <a:pt x="355"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1" name="Google Shape;19761;p78"/>
            <p:cNvSpPr/>
            <p:nvPr/>
          </p:nvSpPr>
          <p:spPr>
            <a:xfrm>
              <a:off x="8158185" y="2907548"/>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2" name="Google Shape;19762;p78"/>
            <p:cNvSpPr/>
            <p:nvPr/>
          </p:nvSpPr>
          <p:spPr>
            <a:xfrm>
              <a:off x="8179797" y="2907548"/>
              <a:ext cx="15861" cy="15861"/>
            </a:xfrm>
            <a:custGeom>
              <a:avLst/>
              <a:gdLst/>
              <a:ahLst/>
              <a:cxnLst/>
              <a:rect l="l" t="t" r="r" b="b"/>
              <a:pathLst>
                <a:path w="604" h="604" extrusionOk="0">
                  <a:moveTo>
                    <a:pt x="298" y="1"/>
                  </a:moveTo>
                  <a:cubicBezTo>
                    <a:pt x="135" y="1"/>
                    <a:pt x="1" y="135"/>
                    <a:pt x="1" y="307"/>
                  </a:cubicBezTo>
                  <a:cubicBezTo>
                    <a:pt x="1" y="470"/>
                    <a:pt x="135" y="604"/>
                    <a:pt x="298" y="604"/>
                  </a:cubicBezTo>
                  <a:cubicBezTo>
                    <a:pt x="470" y="604"/>
                    <a:pt x="604" y="470"/>
                    <a:pt x="604" y="307"/>
                  </a:cubicBezTo>
                  <a:cubicBezTo>
                    <a:pt x="604" y="135"/>
                    <a:pt x="470" y="1"/>
                    <a:pt x="298"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3" name="Google Shape;19763;p78"/>
            <p:cNvSpPr/>
            <p:nvPr/>
          </p:nvSpPr>
          <p:spPr>
            <a:xfrm>
              <a:off x="8297915" y="3093521"/>
              <a:ext cx="15861" cy="15861"/>
            </a:xfrm>
            <a:custGeom>
              <a:avLst/>
              <a:gdLst/>
              <a:ahLst/>
              <a:cxnLst/>
              <a:rect l="l" t="t" r="r" b="b"/>
              <a:pathLst>
                <a:path w="604" h="604" extrusionOk="0">
                  <a:moveTo>
                    <a:pt x="307" y="1"/>
                  </a:moveTo>
                  <a:cubicBezTo>
                    <a:pt x="135" y="1"/>
                    <a:pt x="1" y="135"/>
                    <a:pt x="1" y="307"/>
                  </a:cubicBezTo>
                  <a:cubicBezTo>
                    <a:pt x="1" y="470"/>
                    <a:pt x="135" y="604"/>
                    <a:pt x="307" y="604"/>
                  </a:cubicBezTo>
                  <a:cubicBezTo>
                    <a:pt x="470" y="604"/>
                    <a:pt x="604" y="470"/>
                    <a:pt x="604" y="30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4" name="Google Shape;19764;p78"/>
            <p:cNvSpPr/>
            <p:nvPr/>
          </p:nvSpPr>
          <p:spPr>
            <a:xfrm>
              <a:off x="8297915" y="3115159"/>
              <a:ext cx="15861" cy="15835"/>
            </a:xfrm>
            <a:custGeom>
              <a:avLst/>
              <a:gdLst/>
              <a:ahLst/>
              <a:cxnLst/>
              <a:rect l="l" t="t" r="r" b="b"/>
              <a:pathLst>
                <a:path w="604" h="603" extrusionOk="0">
                  <a:moveTo>
                    <a:pt x="307" y="0"/>
                  </a:moveTo>
                  <a:cubicBezTo>
                    <a:pt x="135" y="0"/>
                    <a:pt x="1" y="134"/>
                    <a:pt x="1" y="297"/>
                  </a:cubicBezTo>
                  <a:cubicBezTo>
                    <a:pt x="1" y="469"/>
                    <a:pt x="135" y="603"/>
                    <a:pt x="307" y="603"/>
                  </a:cubicBezTo>
                  <a:cubicBezTo>
                    <a:pt x="470" y="603"/>
                    <a:pt x="604" y="469"/>
                    <a:pt x="604" y="297"/>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5" name="Google Shape;19765;p78"/>
            <p:cNvSpPr/>
            <p:nvPr/>
          </p:nvSpPr>
          <p:spPr>
            <a:xfrm>
              <a:off x="7972212" y="3025928"/>
              <a:ext cx="15861" cy="15598"/>
            </a:xfrm>
            <a:custGeom>
              <a:avLst/>
              <a:gdLst/>
              <a:ahLst/>
              <a:cxnLst/>
              <a:rect l="l" t="t" r="r" b="b"/>
              <a:pathLst>
                <a:path w="604" h="594" extrusionOk="0">
                  <a:moveTo>
                    <a:pt x="307" y="1"/>
                  </a:moveTo>
                  <a:cubicBezTo>
                    <a:pt x="135" y="1"/>
                    <a:pt x="1" y="135"/>
                    <a:pt x="1" y="297"/>
                  </a:cubicBezTo>
                  <a:cubicBezTo>
                    <a:pt x="1" y="460"/>
                    <a:pt x="135" y="594"/>
                    <a:pt x="307" y="594"/>
                  </a:cubicBezTo>
                  <a:cubicBezTo>
                    <a:pt x="470" y="594"/>
                    <a:pt x="604" y="460"/>
                    <a:pt x="604" y="297"/>
                  </a:cubicBezTo>
                  <a:cubicBezTo>
                    <a:pt x="604" y="13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6" name="Google Shape;19766;p78"/>
            <p:cNvSpPr/>
            <p:nvPr/>
          </p:nvSpPr>
          <p:spPr>
            <a:xfrm>
              <a:off x="7972212" y="3047540"/>
              <a:ext cx="15861" cy="15598"/>
            </a:xfrm>
            <a:custGeom>
              <a:avLst/>
              <a:gdLst/>
              <a:ahLst/>
              <a:cxnLst/>
              <a:rect l="l" t="t" r="r" b="b"/>
              <a:pathLst>
                <a:path w="604" h="594" extrusionOk="0">
                  <a:moveTo>
                    <a:pt x="307" y="1"/>
                  </a:moveTo>
                  <a:cubicBezTo>
                    <a:pt x="135" y="1"/>
                    <a:pt x="1" y="125"/>
                    <a:pt x="1" y="297"/>
                  </a:cubicBezTo>
                  <a:cubicBezTo>
                    <a:pt x="1" y="460"/>
                    <a:pt x="135" y="594"/>
                    <a:pt x="307" y="594"/>
                  </a:cubicBezTo>
                  <a:cubicBezTo>
                    <a:pt x="470" y="594"/>
                    <a:pt x="604" y="460"/>
                    <a:pt x="604" y="297"/>
                  </a:cubicBezTo>
                  <a:cubicBezTo>
                    <a:pt x="604" y="125"/>
                    <a:pt x="470" y="1"/>
                    <a:pt x="307" y="1"/>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7" name="Google Shape;19767;p78"/>
            <p:cNvSpPr/>
            <p:nvPr/>
          </p:nvSpPr>
          <p:spPr>
            <a:xfrm>
              <a:off x="8090592" y="3233277"/>
              <a:ext cx="15598" cy="15835"/>
            </a:xfrm>
            <a:custGeom>
              <a:avLst/>
              <a:gdLst/>
              <a:ahLst/>
              <a:cxnLst/>
              <a:rect l="l" t="t" r="r" b="b"/>
              <a:pathLst>
                <a:path w="594" h="603" extrusionOk="0">
                  <a:moveTo>
                    <a:pt x="297" y="0"/>
                  </a:moveTo>
                  <a:cubicBezTo>
                    <a:pt x="134" y="0"/>
                    <a:pt x="0" y="134"/>
                    <a:pt x="0" y="306"/>
                  </a:cubicBezTo>
                  <a:cubicBezTo>
                    <a:pt x="0" y="469"/>
                    <a:pt x="134" y="603"/>
                    <a:pt x="297" y="603"/>
                  </a:cubicBezTo>
                  <a:cubicBezTo>
                    <a:pt x="460" y="603"/>
                    <a:pt x="594" y="469"/>
                    <a:pt x="594" y="306"/>
                  </a:cubicBezTo>
                  <a:cubicBezTo>
                    <a:pt x="594" y="134"/>
                    <a:pt x="460" y="0"/>
                    <a:pt x="29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8" name="Google Shape;19768;p78"/>
            <p:cNvSpPr/>
            <p:nvPr/>
          </p:nvSpPr>
          <p:spPr>
            <a:xfrm>
              <a:off x="8111941" y="3233277"/>
              <a:ext cx="15861" cy="15835"/>
            </a:xfrm>
            <a:custGeom>
              <a:avLst/>
              <a:gdLst/>
              <a:ahLst/>
              <a:cxnLst/>
              <a:rect l="l" t="t" r="r" b="b"/>
              <a:pathLst>
                <a:path w="604" h="603" extrusionOk="0">
                  <a:moveTo>
                    <a:pt x="307" y="0"/>
                  </a:moveTo>
                  <a:cubicBezTo>
                    <a:pt x="135" y="0"/>
                    <a:pt x="1" y="134"/>
                    <a:pt x="1" y="306"/>
                  </a:cubicBezTo>
                  <a:cubicBezTo>
                    <a:pt x="1" y="469"/>
                    <a:pt x="135" y="603"/>
                    <a:pt x="307" y="603"/>
                  </a:cubicBezTo>
                  <a:cubicBezTo>
                    <a:pt x="470" y="603"/>
                    <a:pt x="604" y="469"/>
                    <a:pt x="604" y="306"/>
                  </a:cubicBezTo>
                  <a:cubicBezTo>
                    <a:pt x="604" y="134"/>
                    <a:pt x="470" y="0"/>
                    <a:pt x="307" y="0"/>
                  </a:cubicBezTo>
                  <a:close/>
                </a:path>
              </a:pathLst>
            </a:custGeom>
            <a:solidFill>
              <a:srgbClr val="6379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69" name="Google Shape;19769;p78"/>
            <p:cNvSpPr/>
            <p:nvPr/>
          </p:nvSpPr>
          <p:spPr>
            <a:xfrm>
              <a:off x="7963415" y="3074693"/>
              <a:ext cx="95534" cy="32694"/>
            </a:xfrm>
            <a:custGeom>
              <a:avLst/>
              <a:gdLst/>
              <a:ahLst/>
              <a:cxnLst/>
              <a:rect l="l" t="t" r="r" b="b"/>
              <a:pathLst>
                <a:path w="3638" h="1245" extrusionOk="0">
                  <a:moveTo>
                    <a:pt x="20" y="0"/>
                  </a:moveTo>
                  <a:lnTo>
                    <a:pt x="20" y="1005"/>
                  </a:lnTo>
                  <a:cubicBezTo>
                    <a:pt x="1" y="1130"/>
                    <a:pt x="97" y="1235"/>
                    <a:pt x="221" y="1244"/>
                  </a:cubicBezTo>
                  <a:lnTo>
                    <a:pt x="3418" y="1244"/>
                  </a:lnTo>
                  <a:cubicBezTo>
                    <a:pt x="3542" y="1235"/>
                    <a:pt x="3638" y="1130"/>
                    <a:pt x="3618" y="1005"/>
                  </a:cubicBezTo>
                  <a:cubicBezTo>
                    <a:pt x="3618" y="996"/>
                    <a:pt x="3618" y="986"/>
                    <a:pt x="3618" y="976"/>
                  </a:cubicBezTo>
                  <a:lnTo>
                    <a:pt x="361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0" name="Google Shape;19770;p78"/>
            <p:cNvSpPr/>
            <p:nvPr/>
          </p:nvSpPr>
          <p:spPr>
            <a:xfrm>
              <a:off x="7987548" y="3074693"/>
              <a:ext cx="71401" cy="32694"/>
            </a:xfrm>
            <a:custGeom>
              <a:avLst/>
              <a:gdLst/>
              <a:ahLst/>
              <a:cxnLst/>
              <a:rect l="l" t="t" r="r" b="b"/>
              <a:pathLst>
                <a:path w="2719" h="1245" extrusionOk="0">
                  <a:moveTo>
                    <a:pt x="1" y="0"/>
                  </a:moveTo>
                  <a:lnTo>
                    <a:pt x="1" y="1244"/>
                  </a:lnTo>
                  <a:lnTo>
                    <a:pt x="2499" y="1244"/>
                  </a:lnTo>
                  <a:cubicBezTo>
                    <a:pt x="2623" y="1235"/>
                    <a:pt x="2719" y="1130"/>
                    <a:pt x="2699" y="1005"/>
                  </a:cubicBezTo>
                  <a:cubicBezTo>
                    <a:pt x="2699" y="996"/>
                    <a:pt x="2699" y="986"/>
                    <a:pt x="2699" y="976"/>
                  </a:cubicBezTo>
                  <a:lnTo>
                    <a:pt x="269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1" name="Google Shape;19771;p78"/>
            <p:cNvSpPr/>
            <p:nvPr/>
          </p:nvSpPr>
          <p:spPr>
            <a:xfrm>
              <a:off x="8139856" y="3161587"/>
              <a:ext cx="32694" cy="94825"/>
            </a:xfrm>
            <a:custGeom>
              <a:avLst/>
              <a:gdLst/>
              <a:ahLst/>
              <a:cxnLst/>
              <a:rect l="l" t="t" r="r" b="b"/>
              <a:pathLst>
                <a:path w="1245" h="3611" extrusionOk="0">
                  <a:moveTo>
                    <a:pt x="1035" y="0"/>
                  </a:moveTo>
                  <a:cubicBezTo>
                    <a:pt x="1025" y="0"/>
                    <a:pt x="1015" y="1"/>
                    <a:pt x="1005" y="3"/>
                  </a:cubicBezTo>
                  <a:lnTo>
                    <a:pt x="0" y="3"/>
                  </a:lnTo>
                  <a:lnTo>
                    <a:pt x="0" y="3611"/>
                  </a:lnTo>
                  <a:lnTo>
                    <a:pt x="1005" y="3611"/>
                  </a:lnTo>
                  <a:lnTo>
                    <a:pt x="1005" y="3601"/>
                  </a:lnTo>
                  <a:cubicBezTo>
                    <a:pt x="1015" y="3603"/>
                    <a:pt x="1025" y="3603"/>
                    <a:pt x="1035" y="3603"/>
                  </a:cubicBezTo>
                  <a:cubicBezTo>
                    <a:pt x="1139" y="3603"/>
                    <a:pt x="1236" y="3514"/>
                    <a:pt x="1244" y="3400"/>
                  </a:cubicBezTo>
                  <a:lnTo>
                    <a:pt x="1244" y="203"/>
                  </a:lnTo>
                  <a:cubicBezTo>
                    <a:pt x="1236" y="90"/>
                    <a:pt x="1139" y="0"/>
                    <a:pt x="103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2" name="Google Shape;19772;p78"/>
            <p:cNvSpPr/>
            <p:nvPr/>
          </p:nvSpPr>
          <p:spPr>
            <a:xfrm>
              <a:off x="8139593" y="3185510"/>
              <a:ext cx="32956" cy="70718"/>
            </a:xfrm>
            <a:custGeom>
              <a:avLst/>
              <a:gdLst/>
              <a:ahLst/>
              <a:cxnLst/>
              <a:rect l="l" t="t" r="r" b="b"/>
              <a:pathLst>
                <a:path w="1255" h="2693" extrusionOk="0">
                  <a:moveTo>
                    <a:pt x="1" y="1"/>
                  </a:moveTo>
                  <a:lnTo>
                    <a:pt x="1" y="2690"/>
                  </a:lnTo>
                  <a:lnTo>
                    <a:pt x="1015" y="2690"/>
                  </a:lnTo>
                  <a:cubicBezTo>
                    <a:pt x="1025" y="2692"/>
                    <a:pt x="1035" y="2692"/>
                    <a:pt x="1045" y="2692"/>
                  </a:cubicBezTo>
                  <a:cubicBezTo>
                    <a:pt x="1149" y="2692"/>
                    <a:pt x="1246" y="2603"/>
                    <a:pt x="1254" y="2489"/>
                  </a:cubicBez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3" name="Google Shape;19773;p78"/>
            <p:cNvSpPr/>
            <p:nvPr/>
          </p:nvSpPr>
          <p:spPr>
            <a:xfrm>
              <a:off x="8226803" y="3047303"/>
              <a:ext cx="95534" cy="32694"/>
            </a:xfrm>
            <a:custGeom>
              <a:avLst/>
              <a:gdLst/>
              <a:ahLst/>
              <a:cxnLst/>
              <a:rect l="l" t="t" r="r" b="b"/>
              <a:pathLst>
                <a:path w="3638" h="1245" extrusionOk="0">
                  <a:moveTo>
                    <a:pt x="221" y="0"/>
                  </a:moveTo>
                  <a:cubicBezTo>
                    <a:pt x="96" y="10"/>
                    <a:pt x="1" y="115"/>
                    <a:pt x="20" y="239"/>
                  </a:cubicBezTo>
                  <a:cubicBezTo>
                    <a:pt x="20" y="249"/>
                    <a:pt x="10" y="258"/>
                    <a:pt x="20" y="268"/>
                  </a:cubicBezTo>
                  <a:lnTo>
                    <a:pt x="20" y="1244"/>
                  </a:lnTo>
                  <a:lnTo>
                    <a:pt x="3618" y="1244"/>
                  </a:lnTo>
                  <a:lnTo>
                    <a:pt x="3618" y="239"/>
                  </a:lnTo>
                  <a:cubicBezTo>
                    <a:pt x="3637" y="115"/>
                    <a:pt x="3542" y="10"/>
                    <a:pt x="341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4" name="Google Shape;19774;p78"/>
            <p:cNvSpPr/>
            <p:nvPr/>
          </p:nvSpPr>
          <p:spPr>
            <a:xfrm>
              <a:off x="8226803" y="3047303"/>
              <a:ext cx="71401" cy="32930"/>
            </a:xfrm>
            <a:custGeom>
              <a:avLst/>
              <a:gdLst/>
              <a:ahLst/>
              <a:cxnLst/>
              <a:rect l="l" t="t" r="r" b="b"/>
              <a:pathLst>
                <a:path w="2719" h="1254" extrusionOk="0">
                  <a:moveTo>
                    <a:pt x="221" y="0"/>
                  </a:moveTo>
                  <a:cubicBezTo>
                    <a:pt x="96" y="10"/>
                    <a:pt x="1" y="115"/>
                    <a:pt x="20" y="239"/>
                  </a:cubicBezTo>
                  <a:cubicBezTo>
                    <a:pt x="20" y="249"/>
                    <a:pt x="10" y="258"/>
                    <a:pt x="20" y="278"/>
                  </a:cubicBezTo>
                  <a:lnTo>
                    <a:pt x="20" y="1254"/>
                  </a:lnTo>
                  <a:lnTo>
                    <a:pt x="2719" y="1254"/>
                  </a:lnTo>
                  <a:lnTo>
                    <a:pt x="2719" y="0"/>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5" name="Google Shape;19775;p78"/>
            <p:cNvSpPr/>
            <p:nvPr/>
          </p:nvSpPr>
          <p:spPr>
            <a:xfrm>
              <a:off x="8114226" y="2898252"/>
              <a:ext cx="32694" cy="94851"/>
            </a:xfrm>
            <a:custGeom>
              <a:avLst/>
              <a:gdLst/>
              <a:ahLst/>
              <a:cxnLst/>
              <a:rect l="l" t="t" r="r" b="b"/>
              <a:pathLst>
                <a:path w="1245" h="3612" extrusionOk="0">
                  <a:moveTo>
                    <a:pt x="239" y="1"/>
                  </a:moveTo>
                  <a:lnTo>
                    <a:pt x="239" y="10"/>
                  </a:lnTo>
                  <a:cubicBezTo>
                    <a:pt x="229" y="9"/>
                    <a:pt x="220" y="8"/>
                    <a:pt x="210" y="8"/>
                  </a:cubicBezTo>
                  <a:cubicBezTo>
                    <a:pt x="106" y="8"/>
                    <a:pt x="9" y="98"/>
                    <a:pt x="0" y="211"/>
                  </a:cubicBezTo>
                  <a:lnTo>
                    <a:pt x="0" y="3408"/>
                  </a:lnTo>
                  <a:cubicBezTo>
                    <a:pt x="9" y="3522"/>
                    <a:pt x="106" y="3611"/>
                    <a:pt x="210" y="3611"/>
                  </a:cubicBezTo>
                  <a:cubicBezTo>
                    <a:pt x="220" y="3611"/>
                    <a:pt x="229" y="3611"/>
                    <a:pt x="239" y="3609"/>
                  </a:cubicBezTo>
                  <a:lnTo>
                    <a:pt x="1244" y="3609"/>
                  </a:lnTo>
                  <a:lnTo>
                    <a:pt x="124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6" name="Google Shape;19776;p78"/>
            <p:cNvSpPr/>
            <p:nvPr/>
          </p:nvSpPr>
          <p:spPr>
            <a:xfrm>
              <a:off x="8114226" y="2898252"/>
              <a:ext cx="32930" cy="70902"/>
            </a:xfrm>
            <a:custGeom>
              <a:avLst/>
              <a:gdLst/>
              <a:ahLst/>
              <a:cxnLst/>
              <a:rect l="l" t="t" r="r" b="b"/>
              <a:pathLst>
                <a:path w="1254" h="2700" extrusionOk="0">
                  <a:moveTo>
                    <a:pt x="249" y="1"/>
                  </a:moveTo>
                  <a:lnTo>
                    <a:pt x="239" y="10"/>
                  </a:lnTo>
                  <a:cubicBezTo>
                    <a:pt x="229" y="9"/>
                    <a:pt x="220" y="8"/>
                    <a:pt x="210" y="8"/>
                  </a:cubicBezTo>
                  <a:cubicBezTo>
                    <a:pt x="106" y="8"/>
                    <a:pt x="9" y="98"/>
                    <a:pt x="0" y="211"/>
                  </a:cubicBezTo>
                  <a:lnTo>
                    <a:pt x="0" y="2700"/>
                  </a:lnTo>
                  <a:lnTo>
                    <a:pt x="1254" y="2700"/>
                  </a:lnTo>
                  <a:lnTo>
                    <a:pt x="1254" y="1"/>
                  </a:lnTo>
                  <a:close/>
                </a:path>
              </a:pathLst>
            </a:custGeom>
            <a:solidFill>
              <a:srgbClr val="EF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77" name="Google Shape;19777;p78"/>
          <p:cNvGrpSpPr/>
          <p:nvPr/>
        </p:nvGrpSpPr>
        <p:grpSpPr>
          <a:xfrm>
            <a:off x="10739208" y="5085986"/>
            <a:ext cx="369285" cy="448801"/>
            <a:chOff x="8054406" y="3814489"/>
            <a:chExt cx="276964" cy="336601"/>
          </a:xfrm>
        </p:grpSpPr>
        <p:sp>
          <p:nvSpPr>
            <p:cNvPr id="19778" name="Google Shape;19778;p78"/>
            <p:cNvSpPr/>
            <p:nvPr/>
          </p:nvSpPr>
          <p:spPr>
            <a:xfrm>
              <a:off x="8054406" y="3843218"/>
              <a:ext cx="276964" cy="307872"/>
            </a:xfrm>
            <a:custGeom>
              <a:avLst/>
              <a:gdLst/>
              <a:ahLst/>
              <a:cxnLst/>
              <a:rect l="l" t="t" r="r" b="b"/>
              <a:pathLst>
                <a:path w="10547" h="11724" extrusionOk="0">
                  <a:moveTo>
                    <a:pt x="2441" y="0"/>
                  </a:moveTo>
                  <a:cubicBezTo>
                    <a:pt x="2422" y="0"/>
                    <a:pt x="2393" y="0"/>
                    <a:pt x="2374" y="10"/>
                  </a:cubicBezTo>
                  <a:lnTo>
                    <a:pt x="115" y="928"/>
                  </a:lnTo>
                  <a:cubicBezTo>
                    <a:pt x="48" y="957"/>
                    <a:pt x="0" y="1024"/>
                    <a:pt x="0" y="1101"/>
                  </a:cubicBezTo>
                  <a:lnTo>
                    <a:pt x="0" y="11532"/>
                  </a:lnTo>
                  <a:cubicBezTo>
                    <a:pt x="0" y="11637"/>
                    <a:pt x="77" y="11724"/>
                    <a:pt x="182" y="11724"/>
                  </a:cubicBezTo>
                  <a:lnTo>
                    <a:pt x="10355" y="11724"/>
                  </a:lnTo>
                  <a:cubicBezTo>
                    <a:pt x="10461" y="11724"/>
                    <a:pt x="10537" y="11637"/>
                    <a:pt x="10537" y="11532"/>
                  </a:cubicBezTo>
                  <a:lnTo>
                    <a:pt x="10537" y="1110"/>
                  </a:lnTo>
                  <a:cubicBezTo>
                    <a:pt x="10547" y="1034"/>
                    <a:pt x="10499" y="967"/>
                    <a:pt x="10432" y="928"/>
                  </a:cubicBezTo>
                  <a:lnTo>
                    <a:pt x="8173" y="10"/>
                  </a:lnTo>
                  <a:cubicBezTo>
                    <a:pt x="8154" y="0"/>
                    <a:pt x="8135" y="0"/>
                    <a:pt x="8106" y="0"/>
                  </a:cubicBezTo>
                  <a:lnTo>
                    <a:pt x="8087" y="0"/>
                  </a:lnTo>
                  <a:cubicBezTo>
                    <a:pt x="8020" y="0"/>
                    <a:pt x="7953" y="29"/>
                    <a:pt x="7925" y="86"/>
                  </a:cubicBezTo>
                  <a:lnTo>
                    <a:pt x="6757" y="1962"/>
                  </a:lnTo>
                  <a:lnTo>
                    <a:pt x="6623" y="1818"/>
                  </a:lnTo>
                  <a:cubicBezTo>
                    <a:pt x="6587" y="1782"/>
                    <a:pt x="6539" y="1766"/>
                    <a:pt x="6490" y="1766"/>
                  </a:cubicBezTo>
                  <a:cubicBezTo>
                    <a:pt x="6436" y="1766"/>
                    <a:pt x="6381" y="1787"/>
                    <a:pt x="6345" y="1828"/>
                  </a:cubicBezTo>
                  <a:lnTo>
                    <a:pt x="5743" y="2527"/>
                  </a:lnTo>
                  <a:cubicBezTo>
                    <a:pt x="5704" y="2574"/>
                    <a:pt x="5695" y="2632"/>
                    <a:pt x="5704" y="2689"/>
                  </a:cubicBezTo>
                  <a:lnTo>
                    <a:pt x="6881" y="8757"/>
                  </a:lnTo>
                  <a:lnTo>
                    <a:pt x="5274" y="10317"/>
                  </a:lnTo>
                  <a:lnTo>
                    <a:pt x="3666" y="8757"/>
                  </a:lnTo>
                  <a:lnTo>
                    <a:pt x="4853" y="2689"/>
                  </a:lnTo>
                  <a:cubicBezTo>
                    <a:pt x="4862" y="2632"/>
                    <a:pt x="4843" y="2574"/>
                    <a:pt x="4805" y="2527"/>
                  </a:cubicBezTo>
                  <a:lnTo>
                    <a:pt x="4211" y="1828"/>
                  </a:lnTo>
                  <a:cubicBezTo>
                    <a:pt x="4171" y="1787"/>
                    <a:pt x="4116" y="1766"/>
                    <a:pt x="4063" y="1766"/>
                  </a:cubicBezTo>
                  <a:cubicBezTo>
                    <a:pt x="4016" y="1766"/>
                    <a:pt x="3970" y="1782"/>
                    <a:pt x="3934" y="1818"/>
                  </a:cubicBezTo>
                  <a:lnTo>
                    <a:pt x="3800" y="1962"/>
                  </a:lnTo>
                  <a:lnTo>
                    <a:pt x="2623" y="86"/>
                  </a:lnTo>
                  <a:cubicBezTo>
                    <a:pt x="2594" y="29"/>
                    <a:pt x="2536" y="0"/>
                    <a:pt x="2469" y="0"/>
                  </a:cubicBezTo>
                  <a:close/>
                </a:path>
              </a:pathLst>
            </a:custGeom>
            <a:solidFill>
              <a:srgbClr val="99A8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79" name="Google Shape;19779;p78"/>
            <p:cNvSpPr/>
            <p:nvPr/>
          </p:nvSpPr>
          <p:spPr>
            <a:xfrm>
              <a:off x="8313251" y="3861311"/>
              <a:ext cx="18119" cy="289543"/>
            </a:xfrm>
            <a:custGeom>
              <a:avLst/>
              <a:gdLst/>
              <a:ahLst/>
              <a:cxnLst/>
              <a:rect l="l" t="t" r="r" b="b"/>
              <a:pathLst>
                <a:path w="690" h="11026" extrusionOk="0">
                  <a:moveTo>
                    <a:pt x="1" y="0"/>
                  </a:moveTo>
                  <a:lnTo>
                    <a:pt x="1" y="11025"/>
                  </a:lnTo>
                  <a:lnTo>
                    <a:pt x="498" y="11025"/>
                  </a:lnTo>
                  <a:cubicBezTo>
                    <a:pt x="604" y="11025"/>
                    <a:pt x="690" y="10939"/>
                    <a:pt x="690" y="10843"/>
                  </a:cubicBezTo>
                  <a:lnTo>
                    <a:pt x="690" y="421"/>
                  </a:lnTo>
                  <a:cubicBezTo>
                    <a:pt x="690" y="345"/>
                    <a:pt x="642" y="268"/>
                    <a:pt x="575" y="239"/>
                  </a:cubicBezTo>
                  <a:lnTo>
                    <a:pt x="1"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0" name="Google Shape;19780;p78"/>
            <p:cNvSpPr/>
            <p:nvPr/>
          </p:nvSpPr>
          <p:spPr>
            <a:xfrm>
              <a:off x="8138333" y="3904036"/>
              <a:ext cx="109110" cy="225757"/>
            </a:xfrm>
            <a:custGeom>
              <a:avLst/>
              <a:gdLst/>
              <a:ahLst/>
              <a:cxnLst/>
              <a:rect l="l" t="t" r="r" b="b"/>
              <a:pathLst>
                <a:path w="4155" h="8597" extrusionOk="0">
                  <a:moveTo>
                    <a:pt x="1446" y="0"/>
                  </a:moveTo>
                  <a:cubicBezTo>
                    <a:pt x="1350" y="0"/>
                    <a:pt x="1274" y="67"/>
                    <a:pt x="1255" y="163"/>
                  </a:cubicBezTo>
                  <a:lnTo>
                    <a:pt x="20" y="6546"/>
                  </a:lnTo>
                  <a:cubicBezTo>
                    <a:pt x="1" y="6613"/>
                    <a:pt x="20" y="6680"/>
                    <a:pt x="68" y="6728"/>
                  </a:cubicBezTo>
                  <a:lnTo>
                    <a:pt x="1944" y="8546"/>
                  </a:lnTo>
                  <a:cubicBezTo>
                    <a:pt x="1982" y="8580"/>
                    <a:pt x="2032" y="8597"/>
                    <a:pt x="2081" y="8597"/>
                  </a:cubicBezTo>
                  <a:cubicBezTo>
                    <a:pt x="2130" y="8597"/>
                    <a:pt x="2178" y="8580"/>
                    <a:pt x="2212" y="8546"/>
                  </a:cubicBezTo>
                  <a:lnTo>
                    <a:pt x="4087" y="6728"/>
                  </a:lnTo>
                  <a:cubicBezTo>
                    <a:pt x="4135" y="6680"/>
                    <a:pt x="4154" y="6613"/>
                    <a:pt x="4145" y="6546"/>
                  </a:cubicBezTo>
                  <a:lnTo>
                    <a:pt x="2910" y="163"/>
                  </a:lnTo>
                  <a:cubicBezTo>
                    <a:pt x="2891" y="67"/>
                    <a:pt x="2805" y="0"/>
                    <a:pt x="271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1" name="Google Shape;19781;p78"/>
            <p:cNvSpPr/>
            <p:nvPr/>
          </p:nvSpPr>
          <p:spPr>
            <a:xfrm>
              <a:off x="8180322" y="3904036"/>
              <a:ext cx="67121" cy="225705"/>
            </a:xfrm>
            <a:custGeom>
              <a:avLst/>
              <a:gdLst/>
              <a:ahLst/>
              <a:cxnLst/>
              <a:rect l="l" t="t" r="r" b="b"/>
              <a:pathLst>
                <a:path w="2556" h="8595" extrusionOk="0">
                  <a:moveTo>
                    <a:pt x="526" y="0"/>
                  </a:moveTo>
                  <a:lnTo>
                    <a:pt x="1742" y="6259"/>
                  </a:lnTo>
                  <a:lnTo>
                    <a:pt x="0" y="8211"/>
                  </a:lnTo>
                  <a:lnTo>
                    <a:pt x="345" y="8537"/>
                  </a:lnTo>
                  <a:cubicBezTo>
                    <a:pt x="383" y="8575"/>
                    <a:pt x="433" y="8594"/>
                    <a:pt x="482" y="8594"/>
                  </a:cubicBezTo>
                  <a:cubicBezTo>
                    <a:pt x="531" y="8594"/>
                    <a:pt x="579" y="8575"/>
                    <a:pt x="613" y="8537"/>
                  </a:cubicBezTo>
                  <a:lnTo>
                    <a:pt x="2488" y="6718"/>
                  </a:lnTo>
                  <a:cubicBezTo>
                    <a:pt x="2536" y="6680"/>
                    <a:pt x="2555" y="6613"/>
                    <a:pt x="2546" y="6546"/>
                  </a:cubicBezTo>
                  <a:lnTo>
                    <a:pt x="1311" y="163"/>
                  </a:lnTo>
                  <a:cubicBezTo>
                    <a:pt x="1292" y="67"/>
                    <a:pt x="1206" y="0"/>
                    <a:pt x="112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2" name="Google Shape;19782;p78"/>
            <p:cNvSpPr/>
            <p:nvPr/>
          </p:nvSpPr>
          <p:spPr>
            <a:xfrm>
              <a:off x="8155927" y="3857267"/>
              <a:ext cx="74158" cy="55566"/>
            </a:xfrm>
            <a:custGeom>
              <a:avLst/>
              <a:gdLst/>
              <a:ahLst/>
              <a:cxnLst/>
              <a:rect l="l" t="t" r="r" b="b"/>
              <a:pathLst>
                <a:path w="2824" h="2116" extrusionOk="0">
                  <a:moveTo>
                    <a:pt x="1412" y="1"/>
                  </a:moveTo>
                  <a:cubicBezTo>
                    <a:pt x="1365" y="1"/>
                    <a:pt x="1317" y="20"/>
                    <a:pt x="1283" y="58"/>
                  </a:cubicBezTo>
                  <a:lnTo>
                    <a:pt x="68" y="1293"/>
                  </a:lnTo>
                  <a:cubicBezTo>
                    <a:pt x="1" y="1360"/>
                    <a:pt x="1" y="1465"/>
                    <a:pt x="58" y="1542"/>
                  </a:cubicBezTo>
                  <a:lnTo>
                    <a:pt x="556" y="2116"/>
                  </a:lnTo>
                  <a:lnTo>
                    <a:pt x="2269" y="2116"/>
                  </a:lnTo>
                  <a:lnTo>
                    <a:pt x="2767" y="1542"/>
                  </a:lnTo>
                  <a:cubicBezTo>
                    <a:pt x="2824" y="1465"/>
                    <a:pt x="2824" y="1360"/>
                    <a:pt x="2757" y="1293"/>
                  </a:cubicBezTo>
                  <a:lnTo>
                    <a:pt x="1542" y="58"/>
                  </a:lnTo>
                  <a:cubicBezTo>
                    <a:pt x="1508" y="20"/>
                    <a:pt x="1460" y="1"/>
                    <a:pt x="1412"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3" name="Google Shape;19783;p78"/>
            <p:cNvSpPr/>
            <p:nvPr/>
          </p:nvSpPr>
          <p:spPr>
            <a:xfrm>
              <a:off x="8195895" y="3882660"/>
              <a:ext cx="34191" cy="30173"/>
            </a:xfrm>
            <a:custGeom>
              <a:avLst/>
              <a:gdLst/>
              <a:ahLst/>
              <a:cxnLst/>
              <a:rect l="l" t="t" r="r" b="b"/>
              <a:pathLst>
                <a:path w="1302" h="1149" extrusionOk="0">
                  <a:moveTo>
                    <a:pt x="919" y="1"/>
                  </a:moveTo>
                  <a:lnTo>
                    <a:pt x="0" y="1149"/>
                  </a:lnTo>
                  <a:lnTo>
                    <a:pt x="747" y="1149"/>
                  </a:lnTo>
                  <a:lnTo>
                    <a:pt x="1245" y="575"/>
                  </a:lnTo>
                  <a:cubicBezTo>
                    <a:pt x="1302" y="498"/>
                    <a:pt x="1302" y="393"/>
                    <a:pt x="1235" y="326"/>
                  </a:cubicBezTo>
                  <a:lnTo>
                    <a:pt x="91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4" name="Google Shape;19784;p78"/>
            <p:cNvSpPr/>
            <p:nvPr/>
          </p:nvSpPr>
          <p:spPr>
            <a:xfrm>
              <a:off x="8122761" y="3814568"/>
              <a:ext cx="138758" cy="52546"/>
            </a:xfrm>
            <a:custGeom>
              <a:avLst/>
              <a:gdLst/>
              <a:ahLst/>
              <a:cxnLst/>
              <a:rect l="l" t="t" r="r" b="b"/>
              <a:pathLst>
                <a:path w="5284" h="2001" extrusionOk="0">
                  <a:moveTo>
                    <a:pt x="268" y="0"/>
                  </a:moveTo>
                  <a:cubicBezTo>
                    <a:pt x="77" y="0"/>
                    <a:pt x="0" y="239"/>
                    <a:pt x="163" y="345"/>
                  </a:cubicBezTo>
                  <a:lnTo>
                    <a:pt x="2565" y="1972"/>
                  </a:lnTo>
                  <a:cubicBezTo>
                    <a:pt x="2599" y="1991"/>
                    <a:pt x="2637" y="2000"/>
                    <a:pt x="2674" y="2000"/>
                  </a:cubicBezTo>
                  <a:cubicBezTo>
                    <a:pt x="2711" y="2000"/>
                    <a:pt x="2747" y="1991"/>
                    <a:pt x="2776" y="1972"/>
                  </a:cubicBezTo>
                  <a:lnTo>
                    <a:pt x="5188" y="345"/>
                  </a:lnTo>
                  <a:cubicBezTo>
                    <a:pt x="5255" y="297"/>
                    <a:pt x="5283" y="211"/>
                    <a:pt x="5264" y="134"/>
                  </a:cubicBezTo>
                  <a:cubicBezTo>
                    <a:pt x="5235" y="57"/>
                    <a:pt x="5168" y="0"/>
                    <a:pt x="508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5" name="Google Shape;19785;p78"/>
            <p:cNvSpPr/>
            <p:nvPr/>
          </p:nvSpPr>
          <p:spPr>
            <a:xfrm>
              <a:off x="8113464" y="3814489"/>
              <a:ext cx="84452" cy="93092"/>
            </a:xfrm>
            <a:custGeom>
              <a:avLst/>
              <a:gdLst/>
              <a:ahLst/>
              <a:cxnLst/>
              <a:rect l="l" t="t" r="r" b="b"/>
              <a:pathLst>
                <a:path w="3216" h="3545" extrusionOk="0">
                  <a:moveTo>
                    <a:pt x="623" y="1"/>
                  </a:moveTo>
                  <a:cubicBezTo>
                    <a:pt x="546" y="1"/>
                    <a:pt x="473" y="46"/>
                    <a:pt x="441" y="118"/>
                  </a:cubicBezTo>
                  <a:lnTo>
                    <a:pt x="29" y="1171"/>
                  </a:lnTo>
                  <a:cubicBezTo>
                    <a:pt x="0" y="1228"/>
                    <a:pt x="10" y="1285"/>
                    <a:pt x="39" y="1343"/>
                  </a:cubicBezTo>
                  <a:lnTo>
                    <a:pt x="1359" y="3458"/>
                  </a:lnTo>
                  <a:cubicBezTo>
                    <a:pt x="1388" y="3506"/>
                    <a:pt x="1436" y="3534"/>
                    <a:pt x="1493" y="3544"/>
                  </a:cubicBezTo>
                  <a:lnTo>
                    <a:pt x="1512" y="3544"/>
                  </a:lnTo>
                  <a:cubicBezTo>
                    <a:pt x="1570" y="3544"/>
                    <a:pt x="1618" y="3525"/>
                    <a:pt x="1646" y="3487"/>
                  </a:cubicBezTo>
                  <a:lnTo>
                    <a:pt x="3159" y="1946"/>
                  </a:lnTo>
                  <a:cubicBezTo>
                    <a:pt x="3197" y="1908"/>
                    <a:pt x="3216" y="1850"/>
                    <a:pt x="3216" y="1793"/>
                  </a:cubicBezTo>
                  <a:cubicBezTo>
                    <a:pt x="3206" y="1735"/>
                    <a:pt x="3178" y="1687"/>
                    <a:pt x="3130" y="1659"/>
                  </a:cubicBezTo>
                  <a:lnTo>
                    <a:pt x="728" y="32"/>
                  </a:lnTo>
                  <a:cubicBezTo>
                    <a:pt x="694" y="11"/>
                    <a:pt x="658" y="1"/>
                    <a:pt x="623"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6" name="Google Shape;19786;p78"/>
            <p:cNvSpPr/>
            <p:nvPr/>
          </p:nvSpPr>
          <p:spPr>
            <a:xfrm>
              <a:off x="8187360" y="3814489"/>
              <a:ext cx="84951" cy="93092"/>
            </a:xfrm>
            <a:custGeom>
              <a:avLst/>
              <a:gdLst/>
              <a:ahLst/>
              <a:cxnLst/>
              <a:rect l="l" t="t" r="r" b="b"/>
              <a:pathLst>
                <a:path w="3235" h="3545" extrusionOk="0">
                  <a:moveTo>
                    <a:pt x="2622" y="1"/>
                  </a:moveTo>
                  <a:cubicBezTo>
                    <a:pt x="2587" y="1"/>
                    <a:pt x="2550" y="11"/>
                    <a:pt x="2517" y="32"/>
                  </a:cubicBezTo>
                  <a:lnTo>
                    <a:pt x="105" y="1659"/>
                  </a:lnTo>
                  <a:cubicBezTo>
                    <a:pt x="10" y="1726"/>
                    <a:pt x="0" y="1860"/>
                    <a:pt x="77" y="1946"/>
                  </a:cubicBezTo>
                  <a:lnTo>
                    <a:pt x="1589" y="3487"/>
                  </a:lnTo>
                  <a:cubicBezTo>
                    <a:pt x="1617" y="3525"/>
                    <a:pt x="1665" y="3544"/>
                    <a:pt x="1723" y="3544"/>
                  </a:cubicBezTo>
                  <a:lnTo>
                    <a:pt x="1742" y="3544"/>
                  </a:lnTo>
                  <a:cubicBezTo>
                    <a:pt x="1799" y="3534"/>
                    <a:pt x="1847" y="3506"/>
                    <a:pt x="1876" y="3458"/>
                  </a:cubicBezTo>
                  <a:lnTo>
                    <a:pt x="3197" y="1343"/>
                  </a:lnTo>
                  <a:cubicBezTo>
                    <a:pt x="3225" y="1285"/>
                    <a:pt x="3235" y="1228"/>
                    <a:pt x="3216" y="1171"/>
                  </a:cubicBezTo>
                  <a:lnTo>
                    <a:pt x="2795" y="118"/>
                  </a:lnTo>
                  <a:cubicBezTo>
                    <a:pt x="2768" y="46"/>
                    <a:pt x="2698" y="1"/>
                    <a:pt x="2622" y="1"/>
                  </a:cubicBezTo>
                  <a:close/>
                </a:path>
              </a:pathLst>
            </a:custGeom>
            <a:solidFill>
              <a:srgbClr val="AE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787" name="Google Shape;19787;p78"/>
          <p:cNvGrpSpPr/>
          <p:nvPr/>
        </p:nvGrpSpPr>
        <p:grpSpPr>
          <a:xfrm>
            <a:off x="10582383" y="5726766"/>
            <a:ext cx="504332" cy="447365"/>
            <a:chOff x="7936787" y="4295074"/>
            <a:chExt cx="378249" cy="335524"/>
          </a:xfrm>
        </p:grpSpPr>
        <p:sp>
          <p:nvSpPr>
            <p:cNvPr id="19788" name="Google Shape;19788;p78"/>
            <p:cNvSpPr/>
            <p:nvPr/>
          </p:nvSpPr>
          <p:spPr>
            <a:xfrm>
              <a:off x="8095371" y="4295074"/>
              <a:ext cx="219665" cy="182980"/>
            </a:xfrm>
            <a:custGeom>
              <a:avLst/>
              <a:gdLst/>
              <a:ahLst/>
              <a:cxnLst/>
              <a:rect l="l" t="t" r="r" b="b"/>
              <a:pathLst>
                <a:path w="8365" h="6968" extrusionOk="0">
                  <a:moveTo>
                    <a:pt x="469" y="0"/>
                  </a:moveTo>
                  <a:cubicBezTo>
                    <a:pt x="211" y="0"/>
                    <a:pt x="0" y="201"/>
                    <a:pt x="0" y="460"/>
                  </a:cubicBezTo>
                  <a:lnTo>
                    <a:pt x="0" y="6508"/>
                  </a:lnTo>
                  <a:cubicBezTo>
                    <a:pt x="0" y="6757"/>
                    <a:pt x="211" y="6968"/>
                    <a:pt x="469" y="6968"/>
                  </a:cubicBezTo>
                  <a:lnTo>
                    <a:pt x="7905" y="6968"/>
                  </a:lnTo>
                  <a:cubicBezTo>
                    <a:pt x="8154" y="6968"/>
                    <a:pt x="8365" y="6757"/>
                    <a:pt x="8365" y="6508"/>
                  </a:cubicBezTo>
                  <a:lnTo>
                    <a:pt x="8365" y="460"/>
                  </a:lnTo>
                  <a:cubicBezTo>
                    <a:pt x="8365" y="201"/>
                    <a:pt x="8154" y="0"/>
                    <a:pt x="7905"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89" name="Google Shape;19789;p78"/>
            <p:cNvSpPr/>
            <p:nvPr/>
          </p:nvSpPr>
          <p:spPr>
            <a:xfrm>
              <a:off x="7937286" y="4441342"/>
              <a:ext cx="109609" cy="109846"/>
            </a:xfrm>
            <a:custGeom>
              <a:avLst/>
              <a:gdLst/>
              <a:ahLst/>
              <a:cxnLst/>
              <a:rect l="l" t="t" r="r" b="b"/>
              <a:pathLst>
                <a:path w="4174" h="4183" extrusionOk="0">
                  <a:moveTo>
                    <a:pt x="2087" y="0"/>
                  </a:moveTo>
                  <a:cubicBezTo>
                    <a:pt x="1178" y="0"/>
                    <a:pt x="498" y="737"/>
                    <a:pt x="431" y="1627"/>
                  </a:cubicBezTo>
                  <a:cubicBezTo>
                    <a:pt x="383" y="2278"/>
                    <a:pt x="249" y="2919"/>
                    <a:pt x="48" y="3532"/>
                  </a:cubicBezTo>
                  <a:cubicBezTo>
                    <a:pt x="1" y="3647"/>
                    <a:pt x="48" y="3781"/>
                    <a:pt x="163" y="3828"/>
                  </a:cubicBezTo>
                  <a:cubicBezTo>
                    <a:pt x="546" y="4001"/>
                    <a:pt x="958" y="4125"/>
                    <a:pt x="1379" y="4182"/>
                  </a:cubicBezTo>
                  <a:lnTo>
                    <a:pt x="2795" y="4182"/>
                  </a:lnTo>
                  <a:cubicBezTo>
                    <a:pt x="3216" y="4125"/>
                    <a:pt x="3618" y="4001"/>
                    <a:pt x="4011" y="3828"/>
                  </a:cubicBezTo>
                  <a:cubicBezTo>
                    <a:pt x="4116" y="3781"/>
                    <a:pt x="4173" y="3647"/>
                    <a:pt x="4125" y="3532"/>
                  </a:cubicBezTo>
                  <a:cubicBezTo>
                    <a:pt x="3924" y="2919"/>
                    <a:pt x="3790" y="2278"/>
                    <a:pt x="3743" y="1627"/>
                  </a:cubicBezTo>
                  <a:cubicBezTo>
                    <a:pt x="3676" y="737"/>
                    <a:pt x="2996" y="0"/>
                    <a:pt x="208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0" name="Google Shape;19790;p78"/>
            <p:cNvSpPr/>
            <p:nvPr/>
          </p:nvSpPr>
          <p:spPr>
            <a:xfrm>
              <a:off x="7966934" y="4441342"/>
              <a:ext cx="79962" cy="110108"/>
            </a:xfrm>
            <a:custGeom>
              <a:avLst/>
              <a:gdLst/>
              <a:ahLst/>
              <a:cxnLst/>
              <a:rect l="l" t="t" r="r" b="b"/>
              <a:pathLst>
                <a:path w="3045" h="4193" extrusionOk="0">
                  <a:moveTo>
                    <a:pt x="948" y="0"/>
                  </a:moveTo>
                  <a:cubicBezTo>
                    <a:pt x="250" y="0"/>
                    <a:pt x="1" y="957"/>
                    <a:pt x="604" y="1321"/>
                  </a:cubicBezTo>
                  <a:cubicBezTo>
                    <a:pt x="623" y="1331"/>
                    <a:pt x="642" y="1340"/>
                    <a:pt x="661" y="1350"/>
                  </a:cubicBezTo>
                  <a:lnTo>
                    <a:pt x="1188" y="4192"/>
                  </a:lnTo>
                  <a:lnTo>
                    <a:pt x="1666" y="4192"/>
                  </a:lnTo>
                  <a:cubicBezTo>
                    <a:pt x="2087" y="4125"/>
                    <a:pt x="2499" y="4001"/>
                    <a:pt x="2882" y="3828"/>
                  </a:cubicBezTo>
                  <a:cubicBezTo>
                    <a:pt x="2987" y="3781"/>
                    <a:pt x="3044" y="3647"/>
                    <a:pt x="2996" y="3532"/>
                  </a:cubicBezTo>
                  <a:cubicBezTo>
                    <a:pt x="2795" y="2919"/>
                    <a:pt x="2661" y="2278"/>
                    <a:pt x="2604" y="1627"/>
                  </a:cubicBezTo>
                  <a:cubicBezTo>
                    <a:pt x="2547" y="737"/>
                    <a:pt x="1867" y="0"/>
                    <a:pt x="958"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1" name="Google Shape;19791;p78"/>
            <p:cNvSpPr/>
            <p:nvPr/>
          </p:nvSpPr>
          <p:spPr>
            <a:xfrm>
              <a:off x="7936787" y="4446541"/>
              <a:ext cx="207612" cy="184056"/>
            </a:xfrm>
            <a:custGeom>
              <a:avLst/>
              <a:gdLst/>
              <a:ahLst/>
              <a:cxnLst/>
              <a:rect l="l" t="t" r="r" b="b"/>
              <a:pathLst>
                <a:path w="7906" h="7009" extrusionOk="0">
                  <a:moveTo>
                    <a:pt x="7725" y="1"/>
                  </a:moveTo>
                  <a:cubicBezTo>
                    <a:pt x="7681" y="1"/>
                    <a:pt x="7638" y="18"/>
                    <a:pt x="7609" y="51"/>
                  </a:cubicBezTo>
                  <a:lnTo>
                    <a:pt x="3618" y="3860"/>
                  </a:lnTo>
                  <a:cubicBezTo>
                    <a:pt x="3532" y="3946"/>
                    <a:pt x="3417" y="3984"/>
                    <a:pt x="3293" y="3984"/>
                  </a:cubicBezTo>
                  <a:lnTo>
                    <a:pt x="3254" y="3984"/>
                  </a:lnTo>
                  <a:cubicBezTo>
                    <a:pt x="2996" y="3984"/>
                    <a:pt x="2785" y="3783"/>
                    <a:pt x="2785" y="3525"/>
                  </a:cubicBezTo>
                  <a:lnTo>
                    <a:pt x="2785" y="3056"/>
                  </a:lnTo>
                  <a:lnTo>
                    <a:pt x="1388" y="3056"/>
                  </a:lnTo>
                  <a:lnTo>
                    <a:pt x="1388" y="3525"/>
                  </a:lnTo>
                  <a:cubicBezTo>
                    <a:pt x="1388" y="3697"/>
                    <a:pt x="1292" y="3860"/>
                    <a:pt x="1139" y="3937"/>
                  </a:cubicBezTo>
                  <a:lnTo>
                    <a:pt x="383" y="4319"/>
                  </a:lnTo>
                  <a:cubicBezTo>
                    <a:pt x="144" y="4434"/>
                    <a:pt x="0" y="4674"/>
                    <a:pt x="0" y="4941"/>
                  </a:cubicBezTo>
                  <a:lnTo>
                    <a:pt x="0" y="6779"/>
                  </a:lnTo>
                  <a:cubicBezTo>
                    <a:pt x="0" y="6903"/>
                    <a:pt x="106" y="7009"/>
                    <a:pt x="230" y="7009"/>
                  </a:cubicBezTo>
                  <a:lnTo>
                    <a:pt x="3015" y="7009"/>
                  </a:lnTo>
                  <a:cubicBezTo>
                    <a:pt x="3149" y="7009"/>
                    <a:pt x="3254" y="6903"/>
                    <a:pt x="3254" y="6779"/>
                  </a:cubicBezTo>
                  <a:lnTo>
                    <a:pt x="3254" y="6004"/>
                  </a:lnTo>
                  <a:cubicBezTo>
                    <a:pt x="3254" y="5755"/>
                    <a:pt x="3350" y="5516"/>
                    <a:pt x="3522" y="5343"/>
                  </a:cubicBezTo>
                  <a:lnTo>
                    <a:pt x="7484" y="1391"/>
                  </a:lnTo>
                  <a:cubicBezTo>
                    <a:pt x="7590" y="1267"/>
                    <a:pt x="7638" y="1104"/>
                    <a:pt x="7599" y="941"/>
                  </a:cubicBezTo>
                  <a:lnTo>
                    <a:pt x="7513" y="616"/>
                  </a:lnTo>
                  <a:lnTo>
                    <a:pt x="7839" y="290"/>
                  </a:lnTo>
                  <a:cubicBezTo>
                    <a:pt x="7906" y="223"/>
                    <a:pt x="7906" y="118"/>
                    <a:pt x="7848" y="51"/>
                  </a:cubicBezTo>
                  <a:cubicBezTo>
                    <a:pt x="7815" y="18"/>
                    <a:pt x="7769" y="1"/>
                    <a:pt x="7725"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2" name="Google Shape;19792;p78"/>
            <p:cNvSpPr/>
            <p:nvPr/>
          </p:nvSpPr>
          <p:spPr>
            <a:xfrm>
              <a:off x="7936787" y="4473747"/>
              <a:ext cx="189019" cy="156851"/>
            </a:xfrm>
            <a:custGeom>
              <a:avLst/>
              <a:gdLst/>
              <a:ahLst/>
              <a:cxnLst/>
              <a:rect l="l" t="t" r="r" b="b"/>
              <a:pathLst>
                <a:path w="7198" h="5973" extrusionOk="0">
                  <a:moveTo>
                    <a:pt x="6575" y="1"/>
                  </a:moveTo>
                  <a:lnTo>
                    <a:pt x="3618" y="2824"/>
                  </a:lnTo>
                  <a:cubicBezTo>
                    <a:pt x="3532" y="2910"/>
                    <a:pt x="3417" y="2948"/>
                    <a:pt x="3302" y="2948"/>
                  </a:cubicBezTo>
                  <a:lnTo>
                    <a:pt x="3254" y="2948"/>
                  </a:lnTo>
                  <a:cubicBezTo>
                    <a:pt x="3216" y="2948"/>
                    <a:pt x="3187" y="2948"/>
                    <a:pt x="3159" y="2939"/>
                  </a:cubicBezTo>
                  <a:cubicBezTo>
                    <a:pt x="2956" y="3411"/>
                    <a:pt x="2520" y="3648"/>
                    <a:pt x="2085" y="3648"/>
                  </a:cubicBezTo>
                  <a:cubicBezTo>
                    <a:pt x="1657" y="3648"/>
                    <a:pt x="1229" y="3419"/>
                    <a:pt x="1024" y="2958"/>
                  </a:cubicBezTo>
                  <a:lnTo>
                    <a:pt x="383" y="3283"/>
                  </a:lnTo>
                  <a:cubicBezTo>
                    <a:pt x="144" y="3398"/>
                    <a:pt x="0" y="3638"/>
                    <a:pt x="0" y="3905"/>
                  </a:cubicBezTo>
                  <a:lnTo>
                    <a:pt x="0" y="5743"/>
                  </a:lnTo>
                  <a:cubicBezTo>
                    <a:pt x="0" y="5867"/>
                    <a:pt x="106" y="5973"/>
                    <a:pt x="230" y="5973"/>
                  </a:cubicBezTo>
                  <a:lnTo>
                    <a:pt x="3015" y="5973"/>
                  </a:lnTo>
                  <a:cubicBezTo>
                    <a:pt x="3149" y="5973"/>
                    <a:pt x="3254" y="5867"/>
                    <a:pt x="3254" y="5743"/>
                  </a:cubicBezTo>
                  <a:lnTo>
                    <a:pt x="3254" y="4968"/>
                  </a:lnTo>
                  <a:cubicBezTo>
                    <a:pt x="3254" y="4719"/>
                    <a:pt x="3350" y="4480"/>
                    <a:pt x="3522" y="4307"/>
                  </a:cubicBezTo>
                  <a:lnTo>
                    <a:pt x="7197" y="632"/>
                  </a:lnTo>
                  <a:lnTo>
                    <a:pt x="6575" y="1"/>
                  </a:lnTo>
                  <a:close/>
                </a:path>
              </a:pathLst>
            </a:custGeom>
            <a:solidFill>
              <a:srgbClr val="BCC4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3" name="Google Shape;19793;p78"/>
            <p:cNvSpPr/>
            <p:nvPr/>
          </p:nvSpPr>
          <p:spPr>
            <a:xfrm>
              <a:off x="7971976" y="4526792"/>
              <a:ext cx="39232" cy="21875"/>
            </a:xfrm>
            <a:custGeom>
              <a:avLst/>
              <a:gdLst/>
              <a:ahLst/>
              <a:cxnLst/>
              <a:rect l="l" t="t" r="r" b="b"/>
              <a:pathLst>
                <a:path w="1494" h="833" extrusionOk="0">
                  <a:moveTo>
                    <a:pt x="48" y="0"/>
                  </a:moveTo>
                  <a:lnTo>
                    <a:pt x="48" y="469"/>
                  </a:lnTo>
                  <a:cubicBezTo>
                    <a:pt x="48" y="536"/>
                    <a:pt x="39" y="613"/>
                    <a:pt x="0" y="670"/>
                  </a:cubicBezTo>
                  <a:cubicBezTo>
                    <a:pt x="240" y="775"/>
                    <a:pt x="488" y="833"/>
                    <a:pt x="747" y="833"/>
                  </a:cubicBezTo>
                  <a:cubicBezTo>
                    <a:pt x="1005" y="833"/>
                    <a:pt x="1264" y="775"/>
                    <a:pt x="1493" y="670"/>
                  </a:cubicBezTo>
                  <a:cubicBezTo>
                    <a:pt x="1465" y="613"/>
                    <a:pt x="1445" y="536"/>
                    <a:pt x="1445" y="469"/>
                  </a:cubicBezTo>
                  <a:lnTo>
                    <a:pt x="1445" y="0"/>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4" name="Google Shape;19794;p78"/>
            <p:cNvSpPr/>
            <p:nvPr/>
          </p:nvSpPr>
          <p:spPr>
            <a:xfrm>
              <a:off x="7954880" y="4476661"/>
              <a:ext cx="73160" cy="59952"/>
            </a:xfrm>
            <a:custGeom>
              <a:avLst/>
              <a:gdLst/>
              <a:ahLst/>
              <a:cxnLst/>
              <a:rect l="l" t="t" r="r" b="b"/>
              <a:pathLst>
                <a:path w="2786" h="2283" extrusionOk="0">
                  <a:moveTo>
                    <a:pt x="1074" y="1"/>
                  </a:moveTo>
                  <a:cubicBezTo>
                    <a:pt x="983" y="1"/>
                    <a:pt x="895" y="49"/>
                    <a:pt x="862" y="139"/>
                  </a:cubicBezTo>
                  <a:cubicBezTo>
                    <a:pt x="785" y="292"/>
                    <a:pt x="670" y="435"/>
                    <a:pt x="536" y="550"/>
                  </a:cubicBezTo>
                  <a:cubicBezTo>
                    <a:pt x="412" y="665"/>
                    <a:pt x="278" y="761"/>
                    <a:pt x="125" y="828"/>
                  </a:cubicBezTo>
                  <a:cubicBezTo>
                    <a:pt x="48" y="876"/>
                    <a:pt x="1" y="971"/>
                    <a:pt x="10" y="1067"/>
                  </a:cubicBezTo>
                  <a:cubicBezTo>
                    <a:pt x="96" y="1766"/>
                    <a:pt x="690" y="2282"/>
                    <a:pt x="1388" y="2282"/>
                  </a:cubicBezTo>
                  <a:cubicBezTo>
                    <a:pt x="2116" y="2282"/>
                    <a:pt x="2718" y="1727"/>
                    <a:pt x="2776" y="1000"/>
                  </a:cubicBezTo>
                  <a:cubicBezTo>
                    <a:pt x="2785" y="933"/>
                    <a:pt x="2747" y="866"/>
                    <a:pt x="2699" y="818"/>
                  </a:cubicBezTo>
                  <a:cubicBezTo>
                    <a:pt x="2240" y="435"/>
                    <a:pt x="1704" y="158"/>
                    <a:pt x="1120" y="5"/>
                  </a:cubicBezTo>
                  <a:cubicBezTo>
                    <a:pt x="1105" y="2"/>
                    <a:pt x="1090" y="1"/>
                    <a:pt x="107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5" name="Google Shape;19795;p78"/>
            <p:cNvSpPr/>
            <p:nvPr/>
          </p:nvSpPr>
          <p:spPr>
            <a:xfrm>
              <a:off x="7954880" y="4476583"/>
              <a:ext cx="73423" cy="59531"/>
            </a:xfrm>
            <a:custGeom>
              <a:avLst/>
              <a:gdLst/>
              <a:ahLst/>
              <a:cxnLst/>
              <a:rect l="l" t="t" r="r" b="b"/>
              <a:pathLst>
                <a:path w="2796" h="2267" extrusionOk="0">
                  <a:moveTo>
                    <a:pt x="1065" y="0"/>
                  </a:moveTo>
                  <a:cubicBezTo>
                    <a:pt x="980" y="0"/>
                    <a:pt x="901" y="53"/>
                    <a:pt x="862" y="132"/>
                  </a:cubicBezTo>
                  <a:cubicBezTo>
                    <a:pt x="804" y="247"/>
                    <a:pt x="737" y="352"/>
                    <a:pt x="651" y="448"/>
                  </a:cubicBezTo>
                  <a:cubicBezTo>
                    <a:pt x="613" y="486"/>
                    <a:pt x="584" y="515"/>
                    <a:pt x="546" y="553"/>
                  </a:cubicBezTo>
                  <a:cubicBezTo>
                    <a:pt x="422" y="658"/>
                    <a:pt x="278" y="754"/>
                    <a:pt x="135" y="831"/>
                  </a:cubicBezTo>
                  <a:cubicBezTo>
                    <a:pt x="48" y="879"/>
                    <a:pt x="1" y="974"/>
                    <a:pt x="10" y="1070"/>
                  </a:cubicBezTo>
                  <a:cubicBezTo>
                    <a:pt x="96" y="1682"/>
                    <a:pt x="575" y="2171"/>
                    <a:pt x="1187" y="2266"/>
                  </a:cubicBezTo>
                  <a:cubicBezTo>
                    <a:pt x="871" y="2075"/>
                    <a:pt x="680" y="1730"/>
                    <a:pt x="699" y="1357"/>
                  </a:cubicBezTo>
                  <a:lnTo>
                    <a:pt x="699" y="1022"/>
                  </a:lnTo>
                  <a:cubicBezTo>
                    <a:pt x="757" y="984"/>
                    <a:pt x="804" y="946"/>
                    <a:pt x="862" y="907"/>
                  </a:cubicBezTo>
                  <a:cubicBezTo>
                    <a:pt x="986" y="792"/>
                    <a:pt x="1101" y="658"/>
                    <a:pt x="1187" y="515"/>
                  </a:cubicBezTo>
                  <a:cubicBezTo>
                    <a:pt x="1637" y="649"/>
                    <a:pt x="2049" y="879"/>
                    <a:pt x="2403" y="1175"/>
                  </a:cubicBezTo>
                  <a:cubicBezTo>
                    <a:pt x="2441" y="1214"/>
                    <a:pt x="2556" y="1309"/>
                    <a:pt x="2680" y="1434"/>
                  </a:cubicBezTo>
                  <a:cubicBezTo>
                    <a:pt x="2738" y="1300"/>
                    <a:pt x="2776" y="1156"/>
                    <a:pt x="2785" y="1013"/>
                  </a:cubicBezTo>
                  <a:cubicBezTo>
                    <a:pt x="2795" y="936"/>
                    <a:pt x="2757" y="859"/>
                    <a:pt x="2699" y="821"/>
                  </a:cubicBezTo>
                  <a:cubicBezTo>
                    <a:pt x="2240" y="429"/>
                    <a:pt x="1704" y="161"/>
                    <a:pt x="1120" y="8"/>
                  </a:cubicBezTo>
                  <a:cubicBezTo>
                    <a:pt x="1102" y="3"/>
                    <a:pt x="1083" y="0"/>
                    <a:pt x="1065"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6" name="Google Shape;19796;p78"/>
            <p:cNvSpPr/>
            <p:nvPr/>
          </p:nvSpPr>
          <p:spPr>
            <a:xfrm>
              <a:off x="7936787" y="4566234"/>
              <a:ext cx="24396" cy="64363"/>
            </a:xfrm>
            <a:custGeom>
              <a:avLst/>
              <a:gdLst/>
              <a:ahLst/>
              <a:cxnLst/>
              <a:rect l="l" t="t" r="r" b="b"/>
              <a:pathLst>
                <a:path w="929" h="2451" extrusionOk="0">
                  <a:moveTo>
                    <a:pt x="106" y="1"/>
                  </a:moveTo>
                  <a:cubicBezTo>
                    <a:pt x="39" y="116"/>
                    <a:pt x="0" y="249"/>
                    <a:pt x="0" y="383"/>
                  </a:cubicBezTo>
                  <a:lnTo>
                    <a:pt x="0" y="2221"/>
                  </a:lnTo>
                  <a:cubicBezTo>
                    <a:pt x="0" y="2345"/>
                    <a:pt x="106" y="2451"/>
                    <a:pt x="230" y="2451"/>
                  </a:cubicBezTo>
                  <a:lnTo>
                    <a:pt x="929" y="2451"/>
                  </a:lnTo>
                  <a:lnTo>
                    <a:pt x="929" y="1207"/>
                  </a:lnTo>
                  <a:cubicBezTo>
                    <a:pt x="929" y="967"/>
                    <a:pt x="833" y="728"/>
                    <a:pt x="661" y="556"/>
                  </a:cubicBezTo>
                  <a:lnTo>
                    <a:pt x="106"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7" name="Google Shape;19797;p78"/>
            <p:cNvSpPr/>
            <p:nvPr/>
          </p:nvSpPr>
          <p:spPr>
            <a:xfrm>
              <a:off x="8150150" y="4337799"/>
              <a:ext cx="109846" cy="109846"/>
            </a:xfrm>
            <a:custGeom>
              <a:avLst/>
              <a:gdLst/>
              <a:ahLst/>
              <a:cxnLst/>
              <a:rect l="l" t="t" r="r" b="b"/>
              <a:pathLst>
                <a:path w="4183" h="4183" extrusionOk="0">
                  <a:moveTo>
                    <a:pt x="2097" y="0"/>
                  </a:moveTo>
                  <a:cubicBezTo>
                    <a:pt x="939" y="0"/>
                    <a:pt x="1" y="929"/>
                    <a:pt x="1" y="2087"/>
                  </a:cubicBezTo>
                  <a:cubicBezTo>
                    <a:pt x="1" y="3245"/>
                    <a:pt x="939" y="4183"/>
                    <a:pt x="2097" y="4183"/>
                  </a:cubicBezTo>
                  <a:cubicBezTo>
                    <a:pt x="3255" y="4183"/>
                    <a:pt x="4183" y="3245"/>
                    <a:pt x="4183" y="2087"/>
                  </a:cubicBezTo>
                  <a:cubicBezTo>
                    <a:pt x="4183" y="929"/>
                    <a:pt x="3255" y="0"/>
                    <a:pt x="2097"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8" name="Google Shape;19798;p78"/>
            <p:cNvSpPr/>
            <p:nvPr/>
          </p:nvSpPr>
          <p:spPr>
            <a:xfrm>
              <a:off x="8168505" y="4355892"/>
              <a:ext cx="73397" cy="73397"/>
            </a:xfrm>
            <a:custGeom>
              <a:avLst/>
              <a:gdLst/>
              <a:ahLst/>
              <a:cxnLst/>
              <a:rect l="l" t="t" r="r" b="b"/>
              <a:pathLst>
                <a:path w="2795" h="2795" extrusionOk="0">
                  <a:moveTo>
                    <a:pt x="1398" y="0"/>
                  </a:moveTo>
                  <a:cubicBezTo>
                    <a:pt x="632" y="0"/>
                    <a:pt x="0" y="632"/>
                    <a:pt x="0" y="1398"/>
                  </a:cubicBezTo>
                  <a:cubicBezTo>
                    <a:pt x="0" y="2173"/>
                    <a:pt x="632" y="2795"/>
                    <a:pt x="1398" y="2795"/>
                  </a:cubicBezTo>
                  <a:cubicBezTo>
                    <a:pt x="2163" y="2795"/>
                    <a:pt x="2795" y="2173"/>
                    <a:pt x="2795" y="1398"/>
                  </a:cubicBezTo>
                  <a:cubicBezTo>
                    <a:pt x="2795" y="632"/>
                    <a:pt x="2163" y="0"/>
                    <a:pt x="139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799" name="Google Shape;19799;p78"/>
            <p:cNvSpPr/>
            <p:nvPr/>
          </p:nvSpPr>
          <p:spPr>
            <a:xfrm>
              <a:off x="8022237" y="4473747"/>
              <a:ext cx="103569" cy="130460"/>
            </a:xfrm>
            <a:custGeom>
              <a:avLst/>
              <a:gdLst/>
              <a:ahLst/>
              <a:cxnLst/>
              <a:rect l="l" t="t" r="r" b="b"/>
              <a:pathLst>
                <a:path w="3944" h="4968" extrusionOk="0">
                  <a:moveTo>
                    <a:pt x="3321" y="1"/>
                  </a:moveTo>
                  <a:lnTo>
                    <a:pt x="680" y="2527"/>
                  </a:lnTo>
                  <a:cubicBezTo>
                    <a:pt x="469" y="2719"/>
                    <a:pt x="307" y="2958"/>
                    <a:pt x="192" y="3226"/>
                  </a:cubicBezTo>
                  <a:cubicBezTo>
                    <a:pt x="67" y="3504"/>
                    <a:pt x="0" y="3810"/>
                    <a:pt x="0" y="4116"/>
                  </a:cubicBezTo>
                  <a:lnTo>
                    <a:pt x="0" y="4968"/>
                  </a:lnTo>
                  <a:cubicBezTo>
                    <a:pt x="0" y="4719"/>
                    <a:pt x="96" y="4480"/>
                    <a:pt x="268" y="4307"/>
                  </a:cubicBezTo>
                  <a:lnTo>
                    <a:pt x="3943" y="632"/>
                  </a:lnTo>
                  <a:lnTo>
                    <a:pt x="3321" y="1"/>
                  </a:lnTo>
                  <a:close/>
                </a:path>
              </a:pathLst>
            </a:custGeom>
            <a:solidFill>
              <a:srgbClr val="D2DB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0" name="Google Shape;19800;p78"/>
            <p:cNvSpPr/>
            <p:nvPr/>
          </p:nvSpPr>
          <p:spPr>
            <a:xfrm>
              <a:off x="8186835" y="4374221"/>
              <a:ext cx="36738" cy="36738"/>
            </a:xfrm>
            <a:custGeom>
              <a:avLst/>
              <a:gdLst/>
              <a:ahLst/>
              <a:cxnLst/>
              <a:rect l="l" t="t" r="r" b="b"/>
              <a:pathLst>
                <a:path w="1399" h="1399" extrusionOk="0">
                  <a:moveTo>
                    <a:pt x="700" y="1"/>
                  </a:moveTo>
                  <a:cubicBezTo>
                    <a:pt x="317" y="1"/>
                    <a:pt x="1" y="317"/>
                    <a:pt x="1" y="700"/>
                  </a:cubicBezTo>
                  <a:cubicBezTo>
                    <a:pt x="1" y="1082"/>
                    <a:pt x="317" y="1398"/>
                    <a:pt x="700" y="1398"/>
                  </a:cubicBezTo>
                  <a:cubicBezTo>
                    <a:pt x="1082" y="1398"/>
                    <a:pt x="1398" y="1082"/>
                    <a:pt x="1398" y="700"/>
                  </a:cubicBezTo>
                  <a:cubicBezTo>
                    <a:pt x="1398" y="317"/>
                    <a:pt x="1082" y="1"/>
                    <a:pt x="700"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1" name="Google Shape;19801;p78"/>
            <p:cNvSpPr/>
            <p:nvPr/>
          </p:nvSpPr>
          <p:spPr>
            <a:xfrm>
              <a:off x="8196893" y="4319285"/>
              <a:ext cx="84111" cy="79594"/>
            </a:xfrm>
            <a:custGeom>
              <a:avLst/>
              <a:gdLst/>
              <a:ahLst/>
              <a:cxnLst/>
              <a:rect l="l" t="t" r="r" b="b"/>
              <a:pathLst>
                <a:path w="3203" h="3031" extrusionOk="0">
                  <a:moveTo>
                    <a:pt x="2873" y="0"/>
                  </a:moveTo>
                  <a:cubicBezTo>
                    <a:pt x="2818" y="0"/>
                    <a:pt x="2761" y="22"/>
                    <a:pt x="2709" y="74"/>
                  </a:cubicBezTo>
                  <a:lnTo>
                    <a:pt x="154" y="2629"/>
                  </a:lnTo>
                  <a:cubicBezTo>
                    <a:pt x="1" y="2772"/>
                    <a:pt x="106" y="3031"/>
                    <a:pt x="317" y="3031"/>
                  </a:cubicBezTo>
                  <a:cubicBezTo>
                    <a:pt x="374" y="3031"/>
                    <a:pt x="441" y="3002"/>
                    <a:pt x="479" y="2954"/>
                  </a:cubicBezTo>
                  <a:lnTo>
                    <a:pt x="3035" y="399"/>
                  </a:lnTo>
                  <a:cubicBezTo>
                    <a:pt x="3203" y="231"/>
                    <a:pt x="3052" y="0"/>
                    <a:pt x="2873" y="0"/>
                  </a:cubicBezTo>
                  <a:close/>
                </a:path>
              </a:pathLst>
            </a:custGeom>
            <a:solidFill>
              <a:srgbClr val="909F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2" name="Google Shape;19802;p78"/>
            <p:cNvSpPr/>
            <p:nvPr/>
          </p:nvSpPr>
          <p:spPr>
            <a:xfrm>
              <a:off x="8243635" y="4322095"/>
              <a:ext cx="38734" cy="32063"/>
            </a:xfrm>
            <a:custGeom>
              <a:avLst/>
              <a:gdLst/>
              <a:ahLst/>
              <a:cxnLst/>
              <a:rect l="l" t="t" r="r" b="b"/>
              <a:pathLst>
                <a:path w="1475" h="1221" extrusionOk="0">
                  <a:moveTo>
                    <a:pt x="477" y="1"/>
                  </a:moveTo>
                  <a:cubicBezTo>
                    <a:pt x="286" y="1"/>
                    <a:pt x="97" y="107"/>
                    <a:pt x="1" y="292"/>
                  </a:cubicBezTo>
                  <a:lnTo>
                    <a:pt x="1" y="991"/>
                  </a:lnTo>
                  <a:cubicBezTo>
                    <a:pt x="1" y="1115"/>
                    <a:pt x="106" y="1220"/>
                    <a:pt x="240" y="1220"/>
                  </a:cubicBezTo>
                  <a:lnTo>
                    <a:pt x="939" y="1220"/>
                  </a:lnTo>
                  <a:cubicBezTo>
                    <a:pt x="1063" y="1220"/>
                    <a:pt x="1168" y="1115"/>
                    <a:pt x="1168" y="991"/>
                  </a:cubicBezTo>
                  <a:cubicBezTo>
                    <a:pt x="1475" y="991"/>
                    <a:pt x="1475" y="522"/>
                    <a:pt x="1168" y="522"/>
                  </a:cubicBezTo>
                  <a:lnTo>
                    <a:pt x="699" y="522"/>
                  </a:lnTo>
                  <a:lnTo>
                    <a:pt x="699" y="53"/>
                  </a:lnTo>
                  <a:cubicBezTo>
                    <a:pt x="629" y="17"/>
                    <a:pt x="553" y="1"/>
                    <a:pt x="47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3" name="Google Shape;19803;p78"/>
            <p:cNvSpPr/>
            <p:nvPr/>
          </p:nvSpPr>
          <p:spPr>
            <a:xfrm>
              <a:off x="8217822" y="4319312"/>
              <a:ext cx="61291" cy="58245"/>
            </a:xfrm>
            <a:custGeom>
              <a:avLst/>
              <a:gdLst/>
              <a:ahLst/>
              <a:cxnLst/>
              <a:rect l="l" t="t" r="r" b="b"/>
              <a:pathLst>
                <a:path w="2334" h="2218" extrusionOk="0">
                  <a:moveTo>
                    <a:pt x="2075" y="1"/>
                  </a:moveTo>
                  <a:cubicBezTo>
                    <a:pt x="2015" y="1"/>
                    <a:pt x="1955" y="25"/>
                    <a:pt x="1912" y="73"/>
                  </a:cubicBezTo>
                  <a:lnTo>
                    <a:pt x="170" y="1814"/>
                  </a:lnTo>
                  <a:cubicBezTo>
                    <a:pt x="0" y="1985"/>
                    <a:pt x="156" y="2217"/>
                    <a:pt x="337" y="2217"/>
                  </a:cubicBezTo>
                  <a:cubicBezTo>
                    <a:pt x="390" y="2217"/>
                    <a:pt x="446" y="2197"/>
                    <a:pt x="496" y="2149"/>
                  </a:cubicBezTo>
                  <a:lnTo>
                    <a:pt x="2238" y="398"/>
                  </a:lnTo>
                  <a:cubicBezTo>
                    <a:pt x="2333" y="312"/>
                    <a:pt x="2333" y="159"/>
                    <a:pt x="2238" y="73"/>
                  </a:cubicBezTo>
                  <a:cubicBezTo>
                    <a:pt x="2194" y="25"/>
                    <a:pt x="2135" y="1"/>
                    <a:pt x="2075" y="1"/>
                  </a:cubicBezTo>
                  <a:close/>
                </a:path>
              </a:pathLst>
            </a:custGeom>
            <a:solidFill>
              <a:srgbClr val="4B63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04" name="Google Shape;19804;p78"/>
          <p:cNvGrpSpPr/>
          <p:nvPr/>
        </p:nvGrpSpPr>
        <p:grpSpPr>
          <a:xfrm>
            <a:off x="6514745" y="2621187"/>
            <a:ext cx="518092" cy="517743"/>
            <a:chOff x="4886058" y="1965890"/>
            <a:chExt cx="388569" cy="388307"/>
          </a:xfrm>
        </p:grpSpPr>
        <p:sp>
          <p:nvSpPr>
            <p:cNvPr id="19805" name="Google Shape;19805;p78"/>
            <p:cNvSpPr/>
            <p:nvPr/>
          </p:nvSpPr>
          <p:spPr>
            <a:xfrm>
              <a:off x="4886058" y="1965890"/>
              <a:ext cx="388569" cy="388307"/>
            </a:xfrm>
            <a:custGeom>
              <a:avLst/>
              <a:gdLst/>
              <a:ahLst/>
              <a:cxnLst/>
              <a:rect l="l" t="t" r="r" b="b"/>
              <a:pathLst>
                <a:path w="14797" h="14787" extrusionOk="0">
                  <a:moveTo>
                    <a:pt x="7398" y="0"/>
                  </a:moveTo>
                  <a:cubicBezTo>
                    <a:pt x="3312" y="0"/>
                    <a:pt x="1" y="3312"/>
                    <a:pt x="1" y="7398"/>
                  </a:cubicBezTo>
                  <a:cubicBezTo>
                    <a:pt x="1" y="11475"/>
                    <a:pt x="3312" y="14786"/>
                    <a:pt x="7398" y="14786"/>
                  </a:cubicBezTo>
                  <a:cubicBezTo>
                    <a:pt x="11485" y="14786"/>
                    <a:pt x="14796" y="11475"/>
                    <a:pt x="14796" y="7398"/>
                  </a:cubicBezTo>
                  <a:cubicBezTo>
                    <a:pt x="14796" y="3312"/>
                    <a:pt x="11485" y="0"/>
                    <a:pt x="739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6" name="Google Shape;19806;p78"/>
            <p:cNvSpPr/>
            <p:nvPr/>
          </p:nvSpPr>
          <p:spPr>
            <a:xfrm>
              <a:off x="4896352" y="1992150"/>
              <a:ext cx="368218" cy="335787"/>
            </a:xfrm>
            <a:custGeom>
              <a:avLst/>
              <a:gdLst/>
              <a:ahLst/>
              <a:cxnLst/>
              <a:rect l="l" t="t" r="r" b="b"/>
              <a:pathLst>
                <a:path w="14022" h="12787" extrusionOk="0">
                  <a:moveTo>
                    <a:pt x="7008" y="0"/>
                  </a:moveTo>
                  <a:cubicBezTo>
                    <a:pt x="5356" y="0"/>
                    <a:pt x="3705" y="618"/>
                    <a:pt x="2470" y="1852"/>
                  </a:cubicBezTo>
                  <a:cubicBezTo>
                    <a:pt x="1" y="4331"/>
                    <a:pt x="1" y="8465"/>
                    <a:pt x="2470" y="10934"/>
                  </a:cubicBezTo>
                  <a:cubicBezTo>
                    <a:pt x="3705" y="12169"/>
                    <a:pt x="5356" y="12786"/>
                    <a:pt x="7008" y="12786"/>
                  </a:cubicBezTo>
                  <a:cubicBezTo>
                    <a:pt x="8660" y="12786"/>
                    <a:pt x="10313" y="12169"/>
                    <a:pt x="11552" y="10934"/>
                  </a:cubicBezTo>
                  <a:cubicBezTo>
                    <a:pt x="14021" y="8465"/>
                    <a:pt x="14021" y="4331"/>
                    <a:pt x="11552" y="1852"/>
                  </a:cubicBezTo>
                  <a:cubicBezTo>
                    <a:pt x="10313" y="618"/>
                    <a:pt x="8660" y="0"/>
                    <a:pt x="7008"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7" name="Google Shape;19807;p78"/>
            <p:cNvSpPr/>
            <p:nvPr/>
          </p:nvSpPr>
          <p:spPr>
            <a:xfrm>
              <a:off x="5056958" y="1992072"/>
              <a:ext cx="207612" cy="336102"/>
            </a:xfrm>
            <a:custGeom>
              <a:avLst/>
              <a:gdLst/>
              <a:ahLst/>
              <a:cxnLst/>
              <a:rect l="l" t="t" r="r" b="b"/>
              <a:pathLst>
                <a:path w="7906" h="12799" extrusionOk="0">
                  <a:moveTo>
                    <a:pt x="911" y="0"/>
                  </a:moveTo>
                  <a:cubicBezTo>
                    <a:pt x="609" y="0"/>
                    <a:pt x="304" y="22"/>
                    <a:pt x="0" y="66"/>
                  </a:cubicBezTo>
                  <a:cubicBezTo>
                    <a:pt x="1379" y="247"/>
                    <a:pt x="2661" y="879"/>
                    <a:pt x="3647" y="1855"/>
                  </a:cubicBezTo>
                  <a:cubicBezTo>
                    <a:pt x="6116" y="4334"/>
                    <a:pt x="6116" y="8468"/>
                    <a:pt x="3647" y="10937"/>
                  </a:cubicBezTo>
                  <a:cubicBezTo>
                    <a:pt x="2661" y="11923"/>
                    <a:pt x="1379" y="12545"/>
                    <a:pt x="0" y="12737"/>
                  </a:cubicBezTo>
                  <a:cubicBezTo>
                    <a:pt x="299" y="12778"/>
                    <a:pt x="599" y="12799"/>
                    <a:pt x="896" y="12799"/>
                  </a:cubicBezTo>
                  <a:cubicBezTo>
                    <a:pt x="2582" y="12799"/>
                    <a:pt x="4216" y="12141"/>
                    <a:pt x="5436" y="10937"/>
                  </a:cubicBezTo>
                  <a:cubicBezTo>
                    <a:pt x="7905" y="8468"/>
                    <a:pt x="7905" y="4334"/>
                    <a:pt x="5436" y="1855"/>
                  </a:cubicBezTo>
                  <a:cubicBezTo>
                    <a:pt x="4220" y="663"/>
                    <a:pt x="2591" y="0"/>
                    <a:pt x="91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8" name="Google Shape;19808;p78"/>
            <p:cNvSpPr/>
            <p:nvPr/>
          </p:nvSpPr>
          <p:spPr>
            <a:xfrm>
              <a:off x="5074158" y="1993647"/>
              <a:ext cx="12342" cy="39364"/>
            </a:xfrm>
            <a:custGeom>
              <a:avLst/>
              <a:gdLst/>
              <a:ahLst/>
              <a:cxnLst/>
              <a:rect l="l" t="t" r="r" b="b"/>
              <a:pathLst>
                <a:path w="470" h="1499" extrusionOk="0">
                  <a:moveTo>
                    <a:pt x="235" y="1"/>
                  </a:moveTo>
                  <a:cubicBezTo>
                    <a:pt x="118" y="1"/>
                    <a:pt x="1" y="82"/>
                    <a:pt x="15" y="245"/>
                  </a:cubicBezTo>
                  <a:lnTo>
                    <a:pt x="15" y="1278"/>
                  </a:lnTo>
                  <a:cubicBezTo>
                    <a:pt x="15" y="1403"/>
                    <a:pt x="111" y="1499"/>
                    <a:pt x="235" y="1499"/>
                  </a:cubicBezTo>
                  <a:cubicBezTo>
                    <a:pt x="360" y="1499"/>
                    <a:pt x="456" y="1403"/>
                    <a:pt x="456" y="1278"/>
                  </a:cubicBezTo>
                  <a:lnTo>
                    <a:pt x="456" y="245"/>
                  </a:lnTo>
                  <a:cubicBezTo>
                    <a:pt x="470" y="82"/>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09" name="Google Shape;19809;p78"/>
            <p:cNvSpPr/>
            <p:nvPr/>
          </p:nvSpPr>
          <p:spPr>
            <a:xfrm>
              <a:off x="5074158" y="2286866"/>
              <a:ext cx="12342" cy="39416"/>
            </a:xfrm>
            <a:custGeom>
              <a:avLst/>
              <a:gdLst/>
              <a:ahLst/>
              <a:cxnLst/>
              <a:rect l="l" t="t" r="r" b="b"/>
              <a:pathLst>
                <a:path w="470" h="1501" extrusionOk="0">
                  <a:moveTo>
                    <a:pt x="235" y="1"/>
                  </a:moveTo>
                  <a:cubicBezTo>
                    <a:pt x="118" y="1"/>
                    <a:pt x="1" y="80"/>
                    <a:pt x="15" y="238"/>
                  </a:cubicBezTo>
                  <a:lnTo>
                    <a:pt x="15" y="1271"/>
                  </a:lnTo>
                  <a:cubicBezTo>
                    <a:pt x="15" y="1396"/>
                    <a:pt x="111" y="1501"/>
                    <a:pt x="235" y="1501"/>
                  </a:cubicBezTo>
                  <a:cubicBezTo>
                    <a:pt x="360" y="1491"/>
                    <a:pt x="456" y="1396"/>
                    <a:pt x="456" y="1271"/>
                  </a:cubicBezTo>
                  <a:lnTo>
                    <a:pt x="456" y="238"/>
                  </a:lnTo>
                  <a:cubicBezTo>
                    <a:pt x="470" y="80"/>
                    <a:pt x="353" y="1"/>
                    <a:pt x="235" y="1"/>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0" name="Google Shape;19810;p78"/>
            <p:cNvSpPr/>
            <p:nvPr/>
          </p:nvSpPr>
          <p:spPr>
            <a:xfrm>
              <a:off x="5205984" y="2153597"/>
              <a:ext cx="42515" cy="11633"/>
            </a:xfrm>
            <a:custGeom>
              <a:avLst/>
              <a:gdLst/>
              <a:ahLst/>
              <a:cxnLst/>
              <a:rect l="l" t="t" r="r" b="b"/>
              <a:pathLst>
                <a:path w="1619" h="443" extrusionOk="0">
                  <a:moveTo>
                    <a:pt x="1338" y="0"/>
                  </a:moveTo>
                  <a:cubicBezTo>
                    <a:pt x="1329" y="0"/>
                    <a:pt x="1321" y="0"/>
                    <a:pt x="1312" y="1"/>
                  </a:cubicBezTo>
                  <a:lnTo>
                    <a:pt x="278" y="1"/>
                  </a:lnTo>
                  <a:cubicBezTo>
                    <a:pt x="1" y="20"/>
                    <a:pt x="1" y="422"/>
                    <a:pt x="278" y="441"/>
                  </a:cubicBezTo>
                  <a:lnTo>
                    <a:pt x="1312" y="441"/>
                  </a:lnTo>
                  <a:cubicBezTo>
                    <a:pt x="1321" y="442"/>
                    <a:pt x="1329" y="443"/>
                    <a:pt x="1338" y="443"/>
                  </a:cubicBezTo>
                  <a:cubicBezTo>
                    <a:pt x="1619" y="443"/>
                    <a:pt x="1619" y="0"/>
                    <a:pt x="1338"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1" name="Google Shape;19811;p78"/>
            <p:cNvSpPr/>
            <p:nvPr/>
          </p:nvSpPr>
          <p:spPr>
            <a:xfrm>
              <a:off x="4912948" y="2153623"/>
              <a:ext cx="41753" cy="11581"/>
            </a:xfrm>
            <a:custGeom>
              <a:avLst/>
              <a:gdLst/>
              <a:ahLst/>
              <a:cxnLst/>
              <a:rect l="l" t="t" r="r" b="b"/>
              <a:pathLst>
                <a:path w="1590" h="441" extrusionOk="0">
                  <a:moveTo>
                    <a:pt x="278" y="0"/>
                  </a:moveTo>
                  <a:cubicBezTo>
                    <a:pt x="1" y="19"/>
                    <a:pt x="1" y="421"/>
                    <a:pt x="278" y="440"/>
                  </a:cubicBezTo>
                  <a:lnTo>
                    <a:pt x="1312" y="440"/>
                  </a:lnTo>
                  <a:cubicBezTo>
                    <a:pt x="1589" y="421"/>
                    <a:pt x="1589" y="19"/>
                    <a:pt x="1312"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2" name="Google Shape;19812;p78"/>
            <p:cNvSpPr/>
            <p:nvPr/>
          </p:nvSpPr>
          <p:spPr>
            <a:xfrm>
              <a:off x="5002101" y="2140808"/>
              <a:ext cx="97608" cy="96400"/>
            </a:xfrm>
            <a:custGeom>
              <a:avLst/>
              <a:gdLst/>
              <a:ahLst/>
              <a:cxnLst/>
              <a:rect l="l" t="t" r="r" b="b"/>
              <a:pathLst>
                <a:path w="3717" h="3671" extrusionOk="0">
                  <a:moveTo>
                    <a:pt x="2243" y="0"/>
                  </a:moveTo>
                  <a:lnTo>
                    <a:pt x="70" y="3436"/>
                  </a:lnTo>
                  <a:cubicBezTo>
                    <a:pt x="1" y="3544"/>
                    <a:pt x="93" y="3670"/>
                    <a:pt x="201" y="3670"/>
                  </a:cubicBezTo>
                  <a:cubicBezTo>
                    <a:pt x="228" y="3670"/>
                    <a:pt x="255" y="3663"/>
                    <a:pt x="281" y="3646"/>
                  </a:cubicBezTo>
                  <a:lnTo>
                    <a:pt x="3716" y="1474"/>
                  </a:lnTo>
                  <a:lnTo>
                    <a:pt x="2243"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3" name="Google Shape;19813;p78"/>
            <p:cNvSpPr/>
            <p:nvPr/>
          </p:nvSpPr>
          <p:spPr>
            <a:xfrm>
              <a:off x="5002101" y="2165177"/>
              <a:ext cx="97608" cy="72031"/>
            </a:xfrm>
            <a:custGeom>
              <a:avLst/>
              <a:gdLst/>
              <a:ahLst/>
              <a:cxnLst/>
              <a:rect l="l" t="t" r="r" b="b"/>
              <a:pathLst>
                <a:path w="3717" h="2743" extrusionOk="0">
                  <a:moveTo>
                    <a:pt x="3171" y="0"/>
                  </a:moveTo>
                  <a:lnTo>
                    <a:pt x="654" y="1580"/>
                  </a:lnTo>
                  <a:lnTo>
                    <a:pt x="70" y="2508"/>
                  </a:lnTo>
                  <a:cubicBezTo>
                    <a:pt x="1" y="2616"/>
                    <a:pt x="93" y="2742"/>
                    <a:pt x="201" y="2742"/>
                  </a:cubicBezTo>
                  <a:cubicBezTo>
                    <a:pt x="228" y="2742"/>
                    <a:pt x="255" y="2735"/>
                    <a:pt x="281" y="2718"/>
                  </a:cubicBezTo>
                  <a:lnTo>
                    <a:pt x="3716" y="546"/>
                  </a:lnTo>
                  <a:lnTo>
                    <a:pt x="3171"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4" name="Google Shape;19814;p78"/>
            <p:cNvSpPr/>
            <p:nvPr/>
          </p:nvSpPr>
          <p:spPr>
            <a:xfrm>
              <a:off x="5061238" y="2082984"/>
              <a:ext cx="97503" cy="96532"/>
            </a:xfrm>
            <a:custGeom>
              <a:avLst/>
              <a:gdLst/>
              <a:ahLst/>
              <a:cxnLst/>
              <a:rect l="l" t="t" r="r" b="b"/>
              <a:pathLst>
                <a:path w="3713" h="3676" extrusionOk="0">
                  <a:moveTo>
                    <a:pt x="3521" y="1"/>
                  </a:moveTo>
                  <a:cubicBezTo>
                    <a:pt x="3493" y="1"/>
                    <a:pt x="3464" y="10"/>
                    <a:pt x="3436" y="30"/>
                  </a:cubicBezTo>
                  <a:lnTo>
                    <a:pt x="0" y="2202"/>
                  </a:lnTo>
                  <a:lnTo>
                    <a:pt x="1474" y="3676"/>
                  </a:lnTo>
                  <a:lnTo>
                    <a:pt x="3637" y="231"/>
                  </a:lnTo>
                  <a:cubicBezTo>
                    <a:pt x="3712" y="125"/>
                    <a:pt x="3627" y="1"/>
                    <a:pt x="3521" y="1"/>
                  </a:cubicBezTo>
                  <a:close/>
                </a:path>
              </a:pathLst>
            </a:custGeom>
            <a:solidFill>
              <a:srgbClr val="D4DA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15" name="Google Shape;19815;p78"/>
            <p:cNvSpPr/>
            <p:nvPr/>
          </p:nvSpPr>
          <p:spPr>
            <a:xfrm>
              <a:off x="5085345" y="2083089"/>
              <a:ext cx="73213" cy="96190"/>
            </a:xfrm>
            <a:custGeom>
              <a:avLst/>
              <a:gdLst/>
              <a:ahLst/>
              <a:cxnLst/>
              <a:rect l="l" t="t" r="r" b="b"/>
              <a:pathLst>
                <a:path w="2788" h="3663" extrusionOk="0">
                  <a:moveTo>
                    <a:pt x="2599" y="1"/>
                  </a:moveTo>
                  <a:cubicBezTo>
                    <a:pt x="2573" y="1"/>
                    <a:pt x="2545" y="8"/>
                    <a:pt x="2518" y="26"/>
                  </a:cubicBezTo>
                  <a:lnTo>
                    <a:pt x="1590" y="609"/>
                  </a:lnTo>
                  <a:lnTo>
                    <a:pt x="1" y="3117"/>
                  </a:lnTo>
                  <a:lnTo>
                    <a:pt x="546" y="3662"/>
                  </a:lnTo>
                  <a:lnTo>
                    <a:pt x="2719" y="227"/>
                  </a:lnTo>
                  <a:cubicBezTo>
                    <a:pt x="2788" y="120"/>
                    <a:pt x="2704" y="1"/>
                    <a:pt x="2599"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19819"/>
        <p:cNvGrpSpPr/>
        <p:nvPr/>
      </p:nvGrpSpPr>
      <p:grpSpPr>
        <a:xfrm>
          <a:off x="0" y="0"/>
          <a:ext cx="0" cy="0"/>
          <a:chOff x="0" y="0"/>
          <a:chExt cx="0" cy="0"/>
        </a:xfrm>
      </p:grpSpPr>
      <p:sp>
        <p:nvSpPr>
          <p:cNvPr id="19820" name="Google Shape;19820;p79"/>
          <p:cNvSpPr txBox="1">
            <a:spLocks noGrp="1"/>
          </p:cNvSpPr>
          <p:nvPr>
            <p:ph type="title" idx="4294967295"/>
          </p:nvPr>
        </p:nvSpPr>
        <p:spPr>
          <a:xfrm>
            <a:off x="1132900"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Business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19821" name="Google Shape;19821;p79"/>
          <p:cNvSpPr txBox="1">
            <a:spLocks noGrp="1"/>
          </p:cNvSpPr>
          <p:nvPr>
            <p:ph type="title" idx="4294967295"/>
          </p:nvPr>
        </p:nvSpPr>
        <p:spPr>
          <a:xfrm>
            <a:off x="6477867" y="1258367"/>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Teamwork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19822" name="Google Shape;19822;p79"/>
          <p:cNvGrpSpPr/>
          <p:nvPr/>
        </p:nvGrpSpPr>
        <p:grpSpPr>
          <a:xfrm>
            <a:off x="1139158" y="2055627"/>
            <a:ext cx="488359" cy="488320"/>
            <a:chOff x="-65131525" y="1914325"/>
            <a:chExt cx="316650" cy="316625"/>
          </a:xfrm>
        </p:grpSpPr>
        <p:sp>
          <p:nvSpPr>
            <p:cNvPr id="19823" name="Google Shape;19823;p79"/>
            <p:cNvSpPr/>
            <p:nvPr/>
          </p:nvSpPr>
          <p:spPr>
            <a:xfrm>
              <a:off x="-65024400" y="1949750"/>
              <a:ext cx="103175" cy="247350"/>
            </a:xfrm>
            <a:custGeom>
              <a:avLst/>
              <a:gdLst/>
              <a:ahLst/>
              <a:cxnLst/>
              <a:rect l="l" t="t" r="r" b="b"/>
              <a:pathLst>
                <a:path w="4127" h="9894" extrusionOk="0">
                  <a:moveTo>
                    <a:pt x="2048" y="1"/>
                  </a:moveTo>
                  <a:cubicBezTo>
                    <a:pt x="1859" y="1"/>
                    <a:pt x="1638" y="190"/>
                    <a:pt x="1638" y="379"/>
                  </a:cubicBezTo>
                  <a:lnTo>
                    <a:pt x="1638" y="851"/>
                  </a:lnTo>
                  <a:cubicBezTo>
                    <a:pt x="725" y="1040"/>
                    <a:pt x="0" y="1891"/>
                    <a:pt x="0" y="2868"/>
                  </a:cubicBezTo>
                  <a:cubicBezTo>
                    <a:pt x="0" y="3970"/>
                    <a:pt x="977" y="4632"/>
                    <a:pt x="1827" y="5262"/>
                  </a:cubicBezTo>
                  <a:cubicBezTo>
                    <a:pt x="2552" y="5829"/>
                    <a:pt x="3308" y="6333"/>
                    <a:pt x="3308" y="6995"/>
                  </a:cubicBezTo>
                  <a:cubicBezTo>
                    <a:pt x="3308" y="7656"/>
                    <a:pt x="2772" y="8255"/>
                    <a:pt x="2079" y="8255"/>
                  </a:cubicBezTo>
                  <a:cubicBezTo>
                    <a:pt x="1418" y="8255"/>
                    <a:pt x="851" y="7688"/>
                    <a:pt x="851" y="6995"/>
                  </a:cubicBezTo>
                  <a:cubicBezTo>
                    <a:pt x="851" y="6774"/>
                    <a:pt x="662" y="6617"/>
                    <a:pt x="441" y="6617"/>
                  </a:cubicBezTo>
                  <a:cubicBezTo>
                    <a:pt x="189" y="6617"/>
                    <a:pt x="32" y="6806"/>
                    <a:pt x="32" y="6995"/>
                  </a:cubicBezTo>
                  <a:cubicBezTo>
                    <a:pt x="32" y="7971"/>
                    <a:pt x="756" y="8854"/>
                    <a:pt x="1701" y="9011"/>
                  </a:cubicBezTo>
                  <a:lnTo>
                    <a:pt x="1701" y="9484"/>
                  </a:lnTo>
                  <a:cubicBezTo>
                    <a:pt x="1701" y="9704"/>
                    <a:pt x="1890" y="9893"/>
                    <a:pt x="2079" y="9893"/>
                  </a:cubicBezTo>
                  <a:cubicBezTo>
                    <a:pt x="2268" y="9893"/>
                    <a:pt x="2489" y="9704"/>
                    <a:pt x="2489" y="9484"/>
                  </a:cubicBezTo>
                  <a:lnTo>
                    <a:pt x="2489" y="9011"/>
                  </a:lnTo>
                  <a:cubicBezTo>
                    <a:pt x="3434" y="8791"/>
                    <a:pt x="4127" y="7971"/>
                    <a:pt x="4127" y="6995"/>
                  </a:cubicBezTo>
                  <a:cubicBezTo>
                    <a:pt x="4127" y="5892"/>
                    <a:pt x="3151" y="5231"/>
                    <a:pt x="2331" y="4600"/>
                  </a:cubicBezTo>
                  <a:cubicBezTo>
                    <a:pt x="1575" y="4033"/>
                    <a:pt x="819" y="3529"/>
                    <a:pt x="819" y="2868"/>
                  </a:cubicBezTo>
                  <a:cubicBezTo>
                    <a:pt x="788" y="2143"/>
                    <a:pt x="1386" y="1607"/>
                    <a:pt x="2048" y="1607"/>
                  </a:cubicBezTo>
                  <a:cubicBezTo>
                    <a:pt x="2709" y="1607"/>
                    <a:pt x="3277" y="2143"/>
                    <a:pt x="3277" y="2868"/>
                  </a:cubicBezTo>
                  <a:cubicBezTo>
                    <a:pt x="3277" y="3088"/>
                    <a:pt x="3466" y="3246"/>
                    <a:pt x="3686" y="3246"/>
                  </a:cubicBezTo>
                  <a:cubicBezTo>
                    <a:pt x="3938" y="3246"/>
                    <a:pt x="4096" y="3057"/>
                    <a:pt x="4096" y="2868"/>
                  </a:cubicBezTo>
                  <a:cubicBezTo>
                    <a:pt x="4096" y="1891"/>
                    <a:pt x="3371" y="1009"/>
                    <a:pt x="2426" y="851"/>
                  </a:cubicBezTo>
                  <a:lnTo>
                    <a:pt x="2426" y="379"/>
                  </a:lnTo>
                  <a:cubicBezTo>
                    <a:pt x="2426" y="158"/>
                    <a:pt x="2237"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24" name="Google Shape;19824;p79"/>
            <p:cNvSpPr/>
            <p:nvPr/>
          </p:nvSpPr>
          <p:spPr>
            <a:xfrm>
              <a:off x="-65131525" y="1914325"/>
              <a:ext cx="316650" cy="316625"/>
            </a:xfrm>
            <a:custGeom>
              <a:avLst/>
              <a:gdLst/>
              <a:ahLst/>
              <a:cxnLst/>
              <a:rect l="l" t="t" r="r" b="b"/>
              <a:pathLst>
                <a:path w="12666" h="12665" extrusionOk="0">
                  <a:moveTo>
                    <a:pt x="6333" y="819"/>
                  </a:moveTo>
                  <a:cubicBezTo>
                    <a:pt x="9357" y="819"/>
                    <a:pt x="11846" y="3308"/>
                    <a:pt x="11846" y="6332"/>
                  </a:cubicBezTo>
                  <a:cubicBezTo>
                    <a:pt x="11846" y="9357"/>
                    <a:pt x="9357" y="11846"/>
                    <a:pt x="6333" y="11846"/>
                  </a:cubicBezTo>
                  <a:cubicBezTo>
                    <a:pt x="3308" y="11846"/>
                    <a:pt x="819" y="9357"/>
                    <a:pt x="819" y="6332"/>
                  </a:cubicBezTo>
                  <a:cubicBezTo>
                    <a:pt x="819" y="3308"/>
                    <a:pt x="3308" y="819"/>
                    <a:pt x="6333" y="819"/>
                  </a:cubicBezTo>
                  <a:close/>
                  <a:moveTo>
                    <a:pt x="6333" y="0"/>
                  </a:moveTo>
                  <a:cubicBezTo>
                    <a:pt x="2836" y="0"/>
                    <a:pt x="0" y="2835"/>
                    <a:pt x="0" y="6332"/>
                  </a:cubicBezTo>
                  <a:cubicBezTo>
                    <a:pt x="0" y="9830"/>
                    <a:pt x="2836" y="12665"/>
                    <a:pt x="6333" y="12665"/>
                  </a:cubicBezTo>
                  <a:cubicBezTo>
                    <a:pt x="9830" y="12665"/>
                    <a:pt x="12665" y="9830"/>
                    <a:pt x="12665" y="6332"/>
                  </a:cubicBezTo>
                  <a:cubicBezTo>
                    <a:pt x="12665" y="2835"/>
                    <a:pt x="9830"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25" name="Google Shape;19825;p79"/>
          <p:cNvGrpSpPr/>
          <p:nvPr/>
        </p:nvGrpSpPr>
        <p:grpSpPr>
          <a:xfrm>
            <a:off x="1139158" y="2696010"/>
            <a:ext cx="488359" cy="488359"/>
            <a:chOff x="-65131525" y="2281350"/>
            <a:chExt cx="316650" cy="316650"/>
          </a:xfrm>
        </p:grpSpPr>
        <p:sp>
          <p:nvSpPr>
            <p:cNvPr id="19826" name="Google Shape;19826;p79"/>
            <p:cNvSpPr/>
            <p:nvPr/>
          </p:nvSpPr>
          <p:spPr>
            <a:xfrm>
              <a:off x="-65131525" y="2322300"/>
              <a:ext cx="275675" cy="275700"/>
            </a:xfrm>
            <a:custGeom>
              <a:avLst/>
              <a:gdLst/>
              <a:ahLst/>
              <a:cxnLst/>
              <a:rect l="l" t="t" r="r" b="b"/>
              <a:pathLst>
                <a:path w="11027" h="11028" extrusionOk="0">
                  <a:moveTo>
                    <a:pt x="5073" y="820"/>
                  </a:moveTo>
                  <a:lnTo>
                    <a:pt x="5073" y="5514"/>
                  </a:lnTo>
                  <a:cubicBezTo>
                    <a:pt x="5073" y="5766"/>
                    <a:pt x="5262" y="5923"/>
                    <a:pt x="5482" y="5923"/>
                  </a:cubicBezTo>
                  <a:lnTo>
                    <a:pt x="10145" y="5923"/>
                  </a:lnTo>
                  <a:cubicBezTo>
                    <a:pt x="9956" y="8318"/>
                    <a:pt x="7940" y="10208"/>
                    <a:pt x="5482" y="10208"/>
                  </a:cubicBezTo>
                  <a:cubicBezTo>
                    <a:pt x="2867" y="10208"/>
                    <a:pt x="788" y="8129"/>
                    <a:pt x="788" y="5514"/>
                  </a:cubicBezTo>
                  <a:cubicBezTo>
                    <a:pt x="788" y="3088"/>
                    <a:pt x="2678" y="1072"/>
                    <a:pt x="5073" y="820"/>
                  </a:cubicBezTo>
                  <a:close/>
                  <a:moveTo>
                    <a:pt x="5514" y="0"/>
                  </a:moveTo>
                  <a:cubicBezTo>
                    <a:pt x="2458" y="0"/>
                    <a:pt x="0" y="2489"/>
                    <a:pt x="0" y="5514"/>
                  </a:cubicBezTo>
                  <a:cubicBezTo>
                    <a:pt x="0" y="8538"/>
                    <a:pt x="2458" y="11027"/>
                    <a:pt x="5514" y="11027"/>
                  </a:cubicBezTo>
                  <a:cubicBezTo>
                    <a:pt x="8538" y="11027"/>
                    <a:pt x="11027" y="8538"/>
                    <a:pt x="11027" y="5514"/>
                  </a:cubicBezTo>
                  <a:cubicBezTo>
                    <a:pt x="11027" y="5293"/>
                    <a:pt x="10807" y="5104"/>
                    <a:pt x="10618" y="5104"/>
                  </a:cubicBezTo>
                  <a:lnTo>
                    <a:pt x="5923" y="5104"/>
                  </a:lnTo>
                  <a:lnTo>
                    <a:pt x="5923" y="410"/>
                  </a:lnTo>
                  <a:cubicBezTo>
                    <a:pt x="5892" y="158"/>
                    <a:pt x="5734" y="0"/>
                    <a:pt x="55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27" name="Google Shape;19827;p79"/>
            <p:cNvSpPr/>
            <p:nvPr/>
          </p:nvSpPr>
          <p:spPr>
            <a:xfrm>
              <a:off x="-64963775" y="2281350"/>
              <a:ext cx="148900" cy="148875"/>
            </a:xfrm>
            <a:custGeom>
              <a:avLst/>
              <a:gdLst/>
              <a:ahLst/>
              <a:cxnLst/>
              <a:rect l="l" t="t" r="r" b="b"/>
              <a:pathLst>
                <a:path w="5956" h="5955" extrusionOk="0">
                  <a:moveTo>
                    <a:pt x="852" y="819"/>
                  </a:moveTo>
                  <a:cubicBezTo>
                    <a:pt x="3088" y="1008"/>
                    <a:pt x="4884" y="2836"/>
                    <a:pt x="5105" y="5073"/>
                  </a:cubicBezTo>
                  <a:lnTo>
                    <a:pt x="852" y="5073"/>
                  </a:lnTo>
                  <a:lnTo>
                    <a:pt x="852" y="819"/>
                  </a:lnTo>
                  <a:close/>
                  <a:moveTo>
                    <a:pt x="442" y="0"/>
                  </a:moveTo>
                  <a:cubicBezTo>
                    <a:pt x="221" y="0"/>
                    <a:pt x="1" y="189"/>
                    <a:pt x="1" y="441"/>
                  </a:cubicBezTo>
                  <a:lnTo>
                    <a:pt x="1" y="5514"/>
                  </a:lnTo>
                  <a:cubicBezTo>
                    <a:pt x="1" y="5734"/>
                    <a:pt x="221" y="5955"/>
                    <a:pt x="442" y="5955"/>
                  </a:cubicBezTo>
                  <a:lnTo>
                    <a:pt x="5514" y="5955"/>
                  </a:lnTo>
                  <a:cubicBezTo>
                    <a:pt x="5766" y="5955"/>
                    <a:pt x="5955" y="5734"/>
                    <a:pt x="5955" y="5514"/>
                  </a:cubicBezTo>
                  <a:cubicBezTo>
                    <a:pt x="5955" y="2426"/>
                    <a:pt x="3466"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28" name="Google Shape;19828;p79"/>
          <p:cNvGrpSpPr/>
          <p:nvPr/>
        </p:nvGrpSpPr>
        <p:grpSpPr>
          <a:xfrm>
            <a:off x="1143419" y="3316009"/>
            <a:ext cx="479837" cy="489553"/>
            <a:chOff x="-65129950" y="2646800"/>
            <a:chExt cx="311125" cy="317425"/>
          </a:xfrm>
        </p:grpSpPr>
        <p:sp>
          <p:nvSpPr>
            <p:cNvPr id="19829" name="Google Shape;19829;p79"/>
            <p:cNvSpPr/>
            <p:nvPr/>
          </p:nvSpPr>
          <p:spPr>
            <a:xfrm>
              <a:off x="-65129950" y="2646800"/>
              <a:ext cx="311125" cy="317425"/>
            </a:xfrm>
            <a:custGeom>
              <a:avLst/>
              <a:gdLst/>
              <a:ahLst/>
              <a:cxnLst/>
              <a:rect l="l" t="t" r="r" b="b"/>
              <a:pathLst>
                <a:path w="12445" h="12697" extrusionOk="0">
                  <a:moveTo>
                    <a:pt x="6648" y="851"/>
                  </a:moveTo>
                  <a:lnTo>
                    <a:pt x="6648" y="1954"/>
                  </a:lnTo>
                  <a:lnTo>
                    <a:pt x="5860" y="1954"/>
                  </a:lnTo>
                  <a:lnTo>
                    <a:pt x="5860" y="851"/>
                  </a:lnTo>
                  <a:close/>
                  <a:moveTo>
                    <a:pt x="1261" y="1954"/>
                  </a:moveTo>
                  <a:cubicBezTo>
                    <a:pt x="1355" y="1954"/>
                    <a:pt x="1450" y="1985"/>
                    <a:pt x="1544" y="2080"/>
                  </a:cubicBezTo>
                  <a:cubicBezTo>
                    <a:pt x="1733" y="2237"/>
                    <a:pt x="1733" y="2521"/>
                    <a:pt x="1576" y="2678"/>
                  </a:cubicBezTo>
                  <a:cubicBezTo>
                    <a:pt x="1497" y="2757"/>
                    <a:pt x="1387" y="2797"/>
                    <a:pt x="1276" y="2797"/>
                  </a:cubicBezTo>
                  <a:cubicBezTo>
                    <a:pt x="1166" y="2797"/>
                    <a:pt x="1056" y="2757"/>
                    <a:pt x="977" y="2678"/>
                  </a:cubicBezTo>
                  <a:cubicBezTo>
                    <a:pt x="819" y="2521"/>
                    <a:pt x="819" y="2237"/>
                    <a:pt x="977" y="2080"/>
                  </a:cubicBezTo>
                  <a:cubicBezTo>
                    <a:pt x="1072" y="1985"/>
                    <a:pt x="1198" y="1954"/>
                    <a:pt x="1261" y="1954"/>
                  </a:cubicBezTo>
                  <a:close/>
                  <a:moveTo>
                    <a:pt x="11216" y="1954"/>
                  </a:moveTo>
                  <a:cubicBezTo>
                    <a:pt x="11468" y="1954"/>
                    <a:pt x="11626" y="2143"/>
                    <a:pt x="11626" y="2395"/>
                  </a:cubicBezTo>
                  <a:cubicBezTo>
                    <a:pt x="11626" y="2615"/>
                    <a:pt x="11437" y="2836"/>
                    <a:pt x="11216" y="2836"/>
                  </a:cubicBezTo>
                  <a:cubicBezTo>
                    <a:pt x="11027" y="2836"/>
                    <a:pt x="10807" y="2615"/>
                    <a:pt x="10807" y="2395"/>
                  </a:cubicBezTo>
                  <a:cubicBezTo>
                    <a:pt x="10807" y="2143"/>
                    <a:pt x="10996" y="1954"/>
                    <a:pt x="11216" y="1954"/>
                  </a:cubicBezTo>
                  <a:close/>
                  <a:moveTo>
                    <a:pt x="6270" y="2773"/>
                  </a:moveTo>
                  <a:cubicBezTo>
                    <a:pt x="8759" y="2773"/>
                    <a:pt x="10807" y="4821"/>
                    <a:pt x="10807" y="7341"/>
                  </a:cubicBezTo>
                  <a:cubicBezTo>
                    <a:pt x="10807" y="9861"/>
                    <a:pt x="8759" y="11909"/>
                    <a:pt x="6270" y="11909"/>
                  </a:cubicBezTo>
                  <a:cubicBezTo>
                    <a:pt x="3781" y="11909"/>
                    <a:pt x="1733" y="9861"/>
                    <a:pt x="1733" y="7341"/>
                  </a:cubicBezTo>
                  <a:cubicBezTo>
                    <a:pt x="1733" y="4821"/>
                    <a:pt x="3781" y="2773"/>
                    <a:pt x="6270" y="2773"/>
                  </a:cubicBezTo>
                  <a:close/>
                  <a:moveTo>
                    <a:pt x="4663" y="0"/>
                  </a:moveTo>
                  <a:cubicBezTo>
                    <a:pt x="4411" y="0"/>
                    <a:pt x="4254" y="189"/>
                    <a:pt x="4254" y="410"/>
                  </a:cubicBezTo>
                  <a:cubicBezTo>
                    <a:pt x="4254" y="662"/>
                    <a:pt x="4474" y="851"/>
                    <a:pt x="4663" y="851"/>
                  </a:cubicBezTo>
                  <a:lnTo>
                    <a:pt x="5104" y="851"/>
                  </a:lnTo>
                  <a:lnTo>
                    <a:pt x="5104" y="2111"/>
                  </a:lnTo>
                  <a:cubicBezTo>
                    <a:pt x="4254" y="2300"/>
                    <a:pt x="3466" y="2710"/>
                    <a:pt x="2836" y="3245"/>
                  </a:cubicBezTo>
                  <a:lnTo>
                    <a:pt x="2489" y="2899"/>
                  </a:lnTo>
                  <a:cubicBezTo>
                    <a:pt x="2741" y="2426"/>
                    <a:pt x="2647" y="1891"/>
                    <a:pt x="2269" y="1481"/>
                  </a:cubicBezTo>
                  <a:cubicBezTo>
                    <a:pt x="2032" y="1245"/>
                    <a:pt x="1717" y="1127"/>
                    <a:pt x="1394" y="1127"/>
                  </a:cubicBezTo>
                  <a:cubicBezTo>
                    <a:pt x="1072" y="1127"/>
                    <a:pt x="741" y="1245"/>
                    <a:pt x="473" y="1481"/>
                  </a:cubicBezTo>
                  <a:cubicBezTo>
                    <a:pt x="0" y="1954"/>
                    <a:pt x="0" y="2741"/>
                    <a:pt x="473" y="3245"/>
                  </a:cubicBezTo>
                  <a:cubicBezTo>
                    <a:pt x="725" y="3498"/>
                    <a:pt x="1040" y="3624"/>
                    <a:pt x="1355" y="3624"/>
                  </a:cubicBezTo>
                  <a:cubicBezTo>
                    <a:pt x="1544" y="3624"/>
                    <a:pt x="1702" y="3561"/>
                    <a:pt x="1891" y="3498"/>
                  </a:cubicBezTo>
                  <a:lnTo>
                    <a:pt x="2269" y="3844"/>
                  </a:lnTo>
                  <a:cubicBezTo>
                    <a:pt x="1481" y="4789"/>
                    <a:pt x="946" y="6018"/>
                    <a:pt x="946" y="7341"/>
                  </a:cubicBezTo>
                  <a:cubicBezTo>
                    <a:pt x="946" y="10303"/>
                    <a:pt x="3371" y="12697"/>
                    <a:pt x="6301" y="12697"/>
                  </a:cubicBezTo>
                  <a:cubicBezTo>
                    <a:pt x="9263" y="12697"/>
                    <a:pt x="11657" y="10303"/>
                    <a:pt x="11657" y="7341"/>
                  </a:cubicBezTo>
                  <a:cubicBezTo>
                    <a:pt x="11657" y="6018"/>
                    <a:pt x="11185" y="4789"/>
                    <a:pt x="10365" y="3844"/>
                  </a:cubicBezTo>
                  <a:lnTo>
                    <a:pt x="10712" y="3498"/>
                  </a:lnTo>
                  <a:cubicBezTo>
                    <a:pt x="10838" y="3561"/>
                    <a:pt x="11027" y="3624"/>
                    <a:pt x="11216" y="3624"/>
                  </a:cubicBezTo>
                  <a:cubicBezTo>
                    <a:pt x="11909" y="3624"/>
                    <a:pt x="12445" y="3056"/>
                    <a:pt x="12445" y="2363"/>
                  </a:cubicBezTo>
                  <a:cubicBezTo>
                    <a:pt x="12445" y="1670"/>
                    <a:pt x="11909" y="1135"/>
                    <a:pt x="11216" y="1135"/>
                  </a:cubicBezTo>
                  <a:cubicBezTo>
                    <a:pt x="10555" y="1135"/>
                    <a:pt x="10019" y="1670"/>
                    <a:pt x="10019" y="2363"/>
                  </a:cubicBezTo>
                  <a:cubicBezTo>
                    <a:pt x="10019" y="2552"/>
                    <a:pt x="10050" y="2710"/>
                    <a:pt x="10113" y="2899"/>
                  </a:cubicBezTo>
                  <a:lnTo>
                    <a:pt x="9767" y="3245"/>
                  </a:lnTo>
                  <a:cubicBezTo>
                    <a:pt x="9137" y="2710"/>
                    <a:pt x="8349" y="2300"/>
                    <a:pt x="7530" y="2111"/>
                  </a:cubicBezTo>
                  <a:lnTo>
                    <a:pt x="7530" y="851"/>
                  </a:lnTo>
                  <a:lnTo>
                    <a:pt x="7971" y="851"/>
                  </a:lnTo>
                  <a:cubicBezTo>
                    <a:pt x="8192" y="851"/>
                    <a:pt x="8349" y="662"/>
                    <a:pt x="8349" y="410"/>
                  </a:cubicBezTo>
                  <a:cubicBezTo>
                    <a:pt x="8349" y="189"/>
                    <a:pt x="8160" y="0"/>
                    <a:pt x="79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0" name="Google Shape;19830;p79"/>
            <p:cNvSpPr/>
            <p:nvPr/>
          </p:nvSpPr>
          <p:spPr>
            <a:xfrm>
              <a:off x="-65066950" y="2738175"/>
              <a:ext cx="187475" cy="185100"/>
            </a:xfrm>
            <a:custGeom>
              <a:avLst/>
              <a:gdLst/>
              <a:ahLst/>
              <a:cxnLst/>
              <a:rect l="l" t="t" r="r" b="b"/>
              <a:pathLst>
                <a:path w="7499" h="7404" extrusionOk="0">
                  <a:moveTo>
                    <a:pt x="3309" y="819"/>
                  </a:moveTo>
                  <a:lnTo>
                    <a:pt x="3309" y="3686"/>
                  </a:lnTo>
                  <a:cubicBezTo>
                    <a:pt x="3309" y="3938"/>
                    <a:pt x="3498" y="4127"/>
                    <a:pt x="3718" y="4127"/>
                  </a:cubicBezTo>
                  <a:lnTo>
                    <a:pt x="6612" y="4127"/>
                  </a:lnTo>
                  <a:cubicBezTo>
                    <a:pt x="6410" y="5529"/>
                    <a:pt x="5188" y="6585"/>
                    <a:pt x="3750" y="6585"/>
                  </a:cubicBezTo>
                  <a:cubicBezTo>
                    <a:pt x="2143" y="6585"/>
                    <a:pt x="820" y="5261"/>
                    <a:pt x="820" y="3686"/>
                  </a:cubicBezTo>
                  <a:cubicBezTo>
                    <a:pt x="820" y="2237"/>
                    <a:pt x="1891" y="1008"/>
                    <a:pt x="3309" y="819"/>
                  </a:cubicBezTo>
                  <a:close/>
                  <a:moveTo>
                    <a:pt x="3750" y="0"/>
                  </a:moveTo>
                  <a:cubicBezTo>
                    <a:pt x="1702" y="0"/>
                    <a:pt x="1" y="1638"/>
                    <a:pt x="1" y="3686"/>
                  </a:cubicBezTo>
                  <a:cubicBezTo>
                    <a:pt x="1" y="5734"/>
                    <a:pt x="1671" y="7404"/>
                    <a:pt x="3750" y="7404"/>
                  </a:cubicBezTo>
                  <a:cubicBezTo>
                    <a:pt x="5798" y="7404"/>
                    <a:pt x="7499" y="5734"/>
                    <a:pt x="7499" y="3686"/>
                  </a:cubicBezTo>
                  <a:cubicBezTo>
                    <a:pt x="7499" y="3466"/>
                    <a:pt x="7278" y="3277"/>
                    <a:pt x="7058" y="3277"/>
                  </a:cubicBezTo>
                  <a:lnTo>
                    <a:pt x="4128" y="3277"/>
                  </a:lnTo>
                  <a:lnTo>
                    <a:pt x="4128" y="378"/>
                  </a:lnTo>
                  <a:cubicBezTo>
                    <a:pt x="4128" y="158"/>
                    <a:pt x="3939"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31" name="Google Shape;19831;p79"/>
          <p:cNvGrpSpPr/>
          <p:nvPr/>
        </p:nvGrpSpPr>
        <p:grpSpPr>
          <a:xfrm>
            <a:off x="4081197" y="2053776"/>
            <a:ext cx="491983" cy="492021"/>
            <a:chOff x="-63252250" y="1930850"/>
            <a:chExt cx="319000" cy="319025"/>
          </a:xfrm>
        </p:grpSpPr>
        <p:sp>
          <p:nvSpPr>
            <p:cNvPr id="19832" name="Google Shape;19832;p79"/>
            <p:cNvSpPr/>
            <p:nvPr/>
          </p:nvSpPr>
          <p:spPr>
            <a:xfrm>
              <a:off x="-63252250" y="1930850"/>
              <a:ext cx="319000" cy="319025"/>
            </a:xfrm>
            <a:custGeom>
              <a:avLst/>
              <a:gdLst/>
              <a:ahLst/>
              <a:cxnLst/>
              <a:rect l="l" t="t" r="r" b="b"/>
              <a:pathLst>
                <a:path w="12760" h="12761" extrusionOk="0">
                  <a:moveTo>
                    <a:pt x="7026" y="914"/>
                  </a:moveTo>
                  <a:lnTo>
                    <a:pt x="7026" y="1954"/>
                  </a:lnTo>
                  <a:cubicBezTo>
                    <a:pt x="7026" y="2174"/>
                    <a:pt x="7120" y="2332"/>
                    <a:pt x="7341" y="2363"/>
                  </a:cubicBezTo>
                  <a:cubicBezTo>
                    <a:pt x="7813" y="2489"/>
                    <a:pt x="8286" y="2647"/>
                    <a:pt x="8664" y="2899"/>
                  </a:cubicBezTo>
                  <a:cubicBezTo>
                    <a:pt x="8733" y="2954"/>
                    <a:pt x="8820" y="2979"/>
                    <a:pt x="8905" y="2979"/>
                  </a:cubicBezTo>
                  <a:cubicBezTo>
                    <a:pt x="9012" y="2979"/>
                    <a:pt x="9115" y="2938"/>
                    <a:pt x="9168" y="2868"/>
                  </a:cubicBezTo>
                  <a:lnTo>
                    <a:pt x="9924" y="2111"/>
                  </a:lnTo>
                  <a:lnTo>
                    <a:pt x="10712" y="2899"/>
                  </a:lnTo>
                  <a:lnTo>
                    <a:pt x="9956" y="3655"/>
                  </a:lnTo>
                  <a:cubicBezTo>
                    <a:pt x="9861" y="3781"/>
                    <a:pt x="9798" y="4002"/>
                    <a:pt x="9924" y="4159"/>
                  </a:cubicBezTo>
                  <a:cubicBezTo>
                    <a:pt x="10208" y="4600"/>
                    <a:pt x="10397" y="5041"/>
                    <a:pt x="10460" y="5514"/>
                  </a:cubicBezTo>
                  <a:cubicBezTo>
                    <a:pt x="10523" y="5703"/>
                    <a:pt x="10680" y="5829"/>
                    <a:pt x="10869" y="5829"/>
                  </a:cubicBezTo>
                  <a:lnTo>
                    <a:pt x="11941" y="5829"/>
                  </a:lnTo>
                  <a:lnTo>
                    <a:pt x="11941" y="6932"/>
                  </a:lnTo>
                  <a:lnTo>
                    <a:pt x="10869" y="6932"/>
                  </a:lnTo>
                  <a:cubicBezTo>
                    <a:pt x="10680" y="6932"/>
                    <a:pt x="10523" y="7058"/>
                    <a:pt x="10460" y="7247"/>
                  </a:cubicBezTo>
                  <a:cubicBezTo>
                    <a:pt x="10365" y="7719"/>
                    <a:pt x="10208" y="8192"/>
                    <a:pt x="9924" y="8570"/>
                  </a:cubicBezTo>
                  <a:cubicBezTo>
                    <a:pt x="9798" y="8727"/>
                    <a:pt x="9861" y="8979"/>
                    <a:pt x="9956" y="9105"/>
                  </a:cubicBezTo>
                  <a:lnTo>
                    <a:pt x="10712" y="9830"/>
                  </a:lnTo>
                  <a:lnTo>
                    <a:pt x="9924" y="10618"/>
                  </a:lnTo>
                  <a:lnTo>
                    <a:pt x="9168" y="9893"/>
                  </a:lnTo>
                  <a:cubicBezTo>
                    <a:pt x="9111" y="9817"/>
                    <a:pt x="8996" y="9775"/>
                    <a:pt x="8879" y="9775"/>
                  </a:cubicBezTo>
                  <a:cubicBezTo>
                    <a:pt x="8803" y="9775"/>
                    <a:pt x="8726" y="9793"/>
                    <a:pt x="8664" y="9830"/>
                  </a:cubicBezTo>
                  <a:cubicBezTo>
                    <a:pt x="8223" y="10114"/>
                    <a:pt x="7813" y="10303"/>
                    <a:pt x="7341" y="10397"/>
                  </a:cubicBezTo>
                  <a:cubicBezTo>
                    <a:pt x="7120" y="10429"/>
                    <a:pt x="7026" y="10586"/>
                    <a:pt x="7026" y="10775"/>
                  </a:cubicBezTo>
                  <a:lnTo>
                    <a:pt x="7026" y="11846"/>
                  </a:lnTo>
                  <a:lnTo>
                    <a:pt x="5923" y="11846"/>
                  </a:lnTo>
                  <a:lnTo>
                    <a:pt x="5923" y="10775"/>
                  </a:lnTo>
                  <a:cubicBezTo>
                    <a:pt x="5923" y="10586"/>
                    <a:pt x="5797" y="10429"/>
                    <a:pt x="5577" y="10397"/>
                  </a:cubicBezTo>
                  <a:cubicBezTo>
                    <a:pt x="5135" y="10271"/>
                    <a:pt x="4663" y="10114"/>
                    <a:pt x="4253" y="9830"/>
                  </a:cubicBezTo>
                  <a:cubicBezTo>
                    <a:pt x="4191" y="9793"/>
                    <a:pt x="4119" y="9775"/>
                    <a:pt x="4047" y="9775"/>
                  </a:cubicBezTo>
                  <a:cubicBezTo>
                    <a:pt x="3937" y="9775"/>
                    <a:pt x="3826" y="9817"/>
                    <a:pt x="3749" y="9893"/>
                  </a:cubicBezTo>
                  <a:lnTo>
                    <a:pt x="2993" y="10618"/>
                  </a:lnTo>
                  <a:lnTo>
                    <a:pt x="2206" y="9830"/>
                  </a:lnTo>
                  <a:lnTo>
                    <a:pt x="2962" y="9105"/>
                  </a:lnTo>
                  <a:cubicBezTo>
                    <a:pt x="3088" y="8979"/>
                    <a:pt x="3119" y="8727"/>
                    <a:pt x="2993" y="8570"/>
                  </a:cubicBezTo>
                  <a:cubicBezTo>
                    <a:pt x="2710" y="8160"/>
                    <a:pt x="2521" y="7719"/>
                    <a:pt x="2458" y="7247"/>
                  </a:cubicBezTo>
                  <a:cubicBezTo>
                    <a:pt x="2395" y="7058"/>
                    <a:pt x="2237" y="6932"/>
                    <a:pt x="2048" y="6932"/>
                  </a:cubicBezTo>
                  <a:lnTo>
                    <a:pt x="977" y="6932"/>
                  </a:lnTo>
                  <a:lnTo>
                    <a:pt x="977" y="5829"/>
                  </a:lnTo>
                  <a:lnTo>
                    <a:pt x="2048" y="5829"/>
                  </a:lnTo>
                  <a:cubicBezTo>
                    <a:pt x="2237" y="5829"/>
                    <a:pt x="2395" y="5703"/>
                    <a:pt x="2458" y="5514"/>
                  </a:cubicBezTo>
                  <a:cubicBezTo>
                    <a:pt x="2552" y="5041"/>
                    <a:pt x="2710" y="4569"/>
                    <a:pt x="2993" y="4159"/>
                  </a:cubicBezTo>
                  <a:cubicBezTo>
                    <a:pt x="3119" y="4002"/>
                    <a:pt x="3088" y="3781"/>
                    <a:pt x="2962" y="3655"/>
                  </a:cubicBezTo>
                  <a:lnTo>
                    <a:pt x="2206" y="2899"/>
                  </a:lnTo>
                  <a:lnTo>
                    <a:pt x="2993" y="2111"/>
                  </a:lnTo>
                  <a:lnTo>
                    <a:pt x="3749" y="2868"/>
                  </a:lnTo>
                  <a:cubicBezTo>
                    <a:pt x="3820" y="2938"/>
                    <a:pt x="3921" y="2979"/>
                    <a:pt x="4023" y="2979"/>
                  </a:cubicBezTo>
                  <a:cubicBezTo>
                    <a:pt x="4103" y="2979"/>
                    <a:pt x="4184" y="2954"/>
                    <a:pt x="4253" y="2899"/>
                  </a:cubicBezTo>
                  <a:cubicBezTo>
                    <a:pt x="4694" y="2647"/>
                    <a:pt x="5135" y="2426"/>
                    <a:pt x="5577" y="2363"/>
                  </a:cubicBezTo>
                  <a:cubicBezTo>
                    <a:pt x="5797" y="2332"/>
                    <a:pt x="5923" y="2174"/>
                    <a:pt x="5923" y="1954"/>
                  </a:cubicBezTo>
                  <a:lnTo>
                    <a:pt x="5923" y="914"/>
                  </a:lnTo>
                  <a:close/>
                  <a:moveTo>
                    <a:pt x="5829" y="1"/>
                  </a:moveTo>
                  <a:cubicBezTo>
                    <a:pt x="5356" y="1"/>
                    <a:pt x="5009" y="347"/>
                    <a:pt x="5009" y="820"/>
                  </a:cubicBezTo>
                  <a:lnTo>
                    <a:pt x="5009" y="1576"/>
                  </a:lnTo>
                  <a:cubicBezTo>
                    <a:pt x="4631" y="1702"/>
                    <a:pt x="4285" y="1796"/>
                    <a:pt x="3970" y="2017"/>
                  </a:cubicBezTo>
                  <a:lnTo>
                    <a:pt x="3466" y="1481"/>
                  </a:lnTo>
                  <a:cubicBezTo>
                    <a:pt x="3308" y="1324"/>
                    <a:pt x="3103" y="1245"/>
                    <a:pt x="2891" y="1245"/>
                  </a:cubicBezTo>
                  <a:cubicBezTo>
                    <a:pt x="2678" y="1245"/>
                    <a:pt x="2458" y="1324"/>
                    <a:pt x="2269" y="1481"/>
                  </a:cubicBezTo>
                  <a:lnTo>
                    <a:pt x="1481" y="2269"/>
                  </a:lnTo>
                  <a:cubicBezTo>
                    <a:pt x="1166" y="2584"/>
                    <a:pt x="1166" y="3120"/>
                    <a:pt x="1481" y="3466"/>
                  </a:cubicBezTo>
                  <a:lnTo>
                    <a:pt x="2017" y="3970"/>
                  </a:lnTo>
                  <a:cubicBezTo>
                    <a:pt x="1796" y="4285"/>
                    <a:pt x="1701" y="4632"/>
                    <a:pt x="1575" y="5010"/>
                  </a:cubicBezTo>
                  <a:lnTo>
                    <a:pt x="819" y="5010"/>
                  </a:lnTo>
                  <a:cubicBezTo>
                    <a:pt x="347" y="5010"/>
                    <a:pt x="0" y="5356"/>
                    <a:pt x="0" y="5829"/>
                  </a:cubicBezTo>
                  <a:lnTo>
                    <a:pt x="0" y="6932"/>
                  </a:lnTo>
                  <a:cubicBezTo>
                    <a:pt x="0" y="7404"/>
                    <a:pt x="347" y="7751"/>
                    <a:pt x="819" y="7751"/>
                  </a:cubicBezTo>
                  <a:lnTo>
                    <a:pt x="1575" y="7751"/>
                  </a:lnTo>
                  <a:cubicBezTo>
                    <a:pt x="1701" y="8097"/>
                    <a:pt x="1796" y="8475"/>
                    <a:pt x="2017" y="8759"/>
                  </a:cubicBezTo>
                  <a:lnTo>
                    <a:pt x="1481" y="9295"/>
                  </a:lnTo>
                  <a:cubicBezTo>
                    <a:pt x="1166" y="9610"/>
                    <a:pt x="1166" y="10114"/>
                    <a:pt x="1481" y="10460"/>
                  </a:cubicBezTo>
                  <a:lnTo>
                    <a:pt x="2269" y="11248"/>
                  </a:lnTo>
                  <a:cubicBezTo>
                    <a:pt x="2426" y="11405"/>
                    <a:pt x="2639" y="11484"/>
                    <a:pt x="2855" y="11484"/>
                  </a:cubicBezTo>
                  <a:cubicBezTo>
                    <a:pt x="3072" y="11484"/>
                    <a:pt x="3292" y="11405"/>
                    <a:pt x="3466" y="11248"/>
                  </a:cubicBezTo>
                  <a:lnTo>
                    <a:pt x="3970" y="10744"/>
                  </a:lnTo>
                  <a:cubicBezTo>
                    <a:pt x="4285" y="10933"/>
                    <a:pt x="4631" y="11059"/>
                    <a:pt x="5009" y="11185"/>
                  </a:cubicBezTo>
                  <a:lnTo>
                    <a:pt x="5009" y="11909"/>
                  </a:lnTo>
                  <a:cubicBezTo>
                    <a:pt x="5009" y="12382"/>
                    <a:pt x="5356" y="12760"/>
                    <a:pt x="5829" y="12760"/>
                  </a:cubicBezTo>
                  <a:lnTo>
                    <a:pt x="6931" y="12760"/>
                  </a:lnTo>
                  <a:cubicBezTo>
                    <a:pt x="7404" y="12760"/>
                    <a:pt x="7750" y="12382"/>
                    <a:pt x="7750" y="11909"/>
                  </a:cubicBezTo>
                  <a:lnTo>
                    <a:pt x="7750" y="11185"/>
                  </a:lnTo>
                  <a:cubicBezTo>
                    <a:pt x="8097" y="11059"/>
                    <a:pt x="8475" y="10933"/>
                    <a:pt x="8790" y="10744"/>
                  </a:cubicBezTo>
                  <a:lnTo>
                    <a:pt x="9294" y="11248"/>
                  </a:lnTo>
                  <a:cubicBezTo>
                    <a:pt x="9452" y="11405"/>
                    <a:pt x="9656" y="11484"/>
                    <a:pt x="9865" y="11484"/>
                  </a:cubicBezTo>
                  <a:cubicBezTo>
                    <a:pt x="10074" y="11484"/>
                    <a:pt x="10287" y="11405"/>
                    <a:pt x="10460" y="11248"/>
                  </a:cubicBezTo>
                  <a:lnTo>
                    <a:pt x="11247" y="10460"/>
                  </a:lnTo>
                  <a:cubicBezTo>
                    <a:pt x="11563" y="10145"/>
                    <a:pt x="11563" y="9641"/>
                    <a:pt x="11247" y="9295"/>
                  </a:cubicBezTo>
                  <a:lnTo>
                    <a:pt x="10743" y="8759"/>
                  </a:lnTo>
                  <a:cubicBezTo>
                    <a:pt x="10932" y="8444"/>
                    <a:pt x="11058" y="8097"/>
                    <a:pt x="11184" y="7751"/>
                  </a:cubicBezTo>
                  <a:lnTo>
                    <a:pt x="11941" y="7751"/>
                  </a:lnTo>
                  <a:cubicBezTo>
                    <a:pt x="12413" y="7751"/>
                    <a:pt x="12760" y="7404"/>
                    <a:pt x="12760" y="6932"/>
                  </a:cubicBezTo>
                  <a:lnTo>
                    <a:pt x="12760" y="5829"/>
                  </a:lnTo>
                  <a:cubicBezTo>
                    <a:pt x="12760" y="5356"/>
                    <a:pt x="12350" y="5010"/>
                    <a:pt x="11941" y="5010"/>
                  </a:cubicBezTo>
                  <a:lnTo>
                    <a:pt x="11184" y="5010"/>
                  </a:lnTo>
                  <a:cubicBezTo>
                    <a:pt x="11058" y="4632"/>
                    <a:pt x="10932" y="4285"/>
                    <a:pt x="10743" y="3970"/>
                  </a:cubicBezTo>
                  <a:lnTo>
                    <a:pt x="11247" y="3466"/>
                  </a:lnTo>
                  <a:cubicBezTo>
                    <a:pt x="11563" y="3151"/>
                    <a:pt x="11563" y="2647"/>
                    <a:pt x="11247" y="2269"/>
                  </a:cubicBezTo>
                  <a:lnTo>
                    <a:pt x="10460" y="1481"/>
                  </a:lnTo>
                  <a:cubicBezTo>
                    <a:pt x="10302" y="1324"/>
                    <a:pt x="10098" y="1245"/>
                    <a:pt x="9889" y="1245"/>
                  </a:cubicBezTo>
                  <a:cubicBezTo>
                    <a:pt x="9680" y="1245"/>
                    <a:pt x="9467" y="1324"/>
                    <a:pt x="9294" y="1481"/>
                  </a:cubicBezTo>
                  <a:lnTo>
                    <a:pt x="8790" y="2017"/>
                  </a:lnTo>
                  <a:cubicBezTo>
                    <a:pt x="8475" y="1796"/>
                    <a:pt x="8097" y="1702"/>
                    <a:pt x="7750" y="1576"/>
                  </a:cubicBezTo>
                  <a:lnTo>
                    <a:pt x="7750" y="820"/>
                  </a:lnTo>
                  <a:cubicBezTo>
                    <a:pt x="7750" y="347"/>
                    <a:pt x="7404" y="1"/>
                    <a:pt x="69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3" name="Google Shape;19833;p79"/>
            <p:cNvSpPr/>
            <p:nvPr/>
          </p:nvSpPr>
          <p:spPr>
            <a:xfrm>
              <a:off x="-63160900" y="2021425"/>
              <a:ext cx="137850" cy="137850"/>
            </a:xfrm>
            <a:custGeom>
              <a:avLst/>
              <a:gdLst/>
              <a:ahLst/>
              <a:cxnLst/>
              <a:rect l="l" t="t" r="r" b="b"/>
              <a:pathLst>
                <a:path w="5514" h="5514" extrusionOk="0">
                  <a:moveTo>
                    <a:pt x="2773" y="820"/>
                  </a:moveTo>
                  <a:cubicBezTo>
                    <a:pt x="3813" y="820"/>
                    <a:pt x="4695" y="1702"/>
                    <a:pt x="4695" y="2742"/>
                  </a:cubicBezTo>
                  <a:cubicBezTo>
                    <a:pt x="4695" y="3813"/>
                    <a:pt x="3813" y="4695"/>
                    <a:pt x="2773" y="4695"/>
                  </a:cubicBezTo>
                  <a:cubicBezTo>
                    <a:pt x="1702" y="4695"/>
                    <a:pt x="820" y="3813"/>
                    <a:pt x="820" y="2742"/>
                  </a:cubicBezTo>
                  <a:cubicBezTo>
                    <a:pt x="820" y="1702"/>
                    <a:pt x="1702" y="820"/>
                    <a:pt x="2773" y="820"/>
                  </a:cubicBezTo>
                  <a:close/>
                  <a:moveTo>
                    <a:pt x="2773" y="1"/>
                  </a:moveTo>
                  <a:cubicBezTo>
                    <a:pt x="1229" y="1"/>
                    <a:pt x="1" y="1198"/>
                    <a:pt x="1" y="2742"/>
                  </a:cubicBezTo>
                  <a:cubicBezTo>
                    <a:pt x="1" y="4285"/>
                    <a:pt x="1229" y="5514"/>
                    <a:pt x="2773" y="5514"/>
                  </a:cubicBezTo>
                  <a:cubicBezTo>
                    <a:pt x="4285" y="5514"/>
                    <a:pt x="5514" y="4285"/>
                    <a:pt x="5514" y="2742"/>
                  </a:cubicBezTo>
                  <a:cubicBezTo>
                    <a:pt x="5514" y="1229"/>
                    <a:pt x="4254"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34" name="Google Shape;19834;p79"/>
          <p:cNvSpPr/>
          <p:nvPr/>
        </p:nvSpPr>
        <p:spPr>
          <a:xfrm>
            <a:off x="4070525" y="2694892"/>
            <a:ext cx="496495" cy="490595"/>
          </a:xfrm>
          <a:custGeom>
            <a:avLst/>
            <a:gdLst/>
            <a:ahLst/>
            <a:cxnLst/>
            <a:rect l="l" t="t" r="r" b="b"/>
            <a:pathLst>
              <a:path w="12877" h="12724" extrusionOk="0">
                <a:moveTo>
                  <a:pt x="10492" y="1603"/>
                </a:moveTo>
                <a:lnTo>
                  <a:pt x="10429" y="1855"/>
                </a:lnTo>
                <a:cubicBezTo>
                  <a:pt x="10429" y="1981"/>
                  <a:pt x="10492" y="2138"/>
                  <a:pt x="10555" y="2201"/>
                </a:cubicBezTo>
                <a:cubicBezTo>
                  <a:pt x="10649" y="2296"/>
                  <a:pt x="10807" y="2327"/>
                  <a:pt x="10901" y="2327"/>
                </a:cubicBezTo>
                <a:lnTo>
                  <a:pt x="11153" y="2296"/>
                </a:lnTo>
                <a:lnTo>
                  <a:pt x="10492" y="2957"/>
                </a:lnTo>
                <a:lnTo>
                  <a:pt x="9736" y="3083"/>
                </a:lnTo>
                <a:lnTo>
                  <a:pt x="9799" y="2296"/>
                </a:lnTo>
                <a:lnTo>
                  <a:pt x="10492" y="1603"/>
                </a:lnTo>
                <a:close/>
                <a:moveTo>
                  <a:pt x="6270" y="6108"/>
                </a:moveTo>
                <a:cubicBezTo>
                  <a:pt x="6396" y="6108"/>
                  <a:pt x="6459" y="6139"/>
                  <a:pt x="6554" y="6234"/>
                </a:cubicBezTo>
                <a:cubicBezTo>
                  <a:pt x="6617" y="6265"/>
                  <a:pt x="6648" y="6391"/>
                  <a:pt x="6648" y="6486"/>
                </a:cubicBezTo>
                <a:cubicBezTo>
                  <a:pt x="6648" y="6738"/>
                  <a:pt x="6459" y="6927"/>
                  <a:pt x="6270" y="6927"/>
                </a:cubicBezTo>
                <a:cubicBezTo>
                  <a:pt x="6081" y="6927"/>
                  <a:pt x="5861" y="6738"/>
                  <a:pt x="5861" y="6486"/>
                </a:cubicBezTo>
                <a:cubicBezTo>
                  <a:pt x="5861" y="6265"/>
                  <a:pt x="6081" y="6108"/>
                  <a:pt x="6270" y="6108"/>
                </a:cubicBezTo>
                <a:close/>
                <a:moveTo>
                  <a:pt x="6176" y="4375"/>
                </a:moveTo>
                <a:cubicBezTo>
                  <a:pt x="6617" y="4375"/>
                  <a:pt x="7026" y="4501"/>
                  <a:pt x="7341" y="4722"/>
                </a:cubicBezTo>
                <a:lnTo>
                  <a:pt x="6743" y="5320"/>
                </a:lnTo>
                <a:cubicBezTo>
                  <a:pt x="6617" y="5289"/>
                  <a:pt x="6428" y="5226"/>
                  <a:pt x="6239" y="5226"/>
                </a:cubicBezTo>
                <a:cubicBezTo>
                  <a:pt x="5546" y="5226"/>
                  <a:pt x="5010" y="5793"/>
                  <a:pt x="5010" y="6454"/>
                </a:cubicBezTo>
                <a:cubicBezTo>
                  <a:pt x="5010" y="7116"/>
                  <a:pt x="5546" y="7715"/>
                  <a:pt x="6239" y="7715"/>
                </a:cubicBezTo>
                <a:cubicBezTo>
                  <a:pt x="6900" y="7715"/>
                  <a:pt x="7467" y="7147"/>
                  <a:pt x="7467" y="6454"/>
                </a:cubicBezTo>
                <a:cubicBezTo>
                  <a:pt x="7467" y="6265"/>
                  <a:pt x="7404" y="6108"/>
                  <a:pt x="7341" y="5887"/>
                </a:cubicBezTo>
                <a:lnTo>
                  <a:pt x="7908" y="5320"/>
                </a:lnTo>
                <a:cubicBezTo>
                  <a:pt x="8160" y="5635"/>
                  <a:pt x="8286" y="6013"/>
                  <a:pt x="8286" y="6454"/>
                </a:cubicBezTo>
                <a:cubicBezTo>
                  <a:pt x="8286" y="7588"/>
                  <a:pt x="7341" y="8534"/>
                  <a:pt x="6176" y="8534"/>
                </a:cubicBezTo>
                <a:cubicBezTo>
                  <a:pt x="5041" y="8534"/>
                  <a:pt x="4096" y="7588"/>
                  <a:pt x="4096" y="6454"/>
                </a:cubicBezTo>
                <a:cubicBezTo>
                  <a:pt x="4096" y="5320"/>
                  <a:pt x="5041" y="4375"/>
                  <a:pt x="6176" y="4375"/>
                </a:cubicBezTo>
                <a:close/>
                <a:moveTo>
                  <a:pt x="6239" y="2800"/>
                </a:moveTo>
                <a:cubicBezTo>
                  <a:pt x="7089" y="2800"/>
                  <a:pt x="7908" y="3115"/>
                  <a:pt x="8539" y="3619"/>
                </a:cubicBezTo>
                <a:lnTo>
                  <a:pt x="7971" y="4217"/>
                </a:lnTo>
                <a:cubicBezTo>
                  <a:pt x="7499" y="3839"/>
                  <a:pt x="6869" y="3619"/>
                  <a:pt x="6239" y="3619"/>
                </a:cubicBezTo>
                <a:cubicBezTo>
                  <a:pt x="4600" y="3619"/>
                  <a:pt x="3309" y="4911"/>
                  <a:pt x="3309" y="6486"/>
                </a:cubicBezTo>
                <a:cubicBezTo>
                  <a:pt x="3309" y="8124"/>
                  <a:pt x="4632" y="9416"/>
                  <a:pt x="6239" y="9416"/>
                </a:cubicBezTo>
                <a:cubicBezTo>
                  <a:pt x="7845" y="9416"/>
                  <a:pt x="9137" y="8124"/>
                  <a:pt x="9137" y="6486"/>
                </a:cubicBezTo>
                <a:cubicBezTo>
                  <a:pt x="9137" y="5856"/>
                  <a:pt x="8948" y="5226"/>
                  <a:pt x="8539" y="4753"/>
                </a:cubicBezTo>
                <a:lnTo>
                  <a:pt x="9137" y="4154"/>
                </a:lnTo>
                <a:cubicBezTo>
                  <a:pt x="9641" y="4816"/>
                  <a:pt x="9956" y="5604"/>
                  <a:pt x="9956" y="6486"/>
                </a:cubicBezTo>
                <a:cubicBezTo>
                  <a:pt x="9956" y="8534"/>
                  <a:pt x="8318" y="10235"/>
                  <a:pt x="6239" y="10235"/>
                </a:cubicBezTo>
                <a:cubicBezTo>
                  <a:pt x="4191" y="10235"/>
                  <a:pt x="2490" y="8597"/>
                  <a:pt x="2490" y="6486"/>
                </a:cubicBezTo>
                <a:cubicBezTo>
                  <a:pt x="2490" y="4438"/>
                  <a:pt x="4128" y="2800"/>
                  <a:pt x="6239" y="2800"/>
                </a:cubicBezTo>
                <a:close/>
                <a:moveTo>
                  <a:pt x="6270" y="1130"/>
                </a:moveTo>
                <a:cubicBezTo>
                  <a:pt x="7247" y="1130"/>
                  <a:pt x="8223" y="1414"/>
                  <a:pt x="9074" y="1918"/>
                </a:cubicBezTo>
                <a:cubicBezTo>
                  <a:pt x="9074" y="1949"/>
                  <a:pt x="9011" y="2012"/>
                  <a:pt x="9011" y="2044"/>
                </a:cubicBezTo>
                <a:lnTo>
                  <a:pt x="8917" y="2831"/>
                </a:lnTo>
                <a:cubicBezTo>
                  <a:pt x="8160" y="2296"/>
                  <a:pt x="7247" y="1981"/>
                  <a:pt x="6270" y="1981"/>
                </a:cubicBezTo>
                <a:cubicBezTo>
                  <a:pt x="3750" y="1981"/>
                  <a:pt x="1733" y="4028"/>
                  <a:pt x="1733" y="6486"/>
                </a:cubicBezTo>
                <a:cubicBezTo>
                  <a:pt x="1733" y="9006"/>
                  <a:pt x="3781" y="11054"/>
                  <a:pt x="6270" y="11054"/>
                </a:cubicBezTo>
                <a:cubicBezTo>
                  <a:pt x="8759" y="11054"/>
                  <a:pt x="10807" y="9006"/>
                  <a:pt x="10807" y="6486"/>
                </a:cubicBezTo>
                <a:cubicBezTo>
                  <a:pt x="10807" y="5509"/>
                  <a:pt x="10492" y="4596"/>
                  <a:pt x="9925" y="3871"/>
                </a:cubicBezTo>
                <a:lnTo>
                  <a:pt x="10712" y="3745"/>
                </a:lnTo>
                <a:cubicBezTo>
                  <a:pt x="10744" y="3745"/>
                  <a:pt x="10807" y="3745"/>
                  <a:pt x="10838" y="3713"/>
                </a:cubicBezTo>
                <a:cubicBezTo>
                  <a:pt x="11342" y="4533"/>
                  <a:pt x="11626" y="5478"/>
                  <a:pt x="11626" y="6486"/>
                </a:cubicBezTo>
                <a:cubicBezTo>
                  <a:pt x="11626" y="9447"/>
                  <a:pt x="9232" y="11873"/>
                  <a:pt x="6270" y="11873"/>
                </a:cubicBezTo>
                <a:cubicBezTo>
                  <a:pt x="3309" y="11873"/>
                  <a:pt x="914" y="9479"/>
                  <a:pt x="914" y="6486"/>
                </a:cubicBezTo>
                <a:cubicBezTo>
                  <a:pt x="914" y="3524"/>
                  <a:pt x="3309" y="1130"/>
                  <a:pt x="6270" y="1130"/>
                </a:cubicBezTo>
                <a:close/>
                <a:moveTo>
                  <a:pt x="11030" y="0"/>
                </a:moveTo>
                <a:cubicBezTo>
                  <a:pt x="10930" y="0"/>
                  <a:pt x="10829" y="37"/>
                  <a:pt x="10744" y="122"/>
                </a:cubicBezTo>
                <a:lnTo>
                  <a:pt x="9610" y="1256"/>
                </a:lnTo>
                <a:cubicBezTo>
                  <a:pt x="8602" y="594"/>
                  <a:pt x="7467" y="279"/>
                  <a:pt x="6239" y="279"/>
                </a:cubicBezTo>
                <a:cubicBezTo>
                  <a:pt x="2805" y="279"/>
                  <a:pt x="1" y="3020"/>
                  <a:pt x="1" y="6486"/>
                </a:cubicBezTo>
                <a:cubicBezTo>
                  <a:pt x="1" y="9920"/>
                  <a:pt x="2773" y="12724"/>
                  <a:pt x="6239" y="12724"/>
                </a:cubicBezTo>
                <a:cubicBezTo>
                  <a:pt x="9641" y="12724"/>
                  <a:pt x="12445" y="9951"/>
                  <a:pt x="12445" y="6486"/>
                </a:cubicBezTo>
                <a:cubicBezTo>
                  <a:pt x="12445" y="5289"/>
                  <a:pt x="12099" y="4123"/>
                  <a:pt x="11468" y="3115"/>
                </a:cubicBezTo>
                <a:lnTo>
                  <a:pt x="12603" y="1981"/>
                </a:lnTo>
                <a:cubicBezTo>
                  <a:pt x="12877" y="1706"/>
                  <a:pt x="12650" y="1255"/>
                  <a:pt x="12292" y="1255"/>
                </a:cubicBezTo>
                <a:cubicBezTo>
                  <a:pt x="12280" y="1255"/>
                  <a:pt x="12268" y="1255"/>
                  <a:pt x="12256" y="1256"/>
                </a:cubicBezTo>
                <a:lnTo>
                  <a:pt x="11342" y="1382"/>
                </a:lnTo>
                <a:lnTo>
                  <a:pt x="11468" y="468"/>
                </a:lnTo>
                <a:cubicBezTo>
                  <a:pt x="11491" y="203"/>
                  <a:pt x="11265" y="0"/>
                  <a:pt x="110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35" name="Google Shape;19835;p79"/>
          <p:cNvGrpSpPr/>
          <p:nvPr/>
        </p:nvGrpSpPr>
        <p:grpSpPr>
          <a:xfrm>
            <a:off x="4082412" y="3315391"/>
            <a:ext cx="489553" cy="490788"/>
            <a:chOff x="-63250675" y="2664125"/>
            <a:chExt cx="317425" cy="318225"/>
          </a:xfrm>
        </p:grpSpPr>
        <p:sp>
          <p:nvSpPr>
            <p:cNvPr id="19836" name="Google Shape;19836;p79"/>
            <p:cNvSpPr/>
            <p:nvPr/>
          </p:nvSpPr>
          <p:spPr>
            <a:xfrm>
              <a:off x="-63250675" y="2664125"/>
              <a:ext cx="317425" cy="318225"/>
            </a:xfrm>
            <a:custGeom>
              <a:avLst/>
              <a:gdLst/>
              <a:ahLst/>
              <a:cxnLst/>
              <a:rect l="l" t="t" r="r" b="b"/>
              <a:pathLst>
                <a:path w="12697" h="12729" extrusionOk="0">
                  <a:moveTo>
                    <a:pt x="6364" y="2521"/>
                  </a:moveTo>
                  <a:cubicBezTo>
                    <a:pt x="8475" y="2521"/>
                    <a:pt x="10208" y="4254"/>
                    <a:pt x="10208" y="6396"/>
                  </a:cubicBezTo>
                  <a:cubicBezTo>
                    <a:pt x="10208" y="8507"/>
                    <a:pt x="8475" y="10240"/>
                    <a:pt x="6364" y="10240"/>
                  </a:cubicBezTo>
                  <a:cubicBezTo>
                    <a:pt x="4222" y="10240"/>
                    <a:pt x="2489" y="8507"/>
                    <a:pt x="2489" y="6396"/>
                  </a:cubicBezTo>
                  <a:cubicBezTo>
                    <a:pt x="2489" y="4254"/>
                    <a:pt x="4222" y="2521"/>
                    <a:pt x="6364" y="2521"/>
                  </a:cubicBezTo>
                  <a:close/>
                  <a:moveTo>
                    <a:pt x="6364" y="1"/>
                  </a:moveTo>
                  <a:cubicBezTo>
                    <a:pt x="6112" y="1"/>
                    <a:pt x="5923" y="190"/>
                    <a:pt x="5923" y="442"/>
                  </a:cubicBezTo>
                  <a:lnTo>
                    <a:pt x="5923" y="1702"/>
                  </a:lnTo>
                  <a:cubicBezTo>
                    <a:pt x="4946" y="1765"/>
                    <a:pt x="4033" y="2174"/>
                    <a:pt x="3308" y="2773"/>
                  </a:cubicBezTo>
                  <a:lnTo>
                    <a:pt x="2426" y="1859"/>
                  </a:lnTo>
                  <a:cubicBezTo>
                    <a:pt x="2347" y="1781"/>
                    <a:pt x="2237" y="1741"/>
                    <a:pt x="2127" y="1741"/>
                  </a:cubicBezTo>
                  <a:cubicBezTo>
                    <a:pt x="2017" y="1741"/>
                    <a:pt x="1906" y="1781"/>
                    <a:pt x="1827" y="1859"/>
                  </a:cubicBezTo>
                  <a:cubicBezTo>
                    <a:pt x="1670" y="2017"/>
                    <a:pt x="1670" y="2300"/>
                    <a:pt x="1827" y="2458"/>
                  </a:cubicBezTo>
                  <a:lnTo>
                    <a:pt x="2741" y="3340"/>
                  </a:lnTo>
                  <a:cubicBezTo>
                    <a:pt x="2143" y="4065"/>
                    <a:pt x="1733" y="4978"/>
                    <a:pt x="1670" y="5955"/>
                  </a:cubicBezTo>
                  <a:lnTo>
                    <a:pt x="410" y="5955"/>
                  </a:lnTo>
                  <a:cubicBezTo>
                    <a:pt x="158" y="5955"/>
                    <a:pt x="0" y="6144"/>
                    <a:pt x="0" y="6333"/>
                  </a:cubicBezTo>
                  <a:cubicBezTo>
                    <a:pt x="0" y="6585"/>
                    <a:pt x="221" y="6774"/>
                    <a:pt x="410" y="6774"/>
                  </a:cubicBezTo>
                  <a:lnTo>
                    <a:pt x="1670" y="6774"/>
                  </a:lnTo>
                  <a:cubicBezTo>
                    <a:pt x="1733" y="7751"/>
                    <a:pt x="2143" y="8664"/>
                    <a:pt x="2741" y="9389"/>
                  </a:cubicBezTo>
                  <a:lnTo>
                    <a:pt x="1827" y="10271"/>
                  </a:lnTo>
                  <a:cubicBezTo>
                    <a:pt x="1670" y="10429"/>
                    <a:pt x="1670" y="10712"/>
                    <a:pt x="1827" y="10870"/>
                  </a:cubicBezTo>
                  <a:cubicBezTo>
                    <a:pt x="1890" y="10964"/>
                    <a:pt x="2017" y="10996"/>
                    <a:pt x="2111" y="10996"/>
                  </a:cubicBezTo>
                  <a:cubicBezTo>
                    <a:pt x="2174" y="10996"/>
                    <a:pt x="2300" y="10964"/>
                    <a:pt x="2363" y="10870"/>
                  </a:cubicBezTo>
                  <a:lnTo>
                    <a:pt x="3277" y="9956"/>
                  </a:lnTo>
                  <a:cubicBezTo>
                    <a:pt x="4001" y="10555"/>
                    <a:pt x="4883" y="10964"/>
                    <a:pt x="5892" y="11027"/>
                  </a:cubicBezTo>
                  <a:lnTo>
                    <a:pt x="5892" y="12287"/>
                  </a:lnTo>
                  <a:cubicBezTo>
                    <a:pt x="5892" y="12508"/>
                    <a:pt x="6081" y="12729"/>
                    <a:pt x="6301" y="12729"/>
                  </a:cubicBezTo>
                  <a:cubicBezTo>
                    <a:pt x="6553" y="12729"/>
                    <a:pt x="6711" y="12508"/>
                    <a:pt x="6711" y="12287"/>
                  </a:cubicBezTo>
                  <a:lnTo>
                    <a:pt x="6711" y="11027"/>
                  </a:lnTo>
                  <a:cubicBezTo>
                    <a:pt x="7687" y="10964"/>
                    <a:pt x="8601" y="10555"/>
                    <a:pt x="9294" y="9956"/>
                  </a:cubicBezTo>
                  <a:lnTo>
                    <a:pt x="10208" y="10870"/>
                  </a:lnTo>
                  <a:cubicBezTo>
                    <a:pt x="10302" y="10964"/>
                    <a:pt x="10397" y="10996"/>
                    <a:pt x="10491" y="10996"/>
                  </a:cubicBezTo>
                  <a:cubicBezTo>
                    <a:pt x="10617" y="10996"/>
                    <a:pt x="10680" y="10964"/>
                    <a:pt x="10775" y="10870"/>
                  </a:cubicBezTo>
                  <a:cubicBezTo>
                    <a:pt x="10932" y="10712"/>
                    <a:pt x="10932" y="10429"/>
                    <a:pt x="10775" y="10271"/>
                  </a:cubicBezTo>
                  <a:lnTo>
                    <a:pt x="9861" y="9389"/>
                  </a:lnTo>
                  <a:cubicBezTo>
                    <a:pt x="10460" y="8664"/>
                    <a:pt x="10838" y="7751"/>
                    <a:pt x="10932" y="6774"/>
                  </a:cubicBezTo>
                  <a:lnTo>
                    <a:pt x="12193" y="6774"/>
                  </a:lnTo>
                  <a:cubicBezTo>
                    <a:pt x="12413" y="6774"/>
                    <a:pt x="12602" y="6585"/>
                    <a:pt x="12602" y="6333"/>
                  </a:cubicBezTo>
                  <a:cubicBezTo>
                    <a:pt x="12697" y="6144"/>
                    <a:pt x="12508" y="5955"/>
                    <a:pt x="12256" y="5955"/>
                  </a:cubicBezTo>
                  <a:lnTo>
                    <a:pt x="10995" y="5955"/>
                  </a:lnTo>
                  <a:cubicBezTo>
                    <a:pt x="10932" y="4978"/>
                    <a:pt x="10523" y="4065"/>
                    <a:pt x="9924" y="3340"/>
                  </a:cubicBezTo>
                  <a:lnTo>
                    <a:pt x="10838" y="2458"/>
                  </a:lnTo>
                  <a:cubicBezTo>
                    <a:pt x="10995" y="2300"/>
                    <a:pt x="10995" y="2017"/>
                    <a:pt x="10838" y="1859"/>
                  </a:cubicBezTo>
                  <a:cubicBezTo>
                    <a:pt x="10759" y="1781"/>
                    <a:pt x="10649" y="1741"/>
                    <a:pt x="10539" y="1741"/>
                  </a:cubicBezTo>
                  <a:cubicBezTo>
                    <a:pt x="10428" y="1741"/>
                    <a:pt x="10318" y="1781"/>
                    <a:pt x="10239" y="1859"/>
                  </a:cubicBezTo>
                  <a:lnTo>
                    <a:pt x="9357" y="2773"/>
                  </a:lnTo>
                  <a:cubicBezTo>
                    <a:pt x="8633" y="2174"/>
                    <a:pt x="7719" y="1765"/>
                    <a:pt x="6742" y="1702"/>
                  </a:cubicBezTo>
                  <a:lnTo>
                    <a:pt x="6742" y="442"/>
                  </a:lnTo>
                  <a:cubicBezTo>
                    <a:pt x="6742" y="190"/>
                    <a:pt x="655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37" name="Google Shape;19837;p79"/>
            <p:cNvSpPr/>
            <p:nvPr/>
          </p:nvSpPr>
          <p:spPr>
            <a:xfrm>
              <a:off x="-63167975" y="2747625"/>
              <a:ext cx="152025" cy="152025"/>
            </a:xfrm>
            <a:custGeom>
              <a:avLst/>
              <a:gdLst/>
              <a:ahLst/>
              <a:cxnLst/>
              <a:rect l="l" t="t" r="r" b="b"/>
              <a:pathLst>
                <a:path w="6081" h="6081" extrusionOk="0">
                  <a:moveTo>
                    <a:pt x="2615" y="819"/>
                  </a:moveTo>
                  <a:lnTo>
                    <a:pt x="2615" y="1701"/>
                  </a:lnTo>
                  <a:cubicBezTo>
                    <a:pt x="2521" y="1733"/>
                    <a:pt x="2458" y="1733"/>
                    <a:pt x="2363" y="1764"/>
                  </a:cubicBezTo>
                  <a:lnTo>
                    <a:pt x="1796" y="1197"/>
                  </a:lnTo>
                  <a:cubicBezTo>
                    <a:pt x="2017" y="1040"/>
                    <a:pt x="2300" y="914"/>
                    <a:pt x="2615" y="819"/>
                  </a:cubicBezTo>
                  <a:close/>
                  <a:moveTo>
                    <a:pt x="3434" y="882"/>
                  </a:moveTo>
                  <a:cubicBezTo>
                    <a:pt x="3749" y="914"/>
                    <a:pt x="4033" y="1040"/>
                    <a:pt x="4253" y="1229"/>
                  </a:cubicBezTo>
                  <a:lnTo>
                    <a:pt x="3686" y="1827"/>
                  </a:lnTo>
                  <a:cubicBezTo>
                    <a:pt x="3592" y="1796"/>
                    <a:pt x="3529" y="1733"/>
                    <a:pt x="3434" y="1733"/>
                  </a:cubicBezTo>
                  <a:lnTo>
                    <a:pt x="3434" y="882"/>
                  </a:lnTo>
                  <a:close/>
                  <a:moveTo>
                    <a:pt x="1197" y="1796"/>
                  </a:moveTo>
                  <a:lnTo>
                    <a:pt x="1796" y="2363"/>
                  </a:lnTo>
                  <a:cubicBezTo>
                    <a:pt x="1733" y="2457"/>
                    <a:pt x="1701" y="2520"/>
                    <a:pt x="1701" y="2615"/>
                  </a:cubicBezTo>
                  <a:lnTo>
                    <a:pt x="851" y="2615"/>
                  </a:lnTo>
                  <a:cubicBezTo>
                    <a:pt x="914" y="2300"/>
                    <a:pt x="1040" y="2016"/>
                    <a:pt x="1197" y="1796"/>
                  </a:cubicBezTo>
                  <a:close/>
                  <a:moveTo>
                    <a:pt x="4852" y="1796"/>
                  </a:moveTo>
                  <a:cubicBezTo>
                    <a:pt x="5010" y="2016"/>
                    <a:pt x="5136" y="2300"/>
                    <a:pt x="5199" y="2615"/>
                  </a:cubicBezTo>
                  <a:lnTo>
                    <a:pt x="4348" y="2615"/>
                  </a:lnTo>
                  <a:cubicBezTo>
                    <a:pt x="4316" y="2520"/>
                    <a:pt x="4316" y="2457"/>
                    <a:pt x="4253" y="2363"/>
                  </a:cubicBezTo>
                  <a:lnTo>
                    <a:pt x="4852" y="1796"/>
                  </a:lnTo>
                  <a:close/>
                  <a:moveTo>
                    <a:pt x="3056" y="2457"/>
                  </a:moveTo>
                  <a:cubicBezTo>
                    <a:pt x="3214" y="2457"/>
                    <a:pt x="3308" y="2520"/>
                    <a:pt x="3434" y="2615"/>
                  </a:cubicBezTo>
                  <a:cubicBezTo>
                    <a:pt x="3560" y="2741"/>
                    <a:pt x="3592" y="2836"/>
                    <a:pt x="3592" y="2993"/>
                  </a:cubicBezTo>
                  <a:cubicBezTo>
                    <a:pt x="3592" y="3151"/>
                    <a:pt x="3529" y="3308"/>
                    <a:pt x="3434" y="3403"/>
                  </a:cubicBezTo>
                  <a:cubicBezTo>
                    <a:pt x="3308" y="3529"/>
                    <a:pt x="3214" y="3560"/>
                    <a:pt x="3056" y="3560"/>
                  </a:cubicBezTo>
                  <a:cubicBezTo>
                    <a:pt x="2899" y="3560"/>
                    <a:pt x="2773" y="3466"/>
                    <a:pt x="2647" y="3403"/>
                  </a:cubicBezTo>
                  <a:cubicBezTo>
                    <a:pt x="2521" y="3277"/>
                    <a:pt x="2489" y="3151"/>
                    <a:pt x="2489" y="2993"/>
                  </a:cubicBezTo>
                  <a:cubicBezTo>
                    <a:pt x="2489" y="2836"/>
                    <a:pt x="2584" y="2741"/>
                    <a:pt x="2647" y="2615"/>
                  </a:cubicBezTo>
                  <a:cubicBezTo>
                    <a:pt x="2773" y="2489"/>
                    <a:pt x="2899" y="2457"/>
                    <a:pt x="3056" y="2457"/>
                  </a:cubicBezTo>
                  <a:close/>
                  <a:moveTo>
                    <a:pt x="1733" y="3434"/>
                  </a:moveTo>
                  <a:cubicBezTo>
                    <a:pt x="1796" y="3529"/>
                    <a:pt x="1796" y="3592"/>
                    <a:pt x="1828" y="3686"/>
                  </a:cubicBezTo>
                  <a:lnTo>
                    <a:pt x="1229" y="4253"/>
                  </a:lnTo>
                  <a:cubicBezTo>
                    <a:pt x="1040" y="4033"/>
                    <a:pt x="914" y="3749"/>
                    <a:pt x="882" y="3434"/>
                  </a:cubicBezTo>
                  <a:close/>
                  <a:moveTo>
                    <a:pt x="5199" y="3434"/>
                  </a:moveTo>
                  <a:cubicBezTo>
                    <a:pt x="5136" y="3749"/>
                    <a:pt x="5010" y="4033"/>
                    <a:pt x="4852" y="4253"/>
                  </a:cubicBezTo>
                  <a:lnTo>
                    <a:pt x="4253" y="3686"/>
                  </a:lnTo>
                  <a:cubicBezTo>
                    <a:pt x="4316" y="3592"/>
                    <a:pt x="4348" y="3529"/>
                    <a:pt x="4348" y="3434"/>
                  </a:cubicBezTo>
                  <a:close/>
                  <a:moveTo>
                    <a:pt x="2363" y="4253"/>
                  </a:moveTo>
                  <a:cubicBezTo>
                    <a:pt x="2458" y="4316"/>
                    <a:pt x="2521" y="4348"/>
                    <a:pt x="2615" y="4348"/>
                  </a:cubicBezTo>
                  <a:lnTo>
                    <a:pt x="2615" y="5198"/>
                  </a:lnTo>
                  <a:cubicBezTo>
                    <a:pt x="2300" y="5167"/>
                    <a:pt x="2017" y="5041"/>
                    <a:pt x="1796" y="4852"/>
                  </a:cubicBezTo>
                  <a:lnTo>
                    <a:pt x="2363" y="4253"/>
                  </a:lnTo>
                  <a:close/>
                  <a:moveTo>
                    <a:pt x="3686" y="4253"/>
                  </a:moveTo>
                  <a:lnTo>
                    <a:pt x="4253" y="4852"/>
                  </a:lnTo>
                  <a:cubicBezTo>
                    <a:pt x="4033" y="5009"/>
                    <a:pt x="3749" y="5135"/>
                    <a:pt x="3434" y="5198"/>
                  </a:cubicBezTo>
                  <a:lnTo>
                    <a:pt x="3434" y="4348"/>
                  </a:lnTo>
                  <a:cubicBezTo>
                    <a:pt x="3529" y="4316"/>
                    <a:pt x="3592" y="4316"/>
                    <a:pt x="3686" y="4253"/>
                  </a:cubicBezTo>
                  <a:close/>
                  <a:moveTo>
                    <a:pt x="3056" y="0"/>
                  </a:moveTo>
                  <a:cubicBezTo>
                    <a:pt x="1355" y="0"/>
                    <a:pt x="0" y="1386"/>
                    <a:pt x="0" y="3056"/>
                  </a:cubicBezTo>
                  <a:cubicBezTo>
                    <a:pt x="0" y="3875"/>
                    <a:pt x="315" y="4631"/>
                    <a:pt x="882" y="5167"/>
                  </a:cubicBezTo>
                  <a:cubicBezTo>
                    <a:pt x="1229" y="5608"/>
                    <a:pt x="2111" y="6081"/>
                    <a:pt x="3056" y="6081"/>
                  </a:cubicBezTo>
                  <a:cubicBezTo>
                    <a:pt x="4694" y="6081"/>
                    <a:pt x="6081" y="4726"/>
                    <a:pt x="6081" y="3056"/>
                  </a:cubicBezTo>
                  <a:cubicBezTo>
                    <a:pt x="6081" y="1355"/>
                    <a:pt x="4694"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38" name="Google Shape;19838;p79"/>
          <p:cNvGrpSpPr/>
          <p:nvPr/>
        </p:nvGrpSpPr>
        <p:grpSpPr>
          <a:xfrm>
            <a:off x="2317961" y="3950600"/>
            <a:ext cx="484696" cy="481688"/>
            <a:chOff x="-61354075" y="1940500"/>
            <a:chExt cx="314275" cy="312325"/>
          </a:xfrm>
        </p:grpSpPr>
        <p:sp>
          <p:nvSpPr>
            <p:cNvPr id="19839" name="Google Shape;19839;p79"/>
            <p:cNvSpPr/>
            <p:nvPr/>
          </p:nvSpPr>
          <p:spPr>
            <a:xfrm>
              <a:off x="-61354075" y="1940500"/>
              <a:ext cx="314275" cy="312325"/>
            </a:xfrm>
            <a:custGeom>
              <a:avLst/>
              <a:gdLst/>
              <a:ahLst/>
              <a:cxnLst/>
              <a:rect l="l" t="t" r="r" b="b"/>
              <a:pathLst>
                <a:path w="12571" h="12493" extrusionOk="0">
                  <a:moveTo>
                    <a:pt x="6270" y="1001"/>
                  </a:moveTo>
                  <a:lnTo>
                    <a:pt x="7687" y="2419"/>
                  </a:lnTo>
                  <a:cubicBezTo>
                    <a:pt x="7750" y="2482"/>
                    <a:pt x="7876" y="2513"/>
                    <a:pt x="7971" y="2513"/>
                  </a:cubicBezTo>
                  <a:lnTo>
                    <a:pt x="9956" y="2513"/>
                  </a:lnTo>
                  <a:lnTo>
                    <a:pt x="9956" y="4529"/>
                  </a:lnTo>
                  <a:cubicBezTo>
                    <a:pt x="9956" y="4655"/>
                    <a:pt x="10019" y="4718"/>
                    <a:pt x="10082" y="4813"/>
                  </a:cubicBezTo>
                  <a:lnTo>
                    <a:pt x="11499" y="6231"/>
                  </a:lnTo>
                  <a:lnTo>
                    <a:pt x="10082" y="7648"/>
                  </a:lnTo>
                  <a:cubicBezTo>
                    <a:pt x="10019" y="7711"/>
                    <a:pt x="9956" y="7837"/>
                    <a:pt x="9956" y="7900"/>
                  </a:cubicBezTo>
                  <a:lnTo>
                    <a:pt x="9956" y="9917"/>
                  </a:lnTo>
                  <a:lnTo>
                    <a:pt x="7971" y="9917"/>
                  </a:lnTo>
                  <a:cubicBezTo>
                    <a:pt x="7845" y="9917"/>
                    <a:pt x="7750" y="9948"/>
                    <a:pt x="7687" y="10043"/>
                  </a:cubicBezTo>
                  <a:lnTo>
                    <a:pt x="6270" y="11460"/>
                  </a:lnTo>
                  <a:lnTo>
                    <a:pt x="4852" y="10043"/>
                  </a:lnTo>
                  <a:cubicBezTo>
                    <a:pt x="4757" y="9948"/>
                    <a:pt x="4631" y="9917"/>
                    <a:pt x="4568" y="9917"/>
                  </a:cubicBezTo>
                  <a:lnTo>
                    <a:pt x="2552" y="9917"/>
                  </a:lnTo>
                  <a:lnTo>
                    <a:pt x="2552" y="7900"/>
                  </a:lnTo>
                  <a:cubicBezTo>
                    <a:pt x="2552" y="7806"/>
                    <a:pt x="2521" y="7711"/>
                    <a:pt x="2426" y="7648"/>
                  </a:cubicBezTo>
                  <a:lnTo>
                    <a:pt x="1008" y="6231"/>
                  </a:lnTo>
                  <a:lnTo>
                    <a:pt x="2426" y="4813"/>
                  </a:lnTo>
                  <a:cubicBezTo>
                    <a:pt x="2521" y="4718"/>
                    <a:pt x="2552" y="4624"/>
                    <a:pt x="2552" y="4529"/>
                  </a:cubicBezTo>
                  <a:lnTo>
                    <a:pt x="2552" y="2513"/>
                  </a:lnTo>
                  <a:lnTo>
                    <a:pt x="4568" y="2513"/>
                  </a:lnTo>
                  <a:cubicBezTo>
                    <a:pt x="4694" y="2513"/>
                    <a:pt x="4757" y="2482"/>
                    <a:pt x="4852" y="2419"/>
                  </a:cubicBezTo>
                  <a:lnTo>
                    <a:pt x="6270" y="1001"/>
                  </a:lnTo>
                  <a:close/>
                  <a:moveTo>
                    <a:pt x="6285" y="1"/>
                  </a:moveTo>
                  <a:cubicBezTo>
                    <a:pt x="6175" y="1"/>
                    <a:pt x="6065" y="40"/>
                    <a:pt x="5986" y="119"/>
                  </a:cubicBezTo>
                  <a:lnTo>
                    <a:pt x="4411" y="1694"/>
                  </a:lnTo>
                  <a:lnTo>
                    <a:pt x="2174" y="1694"/>
                  </a:lnTo>
                  <a:cubicBezTo>
                    <a:pt x="1922" y="1694"/>
                    <a:pt x="1733" y="1883"/>
                    <a:pt x="1733" y="2135"/>
                  </a:cubicBezTo>
                  <a:lnTo>
                    <a:pt x="1733" y="4372"/>
                  </a:lnTo>
                  <a:lnTo>
                    <a:pt x="158" y="5947"/>
                  </a:lnTo>
                  <a:cubicBezTo>
                    <a:pt x="0" y="6105"/>
                    <a:pt x="0" y="6388"/>
                    <a:pt x="158" y="6546"/>
                  </a:cubicBezTo>
                  <a:lnTo>
                    <a:pt x="1733" y="8121"/>
                  </a:lnTo>
                  <a:lnTo>
                    <a:pt x="1733" y="10358"/>
                  </a:lnTo>
                  <a:cubicBezTo>
                    <a:pt x="1733" y="10578"/>
                    <a:pt x="1922" y="10736"/>
                    <a:pt x="2174" y="10736"/>
                  </a:cubicBezTo>
                  <a:lnTo>
                    <a:pt x="4411" y="10736"/>
                  </a:lnTo>
                  <a:lnTo>
                    <a:pt x="5986" y="12374"/>
                  </a:lnTo>
                  <a:cubicBezTo>
                    <a:pt x="6065" y="12453"/>
                    <a:pt x="6175" y="12492"/>
                    <a:pt x="6285" y="12492"/>
                  </a:cubicBezTo>
                  <a:cubicBezTo>
                    <a:pt x="6396" y="12492"/>
                    <a:pt x="6506" y="12453"/>
                    <a:pt x="6585" y="12374"/>
                  </a:cubicBezTo>
                  <a:lnTo>
                    <a:pt x="8160" y="10736"/>
                  </a:lnTo>
                  <a:lnTo>
                    <a:pt x="10397" y="10736"/>
                  </a:lnTo>
                  <a:cubicBezTo>
                    <a:pt x="10617" y="10736"/>
                    <a:pt x="10775" y="10547"/>
                    <a:pt x="10775" y="10358"/>
                  </a:cubicBezTo>
                  <a:lnTo>
                    <a:pt x="10775" y="8121"/>
                  </a:lnTo>
                  <a:lnTo>
                    <a:pt x="12413" y="6546"/>
                  </a:lnTo>
                  <a:cubicBezTo>
                    <a:pt x="12571" y="6388"/>
                    <a:pt x="12571" y="6105"/>
                    <a:pt x="12413" y="5947"/>
                  </a:cubicBezTo>
                  <a:lnTo>
                    <a:pt x="10775" y="4372"/>
                  </a:lnTo>
                  <a:lnTo>
                    <a:pt x="10775" y="2135"/>
                  </a:lnTo>
                  <a:cubicBezTo>
                    <a:pt x="10775" y="1883"/>
                    <a:pt x="10586" y="1694"/>
                    <a:pt x="10397" y="1694"/>
                  </a:cubicBezTo>
                  <a:lnTo>
                    <a:pt x="8160" y="1694"/>
                  </a:lnTo>
                  <a:lnTo>
                    <a:pt x="6585" y="119"/>
                  </a:lnTo>
                  <a:cubicBezTo>
                    <a:pt x="6506" y="40"/>
                    <a:pt x="6396" y="1"/>
                    <a:pt x="6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0" name="Google Shape;19840;p79"/>
            <p:cNvSpPr/>
            <p:nvPr/>
          </p:nvSpPr>
          <p:spPr>
            <a:xfrm>
              <a:off x="-61268225" y="2024575"/>
              <a:ext cx="60650" cy="61475"/>
            </a:xfrm>
            <a:custGeom>
              <a:avLst/>
              <a:gdLst/>
              <a:ahLst/>
              <a:cxnLst/>
              <a:rect l="l" t="t" r="r" b="b"/>
              <a:pathLst>
                <a:path w="2426" h="2459" extrusionOk="0">
                  <a:moveTo>
                    <a:pt x="1197" y="820"/>
                  </a:moveTo>
                  <a:cubicBezTo>
                    <a:pt x="1449" y="820"/>
                    <a:pt x="1607" y="1009"/>
                    <a:pt x="1607" y="1261"/>
                  </a:cubicBezTo>
                  <a:cubicBezTo>
                    <a:pt x="1607" y="1481"/>
                    <a:pt x="1418" y="1639"/>
                    <a:pt x="1197" y="1639"/>
                  </a:cubicBezTo>
                  <a:cubicBezTo>
                    <a:pt x="1008" y="1639"/>
                    <a:pt x="819" y="1450"/>
                    <a:pt x="819" y="1261"/>
                  </a:cubicBezTo>
                  <a:cubicBezTo>
                    <a:pt x="788" y="977"/>
                    <a:pt x="977" y="820"/>
                    <a:pt x="1197" y="820"/>
                  </a:cubicBezTo>
                  <a:close/>
                  <a:moveTo>
                    <a:pt x="1197" y="1"/>
                  </a:moveTo>
                  <a:cubicBezTo>
                    <a:pt x="536" y="1"/>
                    <a:pt x="0" y="536"/>
                    <a:pt x="0" y="1261"/>
                  </a:cubicBezTo>
                  <a:cubicBezTo>
                    <a:pt x="0" y="1954"/>
                    <a:pt x="504" y="2458"/>
                    <a:pt x="1197" y="2458"/>
                  </a:cubicBezTo>
                  <a:cubicBezTo>
                    <a:pt x="1890" y="2458"/>
                    <a:pt x="2426" y="1922"/>
                    <a:pt x="2426" y="1261"/>
                  </a:cubicBezTo>
                  <a:cubicBezTo>
                    <a:pt x="2426" y="568"/>
                    <a:pt x="1890" y="1"/>
                    <a:pt x="11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1" name="Google Shape;19841;p79"/>
            <p:cNvSpPr/>
            <p:nvPr/>
          </p:nvSpPr>
          <p:spPr>
            <a:xfrm>
              <a:off x="-61187100" y="2107275"/>
              <a:ext cx="61450" cy="61475"/>
            </a:xfrm>
            <a:custGeom>
              <a:avLst/>
              <a:gdLst/>
              <a:ahLst/>
              <a:cxnLst/>
              <a:rect l="l" t="t" r="r" b="b"/>
              <a:pathLst>
                <a:path w="2458" h="2459" extrusionOk="0">
                  <a:moveTo>
                    <a:pt x="1229" y="788"/>
                  </a:moveTo>
                  <a:cubicBezTo>
                    <a:pt x="1512" y="820"/>
                    <a:pt x="1670" y="977"/>
                    <a:pt x="1670" y="1198"/>
                  </a:cubicBezTo>
                  <a:cubicBezTo>
                    <a:pt x="1670" y="1450"/>
                    <a:pt x="1481" y="1639"/>
                    <a:pt x="1229" y="1639"/>
                  </a:cubicBezTo>
                  <a:cubicBezTo>
                    <a:pt x="1008" y="1639"/>
                    <a:pt x="851" y="1450"/>
                    <a:pt x="851" y="1198"/>
                  </a:cubicBezTo>
                  <a:cubicBezTo>
                    <a:pt x="851" y="977"/>
                    <a:pt x="1040" y="788"/>
                    <a:pt x="1229" y="788"/>
                  </a:cubicBezTo>
                  <a:close/>
                  <a:moveTo>
                    <a:pt x="1229" y="1"/>
                  </a:moveTo>
                  <a:cubicBezTo>
                    <a:pt x="567" y="1"/>
                    <a:pt x="0" y="536"/>
                    <a:pt x="0" y="1198"/>
                  </a:cubicBezTo>
                  <a:cubicBezTo>
                    <a:pt x="0" y="1891"/>
                    <a:pt x="567" y="2458"/>
                    <a:pt x="1229" y="2458"/>
                  </a:cubicBezTo>
                  <a:cubicBezTo>
                    <a:pt x="1922" y="2458"/>
                    <a:pt x="2458" y="1922"/>
                    <a:pt x="2458" y="1198"/>
                  </a:cubicBezTo>
                  <a:cubicBezTo>
                    <a:pt x="2458" y="536"/>
                    <a:pt x="1922"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2" name="Google Shape;19842;p79"/>
            <p:cNvSpPr/>
            <p:nvPr/>
          </p:nvSpPr>
          <p:spPr>
            <a:xfrm>
              <a:off x="-61250125" y="2044475"/>
              <a:ext cx="105575" cy="103600"/>
            </a:xfrm>
            <a:custGeom>
              <a:avLst/>
              <a:gdLst/>
              <a:ahLst/>
              <a:cxnLst/>
              <a:rect l="l" t="t" r="r" b="b"/>
              <a:pathLst>
                <a:path w="4223" h="4144" extrusionOk="0">
                  <a:moveTo>
                    <a:pt x="3766" y="0"/>
                  </a:moveTo>
                  <a:cubicBezTo>
                    <a:pt x="3655" y="0"/>
                    <a:pt x="3545" y="40"/>
                    <a:pt x="3466" y="118"/>
                  </a:cubicBezTo>
                  <a:lnTo>
                    <a:pt x="158" y="3426"/>
                  </a:lnTo>
                  <a:cubicBezTo>
                    <a:pt x="1" y="3615"/>
                    <a:pt x="1" y="3836"/>
                    <a:pt x="158" y="4025"/>
                  </a:cubicBezTo>
                  <a:cubicBezTo>
                    <a:pt x="237" y="4104"/>
                    <a:pt x="347" y="4143"/>
                    <a:pt x="458" y="4143"/>
                  </a:cubicBezTo>
                  <a:cubicBezTo>
                    <a:pt x="568" y="4143"/>
                    <a:pt x="678" y="4104"/>
                    <a:pt x="757" y="4025"/>
                  </a:cubicBezTo>
                  <a:lnTo>
                    <a:pt x="4065" y="717"/>
                  </a:lnTo>
                  <a:cubicBezTo>
                    <a:pt x="4222" y="559"/>
                    <a:pt x="4222" y="276"/>
                    <a:pt x="4065" y="118"/>
                  </a:cubicBezTo>
                  <a:cubicBezTo>
                    <a:pt x="3986" y="40"/>
                    <a:pt x="3876" y="0"/>
                    <a:pt x="37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43" name="Google Shape;19843;p79"/>
          <p:cNvGrpSpPr/>
          <p:nvPr/>
        </p:nvGrpSpPr>
        <p:grpSpPr>
          <a:xfrm>
            <a:off x="2316131" y="4548670"/>
            <a:ext cx="488359" cy="448260"/>
            <a:chOff x="-61354875" y="2322300"/>
            <a:chExt cx="316650" cy="290650"/>
          </a:xfrm>
        </p:grpSpPr>
        <p:sp>
          <p:nvSpPr>
            <p:cNvPr id="19844" name="Google Shape;19844;p79"/>
            <p:cNvSpPr/>
            <p:nvPr/>
          </p:nvSpPr>
          <p:spPr>
            <a:xfrm>
              <a:off x="-61354875" y="2322300"/>
              <a:ext cx="316650" cy="290650"/>
            </a:xfrm>
            <a:custGeom>
              <a:avLst/>
              <a:gdLst/>
              <a:ahLst/>
              <a:cxnLst/>
              <a:rect l="l" t="t" r="r" b="b"/>
              <a:pathLst>
                <a:path w="12666" h="11626" extrusionOk="0">
                  <a:moveTo>
                    <a:pt x="11405" y="788"/>
                  </a:moveTo>
                  <a:cubicBezTo>
                    <a:pt x="11657" y="788"/>
                    <a:pt x="11847" y="1009"/>
                    <a:pt x="11847" y="1229"/>
                  </a:cubicBezTo>
                  <a:lnTo>
                    <a:pt x="11847" y="10334"/>
                  </a:lnTo>
                  <a:cubicBezTo>
                    <a:pt x="11847" y="10555"/>
                    <a:pt x="11657" y="10775"/>
                    <a:pt x="11405" y="10775"/>
                  </a:cubicBezTo>
                  <a:lnTo>
                    <a:pt x="1198" y="10775"/>
                  </a:lnTo>
                  <a:cubicBezTo>
                    <a:pt x="977" y="10775"/>
                    <a:pt x="820" y="10555"/>
                    <a:pt x="820" y="10334"/>
                  </a:cubicBezTo>
                  <a:lnTo>
                    <a:pt x="820" y="1229"/>
                  </a:lnTo>
                  <a:cubicBezTo>
                    <a:pt x="820" y="1009"/>
                    <a:pt x="1009" y="788"/>
                    <a:pt x="1198" y="788"/>
                  </a:cubicBezTo>
                  <a:close/>
                  <a:moveTo>
                    <a:pt x="1198" y="0"/>
                  </a:moveTo>
                  <a:cubicBezTo>
                    <a:pt x="536" y="0"/>
                    <a:pt x="1" y="568"/>
                    <a:pt x="1" y="1261"/>
                  </a:cubicBezTo>
                  <a:lnTo>
                    <a:pt x="1" y="10366"/>
                  </a:lnTo>
                  <a:cubicBezTo>
                    <a:pt x="1" y="11027"/>
                    <a:pt x="536" y="11626"/>
                    <a:pt x="1198" y="11626"/>
                  </a:cubicBezTo>
                  <a:lnTo>
                    <a:pt x="11405" y="11626"/>
                  </a:lnTo>
                  <a:cubicBezTo>
                    <a:pt x="12067" y="11626"/>
                    <a:pt x="12666" y="11059"/>
                    <a:pt x="12666" y="10366"/>
                  </a:cubicBezTo>
                  <a:lnTo>
                    <a:pt x="12666" y="1261"/>
                  </a:lnTo>
                  <a:cubicBezTo>
                    <a:pt x="12666" y="568"/>
                    <a:pt x="12130"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5" name="Google Shape;19845;p79"/>
            <p:cNvSpPr/>
            <p:nvPr/>
          </p:nvSpPr>
          <p:spPr>
            <a:xfrm>
              <a:off x="-61313925" y="2364050"/>
              <a:ext cx="234750" cy="206375"/>
            </a:xfrm>
            <a:custGeom>
              <a:avLst/>
              <a:gdLst/>
              <a:ahLst/>
              <a:cxnLst/>
              <a:rect l="l" t="t" r="r" b="b"/>
              <a:pathLst>
                <a:path w="9390" h="8255" extrusionOk="0">
                  <a:moveTo>
                    <a:pt x="8539" y="819"/>
                  </a:moveTo>
                  <a:lnTo>
                    <a:pt x="8539" y="7435"/>
                  </a:lnTo>
                  <a:lnTo>
                    <a:pt x="820" y="7435"/>
                  </a:lnTo>
                  <a:lnTo>
                    <a:pt x="820" y="6207"/>
                  </a:lnTo>
                  <a:lnTo>
                    <a:pt x="1671" y="6207"/>
                  </a:lnTo>
                  <a:cubicBezTo>
                    <a:pt x="1891" y="6207"/>
                    <a:pt x="2080" y="6018"/>
                    <a:pt x="2080" y="5797"/>
                  </a:cubicBezTo>
                  <a:cubicBezTo>
                    <a:pt x="2080" y="5545"/>
                    <a:pt x="1891" y="5356"/>
                    <a:pt x="1671" y="5356"/>
                  </a:cubicBezTo>
                  <a:lnTo>
                    <a:pt x="820" y="5356"/>
                  </a:lnTo>
                  <a:lnTo>
                    <a:pt x="820" y="2867"/>
                  </a:lnTo>
                  <a:lnTo>
                    <a:pt x="1671" y="2867"/>
                  </a:lnTo>
                  <a:cubicBezTo>
                    <a:pt x="1891" y="2867"/>
                    <a:pt x="2080" y="2678"/>
                    <a:pt x="2080" y="2426"/>
                  </a:cubicBezTo>
                  <a:cubicBezTo>
                    <a:pt x="2080" y="2206"/>
                    <a:pt x="1891" y="2048"/>
                    <a:pt x="1671" y="2048"/>
                  </a:cubicBezTo>
                  <a:lnTo>
                    <a:pt x="820" y="2048"/>
                  </a:lnTo>
                  <a:lnTo>
                    <a:pt x="820" y="819"/>
                  </a:lnTo>
                  <a:close/>
                  <a:moveTo>
                    <a:pt x="410" y="0"/>
                  </a:moveTo>
                  <a:cubicBezTo>
                    <a:pt x="158" y="0"/>
                    <a:pt x="1" y="189"/>
                    <a:pt x="1" y="378"/>
                  </a:cubicBezTo>
                  <a:lnTo>
                    <a:pt x="1" y="7845"/>
                  </a:lnTo>
                  <a:cubicBezTo>
                    <a:pt x="1" y="8065"/>
                    <a:pt x="190" y="8255"/>
                    <a:pt x="410" y="8255"/>
                  </a:cubicBezTo>
                  <a:lnTo>
                    <a:pt x="8948" y="8255"/>
                  </a:lnTo>
                  <a:cubicBezTo>
                    <a:pt x="9169" y="8255"/>
                    <a:pt x="9326" y="8065"/>
                    <a:pt x="9326" y="7845"/>
                  </a:cubicBezTo>
                  <a:lnTo>
                    <a:pt x="9326" y="378"/>
                  </a:lnTo>
                  <a:cubicBezTo>
                    <a:pt x="9389" y="158"/>
                    <a:pt x="9169"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6" name="Google Shape;19846;p79"/>
            <p:cNvSpPr/>
            <p:nvPr/>
          </p:nvSpPr>
          <p:spPr>
            <a:xfrm>
              <a:off x="-61234375" y="2416225"/>
              <a:ext cx="104775" cy="102225"/>
            </a:xfrm>
            <a:custGeom>
              <a:avLst/>
              <a:gdLst/>
              <a:ahLst/>
              <a:cxnLst/>
              <a:rect l="l" t="t" r="r" b="b"/>
              <a:pathLst>
                <a:path w="4191" h="4089" extrusionOk="0">
                  <a:moveTo>
                    <a:pt x="2175" y="1221"/>
                  </a:moveTo>
                  <a:cubicBezTo>
                    <a:pt x="2647" y="1221"/>
                    <a:pt x="2994" y="1568"/>
                    <a:pt x="2994" y="2040"/>
                  </a:cubicBezTo>
                  <a:cubicBezTo>
                    <a:pt x="2994" y="2513"/>
                    <a:pt x="2647" y="2859"/>
                    <a:pt x="2175" y="2859"/>
                  </a:cubicBezTo>
                  <a:cubicBezTo>
                    <a:pt x="1702" y="2859"/>
                    <a:pt x="1356" y="2513"/>
                    <a:pt x="1356" y="2040"/>
                  </a:cubicBezTo>
                  <a:cubicBezTo>
                    <a:pt x="1356" y="1568"/>
                    <a:pt x="1702" y="1221"/>
                    <a:pt x="2175" y="1221"/>
                  </a:cubicBezTo>
                  <a:close/>
                  <a:moveTo>
                    <a:pt x="458" y="0"/>
                  </a:moveTo>
                  <a:cubicBezTo>
                    <a:pt x="347" y="0"/>
                    <a:pt x="237" y="40"/>
                    <a:pt x="158" y="119"/>
                  </a:cubicBezTo>
                  <a:cubicBezTo>
                    <a:pt x="1" y="276"/>
                    <a:pt x="1" y="560"/>
                    <a:pt x="158" y="717"/>
                  </a:cubicBezTo>
                  <a:lnTo>
                    <a:pt x="694" y="1221"/>
                  </a:lnTo>
                  <a:cubicBezTo>
                    <a:pt x="536" y="1442"/>
                    <a:pt x="442" y="1757"/>
                    <a:pt x="442" y="2040"/>
                  </a:cubicBezTo>
                  <a:cubicBezTo>
                    <a:pt x="442" y="2324"/>
                    <a:pt x="536" y="2639"/>
                    <a:pt x="694" y="2859"/>
                  </a:cubicBezTo>
                  <a:lnTo>
                    <a:pt x="158" y="3395"/>
                  </a:lnTo>
                  <a:cubicBezTo>
                    <a:pt x="95" y="3553"/>
                    <a:pt x="95" y="3805"/>
                    <a:pt x="253" y="3962"/>
                  </a:cubicBezTo>
                  <a:cubicBezTo>
                    <a:pt x="316" y="4057"/>
                    <a:pt x="442" y="4088"/>
                    <a:pt x="536" y="4088"/>
                  </a:cubicBezTo>
                  <a:cubicBezTo>
                    <a:pt x="631" y="4088"/>
                    <a:pt x="726" y="4057"/>
                    <a:pt x="789" y="3962"/>
                  </a:cubicBezTo>
                  <a:lnTo>
                    <a:pt x="1324" y="3458"/>
                  </a:lnTo>
                  <a:cubicBezTo>
                    <a:pt x="1545" y="3616"/>
                    <a:pt x="1860" y="3710"/>
                    <a:pt x="2143" y="3710"/>
                  </a:cubicBezTo>
                  <a:cubicBezTo>
                    <a:pt x="2427" y="3710"/>
                    <a:pt x="2742" y="3616"/>
                    <a:pt x="2962" y="3458"/>
                  </a:cubicBezTo>
                  <a:lnTo>
                    <a:pt x="3498" y="3962"/>
                  </a:lnTo>
                  <a:cubicBezTo>
                    <a:pt x="3561" y="4057"/>
                    <a:pt x="3687" y="4088"/>
                    <a:pt x="3750" y="4088"/>
                  </a:cubicBezTo>
                  <a:cubicBezTo>
                    <a:pt x="3876" y="4088"/>
                    <a:pt x="3971" y="4057"/>
                    <a:pt x="4034" y="3962"/>
                  </a:cubicBezTo>
                  <a:cubicBezTo>
                    <a:pt x="4191" y="3805"/>
                    <a:pt x="4191" y="3553"/>
                    <a:pt x="4034" y="3395"/>
                  </a:cubicBezTo>
                  <a:lnTo>
                    <a:pt x="3529" y="2859"/>
                  </a:lnTo>
                  <a:cubicBezTo>
                    <a:pt x="3687" y="2639"/>
                    <a:pt x="3750" y="2324"/>
                    <a:pt x="3750" y="2040"/>
                  </a:cubicBezTo>
                  <a:cubicBezTo>
                    <a:pt x="3750" y="1757"/>
                    <a:pt x="3687" y="1442"/>
                    <a:pt x="3529" y="1221"/>
                  </a:cubicBezTo>
                  <a:lnTo>
                    <a:pt x="4034" y="717"/>
                  </a:lnTo>
                  <a:cubicBezTo>
                    <a:pt x="4191" y="560"/>
                    <a:pt x="4191" y="276"/>
                    <a:pt x="4034" y="119"/>
                  </a:cubicBezTo>
                  <a:cubicBezTo>
                    <a:pt x="3955" y="40"/>
                    <a:pt x="3845" y="0"/>
                    <a:pt x="3734" y="0"/>
                  </a:cubicBezTo>
                  <a:cubicBezTo>
                    <a:pt x="3624" y="0"/>
                    <a:pt x="3514" y="40"/>
                    <a:pt x="3435" y="119"/>
                  </a:cubicBezTo>
                  <a:lnTo>
                    <a:pt x="2931" y="623"/>
                  </a:lnTo>
                  <a:cubicBezTo>
                    <a:pt x="2679" y="465"/>
                    <a:pt x="2395" y="402"/>
                    <a:pt x="2112" y="402"/>
                  </a:cubicBezTo>
                  <a:cubicBezTo>
                    <a:pt x="1828" y="402"/>
                    <a:pt x="1513" y="465"/>
                    <a:pt x="1261" y="623"/>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47" name="Google Shape;19847;p79"/>
          <p:cNvGrpSpPr/>
          <p:nvPr/>
        </p:nvGrpSpPr>
        <p:grpSpPr>
          <a:xfrm>
            <a:off x="2316131" y="5118755"/>
            <a:ext cx="488359" cy="488359"/>
            <a:chOff x="-61354875" y="2671225"/>
            <a:chExt cx="316650" cy="316650"/>
          </a:xfrm>
        </p:grpSpPr>
        <p:sp>
          <p:nvSpPr>
            <p:cNvPr id="19848" name="Google Shape;19848;p79"/>
            <p:cNvSpPr/>
            <p:nvPr/>
          </p:nvSpPr>
          <p:spPr>
            <a:xfrm>
              <a:off x="-61354875" y="2671225"/>
              <a:ext cx="316650" cy="316650"/>
            </a:xfrm>
            <a:custGeom>
              <a:avLst/>
              <a:gdLst/>
              <a:ahLst/>
              <a:cxnLst/>
              <a:rect l="l" t="t" r="r" b="b"/>
              <a:pathLst>
                <a:path w="12666" h="12666" extrusionOk="0">
                  <a:moveTo>
                    <a:pt x="11405" y="1701"/>
                  </a:moveTo>
                  <a:cubicBezTo>
                    <a:pt x="11657" y="1701"/>
                    <a:pt x="11847" y="1890"/>
                    <a:pt x="11847" y="2111"/>
                  </a:cubicBezTo>
                  <a:lnTo>
                    <a:pt x="11847" y="3340"/>
                  </a:lnTo>
                  <a:lnTo>
                    <a:pt x="820" y="3340"/>
                  </a:lnTo>
                  <a:lnTo>
                    <a:pt x="820" y="2111"/>
                  </a:lnTo>
                  <a:cubicBezTo>
                    <a:pt x="820" y="1890"/>
                    <a:pt x="1009" y="1701"/>
                    <a:pt x="1198" y="1701"/>
                  </a:cubicBezTo>
                  <a:lnTo>
                    <a:pt x="1639" y="1701"/>
                  </a:lnTo>
                  <a:lnTo>
                    <a:pt x="1639" y="2111"/>
                  </a:lnTo>
                  <a:cubicBezTo>
                    <a:pt x="1639" y="2363"/>
                    <a:pt x="1828" y="2552"/>
                    <a:pt x="2048" y="2552"/>
                  </a:cubicBezTo>
                  <a:cubicBezTo>
                    <a:pt x="2237" y="2552"/>
                    <a:pt x="2427" y="2363"/>
                    <a:pt x="2427" y="2111"/>
                  </a:cubicBezTo>
                  <a:lnTo>
                    <a:pt x="2427" y="1701"/>
                  </a:lnTo>
                  <a:lnTo>
                    <a:pt x="5892" y="1701"/>
                  </a:lnTo>
                  <a:lnTo>
                    <a:pt x="5892" y="2111"/>
                  </a:lnTo>
                  <a:cubicBezTo>
                    <a:pt x="5892" y="2363"/>
                    <a:pt x="6081" y="2552"/>
                    <a:pt x="6333" y="2552"/>
                  </a:cubicBezTo>
                  <a:cubicBezTo>
                    <a:pt x="6585" y="2552"/>
                    <a:pt x="6743" y="2363"/>
                    <a:pt x="6743" y="2111"/>
                  </a:cubicBezTo>
                  <a:lnTo>
                    <a:pt x="6743" y="1701"/>
                  </a:lnTo>
                  <a:lnTo>
                    <a:pt x="10208" y="1701"/>
                  </a:lnTo>
                  <a:lnTo>
                    <a:pt x="10208" y="2111"/>
                  </a:lnTo>
                  <a:cubicBezTo>
                    <a:pt x="10208" y="2363"/>
                    <a:pt x="10397" y="2552"/>
                    <a:pt x="10618" y="2552"/>
                  </a:cubicBezTo>
                  <a:cubicBezTo>
                    <a:pt x="10870" y="2552"/>
                    <a:pt x="11027" y="2363"/>
                    <a:pt x="11027" y="2111"/>
                  </a:cubicBezTo>
                  <a:lnTo>
                    <a:pt x="11027" y="1701"/>
                  </a:lnTo>
                  <a:close/>
                  <a:moveTo>
                    <a:pt x="11878" y="4159"/>
                  </a:moveTo>
                  <a:lnTo>
                    <a:pt x="11878" y="6112"/>
                  </a:lnTo>
                  <a:lnTo>
                    <a:pt x="11847" y="6112"/>
                  </a:lnTo>
                  <a:cubicBezTo>
                    <a:pt x="11090" y="5072"/>
                    <a:pt x="9862" y="4442"/>
                    <a:pt x="8538" y="4442"/>
                  </a:cubicBezTo>
                  <a:cubicBezTo>
                    <a:pt x="6239" y="4442"/>
                    <a:pt x="4411" y="6301"/>
                    <a:pt x="4411" y="8569"/>
                  </a:cubicBezTo>
                  <a:cubicBezTo>
                    <a:pt x="4411" y="9168"/>
                    <a:pt x="4506" y="9735"/>
                    <a:pt x="4758" y="10239"/>
                  </a:cubicBezTo>
                  <a:lnTo>
                    <a:pt x="1261" y="10239"/>
                  </a:lnTo>
                  <a:cubicBezTo>
                    <a:pt x="1009" y="10239"/>
                    <a:pt x="851" y="10050"/>
                    <a:pt x="851" y="9830"/>
                  </a:cubicBezTo>
                  <a:lnTo>
                    <a:pt x="851" y="4159"/>
                  </a:lnTo>
                  <a:close/>
                  <a:moveTo>
                    <a:pt x="8538" y="5261"/>
                  </a:moveTo>
                  <a:cubicBezTo>
                    <a:pt x="10334" y="5261"/>
                    <a:pt x="11847" y="6774"/>
                    <a:pt x="11847" y="8569"/>
                  </a:cubicBezTo>
                  <a:cubicBezTo>
                    <a:pt x="11847" y="10397"/>
                    <a:pt x="10334" y="11877"/>
                    <a:pt x="8538" y="11877"/>
                  </a:cubicBezTo>
                  <a:cubicBezTo>
                    <a:pt x="6711" y="11877"/>
                    <a:pt x="5230" y="10397"/>
                    <a:pt x="5230" y="8569"/>
                  </a:cubicBezTo>
                  <a:cubicBezTo>
                    <a:pt x="5230" y="6774"/>
                    <a:pt x="6743" y="5261"/>
                    <a:pt x="8538" y="5261"/>
                  </a:cubicBezTo>
                  <a:close/>
                  <a:moveTo>
                    <a:pt x="2048" y="0"/>
                  </a:moveTo>
                  <a:cubicBezTo>
                    <a:pt x="1828" y="0"/>
                    <a:pt x="1639" y="189"/>
                    <a:pt x="1639" y="441"/>
                  </a:cubicBezTo>
                  <a:lnTo>
                    <a:pt x="1639" y="851"/>
                  </a:lnTo>
                  <a:lnTo>
                    <a:pt x="1198" y="851"/>
                  </a:lnTo>
                  <a:cubicBezTo>
                    <a:pt x="536" y="851"/>
                    <a:pt x="1" y="1418"/>
                    <a:pt x="1" y="2079"/>
                  </a:cubicBezTo>
                  <a:lnTo>
                    <a:pt x="1" y="9798"/>
                  </a:lnTo>
                  <a:cubicBezTo>
                    <a:pt x="1" y="10460"/>
                    <a:pt x="536" y="11027"/>
                    <a:pt x="1198" y="11027"/>
                  </a:cubicBezTo>
                  <a:lnTo>
                    <a:pt x="5230" y="11027"/>
                  </a:lnTo>
                  <a:cubicBezTo>
                    <a:pt x="5987" y="12003"/>
                    <a:pt x="7184" y="12665"/>
                    <a:pt x="8538" y="12665"/>
                  </a:cubicBezTo>
                  <a:cubicBezTo>
                    <a:pt x="10807" y="12665"/>
                    <a:pt x="12666" y="10838"/>
                    <a:pt x="12666" y="8538"/>
                  </a:cubicBezTo>
                  <a:lnTo>
                    <a:pt x="12666" y="2079"/>
                  </a:lnTo>
                  <a:cubicBezTo>
                    <a:pt x="12666" y="1418"/>
                    <a:pt x="12130" y="851"/>
                    <a:pt x="11405" y="851"/>
                  </a:cubicBezTo>
                  <a:lnTo>
                    <a:pt x="11027" y="851"/>
                  </a:lnTo>
                  <a:lnTo>
                    <a:pt x="11027" y="441"/>
                  </a:lnTo>
                  <a:cubicBezTo>
                    <a:pt x="11027" y="189"/>
                    <a:pt x="10807" y="0"/>
                    <a:pt x="10618" y="0"/>
                  </a:cubicBezTo>
                  <a:cubicBezTo>
                    <a:pt x="10397" y="0"/>
                    <a:pt x="10177" y="189"/>
                    <a:pt x="10177" y="441"/>
                  </a:cubicBezTo>
                  <a:lnTo>
                    <a:pt x="10177" y="851"/>
                  </a:lnTo>
                  <a:lnTo>
                    <a:pt x="6711" y="851"/>
                  </a:lnTo>
                  <a:lnTo>
                    <a:pt x="6711" y="441"/>
                  </a:lnTo>
                  <a:cubicBezTo>
                    <a:pt x="6711" y="189"/>
                    <a:pt x="6522" y="0"/>
                    <a:pt x="6333" y="0"/>
                  </a:cubicBezTo>
                  <a:cubicBezTo>
                    <a:pt x="6081" y="0"/>
                    <a:pt x="5892" y="189"/>
                    <a:pt x="5892" y="441"/>
                  </a:cubicBezTo>
                  <a:lnTo>
                    <a:pt x="5892" y="851"/>
                  </a:lnTo>
                  <a:lnTo>
                    <a:pt x="2427" y="851"/>
                  </a:lnTo>
                  <a:lnTo>
                    <a:pt x="2427" y="441"/>
                  </a:lnTo>
                  <a:cubicBezTo>
                    <a:pt x="2427" y="189"/>
                    <a:pt x="2237"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49" name="Google Shape;19849;p79"/>
            <p:cNvSpPr/>
            <p:nvPr/>
          </p:nvSpPr>
          <p:spPr>
            <a:xfrm>
              <a:off x="-61172925" y="2813775"/>
              <a:ext cx="62225" cy="145725"/>
            </a:xfrm>
            <a:custGeom>
              <a:avLst/>
              <a:gdLst/>
              <a:ahLst/>
              <a:cxnLst/>
              <a:rect l="l" t="t" r="r" b="b"/>
              <a:pathLst>
                <a:path w="2489" h="5829" extrusionOk="0">
                  <a:moveTo>
                    <a:pt x="1260" y="0"/>
                  </a:moveTo>
                  <a:cubicBezTo>
                    <a:pt x="1008" y="0"/>
                    <a:pt x="819" y="190"/>
                    <a:pt x="819" y="410"/>
                  </a:cubicBezTo>
                  <a:lnTo>
                    <a:pt x="819" y="662"/>
                  </a:lnTo>
                  <a:cubicBezTo>
                    <a:pt x="347" y="820"/>
                    <a:pt x="0" y="1292"/>
                    <a:pt x="0" y="1859"/>
                  </a:cubicBezTo>
                  <a:cubicBezTo>
                    <a:pt x="0" y="2521"/>
                    <a:pt x="536" y="2899"/>
                    <a:pt x="977" y="3245"/>
                  </a:cubicBezTo>
                  <a:cubicBezTo>
                    <a:pt x="1292" y="3466"/>
                    <a:pt x="1639" y="3687"/>
                    <a:pt x="1639" y="3939"/>
                  </a:cubicBezTo>
                  <a:cubicBezTo>
                    <a:pt x="1639" y="4191"/>
                    <a:pt x="1450" y="4380"/>
                    <a:pt x="1260" y="4380"/>
                  </a:cubicBezTo>
                  <a:cubicBezTo>
                    <a:pt x="1008" y="4380"/>
                    <a:pt x="819" y="4191"/>
                    <a:pt x="819" y="3939"/>
                  </a:cubicBezTo>
                  <a:cubicBezTo>
                    <a:pt x="819" y="3718"/>
                    <a:pt x="630" y="3498"/>
                    <a:pt x="441" y="3498"/>
                  </a:cubicBezTo>
                  <a:cubicBezTo>
                    <a:pt x="189" y="3498"/>
                    <a:pt x="0" y="3718"/>
                    <a:pt x="0" y="3939"/>
                  </a:cubicBezTo>
                  <a:cubicBezTo>
                    <a:pt x="0" y="4506"/>
                    <a:pt x="347" y="4915"/>
                    <a:pt x="819" y="5136"/>
                  </a:cubicBezTo>
                  <a:lnTo>
                    <a:pt x="819" y="5388"/>
                  </a:lnTo>
                  <a:cubicBezTo>
                    <a:pt x="819" y="5640"/>
                    <a:pt x="1008" y="5829"/>
                    <a:pt x="1260" y="5829"/>
                  </a:cubicBezTo>
                  <a:cubicBezTo>
                    <a:pt x="1481" y="5829"/>
                    <a:pt x="1639" y="5640"/>
                    <a:pt x="1639" y="5388"/>
                  </a:cubicBezTo>
                  <a:lnTo>
                    <a:pt x="1639" y="5136"/>
                  </a:lnTo>
                  <a:cubicBezTo>
                    <a:pt x="2111" y="4978"/>
                    <a:pt x="2489" y="4506"/>
                    <a:pt x="2489" y="3939"/>
                  </a:cubicBezTo>
                  <a:cubicBezTo>
                    <a:pt x="2489" y="3277"/>
                    <a:pt x="1922" y="2867"/>
                    <a:pt x="1481" y="2552"/>
                  </a:cubicBezTo>
                  <a:cubicBezTo>
                    <a:pt x="1166" y="2332"/>
                    <a:pt x="819" y="2080"/>
                    <a:pt x="819" y="1859"/>
                  </a:cubicBezTo>
                  <a:cubicBezTo>
                    <a:pt x="819" y="1607"/>
                    <a:pt x="1008" y="1418"/>
                    <a:pt x="1260" y="1418"/>
                  </a:cubicBezTo>
                  <a:cubicBezTo>
                    <a:pt x="1513" y="1418"/>
                    <a:pt x="1639" y="1607"/>
                    <a:pt x="1639" y="1859"/>
                  </a:cubicBezTo>
                  <a:cubicBezTo>
                    <a:pt x="1639" y="2080"/>
                    <a:pt x="1859" y="2269"/>
                    <a:pt x="2048" y="2269"/>
                  </a:cubicBezTo>
                  <a:cubicBezTo>
                    <a:pt x="2300" y="2269"/>
                    <a:pt x="2489" y="2080"/>
                    <a:pt x="2489" y="1859"/>
                  </a:cubicBezTo>
                  <a:cubicBezTo>
                    <a:pt x="2489" y="1292"/>
                    <a:pt x="2143" y="883"/>
                    <a:pt x="1639" y="662"/>
                  </a:cubicBezTo>
                  <a:lnTo>
                    <a:pt x="1639" y="410"/>
                  </a:lnTo>
                  <a:cubicBezTo>
                    <a:pt x="1639" y="158"/>
                    <a:pt x="1450" y="0"/>
                    <a:pt x="12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0" name="Google Shape;19850;p79"/>
            <p:cNvSpPr/>
            <p:nvPr/>
          </p:nvSpPr>
          <p:spPr>
            <a:xfrm>
              <a:off x="-61313925" y="2796450"/>
              <a:ext cx="40975" cy="20500"/>
            </a:xfrm>
            <a:custGeom>
              <a:avLst/>
              <a:gdLst/>
              <a:ahLst/>
              <a:cxnLst/>
              <a:rect l="l" t="t" r="r" b="b"/>
              <a:pathLst>
                <a:path w="1639" h="820" extrusionOk="0">
                  <a:moveTo>
                    <a:pt x="410" y="0"/>
                  </a:moveTo>
                  <a:cubicBezTo>
                    <a:pt x="158" y="0"/>
                    <a:pt x="1" y="189"/>
                    <a:pt x="1" y="378"/>
                  </a:cubicBezTo>
                  <a:cubicBezTo>
                    <a:pt x="1" y="630"/>
                    <a:pt x="158" y="820"/>
                    <a:pt x="410" y="820"/>
                  </a:cubicBezTo>
                  <a:lnTo>
                    <a:pt x="1230" y="820"/>
                  </a:lnTo>
                  <a:cubicBezTo>
                    <a:pt x="1482" y="820"/>
                    <a:pt x="1639" y="630"/>
                    <a:pt x="1639" y="378"/>
                  </a:cubicBezTo>
                  <a:cubicBezTo>
                    <a:pt x="1639" y="158"/>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1" name="Google Shape;19851;p79"/>
            <p:cNvSpPr/>
            <p:nvPr/>
          </p:nvSpPr>
          <p:spPr>
            <a:xfrm>
              <a:off x="-61313925" y="2837400"/>
              <a:ext cx="40975" cy="20500"/>
            </a:xfrm>
            <a:custGeom>
              <a:avLst/>
              <a:gdLst/>
              <a:ahLst/>
              <a:cxnLst/>
              <a:rect l="l" t="t" r="r" b="b"/>
              <a:pathLst>
                <a:path w="1639" h="820" extrusionOk="0">
                  <a:moveTo>
                    <a:pt x="410" y="1"/>
                  </a:moveTo>
                  <a:cubicBezTo>
                    <a:pt x="158" y="1"/>
                    <a:pt x="1" y="190"/>
                    <a:pt x="1" y="442"/>
                  </a:cubicBezTo>
                  <a:cubicBezTo>
                    <a:pt x="1" y="631"/>
                    <a:pt x="158" y="820"/>
                    <a:pt x="410" y="820"/>
                  </a:cubicBezTo>
                  <a:lnTo>
                    <a:pt x="1230" y="820"/>
                  </a:lnTo>
                  <a:cubicBezTo>
                    <a:pt x="1482" y="820"/>
                    <a:pt x="1639" y="631"/>
                    <a:pt x="1639" y="442"/>
                  </a:cubicBezTo>
                  <a:cubicBezTo>
                    <a:pt x="1639" y="190"/>
                    <a:pt x="1419" y="1"/>
                    <a:pt x="12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2" name="Google Shape;19852;p79"/>
            <p:cNvSpPr/>
            <p:nvPr/>
          </p:nvSpPr>
          <p:spPr>
            <a:xfrm>
              <a:off x="-61313925" y="2877575"/>
              <a:ext cx="40975" cy="22075"/>
            </a:xfrm>
            <a:custGeom>
              <a:avLst/>
              <a:gdLst/>
              <a:ahLst/>
              <a:cxnLst/>
              <a:rect l="l" t="t" r="r" b="b"/>
              <a:pathLst>
                <a:path w="1639" h="883" extrusionOk="0">
                  <a:moveTo>
                    <a:pt x="410" y="0"/>
                  </a:moveTo>
                  <a:cubicBezTo>
                    <a:pt x="158" y="0"/>
                    <a:pt x="1" y="221"/>
                    <a:pt x="1" y="441"/>
                  </a:cubicBezTo>
                  <a:cubicBezTo>
                    <a:pt x="1" y="693"/>
                    <a:pt x="158" y="883"/>
                    <a:pt x="410" y="883"/>
                  </a:cubicBezTo>
                  <a:lnTo>
                    <a:pt x="1230" y="883"/>
                  </a:lnTo>
                  <a:cubicBezTo>
                    <a:pt x="1482" y="883"/>
                    <a:pt x="1639" y="693"/>
                    <a:pt x="1639" y="441"/>
                  </a:cubicBezTo>
                  <a:cubicBezTo>
                    <a:pt x="1639" y="221"/>
                    <a:pt x="1419" y="0"/>
                    <a:pt x="12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53" name="Google Shape;19853;p79"/>
          <p:cNvGrpSpPr/>
          <p:nvPr/>
        </p:nvGrpSpPr>
        <p:grpSpPr>
          <a:xfrm>
            <a:off x="5270003" y="3945068"/>
            <a:ext cx="491983" cy="492755"/>
            <a:chOff x="-59502375" y="1904375"/>
            <a:chExt cx="319000" cy="319500"/>
          </a:xfrm>
        </p:grpSpPr>
        <p:sp>
          <p:nvSpPr>
            <p:cNvPr id="19854" name="Google Shape;19854;p79"/>
            <p:cNvSpPr/>
            <p:nvPr/>
          </p:nvSpPr>
          <p:spPr>
            <a:xfrm>
              <a:off x="-59455125" y="2097050"/>
              <a:ext cx="227650" cy="62225"/>
            </a:xfrm>
            <a:custGeom>
              <a:avLst/>
              <a:gdLst/>
              <a:ahLst/>
              <a:cxnLst/>
              <a:rect l="l" t="t" r="r" b="b"/>
              <a:pathLst>
                <a:path w="9106" h="2489" extrusionOk="0">
                  <a:moveTo>
                    <a:pt x="1670" y="819"/>
                  </a:moveTo>
                  <a:lnTo>
                    <a:pt x="1670" y="1670"/>
                  </a:lnTo>
                  <a:lnTo>
                    <a:pt x="820" y="1670"/>
                  </a:lnTo>
                  <a:lnTo>
                    <a:pt x="820" y="819"/>
                  </a:lnTo>
                  <a:close/>
                  <a:moveTo>
                    <a:pt x="3309" y="819"/>
                  </a:moveTo>
                  <a:lnTo>
                    <a:pt x="3309" y="1670"/>
                  </a:lnTo>
                  <a:lnTo>
                    <a:pt x="2489" y="1670"/>
                  </a:lnTo>
                  <a:lnTo>
                    <a:pt x="2489" y="819"/>
                  </a:lnTo>
                  <a:close/>
                  <a:moveTo>
                    <a:pt x="4978" y="819"/>
                  </a:moveTo>
                  <a:lnTo>
                    <a:pt x="4978" y="1670"/>
                  </a:lnTo>
                  <a:lnTo>
                    <a:pt x="4128" y="1670"/>
                  </a:lnTo>
                  <a:lnTo>
                    <a:pt x="4128" y="819"/>
                  </a:lnTo>
                  <a:close/>
                  <a:moveTo>
                    <a:pt x="6617" y="819"/>
                  </a:moveTo>
                  <a:lnTo>
                    <a:pt x="6617" y="1670"/>
                  </a:lnTo>
                  <a:lnTo>
                    <a:pt x="5798" y="1670"/>
                  </a:lnTo>
                  <a:lnTo>
                    <a:pt x="5798" y="819"/>
                  </a:lnTo>
                  <a:close/>
                  <a:moveTo>
                    <a:pt x="8286" y="819"/>
                  </a:moveTo>
                  <a:lnTo>
                    <a:pt x="8286" y="1670"/>
                  </a:lnTo>
                  <a:lnTo>
                    <a:pt x="7436" y="1670"/>
                  </a:lnTo>
                  <a:lnTo>
                    <a:pt x="7436" y="819"/>
                  </a:lnTo>
                  <a:close/>
                  <a:moveTo>
                    <a:pt x="410" y="0"/>
                  </a:moveTo>
                  <a:cubicBezTo>
                    <a:pt x="158" y="0"/>
                    <a:pt x="1" y="189"/>
                    <a:pt x="1" y="410"/>
                  </a:cubicBezTo>
                  <a:lnTo>
                    <a:pt x="1" y="2048"/>
                  </a:lnTo>
                  <a:cubicBezTo>
                    <a:pt x="1" y="2300"/>
                    <a:pt x="190" y="2489"/>
                    <a:pt x="410" y="2489"/>
                  </a:cubicBezTo>
                  <a:lnTo>
                    <a:pt x="8664" y="2489"/>
                  </a:lnTo>
                  <a:cubicBezTo>
                    <a:pt x="8917" y="2489"/>
                    <a:pt x="9106" y="2300"/>
                    <a:pt x="9106" y="2048"/>
                  </a:cubicBezTo>
                  <a:lnTo>
                    <a:pt x="9106" y="410"/>
                  </a:lnTo>
                  <a:cubicBezTo>
                    <a:pt x="9106" y="158"/>
                    <a:pt x="8917"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5" name="Google Shape;19855;p79"/>
            <p:cNvSpPr/>
            <p:nvPr/>
          </p:nvSpPr>
          <p:spPr>
            <a:xfrm>
              <a:off x="-59502375" y="1966300"/>
              <a:ext cx="319000" cy="257575"/>
            </a:xfrm>
            <a:custGeom>
              <a:avLst/>
              <a:gdLst/>
              <a:ahLst/>
              <a:cxnLst/>
              <a:rect l="l" t="t" r="r" b="b"/>
              <a:pathLst>
                <a:path w="12760" h="10303" extrusionOk="0">
                  <a:moveTo>
                    <a:pt x="8633" y="1639"/>
                  </a:moveTo>
                  <a:lnTo>
                    <a:pt x="8633" y="3592"/>
                  </a:lnTo>
                  <a:lnTo>
                    <a:pt x="7814" y="3592"/>
                  </a:lnTo>
                  <a:lnTo>
                    <a:pt x="7814" y="1639"/>
                  </a:lnTo>
                  <a:close/>
                  <a:moveTo>
                    <a:pt x="11941" y="819"/>
                  </a:moveTo>
                  <a:lnTo>
                    <a:pt x="11941" y="3592"/>
                  </a:lnTo>
                  <a:lnTo>
                    <a:pt x="11122" y="3592"/>
                  </a:lnTo>
                  <a:lnTo>
                    <a:pt x="11122" y="819"/>
                  </a:lnTo>
                  <a:close/>
                  <a:moveTo>
                    <a:pt x="5041" y="3119"/>
                  </a:moveTo>
                  <a:lnTo>
                    <a:pt x="5041" y="3970"/>
                  </a:lnTo>
                  <a:cubicBezTo>
                    <a:pt x="5041" y="4222"/>
                    <a:pt x="5230" y="4411"/>
                    <a:pt x="5482" y="4411"/>
                  </a:cubicBezTo>
                  <a:lnTo>
                    <a:pt x="11941" y="4411"/>
                  </a:lnTo>
                  <a:lnTo>
                    <a:pt x="11941" y="9357"/>
                  </a:lnTo>
                  <a:lnTo>
                    <a:pt x="914" y="9357"/>
                  </a:lnTo>
                  <a:lnTo>
                    <a:pt x="914" y="4222"/>
                  </a:lnTo>
                  <a:lnTo>
                    <a:pt x="2552" y="3119"/>
                  </a:lnTo>
                  <a:lnTo>
                    <a:pt x="2552" y="3970"/>
                  </a:lnTo>
                  <a:cubicBezTo>
                    <a:pt x="2552" y="4207"/>
                    <a:pt x="2767" y="4373"/>
                    <a:pt x="2980" y="4373"/>
                  </a:cubicBezTo>
                  <a:cubicBezTo>
                    <a:pt x="3050" y="4373"/>
                    <a:pt x="3120" y="4355"/>
                    <a:pt x="3182" y="4316"/>
                  </a:cubicBezTo>
                  <a:lnTo>
                    <a:pt x="5041" y="3119"/>
                  </a:lnTo>
                  <a:close/>
                  <a:moveTo>
                    <a:pt x="10712" y="0"/>
                  </a:moveTo>
                  <a:cubicBezTo>
                    <a:pt x="10491" y="0"/>
                    <a:pt x="10334" y="189"/>
                    <a:pt x="10334" y="441"/>
                  </a:cubicBezTo>
                  <a:lnTo>
                    <a:pt x="10334" y="3592"/>
                  </a:lnTo>
                  <a:lnTo>
                    <a:pt x="9483" y="3592"/>
                  </a:lnTo>
                  <a:lnTo>
                    <a:pt x="9483" y="1261"/>
                  </a:lnTo>
                  <a:cubicBezTo>
                    <a:pt x="9483" y="1008"/>
                    <a:pt x="9294" y="819"/>
                    <a:pt x="9074" y="819"/>
                  </a:cubicBezTo>
                  <a:lnTo>
                    <a:pt x="7404" y="819"/>
                  </a:lnTo>
                  <a:cubicBezTo>
                    <a:pt x="7183" y="819"/>
                    <a:pt x="6963" y="1008"/>
                    <a:pt x="6963" y="1261"/>
                  </a:cubicBezTo>
                  <a:lnTo>
                    <a:pt x="6963" y="3592"/>
                  </a:lnTo>
                  <a:lnTo>
                    <a:pt x="5860" y="3592"/>
                  </a:lnTo>
                  <a:lnTo>
                    <a:pt x="5860" y="2363"/>
                  </a:lnTo>
                  <a:cubicBezTo>
                    <a:pt x="5860" y="2206"/>
                    <a:pt x="5797" y="2080"/>
                    <a:pt x="5640" y="2017"/>
                  </a:cubicBezTo>
                  <a:cubicBezTo>
                    <a:pt x="5581" y="1973"/>
                    <a:pt x="5509" y="1949"/>
                    <a:pt x="5436" y="1949"/>
                  </a:cubicBezTo>
                  <a:cubicBezTo>
                    <a:pt x="5352" y="1949"/>
                    <a:pt x="5266" y="1981"/>
                    <a:pt x="5199" y="2048"/>
                  </a:cubicBezTo>
                  <a:lnTo>
                    <a:pt x="3340" y="3245"/>
                  </a:lnTo>
                  <a:lnTo>
                    <a:pt x="3340" y="2395"/>
                  </a:lnTo>
                  <a:cubicBezTo>
                    <a:pt x="3340" y="2237"/>
                    <a:pt x="3277" y="2111"/>
                    <a:pt x="3119" y="2048"/>
                  </a:cubicBezTo>
                  <a:cubicBezTo>
                    <a:pt x="3061" y="2004"/>
                    <a:pt x="2989" y="1981"/>
                    <a:pt x="2916" y="1981"/>
                  </a:cubicBezTo>
                  <a:cubicBezTo>
                    <a:pt x="2831" y="1981"/>
                    <a:pt x="2746" y="2012"/>
                    <a:pt x="2678" y="2080"/>
                  </a:cubicBezTo>
                  <a:lnTo>
                    <a:pt x="189" y="3718"/>
                  </a:lnTo>
                  <a:cubicBezTo>
                    <a:pt x="95" y="3812"/>
                    <a:pt x="0" y="3938"/>
                    <a:pt x="0" y="4096"/>
                  </a:cubicBezTo>
                  <a:lnTo>
                    <a:pt x="0" y="9861"/>
                  </a:lnTo>
                  <a:cubicBezTo>
                    <a:pt x="0" y="10113"/>
                    <a:pt x="189" y="10302"/>
                    <a:pt x="441" y="10302"/>
                  </a:cubicBezTo>
                  <a:lnTo>
                    <a:pt x="12287" y="10302"/>
                  </a:lnTo>
                  <a:cubicBezTo>
                    <a:pt x="12539" y="10302"/>
                    <a:pt x="12697" y="10113"/>
                    <a:pt x="12697" y="9861"/>
                  </a:cubicBezTo>
                  <a:lnTo>
                    <a:pt x="12697" y="504"/>
                  </a:lnTo>
                  <a:cubicBezTo>
                    <a:pt x="12760" y="158"/>
                    <a:pt x="12602" y="0"/>
                    <a:pt x="123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6" name="Google Shape;19856;p79"/>
            <p:cNvSpPr/>
            <p:nvPr/>
          </p:nvSpPr>
          <p:spPr>
            <a:xfrm>
              <a:off x="-59322800" y="1904375"/>
              <a:ext cx="106350" cy="41175"/>
            </a:xfrm>
            <a:custGeom>
              <a:avLst/>
              <a:gdLst/>
              <a:ahLst/>
              <a:cxnLst/>
              <a:rect l="l" t="t" r="r" b="b"/>
              <a:pathLst>
                <a:path w="4254" h="1647" extrusionOk="0">
                  <a:moveTo>
                    <a:pt x="1291" y="0"/>
                  </a:moveTo>
                  <a:cubicBezTo>
                    <a:pt x="890" y="0"/>
                    <a:pt x="485" y="181"/>
                    <a:pt x="158" y="556"/>
                  </a:cubicBezTo>
                  <a:cubicBezTo>
                    <a:pt x="0" y="713"/>
                    <a:pt x="32" y="965"/>
                    <a:pt x="189" y="1123"/>
                  </a:cubicBezTo>
                  <a:cubicBezTo>
                    <a:pt x="265" y="1198"/>
                    <a:pt x="369" y="1237"/>
                    <a:pt x="474" y="1237"/>
                  </a:cubicBezTo>
                  <a:cubicBezTo>
                    <a:pt x="589" y="1237"/>
                    <a:pt x="706" y="1190"/>
                    <a:pt x="788" y="1091"/>
                  </a:cubicBezTo>
                  <a:cubicBezTo>
                    <a:pt x="946" y="918"/>
                    <a:pt x="1119" y="831"/>
                    <a:pt x="1292" y="831"/>
                  </a:cubicBezTo>
                  <a:cubicBezTo>
                    <a:pt x="1465" y="831"/>
                    <a:pt x="1639" y="918"/>
                    <a:pt x="1796" y="1091"/>
                  </a:cubicBezTo>
                  <a:cubicBezTo>
                    <a:pt x="2115" y="1457"/>
                    <a:pt x="2530" y="1646"/>
                    <a:pt x="2948" y="1646"/>
                  </a:cubicBezTo>
                  <a:cubicBezTo>
                    <a:pt x="3357" y="1646"/>
                    <a:pt x="3769" y="1465"/>
                    <a:pt x="4096" y="1091"/>
                  </a:cubicBezTo>
                  <a:cubicBezTo>
                    <a:pt x="4254" y="902"/>
                    <a:pt x="4191" y="650"/>
                    <a:pt x="4033" y="493"/>
                  </a:cubicBezTo>
                  <a:cubicBezTo>
                    <a:pt x="3975" y="420"/>
                    <a:pt x="3885" y="381"/>
                    <a:pt x="3788" y="381"/>
                  </a:cubicBezTo>
                  <a:cubicBezTo>
                    <a:pt x="3674" y="381"/>
                    <a:pt x="3551" y="436"/>
                    <a:pt x="3466" y="556"/>
                  </a:cubicBezTo>
                  <a:cubicBezTo>
                    <a:pt x="3308" y="729"/>
                    <a:pt x="3127" y="815"/>
                    <a:pt x="2946" y="815"/>
                  </a:cubicBezTo>
                  <a:cubicBezTo>
                    <a:pt x="2765" y="815"/>
                    <a:pt x="2584" y="729"/>
                    <a:pt x="2426" y="556"/>
                  </a:cubicBezTo>
                  <a:cubicBezTo>
                    <a:pt x="2108" y="189"/>
                    <a:pt x="1701" y="0"/>
                    <a:pt x="12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57" name="Google Shape;19857;p79"/>
          <p:cNvGrpSpPr/>
          <p:nvPr/>
        </p:nvGrpSpPr>
        <p:grpSpPr>
          <a:xfrm>
            <a:off x="1731495" y="2057343"/>
            <a:ext cx="491983" cy="484888"/>
            <a:chOff x="-64774725" y="1916550"/>
            <a:chExt cx="319000" cy="314400"/>
          </a:xfrm>
        </p:grpSpPr>
        <p:sp>
          <p:nvSpPr>
            <p:cNvPr id="19858" name="Google Shape;19858;p79"/>
            <p:cNvSpPr/>
            <p:nvPr/>
          </p:nvSpPr>
          <p:spPr>
            <a:xfrm>
              <a:off x="-64774725" y="1916550"/>
              <a:ext cx="319000" cy="314400"/>
            </a:xfrm>
            <a:custGeom>
              <a:avLst/>
              <a:gdLst/>
              <a:ahLst/>
              <a:cxnLst/>
              <a:rect l="l" t="t" r="r" b="b"/>
              <a:pathLst>
                <a:path w="12760" h="12576" extrusionOk="0">
                  <a:moveTo>
                    <a:pt x="11436" y="856"/>
                  </a:moveTo>
                  <a:cubicBezTo>
                    <a:pt x="11562" y="856"/>
                    <a:pt x="11657" y="888"/>
                    <a:pt x="11783" y="951"/>
                  </a:cubicBezTo>
                  <a:cubicBezTo>
                    <a:pt x="11877" y="1077"/>
                    <a:pt x="11940" y="1203"/>
                    <a:pt x="11909" y="1329"/>
                  </a:cubicBezTo>
                  <a:cubicBezTo>
                    <a:pt x="11814" y="2431"/>
                    <a:pt x="11562" y="3440"/>
                    <a:pt x="11090" y="4416"/>
                  </a:cubicBezTo>
                  <a:lnTo>
                    <a:pt x="8317" y="1675"/>
                  </a:lnTo>
                  <a:cubicBezTo>
                    <a:pt x="9263" y="1234"/>
                    <a:pt x="10334" y="951"/>
                    <a:pt x="11436" y="856"/>
                  </a:cubicBezTo>
                  <a:close/>
                  <a:moveTo>
                    <a:pt x="3781" y="4542"/>
                  </a:moveTo>
                  <a:lnTo>
                    <a:pt x="3781" y="4542"/>
                  </a:lnTo>
                  <a:cubicBezTo>
                    <a:pt x="3529" y="4983"/>
                    <a:pt x="3245" y="5456"/>
                    <a:pt x="3056" y="5960"/>
                  </a:cubicBezTo>
                  <a:cubicBezTo>
                    <a:pt x="2878" y="5949"/>
                    <a:pt x="2699" y="5942"/>
                    <a:pt x="2522" y="5942"/>
                  </a:cubicBezTo>
                  <a:cubicBezTo>
                    <a:pt x="2167" y="5942"/>
                    <a:pt x="1817" y="5970"/>
                    <a:pt x="1481" y="6054"/>
                  </a:cubicBezTo>
                  <a:cubicBezTo>
                    <a:pt x="1544" y="5928"/>
                    <a:pt x="1670" y="5802"/>
                    <a:pt x="1733" y="5739"/>
                  </a:cubicBezTo>
                  <a:cubicBezTo>
                    <a:pt x="2331" y="5141"/>
                    <a:pt x="2993" y="4731"/>
                    <a:pt x="3781" y="4542"/>
                  </a:cubicBezTo>
                  <a:close/>
                  <a:moveTo>
                    <a:pt x="7561" y="2022"/>
                  </a:moveTo>
                  <a:lnTo>
                    <a:pt x="10680" y="5141"/>
                  </a:lnTo>
                  <a:cubicBezTo>
                    <a:pt x="9546" y="7157"/>
                    <a:pt x="7687" y="8669"/>
                    <a:pt x="5419" y="9331"/>
                  </a:cubicBezTo>
                  <a:lnTo>
                    <a:pt x="3403" y="7346"/>
                  </a:lnTo>
                  <a:cubicBezTo>
                    <a:pt x="4064" y="5109"/>
                    <a:pt x="5576" y="3219"/>
                    <a:pt x="7561" y="2022"/>
                  </a:cubicBezTo>
                  <a:close/>
                  <a:moveTo>
                    <a:pt x="2899" y="8008"/>
                  </a:moveTo>
                  <a:lnTo>
                    <a:pt x="4789" y="9898"/>
                  </a:lnTo>
                  <a:lnTo>
                    <a:pt x="4316" y="10623"/>
                  </a:lnTo>
                  <a:lnTo>
                    <a:pt x="2142" y="8449"/>
                  </a:lnTo>
                  <a:lnTo>
                    <a:pt x="2899" y="8008"/>
                  </a:lnTo>
                  <a:close/>
                  <a:moveTo>
                    <a:pt x="2363" y="9867"/>
                  </a:moveTo>
                  <a:lnTo>
                    <a:pt x="2899" y="10371"/>
                  </a:lnTo>
                  <a:cubicBezTo>
                    <a:pt x="2741" y="10497"/>
                    <a:pt x="2520" y="10654"/>
                    <a:pt x="2300" y="10780"/>
                  </a:cubicBezTo>
                  <a:cubicBezTo>
                    <a:pt x="1985" y="10969"/>
                    <a:pt x="1733" y="11095"/>
                    <a:pt x="1638" y="11127"/>
                  </a:cubicBezTo>
                  <a:cubicBezTo>
                    <a:pt x="1701" y="10969"/>
                    <a:pt x="1796" y="10780"/>
                    <a:pt x="1985" y="10465"/>
                  </a:cubicBezTo>
                  <a:cubicBezTo>
                    <a:pt x="2142" y="10213"/>
                    <a:pt x="2268" y="10024"/>
                    <a:pt x="2363" y="9867"/>
                  </a:cubicBezTo>
                  <a:close/>
                  <a:moveTo>
                    <a:pt x="8191" y="8984"/>
                  </a:moveTo>
                  <a:lnTo>
                    <a:pt x="8191" y="8984"/>
                  </a:lnTo>
                  <a:cubicBezTo>
                    <a:pt x="7971" y="9867"/>
                    <a:pt x="7467" y="10686"/>
                    <a:pt x="6711" y="11284"/>
                  </a:cubicBezTo>
                  <a:cubicBezTo>
                    <a:pt x="6837" y="10749"/>
                    <a:pt x="6837" y="10245"/>
                    <a:pt x="6774" y="9741"/>
                  </a:cubicBezTo>
                  <a:cubicBezTo>
                    <a:pt x="7309" y="9551"/>
                    <a:pt x="7782" y="9268"/>
                    <a:pt x="8191" y="8984"/>
                  </a:cubicBezTo>
                  <a:close/>
                  <a:moveTo>
                    <a:pt x="11509" y="1"/>
                  </a:moveTo>
                  <a:cubicBezTo>
                    <a:pt x="11474" y="1"/>
                    <a:pt x="11440" y="2"/>
                    <a:pt x="11405" y="6"/>
                  </a:cubicBezTo>
                  <a:cubicBezTo>
                    <a:pt x="10365" y="100"/>
                    <a:pt x="9389" y="321"/>
                    <a:pt x="8412" y="730"/>
                  </a:cubicBezTo>
                  <a:cubicBezTo>
                    <a:pt x="7498" y="1077"/>
                    <a:pt x="6616" y="1644"/>
                    <a:pt x="5797" y="2274"/>
                  </a:cubicBezTo>
                  <a:cubicBezTo>
                    <a:pt x="5324" y="2652"/>
                    <a:pt x="4852" y="3093"/>
                    <a:pt x="4474" y="3566"/>
                  </a:cubicBezTo>
                  <a:cubicBezTo>
                    <a:pt x="3245" y="3629"/>
                    <a:pt x="2048" y="4196"/>
                    <a:pt x="1166" y="5109"/>
                  </a:cubicBezTo>
                  <a:cubicBezTo>
                    <a:pt x="725" y="5519"/>
                    <a:pt x="378" y="6054"/>
                    <a:pt x="95" y="6590"/>
                  </a:cubicBezTo>
                  <a:cubicBezTo>
                    <a:pt x="0" y="6748"/>
                    <a:pt x="63" y="6937"/>
                    <a:pt x="158" y="7063"/>
                  </a:cubicBezTo>
                  <a:cubicBezTo>
                    <a:pt x="252" y="7157"/>
                    <a:pt x="378" y="7189"/>
                    <a:pt x="441" y="7189"/>
                  </a:cubicBezTo>
                  <a:cubicBezTo>
                    <a:pt x="536" y="7189"/>
                    <a:pt x="567" y="7189"/>
                    <a:pt x="630" y="7157"/>
                  </a:cubicBezTo>
                  <a:cubicBezTo>
                    <a:pt x="1198" y="6873"/>
                    <a:pt x="1842" y="6743"/>
                    <a:pt x="2471" y="6743"/>
                  </a:cubicBezTo>
                  <a:cubicBezTo>
                    <a:pt x="2540" y="6743"/>
                    <a:pt x="2609" y="6744"/>
                    <a:pt x="2678" y="6748"/>
                  </a:cubicBezTo>
                  <a:cubicBezTo>
                    <a:pt x="2647" y="6905"/>
                    <a:pt x="2615" y="7031"/>
                    <a:pt x="2584" y="7189"/>
                  </a:cubicBezTo>
                  <a:lnTo>
                    <a:pt x="1229" y="7976"/>
                  </a:lnTo>
                  <a:cubicBezTo>
                    <a:pt x="1008" y="8134"/>
                    <a:pt x="945" y="8449"/>
                    <a:pt x="1166" y="8606"/>
                  </a:cubicBezTo>
                  <a:lnTo>
                    <a:pt x="1733" y="9173"/>
                  </a:lnTo>
                  <a:cubicBezTo>
                    <a:pt x="1544" y="9425"/>
                    <a:pt x="1323" y="9772"/>
                    <a:pt x="1103" y="10119"/>
                  </a:cubicBezTo>
                  <a:cubicBezTo>
                    <a:pt x="945" y="10465"/>
                    <a:pt x="788" y="10717"/>
                    <a:pt x="725" y="10906"/>
                  </a:cubicBezTo>
                  <a:cubicBezTo>
                    <a:pt x="599" y="11316"/>
                    <a:pt x="630" y="11599"/>
                    <a:pt x="851" y="11788"/>
                  </a:cubicBezTo>
                  <a:cubicBezTo>
                    <a:pt x="981" y="11918"/>
                    <a:pt x="1144" y="11961"/>
                    <a:pt x="1320" y="11961"/>
                  </a:cubicBezTo>
                  <a:cubicBezTo>
                    <a:pt x="1443" y="11961"/>
                    <a:pt x="1572" y="11940"/>
                    <a:pt x="1701" y="11914"/>
                  </a:cubicBezTo>
                  <a:cubicBezTo>
                    <a:pt x="1953" y="11820"/>
                    <a:pt x="2174" y="11694"/>
                    <a:pt x="2489" y="11505"/>
                  </a:cubicBezTo>
                  <a:cubicBezTo>
                    <a:pt x="2836" y="11316"/>
                    <a:pt x="3151" y="11095"/>
                    <a:pt x="3434" y="10875"/>
                  </a:cubicBezTo>
                  <a:lnTo>
                    <a:pt x="4033" y="11473"/>
                  </a:lnTo>
                  <a:cubicBezTo>
                    <a:pt x="4116" y="11557"/>
                    <a:pt x="4225" y="11597"/>
                    <a:pt x="4330" y="11597"/>
                  </a:cubicBezTo>
                  <a:cubicBezTo>
                    <a:pt x="4464" y="11597"/>
                    <a:pt x="4593" y="11533"/>
                    <a:pt x="4663" y="11410"/>
                  </a:cubicBezTo>
                  <a:lnTo>
                    <a:pt x="5450" y="10056"/>
                  </a:lnTo>
                  <a:cubicBezTo>
                    <a:pt x="5608" y="10024"/>
                    <a:pt x="5734" y="9993"/>
                    <a:pt x="5892" y="9930"/>
                  </a:cubicBezTo>
                  <a:lnTo>
                    <a:pt x="5892" y="9930"/>
                  </a:lnTo>
                  <a:cubicBezTo>
                    <a:pt x="5923" y="10591"/>
                    <a:pt x="5797" y="11316"/>
                    <a:pt x="5482" y="11977"/>
                  </a:cubicBezTo>
                  <a:cubicBezTo>
                    <a:pt x="5419" y="12135"/>
                    <a:pt x="5450" y="12324"/>
                    <a:pt x="5576" y="12450"/>
                  </a:cubicBezTo>
                  <a:cubicBezTo>
                    <a:pt x="5639" y="12534"/>
                    <a:pt x="5759" y="12576"/>
                    <a:pt x="5878" y="12576"/>
                  </a:cubicBezTo>
                  <a:cubicBezTo>
                    <a:pt x="5937" y="12576"/>
                    <a:pt x="5997" y="12565"/>
                    <a:pt x="6049" y="12544"/>
                  </a:cubicBezTo>
                  <a:cubicBezTo>
                    <a:pt x="6585" y="12261"/>
                    <a:pt x="7089" y="11914"/>
                    <a:pt x="7530" y="11473"/>
                  </a:cubicBezTo>
                  <a:cubicBezTo>
                    <a:pt x="8443" y="10560"/>
                    <a:pt x="8979" y="9394"/>
                    <a:pt x="9074" y="8165"/>
                  </a:cubicBezTo>
                  <a:cubicBezTo>
                    <a:pt x="9546" y="7756"/>
                    <a:pt x="9987" y="7346"/>
                    <a:pt x="10365" y="6811"/>
                  </a:cubicBezTo>
                  <a:cubicBezTo>
                    <a:pt x="11027" y="5991"/>
                    <a:pt x="11562" y="5141"/>
                    <a:pt x="11940" y="4227"/>
                  </a:cubicBezTo>
                  <a:cubicBezTo>
                    <a:pt x="12350" y="3282"/>
                    <a:pt x="12571" y="2242"/>
                    <a:pt x="12665" y="1234"/>
                  </a:cubicBezTo>
                  <a:cubicBezTo>
                    <a:pt x="12760" y="1014"/>
                    <a:pt x="12665" y="636"/>
                    <a:pt x="12382" y="384"/>
                  </a:cubicBezTo>
                  <a:cubicBezTo>
                    <a:pt x="12126" y="128"/>
                    <a:pt x="11820" y="1"/>
                    <a:pt x="11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59" name="Google Shape;19859;p79"/>
            <p:cNvSpPr/>
            <p:nvPr/>
          </p:nvSpPr>
          <p:spPr>
            <a:xfrm>
              <a:off x="-64636900" y="2010600"/>
              <a:ext cx="89800" cy="82525"/>
            </a:xfrm>
            <a:custGeom>
              <a:avLst/>
              <a:gdLst/>
              <a:ahLst/>
              <a:cxnLst/>
              <a:rect l="l" t="t" r="r" b="b"/>
              <a:pathLst>
                <a:path w="3592" h="3301" extrusionOk="0">
                  <a:moveTo>
                    <a:pt x="1828" y="827"/>
                  </a:moveTo>
                  <a:cubicBezTo>
                    <a:pt x="2048" y="827"/>
                    <a:pt x="2269" y="906"/>
                    <a:pt x="2426" y="1064"/>
                  </a:cubicBezTo>
                  <a:cubicBezTo>
                    <a:pt x="2741" y="1410"/>
                    <a:pt x="2741" y="1914"/>
                    <a:pt x="2426" y="2229"/>
                  </a:cubicBezTo>
                  <a:cubicBezTo>
                    <a:pt x="2269" y="2387"/>
                    <a:pt x="2048" y="2466"/>
                    <a:pt x="1828" y="2466"/>
                  </a:cubicBezTo>
                  <a:cubicBezTo>
                    <a:pt x="1607" y="2466"/>
                    <a:pt x="1387" y="2387"/>
                    <a:pt x="1229" y="2229"/>
                  </a:cubicBezTo>
                  <a:cubicBezTo>
                    <a:pt x="914" y="1914"/>
                    <a:pt x="914" y="1379"/>
                    <a:pt x="1229" y="1064"/>
                  </a:cubicBezTo>
                  <a:cubicBezTo>
                    <a:pt x="1387" y="906"/>
                    <a:pt x="1607" y="827"/>
                    <a:pt x="1828" y="827"/>
                  </a:cubicBezTo>
                  <a:close/>
                  <a:moveTo>
                    <a:pt x="1820" y="0"/>
                  </a:moveTo>
                  <a:cubicBezTo>
                    <a:pt x="1402" y="0"/>
                    <a:pt x="977" y="166"/>
                    <a:pt x="631" y="497"/>
                  </a:cubicBezTo>
                  <a:cubicBezTo>
                    <a:pt x="0" y="1127"/>
                    <a:pt x="0" y="2198"/>
                    <a:pt x="631" y="2828"/>
                  </a:cubicBezTo>
                  <a:cubicBezTo>
                    <a:pt x="946" y="3143"/>
                    <a:pt x="1371" y="3301"/>
                    <a:pt x="1796" y="3301"/>
                  </a:cubicBezTo>
                  <a:cubicBezTo>
                    <a:pt x="2222" y="3301"/>
                    <a:pt x="2647" y="3143"/>
                    <a:pt x="2962" y="2828"/>
                  </a:cubicBezTo>
                  <a:cubicBezTo>
                    <a:pt x="3592" y="2198"/>
                    <a:pt x="3592" y="1127"/>
                    <a:pt x="2962" y="497"/>
                  </a:cubicBezTo>
                  <a:cubicBezTo>
                    <a:pt x="2647" y="166"/>
                    <a:pt x="2237" y="0"/>
                    <a:pt x="1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60" name="Google Shape;19860;p79"/>
          <p:cNvGrpSpPr/>
          <p:nvPr/>
        </p:nvGrpSpPr>
        <p:grpSpPr>
          <a:xfrm>
            <a:off x="1733306" y="2693582"/>
            <a:ext cx="488359" cy="493217"/>
            <a:chOff x="-64764500" y="2280550"/>
            <a:chExt cx="316650" cy="319800"/>
          </a:xfrm>
        </p:grpSpPr>
        <p:sp>
          <p:nvSpPr>
            <p:cNvPr id="19861" name="Google Shape;19861;p79"/>
            <p:cNvSpPr/>
            <p:nvPr/>
          </p:nvSpPr>
          <p:spPr>
            <a:xfrm>
              <a:off x="-64764500" y="2280550"/>
              <a:ext cx="316650" cy="319800"/>
            </a:xfrm>
            <a:custGeom>
              <a:avLst/>
              <a:gdLst/>
              <a:ahLst/>
              <a:cxnLst/>
              <a:rect l="l" t="t" r="r" b="b"/>
              <a:pathLst>
                <a:path w="12666" h="12792" extrusionOk="0">
                  <a:moveTo>
                    <a:pt x="11405" y="820"/>
                  </a:moveTo>
                  <a:cubicBezTo>
                    <a:pt x="11657" y="820"/>
                    <a:pt x="11815" y="1009"/>
                    <a:pt x="11815" y="1261"/>
                  </a:cubicBezTo>
                  <a:cubicBezTo>
                    <a:pt x="11815" y="1481"/>
                    <a:pt x="11657" y="1670"/>
                    <a:pt x="11405" y="1670"/>
                  </a:cubicBezTo>
                  <a:lnTo>
                    <a:pt x="1229" y="1670"/>
                  </a:lnTo>
                  <a:cubicBezTo>
                    <a:pt x="977" y="1670"/>
                    <a:pt x="788" y="1481"/>
                    <a:pt x="788" y="1261"/>
                  </a:cubicBezTo>
                  <a:cubicBezTo>
                    <a:pt x="788" y="1009"/>
                    <a:pt x="977" y="820"/>
                    <a:pt x="1229" y="820"/>
                  </a:cubicBezTo>
                  <a:close/>
                  <a:moveTo>
                    <a:pt x="10996" y="2521"/>
                  </a:moveTo>
                  <a:lnTo>
                    <a:pt x="10996" y="8286"/>
                  </a:lnTo>
                  <a:lnTo>
                    <a:pt x="1607" y="8286"/>
                  </a:lnTo>
                  <a:lnTo>
                    <a:pt x="1607" y="2521"/>
                  </a:lnTo>
                  <a:close/>
                  <a:moveTo>
                    <a:pt x="6302" y="11027"/>
                  </a:moveTo>
                  <a:cubicBezTo>
                    <a:pt x="6554" y="11027"/>
                    <a:pt x="6743" y="11216"/>
                    <a:pt x="6743" y="11437"/>
                  </a:cubicBezTo>
                  <a:cubicBezTo>
                    <a:pt x="6743" y="11689"/>
                    <a:pt x="6522" y="11878"/>
                    <a:pt x="6302" y="11878"/>
                  </a:cubicBezTo>
                  <a:cubicBezTo>
                    <a:pt x="6050" y="11878"/>
                    <a:pt x="5892" y="11689"/>
                    <a:pt x="5892" y="11437"/>
                  </a:cubicBezTo>
                  <a:cubicBezTo>
                    <a:pt x="5892" y="11216"/>
                    <a:pt x="6113" y="11027"/>
                    <a:pt x="6302" y="11027"/>
                  </a:cubicBezTo>
                  <a:close/>
                  <a:moveTo>
                    <a:pt x="1229" y="1"/>
                  </a:moveTo>
                  <a:cubicBezTo>
                    <a:pt x="536" y="1"/>
                    <a:pt x="1" y="536"/>
                    <a:pt x="1" y="1261"/>
                  </a:cubicBezTo>
                  <a:cubicBezTo>
                    <a:pt x="1" y="1797"/>
                    <a:pt x="347" y="2238"/>
                    <a:pt x="820" y="2427"/>
                  </a:cubicBezTo>
                  <a:lnTo>
                    <a:pt x="820" y="8286"/>
                  </a:lnTo>
                  <a:lnTo>
                    <a:pt x="442" y="8286"/>
                  </a:lnTo>
                  <a:cubicBezTo>
                    <a:pt x="190" y="8286"/>
                    <a:pt x="32" y="8507"/>
                    <a:pt x="32" y="8728"/>
                  </a:cubicBezTo>
                  <a:cubicBezTo>
                    <a:pt x="32" y="8980"/>
                    <a:pt x="221" y="9169"/>
                    <a:pt x="442" y="9169"/>
                  </a:cubicBezTo>
                  <a:lnTo>
                    <a:pt x="5955" y="9169"/>
                  </a:lnTo>
                  <a:lnTo>
                    <a:pt x="5955" y="10334"/>
                  </a:lnTo>
                  <a:cubicBezTo>
                    <a:pt x="5483" y="10492"/>
                    <a:pt x="5104" y="10964"/>
                    <a:pt x="5104" y="11531"/>
                  </a:cubicBezTo>
                  <a:cubicBezTo>
                    <a:pt x="5104" y="12193"/>
                    <a:pt x="5672" y="12792"/>
                    <a:pt x="6333" y="12792"/>
                  </a:cubicBezTo>
                  <a:cubicBezTo>
                    <a:pt x="6995" y="12792"/>
                    <a:pt x="7593" y="12225"/>
                    <a:pt x="7593" y="11531"/>
                  </a:cubicBezTo>
                  <a:cubicBezTo>
                    <a:pt x="7593" y="10964"/>
                    <a:pt x="7247" y="10555"/>
                    <a:pt x="6774" y="10334"/>
                  </a:cubicBezTo>
                  <a:lnTo>
                    <a:pt x="6774" y="9169"/>
                  </a:lnTo>
                  <a:lnTo>
                    <a:pt x="12288" y="9169"/>
                  </a:lnTo>
                  <a:cubicBezTo>
                    <a:pt x="12508" y="9169"/>
                    <a:pt x="12666" y="8980"/>
                    <a:pt x="12666" y="8728"/>
                  </a:cubicBezTo>
                  <a:cubicBezTo>
                    <a:pt x="12666" y="8507"/>
                    <a:pt x="12477" y="8286"/>
                    <a:pt x="12288" y="8286"/>
                  </a:cubicBezTo>
                  <a:lnTo>
                    <a:pt x="11847" y="8286"/>
                  </a:lnTo>
                  <a:lnTo>
                    <a:pt x="11847" y="2427"/>
                  </a:lnTo>
                  <a:cubicBezTo>
                    <a:pt x="12319" y="2238"/>
                    <a:pt x="12634" y="1797"/>
                    <a:pt x="12634" y="1261"/>
                  </a:cubicBezTo>
                  <a:cubicBezTo>
                    <a:pt x="12634" y="568"/>
                    <a:pt x="12099" y="1"/>
                    <a:pt x="11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2" name="Google Shape;19862;p79"/>
            <p:cNvSpPr/>
            <p:nvPr/>
          </p:nvSpPr>
          <p:spPr>
            <a:xfrm>
              <a:off x="-64679425" y="2364825"/>
              <a:ext cx="146500" cy="102450"/>
            </a:xfrm>
            <a:custGeom>
              <a:avLst/>
              <a:gdLst/>
              <a:ahLst/>
              <a:cxnLst/>
              <a:rect l="l" t="t" r="r" b="b"/>
              <a:pathLst>
                <a:path w="5860" h="4098" extrusionOk="0">
                  <a:moveTo>
                    <a:pt x="3749" y="1"/>
                  </a:moveTo>
                  <a:cubicBezTo>
                    <a:pt x="3529" y="1"/>
                    <a:pt x="3371" y="190"/>
                    <a:pt x="3371" y="442"/>
                  </a:cubicBezTo>
                  <a:cubicBezTo>
                    <a:pt x="3371" y="662"/>
                    <a:pt x="3560" y="820"/>
                    <a:pt x="3749" y="820"/>
                  </a:cubicBezTo>
                  <a:lnTo>
                    <a:pt x="4442" y="820"/>
                  </a:lnTo>
                  <a:lnTo>
                    <a:pt x="2930" y="2332"/>
                  </a:lnTo>
                  <a:lnTo>
                    <a:pt x="2395" y="1765"/>
                  </a:lnTo>
                  <a:cubicBezTo>
                    <a:pt x="2316" y="1686"/>
                    <a:pt x="2206" y="1647"/>
                    <a:pt x="2095" y="1647"/>
                  </a:cubicBezTo>
                  <a:cubicBezTo>
                    <a:pt x="1985" y="1647"/>
                    <a:pt x="1875" y="1686"/>
                    <a:pt x="1796" y="1765"/>
                  </a:cubicBezTo>
                  <a:lnTo>
                    <a:pt x="126" y="3435"/>
                  </a:lnTo>
                  <a:cubicBezTo>
                    <a:pt x="0" y="3592"/>
                    <a:pt x="0" y="3844"/>
                    <a:pt x="126" y="4033"/>
                  </a:cubicBezTo>
                  <a:cubicBezTo>
                    <a:pt x="195" y="4075"/>
                    <a:pt x="288" y="4098"/>
                    <a:pt x="384" y="4098"/>
                  </a:cubicBezTo>
                  <a:cubicBezTo>
                    <a:pt x="507" y="4098"/>
                    <a:pt x="636" y="4059"/>
                    <a:pt x="725" y="3970"/>
                  </a:cubicBezTo>
                  <a:lnTo>
                    <a:pt x="2111" y="2616"/>
                  </a:lnTo>
                  <a:lnTo>
                    <a:pt x="2647" y="3151"/>
                  </a:lnTo>
                  <a:cubicBezTo>
                    <a:pt x="2725" y="3230"/>
                    <a:pt x="2836" y="3269"/>
                    <a:pt x="2946" y="3269"/>
                  </a:cubicBezTo>
                  <a:cubicBezTo>
                    <a:pt x="3056" y="3269"/>
                    <a:pt x="3166" y="3230"/>
                    <a:pt x="3245" y="3151"/>
                  </a:cubicBezTo>
                  <a:lnTo>
                    <a:pt x="5009" y="1387"/>
                  </a:lnTo>
                  <a:lnTo>
                    <a:pt x="5009" y="2049"/>
                  </a:lnTo>
                  <a:cubicBezTo>
                    <a:pt x="5009" y="2269"/>
                    <a:pt x="5230" y="2490"/>
                    <a:pt x="5451" y="2490"/>
                  </a:cubicBezTo>
                  <a:cubicBezTo>
                    <a:pt x="5703" y="2490"/>
                    <a:pt x="5860" y="2269"/>
                    <a:pt x="5860" y="2049"/>
                  </a:cubicBezTo>
                  <a:lnTo>
                    <a:pt x="5860" y="410"/>
                  </a:lnTo>
                  <a:cubicBezTo>
                    <a:pt x="5860" y="158"/>
                    <a:pt x="5640" y="1"/>
                    <a:pt x="54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63" name="Google Shape;19863;p79"/>
          <p:cNvSpPr/>
          <p:nvPr/>
        </p:nvSpPr>
        <p:spPr>
          <a:xfrm>
            <a:off x="1755671" y="3316606"/>
            <a:ext cx="426399" cy="488359"/>
          </a:xfrm>
          <a:custGeom>
            <a:avLst/>
            <a:gdLst/>
            <a:ahLst/>
            <a:cxnLst/>
            <a:rect l="l" t="t" r="r" b="b"/>
            <a:pathLst>
              <a:path w="11059" h="12666" extrusionOk="0">
                <a:moveTo>
                  <a:pt x="4285" y="789"/>
                </a:moveTo>
                <a:cubicBezTo>
                  <a:pt x="4758" y="789"/>
                  <a:pt x="5136" y="1135"/>
                  <a:pt x="5136" y="1608"/>
                </a:cubicBezTo>
                <a:lnTo>
                  <a:pt x="5136" y="4128"/>
                </a:lnTo>
                <a:cubicBezTo>
                  <a:pt x="4190" y="4317"/>
                  <a:pt x="3466" y="5168"/>
                  <a:pt x="3466" y="6144"/>
                </a:cubicBezTo>
                <a:cubicBezTo>
                  <a:pt x="3466" y="6365"/>
                  <a:pt x="3655" y="6585"/>
                  <a:pt x="3907" y="6585"/>
                </a:cubicBezTo>
                <a:cubicBezTo>
                  <a:pt x="4127" y="6585"/>
                  <a:pt x="4285" y="6365"/>
                  <a:pt x="4285" y="6144"/>
                </a:cubicBezTo>
                <a:cubicBezTo>
                  <a:pt x="4285" y="5577"/>
                  <a:pt x="4663" y="5168"/>
                  <a:pt x="5136" y="4947"/>
                </a:cubicBezTo>
                <a:lnTo>
                  <a:pt x="5136" y="8192"/>
                </a:lnTo>
                <a:cubicBezTo>
                  <a:pt x="5136" y="8665"/>
                  <a:pt x="4758" y="9011"/>
                  <a:pt x="4285" y="9011"/>
                </a:cubicBezTo>
                <a:cubicBezTo>
                  <a:pt x="3938" y="9011"/>
                  <a:pt x="3592" y="8791"/>
                  <a:pt x="3497" y="8381"/>
                </a:cubicBezTo>
                <a:cubicBezTo>
                  <a:pt x="3434" y="8318"/>
                  <a:pt x="3277" y="8192"/>
                  <a:pt x="3119" y="8192"/>
                </a:cubicBezTo>
                <a:cubicBezTo>
                  <a:pt x="2962" y="8192"/>
                  <a:pt x="2899" y="8255"/>
                  <a:pt x="2647" y="8255"/>
                </a:cubicBezTo>
                <a:cubicBezTo>
                  <a:pt x="1544" y="8255"/>
                  <a:pt x="1544" y="6617"/>
                  <a:pt x="2647" y="6617"/>
                </a:cubicBezTo>
                <a:cubicBezTo>
                  <a:pt x="2867" y="6617"/>
                  <a:pt x="3025" y="6428"/>
                  <a:pt x="3025" y="6176"/>
                </a:cubicBezTo>
                <a:cubicBezTo>
                  <a:pt x="3025" y="5955"/>
                  <a:pt x="2836" y="5735"/>
                  <a:pt x="2647" y="5735"/>
                </a:cubicBezTo>
                <a:cubicBezTo>
                  <a:pt x="2080" y="5735"/>
                  <a:pt x="1607" y="6018"/>
                  <a:pt x="1292" y="6428"/>
                </a:cubicBezTo>
                <a:cubicBezTo>
                  <a:pt x="1103" y="6270"/>
                  <a:pt x="977" y="6018"/>
                  <a:pt x="977" y="5735"/>
                </a:cubicBezTo>
                <a:cubicBezTo>
                  <a:pt x="977" y="5483"/>
                  <a:pt x="1103" y="5325"/>
                  <a:pt x="1166" y="5199"/>
                </a:cubicBezTo>
                <a:cubicBezTo>
                  <a:pt x="1323" y="5042"/>
                  <a:pt x="1323" y="4790"/>
                  <a:pt x="1166" y="4632"/>
                </a:cubicBezTo>
                <a:cubicBezTo>
                  <a:pt x="662" y="4097"/>
                  <a:pt x="1103" y="3277"/>
                  <a:pt x="1828" y="3277"/>
                </a:cubicBezTo>
                <a:cubicBezTo>
                  <a:pt x="2048" y="3277"/>
                  <a:pt x="2237" y="3340"/>
                  <a:pt x="2395" y="3498"/>
                </a:cubicBezTo>
                <a:cubicBezTo>
                  <a:pt x="2473" y="3577"/>
                  <a:pt x="2584" y="3616"/>
                  <a:pt x="2694" y="3616"/>
                </a:cubicBezTo>
                <a:cubicBezTo>
                  <a:pt x="2804" y="3616"/>
                  <a:pt x="2914" y="3577"/>
                  <a:pt x="2993" y="3498"/>
                </a:cubicBezTo>
                <a:cubicBezTo>
                  <a:pt x="3151" y="3340"/>
                  <a:pt x="3151" y="3057"/>
                  <a:pt x="2993" y="2899"/>
                </a:cubicBezTo>
                <a:cubicBezTo>
                  <a:pt x="2678" y="2584"/>
                  <a:pt x="2269" y="2427"/>
                  <a:pt x="1828" y="2427"/>
                </a:cubicBezTo>
                <a:cubicBezTo>
                  <a:pt x="1828" y="1954"/>
                  <a:pt x="2174" y="1608"/>
                  <a:pt x="2647" y="1608"/>
                </a:cubicBezTo>
                <a:cubicBezTo>
                  <a:pt x="2773" y="1608"/>
                  <a:pt x="2836" y="1639"/>
                  <a:pt x="2962" y="1702"/>
                </a:cubicBezTo>
                <a:cubicBezTo>
                  <a:pt x="3000" y="1713"/>
                  <a:pt x="3040" y="1718"/>
                  <a:pt x="3079" y="1718"/>
                </a:cubicBezTo>
                <a:cubicBezTo>
                  <a:pt x="3264" y="1718"/>
                  <a:pt x="3445" y="1601"/>
                  <a:pt x="3497" y="1419"/>
                </a:cubicBezTo>
                <a:cubicBezTo>
                  <a:pt x="3592" y="1072"/>
                  <a:pt x="3938" y="789"/>
                  <a:pt x="4285" y="789"/>
                </a:cubicBezTo>
                <a:close/>
                <a:moveTo>
                  <a:pt x="6711" y="915"/>
                </a:moveTo>
                <a:cubicBezTo>
                  <a:pt x="7057" y="915"/>
                  <a:pt x="7404" y="1135"/>
                  <a:pt x="7498" y="1545"/>
                </a:cubicBezTo>
                <a:cubicBezTo>
                  <a:pt x="7547" y="1715"/>
                  <a:pt x="7708" y="1828"/>
                  <a:pt x="7880" y="1828"/>
                </a:cubicBezTo>
                <a:cubicBezTo>
                  <a:pt x="7931" y="1828"/>
                  <a:pt x="7983" y="1818"/>
                  <a:pt x="8034" y="1797"/>
                </a:cubicBezTo>
                <a:cubicBezTo>
                  <a:pt x="8160" y="1765"/>
                  <a:pt x="8223" y="1734"/>
                  <a:pt x="8349" y="1734"/>
                </a:cubicBezTo>
                <a:cubicBezTo>
                  <a:pt x="8822" y="1734"/>
                  <a:pt x="9168" y="2080"/>
                  <a:pt x="9168" y="2553"/>
                </a:cubicBezTo>
                <a:cubicBezTo>
                  <a:pt x="8759" y="2553"/>
                  <a:pt x="8318" y="2710"/>
                  <a:pt x="8003" y="3025"/>
                </a:cubicBezTo>
                <a:cubicBezTo>
                  <a:pt x="7845" y="3183"/>
                  <a:pt x="7845" y="3467"/>
                  <a:pt x="8003" y="3624"/>
                </a:cubicBezTo>
                <a:cubicBezTo>
                  <a:pt x="8081" y="3703"/>
                  <a:pt x="8192" y="3742"/>
                  <a:pt x="8302" y="3742"/>
                </a:cubicBezTo>
                <a:cubicBezTo>
                  <a:pt x="8412" y="3742"/>
                  <a:pt x="8522" y="3703"/>
                  <a:pt x="8601" y="3624"/>
                </a:cubicBezTo>
                <a:cubicBezTo>
                  <a:pt x="8759" y="3467"/>
                  <a:pt x="8948" y="3372"/>
                  <a:pt x="9168" y="3372"/>
                </a:cubicBezTo>
                <a:cubicBezTo>
                  <a:pt x="9893" y="3372"/>
                  <a:pt x="10271" y="4191"/>
                  <a:pt x="9798" y="4758"/>
                </a:cubicBezTo>
                <a:cubicBezTo>
                  <a:pt x="9735" y="4853"/>
                  <a:pt x="9735" y="5073"/>
                  <a:pt x="9830" y="5231"/>
                </a:cubicBezTo>
                <a:cubicBezTo>
                  <a:pt x="9956" y="5357"/>
                  <a:pt x="10050" y="5514"/>
                  <a:pt x="10050" y="5798"/>
                </a:cubicBezTo>
                <a:cubicBezTo>
                  <a:pt x="10050" y="6050"/>
                  <a:pt x="9924" y="6302"/>
                  <a:pt x="9735" y="6459"/>
                </a:cubicBezTo>
                <a:cubicBezTo>
                  <a:pt x="9420" y="6050"/>
                  <a:pt x="8948" y="5798"/>
                  <a:pt x="8381" y="5798"/>
                </a:cubicBezTo>
                <a:cubicBezTo>
                  <a:pt x="8160" y="5798"/>
                  <a:pt x="8003" y="5987"/>
                  <a:pt x="8003" y="6207"/>
                </a:cubicBezTo>
                <a:cubicBezTo>
                  <a:pt x="8003" y="6459"/>
                  <a:pt x="8192" y="6648"/>
                  <a:pt x="8381" y="6648"/>
                </a:cubicBezTo>
                <a:cubicBezTo>
                  <a:pt x="9483" y="6648"/>
                  <a:pt x="9483" y="8318"/>
                  <a:pt x="8381" y="8318"/>
                </a:cubicBezTo>
                <a:cubicBezTo>
                  <a:pt x="8255" y="8318"/>
                  <a:pt x="8192" y="8255"/>
                  <a:pt x="8066" y="8224"/>
                </a:cubicBezTo>
                <a:cubicBezTo>
                  <a:pt x="8021" y="8211"/>
                  <a:pt x="7976" y="8205"/>
                  <a:pt x="7931" y="8205"/>
                </a:cubicBezTo>
                <a:cubicBezTo>
                  <a:pt x="7752" y="8205"/>
                  <a:pt x="7580" y="8306"/>
                  <a:pt x="7530" y="8507"/>
                </a:cubicBezTo>
                <a:cubicBezTo>
                  <a:pt x="7435" y="8854"/>
                  <a:pt x="7089" y="9137"/>
                  <a:pt x="6742" y="9137"/>
                </a:cubicBezTo>
                <a:cubicBezTo>
                  <a:pt x="6270" y="9137"/>
                  <a:pt x="5892" y="8759"/>
                  <a:pt x="5892" y="8318"/>
                </a:cubicBezTo>
                <a:lnTo>
                  <a:pt x="5892" y="5073"/>
                </a:lnTo>
                <a:cubicBezTo>
                  <a:pt x="6364" y="5231"/>
                  <a:pt x="6742" y="5703"/>
                  <a:pt x="6742" y="6270"/>
                </a:cubicBezTo>
                <a:cubicBezTo>
                  <a:pt x="6742" y="6491"/>
                  <a:pt x="6931" y="6680"/>
                  <a:pt x="7120" y="6680"/>
                </a:cubicBezTo>
                <a:cubicBezTo>
                  <a:pt x="7341" y="6680"/>
                  <a:pt x="7530" y="6491"/>
                  <a:pt x="7530" y="6270"/>
                </a:cubicBezTo>
                <a:cubicBezTo>
                  <a:pt x="7530" y="5262"/>
                  <a:pt x="6805" y="4412"/>
                  <a:pt x="5860" y="4254"/>
                </a:cubicBezTo>
                <a:lnTo>
                  <a:pt x="5860" y="1734"/>
                </a:lnTo>
                <a:cubicBezTo>
                  <a:pt x="5860" y="1261"/>
                  <a:pt x="6207" y="915"/>
                  <a:pt x="6711" y="915"/>
                </a:cubicBezTo>
                <a:close/>
                <a:moveTo>
                  <a:pt x="5514" y="9358"/>
                </a:moveTo>
                <a:cubicBezTo>
                  <a:pt x="5829" y="9736"/>
                  <a:pt x="6270" y="9925"/>
                  <a:pt x="6774" y="9925"/>
                </a:cubicBezTo>
                <a:lnTo>
                  <a:pt x="6774" y="10209"/>
                </a:lnTo>
                <a:lnTo>
                  <a:pt x="4285" y="10209"/>
                </a:lnTo>
                <a:lnTo>
                  <a:pt x="4285" y="9925"/>
                </a:lnTo>
                <a:cubicBezTo>
                  <a:pt x="4789" y="9925"/>
                  <a:pt x="5230" y="9673"/>
                  <a:pt x="5514" y="9358"/>
                </a:cubicBezTo>
                <a:close/>
                <a:moveTo>
                  <a:pt x="6648" y="11028"/>
                </a:moveTo>
                <a:cubicBezTo>
                  <a:pt x="6522" y="11500"/>
                  <a:pt x="6049" y="11847"/>
                  <a:pt x="5514" y="11847"/>
                </a:cubicBezTo>
                <a:cubicBezTo>
                  <a:pt x="4978" y="11847"/>
                  <a:pt x="4537" y="11500"/>
                  <a:pt x="4316" y="11028"/>
                </a:cubicBezTo>
                <a:close/>
                <a:moveTo>
                  <a:pt x="4285" y="1"/>
                </a:moveTo>
                <a:cubicBezTo>
                  <a:pt x="3686" y="1"/>
                  <a:pt x="3151" y="316"/>
                  <a:pt x="2867" y="820"/>
                </a:cubicBezTo>
                <a:cubicBezTo>
                  <a:pt x="2796" y="811"/>
                  <a:pt x="2724" y="806"/>
                  <a:pt x="2654" y="806"/>
                </a:cubicBezTo>
                <a:cubicBezTo>
                  <a:pt x="1762" y="806"/>
                  <a:pt x="977" y="1526"/>
                  <a:pt x="977" y="2490"/>
                </a:cubicBezTo>
                <a:lnTo>
                  <a:pt x="977" y="2679"/>
                </a:lnTo>
                <a:cubicBezTo>
                  <a:pt x="851" y="2742"/>
                  <a:pt x="756" y="2836"/>
                  <a:pt x="630" y="2962"/>
                </a:cubicBezTo>
                <a:cubicBezTo>
                  <a:pt x="63" y="3498"/>
                  <a:pt x="0" y="4286"/>
                  <a:pt x="347" y="4947"/>
                </a:cubicBezTo>
                <a:cubicBezTo>
                  <a:pt x="189" y="5199"/>
                  <a:pt x="126" y="5514"/>
                  <a:pt x="126" y="5766"/>
                </a:cubicBezTo>
                <a:cubicBezTo>
                  <a:pt x="126" y="6365"/>
                  <a:pt x="441" y="6932"/>
                  <a:pt x="945" y="7184"/>
                </a:cubicBezTo>
                <a:cubicBezTo>
                  <a:pt x="819" y="8192"/>
                  <a:pt x="1576" y="9043"/>
                  <a:pt x="2584" y="9043"/>
                </a:cubicBezTo>
                <a:lnTo>
                  <a:pt x="2836" y="9043"/>
                </a:lnTo>
                <a:cubicBezTo>
                  <a:pt x="2993" y="9326"/>
                  <a:pt x="3182" y="9515"/>
                  <a:pt x="3434" y="9673"/>
                </a:cubicBezTo>
                <a:lnTo>
                  <a:pt x="3434" y="10587"/>
                </a:lnTo>
                <a:cubicBezTo>
                  <a:pt x="3434" y="11721"/>
                  <a:pt x="4379" y="12666"/>
                  <a:pt x="5514" y="12666"/>
                </a:cubicBezTo>
                <a:cubicBezTo>
                  <a:pt x="6648" y="12666"/>
                  <a:pt x="7593" y="11721"/>
                  <a:pt x="7593" y="10587"/>
                </a:cubicBezTo>
                <a:lnTo>
                  <a:pt x="7593" y="9673"/>
                </a:lnTo>
                <a:cubicBezTo>
                  <a:pt x="7845" y="9515"/>
                  <a:pt x="8066" y="9326"/>
                  <a:pt x="8192" y="9043"/>
                </a:cubicBezTo>
                <a:lnTo>
                  <a:pt x="8444" y="9043"/>
                </a:lnTo>
                <a:cubicBezTo>
                  <a:pt x="9420" y="9043"/>
                  <a:pt x="10208" y="8129"/>
                  <a:pt x="10082" y="7153"/>
                </a:cubicBezTo>
                <a:cubicBezTo>
                  <a:pt x="10586" y="6869"/>
                  <a:pt x="10901" y="6333"/>
                  <a:pt x="10901" y="5735"/>
                </a:cubicBezTo>
                <a:cubicBezTo>
                  <a:pt x="10901" y="5451"/>
                  <a:pt x="10838" y="5136"/>
                  <a:pt x="10680" y="4916"/>
                </a:cubicBezTo>
                <a:cubicBezTo>
                  <a:pt x="11059" y="4317"/>
                  <a:pt x="10933" y="3498"/>
                  <a:pt x="10428" y="2962"/>
                </a:cubicBezTo>
                <a:cubicBezTo>
                  <a:pt x="10302" y="2836"/>
                  <a:pt x="10208" y="2742"/>
                  <a:pt x="10082" y="2679"/>
                </a:cubicBezTo>
                <a:lnTo>
                  <a:pt x="10082" y="2490"/>
                </a:lnTo>
                <a:cubicBezTo>
                  <a:pt x="10082" y="1576"/>
                  <a:pt x="9326" y="820"/>
                  <a:pt x="8444" y="820"/>
                </a:cubicBezTo>
                <a:lnTo>
                  <a:pt x="8192" y="820"/>
                </a:lnTo>
                <a:cubicBezTo>
                  <a:pt x="7908" y="316"/>
                  <a:pt x="7372" y="1"/>
                  <a:pt x="6774" y="1"/>
                </a:cubicBezTo>
                <a:cubicBezTo>
                  <a:pt x="6270" y="1"/>
                  <a:pt x="5829" y="222"/>
                  <a:pt x="5514" y="537"/>
                </a:cubicBezTo>
                <a:cubicBezTo>
                  <a:pt x="5199" y="190"/>
                  <a:pt x="4758" y="1"/>
                  <a:pt x="42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64" name="Google Shape;19864;p79"/>
          <p:cNvGrpSpPr/>
          <p:nvPr/>
        </p:nvGrpSpPr>
        <p:grpSpPr>
          <a:xfrm>
            <a:off x="4682698" y="2106618"/>
            <a:ext cx="487125" cy="386337"/>
            <a:chOff x="-62882850" y="1999375"/>
            <a:chExt cx="315850" cy="250500"/>
          </a:xfrm>
        </p:grpSpPr>
        <p:sp>
          <p:nvSpPr>
            <p:cNvPr id="19865" name="Google Shape;19865;p79"/>
            <p:cNvSpPr/>
            <p:nvPr/>
          </p:nvSpPr>
          <p:spPr>
            <a:xfrm>
              <a:off x="-62882850" y="1999375"/>
              <a:ext cx="315850" cy="250500"/>
            </a:xfrm>
            <a:custGeom>
              <a:avLst/>
              <a:gdLst/>
              <a:ahLst/>
              <a:cxnLst/>
              <a:rect l="l" t="t" r="r" b="b"/>
              <a:pathLst>
                <a:path w="12634" h="10020" extrusionOk="0">
                  <a:moveTo>
                    <a:pt x="10586" y="851"/>
                  </a:moveTo>
                  <a:cubicBezTo>
                    <a:pt x="10838" y="851"/>
                    <a:pt x="11027" y="1040"/>
                    <a:pt x="11027" y="1261"/>
                  </a:cubicBezTo>
                  <a:lnTo>
                    <a:pt x="11027" y="7499"/>
                  </a:lnTo>
                  <a:lnTo>
                    <a:pt x="1638" y="7499"/>
                  </a:lnTo>
                  <a:lnTo>
                    <a:pt x="1638" y="1261"/>
                  </a:lnTo>
                  <a:lnTo>
                    <a:pt x="1607" y="1261"/>
                  </a:lnTo>
                  <a:cubicBezTo>
                    <a:pt x="1607" y="1040"/>
                    <a:pt x="1796" y="851"/>
                    <a:pt x="2048" y="851"/>
                  </a:cubicBezTo>
                  <a:close/>
                  <a:moveTo>
                    <a:pt x="11814" y="8318"/>
                  </a:moveTo>
                  <a:lnTo>
                    <a:pt x="11814" y="8727"/>
                  </a:lnTo>
                  <a:cubicBezTo>
                    <a:pt x="11814" y="8948"/>
                    <a:pt x="11594" y="9137"/>
                    <a:pt x="11405" y="9137"/>
                  </a:cubicBezTo>
                  <a:lnTo>
                    <a:pt x="1197" y="9137"/>
                  </a:lnTo>
                  <a:cubicBezTo>
                    <a:pt x="977" y="9137"/>
                    <a:pt x="788" y="8948"/>
                    <a:pt x="788" y="8727"/>
                  </a:cubicBezTo>
                  <a:lnTo>
                    <a:pt x="788" y="8318"/>
                  </a:lnTo>
                  <a:close/>
                  <a:moveTo>
                    <a:pt x="2048" y="1"/>
                  </a:moveTo>
                  <a:cubicBezTo>
                    <a:pt x="1355" y="1"/>
                    <a:pt x="788" y="568"/>
                    <a:pt x="788" y="1261"/>
                  </a:cubicBezTo>
                  <a:lnTo>
                    <a:pt x="788" y="7499"/>
                  </a:lnTo>
                  <a:lnTo>
                    <a:pt x="378" y="7499"/>
                  </a:lnTo>
                  <a:cubicBezTo>
                    <a:pt x="158" y="7499"/>
                    <a:pt x="0" y="7688"/>
                    <a:pt x="0" y="7940"/>
                  </a:cubicBezTo>
                  <a:lnTo>
                    <a:pt x="0" y="8759"/>
                  </a:lnTo>
                  <a:cubicBezTo>
                    <a:pt x="0" y="9420"/>
                    <a:pt x="536" y="10019"/>
                    <a:pt x="1197" y="10019"/>
                  </a:cubicBezTo>
                  <a:lnTo>
                    <a:pt x="11405" y="10019"/>
                  </a:lnTo>
                  <a:cubicBezTo>
                    <a:pt x="12066" y="10019"/>
                    <a:pt x="12634" y="9452"/>
                    <a:pt x="12634" y="8759"/>
                  </a:cubicBezTo>
                  <a:lnTo>
                    <a:pt x="12634" y="7940"/>
                  </a:lnTo>
                  <a:cubicBezTo>
                    <a:pt x="12634" y="7656"/>
                    <a:pt x="12444" y="7499"/>
                    <a:pt x="12224" y="7499"/>
                  </a:cubicBezTo>
                  <a:lnTo>
                    <a:pt x="11814" y="7499"/>
                  </a:lnTo>
                  <a:lnTo>
                    <a:pt x="11814" y="1261"/>
                  </a:lnTo>
                  <a:cubicBezTo>
                    <a:pt x="11814" y="599"/>
                    <a:pt x="11247"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6" name="Google Shape;19866;p79"/>
            <p:cNvSpPr/>
            <p:nvPr/>
          </p:nvSpPr>
          <p:spPr>
            <a:xfrm>
              <a:off x="-62806475" y="2062375"/>
              <a:ext cx="146525" cy="103800"/>
            </a:xfrm>
            <a:custGeom>
              <a:avLst/>
              <a:gdLst/>
              <a:ahLst/>
              <a:cxnLst/>
              <a:rect l="l" t="t" r="r" b="b"/>
              <a:pathLst>
                <a:path w="5861" h="4152" extrusionOk="0">
                  <a:moveTo>
                    <a:pt x="3782" y="1"/>
                  </a:moveTo>
                  <a:cubicBezTo>
                    <a:pt x="3561" y="1"/>
                    <a:pt x="3341" y="221"/>
                    <a:pt x="3341" y="410"/>
                  </a:cubicBezTo>
                  <a:cubicBezTo>
                    <a:pt x="3341" y="631"/>
                    <a:pt x="3561" y="852"/>
                    <a:pt x="3782" y="852"/>
                  </a:cubicBezTo>
                  <a:lnTo>
                    <a:pt x="4443" y="852"/>
                  </a:lnTo>
                  <a:lnTo>
                    <a:pt x="2962" y="2332"/>
                  </a:lnTo>
                  <a:lnTo>
                    <a:pt x="2395" y="1765"/>
                  </a:lnTo>
                  <a:cubicBezTo>
                    <a:pt x="2332" y="1686"/>
                    <a:pt x="2230" y="1647"/>
                    <a:pt x="2124" y="1647"/>
                  </a:cubicBezTo>
                  <a:cubicBezTo>
                    <a:pt x="2017" y="1647"/>
                    <a:pt x="1907" y="1686"/>
                    <a:pt x="1828" y="1765"/>
                  </a:cubicBezTo>
                  <a:lnTo>
                    <a:pt x="159" y="3435"/>
                  </a:lnTo>
                  <a:cubicBezTo>
                    <a:pt x="1" y="3592"/>
                    <a:pt x="1" y="3876"/>
                    <a:pt x="159" y="4034"/>
                  </a:cubicBezTo>
                  <a:cubicBezTo>
                    <a:pt x="237" y="4112"/>
                    <a:pt x="348" y="4152"/>
                    <a:pt x="458" y="4152"/>
                  </a:cubicBezTo>
                  <a:cubicBezTo>
                    <a:pt x="568" y="4152"/>
                    <a:pt x="678" y="4112"/>
                    <a:pt x="757" y="4034"/>
                  </a:cubicBezTo>
                  <a:lnTo>
                    <a:pt x="2143" y="2647"/>
                  </a:lnTo>
                  <a:lnTo>
                    <a:pt x="2679" y="3183"/>
                  </a:lnTo>
                  <a:cubicBezTo>
                    <a:pt x="2758" y="3262"/>
                    <a:pt x="2868" y="3301"/>
                    <a:pt x="2978" y="3301"/>
                  </a:cubicBezTo>
                  <a:cubicBezTo>
                    <a:pt x="3088" y="3301"/>
                    <a:pt x="3199" y="3262"/>
                    <a:pt x="3278" y="3183"/>
                  </a:cubicBezTo>
                  <a:lnTo>
                    <a:pt x="5042" y="1419"/>
                  </a:lnTo>
                  <a:lnTo>
                    <a:pt x="5042" y="2080"/>
                  </a:lnTo>
                  <a:cubicBezTo>
                    <a:pt x="5042" y="2332"/>
                    <a:pt x="5231" y="2521"/>
                    <a:pt x="5451" y="2521"/>
                  </a:cubicBezTo>
                  <a:cubicBezTo>
                    <a:pt x="5640" y="2521"/>
                    <a:pt x="5861" y="2332"/>
                    <a:pt x="5861" y="2080"/>
                  </a:cubicBezTo>
                  <a:lnTo>
                    <a:pt x="5861" y="442"/>
                  </a:lnTo>
                  <a:cubicBezTo>
                    <a:pt x="5861" y="158"/>
                    <a:pt x="5672" y="1"/>
                    <a:pt x="54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67" name="Google Shape;19867;p79"/>
          <p:cNvGrpSpPr/>
          <p:nvPr/>
        </p:nvGrpSpPr>
        <p:grpSpPr>
          <a:xfrm>
            <a:off x="4671150" y="2695393"/>
            <a:ext cx="510220" cy="489592"/>
            <a:chOff x="-62890750" y="2296300"/>
            <a:chExt cx="330825" cy="317450"/>
          </a:xfrm>
        </p:grpSpPr>
        <p:sp>
          <p:nvSpPr>
            <p:cNvPr id="19868" name="Google Shape;19868;p79"/>
            <p:cNvSpPr/>
            <p:nvPr/>
          </p:nvSpPr>
          <p:spPr>
            <a:xfrm>
              <a:off x="-62890750" y="2296300"/>
              <a:ext cx="313500" cy="195375"/>
            </a:xfrm>
            <a:custGeom>
              <a:avLst/>
              <a:gdLst/>
              <a:ahLst/>
              <a:cxnLst/>
              <a:rect l="l" t="t" r="r" b="b"/>
              <a:pathLst>
                <a:path w="12540" h="7815" extrusionOk="0">
                  <a:moveTo>
                    <a:pt x="11437" y="2080"/>
                  </a:moveTo>
                  <a:lnTo>
                    <a:pt x="11658" y="2931"/>
                  </a:lnTo>
                  <a:lnTo>
                    <a:pt x="10776" y="2742"/>
                  </a:lnTo>
                  <a:lnTo>
                    <a:pt x="11437" y="2080"/>
                  </a:lnTo>
                  <a:close/>
                  <a:moveTo>
                    <a:pt x="6617" y="1"/>
                  </a:moveTo>
                  <a:cubicBezTo>
                    <a:pt x="4916" y="1"/>
                    <a:pt x="3340" y="662"/>
                    <a:pt x="2112" y="1828"/>
                  </a:cubicBezTo>
                  <a:cubicBezTo>
                    <a:pt x="663" y="3277"/>
                    <a:pt x="1" y="5420"/>
                    <a:pt x="379" y="7467"/>
                  </a:cubicBezTo>
                  <a:cubicBezTo>
                    <a:pt x="442" y="7656"/>
                    <a:pt x="568" y="7814"/>
                    <a:pt x="789" y="7814"/>
                  </a:cubicBezTo>
                  <a:lnTo>
                    <a:pt x="852" y="7814"/>
                  </a:lnTo>
                  <a:cubicBezTo>
                    <a:pt x="1104" y="7783"/>
                    <a:pt x="1198" y="7562"/>
                    <a:pt x="1167" y="7341"/>
                  </a:cubicBezTo>
                  <a:cubicBezTo>
                    <a:pt x="852" y="5577"/>
                    <a:pt x="1419" y="3718"/>
                    <a:pt x="2710" y="2458"/>
                  </a:cubicBezTo>
                  <a:cubicBezTo>
                    <a:pt x="3719" y="1450"/>
                    <a:pt x="5136" y="851"/>
                    <a:pt x="6617" y="851"/>
                  </a:cubicBezTo>
                  <a:cubicBezTo>
                    <a:pt x="7940" y="851"/>
                    <a:pt x="9200" y="1324"/>
                    <a:pt x="10177" y="2206"/>
                  </a:cubicBezTo>
                  <a:lnTo>
                    <a:pt x="9610" y="2773"/>
                  </a:lnTo>
                  <a:cubicBezTo>
                    <a:pt x="9484" y="2899"/>
                    <a:pt x="9452" y="3057"/>
                    <a:pt x="9484" y="3183"/>
                  </a:cubicBezTo>
                  <a:cubicBezTo>
                    <a:pt x="9515" y="3340"/>
                    <a:pt x="9641" y="3403"/>
                    <a:pt x="9799" y="3466"/>
                  </a:cubicBezTo>
                  <a:lnTo>
                    <a:pt x="12036" y="3939"/>
                  </a:lnTo>
                  <a:lnTo>
                    <a:pt x="12130" y="3939"/>
                  </a:lnTo>
                  <a:cubicBezTo>
                    <a:pt x="12225" y="3939"/>
                    <a:pt x="12319" y="3876"/>
                    <a:pt x="12382" y="3813"/>
                  </a:cubicBezTo>
                  <a:cubicBezTo>
                    <a:pt x="12508" y="3687"/>
                    <a:pt x="12540" y="3561"/>
                    <a:pt x="12508" y="3403"/>
                  </a:cubicBezTo>
                  <a:lnTo>
                    <a:pt x="12036" y="1167"/>
                  </a:lnTo>
                  <a:cubicBezTo>
                    <a:pt x="12004" y="1009"/>
                    <a:pt x="11878" y="883"/>
                    <a:pt x="11752" y="851"/>
                  </a:cubicBezTo>
                  <a:cubicBezTo>
                    <a:pt x="11715" y="844"/>
                    <a:pt x="11678" y="840"/>
                    <a:pt x="11642" y="840"/>
                  </a:cubicBezTo>
                  <a:cubicBezTo>
                    <a:pt x="11526" y="840"/>
                    <a:pt x="11422" y="881"/>
                    <a:pt x="11374" y="977"/>
                  </a:cubicBezTo>
                  <a:lnTo>
                    <a:pt x="10776" y="1576"/>
                  </a:lnTo>
                  <a:cubicBezTo>
                    <a:pt x="9641" y="536"/>
                    <a:pt x="8129"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69" name="Google Shape;19869;p79"/>
            <p:cNvSpPr/>
            <p:nvPr/>
          </p:nvSpPr>
          <p:spPr>
            <a:xfrm>
              <a:off x="-62874975" y="2417475"/>
              <a:ext cx="315050" cy="196275"/>
            </a:xfrm>
            <a:custGeom>
              <a:avLst/>
              <a:gdLst/>
              <a:ahLst/>
              <a:cxnLst/>
              <a:rect l="l" t="t" r="r" b="b"/>
              <a:pathLst>
                <a:path w="12602" h="7851" extrusionOk="0">
                  <a:moveTo>
                    <a:pt x="977" y="4857"/>
                  </a:moveTo>
                  <a:lnTo>
                    <a:pt x="1827" y="5078"/>
                  </a:lnTo>
                  <a:lnTo>
                    <a:pt x="1166" y="5739"/>
                  </a:lnTo>
                  <a:lnTo>
                    <a:pt x="977" y="4857"/>
                  </a:lnTo>
                  <a:close/>
                  <a:moveTo>
                    <a:pt x="11779" y="1"/>
                  </a:moveTo>
                  <a:cubicBezTo>
                    <a:pt x="11759" y="1"/>
                    <a:pt x="11739" y="2"/>
                    <a:pt x="11720" y="6"/>
                  </a:cubicBezTo>
                  <a:cubicBezTo>
                    <a:pt x="11499" y="69"/>
                    <a:pt x="11373" y="289"/>
                    <a:pt x="11405" y="478"/>
                  </a:cubicBezTo>
                  <a:cubicBezTo>
                    <a:pt x="11720" y="2274"/>
                    <a:pt x="11184" y="4101"/>
                    <a:pt x="9861" y="5361"/>
                  </a:cubicBezTo>
                  <a:cubicBezTo>
                    <a:pt x="8853" y="6401"/>
                    <a:pt x="7435" y="7000"/>
                    <a:pt x="5986" y="7000"/>
                  </a:cubicBezTo>
                  <a:cubicBezTo>
                    <a:pt x="4631" y="7000"/>
                    <a:pt x="3371" y="6527"/>
                    <a:pt x="2394" y="5645"/>
                  </a:cubicBezTo>
                  <a:lnTo>
                    <a:pt x="2993" y="5046"/>
                  </a:lnTo>
                  <a:cubicBezTo>
                    <a:pt x="3088" y="4952"/>
                    <a:pt x="3151" y="4794"/>
                    <a:pt x="3088" y="4668"/>
                  </a:cubicBezTo>
                  <a:cubicBezTo>
                    <a:pt x="3056" y="4511"/>
                    <a:pt x="2962" y="4416"/>
                    <a:pt x="2772" y="4385"/>
                  </a:cubicBezTo>
                  <a:lnTo>
                    <a:pt x="536" y="3912"/>
                  </a:lnTo>
                  <a:cubicBezTo>
                    <a:pt x="506" y="3905"/>
                    <a:pt x="476" y="3901"/>
                    <a:pt x="446" y="3901"/>
                  </a:cubicBezTo>
                  <a:cubicBezTo>
                    <a:pt x="350" y="3901"/>
                    <a:pt x="254" y="3942"/>
                    <a:pt x="158" y="4038"/>
                  </a:cubicBezTo>
                  <a:cubicBezTo>
                    <a:pt x="32" y="4164"/>
                    <a:pt x="0" y="4290"/>
                    <a:pt x="32" y="4448"/>
                  </a:cubicBezTo>
                  <a:lnTo>
                    <a:pt x="504" y="6685"/>
                  </a:lnTo>
                  <a:cubicBezTo>
                    <a:pt x="536" y="6842"/>
                    <a:pt x="662" y="6937"/>
                    <a:pt x="788" y="7000"/>
                  </a:cubicBezTo>
                  <a:lnTo>
                    <a:pt x="882" y="7000"/>
                  </a:lnTo>
                  <a:cubicBezTo>
                    <a:pt x="1008" y="7000"/>
                    <a:pt x="1103" y="6968"/>
                    <a:pt x="1166" y="6874"/>
                  </a:cubicBezTo>
                  <a:lnTo>
                    <a:pt x="1764" y="6275"/>
                  </a:lnTo>
                  <a:cubicBezTo>
                    <a:pt x="2899" y="7315"/>
                    <a:pt x="4411" y="7850"/>
                    <a:pt x="5923" y="7850"/>
                  </a:cubicBezTo>
                  <a:cubicBezTo>
                    <a:pt x="7624" y="7850"/>
                    <a:pt x="9200" y="7189"/>
                    <a:pt x="10428" y="6023"/>
                  </a:cubicBezTo>
                  <a:cubicBezTo>
                    <a:pt x="11909" y="4511"/>
                    <a:pt x="12602" y="2400"/>
                    <a:pt x="12192" y="321"/>
                  </a:cubicBezTo>
                  <a:cubicBezTo>
                    <a:pt x="12164" y="123"/>
                    <a:pt x="11958" y="1"/>
                    <a:pt x="117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0" name="Google Shape;19870;p79"/>
            <p:cNvSpPr/>
            <p:nvPr/>
          </p:nvSpPr>
          <p:spPr>
            <a:xfrm>
              <a:off x="-62822225" y="2357750"/>
              <a:ext cx="193000" cy="192975"/>
            </a:xfrm>
            <a:custGeom>
              <a:avLst/>
              <a:gdLst/>
              <a:ahLst/>
              <a:cxnLst/>
              <a:rect l="l" t="t" r="r" b="b"/>
              <a:pathLst>
                <a:path w="7720" h="7719" extrusionOk="0">
                  <a:moveTo>
                    <a:pt x="2238" y="1323"/>
                  </a:moveTo>
                  <a:lnTo>
                    <a:pt x="2238" y="1323"/>
                  </a:lnTo>
                  <a:cubicBezTo>
                    <a:pt x="2143" y="1544"/>
                    <a:pt x="2049" y="1827"/>
                    <a:pt x="1986" y="2111"/>
                  </a:cubicBezTo>
                  <a:lnTo>
                    <a:pt x="1419" y="2111"/>
                  </a:lnTo>
                  <a:cubicBezTo>
                    <a:pt x="1671" y="1796"/>
                    <a:pt x="1923" y="1512"/>
                    <a:pt x="2238" y="1323"/>
                  </a:cubicBezTo>
                  <a:close/>
                  <a:moveTo>
                    <a:pt x="3466" y="1040"/>
                  </a:moveTo>
                  <a:lnTo>
                    <a:pt x="3466" y="2111"/>
                  </a:lnTo>
                  <a:lnTo>
                    <a:pt x="2836" y="2111"/>
                  </a:lnTo>
                  <a:cubicBezTo>
                    <a:pt x="2994" y="1575"/>
                    <a:pt x="3246" y="1229"/>
                    <a:pt x="3466" y="1040"/>
                  </a:cubicBezTo>
                  <a:close/>
                  <a:moveTo>
                    <a:pt x="4254" y="1040"/>
                  </a:moveTo>
                  <a:cubicBezTo>
                    <a:pt x="4538" y="1229"/>
                    <a:pt x="4727" y="1575"/>
                    <a:pt x="4884" y="2111"/>
                  </a:cubicBezTo>
                  <a:lnTo>
                    <a:pt x="4254" y="2111"/>
                  </a:lnTo>
                  <a:lnTo>
                    <a:pt x="4254" y="1040"/>
                  </a:lnTo>
                  <a:close/>
                  <a:moveTo>
                    <a:pt x="5483" y="1323"/>
                  </a:moveTo>
                  <a:lnTo>
                    <a:pt x="5483" y="1323"/>
                  </a:lnTo>
                  <a:cubicBezTo>
                    <a:pt x="5798" y="1512"/>
                    <a:pt x="6081" y="1796"/>
                    <a:pt x="6302" y="2111"/>
                  </a:cubicBezTo>
                  <a:lnTo>
                    <a:pt x="5766" y="2111"/>
                  </a:lnTo>
                  <a:cubicBezTo>
                    <a:pt x="5672" y="1827"/>
                    <a:pt x="5609" y="1544"/>
                    <a:pt x="5483" y="1323"/>
                  </a:cubicBezTo>
                  <a:close/>
                  <a:moveTo>
                    <a:pt x="1765" y="2930"/>
                  </a:moveTo>
                  <a:cubicBezTo>
                    <a:pt x="1734" y="3245"/>
                    <a:pt x="1702" y="3560"/>
                    <a:pt x="1702" y="3875"/>
                  </a:cubicBezTo>
                  <a:cubicBezTo>
                    <a:pt x="1702" y="4190"/>
                    <a:pt x="1734" y="4537"/>
                    <a:pt x="1765" y="4820"/>
                  </a:cubicBezTo>
                  <a:lnTo>
                    <a:pt x="978" y="4820"/>
                  </a:lnTo>
                  <a:cubicBezTo>
                    <a:pt x="883" y="4537"/>
                    <a:pt x="820" y="4222"/>
                    <a:pt x="820" y="3875"/>
                  </a:cubicBezTo>
                  <a:cubicBezTo>
                    <a:pt x="820" y="3497"/>
                    <a:pt x="883" y="3214"/>
                    <a:pt x="978" y="2930"/>
                  </a:cubicBezTo>
                  <a:close/>
                  <a:moveTo>
                    <a:pt x="5136" y="2930"/>
                  </a:moveTo>
                  <a:cubicBezTo>
                    <a:pt x="5168" y="3245"/>
                    <a:pt x="5199" y="3560"/>
                    <a:pt x="5199" y="3875"/>
                  </a:cubicBezTo>
                  <a:cubicBezTo>
                    <a:pt x="5199" y="4222"/>
                    <a:pt x="5168" y="4537"/>
                    <a:pt x="5136" y="4820"/>
                  </a:cubicBezTo>
                  <a:lnTo>
                    <a:pt x="4286" y="4820"/>
                  </a:lnTo>
                  <a:lnTo>
                    <a:pt x="4286" y="2930"/>
                  </a:lnTo>
                  <a:close/>
                  <a:moveTo>
                    <a:pt x="6743" y="2930"/>
                  </a:moveTo>
                  <a:cubicBezTo>
                    <a:pt x="6869" y="3245"/>
                    <a:pt x="6900" y="3560"/>
                    <a:pt x="6900" y="3875"/>
                  </a:cubicBezTo>
                  <a:cubicBezTo>
                    <a:pt x="6900" y="4222"/>
                    <a:pt x="6869" y="4537"/>
                    <a:pt x="6743" y="4820"/>
                  </a:cubicBezTo>
                  <a:lnTo>
                    <a:pt x="5955" y="4820"/>
                  </a:lnTo>
                  <a:cubicBezTo>
                    <a:pt x="5987" y="4505"/>
                    <a:pt x="6018" y="4190"/>
                    <a:pt x="6018" y="3875"/>
                  </a:cubicBezTo>
                  <a:cubicBezTo>
                    <a:pt x="6018" y="3560"/>
                    <a:pt x="5987" y="3214"/>
                    <a:pt x="5955" y="2930"/>
                  </a:cubicBezTo>
                  <a:close/>
                  <a:moveTo>
                    <a:pt x="3466" y="2930"/>
                  </a:moveTo>
                  <a:lnTo>
                    <a:pt x="3466" y="4852"/>
                  </a:lnTo>
                  <a:lnTo>
                    <a:pt x="2647" y="4852"/>
                  </a:lnTo>
                  <a:cubicBezTo>
                    <a:pt x="2553" y="4537"/>
                    <a:pt x="2553" y="4222"/>
                    <a:pt x="2553" y="3875"/>
                  </a:cubicBezTo>
                  <a:cubicBezTo>
                    <a:pt x="2553" y="3497"/>
                    <a:pt x="2616" y="3214"/>
                    <a:pt x="2647" y="2930"/>
                  </a:cubicBezTo>
                  <a:close/>
                  <a:moveTo>
                    <a:pt x="6302" y="5640"/>
                  </a:moveTo>
                  <a:cubicBezTo>
                    <a:pt x="6081" y="5955"/>
                    <a:pt x="5798" y="6238"/>
                    <a:pt x="5483" y="6427"/>
                  </a:cubicBezTo>
                  <a:cubicBezTo>
                    <a:pt x="5609" y="6207"/>
                    <a:pt x="5672" y="5923"/>
                    <a:pt x="5766" y="5640"/>
                  </a:cubicBezTo>
                  <a:close/>
                  <a:moveTo>
                    <a:pt x="1986" y="5671"/>
                  </a:moveTo>
                  <a:cubicBezTo>
                    <a:pt x="2049" y="5955"/>
                    <a:pt x="2143" y="6238"/>
                    <a:pt x="2238" y="6459"/>
                  </a:cubicBezTo>
                  <a:cubicBezTo>
                    <a:pt x="1923" y="6238"/>
                    <a:pt x="1671" y="5955"/>
                    <a:pt x="1419" y="5671"/>
                  </a:cubicBezTo>
                  <a:close/>
                  <a:moveTo>
                    <a:pt x="4916" y="5640"/>
                  </a:moveTo>
                  <a:cubicBezTo>
                    <a:pt x="4727" y="6144"/>
                    <a:pt x="4538" y="6522"/>
                    <a:pt x="4286" y="6711"/>
                  </a:cubicBezTo>
                  <a:lnTo>
                    <a:pt x="4286" y="5640"/>
                  </a:lnTo>
                  <a:close/>
                  <a:moveTo>
                    <a:pt x="3466" y="5671"/>
                  </a:moveTo>
                  <a:lnTo>
                    <a:pt x="3466" y="6742"/>
                  </a:lnTo>
                  <a:cubicBezTo>
                    <a:pt x="3246" y="6553"/>
                    <a:pt x="2994" y="6144"/>
                    <a:pt x="2836" y="5671"/>
                  </a:cubicBezTo>
                  <a:close/>
                  <a:moveTo>
                    <a:pt x="3876" y="0"/>
                  </a:moveTo>
                  <a:cubicBezTo>
                    <a:pt x="2301" y="0"/>
                    <a:pt x="915" y="945"/>
                    <a:pt x="316" y="2332"/>
                  </a:cubicBezTo>
                  <a:cubicBezTo>
                    <a:pt x="127" y="2804"/>
                    <a:pt x="1" y="3308"/>
                    <a:pt x="1" y="3875"/>
                  </a:cubicBezTo>
                  <a:cubicBezTo>
                    <a:pt x="1" y="4411"/>
                    <a:pt x="127" y="4946"/>
                    <a:pt x="316" y="5419"/>
                  </a:cubicBezTo>
                  <a:cubicBezTo>
                    <a:pt x="915" y="6774"/>
                    <a:pt x="2301" y="7719"/>
                    <a:pt x="3876" y="7719"/>
                  </a:cubicBezTo>
                  <a:cubicBezTo>
                    <a:pt x="5451" y="7719"/>
                    <a:pt x="6806" y="6774"/>
                    <a:pt x="7405" y="5419"/>
                  </a:cubicBezTo>
                  <a:cubicBezTo>
                    <a:pt x="7594" y="4946"/>
                    <a:pt x="7720" y="4411"/>
                    <a:pt x="7720" y="3875"/>
                  </a:cubicBezTo>
                  <a:cubicBezTo>
                    <a:pt x="7720" y="3308"/>
                    <a:pt x="7594" y="2804"/>
                    <a:pt x="7405" y="2332"/>
                  </a:cubicBezTo>
                  <a:cubicBezTo>
                    <a:pt x="6806" y="945"/>
                    <a:pt x="5451" y="0"/>
                    <a:pt x="3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71" name="Google Shape;19871;p79"/>
          <p:cNvGrpSpPr/>
          <p:nvPr/>
        </p:nvGrpSpPr>
        <p:grpSpPr>
          <a:xfrm>
            <a:off x="4682698" y="3316009"/>
            <a:ext cx="487125" cy="489553"/>
            <a:chOff x="-62882850" y="2664925"/>
            <a:chExt cx="315850" cy="317425"/>
          </a:xfrm>
        </p:grpSpPr>
        <p:sp>
          <p:nvSpPr>
            <p:cNvPr id="19872" name="Google Shape;19872;p79"/>
            <p:cNvSpPr/>
            <p:nvPr/>
          </p:nvSpPr>
          <p:spPr>
            <a:xfrm>
              <a:off x="-62882850" y="2664925"/>
              <a:ext cx="315850" cy="317425"/>
            </a:xfrm>
            <a:custGeom>
              <a:avLst/>
              <a:gdLst/>
              <a:ahLst/>
              <a:cxnLst/>
              <a:rect l="l" t="t" r="r" b="b"/>
              <a:pathLst>
                <a:path w="12634" h="12697" extrusionOk="0">
                  <a:moveTo>
                    <a:pt x="11405" y="851"/>
                  </a:moveTo>
                  <a:cubicBezTo>
                    <a:pt x="11657" y="851"/>
                    <a:pt x="11814" y="1040"/>
                    <a:pt x="11814" y="1260"/>
                  </a:cubicBezTo>
                  <a:lnTo>
                    <a:pt x="11814" y="7719"/>
                  </a:lnTo>
                  <a:lnTo>
                    <a:pt x="788" y="7719"/>
                  </a:lnTo>
                  <a:lnTo>
                    <a:pt x="788" y="1260"/>
                  </a:lnTo>
                  <a:cubicBezTo>
                    <a:pt x="788" y="1040"/>
                    <a:pt x="977" y="851"/>
                    <a:pt x="1197" y="851"/>
                  </a:cubicBezTo>
                  <a:close/>
                  <a:moveTo>
                    <a:pt x="11814" y="8506"/>
                  </a:moveTo>
                  <a:lnTo>
                    <a:pt x="11814" y="8947"/>
                  </a:lnTo>
                  <a:cubicBezTo>
                    <a:pt x="11814" y="9199"/>
                    <a:pt x="11594" y="9389"/>
                    <a:pt x="11405" y="9389"/>
                  </a:cubicBezTo>
                  <a:lnTo>
                    <a:pt x="1197" y="9389"/>
                  </a:lnTo>
                  <a:cubicBezTo>
                    <a:pt x="977" y="9389"/>
                    <a:pt x="788" y="9199"/>
                    <a:pt x="788" y="8947"/>
                  </a:cubicBezTo>
                  <a:lnTo>
                    <a:pt x="788" y="8506"/>
                  </a:lnTo>
                  <a:close/>
                  <a:moveTo>
                    <a:pt x="7782" y="10208"/>
                  </a:moveTo>
                  <a:lnTo>
                    <a:pt x="8349" y="11877"/>
                  </a:lnTo>
                  <a:lnTo>
                    <a:pt x="4253" y="11877"/>
                  </a:lnTo>
                  <a:lnTo>
                    <a:pt x="4789" y="10208"/>
                  </a:lnTo>
                  <a:close/>
                  <a:moveTo>
                    <a:pt x="1197" y="0"/>
                  </a:moveTo>
                  <a:cubicBezTo>
                    <a:pt x="536" y="0"/>
                    <a:pt x="0" y="567"/>
                    <a:pt x="0" y="1229"/>
                  </a:cubicBezTo>
                  <a:lnTo>
                    <a:pt x="0" y="8947"/>
                  </a:lnTo>
                  <a:cubicBezTo>
                    <a:pt x="0" y="9609"/>
                    <a:pt x="536" y="10176"/>
                    <a:pt x="1197" y="10176"/>
                  </a:cubicBezTo>
                  <a:lnTo>
                    <a:pt x="3938" y="10176"/>
                  </a:lnTo>
                  <a:lnTo>
                    <a:pt x="3371" y="11814"/>
                  </a:lnTo>
                  <a:lnTo>
                    <a:pt x="2867" y="11814"/>
                  </a:lnTo>
                  <a:cubicBezTo>
                    <a:pt x="2615" y="11814"/>
                    <a:pt x="2457" y="12003"/>
                    <a:pt x="2457" y="12255"/>
                  </a:cubicBezTo>
                  <a:cubicBezTo>
                    <a:pt x="2457" y="12476"/>
                    <a:pt x="2678" y="12697"/>
                    <a:pt x="2867" y="12697"/>
                  </a:cubicBezTo>
                  <a:lnTo>
                    <a:pt x="9767" y="12697"/>
                  </a:lnTo>
                  <a:cubicBezTo>
                    <a:pt x="9987" y="12697"/>
                    <a:pt x="10176" y="12476"/>
                    <a:pt x="10176" y="12255"/>
                  </a:cubicBezTo>
                  <a:cubicBezTo>
                    <a:pt x="10176" y="12003"/>
                    <a:pt x="9987" y="11814"/>
                    <a:pt x="9767" y="11814"/>
                  </a:cubicBezTo>
                  <a:lnTo>
                    <a:pt x="9231" y="11814"/>
                  </a:lnTo>
                  <a:lnTo>
                    <a:pt x="8695" y="10176"/>
                  </a:lnTo>
                  <a:lnTo>
                    <a:pt x="11405" y="10176"/>
                  </a:lnTo>
                  <a:cubicBezTo>
                    <a:pt x="12066" y="10176"/>
                    <a:pt x="12634" y="9609"/>
                    <a:pt x="12634" y="8947"/>
                  </a:cubicBezTo>
                  <a:lnTo>
                    <a:pt x="12634" y="1229"/>
                  </a:lnTo>
                  <a:cubicBezTo>
                    <a:pt x="12634" y="567"/>
                    <a:pt x="12066"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3" name="Google Shape;19873;p79"/>
            <p:cNvSpPr/>
            <p:nvPr/>
          </p:nvSpPr>
          <p:spPr>
            <a:xfrm>
              <a:off x="-62756050" y="2702725"/>
              <a:ext cx="62225" cy="146525"/>
            </a:xfrm>
            <a:custGeom>
              <a:avLst/>
              <a:gdLst/>
              <a:ahLst/>
              <a:cxnLst/>
              <a:rect l="l" t="t" r="r" b="b"/>
              <a:pathLst>
                <a:path w="2489" h="5861" extrusionOk="0">
                  <a:moveTo>
                    <a:pt x="1229" y="0"/>
                  </a:moveTo>
                  <a:cubicBezTo>
                    <a:pt x="977" y="0"/>
                    <a:pt x="819" y="189"/>
                    <a:pt x="819" y="441"/>
                  </a:cubicBezTo>
                  <a:lnTo>
                    <a:pt x="819" y="693"/>
                  </a:lnTo>
                  <a:cubicBezTo>
                    <a:pt x="347" y="851"/>
                    <a:pt x="0" y="1324"/>
                    <a:pt x="0" y="1891"/>
                  </a:cubicBezTo>
                  <a:cubicBezTo>
                    <a:pt x="0" y="2552"/>
                    <a:pt x="536" y="2962"/>
                    <a:pt x="977" y="3277"/>
                  </a:cubicBezTo>
                  <a:cubicBezTo>
                    <a:pt x="1292" y="3497"/>
                    <a:pt x="1639" y="3749"/>
                    <a:pt x="1639" y="3970"/>
                  </a:cubicBezTo>
                  <a:cubicBezTo>
                    <a:pt x="1639" y="4222"/>
                    <a:pt x="1450" y="4411"/>
                    <a:pt x="1229" y="4411"/>
                  </a:cubicBezTo>
                  <a:cubicBezTo>
                    <a:pt x="977" y="4411"/>
                    <a:pt x="819" y="4222"/>
                    <a:pt x="819" y="3970"/>
                  </a:cubicBezTo>
                  <a:cubicBezTo>
                    <a:pt x="819" y="3749"/>
                    <a:pt x="630" y="3529"/>
                    <a:pt x="441" y="3529"/>
                  </a:cubicBezTo>
                  <a:cubicBezTo>
                    <a:pt x="189" y="3529"/>
                    <a:pt x="0" y="3749"/>
                    <a:pt x="0" y="3970"/>
                  </a:cubicBezTo>
                  <a:cubicBezTo>
                    <a:pt x="0" y="4537"/>
                    <a:pt x="347" y="4947"/>
                    <a:pt x="819" y="5167"/>
                  </a:cubicBezTo>
                  <a:lnTo>
                    <a:pt x="819" y="5419"/>
                  </a:lnTo>
                  <a:cubicBezTo>
                    <a:pt x="819" y="5671"/>
                    <a:pt x="1008" y="5860"/>
                    <a:pt x="1229" y="5860"/>
                  </a:cubicBezTo>
                  <a:cubicBezTo>
                    <a:pt x="1450" y="5860"/>
                    <a:pt x="1639" y="5671"/>
                    <a:pt x="1639" y="5419"/>
                  </a:cubicBezTo>
                  <a:lnTo>
                    <a:pt x="1639" y="5167"/>
                  </a:lnTo>
                  <a:cubicBezTo>
                    <a:pt x="2111" y="5010"/>
                    <a:pt x="2489" y="4537"/>
                    <a:pt x="2489" y="3970"/>
                  </a:cubicBezTo>
                  <a:cubicBezTo>
                    <a:pt x="2489" y="3308"/>
                    <a:pt x="1922" y="2899"/>
                    <a:pt x="1481" y="2584"/>
                  </a:cubicBezTo>
                  <a:cubicBezTo>
                    <a:pt x="1166" y="2363"/>
                    <a:pt x="819" y="2111"/>
                    <a:pt x="819" y="1891"/>
                  </a:cubicBezTo>
                  <a:cubicBezTo>
                    <a:pt x="819" y="1639"/>
                    <a:pt x="977" y="1450"/>
                    <a:pt x="1229" y="1450"/>
                  </a:cubicBezTo>
                  <a:cubicBezTo>
                    <a:pt x="1450" y="1450"/>
                    <a:pt x="1639" y="1639"/>
                    <a:pt x="1639" y="1891"/>
                  </a:cubicBezTo>
                  <a:cubicBezTo>
                    <a:pt x="1639" y="2111"/>
                    <a:pt x="1859" y="2332"/>
                    <a:pt x="2048" y="2332"/>
                  </a:cubicBezTo>
                  <a:cubicBezTo>
                    <a:pt x="2237" y="2332"/>
                    <a:pt x="2489" y="2111"/>
                    <a:pt x="2489" y="1891"/>
                  </a:cubicBezTo>
                  <a:cubicBezTo>
                    <a:pt x="2489" y="1324"/>
                    <a:pt x="2143" y="914"/>
                    <a:pt x="1639" y="693"/>
                  </a:cubicBezTo>
                  <a:lnTo>
                    <a:pt x="1639" y="441"/>
                  </a:lnTo>
                  <a:cubicBezTo>
                    <a:pt x="1639" y="189"/>
                    <a:pt x="1450"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74" name="Google Shape;19874;p79"/>
          <p:cNvSpPr/>
          <p:nvPr/>
        </p:nvSpPr>
        <p:spPr>
          <a:xfrm>
            <a:off x="2900950" y="3948403"/>
            <a:ext cx="492021" cy="486084"/>
          </a:xfrm>
          <a:custGeom>
            <a:avLst/>
            <a:gdLst/>
            <a:ahLst/>
            <a:cxnLst/>
            <a:rect l="l" t="t" r="r" b="b"/>
            <a:pathLst>
              <a:path w="12761" h="12607" extrusionOk="0">
                <a:moveTo>
                  <a:pt x="1860" y="2084"/>
                </a:moveTo>
                <a:lnTo>
                  <a:pt x="7373" y="2997"/>
                </a:lnTo>
                <a:lnTo>
                  <a:pt x="5861" y="4509"/>
                </a:lnTo>
                <a:lnTo>
                  <a:pt x="1261" y="2682"/>
                </a:lnTo>
                <a:lnTo>
                  <a:pt x="1860" y="2084"/>
                </a:lnTo>
                <a:close/>
                <a:moveTo>
                  <a:pt x="11229" y="836"/>
                </a:moveTo>
                <a:cubicBezTo>
                  <a:pt x="11412" y="836"/>
                  <a:pt x="11578" y="881"/>
                  <a:pt x="11689" y="981"/>
                </a:cubicBezTo>
                <a:cubicBezTo>
                  <a:pt x="11847" y="1107"/>
                  <a:pt x="11878" y="1359"/>
                  <a:pt x="11847" y="1611"/>
                </a:cubicBezTo>
                <a:cubicBezTo>
                  <a:pt x="11815" y="1894"/>
                  <a:pt x="11658" y="2210"/>
                  <a:pt x="11500" y="2367"/>
                </a:cubicBezTo>
                <a:lnTo>
                  <a:pt x="7405" y="6463"/>
                </a:lnTo>
                <a:lnTo>
                  <a:pt x="5168" y="8700"/>
                </a:lnTo>
                <a:cubicBezTo>
                  <a:pt x="5073" y="8794"/>
                  <a:pt x="5010" y="8952"/>
                  <a:pt x="5042" y="9078"/>
                </a:cubicBezTo>
                <a:lnTo>
                  <a:pt x="5262" y="10306"/>
                </a:lnTo>
                <a:lnTo>
                  <a:pt x="4223" y="11377"/>
                </a:lnTo>
                <a:lnTo>
                  <a:pt x="3782" y="9204"/>
                </a:lnTo>
                <a:cubicBezTo>
                  <a:pt x="3750" y="9046"/>
                  <a:pt x="3624" y="8952"/>
                  <a:pt x="3466" y="8889"/>
                </a:cubicBezTo>
                <a:lnTo>
                  <a:pt x="1293" y="8479"/>
                </a:lnTo>
                <a:lnTo>
                  <a:pt x="2364" y="7408"/>
                </a:lnTo>
                <a:lnTo>
                  <a:pt x="3624" y="7628"/>
                </a:lnTo>
                <a:cubicBezTo>
                  <a:pt x="3659" y="7646"/>
                  <a:pt x="3697" y="7654"/>
                  <a:pt x="3734" y="7654"/>
                </a:cubicBezTo>
                <a:cubicBezTo>
                  <a:pt x="3831" y="7654"/>
                  <a:pt x="3925" y="7602"/>
                  <a:pt x="3971" y="7534"/>
                </a:cubicBezTo>
                <a:lnTo>
                  <a:pt x="6207" y="5266"/>
                </a:lnTo>
                <a:lnTo>
                  <a:pt x="10272" y="1233"/>
                </a:lnTo>
                <a:cubicBezTo>
                  <a:pt x="10496" y="988"/>
                  <a:pt x="10892" y="836"/>
                  <a:pt x="11229" y="836"/>
                </a:cubicBezTo>
                <a:close/>
                <a:moveTo>
                  <a:pt x="9641" y="5360"/>
                </a:moveTo>
                <a:lnTo>
                  <a:pt x="10587" y="10873"/>
                </a:lnTo>
                <a:lnTo>
                  <a:pt x="9988" y="11472"/>
                </a:lnTo>
                <a:lnTo>
                  <a:pt x="8161" y="6872"/>
                </a:lnTo>
                <a:lnTo>
                  <a:pt x="9641" y="5360"/>
                </a:lnTo>
                <a:close/>
                <a:moveTo>
                  <a:pt x="11241" y="1"/>
                </a:moveTo>
                <a:cubicBezTo>
                  <a:pt x="10688" y="1"/>
                  <a:pt x="10104" y="248"/>
                  <a:pt x="9736" y="634"/>
                </a:cubicBezTo>
                <a:lnTo>
                  <a:pt x="8066" y="2304"/>
                </a:lnTo>
                <a:lnTo>
                  <a:pt x="1765" y="1233"/>
                </a:lnTo>
                <a:cubicBezTo>
                  <a:pt x="1742" y="1227"/>
                  <a:pt x="1718" y="1225"/>
                  <a:pt x="1693" y="1225"/>
                </a:cubicBezTo>
                <a:cubicBezTo>
                  <a:pt x="1585" y="1225"/>
                  <a:pt x="1470" y="1276"/>
                  <a:pt x="1419" y="1327"/>
                </a:cubicBezTo>
                <a:lnTo>
                  <a:pt x="221" y="2525"/>
                </a:lnTo>
                <a:cubicBezTo>
                  <a:pt x="158" y="2588"/>
                  <a:pt x="64" y="2745"/>
                  <a:pt x="127" y="2903"/>
                </a:cubicBezTo>
                <a:cubicBezTo>
                  <a:pt x="158" y="3029"/>
                  <a:pt x="221" y="3155"/>
                  <a:pt x="348" y="3218"/>
                </a:cubicBezTo>
                <a:lnTo>
                  <a:pt x="5199" y="5171"/>
                </a:lnTo>
                <a:lnTo>
                  <a:pt x="3561" y="6809"/>
                </a:lnTo>
                <a:lnTo>
                  <a:pt x="2301" y="6589"/>
                </a:lnTo>
                <a:cubicBezTo>
                  <a:pt x="2267" y="6572"/>
                  <a:pt x="2231" y="6564"/>
                  <a:pt x="2195" y="6564"/>
                </a:cubicBezTo>
                <a:cubicBezTo>
                  <a:pt x="2095" y="6564"/>
                  <a:pt x="1992" y="6622"/>
                  <a:pt x="1923" y="6715"/>
                </a:cubicBezTo>
                <a:lnTo>
                  <a:pt x="158" y="8479"/>
                </a:lnTo>
                <a:cubicBezTo>
                  <a:pt x="32" y="8605"/>
                  <a:pt x="1" y="8731"/>
                  <a:pt x="32" y="8857"/>
                </a:cubicBezTo>
                <a:cubicBezTo>
                  <a:pt x="95" y="9015"/>
                  <a:pt x="190" y="9109"/>
                  <a:pt x="348" y="9141"/>
                </a:cubicBezTo>
                <a:lnTo>
                  <a:pt x="2994" y="9645"/>
                </a:lnTo>
                <a:lnTo>
                  <a:pt x="3498" y="12291"/>
                </a:lnTo>
                <a:cubicBezTo>
                  <a:pt x="3561" y="12449"/>
                  <a:pt x="3656" y="12575"/>
                  <a:pt x="3782" y="12606"/>
                </a:cubicBezTo>
                <a:lnTo>
                  <a:pt x="3908" y="12606"/>
                </a:lnTo>
                <a:cubicBezTo>
                  <a:pt x="4034" y="12606"/>
                  <a:pt x="4097" y="12575"/>
                  <a:pt x="4191" y="12480"/>
                </a:cubicBezTo>
                <a:lnTo>
                  <a:pt x="5955" y="10716"/>
                </a:lnTo>
                <a:cubicBezTo>
                  <a:pt x="6018" y="10653"/>
                  <a:pt x="6113" y="10464"/>
                  <a:pt x="6081" y="10369"/>
                </a:cubicBezTo>
                <a:lnTo>
                  <a:pt x="5829" y="9109"/>
                </a:lnTo>
                <a:lnTo>
                  <a:pt x="7499" y="7439"/>
                </a:lnTo>
                <a:lnTo>
                  <a:pt x="9421" y="12291"/>
                </a:lnTo>
                <a:cubicBezTo>
                  <a:pt x="9452" y="12417"/>
                  <a:pt x="9578" y="12543"/>
                  <a:pt x="9736" y="12543"/>
                </a:cubicBezTo>
                <a:lnTo>
                  <a:pt x="9799" y="12543"/>
                </a:lnTo>
                <a:cubicBezTo>
                  <a:pt x="9925" y="12543"/>
                  <a:pt x="9988" y="12480"/>
                  <a:pt x="10083" y="12417"/>
                </a:cubicBezTo>
                <a:lnTo>
                  <a:pt x="11248" y="11220"/>
                </a:lnTo>
                <a:cubicBezTo>
                  <a:pt x="11343" y="11157"/>
                  <a:pt x="11374" y="10999"/>
                  <a:pt x="11374" y="10873"/>
                </a:cubicBezTo>
                <a:lnTo>
                  <a:pt x="10303" y="4572"/>
                </a:lnTo>
                <a:lnTo>
                  <a:pt x="11973" y="2903"/>
                </a:lnTo>
                <a:cubicBezTo>
                  <a:pt x="12288" y="2588"/>
                  <a:pt x="12477" y="2178"/>
                  <a:pt x="12571" y="1705"/>
                </a:cubicBezTo>
                <a:cubicBezTo>
                  <a:pt x="12760" y="1201"/>
                  <a:pt x="12603" y="729"/>
                  <a:pt x="12288" y="414"/>
                </a:cubicBezTo>
                <a:cubicBezTo>
                  <a:pt x="12013" y="126"/>
                  <a:pt x="11635" y="1"/>
                  <a:pt x="112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875" name="Google Shape;19875;p79"/>
          <p:cNvGrpSpPr/>
          <p:nvPr/>
        </p:nvGrpSpPr>
        <p:grpSpPr>
          <a:xfrm>
            <a:off x="2910897" y="4532862"/>
            <a:ext cx="488359" cy="479876"/>
            <a:chOff x="-60988625" y="2310475"/>
            <a:chExt cx="316650" cy="311150"/>
          </a:xfrm>
        </p:grpSpPr>
        <p:sp>
          <p:nvSpPr>
            <p:cNvPr id="19876" name="Google Shape;19876;p79"/>
            <p:cNvSpPr/>
            <p:nvPr/>
          </p:nvSpPr>
          <p:spPr>
            <a:xfrm>
              <a:off x="-60988625" y="2310475"/>
              <a:ext cx="311125" cy="311150"/>
            </a:xfrm>
            <a:custGeom>
              <a:avLst/>
              <a:gdLst/>
              <a:ahLst/>
              <a:cxnLst/>
              <a:rect l="l" t="t" r="r" b="b"/>
              <a:pathLst>
                <a:path w="12445" h="12446" extrusionOk="0">
                  <a:moveTo>
                    <a:pt x="7877" y="883"/>
                  </a:moveTo>
                  <a:cubicBezTo>
                    <a:pt x="8097" y="883"/>
                    <a:pt x="8318" y="1072"/>
                    <a:pt x="8318" y="1324"/>
                  </a:cubicBezTo>
                  <a:lnTo>
                    <a:pt x="8318" y="10398"/>
                  </a:lnTo>
                  <a:cubicBezTo>
                    <a:pt x="8318" y="10870"/>
                    <a:pt x="8444" y="11311"/>
                    <a:pt x="8727" y="11626"/>
                  </a:cubicBezTo>
                  <a:lnTo>
                    <a:pt x="2111" y="11626"/>
                  </a:lnTo>
                  <a:cubicBezTo>
                    <a:pt x="1450" y="11626"/>
                    <a:pt x="851" y="11091"/>
                    <a:pt x="851" y="10398"/>
                  </a:cubicBezTo>
                  <a:lnTo>
                    <a:pt x="851" y="1324"/>
                  </a:lnTo>
                  <a:lnTo>
                    <a:pt x="820" y="1324"/>
                  </a:lnTo>
                  <a:cubicBezTo>
                    <a:pt x="820" y="1072"/>
                    <a:pt x="1009" y="883"/>
                    <a:pt x="1261" y="883"/>
                  </a:cubicBezTo>
                  <a:close/>
                  <a:moveTo>
                    <a:pt x="11500" y="10807"/>
                  </a:moveTo>
                  <a:cubicBezTo>
                    <a:pt x="11342" y="11280"/>
                    <a:pt x="10870" y="11626"/>
                    <a:pt x="10303" y="11626"/>
                  </a:cubicBezTo>
                  <a:cubicBezTo>
                    <a:pt x="9767" y="11626"/>
                    <a:pt x="9326" y="11280"/>
                    <a:pt x="9137" y="10807"/>
                  </a:cubicBezTo>
                  <a:close/>
                  <a:moveTo>
                    <a:pt x="1261" y="1"/>
                  </a:moveTo>
                  <a:cubicBezTo>
                    <a:pt x="568" y="1"/>
                    <a:pt x="32" y="568"/>
                    <a:pt x="32" y="1230"/>
                  </a:cubicBezTo>
                  <a:lnTo>
                    <a:pt x="32" y="10334"/>
                  </a:lnTo>
                  <a:cubicBezTo>
                    <a:pt x="0" y="11563"/>
                    <a:pt x="946" y="12445"/>
                    <a:pt x="2080" y="12445"/>
                  </a:cubicBezTo>
                  <a:lnTo>
                    <a:pt x="10334" y="12445"/>
                  </a:lnTo>
                  <a:cubicBezTo>
                    <a:pt x="11500" y="12445"/>
                    <a:pt x="12445" y="11500"/>
                    <a:pt x="12445" y="10366"/>
                  </a:cubicBezTo>
                  <a:cubicBezTo>
                    <a:pt x="12445" y="10145"/>
                    <a:pt x="12224" y="9925"/>
                    <a:pt x="12004" y="9925"/>
                  </a:cubicBezTo>
                  <a:lnTo>
                    <a:pt x="9074" y="9925"/>
                  </a:lnTo>
                  <a:lnTo>
                    <a:pt x="9074" y="1230"/>
                  </a:lnTo>
                  <a:cubicBezTo>
                    <a:pt x="9074" y="568"/>
                    <a:pt x="8538"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7" name="Google Shape;19877;p79"/>
            <p:cNvSpPr/>
            <p:nvPr/>
          </p:nvSpPr>
          <p:spPr>
            <a:xfrm>
              <a:off x="-60947675" y="2353025"/>
              <a:ext cx="145725" cy="20500"/>
            </a:xfrm>
            <a:custGeom>
              <a:avLst/>
              <a:gdLst/>
              <a:ahLst/>
              <a:cxnLst/>
              <a:rect l="l" t="t" r="r" b="b"/>
              <a:pathLst>
                <a:path w="5829" h="820" extrusionOk="0">
                  <a:moveTo>
                    <a:pt x="442" y="0"/>
                  </a:moveTo>
                  <a:cubicBezTo>
                    <a:pt x="190" y="0"/>
                    <a:pt x="1" y="189"/>
                    <a:pt x="1" y="441"/>
                  </a:cubicBezTo>
                  <a:cubicBezTo>
                    <a:pt x="1" y="630"/>
                    <a:pt x="190" y="819"/>
                    <a:pt x="442" y="819"/>
                  </a:cubicBezTo>
                  <a:lnTo>
                    <a:pt x="5388" y="819"/>
                  </a:lnTo>
                  <a:cubicBezTo>
                    <a:pt x="5640" y="819"/>
                    <a:pt x="5829" y="630"/>
                    <a:pt x="5829" y="441"/>
                  </a:cubicBezTo>
                  <a:cubicBezTo>
                    <a:pt x="5829" y="189"/>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8" name="Google Shape;19878;p79"/>
            <p:cNvSpPr/>
            <p:nvPr/>
          </p:nvSpPr>
          <p:spPr>
            <a:xfrm>
              <a:off x="-60947675" y="2415250"/>
              <a:ext cx="145725" cy="20500"/>
            </a:xfrm>
            <a:custGeom>
              <a:avLst/>
              <a:gdLst/>
              <a:ahLst/>
              <a:cxnLst/>
              <a:rect l="l" t="t" r="r" b="b"/>
              <a:pathLst>
                <a:path w="5829" h="820" extrusionOk="0">
                  <a:moveTo>
                    <a:pt x="442" y="0"/>
                  </a:moveTo>
                  <a:cubicBezTo>
                    <a:pt x="190" y="0"/>
                    <a:pt x="1" y="189"/>
                    <a:pt x="1" y="378"/>
                  </a:cubicBezTo>
                  <a:cubicBezTo>
                    <a:pt x="1" y="630"/>
                    <a:pt x="190" y="819"/>
                    <a:pt x="442" y="819"/>
                  </a:cubicBezTo>
                  <a:lnTo>
                    <a:pt x="5388" y="819"/>
                  </a:lnTo>
                  <a:cubicBezTo>
                    <a:pt x="5640" y="819"/>
                    <a:pt x="5829" y="630"/>
                    <a:pt x="5829" y="378"/>
                  </a:cubicBezTo>
                  <a:cubicBezTo>
                    <a:pt x="5829" y="158"/>
                    <a:pt x="5640" y="0"/>
                    <a:pt x="53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79" name="Google Shape;19879;p79"/>
            <p:cNvSpPr/>
            <p:nvPr/>
          </p:nvSpPr>
          <p:spPr>
            <a:xfrm>
              <a:off x="-60947675" y="2475875"/>
              <a:ext cx="145725" cy="22100"/>
            </a:xfrm>
            <a:custGeom>
              <a:avLst/>
              <a:gdLst/>
              <a:ahLst/>
              <a:cxnLst/>
              <a:rect l="l" t="t" r="r" b="b"/>
              <a:pathLst>
                <a:path w="5829" h="884" extrusionOk="0">
                  <a:moveTo>
                    <a:pt x="442" y="1"/>
                  </a:moveTo>
                  <a:cubicBezTo>
                    <a:pt x="190" y="1"/>
                    <a:pt x="1" y="221"/>
                    <a:pt x="1" y="442"/>
                  </a:cubicBezTo>
                  <a:cubicBezTo>
                    <a:pt x="1" y="694"/>
                    <a:pt x="190" y="883"/>
                    <a:pt x="442" y="883"/>
                  </a:cubicBezTo>
                  <a:lnTo>
                    <a:pt x="5388" y="883"/>
                  </a:lnTo>
                  <a:cubicBezTo>
                    <a:pt x="5640" y="883"/>
                    <a:pt x="5829" y="694"/>
                    <a:pt x="5829" y="442"/>
                  </a:cubicBezTo>
                  <a:cubicBezTo>
                    <a:pt x="5829" y="221"/>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0" name="Google Shape;19880;p79"/>
            <p:cNvSpPr/>
            <p:nvPr/>
          </p:nvSpPr>
          <p:spPr>
            <a:xfrm>
              <a:off x="-60947675" y="2538100"/>
              <a:ext cx="145725" cy="22075"/>
            </a:xfrm>
            <a:custGeom>
              <a:avLst/>
              <a:gdLst/>
              <a:ahLst/>
              <a:cxnLst/>
              <a:rect l="l" t="t" r="r" b="b"/>
              <a:pathLst>
                <a:path w="5829" h="883" extrusionOk="0">
                  <a:moveTo>
                    <a:pt x="442" y="1"/>
                  </a:moveTo>
                  <a:cubicBezTo>
                    <a:pt x="190" y="1"/>
                    <a:pt x="1" y="190"/>
                    <a:pt x="1" y="442"/>
                  </a:cubicBezTo>
                  <a:cubicBezTo>
                    <a:pt x="1" y="662"/>
                    <a:pt x="190" y="883"/>
                    <a:pt x="442" y="883"/>
                  </a:cubicBezTo>
                  <a:lnTo>
                    <a:pt x="5388" y="883"/>
                  </a:lnTo>
                  <a:cubicBezTo>
                    <a:pt x="5640" y="883"/>
                    <a:pt x="5829" y="662"/>
                    <a:pt x="5829" y="442"/>
                  </a:cubicBezTo>
                  <a:cubicBezTo>
                    <a:pt x="5829" y="190"/>
                    <a:pt x="5640"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1" name="Google Shape;19881;p79"/>
            <p:cNvSpPr/>
            <p:nvPr/>
          </p:nvSpPr>
          <p:spPr>
            <a:xfrm>
              <a:off x="-60740525" y="2312050"/>
              <a:ext cx="68550" cy="233950"/>
            </a:xfrm>
            <a:custGeom>
              <a:avLst/>
              <a:gdLst/>
              <a:ahLst/>
              <a:cxnLst/>
              <a:rect l="l" t="t" r="r" b="b"/>
              <a:pathLst>
                <a:path w="2742" h="9358" extrusionOk="0">
                  <a:moveTo>
                    <a:pt x="1796" y="789"/>
                  </a:moveTo>
                  <a:cubicBezTo>
                    <a:pt x="1891" y="789"/>
                    <a:pt x="1922" y="852"/>
                    <a:pt x="1922" y="946"/>
                  </a:cubicBezTo>
                  <a:lnTo>
                    <a:pt x="1922" y="1639"/>
                  </a:lnTo>
                  <a:lnTo>
                    <a:pt x="820" y="1639"/>
                  </a:lnTo>
                  <a:lnTo>
                    <a:pt x="820" y="946"/>
                  </a:lnTo>
                  <a:cubicBezTo>
                    <a:pt x="820" y="852"/>
                    <a:pt x="883" y="789"/>
                    <a:pt x="977" y="789"/>
                  </a:cubicBezTo>
                  <a:close/>
                  <a:moveTo>
                    <a:pt x="1922" y="2458"/>
                  </a:moveTo>
                  <a:lnTo>
                    <a:pt x="1922" y="6617"/>
                  </a:lnTo>
                  <a:lnTo>
                    <a:pt x="820" y="6617"/>
                  </a:lnTo>
                  <a:lnTo>
                    <a:pt x="820" y="2458"/>
                  </a:lnTo>
                  <a:close/>
                  <a:moveTo>
                    <a:pt x="1639" y="7436"/>
                  </a:moveTo>
                  <a:lnTo>
                    <a:pt x="1355" y="8035"/>
                  </a:lnTo>
                  <a:lnTo>
                    <a:pt x="1040" y="7436"/>
                  </a:lnTo>
                  <a:close/>
                  <a:moveTo>
                    <a:pt x="977" y="1"/>
                  </a:moveTo>
                  <a:cubicBezTo>
                    <a:pt x="410" y="1"/>
                    <a:pt x="1" y="410"/>
                    <a:pt x="1" y="946"/>
                  </a:cubicBezTo>
                  <a:lnTo>
                    <a:pt x="1" y="6995"/>
                  </a:lnTo>
                  <a:cubicBezTo>
                    <a:pt x="1" y="7090"/>
                    <a:pt x="1" y="7121"/>
                    <a:pt x="32" y="7184"/>
                  </a:cubicBezTo>
                  <a:lnTo>
                    <a:pt x="1009" y="9137"/>
                  </a:lnTo>
                  <a:cubicBezTo>
                    <a:pt x="1103" y="9295"/>
                    <a:pt x="1198" y="9358"/>
                    <a:pt x="1355" y="9358"/>
                  </a:cubicBezTo>
                  <a:cubicBezTo>
                    <a:pt x="1513" y="9358"/>
                    <a:pt x="1670" y="9295"/>
                    <a:pt x="1733" y="9137"/>
                  </a:cubicBezTo>
                  <a:lnTo>
                    <a:pt x="2678" y="7184"/>
                  </a:lnTo>
                  <a:cubicBezTo>
                    <a:pt x="2710" y="7153"/>
                    <a:pt x="2710" y="7090"/>
                    <a:pt x="2710" y="6995"/>
                  </a:cubicBezTo>
                  <a:lnTo>
                    <a:pt x="2710" y="946"/>
                  </a:lnTo>
                  <a:cubicBezTo>
                    <a:pt x="2741" y="410"/>
                    <a:pt x="2300"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82" name="Google Shape;19882;p79"/>
          <p:cNvGrpSpPr/>
          <p:nvPr/>
        </p:nvGrpSpPr>
        <p:grpSpPr>
          <a:xfrm>
            <a:off x="2911512" y="5117080"/>
            <a:ext cx="487125" cy="491713"/>
            <a:chOff x="-60987050" y="2671400"/>
            <a:chExt cx="315850" cy="318825"/>
          </a:xfrm>
        </p:grpSpPr>
        <p:sp>
          <p:nvSpPr>
            <p:cNvPr id="19883" name="Google Shape;19883;p79"/>
            <p:cNvSpPr/>
            <p:nvPr/>
          </p:nvSpPr>
          <p:spPr>
            <a:xfrm>
              <a:off x="-60987050" y="2671400"/>
              <a:ext cx="315850" cy="318825"/>
            </a:xfrm>
            <a:custGeom>
              <a:avLst/>
              <a:gdLst/>
              <a:ahLst/>
              <a:cxnLst/>
              <a:rect l="l" t="t" r="r" b="b"/>
              <a:pathLst>
                <a:path w="12634" h="12753" extrusionOk="0">
                  <a:moveTo>
                    <a:pt x="6270" y="844"/>
                  </a:moveTo>
                  <a:lnTo>
                    <a:pt x="11783" y="3175"/>
                  </a:lnTo>
                  <a:lnTo>
                    <a:pt x="11783" y="4152"/>
                  </a:lnTo>
                  <a:lnTo>
                    <a:pt x="757" y="4152"/>
                  </a:lnTo>
                  <a:lnTo>
                    <a:pt x="757" y="3175"/>
                  </a:lnTo>
                  <a:lnTo>
                    <a:pt x="6270" y="844"/>
                  </a:lnTo>
                  <a:close/>
                  <a:moveTo>
                    <a:pt x="2552" y="5002"/>
                  </a:moveTo>
                  <a:lnTo>
                    <a:pt x="2552" y="10232"/>
                  </a:lnTo>
                  <a:lnTo>
                    <a:pt x="1733" y="10232"/>
                  </a:lnTo>
                  <a:lnTo>
                    <a:pt x="1733" y="5002"/>
                  </a:lnTo>
                  <a:close/>
                  <a:moveTo>
                    <a:pt x="5041" y="5002"/>
                  </a:moveTo>
                  <a:lnTo>
                    <a:pt x="5041" y="10232"/>
                  </a:lnTo>
                  <a:lnTo>
                    <a:pt x="3403" y="10232"/>
                  </a:lnTo>
                  <a:lnTo>
                    <a:pt x="3403" y="5002"/>
                  </a:lnTo>
                  <a:close/>
                  <a:moveTo>
                    <a:pt x="6711" y="5002"/>
                  </a:moveTo>
                  <a:lnTo>
                    <a:pt x="6711" y="10232"/>
                  </a:lnTo>
                  <a:lnTo>
                    <a:pt x="5860" y="10232"/>
                  </a:lnTo>
                  <a:lnTo>
                    <a:pt x="5860" y="5002"/>
                  </a:lnTo>
                  <a:close/>
                  <a:moveTo>
                    <a:pt x="9168" y="5002"/>
                  </a:moveTo>
                  <a:lnTo>
                    <a:pt x="9168" y="10232"/>
                  </a:lnTo>
                  <a:lnTo>
                    <a:pt x="7530" y="10232"/>
                  </a:lnTo>
                  <a:lnTo>
                    <a:pt x="7530" y="5002"/>
                  </a:lnTo>
                  <a:close/>
                  <a:moveTo>
                    <a:pt x="10838" y="5002"/>
                  </a:moveTo>
                  <a:lnTo>
                    <a:pt x="10838" y="10232"/>
                  </a:lnTo>
                  <a:lnTo>
                    <a:pt x="10019" y="10232"/>
                  </a:lnTo>
                  <a:lnTo>
                    <a:pt x="10019" y="5002"/>
                  </a:lnTo>
                  <a:close/>
                  <a:moveTo>
                    <a:pt x="11374" y="11020"/>
                  </a:moveTo>
                  <a:cubicBezTo>
                    <a:pt x="11594" y="11051"/>
                    <a:pt x="11783" y="11209"/>
                    <a:pt x="11783" y="11461"/>
                  </a:cubicBezTo>
                  <a:lnTo>
                    <a:pt x="11783" y="11870"/>
                  </a:lnTo>
                  <a:lnTo>
                    <a:pt x="757" y="11870"/>
                  </a:lnTo>
                  <a:lnTo>
                    <a:pt x="757" y="11461"/>
                  </a:lnTo>
                  <a:cubicBezTo>
                    <a:pt x="757" y="11209"/>
                    <a:pt x="946" y="11020"/>
                    <a:pt x="1198" y="11020"/>
                  </a:cubicBezTo>
                  <a:close/>
                  <a:moveTo>
                    <a:pt x="6290" y="1"/>
                  </a:moveTo>
                  <a:cubicBezTo>
                    <a:pt x="6238" y="1"/>
                    <a:pt x="6191" y="9"/>
                    <a:pt x="6144" y="25"/>
                  </a:cubicBezTo>
                  <a:lnTo>
                    <a:pt x="252" y="2514"/>
                  </a:lnTo>
                  <a:cubicBezTo>
                    <a:pt x="95" y="2577"/>
                    <a:pt x="0" y="2703"/>
                    <a:pt x="0" y="2892"/>
                  </a:cubicBezTo>
                  <a:lnTo>
                    <a:pt x="0" y="4561"/>
                  </a:lnTo>
                  <a:cubicBezTo>
                    <a:pt x="0" y="4782"/>
                    <a:pt x="189" y="5002"/>
                    <a:pt x="410" y="5002"/>
                  </a:cubicBezTo>
                  <a:lnTo>
                    <a:pt x="946" y="5002"/>
                  </a:lnTo>
                  <a:lnTo>
                    <a:pt x="946" y="10264"/>
                  </a:lnTo>
                  <a:cubicBezTo>
                    <a:pt x="410" y="10390"/>
                    <a:pt x="0" y="10894"/>
                    <a:pt x="0" y="11492"/>
                  </a:cubicBezTo>
                  <a:lnTo>
                    <a:pt x="0" y="12311"/>
                  </a:lnTo>
                  <a:cubicBezTo>
                    <a:pt x="0" y="12532"/>
                    <a:pt x="189" y="12753"/>
                    <a:pt x="410" y="12753"/>
                  </a:cubicBezTo>
                  <a:lnTo>
                    <a:pt x="12256" y="12753"/>
                  </a:lnTo>
                  <a:cubicBezTo>
                    <a:pt x="12476" y="12753"/>
                    <a:pt x="12634" y="12532"/>
                    <a:pt x="12634" y="12311"/>
                  </a:cubicBezTo>
                  <a:lnTo>
                    <a:pt x="12634" y="11492"/>
                  </a:lnTo>
                  <a:cubicBezTo>
                    <a:pt x="12634" y="10894"/>
                    <a:pt x="12256" y="10390"/>
                    <a:pt x="11689" y="10264"/>
                  </a:cubicBezTo>
                  <a:lnTo>
                    <a:pt x="11689" y="5002"/>
                  </a:lnTo>
                  <a:lnTo>
                    <a:pt x="12256" y="5002"/>
                  </a:lnTo>
                  <a:cubicBezTo>
                    <a:pt x="12476" y="5002"/>
                    <a:pt x="12634" y="4782"/>
                    <a:pt x="12634" y="4561"/>
                  </a:cubicBezTo>
                  <a:lnTo>
                    <a:pt x="12634" y="2892"/>
                  </a:lnTo>
                  <a:cubicBezTo>
                    <a:pt x="12602" y="2734"/>
                    <a:pt x="12539" y="2577"/>
                    <a:pt x="12382" y="2514"/>
                  </a:cubicBezTo>
                  <a:lnTo>
                    <a:pt x="6459" y="25"/>
                  </a:lnTo>
                  <a:cubicBezTo>
                    <a:pt x="6396" y="9"/>
                    <a:pt x="6341" y="1"/>
                    <a:pt x="62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4" name="Google Shape;19884;p79"/>
            <p:cNvSpPr/>
            <p:nvPr/>
          </p:nvSpPr>
          <p:spPr>
            <a:xfrm>
              <a:off x="-60839775" y="2731075"/>
              <a:ext cx="19725" cy="19725"/>
            </a:xfrm>
            <a:custGeom>
              <a:avLst/>
              <a:gdLst/>
              <a:ahLst/>
              <a:cxnLst/>
              <a:rect l="l" t="t" r="r" b="b"/>
              <a:pathLst>
                <a:path w="789" h="789" extrusionOk="0">
                  <a:moveTo>
                    <a:pt x="379" y="0"/>
                  </a:moveTo>
                  <a:cubicBezTo>
                    <a:pt x="158" y="0"/>
                    <a:pt x="1" y="190"/>
                    <a:pt x="1" y="379"/>
                  </a:cubicBezTo>
                  <a:cubicBezTo>
                    <a:pt x="1" y="599"/>
                    <a:pt x="158" y="788"/>
                    <a:pt x="379" y="788"/>
                  </a:cubicBezTo>
                  <a:cubicBezTo>
                    <a:pt x="599" y="788"/>
                    <a:pt x="789" y="599"/>
                    <a:pt x="789" y="379"/>
                  </a:cubicBezTo>
                  <a:cubicBezTo>
                    <a:pt x="789" y="190"/>
                    <a:pt x="599"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85" name="Google Shape;19885;p79"/>
          <p:cNvGrpSpPr/>
          <p:nvPr/>
        </p:nvGrpSpPr>
        <p:grpSpPr>
          <a:xfrm>
            <a:off x="5270001" y="4534095"/>
            <a:ext cx="491983" cy="477408"/>
            <a:chOff x="-59481900" y="2290800"/>
            <a:chExt cx="319000" cy="309550"/>
          </a:xfrm>
        </p:grpSpPr>
        <p:sp>
          <p:nvSpPr>
            <p:cNvPr id="19886" name="Google Shape;19886;p79"/>
            <p:cNvSpPr/>
            <p:nvPr/>
          </p:nvSpPr>
          <p:spPr>
            <a:xfrm>
              <a:off x="-59481900" y="2290800"/>
              <a:ext cx="319000" cy="309550"/>
            </a:xfrm>
            <a:custGeom>
              <a:avLst/>
              <a:gdLst/>
              <a:ahLst/>
              <a:cxnLst/>
              <a:rect l="l" t="t" r="r" b="b"/>
              <a:pathLst>
                <a:path w="12760" h="12382" extrusionOk="0">
                  <a:moveTo>
                    <a:pt x="6427" y="851"/>
                  </a:moveTo>
                  <a:cubicBezTo>
                    <a:pt x="6900" y="851"/>
                    <a:pt x="7247" y="1197"/>
                    <a:pt x="7247" y="1670"/>
                  </a:cubicBezTo>
                  <a:lnTo>
                    <a:pt x="7247" y="4159"/>
                  </a:lnTo>
                  <a:lnTo>
                    <a:pt x="5608" y="4159"/>
                  </a:lnTo>
                  <a:lnTo>
                    <a:pt x="5608" y="1670"/>
                  </a:lnTo>
                  <a:cubicBezTo>
                    <a:pt x="5608" y="1197"/>
                    <a:pt x="5955" y="851"/>
                    <a:pt x="6427" y="851"/>
                  </a:cubicBezTo>
                  <a:close/>
                  <a:moveTo>
                    <a:pt x="11594" y="3308"/>
                  </a:moveTo>
                  <a:cubicBezTo>
                    <a:pt x="11846" y="3308"/>
                    <a:pt x="12004" y="3529"/>
                    <a:pt x="12004" y="3749"/>
                  </a:cubicBezTo>
                  <a:lnTo>
                    <a:pt x="12004" y="11185"/>
                  </a:lnTo>
                  <a:lnTo>
                    <a:pt x="11941" y="11185"/>
                  </a:lnTo>
                  <a:cubicBezTo>
                    <a:pt x="11941" y="11437"/>
                    <a:pt x="11752" y="11594"/>
                    <a:pt x="11563" y="11594"/>
                  </a:cubicBezTo>
                  <a:lnTo>
                    <a:pt x="1355" y="11594"/>
                  </a:lnTo>
                  <a:cubicBezTo>
                    <a:pt x="1103" y="11594"/>
                    <a:pt x="914" y="11405"/>
                    <a:pt x="914" y="11185"/>
                  </a:cubicBezTo>
                  <a:lnTo>
                    <a:pt x="914" y="3749"/>
                  </a:lnTo>
                  <a:cubicBezTo>
                    <a:pt x="914" y="3529"/>
                    <a:pt x="1103" y="3308"/>
                    <a:pt x="1355" y="3308"/>
                  </a:cubicBezTo>
                  <a:lnTo>
                    <a:pt x="4821" y="3308"/>
                  </a:lnTo>
                  <a:lnTo>
                    <a:pt x="4821" y="4568"/>
                  </a:lnTo>
                  <a:cubicBezTo>
                    <a:pt x="4821" y="4821"/>
                    <a:pt x="5010" y="5010"/>
                    <a:pt x="5199" y="5010"/>
                  </a:cubicBezTo>
                  <a:lnTo>
                    <a:pt x="7688" y="5010"/>
                  </a:lnTo>
                  <a:cubicBezTo>
                    <a:pt x="7940" y="5010"/>
                    <a:pt x="8129" y="4821"/>
                    <a:pt x="8129" y="4568"/>
                  </a:cubicBezTo>
                  <a:lnTo>
                    <a:pt x="8129" y="3308"/>
                  </a:lnTo>
                  <a:close/>
                  <a:moveTo>
                    <a:pt x="6396" y="0"/>
                  </a:moveTo>
                  <a:cubicBezTo>
                    <a:pt x="5482" y="0"/>
                    <a:pt x="4726" y="756"/>
                    <a:pt x="4726" y="1670"/>
                  </a:cubicBezTo>
                  <a:lnTo>
                    <a:pt x="4726" y="2489"/>
                  </a:lnTo>
                  <a:lnTo>
                    <a:pt x="1261" y="2489"/>
                  </a:lnTo>
                  <a:cubicBezTo>
                    <a:pt x="599" y="2489"/>
                    <a:pt x="0" y="3056"/>
                    <a:pt x="0" y="3718"/>
                  </a:cubicBezTo>
                  <a:lnTo>
                    <a:pt x="0" y="11153"/>
                  </a:lnTo>
                  <a:cubicBezTo>
                    <a:pt x="0" y="11815"/>
                    <a:pt x="568" y="12382"/>
                    <a:pt x="1261" y="12382"/>
                  </a:cubicBezTo>
                  <a:lnTo>
                    <a:pt x="11468" y="12382"/>
                  </a:lnTo>
                  <a:cubicBezTo>
                    <a:pt x="12130" y="12382"/>
                    <a:pt x="12697" y="11815"/>
                    <a:pt x="12697" y="11153"/>
                  </a:cubicBezTo>
                  <a:lnTo>
                    <a:pt x="12697" y="3749"/>
                  </a:lnTo>
                  <a:cubicBezTo>
                    <a:pt x="12760" y="3025"/>
                    <a:pt x="12193" y="2489"/>
                    <a:pt x="11500" y="2489"/>
                  </a:cubicBezTo>
                  <a:lnTo>
                    <a:pt x="8034" y="2489"/>
                  </a:lnTo>
                  <a:lnTo>
                    <a:pt x="8034" y="1670"/>
                  </a:lnTo>
                  <a:cubicBezTo>
                    <a:pt x="8034" y="756"/>
                    <a:pt x="7310"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7" name="Google Shape;19887;p79"/>
            <p:cNvSpPr/>
            <p:nvPr/>
          </p:nvSpPr>
          <p:spPr>
            <a:xfrm>
              <a:off x="-59287350" y="2456200"/>
              <a:ext cx="83500" cy="21275"/>
            </a:xfrm>
            <a:custGeom>
              <a:avLst/>
              <a:gdLst/>
              <a:ahLst/>
              <a:cxnLst/>
              <a:rect l="l" t="t" r="r" b="b"/>
              <a:pathLst>
                <a:path w="3340" h="851" extrusionOk="0">
                  <a:moveTo>
                    <a:pt x="410" y="0"/>
                  </a:moveTo>
                  <a:cubicBezTo>
                    <a:pt x="189" y="0"/>
                    <a:pt x="0" y="221"/>
                    <a:pt x="0" y="441"/>
                  </a:cubicBezTo>
                  <a:cubicBezTo>
                    <a:pt x="0" y="693"/>
                    <a:pt x="189" y="851"/>
                    <a:pt x="410" y="851"/>
                  </a:cubicBezTo>
                  <a:lnTo>
                    <a:pt x="2899" y="851"/>
                  </a:lnTo>
                  <a:cubicBezTo>
                    <a:pt x="3151" y="851"/>
                    <a:pt x="3308" y="630"/>
                    <a:pt x="3308" y="441"/>
                  </a:cubicBezTo>
                  <a:cubicBezTo>
                    <a:pt x="3340"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8" name="Google Shape;19888;p79"/>
            <p:cNvSpPr/>
            <p:nvPr/>
          </p:nvSpPr>
          <p:spPr>
            <a:xfrm>
              <a:off x="-59287350" y="2497950"/>
              <a:ext cx="83500" cy="21275"/>
            </a:xfrm>
            <a:custGeom>
              <a:avLst/>
              <a:gdLst/>
              <a:ahLst/>
              <a:cxnLst/>
              <a:rect l="l" t="t" r="r" b="b"/>
              <a:pathLst>
                <a:path w="3340" h="851" extrusionOk="0">
                  <a:moveTo>
                    <a:pt x="410" y="0"/>
                  </a:moveTo>
                  <a:cubicBezTo>
                    <a:pt x="189" y="0"/>
                    <a:pt x="0" y="189"/>
                    <a:pt x="0" y="441"/>
                  </a:cubicBezTo>
                  <a:cubicBezTo>
                    <a:pt x="0" y="662"/>
                    <a:pt x="189" y="851"/>
                    <a:pt x="410" y="851"/>
                  </a:cubicBezTo>
                  <a:lnTo>
                    <a:pt x="2899" y="851"/>
                  </a:lnTo>
                  <a:cubicBezTo>
                    <a:pt x="3151" y="851"/>
                    <a:pt x="3308" y="662"/>
                    <a:pt x="3308" y="441"/>
                  </a:cubicBezTo>
                  <a:cubicBezTo>
                    <a:pt x="3340" y="189"/>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89" name="Google Shape;19889;p79"/>
            <p:cNvSpPr/>
            <p:nvPr/>
          </p:nvSpPr>
          <p:spPr>
            <a:xfrm>
              <a:off x="-59287350" y="2538900"/>
              <a:ext cx="82700" cy="22075"/>
            </a:xfrm>
            <a:custGeom>
              <a:avLst/>
              <a:gdLst/>
              <a:ahLst/>
              <a:cxnLst/>
              <a:rect l="l" t="t" r="r" b="b"/>
              <a:pathLst>
                <a:path w="3308" h="883" extrusionOk="0">
                  <a:moveTo>
                    <a:pt x="410" y="0"/>
                  </a:moveTo>
                  <a:cubicBezTo>
                    <a:pt x="189" y="0"/>
                    <a:pt x="0" y="221"/>
                    <a:pt x="0" y="441"/>
                  </a:cubicBezTo>
                  <a:cubicBezTo>
                    <a:pt x="0" y="662"/>
                    <a:pt x="189" y="882"/>
                    <a:pt x="410" y="882"/>
                  </a:cubicBezTo>
                  <a:lnTo>
                    <a:pt x="2899" y="882"/>
                  </a:lnTo>
                  <a:cubicBezTo>
                    <a:pt x="3151" y="882"/>
                    <a:pt x="3308" y="662"/>
                    <a:pt x="3308" y="441"/>
                  </a:cubicBezTo>
                  <a:cubicBezTo>
                    <a:pt x="3308" y="221"/>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0" name="Google Shape;19890;p79"/>
            <p:cNvSpPr/>
            <p:nvPr/>
          </p:nvSpPr>
          <p:spPr>
            <a:xfrm>
              <a:off x="-59439375" y="2425425"/>
              <a:ext cx="125250" cy="134750"/>
            </a:xfrm>
            <a:custGeom>
              <a:avLst/>
              <a:gdLst/>
              <a:ahLst/>
              <a:cxnLst/>
              <a:rect l="l" t="t" r="r" b="b"/>
              <a:pathLst>
                <a:path w="5010" h="5390" extrusionOk="0">
                  <a:moveTo>
                    <a:pt x="2518" y="855"/>
                  </a:moveTo>
                  <a:cubicBezTo>
                    <a:pt x="2722" y="855"/>
                    <a:pt x="2928" y="925"/>
                    <a:pt x="3088" y="1074"/>
                  </a:cubicBezTo>
                  <a:cubicBezTo>
                    <a:pt x="3277" y="1294"/>
                    <a:pt x="3340" y="1609"/>
                    <a:pt x="3277" y="1924"/>
                  </a:cubicBezTo>
                  <a:cubicBezTo>
                    <a:pt x="3183" y="2176"/>
                    <a:pt x="2994" y="2428"/>
                    <a:pt x="2710" y="2460"/>
                  </a:cubicBezTo>
                  <a:cubicBezTo>
                    <a:pt x="2626" y="2485"/>
                    <a:pt x="2546" y="2497"/>
                    <a:pt x="2469" y="2497"/>
                  </a:cubicBezTo>
                  <a:cubicBezTo>
                    <a:pt x="2260" y="2497"/>
                    <a:pt x="2076" y="2409"/>
                    <a:pt x="1891" y="2271"/>
                  </a:cubicBezTo>
                  <a:cubicBezTo>
                    <a:pt x="1702" y="2019"/>
                    <a:pt x="1607" y="1704"/>
                    <a:pt x="1702" y="1452"/>
                  </a:cubicBezTo>
                  <a:cubicBezTo>
                    <a:pt x="1802" y="1070"/>
                    <a:pt x="2158" y="855"/>
                    <a:pt x="2518" y="855"/>
                  </a:cubicBezTo>
                  <a:close/>
                  <a:moveTo>
                    <a:pt x="2521" y="3342"/>
                  </a:moveTo>
                  <a:cubicBezTo>
                    <a:pt x="3309" y="3342"/>
                    <a:pt x="3939" y="3846"/>
                    <a:pt x="4159" y="4539"/>
                  </a:cubicBezTo>
                  <a:lnTo>
                    <a:pt x="914" y="4539"/>
                  </a:lnTo>
                  <a:cubicBezTo>
                    <a:pt x="1103" y="3846"/>
                    <a:pt x="1733" y="3342"/>
                    <a:pt x="2521" y="3342"/>
                  </a:cubicBezTo>
                  <a:close/>
                  <a:moveTo>
                    <a:pt x="2473" y="0"/>
                  </a:moveTo>
                  <a:cubicBezTo>
                    <a:pt x="1781" y="0"/>
                    <a:pt x="1110" y="436"/>
                    <a:pt x="914" y="1200"/>
                  </a:cubicBezTo>
                  <a:cubicBezTo>
                    <a:pt x="757" y="1798"/>
                    <a:pt x="914" y="2334"/>
                    <a:pt x="1292" y="2775"/>
                  </a:cubicBezTo>
                  <a:cubicBezTo>
                    <a:pt x="568" y="3216"/>
                    <a:pt x="1" y="4004"/>
                    <a:pt x="1" y="4949"/>
                  </a:cubicBezTo>
                  <a:cubicBezTo>
                    <a:pt x="1" y="5169"/>
                    <a:pt x="190" y="5390"/>
                    <a:pt x="410" y="5390"/>
                  </a:cubicBezTo>
                  <a:lnTo>
                    <a:pt x="4537" y="5390"/>
                  </a:lnTo>
                  <a:cubicBezTo>
                    <a:pt x="4758" y="5390"/>
                    <a:pt x="4978" y="5169"/>
                    <a:pt x="4978" y="4949"/>
                  </a:cubicBezTo>
                  <a:cubicBezTo>
                    <a:pt x="5010" y="4035"/>
                    <a:pt x="4506" y="3216"/>
                    <a:pt x="3718" y="2807"/>
                  </a:cubicBezTo>
                  <a:cubicBezTo>
                    <a:pt x="3907" y="2618"/>
                    <a:pt x="4033" y="2397"/>
                    <a:pt x="4096" y="2113"/>
                  </a:cubicBezTo>
                  <a:cubicBezTo>
                    <a:pt x="4254" y="1515"/>
                    <a:pt x="4096" y="916"/>
                    <a:pt x="3655" y="507"/>
                  </a:cubicBezTo>
                  <a:cubicBezTo>
                    <a:pt x="3322" y="161"/>
                    <a:pt x="2894"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1" name="Google Shape;19891;p79"/>
            <p:cNvSpPr/>
            <p:nvPr/>
          </p:nvSpPr>
          <p:spPr>
            <a:xfrm>
              <a:off x="-59327525" y="2325450"/>
              <a:ext cx="13400" cy="13425"/>
            </a:xfrm>
            <a:custGeom>
              <a:avLst/>
              <a:gdLst/>
              <a:ahLst/>
              <a:cxnLst/>
              <a:rect l="l" t="t" r="r" b="b"/>
              <a:pathLst>
                <a:path w="536" h="537" extrusionOk="0">
                  <a:moveTo>
                    <a:pt x="252" y="1"/>
                  </a:moveTo>
                  <a:cubicBezTo>
                    <a:pt x="95" y="1"/>
                    <a:pt x="0" y="127"/>
                    <a:pt x="0" y="284"/>
                  </a:cubicBezTo>
                  <a:cubicBezTo>
                    <a:pt x="0" y="442"/>
                    <a:pt x="95" y="536"/>
                    <a:pt x="252" y="536"/>
                  </a:cubicBezTo>
                  <a:cubicBezTo>
                    <a:pt x="410" y="536"/>
                    <a:pt x="536" y="442"/>
                    <a:pt x="536" y="284"/>
                  </a:cubicBezTo>
                  <a:cubicBezTo>
                    <a:pt x="536" y="127"/>
                    <a:pt x="410" y="1"/>
                    <a:pt x="2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92" name="Google Shape;19892;p79"/>
          <p:cNvGrpSpPr/>
          <p:nvPr/>
        </p:nvGrpSpPr>
        <p:grpSpPr>
          <a:xfrm>
            <a:off x="2322407" y="2055125"/>
            <a:ext cx="491983" cy="489323"/>
            <a:chOff x="-64401400" y="1914475"/>
            <a:chExt cx="319000" cy="317275"/>
          </a:xfrm>
        </p:grpSpPr>
        <p:sp>
          <p:nvSpPr>
            <p:cNvPr id="19893" name="Google Shape;19893;p79"/>
            <p:cNvSpPr/>
            <p:nvPr/>
          </p:nvSpPr>
          <p:spPr>
            <a:xfrm>
              <a:off x="-64401400" y="1914475"/>
              <a:ext cx="319000" cy="317275"/>
            </a:xfrm>
            <a:custGeom>
              <a:avLst/>
              <a:gdLst/>
              <a:ahLst/>
              <a:cxnLst/>
              <a:rect l="l" t="t" r="r" b="b"/>
              <a:pathLst>
                <a:path w="12760" h="12691" extrusionOk="0">
                  <a:moveTo>
                    <a:pt x="4726" y="1317"/>
                  </a:moveTo>
                  <a:lnTo>
                    <a:pt x="4726" y="2703"/>
                  </a:lnTo>
                  <a:cubicBezTo>
                    <a:pt x="4663" y="2735"/>
                    <a:pt x="4600" y="2829"/>
                    <a:pt x="4569" y="2861"/>
                  </a:cubicBezTo>
                  <a:lnTo>
                    <a:pt x="4065" y="3554"/>
                  </a:lnTo>
                  <a:cubicBezTo>
                    <a:pt x="3970" y="3176"/>
                    <a:pt x="3907" y="2703"/>
                    <a:pt x="3907" y="2388"/>
                  </a:cubicBezTo>
                  <a:cubicBezTo>
                    <a:pt x="3876" y="1947"/>
                    <a:pt x="3970" y="1632"/>
                    <a:pt x="4222" y="1475"/>
                  </a:cubicBezTo>
                  <a:cubicBezTo>
                    <a:pt x="4348" y="1349"/>
                    <a:pt x="4537" y="1317"/>
                    <a:pt x="4726" y="1317"/>
                  </a:cubicBezTo>
                  <a:close/>
                  <a:moveTo>
                    <a:pt x="7046" y="813"/>
                  </a:moveTo>
                  <a:cubicBezTo>
                    <a:pt x="7507" y="813"/>
                    <a:pt x="7937" y="916"/>
                    <a:pt x="8286" y="1128"/>
                  </a:cubicBezTo>
                  <a:cubicBezTo>
                    <a:pt x="8759" y="1412"/>
                    <a:pt x="8979" y="1821"/>
                    <a:pt x="8948" y="2420"/>
                  </a:cubicBezTo>
                  <a:cubicBezTo>
                    <a:pt x="8948" y="2703"/>
                    <a:pt x="8853" y="3113"/>
                    <a:pt x="8790" y="3554"/>
                  </a:cubicBezTo>
                  <a:lnTo>
                    <a:pt x="8286" y="2861"/>
                  </a:lnTo>
                  <a:cubicBezTo>
                    <a:pt x="8066" y="2609"/>
                    <a:pt x="7814" y="2451"/>
                    <a:pt x="7499" y="2451"/>
                  </a:cubicBezTo>
                  <a:lnTo>
                    <a:pt x="5514" y="2451"/>
                  </a:lnTo>
                  <a:lnTo>
                    <a:pt x="5514" y="1160"/>
                  </a:lnTo>
                  <a:cubicBezTo>
                    <a:pt x="6020" y="931"/>
                    <a:pt x="6551" y="813"/>
                    <a:pt x="7046" y="813"/>
                  </a:cubicBezTo>
                  <a:close/>
                  <a:moveTo>
                    <a:pt x="7530" y="3334"/>
                  </a:moveTo>
                  <a:cubicBezTo>
                    <a:pt x="7562" y="3334"/>
                    <a:pt x="7593" y="3365"/>
                    <a:pt x="7656" y="3365"/>
                  </a:cubicBezTo>
                  <a:lnTo>
                    <a:pt x="8601" y="4657"/>
                  </a:lnTo>
                  <a:cubicBezTo>
                    <a:pt x="8444" y="5917"/>
                    <a:pt x="7688" y="7177"/>
                    <a:pt x="6427" y="7177"/>
                  </a:cubicBezTo>
                  <a:cubicBezTo>
                    <a:pt x="5167" y="7177"/>
                    <a:pt x="4411" y="5980"/>
                    <a:pt x="4254" y="4657"/>
                  </a:cubicBezTo>
                  <a:lnTo>
                    <a:pt x="5199" y="3365"/>
                  </a:lnTo>
                  <a:cubicBezTo>
                    <a:pt x="5230" y="3334"/>
                    <a:pt x="5293" y="3334"/>
                    <a:pt x="5325" y="3334"/>
                  </a:cubicBezTo>
                  <a:close/>
                  <a:moveTo>
                    <a:pt x="5199" y="7681"/>
                  </a:moveTo>
                  <a:cubicBezTo>
                    <a:pt x="5608" y="7902"/>
                    <a:pt x="5986" y="8028"/>
                    <a:pt x="6427" y="8028"/>
                  </a:cubicBezTo>
                  <a:cubicBezTo>
                    <a:pt x="6869" y="8028"/>
                    <a:pt x="7310" y="7902"/>
                    <a:pt x="7688" y="7713"/>
                  </a:cubicBezTo>
                  <a:lnTo>
                    <a:pt x="7688" y="7807"/>
                  </a:lnTo>
                  <a:cubicBezTo>
                    <a:pt x="7688" y="8028"/>
                    <a:pt x="7719" y="8185"/>
                    <a:pt x="7814" y="8343"/>
                  </a:cubicBezTo>
                  <a:lnTo>
                    <a:pt x="6427" y="9634"/>
                  </a:lnTo>
                  <a:lnTo>
                    <a:pt x="5073" y="8280"/>
                  </a:lnTo>
                  <a:cubicBezTo>
                    <a:pt x="5167" y="8122"/>
                    <a:pt x="5199" y="7965"/>
                    <a:pt x="5199" y="7776"/>
                  </a:cubicBezTo>
                  <a:lnTo>
                    <a:pt x="5199" y="7681"/>
                  </a:lnTo>
                  <a:close/>
                  <a:moveTo>
                    <a:pt x="4537" y="8878"/>
                  </a:moveTo>
                  <a:lnTo>
                    <a:pt x="5829" y="10170"/>
                  </a:lnTo>
                  <a:lnTo>
                    <a:pt x="5230" y="10769"/>
                  </a:lnTo>
                  <a:lnTo>
                    <a:pt x="4065" y="9036"/>
                  </a:lnTo>
                  <a:cubicBezTo>
                    <a:pt x="4222" y="9036"/>
                    <a:pt x="4380" y="9004"/>
                    <a:pt x="4537" y="8878"/>
                  </a:cubicBezTo>
                  <a:close/>
                  <a:moveTo>
                    <a:pt x="8318" y="8878"/>
                  </a:moveTo>
                  <a:cubicBezTo>
                    <a:pt x="8475" y="8973"/>
                    <a:pt x="8633" y="9036"/>
                    <a:pt x="8790" y="9036"/>
                  </a:cubicBezTo>
                  <a:lnTo>
                    <a:pt x="7593" y="10769"/>
                  </a:lnTo>
                  <a:lnTo>
                    <a:pt x="7026" y="10170"/>
                  </a:lnTo>
                  <a:lnTo>
                    <a:pt x="8318" y="8878"/>
                  </a:lnTo>
                  <a:close/>
                  <a:moveTo>
                    <a:pt x="10460" y="9067"/>
                  </a:moveTo>
                  <a:cubicBezTo>
                    <a:pt x="11279" y="9067"/>
                    <a:pt x="11941" y="9760"/>
                    <a:pt x="11941" y="10580"/>
                  </a:cubicBezTo>
                  <a:lnTo>
                    <a:pt x="11941" y="11840"/>
                  </a:lnTo>
                  <a:lnTo>
                    <a:pt x="7814" y="11840"/>
                  </a:lnTo>
                  <a:cubicBezTo>
                    <a:pt x="7908" y="11808"/>
                    <a:pt x="8003" y="11745"/>
                    <a:pt x="8034" y="11682"/>
                  </a:cubicBezTo>
                  <a:lnTo>
                    <a:pt x="9798" y="9067"/>
                  </a:lnTo>
                  <a:close/>
                  <a:moveTo>
                    <a:pt x="3088" y="9067"/>
                  </a:moveTo>
                  <a:lnTo>
                    <a:pt x="4852" y="11651"/>
                  </a:lnTo>
                  <a:cubicBezTo>
                    <a:pt x="4915" y="11745"/>
                    <a:pt x="5041" y="11808"/>
                    <a:pt x="5167" y="11840"/>
                  </a:cubicBezTo>
                  <a:lnTo>
                    <a:pt x="5199" y="11840"/>
                  </a:lnTo>
                  <a:cubicBezTo>
                    <a:pt x="5325" y="11840"/>
                    <a:pt x="5419" y="11808"/>
                    <a:pt x="5482" y="11714"/>
                  </a:cubicBezTo>
                  <a:lnTo>
                    <a:pt x="6427" y="10769"/>
                  </a:lnTo>
                  <a:lnTo>
                    <a:pt x="7404" y="11745"/>
                  </a:lnTo>
                  <a:cubicBezTo>
                    <a:pt x="7436" y="11777"/>
                    <a:pt x="7530" y="11840"/>
                    <a:pt x="7593" y="11871"/>
                  </a:cubicBezTo>
                  <a:lnTo>
                    <a:pt x="914" y="11871"/>
                  </a:lnTo>
                  <a:lnTo>
                    <a:pt x="914" y="11840"/>
                  </a:lnTo>
                  <a:lnTo>
                    <a:pt x="914" y="10580"/>
                  </a:lnTo>
                  <a:cubicBezTo>
                    <a:pt x="914" y="9760"/>
                    <a:pt x="1576" y="9067"/>
                    <a:pt x="2395" y="9067"/>
                  </a:cubicBezTo>
                  <a:close/>
                  <a:moveTo>
                    <a:pt x="7043" y="1"/>
                  </a:moveTo>
                  <a:cubicBezTo>
                    <a:pt x="6380" y="1"/>
                    <a:pt x="5673" y="166"/>
                    <a:pt x="5010" y="498"/>
                  </a:cubicBezTo>
                  <a:cubicBezTo>
                    <a:pt x="4898" y="477"/>
                    <a:pt x="4788" y="467"/>
                    <a:pt x="4680" y="467"/>
                  </a:cubicBezTo>
                  <a:cubicBezTo>
                    <a:pt x="4300" y="467"/>
                    <a:pt x="3942" y="592"/>
                    <a:pt x="3624" y="813"/>
                  </a:cubicBezTo>
                  <a:cubicBezTo>
                    <a:pt x="3308" y="1034"/>
                    <a:pt x="2962" y="1506"/>
                    <a:pt x="2962" y="2388"/>
                  </a:cubicBezTo>
                  <a:cubicBezTo>
                    <a:pt x="2962" y="3144"/>
                    <a:pt x="3277" y="4405"/>
                    <a:pt x="3340" y="4625"/>
                  </a:cubicBezTo>
                  <a:cubicBezTo>
                    <a:pt x="3466" y="5570"/>
                    <a:pt x="3781" y="6389"/>
                    <a:pt x="4285" y="6988"/>
                  </a:cubicBezTo>
                  <a:lnTo>
                    <a:pt x="4285" y="7744"/>
                  </a:lnTo>
                  <a:cubicBezTo>
                    <a:pt x="4285" y="8028"/>
                    <a:pt x="4065" y="8248"/>
                    <a:pt x="3781" y="8248"/>
                  </a:cubicBezTo>
                  <a:lnTo>
                    <a:pt x="2332" y="8248"/>
                  </a:lnTo>
                  <a:cubicBezTo>
                    <a:pt x="1072" y="8248"/>
                    <a:pt x="0" y="9288"/>
                    <a:pt x="0" y="10580"/>
                  </a:cubicBezTo>
                  <a:lnTo>
                    <a:pt x="0" y="12281"/>
                  </a:lnTo>
                  <a:cubicBezTo>
                    <a:pt x="0" y="12501"/>
                    <a:pt x="189" y="12690"/>
                    <a:pt x="410" y="12690"/>
                  </a:cubicBezTo>
                  <a:lnTo>
                    <a:pt x="12256" y="12690"/>
                  </a:lnTo>
                  <a:cubicBezTo>
                    <a:pt x="12508" y="12690"/>
                    <a:pt x="12697" y="12501"/>
                    <a:pt x="12697" y="12281"/>
                  </a:cubicBezTo>
                  <a:lnTo>
                    <a:pt x="12697" y="10580"/>
                  </a:lnTo>
                  <a:cubicBezTo>
                    <a:pt x="12760" y="9319"/>
                    <a:pt x="11689" y="8248"/>
                    <a:pt x="10429" y="8248"/>
                  </a:cubicBezTo>
                  <a:lnTo>
                    <a:pt x="8979" y="8248"/>
                  </a:lnTo>
                  <a:cubicBezTo>
                    <a:pt x="8696" y="8248"/>
                    <a:pt x="8475" y="8028"/>
                    <a:pt x="8475" y="7744"/>
                  </a:cubicBezTo>
                  <a:lnTo>
                    <a:pt x="8475" y="6957"/>
                  </a:lnTo>
                  <a:cubicBezTo>
                    <a:pt x="8979" y="6358"/>
                    <a:pt x="9294" y="5539"/>
                    <a:pt x="9389" y="4625"/>
                  </a:cubicBezTo>
                  <a:cubicBezTo>
                    <a:pt x="9546" y="4121"/>
                    <a:pt x="9735" y="3050"/>
                    <a:pt x="9767" y="2420"/>
                  </a:cubicBezTo>
                  <a:cubicBezTo>
                    <a:pt x="9767" y="1538"/>
                    <a:pt x="9420" y="845"/>
                    <a:pt x="8664" y="404"/>
                  </a:cubicBezTo>
                  <a:cubicBezTo>
                    <a:pt x="8202" y="135"/>
                    <a:pt x="7640" y="1"/>
                    <a:pt x="70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4" name="Google Shape;19894;p79"/>
            <p:cNvSpPr/>
            <p:nvPr/>
          </p:nvSpPr>
          <p:spPr>
            <a:xfrm>
              <a:off x="-64172200" y="2175800"/>
              <a:ext cx="48850" cy="22075"/>
            </a:xfrm>
            <a:custGeom>
              <a:avLst/>
              <a:gdLst/>
              <a:ahLst/>
              <a:cxnLst/>
              <a:rect l="l" t="t" r="r" b="b"/>
              <a:pathLst>
                <a:path w="1954" h="883" extrusionOk="0">
                  <a:moveTo>
                    <a:pt x="410" y="1"/>
                  </a:moveTo>
                  <a:cubicBezTo>
                    <a:pt x="158" y="1"/>
                    <a:pt x="0" y="190"/>
                    <a:pt x="0" y="442"/>
                  </a:cubicBezTo>
                  <a:cubicBezTo>
                    <a:pt x="0" y="662"/>
                    <a:pt x="221" y="883"/>
                    <a:pt x="410" y="883"/>
                  </a:cubicBezTo>
                  <a:lnTo>
                    <a:pt x="1513" y="883"/>
                  </a:lnTo>
                  <a:cubicBezTo>
                    <a:pt x="1765" y="883"/>
                    <a:pt x="1891" y="662"/>
                    <a:pt x="1891" y="442"/>
                  </a:cubicBezTo>
                  <a:cubicBezTo>
                    <a:pt x="1954" y="190"/>
                    <a:pt x="1733" y="1"/>
                    <a:pt x="1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5" name="Google Shape;19895;p79"/>
            <p:cNvSpPr/>
            <p:nvPr/>
          </p:nvSpPr>
          <p:spPr>
            <a:xfrm>
              <a:off x="-64212375" y="2210450"/>
              <a:ext cx="5525" cy="25"/>
            </a:xfrm>
            <a:custGeom>
              <a:avLst/>
              <a:gdLst/>
              <a:ahLst/>
              <a:cxnLst/>
              <a:rect l="l" t="t" r="r" b="b"/>
              <a:pathLst>
                <a:path w="221" h="1" extrusionOk="0">
                  <a:moveTo>
                    <a:pt x="1" y="1"/>
                  </a:moveTo>
                  <a:lnTo>
                    <a:pt x="221" y="1"/>
                  </a:lnTo>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896" name="Google Shape;19896;p79"/>
          <p:cNvGrpSpPr/>
          <p:nvPr/>
        </p:nvGrpSpPr>
        <p:grpSpPr>
          <a:xfrm>
            <a:off x="2408657" y="2696511"/>
            <a:ext cx="319480" cy="487356"/>
            <a:chOff x="-64343900" y="2282125"/>
            <a:chExt cx="207150" cy="316000"/>
          </a:xfrm>
        </p:grpSpPr>
        <p:sp>
          <p:nvSpPr>
            <p:cNvPr id="19897" name="Google Shape;19897;p79"/>
            <p:cNvSpPr/>
            <p:nvPr/>
          </p:nvSpPr>
          <p:spPr>
            <a:xfrm>
              <a:off x="-64270650" y="2310475"/>
              <a:ext cx="61450" cy="147325"/>
            </a:xfrm>
            <a:custGeom>
              <a:avLst/>
              <a:gdLst/>
              <a:ahLst/>
              <a:cxnLst/>
              <a:rect l="l" t="t" r="r" b="b"/>
              <a:pathLst>
                <a:path w="2458" h="5893" extrusionOk="0">
                  <a:moveTo>
                    <a:pt x="1229" y="1"/>
                  </a:moveTo>
                  <a:cubicBezTo>
                    <a:pt x="1008" y="1"/>
                    <a:pt x="851" y="221"/>
                    <a:pt x="851" y="442"/>
                  </a:cubicBezTo>
                  <a:lnTo>
                    <a:pt x="851" y="726"/>
                  </a:lnTo>
                  <a:cubicBezTo>
                    <a:pt x="378" y="883"/>
                    <a:pt x="0" y="1356"/>
                    <a:pt x="0" y="1891"/>
                  </a:cubicBezTo>
                  <a:cubicBezTo>
                    <a:pt x="0" y="2584"/>
                    <a:pt x="567" y="2962"/>
                    <a:pt x="1008" y="3277"/>
                  </a:cubicBezTo>
                  <a:cubicBezTo>
                    <a:pt x="1323" y="3529"/>
                    <a:pt x="1670" y="3750"/>
                    <a:pt x="1670" y="4002"/>
                  </a:cubicBezTo>
                  <a:cubicBezTo>
                    <a:pt x="1670" y="4223"/>
                    <a:pt x="1481" y="4412"/>
                    <a:pt x="1229" y="4412"/>
                  </a:cubicBezTo>
                  <a:cubicBezTo>
                    <a:pt x="1008" y="4412"/>
                    <a:pt x="851" y="4223"/>
                    <a:pt x="851" y="4002"/>
                  </a:cubicBezTo>
                  <a:cubicBezTo>
                    <a:pt x="851" y="3750"/>
                    <a:pt x="630" y="3592"/>
                    <a:pt x="441" y="3592"/>
                  </a:cubicBezTo>
                  <a:cubicBezTo>
                    <a:pt x="221" y="3592"/>
                    <a:pt x="0" y="3781"/>
                    <a:pt x="0" y="4002"/>
                  </a:cubicBezTo>
                  <a:cubicBezTo>
                    <a:pt x="0" y="4538"/>
                    <a:pt x="378" y="4979"/>
                    <a:pt x="851" y="5168"/>
                  </a:cubicBezTo>
                  <a:lnTo>
                    <a:pt x="851" y="5451"/>
                  </a:lnTo>
                  <a:cubicBezTo>
                    <a:pt x="851" y="5672"/>
                    <a:pt x="1040" y="5892"/>
                    <a:pt x="1229" y="5892"/>
                  </a:cubicBezTo>
                  <a:cubicBezTo>
                    <a:pt x="1481" y="5829"/>
                    <a:pt x="1639" y="5640"/>
                    <a:pt x="1639" y="5451"/>
                  </a:cubicBezTo>
                  <a:lnTo>
                    <a:pt x="1639" y="5168"/>
                  </a:lnTo>
                  <a:cubicBezTo>
                    <a:pt x="2111" y="5010"/>
                    <a:pt x="2458" y="4538"/>
                    <a:pt x="2458" y="4002"/>
                  </a:cubicBezTo>
                  <a:cubicBezTo>
                    <a:pt x="2458" y="3309"/>
                    <a:pt x="1891" y="2931"/>
                    <a:pt x="1481" y="2616"/>
                  </a:cubicBezTo>
                  <a:cubicBezTo>
                    <a:pt x="1166" y="2364"/>
                    <a:pt x="788" y="2143"/>
                    <a:pt x="788" y="1891"/>
                  </a:cubicBezTo>
                  <a:cubicBezTo>
                    <a:pt x="788" y="1671"/>
                    <a:pt x="1008" y="1513"/>
                    <a:pt x="1197" y="1513"/>
                  </a:cubicBezTo>
                  <a:cubicBezTo>
                    <a:pt x="1418" y="1513"/>
                    <a:pt x="1639" y="1702"/>
                    <a:pt x="1639" y="1891"/>
                  </a:cubicBezTo>
                  <a:cubicBezTo>
                    <a:pt x="1639" y="2143"/>
                    <a:pt x="1828" y="2332"/>
                    <a:pt x="2017" y="2332"/>
                  </a:cubicBezTo>
                  <a:cubicBezTo>
                    <a:pt x="2269" y="2332"/>
                    <a:pt x="2458" y="2143"/>
                    <a:pt x="2458" y="1891"/>
                  </a:cubicBezTo>
                  <a:cubicBezTo>
                    <a:pt x="2458" y="1356"/>
                    <a:pt x="2111" y="915"/>
                    <a:pt x="1639" y="726"/>
                  </a:cubicBezTo>
                  <a:lnTo>
                    <a:pt x="1639" y="442"/>
                  </a:lnTo>
                  <a:cubicBezTo>
                    <a:pt x="1639" y="221"/>
                    <a:pt x="1418"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898" name="Google Shape;19898;p79"/>
            <p:cNvSpPr/>
            <p:nvPr/>
          </p:nvSpPr>
          <p:spPr>
            <a:xfrm>
              <a:off x="-64343900" y="2282125"/>
              <a:ext cx="207150" cy="316000"/>
            </a:xfrm>
            <a:custGeom>
              <a:avLst/>
              <a:gdLst/>
              <a:ahLst/>
              <a:cxnLst/>
              <a:rect l="l" t="t" r="r" b="b"/>
              <a:pathLst>
                <a:path w="8286" h="12640" extrusionOk="0">
                  <a:moveTo>
                    <a:pt x="4159" y="788"/>
                  </a:moveTo>
                  <a:cubicBezTo>
                    <a:pt x="5986" y="788"/>
                    <a:pt x="7467" y="2301"/>
                    <a:pt x="7467" y="4096"/>
                  </a:cubicBezTo>
                  <a:cubicBezTo>
                    <a:pt x="7467" y="5924"/>
                    <a:pt x="5986" y="7404"/>
                    <a:pt x="4159" y="7404"/>
                  </a:cubicBezTo>
                  <a:cubicBezTo>
                    <a:pt x="2300" y="7404"/>
                    <a:pt x="851" y="5924"/>
                    <a:pt x="851" y="4096"/>
                  </a:cubicBezTo>
                  <a:cubicBezTo>
                    <a:pt x="851" y="2301"/>
                    <a:pt x="2363" y="788"/>
                    <a:pt x="4159" y="788"/>
                  </a:cubicBezTo>
                  <a:close/>
                  <a:moveTo>
                    <a:pt x="851" y="8917"/>
                  </a:moveTo>
                  <a:cubicBezTo>
                    <a:pt x="1513" y="8980"/>
                    <a:pt x="2206" y="9295"/>
                    <a:pt x="2773" y="9862"/>
                  </a:cubicBezTo>
                  <a:cubicBezTo>
                    <a:pt x="3340" y="10429"/>
                    <a:pt x="3655" y="11122"/>
                    <a:pt x="3718" y="11784"/>
                  </a:cubicBezTo>
                  <a:cubicBezTo>
                    <a:pt x="3056" y="11689"/>
                    <a:pt x="2395" y="11374"/>
                    <a:pt x="1796" y="10838"/>
                  </a:cubicBezTo>
                  <a:cubicBezTo>
                    <a:pt x="1261" y="10271"/>
                    <a:pt x="945" y="9578"/>
                    <a:pt x="851" y="8917"/>
                  </a:cubicBezTo>
                  <a:close/>
                  <a:moveTo>
                    <a:pt x="7467" y="8917"/>
                  </a:moveTo>
                  <a:lnTo>
                    <a:pt x="7467" y="8917"/>
                  </a:lnTo>
                  <a:cubicBezTo>
                    <a:pt x="7404" y="9578"/>
                    <a:pt x="7089" y="10240"/>
                    <a:pt x="6522" y="10838"/>
                  </a:cubicBezTo>
                  <a:cubicBezTo>
                    <a:pt x="5923" y="11374"/>
                    <a:pt x="5262" y="11689"/>
                    <a:pt x="4600" y="11784"/>
                  </a:cubicBezTo>
                  <a:cubicBezTo>
                    <a:pt x="4663" y="11122"/>
                    <a:pt x="4947" y="10429"/>
                    <a:pt x="5545" y="9862"/>
                  </a:cubicBezTo>
                  <a:cubicBezTo>
                    <a:pt x="6081" y="9295"/>
                    <a:pt x="6805" y="8980"/>
                    <a:pt x="7467" y="8917"/>
                  </a:cubicBezTo>
                  <a:close/>
                  <a:moveTo>
                    <a:pt x="4159" y="1"/>
                  </a:moveTo>
                  <a:cubicBezTo>
                    <a:pt x="1891" y="1"/>
                    <a:pt x="32" y="1860"/>
                    <a:pt x="32" y="4128"/>
                  </a:cubicBezTo>
                  <a:cubicBezTo>
                    <a:pt x="32" y="6270"/>
                    <a:pt x="1670" y="8034"/>
                    <a:pt x="3781" y="8223"/>
                  </a:cubicBezTo>
                  <a:lnTo>
                    <a:pt x="3781" y="9736"/>
                  </a:lnTo>
                  <a:cubicBezTo>
                    <a:pt x="3623" y="9578"/>
                    <a:pt x="3497" y="9421"/>
                    <a:pt x="3371" y="9295"/>
                  </a:cubicBezTo>
                  <a:cubicBezTo>
                    <a:pt x="2584" y="8507"/>
                    <a:pt x="1576" y="8066"/>
                    <a:pt x="410" y="8066"/>
                  </a:cubicBezTo>
                  <a:cubicBezTo>
                    <a:pt x="189" y="8066"/>
                    <a:pt x="32" y="8287"/>
                    <a:pt x="32" y="8476"/>
                  </a:cubicBezTo>
                  <a:cubicBezTo>
                    <a:pt x="0" y="9578"/>
                    <a:pt x="410" y="10649"/>
                    <a:pt x="1261" y="11437"/>
                  </a:cubicBezTo>
                  <a:cubicBezTo>
                    <a:pt x="2048" y="12225"/>
                    <a:pt x="3056" y="12634"/>
                    <a:pt x="4096" y="12634"/>
                  </a:cubicBezTo>
                  <a:lnTo>
                    <a:pt x="4159" y="12634"/>
                  </a:lnTo>
                  <a:cubicBezTo>
                    <a:pt x="4225" y="12638"/>
                    <a:pt x="4290" y="12640"/>
                    <a:pt x="4355" y="12640"/>
                  </a:cubicBezTo>
                  <a:cubicBezTo>
                    <a:pt x="5385" y="12640"/>
                    <a:pt x="6348" y="12178"/>
                    <a:pt x="7089" y="11437"/>
                  </a:cubicBezTo>
                  <a:cubicBezTo>
                    <a:pt x="7877" y="10649"/>
                    <a:pt x="8286" y="9610"/>
                    <a:pt x="8286" y="8476"/>
                  </a:cubicBezTo>
                  <a:cubicBezTo>
                    <a:pt x="8286" y="8223"/>
                    <a:pt x="8097" y="8066"/>
                    <a:pt x="7908" y="8066"/>
                  </a:cubicBezTo>
                  <a:cubicBezTo>
                    <a:pt x="7872" y="8065"/>
                    <a:pt x="7837" y="8064"/>
                    <a:pt x="7801" y="8064"/>
                  </a:cubicBezTo>
                  <a:cubicBezTo>
                    <a:pt x="6709" y="8064"/>
                    <a:pt x="5709" y="8532"/>
                    <a:pt x="4947" y="9295"/>
                  </a:cubicBezTo>
                  <a:cubicBezTo>
                    <a:pt x="4821" y="9452"/>
                    <a:pt x="4663" y="9578"/>
                    <a:pt x="4569" y="9736"/>
                  </a:cubicBezTo>
                  <a:lnTo>
                    <a:pt x="4569" y="8223"/>
                  </a:lnTo>
                  <a:cubicBezTo>
                    <a:pt x="6648" y="8034"/>
                    <a:pt x="8286" y="6270"/>
                    <a:pt x="8286" y="4128"/>
                  </a:cubicBezTo>
                  <a:cubicBezTo>
                    <a:pt x="8286" y="1860"/>
                    <a:pt x="6459" y="1"/>
                    <a:pt x="41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899" name="Google Shape;19899;p79"/>
          <p:cNvSpPr/>
          <p:nvPr/>
        </p:nvSpPr>
        <p:spPr>
          <a:xfrm>
            <a:off x="2315052" y="3314178"/>
            <a:ext cx="489553" cy="493217"/>
          </a:xfrm>
          <a:custGeom>
            <a:avLst/>
            <a:gdLst/>
            <a:ahLst/>
            <a:cxnLst/>
            <a:rect l="l" t="t" r="r" b="b"/>
            <a:pathLst>
              <a:path w="12697" h="12792" extrusionOk="0">
                <a:moveTo>
                  <a:pt x="7310" y="3435"/>
                </a:moveTo>
                <a:cubicBezTo>
                  <a:pt x="7404" y="3435"/>
                  <a:pt x="7467" y="3498"/>
                  <a:pt x="7436" y="3624"/>
                </a:cubicBezTo>
                <a:cubicBezTo>
                  <a:pt x="7310" y="3939"/>
                  <a:pt x="7247" y="4223"/>
                  <a:pt x="7215" y="4538"/>
                </a:cubicBezTo>
                <a:lnTo>
                  <a:pt x="5419" y="4538"/>
                </a:lnTo>
                <a:cubicBezTo>
                  <a:pt x="5388" y="4223"/>
                  <a:pt x="5293" y="3908"/>
                  <a:pt x="5199" y="3624"/>
                </a:cubicBezTo>
                <a:cubicBezTo>
                  <a:pt x="5167" y="3498"/>
                  <a:pt x="5230" y="3435"/>
                  <a:pt x="5325" y="3435"/>
                </a:cubicBezTo>
                <a:close/>
                <a:moveTo>
                  <a:pt x="7121" y="5357"/>
                </a:moveTo>
                <a:cubicBezTo>
                  <a:pt x="7089" y="6428"/>
                  <a:pt x="7310" y="7436"/>
                  <a:pt x="7845" y="8381"/>
                </a:cubicBezTo>
                <a:lnTo>
                  <a:pt x="8003" y="8665"/>
                </a:lnTo>
                <a:lnTo>
                  <a:pt x="4726" y="8665"/>
                </a:lnTo>
                <a:lnTo>
                  <a:pt x="4852" y="8381"/>
                </a:lnTo>
                <a:cubicBezTo>
                  <a:pt x="5356" y="7436"/>
                  <a:pt x="5577" y="6396"/>
                  <a:pt x="5545" y="5357"/>
                </a:cubicBezTo>
                <a:close/>
                <a:moveTo>
                  <a:pt x="8381" y="9484"/>
                </a:moveTo>
                <a:cubicBezTo>
                  <a:pt x="8633" y="9484"/>
                  <a:pt x="8790" y="9704"/>
                  <a:pt x="8790" y="9925"/>
                </a:cubicBezTo>
                <a:lnTo>
                  <a:pt x="8790" y="10335"/>
                </a:lnTo>
                <a:lnTo>
                  <a:pt x="3813" y="10335"/>
                </a:lnTo>
                <a:lnTo>
                  <a:pt x="3813" y="9925"/>
                </a:lnTo>
                <a:lnTo>
                  <a:pt x="3844" y="9925"/>
                </a:lnTo>
                <a:cubicBezTo>
                  <a:pt x="3844" y="9704"/>
                  <a:pt x="4065" y="9484"/>
                  <a:pt x="4254" y="9484"/>
                </a:cubicBezTo>
                <a:close/>
                <a:moveTo>
                  <a:pt x="9200" y="11154"/>
                </a:moveTo>
                <a:cubicBezTo>
                  <a:pt x="9452" y="11154"/>
                  <a:pt x="9609" y="11343"/>
                  <a:pt x="9609" y="11595"/>
                </a:cubicBezTo>
                <a:lnTo>
                  <a:pt x="9609" y="12004"/>
                </a:lnTo>
                <a:lnTo>
                  <a:pt x="2993" y="12004"/>
                </a:lnTo>
                <a:lnTo>
                  <a:pt x="2993" y="11595"/>
                </a:lnTo>
                <a:lnTo>
                  <a:pt x="3025" y="11595"/>
                </a:lnTo>
                <a:cubicBezTo>
                  <a:pt x="3025" y="11343"/>
                  <a:pt x="3214" y="11154"/>
                  <a:pt x="3435" y="11154"/>
                </a:cubicBezTo>
                <a:close/>
                <a:moveTo>
                  <a:pt x="6333" y="1"/>
                </a:moveTo>
                <a:cubicBezTo>
                  <a:pt x="6144" y="1"/>
                  <a:pt x="5955" y="190"/>
                  <a:pt x="5955" y="442"/>
                </a:cubicBezTo>
                <a:lnTo>
                  <a:pt x="5955" y="883"/>
                </a:lnTo>
                <a:lnTo>
                  <a:pt x="5514" y="883"/>
                </a:lnTo>
                <a:cubicBezTo>
                  <a:pt x="5262" y="883"/>
                  <a:pt x="5104" y="1072"/>
                  <a:pt x="5104" y="1261"/>
                </a:cubicBezTo>
                <a:cubicBezTo>
                  <a:pt x="5104" y="1513"/>
                  <a:pt x="5325" y="1702"/>
                  <a:pt x="5514" y="1702"/>
                </a:cubicBezTo>
                <a:lnTo>
                  <a:pt x="5955" y="1702"/>
                </a:lnTo>
                <a:lnTo>
                  <a:pt x="5955" y="2521"/>
                </a:lnTo>
                <a:lnTo>
                  <a:pt x="5356" y="2521"/>
                </a:lnTo>
                <a:cubicBezTo>
                  <a:pt x="4695" y="2521"/>
                  <a:pt x="4222" y="3183"/>
                  <a:pt x="4443" y="3813"/>
                </a:cubicBezTo>
                <a:cubicBezTo>
                  <a:pt x="4537" y="4034"/>
                  <a:pt x="4569" y="4254"/>
                  <a:pt x="4632" y="4443"/>
                </a:cubicBezTo>
                <a:lnTo>
                  <a:pt x="4285" y="4443"/>
                </a:lnTo>
                <a:cubicBezTo>
                  <a:pt x="4065" y="4443"/>
                  <a:pt x="3907" y="4664"/>
                  <a:pt x="3907" y="4884"/>
                </a:cubicBezTo>
                <a:cubicBezTo>
                  <a:pt x="3907" y="5136"/>
                  <a:pt x="4096" y="5325"/>
                  <a:pt x="4285" y="5325"/>
                </a:cubicBezTo>
                <a:lnTo>
                  <a:pt x="4726" y="5325"/>
                </a:lnTo>
                <a:cubicBezTo>
                  <a:pt x="4821" y="6901"/>
                  <a:pt x="4191" y="7846"/>
                  <a:pt x="3718" y="8791"/>
                </a:cubicBezTo>
                <a:cubicBezTo>
                  <a:pt x="3308" y="8980"/>
                  <a:pt x="3025" y="9421"/>
                  <a:pt x="3025" y="9893"/>
                </a:cubicBezTo>
                <a:lnTo>
                  <a:pt x="3025" y="10366"/>
                </a:lnTo>
                <a:cubicBezTo>
                  <a:pt x="2552" y="10524"/>
                  <a:pt x="2206" y="10996"/>
                  <a:pt x="2206" y="11532"/>
                </a:cubicBezTo>
                <a:lnTo>
                  <a:pt x="2206" y="11973"/>
                </a:lnTo>
                <a:lnTo>
                  <a:pt x="442" y="11973"/>
                </a:lnTo>
                <a:cubicBezTo>
                  <a:pt x="189" y="11973"/>
                  <a:pt x="0" y="12162"/>
                  <a:pt x="0" y="12382"/>
                </a:cubicBezTo>
                <a:cubicBezTo>
                  <a:pt x="0" y="12603"/>
                  <a:pt x="158" y="12792"/>
                  <a:pt x="379" y="12792"/>
                </a:cubicBezTo>
                <a:lnTo>
                  <a:pt x="12256" y="12792"/>
                </a:lnTo>
                <a:cubicBezTo>
                  <a:pt x="12476" y="12792"/>
                  <a:pt x="12697" y="12603"/>
                  <a:pt x="12697" y="12382"/>
                </a:cubicBezTo>
                <a:cubicBezTo>
                  <a:pt x="12697" y="12130"/>
                  <a:pt x="12476" y="11973"/>
                  <a:pt x="12256" y="11973"/>
                </a:cubicBezTo>
                <a:lnTo>
                  <a:pt x="10460" y="11973"/>
                </a:lnTo>
                <a:lnTo>
                  <a:pt x="10460" y="11532"/>
                </a:lnTo>
                <a:cubicBezTo>
                  <a:pt x="10460" y="10996"/>
                  <a:pt x="10114" y="10555"/>
                  <a:pt x="9641" y="10366"/>
                </a:cubicBezTo>
                <a:lnTo>
                  <a:pt x="9641" y="9893"/>
                </a:lnTo>
                <a:cubicBezTo>
                  <a:pt x="9641" y="9421"/>
                  <a:pt x="9357" y="8980"/>
                  <a:pt x="8979" y="8791"/>
                </a:cubicBezTo>
                <a:cubicBezTo>
                  <a:pt x="8507" y="7877"/>
                  <a:pt x="7877" y="6932"/>
                  <a:pt x="7940" y="5325"/>
                </a:cubicBezTo>
                <a:lnTo>
                  <a:pt x="8381" y="5325"/>
                </a:lnTo>
                <a:cubicBezTo>
                  <a:pt x="8633" y="5325"/>
                  <a:pt x="8790" y="5136"/>
                  <a:pt x="8790" y="4884"/>
                </a:cubicBezTo>
                <a:cubicBezTo>
                  <a:pt x="8790" y="4664"/>
                  <a:pt x="8570" y="4443"/>
                  <a:pt x="8381" y="4443"/>
                </a:cubicBezTo>
                <a:lnTo>
                  <a:pt x="8034" y="4443"/>
                </a:lnTo>
                <a:cubicBezTo>
                  <a:pt x="8066" y="4254"/>
                  <a:pt x="8160" y="4034"/>
                  <a:pt x="8223" y="3813"/>
                </a:cubicBezTo>
                <a:cubicBezTo>
                  <a:pt x="8475" y="3183"/>
                  <a:pt x="8003" y="2521"/>
                  <a:pt x="7310" y="2521"/>
                </a:cubicBezTo>
                <a:lnTo>
                  <a:pt x="6743" y="2521"/>
                </a:lnTo>
                <a:lnTo>
                  <a:pt x="6743" y="1702"/>
                </a:lnTo>
                <a:lnTo>
                  <a:pt x="7184" y="1702"/>
                </a:lnTo>
                <a:cubicBezTo>
                  <a:pt x="7404" y="1702"/>
                  <a:pt x="7562" y="1513"/>
                  <a:pt x="7562" y="1261"/>
                </a:cubicBezTo>
                <a:cubicBezTo>
                  <a:pt x="7562" y="1041"/>
                  <a:pt x="7373" y="883"/>
                  <a:pt x="7184" y="883"/>
                </a:cubicBezTo>
                <a:lnTo>
                  <a:pt x="6743" y="883"/>
                </a:lnTo>
                <a:lnTo>
                  <a:pt x="6743" y="442"/>
                </a:lnTo>
                <a:cubicBezTo>
                  <a:pt x="6743" y="190"/>
                  <a:pt x="652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00" name="Google Shape;19900;p79"/>
          <p:cNvGrpSpPr/>
          <p:nvPr/>
        </p:nvGrpSpPr>
        <p:grpSpPr>
          <a:xfrm>
            <a:off x="5315922" y="2055473"/>
            <a:ext cx="425164" cy="488628"/>
            <a:chOff x="-62496925" y="1931475"/>
            <a:chExt cx="275675" cy="316825"/>
          </a:xfrm>
        </p:grpSpPr>
        <p:sp>
          <p:nvSpPr>
            <p:cNvPr id="19901" name="Google Shape;19901;p79"/>
            <p:cNvSpPr/>
            <p:nvPr/>
          </p:nvSpPr>
          <p:spPr>
            <a:xfrm>
              <a:off x="-62496925" y="1931475"/>
              <a:ext cx="275675" cy="316825"/>
            </a:xfrm>
            <a:custGeom>
              <a:avLst/>
              <a:gdLst/>
              <a:ahLst/>
              <a:cxnLst/>
              <a:rect l="l" t="t" r="r" b="b"/>
              <a:pathLst>
                <a:path w="11027" h="12673" extrusionOk="0">
                  <a:moveTo>
                    <a:pt x="5514" y="1047"/>
                  </a:moveTo>
                  <a:cubicBezTo>
                    <a:pt x="6238" y="1519"/>
                    <a:pt x="7215" y="1834"/>
                    <a:pt x="8003" y="1834"/>
                  </a:cubicBezTo>
                  <a:cubicBezTo>
                    <a:pt x="8538" y="1834"/>
                    <a:pt x="9294" y="1708"/>
                    <a:pt x="10208" y="1204"/>
                  </a:cubicBezTo>
                  <a:lnTo>
                    <a:pt x="10208" y="5237"/>
                  </a:lnTo>
                  <a:cubicBezTo>
                    <a:pt x="10177" y="8198"/>
                    <a:pt x="8349" y="10845"/>
                    <a:pt x="5514" y="11821"/>
                  </a:cubicBezTo>
                  <a:cubicBezTo>
                    <a:pt x="2710" y="10845"/>
                    <a:pt x="820" y="8198"/>
                    <a:pt x="820" y="5237"/>
                  </a:cubicBezTo>
                  <a:lnTo>
                    <a:pt x="820" y="1204"/>
                  </a:lnTo>
                  <a:cubicBezTo>
                    <a:pt x="1513" y="1582"/>
                    <a:pt x="2269" y="1834"/>
                    <a:pt x="3025" y="1834"/>
                  </a:cubicBezTo>
                  <a:cubicBezTo>
                    <a:pt x="3844" y="1834"/>
                    <a:pt x="4758" y="1551"/>
                    <a:pt x="5514" y="1047"/>
                  </a:cubicBezTo>
                  <a:close/>
                  <a:moveTo>
                    <a:pt x="10654" y="1"/>
                  </a:moveTo>
                  <a:cubicBezTo>
                    <a:pt x="10567" y="1"/>
                    <a:pt x="10476" y="33"/>
                    <a:pt x="10397" y="102"/>
                  </a:cubicBezTo>
                  <a:cubicBezTo>
                    <a:pt x="9389" y="826"/>
                    <a:pt x="8538" y="952"/>
                    <a:pt x="8034" y="952"/>
                  </a:cubicBezTo>
                  <a:cubicBezTo>
                    <a:pt x="7310" y="952"/>
                    <a:pt x="6396" y="637"/>
                    <a:pt x="5766" y="165"/>
                  </a:cubicBezTo>
                  <a:cubicBezTo>
                    <a:pt x="5703" y="102"/>
                    <a:pt x="5616" y="70"/>
                    <a:pt x="5526" y="70"/>
                  </a:cubicBezTo>
                  <a:cubicBezTo>
                    <a:pt x="5435" y="70"/>
                    <a:pt x="5341" y="102"/>
                    <a:pt x="5262" y="165"/>
                  </a:cubicBezTo>
                  <a:cubicBezTo>
                    <a:pt x="4632" y="637"/>
                    <a:pt x="3781" y="952"/>
                    <a:pt x="3025" y="952"/>
                  </a:cubicBezTo>
                  <a:cubicBezTo>
                    <a:pt x="2237" y="952"/>
                    <a:pt x="1450" y="637"/>
                    <a:pt x="662" y="102"/>
                  </a:cubicBezTo>
                  <a:cubicBezTo>
                    <a:pt x="582" y="40"/>
                    <a:pt x="495" y="13"/>
                    <a:pt x="411" y="13"/>
                  </a:cubicBezTo>
                  <a:cubicBezTo>
                    <a:pt x="196" y="13"/>
                    <a:pt x="0" y="190"/>
                    <a:pt x="0" y="417"/>
                  </a:cubicBezTo>
                  <a:lnTo>
                    <a:pt x="0" y="5237"/>
                  </a:lnTo>
                  <a:cubicBezTo>
                    <a:pt x="0" y="8608"/>
                    <a:pt x="2080" y="11601"/>
                    <a:pt x="5388" y="12641"/>
                  </a:cubicBezTo>
                  <a:cubicBezTo>
                    <a:pt x="5419" y="12641"/>
                    <a:pt x="5451" y="12672"/>
                    <a:pt x="5514" y="12672"/>
                  </a:cubicBezTo>
                  <a:cubicBezTo>
                    <a:pt x="5545" y="12672"/>
                    <a:pt x="5577" y="12672"/>
                    <a:pt x="5640" y="12641"/>
                  </a:cubicBezTo>
                  <a:cubicBezTo>
                    <a:pt x="8979" y="11538"/>
                    <a:pt x="11027" y="8513"/>
                    <a:pt x="11027" y="5237"/>
                  </a:cubicBezTo>
                  <a:lnTo>
                    <a:pt x="11027" y="417"/>
                  </a:lnTo>
                  <a:cubicBezTo>
                    <a:pt x="11027" y="157"/>
                    <a:pt x="10848" y="1"/>
                    <a:pt x="106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2" name="Google Shape;19902;p79"/>
            <p:cNvSpPr/>
            <p:nvPr/>
          </p:nvSpPr>
          <p:spPr>
            <a:xfrm>
              <a:off x="-62390600" y="2016700"/>
              <a:ext cx="63025" cy="146525"/>
            </a:xfrm>
            <a:custGeom>
              <a:avLst/>
              <a:gdLst/>
              <a:ahLst/>
              <a:cxnLst/>
              <a:rect l="l" t="t" r="r" b="b"/>
              <a:pathLst>
                <a:path w="2521" h="5861" extrusionOk="0">
                  <a:moveTo>
                    <a:pt x="1261" y="1"/>
                  </a:moveTo>
                  <a:cubicBezTo>
                    <a:pt x="1009" y="1"/>
                    <a:pt x="820" y="190"/>
                    <a:pt x="820" y="410"/>
                  </a:cubicBezTo>
                  <a:lnTo>
                    <a:pt x="820" y="694"/>
                  </a:lnTo>
                  <a:cubicBezTo>
                    <a:pt x="347" y="851"/>
                    <a:pt x="1" y="1324"/>
                    <a:pt x="1" y="1891"/>
                  </a:cubicBezTo>
                  <a:cubicBezTo>
                    <a:pt x="1" y="2553"/>
                    <a:pt x="536" y="2931"/>
                    <a:pt x="977" y="3246"/>
                  </a:cubicBezTo>
                  <a:cubicBezTo>
                    <a:pt x="1292" y="3498"/>
                    <a:pt x="1639" y="3718"/>
                    <a:pt x="1639" y="3970"/>
                  </a:cubicBezTo>
                  <a:cubicBezTo>
                    <a:pt x="1639" y="4191"/>
                    <a:pt x="1450" y="4411"/>
                    <a:pt x="1261" y="4411"/>
                  </a:cubicBezTo>
                  <a:cubicBezTo>
                    <a:pt x="1040" y="4411"/>
                    <a:pt x="820" y="4191"/>
                    <a:pt x="820" y="3970"/>
                  </a:cubicBezTo>
                  <a:cubicBezTo>
                    <a:pt x="820" y="3718"/>
                    <a:pt x="631" y="3561"/>
                    <a:pt x="410" y="3561"/>
                  </a:cubicBezTo>
                  <a:cubicBezTo>
                    <a:pt x="221" y="3561"/>
                    <a:pt x="32" y="3781"/>
                    <a:pt x="32" y="3970"/>
                  </a:cubicBezTo>
                  <a:cubicBezTo>
                    <a:pt x="32" y="4506"/>
                    <a:pt x="379" y="4947"/>
                    <a:pt x="851" y="5136"/>
                  </a:cubicBezTo>
                  <a:lnTo>
                    <a:pt x="851" y="5419"/>
                  </a:lnTo>
                  <a:cubicBezTo>
                    <a:pt x="851" y="5671"/>
                    <a:pt x="1040" y="5861"/>
                    <a:pt x="1292" y="5861"/>
                  </a:cubicBezTo>
                  <a:cubicBezTo>
                    <a:pt x="1513" y="5861"/>
                    <a:pt x="1670" y="5671"/>
                    <a:pt x="1670" y="5419"/>
                  </a:cubicBezTo>
                  <a:lnTo>
                    <a:pt x="1670" y="5136"/>
                  </a:lnTo>
                  <a:cubicBezTo>
                    <a:pt x="2143" y="4978"/>
                    <a:pt x="2521" y="4506"/>
                    <a:pt x="2521" y="3970"/>
                  </a:cubicBezTo>
                  <a:cubicBezTo>
                    <a:pt x="2521" y="3309"/>
                    <a:pt x="1954" y="2899"/>
                    <a:pt x="1513" y="2584"/>
                  </a:cubicBezTo>
                  <a:cubicBezTo>
                    <a:pt x="1198" y="2363"/>
                    <a:pt x="851" y="2111"/>
                    <a:pt x="851" y="1891"/>
                  </a:cubicBezTo>
                  <a:cubicBezTo>
                    <a:pt x="851" y="1670"/>
                    <a:pt x="1040" y="1481"/>
                    <a:pt x="1261" y="1481"/>
                  </a:cubicBezTo>
                  <a:cubicBezTo>
                    <a:pt x="1481" y="1481"/>
                    <a:pt x="1639" y="1670"/>
                    <a:pt x="1639" y="1891"/>
                  </a:cubicBezTo>
                  <a:cubicBezTo>
                    <a:pt x="1639" y="2111"/>
                    <a:pt x="1828" y="2300"/>
                    <a:pt x="2080" y="2300"/>
                  </a:cubicBezTo>
                  <a:cubicBezTo>
                    <a:pt x="2300" y="2300"/>
                    <a:pt x="2458" y="2111"/>
                    <a:pt x="2458" y="1891"/>
                  </a:cubicBezTo>
                  <a:cubicBezTo>
                    <a:pt x="2458" y="1324"/>
                    <a:pt x="2111"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3" name="Google Shape;19903;p79"/>
          <p:cNvGrpSpPr/>
          <p:nvPr/>
        </p:nvGrpSpPr>
        <p:grpSpPr>
          <a:xfrm>
            <a:off x="5284922" y="2695239"/>
            <a:ext cx="487164" cy="489901"/>
            <a:chOff x="-62516625" y="2297875"/>
            <a:chExt cx="315875" cy="317650"/>
          </a:xfrm>
        </p:grpSpPr>
        <p:sp>
          <p:nvSpPr>
            <p:cNvPr id="19904" name="Google Shape;19904;p79"/>
            <p:cNvSpPr/>
            <p:nvPr/>
          </p:nvSpPr>
          <p:spPr>
            <a:xfrm>
              <a:off x="-62516625" y="2297875"/>
              <a:ext cx="315875" cy="317650"/>
            </a:xfrm>
            <a:custGeom>
              <a:avLst/>
              <a:gdLst/>
              <a:ahLst/>
              <a:cxnLst/>
              <a:rect l="l" t="t" r="r" b="b"/>
              <a:pathLst>
                <a:path w="12635" h="12706" extrusionOk="0">
                  <a:moveTo>
                    <a:pt x="4632" y="3309"/>
                  </a:moveTo>
                  <a:cubicBezTo>
                    <a:pt x="5388" y="3309"/>
                    <a:pt x="6018" y="3939"/>
                    <a:pt x="6018" y="4695"/>
                  </a:cubicBezTo>
                  <a:cubicBezTo>
                    <a:pt x="6018" y="4916"/>
                    <a:pt x="5924" y="5168"/>
                    <a:pt x="5829" y="5388"/>
                  </a:cubicBezTo>
                  <a:lnTo>
                    <a:pt x="5357" y="5861"/>
                  </a:lnTo>
                  <a:cubicBezTo>
                    <a:pt x="5136" y="5987"/>
                    <a:pt x="4916" y="6081"/>
                    <a:pt x="4632" y="6081"/>
                  </a:cubicBezTo>
                  <a:cubicBezTo>
                    <a:pt x="3876" y="6081"/>
                    <a:pt x="3246" y="5451"/>
                    <a:pt x="3246" y="4695"/>
                  </a:cubicBezTo>
                  <a:cubicBezTo>
                    <a:pt x="3246" y="3939"/>
                    <a:pt x="3876" y="3309"/>
                    <a:pt x="4632" y="3309"/>
                  </a:cubicBezTo>
                  <a:close/>
                  <a:moveTo>
                    <a:pt x="4632" y="820"/>
                  </a:moveTo>
                  <a:cubicBezTo>
                    <a:pt x="6617" y="820"/>
                    <a:pt x="8287" y="2364"/>
                    <a:pt x="8444" y="4285"/>
                  </a:cubicBezTo>
                  <a:lnTo>
                    <a:pt x="8444" y="4412"/>
                  </a:lnTo>
                  <a:cubicBezTo>
                    <a:pt x="7877" y="4412"/>
                    <a:pt x="7310" y="4538"/>
                    <a:pt x="6806" y="4758"/>
                  </a:cubicBezTo>
                  <a:lnTo>
                    <a:pt x="6806" y="4695"/>
                  </a:lnTo>
                  <a:cubicBezTo>
                    <a:pt x="6806" y="3466"/>
                    <a:pt x="5829" y="2490"/>
                    <a:pt x="4601" y="2490"/>
                  </a:cubicBezTo>
                  <a:cubicBezTo>
                    <a:pt x="3372" y="2490"/>
                    <a:pt x="2395" y="3466"/>
                    <a:pt x="2395" y="4695"/>
                  </a:cubicBezTo>
                  <a:cubicBezTo>
                    <a:pt x="2395" y="5924"/>
                    <a:pt x="3372" y="6900"/>
                    <a:pt x="4601" y="6900"/>
                  </a:cubicBezTo>
                  <a:lnTo>
                    <a:pt x="4664" y="6900"/>
                  </a:lnTo>
                  <a:cubicBezTo>
                    <a:pt x="4443" y="7404"/>
                    <a:pt x="4317" y="7972"/>
                    <a:pt x="4317" y="8539"/>
                  </a:cubicBezTo>
                  <a:cubicBezTo>
                    <a:pt x="4317" y="9421"/>
                    <a:pt x="4601" y="10240"/>
                    <a:pt x="5073" y="10902"/>
                  </a:cubicBezTo>
                  <a:lnTo>
                    <a:pt x="4601" y="11532"/>
                  </a:lnTo>
                  <a:lnTo>
                    <a:pt x="1513" y="7026"/>
                  </a:lnTo>
                  <a:cubicBezTo>
                    <a:pt x="1009" y="6333"/>
                    <a:pt x="725" y="5546"/>
                    <a:pt x="725" y="4695"/>
                  </a:cubicBezTo>
                  <a:cubicBezTo>
                    <a:pt x="788" y="2553"/>
                    <a:pt x="2521" y="820"/>
                    <a:pt x="4632" y="820"/>
                  </a:cubicBezTo>
                  <a:close/>
                  <a:moveTo>
                    <a:pt x="8507" y="5231"/>
                  </a:moveTo>
                  <a:cubicBezTo>
                    <a:pt x="10334" y="5231"/>
                    <a:pt x="11815" y="6743"/>
                    <a:pt x="11815" y="8539"/>
                  </a:cubicBezTo>
                  <a:cubicBezTo>
                    <a:pt x="11815" y="10366"/>
                    <a:pt x="10303" y="11847"/>
                    <a:pt x="8507" y="11847"/>
                  </a:cubicBezTo>
                  <a:cubicBezTo>
                    <a:pt x="6680" y="11847"/>
                    <a:pt x="5199" y="10366"/>
                    <a:pt x="5199" y="8539"/>
                  </a:cubicBezTo>
                  <a:cubicBezTo>
                    <a:pt x="5199" y="6743"/>
                    <a:pt x="6680" y="5231"/>
                    <a:pt x="8507" y="5231"/>
                  </a:cubicBezTo>
                  <a:close/>
                  <a:moveTo>
                    <a:pt x="4664" y="1"/>
                  </a:moveTo>
                  <a:cubicBezTo>
                    <a:pt x="2080" y="1"/>
                    <a:pt x="1" y="2080"/>
                    <a:pt x="1" y="4695"/>
                  </a:cubicBezTo>
                  <a:cubicBezTo>
                    <a:pt x="1" y="5703"/>
                    <a:pt x="316" y="6711"/>
                    <a:pt x="946" y="7499"/>
                  </a:cubicBezTo>
                  <a:lnTo>
                    <a:pt x="4317" y="12540"/>
                  </a:lnTo>
                  <a:cubicBezTo>
                    <a:pt x="4396" y="12650"/>
                    <a:pt x="4522" y="12705"/>
                    <a:pt x="4648" y="12705"/>
                  </a:cubicBezTo>
                  <a:cubicBezTo>
                    <a:pt x="4774" y="12705"/>
                    <a:pt x="4900" y="12650"/>
                    <a:pt x="4979" y="12540"/>
                  </a:cubicBezTo>
                  <a:lnTo>
                    <a:pt x="5672" y="11532"/>
                  </a:lnTo>
                  <a:cubicBezTo>
                    <a:pt x="6396" y="12256"/>
                    <a:pt x="7404" y="12697"/>
                    <a:pt x="8507" y="12697"/>
                  </a:cubicBezTo>
                  <a:cubicBezTo>
                    <a:pt x="10776" y="12697"/>
                    <a:pt x="12634" y="10838"/>
                    <a:pt x="12634" y="8539"/>
                  </a:cubicBezTo>
                  <a:cubicBezTo>
                    <a:pt x="12634" y="6554"/>
                    <a:pt x="11217" y="4884"/>
                    <a:pt x="9326" y="4506"/>
                  </a:cubicBezTo>
                  <a:lnTo>
                    <a:pt x="9326" y="4222"/>
                  </a:lnTo>
                  <a:cubicBezTo>
                    <a:pt x="9074" y="1891"/>
                    <a:pt x="7121" y="1"/>
                    <a:pt x="4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5" name="Google Shape;19905;p79"/>
            <p:cNvSpPr/>
            <p:nvPr/>
          </p:nvSpPr>
          <p:spPr>
            <a:xfrm>
              <a:off x="-62335475" y="2438075"/>
              <a:ext cx="62250" cy="145750"/>
            </a:xfrm>
            <a:custGeom>
              <a:avLst/>
              <a:gdLst/>
              <a:ahLst/>
              <a:cxnLst/>
              <a:rect l="l" t="t" r="r" b="b"/>
              <a:pathLst>
                <a:path w="2490" h="5830" extrusionOk="0">
                  <a:moveTo>
                    <a:pt x="1261" y="1"/>
                  </a:moveTo>
                  <a:cubicBezTo>
                    <a:pt x="1009" y="1"/>
                    <a:pt x="820" y="190"/>
                    <a:pt x="820" y="410"/>
                  </a:cubicBezTo>
                  <a:lnTo>
                    <a:pt x="820" y="694"/>
                  </a:lnTo>
                  <a:cubicBezTo>
                    <a:pt x="348" y="851"/>
                    <a:pt x="1" y="1324"/>
                    <a:pt x="1" y="1891"/>
                  </a:cubicBezTo>
                  <a:cubicBezTo>
                    <a:pt x="1" y="2553"/>
                    <a:pt x="537" y="2931"/>
                    <a:pt x="978" y="3246"/>
                  </a:cubicBezTo>
                  <a:cubicBezTo>
                    <a:pt x="1293" y="3498"/>
                    <a:pt x="1639" y="3718"/>
                    <a:pt x="1639" y="3970"/>
                  </a:cubicBezTo>
                  <a:cubicBezTo>
                    <a:pt x="1671" y="4191"/>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20"/>
                  </a:lnTo>
                  <a:cubicBezTo>
                    <a:pt x="820" y="5672"/>
                    <a:pt x="1009" y="5829"/>
                    <a:pt x="1261" y="5829"/>
                  </a:cubicBezTo>
                  <a:cubicBezTo>
                    <a:pt x="1482" y="5829"/>
                    <a:pt x="1639" y="5609"/>
                    <a:pt x="1639" y="5420"/>
                  </a:cubicBezTo>
                  <a:lnTo>
                    <a:pt x="1639" y="5136"/>
                  </a:lnTo>
                  <a:cubicBezTo>
                    <a:pt x="2112" y="4978"/>
                    <a:pt x="2458" y="4506"/>
                    <a:pt x="2458" y="3970"/>
                  </a:cubicBezTo>
                  <a:cubicBezTo>
                    <a:pt x="2458" y="3309"/>
                    <a:pt x="1923" y="2899"/>
                    <a:pt x="1482" y="2584"/>
                  </a:cubicBezTo>
                  <a:cubicBezTo>
                    <a:pt x="1167" y="2364"/>
                    <a:pt x="820" y="2112"/>
                    <a:pt x="820" y="1891"/>
                  </a:cubicBezTo>
                  <a:cubicBezTo>
                    <a:pt x="820" y="1639"/>
                    <a:pt x="1009" y="1450"/>
                    <a:pt x="1261" y="1450"/>
                  </a:cubicBezTo>
                  <a:cubicBezTo>
                    <a:pt x="1482" y="1450"/>
                    <a:pt x="1639" y="1639"/>
                    <a:pt x="1639" y="1891"/>
                  </a:cubicBezTo>
                  <a:cubicBezTo>
                    <a:pt x="1639" y="2112"/>
                    <a:pt x="1860" y="2301"/>
                    <a:pt x="2049" y="2301"/>
                  </a:cubicBezTo>
                  <a:cubicBezTo>
                    <a:pt x="2269" y="2301"/>
                    <a:pt x="2490" y="2112"/>
                    <a:pt x="2490" y="1891"/>
                  </a:cubicBezTo>
                  <a:cubicBezTo>
                    <a:pt x="2490" y="1324"/>
                    <a:pt x="2112" y="883"/>
                    <a:pt x="1639" y="694"/>
                  </a:cubicBezTo>
                  <a:lnTo>
                    <a:pt x="1639" y="410"/>
                  </a:lnTo>
                  <a:cubicBezTo>
                    <a:pt x="1639" y="190"/>
                    <a:pt x="1450"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6" name="Google Shape;19906;p79"/>
          <p:cNvGrpSpPr/>
          <p:nvPr/>
        </p:nvGrpSpPr>
        <p:grpSpPr>
          <a:xfrm>
            <a:off x="5283110" y="3337851"/>
            <a:ext cx="490788" cy="445869"/>
            <a:chOff x="-62518200" y="2692475"/>
            <a:chExt cx="318225" cy="289100"/>
          </a:xfrm>
        </p:grpSpPr>
        <p:sp>
          <p:nvSpPr>
            <p:cNvPr id="19907" name="Google Shape;19907;p79"/>
            <p:cNvSpPr/>
            <p:nvPr/>
          </p:nvSpPr>
          <p:spPr>
            <a:xfrm>
              <a:off x="-62518200" y="2692475"/>
              <a:ext cx="318225" cy="289100"/>
            </a:xfrm>
            <a:custGeom>
              <a:avLst/>
              <a:gdLst/>
              <a:ahLst/>
              <a:cxnLst/>
              <a:rect l="l" t="t" r="r" b="b"/>
              <a:pathLst>
                <a:path w="12729" h="11564" extrusionOk="0">
                  <a:moveTo>
                    <a:pt x="3750" y="851"/>
                  </a:moveTo>
                  <a:cubicBezTo>
                    <a:pt x="5420" y="851"/>
                    <a:pt x="6617" y="1513"/>
                    <a:pt x="6617" y="2112"/>
                  </a:cubicBezTo>
                  <a:cubicBezTo>
                    <a:pt x="6617" y="2679"/>
                    <a:pt x="5420" y="3309"/>
                    <a:pt x="3750" y="3309"/>
                  </a:cubicBezTo>
                  <a:cubicBezTo>
                    <a:pt x="2206" y="3309"/>
                    <a:pt x="851" y="2679"/>
                    <a:pt x="851" y="2112"/>
                  </a:cubicBezTo>
                  <a:cubicBezTo>
                    <a:pt x="851" y="1481"/>
                    <a:pt x="2112" y="851"/>
                    <a:pt x="3750" y="851"/>
                  </a:cubicBezTo>
                  <a:close/>
                  <a:moveTo>
                    <a:pt x="6617" y="3403"/>
                  </a:moveTo>
                  <a:lnTo>
                    <a:pt x="6617" y="3781"/>
                  </a:lnTo>
                  <a:cubicBezTo>
                    <a:pt x="5829" y="4222"/>
                    <a:pt x="5199" y="4884"/>
                    <a:pt x="4821" y="5672"/>
                  </a:cubicBezTo>
                  <a:cubicBezTo>
                    <a:pt x="4475" y="5766"/>
                    <a:pt x="4096" y="5766"/>
                    <a:pt x="3750" y="5766"/>
                  </a:cubicBezTo>
                  <a:cubicBezTo>
                    <a:pt x="2206" y="5766"/>
                    <a:pt x="851" y="5136"/>
                    <a:pt x="851" y="4506"/>
                  </a:cubicBezTo>
                  <a:lnTo>
                    <a:pt x="851" y="3403"/>
                  </a:lnTo>
                  <a:cubicBezTo>
                    <a:pt x="1639" y="3939"/>
                    <a:pt x="2742" y="4159"/>
                    <a:pt x="3750" y="4159"/>
                  </a:cubicBezTo>
                  <a:cubicBezTo>
                    <a:pt x="4727" y="4159"/>
                    <a:pt x="5829" y="3939"/>
                    <a:pt x="6617" y="3403"/>
                  </a:cubicBezTo>
                  <a:close/>
                  <a:moveTo>
                    <a:pt x="883" y="5913"/>
                  </a:moveTo>
                  <a:cubicBezTo>
                    <a:pt x="1396" y="6254"/>
                    <a:pt x="2361" y="6617"/>
                    <a:pt x="3750" y="6617"/>
                  </a:cubicBezTo>
                  <a:cubicBezTo>
                    <a:pt x="4033" y="6617"/>
                    <a:pt x="4254" y="6617"/>
                    <a:pt x="4538" y="6585"/>
                  </a:cubicBezTo>
                  <a:lnTo>
                    <a:pt x="4538" y="6585"/>
                  </a:lnTo>
                  <a:cubicBezTo>
                    <a:pt x="4475" y="6869"/>
                    <a:pt x="4475" y="7184"/>
                    <a:pt x="4475" y="7467"/>
                  </a:cubicBezTo>
                  <a:cubicBezTo>
                    <a:pt x="4475" y="7719"/>
                    <a:pt x="4506" y="7971"/>
                    <a:pt x="4538" y="8255"/>
                  </a:cubicBezTo>
                  <a:cubicBezTo>
                    <a:pt x="4317" y="8287"/>
                    <a:pt x="4033" y="8287"/>
                    <a:pt x="3781" y="8287"/>
                  </a:cubicBezTo>
                  <a:cubicBezTo>
                    <a:pt x="2269" y="8287"/>
                    <a:pt x="883" y="7656"/>
                    <a:pt x="883" y="7026"/>
                  </a:cubicBezTo>
                  <a:lnTo>
                    <a:pt x="883" y="5913"/>
                  </a:lnTo>
                  <a:close/>
                  <a:moveTo>
                    <a:pt x="851" y="8350"/>
                  </a:moveTo>
                  <a:cubicBezTo>
                    <a:pt x="1639" y="8917"/>
                    <a:pt x="2773" y="9106"/>
                    <a:pt x="3750" y="9106"/>
                  </a:cubicBezTo>
                  <a:cubicBezTo>
                    <a:pt x="4096" y="9106"/>
                    <a:pt x="4412" y="9074"/>
                    <a:pt x="4727" y="9043"/>
                  </a:cubicBezTo>
                  <a:cubicBezTo>
                    <a:pt x="4979" y="9547"/>
                    <a:pt x="5294" y="10019"/>
                    <a:pt x="5672" y="10397"/>
                  </a:cubicBezTo>
                  <a:cubicBezTo>
                    <a:pt x="5136" y="10649"/>
                    <a:pt x="4475" y="10775"/>
                    <a:pt x="3750" y="10775"/>
                  </a:cubicBezTo>
                  <a:cubicBezTo>
                    <a:pt x="2112" y="10775"/>
                    <a:pt x="851" y="10082"/>
                    <a:pt x="851" y="9547"/>
                  </a:cubicBezTo>
                  <a:lnTo>
                    <a:pt x="851" y="8350"/>
                  </a:lnTo>
                  <a:close/>
                  <a:moveTo>
                    <a:pt x="8570" y="4159"/>
                  </a:moveTo>
                  <a:cubicBezTo>
                    <a:pt x="10366" y="4159"/>
                    <a:pt x="11878" y="5640"/>
                    <a:pt x="11878" y="7467"/>
                  </a:cubicBezTo>
                  <a:cubicBezTo>
                    <a:pt x="11878" y="9263"/>
                    <a:pt x="10366" y="10775"/>
                    <a:pt x="8570" y="10775"/>
                  </a:cubicBezTo>
                  <a:cubicBezTo>
                    <a:pt x="6743" y="10775"/>
                    <a:pt x="5262" y="9263"/>
                    <a:pt x="5262" y="7467"/>
                  </a:cubicBezTo>
                  <a:cubicBezTo>
                    <a:pt x="5262" y="5609"/>
                    <a:pt x="6743" y="4159"/>
                    <a:pt x="8570" y="4159"/>
                  </a:cubicBezTo>
                  <a:close/>
                  <a:moveTo>
                    <a:pt x="3781" y="1"/>
                  </a:moveTo>
                  <a:cubicBezTo>
                    <a:pt x="1797" y="1"/>
                    <a:pt x="64" y="851"/>
                    <a:pt x="64" y="2112"/>
                  </a:cubicBezTo>
                  <a:lnTo>
                    <a:pt x="64" y="9547"/>
                  </a:lnTo>
                  <a:cubicBezTo>
                    <a:pt x="1" y="10082"/>
                    <a:pt x="442" y="10649"/>
                    <a:pt x="1230" y="11027"/>
                  </a:cubicBezTo>
                  <a:cubicBezTo>
                    <a:pt x="1891" y="11405"/>
                    <a:pt x="2805" y="11563"/>
                    <a:pt x="3750" y="11563"/>
                  </a:cubicBezTo>
                  <a:cubicBezTo>
                    <a:pt x="4790" y="11563"/>
                    <a:pt x="5735" y="11311"/>
                    <a:pt x="6428" y="10964"/>
                  </a:cubicBezTo>
                  <a:cubicBezTo>
                    <a:pt x="7058" y="11342"/>
                    <a:pt x="7814" y="11563"/>
                    <a:pt x="8602" y="11563"/>
                  </a:cubicBezTo>
                  <a:cubicBezTo>
                    <a:pt x="10870" y="11563"/>
                    <a:pt x="12729" y="9704"/>
                    <a:pt x="12729" y="7404"/>
                  </a:cubicBezTo>
                  <a:cubicBezTo>
                    <a:pt x="12729" y="5136"/>
                    <a:pt x="10870" y="3277"/>
                    <a:pt x="8602" y="3277"/>
                  </a:cubicBezTo>
                  <a:cubicBezTo>
                    <a:pt x="8192" y="3277"/>
                    <a:pt x="7846" y="3309"/>
                    <a:pt x="7499" y="3435"/>
                  </a:cubicBezTo>
                  <a:lnTo>
                    <a:pt x="7499" y="2049"/>
                  </a:lnTo>
                  <a:cubicBezTo>
                    <a:pt x="7499" y="1481"/>
                    <a:pt x="7058" y="914"/>
                    <a:pt x="6302" y="536"/>
                  </a:cubicBezTo>
                  <a:cubicBezTo>
                    <a:pt x="5640" y="158"/>
                    <a:pt x="4727"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08" name="Google Shape;19908;p79"/>
            <p:cNvSpPr/>
            <p:nvPr/>
          </p:nvSpPr>
          <p:spPr>
            <a:xfrm>
              <a:off x="-62335475" y="2804325"/>
              <a:ext cx="62250" cy="146525"/>
            </a:xfrm>
            <a:custGeom>
              <a:avLst/>
              <a:gdLst/>
              <a:ahLst/>
              <a:cxnLst/>
              <a:rect l="l" t="t" r="r" b="b"/>
              <a:pathLst>
                <a:path w="2490" h="5861" extrusionOk="0">
                  <a:moveTo>
                    <a:pt x="1261" y="0"/>
                  </a:moveTo>
                  <a:cubicBezTo>
                    <a:pt x="1009" y="0"/>
                    <a:pt x="820" y="189"/>
                    <a:pt x="820" y="410"/>
                  </a:cubicBezTo>
                  <a:lnTo>
                    <a:pt x="820" y="694"/>
                  </a:lnTo>
                  <a:cubicBezTo>
                    <a:pt x="348" y="851"/>
                    <a:pt x="1" y="1324"/>
                    <a:pt x="1" y="1891"/>
                  </a:cubicBezTo>
                  <a:cubicBezTo>
                    <a:pt x="1" y="2552"/>
                    <a:pt x="537" y="2930"/>
                    <a:pt x="978" y="3245"/>
                  </a:cubicBezTo>
                  <a:cubicBezTo>
                    <a:pt x="1293" y="3497"/>
                    <a:pt x="1639" y="3718"/>
                    <a:pt x="1639" y="3970"/>
                  </a:cubicBezTo>
                  <a:cubicBezTo>
                    <a:pt x="1671" y="4254"/>
                    <a:pt x="1482" y="4411"/>
                    <a:pt x="1261" y="4411"/>
                  </a:cubicBezTo>
                  <a:cubicBezTo>
                    <a:pt x="1009" y="4411"/>
                    <a:pt x="820" y="4191"/>
                    <a:pt x="820" y="3970"/>
                  </a:cubicBezTo>
                  <a:cubicBezTo>
                    <a:pt x="820" y="3718"/>
                    <a:pt x="631" y="3529"/>
                    <a:pt x="411" y="3529"/>
                  </a:cubicBezTo>
                  <a:cubicBezTo>
                    <a:pt x="190" y="3529"/>
                    <a:pt x="1" y="3718"/>
                    <a:pt x="1" y="3970"/>
                  </a:cubicBezTo>
                  <a:cubicBezTo>
                    <a:pt x="1" y="4506"/>
                    <a:pt x="348" y="4947"/>
                    <a:pt x="820" y="5136"/>
                  </a:cubicBezTo>
                  <a:lnTo>
                    <a:pt x="820" y="5419"/>
                  </a:lnTo>
                  <a:cubicBezTo>
                    <a:pt x="820" y="5671"/>
                    <a:pt x="1009" y="5860"/>
                    <a:pt x="1261" y="5860"/>
                  </a:cubicBezTo>
                  <a:cubicBezTo>
                    <a:pt x="1482" y="5860"/>
                    <a:pt x="1639" y="5671"/>
                    <a:pt x="1639" y="5419"/>
                  </a:cubicBezTo>
                  <a:lnTo>
                    <a:pt x="1639" y="5136"/>
                  </a:lnTo>
                  <a:cubicBezTo>
                    <a:pt x="2112" y="4978"/>
                    <a:pt x="2458" y="4506"/>
                    <a:pt x="2458" y="3970"/>
                  </a:cubicBezTo>
                  <a:cubicBezTo>
                    <a:pt x="2458" y="3308"/>
                    <a:pt x="1923" y="2899"/>
                    <a:pt x="1482" y="2584"/>
                  </a:cubicBezTo>
                  <a:cubicBezTo>
                    <a:pt x="1167" y="2363"/>
                    <a:pt x="820" y="2111"/>
                    <a:pt x="820" y="1891"/>
                  </a:cubicBezTo>
                  <a:cubicBezTo>
                    <a:pt x="820" y="1639"/>
                    <a:pt x="1009" y="1450"/>
                    <a:pt x="1261" y="1450"/>
                  </a:cubicBezTo>
                  <a:cubicBezTo>
                    <a:pt x="1482" y="1450"/>
                    <a:pt x="1639" y="1639"/>
                    <a:pt x="1639" y="1891"/>
                  </a:cubicBezTo>
                  <a:cubicBezTo>
                    <a:pt x="1639" y="2111"/>
                    <a:pt x="1860" y="2300"/>
                    <a:pt x="2049" y="2300"/>
                  </a:cubicBezTo>
                  <a:cubicBezTo>
                    <a:pt x="2269" y="2300"/>
                    <a:pt x="2490" y="2111"/>
                    <a:pt x="2490" y="1891"/>
                  </a:cubicBezTo>
                  <a:cubicBezTo>
                    <a:pt x="2490" y="1324"/>
                    <a:pt x="2112" y="883"/>
                    <a:pt x="1639" y="694"/>
                  </a:cubicBezTo>
                  <a:lnTo>
                    <a:pt x="1639" y="410"/>
                  </a:lnTo>
                  <a:cubicBezTo>
                    <a:pt x="1639" y="189"/>
                    <a:pt x="1450"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09" name="Google Shape;19909;p79"/>
          <p:cNvGrpSpPr/>
          <p:nvPr/>
        </p:nvGrpSpPr>
        <p:grpSpPr>
          <a:xfrm>
            <a:off x="3531982" y="3947883"/>
            <a:ext cx="413057" cy="487125"/>
            <a:chOff x="-60597975" y="1939525"/>
            <a:chExt cx="267825" cy="315850"/>
          </a:xfrm>
        </p:grpSpPr>
        <p:sp>
          <p:nvSpPr>
            <p:cNvPr id="19910" name="Google Shape;19910;p79"/>
            <p:cNvSpPr/>
            <p:nvPr/>
          </p:nvSpPr>
          <p:spPr>
            <a:xfrm>
              <a:off x="-60597975" y="1939525"/>
              <a:ext cx="267825" cy="315850"/>
            </a:xfrm>
            <a:custGeom>
              <a:avLst/>
              <a:gdLst/>
              <a:ahLst/>
              <a:cxnLst/>
              <a:rect l="l" t="t" r="r" b="b"/>
              <a:pathLst>
                <a:path w="10713" h="12634" extrusionOk="0">
                  <a:moveTo>
                    <a:pt x="7436" y="788"/>
                  </a:moveTo>
                  <a:lnTo>
                    <a:pt x="7436" y="1859"/>
                  </a:lnTo>
                  <a:cubicBezTo>
                    <a:pt x="7310" y="1733"/>
                    <a:pt x="7247" y="1607"/>
                    <a:pt x="6995" y="1607"/>
                  </a:cubicBezTo>
                  <a:cubicBezTo>
                    <a:pt x="6806" y="1607"/>
                    <a:pt x="6743" y="1733"/>
                    <a:pt x="6617" y="1859"/>
                  </a:cubicBezTo>
                  <a:lnTo>
                    <a:pt x="6617" y="788"/>
                  </a:lnTo>
                  <a:close/>
                  <a:moveTo>
                    <a:pt x="9515" y="788"/>
                  </a:moveTo>
                  <a:cubicBezTo>
                    <a:pt x="9767" y="788"/>
                    <a:pt x="9925" y="977"/>
                    <a:pt x="9925" y="1197"/>
                  </a:cubicBezTo>
                  <a:lnTo>
                    <a:pt x="9925" y="4222"/>
                  </a:lnTo>
                  <a:lnTo>
                    <a:pt x="2490" y="4222"/>
                  </a:lnTo>
                  <a:lnTo>
                    <a:pt x="2490" y="788"/>
                  </a:lnTo>
                  <a:lnTo>
                    <a:pt x="5798" y="788"/>
                  </a:lnTo>
                  <a:lnTo>
                    <a:pt x="5798" y="2867"/>
                  </a:lnTo>
                  <a:cubicBezTo>
                    <a:pt x="5798" y="3119"/>
                    <a:pt x="5980" y="3287"/>
                    <a:pt x="6185" y="3287"/>
                  </a:cubicBezTo>
                  <a:cubicBezTo>
                    <a:pt x="6288" y="3287"/>
                    <a:pt x="6396" y="3245"/>
                    <a:pt x="6491" y="3151"/>
                  </a:cubicBezTo>
                  <a:lnTo>
                    <a:pt x="7058" y="2615"/>
                  </a:lnTo>
                  <a:lnTo>
                    <a:pt x="7594" y="3151"/>
                  </a:lnTo>
                  <a:cubicBezTo>
                    <a:pt x="7688" y="3245"/>
                    <a:pt x="7800" y="3287"/>
                    <a:pt x="7907" y="3287"/>
                  </a:cubicBezTo>
                  <a:cubicBezTo>
                    <a:pt x="8122" y="3287"/>
                    <a:pt x="8318" y="3119"/>
                    <a:pt x="8318" y="2867"/>
                  </a:cubicBezTo>
                  <a:lnTo>
                    <a:pt x="8318" y="788"/>
                  </a:lnTo>
                  <a:close/>
                  <a:moveTo>
                    <a:pt x="9925" y="5041"/>
                  </a:moveTo>
                  <a:lnTo>
                    <a:pt x="9925" y="8349"/>
                  </a:lnTo>
                  <a:lnTo>
                    <a:pt x="2490" y="8349"/>
                  </a:lnTo>
                  <a:lnTo>
                    <a:pt x="2490" y="5041"/>
                  </a:lnTo>
                  <a:close/>
                  <a:moveTo>
                    <a:pt x="9925" y="9168"/>
                  </a:moveTo>
                  <a:lnTo>
                    <a:pt x="9925" y="11373"/>
                  </a:lnTo>
                  <a:cubicBezTo>
                    <a:pt x="9925" y="11625"/>
                    <a:pt x="9736" y="11783"/>
                    <a:pt x="9515" y="11783"/>
                  </a:cubicBezTo>
                  <a:lnTo>
                    <a:pt x="2490" y="11783"/>
                  </a:lnTo>
                  <a:lnTo>
                    <a:pt x="2490" y="9168"/>
                  </a:lnTo>
                  <a:close/>
                  <a:moveTo>
                    <a:pt x="1639" y="788"/>
                  </a:moveTo>
                  <a:lnTo>
                    <a:pt x="1639" y="11814"/>
                  </a:lnTo>
                  <a:lnTo>
                    <a:pt x="820" y="11814"/>
                  </a:lnTo>
                  <a:lnTo>
                    <a:pt x="820" y="788"/>
                  </a:lnTo>
                  <a:close/>
                  <a:moveTo>
                    <a:pt x="379" y="0"/>
                  </a:moveTo>
                  <a:cubicBezTo>
                    <a:pt x="158" y="0"/>
                    <a:pt x="1" y="189"/>
                    <a:pt x="1" y="410"/>
                  </a:cubicBezTo>
                  <a:lnTo>
                    <a:pt x="1" y="12256"/>
                  </a:lnTo>
                  <a:cubicBezTo>
                    <a:pt x="1" y="12445"/>
                    <a:pt x="190" y="12634"/>
                    <a:pt x="379" y="12634"/>
                  </a:cubicBezTo>
                  <a:lnTo>
                    <a:pt x="9484" y="12634"/>
                  </a:lnTo>
                  <a:cubicBezTo>
                    <a:pt x="10146" y="12634"/>
                    <a:pt x="10713" y="12098"/>
                    <a:pt x="10713" y="11436"/>
                  </a:cubicBezTo>
                  <a:lnTo>
                    <a:pt x="10713" y="1229"/>
                  </a:lnTo>
                  <a:cubicBezTo>
                    <a:pt x="10713" y="567"/>
                    <a:pt x="10177" y="0"/>
                    <a:pt x="94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1" name="Google Shape;19911;p79"/>
            <p:cNvSpPr/>
            <p:nvPr/>
          </p:nvSpPr>
          <p:spPr>
            <a:xfrm>
              <a:off x="-60494775" y="2097050"/>
              <a:ext cx="103175" cy="20500"/>
            </a:xfrm>
            <a:custGeom>
              <a:avLst/>
              <a:gdLst/>
              <a:ahLst/>
              <a:cxnLst/>
              <a:rect l="l" t="t" r="r" b="b"/>
              <a:pathLst>
                <a:path w="4127" h="820" extrusionOk="0">
                  <a:moveTo>
                    <a:pt x="410" y="0"/>
                  </a:moveTo>
                  <a:cubicBezTo>
                    <a:pt x="158" y="0"/>
                    <a:pt x="0" y="189"/>
                    <a:pt x="0" y="410"/>
                  </a:cubicBezTo>
                  <a:cubicBezTo>
                    <a:pt x="0" y="630"/>
                    <a:pt x="189" y="819"/>
                    <a:pt x="410" y="819"/>
                  </a:cubicBezTo>
                  <a:lnTo>
                    <a:pt x="3718" y="819"/>
                  </a:lnTo>
                  <a:cubicBezTo>
                    <a:pt x="3938" y="819"/>
                    <a:pt x="4127" y="630"/>
                    <a:pt x="4127" y="410"/>
                  </a:cubicBezTo>
                  <a:cubicBezTo>
                    <a:pt x="4127" y="158"/>
                    <a:pt x="3938"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2" name="Google Shape;19912;p79"/>
          <p:cNvGrpSpPr/>
          <p:nvPr/>
        </p:nvGrpSpPr>
        <p:grpSpPr>
          <a:xfrm>
            <a:off x="3492519" y="4527117"/>
            <a:ext cx="491983" cy="491367"/>
            <a:chOff x="-60620800" y="2304600"/>
            <a:chExt cx="319000" cy="318600"/>
          </a:xfrm>
        </p:grpSpPr>
        <p:sp>
          <p:nvSpPr>
            <p:cNvPr id="19913" name="Google Shape;19913;p79"/>
            <p:cNvSpPr/>
            <p:nvPr/>
          </p:nvSpPr>
          <p:spPr>
            <a:xfrm>
              <a:off x="-60620800" y="2304600"/>
              <a:ext cx="319000" cy="318600"/>
            </a:xfrm>
            <a:custGeom>
              <a:avLst/>
              <a:gdLst/>
              <a:ahLst/>
              <a:cxnLst/>
              <a:rect l="l" t="t" r="r" b="b"/>
              <a:pathLst>
                <a:path w="12760" h="12744" extrusionOk="0">
                  <a:moveTo>
                    <a:pt x="10939" y="845"/>
                  </a:moveTo>
                  <a:cubicBezTo>
                    <a:pt x="10969" y="845"/>
                    <a:pt x="11001" y="853"/>
                    <a:pt x="11027" y="866"/>
                  </a:cubicBezTo>
                  <a:lnTo>
                    <a:pt x="11752" y="1276"/>
                  </a:lnTo>
                  <a:cubicBezTo>
                    <a:pt x="11783" y="1339"/>
                    <a:pt x="11815" y="1433"/>
                    <a:pt x="11783" y="1465"/>
                  </a:cubicBezTo>
                  <a:lnTo>
                    <a:pt x="11437" y="2063"/>
                  </a:lnTo>
                  <a:lnTo>
                    <a:pt x="10491" y="1496"/>
                  </a:lnTo>
                  <a:lnTo>
                    <a:pt x="10838" y="898"/>
                  </a:lnTo>
                  <a:cubicBezTo>
                    <a:pt x="10856" y="861"/>
                    <a:pt x="10897" y="845"/>
                    <a:pt x="10939" y="845"/>
                  </a:cubicBezTo>
                  <a:close/>
                  <a:moveTo>
                    <a:pt x="10050" y="2252"/>
                  </a:moveTo>
                  <a:lnTo>
                    <a:pt x="10995" y="2819"/>
                  </a:lnTo>
                  <a:lnTo>
                    <a:pt x="8916" y="6379"/>
                  </a:lnTo>
                  <a:lnTo>
                    <a:pt x="7971" y="5844"/>
                  </a:lnTo>
                  <a:lnTo>
                    <a:pt x="10050" y="2252"/>
                  </a:lnTo>
                  <a:close/>
                  <a:moveTo>
                    <a:pt x="7813" y="6663"/>
                  </a:moveTo>
                  <a:lnTo>
                    <a:pt x="8318" y="6978"/>
                  </a:lnTo>
                  <a:lnTo>
                    <a:pt x="7782" y="7324"/>
                  </a:lnTo>
                  <a:lnTo>
                    <a:pt x="7813" y="6663"/>
                  </a:lnTo>
                  <a:close/>
                  <a:moveTo>
                    <a:pt x="11342" y="5245"/>
                  </a:moveTo>
                  <a:cubicBezTo>
                    <a:pt x="11594" y="5245"/>
                    <a:pt x="11752" y="5434"/>
                    <a:pt x="11752" y="5686"/>
                  </a:cubicBezTo>
                  <a:lnTo>
                    <a:pt x="11752" y="11483"/>
                  </a:lnTo>
                  <a:cubicBezTo>
                    <a:pt x="11752" y="11704"/>
                    <a:pt x="11531" y="11893"/>
                    <a:pt x="11342" y="11893"/>
                  </a:cubicBezTo>
                  <a:lnTo>
                    <a:pt x="1197" y="11893"/>
                  </a:lnTo>
                  <a:cubicBezTo>
                    <a:pt x="945" y="11893"/>
                    <a:pt x="788" y="11704"/>
                    <a:pt x="788" y="11483"/>
                  </a:cubicBezTo>
                  <a:lnTo>
                    <a:pt x="788" y="5686"/>
                  </a:lnTo>
                  <a:cubicBezTo>
                    <a:pt x="788" y="5434"/>
                    <a:pt x="977" y="5245"/>
                    <a:pt x="1197" y="5245"/>
                  </a:cubicBezTo>
                  <a:lnTo>
                    <a:pt x="7372" y="5245"/>
                  </a:lnTo>
                  <a:lnTo>
                    <a:pt x="7057" y="5749"/>
                  </a:lnTo>
                  <a:cubicBezTo>
                    <a:pt x="7026" y="5812"/>
                    <a:pt x="7026" y="5875"/>
                    <a:pt x="7026" y="5970"/>
                  </a:cubicBezTo>
                  <a:lnTo>
                    <a:pt x="6900" y="7734"/>
                  </a:lnTo>
                  <a:lnTo>
                    <a:pt x="5545" y="7734"/>
                  </a:lnTo>
                  <a:cubicBezTo>
                    <a:pt x="5325" y="7734"/>
                    <a:pt x="5167" y="7923"/>
                    <a:pt x="5167" y="8175"/>
                  </a:cubicBezTo>
                  <a:cubicBezTo>
                    <a:pt x="5167" y="8396"/>
                    <a:pt x="5356" y="8585"/>
                    <a:pt x="5545" y="8585"/>
                  </a:cubicBezTo>
                  <a:lnTo>
                    <a:pt x="10523" y="8585"/>
                  </a:lnTo>
                  <a:cubicBezTo>
                    <a:pt x="10743" y="8585"/>
                    <a:pt x="10964" y="8396"/>
                    <a:pt x="10964" y="8175"/>
                  </a:cubicBezTo>
                  <a:cubicBezTo>
                    <a:pt x="10964" y="7923"/>
                    <a:pt x="10743" y="7734"/>
                    <a:pt x="10523" y="7734"/>
                  </a:cubicBezTo>
                  <a:lnTo>
                    <a:pt x="8633" y="7734"/>
                  </a:lnTo>
                  <a:lnTo>
                    <a:pt x="9294" y="7293"/>
                  </a:lnTo>
                  <a:cubicBezTo>
                    <a:pt x="9326" y="7261"/>
                    <a:pt x="9420" y="7230"/>
                    <a:pt x="9420" y="7135"/>
                  </a:cubicBezTo>
                  <a:lnTo>
                    <a:pt x="10523" y="5245"/>
                  </a:lnTo>
                  <a:close/>
                  <a:moveTo>
                    <a:pt x="10933" y="0"/>
                  </a:moveTo>
                  <a:cubicBezTo>
                    <a:pt x="10599" y="0"/>
                    <a:pt x="10280" y="175"/>
                    <a:pt x="10113" y="488"/>
                  </a:cubicBezTo>
                  <a:lnTo>
                    <a:pt x="9578" y="1433"/>
                  </a:lnTo>
                  <a:lnTo>
                    <a:pt x="7877" y="4395"/>
                  </a:lnTo>
                  <a:lnTo>
                    <a:pt x="1229" y="4395"/>
                  </a:lnTo>
                  <a:cubicBezTo>
                    <a:pt x="567" y="4395"/>
                    <a:pt x="0" y="4930"/>
                    <a:pt x="0" y="5592"/>
                  </a:cubicBezTo>
                  <a:lnTo>
                    <a:pt x="0" y="11483"/>
                  </a:lnTo>
                  <a:cubicBezTo>
                    <a:pt x="0" y="12145"/>
                    <a:pt x="567" y="12743"/>
                    <a:pt x="1229" y="12743"/>
                  </a:cubicBezTo>
                  <a:lnTo>
                    <a:pt x="11374" y="12743"/>
                  </a:lnTo>
                  <a:cubicBezTo>
                    <a:pt x="12067" y="12743"/>
                    <a:pt x="12602" y="12176"/>
                    <a:pt x="12602" y="11483"/>
                  </a:cubicBezTo>
                  <a:lnTo>
                    <a:pt x="12602" y="5686"/>
                  </a:lnTo>
                  <a:cubicBezTo>
                    <a:pt x="12602" y="5025"/>
                    <a:pt x="12067" y="4458"/>
                    <a:pt x="11374" y="4458"/>
                  </a:cubicBezTo>
                  <a:lnTo>
                    <a:pt x="11027" y="4458"/>
                  </a:lnTo>
                  <a:lnTo>
                    <a:pt x="12508" y="1937"/>
                  </a:lnTo>
                  <a:cubicBezTo>
                    <a:pt x="12760" y="1433"/>
                    <a:pt x="12602" y="835"/>
                    <a:pt x="12130" y="551"/>
                  </a:cubicBezTo>
                  <a:lnTo>
                    <a:pt x="11437" y="141"/>
                  </a:lnTo>
                  <a:cubicBezTo>
                    <a:pt x="11277" y="46"/>
                    <a:pt x="11103"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4" name="Google Shape;19914;p79"/>
            <p:cNvSpPr/>
            <p:nvPr/>
          </p:nvSpPr>
          <p:spPr>
            <a:xfrm>
              <a:off x="-60491625" y="2560150"/>
              <a:ext cx="144925" cy="20525"/>
            </a:xfrm>
            <a:custGeom>
              <a:avLst/>
              <a:gdLst/>
              <a:ahLst/>
              <a:cxnLst/>
              <a:rect l="l" t="t" r="r" b="b"/>
              <a:pathLst>
                <a:path w="5797" h="821" extrusionOk="0">
                  <a:moveTo>
                    <a:pt x="378" y="1"/>
                  </a:moveTo>
                  <a:cubicBezTo>
                    <a:pt x="158" y="1"/>
                    <a:pt x="0" y="190"/>
                    <a:pt x="0" y="411"/>
                  </a:cubicBezTo>
                  <a:cubicBezTo>
                    <a:pt x="0" y="663"/>
                    <a:pt x="189" y="820"/>
                    <a:pt x="378" y="820"/>
                  </a:cubicBezTo>
                  <a:lnTo>
                    <a:pt x="5356" y="820"/>
                  </a:lnTo>
                  <a:cubicBezTo>
                    <a:pt x="5576" y="820"/>
                    <a:pt x="5797" y="631"/>
                    <a:pt x="5797" y="411"/>
                  </a:cubicBezTo>
                  <a:cubicBezTo>
                    <a:pt x="5797" y="190"/>
                    <a:pt x="5576"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5" name="Google Shape;19915;p79"/>
            <p:cNvSpPr/>
            <p:nvPr/>
          </p:nvSpPr>
          <p:spPr>
            <a:xfrm>
              <a:off x="-60573550" y="2445950"/>
              <a:ext cx="62250" cy="146525"/>
            </a:xfrm>
            <a:custGeom>
              <a:avLst/>
              <a:gdLst/>
              <a:ahLst/>
              <a:cxnLst/>
              <a:rect l="l" t="t" r="r" b="b"/>
              <a:pathLst>
                <a:path w="2490" h="5861" extrusionOk="0">
                  <a:moveTo>
                    <a:pt x="1229" y="1"/>
                  </a:moveTo>
                  <a:cubicBezTo>
                    <a:pt x="977" y="1"/>
                    <a:pt x="820" y="190"/>
                    <a:pt x="820" y="410"/>
                  </a:cubicBezTo>
                  <a:lnTo>
                    <a:pt x="820" y="694"/>
                  </a:lnTo>
                  <a:cubicBezTo>
                    <a:pt x="347" y="851"/>
                    <a:pt x="1" y="1324"/>
                    <a:pt x="1" y="1891"/>
                  </a:cubicBezTo>
                  <a:cubicBezTo>
                    <a:pt x="1" y="2553"/>
                    <a:pt x="568" y="2931"/>
                    <a:pt x="977" y="3246"/>
                  </a:cubicBezTo>
                  <a:cubicBezTo>
                    <a:pt x="1292" y="3498"/>
                    <a:pt x="1670" y="3718"/>
                    <a:pt x="1670" y="3970"/>
                  </a:cubicBezTo>
                  <a:cubicBezTo>
                    <a:pt x="1670" y="4191"/>
                    <a:pt x="1450" y="4348"/>
                    <a:pt x="1229" y="4348"/>
                  </a:cubicBezTo>
                  <a:cubicBezTo>
                    <a:pt x="977" y="4348"/>
                    <a:pt x="820" y="4159"/>
                    <a:pt x="820" y="3970"/>
                  </a:cubicBezTo>
                  <a:cubicBezTo>
                    <a:pt x="820" y="3718"/>
                    <a:pt x="631" y="3529"/>
                    <a:pt x="442" y="3529"/>
                  </a:cubicBezTo>
                  <a:cubicBezTo>
                    <a:pt x="190" y="3529"/>
                    <a:pt x="1" y="3718"/>
                    <a:pt x="1" y="3970"/>
                  </a:cubicBezTo>
                  <a:cubicBezTo>
                    <a:pt x="1" y="4506"/>
                    <a:pt x="347" y="4947"/>
                    <a:pt x="820" y="5136"/>
                  </a:cubicBezTo>
                  <a:lnTo>
                    <a:pt x="820" y="5420"/>
                  </a:lnTo>
                  <a:cubicBezTo>
                    <a:pt x="820" y="5672"/>
                    <a:pt x="1040" y="5861"/>
                    <a:pt x="1229" y="5861"/>
                  </a:cubicBezTo>
                  <a:cubicBezTo>
                    <a:pt x="1450" y="5861"/>
                    <a:pt x="1670" y="5672"/>
                    <a:pt x="1670" y="5420"/>
                  </a:cubicBezTo>
                  <a:lnTo>
                    <a:pt x="1670" y="5136"/>
                  </a:lnTo>
                  <a:cubicBezTo>
                    <a:pt x="2143" y="4979"/>
                    <a:pt x="2489" y="4506"/>
                    <a:pt x="2489" y="3970"/>
                  </a:cubicBezTo>
                  <a:cubicBezTo>
                    <a:pt x="2489" y="3309"/>
                    <a:pt x="1922" y="2899"/>
                    <a:pt x="1513" y="2584"/>
                  </a:cubicBezTo>
                  <a:cubicBezTo>
                    <a:pt x="1198" y="2364"/>
                    <a:pt x="820" y="2112"/>
                    <a:pt x="820" y="1891"/>
                  </a:cubicBezTo>
                  <a:cubicBezTo>
                    <a:pt x="788" y="1639"/>
                    <a:pt x="977" y="1450"/>
                    <a:pt x="1229" y="1450"/>
                  </a:cubicBezTo>
                  <a:cubicBezTo>
                    <a:pt x="1450" y="1450"/>
                    <a:pt x="1670" y="1639"/>
                    <a:pt x="1670" y="1891"/>
                  </a:cubicBezTo>
                  <a:cubicBezTo>
                    <a:pt x="1670" y="2112"/>
                    <a:pt x="1859" y="2269"/>
                    <a:pt x="2048" y="2269"/>
                  </a:cubicBezTo>
                  <a:cubicBezTo>
                    <a:pt x="2300" y="2269"/>
                    <a:pt x="2489" y="2080"/>
                    <a:pt x="2489" y="1891"/>
                  </a:cubicBezTo>
                  <a:cubicBezTo>
                    <a:pt x="2489" y="1324"/>
                    <a:pt x="2143" y="883"/>
                    <a:pt x="1670" y="694"/>
                  </a:cubicBezTo>
                  <a:lnTo>
                    <a:pt x="1670" y="410"/>
                  </a:lnTo>
                  <a:cubicBezTo>
                    <a:pt x="1670" y="190"/>
                    <a:pt x="1450"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6" name="Google Shape;19916;p79"/>
          <p:cNvGrpSpPr/>
          <p:nvPr/>
        </p:nvGrpSpPr>
        <p:grpSpPr>
          <a:xfrm>
            <a:off x="3494331" y="5187984"/>
            <a:ext cx="488359" cy="349901"/>
            <a:chOff x="-60621600" y="2716100"/>
            <a:chExt cx="316650" cy="226875"/>
          </a:xfrm>
        </p:grpSpPr>
        <p:sp>
          <p:nvSpPr>
            <p:cNvPr id="19917" name="Google Shape;19917;p79"/>
            <p:cNvSpPr/>
            <p:nvPr/>
          </p:nvSpPr>
          <p:spPr>
            <a:xfrm>
              <a:off x="-60621600" y="2716100"/>
              <a:ext cx="316650" cy="226875"/>
            </a:xfrm>
            <a:custGeom>
              <a:avLst/>
              <a:gdLst/>
              <a:ahLst/>
              <a:cxnLst/>
              <a:rect l="l" t="t" r="r" b="b"/>
              <a:pathLst>
                <a:path w="12666" h="9075" extrusionOk="0">
                  <a:moveTo>
                    <a:pt x="11374" y="789"/>
                  </a:moveTo>
                  <a:cubicBezTo>
                    <a:pt x="11626" y="789"/>
                    <a:pt x="11815" y="1009"/>
                    <a:pt x="11815" y="1230"/>
                  </a:cubicBezTo>
                  <a:lnTo>
                    <a:pt x="11815" y="1671"/>
                  </a:lnTo>
                  <a:lnTo>
                    <a:pt x="788" y="1671"/>
                  </a:lnTo>
                  <a:lnTo>
                    <a:pt x="788" y="1230"/>
                  </a:lnTo>
                  <a:cubicBezTo>
                    <a:pt x="788" y="1009"/>
                    <a:pt x="977" y="789"/>
                    <a:pt x="1166" y="789"/>
                  </a:cubicBezTo>
                  <a:close/>
                  <a:moveTo>
                    <a:pt x="11815" y="2490"/>
                  </a:moveTo>
                  <a:lnTo>
                    <a:pt x="11815" y="7877"/>
                  </a:lnTo>
                  <a:cubicBezTo>
                    <a:pt x="11815" y="8129"/>
                    <a:pt x="11626" y="8318"/>
                    <a:pt x="11374" y="8318"/>
                  </a:cubicBezTo>
                  <a:lnTo>
                    <a:pt x="1166" y="8318"/>
                  </a:lnTo>
                  <a:cubicBezTo>
                    <a:pt x="946" y="8318"/>
                    <a:pt x="788" y="8129"/>
                    <a:pt x="788" y="7877"/>
                  </a:cubicBezTo>
                  <a:lnTo>
                    <a:pt x="788" y="2490"/>
                  </a:lnTo>
                  <a:close/>
                  <a:moveTo>
                    <a:pt x="1229" y="1"/>
                  </a:moveTo>
                  <a:cubicBezTo>
                    <a:pt x="536" y="1"/>
                    <a:pt x="1" y="568"/>
                    <a:pt x="1" y="1230"/>
                  </a:cubicBezTo>
                  <a:lnTo>
                    <a:pt x="1" y="7846"/>
                  </a:lnTo>
                  <a:cubicBezTo>
                    <a:pt x="1" y="8507"/>
                    <a:pt x="536" y="9074"/>
                    <a:pt x="1229" y="9074"/>
                  </a:cubicBezTo>
                  <a:lnTo>
                    <a:pt x="11406" y="9074"/>
                  </a:lnTo>
                  <a:cubicBezTo>
                    <a:pt x="12099" y="9074"/>
                    <a:pt x="12666" y="8507"/>
                    <a:pt x="12666" y="7846"/>
                  </a:cubicBezTo>
                  <a:lnTo>
                    <a:pt x="12666" y="1230"/>
                  </a:lnTo>
                  <a:cubicBezTo>
                    <a:pt x="12634" y="568"/>
                    <a:pt x="12099" y="1"/>
                    <a:pt x="11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18" name="Google Shape;19918;p79"/>
            <p:cNvSpPr/>
            <p:nvPr/>
          </p:nvSpPr>
          <p:spPr>
            <a:xfrm>
              <a:off x="-60546775" y="2798025"/>
              <a:ext cx="166225" cy="104775"/>
            </a:xfrm>
            <a:custGeom>
              <a:avLst/>
              <a:gdLst/>
              <a:ahLst/>
              <a:cxnLst/>
              <a:rect l="l" t="t" r="r" b="b"/>
              <a:pathLst>
                <a:path w="6649" h="4191" extrusionOk="0">
                  <a:moveTo>
                    <a:pt x="2080" y="883"/>
                  </a:moveTo>
                  <a:cubicBezTo>
                    <a:pt x="2332" y="883"/>
                    <a:pt x="2553" y="946"/>
                    <a:pt x="2805" y="1072"/>
                  </a:cubicBezTo>
                  <a:cubicBezTo>
                    <a:pt x="2647" y="1387"/>
                    <a:pt x="2521" y="1733"/>
                    <a:pt x="2521" y="2080"/>
                  </a:cubicBezTo>
                  <a:cubicBezTo>
                    <a:pt x="2521" y="2489"/>
                    <a:pt x="2647" y="2804"/>
                    <a:pt x="2805" y="3119"/>
                  </a:cubicBezTo>
                  <a:cubicBezTo>
                    <a:pt x="2584" y="3245"/>
                    <a:pt x="2364" y="3308"/>
                    <a:pt x="2080" y="3308"/>
                  </a:cubicBezTo>
                  <a:cubicBezTo>
                    <a:pt x="1418" y="3308"/>
                    <a:pt x="820" y="2741"/>
                    <a:pt x="820" y="2048"/>
                  </a:cubicBezTo>
                  <a:cubicBezTo>
                    <a:pt x="820" y="1418"/>
                    <a:pt x="1418" y="883"/>
                    <a:pt x="2080" y="883"/>
                  </a:cubicBezTo>
                  <a:close/>
                  <a:moveTo>
                    <a:pt x="4569" y="883"/>
                  </a:moveTo>
                  <a:cubicBezTo>
                    <a:pt x="5231" y="883"/>
                    <a:pt x="5798" y="1418"/>
                    <a:pt x="5798" y="2080"/>
                  </a:cubicBezTo>
                  <a:cubicBezTo>
                    <a:pt x="5798" y="2741"/>
                    <a:pt x="5231" y="3340"/>
                    <a:pt x="4569" y="3340"/>
                  </a:cubicBezTo>
                  <a:cubicBezTo>
                    <a:pt x="3907" y="3340"/>
                    <a:pt x="3340" y="2804"/>
                    <a:pt x="3340" y="2080"/>
                  </a:cubicBezTo>
                  <a:cubicBezTo>
                    <a:pt x="3309" y="1418"/>
                    <a:pt x="3907" y="883"/>
                    <a:pt x="4569" y="883"/>
                  </a:cubicBezTo>
                  <a:close/>
                  <a:moveTo>
                    <a:pt x="2080" y="0"/>
                  </a:moveTo>
                  <a:cubicBezTo>
                    <a:pt x="946" y="0"/>
                    <a:pt x="1" y="946"/>
                    <a:pt x="1" y="2080"/>
                  </a:cubicBezTo>
                  <a:cubicBezTo>
                    <a:pt x="1" y="3245"/>
                    <a:pt x="946" y="4191"/>
                    <a:pt x="2080" y="4191"/>
                  </a:cubicBezTo>
                  <a:cubicBezTo>
                    <a:pt x="2521" y="4191"/>
                    <a:pt x="2962" y="4033"/>
                    <a:pt x="3340" y="3749"/>
                  </a:cubicBezTo>
                  <a:cubicBezTo>
                    <a:pt x="3687" y="4033"/>
                    <a:pt x="4128" y="4191"/>
                    <a:pt x="4569" y="4191"/>
                  </a:cubicBezTo>
                  <a:cubicBezTo>
                    <a:pt x="5703" y="4191"/>
                    <a:pt x="6648" y="3245"/>
                    <a:pt x="6648" y="2080"/>
                  </a:cubicBezTo>
                  <a:cubicBezTo>
                    <a:pt x="6648" y="946"/>
                    <a:pt x="5703" y="0"/>
                    <a:pt x="4569" y="0"/>
                  </a:cubicBezTo>
                  <a:cubicBezTo>
                    <a:pt x="4096" y="0"/>
                    <a:pt x="3655" y="158"/>
                    <a:pt x="3340" y="441"/>
                  </a:cubicBezTo>
                  <a:cubicBezTo>
                    <a:pt x="2994" y="158"/>
                    <a:pt x="2553"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19" name="Google Shape;19919;p79"/>
          <p:cNvGrpSpPr/>
          <p:nvPr/>
        </p:nvGrpSpPr>
        <p:grpSpPr>
          <a:xfrm>
            <a:off x="5277287" y="5118775"/>
            <a:ext cx="477408" cy="488320"/>
            <a:chOff x="-59475600" y="2658625"/>
            <a:chExt cx="309550" cy="316625"/>
          </a:xfrm>
        </p:grpSpPr>
        <p:sp>
          <p:nvSpPr>
            <p:cNvPr id="19920" name="Google Shape;19920;p79"/>
            <p:cNvSpPr/>
            <p:nvPr/>
          </p:nvSpPr>
          <p:spPr>
            <a:xfrm>
              <a:off x="-59427550" y="2913025"/>
              <a:ext cx="19700" cy="19700"/>
            </a:xfrm>
            <a:custGeom>
              <a:avLst/>
              <a:gdLst/>
              <a:ahLst/>
              <a:cxnLst/>
              <a:rect l="l" t="t" r="r" b="b"/>
              <a:pathLst>
                <a:path w="788" h="788" extrusionOk="0">
                  <a:moveTo>
                    <a:pt x="410" y="0"/>
                  </a:moveTo>
                  <a:cubicBezTo>
                    <a:pt x="189" y="0"/>
                    <a:pt x="0" y="189"/>
                    <a:pt x="0" y="410"/>
                  </a:cubicBezTo>
                  <a:cubicBezTo>
                    <a:pt x="0" y="630"/>
                    <a:pt x="189" y="788"/>
                    <a:pt x="410" y="788"/>
                  </a:cubicBezTo>
                  <a:cubicBezTo>
                    <a:pt x="630" y="788"/>
                    <a:pt x="788" y="630"/>
                    <a:pt x="788" y="410"/>
                  </a:cubicBezTo>
                  <a:cubicBezTo>
                    <a:pt x="788" y="189"/>
                    <a:pt x="630"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1" name="Google Shape;19921;p79"/>
            <p:cNvSpPr/>
            <p:nvPr/>
          </p:nvSpPr>
          <p:spPr>
            <a:xfrm>
              <a:off x="-59428350" y="2699575"/>
              <a:ext cx="20500" cy="152825"/>
            </a:xfrm>
            <a:custGeom>
              <a:avLst/>
              <a:gdLst/>
              <a:ahLst/>
              <a:cxnLst/>
              <a:rect l="l" t="t" r="r" b="b"/>
              <a:pathLst>
                <a:path w="820" h="6113" extrusionOk="0">
                  <a:moveTo>
                    <a:pt x="442" y="0"/>
                  </a:moveTo>
                  <a:cubicBezTo>
                    <a:pt x="190" y="0"/>
                    <a:pt x="1" y="189"/>
                    <a:pt x="1" y="441"/>
                  </a:cubicBezTo>
                  <a:lnTo>
                    <a:pt x="1" y="5671"/>
                  </a:lnTo>
                  <a:cubicBezTo>
                    <a:pt x="1"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2" name="Google Shape;19922;p79"/>
            <p:cNvSpPr/>
            <p:nvPr/>
          </p:nvSpPr>
          <p:spPr>
            <a:xfrm>
              <a:off x="-59330675" y="2913025"/>
              <a:ext cx="19700" cy="19700"/>
            </a:xfrm>
            <a:custGeom>
              <a:avLst/>
              <a:gdLst/>
              <a:ahLst/>
              <a:cxnLst/>
              <a:rect l="l" t="t" r="r" b="b"/>
              <a:pathLst>
                <a:path w="788" h="788" extrusionOk="0">
                  <a:moveTo>
                    <a:pt x="378" y="0"/>
                  </a:moveTo>
                  <a:cubicBezTo>
                    <a:pt x="158" y="0"/>
                    <a:pt x="0" y="189"/>
                    <a:pt x="0" y="410"/>
                  </a:cubicBezTo>
                  <a:cubicBezTo>
                    <a:pt x="0" y="630"/>
                    <a:pt x="158" y="788"/>
                    <a:pt x="378" y="788"/>
                  </a:cubicBezTo>
                  <a:cubicBezTo>
                    <a:pt x="599" y="788"/>
                    <a:pt x="788" y="630"/>
                    <a:pt x="788" y="410"/>
                  </a:cubicBezTo>
                  <a:cubicBezTo>
                    <a:pt x="788" y="189"/>
                    <a:pt x="599"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3" name="Google Shape;19923;p79"/>
            <p:cNvSpPr/>
            <p:nvPr/>
          </p:nvSpPr>
          <p:spPr>
            <a:xfrm>
              <a:off x="-59330675" y="2699575"/>
              <a:ext cx="20500" cy="152825"/>
            </a:xfrm>
            <a:custGeom>
              <a:avLst/>
              <a:gdLst/>
              <a:ahLst/>
              <a:cxnLst/>
              <a:rect l="l" t="t" r="r" b="b"/>
              <a:pathLst>
                <a:path w="820" h="6113" extrusionOk="0">
                  <a:moveTo>
                    <a:pt x="378" y="0"/>
                  </a:moveTo>
                  <a:cubicBezTo>
                    <a:pt x="158" y="0"/>
                    <a:pt x="0" y="189"/>
                    <a:pt x="0" y="441"/>
                  </a:cubicBezTo>
                  <a:lnTo>
                    <a:pt x="0" y="5671"/>
                  </a:lnTo>
                  <a:cubicBezTo>
                    <a:pt x="0" y="5923"/>
                    <a:pt x="189" y="6112"/>
                    <a:pt x="378" y="6112"/>
                  </a:cubicBezTo>
                  <a:cubicBezTo>
                    <a:pt x="630" y="6112"/>
                    <a:pt x="820" y="5923"/>
                    <a:pt x="820" y="5671"/>
                  </a:cubicBezTo>
                  <a:lnTo>
                    <a:pt x="820" y="410"/>
                  </a:lnTo>
                  <a:cubicBezTo>
                    <a:pt x="788"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4" name="Google Shape;19924;p79"/>
            <p:cNvSpPr/>
            <p:nvPr/>
          </p:nvSpPr>
          <p:spPr>
            <a:xfrm>
              <a:off x="-59475600" y="2658625"/>
              <a:ext cx="309550" cy="316625"/>
            </a:xfrm>
            <a:custGeom>
              <a:avLst/>
              <a:gdLst/>
              <a:ahLst/>
              <a:cxnLst/>
              <a:rect l="l" t="t" r="r" b="b"/>
              <a:pathLst>
                <a:path w="12382" h="12665" extrusionOk="0">
                  <a:moveTo>
                    <a:pt x="3372" y="788"/>
                  </a:moveTo>
                  <a:cubicBezTo>
                    <a:pt x="3624" y="788"/>
                    <a:pt x="3813" y="977"/>
                    <a:pt x="3813" y="1197"/>
                  </a:cubicBezTo>
                  <a:lnTo>
                    <a:pt x="3813" y="8538"/>
                  </a:lnTo>
                  <a:lnTo>
                    <a:pt x="788" y="8538"/>
                  </a:lnTo>
                  <a:lnTo>
                    <a:pt x="788" y="1197"/>
                  </a:lnTo>
                  <a:cubicBezTo>
                    <a:pt x="788" y="977"/>
                    <a:pt x="977" y="788"/>
                    <a:pt x="1166" y="788"/>
                  </a:cubicBezTo>
                  <a:close/>
                  <a:moveTo>
                    <a:pt x="7278" y="788"/>
                  </a:moveTo>
                  <a:cubicBezTo>
                    <a:pt x="7530" y="788"/>
                    <a:pt x="7688" y="977"/>
                    <a:pt x="7688" y="1197"/>
                  </a:cubicBezTo>
                  <a:lnTo>
                    <a:pt x="7688" y="8538"/>
                  </a:lnTo>
                  <a:lnTo>
                    <a:pt x="4632" y="8538"/>
                  </a:lnTo>
                  <a:lnTo>
                    <a:pt x="4632" y="1197"/>
                  </a:lnTo>
                  <a:cubicBezTo>
                    <a:pt x="4632" y="977"/>
                    <a:pt x="4852" y="788"/>
                    <a:pt x="5073" y="788"/>
                  </a:cubicBezTo>
                  <a:close/>
                  <a:moveTo>
                    <a:pt x="11122" y="788"/>
                  </a:moveTo>
                  <a:cubicBezTo>
                    <a:pt x="11342" y="788"/>
                    <a:pt x="11500" y="977"/>
                    <a:pt x="11500" y="1197"/>
                  </a:cubicBezTo>
                  <a:lnTo>
                    <a:pt x="11500" y="8538"/>
                  </a:lnTo>
                  <a:lnTo>
                    <a:pt x="8507" y="8538"/>
                  </a:lnTo>
                  <a:lnTo>
                    <a:pt x="8507" y="1197"/>
                  </a:lnTo>
                  <a:cubicBezTo>
                    <a:pt x="8507" y="977"/>
                    <a:pt x="8696" y="788"/>
                    <a:pt x="8885" y="788"/>
                  </a:cubicBezTo>
                  <a:close/>
                  <a:moveTo>
                    <a:pt x="3813" y="9325"/>
                  </a:moveTo>
                  <a:lnTo>
                    <a:pt x="3813" y="11405"/>
                  </a:lnTo>
                  <a:cubicBezTo>
                    <a:pt x="3813" y="11657"/>
                    <a:pt x="3624" y="11846"/>
                    <a:pt x="3372" y="11846"/>
                  </a:cubicBezTo>
                  <a:lnTo>
                    <a:pt x="1166" y="11846"/>
                  </a:lnTo>
                  <a:cubicBezTo>
                    <a:pt x="946" y="11846"/>
                    <a:pt x="788" y="11657"/>
                    <a:pt x="788" y="11405"/>
                  </a:cubicBezTo>
                  <a:lnTo>
                    <a:pt x="788" y="9325"/>
                  </a:lnTo>
                  <a:close/>
                  <a:moveTo>
                    <a:pt x="7688" y="9325"/>
                  </a:moveTo>
                  <a:lnTo>
                    <a:pt x="7688" y="11405"/>
                  </a:lnTo>
                  <a:cubicBezTo>
                    <a:pt x="7688" y="11657"/>
                    <a:pt x="7467" y="11846"/>
                    <a:pt x="7278" y="11846"/>
                  </a:cubicBezTo>
                  <a:lnTo>
                    <a:pt x="5073" y="11846"/>
                  </a:lnTo>
                  <a:cubicBezTo>
                    <a:pt x="4852" y="11846"/>
                    <a:pt x="4632" y="11657"/>
                    <a:pt x="4632" y="11405"/>
                  </a:cubicBezTo>
                  <a:lnTo>
                    <a:pt x="4632" y="9325"/>
                  </a:lnTo>
                  <a:close/>
                  <a:moveTo>
                    <a:pt x="11563" y="9325"/>
                  </a:moveTo>
                  <a:lnTo>
                    <a:pt x="11563" y="11405"/>
                  </a:lnTo>
                  <a:lnTo>
                    <a:pt x="11531" y="11405"/>
                  </a:lnTo>
                  <a:cubicBezTo>
                    <a:pt x="11531" y="11657"/>
                    <a:pt x="11342" y="11846"/>
                    <a:pt x="11153" y="11846"/>
                  </a:cubicBezTo>
                  <a:lnTo>
                    <a:pt x="8948" y="11846"/>
                  </a:lnTo>
                  <a:cubicBezTo>
                    <a:pt x="8696" y="11846"/>
                    <a:pt x="8538" y="11657"/>
                    <a:pt x="8538" y="11405"/>
                  </a:cubicBezTo>
                  <a:lnTo>
                    <a:pt x="8538" y="9325"/>
                  </a:lnTo>
                  <a:close/>
                  <a:moveTo>
                    <a:pt x="1229" y="0"/>
                  </a:moveTo>
                  <a:cubicBezTo>
                    <a:pt x="536" y="0"/>
                    <a:pt x="0" y="536"/>
                    <a:pt x="0" y="1197"/>
                  </a:cubicBezTo>
                  <a:lnTo>
                    <a:pt x="0" y="11405"/>
                  </a:lnTo>
                  <a:cubicBezTo>
                    <a:pt x="0" y="12066"/>
                    <a:pt x="536" y="12665"/>
                    <a:pt x="1229" y="12665"/>
                  </a:cubicBezTo>
                  <a:lnTo>
                    <a:pt x="3435" y="12665"/>
                  </a:lnTo>
                  <a:cubicBezTo>
                    <a:pt x="3750" y="12665"/>
                    <a:pt x="4002" y="12539"/>
                    <a:pt x="4254" y="12350"/>
                  </a:cubicBezTo>
                  <a:cubicBezTo>
                    <a:pt x="4474" y="12539"/>
                    <a:pt x="4758" y="12665"/>
                    <a:pt x="5073" y="12665"/>
                  </a:cubicBezTo>
                  <a:lnTo>
                    <a:pt x="7278" y="12665"/>
                  </a:lnTo>
                  <a:cubicBezTo>
                    <a:pt x="7593" y="12665"/>
                    <a:pt x="7877" y="12539"/>
                    <a:pt x="8097" y="12350"/>
                  </a:cubicBezTo>
                  <a:cubicBezTo>
                    <a:pt x="8349" y="12539"/>
                    <a:pt x="8633" y="12665"/>
                    <a:pt x="8948" y="12665"/>
                  </a:cubicBezTo>
                  <a:lnTo>
                    <a:pt x="11153" y="12665"/>
                  </a:lnTo>
                  <a:cubicBezTo>
                    <a:pt x="11815" y="12665"/>
                    <a:pt x="12382" y="12129"/>
                    <a:pt x="12382" y="11405"/>
                  </a:cubicBezTo>
                  <a:lnTo>
                    <a:pt x="12382" y="1197"/>
                  </a:lnTo>
                  <a:cubicBezTo>
                    <a:pt x="12350" y="536"/>
                    <a:pt x="11815" y="0"/>
                    <a:pt x="11153" y="0"/>
                  </a:cubicBezTo>
                  <a:lnTo>
                    <a:pt x="8948" y="0"/>
                  </a:lnTo>
                  <a:cubicBezTo>
                    <a:pt x="8633" y="0"/>
                    <a:pt x="8349" y="95"/>
                    <a:pt x="8097" y="315"/>
                  </a:cubicBezTo>
                  <a:cubicBezTo>
                    <a:pt x="7877" y="95"/>
                    <a:pt x="7593" y="0"/>
                    <a:pt x="7278" y="0"/>
                  </a:cubicBezTo>
                  <a:lnTo>
                    <a:pt x="5073" y="0"/>
                  </a:lnTo>
                  <a:cubicBezTo>
                    <a:pt x="4758" y="0"/>
                    <a:pt x="4474" y="95"/>
                    <a:pt x="4254" y="315"/>
                  </a:cubicBezTo>
                  <a:cubicBezTo>
                    <a:pt x="4002" y="95"/>
                    <a:pt x="3750" y="0"/>
                    <a:pt x="34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5" name="Google Shape;19925;p79"/>
            <p:cNvSpPr/>
            <p:nvPr/>
          </p:nvSpPr>
          <p:spPr>
            <a:xfrm>
              <a:off x="-59234600" y="2913025"/>
              <a:ext cx="19725" cy="19700"/>
            </a:xfrm>
            <a:custGeom>
              <a:avLst/>
              <a:gdLst/>
              <a:ahLst/>
              <a:cxnLst/>
              <a:rect l="l" t="t" r="r" b="b"/>
              <a:pathLst>
                <a:path w="789" h="788" extrusionOk="0">
                  <a:moveTo>
                    <a:pt x="411" y="0"/>
                  </a:moveTo>
                  <a:cubicBezTo>
                    <a:pt x="190" y="0"/>
                    <a:pt x="1" y="189"/>
                    <a:pt x="1" y="410"/>
                  </a:cubicBezTo>
                  <a:cubicBezTo>
                    <a:pt x="1" y="630"/>
                    <a:pt x="190" y="788"/>
                    <a:pt x="411" y="788"/>
                  </a:cubicBezTo>
                  <a:cubicBezTo>
                    <a:pt x="631" y="788"/>
                    <a:pt x="789" y="630"/>
                    <a:pt x="789" y="410"/>
                  </a:cubicBezTo>
                  <a:cubicBezTo>
                    <a:pt x="789" y="189"/>
                    <a:pt x="631" y="0"/>
                    <a:pt x="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6" name="Google Shape;19926;p79"/>
            <p:cNvSpPr/>
            <p:nvPr/>
          </p:nvSpPr>
          <p:spPr>
            <a:xfrm>
              <a:off x="-59235375" y="2699575"/>
              <a:ext cx="20500" cy="152825"/>
            </a:xfrm>
            <a:custGeom>
              <a:avLst/>
              <a:gdLst/>
              <a:ahLst/>
              <a:cxnLst/>
              <a:rect l="l" t="t" r="r" b="b"/>
              <a:pathLst>
                <a:path w="820" h="6113" extrusionOk="0">
                  <a:moveTo>
                    <a:pt x="442" y="0"/>
                  </a:moveTo>
                  <a:cubicBezTo>
                    <a:pt x="190" y="0"/>
                    <a:pt x="0" y="189"/>
                    <a:pt x="0" y="441"/>
                  </a:cubicBezTo>
                  <a:lnTo>
                    <a:pt x="0" y="5671"/>
                  </a:lnTo>
                  <a:cubicBezTo>
                    <a:pt x="0" y="5923"/>
                    <a:pt x="190" y="6112"/>
                    <a:pt x="442" y="6112"/>
                  </a:cubicBezTo>
                  <a:cubicBezTo>
                    <a:pt x="662" y="6112"/>
                    <a:pt x="820" y="5923"/>
                    <a:pt x="820" y="5671"/>
                  </a:cubicBezTo>
                  <a:lnTo>
                    <a:pt x="820" y="410"/>
                  </a:lnTo>
                  <a:cubicBezTo>
                    <a:pt x="820" y="158"/>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19927" name="Google Shape;19927;p79"/>
          <p:cNvSpPr/>
          <p:nvPr/>
        </p:nvSpPr>
        <p:spPr>
          <a:xfrm>
            <a:off x="2900877" y="2056224"/>
            <a:ext cx="487164" cy="487125"/>
          </a:xfrm>
          <a:custGeom>
            <a:avLst/>
            <a:gdLst/>
            <a:ahLst/>
            <a:cxnLst/>
            <a:rect l="l" t="t" r="r" b="b"/>
            <a:pathLst>
              <a:path w="12635" h="12634" extrusionOk="0">
                <a:moveTo>
                  <a:pt x="6302" y="2741"/>
                </a:moveTo>
                <a:cubicBezTo>
                  <a:pt x="6774" y="2741"/>
                  <a:pt x="7152" y="3087"/>
                  <a:pt x="7152" y="3560"/>
                </a:cubicBezTo>
                <a:cubicBezTo>
                  <a:pt x="7152" y="4033"/>
                  <a:pt x="6774" y="4411"/>
                  <a:pt x="6302" y="4411"/>
                </a:cubicBezTo>
                <a:cubicBezTo>
                  <a:pt x="5861" y="4411"/>
                  <a:pt x="5483" y="4033"/>
                  <a:pt x="5483" y="3560"/>
                </a:cubicBezTo>
                <a:cubicBezTo>
                  <a:pt x="5483" y="3087"/>
                  <a:pt x="5829" y="2741"/>
                  <a:pt x="6302" y="2741"/>
                </a:cubicBezTo>
                <a:close/>
                <a:moveTo>
                  <a:pt x="11910" y="819"/>
                </a:moveTo>
                <a:lnTo>
                  <a:pt x="11910" y="5230"/>
                </a:lnTo>
                <a:lnTo>
                  <a:pt x="8161" y="5230"/>
                </a:lnTo>
                <a:cubicBezTo>
                  <a:pt x="7972" y="5041"/>
                  <a:pt x="7751" y="4820"/>
                  <a:pt x="7530" y="4726"/>
                </a:cubicBezTo>
                <a:cubicBezTo>
                  <a:pt x="7814" y="4411"/>
                  <a:pt x="8003" y="4001"/>
                  <a:pt x="8003" y="3560"/>
                </a:cubicBezTo>
                <a:cubicBezTo>
                  <a:pt x="8003" y="2678"/>
                  <a:pt x="7247" y="1922"/>
                  <a:pt x="6333" y="1922"/>
                </a:cubicBezTo>
                <a:cubicBezTo>
                  <a:pt x="5451" y="1922"/>
                  <a:pt x="4695" y="2678"/>
                  <a:pt x="4695" y="3560"/>
                </a:cubicBezTo>
                <a:cubicBezTo>
                  <a:pt x="4695" y="4001"/>
                  <a:pt x="4853" y="4411"/>
                  <a:pt x="5168" y="4726"/>
                </a:cubicBezTo>
                <a:cubicBezTo>
                  <a:pt x="4916" y="4820"/>
                  <a:pt x="4695" y="5041"/>
                  <a:pt x="4537" y="5230"/>
                </a:cubicBezTo>
                <a:lnTo>
                  <a:pt x="883" y="5230"/>
                </a:lnTo>
                <a:lnTo>
                  <a:pt x="883" y="819"/>
                </a:lnTo>
                <a:close/>
                <a:moveTo>
                  <a:pt x="6302" y="5230"/>
                </a:moveTo>
                <a:cubicBezTo>
                  <a:pt x="7215" y="5230"/>
                  <a:pt x="7972" y="5986"/>
                  <a:pt x="7972" y="6868"/>
                </a:cubicBezTo>
                <a:lnTo>
                  <a:pt x="4664" y="6868"/>
                </a:lnTo>
                <a:cubicBezTo>
                  <a:pt x="4664" y="5986"/>
                  <a:pt x="5388" y="5230"/>
                  <a:pt x="6302" y="5230"/>
                </a:cubicBezTo>
                <a:close/>
                <a:moveTo>
                  <a:pt x="8287" y="7719"/>
                </a:moveTo>
                <a:lnTo>
                  <a:pt x="7593" y="11846"/>
                </a:lnTo>
                <a:lnTo>
                  <a:pt x="5010" y="11846"/>
                </a:lnTo>
                <a:lnTo>
                  <a:pt x="4285" y="7719"/>
                </a:lnTo>
                <a:close/>
                <a:moveTo>
                  <a:pt x="410" y="0"/>
                </a:moveTo>
                <a:cubicBezTo>
                  <a:pt x="158" y="0"/>
                  <a:pt x="1" y="189"/>
                  <a:pt x="1" y="378"/>
                </a:cubicBezTo>
                <a:lnTo>
                  <a:pt x="1" y="5608"/>
                </a:lnTo>
                <a:cubicBezTo>
                  <a:pt x="1" y="5860"/>
                  <a:pt x="190" y="6017"/>
                  <a:pt x="410" y="6017"/>
                </a:cubicBezTo>
                <a:lnTo>
                  <a:pt x="3970" y="6017"/>
                </a:lnTo>
                <a:cubicBezTo>
                  <a:pt x="3907" y="6301"/>
                  <a:pt x="3813" y="6553"/>
                  <a:pt x="3813" y="6837"/>
                </a:cubicBezTo>
                <a:lnTo>
                  <a:pt x="2994" y="6837"/>
                </a:lnTo>
                <a:cubicBezTo>
                  <a:pt x="2773" y="6837"/>
                  <a:pt x="2616" y="7026"/>
                  <a:pt x="2616" y="7246"/>
                </a:cubicBezTo>
                <a:cubicBezTo>
                  <a:pt x="2616" y="7467"/>
                  <a:pt x="2805" y="7656"/>
                  <a:pt x="2994" y="7656"/>
                </a:cubicBezTo>
                <a:lnTo>
                  <a:pt x="3466" y="7656"/>
                </a:lnTo>
                <a:lnTo>
                  <a:pt x="4254" y="12255"/>
                </a:lnTo>
                <a:cubicBezTo>
                  <a:pt x="4285" y="12476"/>
                  <a:pt x="4443" y="12633"/>
                  <a:pt x="4664" y="12633"/>
                </a:cubicBezTo>
                <a:lnTo>
                  <a:pt x="7972" y="12633"/>
                </a:lnTo>
                <a:cubicBezTo>
                  <a:pt x="8161" y="12633"/>
                  <a:pt x="8350" y="12476"/>
                  <a:pt x="8350" y="12255"/>
                </a:cubicBezTo>
                <a:lnTo>
                  <a:pt x="9137" y="7656"/>
                </a:lnTo>
                <a:lnTo>
                  <a:pt x="9610" y="7656"/>
                </a:lnTo>
                <a:cubicBezTo>
                  <a:pt x="9862" y="7656"/>
                  <a:pt x="10019" y="7467"/>
                  <a:pt x="10019" y="7215"/>
                </a:cubicBezTo>
                <a:cubicBezTo>
                  <a:pt x="10019" y="6994"/>
                  <a:pt x="9799" y="6837"/>
                  <a:pt x="9610" y="6837"/>
                </a:cubicBezTo>
                <a:lnTo>
                  <a:pt x="8791" y="6837"/>
                </a:lnTo>
                <a:cubicBezTo>
                  <a:pt x="8791" y="6553"/>
                  <a:pt x="8759" y="6269"/>
                  <a:pt x="8633" y="6017"/>
                </a:cubicBezTo>
                <a:lnTo>
                  <a:pt x="12225" y="6017"/>
                </a:lnTo>
                <a:cubicBezTo>
                  <a:pt x="12445" y="6017"/>
                  <a:pt x="12603" y="5797"/>
                  <a:pt x="12603" y="5608"/>
                </a:cubicBezTo>
                <a:lnTo>
                  <a:pt x="12603" y="378"/>
                </a:lnTo>
                <a:cubicBezTo>
                  <a:pt x="12634" y="189"/>
                  <a:pt x="12445" y="0"/>
                  <a:pt x="122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28" name="Google Shape;19928;p79"/>
          <p:cNvSpPr/>
          <p:nvPr/>
        </p:nvSpPr>
        <p:spPr>
          <a:xfrm>
            <a:off x="2937335" y="2694179"/>
            <a:ext cx="414253" cy="492021"/>
          </a:xfrm>
          <a:custGeom>
            <a:avLst/>
            <a:gdLst/>
            <a:ahLst/>
            <a:cxnLst/>
            <a:rect l="l" t="t" r="r" b="b"/>
            <a:pathLst>
              <a:path w="10744" h="12761" extrusionOk="0">
                <a:moveTo>
                  <a:pt x="5419" y="820"/>
                </a:moveTo>
                <a:cubicBezTo>
                  <a:pt x="6585" y="820"/>
                  <a:pt x="7530" y="1765"/>
                  <a:pt x="7530" y="2899"/>
                </a:cubicBezTo>
                <a:cubicBezTo>
                  <a:pt x="7530" y="3655"/>
                  <a:pt x="7121" y="4317"/>
                  <a:pt x="6490" y="4663"/>
                </a:cubicBezTo>
                <a:cubicBezTo>
                  <a:pt x="6364" y="4758"/>
                  <a:pt x="6301" y="4884"/>
                  <a:pt x="6301" y="5042"/>
                </a:cubicBezTo>
                <a:lnTo>
                  <a:pt x="6301" y="7436"/>
                </a:lnTo>
                <a:lnTo>
                  <a:pt x="4632" y="7436"/>
                </a:lnTo>
                <a:lnTo>
                  <a:pt x="4632" y="5042"/>
                </a:lnTo>
                <a:cubicBezTo>
                  <a:pt x="4632" y="4884"/>
                  <a:pt x="4569" y="4758"/>
                  <a:pt x="4443" y="4663"/>
                </a:cubicBezTo>
                <a:cubicBezTo>
                  <a:pt x="3687" y="4317"/>
                  <a:pt x="3340" y="3655"/>
                  <a:pt x="3340" y="2899"/>
                </a:cubicBezTo>
                <a:cubicBezTo>
                  <a:pt x="3340" y="1765"/>
                  <a:pt x="4285" y="820"/>
                  <a:pt x="5419" y="820"/>
                </a:cubicBezTo>
                <a:close/>
                <a:moveTo>
                  <a:pt x="8696" y="8286"/>
                </a:moveTo>
                <a:cubicBezTo>
                  <a:pt x="9357" y="8286"/>
                  <a:pt x="9924" y="8854"/>
                  <a:pt x="9924" y="9547"/>
                </a:cubicBezTo>
                <a:lnTo>
                  <a:pt x="9924" y="10271"/>
                </a:lnTo>
                <a:lnTo>
                  <a:pt x="820" y="10271"/>
                </a:lnTo>
                <a:lnTo>
                  <a:pt x="820" y="9547"/>
                </a:lnTo>
                <a:cubicBezTo>
                  <a:pt x="820" y="8885"/>
                  <a:pt x="1387" y="8286"/>
                  <a:pt x="2048" y="8286"/>
                </a:cubicBezTo>
                <a:close/>
                <a:moveTo>
                  <a:pt x="9137" y="11059"/>
                </a:moveTo>
                <a:lnTo>
                  <a:pt x="9137" y="11878"/>
                </a:lnTo>
                <a:lnTo>
                  <a:pt x="1702" y="11878"/>
                </a:lnTo>
                <a:lnTo>
                  <a:pt x="1702" y="11059"/>
                </a:lnTo>
                <a:close/>
                <a:moveTo>
                  <a:pt x="5325" y="1"/>
                </a:moveTo>
                <a:cubicBezTo>
                  <a:pt x="3718" y="1"/>
                  <a:pt x="2458" y="1292"/>
                  <a:pt x="2458" y="2899"/>
                </a:cubicBezTo>
                <a:cubicBezTo>
                  <a:pt x="2458" y="3403"/>
                  <a:pt x="2615" y="3939"/>
                  <a:pt x="2836" y="4348"/>
                </a:cubicBezTo>
                <a:cubicBezTo>
                  <a:pt x="3025" y="4726"/>
                  <a:pt x="3340" y="5010"/>
                  <a:pt x="3655" y="5262"/>
                </a:cubicBezTo>
                <a:lnTo>
                  <a:pt x="3655" y="7467"/>
                </a:lnTo>
                <a:lnTo>
                  <a:pt x="2080" y="7467"/>
                </a:lnTo>
                <a:cubicBezTo>
                  <a:pt x="946" y="7467"/>
                  <a:pt x="0" y="8413"/>
                  <a:pt x="0" y="9547"/>
                </a:cubicBezTo>
                <a:lnTo>
                  <a:pt x="0" y="10649"/>
                </a:lnTo>
                <a:cubicBezTo>
                  <a:pt x="0" y="10901"/>
                  <a:pt x="189" y="11059"/>
                  <a:pt x="441" y="11059"/>
                </a:cubicBezTo>
                <a:lnTo>
                  <a:pt x="820" y="11059"/>
                </a:lnTo>
                <a:lnTo>
                  <a:pt x="820" y="12319"/>
                </a:lnTo>
                <a:cubicBezTo>
                  <a:pt x="820" y="12540"/>
                  <a:pt x="1009" y="12760"/>
                  <a:pt x="1229" y="12760"/>
                </a:cubicBezTo>
                <a:lnTo>
                  <a:pt x="9483" y="12760"/>
                </a:lnTo>
                <a:cubicBezTo>
                  <a:pt x="9735" y="12760"/>
                  <a:pt x="9924" y="12540"/>
                  <a:pt x="9924" y="12319"/>
                </a:cubicBezTo>
                <a:lnTo>
                  <a:pt x="9924" y="11059"/>
                </a:lnTo>
                <a:lnTo>
                  <a:pt x="10303" y="11059"/>
                </a:lnTo>
                <a:cubicBezTo>
                  <a:pt x="10555" y="11059"/>
                  <a:pt x="10744" y="10870"/>
                  <a:pt x="10744" y="10649"/>
                </a:cubicBezTo>
                <a:lnTo>
                  <a:pt x="10744" y="9547"/>
                </a:lnTo>
                <a:cubicBezTo>
                  <a:pt x="10744" y="8413"/>
                  <a:pt x="9798" y="7467"/>
                  <a:pt x="8664" y="7467"/>
                </a:cubicBezTo>
                <a:lnTo>
                  <a:pt x="7026" y="7467"/>
                </a:lnTo>
                <a:lnTo>
                  <a:pt x="7026" y="5262"/>
                </a:lnTo>
                <a:cubicBezTo>
                  <a:pt x="7373" y="5042"/>
                  <a:pt x="7656" y="4726"/>
                  <a:pt x="7845" y="4348"/>
                </a:cubicBezTo>
                <a:cubicBezTo>
                  <a:pt x="8129" y="3939"/>
                  <a:pt x="8223" y="3403"/>
                  <a:pt x="8223" y="2899"/>
                </a:cubicBezTo>
                <a:cubicBezTo>
                  <a:pt x="8223" y="1292"/>
                  <a:pt x="6932"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29" name="Google Shape;19929;p79"/>
          <p:cNvGrpSpPr/>
          <p:nvPr/>
        </p:nvGrpSpPr>
        <p:grpSpPr>
          <a:xfrm>
            <a:off x="2977448" y="3316009"/>
            <a:ext cx="351059" cy="489553"/>
            <a:chOff x="-63987100" y="2646800"/>
            <a:chExt cx="227625" cy="317425"/>
          </a:xfrm>
        </p:grpSpPr>
        <p:sp>
          <p:nvSpPr>
            <p:cNvPr id="19930" name="Google Shape;19930;p79"/>
            <p:cNvSpPr/>
            <p:nvPr/>
          </p:nvSpPr>
          <p:spPr>
            <a:xfrm>
              <a:off x="-63987100" y="2646800"/>
              <a:ext cx="227625" cy="317425"/>
            </a:xfrm>
            <a:custGeom>
              <a:avLst/>
              <a:gdLst/>
              <a:ahLst/>
              <a:cxnLst/>
              <a:rect l="l" t="t" r="r" b="b"/>
              <a:pathLst>
                <a:path w="9105" h="12697" extrusionOk="0">
                  <a:moveTo>
                    <a:pt x="7467" y="851"/>
                  </a:moveTo>
                  <a:lnTo>
                    <a:pt x="7467" y="2426"/>
                  </a:lnTo>
                  <a:cubicBezTo>
                    <a:pt x="7152" y="2300"/>
                    <a:pt x="6711" y="2237"/>
                    <a:pt x="6238" y="2237"/>
                  </a:cubicBezTo>
                  <a:cubicBezTo>
                    <a:pt x="5198" y="2237"/>
                    <a:pt x="4411" y="2678"/>
                    <a:pt x="4379" y="2710"/>
                  </a:cubicBezTo>
                  <a:cubicBezTo>
                    <a:pt x="4379" y="2710"/>
                    <a:pt x="3718" y="3056"/>
                    <a:pt x="2930" y="3056"/>
                  </a:cubicBezTo>
                  <a:cubicBezTo>
                    <a:pt x="2426" y="3056"/>
                    <a:pt x="1953" y="2899"/>
                    <a:pt x="1701" y="2773"/>
                  </a:cubicBezTo>
                  <a:lnTo>
                    <a:pt x="1701" y="851"/>
                  </a:lnTo>
                  <a:close/>
                  <a:moveTo>
                    <a:pt x="6207" y="3088"/>
                  </a:moveTo>
                  <a:cubicBezTo>
                    <a:pt x="6711" y="3088"/>
                    <a:pt x="7183" y="3245"/>
                    <a:pt x="7404" y="3371"/>
                  </a:cubicBezTo>
                  <a:cubicBezTo>
                    <a:pt x="7309" y="4789"/>
                    <a:pt x="6049" y="5986"/>
                    <a:pt x="4537" y="5986"/>
                  </a:cubicBezTo>
                  <a:cubicBezTo>
                    <a:pt x="3151" y="5986"/>
                    <a:pt x="2016" y="5041"/>
                    <a:pt x="1701" y="3718"/>
                  </a:cubicBezTo>
                  <a:lnTo>
                    <a:pt x="1701" y="3718"/>
                  </a:lnTo>
                  <a:cubicBezTo>
                    <a:pt x="2016" y="3844"/>
                    <a:pt x="2426" y="3939"/>
                    <a:pt x="2899" y="3939"/>
                  </a:cubicBezTo>
                  <a:cubicBezTo>
                    <a:pt x="3907" y="3939"/>
                    <a:pt x="4694" y="3498"/>
                    <a:pt x="4726" y="3466"/>
                  </a:cubicBezTo>
                  <a:cubicBezTo>
                    <a:pt x="4726" y="3466"/>
                    <a:pt x="5419" y="3088"/>
                    <a:pt x="6207" y="3088"/>
                  </a:cubicBezTo>
                  <a:close/>
                  <a:moveTo>
                    <a:pt x="4537" y="10240"/>
                  </a:moveTo>
                  <a:cubicBezTo>
                    <a:pt x="5135" y="10240"/>
                    <a:pt x="5639" y="10933"/>
                    <a:pt x="5765" y="11878"/>
                  </a:cubicBezTo>
                  <a:lnTo>
                    <a:pt x="3308" y="11878"/>
                  </a:lnTo>
                  <a:cubicBezTo>
                    <a:pt x="3434" y="10933"/>
                    <a:pt x="3938" y="10240"/>
                    <a:pt x="4537" y="10240"/>
                  </a:cubicBezTo>
                  <a:close/>
                  <a:moveTo>
                    <a:pt x="4505" y="6774"/>
                  </a:moveTo>
                  <a:cubicBezTo>
                    <a:pt x="6144" y="6806"/>
                    <a:pt x="7467" y="8066"/>
                    <a:pt x="7467" y="9672"/>
                  </a:cubicBezTo>
                  <a:lnTo>
                    <a:pt x="7467" y="11878"/>
                  </a:lnTo>
                  <a:lnTo>
                    <a:pt x="6585" y="11878"/>
                  </a:lnTo>
                  <a:cubicBezTo>
                    <a:pt x="6553" y="11279"/>
                    <a:pt x="6364" y="10744"/>
                    <a:pt x="6049" y="10303"/>
                  </a:cubicBezTo>
                  <a:cubicBezTo>
                    <a:pt x="5639" y="9704"/>
                    <a:pt x="5104" y="9389"/>
                    <a:pt x="4537" y="9389"/>
                  </a:cubicBezTo>
                  <a:cubicBezTo>
                    <a:pt x="3938" y="9389"/>
                    <a:pt x="3434" y="9704"/>
                    <a:pt x="3056" y="10303"/>
                  </a:cubicBezTo>
                  <a:cubicBezTo>
                    <a:pt x="2772" y="10744"/>
                    <a:pt x="2583" y="11279"/>
                    <a:pt x="2489" y="11878"/>
                  </a:cubicBezTo>
                  <a:lnTo>
                    <a:pt x="1638" y="11878"/>
                  </a:lnTo>
                  <a:lnTo>
                    <a:pt x="1638" y="9672"/>
                  </a:lnTo>
                  <a:cubicBezTo>
                    <a:pt x="1638" y="8066"/>
                    <a:pt x="2930" y="6774"/>
                    <a:pt x="4505" y="6774"/>
                  </a:cubicBezTo>
                  <a:close/>
                  <a:moveTo>
                    <a:pt x="410" y="0"/>
                  </a:moveTo>
                  <a:cubicBezTo>
                    <a:pt x="158" y="0"/>
                    <a:pt x="0" y="189"/>
                    <a:pt x="0" y="410"/>
                  </a:cubicBezTo>
                  <a:cubicBezTo>
                    <a:pt x="0" y="662"/>
                    <a:pt x="221" y="851"/>
                    <a:pt x="410" y="851"/>
                  </a:cubicBezTo>
                  <a:lnTo>
                    <a:pt x="851" y="851"/>
                  </a:lnTo>
                  <a:lnTo>
                    <a:pt x="851" y="3056"/>
                  </a:lnTo>
                  <a:cubicBezTo>
                    <a:pt x="851" y="4506"/>
                    <a:pt x="1670" y="5734"/>
                    <a:pt x="2867" y="6364"/>
                  </a:cubicBezTo>
                  <a:cubicBezTo>
                    <a:pt x="1670" y="6995"/>
                    <a:pt x="851" y="8223"/>
                    <a:pt x="851" y="9672"/>
                  </a:cubicBezTo>
                  <a:lnTo>
                    <a:pt x="851" y="11878"/>
                  </a:lnTo>
                  <a:lnTo>
                    <a:pt x="410" y="11878"/>
                  </a:lnTo>
                  <a:cubicBezTo>
                    <a:pt x="158" y="11878"/>
                    <a:pt x="0" y="12067"/>
                    <a:pt x="0" y="12287"/>
                  </a:cubicBezTo>
                  <a:cubicBezTo>
                    <a:pt x="0" y="12508"/>
                    <a:pt x="221" y="12697"/>
                    <a:pt x="410" y="12697"/>
                  </a:cubicBezTo>
                  <a:lnTo>
                    <a:pt x="8664" y="12697"/>
                  </a:lnTo>
                  <a:cubicBezTo>
                    <a:pt x="8916" y="12697"/>
                    <a:pt x="9105" y="12508"/>
                    <a:pt x="9105" y="12287"/>
                  </a:cubicBezTo>
                  <a:cubicBezTo>
                    <a:pt x="9105" y="12035"/>
                    <a:pt x="8916" y="11878"/>
                    <a:pt x="8664" y="11878"/>
                  </a:cubicBezTo>
                  <a:lnTo>
                    <a:pt x="8286" y="11878"/>
                  </a:lnTo>
                  <a:lnTo>
                    <a:pt x="8286" y="9672"/>
                  </a:lnTo>
                  <a:cubicBezTo>
                    <a:pt x="8286" y="8223"/>
                    <a:pt x="7467" y="6995"/>
                    <a:pt x="6270" y="6364"/>
                  </a:cubicBezTo>
                  <a:cubicBezTo>
                    <a:pt x="7467" y="5734"/>
                    <a:pt x="8286" y="4506"/>
                    <a:pt x="8286" y="3056"/>
                  </a:cubicBezTo>
                  <a:lnTo>
                    <a:pt x="8286" y="851"/>
                  </a:lnTo>
                  <a:lnTo>
                    <a:pt x="8664" y="851"/>
                  </a:lnTo>
                  <a:cubicBezTo>
                    <a:pt x="8916" y="851"/>
                    <a:pt x="9105" y="662"/>
                    <a:pt x="9105" y="410"/>
                  </a:cubicBezTo>
                  <a:cubicBezTo>
                    <a:pt x="9105" y="189"/>
                    <a:pt x="8916" y="0"/>
                    <a:pt x="86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1" name="Google Shape;19931;p79"/>
            <p:cNvSpPr/>
            <p:nvPr/>
          </p:nvSpPr>
          <p:spPr>
            <a:xfrm>
              <a:off x="-63883150" y="2826375"/>
              <a:ext cx="20500" cy="41775"/>
            </a:xfrm>
            <a:custGeom>
              <a:avLst/>
              <a:gdLst/>
              <a:ahLst/>
              <a:cxnLst/>
              <a:rect l="l" t="t" r="r" b="b"/>
              <a:pathLst>
                <a:path w="820" h="1671" extrusionOk="0">
                  <a:moveTo>
                    <a:pt x="379" y="1"/>
                  </a:moveTo>
                  <a:cubicBezTo>
                    <a:pt x="158" y="1"/>
                    <a:pt x="1" y="221"/>
                    <a:pt x="1" y="442"/>
                  </a:cubicBezTo>
                  <a:lnTo>
                    <a:pt x="1" y="1261"/>
                  </a:lnTo>
                  <a:cubicBezTo>
                    <a:pt x="1" y="1513"/>
                    <a:pt x="190" y="1670"/>
                    <a:pt x="379" y="1670"/>
                  </a:cubicBezTo>
                  <a:cubicBezTo>
                    <a:pt x="631" y="1670"/>
                    <a:pt x="820" y="1481"/>
                    <a:pt x="820" y="1261"/>
                  </a:cubicBezTo>
                  <a:lnTo>
                    <a:pt x="820" y="442"/>
                  </a:lnTo>
                  <a:cubicBezTo>
                    <a:pt x="820" y="221"/>
                    <a:pt x="631"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32" name="Google Shape;19932;p79"/>
          <p:cNvGrpSpPr/>
          <p:nvPr/>
        </p:nvGrpSpPr>
        <p:grpSpPr>
          <a:xfrm>
            <a:off x="1136571" y="3944837"/>
            <a:ext cx="477408" cy="493217"/>
            <a:chOff x="-62148000" y="1930075"/>
            <a:chExt cx="309550" cy="319800"/>
          </a:xfrm>
        </p:grpSpPr>
        <p:sp>
          <p:nvSpPr>
            <p:cNvPr id="19933" name="Google Shape;19933;p79"/>
            <p:cNvSpPr/>
            <p:nvPr/>
          </p:nvSpPr>
          <p:spPr>
            <a:xfrm>
              <a:off x="-62148000" y="1930075"/>
              <a:ext cx="309550" cy="319800"/>
            </a:xfrm>
            <a:custGeom>
              <a:avLst/>
              <a:gdLst/>
              <a:ahLst/>
              <a:cxnLst/>
              <a:rect l="l" t="t" r="r" b="b"/>
              <a:pathLst>
                <a:path w="12382" h="12792" extrusionOk="0">
                  <a:moveTo>
                    <a:pt x="11594" y="1670"/>
                  </a:moveTo>
                  <a:lnTo>
                    <a:pt x="11594" y="2899"/>
                  </a:lnTo>
                  <a:cubicBezTo>
                    <a:pt x="11594" y="3970"/>
                    <a:pt x="10775" y="4883"/>
                    <a:pt x="9735" y="4946"/>
                  </a:cubicBezTo>
                  <a:cubicBezTo>
                    <a:pt x="9861" y="4631"/>
                    <a:pt x="9924" y="4190"/>
                    <a:pt x="9924" y="3781"/>
                  </a:cubicBezTo>
                  <a:lnTo>
                    <a:pt x="9924" y="1670"/>
                  </a:lnTo>
                  <a:close/>
                  <a:moveTo>
                    <a:pt x="2489" y="1733"/>
                  </a:moveTo>
                  <a:lnTo>
                    <a:pt x="2489" y="3812"/>
                  </a:lnTo>
                  <a:cubicBezTo>
                    <a:pt x="2489" y="4253"/>
                    <a:pt x="2584" y="4631"/>
                    <a:pt x="2678" y="5041"/>
                  </a:cubicBezTo>
                  <a:cubicBezTo>
                    <a:pt x="1638" y="4915"/>
                    <a:pt x="851" y="4033"/>
                    <a:pt x="851" y="2993"/>
                  </a:cubicBezTo>
                  <a:lnTo>
                    <a:pt x="851" y="1733"/>
                  </a:lnTo>
                  <a:close/>
                  <a:moveTo>
                    <a:pt x="9105" y="882"/>
                  </a:moveTo>
                  <a:lnTo>
                    <a:pt x="9105" y="3812"/>
                  </a:lnTo>
                  <a:cubicBezTo>
                    <a:pt x="9105" y="5419"/>
                    <a:pt x="7813" y="6679"/>
                    <a:pt x="6207" y="6679"/>
                  </a:cubicBezTo>
                  <a:cubicBezTo>
                    <a:pt x="4600" y="6679"/>
                    <a:pt x="3308" y="5387"/>
                    <a:pt x="3308" y="3812"/>
                  </a:cubicBezTo>
                  <a:lnTo>
                    <a:pt x="3308" y="882"/>
                  </a:lnTo>
                  <a:close/>
                  <a:moveTo>
                    <a:pt x="6648" y="7467"/>
                  </a:moveTo>
                  <a:lnTo>
                    <a:pt x="6648" y="8601"/>
                  </a:lnTo>
                  <a:lnTo>
                    <a:pt x="5797" y="8601"/>
                  </a:lnTo>
                  <a:lnTo>
                    <a:pt x="5797" y="7467"/>
                  </a:lnTo>
                  <a:cubicBezTo>
                    <a:pt x="5923" y="7467"/>
                    <a:pt x="6081" y="7498"/>
                    <a:pt x="6207" y="7498"/>
                  </a:cubicBezTo>
                  <a:cubicBezTo>
                    <a:pt x="6301" y="7498"/>
                    <a:pt x="6459" y="7498"/>
                    <a:pt x="6648" y="7467"/>
                  </a:cubicBezTo>
                  <a:close/>
                  <a:moveTo>
                    <a:pt x="7057" y="9389"/>
                  </a:moveTo>
                  <a:cubicBezTo>
                    <a:pt x="7309" y="9389"/>
                    <a:pt x="7498" y="9609"/>
                    <a:pt x="7498" y="9830"/>
                  </a:cubicBezTo>
                  <a:lnTo>
                    <a:pt x="7498" y="10271"/>
                  </a:lnTo>
                  <a:lnTo>
                    <a:pt x="5009" y="10271"/>
                  </a:lnTo>
                  <a:lnTo>
                    <a:pt x="5009" y="9830"/>
                  </a:lnTo>
                  <a:lnTo>
                    <a:pt x="4978" y="9830"/>
                  </a:lnTo>
                  <a:cubicBezTo>
                    <a:pt x="4978" y="9609"/>
                    <a:pt x="5167" y="9389"/>
                    <a:pt x="5419" y="9389"/>
                  </a:cubicBezTo>
                  <a:close/>
                  <a:moveTo>
                    <a:pt x="8727" y="11090"/>
                  </a:moveTo>
                  <a:cubicBezTo>
                    <a:pt x="8948" y="11090"/>
                    <a:pt x="9105" y="11279"/>
                    <a:pt x="9105" y="11499"/>
                  </a:cubicBezTo>
                  <a:lnTo>
                    <a:pt x="9105" y="11909"/>
                  </a:lnTo>
                  <a:lnTo>
                    <a:pt x="3308" y="11909"/>
                  </a:lnTo>
                  <a:lnTo>
                    <a:pt x="3308" y="11499"/>
                  </a:lnTo>
                  <a:cubicBezTo>
                    <a:pt x="3308" y="11247"/>
                    <a:pt x="3529" y="11090"/>
                    <a:pt x="3718" y="11090"/>
                  </a:cubicBezTo>
                  <a:close/>
                  <a:moveTo>
                    <a:pt x="2899" y="0"/>
                  </a:moveTo>
                  <a:cubicBezTo>
                    <a:pt x="2647" y="0"/>
                    <a:pt x="2489" y="189"/>
                    <a:pt x="2489" y="410"/>
                  </a:cubicBezTo>
                  <a:lnTo>
                    <a:pt x="2489" y="819"/>
                  </a:lnTo>
                  <a:lnTo>
                    <a:pt x="410" y="819"/>
                  </a:lnTo>
                  <a:cubicBezTo>
                    <a:pt x="221" y="882"/>
                    <a:pt x="0" y="1040"/>
                    <a:pt x="0" y="1292"/>
                  </a:cubicBezTo>
                  <a:lnTo>
                    <a:pt x="0" y="2930"/>
                  </a:lnTo>
                  <a:cubicBezTo>
                    <a:pt x="0" y="4568"/>
                    <a:pt x="1323" y="5860"/>
                    <a:pt x="2930" y="5860"/>
                  </a:cubicBezTo>
                  <a:lnTo>
                    <a:pt x="3119" y="5860"/>
                  </a:lnTo>
                  <a:cubicBezTo>
                    <a:pt x="3560" y="6522"/>
                    <a:pt x="4222" y="7026"/>
                    <a:pt x="4978" y="7309"/>
                  </a:cubicBezTo>
                  <a:lnTo>
                    <a:pt x="4978" y="8695"/>
                  </a:lnTo>
                  <a:cubicBezTo>
                    <a:pt x="4505" y="8853"/>
                    <a:pt x="4159" y="9326"/>
                    <a:pt x="4159" y="9861"/>
                  </a:cubicBezTo>
                  <a:lnTo>
                    <a:pt x="4159" y="10302"/>
                  </a:lnTo>
                  <a:lnTo>
                    <a:pt x="3749" y="10302"/>
                  </a:lnTo>
                  <a:cubicBezTo>
                    <a:pt x="3088" y="10302"/>
                    <a:pt x="2521" y="10869"/>
                    <a:pt x="2521" y="11531"/>
                  </a:cubicBezTo>
                  <a:lnTo>
                    <a:pt x="2521" y="12350"/>
                  </a:lnTo>
                  <a:cubicBezTo>
                    <a:pt x="2521" y="12571"/>
                    <a:pt x="2741" y="12791"/>
                    <a:pt x="2930" y="12791"/>
                  </a:cubicBezTo>
                  <a:lnTo>
                    <a:pt x="9546" y="12791"/>
                  </a:lnTo>
                  <a:cubicBezTo>
                    <a:pt x="9767" y="12791"/>
                    <a:pt x="9924" y="12571"/>
                    <a:pt x="9924" y="12350"/>
                  </a:cubicBezTo>
                  <a:lnTo>
                    <a:pt x="9924" y="11499"/>
                  </a:lnTo>
                  <a:cubicBezTo>
                    <a:pt x="9924" y="10806"/>
                    <a:pt x="9389" y="10271"/>
                    <a:pt x="8727" y="10271"/>
                  </a:cubicBezTo>
                  <a:lnTo>
                    <a:pt x="8286" y="10271"/>
                  </a:lnTo>
                  <a:lnTo>
                    <a:pt x="8286" y="9830"/>
                  </a:lnTo>
                  <a:cubicBezTo>
                    <a:pt x="8286" y="9294"/>
                    <a:pt x="7939" y="8853"/>
                    <a:pt x="7467" y="8664"/>
                  </a:cubicBezTo>
                  <a:lnTo>
                    <a:pt x="7467" y="7278"/>
                  </a:lnTo>
                  <a:cubicBezTo>
                    <a:pt x="8191" y="6994"/>
                    <a:pt x="8885" y="6490"/>
                    <a:pt x="9294" y="5828"/>
                  </a:cubicBezTo>
                  <a:lnTo>
                    <a:pt x="9515" y="5828"/>
                  </a:lnTo>
                  <a:cubicBezTo>
                    <a:pt x="11121" y="5828"/>
                    <a:pt x="12382" y="4505"/>
                    <a:pt x="12382" y="2899"/>
                  </a:cubicBezTo>
                  <a:lnTo>
                    <a:pt x="12382" y="1260"/>
                  </a:lnTo>
                  <a:cubicBezTo>
                    <a:pt x="12382" y="1008"/>
                    <a:pt x="12193" y="819"/>
                    <a:pt x="11972" y="819"/>
                  </a:cubicBezTo>
                  <a:lnTo>
                    <a:pt x="9893" y="819"/>
                  </a:lnTo>
                  <a:lnTo>
                    <a:pt x="9893" y="410"/>
                  </a:lnTo>
                  <a:cubicBezTo>
                    <a:pt x="9893" y="189"/>
                    <a:pt x="9704"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4" name="Google Shape;19934;p79"/>
            <p:cNvSpPr/>
            <p:nvPr/>
          </p:nvSpPr>
          <p:spPr>
            <a:xfrm>
              <a:off x="-62044825" y="1972200"/>
              <a:ext cx="107125" cy="97700"/>
            </a:xfrm>
            <a:custGeom>
              <a:avLst/>
              <a:gdLst/>
              <a:ahLst/>
              <a:cxnLst/>
              <a:rect l="l" t="t" r="r" b="b"/>
              <a:pathLst>
                <a:path w="4285" h="3908" extrusionOk="0">
                  <a:moveTo>
                    <a:pt x="2111" y="1308"/>
                  </a:moveTo>
                  <a:lnTo>
                    <a:pt x="2237" y="1560"/>
                  </a:lnTo>
                  <a:cubicBezTo>
                    <a:pt x="2300" y="1686"/>
                    <a:pt x="2395" y="1781"/>
                    <a:pt x="2552" y="1812"/>
                  </a:cubicBezTo>
                  <a:lnTo>
                    <a:pt x="2867" y="1844"/>
                  </a:lnTo>
                  <a:lnTo>
                    <a:pt x="2615" y="2033"/>
                  </a:lnTo>
                  <a:cubicBezTo>
                    <a:pt x="2552" y="2127"/>
                    <a:pt x="2458" y="2285"/>
                    <a:pt x="2521" y="2411"/>
                  </a:cubicBezTo>
                  <a:lnTo>
                    <a:pt x="2552" y="2726"/>
                  </a:lnTo>
                  <a:lnTo>
                    <a:pt x="2269" y="2568"/>
                  </a:lnTo>
                  <a:cubicBezTo>
                    <a:pt x="2206" y="2505"/>
                    <a:pt x="2143" y="2505"/>
                    <a:pt x="2080" y="2505"/>
                  </a:cubicBezTo>
                  <a:cubicBezTo>
                    <a:pt x="1985" y="2505"/>
                    <a:pt x="1954" y="2505"/>
                    <a:pt x="1891" y="2568"/>
                  </a:cubicBezTo>
                  <a:lnTo>
                    <a:pt x="1607" y="2726"/>
                  </a:lnTo>
                  <a:lnTo>
                    <a:pt x="1639" y="2411"/>
                  </a:lnTo>
                  <a:cubicBezTo>
                    <a:pt x="1670" y="2285"/>
                    <a:pt x="1607" y="2127"/>
                    <a:pt x="1513" y="2033"/>
                  </a:cubicBezTo>
                  <a:lnTo>
                    <a:pt x="1292" y="1844"/>
                  </a:lnTo>
                  <a:lnTo>
                    <a:pt x="1670" y="1812"/>
                  </a:lnTo>
                  <a:cubicBezTo>
                    <a:pt x="1796" y="1812"/>
                    <a:pt x="1922" y="1686"/>
                    <a:pt x="1985" y="1560"/>
                  </a:cubicBezTo>
                  <a:lnTo>
                    <a:pt x="2111" y="1308"/>
                  </a:lnTo>
                  <a:close/>
                  <a:moveTo>
                    <a:pt x="2143" y="1"/>
                  </a:moveTo>
                  <a:cubicBezTo>
                    <a:pt x="1993" y="1"/>
                    <a:pt x="1843" y="79"/>
                    <a:pt x="1765" y="237"/>
                  </a:cubicBezTo>
                  <a:lnTo>
                    <a:pt x="1355" y="1056"/>
                  </a:lnTo>
                  <a:lnTo>
                    <a:pt x="473" y="1182"/>
                  </a:lnTo>
                  <a:cubicBezTo>
                    <a:pt x="95" y="1214"/>
                    <a:pt x="0" y="1655"/>
                    <a:pt x="221" y="1875"/>
                  </a:cubicBezTo>
                  <a:lnTo>
                    <a:pt x="851" y="2505"/>
                  </a:lnTo>
                  <a:lnTo>
                    <a:pt x="693" y="3419"/>
                  </a:lnTo>
                  <a:cubicBezTo>
                    <a:pt x="668" y="3693"/>
                    <a:pt x="880" y="3908"/>
                    <a:pt x="1110" y="3908"/>
                  </a:cubicBezTo>
                  <a:cubicBezTo>
                    <a:pt x="1171" y="3908"/>
                    <a:pt x="1233" y="3893"/>
                    <a:pt x="1292" y="3860"/>
                  </a:cubicBezTo>
                  <a:lnTo>
                    <a:pt x="2111" y="3419"/>
                  </a:lnTo>
                  <a:lnTo>
                    <a:pt x="2930" y="3860"/>
                  </a:lnTo>
                  <a:cubicBezTo>
                    <a:pt x="2992" y="3891"/>
                    <a:pt x="3056" y="3905"/>
                    <a:pt x="3119" y="3905"/>
                  </a:cubicBezTo>
                  <a:cubicBezTo>
                    <a:pt x="3376" y="3905"/>
                    <a:pt x="3605" y="3672"/>
                    <a:pt x="3529" y="3419"/>
                  </a:cubicBezTo>
                  <a:lnTo>
                    <a:pt x="3371" y="2505"/>
                  </a:lnTo>
                  <a:lnTo>
                    <a:pt x="4033" y="1875"/>
                  </a:lnTo>
                  <a:cubicBezTo>
                    <a:pt x="4285" y="1655"/>
                    <a:pt x="4159" y="1214"/>
                    <a:pt x="3812" y="1182"/>
                  </a:cubicBezTo>
                  <a:lnTo>
                    <a:pt x="2899" y="1056"/>
                  </a:lnTo>
                  <a:lnTo>
                    <a:pt x="2521" y="237"/>
                  </a:lnTo>
                  <a:cubicBezTo>
                    <a:pt x="2442" y="79"/>
                    <a:pt x="2292" y="1"/>
                    <a:pt x="21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35" name="Google Shape;19935;p79"/>
          <p:cNvGrpSpPr/>
          <p:nvPr/>
        </p:nvGrpSpPr>
        <p:grpSpPr>
          <a:xfrm>
            <a:off x="1132927" y="4529218"/>
            <a:ext cx="484696" cy="487164"/>
            <a:chOff x="-62150375" y="2297875"/>
            <a:chExt cx="314275" cy="315875"/>
          </a:xfrm>
        </p:grpSpPr>
        <p:sp>
          <p:nvSpPr>
            <p:cNvPr id="19936" name="Google Shape;19936;p79"/>
            <p:cNvSpPr/>
            <p:nvPr/>
          </p:nvSpPr>
          <p:spPr>
            <a:xfrm>
              <a:off x="-61994425" y="2297875"/>
              <a:ext cx="64600" cy="69925"/>
            </a:xfrm>
            <a:custGeom>
              <a:avLst/>
              <a:gdLst/>
              <a:ahLst/>
              <a:cxnLst/>
              <a:rect l="l" t="t" r="r" b="b"/>
              <a:pathLst>
                <a:path w="2584" h="2797" extrusionOk="0">
                  <a:moveTo>
                    <a:pt x="1324" y="1"/>
                  </a:moveTo>
                  <a:cubicBezTo>
                    <a:pt x="1072" y="1"/>
                    <a:pt x="883" y="190"/>
                    <a:pt x="883" y="442"/>
                  </a:cubicBezTo>
                  <a:lnTo>
                    <a:pt x="883" y="1387"/>
                  </a:lnTo>
                  <a:lnTo>
                    <a:pt x="757" y="1261"/>
                  </a:lnTo>
                  <a:cubicBezTo>
                    <a:pt x="678" y="1182"/>
                    <a:pt x="568" y="1143"/>
                    <a:pt x="457" y="1143"/>
                  </a:cubicBezTo>
                  <a:cubicBezTo>
                    <a:pt x="347" y="1143"/>
                    <a:pt x="237" y="1182"/>
                    <a:pt x="158" y="1261"/>
                  </a:cubicBezTo>
                  <a:cubicBezTo>
                    <a:pt x="1" y="1419"/>
                    <a:pt x="1" y="1702"/>
                    <a:pt x="158" y="1860"/>
                  </a:cubicBezTo>
                  <a:lnTo>
                    <a:pt x="1009" y="2679"/>
                  </a:lnTo>
                  <a:cubicBezTo>
                    <a:pt x="1088" y="2758"/>
                    <a:pt x="1190" y="2797"/>
                    <a:pt x="1292" y="2797"/>
                  </a:cubicBezTo>
                  <a:cubicBezTo>
                    <a:pt x="1395" y="2797"/>
                    <a:pt x="1497" y="2758"/>
                    <a:pt x="1576" y="2679"/>
                  </a:cubicBezTo>
                  <a:lnTo>
                    <a:pt x="2426" y="1860"/>
                  </a:lnTo>
                  <a:cubicBezTo>
                    <a:pt x="2584" y="1702"/>
                    <a:pt x="2584" y="1419"/>
                    <a:pt x="2426" y="1261"/>
                  </a:cubicBezTo>
                  <a:cubicBezTo>
                    <a:pt x="2348" y="1182"/>
                    <a:pt x="2237" y="1143"/>
                    <a:pt x="2127" y="1143"/>
                  </a:cubicBezTo>
                  <a:cubicBezTo>
                    <a:pt x="2017" y="1143"/>
                    <a:pt x="1907" y="1182"/>
                    <a:pt x="1828" y="1261"/>
                  </a:cubicBezTo>
                  <a:lnTo>
                    <a:pt x="1702" y="1387"/>
                  </a:lnTo>
                  <a:lnTo>
                    <a:pt x="1702" y="442"/>
                  </a:lnTo>
                  <a:cubicBezTo>
                    <a:pt x="1733" y="190"/>
                    <a:pt x="1544" y="1"/>
                    <a:pt x="13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7" name="Google Shape;19937;p79"/>
            <p:cNvSpPr/>
            <p:nvPr/>
          </p:nvSpPr>
          <p:spPr>
            <a:xfrm>
              <a:off x="-62150375" y="2338050"/>
              <a:ext cx="314275" cy="275700"/>
            </a:xfrm>
            <a:custGeom>
              <a:avLst/>
              <a:gdLst/>
              <a:ahLst/>
              <a:cxnLst/>
              <a:rect l="l" t="t" r="r" b="b"/>
              <a:pathLst>
                <a:path w="12571" h="11028" extrusionOk="0">
                  <a:moveTo>
                    <a:pt x="11752" y="2805"/>
                  </a:moveTo>
                  <a:lnTo>
                    <a:pt x="11059" y="6932"/>
                  </a:lnTo>
                  <a:lnTo>
                    <a:pt x="3970" y="6932"/>
                  </a:lnTo>
                  <a:lnTo>
                    <a:pt x="3183" y="2805"/>
                  </a:lnTo>
                  <a:close/>
                  <a:moveTo>
                    <a:pt x="5199" y="9421"/>
                  </a:moveTo>
                  <a:cubicBezTo>
                    <a:pt x="5388" y="9452"/>
                    <a:pt x="5514" y="9610"/>
                    <a:pt x="5514" y="9830"/>
                  </a:cubicBezTo>
                  <a:cubicBezTo>
                    <a:pt x="5514" y="10051"/>
                    <a:pt x="5293" y="10240"/>
                    <a:pt x="5073" y="10240"/>
                  </a:cubicBezTo>
                  <a:cubicBezTo>
                    <a:pt x="4821" y="10240"/>
                    <a:pt x="4663" y="10051"/>
                    <a:pt x="4663" y="9830"/>
                  </a:cubicBezTo>
                  <a:cubicBezTo>
                    <a:pt x="4663" y="9610"/>
                    <a:pt x="4789" y="9452"/>
                    <a:pt x="4978" y="9421"/>
                  </a:cubicBezTo>
                  <a:close/>
                  <a:moveTo>
                    <a:pt x="9830" y="9421"/>
                  </a:moveTo>
                  <a:cubicBezTo>
                    <a:pt x="10019" y="9452"/>
                    <a:pt x="10145" y="9610"/>
                    <a:pt x="10145" y="9830"/>
                  </a:cubicBezTo>
                  <a:cubicBezTo>
                    <a:pt x="10145" y="10051"/>
                    <a:pt x="9956" y="10240"/>
                    <a:pt x="9704" y="10240"/>
                  </a:cubicBezTo>
                  <a:cubicBezTo>
                    <a:pt x="9484" y="10240"/>
                    <a:pt x="9326" y="10051"/>
                    <a:pt x="9326" y="9830"/>
                  </a:cubicBezTo>
                  <a:cubicBezTo>
                    <a:pt x="9358" y="9610"/>
                    <a:pt x="9484" y="9452"/>
                    <a:pt x="9673" y="9421"/>
                  </a:cubicBezTo>
                  <a:close/>
                  <a:moveTo>
                    <a:pt x="284" y="1"/>
                  </a:moveTo>
                  <a:cubicBezTo>
                    <a:pt x="190" y="64"/>
                    <a:pt x="1" y="253"/>
                    <a:pt x="1" y="473"/>
                  </a:cubicBezTo>
                  <a:cubicBezTo>
                    <a:pt x="1" y="725"/>
                    <a:pt x="190" y="883"/>
                    <a:pt x="379" y="883"/>
                  </a:cubicBezTo>
                  <a:lnTo>
                    <a:pt x="1954" y="883"/>
                  </a:lnTo>
                  <a:lnTo>
                    <a:pt x="3151" y="7058"/>
                  </a:lnTo>
                  <a:cubicBezTo>
                    <a:pt x="2710" y="7247"/>
                    <a:pt x="2427" y="7688"/>
                    <a:pt x="2427" y="8192"/>
                  </a:cubicBezTo>
                  <a:cubicBezTo>
                    <a:pt x="2427" y="8885"/>
                    <a:pt x="2994" y="9421"/>
                    <a:pt x="3655" y="9421"/>
                  </a:cubicBezTo>
                  <a:lnTo>
                    <a:pt x="3844" y="9421"/>
                  </a:lnTo>
                  <a:cubicBezTo>
                    <a:pt x="3813" y="9547"/>
                    <a:pt x="3781" y="9704"/>
                    <a:pt x="3781" y="9830"/>
                  </a:cubicBezTo>
                  <a:cubicBezTo>
                    <a:pt x="3781" y="10492"/>
                    <a:pt x="4317" y="11027"/>
                    <a:pt x="5010" y="11027"/>
                  </a:cubicBezTo>
                  <a:cubicBezTo>
                    <a:pt x="5672" y="11027"/>
                    <a:pt x="6207" y="10492"/>
                    <a:pt x="6207" y="9830"/>
                  </a:cubicBezTo>
                  <a:cubicBezTo>
                    <a:pt x="6207" y="9673"/>
                    <a:pt x="6176" y="9547"/>
                    <a:pt x="6144" y="9421"/>
                  </a:cubicBezTo>
                  <a:lnTo>
                    <a:pt x="8475" y="9421"/>
                  </a:lnTo>
                  <a:cubicBezTo>
                    <a:pt x="8412" y="9547"/>
                    <a:pt x="8381" y="9704"/>
                    <a:pt x="8381" y="9830"/>
                  </a:cubicBezTo>
                  <a:cubicBezTo>
                    <a:pt x="8381" y="10492"/>
                    <a:pt x="8948" y="11027"/>
                    <a:pt x="9610" y="11027"/>
                  </a:cubicBezTo>
                  <a:cubicBezTo>
                    <a:pt x="10271" y="11027"/>
                    <a:pt x="10870" y="10492"/>
                    <a:pt x="10870" y="9830"/>
                  </a:cubicBezTo>
                  <a:cubicBezTo>
                    <a:pt x="10870" y="9673"/>
                    <a:pt x="10838" y="9547"/>
                    <a:pt x="10775" y="9421"/>
                  </a:cubicBezTo>
                  <a:lnTo>
                    <a:pt x="11405" y="9421"/>
                  </a:lnTo>
                  <a:cubicBezTo>
                    <a:pt x="11657" y="9421"/>
                    <a:pt x="11815" y="9231"/>
                    <a:pt x="11815" y="9042"/>
                  </a:cubicBezTo>
                  <a:cubicBezTo>
                    <a:pt x="11815" y="8822"/>
                    <a:pt x="11626" y="8601"/>
                    <a:pt x="11405" y="8601"/>
                  </a:cubicBezTo>
                  <a:lnTo>
                    <a:pt x="3529" y="8601"/>
                  </a:lnTo>
                  <a:cubicBezTo>
                    <a:pt x="3309" y="8601"/>
                    <a:pt x="3151" y="8412"/>
                    <a:pt x="3151" y="8160"/>
                  </a:cubicBezTo>
                  <a:cubicBezTo>
                    <a:pt x="3151" y="7940"/>
                    <a:pt x="3340" y="7719"/>
                    <a:pt x="3529" y="7719"/>
                  </a:cubicBezTo>
                  <a:lnTo>
                    <a:pt x="11311" y="7719"/>
                  </a:lnTo>
                  <a:cubicBezTo>
                    <a:pt x="11500" y="7719"/>
                    <a:pt x="11689" y="7562"/>
                    <a:pt x="11689" y="7373"/>
                  </a:cubicBezTo>
                  <a:lnTo>
                    <a:pt x="12508" y="2426"/>
                  </a:lnTo>
                  <a:cubicBezTo>
                    <a:pt x="12571" y="2174"/>
                    <a:pt x="12351" y="1954"/>
                    <a:pt x="12130" y="1954"/>
                  </a:cubicBezTo>
                  <a:lnTo>
                    <a:pt x="2899" y="1954"/>
                  </a:lnTo>
                  <a:lnTo>
                    <a:pt x="2584" y="379"/>
                  </a:lnTo>
                  <a:cubicBezTo>
                    <a:pt x="2553" y="158"/>
                    <a:pt x="2395" y="1"/>
                    <a:pt x="22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8" name="Google Shape;19938;p79"/>
            <p:cNvSpPr/>
            <p:nvPr/>
          </p:nvSpPr>
          <p:spPr>
            <a:xfrm>
              <a:off x="-61972375" y="2430200"/>
              <a:ext cx="20500" cy="60675"/>
            </a:xfrm>
            <a:custGeom>
              <a:avLst/>
              <a:gdLst/>
              <a:ahLst/>
              <a:cxnLst/>
              <a:rect l="l" t="t" r="r" b="b"/>
              <a:pathLst>
                <a:path w="820" h="2427" extrusionOk="0">
                  <a:moveTo>
                    <a:pt x="442" y="1"/>
                  </a:moveTo>
                  <a:cubicBezTo>
                    <a:pt x="190" y="1"/>
                    <a:pt x="1" y="190"/>
                    <a:pt x="1" y="379"/>
                  </a:cubicBezTo>
                  <a:lnTo>
                    <a:pt x="1" y="2048"/>
                  </a:lnTo>
                  <a:cubicBezTo>
                    <a:pt x="32" y="2269"/>
                    <a:pt x="221" y="2427"/>
                    <a:pt x="442" y="2427"/>
                  </a:cubicBezTo>
                  <a:cubicBezTo>
                    <a:pt x="662" y="2427"/>
                    <a:pt x="820" y="2237"/>
                    <a:pt x="820" y="2048"/>
                  </a:cubicBezTo>
                  <a:lnTo>
                    <a:pt x="820" y="379"/>
                  </a:lnTo>
                  <a:cubicBezTo>
                    <a:pt x="820" y="158"/>
                    <a:pt x="631"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39" name="Google Shape;19939;p79"/>
            <p:cNvSpPr/>
            <p:nvPr/>
          </p:nvSpPr>
          <p:spPr>
            <a:xfrm>
              <a:off x="-61909350" y="2430200"/>
              <a:ext cx="19700" cy="60675"/>
            </a:xfrm>
            <a:custGeom>
              <a:avLst/>
              <a:gdLst/>
              <a:ahLst/>
              <a:cxnLst/>
              <a:rect l="l" t="t" r="r" b="b"/>
              <a:pathLst>
                <a:path w="788" h="2427" extrusionOk="0">
                  <a:moveTo>
                    <a:pt x="378" y="1"/>
                  </a:moveTo>
                  <a:cubicBezTo>
                    <a:pt x="189" y="1"/>
                    <a:pt x="0" y="190"/>
                    <a:pt x="0" y="379"/>
                  </a:cubicBezTo>
                  <a:lnTo>
                    <a:pt x="0" y="2048"/>
                  </a:lnTo>
                  <a:cubicBezTo>
                    <a:pt x="0" y="2269"/>
                    <a:pt x="189" y="2427"/>
                    <a:pt x="378" y="2427"/>
                  </a:cubicBezTo>
                  <a:cubicBezTo>
                    <a:pt x="630" y="2427"/>
                    <a:pt x="788" y="2237"/>
                    <a:pt x="788" y="2048"/>
                  </a:cubicBezTo>
                  <a:lnTo>
                    <a:pt x="788" y="379"/>
                  </a:lnTo>
                  <a:cubicBezTo>
                    <a:pt x="788" y="158"/>
                    <a:pt x="599"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0" name="Google Shape;19940;p79"/>
            <p:cNvSpPr/>
            <p:nvPr/>
          </p:nvSpPr>
          <p:spPr>
            <a:xfrm>
              <a:off x="-62033800" y="2430200"/>
              <a:ext cx="21275" cy="60675"/>
            </a:xfrm>
            <a:custGeom>
              <a:avLst/>
              <a:gdLst/>
              <a:ahLst/>
              <a:cxnLst/>
              <a:rect l="l" t="t" r="r" b="b"/>
              <a:pathLst>
                <a:path w="851" h="2427" extrusionOk="0">
                  <a:moveTo>
                    <a:pt x="410" y="1"/>
                  </a:moveTo>
                  <a:cubicBezTo>
                    <a:pt x="158" y="1"/>
                    <a:pt x="0" y="190"/>
                    <a:pt x="0" y="379"/>
                  </a:cubicBezTo>
                  <a:lnTo>
                    <a:pt x="0" y="2048"/>
                  </a:lnTo>
                  <a:cubicBezTo>
                    <a:pt x="0" y="2269"/>
                    <a:pt x="221" y="2427"/>
                    <a:pt x="410" y="2427"/>
                  </a:cubicBezTo>
                  <a:cubicBezTo>
                    <a:pt x="630" y="2427"/>
                    <a:pt x="851" y="2237"/>
                    <a:pt x="851" y="2048"/>
                  </a:cubicBezTo>
                  <a:lnTo>
                    <a:pt x="851" y="379"/>
                  </a:lnTo>
                  <a:cubicBezTo>
                    <a:pt x="851"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41" name="Google Shape;19941;p79"/>
          <p:cNvGrpSpPr/>
          <p:nvPr/>
        </p:nvGrpSpPr>
        <p:grpSpPr>
          <a:xfrm>
            <a:off x="1131097" y="5117542"/>
            <a:ext cx="488359" cy="490788"/>
            <a:chOff x="-62150375" y="2664925"/>
            <a:chExt cx="316650" cy="318225"/>
          </a:xfrm>
        </p:grpSpPr>
        <p:sp>
          <p:nvSpPr>
            <p:cNvPr id="19942" name="Google Shape;19942;p79"/>
            <p:cNvSpPr/>
            <p:nvPr/>
          </p:nvSpPr>
          <p:spPr>
            <a:xfrm>
              <a:off x="-62150375" y="2961850"/>
              <a:ext cx="316650" cy="21300"/>
            </a:xfrm>
            <a:custGeom>
              <a:avLst/>
              <a:gdLst/>
              <a:ahLst/>
              <a:cxnLst/>
              <a:rect l="l" t="t" r="r" b="b"/>
              <a:pathLst>
                <a:path w="12666" h="852" extrusionOk="0">
                  <a:moveTo>
                    <a:pt x="379" y="0"/>
                  </a:moveTo>
                  <a:cubicBezTo>
                    <a:pt x="158" y="0"/>
                    <a:pt x="1" y="189"/>
                    <a:pt x="1" y="410"/>
                  </a:cubicBezTo>
                  <a:cubicBezTo>
                    <a:pt x="1" y="662"/>
                    <a:pt x="190" y="851"/>
                    <a:pt x="379" y="851"/>
                  </a:cubicBezTo>
                  <a:lnTo>
                    <a:pt x="12225" y="851"/>
                  </a:lnTo>
                  <a:cubicBezTo>
                    <a:pt x="12477" y="851"/>
                    <a:pt x="12634" y="662"/>
                    <a:pt x="12634" y="410"/>
                  </a:cubicBezTo>
                  <a:cubicBezTo>
                    <a:pt x="12666" y="158"/>
                    <a:pt x="12477" y="0"/>
                    <a:pt x="122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3" name="Google Shape;19943;p79"/>
            <p:cNvSpPr/>
            <p:nvPr/>
          </p:nvSpPr>
          <p:spPr>
            <a:xfrm>
              <a:off x="-62150375" y="2838200"/>
              <a:ext cx="82725" cy="102400"/>
            </a:xfrm>
            <a:custGeom>
              <a:avLst/>
              <a:gdLst/>
              <a:ahLst/>
              <a:cxnLst/>
              <a:rect l="l" t="t" r="r" b="b"/>
              <a:pathLst>
                <a:path w="3309" h="4096" extrusionOk="0">
                  <a:moveTo>
                    <a:pt x="2363" y="756"/>
                  </a:moveTo>
                  <a:cubicBezTo>
                    <a:pt x="2427" y="756"/>
                    <a:pt x="2521" y="851"/>
                    <a:pt x="2521" y="914"/>
                  </a:cubicBezTo>
                  <a:lnTo>
                    <a:pt x="2521" y="3119"/>
                  </a:lnTo>
                  <a:cubicBezTo>
                    <a:pt x="2521" y="3214"/>
                    <a:pt x="2427" y="3245"/>
                    <a:pt x="2363" y="3245"/>
                  </a:cubicBezTo>
                  <a:lnTo>
                    <a:pt x="977" y="3245"/>
                  </a:lnTo>
                  <a:cubicBezTo>
                    <a:pt x="883" y="3245"/>
                    <a:pt x="820" y="3151"/>
                    <a:pt x="820" y="3119"/>
                  </a:cubicBezTo>
                  <a:lnTo>
                    <a:pt x="820" y="914"/>
                  </a:lnTo>
                  <a:cubicBezTo>
                    <a:pt x="820" y="851"/>
                    <a:pt x="883" y="756"/>
                    <a:pt x="977" y="756"/>
                  </a:cubicBezTo>
                  <a:close/>
                  <a:moveTo>
                    <a:pt x="946" y="0"/>
                  </a:moveTo>
                  <a:cubicBezTo>
                    <a:pt x="379" y="0"/>
                    <a:pt x="1" y="441"/>
                    <a:pt x="1" y="945"/>
                  </a:cubicBezTo>
                  <a:lnTo>
                    <a:pt x="1" y="3151"/>
                  </a:lnTo>
                  <a:cubicBezTo>
                    <a:pt x="1" y="3686"/>
                    <a:pt x="410" y="4096"/>
                    <a:pt x="946" y="4096"/>
                  </a:cubicBezTo>
                  <a:lnTo>
                    <a:pt x="2300" y="4096"/>
                  </a:lnTo>
                  <a:cubicBezTo>
                    <a:pt x="2868" y="4096"/>
                    <a:pt x="3309" y="3686"/>
                    <a:pt x="3309" y="3151"/>
                  </a:cubicBezTo>
                  <a:lnTo>
                    <a:pt x="3309" y="945"/>
                  </a:lnTo>
                  <a:cubicBezTo>
                    <a:pt x="3309" y="410"/>
                    <a:pt x="2868" y="0"/>
                    <a:pt x="23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4" name="Google Shape;19944;p79"/>
            <p:cNvSpPr/>
            <p:nvPr/>
          </p:nvSpPr>
          <p:spPr>
            <a:xfrm>
              <a:off x="-62033800" y="2664925"/>
              <a:ext cx="82725" cy="274900"/>
            </a:xfrm>
            <a:custGeom>
              <a:avLst/>
              <a:gdLst/>
              <a:ahLst/>
              <a:cxnLst/>
              <a:rect l="l" t="t" r="r" b="b"/>
              <a:pathLst>
                <a:path w="3309" h="10996" extrusionOk="0">
                  <a:moveTo>
                    <a:pt x="2332" y="788"/>
                  </a:moveTo>
                  <a:cubicBezTo>
                    <a:pt x="2426" y="851"/>
                    <a:pt x="2489" y="882"/>
                    <a:pt x="2489" y="945"/>
                  </a:cubicBezTo>
                  <a:lnTo>
                    <a:pt x="2489" y="10050"/>
                  </a:lnTo>
                  <a:cubicBezTo>
                    <a:pt x="2489" y="10145"/>
                    <a:pt x="2426" y="10176"/>
                    <a:pt x="2332" y="10176"/>
                  </a:cubicBezTo>
                  <a:lnTo>
                    <a:pt x="946" y="10176"/>
                  </a:lnTo>
                  <a:cubicBezTo>
                    <a:pt x="882" y="10176"/>
                    <a:pt x="851" y="10082"/>
                    <a:pt x="851" y="10050"/>
                  </a:cubicBezTo>
                  <a:lnTo>
                    <a:pt x="851" y="945"/>
                  </a:lnTo>
                  <a:cubicBezTo>
                    <a:pt x="851" y="882"/>
                    <a:pt x="914" y="788"/>
                    <a:pt x="946" y="788"/>
                  </a:cubicBezTo>
                  <a:close/>
                  <a:moveTo>
                    <a:pt x="946" y="0"/>
                  </a:moveTo>
                  <a:cubicBezTo>
                    <a:pt x="410" y="0"/>
                    <a:pt x="0" y="441"/>
                    <a:pt x="0" y="945"/>
                  </a:cubicBezTo>
                  <a:lnTo>
                    <a:pt x="0" y="10050"/>
                  </a:lnTo>
                  <a:cubicBezTo>
                    <a:pt x="0" y="10617"/>
                    <a:pt x="441" y="10995"/>
                    <a:pt x="946" y="10995"/>
                  </a:cubicBezTo>
                  <a:lnTo>
                    <a:pt x="2332" y="10995"/>
                  </a:lnTo>
                  <a:cubicBezTo>
                    <a:pt x="2899" y="10995"/>
                    <a:pt x="3308" y="10554"/>
                    <a:pt x="3308" y="10050"/>
                  </a:cubicBezTo>
                  <a:lnTo>
                    <a:pt x="3308" y="945"/>
                  </a:lnTo>
                  <a:cubicBezTo>
                    <a:pt x="3308" y="410"/>
                    <a:pt x="2899" y="0"/>
                    <a:pt x="23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5" name="Google Shape;19945;p79"/>
            <p:cNvSpPr/>
            <p:nvPr/>
          </p:nvSpPr>
          <p:spPr>
            <a:xfrm>
              <a:off x="-61917225" y="2754700"/>
              <a:ext cx="83500" cy="185900"/>
            </a:xfrm>
            <a:custGeom>
              <a:avLst/>
              <a:gdLst/>
              <a:ahLst/>
              <a:cxnLst/>
              <a:rect l="l" t="t" r="r" b="b"/>
              <a:pathLst>
                <a:path w="3340" h="7436" extrusionOk="0">
                  <a:moveTo>
                    <a:pt x="2394" y="788"/>
                  </a:moveTo>
                  <a:cubicBezTo>
                    <a:pt x="2489" y="788"/>
                    <a:pt x="2520" y="883"/>
                    <a:pt x="2520" y="946"/>
                  </a:cubicBezTo>
                  <a:lnTo>
                    <a:pt x="2520" y="6459"/>
                  </a:lnTo>
                  <a:cubicBezTo>
                    <a:pt x="2520" y="6554"/>
                    <a:pt x="2426" y="6585"/>
                    <a:pt x="2394" y="6585"/>
                  </a:cubicBezTo>
                  <a:lnTo>
                    <a:pt x="1008" y="6585"/>
                  </a:lnTo>
                  <a:cubicBezTo>
                    <a:pt x="945" y="6585"/>
                    <a:pt x="851" y="6491"/>
                    <a:pt x="851" y="6459"/>
                  </a:cubicBezTo>
                  <a:lnTo>
                    <a:pt x="851" y="946"/>
                  </a:lnTo>
                  <a:cubicBezTo>
                    <a:pt x="851" y="883"/>
                    <a:pt x="945" y="788"/>
                    <a:pt x="1008" y="788"/>
                  </a:cubicBezTo>
                  <a:close/>
                  <a:moveTo>
                    <a:pt x="977" y="1"/>
                  </a:moveTo>
                  <a:cubicBezTo>
                    <a:pt x="441" y="1"/>
                    <a:pt x="0" y="442"/>
                    <a:pt x="0" y="977"/>
                  </a:cubicBezTo>
                  <a:lnTo>
                    <a:pt x="0" y="6491"/>
                  </a:lnTo>
                  <a:cubicBezTo>
                    <a:pt x="0" y="7058"/>
                    <a:pt x="441" y="7436"/>
                    <a:pt x="977" y="7436"/>
                  </a:cubicBezTo>
                  <a:lnTo>
                    <a:pt x="2363" y="7436"/>
                  </a:lnTo>
                  <a:cubicBezTo>
                    <a:pt x="2899" y="7436"/>
                    <a:pt x="3308" y="7026"/>
                    <a:pt x="3308" y="6491"/>
                  </a:cubicBezTo>
                  <a:lnTo>
                    <a:pt x="3308" y="977"/>
                  </a:lnTo>
                  <a:cubicBezTo>
                    <a:pt x="3340" y="442"/>
                    <a:pt x="2899" y="1"/>
                    <a:pt x="23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46" name="Google Shape;19946;p79"/>
          <p:cNvGrpSpPr/>
          <p:nvPr/>
        </p:nvGrpSpPr>
        <p:grpSpPr>
          <a:xfrm>
            <a:off x="4087882" y="3945511"/>
            <a:ext cx="489553" cy="491868"/>
            <a:chOff x="-60254550" y="1938025"/>
            <a:chExt cx="317425" cy="318925"/>
          </a:xfrm>
        </p:grpSpPr>
        <p:sp>
          <p:nvSpPr>
            <p:cNvPr id="19947" name="Google Shape;19947;p79"/>
            <p:cNvSpPr/>
            <p:nvPr/>
          </p:nvSpPr>
          <p:spPr>
            <a:xfrm>
              <a:off x="-60254550" y="2049000"/>
              <a:ext cx="317425" cy="207950"/>
            </a:xfrm>
            <a:custGeom>
              <a:avLst/>
              <a:gdLst/>
              <a:ahLst/>
              <a:cxnLst/>
              <a:rect l="l" t="t" r="r" b="b"/>
              <a:pathLst>
                <a:path w="12697" h="8318" extrusionOk="0">
                  <a:moveTo>
                    <a:pt x="10428" y="1639"/>
                  </a:moveTo>
                  <a:cubicBezTo>
                    <a:pt x="11184" y="1639"/>
                    <a:pt x="11814" y="2269"/>
                    <a:pt x="11814" y="3025"/>
                  </a:cubicBezTo>
                  <a:cubicBezTo>
                    <a:pt x="11814" y="3781"/>
                    <a:pt x="11184" y="4411"/>
                    <a:pt x="10428" y="4411"/>
                  </a:cubicBezTo>
                  <a:lnTo>
                    <a:pt x="9767" y="4411"/>
                  </a:lnTo>
                  <a:cubicBezTo>
                    <a:pt x="9861" y="4033"/>
                    <a:pt x="9893" y="3686"/>
                    <a:pt x="9893" y="3308"/>
                  </a:cubicBezTo>
                  <a:lnTo>
                    <a:pt x="9893" y="1639"/>
                  </a:lnTo>
                  <a:close/>
                  <a:moveTo>
                    <a:pt x="9073" y="819"/>
                  </a:moveTo>
                  <a:lnTo>
                    <a:pt x="9073" y="3308"/>
                  </a:lnTo>
                  <a:cubicBezTo>
                    <a:pt x="9073" y="5577"/>
                    <a:pt x="7215" y="7435"/>
                    <a:pt x="4915" y="7435"/>
                  </a:cubicBezTo>
                  <a:cubicBezTo>
                    <a:pt x="2646" y="7435"/>
                    <a:pt x="788" y="5577"/>
                    <a:pt x="788" y="3308"/>
                  </a:cubicBezTo>
                  <a:lnTo>
                    <a:pt x="788" y="819"/>
                  </a:lnTo>
                  <a:close/>
                  <a:moveTo>
                    <a:pt x="410" y="0"/>
                  </a:moveTo>
                  <a:cubicBezTo>
                    <a:pt x="158" y="0"/>
                    <a:pt x="0" y="189"/>
                    <a:pt x="0" y="441"/>
                  </a:cubicBezTo>
                  <a:lnTo>
                    <a:pt x="0" y="3308"/>
                  </a:lnTo>
                  <a:cubicBezTo>
                    <a:pt x="0" y="5041"/>
                    <a:pt x="882" y="6522"/>
                    <a:pt x="2205" y="7435"/>
                  </a:cubicBezTo>
                  <a:lnTo>
                    <a:pt x="410" y="7435"/>
                  </a:lnTo>
                  <a:cubicBezTo>
                    <a:pt x="158" y="7435"/>
                    <a:pt x="0" y="7624"/>
                    <a:pt x="0" y="7877"/>
                  </a:cubicBezTo>
                  <a:cubicBezTo>
                    <a:pt x="0" y="8097"/>
                    <a:pt x="189" y="8318"/>
                    <a:pt x="410" y="8318"/>
                  </a:cubicBezTo>
                  <a:lnTo>
                    <a:pt x="9483" y="8318"/>
                  </a:lnTo>
                  <a:cubicBezTo>
                    <a:pt x="9735" y="8318"/>
                    <a:pt x="9893" y="8097"/>
                    <a:pt x="9893" y="7877"/>
                  </a:cubicBezTo>
                  <a:cubicBezTo>
                    <a:pt x="9893" y="7624"/>
                    <a:pt x="9704" y="7435"/>
                    <a:pt x="9483" y="7435"/>
                  </a:cubicBezTo>
                  <a:lnTo>
                    <a:pt x="7687" y="7435"/>
                  </a:lnTo>
                  <a:cubicBezTo>
                    <a:pt x="8506" y="6900"/>
                    <a:pt x="9137" y="6144"/>
                    <a:pt x="9546" y="5230"/>
                  </a:cubicBezTo>
                  <a:lnTo>
                    <a:pt x="10491" y="5230"/>
                  </a:lnTo>
                  <a:cubicBezTo>
                    <a:pt x="11688" y="5230"/>
                    <a:pt x="12697" y="4253"/>
                    <a:pt x="12697" y="3025"/>
                  </a:cubicBezTo>
                  <a:cubicBezTo>
                    <a:pt x="12697" y="1796"/>
                    <a:pt x="11657" y="819"/>
                    <a:pt x="10428" y="819"/>
                  </a:cubicBezTo>
                  <a:lnTo>
                    <a:pt x="9893" y="819"/>
                  </a:lnTo>
                  <a:lnTo>
                    <a:pt x="9893" y="441"/>
                  </a:lnTo>
                  <a:cubicBezTo>
                    <a:pt x="9893" y="189"/>
                    <a:pt x="9704" y="0"/>
                    <a:pt x="94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8" name="Google Shape;19948;p79"/>
            <p:cNvSpPr/>
            <p:nvPr/>
          </p:nvSpPr>
          <p:spPr>
            <a:xfrm>
              <a:off x="-60219125" y="1938025"/>
              <a:ext cx="51225" cy="103625"/>
            </a:xfrm>
            <a:custGeom>
              <a:avLst/>
              <a:gdLst/>
              <a:ahLst/>
              <a:cxnLst/>
              <a:rect l="l" t="t" r="r" b="b"/>
              <a:pathLst>
                <a:path w="2049" h="4145" extrusionOk="0">
                  <a:moveTo>
                    <a:pt x="1068" y="0"/>
                  </a:moveTo>
                  <a:cubicBezTo>
                    <a:pt x="947" y="0"/>
                    <a:pt x="819" y="61"/>
                    <a:pt x="725" y="155"/>
                  </a:cubicBezTo>
                  <a:cubicBezTo>
                    <a:pt x="568" y="312"/>
                    <a:pt x="568" y="564"/>
                    <a:pt x="757" y="722"/>
                  </a:cubicBezTo>
                  <a:cubicBezTo>
                    <a:pt x="1103" y="1100"/>
                    <a:pt x="1103" y="1446"/>
                    <a:pt x="757" y="1761"/>
                  </a:cubicBezTo>
                  <a:cubicBezTo>
                    <a:pt x="32" y="2392"/>
                    <a:pt x="1" y="3368"/>
                    <a:pt x="757" y="4030"/>
                  </a:cubicBezTo>
                  <a:cubicBezTo>
                    <a:pt x="832" y="4105"/>
                    <a:pt x="936" y="4144"/>
                    <a:pt x="1041" y="4144"/>
                  </a:cubicBezTo>
                  <a:cubicBezTo>
                    <a:pt x="1156" y="4144"/>
                    <a:pt x="1273" y="4097"/>
                    <a:pt x="1356" y="3998"/>
                  </a:cubicBezTo>
                  <a:cubicBezTo>
                    <a:pt x="1513" y="3841"/>
                    <a:pt x="1513" y="3557"/>
                    <a:pt x="1292" y="3400"/>
                  </a:cubicBezTo>
                  <a:cubicBezTo>
                    <a:pt x="946" y="3085"/>
                    <a:pt x="946" y="2707"/>
                    <a:pt x="1292" y="2392"/>
                  </a:cubicBezTo>
                  <a:cubicBezTo>
                    <a:pt x="2017" y="1761"/>
                    <a:pt x="2049" y="785"/>
                    <a:pt x="1292" y="92"/>
                  </a:cubicBezTo>
                  <a:cubicBezTo>
                    <a:pt x="1229" y="28"/>
                    <a:pt x="1150" y="0"/>
                    <a:pt x="10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49" name="Google Shape;19949;p79"/>
            <p:cNvSpPr/>
            <p:nvPr/>
          </p:nvSpPr>
          <p:spPr>
            <a:xfrm>
              <a:off x="-60156900" y="1938025"/>
              <a:ext cx="51225" cy="103625"/>
            </a:xfrm>
            <a:custGeom>
              <a:avLst/>
              <a:gdLst/>
              <a:ahLst/>
              <a:cxnLst/>
              <a:rect l="l" t="t" r="r" b="b"/>
              <a:pathLst>
                <a:path w="2049" h="4145" extrusionOk="0">
                  <a:moveTo>
                    <a:pt x="1057" y="0"/>
                  </a:moveTo>
                  <a:cubicBezTo>
                    <a:pt x="926" y="0"/>
                    <a:pt x="788" y="61"/>
                    <a:pt x="694" y="155"/>
                  </a:cubicBezTo>
                  <a:cubicBezTo>
                    <a:pt x="536" y="312"/>
                    <a:pt x="536" y="564"/>
                    <a:pt x="757" y="722"/>
                  </a:cubicBezTo>
                  <a:cubicBezTo>
                    <a:pt x="1103" y="1100"/>
                    <a:pt x="1103" y="1446"/>
                    <a:pt x="757" y="1761"/>
                  </a:cubicBezTo>
                  <a:cubicBezTo>
                    <a:pt x="32" y="2392"/>
                    <a:pt x="1" y="3368"/>
                    <a:pt x="757" y="4030"/>
                  </a:cubicBezTo>
                  <a:cubicBezTo>
                    <a:pt x="832" y="4105"/>
                    <a:pt x="929" y="4144"/>
                    <a:pt x="1026" y="4144"/>
                  </a:cubicBezTo>
                  <a:cubicBezTo>
                    <a:pt x="1133" y="4144"/>
                    <a:pt x="1242" y="4097"/>
                    <a:pt x="1324" y="3998"/>
                  </a:cubicBezTo>
                  <a:cubicBezTo>
                    <a:pt x="1859" y="3463"/>
                    <a:pt x="473" y="3179"/>
                    <a:pt x="1292" y="2392"/>
                  </a:cubicBezTo>
                  <a:cubicBezTo>
                    <a:pt x="2017" y="1761"/>
                    <a:pt x="2049" y="785"/>
                    <a:pt x="1292" y="92"/>
                  </a:cubicBezTo>
                  <a:cubicBezTo>
                    <a:pt x="1229" y="28"/>
                    <a:pt x="1145" y="0"/>
                    <a:pt x="1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0" name="Google Shape;19950;p79"/>
            <p:cNvSpPr/>
            <p:nvPr/>
          </p:nvSpPr>
          <p:spPr>
            <a:xfrm>
              <a:off x="-60094675" y="1938025"/>
              <a:ext cx="51225" cy="103625"/>
            </a:xfrm>
            <a:custGeom>
              <a:avLst/>
              <a:gdLst/>
              <a:ahLst/>
              <a:cxnLst/>
              <a:rect l="l" t="t" r="r" b="b"/>
              <a:pathLst>
                <a:path w="2049" h="4145" extrusionOk="0">
                  <a:moveTo>
                    <a:pt x="1056" y="0"/>
                  </a:moveTo>
                  <a:cubicBezTo>
                    <a:pt x="926" y="0"/>
                    <a:pt x="788" y="61"/>
                    <a:pt x="694" y="155"/>
                  </a:cubicBezTo>
                  <a:cubicBezTo>
                    <a:pt x="536" y="312"/>
                    <a:pt x="536" y="564"/>
                    <a:pt x="725" y="722"/>
                  </a:cubicBezTo>
                  <a:cubicBezTo>
                    <a:pt x="1103" y="1100"/>
                    <a:pt x="1103" y="1446"/>
                    <a:pt x="725" y="1761"/>
                  </a:cubicBezTo>
                  <a:cubicBezTo>
                    <a:pt x="32" y="2392"/>
                    <a:pt x="1" y="3368"/>
                    <a:pt x="725" y="4030"/>
                  </a:cubicBezTo>
                  <a:cubicBezTo>
                    <a:pt x="800" y="4105"/>
                    <a:pt x="904" y="4144"/>
                    <a:pt x="1009" y="4144"/>
                  </a:cubicBezTo>
                  <a:cubicBezTo>
                    <a:pt x="1125" y="4144"/>
                    <a:pt x="1241" y="4097"/>
                    <a:pt x="1324" y="3998"/>
                  </a:cubicBezTo>
                  <a:cubicBezTo>
                    <a:pt x="1481" y="3841"/>
                    <a:pt x="1481" y="3557"/>
                    <a:pt x="1292" y="3400"/>
                  </a:cubicBezTo>
                  <a:cubicBezTo>
                    <a:pt x="946" y="3085"/>
                    <a:pt x="946" y="2707"/>
                    <a:pt x="1292" y="2392"/>
                  </a:cubicBezTo>
                  <a:cubicBezTo>
                    <a:pt x="1985" y="1761"/>
                    <a:pt x="2048" y="785"/>
                    <a:pt x="1292" y="92"/>
                  </a:cubicBezTo>
                  <a:cubicBezTo>
                    <a:pt x="1229" y="28"/>
                    <a:pt x="1145"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51" name="Google Shape;19951;p79"/>
          <p:cNvGrpSpPr/>
          <p:nvPr/>
        </p:nvGrpSpPr>
        <p:grpSpPr>
          <a:xfrm>
            <a:off x="4053665" y="4528519"/>
            <a:ext cx="488864" cy="488560"/>
            <a:chOff x="6479471" y="2079003"/>
            <a:chExt cx="348923" cy="348706"/>
          </a:xfrm>
        </p:grpSpPr>
        <p:sp>
          <p:nvSpPr>
            <p:cNvPr id="19952" name="Google Shape;19952;p79"/>
            <p:cNvSpPr/>
            <p:nvPr/>
          </p:nvSpPr>
          <p:spPr>
            <a:xfrm>
              <a:off x="6479471" y="2200291"/>
              <a:ext cx="38170" cy="22566"/>
            </a:xfrm>
            <a:custGeom>
              <a:avLst/>
              <a:gdLst/>
              <a:ahLst/>
              <a:cxnLst/>
              <a:rect l="l" t="t" r="r" b="b"/>
              <a:pathLst>
                <a:path w="1387" h="820" extrusionOk="0">
                  <a:moveTo>
                    <a:pt x="379" y="0"/>
                  </a:moveTo>
                  <a:cubicBezTo>
                    <a:pt x="158" y="0"/>
                    <a:pt x="1" y="189"/>
                    <a:pt x="1" y="378"/>
                  </a:cubicBezTo>
                  <a:cubicBezTo>
                    <a:pt x="1" y="630"/>
                    <a:pt x="190" y="819"/>
                    <a:pt x="379" y="819"/>
                  </a:cubicBezTo>
                  <a:lnTo>
                    <a:pt x="946" y="819"/>
                  </a:lnTo>
                  <a:cubicBezTo>
                    <a:pt x="1166" y="819"/>
                    <a:pt x="1387" y="630"/>
                    <a:pt x="1387" y="378"/>
                  </a:cubicBezTo>
                  <a:cubicBezTo>
                    <a:pt x="1387" y="189"/>
                    <a:pt x="1166" y="0"/>
                    <a:pt x="9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19953" name="Google Shape;19953;p79"/>
            <p:cNvGrpSpPr/>
            <p:nvPr/>
          </p:nvGrpSpPr>
          <p:grpSpPr>
            <a:xfrm>
              <a:off x="6520582" y="2079003"/>
              <a:ext cx="307811" cy="348706"/>
              <a:chOff x="-60218325" y="2304850"/>
              <a:chExt cx="279625" cy="316775"/>
            </a:xfrm>
          </p:grpSpPr>
          <p:sp>
            <p:nvSpPr>
              <p:cNvPr id="19954" name="Google Shape;19954;p79"/>
              <p:cNvSpPr/>
              <p:nvPr/>
            </p:nvSpPr>
            <p:spPr>
              <a:xfrm>
                <a:off x="-60218325" y="2304850"/>
                <a:ext cx="235525" cy="316775"/>
              </a:xfrm>
              <a:custGeom>
                <a:avLst/>
                <a:gdLst/>
                <a:ahLst/>
                <a:cxnLst/>
                <a:rect l="l" t="t" r="r" b="b"/>
                <a:pathLst>
                  <a:path w="9421" h="12671" extrusionOk="0">
                    <a:moveTo>
                      <a:pt x="4884" y="825"/>
                    </a:moveTo>
                    <a:cubicBezTo>
                      <a:pt x="6994" y="825"/>
                      <a:pt x="8633" y="2463"/>
                      <a:pt x="8633" y="4542"/>
                    </a:cubicBezTo>
                    <a:cubicBezTo>
                      <a:pt x="8570" y="6023"/>
                      <a:pt x="7688" y="7378"/>
                      <a:pt x="6364" y="7945"/>
                    </a:cubicBezTo>
                    <a:cubicBezTo>
                      <a:pt x="6207" y="8039"/>
                      <a:pt x="6112" y="8165"/>
                      <a:pt x="6112" y="8354"/>
                    </a:cubicBezTo>
                    <a:lnTo>
                      <a:pt x="6112" y="8543"/>
                    </a:lnTo>
                    <a:lnTo>
                      <a:pt x="3623" y="8543"/>
                    </a:lnTo>
                    <a:lnTo>
                      <a:pt x="3623" y="8354"/>
                    </a:lnTo>
                    <a:cubicBezTo>
                      <a:pt x="3623" y="8197"/>
                      <a:pt x="3560" y="8039"/>
                      <a:pt x="3403" y="7945"/>
                    </a:cubicBezTo>
                    <a:cubicBezTo>
                      <a:pt x="1828" y="7251"/>
                      <a:pt x="914" y="5582"/>
                      <a:pt x="1229" y="3880"/>
                    </a:cubicBezTo>
                    <a:cubicBezTo>
                      <a:pt x="1481" y="2431"/>
                      <a:pt x="2647" y="1203"/>
                      <a:pt x="4096" y="888"/>
                    </a:cubicBezTo>
                    <a:cubicBezTo>
                      <a:pt x="4379" y="856"/>
                      <a:pt x="4663" y="825"/>
                      <a:pt x="4884" y="825"/>
                    </a:cubicBezTo>
                    <a:close/>
                    <a:moveTo>
                      <a:pt x="6081" y="9362"/>
                    </a:moveTo>
                    <a:lnTo>
                      <a:pt x="6081" y="10213"/>
                    </a:lnTo>
                    <a:lnTo>
                      <a:pt x="3592" y="10213"/>
                    </a:lnTo>
                    <a:lnTo>
                      <a:pt x="3592" y="9362"/>
                    </a:lnTo>
                    <a:close/>
                    <a:moveTo>
                      <a:pt x="5986" y="11032"/>
                    </a:moveTo>
                    <a:cubicBezTo>
                      <a:pt x="5829" y="11505"/>
                      <a:pt x="5419" y="11851"/>
                      <a:pt x="4852" y="11851"/>
                    </a:cubicBezTo>
                    <a:cubicBezTo>
                      <a:pt x="4316" y="11851"/>
                      <a:pt x="3875" y="11505"/>
                      <a:pt x="3686" y="11032"/>
                    </a:cubicBezTo>
                    <a:close/>
                    <a:moveTo>
                      <a:pt x="4842" y="0"/>
                    </a:moveTo>
                    <a:cubicBezTo>
                      <a:pt x="4526" y="0"/>
                      <a:pt x="4202" y="32"/>
                      <a:pt x="3875" y="100"/>
                    </a:cubicBezTo>
                    <a:cubicBezTo>
                      <a:pt x="2111" y="509"/>
                      <a:pt x="693" y="1959"/>
                      <a:pt x="378" y="3723"/>
                    </a:cubicBezTo>
                    <a:cubicBezTo>
                      <a:pt x="0" y="5834"/>
                      <a:pt x="1071" y="7724"/>
                      <a:pt x="2773" y="8575"/>
                    </a:cubicBezTo>
                    <a:lnTo>
                      <a:pt x="2773" y="10591"/>
                    </a:lnTo>
                    <a:cubicBezTo>
                      <a:pt x="2773" y="11725"/>
                      <a:pt x="3718" y="12670"/>
                      <a:pt x="4852" y="12670"/>
                    </a:cubicBezTo>
                    <a:cubicBezTo>
                      <a:pt x="5986" y="12670"/>
                      <a:pt x="6963" y="11725"/>
                      <a:pt x="6963" y="10591"/>
                    </a:cubicBezTo>
                    <a:lnTo>
                      <a:pt x="6963" y="8575"/>
                    </a:lnTo>
                    <a:cubicBezTo>
                      <a:pt x="8444" y="7787"/>
                      <a:pt x="9420" y="6243"/>
                      <a:pt x="9420" y="4511"/>
                    </a:cubicBezTo>
                    <a:cubicBezTo>
                      <a:pt x="9392" y="1995"/>
                      <a:pt x="7331" y="0"/>
                      <a:pt x="48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5" name="Google Shape;19955;p79"/>
              <p:cNvSpPr/>
              <p:nvPr/>
            </p:nvSpPr>
            <p:spPr>
              <a:xfrm>
                <a:off x="-60127750" y="2347500"/>
                <a:ext cx="62250" cy="145750"/>
              </a:xfrm>
              <a:custGeom>
                <a:avLst/>
                <a:gdLst/>
                <a:ahLst/>
                <a:cxnLst/>
                <a:rect l="l" t="t" r="r" b="b"/>
                <a:pathLst>
                  <a:path w="2490" h="5830" extrusionOk="0">
                    <a:moveTo>
                      <a:pt x="1229" y="1"/>
                    </a:moveTo>
                    <a:cubicBezTo>
                      <a:pt x="1009" y="1"/>
                      <a:pt x="851" y="190"/>
                      <a:pt x="851" y="379"/>
                    </a:cubicBezTo>
                    <a:lnTo>
                      <a:pt x="851" y="662"/>
                    </a:lnTo>
                    <a:cubicBezTo>
                      <a:pt x="378" y="820"/>
                      <a:pt x="0" y="1292"/>
                      <a:pt x="0" y="1828"/>
                    </a:cubicBezTo>
                    <a:cubicBezTo>
                      <a:pt x="0" y="2521"/>
                      <a:pt x="567" y="2899"/>
                      <a:pt x="1009" y="3214"/>
                    </a:cubicBezTo>
                    <a:cubicBezTo>
                      <a:pt x="1324" y="3466"/>
                      <a:pt x="1670" y="3687"/>
                      <a:pt x="1670" y="3939"/>
                    </a:cubicBezTo>
                    <a:cubicBezTo>
                      <a:pt x="1670" y="4159"/>
                      <a:pt x="1481" y="4348"/>
                      <a:pt x="1229" y="4348"/>
                    </a:cubicBezTo>
                    <a:cubicBezTo>
                      <a:pt x="1009" y="4348"/>
                      <a:pt x="851" y="4159"/>
                      <a:pt x="851" y="3939"/>
                    </a:cubicBezTo>
                    <a:cubicBezTo>
                      <a:pt x="851" y="3687"/>
                      <a:pt x="630" y="3498"/>
                      <a:pt x="441" y="3498"/>
                    </a:cubicBezTo>
                    <a:cubicBezTo>
                      <a:pt x="221" y="3498"/>
                      <a:pt x="0" y="3687"/>
                      <a:pt x="0" y="3939"/>
                    </a:cubicBezTo>
                    <a:cubicBezTo>
                      <a:pt x="0" y="4474"/>
                      <a:pt x="378" y="4915"/>
                      <a:pt x="851" y="5104"/>
                    </a:cubicBezTo>
                    <a:lnTo>
                      <a:pt x="851" y="5388"/>
                    </a:lnTo>
                    <a:cubicBezTo>
                      <a:pt x="851" y="5608"/>
                      <a:pt x="1040" y="5829"/>
                      <a:pt x="1229" y="5829"/>
                    </a:cubicBezTo>
                    <a:cubicBezTo>
                      <a:pt x="1481" y="5829"/>
                      <a:pt x="1670" y="5608"/>
                      <a:pt x="1670" y="5388"/>
                    </a:cubicBezTo>
                    <a:lnTo>
                      <a:pt x="1670" y="5104"/>
                    </a:lnTo>
                    <a:cubicBezTo>
                      <a:pt x="2143" y="4947"/>
                      <a:pt x="2489" y="4474"/>
                      <a:pt x="2489" y="3939"/>
                    </a:cubicBezTo>
                    <a:cubicBezTo>
                      <a:pt x="2489" y="3246"/>
                      <a:pt x="1954" y="2868"/>
                      <a:pt x="1513" y="2553"/>
                    </a:cubicBezTo>
                    <a:cubicBezTo>
                      <a:pt x="1198" y="2300"/>
                      <a:pt x="851" y="2080"/>
                      <a:pt x="851" y="1828"/>
                    </a:cubicBezTo>
                    <a:cubicBezTo>
                      <a:pt x="788" y="1607"/>
                      <a:pt x="1009" y="1418"/>
                      <a:pt x="1229" y="1418"/>
                    </a:cubicBezTo>
                    <a:cubicBezTo>
                      <a:pt x="1481" y="1418"/>
                      <a:pt x="1670" y="1607"/>
                      <a:pt x="1670" y="1828"/>
                    </a:cubicBezTo>
                    <a:cubicBezTo>
                      <a:pt x="1670" y="2080"/>
                      <a:pt x="1859" y="2269"/>
                      <a:pt x="2048" y="2269"/>
                    </a:cubicBezTo>
                    <a:cubicBezTo>
                      <a:pt x="2300" y="2269"/>
                      <a:pt x="2489" y="2080"/>
                      <a:pt x="2489" y="1828"/>
                    </a:cubicBezTo>
                    <a:cubicBezTo>
                      <a:pt x="2489" y="1292"/>
                      <a:pt x="2143" y="851"/>
                      <a:pt x="1670" y="662"/>
                    </a:cubicBezTo>
                    <a:lnTo>
                      <a:pt x="1670" y="379"/>
                    </a:lnTo>
                    <a:cubicBezTo>
                      <a:pt x="1670" y="158"/>
                      <a:pt x="148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6" name="Google Shape;19956;p79"/>
              <p:cNvSpPr/>
              <p:nvPr/>
            </p:nvSpPr>
            <p:spPr>
              <a:xfrm>
                <a:off x="-60212825" y="2510750"/>
                <a:ext cx="32325" cy="30325"/>
              </a:xfrm>
              <a:custGeom>
                <a:avLst/>
                <a:gdLst/>
                <a:ahLst/>
                <a:cxnLst/>
                <a:rect l="l" t="t" r="r" b="b"/>
                <a:pathLst>
                  <a:path w="1293" h="1213" extrusionOk="0">
                    <a:moveTo>
                      <a:pt x="836" y="0"/>
                    </a:moveTo>
                    <a:cubicBezTo>
                      <a:pt x="725" y="0"/>
                      <a:pt x="615" y="39"/>
                      <a:pt x="536" y="118"/>
                    </a:cubicBezTo>
                    <a:lnTo>
                      <a:pt x="158" y="496"/>
                    </a:lnTo>
                    <a:cubicBezTo>
                      <a:pt x="1" y="654"/>
                      <a:pt x="1" y="906"/>
                      <a:pt x="158" y="1095"/>
                    </a:cubicBezTo>
                    <a:cubicBezTo>
                      <a:pt x="237" y="1174"/>
                      <a:pt x="340" y="1213"/>
                      <a:pt x="442" y="1213"/>
                    </a:cubicBezTo>
                    <a:cubicBezTo>
                      <a:pt x="544" y="1213"/>
                      <a:pt x="647" y="1174"/>
                      <a:pt x="725" y="1095"/>
                    </a:cubicBezTo>
                    <a:lnTo>
                      <a:pt x="1135" y="717"/>
                    </a:lnTo>
                    <a:cubicBezTo>
                      <a:pt x="1293" y="559"/>
                      <a:pt x="1293" y="276"/>
                      <a:pt x="1135" y="118"/>
                    </a:cubicBezTo>
                    <a:cubicBezTo>
                      <a:pt x="1056" y="39"/>
                      <a:pt x="946" y="0"/>
                      <a:pt x="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7" name="Google Shape;19957;p79"/>
              <p:cNvSpPr/>
              <p:nvPr/>
            </p:nvSpPr>
            <p:spPr>
              <a:xfrm>
                <a:off x="-60012750" y="2310675"/>
                <a:ext cx="32300" cy="30350"/>
              </a:xfrm>
              <a:custGeom>
                <a:avLst/>
                <a:gdLst/>
                <a:ahLst/>
                <a:cxnLst/>
                <a:rect l="l" t="t" r="r" b="b"/>
                <a:pathLst>
                  <a:path w="1292" h="1214" extrusionOk="0">
                    <a:moveTo>
                      <a:pt x="835" y="1"/>
                    </a:moveTo>
                    <a:cubicBezTo>
                      <a:pt x="725" y="1"/>
                      <a:pt x="614" y="40"/>
                      <a:pt x="536" y="119"/>
                    </a:cubicBezTo>
                    <a:lnTo>
                      <a:pt x="126" y="528"/>
                    </a:lnTo>
                    <a:cubicBezTo>
                      <a:pt x="0" y="686"/>
                      <a:pt x="0" y="938"/>
                      <a:pt x="126" y="1096"/>
                    </a:cubicBezTo>
                    <a:cubicBezTo>
                      <a:pt x="205" y="1174"/>
                      <a:pt x="315" y="1214"/>
                      <a:pt x="425" y="1214"/>
                    </a:cubicBezTo>
                    <a:cubicBezTo>
                      <a:pt x="536" y="1214"/>
                      <a:pt x="646" y="1174"/>
                      <a:pt x="725" y="1096"/>
                    </a:cubicBezTo>
                    <a:lnTo>
                      <a:pt x="1134" y="718"/>
                    </a:lnTo>
                    <a:cubicBezTo>
                      <a:pt x="1292" y="560"/>
                      <a:pt x="1292" y="276"/>
                      <a:pt x="1134" y="119"/>
                    </a:cubicBezTo>
                    <a:cubicBezTo>
                      <a:pt x="1056" y="40"/>
                      <a:pt x="945" y="1"/>
                      <a:pt x="8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8" name="Google Shape;19958;p79"/>
              <p:cNvSpPr/>
              <p:nvPr/>
            </p:nvSpPr>
            <p:spPr>
              <a:xfrm>
                <a:off x="-60012750" y="2510750"/>
                <a:ext cx="32300" cy="30325"/>
              </a:xfrm>
              <a:custGeom>
                <a:avLst/>
                <a:gdLst/>
                <a:ahLst/>
                <a:cxnLst/>
                <a:rect l="l" t="t" r="r" b="b"/>
                <a:pathLst>
                  <a:path w="1292" h="1213" extrusionOk="0">
                    <a:moveTo>
                      <a:pt x="425" y="0"/>
                    </a:moveTo>
                    <a:cubicBezTo>
                      <a:pt x="315" y="0"/>
                      <a:pt x="205" y="39"/>
                      <a:pt x="126" y="118"/>
                    </a:cubicBezTo>
                    <a:cubicBezTo>
                      <a:pt x="0" y="276"/>
                      <a:pt x="0" y="559"/>
                      <a:pt x="126" y="717"/>
                    </a:cubicBezTo>
                    <a:lnTo>
                      <a:pt x="536" y="1095"/>
                    </a:lnTo>
                    <a:cubicBezTo>
                      <a:pt x="614" y="1174"/>
                      <a:pt x="725" y="1213"/>
                      <a:pt x="835" y="1213"/>
                    </a:cubicBezTo>
                    <a:cubicBezTo>
                      <a:pt x="945" y="1213"/>
                      <a:pt x="1056" y="1174"/>
                      <a:pt x="1134" y="1095"/>
                    </a:cubicBezTo>
                    <a:cubicBezTo>
                      <a:pt x="1292" y="937"/>
                      <a:pt x="1292" y="654"/>
                      <a:pt x="1134" y="496"/>
                    </a:cubicBezTo>
                    <a:lnTo>
                      <a:pt x="725" y="118"/>
                    </a:lnTo>
                    <a:cubicBezTo>
                      <a:pt x="646" y="39"/>
                      <a:pt x="536" y="0"/>
                      <a:pt x="4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59" name="Google Shape;19959;p79"/>
              <p:cNvSpPr/>
              <p:nvPr/>
            </p:nvSpPr>
            <p:spPr>
              <a:xfrm>
                <a:off x="-60212825" y="2310675"/>
                <a:ext cx="32325" cy="30350"/>
              </a:xfrm>
              <a:custGeom>
                <a:avLst/>
                <a:gdLst/>
                <a:ahLst/>
                <a:cxnLst/>
                <a:rect l="l" t="t" r="r" b="b"/>
                <a:pathLst>
                  <a:path w="1293" h="1214" extrusionOk="0">
                    <a:moveTo>
                      <a:pt x="442" y="1"/>
                    </a:moveTo>
                    <a:cubicBezTo>
                      <a:pt x="340" y="1"/>
                      <a:pt x="237" y="40"/>
                      <a:pt x="158" y="119"/>
                    </a:cubicBezTo>
                    <a:cubicBezTo>
                      <a:pt x="1" y="276"/>
                      <a:pt x="1" y="560"/>
                      <a:pt x="158" y="718"/>
                    </a:cubicBezTo>
                    <a:lnTo>
                      <a:pt x="536" y="1096"/>
                    </a:lnTo>
                    <a:cubicBezTo>
                      <a:pt x="615" y="1174"/>
                      <a:pt x="725" y="1214"/>
                      <a:pt x="836" y="1214"/>
                    </a:cubicBezTo>
                    <a:cubicBezTo>
                      <a:pt x="946" y="1214"/>
                      <a:pt x="1056" y="1174"/>
                      <a:pt x="1135" y="1096"/>
                    </a:cubicBezTo>
                    <a:cubicBezTo>
                      <a:pt x="1293" y="938"/>
                      <a:pt x="1293" y="686"/>
                      <a:pt x="1135" y="528"/>
                    </a:cubicBezTo>
                    <a:lnTo>
                      <a:pt x="725" y="119"/>
                    </a:lnTo>
                    <a:cubicBezTo>
                      <a:pt x="647" y="40"/>
                      <a:pt x="544" y="1"/>
                      <a:pt x="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0" name="Google Shape;19960;p79"/>
              <p:cNvSpPr/>
              <p:nvPr/>
            </p:nvSpPr>
            <p:spPr>
              <a:xfrm>
                <a:off x="-59974175" y="2415250"/>
                <a:ext cx="35475" cy="20500"/>
              </a:xfrm>
              <a:custGeom>
                <a:avLst/>
                <a:gdLst/>
                <a:ahLst/>
                <a:cxnLst/>
                <a:rect l="l" t="t" r="r" b="b"/>
                <a:pathLst>
                  <a:path w="1419" h="820" extrusionOk="0">
                    <a:moveTo>
                      <a:pt x="442" y="0"/>
                    </a:moveTo>
                    <a:cubicBezTo>
                      <a:pt x="221" y="0"/>
                      <a:pt x="1" y="189"/>
                      <a:pt x="1" y="378"/>
                    </a:cubicBezTo>
                    <a:cubicBezTo>
                      <a:pt x="1" y="630"/>
                      <a:pt x="221" y="819"/>
                      <a:pt x="442" y="819"/>
                    </a:cubicBezTo>
                    <a:lnTo>
                      <a:pt x="1009" y="819"/>
                    </a:lnTo>
                    <a:cubicBezTo>
                      <a:pt x="1230" y="819"/>
                      <a:pt x="1387" y="630"/>
                      <a:pt x="1387" y="378"/>
                    </a:cubicBezTo>
                    <a:cubicBezTo>
                      <a:pt x="1419" y="189"/>
                      <a:pt x="1230"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19961" name="Google Shape;19961;p79"/>
          <p:cNvGrpSpPr/>
          <p:nvPr/>
        </p:nvGrpSpPr>
        <p:grpSpPr>
          <a:xfrm>
            <a:off x="4125532" y="5116943"/>
            <a:ext cx="414253" cy="491983"/>
            <a:chOff x="-60232500" y="2671225"/>
            <a:chExt cx="268600" cy="319000"/>
          </a:xfrm>
        </p:grpSpPr>
        <p:sp>
          <p:nvSpPr>
            <p:cNvPr id="19962" name="Google Shape;19962;p79"/>
            <p:cNvSpPr/>
            <p:nvPr/>
          </p:nvSpPr>
          <p:spPr>
            <a:xfrm>
              <a:off x="-60222275" y="2843700"/>
              <a:ext cx="63025" cy="146525"/>
            </a:xfrm>
            <a:custGeom>
              <a:avLst/>
              <a:gdLst/>
              <a:ahLst/>
              <a:cxnLst/>
              <a:rect l="l" t="t" r="r" b="b"/>
              <a:pathLst>
                <a:path w="2521" h="5861" extrusionOk="0">
                  <a:moveTo>
                    <a:pt x="1261" y="1"/>
                  </a:moveTo>
                  <a:cubicBezTo>
                    <a:pt x="1040" y="1"/>
                    <a:pt x="851" y="190"/>
                    <a:pt x="851" y="410"/>
                  </a:cubicBezTo>
                  <a:lnTo>
                    <a:pt x="851" y="694"/>
                  </a:lnTo>
                  <a:cubicBezTo>
                    <a:pt x="379" y="851"/>
                    <a:pt x="1" y="1324"/>
                    <a:pt x="1" y="1891"/>
                  </a:cubicBezTo>
                  <a:cubicBezTo>
                    <a:pt x="1" y="2553"/>
                    <a:pt x="568" y="2931"/>
                    <a:pt x="1009" y="3246"/>
                  </a:cubicBezTo>
                  <a:cubicBezTo>
                    <a:pt x="1324" y="3498"/>
                    <a:pt x="1671" y="3718"/>
                    <a:pt x="1671" y="3970"/>
                  </a:cubicBezTo>
                  <a:cubicBezTo>
                    <a:pt x="1671" y="4191"/>
                    <a:pt x="1482" y="4348"/>
                    <a:pt x="1261" y="4348"/>
                  </a:cubicBezTo>
                  <a:cubicBezTo>
                    <a:pt x="1072" y="4348"/>
                    <a:pt x="851" y="4159"/>
                    <a:pt x="851" y="3970"/>
                  </a:cubicBezTo>
                  <a:cubicBezTo>
                    <a:pt x="851" y="3718"/>
                    <a:pt x="631" y="3529"/>
                    <a:pt x="442" y="3529"/>
                  </a:cubicBezTo>
                  <a:cubicBezTo>
                    <a:pt x="253" y="3529"/>
                    <a:pt x="64" y="3718"/>
                    <a:pt x="64" y="3970"/>
                  </a:cubicBezTo>
                  <a:cubicBezTo>
                    <a:pt x="64" y="4506"/>
                    <a:pt x="410" y="4947"/>
                    <a:pt x="883" y="5136"/>
                  </a:cubicBezTo>
                  <a:lnTo>
                    <a:pt x="883" y="5419"/>
                  </a:lnTo>
                  <a:cubicBezTo>
                    <a:pt x="883" y="5672"/>
                    <a:pt x="1072" y="5861"/>
                    <a:pt x="1324" y="5861"/>
                  </a:cubicBezTo>
                  <a:cubicBezTo>
                    <a:pt x="1545" y="5861"/>
                    <a:pt x="1702" y="5672"/>
                    <a:pt x="1702" y="5419"/>
                  </a:cubicBezTo>
                  <a:lnTo>
                    <a:pt x="1702" y="5136"/>
                  </a:lnTo>
                  <a:cubicBezTo>
                    <a:pt x="2175" y="4978"/>
                    <a:pt x="2521" y="4506"/>
                    <a:pt x="2521" y="3970"/>
                  </a:cubicBezTo>
                  <a:cubicBezTo>
                    <a:pt x="2521" y="3309"/>
                    <a:pt x="1986" y="2899"/>
                    <a:pt x="1545" y="2584"/>
                  </a:cubicBezTo>
                  <a:cubicBezTo>
                    <a:pt x="1229" y="2364"/>
                    <a:pt x="883" y="2111"/>
                    <a:pt x="883" y="1891"/>
                  </a:cubicBezTo>
                  <a:cubicBezTo>
                    <a:pt x="883" y="1639"/>
                    <a:pt x="1072" y="1450"/>
                    <a:pt x="1261" y="1450"/>
                  </a:cubicBezTo>
                  <a:cubicBezTo>
                    <a:pt x="1513" y="1450"/>
                    <a:pt x="1671" y="1639"/>
                    <a:pt x="1671" y="1891"/>
                  </a:cubicBezTo>
                  <a:cubicBezTo>
                    <a:pt x="1671" y="2111"/>
                    <a:pt x="1860" y="2269"/>
                    <a:pt x="2112" y="2269"/>
                  </a:cubicBezTo>
                  <a:cubicBezTo>
                    <a:pt x="2332" y="2269"/>
                    <a:pt x="2490" y="2080"/>
                    <a:pt x="2490" y="1891"/>
                  </a:cubicBezTo>
                  <a:cubicBezTo>
                    <a:pt x="2490" y="1324"/>
                    <a:pt x="2143" y="883"/>
                    <a:pt x="1671" y="694"/>
                  </a:cubicBezTo>
                  <a:lnTo>
                    <a:pt x="1671" y="410"/>
                  </a:lnTo>
                  <a:cubicBezTo>
                    <a:pt x="1671" y="190"/>
                    <a:pt x="1482"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3" name="Google Shape;19963;p79"/>
            <p:cNvSpPr/>
            <p:nvPr/>
          </p:nvSpPr>
          <p:spPr>
            <a:xfrm>
              <a:off x="-60232500" y="2671225"/>
              <a:ext cx="268600" cy="318225"/>
            </a:xfrm>
            <a:custGeom>
              <a:avLst/>
              <a:gdLst/>
              <a:ahLst/>
              <a:cxnLst/>
              <a:rect l="l" t="t" r="r" b="b"/>
              <a:pathLst>
                <a:path w="10744" h="12729" extrusionOk="0">
                  <a:moveTo>
                    <a:pt x="5419" y="1701"/>
                  </a:moveTo>
                  <a:cubicBezTo>
                    <a:pt x="7561" y="1701"/>
                    <a:pt x="9357" y="3151"/>
                    <a:pt x="9830" y="5167"/>
                  </a:cubicBezTo>
                  <a:cubicBezTo>
                    <a:pt x="9641" y="5041"/>
                    <a:pt x="9389" y="5009"/>
                    <a:pt x="9137" y="5009"/>
                  </a:cubicBezTo>
                  <a:cubicBezTo>
                    <a:pt x="8601" y="5009"/>
                    <a:pt x="8191" y="5230"/>
                    <a:pt x="7908" y="5545"/>
                  </a:cubicBezTo>
                  <a:cubicBezTo>
                    <a:pt x="7593" y="5198"/>
                    <a:pt x="7152" y="5009"/>
                    <a:pt x="6679" y="5009"/>
                  </a:cubicBezTo>
                  <a:cubicBezTo>
                    <a:pt x="6175" y="5009"/>
                    <a:pt x="5734" y="5230"/>
                    <a:pt x="5419" y="5545"/>
                  </a:cubicBezTo>
                  <a:cubicBezTo>
                    <a:pt x="5104" y="5198"/>
                    <a:pt x="4663" y="5009"/>
                    <a:pt x="4190" y="5009"/>
                  </a:cubicBezTo>
                  <a:cubicBezTo>
                    <a:pt x="3686" y="5009"/>
                    <a:pt x="3245" y="5230"/>
                    <a:pt x="2993" y="5545"/>
                  </a:cubicBezTo>
                  <a:cubicBezTo>
                    <a:pt x="2678" y="5198"/>
                    <a:pt x="2237" y="5009"/>
                    <a:pt x="1764" y="5009"/>
                  </a:cubicBezTo>
                  <a:cubicBezTo>
                    <a:pt x="1512" y="5009"/>
                    <a:pt x="1292" y="5041"/>
                    <a:pt x="1040" y="5167"/>
                  </a:cubicBezTo>
                  <a:cubicBezTo>
                    <a:pt x="1481" y="3151"/>
                    <a:pt x="3308" y="1701"/>
                    <a:pt x="5419" y="1701"/>
                  </a:cubicBezTo>
                  <a:close/>
                  <a:moveTo>
                    <a:pt x="5356" y="0"/>
                  </a:moveTo>
                  <a:cubicBezTo>
                    <a:pt x="5104" y="0"/>
                    <a:pt x="4946" y="189"/>
                    <a:pt x="4946" y="441"/>
                  </a:cubicBezTo>
                  <a:lnTo>
                    <a:pt x="4946" y="851"/>
                  </a:lnTo>
                  <a:cubicBezTo>
                    <a:pt x="2206" y="1071"/>
                    <a:pt x="0" y="3371"/>
                    <a:pt x="0" y="6207"/>
                  </a:cubicBezTo>
                  <a:lnTo>
                    <a:pt x="0" y="6648"/>
                  </a:lnTo>
                  <a:lnTo>
                    <a:pt x="32" y="6648"/>
                  </a:lnTo>
                  <a:cubicBezTo>
                    <a:pt x="32" y="6900"/>
                    <a:pt x="221" y="7089"/>
                    <a:pt x="473" y="7089"/>
                  </a:cubicBezTo>
                  <a:cubicBezTo>
                    <a:pt x="693" y="7089"/>
                    <a:pt x="851" y="6900"/>
                    <a:pt x="851" y="6648"/>
                  </a:cubicBezTo>
                  <a:cubicBezTo>
                    <a:pt x="851" y="6175"/>
                    <a:pt x="1197" y="5829"/>
                    <a:pt x="1701" y="5829"/>
                  </a:cubicBezTo>
                  <a:cubicBezTo>
                    <a:pt x="2143" y="5829"/>
                    <a:pt x="2521" y="6175"/>
                    <a:pt x="2521" y="6648"/>
                  </a:cubicBezTo>
                  <a:cubicBezTo>
                    <a:pt x="2521" y="6900"/>
                    <a:pt x="2710" y="7089"/>
                    <a:pt x="2899" y="7089"/>
                  </a:cubicBezTo>
                  <a:cubicBezTo>
                    <a:pt x="3119" y="7089"/>
                    <a:pt x="3308" y="6900"/>
                    <a:pt x="3308" y="6648"/>
                  </a:cubicBezTo>
                  <a:cubicBezTo>
                    <a:pt x="3308" y="6175"/>
                    <a:pt x="3655" y="5829"/>
                    <a:pt x="4127" y="5829"/>
                  </a:cubicBezTo>
                  <a:cubicBezTo>
                    <a:pt x="4600" y="5829"/>
                    <a:pt x="4946" y="6175"/>
                    <a:pt x="4946" y="6648"/>
                  </a:cubicBezTo>
                  <a:lnTo>
                    <a:pt x="4946" y="11499"/>
                  </a:lnTo>
                  <a:cubicBezTo>
                    <a:pt x="4946" y="12161"/>
                    <a:pt x="5514" y="12728"/>
                    <a:pt x="6175" y="12728"/>
                  </a:cubicBezTo>
                  <a:cubicBezTo>
                    <a:pt x="6837" y="12728"/>
                    <a:pt x="7404" y="12161"/>
                    <a:pt x="7404" y="11499"/>
                  </a:cubicBezTo>
                  <a:lnTo>
                    <a:pt x="7404" y="10680"/>
                  </a:lnTo>
                  <a:cubicBezTo>
                    <a:pt x="7404" y="10428"/>
                    <a:pt x="7215" y="10239"/>
                    <a:pt x="6994" y="10239"/>
                  </a:cubicBezTo>
                  <a:cubicBezTo>
                    <a:pt x="6805" y="10239"/>
                    <a:pt x="6616" y="10428"/>
                    <a:pt x="6616" y="10680"/>
                  </a:cubicBezTo>
                  <a:lnTo>
                    <a:pt x="6616" y="11499"/>
                  </a:lnTo>
                  <a:cubicBezTo>
                    <a:pt x="6616" y="11720"/>
                    <a:pt x="6427" y="11940"/>
                    <a:pt x="6175" y="11940"/>
                  </a:cubicBezTo>
                  <a:cubicBezTo>
                    <a:pt x="5955" y="11940"/>
                    <a:pt x="5797" y="11720"/>
                    <a:pt x="5797" y="11499"/>
                  </a:cubicBezTo>
                  <a:lnTo>
                    <a:pt x="5797" y="6648"/>
                  </a:lnTo>
                  <a:cubicBezTo>
                    <a:pt x="5797" y="6175"/>
                    <a:pt x="6144" y="5829"/>
                    <a:pt x="6616" y="5829"/>
                  </a:cubicBezTo>
                  <a:cubicBezTo>
                    <a:pt x="7089" y="5829"/>
                    <a:pt x="7435" y="6175"/>
                    <a:pt x="7435" y="6648"/>
                  </a:cubicBezTo>
                  <a:cubicBezTo>
                    <a:pt x="7435" y="6900"/>
                    <a:pt x="7624" y="7089"/>
                    <a:pt x="7876" y="7089"/>
                  </a:cubicBezTo>
                  <a:cubicBezTo>
                    <a:pt x="8097" y="7089"/>
                    <a:pt x="8255" y="6900"/>
                    <a:pt x="8255" y="6648"/>
                  </a:cubicBezTo>
                  <a:cubicBezTo>
                    <a:pt x="8255" y="6175"/>
                    <a:pt x="8633" y="5829"/>
                    <a:pt x="9105" y="5829"/>
                  </a:cubicBezTo>
                  <a:cubicBezTo>
                    <a:pt x="9578" y="5829"/>
                    <a:pt x="9924" y="6175"/>
                    <a:pt x="9924" y="6648"/>
                  </a:cubicBezTo>
                  <a:cubicBezTo>
                    <a:pt x="9924" y="6900"/>
                    <a:pt x="10113" y="7089"/>
                    <a:pt x="10302" y="7089"/>
                  </a:cubicBezTo>
                  <a:cubicBezTo>
                    <a:pt x="10554" y="7089"/>
                    <a:pt x="10743" y="6900"/>
                    <a:pt x="10743" y="6648"/>
                  </a:cubicBezTo>
                  <a:lnTo>
                    <a:pt x="10743" y="6207"/>
                  </a:lnTo>
                  <a:cubicBezTo>
                    <a:pt x="10743" y="3371"/>
                    <a:pt x="8538" y="1071"/>
                    <a:pt x="5797" y="851"/>
                  </a:cubicBezTo>
                  <a:lnTo>
                    <a:pt x="5797" y="441"/>
                  </a:lnTo>
                  <a:cubicBezTo>
                    <a:pt x="5797" y="189"/>
                    <a:pt x="5577" y="0"/>
                    <a:pt x="53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64" name="Google Shape;19964;p79"/>
          <p:cNvGrpSpPr/>
          <p:nvPr/>
        </p:nvGrpSpPr>
        <p:grpSpPr>
          <a:xfrm>
            <a:off x="2906191" y="5715122"/>
            <a:ext cx="487164" cy="491983"/>
            <a:chOff x="-59100700" y="1911950"/>
            <a:chExt cx="315875" cy="319000"/>
          </a:xfrm>
        </p:grpSpPr>
        <p:sp>
          <p:nvSpPr>
            <p:cNvPr id="19965" name="Google Shape;19965;p79"/>
            <p:cNvSpPr/>
            <p:nvPr/>
          </p:nvSpPr>
          <p:spPr>
            <a:xfrm>
              <a:off x="-59015625" y="19938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6" name="Google Shape;19966;p79"/>
            <p:cNvSpPr/>
            <p:nvPr/>
          </p:nvSpPr>
          <p:spPr>
            <a:xfrm>
              <a:off x="-58954200" y="19938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7" name="Google Shape;19967;p79"/>
            <p:cNvSpPr/>
            <p:nvPr/>
          </p:nvSpPr>
          <p:spPr>
            <a:xfrm>
              <a:off x="-58891975" y="19938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8" name="Google Shape;19968;p79"/>
            <p:cNvSpPr/>
            <p:nvPr/>
          </p:nvSpPr>
          <p:spPr>
            <a:xfrm>
              <a:off x="-59015625" y="2034825"/>
              <a:ext cx="20500" cy="21275"/>
            </a:xfrm>
            <a:custGeom>
              <a:avLst/>
              <a:gdLst/>
              <a:ahLst/>
              <a:cxnLst/>
              <a:rect l="l" t="t" r="r" b="b"/>
              <a:pathLst>
                <a:path w="820" h="851" extrusionOk="0">
                  <a:moveTo>
                    <a:pt x="189" y="0"/>
                  </a:moveTo>
                  <a:cubicBezTo>
                    <a:pt x="63" y="0"/>
                    <a:pt x="0" y="95"/>
                    <a:pt x="0" y="221"/>
                  </a:cubicBezTo>
                  <a:lnTo>
                    <a:pt x="0" y="630"/>
                  </a:lnTo>
                  <a:cubicBezTo>
                    <a:pt x="0" y="756"/>
                    <a:pt x="95" y="851"/>
                    <a:pt x="189" y="851"/>
                  </a:cubicBezTo>
                  <a:lnTo>
                    <a:pt x="630" y="851"/>
                  </a:lnTo>
                  <a:cubicBezTo>
                    <a:pt x="725" y="851"/>
                    <a:pt x="820" y="756"/>
                    <a:pt x="820" y="630"/>
                  </a:cubicBezTo>
                  <a:lnTo>
                    <a:pt x="820" y="221"/>
                  </a:lnTo>
                  <a:cubicBezTo>
                    <a:pt x="820" y="95"/>
                    <a:pt x="725" y="0"/>
                    <a:pt x="6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69" name="Google Shape;19969;p79"/>
            <p:cNvSpPr/>
            <p:nvPr/>
          </p:nvSpPr>
          <p:spPr>
            <a:xfrm>
              <a:off x="-58954200" y="2034825"/>
              <a:ext cx="21300" cy="21275"/>
            </a:xfrm>
            <a:custGeom>
              <a:avLst/>
              <a:gdLst/>
              <a:ahLst/>
              <a:cxnLst/>
              <a:rect l="l" t="t" r="r" b="b"/>
              <a:pathLst>
                <a:path w="852" h="851" extrusionOk="0">
                  <a:moveTo>
                    <a:pt x="221" y="0"/>
                  </a:moveTo>
                  <a:cubicBezTo>
                    <a:pt x="95" y="0"/>
                    <a:pt x="1" y="95"/>
                    <a:pt x="1" y="221"/>
                  </a:cubicBezTo>
                  <a:lnTo>
                    <a:pt x="1" y="630"/>
                  </a:lnTo>
                  <a:cubicBezTo>
                    <a:pt x="1" y="756"/>
                    <a:pt x="127" y="851"/>
                    <a:pt x="221"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0" name="Google Shape;19970;p79"/>
            <p:cNvSpPr/>
            <p:nvPr/>
          </p:nvSpPr>
          <p:spPr>
            <a:xfrm>
              <a:off x="-58891975" y="2034825"/>
              <a:ext cx="21300" cy="21275"/>
            </a:xfrm>
            <a:custGeom>
              <a:avLst/>
              <a:gdLst/>
              <a:ahLst/>
              <a:cxnLst/>
              <a:rect l="l" t="t" r="r" b="b"/>
              <a:pathLst>
                <a:path w="852" h="851" extrusionOk="0">
                  <a:moveTo>
                    <a:pt x="190" y="0"/>
                  </a:moveTo>
                  <a:cubicBezTo>
                    <a:pt x="95" y="0"/>
                    <a:pt x="1" y="95"/>
                    <a:pt x="1" y="221"/>
                  </a:cubicBezTo>
                  <a:lnTo>
                    <a:pt x="1" y="630"/>
                  </a:lnTo>
                  <a:cubicBezTo>
                    <a:pt x="1" y="756"/>
                    <a:pt x="127" y="851"/>
                    <a:pt x="190" y="851"/>
                  </a:cubicBezTo>
                  <a:lnTo>
                    <a:pt x="631" y="851"/>
                  </a:lnTo>
                  <a:cubicBezTo>
                    <a:pt x="757" y="851"/>
                    <a:pt x="851" y="756"/>
                    <a:pt x="851" y="630"/>
                  </a:cubicBezTo>
                  <a:lnTo>
                    <a:pt x="851" y="221"/>
                  </a:lnTo>
                  <a:cubicBezTo>
                    <a:pt x="851" y="95"/>
                    <a:pt x="757" y="0"/>
                    <a:pt x="63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1" name="Google Shape;19971;p79"/>
            <p:cNvSpPr/>
            <p:nvPr/>
          </p:nvSpPr>
          <p:spPr>
            <a:xfrm>
              <a:off x="-59015625" y="2076550"/>
              <a:ext cx="20500" cy="20525"/>
            </a:xfrm>
            <a:custGeom>
              <a:avLst/>
              <a:gdLst/>
              <a:ahLst/>
              <a:cxnLst/>
              <a:rect l="l" t="t" r="r" b="b"/>
              <a:pathLst>
                <a:path w="820" h="821" extrusionOk="0">
                  <a:moveTo>
                    <a:pt x="189" y="1"/>
                  </a:moveTo>
                  <a:cubicBezTo>
                    <a:pt x="63" y="1"/>
                    <a:pt x="0" y="64"/>
                    <a:pt x="0" y="190"/>
                  </a:cubicBezTo>
                  <a:lnTo>
                    <a:pt x="0" y="631"/>
                  </a:lnTo>
                  <a:cubicBezTo>
                    <a:pt x="0" y="757"/>
                    <a:pt x="95" y="820"/>
                    <a:pt x="189" y="820"/>
                  </a:cubicBezTo>
                  <a:lnTo>
                    <a:pt x="630" y="820"/>
                  </a:lnTo>
                  <a:cubicBezTo>
                    <a:pt x="725" y="820"/>
                    <a:pt x="820" y="757"/>
                    <a:pt x="820" y="631"/>
                  </a:cubicBezTo>
                  <a:lnTo>
                    <a:pt x="820" y="190"/>
                  </a:lnTo>
                  <a:cubicBezTo>
                    <a:pt x="820" y="64"/>
                    <a:pt x="725" y="1"/>
                    <a:pt x="6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2" name="Google Shape;19972;p79"/>
            <p:cNvSpPr/>
            <p:nvPr/>
          </p:nvSpPr>
          <p:spPr>
            <a:xfrm>
              <a:off x="-58954200" y="2076550"/>
              <a:ext cx="21300" cy="20525"/>
            </a:xfrm>
            <a:custGeom>
              <a:avLst/>
              <a:gdLst/>
              <a:ahLst/>
              <a:cxnLst/>
              <a:rect l="l" t="t" r="r" b="b"/>
              <a:pathLst>
                <a:path w="852" h="821" extrusionOk="0">
                  <a:moveTo>
                    <a:pt x="221" y="1"/>
                  </a:moveTo>
                  <a:cubicBezTo>
                    <a:pt x="95" y="1"/>
                    <a:pt x="1" y="64"/>
                    <a:pt x="1" y="190"/>
                  </a:cubicBezTo>
                  <a:lnTo>
                    <a:pt x="1" y="631"/>
                  </a:lnTo>
                  <a:cubicBezTo>
                    <a:pt x="1" y="757"/>
                    <a:pt x="127" y="820"/>
                    <a:pt x="221"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3" name="Google Shape;19973;p79"/>
            <p:cNvSpPr/>
            <p:nvPr/>
          </p:nvSpPr>
          <p:spPr>
            <a:xfrm>
              <a:off x="-58891975" y="2076550"/>
              <a:ext cx="21300" cy="20525"/>
            </a:xfrm>
            <a:custGeom>
              <a:avLst/>
              <a:gdLst/>
              <a:ahLst/>
              <a:cxnLst/>
              <a:rect l="l" t="t" r="r" b="b"/>
              <a:pathLst>
                <a:path w="852" h="821" extrusionOk="0">
                  <a:moveTo>
                    <a:pt x="190" y="1"/>
                  </a:moveTo>
                  <a:cubicBezTo>
                    <a:pt x="95" y="1"/>
                    <a:pt x="1" y="64"/>
                    <a:pt x="1" y="190"/>
                  </a:cubicBezTo>
                  <a:lnTo>
                    <a:pt x="1" y="631"/>
                  </a:lnTo>
                  <a:cubicBezTo>
                    <a:pt x="1" y="757"/>
                    <a:pt x="127" y="820"/>
                    <a:pt x="190" y="820"/>
                  </a:cubicBezTo>
                  <a:lnTo>
                    <a:pt x="631" y="820"/>
                  </a:lnTo>
                  <a:cubicBezTo>
                    <a:pt x="757" y="820"/>
                    <a:pt x="851" y="757"/>
                    <a:pt x="851" y="631"/>
                  </a:cubicBezTo>
                  <a:lnTo>
                    <a:pt x="851" y="190"/>
                  </a:lnTo>
                  <a:cubicBezTo>
                    <a:pt x="851" y="64"/>
                    <a:pt x="757" y="1"/>
                    <a:pt x="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4" name="Google Shape;19974;p79"/>
            <p:cNvSpPr/>
            <p:nvPr/>
          </p:nvSpPr>
          <p:spPr>
            <a:xfrm>
              <a:off x="-59100700" y="1911950"/>
              <a:ext cx="315875" cy="319000"/>
            </a:xfrm>
            <a:custGeom>
              <a:avLst/>
              <a:gdLst/>
              <a:ahLst/>
              <a:cxnLst/>
              <a:rect l="l" t="t" r="r" b="b"/>
              <a:pathLst>
                <a:path w="12635" h="12760" extrusionOk="0">
                  <a:moveTo>
                    <a:pt x="9169" y="788"/>
                  </a:moveTo>
                  <a:lnTo>
                    <a:pt x="9169" y="1607"/>
                  </a:lnTo>
                  <a:lnTo>
                    <a:pt x="3403" y="1607"/>
                  </a:lnTo>
                  <a:lnTo>
                    <a:pt x="3403" y="788"/>
                  </a:lnTo>
                  <a:close/>
                  <a:moveTo>
                    <a:pt x="1734" y="9074"/>
                  </a:moveTo>
                  <a:lnTo>
                    <a:pt x="1734" y="11815"/>
                  </a:lnTo>
                  <a:lnTo>
                    <a:pt x="788" y="11815"/>
                  </a:lnTo>
                  <a:lnTo>
                    <a:pt x="788" y="9074"/>
                  </a:lnTo>
                  <a:close/>
                  <a:moveTo>
                    <a:pt x="5861" y="9074"/>
                  </a:moveTo>
                  <a:lnTo>
                    <a:pt x="5861" y="11815"/>
                  </a:lnTo>
                  <a:lnTo>
                    <a:pt x="4223" y="11815"/>
                  </a:lnTo>
                  <a:lnTo>
                    <a:pt x="4223" y="9074"/>
                  </a:lnTo>
                  <a:close/>
                  <a:moveTo>
                    <a:pt x="8350" y="9074"/>
                  </a:moveTo>
                  <a:lnTo>
                    <a:pt x="8350" y="11815"/>
                  </a:lnTo>
                  <a:lnTo>
                    <a:pt x="6711" y="11815"/>
                  </a:lnTo>
                  <a:lnTo>
                    <a:pt x="6711" y="9074"/>
                  </a:lnTo>
                  <a:close/>
                  <a:moveTo>
                    <a:pt x="10051" y="2458"/>
                  </a:moveTo>
                  <a:lnTo>
                    <a:pt x="10051" y="11815"/>
                  </a:lnTo>
                  <a:lnTo>
                    <a:pt x="9169" y="11815"/>
                  </a:lnTo>
                  <a:lnTo>
                    <a:pt x="9169" y="8664"/>
                  </a:lnTo>
                  <a:cubicBezTo>
                    <a:pt x="9169" y="8444"/>
                    <a:pt x="8980" y="8223"/>
                    <a:pt x="8791" y="8223"/>
                  </a:cubicBezTo>
                  <a:lnTo>
                    <a:pt x="3813" y="8223"/>
                  </a:lnTo>
                  <a:cubicBezTo>
                    <a:pt x="3592" y="8223"/>
                    <a:pt x="3435" y="8444"/>
                    <a:pt x="3435" y="8664"/>
                  </a:cubicBezTo>
                  <a:lnTo>
                    <a:pt x="3435" y="11815"/>
                  </a:lnTo>
                  <a:lnTo>
                    <a:pt x="2616" y="11815"/>
                  </a:lnTo>
                  <a:lnTo>
                    <a:pt x="2616" y="2458"/>
                  </a:lnTo>
                  <a:close/>
                  <a:moveTo>
                    <a:pt x="11815" y="9074"/>
                  </a:moveTo>
                  <a:lnTo>
                    <a:pt x="11815" y="11815"/>
                  </a:lnTo>
                  <a:lnTo>
                    <a:pt x="10839" y="11815"/>
                  </a:lnTo>
                  <a:lnTo>
                    <a:pt x="10839" y="9074"/>
                  </a:lnTo>
                  <a:close/>
                  <a:moveTo>
                    <a:pt x="2994" y="0"/>
                  </a:moveTo>
                  <a:cubicBezTo>
                    <a:pt x="2773" y="0"/>
                    <a:pt x="2616" y="190"/>
                    <a:pt x="2616" y="410"/>
                  </a:cubicBezTo>
                  <a:lnTo>
                    <a:pt x="2616" y="1670"/>
                  </a:lnTo>
                  <a:lnTo>
                    <a:pt x="2206" y="1670"/>
                  </a:lnTo>
                  <a:cubicBezTo>
                    <a:pt x="1986" y="1670"/>
                    <a:pt x="1765" y="1859"/>
                    <a:pt x="1765" y="2080"/>
                  </a:cubicBezTo>
                  <a:lnTo>
                    <a:pt x="1765" y="8318"/>
                  </a:lnTo>
                  <a:lnTo>
                    <a:pt x="410" y="8318"/>
                  </a:lnTo>
                  <a:cubicBezTo>
                    <a:pt x="158" y="8318"/>
                    <a:pt x="1" y="8507"/>
                    <a:pt x="1" y="8727"/>
                  </a:cubicBezTo>
                  <a:lnTo>
                    <a:pt x="1" y="12319"/>
                  </a:lnTo>
                  <a:cubicBezTo>
                    <a:pt x="1" y="12571"/>
                    <a:pt x="190" y="12760"/>
                    <a:pt x="410" y="12760"/>
                  </a:cubicBezTo>
                  <a:lnTo>
                    <a:pt x="12256" y="12760"/>
                  </a:lnTo>
                  <a:cubicBezTo>
                    <a:pt x="12477" y="12760"/>
                    <a:pt x="12634" y="12571"/>
                    <a:pt x="12634" y="12319"/>
                  </a:cubicBezTo>
                  <a:lnTo>
                    <a:pt x="12634" y="8664"/>
                  </a:lnTo>
                  <a:cubicBezTo>
                    <a:pt x="12634" y="8444"/>
                    <a:pt x="12445" y="8223"/>
                    <a:pt x="12225" y="8223"/>
                  </a:cubicBezTo>
                  <a:lnTo>
                    <a:pt x="10839" y="8223"/>
                  </a:lnTo>
                  <a:lnTo>
                    <a:pt x="10839" y="2017"/>
                  </a:lnTo>
                  <a:cubicBezTo>
                    <a:pt x="10839" y="1765"/>
                    <a:pt x="10650" y="1576"/>
                    <a:pt x="10429" y="1576"/>
                  </a:cubicBezTo>
                  <a:lnTo>
                    <a:pt x="10019" y="1576"/>
                  </a:lnTo>
                  <a:lnTo>
                    <a:pt x="10019" y="410"/>
                  </a:lnTo>
                  <a:cubicBezTo>
                    <a:pt x="10019" y="158"/>
                    <a:pt x="9799" y="0"/>
                    <a:pt x="96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75" name="Google Shape;19975;p79"/>
          <p:cNvGrpSpPr/>
          <p:nvPr/>
        </p:nvGrpSpPr>
        <p:grpSpPr>
          <a:xfrm>
            <a:off x="3495747" y="2055761"/>
            <a:ext cx="506557" cy="488051"/>
            <a:chOff x="-63665750" y="1914325"/>
            <a:chExt cx="328450" cy="316450"/>
          </a:xfrm>
        </p:grpSpPr>
        <p:sp>
          <p:nvSpPr>
            <p:cNvPr id="19976" name="Google Shape;19976;p79"/>
            <p:cNvSpPr/>
            <p:nvPr/>
          </p:nvSpPr>
          <p:spPr>
            <a:xfrm>
              <a:off x="-63665750" y="1914325"/>
              <a:ext cx="328450" cy="316450"/>
            </a:xfrm>
            <a:custGeom>
              <a:avLst/>
              <a:gdLst/>
              <a:ahLst/>
              <a:cxnLst/>
              <a:rect l="l" t="t" r="r" b="b"/>
              <a:pathLst>
                <a:path w="13138" h="12658" extrusionOk="0">
                  <a:moveTo>
                    <a:pt x="8144" y="835"/>
                  </a:moveTo>
                  <a:cubicBezTo>
                    <a:pt x="9097" y="835"/>
                    <a:pt x="10050" y="1197"/>
                    <a:pt x="10775" y="1922"/>
                  </a:cubicBezTo>
                  <a:cubicBezTo>
                    <a:pt x="12256" y="3371"/>
                    <a:pt x="12256" y="5734"/>
                    <a:pt x="10775" y="7183"/>
                  </a:cubicBezTo>
                  <a:cubicBezTo>
                    <a:pt x="10050" y="7908"/>
                    <a:pt x="9097" y="8270"/>
                    <a:pt x="8144" y="8270"/>
                  </a:cubicBezTo>
                  <a:cubicBezTo>
                    <a:pt x="7191" y="8270"/>
                    <a:pt x="6238" y="7908"/>
                    <a:pt x="5513" y="7183"/>
                  </a:cubicBezTo>
                  <a:cubicBezTo>
                    <a:pt x="4064" y="5734"/>
                    <a:pt x="4064" y="3371"/>
                    <a:pt x="5513" y="1922"/>
                  </a:cubicBezTo>
                  <a:cubicBezTo>
                    <a:pt x="6238" y="1197"/>
                    <a:pt x="7191" y="835"/>
                    <a:pt x="8144" y="835"/>
                  </a:cubicBezTo>
                  <a:close/>
                  <a:moveTo>
                    <a:pt x="3466" y="8632"/>
                  </a:moveTo>
                  <a:lnTo>
                    <a:pt x="4064" y="9231"/>
                  </a:lnTo>
                  <a:lnTo>
                    <a:pt x="1607" y="11688"/>
                  </a:lnTo>
                  <a:lnTo>
                    <a:pt x="1008" y="11090"/>
                  </a:lnTo>
                  <a:lnTo>
                    <a:pt x="3466" y="8632"/>
                  </a:lnTo>
                  <a:close/>
                  <a:moveTo>
                    <a:pt x="8172" y="0"/>
                  </a:moveTo>
                  <a:cubicBezTo>
                    <a:pt x="7010" y="0"/>
                    <a:pt x="5844" y="441"/>
                    <a:pt x="4946" y="1323"/>
                  </a:cubicBezTo>
                  <a:cubicBezTo>
                    <a:pt x="3277" y="3024"/>
                    <a:pt x="3182" y="5671"/>
                    <a:pt x="4694" y="7467"/>
                  </a:cubicBezTo>
                  <a:lnTo>
                    <a:pt x="4096" y="8065"/>
                  </a:lnTo>
                  <a:lnTo>
                    <a:pt x="3214" y="7183"/>
                  </a:lnTo>
                  <a:cubicBezTo>
                    <a:pt x="3151" y="7104"/>
                    <a:pt x="3048" y="7065"/>
                    <a:pt x="2942" y="7065"/>
                  </a:cubicBezTo>
                  <a:cubicBezTo>
                    <a:pt x="2836" y="7065"/>
                    <a:pt x="2725" y="7104"/>
                    <a:pt x="2646" y="7183"/>
                  </a:cubicBezTo>
                  <a:cubicBezTo>
                    <a:pt x="2489" y="7341"/>
                    <a:pt x="2489" y="7624"/>
                    <a:pt x="2646" y="7782"/>
                  </a:cubicBezTo>
                  <a:lnTo>
                    <a:pt x="2899" y="8065"/>
                  </a:lnTo>
                  <a:lnTo>
                    <a:pt x="158" y="10806"/>
                  </a:lnTo>
                  <a:cubicBezTo>
                    <a:pt x="0" y="10964"/>
                    <a:pt x="0" y="11247"/>
                    <a:pt x="158" y="11405"/>
                  </a:cubicBezTo>
                  <a:lnTo>
                    <a:pt x="1292" y="12539"/>
                  </a:lnTo>
                  <a:cubicBezTo>
                    <a:pt x="1371" y="12618"/>
                    <a:pt x="1481" y="12657"/>
                    <a:pt x="1591" y="12657"/>
                  </a:cubicBezTo>
                  <a:cubicBezTo>
                    <a:pt x="1701" y="12657"/>
                    <a:pt x="1812" y="12618"/>
                    <a:pt x="1890" y="12539"/>
                  </a:cubicBezTo>
                  <a:lnTo>
                    <a:pt x="4631" y="9798"/>
                  </a:lnTo>
                  <a:lnTo>
                    <a:pt x="4915" y="10050"/>
                  </a:lnTo>
                  <a:cubicBezTo>
                    <a:pt x="4994" y="10129"/>
                    <a:pt x="5104" y="10168"/>
                    <a:pt x="5214" y="10168"/>
                  </a:cubicBezTo>
                  <a:cubicBezTo>
                    <a:pt x="5324" y="10168"/>
                    <a:pt x="5435" y="10129"/>
                    <a:pt x="5513" y="10050"/>
                  </a:cubicBezTo>
                  <a:cubicBezTo>
                    <a:pt x="5671" y="9893"/>
                    <a:pt x="5671" y="9640"/>
                    <a:pt x="5513" y="9483"/>
                  </a:cubicBezTo>
                  <a:lnTo>
                    <a:pt x="4631" y="8601"/>
                  </a:lnTo>
                  <a:lnTo>
                    <a:pt x="5230" y="8034"/>
                  </a:lnTo>
                  <a:cubicBezTo>
                    <a:pt x="6059" y="8730"/>
                    <a:pt x="7090" y="9078"/>
                    <a:pt x="8127" y="9078"/>
                  </a:cubicBezTo>
                  <a:cubicBezTo>
                    <a:pt x="9296" y="9078"/>
                    <a:pt x="10472" y="8635"/>
                    <a:pt x="11373" y="7750"/>
                  </a:cubicBezTo>
                  <a:cubicBezTo>
                    <a:pt x="13138" y="5986"/>
                    <a:pt x="13138" y="3087"/>
                    <a:pt x="11373" y="1323"/>
                  </a:cubicBezTo>
                  <a:cubicBezTo>
                    <a:pt x="10491" y="441"/>
                    <a:pt x="9333" y="0"/>
                    <a:pt x="81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77" name="Google Shape;19977;p79"/>
            <p:cNvSpPr/>
            <p:nvPr/>
          </p:nvSpPr>
          <p:spPr>
            <a:xfrm>
              <a:off x="-63524775" y="1955275"/>
              <a:ext cx="123675" cy="134700"/>
            </a:xfrm>
            <a:custGeom>
              <a:avLst/>
              <a:gdLst/>
              <a:ahLst/>
              <a:cxnLst/>
              <a:rect l="l" t="t" r="r" b="b"/>
              <a:pathLst>
                <a:path w="4947" h="5388" extrusionOk="0">
                  <a:moveTo>
                    <a:pt x="2458" y="882"/>
                  </a:moveTo>
                  <a:cubicBezTo>
                    <a:pt x="2930" y="882"/>
                    <a:pt x="3308" y="1229"/>
                    <a:pt x="3308" y="1702"/>
                  </a:cubicBezTo>
                  <a:cubicBezTo>
                    <a:pt x="3308" y="2174"/>
                    <a:pt x="2962" y="2521"/>
                    <a:pt x="2458" y="2521"/>
                  </a:cubicBezTo>
                  <a:cubicBezTo>
                    <a:pt x="1985" y="2521"/>
                    <a:pt x="1639" y="2174"/>
                    <a:pt x="1639" y="1702"/>
                  </a:cubicBezTo>
                  <a:cubicBezTo>
                    <a:pt x="1639" y="1229"/>
                    <a:pt x="2048" y="882"/>
                    <a:pt x="2458" y="882"/>
                  </a:cubicBezTo>
                  <a:close/>
                  <a:moveTo>
                    <a:pt x="2458" y="3340"/>
                  </a:moveTo>
                  <a:cubicBezTo>
                    <a:pt x="3245" y="3340"/>
                    <a:pt x="3876" y="3875"/>
                    <a:pt x="4096" y="4600"/>
                  </a:cubicBezTo>
                  <a:lnTo>
                    <a:pt x="883" y="4600"/>
                  </a:lnTo>
                  <a:cubicBezTo>
                    <a:pt x="1040" y="3875"/>
                    <a:pt x="1733" y="3340"/>
                    <a:pt x="2458" y="3340"/>
                  </a:cubicBezTo>
                  <a:close/>
                  <a:moveTo>
                    <a:pt x="2458" y="0"/>
                  </a:moveTo>
                  <a:cubicBezTo>
                    <a:pt x="1576" y="0"/>
                    <a:pt x="820" y="756"/>
                    <a:pt x="820" y="1670"/>
                  </a:cubicBezTo>
                  <a:cubicBezTo>
                    <a:pt x="820" y="2080"/>
                    <a:pt x="977" y="2489"/>
                    <a:pt x="1292" y="2804"/>
                  </a:cubicBezTo>
                  <a:cubicBezTo>
                    <a:pt x="536" y="3245"/>
                    <a:pt x="0" y="4033"/>
                    <a:pt x="0" y="4978"/>
                  </a:cubicBezTo>
                  <a:cubicBezTo>
                    <a:pt x="0" y="5230"/>
                    <a:pt x="189" y="5388"/>
                    <a:pt x="410" y="5388"/>
                  </a:cubicBezTo>
                  <a:lnTo>
                    <a:pt x="4569" y="5388"/>
                  </a:lnTo>
                  <a:cubicBezTo>
                    <a:pt x="4789" y="5388"/>
                    <a:pt x="4947" y="5199"/>
                    <a:pt x="4947" y="4978"/>
                  </a:cubicBezTo>
                  <a:cubicBezTo>
                    <a:pt x="4947" y="4033"/>
                    <a:pt x="4443" y="3245"/>
                    <a:pt x="3655" y="2804"/>
                  </a:cubicBezTo>
                  <a:cubicBezTo>
                    <a:pt x="3939" y="2489"/>
                    <a:pt x="4128" y="2080"/>
                    <a:pt x="4128" y="1670"/>
                  </a:cubicBezTo>
                  <a:cubicBezTo>
                    <a:pt x="4128" y="756"/>
                    <a:pt x="3371"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78" name="Google Shape;19978;p79"/>
          <p:cNvGrpSpPr/>
          <p:nvPr/>
        </p:nvGrpSpPr>
        <p:grpSpPr>
          <a:xfrm>
            <a:off x="3502420" y="2694487"/>
            <a:ext cx="493217" cy="491405"/>
            <a:chOff x="-63666550" y="2278975"/>
            <a:chExt cx="319800" cy="318625"/>
          </a:xfrm>
        </p:grpSpPr>
        <p:sp>
          <p:nvSpPr>
            <p:cNvPr id="19979" name="Google Shape;19979;p79"/>
            <p:cNvSpPr/>
            <p:nvPr/>
          </p:nvSpPr>
          <p:spPr>
            <a:xfrm>
              <a:off x="-63481450" y="2309700"/>
              <a:ext cx="62225" cy="146525"/>
            </a:xfrm>
            <a:custGeom>
              <a:avLst/>
              <a:gdLst/>
              <a:ahLst/>
              <a:cxnLst/>
              <a:rect l="l" t="t" r="r" b="b"/>
              <a:pathLst>
                <a:path w="2489" h="5861" extrusionOk="0">
                  <a:moveTo>
                    <a:pt x="1229" y="0"/>
                  </a:moveTo>
                  <a:cubicBezTo>
                    <a:pt x="977" y="0"/>
                    <a:pt x="819" y="189"/>
                    <a:pt x="819" y="441"/>
                  </a:cubicBezTo>
                  <a:lnTo>
                    <a:pt x="819" y="694"/>
                  </a:lnTo>
                  <a:cubicBezTo>
                    <a:pt x="347" y="883"/>
                    <a:pt x="0" y="1324"/>
                    <a:pt x="0" y="1891"/>
                  </a:cubicBezTo>
                  <a:cubicBezTo>
                    <a:pt x="0" y="2552"/>
                    <a:pt x="536" y="2962"/>
                    <a:pt x="977" y="3277"/>
                  </a:cubicBezTo>
                  <a:cubicBezTo>
                    <a:pt x="1292" y="3497"/>
                    <a:pt x="1638" y="3749"/>
                    <a:pt x="1638" y="3970"/>
                  </a:cubicBezTo>
                  <a:cubicBezTo>
                    <a:pt x="1607" y="4254"/>
                    <a:pt x="1418" y="4411"/>
                    <a:pt x="1197" y="4411"/>
                  </a:cubicBezTo>
                  <a:cubicBezTo>
                    <a:pt x="977" y="4411"/>
                    <a:pt x="819" y="4222"/>
                    <a:pt x="819" y="3970"/>
                  </a:cubicBezTo>
                  <a:cubicBezTo>
                    <a:pt x="819" y="3749"/>
                    <a:pt x="630" y="3560"/>
                    <a:pt x="410" y="3560"/>
                  </a:cubicBezTo>
                  <a:cubicBezTo>
                    <a:pt x="189" y="3560"/>
                    <a:pt x="0" y="3749"/>
                    <a:pt x="0" y="3970"/>
                  </a:cubicBezTo>
                  <a:cubicBezTo>
                    <a:pt x="0" y="4537"/>
                    <a:pt x="347" y="4978"/>
                    <a:pt x="819" y="5167"/>
                  </a:cubicBezTo>
                  <a:lnTo>
                    <a:pt x="819" y="5419"/>
                  </a:lnTo>
                  <a:cubicBezTo>
                    <a:pt x="819" y="5671"/>
                    <a:pt x="1008" y="5860"/>
                    <a:pt x="1197" y="5860"/>
                  </a:cubicBezTo>
                  <a:cubicBezTo>
                    <a:pt x="1449" y="5860"/>
                    <a:pt x="1638" y="5671"/>
                    <a:pt x="1638" y="5419"/>
                  </a:cubicBezTo>
                  <a:lnTo>
                    <a:pt x="1638" y="5167"/>
                  </a:lnTo>
                  <a:cubicBezTo>
                    <a:pt x="2111" y="5010"/>
                    <a:pt x="2489" y="4537"/>
                    <a:pt x="2489" y="3970"/>
                  </a:cubicBezTo>
                  <a:cubicBezTo>
                    <a:pt x="2489" y="3308"/>
                    <a:pt x="1922" y="2930"/>
                    <a:pt x="1481" y="2615"/>
                  </a:cubicBezTo>
                  <a:cubicBezTo>
                    <a:pt x="1166" y="2363"/>
                    <a:pt x="819" y="2143"/>
                    <a:pt x="819" y="1891"/>
                  </a:cubicBezTo>
                  <a:cubicBezTo>
                    <a:pt x="819" y="1670"/>
                    <a:pt x="1008" y="1450"/>
                    <a:pt x="1229" y="1450"/>
                  </a:cubicBezTo>
                  <a:cubicBezTo>
                    <a:pt x="1449" y="1450"/>
                    <a:pt x="1638" y="1670"/>
                    <a:pt x="1638" y="1891"/>
                  </a:cubicBezTo>
                  <a:cubicBezTo>
                    <a:pt x="1638" y="2111"/>
                    <a:pt x="1859" y="2332"/>
                    <a:pt x="2048" y="2332"/>
                  </a:cubicBezTo>
                  <a:cubicBezTo>
                    <a:pt x="2269" y="2332"/>
                    <a:pt x="2489" y="2111"/>
                    <a:pt x="2489" y="1891"/>
                  </a:cubicBezTo>
                  <a:cubicBezTo>
                    <a:pt x="2489" y="1324"/>
                    <a:pt x="2111" y="914"/>
                    <a:pt x="1638" y="694"/>
                  </a:cubicBezTo>
                  <a:lnTo>
                    <a:pt x="1638" y="441"/>
                  </a:lnTo>
                  <a:cubicBezTo>
                    <a:pt x="1638" y="189"/>
                    <a:pt x="1449" y="0"/>
                    <a:pt x="12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0" name="Google Shape;19980;p79"/>
            <p:cNvSpPr/>
            <p:nvPr/>
          </p:nvSpPr>
          <p:spPr>
            <a:xfrm>
              <a:off x="-63666550" y="2278975"/>
              <a:ext cx="319800" cy="318625"/>
            </a:xfrm>
            <a:custGeom>
              <a:avLst/>
              <a:gdLst/>
              <a:ahLst/>
              <a:cxnLst/>
              <a:rect l="l" t="t" r="r" b="b"/>
              <a:pathLst>
                <a:path w="12792" h="12745" extrusionOk="0">
                  <a:moveTo>
                    <a:pt x="8601" y="914"/>
                  </a:moveTo>
                  <a:cubicBezTo>
                    <a:pt x="10429" y="914"/>
                    <a:pt x="11909" y="2427"/>
                    <a:pt x="11909" y="4222"/>
                  </a:cubicBezTo>
                  <a:cubicBezTo>
                    <a:pt x="11909" y="6050"/>
                    <a:pt x="10429" y="7530"/>
                    <a:pt x="8601" y="7530"/>
                  </a:cubicBezTo>
                  <a:cubicBezTo>
                    <a:pt x="7971" y="7530"/>
                    <a:pt x="7404" y="7373"/>
                    <a:pt x="6869" y="7026"/>
                  </a:cubicBezTo>
                  <a:lnTo>
                    <a:pt x="7089" y="6270"/>
                  </a:lnTo>
                  <a:cubicBezTo>
                    <a:pt x="7144" y="5997"/>
                    <a:pt x="6938" y="5748"/>
                    <a:pt x="6677" y="5748"/>
                  </a:cubicBezTo>
                  <a:cubicBezTo>
                    <a:pt x="6637" y="5748"/>
                    <a:pt x="6596" y="5754"/>
                    <a:pt x="6554" y="5766"/>
                  </a:cubicBezTo>
                  <a:lnTo>
                    <a:pt x="5829" y="5955"/>
                  </a:lnTo>
                  <a:cubicBezTo>
                    <a:pt x="5514" y="5451"/>
                    <a:pt x="5293" y="4852"/>
                    <a:pt x="5293" y="4222"/>
                  </a:cubicBezTo>
                  <a:cubicBezTo>
                    <a:pt x="5293" y="2364"/>
                    <a:pt x="6774" y="914"/>
                    <a:pt x="8601" y="914"/>
                  </a:cubicBezTo>
                  <a:close/>
                  <a:moveTo>
                    <a:pt x="6050" y="6711"/>
                  </a:moveTo>
                  <a:lnTo>
                    <a:pt x="5041" y="10303"/>
                  </a:lnTo>
                  <a:lnTo>
                    <a:pt x="4789" y="9421"/>
                  </a:lnTo>
                  <a:cubicBezTo>
                    <a:pt x="4749" y="9221"/>
                    <a:pt x="4571" y="9098"/>
                    <a:pt x="4389" y="9098"/>
                  </a:cubicBezTo>
                  <a:cubicBezTo>
                    <a:pt x="4284" y="9098"/>
                    <a:pt x="4177" y="9139"/>
                    <a:pt x="4096" y="9232"/>
                  </a:cubicBezTo>
                  <a:lnTo>
                    <a:pt x="1418" y="11910"/>
                  </a:lnTo>
                  <a:lnTo>
                    <a:pt x="820" y="11311"/>
                  </a:lnTo>
                  <a:lnTo>
                    <a:pt x="3529" y="8665"/>
                  </a:lnTo>
                  <a:cubicBezTo>
                    <a:pt x="3781" y="8444"/>
                    <a:pt x="3655" y="8034"/>
                    <a:pt x="3340" y="7971"/>
                  </a:cubicBezTo>
                  <a:lnTo>
                    <a:pt x="2458" y="7719"/>
                  </a:lnTo>
                  <a:lnTo>
                    <a:pt x="6050" y="6711"/>
                  </a:lnTo>
                  <a:close/>
                  <a:moveTo>
                    <a:pt x="8664" y="1"/>
                  </a:moveTo>
                  <a:cubicBezTo>
                    <a:pt x="6365" y="1"/>
                    <a:pt x="4506" y="1860"/>
                    <a:pt x="4506" y="4159"/>
                  </a:cubicBezTo>
                  <a:cubicBezTo>
                    <a:pt x="4506" y="4852"/>
                    <a:pt x="4663" y="5514"/>
                    <a:pt x="5041" y="6113"/>
                  </a:cubicBezTo>
                  <a:lnTo>
                    <a:pt x="820" y="7341"/>
                  </a:lnTo>
                  <a:cubicBezTo>
                    <a:pt x="631" y="7373"/>
                    <a:pt x="505" y="7562"/>
                    <a:pt x="505" y="7719"/>
                  </a:cubicBezTo>
                  <a:cubicBezTo>
                    <a:pt x="505" y="7940"/>
                    <a:pt x="631" y="8097"/>
                    <a:pt x="820" y="8129"/>
                  </a:cubicBezTo>
                  <a:lnTo>
                    <a:pt x="2458" y="8570"/>
                  </a:lnTo>
                  <a:lnTo>
                    <a:pt x="316" y="10712"/>
                  </a:lnTo>
                  <a:cubicBezTo>
                    <a:pt x="1" y="11027"/>
                    <a:pt x="1" y="11563"/>
                    <a:pt x="316" y="11910"/>
                  </a:cubicBezTo>
                  <a:lnTo>
                    <a:pt x="883" y="12508"/>
                  </a:lnTo>
                  <a:cubicBezTo>
                    <a:pt x="1040" y="12666"/>
                    <a:pt x="1253" y="12744"/>
                    <a:pt x="1469" y="12744"/>
                  </a:cubicBezTo>
                  <a:cubicBezTo>
                    <a:pt x="1686" y="12744"/>
                    <a:pt x="1907" y="12666"/>
                    <a:pt x="2080" y="12508"/>
                  </a:cubicBezTo>
                  <a:lnTo>
                    <a:pt x="4254" y="10334"/>
                  </a:lnTo>
                  <a:lnTo>
                    <a:pt x="4663" y="11973"/>
                  </a:lnTo>
                  <a:cubicBezTo>
                    <a:pt x="4727" y="12181"/>
                    <a:pt x="4906" y="12292"/>
                    <a:pt x="5078" y="12292"/>
                  </a:cubicBezTo>
                  <a:cubicBezTo>
                    <a:pt x="5244" y="12292"/>
                    <a:pt x="5405" y="12189"/>
                    <a:pt x="5451" y="11973"/>
                  </a:cubicBezTo>
                  <a:lnTo>
                    <a:pt x="6680" y="7782"/>
                  </a:lnTo>
                  <a:cubicBezTo>
                    <a:pt x="7278" y="8097"/>
                    <a:pt x="7940" y="8286"/>
                    <a:pt x="8664" y="8286"/>
                  </a:cubicBezTo>
                  <a:cubicBezTo>
                    <a:pt x="10933" y="8286"/>
                    <a:pt x="12792" y="6428"/>
                    <a:pt x="12792" y="4159"/>
                  </a:cubicBezTo>
                  <a:cubicBezTo>
                    <a:pt x="12792" y="1860"/>
                    <a:pt x="10933" y="1"/>
                    <a:pt x="86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1" name="Google Shape;19981;p79"/>
          <p:cNvGrpSpPr/>
          <p:nvPr/>
        </p:nvGrpSpPr>
        <p:grpSpPr>
          <a:xfrm>
            <a:off x="3498775" y="3315854"/>
            <a:ext cx="500504" cy="489863"/>
            <a:chOff x="-63669700" y="2646600"/>
            <a:chExt cx="324525" cy="317625"/>
          </a:xfrm>
        </p:grpSpPr>
        <p:sp>
          <p:nvSpPr>
            <p:cNvPr id="19982" name="Google Shape;19982;p79"/>
            <p:cNvSpPr/>
            <p:nvPr/>
          </p:nvSpPr>
          <p:spPr>
            <a:xfrm>
              <a:off x="-63669700" y="2646600"/>
              <a:ext cx="324525" cy="317550"/>
            </a:xfrm>
            <a:custGeom>
              <a:avLst/>
              <a:gdLst/>
              <a:ahLst/>
              <a:cxnLst/>
              <a:rect l="l" t="t" r="r" b="b"/>
              <a:pathLst>
                <a:path w="12981" h="12702" extrusionOk="0">
                  <a:moveTo>
                    <a:pt x="6947" y="867"/>
                  </a:moveTo>
                  <a:cubicBezTo>
                    <a:pt x="7058" y="867"/>
                    <a:pt x="7168" y="906"/>
                    <a:pt x="7247" y="985"/>
                  </a:cubicBezTo>
                  <a:cubicBezTo>
                    <a:pt x="7404" y="1143"/>
                    <a:pt x="7404" y="1426"/>
                    <a:pt x="7247" y="1584"/>
                  </a:cubicBezTo>
                  <a:lnTo>
                    <a:pt x="5199" y="3632"/>
                  </a:lnTo>
                  <a:cubicBezTo>
                    <a:pt x="5120" y="3710"/>
                    <a:pt x="5010" y="3750"/>
                    <a:pt x="4900" y="3750"/>
                  </a:cubicBezTo>
                  <a:cubicBezTo>
                    <a:pt x="4789" y="3750"/>
                    <a:pt x="4679" y="3710"/>
                    <a:pt x="4600" y="3632"/>
                  </a:cubicBezTo>
                  <a:cubicBezTo>
                    <a:pt x="4443" y="3474"/>
                    <a:pt x="4443" y="3190"/>
                    <a:pt x="4600" y="3033"/>
                  </a:cubicBezTo>
                  <a:lnTo>
                    <a:pt x="6648" y="985"/>
                  </a:lnTo>
                  <a:cubicBezTo>
                    <a:pt x="6727" y="906"/>
                    <a:pt x="6837" y="867"/>
                    <a:pt x="6947" y="867"/>
                  </a:cubicBezTo>
                  <a:close/>
                  <a:moveTo>
                    <a:pt x="7530" y="2434"/>
                  </a:moveTo>
                  <a:lnTo>
                    <a:pt x="10429" y="5364"/>
                  </a:lnTo>
                  <a:lnTo>
                    <a:pt x="8979" y="6814"/>
                  </a:lnTo>
                  <a:lnTo>
                    <a:pt x="6050" y="3884"/>
                  </a:lnTo>
                  <a:lnTo>
                    <a:pt x="7530" y="2434"/>
                  </a:lnTo>
                  <a:close/>
                  <a:moveTo>
                    <a:pt x="6648" y="5679"/>
                  </a:moveTo>
                  <a:lnTo>
                    <a:pt x="7247" y="6246"/>
                  </a:lnTo>
                  <a:lnTo>
                    <a:pt x="5482" y="8042"/>
                  </a:lnTo>
                  <a:lnTo>
                    <a:pt x="4884" y="7444"/>
                  </a:lnTo>
                  <a:lnTo>
                    <a:pt x="6648" y="5679"/>
                  </a:lnTo>
                  <a:close/>
                  <a:moveTo>
                    <a:pt x="11642" y="5561"/>
                  </a:moveTo>
                  <a:cubicBezTo>
                    <a:pt x="11752" y="5561"/>
                    <a:pt x="11862" y="5601"/>
                    <a:pt x="11941" y="5679"/>
                  </a:cubicBezTo>
                  <a:cubicBezTo>
                    <a:pt x="12098" y="5837"/>
                    <a:pt x="12098" y="6089"/>
                    <a:pt x="11941" y="6246"/>
                  </a:cubicBezTo>
                  <a:lnTo>
                    <a:pt x="9893" y="8294"/>
                  </a:lnTo>
                  <a:cubicBezTo>
                    <a:pt x="9814" y="8373"/>
                    <a:pt x="9704" y="8412"/>
                    <a:pt x="9594" y="8412"/>
                  </a:cubicBezTo>
                  <a:cubicBezTo>
                    <a:pt x="9484" y="8412"/>
                    <a:pt x="9373" y="8373"/>
                    <a:pt x="9295" y="8294"/>
                  </a:cubicBezTo>
                  <a:cubicBezTo>
                    <a:pt x="9137" y="8137"/>
                    <a:pt x="9137" y="7885"/>
                    <a:pt x="9295" y="7727"/>
                  </a:cubicBezTo>
                  <a:lnTo>
                    <a:pt x="11342" y="5679"/>
                  </a:lnTo>
                  <a:cubicBezTo>
                    <a:pt x="11421" y="5601"/>
                    <a:pt x="11531" y="5561"/>
                    <a:pt x="11642" y="5561"/>
                  </a:cubicBezTo>
                  <a:close/>
                  <a:moveTo>
                    <a:pt x="4065" y="7664"/>
                  </a:moveTo>
                  <a:lnTo>
                    <a:pt x="5230" y="8861"/>
                  </a:lnTo>
                  <a:lnTo>
                    <a:pt x="2426" y="11665"/>
                  </a:lnTo>
                  <a:cubicBezTo>
                    <a:pt x="2269" y="11823"/>
                    <a:pt x="2064" y="11902"/>
                    <a:pt x="1855" y="11902"/>
                  </a:cubicBezTo>
                  <a:cubicBezTo>
                    <a:pt x="1647" y="11902"/>
                    <a:pt x="1434" y="11823"/>
                    <a:pt x="1261" y="11665"/>
                  </a:cubicBezTo>
                  <a:cubicBezTo>
                    <a:pt x="914" y="11350"/>
                    <a:pt x="914" y="10783"/>
                    <a:pt x="1261" y="10468"/>
                  </a:cubicBezTo>
                  <a:lnTo>
                    <a:pt x="4065" y="7664"/>
                  </a:lnTo>
                  <a:close/>
                  <a:moveTo>
                    <a:pt x="6971" y="1"/>
                  </a:moveTo>
                  <a:cubicBezTo>
                    <a:pt x="6648" y="1"/>
                    <a:pt x="6317" y="119"/>
                    <a:pt x="6050" y="355"/>
                  </a:cubicBezTo>
                  <a:lnTo>
                    <a:pt x="4002" y="2403"/>
                  </a:lnTo>
                  <a:cubicBezTo>
                    <a:pt x="3529" y="2875"/>
                    <a:pt x="3529" y="3663"/>
                    <a:pt x="4002" y="4167"/>
                  </a:cubicBezTo>
                  <a:cubicBezTo>
                    <a:pt x="4258" y="4424"/>
                    <a:pt x="4564" y="4544"/>
                    <a:pt x="4874" y="4544"/>
                  </a:cubicBezTo>
                  <a:cubicBezTo>
                    <a:pt x="5058" y="4544"/>
                    <a:pt x="5243" y="4501"/>
                    <a:pt x="5419" y="4419"/>
                  </a:cubicBezTo>
                  <a:lnTo>
                    <a:pt x="6081" y="5018"/>
                  </a:lnTo>
                  <a:lnTo>
                    <a:pt x="4285" y="6814"/>
                  </a:lnTo>
                  <a:cubicBezTo>
                    <a:pt x="4206" y="6735"/>
                    <a:pt x="4096" y="6695"/>
                    <a:pt x="3990" y="6695"/>
                  </a:cubicBezTo>
                  <a:cubicBezTo>
                    <a:pt x="3884" y="6695"/>
                    <a:pt x="3781" y="6735"/>
                    <a:pt x="3718" y="6814"/>
                  </a:cubicBezTo>
                  <a:lnTo>
                    <a:pt x="631" y="9869"/>
                  </a:lnTo>
                  <a:cubicBezTo>
                    <a:pt x="1" y="10500"/>
                    <a:pt x="1" y="11571"/>
                    <a:pt x="631" y="12201"/>
                  </a:cubicBezTo>
                  <a:cubicBezTo>
                    <a:pt x="965" y="12536"/>
                    <a:pt x="1405" y="12701"/>
                    <a:pt x="1840" y="12701"/>
                  </a:cubicBezTo>
                  <a:cubicBezTo>
                    <a:pt x="2264" y="12701"/>
                    <a:pt x="2682" y="12544"/>
                    <a:pt x="2994" y="12232"/>
                  </a:cubicBezTo>
                  <a:lnTo>
                    <a:pt x="6050" y="9176"/>
                  </a:lnTo>
                  <a:cubicBezTo>
                    <a:pt x="6207" y="9019"/>
                    <a:pt x="6207" y="8735"/>
                    <a:pt x="6050" y="8578"/>
                  </a:cubicBezTo>
                  <a:lnTo>
                    <a:pt x="7845" y="6814"/>
                  </a:lnTo>
                  <a:lnTo>
                    <a:pt x="8475" y="7444"/>
                  </a:lnTo>
                  <a:cubicBezTo>
                    <a:pt x="8255" y="7853"/>
                    <a:pt x="8318" y="8452"/>
                    <a:pt x="8696" y="8861"/>
                  </a:cubicBezTo>
                  <a:cubicBezTo>
                    <a:pt x="8932" y="9098"/>
                    <a:pt x="9247" y="9216"/>
                    <a:pt x="9566" y="9216"/>
                  </a:cubicBezTo>
                  <a:cubicBezTo>
                    <a:pt x="9885" y="9216"/>
                    <a:pt x="10208" y="9098"/>
                    <a:pt x="10460" y="8861"/>
                  </a:cubicBezTo>
                  <a:lnTo>
                    <a:pt x="12508" y="6814"/>
                  </a:lnTo>
                  <a:cubicBezTo>
                    <a:pt x="12981" y="6341"/>
                    <a:pt x="12981" y="5553"/>
                    <a:pt x="12508" y="5018"/>
                  </a:cubicBezTo>
                  <a:cubicBezTo>
                    <a:pt x="12274" y="4784"/>
                    <a:pt x="11979" y="4670"/>
                    <a:pt x="11669" y="4670"/>
                  </a:cubicBezTo>
                  <a:cubicBezTo>
                    <a:pt x="11479" y="4670"/>
                    <a:pt x="11282" y="4713"/>
                    <a:pt x="11090" y="4797"/>
                  </a:cubicBezTo>
                  <a:lnTo>
                    <a:pt x="8066" y="1773"/>
                  </a:lnTo>
                  <a:cubicBezTo>
                    <a:pt x="8255" y="1332"/>
                    <a:pt x="8223" y="733"/>
                    <a:pt x="7845" y="355"/>
                  </a:cubicBezTo>
                  <a:cubicBezTo>
                    <a:pt x="7609" y="119"/>
                    <a:pt x="7294" y="1"/>
                    <a:pt x="6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3" name="Google Shape;19983;p79"/>
            <p:cNvSpPr/>
            <p:nvPr/>
          </p:nvSpPr>
          <p:spPr>
            <a:xfrm>
              <a:off x="-63532650" y="2901200"/>
              <a:ext cx="185900" cy="63025"/>
            </a:xfrm>
            <a:custGeom>
              <a:avLst/>
              <a:gdLst/>
              <a:ahLst/>
              <a:cxnLst/>
              <a:rect l="l" t="t" r="r" b="b"/>
              <a:pathLst>
                <a:path w="7436" h="2521" extrusionOk="0">
                  <a:moveTo>
                    <a:pt x="5356" y="851"/>
                  </a:moveTo>
                  <a:cubicBezTo>
                    <a:pt x="5577" y="851"/>
                    <a:pt x="5734" y="1040"/>
                    <a:pt x="5734" y="1261"/>
                  </a:cubicBezTo>
                  <a:lnTo>
                    <a:pt x="5734" y="1702"/>
                  </a:lnTo>
                  <a:lnTo>
                    <a:pt x="1607" y="1702"/>
                  </a:lnTo>
                  <a:lnTo>
                    <a:pt x="1607" y="1261"/>
                  </a:lnTo>
                  <a:cubicBezTo>
                    <a:pt x="1607" y="1040"/>
                    <a:pt x="1796" y="851"/>
                    <a:pt x="2048" y="851"/>
                  </a:cubicBezTo>
                  <a:close/>
                  <a:moveTo>
                    <a:pt x="2048" y="1"/>
                  </a:moveTo>
                  <a:cubicBezTo>
                    <a:pt x="1355" y="1"/>
                    <a:pt x="788" y="568"/>
                    <a:pt x="788" y="1261"/>
                  </a:cubicBezTo>
                  <a:lnTo>
                    <a:pt x="788" y="1702"/>
                  </a:lnTo>
                  <a:lnTo>
                    <a:pt x="378" y="1702"/>
                  </a:lnTo>
                  <a:cubicBezTo>
                    <a:pt x="158" y="1702"/>
                    <a:pt x="0" y="1891"/>
                    <a:pt x="0" y="2111"/>
                  </a:cubicBezTo>
                  <a:cubicBezTo>
                    <a:pt x="0" y="2332"/>
                    <a:pt x="189" y="2521"/>
                    <a:pt x="378" y="2521"/>
                  </a:cubicBezTo>
                  <a:lnTo>
                    <a:pt x="6995" y="2521"/>
                  </a:lnTo>
                  <a:cubicBezTo>
                    <a:pt x="7247" y="2521"/>
                    <a:pt x="7436" y="2332"/>
                    <a:pt x="7436" y="2111"/>
                  </a:cubicBezTo>
                  <a:cubicBezTo>
                    <a:pt x="7404" y="1891"/>
                    <a:pt x="7184" y="1702"/>
                    <a:pt x="6963" y="1702"/>
                  </a:cubicBezTo>
                  <a:lnTo>
                    <a:pt x="6553" y="1702"/>
                  </a:lnTo>
                  <a:lnTo>
                    <a:pt x="6553" y="1261"/>
                  </a:lnTo>
                  <a:cubicBezTo>
                    <a:pt x="6553" y="599"/>
                    <a:pt x="6018" y="1"/>
                    <a:pt x="53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4" name="Google Shape;19984;p79"/>
          <p:cNvGrpSpPr/>
          <p:nvPr/>
        </p:nvGrpSpPr>
        <p:grpSpPr>
          <a:xfrm>
            <a:off x="1715149" y="3946957"/>
            <a:ext cx="488359" cy="488976"/>
            <a:chOff x="-61784125" y="1931250"/>
            <a:chExt cx="316650" cy="317050"/>
          </a:xfrm>
        </p:grpSpPr>
        <p:sp>
          <p:nvSpPr>
            <p:cNvPr id="19985" name="Google Shape;19985;p79"/>
            <p:cNvSpPr/>
            <p:nvPr/>
          </p:nvSpPr>
          <p:spPr>
            <a:xfrm>
              <a:off x="-61688025" y="1931250"/>
              <a:ext cx="124450" cy="134300"/>
            </a:xfrm>
            <a:custGeom>
              <a:avLst/>
              <a:gdLst/>
              <a:ahLst/>
              <a:cxnLst/>
              <a:rect l="l" t="t" r="r" b="b"/>
              <a:pathLst>
                <a:path w="4978" h="5372" extrusionOk="0">
                  <a:moveTo>
                    <a:pt x="2497" y="845"/>
                  </a:moveTo>
                  <a:cubicBezTo>
                    <a:pt x="2709" y="845"/>
                    <a:pt x="2922" y="922"/>
                    <a:pt x="3088" y="1087"/>
                  </a:cubicBezTo>
                  <a:cubicBezTo>
                    <a:pt x="3277" y="1276"/>
                    <a:pt x="3340" y="1591"/>
                    <a:pt x="3277" y="1906"/>
                  </a:cubicBezTo>
                  <a:cubicBezTo>
                    <a:pt x="3182" y="2190"/>
                    <a:pt x="2993" y="2410"/>
                    <a:pt x="2709" y="2442"/>
                  </a:cubicBezTo>
                  <a:cubicBezTo>
                    <a:pt x="2625" y="2467"/>
                    <a:pt x="2545" y="2479"/>
                    <a:pt x="2469" y="2479"/>
                  </a:cubicBezTo>
                  <a:cubicBezTo>
                    <a:pt x="2259" y="2479"/>
                    <a:pt x="2075" y="2391"/>
                    <a:pt x="1890" y="2253"/>
                  </a:cubicBezTo>
                  <a:cubicBezTo>
                    <a:pt x="1701" y="2032"/>
                    <a:pt x="1607" y="1717"/>
                    <a:pt x="1701" y="1434"/>
                  </a:cubicBezTo>
                  <a:cubicBezTo>
                    <a:pt x="1800" y="1059"/>
                    <a:pt x="2145" y="845"/>
                    <a:pt x="2497" y="845"/>
                  </a:cubicBezTo>
                  <a:close/>
                  <a:moveTo>
                    <a:pt x="2520" y="3324"/>
                  </a:moveTo>
                  <a:cubicBezTo>
                    <a:pt x="3277" y="3324"/>
                    <a:pt x="3907" y="3828"/>
                    <a:pt x="4096" y="4553"/>
                  </a:cubicBezTo>
                  <a:lnTo>
                    <a:pt x="914" y="4553"/>
                  </a:lnTo>
                  <a:cubicBezTo>
                    <a:pt x="1103" y="3828"/>
                    <a:pt x="1733" y="3324"/>
                    <a:pt x="2520" y="3324"/>
                  </a:cubicBezTo>
                  <a:close/>
                  <a:moveTo>
                    <a:pt x="2510" y="1"/>
                  </a:moveTo>
                  <a:cubicBezTo>
                    <a:pt x="1805" y="1"/>
                    <a:pt x="1113" y="455"/>
                    <a:pt x="914" y="1213"/>
                  </a:cubicBezTo>
                  <a:cubicBezTo>
                    <a:pt x="756" y="1780"/>
                    <a:pt x="914" y="2347"/>
                    <a:pt x="1292" y="2789"/>
                  </a:cubicBezTo>
                  <a:cubicBezTo>
                    <a:pt x="567" y="3198"/>
                    <a:pt x="0" y="3986"/>
                    <a:pt x="0" y="4931"/>
                  </a:cubicBezTo>
                  <a:cubicBezTo>
                    <a:pt x="0" y="5183"/>
                    <a:pt x="189" y="5372"/>
                    <a:pt x="441" y="5372"/>
                  </a:cubicBezTo>
                  <a:lnTo>
                    <a:pt x="4568" y="5372"/>
                  </a:lnTo>
                  <a:cubicBezTo>
                    <a:pt x="4820" y="5372"/>
                    <a:pt x="4978" y="5183"/>
                    <a:pt x="4978" y="4931"/>
                  </a:cubicBezTo>
                  <a:cubicBezTo>
                    <a:pt x="4978" y="3986"/>
                    <a:pt x="4442" y="3198"/>
                    <a:pt x="3718" y="2789"/>
                  </a:cubicBezTo>
                  <a:cubicBezTo>
                    <a:pt x="3907" y="2568"/>
                    <a:pt x="4033" y="2347"/>
                    <a:pt x="4096" y="2064"/>
                  </a:cubicBezTo>
                  <a:cubicBezTo>
                    <a:pt x="4253" y="1528"/>
                    <a:pt x="4096" y="930"/>
                    <a:pt x="3655" y="489"/>
                  </a:cubicBezTo>
                  <a:cubicBezTo>
                    <a:pt x="3331" y="153"/>
                    <a:pt x="2918" y="1"/>
                    <a:pt x="25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6" name="Google Shape;19986;p79"/>
            <p:cNvSpPr/>
            <p:nvPr/>
          </p:nvSpPr>
          <p:spPr>
            <a:xfrm>
              <a:off x="-61784125" y="2113325"/>
              <a:ext cx="124450" cy="134975"/>
            </a:xfrm>
            <a:custGeom>
              <a:avLst/>
              <a:gdLst/>
              <a:ahLst/>
              <a:cxnLst/>
              <a:rect l="l" t="t" r="r" b="b"/>
              <a:pathLst>
                <a:path w="4978" h="5399"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7" y="2491"/>
                  </a:cubicBezTo>
                  <a:cubicBezTo>
                    <a:pt x="2261" y="2491"/>
                    <a:pt x="2058" y="2415"/>
                    <a:pt x="1891" y="2248"/>
                  </a:cubicBezTo>
                  <a:cubicBezTo>
                    <a:pt x="1670" y="2059"/>
                    <a:pt x="1607" y="1743"/>
                    <a:pt x="1670" y="1428"/>
                  </a:cubicBezTo>
                  <a:cubicBezTo>
                    <a:pt x="1770" y="1068"/>
                    <a:pt x="2124" y="848"/>
                    <a:pt x="2482" y="848"/>
                  </a:cubicBezTo>
                  <a:close/>
                  <a:moveTo>
                    <a:pt x="2458" y="3319"/>
                  </a:moveTo>
                  <a:cubicBezTo>
                    <a:pt x="3245" y="3319"/>
                    <a:pt x="3907" y="3854"/>
                    <a:pt x="4096" y="4547"/>
                  </a:cubicBezTo>
                  <a:lnTo>
                    <a:pt x="883" y="4547"/>
                  </a:lnTo>
                  <a:cubicBezTo>
                    <a:pt x="1040" y="3886"/>
                    <a:pt x="1733" y="3319"/>
                    <a:pt x="2458" y="3319"/>
                  </a:cubicBezTo>
                  <a:close/>
                  <a:moveTo>
                    <a:pt x="2509" y="1"/>
                  </a:moveTo>
                  <a:cubicBezTo>
                    <a:pt x="1812" y="1"/>
                    <a:pt x="1143" y="437"/>
                    <a:pt x="946" y="1208"/>
                  </a:cubicBezTo>
                  <a:cubicBezTo>
                    <a:pt x="788" y="1806"/>
                    <a:pt x="946" y="2342"/>
                    <a:pt x="1324" y="2783"/>
                  </a:cubicBezTo>
                  <a:cubicBezTo>
                    <a:pt x="568" y="3224"/>
                    <a:pt x="32" y="4012"/>
                    <a:pt x="32" y="4957"/>
                  </a:cubicBezTo>
                  <a:cubicBezTo>
                    <a:pt x="0" y="5209"/>
                    <a:pt x="189" y="5398"/>
                    <a:pt x="410" y="5398"/>
                  </a:cubicBezTo>
                  <a:lnTo>
                    <a:pt x="4569" y="5398"/>
                  </a:lnTo>
                  <a:cubicBezTo>
                    <a:pt x="4789" y="5398"/>
                    <a:pt x="4978" y="5209"/>
                    <a:pt x="4978" y="4988"/>
                  </a:cubicBezTo>
                  <a:cubicBezTo>
                    <a:pt x="4978" y="4043"/>
                    <a:pt x="4474" y="3256"/>
                    <a:pt x="3718" y="2815"/>
                  </a:cubicBezTo>
                  <a:cubicBezTo>
                    <a:pt x="3939" y="2626"/>
                    <a:pt x="4033" y="2374"/>
                    <a:pt x="4128" y="2090"/>
                  </a:cubicBezTo>
                  <a:cubicBezTo>
                    <a:pt x="4285" y="1523"/>
                    <a:pt x="4128" y="924"/>
                    <a:pt x="3687" y="483"/>
                  </a:cubicBezTo>
                  <a:cubicBezTo>
                    <a:pt x="3346" y="155"/>
                    <a:pt x="2923" y="1"/>
                    <a:pt x="25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7" name="Google Shape;19987;p79"/>
            <p:cNvSpPr/>
            <p:nvPr/>
          </p:nvSpPr>
          <p:spPr>
            <a:xfrm>
              <a:off x="-61591150" y="2113325"/>
              <a:ext cx="123675" cy="134175"/>
            </a:xfrm>
            <a:custGeom>
              <a:avLst/>
              <a:gdLst/>
              <a:ahLst/>
              <a:cxnLst/>
              <a:rect l="l" t="t" r="r" b="b"/>
              <a:pathLst>
                <a:path w="4947" h="5367" extrusionOk="0">
                  <a:moveTo>
                    <a:pt x="2482" y="848"/>
                  </a:moveTo>
                  <a:cubicBezTo>
                    <a:pt x="2688" y="848"/>
                    <a:pt x="2895" y="921"/>
                    <a:pt x="3056" y="1082"/>
                  </a:cubicBezTo>
                  <a:cubicBezTo>
                    <a:pt x="3245" y="1271"/>
                    <a:pt x="3340" y="1586"/>
                    <a:pt x="3245" y="1901"/>
                  </a:cubicBezTo>
                  <a:cubicBezTo>
                    <a:pt x="3182" y="2185"/>
                    <a:pt x="2993" y="2437"/>
                    <a:pt x="2710" y="2468"/>
                  </a:cubicBezTo>
                  <a:cubicBezTo>
                    <a:pt x="2633" y="2483"/>
                    <a:pt x="2559" y="2491"/>
                    <a:pt x="2486" y="2491"/>
                  </a:cubicBezTo>
                  <a:cubicBezTo>
                    <a:pt x="2261" y="2491"/>
                    <a:pt x="2057" y="2415"/>
                    <a:pt x="1890" y="2248"/>
                  </a:cubicBezTo>
                  <a:cubicBezTo>
                    <a:pt x="1670" y="2059"/>
                    <a:pt x="1607" y="1743"/>
                    <a:pt x="1670" y="1428"/>
                  </a:cubicBezTo>
                  <a:cubicBezTo>
                    <a:pt x="1770" y="1068"/>
                    <a:pt x="2124" y="848"/>
                    <a:pt x="2482" y="848"/>
                  </a:cubicBezTo>
                  <a:close/>
                  <a:moveTo>
                    <a:pt x="2521" y="3382"/>
                  </a:moveTo>
                  <a:cubicBezTo>
                    <a:pt x="3308" y="3382"/>
                    <a:pt x="3938" y="3886"/>
                    <a:pt x="4127" y="4579"/>
                  </a:cubicBezTo>
                  <a:lnTo>
                    <a:pt x="882" y="4579"/>
                  </a:lnTo>
                  <a:cubicBezTo>
                    <a:pt x="1103" y="3886"/>
                    <a:pt x="1733" y="3382"/>
                    <a:pt x="2521" y="3382"/>
                  </a:cubicBezTo>
                  <a:close/>
                  <a:moveTo>
                    <a:pt x="2467" y="1"/>
                  </a:moveTo>
                  <a:cubicBezTo>
                    <a:pt x="1761" y="1"/>
                    <a:pt x="1080" y="437"/>
                    <a:pt x="882" y="1208"/>
                  </a:cubicBezTo>
                  <a:cubicBezTo>
                    <a:pt x="725" y="1806"/>
                    <a:pt x="882" y="2342"/>
                    <a:pt x="1292" y="2783"/>
                  </a:cubicBezTo>
                  <a:cubicBezTo>
                    <a:pt x="536" y="3224"/>
                    <a:pt x="0" y="4012"/>
                    <a:pt x="0" y="4957"/>
                  </a:cubicBezTo>
                  <a:cubicBezTo>
                    <a:pt x="0" y="5178"/>
                    <a:pt x="189" y="5367"/>
                    <a:pt x="378" y="5367"/>
                  </a:cubicBezTo>
                  <a:lnTo>
                    <a:pt x="4505" y="5367"/>
                  </a:lnTo>
                  <a:cubicBezTo>
                    <a:pt x="4757" y="5367"/>
                    <a:pt x="4946" y="5178"/>
                    <a:pt x="4946" y="4957"/>
                  </a:cubicBezTo>
                  <a:cubicBezTo>
                    <a:pt x="4946" y="4075"/>
                    <a:pt x="4442" y="3256"/>
                    <a:pt x="3686" y="2815"/>
                  </a:cubicBezTo>
                  <a:cubicBezTo>
                    <a:pt x="3875" y="2626"/>
                    <a:pt x="4001" y="2374"/>
                    <a:pt x="4096" y="2090"/>
                  </a:cubicBezTo>
                  <a:cubicBezTo>
                    <a:pt x="4253" y="1523"/>
                    <a:pt x="4096" y="924"/>
                    <a:pt x="3655" y="483"/>
                  </a:cubicBezTo>
                  <a:cubicBezTo>
                    <a:pt x="3314" y="155"/>
                    <a:pt x="2887" y="1"/>
                    <a:pt x="24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88" name="Google Shape;19988;p79"/>
            <p:cNvSpPr/>
            <p:nvPr/>
          </p:nvSpPr>
          <p:spPr>
            <a:xfrm>
              <a:off x="-61677800" y="2072225"/>
              <a:ext cx="106350" cy="62450"/>
            </a:xfrm>
            <a:custGeom>
              <a:avLst/>
              <a:gdLst/>
              <a:ahLst/>
              <a:cxnLst/>
              <a:rect l="l" t="t" r="r" b="b"/>
              <a:pathLst>
                <a:path w="4254" h="2498" extrusionOk="0">
                  <a:moveTo>
                    <a:pt x="2096" y="1"/>
                  </a:moveTo>
                  <a:cubicBezTo>
                    <a:pt x="1985" y="1"/>
                    <a:pt x="1875" y="48"/>
                    <a:pt x="1796" y="142"/>
                  </a:cubicBezTo>
                  <a:lnTo>
                    <a:pt x="158" y="1781"/>
                  </a:lnTo>
                  <a:cubicBezTo>
                    <a:pt x="1" y="1938"/>
                    <a:pt x="1" y="2222"/>
                    <a:pt x="158" y="2379"/>
                  </a:cubicBezTo>
                  <a:cubicBezTo>
                    <a:pt x="237" y="2458"/>
                    <a:pt x="339" y="2497"/>
                    <a:pt x="442" y="2497"/>
                  </a:cubicBezTo>
                  <a:cubicBezTo>
                    <a:pt x="544" y="2497"/>
                    <a:pt x="646" y="2458"/>
                    <a:pt x="725" y="2379"/>
                  </a:cubicBezTo>
                  <a:lnTo>
                    <a:pt x="2111" y="993"/>
                  </a:lnTo>
                  <a:lnTo>
                    <a:pt x="3498" y="2379"/>
                  </a:lnTo>
                  <a:cubicBezTo>
                    <a:pt x="3576" y="2458"/>
                    <a:pt x="3687" y="2497"/>
                    <a:pt x="3797" y="2497"/>
                  </a:cubicBezTo>
                  <a:cubicBezTo>
                    <a:pt x="3907" y="2497"/>
                    <a:pt x="4017" y="2458"/>
                    <a:pt x="4096" y="2379"/>
                  </a:cubicBezTo>
                  <a:cubicBezTo>
                    <a:pt x="4254" y="2222"/>
                    <a:pt x="4254" y="1938"/>
                    <a:pt x="4096" y="1781"/>
                  </a:cubicBezTo>
                  <a:lnTo>
                    <a:pt x="2395" y="142"/>
                  </a:lnTo>
                  <a:cubicBezTo>
                    <a:pt x="2316" y="48"/>
                    <a:pt x="2206" y="1"/>
                    <a:pt x="2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89" name="Google Shape;19989;p79"/>
          <p:cNvGrpSpPr/>
          <p:nvPr/>
        </p:nvGrpSpPr>
        <p:grpSpPr>
          <a:xfrm>
            <a:off x="1715147" y="4528621"/>
            <a:ext cx="488359" cy="488359"/>
            <a:chOff x="-61783350" y="2297100"/>
            <a:chExt cx="316650" cy="316650"/>
          </a:xfrm>
        </p:grpSpPr>
        <p:sp>
          <p:nvSpPr>
            <p:cNvPr id="19990" name="Google Shape;19990;p79"/>
            <p:cNvSpPr/>
            <p:nvPr/>
          </p:nvSpPr>
          <p:spPr>
            <a:xfrm>
              <a:off x="-61783350" y="2297100"/>
              <a:ext cx="316650" cy="316650"/>
            </a:xfrm>
            <a:custGeom>
              <a:avLst/>
              <a:gdLst/>
              <a:ahLst/>
              <a:cxnLst/>
              <a:rect l="l" t="t" r="r" b="b"/>
              <a:pathLst>
                <a:path w="12666" h="12666" extrusionOk="0">
                  <a:moveTo>
                    <a:pt x="379" y="0"/>
                  </a:moveTo>
                  <a:cubicBezTo>
                    <a:pt x="158" y="0"/>
                    <a:pt x="1" y="189"/>
                    <a:pt x="1" y="441"/>
                  </a:cubicBezTo>
                  <a:lnTo>
                    <a:pt x="1" y="12287"/>
                  </a:lnTo>
                  <a:cubicBezTo>
                    <a:pt x="1" y="12508"/>
                    <a:pt x="190" y="12665"/>
                    <a:pt x="379" y="12665"/>
                  </a:cubicBezTo>
                  <a:lnTo>
                    <a:pt x="12256" y="12665"/>
                  </a:lnTo>
                  <a:cubicBezTo>
                    <a:pt x="12477" y="12665"/>
                    <a:pt x="12666" y="12476"/>
                    <a:pt x="12666" y="12287"/>
                  </a:cubicBezTo>
                  <a:cubicBezTo>
                    <a:pt x="12634" y="12098"/>
                    <a:pt x="12477" y="11878"/>
                    <a:pt x="12256" y="11878"/>
                  </a:cubicBezTo>
                  <a:lnTo>
                    <a:pt x="820" y="11878"/>
                  </a:lnTo>
                  <a:lnTo>
                    <a:pt x="820" y="441"/>
                  </a:lnTo>
                  <a:cubicBezTo>
                    <a:pt x="820" y="189"/>
                    <a:pt x="631"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1" name="Google Shape;19991;p79"/>
            <p:cNvSpPr/>
            <p:nvPr/>
          </p:nvSpPr>
          <p:spPr>
            <a:xfrm>
              <a:off x="-61742375" y="2387675"/>
              <a:ext cx="275675" cy="151250"/>
            </a:xfrm>
            <a:custGeom>
              <a:avLst/>
              <a:gdLst/>
              <a:ahLst/>
              <a:cxnLst/>
              <a:rect l="l" t="t" r="r" b="b"/>
              <a:pathLst>
                <a:path w="11027" h="6050" extrusionOk="0">
                  <a:moveTo>
                    <a:pt x="9767" y="788"/>
                  </a:moveTo>
                  <a:cubicBezTo>
                    <a:pt x="10019" y="788"/>
                    <a:pt x="10208" y="977"/>
                    <a:pt x="10208" y="1229"/>
                  </a:cubicBezTo>
                  <a:cubicBezTo>
                    <a:pt x="10176" y="1450"/>
                    <a:pt x="10019" y="1639"/>
                    <a:pt x="9767" y="1639"/>
                  </a:cubicBezTo>
                  <a:cubicBezTo>
                    <a:pt x="9546" y="1639"/>
                    <a:pt x="9389" y="1450"/>
                    <a:pt x="9389" y="1229"/>
                  </a:cubicBezTo>
                  <a:cubicBezTo>
                    <a:pt x="9389" y="977"/>
                    <a:pt x="9578" y="788"/>
                    <a:pt x="9767" y="788"/>
                  </a:cubicBezTo>
                  <a:close/>
                  <a:moveTo>
                    <a:pt x="4001" y="1607"/>
                  </a:moveTo>
                  <a:cubicBezTo>
                    <a:pt x="4222" y="1607"/>
                    <a:pt x="4379" y="1796"/>
                    <a:pt x="4379" y="2048"/>
                  </a:cubicBezTo>
                  <a:cubicBezTo>
                    <a:pt x="4379" y="2269"/>
                    <a:pt x="4222" y="2489"/>
                    <a:pt x="4001" y="2489"/>
                  </a:cubicBezTo>
                  <a:cubicBezTo>
                    <a:pt x="3749" y="2489"/>
                    <a:pt x="3560" y="2269"/>
                    <a:pt x="3560" y="2048"/>
                  </a:cubicBezTo>
                  <a:cubicBezTo>
                    <a:pt x="3560" y="1796"/>
                    <a:pt x="3749" y="1607"/>
                    <a:pt x="4001" y="1607"/>
                  </a:cubicBezTo>
                  <a:close/>
                  <a:moveTo>
                    <a:pt x="6459" y="4128"/>
                  </a:moveTo>
                  <a:cubicBezTo>
                    <a:pt x="6679" y="4128"/>
                    <a:pt x="6900" y="4317"/>
                    <a:pt x="6900" y="4569"/>
                  </a:cubicBezTo>
                  <a:cubicBezTo>
                    <a:pt x="6868" y="4758"/>
                    <a:pt x="6711" y="4947"/>
                    <a:pt x="6459" y="4947"/>
                  </a:cubicBezTo>
                  <a:cubicBezTo>
                    <a:pt x="6238" y="4947"/>
                    <a:pt x="6081" y="4758"/>
                    <a:pt x="6081" y="4569"/>
                  </a:cubicBezTo>
                  <a:cubicBezTo>
                    <a:pt x="6081" y="4317"/>
                    <a:pt x="6270" y="4128"/>
                    <a:pt x="6459" y="4128"/>
                  </a:cubicBezTo>
                  <a:close/>
                  <a:moveTo>
                    <a:pt x="1229" y="4380"/>
                  </a:moveTo>
                  <a:cubicBezTo>
                    <a:pt x="1481" y="4380"/>
                    <a:pt x="1638" y="4569"/>
                    <a:pt x="1638" y="4789"/>
                  </a:cubicBezTo>
                  <a:cubicBezTo>
                    <a:pt x="1638" y="5041"/>
                    <a:pt x="1481" y="5230"/>
                    <a:pt x="1229" y="5230"/>
                  </a:cubicBezTo>
                  <a:cubicBezTo>
                    <a:pt x="1008" y="5230"/>
                    <a:pt x="788" y="5041"/>
                    <a:pt x="788" y="4789"/>
                  </a:cubicBezTo>
                  <a:cubicBezTo>
                    <a:pt x="788" y="4569"/>
                    <a:pt x="1008" y="4380"/>
                    <a:pt x="1229" y="4380"/>
                  </a:cubicBezTo>
                  <a:close/>
                  <a:moveTo>
                    <a:pt x="9767" y="0"/>
                  </a:moveTo>
                  <a:cubicBezTo>
                    <a:pt x="9105" y="0"/>
                    <a:pt x="8570" y="536"/>
                    <a:pt x="8570" y="1229"/>
                  </a:cubicBezTo>
                  <a:cubicBezTo>
                    <a:pt x="8570" y="1418"/>
                    <a:pt x="8601" y="1576"/>
                    <a:pt x="8664" y="1765"/>
                  </a:cubicBezTo>
                  <a:lnTo>
                    <a:pt x="7026" y="3434"/>
                  </a:lnTo>
                  <a:cubicBezTo>
                    <a:pt x="6868" y="3340"/>
                    <a:pt x="6679" y="3308"/>
                    <a:pt x="6459" y="3308"/>
                  </a:cubicBezTo>
                  <a:cubicBezTo>
                    <a:pt x="6270" y="3308"/>
                    <a:pt x="6112" y="3340"/>
                    <a:pt x="5923" y="3434"/>
                  </a:cubicBezTo>
                  <a:lnTo>
                    <a:pt x="5104" y="2584"/>
                  </a:lnTo>
                  <a:cubicBezTo>
                    <a:pt x="5167" y="2426"/>
                    <a:pt x="5199" y="2237"/>
                    <a:pt x="5199" y="2048"/>
                  </a:cubicBezTo>
                  <a:cubicBezTo>
                    <a:pt x="5199" y="1387"/>
                    <a:pt x="4663" y="788"/>
                    <a:pt x="4001" y="788"/>
                  </a:cubicBezTo>
                  <a:cubicBezTo>
                    <a:pt x="3308" y="788"/>
                    <a:pt x="2773" y="1324"/>
                    <a:pt x="2773" y="2048"/>
                  </a:cubicBezTo>
                  <a:cubicBezTo>
                    <a:pt x="2773" y="2237"/>
                    <a:pt x="2804" y="2395"/>
                    <a:pt x="2899" y="2584"/>
                  </a:cubicBezTo>
                  <a:lnTo>
                    <a:pt x="1796" y="3686"/>
                  </a:lnTo>
                  <a:cubicBezTo>
                    <a:pt x="1638" y="3623"/>
                    <a:pt x="1418" y="3592"/>
                    <a:pt x="1229" y="3592"/>
                  </a:cubicBezTo>
                  <a:cubicBezTo>
                    <a:pt x="567" y="3592"/>
                    <a:pt x="0" y="4128"/>
                    <a:pt x="0" y="4852"/>
                  </a:cubicBezTo>
                  <a:cubicBezTo>
                    <a:pt x="0" y="5514"/>
                    <a:pt x="567" y="6049"/>
                    <a:pt x="1229" y="6049"/>
                  </a:cubicBezTo>
                  <a:cubicBezTo>
                    <a:pt x="1890" y="6049"/>
                    <a:pt x="2458" y="5514"/>
                    <a:pt x="2458" y="4852"/>
                  </a:cubicBezTo>
                  <a:cubicBezTo>
                    <a:pt x="2458" y="4632"/>
                    <a:pt x="2426" y="4474"/>
                    <a:pt x="2332" y="4285"/>
                  </a:cubicBezTo>
                  <a:lnTo>
                    <a:pt x="3434" y="3182"/>
                  </a:lnTo>
                  <a:cubicBezTo>
                    <a:pt x="3592" y="3245"/>
                    <a:pt x="3781" y="3308"/>
                    <a:pt x="4001" y="3308"/>
                  </a:cubicBezTo>
                  <a:cubicBezTo>
                    <a:pt x="4190" y="3308"/>
                    <a:pt x="4348" y="3277"/>
                    <a:pt x="4537" y="3182"/>
                  </a:cubicBezTo>
                  <a:lnTo>
                    <a:pt x="5356" y="4001"/>
                  </a:lnTo>
                  <a:cubicBezTo>
                    <a:pt x="5293" y="4159"/>
                    <a:pt x="5262" y="4348"/>
                    <a:pt x="5262" y="4569"/>
                  </a:cubicBezTo>
                  <a:cubicBezTo>
                    <a:pt x="5262" y="5230"/>
                    <a:pt x="5797" y="5766"/>
                    <a:pt x="6459" y="5766"/>
                  </a:cubicBezTo>
                  <a:cubicBezTo>
                    <a:pt x="7152" y="5766"/>
                    <a:pt x="7687" y="5230"/>
                    <a:pt x="7687" y="4569"/>
                  </a:cubicBezTo>
                  <a:cubicBezTo>
                    <a:pt x="7687" y="4348"/>
                    <a:pt x="7656" y="4191"/>
                    <a:pt x="7561" y="4001"/>
                  </a:cubicBezTo>
                  <a:lnTo>
                    <a:pt x="9231" y="2363"/>
                  </a:lnTo>
                  <a:cubicBezTo>
                    <a:pt x="9389" y="2426"/>
                    <a:pt x="9578" y="2489"/>
                    <a:pt x="9767" y="2489"/>
                  </a:cubicBezTo>
                  <a:cubicBezTo>
                    <a:pt x="10460" y="2489"/>
                    <a:pt x="11027" y="1922"/>
                    <a:pt x="11027" y="1229"/>
                  </a:cubicBezTo>
                  <a:cubicBezTo>
                    <a:pt x="10995" y="536"/>
                    <a:pt x="10460" y="0"/>
                    <a:pt x="97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92" name="Google Shape;19992;p79"/>
          <p:cNvGrpSpPr/>
          <p:nvPr/>
        </p:nvGrpSpPr>
        <p:grpSpPr>
          <a:xfrm>
            <a:off x="1715147" y="5116731"/>
            <a:ext cx="488359" cy="492407"/>
            <a:chOff x="-61782550" y="2664925"/>
            <a:chExt cx="316650" cy="319275"/>
          </a:xfrm>
        </p:grpSpPr>
        <p:sp>
          <p:nvSpPr>
            <p:cNvPr id="19993" name="Google Shape;19993;p79"/>
            <p:cNvSpPr/>
            <p:nvPr/>
          </p:nvSpPr>
          <p:spPr>
            <a:xfrm>
              <a:off x="-61782550" y="2664925"/>
              <a:ext cx="316650" cy="319275"/>
            </a:xfrm>
            <a:custGeom>
              <a:avLst/>
              <a:gdLst/>
              <a:ahLst/>
              <a:cxnLst/>
              <a:rect l="l" t="t" r="r" b="b"/>
              <a:pathLst>
                <a:path w="12666" h="12771" extrusionOk="0">
                  <a:moveTo>
                    <a:pt x="10208" y="851"/>
                  </a:moveTo>
                  <a:cubicBezTo>
                    <a:pt x="10366" y="1670"/>
                    <a:pt x="10996" y="2300"/>
                    <a:pt x="11815" y="2457"/>
                  </a:cubicBezTo>
                  <a:lnTo>
                    <a:pt x="11815" y="6679"/>
                  </a:lnTo>
                  <a:lnTo>
                    <a:pt x="11783" y="6679"/>
                  </a:lnTo>
                  <a:cubicBezTo>
                    <a:pt x="10964" y="6837"/>
                    <a:pt x="10334" y="7467"/>
                    <a:pt x="10177" y="8286"/>
                  </a:cubicBezTo>
                  <a:lnTo>
                    <a:pt x="9011" y="8286"/>
                  </a:lnTo>
                  <a:cubicBezTo>
                    <a:pt x="9105" y="8002"/>
                    <a:pt x="9168" y="7719"/>
                    <a:pt x="9168" y="7467"/>
                  </a:cubicBezTo>
                  <a:cubicBezTo>
                    <a:pt x="9168" y="6081"/>
                    <a:pt x="8066" y="4978"/>
                    <a:pt x="6711" y="4978"/>
                  </a:cubicBezTo>
                  <a:cubicBezTo>
                    <a:pt x="5325" y="4978"/>
                    <a:pt x="4222" y="6081"/>
                    <a:pt x="4222" y="7467"/>
                  </a:cubicBezTo>
                  <a:cubicBezTo>
                    <a:pt x="4222" y="7719"/>
                    <a:pt x="4254" y="8002"/>
                    <a:pt x="4380" y="8286"/>
                  </a:cubicBezTo>
                  <a:lnTo>
                    <a:pt x="2395" y="8286"/>
                  </a:lnTo>
                  <a:cubicBezTo>
                    <a:pt x="2237" y="7467"/>
                    <a:pt x="1607" y="6837"/>
                    <a:pt x="788" y="6679"/>
                  </a:cubicBezTo>
                  <a:lnTo>
                    <a:pt x="788" y="2457"/>
                  </a:lnTo>
                  <a:cubicBezTo>
                    <a:pt x="1607" y="2300"/>
                    <a:pt x="2237" y="1670"/>
                    <a:pt x="2395" y="851"/>
                  </a:cubicBezTo>
                  <a:close/>
                  <a:moveTo>
                    <a:pt x="6711" y="5797"/>
                  </a:moveTo>
                  <a:cubicBezTo>
                    <a:pt x="7593" y="5797"/>
                    <a:pt x="8349" y="6553"/>
                    <a:pt x="8349" y="7467"/>
                  </a:cubicBezTo>
                  <a:cubicBezTo>
                    <a:pt x="8349" y="8349"/>
                    <a:pt x="7593" y="9105"/>
                    <a:pt x="6711" y="9105"/>
                  </a:cubicBezTo>
                  <a:cubicBezTo>
                    <a:pt x="5797" y="9105"/>
                    <a:pt x="5041" y="8349"/>
                    <a:pt x="5041" y="7467"/>
                  </a:cubicBezTo>
                  <a:cubicBezTo>
                    <a:pt x="5041" y="6553"/>
                    <a:pt x="5797" y="5797"/>
                    <a:pt x="6711" y="5797"/>
                  </a:cubicBezTo>
                  <a:close/>
                  <a:moveTo>
                    <a:pt x="7530" y="9767"/>
                  </a:moveTo>
                  <a:lnTo>
                    <a:pt x="7530" y="11468"/>
                  </a:lnTo>
                  <a:lnTo>
                    <a:pt x="6932" y="11090"/>
                  </a:lnTo>
                  <a:cubicBezTo>
                    <a:pt x="6853" y="11043"/>
                    <a:pt x="6774" y="11019"/>
                    <a:pt x="6695" y="11019"/>
                  </a:cubicBezTo>
                  <a:cubicBezTo>
                    <a:pt x="6616" y="11019"/>
                    <a:pt x="6538" y="11043"/>
                    <a:pt x="6459" y="11090"/>
                  </a:cubicBezTo>
                  <a:lnTo>
                    <a:pt x="5860" y="11468"/>
                  </a:lnTo>
                  <a:lnTo>
                    <a:pt x="5860" y="9767"/>
                  </a:lnTo>
                  <a:cubicBezTo>
                    <a:pt x="6144" y="9861"/>
                    <a:pt x="6427" y="9924"/>
                    <a:pt x="6711" y="9924"/>
                  </a:cubicBezTo>
                  <a:cubicBezTo>
                    <a:pt x="6995" y="9924"/>
                    <a:pt x="7247" y="9893"/>
                    <a:pt x="7530" y="9767"/>
                  </a:cubicBezTo>
                  <a:close/>
                  <a:moveTo>
                    <a:pt x="2048" y="0"/>
                  </a:moveTo>
                  <a:cubicBezTo>
                    <a:pt x="1828" y="0"/>
                    <a:pt x="1670" y="221"/>
                    <a:pt x="1670" y="441"/>
                  </a:cubicBezTo>
                  <a:cubicBezTo>
                    <a:pt x="1670" y="1103"/>
                    <a:pt x="1103" y="1670"/>
                    <a:pt x="410" y="1670"/>
                  </a:cubicBezTo>
                  <a:cubicBezTo>
                    <a:pt x="158" y="1670"/>
                    <a:pt x="0" y="1859"/>
                    <a:pt x="0" y="2111"/>
                  </a:cubicBezTo>
                  <a:lnTo>
                    <a:pt x="0" y="7057"/>
                  </a:lnTo>
                  <a:cubicBezTo>
                    <a:pt x="0" y="7278"/>
                    <a:pt x="189" y="7498"/>
                    <a:pt x="410" y="7498"/>
                  </a:cubicBezTo>
                  <a:cubicBezTo>
                    <a:pt x="1072" y="7498"/>
                    <a:pt x="1670" y="8034"/>
                    <a:pt x="1670" y="8758"/>
                  </a:cubicBezTo>
                  <a:cubicBezTo>
                    <a:pt x="1670" y="8979"/>
                    <a:pt x="1859" y="9136"/>
                    <a:pt x="2048" y="9136"/>
                  </a:cubicBezTo>
                  <a:lnTo>
                    <a:pt x="4884" y="9136"/>
                  </a:lnTo>
                  <a:lnTo>
                    <a:pt x="5073" y="9326"/>
                  </a:lnTo>
                  <a:lnTo>
                    <a:pt x="5073" y="12318"/>
                  </a:lnTo>
                  <a:cubicBezTo>
                    <a:pt x="5073" y="12562"/>
                    <a:pt x="5298" y="12749"/>
                    <a:pt x="5517" y="12749"/>
                  </a:cubicBezTo>
                  <a:cubicBezTo>
                    <a:pt x="5581" y="12749"/>
                    <a:pt x="5645" y="12732"/>
                    <a:pt x="5703" y="12697"/>
                  </a:cubicBezTo>
                  <a:lnTo>
                    <a:pt x="6743" y="12003"/>
                  </a:lnTo>
                  <a:lnTo>
                    <a:pt x="7782" y="12697"/>
                  </a:lnTo>
                  <a:cubicBezTo>
                    <a:pt x="7850" y="12747"/>
                    <a:pt x="7926" y="12771"/>
                    <a:pt x="8002" y="12771"/>
                  </a:cubicBezTo>
                  <a:cubicBezTo>
                    <a:pt x="8210" y="12771"/>
                    <a:pt x="8412" y="12595"/>
                    <a:pt x="8412" y="12318"/>
                  </a:cubicBezTo>
                  <a:lnTo>
                    <a:pt x="8412" y="9262"/>
                  </a:lnTo>
                  <a:lnTo>
                    <a:pt x="8601" y="9073"/>
                  </a:lnTo>
                  <a:lnTo>
                    <a:pt x="10618" y="9073"/>
                  </a:lnTo>
                  <a:cubicBezTo>
                    <a:pt x="10838" y="9073"/>
                    <a:pt x="10996" y="8884"/>
                    <a:pt x="10996" y="8664"/>
                  </a:cubicBezTo>
                  <a:cubicBezTo>
                    <a:pt x="10996" y="8002"/>
                    <a:pt x="11563" y="7404"/>
                    <a:pt x="12224" y="7404"/>
                  </a:cubicBezTo>
                  <a:cubicBezTo>
                    <a:pt x="12445" y="7404"/>
                    <a:pt x="12665" y="7215"/>
                    <a:pt x="12665" y="6994"/>
                  </a:cubicBezTo>
                  <a:lnTo>
                    <a:pt x="12665" y="2016"/>
                  </a:lnTo>
                  <a:cubicBezTo>
                    <a:pt x="12602" y="1827"/>
                    <a:pt x="12445" y="1670"/>
                    <a:pt x="12224" y="1670"/>
                  </a:cubicBezTo>
                  <a:cubicBezTo>
                    <a:pt x="11531" y="1670"/>
                    <a:pt x="10996" y="1103"/>
                    <a:pt x="10996" y="441"/>
                  </a:cubicBezTo>
                  <a:cubicBezTo>
                    <a:pt x="10996" y="221"/>
                    <a:pt x="10807"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4" name="Google Shape;19994;p79"/>
            <p:cNvSpPr/>
            <p:nvPr/>
          </p:nvSpPr>
          <p:spPr>
            <a:xfrm>
              <a:off x="-61701425" y="2705875"/>
              <a:ext cx="151250" cy="21275"/>
            </a:xfrm>
            <a:custGeom>
              <a:avLst/>
              <a:gdLst/>
              <a:ahLst/>
              <a:cxnLst/>
              <a:rect l="l" t="t" r="r" b="b"/>
              <a:pathLst>
                <a:path w="6050" h="851" extrusionOk="0">
                  <a:moveTo>
                    <a:pt x="410" y="0"/>
                  </a:moveTo>
                  <a:cubicBezTo>
                    <a:pt x="189" y="0"/>
                    <a:pt x="0" y="189"/>
                    <a:pt x="0" y="410"/>
                  </a:cubicBezTo>
                  <a:cubicBezTo>
                    <a:pt x="0" y="662"/>
                    <a:pt x="189" y="851"/>
                    <a:pt x="410" y="851"/>
                  </a:cubicBezTo>
                  <a:lnTo>
                    <a:pt x="5671" y="851"/>
                  </a:lnTo>
                  <a:cubicBezTo>
                    <a:pt x="5892" y="851"/>
                    <a:pt x="6049" y="662"/>
                    <a:pt x="6049" y="410"/>
                  </a:cubicBezTo>
                  <a:cubicBezTo>
                    <a:pt x="6049" y="189"/>
                    <a:pt x="5860" y="0"/>
                    <a:pt x="5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5" name="Google Shape;19995;p79"/>
            <p:cNvSpPr/>
            <p:nvPr/>
          </p:nvSpPr>
          <p:spPr>
            <a:xfrm>
              <a:off x="-61742375" y="2747625"/>
              <a:ext cx="233925" cy="22075"/>
            </a:xfrm>
            <a:custGeom>
              <a:avLst/>
              <a:gdLst/>
              <a:ahLst/>
              <a:cxnLst/>
              <a:rect l="l" t="t" r="r" b="b"/>
              <a:pathLst>
                <a:path w="9357" h="883" extrusionOk="0">
                  <a:moveTo>
                    <a:pt x="410" y="0"/>
                  </a:moveTo>
                  <a:cubicBezTo>
                    <a:pt x="158" y="0"/>
                    <a:pt x="0" y="221"/>
                    <a:pt x="0" y="441"/>
                  </a:cubicBezTo>
                  <a:cubicBezTo>
                    <a:pt x="0" y="693"/>
                    <a:pt x="221" y="882"/>
                    <a:pt x="410" y="882"/>
                  </a:cubicBezTo>
                  <a:lnTo>
                    <a:pt x="8948" y="882"/>
                  </a:lnTo>
                  <a:cubicBezTo>
                    <a:pt x="9200" y="882"/>
                    <a:pt x="9357" y="693"/>
                    <a:pt x="9357" y="441"/>
                  </a:cubicBezTo>
                  <a:cubicBezTo>
                    <a:pt x="9357" y="221"/>
                    <a:pt x="9137" y="0"/>
                    <a:pt x="89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19996" name="Google Shape;19996;p79"/>
          <p:cNvGrpSpPr/>
          <p:nvPr/>
        </p:nvGrpSpPr>
        <p:grpSpPr>
          <a:xfrm>
            <a:off x="4677517" y="3958582"/>
            <a:ext cx="489553" cy="465725"/>
            <a:chOff x="-59889100" y="1945025"/>
            <a:chExt cx="317425" cy="301975"/>
          </a:xfrm>
        </p:grpSpPr>
        <p:sp>
          <p:nvSpPr>
            <p:cNvPr id="19997" name="Google Shape;19997;p79"/>
            <p:cNvSpPr/>
            <p:nvPr/>
          </p:nvSpPr>
          <p:spPr>
            <a:xfrm>
              <a:off x="-59845000" y="2074200"/>
              <a:ext cx="63025" cy="61450"/>
            </a:xfrm>
            <a:custGeom>
              <a:avLst/>
              <a:gdLst/>
              <a:ahLst/>
              <a:cxnLst/>
              <a:rect l="l" t="t" r="r" b="b"/>
              <a:pathLst>
                <a:path w="2521" h="2458" extrusionOk="0">
                  <a:moveTo>
                    <a:pt x="1702" y="788"/>
                  </a:moveTo>
                  <a:lnTo>
                    <a:pt x="1702" y="1639"/>
                  </a:lnTo>
                  <a:lnTo>
                    <a:pt x="883" y="1639"/>
                  </a:lnTo>
                  <a:lnTo>
                    <a:pt x="883" y="788"/>
                  </a:lnTo>
                  <a:close/>
                  <a:moveTo>
                    <a:pt x="442" y="0"/>
                  </a:moveTo>
                  <a:cubicBezTo>
                    <a:pt x="190" y="0"/>
                    <a:pt x="1" y="190"/>
                    <a:pt x="1" y="410"/>
                  </a:cubicBezTo>
                  <a:lnTo>
                    <a:pt x="1" y="2048"/>
                  </a:lnTo>
                  <a:cubicBezTo>
                    <a:pt x="1" y="2300"/>
                    <a:pt x="190" y="2458"/>
                    <a:pt x="442" y="2458"/>
                  </a:cubicBezTo>
                  <a:lnTo>
                    <a:pt x="2080" y="2458"/>
                  </a:lnTo>
                  <a:cubicBezTo>
                    <a:pt x="2332" y="2458"/>
                    <a:pt x="2521" y="2237"/>
                    <a:pt x="2521" y="2048"/>
                  </a:cubicBezTo>
                  <a:lnTo>
                    <a:pt x="2521" y="410"/>
                  </a:lnTo>
                  <a:cubicBezTo>
                    <a:pt x="2521" y="158"/>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8" name="Google Shape;19998;p79"/>
            <p:cNvSpPr/>
            <p:nvPr/>
          </p:nvSpPr>
          <p:spPr>
            <a:xfrm>
              <a:off x="-59761500" y="1990700"/>
              <a:ext cx="61450" cy="144950"/>
            </a:xfrm>
            <a:custGeom>
              <a:avLst/>
              <a:gdLst/>
              <a:ahLst/>
              <a:cxnLst/>
              <a:rect l="l" t="t" r="r" b="b"/>
              <a:pathLst>
                <a:path w="2458" h="5798" extrusionOk="0">
                  <a:moveTo>
                    <a:pt x="1670" y="820"/>
                  </a:moveTo>
                  <a:lnTo>
                    <a:pt x="1670" y="4979"/>
                  </a:lnTo>
                  <a:lnTo>
                    <a:pt x="851" y="4979"/>
                  </a:lnTo>
                  <a:lnTo>
                    <a:pt x="851" y="820"/>
                  </a:lnTo>
                  <a:close/>
                  <a:moveTo>
                    <a:pt x="410" y="1"/>
                  </a:moveTo>
                  <a:cubicBezTo>
                    <a:pt x="158" y="1"/>
                    <a:pt x="0" y="190"/>
                    <a:pt x="0" y="411"/>
                  </a:cubicBezTo>
                  <a:lnTo>
                    <a:pt x="0" y="5357"/>
                  </a:lnTo>
                  <a:cubicBezTo>
                    <a:pt x="0" y="5577"/>
                    <a:pt x="158" y="5798"/>
                    <a:pt x="410" y="5798"/>
                  </a:cubicBezTo>
                  <a:lnTo>
                    <a:pt x="2048" y="5798"/>
                  </a:lnTo>
                  <a:cubicBezTo>
                    <a:pt x="2300" y="5798"/>
                    <a:pt x="2458" y="5577"/>
                    <a:pt x="2458" y="5388"/>
                  </a:cubicBezTo>
                  <a:lnTo>
                    <a:pt x="2458" y="411"/>
                  </a:lnTo>
                  <a:cubicBezTo>
                    <a:pt x="2458" y="158"/>
                    <a:pt x="2269"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19999" name="Google Shape;19999;p79"/>
            <p:cNvSpPr/>
            <p:nvPr/>
          </p:nvSpPr>
          <p:spPr>
            <a:xfrm>
              <a:off x="-59678800" y="2053725"/>
              <a:ext cx="61450" cy="81925"/>
            </a:xfrm>
            <a:custGeom>
              <a:avLst/>
              <a:gdLst/>
              <a:ahLst/>
              <a:cxnLst/>
              <a:rect l="l" t="t" r="r" b="b"/>
              <a:pathLst>
                <a:path w="2458" h="3277" extrusionOk="0">
                  <a:moveTo>
                    <a:pt x="1670" y="788"/>
                  </a:moveTo>
                  <a:lnTo>
                    <a:pt x="1670" y="2458"/>
                  </a:lnTo>
                  <a:lnTo>
                    <a:pt x="851" y="2458"/>
                  </a:lnTo>
                  <a:lnTo>
                    <a:pt x="851" y="788"/>
                  </a:lnTo>
                  <a:close/>
                  <a:moveTo>
                    <a:pt x="410" y="0"/>
                  </a:moveTo>
                  <a:cubicBezTo>
                    <a:pt x="158" y="0"/>
                    <a:pt x="0" y="189"/>
                    <a:pt x="0" y="410"/>
                  </a:cubicBezTo>
                  <a:lnTo>
                    <a:pt x="0" y="2867"/>
                  </a:lnTo>
                  <a:cubicBezTo>
                    <a:pt x="0" y="3056"/>
                    <a:pt x="158" y="3277"/>
                    <a:pt x="410" y="3277"/>
                  </a:cubicBezTo>
                  <a:lnTo>
                    <a:pt x="2048" y="3277"/>
                  </a:lnTo>
                  <a:cubicBezTo>
                    <a:pt x="2300" y="3277"/>
                    <a:pt x="2458" y="3056"/>
                    <a:pt x="2458" y="2867"/>
                  </a:cubicBezTo>
                  <a:lnTo>
                    <a:pt x="2458" y="410"/>
                  </a:lnTo>
                  <a:cubicBezTo>
                    <a:pt x="2458" y="158"/>
                    <a:pt x="2269"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0" name="Google Shape;20000;p79"/>
            <p:cNvSpPr/>
            <p:nvPr/>
          </p:nvSpPr>
          <p:spPr>
            <a:xfrm>
              <a:off x="-59889100" y="1945025"/>
              <a:ext cx="317425" cy="301975"/>
            </a:xfrm>
            <a:custGeom>
              <a:avLst/>
              <a:gdLst/>
              <a:ahLst/>
              <a:cxnLst/>
              <a:rect l="l" t="t" r="r" b="b"/>
              <a:pathLst>
                <a:path w="12697" h="12079" extrusionOk="0">
                  <a:moveTo>
                    <a:pt x="6333" y="851"/>
                  </a:moveTo>
                  <a:cubicBezTo>
                    <a:pt x="9357" y="851"/>
                    <a:pt x="11846" y="2931"/>
                    <a:pt x="11846" y="5546"/>
                  </a:cubicBezTo>
                  <a:cubicBezTo>
                    <a:pt x="11846" y="8129"/>
                    <a:pt x="9357" y="10208"/>
                    <a:pt x="6333" y="10208"/>
                  </a:cubicBezTo>
                  <a:cubicBezTo>
                    <a:pt x="5482" y="10208"/>
                    <a:pt x="4600" y="10019"/>
                    <a:pt x="3812" y="9704"/>
                  </a:cubicBezTo>
                  <a:cubicBezTo>
                    <a:pt x="3757" y="9682"/>
                    <a:pt x="3697" y="9671"/>
                    <a:pt x="3637" y="9671"/>
                  </a:cubicBezTo>
                  <a:cubicBezTo>
                    <a:pt x="3529" y="9671"/>
                    <a:pt x="3421" y="9706"/>
                    <a:pt x="3340" y="9767"/>
                  </a:cubicBezTo>
                  <a:lnTo>
                    <a:pt x="2489" y="10649"/>
                  </a:lnTo>
                  <a:lnTo>
                    <a:pt x="2489" y="9074"/>
                  </a:lnTo>
                  <a:cubicBezTo>
                    <a:pt x="2489" y="8948"/>
                    <a:pt x="2426" y="8822"/>
                    <a:pt x="2363" y="8759"/>
                  </a:cubicBezTo>
                  <a:cubicBezTo>
                    <a:pt x="1387" y="7877"/>
                    <a:pt x="819" y="6743"/>
                    <a:pt x="819" y="5514"/>
                  </a:cubicBezTo>
                  <a:cubicBezTo>
                    <a:pt x="819" y="2962"/>
                    <a:pt x="3308" y="851"/>
                    <a:pt x="6333" y="851"/>
                  </a:cubicBezTo>
                  <a:close/>
                  <a:moveTo>
                    <a:pt x="6333" y="1"/>
                  </a:moveTo>
                  <a:cubicBezTo>
                    <a:pt x="2836" y="1"/>
                    <a:pt x="0" y="2490"/>
                    <a:pt x="0" y="5514"/>
                  </a:cubicBezTo>
                  <a:cubicBezTo>
                    <a:pt x="0" y="6963"/>
                    <a:pt x="599" y="8255"/>
                    <a:pt x="1639" y="9263"/>
                  </a:cubicBezTo>
                  <a:lnTo>
                    <a:pt x="1639" y="11689"/>
                  </a:lnTo>
                  <a:cubicBezTo>
                    <a:pt x="1639" y="11918"/>
                    <a:pt x="1832" y="12079"/>
                    <a:pt x="2045" y="12079"/>
                  </a:cubicBezTo>
                  <a:cubicBezTo>
                    <a:pt x="2153" y="12079"/>
                    <a:pt x="2267" y="12037"/>
                    <a:pt x="2363" y="11941"/>
                  </a:cubicBezTo>
                  <a:lnTo>
                    <a:pt x="3749" y="10555"/>
                  </a:lnTo>
                  <a:cubicBezTo>
                    <a:pt x="4569" y="10901"/>
                    <a:pt x="5419" y="11027"/>
                    <a:pt x="6333" y="11027"/>
                  </a:cubicBezTo>
                  <a:cubicBezTo>
                    <a:pt x="9830" y="11027"/>
                    <a:pt x="12697" y="8570"/>
                    <a:pt x="12697" y="5514"/>
                  </a:cubicBezTo>
                  <a:cubicBezTo>
                    <a:pt x="12697" y="2490"/>
                    <a:pt x="9861"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01" name="Google Shape;20001;p79"/>
          <p:cNvSpPr/>
          <p:nvPr/>
        </p:nvSpPr>
        <p:spPr>
          <a:xfrm>
            <a:off x="4668930" y="4581461"/>
            <a:ext cx="490788" cy="382675"/>
          </a:xfrm>
          <a:custGeom>
            <a:avLst/>
            <a:gdLst/>
            <a:ahLst/>
            <a:cxnLst/>
            <a:rect l="l" t="t" r="r" b="b"/>
            <a:pathLst>
              <a:path w="12729" h="9925" extrusionOk="0">
                <a:moveTo>
                  <a:pt x="925" y="3644"/>
                </a:moveTo>
                <a:cubicBezTo>
                  <a:pt x="944" y="3644"/>
                  <a:pt x="963" y="3648"/>
                  <a:pt x="978" y="3655"/>
                </a:cubicBezTo>
                <a:lnTo>
                  <a:pt x="1608" y="3970"/>
                </a:lnTo>
                <a:lnTo>
                  <a:pt x="1608" y="5923"/>
                </a:lnTo>
                <a:lnTo>
                  <a:pt x="978" y="6239"/>
                </a:lnTo>
                <a:cubicBezTo>
                  <a:pt x="963" y="6253"/>
                  <a:pt x="945" y="6259"/>
                  <a:pt x="926" y="6259"/>
                </a:cubicBezTo>
                <a:cubicBezTo>
                  <a:pt x="863" y="6259"/>
                  <a:pt x="788" y="6192"/>
                  <a:pt x="788" y="6144"/>
                </a:cubicBezTo>
                <a:lnTo>
                  <a:pt x="788" y="3781"/>
                </a:lnTo>
                <a:cubicBezTo>
                  <a:pt x="788" y="3685"/>
                  <a:pt x="862" y="3644"/>
                  <a:pt x="925" y="3644"/>
                </a:cubicBezTo>
                <a:close/>
                <a:moveTo>
                  <a:pt x="10177" y="1796"/>
                </a:moveTo>
                <a:lnTo>
                  <a:pt x="10177" y="8129"/>
                </a:lnTo>
                <a:lnTo>
                  <a:pt x="2458" y="5892"/>
                </a:lnTo>
                <a:lnTo>
                  <a:pt x="2458" y="4033"/>
                </a:lnTo>
                <a:lnTo>
                  <a:pt x="10177" y="1796"/>
                </a:lnTo>
                <a:close/>
                <a:moveTo>
                  <a:pt x="4128" y="7247"/>
                </a:moveTo>
                <a:lnTo>
                  <a:pt x="6963" y="8066"/>
                </a:lnTo>
                <a:cubicBezTo>
                  <a:pt x="6648" y="8507"/>
                  <a:pt x="6176" y="8822"/>
                  <a:pt x="5640" y="8822"/>
                </a:cubicBezTo>
                <a:cubicBezTo>
                  <a:pt x="4758" y="8822"/>
                  <a:pt x="4097" y="8097"/>
                  <a:pt x="4128" y="7247"/>
                </a:cubicBezTo>
                <a:close/>
                <a:moveTo>
                  <a:pt x="11374" y="820"/>
                </a:moveTo>
                <a:cubicBezTo>
                  <a:pt x="11626" y="820"/>
                  <a:pt x="11815" y="1009"/>
                  <a:pt x="11815" y="1261"/>
                </a:cubicBezTo>
                <a:lnTo>
                  <a:pt x="11815" y="8696"/>
                </a:lnTo>
                <a:cubicBezTo>
                  <a:pt x="11815" y="8916"/>
                  <a:pt x="11626" y="9137"/>
                  <a:pt x="11374" y="9137"/>
                </a:cubicBezTo>
                <a:cubicBezTo>
                  <a:pt x="11154" y="9137"/>
                  <a:pt x="10996" y="8916"/>
                  <a:pt x="10996" y="8696"/>
                </a:cubicBezTo>
                <a:lnTo>
                  <a:pt x="10996" y="1261"/>
                </a:lnTo>
                <a:cubicBezTo>
                  <a:pt x="10996" y="1009"/>
                  <a:pt x="11185" y="820"/>
                  <a:pt x="11374" y="820"/>
                </a:cubicBezTo>
                <a:close/>
                <a:moveTo>
                  <a:pt x="11437" y="1"/>
                </a:moveTo>
                <a:cubicBezTo>
                  <a:pt x="10839" y="1"/>
                  <a:pt x="10366" y="379"/>
                  <a:pt x="10240" y="883"/>
                </a:cubicBezTo>
                <a:lnTo>
                  <a:pt x="2080" y="3246"/>
                </a:lnTo>
                <a:lnTo>
                  <a:pt x="1387" y="2899"/>
                </a:lnTo>
                <a:cubicBezTo>
                  <a:pt x="1251" y="2831"/>
                  <a:pt x="1109" y="2800"/>
                  <a:pt x="970" y="2800"/>
                </a:cubicBezTo>
                <a:cubicBezTo>
                  <a:pt x="466" y="2800"/>
                  <a:pt x="1" y="3213"/>
                  <a:pt x="1" y="3781"/>
                </a:cubicBezTo>
                <a:lnTo>
                  <a:pt x="1" y="6144"/>
                </a:lnTo>
                <a:cubicBezTo>
                  <a:pt x="1" y="6687"/>
                  <a:pt x="465" y="7094"/>
                  <a:pt x="983" y="7094"/>
                </a:cubicBezTo>
                <a:cubicBezTo>
                  <a:pt x="1127" y="7094"/>
                  <a:pt x="1275" y="7063"/>
                  <a:pt x="1419" y="6995"/>
                </a:cubicBezTo>
                <a:lnTo>
                  <a:pt x="2143" y="6648"/>
                </a:lnTo>
                <a:lnTo>
                  <a:pt x="3340" y="6995"/>
                </a:lnTo>
                <a:cubicBezTo>
                  <a:pt x="3151" y="8412"/>
                  <a:pt x="4254" y="9641"/>
                  <a:pt x="5672" y="9641"/>
                </a:cubicBezTo>
                <a:cubicBezTo>
                  <a:pt x="6585" y="9641"/>
                  <a:pt x="7405" y="9074"/>
                  <a:pt x="7814" y="8286"/>
                </a:cubicBezTo>
                <a:lnTo>
                  <a:pt x="10271" y="9011"/>
                </a:lnTo>
                <a:cubicBezTo>
                  <a:pt x="10429" y="9515"/>
                  <a:pt x="10902" y="9925"/>
                  <a:pt x="11469" y="9925"/>
                </a:cubicBezTo>
                <a:cubicBezTo>
                  <a:pt x="12130" y="9925"/>
                  <a:pt x="12729" y="9358"/>
                  <a:pt x="12729" y="8664"/>
                </a:cubicBezTo>
                <a:lnTo>
                  <a:pt x="12729" y="1198"/>
                </a:lnTo>
                <a:cubicBezTo>
                  <a:pt x="12634" y="536"/>
                  <a:pt x="12099" y="1"/>
                  <a:pt x="11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02" name="Google Shape;20002;p79"/>
          <p:cNvGrpSpPr/>
          <p:nvPr/>
        </p:nvGrpSpPr>
        <p:grpSpPr>
          <a:xfrm>
            <a:off x="4676302" y="5119295"/>
            <a:ext cx="491983" cy="487279"/>
            <a:chOff x="-59889100" y="2671925"/>
            <a:chExt cx="319000" cy="315950"/>
          </a:xfrm>
        </p:grpSpPr>
        <p:sp>
          <p:nvSpPr>
            <p:cNvPr id="20003" name="Google Shape;20003;p79"/>
            <p:cNvSpPr/>
            <p:nvPr/>
          </p:nvSpPr>
          <p:spPr>
            <a:xfrm>
              <a:off x="-59889100" y="2672000"/>
              <a:ext cx="149675" cy="256025"/>
            </a:xfrm>
            <a:custGeom>
              <a:avLst/>
              <a:gdLst/>
              <a:ahLst/>
              <a:cxnLst/>
              <a:rect l="l" t="t" r="r" b="b"/>
              <a:pathLst>
                <a:path w="5987" h="10241" extrusionOk="0">
                  <a:moveTo>
                    <a:pt x="5073" y="946"/>
                  </a:moveTo>
                  <a:lnTo>
                    <a:pt x="5073" y="2647"/>
                  </a:lnTo>
                  <a:lnTo>
                    <a:pt x="5104" y="2647"/>
                  </a:lnTo>
                  <a:cubicBezTo>
                    <a:pt x="3623" y="3151"/>
                    <a:pt x="2489" y="4569"/>
                    <a:pt x="2489" y="6302"/>
                  </a:cubicBezTo>
                  <a:cubicBezTo>
                    <a:pt x="2489" y="6900"/>
                    <a:pt x="2647" y="7499"/>
                    <a:pt x="2867" y="8034"/>
                  </a:cubicBezTo>
                  <a:lnTo>
                    <a:pt x="1639" y="9263"/>
                  </a:lnTo>
                  <a:cubicBezTo>
                    <a:pt x="1103" y="8381"/>
                    <a:pt x="788" y="7373"/>
                    <a:pt x="788" y="6302"/>
                  </a:cubicBezTo>
                  <a:cubicBezTo>
                    <a:pt x="788" y="3750"/>
                    <a:pt x="2584" y="1513"/>
                    <a:pt x="5073" y="946"/>
                  </a:cubicBezTo>
                  <a:close/>
                  <a:moveTo>
                    <a:pt x="5482" y="1"/>
                  </a:moveTo>
                  <a:cubicBezTo>
                    <a:pt x="2395" y="442"/>
                    <a:pt x="0" y="3088"/>
                    <a:pt x="0" y="6270"/>
                  </a:cubicBezTo>
                  <a:cubicBezTo>
                    <a:pt x="0" y="7688"/>
                    <a:pt x="441" y="8979"/>
                    <a:pt x="1292" y="10082"/>
                  </a:cubicBezTo>
                  <a:cubicBezTo>
                    <a:pt x="1377" y="10184"/>
                    <a:pt x="1500" y="10241"/>
                    <a:pt x="1624" y="10241"/>
                  </a:cubicBezTo>
                  <a:cubicBezTo>
                    <a:pt x="1729" y="10241"/>
                    <a:pt x="1835" y="10200"/>
                    <a:pt x="1922" y="10114"/>
                  </a:cubicBezTo>
                  <a:lnTo>
                    <a:pt x="3718" y="8349"/>
                  </a:lnTo>
                  <a:cubicBezTo>
                    <a:pt x="3812" y="8223"/>
                    <a:pt x="3844" y="8003"/>
                    <a:pt x="3781" y="7845"/>
                  </a:cubicBezTo>
                  <a:cubicBezTo>
                    <a:pt x="3497" y="7373"/>
                    <a:pt x="3340" y="6806"/>
                    <a:pt x="3340" y="6270"/>
                  </a:cubicBezTo>
                  <a:cubicBezTo>
                    <a:pt x="3340" y="4884"/>
                    <a:pt x="4285" y="3655"/>
                    <a:pt x="5671" y="3309"/>
                  </a:cubicBezTo>
                  <a:cubicBezTo>
                    <a:pt x="5860" y="3277"/>
                    <a:pt x="5986" y="3120"/>
                    <a:pt x="5986" y="2899"/>
                  </a:cubicBezTo>
                  <a:lnTo>
                    <a:pt x="5986" y="379"/>
                  </a:lnTo>
                  <a:cubicBezTo>
                    <a:pt x="5955" y="190"/>
                    <a:pt x="5703" y="1"/>
                    <a:pt x="54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4" name="Google Shape;20004;p79"/>
            <p:cNvSpPr/>
            <p:nvPr/>
          </p:nvSpPr>
          <p:spPr>
            <a:xfrm>
              <a:off x="-59830825" y="2892525"/>
              <a:ext cx="201650" cy="95350"/>
            </a:xfrm>
            <a:custGeom>
              <a:avLst/>
              <a:gdLst/>
              <a:ahLst/>
              <a:cxnLst/>
              <a:rect l="l" t="t" r="r" b="b"/>
              <a:pathLst>
                <a:path w="8066" h="3814" extrusionOk="0">
                  <a:moveTo>
                    <a:pt x="5735" y="946"/>
                  </a:moveTo>
                  <a:lnTo>
                    <a:pt x="6963" y="2175"/>
                  </a:lnTo>
                  <a:cubicBezTo>
                    <a:pt x="6113" y="2710"/>
                    <a:pt x="5073" y="2994"/>
                    <a:pt x="4065" y="2994"/>
                  </a:cubicBezTo>
                  <a:cubicBezTo>
                    <a:pt x="3025" y="2994"/>
                    <a:pt x="2017" y="2710"/>
                    <a:pt x="1135" y="2175"/>
                  </a:cubicBezTo>
                  <a:lnTo>
                    <a:pt x="2364" y="946"/>
                  </a:lnTo>
                  <a:cubicBezTo>
                    <a:pt x="2868" y="1198"/>
                    <a:pt x="3466" y="1356"/>
                    <a:pt x="4065" y="1356"/>
                  </a:cubicBezTo>
                  <a:cubicBezTo>
                    <a:pt x="4600" y="1356"/>
                    <a:pt x="5199" y="1198"/>
                    <a:pt x="5735" y="946"/>
                  </a:cubicBezTo>
                  <a:close/>
                  <a:moveTo>
                    <a:pt x="5758" y="1"/>
                  </a:moveTo>
                  <a:cubicBezTo>
                    <a:pt x="5693" y="1"/>
                    <a:pt x="5630" y="11"/>
                    <a:pt x="5577" y="32"/>
                  </a:cubicBezTo>
                  <a:cubicBezTo>
                    <a:pt x="5105" y="316"/>
                    <a:pt x="4569" y="474"/>
                    <a:pt x="4002" y="474"/>
                  </a:cubicBezTo>
                  <a:cubicBezTo>
                    <a:pt x="3956" y="476"/>
                    <a:pt x="3911" y="478"/>
                    <a:pt x="3865" y="478"/>
                  </a:cubicBezTo>
                  <a:cubicBezTo>
                    <a:pt x="3376" y="478"/>
                    <a:pt x="2890" y="326"/>
                    <a:pt x="2458" y="95"/>
                  </a:cubicBezTo>
                  <a:cubicBezTo>
                    <a:pt x="2389" y="54"/>
                    <a:pt x="2315" y="31"/>
                    <a:pt x="2239" y="31"/>
                  </a:cubicBezTo>
                  <a:cubicBezTo>
                    <a:pt x="2142" y="31"/>
                    <a:pt x="2043" y="70"/>
                    <a:pt x="1954" y="158"/>
                  </a:cubicBezTo>
                  <a:lnTo>
                    <a:pt x="190" y="1923"/>
                  </a:lnTo>
                  <a:cubicBezTo>
                    <a:pt x="1" y="2143"/>
                    <a:pt x="32" y="2395"/>
                    <a:pt x="221" y="2553"/>
                  </a:cubicBezTo>
                  <a:cubicBezTo>
                    <a:pt x="1324" y="3403"/>
                    <a:pt x="2616" y="3813"/>
                    <a:pt x="4002" y="3813"/>
                  </a:cubicBezTo>
                  <a:cubicBezTo>
                    <a:pt x="5388" y="3813"/>
                    <a:pt x="6711" y="3403"/>
                    <a:pt x="7814" y="2521"/>
                  </a:cubicBezTo>
                  <a:cubicBezTo>
                    <a:pt x="8035" y="2364"/>
                    <a:pt x="8066" y="2080"/>
                    <a:pt x="7877" y="1891"/>
                  </a:cubicBezTo>
                  <a:lnTo>
                    <a:pt x="6113" y="127"/>
                  </a:lnTo>
                  <a:cubicBezTo>
                    <a:pt x="6029" y="43"/>
                    <a:pt x="5889" y="1"/>
                    <a:pt x="57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5" name="Google Shape;20005;p79"/>
            <p:cNvSpPr/>
            <p:nvPr/>
          </p:nvSpPr>
          <p:spPr>
            <a:xfrm>
              <a:off x="-59719775" y="2671925"/>
              <a:ext cx="149675" cy="256425"/>
            </a:xfrm>
            <a:custGeom>
              <a:avLst/>
              <a:gdLst/>
              <a:ahLst/>
              <a:cxnLst/>
              <a:rect l="l" t="t" r="r" b="b"/>
              <a:pathLst>
                <a:path w="5987" h="10257" extrusionOk="0">
                  <a:moveTo>
                    <a:pt x="820" y="917"/>
                  </a:moveTo>
                  <a:cubicBezTo>
                    <a:pt x="3309" y="1453"/>
                    <a:pt x="5105" y="3690"/>
                    <a:pt x="5105" y="6273"/>
                  </a:cubicBezTo>
                  <a:cubicBezTo>
                    <a:pt x="5073" y="7344"/>
                    <a:pt x="4790" y="8352"/>
                    <a:pt x="4254" y="9235"/>
                  </a:cubicBezTo>
                  <a:lnTo>
                    <a:pt x="3025" y="8006"/>
                  </a:lnTo>
                  <a:cubicBezTo>
                    <a:pt x="3309" y="7502"/>
                    <a:pt x="3435" y="6903"/>
                    <a:pt x="3435" y="6305"/>
                  </a:cubicBezTo>
                  <a:cubicBezTo>
                    <a:pt x="3435" y="4572"/>
                    <a:pt x="2332" y="3154"/>
                    <a:pt x="820" y="2650"/>
                  </a:cubicBezTo>
                  <a:lnTo>
                    <a:pt x="820" y="917"/>
                  </a:lnTo>
                  <a:close/>
                  <a:moveTo>
                    <a:pt x="419" y="0"/>
                  </a:moveTo>
                  <a:cubicBezTo>
                    <a:pt x="190" y="0"/>
                    <a:pt x="1" y="180"/>
                    <a:pt x="1" y="413"/>
                  </a:cubicBezTo>
                  <a:lnTo>
                    <a:pt x="1" y="2934"/>
                  </a:lnTo>
                  <a:cubicBezTo>
                    <a:pt x="1" y="3123"/>
                    <a:pt x="127" y="3280"/>
                    <a:pt x="316" y="3312"/>
                  </a:cubicBezTo>
                  <a:cubicBezTo>
                    <a:pt x="1639" y="3658"/>
                    <a:pt x="2647" y="4855"/>
                    <a:pt x="2647" y="6273"/>
                  </a:cubicBezTo>
                  <a:cubicBezTo>
                    <a:pt x="2647" y="6809"/>
                    <a:pt x="2490" y="7376"/>
                    <a:pt x="2206" y="7848"/>
                  </a:cubicBezTo>
                  <a:cubicBezTo>
                    <a:pt x="2080" y="8006"/>
                    <a:pt x="2112" y="8195"/>
                    <a:pt x="2269" y="8352"/>
                  </a:cubicBezTo>
                  <a:lnTo>
                    <a:pt x="4065" y="10117"/>
                  </a:lnTo>
                  <a:cubicBezTo>
                    <a:pt x="4149" y="10214"/>
                    <a:pt x="4251" y="10257"/>
                    <a:pt x="4353" y="10257"/>
                  </a:cubicBezTo>
                  <a:cubicBezTo>
                    <a:pt x="4481" y="10257"/>
                    <a:pt x="4608" y="10190"/>
                    <a:pt x="4695" y="10085"/>
                  </a:cubicBezTo>
                  <a:cubicBezTo>
                    <a:pt x="5514" y="8982"/>
                    <a:pt x="5987" y="7659"/>
                    <a:pt x="5987" y="6273"/>
                  </a:cubicBezTo>
                  <a:cubicBezTo>
                    <a:pt x="5892" y="3123"/>
                    <a:pt x="3529" y="445"/>
                    <a:pt x="474" y="4"/>
                  </a:cubicBezTo>
                  <a:cubicBezTo>
                    <a:pt x="455" y="1"/>
                    <a:pt x="437" y="0"/>
                    <a:pt x="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6" name="Google Shape;20006;p79"/>
            <p:cNvSpPr/>
            <p:nvPr/>
          </p:nvSpPr>
          <p:spPr>
            <a:xfrm>
              <a:off x="-59762300" y="2757075"/>
              <a:ext cx="63025" cy="145725"/>
            </a:xfrm>
            <a:custGeom>
              <a:avLst/>
              <a:gdLst/>
              <a:ahLst/>
              <a:cxnLst/>
              <a:rect l="l" t="t" r="r" b="b"/>
              <a:pathLst>
                <a:path w="2521" h="5829" extrusionOk="0">
                  <a:moveTo>
                    <a:pt x="1261" y="0"/>
                  </a:moveTo>
                  <a:cubicBezTo>
                    <a:pt x="1040" y="0"/>
                    <a:pt x="820" y="189"/>
                    <a:pt x="820" y="378"/>
                  </a:cubicBezTo>
                  <a:lnTo>
                    <a:pt x="820" y="662"/>
                  </a:lnTo>
                  <a:cubicBezTo>
                    <a:pt x="347" y="819"/>
                    <a:pt x="1" y="1292"/>
                    <a:pt x="1" y="1827"/>
                  </a:cubicBezTo>
                  <a:cubicBezTo>
                    <a:pt x="1" y="2521"/>
                    <a:pt x="568" y="2899"/>
                    <a:pt x="977" y="3214"/>
                  </a:cubicBezTo>
                  <a:cubicBezTo>
                    <a:pt x="1292" y="3466"/>
                    <a:pt x="1670" y="3686"/>
                    <a:pt x="1670" y="3938"/>
                  </a:cubicBezTo>
                  <a:cubicBezTo>
                    <a:pt x="1670" y="4159"/>
                    <a:pt x="1450" y="4348"/>
                    <a:pt x="1261" y="4348"/>
                  </a:cubicBezTo>
                  <a:cubicBezTo>
                    <a:pt x="1072" y="4348"/>
                    <a:pt x="820" y="4159"/>
                    <a:pt x="820" y="3938"/>
                  </a:cubicBezTo>
                  <a:cubicBezTo>
                    <a:pt x="820" y="3686"/>
                    <a:pt x="631" y="3497"/>
                    <a:pt x="442" y="3497"/>
                  </a:cubicBezTo>
                  <a:cubicBezTo>
                    <a:pt x="253" y="3497"/>
                    <a:pt x="32" y="3686"/>
                    <a:pt x="32" y="3938"/>
                  </a:cubicBezTo>
                  <a:cubicBezTo>
                    <a:pt x="32" y="4474"/>
                    <a:pt x="410" y="4915"/>
                    <a:pt x="883" y="5104"/>
                  </a:cubicBezTo>
                  <a:lnTo>
                    <a:pt x="883" y="5387"/>
                  </a:lnTo>
                  <a:cubicBezTo>
                    <a:pt x="883" y="5608"/>
                    <a:pt x="1072" y="5829"/>
                    <a:pt x="1292" y="5829"/>
                  </a:cubicBezTo>
                  <a:cubicBezTo>
                    <a:pt x="1544" y="5829"/>
                    <a:pt x="1702" y="5608"/>
                    <a:pt x="1702" y="5387"/>
                  </a:cubicBezTo>
                  <a:lnTo>
                    <a:pt x="1702" y="5104"/>
                  </a:lnTo>
                  <a:cubicBezTo>
                    <a:pt x="2175" y="4946"/>
                    <a:pt x="2521" y="4474"/>
                    <a:pt x="2521" y="3938"/>
                  </a:cubicBezTo>
                  <a:cubicBezTo>
                    <a:pt x="2521" y="3245"/>
                    <a:pt x="1985" y="2867"/>
                    <a:pt x="1544" y="2552"/>
                  </a:cubicBezTo>
                  <a:cubicBezTo>
                    <a:pt x="1229" y="2300"/>
                    <a:pt x="883" y="2079"/>
                    <a:pt x="883" y="1827"/>
                  </a:cubicBezTo>
                  <a:cubicBezTo>
                    <a:pt x="883" y="1607"/>
                    <a:pt x="1072" y="1418"/>
                    <a:pt x="1292" y="1418"/>
                  </a:cubicBezTo>
                  <a:cubicBezTo>
                    <a:pt x="1544" y="1418"/>
                    <a:pt x="1702" y="1607"/>
                    <a:pt x="1702" y="1827"/>
                  </a:cubicBezTo>
                  <a:cubicBezTo>
                    <a:pt x="1702" y="2079"/>
                    <a:pt x="1891" y="2268"/>
                    <a:pt x="2143" y="2268"/>
                  </a:cubicBezTo>
                  <a:cubicBezTo>
                    <a:pt x="2364" y="2268"/>
                    <a:pt x="2521" y="2079"/>
                    <a:pt x="2521" y="1827"/>
                  </a:cubicBezTo>
                  <a:cubicBezTo>
                    <a:pt x="2521" y="1292"/>
                    <a:pt x="2175" y="851"/>
                    <a:pt x="1702" y="662"/>
                  </a:cubicBezTo>
                  <a:lnTo>
                    <a:pt x="1702" y="378"/>
                  </a:lnTo>
                  <a:cubicBezTo>
                    <a:pt x="1702" y="189"/>
                    <a:pt x="1513"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07" name="Google Shape;20007;p79"/>
          <p:cNvGrpSpPr/>
          <p:nvPr/>
        </p:nvGrpSpPr>
        <p:grpSpPr>
          <a:xfrm>
            <a:off x="3493606" y="5709302"/>
            <a:ext cx="489553" cy="488359"/>
            <a:chOff x="-59092025" y="2296300"/>
            <a:chExt cx="317425" cy="316650"/>
          </a:xfrm>
        </p:grpSpPr>
        <p:sp>
          <p:nvSpPr>
            <p:cNvPr id="20008" name="Google Shape;20008;p79"/>
            <p:cNvSpPr/>
            <p:nvPr/>
          </p:nvSpPr>
          <p:spPr>
            <a:xfrm>
              <a:off x="-58994350" y="2382950"/>
              <a:ext cx="122875" cy="133925"/>
            </a:xfrm>
            <a:custGeom>
              <a:avLst/>
              <a:gdLst/>
              <a:ahLst/>
              <a:cxnLst/>
              <a:rect l="l" t="t" r="r" b="b"/>
              <a:pathLst>
                <a:path w="4915" h="5357" extrusionOk="0">
                  <a:moveTo>
                    <a:pt x="2457" y="819"/>
                  </a:moveTo>
                  <a:cubicBezTo>
                    <a:pt x="2930" y="819"/>
                    <a:pt x="3277" y="1166"/>
                    <a:pt x="3277" y="1639"/>
                  </a:cubicBezTo>
                  <a:cubicBezTo>
                    <a:pt x="3277" y="2111"/>
                    <a:pt x="2930" y="2458"/>
                    <a:pt x="2457" y="2458"/>
                  </a:cubicBezTo>
                  <a:cubicBezTo>
                    <a:pt x="1985" y="2458"/>
                    <a:pt x="1607" y="2111"/>
                    <a:pt x="1607" y="1639"/>
                  </a:cubicBezTo>
                  <a:cubicBezTo>
                    <a:pt x="1607" y="1166"/>
                    <a:pt x="2016" y="819"/>
                    <a:pt x="2457" y="819"/>
                  </a:cubicBezTo>
                  <a:close/>
                  <a:moveTo>
                    <a:pt x="2489" y="3245"/>
                  </a:moveTo>
                  <a:cubicBezTo>
                    <a:pt x="3277" y="3245"/>
                    <a:pt x="3907" y="3781"/>
                    <a:pt x="4096" y="4506"/>
                  </a:cubicBezTo>
                  <a:lnTo>
                    <a:pt x="882" y="4506"/>
                  </a:lnTo>
                  <a:cubicBezTo>
                    <a:pt x="1071" y="3812"/>
                    <a:pt x="1701" y="3245"/>
                    <a:pt x="2489" y="3245"/>
                  </a:cubicBezTo>
                  <a:close/>
                  <a:moveTo>
                    <a:pt x="2489" y="0"/>
                  </a:moveTo>
                  <a:cubicBezTo>
                    <a:pt x="1575" y="0"/>
                    <a:pt x="819" y="725"/>
                    <a:pt x="819" y="1639"/>
                  </a:cubicBezTo>
                  <a:cubicBezTo>
                    <a:pt x="819" y="2080"/>
                    <a:pt x="977" y="2458"/>
                    <a:pt x="1292" y="2773"/>
                  </a:cubicBezTo>
                  <a:cubicBezTo>
                    <a:pt x="567" y="3214"/>
                    <a:pt x="0" y="4001"/>
                    <a:pt x="0" y="4947"/>
                  </a:cubicBezTo>
                  <a:cubicBezTo>
                    <a:pt x="0" y="5199"/>
                    <a:pt x="189" y="5356"/>
                    <a:pt x="410" y="5356"/>
                  </a:cubicBezTo>
                  <a:lnTo>
                    <a:pt x="4537" y="5356"/>
                  </a:lnTo>
                  <a:cubicBezTo>
                    <a:pt x="4757" y="5356"/>
                    <a:pt x="4915" y="5136"/>
                    <a:pt x="4915" y="4947"/>
                  </a:cubicBezTo>
                  <a:cubicBezTo>
                    <a:pt x="4915" y="4001"/>
                    <a:pt x="4411" y="3182"/>
                    <a:pt x="3655" y="2773"/>
                  </a:cubicBezTo>
                  <a:cubicBezTo>
                    <a:pt x="3938" y="2458"/>
                    <a:pt x="4127" y="2080"/>
                    <a:pt x="4127" y="1639"/>
                  </a:cubicBezTo>
                  <a:cubicBezTo>
                    <a:pt x="4127" y="725"/>
                    <a:pt x="3403" y="0"/>
                    <a:pt x="24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09" name="Google Shape;20009;p79"/>
            <p:cNvSpPr/>
            <p:nvPr/>
          </p:nvSpPr>
          <p:spPr>
            <a:xfrm>
              <a:off x="-59092025" y="2296300"/>
              <a:ext cx="317425" cy="316650"/>
            </a:xfrm>
            <a:custGeom>
              <a:avLst/>
              <a:gdLst/>
              <a:ahLst/>
              <a:cxnLst/>
              <a:rect l="l" t="t" r="r" b="b"/>
              <a:pathLst>
                <a:path w="12697" h="12666" extrusionOk="0">
                  <a:moveTo>
                    <a:pt x="1261" y="820"/>
                  </a:moveTo>
                  <a:cubicBezTo>
                    <a:pt x="1513" y="820"/>
                    <a:pt x="1702" y="1009"/>
                    <a:pt x="1702" y="1198"/>
                  </a:cubicBezTo>
                  <a:cubicBezTo>
                    <a:pt x="1670" y="1450"/>
                    <a:pt x="1513" y="1639"/>
                    <a:pt x="1261" y="1639"/>
                  </a:cubicBezTo>
                  <a:cubicBezTo>
                    <a:pt x="1040" y="1639"/>
                    <a:pt x="883" y="1450"/>
                    <a:pt x="883" y="1198"/>
                  </a:cubicBezTo>
                  <a:cubicBezTo>
                    <a:pt x="883" y="977"/>
                    <a:pt x="1072" y="820"/>
                    <a:pt x="1261" y="820"/>
                  </a:cubicBezTo>
                  <a:close/>
                  <a:moveTo>
                    <a:pt x="11468" y="820"/>
                  </a:moveTo>
                  <a:cubicBezTo>
                    <a:pt x="11720" y="820"/>
                    <a:pt x="11878" y="1009"/>
                    <a:pt x="11878" y="1198"/>
                  </a:cubicBezTo>
                  <a:cubicBezTo>
                    <a:pt x="11878" y="1450"/>
                    <a:pt x="11657" y="1639"/>
                    <a:pt x="11468" y="1639"/>
                  </a:cubicBezTo>
                  <a:cubicBezTo>
                    <a:pt x="11248" y="1639"/>
                    <a:pt x="11027" y="1450"/>
                    <a:pt x="11027" y="1198"/>
                  </a:cubicBezTo>
                  <a:cubicBezTo>
                    <a:pt x="11027" y="1009"/>
                    <a:pt x="11248" y="820"/>
                    <a:pt x="11468" y="820"/>
                  </a:cubicBezTo>
                  <a:close/>
                  <a:moveTo>
                    <a:pt x="6396" y="2616"/>
                  </a:moveTo>
                  <a:cubicBezTo>
                    <a:pt x="7341" y="2616"/>
                    <a:pt x="8286" y="2994"/>
                    <a:pt x="9042" y="3718"/>
                  </a:cubicBezTo>
                  <a:cubicBezTo>
                    <a:pt x="10492" y="5136"/>
                    <a:pt x="10492" y="7499"/>
                    <a:pt x="9042" y="8917"/>
                  </a:cubicBezTo>
                  <a:cubicBezTo>
                    <a:pt x="8318" y="9641"/>
                    <a:pt x="7373" y="10019"/>
                    <a:pt x="6396" y="10019"/>
                  </a:cubicBezTo>
                  <a:cubicBezTo>
                    <a:pt x="4348" y="10019"/>
                    <a:pt x="2647" y="8381"/>
                    <a:pt x="2647" y="6333"/>
                  </a:cubicBezTo>
                  <a:cubicBezTo>
                    <a:pt x="2647" y="4222"/>
                    <a:pt x="4348" y="2616"/>
                    <a:pt x="6396" y="2616"/>
                  </a:cubicBezTo>
                  <a:close/>
                  <a:moveTo>
                    <a:pt x="1261" y="10965"/>
                  </a:moveTo>
                  <a:cubicBezTo>
                    <a:pt x="1513" y="10965"/>
                    <a:pt x="1702" y="11185"/>
                    <a:pt x="1702" y="11406"/>
                  </a:cubicBezTo>
                  <a:cubicBezTo>
                    <a:pt x="1670" y="11658"/>
                    <a:pt x="1513" y="11847"/>
                    <a:pt x="1261" y="11847"/>
                  </a:cubicBezTo>
                  <a:cubicBezTo>
                    <a:pt x="1040" y="11847"/>
                    <a:pt x="883" y="11658"/>
                    <a:pt x="883" y="11406"/>
                  </a:cubicBezTo>
                  <a:cubicBezTo>
                    <a:pt x="883" y="11185"/>
                    <a:pt x="1072" y="10965"/>
                    <a:pt x="1261" y="10965"/>
                  </a:cubicBezTo>
                  <a:close/>
                  <a:moveTo>
                    <a:pt x="11468" y="11028"/>
                  </a:moveTo>
                  <a:cubicBezTo>
                    <a:pt x="11720" y="11028"/>
                    <a:pt x="11878" y="11217"/>
                    <a:pt x="11878" y="11437"/>
                  </a:cubicBezTo>
                  <a:cubicBezTo>
                    <a:pt x="11878" y="11689"/>
                    <a:pt x="11657" y="11878"/>
                    <a:pt x="11468" y="11878"/>
                  </a:cubicBezTo>
                  <a:cubicBezTo>
                    <a:pt x="11248" y="11878"/>
                    <a:pt x="11027" y="11689"/>
                    <a:pt x="11027" y="11437"/>
                  </a:cubicBezTo>
                  <a:cubicBezTo>
                    <a:pt x="11027" y="11217"/>
                    <a:pt x="11248" y="11028"/>
                    <a:pt x="11468" y="11028"/>
                  </a:cubicBezTo>
                  <a:close/>
                  <a:moveTo>
                    <a:pt x="1229" y="1"/>
                  </a:moveTo>
                  <a:cubicBezTo>
                    <a:pt x="567" y="1"/>
                    <a:pt x="0" y="536"/>
                    <a:pt x="0" y="1198"/>
                  </a:cubicBezTo>
                  <a:cubicBezTo>
                    <a:pt x="0" y="1891"/>
                    <a:pt x="567" y="2458"/>
                    <a:pt x="1229" y="2458"/>
                  </a:cubicBezTo>
                  <a:cubicBezTo>
                    <a:pt x="1418" y="2458"/>
                    <a:pt x="1576" y="2427"/>
                    <a:pt x="1796" y="2364"/>
                  </a:cubicBezTo>
                  <a:lnTo>
                    <a:pt x="2836" y="3403"/>
                  </a:lnTo>
                  <a:cubicBezTo>
                    <a:pt x="2174" y="4222"/>
                    <a:pt x="1828" y="5231"/>
                    <a:pt x="1828" y="6302"/>
                  </a:cubicBezTo>
                  <a:cubicBezTo>
                    <a:pt x="1828" y="7341"/>
                    <a:pt x="2174" y="8381"/>
                    <a:pt x="2899" y="9200"/>
                  </a:cubicBezTo>
                  <a:lnTo>
                    <a:pt x="1796" y="10303"/>
                  </a:lnTo>
                  <a:cubicBezTo>
                    <a:pt x="1639" y="10240"/>
                    <a:pt x="1418" y="10177"/>
                    <a:pt x="1229" y="10177"/>
                  </a:cubicBezTo>
                  <a:cubicBezTo>
                    <a:pt x="567" y="10177"/>
                    <a:pt x="0" y="10744"/>
                    <a:pt x="0" y="11437"/>
                  </a:cubicBezTo>
                  <a:cubicBezTo>
                    <a:pt x="0" y="12130"/>
                    <a:pt x="567" y="12666"/>
                    <a:pt x="1229" y="12666"/>
                  </a:cubicBezTo>
                  <a:cubicBezTo>
                    <a:pt x="1891" y="12666"/>
                    <a:pt x="2489" y="12130"/>
                    <a:pt x="2489" y="11437"/>
                  </a:cubicBezTo>
                  <a:cubicBezTo>
                    <a:pt x="2489" y="11248"/>
                    <a:pt x="2458" y="11091"/>
                    <a:pt x="2363" y="10901"/>
                  </a:cubicBezTo>
                  <a:lnTo>
                    <a:pt x="3466" y="9799"/>
                  </a:lnTo>
                  <a:cubicBezTo>
                    <a:pt x="4317" y="10460"/>
                    <a:pt x="5325" y="10838"/>
                    <a:pt x="6396" y="10838"/>
                  </a:cubicBezTo>
                  <a:cubicBezTo>
                    <a:pt x="7467" y="10838"/>
                    <a:pt x="8475" y="10492"/>
                    <a:pt x="9263" y="9830"/>
                  </a:cubicBezTo>
                  <a:lnTo>
                    <a:pt x="10334" y="10901"/>
                  </a:lnTo>
                  <a:cubicBezTo>
                    <a:pt x="10240" y="11059"/>
                    <a:pt x="10208" y="11248"/>
                    <a:pt x="10208" y="11437"/>
                  </a:cubicBezTo>
                  <a:cubicBezTo>
                    <a:pt x="10208" y="12099"/>
                    <a:pt x="10775" y="12666"/>
                    <a:pt x="11468" y="12666"/>
                  </a:cubicBezTo>
                  <a:cubicBezTo>
                    <a:pt x="12130" y="12666"/>
                    <a:pt x="12697" y="12099"/>
                    <a:pt x="12697" y="11437"/>
                  </a:cubicBezTo>
                  <a:cubicBezTo>
                    <a:pt x="12697" y="10775"/>
                    <a:pt x="12130" y="10177"/>
                    <a:pt x="11468" y="10177"/>
                  </a:cubicBezTo>
                  <a:cubicBezTo>
                    <a:pt x="11279" y="10177"/>
                    <a:pt x="11122" y="10208"/>
                    <a:pt x="10933" y="10303"/>
                  </a:cubicBezTo>
                  <a:lnTo>
                    <a:pt x="9861" y="9232"/>
                  </a:lnTo>
                  <a:cubicBezTo>
                    <a:pt x="11279" y="7562"/>
                    <a:pt x="11279" y="5073"/>
                    <a:pt x="9861" y="3403"/>
                  </a:cubicBezTo>
                  <a:lnTo>
                    <a:pt x="10933" y="2364"/>
                  </a:lnTo>
                  <a:cubicBezTo>
                    <a:pt x="11122" y="2427"/>
                    <a:pt x="11279" y="2458"/>
                    <a:pt x="11468" y="2458"/>
                  </a:cubicBezTo>
                  <a:cubicBezTo>
                    <a:pt x="12130" y="2458"/>
                    <a:pt x="12697" y="1923"/>
                    <a:pt x="12697" y="1198"/>
                  </a:cubicBezTo>
                  <a:cubicBezTo>
                    <a:pt x="12697" y="536"/>
                    <a:pt x="12130" y="1"/>
                    <a:pt x="11468" y="1"/>
                  </a:cubicBezTo>
                  <a:cubicBezTo>
                    <a:pt x="10807" y="1"/>
                    <a:pt x="10208" y="536"/>
                    <a:pt x="10208" y="1198"/>
                  </a:cubicBezTo>
                  <a:cubicBezTo>
                    <a:pt x="10208" y="1419"/>
                    <a:pt x="10240" y="1576"/>
                    <a:pt x="10334" y="1765"/>
                  </a:cubicBezTo>
                  <a:lnTo>
                    <a:pt x="9263" y="2836"/>
                  </a:lnTo>
                  <a:cubicBezTo>
                    <a:pt x="8412" y="2127"/>
                    <a:pt x="7373" y="1773"/>
                    <a:pt x="6337" y="1773"/>
                  </a:cubicBezTo>
                  <a:cubicBezTo>
                    <a:pt x="5301" y="1773"/>
                    <a:pt x="4269" y="2127"/>
                    <a:pt x="3434" y="2836"/>
                  </a:cubicBezTo>
                  <a:lnTo>
                    <a:pt x="2363" y="1765"/>
                  </a:lnTo>
                  <a:cubicBezTo>
                    <a:pt x="2458" y="1608"/>
                    <a:pt x="2489" y="1419"/>
                    <a:pt x="2489" y="1198"/>
                  </a:cubicBezTo>
                  <a:cubicBezTo>
                    <a:pt x="2489" y="536"/>
                    <a:pt x="1954"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10" name="Google Shape;20010;p79"/>
          <p:cNvGrpSpPr/>
          <p:nvPr/>
        </p:nvGrpSpPr>
        <p:grpSpPr>
          <a:xfrm>
            <a:off x="6487481" y="2043861"/>
            <a:ext cx="470899" cy="463465"/>
            <a:chOff x="683125" y="1955275"/>
            <a:chExt cx="299325" cy="294600"/>
          </a:xfrm>
        </p:grpSpPr>
        <p:sp>
          <p:nvSpPr>
            <p:cNvPr id="20011" name="Google Shape;20011;p79"/>
            <p:cNvSpPr/>
            <p:nvPr/>
          </p:nvSpPr>
          <p:spPr>
            <a:xfrm>
              <a:off x="876875" y="1989925"/>
              <a:ext cx="52800" cy="63825"/>
            </a:xfrm>
            <a:custGeom>
              <a:avLst/>
              <a:gdLst/>
              <a:ahLst/>
              <a:cxnLst/>
              <a:rect l="l" t="t" r="r" b="b"/>
              <a:pathLst>
                <a:path w="2112" h="2553" extrusionOk="0">
                  <a:moveTo>
                    <a:pt x="1072" y="0"/>
                  </a:moveTo>
                  <a:cubicBezTo>
                    <a:pt x="473" y="0"/>
                    <a:pt x="64" y="473"/>
                    <a:pt x="64" y="1009"/>
                  </a:cubicBezTo>
                  <a:cubicBezTo>
                    <a:pt x="1" y="1229"/>
                    <a:pt x="158" y="1324"/>
                    <a:pt x="379" y="1324"/>
                  </a:cubicBezTo>
                  <a:cubicBezTo>
                    <a:pt x="568" y="1324"/>
                    <a:pt x="725" y="1166"/>
                    <a:pt x="725" y="977"/>
                  </a:cubicBezTo>
                  <a:cubicBezTo>
                    <a:pt x="725" y="788"/>
                    <a:pt x="883" y="631"/>
                    <a:pt x="1072" y="631"/>
                  </a:cubicBezTo>
                  <a:cubicBezTo>
                    <a:pt x="1261" y="631"/>
                    <a:pt x="1418" y="788"/>
                    <a:pt x="1418" y="977"/>
                  </a:cubicBezTo>
                  <a:cubicBezTo>
                    <a:pt x="1418" y="1103"/>
                    <a:pt x="1355" y="1198"/>
                    <a:pt x="1229" y="1292"/>
                  </a:cubicBezTo>
                  <a:cubicBezTo>
                    <a:pt x="914" y="1450"/>
                    <a:pt x="725" y="1796"/>
                    <a:pt x="725" y="2206"/>
                  </a:cubicBezTo>
                  <a:cubicBezTo>
                    <a:pt x="725" y="2395"/>
                    <a:pt x="883" y="2552"/>
                    <a:pt x="1072" y="2552"/>
                  </a:cubicBezTo>
                  <a:cubicBezTo>
                    <a:pt x="1261" y="2552"/>
                    <a:pt x="1418" y="2395"/>
                    <a:pt x="1418" y="2206"/>
                  </a:cubicBezTo>
                  <a:cubicBezTo>
                    <a:pt x="1418" y="2080"/>
                    <a:pt x="1481" y="1954"/>
                    <a:pt x="1544" y="1922"/>
                  </a:cubicBezTo>
                  <a:cubicBezTo>
                    <a:pt x="1891" y="1733"/>
                    <a:pt x="2111" y="1355"/>
                    <a:pt x="2111" y="1009"/>
                  </a:cubicBezTo>
                  <a:cubicBezTo>
                    <a:pt x="2111"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2" name="Google Shape;20012;p79"/>
            <p:cNvSpPr/>
            <p:nvPr/>
          </p:nvSpPr>
          <p:spPr>
            <a:xfrm>
              <a:off x="683125" y="2058450"/>
              <a:ext cx="159900" cy="191425"/>
            </a:xfrm>
            <a:custGeom>
              <a:avLst/>
              <a:gdLst/>
              <a:ahLst/>
              <a:cxnLst/>
              <a:rect l="l" t="t" r="r" b="b"/>
              <a:pathLst>
                <a:path w="6396" h="7657" extrusionOk="0">
                  <a:moveTo>
                    <a:pt x="3245" y="693"/>
                  </a:moveTo>
                  <a:cubicBezTo>
                    <a:pt x="3812" y="693"/>
                    <a:pt x="4285" y="1166"/>
                    <a:pt x="4285" y="1702"/>
                  </a:cubicBezTo>
                  <a:cubicBezTo>
                    <a:pt x="4285" y="2269"/>
                    <a:pt x="3812" y="2710"/>
                    <a:pt x="3245" y="2710"/>
                  </a:cubicBezTo>
                  <a:cubicBezTo>
                    <a:pt x="2647" y="2710"/>
                    <a:pt x="2174" y="2269"/>
                    <a:pt x="2174" y="1702"/>
                  </a:cubicBezTo>
                  <a:cubicBezTo>
                    <a:pt x="2174" y="1166"/>
                    <a:pt x="2678" y="693"/>
                    <a:pt x="3245" y="693"/>
                  </a:cubicBezTo>
                  <a:close/>
                  <a:moveTo>
                    <a:pt x="3245" y="3434"/>
                  </a:moveTo>
                  <a:cubicBezTo>
                    <a:pt x="4569" y="3434"/>
                    <a:pt x="5671" y="4537"/>
                    <a:pt x="5671" y="5892"/>
                  </a:cubicBezTo>
                  <a:lnTo>
                    <a:pt x="5671" y="6994"/>
                  </a:lnTo>
                  <a:lnTo>
                    <a:pt x="788" y="6994"/>
                  </a:lnTo>
                  <a:lnTo>
                    <a:pt x="788" y="5892"/>
                  </a:lnTo>
                  <a:cubicBezTo>
                    <a:pt x="788" y="4537"/>
                    <a:pt x="1891" y="3434"/>
                    <a:pt x="3245" y="3434"/>
                  </a:cubicBezTo>
                  <a:close/>
                  <a:moveTo>
                    <a:pt x="3182" y="0"/>
                  </a:moveTo>
                  <a:cubicBezTo>
                    <a:pt x="2237" y="0"/>
                    <a:pt x="1418" y="788"/>
                    <a:pt x="1418" y="1733"/>
                  </a:cubicBezTo>
                  <a:cubicBezTo>
                    <a:pt x="1418" y="2206"/>
                    <a:pt x="1607" y="2678"/>
                    <a:pt x="1985" y="2993"/>
                  </a:cubicBezTo>
                  <a:cubicBezTo>
                    <a:pt x="819" y="3466"/>
                    <a:pt x="0" y="4569"/>
                    <a:pt x="0" y="5892"/>
                  </a:cubicBezTo>
                  <a:lnTo>
                    <a:pt x="0" y="7309"/>
                  </a:lnTo>
                  <a:cubicBezTo>
                    <a:pt x="126" y="7499"/>
                    <a:pt x="284" y="7656"/>
                    <a:pt x="441" y="7656"/>
                  </a:cubicBezTo>
                  <a:lnTo>
                    <a:pt x="6018" y="7656"/>
                  </a:lnTo>
                  <a:cubicBezTo>
                    <a:pt x="6238" y="7656"/>
                    <a:pt x="6396" y="7499"/>
                    <a:pt x="6396" y="7309"/>
                  </a:cubicBezTo>
                  <a:lnTo>
                    <a:pt x="6396" y="5892"/>
                  </a:lnTo>
                  <a:cubicBezTo>
                    <a:pt x="6396" y="4569"/>
                    <a:pt x="5545" y="3466"/>
                    <a:pt x="4411" y="2993"/>
                  </a:cubicBezTo>
                  <a:cubicBezTo>
                    <a:pt x="4758" y="2647"/>
                    <a:pt x="4978" y="2206"/>
                    <a:pt x="4978" y="1733"/>
                  </a:cubicBezTo>
                  <a:cubicBezTo>
                    <a:pt x="4978" y="788"/>
                    <a:pt x="4190"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3" name="Google Shape;20013;p79"/>
            <p:cNvSpPr/>
            <p:nvPr/>
          </p:nvSpPr>
          <p:spPr>
            <a:xfrm>
              <a:off x="824900" y="1955275"/>
              <a:ext cx="157550" cy="155975"/>
            </a:xfrm>
            <a:custGeom>
              <a:avLst/>
              <a:gdLst/>
              <a:ahLst/>
              <a:cxnLst/>
              <a:rect l="l" t="t" r="r" b="b"/>
              <a:pathLst>
                <a:path w="6302" h="6239" extrusionOk="0">
                  <a:moveTo>
                    <a:pt x="3151" y="662"/>
                  </a:moveTo>
                  <a:cubicBezTo>
                    <a:pt x="4505" y="662"/>
                    <a:pt x="5608" y="1765"/>
                    <a:pt x="5608" y="3119"/>
                  </a:cubicBezTo>
                  <a:cubicBezTo>
                    <a:pt x="5608" y="4442"/>
                    <a:pt x="4505" y="5545"/>
                    <a:pt x="3151" y="5545"/>
                  </a:cubicBezTo>
                  <a:cubicBezTo>
                    <a:pt x="2710" y="5545"/>
                    <a:pt x="2332" y="5451"/>
                    <a:pt x="1954" y="5230"/>
                  </a:cubicBezTo>
                  <a:cubicBezTo>
                    <a:pt x="1890" y="5199"/>
                    <a:pt x="1796" y="5199"/>
                    <a:pt x="1733" y="5199"/>
                  </a:cubicBezTo>
                  <a:lnTo>
                    <a:pt x="945" y="5388"/>
                  </a:lnTo>
                  <a:lnTo>
                    <a:pt x="1166" y="4694"/>
                  </a:lnTo>
                  <a:cubicBezTo>
                    <a:pt x="1229" y="4568"/>
                    <a:pt x="1166" y="4505"/>
                    <a:pt x="1134" y="4411"/>
                  </a:cubicBezTo>
                  <a:cubicBezTo>
                    <a:pt x="914" y="4033"/>
                    <a:pt x="756" y="3592"/>
                    <a:pt x="756" y="3119"/>
                  </a:cubicBezTo>
                  <a:cubicBezTo>
                    <a:pt x="725" y="1733"/>
                    <a:pt x="1827" y="662"/>
                    <a:pt x="3151" y="662"/>
                  </a:cubicBezTo>
                  <a:close/>
                  <a:moveTo>
                    <a:pt x="3182" y="0"/>
                  </a:moveTo>
                  <a:cubicBezTo>
                    <a:pt x="1449" y="0"/>
                    <a:pt x="95" y="1418"/>
                    <a:pt x="95" y="3119"/>
                  </a:cubicBezTo>
                  <a:cubicBezTo>
                    <a:pt x="95" y="3655"/>
                    <a:pt x="189" y="4190"/>
                    <a:pt x="473" y="4663"/>
                  </a:cubicBezTo>
                  <a:lnTo>
                    <a:pt x="32" y="5766"/>
                  </a:lnTo>
                  <a:cubicBezTo>
                    <a:pt x="0" y="5860"/>
                    <a:pt x="32" y="5986"/>
                    <a:pt x="126" y="6112"/>
                  </a:cubicBezTo>
                  <a:cubicBezTo>
                    <a:pt x="189" y="6175"/>
                    <a:pt x="315" y="6238"/>
                    <a:pt x="473" y="6238"/>
                  </a:cubicBezTo>
                  <a:lnTo>
                    <a:pt x="1764" y="5923"/>
                  </a:lnTo>
                  <a:cubicBezTo>
                    <a:pt x="2206" y="6144"/>
                    <a:pt x="2678" y="6238"/>
                    <a:pt x="3182" y="6238"/>
                  </a:cubicBezTo>
                  <a:cubicBezTo>
                    <a:pt x="4915" y="6238"/>
                    <a:pt x="6301" y="4820"/>
                    <a:pt x="6301" y="3119"/>
                  </a:cubicBezTo>
                  <a:cubicBezTo>
                    <a:pt x="6301" y="1386"/>
                    <a:pt x="4883"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4" name="Google Shape;20014;p79"/>
            <p:cNvSpPr/>
            <p:nvPr/>
          </p:nvSpPr>
          <p:spPr>
            <a:xfrm>
              <a:off x="895000" y="205845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15" name="Google Shape;20015;p79"/>
          <p:cNvGrpSpPr/>
          <p:nvPr/>
        </p:nvGrpSpPr>
        <p:grpSpPr>
          <a:xfrm>
            <a:off x="6488722" y="2644604"/>
            <a:ext cx="468420" cy="465981"/>
            <a:chOff x="685475" y="2318350"/>
            <a:chExt cx="297750" cy="296200"/>
          </a:xfrm>
        </p:grpSpPr>
        <p:sp>
          <p:nvSpPr>
            <p:cNvPr id="20016" name="Google Shape;20016;p79"/>
            <p:cNvSpPr/>
            <p:nvPr/>
          </p:nvSpPr>
          <p:spPr>
            <a:xfrm>
              <a:off x="685475" y="2371925"/>
              <a:ext cx="142600" cy="241975"/>
            </a:xfrm>
            <a:custGeom>
              <a:avLst/>
              <a:gdLst/>
              <a:ahLst/>
              <a:cxnLst/>
              <a:rect l="l" t="t" r="r" b="b"/>
              <a:pathLst>
                <a:path w="5704" h="9679" extrusionOk="0">
                  <a:moveTo>
                    <a:pt x="2080" y="662"/>
                  </a:moveTo>
                  <a:cubicBezTo>
                    <a:pt x="2458" y="662"/>
                    <a:pt x="2773" y="977"/>
                    <a:pt x="2773" y="1387"/>
                  </a:cubicBezTo>
                  <a:cubicBezTo>
                    <a:pt x="2773" y="1765"/>
                    <a:pt x="2458" y="2080"/>
                    <a:pt x="2080" y="2080"/>
                  </a:cubicBezTo>
                  <a:cubicBezTo>
                    <a:pt x="1671" y="2080"/>
                    <a:pt x="1356" y="1765"/>
                    <a:pt x="1356" y="1387"/>
                  </a:cubicBezTo>
                  <a:cubicBezTo>
                    <a:pt x="1356" y="977"/>
                    <a:pt x="1734" y="662"/>
                    <a:pt x="2080" y="662"/>
                  </a:cubicBezTo>
                  <a:close/>
                  <a:moveTo>
                    <a:pt x="2962" y="6900"/>
                  </a:moveTo>
                  <a:lnTo>
                    <a:pt x="3120" y="7593"/>
                  </a:lnTo>
                  <a:lnTo>
                    <a:pt x="1135" y="7593"/>
                  </a:lnTo>
                  <a:lnTo>
                    <a:pt x="1293" y="6900"/>
                  </a:lnTo>
                  <a:close/>
                  <a:moveTo>
                    <a:pt x="1742" y="2767"/>
                  </a:moveTo>
                  <a:cubicBezTo>
                    <a:pt x="1866" y="2767"/>
                    <a:pt x="1991" y="2831"/>
                    <a:pt x="2049" y="2962"/>
                  </a:cubicBezTo>
                  <a:lnTo>
                    <a:pt x="2553" y="3938"/>
                  </a:lnTo>
                  <a:cubicBezTo>
                    <a:pt x="2584" y="4064"/>
                    <a:pt x="2742" y="4127"/>
                    <a:pt x="2868" y="4127"/>
                  </a:cubicBezTo>
                  <a:lnTo>
                    <a:pt x="3813" y="4127"/>
                  </a:lnTo>
                  <a:cubicBezTo>
                    <a:pt x="4002" y="4127"/>
                    <a:pt x="4159" y="4285"/>
                    <a:pt x="4159" y="4474"/>
                  </a:cubicBezTo>
                  <a:cubicBezTo>
                    <a:pt x="4159" y="4695"/>
                    <a:pt x="4002" y="4852"/>
                    <a:pt x="3813" y="4852"/>
                  </a:cubicBezTo>
                  <a:lnTo>
                    <a:pt x="2427" y="4852"/>
                  </a:lnTo>
                  <a:cubicBezTo>
                    <a:pt x="2301" y="4852"/>
                    <a:pt x="2175" y="4758"/>
                    <a:pt x="2112" y="4631"/>
                  </a:cubicBezTo>
                  <a:cubicBezTo>
                    <a:pt x="2042" y="4515"/>
                    <a:pt x="1919" y="4450"/>
                    <a:pt x="1784" y="4450"/>
                  </a:cubicBezTo>
                  <a:cubicBezTo>
                    <a:pt x="1737" y="4450"/>
                    <a:pt x="1688" y="4458"/>
                    <a:pt x="1639" y="4474"/>
                  </a:cubicBezTo>
                  <a:cubicBezTo>
                    <a:pt x="1482" y="4568"/>
                    <a:pt x="1387" y="4758"/>
                    <a:pt x="1482" y="4947"/>
                  </a:cubicBezTo>
                  <a:cubicBezTo>
                    <a:pt x="1671" y="5325"/>
                    <a:pt x="2017" y="5545"/>
                    <a:pt x="2427" y="5545"/>
                  </a:cubicBezTo>
                  <a:lnTo>
                    <a:pt x="3813" y="5545"/>
                  </a:lnTo>
                  <a:cubicBezTo>
                    <a:pt x="3970" y="5545"/>
                    <a:pt x="4128" y="5671"/>
                    <a:pt x="4159" y="5829"/>
                  </a:cubicBezTo>
                  <a:lnTo>
                    <a:pt x="4853" y="8570"/>
                  </a:lnTo>
                  <a:cubicBezTo>
                    <a:pt x="4916" y="8790"/>
                    <a:pt x="4790" y="8979"/>
                    <a:pt x="4632" y="9011"/>
                  </a:cubicBezTo>
                  <a:cubicBezTo>
                    <a:pt x="4608" y="9015"/>
                    <a:pt x="4584" y="9017"/>
                    <a:pt x="4560" y="9017"/>
                  </a:cubicBezTo>
                  <a:cubicBezTo>
                    <a:pt x="4403" y="9017"/>
                    <a:pt x="4273" y="8927"/>
                    <a:pt x="4191" y="8790"/>
                  </a:cubicBezTo>
                  <a:lnTo>
                    <a:pt x="3655" y="6522"/>
                  </a:lnTo>
                  <a:cubicBezTo>
                    <a:pt x="3592" y="6364"/>
                    <a:pt x="3498" y="6270"/>
                    <a:pt x="3277" y="6270"/>
                  </a:cubicBezTo>
                  <a:lnTo>
                    <a:pt x="1040" y="6270"/>
                  </a:lnTo>
                  <a:cubicBezTo>
                    <a:pt x="914" y="6270"/>
                    <a:pt x="851" y="6207"/>
                    <a:pt x="757" y="6144"/>
                  </a:cubicBezTo>
                  <a:cubicBezTo>
                    <a:pt x="694" y="5986"/>
                    <a:pt x="694" y="5892"/>
                    <a:pt x="694" y="5797"/>
                  </a:cubicBezTo>
                  <a:lnTo>
                    <a:pt x="1419" y="3025"/>
                  </a:lnTo>
                  <a:cubicBezTo>
                    <a:pt x="1453" y="2855"/>
                    <a:pt x="1597" y="2767"/>
                    <a:pt x="1742" y="2767"/>
                  </a:cubicBezTo>
                  <a:close/>
                  <a:moveTo>
                    <a:pt x="2143" y="0"/>
                  </a:moveTo>
                  <a:cubicBezTo>
                    <a:pt x="1419" y="0"/>
                    <a:pt x="788" y="630"/>
                    <a:pt x="788" y="1387"/>
                  </a:cubicBezTo>
                  <a:cubicBezTo>
                    <a:pt x="788" y="1733"/>
                    <a:pt x="946" y="2080"/>
                    <a:pt x="1135" y="2332"/>
                  </a:cubicBezTo>
                  <a:cubicBezTo>
                    <a:pt x="977" y="2426"/>
                    <a:pt x="851" y="2647"/>
                    <a:pt x="788" y="2867"/>
                  </a:cubicBezTo>
                  <a:lnTo>
                    <a:pt x="64" y="5640"/>
                  </a:lnTo>
                  <a:cubicBezTo>
                    <a:pt x="1" y="5955"/>
                    <a:pt x="64" y="6270"/>
                    <a:pt x="253" y="6522"/>
                  </a:cubicBezTo>
                  <a:cubicBezTo>
                    <a:pt x="347" y="6648"/>
                    <a:pt x="473" y="6774"/>
                    <a:pt x="631" y="6805"/>
                  </a:cubicBezTo>
                  <a:lnTo>
                    <a:pt x="32" y="9263"/>
                  </a:lnTo>
                  <a:cubicBezTo>
                    <a:pt x="1" y="9452"/>
                    <a:pt x="95" y="9609"/>
                    <a:pt x="253" y="9672"/>
                  </a:cubicBezTo>
                  <a:cubicBezTo>
                    <a:pt x="281" y="9676"/>
                    <a:pt x="309" y="9678"/>
                    <a:pt x="335" y="9678"/>
                  </a:cubicBezTo>
                  <a:cubicBezTo>
                    <a:pt x="513" y="9678"/>
                    <a:pt x="639" y="9589"/>
                    <a:pt x="694" y="9452"/>
                  </a:cubicBezTo>
                  <a:lnTo>
                    <a:pt x="977" y="8318"/>
                  </a:lnTo>
                  <a:lnTo>
                    <a:pt x="3372" y="8318"/>
                  </a:lnTo>
                  <a:lnTo>
                    <a:pt x="3529" y="8885"/>
                  </a:lnTo>
                  <a:cubicBezTo>
                    <a:pt x="3661" y="9359"/>
                    <a:pt x="4079" y="9679"/>
                    <a:pt x="4526" y="9679"/>
                  </a:cubicBezTo>
                  <a:cubicBezTo>
                    <a:pt x="4613" y="9679"/>
                    <a:pt x="4702" y="9667"/>
                    <a:pt x="4790" y="9641"/>
                  </a:cubicBezTo>
                  <a:cubicBezTo>
                    <a:pt x="5357" y="9483"/>
                    <a:pt x="5703" y="8916"/>
                    <a:pt x="5546" y="8381"/>
                  </a:cubicBezTo>
                  <a:lnTo>
                    <a:pt x="4821" y="5640"/>
                  </a:lnTo>
                  <a:cubicBezTo>
                    <a:pt x="4790" y="5482"/>
                    <a:pt x="4727" y="5325"/>
                    <a:pt x="4601" y="5199"/>
                  </a:cubicBezTo>
                  <a:cubicBezTo>
                    <a:pt x="4758" y="5010"/>
                    <a:pt x="4884" y="4758"/>
                    <a:pt x="4884" y="4474"/>
                  </a:cubicBezTo>
                  <a:cubicBezTo>
                    <a:pt x="4884" y="3907"/>
                    <a:pt x="4412" y="3466"/>
                    <a:pt x="3844" y="3466"/>
                  </a:cubicBezTo>
                  <a:lnTo>
                    <a:pt x="3088" y="3466"/>
                  </a:lnTo>
                  <a:lnTo>
                    <a:pt x="2710" y="2647"/>
                  </a:lnTo>
                  <a:cubicBezTo>
                    <a:pt x="3183" y="2395"/>
                    <a:pt x="3529" y="1922"/>
                    <a:pt x="3529" y="1387"/>
                  </a:cubicBezTo>
                  <a:cubicBezTo>
                    <a:pt x="3529" y="630"/>
                    <a:pt x="2899"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7" name="Google Shape;20017;p79"/>
            <p:cNvSpPr/>
            <p:nvPr/>
          </p:nvSpPr>
          <p:spPr>
            <a:xfrm>
              <a:off x="839850" y="2371925"/>
              <a:ext cx="143375" cy="242625"/>
            </a:xfrm>
            <a:custGeom>
              <a:avLst/>
              <a:gdLst/>
              <a:ahLst/>
              <a:cxnLst/>
              <a:rect l="l" t="t" r="r" b="b"/>
              <a:pathLst>
                <a:path w="5735" h="9705" extrusionOk="0">
                  <a:moveTo>
                    <a:pt x="3624" y="662"/>
                  </a:moveTo>
                  <a:cubicBezTo>
                    <a:pt x="4002" y="662"/>
                    <a:pt x="4317" y="977"/>
                    <a:pt x="4317" y="1355"/>
                  </a:cubicBezTo>
                  <a:cubicBezTo>
                    <a:pt x="4317" y="1765"/>
                    <a:pt x="4002" y="2080"/>
                    <a:pt x="3624" y="2080"/>
                  </a:cubicBezTo>
                  <a:cubicBezTo>
                    <a:pt x="3214" y="2080"/>
                    <a:pt x="2899" y="1765"/>
                    <a:pt x="2899" y="1355"/>
                  </a:cubicBezTo>
                  <a:cubicBezTo>
                    <a:pt x="2899" y="977"/>
                    <a:pt x="3214" y="662"/>
                    <a:pt x="3624" y="662"/>
                  </a:cubicBezTo>
                  <a:close/>
                  <a:moveTo>
                    <a:pt x="4317" y="6900"/>
                  </a:moveTo>
                  <a:lnTo>
                    <a:pt x="4474" y="7593"/>
                  </a:lnTo>
                  <a:lnTo>
                    <a:pt x="2490" y="7593"/>
                  </a:lnTo>
                  <a:lnTo>
                    <a:pt x="2647" y="6900"/>
                  </a:lnTo>
                  <a:close/>
                  <a:moveTo>
                    <a:pt x="3962" y="2731"/>
                  </a:moveTo>
                  <a:cubicBezTo>
                    <a:pt x="4108" y="2731"/>
                    <a:pt x="4250" y="2818"/>
                    <a:pt x="4285" y="2993"/>
                  </a:cubicBezTo>
                  <a:lnTo>
                    <a:pt x="4979" y="5734"/>
                  </a:lnTo>
                  <a:cubicBezTo>
                    <a:pt x="5010" y="6018"/>
                    <a:pt x="4853" y="6207"/>
                    <a:pt x="4632" y="6207"/>
                  </a:cubicBezTo>
                  <a:lnTo>
                    <a:pt x="2395" y="6207"/>
                  </a:lnTo>
                  <a:cubicBezTo>
                    <a:pt x="2238" y="6207"/>
                    <a:pt x="2080" y="6333"/>
                    <a:pt x="2049" y="6490"/>
                  </a:cubicBezTo>
                  <a:lnTo>
                    <a:pt x="1482" y="8727"/>
                  </a:lnTo>
                  <a:cubicBezTo>
                    <a:pt x="1456" y="8883"/>
                    <a:pt x="1323" y="8996"/>
                    <a:pt x="1154" y="8996"/>
                  </a:cubicBezTo>
                  <a:cubicBezTo>
                    <a:pt x="1118" y="8996"/>
                    <a:pt x="1080" y="8990"/>
                    <a:pt x="1040" y="8979"/>
                  </a:cubicBezTo>
                  <a:cubicBezTo>
                    <a:pt x="851" y="8916"/>
                    <a:pt x="725" y="8727"/>
                    <a:pt x="820" y="8538"/>
                  </a:cubicBezTo>
                  <a:lnTo>
                    <a:pt x="1513" y="5766"/>
                  </a:lnTo>
                  <a:cubicBezTo>
                    <a:pt x="1576" y="5608"/>
                    <a:pt x="1671" y="5514"/>
                    <a:pt x="1891" y="5514"/>
                  </a:cubicBezTo>
                  <a:lnTo>
                    <a:pt x="3246" y="5514"/>
                  </a:lnTo>
                  <a:cubicBezTo>
                    <a:pt x="3655" y="5514"/>
                    <a:pt x="4002" y="5262"/>
                    <a:pt x="4222" y="4915"/>
                  </a:cubicBezTo>
                  <a:cubicBezTo>
                    <a:pt x="4285" y="4758"/>
                    <a:pt x="4222" y="4537"/>
                    <a:pt x="4033" y="4442"/>
                  </a:cubicBezTo>
                  <a:cubicBezTo>
                    <a:pt x="3993" y="4426"/>
                    <a:pt x="3948" y="4418"/>
                    <a:pt x="3902" y="4418"/>
                  </a:cubicBezTo>
                  <a:cubicBezTo>
                    <a:pt x="3770" y="4418"/>
                    <a:pt x="3631" y="4483"/>
                    <a:pt x="3561" y="4600"/>
                  </a:cubicBezTo>
                  <a:cubicBezTo>
                    <a:pt x="3529" y="4726"/>
                    <a:pt x="3372" y="4789"/>
                    <a:pt x="3246" y="4789"/>
                  </a:cubicBezTo>
                  <a:lnTo>
                    <a:pt x="1891" y="4789"/>
                  </a:lnTo>
                  <a:cubicBezTo>
                    <a:pt x="1671" y="4789"/>
                    <a:pt x="1513" y="4631"/>
                    <a:pt x="1513" y="4442"/>
                  </a:cubicBezTo>
                  <a:cubicBezTo>
                    <a:pt x="1513" y="4253"/>
                    <a:pt x="1671" y="4096"/>
                    <a:pt x="1891" y="4096"/>
                  </a:cubicBezTo>
                  <a:lnTo>
                    <a:pt x="2836" y="4096"/>
                  </a:lnTo>
                  <a:cubicBezTo>
                    <a:pt x="2931" y="4096"/>
                    <a:pt x="3057" y="4001"/>
                    <a:pt x="3151" y="3907"/>
                  </a:cubicBezTo>
                  <a:cubicBezTo>
                    <a:pt x="3151" y="3844"/>
                    <a:pt x="3655" y="2899"/>
                    <a:pt x="3655" y="2899"/>
                  </a:cubicBezTo>
                  <a:cubicBezTo>
                    <a:pt x="3725" y="2787"/>
                    <a:pt x="3845" y="2731"/>
                    <a:pt x="3962" y="2731"/>
                  </a:cubicBezTo>
                  <a:close/>
                  <a:moveTo>
                    <a:pt x="3529" y="0"/>
                  </a:moveTo>
                  <a:cubicBezTo>
                    <a:pt x="2805" y="0"/>
                    <a:pt x="2175" y="630"/>
                    <a:pt x="2175" y="1355"/>
                  </a:cubicBezTo>
                  <a:cubicBezTo>
                    <a:pt x="2175" y="1922"/>
                    <a:pt x="2490" y="2395"/>
                    <a:pt x="2994" y="2615"/>
                  </a:cubicBezTo>
                  <a:lnTo>
                    <a:pt x="2584" y="3466"/>
                  </a:lnTo>
                  <a:lnTo>
                    <a:pt x="1860" y="3466"/>
                  </a:lnTo>
                  <a:cubicBezTo>
                    <a:pt x="1261" y="3466"/>
                    <a:pt x="820" y="3938"/>
                    <a:pt x="820" y="4474"/>
                  </a:cubicBezTo>
                  <a:cubicBezTo>
                    <a:pt x="820" y="4758"/>
                    <a:pt x="946" y="4978"/>
                    <a:pt x="1103" y="5199"/>
                  </a:cubicBezTo>
                  <a:cubicBezTo>
                    <a:pt x="977" y="5325"/>
                    <a:pt x="914" y="5451"/>
                    <a:pt x="851" y="5608"/>
                  </a:cubicBezTo>
                  <a:lnTo>
                    <a:pt x="158" y="8381"/>
                  </a:lnTo>
                  <a:cubicBezTo>
                    <a:pt x="1" y="8916"/>
                    <a:pt x="347" y="9483"/>
                    <a:pt x="914" y="9641"/>
                  </a:cubicBezTo>
                  <a:cubicBezTo>
                    <a:pt x="1002" y="9667"/>
                    <a:pt x="1091" y="9679"/>
                    <a:pt x="1178" y="9679"/>
                  </a:cubicBezTo>
                  <a:cubicBezTo>
                    <a:pt x="1624" y="9679"/>
                    <a:pt x="2038" y="9359"/>
                    <a:pt x="2143" y="8885"/>
                  </a:cubicBezTo>
                  <a:lnTo>
                    <a:pt x="2332" y="8286"/>
                  </a:lnTo>
                  <a:lnTo>
                    <a:pt x="4695" y="8286"/>
                  </a:lnTo>
                  <a:lnTo>
                    <a:pt x="4947" y="9452"/>
                  </a:lnTo>
                  <a:cubicBezTo>
                    <a:pt x="4995" y="9597"/>
                    <a:pt x="5118" y="9704"/>
                    <a:pt x="5257" y="9704"/>
                  </a:cubicBezTo>
                  <a:cubicBezTo>
                    <a:pt x="5300" y="9704"/>
                    <a:pt x="5344" y="9694"/>
                    <a:pt x="5388" y="9672"/>
                  </a:cubicBezTo>
                  <a:cubicBezTo>
                    <a:pt x="5577" y="9641"/>
                    <a:pt x="5703" y="9452"/>
                    <a:pt x="5609" y="9231"/>
                  </a:cubicBezTo>
                  <a:lnTo>
                    <a:pt x="5042" y="6805"/>
                  </a:lnTo>
                  <a:cubicBezTo>
                    <a:pt x="5514" y="6616"/>
                    <a:pt x="5735" y="6144"/>
                    <a:pt x="5640" y="5640"/>
                  </a:cubicBezTo>
                  <a:lnTo>
                    <a:pt x="4916" y="2867"/>
                  </a:lnTo>
                  <a:cubicBezTo>
                    <a:pt x="4884" y="2647"/>
                    <a:pt x="4758" y="2489"/>
                    <a:pt x="4569" y="2332"/>
                  </a:cubicBezTo>
                  <a:cubicBezTo>
                    <a:pt x="4790" y="2080"/>
                    <a:pt x="4916" y="1733"/>
                    <a:pt x="4916" y="1355"/>
                  </a:cubicBezTo>
                  <a:cubicBezTo>
                    <a:pt x="4916" y="630"/>
                    <a:pt x="4285" y="0"/>
                    <a:pt x="35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18" name="Google Shape;20018;p79"/>
            <p:cNvSpPr/>
            <p:nvPr/>
          </p:nvSpPr>
          <p:spPr>
            <a:xfrm>
              <a:off x="772900" y="2318350"/>
              <a:ext cx="122125" cy="105075"/>
            </a:xfrm>
            <a:custGeom>
              <a:avLst/>
              <a:gdLst/>
              <a:ahLst/>
              <a:cxnLst/>
              <a:rect l="l" t="t" r="r" b="b"/>
              <a:pathLst>
                <a:path w="4885" h="4203" extrusionOk="0">
                  <a:moveTo>
                    <a:pt x="3844" y="631"/>
                  </a:moveTo>
                  <a:cubicBezTo>
                    <a:pt x="4034" y="631"/>
                    <a:pt x="4223" y="789"/>
                    <a:pt x="4223" y="978"/>
                  </a:cubicBezTo>
                  <a:lnTo>
                    <a:pt x="4223" y="1734"/>
                  </a:lnTo>
                  <a:cubicBezTo>
                    <a:pt x="4223" y="1923"/>
                    <a:pt x="4034" y="2112"/>
                    <a:pt x="3844" y="2112"/>
                  </a:cubicBezTo>
                  <a:cubicBezTo>
                    <a:pt x="3655" y="2143"/>
                    <a:pt x="3498" y="2301"/>
                    <a:pt x="3498" y="2458"/>
                  </a:cubicBezTo>
                  <a:lnTo>
                    <a:pt x="3498" y="2994"/>
                  </a:lnTo>
                  <a:lnTo>
                    <a:pt x="2679" y="2206"/>
                  </a:lnTo>
                  <a:cubicBezTo>
                    <a:pt x="2584" y="2143"/>
                    <a:pt x="2521" y="2112"/>
                    <a:pt x="2427" y="2112"/>
                  </a:cubicBezTo>
                  <a:lnTo>
                    <a:pt x="1009" y="2112"/>
                  </a:lnTo>
                  <a:cubicBezTo>
                    <a:pt x="820" y="2112"/>
                    <a:pt x="662" y="1923"/>
                    <a:pt x="662" y="1734"/>
                  </a:cubicBezTo>
                  <a:lnTo>
                    <a:pt x="662" y="978"/>
                  </a:lnTo>
                  <a:cubicBezTo>
                    <a:pt x="662" y="789"/>
                    <a:pt x="820" y="631"/>
                    <a:pt x="1009" y="631"/>
                  </a:cubicBezTo>
                  <a:close/>
                  <a:moveTo>
                    <a:pt x="1009" y="1"/>
                  </a:moveTo>
                  <a:cubicBezTo>
                    <a:pt x="442" y="1"/>
                    <a:pt x="1" y="474"/>
                    <a:pt x="1" y="1041"/>
                  </a:cubicBezTo>
                  <a:lnTo>
                    <a:pt x="1" y="1765"/>
                  </a:lnTo>
                  <a:cubicBezTo>
                    <a:pt x="1" y="2364"/>
                    <a:pt x="473" y="2805"/>
                    <a:pt x="1009" y="2805"/>
                  </a:cubicBezTo>
                  <a:lnTo>
                    <a:pt x="2269" y="2805"/>
                  </a:lnTo>
                  <a:lnTo>
                    <a:pt x="3592" y="4097"/>
                  </a:lnTo>
                  <a:cubicBezTo>
                    <a:pt x="3663" y="4167"/>
                    <a:pt x="3770" y="4203"/>
                    <a:pt x="3872" y="4203"/>
                  </a:cubicBezTo>
                  <a:cubicBezTo>
                    <a:pt x="3906" y="4203"/>
                    <a:pt x="3939" y="4199"/>
                    <a:pt x="3970" y="4191"/>
                  </a:cubicBezTo>
                  <a:cubicBezTo>
                    <a:pt x="4097" y="4160"/>
                    <a:pt x="4160" y="4002"/>
                    <a:pt x="4160" y="3876"/>
                  </a:cubicBezTo>
                  <a:lnTo>
                    <a:pt x="4160" y="2773"/>
                  </a:lnTo>
                  <a:cubicBezTo>
                    <a:pt x="4569" y="2616"/>
                    <a:pt x="4884" y="2238"/>
                    <a:pt x="4884" y="1765"/>
                  </a:cubicBezTo>
                  <a:lnTo>
                    <a:pt x="4884" y="1041"/>
                  </a:lnTo>
                  <a:cubicBezTo>
                    <a:pt x="4884" y="442"/>
                    <a:pt x="4412"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19" name="Google Shape;20019;p79"/>
          <p:cNvSpPr/>
          <p:nvPr/>
        </p:nvSpPr>
        <p:spPr>
          <a:xfrm>
            <a:off x="6490566" y="3233673"/>
            <a:ext cx="464684" cy="465903"/>
          </a:xfrm>
          <a:custGeom>
            <a:avLst/>
            <a:gdLst/>
            <a:ahLst/>
            <a:cxnLst/>
            <a:rect l="l" t="t" r="r" b="b"/>
            <a:pathLst>
              <a:path w="11815" h="11846" extrusionOk="0">
                <a:moveTo>
                  <a:pt x="5829" y="693"/>
                </a:moveTo>
                <a:cubicBezTo>
                  <a:pt x="6238" y="693"/>
                  <a:pt x="6553" y="1008"/>
                  <a:pt x="6553" y="1418"/>
                </a:cubicBezTo>
                <a:cubicBezTo>
                  <a:pt x="6553" y="1796"/>
                  <a:pt x="6238" y="2111"/>
                  <a:pt x="5829" y="2111"/>
                </a:cubicBezTo>
                <a:cubicBezTo>
                  <a:pt x="5451" y="2111"/>
                  <a:pt x="5136" y="1796"/>
                  <a:pt x="5136" y="1418"/>
                </a:cubicBezTo>
                <a:cubicBezTo>
                  <a:pt x="5136" y="1008"/>
                  <a:pt x="5482" y="693"/>
                  <a:pt x="5829" y="693"/>
                </a:cubicBezTo>
                <a:close/>
                <a:moveTo>
                  <a:pt x="5829" y="2773"/>
                </a:moveTo>
                <a:cubicBezTo>
                  <a:pt x="6774" y="2773"/>
                  <a:pt x="7562" y="3560"/>
                  <a:pt x="7562" y="4568"/>
                </a:cubicBezTo>
                <a:lnTo>
                  <a:pt x="7562" y="4915"/>
                </a:lnTo>
                <a:lnTo>
                  <a:pt x="4096" y="4915"/>
                </a:lnTo>
                <a:lnTo>
                  <a:pt x="4096" y="4568"/>
                </a:lnTo>
                <a:cubicBezTo>
                  <a:pt x="4096" y="3560"/>
                  <a:pt x="4884" y="2773"/>
                  <a:pt x="5829" y="2773"/>
                </a:cubicBezTo>
                <a:close/>
                <a:moveTo>
                  <a:pt x="2363" y="6963"/>
                </a:moveTo>
                <a:cubicBezTo>
                  <a:pt x="2773" y="6963"/>
                  <a:pt x="3088" y="7278"/>
                  <a:pt x="3088" y="7656"/>
                </a:cubicBezTo>
                <a:cubicBezTo>
                  <a:pt x="3088" y="8065"/>
                  <a:pt x="2773" y="8380"/>
                  <a:pt x="2363" y="8380"/>
                </a:cubicBezTo>
                <a:cubicBezTo>
                  <a:pt x="1985" y="8380"/>
                  <a:pt x="1670" y="8065"/>
                  <a:pt x="1670" y="7656"/>
                </a:cubicBezTo>
                <a:cubicBezTo>
                  <a:pt x="1670" y="7278"/>
                  <a:pt x="1985" y="6963"/>
                  <a:pt x="2363" y="6963"/>
                </a:cubicBezTo>
                <a:close/>
                <a:moveTo>
                  <a:pt x="9357" y="6963"/>
                </a:moveTo>
                <a:cubicBezTo>
                  <a:pt x="9735" y="6963"/>
                  <a:pt x="10050" y="7278"/>
                  <a:pt x="10050" y="7656"/>
                </a:cubicBezTo>
                <a:cubicBezTo>
                  <a:pt x="10050" y="8065"/>
                  <a:pt x="9735" y="8380"/>
                  <a:pt x="9357" y="8380"/>
                </a:cubicBezTo>
                <a:cubicBezTo>
                  <a:pt x="8948" y="8380"/>
                  <a:pt x="8633" y="8065"/>
                  <a:pt x="8633" y="7656"/>
                </a:cubicBezTo>
                <a:cubicBezTo>
                  <a:pt x="8633" y="7278"/>
                  <a:pt x="8948" y="6963"/>
                  <a:pt x="9357" y="6963"/>
                </a:cubicBezTo>
                <a:close/>
                <a:moveTo>
                  <a:pt x="2363" y="9042"/>
                </a:moveTo>
                <a:cubicBezTo>
                  <a:pt x="3308" y="9042"/>
                  <a:pt x="4096" y="9830"/>
                  <a:pt x="4096" y="10806"/>
                </a:cubicBezTo>
                <a:lnTo>
                  <a:pt x="4096" y="11184"/>
                </a:lnTo>
                <a:lnTo>
                  <a:pt x="630" y="11184"/>
                </a:lnTo>
                <a:lnTo>
                  <a:pt x="630" y="10806"/>
                </a:lnTo>
                <a:cubicBezTo>
                  <a:pt x="630" y="9830"/>
                  <a:pt x="1418" y="9042"/>
                  <a:pt x="2363" y="9042"/>
                </a:cubicBezTo>
                <a:close/>
                <a:moveTo>
                  <a:pt x="9357" y="9042"/>
                </a:moveTo>
                <a:cubicBezTo>
                  <a:pt x="10302" y="9042"/>
                  <a:pt x="11090" y="9830"/>
                  <a:pt x="11090" y="10806"/>
                </a:cubicBezTo>
                <a:lnTo>
                  <a:pt x="11090" y="11184"/>
                </a:lnTo>
                <a:lnTo>
                  <a:pt x="7625" y="11184"/>
                </a:lnTo>
                <a:lnTo>
                  <a:pt x="7625" y="10806"/>
                </a:lnTo>
                <a:cubicBezTo>
                  <a:pt x="7625" y="9830"/>
                  <a:pt x="8412" y="9042"/>
                  <a:pt x="9357" y="9042"/>
                </a:cubicBezTo>
                <a:close/>
                <a:moveTo>
                  <a:pt x="5892" y="0"/>
                </a:moveTo>
                <a:cubicBezTo>
                  <a:pt x="5136" y="0"/>
                  <a:pt x="4506" y="630"/>
                  <a:pt x="4506" y="1355"/>
                </a:cubicBezTo>
                <a:cubicBezTo>
                  <a:pt x="4506" y="1733"/>
                  <a:pt x="4632" y="2016"/>
                  <a:pt x="4852" y="2300"/>
                </a:cubicBezTo>
                <a:cubicBezTo>
                  <a:pt x="4033" y="2710"/>
                  <a:pt x="3466" y="3529"/>
                  <a:pt x="3466" y="4505"/>
                </a:cubicBezTo>
                <a:lnTo>
                  <a:pt x="3466" y="5230"/>
                </a:lnTo>
                <a:cubicBezTo>
                  <a:pt x="3466" y="5419"/>
                  <a:pt x="3623" y="5577"/>
                  <a:pt x="3844" y="5577"/>
                </a:cubicBezTo>
                <a:lnTo>
                  <a:pt x="5577" y="5577"/>
                </a:lnTo>
                <a:lnTo>
                  <a:pt x="5577" y="7152"/>
                </a:lnTo>
                <a:lnTo>
                  <a:pt x="3875" y="8822"/>
                </a:lnTo>
                <a:cubicBezTo>
                  <a:pt x="3749" y="8696"/>
                  <a:pt x="3592" y="8601"/>
                  <a:pt x="3434" y="8569"/>
                </a:cubicBezTo>
                <a:cubicBezTo>
                  <a:pt x="3686" y="8349"/>
                  <a:pt x="3781" y="8034"/>
                  <a:pt x="3781" y="7624"/>
                </a:cubicBezTo>
                <a:cubicBezTo>
                  <a:pt x="3781" y="6868"/>
                  <a:pt x="3151" y="6238"/>
                  <a:pt x="2426" y="6238"/>
                </a:cubicBezTo>
                <a:cubicBezTo>
                  <a:pt x="1670" y="6238"/>
                  <a:pt x="1040" y="6868"/>
                  <a:pt x="1040" y="7624"/>
                </a:cubicBezTo>
                <a:cubicBezTo>
                  <a:pt x="1040" y="7971"/>
                  <a:pt x="1166" y="8286"/>
                  <a:pt x="1387" y="8569"/>
                </a:cubicBezTo>
                <a:cubicBezTo>
                  <a:pt x="567" y="8979"/>
                  <a:pt x="0" y="9798"/>
                  <a:pt x="0" y="10775"/>
                </a:cubicBezTo>
                <a:lnTo>
                  <a:pt x="0" y="11499"/>
                </a:lnTo>
                <a:cubicBezTo>
                  <a:pt x="0" y="11688"/>
                  <a:pt x="158" y="11846"/>
                  <a:pt x="378" y="11846"/>
                </a:cubicBezTo>
                <a:lnTo>
                  <a:pt x="4474" y="11846"/>
                </a:lnTo>
                <a:cubicBezTo>
                  <a:pt x="4663" y="11846"/>
                  <a:pt x="4821" y="11688"/>
                  <a:pt x="4821" y="11499"/>
                </a:cubicBezTo>
                <a:lnTo>
                  <a:pt x="4821" y="10775"/>
                </a:lnTo>
                <a:cubicBezTo>
                  <a:pt x="4821" y="10239"/>
                  <a:pt x="4632" y="9704"/>
                  <a:pt x="4348" y="9326"/>
                </a:cubicBezTo>
                <a:lnTo>
                  <a:pt x="5860" y="7782"/>
                </a:lnTo>
                <a:lnTo>
                  <a:pt x="7404" y="9326"/>
                </a:lnTo>
                <a:cubicBezTo>
                  <a:pt x="7089" y="9704"/>
                  <a:pt x="6931" y="10239"/>
                  <a:pt x="6931" y="10775"/>
                </a:cubicBezTo>
                <a:lnTo>
                  <a:pt x="6931" y="11499"/>
                </a:lnTo>
                <a:cubicBezTo>
                  <a:pt x="6931" y="11688"/>
                  <a:pt x="7089" y="11846"/>
                  <a:pt x="7309" y="11846"/>
                </a:cubicBezTo>
                <a:lnTo>
                  <a:pt x="11468" y="11846"/>
                </a:lnTo>
                <a:cubicBezTo>
                  <a:pt x="11657" y="11846"/>
                  <a:pt x="11815" y="11688"/>
                  <a:pt x="11815" y="11499"/>
                </a:cubicBezTo>
                <a:lnTo>
                  <a:pt x="11815" y="10775"/>
                </a:lnTo>
                <a:cubicBezTo>
                  <a:pt x="11783" y="9830"/>
                  <a:pt x="11185" y="8979"/>
                  <a:pt x="10365" y="8569"/>
                </a:cubicBezTo>
                <a:cubicBezTo>
                  <a:pt x="10586" y="8349"/>
                  <a:pt x="10712" y="8034"/>
                  <a:pt x="10712" y="7624"/>
                </a:cubicBezTo>
                <a:cubicBezTo>
                  <a:pt x="10712" y="6868"/>
                  <a:pt x="10082" y="6238"/>
                  <a:pt x="9357" y="6238"/>
                </a:cubicBezTo>
                <a:cubicBezTo>
                  <a:pt x="8601" y="6238"/>
                  <a:pt x="7971" y="6868"/>
                  <a:pt x="7971" y="7624"/>
                </a:cubicBezTo>
                <a:cubicBezTo>
                  <a:pt x="7971" y="7971"/>
                  <a:pt x="8097" y="8286"/>
                  <a:pt x="8318" y="8569"/>
                </a:cubicBezTo>
                <a:cubicBezTo>
                  <a:pt x="8160" y="8664"/>
                  <a:pt x="8034" y="8727"/>
                  <a:pt x="7877" y="8822"/>
                </a:cubicBezTo>
                <a:lnTo>
                  <a:pt x="6207" y="7152"/>
                </a:lnTo>
                <a:lnTo>
                  <a:pt x="6207" y="5577"/>
                </a:lnTo>
                <a:lnTo>
                  <a:pt x="7940" y="5577"/>
                </a:lnTo>
                <a:cubicBezTo>
                  <a:pt x="8129" y="5577"/>
                  <a:pt x="8286" y="5419"/>
                  <a:pt x="8286" y="5230"/>
                </a:cubicBezTo>
                <a:lnTo>
                  <a:pt x="8286" y="4505"/>
                </a:lnTo>
                <a:cubicBezTo>
                  <a:pt x="8286" y="3529"/>
                  <a:pt x="7688" y="2710"/>
                  <a:pt x="6900" y="2300"/>
                </a:cubicBezTo>
                <a:cubicBezTo>
                  <a:pt x="7152" y="2080"/>
                  <a:pt x="7246" y="1764"/>
                  <a:pt x="7246" y="1355"/>
                </a:cubicBezTo>
                <a:cubicBezTo>
                  <a:pt x="7246" y="630"/>
                  <a:pt x="6616"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20" name="Google Shape;20020;p79"/>
          <p:cNvGrpSpPr/>
          <p:nvPr/>
        </p:nvGrpSpPr>
        <p:grpSpPr>
          <a:xfrm>
            <a:off x="9459600" y="2043546"/>
            <a:ext cx="412689" cy="464095"/>
            <a:chOff x="2523000" y="1954875"/>
            <a:chExt cx="262325" cy="295000"/>
          </a:xfrm>
        </p:grpSpPr>
        <p:sp>
          <p:nvSpPr>
            <p:cNvPr id="20021" name="Google Shape;20021;p79"/>
            <p:cNvSpPr/>
            <p:nvPr/>
          </p:nvSpPr>
          <p:spPr>
            <a:xfrm>
              <a:off x="2523000" y="1954875"/>
              <a:ext cx="262325" cy="295000"/>
            </a:xfrm>
            <a:custGeom>
              <a:avLst/>
              <a:gdLst/>
              <a:ahLst/>
              <a:cxnLst/>
              <a:rect l="l" t="t" r="r" b="b"/>
              <a:pathLst>
                <a:path w="10493" h="11800" extrusionOk="0">
                  <a:moveTo>
                    <a:pt x="5294" y="709"/>
                  </a:moveTo>
                  <a:cubicBezTo>
                    <a:pt x="6350" y="1316"/>
                    <a:pt x="7422" y="1602"/>
                    <a:pt x="8487" y="1602"/>
                  </a:cubicBezTo>
                  <a:cubicBezTo>
                    <a:pt x="8915" y="1602"/>
                    <a:pt x="9343" y="1556"/>
                    <a:pt x="9767" y="1465"/>
                  </a:cubicBezTo>
                  <a:lnTo>
                    <a:pt x="9767" y="5026"/>
                  </a:lnTo>
                  <a:cubicBezTo>
                    <a:pt x="9767" y="7798"/>
                    <a:pt x="7940" y="10287"/>
                    <a:pt x="5294" y="11137"/>
                  </a:cubicBezTo>
                  <a:cubicBezTo>
                    <a:pt x="2647" y="10350"/>
                    <a:pt x="789" y="7798"/>
                    <a:pt x="789" y="5026"/>
                  </a:cubicBezTo>
                  <a:lnTo>
                    <a:pt x="789" y="1465"/>
                  </a:lnTo>
                  <a:cubicBezTo>
                    <a:pt x="1222" y="1556"/>
                    <a:pt x="1654" y="1602"/>
                    <a:pt x="2084" y="1602"/>
                  </a:cubicBezTo>
                  <a:cubicBezTo>
                    <a:pt x="3153" y="1602"/>
                    <a:pt x="4215" y="1316"/>
                    <a:pt x="5294" y="709"/>
                  </a:cubicBezTo>
                  <a:close/>
                  <a:moveTo>
                    <a:pt x="5266" y="0"/>
                  </a:moveTo>
                  <a:cubicBezTo>
                    <a:pt x="5207" y="0"/>
                    <a:pt x="5152" y="16"/>
                    <a:pt x="5105" y="48"/>
                  </a:cubicBezTo>
                  <a:cubicBezTo>
                    <a:pt x="4065" y="646"/>
                    <a:pt x="3057" y="930"/>
                    <a:pt x="2017" y="930"/>
                  </a:cubicBezTo>
                  <a:cubicBezTo>
                    <a:pt x="1513" y="930"/>
                    <a:pt x="1009" y="835"/>
                    <a:pt x="473" y="678"/>
                  </a:cubicBezTo>
                  <a:cubicBezTo>
                    <a:pt x="440" y="669"/>
                    <a:pt x="408" y="665"/>
                    <a:pt x="378" y="665"/>
                  </a:cubicBezTo>
                  <a:cubicBezTo>
                    <a:pt x="297" y="665"/>
                    <a:pt x="228" y="695"/>
                    <a:pt x="158" y="741"/>
                  </a:cubicBezTo>
                  <a:cubicBezTo>
                    <a:pt x="95" y="804"/>
                    <a:pt x="1" y="898"/>
                    <a:pt x="1" y="993"/>
                  </a:cubicBezTo>
                  <a:lnTo>
                    <a:pt x="1" y="4994"/>
                  </a:lnTo>
                  <a:cubicBezTo>
                    <a:pt x="127" y="8176"/>
                    <a:pt x="2206" y="10917"/>
                    <a:pt x="5199" y="11799"/>
                  </a:cubicBezTo>
                  <a:lnTo>
                    <a:pt x="5357" y="11799"/>
                  </a:lnTo>
                  <a:cubicBezTo>
                    <a:pt x="8350" y="10917"/>
                    <a:pt x="10492" y="8176"/>
                    <a:pt x="10492" y="5026"/>
                  </a:cubicBezTo>
                  <a:lnTo>
                    <a:pt x="10492" y="1056"/>
                  </a:lnTo>
                  <a:cubicBezTo>
                    <a:pt x="10492" y="930"/>
                    <a:pt x="10429" y="835"/>
                    <a:pt x="10335" y="772"/>
                  </a:cubicBezTo>
                  <a:cubicBezTo>
                    <a:pt x="10282" y="720"/>
                    <a:pt x="10230" y="697"/>
                    <a:pt x="10173" y="697"/>
                  </a:cubicBezTo>
                  <a:cubicBezTo>
                    <a:pt x="10126" y="697"/>
                    <a:pt x="10076" y="713"/>
                    <a:pt x="10019" y="741"/>
                  </a:cubicBezTo>
                  <a:cubicBezTo>
                    <a:pt x="9509" y="876"/>
                    <a:pt x="9006" y="946"/>
                    <a:pt x="8504" y="946"/>
                  </a:cubicBezTo>
                  <a:cubicBezTo>
                    <a:pt x="7490" y="946"/>
                    <a:pt x="6485" y="659"/>
                    <a:pt x="5451" y="48"/>
                  </a:cubicBezTo>
                  <a:cubicBezTo>
                    <a:pt x="5388" y="16"/>
                    <a:pt x="5325" y="0"/>
                    <a:pt x="52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2" name="Google Shape;20022;p79"/>
            <p:cNvSpPr/>
            <p:nvPr/>
          </p:nvSpPr>
          <p:spPr>
            <a:xfrm>
              <a:off x="2595475" y="2024575"/>
              <a:ext cx="122100" cy="138650"/>
            </a:xfrm>
            <a:custGeom>
              <a:avLst/>
              <a:gdLst/>
              <a:ahLst/>
              <a:cxnLst/>
              <a:rect l="l" t="t" r="r" b="b"/>
              <a:pathLst>
                <a:path w="4884" h="5546" extrusionOk="0">
                  <a:moveTo>
                    <a:pt x="2426" y="694"/>
                  </a:moveTo>
                  <a:cubicBezTo>
                    <a:pt x="2836" y="694"/>
                    <a:pt x="3151" y="1009"/>
                    <a:pt x="3151" y="1418"/>
                  </a:cubicBezTo>
                  <a:cubicBezTo>
                    <a:pt x="3151" y="1796"/>
                    <a:pt x="2836" y="2111"/>
                    <a:pt x="2426" y="2111"/>
                  </a:cubicBezTo>
                  <a:cubicBezTo>
                    <a:pt x="2048" y="2111"/>
                    <a:pt x="1733" y="1796"/>
                    <a:pt x="1733" y="1418"/>
                  </a:cubicBezTo>
                  <a:cubicBezTo>
                    <a:pt x="1733" y="1009"/>
                    <a:pt x="2048" y="694"/>
                    <a:pt x="2426" y="694"/>
                  </a:cubicBezTo>
                  <a:close/>
                  <a:moveTo>
                    <a:pt x="2426" y="2742"/>
                  </a:moveTo>
                  <a:cubicBezTo>
                    <a:pt x="3371" y="2742"/>
                    <a:pt x="4159" y="3529"/>
                    <a:pt x="4159" y="4474"/>
                  </a:cubicBezTo>
                  <a:lnTo>
                    <a:pt x="4159" y="4821"/>
                  </a:lnTo>
                  <a:lnTo>
                    <a:pt x="693" y="4821"/>
                  </a:lnTo>
                  <a:lnTo>
                    <a:pt x="693" y="4474"/>
                  </a:lnTo>
                  <a:cubicBezTo>
                    <a:pt x="693" y="3529"/>
                    <a:pt x="1481" y="2742"/>
                    <a:pt x="2426" y="2742"/>
                  </a:cubicBezTo>
                  <a:close/>
                  <a:moveTo>
                    <a:pt x="2458" y="1"/>
                  </a:moveTo>
                  <a:cubicBezTo>
                    <a:pt x="1733" y="1"/>
                    <a:pt x="1103" y="599"/>
                    <a:pt x="1103" y="1355"/>
                  </a:cubicBezTo>
                  <a:cubicBezTo>
                    <a:pt x="1103" y="1733"/>
                    <a:pt x="1198" y="2048"/>
                    <a:pt x="1450" y="2269"/>
                  </a:cubicBezTo>
                  <a:cubicBezTo>
                    <a:pt x="630" y="2647"/>
                    <a:pt x="63" y="3498"/>
                    <a:pt x="63" y="4474"/>
                  </a:cubicBezTo>
                  <a:lnTo>
                    <a:pt x="63" y="5199"/>
                  </a:lnTo>
                  <a:cubicBezTo>
                    <a:pt x="0" y="5388"/>
                    <a:pt x="158" y="5546"/>
                    <a:pt x="347" y="5546"/>
                  </a:cubicBezTo>
                  <a:lnTo>
                    <a:pt x="4506" y="5546"/>
                  </a:lnTo>
                  <a:cubicBezTo>
                    <a:pt x="4726" y="5546"/>
                    <a:pt x="4884" y="5388"/>
                    <a:pt x="4884" y="5199"/>
                  </a:cubicBezTo>
                  <a:lnTo>
                    <a:pt x="4884" y="4474"/>
                  </a:lnTo>
                  <a:cubicBezTo>
                    <a:pt x="4884" y="3498"/>
                    <a:pt x="4317" y="2647"/>
                    <a:pt x="3497" y="2269"/>
                  </a:cubicBezTo>
                  <a:cubicBezTo>
                    <a:pt x="3718" y="2048"/>
                    <a:pt x="3844" y="1702"/>
                    <a:pt x="3844" y="1355"/>
                  </a:cubicBezTo>
                  <a:cubicBezTo>
                    <a:pt x="3844" y="599"/>
                    <a:pt x="321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23" name="Google Shape;20023;p79"/>
          <p:cNvGrpSpPr/>
          <p:nvPr/>
        </p:nvGrpSpPr>
        <p:grpSpPr>
          <a:xfrm>
            <a:off x="9431734" y="2645233"/>
            <a:ext cx="468420" cy="464723"/>
            <a:chOff x="2508825" y="2318350"/>
            <a:chExt cx="297750" cy="295400"/>
          </a:xfrm>
        </p:grpSpPr>
        <p:sp>
          <p:nvSpPr>
            <p:cNvPr id="20024" name="Google Shape;20024;p79"/>
            <p:cNvSpPr/>
            <p:nvPr/>
          </p:nvSpPr>
          <p:spPr>
            <a:xfrm>
              <a:off x="2508825" y="2318350"/>
              <a:ext cx="297750" cy="295400"/>
            </a:xfrm>
            <a:custGeom>
              <a:avLst/>
              <a:gdLst/>
              <a:ahLst/>
              <a:cxnLst/>
              <a:rect l="l" t="t" r="r" b="b"/>
              <a:pathLst>
                <a:path w="11910" h="11816" extrusionOk="0">
                  <a:moveTo>
                    <a:pt x="5892" y="694"/>
                  </a:moveTo>
                  <a:cubicBezTo>
                    <a:pt x="7625" y="694"/>
                    <a:pt x="9043" y="2112"/>
                    <a:pt x="9043" y="3845"/>
                  </a:cubicBezTo>
                  <a:cubicBezTo>
                    <a:pt x="9043" y="5483"/>
                    <a:pt x="7751" y="6838"/>
                    <a:pt x="6081" y="6932"/>
                  </a:cubicBezTo>
                  <a:cubicBezTo>
                    <a:pt x="6018" y="6932"/>
                    <a:pt x="5987" y="6901"/>
                    <a:pt x="5924" y="6869"/>
                  </a:cubicBezTo>
                  <a:lnTo>
                    <a:pt x="5766" y="6711"/>
                  </a:lnTo>
                  <a:cubicBezTo>
                    <a:pt x="5297" y="6298"/>
                    <a:pt x="4683" y="6101"/>
                    <a:pt x="4072" y="6101"/>
                  </a:cubicBezTo>
                  <a:cubicBezTo>
                    <a:pt x="3985" y="6101"/>
                    <a:pt x="3899" y="6105"/>
                    <a:pt x="3813" y="6113"/>
                  </a:cubicBezTo>
                  <a:cubicBezTo>
                    <a:pt x="3151" y="5577"/>
                    <a:pt x="2773" y="4727"/>
                    <a:pt x="2773" y="3845"/>
                  </a:cubicBezTo>
                  <a:cubicBezTo>
                    <a:pt x="2773" y="2112"/>
                    <a:pt x="4191" y="694"/>
                    <a:pt x="5892" y="694"/>
                  </a:cubicBezTo>
                  <a:close/>
                  <a:moveTo>
                    <a:pt x="4171" y="6822"/>
                  </a:moveTo>
                  <a:cubicBezTo>
                    <a:pt x="4577" y="6822"/>
                    <a:pt x="4979" y="6964"/>
                    <a:pt x="5294" y="7247"/>
                  </a:cubicBezTo>
                  <a:cubicBezTo>
                    <a:pt x="5420" y="7373"/>
                    <a:pt x="5735" y="7657"/>
                    <a:pt x="5892" y="7657"/>
                  </a:cubicBezTo>
                  <a:lnTo>
                    <a:pt x="7972" y="7657"/>
                  </a:lnTo>
                  <a:cubicBezTo>
                    <a:pt x="8192" y="7657"/>
                    <a:pt x="8350" y="7814"/>
                    <a:pt x="8350" y="8003"/>
                  </a:cubicBezTo>
                  <a:cubicBezTo>
                    <a:pt x="8350" y="8192"/>
                    <a:pt x="8192" y="8350"/>
                    <a:pt x="7972" y="8350"/>
                  </a:cubicBezTo>
                  <a:lnTo>
                    <a:pt x="5514" y="8350"/>
                  </a:lnTo>
                  <a:cubicBezTo>
                    <a:pt x="5294" y="8350"/>
                    <a:pt x="5136" y="8507"/>
                    <a:pt x="5136" y="8728"/>
                  </a:cubicBezTo>
                  <a:cubicBezTo>
                    <a:pt x="5136" y="8917"/>
                    <a:pt x="5294" y="9074"/>
                    <a:pt x="5514" y="9074"/>
                  </a:cubicBezTo>
                  <a:lnTo>
                    <a:pt x="8224" y="9074"/>
                  </a:lnTo>
                  <a:cubicBezTo>
                    <a:pt x="8507" y="9074"/>
                    <a:pt x="8759" y="8948"/>
                    <a:pt x="8980" y="8759"/>
                  </a:cubicBezTo>
                  <a:lnTo>
                    <a:pt x="10492" y="7090"/>
                  </a:lnTo>
                  <a:cubicBezTo>
                    <a:pt x="10568" y="7033"/>
                    <a:pt x="10666" y="6987"/>
                    <a:pt x="10766" y="6987"/>
                  </a:cubicBezTo>
                  <a:cubicBezTo>
                    <a:pt x="10833" y="6987"/>
                    <a:pt x="10902" y="7008"/>
                    <a:pt x="10965" y="7058"/>
                  </a:cubicBezTo>
                  <a:cubicBezTo>
                    <a:pt x="11122" y="7184"/>
                    <a:pt x="11185" y="7373"/>
                    <a:pt x="11059" y="7531"/>
                  </a:cubicBezTo>
                  <a:lnTo>
                    <a:pt x="9389" y="9767"/>
                  </a:lnTo>
                  <a:cubicBezTo>
                    <a:pt x="9074" y="10209"/>
                    <a:pt x="8570" y="10492"/>
                    <a:pt x="8035" y="10492"/>
                  </a:cubicBezTo>
                  <a:lnTo>
                    <a:pt x="2773" y="10492"/>
                  </a:lnTo>
                  <a:lnTo>
                    <a:pt x="2773" y="7468"/>
                  </a:lnTo>
                  <a:lnTo>
                    <a:pt x="3025" y="7247"/>
                  </a:lnTo>
                  <a:cubicBezTo>
                    <a:pt x="3356" y="6964"/>
                    <a:pt x="3766" y="6822"/>
                    <a:pt x="4171" y="6822"/>
                  </a:cubicBezTo>
                  <a:close/>
                  <a:moveTo>
                    <a:pt x="1734" y="6932"/>
                  </a:moveTo>
                  <a:cubicBezTo>
                    <a:pt x="1923" y="6932"/>
                    <a:pt x="2080" y="7090"/>
                    <a:pt x="2080" y="7310"/>
                  </a:cubicBezTo>
                  <a:lnTo>
                    <a:pt x="2080" y="10807"/>
                  </a:lnTo>
                  <a:cubicBezTo>
                    <a:pt x="2080" y="10996"/>
                    <a:pt x="1923" y="11154"/>
                    <a:pt x="1734" y="11154"/>
                  </a:cubicBezTo>
                  <a:lnTo>
                    <a:pt x="662" y="11154"/>
                  </a:lnTo>
                  <a:lnTo>
                    <a:pt x="662" y="6932"/>
                  </a:lnTo>
                  <a:close/>
                  <a:moveTo>
                    <a:pt x="5924" y="1"/>
                  </a:moveTo>
                  <a:cubicBezTo>
                    <a:pt x="3844" y="1"/>
                    <a:pt x="2112" y="1734"/>
                    <a:pt x="2112" y="3845"/>
                  </a:cubicBezTo>
                  <a:cubicBezTo>
                    <a:pt x="2112" y="4790"/>
                    <a:pt x="2458" y="5672"/>
                    <a:pt x="3088" y="6396"/>
                  </a:cubicBezTo>
                  <a:cubicBezTo>
                    <a:pt x="2931" y="6459"/>
                    <a:pt x="2773" y="6585"/>
                    <a:pt x="2616" y="6711"/>
                  </a:cubicBezTo>
                  <a:cubicBezTo>
                    <a:pt x="2427" y="6428"/>
                    <a:pt x="2112" y="6270"/>
                    <a:pt x="1765" y="6270"/>
                  </a:cubicBezTo>
                  <a:lnTo>
                    <a:pt x="347" y="6270"/>
                  </a:lnTo>
                  <a:cubicBezTo>
                    <a:pt x="158" y="6270"/>
                    <a:pt x="1" y="6428"/>
                    <a:pt x="1" y="6585"/>
                  </a:cubicBezTo>
                  <a:lnTo>
                    <a:pt x="1" y="11469"/>
                  </a:lnTo>
                  <a:cubicBezTo>
                    <a:pt x="1" y="11658"/>
                    <a:pt x="158" y="11815"/>
                    <a:pt x="347" y="11815"/>
                  </a:cubicBezTo>
                  <a:lnTo>
                    <a:pt x="1765" y="11815"/>
                  </a:lnTo>
                  <a:cubicBezTo>
                    <a:pt x="2238" y="11815"/>
                    <a:pt x="2584" y="11563"/>
                    <a:pt x="2742" y="11122"/>
                  </a:cubicBezTo>
                  <a:lnTo>
                    <a:pt x="8035" y="11122"/>
                  </a:lnTo>
                  <a:cubicBezTo>
                    <a:pt x="8759" y="11122"/>
                    <a:pt x="9515" y="10776"/>
                    <a:pt x="9956" y="10146"/>
                  </a:cubicBezTo>
                  <a:lnTo>
                    <a:pt x="11595" y="7877"/>
                  </a:lnTo>
                  <a:cubicBezTo>
                    <a:pt x="11910" y="7468"/>
                    <a:pt x="11878" y="6838"/>
                    <a:pt x="11437" y="6459"/>
                  </a:cubicBezTo>
                  <a:cubicBezTo>
                    <a:pt x="11249" y="6301"/>
                    <a:pt x="11015" y="6221"/>
                    <a:pt x="10780" y="6221"/>
                  </a:cubicBezTo>
                  <a:cubicBezTo>
                    <a:pt x="10503" y="6221"/>
                    <a:pt x="10224" y="6332"/>
                    <a:pt x="10019" y="6554"/>
                  </a:cubicBezTo>
                  <a:lnTo>
                    <a:pt x="9011" y="7657"/>
                  </a:lnTo>
                  <a:cubicBezTo>
                    <a:pt x="8885" y="7247"/>
                    <a:pt x="8539" y="6932"/>
                    <a:pt x="8098" y="6932"/>
                  </a:cubicBezTo>
                  <a:cubicBezTo>
                    <a:pt x="8287" y="6838"/>
                    <a:pt x="8444" y="6680"/>
                    <a:pt x="8602" y="6522"/>
                  </a:cubicBezTo>
                  <a:cubicBezTo>
                    <a:pt x="9358" y="5798"/>
                    <a:pt x="9767" y="4821"/>
                    <a:pt x="9767" y="3845"/>
                  </a:cubicBezTo>
                  <a:cubicBezTo>
                    <a:pt x="9767" y="1734"/>
                    <a:pt x="8035" y="1"/>
                    <a:pt x="59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5" name="Google Shape;20025;p79"/>
            <p:cNvSpPr/>
            <p:nvPr/>
          </p:nvSpPr>
          <p:spPr>
            <a:xfrm>
              <a:off x="2629350" y="2353025"/>
              <a:ext cx="54350" cy="121300"/>
            </a:xfrm>
            <a:custGeom>
              <a:avLst/>
              <a:gdLst/>
              <a:ahLst/>
              <a:cxnLst/>
              <a:rect l="l" t="t" r="r" b="b"/>
              <a:pathLst>
                <a:path w="2174" h="4852" extrusionOk="0">
                  <a:moveTo>
                    <a:pt x="1071" y="0"/>
                  </a:moveTo>
                  <a:cubicBezTo>
                    <a:pt x="882" y="0"/>
                    <a:pt x="725" y="158"/>
                    <a:pt x="725" y="347"/>
                  </a:cubicBezTo>
                  <a:lnTo>
                    <a:pt x="725" y="756"/>
                  </a:lnTo>
                  <a:cubicBezTo>
                    <a:pt x="315" y="914"/>
                    <a:pt x="63" y="1292"/>
                    <a:pt x="63" y="1733"/>
                  </a:cubicBezTo>
                  <a:cubicBezTo>
                    <a:pt x="0" y="2332"/>
                    <a:pt x="473" y="2804"/>
                    <a:pt x="1071" y="2804"/>
                  </a:cubicBezTo>
                  <a:cubicBezTo>
                    <a:pt x="1260" y="2804"/>
                    <a:pt x="1418" y="2962"/>
                    <a:pt x="1418" y="3151"/>
                  </a:cubicBezTo>
                  <a:cubicBezTo>
                    <a:pt x="1418" y="3308"/>
                    <a:pt x="1355" y="3434"/>
                    <a:pt x="1229" y="3466"/>
                  </a:cubicBezTo>
                  <a:cubicBezTo>
                    <a:pt x="1185" y="3492"/>
                    <a:pt x="1140" y="3503"/>
                    <a:pt x="1093" y="3503"/>
                  </a:cubicBezTo>
                  <a:cubicBezTo>
                    <a:pt x="970" y="3503"/>
                    <a:pt x="839" y="3422"/>
                    <a:pt x="725" y="3308"/>
                  </a:cubicBezTo>
                  <a:cubicBezTo>
                    <a:pt x="662" y="3245"/>
                    <a:pt x="575" y="3214"/>
                    <a:pt x="488" y="3214"/>
                  </a:cubicBezTo>
                  <a:cubicBezTo>
                    <a:pt x="402" y="3214"/>
                    <a:pt x="315" y="3245"/>
                    <a:pt x="252" y="3308"/>
                  </a:cubicBezTo>
                  <a:cubicBezTo>
                    <a:pt x="126" y="3434"/>
                    <a:pt x="126" y="3655"/>
                    <a:pt x="252" y="3781"/>
                  </a:cubicBezTo>
                  <a:cubicBezTo>
                    <a:pt x="410" y="3938"/>
                    <a:pt x="567" y="4064"/>
                    <a:pt x="756" y="4096"/>
                  </a:cubicBezTo>
                  <a:lnTo>
                    <a:pt x="756" y="4505"/>
                  </a:lnTo>
                  <a:cubicBezTo>
                    <a:pt x="756" y="4694"/>
                    <a:pt x="914" y="4852"/>
                    <a:pt x="1103" y="4852"/>
                  </a:cubicBezTo>
                  <a:cubicBezTo>
                    <a:pt x="1323" y="4852"/>
                    <a:pt x="1481" y="4694"/>
                    <a:pt x="1481" y="4505"/>
                  </a:cubicBezTo>
                  <a:lnTo>
                    <a:pt x="1481" y="4096"/>
                  </a:lnTo>
                  <a:cubicBezTo>
                    <a:pt x="1481" y="4096"/>
                    <a:pt x="1512" y="4096"/>
                    <a:pt x="1512" y="4064"/>
                  </a:cubicBezTo>
                  <a:cubicBezTo>
                    <a:pt x="1890" y="3907"/>
                    <a:pt x="2142" y="3497"/>
                    <a:pt x="2142" y="3119"/>
                  </a:cubicBezTo>
                  <a:cubicBezTo>
                    <a:pt x="2142" y="2521"/>
                    <a:pt x="1670" y="2079"/>
                    <a:pt x="1103" y="2079"/>
                  </a:cubicBezTo>
                  <a:cubicBezTo>
                    <a:pt x="914" y="2079"/>
                    <a:pt x="756" y="1922"/>
                    <a:pt x="756" y="1733"/>
                  </a:cubicBezTo>
                  <a:cubicBezTo>
                    <a:pt x="756" y="1575"/>
                    <a:pt x="851" y="1449"/>
                    <a:pt x="1008" y="1418"/>
                  </a:cubicBezTo>
                  <a:cubicBezTo>
                    <a:pt x="1047" y="1405"/>
                    <a:pt x="1085" y="1399"/>
                    <a:pt x="1124" y="1399"/>
                  </a:cubicBezTo>
                  <a:cubicBezTo>
                    <a:pt x="1273" y="1399"/>
                    <a:pt x="1418" y="1494"/>
                    <a:pt x="1544" y="1670"/>
                  </a:cubicBezTo>
                  <a:cubicBezTo>
                    <a:pt x="1610" y="1753"/>
                    <a:pt x="1703" y="1792"/>
                    <a:pt x="1795" y="1792"/>
                  </a:cubicBezTo>
                  <a:cubicBezTo>
                    <a:pt x="1876" y="1792"/>
                    <a:pt x="1957" y="1761"/>
                    <a:pt x="2016" y="1701"/>
                  </a:cubicBezTo>
                  <a:cubicBezTo>
                    <a:pt x="2174" y="1575"/>
                    <a:pt x="2174" y="1323"/>
                    <a:pt x="2048" y="1229"/>
                  </a:cubicBezTo>
                  <a:cubicBezTo>
                    <a:pt x="1859" y="977"/>
                    <a:pt x="1670" y="819"/>
                    <a:pt x="1418" y="756"/>
                  </a:cubicBezTo>
                  <a:lnTo>
                    <a:pt x="1418" y="347"/>
                  </a:ln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26" name="Google Shape;20026;p79"/>
          <p:cNvSpPr/>
          <p:nvPr/>
        </p:nvSpPr>
        <p:spPr>
          <a:xfrm>
            <a:off x="9432885" y="3233673"/>
            <a:ext cx="465943" cy="465903"/>
          </a:xfrm>
          <a:custGeom>
            <a:avLst/>
            <a:gdLst/>
            <a:ahLst/>
            <a:cxnLst/>
            <a:rect l="l" t="t" r="r" b="b"/>
            <a:pathLst>
              <a:path w="11847" h="11846" extrusionOk="0">
                <a:moveTo>
                  <a:pt x="10744" y="3718"/>
                </a:moveTo>
                <a:lnTo>
                  <a:pt x="10428" y="4348"/>
                </a:lnTo>
                <a:cubicBezTo>
                  <a:pt x="10397" y="4442"/>
                  <a:pt x="10397" y="4568"/>
                  <a:pt x="10428" y="4663"/>
                </a:cubicBezTo>
                <a:lnTo>
                  <a:pt x="10744" y="5293"/>
                </a:lnTo>
                <a:lnTo>
                  <a:pt x="9483" y="4915"/>
                </a:lnTo>
                <a:lnTo>
                  <a:pt x="9105" y="4505"/>
                </a:lnTo>
                <a:lnTo>
                  <a:pt x="9483" y="4127"/>
                </a:lnTo>
                <a:lnTo>
                  <a:pt x="10744" y="3718"/>
                </a:lnTo>
                <a:close/>
                <a:moveTo>
                  <a:pt x="4443" y="3497"/>
                </a:moveTo>
                <a:cubicBezTo>
                  <a:pt x="4884" y="3497"/>
                  <a:pt x="5262" y="3781"/>
                  <a:pt x="5419" y="4190"/>
                </a:cubicBezTo>
                <a:lnTo>
                  <a:pt x="4443" y="4190"/>
                </a:lnTo>
                <a:cubicBezTo>
                  <a:pt x="4253" y="4190"/>
                  <a:pt x="4096" y="4348"/>
                  <a:pt x="4096" y="4568"/>
                </a:cubicBezTo>
                <a:cubicBezTo>
                  <a:pt x="4096" y="4663"/>
                  <a:pt x="4253" y="4820"/>
                  <a:pt x="4443" y="4820"/>
                </a:cubicBezTo>
                <a:lnTo>
                  <a:pt x="5419" y="4820"/>
                </a:lnTo>
                <a:cubicBezTo>
                  <a:pt x="5262" y="5230"/>
                  <a:pt x="4915" y="5545"/>
                  <a:pt x="4443" y="5545"/>
                </a:cubicBezTo>
                <a:cubicBezTo>
                  <a:pt x="3844" y="5545"/>
                  <a:pt x="3434" y="5072"/>
                  <a:pt x="3434" y="4505"/>
                </a:cubicBezTo>
                <a:cubicBezTo>
                  <a:pt x="3434" y="3970"/>
                  <a:pt x="3907" y="3497"/>
                  <a:pt x="4443" y="3497"/>
                </a:cubicBezTo>
                <a:close/>
                <a:moveTo>
                  <a:pt x="4443" y="2080"/>
                </a:moveTo>
                <a:cubicBezTo>
                  <a:pt x="5671" y="2080"/>
                  <a:pt x="6679" y="2993"/>
                  <a:pt x="6837" y="4159"/>
                </a:cubicBezTo>
                <a:lnTo>
                  <a:pt x="6144" y="4159"/>
                </a:lnTo>
                <a:cubicBezTo>
                  <a:pt x="5986" y="3371"/>
                  <a:pt x="5262" y="2773"/>
                  <a:pt x="4443" y="2773"/>
                </a:cubicBezTo>
                <a:cubicBezTo>
                  <a:pt x="3497" y="2773"/>
                  <a:pt x="2710" y="3560"/>
                  <a:pt x="2710" y="4505"/>
                </a:cubicBezTo>
                <a:cubicBezTo>
                  <a:pt x="2710" y="5451"/>
                  <a:pt x="3497" y="6238"/>
                  <a:pt x="4443" y="6238"/>
                </a:cubicBezTo>
                <a:cubicBezTo>
                  <a:pt x="5262" y="6238"/>
                  <a:pt x="5986" y="5671"/>
                  <a:pt x="6144" y="4883"/>
                </a:cubicBezTo>
                <a:lnTo>
                  <a:pt x="6837" y="4883"/>
                </a:lnTo>
                <a:cubicBezTo>
                  <a:pt x="6679" y="6049"/>
                  <a:pt x="5671" y="6963"/>
                  <a:pt x="4443" y="6963"/>
                </a:cubicBezTo>
                <a:cubicBezTo>
                  <a:pt x="3119" y="6963"/>
                  <a:pt x="2017" y="5860"/>
                  <a:pt x="2017" y="4505"/>
                </a:cubicBezTo>
                <a:cubicBezTo>
                  <a:pt x="2017" y="3182"/>
                  <a:pt x="3119" y="2080"/>
                  <a:pt x="4443" y="2080"/>
                </a:cubicBezTo>
                <a:close/>
                <a:moveTo>
                  <a:pt x="4474" y="662"/>
                </a:moveTo>
                <a:cubicBezTo>
                  <a:pt x="6459" y="662"/>
                  <a:pt x="8097" y="2206"/>
                  <a:pt x="8255" y="4127"/>
                </a:cubicBezTo>
                <a:lnTo>
                  <a:pt x="7562" y="4127"/>
                </a:lnTo>
                <a:cubicBezTo>
                  <a:pt x="7372" y="2584"/>
                  <a:pt x="6049" y="1355"/>
                  <a:pt x="4443" y="1355"/>
                </a:cubicBezTo>
                <a:cubicBezTo>
                  <a:pt x="2710" y="1355"/>
                  <a:pt x="1324" y="2773"/>
                  <a:pt x="1324" y="4474"/>
                </a:cubicBezTo>
                <a:cubicBezTo>
                  <a:pt x="1324" y="6175"/>
                  <a:pt x="2741" y="7593"/>
                  <a:pt x="4443" y="7593"/>
                </a:cubicBezTo>
                <a:cubicBezTo>
                  <a:pt x="6049" y="7593"/>
                  <a:pt x="7372" y="6364"/>
                  <a:pt x="7562" y="4820"/>
                </a:cubicBezTo>
                <a:lnTo>
                  <a:pt x="8255" y="4820"/>
                </a:lnTo>
                <a:cubicBezTo>
                  <a:pt x="8097" y="6774"/>
                  <a:pt x="6459" y="8286"/>
                  <a:pt x="4474" y="8286"/>
                </a:cubicBezTo>
                <a:cubicBezTo>
                  <a:pt x="2395" y="8286"/>
                  <a:pt x="662" y="6616"/>
                  <a:pt x="662" y="4474"/>
                </a:cubicBezTo>
                <a:cubicBezTo>
                  <a:pt x="662" y="2363"/>
                  <a:pt x="2363" y="662"/>
                  <a:pt x="4474" y="662"/>
                </a:cubicBezTo>
                <a:close/>
                <a:moveTo>
                  <a:pt x="5734" y="8822"/>
                </a:moveTo>
                <a:lnTo>
                  <a:pt x="6049" y="9767"/>
                </a:lnTo>
                <a:lnTo>
                  <a:pt x="2836" y="9767"/>
                </a:lnTo>
                <a:lnTo>
                  <a:pt x="3151" y="8822"/>
                </a:lnTo>
                <a:cubicBezTo>
                  <a:pt x="3529" y="8916"/>
                  <a:pt x="4001" y="9011"/>
                  <a:pt x="4443" y="9011"/>
                </a:cubicBezTo>
                <a:cubicBezTo>
                  <a:pt x="4884" y="9011"/>
                  <a:pt x="5356" y="8916"/>
                  <a:pt x="5734" y="8822"/>
                </a:cubicBezTo>
                <a:close/>
                <a:moveTo>
                  <a:pt x="6522" y="10428"/>
                </a:moveTo>
                <a:cubicBezTo>
                  <a:pt x="6963" y="10428"/>
                  <a:pt x="7372" y="10680"/>
                  <a:pt x="7530" y="11121"/>
                </a:cubicBezTo>
                <a:lnTo>
                  <a:pt x="1418" y="11121"/>
                </a:lnTo>
                <a:cubicBezTo>
                  <a:pt x="1576" y="10743"/>
                  <a:pt x="1922" y="10428"/>
                  <a:pt x="2395" y="10428"/>
                </a:cubicBezTo>
                <a:close/>
                <a:moveTo>
                  <a:pt x="4474" y="0"/>
                </a:moveTo>
                <a:cubicBezTo>
                  <a:pt x="1985" y="0"/>
                  <a:pt x="0" y="1985"/>
                  <a:pt x="0" y="4474"/>
                </a:cubicBezTo>
                <a:cubicBezTo>
                  <a:pt x="0" y="6238"/>
                  <a:pt x="1040" y="7813"/>
                  <a:pt x="2552" y="8538"/>
                </a:cubicBezTo>
                <a:lnTo>
                  <a:pt x="2143" y="9767"/>
                </a:lnTo>
                <a:cubicBezTo>
                  <a:pt x="1324" y="9861"/>
                  <a:pt x="693" y="10586"/>
                  <a:pt x="693" y="11499"/>
                </a:cubicBezTo>
                <a:cubicBezTo>
                  <a:pt x="693" y="11688"/>
                  <a:pt x="851" y="11846"/>
                  <a:pt x="1040" y="11846"/>
                </a:cubicBezTo>
                <a:lnTo>
                  <a:pt x="7971" y="11846"/>
                </a:lnTo>
                <a:cubicBezTo>
                  <a:pt x="8192" y="11846"/>
                  <a:pt x="8349" y="11688"/>
                  <a:pt x="8349" y="11499"/>
                </a:cubicBezTo>
                <a:cubicBezTo>
                  <a:pt x="8349" y="10617"/>
                  <a:pt x="7719" y="9924"/>
                  <a:pt x="6900" y="9767"/>
                </a:cubicBezTo>
                <a:lnTo>
                  <a:pt x="6490" y="8538"/>
                </a:lnTo>
                <a:cubicBezTo>
                  <a:pt x="7782" y="7908"/>
                  <a:pt x="8727" y="6679"/>
                  <a:pt x="8979" y="5230"/>
                </a:cubicBezTo>
                <a:lnTo>
                  <a:pt x="9137" y="5388"/>
                </a:lnTo>
                <a:cubicBezTo>
                  <a:pt x="9168" y="5419"/>
                  <a:pt x="9200" y="5451"/>
                  <a:pt x="9263" y="5451"/>
                </a:cubicBezTo>
                <a:lnTo>
                  <a:pt x="11374" y="6175"/>
                </a:lnTo>
                <a:cubicBezTo>
                  <a:pt x="11403" y="6183"/>
                  <a:pt x="11435" y="6186"/>
                  <a:pt x="11466" y="6186"/>
                </a:cubicBezTo>
                <a:cubicBezTo>
                  <a:pt x="11569" y="6186"/>
                  <a:pt x="11672" y="6145"/>
                  <a:pt x="11720" y="6049"/>
                </a:cubicBezTo>
                <a:cubicBezTo>
                  <a:pt x="11815" y="5923"/>
                  <a:pt x="11846" y="5766"/>
                  <a:pt x="11783" y="5671"/>
                </a:cubicBezTo>
                <a:lnTo>
                  <a:pt x="11153" y="4442"/>
                </a:lnTo>
                <a:lnTo>
                  <a:pt x="11783" y="3214"/>
                </a:lnTo>
                <a:cubicBezTo>
                  <a:pt x="11815" y="3151"/>
                  <a:pt x="11783" y="2993"/>
                  <a:pt x="11689" y="2899"/>
                </a:cubicBezTo>
                <a:cubicBezTo>
                  <a:pt x="11641" y="2802"/>
                  <a:pt x="11519" y="2761"/>
                  <a:pt x="11422" y="2761"/>
                </a:cubicBezTo>
                <a:cubicBezTo>
                  <a:pt x="11392" y="2761"/>
                  <a:pt x="11364" y="2765"/>
                  <a:pt x="11342" y="2773"/>
                </a:cubicBezTo>
                <a:lnTo>
                  <a:pt x="9200" y="3497"/>
                </a:lnTo>
                <a:cubicBezTo>
                  <a:pt x="9168" y="3497"/>
                  <a:pt x="9105" y="3529"/>
                  <a:pt x="9105" y="3560"/>
                </a:cubicBezTo>
                <a:lnTo>
                  <a:pt x="8916" y="3718"/>
                </a:lnTo>
                <a:cubicBezTo>
                  <a:pt x="8570" y="1607"/>
                  <a:pt x="6742" y="0"/>
                  <a:pt x="44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27" name="Google Shape;20027;p79"/>
          <p:cNvGrpSpPr/>
          <p:nvPr/>
        </p:nvGrpSpPr>
        <p:grpSpPr>
          <a:xfrm>
            <a:off x="7663165" y="3863971"/>
            <a:ext cx="463465" cy="464684"/>
            <a:chOff x="4321150" y="1946600"/>
            <a:chExt cx="294600" cy="295375"/>
          </a:xfrm>
        </p:grpSpPr>
        <p:sp>
          <p:nvSpPr>
            <p:cNvPr id="20028" name="Google Shape;20028;p79"/>
            <p:cNvSpPr/>
            <p:nvPr/>
          </p:nvSpPr>
          <p:spPr>
            <a:xfrm>
              <a:off x="4321150" y="1946600"/>
              <a:ext cx="294600" cy="295375"/>
            </a:xfrm>
            <a:custGeom>
              <a:avLst/>
              <a:gdLst/>
              <a:ahLst/>
              <a:cxnLst/>
              <a:rect l="l" t="t" r="r" b="b"/>
              <a:pathLst>
                <a:path w="11784" h="11815" extrusionOk="0">
                  <a:moveTo>
                    <a:pt x="9043" y="662"/>
                  </a:moveTo>
                  <a:lnTo>
                    <a:pt x="9043" y="2080"/>
                  </a:lnTo>
                  <a:lnTo>
                    <a:pt x="2742" y="2080"/>
                  </a:lnTo>
                  <a:lnTo>
                    <a:pt x="2742" y="662"/>
                  </a:lnTo>
                  <a:close/>
                  <a:moveTo>
                    <a:pt x="10775" y="2742"/>
                  </a:moveTo>
                  <a:cubicBezTo>
                    <a:pt x="10996" y="2742"/>
                    <a:pt x="11153" y="2899"/>
                    <a:pt x="11153" y="3120"/>
                  </a:cubicBezTo>
                  <a:lnTo>
                    <a:pt x="11153" y="6554"/>
                  </a:lnTo>
                  <a:cubicBezTo>
                    <a:pt x="11153" y="6774"/>
                    <a:pt x="10996" y="6932"/>
                    <a:pt x="10775" y="6932"/>
                  </a:cubicBezTo>
                  <a:lnTo>
                    <a:pt x="9767" y="6932"/>
                  </a:lnTo>
                  <a:lnTo>
                    <a:pt x="9767" y="4474"/>
                  </a:lnTo>
                  <a:cubicBezTo>
                    <a:pt x="9767" y="4285"/>
                    <a:pt x="9610" y="4128"/>
                    <a:pt x="9421" y="4128"/>
                  </a:cubicBezTo>
                  <a:lnTo>
                    <a:pt x="2427" y="4128"/>
                  </a:lnTo>
                  <a:cubicBezTo>
                    <a:pt x="2238" y="4128"/>
                    <a:pt x="2080" y="4285"/>
                    <a:pt x="2080" y="4474"/>
                  </a:cubicBezTo>
                  <a:lnTo>
                    <a:pt x="2080" y="6932"/>
                  </a:lnTo>
                  <a:lnTo>
                    <a:pt x="1009" y="6932"/>
                  </a:lnTo>
                  <a:cubicBezTo>
                    <a:pt x="820" y="6932"/>
                    <a:pt x="662" y="6774"/>
                    <a:pt x="662" y="6554"/>
                  </a:cubicBezTo>
                  <a:lnTo>
                    <a:pt x="662" y="3120"/>
                  </a:lnTo>
                  <a:cubicBezTo>
                    <a:pt x="662" y="2899"/>
                    <a:pt x="820" y="2742"/>
                    <a:pt x="1009" y="2742"/>
                  </a:cubicBezTo>
                  <a:close/>
                  <a:moveTo>
                    <a:pt x="9011" y="4821"/>
                  </a:moveTo>
                  <a:lnTo>
                    <a:pt x="9011" y="11090"/>
                  </a:lnTo>
                  <a:lnTo>
                    <a:pt x="2710" y="11090"/>
                  </a:lnTo>
                  <a:lnTo>
                    <a:pt x="2710" y="4821"/>
                  </a:lnTo>
                  <a:close/>
                  <a:moveTo>
                    <a:pt x="2395" y="1"/>
                  </a:moveTo>
                  <a:cubicBezTo>
                    <a:pt x="2206" y="1"/>
                    <a:pt x="2049" y="158"/>
                    <a:pt x="2049" y="347"/>
                  </a:cubicBezTo>
                  <a:lnTo>
                    <a:pt x="2049" y="2112"/>
                  </a:lnTo>
                  <a:lnTo>
                    <a:pt x="1009" y="2112"/>
                  </a:lnTo>
                  <a:cubicBezTo>
                    <a:pt x="442" y="2112"/>
                    <a:pt x="1" y="2584"/>
                    <a:pt x="1" y="3151"/>
                  </a:cubicBezTo>
                  <a:lnTo>
                    <a:pt x="1" y="6617"/>
                  </a:lnTo>
                  <a:cubicBezTo>
                    <a:pt x="1" y="7215"/>
                    <a:pt x="473" y="7625"/>
                    <a:pt x="1009" y="7625"/>
                  </a:cubicBezTo>
                  <a:lnTo>
                    <a:pt x="2049" y="7625"/>
                  </a:lnTo>
                  <a:lnTo>
                    <a:pt x="2049" y="11468"/>
                  </a:lnTo>
                  <a:cubicBezTo>
                    <a:pt x="2049" y="11657"/>
                    <a:pt x="2206" y="11815"/>
                    <a:pt x="2395" y="11815"/>
                  </a:cubicBezTo>
                  <a:lnTo>
                    <a:pt x="9358" y="11815"/>
                  </a:lnTo>
                  <a:cubicBezTo>
                    <a:pt x="9578" y="11815"/>
                    <a:pt x="9736" y="11657"/>
                    <a:pt x="9736" y="11468"/>
                  </a:cubicBezTo>
                  <a:lnTo>
                    <a:pt x="9736" y="7625"/>
                  </a:lnTo>
                  <a:lnTo>
                    <a:pt x="10744" y="7625"/>
                  </a:lnTo>
                  <a:cubicBezTo>
                    <a:pt x="11343" y="7625"/>
                    <a:pt x="11784" y="7152"/>
                    <a:pt x="11784" y="6617"/>
                  </a:cubicBezTo>
                  <a:lnTo>
                    <a:pt x="11784" y="3151"/>
                  </a:lnTo>
                  <a:cubicBezTo>
                    <a:pt x="11784" y="2553"/>
                    <a:pt x="11311" y="2112"/>
                    <a:pt x="10744" y="2112"/>
                  </a:cubicBezTo>
                  <a:lnTo>
                    <a:pt x="9736" y="2112"/>
                  </a:lnTo>
                  <a:lnTo>
                    <a:pt x="9736" y="347"/>
                  </a:lnTo>
                  <a:cubicBezTo>
                    <a:pt x="9736" y="158"/>
                    <a:pt x="9578" y="1"/>
                    <a:pt x="93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29" name="Google Shape;20029;p79"/>
            <p:cNvSpPr/>
            <p:nvPr/>
          </p:nvSpPr>
          <p:spPr>
            <a:xfrm>
              <a:off x="4564525" y="2031675"/>
              <a:ext cx="17350" cy="18125"/>
            </a:xfrm>
            <a:custGeom>
              <a:avLst/>
              <a:gdLst/>
              <a:ahLst/>
              <a:cxnLst/>
              <a:rect l="l" t="t" r="r" b="b"/>
              <a:pathLst>
                <a:path w="694" h="725" extrusionOk="0">
                  <a:moveTo>
                    <a:pt x="347" y="0"/>
                  </a:moveTo>
                  <a:cubicBezTo>
                    <a:pt x="158" y="0"/>
                    <a:pt x="1" y="189"/>
                    <a:pt x="1" y="378"/>
                  </a:cubicBezTo>
                  <a:cubicBezTo>
                    <a:pt x="1" y="599"/>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0" name="Google Shape;20030;p79"/>
            <p:cNvSpPr/>
            <p:nvPr/>
          </p:nvSpPr>
          <p:spPr>
            <a:xfrm>
              <a:off x="4414100" y="2084450"/>
              <a:ext cx="106350" cy="122100"/>
            </a:xfrm>
            <a:custGeom>
              <a:avLst/>
              <a:gdLst/>
              <a:ahLst/>
              <a:cxnLst/>
              <a:rect l="l" t="t" r="r" b="b"/>
              <a:pathLst>
                <a:path w="4254" h="4884" extrusionOk="0">
                  <a:moveTo>
                    <a:pt x="2174" y="693"/>
                  </a:moveTo>
                  <a:cubicBezTo>
                    <a:pt x="2584" y="693"/>
                    <a:pt x="2899" y="1008"/>
                    <a:pt x="2899" y="1418"/>
                  </a:cubicBezTo>
                  <a:cubicBezTo>
                    <a:pt x="2899" y="1796"/>
                    <a:pt x="2584" y="2111"/>
                    <a:pt x="2174" y="2111"/>
                  </a:cubicBezTo>
                  <a:cubicBezTo>
                    <a:pt x="1796" y="2111"/>
                    <a:pt x="1481" y="1796"/>
                    <a:pt x="1481" y="1418"/>
                  </a:cubicBezTo>
                  <a:cubicBezTo>
                    <a:pt x="1481" y="1008"/>
                    <a:pt x="1796" y="693"/>
                    <a:pt x="2174" y="693"/>
                  </a:cubicBezTo>
                  <a:close/>
                  <a:moveTo>
                    <a:pt x="2174" y="2804"/>
                  </a:moveTo>
                  <a:cubicBezTo>
                    <a:pt x="2930" y="2804"/>
                    <a:pt x="3592" y="3403"/>
                    <a:pt x="3592" y="4190"/>
                  </a:cubicBezTo>
                  <a:lnTo>
                    <a:pt x="756" y="4190"/>
                  </a:lnTo>
                  <a:cubicBezTo>
                    <a:pt x="756" y="3403"/>
                    <a:pt x="1387" y="2804"/>
                    <a:pt x="2174" y="2804"/>
                  </a:cubicBezTo>
                  <a:close/>
                  <a:moveTo>
                    <a:pt x="2143" y="0"/>
                  </a:moveTo>
                  <a:cubicBezTo>
                    <a:pt x="1387" y="0"/>
                    <a:pt x="725" y="630"/>
                    <a:pt x="725" y="1386"/>
                  </a:cubicBezTo>
                  <a:cubicBezTo>
                    <a:pt x="725" y="1733"/>
                    <a:pt x="882" y="2079"/>
                    <a:pt x="1103" y="2331"/>
                  </a:cubicBezTo>
                  <a:cubicBezTo>
                    <a:pt x="473" y="2678"/>
                    <a:pt x="0" y="3340"/>
                    <a:pt x="0" y="4159"/>
                  </a:cubicBezTo>
                  <a:lnTo>
                    <a:pt x="0" y="4537"/>
                  </a:lnTo>
                  <a:cubicBezTo>
                    <a:pt x="63" y="4726"/>
                    <a:pt x="221" y="4883"/>
                    <a:pt x="410" y="4883"/>
                  </a:cubicBezTo>
                  <a:lnTo>
                    <a:pt x="3907" y="4883"/>
                  </a:lnTo>
                  <a:cubicBezTo>
                    <a:pt x="4127" y="4883"/>
                    <a:pt x="4253" y="4726"/>
                    <a:pt x="4253" y="4537"/>
                  </a:cubicBezTo>
                  <a:lnTo>
                    <a:pt x="4253" y="4159"/>
                  </a:lnTo>
                  <a:cubicBezTo>
                    <a:pt x="4253" y="3371"/>
                    <a:pt x="3844" y="2709"/>
                    <a:pt x="3151" y="2331"/>
                  </a:cubicBezTo>
                  <a:cubicBezTo>
                    <a:pt x="3403" y="2048"/>
                    <a:pt x="3560" y="1733"/>
                    <a:pt x="3560" y="1386"/>
                  </a:cubicBezTo>
                  <a:cubicBezTo>
                    <a:pt x="3560" y="599"/>
                    <a:pt x="2930"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31" name="Google Shape;20031;p79"/>
          <p:cNvSpPr/>
          <p:nvPr/>
        </p:nvSpPr>
        <p:spPr>
          <a:xfrm>
            <a:off x="7658667" y="4530747"/>
            <a:ext cx="472156" cy="434989"/>
          </a:xfrm>
          <a:custGeom>
            <a:avLst/>
            <a:gdLst/>
            <a:ahLst/>
            <a:cxnLst/>
            <a:rect l="l" t="t" r="r" b="b"/>
            <a:pathLst>
              <a:path w="12005" h="11060" extrusionOk="0">
                <a:moveTo>
                  <a:pt x="2049" y="2049"/>
                </a:moveTo>
                <a:cubicBezTo>
                  <a:pt x="2238" y="2049"/>
                  <a:pt x="2395" y="2206"/>
                  <a:pt x="2395" y="2395"/>
                </a:cubicBezTo>
                <a:cubicBezTo>
                  <a:pt x="2395" y="2584"/>
                  <a:pt x="2238" y="2742"/>
                  <a:pt x="2049" y="2742"/>
                </a:cubicBezTo>
                <a:cubicBezTo>
                  <a:pt x="1860" y="2742"/>
                  <a:pt x="1702" y="2584"/>
                  <a:pt x="1702" y="2395"/>
                </a:cubicBezTo>
                <a:cubicBezTo>
                  <a:pt x="1734" y="2206"/>
                  <a:pt x="1860" y="2049"/>
                  <a:pt x="2049" y="2049"/>
                </a:cubicBezTo>
                <a:close/>
                <a:moveTo>
                  <a:pt x="9736" y="2049"/>
                </a:moveTo>
                <a:cubicBezTo>
                  <a:pt x="9925" y="2049"/>
                  <a:pt x="10082" y="2206"/>
                  <a:pt x="10082" y="2395"/>
                </a:cubicBezTo>
                <a:cubicBezTo>
                  <a:pt x="10082" y="2584"/>
                  <a:pt x="9925" y="2742"/>
                  <a:pt x="9736" y="2742"/>
                </a:cubicBezTo>
                <a:cubicBezTo>
                  <a:pt x="9515" y="2742"/>
                  <a:pt x="9358" y="2584"/>
                  <a:pt x="9358" y="2395"/>
                </a:cubicBezTo>
                <a:cubicBezTo>
                  <a:pt x="9358" y="2206"/>
                  <a:pt x="9515" y="2049"/>
                  <a:pt x="9736" y="2049"/>
                </a:cubicBezTo>
                <a:close/>
                <a:moveTo>
                  <a:pt x="2049" y="3719"/>
                </a:moveTo>
                <a:lnTo>
                  <a:pt x="3151" y="5514"/>
                </a:lnTo>
                <a:lnTo>
                  <a:pt x="946" y="5514"/>
                </a:lnTo>
                <a:lnTo>
                  <a:pt x="2049" y="3719"/>
                </a:lnTo>
                <a:close/>
                <a:moveTo>
                  <a:pt x="9736" y="3719"/>
                </a:moveTo>
                <a:lnTo>
                  <a:pt x="10838" y="5514"/>
                </a:lnTo>
                <a:lnTo>
                  <a:pt x="8633" y="5514"/>
                </a:lnTo>
                <a:lnTo>
                  <a:pt x="9736" y="3719"/>
                </a:lnTo>
                <a:close/>
                <a:moveTo>
                  <a:pt x="3435" y="6207"/>
                </a:moveTo>
                <a:cubicBezTo>
                  <a:pt x="3466" y="6964"/>
                  <a:pt x="2836" y="7594"/>
                  <a:pt x="2049" y="7594"/>
                </a:cubicBezTo>
                <a:cubicBezTo>
                  <a:pt x="1292" y="7594"/>
                  <a:pt x="662" y="6964"/>
                  <a:pt x="662" y="6207"/>
                </a:cubicBezTo>
                <a:close/>
                <a:moveTo>
                  <a:pt x="11090" y="6207"/>
                </a:moveTo>
                <a:cubicBezTo>
                  <a:pt x="11090" y="6964"/>
                  <a:pt x="10460" y="7594"/>
                  <a:pt x="9736" y="7594"/>
                </a:cubicBezTo>
                <a:cubicBezTo>
                  <a:pt x="8980" y="7594"/>
                  <a:pt x="8350" y="6964"/>
                  <a:pt x="8350" y="6207"/>
                </a:cubicBezTo>
                <a:close/>
                <a:moveTo>
                  <a:pt x="5892" y="663"/>
                </a:moveTo>
                <a:cubicBezTo>
                  <a:pt x="6113" y="663"/>
                  <a:pt x="6270" y="820"/>
                  <a:pt x="6270" y="1009"/>
                </a:cubicBezTo>
                <a:lnTo>
                  <a:pt x="6270" y="8980"/>
                </a:lnTo>
                <a:lnTo>
                  <a:pt x="5546" y="8980"/>
                </a:lnTo>
                <a:lnTo>
                  <a:pt x="5546" y="1009"/>
                </a:lnTo>
                <a:cubicBezTo>
                  <a:pt x="5546" y="820"/>
                  <a:pt x="5703" y="663"/>
                  <a:pt x="5892" y="663"/>
                </a:cubicBezTo>
                <a:close/>
                <a:moveTo>
                  <a:pt x="8003" y="9673"/>
                </a:moveTo>
                <a:cubicBezTo>
                  <a:pt x="8192" y="9673"/>
                  <a:pt x="8350" y="9830"/>
                  <a:pt x="8350" y="10020"/>
                </a:cubicBezTo>
                <a:lnTo>
                  <a:pt x="8350" y="10398"/>
                </a:lnTo>
                <a:lnTo>
                  <a:pt x="3466" y="10398"/>
                </a:lnTo>
                <a:lnTo>
                  <a:pt x="3466" y="10020"/>
                </a:lnTo>
                <a:cubicBezTo>
                  <a:pt x="3466" y="9830"/>
                  <a:pt x="3624" y="9673"/>
                  <a:pt x="3813" y="9673"/>
                </a:cubicBezTo>
                <a:close/>
                <a:moveTo>
                  <a:pt x="5955" y="1"/>
                </a:moveTo>
                <a:cubicBezTo>
                  <a:pt x="5357" y="1"/>
                  <a:pt x="4916" y="474"/>
                  <a:pt x="4916" y="1009"/>
                </a:cubicBezTo>
                <a:lnTo>
                  <a:pt x="4916" y="1167"/>
                </a:lnTo>
                <a:cubicBezTo>
                  <a:pt x="3970" y="1671"/>
                  <a:pt x="3655" y="1891"/>
                  <a:pt x="3057" y="1954"/>
                </a:cubicBezTo>
                <a:cubicBezTo>
                  <a:pt x="2899" y="1608"/>
                  <a:pt x="2553" y="1324"/>
                  <a:pt x="2112" y="1324"/>
                </a:cubicBezTo>
                <a:cubicBezTo>
                  <a:pt x="1734" y="1324"/>
                  <a:pt x="1387" y="1576"/>
                  <a:pt x="1166" y="1923"/>
                </a:cubicBezTo>
                <a:cubicBezTo>
                  <a:pt x="946" y="1891"/>
                  <a:pt x="694" y="1797"/>
                  <a:pt x="505" y="1734"/>
                </a:cubicBezTo>
                <a:cubicBezTo>
                  <a:pt x="454" y="1708"/>
                  <a:pt x="404" y="1697"/>
                  <a:pt x="355" y="1697"/>
                </a:cubicBezTo>
                <a:cubicBezTo>
                  <a:pt x="224" y="1697"/>
                  <a:pt x="110" y="1784"/>
                  <a:pt x="64" y="1923"/>
                </a:cubicBezTo>
                <a:cubicBezTo>
                  <a:pt x="1" y="2112"/>
                  <a:pt x="64" y="2301"/>
                  <a:pt x="284" y="2364"/>
                </a:cubicBezTo>
                <a:cubicBezTo>
                  <a:pt x="536" y="2458"/>
                  <a:pt x="820" y="2553"/>
                  <a:pt x="1135" y="2616"/>
                </a:cubicBezTo>
                <a:cubicBezTo>
                  <a:pt x="1229" y="2899"/>
                  <a:pt x="1387" y="3151"/>
                  <a:pt x="1607" y="3277"/>
                </a:cubicBezTo>
                <a:lnTo>
                  <a:pt x="127" y="5703"/>
                </a:lnTo>
                <a:cubicBezTo>
                  <a:pt x="64" y="5735"/>
                  <a:pt x="64" y="5829"/>
                  <a:pt x="64" y="5892"/>
                </a:cubicBezTo>
                <a:lnTo>
                  <a:pt x="64" y="6239"/>
                </a:lnTo>
                <a:cubicBezTo>
                  <a:pt x="64" y="7405"/>
                  <a:pt x="1009" y="8350"/>
                  <a:pt x="2175" y="8350"/>
                </a:cubicBezTo>
                <a:cubicBezTo>
                  <a:pt x="3309" y="8350"/>
                  <a:pt x="4254" y="7405"/>
                  <a:pt x="4254" y="6239"/>
                </a:cubicBezTo>
                <a:lnTo>
                  <a:pt x="4254" y="5892"/>
                </a:lnTo>
                <a:cubicBezTo>
                  <a:pt x="4254" y="5829"/>
                  <a:pt x="4254" y="5766"/>
                  <a:pt x="4222" y="5703"/>
                </a:cubicBezTo>
                <a:lnTo>
                  <a:pt x="2710" y="3277"/>
                </a:lnTo>
                <a:cubicBezTo>
                  <a:pt x="2962" y="3183"/>
                  <a:pt x="3120" y="2931"/>
                  <a:pt x="3183" y="2647"/>
                </a:cubicBezTo>
                <a:cubicBezTo>
                  <a:pt x="3844" y="2553"/>
                  <a:pt x="4222" y="2332"/>
                  <a:pt x="4947" y="1954"/>
                </a:cubicBezTo>
                <a:lnTo>
                  <a:pt x="4947" y="8980"/>
                </a:lnTo>
                <a:lnTo>
                  <a:pt x="3939" y="8980"/>
                </a:lnTo>
                <a:cubicBezTo>
                  <a:pt x="3340" y="8980"/>
                  <a:pt x="2899" y="9421"/>
                  <a:pt x="2899" y="9988"/>
                </a:cubicBezTo>
                <a:lnTo>
                  <a:pt x="2899" y="10713"/>
                </a:lnTo>
                <a:cubicBezTo>
                  <a:pt x="2899" y="10902"/>
                  <a:pt x="3057" y="11059"/>
                  <a:pt x="3246" y="11059"/>
                </a:cubicBezTo>
                <a:lnTo>
                  <a:pt x="8822" y="11059"/>
                </a:lnTo>
                <a:cubicBezTo>
                  <a:pt x="9011" y="11059"/>
                  <a:pt x="9169" y="10902"/>
                  <a:pt x="9169" y="10713"/>
                </a:cubicBezTo>
                <a:lnTo>
                  <a:pt x="9169" y="9988"/>
                </a:lnTo>
                <a:cubicBezTo>
                  <a:pt x="9169" y="9389"/>
                  <a:pt x="8696" y="8980"/>
                  <a:pt x="8129" y="8980"/>
                </a:cubicBezTo>
                <a:lnTo>
                  <a:pt x="7089" y="8980"/>
                </a:lnTo>
                <a:lnTo>
                  <a:pt x="7089" y="1954"/>
                </a:lnTo>
                <a:cubicBezTo>
                  <a:pt x="7814" y="2332"/>
                  <a:pt x="8224" y="2553"/>
                  <a:pt x="8885" y="2647"/>
                </a:cubicBezTo>
                <a:cubicBezTo>
                  <a:pt x="8980" y="2931"/>
                  <a:pt x="9137" y="3120"/>
                  <a:pt x="9358" y="3277"/>
                </a:cubicBezTo>
                <a:lnTo>
                  <a:pt x="7877" y="5703"/>
                </a:lnTo>
                <a:cubicBezTo>
                  <a:pt x="7814" y="5735"/>
                  <a:pt x="7814" y="5829"/>
                  <a:pt x="7814" y="5892"/>
                </a:cubicBezTo>
                <a:lnTo>
                  <a:pt x="7814" y="6239"/>
                </a:lnTo>
                <a:cubicBezTo>
                  <a:pt x="7814" y="7405"/>
                  <a:pt x="8759" y="8350"/>
                  <a:pt x="9925" y="8350"/>
                </a:cubicBezTo>
                <a:cubicBezTo>
                  <a:pt x="11059" y="8350"/>
                  <a:pt x="12004" y="7405"/>
                  <a:pt x="12004" y="6239"/>
                </a:cubicBezTo>
                <a:lnTo>
                  <a:pt x="12004" y="5892"/>
                </a:lnTo>
                <a:cubicBezTo>
                  <a:pt x="12004" y="5829"/>
                  <a:pt x="12004" y="5766"/>
                  <a:pt x="11973" y="5703"/>
                </a:cubicBezTo>
                <a:lnTo>
                  <a:pt x="10460" y="3277"/>
                </a:lnTo>
                <a:cubicBezTo>
                  <a:pt x="10523" y="3151"/>
                  <a:pt x="10681" y="2899"/>
                  <a:pt x="10744" y="2616"/>
                </a:cubicBezTo>
                <a:cubicBezTo>
                  <a:pt x="11027" y="2553"/>
                  <a:pt x="11343" y="2458"/>
                  <a:pt x="11626" y="2364"/>
                </a:cubicBezTo>
                <a:cubicBezTo>
                  <a:pt x="11815" y="2269"/>
                  <a:pt x="11878" y="2080"/>
                  <a:pt x="11815" y="1923"/>
                </a:cubicBezTo>
                <a:cubicBezTo>
                  <a:pt x="11746" y="1784"/>
                  <a:pt x="11626" y="1697"/>
                  <a:pt x="11505" y="1697"/>
                </a:cubicBezTo>
                <a:cubicBezTo>
                  <a:pt x="11461" y="1697"/>
                  <a:pt x="11416" y="1708"/>
                  <a:pt x="11374" y="1734"/>
                </a:cubicBezTo>
                <a:cubicBezTo>
                  <a:pt x="11122" y="1797"/>
                  <a:pt x="10933" y="1891"/>
                  <a:pt x="10712" y="1923"/>
                </a:cubicBezTo>
                <a:cubicBezTo>
                  <a:pt x="10555" y="1576"/>
                  <a:pt x="10208" y="1324"/>
                  <a:pt x="9767" y="1324"/>
                </a:cubicBezTo>
                <a:cubicBezTo>
                  <a:pt x="9326" y="1324"/>
                  <a:pt x="8980" y="1576"/>
                  <a:pt x="8822" y="1954"/>
                </a:cubicBezTo>
                <a:cubicBezTo>
                  <a:pt x="8224" y="1828"/>
                  <a:pt x="7908" y="1639"/>
                  <a:pt x="6963" y="1167"/>
                </a:cubicBezTo>
                <a:lnTo>
                  <a:pt x="6963" y="1009"/>
                </a:lnTo>
                <a:cubicBezTo>
                  <a:pt x="6963" y="411"/>
                  <a:pt x="6491" y="1"/>
                  <a:pt x="595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2" name="Google Shape;20032;p79"/>
          <p:cNvSpPr/>
          <p:nvPr/>
        </p:nvSpPr>
        <p:spPr>
          <a:xfrm>
            <a:off x="7659296" y="5114967"/>
            <a:ext cx="470899" cy="464684"/>
          </a:xfrm>
          <a:custGeom>
            <a:avLst/>
            <a:gdLst/>
            <a:ahLst/>
            <a:cxnLst/>
            <a:rect l="l" t="t" r="r" b="b"/>
            <a:pathLst>
              <a:path w="11973" h="11815" extrusionOk="0">
                <a:moveTo>
                  <a:pt x="5986" y="631"/>
                </a:moveTo>
                <a:cubicBezTo>
                  <a:pt x="6396" y="631"/>
                  <a:pt x="6711" y="946"/>
                  <a:pt x="6711" y="1324"/>
                </a:cubicBezTo>
                <a:cubicBezTo>
                  <a:pt x="6711" y="1733"/>
                  <a:pt x="6396" y="2048"/>
                  <a:pt x="5986" y="2048"/>
                </a:cubicBezTo>
                <a:cubicBezTo>
                  <a:pt x="5608" y="2048"/>
                  <a:pt x="5293" y="1733"/>
                  <a:pt x="5293" y="1324"/>
                </a:cubicBezTo>
                <a:cubicBezTo>
                  <a:pt x="5293" y="946"/>
                  <a:pt x="5608" y="631"/>
                  <a:pt x="5986" y="631"/>
                </a:cubicBezTo>
                <a:close/>
                <a:moveTo>
                  <a:pt x="5986" y="2710"/>
                </a:moveTo>
                <a:cubicBezTo>
                  <a:pt x="6931" y="2710"/>
                  <a:pt x="7719" y="3498"/>
                  <a:pt x="7719" y="4443"/>
                </a:cubicBezTo>
                <a:lnTo>
                  <a:pt x="7719" y="4789"/>
                </a:lnTo>
                <a:lnTo>
                  <a:pt x="4253" y="4789"/>
                </a:lnTo>
                <a:lnTo>
                  <a:pt x="4253" y="4443"/>
                </a:lnTo>
                <a:cubicBezTo>
                  <a:pt x="4253" y="3498"/>
                  <a:pt x="5041" y="2710"/>
                  <a:pt x="5986" y="2710"/>
                </a:cubicBezTo>
                <a:close/>
                <a:moveTo>
                  <a:pt x="3245" y="6900"/>
                </a:moveTo>
                <a:cubicBezTo>
                  <a:pt x="3623" y="6900"/>
                  <a:pt x="3938" y="7215"/>
                  <a:pt x="3938" y="7593"/>
                </a:cubicBezTo>
                <a:cubicBezTo>
                  <a:pt x="3938" y="8003"/>
                  <a:pt x="3623" y="8318"/>
                  <a:pt x="3245" y="8318"/>
                </a:cubicBezTo>
                <a:cubicBezTo>
                  <a:pt x="2836" y="8255"/>
                  <a:pt x="2521" y="7940"/>
                  <a:pt x="2521" y="7593"/>
                </a:cubicBezTo>
                <a:cubicBezTo>
                  <a:pt x="2521" y="7215"/>
                  <a:pt x="2836" y="6900"/>
                  <a:pt x="3245" y="6900"/>
                </a:cubicBezTo>
                <a:close/>
                <a:moveTo>
                  <a:pt x="8759" y="6900"/>
                </a:moveTo>
                <a:cubicBezTo>
                  <a:pt x="9137" y="6900"/>
                  <a:pt x="9452" y="7215"/>
                  <a:pt x="9452" y="7593"/>
                </a:cubicBezTo>
                <a:cubicBezTo>
                  <a:pt x="9452" y="8003"/>
                  <a:pt x="9137" y="8318"/>
                  <a:pt x="8759" y="8318"/>
                </a:cubicBezTo>
                <a:cubicBezTo>
                  <a:pt x="8349" y="8318"/>
                  <a:pt x="8034" y="7940"/>
                  <a:pt x="8034" y="7593"/>
                </a:cubicBezTo>
                <a:cubicBezTo>
                  <a:pt x="8034" y="7215"/>
                  <a:pt x="8349" y="6900"/>
                  <a:pt x="8759" y="6900"/>
                </a:cubicBezTo>
                <a:close/>
                <a:moveTo>
                  <a:pt x="10365" y="5545"/>
                </a:moveTo>
                <a:cubicBezTo>
                  <a:pt x="10523" y="5545"/>
                  <a:pt x="10680" y="5672"/>
                  <a:pt x="10712" y="5829"/>
                </a:cubicBezTo>
                <a:lnTo>
                  <a:pt x="11216" y="8570"/>
                </a:lnTo>
                <a:cubicBezTo>
                  <a:pt x="11247" y="8790"/>
                  <a:pt x="11027" y="8980"/>
                  <a:pt x="10838" y="8980"/>
                </a:cubicBezTo>
                <a:lnTo>
                  <a:pt x="10460" y="8980"/>
                </a:lnTo>
                <a:cubicBezTo>
                  <a:pt x="10239" y="8790"/>
                  <a:pt x="10019" y="8633"/>
                  <a:pt x="9767" y="8507"/>
                </a:cubicBezTo>
                <a:cubicBezTo>
                  <a:pt x="10019" y="8255"/>
                  <a:pt x="10145" y="7940"/>
                  <a:pt x="10145" y="7562"/>
                </a:cubicBezTo>
                <a:cubicBezTo>
                  <a:pt x="10145" y="6806"/>
                  <a:pt x="9515" y="6176"/>
                  <a:pt x="8759" y="6176"/>
                </a:cubicBezTo>
                <a:cubicBezTo>
                  <a:pt x="8002" y="6176"/>
                  <a:pt x="7372" y="6806"/>
                  <a:pt x="7372" y="7562"/>
                </a:cubicBezTo>
                <a:cubicBezTo>
                  <a:pt x="7372" y="7908"/>
                  <a:pt x="7498" y="8223"/>
                  <a:pt x="7719" y="8507"/>
                </a:cubicBezTo>
                <a:cubicBezTo>
                  <a:pt x="7498" y="8633"/>
                  <a:pt x="7246" y="8790"/>
                  <a:pt x="7057" y="8980"/>
                </a:cubicBezTo>
                <a:lnTo>
                  <a:pt x="4883" y="8980"/>
                </a:lnTo>
                <a:cubicBezTo>
                  <a:pt x="4694" y="8790"/>
                  <a:pt x="4442" y="8633"/>
                  <a:pt x="4222" y="8507"/>
                </a:cubicBezTo>
                <a:cubicBezTo>
                  <a:pt x="4474" y="8255"/>
                  <a:pt x="4568" y="7940"/>
                  <a:pt x="4568" y="7562"/>
                </a:cubicBezTo>
                <a:cubicBezTo>
                  <a:pt x="4568" y="6806"/>
                  <a:pt x="3938" y="6176"/>
                  <a:pt x="3214" y="6176"/>
                </a:cubicBezTo>
                <a:cubicBezTo>
                  <a:pt x="2458" y="6176"/>
                  <a:pt x="1828" y="6806"/>
                  <a:pt x="1828" y="7562"/>
                </a:cubicBezTo>
                <a:cubicBezTo>
                  <a:pt x="1828" y="7908"/>
                  <a:pt x="1954" y="8223"/>
                  <a:pt x="2174" y="8507"/>
                </a:cubicBezTo>
                <a:cubicBezTo>
                  <a:pt x="1922" y="8633"/>
                  <a:pt x="1701" y="8790"/>
                  <a:pt x="1512" y="8980"/>
                </a:cubicBezTo>
                <a:lnTo>
                  <a:pt x="1103" y="8980"/>
                </a:lnTo>
                <a:cubicBezTo>
                  <a:pt x="882" y="8980"/>
                  <a:pt x="725" y="8790"/>
                  <a:pt x="756" y="8570"/>
                </a:cubicBezTo>
                <a:lnTo>
                  <a:pt x="1260" y="5829"/>
                </a:lnTo>
                <a:cubicBezTo>
                  <a:pt x="1323" y="5672"/>
                  <a:pt x="1418" y="5545"/>
                  <a:pt x="1638" y="5545"/>
                </a:cubicBezTo>
                <a:close/>
                <a:moveTo>
                  <a:pt x="3214" y="8948"/>
                </a:moveTo>
                <a:cubicBezTo>
                  <a:pt x="4127" y="8948"/>
                  <a:pt x="4915" y="9736"/>
                  <a:pt x="4915" y="10712"/>
                </a:cubicBezTo>
                <a:lnTo>
                  <a:pt x="4915" y="11059"/>
                </a:lnTo>
                <a:lnTo>
                  <a:pt x="1481" y="11059"/>
                </a:lnTo>
                <a:lnTo>
                  <a:pt x="1481" y="10712"/>
                </a:lnTo>
                <a:cubicBezTo>
                  <a:pt x="1481" y="9736"/>
                  <a:pt x="2269" y="8948"/>
                  <a:pt x="3214" y="8948"/>
                </a:cubicBezTo>
                <a:close/>
                <a:moveTo>
                  <a:pt x="8759" y="8948"/>
                </a:moveTo>
                <a:cubicBezTo>
                  <a:pt x="9704" y="8948"/>
                  <a:pt x="10491" y="9736"/>
                  <a:pt x="10491" y="10712"/>
                </a:cubicBezTo>
                <a:lnTo>
                  <a:pt x="10491" y="11059"/>
                </a:lnTo>
                <a:lnTo>
                  <a:pt x="7026" y="11059"/>
                </a:lnTo>
                <a:lnTo>
                  <a:pt x="7026" y="10712"/>
                </a:lnTo>
                <a:cubicBezTo>
                  <a:pt x="7026" y="9736"/>
                  <a:pt x="7813" y="8948"/>
                  <a:pt x="8759" y="8948"/>
                </a:cubicBezTo>
                <a:close/>
                <a:moveTo>
                  <a:pt x="5986" y="1"/>
                </a:moveTo>
                <a:cubicBezTo>
                  <a:pt x="5262" y="1"/>
                  <a:pt x="4631" y="631"/>
                  <a:pt x="4631" y="1387"/>
                </a:cubicBezTo>
                <a:cubicBezTo>
                  <a:pt x="4631" y="1733"/>
                  <a:pt x="4726" y="2048"/>
                  <a:pt x="4978" y="2269"/>
                </a:cubicBezTo>
                <a:cubicBezTo>
                  <a:pt x="4127" y="2679"/>
                  <a:pt x="3592" y="3498"/>
                  <a:pt x="3592" y="4474"/>
                </a:cubicBezTo>
                <a:lnTo>
                  <a:pt x="3592" y="4852"/>
                </a:lnTo>
                <a:lnTo>
                  <a:pt x="1670" y="4852"/>
                </a:lnTo>
                <a:cubicBezTo>
                  <a:pt x="1166" y="4852"/>
                  <a:pt x="725" y="5199"/>
                  <a:pt x="630" y="5703"/>
                </a:cubicBezTo>
                <a:lnTo>
                  <a:pt x="126" y="8475"/>
                </a:lnTo>
                <a:cubicBezTo>
                  <a:pt x="0" y="9043"/>
                  <a:pt x="473" y="9610"/>
                  <a:pt x="1071" y="9673"/>
                </a:cubicBezTo>
                <a:cubicBezTo>
                  <a:pt x="914" y="9988"/>
                  <a:pt x="819" y="10366"/>
                  <a:pt x="819" y="10744"/>
                </a:cubicBezTo>
                <a:lnTo>
                  <a:pt x="819" y="11468"/>
                </a:lnTo>
                <a:cubicBezTo>
                  <a:pt x="819" y="11657"/>
                  <a:pt x="977" y="11815"/>
                  <a:pt x="1197" y="11815"/>
                </a:cubicBezTo>
                <a:lnTo>
                  <a:pt x="5356" y="11815"/>
                </a:lnTo>
                <a:cubicBezTo>
                  <a:pt x="5545" y="11815"/>
                  <a:pt x="5703" y="11657"/>
                  <a:pt x="5703" y="11468"/>
                </a:cubicBezTo>
                <a:lnTo>
                  <a:pt x="5703" y="10744"/>
                </a:lnTo>
                <a:cubicBezTo>
                  <a:pt x="5703" y="10366"/>
                  <a:pt x="5640" y="9988"/>
                  <a:pt x="5482" y="9673"/>
                </a:cubicBezTo>
                <a:lnTo>
                  <a:pt x="6648" y="9673"/>
                </a:lnTo>
                <a:cubicBezTo>
                  <a:pt x="6490" y="9988"/>
                  <a:pt x="6427" y="10366"/>
                  <a:pt x="6427" y="10744"/>
                </a:cubicBezTo>
                <a:lnTo>
                  <a:pt x="6427" y="11468"/>
                </a:lnTo>
                <a:cubicBezTo>
                  <a:pt x="6427" y="11657"/>
                  <a:pt x="6585" y="11815"/>
                  <a:pt x="6774" y="11815"/>
                </a:cubicBezTo>
                <a:lnTo>
                  <a:pt x="10838" y="11815"/>
                </a:lnTo>
                <a:cubicBezTo>
                  <a:pt x="11027" y="11815"/>
                  <a:pt x="11184" y="11657"/>
                  <a:pt x="11184" y="11468"/>
                </a:cubicBezTo>
                <a:lnTo>
                  <a:pt x="11184" y="10744"/>
                </a:lnTo>
                <a:cubicBezTo>
                  <a:pt x="11184" y="10366"/>
                  <a:pt x="11121" y="9988"/>
                  <a:pt x="10964" y="9673"/>
                </a:cubicBezTo>
                <a:cubicBezTo>
                  <a:pt x="11563" y="9610"/>
                  <a:pt x="11972" y="9043"/>
                  <a:pt x="11878" y="8475"/>
                </a:cubicBezTo>
                <a:lnTo>
                  <a:pt x="11342" y="5703"/>
                </a:lnTo>
                <a:cubicBezTo>
                  <a:pt x="11279" y="5199"/>
                  <a:pt x="10838" y="4852"/>
                  <a:pt x="10334" y="4852"/>
                </a:cubicBezTo>
                <a:lnTo>
                  <a:pt x="8412" y="4852"/>
                </a:lnTo>
                <a:lnTo>
                  <a:pt x="8412" y="4474"/>
                </a:lnTo>
                <a:cubicBezTo>
                  <a:pt x="8412" y="3498"/>
                  <a:pt x="7845" y="2679"/>
                  <a:pt x="7026" y="2269"/>
                </a:cubicBezTo>
                <a:cubicBezTo>
                  <a:pt x="7246" y="2048"/>
                  <a:pt x="7372" y="1733"/>
                  <a:pt x="7372" y="1387"/>
                </a:cubicBezTo>
                <a:cubicBezTo>
                  <a:pt x="7372" y="631"/>
                  <a:pt x="6742"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3" name="Google Shape;20033;p79"/>
          <p:cNvSpPr/>
          <p:nvPr/>
        </p:nvSpPr>
        <p:spPr>
          <a:xfrm>
            <a:off x="10693461" y="3865161"/>
            <a:ext cx="298672" cy="462207"/>
          </a:xfrm>
          <a:custGeom>
            <a:avLst/>
            <a:gdLst/>
            <a:ahLst/>
            <a:cxnLst/>
            <a:rect l="l" t="t" r="r" b="b"/>
            <a:pathLst>
              <a:path w="7594" h="11752" extrusionOk="0">
                <a:moveTo>
                  <a:pt x="6585" y="662"/>
                </a:moveTo>
                <a:cubicBezTo>
                  <a:pt x="6774" y="662"/>
                  <a:pt x="6932" y="819"/>
                  <a:pt x="6932" y="1008"/>
                </a:cubicBezTo>
                <a:cubicBezTo>
                  <a:pt x="6932" y="1197"/>
                  <a:pt x="6774" y="1355"/>
                  <a:pt x="6585" y="1355"/>
                </a:cubicBezTo>
                <a:lnTo>
                  <a:pt x="1040" y="1355"/>
                </a:lnTo>
                <a:cubicBezTo>
                  <a:pt x="820" y="1355"/>
                  <a:pt x="662" y="1197"/>
                  <a:pt x="662" y="1008"/>
                </a:cubicBezTo>
                <a:cubicBezTo>
                  <a:pt x="662" y="819"/>
                  <a:pt x="820" y="662"/>
                  <a:pt x="1040" y="662"/>
                </a:cubicBezTo>
                <a:close/>
                <a:moveTo>
                  <a:pt x="6175" y="2048"/>
                </a:moveTo>
                <a:lnTo>
                  <a:pt x="6175" y="2867"/>
                </a:lnTo>
                <a:cubicBezTo>
                  <a:pt x="5435" y="3277"/>
                  <a:pt x="4600" y="3481"/>
                  <a:pt x="3765" y="3481"/>
                </a:cubicBezTo>
                <a:cubicBezTo>
                  <a:pt x="2930" y="3481"/>
                  <a:pt x="2096" y="3277"/>
                  <a:pt x="1355" y="2867"/>
                </a:cubicBezTo>
                <a:lnTo>
                  <a:pt x="1355" y="2048"/>
                </a:lnTo>
                <a:close/>
                <a:moveTo>
                  <a:pt x="1418" y="3686"/>
                </a:moveTo>
                <a:lnTo>
                  <a:pt x="1418" y="3686"/>
                </a:lnTo>
                <a:cubicBezTo>
                  <a:pt x="2174" y="4001"/>
                  <a:pt x="2962" y="4190"/>
                  <a:pt x="3781" y="4190"/>
                </a:cubicBezTo>
                <a:cubicBezTo>
                  <a:pt x="4600" y="4190"/>
                  <a:pt x="5388" y="4033"/>
                  <a:pt x="6144" y="3686"/>
                </a:cubicBezTo>
                <a:lnTo>
                  <a:pt x="6144" y="3686"/>
                </a:lnTo>
                <a:cubicBezTo>
                  <a:pt x="5860" y="4757"/>
                  <a:pt x="4915" y="5545"/>
                  <a:pt x="3781" y="5545"/>
                </a:cubicBezTo>
                <a:cubicBezTo>
                  <a:pt x="2647" y="5545"/>
                  <a:pt x="1702" y="4757"/>
                  <a:pt x="1418" y="3686"/>
                </a:cubicBezTo>
                <a:close/>
                <a:moveTo>
                  <a:pt x="3435" y="6238"/>
                </a:moveTo>
                <a:lnTo>
                  <a:pt x="3435" y="7813"/>
                </a:lnTo>
                <a:lnTo>
                  <a:pt x="1544" y="9704"/>
                </a:lnTo>
                <a:lnTo>
                  <a:pt x="1355" y="9704"/>
                </a:lnTo>
                <a:lnTo>
                  <a:pt x="1355" y="8695"/>
                </a:lnTo>
                <a:cubicBezTo>
                  <a:pt x="1355" y="7467"/>
                  <a:pt x="2237" y="6427"/>
                  <a:pt x="3435" y="6238"/>
                </a:cubicBezTo>
                <a:close/>
                <a:moveTo>
                  <a:pt x="3781" y="8443"/>
                </a:moveTo>
                <a:lnTo>
                  <a:pt x="5041" y="9704"/>
                </a:lnTo>
                <a:lnTo>
                  <a:pt x="2552" y="9704"/>
                </a:lnTo>
                <a:lnTo>
                  <a:pt x="3781" y="8443"/>
                </a:lnTo>
                <a:close/>
                <a:moveTo>
                  <a:pt x="4128" y="6238"/>
                </a:moveTo>
                <a:cubicBezTo>
                  <a:pt x="5325" y="6396"/>
                  <a:pt x="6207" y="7435"/>
                  <a:pt x="6207" y="8695"/>
                </a:cubicBezTo>
                <a:lnTo>
                  <a:pt x="6207" y="9704"/>
                </a:lnTo>
                <a:lnTo>
                  <a:pt x="6018" y="9704"/>
                </a:lnTo>
                <a:lnTo>
                  <a:pt x="4128" y="7813"/>
                </a:lnTo>
                <a:lnTo>
                  <a:pt x="4128" y="6238"/>
                </a:lnTo>
                <a:close/>
                <a:moveTo>
                  <a:pt x="6553" y="10397"/>
                </a:moveTo>
                <a:cubicBezTo>
                  <a:pt x="6743" y="10428"/>
                  <a:pt x="6900" y="10586"/>
                  <a:pt x="6900" y="10743"/>
                </a:cubicBezTo>
                <a:cubicBezTo>
                  <a:pt x="6900" y="10932"/>
                  <a:pt x="6743" y="11090"/>
                  <a:pt x="6553" y="11090"/>
                </a:cubicBezTo>
                <a:lnTo>
                  <a:pt x="977" y="11090"/>
                </a:lnTo>
                <a:cubicBezTo>
                  <a:pt x="788" y="11090"/>
                  <a:pt x="631" y="10932"/>
                  <a:pt x="631" y="10743"/>
                </a:cubicBezTo>
                <a:cubicBezTo>
                  <a:pt x="631" y="10554"/>
                  <a:pt x="788" y="10397"/>
                  <a:pt x="977" y="10397"/>
                </a:cubicBezTo>
                <a:close/>
                <a:moveTo>
                  <a:pt x="1009" y="0"/>
                </a:moveTo>
                <a:cubicBezTo>
                  <a:pt x="442" y="0"/>
                  <a:pt x="0" y="473"/>
                  <a:pt x="0" y="1008"/>
                </a:cubicBezTo>
                <a:cubicBezTo>
                  <a:pt x="0" y="1449"/>
                  <a:pt x="284" y="1827"/>
                  <a:pt x="694" y="1985"/>
                </a:cubicBezTo>
                <a:lnTo>
                  <a:pt x="694" y="3088"/>
                </a:lnTo>
                <a:cubicBezTo>
                  <a:pt x="694" y="4316"/>
                  <a:pt x="1387" y="5356"/>
                  <a:pt x="2395" y="5860"/>
                </a:cubicBezTo>
                <a:cubicBezTo>
                  <a:pt x="1387" y="6364"/>
                  <a:pt x="694" y="7435"/>
                  <a:pt x="694" y="8664"/>
                </a:cubicBezTo>
                <a:lnTo>
                  <a:pt x="694" y="9767"/>
                </a:lnTo>
                <a:cubicBezTo>
                  <a:pt x="316" y="9924"/>
                  <a:pt x="0" y="10271"/>
                  <a:pt x="0" y="10743"/>
                </a:cubicBezTo>
                <a:cubicBezTo>
                  <a:pt x="0" y="11342"/>
                  <a:pt x="473" y="11751"/>
                  <a:pt x="1009" y="11751"/>
                </a:cubicBezTo>
                <a:lnTo>
                  <a:pt x="6585" y="11751"/>
                </a:lnTo>
                <a:cubicBezTo>
                  <a:pt x="7152" y="11751"/>
                  <a:pt x="7593" y="11279"/>
                  <a:pt x="7593" y="10743"/>
                </a:cubicBezTo>
                <a:cubicBezTo>
                  <a:pt x="7593" y="10302"/>
                  <a:pt x="7310" y="9924"/>
                  <a:pt x="6900" y="9767"/>
                </a:cubicBezTo>
                <a:lnTo>
                  <a:pt x="6900" y="8664"/>
                </a:lnTo>
                <a:cubicBezTo>
                  <a:pt x="6900" y="7435"/>
                  <a:pt x="6207" y="6364"/>
                  <a:pt x="5199" y="5860"/>
                </a:cubicBezTo>
                <a:cubicBezTo>
                  <a:pt x="6207" y="5387"/>
                  <a:pt x="6900" y="4316"/>
                  <a:pt x="6900" y="3088"/>
                </a:cubicBezTo>
                <a:lnTo>
                  <a:pt x="6900" y="1985"/>
                </a:lnTo>
                <a:cubicBezTo>
                  <a:pt x="7278" y="1827"/>
                  <a:pt x="7593" y="1481"/>
                  <a:pt x="7593" y="1008"/>
                </a:cubicBezTo>
                <a:cubicBezTo>
                  <a:pt x="7593" y="410"/>
                  <a:pt x="7121" y="0"/>
                  <a:pt x="6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4" name="Google Shape;20034;p79"/>
          <p:cNvSpPr/>
          <p:nvPr/>
        </p:nvSpPr>
        <p:spPr>
          <a:xfrm>
            <a:off x="7080487" y="2042573"/>
            <a:ext cx="468381" cy="465943"/>
          </a:xfrm>
          <a:custGeom>
            <a:avLst/>
            <a:gdLst/>
            <a:ahLst/>
            <a:cxnLst/>
            <a:rect l="l" t="t" r="r" b="b"/>
            <a:pathLst>
              <a:path w="11909" h="11847" extrusionOk="0">
                <a:moveTo>
                  <a:pt x="3560" y="2647"/>
                </a:moveTo>
                <a:lnTo>
                  <a:pt x="3560" y="3561"/>
                </a:lnTo>
                <a:lnTo>
                  <a:pt x="2615" y="3561"/>
                </a:lnTo>
                <a:lnTo>
                  <a:pt x="3560" y="2647"/>
                </a:lnTo>
                <a:close/>
                <a:moveTo>
                  <a:pt x="6616" y="4222"/>
                </a:moveTo>
                <a:cubicBezTo>
                  <a:pt x="7971" y="4285"/>
                  <a:pt x="9074" y="5325"/>
                  <a:pt x="9074" y="6680"/>
                </a:cubicBezTo>
                <a:cubicBezTo>
                  <a:pt x="9074" y="8003"/>
                  <a:pt x="7971" y="9106"/>
                  <a:pt x="6616" y="9106"/>
                </a:cubicBezTo>
                <a:cubicBezTo>
                  <a:pt x="5293" y="9106"/>
                  <a:pt x="4190" y="8003"/>
                  <a:pt x="4190" y="6680"/>
                </a:cubicBezTo>
                <a:cubicBezTo>
                  <a:pt x="4190" y="5325"/>
                  <a:pt x="5293" y="4222"/>
                  <a:pt x="6616" y="4222"/>
                </a:cubicBezTo>
                <a:close/>
                <a:moveTo>
                  <a:pt x="7687" y="757"/>
                </a:moveTo>
                <a:lnTo>
                  <a:pt x="7687" y="1513"/>
                </a:lnTo>
                <a:lnTo>
                  <a:pt x="3875" y="1513"/>
                </a:lnTo>
                <a:cubicBezTo>
                  <a:pt x="3781" y="1513"/>
                  <a:pt x="3655" y="1544"/>
                  <a:pt x="3623" y="1639"/>
                </a:cubicBezTo>
                <a:lnTo>
                  <a:pt x="1512" y="3718"/>
                </a:lnTo>
                <a:cubicBezTo>
                  <a:pt x="1418" y="3813"/>
                  <a:pt x="1386" y="3876"/>
                  <a:pt x="1386" y="3939"/>
                </a:cubicBezTo>
                <a:lnTo>
                  <a:pt x="1386" y="9862"/>
                </a:lnTo>
                <a:lnTo>
                  <a:pt x="662" y="9862"/>
                </a:lnTo>
                <a:lnTo>
                  <a:pt x="662" y="757"/>
                </a:lnTo>
                <a:close/>
                <a:moveTo>
                  <a:pt x="8380" y="2175"/>
                </a:moveTo>
                <a:lnTo>
                  <a:pt x="8380" y="4128"/>
                </a:lnTo>
                <a:cubicBezTo>
                  <a:pt x="7876" y="3813"/>
                  <a:pt x="7278" y="3592"/>
                  <a:pt x="6648" y="3592"/>
                </a:cubicBezTo>
                <a:cubicBezTo>
                  <a:pt x="4915" y="3592"/>
                  <a:pt x="3560" y="5010"/>
                  <a:pt x="3560" y="6711"/>
                </a:cubicBezTo>
                <a:cubicBezTo>
                  <a:pt x="3560" y="8444"/>
                  <a:pt x="4946" y="9830"/>
                  <a:pt x="6648" y="9830"/>
                </a:cubicBezTo>
                <a:cubicBezTo>
                  <a:pt x="7120" y="9830"/>
                  <a:pt x="7593" y="9704"/>
                  <a:pt x="8002" y="9515"/>
                </a:cubicBezTo>
                <a:lnTo>
                  <a:pt x="8380" y="9893"/>
                </a:lnTo>
                <a:lnTo>
                  <a:pt x="8380" y="10492"/>
                </a:lnTo>
                <a:lnTo>
                  <a:pt x="2079" y="10492"/>
                </a:lnTo>
                <a:lnTo>
                  <a:pt x="2079" y="4285"/>
                </a:lnTo>
                <a:lnTo>
                  <a:pt x="3875" y="4285"/>
                </a:lnTo>
                <a:cubicBezTo>
                  <a:pt x="4064" y="4285"/>
                  <a:pt x="4222" y="4128"/>
                  <a:pt x="4222" y="3907"/>
                </a:cubicBezTo>
                <a:lnTo>
                  <a:pt x="4222" y="2175"/>
                </a:lnTo>
                <a:close/>
                <a:moveTo>
                  <a:pt x="9074" y="8633"/>
                </a:moveTo>
                <a:lnTo>
                  <a:pt x="11027" y="10618"/>
                </a:lnTo>
                <a:cubicBezTo>
                  <a:pt x="11153" y="10744"/>
                  <a:pt x="11153" y="10964"/>
                  <a:pt x="11027" y="11090"/>
                </a:cubicBezTo>
                <a:cubicBezTo>
                  <a:pt x="10964" y="11153"/>
                  <a:pt x="10877" y="11185"/>
                  <a:pt x="10791" y="11185"/>
                </a:cubicBezTo>
                <a:cubicBezTo>
                  <a:pt x="10704" y="11185"/>
                  <a:pt x="10617" y="11153"/>
                  <a:pt x="10554" y="11090"/>
                </a:cubicBezTo>
                <a:lnTo>
                  <a:pt x="8601" y="9106"/>
                </a:lnTo>
                <a:cubicBezTo>
                  <a:pt x="8790" y="9011"/>
                  <a:pt x="8948" y="8791"/>
                  <a:pt x="9074" y="8633"/>
                </a:cubicBezTo>
                <a:close/>
                <a:moveTo>
                  <a:pt x="347" y="1"/>
                </a:moveTo>
                <a:cubicBezTo>
                  <a:pt x="158" y="1"/>
                  <a:pt x="0" y="190"/>
                  <a:pt x="0" y="379"/>
                </a:cubicBezTo>
                <a:lnTo>
                  <a:pt x="0" y="10145"/>
                </a:lnTo>
                <a:cubicBezTo>
                  <a:pt x="0" y="10334"/>
                  <a:pt x="158" y="10492"/>
                  <a:pt x="347" y="10492"/>
                </a:cubicBezTo>
                <a:lnTo>
                  <a:pt x="1386" y="10492"/>
                </a:lnTo>
                <a:lnTo>
                  <a:pt x="1386" y="10838"/>
                </a:lnTo>
                <a:cubicBezTo>
                  <a:pt x="1386" y="11059"/>
                  <a:pt x="1544" y="11216"/>
                  <a:pt x="1733" y="11216"/>
                </a:cubicBezTo>
                <a:lnTo>
                  <a:pt x="8695" y="11216"/>
                </a:lnTo>
                <a:cubicBezTo>
                  <a:pt x="8916" y="11216"/>
                  <a:pt x="9074" y="11059"/>
                  <a:pt x="9074" y="10838"/>
                </a:cubicBezTo>
                <a:lnTo>
                  <a:pt x="9074" y="10586"/>
                </a:lnTo>
                <a:lnTo>
                  <a:pt x="10050" y="11563"/>
                </a:lnTo>
                <a:cubicBezTo>
                  <a:pt x="10239" y="11752"/>
                  <a:pt x="10507" y="11847"/>
                  <a:pt x="10775" y="11847"/>
                </a:cubicBezTo>
                <a:cubicBezTo>
                  <a:pt x="11043" y="11847"/>
                  <a:pt x="11310" y="11752"/>
                  <a:pt x="11499" y="11563"/>
                </a:cubicBezTo>
                <a:cubicBezTo>
                  <a:pt x="11909" y="11153"/>
                  <a:pt x="11909" y="10492"/>
                  <a:pt x="11499" y="10114"/>
                </a:cubicBezTo>
                <a:lnTo>
                  <a:pt x="9420" y="8003"/>
                </a:lnTo>
                <a:cubicBezTo>
                  <a:pt x="9609" y="7625"/>
                  <a:pt x="9735" y="7152"/>
                  <a:pt x="9735" y="6680"/>
                </a:cubicBezTo>
                <a:cubicBezTo>
                  <a:pt x="9735" y="5924"/>
                  <a:pt x="9452" y="5262"/>
                  <a:pt x="9011" y="4695"/>
                </a:cubicBezTo>
                <a:lnTo>
                  <a:pt x="9011" y="1828"/>
                </a:lnTo>
                <a:cubicBezTo>
                  <a:pt x="9011" y="1639"/>
                  <a:pt x="8853" y="1481"/>
                  <a:pt x="8664" y="1481"/>
                </a:cubicBezTo>
                <a:lnTo>
                  <a:pt x="8317" y="1481"/>
                </a:lnTo>
                <a:lnTo>
                  <a:pt x="8317" y="379"/>
                </a:lnTo>
                <a:cubicBezTo>
                  <a:pt x="8317" y="190"/>
                  <a:pt x="8160" y="1"/>
                  <a:pt x="79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35" name="Google Shape;20035;p79"/>
          <p:cNvGrpSpPr/>
          <p:nvPr/>
        </p:nvGrpSpPr>
        <p:grpSpPr>
          <a:xfrm>
            <a:off x="7079895" y="2645233"/>
            <a:ext cx="469640" cy="464723"/>
            <a:chOff x="1049375" y="2318350"/>
            <a:chExt cx="298525" cy="295400"/>
          </a:xfrm>
        </p:grpSpPr>
        <p:sp>
          <p:nvSpPr>
            <p:cNvPr id="20036" name="Google Shape;20036;p79"/>
            <p:cNvSpPr/>
            <p:nvPr/>
          </p:nvSpPr>
          <p:spPr>
            <a:xfrm>
              <a:off x="1101350" y="2492325"/>
              <a:ext cx="70125" cy="50525"/>
            </a:xfrm>
            <a:custGeom>
              <a:avLst/>
              <a:gdLst/>
              <a:ahLst/>
              <a:cxnLst/>
              <a:rect l="l" t="t" r="r" b="b"/>
              <a:pathLst>
                <a:path w="2805" h="2021" extrusionOk="0">
                  <a:moveTo>
                    <a:pt x="2473" y="0"/>
                  </a:moveTo>
                  <a:cubicBezTo>
                    <a:pt x="2377" y="0"/>
                    <a:pt x="2273" y="32"/>
                    <a:pt x="2206" y="99"/>
                  </a:cubicBezTo>
                  <a:lnTo>
                    <a:pt x="1072" y="1233"/>
                  </a:lnTo>
                  <a:lnTo>
                    <a:pt x="599" y="761"/>
                  </a:lnTo>
                  <a:cubicBezTo>
                    <a:pt x="536" y="713"/>
                    <a:pt x="449" y="690"/>
                    <a:pt x="363" y="690"/>
                  </a:cubicBezTo>
                  <a:cubicBezTo>
                    <a:pt x="276" y="690"/>
                    <a:pt x="189" y="713"/>
                    <a:pt x="126" y="761"/>
                  </a:cubicBezTo>
                  <a:cubicBezTo>
                    <a:pt x="0" y="887"/>
                    <a:pt x="0" y="1139"/>
                    <a:pt x="126" y="1233"/>
                  </a:cubicBezTo>
                  <a:lnTo>
                    <a:pt x="820" y="1958"/>
                  </a:lnTo>
                  <a:cubicBezTo>
                    <a:pt x="914" y="2021"/>
                    <a:pt x="977" y="2021"/>
                    <a:pt x="1072" y="2021"/>
                  </a:cubicBezTo>
                  <a:cubicBezTo>
                    <a:pt x="1135" y="2021"/>
                    <a:pt x="1261" y="1989"/>
                    <a:pt x="1292" y="1926"/>
                  </a:cubicBezTo>
                  <a:lnTo>
                    <a:pt x="2678" y="540"/>
                  </a:lnTo>
                  <a:cubicBezTo>
                    <a:pt x="2804" y="414"/>
                    <a:pt x="2804" y="162"/>
                    <a:pt x="2678" y="68"/>
                  </a:cubicBezTo>
                  <a:cubicBezTo>
                    <a:pt x="2634" y="24"/>
                    <a:pt x="2557" y="0"/>
                    <a:pt x="24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7" name="Google Shape;20037;p79"/>
            <p:cNvSpPr/>
            <p:nvPr/>
          </p:nvSpPr>
          <p:spPr>
            <a:xfrm>
              <a:off x="1101350" y="2440525"/>
              <a:ext cx="70125" cy="51150"/>
            </a:xfrm>
            <a:custGeom>
              <a:avLst/>
              <a:gdLst/>
              <a:ahLst/>
              <a:cxnLst/>
              <a:rect l="l" t="t" r="r" b="b"/>
              <a:pathLst>
                <a:path w="2805" h="2046" extrusionOk="0">
                  <a:moveTo>
                    <a:pt x="2469" y="1"/>
                  </a:moveTo>
                  <a:cubicBezTo>
                    <a:pt x="2374" y="1"/>
                    <a:pt x="2272" y="40"/>
                    <a:pt x="2206" y="123"/>
                  </a:cubicBezTo>
                  <a:lnTo>
                    <a:pt x="1072" y="1257"/>
                  </a:lnTo>
                  <a:lnTo>
                    <a:pt x="599" y="785"/>
                  </a:lnTo>
                  <a:cubicBezTo>
                    <a:pt x="536" y="738"/>
                    <a:pt x="449" y="714"/>
                    <a:pt x="363" y="714"/>
                  </a:cubicBezTo>
                  <a:cubicBezTo>
                    <a:pt x="276" y="714"/>
                    <a:pt x="189" y="738"/>
                    <a:pt x="126" y="785"/>
                  </a:cubicBezTo>
                  <a:cubicBezTo>
                    <a:pt x="0" y="911"/>
                    <a:pt x="0" y="1163"/>
                    <a:pt x="126" y="1257"/>
                  </a:cubicBezTo>
                  <a:lnTo>
                    <a:pt x="820" y="1982"/>
                  </a:lnTo>
                  <a:cubicBezTo>
                    <a:pt x="914" y="2045"/>
                    <a:pt x="977" y="2045"/>
                    <a:pt x="1072" y="2045"/>
                  </a:cubicBezTo>
                  <a:cubicBezTo>
                    <a:pt x="1135" y="2045"/>
                    <a:pt x="1261" y="2014"/>
                    <a:pt x="1292" y="1951"/>
                  </a:cubicBezTo>
                  <a:lnTo>
                    <a:pt x="2678" y="564"/>
                  </a:lnTo>
                  <a:cubicBezTo>
                    <a:pt x="2804" y="438"/>
                    <a:pt x="2804" y="186"/>
                    <a:pt x="2678" y="92"/>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8" name="Google Shape;20038;p79"/>
            <p:cNvSpPr/>
            <p:nvPr/>
          </p:nvSpPr>
          <p:spPr>
            <a:xfrm>
              <a:off x="1101350" y="2388550"/>
              <a:ext cx="70125" cy="51125"/>
            </a:xfrm>
            <a:custGeom>
              <a:avLst/>
              <a:gdLst/>
              <a:ahLst/>
              <a:cxnLst/>
              <a:rect l="l" t="t" r="r" b="b"/>
              <a:pathLst>
                <a:path w="2805" h="2045" extrusionOk="0">
                  <a:moveTo>
                    <a:pt x="2469" y="1"/>
                  </a:moveTo>
                  <a:cubicBezTo>
                    <a:pt x="2374" y="1"/>
                    <a:pt x="2272" y="40"/>
                    <a:pt x="2206" y="123"/>
                  </a:cubicBezTo>
                  <a:lnTo>
                    <a:pt x="1072" y="1257"/>
                  </a:lnTo>
                  <a:lnTo>
                    <a:pt x="599" y="785"/>
                  </a:lnTo>
                  <a:cubicBezTo>
                    <a:pt x="536" y="722"/>
                    <a:pt x="449" y="690"/>
                    <a:pt x="363" y="690"/>
                  </a:cubicBezTo>
                  <a:cubicBezTo>
                    <a:pt x="276" y="690"/>
                    <a:pt x="189" y="722"/>
                    <a:pt x="126" y="785"/>
                  </a:cubicBezTo>
                  <a:cubicBezTo>
                    <a:pt x="0" y="911"/>
                    <a:pt x="0" y="1131"/>
                    <a:pt x="126" y="1257"/>
                  </a:cubicBezTo>
                  <a:lnTo>
                    <a:pt x="820" y="1982"/>
                  </a:lnTo>
                  <a:cubicBezTo>
                    <a:pt x="914" y="2045"/>
                    <a:pt x="977" y="2045"/>
                    <a:pt x="1072" y="2045"/>
                  </a:cubicBezTo>
                  <a:cubicBezTo>
                    <a:pt x="1135" y="2045"/>
                    <a:pt x="1261" y="2013"/>
                    <a:pt x="1292" y="1919"/>
                  </a:cubicBezTo>
                  <a:lnTo>
                    <a:pt x="2678" y="532"/>
                  </a:lnTo>
                  <a:cubicBezTo>
                    <a:pt x="2804" y="438"/>
                    <a:pt x="2804" y="186"/>
                    <a:pt x="2678" y="91"/>
                  </a:cubicBezTo>
                  <a:cubicBezTo>
                    <a:pt x="2634" y="32"/>
                    <a:pt x="2554" y="1"/>
                    <a:pt x="24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39" name="Google Shape;20039;p79"/>
            <p:cNvSpPr/>
            <p:nvPr/>
          </p:nvSpPr>
          <p:spPr>
            <a:xfrm>
              <a:off x="1049375" y="2318350"/>
              <a:ext cx="298525" cy="295400"/>
            </a:xfrm>
            <a:custGeom>
              <a:avLst/>
              <a:gdLst/>
              <a:ahLst/>
              <a:cxnLst/>
              <a:rect l="l" t="t" r="r" b="b"/>
              <a:pathLst>
                <a:path w="11941" h="11816" extrusionOk="0">
                  <a:moveTo>
                    <a:pt x="6963" y="1198"/>
                  </a:moveTo>
                  <a:lnTo>
                    <a:pt x="7876" y="2143"/>
                  </a:lnTo>
                  <a:lnTo>
                    <a:pt x="6963" y="2143"/>
                  </a:lnTo>
                  <a:lnTo>
                    <a:pt x="6963" y="1198"/>
                  </a:lnTo>
                  <a:close/>
                  <a:moveTo>
                    <a:pt x="10286" y="3498"/>
                  </a:moveTo>
                  <a:cubicBezTo>
                    <a:pt x="10373" y="3498"/>
                    <a:pt x="10460" y="3530"/>
                    <a:pt x="10523" y="3593"/>
                  </a:cubicBezTo>
                  <a:lnTo>
                    <a:pt x="10995" y="4065"/>
                  </a:lnTo>
                  <a:cubicBezTo>
                    <a:pt x="11184" y="4223"/>
                    <a:pt x="11184" y="4475"/>
                    <a:pt x="11027" y="4569"/>
                  </a:cubicBezTo>
                  <a:lnTo>
                    <a:pt x="10806" y="4821"/>
                  </a:lnTo>
                  <a:lnTo>
                    <a:pt x="9798" y="3845"/>
                  </a:lnTo>
                  <a:lnTo>
                    <a:pt x="10050" y="3593"/>
                  </a:lnTo>
                  <a:cubicBezTo>
                    <a:pt x="10113" y="3530"/>
                    <a:pt x="10200" y="3498"/>
                    <a:pt x="10286" y="3498"/>
                  </a:cubicBezTo>
                  <a:close/>
                  <a:moveTo>
                    <a:pt x="9294" y="4349"/>
                  </a:moveTo>
                  <a:lnTo>
                    <a:pt x="10271" y="5325"/>
                  </a:lnTo>
                  <a:lnTo>
                    <a:pt x="7845" y="7783"/>
                  </a:lnTo>
                  <a:lnTo>
                    <a:pt x="6868" y="6774"/>
                  </a:lnTo>
                  <a:lnTo>
                    <a:pt x="9294" y="4349"/>
                  </a:lnTo>
                  <a:close/>
                  <a:moveTo>
                    <a:pt x="6585" y="7499"/>
                  </a:moveTo>
                  <a:lnTo>
                    <a:pt x="7183" y="8098"/>
                  </a:lnTo>
                  <a:lnTo>
                    <a:pt x="6427" y="8255"/>
                  </a:lnTo>
                  <a:lnTo>
                    <a:pt x="6585" y="7499"/>
                  </a:lnTo>
                  <a:close/>
                  <a:moveTo>
                    <a:pt x="6994" y="10398"/>
                  </a:moveTo>
                  <a:lnTo>
                    <a:pt x="6994" y="10776"/>
                  </a:lnTo>
                  <a:cubicBezTo>
                    <a:pt x="6994" y="10870"/>
                    <a:pt x="7057" y="10996"/>
                    <a:pt x="7089" y="11122"/>
                  </a:cubicBezTo>
                  <a:lnTo>
                    <a:pt x="1071" y="11122"/>
                  </a:lnTo>
                  <a:cubicBezTo>
                    <a:pt x="882" y="11122"/>
                    <a:pt x="693" y="10965"/>
                    <a:pt x="693" y="10776"/>
                  </a:cubicBezTo>
                  <a:lnTo>
                    <a:pt x="693" y="10398"/>
                  </a:lnTo>
                  <a:close/>
                  <a:moveTo>
                    <a:pt x="6270" y="663"/>
                  </a:moveTo>
                  <a:lnTo>
                    <a:pt x="6270" y="2458"/>
                  </a:lnTo>
                  <a:cubicBezTo>
                    <a:pt x="6270" y="2647"/>
                    <a:pt x="6427" y="2805"/>
                    <a:pt x="6616" y="2805"/>
                  </a:cubicBezTo>
                  <a:lnTo>
                    <a:pt x="8349" y="2805"/>
                  </a:lnTo>
                  <a:lnTo>
                    <a:pt x="8349" y="4286"/>
                  </a:lnTo>
                  <a:lnTo>
                    <a:pt x="6112" y="6554"/>
                  </a:lnTo>
                  <a:cubicBezTo>
                    <a:pt x="6081" y="6585"/>
                    <a:pt x="6018" y="6680"/>
                    <a:pt x="6018" y="6711"/>
                  </a:cubicBezTo>
                  <a:lnTo>
                    <a:pt x="5608" y="8633"/>
                  </a:lnTo>
                  <a:cubicBezTo>
                    <a:pt x="5545" y="8759"/>
                    <a:pt x="5608" y="8885"/>
                    <a:pt x="5671" y="8948"/>
                  </a:cubicBezTo>
                  <a:cubicBezTo>
                    <a:pt x="5742" y="9019"/>
                    <a:pt x="5813" y="9055"/>
                    <a:pt x="5897" y="9055"/>
                  </a:cubicBezTo>
                  <a:cubicBezTo>
                    <a:pt x="5925" y="9055"/>
                    <a:pt x="5955" y="9051"/>
                    <a:pt x="5986" y="9043"/>
                  </a:cubicBezTo>
                  <a:lnTo>
                    <a:pt x="7908" y="8602"/>
                  </a:lnTo>
                  <a:cubicBezTo>
                    <a:pt x="8002" y="8602"/>
                    <a:pt x="8034" y="8570"/>
                    <a:pt x="8065" y="8507"/>
                  </a:cubicBezTo>
                  <a:lnTo>
                    <a:pt x="8349" y="8255"/>
                  </a:lnTo>
                  <a:lnTo>
                    <a:pt x="8349" y="10807"/>
                  </a:lnTo>
                  <a:lnTo>
                    <a:pt x="8380" y="10807"/>
                  </a:lnTo>
                  <a:cubicBezTo>
                    <a:pt x="8380" y="10996"/>
                    <a:pt x="8223" y="11154"/>
                    <a:pt x="8034" y="11154"/>
                  </a:cubicBezTo>
                  <a:cubicBezTo>
                    <a:pt x="7845" y="11154"/>
                    <a:pt x="7687" y="10996"/>
                    <a:pt x="7687" y="10807"/>
                  </a:cubicBezTo>
                  <a:lnTo>
                    <a:pt x="7687" y="10083"/>
                  </a:lnTo>
                  <a:cubicBezTo>
                    <a:pt x="7687" y="9893"/>
                    <a:pt x="7530" y="9736"/>
                    <a:pt x="7309" y="9736"/>
                  </a:cubicBezTo>
                  <a:lnTo>
                    <a:pt x="1386" y="9736"/>
                  </a:lnTo>
                  <a:lnTo>
                    <a:pt x="1386" y="663"/>
                  </a:lnTo>
                  <a:close/>
                  <a:moveTo>
                    <a:pt x="1071" y="1"/>
                  </a:moveTo>
                  <a:cubicBezTo>
                    <a:pt x="882" y="1"/>
                    <a:pt x="693" y="158"/>
                    <a:pt x="693" y="379"/>
                  </a:cubicBezTo>
                  <a:lnTo>
                    <a:pt x="693" y="9736"/>
                  </a:lnTo>
                  <a:lnTo>
                    <a:pt x="347" y="9736"/>
                  </a:lnTo>
                  <a:cubicBezTo>
                    <a:pt x="158" y="9736"/>
                    <a:pt x="0" y="9893"/>
                    <a:pt x="0" y="10083"/>
                  </a:cubicBezTo>
                  <a:lnTo>
                    <a:pt x="0" y="10807"/>
                  </a:lnTo>
                  <a:cubicBezTo>
                    <a:pt x="0" y="11406"/>
                    <a:pt x="473" y="11815"/>
                    <a:pt x="1008" y="11815"/>
                  </a:cubicBezTo>
                  <a:lnTo>
                    <a:pt x="8002" y="11815"/>
                  </a:lnTo>
                  <a:cubicBezTo>
                    <a:pt x="8569" y="11815"/>
                    <a:pt x="9011" y="11343"/>
                    <a:pt x="9011" y="10807"/>
                  </a:cubicBezTo>
                  <a:lnTo>
                    <a:pt x="9011" y="7562"/>
                  </a:lnTo>
                  <a:lnTo>
                    <a:pt x="11499" y="5105"/>
                  </a:lnTo>
                  <a:cubicBezTo>
                    <a:pt x="11940" y="4664"/>
                    <a:pt x="11940" y="4034"/>
                    <a:pt x="11531" y="3593"/>
                  </a:cubicBezTo>
                  <a:lnTo>
                    <a:pt x="11058" y="3120"/>
                  </a:lnTo>
                  <a:cubicBezTo>
                    <a:pt x="10869" y="2931"/>
                    <a:pt x="10609" y="2836"/>
                    <a:pt x="10346" y="2836"/>
                  </a:cubicBezTo>
                  <a:cubicBezTo>
                    <a:pt x="10082" y="2836"/>
                    <a:pt x="9814" y="2931"/>
                    <a:pt x="9609" y="3120"/>
                  </a:cubicBezTo>
                  <a:lnTo>
                    <a:pt x="9105" y="3624"/>
                  </a:lnTo>
                  <a:lnTo>
                    <a:pt x="9105" y="2490"/>
                  </a:lnTo>
                  <a:cubicBezTo>
                    <a:pt x="9105" y="2427"/>
                    <a:pt x="9074" y="2332"/>
                    <a:pt x="8979" y="2269"/>
                  </a:cubicBezTo>
                  <a:lnTo>
                    <a:pt x="6900" y="127"/>
                  </a:lnTo>
                  <a:cubicBezTo>
                    <a:pt x="6805" y="64"/>
                    <a:pt x="6742" y="1"/>
                    <a:pt x="66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0" name="Google Shape;20040;p79"/>
          <p:cNvGrpSpPr/>
          <p:nvPr/>
        </p:nvGrpSpPr>
        <p:grpSpPr>
          <a:xfrm>
            <a:off x="7080524" y="3232502"/>
            <a:ext cx="468381" cy="468381"/>
            <a:chOff x="1049375" y="2680675"/>
            <a:chExt cx="297725" cy="297725"/>
          </a:xfrm>
        </p:grpSpPr>
        <p:sp>
          <p:nvSpPr>
            <p:cNvPr id="20041" name="Google Shape;20041;p79"/>
            <p:cNvSpPr/>
            <p:nvPr/>
          </p:nvSpPr>
          <p:spPr>
            <a:xfrm>
              <a:off x="1113175" y="2752350"/>
              <a:ext cx="161475" cy="155975"/>
            </a:xfrm>
            <a:custGeom>
              <a:avLst/>
              <a:gdLst/>
              <a:ahLst/>
              <a:cxnLst/>
              <a:rect l="l" t="t" r="r" b="b"/>
              <a:pathLst>
                <a:path w="6459" h="6239" extrusionOk="0">
                  <a:moveTo>
                    <a:pt x="3403" y="2079"/>
                  </a:moveTo>
                  <a:cubicBezTo>
                    <a:pt x="3781" y="2079"/>
                    <a:pt x="4096" y="2394"/>
                    <a:pt x="4096" y="2773"/>
                  </a:cubicBezTo>
                  <a:cubicBezTo>
                    <a:pt x="4096" y="3182"/>
                    <a:pt x="3781" y="3497"/>
                    <a:pt x="3403" y="3497"/>
                  </a:cubicBezTo>
                  <a:cubicBezTo>
                    <a:pt x="2993" y="3434"/>
                    <a:pt x="2678" y="3119"/>
                    <a:pt x="2678" y="2773"/>
                  </a:cubicBezTo>
                  <a:cubicBezTo>
                    <a:pt x="2678" y="2394"/>
                    <a:pt x="2993" y="2079"/>
                    <a:pt x="3403" y="2079"/>
                  </a:cubicBezTo>
                  <a:close/>
                  <a:moveTo>
                    <a:pt x="3371" y="693"/>
                  </a:moveTo>
                  <a:cubicBezTo>
                    <a:pt x="4694" y="693"/>
                    <a:pt x="5765" y="1796"/>
                    <a:pt x="5765" y="3119"/>
                  </a:cubicBezTo>
                  <a:cubicBezTo>
                    <a:pt x="5765" y="3686"/>
                    <a:pt x="5545" y="4222"/>
                    <a:pt x="5198" y="4663"/>
                  </a:cubicBezTo>
                  <a:cubicBezTo>
                    <a:pt x="5072" y="4442"/>
                    <a:pt x="4915" y="4190"/>
                    <a:pt x="4694" y="4001"/>
                  </a:cubicBezTo>
                  <a:cubicBezTo>
                    <a:pt x="4568" y="3907"/>
                    <a:pt x="4442" y="3812"/>
                    <a:pt x="4348" y="3749"/>
                  </a:cubicBezTo>
                  <a:cubicBezTo>
                    <a:pt x="4568" y="3529"/>
                    <a:pt x="4726" y="3182"/>
                    <a:pt x="4726" y="2804"/>
                  </a:cubicBezTo>
                  <a:cubicBezTo>
                    <a:pt x="4726" y="2079"/>
                    <a:pt x="4096" y="1449"/>
                    <a:pt x="3340" y="1449"/>
                  </a:cubicBezTo>
                  <a:cubicBezTo>
                    <a:pt x="2615" y="1449"/>
                    <a:pt x="1985" y="2079"/>
                    <a:pt x="1985" y="2804"/>
                  </a:cubicBezTo>
                  <a:cubicBezTo>
                    <a:pt x="1985" y="3182"/>
                    <a:pt x="2142" y="3529"/>
                    <a:pt x="2363" y="3749"/>
                  </a:cubicBezTo>
                  <a:lnTo>
                    <a:pt x="2016" y="4001"/>
                  </a:lnTo>
                  <a:cubicBezTo>
                    <a:pt x="1827" y="4190"/>
                    <a:pt x="1607" y="4442"/>
                    <a:pt x="1512" y="4663"/>
                  </a:cubicBezTo>
                  <a:cubicBezTo>
                    <a:pt x="1040" y="4064"/>
                    <a:pt x="882" y="3434"/>
                    <a:pt x="945" y="2773"/>
                  </a:cubicBezTo>
                  <a:cubicBezTo>
                    <a:pt x="1103" y="1670"/>
                    <a:pt x="2111" y="693"/>
                    <a:pt x="3371" y="693"/>
                  </a:cubicBezTo>
                  <a:close/>
                  <a:moveTo>
                    <a:pt x="3371" y="4159"/>
                  </a:moveTo>
                  <a:cubicBezTo>
                    <a:pt x="4001" y="4159"/>
                    <a:pt x="4505" y="4600"/>
                    <a:pt x="4694" y="5135"/>
                  </a:cubicBezTo>
                  <a:cubicBezTo>
                    <a:pt x="4316" y="5387"/>
                    <a:pt x="3875" y="5545"/>
                    <a:pt x="3371" y="5545"/>
                  </a:cubicBezTo>
                  <a:cubicBezTo>
                    <a:pt x="2898" y="5545"/>
                    <a:pt x="2426" y="5387"/>
                    <a:pt x="2016" y="5135"/>
                  </a:cubicBezTo>
                  <a:cubicBezTo>
                    <a:pt x="2174" y="4537"/>
                    <a:pt x="2741" y="4159"/>
                    <a:pt x="3371" y="4159"/>
                  </a:cubicBezTo>
                  <a:close/>
                  <a:moveTo>
                    <a:pt x="3308" y="0"/>
                  </a:moveTo>
                  <a:cubicBezTo>
                    <a:pt x="1701" y="0"/>
                    <a:pt x="441" y="1229"/>
                    <a:pt x="252" y="2710"/>
                  </a:cubicBezTo>
                  <a:cubicBezTo>
                    <a:pt x="0" y="4600"/>
                    <a:pt x="1512" y="6238"/>
                    <a:pt x="3371" y="6238"/>
                  </a:cubicBezTo>
                  <a:cubicBezTo>
                    <a:pt x="5104" y="6238"/>
                    <a:pt x="6459" y="4820"/>
                    <a:pt x="6459" y="3119"/>
                  </a:cubicBezTo>
                  <a:cubicBezTo>
                    <a:pt x="6459" y="1386"/>
                    <a:pt x="5041"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2" name="Google Shape;20042;p79"/>
            <p:cNvSpPr/>
            <p:nvPr/>
          </p:nvSpPr>
          <p:spPr>
            <a:xfrm>
              <a:off x="1049375" y="2680675"/>
              <a:ext cx="297725" cy="297725"/>
            </a:xfrm>
            <a:custGeom>
              <a:avLst/>
              <a:gdLst/>
              <a:ahLst/>
              <a:cxnLst/>
              <a:rect l="l" t="t" r="r" b="b"/>
              <a:pathLst>
                <a:path w="11909" h="11909" extrusionOk="0">
                  <a:moveTo>
                    <a:pt x="6270" y="1512"/>
                  </a:moveTo>
                  <a:cubicBezTo>
                    <a:pt x="8475" y="1670"/>
                    <a:pt x="10239" y="3434"/>
                    <a:pt x="10397" y="5640"/>
                  </a:cubicBezTo>
                  <a:lnTo>
                    <a:pt x="10082" y="5640"/>
                  </a:lnTo>
                  <a:cubicBezTo>
                    <a:pt x="9893" y="5640"/>
                    <a:pt x="9735" y="5797"/>
                    <a:pt x="9735" y="5986"/>
                  </a:cubicBezTo>
                  <a:cubicBezTo>
                    <a:pt x="9735" y="6207"/>
                    <a:pt x="9893" y="6364"/>
                    <a:pt x="10082" y="6364"/>
                  </a:cubicBezTo>
                  <a:lnTo>
                    <a:pt x="10397" y="6364"/>
                  </a:lnTo>
                  <a:cubicBezTo>
                    <a:pt x="10239" y="8569"/>
                    <a:pt x="8475" y="10334"/>
                    <a:pt x="6270" y="10491"/>
                  </a:cubicBezTo>
                  <a:lnTo>
                    <a:pt x="6270" y="10176"/>
                  </a:lnTo>
                  <a:cubicBezTo>
                    <a:pt x="6270" y="9987"/>
                    <a:pt x="6112" y="9830"/>
                    <a:pt x="5923" y="9830"/>
                  </a:cubicBezTo>
                  <a:cubicBezTo>
                    <a:pt x="5703" y="9830"/>
                    <a:pt x="5545" y="9987"/>
                    <a:pt x="5545" y="10176"/>
                  </a:cubicBezTo>
                  <a:lnTo>
                    <a:pt x="5545" y="10491"/>
                  </a:lnTo>
                  <a:cubicBezTo>
                    <a:pt x="3340" y="10334"/>
                    <a:pt x="1575" y="8569"/>
                    <a:pt x="1418" y="6364"/>
                  </a:cubicBezTo>
                  <a:lnTo>
                    <a:pt x="1733" y="6364"/>
                  </a:lnTo>
                  <a:cubicBezTo>
                    <a:pt x="1922" y="6364"/>
                    <a:pt x="2079" y="6207"/>
                    <a:pt x="2079" y="5986"/>
                  </a:cubicBezTo>
                  <a:cubicBezTo>
                    <a:pt x="2142" y="5797"/>
                    <a:pt x="1985" y="5640"/>
                    <a:pt x="1764" y="5640"/>
                  </a:cubicBezTo>
                  <a:lnTo>
                    <a:pt x="1418" y="5640"/>
                  </a:lnTo>
                  <a:cubicBezTo>
                    <a:pt x="1575" y="3434"/>
                    <a:pt x="3340" y="1670"/>
                    <a:pt x="5545" y="1512"/>
                  </a:cubicBezTo>
                  <a:lnTo>
                    <a:pt x="5545" y="1827"/>
                  </a:lnTo>
                  <a:cubicBezTo>
                    <a:pt x="5545" y="2016"/>
                    <a:pt x="5703" y="2174"/>
                    <a:pt x="5923" y="2174"/>
                  </a:cubicBezTo>
                  <a:cubicBezTo>
                    <a:pt x="6112" y="2174"/>
                    <a:pt x="6270" y="2016"/>
                    <a:pt x="6270" y="1827"/>
                  </a:cubicBezTo>
                  <a:lnTo>
                    <a:pt x="6270" y="1512"/>
                  </a:lnTo>
                  <a:close/>
                  <a:moveTo>
                    <a:pt x="5955" y="0"/>
                  </a:moveTo>
                  <a:cubicBezTo>
                    <a:pt x="5766" y="0"/>
                    <a:pt x="5608" y="158"/>
                    <a:pt x="5608" y="347"/>
                  </a:cubicBezTo>
                  <a:lnTo>
                    <a:pt x="5608" y="756"/>
                  </a:lnTo>
                  <a:cubicBezTo>
                    <a:pt x="2993" y="914"/>
                    <a:pt x="914" y="2993"/>
                    <a:pt x="756" y="5608"/>
                  </a:cubicBezTo>
                  <a:lnTo>
                    <a:pt x="347" y="5608"/>
                  </a:lnTo>
                  <a:cubicBezTo>
                    <a:pt x="158" y="5608"/>
                    <a:pt x="0" y="5766"/>
                    <a:pt x="0" y="5955"/>
                  </a:cubicBezTo>
                  <a:cubicBezTo>
                    <a:pt x="0" y="6144"/>
                    <a:pt x="158" y="6301"/>
                    <a:pt x="347" y="6301"/>
                  </a:cubicBezTo>
                  <a:lnTo>
                    <a:pt x="756" y="6301"/>
                  </a:lnTo>
                  <a:cubicBezTo>
                    <a:pt x="914" y="8916"/>
                    <a:pt x="2993" y="10995"/>
                    <a:pt x="5608" y="11153"/>
                  </a:cubicBezTo>
                  <a:lnTo>
                    <a:pt x="5608" y="11562"/>
                  </a:lnTo>
                  <a:cubicBezTo>
                    <a:pt x="5608" y="11751"/>
                    <a:pt x="5766" y="11909"/>
                    <a:pt x="5955" y="11909"/>
                  </a:cubicBezTo>
                  <a:cubicBezTo>
                    <a:pt x="6144" y="11909"/>
                    <a:pt x="6301" y="11751"/>
                    <a:pt x="6301" y="11562"/>
                  </a:cubicBezTo>
                  <a:lnTo>
                    <a:pt x="6301" y="11153"/>
                  </a:lnTo>
                  <a:cubicBezTo>
                    <a:pt x="8916" y="10995"/>
                    <a:pt x="10995" y="8916"/>
                    <a:pt x="11153" y="6301"/>
                  </a:cubicBezTo>
                  <a:lnTo>
                    <a:pt x="11531" y="6301"/>
                  </a:lnTo>
                  <a:cubicBezTo>
                    <a:pt x="11751" y="6301"/>
                    <a:pt x="11909" y="6144"/>
                    <a:pt x="11909" y="5955"/>
                  </a:cubicBezTo>
                  <a:cubicBezTo>
                    <a:pt x="11909" y="5766"/>
                    <a:pt x="11751" y="5608"/>
                    <a:pt x="11531" y="5608"/>
                  </a:cubicBezTo>
                  <a:lnTo>
                    <a:pt x="11153" y="5608"/>
                  </a:lnTo>
                  <a:cubicBezTo>
                    <a:pt x="10995" y="2993"/>
                    <a:pt x="8916" y="914"/>
                    <a:pt x="6301" y="756"/>
                  </a:cubicBez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3" name="Google Shape;20043;p79"/>
          <p:cNvGrpSpPr/>
          <p:nvPr/>
        </p:nvGrpSpPr>
        <p:grpSpPr>
          <a:xfrm>
            <a:off x="10031794" y="2043231"/>
            <a:ext cx="464684" cy="464723"/>
            <a:chOff x="2872725" y="1954475"/>
            <a:chExt cx="295375" cy="295400"/>
          </a:xfrm>
        </p:grpSpPr>
        <p:sp>
          <p:nvSpPr>
            <p:cNvPr id="20044" name="Google Shape;20044;p79"/>
            <p:cNvSpPr/>
            <p:nvPr/>
          </p:nvSpPr>
          <p:spPr>
            <a:xfrm>
              <a:off x="2959350" y="1954475"/>
              <a:ext cx="122100" cy="139450"/>
            </a:xfrm>
            <a:custGeom>
              <a:avLst/>
              <a:gdLst/>
              <a:ahLst/>
              <a:cxnLst/>
              <a:rect l="l" t="t" r="r" b="b"/>
              <a:pathLst>
                <a:path w="4884" h="5578" extrusionOk="0">
                  <a:moveTo>
                    <a:pt x="2395" y="694"/>
                  </a:moveTo>
                  <a:cubicBezTo>
                    <a:pt x="2805" y="694"/>
                    <a:pt x="3120" y="1009"/>
                    <a:pt x="3120" y="1418"/>
                  </a:cubicBezTo>
                  <a:cubicBezTo>
                    <a:pt x="3120" y="1797"/>
                    <a:pt x="2805" y="2112"/>
                    <a:pt x="2395" y="2112"/>
                  </a:cubicBezTo>
                  <a:cubicBezTo>
                    <a:pt x="2017" y="2112"/>
                    <a:pt x="1702" y="1797"/>
                    <a:pt x="1702" y="1418"/>
                  </a:cubicBezTo>
                  <a:cubicBezTo>
                    <a:pt x="1733" y="1009"/>
                    <a:pt x="2048" y="694"/>
                    <a:pt x="2395" y="694"/>
                  </a:cubicBezTo>
                  <a:close/>
                  <a:moveTo>
                    <a:pt x="2395" y="2742"/>
                  </a:moveTo>
                  <a:cubicBezTo>
                    <a:pt x="3340" y="2742"/>
                    <a:pt x="4128" y="3529"/>
                    <a:pt x="4128" y="4537"/>
                  </a:cubicBezTo>
                  <a:lnTo>
                    <a:pt x="4128" y="4884"/>
                  </a:lnTo>
                  <a:lnTo>
                    <a:pt x="662" y="4884"/>
                  </a:lnTo>
                  <a:lnTo>
                    <a:pt x="662" y="4537"/>
                  </a:lnTo>
                  <a:cubicBezTo>
                    <a:pt x="662" y="3529"/>
                    <a:pt x="1450" y="2742"/>
                    <a:pt x="2395" y="2742"/>
                  </a:cubicBezTo>
                  <a:close/>
                  <a:moveTo>
                    <a:pt x="2490" y="1"/>
                  </a:moveTo>
                  <a:cubicBezTo>
                    <a:pt x="1733" y="1"/>
                    <a:pt x="1103" y="631"/>
                    <a:pt x="1103" y="1387"/>
                  </a:cubicBezTo>
                  <a:cubicBezTo>
                    <a:pt x="1103" y="1734"/>
                    <a:pt x="1229" y="2049"/>
                    <a:pt x="1450" y="2332"/>
                  </a:cubicBezTo>
                  <a:cubicBezTo>
                    <a:pt x="568" y="2710"/>
                    <a:pt x="1" y="3529"/>
                    <a:pt x="1" y="4537"/>
                  </a:cubicBezTo>
                  <a:lnTo>
                    <a:pt x="1" y="5231"/>
                  </a:lnTo>
                  <a:cubicBezTo>
                    <a:pt x="1" y="5420"/>
                    <a:pt x="158" y="5577"/>
                    <a:pt x="347" y="5577"/>
                  </a:cubicBezTo>
                  <a:lnTo>
                    <a:pt x="4537" y="5577"/>
                  </a:lnTo>
                  <a:cubicBezTo>
                    <a:pt x="4726" y="5577"/>
                    <a:pt x="4884" y="5420"/>
                    <a:pt x="4884" y="5231"/>
                  </a:cubicBezTo>
                  <a:lnTo>
                    <a:pt x="4884" y="4537"/>
                  </a:lnTo>
                  <a:cubicBezTo>
                    <a:pt x="4884" y="3529"/>
                    <a:pt x="4317" y="2710"/>
                    <a:pt x="3498" y="2332"/>
                  </a:cubicBezTo>
                  <a:cubicBezTo>
                    <a:pt x="3750" y="2080"/>
                    <a:pt x="3844" y="1765"/>
                    <a:pt x="3844" y="1387"/>
                  </a:cubicBezTo>
                  <a:cubicBezTo>
                    <a:pt x="3844" y="631"/>
                    <a:pt x="3214" y="1"/>
                    <a:pt x="2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5" name="Google Shape;20045;p79"/>
            <p:cNvSpPr/>
            <p:nvPr/>
          </p:nvSpPr>
          <p:spPr>
            <a:xfrm>
              <a:off x="2906575" y="2146650"/>
              <a:ext cx="191425" cy="69350"/>
            </a:xfrm>
            <a:custGeom>
              <a:avLst/>
              <a:gdLst/>
              <a:ahLst/>
              <a:cxnLst/>
              <a:rect l="l" t="t" r="r" b="b"/>
              <a:pathLst>
                <a:path w="7657" h="2774" extrusionOk="0">
                  <a:moveTo>
                    <a:pt x="1419" y="694"/>
                  </a:moveTo>
                  <a:lnTo>
                    <a:pt x="1419" y="2080"/>
                  </a:lnTo>
                  <a:lnTo>
                    <a:pt x="694" y="2080"/>
                  </a:lnTo>
                  <a:lnTo>
                    <a:pt x="694" y="694"/>
                  </a:lnTo>
                  <a:close/>
                  <a:moveTo>
                    <a:pt x="2773" y="694"/>
                  </a:moveTo>
                  <a:lnTo>
                    <a:pt x="2773" y="2080"/>
                  </a:lnTo>
                  <a:lnTo>
                    <a:pt x="2080" y="2080"/>
                  </a:lnTo>
                  <a:lnTo>
                    <a:pt x="2080" y="694"/>
                  </a:lnTo>
                  <a:close/>
                  <a:moveTo>
                    <a:pt x="4159" y="694"/>
                  </a:moveTo>
                  <a:lnTo>
                    <a:pt x="4159" y="2080"/>
                  </a:lnTo>
                  <a:lnTo>
                    <a:pt x="3466" y="2080"/>
                  </a:lnTo>
                  <a:lnTo>
                    <a:pt x="3466" y="694"/>
                  </a:lnTo>
                  <a:close/>
                  <a:moveTo>
                    <a:pt x="6995" y="694"/>
                  </a:moveTo>
                  <a:lnTo>
                    <a:pt x="6995" y="2080"/>
                  </a:lnTo>
                  <a:lnTo>
                    <a:pt x="4884" y="2080"/>
                  </a:lnTo>
                  <a:lnTo>
                    <a:pt x="4884" y="694"/>
                  </a:lnTo>
                  <a:close/>
                  <a:moveTo>
                    <a:pt x="347" y="1"/>
                  </a:moveTo>
                  <a:cubicBezTo>
                    <a:pt x="158" y="1"/>
                    <a:pt x="1" y="158"/>
                    <a:pt x="1" y="347"/>
                  </a:cubicBezTo>
                  <a:lnTo>
                    <a:pt x="1" y="2427"/>
                  </a:lnTo>
                  <a:cubicBezTo>
                    <a:pt x="1" y="2616"/>
                    <a:pt x="158" y="2773"/>
                    <a:pt x="347" y="2773"/>
                  </a:cubicBezTo>
                  <a:lnTo>
                    <a:pt x="7310" y="2773"/>
                  </a:lnTo>
                  <a:cubicBezTo>
                    <a:pt x="7499" y="2773"/>
                    <a:pt x="7657" y="2616"/>
                    <a:pt x="7657" y="2427"/>
                  </a:cubicBezTo>
                  <a:lnTo>
                    <a:pt x="7657" y="347"/>
                  </a:lnTo>
                  <a:cubicBezTo>
                    <a:pt x="7657" y="127"/>
                    <a:pt x="7499" y="1"/>
                    <a:pt x="7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6" name="Google Shape;20046;p79"/>
            <p:cNvSpPr/>
            <p:nvPr/>
          </p:nvSpPr>
          <p:spPr>
            <a:xfrm>
              <a:off x="2872725" y="2112000"/>
              <a:ext cx="295375" cy="137875"/>
            </a:xfrm>
            <a:custGeom>
              <a:avLst/>
              <a:gdLst/>
              <a:ahLst/>
              <a:cxnLst/>
              <a:rect l="l" t="t" r="r" b="b"/>
              <a:pathLst>
                <a:path w="11815" h="5515" extrusionOk="0">
                  <a:moveTo>
                    <a:pt x="11121" y="2080"/>
                  </a:moveTo>
                  <a:lnTo>
                    <a:pt x="11121" y="3466"/>
                  </a:lnTo>
                  <a:lnTo>
                    <a:pt x="10397" y="3466"/>
                  </a:lnTo>
                  <a:lnTo>
                    <a:pt x="10397" y="2080"/>
                  </a:lnTo>
                  <a:close/>
                  <a:moveTo>
                    <a:pt x="9389" y="662"/>
                  </a:moveTo>
                  <a:cubicBezTo>
                    <a:pt x="9578" y="662"/>
                    <a:pt x="9735" y="820"/>
                    <a:pt x="9735" y="1009"/>
                  </a:cubicBezTo>
                  <a:lnTo>
                    <a:pt x="9735" y="4474"/>
                  </a:lnTo>
                  <a:cubicBezTo>
                    <a:pt x="9735" y="4663"/>
                    <a:pt x="9578" y="4852"/>
                    <a:pt x="9389" y="4852"/>
                  </a:cubicBezTo>
                  <a:lnTo>
                    <a:pt x="1040" y="4852"/>
                  </a:lnTo>
                  <a:cubicBezTo>
                    <a:pt x="819" y="4852"/>
                    <a:pt x="662" y="4663"/>
                    <a:pt x="662" y="4474"/>
                  </a:cubicBezTo>
                  <a:lnTo>
                    <a:pt x="662" y="1009"/>
                  </a:lnTo>
                  <a:cubicBezTo>
                    <a:pt x="662" y="820"/>
                    <a:pt x="819" y="662"/>
                    <a:pt x="1040" y="662"/>
                  </a:cubicBezTo>
                  <a:close/>
                  <a:moveTo>
                    <a:pt x="1040" y="1"/>
                  </a:moveTo>
                  <a:cubicBezTo>
                    <a:pt x="441" y="1"/>
                    <a:pt x="0" y="473"/>
                    <a:pt x="0" y="1009"/>
                  </a:cubicBezTo>
                  <a:lnTo>
                    <a:pt x="0" y="4474"/>
                  </a:lnTo>
                  <a:cubicBezTo>
                    <a:pt x="0" y="5073"/>
                    <a:pt x="473" y="5514"/>
                    <a:pt x="1040" y="5514"/>
                  </a:cubicBezTo>
                  <a:lnTo>
                    <a:pt x="9357" y="5514"/>
                  </a:lnTo>
                  <a:cubicBezTo>
                    <a:pt x="9956" y="5514"/>
                    <a:pt x="10397" y="5041"/>
                    <a:pt x="10397" y="4474"/>
                  </a:cubicBezTo>
                  <a:lnTo>
                    <a:pt x="10397" y="4128"/>
                  </a:lnTo>
                  <a:lnTo>
                    <a:pt x="11436" y="4128"/>
                  </a:lnTo>
                  <a:cubicBezTo>
                    <a:pt x="11625" y="4128"/>
                    <a:pt x="11783" y="3970"/>
                    <a:pt x="11783" y="3781"/>
                  </a:cubicBezTo>
                  <a:lnTo>
                    <a:pt x="11783" y="1702"/>
                  </a:lnTo>
                  <a:cubicBezTo>
                    <a:pt x="11814" y="1513"/>
                    <a:pt x="11657" y="1387"/>
                    <a:pt x="11468" y="1387"/>
                  </a:cubicBezTo>
                  <a:lnTo>
                    <a:pt x="10397" y="1387"/>
                  </a:lnTo>
                  <a:lnTo>
                    <a:pt x="10397" y="1009"/>
                  </a:lnTo>
                  <a:cubicBezTo>
                    <a:pt x="10397" y="442"/>
                    <a:pt x="9924" y="1"/>
                    <a:pt x="93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47" name="Google Shape;20047;p79"/>
          <p:cNvGrpSpPr/>
          <p:nvPr/>
        </p:nvGrpSpPr>
        <p:grpSpPr>
          <a:xfrm>
            <a:off x="10060289" y="2643996"/>
            <a:ext cx="407695" cy="467201"/>
            <a:chOff x="2890050" y="2318350"/>
            <a:chExt cx="259150" cy="296975"/>
          </a:xfrm>
        </p:grpSpPr>
        <p:sp>
          <p:nvSpPr>
            <p:cNvPr id="20048" name="Google Shape;20048;p79"/>
            <p:cNvSpPr/>
            <p:nvPr/>
          </p:nvSpPr>
          <p:spPr>
            <a:xfrm>
              <a:off x="2936525" y="2353025"/>
              <a:ext cx="160700" cy="155975"/>
            </a:xfrm>
            <a:custGeom>
              <a:avLst/>
              <a:gdLst/>
              <a:ahLst/>
              <a:cxnLst/>
              <a:rect l="l" t="t" r="r" b="b"/>
              <a:pathLst>
                <a:path w="6428" h="6239" extrusionOk="0">
                  <a:moveTo>
                    <a:pt x="3371" y="2048"/>
                  </a:moveTo>
                  <a:cubicBezTo>
                    <a:pt x="3749" y="2048"/>
                    <a:pt x="4064" y="2363"/>
                    <a:pt x="4064" y="2773"/>
                  </a:cubicBezTo>
                  <a:cubicBezTo>
                    <a:pt x="4064" y="3151"/>
                    <a:pt x="3749" y="3466"/>
                    <a:pt x="3371" y="3466"/>
                  </a:cubicBezTo>
                  <a:cubicBezTo>
                    <a:pt x="2961" y="3466"/>
                    <a:pt x="2646" y="3151"/>
                    <a:pt x="2646" y="2773"/>
                  </a:cubicBezTo>
                  <a:cubicBezTo>
                    <a:pt x="2646" y="2363"/>
                    <a:pt x="2961" y="2048"/>
                    <a:pt x="3371" y="2048"/>
                  </a:cubicBezTo>
                  <a:close/>
                  <a:moveTo>
                    <a:pt x="3308" y="662"/>
                  </a:moveTo>
                  <a:cubicBezTo>
                    <a:pt x="4663" y="662"/>
                    <a:pt x="5734" y="1764"/>
                    <a:pt x="5734" y="3119"/>
                  </a:cubicBezTo>
                  <a:cubicBezTo>
                    <a:pt x="5734" y="3655"/>
                    <a:pt x="5513" y="4159"/>
                    <a:pt x="5167" y="4663"/>
                  </a:cubicBezTo>
                  <a:cubicBezTo>
                    <a:pt x="4978" y="4253"/>
                    <a:pt x="4694" y="3938"/>
                    <a:pt x="4316" y="3686"/>
                  </a:cubicBezTo>
                  <a:cubicBezTo>
                    <a:pt x="4537" y="3466"/>
                    <a:pt x="4694" y="3119"/>
                    <a:pt x="4694" y="2741"/>
                  </a:cubicBezTo>
                  <a:cubicBezTo>
                    <a:pt x="4694" y="2016"/>
                    <a:pt x="4064" y="1386"/>
                    <a:pt x="3308" y="1386"/>
                  </a:cubicBezTo>
                  <a:cubicBezTo>
                    <a:pt x="2583" y="1386"/>
                    <a:pt x="1953" y="2016"/>
                    <a:pt x="1953" y="2741"/>
                  </a:cubicBezTo>
                  <a:cubicBezTo>
                    <a:pt x="1953" y="3119"/>
                    <a:pt x="2111" y="3466"/>
                    <a:pt x="2331" y="3686"/>
                  </a:cubicBezTo>
                  <a:cubicBezTo>
                    <a:pt x="1953" y="3907"/>
                    <a:pt x="1670" y="4253"/>
                    <a:pt x="1481" y="4663"/>
                  </a:cubicBezTo>
                  <a:cubicBezTo>
                    <a:pt x="1008" y="4096"/>
                    <a:pt x="851" y="3434"/>
                    <a:pt x="914" y="2773"/>
                  </a:cubicBezTo>
                  <a:cubicBezTo>
                    <a:pt x="1071" y="1670"/>
                    <a:pt x="2048" y="662"/>
                    <a:pt x="3308" y="662"/>
                  </a:cubicBezTo>
                  <a:close/>
                  <a:moveTo>
                    <a:pt x="3308" y="4190"/>
                  </a:moveTo>
                  <a:cubicBezTo>
                    <a:pt x="3938" y="4190"/>
                    <a:pt x="4442" y="4600"/>
                    <a:pt x="4663" y="5167"/>
                  </a:cubicBezTo>
                  <a:cubicBezTo>
                    <a:pt x="4253" y="5387"/>
                    <a:pt x="3844" y="5545"/>
                    <a:pt x="3308" y="5545"/>
                  </a:cubicBezTo>
                  <a:cubicBezTo>
                    <a:pt x="2835" y="5545"/>
                    <a:pt x="2363" y="5387"/>
                    <a:pt x="1985" y="5167"/>
                  </a:cubicBezTo>
                  <a:cubicBezTo>
                    <a:pt x="2142" y="4568"/>
                    <a:pt x="2678" y="4190"/>
                    <a:pt x="3308" y="4190"/>
                  </a:cubicBezTo>
                  <a:close/>
                  <a:moveTo>
                    <a:pt x="3308" y="0"/>
                  </a:moveTo>
                  <a:cubicBezTo>
                    <a:pt x="1701" y="0"/>
                    <a:pt x="410" y="1229"/>
                    <a:pt x="252" y="2678"/>
                  </a:cubicBezTo>
                  <a:cubicBezTo>
                    <a:pt x="0" y="4600"/>
                    <a:pt x="1481" y="6238"/>
                    <a:pt x="3308" y="6238"/>
                  </a:cubicBezTo>
                  <a:cubicBezTo>
                    <a:pt x="5041" y="6238"/>
                    <a:pt x="6427" y="4820"/>
                    <a:pt x="6427" y="3119"/>
                  </a:cubicBezTo>
                  <a:cubicBezTo>
                    <a:pt x="6427" y="1386"/>
                    <a:pt x="5009"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49" name="Google Shape;20049;p79"/>
            <p:cNvSpPr/>
            <p:nvPr/>
          </p:nvSpPr>
          <p:spPr>
            <a:xfrm>
              <a:off x="2890050" y="2318350"/>
              <a:ext cx="259150" cy="296975"/>
            </a:xfrm>
            <a:custGeom>
              <a:avLst/>
              <a:gdLst/>
              <a:ahLst/>
              <a:cxnLst/>
              <a:rect l="l" t="t" r="r" b="b"/>
              <a:pathLst>
                <a:path w="10366" h="11879" extrusionOk="0">
                  <a:moveTo>
                    <a:pt x="5167" y="694"/>
                  </a:moveTo>
                  <a:cubicBezTo>
                    <a:pt x="7309" y="694"/>
                    <a:pt x="9011" y="2427"/>
                    <a:pt x="9011" y="4506"/>
                  </a:cubicBezTo>
                  <a:cubicBezTo>
                    <a:pt x="9011" y="5640"/>
                    <a:pt x="8475" y="6711"/>
                    <a:pt x="7656" y="7405"/>
                  </a:cubicBezTo>
                  <a:lnTo>
                    <a:pt x="5167" y="9547"/>
                  </a:lnTo>
                  <a:lnTo>
                    <a:pt x="2710" y="7405"/>
                  </a:lnTo>
                  <a:cubicBezTo>
                    <a:pt x="1796" y="6585"/>
                    <a:pt x="1229" y="5420"/>
                    <a:pt x="1386" y="4034"/>
                  </a:cubicBezTo>
                  <a:cubicBezTo>
                    <a:pt x="1575" y="2206"/>
                    <a:pt x="3151" y="694"/>
                    <a:pt x="5167" y="694"/>
                  </a:cubicBezTo>
                  <a:close/>
                  <a:moveTo>
                    <a:pt x="8475" y="8980"/>
                  </a:moveTo>
                  <a:lnTo>
                    <a:pt x="9546" y="11122"/>
                  </a:lnTo>
                  <a:lnTo>
                    <a:pt x="977" y="11122"/>
                  </a:lnTo>
                  <a:lnTo>
                    <a:pt x="2017" y="8980"/>
                  </a:lnTo>
                  <a:lnTo>
                    <a:pt x="3529" y="8980"/>
                  </a:lnTo>
                  <a:lnTo>
                    <a:pt x="4978" y="10240"/>
                  </a:lnTo>
                  <a:cubicBezTo>
                    <a:pt x="5073" y="10272"/>
                    <a:pt x="5136" y="10335"/>
                    <a:pt x="5230" y="10335"/>
                  </a:cubicBezTo>
                  <a:cubicBezTo>
                    <a:pt x="5293" y="10335"/>
                    <a:pt x="5388" y="10272"/>
                    <a:pt x="5451" y="10240"/>
                  </a:cubicBezTo>
                  <a:lnTo>
                    <a:pt x="6900" y="8980"/>
                  </a:lnTo>
                  <a:close/>
                  <a:moveTo>
                    <a:pt x="5107" y="1"/>
                  </a:moveTo>
                  <a:cubicBezTo>
                    <a:pt x="2772" y="1"/>
                    <a:pt x="912" y="1815"/>
                    <a:pt x="662" y="3939"/>
                  </a:cubicBezTo>
                  <a:cubicBezTo>
                    <a:pt x="441" y="5483"/>
                    <a:pt x="1040" y="6932"/>
                    <a:pt x="2174" y="7940"/>
                  </a:cubicBezTo>
                  <a:lnTo>
                    <a:pt x="2615" y="8318"/>
                  </a:lnTo>
                  <a:lnTo>
                    <a:pt x="1638" y="8318"/>
                  </a:lnTo>
                  <a:cubicBezTo>
                    <a:pt x="1575" y="8318"/>
                    <a:pt x="1481" y="8413"/>
                    <a:pt x="1449" y="8507"/>
                  </a:cubicBezTo>
                  <a:lnTo>
                    <a:pt x="63" y="11343"/>
                  </a:lnTo>
                  <a:cubicBezTo>
                    <a:pt x="0" y="11469"/>
                    <a:pt x="0" y="11595"/>
                    <a:pt x="63" y="11721"/>
                  </a:cubicBezTo>
                  <a:cubicBezTo>
                    <a:pt x="126" y="11815"/>
                    <a:pt x="221" y="11878"/>
                    <a:pt x="347" y="11878"/>
                  </a:cubicBezTo>
                  <a:lnTo>
                    <a:pt x="10019" y="11878"/>
                  </a:lnTo>
                  <a:cubicBezTo>
                    <a:pt x="10145" y="11878"/>
                    <a:pt x="10271" y="11784"/>
                    <a:pt x="10302" y="11721"/>
                  </a:cubicBezTo>
                  <a:cubicBezTo>
                    <a:pt x="10365" y="11595"/>
                    <a:pt x="10365" y="11469"/>
                    <a:pt x="10302" y="11343"/>
                  </a:cubicBezTo>
                  <a:lnTo>
                    <a:pt x="8916" y="8507"/>
                  </a:lnTo>
                  <a:cubicBezTo>
                    <a:pt x="8885" y="8413"/>
                    <a:pt x="8727" y="8318"/>
                    <a:pt x="8601" y="8318"/>
                  </a:cubicBezTo>
                  <a:lnTo>
                    <a:pt x="7624" y="8318"/>
                  </a:lnTo>
                  <a:lnTo>
                    <a:pt x="8065" y="7940"/>
                  </a:lnTo>
                  <a:cubicBezTo>
                    <a:pt x="9042" y="7090"/>
                    <a:pt x="9641" y="5829"/>
                    <a:pt x="9641" y="4506"/>
                  </a:cubicBezTo>
                  <a:cubicBezTo>
                    <a:pt x="9641" y="2049"/>
                    <a:pt x="7656" y="1"/>
                    <a:pt x="5167" y="1"/>
                  </a:cubicBezTo>
                  <a:cubicBezTo>
                    <a:pt x="5147" y="1"/>
                    <a:pt x="5127" y="1"/>
                    <a:pt x="51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50" name="Google Shape;20050;p79"/>
          <p:cNvSpPr/>
          <p:nvPr/>
        </p:nvSpPr>
        <p:spPr>
          <a:xfrm>
            <a:off x="10113458" y="3233044"/>
            <a:ext cx="301149" cy="467161"/>
          </a:xfrm>
          <a:custGeom>
            <a:avLst/>
            <a:gdLst/>
            <a:ahLst/>
            <a:cxnLst/>
            <a:rect l="l" t="t" r="r" b="b"/>
            <a:pathLst>
              <a:path w="7657" h="11878" extrusionOk="0">
                <a:moveTo>
                  <a:pt x="3813" y="1387"/>
                </a:moveTo>
                <a:cubicBezTo>
                  <a:pt x="4254" y="1387"/>
                  <a:pt x="4664" y="1670"/>
                  <a:pt x="4821" y="2112"/>
                </a:cubicBezTo>
                <a:lnTo>
                  <a:pt x="2836" y="2112"/>
                </a:lnTo>
                <a:cubicBezTo>
                  <a:pt x="2994" y="1702"/>
                  <a:pt x="3372" y="1387"/>
                  <a:pt x="3813" y="1387"/>
                </a:cubicBezTo>
                <a:close/>
                <a:moveTo>
                  <a:pt x="4947" y="2805"/>
                </a:moveTo>
                <a:cubicBezTo>
                  <a:pt x="5199" y="2805"/>
                  <a:pt x="5357" y="3057"/>
                  <a:pt x="5294" y="3277"/>
                </a:cubicBezTo>
                <a:lnTo>
                  <a:pt x="4947" y="4222"/>
                </a:lnTo>
                <a:lnTo>
                  <a:pt x="2679" y="4222"/>
                </a:lnTo>
                <a:lnTo>
                  <a:pt x="2364" y="3277"/>
                </a:lnTo>
                <a:cubicBezTo>
                  <a:pt x="2332" y="3025"/>
                  <a:pt x="2490" y="2805"/>
                  <a:pt x="2710" y="2805"/>
                </a:cubicBezTo>
                <a:close/>
                <a:moveTo>
                  <a:pt x="4916" y="4852"/>
                </a:moveTo>
                <a:lnTo>
                  <a:pt x="5514" y="8381"/>
                </a:lnTo>
                <a:lnTo>
                  <a:pt x="2175" y="8381"/>
                </a:lnTo>
                <a:lnTo>
                  <a:pt x="2773" y="4852"/>
                </a:lnTo>
                <a:close/>
                <a:moveTo>
                  <a:pt x="5955" y="9074"/>
                </a:moveTo>
                <a:cubicBezTo>
                  <a:pt x="6144" y="9074"/>
                  <a:pt x="6302" y="9232"/>
                  <a:pt x="6302" y="9421"/>
                </a:cubicBezTo>
                <a:lnTo>
                  <a:pt x="6302" y="9799"/>
                </a:lnTo>
                <a:lnTo>
                  <a:pt x="1450" y="9799"/>
                </a:lnTo>
                <a:lnTo>
                  <a:pt x="1450" y="9421"/>
                </a:lnTo>
                <a:cubicBezTo>
                  <a:pt x="1419" y="9232"/>
                  <a:pt x="1576" y="9074"/>
                  <a:pt x="1765" y="9074"/>
                </a:cubicBezTo>
                <a:close/>
                <a:moveTo>
                  <a:pt x="6648" y="10460"/>
                </a:moveTo>
                <a:cubicBezTo>
                  <a:pt x="6806" y="10460"/>
                  <a:pt x="6964" y="10618"/>
                  <a:pt x="6964" y="10807"/>
                </a:cubicBezTo>
                <a:lnTo>
                  <a:pt x="6964" y="11153"/>
                </a:lnTo>
                <a:lnTo>
                  <a:pt x="757" y="11153"/>
                </a:lnTo>
                <a:lnTo>
                  <a:pt x="757" y="10807"/>
                </a:lnTo>
                <a:cubicBezTo>
                  <a:pt x="757" y="10618"/>
                  <a:pt x="915" y="10460"/>
                  <a:pt x="1104" y="10460"/>
                </a:cubicBezTo>
                <a:close/>
                <a:moveTo>
                  <a:pt x="3782" y="1"/>
                </a:moveTo>
                <a:cubicBezTo>
                  <a:pt x="3592" y="1"/>
                  <a:pt x="3435" y="158"/>
                  <a:pt x="3435" y="379"/>
                </a:cubicBezTo>
                <a:lnTo>
                  <a:pt x="3435" y="757"/>
                </a:lnTo>
                <a:cubicBezTo>
                  <a:pt x="2679" y="914"/>
                  <a:pt x="2143" y="1544"/>
                  <a:pt x="2049" y="2301"/>
                </a:cubicBezTo>
                <a:cubicBezTo>
                  <a:pt x="1702" y="2521"/>
                  <a:pt x="1545" y="3025"/>
                  <a:pt x="1671" y="3466"/>
                </a:cubicBezTo>
                <a:lnTo>
                  <a:pt x="1891" y="4191"/>
                </a:lnTo>
                <a:lnTo>
                  <a:pt x="1702" y="4191"/>
                </a:lnTo>
                <a:cubicBezTo>
                  <a:pt x="1513" y="4191"/>
                  <a:pt x="1356" y="4348"/>
                  <a:pt x="1356" y="4537"/>
                </a:cubicBezTo>
                <a:cubicBezTo>
                  <a:pt x="1356" y="4758"/>
                  <a:pt x="1513" y="4915"/>
                  <a:pt x="1702" y="4915"/>
                </a:cubicBezTo>
                <a:lnTo>
                  <a:pt x="1986" y="4915"/>
                </a:lnTo>
                <a:lnTo>
                  <a:pt x="1387" y="8444"/>
                </a:lnTo>
                <a:cubicBezTo>
                  <a:pt x="1009" y="8570"/>
                  <a:pt x="726" y="8948"/>
                  <a:pt x="726" y="9421"/>
                </a:cubicBezTo>
                <a:lnTo>
                  <a:pt x="726" y="9830"/>
                </a:lnTo>
                <a:cubicBezTo>
                  <a:pt x="316" y="9988"/>
                  <a:pt x="1" y="10334"/>
                  <a:pt x="1" y="10807"/>
                </a:cubicBezTo>
                <a:lnTo>
                  <a:pt x="1" y="11531"/>
                </a:lnTo>
                <a:cubicBezTo>
                  <a:pt x="1" y="11720"/>
                  <a:pt x="158" y="11878"/>
                  <a:pt x="347" y="11878"/>
                </a:cubicBezTo>
                <a:lnTo>
                  <a:pt x="7279" y="11878"/>
                </a:lnTo>
                <a:cubicBezTo>
                  <a:pt x="7499" y="11878"/>
                  <a:pt x="7657" y="11720"/>
                  <a:pt x="7657" y="11531"/>
                </a:cubicBezTo>
                <a:lnTo>
                  <a:pt x="7657" y="10807"/>
                </a:lnTo>
                <a:cubicBezTo>
                  <a:pt x="7657" y="10366"/>
                  <a:pt x="7373" y="9988"/>
                  <a:pt x="6932" y="9830"/>
                </a:cubicBezTo>
                <a:lnTo>
                  <a:pt x="6932" y="9421"/>
                </a:lnTo>
                <a:cubicBezTo>
                  <a:pt x="6932" y="8948"/>
                  <a:pt x="6617" y="8570"/>
                  <a:pt x="6176" y="8444"/>
                </a:cubicBezTo>
                <a:lnTo>
                  <a:pt x="5609" y="4915"/>
                </a:lnTo>
                <a:lnTo>
                  <a:pt x="5861" y="4915"/>
                </a:lnTo>
                <a:cubicBezTo>
                  <a:pt x="6081" y="4915"/>
                  <a:pt x="6207" y="4758"/>
                  <a:pt x="6207" y="4537"/>
                </a:cubicBezTo>
                <a:cubicBezTo>
                  <a:pt x="6207" y="4348"/>
                  <a:pt x="6081" y="4191"/>
                  <a:pt x="5861" y="4191"/>
                </a:cubicBezTo>
                <a:lnTo>
                  <a:pt x="5672" y="4191"/>
                </a:lnTo>
                <a:lnTo>
                  <a:pt x="5924" y="3466"/>
                </a:lnTo>
                <a:cubicBezTo>
                  <a:pt x="6081" y="3025"/>
                  <a:pt x="5861" y="2584"/>
                  <a:pt x="5514" y="2301"/>
                </a:cubicBezTo>
                <a:cubicBezTo>
                  <a:pt x="5451" y="1513"/>
                  <a:pt x="4884" y="914"/>
                  <a:pt x="4128" y="757"/>
                </a:cubicBezTo>
                <a:lnTo>
                  <a:pt x="4128" y="379"/>
                </a:lnTo>
                <a:cubicBezTo>
                  <a:pt x="4128" y="158"/>
                  <a:pt x="3971" y="1"/>
                  <a:pt x="3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51" name="Google Shape;20051;p79"/>
          <p:cNvGrpSpPr/>
          <p:nvPr/>
        </p:nvGrpSpPr>
        <p:grpSpPr>
          <a:xfrm>
            <a:off x="8250310" y="3864601"/>
            <a:ext cx="463425" cy="463425"/>
            <a:chOff x="4685050" y="1945825"/>
            <a:chExt cx="294575" cy="294575"/>
          </a:xfrm>
        </p:grpSpPr>
        <p:sp>
          <p:nvSpPr>
            <p:cNvPr id="20052" name="Google Shape;20052;p79"/>
            <p:cNvSpPr/>
            <p:nvPr/>
          </p:nvSpPr>
          <p:spPr>
            <a:xfrm>
              <a:off x="4720475" y="2086025"/>
              <a:ext cx="104775" cy="121300"/>
            </a:xfrm>
            <a:custGeom>
              <a:avLst/>
              <a:gdLst/>
              <a:ahLst/>
              <a:cxnLst/>
              <a:rect l="l" t="t" r="r" b="b"/>
              <a:pathLst>
                <a:path w="4191" h="4852" extrusionOk="0">
                  <a:moveTo>
                    <a:pt x="2017" y="693"/>
                  </a:moveTo>
                  <a:cubicBezTo>
                    <a:pt x="2427" y="693"/>
                    <a:pt x="2742" y="1008"/>
                    <a:pt x="2742" y="1386"/>
                  </a:cubicBezTo>
                  <a:cubicBezTo>
                    <a:pt x="2742" y="1796"/>
                    <a:pt x="2427" y="2111"/>
                    <a:pt x="2017" y="2111"/>
                  </a:cubicBezTo>
                  <a:cubicBezTo>
                    <a:pt x="1639" y="2111"/>
                    <a:pt x="1324" y="1796"/>
                    <a:pt x="1324" y="1386"/>
                  </a:cubicBezTo>
                  <a:cubicBezTo>
                    <a:pt x="1324" y="1008"/>
                    <a:pt x="1639" y="693"/>
                    <a:pt x="2017" y="693"/>
                  </a:cubicBezTo>
                  <a:close/>
                  <a:moveTo>
                    <a:pt x="2017" y="2772"/>
                  </a:moveTo>
                  <a:cubicBezTo>
                    <a:pt x="2773" y="2772"/>
                    <a:pt x="3403" y="3403"/>
                    <a:pt x="3403" y="4127"/>
                  </a:cubicBezTo>
                  <a:lnTo>
                    <a:pt x="631" y="4127"/>
                  </a:lnTo>
                  <a:cubicBezTo>
                    <a:pt x="631" y="3403"/>
                    <a:pt x="1261" y="2772"/>
                    <a:pt x="2017" y="2772"/>
                  </a:cubicBezTo>
                  <a:close/>
                  <a:moveTo>
                    <a:pt x="2049" y="0"/>
                  </a:moveTo>
                  <a:cubicBezTo>
                    <a:pt x="1324" y="0"/>
                    <a:pt x="694" y="630"/>
                    <a:pt x="694" y="1386"/>
                  </a:cubicBezTo>
                  <a:cubicBezTo>
                    <a:pt x="694" y="1733"/>
                    <a:pt x="851" y="2111"/>
                    <a:pt x="1072" y="2331"/>
                  </a:cubicBezTo>
                  <a:cubicBezTo>
                    <a:pt x="442" y="2678"/>
                    <a:pt x="1" y="3340"/>
                    <a:pt x="1" y="4127"/>
                  </a:cubicBezTo>
                  <a:lnTo>
                    <a:pt x="1" y="4505"/>
                  </a:lnTo>
                  <a:cubicBezTo>
                    <a:pt x="1" y="4694"/>
                    <a:pt x="158" y="4852"/>
                    <a:pt x="379" y="4852"/>
                  </a:cubicBezTo>
                  <a:lnTo>
                    <a:pt x="3844" y="4852"/>
                  </a:lnTo>
                  <a:cubicBezTo>
                    <a:pt x="4033" y="4852"/>
                    <a:pt x="4191" y="4694"/>
                    <a:pt x="4191" y="4505"/>
                  </a:cubicBezTo>
                  <a:lnTo>
                    <a:pt x="4191" y="4127"/>
                  </a:lnTo>
                  <a:cubicBezTo>
                    <a:pt x="4096" y="3340"/>
                    <a:pt x="3687" y="2678"/>
                    <a:pt x="3057" y="2331"/>
                  </a:cubicBezTo>
                  <a:cubicBezTo>
                    <a:pt x="3277" y="2111"/>
                    <a:pt x="3435" y="1733"/>
                    <a:pt x="3435" y="1386"/>
                  </a:cubicBezTo>
                  <a:cubicBezTo>
                    <a:pt x="3435" y="630"/>
                    <a:pt x="2805" y="0"/>
                    <a:pt x="20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3" name="Google Shape;20053;p79"/>
            <p:cNvSpPr/>
            <p:nvPr/>
          </p:nvSpPr>
          <p:spPr>
            <a:xfrm>
              <a:off x="4685050" y="1945825"/>
              <a:ext cx="294575" cy="294575"/>
            </a:xfrm>
            <a:custGeom>
              <a:avLst/>
              <a:gdLst/>
              <a:ahLst/>
              <a:cxnLst/>
              <a:rect l="l" t="t" r="r" b="b"/>
              <a:pathLst>
                <a:path w="11783" h="11783" extrusionOk="0">
                  <a:moveTo>
                    <a:pt x="6900" y="693"/>
                  </a:moveTo>
                  <a:lnTo>
                    <a:pt x="6900" y="1418"/>
                  </a:lnTo>
                  <a:lnTo>
                    <a:pt x="4820" y="1418"/>
                  </a:lnTo>
                  <a:lnTo>
                    <a:pt x="4820" y="693"/>
                  </a:lnTo>
                  <a:close/>
                  <a:moveTo>
                    <a:pt x="7215" y="2111"/>
                  </a:moveTo>
                  <a:cubicBezTo>
                    <a:pt x="7404" y="2111"/>
                    <a:pt x="7561" y="2269"/>
                    <a:pt x="7561" y="2458"/>
                  </a:cubicBezTo>
                  <a:cubicBezTo>
                    <a:pt x="7561" y="2678"/>
                    <a:pt x="7404" y="2836"/>
                    <a:pt x="7215" y="2836"/>
                  </a:cubicBezTo>
                  <a:lnTo>
                    <a:pt x="4474" y="2836"/>
                  </a:lnTo>
                  <a:cubicBezTo>
                    <a:pt x="4253" y="2836"/>
                    <a:pt x="4096" y="2678"/>
                    <a:pt x="4096" y="2458"/>
                  </a:cubicBezTo>
                  <a:cubicBezTo>
                    <a:pt x="4096" y="2269"/>
                    <a:pt x="4316" y="2111"/>
                    <a:pt x="4474" y="2111"/>
                  </a:cubicBezTo>
                  <a:close/>
                  <a:moveTo>
                    <a:pt x="6900" y="3497"/>
                  </a:moveTo>
                  <a:lnTo>
                    <a:pt x="6900" y="4568"/>
                  </a:lnTo>
                  <a:cubicBezTo>
                    <a:pt x="6900" y="4757"/>
                    <a:pt x="6742" y="4915"/>
                    <a:pt x="6553" y="4915"/>
                  </a:cubicBezTo>
                  <a:lnTo>
                    <a:pt x="5167" y="4915"/>
                  </a:lnTo>
                  <a:cubicBezTo>
                    <a:pt x="4978" y="4915"/>
                    <a:pt x="4820" y="4757"/>
                    <a:pt x="4820" y="4568"/>
                  </a:cubicBezTo>
                  <a:lnTo>
                    <a:pt x="4820" y="3497"/>
                  </a:lnTo>
                  <a:close/>
                  <a:moveTo>
                    <a:pt x="10775" y="4883"/>
                  </a:moveTo>
                  <a:cubicBezTo>
                    <a:pt x="10964" y="4883"/>
                    <a:pt x="11121" y="5041"/>
                    <a:pt x="11121" y="5230"/>
                  </a:cubicBezTo>
                  <a:lnTo>
                    <a:pt x="11121" y="10775"/>
                  </a:lnTo>
                  <a:cubicBezTo>
                    <a:pt x="11121" y="10964"/>
                    <a:pt x="10964" y="11121"/>
                    <a:pt x="10775" y="11121"/>
                  </a:cubicBezTo>
                  <a:lnTo>
                    <a:pt x="1008" y="11121"/>
                  </a:lnTo>
                  <a:cubicBezTo>
                    <a:pt x="788" y="11121"/>
                    <a:pt x="630" y="10964"/>
                    <a:pt x="630" y="10775"/>
                  </a:cubicBezTo>
                  <a:lnTo>
                    <a:pt x="630" y="5230"/>
                  </a:lnTo>
                  <a:cubicBezTo>
                    <a:pt x="630" y="5041"/>
                    <a:pt x="788" y="4883"/>
                    <a:pt x="1008" y="4883"/>
                  </a:cubicBezTo>
                  <a:lnTo>
                    <a:pt x="4190" y="4883"/>
                  </a:lnTo>
                  <a:cubicBezTo>
                    <a:pt x="4348" y="5261"/>
                    <a:pt x="4694" y="5577"/>
                    <a:pt x="5167" y="5577"/>
                  </a:cubicBezTo>
                  <a:lnTo>
                    <a:pt x="6553" y="5577"/>
                  </a:lnTo>
                  <a:cubicBezTo>
                    <a:pt x="6994" y="5577"/>
                    <a:pt x="7372" y="5293"/>
                    <a:pt x="7530" y="4883"/>
                  </a:cubicBezTo>
                  <a:close/>
                  <a:moveTo>
                    <a:pt x="4505" y="0"/>
                  </a:moveTo>
                  <a:cubicBezTo>
                    <a:pt x="4316" y="0"/>
                    <a:pt x="4159" y="158"/>
                    <a:pt x="4159" y="347"/>
                  </a:cubicBezTo>
                  <a:lnTo>
                    <a:pt x="4159" y="1449"/>
                  </a:lnTo>
                  <a:cubicBezTo>
                    <a:pt x="3749" y="1607"/>
                    <a:pt x="3434" y="1953"/>
                    <a:pt x="3434" y="2426"/>
                  </a:cubicBezTo>
                  <a:cubicBezTo>
                    <a:pt x="3434" y="2867"/>
                    <a:pt x="3718" y="3245"/>
                    <a:pt x="4159" y="3403"/>
                  </a:cubicBezTo>
                  <a:lnTo>
                    <a:pt x="4159" y="4190"/>
                  </a:lnTo>
                  <a:lnTo>
                    <a:pt x="1040" y="4190"/>
                  </a:lnTo>
                  <a:cubicBezTo>
                    <a:pt x="441" y="4190"/>
                    <a:pt x="0" y="4663"/>
                    <a:pt x="0" y="5230"/>
                  </a:cubicBezTo>
                  <a:lnTo>
                    <a:pt x="0" y="10775"/>
                  </a:lnTo>
                  <a:cubicBezTo>
                    <a:pt x="0" y="11373"/>
                    <a:pt x="473" y="11783"/>
                    <a:pt x="1040" y="11783"/>
                  </a:cubicBezTo>
                  <a:lnTo>
                    <a:pt x="10775" y="11783"/>
                  </a:lnTo>
                  <a:cubicBezTo>
                    <a:pt x="11342" y="11783"/>
                    <a:pt x="11783" y="11310"/>
                    <a:pt x="11783" y="10775"/>
                  </a:cubicBezTo>
                  <a:lnTo>
                    <a:pt x="11783" y="5230"/>
                  </a:lnTo>
                  <a:cubicBezTo>
                    <a:pt x="11783" y="4663"/>
                    <a:pt x="11342" y="4190"/>
                    <a:pt x="10775" y="4190"/>
                  </a:cubicBezTo>
                  <a:lnTo>
                    <a:pt x="7624" y="4190"/>
                  </a:lnTo>
                  <a:lnTo>
                    <a:pt x="7624" y="3403"/>
                  </a:lnTo>
                  <a:cubicBezTo>
                    <a:pt x="8002" y="3245"/>
                    <a:pt x="8317" y="2899"/>
                    <a:pt x="8317" y="2426"/>
                  </a:cubicBezTo>
                  <a:cubicBezTo>
                    <a:pt x="8317" y="1985"/>
                    <a:pt x="8034" y="1607"/>
                    <a:pt x="7624" y="1449"/>
                  </a:cubicBezTo>
                  <a:lnTo>
                    <a:pt x="7624" y="347"/>
                  </a:lnTo>
                  <a:cubicBezTo>
                    <a:pt x="7624"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4" name="Google Shape;20054;p79"/>
            <p:cNvSpPr/>
            <p:nvPr/>
          </p:nvSpPr>
          <p:spPr>
            <a:xfrm>
              <a:off x="4840200" y="2103350"/>
              <a:ext cx="104775" cy="17350"/>
            </a:xfrm>
            <a:custGeom>
              <a:avLst/>
              <a:gdLst/>
              <a:ahLst/>
              <a:cxnLst/>
              <a:rect l="l" t="t" r="r" b="b"/>
              <a:pathLst>
                <a:path w="4191" h="694" extrusionOk="0">
                  <a:moveTo>
                    <a:pt x="347" y="0"/>
                  </a:moveTo>
                  <a:cubicBezTo>
                    <a:pt x="158" y="0"/>
                    <a:pt x="0" y="158"/>
                    <a:pt x="0" y="347"/>
                  </a:cubicBezTo>
                  <a:cubicBezTo>
                    <a:pt x="0" y="536"/>
                    <a:pt x="158" y="693"/>
                    <a:pt x="347" y="693"/>
                  </a:cubicBezTo>
                  <a:lnTo>
                    <a:pt x="3844" y="693"/>
                  </a:lnTo>
                  <a:cubicBezTo>
                    <a:pt x="4033" y="693"/>
                    <a:pt x="4191" y="536"/>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5" name="Google Shape;20055;p79"/>
            <p:cNvSpPr/>
            <p:nvPr/>
          </p:nvSpPr>
          <p:spPr>
            <a:xfrm>
              <a:off x="4840200" y="2137200"/>
              <a:ext cx="104775" cy="18150"/>
            </a:xfrm>
            <a:custGeom>
              <a:avLst/>
              <a:gdLst/>
              <a:ahLst/>
              <a:cxnLst/>
              <a:rect l="l" t="t" r="r" b="b"/>
              <a:pathLst>
                <a:path w="4191" h="726" extrusionOk="0">
                  <a:moveTo>
                    <a:pt x="347" y="1"/>
                  </a:moveTo>
                  <a:cubicBezTo>
                    <a:pt x="158" y="1"/>
                    <a:pt x="0" y="158"/>
                    <a:pt x="0" y="379"/>
                  </a:cubicBezTo>
                  <a:cubicBezTo>
                    <a:pt x="0" y="568"/>
                    <a:pt x="158" y="725"/>
                    <a:pt x="347" y="725"/>
                  </a:cubicBezTo>
                  <a:lnTo>
                    <a:pt x="3844" y="725"/>
                  </a:lnTo>
                  <a:cubicBezTo>
                    <a:pt x="4033" y="725"/>
                    <a:pt x="4191" y="568"/>
                    <a:pt x="4191" y="379"/>
                  </a:cubicBezTo>
                  <a:cubicBezTo>
                    <a:pt x="4191" y="158"/>
                    <a:pt x="4033" y="1"/>
                    <a:pt x="38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6" name="Google Shape;20056;p79"/>
            <p:cNvSpPr/>
            <p:nvPr/>
          </p:nvSpPr>
          <p:spPr>
            <a:xfrm>
              <a:off x="4840200" y="2171875"/>
              <a:ext cx="104775" cy="18125"/>
            </a:xfrm>
            <a:custGeom>
              <a:avLst/>
              <a:gdLst/>
              <a:ahLst/>
              <a:cxnLst/>
              <a:rect l="l" t="t" r="r" b="b"/>
              <a:pathLst>
                <a:path w="4191" h="725" extrusionOk="0">
                  <a:moveTo>
                    <a:pt x="347" y="0"/>
                  </a:moveTo>
                  <a:cubicBezTo>
                    <a:pt x="158" y="0"/>
                    <a:pt x="0" y="158"/>
                    <a:pt x="0" y="347"/>
                  </a:cubicBezTo>
                  <a:cubicBezTo>
                    <a:pt x="0" y="567"/>
                    <a:pt x="158" y="725"/>
                    <a:pt x="347" y="725"/>
                  </a:cubicBezTo>
                  <a:lnTo>
                    <a:pt x="3844" y="725"/>
                  </a:lnTo>
                  <a:cubicBezTo>
                    <a:pt x="4033" y="725"/>
                    <a:pt x="4191" y="567"/>
                    <a:pt x="4191" y="347"/>
                  </a:cubicBezTo>
                  <a:cubicBezTo>
                    <a:pt x="4191" y="158"/>
                    <a:pt x="4033"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57" name="Google Shape;20057;p79"/>
          <p:cNvSpPr/>
          <p:nvPr/>
        </p:nvSpPr>
        <p:spPr>
          <a:xfrm>
            <a:off x="8249517" y="4516510"/>
            <a:ext cx="464684" cy="463465"/>
          </a:xfrm>
          <a:custGeom>
            <a:avLst/>
            <a:gdLst/>
            <a:ahLst/>
            <a:cxnLst/>
            <a:rect l="l" t="t" r="r" b="b"/>
            <a:pathLst>
              <a:path w="11815" h="11784" extrusionOk="0">
                <a:moveTo>
                  <a:pt x="5923" y="2080"/>
                </a:moveTo>
                <a:cubicBezTo>
                  <a:pt x="6459" y="2080"/>
                  <a:pt x="6932" y="2552"/>
                  <a:pt x="6932" y="3119"/>
                </a:cubicBezTo>
                <a:lnTo>
                  <a:pt x="6932" y="3466"/>
                </a:lnTo>
                <a:lnTo>
                  <a:pt x="4884" y="3466"/>
                </a:lnTo>
                <a:lnTo>
                  <a:pt x="4884" y="3119"/>
                </a:lnTo>
                <a:cubicBezTo>
                  <a:pt x="4884" y="2521"/>
                  <a:pt x="5356" y="2080"/>
                  <a:pt x="5923" y="2080"/>
                </a:cubicBezTo>
                <a:close/>
                <a:moveTo>
                  <a:pt x="5923" y="662"/>
                </a:moveTo>
                <a:cubicBezTo>
                  <a:pt x="7247" y="662"/>
                  <a:pt x="8349" y="1765"/>
                  <a:pt x="8349" y="3119"/>
                </a:cubicBezTo>
                <a:lnTo>
                  <a:pt x="8349" y="3466"/>
                </a:lnTo>
                <a:lnTo>
                  <a:pt x="7656" y="3466"/>
                </a:lnTo>
                <a:lnTo>
                  <a:pt x="7656" y="3119"/>
                </a:lnTo>
                <a:cubicBezTo>
                  <a:pt x="7656" y="2174"/>
                  <a:pt x="6869" y="1387"/>
                  <a:pt x="5923" y="1387"/>
                </a:cubicBezTo>
                <a:cubicBezTo>
                  <a:pt x="4978" y="1387"/>
                  <a:pt x="4191" y="2174"/>
                  <a:pt x="4191" y="3119"/>
                </a:cubicBezTo>
                <a:lnTo>
                  <a:pt x="4191" y="3466"/>
                </a:lnTo>
                <a:lnTo>
                  <a:pt x="3466" y="3466"/>
                </a:lnTo>
                <a:lnTo>
                  <a:pt x="3466" y="3119"/>
                </a:lnTo>
                <a:cubicBezTo>
                  <a:pt x="3466" y="1765"/>
                  <a:pt x="4569" y="662"/>
                  <a:pt x="5923" y="662"/>
                </a:cubicBezTo>
                <a:close/>
                <a:moveTo>
                  <a:pt x="1387" y="4191"/>
                </a:moveTo>
                <a:lnTo>
                  <a:pt x="1387" y="6742"/>
                </a:lnTo>
                <a:cubicBezTo>
                  <a:pt x="946" y="6490"/>
                  <a:pt x="662" y="6018"/>
                  <a:pt x="662" y="5545"/>
                </a:cubicBezTo>
                <a:lnTo>
                  <a:pt x="662" y="4537"/>
                </a:lnTo>
                <a:cubicBezTo>
                  <a:pt x="662" y="4348"/>
                  <a:pt x="820" y="4191"/>
                  <a:pt x="1040" y="4191"/>
                </a:cubicBezTo>
                <a:close/>
                <a:moveTo>
                  <a:pt x="10775" y="4128"/>
                </a:moveTo>
                <a:cubicBezTo>
                  <a:pt x="10996" y="4128"/>
                  <a:pt x="11153" y="4285"/>
                  <a:pt x="11153" y="4506"/>
                </a:cubicBezTo>
                <a:lnTo>
                  <a:pt x="11153" y="5545"/>
                </a:lnTo>
                <a:cubicBezTo>
                  <a:pt x="11153" y="6081"/>
                  <a:pt x="10870" y="6490"/>
                  <a:pt x="10429" y="6742"/>
                </a:cubicBezTo>
                <a:lnTo>
                  <a:pt x="10429" y="4128"/>
                </a:lnTo>
                <a:close/>
                <a:moveTo>
                  <a:pt x="8349" y="4191"/>
                </a:moveTo>
                <a:lnTo>
                  <a:pt x="8349" y="6931"/>
                </a:lnTo>
                <a:lnTo>
                  <a:pt x="3498" y="6931"/>
                </a:lnTo>
                <a:lnTo>
                  <a:pt x="3498" y="4191"/>
                </a:lnTo>
                <a:close/>
                <a:moveTo>
                  <a:pt x="6270" y="7593"/>
                </a:moveTo>
                <a:lnTo>
                  <a:pt x="6270" y="7971"/>
                </a:lnTo>
                <a:cubicBezTo>
                  <a:pt x="6270" y="8160"/>
                  <a:pt x="6112" y="8318"/>
                  <a:pt x="5923" y="8318"/>
                </a:cubicBezTo>
                <a:cubicBezTo>
                  <a:pt x="5703" y="8318"/>
                  <a:pt x="5545" y="8160"/>
                  <a:pt x="5545" y="7971"/>
                </a:cubicBezTo>
                <a:lnTo>
                  <a:pt x="5545" y="7593"/>
                </a:lnTo>
                <a:close/>
                <a:moveTo>
                  <a:pt x="662" y="7089"/>
                </a:moveTo>
                <a:cubicBezTo>
                  <a:pt x="883" y="7278"/>
                  <a:pt x="1103" y="7404"/>
                  <a:pt x="1387" y="7467"/>
                </a:cubicBezTo>
                <a:lnTo>
                  <a:pt x="1387" y="11153"/>
                </a:lnTo>
                <a:lnTo>
                  <a:pt x="1040" y="11153"/>
                </a:lnTo>
                <a:cubicBezTo>
                  <a:pt x="820" y="11153"/>
                  <a:pt x="662" y="10996"/>
                  <a:pt x="662" y="10807"/>
                </a:cubicBezTo>
                <a:lnTo>
                  <a:pt x="662" y="7089"/>
                </a:lnTo>
                <a:close/>
                <a:moveTo>
                  <a:pt x="2804" y="4191"/>
                </a:moveTo>
                <a:lnTo>
                  <a:pt x="2804" y="11153"/>
                </a:lnTo>
                <a:lnTo>
                  <a:pt x="2080" y="11153"/>
                </a:lnTo>
                <a:lnTo>
                  <a:pt x="2080" y="4191"/>
                </a:lnTo>
                <a:close/>
                <a:moveTo>
                  <a:pt x="8318" y="7656"/>
                </a:moveTo>
                <a:lnTo>
                  <a:pt x="8318" y="11153"/>
                </a:lnTo>
                <a:lnTo>
                  <a:pt x="3498" y="11153"/>
                </a:lnTo>
                <a:lnTo>
                  <a:pt x="3498" y="7656"/>
                </a:lnTo>
                <a:lnTo>
                  <a:pt x="4884" y="7656"/>
                </a:lnTo>
                <a:lnTo>
                  <a:pt x="4884" y="8003"/>
                </a:lnTo>
                <a:cubicBezTo>
                  <a:pt x="4884" y="8601"/>
                  <a:pt x="5356" y="9011"/>
                  <a:pt x="5923" y="9011"/>
                </a:cubicBezTo>
                <a:cubicBezTo>
                  <a:pt x="6459" y="9011"/>
                  <a:pt x="6932" y="8538"/>
                  <a:pt x="6932" y="8003"/>
                </a:cubicBezTo>
                <a:lnTo>
                  <a:pt x="6932" y="7656"/>
                </a:lnTo>
                <a:close/>
                <a:moveTo>
                  <a:pt x="9767" y="4191"/>
                </a:moveTo>
                <a:lnTo>
                  <a:pt x="9767" y="11153"/>
                </a:lnTo>
                <a:lnTo>
                  <a:pt x="9074" y="11153"/>
                </a:lnTo>
                <a:lnTo>
                  <a:pt x="9074" y="4191"/>
                </a:lnTo>
                <a:close/>
                <a:moveTo>
                  <a:pt x="11153" y="7120"/>
                </a:moveTo>
                <a:lnTo>
                  <a:pt x="11153" y="10807"/>
                </a:lnTo>
                <a:cubicBezTo>
                  <a:pt x="11153" y="10996"/>
                  <a:pt x="10996" y="11153"/>
                  <a:pt x="10807" y="11153"/>
                </a:cubicBezTo>
                <a:lnTo>
                  <a:pt x="10429" y="11153"/>
                </a:lnTo>
                <a:lnTo>
                  <a:pt x="10429" y="7530"/>
                </a:lnTo>
                <a:cubicBezTo>
                  <a:pt x="10712" y="7436"/>
                  <a:pt x="10964" y="7278"/>
                  <a:pt x="11153" y="7120"/>
                </a:cubicBezTo>
                <a:close/>
                <a:moveTo>
                  <a:pt x="5923" y="0"/>
                </a:moveTo>
                <a:cubicBezTo>
                  <a:pt x="4191" y="0"/>
                  <a:pt x="2804" y="1418"/>
                  <a:pt x="2804" y="3119"/>
                </a:cubicBezTo>
                <a:lnTo>
                  <a:pt x="2804" y="3466"/>
                </a:lnTo>
                <a:lnTo>
                  <a:pt x="1040" y="3466"/>
                </a:lnTo>
                <a:cubicBezTo>
                  <a:pt x="442" y="3466"/>
                  <a:pt x="1" y="3939"/>
                  <a:pt x="1" y="4474"/>
                </a:cubicBezTo>
                <a:lnTo>
                  <a:pt x="1" y="5514"/>
                </a:lnTo>
                <a:lnTo>
                  <a:pt x="1" y="10744"/>
                </a:lnTo>
                <a:cubicBezTo>
                  <a:pt x="1" y="11342"/>
                  <a:pt x="473" y="11783"/>
                  <a:pt x="1040" y="11783"/>
                </a:cubicBezTo>
                <a:lnTo>
                  <a:pt x="10807" y="11783"/>
                </a:lnTo>
                <a:cubicBezTo>
                  <a:pt x="11374" y="11783"/>
                  <a:pt x="11815" y="11311"/>
                  <a:pt x="11815" y="10744"/>
                </a:cubicBezTo>
                <a:lnTo>
                  <a:pt x="11815" y="5514"/>
                </a:lnTo>
                <a:lnTo>
                  <a:pt x="11815" y="4474"/>
                </a:lnTo>
                <a:cubicBezTo>
                  <a:pt x="11815" y="3939"/>
                  <a:pt x="11374" y="3466"/>
                  <a:pt x="10807" y="3466"/>
                </a:cubicBezTo>
                <a:lnTo>
                  <a:pt x="9011" y="3466"/>
                </a:lnTo>
                <a:lnTo>
                  <a:pt x="9011" y="3119"/>
                </a:lnTo>
                <a:cubicBezTo>
                  <a:pt x="9011" y="1387"/>
                  <a:pt x="7593" y="0"/>
                  <a:pt x="592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58" name="Google Shape;20058;p79"/>
          <p:cNvSpPr/>
          <p:nvPr/>
        </p:nvSpPr>
        <p:spPr>
          <a:xfrm>
            <a:off x="8277400" y="5113729"/>
            <a:ext cx="408915" cy="467161"/>
          </a:xfrm>
          <a:custGeom>
            <a:avLst/>
            <a:gdLst/>
            <a:ahLst/>
            <a:cxnLst/>
            <a:rect l="l" t="t" r="r" b="b"/>
            <a:pathLst>
              <a:path w="10397" h="11878" extrusionOk="0">
                <a:moveTo>
                  <a:pt x="5135" y="725"/>
                </a:moveTo>
                <a:cubicBezTo>
                  <a:pt x="6868" y="725"/>
                  <a:pt x="8254" y="2142"/>
                  <a:pt x="8254" y="3844"/>
                </a:cubicBezTo>
                <a:lnTo>
                  <a:pt x="8254" y="5923"/>
                </a:lnTo>
                <a:cubicBezTo>
                  <a:pt x="8254" y="6112"/>
                  <a:pt x="8097" y="6270"/>
                  <a:pt x="7908" y="6270"/>
                </a:cubicBezTo>
                <a:lnTo>
                  <a:pt x="7498" y="6270"/>
                </a:lnTo>
                <a:cubicBezTo>
                  <a:pt x="7561" y="6144"/>
                  <a:pt x="7561" y="6049"/>
                  <a:pt x="7561" y="5923"/>
                </a:cubicBezTo>
                <a:lnTo>
                  <a:pt x="7561" y="3844"/>
                </a:lnTo>
                <a:cubicBezTo>
                  <a:pt x="7561" y="3623"/>
                  <a:pt x="7404" y="3466"/>
                  <a:pt x="7183" y="3466"/>
                </a:cubicBezTo>
                <a:lnTo>
                  <a:pt x="6490" y="3466"/>
                </a:lnTo>
                <a:cubicBezTo>
                  <a:pt x="5892" y="3466"/>
                  <a:pt x="5450" y="2993"/>
                  <a:pt x="5450" y="2458"/>
                </a:cubicBezTo>
                <a:lnTo>
                  <a:pt x="5450" y="1733"/>
                </a:lnTo>
                <a:cubicBezTo>
                  <a:pt x="5450" y="1544"/>
                  <a:pt x="5293" y="1386"/>
                  <a:pt x="5104" y="1386"/>
                </a:cubicBezTo>
                <a:cubicBezTo>
                  <a:pt x="4915" y="1386"/>
                  <a:pt x="4757" y="1544"/>
                  <a:pt x="4757" y="1733"/>
                </a:cubicBezTo>
                <a:lnTo>
                  <a:pt x="4757" y="2458"/>
                </a:lnTo>
                <a:cubicBezTo>
                  <a:pt x="4757" y="3056"/>
                  <a:pt x="4285" y="3466"/>
                  <a:pt x="3718" y="3466"/>
                </a:cubicBezTo>
                <a:lnTo>
                  <a:pt x="3088" y="3466"/>
                </a:lnTo>
                <a:cubicBezTo>
                  <a:pt x="2899" y="3466"/>
                  <a:pt x="2741" y="3623"/>
                  <a:pt x="2741" y="3844"/>
                </a:cubicBezTo>
                <a:lnTo>
                  <a:pt x="2741" y="5923"/>
                </a:lnTo>
                <a:cubicBezTo>
                  <a:pt x="2741" y="6049"/>
                  <a:pt x="2741" y="6144"/>
                  <a:pt x="2773" y="6270"/>
                </a:cubicBezTo>
                <a:lnTo>
                  <a:pt x="2395" y="6270"/>
                </a:lnTo>
                <a:cubicBezTo>
                  <a:pt x="2205" y="6270"/>
                  <a:pt x="2048" y="6112"/>
                  <a:pt x="2048" y="5923"/>
                </a:cubicBezTo>
                <a:lnTo>
                  <a:pt x="2048" y="3844"/>
                </a:lnTo>
                <a:cubicBezTo>
                  <a:pt x="2048" y="2111"/>
                  <a:pt x="3466" y="725"/>
                  <a:pt x="5135" y="725"/>
                </a:cubicBezTo>
                <a:close/>
                <a:moveTo>
                  <a:pt x="5230" y="3466"/>
                </a:moveTo>
                <a:cubicBezTo>
                  <a:pt x="5545" y="3907"/>
                  <a:pt x="6049" y="4190"/>
                  <a:pt x="6585" y="4190"/>
                </a:cubicBezTo>
                <a:lnTo>
                  <a:pt x="6963" y="4190"/>
                </a:lnTo>
                <a:lnTo>
                  <a:pt x="6963" y="5955"/>
                </a:lnTo>
                <a:lnTo>
                  <a:pt x="6931" y="5955"/>
                </a:lnTo>
                <a:cubicBezTo>
                  <a:pt x="6931" y="6553"/>
                  <a:pt x="6459" y="6994"/>
                  <a:pt x="5892" y="6994"/>
                </a:cubicBezTo>
                <a:lnTo>
                  <a:pt x="4505" y="6994"/>
                </a:lnTo>
                <a:cubicBezTo>
                  <a:pt x="3938" y="6994"/>
                  <a:pt x="3497" y="6522"/>
                  <a:pt x="3497" y="5955"/>
                </a:cubicBezTo>
                <a:lnTo>
                  <a:pt x="3497" y="4190"/>
                </a:lnTo>
                <a:lnTo>
                  <a:pt x="3844" y="4190"/>
                </a:lnTo>
                <a:cubicBezTo>
                  <a:pt x="4379" y="4190"/>
                  <a:pt x="4915" y="3907"/>
                  <a:pt x="5230" y="3466"/>
                </a:cubicBezTo>
                <a:close/>
                <a:moveTo>
                  <a:pt x="6301" y="7624"/>
                </a:moveTo>
                <a:cubicBezTo>
                  <a:pt x="6396" y="8034"/>
                  <a:pt x="6805" y="8349"/>
                  <a:pt x="7278" y="8349"/>
                </a:cubicBezTo>
                <a:lnTo>
                  <a:pt x="7624" y="8349"/>
                </a:lnTo>
                <a:lnTo>
                  <a:pt x="7624" y="9200"/>
                </a:lnTo>
                <a:cubicBezTo>
                  <a:pt x="6852" y="9546"/>
                  <a:pt x="6025" y="9719"/>
                  <a:pt x="5198" y="9719"/>
                </a:cubicBezTo>
                <a:cubicBezTo>
                  <a:pt x="4371" y="9719"/>
                  <a:pt x="3544" y="9546"/>
                  <a:pt x="2773" y="9200"/>
                </a:cubicBezTo>
                <a:lnTo>
                  <a:pt x="2773" y="8349"/>
                </a:lnTo>
                <a:lnTo>
                  <a:pt x="3119" y="8349"/>
                </a:lnTo>
                <a:cubicBezTo>
                  <a:pt x="3560" y="8349"/>
                  <a:pt x="3970" y="8034"/>
                  <a:pt x="4127" y="7624"/>
                </a:cubicBezTo>
                <a:cubicBezTo>
                  <a:pt x="4253" y="7656"/>
                  <a:pt x="4411" y="7656"/>
                  <a:pt x="4505" y="7656"/>
                </a:cubicBezTo>
                <a:lnTo>
                  <a:pt x="5892" y="7656"/>
                </a:lnTo>
                <a:cubicBezTo>
                  <a:pt x="6018" y="7656"/>
                  <a:pt x="6175" y="7656"/>
                  <a:pt x="6301" y="7624"/>
                </a:cubicBezTo>
                <a:close/>
                <a:moveTo>
                  <a:pt x="2079" y="8349"/>
                </a:moveTo>
                <a:lnTo>
                  <a:pt x="2079" y="11153"/>
                </a:lnTo>
                <a:lnTo>
                  <a:pt x="693" y="11153"/>
                </a:lnTo>
                <a:lnTo>
                  <a:pt x="693" y="9389"/>
                </a:lnTo>
                <a:cubicBezTo>
                  <a:pt x="693" y="8790"/>
                  <a:pt x="1166" y="8349"/>
                  <a:pt x="1733" y="8349"/>
                </a:cubicBezTo>
                <a:close/>
                <a:moveTo>
                  <a:pt x="7656" y="9924"/>
                </a:moveTo>
                <a:lnTo>
                  <a:pt x="7656" y="11153"/>
                </a:lnTo>
                <a:lnTo>
                  <a:pt x="2773" y="11153"/>
                </a:lnTo>
                <a:lnTo>
                  <a:pt x="2773" y="9924"/>
                </a:lnTo>
                <a:cubicBezTo>
                  <a:pt x="3560" y="10239"/>
                  <a:pt x="4411" y="10397"/>
                  <a:pt x="5230" y="10397"/>
                </a:cubicBezTo>
                <a:cubicBezTo>
                  <a:pt x="6049" y="10397"/>
                  <a:pt x="6868" y="10239"/>
                  <a:pt x="7656" y="9924"/>
                </a:cubicBezTo>
                <a:close/>
                <a:moveTo>
                  <a:pt x="8664" y="8349"/>
                </a:moveTo>
                <a:cubicBezTo>
                  <a:pt x="9231" y="8349"/>
                  <a:pt x="9672" y="8821"/>
                  <a:pt x="9672" y="9389"/>
                </a:cubicBezTo>
                <a:lnTo>
                  <a:pt x="9672" y="11153"/>
                </a:lnTo>
                <a:lnTo>
                  <a:pt x="8286" y="11153"/>
                </a:lnTo>
                <a:lnTo>
                  <a:pt x="8286" y="8349"/>
                </a:lnTo>
                <a:close/>
                <a:moveTo>
                  <a:pt x="5198" y="0"/>
                </a:moveTo>
                <a:cubicBezTo>
                  <a:pt x="3088" y="0"/>
                  <a:pt x="1355" y="1701"/>
                  <a:pt x="1355" y="3844"/>
                </a:cubicBezTo>
                <a:lnTo>
                  <a:pt x="1355" y="5923"/>
                </a:lnTo>
                <a:cubicBezTo>
                  <a:pt x="1355" y="6522"/>
                  <a:pt x="1827" y="6931"/>
                  <a:pt x="2395" y="6931"/>
                </a:cubicBezTo>
                <a:lnTo>
                  <a:pt x="3088" y="6931"/>
                </a:lnTo>
                <a:cubicBezTo>
                  <a:pt x="3182" y="7057"/>
                  <a:pt x="3308" y="7183"/>
                  <a:pt x="3466" y="7309"/>
                </a:cubicBezTo>
                <a:cubicBezTo>
                  <a:pt x="3466" y="7530"/>
                  <a:pt x="3308" y="7687"/>
                  <a:pt x="3088" y="7687"/>
                </a:cubicBezTo>
                <a:lnTo>
                  <a:pt x="1733" y="7687"/>
                </a:lnTo>
                <a:cubicBezTo>
                  <a:pt x="788" y="7687"/>
                  <a:pt x="0" y="8475"/>
                  <a:pt x="0" y="9420"/>
                </a:cubicBezTo>
                <a:lnTo>
                  <a:pt x="0" y="11499"/>
                </a:lnTo>
                <a:cubicBezTo>
                  <a:pt x="0" y="11720"/>
                  <a:pt x="158" y="11877"/>
                  <a:pt x="347" y="11877"/>
                </a:cubicBezTo>
                <a:lnTo>
                  <a:pt x="10019" y="11877"/>
                </a:lnTo>
                <a:cubicBezTo>
                  <a:pt x="10239" y="11877"/>
                  <a:pt x="10397" y="11720"/>
                  <a:pt x="10397" y="11499"/>
                </a:cubicBezTo>
                <a:lnTo>
                  <a:pt x="10397" y="9420"/>
                </a:lnTo>
                <a:cubicBezTo>
                  <a:pt x="10397" y="8475"/>
                  <a:pt x="9609" y="7687"/>
                  <a:pt x="8664" y="7687"/>
                </a:cubicBezTo>
                <a:lnTo>
                  <a:pt x="7278" y="7687"/>
                </a:lnTo>
                <a:cubicBezTo>
                  <a:pt x="7089" y="7687"/>
                  <a:pt x="6931" y="7530"/>
                  <a:pt x="6931" y="7341"/>
                </a:cubicBezTo>
                <a:cubicBezTo>
                  <a:pt x="7026" y="7246"/>
                  <a:pt x="7152" y="7152"/>
                  <a:pt x="7278" y="6994"/>
                </a:cubicBezTo>
                <a:lnTo>
                  <a:pt x="7971" y="6994"/>
                </a:lnTo>
                <a:cubicBezTo>
                  <a:pt x="8569" y="6994"/>
                  <a:pt x="9011" y="6522"/>
                  <a:pt x="9011" y="5955"/>
                </a:cubicBezTo>
                <a:lnTo>
                  <a:pt x="9011" y="3844"/>
                </a:lnTo>
                <a:cubicBezTo>
                  <a:pt x="9011" y="1733"/>
                  <a:pt x="7309" y="0"/>
                  <a:pt x="51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59" name="Google Shape;20059;p79"/>
          <p:cNvGrpSpPr/>
          <p:nvPr/>
        </p:nvGrpSpPr>
        <p:grpSpPr>
          <a:xfrm>
            <a:off x="10610673" y="4516568"/>
            <a:ext cx="464684" cy="463465"/>
            <a:chOff x="6131900" y="2301825"/>
            <a:chExt cx="295375" cy="294600"/>
          </a:xfrm>
        </p:grpSpPr>
        <p:sp>
          <p:nvSpPr>
            <p:cNvPr id="20060" name="Google Shape;20060;p79"/>
            <p:cNvSpPr/>
            <p:nvPr/>
          </p:nvSpPr>
          <p:spPr>
            <a:xfrm>
              <a:off x="6131900" y="2301825"/>
              <a:ext cx="295375" cy="294600"/>
            </a:xfrm>
            <a:custGeom>
              <a:avLst/>
              <a:gdLst/>
              <a:ahLst/>
              <a:cxnLst/>
              <a:rect l="l" t="t" r="r" b="b"/>
              <a:pathLst>
                <a:path w="11815" h="11784" extrusionOk="0">
                  <a:moveTo>
                    <a:pt x="3813" y="630"/>
                  </a:moveTo>
                  <a:cubicBezTo>
                    <a:pt x="4002" y="630"/>
                    <a:pt x="4159" y="788"/>
                    <a:pt x="4159" y="977"/>
                  </a:cubicBezTo>
                  <a:lnTo>
                    <a:pt x="4159" y="1355"/>
                  </a:lnTo>
                  <a:lnTo>
                    <a:pt x="1387" y="1355"/>
                  </a:lnTo>
                  <a:lnTo>
                    <a:pt x="1387" y="977"/>
                  </a:lnTo>
                  <a:lnTo>
                    <a:pt x="1355" y="977"/>
                  </a:lnTo>
                  <a:cubicBezTo>
                    <a:pt x="1355" y="788"/>
                    <a:pt x="1513" y="630"/>
                    <a:pt x="1733" y="630"/>
                  </a:cubicBezTo>
                  <a:close/>
                  <a:moveTo>
                    <a:pt x="10114" y="1355"/>
                  </a:moveTo>
                  <a:cubicBezTo>
                    <a:pt x="10303" y="1355"/>
                    <a:pt x="10460" y="1513"/>
                    <a:pt x="10460" y="1702"/>
                  </a:cubicBezTo>
                  <a:lnTo>
                    <a:pt x="10460" y="3434"/>
                  </a:lnTo>
                  <a:lnTo>
                    <a:pt x="7688" y="3434"/>
                  </a:lnTo>
                  <a:cubicBezTo>
                    <a:pt x="7656" y="3277"/>
                    <a:pt x="7656" y="1859"/>
                    <a:pt x="7656" y="1702"/>
                  </a:cubicBezTo>
                  <a:cubicBezTo>
                    <a:pt x="7656" y="1513"/>
                    <a:pt x="7814" y="1355"/>
                    <a:pt x="8034" y="1355"/>
                  </a:cubicBezTo>
                  <a:close/>
                  <a:moveTo>
                    <a:pt x="4128" y="2048"/>
                  </a:moveTo>
                  <a:lnTo>
                    <a:pt x="4128" y="4821"/>
                  </a:lnTo>
                  <a:lnTo>
                    <a:pt x="1355" y="4821"/>
                  </a:lnTo>
                  <a:lnTo>
                    <a:pt x="1355" y="2048"/>
                  </a:lnTo>
                  <a:close/>
                  <a:moveTo>
                    <a:pt x="6617" y="2048"/>
                  </a:moveTo>
                  <a:cubicBezTo>
                    <a:pt x="6806" y="2048"/>
                    <a:pt x="6963" y="2206"/>
                    <a:pt x="6963" y="2395"/>
                  </a:cubicBezTo>
                  <a:lnTo>
                    <a:pt x="6963" y="4852"/>
                  </a:lnTo>
                  <a:lnTo>
                    <a:pt x="4821" y="4852"/>
                  </a:lnTo>
                  <a:lnTo>
                    <a:pt x="4821" y="2395"/>
                  </a:lnTo>
                  <a:cubicBezTo>
                    <a:pt x="4821" y="2206"/>
                    <a:pt x="4978" y="2048"/>
                    <a:pt x="5167" y="2048"/>
                  </a:cubicBezTo>
                  <a:close/>
                  <a:moveTo>
                    <a:pt x="10429" y="4127"/>
                  </a:moveTo>
                  <a:lnTo>
                    <a:pt x="10429" y="4852"/>
                  </a:lnTo>
                  <a:lnTo>
                    <a:pt x="7656" y="4852"/>
                  </a:lnTo>
                  <a:lnTo>
                    <a:pt x="7656" y="4127"/>
                  </a:lnTo>
                  <a:close/>
                  <a:moveTo>
                    <a:pt x="10775" y="5514"/>
                  </a:moveTo>
                  <a:cubicBezTo>
                    <a:pt x="10964" y="5514"/>
                    <a:pt x="11122" y="5671"/>
                    <a:pt x="11122" y="5860"/>
                  </a:cubicBezTo>
                  <a:lnTo>
                    <a:pt x="11122" y="10744"/>
                  </a:lnTo>
                  <a:cubicBezTo>
                    <a:pt x="11122" y="10964"/>
                    <a:pt x="10964" y="11122"/>
                    <a:pt x="10775" y="11122"/>
                  </a:cubicBezTo>
                  <a:lnTo>
                    <a:pt x="1009" y="11122"/>
                  </a:lnTo>
                  <a:cubicBezTo>
                    <a:pt x="820" y="11122"/>
                    <a:pt x="662" y="10964"/>
                    <a:pt x="662" y="10744"/>
                  </a:cubicBezTo>
                  <a:lnTo>
                    <a:pt x="662" y="5860"/>
                  </a:lnTo>
                  <a:cubicBezTo>
                    <a:pt x="662" y="5671"/>
                    <a:pt x="820" y="5514"/>
                    <a:pt x="1009" y="5514"/>
                  </a:cubicBezTo>
                  <a:close/>
                  <a:moveTo>
                    <a:pt x="1733" y="0"/>
                  </a:moveTo>
                  <a:cubicBezTo>
                    <a:pt x="1135" y="0"/>
                    <a:pt x="694" y="473"/>
                    <a:pt x="694" y="1040"/>
                  </a:cubicBezTo>
                  <a:lnTo>
                    <a:pt x="694" y="4884"/>
                  </a:lnTo>
                  <a:cubicBezTo>
                    <a:pt x="316" y="5041"/>
                    <a:pt x="1" y="5388"/>
                    <a:pt x="1" y="5860"/>
                  </a:cubicBezTo>
                  <a:lnTo>
                    <a:pt x="1" y="10744"/>
                  </a:lnTo>
                  <a:cubicBezTo>
                    <a:pt x="1" y="11342"/>
                    <a:pt x="473" y="11783"/>
                    <a:pt x="1009" y="11783"/>
                  </a:cubicBezTo>
                  <a:lnTo>
                    <a:pt x="10775" y="11783"/>
                  </a:lnTo>
                  <a:cubicBezTo>
                    <a:pt x="11374" y="11783"/>
                    <a:pt x="11815" y="11311"/>
                    <a:pt x="11815" y="10744"/>
                  </a:cubicBezTo>
                  <a:lnTo>
                    <a:pt x="11815" y="5860"/>
                  </a:lnTo>
                  <a:cubicBezTo>
                    <a:pt x="11815" y="5388"/>
                    <a:pt x="11531" y="5010"/>
                    <a:pt x="11122" y="4884"/>
                  </a:cubicBezTo>
                  <a:lnTo>
                    <a:pt x="11122" y="1702"/>
                  </a:lnTo>
                  <a:cubicBezTo>
                    <a:pt x="11122" y="1103"/>
                    <a:pt x="10649" y="662"/>
                    <a:pt x="10114" y="662"/>
                  </a:cubicBezTo>
                  <a:lnTo>
                    <a:pt x="8034" y="662"/>
                  </a:lnTo>
                  <a:cubicBezTo>
                    <a:pt x="7530" y="662"/>
                    <a:pt x="7152" y="977"/>
                    <a:pt x="7026" y="1418"/>
                  </a:cubicBezTo>
                  <a:cubicBezTo>
                    <a:pt x="6932" y="1387"/>
                    <a:pt x="6806" y="1355"/>
                    <a:pt x="6648" y="1355"/>
                  </a:cubicBezTo>
                  <a:lnTo>
                    <a:pt x="5230" y="1355"/>
                  </a:lnTo>
                  <a:cubicBezTo>
                    <a:pt x="5104" y="1355"/>
                    <a:pt x="4978" y="1387"/>
                    <a:pt x="4884" y="1418"/>
                  </a:cubicBezTo>
                  <a:lnTo>
                    <a:pt x="4884" y="1040"/>
                  </a:lnTo>
                  <a:cubicBezTo>
                    <a:pt x="4884" y="441"/>
                    <a:pt x="4380"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1" name="Google Shape;20061;p79"/>
            <p:cNvSpPr/>
            <p:nvPr/>
          </p:nvSpPr>
          <p:spPr>
            <a:xfrm>
              <a:off x="6218550" y="2456200"/>
              <a:ext cx="122100" cy="51225"/>
            </a:xfrm>
            <a:custGeom>
              <a:avLst/>
              <a:gdLst/>
              <a:ahLst/>
              <a:cxnLst/>
              <a:rect l="l" t="t" r="r" b="b"/>
              <a:pathLst>
                <a:path w="4884" h="2049" extrusionOk="0">
                  <a:moveTo>
                    <a:pt x="3844" y="725"/>
                  </a:moveTo>
                  <a:cubicBezTo>
                    <a:pt x="4033" y="725"/>
                    <a:pt x="4190" y="882"/>
                    <a:pt x="4190" y="1071"/>
                  </a:cubicBezTo>
                  <a:cubicBezTo>
                    <a:pt x="4190" y="1260"/>
                    <a:pt x="4033" y="1418"/>
                    <a:pt x="3844" y="1418"/>
                  </a:cubicBezTo>
                  <a:lnTo>
                    <a:pt x="1008" y="1418"/>
                  </a:lnTo>
                  <a:cubicBezTo>
                    <a:pt x="819" y="1418"/>
                    <a:pt x="662" y="1260"/>
                    <a:pt x="662" y="1071"/>
                  </a:cubicBezTo>
                  <a:cubicBezTo>
                    <a:pt x="662" y="882"/>
                    <a:pt x="819" y="725"/>
                    <a:pt x="1008" y="725"/>
                  </a:cubicBezTo>
                  <a:close/>
                  <a:moveTo>
                    <a:pt x="1008" y="0"/>
                  </a:moveTo>
                  <a:cubicBezTo>
                    <a:pt x="410" y="0"/>
                    <a:pt x="0" y="473"/>
                    <a:pt x="0" y="1040"/>
                  </a:cubicBezTo>
                  <a:cubicBezTo>
                    <a:pt x="0" y="1639"/>
                    <a:pt x="473" y="2048"/>
                    <a:pt x="1008" y="2048"/>
                  </a:cubicBezTo>
                  <a:lnTo>
                    <a:pt x="3844" y="2048"/>
                  </a:lnTo>
                  <a:cubicBezTo>
                    <a:pt x="4442" y="2048"/>
                    <a:pt x="4883" y="1576"/>
                    <a:pt x="4883" y="1040"/>
                  </a:cubicBezTo>
                  <a:cubicBezTo>
                    <a:pt x="4852" y="473"/>
                    <a:pt x="4411"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2" name="Google Shape;20062;p79"/>
            <p:cNvSpPr/>
            <p:nvPr/>
          </p:nvSpPr>
          <p:spPr>
            <a:xfrm>
              <a:off x="6340625" y="2353025"/>
              <a:ext cx="35475" cy="18125"/>
            </a:xfrm>
            <a:custGeom>
              <a:avLst/>
              <a:gdLst/>
              <a:ahLst/>
              <a:cxnLst/>
              <a:rect l="l" t="t" r="r" b="b"/>
              <a:pathLst>
                <a:path w="1419" h="725" extrusionOk="0">
                  <a:moveTo>
                    <a:pt x="347" y="0"/>
                  </a:moveTo>
                  <a:cubicBezTo>
                    <a:pt x="158" y="0"/>
                    <a:pt x="0" y="158"/>
                    <a:pt x="0" y="347"/>
                  </a:cubicBezTo>
                  <a:cubicBezTo>
                    <a:pt x="0" y="567"/>
                    <a:pt x="158" y="725"/>
                    <a:pt x="347" y="725"/>
                  </a:cubicBezTo>
                  <a:lnTo>
                    <a:pt x="1040" y="725"/>
                  </a:lnTo>
                  <a:cubicBezTo>
                    <a:pt x="1261" y="725"/>
                    <a:pt x="1418" y="567"/>
                    <a:pt x="1418" y="347"/>
                  </a:cubicBezTo>
                  <a:cubicBezTo>
                    <a:pt x="1355" y="158"/>
                    <a:pt x="119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3" name="Google Shape;20063;p79"/>
            <p:cNvSpPr/>
            <p:nvPr/>
          </p:nvSpPr>
          <p:spPr>
            <a:xfrm>
              <a:off x="6183100" y="2369550"/>
              <a:ext cx="35475" cy="18150"/>
            </a:xfrm>
            <a:custGeom>
              <a:avLst/>
              <a:gdLst/>
              <a:ahLst/>
              <a:cxnLst/>
              <a:rect l="l" t="t" r="r" b="b"/>
              <a:pathLst>
                <a:path w="1419" h="726" extrusionOk="0">
                  <a:moveTo>
                    <a:pt x="347" y="1"/>
                  </a:moveTo>
                  <a:cubicBezTo>
                    <a:pt x="158" y="1"/>
                    <a:pt x="0" y="158"/>
                    <a:pt x="0" y="379"/>
                  </a:cubicBezTo>
                  <a:cubicBezTo>
                    <a:pt x="0" y="568"/>
                    <a:pt x="158" y="725"/>
                    <a:pt x="347" y="725"/>
                  </a:cubicBezTo>
                  <a:lnTo>
                    <a:pt x="1040" y="725"/>
                  </a:lnTo>
                  <a:cubicBezTo>
                    <a:pt x="1261" y="725"/>
                    <a:pt x="1418" y="568"/>
                    <a:pt x="1418" y="379"/>
                  </a:cubicBezTo>
                  <a:cubicBezTo>
                    <a:pt x="1418" y="158"/>
                    <a:pt x="126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64" name="Google Shape;20064;p79"/>
          <p:cNvGrpSpPr/>
          <p:nvPr/>
        </p:nvGrpSpPr>
        <p:grpSpPr>
          <a:xfrm>
            <a:off x="7671997" y="2042622"/>
            <a:ext cx="468420" cy="465943"/>
            <a:chOff x="1412450" y="1954475"/>
            <a:chExt cx="297750" cy="296175"/>
          </a:xfrm>
        </p:grpSpPr>
        <p:sp>
          <p:nvSpPr>
            <p:cNvPr id="20065" name="Google Shape;20065;p79"/>
            <p:cNvSpPr/>
            <p:nvPr/>
          </p:nvSpPr>
          <p:spPr>
            <a:xfrm>
              <a:off x="1483350" y="2023800"/>
              <a:ext cx="155975" cy="155975"/>
            </a:xfrm>
            <a:custGeom>
              <a:avLst/>
              <a:gdLst/>
              <a:ahLst/>
              <a:cxnLst/>
              <a:rect l="l" t="t" r="r" b="b"/>
              <a:pathLst>
                <a:path w="6239" h="6239" extrusionOk="0">
                  <a:moveTo>
                    <a:pt x="3119" y="2079"/>
                  </a:moveTo>
                  <a:cubicBezTo>
                    <a:pt x="3529" y="2079"/>
                    <a:pt x="3844" y="2395"/>
                    <a:pt x="3844" y="2773"/>
                  </a:cubicBezTo>
                  <a:cubicBezTo>
                    <a:pt x="3844" y="3182"/>
                    <a:pt x="3529" y="3497"/>
                    <a:pt x="3119" y="3497"/>
                  </a:cubicBezTo>
                  <a:cubicBezTo>
                    <a:pt x="2741" y="3497"/>
                    <a:pt x="2426" y="3182"/>
                    <a:pt x="2426" y="2773"/>
                  </a:cubicBezTo>
                  <a:cubicBezTo>
                    <a:pt x="2426" y="2395"/>
                    <a:pt x="2741" y="2079"/>
                    <a:pt x="3119" y="2079"/>
                  </a:cubicBezTo>
                  <a:close/>
                  <a:moveTo>
                    <a:pt x="3119" y="725"/>
                  </a:moveTo>
                  <a:cubicBezTo>
                    <a:pt x="4474" y="725"/>
                    <a:pt x="5577" y="1827"/>
                    <a:pt x="5577" y="3182"/>
                  </a:cubicBezTo>
                  <a:cubicBezTo>
                    <a:pt x="5577" y="3686"/>
                    <a:pt x="5388" y="4159"/>
                    <a:pt x="5136" y="4537"/>
                  </a:cubicBezTo>
                  <a:cubicBezTo>
                    <a:pt x="4884" y="4190"/>
                    <a:pt x="4537" y="3907"/>
                    <a:pt x="4191" y="3718"/>
                  </a:cubicBezTo>
                  <a:cubicBezTo>
                    <a:pt x="4411" y="3497"/>
                    <a:pt x="4537" y="3182"/>
                    <a:pt x="4537" y="2804"/>
                  </a:cubicBezTo>
                  <a:cubicBezTo>
                    <a:pt x="4537" y="2079"/>
                    <a:pt x="3907" y="1449"/>
                    <a:pt x="3151" y="1449"/>
                  </a:cubicBezTo>
                  <a:cubicBezTo>
                    <a:pt x="2426" y="1449"/>
                    <a:pt x="1796" y="2079"/>
                    <a:pt x="1796" y="2804"/>
                  </a:cubicBezTo>
                  <a:cubicBezTo>
                    <a:pt x="1796" y="3182"/>
                    <a:pt x="1891" y="3497"/>
                    <a:pt x="2143" y="3718"/>
                  </a:cubicBezTo>
                  <a:cubicBezTo>
                    <a:pt x="1733" y="3907"/>
                    <a:pt x="1418" y="4190"/>
                    <a:pt x="1198" y="4537"/>
                  </a:cubicBezTo>
                  <a:cubicBezTo>
                    <a:pt x="914" y="4159"/>
                    <a:pt x="756" y="3686"/>
                    <a:pt x="756" y="3182"/>
                  </a:cubicBezTo>
                  <a:cubicBezTo>
                    <a:pt x="662" y="1796"/>
                    <a:pt x="1796" y="725"/>
                    <a:pt x="3119" y="725"/>
                  </a:cubicBezTo>
                  <a:close/>
                  <a:moveTo>
                    <a:pt x="3119" y="4190"/>
                  </a:moveTo>
                  <a:cubicBezTo>
                    <a:pt x="3749" y="4190"/>
                    <a:pt x="4317" y="4505"/>
                    <a:pt x="4632" y="5041"/>
                  </a:cubicBezTo>
                  <a:cubicBezTo>
                    <a:pt x="4222" y="5387"/>
                    <a:pt x="3686" y="5577"/>
                    <a:pt x="3119" y="5577"/>
                  </a:cubicBezTo>
                  <a:cubicBezTo>
                    <a:pt x="2584" y="5577"/>
                    <a:pt x="2017" y="5387"/>
                    <a:pt x="1639" y="5041"/>
                  </a:cubicBezTo>
                  <a:cubicBezTo>
                    <a:pt x="1954" y="4505"/>
                    <a:pt x="2489" y="4190"/>
                    <a:pt x="3119" y="4190"/>
                  </a:cubicBezTo>
                  <a:close/>
                  <a:moveTo>
                    <a:pt x="3119" y="0"/>
                  </a:moveTo>
                  <a:cubicBezTo>
                    <a:pt x="1387" y="0"/>
                    <a:pt x="0" y="1418"/>
                    <a:pt x="0" y="3119"/>
                  </a:cubicBezTo>
                  <a:cubicBezTo>
                    <a:pt x="0" y="4852"/>
                    <a:pt x="1387" y="6238"/>
                    <a:pt x="3119" y="6238"/>
                  </a:cubicBezTo>
                  <a:cubicBezTo>
                    <a:pt x="4852" y="6238"/>
                    <a:pt x="6238" y="4820"/>
                    <a:pt x="6238" y="3119"/>
                  </a:cubicBezTo>
                  <a:cubicBezTo>
                    <a:pt x="6238" y="1386"/>
                    <a:pt x="4821"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66" name="Google Shape;20066;p79"/>
            <p:cNvSpPr/>
            <p:nvPr/>
          </p:nvSpPr>
          <p:spPr>
            <a:xfrm>
              <a:off x="1412450" y="1954475"/>
              <a:ext cx="297750" cy="296175"/>
            </a:xfrm>
            <a:custGeom>
              <a:avLst/>
              <a:gdLst/>
              <a:ahLst/>
              <a:cxnLst/>
              <a:rect l="l" t="t" r="r" b="b"/>
              <a:pathLst>
                <a:path w="11910" h="11847" extrusionOk="0">
                  <a:moveTo>
                    <a:pt x="6365" y="662"/>
                  </a:moveTo>
                  <a:lnTo>
                    <a:pt x="6522" y="1513"/>
                  </a:lnTo>
                  <a:cubicBezTo>
                    <a:pt x="6554" y="1702"/>
                    <a:pt x="6617" y="1765"/>
                    <a:pt x="6774" y="1797"/>
                  </a:cubicBezTo>
                  <a:cubicBezTo>
                    <a:pt x="7342" y="1923"/>
                    <a:pt x="7814" y="2112"/>
                    <a:pt x="8287" y="2427"/>
                  </a:cubicBezTo>
                  <a:cubicBezTo>
                    <a:pt x="8350" y="2474"/>
                    <a:pt x="8421" y="2498"/>
                    <a:pt x="8488" y="2498"/>
                  </a:cubicBezTo>
                  <a:cubicBezTo>
                    <a:pt x="8554" y="2498"/>
                    <a:pt x="8618" y="2474"/>
                    <a:pt x="8665" y="2427"/>
                  </a:cubicBezTo>
                  <a:lnTo>
                    <a:pt x="9389" y="1923"/>
                  </a:lnTo>
                  <a:lnTo>
                    <a:pt x="9925" y="2490"/>
                  </a:lnTo>
                  <a:lnTo>
                    <a:pt x="9421" y="3183"/>
                  </a:lnTo>
                  <a:cubicBezTo>
                    <a:pt x="9358" y="3309"/>
                    <a:pt x="9358" y="3466"/>
                    <a:pt x="9421" y="3592"/>
                  </a:cubicBezTo>
                  <a:cubicBezTo>
                    <a:pt x="9736" y="4065"/>
                    <a:pt x="9925" y="4537"/>
                    <a:pt x="10051" y="5073"/>
                  </a:cubicBezTo>
                  <a:cubicBezTo>
                    <a:pt x="10082" y="5231"/>
                    <a:pt x="10209" y="5294"/>
                    <a:pt x="10335" y="5357"/>
                  </a:cubicBezTo>
                  <a:lnTo>
                    <a:pt x="11185" y="5514"/>
                  </a:lnTo>
                  <a:lnTo>
                    <a:pt x="11185" y="6302"/>
                  </a:lnTo>
                  <a:lnTo>
                    <a:pt x="10335" y="6459"/>
                  </a:lnTo>
                  <a:cubicBezTo>
                    <a:pt x="10177" y="6491"/>
                    <a:pt x="10082" y="6585"/>
                    <a:pt x="10051" y="6743"/>
                  </a:cubicBezTo>
                  <a:cubicBezTo>
                    <a:pt x="9925" y="7278"/>
                    <a:pt x="9736" y="7751"/>
                    <a:pt x="9421" y="8224"/>
                  </a:cubicBezTo>
                  <a:cubicBezTo>
                    <a:pt x="9358" y="8350"/>
                    <a:pt x="9358" y="8507"/>
                    <a:pt x="9421" y="8633"/>
                  </a:cubicBezTo>
                  <a:lnTo>
                    <a:pt x="9925" y="9326"/>
                  </a:lnTo>
                  <a:lnTo>
                    <a:pt x="9389" y="9893"/>
                  </a:lnTo>
                  <a:lnTo>
                    <a:pt x="8665" y="9358"/>
                  </a:lnTo>
                  <a:cubicBezTo>
                    <a:pt x="8618" y="9326"/>
                    <a:pt x="8554" y="9310"/>
                    <a:pt x="8488" y="9310"/>
                  </a:cubicBezTo>
                  <a:cubicBezTo>
                    <a:pt x="8421" y="9310"/>
                    <a:pt x="8350" y="9326"/>
                    <a:pt x="8287" y="9358"/>
                  </a:cubicBezTo>
                  <a:cubicBezTo>
                    <a:pt x="7814" y="9673"/>
                    <a:pt x="7342" y="9893"/>
                    <a:pt x="6774" y="9988"/>
                  </a:cubicBezTo>
                  <a:cubicBezTo>
                    <a:pt x="6617" y="10051"/>
                    <a:pt x="6554" y="10145"/>
                    <a:pt x="6522" y="10271"/>
                  </a:cubicBezTo>
                  <a:lnTo>
                    <a:pt x="6365" y="11153"/>
                  </a:lnTo>
                  <a:lnTo>
                    <a:pt x="5577" y="11153"/>
                  </a:lnTo>
                  <a:lnTo>
                    <a:pt x="5420" y="10271"/>
                  </a:lnTo>
                  <a:cubicBezTo>
                    <a:pt x="5357" y="10114"/>
                    <a:pt x="5294" y="10051"/>
                    <a:pt x="5136" y="9988"/>
                  </a:cubicBezTo>
                  <a:cubicBezTo>
                    <a:pt x="4569" y="9893"/>
                    <a:pt x="4097" y="9673"/>
                    <a:pt x="3624" y="9358"/>
                  </a:cubicBezTo>
                  <a:cubicBezTo>
                    <a:pt x="3561" y="9326"/>
                    <a:pt x="3498" y="9310"/>
                    <a:pt x="3435" y="9310"/>
                  </a:cubicBezTo>
                  <a:cubicBezTo>
                    <a:pt x="3372" y="9310"/>
                    <a:pt x="3309" y="9326"/>
                    <a:pt x="3246" y="9358"/>
                  </a:cubicBezTo>
                  <a:lnTo>
                    <a:pt x="2521" y="9893"/>
                  </a:lnTo>
                  <a:lnTo>
                    <a:pt x="1986" y="9326"/>
                  </a:lnTo>
                  <a:lnTo>
                    <a:pt x="2490" y="8633"/>
                  </a:lnTo>
                  <a:cubicBezTo>
                    <a:pt x="2584" y="8507"/>
                    <a:pt x="2584" y="8350"/>
                    <a:pt x="2490" y="8224"/>
                  </a:cubicBezTo>
                  <a:cubicBezTo>
                    <a:pt x="2175" y="7751"/>
                    <a:pt x="1986" y="7278"/>
                    <a:pt x="1860" y="6743"/>
                  </a:cubicBezTo>
                  <a:cubicBezTo>
                    <a:pt x="1828" y="6585"/>
                    <a:pt x="1702" y="6491"/>
                    <a:pt x="1576" y="6459"/>
                  </a:cubicBezTo>
                  <a:lnTo>
                    <a:pt x="726" y="6302"/>
                  </a:lnTo>
                  <a:lnTo>
                    <a:pt x="726" y="5514"/>
                  </a:lnTo>
                  <a:lnTo>
                    <a:pt x="1576" y="5357"/>
                  </a:lnTo>
                  <a:cubicBezTo>
                    <a:pt x="1734" y="5325"/>
                    <a:pt x="1828" y="5231"/>
                    <a:pt x="1860" y="5073"/>
                  </a:cubicBezTo>
                  <a:cubicBezTo>
                    <a:pt x="1986" y="4506"/>
                    <a:pt x="2175" y="4065"/>
                    <a:pt x="2490" y="3592"/>
                  </a:cubicBezTo>
                  <a:cubicBezTo>
                    <a:pt x="2584" y="3466"/>
                    <a:pt x="2584" y="3309"/>
                    <a:pt x="2490" y="3183"/>
                  </a:cubicBezTo>
                  <a:lnTo>
                    <a:pt x="1986" y="2490"/>
                  </a:lnTo>
                  <a:lnTo>
                    <a:pt x="2521" y="1923"/>
                  </a:lnTo>
                  <a:lnTo>
                    <a:pt x="3246" y="2427"/>
                  </a:lnTo>
                  <a:cubicBezTo>
                    <a:pt x="3309" y="2474"/>
                    <a:pt x="3372" y="2498"/>
                    <a:pt x="3435" y="2498"/>
                  </a:cubicBezTo>
                  <a:cubicBezTo>
                    <a:pt x="3498" y="2498"/>
                    <a:pt x="3561" y="2474"/>
                    <a:pt x="3624" y="2427"/>
                  </a:cubicBezTo>
                  <a:cubicBezTo>
                    <a:pt x="4097" y="2112"/>
                    <a:pt x="4569" y="1923"/>
                    <a:pt x="5136" y="1797"/>
                  </a:cubicBezTo>
                  <a:cubicBezTo>
                    <a:pt x="5294" y="1765"/>
                    <a:pt x="5357" y="1639"/>
                    <a:pt x="5420" y="1513"/>
                  </a:cubicBezTo>
                  <a:lnTo>
                    <a:pt x="5577" y="662"/>
                  </a:lnTo>
                  <a:close/>
                  <a:moveTo>
                    <a:pt x="5262" y="1"/>
                  </a:moveTo>
                  <a:cubicBezTo>
                    <a:pt x="5073" y="1"/>
                    <a:pt x="4916" y="127"/>
                    <a:pt x="4884" y="284"/>
                  </a:cubicBezTo>
                  <a:lnTo>
                    <a:pt x="4727" y="1166"/>
                  </a:lnTo>
                  <a:cubicBezTo>
                    <a:pt x="4254" y="1292"/>
                    <a:pt x="3813" y="1481"/>
                    <a:pt x="3435" y="1734"/>
                  </a:cubicBezTo>
                  <a:lnTo>
                    <a:pt x="2679" y="1229"/>
                  </a:lnTo>
                  <a:cubicBezTo>
                    <a:pt x="2610" y="1174"/>
                    <a:pt x="2541" y="1149"/>
                    <a:pt x="2474" y="1149"/>
                  </a:cubicBezTo>
                  <a:cubicBezTo>
                    <a:pt x="2389" y="1149"/>
                    <a:pt x="2309" y="1190"/>
                    <a:pt x="2238" y="1261"/>
                  </a:cubicBezTo>
                  <a:lnTo>
                    <a:pt x="1261" y="2238"/>
                  </a:lnTo>
                  <a:cubicBezTo>
                    <a:pt x="1135" y="2364"/>
                    <a:pt x="1135" y="2553"/>
                    <a:pt x="1230" y="2679"/>
                  </a:cubicBezTo>
                  <a:lnTo>
                    <a:pt x="1734" y="3435"/>
                  </a:lnTo>
                  <a:cubicBezTo>
                    <a:pt x="1513" y="3813"/>
                    <a:pt x="1324" y="4254"/>
                    <a:pt x="1198" y="4726"/>
                  </a:cubicBezTo>
                  <a:lnTo>
                    <a:pt x="284" y="4884"/>
                  </a:lnTo>
                  <a:cubicBezTo>
                    <a:pt x="127" y="4915"/>
                    <a:pt x="1" y="5042"/>
                    <a:pt x="1" y="5231"/>
                  </a:cubicBezTo>
                  <a:lnTo>
                    <a:pt x="1" y="6617"/>
                  </a:lnTo>
                  <a:cubicBezTo>
                    <a:pt x="64" y="6774"/>
                    <a:pt x="158" y="6932"/>
                    <a:pt x="316" y="6963"/>
                  </a:cubicBezTo>
                  <a:lnTo>
                    <a:pt x="1230" y="7121"/>
                  </a:lnTo>
                  <a:cubicBezTo>
                    <a:pt x="1356" y="7593"/>
                    <a:pt x="1545" y="8034"/>
                    <a:pt x="1797" y="8413"/>
                  </a:cubicBezTo>
                  <a:lnTo>
                    <a:pt x="1261" y="9169"/>
                  </a:lnTo>
                  <a:cubicBezTo>
                    <a:pt x="1167" y="9295"/>
                    <a:pt x="1198" y="9484"/>
                    <a:pt x="1324" y="9610"/>
                  </a:cubicBezTo>
                  <a:lnTo>
                    <a:pt x="2301" y="10586"/>
                  </a:lnTo>
                  <a:cubicBezTo>
                    <a:pt x="2368" y="10654"/>
                    <a:pt x="2454" y="10685"/>
                    <a:pt x="2533" y="10685"/>
                  </a:cubicBezTo>
                  <a:cubicBezTo>
                    <a:pt x="2602" y="10685"/>
                    <a:pt x="2666" y="10662"/>
                    <a:pt x="2710" y="10618"/>
                  </a:cubicBezTo>
                  <a:lnTo>
                    <a:pt x="3466" y="10114"/>
                  </a:lnTo>
                  <a:cubicBezTo>
                    <a:pt x="3876" y="10366"/>
                    <a:pt x="4286" y="10555"/>
                    <a:pt x="4790" y="10681"/>
                  </a:cubicBezTo>
                  <a:lnTo>
                    <a:pt x="4947" y="11563"/>
                  </a:lnTo>
                  <a:cubicBezTo>
                    <a:pt x="4979" y="11721"/>
                    <a:pt x="5105" y="11847"/>
                    <a:pt x="5294" y="11847"/>
                  </a:cubicBezTo>
                  <a:lnTo>
                    <a:pt x="6680" y="11847"/>
                  </a:lnTo>
                  <a:cubicBezTo>
                    <a:pt x="6837" y="11847"/>
                    <a:pt x="6995" y="11721"/>
                    <a:pt x="7027" y="11563"/>
                  </a:cubicBezTo>
                  <a:lnTo>
                    <a:pt x="7184" y="10681"/>
                  </a:lnTo>
                  <a:cubicBezTo>
                    <a:pt x="7657" y="10555"/>
                    <a:pt x="8098" y="10366"/>
                    <a:pt x="8476" y="10114"/>
                  </a:cubicBezTo>
                  <a:lnTo>
                    <a:pt x="9232" y="10618"/>
                  </a:lnTo>
                  <a:cubicBezTo>
                    <a:pt x="9301" y="10673"/>
                    <a:pt x="9370" y="10698"/>
                    <a:pt x="9436" y="10698"/>
                  </a:cubicBezTo>
                  <a:cubicBezTo>
                    <a:pt x="9521" y="10698"/>
                    <a:pt x="9602" y="10657"/>
                    <a:pt x="9673" y="10586"/>
                  </a:cubicBezTo>
                  <a:lnTo>
                    <a:pt x="10650" y="9610"/>
                  </a:lnTo>
                  <a:cubicBezTo>
                    <a:pt x="10776" y="9484"/>
                    <a:pt x="10776" y="9295"/>
                    <a:pt x="10681" y="9169"/>
                  </a:cubicBezTo>
                  <a:lnTo>
                    <a:pt x="10177" y="8413"/>
                  </a:lnTo>
                  <a:cubicBezTo>
                    <a:pt x="10398" y="8034"/>
                    <a:pt x="10618" y="7593"/>
                    <a:pt x="10713" y="7121"/>
                  </a:cubicBezTo>
                  <a:lnTo>
                    <a:pt x="11626" y="6963"/>
                  </a:lnTo>
                  <a:cubicBezTo>
                    <a:pt x="11784" y="6932"/>
                    <a:pt x="11910" y="6806"/>
                    <a:pt x="11910" y="6617"/>
                  </a:cubicBezTo>
                  <a:lnTo>
                    <a:pt x="11910" y="5231"/>
                  </a:lnTo>
                  <a:cubicBezTo>
                    <a:pt x="11910" y="5073"/>
                    <a:pt x="11784" y="4915"/>
                    <a:pt x="11626" y="4884"/>
                  </a:cubicBezTo>
                  <a:lnTo>
                    <a:pt x="10713" y="4726"/>
                  </a:lnTo>
                  <a:cubicBezTo>
                    <a:pt x="10618" y="4254"/>
                    <a:pt x="10398" y="3813"/>
                    <a:pt x="10177" y="3403"/>
                  </a:cubicBezTo>
                  <a:lnTo>
                    <a:pt x="10681" y="2679"/>
                  </a:lnTo>
                  <a:cubicBezTo>
                    <a:pt x="10807" y="2553"/>
                    <a:pt x="10776" y="2364"/>
                    <a:pt x="10650" y="2238"/>
                  </a:cubicBezTo>
                  <a:lnTo>
                    <a:pt x="9673" y="1261"/>
                  </a:lnTo>
                  <a:cubicBezTo>
                    <a:pt x="9605" y="1193"/>
                    <a:pt x="9520" y="1162"/>
                    <a:pt x="9435" y="1162"/>
                  </a:cubicBezTo>
                  <a:cubicBezTo>
                    <a:pt x="9362" y="1162"/>
                    <a:pt x="9290" y="1186"/>
                    <a:pt x="9232" y="1229"/>
                  </a:cubicBezTo>
                  <a:lnTo>
                    <a:pt x="8476" y="1734"/>
                  </a:lnTo>
                  <a:cubicBezTo>
                    <a:pt x="8098" y="1481"/>
                    <a:pt x="7657" y="1292"/>
                    <a:pt x="7184" y="1166"/>
                  </a:cubicBezTo>
                  <a:lnTo>
                    <a:pt x="6995" y="284"/>
                  </a:lnTo>
                  <a:cubicBezTo>
                    <a:pt x="6932" y="127"/>
                    <a:pt x="6837" y="1"/>
                    <a:pt x="6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67" name="Google Shape;20067;p79"/>
          <p:cNvSpPr/>
          <p:nvPr/>
        </p:nvSpPr>
        <p:spPr>
          <a:xfrm>
            <a:off x="7673795" y="2647043"/>
            <a:ext cx="464723" cy="460987"/>
          </a:xfrm>
          <a:custGeom>
            <a:avLst/>
            <a:gdLst/>
            <a:ahLst/>
            <a:cxnLst/>
            <a:rect l="l" t="t" r="r" b="b"/>
            <a:pathLst>
              <a:path w="11816" h="11721" extrusionOk="0">
                <a:moveTo>
                  <a:pt x="2395" y="631"/>
                </a:moveTo>
                <a:cubicBezTo>
                  <a:pt x="2584" y="631"/>
                  <a:pt x="2742" y="789"/>
                  <a:pt x="2742" y="978"/>
                </a:cubicBezTo>
                <a:cubicBezTo>
                  <a:pt x="2742" y="1167"/>
                  <a:pt x="2584" y="1324"/>
                  <a:pt x="2395" y="1324"/>
                </a:cubicBezTo>
                <a:lnTo>
                  <a:pt x="1009" y="1324"/>
                </a:lnTo>
                <a:cubicBezTo>
                  <a:pt x="820" y="1324"/>
                  <a:pt x="663" y="1167"/>
                  <a:pt x="663" y="978"/>
                </a:cubicBezTo>
                <a:cubicBezTo>
                  <a:pt x="663" y="789"/>
                  <a:pt x="820" y="631"/>
                  <a:pt x="1009" y="631"/>
                </a:cubicBezTo>
                <a:close/>
                <a:moveTo>
                  <a:pt x="6554" y="631"/>
                </a:moveTo>
                <a:cubicBezTo>
                  <a:pt x="6774" y="631"/>
                  <a:pt x="6932" y="789"/>
                  <a:pt x="6932" y="978"/>
                </a:cubicBezTo>
                <a:cubicBezTo>
                  <a:pt x="6932" y="1167"/>
                  <a:pt x="6774" y="1324"/>
                  <a:pt x="6554" y="1324"/>
                </a:cubicBezTo>
                <a:lnTo>
                  <a:pt x="5199" y="1324"/>
                </a:lnTo>
                <a:cubicBezTo>
                  <a:pt x="4979" y="1324"/>
                  <a:pt x="4821" y="1167"/>
                  <a:pt x="4821" y="978"/>
                </a:cubicBezTo>
                <a:cubicBezTo>
                  <a:pt x="4821" y="789"/>
                  <a:pt x="4979" y="631"/>
                  <a:pt x="5199" y="631"/>
                </a:cubicBezTo>
                <a:close/>
                <a:moveTo>
                  <a:pt x="10776" y="631"/>
                </a:moveTo>
                <a:cubicBezTo>
                  <a:pt x="10965" y="631"/>
                  <a:pt x="11122" y="789"/>
                  <a:pt x="11122" y="978"/>
                </a:cubicBezTo>
                <a:cubicBezTo>
                  <a:pt x="11122" y="1167"/>
                  <a:pt x="10965" y="1324"/>
                  <a:pt x="10776" y="1324"/>
                </a:cubicBezTo>
                <a:lnTo>
                  <a:pt x="9389" y="1324"/>
                </a:lnTo>
                <a:cubicBezTo>
                  <a:pt x="9200" y="1324"/>
                  <a:pt x="9043" y="1167"/>
                  <a:pt x="9043" y="978"/>
                </a:cubicBezTo>
                <a:cubicBezTo>
                  <a:pt x="9043" y="789"/>
                  <a:pt x="9200" y="631"/>
                  <a:pt x="9389" y="631"/>
                </a:cubicBezTo>
                <a:close/>
                <a:moveTo>
                  <a:pt x="7279" y="4790"/>
                </a:moveTo>
                <a:cubicBezTo>
                  <a:pt x="7468" y="4790"/>
                  <a:pt x="7625" y="4947"/>
                  <a:pt x="7625" y="5136"/>
                </a:cubicBezTo>
                <a:lnTo>
                  <a:pt x="7625" y="6554"/>
                </a:lnTo>
                <a:cubicBezTo>
                  <a:pt x="7625" y="6775"/>
                  <a:pt x="7468" y="6932"/>
                  <a:pt x="7279" y="6932"/>
                </a:cubicBezTo>
                <a:lnTo>
                  <a:pt x="4506" y="6932"/>
                </a:lnTo>
                <a:cubicBezTo>
                  <a:pt x="4317" y="6932"/>
                  <a:pt x="4160" y="6775"/>
                  <a:pt x="4160" y="6554"/>
                </a:cubicBezTo>
                <a:lnTo>
                  <a:pt x="4160" y="5136"/>
                </a:lnTo>
                <a:cubicBezTo>
                  <a:pt x="4160" y="4947"/>
                  <a:pt x="4317" y="4790"/>
                  <a:pt x="4506" y="4790"/>
                </a:cubicBezTo>
                <a:close/>
                <a:moveTo>
                  <a:pt x="2395" y="10398"/>
                </a:moveTo>
                <a:cubicBezTo>
                  <a:pt x="2584" y="10398"/>
                  <a:pt x="2742" y="10555"/>
                  <a:pt x="2742" y="10744"/>
                </a:cubicBezTo>
                <a:cubicBezTo>
                  <a:pt x="2742" y="10933"/>
                  <a:pt x="2584" y="11091"/>
                  <a:pt x="2395" y="11091"/>
                </a:cubicBezTo>
                <a:lnTo>
                  <a:pt x="1009" y="11091"/>
                </a:lnTo>
                <a:cubicBezTo>
                  <a:pt x="820" y="11091"/>
                  <a:pt x="663" y="10933"/>
                  <a:pt x="663" y="10744"/>
                </a:cubicBezTo>
                <a:cubicBezTo>
                  <a:pt x="663" y="10555"/>
                  <a:pt x="820" y="10398"/>
                  <a:pt x="1009" y="10398"/>
                </a:cubicBezTo>
                <a:close/>
                <a:moveTo>
                  <a:pt x="6585" y="10398"/>
                </a:moveTo>
                <a:cubicBezTo>
                  <a:pt x="6806" y="10398"/>
                  <a:pt x="6964" y="10555"/>
                  <a:pt x="6964" y="10744"/>
                </a:cubicBezTo>
                <a:cubicBezTo>
                  <a:pt x="6964" y="10933"/>
                  <a:pt x="6806" y="11091"/>
                  <a:pt x="6585" y="11091"/>
                </a:cubicBezTo>
                <a:lnTo>
                  <a:pt x="5231" y="11091"/>
                </a:lnTo>
                <a:cubicBezTo>
                  <a:pt x="5010" y="11091"/>
                  <a:pt x="4853" y="10933"/>
                  <a:pt x="4853" y="10744"/>
                </a:cubicBezTo>
                <a:cubicBezTo>
                  <a:pt x="4853" y="10555"/>
                  <a:pt x="5010" y="10398"/>
                  <a:pt x="5231" y="10398"/>
                </a:cubicBezTo>
                <a:close/>
                <a:moveTo>
                  <a:pt x="10776" y="10398"/>
                </a:moveTo>
                <a:cubicBezTo>
                  <a:pt x="10965" y="10398"/>
                  <a:pt x="11122" y="10555"/>
                  <a:pt x="11122" y="10744"/>
                </a:cubicBezTo>
                <a:cubicBezTo>
                  <a:pt x="11122" y="10933"/>
                  <a:pt x="10965" y="11091"/>
                  <a:pt x="10776" y="11091"/>
                </a:cubicBezTo>
                <a:lnTo>
                  <a:pt x="9389" y="11091"/>
                </a:lnTo>
                <a:cubicBezTo>
                  <a:pt x="9200" y="11091"/>
                  <a:pt x="9043" y="10933"/>
                  <a:pt x="9043" y="10744"/>
                </a:cubicBezTo>
                <a:cubicBezTo>
                  <a:pt x="9043" y="10555"/>
                  <a:pt x="9200" y="10398"/>
                  <a:pt x="9389" y="10398"/>
                </a:cubicBezTo>
                <a:close/>
                <a:moveTo>
                  <a:pt x="1009" y="1"/>
                </a:moveTo>
                <a:cubicBezTo>
                  <a:pt x="410" y="1"/>
                  <a:pt x="1" y="474"/>
                  <a:pt x="1" y="1009"/>
                </a:cubicBezTo>
                <a:cubicBezTo>
                  <a:pt x="1" y="1608"/>
                  <a:pt x="473" y="2049"/>
                  <a:pt x="1009" y="2049"/>
                </a:cubicBezTo>
                <a:lnTo>
                  <a:pt x="1356" y="2049"/>
                </a:lnTo>
                <a:lnTo>
                  <a:pt x="1356" y="2395"/>
                </a:lnTo>
                <a:cubicBezTo>
                  <a:pt x="1356" y="2994"/>
                  <a:pt x="1828" y="3403"/>
                  <a:pt x="2395" y="3403"/>
                </a:cubicBezTo>
                <a:lnTo>
                  <a:pt x="5546" y="3403"/>
                </a:lnTo>
                <a:lnTo>
                  <a:pt x="5546" y="4128"/>
                </a:lnTo>
                <a:lnTo>
                  <a:pt x="4506" y="4128"/>
                </a:lnTo>
                <a:cubicBezTo>
                  <a:pt x="3939" y="4128"/>
                  <a:pt x="3466" y="4601"/>
                  <a:pt x="3466" y="5136"/>
                </a:cubicBezTo>
                <a:lnTo>
                  <a:pt x="3466" y="6554"/>
                </a:lnTo>
                <a:cubicBezTo>
                  <a:pt x="3466" y="7153"/>
                  <a:pt x="3939" y="7594"/>
                  <a:pt x="4506" y="7594"/>
                </a:cubicBezTo>
                <a:lnTo>
                  <a:pt x="5546" y="7594"/>
                </a:lnTo>
                <a:lnTo>
                  <a:pt x="5546" y="8287"/>
                </a:lnTo>
                <a:lnTo>
                  <a:pt x="2395" y="8287"/>
                </a:lnTo>
                <a:cubicBezTo>
                  <a:pt x="1797" y="8287"/>
                  <a:pt x="1356" y="8759"/>
                  <a:pt x="1356" y="9326"/>
                </a:cubicBezTo>
                <a:lnTo>
                  <a:pt x="1356" y="9673"/>
                </a:lnTo>
                <a:lnTo>
                  <a:pt x="1009" y="9673"/>
                </a:lnTo>
                <a:cubicBezTo>
                  <a:pt x="410" y="9673"/>
                  <a:pt x="1" y="10146"/>
                  <a:pt x="1" y="10713"/>
                </a:cubicBezTo>
                <a:cubicBezTo>
                  <a:pt x="1" y="11280"/>
                  <a:pt x="473" y="11721"/>
                  <a:pt x="1009" y="11721"/>
                </a:cubicBezTo>
                <a:lnTo>
                  <a:pt x="2395" y="11721"/>
                </a:lnTo>
                <a:cubicBezTo>
                  <a:pt x="2994" y="11721"/>
                  <a:pt x="3403" y="11248"/>
                  <a:pt x="3403" y="10713"/>
                </a:cubicBezTo>
                <a:cubicBezTo>
                  <a:pt x="3403" y="10114"/>
                  <a:pt x="2931" y="9673"/>
                  <a:pt x="2395" y="9673"/>
                </a:cubicBezTo>
                <a:lnTo>
                  <a:pt x="2049" y="9673"/>
                </a:lnTo>
                <a:lnTo>
                  <a:pt x="2049" y="9326"/>
                </a:lnTo>
                <a:cubicBezTo>
                  <a:pt x="2049" y="9137"/>
                  <a:pt x="2206" y="8980"/>
                  <a:pt x="2395" y="8980"/>
                </a:cubicBezTo>
                <a:lnTo>
                  <a:pt x="5546" y="8980"/>
                </a:lnTo>
                <a:lnTo>
                  <a:pt x="5546" y="9673"/>
                </a:lnTo>
                <a:lnTo>
                  <a:pt x="5199" y="9673"/>
                </a:lnTo>
                <a:cubicBezTo>
                  <a:pt x="4601" y="9673"/>
                  <a:pt x="4160" y="10146"/>
                  <a:pt x="4160" y="10713"/>
                </a:cubicBezTo>
                <a:cubicBezTo>
                  <a:pt x="4160" y="11280"/>
                  <a:pt x="4632" y="11721"/>
                  <a:pt x="5199" y="11721"/>
                </a:cubicBezTo>
                <a:lnTo>
                  <a:pt x="6554" y="11721"/>
                </a:lnTo>
                <a:cubicBezTo>
                  <a:pt x="7153" y="11721"/>
                  <a:pt x="7594" y="11248"/>
                  <a:pt x="7594" y="10713"/>
                </a:cubicBezTo>
                <a:cubicBezTo>
                  <a:pt x="7594" y="10114"/>
                  <a:pt x="7121" y="9673"/>
                  <a:pt x="6554" y="9673"/>
                </a:cubicBezTo>
                <a:lnTo>
                  <a:pt x="6207" y="9673"/>
                </a:lnTo>
                <a:lnTo>
                  <a:pt x="6207" y="8980"/>
                </a:lnTo>
                <a:lnTo>
                  <a:pt x="9358" y="8980"/>
                </a:lnTo>
                <a:cubicBezTo>
                  <a:pt x="9547" y="8980"/>
                  <a:pt x="9704" y="9137"/>
                  <a:pt x="9704" y="9326"/>
                </a:cubicBezTo>
                <a:lnTo>
                  <a:pt x="9704" y="9673"/>
                </a:lnTo>
                <a:lnTo>
                  <a:pt x="9358" y="9673"/>
                </a:lnTo>
                <a:cubicBezTo>
                  <a:pt x="8759" y="9673"/>
                  <a:pt x="8350" y="10146"/>
                  <a:pt x="8350" y="10713"/>
                </a:cubicBezTo>
                <a:cubicBezTo>
                  <a:pt x="8350" y="11280"/>
                  <a:pt x="8791" y="11721"/>
                  <a:pt x="9358" y="11721"/>
                </a:cubicBezTo>
                <a:lnTo>
                  <a:pt x="10744" y="11721"/>
                </a:lnTo>
                <a:cubicBezTo>
                  <a:pt x="11311" y="11721"/>
                  <a:pt x="11752" y="11248"/>
                  <a:pt x="11752" y="10713"/>
                </a:cubicBezTo>
                <a:cubicBezTo>
                  <a:pt x="11752" y="10114"/>
                  <a:pt x="11280" y="9673"/>
                  <a:pt x="10744" y="9673"/>
                </a:cubicBezTo>
                <a:lnTo>
                  <a:pt x="10366" y="9673"/>
                </a:lnTo>
                <a:lnTo>
                  <a:pt x="10366" y="9326"/>
                </a:lnTo>
                <a:cubicBezTo>
                  <a:pt x="10366" y="8728"/>
                  <a:pt x="9925" y="8287"/>
                  <a:pt x="9358" y="8287"/>
                </a:cubicBezTo>
                <a:lnTo>
                  <a:pt x="6207" y="8287"/>
                </a:lnTo>
                <a:lnTo>
                  <a:pt x="6207" y="7594"/>
                </a:lnTo>
                <a:lnTo>
                  <a:pt x="7216" y="7594"/>
                </a:lnTo>
                <a:cubicBezTo>
                  <a:pt x="7814" y="7594"/>
                  <a:pt x="8287" y="7121"/>
                  <a:pt x="8287" y="6554"/>
                </a:cubicBezTo>
                <a:lnTo>
                  <a:pt x="8287" y="5136"/>
                </a:lnTo>
                <a:cubicBezTo>
                  <a:pt x="8287" y="4569"/>
                  <a:pt x="7814" y="4128"/>
                  <a:pt x="7216" y="4128"/>
                </a:cubicBezTo>
                <a:lnTo>
                  <a:pt x="6207" y="4128"/>
                </a:lnTo>
                <a:lnTo>
                  <a:pt x="6207" y="3403"/>
                </a:lnTo>
                <a:lnTo>
                  <a:pt x="9389" y="3403"/>
                </a:lnTo>
                <a:cubicBezTo>
                  <a:pt x="9988" y="3403"/>
                  <a:pt x="10429" y="2931"/>
                  <a:pt x="10429" y="2395"/>
                </a:cubicBezTo>
                <a:lnTo>
                  <a:pt x="10429" y="2049"/>
                </a:lnTo>
                <a:lnTo>
                  <a:pt x="10776" y="2049"/>
                </a:lnTo>
                <a:cubicBezTo>
                  <a:pt x="11374" y="2049"/>
                  <a:pt x="11815" y="1576"/>
                  <a:pt x="11815" y="1009"/>
                </a:cubicBezTo>
                <a:cubicBezTo>
                  <a:pt x="11815" y="411"/>
                  <a:pt x="11343" y="1"/>
                  <a:pt x="10776" y="1"/>
                </a:cubicBezTo>
                <a:lnTo>
                  <a:pt x="9389" y="1"/>
                </a:lnTo>
                <a:cubicBezTo>
                  <a:pt x="8822" y="1"/>
                  <a:pt x="8381" y="474"/>
                  <a:pt x="8381" y="1009"/>
                </a:cubicBezTo>
                <a:cubicBezTo>
                  <a:pt x="8381" y="1608"/>
                  <a:pt x="8854" y="2049"/>
                  <a:pt x="9389" y="2049"/>
                </a:cubicBezTo>
                <a:lnTo>
                  <a:pt x="9767" y="2049"/>
                </a:lnTo>
                <a:lnTo>
                  <a:pt x="9767" y="2395"/>
                </a:lnTo>
                <a:cubicBezTo>
                  <a:pt x="9767" y="2584"/>
                  <a:pt x="9610" y="2742"/>
                  <a:pt x="9389" y="2742"/>
                </a:cubicBezTo>
                <a:lnTo>
                  <a:pt x="6239" y="2742"/>
                </a:lnTo>
                <a:lnTo>
                  <a:pt x="6239" y="2049"/>
                </a:lnTo>
                <a:lnTo>
                  <a:pt x="6617" y="2049"/>
                </a:lnTo>
                <a:cubicBezTo>
                  <a:pt x="7184" y="2049"/>
                  <a:pt x="7625" y="1576"/>
                  <a:pt x="7625" y="1009"/>
                </a:cubicBezTo>
                <a:cubicBezTo>
                  <a:pt x="7625" y="411"/>
                  <a:pt x="7153" y="1"/>
                  <a:pt x="6617" y="1"/>
                </a:cubicBezTo>
                <a:lnTo>
                  <a:pt x="5231" y="1"/>
                </a:lnTo>
                <a:cubicBezTo>
                  <a:pt x="4632" y="1"/>
                  <a:pt x="4191" y="474"/>
                  <a:pt x="4191" y="1009"/>
                </a:cubicBezTo>
                <a:cubicBezTo>
                  <a:pt x="4191" y="1608"/>
                  <a:pt x="4664" y="2049"/>
                  <a:pt x="5231" y="2049"/>
                </a:cubicBezTo>
                <a:lnTo>
                  <a:pt x="5577" y="2049"/>
                </a:lnTo>
                <a:lnTo>
                  <a:pt x="5577" y="2742"/>
                </a:lnTo>
                <a:lnTo>
                  <a:pt x="2427" y="2742"/>
                </a:lnTo>
                <a:cubicBezTo>
                  <a:pt x="2238" y="2742"/>
                  <a:pt x="2080" y="2584"/>
                  <a:pt x="2080" y="2395"/>
                </a:cubicBezTo>
                <a:lnTo>
                  <a:pt x="2080" y="2049"/>
                </a:lnTo>
                <a:lnTo>
                  <a:pt x="2427" y="2049"/>
                </a:lnTo>
                <a:cubicBezTo>
                  <a:pt x="3025" y="2049"/>
                  <a:pt x="3466" y="1576"/>
                  <a:pt x="3466" y="1009"/>
                </a:cubicBezTo>
                <a:cubicBezTo>
                  <a:pt x="3466" y="411"/>
                  <a:pt x="2994"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68" name="Google Shape;20068;p79"/>
          <p:cNvGrpSpPr/>
          <p:nvPr/>
        </p:nvGrpSpPr>
        <p:grpSpPr>
          <a:xfrm>
            <a:off x="7671997" y="3232659"/>
            <a:ext cx="468420" cy="468067"/>
            <a:chOff x="1413250" y="2680675"/>
            <a:chExt cx="297750" cy="297525"/>
          </a:xfrm>
        </p:grpSpPr>
        <p:sp>
          <p:nvSpPr>
            <p:cNvPr id="20069" name="Google Shape;20069;p79"/>
            <p:cNvSpPr/>
            <p:nvPr/>
          </p:nvSpPr>
          <p:spPr>
            <a:xfrm>
              <a:off x="1413250" y="2680675"/>
              <a:ext cx="297750" cy="297525"/>
            </a:xfrm>
            <a:custGeom>
              <a:avLst/>
              <a:gdLst/>
              <a:ahLst/>
              <a:cxnLst/>
              <a:rect l="l" t="t" r="r" b="b"/>
              <a:pathLst>
                <a:path w="11910" h="11901" extrusionOk="0">
                  <a:moveTo>
                    <a:pt x="10460" y="1418"/>
                  </a:moveTo>
                  <a:lnTo>
                    <a:pt x="10460" y="7719"/>
                  </a:lnTo>
                  <a:lnTo>
                    <a:pt x="1387" y="7719"/>
                  </a:lnTo>
                  <a:lnTo>
                    <a:pt x="1387" y="1418"/>
                  </a:lnTo>
                  <a:close/>
                  <a:moveTo>
                    <a:pt x="5577" y="8380"/>
                  </a:moveTo>
                  <a:lnTo>
                    <a:pt x="5577" y="9105"/>
                  </a:lnTo>
                  <a:lnTo>
                    <a:pt x="5167" y="9105"/>
                  </a:lnTo>
                  <a:lnTo>
                    <a:pt x="5451" y="8380"/>
                  </a:lnTo>
                  <a:close/>
                  <a:moveTo>
                    <a:pt x="6396" y="8380"/>
                  </a:moveTo>
                  <a:lnTo>
                    <a:pt x="6679" y="9105"/>
                  </a:lnTo>
                  <a:lnTo>
                    <a:pt x="6270" y="9105"/>
                  </a:lnTo>
                  <a:lnTo>
                    <a:pt x="6270" y="8380"/>
                  </a:lnTo>
                  <a:close/>
                  <a:moveTo>
                    <a:pt x="5955" y="0"/>
                  </a:moveTo>
                  <a:cubicBezTo>
                    <a:pt x="5766" y="0"/>
                    <a:pt x="5608" y="158"/>
                    <a:pt x="5608" y="347"/>
                  </a:cubicBezTo>
                  <a:lnTo>
                    <a:pt x="5608" y="725"/>
                  </a:lnTo>
                  <a:lnTo>
                    <a:pt x="378" y="725"/>
                  </a:lnTo>
                  <a:cubicBezTo>
                    <a:pt x="158" y="725"/>
                    <a:pt x="0" y="882"/>
                    <a:pt x="0" y="1071"/>
                  </a:cubicBezTo>
                  <a:cubicBezTo>
                    <a:pt x="0" y="1260"/>
                    <a:pt x="158" y="1418"/>
                    <a:pt x="378" y="1418"/>
                  </a:cubicBezTo>
                  <a:lnTo>
                    <a:pt x="725" y="1418"/>
                  </a:lnTo>
                  <a:lnTo>
                    <a:pt x="725" y="7719"/>
                  </a:lnTo>
                  <a:lnTo>
                    <a:pt x="378" y="7719"/>
                  </a:lnTo>
                  <a:cubicBezTo>
                    <a:pt x="189" y="7719"/>
                    <a:pt x="32" y="7876"/>
                    <a:pt x="32" y="8097"/>
                  </a:cubicBezTo>
                  <a:cubicBezTo>
                    <a:pt x="32" y="8286"/>
                    <a:pt x="189" y="8443"/>
                    <a:pt x="378" y="8443"/>
                  </a:cubicBezTo>
                  <a:lnTo>
                    <a:pt x="4758" y="8443"/>
                  </a:lnTo>
                  <a:lnTo>
                    <a:pt x="3560" y="11436"/>
                  </a:lnTo>
                  <a:cubicBezTo>
                    <a:pt x="3497" y="11625"/>
                    <a:pt x="3560" y="11814"/>
                    <a:pt x="3749" y="11877"/>
                  </a:cubicBezTo>
                  <a:cubicBezTo>
                    <a:pt x="3803" y="11893"/>
                    <a:pt x="3855" y="11901"/>
                    <a:pt x="3903" y="11901"/>
                  </a:cubicBezTo>
                  <a:cubicBezTo>
                    <a:pt x="4052" y="11901"/>
                    <a:pt x="4167" y="11824"/>
                    <a:pt x="4191" y="11657"/>
                  </a:cubicBezTo>
                  <a:lnTo>
                    <a:pt x="4947" y="9830"/>
                  </a:lnTo>
                  <a:lnTo>
                    <a:pt x="5608" y="9830"/>
                  </a:lnTo>
                  <a:lnTo>
                    <a:pt x="5608" y="10838"/>
                  </a:lnTo>
                  <a:cubicBezTo>
                    <a:pt x="5608" y="11027"/>
                    <a:pt x="5766" y="11184"/>
                    <a:pt x="5955" y="11184"/>
                  </a:cubicBezTo>
                  <a:cubicBezTo>
                    <a:pt x="6175" y="11184"/>
                    <a:pt x="6333" y="11027"/>
                    <a:pt x="6333" y="10838"/>
                  </a:cubicBezTo>
                  <a:lnTo>
                    <a:pt x="6333" y="9830"/>
                  </a:lnTo>
                  <a:lnTo>
                    <a:pt x="6995" y="9830"/>
                  </a:lnTo>
                  <a:lnTo>
                    <a:pt x="7751" y="11657"/>
                  </a:lnTo>
                  <a:cubicBezTo>
                    <a:pt x="7798" y="11824"/>
                    <a:pt x="7918" y="11901"/>
                    <a:pt x="8042" y="11901"/>
                  </a:cubicBezTo>
                  <a:cubicBezTo>
                    <a:pt x="8082" y="11901"/>
                    <a:pt x="8122" y="11893"/>
                    <a:pt x="8160" y="11877"/>
                  </a:cubicBezTo>
                  <a:cubicBezTo>
                    <a:pt x="8381" y="11783"/>
                    <a:pt x="8444" y="11594"/>
                    <a:pt x="8381" y="11436"/>
                  </a:cubicBezTo>
                  <a:lnTo>
                    <a:pt x="7184" y="8443"/>
                  </a:lnTo>
                  <a:lnTo>
                    <a:pt x="11563" y="8443"/>
                  </a:lnTo>
                  <a:cubicBezTo>
                    <a:pt x="11752" y="8443"/>
                    <a:pt x="11909" y="8286"/>
                    <a:pt x="11909" y="8097"/>
                  </a:cubicBezTo>
                  <a:cubicBezTo>
                    <a:pt x="11909" y="7876"/>
                    <a:pt x="11752" y="7719"/>
                    <a:pt x="11563" y="7719"/>
                  </a:cubicBezTo>
                  <a:lnTo>
                    <a:pt x="11185" y="7719"/>
                  </a:lnTo>
                  <a:lnTo>
                    <a:pt x="11185" y="1418"/>
                  </a:lnTo>
                  <a:lnTo>
                    <a:pt x="11563" y="1418"/>
                  </a:lnTo>
                  <a:cubicBezTo>
                    <a:pt x="11752" y="1418"/>
                    <a:pt x="11909" y="1260"/>
                    <a:pt x="11909" y="1071"/>
                  </a:cubicBezTo>
                  <a:cubicBezTo>
                    <a:pt x="11909" y="882"/>
                    <a:pt x="11752" y="725"/>
                    <a:pt x="11563" y="725"/>
                  </a:cubicBezTo>
                  <a:lnTo>
                    <a:pt x="6301" y="725"/>
                  </a:lnTo>
                  <a:lnTo>
                    <a:pt x="6301" y="347"/>
                  </a:lnTo>
                  <a:cubicBezTo>
                    <a:pt x="6301" y="158"/>
                    <a:pt x="614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0" name="Google Shape;20070;p79"/>
            <p:cNvSpPr/>
            <p:nvPr/>
          </p:nvSpPr>
          <p:spPr>
            <a:xfrm>
              <a:off x="1465225" y="2805100"/>
              <a:ext cx="52800" cy="52025"/>
            </a:xfrm>
            <a:custGeom>
              <a:avLst/>
              <a:gdLst/>
              <a:ahLst/>
              <a:cxnLst/>
              <a:rect l="l" t="t" r="r" b="b"/>
              <a:pathLst>
                <a:path w="2112" h="2081" extrusionOk="0">
                  <a:moveTo>
                    <a:pt x="1387" y="663"/>
                  </a:moveTo>
                  <a:lnTo>
                    <a:pt x="1387" y="1387"/>
                  </a:lnTo>
                  <a:lnTo>
                    <a:pt x="694" y="1387"/>
                  </a:lnTo>
                  <a:lnTo>
                    <a:pt x="694" y="663"/>
                  </a:lnTo>
                  <a:close/>
                  <a:moveTo>
                    <a:pt x="347" y="1"/>
                  </a:moveTo>
                  <a:cubicBezTo>
                    <a:pt x="158" y="1"/>
                    <a:pt x="1" y="158"/>
                    <a:pt x="1" y="347"/>
                  </a:cubicBezTo>
                  <a:lnTo>
                    <a:pt x="1" y="1734"/>
                  </a:lnTo>
                  <a:cubicBezTo>
                    <a:pt x="1" y="1923"/>
                    <a:pt x="158" y="2080"/>
                    <a:pt x="347" y="2080"/>
                  </a:cubicBezTo>
                  <a:lnTo>
                    <a:pt x="1765" y="2080"/>
                  </a:lnTo>
                  <a:cubicBezTo>
                    <a:pt x="1954" y="2080"/>
                    <a:pt x="2112" y="1923"/>
                    <a:pt x="2112" y="1734"/>
                  </a:cubicBezTo>
                  <a:lnTo>
                    <a:pt x="2112" y="347"/>
                  </a:lnTo>
                  <a:cubicBezTo>
                    <a:pt x="2112"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1" name="Google Shape;20071;p79"/>
            <p:cNvSpPr/>
            <p:nvPr/>
          </p:nvSpPr>
          <p:spPr>
            <a:xfrm>
              <a:off x="1535325" y="2769675"/>
              <a:ext cx="52800" cy="87450"/>
            </a:xfrm>
            <a:custGeom>
              <a:avLst/>
              <a:gdLst/>
              <a:ahLst/>
              <a:cxnLst/>
              <a:rect l="l" t="t" r="r" b="b"/>
              <a:pathLst>
                <a:path w="2112" h="3498" extrusionOk="0">
                  <a:moveTo>
                    <a:pt x="1387" y="662"/>
                  </a:moveTo>
                  <a:lnTo>
                    <a:pt x="1387" y="2741"/>
                  </a:lnTo>
                  <a:lnTo>
                    <a:pt x="694" y="2741"/>
                  </a:lnTo>
                  <a:lnTo>
                    <a:pt x="694" y="662"/>
                  </a:lnTo>
                  <a:close/>
                  <a:moveTo>
                    <a:pt x="379" y="0"/>
                  </a:moveTo>
                  <a:cubicBezTo>
                    <a:pt x="158" y="0"/>
                    <a:pt x="1" y="158"/>
                    <a:pt x="1" y="347"/>
                  </a:cubicBezTo>
                  <a:lnTo>
                    <a:pt x="1" y="3151"/>
                  </a:lnTo>
                  <a:cubicBezTo>
                    <a:pt x="1" y="3340"/>
                    <a:pt x="158" y="3497"/>
                    <a:pt x="379" y="3497"/>
                  </a:cubicBezTo>
                  <a:lnTo>
                    <a:pt x="1733" y="3497"/>
                  </a:lnTo>
                  <a:lnTo>
                    <a:pt x="1733" y="3466"/>
                  </a:lnTo>
                  <a:cubicBezTo>
                    <a:pt x="1954" y="3466"/>
                    <a:pt x="2112" y="3308"/>
                    <a:pt x="2112" y="3119"/>
                  </a:cubicBezTo>
                  <a:lnTo>
                    <a:pt x="2112" y="347"/>
                  </a:lnTo>
                  <a:cubicBezTo>
                    <a:pt x="2112" y="158"/>
                    <a:pt x="1954"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2" name="Google Shape;20072;p79"/>
            <p:cNvSpPr/>
            <p:nvPr/>
          </p:nvSpPr>
          <p:spPr>
            <a:xfrm>
              <a:off x="1604650" y="2733425"/>
              <a:ext cx="52775" cy="122900"/>
            </a:xfrm>
            <a:custGeom>
              <a:avLst/>
              <a:gdLst/>
              <a:ahLst/>
              <a:cxnLst/>
              <a:rect l="l" t="t" r="r" b="b"/>
              <a:pathLst>
                <a:path w="2111" h="4916" extrusionOk="0">
                  <a:moveTo>
                    <a:pt x="1418" y="726"/>
                  </a:moveTo>
                  <a:lnTo>
                    <a:pt x="1418" y="4254"/>
                  </a:lnTo>
                  <a:lnTo>
                    <a:pt x="725" y="4254"/>
                  </a:lnTo>
                  <a:lnTo>
                    <a:pt x="725" y="726"/>
                  </a:lnTo>
                  <a:close/>
                  <a:moveTo>
                    <a:pt x="347" y="1"/>
                  </a:moveTo>
                  <a:cubicBezTo>
                    <a:pt x="158" y="1"/>
                    <a:pt x="0" y="159"/>
                    <a:pt x="0" y="348"/>
                  </a:cubicBezTo>
                  <a:lnTo>
                    <a:pt x="0" y="4569"/>
                  </a:lnTo>
                  <a:cubicBezTo>
                    <a:pt x="0" y="4758"/>
                    <a:pt x="158" y="4916"/>
                    <a:pt x="347" y="4916"/>
                  </a:cubicBezTo>
                  <a:lnTo>
                    <a:pt x="1764" y="4916"/>
                  </a:lnTo>
                  <a:cubicBezTo>
                    <a:pt x="1953" y="4916"/>
                    <a:pt x="2111" y="4758"/>
                    <a:pt x="2111" y="4569"/>
                  </a:cubicBezTo>
                  <a:lnTo>
                    <a:pt x="2111" y="348"/>
                  </a:lnTo>
                  <a:cubicBezTo>
                    <a:pt x="2111" y="159"/>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73" name="Google Shape;20073;p79"/>
          <p:cNvSpPr/>
          <p:nvPr/>
        </p:nvSpPr>
        <p:spPr>
          <a:xfrm>
            <a:off x="10683144" y="2042593"/>
            <a:ext cx="360617" cy="465903"/>
          </a:xfrm>
          <a:custGeom>
            <a:avLst/>
            <a:gdLst/>
            <a:ahLst/>
            <a:cxnLst/>
            <a:rect l="l" t="t" r="r" b="b"/>
            <a:pathLst>
              <a:path w="9169" h="11846" extrusionOk="0">
                <a:moveTo>
                  <a:pt x="4695" y="2079"/>
                </a:moveTo>
                <a:cubicBezTo>
                  <a:pt x="5073" y="2079"/>
                  <a:pt x="5388" y="2394"/>
                  <a:pt x="5388" y="2772"/>
                </a:cubicBezTo>
                <a:cubicBezTo>
                  <a:pt x="5388" y="3181"/>
                  <a:pt x="5073" y="3496"/>
                  <a:pt x="4695" y="3496"/>
                </a:cubicBezTo>
                <a:cubicBezTo>
                  <a:pt x="4285" y="3496"/>
                  <a:pt x="3970" y="3181"/>
                  <a:pt x="3970" y="2772"/>
                </a:cubicBezTo>
                <a:cubicBezTo>
                  <a:pt x="3970" y="2394"/>
                  <a:pt x="4285" y="2079"/>
                  <a:pt x="4695" y="2079"/>
                </a:cubicBezTo>
                <a:close/>
                <a:moveTo>
                  <a:pt x="4695" y="4189"/>
                </a:moveTo>
                <a:cubicBezTo>
                  <a:pt x="5640" y="4189"/>
                  <a:pt x="6428" y="4977"/>
                  <a:pt x="6428" y="5922"/>
                </a:cubicBezTo>
                <a:lnTo>
                  <a:pt x="6428" y="6300"/>
                </a:lnTo>
                <a:lnTo>
                  <a:pt x="2962" y="6300"/>
                </a:lnTo>
                <a:lnTo>
                  <a:pt x="2962" y="5922"/>
                </a:lnTo>
                <a:cubicBezTo>
                  <a:pt x="2962" y="4945"/>
                  <a:pt x="3750" y="4189"/>
                  <a:pt x="4695" y="4189"/>
                </a:cubicBezTo>
                <a:close/>
                <a:moveTo>
                  <a:pt x="4730" y="664"/>
                </a:moveTo>
                <a:cubicBezTo>
                  <a:pt x="6870" y="664"/>
                  <a:pt x="8538" y="2418"/>
                  <a:pt x="8538" y="4473"/>
                </a:cubicBezTo>
                <a:cubicBezTo>
                  <a:pt x="8538" y="5544"/>
                  <a:pt x="8097" y="6552"/>
                  <a:pt x="7310" y="7277"/>
                </a:cubicBezTo>
                <a:cubicBezTo>
                  <a:pt x="7215" y="7403"/>
                  <a:pt x="7121" y="7466"/>
                  <a:pt x="6995" y="7497"/>
                </a:cubicBezTo>
                <a:cubicBezTo>
                  <a:pt x="6774" y="7718"/>
                  <a:pt x="6522" y="7907"/>
                  <a:pt x="6459" y="8285"/>
                </a:cubicBezTo>
                <a:lnTo>
                  <a:pt x="5041" y="8285"/>
                </a:lnTo>
                <a:lnTo>
                  <a:pt x="5041" y="6993"/>
                </a:lnTo>
                <a:lnTo>
                  <a:pt x="6774" y="6993"/>
                </a:lnTo>
                <a:cubicBezTo>
                  <a:pt x="6963" y="6993"/>
                  <a:pt x="7121" y="6836"/>
                  <a:pt x="7121" y="6647"/>
                </a:cubicBezTo>
                <a:lnTo>
                  <a:pt x="7121" y="5922"/>
                </a:lnTo>
                <a:cubicBezTo>
                  <a:pt x="7121" y="4945"/>
                  <a:pt x="6585" y="4126"/>
                  <a:pt x="5734" y="3717"/>
                </a:cubicBezTo>
                <a:cubicBezTo>
                  <a:pt x="5987" y="3496"/>
                  <a:pt x="6113" y="3181"/>
                  <a:pt x="6113" y="2835"/>
                </a:cubicBezTo>
                <a:cubicBezTo>
                  <a:pt x="6113" y="2079"/>
                  <a:pt x="5482" y="1448"/>
                  <a:pt x="4726" y="1448"/>
                </a:cubicBezTo>
                <a:cubicBezTo>
                  <a:pt x="3970" y="1448"/>
                  <a:pt x="3340" y="2079"/>
                  <a:pt x="3340" y="2835"/>
                </a:cubicBezTo>
                <a:cubicBezTo>
                  <a:pt x="3340" y="3181"/>
                  <a:pt x="3466" y="3496"/>
                  <a:pt x="3687" y="3717"/>
                </a:cubicBezTo>
                <a:cubicBezTo>
                  <a:pt x="2868" y="4126"/>
                  <a:pt x="2332" y="4945"/>
                  <a:pt x="2332" y="5922"/>
                </a:cubicBezTo>
                <a:lnTo>
                  <a:pt x="2332" y="6647"/>
                </a:lnTo>
                <a:cubicBezTo>
                  <a:pt x="2332" y="6836"/>
                  <a:pt x="2489" y="6993"/>
                  <a:pt x="2679" y="6993"/>
                </a:cubicBezTo>
                <a:lnTo>
                  <a:pt x="4411" y="6993"/>
                </a:lnTo>
                <a:lnTo>
                  <a:pt x="4411" y="8411"/>
                </a:lnTo>
                <a:lnTo>
                  <a:pt x="2931" y="8411"/>
                </a:lnTo>
                <a:lnTo>
                  <a:pt x="2931" y="8380"/>
                </a:lnTo>
                <a:cubicBezTo>
                  <a:pt x="2836" y="7938"/>
                  <a:pt x="2615" y="7749"/>
                  <a:pt x="2363" y="7560"/>
                </a:cubicBezTo>
                <a:cubicBezTo>
                  <a:pt x="2300" y="7466"/>
                  <a:pt x="2174" y="7403"/>
                  <a:pt x="2048" y="7277"/>
                </a:cubicBezTo>
                <a:cubicBezTo>
                  <a:pt x="1135" y="6395"/>
                  <a:pt x="757" y="5135"/>
                  <a:pt x="946" y="3874"/>
                </a:cubicBezTo>
                <a:cubicBezTo>
                  <a:pt x="1198" y="2236"/>
                  <a:pt x="2615" y="881"/>
                  <a:pt x="4254" y="692"/>
                </a:cubicBezTo>
                <a:cubicBezTo>
                  <a:pt x="4415" y="673"/>
                  <a:pt x="4574" y="664"/>
                  <a:pt x="4730" y="664"/>
                </a:cubicBezTo>
                <a:close/>
                <a:moveTo>
                  <a:pt x="6428" y="9073"/>
                </a:moveTo>
                <a:lnTo>
                  <a:pt x="6428" y="9419"/>
                </a:lnTo>
                <a:cubicBezTo>
                  <a:pt x="6428" y="9640"/>
                  <a:pt x="6270" y="9797"/>
                  <a:pt x="6081" y="9797"/>
                </a:cubicBezTo>
                <a:lnTo>
                  <a:pt x="3309" y="9797"/>
                </a:lnTo>
                <a:cubicBezTo>
                  <a:pt x="3120" y="9797"/>
                  <a:pt x="2962" y="9640"/>
                  <a:pt x="2962" y="9419"/>
                </a:cubicBezTo>
                <a:lnTo>
                  <a:pt x="2962" y="9073"/>
                </a:lnTo>
                <a:close/>
                <a:moveTo>
                  <a:pt x="5703" y="10459"/>
                </a:moveTo>
                <a:lnTo>
                  <a:pt x="5703" y="10805"/>
                </a:lnTo>
                <a:cubicBezTo>
                  <a:pt x="5703" y="10994"/>
                  <a:pt x="5545" y="11183"/>
                  <a:pt x="5356" y="11183"/>
                </a:cubicBezTo>
                <a:lnTo>
                  <a:pt x="3970" y="11183"/>
                </a:lnTo>
                <a:cubicBezTo>
                  <a:pt x="3781" y="11183"/>
                  <a:pt x="3624" y="10994"/>
                  <a:pt x="3624" y="10805"/>
                </a:cubicBezTo>
                <a:lnTo>
                  <a:pt x="3624" y="10459"/>
                </a:lnTo>
                <a:close/>
                <a:moveTo>
                  <a:pt x="4662" y="0"/>
                </a:moveTo>
                <a:cubicBezTo>
                  <a:pt x="4486" y="0"/>
                  <a:pt x="4308" y="10"/>
                  <a:pt x="4128" y="31"/>
                </a:cubicBezTo>
                <a:cubicBezTo>
                  <a:pt x="2174" y="251"/>
                  <a:pt x="568" y="1827"/>
                  <a:pt x="253" y="3780"/>
                </a:cubicBezTo>
                <a:cubicBezTo>
                  <a:pt x="1" y="5229"/>
                  <a:pt x="505" y="6710"/>
                  <a:pt x="1576" y="7749"/>
                </a:cubicBezTo>
                <a:cubicBezTo>
                  <a:pt x="1733" y="7875"/>
                  <a:pt x="1859" y="7970"/>
                  <a:pt x="1922" y="8064"/>
                </a:cubicBezTo>
                <a:cubicBezTo>
                  <a:pt x="2206" y="8285"/>
                  <a:pt x="2237" y="8348"/>
                  <a:pt x="2237" y="8695"/>
                </a:cubicBezTo>
                <a:lnTo>
                  <a:pt x="2237" y="9388"/>
                </a:lnTo>
                <a:cubicBezTo>
                  <a:pt x="2237" y="9829"/>
                  <a:pt x="2521" y="10238"/>
                  <a:pt x="2962" y="10396"/>
                </a:cubicBezTo>
                <a:lnTo>
                  <a:pt x="2962" y="10774"/>
                </a:lnTo>
                <a:cubicBezTo>
                  <a:pt x="2962" y="11404"/>
                  <a:pt x="3435" y="11845"/>
                  <a:pt x="3970" y="11845"/>
                </a:cubicBezTo>
                <a:lnTo>
                  <a:pt x="5356" y="11845"/>
                </a:lnTo>
                <a:cubicBezTo>
                  <a:pt x="5955" y="11845"/>
                  <a:pt x="6396" y="11372"/>
                  <a:pt x="6396" y="10805"/>
                </a:cubicBezTo>
                <a:lnTo>
                  <a:pt x="6396" y="10427"/>
                </a:lnTo>
                <a:cubicBezTo>
                  <a:pt x="6774" y="10270"/>
                  <a:pt x="7089" y="9923"/>
                  <a:pt x="7089" y="9451"/>
                </a:cubicBezTo>
                <a:lnTo>
                  <a:pt x="7089" y="8726"/>
                </a:lnTo>
                <a:cubicBezTo>
                  <a:pt x="7089" y="8380"/>
                  <a:pt x="7121" y="8348"/>
                  <a:pt x="7404" y="8096"/>
                </a:cubicBezTo>
                <a:cubicBezTo>
                  <a:pt x="7499" y="8033"/>
                  <a:pt x="7593" y="7938"/>
                  <a:pt x="7751" y="7812"/>
                </a:cubicBezTo>
                <a:cubicBezTo>
                  <a:pt x="8664" y="6962"/>
                  <a:pt x="9169" y="5765"/>
                  <a:pt x="9169" y="4504"/>
                </a:cubicBezTo>
                <a:cubicBezTo>
                  <a:pt x="9169" y="2060"/>
                  <a:pt x="7186" y="0"/>
                  <a:pt x="46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4" name="Google Shape;20074;p79"/>
          <p:cNvSpPr/>
          <p:nvPr/>
        </p:nvSpPr>
        <p:spPr>
          <a:xfrm>
            <a:off x="10619331" y="2645509"/>
            <a:ext cx="488243" cy="464055"/>
          </a:xfrm>
          <a:custGeom>
            <a:avLst/>
            <a:gdLst/>
            <a:ahLst/>
            <a:cxnLst/>
            <a:rect l="l" t="t" r="r" b="b"/>
            <a:pathLst>
              <a:path w="12414" h="11799" extrusionOk="0">
                <a:moveTo>
                  <a:pt x="8979" y="2127"/>
                </a:moveTo>
                <a:cubicBezTo>
                  <a:pt x="9247" y="2127"/>
                  <a:pt x="9515" y="2229"/>
                  <a:pt x="9704" y="2434"/>
                </a:cubicBezTo>
                <a:cubicBezTo>
                  <a:pt x="10113" y="2812"/>
                  <a:pt x="10113" y="3473"/>
                  <a:pt x="9704" y="3883"/>
                </a:cubicBezTo>
                <a:lnTo>
                  <a:pt x="8885" y="4702"/>
                </a:lnTo>
                <a:cubicBezTo>
                  <a:pt x="8790" y="4765"/>
                  <a:pt x="8696" y="4860"/>
                  <a:pt x="8601" y="4891"/>
                </a:cubicBezTo>
                <a:cubicBezTo>
                  <a:pt x="8790" y="4513"/>
                  <a:pt x="8727" y="4041"/>
                  <a:pt x="8412" y="3726"/>
                </a:cubicBezTo>
                <a:cubicBezTo>
                  <a:pt x="8206" y="3520"/>
                  <a:pt x="7933" y="3408"/>
                  <a:pt x="7654" y="3408"/>
                </a:cubicBezTo>
                <a:cubicBezTo>
                  <a:pt x="7507" y="3408"/>
                  <a:pt x="7357" y="3439"/>
                  <a:pt x="7215" y="3505"/>
                </a:cubicBezTo>
                <a:cubicBezTo>
                  <a:pt x="7278" y="3410"/>
                  <a:pt x="7341" y="3316"/>
                  <a:pt x="7436" y="3253"/>
                </a:cubicBezTo>
                <a:lnTo>
                  <a:pt x="8255" y="2434"/>
                </a:lnTo>
                <a:cubicBezTo>
                  <a:pt x="8444" y="2229"/>
                  <a:pt x="8711" y="2127"/>
                  <a:pt x="8979" y="2127"/>
                </a:cubicBezTo>
                <a:close/>
                <a:moveTo>
                  <a:pt x="9027" y="685"/>
                </a:moveTo>
                <a:cubicBezTo>
                  <a:pt x="9649" y="685"/>
                  <a:pt x="10271" y="922"/>
                  <a:pt x="10744" y="1394"/>
                </a:cubicBezTo>
                <a:cubicBezTo>
                  <a:pt x="11689" y="2339"/>
                  <a:pt x="11689" y="3883"/>
                  <a:pt x="10744" y="4828"/>
                </a:cubicBezTo>
                <a:lnTo>
                  <a:pt x="9893" y="5647"/>
                </a:lnTo>
                <a:cubicBezTo>
                  <a:pt x="9431" y="6109"/>
                  <a:pt x="8816" y="6356"/>
                  <a:pt x="8187" y="6356"/>
                </a:cubicBezTo>
                <a:cubicBezTo>
                  <a:pt x="7914" y="6356"/>
                  <a:pt x="7639" y="6310"/>
                  <a:pt x="7373" y="6214"/>
                </a:cubicBezTo>
                <a:lnTo>
                  <a:pt x="7940" y="5647"/>
                </a:lnTo>
                <a:cubicBezTo>
                  <a:pt x="8008" y="5655"/>
                  <a:pt x="8077" y="5659"/>
                  <a:pt x="8146" y="5659"/>
                </a:cubicBezTo>
                <a:cubicBezTo>
                  <a:pt x="8617" y="5659"/>
                  <a:pt x="9087" y="5477"/>
                  <a:pt x="9389" y="5175"/>
                </a:cubicBezTo>
                <a:lnTo>
                  <a:pt x="10208" y="4356"/>
                </a:lnTo>
                <a:cubicBezTo>
                  <a:pt x="10901" y="3694"/>
                  <a:pt x="10901" y="2591"/>
                  <a:pt x="10208" y="1898"/>
                </a:cubicBezTo>
                <a:cubicBezTo>
                  <a:pt x="9877" y="1567"/>
                  <a:pt x="9436" y="1402"/>
                  <a:pt x="8995" y="1402"/>
                </a:cubicBezTo>
                <a:cubicBezTo>
                  <a:pt x="8554" y="1402"/>
                  <a:pt x="8113" y="1567"/>
                  <a:pt x="7782" y="1898"/>
                </a:cubicBezTo>
                <a:lnTo>
                  <a:pt x="6931" y="2749"/>
                </a:lnTo>
                <a:cubicBezTo>
                  <a:pt x="6553" y="3127"/>
                  <a:pt x="6396" y="3694"/>
                  <a:pt x="6490" y="4198"/>
                </a:cubicBezTo>
                <a:lnTo>
                  <a:pt x="5923" y="4734"/>
                </a:lnTo>
                <a:cubicBezTo>
                  <a:pt x="5608" y="3883"/>
                  <a:pt x="5797" y="2906"/>
                  <a:pt x="6490" y="2213"/>
                </a:cubicBezTo>
                <a:lnTo>
                  <a:pt x="7309" y="1394"/>
                </a:lnTo>
                <a:cubicBezTo>
                  <a:pt x="7782" y="922"/>
                  <a:pt x="8404" y="685"/>
                  <a:pt x="9027" y="685"/>
                </a:cubicBezTo>
                <a:close/>
                <a:moveTo>
                  <a:pt x="7703" y="4104"/>
                </a:moveTo>
                <a:cubicBezTo>
                  <a:pt x="7790" y="4104"/>
                  <a:pt x="7877" y="4135"/>
                  <a:pt x="7940" y="4198"/>
                </a:cubicBezTo>
                <a:cubicBezTo>
                  <a:pt x="8066" y="4324"/>
                  <a:pt x="8066" y="4545"/>
                  <a:pt x="7940" y="4671"/>
                </a:cubicBezTo>
                <a:lnTo>
                  <a:pt x="4978" y="7632"/>
                </a:lnTo>
                <a:cubicBezTo>
                  <a:pt x="4915" y="7679"/>
                  <a:pt x="4828" y="7703"/>
                  <a:pt x="4742" y="7703"/>
                </a:cubicBezTo>
                <a:cubicBezTo>
                  <a:pt x="4655" y="7703"/>
                  <a:pt x="4569" y="7679"/>
                  <a:pt x="4506" y="7632"/>
                </a:cubicBezTo>
                <a:cubicBezTo>
                  <a:pt x="4380" y="7506"/>
                  <a:pt x="4380" y="7254"/>
                  <a:pt x="4506" y="7160"/>
                </a:cubicBezTo>
                <a:lnTo>
                  <a:pt x="7467" y="4198"/>
                </a:lnTo>
                <a:cubicBezTo>
                  <a:pt x="7530" y="4135"/>
                  <a:pt x="7617" y="4104"/>
                  <a:pt x="7703" y="4104"/>
                </a:cubicBezTo>
                <a:close/>
                <a:moveTo>
                  <a:pt x="3781" y="6939"/>
                </a:moveTo>
                <a:lnTo>
                  <a:pt x="3781" y="6939"/>
                </a:lnTo>
                <a:cubicBezTo>
                  <a:pt x="3592" y="7349"/>
                  <a:pt x="3686" y="7821"/>
                  <a:pt x="4001" y="8136"/>
                </a:cubicBezTo>
                <a:cubicBezTo>
                  <a:pt x="4198" y="8333"/>
                  <a:pt x="4457" y="8432"/>
                  <a:pt x="4715" y="8432"/>
                </a:cubicBezTo>
                <a:cubicBezTo>
                  <a:pt x="4870" y="8432"/>
                  <a:pt x="5025" y="8396"/>
                  <a:pt x="5167" y="8325"/>
                </a:cubicBezTo>
                <a:lnTo>
                  <a:pt x="5167" y="8325"/>
                </a:lnTo>
                <a:cubicBezTo>
                  <a:pt x="5136" y="8451"/>
                  <a:pt x="5041" y="8514"/>
                  <a:pt x="4978" y="8609"/>
                </a:cubicBezTo>
                <a:lnTo>
                  <a:pt x="4159" y="9428"/>
                </a:lnTo>
                <a:cubicBezTo>
                  <a:pt x="3954" y="9633"/>
                  <a:pt x="3686" y="9735"/>
                  <a:pt x="3419" y="9735"/>
                </a:cubicBezTo>
                <a:cubicBezTo>
                  <a:pt x="3151" y="9735"/>
                  <a:pt x="2883" y="9633"/>
                  <a:pt x="2678" y="9428"/>
                </a:cubicBezTo>
                <a:cubicBezTo>
                  <a:pt x="2300" y="9050"/>
                  <a:pt x="2300" y="8357"/>
                  <a:pt x="2678" y="7979"/>
                </a:cubicBezTo>
                <a:lnTo>
                  <a:pt x="3529" y="7160"/>
                </a:lnTo>
                <a:cubicBezTo>
                  <a:pt x="3592" y="7065"/>
                  <a:pt x="3718" y="7002"/>
                  <a:pt x="3781" y="6939"/>
                </a:cubicBezTo>
                <a:close/>
                <a:moveTo>
                  <a:pt x="4212" y="5467"/>
                </a:moveTo>
                <a:cubicBezTo>
                  <a:pt x="4492" y="5467"/>
                  <a:pt x="4773" y="5516"/>
                  <a:pt x="5041" y="5616"/>
                </a:cubicBezTo>
                <a:lnTo>
                  <a:pt x="4506" y="6151"/>
                </a:lnTo>
                <a:cubicBezTo>
                  <a:pt x="4437" y="6143"/>
                  <a:pt x="4368" y="6139"/>
                  <a:pt x="4299" y="6139"/>
                </a:cubicBezTo>
                <a:cubicBezTo>
                  <a:pt x="3828" y="6139"/>
                  <a:pt x="3358" y="6322"/>
                  <a:pt x="3056" y="6624"/>
                </a:cubicBezTo>
                <a:lnTo>
                  <a:pt x="2206" y="7475"/>
                </a:lnTo>
                <a:cubicBezTo>
                  <a:pt x="1544" y="8136"/>
                  <a:pt x="1544" y="9239"/>
                  <a:pt x="2206" y="9900"/>
                </a:cubicBezTo>
                <a:cubicBezTo>
                  <a:pt x="2552" y="10231"/>
                  <a:pt x="3001" y="10397"/>
                  <a:pt x="3446" y="10397"/>
                </a:cubicBezTo>
                <a:cubicBezTo>
                  <a:pt x="3891" y="10397"/>
                  <a:pt x="4332" y="10231"/>
                  <a:pt x="4663" y="9900"/>
                </a:cubicBezTo>
                <a:lnTo>
                  <a:pt x="5482" y="9081"/>
                </a:lnTo>
                <a:cubicBezTo>
                  <a:pt x="5892" y="8672"/>
                  <a:pt x="6049" y="8136"/>
                  <a:pt x="5955" y="7632"/>
                </a:cubicBezTo>
                <a:lnTo>
                  <a:pt x="6522" y="7065"/>
                </a:lnTo>
                <a:lnTo>
                  <a:pt x="6522" y="7065"/>
                </a:lnTo>
                <a:cubicBezTo>
                  <a:pt x="6837" y="7947"/>
                  <a:pt x="6648" y="8924"/>
                  <a:pt x="5955" y="9585"/>
                </a:cubicBezTo>
                <a:lnTo>
                  <a:pt x="5136" y="10405"/>
                </a:lnTo>
                <a:cubicBezTo>
                  <a:pt x="4663" y="10877"/>
                  <a:pt x="4041" y="11113"/>
                  <a:pt x="3419" y="11113"/>
                </a:cubicBezTo>
                <a:cubicBezTo>
                  <a:pt x="2796" y="11113"/>
                  <a:pt x="2174" y="10877"/>
                  <a:pt x="1702" y="10405"/>
                </a:cubicBezTo>
                <a:cubicBezTo>
                  <a:pt x="756" y="9459"/>
                  <a:pt x="756" y="7916"/>
                  <a:pt x="1702" y="7002"/>
                </a:cubicBezTo>
                <a:lnTo>
                  <a:pt x="2552" y="6151"/>
                </a:lnTo>
                <a:cubicBezTo>
                  <a:pt x="3005" y="5699"/>
                  <a:pt x="3605" y="5467"/>
                  <a:pt x="4212" y="5467"/>
                </a:cubicBezTo>
                <a:close/>
                <a:moveTo>
                  <a:pt x="8999" y="0"/>
                </a:moveTo>
                <a:cubicBezTo>
                  <a:pt x="8200" y="0"/>
                  <a:pt x="7404" y="307"/>
                  <a:pt x="6805" y="922"/>
                </a:cubicBezTo>
                <a:lnTo>
                  <a:pt x="5955" y="1741"/>
                </a:lnTo>
                <a:cubicBezTo>
                  <a:pt x="5136" y="2560"/>
                  <a:pt x="4852" y="3789"/>
                  <a:pt x="5230" y="4891"/>
                </a:cubicBezTo>
                <a:cubicBezTo>
                  <a:pt x="4920" y="4794"/>
                  <a:pt x="4601" y="4746"/>
                  <a:pt x="4283" y="4746"/>
                </a:cubicBezTo>
                <a:cubicBezTo>
                  <a:pt x="3469" y="4746"/>
                  <a:pt x="2669" y="5058"/>
                  <a:pt x="2080" y="5647"/>
                </a:cubicBezTo>
                <a:lnTo>
                  <a:pt x="1229" y="6466"/>
                </a:lnTo>
                <a:cubicBezTo>
                  <a:pt x="0" y="7695"/>
                  <a:pt x="0" y="9680"/>
                  <a:pt x="1229" y="10877"/>
                </a:cubicBezTo>
                <a:cubicBezTo>
                  <a:pt x="1843" y="11491"/>
                  <a:pt x="2647" y="11799"/>
                  <a:pt x="3446" y="11799"/>
                </a:cubicBezTo>
                <a:cubicBezTo>
                  <a:pt x="4246" y="11799"/>
                  <a:pt x="5041" y="11491"/>
                  <a:pt x="5640" y="10877"/>
                </a:cubicBezTo>
                <a:lnTo>
                  <a:pt x="6490" y="10058"/>
                </a:lnTo>
                <a:cubicBezTo>
                  <a:pt x="7309" y="9239"/>
                  <a:pt x="7593" y="8010"/>
                  <a:pt x="7215" y="6908"/>
                </a:cubicBezTo>
                <a:lnTo>
                  <a:pt x="7215" y="6908"/>
                </a:lnTo>
                <a:cubicBezTo>
                  <a:pt x="7525" y="7005"/>
                  <a:pt x="7844" y="7053"/>
                  <a:pt x="8162" y="7053"/>
                </a:cubicBezTo>
                <a:cubicBezTo>
                  <a:pt x="8976" y="7053"/>
                  <a:pt x="9776" y="6740"/>
                  <a:pt x="10365" y="6151"/>
                </a:cubicBezTo>
                <a:lnTo>
                  <a:pt x="11216" y="5332"/>
                </a:lnTo>
                <a:cubicBezTo>
                  <a:pt x="12413" y="4104"/>
                  <a:pt x="12413" y="2150"/>
                  <a:pt x="11216" y="922"/>
                </a:cubicBezTo>
                <a:cubicBezTo>
                  <a:pt x="10602" y="307"/>
                  <a:pt x="9798" y="0"/>
                  <a:pt x="8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5" name="Google Shape;20075;p79"/>
          <p:cNvSpPr/>
          <p:nvPr/>
        </p:nvSpPr>
        <p:spPr>
          <a:xfrm>
            <a:off x="10629242" y="3233673"/>
            <a:ext cx="468420" cy="465903"/>
          </a:xfrm>
          <a:custGeom>
            <a:avLst/>
            <a:gdLst/>
            <a:ahLst/>
            <a:cxnLst/>
            <a:rect l="l" t="t" r="r" b="b"/>
            <a:pathLst>
              <a:path w="11910" h="11846" extrusionOk="0">
                <a:moveTo>
                  <a:pt x="5924" y="2080"/>
                </a:moveTo>
                <a:cubicBezTo>
                  <a:pt x="6302" y="2080"/>
                  <a:pt x="6617" y="2395"/>
                  <a:pt x="6617" y="2773"/>
                </a:cubicBezTo>
                <a:cubicBezTo>
                  <a:pt x="6617" y="3182"/>
                  <a:pt x="6302" y="3497"/>
                  <a:pt x="5924" y="3497"/>
                </a:cubicBezTo>
                <a:cubicBezTo>
                  <a:pt x="5514" y="3497"/>
                  <a:pt x="5199" y="3182"/>
                  <a:pt x="5199" y="2773"/>
                </a:cubicBezTo>
                <a:cubicBezTo>
                  <a:pt x="5199" y="2395"/>
                  <a:pt x="5514" y="2080"/>
                  <a:pt x="5924" y="2080"/>
                </a:cubicBezTo>
                <a:close/>
                <a:moveTo>
                  <a:pt x="5924" y="662"/>
                </a:moveTo>
                <a:cubicBezTo>
                  <a:pt x="7247" y="662"/>
                  <a:pt x="8318" y="1764"/>
                  <a:pt x="8318" y="3088"/>
                </a:cubicBezTo>
                <a:cubicBezTo>
                  <a:pt x="8318" y="3655"/>
                  <a:pt x="8129" y="4190"/>
                  <a:pt x="7783" y="4631"/>
                </a:cubicBezTo>
                <a:cubicBezTo>
                  <a:pt x="7562" y="4222"/>
                  <a:pt x="7310" y="3907"/>
                  <a:pt x="6900" y="3686"/>
                </a:cubicBezTo>
                <a:cubicBezTo>
                  <a:pt x="7153" y="3434"/>
                  <a:pt x="7310" y="3088"/>
                  <a:pt x="7310" y="2741"/>
                </a:cubicBezTo>
                <a:cubicBezTo>
                  <a:pt x="7310" y="1985"/>
                  <a:pt x="6680" y="1355"/>
                  <a:pt x="5924" y="1355"/>
                </a:cubicBezTo>
                <a:cubicBezTo>
                  <a:pt x="5168" y="1355"/>
                  <a:pt x="4538" y="1985"/>
                  <a:pt x="4538" y="2741"/>
                </a:cubicBezTo>
                <a:cubicBezTo>
                  <a:pt x="4538" y="3088"/>
                  <a:pt x="4695" y="3434"/>
                  <a:pt x="4947" y="3686"/>
                </a:cubicBezTo>
                <a:cubicBezTo>
                  <a:pt x="4538" y="3938"/>
                  <a:pt x="4223" y="4285"/>
                  <a:pt x="4034" y="4631"/>
                </a:cubicBezTo>
                <a:cubicBezTo>
                  <a:pt x="3592" y="4096"/>
                  <a:pt x="3403" y="3403"/>
                  <a:pt x="3498" y="2741"/>
                </a:cubicBezTo>
                <a:cubicBezTo>
                  <a:pt x="3655" y="1638"/>
                  <a:pt x="4664" y="662"/>
                  <a:pt x="5924" y="662"/>
                </a:cubicBezTo>
                <a:close/>
                <a:moveTo>
                  <a:pt x="5924" y="4159"/>
                </a:moveTo>
                <a:cubicBezTo>
                  <a:pt x="6554" y="4159"/>
                  <a:pt x="7058" y="4600"/>
                  <a:pt x="7247" y="5135"/>
                </a:cubicBezTo>
                <a:cubicBezTo>
                  <a:pt x="6869" y="5388"/>
                  <a:pt x="6428" y="5545"/>
                  <a:pt x="5924" y="5545"/>
                </a:cubicBezTo>
                <a:cubicBezTo>
                  <a:pt x="5451" y="5545"/>
                  <a:pt x="4979" y="5388"/>
                  <a:pt x="4569" y="5135"/>
                </a:cubicBezTo>
                <a:cubicBezTo>
                  <a:pt x="4727" y="4568"/>
                  <a:pt x="5294" y="4159"/>
                  <a:pt x="5924" y="4159"/>
                </a:cubicBezTo>
                <a:close/>
                <a:moveTo>
                  <a:pt x="1734" y="9042"/>
                </a:moveTo>
                <a:cubicBezTo>
                  <a:pt x="2301" y="9042"/>
                  <a:pt x="2773" y="9483"/>
                  <a:pt x="2773" y="10082"/>
                </a:cubicBezTo>
                <a:cubicBezTo>
                  <a:pt x="2773" y="10649"/>
                  <a:pt x="2301" y="11121"/>
                  <a:pt x="1734" y="11121"/>
                </a:cubicBezTo>
                <a:cubicBezTo>
                  <a:pt x="1198" y="11121"/>
                  <a:pt x="726" y="10649"/>
                  <a:pt x="726" y="10082"/>
                </a:cubicBezTo>
                <a:cubicBezTo>
                  <a:pt x="726" y="9483"/>
                  <a:pt x="1198" y="9042"/>
                  <a:pt x="1734" y="9042"/>
                </a:cubicBezTo>
                <a:close/>
                <a:moveTo>
                  <a:pt x="5924" y="9042"/>
                </a:moveTo>
                <a:cubicBezTo>
                  <a:pt x="6522" y="9042"/>
                  <a:pt x="6932" y="9515"/>
                  <a:pt x="6932" y="10082"/>
                </a:cubicBezTo>
                <a:cubicBezTo>
                  <a:pt x="6932" y="10649"/>
                  <a:pt x="6459" y="11121"/>
                  <a:pt x="5924" y="11121"/>
                </a:cubicBezTo>
                <a:cubicBezTo>
                  <a:pt x="5357" y="11121"/>
                  <a:pt x="4884" y="10649"/>
                  <a:pt x="4884" y="10082"/>
                </a:cubicBezTo>
                <a:cubicBezTo>
                  <a:pt x="4884" y="9483"/>
                  <a:pt x="5325" y="9042"/>
                  <a:pt x="5924" y="9042"/>
                </a:cubicBezTo>
                <a:close/>
                <a:moveTo>
                  <a:pt x="10145" y="9042"/>
                </a:moveTo>
                <a:cubicBezTo>
                  <a:pt x="10681" y="9042"/>
                  <a:pt x="11154" y="9483"/>
                  <a:pt x="11154" y="10082"/>
                </a:cubicBezTo>
                <a:cubicBezTo>
                  <a:pt x="11154" y="10649"/>
                  <a:pt x="10681" y="11121"/>
                  <a:pt x="10145" y="11121"/>
                </a:cubicBezTo>
                <a:cubicBezTo>
                  <a:pt x="9578" y="11121"/>
                  <a:pt x="9106" y="10649"/>
                  <a:pt x="9106" y="10082"/>
                </a:cubicBezTo>
                <a:cubicBezTo>
                  <a:pt x="9106" y="9483"/>
                  <a:pt x="9578" y="9042"/>
                  <a:pt x="10145" y="9042"/>
                </a:cubicBezTo>
                <a:close/>
                <a:moveTo>
                  <a:pt x="5955" y="0"/>
                </a:moveTo>
                <a:cubicBezTo>
                  <a:pt x="4349" y="0"/>
                  <a:pt x="3088" y="1197"/>
                  <a:pt x="2868" y="2678"/>
                </a:cubicBezTo>
                <a:cubicBezTo>
                  <a:pt x="2647" y="4442"/>
                  <a:pt x="3908" y="6018"/>
                  <a:pt x="5640" y="6207"/>
                </a:cubicBezTo>
                <a:lnTo>
                  <a:pt x="5640" y="6963"/>
                </a:lnTo>
                <a:lnTo>
                  <a:pt x="2427" y="6963"/>
                </a:lnTo>
                <a:cubicBezTo>
                  <a:pt x="1828" y="6963"/>
                  <a:pt x="1387" y="7435"/>
                  <a:pt x="1387" y="7971"/>
                </a:cubicBezTo>
                <a:lnTo>
                  <a:pt x="1387" y="8380"/>
                </a:lnTo>
                <a:cubicBezTo>
                  <a:pt x="599" y="8538"/>
                  <a:pt x="1" y="9231"/>
                  <a:pt x="1" y="10082"/>
                </a:cubicBezTo>
                <a:cubicBezTo>
                  <a:pt x="1" y="11027"/>
                  <a:pt x="789" y="11846"/>
                  <a:pt x="1734" y="11846"/>
                </a:cubicBezTo>
                <a:cubicBezTo>
                  <a:pt x="2679" y="11846"/>
                  <a:pt x="3466" y="11058"/>
                  <a:pt x="3466" y="10082"/>
                </a:cubicBezTo>
                <a:cubicBezTo>
                  <a:pt x="3466" y="9231"/>
                  <a:pt x="2868" y="8538"/>
                  <a:pt x="2080" y="8380"/>
                </a:cubicBezTo>
                <a:lnTo>
                  <a:pt x="2080" y="7971"/>
                </a:lnTo>
                <a:cubicBezTo>
                  <a:pt x="2080" y="7782"/>
                  <a:pt x="2238" y="7624"/>
                  <a:pt x="2458" y="7624"/>
                </a:cubicBezTo>
                <a:lnTo>
                  <a:pt x="5609" y="7624"/>
                </a:lnTo>
                <a:lnTo>
                  <a:pt x="5609" y="8349"/>
                </a:lnTo>
                <a:cubicBezTo>
                  <a:pt x="4821" y="8506"/>
                  <a:pt x="4223" y="9200"/>
                  <a:pt x="4223" y="10019"/>
                </a:cubicBezTo>
                <a:cubicBezTo>
                  <a:pt x="4223" y="10964"/>
                  <a:pt x="5010" y="11814"/>
                  <a:pt x="5955" y="11814"/>
                </a:cubicBezTo>
                <a:cubicBezTo>
                  <a:pt x="6900" y="11814"/>
                  <a:pt x="7688" y="11027"/>
                  <a:pt x="7688" y="10019"/>
                </a:cubicBezTo>
                <a:cubicBezTo>
                  <a:pt x="7688" y="9200"/>
                  <a:pt x="7090" y="8506"/>
                  <a:pt x="6302" y="8349"/>
                </a:cubicBezTo>
                <a:lnTo>
                  <a:pt x="6302" y="7624"/>
                </a:lnTo>
                <a:lnTo>
                  <a:pt x="9452" y="7624"/>
                </a:lnTo>
                <a:cubicBezTo>
                  <a:pt x="9641" y="7624"/>
                  <a:pt x="9799" y="7782"/>
                  <a:pt x="9799" y="7971"/>
                </a:cubicBezTo>
                <a:lnTo>
                  <a:pt x="9799" y="8380"/>
                </a:lnTo>
                <a:cubicBezTo>
                  <a:pt x="9011" y="8538"/>
                  <a:pt x="8444" y="9231"/>
                  <a:pt x="8444" y="10082"/>
                </a:cubicBezTo>
                <a:cubicBezTo>
                  <a:pt x="8444" y="11027"/>
                  <a:pt x="9232" y="11846"/>
                  <a:pt x="10177" y="11846"/>
                </a:cubicBezTo>
                <a:cubicBezTo>
                  <a:pt x="11122" y="11846"/>
                  <a:pt x="11910" y="11058"/>
                  <a:pt x="11910" y="10082"/>
                </a:cubicBezTo>
                <a:cubicBezTo>
                  <a:pt x="11910" y="9231"/>
                  <a:pt x="11311" y="8538"/>
                  <a:pt x="10524" y="8380"/>
                </a:cubicBezTo>
                <a:lnTo>
                  <a:pt x="10524" y="7971"/>
                </a:lnTo>
                <a:cubicBezTo>
                  <a:pt x="10524" y="7404"/>
                  <a:pt x="10051" y="6963"/>
                  <a:pt x="9484" y="6963"/>
                </a:cubicBezTo>
                <a:lnTo>
                  <a:pt x="6333" y="6963"/>
                </a:lnTo>
                <a:lnTo>
                  <a:pt x="6333" y="6207"/>
                </a:lnTo>
                <a:cubicBezTo>
                  <a:pt x="7909" y="6049"/>
                  <a:pt x="9106" y="4726"/>
                  <a:pt x="9106" y="3088"/>
                </a:cubicBezTo>
                <a:cubicBezTo>
                  <a:pt x="9106" y="1355"/>
                  <a:pt x="7688"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76" name="Google Shape;20076;p79"/>
          <p:cNvGrpSpPr/>
          <p:nvPr/>
        </p:nvGrpSpPr>
        <p:grpSpPr>
          <a:xfrm>
            <a:off x="8840544" y="3864149"/>
            <a:ext cx="467161" cy="464329"/>
            <a:chOff x="5045775" y="1946400"/>
            <a:chExt cx="296950" cy="295150"/>
          </a:xfrm>
        </p:grpSpPr>
        <p:sp>
          <p:nvSpPr>
            <p:cNvPr id="20077" name="Google Shape;20077;p79"/>
            <p:cNvSpPr/>
            <p:nvPr/>
          </p:nvSpPr>
          <p:spPr>
            <a:xfrm>
              <a:off x="5113500" y="1998600"/>
              <a:ext cx="160700" cy="155950"/>
            </a:xfrm>
            <a:custGeom>
              <a:avLst/>
              <a:gdLst/>
              <a:ahLst/>
              <a:cxnLst/>
              <a:rect l="l" t="t" r="r" b="b"/>
              <a:pathLst>
                <a:path w="6428" h="6238" extrusionOk="0">
                  <a:moveTo>
                    <a:pt x="3309" y="2079"/>
                  </a:moveTo>
                  <a:cubicBezTo>
                    <a:pt x="3718" y="2079"/>
                    <a:pt x="4033" y="2394"/>
                    <a:pt x="4033" y="2804"/>
                  </a:cubicBezTo>
                  <a:cubicBezTo>
                    <a:pt x="4033" y="3182"/>
                    <a:pt x="3718" y="3497"/>
                    <a:pt x="3309" y="3497"/>
                  </a:cubicBezTo>
                  <a:cubicBezTo>
                    <a:pt x="2931" y="3497"/>
                    <a:pt x="2616" y="3150"/>
                    <a:pt x="2616" y="2804"/>
                  </a:cubicBezTo>
                  <a:cubicBezTo>
                    <a:pt x="2616" y="2394"/>
                    <a:pt x="2931" y="2079"/>
                    <a:pt x="3309" y="2079"/>
                  </a:cubicBezTo>
                  <a:close/>
                  <a:moveTo>
                    <a:pt x="3403" y="662"/>
                  </a:moveTo>
                  <a:cubicBezTo>
                    <a:pt x="4726" y="662"/>
                    <a:pt x="5798" y="1764"/>
                    <a:pt x="5798" y="3119"/>
                  </a:cubicBezTo>
                  <a:cubicBezTo>
                    <a:pt x="5703" y="3655"/>
                    <a:pt x="5546" y="4222"/>
                    <a:pt x="5199" y="4663"/>
                  </a:cubicBezTo>
                  <a:cubicBezTo>
                    <a:pt x="5010" y="4253"/>
                    <a:pt x="4726" y="3938"/>
                    <a:pt x="4348" y="3686"/>
                  </a:cubicBezTo>
                  <a:cubicBezTo>
                    <a:pt x="4569" y="3466"/>
                    <a:pt x="4726" y="3119"/>
                    <a:pt x="4726" y="2741"/>
                  </a:cubicBezTo>
                  <a:cubicBezTo>
                    <a:pt x="4726" y="2016"/>
                    <a:pt x="4096" y="1386"/>
                    <a:pt x="3340" y="1386"/>
                  </a:cubicBezTo>
                  <a:cubicBezTo>
                    <a:pt x="2616" y="1386"/>
                    <a:pt x="1986" y="2016"/>
                    <a:pt x="1986" y="2741"/>
                  </a:cubicBezTo>
                  <a:cubicBezTo>
                    <a:pt x="1986" y="3119"/>
                    <a:pt x="2143" y="3466"/>
                    <a:pt x="2364" y="3686"/>
                  </a:cubicBezTo>
                  <a:cubicBezTo>
                    <a:pt x="1986" y="3907"/>
                    <a:pt x="1702" y="4253"/>
                    <a:pt x="1513" y="4663"/>
                  </a:cubicBezTo>
                  <a:cubicBezTo>
                    <a:pt x="1072" y="4096"/>
                    <a:pt x="883" y="3434"/>
                    <a:pt x="977" y="2772"/>
                  </a:cubicBezTo>
                  <a:cubicBezTo>
                    <a:pt x="1135" y="1670"/>
                    <a:pt x="2143" y="662"/>
                    <a:pt x="3403" y="662"/>
                  </a:cubicBezTo>
                  <a:close/>
                  <a:moveTo>
                    <a:pt x="3309" y="4190"/>
                  </a:moveTo>
                  <a:cubicBezTo>
                    <a:pt x="3939" y="4190"/>
                    <a:pt x="4443" y="4600"/>
                    <a:pt x="4663" y="5167"/>
                  </a:cubicBezTo>
                  <a:cubicBezTo>
                    <a:pt x="4254" y="5450"/>
                    <a:pt x="3781" y="5545"/>
                    <a:pt x="3309" y="5545"/>
                  </a:cubicBezTo>
                  <a:cubicBezTo>
                    <a:pt x="2836" y="5545"/>
                    <a:pt x="2364" y="5387"/>
                    <a:pt x="1986" y="5167"/>
                  </a:cubicBezTo>
                  <a:cubicBezTo>
                    <a:pt x="2143" y="4568"/>
                    <a:pt x="2679" y="4190"/>
                    <a:pt x="3309" y="4190"/>
                  </a:cubicBezTo>
                  <a:close/>
                  <a:moveTo>
                    <a:pt x="3309" y="0"/>
                  </a:moveTo>
                  <a:cubicBezTo>
                    <a:pt x="1733" y="0"/>
                    <a:pt x="410" y="1229"/>
                    <a:pt x="253" y="2678"/>
                  </a:cubicBezTo>
                  <a:cubicBezTo>
                    <a:pt x="1" y="4600"/>
                    <a:pt x="1450" y="6238"/>
                    <a:pt x="3309" y="6238"/>
                  </a:cubicBezTo>
                  <a:cubicBezTo>
                    <a:pt x="5042" y="6238"/>
                    <a:pt x="6428" y="4820"/>
                    <a:pt x="6428" y="3119"/>
                  </a:cubicBezTo>
                  <a:cubicBezTo>
                    <a:pt x="6428" y="1418"/>
                    <a:pt x="5042" y="0"/>
                    <a:pt x="3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78" name="Google Shape;20078;p79"/>
            <p:cNvSpPr/>
            <p:nvPr/>
          </p:nvSpPr>
          <p:spPr>
            <a:xfrm>
              <a:off x="5045775" y="1946400"/>
              <a:ext cx="296950" cy="295150"/>
            </a:xfrm>
            <a:custGeom>
              <a:avLst/>
              <a:gdLst/>
              <a:ahLst/>
              <a:cxnLst/>
              <a:rect l="l" t="t" r="r" b="b"/>
              <a:pathLst>
                <a:path w="11878" h="11806" extrusionOk="0">
                  <a:moveTo>
                    <a:pt x="6018" y="765"/>
                  </a:moveTo>
                  <a:lnTo>
                    <a:pt x="6868" y="1426"/>
                  </a:lnTo>
                  <a:cubicBezTo>
                    <a:pt x="6963" y="1458"/>
                    <a:pt x="7026" y="1489"/>
                    <a:pt x="7152" y="1489"/>
                  </a:cubicBezTo>
                  <a:lnTo>
                    <a:pt x="8223" y="1332"/>
                  </a:lnTo>
                  <a:lnTo>
                    <a:pt x="8664" y="2372"/>
                  </a:lnTo>
                  <a:cubicBezTo>
                    <a:pt x="8696" y="2435"/>
                    <a:pt x="8790" y="2529"/>
                    <a:pt x="8853" y="2561"/>
                  </a:cubicBezTo>
                  <a:lnTo>
                    <a:pt x="9893" y="2970"/>
                  </a:lnTo>
                  <a:lnTo>
                    <a:pt x="9735" y="4073"/>
                  </a:lnTo>
                  <a:cubicBezTo>
                    <a:pt x="9735" y="4136"/>
                    <a:pt x="9735" y="4262"/>
                    <a:pt x="9798" y="4325"/>
                  </a:cubicBezTo>
                  <a:lnTo>
                    <a:pt x="10460" y="5207"/>
                  </a:lnTo>
                  <a:lnTo>
                    <a:pt x="9798" y="6058"/>
                  </a:lnTo>
                  <a:cubicBezTo>
                    <a:pt x="9767" y="6152"/>
                    <a:pt x="9735" y="6215"/>
                    <a:pt x="9735" y="6341"/>
                  </a:cubicBezTo>
                  <a:lnTo>
                    <a:pt x="9893" y="7444"/>
                  </a:lnTo>
                  <a:lnTo>
                    <a:pt x="8853" y="7853"/>
                  </a:lnTo>
                  <a:cubicBezTo>
                    <a:pt x="8790" y="7885"/>
                    <a:pt x="8696" y="7948"/>
                    <a:pt x="8664" y="8042"/>
                  </a:cubicBezTo>
                  <a:lnTo>
                    <a:pt x="8255" y="9051"/>
                  </a:lnTo>
                  <a:lnTo>
                    <a:pt x="7120" y="8893"/>
                  </a:lnTo>
                  <a:cubicBezTo>
                    <a:pt x="7057" y="8893"/>
                    <a:pt x="6931" y="8893"/>
                    <a:pt x="6837" y="8988"/>
                  </a:cubicBezTo>
                  <a:lnTo>
                    <a:pt x="5986" y="9649"/>
                  </a:lnTo>
                  <a:lnTo>
                    <a:pt x="5104" y="8988"/>
                  </a:lnTo>
                  <a:cubicBezTo>
                    <a:pt x="5041" y="8925"/>
                    <a:pt x="5010" y="8893"/>
                    <a:pt x="4915" y="8893"/>
                  </a:cubicBezTo>
                  <a:lnTo>
                    <a:pt x="4884" y="8893"/>
                  </a:lnTo>
                  <a:lnTo>
                    <a:pt x="3781" y="9051"/>
                  </a:lnTo>
                  <a:lnTo>
                    <a:pt x="3371" y="8042"/>
                  </a:lnTo>
                  <a:cubicBezTo>
                    <a:pt x="3340" y="7948"/>
                    <a:pt x="3277" y="7885"/>
                    <a:pt x="3182" y="7853"/>
                  </a:cubicBezTo>
                  <a:lnTo>
                    <a:pt x="2143" y="7444"/>
                  </a:lnTo>
                  <a:lnTo>
                    <a:pt x="2300" y="6341"/>
                  </a:lnTo>
                  <a:cubicBezTo>
                    <a:pt x="2300" y="6278"/>
                    <a:pt x="2300" y="6152"/>
                    <a:pt x="2237" y="6058"/>
                  </a:cubicBezTo>
                  <a:lnTo>
                    <a:pt x="1576" y="5207"/>
                  </a:lnTo>
                  <a:lnTo>
                    <a:pt x="2237" y="4325"/>
                  </a:lnTo>
                  <a:cubicBezTo>
                    <a:pt x="2269" y="4262"/>
                    <a:pt x="2300" y="4167"/>
                    <a:pt x="2300" y="4073"/>
                  </a:cubicBezTo>
                  <a:lnTo>
                    <a:pt x="2143" y="2970"/>
                  </a:lnTo>
                  <a:lnTo>
                    <a:pt x="3182" y="2561"/>
                  </a:lnTo>
                  <a:cubicBezTo>
                    <a:pt x="3277" y="2529"/>
                    <a:pt x="3340" y="2435"/>
                    <a:pt x="3371" y="2372"/>
                  </a:cubicBezTo>
                  <a:lnTo>
                    <a:pt x="3812" y="1332"/>
                  </a:lnTo>
                  <a:lnTo>
                    <a:pt x="4884" y="1489"/>
                  </a:lnTo>
                  <a:cubicBezTo>
                    <a:pt x="4947" y="1489"/>
                    <a:pt x="5073" y="1489"/>
                    <a:pt x="5167" y="1426"/>
                  </a:cubicBezTo>
                  <a:lnTo>
                    <a:pt x="6018" y="765"/>
                  </a:lnTo>
                  <a:close/>
                  <a:moveTo>
                    <a:pt x="2174" y="8168"/>
                  </a:moveTo>
                  <a:lnTo>
                    <a:pt x="2804" y="8420"/>
                  </a:lnTo>
                  <a:lnTo>
                    <a:pt x="3277" y="9586"/>
                  </a:lnTo>
                  <a:cubicBezTo>
                    <a:pt x="3308" y="9681"/>
                    <a:pt x="3434" y="9775"/>
                    <a:pt x="3529" y="9775"/>
                  </a:cubicBezTo>
                  <a:lnTo>
                    <a:pt x="2647" y="10720"/>
                  </a:lnTo>
                  <a:lnTo>
                    <a:pt x="2426" y="9649"/>
                  </a:lnTo>
                  <a:cubicBezTo>
                    <a:pt x="2395" y="9523"/>
                    <a:pt x="2332" y="9429"/>
                    <a:pt x="2174" y="9366"/>
                  </a:cubicBezTo>
                  <a:lnTo>
                    <a:pt x="1134" y="9177"/>
                  </a:lnTo>
                  <a:lnTo>
                    <a:pt x="2174" y="8168"/>
                  </a:lnTo>
                  <a:close/>
                  <a:moveTo>
                    <a:pt x="9861" y="8105"/>
                  </a:moveTo>
                  <a:lnTo>
                    <a:pt x="10901" y="9145"/>
                  </a:lnTo>
                  <a:lnTo>
                    <a:pt x="9893" y="9366"/>
                  </a:lnTo>
                  <a:cubicBezTo>
                    <a:pt x="9767" y="9429"/>
                    <a:pt x="9641" y="9492"/>
                    <a:pt x="9609" y="9649"/>
                  </a:cubicBezTo>
                  <a:lnTo>
                    <a:pt x="9389" y="10720"/>
                  </a:lnTo>
                  <a:lnTo>
                    <a:pt x="8507" y="9712"/>
                  </a:lnTo>
                  <a:cubicBezTo>
                    <a:pt x="8601" y="9712"/>
                    <a:pt x="8727" y="9649"/>
                    <a:pt x="8759" y="9523"/>
                  </a:cubicBezTo>
                  <a:lnTo>
                    <a:pt x="9231" y="8389"/>
                  </a:lnTo>
                  <a:lnTo>
                    <a:pt x="9861" y="8105"/>
                  </a:lnTo>
                  <a:close/>
                  <a:moveTo>
                    <a:pt x="6002" y="1"/>
                  </a:moveTo>
                  <a:cubicBezTo>
                    <a:pt x="5923" y="1"/>
                    <a:pt x="5844" y="24"/>
                    <a:pt x="5797" y="72"/>
                  </a:cubicBezTo>
                  <a:lnTo>
                    <a:pt x="4852" y="828"/>
                  </a:lnTo>
                  <a:lnTo>
                    <a:pt x="3623" y="670"/>
                  </a:lnTo>
                  <a:cubicBezTo>
                    <a:pt x="3607" y="667"/>
                    <a:pt x="3590" y="665"/>
                    <a:pt x="3573" y="665"/>
                  </a:cubicBezTo>
                  <a:cubicBezTo>
                    <a:pt x="3434" y="665"/>
                    <a:pt x="3305" y="775"/>
                    <a:pt x="3277" y="859"/>
                  </a:cubicBezTo>
                  <a:lnTo>
                    <a:pt x="2804" y="2025"/>
                  </a:lnTo>
                  <a:lnTo>
                    <a:pt x="1639" y="2498"/>
                  </a:lnTo>
                  <a:cubicBezTo>
                    <a:pt x="1481" y="2561"/>
                    <a:pt x="1418" y="2687"/>
                    <a:pt x="1450" y="2844"/>
                  </a:cubicBezTo>
                  <a:lnTo>
                    <a:pt x="1607" y="4073"/>
                  </a:lnTo>
                  <a:lnTo>
                    <a:pt x="851" y="5018"/>
                  </a:lnTo>
                  <a:cubicBezTo>
                    <a:pt x="788" y="5112"/>
                    <a:pt x="788" y="5333"/>
                    <a:pt x="851" y="5428"/>
                  </a:cubicBezTo>
                  <a:lnTo>
                    <a:pt x="1607" y="6373"/>
                  </a:lnTo>
                  <a:lnTo>
                    <a:pt x="1450" y="7601"/>
                  </a:lnTo>
                  <a:cubicBezTo>
                    <a:pt x="1450" y="7696"/>
                    <a:pt x="1450" y="7759"/>
                    <a:pt x="1481" y="7853"/>
                  </a:cubicBezTo>
                  <a:lnTo>
                    <a:pt x="189" y="9145"/>
                  </a:lnTo>
                  <a:cubicBezTo>
                    <a:pt x="0" y="9334"/>
                    <a:pt x="126" y="9649"/>
                    <a:pt x="347" y="9744"/>
                  </a:cubicBezTo>
                  <a:lnTo>
                    <a:pt x="1765" y="10059"/>
                  </a:lnTo>
                  <a:lnTo>
                    <a:pt x="2080" y="11539"/>
                  </a:lnTo>
                  <a:cubicBezTo>
                    <a:pt x="2099" y="11714"/>
                    <a:pt x="2250" y="11805"/>
                    <a:pt x="2407" y="11805"/>
                  </a:cubicBezTo>
                  <a:cubicBezTo>
                    <a:pt x="2505" y="11805"/>
                    <a:pt x="2606" y="11770"/>
                    <a:pt x="2678" y="11697"/>
                  </a:cubicBezTo>
                  <a:cubicBezTo>
                    <a:pt x="4410" y="9858"/>
                    <a:pt x="4587" y="9665"/>
                    <a:pt x="4601" y="9649"/>
                  </a:cubicBezTo>
                  <a:lnTo>
                    <a:pt x="4601" y="9649"/>
                  </a:lnTo>
                  <a:lnTo>
                    <a:pt x="4789" y="9618"/>
                  </a:lnTo>
                  <a:lnTo>
                    <a:pt x="5734" y="10374"/>
                  </a:lnTo>
                  <a:cubicBezTo>
                    <a:pt x="5829" y="10405"/>
                    <a:pt x="5860" y="10437"/>
                    <a:pt x="5955" y="10437"/>
                  </a:cubicBezTo>
                  <a:cubicBezTo>
                    <a:pt x="6018" y="10437"/>
                    <a:pt x="6112" y="10405"/>
                    <a:pt x="6144" y="10374"/>
                  </a:cubicBezTo>
                  <a:lnTo>
                    <a:pt x="7089" y="9618"/>
                  </a:lnTo>
                  <a:lnTo>
                    <a:pt x="7278" y="9649"/>
                  </a:lnTo>
                  <a:lnTo>
                    <a:pt x="9200" y="11697"/>
                  </a:lnTo>
                  <a:cubicBezTo>
                    <a:pt x="9284" y="11770"/>
                    <a:pt x="9388" y="11805"/>
                    <a:pt x="9485" y="11805"/>
                  </a:cubicBezTo>
                  <a:cubicBezTo>
                    <a:pt x="9640" y="11805"/>
                    <a:pt x="9779" y="11714"/>
                    <a:pt x="9798" y="11539"/>
                  </a:cubicBezTo>
                  <a:lnTo>
                    <a:pt x="10113" y="10059"/>
                  </a:lnTo>
                  <a:lnTo>
                    <a:pt x="11531" y="9744"/>
                  </a:lnTo>
                  <a:cubicBezTo>
                    <a:pt x="11815" y="9681"/>
                    <a:pt x="11878" y="9334"/>
                    <a:pt x="11689" y="9145"/>
                  </a:cubicBezTo>
                  <a:lnTo>
                    <a:pt x="10523" y="7853"/>
                  </a:lnTo>
                  <a:cubicBezTo>
                    <a:pt x="10554" y="7759"/>
                    <a:pt x="10586" y="7696"/>
                    <a:pt x="10554" y="7601"/>
                  </a:cubicBezTo>
                  <a:lnTo>
                    <a:pt x="10397" y="6373"/>
                  </a:lnTo>
                  <a:lnTo>
                    <a:pt x="11153" y="5428"/>
                  </a:lnTo>
                  <a:cubicBezTo>
                    <a:pt x="11216" y="5333"/>
                    <a:pt x="11216" y="5112"/>
                    <a:pt x="11153" y="5018"/>
                  </a:cubicBezTo>
                  <a:lnTo>
                    <a:pt x="10397" y="4073"/>
                  </a:lnTo>
                  <a:lnTo>
                    <a:pt x="10554" y="2844"/>
                  </a:lnTo>
                  <a:cubicBezTo>
                    <a:pt x="10586" y="2687"/>
                    <a:pt x="10460" y="2529"/>
                    <a:pt x="10365" y="2498"/>
                  </a:cubicBezTo>
                  <a:lnTo>
                    <a:pt x="9200" y="2025"/>
                  </a:lnTo>
                  <a:lnTo>
                    <a:pt x="8727" y="859"/>
                  </a:lnTo>
                  <a:cubicBezTo>
                    <a:pt x="8675" y="728"/>
                    <a:pt x="8578" y="662"/>
                    <a:pt x="8457" y="662"/>
                  </a:cubicBezTo>
                  <a:cubicBezTo>
                    <a:pt x="8432" y="662"/>
                    <a:pt x="8407" y="665"/>
                    <a:pt x="8381" y="670"/>
                  </a:cubicBezTo>
                  <a:lnTo>
                    <a:pt x="7152" y="828"/>
                  </a:lnTo>
                  <a:lnTo>
                    <a:pt x="6207" y="72"/>
                  </a:lnTo>
                  <a:cubicBezTo>
                    <a:pt x="6160" y="24"/>
                    <a:pt x="6081" y="1"/>
                    <a:pt x="60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79" name="Google Shape;20079;p79"/>
          <p:cNvGrpSpPr/>
          <p:nvPr/>
        </p:nvGrpSpPr>
        <p:grpSpPr>
          <a:xfrm>
            <a:off x="8838675" y="4542585"/>
            <a:ext cx="470899" cy="411431"/>
            <a:chOff x="5046550" y="2327025"/>
            <a:chExt cx="299325" cy="261525"/>
          </a:xfrm>
        </p:grpSpPr>
        <p:sp>
          <p:nvSpPr>
            <p:cNvPr id="20080" name="Google Shape;20080;p79"/>
            <p:cNvSpPr/>
            <p:nvPr/>
          </p:nvSpPr>
          <p:spPr>
            <a:xfrm>
              <a:off x="5046550" y="2448325"/>
              <a:ext cx="297750" cy="140225"/>
            </a:xfrm>
            <a:custGeom>
              <a:avLst/>
              <a:gdLst/>
              <a:ahLst/>
              <a:cxnLst/>
              <a:rect l="l" t="t" r="r" b="b"/>
              <a:pathLst>
                <a:path w="11910" h="5609" extrusionOk="0">
                  <a:moveTo>
                    <a:pt x="4569" y="1386"/>
                  </a:moveTo>
                  <a:cubicBezTo>
                    <a:pt x="4538" y="1575"/>
                    <a:pt x="4506" y="1828"/>
                    <a:pt x="4443" y="2111"/>
                  </a:cubicBezTo>
                  <a:lnTo>
                    <a:pt x="757" y="2111"/>
                  </a:lnTo>
                  <a:lnTo>
                    <a:pt x="757" y="1386"/>
                  </a:lnTo>
                  <a:close/>
                  <a:moveTo>
                    <a:pt x="11185" y="1386"/>
                  </a:moveTo>
                  <a:lnTo>
                    <a:pt x="11185" y="2111"/>
                  </a:lnTo>
                  <a:lnTo>
                    <a:pt x="7530" y="2111"/>
                  </a:lnTo>
                  <a:cubicBezTo>
                    <a:pt x="7467" y="1828"/>
                    <a:pt x="7436" y="1575"/>
                    <a:pt x="7373" y="1386"/>
                  </a:cubicBezTo>
                  <a:close/>
                  <a:moveTo>
                    <a:pt x="5955" y="725"/>
                  </a:moveTo>
                  <a:cubicBezTo>
                    <a:pt x="6270" y="725"/>
                    <a:pt x="6396" y="788"/>
                    <a:pt x="6491" y="1071"/>
                  </a:cubicBezTo>
                  <a:cubicBezTo>
                    <a:pt x="6743" y="1639"/>
                    <a:pt x="6900" y="2804"/>
                    <a:pt x="7247" y="4852"/>
                  </a:cubicBezTo>
                  <a:lnTo>
                    <a:pt x="4664" y="4852"/>
                  </a:lnTo>
                  <a:cubicBezTo>
                    <a:pt x="5010" y="2804"/>
                    <a:pt x="5168" y="1639"/>
                    <a:pt x="5388" y="1071"/>
                  </a:cubicBezTo>
                  <a:cubicBezTo>
                    <a:pt x="5514" y="788"/>
                    <a:pt x="5640" y="725"/>
                    <a:pt x="5955" y="725"/>
                  </a:cubicBezTo>
                  <a:close/>
                  <a:moveTo>
                    <a:pt x="5955" y="0"/>
                  </a:moveTo>
                  <a:cubicBezTo>
                    <a:pt x="5357" y="0"/>
                    <a:pt x="5010" y="221"/>
                    <a:pt x="4758" y="725"/>
                  </a:cubicBezTo>
                  <a:lnTo>
                    <a:pt x="347" y="725"/>
                  </a:lnTo>
                  <a:cubicBezTo>
                    <a:pt x="158" y="725"/>
                    <a:pt x="1" y="882"/>
                    <a:pt x="1" y="1071"/>
                  </a:cubicBezTo>
                  <a:lnTo>
                    <a:pt x="1" y="2458"/>
                  </a:lnTo>
                  <a:cubicBezTo>
                    <a:pt x="1" y="2647"/>
                    <a:pt x="158" y="2804"/>
                    <a:pt x="347" y="2804"/>
                  </a:cubicBezTo>
                  <a:lnTo>
                    <a:pt x="4254" y="2804"/>
                  </a:lnTo>
                  <a:cubicBezTo>
                    <a:pt x="4191" y="3371"/>
                    <a:pt x="4065" y="4064"/>
                    <a:pt x="3907" y="4884"/>
                  </a:cubicBezTo>
                  <a:lnTo>
                    <a:pt x="3498" y="4884"/>
                  </a:lnTo>
                  <a:cubicBezTo>
                    <a:pt x="3309" y="4884"/>
                    <a:pt x="3151" y="5041"/>
                    <a:pt x="3151" y="5262"/>
                  </a:cubicBezTo>
                  <a:cubicBezTo>
                    <a:pt x="3151" y="5451"/>
                    <a:pt x="3309" y="5608"/>
                    <a:pt x="3498" y="5608"/>
                  </a:cubicBezTo>
                  <a:lnTo>
                    <a:pt x="8350" y="5608"/>
                  </a:lnTo>
                  <a:cubicBezTo>
                    <a:pt x="8539" y="5608"/>
                    <a:pt x="8696" y="5451"/>
                    <a:pt x="8696" y="5262"/>
                  </a:cubicBezTo>
                  <a:cubicBezTo>
                    <a:pt x="8696" y="5041"/>
                    <a:pt x="8539" y="4884"/>
                    <a:pt x="8350" y="4884"/>
                  </a:cubicBezTo>
                  <a:lnTo>
                    <a:pt x="7972" y="4884"/>
                  </a:lnTo>
                  <a:cubicBezTo>
                    <a:pt x="7814" y="4064"/>
                    <a:pt x="7688" y="3403"/>
                    <a:pt x="7593" y="2804"/>
                  </a:cubicBezTo>
                  <a:lnTo>
                    <a:pt x="11500" y="2804"/>
                  </a:lnTo>
                  <a:cubicBezTo>
                    <a:pt x="11689" y="2804"/>
                    <a:pt x="11847" y="2647"/>
                    <a:pt x="11847" y="2458"/>
                  </a:cubicBezTo>
                  <a:lnTo>
                    <a:pt x="11847" y="1071"/>
                  </a:lnTo>
                  <a:cubicBezTo>
                    <a:pt x="11910" y="882"/>
                    <a:pt x="11752" y="725"/>
                    <a:pt x="11532" y="725"/>
                  </a:cubicBezTo>
                  <a:lnTo>
                    <a:pt x="7121" y="725"/>
                  </a:lnTo>
                  <a:cubicBezTo>
                    <a:pt x="6900" y="252"/>
                    <a:pt x="6554" y="0"/>
                    <a:pt x="59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1" name="Google Shape;20081;p79"/>
            <p:cNvSpPr/>
            <p:nvPr/>
          </p:nvSpPr>
          <p:spPr>
            <a:xfrm>
              <a:off x="5241900" y="2327025"/>
              <a:ext cx="103975" cy="121325"/>
            </a:xfrm>
            <a:custGeom>
              <a:avLst/>
              <a:gdLst/>
              <a:ahLst/>
              <a:cxnLst/>
              <a:rect l="l" t="t" r="r" b="b"/>
              <a:pathLst>
                <a:path w="4159" h="4853" extrusionOk="0">
                  <a:moveTo>
                    <a:pt x="1985" y="725"/>
                  </a:moveTo>
                  <a:cubicBezTo>
                    <a:pt x="2394" y="725"/>
                    <a:pt x="2709" y="1040"/>
                    <a:pt x="2709" y="1450"/>
                  </a:cubicBezTo>
                  <a:cubicBezTo>
                    <a:pt x="2709" y="1828"/>
                    <a:pt x="2394" y="2143"/>
                    <a:pt x="1985" y="2143"/>
                  </a:cubicBezTo>
                  <a:cubicBezTo>
                    <a:pt x="1607" y="2143"/>
                    <a:pt x="1292" y="1828"/>
                    <a:pt x="1292" y="1450"/>
                  </a:cubicBezTo>
                  <a:cubicBezTo>
                    <a:pt x="1292" y="1040"/>
                    <a:pt x="1638" y="725"/>
                    <a:pt x="1985" y="725"/>
                  </a:cubicBezTo>
                  <a:close/>
                  <a:moveTo>
                    <a:pt x="1985" y="2804"/>
                  </a:moveTo>
                  <a:cubicBezTo>
                    <a:pt x="2741" y="2804"/>
                    <a:pt x="3371" y="3435"/>
                    <a:pt x="3371" y="4191"/>
                  </a:cubicBezTo>
                  <a:lnTo>
                    <a:pt x="630" y="4191"/>
                  </a:lnTo>
                  <a:cubicBezTo>
                    <a:pt x="630" y="3435"/>
                    <a:pt x="1260" y="2804"/>
                    <a:pt x="1985" y="2804"/>
                  </a:cubicBezTo>
                  <a:close/>
                  <a:moveTo>
                    <a:pt x="2048" y="1"/>
                  </a:moveTo>
                  <a:cubicBezTo>
                    <a:pt x="1292" y="1"/>
                    <a:pt x="662" y="631"/>
                    <a:pt x="662" y="1387"/>
                  </a:cubicBezTo>
                  <a:cubicBezTo>
                    <a:pt x="662" y="1765"/>
                    <a:pt x="819" y="2111"/>
                    <a:pt x="1040" y="2332"/>
                  </a:cubicBezTo>
                  <a:cubicBezTo>
                    <a:pt x="410" y="2710"/>
                    <a:pt x="0" y="3372"/>
                    <a:pt x="0" y="4159"/>
                  </a:cubicBezTo>
                  <a:lnTo>
                    <a:pt x="0" y="4506"/>
                  </a:lnTo>
                  <a:cubicBezTo>
                    <a:pt x="0" y="4695"/>
                    <a:pt x="158" y="4852"/>
                    <a:pt x="347" y="4852"/>
                  </a:cubicBezTo>
                  <a:lnTo>
                    <a:pt x="3812" y="4852"/>
                  </a:lnTo>
                  <a:cubicBezTo>
                    <a:pt x="4001" y="4852"/>
                    <a:pt x="4159" y="4695"/>
                    <a:pt x="4159" y="4506"/>
                  </a:cubicBezTo>
                  <a:lnTo>
                    <a:pt x="4159" y="4159"/>
                  </a:lnTo>
                  <a:cubicBezTo>
                    <a:pt x="4096" y="3403"/>
                    <a:pt x="3655" y="2710"/>
                    <a:pt x="3025" y="2332"/>
                  </a:cubicBezTo>
                  <a:cubicBezTo>
                    <a:pt x="3245" y="2111"/>
                    <a:pt x="3403" y="1765"/>
                    <a:pt x="3403" y="1387"/>
                  </a:cubicBezTo>
                  <a:cubicBezTo>
                    <a:pt x="3403" y="631"/>
                    <a:pt x="2772"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2" name="Google Shape;20082;p79"/>
            <p:cNvSpPr/>
            <p:nvPr/>
          </p:nvSpPr>
          <p:spPr>
            <a:xfrm>
              <a:off x="5048925" y="2328600"/>
              <a:ext cx="103975" cy="121325"/>
            </a:xfrm>
            <a:custGeom>
              <a:avLst/>
              <a:gdLst/>
              <a:ahLst/>
              <a:cxnLst/>
              <a:rect l="l" t="t" r="r" b="b"/>
              <a:pathLst>
                <a:path w="4159" h="4853" extrusionOk="0">
                  <a:moveTo>
                    <a:pt x="2048" y="662"/>
                  </a:moveTo>
                  <a:cubicBezTo>
                    <a:pt x="2426" y="662"/>
                    <a:pt x="2741" y="977"/>
                    <a:pt x="2741" y="1387"/>
                  </a:cubicBezTo>
                  <a:cubicBezTo>
                    <a:pt x="2741" y="1765"/>
                    <a:pt x="2426" y="2080"/>
                    <a:pt x="2048" y="2080"/>
                  </a:cubicBezTo>
                  <a:cubicBezTo>
                    <a:pt x="1639" y="2080"/>
                    <a:pt x="1324" y="1765"/>
                    <a:pt x="1324" y="1387"/>
                  </a:cubicBezTo>
                  <a:cubicBezTo>
                    <a:pt x="1324" y="977"/>
                    <a:pt x="1670" y="662"/>
                    <a:pt x="2048" y="662"/>
                  </a:cubicBezTo>
                  <a:close/>
                  <a:moveTo>
                    <a:pt x="2048" y="2710"/>
                  </a:moveTo>
                  <a:cubicBezTo>
                    <a:pt x="2773" y="2710"/>
                    <a:pt x="3403" y="3340"/>
                    <a:pt x="3403" y="4096"/>
                  </a:cubicBezTo>
                  <a:lnTo>
                    <a:pt x="662" y="4096"/>
                  </a:lnTo>
                  <a:cubicBezTo>
                    <a:pt x="662" y="3340"/>
                    <a:pt x="1292" y="2710"/>
                    <a:pt x="2048" y="2710"/>
                  </a:cubicBezTo>
                  <a:close/>
                  <a:moveTo>
                    <a:pt x="2111" y="1"/>
                  </a:moveTo>
                  <a:cubicBezTo>
                    <a:pt x="1355" y="1"/>
                    <a:pt x="725" y="631"/>
                    <a:pt x="725" y="1387"/>
                  </a:cubicBezTo>
                  <a:cubicBezTo>
                    <a:pt x="725" y="1733"/>
                    <a:pt x="882" y="2080"/>
                    <a:pt x="1134" y="2332"/>
                  </a:cubicBezTo>
                  <a:cubicBezTo>
                    <a:pt x="410" y="2647"/>
                    <a:pt x="0" y="3340"/>
                    <a:pt x="0" y="4128"/>
                  </a:cubicBezTo>
                  <a:lnTo>
                    <a:pt x="0" y="4474"/>
                  </a:lnTo>
                  <a:cubicBezTo>
                    <a:pt x="0" y="4695"/>
                    <a:pt x="158" y="4852"/>
                    <a:pt x="347" y="4852"/>
                  </a:cubicBezTo>
                  <a:lnTo>
                    <a:pt x="3812" y="4852"/>
                  </a:lnTo>
                  <a:cubicBezTo>
                    <a:pt x="4001" y="4852"/>
                    <a:pt x="4159" y="4695"/>
                    <a:pt x="4159" y="4474"/>
                  </a:cubicBezTo>
                  <a:lnTo>
                    <a:pt x="4159" y="4128"/>
                  </a:lnTo>
                  <a:cubicBezTo>
                    <a:pt x="4159" y="3340"/>
                    <a:pt x="3718" y="2678"/>
                    <a:pt x="3088" y="2332"/>
                  </a:cubicBezTo>
                  <a:cubicBezTo>
                    <a:pt x="3340" y="2080"/>
                    <a:pt x="3497" y="1733"/>
                    <a:pt x="3497" y="1387"/>
                  </a:cubicBezTo>
                  <a:cubicBezTo>
                    <a:pt x="3497" y="631"/>
                    <a:pt x="2867"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83" name="Google Shape;20083;p79"/>
          <p:cNvSpPr/>
          <p:nvPr/>
        </p:nvSpPr>
        <p:spPr>
          <a:xfrm>
            <a:off x="8943822" y="5113729"/>
            <a:ext cx="260247" cy="467161"/>
          </a:xfrm>
          <a:custGeom>
            <a:avLst/>
            <a:gdLst/>
            <a:ahLst/>
            <a:cxnLst/>
            <a:rect l="l" t="t" r="r" b="b"/>
            <a:pathLst>
              <a:path w="6617" h="11878" extrusionOk="0">
                <a:moveTo>
                  <a:pt x="2962" y="725"/>
                </a:moveTo>
                <a:lnTo>
                  <a:pt x="2489" y="2111"/>
                </a:lnTo>
                <a:lnTo>
                  <a:pt x="1575" y="2111"/>
                </a:lnTo>
                <a:lnTo>
                  <a:pt x="1103" y="725"/>
                </a:lnTo>
                <a:close/>
                <a:moveTo>
                  <a:pt x="3277" y="3529"/>
                </a:moveTo>
                <a:lnTo>
                  <a:pt x="5892" y="6144"/>
                </a:lnTo>
                <a:lnTo>
                  <a:pt x="5892" y="6616"/>
                </a:lnTo>
                <a:lnTo>
                  <a:pt x="5419" y="6616"/>
                </a:lnTo>
                <a:lnTo>
                  <a:pt x="3434" y="4663"/>
                </a:lnTo>
                <a:lnTo>
                  <a:pt x="3277" y="3529"/>
                </a:lnTo>
                <a:close/>
                <a:moveTo>
                  <a:pt x="2458" y="2804"/>
                </a:moveTo>
                <a:lnTo>
                  <a:pt x="3434" y="9357"/>
                </a:lnTo>
                <a:lnTo>
                  <a:pt x="2048" y="10964"/>
                </a:lnTo>
                <a:lnTo>
                  <a:pt x="693" y="9357"/>
                </a:lnTo>
                <a:lnTo>
                  <a:pt x="1670" y="2804"/>
                </a:lnTo>
                <a:close/>
                <a:moveTo>
                  <a:pt x="693" y="0"/>
                </a:moveTo>
                <a:cubicBezTo>
                  <a:pt x="567" y="0"/>
                  <a:pt x="473" y="32"/>
                  <a:pt x="410" y="158"/>
                </a:cubicBezTo>
                <a:cubicBezTo>
                  <a:pt x="315" y="252"/>
                  <a:pt x="315" y="378"/>
                  <a:pt x="378" y="473"/>
                </a:cubicBezTo>
                <a:lnTo>
                  <a:pt x="1040" y="2489"/>
                </a:lnTo>
                <a:lnTo>
                  <a:pt x="0" y="9389"/>
                </a:lnTo>
                <a:cubicBezTo>
                  <a:pt x="0" y="9452"/>
                  <a:pt x="0" y="9578"/>
                  <a:pt x="95" y="9672"/>
                </a:cubicBezTo>
                <a:lnTo>
                  <a:pt x="1828" y="11751"/>
                </a:lnTo>
                <a:cubicBezTo>
                  <a:pt x="1891" y="11814"/>
                  <a:pt x="1985" y="11877"/>
                  <a:pt x="2080" y="11877"/>
                </a:cubicBezTo>
                <a:cubicBezTo>
                  <a:pt x="2206" y="11877"/>
                  <a:pt x="2300" y="11814"/>
                  <a:pt x="2363" y="11751"/>
                </a:cubicBezTo>
                <a:lnTo>
                  <a:pt x="4096" y="9672"/>
                </a:lnTo>
                <a:cubicBezTo>
                  <a:pt x="4190" y="9578"/>
                  <a:pt x="4190" y="9483"/>
                  <a:pt x="4190" y="9389"/>
                </a:cubicBezTo>
                <a:lnTo>
                  <a:pt x="3623" y="5797"/>
                </a:lnTo>
                <a:lnTo>
                  <a:pt x="5041" y="7183"/>
                </a:lnTo>
                <a:cubicBezTo>
                  <a:pt x="5136" y="7246"/>
                  <a:pt x="5199" y="7309"/>
                  <a:pt x="5293" y="7309"/>
                </a:cubicBezTo>
                <a:lnTo>
                  <a:pt x="6270" y="7309"/>
                </a:lnTo>
                <a:cubicBezTo>
                  <a:pt x="6459" y="7309"/>
                  <a:pt x="6616" y="7152"/>
                  <a:pt x="6616" y="6931"/>
                </a:cubicBezTo>
                <a:lnTo>
                  <a:pt x="6616" y="5955"/>
                </a:lnTo>
                <a:cubicBezTo>
                  <a:pt x="6616" y="5892"/>
                  <a:pt x="6585" y="5766"/>
                  <a:pt x="6490" y="5734"/>
                </a:cubicBezTo>
                <a:lnTo>
                  <a:pt x="3119" y="2426"/>
                </a:lnTo>
                <a:lnTo>
                  <a:pt x="3749" y="473"/>
                </a:lnTo>
                <a:cubicBezTo>
                  <a:pt x="3781" y="378"/>
                  <a:pt x="3749" y="252"/>
                  <a:pt x="3718" y="158"/>
                </a:cubicBezTo>
                <a:cubicBezTo>
                  <a:pt x="3623" y="95"/>
                  <a:pt x="3560" y="0"/>
                  <a:pt x="34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84" name="Google Shape;20084;p79"/>
          <p:cNvGrpSpPr/>
          <p:nvPr/>
        </p:nvGrpSpPr>
        <p:grpSpPr>
          <a:xfrm>
            <a:off x="10608806" y="5115035"/>
            <a:ext cx="468420" cy="464684"/>
            <a:chOff x="6167350" y="2672800"/>
            <a:chExt cx="297750" cy="295375"/>
          </a:xfrm>
        </p:grpSpPr>
        <p:sp>
          <p:nvSpPr>
            <p:cNvPr id="20085" name="Google Shape;20085;p79"/>
            <p:cNvSpPr/>
            <p:nvPr/>
          </p:nvSpPr>
          <p:spPr>
            <a:xfrm>
              <a:off x="6167350" y="2672800"/>
              <a:ext cx="226850" cy="295375"/>
            </a:xfrm>
            <a:custGeom>
              <a:avLst/>
              <a:gdLst/>
              <a:ahLst/>
              <a:cxnLst/>
              <a:rect l="l" t="t" r="r" b="b"/>
              <a:pathLst>
                <a:path w="9074" h="11815" extrusionOk="0">
                  <a:moveTo>
                    <a:pt x="4537" y="725"/>
                  </a:moveTo>
                  <a:cubicBezTo>
                    <a:pt x="4758" y="725"/>
                    <a:pt x="4915" y="882"/>
                    <a:pt x="4915" y="1071"/>
                  </a:cubicBezTo>
                  <a:cubicBezTo>
                    <a:pt x="4915" y="1260"/>
                    <a:pt x="5073" y="1418"/>
                    <a:pt x="5262" y="1418"/>
                  </a:cubicBezTo>
                  <a:lnTo>
                    <a:pt x="5955" y="1418"/>
                  </a:lnTo>
                  <a:cubicBezTo>
                    <a:pt x="6175" y="1418"/>
                    <a:pt x="6333" y="1575"/>
                    <a:pt x="6333" y="1796"/>
                  </a:cubicBezTo>
                  <a:cubicBezTo>
                    <a:pt x="6333" y="1985"/>
                    <a:pt x="6175" y="2142"/>
                    <a:pt x="5955" y="2142"/>
                  </a:cubicBezTo>
                  <a:lnTo>
                    <a:pt x="3119" y="2142"/>
                  </a:lnTo>
                  <a:cubicBezTo>
                    <a:pt x="2930" y="2142"/>
                    <a:pt x="2773" y="1985"/>
                    <a:pt x="2773" y="1796"/>
                  </a:cubicBezTo>
                  <a:cubicBezTo>
                    <a:pt x="2773" y="1575"/>
                    <a:pt x="2930" y="1418"/>
                    <a:pt x="3151" y="1418"/>
                  </a:cubicBezTo>
                  <a:lnTo>
                    <a:pt x="3844" y="1418"/>
                  </a:lnTo>
                  <a:cubicBezTo>
                    <a:pt x="4033" y="1418"/>
                    <a:pt x="4191" y="1260"/>
                    <a:pt x="4191" y="1071"/>
                  </a:cubicBezTo>
                  <a:cubicBezTo>
                    <a:pt x="4191" y="882"/>
                    <a:pt x="4348" y="725"/>
                    <a:pt x="4537" y="725"/>
                  </a:cubicBezTo>
                  <a:close/>
                  <a:moveTo>
                    <a:pt x="8066" y="2111"/>
                  </a:moveTo>
                  <a:cubicBezTo>
                    <a:pt x="8255" y="2111"/>
                    <a:pt x="8412" y="2268"/>
                    <a:pt x="8412" y="2458"/>
                  </a:cubicBezTo>
                  <a:lnTo>
                    <a:pt x="8412" y="10806"/>
                  </a:lnTo>
                  <a:lnTo>
                    <a:pt x="8381" y="10806"/>
                  </a:lnTo>
                  <a:cubicBezTo>
                    <a:pt x="8381" y="10995"/>
                    <a:pt x="8223" y="11153"/>
                    <a:pt x="8034" y="11153"/>
                  </a:cubicBezTo>
                  <a:lnTo>
                    <a:pt x="1040" y="11153"/>
                  </a:lnTo>
                  <a:cubicBezTo>
                    <a:pt x="851" y="11153"/>
                    <a:pt x="693" y="10995"/>
                    <a:pt x="693" y="10806"/>
                  </a:cubicBezTo>
                  <a:lnTo>
                    <a:pt x="693" y="2458"/>
                  </a:lnTo>
                  <a:cubicBezTo>
                    <a:pt x="693" y="2268"/>
                    <a:pt x="851" y="2111"/>
                    <a:pt x="1040" y="2111"/>
                  </a:cubicBezTo>
                  <a:lnTo>
                    <a:pt x="2143" y="2111"/>
                  </a:lnTo>
                  <a:cubicBezTo>
                    <a:pt x="2300" y="2489"/>
                    <a:pt x="2647" y="2804"/>
                    <a:pt x="3119" y="2804"/>
                  </a:cubicBezTo>
                  <a:lnTo>
                    <a:pt x="5986" y="2804"/>
                  </a:lnTo>
                  <a:cubicBezTo>
                    <a:pt x="6396" y="2804"/>
                    <a:pt x="6805" y="2521"/>
                    <a:pt x="6963" y="2111"/>
                  </a:cubicBezTo>
                  <a:close/>
                  <a:moveTo>
                    <a:pt x="4506" y="0"/>
                  </a:moveTo>
                  <a:cubicBezTo>
                    <a:pt x="4096" y="0"/>
                    <a:pt x="3686" y="284"/>
                    <a:pt x="3529" y="725"/>
                  </a:cubicBezTo>
                  <a:lnTo>
                    <a:pt x="3088" y="725"/>
                  </a:lnTo>
                  <a:cubicBezTo>
                    <a:pt x="2678" y="725"/>
                    <a:pt x="2269" y="1008"/>
                    <a:pt x="2111" y="1418"/>
                  </a:cubicBezTo>
                  <a:lnTo>
                    <a:pt x="1009" y="1418"/>
                  </a:lnTo>
                  <a:cubicBezTo>
                    <a:pt x="410" y="1418"/>
                    <a:pt x="0" y="1890"/>
                    <a:pt x="0" y="2458"/>
                  </a:cubicBezTo>
                  <a:lnTo>
                    <a:pt x="0" y="10806"/>
                  </a:lnTo>
                  <a:cubicBezTo>
                    <a:pt x="0" y="11405"/>
                    <a:pt x="473" y="11814"/>
                    <a:pt x="1009" y="11814"/>
                  </a:cubicBezTo>
                  <a:lnTo>
                    <a:pt x="7971" y="11814"/>
                  </a:lnTo>
                  <a:cubicBezTo>
                    <a:pt x="8570" y="11814"/>
                    <a:pt x="9011" y="11342"/>
                    <a:pt x="9011" y="10806"/>
                  </a:cubicBezTo>
                  <a:lnTo>
                    <a:pt x="9011" y="2458"/>
                  </a:lnTo>
                  <a:cubicBezTo>
                    <a:pt x="9074" y="1859"/>
                    <a:pt x="8601" y="1418"/>
                    <a:pt x="8034" y="1418"/>
                  </a:cubicBezTo>
                  <a:lnTo>
                    <a:pt x="6931" y="1418"/>
                  </a:lnTo>
                  <a:cubicBezTo>
                    <a:pt x="6774" y="1040"/>
                    <a:pt x="6396" y="725"/>
                    <a:pt x="5923" y="725"/>
                  </a:cubicBezTo>
                  <a:lnTo>
                    <a:pt x="5545" y="725"/>
                  </a:lnTo>
                  <a:cubicBezTo>
                    <a:pt x="5514" y="567"/>
                    <a:pt x="5388" y="441"/>
                    <a:pt x="5262" y="315"/>
                  </a:cubicBezTo>
                  <a:cubicBezTo>
                    <a:pt x="5073" y="126"/>
                    <a:pt x="4789"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6" name="Google Shape;20086;p79"/>
            <p:cNvSpPr/>
            <p:nvPr/>
          </p:nvSpPr>
          <p:spPr>
            <a:xfrm>
              <a:off x="6201225" y="2762575"/>
              <a:ext cx="52775" cy="49650"/>
            </a:xfrm>
            <a:custGeom>
              <a:avLst/>
              <a:gdLst/>
              <a:ahLst/>
              <a:cxnLst/>
              <a:rect l="l" t="t" r="r" b="b"/>
              <a:pathLst>
                <a:path w="2111" h="1986" extrusionOk="0">
                  <a:moveTo>
                    <a:pt x="406" y="1"/>
                  </a:moveTo>
                  <a:cubicBezTo>
                    <a:pt x="315" y="1"/>
                    <a:pt x="221" y="32"/>
                    <a:pt x="158" y="95"/>
                  </a:cubicBezTo>
                  <a:cubicBezTo>
                    <a:pt x="63" y="190"/>
                    <a:pt x="63" y="442"/>
                    <a:pt x="158" y="568"/>
                  </a:cubicBezTo>
                  <a:lnTo>
                    <a:pt x="599" y="977"/>
                  </a:lnTo>
                  <a:lnTo>
                    <a:pt x="158" y="1418"/>
                  </a:lnTo>
                  <a:cubicBezTo>
                    <a:pt x="0" y="1544"/>
                    <a:pt x="0" y="1733"/>
                    <a:pt x="158" y="1891"/>
                  </a:cubicBezTo>
                  <a:cubicBezTo>
                    <a:pt x="221" y="1954"/>
                    <a:pt x="315" y="1985"/>
                    <a:pt x="406" y="1985"/>
                  </a:cubicBezTo>
                  <a:cubicBezTo>
                    <a:pt x="496" y="1985"/>
                    <a:pt x="583" y="1954"/>
                    <a:pt x="630" y="1891"/>
                  </a:cubicBezTo>
                  <a:lnTo>
                    <a:pt x="1071" y="1450"/>
                  </a:lnTo>
                  <a:lnTo>
                    <a:pt x="1512" y="1891"/>
                  </a:lnTo>
                  <a:cubicBezTo>
                    <a:pt x="1575" y="1954"/>
                    <a:pt x="1662" y="1985"/>
                    <a:pt x="1749" y="1985"/>
                  </a:cubicBezTo>
                  <a:cubicBezTo>
                    <a:pt x="1835" y="1985"/>
                    <a:pt x="1922" y="1954"/>
                    <a:pt x="1985" y="1891"/>
                  </a:cubicBezTo>
                  <a:cubicBezTo>
                    <a:pt x="2111" y="1765"/>
                    <a:pt x="2111" y="1544"/>
                    <a:pt x="1985" y="1418"/>
                  </a:cubicBezTo>
                  <a:lnTo>
                    <a:pt x="1544" y="977"/>
                  </a:lnTo>
                  <a:lnTo>
                    <a:pt x="1985" y="568"/>
                  </a:lnTo>
                  <a:cubicBezTo>
                    <a:pt x="2111" y="442"/>
                    <a:pt x="2111" y="190"/>
                    <a:pt x="1985" y="95"/>
                  </a:cubicBezTo>
                  <a:cubicBezTo>
                    <a:pt x="1922" y="32"/>
                    <a:pt x="1835" y="1"/>
                    <a:pt x="1749" y="1"/>
                  </a:cubicBezTo>
                  <a:cubicBezTo>
                    <a:pt x="1662" y="1"/>
                    <a:pt x="1575" y="32"/>
                    <a:pt x="1512" y="95"/>
                  </a:cubicBezTo>
                  <a:lnTo>
                    <a:pt x="1071" y="505"/>
                  </a:lnTo>
                  <a:lnTo>
                    <a:pt x="630" y="95"/>
                  </a:lnTo>
                  <a:cubicBezTo>
                    <a:pt x="583" y="32"/>
                    <a:pt x="496" y="1"/>
                    <a:pt x="4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7" name="Google Shape;20087;p79"/>
            <p:cNvSpPr/>
            <p:nvPr/>
          </p:nvSpPr>
          <p:spPr>
            <a:xfrm>
              <a:off x="6308325" y="2882300"/>
              <a:ext cx="51225" cy="49650"/>
            </a:xfrm>
            <a:custGeom>
              <a:avLst/>
              <a:gdLst/>
              <a:ahLst/>
              <a:cxnLst/>
              <a:rect l="l" t="t" r="r" b="b"/>
              <a:pathLst>
                <a:path w="2049" h="1986" extrusionOk="0">
                  <a:moveTo>
                    <a:pt x="363" y="0"/>
                  </a:moveTo>
                  <a:cubicBezTo>
                    <a:pt x="276" y="0"/>
                    <a:pt x="190" y="32"/>
                    <a:pt x="127" y="95"/>
                  </a:cubicBezTo>
                  <a:cubicBezTo>
                    <a:pt x="1" y="221"/>
                    <a:pt x="1" y="441"/>
                    <a:pt x="127" y="567"/>
                  </a:cubicBezTo>
                  <a:lnTo>
                    <a:pt x="568" y="1009"/>
                  </a:lnTo>
                  <a:lnTo>
                    <a:pt x="127" y="1450"/>
                  </a:lnTo>
                  <a:cubicBezTo>
                    <a:pt x="1" y="1544"/>
                    <a:pt x="1" y="1796"/>
                    <a:pt x="127" y="1891"/>
                  </a:cubicBezTo>
                  <a:cubicBezTo>
                    <a:pt x="190" y="1954"/>
                    <a:pt x="276" y="1985"/>
                    <a:pt x="363" y="1985"/>
                  </a:cubicBezTo>
                  <a:cubicBezTo>
                    <a:pt x="450" y="1985"/>
                    <a:pt x="536" y="1954"/>
                    <a:pt x="599" y="1891"/>
                  </a:cubicBezTo>
                  <a:lnTo>
                    <a:pt x="1040" y="1481"/>
                  </a:lnTo>
                  <a:lnTo>
                    <a:pt x="1481" y="1891"/>
                  </a:lnTo>
                  <a:cubicBezTo>
                    <a:pt x="1529" y="1954"/>
                    <a:pt x="1615" y="1985"/>
                    <a:pt x="1706" y="1985"/>
                  </a:cubicBezTo>
                  <a:cubicBezTo>
                    <a:pt x="1797" y="1985"/>
                    <a:pt x="1891" y="1954"/>
                    <a:pt x="1954" y="1891"/>
                  </a:cubicBezTo>
                  <a:cubicBezTo>
                    <a:pt x="2049" y="1796"/>
                    <a:pt x="2049" y="1544"/>
                    <a:pt x="1954" y="1450"/>
                  </a:cubicBezTo>
                  <a:lnTo>
                    <a:pt x="1513" y="1009"/>
                  </a:lnTo>
                  <a:lnTo>
                    <a:pt x="1954" y="567"/>
                  </a:lnTo>
                  <a:cubicBezTo>
                    <a:pt x="2049" y="441"/>
                    <a:pt x="2049" y="252"/>
                    <a:pt x="1954" y="95"/>
                  </a:cubicBezTo>
                  <a:cubicBezTo>
                    <a:pt x="1891" y="32"/>
                    <a:pt x="1804" y="0"/>
                    <a:pt x="1718" y="0"/>
                  </a:cubicBezTo>
                  <a:cubicBezTo>
                    <a:pt x="1631" y="0"/>
                    <a:pt x="1544" y="32"/>
                    <a:pt x="1481" y="95"/>
                  </a:cubicBezTo>
                  <a:lnTo>
                    <a:pt x="1040" y="536"/>
                  </a:lnTo>
                  <a:lnTo>
                    <a:pt x="599" y="95"/>
                  </a:lnTo>
                  <a:cubicBezTo>
                    <a:pt x="536" y="32"/>
                    <a:pt x="450" y="0"/>
                    <a:pt x="3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8" name="Google Shape;20088;p79"/>
            <p:cNvSpPr/>
            <p:nvPr/>
          </p:nvSpPr>
          <p:spPr>
            <a:xfrm>
              <a:off x="6200425" y="2759425"/>
              <a:ext cx="156775" cy="174875"/>
            </a:xfrm>
            <a:custGeom>
              <a:avLst/>
              <a:gdLst/>
              <a:ahLst/>
              <a:cxnLst/>
              <a:rect l="l" t="t" r="r" b="b"/>
              <a:pathLst>
                <a:path w="6271" h="6995" extrusionOk="0">
                  <a:moveTo>
                    <a:pt x="1103" y="5609"/>
                  </a:moveTo>
                  <a:cubicBezTo>
                    <a:pt x="1292" y="5609"/>
                    <a:pt x="1450" y="5766"/>
                    <a:pt x="1450" y="5955"/>
                  </a:cubicBezTo>
                  <a:cubicBezTo>
                    <a:pt x="1450" y="6144"/>
                    <a:pt x="1292" y="6302"/>
                    <a:pt x="1103" y="6302"/>
                  </a:cubicBezTo>
                  <a:cubicBezTo>
                    <a:pt x="914" y="6302"/>
                    <a:pt x="757" y="6144"/>
                    <a:pt x="757" y="5955"/>
                  </a:cubicBezTo>
                  <a:cubicBezTo>
                    <a:pt x="757" y="5766"/>
                    <a:pt x="914" y="5609"/>
                    <a:pt x="1103" y="5609"/>
                  </a:cubicBezTo>
                  <a:close/>
                  <a:moveTo>
                    <a:pt x="5325" y="1"/>
                  </a:moveTo>
                  <a:cubicBezTo>
                    <a:pt x="5230" y="1"/>
                    <a:pt x="5136" y="64"/>
                    <a:pt x="5073" y="127"/>
                  </a:cubicBezTo>
                  <a:lnTo>
                    <a:pt x="4380" y="851"/>
                  </a:lnTo>
                  <a:cubicBezTo>
                    <a:pt x="4254" y="946"/>
                    <a:pt x="4254" y="1198"/>
                    <a:pt x="4380" y="1324"/>
                  </a:cubicBezTo>
                  <a:cubicBezTo>
                    <a:pt x="4443" y="1371"/>
                    <a:pt x="4529" y="1395"/>
                    <a:pt x="4616" y="1395"/>
                  </a:cubicBezTo>
                  <a:cubicBezTo>
                    <a:pt x="4703" y="1395"/>
                    <a:pt x="4789" y="1371"/>
                    <a:pt x="4852" y="1324"/>
                  </a:cubicBezTo>
                  <a:lnTo>
                    <a:pt x="4978" y="1198"/>
                  </a:lnTo>
                  <a:lnTo>
                    <a:pt x="4978" y="2458"/>
                  </a:lnTo>
                  <a:cubicBezTo>
                    <a:pt x="4978" y="2647"/>
                    <a:pt x="4821" y="2805"/>
                    <a:pt x="4600" y="2805"/>
                  </a:cubicBezTo>
                  <a:lnTo>
                    <a:pt x="1765" y="2805"/>
                  </a:lnTo>
                  <a:cubicBezTo>
                    <a:pt x="1513" y="2805"/>
                    <a:pt x="1229" y="2931"/>
                    <a:pt x="1040" y="3120"/>
                  </a:cubicBezTo>
                  <a:cubicBezTo>
                    <a:pt x="820" y="3309"/>
                    <a:pt x="725" y="3592"/>
                    <a:pt x="725" y="3876"/>
                  </a:cubicBezTo>
                  <a:lnTo>
                    <a:pt x="725" y="4978"/>
                  </a:lnTo>
                  <a:cubicBezTo>
                    <a:pt x="316" y="5136"/>
                    <a:pt x="1" y="5482"/>
                    <a:pt x="1" y="5955"/>
                  </a:cubicBezTo>
                  <a:cubicBezTo>
                    <a:pt x="1" y="6554"/>
                    <a:pt x="473" y="6995"/>
                    <a:pt x="1040" y="6995"/>
                  </a:cubicBezTo>
                  <a:cubicBezTo>
                    <a:pt x="1607" y="6995"/>
                    <a:pt x="2048" y="6522"/>
                    <a:pt x="2048" y="5955"/>
                  </a:cubicBezTo>
                  <a:cubicBezTo>
                    <a:pt x="2048" y="5514"/>
                    <a:pt x="1765" y="5136"/>
                    <a:pt x="1355" y="4978"/>
                  </a:cubicBezTo>
                  <a:lnTo>
                    <a:pt x="1355" y="3876"/>
                  </a:lnTo>
                  <a:cubicBezTo>
                    <a:pt x="1355" y="3687"/>
                    <a:pt x="1513" y="3529"/>
                    <a:pt x="1702" y="3529"/>
                  </a:cubicBezTo>
                  <a:lnTo>
                    <a:pt x="4537" y="3529"/>
                  </a:lnTo>
                  <a:cubicBezTo>
                    <a:pt x="5136" y="3529"/>
                    <a:pt x="5545" y="3057"/>
                    <a:pt x="5545" y="2490"/>
                  </a:cubicBezTo>
                  <a:lnTo>
                    <a:pt x="5545" y="1229"/>
                  </a:lnTo>
                  <a:lnTo>
                    <a:pt x="5671" y="1355"/>
                  </a:lnTo>
                  <a:cubicBezTo>
                    <a:pt x="5734" y="1418"/>
                    <a:pt x="5821" y="1450"/>
                    <a:pt x="5908" y="1450"/>
                  </a:cubicBezTo>
                  <a:cubicBezTo>
                    <a:pt x="5994" y="1450"/>
                    <a:pt x="6081" y="1418"/>
                    <a:pt x="6144" y="1355"/>
                  </a:cubicBezTo>
                  <a:cubicBezTo>
                    <a:pt x="6270" y="1229"/>
                    <a:pt x="6270" y="1009"/>
                    <a:pt x="6144" y="883"/>
                  </a:cubicBezTo>
                  <a:lnTo>
                    <a:pt x="5545" y="127"/>
                  </a:lnTo>
                  <a:cubicBezTo>
                    <a:pt x="5482" y="64"/>
                    <a:pt x="5388" y="1"/>
                    <a:pt x="53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89" name="Google Shape;20089;p79"/>
            <p:cNvSpPr/>
            <p:nvPr/>
          </p:nvSpPr>
          <p:spPr>
            <a:xfrm>
              <a:off x="6412300" y="2742900"/>
              <a:ext cx="52800" cy="208725"/>
            </a:xfrm>
            <a:custGeom>
              <a:avLst/>
              <a:gdLst/>
              <a:ahLst/>
              <a:cxnLst/>
              <a:rect l="l" t="t" r="r" b="b"/>
              <a:pathLst>
                <a:path w="2112" h="8349" extrusionOk="0">
                  <a:moveTo>
                    <a:pt x="1009" y="662"/>
                  </a:moveTo>
                  <a:cubicBezTo>
                    <a:pt x="1229" y="662"/>
                    <a:pt x="1387" y="819"/>
                    <a:pt x="1387" y="1040"/>
                  </a:cubicBezTo>
                  <a:lnTo>
                    <a:pt x="1387" y="1386"/>
                  </a:lnTo>
                  <a:lnTo>
                    <a:pt x="662" y="1386"/>
                  </a:lnTo>
                  <a:lnTo>
                    <a:pt x="662" y="1040"/>
                  </a:lnTo>
                  <a:cubicBezTo>
                    <a:pt x="662" y="819"/>
                    <a:pt x="820" y="662"/>
                    <a:pt x="1009" y="662"/>
                  </a:cubicBezTo>
                  <a:close/>
                  <a:moveTo>
                    <a:pt x="1387" y="2048"/>
                  </a:moveTo>
                  <a:lnTo>
                    <a:pt x="1387" y="6017"/>
                  </a:lnTo>
                  <a:cubicBezTo>
                    <a:pt x="1261" y="5986"/>
                    <a:pt x="1142" y="5970"/>
                    <a:pt x="1024" y="5970"/>
                  </a:cubicBezTo>
                  <a:cubicBezTo>
                    <a:pt x="906" y="5970"/>
                    <a:pt x="788" y="5986"/>
                    <a:pt x="662" y="6017"/>
                  </a:cubicBezTo>
                  <a:lnTo>
                    <a:pt x="662" y="2048"/>
                  </a:lnTo>
                  <a:close/>
                  <a:moveTo>
                    <a:pt x="1009" y="6711"/>
                  </a:moveTo>
                  <a:cubicBezTo>
                    <a:pt x="1103" y="6711"/>
                    <a:pt x="1166" y="6711"/>
                    <a:pt x="1261" y="6742"/>
                  </a:cubicBezTo>
                  <a:lnTo>
                    <a:pt x="1009" y="7246"/>
                  </a:lnTo>
                  <a:lnTo>
                    <a:pt x="788" y="6742"/>
                  </a:lnTo>
                  <a:cubicBezTo>
                    <a:pt x="851" y="6711"/>
                    <a:pt x="946" y="6711"/>
                    <a:pt x="1009" y="6711"/>
                  </a:cubicBezTo>
                  <a:close/>
                  <a:moveTo>
                    <a:pt x="1009" y="0"/>
                  </a:moveTo>
                  <a:cubicBezTo>
                    <a:pt x="441" y="0"/>
                    <a:pt x="0" y="473"/>
                    <a:pt x="0" y="1040"/>
                  </a:cubicBezTo>
                  <a:lnTo>
                    <a:pt x="0" y="6616"/>
                  </a:lnTo>
                  <a:cubicBezTo>
                    <a:pt x="0" y="6648"/>
                    <a:pt x="0" y="6742"/>
                    <a:pt x="32" y="6774"/>
                  </a:cubicBezTo>
                  <a:lnTo>
                    <a:pt x="757" y="8160"/>
                  </a:lnTo>
                  <a:cubicBezTo>
                    <a:pt x="788" y="8286"/>
                    <a:pt x="946" y="8349"/>
                    <a:pt x="1040" y="8349"/>
                  </a:cubicBezTo>
                  <a:cubicBezTo>
                    <a:pt x="1166" y="8349"/>
                    <a:pt x="1292" y="8286"/>
                    <a:pt x="1355" y="8160"/>
                  </a:cubicBezTo>
                  <a:lnTo>
                    <a:pt x="2080" y="6774"/>
                  </a:lnTo>
                  <a:cubicBezTo>
                    <a:pt x="2111" y="6742"/>
                    <a:pt x="2111" y="6648"/>
                    <a:pt x="2111" y="6616"/>
                  </a:cubicBezTo>
                  <a:lnTo>
                    <a:pt x="2111" y="1040"/>
                  </a:lnTo>
                  <a:cubicBezTo>
                    <a:pt x="2048"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90" name="Google Shape;20090;p79"/>
          <p:cNvGrpSpPr/>
          <p:nvPr/>
        </p:nvGrpSpPr>
        <p:grpSpPr>
          <a:xfrm>
            <a:off x="8263469" y="2042013"/>
            <a:ext cx="463465" cy="467161"/>
            <a:chOff x="1777925" y="1953700"/>
            <a:chExt cx="294600" cy="296950"/>
          </a:xfrm>
        </p:grpSpPr>
        <p:sp>
          <p:nvSpPr>
            <p:cNvPr id="20091" name="Google Shape;20091;p79"/>
            <p:cNvSpPr/>
            <p:nvPr/>
          </p:nvSpPr>
          <p:spPr>
            <a:xfrm>
              <a:off x="1794450" y="2052125"/>
              <a:ext cx="278075" cy="198525"/>
            </a:xfrm>
            <a:custGeom>
              <a:avLst/>
              <a:gdLst/>
              <a:ahLst/>
              <a:cxnLst/>
              <a:rect l="l" t="t" r="r" b="b"/>
              <a:pathLst>
                <a:path w="11123" h="7941" extrusionOk="0">
                  <a:moveTo>
                    <a:pt x="10545" y="1"/>
                  </a:moveTo>
                  <a:cubicBezTo>
                    <a:pt x="10499" y="1"/>
                    <a:pt x="10449" y="11"/>
                    <a:pt x="10397" y="33"/>
                  </a:cubicBezTo>
                  <a:cubicBezTo>
                    <a:pt x="10208" y="64"/>
                    <a:pt x="10145" y="253"/>
                    <a:pt x="10177" y="474"/>
                  </a:cubicBezTo>
                  <a:cubicBezTo>
                    <a:pt x="10334" y="1009"/>
                    <a:pt x="10460" y="1514"/>
                    <a:pt x="10460" y="1986"/>
                  </a:cubicBezTo>
                  <a:cubicBezTo>
                    <a:pt x="10460" y="4885"/>
                    <a:pt x="8129" y="7247"/>
                    <a:pt x="5199" y="7247"/>
                  </a:cubicBezTo>
                  <a:cubicBezTo>
                    <a:pt x="3561" y="7247"/>
                    <a:pt x="2017" y="6460"/>
                    <a:pt x="1040" y="5137"/>
                  </a:cubicBezTo>
                  <a:lnTo>
                    <a:pt x="1734" y="5137"/>
                  </a:lnTo>
                  <a:cubicBezTo>
                    <a:pt x="1954" y="5137"/>
                    <a:pt x="2112" y="4979"/>
                    <a:pt x="2112" y="4790"/>
                  </a:cubicBezTo>
                  <a:cubicBezTo>
                    <a:pt x="2112" y="4601"/>
                    <a:pt x="1954" y="4444"/>
                    <a:pt x="1734" y="4444"/>
                  </a:cubicBezTo>
                  <a:lnTo>
                    <a:pt x="379" y="4444"/>
                  </a:lnTo>
                  <a:cubicBezTo>
                    <a:pt x="158" y="4444"/>
                    <a:pt x="1" y="4601"/>
                    <a:pt x="1" y="4790"/>
                  </a:cubicBezTo>
                  <a:lnTo>
                    <a:pt x="1" y="6176"/>
                  </a:lnTo>
                  <a:cubicBezTo>
                    <a:pt x="1" y="6365"/>
                    <a:pt x="158" y="6523"/>
                    <a:pt x="379" y="6523"/>
                  </a:cubicBezTo>
                  <a:cubicBezTo>
                    <a:pt x="568" y="6523"/>
                    <a:pt x="725" y="6365"/>
                    <a:pt x="725" y="6176"/>
                  </a:cubicBezTo>
                  <a:lnTo>
                    <a:pt x="725" y="5830"/>
                  </a:lnTo>
                  <a:cubicBezTo>
                    <a:pt x="1860" y="7184"/>
                    <a:pt x="3529" y="7941"/>
                    <a:pt x="5199" y="7941"/>
                  </a:cubicBezTo>
                  <a:cubicBezTo>
                    <a:pt x="8476" y="7941"/>
                    <a:pt x="11122" y="5294"/>
                    <a:pt x="11122" y="2049"/>
                  </a:cubicBezTo>
                  <a:cubicBezTo>
                    <a:pt x="11122" y="1482"/>
                    <a:pt x="11028" y="883"/>
                    <a:pt x="10839" y="253"/>
                  </a:cubicBezTo>
                  <a:cubicBezTo>
                    <a:pt x="10814" y="109"/>
                    <a:pt x="10698" y="1"/>
                    <a:pt x="1054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2" name="Google Shape;20092;p79"/>
            <p:cNvSpPr/>
            <p:nvPr/>
          </p:nvSpPr>
          <p:spPr>
            <a:xfrm>
              <a:off x="1777925" y="1953700"/>
              <a:ext cx="278050" cy="198675"/>
            </a:xfrm>
            <a:custGeom>
              <a:avLst/>
              <a:gdLst/>
              <a:ahLst/>
              <a:cxnLst/>
              <a:rect l="l" t="t" r="r" b="b"/>
              <a:pathLst>
                <a:path w="11122" h="7947" extrusionOk="0">
                  <a:moveTo>
                    <a:pt x="5892" y="0"/>
                  </a:moveTo>
                  <a:cubicBezTo>
                    <a:pt x="2647" y="0"/>
                    <a:pt x="0" y="2615"/>
                    <a:pt x="0" y="5892"/>
                  </a:cubicBezTo>
                  <a:cubicBezTo>
                    <a:pt x="0" y="6459"/>
                    <a:pt x="63" y="7026"/>
                    <a:pt x="284" y="7656"/>
                  </a:cubicBezTo>
                  <a:cubicBezTo>
                    <a:pt x="310" y="7869"/>
                    <a:pt x="450" y="7947"/>
                    <a:pt x="606" y="7947"/>
                  </a:cubicBezTo>
                  <a:cubicBezTo>
                    <a:pt x="635" y="7947"/>
                    <a:pt x="664" y="7944"/>
                    <a:pt x="693" y="7939"/>
                  </a:cubicBezTo>
                  <a:cubicBezTo>
                    <a:pt x="914" y="7908"/>
                    <a:pt x="977" y="7719"/>
                    <a:pt x="945" y="7498"/>
                  </a:cubicBezTo>
                  <a:cubicBezTo>
                    <a:pt x="788" y="6963"/>
                    <a:pt x="662" y="6459"/>
                    <a:pt x="662" y="5923"/>
                  </a:cubicBezTo>
                  <a:cubicBezTo>
                    <a:pt x="662" y="3056"/>
                    <a:pt x="2993" y="693"/>
                    <a:pt x="5923" y="693"/>
                  </a:cubicBezTo>
                  <a:cubicBezTo>
                    <a:pt x="7561" y="693"/>
                    <a:pt x="9105" y="1481"/>
                    <a:pt x="10082" y="2773"/>
                  </a:cubicBezTo>
                  <a:lnTo>
                    <a:pt x="9389" y="2773"/>
                  </a:lnTo>
                  <a:cubicBezTo>
                    <a:pt x="9168" y="2773"/>
                    <a:pt x="9011" y="2930"/>
                    <a:pt x="9011" y="3151"/>
                  </a:cubicBezTo>
                  <a:cubicBezTo>
                    <a:pt x="9011" y="3340"/>
                    <a:pt x="9168" y="3497"/>
                    <a:pt x="9389" y="3497"/>
                  </a:cubicBezTo>
                  <a:lnTo>
                    <a:pt x="10743" y="3497"/>
                  </a:lnTo>
                  <a:cubicBezTo>
                    <a:pt x="10964" y="3497"/>
                    <a:pt x="11121" y="3340"/>
                    <a:pt x="11121" y="3151"/>
                  </a:cubicBezTo>
                  <a:lnTo>
                    <a:pt x="11121" y="1765"/>
                  </a:lnTo>
                  <a:cubicBezTo>
                    <a:pt x="11121" y="1575"/>
                    <a:pt x="10964" y="1418"/>
                    <a:pt x="10743" y="1418"/>
                  </a:cubicBezTo>
                  <a:cubicBezTo>
                    <a:pt x="10554" y="1418"/>
                    <a:pt x="10397" y="1575"/>
                    <a:pt x="10397" y="1765"/>
                  </a:cubicBezTo>
                  <a:lnTo>
                    <a:pt x="10397" y="2111"/>
                  </a:lnTo>
                  <a:cubicBezTo>
                    <a:pt x="9263" y="725"/>
                    <a:pt x="7593"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3" name="Google Shape;20093;p79"/>
            <p:cNvSpPr/>
            <p:nvPr/>
          </p:nvSpPr>
          <p:spPr>
            <a:xfrm>
              <a:off x="1829125" y="2006475"/>
              <a:ext cx="191400" cy="191400"/>
            </a:xfrm>
            <a:custGeom>
              <a:avLst/>
              <a:gdLst/>
              <a:ahLst/>
              <a:cxnLst/>
              <a:rect l="l" t="t" r="r" b="b"/>
              <a:pathLst>
                <a:path w="7656" h="7656" extrusionOk="0">
                  <a:moveTo>
                    <a:pt x="4190" y="693"/>
                  </a:moveTo>
                  <a:cubicBezTo>
                    <a:pt x="4757" y="788"/>
                    <a:pt x="5324" y="1008"/>
                    <a:pt x="5797" y="1386"/>
                  </a:cubicBezTo>
                  <a:lnTo>
                    <a:pt x="5545" y="1607"/>
                  </a:lnTo>
                  <a:cubicBezTo>
                    <a:pt x="5450" y="1733"/>
                    <a:pt x="5450" y="1953"/>
                    <a:pt x="5545" y="2079"/>
                  </a:cubicBezTo>
                  <a:cubicBezTo>
                    <a:pt x="5608" y="2142"/>
                    <a:pt x="5702" y="2174"/>
                    <a:pt x="5793" y="2174"/>
                  </a:cubicBezTo>
                  <a:cubicBezTo>
                    <a:pt x="5884" y="2174"/>
                    <a:pt x="5970" y="2142"/>
                    <a:pt x="6017" y="2079"/>
                  </a:cubicBezTo>
                  <a:lnTo>
                    <a:pt x="6270" y="1859"/>
                  </a:lnTo>
                  <a:cubicBezTo>
                    <a:pt x="6616" y="2268"/>
                    <a:pt x="6868" y="2835"/>
                    <a:pt x="6931" y="3466"/>
                  </a:cubicBezTo>
                  <a:lnTo>
                    <a:pt x="6616" y="3466"/>
                  </a:lnTo>
                  <a:cubicBezTo>
                    <a:pt x="6427" y="3466"/>
                    <a:pt x="6270" y="3623"/>
                    <a:pt x="6270" y="3812"/>
                  </a:cubicBezTo>
                  <a:cubicBezTo>
                    <a:pt x="6270" y="4001"/>
                    <a:pt x="6427" y="4159"/>
                    <a:pt x="6616" y="4159"/>
                  </a:cubicBezTo>
                  <a:lnTo>
                    <a:pt x="6931" y="4159"/>
                  </a:lnTo>
                  <a:cubicBezTo>
                    <a:pt x="6868" y="4757"/>
                    <a:pt x="6616" y="5324"/>
                    <a:pt x="6270" y="5797"/>
                  </a:cubicBezTo>
                  <a:lnTo>
                    <a:pt x="6017" y="5545"/>
                  </a:lnTo>
                  <a:cubicBezTo>
                    <a:pt x="5970" y="5482"/>
                    <a:pt x="5884" y="5450"/>
                    <a:pt x="5793" y="5450"/>
                  </a:cubicBezTo>
                  <a:cubicBezTo>
                    <a:pt x="5702" y="5450"/>
                    <a:pt x="5608" y="5482"/>
                    <a:pt x="5545" y="5545"/>
                  </a:cubicBezTo>
                  <a:cubicBezTo>
                    <a:pt x="5450" y="5671"/>
                    <a:pt x="5450" y="5923"/>
                    <a:pt x="5545" y="6017"/>
                  </a:cubicBezTo>
                  <a:lnTo>
                    <a:pt x="5797" y="6270"/>
                  </a:lnTo>
                  <a:cubicBezTo>
                    <a:pt x="5356" y="6616"/>
                    <a:pt x="4820" y="6837"/>
                    <a:pt x="4190" y="6931"/>
                  </a:cubicBezTo>
                  <a:lnTo>
                    <a:pt x="4190" y="6616"/>
                  </a:lnTo>
                  <a:cubicBezTo>
                    <a:pt x="4190" y="6427"/>
                    <a:pt x="4033" y="6270"/>
                    <a:pt x="3812" y="6270"/>
                  </a:cubicBezTo>
                  <a:cubicBezTo>
                    <a:pt x="3623" y="6270"/>
                    <a:pt x="3466" y="6427"/>
                    <a:pt x="3466" y="6616"/>
                  </a:cubicBezTo>
                  <a:lnTo>
                    <a:pt x="3466" y="6931"/>
                  </a:lnTo>
                  <a:cubicBezTo>
                    <a:pt x="2867" y="6837"/>
                    <a:pt x="2331" y="6616"/>
                    <a:pt x="1859" y="6270"/>
                  </a:cubicBezTo>
                  <a:lnTo>
                    <a:pt x="2079" y="6017"/>
                  </a:lnTo>
                  <a:cubicBezTo>
                    <a:pt x="2205" y="5891"/>
                    <a:pt x="2205" y="5671"/>
                    <a:pt x="2079" y="5545"/>
                  </a:cubicBezTo>
                  <a:cubicBezTo>
                    <a:pt x="2032" y="5482"/>
                    <a:pt x="1945" y="5450"/>
                    <a:pt x="1855" y="5450"/>
                  </a:cubicBezTo>
                  <a:cubicBezTo>
                    <a:pt x="1764" y="5450"/>
                    <a:pt x="1670" y="5482"/>
                    <a:pt x="1607" y="5545"/>
                  </a:cubicBezTo>
                  <a:lnTo>
                    <a:pt x="1386" y="5797"/>
                  </a:lnTo>
                  <a:cubicBezTo>
                    <a:pt x="1040" y="5356"/>
                    <a:pt x="788" y="4789"/>
                    <a:pt x="725" y="4159"/>
                  </a:cubicBezTo>
                  <a:lnTo>
                    <a:pt x="1040" y="4159"/>
                  </a:lnTo>
                  <a:cubicBezTo>
                    <a:pt x="1229" y="4159"/>
                    <a:pt x="1386" y="4001"/>
                    <a:pt x="1386" y="3812"/>
                  </a:cubicBezTo>
                  <a:cubicBezTo>
                    <a:pt x="1386" y="3623"/>
                    <a:pt x="1229" y="3466"/>
                    <a:pt x="1040" y="3466"/>
                  </a:cubicBezTo>
                  <a:lnTo>
                    <a:pt x="725" y="3466"/>
                  </a:lnTo>
                  <a:cubicBezTo>
                    <a:pt x="788" y="2867"/>
                    <a:pt x="1040" y="2331"/>
                    <a:pt x="1386" y="1859"/>
                  </a:cubicBezTo>
                  <a:lnTo>
                    <a:pt x="1607" y="2079"/>
                  </a:lnTo>
                  <a:cubicBezTo>
                    <a:pt x="1701" y="2174"/>
                    <a:pt x="1764" y="2205"/>
                    <a:pt x="1859" y="2205"/>
                  </a:cubicBezTo>
                  <a:cubicBezTo>
                    <a:pt x="1922" y="2205"/>
                    <a:pt x="2048" y="2174"/>
                    <a:pt x="2079" y="2079"/>
                  </a:cubicBezTo>
                  <a:cubicBezTo>
                    <a:pt x="2205" y="1953"/>
                    <a:pt x="2205" y="1733"/>
                    <a:pt x="2079" y="1607"/>
                  </a:cubicBezTo>
                  <a:lnTo>
                    <a:pt x="1859" y="1386"/>
                  </a:lnTo>
                  <a:cubicBezTo>
                    <a:pt x="2300" y="1008"/>
                    <a:pt x="2835" y="788"/>
                    <a:pt x="3466" y="693"/>
                  </a:cubicBezTo>
                  <a:lnTo>
                    <a:pt x="3466" y="1008"/>
                  </a:lnTo>
                  <a:cubicBezTo>
                    <a:pt x="3466" y="1229"/>
                    <a:pt x="3623" y="1386"/>
                    <a:pt x="3812" y="1386"/>
                  </a:cubicBezTo>
                  <a:cubicBezTo>
                    <a:pt x="4033" y="1386"/>
                    <a:pt x="4190" y="1229"/>
                    <a:pt x="4190" y="1008"/>
                  </a:cubicBezTo>
                  <a:lnTo>
                    <a:pt x="4190" y="693"/>
                  </a:lnTo>
                  <a:close/>
                  <a:moveTo>
                    <a:pt x="3812" y="0"/>
                  </a:moveTo>
                  <a:cubicBezTo>
                    <a:pt x="1733" y="0"/>
                    <a:pt x="0" y="1701"/>
                    <a:pt x="0" y="3812"/>
                  </a:cubicBezTo>
                  <a:cubicBezTo>
                    <a:pt x="0" y="5923"/>
                    <a:pt x="1701" y="7656"/>
                    <a:pt x="3812" y="7656"/>
                  </a:cubicBezTo>
                  <a:cubicBezTo>
                    <a:pt x="5923" y="7656"/>
                    <a:pt x="7656" y="5954"/>
                    <a:pt x="7656" y="3812"/>
                  </a:cubicBezTo>
                  <a:cubicBezTo>
                    <a:pt x="7656" y="1733"/>
                    <a:pt x="5954" y="0"/>
                    <a:pt x="38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4" name="Google Shape;20094;p79"/>
            <p:cNvSpPr/>
            <p:nvPr/>
          </p:nvSpPr>
          <p:spPr>
            <a:xfrm>
              <a:off x="1915750" y="2058450"/>
              <a:ext cx="35475" cy="52800"/>
            </a:xfrm>
            <a:custGeom>
              <a:avLst/>
              <a:gdLst/>
              <a:ahLst/>
              <a:cxnLst/>
              <a:rect l="l" t="t" r="r" b="b"/>
              <a:pathLst>
                <a:path w="1419" h="2112" extrusionOk="0">
                  <a:moveTo>
                    <a:pt x="347" y="0"/>
                  </a:moveTo>
                  <a:cubicBezTo>
                    <a:pt x="158" y="0"/>
                    <a:pt x="1" y="158"/>
                    <a:pt x="1" y="378"/>
                  </a:cubicBezTo>
                  <a:lnTo>
                    <a:pt x="1" y="1733"/>
                  </a:lnTo>
                  <a:cubicBezTo>
                    <a:pt x="1" y="1954"/>
                    <a:pt x="158" y="2111"/>
                    <a:pt x="347" y="2111"/>
                  </a:cubicBezTo>
                  <a:lnTo>
                    <a:pt x="1072" y="2111"/>
                  </a:lnTo>
                  <a:cubicBezTo>
                    <a:pt x="1261" y="2111"/>
                    <a:pt x="1418" y="1954"/>
                    <a:pt x="1418" y="1733"/>
                  </a:cubicBezTo>
                  <a:cubicBezTo>
                    <a:pt x="1418" y="1544"/>
                    <a:pt x="1261" y="1387"/>
                    <a:pt x="1072" y="1387"/>
                  </a:cubicBezTo>
                  <a:lnTo>
                    <a:pt x="725" y="1387"/>
                  </a:lnTo>
                  <a:lnTo>
                    <a:pt x="725" y="378"/>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095" name="Google Shape;20095;p79"/>
          <p:cNvGrpSpPr/>
          <p:nvPr/>
        </p:nvGrpSpPr>
        <p:grpSpPr>
          <a:xfrm>
            <a:off x="8284549" y="2645864"/>
            <a:ext cx="421303" cy="463465"/>
            <a:chOff x="1790525" y="2319150"/>
            <a:chExt cx="267800" cy="294600"/>
          </a:xfrm>
        </p:grpSpPr>
        <p:sp>
          <p:nvSpPr>
            <p:cNvPr id="20096" name="Google Shape;20096;p79"/>
            <p:cNvSpPr/>
            <p:nvPr/>
          </p:nvSpPr>
          <p:spPr>
            <a:xfrm>
              <a:off x="1881100" y="2423125"/>
              <a:ext cx="88225" cy="155175"/>
            </a:xfrm>
            <a:custGeom>
              <a:avLst/>
              <a:gdLst/>
              <a:ahLst/>
              <a:cxnLst/>
              <a:rect l="l" t="t" r="r" b="b"/>
              <a:pathLst>
                <a:path w="3529" h="6207" extrusionOk="0">
                  <a:moveTo>
                    <a:pt x="1418" y="1323"/>
                  </a:moveTo>
                  <a:lnTo>
                    <a:pt x="1418" y="2741"/>
                  </a:lnTo>
                  <a:lnTo>
                    <a:pt x="1072" y="2741"/>
                  </a:lnTo>
                  <a:cubicBezTo>
                    <a:pt x="882" y="2741"/>
                    <a:pt x="725" y="2583"/>
                    <a:pt x="725" y="2394"/>
                  </a:cubicBezTo>
                  <a:lnTo>
                    <a:pt x="725" y="1701"/>
                  </a:lnTo>
                  <a:cubicBezTo>
                    <a:pt x="725" y="1481"/>
                    <a:pt x="882" y="1323"/>
                    <a:pt x="1072" y="1323"/>
                  </a:cubicBezTo>
                  <a:close/>
                  <a:moveTo>
                    <a:pt x="2458" y="3466"/>
                  </a:moveTo>
                  <a:cubicBezTo>
                    <a:pt x="2647" y="3466"/>
                    <a:pt x="2804" y="3623"/>
                    <a:pt x="2804" y="3812"/>
                  </a:cubicBezTo>
                  <a:lnTo>
                    <a:pt x="2804" y="4537"/>
                  </a:lnTo>
                  <a:cubicBezTo>
                    <a:pt x="2804" y="4726"/>
                    <a:pt x="2647" y="4883"/>
                    <a:pt x="2458" y="4883"/>
                  </a:cubicBezTo>
                  <a:lnTo>
                    <a:pt x="2111" y="4883"/>
                  </a:lnTo>
                  <a:lnTo>
                    <a:pt x="2111" y="3466"/>
                  </a:lnTo>
                  <a:close/>
                  <a:moveTo>
                    <a:pt x="1796" y="0"/>
                  </a:moveTo>
                  <a:cubicBezTo>
                    <a:pt x="1576" y="0"/>
                    <a:pt x="1418" y="158"/>
                    <a:pt x="1418" y="347"/>
                  </a:cubicBezTo>
                  <a:lnTo>
                    <a:pt x="1418" y="693"/>
                  </a:lnTo>
                  <a:lnTo>
                    <a:pt x="1072" y="693"/>
                  </a:lnTo>
                  <a:cubicBezTo>
                    <a:pt x="473" y="693"/>
                    <a:pt x="63" y="1166"/>
                    <a:pt x="63" y="1733"/>
                  </a:cubicBezTo>
                  <a:lnTo>
                    <a:pt x="63" y="2426"/>
                  </a:lnTo>
                  <a:cubicBezTo>
                    <a:pt x="63" y="3025"/>
                    <a:pt x="536" y="3466"/>
                    <a:pt x="1072" y="3466"/>
                  </a:cubicBezTo>
                  <a:lnTo>
                    <a:pt x="1418" y="3466"/>
                  </a:lnTo>
                  <a:lnTo>
                    <a:pt x="1418" y="4852"/>
                  </a:lnTo>
                  <a:lnTo>
                    <a:pt x="1072" y="4852"/>
                  </a:lnTo>
                  <a:cubicBezTo>
                    <a:pt x="882" y="4852"/>
                    <a:pt x="725" y="4694"/>
                    <a:pt x="725" y="4474"/>
                  </a:cubicBezTo>
                  <a:cubicBezTo>
                    <a:pt x="725" y="4285"/>
                    <a:pt x="567" y="4127"/>
                    <a:pt x="378" y="4127"/>
                  </a:cubicBezTo>
                  <a:cubicBezTo>
                    <a:pt x="158" y="4127"/>
                    <a:pt x="0" y="4285"/>
                    <a:pt x="0" y="4474"/>
                  </a:cubicBezTo>
                  <a:cubicBezTo>
                    <a:pt x="0" y="5072"/>
                    <a:pt x="473" y="5513"/>
                    <a:pt x="1040" y="5513"/>
                  </a:cubicBezTo>
                  <a:lnTo>
                    <a:pt x="1387" y="5513"/>
                  </a:lnTo>
                  <a:lnTo>
                    <a:pt x="1387" y="5860"/>
                  </a:lnTo>
                  <a:cubicBezTo>
                    <a:pt x="1387" y="6049"/>
                    <a:pt x="1544" y="6207"/>
                    <a:pt x="1733" y="6207"/>
                  </a:cubicBezTo>
                  <a:cubicBezTo>
                    <a:pt x="1954" y="6207"/>
                    <a:pt x="2111" y="6049"/>
                    <a:pt x="2111" y="5860"/>
                  </a:cubicBezTo>
                  <a:lnTo>
                    <a:pt x="2111" y="5545"/>
                  </a:lnTo>
                  <a:lnTo>
                    <a:pt x="2458" y="5545"/>
                  </a:lnTo>
                  <a:cubicBezTo>
                    <a:pt x="3056" y="5545"/>
                    <a:pt x="3466" y="5072"/>
                    <a:pt x="3466" y="4537"/>
                  </a:cubicBezTo>
                  <a:lnTo>
                    <a:pt x="3466" y="3812"/>
                  </a:lnTo>
                  <a:cubicBezTo>
                    <a:pt x="3466" y="3214"/>
                    <a:pt x="2993" y="2804"/>
                    <a:pt x="2458" y="2804"/>
                  </a:cubicBezTo>
                  <a:lnTo>
                    <a:pt x="2111" y="2804"/>
                  </a:lnTo>
                  <a:lnTo>
                    <a:pt x="2111" y="1386"/>
                  </a:lnTo>
                  <a:lnTo>
                    <a:pt x="2458" y="1386"/>
                  </a:lnTo>
                  <a:cubicBezTo>
                    <a:pt x="2647" y="1386"/>
                    <a:pt x="2804" y="1544"/>
                    <a:pt x="2804" y="1733"/>
                  </a:cubicBezTo>
                  <a:cubicBezTo>
                    <a:pt x="2804" y="1922"/>
                    <a:pt x="2962" y="2079"/>
                    <a:pt x="3151" y="2079"/>
                  </a:cubicBezTo>
                  <a:cubicBezTo>
                    <a:pt x="3371" y="2079"/>
                    <a:pt x="3529" y="1922"/>
                    <a:pt x="3529" y="1733"/>
                  </a:cubicBezTo>
                  <a:cubicBezTo>
                    <a:pt x="3529" y="1134"/>
                    <a:pt x="3056" y="693"/>
                    <a:pt x="2489" y="693"/>
                  </a:cubicBezTo>
                  <a:lnTo>
                    <a:pt x="2143" y="693"/>
                  </a:lnTo>
                  <a:lnTo>
                    <a:pt x="2143" y="347"/>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097" name="Google Shape;20097;p79"/>
            <p:cNvSpPr/>
            <p:nvPr/>
          </p:nvSpPr>
          <p:spPr>
            <a:xfrm>
              <a:off x="1790525" y="2319150"/>
              <a:ext cx="267800" cy="294600"/>
            </a:xfrm>
            <a:custGeom>
              <a:avLst/>
              <a:gdLst/>
              <a:ahLst/>
              <a:cxnLst/>
              <a:rect l="l" t="t" r="r" b="b"/>
              <a:pathLst>
                <a:path w="10712" h="11784" extrusionOk="0">
                  <a:moveTo>
                    <a:pt x="6427" y="662"/>
                  </a:moveTo>
                  <a:cubicBezTo>
                    <a:pt x="6837" y="662"/>
                    <a:pt x="7152" y="977"/>
                    <a:pt x="7152" y="1355"/>
                  </a:cubicBezTo>
                  <a:cubicBezTo>
                    <a:pt x="7152" y="1765"/>
                    <a:pt x="6837" y="2080"/>
                    <a:pt x="6427" y="2080"/>
                  </a:cubicBezTo>
                  <a:lnTo>
                    <a:pt x="6427" y="1702"/>
                  </a:lnTo>
                  <a:cubicBezTo>
                    <a:pt x="6427" y="1513"/>
                    <a:pt x="6270" y="1355"/>
                    <a:pt x="6081" y="1355"/>
                  </a:cubicBezTo>
                  <a:lnTo>
                    <a:pt x="4695" y="1355"/>
                  </a:lnTo>
                  <a:cubicBezTo>
                    <a:pt x="4505" y="1355"/>
                    <a:pt x="4348" y="1513"/>
                    <a:pt x="4348" y="1702"/>
                  </a:cubicBezTo>
                  <a:lnTo>
                    <a:pt x="4348" y="2080"/>
                  </a:lnTo>
                  <a:cubicBezTo>
                    <a:pt x="3938" y="2017"/>
                    <a:pt x="3623" y="1765"/>
                    <a:pt x="3623" y="1355"/>
                  </a:cubicBezTo>
                  <a:cubicBezTo>
                    <a:pt x="3623" y="977"/>
                    <a:pt x="3938" y="662"/>
                    <a:pt x="4348" y="662"/>
                  </a:cubicBezTo>
                  <a:close/>
                  <a:moveTo>
                    <a:pt x="5734" y="2017"/>
                  </a:moveTo>
                  <a:lnTo>
                    <a:pt x="5734" y="2741"/>
                  </a:lnTo>
                  <a:lnTo>
                    <a:pt x="5010" y="2741"/>
                  </a:lnTo>
                  <a:lnTo>
                    <a:pt x="5010" y="2017"/>
                  </a:lnTo>
                  <a:close/>
                  <a:moveTo>
                    <a:pt x="1418" y="1985"/>
                  </a:moveTo>
                  <a:lnTo>
                    <a:pt x="1859" y="2489"/>
                  </a:lnTo>
                  <a:lnTo>
                    <a:pt x="1355" y="2930"/>
                  </a:lnTo>
                  <a:lnTo>
                    <a:pt x="914" y="2426"/>
                  </a:lnTo>
                  <a:lnTo>
                    <a:pt x="1418" y="1985"/>
                  </a:lnTo>
                  <a:close/>
                  <a:moveTo>
                    <a:pt x="9357" y="1985"/>
                  </a:moveTo>
                  <a:lnTo>
                    <a:pt x="9861" y="2426"/>
                  </a:lnTo>
                  <a:lnTo>
                    <a:pt x="9420" y="2930"/>
                  </a:lnTo>
                  <a:lnTo>
                    <a:pt x="8916" y="2489"/>
                  </a:lnTo>
                  <a:lnTo>
                    <a:pt x="9357" y="1985"/>
                  </a:lnTo>
                  <a:close/>
                  <a:moveTo>
                    <a:pt x="5356" y="3434"/>
                  </a:moveTo>
                  <a:cubicBezTo>
                    <a:pt x="7467" y="3434"/>
                    <a:pt x="9200" y="5167"/>
                    <a:pt x="9200" y="7278"/>
                  </a:cubicBezTo>
                  <a:cubicBezTo>
                    <a:pt x="9200" y="9389"/>
                    <a:pt x="7498" y="11090"/>
                    <a:pt x="5356" y="11090"/>
                  </a:cubicBezTo>
                  <a:cubicBezTo>
                    <a:pt x="3277" y="11090"/>
                    <a:pt x="1544" y="9357"/>
                    <a:pt x="1544" y="7278"/>
                  </a:cubicBezTo>
                  <a:cubicBezTo>
                    <a:pt x="1576" y="5136"/>
                    <a:pt x="3277" y="3434"/>
                    <a:pt x="5356" y="3434"/>
                  </a:cubicBezTo>
                  <a:close/>
                  <a:moveTo>
                    <a:pt x="4316" y="0"/>
                  </a:moveTo>
                  <a:cubicBezTo>
                    <a:pt x="3560" y="0"/>
                    <a:pt x="2930" y="631"/>
                    <a:pt x="2930" y="1387"/>
                  </a:cubicBezTo>
                  <a:cubicBezTo>
                    <a:pt x="2930" y="2143"/>
                    <a:pt x="3560" y="2773"/>
                    <a:pt x="4316" y="2773"/>
                  </a:cubicBezTo>
                  <a:lnTo>
                    <a:pt x="4316" y="2899"/>
                  </a:lnTo>
                  <a:cubicBezTo>
                    <a:pt x="3749" y="3025"/>
                    <a:pt x="3214" y="3277"/>
                    <a:pt x="2741" y="3592"/>
                  </a:cubicBezTo>
                  <a:lnTo>
                    <a:pt x="2269" y="3056"/>
                  </a:lnTo>
                  <a:lnTo>
                    <a:pt x="2521" y="2804"/>
                  </a:lnTo>
                  <a:cubicBezTo>
                    <a:pt x="2741" y="2678"/>
                    <a:pt x="2741" y="2458"/>
                    <a:pt x="2615" y="2332"/>
                  </a:cubicBezTo>
                  <a:lnTo>
                    <a:pt x="1702" y="1292"/>
                  </a:lnTo>
                  <a:cubicBezTo>
                    <a:pt x="1631" y="1203"/>
                    <a:pt x="1530" y="1165"/>
                    <a:pt x="1432" y="1165"/>
                  </a:cubicBezTo>
                  <a:cubicBezTo>
                    <a:pt x="1357" y="1165"/>
                    <a:pt x="1284" y="1188"/>
                    <a:pt x="1229" y="1229"/>
                  </a:cubicBezTo>
                  <a:lnTo>
                    <a:pt x="158" y="2143"/>
                  </a:lnTo>
                  <a:cubicBezTo>
                    <a:pt x="0" y="2269"/>
                    <a:pt x="0" y="2489"/>
                    <a:pt x="126" y="2615"/>
                  </a:cubicBezTo>
                  <a:lnTo>
                    <a:pt x="1040" y="3687"/>
                  </a:lnTo>
                  <a:cubicBezTo>
                    <a:pt x="1106" y="3770"/>
                    <a:pt x="1199" y="3809"/>
                    <a:pt x="1291" y="3809"/>
                  </a:cubicBezTo>
                  <a:cubicBezTo>
                    <a:pt x="1372" y="3809"/>
                    <a:pt x="1453" y="3778"/>
                    <a:pt x="1513" y="3718"/>
                  </a:cubicBezTo>
                  <a:lnTo>
                    <a:pt x="1796" y="3498"/>
                  </a:lnTo>
                  <a:lnTo>
                    <a:pt x="2269" y="4033"/>
                  </a:lnTo>
                  <a:cubicBezTo>
                    <a:pt x="1387" y="4852"/>
                    <a:pt x="882" y="6018"/>
                    <a:pt x="882" y="7278"/>
                  </a:cubicBezTo>
                  <a:cubicBezTo>
                    <a:pt x="882" y="9735"/>
                    <a:pt x="2899" y="11783"/>
                    <a:pt x="5356" y="11783"/>
                  </a:cubicBezTo>
                  <a:cubicBezTo>
                    <a:pt x="7845" y="11783"/>
                    <a:pt x="9861" y="9735"/>
                    <a:pt x="9861" y="7278"/>
                  </a:cubicBezTo>
                  <a:cubicBezTo>
                    <a:pt x="9861" y="6081"/>
                    <a:pt x="9389" y="4915"/>
                    <a:pt x="8475" y="4033"/>
                  </a:cubicBezTo>
                  <a:lnTo>
                    <a:pt x="8948" y="3498"/>
                  </a:lnTo>
                  <a:lnTo>
                    <a:pt x="9231" y="3718"/>
                  </a:lnTo>
                  <a:cubicBezTo>
                    <a:pt x="9306" y="3778"/>
                    <a:pt x="9387" y="3809"/>
                    <a:pt x="9465" y="3809"/>
                  </a:cubicBezTo>
                  <a:cubicBezTo>
                    <a:pt x="9553" y="3809"/>
                    <a:pt x="9637" y="3770"/>
                    <a:pt x="9704" y="3687"/>
                  </a:cubicBezTo>
                  <a:lnTo>
                    <a:pt x="10617" y="2615"/>
                  </a:lnTo>
                  <a:cubicBezTo>
                    <a:pt x="10712" y="2458"/>
                    <a:pt x="10712" y="2269"/>
                    <a:pt x="10554" y="2143"/>
                  </a:cubicBezTo>
                  <a:lnTo>
                    <a:pt x="9515" y="1229"/>
                  </a:lnTo>
                  <a:cubicBezTo>
                    <a:pt x="9446" y="1188"/>
                    <a:pt x="9365" y="1165"/>
                    <a:pt x="9288" y="1165"/>
                  </a:cubicBezTo>
                  <a:cubicBezTo>
                    <a:pt x="9189" y="1165"/>
                    <a:pt x="9095" y="1203"/>
                    <a:pt x="9042" y="1292"/>
                  </a:cubicBezTo>
                  <a:lnTo>
                    <a:pt x="8129" y="2332"/>
                  </a:lnTo>
                  <a:cubicBezTo>
                    <a:pt x="8003" y="2489"/>
                    <a:pt x="8003" y="2710"/>
                    <a:pt x="8160" y="2804"/>
                  </a:cubicBezTo>
                  <a:lnTo>
                    <a:pt x="8444" y="3056"/>
                  </a:lnTo>
                  <a:lnTo>
                    <a:pt x="7971" y="3592"/>
                  </a:lnTo>
                  <a:cubicBezTo>
                    <a:pt x="7498" y="3245"/>
                    <a:pt x="6931" y="3025"/>
                    <a:pt x="6396" y="2899"/>
                  </a:cubicBezTo>
                  <a:lnTo>
                    <a:pt x="6396" y="2773"/>
                  </a:lnTo>
                  <a:cubicBezTo>
                    <a:pt x="7152" y="2773"/>
                    <a:pt x="7782" y="2143"/>
                    <a:pt x="7782" y="1387"/>
                  </a:cubicBezTo>
                  <a:cubicBezTo>
                    <a:pt x="7782" y="631"/>
                    <a:pt x="7152" y="0"/>
                    <a:pt x="63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098" name="Google Shape;20098;p79"/>
          <p:cNvSpPr/>
          <p:nvPr/>
        </p:nvSpPr>
        <p:spPr>
          <a:xfrm>
            <a:off x="8261538" y="3233044"/>
            <a:ext cx="467201" cy="467161"/>
          </a:xfrm>
          <a:custGeom>
            <a:avLst/>
            <a:gdLst/>
            <a:ahLst/>
            <a:cxnLst/>
            <a:rect l="l" t="t" r="r" b="b"/>
            <a:pathLst>
              <a:path w="11879" h="11878" extrusionOk="0">
                <a:moveTo>
                  <a:pt x="5892" y="693"/>
                </a:moveTo>
                <a:cubicBezTo>
                  <a:pt x="6302" y="693"/>
                  <a:pt x="6617" y="1008"/>
                  <a:pt x="6617" y="1418"/>
                </a:cubicBezTo>
                <a:cubicBezTo>
                  <a:pt x="6617" y="1796"/>
                  <a:pt x="6302" y="2111"/>
                  <a:pt x="5892" y="2111"/>
                </a:cubicBezTo>
                <a:cubicBezTo>
                  <a:pt x="5514" y="2111"/>
                  <a:pt x="5199" y="1796"/>
                  <a:pt x="5199" y="1418"/>
                </a:cubicBezTo>
                <a:cubicBezTo>
                  <a:pt x="5231" y="1008"/>
                  <a:pt x="5546" y="693"/>
                  <a:pt x="5892" y="693"/>
                </a:cubicBezTo>
                <a:close/>
                <a:moveTo>
                  <a:pt x="5892" y="2741"/>
                </a:moveTo>
                <a:cubicBezTo>
                  <a:pt x="6837" y="2741"/>
                  <a:pt x="7625" y="3529"/>
                  <a:pt x="7625" y="4505"/>
                </a:cubicBezTo>
                <a:lnTo>
                  <a:pt x="7625" y="5545"/>
                </a:lnTo>
                <a:lnTo>
                  <a:pt x="4159" y="5545"/>
                </a:lnTo>
                <a:lnTo>
                  <a:pt x="4159" y="4505"/>
                </a:lnTo>
                <a:cubicBezTo>
                  <a:pt x="4159" y="3529"/>
                  <a:pt x="4947" y="2741"/>
                  <a:pt x="5892" y="2741"/>
                </a:cubicBezTo>
                <a:close/>
                <a:moveTo>
                  <a:pt x="8381" y="5104"/>
                </a:moveTo>
                <a:cubicBezTo>
                  <a:pt x="9326" y="5356"/>
                  <a:pt x="9767" y="5703"/>
                  <a:pt x="9767" y="5892"/>
                </a:cubicBezTo>
                <a:cubicBezTo>
                  <a:pt x="9767" y="6238"/>
                  <a:pt x="8381" y="6931"/>
                  <a:pt x="5955" y="6931"/>
                </a:cubicBezTo>
                <a:cubicBezTo>
                  <a:pt x="5898" y="6932"/>
                  <a:pt x="5842" y="6932"/>
                  <a:pt x="5787" y="6932"/>
                </a:cubicBezTo>
                <a:cubicBezTo>
                  <a:pt x="3434" y="6932"/>
                  <a:pt x="2112" y="6292"/>
                  <a:pt x="2112" y="5892"/>
                </a:cubicBezTo>
                <a:cubicBezTo>
                  <a:pt x="2112" y="5703"/>
                  <a:pt x="2553" y="5388"/>
                  <a:pt x="3498" y="5104"/>
                </a:cubicBezTo>
                <a:lnTo>
                  <a:pt x="3498" y="5892"/>
                </a:lnTo>
                <a:cubicBezTo>
                  <a:pt x="3498" y="6081"/>
                  <a:pt x="3655" y="6238"/>
                  <a:pt x="3844" y="6238"/>
                </a:cubicBezTo>
                <a:lnTo>
                  <a:pt x="8034" y="6238"/>
                </a:lnTo>
                <a:cubicBezTo>
                  <a:pt x="8223" y="6238"/>
                  <a:pt x="8381" y="6081"/>
                  <a:pt x="8381" y="5892"/>
                </a:cubicBezTo>
                <a:lnTo>
                  <a:pt x="8381" y="5104"/>
                </a:lnTo>
                <a:close/>
                <a:moveTo>
                  <a:pt x="1765" y="10428"/>
                </a:moveTo>
                <a:cubicBezTo>
                  <a:pt x="2427" y="10428"/>
                  <a:pt x="2805" y="10680"/>
                  <a:pt x="2805" y="10775"/>
                </a:cubicBezTo>
                <a:cubicBezTo>
                  <a:pt x="2805" y="10869"/>
                  <a:pt x="2427" y="11121"/>
                  <a:pt x="1765" y="11121"/>
                </a:cubicBezTo>
                <a:cubicBezTo>
                  <a:pt x="1072" y="11121"/>
                  <a:pt x="694" y="10869"/>
                  <a:pt x="694" y="10775"/>
                </a:cubicBezTo>
                <a:cubicBezTo>
                  <a:pt x="694" y="10712"/>
                  <a:pt x="1072" y="10428"/>
                  <a:pt x="1765" y="10428"/>
                </a:cubicBezTo>
                <a:close/>
                <a:moveTo>
                  <a:pt x="5955" y="10428"/>
                </a:moveTo>
                <a:cubicBezTo>
                  <a:pt x="6617" y="10428"/>
                  <a:pt x="6963" y="10712"/>
                  <a:pt x="6963" y="10775"/>
                </a:cubicBezTo>
                <a:cubicBezTo>
                  <a:pt x="6963" y="10869"/>
                  <a:pt x="6617" y="11121"/>
                  <a:pt x="5955" y="11121"/>
                </a:cubicBezTo>
                <a:cubicBezTo>
                  <a:pt x="5262" y="11121"/>
                  <a:pt x="4915" y="10869"/>
                  <a:pt x="4915" y="10775"/>
                </a:cubicBezTo>
                <a:cubicBezTo>
                  <a:pt x="4915" y="10712"/>
                  <a:pt x="5262" y="10428"/>
                  <a:pt x="5955" y="10428"/>
                </a:cubicBezTo>
                <a:close/>
                <a:moveTo>
                  <a:pt x="10082" y="10428"/>
                </a:moveTo>
                <a:cubicBezTo>
                  <a:pt x="10775" y="10428"/>
                  <a:pt x="11153" y="10680"/>
                  <a:pt x="11153" y="10775"/>
                </a:cubicBezTo>
                <a:cubicBezTo>
                  <a:pt x="11153" y="10869"/>
                  <a:pt x="10775" y="11121"/>
                  <a:pt x="10082" y="11121"/>
                </a:cubicBezTo>
                <a:cubicBezTo>
                  <a:pt x="9421" y="11121"/>
                  <a:pt x="9043" y="10869"/>
                  <a:pt x="9043" y="10775"/>
                </a:cubicBezTo>
                <a:cubicBezTo>
                  <a:pt x="9043" y="10712"/>
                  <a:pt x="9421" y="10428"/>
                  <a:pt x="10082" y="10428"/>
                </a:cubicBezTo>
                <a:close/>
                <a:moveTo>
                  <a:pt x="5987" y="0"/>
                </a:moveTo>
                <a:cubicBezTo>
                  <a:pt x="5231" y="0"/>
                  <a:pt x="4600" y="630"/>
                  <a:pt x="4600" y="1355"/>
                </a:cubicBezTo>
                <a:cubicBezTo>
                  <a:pt x="4600" y="1733"/>
                  <a:pt x="4726" y="2016"/>
                  <a:pt x="4947" y="2300"/>
                </a:cubicBezTo>
                <a:cubicBezTo>
                  <a:pt x="4159" y="2710"/>
                  <a:pt x="3624" y="3497"/>
                  <a:pt x="3561" y="4442"/>
                </a:cubicBezTo>
                <a:cubicBezTo>
                  <a:pt x="2742" y="4631"/>
                  <a:pt x="1481" y="5072"/>
                  <a:pt x="1481" y="5923"/>
                </a:cubicBezTo>
                <a:cubicBezTo>
                  <a:pt x="1481" y="6679"/>
                  <a:pt x="2427" y="7120"/>
                  <a:pt x="3151" y="7309"/>
                </a:cubicBezTo>
                <a:lnTo>
                  <a:pt x="1954" y="9798"/>
                </a:lnTo>
                <a:lnTo>
                  <a:pt x="1828" y="9798"/>
                </a:lnTo>
                <a:cubicBezTo>
                  <a:pt x="851" y="9798"/>
                  <a:pt x="64" y="10239"/>
                  <a:pt x="64" y="10806"/>
                </a:cubicBezTo>
                <a:cubicBezTo>
                  <a:pt x="1" y="11373"/>
                  <a:pt x="725" y="11846"/>
                  <a:pt x="1765" y="11846"/>
                </a:cubicBezTo>
                <a:cubicBezTo>
                  <a:pt x="2679" y="11846"/>
                  <a:pt x="3498" y="11436"/>
                  <a:pt x="3498" y="10806"/>
                </a:cubicBezTo>
                <a:cubicBezTo>
                  <a:pt x="3498" y="10334"/>
                  <a:pt x="3057" y="10019"/>
                  <a:pt x="2584" y="9924"/>
                </a:cubicBezTo>
                <a:lnTo>
                  <a:pt x="3781" y="7498"/>
                </a:lnTo>
                <a:cubicBezTo>
                  <a:pt x="4317" y="7624"/>
                  <a:pt x="4947" y="7656"/>
                  <a:pt x="5577" y="7719"/>
                </a:cubicBezTo>
                <a:lnTo>
                  <a:pt x="5577" y="9830"/>
                </a:lnTo>
                <a:cubicBezTo>
                  <a:pt x="4947" y="9924"/>
                  <a:pt x="4222" y="10239"/>
                  <a:pt x="4222" y="10869"/>
                </a:cubicBezTo>
                <a:cubicBezTo>
                  <a:pt x="4222" y="11499"/>
                  <a:pt x="5041" y="11877"/>
                  <a:pt x="5955" y="11877"/>
                </a:cubicBezTo>
                <a:cubicBezTo>
                  <a:pt x="6837" y="11877"/>
                  <a:pt x="7688" y="11499"/>
                  <a:pt x="7688" y="10869"/>
                </a:cubicBezTo>
                <a:cubicBezTo>
                  <a:pt x="7688" y="10239"/>
                  <a:pt x="6932" y="9924"/>
                  <a:pt x="6302" y="9830"/>
                </a:cubicBezTo>
                <a:lnTo>
                  <a:pt x="6302" y="7719"/>
                </a:lnTo>
                <a:cubicBezTo>
                  <a:pt x="6932" y="7719"/>
                  <a:pt x="7562" y="7624"/>
                  <a:pt x="8097" y="7498"/>
                </a:cubicBezTo>
                <a:lnTo>
                  <a:pt x="9295" y="9924"/>
                </a:lnTo>
                <a:cubicBezTo>
                  <a:pt x="8822" y="10082"/>
                  <a:pt x="8381" y="10334"/>
                  <a:pt x="8381" y="10806"/>
                </a:cubicBezTo>
                <a:cubicBezTo>
                  <a:pt x="8381" y="11436"/>
                  <a:pt x="9200" y="11846"/>
                  <a:pt x="10114" y="11846"/>
                </a:cubicBezTo>
                <a:cubicBezTo>
                  <a:pt x="11090" y="11846"/>
                  <a:pt x="11878" y="11405"/>
                  <a:pt x="11878" y="10806"/>
                </a:cubicBezTo>
                <a:cubicBezTo>
                  <a:pt x="11878" y="10239"/>
                  <a:pt x="11153" y="9798"/>
                  <a:pt x="10114" y="9798"/>
                </a:cubicBezTo>
                <a:lnTo>
                  <a:pt x="9988" y="9798"/>
                </a:lnTo>
                <a:lnTo>
                  <a:pt x="8822" y="7309"/>
                </a:lnTo>
                <a:cubicBezTo>
                  <a:pt x="9515" y="7120"/>
                  <a:pt x="10460" y="6679"/>
                  <a:pt x="10460" y="5923"/>
                </a:cubicBezTo>
                <a:cubicBezTo>
                  <a:pt x="10460" y="5072"/>
                  <a:pt x="9200" y="4631"/>
                  <a:pt x="8381" y="4442"/>
                </a:cubicBezTo>
                <a:cubicBezTo>
                  <a:pt x="8350" y="3497"/>
                  <a:pt x="7782" y="2710"/>
                  <a:pt x="6995" y="2300"/>
                </a:cubicBezTo>
                <a:cubicBezTo>
                  <a:pt x="7247" y="2080"/>
                  <a:pt x="7341" y="1764"/>
                  <a:pt x="7341" y="1355"/>
                </a:cubicBezTo>
                <a:cubicBezTo>
                  <a:pt x="7341" y="630"/>
                  <a:pt x="6711"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099" name="Google Shape;20099;p79"/>
          <p:cNvGrpSpPr/>
          <p:nvPr/>
        </p:nvGrpSpPr>
        <p:grpSpPr>
          <a:xfrm>
            <a:off x="6488515" y="3863951"/>
            <a:ext cx="465943" cy="464723"/>
            <a:chOff x="3599700" y="1954475"/>
            <a:chExt cx="296175" cy="295400"/>
          </a:xfrm>
        </p:grpSpPr>
        <p:sp>
          <p:nvSpPr>
            <p:cNvPr id="20100" name="Google Shape;20100;p79"/>
            <p:cNvSpPr/>
            <p:nvPr/>
          </p:nvSpPr>
          <p:spPr>
            <a:xfrm>
              <a:off x="3599700" y="1954475"/>
              <a:ext cx="296175" cy="295400"/>
            </a:xfrm>
            <a:custGeom>
              <a:avLst/>
              <a:gdLst/>
              <a:ahLst/>
              <a:cxnLst/>
              <a:rect l="l" t="t" r="r" b="b"/>
              <a:pathLst>
                <a:path w="11847" h="11816" extrusionOk="0">
                  <a:moveTo>
                    <a:pt x="3151" y="694"/>
                  </a:moveTo>
                  <a:cubicBezTo>
                    <a:pt x="3718" y="694"/>
                    <a:pt x="4159" y="1166"/>
                    <a:pt x="4159" y="1734"/>
                  </a:cubicBezTo>
                  <a:cubicBezTo>
                    <a:pt x="4159" y="2301"/>
                    <a:pt x="3686" y="2742"/>
                    <a:pt x="3151" y="2742"/>
                  </a:cubicBezTo>
                  <a:cubicBezTo>
                    <a:pt x="2584" y="2742"/>
                    <a:pt x="2111" y="2269"/>
                    <a:pt x="2111" y="1734"/>
                  </a:cubicBezTo>
                  <a:cubicBezTo>
                    <a:pt x="2080" y="1166"/>
                    <a:pt x="2552" y="694"/>
                    <a:pt x="3151" y="694"/>
                  </a:cubicBezTo>
                  <a:close/>
                  <a:moveTo>
                    <a:pt x="8727" y="694"/>
                  </a:moveTo>
                  <a:cubicBezTo>
                    <a:pt x="9326" y="694"/>
                    <a:pt x="9767" y="1166"/>
                    <a:pt x="9767" y="1734"/>
                  </a:cubicBezTo>
                  <a:cubicBezTo>
                    <a:pt x="9767" y="2301"/>
                    <a:pt x="9294" y="2742"/>
                    <a:pt x="8727" y="2742"/>
                  </a:cubicBezTo>
                  <a:cubicBezTo>
                    <a:pt x="8128" y="2742"/>
                    <a:pt x="7719" y="2269"/>
                    <a:pt x="7719" y="1734"/>
                  </a:cubicBezTo>
                  <a:cubicBezTo>
                    <a:pt x="7656" y="1166"/>
                    <a:pt x="8128" y="694"/>
                    <a:pt x="8727" y="694"/>
                  </a:cubicBezTo>
                  <a:close/>
                  <a:moveTo>
                    <a:pt x="5923" y="4852"/>
                  </a:moveTo>
                  <a:cubicBezTo>
                    <a:pt x="6522" y="4852"/>
                    <a:pt x="6994" y="5325"/>
                    <a:pt x="6994" y="5861"/>
                  </a:cubicBezTo>
                  <a:cubicBezTo>
                    <a:pt x="6994" y="6396"/>
                    <a:pt x="6522" y="6869"/>
                    <a:pt x="5923" y="6869"/>
                  </a:cubicBezTo>
                  <a:cubicBezTo>
                    <a:pt x="5356" y="6869"/>
                    <a:pt x="4883" y="6428"/>
                    <a:pt x="4883" y="5861"/>
                  </a:cubicBezTo>
                  <a:cubicBezTo>
                    <a:pt x="4883" y="5294"/>
                    <a:pt x="5356" y="4852"/>
                    <a:pt x="5923" y="4852"/>
                  </a:cubicBezTo>
                  <a:close/>
                  <a:moveTo>
                    <a:pt x="3151" y="3466"/>
                  </a:moveTo>
                  <a:cubicBezTo>
                    <a:pt x="3875" y="3466"/>
                    <a:pt x="4600" y="3813"/>
                    <a:pt x="5072" y="4380"/>
                  </a:cubicBezTo>
                  <a:cubicBezTo>
                    <a:pt x="4537" y="4695"/>
                    <a:pt x="4159" y="5231"/>
                    <a:pt x="4159" y="5861"/>
                  </a:cubicBezTo>
                  <a:cubicBezTo>
                    <a:pt x="4159" y="6239"/>
                    <a:pt x="4285" y="6617"/>
                    <a:pt x="4505" y="6900"/>
                  </a:cubicBezTo>
                  <a:lnTo>
                    <a:pt x="693" y="6900"/>
                  </a:lnTo>
                  <a:lnTo>
                    <a:pt x="693" y="5892"/>
                  </a:lnTo>
                  <a:cubicBezTo>
                    <a:pt x="693" y="4569"/>
                    <a:pt x="1796" y="3466"/>
                    <a:pt x="3151" y="3466"/>
                  </a:cubicBezTo>
                  <a:close/>
                  <a:moveTo>
                    <a:pt x="8696" y="3498"/>
                  </a:moveTo>
                  <a:cubicBezTo>
                    <a:pt x="10019" y="3498"/>
                    <a:pt x="11121" y="4600"/>
                    <a:pt x="11121" y="5955"/>
                  </a:cubicBezTo>
                  <a:lnTo>
                    <a:pt x="11121" y="6932"/>
                  </a:lnTo>
                  <a:lnTo>
                    <a:pt x="7309" y="6932"/>
                  </a:lnTo>
                  <a:cubicBezTo>
                    <a:pt x="7561" y="6617"/>
                    <a:pt x="7656" y="6270"/>
                    <a:pt x="7656" y="5892"/>
                  </a:cubicBezTo>
                  <a:cubicBezTo>
                    <a:pt x="7656" y="5262"/>
                    <a:pt x="7309" y="4726"/>
                    <a:pt x="6774" y="4411"/>
                  </a:cubicBezTo>
                  <a:cubicBezTo>
                    <a:pt x="7215" y="3813"/>
                    <a:pt x="7939" y="3498"/>
                    <a:pt x="8696" y="3498"/>
                  </a:cubicBezTo>
                  <a:close/>
                  <a:moveTo>
                    <a:pt x="5923" y="7625"/>
                  </a:moveTo>
                  <a:cubicBezTo>
                    <a:pt x="6207" y="7625"/>
                    <a:pt x="6490" y="7656"/>
                    <a:pt x="6711" y="7751"/>
                  </a:cubicBezTo>
                  <a:lnTo>
                    <a:pt x="5923" y="8791"/>
                  </a:lnTo>
                  <a:lnTo>
                    <a:pt x="5135" y="7751"/>
                  </a:lnTo>
                  <a:cubicBezTo>
                    <a:pt x="5388" y="7688"/>
                    <a:pt x="5671" y="7625"/>
                    <a:pt x="5923" y="7625"/>
                  </a:cubicBezTo>
                  <a:close/>
                  <a:moveTo>
                    <a:pt x="4505" y="8066"/>
                  </a:moveTo>
                  <a:lnTo>
                    <a:pt x="5577" y="9484"/>
                  </a:lnTo>
                  <a:lnTo>
                    <a:pt x="5577" y="11153"/>
                  </a:lnTo>
                  <a:lnTo>
                    <a:pt x="3497" y="11153"/>
                  </a:lnTo>
                  <a:lnTo>
                    <a:pt x="3497" y="10019"/>
                  </a:lnTo>
                  <a:cubicBezTo>
                    <a:pt x="3497" y="9200"/>
                    <a:pt x="3875" y="8507"/>
                    <a:pt x="4505" y="8066"/>
                  </a:cubicBezTo>
                  <a:close/>
                  <a:moveTo>
                    <a:pt x="7341" y="8066"/>
                  </a:moveTo>
                  <a:cubicBezTo>
                    <a:pt x="7939" y="8507"/>
                    <a:pt x="8381" y="9263"/>
                    <a:pt x="8381" y="10051"/>
                  </a:cubicBezTo>
                  <a:lnTo>
                    <a:pt x="8381" y="11153"/>
                  </a:lnTo>
                  <a:lnTo>
                    <a:pt x="6301" y="11153"/>
                  </a:lnTo>
                  <a:lnTo>
                    <a:pt x="6301" y="9484"/>
                  </a:lnTo>
                  <a:lnTo>
                    <a:pt x="7341" y="8066"/>
                  </a:lnTo>
                  <a:close/>
                  <a:moveTo>
                    <a:pt x="3088" y="1"/>
                  </a:moveTo>
                  <a:cubicBezTo>
                    <a:pt x="2143" y="1"/>
                    <a:pt x="1355" y="788"/>
                    <a:pt x="1355" y="1734"/>
                  </a:cubicBezTo>
                  <a:cubicBezTo>
                    <a:pt x="1355" y="2238"/>
                    <a:pt x="1575" y="2679"/>
                    <a:pt x="1922" y="2994"/>
                  </a:cubicBezTo>
                  <a:cubicBezTo>
                    <a:pt x="788" y="3466"/>
                    <a:pt x="0" y="4569"/>
                    <a:pt x="0" y="5861"/>
                  </a:cubicBezTo>
                  <a:lnTo>
                    <a:pt x="0" y="7247"/>
                  </a:lnTo>
                  <a:cubicBezTo>
                    <a:pt x="0" y="7436"/>
                    <a:pt x="158" y="7593"/>
                    <a:pt x="347" y="7593"/>
                  </a:cubicBezTo>
                  <a:lnTo>
                    <a:pt x="3938" y="7593"/>
                  </a:lnTo>
                  <a:cubicBezTo>
                    <a:pt x="3214" y="8192"/>
                    <a:pt x="2741" y="9043"/>
                    <a:pt x="2741" y="10019"/>
                  </a:cubicBezTo>
                  <a:lnTo>
                    <a:pt x="2741" y="11437"/>
                  </a:lnTo>
                  <a:cubicBezTo>
                    <a:pt x="2741" y="11658"/>
                    <a:pt x="2899" y="11815"/>
                    <a:pt x="3088" y="11815"/>
                  </a:cubicBezTo>
                  <a:lnTo>
                    <a:pt x="8696" y="11815"/>
                  </a:lnTo>
                  <a:cubicBezTo>
                    <a:pt x="8885" y="11815"/>
                    <a:pt x="9042" y="11658"/>
                    <a:pt x="9042" y="11437"/>
                  </a:cubicBezTo>
                  <a:lnTo>
                    <a:pt x="9042" y="10019"/>
                  </a:lnTo>
                  <a:cubicBezTo>
                    <a:pt x="9042" y="9043"/>
                    <a:pt x="8570" y="8192"/>
                    <a:pt x="7876" y="7593"/>
                  </a:cubicBezTo>
                  <a:lnTo>
                    <a:pt x="11436" y="7593"/>
                  </a:lnTo>
                  <a:cubicBezTo>
                    <a:pt x="11657" y="7593"/>
                    <a:pt x="11815" y="7436"/>
                    <a:pt x="11815" y="7247"/>
                  </a:cubicBezTo>
                  <a:lnTo>
                    <a:pt x="11815" y="5861"/>
                  </a:lnTo>
                  <a:cubicBezTo>
                    <a:pt x="11846" y="4600"/>
                    <a:pt x="11027" y="3466"/>
                    <a:pt x="9861" y="2994"/>
                  </a:cubicBezTo>
                  <a:cubicBezTo>
                    <a:pt x="10239" y="2679"/>
                    <a:pt x="10428" y="2206"/>
                    <a:pt x="10428" y="1734"/>
                  </a:cubicBezTo>
                  <a:cubicBezTo>
                    <a:pt x="10428" y="788"/>
                    <a:pt x="9641" y="1"/>
                    <a:pt x="8696" y="1"/>
                  </a:cubicBezTo>
                  <a:cubicBezTo>
                    <a:pt x="7750" y="1"/>
                    <a:pt x="6963" y="788"/>
                    <a:pt x="6963" y="1734"/>
                  </a:cubicBezTo>
                  <a:cubicBezTo>
                    <a:pt x="6963" y="2238"/>
                    <a:pt x="7152" y="2679"/>
                    <a:pt x="7498" y="2994"/>
                  </a:cubicBezTo>
                  <a:cubicBezTo>
                    <a:pt x="6931" y="3214"/>
                    <a:pt x="6396" y="3624"/>
                    <a:pt x="6049" y="4159"/>
                  </a:cubicBezTo>
                  <a:lnTo>
                    <a:pt x="5734" y="4159"/>
                  </a:lnTo>
                  <a:cubicBezTo>
                    <a:pt x="5388" y="3655"/>
                    <a:pt x="4883" y="3214"/>
                    <a:pt x="4285" y="2994"/>
                  </a:cubicBezTo>
                  <a:cubicBezTo>
                    <a:pt x="4631" y="2679"/>
                    <a:pt x="4820" y="2238"/>
                    <a:pt x="4820" y="1734"/>
                  </a:cubicBezTo>
                  <a:cubicBezTo>
                    <a:pt x="4820" y="788"/>
                    <a:pt x="4033"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1" name="Google Shape;20101;p79"/>
            <p:cNvSpPr/>
            <p:nvPr/>
          </p:nvSpPr>
          <p:spPr>
            <a:xfrm>
              <a:off x="3825750" y="2075775"/>
              <a:ext cx="35450" cy="17350"/>
            </a:xfrm>
            <a:custGeom>
              <a:avLst/>
              <a:gdLst/>
              <a:ahLst/>
              <a:cxnLst/>
              <a:rect l="l" t="t" r="r" b="b"/>
              <a:pathLst>
                <a:path w="1418" h="694" extrusionOk="0">
                  <a:moveTo>
                    <a:pt x="347" y="0"/>
                  </a:moveTo>
                  <a:cubicBezTo>
                    <a:pt x="158" y="0"/>
                    <a:pt x="0" y="158"/>
                    <a:pt x="0" y="347"/>
                  </a:cubicBezTo>
                  <a:cubicBezTo>
                    <a:pt x="0" y="536"/>
                    <a:pt x="158" y="694"/>
                    <a:pt x="347"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2" name="Google Shape;20102;p79"/>
            <p:cNvSpPr/>
            <p:nvPr/>
          </p:nvSpPr>
          <p:spPr>
            <a:xfrm>
              <a:off x="3633550" y="2075775"/>
              <a:ext cx="35475" cy="17350"/>
            </a:xfrm>
            <a:custGeom>
              <a:avLst/>
              <a:gdLst/>
              <a:ahLst/>
              <a:cxnLst/>
              <a:rect l="l" t="t" r="r" b="b"/>
              <a:pathLst>
                <a:path w="1419" h="694" extrusionOk="0">
                  <a:moveTo>
                    <a:pt x="379" y="0"/>
                  </a:moveTo>
                  <a:cubicBezTo>
                    <a:pt x="158" y="0"/>
                    <a:pt x="1" y="158"/>
                    <a:pt x="1" y="347"/>
                  </a:cubicBezTo>
                  <a:cubicBezTo>
                    <a:pt x="1" y="536"/>
                    <a:pt x="158" y="694"/>
                    <a:pt x="379" y="694"/>
                  </a:cubicBezTo>
                  <a:lnTo>
                    <a:pt x="1072" y="694"/>
                  </a:lnTo>
                  <a:cubicBezTo>
                    <a:pt x="1261" y="694"/>
                    <a:pt x="1419" y="536"/>
                    <a:pt x="1419" y="347"/>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03" name="Google Shape;20103;p79"/>
          <p:cNvGrpSpPr/>
          <p:nvPr/>
        </p:nvGrpSpPr>
        <p:grpSpPr>
          <a:xfrm>
            <a:off x="6489756" y="4516569"/>
            <a:ext cx="463465" cy="463465"/>
            <a:chOff x="3601275" y="2319150"/>
            <a:chExt cx="294600" cy="294600"/>
          </a:xfrm>
        </p:grpSpPr>
        <p:sp>
          <p:nvSpPr>
            <p:cNvPr id="20104" name="Google Shape;20104;p79"/>
            <p:cNvSpPr/>
            <p:nvPr/>
          </p:nvSpPr>
          <p:spPr>
            <a:xfrm>
              <a:off x="3601275" y="2319150"/>
              <a:ext cx="294600" cy="294600"/>
            </a:xfrm>
            <a:custGeom>
              <a:avLst/>
              <a:gdLst/>
              <a:ahLst/>
              <a:cxnLst/>
              <a:rect l="l" t="t" r="r" b="b"/>
              <a:pathLst>
                <a:path w="11784" h="11784" extrusionOk="0">
                  <a:moveTo>
                    <a:pt x="8223" y="694"/>
                  </a:moveTo>
                  <a:cubicBezTo>
                    <a:pt x="8696" y="725"/>
                    <a:pt x="9168" y="914"/>
                    <a:pt x="9546" y="1198"/>
                  </a:cubicBezTo>
                  <a:lnTo>
                    <a:pt x="7057" y="3687"/>
                  </a:lnTo>
                  <a:cubicBezTo>
                    <a:pt x="6774" y="3498"/>
                    <a:pt x="6459" y="3340"/>
                    <a:pt x="6144" y="3245"/>
                  </a:cubicBezTo>
                  <a:lnTo>
                    <a:pt x="8223" y="694"/>
                  </a:lnTo>
                  <a:close/>
                  <a:moveTo>
                    <a:pt x="10523" y="1198"/>
                  </a:moveTo>
                  <a:cubicBezTo>
                    <a:pt x="10838" y="1576"/>
                    <a:pt x="11027" y="2111"/>
                    <a:pt x="11027" y="2615"/>
                  </a:cubicBezTo>
                  <a:lnTo>
                    <a:pt x="8286" y="4852"/>
                  </a:lnTo>
                  <a:lnTo>
                    <a:pt x="7561" y="4159"/>
                  </a:lnTo>
                  <a:lnTo>
                    <a:pt x="10523" y="1198"/>
                  </a:lnTo>
                  <a:close/>
                  <a:moveTo>
                    <a:pt x="5592" y="3923"/>
                  </a:moveTo>
                  <a:cubicBezTo>
                    <a:pt x="6033" y="3923"/>
                    <a:pt x="6474" y="4096"/>
                    <a:pt x="6805" y="4443"/>
                  </a:cubicBezTo>
                  <a:cubicBezTo>
                    <a:pt x="7498" y="5104"/>
                    <a:pt x="7498" y="6207"/>
                    <a:pt x="6805" y="6869"/>
                  </a:cubicBezTo>
                  <a:cubicBezTo>
                    <a:pt x="6474" y="7199"/>
                    <a:pt x="6033" y="7365"/>
                    <a:pt x="5592" y="7365"/>
                  </a:cubicBezTo>
                  <a:cubicBezTo>
                    <a:pt x="5151" y="7365"/>
                    <a:pt x="4710" y="7199"/>
                    <a:pt x="4379" y="6869"/>
                  </a:cubicBezTo>
                  <a:cubicBezTo>
                    <a:pt x="3718" y="6207"/>
                    <a:pt x="3718" y="5104"/>
                    <a:pt x="4379" y="4443"/>
                  </a:cubicBezTo>
                  <a:cubicBezTo>
                    <a:pt x="4710" y="4096"/>
                    <a:pt x="5151" y="3923"/>
                    <a:pt x="5592" y="3923"/>
                  </a:cubicBezTo>
                  <a:close/>
                  <a:moveTo>
                    <a:pt x="8034" y="5577"/>
                  </a:moveTo>
                  <a:lnTo>
                    <a:pt x="8191" y="5734"/>
                  </a:lnTo>
                  <a:cubicBezTo>
                    <a:pt x="8696" y="6270"/>
                    <a:pt x="9326" y="6742"/>
                    <a:pt x="10019" y="7058"/>
                  </a:cubicBezTo>
                  <a:lnTo>
                    <a:pt x="9420" y="7278"/>
                  </a:lnTo>
                  <a:cubicBezTo>
                    <a:pt x="9263" y="7310"/>
                    <a:pt x="9168" y="7467"/>
                    <a:pt x="9168" y="7593"/>
                  </a:cubicBezTo>
                  <a:lnTo>
                    <a:pt x="9168" y="8066"/>
                  </a:lnTo>
                  <a:cubicBezTo>
                    <a:pt x="8601" y="7814"/>
                    <a:pt x="8034" y="7467"/>
                    <a:pt x="7561" y="7058"/>
                  </a:cubicBezTo>
                  <a:cubicBezTo>
                    <a:pt x="7876" y="6648"/>
                    <a:pt x="8034" y="6175"/>
                    <a:pt x="8034" y="5608"/>
                  </a:cubicBezTo>
                  <a:lnTo>
                    <a:pt x="8034" y="5577"/>
                  </a:lnTo>
                  <a:close/>
                  <a:moveTo>
                    <a:pt x="3245" y="6081"/>
                  </a:moveTo>
                  <a:cubicBezTo>
                    <a:pt x="3308" y="6427"/>
                    <a:pt x="3466" y="6806"/>
                    <a:pt x="3655" y="7058"/>
                  </a:cubicBezTo>
                  <a:lnTo>
                    <a:pt x="1197" y="9546"/>
                  </a:lnTo>
                  <a:cubicBezTo>
                    <a:pt x="882" y="9200"/>
                    <a:pt x="662" y="8696"/>
                    <a:pt x="630" y="8160"/>
                  </a:cubicBezTo>
                  <a:lnTo>
                    <a:pt x="3245" y="6081"/>
                  </a:lnTo>
                  <a:close/>
                  <a:moveTo>
                    <a:pt x="7057" y="7593"/>
                  </a:moveTo>
                  <a:cubicBezTo>
                    <a:pt x="7435" y="8066"/>
                    <a:pt x="7813" y="8601"/>
                    <a:pt x="8034" y="9200"/>
                  </a:cubicBezTo>
                  <a:lnTo>
                    <a:pt x="7561" y="9200"/>
                  </a:lnTo>
                  <a:cubicBezTo>
                    <a:pt x="7404" y="9200"/>
                    <a:pt x="7278" y="9263"/>
                    <a:pt x="7246" y="9420"/>
                  </a:cubicBezTo>
                  <a:lnTo>
                    <a:pt x="7057" y="10019"/>
                  </a:lnTo>
                  <a:cubicBezTo>
                    <a:pt x="6742" y="9357"/>
                    <a:pt x="6270" y="8727"/>
                    <a:pt x="5766" y="8223"/>
                  </a:cubicBezTo>
                  <a:lnTo>
                    <a:pt x="5608" y="8066"/>
                  </a:lnTo>
                  <a:lnTo>
                    <a:pt x="5640" y="8066"/>
                  </a:lnTo>
                  <a:cubicBezTo>
                    <a:pt x="6144" y="8066"/>
                    <a:pt x="6648" y="7877"/>
                    <a:pt x="7057" y="7593"/>
                  </a:cubicBezTo>
                  <a:close/>
                  <a:moveTo>
                    <a:pt x="4096" y="7625"/>
                  </a:moveTo>
                  <a:lnTo>
                    <a:pt x="4820" y="8318"/>
                  </a:lnTo>
                  <a:lnTo>
                    <a:pt x="2552" y="11090"/>
                  </a:lnTo>
                  <a:cubicBezTo>
                    <a:pt x="2048" y="11059"/>
                    <a:pt x="1575" y="10901"/>
                    <a:pt x="1134" y="10586"/>
                  </a:cubicBezTo>
                  <a:lnTo>
                    <a:pt x="4096" y="7625"/>
                  </a:lnTo>
                  <a:close/>
                  <a:moveTo>
                    <a:pt x="8160" y="0"/>
                  </a:moveTo>
                  <a:cubicBezTo>
                    <a:pt x="8034" y="0"/>
                    <a:pt x="7971" y="63"/>
                    <a:pt x="7876" y="126"/>
                  </a:cubicBezTo>
                  <a:lnTo>
                    <a:pt x="5356" y="3245"/>
                  </a:lnTo>
                  <a:cubicBezTo>
                    <a:pt x="4852" y="3308"/>
                    <a:pt x="4348" y="3529"/>
                    <a:pt x="3938" y="3970"/>
                  </a:cubicBezTo>
                  <a:cubicBezTo>
                    <a:pt x="3592" y="4317"/>
                    <a:pt x="3340" y="4758"/>
                    <a:pt x="3277" y="5262"/>
                  </a:cubicBezTo>
                  <a:lnTo>
                    <a:pt x="126" y="7782"/>
                  </a:lnTo>
                  <a:cubicBezTo>
                    <a:pt x="32" y="7845"/>
                    <a:pt x="0" y="7940"/>
                    <a:pt x="0" y="8066"/>
                  </a:cubicBezTo>
                  <a:cubicBezTo>
                    <a:pt x="0" y="8790"/>
                    <a:pt x="284" y="9546"/>
                    <a:pt x="756" y="10114"/>
                  </a:cubicBezTo>
                  <a:lnTo>
                    <a:pt x="473" y="10366"/>
                  </a:lnTo>
                  <a:cubicBezTo>
                    <a:pt x="410" y="10460"/>
                    <a:pt x="347" y="10523"/>
                    <a:pt x="347" y="10618"/>
                  </a:cubicBezTo>
                  <a:cubicBezTo>
                    <a:pt x="347" y="10681"/>
                    <a:pt x="410" y="10807"/>
                    <a:pt x="473" y="10838"/>
                  </a:cubicBezTo>
                  <a:cubicBezTo>
                    <a:pt x="1103" y="11468"/>
                    <a:pt x="1922" y="11783"/>
                    <a:pt x="2804" y="11783"/>
                  </a:cubicBezTo>
                  <a:cubicBezTo>
                    <a:pt x="2930" y="11783"/>
                    <a:pt x="2993" y="11752"/>
                    <a:pt x="3088" y="11657"/>
                  </a:cubicBezTo>
                  <a:lnTo>
                    <a:pt x="5388" y="8790"/>
                  </a:lnTo>
                  <a:cubicBezTo>
                    <a:pt x="6018" y="9452"/>
                    <a:pt x="6553" y="10303"/>
                    <a:pt x="6805" y="11153"/>
                  </a:cubicBezTo>
                  <a:cubicBezTo>
                    <a:pt x="6868" y="11311"/>
                    <a:pt x="7026" y="11405"/>
                    <a:pt x="7120" y="11405"/>
                  </a:cubicBezTo>
                  <a:cubicBezTo>
                    <a:pt x="7278" y="11405"/>
                    <a:pt x="7404" y="11311"/>
                    <a:pt x="7435" y="11153"/>
                  </a:cubicBezTo>
                  <a:lnTo>
                    <a:pt x="7845" y="9924"/>
                  </a:lnTo>
                  <a:lnTo>
                    <a:pt x="8601" y="9924"/>
                  </a:lnTo>
                  <a:cubicBezTo>
                    <a:pt x="8696" y="9924"/>
                    <a:pt x="8790" y="9893"/>
                    <a:pt x="8853" y="9767"/>
                  </a:cubicBezTo>
                  <a:cubicBezTo>
                    <a:pt x="8948" y="9704"/>
                    <a:pt x="8948" y="9578"/>
                    <a:pt x="8916" y="9452"/>
                  </a:cubicBezTo>
                  <a:cubicBezTo>
                    <a:pt x="8790" y="9137"/>
                    <a:pt x="8664" y="8822"/>
                    <a:pt x="8507" y="8507"/>
                  </a:cubicBezTo>
                  <a:lnTo>
                    <a:pt x="8507" y="8507"/>
                  </a:lnTo>
                  <a:cubicBezTo>
                    <a:pt x="8822" y="8664"/>
                    <a:pt x="9137" y="8790"/>
                    <a:pt x="9452" y="8916"/>
                  </a:cubicBezTo>
                  <a:cubicBezTo>
                    <a:pt x="9489" y="8926"/>
                    <a:pt x="9526" y="8929"/>
                    <a:pt x="9561" y="8929"/>
                  </a:cubicBezTo>
                  <a:cubicBezTo>
                    <a:pt x="9646" y="8929"/>
                    <a:pt x="9722" y="8907"/>
                    <a:pt x="9767" y="8885"/>
                  </a:cubicBezTo>
                  <a:cubicBezTo>
                    <a:pt x="9861" y="8790"/>
                    <a:pt x="9924" y="8727"/>
                    <a:pt x="9924" y="8601"/>
                  </a:cubicBezTo>
                  <a:lnTo>
                    <a:pt x="9924" y="7845"/>
                  </a:lnTo>
                  <a:lnTo>
                    <a:pt x="11153" y="7467"/>
                  </a:lnTo>
                  <a:cubicBezTo>
                    <a:pt x="11310" y="7404"/>
                    <a:pt x="11373" y="7247"/>
                    <a:pt x="11373" y="7152"/>
                  </a:cubicBezTo>
                  <a:cubicBezTo>
                    <a:pt x="11373" y="6995"/>
                    <a:pt x="11310" y="6869"/>
                    <a:pt x="11153" y="6837"/>
                  </a:cubicBezTo>
                  <a:cubicBezTo>
                    <a:pt x="10271" y="6553"/>
                    <a:pt x="9452" y="6049"/>
                    <a:pt x="8790" y="5419"/>
                  </a:cubicBezTo>
                  <a:lnTo>
                    <a:pt x="11657" y="3088"/>
                  </a:lnTo>
                  <a:cubicBezTo>
                    <a:pt x="11689" y="2962"/>
                    <a:pt x="11783" y="2867"/>
                    <a:pt x="11783" y="2773"/>
                  </a:cubicBezTo>
                  <a:cubicBezTo>
                    <a:pt x="11783" y="1922"/>
                    <a:pt x="11436" y="1072"/>
                    <a:pt x="10838" y="442"/>
                  </a:cubicBezTo>
                  <a:cubicBezTo>
                    <a:pt x="10775" y="379"/>
                    <a:pt x="10688" y="347"/>
                    <a:pt x="10602" y="347"/>
                  </a:cubicBezTo>
                  <a:cubicBezTo>
                    <a:pt x="10515" y="347"/>
                    <a:pt x="10428" y="379"/>
                    <a:pt x="10365" y="442"/>
                  </a:cubicBezTo>
                  <a:lnTo>
                    <a:pt x="10082" y="725"/>
                  </a:lnTo>
                  <a:cubicBezTo>
                    <a:pt x="9546" y="284"/>
                    <a:pt x="8853" y="0"/>
                    <a:pt x="816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5" name="Google Shape;20105;p79"/>
            <p:cNvSpPr/>
            <p:nvPr/>
          </p:nvSpPr>
          <p:spPr>
            <a:xfrm>
              <a:off x="3713900" y="2434350"/>
              <a:ext cx="55950" cy="52200"/>
            </a:xfrm>
            <a:custGeom>
              <a:avLst/>
              <a:gdLst/>
              <a:ahLst/>
              <a:cxnLst/>
              <a:rect l="l" t="t" r="r" b="b"/>
              <a:pathLst>
                <a:path w="2238" h="2088" extrusionOk="0">
                  <a:moveTo>
                    <a:pt x="1087" y="685"/>
                  </a:moveTo>
                  <a:cubicBezTo>
                    <a:pt x="1174" y="685"/>
                    <a:pt x="1261" y="717"/>
                    <a:pt x="1324" y="780"/>
                  </a:cubicBezTo>
                  <a:cubicBezTo>
                    <a:pt x="1450" y="874"/>
                    <a:pt x="1450" y="1126"/>
                    <a:pt x="1324" y="1252"/>
                  </a:cubicBezTo>
                  <a:cubicBezTo>
                    <a:pt x="1261" y="1300"/>
                    <a:pt x="1174" y="1323"/>
                    <a:pt x="1087" y="1323"/>
                  </a:cubicBezTo>
                  <a:cubicBezTo>
                    <a:pt x="1001" y="1323"/>
                    <a:pt x="914" y="1300"/>
                    <a:pt x="851" y="1252"/>
                  </a:cubicBezTo>
                  <a:cubicBezTo>
                    <a:pt x="725" y="1126"/>
                    <a:pt x="725" y="937"/>
                    <a:pt x="851" y="780"/>
                  </a:cubicBezTo>
                  <a:cubicBezTo>
                    <a:pt x="914" y="717"/>
                    <a:pt x="1001" y="685"/>
                    <a:pt x="1087" y="685"/>
                  </a:cubicBezTo>
                  <a:close/>
                  <a:moveTo>
                    <a:pt x="1115" y="0"/>
                  </a:moveTo>
                  <a:cubicBezTo>
                    <a:pt x="851" y="0"/>
                    <a:pt x="583" y="102"/>
                    <a:pt x="378" y="307"/>
                  </a:cubicBezTo>
                  <a:cubicBezTo>
                    <a:pt x="0" y="685"/>
                    <a:pt x="0" y="1347"/>
                    <a:pt x="378" y="1756"/>
                  </a:cubicBezTo>
                  <a:cubicBezTo>
                    <a:pt x="583" y="1977"/>
                    <a:pt x="851" y="2087"/>
                    <a:pt x="1115" y="2087"/>
                  </a:cubicBezTo>
                  <a:cubicBezTo>
                    <a:pt x="1379" y="2087"/>
                    <a:pt x="1639" y="1977"/>
                    <a:pt x="1828" y="1756"/>
                  </a:cubicBezTo>
                  <a:cubicBezTo>
                    <a:pt x="2237" y="1347"/>
                    <a:pt x="2237" y="685"/>
                    <a:pt x="1828" y="307"/>
                  </a:cubicBezTo>
                  <a:cubicBezTo>
                    <a:pt x="1639" y="102"/>
                    <a:pt x="1379" y="0"/>
                    <a:pt x="11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06" name="Google Shape;20106;p79"/>
          <p:cNvSpPr/>
          <p:nvPr/>
        </p:nvSpPr>
        <p:spPr>
          <a:xfrm>
            <a:off x="6488999" y="5114967"/>
            <a:ext cx="464723" cy="464684"/>
          </a:xfrm>
          <a:custGeom>
            <a:avLst/>
            <a:gdLst/>
            <a:ahLst/>
            <a:cxnLst/>
            <a:rect l="l" t="t" r="r" b="b"/>
            <a:pathLst>
              <a:path w="11816" h="11815" extrusionOk="0">
                <a:moveTo>
                  <a:pt x="6207" y="693"/>
                </a:moveTo>
                <a:cubicBezTo>
                  <a:pt x="7877" y="819"/>
                  <a:pt x="9326" y="1670"/>
                  <a:pt x="10208" y="2993"/>
                </a:cubicBezTo>
                <a:lnTo>
                  <a:pt x="6207" y="5293"/>
                </a:lnTo>
                <a:lnTo>
                  <a:pt x="6207" y="693"/>
                </a:lnTo>
                <a:close/>
                <a:moveTo>
                  <a:pt x="10555" y="3623"/>
                </a:moveTo>
                <a:cubicBezTo>
                  <a:pt x="10901" y="4316"/>
                  <a:pt x="11090" y="5104"/>
                  <a:pt x="11090" y="5923"/>
                </a:cubicBezTo>
                <a:cubicBezTo>
                  <a:pt x="11090" y="7026"/>
                  <a:pt x="10744" y="8097"/>
                  <a:pt x="10114" y="8979"/>
                </a:cubicBezTo>
                <a:lnTo>
                  <a:pt x="6491" y="5986"/>
                </a:lnTo>
                <a:lnTo>
                  <a:pt x="10555" y="3623"/>
                </a:lnTo>
                <a:close/>
                <a:moveTo>
                  <a:pt x="5546" y="693"/>
                </a:moveTo>
                <a:lnTo>
                  <a:pt x="5546" y="5892"/>
                </a:lnTo>
                <a:cubicBezTo>
                  <a:pt x="5546" y="6018"/>
                  <a:pt x="5577" y="6081"/>
                  <a:pt x="5672" y="6175"/>
                </a:cubicBezTo>
                <a:lnTo>
                  <a:pt x="9673" y="9483"/>
                </a:lnTo>
                <a:cubicBezTo>
                  <a:pt x="8728" y="10491"/>
                  <a:pt x="7373" y="11121"/>
                  <a:pt x="5892" y="11121"/>
                </a:cubicBezTo>
                <a:cubicBezTo>
                  <a:pt x="3025" y="11121"/>
                  <a:pt x="662" y="8822"/>
                  <a:pt x="662" y="5892"/>
                </a:cubicBezTo>
                <a:cubicBezTo>
                  <a:pt x="662" y="3151"/>
                  <a:pt x="2836" y="851"/>
                  <a:pt x="5546" y="693"/>
                </a:cubicBezTo>
                <a:close/>
                <a:moveTo>
                  <a:pt x="5892" y="0"/>
                </a:moveTo>
                <a:cubicBezTo>
                  <a:pt x="2647" y="0"/>
                  <a:pt x="1" y="2615"/>
                  <a:pt x="1" y="5892"/>
                </a:cubicBezTo>
                <a:cubicBezTo>
                  <a:pt x="1" y="9168"/>
                  <a:pt x="2647" y="11814"/>
                  <a:pt x="5892" y="11814"/>
                </a:cubicBezTo>
                <a:cubicBezTo>
                  <a:pt x="9169" y="11814"/>
                  <a:pt x="11815" y="9168"/>
                  <a:pt x="11815" y="5892"/>
                </a:cubicBezTo>
                <a:cubicBezTo>
                  <a:pt x="11815" y="2678"/>
                  <a:pt x="9137"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07" name="Google Shape;20107;p79"/>
          <p:cNvGrpSpPr/>
          <p:nvPr/>
        </p:nvGrpSpPr>
        <p:grpSpPr>
          <a:xfrm>
            <a:off x="9449359" y="3863362"/>
            <a:ext cx="437428" cy="465903"/>
            <a:chOff x="5421475" y="1945825"/>
            <a:chExt cx="278050" cy="296150"/>
          </a:xfrm>
        </p:grpSpPr>
        <p:sp>
          <p:nvSpPr>
            <p:cNvPr id="20108" name="Google Shape;20108;p79"/>
            <p:cNvSpPr/>
            <p:nvPr/>
          </p:nvSpPr>
          <p:spPr>
            <a:xfrm>
              <a:off x="5472650" y="1999375"/>
              <a:ext cx="172525" cy="242600"/>
            </a:xfrm>
            <a:custGeom>
              <a:avLst/>
              <a:gdLst/>
              <a:ahLst/>
              <a:cxnLst/>
              <a:rect l="l" t="t" r="r" b="b"/>
              <a:pathLst>
                <a:path w="6901" h="9704" extrusionOk="0">
                  <a:moveTo>
                    <a:pt x="1765" y="1355"/>
                  </a:moveTo>
                  <a:cubicBezTo>
                    <a:pt x="1986" y="1355"/>
                    <a:pt x="2143" y="1513"/>
                    <a:pt x="2143" y="1702"/>
                  </a:cubicBezTo>
                  <a:lnTo>
                    <a:pt x="2143" y="2048"/>
                  </a:lnTo>
                  <a:lnTo>
                    <a:pt x="1765" y="2048"/>
                  </a:lnTo>
                  <a:cubicBezTo>
                    <a:pt x="1671" y="2048"/>
                    <a:pt x="1545" y="2048"/>
                    <a:pt x="1419" y="2111"/>
                  </a:cubicBezTo>
                  <a:lnTo>
                    <a:pt x="1419" y="1702"/>
                  </a:lnTo>
                  <a:cubicBezTo>
                    <a:pt x="1419" y="1513"/>
                    <a:pt x="1576" y="1355"/>
                    <a:pt x="1765" y="1355"/>
                  </a:cubicBezTo>
                  <a:close/>
                  <a:moveTo>
                    <a:pt x="3151" y="631"/>
                  </a:moveTo>
                  <a:cubicBezTo>
                    <a:pt x="3341" y="631"/>
                    <a:pt x="3498" y="788"/>
                    <a:pt x="3498" y="1009"/>
                  </a:cubicBezTo>
                  <a:lnTo>
                    <a:pt x="3498" y="2111"/>
                  </a:lnTo>
                  <a:cubicBezTo>
                    <a:pt x="3404" y="2048"/>
                    <a:pt x="3277" y="2017"/>
                    <a:pt x="3151" y="2017"/>
                  </a:cubicBezTo>
                  <a:lnTo>
                    <a:pt x="2805" y="2017"/>
                  </a:lnTo>
                  <a:lnTo>
                    <a:pt x="2805" y="1009"/>
                  </a:lnTo>
                  <a:cubicBezTo>
                    <a:pt x="2805" y="788"/>
                    <a:pt x="2962" y="631"/>
                    <a:pt x="3151" y="631"/>
                  </a:cubicBezTo>
                  <a:close/>
                  <a:moveTo>
                    <a:pt x="4538" y="1355"/>
                  </a:moveTo>
                  <a:cubicBezTo>
                    <a:pt x="4727" y="1355"/>
                    <a:pt x="4884" y="1513"/>
                    <a:pt x="4884" y="1702"/>
                  </a:cubicBezTo>
                  <a:lnTo>
                    <a:pt x="4884" y="3088"/>
                  </a:lnTo>
                  <a:cubicBezTo>
                    <a:pt x="4884" y="3277"/>
                    <a:pt x="4727" y="3435"/>
                    <a:pt x="4538" y="3435"/>
                  </a:cubicBezTo>
                  <a:cubicBezTo>
                    <a:pt x="4349" y="3435"/>
                    <a:pt x="4191" y="3277"/>
                    <a:pt x="4191" y="3088"/>
                  </a:cubicBezTo>
                  <a:lnTo>
                    <a:pt x="4191" y="1702"/>
                  </a:lnTo>
                  <a:cubicBezTo>
                    <a:pt x="4191" y="1513"/>
                    <a:pt x="4349" y="1355"/>
                    <a:pt x="4538" y="1355"/>
                  </a:cubicBezTo>
                  <a:close/>
                  <a:moveTo>
                    <a:pt x="5924" y="2017"/>
                  </a:moveTo>
                  <a:cubicBezTo>
                    <a:pt x="6113" y="2017"/>
                    <a:pt x="6270" y="2174"/>
                    <a:pt x="6270" y="2363"/>
                  </a:cubicBezTo>
                  <a:lnTo>
                    <a:pt x="6270" y="3088"/>
                  </a:lnTo>
                  <a:cubicBezTo>
                    <a:pt x="6270" y="3277"/>
                    <a:pt x="6113" y="3435"/>
                    <a:pt x="5924" y="3435"/>
                  </a:cubicBezTo>
                  <a:cubicBezTo>
                    <a:pt x="5703" y="3435"/>
                    <a:pt x="5546" y="3277"/>
                    <a:pt x="5546" y="3088"/>
                  </a:cubicBezTo>
                  <a:lnTo>
                    <a:pt x="5546" y="2363"/>
                  </a:lnTo>
                  <a:cubicBezTo>
                    <a:pt x="5546" y="2174"/>
                    <a:pt x="5703" y="2017"/>
                    <a:pt x="5924" y="2017"/>
                  </a:cubicBezTo>
                  <a:close/>
                  <a:moveTo>
                    <a:pt x="3120" y="2741"/>
                  </a:moveTo>
                  <a:cubicBezTo>
                    <a:pt x="3309" y="2741"/>
                    <a:pt x="3467" y="2899"/>
                    <a:pt x="3467" y="3088"/>
                  </a:cubicBezTo>
                  <a:cubicBezTo>
                    <a:pt x="3467" y="3277"/>
                    <a:pt x="3309" y="3435"/>
                    <a:pt x="3120" y="3435"/>
                  </a:cubicBezTo>
                  <a:lnTo>
                    <a:pt x="1734" y="3435"/>
                  </a:lnTo>
                  <a:cubicBezTo>
                    <a:pt x="1545" y="3435"/>
                    <a:pt x="1387" y="3592"/>
                    <a:pt x="1387" y="3781"/>
                  </a:cubicBezTo>
                  <a:cubicBezTo>
                    <a:pt x="1387" y="4002"/>
                    <a:pt x="1545" y="4159"/>
                    <a:pt x="1734" y="4159"/>
                  </a:cubicBezTo>
                  <a:cubicBezTo>
                    <a:pt x="2679" y="4159"/>
                    <a:pt x="3467" y="4947"/>
                    <a:pt x="3467" y="5892"/>
                  </a:cubicBezTo>
                  <a:cubicBezTo>
                    <a:pt x="3467" y="6081"/>
                    <a:pt x="3624" y="6238"/>
                    <a:pt x="3845" y="6238"/>
                  </a:cubicBezTo>
                  <a:cubicBezTo>
                    <a:pt x="4034" y="6238"/>
                    <a:pt x="4191" y="6081"/>
                    <a:pt x="4191" y="5892"/>
                  </a:cubicBezTo>
                  <a:cubicBezTo>
                    <a:pt x="4191" y="5167"/>
                    <a:pt x="3876" y="4537"/>
                    <a:pt x="3435" y="4096"/>
                  </a:cubicBezTo>
                  <a:cubicBezTo>
                    <a:pt x="3593" y="4065"/>
                    <a:pt x="3750" y="4002"/>
                    <a:pt x="3876" y="3876"/>
                  </a:cubicBezTo>
                  <a:cubicBezTo>
                    <a:pt x="4065" y="4033"/>
                    <a:pt x="4317" y="4159"/>
                    <a:pt x="4569" y="4159"/>
                  </a:cubicBezTo>
                  <a:cubicBezTo>
                    <a:pt x="4853" y="4159"/>
                    <a:pt x="5073" y="4033"/>
                    <a:pt x="5294" y="3876"/>
                  </a:cubicBezTo>
                  <a:cubicBezTo>
                    <a:pt x="5483" y="4033"/>
                    <a:pt x="5703" y="4159"/>
                    <a:pt x="5987" y="4159"/>
                  </a:cubicBezTo>
                  <a:cubicBezTo>
                    <a:pt x="6113" y="4159"/>
                    <a:pt x="6239" y="4096"/>
                    <a:pt x="6333" y="4065"/>
                  </a:cubicBezTo>
                  <a:lnTo>
                    <a:pt x="6333" y="5167"/>
                  </a:lnTo>
                  <a:cubicBezTo>
                    <a:pt x="6333" y="5923"/>
                    <a:pt x="5861" y="6554"/>
                    <a:pt x="5199" y="6774"/>
                  </a:cubicBezTo>
                  <a:cubicBezTo>
                    <a:pt x="5042" y="6837"/>
                    <a:pt x="4979" y="6995"/>
                    <a:pt x="4979" y="7089"/>
                  </a:cubicBezTo>
                  <a:lnTo>
                    <a:pt x="4979" y="7562"/>
                  </a:lnTo>
                  <a:lnTo>
                    <a:pt x="2206" y="7562"/>
                  </a:lnTo>
                  <a:lnTo>
                    <a:pt x="2206" y="7089"/>
                  </a:lnTo>
                  <a:cubicBezTo>
                    <a:pt x="2206" y="6932"/>
                    <a:pt x="2143" y="6837"/>
                    <a:pt x="1986" y="6774"/>
                  </a:cubicBezTo>
                  <a:cubicBezTo>
                    <a:pt x="1261" y="6554"/>
                    <a:pt x="820" y="5892"/>
                    <a:pt x="820" y="5167"/>
                  </a:cubicBezTo>
                  <a:lnTo>
                    <a:pt x="820" y="3750"/>
                  </a:lnTo>
                  <a:lnTo>
                    <a:pt x="726" y="3750"/>
                  </a:lnTo>
                  <a:cubicBezTo>
                    <a:pt x="726" y="3151"/>
                    <a:pt x="1198" y="2741"/>
                    <a:pt x="1734" y="2741"/>
                  </a:cubicBezTo>
                  <a:close/>
                  <a:moveTo>
                    <a:pt x="5199" y="8286"/>
                  </a:moveTo>
                  <a:cubicBezTo>
                    <a:pt x="5388" y="8286"/>
                    <a:pt x="5546" y="8444"/>
                    <a:pt x="5546" y="8633"/>
                  </a:cubicBezTo>
                  <a:lnTo>
                    <a:pt x="5546" y="8979"/>
                  </a:lnTo>
                  <a:lnTo>
                    <a:pt x="1387" y="8979"/>
                  </a:lnTo>
                  <a:lnTo>
                    <a:pt x="1387" y="8633"/>
                  </a:lnTo>
                  <a:cubicBezTo>
                    <a:pt x="1387" y="8444"/>
                    <a:pt x="1545" y="8286"/>
                    <a:pt x="1734" y="8286"/>
                  </a:cubicBezTo>
                  <a:close/>
                  <a:moveTo>
                    <a:pt x="3120" y="1"/>
                  </a:moveTo>
                  <a:cubicBezTo>
                    <a:pt x="2647" y="1"/>
                    <a:pt x="2269" y="316"/>
                    <a:pt x="2143" y="757"/>
                  </a:cubicBezTo>
                  <a:cubicBezTo>
                    <a:pt x="2017" y="725"/>
                    <a:pt x="1891" y="694"/>
                    <a:pt x="1734" y="694"/>
                  </a:cubicBezTo>
                  <a:cubicBezTo>
                    <a:pt x="1167" y="694"/>
                    <a:pt x="726" y="1166"/>
                    <a:pt x="726" y="1702"/>
                  </a:cubicBezTo>
                  <a:lnTo>
                    <a:pt x="726" y="2426"/>
                  </a:lnTo>
                  <a:cubicBezTo>
                    <a:pt x="285" y="2678"/>
                    <a:pt x="1" y="3214"/>
                    <a:pt x="1" y="3750"/>
                  </a:cubicBezTo>
                  <a:lnTo>
                    <a:pt x="1" y="5136"/>
                  </a:lnTo>
                  <a:cubicBezTo>
                    <a:pt x="1" y="6081"/>
                    <a:pt x="568" y="6932"/>
                    <a:pt x="1387" y="7341"/>
                  </a:cubicBezTo>
                  <a:lnTo>
                    <a:pt x="1387" y="7656"/>
                  </a:lnTo>
                  <a:cubicBezTo>
                    <a:pt x="1009" y="7814"/>
                    <a:pt x="694" y="8160"/>
                    <a:pt x="694" y="8633"/>
                  </a:cubicBezTo>
                  <a:lnTo>
                    <a:pt x="694" y="9357"/>
                  </a:lnTo>
                  <a:cubicBezTo>
                    <a:pt x="694" y="9546"/>
                    <a:pt x="852" y="9704"/>
                    <a:pt x="1041" y="9704"/>
                  </a:cubicBezTo>
                  <a:lnTo>
                    <a:pt x="5892" y="9704"/>
                  </a:lnTo>
                  <a:cubicBezTo>
                    <a:pt x="6081" y="9704"/>
                    <a:pt x="6239" y="9546"/>
                    <a:pt x="6239" y="9357"/>
                  </a:cubicBezTo>
                  <a:lnTo>
                    <a:pt x="6239" y="8633"/>
                  </a:lnTo>
                  <a:cubicBezTo>
                    <a:pt x="6239" y="8192"/>
                    <a:pt x="5955" y="7814"/>
                    <a:pt x="5514" y="7656"/>
                  </a:cubicBezTo>
                  <a:lnTo>
                    <a:pt x="5514" y="7341"/>
                  </a:lnTo>
                  <a:cubicBezTo>
                    <a:pt x="6365" y="6932"/>
                    <a:pt x="6901" y="6081"/>
                    <a:pt x="6901" y="5136"/>
                  </a:cubicBezTo>
                  <a:lnTo>
                    <a:pt x="6901" y="2363"/>
                  </a:lnTo>
                  <a:cubicBezTo>
                    <a:pt x="6901" y="1796"/>
                    <a:pt x="6428" y="1355"/>
                    <a:pt x="5892" y="1355"/>
                  </a:cubicBezTo>
                  <a:cubicBezTo>
                    <a:pt x="5766" y="1355"/>
                    <a:pt x="5609" y="1387"/>
                    <a:pt x="5483" y="1418"/>
                  </a:cubicBezTo>
                  <a:cubicBezTo>
                    <a:pt x="5357" y="1009"/>
                    <a:pt x="4979" y="694"/>
                    <a:pt x="4506" y="694"/>
                  </a:cubicBezTo>
                  <a:cubicBezTo>
                    <a:pt x="4380" y="694"/>
                    <a:pt x="4223" y="725"/>
                    <a:pt x="4097" y="757"/>
                  </a:cubicBezTo>
                  <a:cubicBezTo>
                    <a:pt x="4002" y="316"/>
                    <a:pt x="3593"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09" name="Google Shape;20109;p79"/>
            <p:cNvSpPr/>
            <p:nvPr/>
          </p:nvSpPr>
          <p:spPr>
            <a:xfrm>
              <a:off x="5559300" y="1945825"/>
              <a:ext cx="18150" cy="44125"/>
            </a:xfrm>
            <a:custGeom>
              <a:avLst/>
              <a:gdLst/>
              <a:ahLst/>
              <a:cxnLst/>
              <a:rect l="l" t="t" r="r" b="b"/>
              <a:pathLst>
                <a:path w="726" h="1765" extrusionOk="0">
                  <a:moveTo>
                    <a:pt x="379" y="0"/>
                  </a:moveTo>
                  <a:cubicBezTo>
                    <a:pt x="158" y="0"/>
                    <a:pt x="1" y="158"/>
                    <a:pt x="1" y="347"/>
                  </a:cubicBezTo>
                  <a:lnTo>
                    <a:pt x="1" y="1418"/>
                  </a:lnTo>
                  <a:cubicBezTo>
                    <a:pt x="1" y="1607"/>
                    <a:pt x="158" y="1764"/>
                    <a:pt x="379" y="1764"/>
                  </a:cubicBezTo>
                  <a:cubicBezTo>
                    <a:pt x="568" y="1764"/>
                    <a:pt x="725" y="1607"/>
                    <a:pt x="725" y="1418"/>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0" name="Google Shape;20110;p79"/>
            <p:cNvSpPr/>
            <p:nvPr/>
          </p:nvSpPr>
          <p:spPr>
            <a:xfrm>
              <a:off x="5611275" y="1963925"/>
              <a:ext cx="35475" cy="34500"/>
            </a:xfrm>
            <a:custGeom>
              <a:avLst/>
              <a:gdLst/>
              <a:ahLst/>
              <a:cxnLst/>
              <a:rect l="l" t="t" r="r" b="b"/>
              <a:pathLst>
                <a:path w="1419" h="1380" extrusionOk="0">
                  <a:moveTo>
                    <a:pt x="1076" y="1"/>
                  </a:moveTo>
                  <a:cubicBezTo>
                    <a:pt x="985" y="1"/>
                    <a:pt x="899" y="32"/>
                    <a:pt x="851" y="95"/>
                  </a:cubicBezTo>
                  <a:lnTo>
                    <a:pt x="127" y="788"/>
                  </a:lnTo>
                  <a:cubicBezTo>
                    <a:pt x="1" y="914"/>
                    <a:pt x="1" y="1166"/>
                    <a:pt x="127" y="1261"/>
                  </a:cubicBezTo>
                  <a:cubicBezTo>
                    <a:pt x="190" y="1340"/>
                    <a:pt x="284" y="1379"/>
                    <a:pt x="375" y="1379"/>
                  </a:cubicBezTo>
                  <a:cubicBezTo>
                    <a:pt x="466" y="1379"/>
                    <a:pt x="552" y="1340"/>
                    <a:pt x="599" y="1261"/>
                  </a:cubicBezTo>
                  <a:lnTo>
                    <a:pt x="1324" y="568"/>
                  </a:lnTo>
                  <a:cubicBezTo>
                    <a:pt x="1419" y="442"/>
                    <a:pt x="1419" y="221"/>
                    <a:pt x="1324" y="95"/>
                  </a:cubicBezTo>
                  <a:cubicBezTo>
                    <a:pt x="1261" y="32"/>
                    <a:pt x="1167" y="1"/>
                    <a:pt x="10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1" name="Google Shape;20111;p79"/>
            <p:cNvSpPr/>
            <p:nvPr/>
          </p:nvSpPr>
          <p:spPr>
            <a:xfrm>
              <a:off x="5664050" y="2067900"/>
              <a:ext cx="35475" cy="17350"/>
            </a:xfrm>
            <a:custGeom>
              <a:avLst/>
              <a:gdLst/>
              <a:ahLst/>
              <a:cxnLst/>
              <a:rect l="l" t="t" r="r" b="b"/>
              <a:pathLst>
                <a:path w="1419" h="694" extrusionOk="0">
                  <a:moveTo>
                    <a:pt x="347" y="0"/>
                  </a:moveTo>
                  <a:cubicBezTo>
                    <a:pt x="158" y="0"/>
                    <a:pt x="1" y="158"/>
                    <a:pt x="1" y="347"/>
                  </a:cubicBezTo>
                  <a:cubicBezTo>
                    <a:pt x="1" y="536"/>
                    <a:pt x="158" y="694"/>
                    <a:pt x="347" y="694"/>
                  </a:cubicBezTo>
                  <a:lnTo>
                    <a:pt x="1040" y="694"/>
                  </a:lnTo>
                  <a:cubicBezTo>
                    <a:pt x="1261" y="694"/>
                    <a:pt x="1418" y="536"/>
                    <a:pt x="1418" y="347"/>
                  </a:cubicBezTo>
                  <a:cubicBezTo>
                    <a:pt x="1418"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2" name="Google Shape;20112;p79"/>
            <p:cNvSpPr/>
            <p:nvPr/>
          </p:nvSpPr>
          <p:spPr>
            <a:xfrm>
              <a:off x="5421475" y="2067900"/>
              <a:ext cx="35450" cy="17350"/>
            </a:xfrm>
            <a:custGeom>
              <a:avLst/>
              <a:gdLst/>
              <a:ahLst/>
              <a:cxnLst/>
              <a:rect l="l" t="t" r="r" b="b"/>
              <a:pathLst>
                <a:path w="1418" h="694" extrusionOk="0">
                  <a:moveTo>
                    <a:pt x="378" y="0"/>
                  </a:moveTo>
                  <a:cubicBezTo>
                    <a:pt x="158" y="0"/>
                    <a:pt x="0" y="158"/>
                    <a:pt x="0" y="347"/>
                  </a:cubicBezTo>
                  <a:cubicBezTo>
                    <a:pt x="0" y="536"/>
                    <a:pt x="158" y="694"/>
                    <a:pt x="378" y="694"/>
                  </a:cubicBezTo>
                  <a:lnTo>
                    <a:pt x="1071" y="694"/>
                  </a:lnTo>
                  <a:cubicBezTo>
                    <a:pt x="1260" y="694"/>
                    <a:pt x="1418" y="536"/>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3" name="Google Shape;20113;p79"/>
            <p:cNvSpPr/>
            <p:nvPr/>
          </p:nvSpPr>
          <p:spPr>
            <a:xfrm>
              <a:off x="5490000" y="1963925"/>
              <a:ext cx="35450" cy="33900"/>
            </a:xfrm>
            <a:custGeom>
              <a:avLst/>
              <a:gdLst/>
              <a:ahLst/>
              <a:cxnLst/>
              <a:rect l="l" t="t" r="r" b="b"/>
              <a:pathLst>
                <a:path w="1418" h="1356" extrusionOk="0">
                  <a:moveTo>
                    <a:pt x="343" y="1"/>
                  </a:moveTo>
                  <a:cubicBezTo>
                    <a:pt x="252" y="1"/>
                    <a:pt x="158" y="32"/>
                    <a:pt x="95" y="95"/>
                  </a:cubicBezTo>
                  <a:cubicBezTo>
                    <a:pt x="0" y="221"/>
                    <a:pt x="0" y="442"/>
                    <a:pt x="95" y="568"/>
                  </a:cubicBezTo>
                  <a:lnTo>
                    <a:pt x="819" y="1261"/>
                  </a:lnTo>
                  <a:cubicBezTo>
                    <a:pt x="866" y="1324"/>
                    <a:pt x="953" y="1356"/>
                    <a:pt x="1044" y="1356"/>
                  </a:cubicBezTo>
                  <a:cubicBezTo>
                    <a:pt x="1134" y="1356"/>
                    <a:pt x="1229" y="1324"/>
                    <a:pt x="1292" y="1261"/>
                  </a:cubicBezTo>
                  <a:cubicBezTo>
                    <a:pt x="1418" y="1166"/>
                    <a:pt x="1418" y="914"/>
                    <a:pt x="1292" y="788"/>
                  </a:cubicBezTo>
                  <a:lnTo>
                    <a:pt x="567" y="95"/>
                  </a:lnTo>
                  <a:cubicBezTo>
                    <a:pt x="520" y="32"/>
                    <a:pt x="433"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4" name="Google Shape;20114;p79"/>
            <p:cNvSpPr/>
            <p:nvPr/>
          </p:nvSpPr>
          <p:spPr>
            <a:xfrm>
              <a:off x="5437225" y="1997650"/>
              <a:ext cx="37825" cy="26325"/>
            </a:xfrm>
            <a:custGeom>
              <a:avLst/>
              <a:gdLst/>
              <a:ahLst/>
              <a:cxnLst/>
              <a:rect l="l" t="t" r="r" b="b"/>
              <a:pathLst>
                <a:path w="1513" h="1053" extrusionOk="0">
                  <a:moveTo>
                    <a:pt x="422" y="0"/>
                  </a:moveTo>
                  <a:cubicBezTo>
                    <a:pt x="285" y="0"/>
                    <a:pt x="140" y="81"/>
                    <a:pt x="95" y="196"/>
                  </a:cubicBezTo>
                  <a:cubicBezTo>
                    <a:pt x="0" y="353"/>
                    <a:pt x="95" y="574"/>
                    <a:pt x="252" y="668"/>
                  </a:cubicBezTo>
                  <a:lnTo>
                    <a:pt x="945" y="1015"/>
                  </a:lnTo>
                  <a:cubicBezTo>
                    <a:pt x="989" y="1041"/>
                    <a:pt x="1039" y="1052"/>
                    <a:pt x="1091" y="1052"/>
                  </a:cubicBezTo>
                  <a:cubicBezTo>
                    <a:pt x="1227" y="1052"/>
                    <a:pt x="1372" y="971"/>
                    <a:pt x="1418" y="857"/>
                  </a:cubicBezTo>
                  <a:cubicBezTo>
                    <a:pt x="1512" y="700"/>
                    <a:pt x="1418" y="479"/>
                    <a:pt x="1260" y="385"/>
                  </a:cubicBezTo>
                  <a:lnTo>
                    <a:pt x="567" y="38"/>
                  </a:lnTo>
                  <a:cubicBezTo>
                    <a:pt x="524" y="12"/>
                    <a:pt x="473" y="0"/>
                    <a:pt x="4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5" name="Google Shape;20115;p79"/>
            <p:cNvSpPr/>
            <p:nvPr/>
          </p:nvSpPr>
          <p:spPr>
            <a:xfrm>
              <a:off x="5645150" y="1998300"/>
              <a:ext cx="37825" cy="26900"/>
            </a:xfrm>
            <a:custGeom>
              <a:avLst/>
              <a:gdLst/>
              <a:ahLst/>
              <a:cxnLst/>
              <a:rect l="l" t="t" r="r" b="b"/>
              <a:pathLst>
                <a:path w="1513" h="1076" extrusionOk="0">
                  <a:moveTo>
                    <a:pt x="1098" y="0"/>
                  </a:moveTo>
                  <a:cubicBezTo>
                    <a:pt x="1046" y="0"/>
                    <a:pt x="994" y="14"/>
                    <a:pt x="946" y="44"/>
                  </a:cubicBezTo>
                  <a:lnTo>
                    <a:pt x="253" y="422"/>
                  </a:lnTo>
                  <a:cubicBezTo>
                    <a:pt x="95" y="485"/>
                    <a:pt x="1" y="674"/>
                    <a:pt x="95" y="894"/>
                  </a:cubicBezTo>
                  <a:cubicBezTo>
                    <a:pt x="142" y="1011"/>
                    <a:pt x="258" y="1076"/>
                    <a:pt x="405" y="1076"/>
                  </a:cubicBezTo>
                  <a:cubicBezTo>
                    <a:pt x="456" y="1076"/>
                    <a:pt x="511" y="1068"/>
                    <a:pt x="568" y="1052"/>
                  </a:cubicBezTo>
                  <a:lnTo>
                    <a:pt x="1261" y="674"/>
                  </a:lnTo>
                  <a:cubicBezTo>
                    <a:pt x="1418" y="611"/>
                    <a:pt x="1513" y="422"/>
                    <a:pt x="1418" y="201"/>
                  </a:cubicBezTo>
                  <a:cubicBezTo>
                    <a:pt x="1331" y="71"/>
                    <a:pt x="1214" y="0"/>
                    <a:pt x="10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16" name="Google Shape;20116;p79"/>
          <p:cNvSpPr/>
          <p:nvPr/>
        </p:nvSpPr>
        <p:spPr>
          <a:xfrm>
            <a:off x="9432435" y="4514031"/>
            <a:ext cx="470899" cy="468420"/>
          </a:xfrm>
          <a:custGeom>
            <a:avLst/>
            <a:gdLst/>
            <a:ahLst/>
            <a:cxnLst/>
            <a:rect l="l" t="t" r="r" b="b"/>
            <a:pathLst>
              <a:path w="11973" h="11910" extrusionOk="0">
                <a:moveTo>
                  <a:pt x="11027" y="662"/>
                </a:moveTo>
                <a:lnTo>
                  <a:pt x="11027" y="1387"/>
                </a:lnTo>
                <a:lnTo>
                  <a:pt x="8601" y="1387"/>
                </a:lnTo>
                <a:cubicBezTo>
                  <a:pt x="8412" y="1387"/>
                  <a:pt x="8255" y="1229"/>
                  <a:pt x="8255" y="1040"/>
                </a:cubicBezTo>
                <a:cubicBezTo>
                  <a:pt x="8255" y="820"/>
                  <a:pt x="8412" y="662"/>
                  <a:pt x="8601" y="662"/>
                </a:cubicBezTo>
                <a:close/>
                <a:moveTo>
                  <a:pt x="10366" y="2048"/>
                </a:moveTo>
                <a:lnTo>
                  <a:pt x="10366" y="2773"/>
                </a:lnTo>
                <a:lnTo>
                  <a:pt x="7940" y="2773"/>
                </a:lnTo>
                <a:cubicBezTo>
                  <a:pt x="7926" y="2775"/>
                  <a:pt x="7912" y="2776"/>
                  <a:pt x="7899" y="2776"/>
                </a:cubicBezTo>
                <a:cubicBezTo>
                  <a:pt x="7728" y="2776"/>
                  <a:pt x="7593" y="2599"/>
                  <a:pt x="7593" y="2395"/>
                </a:cubicBezTo>
                <a:cubicBezTo>
                  <a:pt x="7593" y="2206"/>
                  <a:pt x="7751" y="2048"/>
                  <a:pt x="7940" y="2048"/>
                </a:cubicBezTo>
                <a:close/>
                <a:moveTo>
                  <a:pt x="11027" y="3466"/>
                </a:moveTo>
                <a:lnTo>
                  <a:pt x="11027" y="4191"/>
                </a:lnTo>
                <a:lnTo>
                  <a:pt x="8601" y="4191"/>
                </a:lnTo>
                <a:cubicBezTo>
                  <a:pt x="8412" y="4191"/>
                  <a:pt x="8255" y="4033"/>
                  <a:pt x="8255" y="3812"/>
                </a:cubicBezTo>
                <a:cubicBezTo>
                  <a:pt x="8255" y="3623"/>
                  <a:pt x="8412" y="3466"/>
                  <a:pt x="8601" y="3466"/>
                </a:cubicBezTo>
                <a:close/>
                <a:moveTo>
                  <a:pt x="1292" y="4884"/>
                </a:moveTo>
                <a:lnTo>
                  <a:pt x="1292" y="5608"/>
                </a:lnTo>
                <a:lnTo>
                  <a:pt x="568" y="5608"/>
                </a:lnTo>
                <a:lnTo>
                  <a:pt x="568" y="4884"/>
                </a:lnTo>
                <a:close/>
                <a:moveTo>
                  <a:pt x="11027" y="4884"/>
                </a:moveTo>
                <a:lnTo>
                  <a:pt x="11027" y="5608"/>
                </a:lnTo>
                <a:lnTo>
                  <a:pt x="6207" y="5608"/>
                </a:lnTo>
                <a:lnTo>
                  <a:pt x="6207" y="4884"/>
                </a:lnTo>
                <a:close/>
                <a:moveTo>
                  <a:pt x="3718" y="2080"/>
                </a:moveTo>
                <a:cubicBezTo>
                  <a:pt x="4663" y="2080"/>
                  <a:pt x="5482" y="2867"/>
                  <a:pt x="5482" y="3844"/>
                </a:cubicBezTo>
                <a:lnTo>
                  <a:pt x="5482" y="5955"/>
                </a:lnTo>
                <a:cubicBezTo>
                  <a:pt x="5482" y="6144"/>
                  <a:pt x="5325" y="6301"/>
                  <a:pt x="5136" y="6301"/>
                </a:cubicBezTo>
                <a:lnTo>
                  <a:pt x="2300" y="6301"/>
                </a:lnTo>
                <a:cubicBezTo>
                  <a:pt x="2111" y="6301"/>
                  <a:pt x="1954" y="6144"/>
                  <a:pt x="1954" y="5955"/>
                </a:cubicBezTo>
                <a:lnTo>
                  <a:pt x="1954" y="3844"/>
                </a:lnTo>
                <a:cubicBezTo>
                  <a:pt x="1954" y="2899"/>
                  <a:pt x="2742" y="2080"/>
                  <a:pt x="3718" y="2080"/>
                </a:cubicBezTo>
                <a:close/>
                <a:moveTo>
                  <a:pt x="11027" y="6301"/>
                </a:moveTo>
                <a:lnTo>
                  <a:pt x="11027" y="7688"/>
                </a:lnTo>
                <a:lnTo>
                  <a:pt x="7593" y="7688"/>
                </a:lnTo>
                <a:lnTo>
                  <a:pt x="7593" y="6301"/>
                </a:lnTo>
                <a:lnTo>
                  <a:pt x="8948" y="6301"/>
                </a:lnTo>
                <a:lnTo>
                  <a:pt x="8948" y="6648"/>
                </a:lnTo>
                <a:cubicBezTo>
                  <a:pt x="8948" y="6868"/>
                  <a:pt x="9106" y="7026"/>
                  <a:pt x="9326" y="7026"/>
                </a:cubicBezTo>
                <a:cubicBezTo>
                  <a:pt x="9515" y="7026"/>
                  <a:pt x="9673" y="6868"/>
                  <a:pt x="9673" y="6648"/>
                </a:cubicBezTo>
                <a:lnTo>
                  <a:pt x="9673" y="6301"/>
                </a:lnTo>
                <a:close/>
                <a:moveTo>
                  <a:pt x="4443" y="8349"/>
                </a:moveTo>
                <a:cubicBezTo>
                  <a:pt x="4852" y="8349"/>
                  <a:pt x="5293" y="8633"/>
                  <a:pt x="5419" y="9074"/>
                </a:cubicBezTo>
                <a:lnTo>
                  <a:pt x="2080" y="9074"/>
                </a:lnTo>
                <a:cubicBezTo>
                  <a:pt x="2237" y="8664"/>
                  <a:pt x="2616" y="8349"/>
                  <a:pt x="3057" y="8349"/>
                </a:cubicBezTo>
                <a:close/>
                <a:moveTo>
                  <a:pt x="11027" y="8349"/>
                </a:moveTo>
                <a:lnTo>
                  <a:pt x="11027" y="9735"/>
                </a:lnTo>
                <a:lnTo>
                  <a:pt x="7593" y="9735"/>
                </a:lnTo>
                <a:lnTo>
                  <a:pt x="7593" y="8349"/>
                </a:lnTo>
                <a:lnTo>
                  <a:pt x="8948" y="8349"/>
                </a:lnTo>
                <a:lnTo>
                  <a:pt x="8948" y="8696"/>
                </a:lnTo>
                <a:cubicBezTo>
                  <a:pt x="8948" y="8916"/>
                  <a:pt x="9106" y="9074"/>
                  <a:pt x="9326" y="9074"/>
                </a:cubicBezTo>
                <a:cubicBezTo>
                  <a:pt x="9515" y="9074"/>
                  <a:pt x="9673" y="8916"/>
                  <a:pt x="9673" y="8696"/>
                </a:cubicBezTo>
                <a:lnTo>
                  <a:pt x="9673" y="8349"/>
                </a:lnTo>
                <a:close/>
                <a:moveTo>
                  <a:pt x="8633" y="0"/>
                </a:moveTo>
                <a:cubicBezTo>
                  <a:pt x="8066" y="0"/>
                  <a:pt x="7625" y="473"/>
                  <a:pt x="7625" y="1040"/>
                </a:cubicBezTo>
                <a:cubicBezTo>
                  <a:pt x="7625" y="1135"/>
                  <a:pt x="7656" y="1292"/>
                  <a:pt x="7688" y="1418"/>
                </a:cubicBezTo>
                <a:cubicBezTo>
                  <a:pt x="7278" y="1544"/>
                  <a:pt x="6963" y="1922"/>
                  <a:pt x="6963" y="2395"/>
                </a:cubicBezTo>
                <a:cubicBezTo>
                  <a:pt x="6963" y="2678"/>
                  <a:pt x="7058" y="2962"/>
                  <a:pt x="7278" y="3151"/>
                </a:cubicBezTo>
                <a:cubicBezTo>
                  <a:pt x="7373" y="3308"/>
                  <a:pt x="7530" y="3403"/>
                  <a:pt x="7751" y="3434"/>
                </a:cubicBezTo>
                <a:cubicBezTo>
                  <a:pt x="7688" y="3560"/>
                  <a:pt x="7656" y="3655"/>
                  <a:pt x="7656" y="3812"/>
                </a:cubicBezTo>
                <a:cubicBezTo>
                  <a:pt x="7656" y="3939"/>
                  <a:pt x="7688" y="4065"/>
                  <a:pt x="7751" y="4191"/>
                </a:cubicBezTo>
                <a:lnTo>
                  <a:pt x="6270" y="4191"/>
                </a:lnTo>
                <a:lnTo>
                  <a:pt x="6270" y="3812"/>
                </a:lnTo>
                <a:cubicBezTo>
                  <a:pt x="6270" y="2489"/>
                  <a:pt x="5167" y="1387"/>
                  <a:pt x="3844" y="1387"/>
                </a:cubicBezTo>
                <a:cubicBezTo>
                  <a:pt x="2490" y="1387"/>
                  <a:pt x="1387" y="2489"/>
                  <a:pt x="1387" y="3812"/>
                </a:cubicBezTo>
                <a:lnTo>
                  <a:pt x="1387" y="4191"/>
                </a:lnTo>
                <a:lnTo>
                  <a:pt x="379" y="4191"/>
                </a:lnTo>
                <a:cubicBezTo>
                  <a:pt x="158" y="4191"/>
                  <a:pt x="1" y="4348"/>
                  <a:pt x="1" y="4537"/>
                </a:cubicBezTo>
                <a:lnTo>
                  <a:pt x="1" y="11500"/>
                </a:lnTo>
                <a:cubicBezTo>
                  <a:pt x="1" y="11689"/>
                  <a:pt x="158" y="11846"/>
                  <a:pt x="379" y="11846"/>
                </a:cubicBezTo>
                <a:cubicBezTo>
                  <a:pt x="568" y="11846"/>
                  <a:pt x="725" y="11689"/>
                  <a:pt x="725" y="11500"/>
                </a:cubicBezTo>
                <a:lnTo>
                  <a:pt x="725" y="6301"/>
                </a:lnTo>
                <a:lnTo>
                  <a:pt x="1481" y="6301"/>
                </a:lnTo>
                <a:cubicBezTo>
                  <a:pt x="1639" y="6711"/>
                  <a:pt x="1985" y="7026"/>
                  <a:pt x="2458" y="7026"/>
                </a:cubicBezTo>
                <a:lnTo>
                  <a:pt x="3529" y="7026"/>
                </a:lnTo>
                <a:lnTo>
                  <a:pt x="3529" y="7719"/>
                </a:lnTo>
                <a:lnTo>
                  <a:pt x="3151" y="7719"/>
                </a:lnTo>
                <a:cubicBezTo>
                  <a:pt x="2237" y="7719"/>
                  <a:pt x="1387" y="8507"/>
                  <a:pt x="1387" y="9452"/>
                </a:cubicBezTo>
                <a:cubicBezTo>
                  <a:pt x="1387" y="9641"/>
                  <a:pt x="1544" y="9798"/>
                  <a:pt x="1733" y="9798"/>
                </a:cubicBezTo>
                <a:lnTo>
                  <a:pt x="3529" y="9798"/>
                </a:lnTo>
                <a:lnTo>
                  <a:pt x="3529" y="10523"/>
                </a:lnTo>
                <a:lnTo>
                  <a:pt x="2458" y="10523"/>
                </a:lnTo>
                <a:cubicBezTo>
                  <a:pt x="1859" y="10523"/>
                  <a:pt x="1418" y="10996"/>
                  <a:pt x="1418" y="11531"/>
                </a:cubicBezTo>
                <a:cubicBezTo>
                  <a:pt x="1418" y="11752"/>
                  <a:pt x="1576" y="11909"/>
                  <a:pt x="1796" y="11909"/>
                </a:cubicBezTo>
                <a:cubicBezTo>
                  <a:pt x="1985" y="11909"/>
                  <a:pt x="2143" y="11752"/>
                  <a:pt x="2143" y="11531"/>
                </a:cubicBezTo>
                <a:cubicBezTo>
                  <a:pt x="2143" y="11342"/>
                  <a:pt x="2300" y="11185"/>
                  <a:pt x="2490" y="11185"/>
                </a:cubicBezTo>
                <a:lnTo>
                  <a:pt x="3561" y="11185"/>
                </a:lnTo>
                <a:lnTo>
                  <a:pt x="3561" y="11531"/>
                </a:lnTo>
                <a:cubicBezTo>
                  <a:pt x="3561" y="11752"/>
                  <a:pt x="3718" y="11909"/>
                  <a:pt x="3907" y="11909"/>
                </a:cubicBezTo>
                <a:cubicBezTo>
                  <a:pt x="4096" y="11909"/>
                  <a:pt x="4254" y="11752"/>
                  <a:pt x="4254" y="11531"/>
                </a:cubicBezTo>
                <a:lnTo>
                  <a:pt x="4254" y="11185"/>
                </a:lnTo>
                <a:lnTo>
                  <a:pt x="5325" y="11185"/>
                </a:lnTo>
                <a:cubicBezTo>
                  <a:pt x="5514" y="11185"/>
                  <a:pt x="5672" y="11342"/>
                  <a:pt x="5672" y="11531"/>
                </a:cubicBezTo>
                <a:cubicBezTo>
                  <a:pt x="5672" y="11752"/>
                  <a:pt x="5829" y="11909"/>
                  <a:pt x="6050" y="11909"/>
                </a:cubicBezTo>
                <a:cubicBezTo>
                  <a:pt x="6239" y="11909"/>
                  <a:pt x="6396" y="11752"/>
                  <a:pt x="6396" y="11531"/>
                </a:cubicBezTo>
                <a:cubicBezTo>
                  <a:pt x="6396" y="10964"/>
                  <a:pt x="5924" y="10523"/>
                  <a:pt x="5356" y="10523"/>
                </a:cubicBezTo>
                <a:lnTo>
                  <a:pt x="4317" y="10523"/>
                </a:lnTo>
                <a:lnTo>
                  <a:pt x="4317" y="9798"/>
                </a:lnTo>
                <a:lnTo>
                  <a:pt x="6081" y="9798"/>
                </a:lnTo>
                <a:cubicBezTo>
                  <a:pt x="6270" y="9798"/>
                  <a:pt x="6428" y="9641"/>
                  <a:pt x="6428" y="9452"/>
                </a:cubicBezTo>
                <a:cubicBezTo>
                  <a:pt x="6428" y="8507"/>
                  <a:pt x="5640" y="7719"/>
                  <a:pt x="4663" y="7719"/>
                </a:cubicBezTo>
                <a:lnTo>
                  <a:pt x="4317" y="7719"/>
                </a:lnTo>
                <a:lnTo>
                  <a:pt x="4317" y="7026"/>
                </a:lnTo>
                <a:lnTo>
                  <a:pt x="5356" y="7026"/>
                </a:lnTo>
                <a:cubicBezTo>
                  <a:pt x="5798" y="7026"/>
                  <a:pt x="6207" y="6742"/>
                  <a:pt x="6365" y="6301"/>
                </a:cubicBezTo>
                <a:lnTo>
                  <a:pt x="7089" y="6301"/>
                </a:lnTo>
                <a:lnTo>
                  <a:pt x="7089" y="11500"/>
                </a:lnTo>
                <a:cubicBezTo>
                  <a:pt x="7089" y="11689"/>
                  <a:pt x="7247" y="11846"/>
                  <a:pt x="7467" y="11846"/>
                </a:cubicBezTo>
                <a:cubicBezTo>
                  <a:pt x="7656" y="11846"/>
                  <a:pt x="7814" y="11689"/>
                  <a:pt x="7814" y="11500"/>
                </a:cubicBezTo>
                <a:lnTo>
                  <a:pt x="7814" y="10492"/>
                </a:lnTo>
                <a:lnTo>
                  <a:pt x="11279" y="10492"/>
                </a:lnTo>
                <a:lnTo>
                  <a:pt x="11279" y="11500"/>
                </a:lnTo>
                <a:cubicBezTo>
                  <a:pt x="11279" y="11689"/>
                  <a:pt x="11437" y="11846"/>
                  <a:pt x="11626" y="11846"/>
                </a:cubicBezTo>
                <a:cubicBezTo>
                  <a:pt x="11815" y="11846"/>
                  <a:pt x="11972" y="11689"/>
                  <a:pt x="11972" y="11500"/>
                </a:cubicBezTo>
                <a:lnTo>
                  <a:pt x="11972" y="3151"/>
                </a:lnTo>
                <a:cubicBezTo>
                  <a:pt x="11972" y="2962"/>
                  <a:pt x="11815" y="2804"/>
                  <a:pt x="11626" y="2804"/>
                </a:cubicBezTo>
                <a:lnTo>
                  <a:pt x="11279" y="2804"/>
                </a:lnTo>
                <a:lnTo>
                  <a:pt x="11279" y="2080"/>
                </a:lnTo>
                <a:lnTo>
                  <a:pt x="11626" y="2080"/>
                </a:lnTo>
                <a:cubicBezTo>
                  <a:pt x="11815" y="2080"/>
                  <a:pt x="11972" y="1922"/>
                  <a:pt x="11972" y="1733"/>
                </a:cubicBezTo>
                <a:lnTo>
                  <a:pt x="11972" y="347"/>
                </a:lnTo>
                <a:cubicBezTo>
                  <a:pt x="11752" y="158"/>
                  <a:pt x="11594" y="0"/>
                  <a:pt x="114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17" name="Google Shape;20117;p79"/>
          <p:cNvGrpSpPr/>
          <p:nvPr/>
        </p:nvGrpSpPr>
        <p:grpSpPr>
          <a:xfrm>
            <a:off x="9434493" y="5197431"/>
            <a:ext cx="467161" cy="299891"/>
            <a:chOff x="5411225" y="2726350"/>
            <a:chExt cx="296950" cy="190625"/>
          </a:xfrm>
        </p:grpSpPr>
        <p:sp>
          <p:nvSpPr>
            <p:cNvPr id="20118" name="Google Shape;20118;p79"/>
            <p:cNvSpPr/>
            <p:nvPr/>
          </p:nvSpPr>
          <p:spPr>
            <a:xfrm>
              <a:off x="5534100" y="2794875"/>
              <a:ext cx="52000" cy="51225"/>
            </a:xfrm>
            <a:custGeom>
              <a:avLst/>
              <a:gdLst/>
              <a:ahLst/>
              <a:cxnLst/>
              <a:rect l="l" t="t" r="r" b="b"/>
              <a:pathLst>
                <a:path w="2080" h="2049" extrusionOk="0">
                  <a:moveTo>
                    <a:pt x="1009" y="662"/>
                  </a:moveTo>
                  <a:cubicBezTo>
                    <a:pt x="1229" y="662"/>
                    <a:pt x="1387" y="851"/>
                    <a:pt x="1387" y="1040"/>
                  </a:cubicBezTo>
                  <a:cubicBezTo>
                    <a:pt x="1387" y="1229"/>
                    <a:pt x="1229" y="1387"/>
                    <a:pt x="1009" y="1387"/>
                  </a:cubicBezTo>
                  <a:cubicBezTo>
                    <a:pt x="819" y="1387"/>
                    <a:pt x="662" y="1229"/>
                    <a:pt x="662" y="1040"/>
                  </a:cubicBezTo>
                  <a:cubicBezTo>
                    <a:pt x="662" y="851"/>
                    <a:pt x="819" y="662"/>
                    <a:pt x="1009" y="662"/>
                  </a:cubicBezTo>
                  <a:close/>
                  <a:moveTo>
                    <a:pt x="1009" y="0"/>
                  </a:moveTo>
                  <a:cubicBezTo>
                    <a:pt x="441" y="0"/>
                    <a:pt x="0" y="473"/>
                    <a:pt x="0" y="1040"/>
                  </a:cubicBezTo>
                  <a:cubicBezTo>
                    <a:pt x="0" y="1639"/>
                    <a:pt x="473" y="2048"/>
                    <a:pt x="1009" y="2048"/>
                  </a:cubicBezTo>
                  <a:cubicBezTo>
                    <a:pt x="1607" y="2048"/>
                    <a:pt x="2048" y="1576"/>
                    <a:pt x="2048" y="1040"/>
                  </a:cubicBezTo>
                  <a:cubicBezTo>
                    <a:pt x="2080"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19" name="Google Shape;20119;p79"/>
            <p:cNvSpPr/>
            <p:nvPr/>
          </p:nvSpPr>
          <p:spPr>
            <a:xfrm>
              <a:off x="5411225" y="2726350"/>
              <a:ext cx="296950" cy="190625"/>
            </a:xfrm>
            <a:custGeom>
              <a:avLst/>
              <a:gdLst/>
              <a:ahLst/>
              <a:cxnLst/>
              <a:rect l="l" t="t" r="r" b="b"/>
              <a:pathLst>
                <a:path w="11878" h="7625" extrusionOk="0">
                  <a:moveTo>
                    <a:pt x="5924" y="662"/>
                  </a:moveTo>
                  <a:cubicBezTo>
                    <a:pt x="7404" y="662"/>
                    <a:pt x="8759" y="1576"/>
                    <a:pt x="9641" y="2332"/>
                  </a:cubicBezTo>
                  <a:cubicBezTo>
                    <a:pt x="9736" y="2395"/>
                    <a:pt x="9830" y="2489"/>
                    <a:pt x="9925" y="2584"/>
                  </a:cubicBezTo>
                  <a:cubicBezTo>
                    <a:pt x="8696" y="2080"/>
                    <a:pt x="7278" y="1733"/>
                    <a:pt x="5924" y="1733"/>
                  </a:cubicBezTo>
                  <a:cubicBezTo>
                    <a:pt x="4569" y="1733"/>
                    <a:pt x="3183" y="2080"/>
                    <a:pt x="1954" y="2584"/>
                  </a:cubicBezTo>
                  <a:cubicBezTo>
                    <a:pt x="2048" y="2521"/>
                    <a:pt x="2111" y="2458"/>
                    <a:pt x="2206" y="2395"/>
                  </a:cubicBezTo>
                  <a:cubicBezTo>
                    <a:pt x="3151" y="1544"/>
                    <a:pt x="4474" y="662"/>
                    <a:pt x="5924" y="662"/>
                  </a:cubicBezTo>
                  <a:close/>
                  <a:moveTo>
                    <a:pt x="5924" y="2426"/>
                  </a:moveTo>
                  <a:cubicBezTo>
                    <a:pt x="6333" y="2426"/>
                    <a:pt x="6711" y="2489"/>
                    <a:pt x="7089" y="2521"/>
                  </a:cubicBezTo>
                  <a:cubicBezTo>
                    <a:pt x="7467" y="2836"/>
                    <a:pt x="7656" y="3308"/>
                    <a:pt x="7656" y="3813"/>
                  </a:cubicBezTo>
                  <a:cubicBezTo>
                    <a:pt x="7656" y="4758"/>
                    <a:pt x="6869" y="5545"/>
                    <a:pt x="5924" y="5545"/>
                  </a:cubicBezTo>
                  <a:cubicBezTo>
                    <a:pt x="4978" y="5545"/>
                    <a:pt x="4191" y="4758"/>
                    <a:pt x="4191" y="3813"/>
                  </a:cubicBezTo>
                  <a:cubicBezTo>
                    <a:pt x="4191" y="3308"/>
                    <a:pt x="4411" y="2836"/>
                    <a:pt x="4789" y="2521"/>
                  </a:cubicBezTo>
                  <a:cubicBezTo>
                    <a:pt x="5136" y="2489"/>
                    <a:pt x="5545" y="2426"/>
                    <a:pt x="5924" y="2426"/>
                  </a:cubicBezTo>
                  <a:close/>
                  <a:moveTo>
                    <a:pt x="3781" y="2710"/>
                  </a:moveTo>
                  <a:lnTo>
                    <a:pt x="3781" y="2710"/>
                  </a:lnTo>
                  <a:cubicBezTo>
                    <a:pt x="3624" y="3056"/>
                    <a:pt x="3498" y="3434"/>
                    <a:pt x="3498" y="3813"/>
                  </a:cubicBezTo>
                  <a:cubicBezTo>
                    <a:pt x="3498" y="5167"/>
                    <a:pt x="4600" y="6270"/>
                    <a:pt x="5924" y="6270"/>
                  </a:cubicBezTo>
                  <a:cubicBezTo>
                    <a:pt x="7278" y="6270"/>
                    <a:pt x="8381" y="5167"/>
                    <a:pt x="8381" y="3813"/>
                  </a:cubicBezTo>
                  <a:cubicBezTo>
                    <a:pt x="8381" y="3434"/>
                    <a:pt x="8286" y="3056"/>
                    <a:pt x="8097" y="2710"/>
                  </a:cubicBezTo>
                  <a:lnTo>
                    <a:pt x="8097" y="2710"/>
                  </a:lnTo>
                  <a:cubicBezTo>
                    <a:pt x="9137" y="2993"/>
                    <a:pt x="10145" y="3434"/>
                    <a:pt x="11027" y="3907"/>
                  </a:cubicBezTo>
                  <a:cubicBezTo>
                    <a:pt x="10744" y="4222"/>
                    <a:pt x="10240" y="4789"/>
                    <a:pt x="9547" y="5356"/>
                  </a:cubicBezTo>
                  <a:cubicBezTo>
                    <a:pt x="8601" y="6144"/>
                    <a:pt x="7310" y="6932"/>
                    <a:pt x="5924" y="6932"/>
                  </a:cubicBezTo>
                  <a:cubicBezTo>
                    <a:pt x="4474" y="6932"/>
                    <a:pt x="3088" y="6018"/>
                    <a:pt x="2237" y="5262"/>
                  </a:cubicBezTo>
                  <a:cubicBezTo>
                    <a:pt x="1607" y="4726"/>
                    <a:pt x="1135" y="4222"/>
                    <a:pt x="851" y="3907"/>
                  </a:cubicBezTo>
                  <a:cubicBezTo>
                    <a:pt x="1733" y="3371"/>
                    <a:pt x="2710" y="2962"/>
                    <a:pt x="3781" y="2710"/>
                  </a:cubicBezTo>
                  <a:close/>
                  <a:moveTo>
                    <a:pt x="5924" y="0"/>
                  </a:moveTo>
                  <a:cubicBezTo>
                    <a:pt x="4411" y="0"/>
                    <a:pt x="2931" y="820"/>
                    <a:pt x="1765" y="1796"/>
                  </a:cubicBezTo>
                  <a:cubicBezTo>
                    <a:pt x="725" y="2678"/>
                    <a:pt x="95" y="3592"/>
                    <a:pt x="64" y="3624"/>
                  </a:cubicBezTo>
                  <a:cubicBezTo>
                    <a:pt x="1" y="3750"/>
                    <a:pt x="1" y="3907"/>
                    <a:pt x="64" y="4002"/>
                  </a:cubicBezTo>
                  <a:cubicBezTo>
                    <a:pt x="95" y="4065"/>
                    <a:pt x="725" y="4915"/>
                    <a:pt x="1765" y="5829"/>
                  </a:cubicBezTo>
                  <a:cubicBezTo>
                    <a:pt x="2931" y="6805"/>
                    <a:pt x="4348" y="7625"/>
                    <a:pt x="5924" y="7625"/>
                  </a:cubicBezTo>
                  <a:cubicBezTo>
                    <a:pt x="7436" y="7625"/>
                    <a:pt x="8759" y="6900"/>
                    <a:pt x="9925" y="5955"/>
                  </a:cubicBezTo>
                  <a:cubicBezTo>
                    <a:pt x="10712" y="5325"/>
                    <a:pt x="11374" y="4600"/>
                    <a:pt x="11815" y="4002"/>
                  </a:cubicBezTo>
                  <a:cubicBezTo>
                    <a:pt x="11878" y="3907"/>
                    <a:pt x="11878" y="3750"/>
                    <a:pt x="11815" y="3624"/>
                  </a:cubicBezTo>
                  <a:cubicBezTo>
                    <a:pt x="11752" y="3592"/>
                    <a:pt x="11122" y="2710"/>
                    <a:pt x="10114" y="1796"/>
                  </a:cubicBezTo>
                  <a:cubicBezTo>
                    <a:pt x="8916" y="820"/>
                    <a:pt x="7499" y="0"/>
                    <a:pt x="59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20" name="Google Shape;20120;p79"/>
          <p:cNvGrpSpPr/>
          <p:nvPr/>
        </p:nvGrpSpPr>
        <p:grpSpPr>
          <a:xfrm>
            <a:off x="8247872" y="5716461"/>
            <a:ext cx="468381" cy="435187"/>
            <a:chOff x="6524150" y="1938725"/>
            <a:chExt cx="297725" cy="276625"/>
          </a:xfrm>
        </p:grpSpPr>
        <p:sp>
          <p:nvSpPr>
            <p:cNvPr id="20121" name="Google Shape;20121;p79"/>
            <p:cNvSpPr/>
            <p:nvPr/>
          </p:nvSpPr>
          <p:spPr>
            <a:xfrm>
              <a:off x="6524150" y="2025375"/>
              <a:ext cx="297725" cy="189975"/>
            </a:xfrm>
            <a:custGeom>
              <a:avLst/>
              <a:gdLst/>
              <a:ahLst/>
              <a:cxnLst/>
              <a:rect l="l" t="t" r="r" b="b"/>
              <a:pathLst>
                <a:path w="11909" h="7599" extrusionOk="0">
                  <a:moveTo>
                    <a:pt x="9767" y="2079"/>
                  </a:moveTo>
                  <a:lnTo>
                    <a:pt x="9767" y="5198"/>
                  </a:lnTo>
                  <a:cubicBezTo>
                    <a:pt x="9735" y="5041"/>
                    <a:pt x="9672" y="4915"/>
                    <a:pt x="9546" y="4789"/>
                  </a:cubicBezTo>
                  <a:lnTo>
                    <a:pt x="7813" y="3056"/>
                  </a:lnTo>
                  <a:cubicBezTo>
                    <a:pt x="7624" y="2867"/>
                    <a:pt x="7341" y="2741"/>
                    <a:pt x="7057" y="2741"/>
                  </a:cubicBezTo>
                  <a:lnTo>
                    <a:pt x="6018" y="2741"/>
                  </a:lnTo>
                  <a:cubicBezTo>
                    <a:pt x="5923" y="2741"/>
                    <a:pt x="5797" y="2836"/>
                    <a:pt x="5734" y="2930"/>
                  </a:cubicBezTo>
                  <a:lnTo>
                    <a:pt x="5482" y="3403"/>
                  </a:lnTo>
                  <a:cubicBezTo>
                    <a:pt x="5293" y="3812"/>
                    <a:pt x="4883" y="4001"/>
                    <a:pt x="4505" y="4001"/>
                  </a:cubicBezTo>
                  <a:lnTo>
                    <a:pt x="5356" y="2269"/>
                  </a:lnTo>
                  <a:cubicBezTo>
                    <a:pt x="5419" y="2143"/>
                    <a:pt x="5576" y="2079"/>
                    <a:pt x="5671" y="2079"/>
                  </a:cubicBezTo>
                  <a:close/>
                  <a:moveTo>
                    <a:pt x="1418" y="2079"/>
                  </a:moveTo>
                  <a:lnTo>
                    <a:pt x="1418" y="5545"/>
                  </a:lnTo>
                  <a:lnTo>
                    <a:pt x="725" y="5545"/>
                  </a:lnTo>
                  <a:lnTo>
                    <a:pt x="725" y="2079"/>
                  </a:lnTo>
                  <a:close/>
                  <a:moveTo>
                    <a:pt x="11153" y="2079"/>
                  </a:moveTo>
                  <a:lnTo>
                    <a:pt x="11153" y="5545"/>
                  </a:lnTo>
                  <a:lnTo>
                    <a:pt x="10460" y="5545"/>
                  </a:lnTo>
                  <a:lnTo>
                    <a:pt x="10460" y="2079"/>
                  </a:lnTo>
                  <a:close/>
                  <a:moveTo>
                    <a:pt x="6931" y="630"/>
                  </a:moveTo>
                  <a:cubicBezTo>
                    <a:pt x="6774" y="1008"/>
                    <a:pt x="6427" y="1323"/>
                    <a:pt x="5955" y="1323"/>
                  </a:cubicBezTo>
                  <a:lnTo>
                    <a:pt x="5671" y="1323"/>
                  </a:lnTo>
                  <a:cubicBezTo>
                    <a:pt x="5293" y="1323"/>
                    <a:pt x="4946" y="1575"/>
                    <a:pt x="4726" y="1922"/>
                  </a:cubicBezTo>
                  <a:lnTo>
                    <a:pt x="3655" y="4064"/>
                  </a:lnTo>
                  <a:cubicBezTo>
                    <a:pt x="3623" y="4127"/>
                    <a:pt x="3623" y="4253"/>
                    <a:pt x="3655" y="4316"/>
                  </a:cubicBezTo>
                  <a:cubicBezTo>
                    <a:pt x="3718" y="4411"/>
                    <a:pt x="3781" y="4474"/>
                    <a:pt x="3875" y="4537"/>
                  </a:cubicBezTo>
                  <a:cubicBezTo>
                    <a:pt x="4088" y="4627"/>
                    <a:pt x="4310" y="4670"/>
                    <a:pt x="4532" y="4670"/>
                  </a:cubicBezTo>
                  <a:cubicBezTo>
                    <a:pt x="5165" y="4670"/>
                    <a:pt x="5785" y="4316"/>
                    <a:pt x="6112" y="3686"/>
                  </a:cubicBezTo>
                  <a:lnTo>
                    <a:pt x="6238" y="3434"/>
                  </a:lnTo>
                  <a:lnTo>
                    <a:pt x="7026" y="3434"/>
                  </a:lnTo>
                  <a:cubicBezTo>
                    <a:pt x="7089" y="3434"/>
                    <a:pt x="7215" y="3466"/>
                    <a:pt x="7246" y="3529"/>
                  </a:cubicBezTo>
                  <a:lnTo>
                    <a:pt x="8979" y="5261"/>
                  </a:lnTo>
                  <a:cubicBezTo>
                    <a:pt x="9137" y="5419"/>
                    <a:pt x="9137" y="5545"/>
                    <a:pt x="9105" y="5640"/>
                  </a:cubicBezTo>
                  <a:cubicBezTo>
                    <a:pt x="9105" y="5671"/>
                    <a:pt x="9042" y="5829"/>
                    <a:pt x="8885" y="5860"/>
                  </a:cubicBezTo>
                  <a:lnTo>
                    <a:pt x="5576" y="6805"/>
                  </a:lnTo>
                  <a:cubicBezTo>
                    <a:pt x="5543" y="6814"/>
                    <a:pt x="5507" y="6818"/>
                    <a:pt x="5470" y="6818"/>
                  </a:cubicBezTo>
                  <a:cubicBezTo>
                    <a:pt x="5371" y="6818"/>
                    <a:pt x="5268" y="6788"/>
                    <a:pt x="5198" y="6742"/>
                  </a:cubicBezTo>
                  <a:lnTo>
                    <a:pt x="4096" y="5640"/>
                  </a:lnTo>
                  <a:cubicBezTo>
                    <a:pt x="4033" y="5545"/>
                    <a:pt x="3938" y="5514"/>
                    <a:pt x="3875" y="5514"/>
                  </a:cubicBezTo>
                  <a:lnTo>
                    <a:pt x="2111" y="5514"/>
                  </a:lnTo>
                  <a:lnTo>
                    <a:pt x="2111" y="2048"/>
                  </a:lnTo>
                  <a:lnTo>
                    <a:pt x="2741" y="2048"/>
                  </a:lnTo>
                  <a:cubicBezTo>
                    <a:pt x="3119" y="2048"/>
                    <a:pt x="3466" y="1796"/>
                    <a:pt x="3686" y="1449"/>
                  </a:cubicBezTo>
                  <a:lnTo>
                    <a:pt x="4001" y="819"/>
                  </a:lnTo>
                  <a:cubicBezTo>
                    <a:pt x="4064" y="693"/>
                    <a:pt x="4190" y="630"/>
                    <a:pt x="4316" y="630"/>
                  </a:cubicBezTo>
                  <a:close/>
                  <a:moveTo>
                    <a:pt x="4316" y="0"/>
                  </a:moveTo>
                  <a:cubicBezTo>
                    <a:pt x="3907" y="0"/>
                    <a:pt x="3560" y="221"/>
                    <a:pt x="3371" y="599"/>
                  </a:cubicBezTo>
                  <a:lnTo>
                    <a:pt x="3056" y="1229"/>
                  </a:lnTo>
                  <a:cubicBezTo>
                    <a:pt x="2962" y="1323"/>
                    <a:pt x="2836" y="1418"/>
                    <a:pt x="2741" y="1418"/>
                  </a:cubicBezTo>
                  <a:lnTo>
                    <a:pt x="378" y="1418"/>
                  </a:lnTo>
                  <a:cubicBezTo>
                    <a:pt x="158" y="1418"/>
                    <a:pt x="0" y="1575"/>
                    <a:pt x="0" y="1764"/>
                  </a:cubicBezTo>
                  <a:lnTo>
                    <a:pt x="0" y="5955"/>
                  </a:lnTo>
                  <a:cubicBezTo>
                    <a:pt x="0" y="6144"/>
                    <a:pt x="158" y="6301"/>
                    <a:pt x="378" y="6301"/>
                  </a:cubicBezTo>
                  <a:lnTo>
                    <a:pt x="3718" y="6301"/>
                  </a:lnTo>
                  <a:lnTo>
                    <a:pt x="4694" y="7278"/>
                  </a:lnTo>
                  <a:cubicBezTo>
                    <a:pt x="4894" y="7477"/>
                    <a:pt x="5139" y="7598"/>
                    <a:pt x="5410" y="7598"/>
                  </a:cubicBezTo>
                  <a:cubicBezTo>
                    <a:pt x="5525" y="7598"/>
                    <a:pt x="5644" y="7577"/>
                    <a:pt x="5766" y="7530"/>
                  </a:cubicBezTo>
                  <a:lnTo>
                    <a:pt x="9074" y="6553"/>
                  </a:lnTo>
                  <a:cubicBezTo>
                    <a:pt x="9263" y="6522"/>
                    <a:pt x="9420" y="6396"/>
                    <a:pt x="9578" y="6238"/>
                  </a:cubicBezTo>
                  <a:lnTo>
                    <a:pt x="11562" y="6238"/>
                  </a:lnTo>
                  <a:cubicBezTo>
                    <a:pt x="11751" y="6238"/>
                    <a:pt x="11909" y="6081"/>
                    <a:pt x="11909" y="5892"/>
                  </a:cubicBezTo>
                  <a:lnTo>
                    <a:pt x="11909" y="1733"/>
                  </a:lnTo>
                  <a:cubicBezTo>
                    <a:pt x="11877" y="1544"/>
                    <a:pt x="11720" y="1386"/>
                    <a:pt x="11499" y="1386"/>
                  </a:cubicBezTo>
                  <a:lnTo>
                    <a:pt x="7341" y="1386"/>
                  </a:lnTo>
                  <a:cubicBezTo>
                    <a:pt x="7561" y="1103"/>
                    <a:pt x="7687" y="693"/>
                    <a:pt x="7687" y="347"/>
                  </a:cubicBezTo>
                  <a:cubicBezTo>
                    <a:pt x="7687" y="158"/>
                    <a:pt x="7530" y="0"/>
                    <a:pt x="73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2" name="Google Shape;20122;p79"/>
            <p:cNvSpPr/>
            <p:nvPr/>
          </p:nvSpPr>
          <p:spPr>
            <a:xfrm>
              <a:off x="6664325" y="1938725"/>
              <a:ext cx="17375" cy="43350"/>
            </a:xfrm>
            <a:custGeom>
              <a:avLst/>
              <a:gdLst/>
              <a:ahLst/>
              <a:cxnLst/>
              <a:rect l="l" t="t" r="r" b="b"/>
              <a:pathLst>
                <a:path w="695" h="1734" extrusionOk="0">
                  <a:moveTo>
                    <a:pt x="348" y="1"/>
                  </a:moveTo>
                  <a:cubicBezTo>
                    <a:pt x="159" y="1"/>
                    <a:pt x="1" y="158"/>
                    <a:pt x="1" y="347"/>
                  </a:cubicBezTo>
                  <a:lnTo>
                    <a:pt x="1" y="1355"/>
                  </a:lnTo>
                  <a:cubicBezTo>
                    <a:pt x="1" y="1576"/>
                    <a:pt x="159" y="1733"/>
                    <a:pt x="348" y="1733"/>
                  </a:cubicBezTo>
                  <a:cubicBezTo>
                    <a:pt x="537" y="1733"/>
                    <a:pt x="694" y="1576"/>
                    <a:pt x="694" y="1355"/>
                  </a:cubicBezTo>
                  <a:lnTo>
                    <a:pt x="694" y="347"/>
                  </a:ln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3" name="Google Shape;20123;p79"/>
            <p:cNvSpPr/>
            <p:nvPr/>
          </p:nvSpPr>
          <p:spPr>
            <a:xfrm>
              <a:off x="6594250" y="1972800"/>
              <a:ext cx="35450" cy="35275"/>
            </a:xfrm>
            <a:custGeom>
              <a:avLst/>
              <a:gdLst/>
              <a:ahLst/>
              <a:cxnLst/>
              <a:rect l="l" t="t" r="r" b="b"/>
              <a:pathLst>
                <a:path w="1418" h="1411" extrusionOk="0">
                  <a:moveTo>
                    <a:pt x="374" y="0"/>
                  </a:moveTo>
                  <a:cubicBezTo>
                    <a:pt x="291" y="0"/>
                    <a:pt x="205" y="40"/>
                    <a:pt x="126" y="118"/>
                  </a:cubicBezTo>
                  <a:cubicBezTo>
                    <a:pt x="0" y="244"/>
                    <a:pt x="0" y="496"/>
                    <a:pt x="126" y="591"/>
                  </a:cubicBezTo>
                  <a:lnTo>
                    <a:pt x="819" y="1316"/>
                  </a:lnTo>
                  <a:cubicBezTo>
                    <a:pt x="882" y="1379"/>
                    <a:pt x="969" y="1410"/>
                    <a:pt x="1055" y="1410"/>
                  </a:cubicBezTo>
                  <a:cubicBezTo>
                    <a:pt x="1142" y="1410"/>
                    <a:pt x="1229" y="1379"/>
                    <a:pt x="1292" y="1316"/>
                  </a:cubicBezTo>
                  <a:cubicBezTo>
                    <a:pt x="1418" y="1190"/>
                    <a:pt x="1418" y="969"/>
                    <a:pt x="1292" y="843"/>
                  </a:cubicBezTo>
                  <a:lnTo>
                    <a:pt x="599" y="118"/>
                  </a:lnTo>
                  <a:cubicBezTo>
                    <a:pt x="536" y="40"/>
                    <a:pt x="457" y="0"/>
                    <a:pt x="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4" name="Google Shape;20124;p79"/>
            <p:cNvSpPr/>
            <p:nvPr/>
          </p:nvSpPr>
          <p:spPr>
            <a:xfrm>
              <a:off x="6715525" y="1972800"/>
              <a:ext cx="35475" cy="35275"/>
            </a:xfrm>
            <a:custGeom>
              <a:avLst/>
              <a:gdLst/>
              <a:ahLst/>
              <a:cxnLst/>
              <a:rect l="l" t="t" r="r" b="b"/>
              <a:pathLst>
                <a:path w="1419" h="1411" extrusionOk="0">
                  <a:moveTo>
                    <a:pt x="1056" y="0"/>
                  </a:moveTo>
                  <a:cubicBezTo>
                    <a:pt x="970" y="0"/>
                    <a:pt x="883" y="40"/>
                    <a:pt x="820" y="118"/>
                  </a:cubicBezTo>
                  <a:lnTo>
                    <a:pt x="127" y="843"/>
                  </a:lnTo>
                  <a:cubicBezTo>
                    <a:pt x="1" y="969"/>
                    <a:pt x="1" y="1190"/>
                    <a:pt x="127" y="1316"/>
                  </a:cubicBezTo>
                  <a:cubicBezTo>
                    <a:pt x="174" y="1379"/>
                    <a:pt x="261" y="1410"/>
                    <a:pt x="351" y="1410"/>
                  </a:cubicBezTo>
                  <a:cubicBezTo>
                    <a:pt x="442" y="1410"/>
                    <a:pt x="536" y="1379"/>
                    <a:pt x="599" y="1316"/>
                  </a:cubicBezTo>
                  <a:lnTo>
                    <a:pt x="1293" y="591"/>
                  </a:lnTo>
                  <a:cubicBezTo>
                    <a:pt x="1419" y="496"/>
                    <a:pt x="1419" y="244"/>
                    <a:pt x="1293" y="118"/>
                  </a:cubicBezTo>
                  <a:cubicBezTo>
                    <a:pt x="1230" y="40"/>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25" name="Google Shape;20125;p79"/>
          <p:cNvGrpSpPr/>
          <p:nvPr/>
        </p:nvGrpSpPr>
        <p:grpSpPr>
          <a:xfrm>
            <a:off x="8850049" y="2042622"/>
            <a:ext cx="467201" cy="465943"/>
            <a:chOff x="2141000" y="1954475"/>
            <a:chExt cx="296975" cy="296175"/>
          </a:xfrm>
        </p:grpSpPr>
        <p:sp>
          <p:nvSpPr>
            <p:cNvPr id="20126" name="Google Shape;20126;p79"/>
            <p:cNvSpPr/>
            <p:nvPr/>
          </p:nvSpPr>
          <p:spPr>
            <a:xfrm>
              <a:off x="2280425" y="1989925"/>
              <a:ext cx="104775" cy="68550"/>
            </a:xfrm>
            <a:custGeom>
              <a:avLst/>
              <a:gdLst/>
              <a:ahLst/>
              <a:cxnLst/>
              <a:rect l="l" t="t" r="r" b="b"/>
              <a:pathLst>
                <a:path w="4191" h="2742" extrusionOk="0">
                  <a:moveTo>
                    <a:pt x="347" y="0"/>
                  </a:moveTo>
                  <a:cubicBezTo>
                    <a:pt x="158" y="0"/>
                    <a:pt x="0" y="158"/>
                    <a:pt x="0" y="347"/>
                  </a:cubicBezTo>
                  <a:cubicBezTo>
                    <a:pt x="0" y="505"/>
                    <a:pt x="158" y="662"/>
                    <a:pt x="315" y="662"/>
                  </a:cubicBezTo>
                  <a:lnTo>
                    <a:pt x="2426" y="662"/>
                  </a:lnTo>
                  <a:cubicBezTo>
                    <a:pt x="2615" y="662"/>
                    <a:pt x="2773" y="820"/>
                    <a:pt x="2773" y="1009"/>
                  </a:cubicBezTo>
                  <a:lnTo>
                    <a:pt x="2773" y="1576"/>
                  </a:lnTo>
                  <a:lnTo>
                    <a:pt x="2678" y="1450"/>
                  </a:lnTo>
                  <a:cubicBezTo>
                    <a:pt x="2615" y="1387"/>
                    <a:pt x="2521" y="1355"/>
                    <a:pt x="2430" y="1355"/>
                  </a:cubicBezTo>
                  <a:cubicBezTo>
                    <a:pt x="2340" y="1355"/>
                    <a:pt x="2253" y="1387"/>
                    <a:pt x="2206" y="1450"/>
                  </a:cubicBezTo>
                  <a:cubicBezTo>
                    <a:pt x="2080" y="1576"/>
                    <a:pt x="2080" y="1796"/>
                    <a:pt x="2206" y="1922"/>
                  </a:cubicBezTo>
                  <a:lnTo>
                    <a:pt x="2899" y="2647"/>
                  </a:lnTo>
                  <a:cubicBezTo>
                    <a:pt x="2993" y="2710"/>
                    <a:pt x="3056" y="2741"/>
                    <a:pt x="3151" y="2741"/>
                  </a:cubicBezTo>
                  <a:cubicBezTo>
                    <a:pt x="3214" y="2741"/>
                    <a:pt x="3340" y="2710"/>
                    <a:pt x="3371" y="2647"/>
                  </a:cubicBezTo>
                  <a:lnTo>
                    <a:pt x="4096" y="1922"/>
                  </a:lnTo>
                  <a:cubicBezTo>
                    <a:pt x="4191" y="1796"/>
                    <a:pt x="4191" y="1576"/>
                    <a:pt x="4096" y="1450"/>
                  </a:cubicBezTo>
                  <a:cubicBezTo>
                    <a:pt x="4033" y="1387"/>
                    <a:pt x="3938" y="1355"/>
                    <a:pt x="3848" y="1355"/>
                  </a:cubicBezTo>
                  <a:cubicBezTo>
                    <a:pt x="3757" y="1355"/>
                    <a:pt x="3671" y="1387"/>
                    <a:pt x="3623" y="1450"/>
                  </a:cubicBezTo>
                  <a:lnTo>
                    <a:pt x="3497" y="1576"/>
                  </a:lnTo>
                  <a:lnTo>
                    <a:pt x="3497" y="1009"/>
                  </a:lnTo>
                  <a:cubicBezTo>
                    <a:pt x="3497" y="442"/>
                    <a:pt x="3025"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7" name="Google Shape;20127;p79"/>
            <p:cNvSpPr/>
            <p:nvPr/>
          </p:nvSpPr>
          <p:spPr>
            <a:xfrm>
              <a:off x="2174875" y="2145875"/>
              <a:ext cx="105575" cy="69325"/>
            </a:xfrm>
            <a:custGeom>
              <a:avLst/>
              <a:gdLst/>
              <a:ahLst/>
              <a:cxnLst/>
              <a:rect l="l" t="t" r="r" b="b"/>
              <a:pathLst>
                <a:path w="4223" h="2773" extrusionOk="0">
                  <a:moveTo>
                    <a:pt x="1056" y="0"/>
                  </a:moveTo>
                  <a:cubicBezTo>
                    <a:pt x="969" y="0"/>
                    <a:pt x="883" y="32"/>
                    <a:pt x="820" y="95"/>
                  </a:cubicBezTo>
                  <a:lnTo>
                    <a:pt x="95" y="820"/>
                  </a:lnTo>
                  <a:cubicBezTo>
                    <a:pt x="1" y="914"/>
                    <a:pt x="1" y="1166"/>
                    <a:pt x="95" y="1292"/>
                  </a:cubicBezTo>
                  <a:cubicBezTo>
                    <a:pt x="158" y="1339"/>
                    <a:pt x="253" y="1363"/>
                    <a:pt x="343" y="1363"/>
                  </a:cubicBezTo>
                  <a:cubicBezTo>
                    <a:pt x="434" y="1363"/>
                    <a:pt x="521" y="1339"/>
                    <a:pt x="568" y="1292"/>
                  </a:cubicBezTo>
                  <a:lnTo>
                    <a:pt x="694" y="1166"/>
                  </a:lnTo>
                  <a:lnTo>
                    <a:pt x="694" y="1702"/>
                  </a:lnTo>
                  <a:cubicBezTo>
                    <a:pt x="757" y="2300"/>
                    <a:pt x="1229" y="2773"/>
                    <a:pt x="1765" y="2773"/>
                  </a:cubicBezTo>
                  <a:lnTo>
                    <a:pt x="3844" y="2773"/>
                  </a:lnTo>
                  <a:cubicBezTo>
                    <a:pt x="4065" y="2773"/>
                    <a:pt x="4222" y="2615"/>
                    <a:pt x="4222" y="2426"/>
                  </a:cubicBezTo>
                  <a:cubicBezTo>
                    <a:pt x="4222" y="2237"/>
                    <a:pt x="4065" y="2080"/>
                    <a:pt x="3844" y="2080"/>
                  </a:cubicBezTo>
                  <a:lnTo>
                    <a:pt x="1765" y="2080"/>
                  </a:lnTo>
                  <a:cubicBezTo>
                    <a:pt x="1576" y="2080"/>
                    <a:pt x="1418" y="1922"/>
                    <a:pt x="1418" y="1702"/>
                  </a:cubicBezTo>
                  <a:lnTo>
                    <a:pt x="1418" y="1166"/>
                  </a:lnTo>
                  <a:lnTo>
                    <a:pt x="1544" y="1292"/>
                  </a:lnTo>
                  <a:cubicBezTo>
                    <a:pt x="1592" y="1339"/>
                    <a:pt x="1678" y="1363"/>
                    <a:pt x="1769" y="1363"/>
                  </a:cubicBezTo>
                  <a:cubicBezTo>
                    <a:pt x="1859" y="1363"/>
                    <a:pt x="1954" y="1339"/>
                    <a:pt x="2017" y="1292"/>
                  </a:cubicBezTo>
                  <a:cubicBezTo>
                    <a:pt x="2112" y="1166"/>
                    <a:pt x="2112" y="914"/>
                    <a:pt x="2017" y="820"/>
                  </a:cubicBezTo>
                  <a:lnTo>
                    <a:pt x="1292" y="95"/>
                  </a:lnTo>
                  <a:cubicBezTo>
                    <a:pt x="1229" y="32"/>
                    <a:pt x="1143" y="0"/>
                    <a:pt x="1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8" name="Google Shape;20128;p79"/>
            <p:cNvSpPr/>
            <p:nvPr/>
          </p:nvSpPr>
          <p:spPr>
            <a:xfrm>
              <a:off x="2141000" y="1954475"/>
              <a:ext cx="139450" cy="174100"/>
            </a:xfrm>
            <a:custGeom>
              <a:avLst/>
              <a:gdLst/>
              <a:ahLst/>
              <a:cxnLst/>
              <a:rect l="l" t="t" r="r" b="b"/>
              <a:pathLst>
                <a:path w="5578" h="6964" extrusionOk="0">
                  <a:moveTo>
                    <a:pt x="2773" y="694"/>
                  </a:moveTo>
                  <a:cubicBezTo>
                    <a:pt x="3372" y="694"/>
                    <a:pt x="3782" y="1166"/>
                    <a:pt x="3782" y="1734"/>
                  </a:cubicBezTo>
                  <a:cubicBezTo>
                    <a:pt x="3782" y="2301"/>
                    <a:pt x="3309" y="2742"/>
                    <a:pt x="2773" y="2742"/>
                  </a:cubicBezTo>
                  <a:cubicBezTo>
                    <a:pt x="2175" y="2742"/>
                    <a:pt x="1734" y="2269"/>
                    <a:pt x="1734" y="1734"/>
                  </a:cubicBezTo>
                  <a:cubicBezTo>
                    <a:pt x="1734" y="1166"/>
                    <a:pt x="2206" y="694"/>
                    <a:pt x="2773" y="694"/>
                  </a:cubicBezTo>
                  <a:close/>
                  <a:moveTo>
                    <a:pt x="2773" y="3466"/>
                  </a:moveTo>
                  <a:cubicBezTo>
                    <a:pt x="3908" y="3466"/>
                    <a:pt x="4853" y="4411"/>
                    <a:pt x="4853" y="5546"/>
                  </a:cubicBezTo>
                  <a:lnTo>
                    <a:pt x="4853" y="6270"/>
                  </a:lnTo>
                  <a:lnTo>
                    <a:pt x="694" y="6270"/>
                  </a:lnTo>
                  <a:lnTo>
                    <a:pt x="694" y="5546"/>
                  </a:lnTo>
                  <a:cubicBezTo>
                    <a:pt x="694" y="4411"/>
                    <a:pt x="1639" y="3466"/>
                    <a:pt x="2773" y="3466"/>
                  </a:cubicBezTo>
                  <a:close/>
                  <a:moveTo>
                    <a:pt x="2805" y="1"/>
                  </a:moveTo>
                  <a:cubicBezTo>
                    <a:pt x="1860" y="1"/>
                    <a:pt x="1072" y="788"/>
                    <a:pt x="1072" y="1734"/>
                  </a:cubicBezTo>
                  <a:cubicBezTo>
                    <a:pt x="1072" y="2238"/>
                    <a:pt x="1324" y="2710"/>
                    <a:pt x="1671" y="3025"/>
                  </a:cubicBezTo>
                  <a:cubicBezTo>
                    <a:pt x="726" y="3466"/>
                    <a:pt x="64" y="4443"/>
                    <a:pt x="64" y="5577"/>
                  </a:cubicBezTo>
                  <a:lnTo>
                    <a:pt x="64" y="6617"/>
                  </a:lnTo>
                  <a:cubicBezTo>
                    <a:pt x="1" y="6806"/>
                    <a:pt x="159" y="6963"/>
                    <a:pt x="379" y="6963"/>
                  </a:cubicBezTo>
                  <a:lnTo>
                    <a:pt x="5199" y="6963"/>
                  </a:lnTo>
                  <a:cubicBezTo>
                    <a:pt x="5420" y="6963"/>
                    <a:pt x="5577" y="6806"/>
                    <a:pt x="5577" y="6617"/>
                  </a:cubicBezTo>
                  <a:lnTo>
                    <a:pt x="5577" y="5577"/>
                  </a:lnTo>
                  <a:cubicBezTo>
                    <a:pt x="5577" y="4443"/>
                    <a:pt x="4884" y="3498"/>
                    <a:pt x="3939" y="3025"/>
                  </a:cubicBezTo>
                  <a:cubicBezTo>
                    <a:pt x="4317" y="2710"/>
                    <a:pt x="4538" y="2238"/>
                    <a:pt x="4538" y="1734"/>
                  </a:cubicBezTo>
                  <a:cubicBezTo>
                    <a:pt x="4538" y="788"/>
                    <a:pt x="3750" y="1"/>
                    <a:pt x="28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29" name="Google Shape;20129;p79"/>
            <p:cNvSpPr/>
            <p:nvPr/>
          </p:nvSpPr>
          <p:spPr>
            <a:xfrm>
              <a:off x="2298525" y="2076550"/>
              <a:ext cx="139450" cy="174100"/>
            </a:xfrm>
            <a:custGeom>
              <a:avLst/>
              <a:gdLst/>
              <a:ahLst/>
              <a:cxnLst/>
              <a:rect l="l" t="t" r="r" b="b"/>
              <a:pathLst>
                <a:path w="5578" h="6964" extrusionOk="0">
                  <a:moveTo>
                    <a:pt x="2773" y="663"/>
                  </a:moveTo>
                  <a:cubicBezTo>
                    <a:pt x="3372" y="663"/>
                    <a:pt x="3782" y="1135"/>
                    <a:pt x="3782" y="1702"/>
                  </a:cubicBezTo>
                  <a:cubicBezTo>
                    <a:pt x="3782" y="2238"/>
                    <a:pt x="3309" y="2710"/>
                    <a:pt x="2773" y="2710"/>
                  </a:cubicBezTo>
                  <a:cubicBezTo>
                    <a:pt x="2175" y="2710"/>
                    <a:pt x="1734" y="2238"/>
                    <a:pt x="1734" y="1702"/>
                  </a:cubicBezTo>
                  <a:cubicBezTo>
                    <a:pt x="1734" y="1135"/>
                    <a:pt x="2175" y="663"/>
                    <a:pt x="2773" y="663"/>
                  </a:cubicBezTo>
                  <a:close/>
                  <a:moveTo>
                    <a:pt x="2773" y="3467"/>
                  </a:moveTo>
                  <a:cubicBezTo>
                    <a:pt x="3908" y="3467"/>
                    <a:pt x="4853" y="4412"/>
                    <a:pt x="4853" y="5546"/>
                  </a:cubicBezTo>
                  <a:lnTo>
                    <a:pt x="4853" y="6270"/>
                  </a:lnTo>
                  <a:lnTo>
                    <a:pt x="694" y="6270"/>
                  </a:lnTo>
                  <a:lnTo>
                    <a:pt x="694" y="5546"/>
                  </a:lnTo>
                  <a:cubicBezTo>
                    <a:pt x="694" y="4412"/>
                    <a:pt x="1639" y="3467"/>
                    <a:pt x="2773" y="3467"/>
                  </a:cubicBezTo>
                  <a:close/>
                  <a:moveTo>
                    <a:pt x="2773" y="1"/>
                  </a:moveTo>
                  <a:cubicBezTo>
                    <a:pt x="1828" y="1"/>
                    <a:pt x="1041" y="789"/>
                    <a:pt x="1041" y="1734"/>
                  </a:cubicBezTo>
                  <a:cubicBezTo>
                    <a:pt x="1041" y="2238"/>
                    <a:pt x="1261" y="2710"/>
                    <a:pt x="1608" y="3025"/>
                  </a:cubicBezTo>
                  <a:cubicBezTo>
                    <a:pt x="663" y="3467"/>
                    <a:pt x="1" y="4443"/>
                    <a:pt x="1" y="5546"/>
                  </a:cubicBezTo>
                  <a:lnTo>
                    <a:pt x="1" y="6617"/>
                  </a:lnTo>
                  <a:cubicBezTo>
                    <a:pt x="1" y="6806"/>
                    <a:pt x="159" y="6964"/>
                    <a:pt x="379" y="6964"/>
                  </a:cubicBezTo>
                  <a:lnTo>
                    <a:pt x="5199" y="6964"/>
                  </a:lnTo>
                  <a:cubicBezTo>
                    <a:pt x="5420" y="6964"/>
                    <a:pt x="5577" y="6806"/>
                    <a:pt x="5577" y="6617"/>
                  </a:cubicBezTo>
                  <a:lnTo>
                    <a:pt x="5577" y="5546"/>
                  </a:lnTo>
                  <a:cubicBezTo>
                    <a:pt x="5514" y="4412"/>
                    <a:pt x="4853" y="3467"/>
                    <a:pt x="3908" y="3025"/>
                  </a:cubicBezTo>
                  <a:cubicBezTo>
                    <a:pt x="4254" y="2710"/>
                    <a:pt x="4506" y="2238"/>
                    <a:pt x="4506" y="1734"/>
                  </a:cubicBezTo>
                  <a:cubicBezTo>
                    <a:pt x="4506" y="789"/>
                    <a:pt x="3719" y="1"/>
                    <a:pt x="27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0" name="Google Shape;20130;p79"/>
          <p:cNvGrpSpPr/>
          <p:nvPr/>
        </p:nvGrpSpPr>
        <p:grpSpPr>
          <a:xfrm>
            <a:off x="8841396" y="2645076"/>
            <a:ext cx="484507" cy="465037"/>
            <a:chOff x="2140225" y="2318650"/>
            <a:chExt cx="307975" cy="295600"/>
          </a:xfrm>
        </p:grpSpPr>
        <p:sp>
          <p:nvSpPr>
            <p:cNvPr id="20131" name="Google Shape;20131;p79"/>
            <p:cNvSpPr/>
            <p:nvPr/>
          </p:nvSpPr>
          <p:spPr>
            <a:xfrm>
              <a:off x="2281200" y="2353025"/>
              <a:ext cx="104000" cy="121300"/>
            </a:xfrm>
            <a:custGeom>
              <a:avLst/>
              <a:gdLst/>
              <a:ahLst/>
              <a:cxnLst/>
              <a:rect l="l" t="t" r="r" b="b"/>
              <a:pathLst>
                <a:path w="4160" h="4852" extrusionOk="0">
                  <a:moveTo>
                    <a:pt x="2080" y="662"/>
                  </a:moveTo>
                  <a:cubicBezTo>
                    <a:pt x="2490" y="662"/>
                    <a:pt x="2805" y="977"/>
                    <a:pt x="2805" y="1386"/>
                  </a:cubicBezTo>
                  <a:cubicBezTo>
                    <a:pt x="2805" y="1764"/>
                    <a:pt x="2490" y="2079"/>
                    <a:pt x="2080" y="2079"/>
                  </a:cubicBezTo>
                  <a:cubicBezTo>
                    <a:pt x="1702" y="2079"/>
                    <a:pt x="1387" y="1764"/>
                    <a:pt x="1387" y="1386"/>
                  </a:cubicBezTo>
                  <a:cubicBezTo>
                    <a:pt x="1387" y="977"/>
                    <a:pt x="1702" y="662"/>
                    <a:pt x="2080" y="662"/>
                  </a:cubicBezTo>
                  <a:close/>
                  <a:moveTo>
                    <a:pt x="2080" y="2773"/>
                  </a:moveTo>
                  <a:cubicBezTo>
                    <a:pt x="2836" y="2773"/>
                    <a:pt x="3466" y="3403"/>
                    <a:pt x="3466" y="4127"/>
                  </a:cubicBezTo>
                  <a:lnTo>
                    <a:pt x="662" y="4127"/>
                  </a:lnTo>
                  <a:cubicBezTo>
                    <a:pt x="662" y="3403"/>
                    <a:pt x="1293" y="2773"/>
                    <a:pt x="2080" y="2773"/>
                  </a:cubicBezTo>
                  <a:close/>
                  <a:moveTo>
                    <a:pt x="2112" y="0"/>
                  </a:moveTo>
                  <a:cubicBezTo>
                    <a:pt x="1387" y="0"/>
                    <a:pt x="757" y="630"/>
                    <a:pt x="757" y="1386"/>
                  </a:cubicBezTo>
                  <a:cubicBezTo>
                    <a:pt x="757" y="1733"/>
                    <a:pt x="915" y="2079"/>
                    <a:pt x="1135" y="2332"/>
                  </a:cubicBezTo>
                  <a:cubicBezTo>
                    <a:pt x="505" y="2678"/>
                    <a:pt x="64" y="3340"/>
                    <a:pt x="64" y="4127"/>
                  </a:cubicBezTo>
                  <a:lnTo>
                    <a:pt x="64" y="4505"/>
                  </a:lnTo>
                  <a:cubicBezTo>
                    <a:pt x="1" y="4694"/>
                    <a:pt x="158" y="4852"/>
                    <a:pt x="347" y="4852"/>
                  </a:cubicBezTo>
                  <a:lnTo>
                    <a:pt x="3813" y="4852"/>
                  </a:lnTo>
                  <a:cubicBezTo>
                    <a:pt x="4002" y="4852"/>
                    <a:pt x="4160" y="4694"/>
                    <a:pt x="4160" y="4505"/>
                  </a:cubicBezTo>
                  <a:lnTo>
                    <a:pt x="4160" y="4127"/>
                  </a:lnTo>
                  <a:cubicBezTo>
                    <a:pt x="4160" y="3340"/>
                    <a:pt x="3750" y="2678"/>
                    <a:pt x="3120" y="2332"/>
                  </a:cubicBezTo>
                  <a:cubicBezTo>
                    <a:pt x="3340" y="2079"/>
                    <a:pt x="3498" y="1733"/>
                    <a:pt x="3498" y="1386"/>
                  </a:cubicBezTo>
                  <a:cubicBezTo>
                    <a:pt x="3498" y="630"/>
                    <a:pt x="2868" y="0"/>
                    <a:pt x="2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2" name="Google Shape;20132;p79"/>
            <p:cNvSpPr/>
            <p:nvPr/>
          </p:nvSpPr>
          <p:spPr>
            <a:xfrm>
              <a:off x="2140225" y="2318650"/>
              <a:ext cx="307975" cy="295600"/>
            </a:xfrm>
            <a:custGeom>
              <a:avLst/>
              <a:gdLst/>
              <a:ahLst/>
              <a:cxnLst/>
              <a:rect l="l" t="t" r="r" b="b"/>
              <a:pathLst>
                <a:path w="12319" h="11824" extrusionOk="0">
                  <a:moveTo>
                    <a:pt x="7712" y="682"/>
                  </a:moveTo>
                  <a:cubicBezTo>
                    <a:pt x="8607" y="682"/>
                    <a:pt x="9499" y="1029"/>
                    <a:pt x="10177" y="1690"/>
                  </a:cubicBezTo>
                  <a:cubicBezTo>
                    <a:pt x="11468" y="2982"/>
                    <a:pt x="11531" y="5187"/>
                    <a:pt x="10177" y="6573"/>
                  </a:cubicBezTo>
                  <a:cubicBezTo>
                    <a:pt x="9500" y="7266"/>
                    <a:pt x="8627" y="7590"/>
                    <a:pt x="7754" y="7590"/>
                  </a:cubicBezTo>
                  <a:cubicBezTo>
                    <a:pt x="6839" y="7590"/>
                    <a:pt x="5923" y="7234"/>
                    <a:pt x="5230" y="6573"/>
                  </a:cubicBezTo>
                  <a:cubicBezTo>
                    <a:pt x="3939" y="5282"/>
                    <a:pt x="3876" y="3045"/>
                    <a:pt x="5325" y="1659"/>
                  </a:cubicBezTo>
                  <a:cubicBezTo>
                    <a:pt x="6001" y="997"/>
                    <a:pt x="6858" y="682"/>
                    <a:pt x="7712" y="682"/>
                  </a:cubicBezTo>
                  <a:close/>
                  <a:moveTo>
                    <a:pt x="4128" y="6258"/>
                  </a:moveTo>
                  <a:cubicBezTo>
                    <a:pt x="4285" y="6573"/>
                    <a:pt x="4537" y="6857"/>
                    <a:pt x="4758" y="7078"/>
                  </a:cubicBezTo>
                  <a:cubicBezTo>
                    <a:pt x="5010" y="7330"/>
                    <a:pt x="5293" y="7550"/>
                    <a:pt x="5577" y="7708"/>
                  </a:cubicBezTo>
                  <a:lnTo>
                    <a:pt x="5136" y="8180"/>
                  </a:lnTo>
                  <a:cubicBezTo>
                    <a:pt x="5073" y="8243"/>
                    <a:pt x="4978" y="8275"/>
                    <a:pt x="4888" y="8275"/>
                  </a:cubicBezTo>
                  <a:cubicBezTo>
                    <a:pt x="4797" y="8275"/>
                    <a:pt x="4710" y="8243"/>
                    <a:pt x="4663" y="8180"/>
                  </a:cubicBezTo>
                  <a:lnTo>
                    <a:pt x="3655" y="7204"/>
                  </a:lnTo>
                  <a:cubicBezTo>
                    <a:pt x="3498" y="7078"/>
                    <a:pt x="3498" y="6857"/>
                    <a:pt x="3655" y="6731"/>
                  </a:cubicBezTo>
                  <a:lnTo>
                    <a:pt x="4128" y="6258"/>
                  </a:lnTo>
                  <a:close/>
                  <a:moveTo>
                    <a:pt x="3403" y="7960"/>
                  </a:moveTo>
                  <a:lnTo>
                    <a:pt x="3876" y="8432"/>
                  </a:lnTo>
                  <a:lnTo>
                    <a:pt x="3309" y="8968"/>
                  </a:lnTo>
                  <a:lnTo>
                    <a:pt x="2836" y="8495"/>
                  </a:lnTo>
                  <a:lnTo>
                    <a:pt x="3403" y="7960"/>
                  </a:lnTo>
                  <a:close/>
                  <a:moveTo>
                    <a:pt x="2363" y="8968"/>
                  </a:moveTo>
                  <a:lnTo>
                    <a:pt x="2836" y="9440"/>
                  </a:lnTo>
                  <a:lnTo>
                    <a:pt x="1292" y="10984"/>
                  </a:lnTo>
                  <a:cubicBezTo>
                    <a:pt x="1245" y="11047"/>
                    <a:pt x="1158" y="11079"/>
                    <a:pt x="1068" y="11079"/>
                  </a:cubicBezTo>
                  <a:cubicBezTo>
                    <a:pt x="977" y="11079"/>
                    <a:pt x="883" y="11047"/>
                    <a:pt x="820" y="10984"/>
                  </a:cubicBezTo>
                  <a:cubicBezTo>
                    <a:pt x="725" y="10858"/>
                    <a:pt x="725" y="10669"/>
                    <a:pt x="820" y="10512"/>
                  </a:cubicBezTo>
                  <a:lnTo>
                    <a:pt x="2363" y="8968"/>
                  </a:lnTo>
                  <a:close/>
                  <a:moveTo>
                    <a:pt x="7731" y="1"/>
                  </a:moveTo>
                  <a:cubicBezTo>
                    <a:pt x="6669" y="1"/>
                    <a:pt x="5604" y="403"/>
                    <a:pt x="4789" y="1218"/>
                  </a:cubicBezTo>
                  <a:cubicBezTo>
                    <a:pt x="3592" y="2446"/>
                    <a:pt x="3309" y="4179"/>
                    <a:pt x="3844" y="5628"/>
                  </a:cubicBezTo>
                  <a:lnTo>
                    <a:pt x="3182" y="6290"/>
                  </a:lnTo>
                  <a:cubicBezTo>
                    <a:pt x="2867" y="6605"/>
                    <a:pt x="2804" y="7078"/>
                    <a:pt x="2993" y="7487"/>
                  </a:cubicBezTo>
                  <a:lnTo>
                    <a:pt x="410" y="10071"/>
                  </a:lnTo>
                  <a:cubicBezTo>
                    <a:pt x="0" y="10480"/>
                    <a:pt x="0" y="11142"/>
                    <a:pt x="410" y="11520"/>
                  </a:cubicBezTo>
                  <a:cubicBezTo>
                    <a:pt x="580" y="11721"/>
                    <a:pt x="826" y="11823"/>
                    <a:pt x="1081" y="11823"/>
                  </a:cubicBezTo>
                  <a:cubicBezTo>
                    <a:pt x="1345" y="11823"/>
                    <a:pt x="1619" y="11713"/>
                    <a:pt x="1828" y="11488"/>
                  </a:cubicBezTo>
                  <a:lnTo>
                    <a:pt x="4411" y="8905"/>
                  </a:lnTo>
                  <a:cubicBezTo>
                    <a:pt x="4565" y="8976"/>
                    <a:pt x="4727" y="9011"/>
                    <a:pt x="4887" y="9011"/>
                  </a:cubicBezTo>
                  <a:cubicBezTo>
                    <a:pt x="5153" y="9011"/>
                    <a:pt x="5411" y="8913"/>
                    <a:pt x="5608" y="8716"/>
                  </a:cubicBezTo>
                  <a:lnTo>
                    <a:pt x="6270" y="8023"/>
                  </a:lnTo>
                  <a:cubicBezTo>
                    <a:pt x="6736" y="8205"/>
                    <a:pt x="7231" y="8296"/>
                    <a:pt x="7729" y="8296"/>
                  </a:cubicBezTo>
                  <a:cubicBezTo>
                    <a:pt x="8781" y="8296"/>
                    <a:pt x="9847" y="7890"/>
                    <a:pt x="10681" y="7078"/>
                  </a:cubicBezTo>
                  <a:cubicBezTo>
                    <a:pt x="12319" y="5439"/>
                    <a:pt x="12287" y="2793"/>
                    <a:pt x="10681" y="1218"/>
                  </a:cubicBezTo>
                  <a:cubicBezTo>
                    <a:pt x="9873" y="410"/>
                    <a:pt x="8804" y="1"/>
                    <a:pt x="77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3" name="Google Shape;20133;p79"/>
          <p:cNvGrpSpPr/>
          <p:nvPr/>
        </p:nvGrpSpPr>
        <p:grpSpPr>
          <a:xfrm>
            <a:off x="8848810" y="3233741"/>
            <a:ext cx="469679" cy="465903"/>
            <a:chOff x="2139425" y="2682250"/>
            <a:chExt cx="298550" cy="296150"/>
          </a:xfrm>
        </p:grpSpPr>
        <p:sp>
          <p:nvSpPr>
            <p:cNvPr id="20134" name="Google Shape;20134;p79"/>
            <p:cNvSpPr/>
            <p:nvPr/>
          </p:nvSpPr>
          <p:spPr>
            <a:xfrm>
              <a:off x="2139425" y="2787000"/>
              <a:ext cx="159125" cy="191400"/>
            </a:xfrm>
            <a:custGeom>
              <a:avLst/>
              <a:gdLst/>
              <a:ahLst/>
              <a:cxnLst/>
              <a:rect l="l" t="t" r="r" b="b"/>
              <a:pathLst>
                <a:path w="6365" h="7656" extrusionOk="0">
                  <a:moveTo>
                    <a:pt x="3214" y="630"/>
                  </a:moveTo>
                  <a:cubicBezTo>
                    <a:pt x="3813" y="630"/>
                    <a:pt x="4286" y="1103"/>
                    <a:pt x="4286" y="1670"/>
                  </a:cubicBezTo>
                  <a:cubicBezTo>
                    <a:pt x="4286" y="2206"/>
                    <a:pt x="3813" y="2678"/>
                    <a:pt x="3214" y="2678"/>
                  </a:cubicBezTo>
                  <a:cubicBezTo>
                    <a:pt x="2647" y="2678"/>
                    <a:pt x="2175" y="2206"/>
                    <a:pt x="2175" y="1670"/>
                  </a:cubicBezTo>
                  <a:cubicBezTo>
                    <a:pt x="2175" y="1166"/>
                    <a:pt x="2647" y="630"/>
                    <a:pt x="3214" y="630"/>
                  </a:cubicBezTo>
                  <a:close/>
                  <a:moveTo>
                    <a:pt x="3183" y="3403"/>
                  </a:moveTo>
                  <a:cubicBezTo>
                    <a:pt x="4538" y="3403"/>
                    <a:pt x="5609" y="4506"/>
                    <a:pt x="5609" y="5829"/>
                  </a:cubicBezTo>
                  <a:lnTo>
                    <a:pt x="5609" y="6931"/>
                  </a:lnTo>
                  <a:lnTo>
                    <a:pt x="757" y="6931"/>
                  </a:lnTo>
                  <a:lnTo>
                    <a:pt x="757" y="5829"/>
                  </a:lnTo>
                  <a:cubicBezTo>
                    <a:pt x="757" y="4506"/>
                    <a:pt x="1860" y="3403"/>
                    <a:pt x="3183" y="3403"/>
                  </a:cubicBezTo>
                  <a:close/>
                  <a:moveTo>
                    <a:pt x="3183" y="0"/>
                  </a:moveTo>
                  <a:cubicBezTo>
                    <a:pt x="2238" y="0"/>
                    <a:pt x="1419" y="788"/>
                    <a:pt x="1419" y="1733"/>
                  </a:cubicBezTo>
                  <a:cubicBezTo>
                    <a:pt x="1419" y="2206"/>
                    <a:pt x="1608" y="2678"/>
                    <a:pt x="1954" y="2993"/>
                  </a:cubicBezTo>
                  <a:cubicBezTo>
                    <a:pt x="820" y="3466"/>
                    <a:pt x="1" y="4569"/>
                    <a:pt x="1" y="5892"/>
                  </a:cubicBezTo>
                  <a:lnTo>
                    <a:pt x="1" y="7309"/>
                  </a:lnTo>
                  <a:cubicBezTo>
                    <a:pt x="64" y="7498"/>
                    <a:pt x="222" y="7656"/>
                    <a:pt x="442" y="7656"/>
                  </a:cubicBezTo>
                  <a:lnTo>
                    <a:pt x="6018" y="7656"/>
                  </a:lnTo>
                  <a:cubicBezTo>
                    <a:pt x="6207" y="7656"/>
                    <a:pt x="6365" y="7498"/>
                    <a:pt x="6365" y="7309"/>
                  </a:cubicBezTo>
                  <a:lnTo>
                    <a:pt x="6365" y="5892"/>
                  </a:lnTo>
                  <a:cubicBezTo>
                    <a:pt x="6365" y="4569"/>
                    <a:pt x="5546" y="3466"/>
                    <a:pt x="4412" y="2993"/>
                  </a:cubicBezTo>
                  <a:cubicBezTo>
                    <a:pt x="4758" y="2647"/>
                    <a:pt x="4947" y="2206"/>
                    <a:pt x="4947" y="1733"/>
                  </a:cubicBezTo>
                  <a:cubicBezTo>
                    <a:pt x="4947" y="788"/>
                    <a:pt x="4160"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5" name="Google Shape;20135;p79"/>
            <p:cNvSpPr/>
            <p:nvPr/>
          </p:nvSpPr>
          <p:spPr>
            <a:xfrm>
              <a:off x="2280425" y="2682250"/>
              <a:ext cx="157550" cy="155975"/>
            </a:xfrm>
            <a:custGeom>
              <a:avLst/>
              <a:gdLst/>
              <a:ahLst/>
              <a:cxnLst/>
              <a:rect l="l" t="t" r="r" b="b"/>
              <a:pathLst>
                <a:path w="6302" h="6239" extrusionOk="0">
                  <a:moveTo>
                    <a:pt x="3182" y="662"/>
                  </a:moveTo>
                  <a:cubicBezTo>
                    <a:pt x="4506" y="662"/>
                    <a:pt x="5608" y="1764"/>
                    <a:pt x="5608" y="3088"/>
                  </a:cubicBezTo>
                  <a:cubicBezTo>
                    <a:pt x="5577" y="4442"/>
                    <a:pt x="4474" y="5545"/>
                    <a:pt x="3151" y="5545"/>
                  </a:cubicBezTo>
                  <a:cubicBezTo>
                    <a:pt x="2710" y="5545"/>
                    <a:pt x="2300" y="5419"/>
                    <a:pt x="1954" y="5230"/>
                  </a:cubicBezTo>
                  <a:cubicBezTo>
                    <a:pt x="1891" y="5198"/>
                    <a:pt x="1796" y="5198"/>
                    <a:pt x="1733" y="5198"/>
                  </a:cubicBezTo>
                  <a:lnTo>
                    <a:pt x="946" y="5388"/>
                  </a:lnTo>
                  <a:lnTo>
                    <a:pt x="1166" y="4663"/>
                  </a:lnTo>
                  <a:cubicBezTo>
                    <a:pt x="1198" y="4568"/>
                    <a:pt x="1166" y="4474"/>
                    <a:pt x="1135" y="4411"/>
                  </a:cubicBezTo>
                  <a:cubicBezTo>
                    <a:pt x="883" y="4001"/>
                    <a:pt x="725" y="3560"/>
                    <a:pt x="725" y="3088"/>
                  </a:cubicBezTo>
                  <a:cubicBezTo>
                    <a:pt x="725" y="1764"/>
                    <a:pt x="1828" y="662"/>
                    <a:pt x="3182" y="662"/>
                  </a:cubicBezTo>
                  <a:close/>
                  <a:moveTo>
                    <a:pt x="3151" y="0"/>
                  </a:moveTo>
                  <a:cubicBezTo>
                    <a:pt x="1418" y="0"/>
                    <a:pt x="32" y="1418"/>
                    <a:pt x="32" y="3088"/>
                  </a:cubicBezTo>
                  <a:cubicBezTo>
                    <a:pt x="32" y="3655"/>
                    <a:pt x="158" y="4159"/>
                    <a:pt x="410" y="4631"/>
                  </a:cubicBezTo>
                  <a:lnTo>
                    <a:pt x="32" y="5766"/>
                  </a:lnTo>
                  <a:cubicBezTo>
                    <a:pt x="0" y="5892"/>
                    <a:pt x="32" y="6018"/>
                    <a:pt x="95" y="6144"/>
                  </a:cubicBezTo>
                  <a:cubicBezTo>
                    <a:pt x="189" y="6207"/>
                    <a:pt x="315" y="6238"/>
                    <a:pt x="473" y="6238"/>
                  </a:cubicBezTo>
                  <a:lnTo>
                    <a:pt x="1765" y="5923"/>
                  </a:lnTo>
                  <a:cubicBezTo>
                    <a:pt x="2206" y="6175"/>
                    <a:pt x="2678" y="6238"/>
                    <a:pt x="3182" y="6238"/>
                  </a:cubicBezTo>
                  <a:cubicBezTo>
                    <a:pt x="4915" y="6238"/>
                    <a:pt x="6301" y="4820"/>
                    <a:pt x="6301" y="3151"/>
                  </a:cubicBezTo>
                  <a:cubicBezTo>
                    <a:pt x="6238" y="1418"/>
                    <a:pt x="4884"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6" name="Google Shape;20136;p79"/>
            <p:cNvSpPr/>
            <p:nvPr/>
          </p:nvSpPr>
          <p:spPr>
            <a:xfrm>
              <a:off x="2349725" y="2725550"/>
              <a:ext cx="18150" cy="17375"/>
            </a:xfrm>
            <a:custGeom>
              <a:avLst/>
              <a:gdLst/>
              <a:ahLst/>
              <a:cxnLst/>
              <a:rect l="l" t="t" r="r" b="b"/>
              <a:pathLst>
                <a:path w="726" h="695" extrusionOk="0">
                  <a:moveTo>
                    <a:pt x="379" y="1"/>
                  </a:moveTo>
                  <a:cubicBezTo>
                    <a:pt x="158" y="1"/>
                    <a:pt x="1" y="158"/>
                    <a:pt x="1" y="348"/>
                  </a:cubicBezTo>
                  <a:cubicBezTo>
                    <a:pt x="1" y="537"/>
                    <a:pt x="158" y="694"/>
                    <a:pt x="379" y="694"/>
                  </a:cubicBezTo>
                  <a:cubicBezTo>
                    <a:pt x="568" y="694"/>
                    <a:pt x="725" y="537"/>
                    <a:pt x="725" y="348"/>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37" name="Google Shape;20137;p79"/>
            <p:cNvSpPr/>
            <p:nvPr/>
          </p:nvSpPr>
          <p:spPr>
            <a:xfrm>
              <a:off x="2349725" y="2751550"/>
              <a:ext cx="18150" cy="52800"/>
            </a:xfrm>
            <a:custGeom>
              <a:avLst/>
              <a:gdLst/>
              <a:ahLst/>
              <a:cxnLst/>
              <a:rect l="l" t="t" r="r" b="b"/>
              <a:pathLst>
                <a:path w="726" h="2112" extrusionOk="0">
                  <a:moveTo>
                    <a:pt x="379" y="1"/>
                  </a:moveTo>
                  <a:cubicBezTo>
                    <a:pt x="158" y="1"/>
                    <a:pt x="1" y="158"/>
                    <a:pt x="1" y="379"/>
                  </a:cubicBezTo>
                  <a:lnTo>
                    <a:pt x="1" y="1733"/>
                  </a:lnTo>
                  <a:cubicBezTo>
                    <a:pt x="1" y="1954"/>
                    <a:pt x="158" y="2111"/>
                    <a:pt x="379" y="2111"/>
                  </a:cubicBezTo>
                  <a:cubicBezTo>
                    <a:pt x="568" y="2111"/>
                    <a:pt x="725" y="1954"/>
                    <a:pt x="725" y="1733"/>
                  </a:cubicBezTo>
                  <a:lnTo>
                    <a:pt x="725" y="379"/>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38" name="Google Shape;20138;p79"/>
          <p:cNvGrpSpPr/>
          <p:nvPr/>
        </p:nvGrpSpPr>
        <p:grpSpPr>
          <a:xfrm>
            <a:off x="7068293" y="3919721"/>
            <a:ext cx="467201" cy="353184"/>
            <a:chOff x="3962775" y="1990700"/>
            <a:chExt cx="296975" cy="224500"/>
          </a:xfrm>
        </p:grpSpPr>
        <p:sp>
          <p:nvSpPr>
            <p:cNvPr id="20139" name="Google Shape;20139;p79"/>
            <p:cNvSpPr/>
            <p:nvPr/>
          </p:nvSpPr>
          <p:spPr>
            <a:xfrm>
              <a:off x="4216400" y="2093100"/>
              <a:ext cx="43350" cy="18150"/>
            </a:xfrm>
            <a:custGeom>
              <a:avLst/>
              <a:gdLst/>
              <a:ahLst/>
              <a:cxnLst/>
              <a:rect l="l" t="t" r="r" b="b"/>
              <a:pathLst>
                <a:path w="1734" h="726" extrusionOk="0">
                  <a:moveTo>
                    <a:pt x="379" y="1"/>
                  </a:moveTo>
                  <a:cubicBezTo>
                    <a:pt x="158" y="1"/>
                    <a:pt x="1" y="158"/>
                    <a:pt x="1" y="347"/>
                  </a:cubicBezTo>
                  <a:cubicBezTo>
                    <a:pt x="1" y="568"/>
                    <a:pt x="158" y="725"/>
                    <a:pt x="379" y="725"/>
                  </a:cubicBezTo>
                  <a:lnTo>
                    <a:pt x="1387" y="725"/>
                  </a:lnTo>
                  <a:cubicBezTo>
                    <a:pt x="1576" y="725"/>
                    <a:pt x="1733" y="568"/>
                    <a:pt x="1733" y="347"/>
                  </a:cubicBezTo>
                  <a:cubicBezTo>
                    <a:pt x="1702" y="158"/>
                    <a:pt x="1544" y="1"/>
                    <a:pt x="1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0" name="Google Shape;20140;p79"/>
            <p:cNvSpPr/>
            <p:nvPr/>
          </p:nvSpPr>
          <p:spPr>
            <a:xfrm>
              <a:off x="4206950" y="2129325"/>
              <a:ext cx="35475" cy="33900"/>
            </a:xfrm>
            <a:custGeom>
              <a:avLst/>
              <a:gdLst/>
              <a:ahLst/>
              <a:cxnLst/>
              <a:rect l="l" t="t" r="r" b="b"/>
              <a:pathLst>
                <a:path w="1419" h="1356" extrusionOk="0">
                  <a:moveTo>
                    <a:pt x="351" y="1"/>
                  </a:moveTo>
                  <a:cubicBezTo>
                    <a:pt x="260" y="1"/>
                    <a:pt x="174" y="32"/>
                    <a:pt x="127" y="95"/>
                  </a:cubicBezTo>
                  <a:cubicBezTo>
                    <a:pt x="1" y="221"/>
                    <a:pt x="1" y="410"/>
                    <a:pt x="127" y="568"/>
                  </a:cubicBezTo>
                  <a:lnTo>
                    <a:pt x="820" y="1261"/>
                  </a:lnTo>
                  <a:cubicBezTo>
                    <a:pt x="883" y="1324"/>
                    <a:pt x="969" y="1356"/>
                    <a:pt x="1056" y="1356"/>
                  </a:cubicBezTo>
                  <a:cubicBezTo>
                    <a:pt x="1143" y="1356"/>
                    <a:pt x="1229" y="1324"/>
                    <a:pt x="1292" y="1261"/>
                  </a:cubicBezTo>
                  <a:cubicBezTo>
                    <a:pt x="1418" y="1166"/>
                    <a:pt x="1418" y="914"/>
                    <a:pt x="1292" y="788"/>
                  </a:cubicBezTo>
                  <a:lnTo>
                    <a:pt x="599" y="95"/>
                  </a:lnTo>
                  <a:cubicBezTo>
                    <a:pt x="536" y="32"/>
                    <a:pt x="442" y="1"/>
                    <a:pt x="3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1" name="Google Shape;20141;p79"/>
            <p:cNvSpPr/>
            <p:nvPr/>
          </p:nvSpPr>
          <p:spPr>
            <a:xfrm>
              <a:off x="4207750" y="2041900"/>
              <a:ext cx="35450" cy="34500"/>
            </a:xfrm>
            <a:custGeom>
              <a:avLst/>
              <a:gdLst/>
              <a:ahLst/>
              <a:cxnLst/>
              <a:rect l="l" t="t" r="r" b="b"/>
              <a:pathLst>
                <a:path w="1418" h="1380" extrusionOk="0">
                  <a:moveTo>
                    <a:pt x="1067" y="1"/>
                  </a:moveTo>
                  <a:cubicBezTo>
                    <a:pt x="977" y="1"/>
                    <a:pt x="882" y="32"/>
                    <a:pt x="819" y="95"/>
                  </a:cubicBezTo>
                  <a:lnTo>
                    <a:pt x="126" y="788"/>
                  </a:lnTo>
                  <a:cubicBezTo>
                    <a:pt x="0" y="914"/>
                    <a:pt x="0" y="1135"/>
                    <a:pt x="126" y="1261"/>
                  </a:cubicBezTo>
                  <a:cubicBezTo>
                    <a:pt x="189" y="1340"/>
                    <a:pt x="268" y="1379"/>
                    <a:pt x="351" y="1379"/>
                  </a:cubicBezTo>
                  <a:cubicBezTo>
                    <a:pt x="433" y="1379"/>
                    <a:pt x="520" y="1340"/>
                    <a:pt x="599" y="1261"/>
                  </a:cubicBezTo>
                  <a:lnTo>
                    <a:pt x="1292" y="568"/>
                  </a:lnTo>
                  <a:cubicBezTo>
                    <a:pt x="1418" y="442"/>
                    <a:pt x="1418" y="190"/>
                    <a:pt x="1292" y="95"/>
                  </a:cubicBezTo>
                  <a:cubicBezTo>
                    <a:pt x="1244" y="32"/>
                    <a:pt x="1158" y="1"/>
                    <a:pt x="10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2" name="Google Shape;20142;p79"/>
            <p:cNvSpPr/>
            <p:nvPr/>
          </p:nvSpPr>
          <p:spPr>
            <a:xfrm>
              <a:off x="3962775" y="1990700"/>
              <a:ext cx="226075" cy="224500"/>
            </a:xfrm>
            <a:custGeom>
              <a:avLst/>
              <a:gdLst/>
              <a:ahLst/>
              <a:cxnLst/>
              <a:rect l="l" t="t" r="r" b="b"/>
              <a:pathLst>
                <a:path w="9043" h="8980" extrusionOk="0">
                  <a:moveTo>
                    <a:pt x="1419" y="3403"/>
                  </a:moveTo>
                  <a:lnTo>
                    <a:pt x="1419" y="4790"/>
                  </a:lnTo>
                  <a:cubicBezTo>
                    <a:pt x="1009" y="4790"/>
                    <a:pt x="694" y="4506"/>
                    <a:pt x="694" y="4097"/>
                  </a:cubicBezTo>
                  <a:cubicBezTo>
                    <a:pt x="694" y="3719"/>
                    <a:pt x="1009" y="3403"/>
                    <a:pt x="1419" y="3403"/>
                  </a:cubicBezTo>
                  <a:close/>
                  <a:moveTo>
                    <a:pt x="4191" y="2710"/>
                  </a:moveTo>
                  <a:lnTo>
                    <a:pt x="4191" y="5483"/>
                  </a:lnTo>
                  <a:lnTo>
                    <a:pt x="2490" y="5483"/>
                  </a:lnTo>
                  <a:cubicBezTo>
                    <a:pt x="2269" y="5483"/>
                    <a:pt x="2112" y="5325"/>
                    <a:pt x="2112" y="5105"/>
                  </a:cubicBezTo>
                  <a:lnTo>
                    <a:pt x="2112" y="3088"/>
                  </a:lnTo>
                  <a:cubicBezTo>
                    <a:pt x="2112" y="2868"/>
                    <a:pt x="2269" y="2710"/>
                    <a:pt x="2490" y="2710"/>
                  </a:cubicBezTo>
                  <a:close/>
                  <a:moveTo>
                    <a:pt x="6995" y="1828"/>
                  </a:moveTo>
                  <a:lnTo>
                    <a:pt x="6995" y="6428"/>
                  </a:lnTo>
                  <a:cubicBezTo>
                    <a:pt x="6428" y="5924"/>
                    <a:pt x="5672" y="5609"/>
                    <a:pt x="4884" y="5514"/>
                  </a:cubicBezTo>
                  <a:lnTo>
                    <a:pt x="4884" y="2710"/>
                  </a:lnTo>
                  <a:cubicBezTo>
                    <a:pt x="5672" y="2647"/>
                    <a:pt x="6428" y="2332"/>
                    <a:pt x="6995" y="1828"/>
                  </a:cubicBezTo>
                  <a:close/>
                  <a:moveTo>
                    <a:pt x="8066" y="631"/>
                  </a:moveTo>
                  <a:cubicBezTo>
                    <a:pt x="8255" y="631"/>
                    <a:pt x="8413" y="789"/>
                    <a:pt x="8413" y="978"/>
                  </a:cubicBezTo>
                  <a:lnTo>
                    <a:pt x="8413" y="7216"/>
                  </a:lnTo>
                  <a:cubicBezTo>
                    <a:pt x="8413" y="7405"/>
                    <a:pt x="8255" y="7562"/>
                    <a:pt x="8066" y="7562"/>
                  </a:cubicBezTo>
                  <a:cubicBezTo>
                    <a:pt x="7877" y="7562"/>
                    <a:pt x="7720" y="7405"/>
                    <a:pt x="7720" y="7216"/>
                  </a:cubicBezTo>
                  <a:lnTo>
                    <a:pt x="7720" y="978"/>
                  </a:lnTo>
                  <a:cubicBezTo>
                    <a:pt x="7720" y="789"/>
                    <a:pt x="7877" y="631"/>
                    <a:pt x="8066" y="631"/>
                  </a:cubicBezTo>
                  <a:close/>
                  <a:moveTo>
                    <a:pt x="3498" y="6176"/>
                  </a:moveTo>
                  <a:lnTo>
                    <a:pt x="3498" y="7909"/>
                  </a:lnTo>
                  <a:cubicBezTo>
                    <a:pt x="3498" y="8129"/>
                    <a:pt x="3340" y="8287"/>
                    <a:pt x="3151" y="8287"/>
                  </a:cubicBezTo>
                  <a:cubicBezTo>
                    <a:pt x="2962" y="8287"/>
                    <a:pt x="2805" y="8129"/>
                    <a:pt x="2805" y="7909"/>
                  </a:cubicBezTo>
                  <a:lnTo>
                    <a:pt x="2805" y="6176"/>
                  </a:lnTo>
                  <a:close/>
                  <a:moveTo>
                    <a:pt x="8035" y="1"/>
                  </a:moveTo>
                  <a:cubicBezTo>
                    <a:pt x="7531" y="1"/>
                    <a:pt x="7090" y="411"/>
                    <a:pt x="6995" y="883"/>
                  </a:cubicBezTo>
                  <a:lnTo>
                    <a:pt x="6680" y="1198"/>
                  </a:lnTo>
                  <a:cubicBezTo>
                    <a:pt x="6144" y="1734"/>
                    <a:pt x="5325" y="2049"/>
                    <a:pt x="4538" y="2049"/>
                  </a:cubicBezTo>
                  <a:lnTo>
                    <a:pt x="2427" y="2049"/>
                  </a:lnTo>
                  <a:cubicBezTo>
                    <a:pt x="2017" y="2049"/>
                    <a:pt x="1608" y="2332"/>
                    <a:pt x="1450" y="2773"/>
                  </a:cubicBezTo>
                  <a:lnTo>
                    <a:pt x="1387" y="2773"/>
                  </a:lnTo>
                  <a:cubicBezTo>
                    <a:pt x="631" y="2773"/>
                    <a:pt x="1" y="3403"/>
                    <a:pt x="1" y="4128"/>
                  </a:cubicBezTo>
                  <a:cubicBezTo>
                    <a:pt x="1" y="4884"/>
                    <a:pt x="631" y="5514"/>
                    <a:pt x="1387" y="5514"/>
                  </a:cubicBezTo>
                  <a:lnTo>
                    <a:pt x="1450" y="5514"/>
                  </a:lnTo>
                  <a:cubicBezTo>
                    <a:pt x="1576" y="5798"/>
                    <a:pt x="1797" y="6018"/>
                    <a:pt x="2080" y="6144"/>
                  </a:cubicBezTo>
                  <a:lnTo>
                    <a:pt x="2080" y="7940"/>
                  </a:lnTo>
                  <a:cubicBezTo>
                    <a:pt x="2112" y="8507"/>
                    <a:pt x="2584" y="8980"/>
                    <a:pt x="3151" y="8980"/>
                  </a:cubicBezTo>
                  <a:cubicBezTo>
                    <a:pt x="3750" y="8980"/>
                    <a:pt x="4160" y="8507"/>
                    <a:pt x="4160" y="7972"/>
                  </a:cubicBezTo>
                  <a:lnTo>
                    <a:pt x="4160" y="6239"/>
                  </a:lnTo>
                  <a:lnTo>
                    <a:pt x="4538" y="6239"/>
                  </a:lnTo>
                  <a:cubicBezTo>
                    <a:pt x="5325" y="6239"/>
                    <a:pt x="6144" y="6554"/>
                    <a:pt x="6680" y="7090"/>
                  </a:cubicBezTo>
                  <a:lnTo>
                    <a:pt x="6995" y="7405"/>
                  </a:lnTo>
                  <a:cubicBezTo>
                    <a:pt x="7090" y="7909"/>
                    <a:pt x="7531" y="8287"/>
                    <a:pt x="8035" y="8287"/>
                  </a:cubicBezTo>
                  <a:cubicBezTo>
                    <a:pt x="8633" y="8287"/>
                    <a:pt x="9043" y="7814"/>
                    <a:pt x="9043" y="7247"/>
                  </a:cubicBezTo>
                  <a:lnTo>
                    <a:pt x="9043" y="1041"/>
                  </a:lnTo>
                  <a:cubicBezTo>
                    <a:pt x="9043" y="442"/>
                    <a:pt x="8570" y="1"/>
                    <a:pt x="80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43" name="Google Shape;20143;p79"/>
          <p:cNvGrpSpPr/>
          <p:nvPr/>
        </p:nvGrpSpPr>
        <p:grpSpPr>
          <a:xfrm>
            <a:off x="7068922" y="4515330"/>
            <a:ext cx="465943" cy="465943"/>
            <a:chOff x="3963575" y="2317575"/>
            <a:chExt cx="296175" cy="296175"/>
          </a:xfrm>
        </p:grpSpPr>
        <p:sp>
          <p:nvSpPr>
            <p:cNvPr id="20144" name="Google Shape;20144;p79"/>
            <p:cNvSpPr/>
            <p:nvPr/>
          </p:nvSpPr>
          <p:spPr>
            <a:xfrm>
              <a:off x="3963575" y="2317575"/>
              <a:ext cx="296175" cy="296175"/>
            </a:xfrm>
            <a:custGeom>
              <a:avLst/>
              <a:gdLst/>
              <a:ahLst/>
              <a:cxnLst/>
              <a:rect l="l" t="t" r="r" b="b"/>
              <a:pathLst>
                <a:path w="11847" h="11847" extrusionOk="0">
                  <a:moveTo>
                    <a:pt x="9483" y="1418"/>
                  </a:moveTo>
                  <a:cubicBezTo>
                    <a:pt x="9672" y="1418"/>
                    <a:pt x="9830" y="1576"/>
                    <a:pt x="9830" y="1765"/>
                  </a:cubicBezTo>
                  <a:lnTo>
                    <a:pt x="9830" y="2836"/>
                  </a:lnTo>
                  <a:lnTo>
                    <a:pt x="788" y="2836"/>
                  </a:lnTo>
                  <a:lnTo>
                    <a:pt x="788" y="1765"/>
                  </a:lnTo>
                  <a:lnTo>
                    <a:pt x="725" y="1765"/>
                  </a:lnTo>
                  <a:cubicBezTo>
                    <a:pt x="725" y="1576"/>
                    <a:pt x="883" y="1418"/>
                    <a:pt x="1072" y="1418"/>
                  </a:cubicBezTo>
                  <a:lnTo>
                    <a:pt x="1418" y="1418"/>
                  </a:lnTo>
                  <a:lnTo>
                    <a:pt x="1418" y="1765"/>
                  </a:lnTo>
                  <a:cubicBezTo>
                    <a:pt x="1418" y="1954"/>
                    <a:pt x="1576" y="2143"/>
                    <a:pt x="1765" y="2143"/>
                  </a:cubicBezTo>
                  <a:cubicBezTo>
                    <a:pt x="1954" y="2143"/>
                    <a:pt x="2111" y="1954"/>
                    <a:pt x="2111" y="1765"/>
                  </a:cubicBezTo>
                  <a:lnTo>
                    <a:pt x="2111" y="1418"/>
                  </a:lnTo>
                  <a:lnTo>
                    <a:pt x="3498" y="1418"/>
                  </a:lnTo>
                  <a:lnTo>
                    <a:pt x="3498" y="1765"/>
                  </a:lnTo>
                  <a:cubicBezTo>
                    <a:pt x="3498" y="1954"/>
                    <a:pt x="3655" y="2143"/>
                    <a:pt x="3844" y="2143"/>
                  </a:cubicBezTo>
                  <a:cubicBezTo>
                    <a:pt x="4065" y="2143"/>
                    <a:pt x="4222" y="1954"/>
                    <a:pt x="4222" y="1765"/>
                  </a:cubicBezTo>
                  <a:lnTo>
                    <a:pt x="4222" y="1418"/>
                  </a:lnTo>
                  <a:lnTo>
                    <a:pt x="6333" y="1418"/>
                  </a:lnTo>
                  <a:lnTo>
                    <a:pt x="6333" y="1765"/>
                  </a:lnTo>
                  <a:cubicBezTo>
                    <a:pt x="6333" y="1954"/>
                    <a:pt x="6490" y="2143"/>
                    <a:pt x="6680" y="2143"/>
                  </a:cubicBezTo>
                  <a:cubicBezTo>
                    <a:pt x="6900" y="2143"/>
                    <a:pt x="7058" y="1954"/>
                    <a:pt x="7058" y="1765"/>
                  </a:cubicBezTo>
                  <a:lnTo>
                    <a:pt x="7058" y="1418"/>
                  </a:lnTo>
                  <a:lnTo>
                    <a:pt x="8412" y="1418"/>
                  </a:lnTo>
                  <a:lnTo>
                    <a:pt x="8412" y="1765"/>
                  </a:lnTo>
                  <a:cubicBezTo>
                    <a:pt x="8412" y="1954"/>
                    <a:pt x="8570" y="2143"/>
                    <a:pt x="8790" y="2143"/>
                  </a:cubicBezTo>
                  <a:cubicBezTo>
                    <a:pt x="8979" y="2143"/>
                    <a:pt x="9137" y="1954"/>
                    <a:pt x="9137" y="1765"/>
                  </a:cubicBezTo>
                  <a:lnTo>
                    <a:pt x="9137" y="1418"/>
                  </a:lnTo>
                  <a:close/>
                  <a:moveTo>
                    <a:pt x="9767" y="3497"/>
                  </a:moveTo>
                  <a:lnTo>
                    <a:pt x="9767" y="7026"/>
                  </a:lnTo>
                  <a:cubicBezTo>
                    <a:pt x="9641" y="7026"/>
                    <a:pt x="9546" y="6963"/>
                    <a:pt x="9420" y="6963"/>
                  </a:cubicBezTo>
                  <a:cubicBezTo>
                    <a:pt x="8066" y="6963"/>
                    <a:pt x="6963" y="8066"/>
                    <a:pt x="6963" y="9420"/>
                  </a:cubicBezTo>
                  <a:cubicBezTo>
                    <a:pt x="6963" y="9546"/>
                    <a:pt x="6963" y="9641"/>
                    <a:pt x="7026" y="9767"/>
                  </a:cubicBezTo>
                  <a:lnTo>
                    <a:pt x="1040" y="9767"/>
                  </a:lnTo>
                  <a:cubicBezTo>
                    <a:pt x="820" y="9767"/>
                    <a:pt x="662" y="9609"/>
                    <a:pt x="662" y="9420"/>
                  </a:cubicBezTo>
                  <a:lnTo>
                    <a:pt x="662" y="3497"/>
                  </a:lnTo>
                  <a:close/>
                  <a:moveTo>
                    <a:pt x="9420" y="7688"/>
                  </a:moveTo>
                  <a:cubicBezTo>
                    <a:pt x="10366" y="7688"/>
                    <a:pt x="11153" y="8475"/>
                    <a:pt x="11153" y="9420"/>
                  </a:cubicBezTo>
                  <a:cubicBezTo>
                    <a:pt x="11153" y="10397"/>
                    <a:pt x="10366" y="11185"/>
                    <a:pt x="9420" y="11185"/>
                  </a:cubicBezTo>
                  <a:cubicBezTo>
                    <a:pt x="8475" y="11185"/>
                    <a:pt x="7688" y="10397"/>
                    <a:pt x="7688" y="9420"/>
                  </a:cubicBezTo>
                  <a:cubicBezTo>
                    <a:pt x="7688" y="8475"/>
                    <a:pt x="8475" y="7688"/>
                    <a:pt x="9420" y="7688"/>
                  </a:cubicBezTo>
                  <a:close/>
                  <a:moveTo>
                    <a:pt x="1733" y="0"/>
                  </a:moveTo>
                  <a:cubicBezTo>
                    <a:pt x="1544" y="0"/>
                    <a:pt x="1387" y="158"/>
                    <a:pt x="1387" y="347"/>
                  </a:cubicBezTo>
                  <a:lnTo>
                    <a:pt x="1387" y="725"/>
                  </a:lnTo>
                  <a:lnTo>
                    <a:pt x="1040" y="725"/>
                  </a:lnTo>
                  <a:cubicBezTo>
                    <a:pt x="442" y="725"/>
                    <a:pt x="0" y="1166"/>
                    <a:pt x="0" y="1733"/>
                  </a:cubicBezTo>
                  <a:lnTo>
                    <a:pt x="0" y="9389"/>
                  </a:lnTo>
                  <a:cubicBezTo>
                    <a:pt x="0" y="9956"/>
                    <a:pt x="473" y="10429"/>
                    <a:pt x="1040" y="10429"/>
                  </a:cubicBezTo>
                  <a:lnTo>
                    <a:pt x="7215" y="10429"/>
                  </a:lnTo>
                  <a:cubicBezTo>
                    <a:pt x="7593" y="11279"/>
                    <a:pt x="8444" y="11846"/>
                    <a:pt x="9420" y="11846"/>
                  </a:cubicBezTo>
                  <a:cubicBezTo>
                    <a:pt x="10744" y="11846"/>
                    <a:pt x="11846" y="10744"/>
                    <a:pt x="11846" y="9420"/>
                  </a:cubicBezTo>
                  <a:cubicBezTo>
                    <a:pt x="11846" y="8444"/>
                    <a:pt x="11311" y="7593"/>
                    <a:pt x="10492" y="7215"/>
                  </a:cubicBezTo>
                  <a:lnTo>
                    <a:pt x="10492" y="1733"/>
                  </a:lnTo>
                  <a:cubicBezTo>
                    <a:pt x="10492" y="1135"/>
                    <a:pt x="10019" y="725"/>
                    <a:pt x="9452" y="725"/>
                  </a:cubicBezTo>
                  <a:lnTo>
                    <a:pt x="9105" y="725"/>
                  </a:lnTo>
                  <a:lnTo>
                    <a:pt x="9105" y="347"/>
                  </a:lnTo>
                  <a:cubicBezTo>
                    <a:pt x="9105" y="158"/>
                    <a:pt x="8948" y="0"/>
                    <a:pt x="8759" y="0"/>
                  </a:cubicBezTo>
                  <a:cubicBezTo>
                    <a:pt x="8538" y="0"/>
                    <a:pt x="8381" y="158"/>
                    <a:pt x="8381" y="347"/>
                  </a:cubicBezTo>
                  <a:lnTo>
                    <a:pt x="8381" y="725"/>
                  </a:lnTo>
                  <a:lnTo>
                    <a:pt x="7026" y="725"/>
                  </a:lnTo>
                  <a:lnTo>
                    <a:pt x="7026" y="347"/>
                  </a:lnTo>
                  <a:cubicBezTo>
                    <a:pt x="7026" y="158"/>
                    <a:pt x="6869" y="0"/>
                    <a:pt x="6648" y="0"/>
                  </a:cubicBezTo>
                  <a:cubicBezTo>
                    <a:pt x="6459" y="0"/>
                    <a:pt x="6301" y="158"/>
                    <a:pt x="6301" y="347"/>
                  </a:cubicBezTo>
                  <a:lnTo>
                    <a:pt x="6301" y="725"/>
                  </a:lnTo>
                  <a:lnTo>
                    <a:pt x="4191" y="725"/>
                  </a:lnTo>
                  <a:lnTo>
                    <a:pt x="4191" y="347"/>
                  </a:lnTo>
                  <a:cubicBezTo>
                    <a:pt x="4191" y="158"/>
                    <a:pt x="4033" y="0"/>
                    <a:pt x="3813" y="0"/>
                  </a:cubicBezTo>
                  <a:cubicBezTo>
                    <a:pt x="3624" y="0"/>
                    <a:pt x="3466" y="158"/>
                    <a:pt x="3466" y="347"/>
                  </a:cubicBezTo>
                  <a:lnTo>
                    <a:pt x="3466" y="725"/>
                  </a:lnTo>
                  <a:lnTo>
                    <a:pt x="2080" y="725"/>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5" name="Google Shape;20145;p79"/>
            <p:cNvSpPr/>
            <p:nvPr/>
          </p:nvSpPr>
          <p:spPr>
            <a:xfrm>
              <a:off x="4190400" y="2526300"/>
              <a:ext cx="34700" cy="35450"/>
            </a:xfrm>
            <a:custGeom>
              <a:avLst/>
              <a:gdLst/>
              <a:ahLst/>
              <a:cxnLst/>
              <a:rect l="l" t="t" r="r" b="b"/>
              <a:pathLst>
                <a:path w="1388" h="1418" extrusionOk="0">
                  <a:moveTo>
                    <a:pt x="347" y="0"/>
                  </a:moveTo>
                  <a:cubicBezTo>
                    <a:pt x="158" y="0"/>
                    <a:pt x="1" y="158"/>
                    <a:pt x="1" y="347"/>
                  </a:cubicBezTo>
                  <a:lnTo>
                    <a:pt x="1" y="1071"/>
                  </a:lnTo>
                  <a:cubicBezTo>
                    <a:pt x="1" y="1260"/>
                    <a:pt x="127" y="1418"/>
                    <a:pt x="347" y="1418"/>
                  </a:cubicBezTo>
                  <a:lnTo>
                    <a:pt x="1041" y="1418"/>
                  </a:lnTo>
                  <a:cubicBezTo>
                    <a:pt x="1261" y="1418"/>
                    <a:pt x="1387" y="1260"/>
                    <a:pt x="1387" y="1071"/>
                  </a:cubicBezTo>
                  <a:cubicBezTo>
                    <a:pt x="1387" y="882"/>
                    <a:pt x="1261" y="725"/>
                    <a:pt x="1041" y="725"/>
                  </a:cubicBezTo>
                  <a:lnTo>
                    <a:pt x="694" y="725"/>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6" name="Google Shape;20146;p79"/>
            <p:cNvSpPr/>
            <p:nvPr/>
          </p:nvSpPr>
          <p:spPr>
            <a:xfrm>
              <a:off x="39982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7" name="Google Shape;20147;p79"/>
            <p:cNvSpPr/>
            <p:nvPr/>
          </p:nvSpPr>
          <p:spPr>
            <a:xfrm>
              <a:off x="4050225" y="24215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8" name="Google Shape;20148;p79"/>
            <p:cNvSpPr/>
            <p:nvPr/>
          </p:nvSpPr>
          <p:spPr>
            <a:xfrm>
              <a:off x="4102200" y="24215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49" name="Google Shape;20149;p79"/>
            <p:cNvSpPr/>
            <p:nvPr/>
          </p:nvSpPr>
          <p:spPr>
            <a:xfrm>
              <a:off x="4155750"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0" name="Google Shape;20150;p79"/>
            <p:cNvSpPr/>
            <p:nvPr/>
          </p:nvSpPr>
          <p:spPr>
            <a:xfrm>
              <a:off x="3998225"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1" name="Google Shape;20151;p79"/>
            <p:cNvSpPr/>
            <p:nvPr/>
          </p:nvSpPr>
          <p:spPr>
            <a:xfrm>
              <a:off x="4050225" y="2456975"/>
              <a:ext cx="35450" cy="18150"/>
            </a:xfrm>
            <a:custGeom>
              <a:avLst/>
              <a:gdLst/>
              <a:ahLst/>
              <a:cxnLst/>
              <a:rect l="l" t="t" r="r" b="b"/>
              <a:pathLst>
                <a:path w="1418" h="726" extrusionOk="0">
                  <a:moveTo>
                    <a:pt x="347" y="1"/>
                  </a:moveTo>
                  <a:cubicBezTo>
                    <a:pt x="158" y="1"/>
                    <a:pt x="0" y="158"/>
                    <a:pt x="0" y="379"/>
                  </a:cubicBezTo>
                  <a:cubicBezTo>
                    <a:pt x="0" y="568"/>
                    <a:pt x="158" y="725"/>
                    <a:pt x="347" y="725"/>
                  </a:cubicBezTo>
                  <a:lnTo>
                    <a:pt x="1071" y="725"/>
                  </a:lnTo>
                  <a:cubicBezTo>
                    <a:pt x="1260" y="725"/>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2" name="Google Shape;20152;p79"/>
            <p:cNvSpPr/>
            <p:nvPr/>
          </p:nvSpPr>
          <p:spPr>
            <a:xfrm>
              <a:off x="4102200" y="2456975"/>
              <a:ext cx="35475" cy="18150"/>
            </a:xfrm>
            <a:custGeom>
              <a:avLst/>
              <a:gdLst/>
              <a:ahLst/>
              <a:cxnLst/>
              <a:rect l="l" t="t" r="r" b="b"/>
              <a:pathLst>
                <a:path w="1419" h="726" extrusionOk="0">
                  <a:moveTo>
                    <a:pt x="378" y="1"/>
                  </a:moveTo>
                  <a:cubicBezTo>
                    <a:pt x="158" y="1"/>
                    <a:pt x="0" y="158"/>
                    <a:pt x="0" y="379"/>
                  </a:cubicBezTo>
                  <a:cubicBezTo>
                    <a:pt x="0" y="568"/>
                    <a:pt x="158" y="725"/>
                    <a:pt x="378"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3" name="Google Shape;20153;p79"/>
            <p:cNvSpPr/>
            <p:nvPr/>
          </p:nvSpPr>
          <p:spPr>
            <a:xfrm>
              <a:off x="4155750" y="2456975"/>
              <a:ext cx="35475" cy="18150"/>
            </a:xfrm>
            <a:custGeom>
              <a:avLst/>
              <a:gdLst/>
              <a:ahLst/>
              <a:cxnLst/>
              <a:rect l="l" t="t" r="r" b="b"/>
              <a:pathLst>
                <a:path w="1419" h="726" extrusionOk="0">
                  <a:moveTo>
                    <a:pt x="347" y="1"/>
                  </a:moveTo>
                  <a:cubicBezTo>
                    <a:pt x="158" y="1"/>
                    <a:pt x="1" y="158"/>
                    <a:pt x="1" y="379"/>
                  </a:cubicBezTo>
                  <a:cubicBezTo>
                    <a:pt x="1" y="568"/>
                    <a:pt x="158" y="725"/>
                    <a:pt x="347" y="725"/>
                  </a:cubicBezTo>
                  <a:lnTo>
                    <a:pt x="1072" y="725"/>
                  </a:lnTo>
                  <a:cubicBezTo>
                    <a:pt x="1261" y="725"/>
                    <a:pt x="1418" y="568"/>
                    <a:pt x="1418" y="379"/>
                  </a:cubicBezTo>
                  <a:cubicBezTo>
                    <a:pt x="1418" y="158"/>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4" name="Google Shape;20154;p79"/>
            <p:cNvSpPr/>
            <p:nvPr/>
          </p:nvSpPr>
          <p:spPr>
            <a:xfrm>
              <a:off x="3998225" y="24916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5" name="Google Shape;20155;p79"/>
            <p:cNvSpPr/>
            <p:nvPr/>
          </p:nvSpPr>
          <p:spPr>
            <a:xfrm>
              <a:off x="4050225" y="2491650"/>
              <a:ext cx="35450" cy="18125"/>
            </a:xfrm>
            <a:custGeom>
              <a:avLst/>
              <a:gdLst/>
              <a:ahLst/>
              <a:cxnLst/>
              <a:rect l="l" t="t" r="r" b="b"/>
              <a:pathLst>
                <a:path w="1418" h="725" extrusionOk="0">
                  <a:moveTo>
                    <a:pt x="347" y="0"/>
                  </a:moveTo>
                  <a:cubicBezTo>
                    <a:pt x="158" y="0"/>
                    <a:pt x="0" y="158"/>
                    <a:pt x="0" y="378"/>
                  </a:cubicBezTo>
                  <a:cubicBezTo>
                    <a:pt x="0" y="567"/>
                    <a:pt x="158" y="725"/>
                    <a:pt x="347" y="725"/>
                  </a:cubicBezTo>
                  <a:lnTo>
                    <a:pt x="1071" y="725"/>
                  </a:lnTo>
                  <a:cubicBezTo>
                    <a:pt x="1260" y="725"/>
                    <a:pt x="1418" y="567"/>
                    <a:pt x="1418" y="378"/>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6" name="Google Shape;20156;p79"/>
            <p:cNvSpPr/>
            <p:nvPr/>
          </p:nvSpPr>
          <p:spPr>
            <a:xfrm>
              <a:off x="4102200" y="2491650"/>
              <a:ext cx="35475" cy="18125"/>
            </a:xfrm>
            <a:custGeom>
              <a:avLst/>
              <a:gdLst/>
              <a:ahLst/>
              <a:cxnLst/>
              <a:rect l="l" t="t" r="r" b="b"/>
              <a:pathLst>
                <a:path w="1419" h="725" extrusionOk="0">
                  <a:moveTo>
                    <a:pt x="378" y="0"/>
                  </a:moveTo>
                  <a:cubicBezTo>
                    <a:pt x="158" y="0"/>
                    <a:pt x="0" y="158"/>
                    <a:pt x="0" y="378"/>
                  </a:cubicBezTo>
                  <a:cubicBezTo>
                    <a:pt x="0" y="567"/>
                    <a:pt x="158" y="725"/>
                    <a:pt x="378"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7" name="Google Shape;20157;p79"/>
            <p:cNvSpPr/>
            <p:nvPr/>
          </p:nvSpPr>
          <p:spPr>
            <a:xfrm>
              <a:off x="3998225" y="2526300"/>
              <a:ext cx="35475" cy="18125"/>
            </a:xfrm>
            <a:custGeom>
              <a:avLst/>
              <a:gdLst/>
              <a:ahLst/>
              <a:cxnLst/>
              <a:rect l="l" t="t" r="r" b="b"/>
              <a:pathLst>
                <a:path w="1419" h="725" extrusionOk="0">
                  <a:moveTo>
                    <a:pt x="347" y="0"/>
                  </a:moveTo>
                  <a:cubicBezTo>
                    <a:pt x="158" y="0"/>
                    <a:pt x="1" y="158"/>
                    <a:pt x="1" y="347"/>
                  </a:cubicBezTo>
                  <a:cubicBezTo>
                    <a:pt x="1" y="567"/>
                    <a:pt x="158" y="725"/>
                    <a:pt x="347"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8" name="Google Shape;20158;p79"/>
            <p:cNvSpPr/>
            <p:nvPr/>
          </p:nvSpPr>
          <p:spPr>
            <a:xfrm>
              <a:off x="4050225" y="2526300"/>
              <a:ext cx="35450" cy="18125"/>
            </a:xfrm>
            <a:custGeom>
              <a:avLst/>
              <a:gdLst/>
              <a:ahLst/>
              <a:cxnLst/>
              <a:rect l="l" t="t" r="r" b="b"/>
              <a:pathLst>
                <a:path w="1418" h="725" extrusionOk="0">
                  <a:moveTo>
                    <a:pt x="347" y="0"/>
                  </a:moveTo>
                  <a:cubicBezTo>
                    <a:pt x="158" y="0"/>
                    <a:pt x="0" y="158"/>
                    <a:pt x="0" y="347"/>
                  </a:cubicBezTo>
                  <a:cubicBezTo>
                    <a:pt x="0" y="567"/>
                    <a:pt x="158" y="725"/>
                    <a:pt x="347" y="725"/>
                  </a:cubicBezTo>
                  <a:lnTo>
                    <a:pt x="1071" y="725"/>
                  </a:lnTo>
                  <a:cubicBezTo>
                    <a:pt x="1260" y="725"/>
                    <a:pt x="1418" y="567"/>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59" name="Google Shape;20159;p79"/>
            <p:cNvSpPr/>
            <p:nvPr/>
          </p:nvSpPr>
          <p:spPr>
            <a:xfrm>
              <a:off x="4102200" y="2526300"/>
              <a:ext cx="35475" cy="18125"/>
            </a:xfrm>
            <a:custGeom>
              <a:avLst/>
              <a:gdLst/>
              <a:ahLst/>
              <a:cxnLst/>
              <a:rect l="l" t="t" r="r" b="b"/>
              <a:pathLst>
                <a:path w="1419" h="725" extrusionOk="0">
                  <a:moveTo>
                    <a:pt x="378" y="0"/>
                  </a:moveTo>
                  <a:cubicBezTo>
                    <a:pt x="158" y="0"/>
                    <a:pt x="0" y="158"/>
                    <a:pt x="0" y="347"/>
                  </a:cubicBezTo>
                  <a:cubicBezTo>
                    <a:pt x="0" y="567"/>
                    <a:pt x="158" y="725"/>
                    <a:pt x="378" y="725"/>
                  </a:cubicBezTo>
                  <a:lnTo>
                    <a:pt x="1072" y="725"/>
                  </a:lnTo>
                  <a:cubicBezTo>
                    <a:pt x="1261" y="725"/>
                    <a:pt x="1418" y="567"/>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60" name="Google Shape;20160;p79"/>
          <p:cNvGrpSpPr/>
          <p:nvPr/>
        </p:nvGrpSpPr>
        <p:grpSpPr>
          <a:xfrm>
            <a:off x="7068922" y="5115035"/>
            <a:ext cx="465943" cy="464684"/>
            <a:chOff x="3962775" y="2683025"/>
            <a:chExt cx="296175" cy="295375"/>
          </a:xfrm>
        </p:grpSpPr>
        <p:sp>
          <p:nvSpPr>
            <p:cNvPr id="20161" name="Google Shape;20161;p79"/>
            <p:cNvSpPr/>
            <p:nvPr/>
          </p:nvSpPr>
          <p:spPr>
            <a:xfrm>
              <a:off x="3962775" y="2838200"/>
              <a:ext cx="296175" cy="140200"/>
            </a:xfrm>
            <a:custGeom>
              <a:avLst/>
              <a:gdLst/>
              <a:ahLst/>
              <a:cxnLst/>
              <a:rect l="l" t="t" r="r" b="b"/>
              <a:pathLst>
                <a:path w="11847" h="5608" extrusionOk="0">
                  <a:moveTo>
                    <a:pt x="3530" y="3466"/>
                  </a:moveTo>
                  <a:lnTo>
                    <a:pt x="3530" y="4883"/>
                  </a:lnTo>
                  <a:lnTo>
                    <a:pt x="757" y="4883"/>
                  </a:lnTo>
                  <a:lnTo>
                    <a:pt x="757" y="3466"/>
                  </a:lnTo>
                  <a:close/>
                  <a:moveTo>
                    <a:pt x="7688" y="725"/>
                  </a:moveTo>
                  <a:lnTo>
                    <a:pt x="7688" y="4883"/>
                  </a:lnTo>
                  <a:lnTo>
                    <a:pt x="4223" y="4883"/>
                  </a:lnTo>
                  <a:lnTo>
                    <a:pt x="4223" y="725"/>
                  </a:lnTo>
                  <a:close/>
                  <a:moveTo>
                    <a:pt x="11185" y="2111"/>
                  </a:moveTo>
                  <a:lnTo>
                    <a:pt x="11185" y="4883"/>
                  </a:lnTo>
                  <a:lnTo>
                    <a:pt x="8381" y="4883"/>
                  </a:lnTo>
                  <a:lnTo>
                    <a:pt x="8381" y="2111"/>
                  </a:lnTo>
                  <a:close/>
                  <a:moveTo>
                    <a:pt x="3845" y="0"/>
                  </a:moveTo>
                  <a:cubicBezTo>
                    <a:pt x="3656" y="0"/>
                    <a:pt x="3498" y="158"/>
                    <a:pt x="3498" y="378"/>
                  </a:cubicBezTo>
                  <a:lnTo>
                    <a:pt x="3498" y="2804"/>
                  </a:lnTo>
                  <a:lnTo>
                    <a:pt x="348" y="2804"/>
                  </a:lnTo>
                  <a:cubicBezTo>
                    <a:pt x="158" y="2804"/>
                    <a:pt x="1" y="2962"/>
                    <a:pt x="1" y="3151"/>
                  </a:cubicBezTo>
                  <a:lnTo>
                    <a:pt x="1" y="5261"/>
                  </a:lnTo>
                  <a:cubicBezTo>
                    <a:pt x="1" y="5450"/>
                    <a:pt x="158" y="5608"/>
                    <a:pt x="348" y="5608"/>
                  </a:cubicBezTo>
                  <a:lnTo>
                    <a:pt x="11500" y="5608"/>
                  </a:lnTo>
                  <a:cubicBezTo>
                    <a:pt x="11689" y="5608"/>
                    <a:pt x="11847" y="5450"/>
                    <a:pt x="11847" y="5261"/>
                  </a:cubicBezTo>
                  <a:lnTo>
                    <a:pt x="11847" y="1733"/>
                  </a:lnTo>
                  <a:cubicBezTo>
                    <a:pt x="11847" y="1544"/>
                    <a:pt x="11689" y="1386"/>
                    <a:pt x="11532" y="1386"/>
                  </a:cubicBezTo>
                  <a:lnTo>
                    <a:pt x="8381" y="1386"/>
                  </a:lnTo>
                  <a:lnTo>
                    <a:pt x="8381" y="378"/>
                  </a:lnTo>
                  <a:cubicBezTo>
                    <a:pt x="8381" y="158"/>
                    <a:pt x="8224" y="0"/>
                    <a:pt x="80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2" name="Google Shape;20162;p79"/>
            <p:cNvSpPr/>
            <p:nvPr/>
          </p:nvSpPr>
          <p:spPr>
            <a:xfrm>
              <a:off x="4051000" y="2683025"/>
              <a:ext cx="122100" cy="138650"/>
            </a:xfrm>
            <a:custGeom>
              <a:avLst/>
              <a:gdLst/>
              <a:ahLst/>
              <a:cxnLst/>
              <a:rect l="l" t="t" r="r" b="b"/>
              <a:pathLst>
                <a:path w="4884" h="5546" extrusionOk="0">
                  <a:moveTo>
                    <a:pt x="2426" y="662"/>
                  </a:moveTo>
                  <a:cubicBezTo>
                    <a:pt x="2804" y="662"/>
                    <a:pt x="3120" y="977"/>
                    <a:pt x="3120" y="1387"/>
                  </a:cubicBezTo>
                  <a:cubicBezTo>
                    <a:pt x="3120" y="1765"/>
                    <a:pt x="2804" y="2080"/>
                    <a:pt x="2426" y="2080"/>
                  </a:cubicBezTo>
                  <a:cubicBezTo>
                    <a:pt x="2017" y="2080"/>
                    <a:pt x="1702" y="1765"/>
                    <a:pt x="1702" y="1387"/>
                  </a:cubicBezTo>
                  <a:cubicBezTo>
                    <a:pt x="1702" y="977"/>
                    <a:pt x="2017" y="662"/>
                    <a:pt x="2426" y="662"/>
                  </a:cubicBezTo>
                  <a:close/>
                  <a:moveTo>
                    <a:pt x="2426" y="2742"/>
                  </a:moveTo>
                  <a:cubicBezTo>
                    <a:pt x="3340" y="2742"/>
                    <a:pt x="4128" y="3529"/>
                    <a:pt x="4128" y="4474"/>
                  </a:cubicBezTo>
                  <a:lnTo>
                    <a:pt x="4128" y="4852"/>
                  </a:lnTo>
                  <a:lnTo>
                    <a:pt x="694" y="4852"/>
                  </a:lnTo>
                  <a:lnTo>
                    <a:pt x="694" y="4474"/>
                  </a:lnTo>
                  <a:cubicBezTo>
                    <a:pt x="694" y="3498"/>
                    <a:pt x="1481" y="2742"/>
                    <a:pt x="2426" y="2742"/>
                  </a:cubicBezTo>
                  <a:close/>
                  <a:moveTo>
                    <a:pt x="2489" y="1"/>
                  </a:moveTo>
                  <a:cubicBezTo>
                    <a:pt x="1733" y="1"/>
                    <a:pt x="1103" y="631"/>
                    <a:pt x="1103" y="1387"/>
                  </a:cubicBezTo>
                  <a:cubicBezTo>
                    <a:pt x="1103" y="1733"/>
                    <a:pt x="1229" y="2049"/>
                    <a:pt x="1450" y="2269"/>
                  </a:cubicBezTo>
                  <a:cubicBezTo>
                    <a:pt x="568" y="2679"/>
                    <a:pt x="1" y="3498"/>
                    <a:pt x="1" y="4474"/>
                  </a:cubicBezTo>
                  <a:lnTo>
                    <a:pt x="1" y="5199"/>
                  </a:lnTo>
                  <a:cubicBezTo>
                    <a:pt x="1" y="5388"/>
                    <a:pt x="158" y="5546"/>
                    <a:pt x="379" y="5546"/>
                  </a:cubicBezTo>
                  <a:lnTo>
                    <a:pt x="4537" y="5546"/>
                  </a:lnTo>
                  <a:cubicBezTo>
                    <a:pt x="4726" y="5546"/>
                    <a:pt x="4884" y="5388"/>
                    <a:pt x="4884" y="5199"/>
                  </a:cubicBezTo>
                  <a:lnTo>
                    <a:pt x="4884" y="4474"/>
                  </a:lnTo>
                  <a:cubicBezTo>
                    <a:pt x="4884" y="3498"/>
                    <a:pt x="4348" y="2679"/>
                    <a:pt x="3529" y="2269"/>
                  </a:cubicBezTo>
                  <a:cubicBezTo>
                    <a:pt x="3750" y="2049"/>
                    <a:pt x="3876" y="1733"/>
                    <a:pt x="3876" y="1387"/>
                  </a:cubicBezTo>
                  <a:cubicBezTo>
                    <a:pt x="3876" y="631"/>
                    <a:pt x="324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3" name="Google Shape;20163;p79"/>
            <p:cNvSpPr/>
            <p:nvPr/>
          </p:nvSpPr>
          <p:spPr>
            <a:xfrm>
              <a:off x="4084875" y="2873200"/>
              <a:ext cx="52800" cy="69775"/>
            </a:xfrm>
            <a:custGeom>
              <a:avLst/>
              <a:gdLst/>
              <a:ahLst/>
              <a:cxnLst/>
              <a:rect l="l" t="t" r="r" b="b"/>
              <a:pathLst>
                <a:path w="2112" h="2791" extrusionOk="0">
                  <a:moveTo>
                    <a:pt x="1095" y="0"/>
                  </a:moveTo>
                  <a:cubicBezTo>
                    <a:pt x="1001" y="0"/>
                    <a:pt x="903" y="28"/>
                    <a:pt x="819" y="112"/>
                  </a:cubicBezTo>
                  <a:lnTo>
                    <a:pt x="126" y="805"/>
                  </a:lnTo>
                  <a:cubicBezTo>
                    <a:pt x="0" y="931"/>
                    <a:pt x="0" y="1184"/>
                    <a:pt x="126" y="1278"/>
                  </a:cubicBezTo>
                  <a:cubicBezTo>
                    <a:pt x="205" y="1341"/>
                    <a:pt x="292" y="1373"/>
                    <a:pt x="378" y="1373"/>
                  </a:cubicBezTo>
                  <a:cubicBezTo>
                    <a:pt x="465" y="1373"/>
                    <a:pt x="552" y="1341"/>
                    <a:pt x="630" y="1278"/>
                  </a:cubicBezTo>
                  <a:lnTo>
                    <a:pt x="756" y="1184"/>
                  </a:lnTo>
                  <a:lnTo>
                    <a:pt x="756" y="2066"/>
                  </a:lnTo>
                  <a:lnTo>
                    <a:pt x="378" y="2066"/>
                  </a:lnTo>
                  <a:cubicBezTo>
                    <a:pt x="189" y="2066"/>
                    <a:pt x="32" y="2223"/>
                    <a:pt x="32" y="2444"/>
                  </a:cubicBezTo>
                  <a:cubicBezTo>
                    <a:pt x="32" y="2633"/>
                    <a:pt x="189" y="2790"/>
                    <a:pt x="378" y="2790"/>
                  </a:cubicBezTo>
                  <a:lnTo>
                    <a:pt x="1765" y="2790"/>
                  </a:lnTo>
                  <a:cubicBezTo>
                    <a:pt x="1954" y="2790"/>
                    <a:pt x="2111" y="2633"/>
                    <a:pt x="2111" y="2444"/>
                  </a:cubicBezTo>
                  <a:cubicBezTo>
                    <a:pt x="2111" y="2223"/>
                    <a:pt x="1954" y="2066"/>
                    <a:pt x="1765" y="2066"/>
                  </a:cubicBezTo>
                  <a:lnTo>
                    <a:pt x="1418" y="2066"/>
                  </a:lnTo>
                  <a:lnTo>
                    <a:pt x="1418" y="333"/>
                  </a:lnTo>
                  <a:cubicBezTo>
                    <a:pt x="1418" y="175"/>
                    <a:pt x="1323" y="81"/>
                    <a:pt x="1229" y="18"/>
                  </a:cubicBezTo>
                  <a:cubicBezTo>
                    <a:pt x="1187" y="7"/>
                    <a:pt x="1141" y="0"/>
                    <a:pt x="10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64" name="Google Shape;20164;p79"/>
          <p:cNvSpPr/>
          <p:nvPr/>
        </p:nvSpPr>
        <p:spPr>
          <a:xfrm>
            <a:off x="10017701" y="3863922"/>
            <a:ext cx="472156" cy="464684"/>
          </a:xfrm>
          <a:custGeom>
            <a:avLst/>
            <a:gdLst/>
            <a:ahLst/>
            <a:cxnLst/>
            <a:rect l="l" t="t" r="r" b="b"/>
            <a:pathLst>
              <a:path w="12005" h="11815" extrusionOk="0">
                <a:moveTo>
                  <a:pt x="6003" y="693"/>
                </a:moveTo>
                <a:cubicBezTo>
                  <a:pt x="6089" y="693"/>
                  <a:pt x="6176" y="725"/>
                  <a:pt x="6239" y="788"/>
                </a:cubicBezTo>
                <a:lnTo>
                  <a:pt x="8444" y="2993"/>
                </a:lnTo>
                <a:lnTo>
                  <a:pt x="7972" y="3466"/>
                </a:lnTo>
                <a:lnTo>
                  <a:pt x="7751" y="3214"/>
                </a:lnTo>
                <a:cubicBezTo>
                  <a:pt x="7562" y="3025"/>
                  <a:pt x="7279" y="2899"/>
                  <a:pt x="6995" y="2899"/>
                </a:cubicBezTo>
                <a:cubicBezTo>
                  <a:pt x="6711" y="2899"/>
                  <a:pt x="6459" y="3025"/>
                  <a:pt x="6239" y="3214"/>
                </a:cubicBezTo>
                <a:cubicBezTo>
                  <a:pt x="5861" y="3623"/>
                  <a:pt x="5861" y="4285"/>
                  <a:pt x="6239" y="4663"/>
                </a:cubicBezTo>
                <a:lnTo>
                  <a:pt x="6491" y="4915"/>
                </a:lnTo>
                <a:lnTo>
                  <a:pt x="6018" y="5388"/>
                </a:lnTo>
                <a:lnTo>
                  <a:pt x="5262" y="4631"/>
                </a:lnTo>
                <a:cubicBezTo>
                  <a:pt x="5199" y="4568"/>
                  <a:pt x="5113" y="4537"/>
                  <a:pt x="5026" y="4537"/>
                </a:cubicBezTo>
                <a:cubicBezTo>
                  <a:pt x="4939" y="4537"/>
                  <a:pt x="4853" y="4568"/>
                  <a:pt x="4790" y="4631"/>
                </a:cubicBezTo>
                <a:lnTo>
                  <a:pt x="4317" y="5104"/>
                </a:lnTo>
                <a:cubicBezTo>
                  <a:pt x="4254" y="5167"/>
                  <a:pt x="4167" y="5198"/>
                  <a:pt x="4081" y="5198"/>
                </a:cubicBezTo>
                <a:cubicBezTo>
                  <a:pt x="3994" y="5198"/>
                  <a:pt x="3907" y="5167"/>
                  <a:pt x="3844" y="5104"/>
                </a:cubicBezTo>
                <a:cubicBezTo>
                  <a:pt x="3718" y="4978"/>
                  <a:pt x="3718" y="4757"/>
                  <a:pt x="3844" y="4631"/>
                </a:cubicBezTo>
                <a:lnTo>
                  <a:pt x="4317" y="4159"/>
                </a:lnTo>
                <a:cubicBezTo>
                  <a:pt x="4443" y="4033"/>
                  <a:pt x="4443" y="3812"/>
                  <a:pt x="4317" y="3686"/>
                </a:cubicBezTo>
                <a:lnTo>
                  <a:pt x="3624" y="2993"/>
                </a:lnTo>
                <a:lnTo>
                  <a:pt x="5766" y="788"/>
                </a:lnTo>
                <a:cubicBezTo>
                  <a:pt x="5829" y="725"/>
                  <a:pt x="5916" y="693"/>
                  <a:pt x="6003" y="693"/>
                </a:cubicBezTo>
                <a:close/>
                <a:moveTo>
                  <a:pt x="3088" y="3466"/>
                </a:moveTo>
                <a:lnTo>
                  <a:pt x="3561" y="3938"/>
                </a:lnTo>
                <a:lnTo>
                  <a:pt x="3340" y="4159"/>
                </a:lnTo>
                <a:cubicBezTo>
                  <a:pt x="2931" y="4568"/>
                  <a:pt x="2931" y="5230"/>
                  <a:pt x="3340" y="5608"/>
                </a:cubicBezTo>
                <a:cubicBezTo>
                  <a:pt x="3529" y="5813"/>
                  <a:pt x="3797" y="5915"/>
                  <a:pt x="4065" y="5915"/>
                </a:cubicBezTo>
                <a:cubicBezTo>
                  <a:pt x="4333" y="5915"/>
                  <a:pt x="4601" y="5813"/>
                  <a:pt x="4790" y="5608"/>
                </a:cubicBezTo>
                <a:lnTo>
                  <a:pt x="5042" y="5388"/>
                </a:lnTo>
                <a:lnTo>
                  <a:pt x="5514" y="5860"/>
                </a:lnTo>
                <a:lnTo>
                  <a:pt x="4758" y="6616"/>
                </a:lnTo>
                <a:cubicBezTo>
                  <a:pt x="4632" y="6711"/>
                  <a:pt x="4632" y="6963"/>
                  <a:pt x="4758" y="7089"/>
                </a:cubicBezTo>
                <a:lnTo>
                  <a:pt x="5231" y="7561"/>
                </a:lnTo>
                <a:cubicBezTo>
                  <a:pt x="5357" y="7656"/>
                  <a:pt x="5357" y="7908"/>
                  <a:pt x="5231" y="8002"/>
                </a:cubicBezTo>
                <a:cubicBezTo>
                  <a:pt x="5168" y="8065"/>
                  <a:pt x="5081" y="8097"/>
                  <a:pt x="4994" y="8097"/>
                </a:cubicBezTo>
                <a:cubicBezTo>
                  <a:pt x="4908" y="8097"/>
                  <a:pt x="4821" y="8065"/>
                  <a:pt x="4758" y="8002"/>
                </a:cubicBezTo>
                <a:lnTo>
                  <a:pt x="4286" y="7561"/>
                </a:lnTo>
                <a:cubicBezTo>
                  <a:pt x="4223" y="7498"/>
                  <a:pt x="4136" y="7467"/>
                  <a:pt x="4049" y="7467"/>
                </a:cubicBezTo>
                <a:cubicBezTo>
                  <a:pt x="3963" y="7467"/>
                  <a:pt x="3876" y="7498"/>
                  <a:pt x="3813" y="7561"/>
                </a:cubicBezTo>
                <a:lnTo>
                  <a:pt x="3088" y="8254"/>
                </a:lnTo>
                <a:lnTo>
                  <a:pt x="883" y="6049"/>
                </a:lnTo>
                <a:cubicBezTo>
                  <a:pt x="789" y="6018"/>
                  <a:pt x="789" y="5829"/>
                  <a:pt x="883" y="5671"/>
                </a:cubicBezTo>
                <a:lnTo>
                  <a:pt x="3088" y="3466"/>
                </a:lnTo>
                <a:close/>
                <a:moveTo>
                  <a:pt x="8917" y="3529"/>
                </a:moveTo>
                <a:lnTo>
                  <a:pt x="11122" y="5671"/>
                </a:lnTo>
                <a:cubicBezTo>
                  <a:pt x="11248" y="5766"/>
                  <a:pt x="11248" y="6018"/>
                  <a:pt x="11122" y="6144"/>
                </a:cubicBezTo>
                <a:lnTo>
                  <a:pt x="8917" y="8349"/>
                </a:lnTo>
                <a:lnTo>
                  <a:pt x="8444" y="7876"/>
                </a:lnTo>
                <a:lnTo>
                  <a:pt x="8696" y="7624"/>
                </a:lnTo>
                <a:cubicBezTo>
                  <a:pt x="9074" y="7246"/>
                  <a:pt x="9074" y="6553"/>
                  <a:pt x="8696" y="6175"/>
                </a:cubicBezTo>
                <a:cubicBezTo>
                  <a:pt x="8491" y="5970"/>
                  <a:pt x="8224" y="5868"/>
                  <a:pt x="7956" y="5868"/>
                </a:cubicBezTo>
                <a:cubicBezTo>
                  <a:pt x="7688" y="5868"/>
                  <a:pt x="7420" y="5970"/>
                  <a:pt x="7216" y="6175"/>
                </a:cubicBezTo>
                <a:lnTo>
                  <a:pt x="6995" y="6396"/>
                </a:lnTo>
                <a:lnTo>
                  <a:pt x="6522" y="5923"/>
                </a:lnTo>
                <a:lnTo>
                  <a:pt x="7279" y="5198"/>
                </a:lnTo>
                <a:cubicBezTo>
                  <a:pt x="7373" y="5072"/>
                  <a:pt x="7373" y="4820"/>
                  <a:pt x="7279" y="4726"/>
                </a:cubicBezTo>
                <a:lnTo>
                  <a:pt x="6806" y="4222"/>
                </a:lnTo>
                <a:cubicBezTo>
                  <a:pt x="6680" y="4127"/>
                  <a:pt x="6680" y="3875"/>
                  <a:pt x="6806" y="3749"/>
                </a:cubicBezTo>
                <a:cubicBezTo>
                  <a:pt x="6869" y="3686"/>
                  <a:pt x="6963" y="3655"/>
                  <a:pt x="7026" y="3655"/>
                </a:cubicBezTo>
                <a:cubicBezTo>
                  <a:pt x="7121" y="3655"/>
                  <a:pt x="7216" y="3686"/>
                  <a:pt x="7279" y="3749"/>
                </a:cubicBezTo>
                <a:lnTo>
                  <a:pt x="7751" y="4222"/>
                </a:lnTo>
                <a:cubicBezTo>
                  <a:pt x="7798" y="4285"/>
                  <a:pt x="7885" y="4316"/>
                  <a:pt x="7976" y="4316"/>
                </a:cubicBezTo>
                <a:cubicBezTo>
                  <a:pt x="8066" y="4316"/>
                  <a:pt x="8161" y="4285"/>
                  <a:pt x="8224" y="4222"/>
                </a:cubicBezTo>
                <a:lnTo>
                  <a:pt x="8917" y="3529"/>
                </a:lnTo>
                <a:close/>
                <a:moveTo>
                  <a:pt x="5987" y="6396"/>
                </a:moveTo>
                <a:lnTo>
                  <a:pt x="6711" y="7152"/>
                </a:lnTo>
                <a:cubicBezTo>
                  <a:pt x="6774" y="7215"/>
                  <a:pt x="6869" y="7246"/>
                  <a:pt x="6960" y="7246"/>
                </a:cubicBezTo>
                <a:cubicBezTo>
                  <a:pt x="7050" y="7246"/>
                  <a:pt x="7137" y="7215"/>
                  <a:pt x="7184" y="7152"/>
                </a:cubicBezTo>
                <a:lnTo>
                  <a:pt x="7657" y="6679"/>
                </a:lnTo>
                <a:cubicBezTo>
                  <a:pt x="7720" y="6616"/>
                  <a:pt x="7814" y="6585"/>
                  <a:pt x="7905" y="6585"/>
                </a:cubicBezTo>
                <a:cubicBezTo>
                  <a:pt x="7995" y="6585"/>
                  <a:pt x="8082" y="6616"/>
                  <a:pt x="8129" y="6679"/>
                </a:cubicBezTo>
                <a:cubicBezTo>
                  <a:pt x="8255" y="6805"/>
                  <a:pt x="8255" y="7026"/>
                  <a:pt x="8129" y="7152"/>
                </a:cubicBezTo>
                <a:lnTo>
                  <a:pt x="7657" y="7624"/>
                </a:lnTo>
                <a:cubicBezTo>
                  <a:pt x="7562" y="7750"/>
                  <a:pt x="7562" y="7971"/>
                  <a:pt x="7657" y="8097"/>
                </a:cubicBezTo>
                <a:lnTo>
                  <a:pt x="8381" y="8822"/>
                </a:lnTo>
                <a:lnTo>
                  <a:pt x="6239" y="11027"/>
                </a:lnTo>
                <a:cubicBezTo>
                  <a:pt x="6192" y="11074"/>
                  <a:pt x="6105" y="11098"/>
                  <a:pt x="6014" y="11098"/>
                </a:cubicBezTo>
                <a:cubicBezTo>
                  <a:pt x="5924" y="11098"/>
                  <a:pt x="5829" y="11074"/>
                  <a:pt x="5766" y="11027"/>
                </a:cubicBezTo>
                <a:lnTo>
                  <a:pt x="3561" y="8822"/>
                </a:lnTo>
                <a:lnTo>
                  <a:pt x="4034" y="8349"/>
                </a:lnTo>
                <a:lnTo>
                  <a:pt x="4286" y="8570"/>
                </a:lnTo>
                <a:cubicBezTo>
                  <a:pt x="4475" y="8774"/>
                  <a:pt x="4742" y="8877"/>
                  <a:pt x="5010" y="8877"/>
                </a:cubicBezTo>
                <a:cubicBezTo>
                  <a:pt x="5278" y="8877"/>
                  <a:pt x="5546" y="8774"/>
                  <a:pt x="5735" y="8570"/>
                </a:cubicBezTo>
                <a:cubicBezTo>
                  <a:pt x="6144" y="8191"/>
                  <a:pt x="6144" y="7498"/>
                  <a:pt x="5735" y="7120"/>
                </a:cubicBezTo>
                <a:lnTo>
                  <a:pt x="5514" y="6868"/>
                </a:lnTo>
                <a:lnTo>
                  <a:pt x="5987" y="6396"/>
                </a:lnTo>
                <a:close/>
                <a:moveTo>
                  <a:pt x="5999" y="0"/>
                </a:moveTo>
                <a:cubicBezTo>
                  <a:pt x="5735" y="0"/>
                  <a:pt x="5467" y="95"/>
                  <a:pt x="5262" y="284"/>
                </a:cubicBezTo>
                <a:lnTo>
                  <a:pt x="379" y="5167"/>
                </a:lnTo>
                <a:cubicBezTo>
                  <a:pt x="1" y="5577"/>
                  <a:pt x="1" y="6238"/>
                  <a:pt x="379" y="6648"/>
                </a:cubicBezTo>
                <a:lnTo>
                  <a:pt x="5262" y="11531"/>
                </a:lnTo>
                <a:cubicBezTo>
                  <a:pt x="5467" y="11720"/>
                  <a:pt x="5735" y="11814"/>
                  <a:pt x="5999" y="11814"/>
                </a:cubicBezTo>
                <a:cubicBezTo>
                  <a:pt x="6262" y="11814"/>
                  <a:pt x="6522" y="11720"/>
                  <a:pt x="6711" y="11531"/>
                </a:cubicBezTo>
                <a:lnTo>
                  <a:pt x="11595" y="6648"/>
                </a:lnTo>
                <a:cubicBezTo>
                  <a:pt x="12004" y="6238"/>
                  <a:pt x="12004" y="5577"/>
                  <a:pt x="11595" y="5167"/>
                </a:cubicBezTo>
                <a:lnTo>
                  <a:pt x="6711" y="284"/>
                </a:lnTo>
                <a:cubicBezTo>
                  <a:pt x="6522" y="95"/>
                  <a:pt x="6262" y="0"/>
                  <a:pt x="59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165" name="Google Shape;20165;p79"/>
          <p:cNvGrpSpPr/>
          <p:nvPr/>
        </p:nvGrpSpPr>
        <p:grpSpPr>
          <a:xfrm>
            <a:off x="10021638" y="4515958"/>
            <a:ext cx="464684" cy="464684"/>
            <a:chOff x="5775900" y="2308125"/>
            <a:chExt cx="295375" cy="295375"/>
          </a:xfrm>
        </p:grpSpPr>
        <p:sp>
          <p:nvSpPr>
            <p:cNvPr id="20166" name="Google Shape;20166;p79"/>
            <p:cNvSpPr/>
            <p:nvPr/>
          </p:nvSpPr>
          <p:spPr>
            <a:xfrm>
              <a:off x="5984625" y="2482975"/>
              <a:ext cx="18125" cy="18150"/>
            </a:xfrm>
            <a:custGeom>
              <a:avLst/>
              <a:gdLst/>
              <a:ahLst/>
              <a:cxnLst/>
              <a:rect l="l" t="t" r="r" b="b"/>
              <a:pathLst>
                <a:path w="725" h="726" extrusionOk="0">
                  <a:moveTo>
                    <a:pt x="378" y="0"/>
                  </a:moveTo>
                  <a:cubicBezTo>
                    <a:pt x="158" y="0"/>
                    <a:pt x="0" y="158"/>
                    <a:pt x="0" y="347"/>
                  </a:cubicBezTo>
                  <a:cubicBezTo>
                    <a:pt x="0" y="568"/>
                    <a:pt x="158" y="725"/>
                    <a:pt x="378" y="725"/>
                  </a:cubicBezTo>
                  <a:cubicBezTo>
                    <a:pt x="567" y="725"/>
                    <a:pt x="725" y="568"/>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7" name="Google Shape;20167;p79"/>
            <p:cNvSpPr/>
            <p:nvPr/>
          </p:nvSpPr>
          <p:spPr>
            <a:xfrm>
              <a:off x="5775900" y="2308125"/>
              <a:ext cx="295375" cy="295375"/>
            </a:xfrm>
            <a:custGeom>
              <a:avLst/>
              <a:gdLst/>
              <a:ahLst/>
              <a:cxnLst/>
              <a:rect l="l" t="t" r="r" b="b"/>
              <a:pathLst>
                <a:path w="11815" h="11815" extrusionOk="0">
                  <a:moveTo>
                    <a:pt x="7845" y="725"/>
                  </a:moveTo>
                  <a:cubicBezTo>
                    <a:pt x="7719" y="914"/>
                    <a:pt x="7656" y="1166"/>
                    <a:pt x="7656" y="1450"/>
                  </a:cubicBezTo>
                  <a:cubicBezTo>
                    <a:pt x="7656" y="1670"/>
                    <a:pt x="7719" y="1922"/>
                    <a:pt x="7845" y="2143"/>
                  </a:cubicBezTo>
                  <a:lnTo>
                    <a:pt x="1387" y="2143"/>
                  </a:lnTo>
                  <a:cubicBezTo>
                    <a:pt x="1009" y="2143"/>
                    <a:pt x="694" y="1828"/>
                    <a:pt x="694" y="1450"/>
                  </a:cubicBezTo>
                  <a:cubicBezTo>
                    <a:pt x="694" y="1040"/>
                    <a:pt x="1009" y="725"/>
                    <a:pt x="1387" y="725"/>
                  </a:cubicBezTo>
                  <a:close/>
                  <a:moveTo>
                    <a:pt x="6112" y="6994"/>
                  </a:moveTo>
                  <a:cubicBezTo>
                    <a:pt x="5955" y="7183"/>
                    <a:pt x="5829" y="7436"/>
                    <a:pt x="5766" y="7719"/>
                  </a:cubicBezTo>
                  <a:lnTo>
                    <a:pt x="3466" y="7719"/>
                  </a:lnTo>
                  <a:lnTo>
                    <a:pt x="3466" y="6994"/>
                  </a:lnTo>
                  <a:close/>
                  <a:moveTo>
                    <a:pt x="694" y="2678"/>
                  </a:moveTo>
                  <a:cubicBezTo>
                    <a:pt x="883" y="2773"/>
                    <a:pt x="1103" y="2867"/>
                    <a:pt x="1387" y="2867"/>
                  </a:cubicBezTo>
                  <a:lnTo>
                    <a:pt x="1387" y="10460"/>
                  </a:lnTo>
                  <a:cubicBezTo>
                    <a:pt x="1009" y="10460"/>
                    <a:pt x="694" y="10145"/>
                    <a:pt x="694" y="9767"/>
                  </a:cubicBezTo>
                  <a:lnTo>
                    <a:pt x="694" y="2678"/>
                  </a:lnTo>
                  <a:close/>
                  <a:moveTo>
                    <a:pt x="8381" y="2836"/>
                  </a:moveTo>
                  <a:lnTo>
                    <a:pt x="8381" y="5608"/>
                  </a:lnTo>
                  <a:cubicBezTo>
                    <a:pt x="7814" y="5703"/>
                    <a:pt x="7247" y="5923"/>
                    <a:pt x="6774" y="6301"/>
                  </a:cubicBezTo>
                  <a:lnTo>
                    <a:pt x="3151" y="6301"/>
                  </a:lnTo>
                  <a:cubicBezTo>
                    <a:pt x="2962" y="6301"/>
                    <a:pt x="2804" y="6459"/>
                    <a:pt x="2804" y="6648"/>
                  </a:cubicBezTo>
                  <a:lnTo>
                    <a:pt x="2804" y="8034"/>
                  </a:lnTo>
                  <a:cubicBezTo>
                    <a:pt x="2804" y="8223"/>
                    <a:pt x="2962" y="8381"/>
                    <a:pt x="3151" y="8381"/>
                  </a:cubicBezTo>
                  <a:lnTo>
                    <a:pt x="5640" y="8381"/>
                  </a:lnTo>
                  <a:lnTo>
                    <a:pt x="5640" y="8727"/>
                  </a:lnTo>
                  <a:cubicBezTo>
                    <a:pt x="5640" y="9357"/>
                    <a:pt x="5829" y="9956"/>
                    <a:pt x="6144" y="10492"/>
                  </a:cubicBezTo>
                  <a:lnTo>
                    <a:pt x="2080" y="10492"/>
                  </a:lnTo>
                  <a:lnTo>
                    <a:pt x="2080" y="10460"/>
                  </a:lnTo>
                  <a:lnTo>
                    <a:pt x="2080" y="2836"/>
                  </a:lnTo>
                  <a:close/>
                  <a:moveTo>
                    <a:pt x="8727" y="6301"/>
                  </a:moveTo>
                  <a:cubicBezTo>
                    <a:pt x="10050" y="6301"/>
                    <a:pt x="11153" y="7404"/>
                    <a:pt x="11153" y="8727"/>
                  </a:cubicBezTo>
                  <a:cubicBezTo>
                    <a:pt x="11153" y="10082"/>
                    <a:pt x="10050" y="11216"/>
                    <a:pt x="8727" y="11216"/>
                  </a:cubicBezTo>
                  <a:cubicBezTo>
                    <a:pt x="7373" y="11216"/>
                    <a:pt x="6270" y="10113"/>
                    <a:pt x="6270" y="8727"/>
                  </a:cubicBezTo>
                  <a:cubicBezTo>
                    <a:pt x="6270" y="7373"/>
                    <a:pt x="7373" y="6301"/>
                    <a:pt x="8727" y="6301"/>
                  </a:cubicBezTo>
                  <a:close/>
                  <a:moveTo>
                    <a:pt x="1387" y="0"/>
                  </a:moveTo>
                  <a:cubicBezTo>
                    <a:pt x="630" y="0"/>
                    <a:pt x="0" y="630"/>
                    <a:pt x="0" y="1355"/>
                  </a:cubicBezTo>
                  <a:lnTo>
                    <a:pt x="0" y="9704"/>
                  </a:lnTo>
                  <a:cubicBezTo>
                    <a:pt x="0" y="10460"/>
                    <a:pt x="630" y="11090"/>
                    <a:pt x="1387" y="11090"/>
                  </a:cubicBezTo>
                  <a:lnTo>
                    <a:pt x="6742" y="11090"/>
                  </a:lnTo>
                  <a:cubicBezTo>
                    <a:pt x="7310" y="11563"/>
                    <a:pt x="8003" y="11815"/>
                    <a:pt x="8727" y="11815"/>
                  </a:cubicBezTo>
                  <a:cubicBezTo>
                    <a:pt x="10460" y="11815"/>
                    <a:pt x="11815" y="10334"/>
                    <a:pt x="11815" y="8664"/>
                  </a:cubicBezTo>
                  <a:cubicBezTo>
                    <a:pt x="11815" y="7120"/>
                    <a:pt x="10618" y="5829"/>
                    <a:pt x="9074" y="5608"/>
                  </a:cubicBezTo>
                  <a:lnTo>
                    <a:pt x="9074" y="2458"/>
                  </a:lnTo>
                  <a:cubicBezTo>
                    <a:pt x="9074" y="2269"/>
                    <a:pt x="9042" y="2143"/>
                    <a:pt x="8822" y="2080"/>
                  </a:cubicBezTo>
                  <a:cubicBezTo>
                    <a:pt x="8538" y="1985"/>
                    <a:pt x="8349" y="1733"/>
                    <a:pt x="8349" y="1418"/>
                  </a:cubicBezTo>
                  <a:cubicBezTo>
                    <a:pt x="8349" y="1135"/>
                    <a:pt x="8538" y="851"/>
                    <a:pt x="8822" y="725"/>
                  </a:cubicBezTo>
                  <a:cubicBezTo>
                    <a:pt x="8979" y="694"/>
                    <a:pt x="9074" y="536"/>
                    <a:pt x="9074" y="410"/>
                  </a:cubicBezTo>
                  <a:lnTo>
                    <a:pt x="9074" y="347"/>
                  </a:lnTo>
                  <a:cubicBezTo>
                    <a:pt x="9074" y="158"/>
                    <a:pt x="8916" y="0"/>
                    <a:pt x="87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8" name="Google Shape;20168;p79"/>
            <p:cNvSpPr/>
            <p:nvPr/>
          </p:nvSpPr>
          <p:spPr>
            <a:xfrm>
              <a:off x="5984625" y="2508975"/>
              <a:ext cx="18125" cy="61450"/>
            </a:xfrm>
            <a:custGeom>
              <a:avLst/>
              <a:gdLst/>
              <a:ahLst/>
              <a:cxnLst/>
              <a:rect l="l" t="t" r="r" b="b"/>
              <a:pathLst>
                <a:path w="725" h="2458" extrusionOk="0">
                  <a:moveTo>
                    <a:pt x="378" y="0"/>
                  </a:moveTo>
                  <a:cubicBezTo>
                    <a:pt x="158" y="0"/>
                    <a:pt x="0" y="158"/>
                    <a:pt x="0" y="347"/>
                  </a:cubicBezTo>
                  <a:lnTo>
                    <a:pt x="0" y="2111"/>
                  </a:lnTo>
                  <a:cubicBezTo>
                    <a:pt x="0" y="2300"/>
                    <a:pt x="158" y="2458"/>
                    <a:pt x="378" y="2458"/>
                  </a:cubicBezTo>
                  <a:cubicBezTo>
                    <a:pt x="567" y="2458"/>
                    <a:pt x="725" y="2300"/>
                    <a:pt x="725" y="2111"/>
                  </a:cubicBezTo>
                  <a:lnTo>
                    <a:pt x="725" y="347"/>
                  </a:ln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69" name="Google Shape;20169;p79"/>
            <p:cNvSpPr/>
            <p:nvPr/>
          </p:nvSpPr>
          <p:spPr>
            <a:xfrm>
              <a:off x="5845200" y="2395550"/>
              <a:ext cx="122900" cy="17350"/>
            </a:xfrm>
            <a:custGeom>
              <a:avLst/>
              <a:gdLst/>
              <a:ahLst/>
              <a:cxnLst/>
              <a:rect l="l" t="t" r="r" b="b"/>
              <a:pathLst>
                <a:path w="4916" h="694" extrusionOk="0">
                  <a:moveTo>
                    <a:pt x="347" y="0"/>
                  </a:moveTo>
                  <a:cubicBezTo>
                    <a:pt x="158" y="0"/>
                    <a:pt x="1" y="158"/>
                    <a:pt x="1" y="347"/>
                  </a:cubicBezTo>
                  <a:cubicBezTo>
                    <a:pt x="1" y="599"/>
                    <a:pt x="158" y="694"/>
                    <a:pt x="347" y="694"/>
                  </a:cubicBezTo>
                  <a:lnTo>
                    <a:pt x="4569" y="694"/>
                  </a:lnTo>
                  <a:cubicBezTo>
                    <a:pt x="4758" y="694"/>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70" name="Google Shape;20170;p79"/>
            <p:cNvSpPr/>
            <p:nvPr/>
          </p:nvSpPr>
          <p:spPr>
            <a:xfrm>
              <a:off x="5845200" y="2431000"/>
              <a:ext cx="122900" cy="17350"/>
            </a:xfrm>
            <a:custGeom>
              <a:avLst/>
              <a:gdLst/>
              <a:ahLst/>
              <a:cxnLst/>
              <a:rect l="l" t="t" r="r" b="b"/>
              <a:pathLst>
                <a:path w="4916" h="694" extrusionOk="0">
                  <a:moveTo>
                    <a:pt x="347" y="0"/>
                  </a:moveTo>
                  <a:cubicBezTo>
                    <a:pt x="158" y="0"/>
                    <a:pt x="1" y="158"/>
                    <a:pt x="1" y="347"/>
                  </a:cubicBezTo>
                  <a:cubicBezTo>
                    <a:pt x="1" y="536"/>
                    <a:pt x="158" y="693"/>
                    <a:pt x="347" y="693"/>
                  </a:cubicBezTo>
                  <a:lnTo>
                    <a:pt x="4569" y="693"/>
                  </a:lnTo>
                  <a:cubicBezTo>
                    <a:pt x="4758" y="693"/>
                    <a:pt x="4916" y="536"/>
                    <a:pt x="4916" y="347"/>
                  </a:cubicBezTo>
                  <a:cubicBezTo>
                    <a:pt x="4916" y="158"/>
                    <a:pt x="4758" y="0"/>
                    <a:pt x="45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71" name="Google Shape;20171;p79"/>
          <p:cNvGrpSpPr/>
          <p:nvPr/>
        </p:nvGrpSpPr>
        <p:grpSpPr>
          <a:xfrm>
            <a:off x="10049523" y="5114406"/>
            <a:ext cx="408915" cy="465943"/>
            <a:chOff x="5794025" y="2673575"/>
            <a:chExt cx="259925" cy="296175"/>
          </a:xfrm>
        </p:grpSpPr>
        <p:sp>
          <p:nvSpPr>
            <p:cNvPr id="20172" name="Google Shape;20172;p79"/>
            <p:cNvSpPr/>
            <p:nvPr/>
          </p:nvSpPr>
          <p:spPr>
            <a:xfrm>
              <a:off x="5794025" y="2673575"/>
              <a:ext cx="259925" cy="296175"/>
            </a:xfrm>
            <a:custGeom>
              <a:avLst/>
              <a:gdLst/>
              <a:ahLst/>
              <a:cxnLst/>
              <a:rect l="l" t="t" r="r" b="b"/>
              <a:pathLst>
                <a:path w="10397" h="11847" extrusionOk="0">
                  <a:moveTo>
                    <a:pt x="5860" y="694"/>
                  </a:moveTo>
                  <a:cubicBezTo>
                    <a:pt x="7089" y="694"/>
                    <a:pt x="8097" y="1639"/>
                    <a:pt x="8254" y="2805"/>
                  </a:cubicBezTo>
                  <a:cubicBezTo>
                    <a:pt x="8160" y="2773"/>
                    <a:pt x="8065" y="2773"/>
                    <a:pt x="7939" y="2773"/>
                  </a:cubicBezTo>
                  <a:lnTo>
                    <a:pt x="7561" y="2773"/>
                  </a:lnTo>
                  <a:cubicBezTo>
                    <a:pt x="7404" y="1985"/>
                    <a:pt x="6679" y="1387"/>
                    <a:pt x="5860" y="1387"/>
                  </a:cubicBezTo>
                  <a:lnTo>
                    <a:pt x="4474" y="1387"/>
                  </a:lnTo>
                  <a:cubicBezTo>
                    <a:pt x="3655" y="1387"/>
                    <a:pt x="2930" y="1985"/>
                    <a:pt x="2804" y="2773"/>
                  </a:cubicBezTo>
                  <a:lnTo>
                    <a:pt x="2394" y="2773"/>
                  </a:lnTo>
                  <a:cubicBezTo>
                    <a:pt x="2268" y="2773"/>
                    <a:pt x="2142" y="2773"/>
                    <a:pt x="2079" y="2805"/>
                  </a:cubicBezTo>
                  <a:cubicBezTo>
                    <a:pt x="2237" y="1639"/>
                    <a:pt x="3277" y="694"/>
                    <a:pt x="4474" y="694"/>
                  </a:cubicBezTo>
                  <a:close/>
                  <a:moveTo>
                    <a:pt x="6206" y="2143"/>
                  </a:moveTo>
                  <a:cubicBezTo>
                    <a:pt x="6616" y="2300"/>
                    <a:pt x="6931" y="2647"/>
                    <a:pt x="6931" y="3120"/>
                  </a:cubicBezTo>
                  <a:lnTo>
                    <a:pt x="6931" y="3403"/>
                  </a:lnTo>
                  <a:cubicBezTo>
                    <a:pt x="6522" y="3246"/>
                    <a:pt x="6206" y="2899"/>
                    <a:pt x="6206" y="2427"/>
                  </a:cubicBezTo>
                  <a:lnTo>
                    <a:pt x="6206" y="2143"/>
                  </a:lnTo>
                  <a:close/>
                  <a:moveTo>
                    <a:pt x="5513" y="2080"/>
                  </a:moveTo>
                  <a:lnTo>
                    <a:pt x="5513" y="2427"/>
                  </a:lnTo>
                  <a:cubicBezTo>
                    <a:pt x="5513" y="3025"/>
                    <a:pt x="5041" y="3435"/>
                    <a:pt x="4474" y="3435"/>
                  </a:cubicBezTo>
                  <a:lnTo>
                    <a:pt x="3466" y="3435"/>
                  </a:lnTo>
                  <a:lnTo>
                    <a:pt x="3466" y="3088"/>
                  </a:lnTo>
                  <a:cubicBezTo>
                    <a:pt x="3466" y="2490"/>
                    <a:pt x="3938" y="2080"/>
                    <a:pt x="4474" y="2080"/>
                  </a:cubicBezTo>
                  <a:close/>
                  <a:moveTo>
                    <a:pt x="2741" y="3435"/>
                  </a:moveTo>
                  <a:lnTo>
                    <a:pt x="2741" y="5451"/>
                  </a:lnTo>
                  <a:cubicBezTo>
                    <a:pt x="2363" y="5293"/>
                    <a:pt x="2048" y="4947"/>
                    <a:pt x="2048" y="4474"/>
                  </a:cubicBezTo>
                  <a:lnTo>
                    <a:pt x="2048" y="3813"/>
                  </a:lnTo>
                  <a:cubicBezTo>
                    <a:pt x="2048" y="3592"/>
                    <a:pt x="2205" y="3435"/>
                    <a:pt x="2394" y="3435"/>
                  </a:cubicBezTo>
                  <a:close/>
                  <a:moveTo>
                    <a:pt x="7939" y="3498"/>
                  </a:moveTo>
                  <a:cubicBezTo>
                    <a:pt x="8160" y="3498"/>
                    <a:pt x="8317" y="3655"/>
                    <a:pt x="8317" y="3844"/>
                  </a:cubicBezTo>
                  <a:lnTo>
                    <a:pt x="8317" y="4506"/>
                  </a:lnTo>
                  <a:cubicBezTo>
                    <a:pt x="8317" y="4947"/>
                    <a:pt x="8034" y="5325"/>
                    <a:pt x="7593" y="5482"/>
                  </a:cubicBezTo>
                  <a:lnTo>
                    <a:pt x="7593" y="3498"/>
                  </a:lnTo>
                  <a:close/>
                  <a:moveTo>
                    <a:pt x="5891" y="3435"/>
                  </a:moveTo>
                  <a:cubicBezTo>
                    <a:pt x="6143" y="3750"/>
                    <a:pt x="6522" y="4033"/>
                    <a:pt x="6931" y="4128"/>
                  </a:cubicBezTo>
                  <a:lnTo>
                    <a:pt x="6931" y="5892"/>
                  </a:lnTo>
                  <a:cubicBezTo>
                    <a:pt x="6931" y="6491"/>
                    <a:pt x="6459" y="6900"/>
                    <a:pt x="5891" y="6900"/>
                  </a:cubicBezTo>
                  <a:lnTo>
                    <a:pt x="4505" y="6900"/>
                  </a:lnTo>
                  <a:cubicBezTo>
                    <a:pt x="3938" y="6900"/>
                    <a:pt x="3497" y="6428"/>
                    <a:pt x="3497" y="5892"/>
                  </a:cubicBezTo>
                  <a:lnTo>
                    <a:pt x="3497" y="4159"/>
                  </a:lnTo>
                  <a:lnTo>
                    <a:pt x="4505" y="4159"/>
                  </a:lnTo>
                  <a:cubicBezTo>
                    <a:pt x="5072" y="4159"/>
                    <a:pt x="5576" y="3876"/>
                    <a:pt x="5891" y="3435"/>
                  </a:cubicBezTo>
                  <a:close/>
                  <a:moveTo>
                    <a:pt x="6238" y="7593"/>
                  </a:moveTo>
                  <a:cubicBezTo>
                    <a:pt x="6333" y="7782"/>
                    <a:pt x="6459" y="7971"/>
                    <a:pt x="6616" y="8097"/>
                  </a:cubicBezTo>
                  <a:lnTo>
                    <a:pt x="5198" y="9547"/>
                  </a:lnTo>
                  <a:lnTo>
                    <a:pt x="3718" y="8097"/>
                  </a:lnTo>
                  <a:cubicBezTo>
                    <a:pt x="3875" y="7971"/>
                    <a:pt x="4033" y="7782"/>
                    <a:pt x="4096" y="7593"/>
                  </a:cubicBezTo>
                  <a:cubicBezTo>
                    <a:pt x="4190" y="7625"/>
                    <a:pt x="4379" y="7625"/>
                    <a:pt x="4474" y="7625"/>
                  </a:cubicBezTo>
                  <a:lnTo>
                    <a:pt x="5860" y="7625"/>
                  </a:lnTo>
                  <a:cubicBezTo>
                    <a:pt x="5986" y="7625"/>
                    <a:pt x="6143" y="7625"/>
                    <a:pt x="6238" y="7593"/>
                  </a:cubicBezTo>
                  <a:close/>
                  <a:moveTo>
                    <a:pt x="2961" y="8318"/>
                  </a:moveTo>
                  <a:lnTo>
                    <a:pt x="4852" y="10177"/>
                  </a:lnTo>
                  <a:lnTo>
                    <a:pt x="4852" y="11122"/>
                  </a:lnTo>
                  <a:lnTo>
                    <a:pt x="662" y="11122"/>
                  </a:lnTo>
                  <a:lnTo>
                    <a:pt x="662" y="9358"/>
                  </a:lnTo>
                  <a:cubicBezTo>
                    <a:pt x="662" y="8759"/>
                    <a:pt x="1134" y="8318"/>
                    <a:pt x="1701" y="8318"/>
                  </a:cubicBezTo>
                  <a:close/>
                  <a:moveTo>
                    <a:pt x="8664" y="8318"/>
                  </a:moveTo>
                  <a:cubicBezTo>
                    <a:pt x="9262" y="8318"/>
                    <a:pt x="9672" y="8790"/>
                    <a:pt x="9672" y="9358"/>
                  </a:cubicBezTo>
                  <a:lnTo>
                    <a:pt x="9672" y="11122"/>
                  </a:lnTo>
                  <a:lnTo>
                    <a:pt x="5513" y="11122"/>
                  </a:lnTo>
                  <a:lnTo>
                    <a:pt x="5513" y="10177"/>
                  </a:lnTo>
                  <a:lnTo>
                    <a:pt x="7404" y="8318"/>
                  </a:lnTo>
                  <a:close/>
                  <a:moveTo>
                    <a:pt x="4537" y="1"/>
                  </a:moveTo>
                  <a:cubicBezTo>
                    <a:pt x="2804" y="1"/>
                    <a:pt x="1418" y="1418"/>
                    <a:pt x="1418" y="3120"/>
                  </a:cubicBezTo>
                  <a:lnTo>
                    <a:pt x="1418" y="4506"/>
                  </a:lnTo>
                  <a:cubicBezTo>
                    <a:pt x="1418" y="5356"/>
                    <a:pt x="2048" y="6050"/>
                    <a:pt x="2835" y="6207"/>
                  </a:cubicBezTo>
                  <a:cubicBezTo>
                    <a:pt x="2898" y="6648"/>
                    <a:pt x="3151" y="7026"/>
                    <a:pt x="3497" y="7278"/>
                  </a:cubicBezTo>
                  <a:cubicBezTo>
                    <a:pt x="3466" y="7467"/>
                    <a:pt x="3308" y="7625"/>
                    <a:pt x="3119" y="7625"/>
                  </a:cubicBezTo>
                  <a:lnTo>
                    <a:pt x="1733" y="7625"/>
                  </a:lnTo>
                  <a:cubicBezTo>
                    <a:pt x="788" y="7625"/>
                    <a:pt x="0" y="8412"/>
                    <a:pt x="0" y="9358"/>
                  </a:cubicBezTo>
                  <a:lnTo>
                    <a:pt x="0" y="11468"/>
                  </a:lnTo>
                  <a:cubicBezTo>
                    <a:pt x="0" y="11689"/>
                    <a:pt x="158" y="11846"/>
                    <a:pt x="347" y="11846"/>
                  </a:cubicBezTo>
                  <a:lnTo>
                    <a:pt x="10050" y="11846"/>
                  </a:lnTo>
                  <a:cubicBezTo>
                    <a:pt x="10239" y="11846"/>
                    <a:pt x="10397" y="11689"/>
                    <a:pt x="10397" y="11468"/>
                  </a:cubicBezTo>
                  <a:lnTo>
                    <a:pt x="10397" y="9358"/>
                  </a:lnTo>
                  <a:cubicBezTo>
                    <a:pt x="10397" y="8412"/>
                    <a:pt x="9609" y="7625"/>
                    <a:pt x="8664" y="7625"/>
                  </a:cubicBezTo>
                  <a:lnTo>
                    <a:pt x="7278" y="7625"/>
                  </a:lnTo>
                  <a:cubicBezTo>
                    <a:pt x="7089" y="7625"/>
                    <a:pt x="6931" y="7467"/>
                    <a:pt x="6931" y="7278"/>
                  </a:cubicBezTo>
                  <a:cubicBezTo>
                    <a:pt x="7278" y="7026"/>
                    <a:pt x="7530" y="6648"/>
                    <a:pt x="7593" y="6207"/>
                  </a:cubicBezTo>
                  <a:cubicBezTo>
                    <a:pt x="8380" y="6050"/>
                    <a:pt x="9010" y="5325"/>
                    <a:pt x="9010" y="4506"/>
                  </a:cubicBezTo>
                  <a:lnTo>
                    <a:pt x="9010" y="3120"/>
                  </a:lnTo>
                  <a:cubicBezTo>
                    <a:pt x="9010" y="1387"/>
                    <a:pt x="7593" y="1"/>
                    <a:pt x="58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73" name="Google Shape;20173;p79"/>
            <p:cNvSpPr/>
            <p:nvPr/>
          </p:nvSpPr>
          <p:spPr>
            <a:xfrm>
              <a:off x="5967300" y="2915375"/>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40" y="694"/>
                  </a:lnTo>
                  <a:cubicBezTo>
                    <a:pt x="1260" y="694"/>
                    <a:pt x="1418" y="536"/>
                    <a:pt x="1418" y="347"/>
                  </a:cubicBezTo>
                  <a:cubicBezTo>
                    <a:pt x="1418" y="158"/>
                    <a:pt x="1260"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174" name="Google Shape;20174;p79"/>
          <p:cNvSpPr/>
          <p:nvPr/>
        </p:nvSpPr>
        <p:spPr>
          <a:xfrm>
            <a:off x="8850637" y="5742425"/>
            <a:ext cx="465943" cy="464684"/>
          </a:xfrm>
          <a:custGeom>
            <a:avLst/>
            <a:gdLst/>
            <a:ahLst/>
            <a:cxnLst/>
            <a:rect l="l" t="t" r="r" b="b"/>
            <a:pathLst>
              <a:path w="11847" h="11815" extrusionOk="0">
                <a:moveTo>
                  <a:pt x="5892" y="693"/>
                </a:moveTo>
                <a:cubicBezTo>
                  <a:pt x="6491" y="693"/>
                  <a:pt x="6932" y="1134"/>
                  <a:pt x="6932" y="1701"/>
                </a:cubicBezTo>
                <a:cubicBezTo>
                  <a:pt x="6932" y="2269"/>
                  <a:pt x="6459" y="2710"/>
                  <a:pt x="5892" y="2710"/>
                </a:cubicBezTo>
                <a:cubicBezTo>
                  <a:pt x="5325" y="2710"/>
                  <a:pt x="4884" y="2269"/>
                  <a:pt x="4884" y="1701"/>
                </a:cubicBezTo>
                <a:cubicBezTo>
                  <a:pt x="4884" y="1134"/>
                  <a:pt x="5325" y="693"/>
                  <a:pt x="5892" y="693"/>
                </a:cubicBezTo>
                <a:close/>
                <a:moveTo>
                  <a:pt x="5892" y="3466"/>
                </a:moveTo>
                <a:cubicBezTo>
                  <a:pt x="6176" y="3466"/>
                  <a:pt x="6428" y="3497"/>
                  <a:pt x="6680" y="3592"/>
                </a:cubicBezTo>
                <a:lnTo>
                  <a:pt x="5892" y="4631"/>
                </a:lnTo>
                <a:lnTo>
                  <a:pt x="5104" y="3592"/>
                </a:lnTo>
                <a:cubicBezTo>
                  <a:pt x="5357" y="3529"/>
                  <a:pt x="5609" y="3466"/>
                  <a:pt x="5892" y="3466"/>
                </a:cubicBezTo>
                <a:close/>
                <a:moveTo>
                  <a:pt x="4222" y="2048"/>
                </a:moveTo>
                <a:cubicBezTo>
                  <a:pt x="4285" y="2426"/>
                  <a:pt x="4474" y="2710"/>
                  <a:pt x="4726" y="2962"/>
                </a:cubicBezTo>
                <a:cubicBezTo>
                  <a:pt x="4632" y="2993"/>
                  <a:pt x="4537" y="3056"/>
                  <a:pt x="4443" y="3088"/>
                </a:cubicBezTo>
                <a:cubicBezTo>
                  <a:pt x="4443" y="3088"/>
                  <a:pt x="4411" y="3088"/>
                  <a:pt x="4411" y="3119"/>
                </a:cubicBezTo>
                <a:cubicBezTo>
                  <a:pt x="3403" y="3623"/>
                  <a:pt x="2773" y="4694"/>
                  <a:pt x="2773" y="5829"/>
                </a:cubicBezTo>
                <a:lnTo>
                  <a:pt x="2773" y="6207"/>
                </a:lnTo>
                <a:lnTo>
                  <a:pt x="2143" y="6207"/>
                </a:lnTo>
                <a:lnTo>
                  <a:pt x="2647" y="2300"/>
                </a:lnTo>
                <a:cubicBezTo>
                  <a:pt x="2679" y="2174"/>
                  <a:pt x="2836" y="2048"/>
                  <a:pt x="2962" y="2048"/>
                </a:cubicBezTo>
                <a:close/>
                <a:moveTo>
                  <a:pt x="4474" y="3907"/>
                </a:moveTo>
                <a:lnTo>
                  <a:pt x="5546" y="5325"/>
                </a:lnTo>
                <a:lnTo>
                  <a:pt x="5546" y="6238"/>
                </a:lnTo>
                <a:lnTo>
                  <a:pt x="3466" y="6238"/>
                </a:lnTo>
                <a:lnTo>
                  <a:pt x="3466" y="5892"/>
                </a:lnTo>
                <a:cubicBezTo>
                  <a:pt x="3466" y="5041"/>
                  <a:pt x="3844" y="4348"/>
                  <a:pt x="4474" y="3907"/>
                </a:cubicBezTo>
                <a:close/>
                <a:moveTo>
                  <a:pt x="7278" y="3907"/>
                </a:moveTo>
                <a:cubicBezTo>
                  <a:pt x="7908" y="4348"/>
                  <a:pt x="8318" y="5104"/>
                  <a:pt x="8318" y="5892"/>
                </a:cubicBezTo>
                <a:lnTo>
                  <a:pt x="8318" y="6238"/>
                </a:lnTo>
                <a:lnTo>
                  <a:pt x="6207" y="6238"/>
                </a:lnTo>
                <a:lnTo>
                  <a:pt x="6207" y="5325"/>
                </a:lnTo>
                <a:lnTo>
                  <a:pt x="7278" y="3907"/>
                </a:lnTo>
                <a:close/>
                <a:moveTo>
                  <a:pt x="8854" y="2048"/>
                </a:moveTo>
                <a:cubicBezTo>
                  <a:pt x="9011" y="2048"/>
                  <a:pt x="9137" y="2143"/>
                  <a:pt x="9169" y="2300"/>
                </a:cubicBezTo>
                <a:lnTo>
                  <a:pt x="9673" y="6238"/>
                </a:lnTo>
                <a:lnTo>
                  <a:pt x="9043" y="6238"/>
                </a:lnTo>
                <a:lnTo>
                  <a:pt x="9043" y="5860"/>
                </a:lnTo>
                <a:cubicBezTo>
                  <a:pt x="9043" y="4694"/>
                  <a:pt x="8381" y="3655"/>
                  <a:pt x="7436" y="3151"/>
                </a:cubicBezTo>
                <a:cubicBezTo>
                  <a:pt x="7436" y="3151"/>
                  <a:pt x="7404" y="3151"/>
                  <a:pt x="7404" y="3119"/>
                </a:cubicBezTo>
                <a:cubicBezTo>
                  <a:pt x="7310" y="3088"/>
                  <a:pt x="7184" y="3056"/>
                  <a:pt x="7121" y="2993"/>
                </a:cubicBezTo>
                <a:cubicBezTo>
                  <a:pt x="7310" y="2773"/>
                  <a:pt x="7530" y="2458"/>
                  <a:pt x="7593" y="2048"/>
                </a:cubicBezTo>
                <a:close/>
                <a:moveTo>
                  <a:pt x="10744" y="6900"/>
                </a:moveTo>
                <a:cubicBezTo>
                  <a:pt x="10933" y="6900"/>
                  <a:pt x="11090" y="7057"/>
                  <a:pt x="11090" y="7246"/>
                </a:cubicBezTo>
                <a:cubicBezTo>
                  <a:pt x="11090" y="7435"/>
                  <a:pt x="10933" y="7624"/>
                  <a:pt x="10744" y="7624"/>
                </a:cubicBezTo>
                <a:lnTo>
                  <a:pt x="1009" y="7624"/>
                </a:lnTo>
                <a:cubicBezTo>
                  <a:pt x="820" y="7624"/>
                  <a:pt x="662" y="7435"/>
                  <a:pt x="662" y="7246"/>
                </a:cubicBezTo>
                <a:cubicBezTo>
                  <a:pt x="662" y="7057"/>
                  <a:pt x="820" y="6900"/>
                  <a:pt x="1009" y="6900"/>
                </a:cubicBezTo>
                <a:close/>
                <a:moveTo>
                  <a:pt x="10397" y="8317"/>
                </a:moveTo>
                <a:lnTo>
                  <a:pt x="10397" y="11121"/>
                </a:lnTo>
                <a:lnTo>
                  <a:pt x="1387" y="11121"/>
                </a:lnTo>
                <a:lnTo>
                  <a:pt x="1387" y="8317"/>
                </a:lnTo>
                <a:close/>
                <a:moveTo>
                  <a:pt x="5892" y="0"/>
                </a:moveTo>
                <a:cubicBezTo>
                  <a:pt x="5073" y="0"/>
                  <a:pt x="4380" y="599"/>
                  <a:pt x="4222" y="1386"/>
                </a:cubicBezTo>
                <a:lnTo>
                  <a:pt x="2962" y="1386"/>
                </a:lnTo>
                <a:cubicBezTo>
                  <a:pt x="2458" y="1386"/>
                  <a:pt x="2080" y="1701"/>
                  <a:pt x="1954" y="2143"/>
                </a:cubicBezTo>
                <a:lnTo>
                  <a:pt x="1954" y="2174"/>
                </a:lnTo>
                <a:lnTo>
                  <a:pt x="1450" y="6238"/>
                </a:lnTo>
                <a:lnTo>
                  <a:pt x="1072" y="6238"/>
                </a:lnTo>
                <a:cubicBezTo>
                  <a:pt x="473" y="6238"/>
                  <a:pt x="1" y="6711"/>
                  <a:pt x="1" y="7246"/>
                </a:cubicBezTo>
                <a:cubicBezTo>
                  <a:pt x="1" y="7719"/>
                  <a:pt x="316" y="8065"/>
                  <a:pt x="694" y="8254"/>
                </a:cubicBezTo>
                <a:lnTo>
                  <a:pt x="694" y="11468"/>
                </a:lnTo>
                <a:cubicBezTo>
                  <a:pt x="694" y="11657"/>
                  <a:pt x="851" y="11815"/>
                  <a:pt x="1040" y="11815"/>
                </a:cubicBezTo>
                <a:lnTo>
                  <a:pt x="10775" y="11815"/>
                </a:lnTo>
                <a:cubicBezTo>
                  <a:pt x="10996" y="11815"/>
                  <a:pt x="11153" y="11657"/>
                  <a:pt x="11153" y="11468"/>
                </a:cubicBezTo>
                <a:lnTo>
                  <a:pt x="11153" y="8254"/>
                </a:lnTo>
                <a:cubicBezTo>
                  <a:pt x="11531" y="8065"/>
                  <a:pt x="11847" y="7719"/>
                  <a:pt x="11847" y="7246"/>
                </a:cubicBezTo>
                <a:cubicBezTo>
                  <a:pt x="11815" y="6711"/>
                  <a:pt x="11342" y="6238"/>
                  <a:pt x="10744" y="6238"/>
                </a:cubicBezTo>
                <a:lnTo>
                  <a:pt x="10366" y="6238"/>
                </a:lnTo>
                <a:lnTo>
                  <a:pt x="9830" y="2174"/>
                </a:lnTo>
                <a:lnTo>
                  <a:pt x="9830" y="2143"/>
                </a:lnTo>
                <a:cubicBezTo>
                  <a:pt x="9736" y="1701"/>
                  <a:pt x="9295" y="1386"/>
                  <a:pt x="8854" y="1386"/>
                </a:cubicBezTo>
                <a:lnTo>
                  <a:pt x="7593" y="1386"/>
                </a:lnTo>
                <a:cubicBezTo>
                  <a:pt x="7436" y="599"/>
                  <a:pt x="6711"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0178"/>
        <p:cNvGrpSpPr/>
        <p:nvPr/>
      </p:nvGrpSpPr>
      <p:grpSpPr>
        <a:xfrm>
          <a:off x="0" y="0"/>
          <a:ext cx="0" cy="0"/>
          <a:chOff x="0" y="0"/>
          <a:chExt cx="0" cy="0"/>
        </a:xfrm>
      </p:grpSpPr>
      <p:sp>
        <p:nvSpPr>
          <p:cNvPr id="20179" name="Google Shape;20179;p80"/>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chemeClr val="lt1"/>
                </a:solidFill>
                <a:latin typeface="Arial" panose="020B0604020202020204"/>
                <a:ea typeface="Arial" panose="020B0604020202020204"/>
                <a:cs typeface="Arial" panose="020B0604020202020204"/>
                <a:sym typeface="Arial" panose="020B0604020202020204"/>
              </a:rPr>
              <a:t>Help &amp; Support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0180" name="Google Shape;20180;p80"/>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Avatar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0181" name="Google Shape;20181;p80"/>
          <p:cNvGrpSpPr/>
          <p:nvPr/>
        </p:nvGrpSpPr>
        <p:grpSpPr>
          <a:xfrm>
            <a:off x="2353550" y="4462385"/>
            <a:ext cx="390401" cy="479011"/>
            <a:chOff x="1765162" y="3346789"/>
            <a:chExt cx="292801" cy="359258"/>
          </a:xfrm>
        </p:grpSpPr>
        <p:sp>
          <p:nvSpPr>
            <p:cNvPr id="20182" name="Google Shape;20182;p80"/>
            <p:cNvSpPr/>
            <p:nvPr/>
          </p:nvSpPr>
          <p:spPr>
            <a:xfrm>
              <a:off x="1765423" y="3394001"/>
              <a:ext cx="230821" cy="312047"/>
            </a:xfrm>
            <a:custGeom>
              <a:avLst/>
              <a:gdLst/>
              <a:ahLst/>
              <a:cxnLst/>
              <a:rect l="l" t="t" r="r" b="b"/>
              <a:pathLst>
                <a:path w="8815" h="11917" extrusionOk="0">
                  <a:moveTo>
                    <a:pt x="219" y="1"/>
                  </a:moveTo>
                  <a:cubicBezTo>
                    <a:pt x="95" y="1"/>
                    <a:pt x="0" y="96"/>
                    <a:pt x="0" y="220"/>
                  </a:cubicBezTo>
                  <a:lnTo>
                    <a:pt x="0" y="9283"/>
                  </a:lnTo>
                  <a:lnTo>
                    <a:pt x="1927" y="11220"/>
                  </a:lnTo>
                  <a:lnTo>
                    <a:pt x="2624" y="11916"/>
                  </a:lnTo>
                  <a:lnTo>
                    <a:pt x="8586" y="11916"/>
                  </a:lnTo>
                  <a:cubicBezTo>
                    <a:pt x="8710" y="11916"/>
                    <a:pt x="8805" y="11821"/>
                    <a:pt x="8815" y="11697"/>
                  </a:cubicBezTo>
                  <a:lnTo>
                    <a:pt x="881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3" name="Google Shape;20183;p80"/>
            <p:cNvSpPr/>
            <p:nvPr/>
          </p:nvSpPr>
          <p:spPr>
            <a:xfrm>
              <a:off x="1765162" y="3624088"/>
              <a:ext cx="81959" cy="81959"/>
            </a:xfrm>
            <a:custGeom>
              <a:avLst/>
              <a:gdLst/>
              <a:ahLst/>
              <a:cxnLst/>
              <a:rect l="l" t="t" r="r" b="b"/>
              <a:pathLst>
                <a:path w="3130" h="3130" extrusionOk="0">
                  <a:moveTo>
                    <a:pt x="1" y="0"/>
                  </a:moveTo>
                  <a:lnTo>
                    <a:pt x="1" y="496"/>
                  </a:lnTo>
                  <a:lnTo>
                    <a:pt x="1937" y="2433"/>
                  </a:lnTo>
                  <a:lnTo>
                    <a:pt x="2634" y="3129"/>
                  </a:lnTo>
                  <a:lnTo>
                    <a:pt x="3130" y="3129"/>
                  </a:lnTo>
                  <a:lnTo>
                    <a:pt x="3130" y="267"/>
                  </a:lnTo>
                  <a:cubicBezTo>
                    <a:pt x="3130" y="115"/>
                    <a:pt x="3006" y="0"/>
                    <a:pt x="286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4" name="Google Shape;20184;p80"/>
            <p:cNvSpPr/>
            <p:nvPr/>
          </p:nvSpPr>
          <p:spPr>
            <a:xfrm>
              <a:off x="1896558" y="3394001"/>
              <a:ext cx="99686" cy="103719"/>
            </a:xfrm>
            <a:custGeom>
              <a:avLst/>
              <a:gdLst/>
              <a:ahLst/>
              <a:cxnLst/>
              <a:rect l="l" t="t" r="r" b="b"/>
              <a:pathLst>
                <a:path w="3807" h="3961" extrusionOk="0">
                  <a:moveTo>
                    <a:pt x="497" y="1"/>
                  </a:moveTo>
                  <a:cubicBezTo>
                    <a:pt x="1" y="2014"/>
                    <a:pt x="1527" y="3960"/>
                    <a:pt x="3597" y="3960"/>
                  </a:cubicBezTo>
                  <a:cubicBezTo>
                    <a:pt x="3664" y="3960"/>
                    <a:pt x="3731" y="3950"/>
                    <a:pt x="3807" y="3950"/>
                  </a:cubicBezTo>
                  <a:lnTo>
                    <a:pt x="380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5" name="Google Shape;20185;p80"/>
            <p:cNvSpPr/>
            <p:nvPr/>
          </p:nvSpPr>
          <p:spPr>
            <a:xfrm>
              <a:off x="1816379" y="3394001"/>
              <a:ext cx="179629" cy="312047"/>
            </a:xfrm>
            <a:custGeom>
              <a:avLst/>
              <a:gdLst/>
              <a:ahLst/>
              <a:cxnLst/>
              <a:rect l="l" t="t" r="r" b="b"/>
              <a:pathLst>
                <a:path w="6860" h="11917" extrusionOk="0">
                  <a:moveTo>
                    <a:pt x="6106" y="1"/>
                  </a:moveTo>
                  <a:lnTo>
                    <a:pt x="6106" y="11239"/>
                  </a:lnTo>
                  <a:lnTo>
                    <a:pt x="0" y="11239"/>
                  </a:lnTo>
                  <a:lnTo>
                    <a:pt x="678" y="11916"/>
                  </a:lnTo>
                  <a:lnTo>
                    <a:pt x="6640" y="11916"/>
                  </a:lnTo>
                  <a:cubicBezTo>
                    <a:pt x="6764" y="11916"/>
                    <a:pt x="6859" y="11821"/>
                    <a:pt x="6859" y="11697"/>
                  </a:cubicBezTo>
                  <a:lnTo>
                    <a:pt x="685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6" name="Google Shape;20186;p80"/>
            <p:cNvSpPr/>
            <p:nvPr/>
          </p:nvSpPr>
          <p:spPr>
            <a:xfrm>
              <a:off x="1799647" y="3462448"/>
              <a:ext cx="162138" cy="23776"/>
            </a:xfrm>
            <a:custGeom>
              <a:avLst/>
              <a:gdLst/>
              <a:ahLst/>
              <a:cxnLst/>
              <a:rect l="l" t="t" r="r" b="b"/>
              <a:pathLst>
                <a:path w="6192" h="908" extrusionOk="0">
                  <a:moveTo>
                    <a:pt x="219" y="1"/>
                  </a:moveTo>
                  <a:cubicBezTo>
                    <a:pt x="95" y="1"/>
                    <a:pt x="0" y="106"/>
                    <a:pt x="0" y="230"/>
                  </a:cubicBezTo>
                  <a:lnTo>
                    <a:pt x="0" y="688"/>
                  </a:lnTo>
                  <a:cubicBezTo>
                    <a:pt x="0" y="802"/>
                    <a:pt x="95" y="907"/>
                    <a:pt x="219" y="907"/>
                  </a:cubicBezTo>
                  <a:lnTo>
                    <a:pt x="5962" y="907"/>
                  </a:lnTo>
                  <a:cubicBezTo>
                    <a:pt x="6087" y="907"/>
                    <a:pt x="6191" y="802"/>
                    <a:pt x="6191" y="688"/>
                  </a:cubicBezTo>
                  <a:lnTo>
                    <a:pt x="6191" y="230"/>
                  </a:lnTo>
                  <a:cubicBezTo>
                    <a:pt x="6191" y="106"/>
                    <a:pt x="6087" y="1"/>
                    <a:pt x="5962"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7" name="Google Shape;20187;p80"/>
            <p:cNvSpPr/>
            <p:nvPr/>
          </p:nvSpPr>
          <p:spPr>
            <a:xfrm>
              <a:off x="1922795" y="3462710"/>
              <a:ext cx="38989" cy="23514"/>
            </a:xfrm>
            <a:custGeom>
              <a:avLst/>
              <a:gdLst/>
              <a:ahLst/>
              <a:cxnLst/>
              <a:rect l="l" t="t" r="r" b="b"/>
              <a:pathLst>
                <a:path w="1489" h="898" extrusionOk="0">
                  <a:moveTo>
                    <a:pt x="0" y="0"/>
                  </a:moveTo>
                  <a:cubicBezTo>
                    <a:pt x="258" y="363"/>
                    <a:pt x="601" y="668"/>
                    <a:pt x="983" y="897"/>
                  </a:cubicBezTo>
                  <a:lnTo>
                    <a:pt x="1259" y="897"/>
                  </a:lnTo>
                  <a:cubicBezTo>
                    <a:pt x="1384" y="897"/>
                    <a:pt x="1488" y="792"/>
                    <a:pt x="1488" y="678"/>
                  </a:cubicBezTo>
                  <a:lnTo>
                    <a:pt x="1488" y="220"/>
                  </a:lnTo>
                  <a:cubicBezTo>
                    <a:pt x="1479" y="96"/>
                    <a:pt x="1384" y="0"/>
                    <a:pt x="1259"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8" name="Google Shape;20188;p80"/>
            <p:cNvSpPr/>
            <p:nvPr/>
          </p:nvSpPr>
          <p:spPr>
            <a:xfrm>
              <a:off x="1765162" y="3637076"/>
              <a:ext cx="68971" cy="68971"/>
            </a:xfrm>
            <a:custGeom>
              <a:avLst/>
              <a:gdLst/>
              <a:ahLst/>
              <a:cxnLst/>
              <a:rect l="l" t="t" r="r" b="b"/>
              <a:pathLst>
                <a:path w="2634" h="2634" extrusionOk="0">
                  <a:moveTo>
                    <a:pt x="1" y="0"/>
                  </a:moveTo>
                  <a:lnTo>
                    <a:pt x="2634" y="2633"/>
                  </a:lnTo>
                  <a:lnTo>
                    <a:pt x="2634" y="220"/>
                  </a:lnTo>
                  <a:cubicBezTo>
                    <a:pt x="2634" y="96"/>
                    <a:pt x="2538" y="0"/>
                    <a:pt x="241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89" name="Google Shape;20189;p80"/>
            <p:cNvSpPr/>
            <p:nvPr/>
          </p:nvSpPr>
          <p:spPr>
            <a:xfrm>
              <a:off x="1923528" y="3346789"/>
              <a:ext cx="134434" cy="134434"/>
            </a:xfrm>
            <a:custGeom>
              <a:avLst/>
              <a:gdLst/>
              <a:ahLst/>
              <a:cxnLst/>
              <a:rect l="l" t="t" r="r" b="b"/>
              <a:pathLst>
                <a:path w="5134" h="5134" extrusionOk="0">
                  <a:moveTo>
                    <a:pt x="2567" y="1"/>
                  </a:moveTo>
                  <a:cubicBezTo>
                    <a:pt x="1155" y="1"/>
                    <a:pt x="1" y="1155"/>
                    <a:pt x="1" y="2567"/>
                  </a:cubicBezTo>
                  <a:cubicBezTo>
                    <a:pt x="1" y="3989"/>
                    <a:pt x="1155" y="5133"/>
                    <a:pt x="2567" y="5133"/>
                  </a:cubicBezTo>
                  <a:cubicBezTo>
                    <a:pt x="3989" y="5133"/>
                    <a:pt x="5133" y="3989"/>
                    <a:pt x="5133" y="2567"/>
                  </a:cubicBezTo>
                  <a:cubicBezTo>
                    <a:pt x="5133" y="1155"/>
                    <a:pt x="3989" y="1"/>
                    <a:pt x="256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0" name="Google Shape;20190;p80"/>
            <p:cNvSpPr/>
            <p:nvPr/>
          </p:nvSpPr>
          <p:spPr>
            <a:xfrm>
              <a:off x="1978255" y="3377033"/>
              <a:ext cx="48730" cy="48730"/>
            </a:xfrm>
            <a:custGeom>
              <a:avLst/>
              <a:gdLst/>
              <a:ahLst/>
              <a:cxnLst/>
              <a:rect l="l" t="t" r="r" b="b"/>
              <a:pathLst>
                <a:path w="1861" h="1861" extrusionOk="0">
                  <a:moveTo>
                    <a:pt x="925" y="0"/>
                  </a:moveTo>
                  <a:cubicBezTo>
                    <a:pt x="410" y="0"/>
                    <a:pt x="0" y="420"/>
                    <a:pt x="0" y="935"/>
                  </a:cubicBezTo>
                  <a:cubicBezTo>
                    <a:pt x="0" y="1450"/>
                    <a:pt x="410" y="1861"/>
                    <a:pt x="925" y="1861"/>
                  </a:cubicBezTo>
                  <a:cubicBezTo>
                    <a:pt x="1441" y="1861"/>
                    <a:pt x="1860" y="1450"/>
                    <a:pt x="1860" y="935"/>
                  </a:cubicBezTo>
                  <a:cubicBezTo>
                    <a:pt x="1860" y="420"/>
                    <a:pt x="1441" y="0"/>
                    <a:pt x="92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1" name="Google Shape;20191;p80"/>
            <p:cNvSpPr/>
            <p:nvPr/>
          </p:nvSpPr>
          <p:spPr>
            <a:xfrm>
              <a:off x="1960999" y="3371560"/>
              <a:ext cx="82587" cy="59702"/>
            </a:xfrm>
            <a:custGeom>
              <a:avLst/>
              <a:gdLst/>
              <a:ahLst/>
              <a:cxnLst/>
              <a:rect l="l" t="t" r="r" b="b"/>
              <a:pathLst>
                <a:path w="3154" h="2280" extrusionOk="0">
                  <a:moveTo>
                    <a:pt x="1584" y="419"/>
                  </a:moveTo>
                  <a:cubicBezTo>
                    <a:pt x="1775" y="419"/>
                    <a:pt x="1966" y="495"/>
                    <a:pt x="2100" y="629"/>
                  </a:cubicBezTo>
                  <a:cubicBezTo>
                    <a:pt x="2578" y="1115"/>
                    <a:pt x="2187" y="1872"/>
                    <a:pt x="1598" y="1872"/>
                  </a:cubicBezTo>
                  <a:cubicBezTo>
                    <a:pt x="1505" y="1872"/>
                    <a:pt x="1408" y="1853"/>
                    <a:pt x="1308" y="1812"/>
                  </a:cubicBezTo>
                  <a:cubicBezTo>
                    <a:pt x="583" y="1507"/>
                    <a:pt x="793" y="419"/>
                    <a:pt x="1584" y="419"/>
                  </a:cubicBezTo>
                  <a:close/>
                  <a:moveTo>
                    <a:pt x="1608" y="1"/>
                  </a:moveTo>
                  <a:cubicBezTo>
                    <a:pt x="1463" y="1"/>
                    <a:pt x="1311" y="30"/>
                    <a:pt x="1155" y="95"/>
                  </a:cubicBezTo>
                  <a:cubicBezTo>
                    <a:pt x="1" y="572"/>
                    <a:pt x="344" y="2279"/>
                    <a:pt x="1584" y="2279"/>
                  </a:cubicBezTo>
                  <a:cubicBezTo>
                    <a:pt x="1890" y="2279"/>
                    <a:pt x="2176" y="2155"/>
                    <a:pt x="2395" y="1946"/>
                  </a:cubicBezTo>
                  <a:cubicBezTo>
                    <a:pt x="3154" y="1187"/>
                    <a:pt x="2530" y="1"/>
                    <a:pt x="16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2" name="Google Shape;20192;p80"/>
            <p:cNvSpPr/>
            <p:nvPr/>
          </p:nvSpPr>
          <p:spPr>
            <a:xfrm>
              <a:off x="1950028" y="3412592"/>
              <a:ext cx="43755" cy="39408"/>
            </a:xfrm>
            <a:custGeom>
              <a:avLst/>
              <a:gdLst/>
              <a:ahLst/>
              <a:cxnLst/>
              <a:rect l="l" t="t" r="r" b="b"/>
              <a:pathLst>
                <a:path w="1671" h="1505" extrusionOk="0">
                  <a:moveTo>
                    <a:pt x="1359" y="0"/>
                  </a:moveTo>
                  <a:cubicBezTo>
                    <a:pt x="1305" y="0"/>
                    <a:pt x="1249" y="24"/>
                    <a:pt x="1202" y="83"/>
                  </a:cubicBezTo>
                  <a:lnTo>
                    <a:pt x="143" y="1142"/>
                  </a:lnTo>
                  <a:cubicBezTo>
                    <a:pt x="0" y="1275"/>
                    <a:pt x="95" y="1504"/>
                    <a:pt x="286" y="1504"/>
                  </a:cubicBezTo>
                  <a:cubicBezTo>
                    <a:pt x="344" y="1495"/>
                    <a:pt x="391" y="1476"/>
                    <a:pt x="429" y="1437"/>
                  </a:cubicBezTo>
                  <a:lnTo>
                    <a:pt x="1498" y="369"/>
                  </a:lnTo>
                  <a:cubicBezTo>
                    <a:pt x="1670" y="225"/>
                    <a:pt x="1523" y="0"/>
                    <a:pt x="13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3" name="Google Shape;20193;p80"/>
            <p:cNvSpPr/>
            <p:nvPr/>
          </p:nvSpPr>
          <p:spPr>
            <a:xfrm>
              <a:off x="1792054" y="3504659"/>
              <a:ext cx="176225" cy="10814"/>
            </a:xfrm>
            <a:custGeom>
              <a:avLst/>
              <a:gdLst/>
              <a:ahLst/>
              <a:cxnLst/>
              <a:rect l="l" t="t" r="r" b="b"/>
              <a:pathLst>
                <a:path w="6730" h="413" extrusionOk="0">
                  <a:moveTo>
                    <a:pt x="272" y="1"/>
                  </a:moveTo>
                  <a:cubicBezTo>
                    <a:pt x="3" y="1"/>
                    <a:pt x="0" y="413"/>
                    <a:pt x="264" y="413"/>
                  </a:cubicBezTo>
                  <a:cubicBezTo>
                    <a:pt x="272" y="413"/>
                    <a:pt x="281" y="412"/>
                    <a:pt x="290" y="411"/>
                  </a:cubicBezTo>
                  <a:lnTo>
                    <a:pt x="6481" y="411"/>
                  </a:lnTo>
                  <a:cubicBezTo>
                    <a:pt x="6729" y="392"/>
                    <a:pt x="6729" y="20"/>
                    <a:pt x="6481" y="1"/>
                  </a:cubicBezTo>
                  <a:lnTo>
                    <a:pt x="290" y="1"/>
                  </a:lnTo>
                  <a:cubicBezTo>
                    <a:pt x="284" y="1"/>
                    <a:pt x="278" y="1"/>
                    <a:pt x="272"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4" name="Google Shape;20194;p80"/>
            <p:cNvSpPr/>
            <p:nvPr/>
          </p:nvSpPr>
          <p:spPr>
            <a:xfrm>
              <a:off x="1792891" y="3528408"/>
              <a:ext cx="175387" cy="11024"/>
            </a:xfrm>
            <a:custGeom>
              <a:avLst/>
              <a:gdLst/>
              <a:ahLst/>
              <a:cxnLst/>
              <a:rect l="l" t="t" r="r" b="b"/>
              <a:pathLst>
                <a:path w="6698" h="421" extrusionOk="0">
                  <a:moveTo>
                    <a:pt x="258" y="0"/>
                  </a:moveTo>
                  <a:cubicBezTo>
                    <a:pt x="0" y="20"/>
                    <a:pt x="0" y="392"/>
                    <a:pt x="258" y="420"/>
                  </a:cubicBezTo>
                  <a:lnTo>
                    <a:pt x="6449" y="420"/>
                  </a:lnTo>
                  <a:cubicBezTo>
                    <a:pt x="6697" y="392"/>
                    <a:pt x="6697" y="20"/>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5" name="Google Shape;20195;p80"/>
            <p:cNvSpPr/>
            <p:nvPr/>
          </p:nvSpPr>
          <p:spPr>
            <a:xfrm>
              <a:off x="1792891" y="3552394"/>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6" name="Google Shape;20196;p80"/>
            <p:cNvSpPr/>
            <p:nvPr/>
          </p:nvSpPr>
          <p:spPr>
            <a:xfrm>
              <a:off x="1792891" y="3576379"/>
              <a:ext cx="175387" cy="10762"/>
            </a:xfrm>
            <a:custGeom>
              <a:avLst/>
              <a:gdLst/>
              <a:ahLst/>
              <a:cxnLst/>
              <a:rect l="l" t="t" r="r" b="b"/>
              <a:pathLst>
                <a:path w="6698" h="411" extrusionOk="0">
                  <a:moveTo>
                    <a:pt x="258" y="0"/>
                  </a:moveTo>
                  <a:cubicBezTo>
                    <a:pt x="0" y="19"/>
                    <a:pt x="0" y="391"/>
                    <a:pt x="258" y="410"/>
                  </a:cubicBezTo>
                  <a:lnTo>
                    <a:pt x="6449" y="410"/>
                  </a:lnTo>
                  <a:cubicBezTo>
                    <a:pt x="6697" y="391"/>
                    <a:pt x="6697" y="19"/>
                    <a:pt x="644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197" name="Google Shape;20197;p80"/>
          <p:cNvGrpSpPr/>
          <p:nvPr/>
        </p:nvGrpSpPr>
        <p:grpSpPr>
          <a:xfrm>
            <a:off x="4103510" y="3260006"/>
            <a:ext cx="478661" cy="395079"/>
            <a:chOff x="3077632" y="2445004"/>
            <a:chExt cx="358996" cy="296309"/>
          </a:xfrm>
        </p:grpSpPr>
        <p:sp>
          <p:nvSpPr>
            <p:cNvPr id="20198" name="Google Shape;20198;p80"/>
            <p:cNvSpPr/>
            <p:nvPr/>
          </p:nvSpPr>
          <p:spPr>
            <a:xfrm>
              <a:off x="3097873" y="2504968"/>
              <a:ext cx="294293" cy="195366"/>
            </a:xfrm>
            <a:custGeom>
              <a:avLst/>
              <a:gdLst/>
              <a:ahLst/>
              <a:cxnLst/>
              <a:rect l="l" t="t" r="r" b="b"/>
              <a:pathLst>
                <a:path w="11239" h="7461" extrusionOk="0">
                  <a:moveTo>
                    <a:pt x="592" y="0"/>
                  </a:moveTo>
                  <a:cubicBezTo>
                    <a:pt x="267" y="0"/>
                    <a:pt x="0" y="258"/>
                    <a:pt x="0" y="582"/>
                  </a:cubicBezTo>
                  <a:lnTo>
                    <a:pt x="0" y="7461"/>
                  </a:lnTo>
                  <a:lnTo>
                    <a:pt x="11238" y="7461"/>
                  </a:lnTo>
                  <a:lnTo>
                    <a:pt x="11238" y="582"/>
                  </a:lnTo>
                  <a:cubicBezTo>
                    <a:pt x="11238" y="258"/>
                    <a:pt x="10971" y="0"/>
                    <a:pt x="1064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199" name="Google Shape;20199;p80"/>
            <p:cNvSpPr/>
            <p:nvPr/>
          </p:nvSpPr>
          <p:spPr>
            <a:xfrm>
              <a:off x="3296696" y="2504968"/>
              <a:ext cx="95471" cy="80100"/>
            </a:xfrm>
            <a:custGeom>
              <a:avLst/>
              <a:gdLst/>
              <a:ahLst/>
              <a:cxnLst/>
              <a:rect l="l" t="t" r="r" b="b"/>
              <a:pathLst>
                <a:path w="3646" h="3059" extrusionOk="0">
                  <a:moveTo>
                    <a:pt x="3071" y="0"/>
                  </a:moveTo>
                  <a:cubicBezTo>
                    <a:pt x="3065" y="0"/>
                    <a:pt x="3059" y="0"/>
                    <a:pt x="3054" y="0"/>
                  </a:cubicBezTo>
                  <a:lnTo>
                    <a:pt x="1" y="0"/>
                  </a:lnTo>
                  <a:lnTo>
                    <a:pt x="1" y="134"/>
                  </a:lnTo>
                  <a:cubicBezTo>
                    <a:pt x="1" y="1790"/>
                    <a:pt x="1352" y="3058"/>
                    <a:pt x="2920" y="3058"/>
                  </a:cubicBezTo>
                  <a:cubicBezTo>
                    <a:pt x="3158" y="3058"/>
                    <a:pt x="3401" y="3029"/>
                    <a:pt x="3645" y="2967"/>
                  </a:cubicBezTo>
                  <a:lnTo>
                    <a:pt x="3645" y="582"/>
                  </a:lnTo>
                  <a:cubicBezTo>
                    <a:pt x="3645" y="264"/>
                    <a:pt x="3387" y="0"/>
                    <a:pt x="307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0" name="Google Shape;20200;p80"/>
            <p:cNvSpPr/>
            <p:nvPr/>
          </p:nvSpPr>
          <p:spPr>
            <a:xfrm>
              <a:off x="3097873" y="2685330"/>
              <a:ext cx="294293" cy="15004"/>
            </a:xfrm>
            <a:custGeom>
              <a:avLst/>
              <a:gdLst/>
              <a:ahLst/>
              <a:cxnLst/>
              <a:rect l="l" t="t" r="r" b="b"/>
              <a:pathLst>
                <a:path w="11239" h="573" extrusionOk="0">
                  <a:moveTo>
                    <a:pt x="0" y="0"/>
                  </a:moveTo>
                  <a:lnTo>
                    <a:pt x="0" y="573"/>
                  </a:lnTo>
                  <a:lnTo>
                    <a:pt x="11238" y="573"/>
                  </a:lnTo>
                  <a:lnTo>
                    <a:pt x="11238"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1" name="Google Shape;20201;p80"/>
            <p:cNvSpPr/>
            <p:nvPr/>
          </p:nvSpPr>
          <p:spPr>
            <a:xfrm>
              <a:off x="3116596" y="2524685"/>
              <a:ext cx="256587" cy="140430"/>
            </a:xfrm>
            <a:custGeom>
              <a:avLst/>
              <a:gdLst/>
              <a:ahLst/>
              <a:cxnLst/>
              <a:rect l="l" t="t" r="r" b="b"/>
              <a:pathLst>
                <a:path w="9799" h="5363" extrusionOk="0">
                  <a:moveTo>
                    <a:pt x="9594" y="1"/>
                  </a:moveTo>
                  <a:cubicBezTo>
                    <a:pt x="9589" y="1"/>
                    <a:pt x="9584" y="1"/>
                    <a:pt x="9579" y="1"/>
                  </a:cubicBezTo>
                  <a:lnTo>
                    <a:pt x="220" y="1"/>
                  </a:lnTo>
                  <a:cubicBezTo>
                    <a:pt x="106" y="1"/>
                    <a:pt x="1" y="97"/>
                    <a:pt x="1" y="221"/>
                  </a:cubicBezTo>
                  <a:lnTo>
                    <a:pt x="1" y="5143"/>
                  </a:lnTo>
                  <a:cubicBezTo>
                    <a:pt x="1" y="5258"/>
                    <a:pt x="106" y="5363"/>
                    <a:pt x="220" y="5363"/>
                  </a:cubicBezTo>
                  <a:lnTo>
                    <a:pt x="9579" y="5363"/>
                  </a:lnTo>
                  <a:cubicBezTo>
                    <a:pt x="9703" y="5363"/>
                    <a:pt x="9798" y="5258"/>
                    <a:pt x="9798" y="5143"/>
                  </a:cubicBezTo>
                  <a:lnTo>
                    <a:pt x="9798" y="221"/>
                  </a:lnTo>
                  <a:cubicBezTo>
                    <a:pt x="9798" y="102"/>
                    <a:pt x="9711" y="1"/>
                    <a:pt x="959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2" name="Google Shape;20202;p80"/>
            <p:cNvSpPr/>
            <p:nvPr/>
          </p:nvSpPr>
          <p:spPr>
            <a:xfrm>
              <a:off x="3298215" y="2524685"/>
              <a:ext cx="74968" cy="60487"/>
            </a:xfrm>
            <a:custGeom>
              <a:avLst/>
              <a:gdLst/>
              <a:ahLst/>
              <a:cxnLst/>
              <a:rect l="l" t="t" r="r" b="b"/>
              <a:pathLst>
                <a:path w="2863" h="2310" extrusionOk="0">
                  <a:moveTo>
                    <a:pt x="2658" y="1"/>
                  </a:moveTo>
                  <a:cubicBezTo>
                    <a:pt x="2653" y="1"/>
                    <a:pt x="2648" y="1"/>
                    <a:pt x="2643" y="1"/>
                  </a:cubicBezTo>
                  <a:lnTo>
                    <a:pt x="0" y="1"/>
                  </a:lnTo>
                  <a:cubicBezTo>
                    <a:pt x="296" y="1346"/>
                    <a:pt x="1488" y="2310"/>
                    <a:pt x="2862" y="2310"/>
                  </a:cubicBezTo>
                  <a:lnTo>
                    <a:pt x="2862" y="221"/>
                  </a:lnTo>
                  <a:cubicBezTo>
                    <a:pt x="2862" y="102"/>
                    <a:pt x="2775" y="1"/>
                    <a:pt x="2658"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3" name="Google Shape;20203;p80"/>
            <p:cNvSpPr/>
            <p:nvPr/>
          </p:nvSpPr>
          <p:spPr>
            <a:xfrm>
              <a:off x="3273967" y="2567157"/>
              <a:ext cx="72480" cy="72480"/>
            </a:xfrm>
            <a:custGeom>
              <a:avLst/>
              <a:gdLst/>
              <a:ahLst/>
              <a:cxnLst/>
              <a:rect l="l" t="t" r="r" b="b"/>
              <a:pathLst>
                <a:path w="2768" h="2768" extrusionOk="0">
                  <a:moveTo>
                    <a:pt x="220" y="1"/>
                  </a:moveTo>
                  <a:cubicBezTo>
                    <a:pt x="96" y="1"/>
                    <a:pt x="1" y="96"/>
                    <a:pt x="1" y="220"/>
                  </a:cubicBezTo>
                  <a:lnTo>
                    <a:pt x="1" y="2548"/>
                  </a:lnTo>
                  <a:cubicBezTo>
                    <a:pt x="1" y="2663"/>
                    <a:pt x="96" y="2767"/>
                    <a:pt x="220" y="2767"/>
                  </a:cubicBezTo>
                  <a:lnTo>
                    <a:pt x="2538" y="2767"/>
                  </a:lnTo>
                  <a:cubicBezTo>
                    <a:pt x="2662" y="2767"/>
                    <a:pt x="2767" y="2663"/>
                    <a:pt x="2767" y="2548"/>
                  </a:cubicBezTo>
                  <a:lnTo>
                    <a:pt x="2767" y="220"/>
                  </a:lnTo>
                  <a:cubicBezTo>
                    <a:pt x="2767" y="96"/>
                    <a:pt x="2662" y="1"/>
                    <a:pt x="253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4" name="Google Shape;20204;p80"/>
            <p:cNvSpPr/>
            <p:nvPr/>
          </p:nvSpPr>
          <p:spPr>
            <a:xfrm>
              <a:off x="3323928" y="2567157"/>
              <a:ext cx="22519" cy="13014"/>
            </a:xfrm>
            <a:custGeom>
              <a:avLst/>
              <a:gdLst/>
              <a:ahLst/>
              <a:cxnLst/>
              <a:rect l="l" t="t" r="r" b="b"/>
              <a:pathLst>
                <a:path w="860" h="497" extrusionOk="0">
                  <a:moveTo>
                    <a:pt x="1" y="1"/>
                  </a:moveTo>
                  <a:cubicBezTo>
                    <a:pt x="258" y="211"/>
                    <a:pt x="545" y="383"/>
                    <a:pt x="859" y="497"/>
                  </a:cubicBezTo>
                  <a:lnTo>
                    <a:pt x="859" y="220"/>
                  </a:lnTo>
                  <a:cubicBezTo>
                    <a:pt x="859" y="96"/>
                    <a:pt x="754" y="1"/>
                    <a:pt x="63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5" name="Google Shape;20205;p80"/>
            <p:cNvSpPr/>
            <p:nvPr/>
          </p:nvSpPr>
          <p:spPr>
            <a:xfrm>
              <a:off x="3116596" y="2524449"/>
              <a:ext cx="256587" cy="140430"/>
            </a:xfrm>
            <a:custGeom>
              <a:avLst/>
              <a:gdLst/>
              <a:ahLst/>
              <a:cxnLst/>
              <a:rect l="l" t="t" r="r" b="b"/>
              <a:pathLst>
                <a:path w="9799" h="5363" extrusionOk="0">
                  <a:moveTo>
                    <a:pt x="220" y="1"/>
                  </a:moveTo>
                  <a:cubicBezTo>
                    <a:pt x="106" y="1"/>
                    <a:pt x="1" y="96"/>
                    <a:pt x="1" y="220"/>
                  </a:cubicBezTo>
                  <a:lnTo>
                    <a:pt x="1" y="5143"/>
                  </a:lnTo>
                  <a:cubicBezTo>
                    <a:pt x="1" y="5267"/>
                    <a:pt x="106" y="5362"/>
                    <a:pt x="220" y="5362"/>
                  </a:cubicBezTo>
                  <a:lnTo>
                    <a:pt x="9579" y="5362"/>
                  </a:lnTo>
                  <a:cubicBezTo>
                    <a:pt x="9703" y="5362"/>
                    <a:pt x="9798" y="5267"/>
                    <a:pt x="9798" y="5143"/>
                  </a:cubicBezTo>
                  <a:lnTo>
                    <a:pt x="9798" y="5009"/>
                  </a:lnTo>
                  <a:lnTo>
                    <a:pt x="411" y="5009"/>
                  </a:lnTo>
                  <a:lnTo>
                    <a:pt x="4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6" name="Google Shape;20206;p80"/>
            <p:cNvSpPr/>
            <p:nvPr/>
          </p:nvSpPr>
          <p:spPr>
            <a:xfrm>
              <a:off x="3116596" y="2524685"/>
              <a:ext cx="256587" cy="20267"/>
            </a:xfrm>
            <a:custGeom>
              <a:avLst/>
              <a:gdLst/>
              <a:ahLst/>
              <a:cxnLst/>
              <a:rect l="l" t="t" r="r" b="b"/>
              <a:pathLst>
                <a:path w="9799" h="774" extrusionOk="0">
                  <a:moveTo>
                    <a:pt x="9594" y="1"/>
                  </a:moveTo>
                  <a:cubicBezTo>
                    <a:pt x="9589" y="1"/>
                    <a:pt x="9584" y="1"/>
                    <a:pt x="9579" y="1"/>
                  </a:cubicBezTo>
                  <a:lnTo>
                    <a:pt x="220" y="1"/>
                  </a:lnTo>
                  <a:cubicBezTo>
                    <a:pt x="106" y="1"/>
                    <a:pt x="1" y="97"/>
                    <a:pt x="1" y="221"/>
                  </a:cubicBezTo>
                  <a:lnTo>
                    <a:pt x="1" y="774"/>
                  </a:lnTo>
                  <a:lnTo>
                    <a:pt x="9798" y="774"/>
                  </a:lnTo>
                  <a:lnTo>
                    <a:pt x="9798" y="221"/>
                  </a:lnTo>
                  <a:cubicBezTo>
                    <a:pt x="9798" y="102"/>
                    <a:pt x="9711" y="1"/>
                    <a:pt x="9594"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7" name="Google Shape;20207;p80"/>
            <p:cNvSpPr/>
            <p:nvPr/>
          </p:nvSpPr>
          <p:spPr>
            <a:xfrm>
              <a:off x="3298450" y="2524711"/>
              <a:ext cx="74732" cy="20241"/>
            </a:xfrm>
            <a:custGeom>
              <a:avLst/>
              <a:gdLst/>
              <a:ahLst/>
              <a:cxnLst/>
              <a:rect l="l" t="t" r="r" b="b"/>
              <a:pathLst>
                <a:path w="2854" h="773" extrusionOk="0">
                  <a:moveTo>
                    <a:pt x="1" y="0"/>
                  </a:moveTo>
                  <a:cubicBezTo>
                    <a:pt x="58" y="267"/>
                    <a:pt x="153" y="534"/>
                    <a:pt x="287" y="773"/>
                  </a:cubicBezTo>
                  <a:lnTo>
                    <a:pt x="2853" y="773"/>
                  </a:lnTo>
                  <a:lnTo>
                    <a:pt x="2853" y="220"/>
                  </a:lnTo>
                  <a:cubicBezTo>
                    <a:pt x="2853" y="96"/>
                    <a:pt x="2758" y="0"/>
                    <a:pt x="263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8" name="Google Shape;20208;p80"/>
            <p:cNvSpPr/>
            <p:nvPr/>
          </p:nvSpPr>
          <p:spPr>
            <a:xfrm>
              <a:off x="3224766" y="2674332"/>
              <a:ext cx="40246" cy="11024"/>
            </a:xfrm>
            <a:custGeom>
              <a:avLst/>
              <a:gdLst/>
              <a:ahLst/>
              <a:cxnLst/>
              <a:rect l="l" t="t" r="r" b="b"/>
              <a:pathLst>
                <a:path w="1537" h="421" extrusionOk="0">
                  <a:moveTo>
                    <a:pt x="258" y="1"/>
                  </a:moveTo>
                  <a:cubicBezTo>
                    <a:pt x="0" y="20"/>
                    <a:pt x="0" y="392"/>
                    <a:pt x="258" y="420"/>
                  </a:cubicBezTo>
                  <a:lnTo>
                    <a:pt x="1288" y="420"/>
                  </a:lnTo>
                  <a:cubicBezTo>
                    <a:pt x="1536" y="392"/>
                    <a:pt x="1536" y="20"/>
                    <a:pt x="128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09" name="Google Shape;20209;p80"/>
            <p:cNvSpPr/>
            <p:nvPr/>
          </p:nvSpPr>
          <p:spPr>
            <a:xfrm>
              <a:off x="3309684" y="2445004"/>
              <a:ext cx="126945" cy="127181"/>
            </a:xfrm>
            <a:custGeom>
              <a:avLst/>
              <a:gdLst/>
              <a:ahLst/>
              <a:cxnLst/>
              <a:rect l="l" t="t" r="r" b="b"/>
              <a:pathLst>
                <a:path w="4848" h="4857" extrusionOk="0">
                  <a:moveTo>
                    <a:pt x="2424" y="1"/>
                  </a:moveTo>
                  <a:cubicBezTo>
                    <a:pt x="1089" y="1"/>
                    <a:pt x="1" y="1088"/>
                    <a:pt x="1" y="2424"/>
                  </a:cubicBezTo>
                  <a:cubicBezTo>
                    <a:pt x="1" y="3769"/>
                    <a:pt x="1089" y="4857"/>
                    <a:pt x="2424" y="4857"/>
                  </a:cubicBezTo>
                  <a:cubicBezTo>
                    <a:pt x="3769" y="4857"/>
                    <a:pt x="4847" y="3769"/>
                    <a:pt x="4847" y="2424"/>
                  </a:cubicBezTo>
                  <a:cubicBezTo>
                    <a:pt x="4847" y="1088"/>
                    <a:pt x="3769" y="1"/>
                    <a:pt x="242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0" name="Google Shape;20210;p80"/>
            <p:cNvSpPr/>
            <p:nvPr/>
          </p:nvSpPr>
          <p:spPr>
            <a:xfrm>
              <a:off x="3336681" y="2472236"/>
              <a:ext cx="72951" cy="72218"/>
            </a:xfrm>
            <a:custGeom>
              <a:avLst/>
              <a:gdLst/>
              <a:ahLst/>
              <a:cxnLst/>
              <a:rect l="l" t="t" r="r" b="b"/>
              <a:pathLst>
                <a:path w="2786" h="2758" extrusionOk="0">
                  <a:moveTo>
                    <a:pt x="1393" y="1"/>
                  </a:moveTo>
                  <a:cubicBezTo>
                    <a:pt x="630" y="1"/>
                    <a:pt x="0" y="621"/>
                    <a:pt x="0" y="1384"/>
                  </a:cubicBezTo>
                  <a:lnTo>
                    <a:pt x="0" y="1413"/>
                  </a:lnTo>
                  <a:cubicBezTo>
                    <a:pt x="29" y="2166"/>
                    <a:pt x="659" y="2758"/>
                    <a:pt x="1412" y="2758"/>
                  </a:cubicBezTo>
                  <a:cubicBezTo>
                    <a:pt x="2166" y="2748"/>
                    <a:pt x="2776" y="2138"/>
                    <a:pt x="2786" y="1384"/>
                  </a:cubicBezTo>
                  <a:cubicBezTo>
                    <a:pt x="2786" y="621"/>
                    <a:pt x="2166" y="1"/>
                    <a:pt x="1393"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1" name="Google Shape;20211;p80"/>
            <p:cNvSpPr/>
            <p:nvPr/>
          </p:nvSpPr>
          <p:spPr>
            <a:xfrm>
              <a:off x="3366165" y="2473231"/>
              <a:ext cx="43729" cy="71878"/>
            </a:xfrm>
            <a:custGeom>
              <a:avLst/>
              <a:gdLst/>
              <a:ahLst/>
              <a:cxnLst/>
              <a:rect l="l" t="t" r="r" b="b"/>
              <a:pathLst>
                <a:path w="1670" h="2745" extrusionOk="0">
                  <a:moveTo>
                    <a:pt x="630" y="1"/>
                  </a:moveTo>
                  <a:cubicBezTo>
                    <a:pt x="353" y="211"/>
                    <a:pt x="114" y="487"/>
                    <a:pt x="267" y="697"/>
                  </a:cubicBezTo>
                  <a:cubicBezTo>
                    <a:pt x="572" y="1127"/>
                    <a:pt x="1164" y="802"/>
                    <a:pt x="1183" y="1375"/>
                  </a:cubicBezTo>
                  <a:cubicBezTo>
                    <a:pt x="1193" y="1899"/>
                    <a:pt x="0" y="2062"/>
                    <a:pt x="0" y="2720"/>
                  </a:cubicBezTo>
                  <a:cubicBezTo>
                    <a:pt x="88" y="2736"/>
                    <a:pt x="176" y="2744"/>
                    <a:pt x="262" y="2744"/>
                  </a:cubicBezTo>
                  <a:cubicBezTo>
                    <a:pt x="1015" y="2744"/>
                    <a:pt x="1660" y="2134"/>
                    <a:pt x="1660" y="1346"/>
                  </a:cubicBezTo>
                  <a:lnTo>
                    <a:pt x="1670" y="1346"/>
                  </a:lnTo>
                  <a:cubicBezTo>
                    <a:pt x="1670" y="716"/>
                    <a:pt x="1240" y="163"/>
                    <a:pt x="6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2" name="Google Shape;20212;p80"/>
            <p:cNvSpPr/>
            <p:nvPr/>
          </p:nvSpPr>
          <p:spPr>
            <a:xfrm>
              <a:off x="3336681" y="2497976"/>
              <a:ext cx="30244" cy="32757"/>
            </a:xfrm>
            <a:custGeom>
              <a:avLst/>
              <a:gdLst/>
              <a:ahLst/>
              <a:cxnLst/>
              <a:rect l="l" t="t" r="r" b="b"/>
              <a:pathLst>
                <a:path w="1155" h="1251" extrusionOk="0">
                  <a:moveTo>
                    <a:pt x="67" y="0"/>
                  </a:moveTo>
                  <a:cubicBezTo>
                    <a:pt x="29" y="134"/>
                    <a:pt x="0" y="267"/>
                    <a:pt x="10" y="411"/>
                  </a:cubicBezTo>
                  <a:lnTo>
                    <a:pt x="10" y="439"/>
                  </a:lnTo>
                  <a:cubicBezTo>
                    <a:pt x="10" y="725"/>
                    <a:pt x="105" y="1012"/>
                    <a:pt x="287" y="1250"/>
                  </a:cubicBezTo>
                  <a:cubicBezTo>
                    <a:pt x="1155" y="859"/>
                    <a:pt x="1012" y="458"/>
                    <a:pt x="401" y="229"/>
                  </a:cubicBezTo>
                  <a:cubicBezTo>
                    <a:pt x="277" y="172"/>
                    <a:pt x="162" y="96"/>
                    <a:pt x="6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3" name="Google Shape;20213;p80"/>
            <p:cNvSpPr/>
            <p:nvPr/>
          </p:nvSpPr>
          <p:spPr>
            <a:xfrm>
              <a:off x="3144587" y="2567157"/>
              <a:ext cx="27232" cy="27259"/>
            </a:xfrm>
            <a:custGeom>
              <a:avLst/>
              <a:gdLst/>
              <a:ahLst/>
              <a:cxnLst/>
              <a:rect l="l" t="t" r="r" b="b"/>
              <a:pathLst>
                <a:path w="1040" h="1041" extrusionOk="0">
                  <a:moveTo>
                    <a:pt x="220" y="1"/>
                  </a:moveTo>
                  <a:cubicBezTo>
                    <a:pt x="95" y="1"/>
                    <a:pt x="0" y="96"/>
                    <a:pt x="0" y="220"/>
                  </a:cubicBezTo>
                  <a:lnTo>
                    <a:pt x="0" y="821"/>
                  </a:lnTo>
                  <a:cubicBezTo>
                    <a:pt x="0" y="936"/>
                    <a:pt x="95" y="1041"/>
                    <a:pt x="220" y="1041"/>
                  </a:cubicBezTo>
                  <a:lnTo>
                    <a:pt x="821" y="1041"/>
                  </a:lnTo>
                  <a:cubicBezTo>
                    <a:pt x="935" y="1041"/>
                    <a:pt x="1040" y="936"/>
                    <a:pt x="1040" y="821"/>
                  </a:cubicBezTo>
                  <a:lnTo>
                    <a:pt x="1040" y="220"/>
                  </a:lnTo>
                  <a:cubicBezTo>
                    <a:pt x="1040" y="96"/>
                    <a:pt x="935" y="1"/>
                    <a:pt x="82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4" name="Google Shape;20214;p80"/>
            <p:cNvSpPr/>
            <p:nvPr/>
          </p:nvSpPr>
          <p:spPr>
            <a:xfrm>
              <a:off x="3180958" y="2561658"/>
              <a:ext cx="79655" cy="11050"/>
            </a:xfrm>
            <a:custGeom>
              <a:avLst/>
              <a:gdLst/>
              <a:ahLst/>
              <a:cxnLst/>
              <a:rect l="l" t="t" r="r" b="b"/>
              <a:pathLst>
                <a:path w="3042" h="422" extrusionOk="0">
                  <a:moveTo>
                    <a:pt x="281" y="0"/>
                  </a:moveTo>
                  <a:cubicBezTo>
                    <a:pt x="0" y="0"/>
                    <a:pt x="0" y="421"/>
                    <a:pt x="281" y="421"/>
                  </a:cubicBezTo>
                  <a:cubicBezTo>
                    <a:pt x="287" y="421"/>
                    <a:pt x="293" y="421"/>
                    <a:pt x="300" y="421"/>
                  </a:cubicBezTo>
                  <a:lnTo>
                    <a:pt x="2742" y="421"/>
                  </a:lnTo>
                  <a:cubicBezTo>
                    <a:pt x="2748" y="421"/>
                    <a:pt x="2754" y="421"/>
                    <a:pt x="2760" y="421"/>
                  </a:cubicBezTo>
                  <a:cubicBezTo>
                    <a:pt x="3041" y="421"/>
                    <a:pt x="3041" y="0"/>
                    <a:pt x="2760" y="0"/>
                  </a:cubicBezTo>
                  <a:cubicBezTo>
                    <a:pt x="2754" y="0"/>
                    <a:pt x="2748" y="1"/>
                    <a:pt x="2742" y="1"/>
                  </a:cubicBezTo>
                  <a:lnTo>
                    <a:pt x="300" y="1"/>
                  </a:lnTo>
                  <a:cubicBezTo>
                    <a:pt x="293" y="1"/>
                    <a:pt x="287" y="0"/>
                    <a:pt x="28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5" name="Google Shape;20215;p80"/>
            <p:cNvSpPr/>
            <p:nvPr/>
          </p:nvSpPr>
          <p:spPr>
            <a:xfrm>
              <a:off x="3182058" y="2575405"/>
              <a:ext cx="77455" cy="10762"/>
            </a:xfrm>
            <a:custGeom>
              <a:avLst/>
              <a:gdLst/>
              <a:ahLst/>
              <a:cxnLst/>
              <a:rect l="l" t="t" r="r" b="b"/>
              <a:pathLst>
                <a:path w="2958" h="411"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6" name="Google Shape;20216;p80"/>
            <p:cNvSpPr/>
            <p:nvPr/>
          </p:nvSpPr>
          <p:spPr>
            <a:xfrm>
              <a:off x="3182058" y="2588890"/>
              <a:ext cx="77455" cy="10788"/>
            </a:xfrm>
            <a:custGeom>
              <a:avLst/>
              <a:gdLst/>
              <a:ahLst/>
              <a:cxnLst/>
              <a:rect l="l" t="t" r="r" b="b"/>
              <a:pathLst>
                <a:path w="2958" h="412" extrusionOk="0">
                  <a:moveTo>
                    <a:pt x="258" y="1"/>
                  </a:moveTo>
                  <a:cubicBezTo>
                    <a:pt x="0" y="20"/>
                    <a:pt x="0" y="392"/>
                    <a:pt x="258" y="411"/>
                  </a:cubicBezTo>
                  <a:lnTo>
                    <a:pt x="2700" y="411"/>
                  </a:lnTo>
                  <a:cubicBezTo>
                    <a:pt x="2957" y="392"/>
                    <a:pt x="2957" y="20"/>
                    <a:pt x="2700"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7" name="Google Shape;20217;p80"/>
            <p:cNvSpPr/>
            <p:nvPr/>
          </p:nvSpPr>
          <p:spPr>
            <a:xfrm>
              <a:off x="3144587" y="2612378"/>
              <a:ext cx="27232" cy="27259"/>
            </a:xfrm>
            <a:custGeom>
              <a:avLst/>
              <a:gdLst/>
              <a:ahLst/>
              <a:cxnLst/>
              <a:rect l="l" t="t" r="r" b="b"/>
              <a:pathLst>
                <a:path w="1040" h="1041" extrusionOk="0">
                  <a:moveTo>
                    <a:pt x="220" y="1"/>
                  </a:moveTo>
                  <a:cubicBezTo>
                    <a:pt x="95" y="1"/>
                    <a:pt x="0" y="106"/>
                    <a:pt x="0" y="230"/>
                  </a:cubicBezTo>
                  <a:lnTo>
                    <a:pt x="0" y="821"/>
                  </a:lnTo>
                  <a:cubicBezTo>
                    <a:pt x="0" y="945"/>
                    <a:pt x="95" y="1040"/>
                    <a:pt x="220" y="1040"/>
                  </a:cubicBezTo>
                  <a:lnTo>
                    <a:pt x="821" y="1040"/>
                  </a:lnTo>
                  <a:cubicBezTo>
                    <a:pt x="935" y="1040"/>
                    <a:pt x="1040" y="945"/>
                    <a:pt x="1040" y="821"/>
                  </a:cubicBezTo>
                  <a:lnTo>
                    <a:pt x="1040" y="230"/>
                  </a:lnTo>
                  <a:cubicBezTo>
                    <a:pt x="1040" y="106"/>
                    <a:pt x="935" y="1"/>
                    <a:pt x="82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8" name="Google Shape;20218;p80"/>
            <p:cNvSpPr/>
            <p:nvPr/>
          </p:nvSpPr>
          <p:spPr>
            <a:xfrm>
              <a:off x="3182058" y="2607141"/>
              <a:ext cx="77455" cy="10762"/>
            </a:xfrm>
            <a:custGeom>
              <a:avLst/>
              <a:gdLst/>
              <a:ahLst/>
              <a:cxnLst/>
              <a:rect l="l" t="t" r="r" b="b"/>
              <a:pathLst>
                <a:path w="2958" h="411" extrusionOk="0">
                  <a:moveTo>
                    <a:pt x="258" y="0"/>
                  </a:moveTo>
                  <a:cubicBezTo>
                    <a:pt x="0" y="19"/>
                    <a:pt x="0" y="391"/>
                    <a:pt x="258" y="411"/>
                  </a:cubicBezTo>
                  <a:lnTo>
                    <a:pt x="2700" y="411"/>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19" name="Google Shape;20219;p80"/>
            <p:cNvSpPr/>
            <p:nvPr/>
          </p:nvSpPr>
          <p:spPr>
            <a:xfrm>
              <a:off x="3182058" y="2620627"/>
              <a:ext cx="77455" cy="10762"/>
            </a:xfrm>
            <a:custGeom>
              <a:avLst/>
              <a:gdLst/>
              <a:ahLst/>
              <a:cxnLst/>
              <a:rect l="l" t="t" r="r" b="b"/>
              <a:pathLst>
                <a:path w="2958" h="411" extrusionOk="0">
                  <a:moveTo>
                    <a:pt x="258" y="0"/>
                  </a:moveTo>
                  <a:cubicBezTo>
                    <a:pt x="0" y="20"/>
                    <a:pt x="0" y="392"/>
                    <a:pt x="258" y="411"/>
                  </a:cubicBezTo>
                  <a:lnTo>
                    <a:pt x="2700" y="411"/>
                  </a:lnTo>
                  <a:cubicBezTo>
                    <a:pt x="2957" y="392"/>
                    <a:pt x="2957" y="20"/>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0" name="Google Shape;20220;p80"/>
            <p:cNvSpPr/>
            <p:nvPr/>
          </p:nvSpPr>
          <p:spPr>
            <a:xfrm>
              <a:off x="3182058" y="2634374"/>
              <a:ext cx="77455" cy="10762"/>
            </a:xfrm>
            <a:custGeom>
              <a:avLst/>
              <a:gdLst/>
              <a:ahLst/>
              <a:cxnLst/>
              <a:rect l="l" t="t" r="r" b="b"/>
              <a:pathLst>
                <a:path w="2958" h="411" extrusionOk="0">
                  <a:moveTo>
                    <a:pt x="258" y="0"/>
                  </a:moveTo>
                  <a:cubicBezTo>
                    <a:pt x="0" y="19"/>
                    <a:pt x="0" y="391"/>
                    <a:pt x="258" y="410"/>
                  </a:cubicBezTo>
                  <a:lnTo>
                    <a:pt x="2700" y="410"/>
                  </a:lnTo>
                  <a:cubicBezTo>
                    <a:pt x="2957" y="391"/>
                    <a:pt x="2957" y="19"/>
                    <a:pt x="270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1" name="Google Shape;20221;p80"/>
            <p:cNvSpPr/>
            <p:nvPr/>
          </p:nvSpPr>
          <p:spPr>
            <a:xfrm>
              <a:off x="3077632" y="2694311"/>
              <a:ext cx="334749" cy="34250"/>
            </a:xfrm>
            <a:custGeom>
              <a:avLst/>
              <a:gdLst/>
              <a:ahLst/>
              <a:cxnLst/>
              <a:rect l="l" t="t" r="r" b="b"/>
              <a:pathLst>
                <a:path w="12784" h="1308" extrusionOk="0">
                  <a:moveTo>
                    <a:pt x="773" y="1"/>
                  </a:moveTo>
                  <a:lnTo>
                    <a:pt x="0" y="1031"/>
                  </a:lnTo>
                  <a:lnTo>
                    <a:pt x="0" y="1308"/>
                  </a:lnTo>
                  <a:lnTo>
                    <a:pt x="12784" y="1308"/>
                  </a:lnTo>
                  <a:lnTo>
                    <a:pt x="12784" y="1031"/>
                  </a:lnTo>
                  <a:lnTo>
                    <a:pt x="1201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2" name="Google Shape;20222;p80"/>
            <p:cNvSpPr/>
            <p:nvPr/>
          </p:nvSpPr>
          <p:spPr>
            <a:xfrm>
              <a:off x="3188552" y="2700072"/>
              <a:ext cx="112674" cy="16758"/>
            </a:xfrm>
            <a:custGeom>
              <a:avLst/>
              <a:gdLst/>
              <a:ahLst/>
              <a:cxnLst/>
              <a:rect l="l" t="t" r="r" b="b"/>
              <a:pathLst>
                <a:path w="4303" h="640" extrusionOk="0">
                  <a:moveTo>
                    <a:pt x="821" y="0"/>
                  </a:moveTo>
                  <a:cubicBezTo>
                    <a:pt x="782" y="0"/>
                    <a:pt x="744" y="19"/>
                    <a:pt x="706" y="38"/>
                  </a:cubicBezTo>
                  <a:lnTo>
                    <a:pt x="38" y="553"/>
                  </a:lnTo>
                  <a:cubicBezTo>
                    <a:pt x="0" y="582"/>
                    <a:pt x="19" y="639"/>
                    <a:pt x="67" y="639"/>
                  </a:cubicBezTo>
                  <a:lnTo>
                    <a:pt x="4236" y="639"/>
                  </a:lnTo>
                  <a:cubicBezTo>
                    <a:pt x="4284" y="639"/>
                    <a:pt x="4303" y="582"/>
                    <a:pt x="4264" y="553"/>
                  </a:cubicBezTo>
                  <a:lnTo>
                    <a:pt x="3597" y="38"/>
                  </a:lnTo>
                  <a:cubicBezTo>
                    <a:pt x="3568" y="19"/>
                    <a:pt x="3520" y="0"/>
                    <a:pt x="3482"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3" name="Google Shape;20223;p80"/>
            <p:cNvSpPr/>
            <p:nvPr/>
          </p:nvSpPr>
          <p:spPr>
            <a:xfrm>
              <a:off x="3077632" y="2721308"/>
              <a:ext cx="334513" cy="20005"/>
            </a:xfrm>
            <a:custGeom>
              <a:avLst/>
              <a:gdLst/>
              <a:ahLst/>
              <a:cxnLst/>
              <a:rect l="l" t="t" r="r" b="b"/>
              <a:pathLst>
                <a:path w="12775" h="764" extrusionOk="0">
                  <a:moveTo>
                    <a:pt x="0" y="0"/>
                  </a:moveTo>
                  <a:lnTo>
                    <a:pt x="0" y="544"/>
                  </a:lnTo>
                  <a:cubicBezTo>
                    <a:pt x="0" y="668"/>
                    <a:pt x="96" y="763"/>
                    <a:pt x="220" y="763"/>
                  </a:cubicBezTo>
                  <a:lnTo>
                    <a:pt x="12555" y="763"/>
                  </a:lnTo>
                  <a:cubicBezTo>
                    <a:pt x="12679" y="763"/>
                    <a:pt x="12774" y="668"/>
                    <a:pt x="12774" y="544"/>
                  </a:cubicBezTo>
                  <a:lnTo>
                    <a:pt x="12774"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24" name="Google Shape;20224;p80"/>
          <p:cNvGrpSpPr/>
          <p:nvPr/>
        </p:nvGrpSpPr>
        <p:grpSpPr>
          <a:xfrm>
            <a:off x="3513649" y="3242373"/>
            <a:ext cx="478976" cy="430691"/>
            <a:chOff x="2635237" y="2431780"/>
            <a:chExt cx="359232" cy="323018"/>
          </a:xfrm>
        </p:grpSpPr>
        <p:sp>
          <p:nvSpPr>
            <p:cNvPr id="20225" name="Google Shape;20225;p80"/>
            <p:cNvSpPr/>
            <p:nvPr/>
          </p:nvSpPr>
          <p:spPr>
            <a:xfrm>
              <a:off x="2769121" y="2696328"/>
              <a:ext cx="44253" cy="40482"/>
            </a:xfrm>
            <a:custGeom>
              <a:avLst/>
              <a:gdLst/>
              <a:ahLst/>
              <a:cxnLst/>
              <a:rect l="l" t="t" r="r" b="b"/>
              <a:pathLst>
                <a:path w="1690" h="1546" extrusionOk="0">
                  <a:moveTo>
                    <a:pt x="344" y="0"/>
                  </a:moveTo>
                  <a:lnTo>
                    <a:pt x="1" y="1546"/>
                  </a:lnTo>
                  <a:lnTo>
                    <a:pt x="1689" y="1546"/>
                  </a:lnTo>
                  <a:lnTo>
                    <a:pt x="1346"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6" name="Google Shape;20226;p80"/>
            <p:cNvSpPr/>
            <p:nvPr/>
          </p:nvSpPr>
          <p:spPr>
            <a:xfrm>
              <a:off x="2738903" y="2733039"/>
              <a:ext cx="104688" cy="21760"/>
            </a:xfrm>
            <a:custGeom>
              <a:avLst/>
              <a:gdLst/>
              <a:ahLst/>
              <a:cxnLst/>
              <a:rect l="l" t="t" r="r" b="b"/>
              <a:pathLst>
                <a:path w="3998" h="831" extrusionOk="0">
                  <a:moveTo>
                    <a:pt x="220" y="0"/>
                  </a:moveTo>
                  <a:cubicBezTo>
                    <a:pt x="96" y="0"/>
                    <a:pt x="0" y="96"/>
                    <a:pt x="0" y="220"/>
                  </a:cubicBezTo>
                  <a:lnTo>
                    <a:pt x="0" y="611"/>
                  </a:lnTo>
                  <a:cubicBezTo>
                    <a:pt x="0" y="725"/>
                    <a:pt x="96" y="830"/>
                    <a:pt x="220" y="830"/>
                  </a:cubicBezTo>
                  <a:lnTo>
                    <a:pt x="3778" y="830"/>
                  </a:lnTo>
                  <a:cubicBezTo>
                    <a:pt x="3902" y="830"/>
                    <a:pt x="3997" y="725"/>
                    <a:pt x="3997" y="611"/>
                  </a:cubicBezTo>
                  <a:lnTo>
                    <a:pt x="3997" y="220"/>
                  </a:lnTo>
                  <a:cubicBezTo>
                    <a:pt x="3997" y="96"/>
                    <a:pt x="3902" y="0"/>
                    <a:pt x="377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7" name="Google Shape;20227;p80"/>
            <p:cNvSpPr/>
            <p:nvPr/>
          </p:nvSpPr>
          <p:spPr>
            <a:xfrm>
              <a:off x="2635237" y="2498212"/>
              <a:ext cx="312020" cy="203876"/>
            </a:xfrm>
            <a:custGeom>
              <a:avLst/>
              <a:gdLst/>
              <a:ahLst/>
              <a:cxnLst/>
              <a:rect l="l" t="t" r="r" b="b"/>
              <a:pathLst>
                <a:path w="11916" h="7786" extrusionOk="0">
                  <a:moveTo>
                    <a:pt x="229" y="1"/>
                  </a:moveTo>
                  <a:cubicBezTo>
                    <a:pt x="105" y="1"/>
                    <a:pt x="0" y="96"/>
                    <a:pt x="0" y="220"/>
                  </a:cubicBezTo>
                  <a:lnTo>
                    <a:pt x="0" y="7566"/>
                  </a:lnTo>
                  <a:cubicBezTo>
                    <a:pt x="0" y="7681"/>
                    <a:pt x="105" y="7785"/>
                    <a:pt x="229" y="7785"/>
                  </a:cubicBezTo>
                  <a:lnTo>
                    <a:pt x="11687" y="7785"/>
                  </a:lnTo>
                  <a:cubicBezTo>
                    <a:pt x="11811" y="7785"/>
                    <a:pt x="11916" y="7681"/>
                    <a:pt x="11916" y="7566"/>
                  </a:cubicBezTo>
                  <a:lnTo>
                    <a:pt x="11916" y="220"/>
                  </a:lnTo>
                  <a:cubicBezTo>
                    <a:pt x="11916" y="96"/>
                    <a:pt x="11811" y="1"/>
                    <a:pt x="11687"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8" name="Google Shape;20228;p80"/>
            <p:cNvSpPr/>
            <p:nvPr/>
          </p:nvSpPr>
          <p:spPr>
            <a:xfrm>
              <a:off x="2845555" y="2498212"/>
              <a:ext cx="101703" cy="84211"/>
            </a:xfrm>
            <a:custGeom>
              <a:avLst/>
              <a:gdLst/>
              <a:ahLst/>
              <a:cxnLst/>
              <a:rect l="l" t="t" r="r" b="b"/>
              <a:pathLst>
                <a:path w="3884" h="3216" extrusionOk="0">
                  <a:moveTo>
                    <a:pt x="20" y="1"/>
                  </a:moveTo>
                  <a:lnTo>
                    <a:pt x="20" y="68"/>
                  </a:lnTo>
                  <a:cubicBezTo>
                    <a:pt x="1" y="1794"/>
                    <a:pt x="1394" y="3206"/>
                    <a:pt x="3120" y="3216"/>
                  </a:cubicBezTo>
                  <a:cubicBezTo>
                    <a:pt x="3378" y="3216"/>
                    <a:pt x="3626" y="3178"/>
                    <a:pt x="3884" y="3120"/>
                  </a:cubicBezTo>
                  <a:lnTo>
                    <a:pt x="3884" y="220"/>
                  </a:lnTo>
                  <a:cubicBezTo>
                    <a:pt x="3874" y="96"/>
                    <a:pt x="3779" y="1"/>
                    <a:pt x="36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29" name="Google Shape;20229;p80"/>
            <p:cNvSpPr/>
            <p:nvPr/>
          </p:nvSpPr>
          <p:spPr>
            <a:xfrm>
              <a:off x="2635472" y="2687582"/>
              <a:ext cx="311523" cy="14506"/>
            </a:xfrm>
            <a:custGeom>
              <a:avLst/>
              <a:gdLst/>
              <a:ahLst/>
              <a:cxnLst/>
              <a:rect l="l" t="t" r="r" b="b"/>
              <a:pathLst>
                <a:path w="11897" h="554" extrusionOk="0">
                  <a:moveTo>
                    <a:pt x="1" y="0"/>
                  </a:moveTo>
                  <a:lnTo>
                    <a:pt x="1" y="334"/>
                  </a:lnTo>
                  <a:cubicBezTo>
                    <a:pt x="1" y="449"/>
                    <a:pt x="96" y="553"/>
                    <a:pt x="220" y="553"/>
                  </a:cubicBezTo>
                  <a:lnTo>
                    <a:pt x="11678" y="553"/>
                  </a:lnTo>
                  <a:cubicBezTo>
                    <a:pt x="11802" y="553"/>
                    <a:pt x="11897" y="449"/>
                    <a:pt x="11897" y="334"/>
                  </a:cubicBezTo>
                  <a:lnTo>
                    <a:pt x="118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0" name="Google Shape;20230;p80"/>
            <p:cNvSpPr/>
            <p:nvPr/>
          </p:nvSpPr>
          <p:spPr>
            <a:xfrm>
              <a:off x="2655216" y="2517196"/>
              <a:ext cx="272062" cy="151166"/>
            </a:xfrm>
            <a:custGeom>
              <a:avLst/>
              <a:gdLst/>
              <a:ahLst/>
              <a:cxnLst/>
              <a:rect l="l" t="t" r="r" b="b"/>
              <a:pathLst>
                <a:path w="10390" h="5773" extrusionOk="0">
                  <a:moveTo>
                    <a:pt x="220" y="1"/>
                  </a:moveTo>
                  <a:cubicBezTo>
                    <a:pt x="105" y="1"/>
                    <a:pt x="0" y="106"/>
                    <a:pt x="0" y="220"/>
                  </a:cubicBezTo>
                  <a:lnTo>
                    <a:pt x="0" y="5553"/>
                  </a:lnTo>
                  <a:cubicBezTo>
                    <a:pt x="0" y="5677"/>
                    <a:pt x="105" y="5773"/>
                    <a:pt x="220" y="5773"/>
                  </a:cubicBezTo>
                  <a:lnTo>
                    <a:pt x="10389" y="5773"/>
                  </a:lnTo>
                  <a:lnTo>
                    <a:pt x="10389" y="220"/>
                  </a:lnTo>
                  <a:cubicBezTo>
                    <a:pt x="10389" y="106"/>
                    <a:pt x="10284" y="1"/>
                    <a:pt x="10170"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1" name="Google Shape;20231;p80"/>
            <p:cNvSpPr/>
            <p:nvPr/>
          </p:nvSpPr>
          <p:spPr>
            <a:xfrm>
              <a:off x="2847807" y="2517196"/>
              <a:ext cx="79471" cy="65227"/>
            </a:xfrm>
            <a:custGeom>
              <a:avLst/>
              <a:gdLst/>
              <a:ahLst/>
              <a:cxnLst/>
              <a:rect l="l" t="t" r="r" b="b"/>
              <a:pathLst>
                <a:path w="3035" h="2491" extrusionOk="0">
                  <a:moveTo>
                    <a:pt x="1" y="1"/>
                  </a:moveTo>
                  <a:cubicBezTo>
                    <a:pt x="296" y="1441"/>
                    <a:pt x="1565" y="2481"/>
                    <a:pt x="3034" y="2491"/>
                  </a:cubicBezTo>
                  <a:lnTo>
                    <a:pt x="3034" y="220"/>
                  </a:lnTo>
                  <a:cubicBezTo>
                    <a:pt x="3034" y="106"/>
                    <a:pt x="2929" y="1"/>
                    <a:pt x="281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2" name="Google Shape;20232;p80"/>
            <p:cNvSpPr/>
            <p:nvPr/>
          </p:nvSpPr>
          <p:spPr>
            <a:xfrm>
              <a:off x="2655216" y="2517196"/>
              <a:ext cx="272062" cy="151166"/>
            </a:xfrm>
            <a:custGeom>
              <a:avLst/>
              <a:gdLst/>
              <a:ahLst/>
              <a:cxnLst/>
              <a:rect l="l" t="t" r="r" b="b"/>
              <a:pathLst>
                <a:path w="10390" h="5773" extrusionOk="0">
                  <a:moveTo>
                    <a:pt x="229" y="1"/>
                  </a:moveTo>
                  <a:cubicBezTo>
                    <a:pt x="105" y="1"/>
                    <a:pt x="0" y="106"/>
                    <a:pt x="0" y="220"/>
                  </a:cubicBezTo>
                  <a:lnTo>
                    <a:pt x="0" y="5553"/>
                  </a:lnTo>
                  <a:cubicBezTo>
                    <a:pt x="0" y="5677"/>
                    <a:pt x="105" y="5773"/>
                    <a:pt x="229" y="5773"/>
                  </a:cubicBezTo>
                  <a:lnTo>
                    <a:pt x="10170" y="5773"/>
                  </a:lnTo>
                  <a:cubicBezTo>
                    <a:pt x="10284" y="5773"/>
                    <a:pt x="10389" y="5677"/>
                    <a:pt x="10389" y="5553"/>
                  </a:cubicBezTo>
                  <a:lnTo>
                    <a:pt x="10389" y="5191"/>
                  </a:lnTo>
                  <a:lnTo>
                    <a:pt x="611" y="5191"/>
                  </a:lnTo>
                  <a:lnTo>
                    <a:pt x="6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3" name="Google Shape;20233;p80"/>
            <p:cNvSpPr/>
            <p:nvPr/>
          </p:nvSpPr>
          <p:spPr>
            <a:xfrm>
              <a:off x="2770378" y="2678836"/>
              <a:ext cx="41739" cy="10762"/>
            </a:xfrm>
            <a:custGeom>
              <a:avLst/>
              <a:gdLst/>
              <a:ahLst/>
              <a:cxnLst/>
              <a:rect l="l" t="t" r="r" b="b"/>
              <a:pathLst>
                <a:path w="1594" h="411" extrusionOk="0">
                  <a:moveTo>
                    <a:pt x="248" y="0"/>
                  </a:moveTo>
                  <a:cubicBezTo>
                    <a:pt x="0" y="19"/>
                    <a:pt x="0" y="391"/>
                    <a:pt x="248" y="410"/>
                  </a:cubicBezTo>
                  <a:lnTo>
                    <a:pt x="1336" y="410"/>
                  </a:lnTo>
                  <a:cubicBezTo>
                    <a:pt x="1593" y="391"/>
                    <a:pt x="1593" y="19"/>
                    <a:pt x="133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4" name="Google Shape;20234;p80"/>
            <p:cNvSpPr/>
            <p:nvPr/>
          </p:nvSpPr>
          <p:spPr>
            <a:xfrm>
              <a:off x="2733404"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5" name="Google Shape;20235;p80"/>
            <p:cNvSpPr/>
            <p:nvPr/>
          </p:nvSpPr>
          <p:spPr>
            <a:xfrm>
              <a:off x="2778364" y="2584910"/>
              <a:ext cx="25766" cy="26002"/>
            </a:xfrm>
            <a:custGeom>
              <a:avLst/>
              <a:gdLst/>
              <a:ahLst/>
              <a:cxnLst/>
              <a:rect l="l" t="t" r="r" b="b"/>
              <a:pathLst>
                <a:path w="984" h="993" extrusionOk="0">
                  <a:moveTo>
                    <a:pt x="229" y="0"/>
                  </a:moveTo>
                  <a:cubicBezTo>
                    <a:pt x="105" y="0"/>
                    <a:pt x="1" y="105"/>
                    <a:pt x="1" y="220"/>
                  </a:cubicBezTo>
                  <a:lnTo>
                    <a:pt x="1" y="773"/>
                  </a:lnTo>
                  <a:cubicBezTo>
                    <a:pt x="1" y="897"/>
                    <a:pt x="105" y="992"/>
                    <a:pt x="229" y="992"/>
                  </a:cubicBezTo>
                  <a:lnTo>
                    <a:pt x="764" y="992"/>
                  </a:lnTo>
                  <a:cubicBezTo>
                    <a:pt x="878" y="992"/>
                    <a:pt x="983" y="897"/>
                    <a:pt x="983" y="773"/>
                  </a:cubicBezTo>
                  <a:lnTo>
                    <a:pt x="983" y="220"/>
                  </a:lnTo>
                  <a:cubicBezTo>
                    <a:pt x="983" y="105"/>
                    <a:pt x="878" y="0"/>
                    <a:pt x="764"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6" name="Google Shape;20236;p80"/>
            <p:cNvSpPr/>
            <p:nvPr/>
          </p:nvSpPr>
          <p:spPr>
            <a:xfrm>
              <a:off x="2823585" y="2584910"/>
              <a:ext cx="25504" cy="26002"/>
            </a:xfrm>
            <a:custGeom>
              <a:avLst/>
              <a:gdLst/>
              <a:ahLst/>
              <a:cxnLst/>
              <a:rect l="l" t="t" r="r" b="b"/>
              <a:pathLst>
                <a:path w="974" h="993" extrusionOk="0">
                  <a:moveTo>
                    <a:pt x="220" y="0"/>
                  </a:moveTo>
                  <a:cubicBezTo>
                    <a:pt x="96" y="0"/>
                    <a:pt x="0" y="105"/>
                    <a:pt x="0" y="220"/>
                  </a:cubicBezTo>
                  <a:lnTo>
                    <a:pt x="0" y="773"/>
                  </a:lnTo>
                  <a:cubicBezTo>
                    <a:pt x="0" y="897"/>
                    <a:pt x="96" y="992"/>
                    <a:pt x="220" y="992"/>
                  </a:cubicBezTo>
                  <a:lnTo>
                    <a:pt x="754" y="992"/>
                  </a:lnTo>
                  <a:cubicBezTo>
                    <a:pt x="878" y="992"/>
                    <a:pt x="973" y="897"/>
                    <a:pt x="973" y="773"/>
                  </a:cubicBezTo>
                  <a:lnTo>
                    <a:pt x="973" y="220"/>
                  </a:lnTo>
                  <a:cubicBezTo>
                    <a:pt x="973" y="105"/>
                    <a:pt x="878" y="0"/>
                    <a:pt x="75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7" name="Google Shape;20237;p80"/>
            <p:cNvSpPr/>
            <p:nvPr/>
          </p:nvSpPr>
          <p:spPr>
            <a:xfrm>
              <a:off x="2859799" y="2431780"/>
              <a:ext cx="134669" cy="136424"/>
            </a:xfrm>
            <a:custGeom>
              <a:avLst/>
              <a:gdLst/>
              <a:ahLst/>
              <a:cxnLst/>
              <a:rect l="l" t="t" r="r" b="b"/>
              <a:pathLst>
                <a:path w="5143" h="5210" extrusionOk="0">
                  <a:moveTo>
                    <a:pt x="2576" y="0"/>
                  </a:moveTo>
                  <a:cubicBezTo>
                    <a:pt x="1155" y="0"/>
                    <a:pt x="1" y="1164"/>
                    <a:pt x="1" y="2605"/>
                  </a:cubicBezTo>
                  <a:cubicBezTo>
                    <a:pt x="1" y="4045"/>
                    <a:pt x="1155" y="5209"/>
                    <a:pt x="2576" y="5209"/>
                  </a:cubicBezTo>
                  <a:cubicBezTo>
                    <a:pt x="3988" y="5209"/>
                    <a:pt x="5143" y="4045"/>
                    <a:pt x="5143" y="2605"/>
                  </a:cubicBezTo>
                  <a:cubicBezTo>
                    <a:pt x="5143" y="1164"/>
                    <a:pt x="3988" y="0"/>
                    <a:pt x="25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8" name="Google Shape;20238;p80"/>
            <p:cNvSpPr/>
            <p:nvPr/>
          </p:nvSpPr>
          <p:spPr>
            <a:xfrm>
              <a:off x="2904026" y="2482920"/>
              <a:ext cx="39984" cy="34302"/>
            </a:xfrm>
            <a:custGeom>
              <a:avLst/>
              <a:gdLst/>
              <a:ahLst/>
              <a:cxnLst/>
              <a:rect l="l" t="t" r="r" b="b"/>
              <a:pathLst>
                <a:path w="1527" h="1310" extrusionOk="0">
                  <a:moveTo>
                    <a:pt x="887" y="413"/>
                  </a:moveTo>
                  <a:cubicBezTo>
                    <a:pt x="1011" y="423"/>
                    <a:pt x="1116" y="528"/>
                    <a:pt x="1116" y="652"/>
                  </a:cubicBezTo>
                  <a:cubicBezTo>
                    <a:pt x="1116" y="800"/>
                    <a:pt x="999" y="896"/>
                    <a:pt x="876" y="896"/>
                  </a:cubicBezTo>
                  <a:cubicBezTo>
                    <a:pt x="817" y="896"/>
                    <a:pt x="756" y="873"/>
                    <a:pt x="706" y="823"/>
                  </a:cubicBezTo>
                  <a:cubicBezTo>
                    <a:pt x="553" y="671"/>
                    <a:pt x="668" y="413"/>
                    <a:pt x="887" y="413"/>
                  </a:cubicBezTo>
                  <a:close/>
                  <a:moveTo>
                    <a:pt x="869" y="1"/>
                  </a:moveTo>
                  <a:cubicBezTo>
                    <a:pt x="708" y="1"/>
                    <a:pt x="544" y="60"/>
                    <a:pt x="410" y="194"/>
                  </a:cubicBezTo>
                  <a:cubicBezTo>
                    <a:pt x="0" y="614"/>
                    <a:pt x="305" y="1310"/>
                    <a:pt x="887" y="1310"/>
                  </a:cubicBezTo>
                  <a:cubicBezTo>
                    <a:pt x="1240" y="1300"/>
                    <a:pt x="1527" y="1014"/>
                    <a:pt x="1527" y="652"/>
                  </a:cubicBezTo>
                  <a:cubicBezTo>
                    <a:pt x="1527" y="259"/>
                    <a:pt x="1205" y="1"/>
                    <a:pt x="8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39" name="Google Shape;20239;p80"/>
            <p:cNvSpPr/>
            <p:nvPr/>
          </p:nvSpPr>
          <p:spPr>
            <a:xfrm>
              <a:off x="2880433" y="2455190"/>
              <a:ext cx="93638" cy="89841"/>
            </a:xfrm>
            <a:custGeom>
              <a:avLst/>
              <a:gdLst/>
              <a:ahLst/>
              <a:cxnLst/>
              <a:rect l="l" t="t" r="r" b="b"/>
              <a:pathLst>
                <a:path w="3576" h="3431" extrusionOk="0">
                  <a:moveTo>
                    <a:pt x="1785" y="845"/>
                  </a:moveTo>
                  <a:cubicBezTo>
                    <a:pt x="1936" y="845"/>
                    <a:pt x="2089" y="885"/>
                    <a:pt x="2227" y="967"/>
                  </a:cubicBezTo>
                  <a:cubicBezTo>
                    <a:pt x="2418" y="1091"/>
                    <a:pt x="2561" y="1281"/>
                    <a:pt x="2609" y="1510"/>
                  </a:cubicBezTo>
                  <a:cubicBezTo>
                    <a:pt x="2666" y="1730"/>
                    <a:pt x="2628" y="1959"/>
                    <a:pt x="2513" y="2159"/>
                  </a:cubicBezTo>
                  <a:cubicBezTo>
                    <a:pt x="2447" y="2283"/>
                    <a:pt x="2342" y="2378"/>
                    <a:pt x="2227" y="2455"/>
                  </a:cubicBezTo>
                  <a:cubicBezTo>
                    <a:pt x="2089" y="2536"/>
                    <a:pt x="1936" y="2576"/>
                    <a:pt x="1785" y="2576"/>
                  </a:cubicBezTo>
                  <a:cubicBezTo>
                    <a:pt x="1633" y="2576"/>
                    <a:pt x="1483" y="2536"/>
                    <a:pt x="1349" y="2455"/>
                  </a:cubicBezTo>
                  <a:cubicBezTo>
                    <a:pt x="1149" y="2331"/>
                    <a:pt x="1016" y="2140"/>
                    <a:pt x="958" y="1921"/>
                  </a:cubicBezTo>
                  <a:cubicBezTo>
                    <a:pt x="930" y="1787"/>
                    <a:pt x="930" y="1644"/>
                    <a:pt x="958" y="1510"/>
                  </a:cubicBezTo>
                  <a:cubicBezTo>
                    <a:pt x="1016" y="1281"/>
                    <a:pt x="1149" y="1091"/>
                    <a:pt x="1349" y="967"/>
                  </a:cubicBezTo>
                  <a:cubicBezTo>
                    <a:pt x="1483" y="885"/>
                    <a:pt x="1633" y="845"/>
                    <a:pt x="1785" y="845"/>
                  </a:cubicBezTo>
                  <a:close/>
                  <a:moveTo>
                    <a:pt x="1784" y="1"/>
                  </a:moveTo>
                  <a:cubicBezTo>
                    <a:pt x="1686" y="1"/>
                    <a:pt x="1588" y="65"/>
                    <a:pt x="1578" y="194"/>
                  </a:cubicBezTo>
                  <a:lnTo>
                    <a:pt x="1578" y="451"/>
                  </a:lnTo>
                  <a:cubicBezTo>
                    <a:pt x="1388" y="480"/>
                    <a:pt x="1206" y="556"/>
                    <a:pt x="1054" y="671"/>
                  </a:cubicBezTo>
                  <a:lnTo>
                    <a:pt x="872" y="499"/>
                  </a:lnTo>
                  <a:cubicBezTo>
                    <a:pt x="830" y="463"/>
                    <a:pt x="785" y="448"/>
                    <a:pt x="741" y="448"/>
                  </a:cubicBezTo>
                  <a:cubicBezTo>
                    <a:pt x="588" y="448"/>
                    <a:pt x="458" y="637"/>
                    <a:pt x="577" y="785"/>
                  </a:cubicBezTo>
                  <a:lnTo>
                    <a:pt x="758" y="967"/>
                  </a:lnTo>
                  <a:cubicBezTo>
                    <a:pt x="644" y="1129"/>
                    <a:pt x="567" y="1320"/>
                    <a:pt x="539" y="1510"/>
                  </a:cubicBezTo>
                  <a:lnTo>
                    <a:pt x="291" y="1510"/>
                  </a:lnTo>
                  <a:cubicBezTo>
                    <a:pt x="285" y="1510"/>
                    <a:pt x="279" y="1510"/>
                    <a:pt x="273" y="1510"/>
                  </a:cubicBezTo>
                  <a:cubicBezTo>
                    <a:pt x="4" y="1510"/>
                    <a:pt x="1" y="1922"/>
                    <a:pt x="264" y="1922"/>
                  </a:cubicBezTo>
                  <a:cubicBezTo>
                    <a:pt x="273" y="1922"/>
                    <a:pt x="282" y="1921"/>
                    <a:pt x="291" y="1921"/>
                  </a:cubicBezTo>
                  <a:lnTo>
                    <a:pt x="539" y="1921"/>
                  </a:lnTo>
                  <a:cubicBezTo>
                    <a:pt x="567" y="2121"/>
                    <a:pt x="644" y="2302"/>
                    <a:pt x="758" y="2464"/>
                  </a:cubicBezTo>
                  <a:lnTo>
                    <a:pt x="586" y="2646"/>
                  </a:lnTo>
                  <a:cubicBezTo>
                    <a:pt x="407" y="2796"/>
                    <a:pt x="551" y="3016"/>
                    <a:pt x="714" y="3016"/>
                  </a:cubicBezTo>
                  <a:cubicBezTo>
                    <a:pt x="768" y="3016"/>
                    <a:pt x="825" y="2991"/>
                    <a:pt x="872" y="2932"/>
                  </a:cubicBezTo>
                  <a:lnTo>
                    <a:pt x="1054" y="2760"/>
                  </a:lnTo>
                  <a:cubicBezTo>
                    <a:pt x="1206" y="2875"/>
                    <a:pt x="1388" y="2951"/>
                    <a:pt x="1578" y="2979"/>
                  </a:cubicBezTo>
                  <a:lnTo>
                    <a:pt x="1578" y="3237"/>
                  </a:lnTo>
                  <a:cubicBezTo>
                    <a:pt x="1588" y="3366"/>
                    <a:pt x="1686" y="3430"/>
                    <a:pt x="1785" y="3430"/>
                  </a:cubicBezTo>
                  <a:cubicBezTo>
                    <a:pt x="1884" y="3430"/>
                    <a:pt x="1984" y="3366"/>
                    <a:pt x="1998" y="3237"/>
                  </a:cubicBezTo>
                  <a:lnTo>
                    <a:pt x="1998" y="2979"/>
                  </a:lnTo>
                  <a:cubicBezTo>
                    <a:pt x="2189" y="2951"/>
                    <a:pt x="2361" y="2875"/>
                    <a:pt x="2523" y="2760"/>
                  </a:cubicBezTo>
                  <a:lnTo>
                    <a:pt x="2695" y="2932"/>
                  </a:lnTo>
                  <a:cubicBezTo>
                    <a:pt x="2742" y="2991"/>
                    <a:pt x="2799" y="3016"/>
                    <a:pt x="2854" y="3016"/>
                  </a:cubicBezTo>
                  <a:cubicBezTo>
                    <a:pt x="3017" y="3016"/>
                    <a:pt x="3162" y="2796"/>
                    <a:pt x="2990" y="2646"/>
                  </a:cubicBezTo>
                  <a:lnTo>
                    <a:pt x="2809" y="2464"/>
                  </a:lnTo>
                  <a:cubicBezTo>
                    <a:pt x="2924" y="2302"/>
                    <a:pt x="3000" y="2121"/>
                    <a:pt x="3038" y="1921"/>
                  </a:cubicBezTo>
                  <a:lnTo>
                    <a:pt x="3286" y="1921"/>
                  </a:lnTo>
                  <a:cubicBezTo>
                    <a:pt x="3295" y="1921"/>
                    <a:pt x="3304" y="1922"/>
                    <a:pt x="3312" y="1922"/>
                  </a:cubicBezTo>
                  <a:cubicBezTo>
                    <a:pt x="3576" y="1922"/>
                    <a:pt x="3573" y="1510"/>
                    <a:pt x="3304" y="1510"/>
                  </a:cubicBezTo>
                  <a:cubicBezTo>
                    <a:pt x="3298" y="1510"/>
                    <a:pt x="3292" y="1510"/>
                    <a:pt x="3286" y="1510"/>
                  </a:cubicBezTo>
                  <a:lnTo>
                    <a:pt x="3038" y="1510"/>
                  </a:lnTo>
                  <a:cubicBezTo>
                    <a:pt x="3000" y="1310"/>
                    <a:pt x="2924" y="1129"/>
                    <a:pt x="2809" y="967"/>
                  </a:cubicBezTo>
                  <a:lnTo>
                    <a:pt x="2990" y="785"/>
                  </a:lnTo>
                  <a:cubicBezTo>
                    <a:pt x="3115" y="631"/>
                    <a:pt x="2986" y="443"/>
                    <a:pt x="2832" y="443"/>
                  </a:cubicBezTo>
                  <a:cubicBezTo>
                    <a:pt x="2786" y="443"/>
                    <a:pt x="2739" y="460"/>
                    <a:pt x="2695" y="499"/>
                  </a:cubicBezTo>
                  <a:lnTo>
                    <a:pt x="2523" y="671"/>
                  </a:lnTo>
                  <a:cubicBezTo>
                    <a:pt x="2361" y="556"/>
                    <a:pt x="2179" y="480"/>
                    <a:pt x="1989" y="451"/>
                  </a:cubicBezTo>
                  <a:lnTo>
                    <a:pt x="1989" y="194"/>
                  </a:lnTo>
                  <a:cubicBezTo>
                    <a:pt x="1979" y="65"/>
                    <a:pt x="1881" y="1"/>
                    <a:pt x="1784"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40" name="Google Shape;20240;p80"/>
          <p:cNvGrpSpPr/>
          <p:nvPr/>
        </p:nvGrpSpPr>
        <p:grpSpPr>
          <a:xfrm>
            <a:off x="5348869" y="5024176"/>
            <a:ext cx="497585" cy="478592"/>
            <a:chOff x="4011651" y="3768132"/>
            <a:chExt cx="373189" cy="358944"/>
          </a:xfrm>
        </p:grpSpPr>
        <p:sp>
          <p:nvSpPr>
            <p:cNvPr id="20241" name="Google Shape;20241;p80"/>
            <p:cNvSpPr/>
            <p:nvPr/>
          </p:nvSpPr>
          <p:spPr>
            <a:xfrm>
              <a:off x="4011651" y="3859387"/>
              <a:ext cx="275309" cy="267689"/>
            </a:xfrm>
            <a:custGeom>
              <a:avLst/>
              <a:gdLst/>
              <a:ahLst/>
              <a:cxnLst/>
              <a:rect l="l" t="t" r="r" b="b"/>
              <a:pathLst>
                <a:path w="10514" h="10223" extrusionOk="0">
                  <a:moveTo>
                    <a:pt x="2452" y="1"/>
                  </a:moveTo>
                  <a:lnTo>
                    <a:pt x="1632" y="430"/>
                  </a:lnTo>
                  <a:lnTo>
                    <a:pt x="1403" y="554"/>
                  </a:lnTo>
                  <a:cubicBezTo>
                    <a:pt x="401" y="1079"/>
                    <a:pt x="0" y="2300"/>
                    <a:pt x="506" y="3321"/>
                  </a:cubicBezTo>
                  <a:cubicBezTo>
                    <a:pt x="1174" y="4656"/>
                    <a:pt x="5848" y="9340"/>
                    <a:pt x="7193" y="10008"/>
                  </a:cubicBezTo>
                  <a:cubicBezTo>
                    <a:pt x="7490" y="10153"/>
                    <a:pt x="7805" y="10223"/>
                    <a:pt x="8115" y="10223"/>
                  </a:cubicBezTo>
                  <a:cubicBezTo>
                    <a:pt x="8865" y="10223"/>
                    <a:pt x="9589" y="9820"/>
                    <a:pt x="9960" y="9111"/>
                  </a:cubicBezTo>
                  <a:lnTo>
                    <a:pt x="10074" y="8882"/>
                  </a:lnTo>
                  <a:lnTo>
                    <a:pt x="10513" y="8052"/>
                  </a:lnTo>
                  <a:lnTo>
                    <a:pt x="8128" y="6717"/>
                  </a:lnTo>
                  <a:lnTo>
                    <a:pt x="7918" y="7232"/>
                  </a:lnTo>
                  <a:cubicBezTo>
                    <a:pt x="7761" y="7616"/>
                    <a:pt x="7392" y="7838"/>
                    <a:pt x="7014" y="7838"/>
                  </a:cubicBezTo>
                  <a:cubicBezTo>
                    <a:pt x="6819" y="7838"/>
                    <a:pt x="6621" y="7779"/>
                    <a:pt x="6449" y="7652"/>
                  </a:cubicBezTo>
                  <a:cubicBezTo>
                    <a:pt x="6211" y="7480"/>
                    <a:pt x="3034" y="4303"/>
                    <a:pt x="2862" y="4065"/>
                  </a:cubicBezTo>
                  <a:cubicBezTo>
                    <a:pt x="2490" y="3550"/>
                    <a:pt x="2691" y="2834"/>
                    <a:pt x="3272" y="2596"/>
                  </a:cubicBezTo>
                  <a:lnTo>
                    <a:pt x="3788" y="2386"/>
                  </a:lnTo>
                  <a:lnTo>
                    <a:pt x="2452"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2" name="Google Shape;20242;p80"/>
            <p:cNvSpPr/>
            <p:nvPr/>
          </p:nvSpPr>
          <p:spPr>
            <a:xfrm>
              <a:off x="4054359" y="3859151"/>
              <a:ext cx="56481" cy="72716"/>
            </a:xfrm>
            <a:custGeom>
              <a:avLst/>
              <a:gdLst/>
              <a:ahLst/>
              <a:cxnLst/>
              <a:rect l="l" t="t" r="r" b="b"/>
              <a:pathLst>
                <a:path w="2157" h="2777" extrusionOk="0">
                  <a:moveTo>
                    <a:pt x="821" y="0"/>
                  </a:moveTo>
                  <a:lnTo>
                    <a:pt x="1" y="439"/>
                  </a:lnTo>
                  <a:lnTo>
                    <a:pt x="1374" y="2776"/>
                  </a:lnTo>
                  <a:cubicBezTo>
                    <a:pt x="1451" y="2700"/>
                    <a:pt x="1546" y="2643"/>
                    <a:pt x="1641" y="2605"/>
                  </a:cubicBezTo>
                  <a:lnTo>
                    <a:pt x="2157" y="2395"/>
                  </a:ln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3" name="Google Shape;20243;p80"/>
            <p:cNvSpPr/>
            <p:nvPr/>
          </p:nvSpPr>
          <p:spPr>
            <a:xfrm>
              <a:off x="4214480" y="4035245"/>
              <a:ext cx="72480" cy="56743"/>
            </a:xfrm>
            <a:custGeom>
              <a:avLst/>
              <a:gdLst/>
              <a:ahLst/>
              <a:cxnLst/>
              <a:rect l="l" t="t" r="r" b="b"/>
              <a:pathLst>
                <a:path w="2768" h="2167" extrusionOk="0">
                  <a:moveTo>
                    <a:pt x="382" y="1"/>
                  </a:moveTo>
                  <a:lnTo>
                    <a:pt x="172" y="526"/>
                  </a:lnTo>
                  <a:cubicBezTo>
                    <a:pt x="125" y="621"/>
                    <a:pt x="67" y="716"/>
                    <a:pt x="1" y="793"/>
                  </a:cubicBezTo>
                  <a:lnTo>
                    <a:pt x="2328" y="2166"/>
                  </a:lnTo>
                  <a:lnTo>
                    <a:pt x="2767" y="1336"/>
                  </a:lnTo>
                  <a:lnTo>
                    <a:pt x="382"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4" name="Google Shape;20244;p80"/>
            <p:cNvSpPr/>
            <p:nvPr/>
          </p:nvSpPr>
          <p:spPr>
            <a:xfrm>
              <a:off x="4135559" y="3768132"/>
              <a:ext cx="249281" cy="210946"/>
            </a:xfrm>
            <a:custGeom>
              <a:avLst/>
              <a:gdLst/>
              <a:ahLst/>
              <a:cxnLst/>
              <a:rect l="l" t="t" r="r" b="b"/>
              <a:pathLst>
                <a:path w="9520" h="8056" extrusionOk="0">
                  <a:moveTo>
                    <a:pt x="4798" y="0"/>
                  </a:moveTo>
                  <a:cubicBezTo>
                    <a:pt x="4745" y="0"/>
                    <a:pt x="4691" y="2"/>
                    <a:pt x="4636" y="4"/>
                  </a:cubicBezTo>
                  <a:cubicBezTo>
                    <a:pt x="1612" y="118"/>
                    <a:pt x="0" y="3629"/>
                    <a:pt x="1879" y="6004"/>
                  </a:cubicBezTo>
                  <a:lnTo>
                    <a:pt x="1803" y="7826"/>
                  </a:lnTo>
                  <a:cubicBezTo>
                    <a:pt x="1795" y="7956"/>
                    <a:pt x="1904" y="8056"/>
                    <a:pt x="2026" y="8056"/>
                  </a:cubicBezTo>
                  <a:cubicBezTo>
                    <a:pt x="2056" y="8056"/>
                    <a:pt x="2088" y="8050"/>
                    <a:pt x="2118" y="8036"/>
                  </a:cubicBezTo>
                  <a:lnTo>
                    <a:pt x="3768" y="7264"/>
                  </a:lnTo>
                  <a:cubicBezTo>
                    <a:pt x="4103" y="7359"/>
                    <a:pt x="4443" y="7404"/>
                    <a:pt x="4778" y="7404"/>
                  </a:cubicBezTo>
                  <a:cubicBezTo>
                    <a:pt x="5993" y="7404"/>
                    <a:pt x="7158" y="6805"/>
                    <a:pt x="7861" y="5766"/>
                  </a:cubicBezTo>
                  <a:cubicBezTo>
                    <a:pt x="9519" y="3293"/>
                    <a:pt x="7727" y="0"/>
                    <a:pt x="47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5" name="Google Shape;20245;p80"/>
            <p:cNvSpPr/>
            <p:nvPr/>
          </p:nvSpPr>
          <p:spPr>
            <a:xfrm>
              <a:off x="4062110" y="3836553"/>
              <a:ext cx="78712" cy="97827"/>
            </a:xfrm>
            <a:custGeom>
              <a:avLst/>
              <a:gdLst/>
              <a:ahLst/>
              <a:cxnLst/>
              <a:rect l="l" t="t" r="r" b="b"/>
              <a:pathLst>
                <a:path w="3006" h="3736" extrusionOk="0">
                  <a:moveTo>
                    <a:pt x="1124" y="0"/>
                  </a:moveTo>
                  <a:cubicBezTo>
                    <a:pt x="1086" y="0"/>
                    <a:pt x="1047" y="11"/>
                    <a:pt x="1012" y="33"/>
                  </a:cubicBezTo>
                  <a:lnTo>
                    <a:pt x="134" y="539"/>
                  </a:lnTo>
                  <a:cubicBezTo>
                    <a:pt x="29" y="606"/>
                    <a:pt x="0" y="739"/>
                    <a:pt x="58" y="844"/>
                  </a:cubicBezTo>
                  <a:lnTo>
                    <a:pt x="1698" y="3630"/>
                  </a:lnTo>
                  <a:cubicBezTo>
                    <a:pt x="1736" y="3699"/>
                    <a:pt x="1807" y="3735"/>
                    <a:pt x="1881" y="3735"/>
                  </a:cubicBezTo>
                  <a:cubicBezTo>
                    <a:pt x="1920" y="3735"/>
                    <a:pt x="1959" y="3726"/>
                    <a:pt x="1994" y="3706"/>
                  </a:cubicBezTo>
                  <a:lnTo>
                    <a:pt x="2872" y="3191"/>
                  </a:lnTo>
                  <a:cubicBezTo>
                    <a:pt x="2977" y="3134"/>
                    <a:pt x="3005" y="2991"/>
                    <a:pt x="2948" y="2886"/>
                  </a:cubicBezTo>
                  <a:lnTo>
                    <a:pt x="1307" y="110"/>
                  </a:lnTo>
                  <a:cubicBezTo>
                    <a:pt x="1269" y="40"/>
                    <a:pt x="1198" y="0"/>
                    <a:pt x="1124"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6" name="Google Shape;20246;p80"/>
            <p:cNvSpPr/>
            <p:nvPr/>
          </p:nvSpPr>
          <p:spPr>
            <a:xfrm>
              <a:off x="4210998" y="4006154"/>
              <a:ext cx="99451" cy="77298"/>
            </a:xfrm>
            <a:custGeom>
              <a:avLst/>
              <a:gdLst/>
              <a:ahLst/>
              <a:cxnLst/>
              <a:rect l="l" t="t" r="r" b="b"/>
              <a:pathLst>
                <a:path w="3798" h="2952" extrusionOk="0">
                  <a:moveTo>
                    <a:pt x="765" y="1"/>
                  </a:moveTo>
                  <a:cubicBezTo>
                    <a:pt x="691" y="1"/>
                    <a:pt x="620" y="41"/>
                    <a:pt x="582" y="110"/>
                  </a:cubicBezTo>
                  <a:lnTo>
                    <a:pt x="67" y="978"/>
                  </a:lnTo>
                  <a:cubicBezTo>
                    <a:pt x="0" y="1083"/>
                    <a:pt x="38" y="1217"/>
                    <a:pt x="143" y="1284"/>
                  </a:cubicBezTo>
                  <a:lnTo>
                    <a:pt x="2929" y="2924"/>
                  </a:lnTo>
                  <a:cubicBezTo>
                    <a:pt x="2962" y="2943"/>
                    <a:pt x="2998" y="2951"/>
                    <a:pt x="3033" y="2951"/>
                  </a:cubicBezTo>
                  <a:cubicBezTo>
                    <a:pt x="3110" y="2951"/>
                    <a:pt x="3185" y="2911"/>
                    <a:pt x="3225" y="2839"/>
                  </a:cubicBezTo>
                  <a:lnTo>
                    <a:pt x="3740" y="1970"/>
                  </a:lnTo>
                  <a:cubicBezTo>
                    <a:pt x="3797" y="1866"/>
                    <a:pt x="3768" y="1732"/>
                    <a:pt x="3663" y="1665"/>
                  </a:cubicBezTo>
                  <a:lnTo>
                    <a:pt x="878" y="34"/>
                  </a:lnTo>
                  <a:cubicBezTo>
                    <a:pt x="842" y="11"/>
                    <a:pt x="803" y="1"/>
                    <a:pt x="765" y="1"/>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7" name="Google Shape;20247;p80"/>
            <p:cNvSpPr/>
            <p:nvPr/>
          </p:nvSpPr>
          <p:spPr>
            <a:xfrm>
              <a:off x="4186750" y="3787195"/>
              <a:ext cx="147657" cy="149595"/>
            </a:xfrm>
            <a:custGeom>
              <a:avLst/>
              <a:gdLst/>
              <a:ahLst/>
              <a:cxnLst/>
              <a:rect l="l" t="t" r="r" b="b"/>
              <a:pathLst>
                <a:path w="5639" h="5713" extrusionOk="0">
                  <a:moveTo>
                    <a:pt x="3619" y="1"/>
                  </a:moveTo>
                  <a:cubicBezTo>
                    <a:pt x="3478" y="1"/>
                    <a:pt x="3337" y="151"/>
                    <a:pt x="3435" y="316"/>
                  </a:cubicBezTo>
                  <a:lnTo>
                    <a:pt x="3616" y="621"/>
                  </a:lnTo>
                  <a:cubicBezTo>
                    <a:pt x="3359" y="540"/>
                    <a:pt x="3096" y="501"/>
                    <a:pt x="2836" y="501"/>
                  </a:cubicBezTo>
                  <a:cubicBezTo>
                    <a:pt x="1959" y="501"/>
                    <a:pt x="1116" y="943"/>
                    <a:pt x="630" y="1708"/>
                  </a:cubicBezTo>
                  <a:cubicBezTo>
                    <a:pt x="1" y="2710"/>
                    <a:pt x="115" y="4008"/>
                    <a:pt x="917" y="4876"/>
                  </a:cubicBezTo>
                  <a:cubicBezTo>
                    <a:pt x="1422" y="5424"/>
                    <a:pt x="2122" y="5713"/>
                    <a:pt x="2833" y="5713"/>
                  </a:cubicBezTo>
                  <a:cubicBezTo>
                    <a:pt x="3248" y="5713"/>
                    <a:pt x="3668" y="5614"/>
                    <a:pt x="4055" y="5410"/>
                  </a:cubicBezTo>
                  <a:cubicBezTo>
                    <a:pt x="5095" y="4857"/>
                    <a:pt x="5639" y="3664"/>
                    <a:pt x="5362" y="2510"/>
                  </a:cubicBezTo>
                  <a:lnTo>
                    <a:pt x="5372" y="2510"/>
                  </a:lnTo>
                  <a:cubicBezTo>
                    <a:pt x="5344" y="2399"/>
                    <a:pt x="5259" y="2351"/>
                    <a:pt x="5174" y="2351"/>
                  </a:cubicBezTo>
                  <a:cubicBezTo>
                    <a:pt x="5052" y="2351"/>
                    <a:pt x="4928" y="2448"/>
                    <a:pt x="4962" y="2605"/>
                  </a:cubicBezTo>
                  <a:cubicBezTo>
                    <a:pt x="5190" y="3578"/>
                    <a:pt x="4742" y="4580"/>
                    <a:pt x="3855" y="5047"/>
                  </a:cubicBezTo>
                  <a:cubicBezTo>
                    <a:pt x="3533" y="5219"/>
                    <a:pt x="3183" y="5302"/>
                    <a:pt x="2835" y="5302"/>
                  </a:cubicBezTo>
                  <a:cubicBezTo>
                    <a:pt x="2235" y="5302"/>
                    <a:pt x="1641" y="5055"/>
                    <a:pt x="1212" y="4589"/>
                  </a:cubicBezTo>
                  <a:cubicBezTo>
                    <a:pt x="545" y="3855"/>
                    <a:pt x="449" y="2758"/>
                    <a:pt x="993" y="1918"/>
                  </a:cubicBezTo>
                  <a:cubicBezTo>
                    <a:pt x="1398" y="1281"/>
                    <a:pt x="2095" y="919"/>
                    <a:pt x="2825" y="919"/>
                  </a:cubicBezTo>
                  <a:cubicBezTo>
                    <a:pt x="3056" y="919"/>
                    <a:pt x="3291" y="955"/>
                    <a:pt x="3521" y="1031"/>
                  </a:cubicBezTo>
                  <a:lnTo>
                    <a:pt x="3073" y="1126"/>
                  </a:lnTo>
                  <a:cubicBezTo>
                    <a:pt x="2826" y="1188"/>
                    <a:pt x="2888" y="1535"/>
                    <a:pt x="3110" y="1535"/>
                  </a:cubicBezTo>
                  <a:cubicBezTo>
                    <a:pt x="3128" y="1535"/>
                    <a:pt x="3148" y="1532"/>
                    <a:pt x="3168" y="1527"/>
                  </a:cubicBezTo>
                  <a:lnTo>
                    <a:pt x="4179" y="1298"/>
                  </a:lnTo>
                  <a:cubicBezTo>
                    <a:pt x="4313" y="1270"/>
                    <a:pt x="4380" y="1117"/>
                    <a:pt x="4313" y="993"/>
                  </a:cubicBezTo>
                  <a:lnTo>
                    <a:pt x="3788" y="106"/>
                  </a:lnTo>
                  <a:cubicBezTo>
                    <a:pt x="3747" y="31"/>
                    <a:pt x="3683" y="1"/>
                    <a:pt x="3619"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8" name="Google Shape;20248;p80"/>
            <p:cNvSpPr/>
            <p:nvPr/>
          </p:nvSpPr>
          <p:spPr>
            <a:xfrm>
              <a:off x="4226473" y="3841659"/>
              <a:ext cx="42734" cy="53496"/>
            </a:xfrm>
            <a:custGeom>
              <a:avLst/>
              <a:gdLst/>
              <a:ahLst/>
              <a:cxnLst/>
              <a:rect l="l" t="t" r="r" b="b"/>
              <a:pathLst>
                <a:path w="1632" h="2043" extrusionOk="0">
                  <a:moveTo>
                    <a:pt x="709" y="0"/>
                  </a:moveTo>
                  <a:cubicBezTo>
                    <a:pt x="354" y="0"/>
                    <a:pt x="58" y="292"/>
                    <a:pt x="48" y="649"/>
                  </a:cubicBezTo>
                  <a:cubicBezTo>
                    <a:pt x="48" y="788"/>
                    <a:pt x="153" y="857"/>
                    <a:pt x="258" y="857"/>
                  </a:cubicBezTo>
                  <a:cubicBezTo>
                    <a:pt x="363" y="857"/>
                    <a:pt x="468" y="788"/>
                    <a:pt x="468" y="649"/>
                  </a:cubicBezTo>
                  <a:cubicBezTo>
                    <a:pt x="468" y="521"/>
                    <a:pt x="574" y="410"/>
                    <a:pt x="709" y="410"/>
                  </a:cubicBezTo>
                  <a:cubicBezTo>
                    <a:pt x="714" y="410"/>
                    <a:pt x="720" y="410"/>
                    <a:pt x="726" y="411"/>
                  </a:cubicBezTo>
                  <a:lnTo>
                    <a:pt x="802" y="411"/>
                  </a:lnTo>
                  <a:cubicBezTo>
                    <a:pt x="840" y="411"/>
                    <a:pt x="869" y="430"/>
                    <a:pt x="888" y="458"/>
                  </a:cubicBezTo>
                  <a:cubicBezTo>
                    <a:pt x="897" y="477"/>
                    <a:pt x="897" y="506"/>
                    <a:pt x="888" y="525"/>
                  </a:cubicBezTo>
                  <a:lnTo>
                    <a:pt x="86" y="1708"/>
                  </a:lnTo>
                  <a:cubicBezTo>
                    <a:pt x="1" y="1851"/>
                    <a:pt x="96" y="2032"/>
                    <a:pt x="258" y="2032"/>
                  </a:cubicBezTo>
                  <a:lnTo>
                    <a:pt x="1355" y="2032"/>
                  </a:lnTo>
                  <a:lnTo>
                    <a:pt x="1355" y="2042"/>
                  </a:lnTo>
                  <a:cubicBezTo>
                    <a:pt x="1632" y="2042"/>
                    <a:pt x="1632" y="1622"/>
                    <a:pt x="1355" y="1622"/>
                  </a:cubicBezTo>
                  <a:lnTo>
                    <a:pt x="649" y="1622"/>
                  </a:lnTo>
                  <a:lnTo>
                    <a:pt x="1231" y="764"/>
                  </a:lnTo>
                  <a:cubicBezTo>
                    <a:pt x="1327" y="611"/>
                    <a:pt x="1336" y="420"/>
                    <a:pt x="1250" y="268"/>
                  </a:cubicBezTo>
                  <a:cubicBezTo>
                    <a:pt x="1164" y="105"/>
                    <a:pt x="993" y="0"/>
                    <a:pt x="802" y="0"/>
                  </a:cubicBezTo>
                  <a:lnTo>
                    <a:pt x="726" y="0"/>
                  </a:lnTo>
                  <a:cubicBezTo>
                    <a:pt x="720" y="0"/>
                    <a:pt x="714" y="0"/>
                    <a:pt x="709"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49" name="Google Shape;20249;p80"/>
            <p:cNvSpPr/>
            <p:nvPr/>
          </p:nvSpPr>
          <p:spPr>
            <a:xfrm>
              <a:off x="4266431" y="3841476"/>
              <a:ext cx="30008" cy="53417"/>
            </a:xfrm>
            <a:custGeom>
              <a:avLst/>
              <a:gdLst/>
              <a:ahLst/>
              <a:cxnLst/>
              <a:rect l="l" t="t" r="r" b="b"/>
              <a:pathLst>
                <a:path w="1146" h="2040" extrusionOk="0">
                  <a:moveTo>
                    <a:pt x="206" y="0"/>
                  </a:moveTo>
                  <a:cubicBezTo>
                    <a:pt x="104" y="0"/>
                    <a:pt x="1" y="69"/>
                    <a:pt x="1" y="208"/>
                  </a:cubicBezTo>
                  <a:lnTo>
                    <a:pt x="1" y="1076"/>
                  </a:lnTo>
                  <a:cubicBezTo>
                    <a:pt x="1" y="1181"/>
                    <a:pt x="87" y="1276"/>
                    <a:pt x="201" y="1276"/>
                  </a:cubicBezTo>
                  <a:lnTo>
                    <a:pt x="736" y="1276"/>
                  </a:lnTo>
                  <a:lnTo>
                    <a:pt x="736" y="1830"/>
                  </a:lnTo>
                  <a:cubicBezTo>
                    <a:pt x="736" y="1944"/>
                    <a:pt x="821" y="2039"/>
                    <a:pt x="936" y="2039"/>
                  </a:cubicBezTo>
                  <a:cubicBezTo>
                    <a:pt x="1050" y="2039"/>
                    <a:pt x="1146" y="1944"/>
                    <a:pt x="1146" y="1830"/>
                  </a:cubicBezTo>
                  <a:lnTo>
                    <a:pt x="1146" y="1066"/>
                  </a:lnTo>
                  <a:cubicBezTo>
                    <a:pt x="1146" y="952"/>
                    <a:pt x="1050" y="866"/>
                    <a:pt x="936" y="866"/>
                  </a:cubicBezTo>
                  <a:lnTo>
                    <a:pt x="411" y="866"/>
                  </a:lnTo>
                  <a:lnTo>
                    <a:pt x="411" y="208"/>
                  </a:lnTo>
                  <a:cubicBezTo>
                    <a:pt x="411" y="69"/>
                    <a:pt x="309"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0" name="Google Shape;20250;p80"/>
            <p:cNvSpPr/>
            <p:nvPr/>
          </p:nvSpPr>
          <p:spPr>
            <a:xfrm>
              <a:off x="4285677" y="3841476"/>
              <a:ext cx="10762" cy="33438"/>
            </a:xfrm>
            <a:custGeom>
              <a:avLst/>
              <a:gdLst/>
              <a:ahLst/>
              <a:cxnLst/>
              <a:rect l="l" t="t" r="r" b="b"/>
              <a:pathLst>
                <a:path w="411" h="1277" extrusionOk="0">
                  <a:moveTo>
                    <a:pt x="206" y="0"/>
                  </a:moveTo>
                  <a:cubicBezTo>
                    <a:pt x="103" y="0"/>
                    <a:pt x="1" y="69"/>
                    <a:pt x="1" y="208"/>
                  </a:cubicBezTo>
                  <a:lnTo>
                    <a:pt x="1" y="1066"/>
                  </a:lnTo>
                  <a:cubicBezTo>
                    <a:pt x="1" y="1181"/>
                    <a:pt x="86" y="1276"/>
                    <a:pt x="201" y="1276"/>
                  </a:cubicBezTo>
                  <a:cubicBezTo>
                    <a:pt x="315" y="1276"/>
                    <a:pt x="411" y="1181"/>
                    <a:pt x="411" y="1066"/>
                  </a:cubicBezTo>
                  <a:lnTo>
                    <a:pt x="411" y="208"/>
                  </a:lnTo>
                  <a:cubicBezTo>
                    <a:pt x="411" y="69"/>
                    <a:pt x="308" y="0"/>
                    <a:pt x="206"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51" name="Google Shape;20251;p80"/>
          <p:cNvGrpSpPr/>
          <p:nvPr/>
        </p:nvGrpSpPr>
        <p:grpSpPr>
          <a:xfrm>
            <a:off x="2919425" y="2615471"/>
            <a:ext cx="486657" cy="478732"/>
            <a:chOff x="2189568" y="1961603"/>
            <a:chExt cx="364993" cy="359049"/>
          </a:xfrm>
        </p:grpSpPr>
        <p:sp>
          <p:nvSpPr>
            <p:cNvPr id="20252" name="Google Shape;20252;p80"/>
            <p:cNvSpPr/>
            <p:nvPr/>
          </p:nvSpPr>
          <p:spPr>
            <a:xfrm>
              <a:off x="2232197" y="2004206"/>
              <a:ext cx="77822" cy="73868"/>
            </a:xfrm>
            <a:custGeom>
              <a:avLst/>
              <a:gdLst/>
              <a:ahLst/>
              <a:cxnLst/>
              <a:rect l="l" t="t" r="r" b="b"/>
              <a:pathLst>
                <a:path w="2972" h="2821" extrusionOk="0">
                  <a:moveTo>
                    <a:pt x="292" y="1"/>
                  </a:moveTo>
                  <a:cubicBezTo>
                    <a:pt x="135" y="1"/>
                    <a:pt x="1" y="204"/>
                    <a:pt x="147" y="350"/>
                  </a:cubicBezTo>
                  <a:lnTo>
                    <a:pt x="2551" y="2754"/>
                  </a:lnTo>
                  <a:cubicBezTo>
                    <a:pt x="2590" y="2792"/>
                    <a:pt x="2647" y="2821"/>
                    <a:pt x="2694" y="2821"/>
                  </a:cubicBezTo>
                  <a:cubicBezTo>
                    <a:pt x="2876" y="2821"/>
                    <a:pt x="2971" y="2592"/>
                    <a:pt x="2838" y="2468"/>
                  </a:cubicBezTo>
                  <a:lnTo>
                    <a:pt x="434" y="64"/>
                  </a:lnTo>
                  <a:cubicBezTo>
                    <a:pt x="389" y="19"/>
                    <a:pt x="340" y="1"/>
                    <a:pt x="29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3" name="Google Shape;20253;p80"/>
            <p:cNvSpPr/>
            <p:nvPr/>
          </p:nvSpPr>
          <p:spPr>
            <a:xfrm>
              <a:off x="2192187" y="2070061"/>
              <a:ext cx="100838" cy="35009"/>
            </a:xfrm>
            <a:custGeom>
              <a:avLst/>
              <a:gdLst/>
              <a:ahLst/>
              <a:cxnLst/>
              <a:rect l="l" t="t" r="r" b="b"/>
              <a:pathLst>
                <a:path w="3851" h="1337" extrusionOk="0">
                  <a:moveTo>
                    <a:pt x="285" y="0"/>
                  </a:moveTo>
                  <a:cubicBezTo>
                    <a:pt x="74" y="0"/>
                    <a:pt x="1" y="332"/>
                    <a:pt x="244" y="401"/>
                  </a:cubicBezTo>
                  <a:lnTo>
                    <a:pt x="3517" y="1327"/>
                  </a:lnTo>
                  <a:cubicBezTo>
                    <a:pt x="3526" y="1336"/>
                    <a:pt x="3545" y="1336"/>
                    <a:pt x="3564" y="1336"/>
                  </a:cubicBezTo>
                  <a:cubicBezTo>
                    <a:pt x="3803" y="1336"/>
                    <a:pt x="3850" y="1002"/>
                    <a:pt x="3621" y="935"/>
                  </a:cubicBezTo>
                  <a:lnTo>
                    <a:pt x="349" y="10"/>
                  </a:lnTo>
                  <a:cubicBezTo>
                    <a:pt x="327" y="3"/>
                    <a:pt x="305"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4" name="Google Shape;20254;p80"/>
            <p:cNvSpPr/>
            <p:nvPr/>
          </p:nvSpPr>
          <p:spPr>
            <a:xfrm>
              <a:off x="2189568" y="2121514"/>
              <a:ext cx="100131" cy="36999"/>
            </a:xfrm>
            <a:custGeom>
              <a:avLst/>
              <a:gdLst/>
              <a:ahLst/>
              <a:cxnLst/>
              <a:rect l="l" t="t" r="r" b="b"/>
              <a:pathLst>
                <a:path w="3824" h="1413" extrusionOk="0">
                  <a:moveTo>
                    <a:pt x="3539" y="0"/>
                  </a:moveTo>
                  <a:cubicBezTo>
                    <a:pt x="3519" y="0"/>
                    <a:pt x="3497" y="3"/>
                    <a:pt x="3473" y="10"/>
                  </a:cubicBezTo>
                  <a:lnTo>
                    <a:pt x="220" y="1012"/>
                  </a:lnTo>
                  <a:cubicBezTo>
                    <a:pt x="1" y="1079"/>
                    <a:pt x="49" y="1403"/>
                    <a:pt x="278" y="1413"/>
                  </a:cubicBezTo>
                  <a:cubicBezTo>
                    <a:pt x="306" y="1403"/>
                    <a:pt x="325" y="1403"/>
                    <a:pt x="344" y="1394"/>
                  </a:cubicBezTo>
                  <a:lnTo>
                    <a:pt x="3597" y="392"/>
                  </a:lnTo>
                  <a:cubicBezTo>
                    <a:pt x="3823" y="322"/>
                    <a:pt x="3749" y="0"/>
                    <a:pt x="353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5" name="Google Shape;20255;p80"/>
            <p:cNvSpPr/>
            <p:nvPr/>
          </p:nvSpPr>
          <p:spPr>
            <a:xfrm>
              <a:off x="2299048" y="1964404"/>
              <a:ext cx="36947" cy="96439"/>
            </a:xfrm>
            <a:custGeom>
              <a:avLst/>
              <a:gdLst/>
              <a:ahLst/>
              <a:cxnLst/>
              <a:rect l="l" t="t" r="r" b="b"/>
              <a:pathLst>
                <a:path w="1411" h="3683" extrusionOk="0">
                  <a:moveTo>
                    <a:pt x="250" y="1"/>
                  </a:moveTo>
                  <a:cubicBezTo>
                    <a:pt x="127" y="1"/>
                    <a:pt x="0" y="106"/>
                    <a:pt x="46" y="267"/>
                  </a:cubicBezTo>
                  <a:lnTo>
                    <a:pt x="981" y="3539"/>
                  </a:lnTo>
                  <a:cubicBezTo>
                    <a:pt x="1010" y="3625"/>
                    <a:pt x="1086" y="3683"/>
                    <a:pt x="1181" y="3683"/>
                  </a:cubicBezTo>
                  <a:cubicBezTo>
                    <a:pt x="1315" y="3683"/>
                    <a:pt x="1410" y="3559"/>
                    <a:pt x="1372" y="3425"/>
                  </a:cubicBezTo>
                  <a:lnTo>
                    <a:pt x="437" y="153"/>
                  </a:lnTo>
                  <a:cubicBezTo>
                    <a:pt x="411" y="47"/>
                    <a:pt x="331" y="1"/>
                    <a:pt x="25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6" name="Google Shape;20256;p80"/>
            <p:cNvSpPr/>
            <p:nvPr/>
          </p:nvSpPr>
          <p:spPr>
            <a:xfrm>
              <a:off x="2350711" y="1961603"/>
              <a:ext cx="38701" cy="95732"/>
            </a:xfrm>
            <a:custGeom>
              <a:avLst/>
              <a:gdLst/>
              <a:ahLst/>
              <a:cxnLst/>
              <a:rect l="l" t="t" r="r" b="b"/>
              <a:pathLst>
                <a:path w="1478" h="3656" extrusionOk="0">
                  <a:moveTo>
                    <a:pt x="1233" y="0"/>
                  </a:moveTo>
                  <a:cubicBezTo>
                    <a:pt x="1154" y="0"/>
                    <a:pt x="1074" y="44"/>
                    <a:pt x="1040" y="145"/>
                  </a:cubicBezTo>
                  <a:lnTo>
                    <a:pt x="48" y="3398"/>
                  </a:lnTo>
                  <a:cubicBezTo>
                    <a:pt x="0" y="3522"/>
                    <a:pt x="105" y="3656"/>
                    <a:pt x="239" y="3656"/>
                  </a:cubicBezTo>
                  <a:cubicBezTo>
                    <a:pt x="324" y="3656"/>
                    <a:pt x="410" y="3599"/>
                    <a:pt x="439" y="3513"/>
                  </a:cubicBezTo>
                  <a:lnTo>
                    <a:pt x="1431" y="260"/>
                  </a:lnTo>
                  <a:cubicBezTo>
                    <a:pt x="1477" y="104"/>
                    <a:pt x="1355" y="0"/>
                    <a:pt x="12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7" name="Google Shape;20257;p80"/>
            <p:cNvSpPr/>
            <p:nvPr/>
          </p:nvSpPr>
          <p:spPr>
            <a:xfrm>
              <a:off x="2286243" y="2072313"/>
              <a:ext cx="237838" cy="221604"/>
            </a:xfrm>
            <a:custGeom>
              <a:avLst/>
              <a:gdLst/>
              <a:ahLst/>
              <a:cxnLst/>
              <a:rect l="l" t="t" r="r" b="b"/>
              <a:pathLst>
                <a:path w="9083" h="8463" extrusionOk="0">
                  <a:moveTo>
                    <a:pt x="3880" y="0"/>
                  </a:moveTo>
                  <a:cubicBezTo>
                    <a:pt x="3398" y="0"/>
                    <a:pt x="2905" y="109"/>
                    <a:pt x="2434" y="344"/>
                  </a:cubicBezTo>
                  <a:cubicBezTo>
                    <a:pt x="440" y="1336"/>
                    <a:pt x="1" y="3988"/>
                    <a:pt x="1575" y="5572"/>
                  </a:cubicBezTo>
                  <a:cubicBezTo>
                    <a:pt x="2081" y="6077"/>
                    <a:pt x="2748" y="6402"/>
                    <a:pt x="3464" y="6497"/>
                  </a:cubicBezTo>
                  <a:cubicBezTo>
                    <a:pt x="4427" y="6621"/>
                    <a:pt x="5334" y="7031"/>
                    <a:pt x="6068" y="7661"/>
                  </a:cubicBezTo>
                  <a:cubicBezTo>
                    <a:pt x="6173" y="7756"/>
                    <a:pt x="6278" y="7852"/>
                    <a:pt x="6374" y="7947"/>
                  </a:cubicBezTo>
                  <a:lnTo>
                    <a:pt x="6889" y="8462"/>
                  </a:lnTo>
                  <a:lnTo>
                    <a:pt x="9083" y="6268"/>
                  </a:lnTo>
                  <a:lnTo>
                    <a:pt x="8530" y="5724"/>
                  </a:lnTo>
                  <a:cubicBezTo>
                    <a:pt x="8444" y="5638"/>
                    <a:pt x="8358" y="5543"/>
                    <a:pt x="8282" y="5448"/>
                  </a:cubicBezTo>
                  <a:cubicBezTo>
                    <a:pt x="7642" y="4704"/>
                    <a:pt x="7242" y="3788"/>
                    <a:pt x="7108" y="2815"/>
                  </a:cubicBezTo>
                  <a:cubicBezTo>
                    <a:pt x="6875" y="1132"/>
                    <a:pt x="5435" y="0"/>
                    <a:pt x="388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8" name="Google Shape;20258;p80"/>
            <p:cNvSpPr/>
            <p:nvPr/>
          </p:nvSpPr>
          <p:spPr>
            <a:xfrm>
              <a:off x="2296481" y="2086296"/>
              <a:ext cx="194895" cy="207621"/>
            </a:xfrm>
            <a:custGeom>
              <a:avLst/>
              <a:gdLst/>
              <a:ahLst/>
              <a:cxnLst/>
              <a:rect l="l" t="t" r="r" b="b"/>
              <a:pathLst>
                <a:path w="7443" h="7929" extrusionOk="0">
                  <a:moveTo>
                    <a:pt x="1709" y="1"/>
                  </a:moveTo>
                  <a:cubicBezTo>
                    <a:pt x="564" y="745"/>
                    <a:pt x="1" y="2128"/>
                    <a:pt x="306" y="3464"/>
                  </a:cubicBezTo>
                  <a:cubicBezTo>
                    <a:pt x="612" y="4790"/>
                    <a:pt x="1718" y="5791"/>
                    <a:pt x="3073" y="5963"/>
                  </a:cubicBezTo>
                  <a:cubicBezTo>
                    <a:pt x="4036" y="6097"/>
                    <a:pt x="4943" y="6497"/>
                    <a:pt x="5677" y="7127"/>
                  </a:cubicBezTo>
                  <a:cubicBezTo>
                    <a:pt x="5782" y="7222"/>
                    <a:pt x="5887" y="7318"/>
                    <a:pt x="5983" y="7413"/>
                  </a:cubicBezTo>
                  <a:lnTo>
                    <a:pt x="6498" y="7928"/>
                  </a:lnTo>
                  <a:lnTo>
                    <a:pt x="7442" y="6984"/>
                  </a:lnTo>
                  <a:lnTo>
                    <a:pt x="6927" y="6469"/>
                  </a:lnTo>
                  <a:cubicBezTo>
                    <a:pt x="6832" y="6373"/>
                    <a:pt x="6727" y="6278"/>
                    <a:pt x="6622" y="6182"/>
                  </a:cubicBezTo>
                  <a:cubicBezTo>
                    <a:pt x="5887" y="5553"/>
                    <a:pt x="4981" y="5143"/>
                    <a:pt x="4017" y="5019"/>
                  </a:cubicBezTo>
                  <a:cubicBezTo>
                    <a:pt x="1632" y="4713"/>
                    <a:pt x="392" y="2014"/>
                    <a:pt x="1709"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59" name="Google Shape;20259;p80"/>
            <p:cNvSpPr/>
            <p:nvPr/>
          </p:nvSpPr>
          <p:spPr>
            <a:xfrm>
              <a:off x="2430549" y="2174330"/>
              <a:ext cx="86044" cy="82116"/>
            </a:xfrm>
            <a:custGeom>
              <a:avLst/>
              <a:gdLst/>
              <a:ahLst/>
              <a:cxnLst/>
              <a:rect l="l" t="t" r="r" b="b"/>
              <a:pathLst>
                <a:path w="3286" h="3136" extrusionOk="0">
                  <a:moveTo>
                    <a:pt x="292" y="1"/>
                  </a:moveTo>
                  <a:cubicBezTo>
                    <a:pt x="135" y="1"/>
                    <a:pt x="0" y="205"/>
                    <a:pt x="147" y="359"/>
                  </a:cubicBezTo>
                  <a:lnTo>
                    <a:pt x="2866" y="3078"/>
                  </a:lnTo>
                  <a:cubicBezTo>
                    <a:pt x="2904" y="3116"/>
                    <a:pt x="2952" y="3135"/>
                    <a:pt x="3009" y="3135"/>
                  </a:cubicBezTo>
                  <a:cubicBezTo>
                    <a:pt x="3190" y="3135"/>
                    <a:pt x="3286" y="2916"/>
                    <a:pt x="3152" y="2792"/>
                  </a:cubicBezTo>
                  <a:lnTo>
                    <a:pt x="433" y="63"/>
                  </a:lnTo>
                  <a:cubicBezTo>
                    <a:pt x="389" y="19"/>
                    <a:pt x="340" y="1"/>
                    <a:pt x="292"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0" name="Google Shape;20260;p80"/>
            <p:cNvSpPr/>
            <p:nvPr/>
          </p:nvSpPr>
          <p:spPr>
            <a:xfrm>
              <a:off x="2402740" y="2202478"/>
              <a:ext cx="28358" cy="24483"/>
            </a:xfrm>
            <a:custGeom>
              <a:avLst/>
              <a:gdLst/>
              <a:ahLst/>
              <a:cxnLst/>
              <a:rect l="l" t="t" r="r" b="b"/>
              <a:pathLst>
                <a:path w="1083" h="935" extrusionOk="0">
                  <a:moveTo>
                    <a:pt x="289" y="1"/>
                  </a:moveTo>
                  <a:cubicBezTo>
                    <a:pt x="134" y="1"/>
                    <a:pt x="1" y="191"/>
                    <a:pt x="131" y="343"/>
                  </a:cubicBezTo>
                  <a:cubicBezTo>
                    <a:pt x="303" y="524"/>
                    <a:pt x="494" y="715"/>
                    <a:pt x="665" y="877"/>
                  </a:cubicBezTo>
                  <a:cubicBezTo>
                    <a:pt x="703" y="915"/>
                    <a:pt x="761" y="935"/>
                    <a:pt x="808" y="935"/>
                  </a:cubicBezTo>
                  <a:cubicBezTo>
                    <a:pt x="812" y="935"/>
                    <a:pt x="816" y="935"/>
                    <a:pt x="819" y="935"/>
                  </a:cubicBezTo>
                  <a:cubicBezTo>
                    <a:pt x="1002" y="935"/>
                    <a:pt x="1082" y="703"/>
                    <a:pt x="942" y="582"/>
                  </a:cubicBezTo>
                  <a:cubicBezTo>
                    <a:pt x="780" y="429"/>
                    <a:pt x="589" y="238"/>
                    <a:pt x="436" y="66"/>
                  </a:cubicBezTo>
                  <a:cubicBezTo>
                    <a:pt x="390" y="20"/>
                    <a:pt x="338" y="1"/>
                    <a:pt x="2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1" name="Google Shape;20261;p80"/>
            <p:cNvSpPr/>
            <p:nvPr/>
          </p:nvSpPr>
          <p:spPr>
            <a:xfrm>
              <a:off x="2433324" y="2233141"/>
              <a:ext cx="55538" cy="51532"/>
            </a:xfrm>
            <a:custGeom>
              <a:avLst/>
              <a:gdLst/>
              <a:ahLst/>
              <a:cxnLst/>
              <a:rect l="l" t="t" r="r" b="b"/>
              <a:pathLst>
                <a:path w="2121" h="1968" extrusionOk="0">
                  <a:moveTo>
                    <a:pt x="290" y="1"/>
                  </a:moveTo>
                  <a:cubicBezTo>
                    <a:pt x="137" y="1"/>
                    <a:pt x="1" y="203"/>
                    <a:pt x="146" y="355"/>
                  </a:cubicBezTo>
                  <a:cubicBezTo>
                    <a:pt x="652" y="870"/>
                    <a:pt x="1176" y="1395"/>
                    <a:pt x="1691" y="1901"/>
                  </a:cubicBezTo>
                  <a:cubicBezTo>
                    <a:pt x="1730" y="1939"/>
                    <a:pt x="1787" y="1958"/>
                    <a:pt x="1835" y="1958"/>
                  </a:cubicBezTo>
                  <a:lnTo>
                    <a:pt x="1844" y="1967"/>
                  </a:lnTo>
                  <a:cubicBezTo>
                    <a:pt x="2025" y="1967"/>
                    <a:pt x="2121" y="1748"/>
                    <a:pt x="1987" y="1614"/>
                  </a:cubicBezTo>
                  <a:cubicBezTo>
                    <a:pt x="1462" y="1109"/>
                    <a:pt x="947" y="584"/>
                    <a:pt x="432" y="69"/>
                  </a:cubicBezTo>
                  <a:cubicBezTo>
                    <a:pt x="389" y="21"/>
                    <a:pt x="339" y="1"/>
                    <a:pt x="29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2" name="Google Shape;20262;p80"/>
            <p:cNvSpPr/>
            <p:nvPr/>
          </p:nvSpPr>
          <p:spPr>
            <a:xfrm>
              <a:off x="2356105" y="2093994"/>
              <a:ext cx="71066" cy="20320"/>
            </a:xfrm>
            <a:custGeom>
              <a:avLst/>
              <a:gdLst/>
              <a:ahLst/>
              <a:cxnLst/>
              <a:rect l="l" t="t" r="r" b="b"/>
              <a:pathLst>
                <a:path w="2714" h="776" extrusionOk="0">
                  <a:moveTo>
                    <a:pt x="1233" y="1"/>
                  </a:moveTo>
                  <a:cubicBezTo>
                    <a:pt x="916" y="1"/>
                    <a:pt x="564" y="71"/>
                    <a:pt x="204" y="269"/>
                  </a:cubicBezTo>
                  <a:cubicBezTo>
                    <a:pt x="1" y="384"/>
                    <a:pt x="117" y="658"/>
                    <a:pt x="304" y="658"/>
                  </a:cubicBezTo>
                  <a:cubicBezTo>
                    <a:pt x="336" y="658"/>
                    <a:pt x="370" y="650"/>
                    <a:pt x="405" y="632"/>
                  </a:cubicBezTo>
                  <a:cubicBezTo>
                    <a:pt x="693" y="467"/>
                    <a:pt x="978" y="409"/>
                    <a:pt x="1235" y="409"/>
                  </a:cubicBezTo>
                  <a:cubicBezTo>
                    <a:pt x="1829" y="409"/>
                    <a:pt x="2279" y="717"/>
                    <a:pt x="2313" y="737"/>
                  </a:cubicBezTo>
                  <a:cubicBezTo>
                    <a:pt x="2341" y="756"/>
                    <a:pt x="2389" y="775"/>
                    <a:pt x="2427" y="775"/>
                  </a:cubicBezTo>
                  <a:cubicBezTo>
                    <a:pt x="2628" y="775"/>
                    <a:pt x="2713" y="517"/>
                    <a:pt x="2551" y="403"/>
                  </a:cubicBezTo>
                  <a:cubicBezTo>
                    <a:pt x="2518" y="376"/>
                    <a:pt x="1968" y="1"/>
                    <a:pt x="1233"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3" name="Google Shape;20263;p80"/>
            <p:cNvSpPr/>
            <p:nvPr/>
          </p:nvSpPr>
          <p:spPr>
            <a:xfrm>
              <a:off x="2387422" y="2184961"/>
              <a:ext cx="30008" cy="30270"/>
            </a:xfrm>
            <a:custGeom>
              <a:avLst/>
              <a:gdLst/>
              <a:ahLst/>
              <a:cxnLst/>
              <a:rect l="l" t="t" r="r" b="b"/>
              <a:pathLst>
                <a:path w="1146" h="1156" extrusionOk="0">
                  <a:moveTo>
                    <a:pt x="573" y="1"/>
                  </a:moveTo>
                  <a:cubicBezTo>
                    <a:pt x="258" y="1"/>
                    <a:pt x="1" y="258"/>
                    <a:pt x="1" y="573"/>
                  </a:cubicBezTo>
                  <a:cubicBezTo>
                    <a:pt x="1" y="898"/>
                    <a:pt x="258" y="1155"/>
                    <a:pt x="573" y="1155"/>
                  </a:cubicBezTo>
                  <a:cubicBezTo>
                    <a:pt x="888" y="1155"/>
                    <a:pt x="1145" y="898"/>
                    <a:pt x="1145" y="573"/>
                  </a:cubicBezTo>
                  <a:cubicBezTo>
                    <a:pt x="1145" y="258"/>
                    <a:pt x="888" y="1"/>
                    <a:pt x="5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4" name="Google Shape;20264;p80"/>
            <p:cNvSpPr/>
            <p:nvPr/>
          </p:nvSpPr>
          <p:spPr>
            <a:xfrm>
              <a:off x="2415152" y="2156995"/>
              <a:ext cx="30244" cy="30244"/>
            </a:xfrm>
            <a:custGeom>
              <a:avLst/>
              <a:gdLst/>
              <a:ahLst/>
              <a:cxnLst/>
              <a:rect l="l" t="t" r="r" b="b"/>
              <a:pathLst>
                <a:path w="1155" h="1155" extrusionOk="0">
                  <a:moveTo>
                    <a:pt x="582" y="0"/>
                  </a:moveTo>
                  <a:cubicBezTo>
                    <a:pt x="268" y="0"/>
                    <a:pt x="0" y="258"/>
                    <a:pt x="0" y="582"/>
                  </a:cubicBezTo>
                  <a:cubicBezTo>
                    <a:pt x="0" y="897"/>
                    <a:pt x="268" y="1155"/>
                    <a:pt x="582" y="1155"/>
                  </a:cubicBezTo>
                  <a:cubicBezTo>
                    <a:pt x="897" y="1155"/>
                    <a:pt x="1155" y="897"/>
                    <a:pt x="1155" y="582"/>
                  </a:cubicBezTo>
                  <a:cubicBezTo>
                    <a:pt x="1155" y="258"/>
                    <a:pt x="897" y="0"/>
                    <a:pt x="58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5" name="Google Shape;20265;p80"/>
            <p:cNvSpPr/>
            <p:nvPr/>
          </p:nvSpPr>
          <p:spPr>
            <a:xfrm>
              <a:off x="2474854" y="2244924"/>
              <a:ext cx="79707" cy="75727"/>
            </a:xfrm>
            <a:custGeom>
              <a:avLst/>
              <a:gdLst/>
              <a:ahLst/>
              <a:cxnLst/>
              <a:rect l="l" t="t" r="r" b="b"/>
              <a:pathLst>
                <a:path w="3044" h="2892" extrusionOk="0">
                  <a:moveTo>
                    <a:pt x="2090" y="0"/>
                  </a:moveTo>
                  <a:lnTo>
                    <a:pt x="0" y="2080"/>
                  </a:lnTo>
                  <a:lnTo>
                    <a:pt x="382" y="2462"/>
                  </a:lnTo>
                  <a:cubicBezTo>
                    <a:pt x="673" y="2748"/>
                    <a:pt x="1050" y="2891"/>
                    <a:pt x="1426" y="2891"/>
                  </a:cubicBezTo>
                  <a:cubicBezTo>
                    <a:pt x="1801" y="2891"/>
                    <a:pt x="2176" y="2748"/>
                    <a:pt x="2462" y="2462"/>
                  </a:cubicBezTo>
                  <a:cubicBezTo>
                    <a:pt x="3044" y="1889"/>
                    <a:pt x="3044" y="954"/>
                    <a:pt x="2462" y="382"/>
                  </a:cubicBezTo>
                  <a:lnTo>
                    <a:pt x="2090" y="0"/>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6" name="Google Shape;20266;p80"/>
            <p:cNvSpPr/>
            <p:nvPr/>
          </p:nvSpPr>
          <p:spPr>
            <a:xfrm>
              <a:off x="2475115" y="2244924"/>
              <a:ext cx="71459" cy="71721"/>
            </a:xfrm>
            <a:custGeom>
              <a:avLst/>
              <a:gdLst/>
              <a:ahLst/>
              <a:cxnLst/>
              <a:rect l="l" t="t" r="r" b="b"/>
              <a:pathLst>
                <a:path w="2729" h="2739" extrusionOk="0">
                  <a:moveTo>
                    <a:pt x="2080" y="0"/>
                  </a:moveTo>
                  <a:lnTo>
                    <a:pt x="0" y="2080"/>
                  </a:lnTo>
                  <a:lnTo>
                    <a:pt x="372" y="2462"/>
                  </a:lnTo>
                  <a:cubicBezTo>
                    <a:pt x="487" y="2576"/>
                    <a:pt x="620" y="2662"/>
                    <a:pt x="763" y="2738"/>
                  </a:cubicBezTo>
                  <a:lnTo>
                    <a:pt x="2728" y="764"/>
                  </a:lnTo>
                  <a:cubicBezTo>
                    <a:pt x="2662" y="621"/>
                    <a:pt x="2566" y="487"/>
                    <a:pt x="2452" y="382"/>
                  </a:cubicBezTo>
                  <a:lnTo>
                    <a:pt x="208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67" name="Google Shape;20267;p80"/>
            <p:cNvSpPr/>
            <p:nvPr/>
          </p:nvSpPr>
          <p:spPr>
            <a:xfrm>
              <a:off x="2450371" y="2220756"/>
              <a:ext cx="89945" cy="88820"/>
            </a:xfrm>
            <a:custGeom>
              <a:avLst/>
              <a:gdLst/>
              <a:ahLst/>
              <a:cxnLst/>
              <a:rect l="l" t="t" r="r" b="b"/>
              <a:pathLst>
                <a:path w="3435" h="3392" extrusionOk="0">
                  <a:moveTo>
                    <a:pt x="2576" y="0"/>
                  </a:moveTo>
                  <a:cubicBezTo>
                    <a:pt x="2522" y="0"/>
                    <a:pt x="2467" y="22"/>
                    <a:pt x="2424" y="65"/>
                  </a:cubicBezTo>
                  <a:lnTo>
                    <a:pt x="86" y="2402"/>
                  </a:lnTo>
                  <a:cubicBezTo>
                    <a:pt x="1" y="2488"/>
                    <a:pt x="1" y="2631"/>
                    <a:pt x="86" y="2717"/>
                  </a:cubicBezTo>
                  <a:lnTo>
                    <a:pt x="697" y="3327"/>
                  </a:lnTo>
                  <a:cubicBezTo>
                    <a:pt x="740" y="3370"/>
                    <a:pt x="795" y="3392"/>
                    <a:pt x="850" y="3392"/>
                  </a:cubicBezTo>
                  <a:cubicBezTo>
                    <a:pt x="904" y="3392"/>
                    <a:pt x="959" y="3370"/>
                    <a:pt x="1002" y="3327"/>
                  </a:cubicBezTo>
                  <a:lnTo>
                    <a:pt x="3349" y="990"/>
                  </a:lnTo>
                  <a:cubicBezTo>
                    <a:pt x="3435" y="904"/>
                    <a:pt x="3435" y="761"/>
                    <a:pt x="3349" y="675"/>
                  </a:cubicBezTo>
                  <a:lnTo>
                    <a:pt x="2729" y="65"/>
                  </a:lnTo>
                  <a:cubicBezTo>
                    <a:pt x="2686" y="22"/>
                    <a:pt x="2631" y="0"/>
                    <a:pt x="257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68" name="Google Shape;20268;p80"/>
          <p:cNvGrpSpPr/>
          <p:nvPr/>
        </p:nvGrpSpPr>
        <p:grpSpPr>
          <a:xfrm>
            <a:off x="2924103" y="3226629"/>
            <a:ext cx="504568" cy="461764"/>
            <a:chOff x="2193077" y="2419971"/>
            <a:chExt cx="378426" cy="346323"/>
          </a:xfrm>
        </p:grpSpPr>
        <p:sp>
          <p:nvSpPr>
            <p:cNvPr id="20269" name="Google Shape;20269;p80"/>
            <p:cNvSpPr/>
            <p:nvPr/>
          </p:nvSpPr>
          <p:spPr>
            <a:xfrm>
              <a:off x="2392423" y="2419971"/>
              <a:ext cx="179079" cy="150852"/>
            </a:xfrm>
            <a:custGeom>
              <a:avLst/>
              <a:gdLst/>
              <a:ahLst/>
              <a:cxnLst/>
              <a:rect l="l" t="t" r="r" b="b"/>
              <a:pathLst>
                <a:path w="6839" h="5761" extrusionOk="0">
                  <a:moveTo>
                    <a:pt x="3442" y="1"/>
                  </a:moveTo>
                  <a:cubicBezTo>
                    <a:pt x="3405" y="1"/>
                    <a:pt x="3367" y="1"/>
                    <a:pt x="3330" y="3"/>
                  </a:cubicBezTo>
                  <a:cubicBezTo>
                    <a:pt x="1155" y="98"/>
                    <a:pt x="0" y="2617"/>
                    <a:pt x="1355" y="4324"/>
                  </a:cubicBezTo>
                  <a:lnTo>
                    <a:pt x="1298" y="5527"/>
                  </a:lnTo>
                  <a:cubicBezTo>
                    <a:pt x="1290" y="5661"/>
                    <a:pt x="1394" y="5760"/>
                    <a:pt x="1513" y="5760"/>
                  </a:cubicBezTo>
                  <a:cubicBezTo>
                    <a:pt x="1546" y="5760"/>
                    <a:pt x="1580" y="5753"/>
                    <a:pt x="1613" y="5736"/>
                  </a:cubicBezTo>
                  <a:lnTo>
                    <a:pt x="2710" y="5231"/>
                  </a:lnTo>
                  <a:cubicBezTo>
                    <a:pt x="2949" y="5299"/>
                    <a:pt x="3192" y="5332"/>
                    <a:pt x="3433" y="5332"/>
                  </a:cubicBezTo>
                  <a:cubicBezTo>
                    <a:pt x="4306" y="5332"/>
                    <a:pt x="5147" y="4900"/>
                    <a:pt x="5648" y="4153"/>
                  </a:cubicBezTo>
                  <a:cubicBezTo>
                    <a:pt x="6839" y="2372"/>
                    <a:pt x="5551" y="1"/>
                    <a:pt x="344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0" name="Google Shape;20270;p80"/>
            <p:cNvSpPr/>
            <p:nvPr/>
          </p:nvSpPr>
          <p:spPr>
            <a:xfrm>
              <a:off x="2299990" y="2594389"/>
              <a:ext cx="51977" cy="93952"/>
            </a:xfrm>
            <a:custGeom>
              <a:avLst/>
              <a:gdLst/>
              <a:ahLst/>
              <a:cxnLst/>
              <a:rect l="l" t="t" r="r" b="b"/>
              <a:pathLst>
                <a:path w="1985"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1" name="Google Shape;20271;p80"/>
            <p:cNvSpPr/>
            <p:nvPr/>
          </p:nvSpPr>
          <p:spPr>
            <a:xfrm>
              <a:off x="2193077" y="2652599"/>
              <a:ext cx="265804" cy="113695"/>
            </a:xfrm>
            <a:custGeom>
              <a:avLst/>
              <a:gdLst/>
              <a:ahLst/>
              <a:cxnLst/>
              <a:rect l="l" t="t" r="r" b="b"/>
              <a:pathLst>
                <a:path w="10151" h="4342" extrusionOk="0">
                  <a:moveTo>
                    <a:pt x="4084" y="1"/>
                  </a:moveTo>
                  <a:lnTo>
                    <a:pt x="2471" y="516"/>
                  </a:lnTo>
                  <a:lnTo>
                    <a:pt x="1823" y="726"/>
                  </a:lnTo>
                  <a:cubicBezTo>
                    <a:pt x="735" y="1069"/>
                    <a:pt x="0" y="2080"/>
                    <a:pt x="0" y="3216"/>
                  </a:cubicBezTo>
                  <a:lnTo>
                    <a:pt x="0" y="4112"/>
                  </a:lnTo>
                  <a:cubicBezTo>
                    <a:pt x="0" y="4236"/>
                    <a:pt x="96" y="4341"/>
                    <a:pt x="220" y="4341"/>
                  </a:cubicBezTo>
                  <a:lnTo>
                    <a:pt x="9922" y="4341"/>
                  </a:lnTo>
                  <a:cubicBezTo>
                    <a:pt x="10046" y="4341"/>
                    <a:pt x="10151" y="4236"/>
                    <a:pt x="10151" y="4112"/>
                  </a:cubicBezTo>
                  <a:lnTo>
                    <a:pt x="10151" y="3216"/>
                  </a:lnTo>
                  <a:cubicBezTo>
                    <a:pt x="10151" y="2080"/>
                    <a:pt x="9416" y="1069"/>
                    <a:pt x="8329" y="726"/>
                  </a:cubicBezTo>
                  <a:lnTo>
                    <a:pt x="7680" y="516"/>
                  </a:lnTo>
                  <a:lnTo>
                    <a:pt x="6068" y="1"/>
                  </a:lnTo>
                  <a:lnTo>
                    <a:pt x="5076" y="697"/>
                  </a:lnTo>
                  <a:lnTo>
                    <a:pt x="4084"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2" name="Google Shape;20272;p80"/>
            <p:cNvSpPr/>
            <p:nvPr/>
          </p:nvSpPr>
          <p:spPr>
            <a:xfrm>
              <a:off x="2393916" y="2666084"/>
              <a:ext cx="64965" cy="100210"/>
            </a:xfrm>
            <a:custGeom>
              <a:avLst/>
              <a:gdLst/>
              <a:ahLst/>
              <a:cxnLst/>
              <a:rect l="l" t="t" r="r" b="b"/>
              <a:pathLst>
                <a:path w="2481" h="3827" extrusionOk="0">
                  <a:moveTo>
                    <a:pt x="1" y="1"/>
                  </a:moveTo>
                  <a:lnTo>
                    <a:pt x="497" y="211"/>
                  </a:lnTo>
                  <a:cubicBezTo>
                    <a:pt x="1298" y="554"/>
                    <a:pt x="1851" y="1565"/>
                    <a:pt x="1851" y="2701"/>
                  </a:cubicBezTo>
                  <a:lnTo>
                    <a:pt x="1851" y="3826"/>
                  </a:lnTo>
                  <a:lnTo>
                    <a:pt x="2252" y="3826"/>
                  </a:lnTo>
                  <a:cubicBezTo>
                    <a:pt x="2376" y="3826"/>
                    <a:pt x="2481" y="3721"/>
                    <a:pt x="2481" y="3597"/>
                  </a:cubicBezTo>
                  <a:lnTo>
                    <a:pt x="2481" y="2701"/>
                  </a:lnTo>
                  <a:cubicBezTo>
                    <a:pt x="2481" y="1565"/>
                    <a:pt x="1746" y="554"/>
                    <a:pt x="659" y="211"/>
                  </a:cubicBezTo>
                  <a:lnTo>
                    <a:pt x="1"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3" name="Google Shape;20273;p80"/>
            <p:cNvSpPr/>
            <p:nvPr/>
          </p:nvSpPr>
          <p:spPr>
            <a:xfrm>
              <a:off x="2193077" y="2666346"/>
              <a:ext cx="64729" cy="99948"/>
            </a:xfrm>
            <a:custGeom>
              <a:avLst/>
              <a:gdLst/>
              <a:ahLst/>
              <a:cxnLst/>
              <a:rect l="l" t="t" r="r" b="b"/>
              <a:pathLst>
                <a:path w="2472" h="3817" extrusionOk="0">
                  <a:moveTo>
                    <a:pt x="2471" y="0"/>
                  </a:moveTo>
                  <a:lnTo>
                    <a:pt x="1823" y="201"/>
                  </a:lnTo>
                  <a:cubicBezTo>
                    <a:pt x="735" y="544"/>
                    <a:pt x="0" y="1555"/>
                    <a:pt x="0" y="2691"/>
                  </a:cubicBezTo>
                  <a:lnTo>
                    <a:pt x="0" y="3597"/>
                  </a:lnTo>
                  <a:cubicBezTo>
                    <a:pt x="0" y="3721"/>
                    <a:pt x="96" y="3816"/>
                    <a:pt x="220" y="3816"/>
                  </a:cubicBezTo>
                  <a:lnTo>
                    <a:pt x="630" y="3816"/>
                  </a:lnTo>
                  <a:lnTo>
                    <a:pt x="630" y="2700"/>
                  </a:lnTo>
                  <a:cubicBezTo>
                    <a:pt x="630" y="1555"/>
                    <a:pt x="1174" y="554"/>
                    <a:pt x="1985" y="210"/>
                  </a:cubicBezTo>
                  <a:lnTo>
                    <a:pt x="247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4" name="Google Shape;20274;p80"/>
            <p:cNvSpPr/>
            <p:nvPr/>
          </p:nvSpPr>
          <p:spPr>
            <a:xfrm>
              <a:off x="2320231" y="2697742"/>
              <a:ext cx="11521" cy="12333"/>
            </a:xfrm>
            <a:custGeom>
              <a:avLst/>
              <a:gdLst/>
              <a:ahLst/>
              <a:cxnLst/>
              <a:rect l="l" t="t" r="r" b="b"/>
              <a:pathLst>
                <a:path w="440" h="471" extrusionOk="0">
                  <a:moveTo>
                    <a:pt x="220" y="1"/>
                  </a:moveTo>
                  <a:cubicBezTo>
                    <a:pt x="110" y="1"/>
                    <a:pt x="0" y="75"/>
                    <a:pt x="10" y="223"/>
                  </a:cubicBezTo>
                  <a:lnTo>
                    <a:pt x="10" y="270"/>
                  </a:lnTo>
                  <a:cubicBezTo>
                    <a:pt x="10" y="385"/>
                    <a:pt x="105" y="471"/>
                    <a:pt x="220" y="471"/>
                  </a:cubicBezTo>
                  <a:cubicBezTo>
                    <a:pt x="334" y="471"/>
                    <a:pt x="430" y="375"/>
                    <a:pt x="430" y="270"/>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5" name="Google Shape;20275;p80"/>
            <p:cNvSpPr/>
            <p:nvPr/>
          </p:nvSpPr>
          <p:spPr>
            <a:xfrm>
              <a:off x="2320231" y="2716490"/>
              <a:ext cx="11521" cy="12333"/>
            </a:xfrm>
            <a:custGeom>
              <a:avLst/>
              <a:gdLst/>
              <a:ahLst/>
              <a:cxnLst/>
              <a:rect l="l" t="t" r="r" b="b"/>
              <a:pathLst>
                <a:path w="440" h="471" extrusionOk="0">
                  <a:moveTo>
                    <a:pt x="220" y="0"/>
                  </a:moveTo>
                  <a:cubicBezTo>
                    <a:pt x="110" y="0"/>
                    <a:pt x="0" y="74"/>
                    <a:pt x="10" y="222"/>
                  </a:cubicBezTo>
                  <a:lnTo>
                    <a:pt x="10" y="270"/>
                  </a:lnTo>
                  <a:cubicBezTo>
                    <a:pt x="10" y="384"/>
                    <a:pt x="105" y="470"/>
                    <a:pt x="220" y="470"/>
                  </a:cubicBezTo>
                  <a:cubicBezTo>
                    <a:pt x="334" y="470"/>
                    <a:pt x="430" y="384"/>
                    <a:pt x="430" y="270"/>
                  </a:cubicBezTo>
                  <a:lnTo>
                    <a:pt x="430" y="222"/>
                  </a:lnTo>
                  <a:cubicBezTo>
                    <a:pt x="439" y="74"/>
                    <a:pt x="329" y="0"/>
                    <a:pt x="2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6" name="Google Shape;20276;p80"/>
            <p:cNvSpPr/>
            <p:nvPr/>
          </p:nvSpPr>
          <p:spPr>
            <a:xfrm>
              <a:off x="2299833" y="2652860"/>
              <a:ext cx="26159" cy="38963"/>
            </a:xfrm>
            <a:custGeom>
              <a:avLst/>
              <a:gdLst/>
              <a:ahLst/>
              <a:cxnLst/>
              <a:rect l="l" t="t" r="r" b="b"/>
              <a:pathLst>
                <a:path w="999" h="1488" extrusionOk="0">
                  <a:moveTo>
                    <a:pt x="7" y="0"/>
                  </a:moveTo>
                  <a:lnTo>
                    <a:pt x="7" y="1269"/>
                  </a:lnTo>
                  <a:cubicBezTo>
                    <a:pt x="0" y="1401"/>
                    <a:pt x="110" y="1487"/>
                    <a:pt x="224" y="1487"/>
                  </a:cubicBezTo>
                  <a:cubicBezTo>
                    <a:pt x="283" y="1487"/>
                    <a:pt x="343" y="1464"/>
                    <a:pt x="388" y="1412"/>
                  </a:cubicBezTo>
                  <a:lnTo>
                    <a:pt x="999" y="697"/>
                  </a:lnTo>
                  <a:lnTo>
                    <a:pt x="7"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7" name="Google Shape;20277;p80"/>
            <p:cNvSpPr/>
            <p:nvPr/>
          </p:nvSpPr>
          <p:spPr>
            <a:xfrm>
              <a:off x="2270768" y="2472001"/>
              <a:ext cx="110448" cy="152030"/>
            </a:xfrm>
            <a:custGeom>
              <a:avLst/>
              <a:gdLst/>
              <a:ahLst/>
              <a:cxnLst/>
              <a:rect l="l" t="t" r="r" b="b"/>
              <a:pathLst>
                <a:path w="4218" h="5806" extrusionOk="0">
                  <a:moveTo>
                    <a:pt x="1641" y="0"/>
                  </a:moveTo>
                  <a:cubicBezTo>
                    <a:pt x="1584" y="0"/>
                    <a:pt x="1517" y="0"/>
                    <a:pt x="1450" y="10"/>
                  </a:cubicBezTo>
                  <a:cubicBezTo>
                    <a:pt x="620" y="105"/>
                    <a:pt x="0" y="811"/>
                    <a:pt x="0" y="1651"/>
                  </a:cubicBezTo>
                  <a:lnTo>
                    <a:pt x="0" y="3330"/>
                  </a:lnTo>
                  <a:cubicBezTo>
                    <a:pt x="0" y="4207"/>
                    <a:pt x="468" y="5018"/>
                    <a:pt x="1221" y="5467"/>
                  </a:cubicBezTo>
                  <a:lnTo>
                    <a:pt x="1527" y="5648"/>
                  </a:lnTo>
                  <a:cubicBezTo>
                    <a:pt x="1708" y="5753"/>
                    <a:pt x="1908" y="5805"/>
                    <a:pt x="2107" y="5805"/>
                  </a:cubicBezTo>
                  <a:cubicBezTo>
                    <a:pt x="2307" y="5805"/>
                    <a:pt x="2505" y="5753"/>
                    <a:pt x="2681" y="5648"/>
                  </a:cubicBezTo>
                  <a:lnTo>
                    <a:pt x="2996" y="5467"/>
                  </a:lnTo>
                  <a:cubicBezTo>
                    <a:pt x="3750" y="5018"/>
                    <a:pt x="4217" y="4198"/>
                    <a:pt x="4217" y="3320"/>
                  </a:cubicBezTo>
                  <a:lnTo>
                    <a:pt x="4217" y="1651"/>
                  </a:lnTo>
                  <a:cubicBezTo>
                    <a:pt x="4217" y="735"/>
                    <a:pt x="3482"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8" name="Google Shape;20278;p80"/>
            <p:cNvSpPr/>
            <p:nvPr/>
          </p:nvSpPr>
          <p:spPr>
            <a:xfrm>
              <a:off x="2253145" y="2454745"/>
              <a:ext cx="145301" cy="78293"/>
            </a:xfrm>
            <a:custGeom>
              <a:avLst/>
              <a:gdLst/>
              <a:ahLst/>
              <a:cxnLst/>
              <a:rect l="l" t="t" r="r" b="b"/>
              <a:pathLst>
                <a:path w="5549" h="2990" extrusionOk="0">
                  <a:moveTo>
                    <a:pt x="2228" y="1"/>
                  </a:moveTo>
                  <a:cubicBezTo>
                    <a:pt x="1007" y="1"/>
                    <a:pt x="15" y="993"/>
                    <a:pt x="15" y="2224"/>
                  </a:cubicBezTo>
                  <a:lnTo>
                    <a:pt x="15" y="2768"/>
                  </a:lnTo>
                  <a:cubicBezTo>
                    <a:pt x="1" y="2915"/>
                    <a:pt x="108" y="2989"/>
                    <a:pt x="217" y="2989"/>
                  </a:cubicBezTo>
                  <a:cubicBezTo>
                    <a:pt x="325" y="2989"/>
                    <a:pt x="435" y="2915"/>
                    <a:pt x="425" y="2768"/>
                  </a:cubicBezTo>
                  <a:lnTo>
                    <a:pt x="425" y="2224"/>
                  </a:lnTo>
                  <a:cubicBezTo>
                    <a:pt x="425" y="1222"/>
                    <a:pt x="1236" y="411"/>
                    <a:pt x="2228" y="411"/>
                  </a:cubicBezTo>
                  <a:lnTo>
                    <a:pt x="3325" y="411"/>
                  </a:lnTo>
                  <a:cubicBezTo>
                    <a:pt x="4327" y="411"/>
                    <a:pt x="5138" y="1222"/>
                    <a:pt x="5138" y="2224"/>
                  </a:cubicBezTo>
                  <a:lnTo>
                    <a:pt x="5138" y="2768"/>
                  </a:lnTo>
                  <a:cubicBezTo>
                    <a:pt x="5138" y="2882"/>
                    <a:pt x="5224" y="2977"/>
                    <a:pt x="5338" y="2977"/>
                  </a:cubicBezTo>
                  <a:cubicBezTo>
                    <a:pt x="5453" y="2977"/>
                    <a:pt x="5548" y="2882"/>
                    <a:pt x="5548" y="2768"/>
                  </a:cubicBezTo>
                  <a:lnTo>
                    <a:pt x="5548" y="2224"/>
                  </a:lnTo>
                  <a:cubicBezTo>
                    <a:pt x="5548" y="993"/>
                    <a:pt x="4556" y="1"/>
                    <a:pt x="33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79" name="Google Shape;20279;p80"/>
            <p:cNvSpPr/>
            <p:nvPr/>
          </p:nvSpPr>
          <p:spPr>
            <a:xfrm>
              <a:off x="2319236" y="2570352"/>
              <a:ext cx="79210" cy="77534"/>
            </a:xfrm>
            <a:custGeom>
              <a:avLst/>
              <a:gdLst/>
              <a:ahLst/>
              <a:cxnLst/>
              <a:rect l="l" t="t" r="r" b="b"/>
              <a:pathLst>
                <a:path w="3025" h="2961" extrusionOk="0">
                  <a:moveTo>
                    <a:pt x="2819" y="1"/>
                  </a:moveTo>
                  <a:cubicBezTo>
                    <a:pt x="2721" y="1"/>
                    <a:pt x="2624" y="65"/>
                    <a:pt x="2614" y="194"/>
                  </a:cubicBezTo>
                  <a:lnTo>
                    <a:pt x="2614" y="738"/>
                  </a:lnTo>
                  <a:cubicBezTo>
                    <a:pt x="2614" y="1739"/>
                    <a:pt x="1803" y="2550"/>
                    <a:pt x="801" y="2550"/>
                  </a:cubicBezTo>
                  <a:lnTo>
                    <a:pt x="258" y="2550"/>
                  </a:lnTo>
                  <a:cubicBezTo>
                    <a:pt x="0" y="2569"/>
                    <a:pt x="0" y="2941"/>
                    <a:pt x="258" y="2960"/>
                  </a:cubicBezTo>
                  <a:lnTo>
                    <a:pt x="801" y="2960"/>
                  </a:lnTo>
                  <a:cubicBezTo>
                    <a:pt x="2032" y="2960"/>
                    <a:pt x="3024" y="1968"/>
                    <a:pt x="3024" y="738"/>
                  </a:cubicBezTo>
                  <a:lnTo>
                    <a:pt x="3024" y="194"/>
                  </a:lnTo>
                  <a:cubicBezTo>
                    <a:pt x="3015" y="65"/>
                    <a:pt x="2917" y="1"/>
                    <a:pt x="281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0" name="Google Shape;20280;p80"/>
            <p:cNvSpPr/>
            <p:nvPr/>
          </p:nvSpPr>
          <p:spPr>
            <a:xfrm>
              <a:off x="2325966" y="2652860"/>
              <a:ext cx="26264" cy="38963"/>
            </a:xfrm>
            <a:custGeom>
              <a:avLst/>
              <a:gdLst/>
              <a:ahLst/>
              <a:cxnLst/>
              <a:rect l="l" t="t" r="r" b="b"/>
              <a:pathLst>
                <a:path w="1003" h="1488" extrusionOk="0">
                  <a:moveTo>
                    <a:pt x="1002" y="0"/>
                  </a:moveTo>
                  <a:lnTo>
                    <a:pt x="1" y="697"/>
                  </a:lnTo>
                  <a:lnTo>
                    <a:pt x="611" y="1412"/>
                  </a:lnTo>
                  <a:cubicBezTo>
                    <a:pt x="657" y="1464"/>
                    <a:pt x="717" y="1487"/>
                    <a:pt x="776" y="1487"/>
                  </a:cubicBezTo>
                  <a:cubicBezTo>
                    <a:pt x="891" y="1487"/>
                    <a:pt x="1002" y="1401"/>
                    <a:pt x="1002" y="1269"/>
                  </a:cubicBezTo>
                  <a:lnTo>
                    <a:pt x="1002"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1" name="Google Shape;20281;p80"/>
            <p:cNvSpPr/>
            <p:nvPr/>
          </p:nvSpPr>
          <p:spPr>
            <a:xfrm>
              <a:off x="2363698" y="2721308"/>
              <a:ext cx="54229" cy="20503"/>
            </a:xfrm>
            <a:custGeom>
              <a:avLst/>
              <a:gdLst/>
              <a:ahLst/>
              <a:cxnLst/>
              <a:rect l="l" t="t" r="r" b="b"/>
              <a:pathLst>
                <a:path w="2071" h="783" extrusionOk="0">
                  <a:moveTo>
                    <a:pt x="296" y="0"/>
                  </a:moveTo>
                  <a:cubicBezTo>
                    <a:pt x="134" y="0"/>
                    <a:pt x="0" y="124"/>
                    <a:pt x="0" y="286"/>
                  </a:cubicBezTo>
                  <a:lnTo>
                    <a:pt x="0" y="496"/>
                  </a:lnTo>
                  <a:cubicBezTo>
                    <a:pt x="0" y="649"/>
                    <a:pt x="134" y="782"/>
                    <a:pt x="296" y="782"/>
                  </a:cubicBezTo>
                  <a:lnTo>
                    <a:pt x="1784" y="782"/>
                  </a:lnTo>
                  <a:cubicBezTo>
                    <a:pt x="1937" y="782"/>
                    <a:pt x="2070" y="649"/>
                    <a:pt x="2070" y="496"/>
                  </a:cubicBezTo>
                  <a:lnTo>
                    <a:pt x="2070" y="286"/>
                  </a:lnTo>
                  <a:cubicBezTo>
                    <a:pt x="2070" y="124"/>
                    <a:pt x="1937" y="0"/>
                    <a:pt x="178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2" name="Google Shape;20282;p80"/>
            <p:cNvSpPr/>
            <p:nvPr/>
          </p:nvSpPr>
          <p:spPr>
            <a:xfrm>
              <a:off x="2314732" y="2631127"/>
              <a:ext cx="22493" cy="22493"/>
            </a:xfrm>
            <a:custGeom>
              <a:avLst/>
              <a:gdLst/>
              <a:ahLst/>
              <a:cxnLst/>
              <a:rect l="l" t="t" r="r" b="b"/>
              <a:pathLst>
                <a:path w="859" h="859" extrusionOk="0">
                  <a:moveTo>
                    <a:pt x="430" y="0"/>
                  </a:moveTo>
                  <a:cubicBezTo>
                    <a:pt x="191" y="0"/>
                    <a:pt x="0" y="200"/>
                    <a:pt x="0" y="429"/>
                  </a:cubicBezTo>
                  <a:cubicBezTo>
                    <a:pt x="0" y="668"/>
                    <a:pt x="191" y="859"/>
                    <a:pt x="430" y="859"/>
                  </a:cubicBezTo>
                  <a:cubicBezTo>
                    <a:pt x="668" y="859"/>
                    <a:pt x="859" y="668"/>
                    <a:pt x="859" y="429"/>
                  </a:cubicBezTo>
                  <a:cubicBezTo>
                    <a:pt x="859" y="200"/>
                    <a:pt x="668" y="0"/>
                    <a:pt x="43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3" name="Google Shape;20283;p80"/>
            <p:cNvSpPr/>
            <p:nvPr/>
          </p:nvSpPr>
          <p:spPr>
            <a:xfrm>
              <a:off x="2270768" y="2472236"/>
              <a:ext cx="37994" cy="49987"/>
            </a:xfrm>
            <a:custGeom>
              <a:avLst/>
              <a:gdLst/>
              <a:ahLst/>
              <a:cxnLst/>
              <a:rect l="l" t="t" r="r" b="b"/>
              <a:pathLst>
                <a:path w="1451" h="1909" extrusionOk="0">
                  <a:moveTo>
                    <a:pt x="1450" y="1"/>
                  </a:moveTo>
                  <a:lnTo>
                    <a:pt x="1450" y="1"/>
                  </a:lnTo>
                  <a:cubicBezTo>
                    <a:pt x="620" y="96"/>
                    <a:pt x="0" y="802"/>
                    <a:pt x="0" y="1642"/>
                  </a:cubicBezTo>
                  <a:lnTo>
                    <a:pt x="0" y="1909"/>
                  </a:lnTo>
                  <a:cubicBezTo>
                    <a:pt x="0" y="1909"/>
                    <a:pt x="1059" y="1584"/>
                    <a:pt x="1450"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4" name="Google Shape;20284;p80"/>
            <p:cNvSpPr/>
            <p:nvPr/>
          </p:nvSpPr>
          <p:spPr>
            <a:xfrm>
              <a:off x="2308736" y="2472001"/>
              <a:ext cx="72480" cy="71956"/>
            </a:xfrm>
            <a:custGeom>
              <a:avLst/>
              <a:gdLst/>
              <a:ahLst/>
              <a:cxnLst/>
              <a:rect l="l" t="t" r="r" b="b"/>
              <a:pathLst>
                <a:path w="2768" h="2748" extrusionOk="0">
                  <a:moveTo>
                    <a:pt x="191" y="0"/>
                  </a:moveTo>
                  <a:cubicBezTo>
                    <a:pt x="124" y="0"/>
                    <a:pt x="67" y="0"/>
                    <a:pt x="0" y="10"/>
                  </a:cubicBezTo>
                  <a:cubicBezTo>
                    <a:pt x="0" y="10"/>
                    <a:pt x="287" y="2748"/>
                    <a:pt x="2767" y="2748"/>
                  </a:cubicBezTo>
                  <a:lnTo>
                    <a:pt x="2767" y="1651"/>
                  </a:lnTo>
                  <a:cubicBezTo>
                    <a:pt x="2767" y="735"/>
                    <a:pt x="2032"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5" name="Google Shape;20285;p80"/>
            <p:cNvSpPr/>
            <p:nvPr/>
          </p:nvSpPr>
          <p:spPr>
            <a:xfrm>
              <a:off x="2459614" y="2474567"/>
              <a:ext cx="38492" cy="32915"/>
            </a:xfrm>
            <a:custGeom>
              <a:avLst/>
              <a:gdLst/>
              <a:ahLst/>
              <a:cxnLst/>
              <a:rect l="l" t="t" r="r" b="b"/>
              <a:pathLst>
                <a:path w="1470" h="1257" extrusionOk="0">
                  <a:moveTo>
                    <a:pt x="850" y="417"/>
                  </a:moveTo>
                  <a:cubicBezTo>
                    <a:pt x="964" y="417"/>
                    <a:pt x="1050" y="513"/>
                    <a:pt x="1050" y="627"/>
                  </a:cubicBezTo>
                  <a:cubicBezTo>
                    <a:pt x="1050" y="757"/>
                    <a:pt x="945" y="842"/>
                    <a:pt x="835" y="842"/>
                  </a:cubicBezTo>
                  <a:cubicBezTo>
                    <a:pt x="783" y="842"/>
                    <a:pt x="730" y="823"/>
                    <a:pt x="687" y="780"/>
                  </a:cubicBezTo>
                  <a:cubicBezTo>
                    <a:pt x="554" y="637"/>
                    <a:pt x="659" y="417"/>
                    <a:pt x="850" y="417"/>
                  </a:cubicBezTo>
                  <a:close/>
                  <a:moveTo>
                    <a:pt x="833" y="1"/>
                  </a:moveTo>
                  <a:cubicBezTo>
                    <a:pt x="679" y="1"/>
                    <a:pt x="521" y="59"/>
                    <a:pt x="392" y="188"/>
                  </a:cubicBezTo>
                  <a:cubicBezTo>
                    <a:pt x="1" y="589"/>
                    <a:pt x="287" y="1257"/>
                    <a:pt x="850" y="1257"/>
                  </a:cubicBezTo>
                  <a:cubicBezTo>
                    <a:pt x="1193" y="1247"/>
                    <a:pt x="1470" y="971"/>
                    <a:pt x="1470" y="627"/>
                  </a:cubicBezTo>
                  <a:cubicBezTo>
                    <a:pt x="1463" y="253"/>
                    <a:pt x="1156" y="1"/>
                    <a:pt x="8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6" name="Google Shape;20286;p80"/>
            <p:cNvSpPr/>
            <p:nvPr/>
          </p:nvSpPr>
          <p:spPr>
            <a:xfrm>
              <a:off x="2437540" y="2448696"/>
              <a:ext cx="88636" cy="84839"/>
            </a:xfrm>
            <a:custGeom>
              <a:avLst/>
              <a:gdLst/>
              <a:ahLst/>
              <a:cxnLst/>
              <a:rect l="l" t="t" r="r" b="b"/>
              <a:pathLst>
                <a:path w="3385" h="3240" extrusionOk="0">
                  <a:moveTo>
                    <a:pt x="1688" y="814"/>
                  </a:moveTo>
                  <a:cubicBezTo>
                    <a:pt x="1757" y="814"/>
                    <a:pt x="1826" y="823"/>
                    <a:pt x="1893" y="843"/>
                  </a:cubicBezTo>
                  <a:cubicBezTo>
                    <a:pt x="1960" y="862"/>
                    <a:pt x="2027" y="890"/>
                    <a:pt x="2084" y="928"/>
                  </a:cubicBezTo>
                  <a:cubicBezTo>
                    <a:pt x="2265" y="1033"/>
                    <a:pt x="2389" y="1205"/>
                    <a:pt x="2446" y="1405"/>
                  </a:cubicBezTo>
                  <a:cubicBezTo>
                    <a:pt x="2484" y="1548"/>
                    <a:pt x="2484" y="1692"/>
                    <a:pt x="2446" y="1825"/>
                  </a:cubicBezTo>
                  <a:cubicBezTo>
                    <a:pt x="2427" y="1892"/>
                    <a:pt x="2408" y="1949"/>
                    <a:pt x="2370" y="2016"/>
                  </a:cubicBezTo>
                  <a:cubicBezTo>
                    <a:pt x="2303" y="2140"/>
                    <a:pt x="2208" y="2235"/>
                    <a:pt x="2084" y="2312"/>
                  </a:cubicBezTo>
                  <a:cubicBezTo>
                    <a:pt x="2027" y="2340"/>
                    <a:pt x="1960" y="2369"/>
                    <a:pt x="1902" y="2388"/>
                  </a:cubicBezTo>
                  <a:cubicBezTo>
                    <a:pt x="1826" y="2407"/>
                    <a:pt x="1759" y="2417"/>
                    <a:pt x="1693" y="2417"/>
                  </a:cubicBezTo>
                  <a:cubicBezTo>
                    <a:pt x="1550" y="2417"/>
                    <a:pt x="1416" y="2378"/>
                    <a:pt x="1301" y="2312"/>
                  </a:cubicBezTo>
                  <a:cubicBezTo>
                    <a:pt x="1120" y="2197"/>
                    <a:pt x="987" y="2025"/>
                    <a:pt x="929" y="1825"/>
                  </a:cubicBezTo>
                  <a:cubicBezTo>
                    <a:pt x="901" y="1692"/>
                    <a:pt x="901" y="1548"/>
                    <a:pt x="929" y="1405"/>
                  </a:cubicBezTo>
                  <a:cubicBezTo>
                    <a:pt x="987" y="1205"/>
                    <a:pt x="1120" y="1033"/>
                    <a:pt x="1301" y="928"/>
                  </a:cubicBezTo>
                  <a:cubicBezTo>
                    <a:pt x="1359" y="890"/>
                    <a:pt x="1416" y="862"/>
                    <a:pt x="1483" y="843"/>
                  </a:cubicBezTo>
                  <a:cubicBezTo>
                    <a:pt x="1550" y="823"/>
                    <a:pt x="1619" y="814"/>
                    <a:pt x="1688" y="814"/>
                  </a:cubicBezTo>
                  <a:close/>
                  <a:moveTo>
                    <a:pt x="1693" y="1"/>
                  </a:moveTo>
                  <a:cubicBezTo>
                    <a:pt x="1592" y="1"/>
                    <a:pt x="1492" y="65"/>
                    <a:pt x="1483" y="194"/>
                  </a:cubicBezTo>
                  <a:lnTo>
                    <a:pt x="1483" y="423"/>
                  </a:lnTo>
                  <a:cubicBezTo>
                    <a:pt x="1311" y="461"/>
                    <a:pt x="1149" y="528"/>
                    <a:pt x="1006" y="633"/>
                  </a:cubicBezTo>
                  <a:lnTo>
                    <a:pt x="853" y="470"/>
                  </a:lnTo>
                  <a:cubicBezTo>
                    <a:pt x="811" y="435"/>
                    <a:pt x="765" y="419"/>
                    <a:pt x="720" y="419"/>
                  </a:cubicBezTo>
                  <a:cubicBezTo>
                    <a:pt x="565" y="419"/>
                    <a:pt x="431" y="608"/>
                    <a:pt x="557" y="757"/>
                  </a:cubicBezTo>
                  <a:lnTo>
                    <a:pt x="720" y="919"/>
                  </a:lnTo>
                  <a:cubicBezTo>
                    <a:pt x="615" y="1071"/>
                    <a:pt x="548" y="1234"/>
                    <a:pt x="519" y="1415"/>
                  </a:cubicBezTo>
                  <a:lnTo>
                    <a:pt x="290" y="1415"/>
                  </a:lnTo>
                  <a:cubicBezTo>
                    <a:pt x="284" y="1415"/>
                    <a:pt x="278" y="1414"/>
                    <a:pt x="272" y="1414"/>
                  </a:cubicBezTo>
                  <a:cubicBezTo>
                    <a:pt x="3" y="1414"/>
                    <a:pt x="0" y="1826"/>
                    <a:pt x="264" y="1826"/>
                  </a:cubicBezTo>
                  <a:cubicBezTo>
                    <a:pt x="273" y="1826"/>
                    <a:pt x="281" y="1826"/>
                    <a:pt x="290" y="1825"/>
                  </a:cubicBezTo>
                  <a:lnTo>
                    <a:pt x="510" y="1825"/>
                  </a:lnTo>
                  <a:cubicBezTo>
                    <a:pt x="538" y="2006"/>
                    <a:pt x="605" y="2178"/>
                    <a:pt x="710" y="2321"/>
                  </a:cubicBezTo>
                  <a:lnTo>
                    <a:pt x="548" y="2483"/>
                  </a:lnTo>
                  <a:cubicBezTo>
                    <a:pt x="381" y="2636"/>
                    <a:pt x="528" y="2854"/>
                    <a:pt x="692" y="2854"/>
                  </a:cubicBezTo>
                  <a:cubicBezTo>
                    <a:pt x="744" y="2854"/>
                    <a:pt x="798" y="2832"/>
                    <a:pt x="844" y="2779"/>
                  </a:cubicBezTo>
                  <a:lnTo>
                    <a:pt x="1006" y="2617"/>
                  </a:lnTo>
                  <a:cubicBezTo>
                    <a:pt x="1149" y="2722"/>
                    <a:pt x="1311" y="2789"/>
                    <a:pt x="1483" y="2817"/>
                  </a:cubicBezTo>
                  <a:lnTo>
                    <a:pt x="1483" y="3046"/>
                  </a:lnTo>
                  <a:cubicBezTo>
                    <a:pt x="1492" y="3175"/>
                    <a:pt x="1590" y="3239"/>
                    <a:pt x="1688" y="3239"/>
                  </a:cubicBezTo>
                  <a:cubicBezTo>
                    <a:pt x="1786" y="3239"/>
                    <a:pt x="1883" y="3175"/>
                    <a:pt x="1893" y="3046"/>
                  </a:cubicBezTo>
                  <a:lnTo>
                    <a:pt x="1893" y="2817"/>
                  </a:lnTo>
                  <a:cubicBezTo>
                    <a:pt x="2065" y="2789"/>
                    <a:pt x="2227" y="2722"/>
                    <a:pt x="2370" y="2617"/>
                  </a:cubicBezTo>
                  <a:lnTo>
                    <a:pt x="2542" y="2779"/>
                  </a:lnTo>
                  <a:cubicBezTo>
                    <a:pt x="2588" y="2832"/>
                    <a:pt x="2641" y="2854"/>
                    <a:pt x="2693" y="2854"/>
                  </a:cubicBezTo>
                  <a:cubicBezTo>
                    <a:pt x="2856" y="2854"/>
                    <a:pt x="3002" y="2636"/>
                    <a:pt x="2828" y="2483"/>
                  </a:cubicBezTo>
                  <a:lnTo>
                    <a:pt x="2675" y="2321"/>
                  </a:lnTo>
                  <a:cubicBezTo>
                    <a:pt x="2771" y="2178"/>
                    <a:pt x="2847" y="2006"/>
                    <a:pt x="2876" y="1825"/>
                  </a:cubicBezTo>
                  <a:lnTo>
                    <a:pt x="3095" y="1825"/>
                  </a:lnTo>
                  <a:cubicBezTo>
                    <a:pt x="3104" y="1826"/>
                    <a:pt x="3113" y="1826"/>
                    <a:pt x="3121" y="1826"/>
                  </a:cubicBezTo>
                  <a:cubicBezTo>
                    <a:pt x="3385" y="1826"/>
                    <a:pt x="3382" y="1414"/>
                    <a:pt x="3113" y="1414"/>
                  </a:cubicBezTo>
                  <a:cubicBezTo>
                    <a:pt x="3107" y="1414"/>
                    <a:pt x="3101" y="1415"/>
                    <a:pt x="3095" y="1415"/>
                  </a:cubicBezTo>
                  <a:lnTo>
                    <a:pt x="2866" y="1415"/>
                  </a:lnTo>
                  <a:cubicBezTo>
                    <a:pt x="2837" y="1234"/>
                    <a:pt x="2771" y="1062"/>
                    <a:pt x="2666" y="919"/>
                  </a:cubicBezTo>
                  <a:lnTo>
                    <a:pt x="2828" y="757"/>
                  </a:lnTo>
                  <a:cubicBezTo>
                    <a:pt x="2953" y="602"/>
                    <a:pt x="2823" y="414"/>
                    <a:pt x="2670" y="414"/>
                  </a:cubicBezTo>
                  <a:cubicBezTo>
                    <a:pt x="2624" y="414"/>
                    <a:pt x="2576" y="431"/>
                    <a:pt x="2532" y="470"/>
                  </a:cubicBezTo>
                  <a:lnTo>
                    <a:pt x="2379" y="633"/>
                  </a:lnTo>
                  <a:cubicBezTo>
                    <a:pt x="2236" y="528"/>
                    <a:pt x="2074" y="461"/>
                    <a:pt x="1902" y="423"/>
                  </a:cubicBezTo>
                  <a:lnTo>
                    <a:pt x="1902" y="194"/>
                  </a:lnTo>
                  <a:cubicBezTo>
                    <a:pt x="1893" y="65"/>
                    <a:pt x="1793" y="1"/>
                    <a:pt x="16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7" name="Google Shape;20287;p80"/>
            <p:cNvSpPr/>
            <p:nvPr/>
          </p:nvSpPr>
          <p:spPr>
            <a:xfrm>
              <a:off x="2314235" y="2542883"/>
              <a:ext cx="23750" cy="37052"/>
            </a:xfrm>
            <a:custGeom>
              <a:avLst/>
              <a:gdLst/>
              <a:ahLst/>
              <a:cxnLst/>
              <a:rect l="l" t="t" r="r" b="b"/>
              <a:pathLst>
                <a:path w="907" h="1415" extrusionOk="0">
                  <a:moveTo>
                    <a:pt x="205" y="0"/>
                  </a:moveTo>
                  <a:cubicBezTo>
                    <a:pt x="108" y="0"/>
                    <a:pt x="10" y="65"/>
                    <a:pt x="0" y="193"/>
                  </a:cubicBezTo>
                  <a:lnTo>
                    <a:pt x="0" y="1205"/>
                  </a:lnTo>
                  <a:cubicBezTo>
                    <a:pt x="0" y="1319"/>
                    <a:pt x="86" y="1414"/>
                    <a:pt x="201" y="1414"/>
                  </a:cubicBezTo>
                  <a:lnTo>
                    <a:pt x="649" y="1414"/>
                  </a:lnTo>
                  <a:cubicBezTo>
                    <a:pt x="907" y="1395"/>
                    <a:pt x="907" y="1014"/>
                    <a:pt x="649" y="995"/>
                  </a:cubicBezTo>
                  <a:lnTo>
                    <a:pt x="411" y="995"/>
                  </a:lnTo>
                  <a:lnTo>
                    <a:pt x="411" y="193"/>
                  </a:lnTo>
                  <a:cubicBezTo>
                    <a:pt x="401" y="65"/>
                    <a:pt x="303" y="0"/>
                    <a:pt x="205"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8" name="Google Shape;20288;p80"/>
            <p:cNvSpPr/>
            <p:nvPr/>
          </p:nvSpPr>
          <p:spPr>
            <a:xfrm>
              <a:off x="2231804" y="2521962"/>
              <a:ext cx="32496" cy="57974"/>
            </a:xfrm>
            <a:custGeom>
              <a:avLst/>
              <a:gdLst/>
              <a:ahLst/>
              <a:cxnLst/>
              <a:rect l="l" t="t" r="r" b="b"/>
              <a:pathLst>
                <a:path w="1241" h="2214" extrusionOk="0">
                  <a:moveTo>
                    <a:pt x="1030" y="0"/>
                  </a:moveTo>
                  <a:cubicBezTo>
                    <a:pt x="458" y="0"/>
                    <a:pt x="0" y="458"/>
                    <a:pt x="0" y="1031"/>
                  </a:cubicBezTo>
                  <a:lnTo>
                    <a:pt x="0" y="1174"/>
                  </a:lnTo>
                  <a:cubicBezTo>
                    <a:pt x="0" y="1746"/>
                    <a:pt x="458" y="2204"/>
                    <a:pt x="1030" y="2213"/>
                  </a:cubicBezTo>
                  <a:cubicBezTo>
                    <a:pt x="1145" y="2213"/>
                    <a:pt x="1240" y="2118"/>
                    <a:pt x="1240" y="2004"/>
                  </a:cubicBezTo>
                  <a:lnTo>
                    <a:pt x="1240" y="201"/>
                  </a:lnTo>
                  <a:cubicBezTo>
                    <a:pt x="1240" y="86"/>
                    <a:pt x="1145" y="0"/>
                    <a:pt x="103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89" name="Google Shape;20289;p80"/>
            <p:cNvSpPr/>
            <p:nvPr/>
          </p:nvSpPr>
          <p:spPr>
            <a:xfrm>
              <a:off x="2387684" y="2521962"/>
              <a:ext cx="32496" cy="57974"/>
            </a:xfrm>
            <a:custGeom>
              <a:avLst/>
              <a:gdLst/>
              <a:ahLst/>
              <a:cxnLst/>
              <a:rect l="l" t="t" r="r" b="b"/>
              <a:pathLst>
                <a:path w="1241" h="2214" extrusionOk="0">
                  <a:moveTo>
                    <a:pt x="200" y="0"/>
                  </a:moveTo>
                  <a:cubicBezTo>
                    <a:pt x="86" y="0"/>
                    <a:pt x="0" y="86"/>
                    <a:pt x="0" y="201"/>
                  </a:cubicBezTo>
                  <a:lnTo>
                    <a:pt x="0" y="2004"/>
                  </a:lnTo>
                  <a:cubicBezTo>
                    <a:pt x="0" y="2118"/>
                    <a:pt x="86" y="2213"/>
                    <a:pt x="200" y="2213"/>
                  </a:cubicBezTo>
                  <a:cubicBezTo>
                    <a:pt x="773" y="2213"/>
                    <a:pt x="1240" y="1746"/>
                    <a:pt x="1240" y="1174"/>
                  </a:cubicBezTo>
                  <a:lnTo>
                    <a:pt x="1240" y="1031"/>
                  </a:lnTo>
                  <a:cubicBezTo>
                    <a:pt x="1240" y="458"/>
                    <a:pt x="773" y="0"/>
                    <a:pt x="20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290" name="Google Shape;20290;p80"/>
          <p:cNvGrpSpPr/>
          <p:nvPr/>
        </p:nvGrpSpPr>
        <p:grpSpPr>
          <a:xfrm>
            <a:off x="1148830" y="3842360"/>
            <a:ext cx="369069" cy="489520"/>
            <a:chOff x="861622" y="2881770"/>
            <a:chExt cx="276802" cy="367140"/>
          </a:xfrm>
        </p:grpSpPr>
        <p:sp>
          <p:nvSpPr>
            <p:cNvPr id="20291" name="Google Shape;20291;p80"/>
            <p:cNvSpPr/>
            <p:nvPr/>
          </p:nvSpPr>
          <p:spPr>
            <a:xfrm>
              <a:off x="982518" y="2994575"/>
              <a:ext cx="155905" cy="254335"/>
            </a:xfrm>
            <a:custGeom>
              <a:avLst/>
              <a:gdLst/>
              <a:ahLst/>
              <a:cxnLst/>
              <a:rect l="l" t="t" r="r" b="b"/>
              <a:pathLst>
                <a:path w="5954" h="9713" extrusionOk="0">
                  <a:moveTo>
                    <a:pt x="2395" y="1"/>
                  </a:moveTo>
                  <a:cubicBezTo>
                    <a:pt x="1594" y="1"/>
                    <a:pt x="936" y="649"/>
                    <a:pt x="945" y="1451"/>
                  </a:cubicBezTo>
                  <a:lnTo>
                    <a:pt x="945" y="5963"/>
                  </a:lnTo>
                  <a:cubicBezTo>
                    <a:pt x="945" y="6011"/>
                    <a:pt x="917" y="6059"/>
                    <a:pt x="888" y="6087"/>
                  </a:cubicBezTo>
                  <a:cubicBezTo>
                    <a:pt x="831" y="6144"/>
                    <a:pt x="774" y="6192"/>
                    <a:pt x="726" y="6259"/>
                  </a:cubicBezTo>
                  <a:cubicBezTo>
                    <a:pt x="1" y="7117"/>
                    <a:pt x="68" y="8405"/>
                    <a:pt x="879" y="9188"/>
                  </a:cubicBezTo>
                  <a:cubicBezTo>
                    <a:pt x="1232" y="9522"/>
                    <a:pt x="1689" y="9712"/>
                    <a:pt x="2176" y="9712"/>
                  </a:cubicBezTo>
                  <a:cubicBezTo>
                    <a:pt x="3073" y="9693"/>
                    <a:pt x="3845" y="9073"/>
                    <a:pt x="4055" y="8205"/>
                  </a:cubicBezTo>
                  <a:cubicBezTo>
                    <a:pt x="4065" y="8176"/>
                    <a:pt x="4074" y="8148"/>
                    <a:pt x="4074" y="8110"/>
                  </a:cubicBezTo>
                  <a:cubicBezTo>
                    <a:pt x="4084" y="8081"/>
                    <a:pt x="4093" y="8052"/>
                    <a:pt x="4093" y="8033"/>
                  </a:cubicBezTo>
                  <a:cubicBezTo>
                    <a:pt x="4103" y="7957"/>
                    <a:pt x="4170" y="7900"/>
                    <a:pt x="4237" y="7890"/>
                  </a:cubicBezTo>
                  <a:lnTo>
                    <a:pt x="4322" y="7871"/>
                  </a:lnTo>
                  <a:lnTo>
                    <a:pt x="4351" y="7871"/>
                  </a:lnTo>
                  <a:cubicBezTo>
                    <a:pt x="5267" y="7671"/>
                    <a:pt x="5944" y="6822"/>
                    <a:pt x="5944" y="5801"/>
                  </a:cubicBezTo>
                  <a:cubicBezTo>
                    <a:pt x="5954" y="5209"/>
                    <a:pt x="5715" y="4637"/>
                    <a:pt x="5296" y="4217"/>
                  </a:cubicBezTo>
                  <a:cubicBezTo>
                    <a:pt x="5210" y="4141"/>
                    <a:pt x="5124" y="4074"/>
                    <a:pt x="5038" y="4007"/>
                  </a:cubicBezTo>
                  <a:cubicBezTo>
                    <a:pt x="4962" y="3960"/>
                    <a:pt x="4943" y="3864"/>
                    <a:pt x="4981" y="3788"/>
                  </a:cubicBezTo>
                  <a:cubicBezTo>
                    <a:pt x="5000" y="3750"/>
                    <a:pt x="5019" y="3702"/>
                    <a:pt x="5038" y="3664"/>
                  </a:cubicBezTo>
                  <a:cubicBezTo>
                    <a:pt x="5105" y="3492"/>
                    <a:pt x="5133" y="3301"/>
                    <a:pt x="5133" y="3120"/>
                  </a:cubicBezTo>
                  <a:cubicBezTo>
                    <a:pt x="5143" y="2567"/>
                    <a:pt x="4828" y="2052"/>
                    <a:pt x="4332" y="1804"/>
                  </a:cubicBezTo>
                  <a:cubicBezTo>
                    <a:pt x="4284" y="1775"/>
                    <a:pt x="4227" y="1756"/>
                    <a:pt x="4170" y="1737"/>
                  </a:cubicBezTo>
                  <a:cubicBezTo>
                    <a:pt x="4093" y="1718"/>
                    <a:pt x="4046" y="1642"/>
                    <a:pt x="4055" y="1556"/>
                  </a:cubicBezTo>
                  <a:lnTo>
                    <a:pt x="4055" y="1441"/>
                  </a:lnTo>
                  <a:lnTo>
                    <a:pt x="4055" y="1432"/>
                  </a:lnTo>
                  <a:cubicBezTo>
                    <a:pt x="4055" y="783"/>
                    <a:pt x="3626" y="211"/>
                    <a:pt x="3006" y="29"/>
                  </a:cubicBezTo>
                  <a:cubicBezTo>
                    <a:pt x="2930" y="10"/>
                    <a:pt x="2863" y="1"/>
                    <a:pt x="2787"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2" name="Google Shape;20292;p80"/>
            <p:cNvSpPr/>
            <p:nvPr/>
          </p:nvSpPr>
          <p:spPr>
            <a:xfrm>
              <a:off x="982518" y="3149956"/>
              <a:ext cx="42498" cy="87955"/>
            </a:xfrm>
            <a:custGeom>
              <a:avLst/>
              <a:gdLst/>
              <a:ahLst/>
              <a:cxnLst/>
              <a:rect l="l" t="t" r="r" b="b"/>
              <a:pathLst>
                <a:path w="1623" h="3359" extrusionOk="0">
                  <a:moveTo>
                    <a:pt x="945" y="0"/>
                  </a:moveTo>
                  <a:lnTo>
                    <a:pt x="945" y="29"/>
                  </a:lnTo>
                  <a:cubicBezTo>
                    <a:pt x="945" y="77"/>
                    <a:pt x="926" y="125"/>
                    <a:pt x="888" y="153"/>
                  </a:cubicBezTo>
                  <a:cubicBezTo>
                    <a:pt x="1" y="1002"/>
                    <a:pt x="1" y="2405"/>
                    <a:pt x="879" y="3254"/>
                  </a:cubicBezTo>
                  <a:cubicBezTo>
                    <a:pt x="917" y="3292"/>
                    <a:pt x="955" y="3330"/>
                    <a:pt x="1003" y="3359"/>
                  </a:cubicBezTo>
                  <a:cubicBezTo>
                    <a:pt x="1403" y="2910"/>
                    <a:pt x="1623" y="2319"/>
                    <a:pt x="1623" y="1708"/>
                  </a:cubicBezTo>
                  <a:cubicBezTo>
                    <a:pt x="1623" y="1069"/>
                    <a:pt x="1384" y="458"/>
                    <a:pt x="94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3" name="Google Shape;20293;p80"/>
            <p:cNvSpPr/>
            <p:nvPr/>
          </p:nvSpPr>
          <p:spPr>
            <a:xfrm>
              <a:off x="1001502" y="3147705"/>
              <a:ext cx="59257" cy="28515"/>
            </a:xfrm>
            <a:custGeom>
              <a:avLst/>
              <a:gdLst/>
              <a:ahLst/>
              <a:cxnLst/>
              <a:rect l="l" t="t" r="r" b="b"/>
              <a:pathLst>
                <a:path w="2263" h="1089" extrusionOk="0">
                  <a:moveTo>
                    <a:pt x="220" y="1"/>
                  </a:moveTo>
                  <a:lnTo>
                    <a:pt x="220" y="115"/>
                  </a:lnTo>
                  <a:cubicBezTo>
                    <a:pt x="220" y="163"/>
                    <a:pt x="201" y="211"/>
                    <a:pt x="163" y="249"/>
                  </a:cubicBezTo>
                  <a:cubicBezTo>
                    <a:pt x="106" y="296"/>
                    <a:pt x="49" y="354"/>
                    <a:pt x="1" y="411"/>
                  </a:cubicBezTo>
                  <a:cubicBezTo>
                    <a:pt x="583" y="439"/>
                    <a:pt x="1432" y="659"/>
                    <a:pt x="1804" y="1021"/>
                  </a:cubicBezTo>
                  <a:cubicBezTo>
                    <a:pt x="1851" y="1068"/>
                    <a:pt x="1904" y="1088"/>
                    <a:pt x="1955" y="1088"/>
                  </a:cubicBezTo>
                  <a:cubicBezTo>
                    <a:pt x="2120" y="1088"/>
                    <a:pt x="2263" y="879"/>
                    <a:pt x="2109" y="726"/>
                  </a:cubicBezTo>
                  <a:cubicBezTo>
                    <a:pt x="1709" y="325"/>
                    <a:pt x="879" y="67"/>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4" name="Google Shape;20294;p80"/>
            <p:cNvSpPr/>
            <p:nvPr/>
          </p:nvSpPr>
          <p:spPr>
            <a:xfrm>
              <a:off x="1060445" y="3173549"/>
              <a:ext cx="36031" cy="35873"/>
            </a:xfrm>
            <a:custGeom>
              <a:avLst/>
              <a:gdLst/>
              <a:ahLst/>
              <a:cxnLst/>
              <a:rect l="l" t="t" r="r" b="b"/>
              <a:pathLst>
                <a:path w="1376" h="1370" extrusionOk="0">
                  <a:moveTo>
                    <a:pt x="303" y="1"/>
                  </a:moveTo>
                  <a:cubicBezTo>
                    <a:pt x="90" y="1"/>
                    <a:pt x="1" y="331"/>
                    <a:pt x="240" y="416"/>
                  </a:cubicBezTo>
                  <a:cubicBezTo>
                    <a:pt x="621" y="559"/>
                    <a:pt x="984" y="1189"/>
                    <a:pt x="1079" y="1370"/>
                  </a:cubicBezTo>
                  <a:cubicBezTo>
                    <a:pt x="1089" y="1341"/>
                    <a:pt x="1098" y="1303"/>
                    <a:pt x="1098" y="1275"/>
                  </a:cubicBezTo>
                  <a:cubicBezTo>
                    <a:pt x="1108" y="1246"/>
                    <a:pt x="1117" y="1217"/>
                    <a:pt x="1117" y="1189"/>
                  </a:cubicBezTo>
                  <a:cubicBezTo>
                    <a:pt x="1127" y="1122"/>
                    <a:pt x="1194" y="1065"/>
                    <a:pt x="1261" y="1055"/>
                  </a:cubicBezTo>
                  <a:lnTo>
                    <a:pt x="1346" y="1036"/>
                  </a:lnTo>
                  <a:lnTo>
                    <a:pt x="1375" y="1036"/>
                  </a:lnTo>
                  <a:cubicBezTo>
                    <a:pt x="1194" y="731"/>
                    <a:pt x="831" y="187"/>
                    <a:pt x="383" y="15"/>
                  </a:cubicBezTo>
                  <a:cubicBezTo>
                    <a:pt x="355" y="5"/>
                    <a:pt x="328" y="1"/>
                    <a:pt x="30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5" name="Google Shape;20295;p80"/>
            <p:cNvSpPr/>
            <p:nvPr/>
          </p:nvSpPr>
          <p:spPr>
            <a:xfrm>
              <a:off x="1068222" y="3083761"/>
              <a:ext cx="52710" cy="21498"/>
            </a:xfrm>
            <a:custGeom>
              <a:avLst/>
              <a:gdLst/>
              <a:ahLst/>
              <a:cxnLst/>
              <a:rect l="l" t="t" r="r" b="b"/>
              <a:pathLst>
                <a:path w="2013" h="821" extrusionOk="0">
                  <a:moveTo>
                    <a:pt x="200" y="0"/>
                  </a:moveTo>
                  <a:cubicBezTo>
                    <a:pt x="86" y="10"/>
                    <a:pt x="0" y="105"/>
                    <a:pt x="0" y="229"/>
                  </a:cubicBezTo>
                  <a:cubicBezTo>
                    <a:pt x="10" y="344"/>
                    <a:pt x="105" y="430"/>
                    <a:pt x="229" y="430"/>
                  </a:cubicBezTo>
                  <a:cubicBezTo>
                    <a:pt x="267" y="428"/>
                    <a:pt x="305" y="427"/>
                    <a:pt x="343" y="427"/>
                  </a:cubicBezTo>
                  <a:cubicBezTo>
                    <a:pt x="1139" y="427"/>
                    <a:pt x="1966" y="793"/>
                    <a:pt x="1975" y="802"/>
                  </a:cubicBezTo>
                  <a:cubicBezTo>
                    <a:pt x="1984" y="811"/>
                    <a:pt x="1994" y="821"/>
                    <a:pt x="2013" y="821"/>
                  </a:cubicBezTo>
                  <a:cubicBezTo>
                    <a:pt x="1937" y="745"/>
                    <a:pt x="1841" y="678"/>
                    <a:pt x="1755" y="611"/>
                  </a:cubicBezTo>
                  <a:cubicBezTo>
                    <a:pt x="1679" y="563"/>
                    <a:pt x="1660" y="477"/>
                    <a:pt x="1698" y="401"/>
                  </a:cubicBezTo>
                  <a:cubicBezTo>
                    <a:pt x="1717" y="353"/>
                    <a:pt x="1736" y="315"/>
                    <a:pt x="1755" y="268"/>
                  </a:cubicBezTo>
                  <a:cubicBezTo>
                    <a:pt x="1259" y="86"/>
                    <a:pt x="735" y="0"/>
                    <a:pt x="20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6" name="Google Shape;20296;p80"/>
            <p:cNvSpPr/>
            <p:nvPr/>
          </p:nvSpPr>
          <p:spPr>
            <a:xfrm>
              <a:off x="1057721" y="3032307"/>
              <a:ext cx="37994" cy="38989"/>
            </a:xfrm>
            <a:custGeom>
              <a:avLst/>
              <a:gdLst/>
              <a:ahLst/>
              <a:cxnLst/>
              <a:rect l="l" t="t" r="r" b="b"/>
              <a:pathLst>
                <a:path w="1451" h="1489" extrusionOk="0">
                  <a:moveTo>
                    <a:pt x="1174" y="0"/>
                  </a:moveTo>
                  <a:cubicBezTo>
                    <a:pt x="935" y="48"/>
                    <a:pt x="563" y="153"/>
                    <a:pt x="344" y="353"/>
                  </a:cubicBezTo>
                  <a:cubicBezTo>
                    <a:pt x="124" y="554"/>
                    <a:pt x="0" y="868"/>
                    <a:pt x="0" y="1279"/>
                  </a:cubicBezTo>
                  <a:cubicBezTo>
                    <a:pt x="0" y="1393"/>
                    <a:pt x="96" y="1488"/>
                    <a:pt x="220" y="1488"/>
                  </a:cubicBezTo>
                  <a:cubicBezTo>
                    <a:pt x="334" y="1479"/>
                    <a:pt x="420" y="1383"/>
                    <a:pt x="420" y="1269"/>
                  </a:cubicBezTo>
                  <a:cubicBezTo>
                    <a:pt x="420" y="992"/>
                    <a:pt x="496" y="782"/>
                    <a:pt x="640" y="649"/>
                  </a:cubicBezTo>
                  <a:cubicBezTo>
                    <a:pt x="840" y="468"/>
                    <a:pt x="1384" y="382"/>
                    <a:pt x="1384" y="382"/>
                  </a:cubicBezTo>
                  <a:lnTo>
                    <a:pt x="1450" y="382"/>
                  </a:lnTo>
                  <a:cubicBezTo>
                    <a:pt x="1403" y="353"/>
                    <a:pt x="1346" y="334"/>
                    <a:pt x="1288" y="315"/>
                  </a:cubicBezTo>
                  <a:cubicBezTo>
                    <a:pt x="1212" y="286"/>
                    <a:pt x="1164" y="210"/>
                    <a:pt x="1174" y="134"/>
                  </a:cubicBezTo>
                  <a:lnTo>
                    <a:pt x="1174" y="19"/>
                  </a:lnTo>
                  <a:lnTo>
                    <a:pt x="1174"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7" name="Google Shape;20297;p80"/>
            <p:cNvSpPr/>
            <p:nvPr/>
          </p:nvSpPr>
          <p:spPr>
            <a:xfrm>
              <a:off x="1027556" y="3008767"/>
              <a:ext cx="49673" cy="24064"/>
            </a:xfrm>
            <a:custGeom>
              <a:avLst/>
              <a:gdLst/>
              <a:ahLst/>
              <a:cxnLst/>
              <a:rect l="l" t="t" r="r" b="b"/>
              <a:pathLst>
                <a:path w="1897" h="919" extrusionOk="0">
                  <a:moveTo>
                    <a:pt x="639" y="0"/>
                  </a:moveTo>
                  <a:cubicBezTo>
                    <a:pt x="578" y="0"/>
                    <a:pt x="517" y="4"/>
                    <a:pt x="456" y="12"/>
                  </a:cubicBezTo>
                  <a:lnTo>
                    <a:pt x="265" y="31"/>
                  </a:lnTo>
                  <a:cubicBezTo>
                    <a:pt x="1" y="68"/>
                    <a:pt x="41" y="453"/>
                    <a:pt x="288" y="453"/>
                  </a:cubicBezTo>
                  <a:cubicBezTo>
                    <a:pt x="299" y="453"/>
                    <a:pt x="310" y="452"/>
                    <a:pt x="322" y="451"/>
                  </a:cubicBezTo>
                  <a:lnTo>
                    <a:pt x="513" y="432"/>
                  </a:lnTo>
                  <a:cubicBezTo>
                    <a:pt x="557" y="426"/>
                    <a:pt x="601" y="423"/>
                    <a:pt x="645" y="423"/>
                  </a:cubicBezTo>
                  <a:cubicBezTo>
                    <a:pt x="961" y="423"/>
                    <a:pt x="1265" y="573"/>
                    <a:pt x="1458" y="832"/>
                  </a:cubicBezTo>
                  <a:cubicBezTo>
                    <a:pt x="1496" y="890"/>
                    <a:pt x="1563" y="918"/>
                    <a:pt x="1629" y="918"/>
                  </a:cubicBezTo>
                  <a:cubicBezTo>
                    <a:pt x="1801" y="918"/>
                    <a:pt x="1896" y="727"/>
                    <a:pt x="1801" y="584"/>
                  </a:cubicBezTo>
                  <a:cubicBezTo>
                    <a:pt x="1524" y="214"/>
                    <a:pt x="1091" y="0"/>
                    <a:pt x="6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8" name="Google Shape;20298;p80"/>
            <p:cNvSpPr/>
            <p:nvPr/>
          </p:nvSpPr>
          <p:spPr>
            <a:xfrm>
              <a:off x="1008965" y="3173785"/>
              <a:ext cx="62006" cy="44881"/>
            </a:xfrm>
            <a:custGeom>
              <a:avLst/>
              <a:gdLst/>
              <a:ahLst/>
              <a:cxnLst/>
              <a:rect l="l" t="t" r="r" b="b"/>
              <a:pathLst>
                <a:path w="2368" h="1714" extrusionOk="0">
                  <a:moveTo>
                    <a:pt x="294" y="1"/>
                  </a:moveTo>
                  <a:cubicBezTo>
                    <a:pt x="59" y="1"/>
                    <a:pt x="1" y="363"/>
                    <a:pt x="260" y="417"/>
                  </a:cubicBezTo>
                  <a:cubicBezTo>
                    <a:pt x="1748" y="741"/>
                    <a:pt x="1929" y="1533"/>
                    <a:pt x="1929" y="1542"/>
                  </a:cubicBezTo>
                  <a:cubicBezTo>
                    <a:pt x="1948" y="1638"/>
                    <a:pt x="2034" y="1714"/>
                    <a:pt x="2139" y="1714"/>
                  </a:cubicBezTo>
                  <a:lnTo>
                    <a:pt x="2177" y="1714"/>
                  </a:lnTo>
                  <a:cubicBezTo>
                    <a:pt x="2292" y="1685"/>
                    <a:pt x="2368" y="1580"/>
                    <a:pt x="2349" y="1466"/>
                  </a:cubicBezTo>
                  <a:cubicBezTo>
                    <a:pt x="2339" y="1418"/>
                    <a:pt x="2139" y="388"/>
                    <a:pt x="346" y="6"/>
                  </a:cubicBezTo>
                  <a:cubicBezTo>
                    <a:pt x="328" y="3"/>
                    <a:pt x="310" y="1"/>
                    <a:pt x="29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299" name="Google Shape;20299;p80"/>
            <p:cNvSpPr/>
            <p:nvPr/>
          </p:nvSpPr>
          <p:spPr>
            <a:xfrm>
              <a:off x="1096606" y="3110417"/>
              <a:ext cx="32338" cy="40063"/>
            </a:xfrm>
            <a:custGeom>
              <a:avLst/>
              <a:gdLst/>
              <a:ahLst/>
              <a:cxnLst/>
              <a:rect l="l" t="t" r="r" b="b"/>
              <a:pathLst>
                <a:path w="1235" h="1530" extrusionOk="0">
                  <a:moveTo>
                    <a:pt x="301" y="1"/>
                  </a:moveTo>
                  <a:cubicBezTo>
                    <a:pt x="79" y="1"/>
                    <a:pt x="1" y="336"/>
                    <a:pt x="242" y="413"/>
                  </a:cubicBezTo>
                  <a:cubicBezTo>
                    <a:pt x="757" y="576"/>
                    <a:pt x="805" y="1320"/>
                    <a:pt x="805" y="1329"/>
                  </a:cubicBezTo>
                  <a:cubicBezTo>
                    <a:pt x="815" y="1444"/>
                    <a:pt x="900" y="1530"/>
                    <a:pt x="1015" y="1530"/>
                  </a:cubicBezTo>
                  <a:lnTo>
                    <a:pt x="1024" y="1530"/>
                  </a:lnTo>
                  <a:cubicBezTo>
                    <a:pt x="1139" y="1520"/>
                    <a:pt x="1234" y="1425"/>
                    <a:pt x="1225" y="1310"/>
                  </a:cubicBezTo>
                  <a:cubicBezTo>
                    <a:pt x="1225" y="1262"/>
                    <a:pt x="1158" y="261"/>
                    <a:pt x="376" y="13"/>
                  </a:cubicBezTo>
                  <a:cubicBezTo>
                    <a:pt x="349" y="5"/>
                    <a:pt x="324" y="1"/>
                    <a:pt x="30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0" name="Google Shape;20300;p80"/>
            <p:cNvSpPr/>
            <p:nvPr/>
          </p:nvSpPr>
          <p:spPr>
            <a:xfrm>
              <a:off x="1029730" y="3086248"/>
              <a:ext cx="28515" cy="52998"/>
            </a:xfrm>
            <a:custGeom>
              <a:avLst/>
              <a:gdLst/>
              <a:ahLst/>
              <a:cxnLst/>
              <a:rect l="l" t="t" r="r" b="b"/>
              <a:pathLst>
                <a:path w="1089" h="2024" extrusionOk="0">
                  <a:moveTo>
                    <a:pt x="864" y="1"/>
                  </a:moveTo>
                  <a:cubicBezTo>
                    <a:pt x="824" y="1"/>
                    <a:pt x="783" y="13"/>
                    <a:pt x="745" y="39"/>
                  </a:cubicBezTo>
                  <a:cubicBezTo>
                    <a:pt x="449" y="220"/>
                    <a:pt x="1" y="688"/>
                    <a:pt x="1" y="1813"/>
                  </a:cubicBezTo>
                  <a:cubicBezTo>
                    <a:pt x="1" y="1928"/>
                    <a:pt x="106" y="2023"/>
                    <a:pt x="220" y="2023"/>
                  </a:cubicBezTo>
                  <a:cubicBezTo>
                    <a:pt x="335" y="2014"/>
                    <a:pt x="430" y="1918"/>
                    <a:pt x="430" y="1804"/>
                  </a:cubicBezTo>
                  <a:cubicBezTo>
                    <a:pt x="430" y="869"/>
                    <a:pt x="774" y="516"/>
                    <a:pt x="974" y="392"/>
                  </a:cubicBezTo>
                  <a:cubicBezTo>
                    <a:pt x="1050" y="344"/>
                    <a:pt x="1088" y="249"/>
                    <a:pt x="1069" y="163"/>
                  </a:cubicBezTo>
                  <a:cubicBezTo>
                    <a:pt x="1043" y="63"/>
                    <a:pt x="956" y="1"/>
                    <a:pt x="86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1" name="Google Shape;20301;p80"/>
            <p:cNvSpPr/>
            <p:nvPr/>
          </p:nvSpPr>
          <p:spPr>
            <a:xfrm>
              <a:off x="937323" y="2881770"/>
              <a:ext cx="112674" cy="117387"/>
            </a:xfrm>
            <a:custGeom>
              <a:avLst/>
              <a:gdLst/>
              <a:ahLst/>
              <a:cxnLst/>
              <a:rect l="l" t="t" r="r" b="b"/>
              <a:pathLst>
                <a:path w="4303" h="4483" extrusionOk="0">
                  <a:moveTo>
                    <a:pt x="2385" y="1"/>
                  </a:moveTo>
                  <a:cubicBezTo>
                    <a:pt x="2006" y="1"/>
                    <a:pt x="1618" y="115"/>
                    <a:pt x="1269" y="369"/>
                  </a:cubicBezTo>
                  <a:cubicBezTo>
                    <a:pt x="0" y="1294"/>
                    <a:pt x="324" y="3259"/>
                    <a:pt x="1813" y="3727"/>
                  </a:cubicBezTo>
                  <a:lnTo>
                    <a:pt x="2204" y="4375"/>
                  </a:lnTo>
                  <a:cubicBezTo>
                    <a:pt x="2247" y="4447"/>
                    <a:pt x="2321" y="4483"/>
                    <a:pt x="2395" y="4483"/>
                  </a:cubicBezTo>
                  <a:cubicBezTo>
                    <a:pt x="2469" y="4483"/>
                    <a:pt x="2543" y="4447"/>
                    <a:pt x="2585" y="4375"/>
                  </a:cubicBezTo>
                  <a:lnTo>
                    <a:pt x="2977" y="3727"/>
                  </a:lnTo>
                  <a:cubicBezTo>
                    <a:pt x="3759" y="3479"/>
                    <a:pt x="4293" y="2744"/>
                    <a:pt x="4303" y="1914"/>
                  </a:cubicBezTo>
                  <a:cubicBezTo>
                    <a:pt x="4303" y="783"/>
                    <a:pt x="3375" y="1"/>
                    <a:pt x="238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2" name="Google Shape;20302;p80"/>
            <p:cNvSpPr/>
            <p:nvPr/>
          </p:nvSpPr>
          <p:spPr>
            <a:xfrm>
              <a:off x="985032" y="2920628"/>
              <a:ext cx="26499" cy="22755"/>
            </a:xfrm>
            <a:custGeom>
              <a:avLst/>
              <a:gdLst/>
              <a:ahLst/>
              <a:cxnLst/>
              <a:rect l="l" t="t" r="r" b="b"/>
              <a:pathLst>
                <a:path w="1012" h="869" extrusionOk="0">
                  <a:moveTo>
                    <a:pt x="570" y="0"/>
                  </a:moveTo>
                  <a:cubicBezTo>
                    <a:pt x="464" y="0"/>
                    <a:pt x="356" y="39"/>
                    <a:pt x="267" y="125"/>
                  </a:cubicBezTo>
                  <a:cubicBezTo>
                    <a:pt x="0" y="392"/>
                    <a:pt x="191" y="859"/>
                    <a:pt x="573" y="869"/>
                  </a:cubicBezTo>
                  <a:cubicBezTo>
                    <a:pt x="811" y="869"/>
                    <a:pt x="1011" y="669"/>
                    <a:pt x="1011" y="430"/>
                  </a:cubicBezTo>
                  <a:cubicBezTo>
                    <a:pt x="1005" y="171"/>
                    <a:pt x="792" y="0"/>
                    <a:pt x="570"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3" name="Google Shape;20303;p80"/>
            <p:cNvSpPr/>
            <p:nvPr/>
          </p:nvSpPr>
          <p:spPr>
            <a:xfrm>
              <a:off x="963298" y="2897271"/>
              <a:ext cx="72951" cy="69233"/>
            </a:xfrm>
            <a:custGeom>
              <a:avLst/>
              <a:gdLst/>
              <a:ahLst/>
              <a:cxnLst/>
              <a:rect l="l" t="t" r="r" b="b"/>
              <a:pathLst>
                <a:path w="2786" h="2644" extrusionOk="0">
                  <a:moveTo>
                    <a:pt x="1403" y="752"/>
                  </a:moveTo>
                  <a:cubicBezTo>
                    <a:pt x="1474" y="752"/>
                    <a:pt x="1546" y="764"/>
                    <a:pt x="1613" y="788"/>
                  </a:cubicBezTo>
                  <a:lnTo>
                    <a:pt x="1632" y="797"/>
                  </a:lnTo>
                  <a:cubicBezTo>
                    <a:pt x="1765" y="855"/>
                    <a:pt x="1870" y="960"/>
                    <a:pt x="1927" y="1093"/>
                  </a:cubicBezTo>
                  <a:lnTo>
                    <a:pt x="1937" y="1112"/>
                  </a:lnTo>
                  <a:cubicBezTo>
                    <a:pt x="1985" y="1246"/>
                    <a:pt x="1985" y="1398"/>
                    <a:pt x="1937" y="1532"/>
                  </a:cubicBezTo>
                  <a:lnTo>
                    <a:pt x="1927" y="1551"/>
                  </a:lnTo>
                  <a:cubicBezTo>
                    <a:pt x="1870" y="1685"/>
                    <a:pt x="1765" y="1790"/>
                    <a:pt x="1632" y="1847"/>
                  </a:cubicBezTo>
                  <a:lnTo>
                    <a:pt x="1613" y="1856"/>
                  </a:lnTo>
                  <a:cubicBezTo>
                    <a:pt x="1546" y="1885"/>
                    <a:pt x="1474" y="1899"/>
                    <a:pt x="1403" y="1899"/>
                  </a:cubicBezTo>
                  <a:cubicBezTo>
                    <a:pt x="1331" y="1899"/>
                    <a:pt x="1260" y="1885"/>
                    <a:pt x="1193" y="1856"/>
                  </a:cubicBezTo>
                  <a:lnTo>
                    <a:pt x="1174" y="1847"/>
                  </a:lnTo>
                  <a:cubicBezTo>
                    <a:pt x="1040" y="1790"/>
                    <a:pt x="935" y="1685"/>
                    <a:pt x="878" y="1551"/>
                  </a:cubicBezTo>
                  <a:lnTo>
                    <a:pt x="868" y="1532"/>
                  </a:lnTo>
                  <a:cubicBezTo>
                    <a:pt x="811" y="1398"/>
                    <a:pt x="811" y="1246"/>
                    <a:pt x="868" y="1112"/>
                  </a:cubicBezTo>
                  <a:lnTo>
                    <a:pt x="878" y="1093"/>
                  </a:lnTo>
                  <a:cubicBezTo>
                    <a:pt x="935" y="960"/>
                    <a:pt x="1040" y="855"/>
                    <a:pt x="1174" y="797"/>
                  </a:cubicBezTo>
                  <a:lnTo>
                    <a:pt x="1193" y="788"/>
                  </a:lnTo>
                  <a:cubicBezTo>
                    <a:pt x="1260" y="764"/>
                    <a:pt x="1331" y="752"/>
                    <a:pt x="1403" y="752"/>
                  </a:cubicBezTo>
                  <a:close/>
                  <a:moveTo>
                    <a:pt x="1403" y="1"/>
                  </a:moveTo>
                  <a:cubicBezTo>
                    <a:pt x="1298" y="1"/>
                    <a:pt x="1193" y="72"/>
                    <a:pt x="1193" y="216"/>
                  </a:cubicBezTo>
                  <a:lnTo>
                    <a:pt x="1193" y="349"/>
                  </a:lnTo>
                  <a:cubicBezTo>
                    <a:pt x="1069" y="378"/>
                    <a:pt x="964" y="425"/>
                    <a:pt x="859" y="483"/>
                  </a:cubicBezTo>
                  <a:lnTo>
                    <a:pt x="763" y="387"/>
                  </a:lnTo>
                  <a:cubicBezTo>
                    <a:pt x="717" y="341"/>
                    <a:pt x="666" y="322"/>
                    <a:pt x="617" y="322"/>
                  </a:cubicBezTo>
                  <a:cubicBezTo>
                    <a:pt x="453" y="322"/>
                    <a:pt x="313" y="538"/>
                    <a:pt x="468" y="693"/>
                  </a:cubicBezTo>
                  <a:lnTo>
                    <a:pt x="563" y="788"/>
                  </a:lnTo>
                  <a:cubicBezTo>
                    <a:pt x="496" y="883"/>
                    <a:pt x="449" y="998"/>
                    <a:pt x="430" y="1112"/>
                  </a:cubicBezTo>
                  <a:lnTo>
                    <a:pt x="286" y="1112"/>
                  </a:lnTo>
                  <a:cubicBezTo>
                    <a:pt x="0" y="1112"/>
                    <a:pt x="0" y="1532"/>
                    <a:pt x="286" y="1532"/>
                  </a:cubicBezTo>
                  <a:lnTo>
                    <a:pt x="420" y="1532"/>
                  </a:lnTo>
                  <a:cubicBezTo>
                    <a:pt x="449" y="1656"/>
                    <a:pt x="496" y="1761"/>
                    <a:pt x="563" y="1866"/>
                  </a:cubicBezTo>
                  <a:lnTo>
                    <a:pt x="468" y="1961"/>
                  </a:lnTo>
                  <a:cubicBezTo>
                    <a:pt x="314" y="2108"/>
                    <a:pt x="453" y="2323"/>
                    <a:pt x="617" y="2323"/>
                  </a:cubicBezTo>
                  <a:cubicBezTo>
                    <a:pt x="666" y="2323"/>
                    <a:pt x="717" y="2303"/>
                    <a:pt x="763" y="2257"/>
                  </a:cubicBezTo>
                  <a:lnTo>
                    <a:pt x="859" y="2162"/>
                  </a:lnTo>
                  <a:cubicBezTo>
                    <a:pt x="964" y="2228"/>
                    <a:pt x="1069" y="2276"/>
                    <a:pt x="1183" y="2295"/>
                  </a:cubicBezTo>
                  <a:lnTo>
                    <a:pt x="1183" y="2429"/>
                  </a:lnTo>
                  <a:cubicBezTo>
                    <a:pt x="1183" y="2572"/>
                    <a:pt x="1291" y="2643"/>
                    <a:pt x="1398" y="2643"/>
                  </a:cubicBezTo>
                  <a:cubicBezTo>
                    <a:pt x="1505" y="2643"/>
                    <a:pt x="1613" y="2572"/>
                    <a:pt x="1613" y="2429"/>
                  </a:cubicBezTo>
                  <a:lnTo>
                    <a:pt x="1613" y="2295"/>
                  </a:lnTo>
                  <a:cubicBezTo>
                    <a:pt x="1727" y="2276"/>
                    <a:pt x="1841" y="2228"/>
                    <a:pt x="1937" y="2162"/>
                  </a:cubicBezTo>
                  <a:lnTo>
                    <a:pt x="2032" y="2257"/>
                  </a:lnTo>
                  <a:cubicBezTo>
                    <a:pt x="2079" y="2304"/>
                    <a:pt x="2132" y="2324"/>
                    <a:pt x="2182" y="2324"/>
                  </a:cubicBezTo>
                  <a:cubicBezTo>
                    <a:pt x="2345" y="2324"/>
                    <a:pt x="2484" y="2115"/>
                    <a:pt x="2338" y="1961"/>
                  </a:cubicBezTo>
                  <a:lnTo>
                    <a:pt x="2233" y="1866"/>
                  </a:lnTo>
                  <a:cubicBezTo>
                    <a:pt x="2299" y="1761"/>
                    <a:pt x="2347" y="1656"/>
                    <a:pt x="2376" y="1532"/>
                  </a:cubicBezTo>
                  <a:lnTo>
                    <a:pt x="2509" y="1532"/>
                  </a:lnTo>
                  <a:cubicBezTo>
                    <a:pt x="2786" y="1532"/>
                    <a:pt x="2786" y="1112"/>
                    <a:pt x="2509" y="1112"/>
                  </a:cubicBezTo>
                  <a:lnTo>
                    <a:pt x="2376" y="1112"/>
                  </a:lnTo>
                  <a:cubicBezTo>
                    <a:pt x="2347" y="998"/>
                    <a:pt x="2299" y="883"/>
                    <a:pt x="2242" y="788"/>
                  </a:cubicBezTo>
                  <a:lnTo>
                    <a:pt x="2338" y="693"/>
                  </a:lnTo>
                  <a:cubicBezTo>
                    <a:pt x="2491" y="539"/>
                    <a:pt x="2348" y="330"/>
                    <a:pt x="2183" y="330"/>
                  </a:cubicBezTo>
                  <a:cubicBezTo>
                    <a:pt x="2132" y="330"/>
                    <a:pt x="2079" y="350"/>
                    <a:pt x="2032" y="397"/>
                  </a:cubicBezTo>
                  <a:lnTo>
                    <a:pt x="1937" y="492"/>
                  </a:lnTo>
                  <a:cubicBezTo>
                    <a:pt x="1841" y="425"/>
                    <a:pt x="1727" y="378"/>
                    <a:pt x="1613" y="359"/>
                  </a:cubicBezTo>
                  <a:lnTo>
                    <a:pt x="1613" y="216"/>
                  </a:lnTo>
                  <a:cubicBezTo>
                    <a:pt x="1613" y="72"/>
                    <a:pt x="1508" y="1"/>
                    <a:pt x="140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4" name="Google Shape;20304;p80"/>
            <p:cNvSpPr/>
            <p:nvPr/>
          </p:nvSpPr>
          <p:spPr>
            <a:xfrm>
              <a:off x="861622" y="2994837"/>
              <a:ext cx="150171" cy="254073"/>
            </a:xfrm>
            <a:custGeom>
              <a:avLst/>
              <a:gdLst/>
              <a:ahLst/>
              <a:cxnLst/>
              <a:rect l="l" t="t" r="r" b="b"/>
              <a:pathLst>
                <a:path w="5735" h="9703" extrusionOk="0">
                  <a:moveTo>
                    <a:pt x="3168" y="0"/>
                  </a:moveTo>
                  <a:cubicBezTo>
                    <a:pt x="3091" y="10"/>
                    <a:pt x="3025" y="19"/>
                    <a:pt x="2958" y="38"/>
                  </a:cubicBezTo>
                  <a:cubicBezTo>
                    <a:pt x="2328" y="210"/>
                    <a:pt x="1899" y="782"/>
                    <a:pt x="1909" y="1431"/>
                  </a:cubicBezTo>
                  <a:lnTo>
                    <a:pt x="1909" y="1450"/>
                  </a:lnTo>
                  <a:lnTo>
                    <a:pt x="1909" y="1565"/>
                  </a:lnTo>
                  <a:cubicBezTo>
                    <a:pt x="1909" y="1641"/>
                    <a:pt x="1861" y="1717"/>
                    <a:pt x="1784" y="1746"/>
                  </a:cubicBezTo>
                  <a:cubicBezTo>
                    <a:pt x="1727" y="1765"/>
                    <a:pt x="1680" y="1784"/>
                    <a:pt x="1622" y="1813"/>
                  </a:cubicBezTo>
                  <a:cubicBezTo>
                    <a:pt x="1126" y="2061"/>
                    <a:pt x="821" y="2566"/>
                    <a:pt x="821" y="3120"/>
                  </a:cubicBezTo>
                  <a:cubicBezTo>
                    <a:pt x="821" y="3311"/>
                    <a:pt x="859" y="3492"/>
                    <a:pt x="926" y="3664"/>
                  </a:cubicBezTo>
                  <a:cubicBezTo>
                    <a:pt x="945" y="3711"/>
                    <a:pt x="964" y="3759"/>
                    <a:pt x="983" y="3797"/>
                  </a:cubicBezTo>
                  <a:cubicBezTo>
                    <a:pt x="1021" y="3873"/>
                    <a:pt x="993" y="3969"/>
                    <a:pt x="926" y="4017"/>
                  </a:cubicBezTo>
                  <a:cubicBezTo>
                    <a:pt x="830" y="4074"/>
                    <a:pt x="745" y="4150"/>
                    <a:pt x="668" y="4226"/>
                  </a:cubicBezTo>
                  <a:cubicBezTo>
                    <a:pt x="239" y="4637"/>
                    <a:pt x="1" y="5199"/>
                    <a:pt x="1" y="5791"/>
                  </a:cubicBezTo>
                  <a:cubicBezTo>
                    <a:pt x="1" y="6812"/>
                    <a:pt x="687" y="7661"/>
                    <a:pt x="1594" y="7852"/>
                  </a:cubicBezTo>
                  <a:lnTo>
                    <a:pt x="1622" y="7861"/>
                  </a:lnTo>
                  <a:lnTo>
                    <a:pt x="1708" y="7880"/>
                  </a:lnTo>
                  <a:cubicBezTo>
                    <a:pt x="1784" y="7890"/>
                    <a:pt x="1842" y="7947"/>
                    <a:pt x="1851" y="8014"/>
                  </a:cubicBezTo>
                  <a:cubicBezTo>
                    <a:pt x="1861" y="8042"/>
                    <a:pt x="1861" y="8071"/>
                    <a:pt x="1870" y="8100"/>
                  </a:cubicBezTo>
                  <a:cubicBezTo>
                    <a:pt x="1880" y="8128"/>
                    <a:pt x="1889" y="8166"/>
                    <a:pt x="1889" y="8195"/>
                  </a:cubicBezTo>
                  <a:cubicBezTo>
                    <a:pt x="2109" y="9063"/>
                    <a:pt x="2882" y="9683"/>
                    <a:pt x="3778" y="9702"/>
                  </a:cubicBezTo>
                  <a:cubicBezTo>
                    <a:pt x="4255" y="9702"/>
                    <a:pt x="4723" y="9521"/>
                    <a:pt x="5076" y="9187"/>
                  </a:cubicBezTo>
                  <a:cubicBezTo>
                    <a:pt x="5496" y="8777"/>
                    <a:pt x="5734" y="8224"/>
                    <a:pt x="5724" y="7632"/>
                  </a:cubicBezTo>
                  <a:cubicBezTo>
                    <a:pt x="5724" y="7127"/>
                    <a:pt x="5553" y="6630"/>
                    <a:pt x="5219" y="6249"/>
                  </a:cubicBezTo>
                  <a:cubicBezTo>
                    <a:pt x="5171" y="6192"/>
                    <a:pt x="5114" y="6134"/>
                    <a:pt x="5057" y="6077"/>
                  </a:cubicBezTo>
                  <a:cubicBezTo>
                    <a:pt x="5028" y="6049"/>
                    <a:pt x="4999" y="6001"/>
                    <a:pt x="5009" y="5953"/>
                  </a:cubicBezTo>
                  <a:lnTo>
                    <a:pt x="5009" y="1441"/>
                  </a:lnTo>
                  <a:cubicBezTo>
                    <a:pt x="4999" y="649"/>
                    <a:pt x="4351" y="10"/>
                    <a:pt x="35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5" name="Google Shape;20305;p80"/>
            <p:cNvSpPr/>
            <p:nvPr/>
          </p:nvSpPr>
          <p:spPr>
            <a:xfrm>
              <a:off x="939287" y="3147705"/>
              <a:ext cx="59257" cy="28515"/>
            </a:xfrm>
            <a:custGeom>
              <a:avLst/>
              <a:gdLst/>
              <a:ahLst/>
              <a:cxnLst/>
              <a:rect l="l" t="t" r="r" b="b"/>
              <a:pathLst>
                <a:path w="2263" h="1089" extrusionOk="0">
                  <a:moveTo>
                    <a:pt x="2043" y="1"/>
                  </a:moveTo>
                  <a:cubicBezTo>
                    <a:pt x="1385" y="67"/>
                    <a:pt x="555" y="325"/>
                    <a:pt x="154" y="726"/>
                  </a:cubicBezTo>
                  <a:cubicBezTo>
                    <a:pt x="1" y="879"/>
                    <a:pt x="138" y="1088"/>
                    <a:pt x="301" y="1088"/>
                  </a:cubicBezTo>
                  <a:cubicBezTo>
                    <a:pt x="350" y="1088"/>
                    <a:pt x="403" y="1068"/>
                    <a:pt x="450" y="1021"/>
                  </a:cubicBezTo>
                  <a:cubicBezTo>
                    <a:pt x="831" y="659"/>
                    <a:pt x="1680" y="439"/>
                    <a:pt x="2262" y="411"/>
                  </a:cubicBezTo>
                  <a:cubicBezTo>
                    <a:pt x="2205" y="354"/>
                    <a:pt x="2157" y="296"/>
                    <a:pt x="2100" y="249"/>
                  </a:cubicBezTo>
                  <a:cubicBezTo>
                    <a:pt x="2062" y="211"/>
                    <a:pt x="2043" y="163"/>
                    <a:pt x="2043" y="115"/>
                  </a:cubicBezTo>
                  <a:lnTo>
                    <a:pt x="204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6" name="Google Shape;20306;p80"/>
            <p:cNvSpPr/>
            <p:nvPr/>
          </p:nvSpPr>
          <p:spPr>
            <a:xfrm>
              <a:off x="903597" y="3173444"/>
              <a:ext cx="36371" cy="35978"/>
            </a:xfrm>
            <a:custGeom>
              <a:avLst/>
              <a:gdLst/>
              <a:ahLst/>
              <a:cxnLst/>
              <a:rect l="l" t="t" r="r" b="b"/>
              <a:pathLst>
                <a:path w="1389" h="1374" extrusionOk="0">
                  <a:moveTo>
                    <a:pt x="1091" y="0"/>
                  </a:moveTo>
                  <a:cubicBezTo>
                    <a:pt x="1063" y="0"/>
                    <a:pt x="1034" y="6"/>
                    <a:pt x="1002" y="19"/>
                  </a:cubicBezTo>
                  <a:cubicBezTo>
                    <a:pt x="525" y="201"/>
                    <a:pt x="162" y="763"/>
                    <a:pt x="0" y="1031"/>
                  </a:cubicBezTo>
                  <a:lnTo>
                    <a:pt x="29" y="1040"/>
                  </a:lnTo>
                  <a:lnTo>
                    <a:pt x="115" y="1059"/>
                  </a:lnTo>
                  <a:cubicBezTo>
                    <a:pt x="191" y="1069"/>
                    <a:pt x="248" y="1126"/>
                    <a:pt x="258" y="1193"/>
                  </a:cubicBezTo>
                  <a:cubicBezTo>
                    <a:pt x="267" y="1221"/>
                    <a:pt x="267" y="1250"/>
                    <a:pt x="277" y="1279"/>
                  </a:cubicBezTo>
                  <a:cubicBezTo>
                    <a:pt x="286" y="1307"/>
                    <a:pt x="296" y="1345"/>
                    <a:pt x="306" y="1374"/>
                  </a:cubicBezTo>
                  <a:lnTo>
                    <a:pt x="306" y="1364"/>
                  </a:lnTo>
                  <a:cubicBezTo>
                    <a:pt x="306" y="1355"/>
                    <a:pt x="687" y="582"/>
                    <a:pt x="1135" y="420"/>
                  </a:cubicBezTo>
                  <a:cubicBezTo>
                    <a:pt x="1389" y="352"/>
                    <a:pt x="1306" y="0"/>
                    <a:pt x="109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7" name="Google Shape;20307;p80"/>
            <p:cNvSpPr/>
            <p:nvPr/>
          </p:nvSpPr>
          <p:spPr>
            <a:xfrm>
              <a:off x="878852" y="3083761"/>
              <a:ext cx="52998" cy="21498"/>
            </a:xfrm>
            <a:custGeom>
              <a:avLst/>
              <a:gdLst/>
              <a:ahLst/>
              <a:cxnLst/>
              <a:rect l="l" t="t" r="r" b="b"/>
              <a:pathLst>
                <a:path w="2024" h="821" extrusionOk="0">
                  <a:moveTo>
                    <a:pt x="1813" y="0"/>
                  </a:moveTo>
                  <a:cubicBezTo>
                    <a:pt x="1289" y="0"/>
                    <a:pt x="764" y="86"/>
                    <a:pt x="268" y="268"/>
                  </a:cubicBezTo>
                  <a:cubicBezTo>
                    <a:pt x="287" y="315"/>
                    <a:pt x="306" y="353"/>
                    <a:pt x="325" y="401"/>
                  </a:cubicBezTo>
                  <a:cubicBezTo>
                    <a:pt x="363" y="477"/>
                    <a:pt x="335" y="563"/>
                    <a:pt x="268" y="611"/>
                  </a:cubicBezTo>
                  <a:cubicBezTo>
                    <a:pt x="172" y="678"/>
                    <a:pt x="87" y="745"/>
                    <a:pt x="1" y="821"/>
                  </a:cubicBezTo>
                  <a:cubicBezTo>
                    <a:pt x="20" y="821"/>
                    <a:pt x="39" y="811"/>
                    <a:pt x="48" y="802"/>
                  </a:cubicBezTo>
                  <a:cubicBezTo>
                    <a:pt x="48" y="793"/>
                    <a:pt x="874" y="427"/>
                    <a:pt x="1680" y="427"/>
                  </a:cubicBezTo>
                  <a:cubicBezTo>
                    <a:pt x="1718" y="427"/>
                    <a:pt x="1756" y="428"/>
                    <a:pt x="1794" y="430"/>
                  </a:cubicBezTo>
                  <a:cubicBezTo>
                    <a:pt x="1909" y="430"/>
                    <a:pt x="2014" y="344"/>
                    <a:pt x="2014" y="229"/>
                  </a:cubicBezTo>
                  <a:cubicBezTo>
                    <a:pt x="2023" y="105"/>
                    <a:pt x="1928" y="10"/>
                    <a:pt x="181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8" name="Google Shape;20308;p80"/>
            <p:cNvSpPr/>
            <p:nvPr/>
          </p:nvSpPr>
          <p:spPr>
            <a:xfrm>
              <a:off x="904094" y="3032307"/>
              <a:ext cx="38230" cy="38989"/>
            </a:xfrm>
            <a:custGeom>
              <a:avLst/>
              <a:gdLst/>
              <a:ahLst/>
              <a:cxnLst/>
              <a:rect l="l" t="t" r="r" b="b"/>
              <a:pathLst>
                <a:path w="1460" h="1489" extrusionOk="0">
                  <a:moveTo>
                    <a:pt x="287" y="0"/>
                  </a:moveTo>
                  <a:lnTo>
                    <a:pt x="287" y="19"/>
                  </a:lnTo>
                  <a:lnTo>
                    <a:pt x="287" y="134"/>
                  </a:lnTo>
                  <a:cubicBezTo>
                    <a:pt x="287" y="210"/>
                    <a:pt x="239" y="286"/>
                    <a:pt x="162" y="315"/>
                  </a:cubicBezTo>
                  <a:cubicBezTo>
                    <a:pt x="105" y="334"/>
                    <a:pt x="58" y="353"/>
                    <a:pt x="0" y="382"/>
                  </a:cubicBezTo>
                  <a:lnTo>
                    <a:pt x="77" y="382"/>
                  </a:lnTo>
                  <a:cubicBezTo>
                    <a:pt x="77" y="382"/>
                    <a:pt x="611" y="468"/>
                    <a:pt x="821" y="649"/>
                  </a:cubicBezTo>
                  <a:cubicBezTo>
                    <a:pt x="964" y="782"/>
                    <a:pt x="1031" y="992"/>
                    <a:pt x="1031" y="1269"/>
                  </a:cubicBezTo>
                  <a:cubicBezTo>
                    <a:pt x="1031" y="1383"/>
                    <a:pt x="1116" y="1479"/>
                    <a:pt x="1241" y="1488"/>
                  </a:cubicBezTo>
                  <a:cubicBezTo>
                    <a:pt x="1355" y="1488"/>
                    <a:pt x="1460" y="1393"/>
                    <a:pt x="1460" y="1279"/>
                  </a:cubicBezTo>
                  <a:cubicBezTo>
                    <a:pt x="1460" y="868"/>
                    <a:pt x="1326" y="554"/>
                    <a:pt x="1107" y="353"/>
                  </a:cubicBezTo>
                  <a:cubicBezTo>
                    <a:pt x="888" y="153"/>
                    <a:pt x="525" y="48"/>
                    <a:pt x="28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09" name="Google Shape;20309;p80"/>
            <p:cNvSpPr/>
            <p:nvPr/>
          </p:nvSpPr>
          <p:spPr>
            <a:xfrm>
              <a:off x="922581" y="3008819"/>
              <a:ext cx="49751" cy="24012"/>
            </a:xfrm>
            <a:custGeom>
              <a:avLst/>
              <a:gdLst/>
              <a:ahLst/>
              <a:cxnLst/>
              <a:rect l="l" t="t" r="r" b="b"/>
              <a:pathLst>
                <a:path w="1900" h="917" extrusionOk="0">
                  <a:moveTo>
                    <a:pt x="1274" y="1"/>
                  </a:moveTo>
                  <a:cubicBezTo>
                    <a:pt x="816" y="1"/>
                    <a:pt x="377" y="208"/>
                    <a:pt x="105" y="582"/>
                  </a:cubicBezTo>
                  <a:cubicBezTo>
                    <a:pt x="0" y="725"/>
                    <a:pt x="105" y="916"/>
                    <a:pt x="277" y="916"/>
                  </a:cubicBezTo>
                  <a:cubicBezTo>
                    <a:pt x="334" y="916"/>
                    <a:pt x="401" y="888"/>
                    <a:pt x="439" y="840"/>
                  </a:cubicBezTo>
                  <a:cubicBezTo>
                    <a:pt x="636" y="574"/>
                    <a:pt x="949" y="424"/>
                    <a:pt x="1280" y="424"/>
                  </a:cubicBezTo>
                  <a:cubicBezTo>
                    <a:pt x="1318" y="424"/>
                    <a:pt x="1355" y="426"/>
                    <a:pt x="1393" y="430"/>
                  </a:cubicBezTo>
                  <a:lnTo>
                    <a:pt x="1574" y="458"/>
                  </a:lnTo>
                  <a:cubicBezTo>
                    <a:pt x="1584" y="459"/>
                    <a:pt x="1593" y="460"/>
                    <a:pt x="1602" y="460"/>
                  </a:cubicBezTo>
                  <a:cubicBezTo>
                    <a:pt x="1863" y="460"/>
                    <a:pt x="1899" y="66"/>
                    <a:pt x="1632" y="39"/>
                  </a:cubicBezTo>
                  <a:lnTo>
                    <a:pt x="1441" y="10"/>
                  </a:lnTo>
                  <a:cubicBezTo>
                    <a:pt x="1385" y="4"/>
                    <a:pt x="1329" y="1"/>
                    <a:pt x="12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0" name="Google Shape;20310;p80"/>
            <p:cNvSpPr/>
            <p:nvPr/>
          </p:nvSpPr>
          <p:spPr>
            <a:xfrm>
              <a:off x="929075" y="3173785"/>
              <a:ext cx="62006" cy="44881"/>
            </a:xfrm>
            <a:custGeom>
              <a:avLst/>
              <a:gdLst/>
              <a:ahLst/>
              <a:cxnLst/>
              <a:rect l="l" t="t" r="r" b="b"/>
              <a:pathLst>
                <a:path w="2368" h="1714" extrusionOk="0">
                  <a:moveTo>
                    <a:pt x="2074" y="1"/>
                  </a:moveTo>
                  <a:cubicBezTo>
                    <a:pt x="2058" y="1"/>
                    <a:pt x="2041" y="3"/>
                    <a:pt x="2023" y="6"/>
                  </a:cubicBezTo>
                  <a:cubicBezTo>
                    <a:pt x="229" y="388"/>
                    <a:pt x="29" y="1418"/>
                    <a:pt x="19" y="1466"/>
                  </a:cubicBezTo>
                  <a:cubicBezTo>
                    <a:pt x="0" y="1580"/>
                    <a:pt x="77" y="1685"/>
                    <a:pt x="191" y="1714"/>
                  </a:cubicBezTo>
                  <a:lnTo>
                    <a:pt x="229" y="1714"/>
                  </a:lnTo>
                  <a:cubicBezTo>
                    <a:pt x="334" y="1714"/>
                    <a:pt x="420" y="1638"/>
                    <a:pt x="439" y="1542"/>
                  </a:cubicBezTo>
                  <a:cubicBezTo>
                    <a:pt x="439" y="1533"/>
                    <a:pt x="620" y="741"/>
                    <a:pt x="2109" y="417"/>
                  </a:cubicBezTo>
                  <a:cubicBezTo>
                    <a:pt x="2367" y="363"/>
                    <a:pt x="2309" y="1"/>
                    <a:pt x="207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1" name="Google Shape;20311;p80"/>
            <p:cNvSpPr/>
            <p:nvPr/>
          </p:nvSpPr>
          <p:spPr>
            <a:xfrm>
              <a:off x="871127" y="3110417"/>
              <a:ext cx="32077" cy="40063"/>
            </a:xfrm>
            <a:custGeom>
              <a:avLst/>
              <a:gdLst/>
              <a:ahLst/>
              <a:cxnLst/>
              <a:rect l="l" t="t" r="r" b="b"/>
              <a:pathLst>
                <a:path w="1225" h="1530" extrusionOk="0">
                  <a:moveTo>
                    <a:pt x="931" y="1"/>
                  </a:moveTo>
                  <a:cubicBezTo>
                    <a:pt x="908" y="1"/>
                    <a:pt x="884" y="5"/>
                    <a:pt x="859" y="13"/>
                  </a:cubicBezTo>
                  <a:cubicBezTo>
                    <a:pt x="67" y="261"/>
                    <a:pt x="10" y="1262"/>
                    <a:pt x="10" y="1310"/>
                  </a:cubicBezTo>
                  <a:cubicBezTo>
                    <a:pt x="0" y="1425"/>
                    <a:pt x="86" y="1520"/>
                    <a:pt x="210" y="1530"/>
                  </a:cubicBezTo>
                  <a:lnTo>
                    <a:pt x="219" y="1530"/>
                  </a:lnTo>
                  <a:cubicBezTo>
                    <a:pt x="324" y="1530"/>
                    <a:pt x="420" y="1444"/>
                    <a:pt x="429" y="1329"/>
                  </a:cubicBezTo>
                  <a:cubicBezTo>
                    <a:pt x="429" y="1320"/>
                    <a:pt x="477" y="576"/>
                    <a:pt x="983" y="413"/>
                  </a:cubicBezTo>
                  <a:cubicBezTo>
                    <a:pt x="1224" y="336"/>
                    <a:pt x="1146" y="1"/>
                    <a:pt x="93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2" name="Google Shape;20312;p80"/>
            <p:cNvSpPr/>
            <p:nvPr/>
          </p:nvSpPr>
          <p:spPr>
            <a:xfrm>
              <a:off x="941800" y="3086248"/>
              <a:ext cx="28254" cy="52998"/>
            </a:xfrm>
            <a:custGeom>
              <a:avLst/>
              <a:gdLst/>
              <a:ahLst/>
              <a:cxnLst/>
              <a:rect l="l" t="t" r="r" b="b"/>
              <a:pathLst>
                <a:path w="1079" h="2024" extrusionOk="0">
                  <a:moveTo>
                    <a:pt x="216" y="1"/>
                  </a:moveTo>
                  <a:cubicBezTo>
                    <a:pt x="124" y="1"/>
                    <a:pt x="40" y="63"/>
                    <a:pt x="20" y="163"/>
                  </a:cubicBezTo>
                  <a:cubicBezTo>
                    <a:pt x="1" y="249"/>
                    <a:pt x="29" y="344"/>
                    <a:pt x="115" y="392"/>
                  </a:cubicBezTo>
                  <a:cubicBezTo>
                    <a:pt x="306" y="516"/>
                    <a:pt x="659" y="869"/>
                    <a:pt x="659" y="1804"/>
                  </a:cubicBezTo>
                  <a:cubicBezTo>
                    <a:pt x="659" y="1918"/>
                    <a:pt x="745" y="2014"/>
                    <a:pt x="859" y="2023"/>
                  </a:cubicBezTo>
                  <a:cubicBezTo>
                    <a:pt x="983" y="2023"/>
                    <a:pt x="1079" y="1928"/>
                    <a:pt x="1079" y="1813"/>
                  </a:cubicBezTo>
                  <a:cubicBezTo>
                    <a:pt x="1079" y="688"/>
                    <a:pt x="630" y="220"/>
                    <a:pt x="335" y="39"/>
                  </a:cubicBezTo>
                  <a:cubicBezTo>
                    <a:pt x="297" y="13"/>
                    <a:pt x="256" y="1"/>
                    <a:pt x="21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13" name="Google Shape;20313;p80"/>
          <p:cNvGrpSpPr/>
          <p:nvPr/>
        </p:nvGrpSpPr>
        <p:grpSpPr>
          <a:xfrm>
            <a:off x="5290912" y="3842255"/>
            <a:ext cx="492592" cy="489520"/>
            <a:chOff x="3968184" y="2881691"/>
            <a:chExt cx="369444" cy="367140"/>
          </a:xfrm>
        </p:grpSpPr>
        <p:sp>
          <p:nvSpPr>
            <p:cNvPr id="20314" name="Google Shape;20314;p80"/>
            <p:cNvSpPr/>
            <p:nvPr/>
          </p:nvSpPr>
          <p:spPr>
            <a:xfrm>
              <a:off x="4042131" y="3065536"/>
              <a:ext cx="109925" cy="110186"/>
            </a:xfrm>
            <a:custGeom>
              <a:avLst/>
              <a:gdLst/>
              <a:ahLst/>
              <a:cxnLst/>
              <a:rect l="l" t="t" r="r" b="b"/>
              <a:pathLst>
                <a:path w="4198" h="4208" extrusionOk="0">
                  <a:moveTo>
                    <a:pt x="1154" y="0"/>
                  </a:moveTo>
                  <a:lnTo>
                    <a:pt x="0" y="1154"/>
                  </a:lnTo>
                  <a:lnTo>
                    <a:pt x="3043" y="4207"/>
                  </a:lnTo>
                  <a:lnTo>
                    <a:pt x="4198" y="3043"/>
                  </a:lnTo>
                  <a:lnTo>
                    <a:pt x="1154" y="0"/>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5" name="Google Shape;20315;p80"/>
            <p:cNvSpPr/>
            <p:nvPr/>
          </p:nvSpPr>
          <p:spPr>
            <a:xfrm>
              <a:off x="4047865" y="3068521"/>
              <a:ext cx="54491" cy="54229"/>
            </a:xfrm>
            <a:custGeom>
              <a:avLst/>
              <a:gdLst/>
              <a:ahLst/>
              <a:cxnLst/>
              <a:rect l="l" t="t" r="r" b="b"/>
              <a:pathLst>
                <a:path w="2081" h="2071" extrusionOk="0">
                  <a:moveTo>
                    <a:pt x="1040" y="0"/>
                  </a:moveTo>
                  <a:lnTo>
                    <a:pt x="1" y="1260"/>
                  </a:lnTo>
                  <a:lnTo>
                    <a:pt x="811" y="2071"/>
                  </a:lnTo>
                  <a:lnTo>
                    <a:pt x="2080" y="1031"/>
                  </a:lnTo>
                  <a:lnTo>
                    <a:pt x="1040"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6" name="Google Shape;20316;p80"/>
            <p:cNvSpPr/>
            <p:nvPr/>
          </p:nvSpPr>
          <p:spPr>
            <a:xfrm>
              <a:off x="4094841" y="3115471"/>
              <a:ext cx="54465" cy="54255"/>
            </a:xfrm>
            <a:custGeom>
              <a:avLst/>
              <a:gdLst/>
              <a:ahLst/>
              <a:cxnLst/>
              <a:rect l="l" t="t" r="r" b="b"/>
              <a:pathLst>
                <a:path w="2080" h="2072" extrusionOk="0">
                  <a:moveTo>
                    <a:pt x="1049" y="1"/>
                  </a:moveTo>
                  <a:lnTo>
                    <a:pt x="0" y="1270"/>
                  </a:lnTo>
                  <a:lnTo>
                    <a:pt x="811" y="2071"/>
                  </a:lnTo>
                  <a:lnTo>
                    <a:pt x="2080" y="1031"/>
                  </a:lnTo>
                  <a:lnTo>
                    <a:pt x="1049"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7" name="Google Shape;20317;p80"/>
            <p:cNvSpPr/>
            <p:nvPr/>
          </p:nvSpPr>
          <p:spPr>
            <a:xfrm>
              <a:off x="4237706" y="2916412"/>
              <a:ext cx="65777" cy="61718"/>
            </a:xfrm>
            <a:custGeom>
              <a:avLst/>
              <a:gdLst/>
              <a:ahLst/>
              <a:cxnLst/>
              <a:rect l="l" t="t" r="r" b="b"/>
              <a:pathLst>
                <a:path w="2512" h="2357" extrusionOk="0">
                  <a:moveTo>
                    <a:pt x="2208" y="1"/>
                  </a:moveTo>
                  <a:cubicBezTo>
                    <a:pt x="2159" y="1"/>
                    <a:pt x="2108" y="20"/>
                    <a:pt x="2062" y="66"/>
                  </a:cubicBezTo>
                  <a:lnTo>
                    <a:pt x="134" y="2003"/>
                  </a:lnTo>
                  <a:cubicBezTo>
                    <a:pt x="1" y="2137"/>
                    <a:pt x="87" y="2356"/>
                    <a:pt x="278" y="2356"/>
                  </a:cubicBezTo>
                  <a:cubicBezTo>
                    <a:pt x="335" y="2356"/>
                    <a:pt x="382" y="2337"/>
                    <a:pt x="430" y="2299"/>
                  </a:cubicBezTo>
                  <a:lnTo>
                    <a:pt x="2357" y="362"/>
                  </a:lnTo>
                  <a:cubicBezTo>
                    <a:pt x="2511" y="215"/>
                    <a:pt x="2372" y="1"/>
                    <a:pt x="2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8" name="Google Shape;20318;p80"/>
            <p:cNvSpPr/>
            <p:nvPr/>
          </p:nvSpPr>
          <p:spPr>
            <a:xfrm>
              <a:off x="4216994" y="2884519"/>
              <a:ext cx="32469" cy="79864"/>
            </a:xfrm>
            <a:custGeom>
              <a:avLst/>
              <a:gdLst/>
              <a:ahLst/>
              <a:cxnLst/>
              <a:rect l="l" t="t" r="r" b="b"/>
              <a:pathLst>
                <a:path w="1240" h="3050" extrusionOk="0">
                  <a:moveTo>
                    <a:pt x="979" y="0"/>
                  </a:moveTo>
                  <a:cubicBezTo>
                    <a:pt x="897" y="0"/>
                    <a:pt x="816" y="45"/>
                    <a:pt x="782" y="149"/>
                  </a:cubicBezTo>
                  <a:lnTo>
                    <a:pt x="38" y="2782"/>
                  </a:lnTo>
                  <a:cubicBezTo>
                    <a:pt x="0" y="2916"/>
                    <a:pt x="95" y="3049"/>
                    <a:pt x="239" y="3049"/>
                  </a:cubicBezTo>
                  <a:cubicBezTo>
                    <a:pt x="334" y="3049"/>
                    <a:pt x="410" y="2992"/>
                    <a:pt x="439" y="2906"/>
                  </a:cubicBezTo>
                  <a:lnTo>
                    <a:pt x="1193" y="273"/>
                  </a:lnTo>
                  <a:cubicBezTo>
                    <a:pt x="1239" y="110"/>
                    <a:pt x="1108" y="0"/>
                    <a:pt x="9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19" name="Google Shape;20319;p80"/>
            <p:cNvSpPr/>
            <p:nvPr/>
          </p:nvSpPr>
          <p:spPr>
            <a:xfrm>
              <a:off x="4173213" y="2881691"/>
              <a:ext cx="34564" cy="79943"/>
            </a:xfrm>
            <a:custGeom>
              <a:avLst/>
              <a:gdLst/>
              <a:ahLst/>
              <a:cxnLst/>
              <a:rect l="l" t="t" r="r" b="b"/>
              <a:pathLst>
                <a:path w="1320" h="3053" extrusionOk="0">
                  <a:moveTo>
                    <a:pt x="274" y="0"/>
                  </a:moveTo>
                  <a:cubicBezTo>
                    <a:pt x="140" y="0"/>
                    <a:pt x="0" y="119"/>
                    <a:pt x="69" y="286"/>
                  </a:cubicBezTo>
                  <a:lnTo>
                    <a:pt x="871" y="2909"/>
                  </a:lnTo>
                  <a:cubicBezTo>
                    <a:pt x="899" y="2995"/>
                    <a:pt x="985" y="3052"/>
                    <a:pt x="1071" y="3052"/>
                  </a:cubicBezTo>
                  <a:cubicBezTo>
                    <a:pt x="1214" y="3052"/>
                    <a:pt x="1319" y="2919"/>
                    <a:pt x="1271" y="2785"/>
                  </a:cubicBezTo>
                  <a:lnTo>
                    <a:pt x="470" y="171"/>
                  </a:lnTo>
                  <a:cubicBezTo>
                    <a:pt x="447" y="51"/>
                    <a:pt x="362" y="0"/>
                    <a:pt x="2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0" name="Google Shape;20320;p80"/>
            <p:cNvSpPr/>
            <p:nvPr/>
          </p:nvSpPr>
          <p:spPr>
            <a:xfrm>
              <a:off x="4251218" y="2969280"/>
              <a:ext cx="84551" cy="30584"/>
            </a:xfrm>
            <a:custGeom>
              <a:avLst/>
              <a:gdLst/>
              <a:ahLst/>
              <a:cxnLst/>
              <a:rect l="l" t="t" r="r" b="b"/>
              <a:pathLst>
                <a:path w="3229" h="1168" extrusionOk="0">
                  <a:moveTo>
                    <a:pt x="2933" y="1"/>
                  </a:moveTo>
                  <a:cubicBezTo>
                    <a:pt x="2911" y="1"/>
                    <a:pt x="2887" y="5"/>
                    <a:pt x="2862" y="13"/>
                  </a:cubicBezTo>
                  <a:lnTo>
                    <a:pt x="239" y="757"/>
                  </a:lnTo>
                  <a:cubicBezTo>
                    <a:pt x="0" y="824"/>
                    <a:pt x="48" y="1167"/>
                    <a:pt x="296" y="1167"/>
                  </a:cubicBezTo>
                  <a:lnTo>
                    <a:pt x="353" y="1167"/>
                  </a:lnTo>
                  <a:lnTo>
                    <a:pt x="2986" y="413"/>
                  </a:lnTo>
                  <a:cubicBezTo>
                    <a:pt x="3228" y="344"/>
                    <a:pt x="3149" y="1"/>
                    <a:pt x="293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1" name="Google Shape;20321;p80"/>
            <p:cNvSpPr/>
            <p:nvPr/>
          </p:nvSpPr>
          <p:spPr>
            <a:xfrm>
              <a:off x="4254098" y="3010940"/>
              <a:ext cx="83530" cy="31867"/>
            </a:xfrm>
            <a:custGeom>
              <a:avLst/>
              <a:gdLst/>
              <a:ahLst/>
              <a:cxnLst/>
              <a:rect l="l" t="t" r="r" b="b"/>
              <a:pathLst>
                <a:path w="3190" h="1217" extrusionOk="0">
                  <a:moveTo>
                    <a:pt x="301" y="1"/>
                  </a:moveTo>
                  <a:cubicBezTo>
                    <a:pt x="79" y="1"/>
                    <a:pt x="0" y="317"/>
                    <a:pt x="224" y="406"/>
                  </a:cubicBezTo>
                  <a:lnTo>
                    <a:pt x="2838" y="1207"/>
                  </a:lnTo>
                  <a:cubicBezTo>
                    <a:pt x="2855" y="1216"/>
                    <a:pt x="2879" y="1217"/>
                    <a:pt x="2898" y="1217"/>
                  </a:cubicBezTo>
                  <a:lnTo>
                    <a:pt x="2898" y="1217"/>
                  </a:lnTo>
                  <a:cubicBezTo>
                    <a:pt x="3134" y="1214"/>
                    <a:pt x="3190" y="883"/>
                    <a:pt x="2962" y="807"/>
                  </a:cubicBezTo>
                  <a:lnTo>
                    <a:pt x="348" y="5"/>
                  </a:lnTo>
                  <a:cubicBezTo>
                    <a:pt x="332" y="2"/>
                    <a:pt x="316" y="1"/>
                    <a:pt x="301" y="1"/>
                  </a:cubicBezTo>
                  <a:close/>
                  <a:moveTo>
                    <a:pt x="2898" y="1217"/>
                  </a:moveTo>
                  <a:lnTo>
                    <a:pt x="2898" y="1217"/>
                  </a:lnTo>
                  <a:cubicBezTo>
                    <a:pt x="2897" y="1217"/>
                    <a:pt x="2896" y="1217"/>
                    <a:pt x="2895" y="1217"/>
                  </a:cubicBezTo>
                  <a:lnTo>
                    <a:pt x="2905" y="1217"/>
                  </a:lnTo>
                  <a:cubicBezTo>
                    <a:pt x="2903" y="1217"/>
                    <a:pt x="2900" y="1217"/>
                    <a:pt x="2898" y="1217"/>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2" name="Google Shape;20322;p80"/>
            <p:cNvSpPr/>
            <p:nvPr/>
          </p:nvSpPr>
          <p:spPr>
            <a:xfrm>
              <a:off x="4122309" y="2939403"/>
              <a:ext cx="71459" cy="63472"/>
            </a:xfrm>
            <a:custGeom>
              <a:avLst/>
              <a:gdLst/>
              <a:ahLst/>
              <a:cxnLst/>
              <a:rect l="l" t="t" r="r" b="b"/>
              <a:pathLst>
                <a:path w="2729" h="2424" extrusionOk="0">
                  <a:moveTo>
                    <a:pt x="1091" y="0"/>
                  </a:moveTo>
                  <a:cubicBezTo>
                    <a:pt x="832" y="0"/>
                    <a:pt x="590" y="87"/>
                    <a:pt x="411" y="266"/>
                  </a:cubicBezTo>
                  <a:cubicBezTo>
                    <a:pt x="0" y="677"/>
                    <a:pt x="86" y="1440"/>
                    <a:pt x="611" y="1965"/>
                  </a:cubicBezTo>
                  <a:cubicBezTo>
                    <a:pt x="913" y="2267"/>
                    <a:pt x="1292" y="2424"/>
                    <a:pt x="1638" y="2424"/>
                  </a:cubicBezTo>
                  <a:cubicBezTo>
                    <a:pt x="1893" y="2424"/>
                    <a:pt x="2131" y="2339"/>
                    <a:pt x="2309" y="2165"/>
                  </a:cubicBezTo>
                  <a:cubicBezTo>
                    <a:pt x="2729" y="1745"/>
                    <a:pt x="2633" y="982"/>
                    <a:pt x="2118" y="457"/>
                  </a:cubicBezTo>
                  <a:cubicBezTo>
                    <a:pt x="1818" y="157"/>
                    <a:pt x="1439" y="0"/>
                    <a:pt x="109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3" name="Google Shape;20323;p80"/>
            <p:cNvSpPr/>
            <p:nvPr/>
          </p:nvSpPr>
          <p:spPr>
            <a:xfrm>
              <a:off x="4107331" y="2941183"/>
              <a:ext cx="80938" cy="80650"/>
            </a:xfrm>
            <a:custGeom>
              <a:avLst/>
              <a:gdLst/>
              <a:ahLst/>
              <a:cxnLst/>
              <a:rect l="l" t="t" r="r" b="b"/>
              <a:pathLst>
                <a:path w="3091" h="3080" extrusionOk="0">
                  <a:moveTo>
                    <a:pt x="921" y="1"/>
                  </a:moveTo>
                  <a:cubicBezTo>
                    <a:pt x="863" y="1"/>
                    <a:pt x="806" y="22"/>
                    <a:pt x="763" y="65"/>
                  </a:cubicBezTo>
                  <a:lnTo>
                    <a:pt x="0" y="828"/>
                  </a:lnTo>
                  <a:lnTo>
                    <a:pt x="2251" y="3080"/>
                  </a:lnTo>
                  <a:lnTo>
                    <a:pt x="3005" y="2316"/>
                  </a:lnTo>
                  <a:cubicBezTo>
                    <a:pt x="3091" y="2230"/>
                    <a:pt x="3091" y="2087"/>
                    <a:pt x="3005" y="2002"/>
                  </a:cubicBezTo>
                  <a:lnTo>
                    <a:pt x="1078" y="65"/>
                  </a:lnTo>
                  <a:cubicBezTo>
                    <a:pt x="1035" y="22"/>
                    <a:pt x="978" y="1"/>
                    <a:pt x="9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4" name="Google Shape;20324;p80"/>
            <p:cNvSpPr/>
            <p:nvPr/>
          </p:nvSpPr>
          <p:spPr>
            <a:xfrm>
              <a:off x="4107331" y="2948123"/>
              <a:ext cx="73449" cy="73711"/>
            </a:xfrm>
            <a:custGeom>
              <a:avLst/>
              <a:gdLst/>
              <a:ahLst/>
              <a:cxnLst/>
              <a:rect l="l" t="t" r="r" b="b"/>
              <a:pathLst>
                <a:path w="2805" h="2815" extrusionOk="0">
                  <a:moveTo>
                    <a:pt x="563" y="0"/>
                  </a:moveTo>
                  <a:lnTo>
                    <a:pt x="0" y="563"/>
                  </a:lnTo>
                  <a:lnTo>
                    <a:pt x="2251" y="2815"/>
                  </a:lnTo>
                  <a:lnTo>
                    <a:pt x="2805" y="2252"/>
                  </a:lnTo>
                  <a:lnTo>
                    <a:pt x="563"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5" name="Google Shape;20325;p80"/>
            <p:cNvSpPr/>
            <p:nvPr/>
          </p:nvSpPr>
          <p:spPr>
            <a:xfrm>
              <a:off x="3990651" y="2958099"/>
              <a:ext cx="181148" cy="180388"/>
            </a:xfrm>
            <a:custGeom>
              <a:avLst/>
              <a:gdLst/>
              <a:ahLst/>
              <a:cxnLst/>
              <a:rect l="l" t="t" r="r" b="b"/>
              <a:pathLst>
                <a:path w="6918" h="6889" extrusionOk="0">
                  <a:moveTo>
                    <a:pt x="4600" y="1"/>
                  </a:moveTo>
                  <a:cubicBezTo>
                    <a:pt x="4536" y="1"/>
                    <a:pt x="4472" y="27"/>
                    <a:pt x="4427" y="77"/>
                  </a:cubicBezTo>
                  <a:lnTo>
                    <a:pt x="1" y="5458"/>
                  </a:lnTo>
                  <a:lnTo>
                    <a:pt x="1432" y="6889"/>
                  </a:lnTo>
                  <a:lnTo>
                    <a:pt x="6803" y="2453"/>
                  </a:lnTo>
                  <a:cubicBezTo>
                    <a:pt x="6908" y="2367"/>
                    <a:pt x="6917" y="2214"/>
                    <a:pt x="6822" y="2128"/>
                  </a:cubicBezTo>
                  <a:lnTo>
                    <a:pt x="4761" y="68"/>
                  </a:lnTo>
                  <a:cubicBezTo>
                    <a:pt x="4716" y="22"/>
                    <a:pt x="4658" y="1"/>
                    <a:pt x="4600"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6" name="Google Shape;20326;p80"/>
            <p:cNvSpPr/>
            <p:nvPr/>
          </p:nvSpPr>
          <p:spPr>
            <a:xfrm>
              <a:off x="3990651" y="3009055"/>
              <a:ext cx="181148" cy="129432"/>
            </a:xfrm>
            <a:custGeom>
              <a:avLst/>
              <a:gdLst/>
              <a:ahLst/>
              <a:cxnLst/>
              <a:rect l="l" t="t" r="r" b="b"/>
              <a:pathLst>
                <a:path w="6918" h="4943" extrusionOk="0">
                  <a:moveTo>
                    <a:pt x="6641" y="1"/>
                  </a:moveTo>
                  <a:lnTo>
                    <a:pt x="1728" y="4046"/>
                  </a:lnTo>
                  <a:lnTo>
                    <a:pt x="535" y="2853"/>
                  </a:lnTo>
                  <a:lnTo>
                    <a:pt x="1" y="3512"/>
                  </a:lnTo>
                  <a:lnTo>
                    <a:pt x="1432" y="4943"/>
                  </a:lnTo>
                  <a:lnTo>
                    <a:pt x="6803" y="507"/>
                  </a:lnTo>
                  <a:cubicBezTo>
                    <a:pt x="6908" y="421"/>
                    <a:pt x="6917" y="268"/>
                    <a:pt x="6822" y="182"/>
                  </a:cubicBezTo>
                  <a:lnTo>
                    <a:pt x="664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7" name="Google Shape;20327;p80"/>
            <p:cNvSpPr/>
            <p:nvPr/>
          </p:nvSpPr>
          <p:spPr>
            <a:xfrm>
              <a:off x="3968420" y="3087819"/>
              <a:ext cx="73239" cy="72349"/>
            </a:xfrm>
            <a:custGeom>
              <a:avLst/>
              <a:gdLst/>
              <a:ahLst/>
              <a:cxnLst/>
              <a:rect l="l" t="t" r="r" b="b"/>
              <a:pathLst>
                <a:path w="2797" h="2763" extrusionOk="0">
                  <a:moveTo>
                    <a:pt x="836" y="0"/>
                  </a:moveTo>
                  <a:cubicBezTo>
                    <a:pt x="778" y="0"/>
                    <a:pt x="721" y="22"/>
                    <a:pt x="678" y="65"/>
                  </a:cubicBezTo>
                  <a:lnTo>
                    <a:pt x="87" y="656"/>
                  </a:lnTo>
                  <a:cubicBezTo>
                    <a:pt x="1" y="752"/>
                    <a:pt x="1" y="885"/>
                    <a:pt x="87" y="981"/>
                  </a:cubicBezTo>
                  <a:lnTo>
                    <a:pt x="1804" y="2698"/>
                  </a:lnTo>
                  <a:cubicBezTo>
                    <a:pt x="1847" y="2741"/>
                    <a:pt x="1904" y="2762"/>
                    <a:pt x="1961" y="2762"/>
                  </a:cubicBezTo>
                  <a:cubicBezTo>
                    <a:pt x="2019" y="2762"/>
                    <a:pt x="2076" y="2741"/>
                    <a:pt x="2119" y="2698"/>
                  </a:cubicBezTo>
                  <a:lnTo>
                    <a:pt x="2710" y="2097"/>
                  </a:lnTo>
                  <a:cubicBezTo>
                    <a:pt x="2796" y="2011"/>
                    <a:pt x="2796" y="1868"/>
                    <a:pt x="2710" y="1782"/>
                  </a:cubicBezTo>
                  <a:lnTo>
                    <a:pt x="993" y="65"/>
                  </a:lnTo>
                  <a:cubicBezTo>
                    <a:pt x="950" y="22"/>
                    <a:pt x="893" y="0"/>
                    <a:pt x="836"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8" name="Google Shape;20328;p80"/>
            <p:cNvSpPr/>
            <p:nvPr/>
          </p:nvSpPr>
          <p:spPr>
            <a:xfrm>
              <a:off x="3968184" y="3097508"/>
              <a:ext cx="63472" cy="62896"/>
            </a:xfrm>
            <a:custGeom>
              <a:avLst/>
              <a:gdLst/>
              <a:ahLst/>
              <a:cxnLst/>
              <a:rect l="l" t="t" r="r" b="b"/>
              <a:pathLst>
                <a:path w="2424" h="2402" extrusionOk="0">
                  <a:moveTo>
                    <a:pt x="391" y="0"/>
                  </a:moveTo>
                  <a:lnTo>
                    <a:pt x="86" y="305"/>
                  </a:lnTo>
                  <a:cubicBezTo>
                    <a:pt x="0" y="391"/>
                    <a:pt x="0" y="525"/>
                    <a:pt x="86" y="620"/>
                  </a:cubicBezTo>
                  <a:lnTo>
                    <a:pt x="1803" y="2337"/>
                  </a:lnTo>
                  <a:cubicBezTo>
                    <a:pt x="1846" y="2380"/>
                    <a:pt x="1904" y="2402"/>
                    <a:pt x="1961" y="2402"/>
                  </a:cubicBezTo>
                  <a:cubicBezTo>
                    <a:pt x="2018" y="2402"/>
                    <a:pt x="2075" y="2380"/>
                    <a:pt x="2118" y="2337"/>
                  </a:cubicBezTo>
                  <a:lnTo>
                    <a:pt x="2423" y="2032"/>
                  </a:lnTo>
                  <a:lnTo>
                    <a:pt x="391"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29" name="Google Shape;20329;p80"/>
            <p:cNvSpPr/>
            <p:nvPr/>
          </p:nvSpPr>
          <p:spPr>
            <a:xfrm>
              <a:off x="4019140" y="3001618"/>
              <a:ext cx="82797" cy="91150"/>
            </a:xfrm>
            <a:custGeom>
              <a:avLst/>
              <a:gdLst/>
              <a:ahLst/>
              <a:cxnLst/>
              <a:rect l="l" t="t" r="r" b="b"/>
              <a:pathLst>
                <a:path w="3162" h="3481" extrusionOk="0">
                  <a:moveTo>
                    <a:pt x="2859" y="0"/>
                  </a:moveTo>
                  <a:cubicBezTo>
                    <a:pt x="2800" y="0"/>
                    <a:pt x="2740" y="27"/>
                    <a:pt x="2691" y="94"/>
                  </a:cubicBezTo>
                  <a:lnTo>
                    <a:pt x="115" y="3137"/>
                  </a:lnTo>
                  <a:cubicBezTo>
                    <a:pt x="0" y="3271"/>
                    <a:pt x="96" y="3481"/>
                    <a:pt x="277" y="3481"/>
                  </a:cubicBezTo>
                  <a:cubicBezTo>
                    <a:pt x="334" y="3481"/>
                    <a:pt x="392" y="3452"/>
                    <a:pt x="430" y="3405"/>
                  </a:cubicBezTo>
                  <a:lnTo>
                    <a:pt x="3015" y="361"/>
                  </a:lnTo>
                  <a:cubicBezTo>
                    <a:pt x="3161" y="201"/>
                    <a:pt x="3018" y="0"/>
                    <a:pt x="285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0" name="Google Shape;20330;p80"/>
            <p:cNvSpPr/>
            <p:nvPr/>
          </p:nvSpPr>
          <p:spPr>
            <a:xfrm>
              <a:off x="4210736" y="3028013"/>
              <a:ext cx="71459" cy="63420"/>
            </a:xfrm>
            <a:custGeom>
              <a:avLst/>
              <a:gdLst/>
              <a:ahLst/>
              <a:cxnLst/>
              <a:rect l="l" t="t" r="r" b="b"/>
              <a:pathLst>
                <a:path w="2729" h="2422" extrusionOk="0">
                  <a:moveTo>
                    <a:pt x="1087" y="1"/>
                  </a:moveTo>
                  <a:cubicBezTo>
                    <a:pt x="831" y="1"/>
                    <a:pt x="594" y="86"/>
                    <a:pt x="420" y="260"/>
                  </a:cubicBezTo>
                  <a:cubicBezTo>
                    <a:pt x="1" y="679"/>
                    <a:pt x="86" y="1443"/>
                    <a:pt x="611" y="1967"/>
                  </a:cubicBezTo>
                  <a:cubicBezTo>
                    <a:pt x="913" y="2264"/>
                    <a:pt x="1295" y="2421"/>
                    <a:pt x="1644" y="2421"/>
                  </a:cubicBezTo>
                  <a:cubicBezTo>
                    <a:pt x="1901" y="2421"/>
                    <a:pt x="2141" y="2336"/>
                    <a:pt x="2319" y="2158"/>
                  </a:cubicBezTo>
                  <a:cubicBezTo>
                    <a:pt x="2729" y="1738"/>
                    <a:pt x="2643" y="985"/>
                    <a:pt x="2118" y="460"/>
                  </a:cubicBezTo>
                  <a:cubicBezTo>
                    <a:pt x="1816" y="158"/>
                    <a:pt x="1435" y="1"/>
                    <a:pt x="108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1" name="Google Shape;20331;p80"/>
            <p:cNvSpPr/>
            <p:nvPr/>
          </p:nvSpPr>
          <p:spPr>
            <a:xfrm>
              <a:off x="4195994" y="3029872"/>
              <a:ext cx="80964" cy="80388"/>
            </a:xfrm>
            <a:custGeom>
              <a:avLst/>
              <a:gdLst/>
              <a:ahLst/>
              <a:cxnLst/>
              <a:rect l="l" t="t" r="r" b="b"/>
              <a:pathLst>
                <a:path w="3092" h="3070" extrusionOk="0">
                  <a:moveTo>
                    <a:pt x="912" y="0"/>
                  </a:moveTo>
                  <a:cubicBezTo>
                    <a:pt x="855" y="0"/>
                    <a:pt x="797" y="22"/>
                    <a:pt x="754" y="65"/>
                  </a:cubicBezTo>
                  <a:lnTo>
                    <a:pt x="1" y="828"/>
                  </a:lnTo>
                  <a:lnTo>
                    <a:pt x="2243" y="3070"/>
                  </a:lnTo>
                  <a:lnTo>
                    <a:pt x="3006" y="2316"/>
                  </a:lnTo>
                  <a:cubicBezTo>
                    <a:pt x="3092" y="2221"/>
                    <a:pt x="3092" y="2087"/>
                    <a:pt x="3006" y="2001"/>
                  </a:cubicBezTo>
                  <a:lnTo>
                    <a:pt x="1069" y="65"/>
                  </a:lnTo>
                  <a:cubicBezTo>
                    <a:pt x="1026" y="22"/>
                    <a:pt x="969" y="0"/>
                    <a:pt x="9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2" name="Google Shape;20332;p80"/>
            <p:cNvSpPr/>
            <p:nvPr/>
          </p:nvSpPr>
          <p:spPr>
            <a:xfrm>
              <a:off x="4195994" y="3036785"/>
              <a:ext cx="73475" cy="73475"/>
            </a:xfrm>
            <a:custGeom>
              <a:avLst/>
              <a:gdLst/>
              <a:ahLst/>
              <a:cxnLst/>
              <a:rect l="l" t="t" r="r" b="b"/>
              <a:pathLst>
                <a:path w="2806" h="2806" extrusionOk="0">
                  <a:moveTo>
                    <a:pt x="554" y="1"/>
                  </a:moveTo>
                  <a:lnTo>
                    <a:pt x="1" y="564"/>
                  </a:lnTo>
                  <a:lnTo>
                    <a:pt x="2243" y="2806"/>
                  </a:lnTo>
                  <a:lnTo>
                    <a:pt x="2805" y="2252"/>
                  </a:lnTo>
                  <a:lnTo>
                    <a:pt x="554"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3" name="Google Shape;20333;p80"/>
            <p:cNvSpPr/>
            <p:nvPr/>
          </p:nvSpPr>
          <p:spPr>
            <a:xfrm>
              <a:off x="4079340" y="3046788"/>
              <a:ext cx="180886" cy="180388"/>
            </a:xfrm>
            <a:custGeom>
              <a:avLst/>
              <a:gdLst/>
              <a:ahLst/>
              <a:cxnLst/>
              <a:rect l="l" t="t" r="r" b="b"/>
              <a:pathLst>
                <a:path w="6908" h="6889" extrusionOk="0">
                  <a:moveTo>
                    <a:pt x="4600" y="0"/>
                  </a:moveTo>
                  <a:cubicBezTo>
                    <a:pt x="4536" y="0"/>
                    <a:pt x="4472" y="27"/>
                    <a:pt x="4427" y="77"/>
                  </a:cubicBezTo>
                  <a:lnTo>
                    <a:pt x="1" y="5457"/>
                  </a:lnTo>
                  <a:lnTo>
                    <a:pt x="1432" y="6888"/>
                  </a:lnTo>
                  <a:lnTo>
                    <a:pt x="6803" y="2452"/>
                  </a:lnTo>
                  <a:cubicBezTo>
                    <a:pt x="6898" y="2366"/>
                    <a:pt x="6907" y="2214"/>
                    <a:pt x="6812" y="2118"/>
                  </a:cubicBezTo>
                  <a:lnTo>
                    <a:pt x="4761" y="67"/>
                  </a:lnTo>
                  <a:cubicBezTo>
                    <a:pt x="4716" y="22"/>
                    <a:pt x="4657" y="0"/>
                    <a:pt x="4600"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4" name="Google Shape;20334;p80"/>
            <p:cNvSpPr/>
            <p:nvPr/>
          </p:nvSpPr>
          <p:spPr>
            <a:xfrm>
              <a:off x="4079340" y="3097508"/>
              <a:ext cx="180886" cy="129406"/>
            </a:xfrm>
            <a:custGeom>
              <a:avLst/>
              <a:gdLst/>
              <a:ahLst/>
              <a:cxnLst/>
              <a:rect l="l" t="t" r="r" b="b"/>
              <a:pathLst>
                <a:path w="6908" h="4942" extrusionOk="0">
                  <a:moveTo>
                    <a:pt x="6640" y="0"/>
                  </a:moveTo>
                  <a:lnTo>
                    <a:pt x="1727" y="4055"/>
                  </a:lnTo>
                  <a:lnTo>
                    <a:pt x="535" y="2862"/>
                  </a:lnTo>
                  <a:lnTo>
                    <a:pt x="1" y="3511"/>
                  </a:lnTo>
                  <a:lnTo>
                    <a:pt x="1432" y="4942"/>
                  </a:lnTo>
                  <a:lnTo>
                    <a:pt x="6803" y="515"/>
                  </a:lnTo>
                  <a:cubicBezTo>
                    <a:pt x="6898" y="429"/>
                    <a:pt x="6907" y="277"/>
                    <a:pt x="6822" y="181"/>
                  </a:cubicBezTo>
                  <a:lnTo>
                    <a:pt x="6640"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5" name="Google Shape;20335;p80"/>
            <p:cNvSpPr/>
            <p:nvPr/>
          </p:nvSpPr>
          <p:spPr>
            <a:xfrm>
              <a:off x="4056847" y="3176508"/>
              <a:ext cx="73475" cy="72323"/>
            </a:xfrm>
            <a:custGeom>
              <a:avLst/>
              <a:gdLst/>
              <a:ahLst/>
              <a:cxnLst/>
              <a:rect l="l" t="t" r="r" b="b"/>
              <a:pathLst>
                <a:path w="2806" h="2762" extrusionOk="0">
                  <a:moveTo>
                    <a:pt x="845" y="0"/>
                  </a:moveTo>
                  <a:cubicBezTo>
                    <a:pt x="788" y="0"/>
                    <a:pt x="731" y="22"/>
                    <a:pt x="688" y="65"/>
                  </a:cubicBezTo>
                  <a:lnTo>
                    <a:pt x="87" y="666"/>
                  </a:lnTo>
                  <a:cubicBezTo>
                    <a:pt x="1" y="751"/>
                    <a:pt x="1" y="885"/>
                    <a:pt x="87" y="980"/>
                  </a:cubicBezTo>
                  <a:lnTo>
                    <a:pt x="1804" y="2698"/>
                  </a:lnTo>
                  <a:cubicBezTo>
                    <a:pt x="1847" y="2740"/>
                    <a:pt x="1904" y="2762"/>
                    <a:pt x="1961" y="2762"/>
                  </a:cubicBezTo>
                  <a:cubicBezTo>
                    <a:pt x="2019" y="2762"/>
                    <a:pt x="2076" y="2740"/>
                    <a:pt x="2119" y="2698"/>
                  </a:cubicBezTo>
                  <a:lnTo>
                    <a:pt x="2720" y="2097"/>
                  </a:lnTo>
                  <a:cubicBezTo>
                    <a:pt x="2806" y="2011"/>
                    <a:pt x="2806" y="1868"/>
                    <a:pt x="2720" y="1782"/>
                  </a:cubicBezTo>
                  <a:lnTo>
                    <a:pt x="1003" y="65"/>
                  </a:lnTo>
                  <a:cubicBezTo>
                    <a:pt x="960" y="22"/>
                    <a:pt x="902" y="0"/>
                    <a:pt x="845" y="0"/>
                  </a:cubicBez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6" name="Google Shape;20336;p80"/>
            <p:cNvSpPr/>
            <p:nvPr/>
          </p:nvSpPr>
          <p:spPr>
            <a:xfrm>
              <a:off x="4056847" y="3186170"/>
              <a:ext cx="63237" cy="62661"/>
            </a:xfrm>
            <a:custGeom>
              <a:avLst/>
              <a:gdLst/>
              <a:ahLst/>
              <a:cxnLst/>
              <a:rect l="l" t="t" r="r" b="b"/>
              <a:pathLst>
                <a:path w="2415" h="2393" extrusionOk="0">
                  <a:moveTo>
                    <a:pt x="383" y="1"/>
                  </a:moveTo>
                  <a:lnTo>
                    <a:pt x="87" y="297"/>
                  </a:lnTo>
                  <a:cubicBezTo>
                    <a:pt x="1" y="382"/>
                    <a:pt x="1" y="525"/>
                    <a:pt x="87" y="611"/>
                  </a:cubicBezTo>
                  <a:lnTo>
                    <a:pt x="1804" y="2329"/>
                  </a:lnTo>
                  <a:cubicBezTo>
                    <a:pt x="1847" y="2371"/>
                    <a:pt x="1904" y="2393"/>
                    <a:pt x="1961" y="2393"/>
                  </a:cubicBezTo>
                  <a:cubicBezTo>
                    <a:pt x="2019" y="2393"/>
                    <a:pt x="2076" y="2371"/>
                    <a:pt x="2119" y="2329"/>
                  </a:cubicBezTo>
                  <a:lnTo>
                    <a:pt x="2415" y="2033"/>
                  </a:lnTo>
                  <a:lnTo>
                    <a:pt x="38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37" name="Google Shape;20337;p80"/>
            <p:cNvSpPr/>
            <p:nvPr/>
          </p:nvSpPr>
          <p:spPr>
            <a:xfrm>
              <a:off x="4107567" y="3090176"/>
              <a:ext cx="83006" cy="91281"/>
            </a:xfrm>
            <a:custGeom>
              <a:avLst/>
              <a:gdLst/>
              <a:ahLst/>
              <a:cxnLst/>
              <a:rect l="l" t="t" r="r" b="b"/>
              <a:pathLst>
                <a:path w="3170" h="3486" extrusionOk="0">
                  <a:moveTo>
                    <a:pt x="2860" y="1"/>
                  </a:moveTo>
                  <a:cubicBezTo>
                    <a:pt x="2803" y="1"/>
                    <a:pt x="2745" y="27"/>
                    <a:pt x="2700" y="89"/>
                  </a:cubicBezTo>
                  <a:lnTo>
                    <a:pt x="115" y="3133"/>
                  </a:lnTo>
                  <a:cubicBezTo>
                    <a:pt x="1" y="3276"/>
                    <a:pt x="106" y="3476"/>
                    <a:pt x="277" y="3486"/>
                  </a:cubicBezTo>
                  <a:cubicBezTo>
                    <a:pt x="344" y="3486"/>
                    <a:pt x="401" y="3457"/>
                    <a:pt x="439" y="3409"/>
                  </a:cubicBezTo>
                  <a:lnTo>
                    <a:pt x="3015" y="366"/>
                  </a:lnTo>
                  <a:cubicBezTo>
                    <a:pt x="3170" y="204"/>
                    <a:pt x="3019" y="1"/>
                    <a:pt x="286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38" name="Google Shape;20338;p80"/>
          <p:cNvGrpSpPr/>
          <p:nvPr/>
        </p:nvGrpSpPr>
        <p:grpSpPr>
          <a:xfrm>
            <a:off x="4685062" y="3842779"/>
            <a:ext cx="495316" cy="489101"/>
            <a:chOff x="3513796" y="2882084"/>
            <a:chExt cx="371487" cy="366826"/>
          </a:xfrm>
        </p:grpSpPr>
        <p:sp>
          <p:nvSpPr>
            <p:cNvPr id="20339" name="Google Shape;20339;p80"/>
            <p:cNvSpPr/>
            <p:nvPr/>
          </p:nvSpPr>
          <p:spPr>
            <a:xfrm>
              <a:off x="3696384" y="2890725"/>
              <a:ext cx="11024" cy="60409"/>
            </a:xfrm>
            <a:custGeom>
              <a:avLst/>
              <a:gdLst/>
              <a:ahLst/>
              <a:cxnLst/>
              <a:rect l="l" t="t" r="r" b="b"/>
              <a:pathLst>
                <a:path w="421" h="2307" extrusionOk="0">
                  <a:moveTo>
                    <a:pt x="206" y="0"/>
                  </a:moveTo>
                  <a:cubicBezTo>
                    <a:pt x="103" y="0"/>
                    <a:pt x="1" y="70"/>
                    <a:pt x="1" y="208"/>
                  </a:cubicBezTo>
                  <a:lnTo>
                    <a:pt x="1" y="2097"/>
                  </a:lnTo>
                  <a:cubicBezTo>
                    <a:pt x="1" y="2211"/>
                    <a:pt x="96" y="2307"/>
                    <a:pt x="211" y="2307"/>
                  </a:cubicBezTo>
                  <a:cubicBezTo>
                    <a:pt x="325" y="2307"/>
                    <a:pt x="421" y="2211"/>
                    <a:pt x="411" y="2097"/>
                  </a:cubicBezTo>
                  <a:lnTo>
                    <a:pt x="411" y="208"/>
                  </a:lnTo>
                  <a:cubicBezTo>
                    <a:pt x="411" y="70"/>
                    <a:pt x="308" y="0"/>
                    <a:pt x="20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0" name="Google Shape;20340;p80"/>
            <p:cNvSpPr/>
            <p:nvPr/>
          </p:nvSpPr>
          <p:spPr>
            <a:xfrm>
              <a:off x="3682899" y="2882084"/>
              <a:ext cx="32993" cy="28332"/>
            </a:xfrm>
            <a:custGeom>
              <a:avLst/>
              <a:gdLst/>
              <a:ahLst/>
              <a:cxnLst/>
              <a:rect l="l" t="t" r="r" b="b"/>
              <a:pathLst>
                <a:path w="1260" h="1082" extrusionOk="0">
                  <a:moveTo>
                    <a:pt x="720" y="1"/>
                  </a:moveTo>
                  <a:cubicBezTo>
                    <a:pt x="589" y="1"/>
                    <a:pt x="455" y="49"/>
                    <a:pt x="344" y="156"/>
                  </a:cubicBezTo>
                  <a:cubicBezTo>
                    <a:pt x="1" y="500"/>
                    <a:pt x="249" y="1082"/>
                    <a:pt x="726" y="1082"/>
                  </a:cubicBezTo>
                  <a:cubicBezTo>
                    <a:pt x="1021" y="1082"/>
                    <a:pt x="1260" y="834"/>
                    <a:pt x="1260" y="538"/>
                  </a:cubicBezTo>
                  <a:cubicBezTo>
                    <a:pt x="1260" y="215"/>
                    <a:pt x="997"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1" name="Google Shape;20341;p80"/>
            <p:cNvSpPr/>
            <p:nvPr/>
          </p:nvSpPr>
          <p:spPr>
            <a:xfrm>
              <a:off x="3754357" y="2890725"/>
              <a:ext cx="10762" cy="60409"/>
            </a:xfrm>
            <a:custGeom>
              <a:avLst/>
              <a:gdLst/>
              <a:ahLst/>
              <a:cxnLst/>
              <a:rect l="l" t="t" r="r" b="b"/>
              <a:pathLst>
                <a:path w="411" h="2307" extrusionOk="0">
                  <a:moveTo>
                    <a:pt x="205" y="0"/>
                  </a:moveTo>
                  <a:cubicBezTo>
                    <a:pt x="103" y="0"/>
                    <a:pt x="0" y="70"/>
                    <a:pt x="0" y="208"/>
                  </a:cubicBezTo>
                  <a:lnTo>
                    <a:pt x="0" y="2097"/>
                  </a:lnTo>
                  <a:cubicBezTo>
                    <a:pt x="0" y="2211"/>
                    <a:pt x="86" y="2307"/>
                    <a:pt x="200" y="2307"/>
                  </a:cubicBezTo>
                  <a:cubicBezTo>
                    <a:pt x="315"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2" name="Google Shape;20342;p80"/>
            <p:cNvSpPr/>
            <p:nvPr/>
          </p:nvSpPr>
          <p:spPr>
            <a:xfrm>
              <a:off x="3740610" y="2882084"/>
              <a:ext cx="33255" cy="28332"/>
            </a:xfrm>
            <a:custGeom>
              <a:avLst/>
              <a:gdLst/>
              <a:ahLst/>
              <a:cxnLst/>
              <a:rect l="l" t="t" r="r" b="b"/>
              <a:pathLst>
                <a:path w="1270" h="1082" extrusionOk="0">
                  <a:moveTo>
                    <a:pt x="722" y="1"/>
                  </a:moveTo>
                  <a:cubicBezTo>
                    <a:pt x="590" y="1"/>
                    <a:pt x="454" y="49"/>
                    <a:pt x="344" y="156"/>
                  </a:cubicBezTo>
                  <a:cubicBezTo>
                    <a:pt x="0" y="500"/>
                    <a:pt x="248" y="1082"/>
                    <a:pt x="725" y="1082"/>
                  </a:cubicBezTo>
                  <a:cubicBezTo>
                    <a:pt x="1021" y="1082"/>
                    <a:pt x="1260" y="834"/>
                    <a:pt x="1269" y="538"/>
                  </a:cubicBezTo>
                  <a:cubicBezTo>
                    <a:pt x="1269" y="215"/>
                    <a:pt x="1002" y="1"/>
                    <a:pt x="722"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3" name="Google Shape;20343;p80"/>
            <p:cNvSpPr/>
            <p:nvPr/>
          </p:nvSpPr>
          <p:spPr>
            <a:xfrm>
              <a:off x="3638698" y="2890725"/>
              <a:ext cx="10762" cy="60409"/>
            </a:xfrm>
            <a:custGeom>
              <a:avLst/>
              <a:gdLst/>
              <a:ahLst/>
              <a:cxnLst/>
              <a:rect l="l" t="t" r="r" b="b"/>
              <a:pathLst>
                <a:path w="411" h="2307" extrusionOk="0">
                  <a:moveTo>
                    <a:pt x="205" y="0"/>
                  </a:moveTo>
                  <a:cubicBezTo>
                    <a:pt x="103" y="0"/>
                    <a:pt x="0" y="70"/>
                    <a:pt x="0" y="208"/>
                  </a:cubicBezTo>
                  <a:lnTo>
                    <a:pt x="0" y="2097"/>
                  </a:lnTo>
                  <a:cubicBezTo>
                    <a:pt x="0" y="2211"/>
                    <a:pt x="96" y="2307"/>
                    <a:pt x="210" y="2307"/>
                  </a:cubicBezTo>
                  <a:cubicBezTo>
                    <a:pt x="324" y="2307"/>
                    <a:pt x="410" y="2211"/>
                    <a:pt x="410" y="2097"/>
                  </a:cubicBezTo>
                  <a:lnTo>
                    <a:pt x="410" y="208"/>
                  </a:lnTo>
                  <a:cubicBezTo>
                    <a:pt x="410" y="70"/>
                    <a:pt x="308" y="0"/>
                    <a:pt x="205"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4" name="Google Shape;20344;p80"/>
            <p:cNvSpPr/>
            <p:nvPr/>
          </p:nvSpPr>
          <p:spPr>
            <a:xfrm>
              <a:off x="3625187" y="2882084"/>
              <a:ext cx="33019" cy="28332"/>
            </a:xfrm>
            <a:custGeom>
              <a:avLst/>
              <a:gdLst/>
              <a:ahLst/>
              <a:cxnLst/>
              <a:rect l="l" t="t" r="r" b="b"/>
              <a:pathLst>
                <a:path w="1261" h="1082" extrusionOk="0">
                  <a:moveTo>
                    <a:pt x="716" y="1"/>
                  </a:moveTo>
                  <a:cubicBezTo>
                    <a:pt x="585" y="1"/>
                    <a:pt x="452" y="49"/>
                    <a:pt x="344" y="156"/>
                  </a:cubicBezTo>
                  <a:cubicBezTo>
                    <a:pt x="1" y="500"/>
                    <a:pt x="239" y="1082"/>
                    <a:pt x="726" y="1082"/>
                  </a:cubicBezTo>
                  <a:cubicBezTo>
                    <a:pt x="1022" y="1082"/>
                    <a:pt x="1260" y="834"/>
                    <a:pt x="1260" y="538"/>
                  </a:cubicBezTo>
                  <a:cubicBezTo>
                    <a:pt x="1260" y="215"/>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5" name="Google Shape;20345;p80"/>
            <p:cNvSpPr/>
            <p:nvPr/>
          </p:nvSpPr>
          <p:spPr>
            <a:xfrm>
              <a:off x="3696384" y="3179991"/>
              <a:ext cx="10788" cy="60173"/>
            </a:xfrm>
            <a:custGeom>
              <a:avLst/>
              <a:gdLst/>
              <a:ahLst/>
              <a:cxnLst/>
              <a:rect l="l" t="t" r="r" b="b"/>
              <a:pathLst>
                <a:path w="412" h="2298" extrusionOk="0">
                  <a:moveTo>
                    <a:pt x="206" y="1"/>
                  </a:moveTo>
                  <a:cubicBezTo>
                    <a:pt x="103" y="1"/>
                    <a:pt x="1" y="70"/>
                    <a:pt x="1" y="208"/>
                  </a:cubicBezTo>
                  <a:lnTo>
                    <a:pt x="1" y="2097"/>
                  </a:lnTo>
                  <a:cubicBezTo>
                    <a:pt x="1" y="2202"/>
                    <a:pt x="96" y="2297"/>
                    <a:pt x="211" y="2297"/>
                  </a:cubicBezTo>
                  <a:cubicBezTo>
                    <a:pt x="325" y="2297"/>
                    <a:pt x="411" y="2212"/>
                    <a:pt x="411" y="2097"/>
                  </a:cubicBezTo>
                  <a:lnTo>
                    <a:pt x="411" y="208"/>
                  </a:lnTo>
                  <a:cubicBezTo>
                    <a:pt x="411" y="70"/>
                    <a:pt x="308" y="1"/>
                    <a:pt x="20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6" name="Google Shape;20346;p80"/>
            <p:cNvSpPr/>
            <p:nvPr/>
          </p:nvSpPr>
          <p:spPr>
            <a:xfrm>
              <a:off x="3682899" y="3220656"/>
              <a:ext cx="32993" cy="28254"/>
            </a:xfrm>
            <a:custGeom>
              <a:avLst/>
              <a:gdLst/>
              <a:ahLst/>
              <a:cxnLst/>
              <a:rect l="l" t="t" r="r" b="b"/>
              <a:pathLst>
                <a:path w="1260" h="1079" extrusionOk="0">
                  <a:moveTo>
                    <a:pt x="725" y="1"/>
                  </a:moveTo>
                  <a:cubicBezTo>
                    <a:pt x="592" y="1"/>
                    <a:pt x="456" y="51"/>
                    <a:pt x="344" y="162"/>
                  </a:cubicBezTo>
                  <a:cubicBezTo>
                    <a:pt x="1" y="496"/>
                    <a:pt x="249" y="1078"/>
                    <a:pt x="726" y="1078"/>
                  </a:cubicBezTo>
                  <a:cubicBezTo>
                    <a:pt x="1021" y="1078"/>
                    <a:pt x="1260" y="840"/>
                    <a:pt x="1260" y="544"/>
                  </a:cubicBezTo>
                  <a:cubicBezTo>
                    <a:pt x="1260" y="216"/>
                    <a:pt x="1000" y="1"/>
                    <a:pt x="725"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7" name="Google Shape;20347;p80"/>
            <p:cNvSpPr/>
            <p:nvPr/>
          </p:nvSpPr>
          <p:spPr>
            <a:xfrm>
              <a:off x="3638698" y="3179991"/>
              <a:ext cx="10762" cy="60173"/>
            </a:xfrm>
            <a:custGeom>
              <a:avLst/>
              <a:gdLst/>
              <a:ahLst/>
              <a:cxnLst/>
              <a:rect l="l" t="t" r="r" b="b"/>
              <a:pathLst>
                <a:path w="411" h="2298" extrusionOk="0">
                  <a:moveTo>
                    <a:pt x="205" y="1"/>
                  </a:moveTo>
                  <a:cubicBezTo>
                    <a:pt x="103" y="1"/>
                    <a:pt x="0" y="70"/>
                    <a:pt x="0" y="208"/>
                  </a:cubicBezTo>
                  <a:lnTo>
                    <a:pt x="0" y="2097"/>
                  </a:lnTo>
                  <a:cubicBezTo>
                    <a:pt x="0" y="2202"/>
                    <a:pt x="96" y="2297"/>
                    <a:pt x="210" y="2297"/>
                  </a:cubicBezTo>
                  <a:cubicBezTo>
                    <a:pt x="315" y="2297"/>
                    <a:pt x="410" y="2212"/>
                    <a:pt x="410" y="2097"/>
                  </a:cubicBezTo>
                  <a:lnTo>
                    <a:pt x="410" y="208"/>
                  </a:lnTo>
                  <a:cubicBezTo>
                    <a:pt x="410" y="70"/>
                    <a:pt x="308" y="1"/>
                    <a:pt x="20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8" name="Google Shape;20348;p80"/>
            <p:cNvSpPr/>
            <p:nvPr/>
          </p:nvSpPr>
          <p:spPr>
            <a:xfrm>
              <a:off x="3625187" y="3220656"/>
              <a:ext cx="33019" cy="28254"/>
            </a:xfrm>
            <a:custGeom>
              <a:avLst/>
              <a:gdLst/>
              <a:ahLst/>
              <a:cxnLst/>
              <a:rect l="l" t="t" r="r" b="b"/>
              <a:pathLst>
                <a:path w="1261" h="1079" extrusionOk="0">
                  <a:moveTo>
                    <a:pt x="721" y="1"/>
                  </a:moveTo>
                  <a:cubicBezTo>
                    <a:pt x="588" y="1"/>
                    <a:pt x="453" y="51"/>
                    <a:pt x="344" y="162"/>
                  </a:cubicBezTo>
                  <a:cubicBezTo>
                    <a:pt x="1" y="496"/>
                    <a:pt x="239" y="1078"/>
                    <a:pt x="726" y="1078"/>
                  </a:cubicBezTo>
                  <a:cubicBezTo>
                    <a:pt x="1022" y="1078"/>
                    <a:pt x="1260" y="840"/>
                    <a:pt x="1260" y="544"/>
                  </a:cubicBezTo>
                  <a:cubicBezTo>
                    <a:pt x="1260" y="216"/>
                    <a:pt x="995" y="1"/>
                    <a:pt x="721"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49" name="Google Shape;20349;p80"/>
            <p:cNvSpPr/>
            <p:nvPr/>
          </p:nvSpPr>
          <p:spPr>
            <a:xfrm>
              <a:off x="3754227" y="3179991"/>
              <a:ext cx="10893" cy="60173"/>
            </a:xfrm>
            <a:custGeom>
              <a:avLst/>
              <a:gdLst/>
              <a:ahLst/>
              <a:cxnLst/>
              <a:rect l="l" t="t" r="r" b="b"/>
              <a:pathLst>
                <a:path w="416" h="2298" extrusionOk="0">
                  <a:moveTo>
                    <a:pt x="203" y="1"/>
                  </a:moveTo>
                  <a:cubicBezTo>
                    <a:pt x="100" y="1"/>
                    <a:pt x="0" y="70"/>
                    <a:pt x="5" y="208"/>
                  </a:cubicBezTo>
                  <a:lnTo>
                    <a:pt x="5" y="2097"/>
                  </a:lnTo>
                  <a:cubicBezTo>
                    <a:pt x="5" y="2202"/>
                    <a:pt x="91" y="2297"/>
                    <a:pt x="205" y="2297"/>
                  </a:cubicBezTo>
                  <a:cubicBezTo>
                    <a:pt x="320" y="2297"/>
                    <a:pt x="406" y="2212"/>
                    <a:pt x="415" y="2097"/>
                  </a:cubicBezTo>
                  <a:lnTo>
                    <a:pt x="415" y="208"/>
                  </a:lnTo>
                  <a:cubicBezTo>
                    <a:pt x="411" y="70"/>
                    <a:pt x="306" y="1"/>
                    <a:pt x="20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0" name="Google Shape;20350;p80"/>
            <p:cNvSpPr/>
            <p:nvPr/>
          </p:nvSpPr>
          <p:spPr>
            <a:xfrm>
              <a:off x="3740610" y="3220656"/>
              <a:ext cx="33255" cy="28254"/>
            </a:xfrm>
            <a:custGeom>
              <a:avLst/>
              <a:gdLst/>
              <a:ahLst/>
              <a:cxnLst/>
              <a:rect l="l" t="t" r="r" b="b"/>
              <a:pathLst>
                <a:path w="1270" h="1079" extrusionOk="0">
                  <a:moveTo>
                    <a:pt x="727" y="1"/>
                  </a:moveTo>
                  <a:cubicBezTo>
                    <a:pt x="593" y="1"/>
                    <a:pt x="456" y="51"/>
                    <a:pt x="344" y="162"/>
                  </a:cubicBezTo>
                  <a:cubicBezTo>
                    <a:pt x="0" y="496"/>
                    <a:pt x="248" y="1078"/>
                    <a:pt x="725" y="1078"/>
                  </a:cubicBezTo>
                  <a:cubicBezTo>
                    <a:pt x="1021" y="1078"/>
                    <a:pt x="1260" y="840"/>
                    <a:pt x="1269" y="544"/>
                  </a:cubicBezTo>
                  <a:cubicBezTo>
                    <a:pt x="1269" y="216"/>
                    <a:pt x="1004" y="1"/>
                    <a:pt x="72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1" name="Google Shape;20351;p80"/>
            <p:cNvSpPr/>
            <p:nvPr/>
          </p:nvSpPr>
          <p:spPr>
            <a:xfrm>
              <a:off x="3814557" y="3060273"/>
              <a:ext cx="63708" cy="10762"/>
            </a:xfrm>
            <a:custGeom>
              <a:avLst/>
              <a:gdLst/>
              <a:ahLst/>
              <a:cxnLst/>
              <a:rect l="l" t="t" r="r" b="b"/>
              <a:pathLst>
                <a:path w="2433" h="411" extrusionOk="0">
                  <a:moveTo>
                    <a:pt x="277" y="1"/>
                  </a:moveTo>
                  <a:cubicBezTo>
                    <a:pt x="0" y="1"/>
                    <a:pt x="0" y="411"/>
                    <a:pt x="277" y="411"/>
                  </a:cubicBezTo>
                  <a:lnTo>
                    <a:pt x="2156" y="411"/>
                  </a:lnTo>
                  <a:cubicBezTo>
                    <a:pt x="2433" y="411"/>
                    <a:pt x="2433" y="1"/>
                    <a:pt x="215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2" name="Google Shape;20352;p80"/>
            <p:cNvSpPr/>
            <p:nvPr/>
          </p:nvSpPr>
          <p:spPr>
            <a:xfrm>
              <a:off x="3852263" y="3051344"/>
              <a:ext cx="33019" cy="28201"/>
            </a:xfrm>
            <a:custGeom>
              <a:avLst/>
              <a:gdLst/>
              <a:ahLst/>
              <a:cxnLst/>
              <a:rect l="l" t="t" r="r" b="b"/>
              <a:pathLst>
                <a:path w="1261" h="1077" extrusionOk="0">
                  <a:moveTo>
                    <a:pt x="716" y="1"/>
                  </a:moveTo>
                  <a:cubicBezTo>
                    <a:pt x="585" y="1"/>
                    <a:pt x="452" y="50"/>
                    <a:pt x="344" y="160"/>
                  </a:cubicBezTo>
                  <a:cubicBezTo>
                    <a:pt x="1" y="504"/>
                    <a:pt x="239" y="1076"/>
                    <a:pt x="726" y="1076"/>
                  </a:cubicBezTo>
                  <a:cubicBezTo>
                    <a:pt x="1022" y="1076"/>
                    <a:pt x="1260" y="838"/>
                    <a:pt x="1260" y="542"/>
                  </a:cubicBezTo>
                  <a:cubicBezTo>
                    <a:pt x="1260" y="219"/>
                    <a:pt x="993" y="1"/>
                    <a:pt x="71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3" name="Google Shape;20353;p80"/>
            <p:cNvSpPr/>
            <p:nvPr/>
          </p:nvSpPr>
          <p:spPr>
            <a:xfrm>
              <a:off x="3814557" y="311798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4" name="Google Shape;20354;p80"/>
            <p:cNvSpPr/>
            <p:nvPr/>
          </p:nvSpPr>
          <p:spPr>
            <a:xfrm>
              <a:off x="3852263" y="3109056"/>
              <a:ext cx="33019" cy="28437"/>
            </a:xfrm>
            <a:custGeom>
              <a:avLst/>
              <a:gdLst/>
              <a:ahLst/>
              <a:cxnLst/>
              <a:rect l="l" t="t" r="r" b="b"/>
              <a:pathLst>
                <a:path w="1261" h="1086" extrusionOk="0">
                  <a:moveTo>
                    <a:pt x="716" y="0"/>
                  </a:moveTo>
                  <a:cubicBezTo>
                    <a:pt x="585" y="0"/>
                    <a:pt x="452" y="50"/>
                    <a:pt x="344" y="160"/>
                  </a:cubicBezTo>
                  <a:cubicBezTo>
                    <a:pt x="1" y="504"/>
                    <a:pt x="239" y="1086"/>
                    <a:pt x="726" y="1086"/>
                  </a:cubicBezTo>
                  <a:cubicBezTo>
                    <a:pt x="1022" y="1076"/>
                    <a:pt x="1260" y="837"/>
                    <a:pt x="1260" y="542"/>
                  </a:cubicBezTo>
                  <a:cubicBezTo>
                    <a:pt x="1260" y="218"/>
                    <a:pt x="993" y="0"/>
                    <a:pt x="716"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5" name="Google Shape;20355;p80"/>
            <p:cNvSpPr/>
            <p:nvPr/>
          </p:nvSpPr>
          <p:spPr>
            <a:xfrm>
              <a:off x="3814557" y="3002325"/>
              <a:ext cx="63708" cy="10762"/>
            </a:xfrm>
            <a:custGeom>
              <a:avLst/>
              <a:gdLst/>
              <a:ahLst/>
              <a:cxnLst/>
              <a:rect l="l" t="t" r="r" b="b"/>
              <a:pathLst>
                <a:path w="2433" h="411" extrusionOk="0">
                  <a:moveTo>
                    <a:pt x="277" y="0"/>
                  </a:moveTo>
                  <a:cubicBezTo>
                    <a:pt x="0" y="0"/>
                    <a:pt x="0" y="411"/>
                    <a:pt x="277" y="411"/>
                  </a:cubicBezTo>
                  <a:lnTo>
                    <a:pt x="2156" y="411"/>
                  </a:lnTo>
                  <a:cubicBezTo>
                    <a:pt x="2433" y="411"/>
                    <a:pt x="2433" y="0"/>
                    <a:pt x="2156"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6" name="Google Shape;20356;p80"/>
            <p:cNvSpPr/>
            <p:nvPr/>
          </p:nvSpPr>
          <p:spPr>
            <a:xfrm>
              <a:off x="3852263" y="2993580"/>
              <a:ext cx="33019" cy="28254"/>
            </a:xfrm>
            <a:custGeom>
              <a:avLst/>
              <a:gdLst/>
              <a:ahLst/>
              <a:cxnLst/>
              <a:rect l="l" t="t" r="r" b="b"/>
              <a:pathLst>
                <a:path w="1261" h="1079" extrusionOk="0">
                  <a:moveTo>
                    <a:pt x="720" y="1"/>
                  </a:moveTo>
                  <a:cubicBezTo>
                    <a:pt x="588" y="1"/>
                    <a:pt x="453" y="51"/>
                    <a:pt x="344" y="163"/>
                  </a:cubicBezTo>
                  <a:cubicBezTo>
                    <a:pt x="1" y="497"/>
                    <a:pt x="239" y="1079"/>
                    <a:pt x="726" y="1079"/>
                  </a:cubicBezTo>
                  <a:cubicBezTo>
                    <a:pt x="1022" y="1079"/>
                    <a:pt x="1260" y="840"/>
                    <a:pt x="1260" y="544"/>
                  </a:cubicBezTo>
                  <a:cubicBezTo>
                    <a:pt x="1260" y="216"/>
                    <a:pt x="995" y="1"/>
                    <a:pt x="720"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7" name="Google Shape;20357;p80"/>
            <p:cNvSpPr/>
            <p:nvPr/>
          </p:nvSpPr>
          <p:spPr>
            <a:xfrm>
              <a:off x="3525265" y="3060273"/>
              <a:ext cx="63996" cy="10762"/>
            </a:xfrm>
            <a:custGeom>
              <a:avLst/>
              <a:gdLst/>
              <a:ahLst/>
              <a:cxnLst/>
              <a:rect l="l" t="t" r="r" b="b"/>
              <a:pathLst>
                <a:path w="2444" h="411" extrusionOk="0">
                  <a:moveTo>
                    <a:pt x="2176" y="1"/>
                  </a:moveTo>
                  <a:cubicBezTo>
                    <a:pt x="2173" y="1"/>
                    <a:pt x="2170" y="1"/>
                    <a:pt x="2167" y="1"/>
                  </a:cubicBezTo>
                  <a:lnTo>
                    <a:pt x="278" y="1"/>
                  </a:lnTo>
                  <a:cubicBezTo>
                    <a:pt x="1" y="1"/>
                    <a:pt x="1" y="411"/>
                    <a:pt x="278" y="411"/>
                  </a:cubicBezTo>
                  <a:lnTo>
                    <a:pt x="2167" y="411"/>
                  </a:lnTo>
                  <a:cubicBezTo>
                    <a:pt x="2440" y="401"/>
                    <a:pt x="2443" y="1"/>
                    <a:pt x="217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8" name="Google Shape;20358;p80"/>
            <p:cNvSpPr/>
            <p:nvPr/>
          </p:nvSpPr>
          <p:spPr>
            <a:xfrm>
              <a:off x="3513796" y="3051344"/>
              <a:ext cx="32993" cy="28201"/>
            </a:xfrm>
            <a:custGeom>
              <a:avLst/>
              <a:gdLst/>
              <a:ahLst/>
              <a:cxnLst/>
              <a:rect l="l" t="t" r="r" b="b"/>
              <a:pathLst>
                <a:path w="1260" h="1077" extrusionOk="0">
                  <a:moveTo>
                    <a:pt x="713" y="1"/>
                  </a:moveTo>
                  <a:cubicBezTo>
                    <a:pt x="580" y="1"/>
                    <a:pt x="445" y="50"/>
                    <a:pt x="334" y="160"/>
                  </a:cubicBezTo>
                  <a:cubicBezTo>
                    <a:pt x="0" y="504"/>
                    <a:pt x="239" y="1076"/>
                    <a:pt x="716" y="1076"/>
                  </a:cubicBezTo>
                  <a:cubicBezTo>
                    <a:pt x="1011" y="1076"/>
                    <a:pt x="1259" y="838"/>
                    <a:pt x="1259" y="542"/>
                  </a:cubicBezTo>
                  <a:cubicBezTo>
                    <a:pt x="1259" y="219"/>
                    <a:pt x="992" y="1"/>
                    <a:pt x="713"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59" name="Google Shape;20359;p80"/>
            <p:cNvSpPr/>
            <p:nvPr/>
          </p:nvSpPr>
          <p:spPr>
            <a:xfrm>
              <a:off x="3525265" y="300232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0" name="Google Shape;20360;p80"/>
            <p:cNvSpPr/>
            <p:nvPr/>
          </p:nvSpPr>
          <p:spPr>
            <a:xfrm>
              <a:off x="3513796" y="2993580"/>
              <a:ext cx="32993" cy="28254"/>
            </a:xfrm>
            <a:custGeom>
              <a:avLst/>
              <a:gdLst/>
              <a:ahLst/>
              <a:cxnLst/>
              <a:rect l="l" t="t" r="r" b="b"/>
              <a:pathLst>
                <a:path w="1260" h="1079" extrusionOk="0">
                  <a:moveTo>
                    <a:pt x="717" y="1"/>
                  </a:moveTo>
                  <a:cubicBezTo>
                    <a:pt x="583" y="1"/>
                    <a:pt x="446" y="51"/>
                    <a:pt x="334" y="163"/>
                  </a:cubicBezTo>
                  <a:cubicBezTo>
                    <a:pt x="0" y="497"/>
                    <a:pt x="239" y="1079"/>
                    <a:pt x="716" y="1079"/>
                  </a:cubicBezTo>
                  <a:cubicBezTo>
                    <a:pt x="1011" y="1079"/>
                    <a:pt x="1259" y="840"/>
                    <a:pt x="1259" y="544"/>
                  </a:cubicBezTo>
                  <a:cubicBezTo>
                    <a:pt x="1259" y="216"/>
                    <a:pt x="995" y="1"/>
                    <a:pt x="717"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1" name="Google Shape;20361;p80"/>
            <p:cNvSpPr/>
            <p:nvPr/>
          </p:nvSpPr>
          <p:spPr>
            <a:xfrm>
              <a:off x="3525265" y="3117985"/>
              <a:ext cx="63996" cy="10762"/>
            </a:xfrm>
            <a:custGeom>
              <a:avLst/>
              <a:gdLst/>
              <a:ahLst/>
              <a:cxnLst/>
              <a:rect l="l" t="t" r="r" b="b"/>
              <a:pathLst>
                <a:path w="2444" h="411" extrusionOk="0">
                  <a:moveTo>
                    <a:pt x="278" y="0"/>
                  </a:moveTo>
                  <a:cubicBezTo>
                    <a:pt x="1" y="0"/>
                    <a:pt x="1" y="411"/>
                    <a:pt x="278" y="411"/>
                  </a:cubicBezTo>
                  <a:lnTo>
                    <a:pt x="2167" y="411"/>
                  </a:lnTo>
                  <a:cubicBezTo>
                    <a:pt x="2443" y="411"/>
                    <a:pt x="2443" y="0"/>
                    <a:pt x="2167"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2" name="Google Shape;20362;p80"/>
            <p:cNvSpPr/>
            <p:nvPr/>
          </p:nvSpPr>
          <p:spPr>
            <a:xfrm>
              <a:off x="3513796" y="3109056"/>
              <a:ext cx="32993" cy="28437"/>
            </a:xfrm>
            <a:custGeom>
              <a:avLst/>
              <a:gdLst/>
              <a:ahLst/>
              <a:cxnLst/>
              <a:rect l="l" t="t" r="r" b="b"/>
              <a:pathLst>
                <a:path w="1260" h="1086" extrusionOk="0">
                  <a:moveTo>
                    <a:pt x="713" y="0"/>
                  </a:moveTo>
                  <a:cubicBezTo>
                    <a:pt x="580" y="0"/>
                    <a:pt x="445" y="50"/>
                    <a:pt x="334" y="160"/>
                  </a:cubicBezTo>
                  <a:cubicBezTo>
                    <a:pt x="0" y="504"/>
                    <a:pt x="239" y="1086"/>
                    <a:pt x="716" y="1086"/>
                  </a:cubicBezTo>
                  <a:cubicBezTo>
                    <a:pt x="1011" y="1076"/>
                    <a:pt x="1259" y="837"/>
                    <a:pt x="1259" y="542"/>
                  </a:cubicBezTo>
                  <a:cubicBezTo>
                    <a:pt x="1259" y="218"/>
                    <a:pt x="992" y="0"/>
                    <a:pt x="713"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3" name="Google Shape;20363;p80"/>
            <p:cNvSpPr/>
            <p:nvPr/>
          </p:nvSpPr>
          <p:spPr>
            <a:xfrm>
              <a:off x="3581982" y="2945609"/>
              <a:ext cx="239828" cy="239855"/>
            </a:xfrm>
            <a:custGeom>
              <a:avLst/>
              <a:gdLst/>
              <a:ahLst/>
              <a:cxnLst/>
              <a:rect l="l" t="t" r="r" b="b"/>
              <a:pathLst>
                <a:path w="9159" h="9160" extrusionOk="0">
                  <a:moveTo>
                    <a:pt x="220" y="1"/>
                  </a:moveTo>
                  <a:cubicBezTo>
                    <a:pt x="96" y="1"/>
                    <a:pt x="1" y="96"/>
                    <a:pt x="1" y="220"/>
                  </a:cubicBezTo>
                  <a:lnTo>
                    <a:pt x="1" y="8940"/>
                  </a:lnTo>
                  <a:cubicBezTo>
                    <a:pt x="1" y="9054"/>
                    <a:pt x="96" y="9159"/>
                    <a:pt x="220" y="9159"/>
                  </a:cubicBezTo>
                  <a:lnTo>
                    <a:pt x="8939" y="9159"/>
                  </a:lnTo>
                  <a:cubicBezTo>
                    <a:pt x="9054" y="9159"/>
                    <a:pt x="9159" y="9054"/>
                    <a:pt x="9159" y="8940"/>
                  </a:cubicBezTo>
                  <a:lnTo>
                    <a:pt x="9159" y="220"/>
                  </a:lnTo>
                  <a:cubicBezTo>
                    <a:pt x="9159" y="96"/>
                    <a:pt x="9054" y="1"/>
                    <a:pt x="8939"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4" name="Google Shape;20364;p80"/>
            <p:cNvSpPr/>
            <p:nvPr/>
          </p:nvSpPr>
          <p:spPr>
            <a:xfrm>
              <a:off x="3599709" y="2963362"/>
              <a:ext cx="204374" cy="204348"/>
            </a:xfrm>
            <a:custGeom>
              <a:avLst/>
              <a:gdLst/>
              <a:ahLst/>
              <a:cxnLst/>
              <a:rect l="l" t="t" r="r" b="b"/>
              <a:pathLst>
                <a:path w="7805" h="7804" extrusionOk="0">
                  <a:moveTo>
                    <a:pt x="220" y="0"/>
                  </a:moveTo>
                  <a:cubicBezTo>
                    <a:pt x="96" y="0"/>
                    <a:pt x="1" y="96"/>
                    <a:pt x="1" y="220"/>
                  </a:cubicBez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5" name="Google Shape;20365;p80"/>
            <p:cNvSpPr/>
            <p:nvPr/>
          </p:nvSpPr>
          <p:spPr>
            <a:xfrm>
              <a:off x="3599709" y="2963362"/>
              <a:ext cx="204374" cy="204348"/>
            </a:xfrm>
            <a:custGeom>
              <a:avLst/>
              <a:gdLst/>
              <a:ahLst/>
              <a:cxnLst/>
              <a:rect l="l" t="t" r="r" b="b"/>
              <a:pathLst>
                <a:path w="7805" h="7804" extrusionOk="0">
                  <a:moveTo>
                    <a:pt x="7261" y="0"/>
                  </a:moveTo>
                  <a:lnTo>
                    <a:pt x="7261" y="7260"/>
                  </a:lnTo>
                  <a:lnTo>
                    <a:pt x="1" y="7260"/>
                  </a:lnTo>
                  <a:lnTo>
                    <a:pt x="1" y="7584"/>
                  </a:lnTo>
                  <a:cubicBezTo>
                    <a:pt x="1" y="7708"/>
                    <a:pt x="96" y="7804"/>
                    <a:pt x="220" y="7804"/>
                  </a:cubicBezTo>
                  <a:lnTo>
                    <a:pt x="7585" y="7804"/>
                  </a:lnTo>
                  <a:cubicBezTo>
                    <a:pt x="7709" y="7804"/>
                    <a:pt x="7805" y="7708"/>
                    <a:pt x="7805" y="7584"/>
                  </a:cubicBezTo>
                  <a:lnTo>
                    <a:pt x="7805" y="220"/>
                  </a:lnTo>
                  <a:cubicBezTo>
                    <a:pt x="7805" y="96"/>
                    <a:pt x="7700" y="0"/>
                    <a:pt x="758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6" name="Google Shape;20366;p80"/>
            <p:cNvSpPr/>
            <p:nvPr/>
          </p:nvSpPr>
          <p:spPr>
            <a:xfrm>
              <a:off x="3649932" y="3013559"/>
              <a:ext cx="104190" cy="103954"/>
            </a:xfrm>
            <a:custGeom>
              <a:avLst/>
              <a:gdLst/>
              <a:ahLst/>
              <a:cxnLst/>
              <a:rect l="l" t="t" r="r" b="b"/>
              <a:pathLst>
                <a:path w="3979" h="3970" extrusionOk="0">
                  <a:moveTo>
                    <a:pt x="353" y="1"/>
                  </a:moveTo>
                  <a:cubicBezTo>
                    <a:pt x="153" y="1"/>
                    <a:pt x="0" y="153"/>
                    <a:pt x="0" y="344"/>
                  </a:cubicBezTo>
                  <a:lnTo>
                    <a:pt x="0" y="3626"/>
                  </a:lnTo>
                  <a:cubicBezTo>
                    <a:pt x="0" y="3817"/>
                    <a:pt x="153" y="3969"/>
                    <a:pt x="344" y="3969"/>
                  </a:cubicBezTo>
                  <a:lnTo>
                    <a:pt x="3626" y="3969"/>
                  </a:lnTo>
                  <a:cubicBezTo>
                    <a:pt x="3816" y="3969"/>
                    <a:pt x="3979" y="3817"/>
                    <a:pt x="3979" y="3626"/>
                  </a:cubicBezTo>
                  <a:lnTo>
                    <a:pt x="3979" y="344"/>
                  </a:lnTo>
                  <a:cubicBezTo>
                    <a:pt x="3979" y="153"/>
                    <a:pt x="3816" y="1"/>
                    <a:pt x="3626"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7" name="Google Shape;20367;p80"/>
            <p:cNvSpPr/>
            <p:nvPr/>
          </p:nvSpPr>
          <p:spPr>
            <a:xfrm>
              <a:off x="3665171" y="3028798"/>
              <a:ext cx="73475" cy="73475"/>
            </a:xfrm>
            <a:custGeom>
              <a:avLst/>
              <a:gdLst/>
              <a:ahLst/>
              <a:cxnLst/>
              <a:rect l="l" t="t" r="r" b="b"/>
              <a:pathLst>
                <a:path w="2806" h="2806" extrusionOk="0">
                  <a:moveTo>
                    <a:pt x="220" y="1"/>
                  </a:moveTo>
                  <a:cubicBezTo>
                    <a:pt x="96" y="1"/>
                    <a:pt x="0" y="96"/>
                    <a:pt x="0" y="220"/>
                  </a:cubicBezTo>
                  <a:lnTo>
                    <a:pt x="0" y="2586"/>
                  </a:lnTo>
                  <a:cubicBezTo>
                    <a:pt x="0" y="2700"/>
                    <a:pt x="96" y="2805"/>
                    <a:pt x="220" y="2805"/>
                  </a:cubicBezTo>
                  <a:lnTo>
                    <a:pt x="2586" y="2805"/>
                  </a:lnTo>
                  <a:cubicBezTo>
                    <a:pt x="2710" y="2805"/>
                    <a:pt x="2805" y="2710"/>
                    <a:pt x="2805" y="2586"/>
                  </a:cubicBezTo>
                  <a:lnTo>
                    <a:pt x="2805" y="220"/>
                  </a:lnTo>
                  <a:cubicBezTo>
                    <a:pt x="2805" y="96"/>
                    <a:pt x="2710" y="1"/>
                    <a:pt x="2586"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8" name="Google Shape;20368;p80"/>
            <p:cNvSpPr/>
            <p:nvPr/>
          </p:nvSpPr>
          <p:spPr>
            <a:xfrm>
              <a:off x="3621442"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5" y="649"/>
                    <a:pt x="735" y="53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69" name="Google Shape;20369;p80"/>
            <p:cNvSpPr/>
            <p:nvPr/>
          </p:nvSpPr>
          <p:spPr>
            <a:xfrm>
              <a:off x="3649670" y="2984834"/>
              <a:ext cx="19508" cy="19508"/>
            </a:xfrm>
            <a:custGeom>
              <a:avLst/>
              <a:gdLst/>
              <a:ahLst/>
              <a:cxnLst/>
              <a:rect l="l" t="t" r="r" b="b"/>
              <a:pathLst>
                <a:path w="745" h="745" extrusionOk="0">
                  <a:moveTo>
                    <a:pt x="201" y="1"/>
                  </a:moveTo>
                  <a:cubicBezTo>
                    <a:pt x="96" y="1"/>
                    <a:pt x="1" y="96"/>
                    <a:pt x="1" y="211"/>
                  </a:cubicBezTo>
                  <a:lnTo>
                    <a:pt x="1" y="535"/>
                  </a:lnTo>
                  <a:cubicBezTo>
                    <a:pt x="1" y="649"/>
                    <a:pt x="96" y="745"/>
                    <a:pt x="20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0" name="Google Shape;20370;p80"/>
            <p:cNvSpPr/>
            <p:nvPr/>
          </p:nvSpPr>
          <p:spPr>
            <a:xfrm>
              <a:off x="3677897" y="2984834"/>
              <a:ext cx="19508" cy="19508"/>
            </a:xfrm>
            <a:custGeom>
              <a:avLst/>
              <a:gdLst/>
              <a:ahLst/>
              <a:cxnLst/>
              <a:rect l="l" t="t" r="r" b="b"/>
              <a:pathLst>
                <a:path w="745" h="745" extrusionOk="0">
                  <a:moveTo>
                    <a:pt x="211" y="1"/>
                  </a:moveTo>
                  <a:cubicBezTo>
                    <a:pt x="96" y="1"/>
                    <a:pt x="1" y="96"/>
                    <a:pt x="1" y="211"/>
                  </a:cubicBezTo>
                  <a:lnTo>
                    <a:pt x="1" y="535"/>
                  </a:lnTo>
                  <a:cubicBezTo>
                    <a:pt x="1" y="649"/>
                    <a:pt x="96" y="745"/>
                    <a:pt x="211" y="745"/>
                  </a:cubicBezTo>
                  <a:lnTo>
                    <a:pt x="535" y="745"/>
                  </a:lnTo>
                  <a:cubicBezTo>
                    <a:pt x="650" y="745"/>
                    <a:pt x="745" y="649"/>
                    <a:pt x="745" y="53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1" name="Google Shape;20371;p80"/>
            <p:cNvSpPr/>
            <p:nvPr/>
          </p:nvSpPr>
          <p:spPr>
            <a:xfrm>
              <a:off x="3706387" y="2984834"/>
              <a:ext cx="19246" cy="19508"/>
            </a:xfrm>
            <a:custGeom>
              <a:avLst/>
              <a:gdLst/>
              <a:ahLst/>
              <a:cxnLst/>
              <a:rect l="l" t="t" r="r" b="b"/>
              <a:pathLst>
                <a:path w="735" h="745" extrusionOk="0">
                  <a:moveTo>
                    <a:pt x="201" y="1"/>
                  </a:moveTo>
                  <a:cubicBezTo>
                    <a:pt x="86" y="1"/>
                    <a:pt x="0" y="96"/>
                    <a:pt x="0" y="211"/>
                  </a:cubicBezTo>
                  <a:lnTo>
                    <a:pt x="0" y="535"/>
                  </a:lnTo>
                  <a:cubicBezTo>
                    <a:pt x="0" y="649"/>
                    <a:pt x="86" y="745"/>
                    <a:pt x="201" y="745"/>
                  </a:cubicBezTo>
                  <a:lnTo>
                    <a:pt x="535" y="745"/>
                  </a:lnTo>
                  <a:cubicBezTo>
                    <a:pt x="649" y="745"/>
                    <a:pt x="735" y="649"/>
                    <a:pt x="735" y="535"/>
                  </a:cubicBezTo>
                  <a:lnTo>
                    <a:pt x="735" y="211"/>
                  </a:lnTo>
                  <a:cubicBezTo>
                    <a:pt x="73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2" name="Google Shape;20372;p80"/>
            <p:cNvSpPr/>
            <p:nvPr/>
          </p:nvSpPr>
          <p:spPr>
            <a:xfrm>
              <a:off x="3734614" y="2984834"/>
              <a:ext cx="19508" cy="19508"/>
            </a:xfrm>
            <a:custGeom>
              <a:avLst/>
              <a:gdLst/>
              <a:ahLst/>
              <a:cxnLst/>
              <a:rect l="l" t="t" r="r" b="b"/>
              <a:pathLst>
                <a:path w="745" h="745" extrusionOk="0">
                  <a:moveTo>
                    <a:pt x="210" y="1"/>
                  </a:moveTo>
                  <a:cubicBezTo>
                    <a:pt x="96" y="1"/>
                    <a:pt x="0" y="96"/>
                    <a:pt x="0" y="211"/>
                  </a:cubicBezTo>
                  <a:lnTo>
                    <a:pt x="0" y="535"/>
                  </a:lnTo>
                  <a:cubicBezTo>
                    <a:pt x="0" y="649"/>
                    <a:pt x="96" y="745"/>
                    <a:pt x="210" y="745"/>
                  </a:cubicBezTo>
                  <a:lnTo>
                    <a:pt x="535" y="745"/>
                  </a:lnTo>
                  <a:cubicBezTo>
                    <a:pt x="649" y="745"/>
                    <a:pt x="745" y="649"/>
                    <a:pt x="745" y="535"/>
                  </a:cubicBezTo>
                  <a:lnTo>
                    <a:pt x="745" y="21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3" name="Google Shape;20373;p80"/>
            <p:cNvSpPr/>
            <p:nvPr/>
          </p:nvSpPr>
          <p:spPr>
            <a:xfrm>
              <a:off x="3763077" y="2984834"/>
              <a:ext cx="19272" cy="19508"/>
            </a:xfrm>
            <a:custGeom>
              <a:avLst/>
              <a:gdLst/>
              <a:ahLst/>
              <a:cxnLst/>
              <a:rect l="l" t="t" r="r" b="b"/>
              <a:pathLst>
                <a:path w="736" h="745" extrusionOk="0">
                  <a:moveTo>
                    <a:pt x="201" y="1"/>
                  </a:moveTo>
                  <a:cubicBezTo>
                    <a:pt x="87" y="1"/>
                    <a:pt x="1" y="96"/>
                    <a:pt x="1" y="211"/>
                  </a:cubicBezTo>
                  <a:lnTo>
                    <a:pt x="1" y="535"/>
                  </a:lnTo>
                  <a:cubicBezTo>
                    <a:pt x="1" y="649"/>
                    <a:pt x="87" y="745"/>
                    <a:pt x="201" y="745"/>
                  </a:cubicBezTo>
                  <a:lnTo>
                    <a:pt x="535" y="745"/>
                  </a:lnTo>
                  <a:cubicBezTo>
                    <a:pt x="640" y="745"/>
                    <a:pt x="736" y="649"/>
                    <a:pt x="736" y="535"/>
                  </a:cubicBezTo>
                  <a:lnTo>
                    <a:pt x="736" y="21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4" name="Google Shape;20374;p80"/>
            <p:cNvSpPr/>
            <p:nvPr/>
          </p:nvSpPr>
          <p:spPr>
            <a:xfrm>
              <a:off x="3621442" y="3126469"/>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5" name="Google Shape;20375;p80"/>
            <p:cNvSpPr/>
            <p:nvPr/>
          </p:nvSpPr>
          <p:spPr>
            <a:xfrm>
              <a:off x="3649670" y="3126469"/>
              <a:ext cx="19508" cy="19508"/>
            </a:xfrm>
            <a:custGeom>
              <a:avLst/>
              <a:gdLst/>
              <a:ahLst/>
              <a:cxnLst/>
              <a:rect l="l" t="t" r="r" b="b"/>
              <a:pathLst>
                <a:path w="745" h="745" extrusionOk="0">
                  <a:moveTo>
                    <a:pt x="201" y="1"/>
                  </a:moveTo>
                  <a:cubicBezTo>
                    <a:pt x="96" y="1"/>
                    <a:pt x="1" y="96"/>
                    <a:pt x="1" y="211"/>
                  </a:cubicBezTo>
                  <a:lnTo>
                    <a:pt x="1" y="545"/>
                  </a:lnTo>
                  <a:cubicBezTo>
                    <a:pt x="1" y="649"/>
                    <a:pt x="96" y="745"/>
                    <a:pt x="20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6" name="Google Shape;20376;p80"/>
            <p:cNvSpPr/>
            <p:nvPr/>
          </p:nvSpPr>
          <p:spPr>
            <a:xfrm>
              <a:off x="3677897" y="3126469"/>
              <a:ext cx="19508" cy="19508"/>
            </a:xfrm>
            <a:custGeom>
              <a:avLst/>
              <a:gdLst/>
              <a:ahLst/>
              <a:cxnLst/>
              <a:rect l="l" t="t" r="r" b="b"/>
              <a:pathLst>
                <a:path w="745" h="745" extrusionOk="0">
                  <a:moveTo>
                    <a:pt x="211" y="1"/>
                  </a:moveTo>
                  <a:cubicBezTo>
                    <a:pt x="96" y="1"/>
                    <a:pt x="1" y="96"/>
                    <a:pt x="1" y="211"/>
                  </a:cubicBezTo>
                  <a:lnTo>
                    <a:pt x="1" y="545"/>
                  </a:lnTo>
                  <a:cubicBezTo>
                    <a:pt x="1" y="649"/>
                    <a:pt x="96" y="745"/>
                    <a:pt x="211" y="745"/>
                  </a:cubicBezTo>
                  <a:lnTo>
                    <a:pt x="535" y="745"/>
                  </a:lnTo>
                  <a:cubicBezTo>
                    <a:pt x="650" y="745"/>
                    <a:pt x="745" y="649"/>
                    <a:pt x="745" y="545"/>
                  </a:cubicBezTo>
                  <a:lnTo>
                    <a:pt x="745" y="211"/>
                  </a:lnTo>
                  <a:cubicBezTo>
                    <a:pt x="745" y="96"/>
                    <a:pt x="65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7" name="Google Shape;20377;p80"/>
            <p:cNvSpPr/>
            <p:nvPr/>
          </p:nvSpPr>
          <p:spPr>
            <a:xfrm>
              <a:off x="3706387" y="3126730"/>
              <a:ext cx="19246" cy="19508"/>
            </a:xfrm>
            <a:custGeom>
              <a:avLst/>
              <a:gdLst/>
              <a:ahLst/>
              <a:cxnLst/>
              <a:rect l="l" t="t" r="r" b="b"/>
              <a:pathLst>
                <a:path w="735" h="745" extrusionOk="0">
                  <a:moveTo>
                    <a:pt x="201" y="0"/>
                  </a:moveTo>
                  <a:cubicBezTo>
                    <a:pt x="86" y="0"/>
                    <a:pt x="0" y="96"/>
                    <a:pt x="0" y="210"/>
                  </a:cubicBezTo>
                  <a:lnTo>
                    <a:pt x="0" y="535"/>
                  </a:lnTo>
                  <a:cubicBezTo>
                    <a:pt x="0" y="649"/>
                    <a:pt x="86" y="744"/>
                    <a:pt x="201" y="744"/>
                  </a:cubicBezTo>
                  <a:lnTo>
                    <a:pt x="535" y="744"/>
                  </a:lnTo>
                  <a:cubicBezTo>
                    <a:pt x="649" y="744"/>
                    <a:pt x="735" y="649"/>
                    <a:pt x="735" y="535"/>
                  </a:cubicBezTo>
                  <a:lnTo>
                    <a:pt x="735" y="210"/>
                  </a:lnTo>
                  <a:cubicBezTo>
                    <a:pt x="735" y="96"/>
                    <a:pt x="649"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8" name="Google Shape;20378;p80"/>
            <p:cNvSpPr/>
            <p:nvPr/>
          </p:nvSpPr>
          <p:spPr>
            <a:xfrm>
              <a:off x="3734614" y="3126469"/>
              <a:ext cx="19508" cy="19508"/>
            </a:xfrm>
            <a:custGeom>
              <a:avLst/>
              <a:gdLst/>
              <a:ahLst/>
              <a:cxnLst/>
              <a:rect l="l" t="t" r="r" b="b"/>
              <a:pathLst>
                <a:path w="745" h="745" extrusionOk="0">
                  <a:moveTo>
                    <a:pt x="210" y="1"/>
                  </a:moveTo>
                  <a:cubicBezTo>
                    <a:pt x="96" y="1"/>
                    <a:pt x="0" y="96"/>
                    <a:pt x="0" y="201"/>
                  </a:cubicBezTo>
                  <a:lnTo>
                    <a:pt x="0" y="535"/>
                  </a:lnTo>
                  <a:cubicBezTo>
                    <a:pt x="0" y="649"/>
                    <a:pt x="96" y="745"/>
                    <a:pt x="210" y="745"/>
                  </a:cubicBezTo>
                  <a:lnTo>
                    <a:pt x="535" y="745"/>
                  </a:lnTo>
                  <a:cubicBezTo>
                    <a:pt x="649" y="745"/>
                    <a:pt x="745" y="649"/>
                    <a:pt x="745" y="535"/>
                  </a:cubicBezTo>
                  <a:lnTo>
                    <a:pt x="745" y="201"/>
                  </a:lnTo>
                  <a:cubicBezTo>
                    <a:pt x="745" y="96"/>
                    <a:pt x="649"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79" name="Google Shape;20379;p80"/>
            <p:cNvSpPr/>
            <p:nvPr/>
          </p:nvSpPr>
          <p:spPr>
            <a:xfrm>
              <a:off x="3763077" y="3126469"/>
              <a:ext cx="19272" cy="19508"/>
            </a:xfrm>
            <a:custGeom>
              <a:avLst/>
              <a:gdLst/>
              <a:ahLst/>
              <a:cxnLst/>
              <a:rect l="l" t="t" r="r" b="b"/>
              <a:pathLst>
                <a:path w="736" h="745" extrusionOk="0">
                  <a:moveTo>
                    <a:pt x="201" y="1"/>
                  </a:moveTo>
                  <a:cubicBezTo>
                    <a:pt x="87" y="1"/>
                    <a:pt x="1" y="96"/>
                    <a:pt x="1" y="201"/>
                  </a:cubicBezTo>
                  <a:lnTo>
                    <a:pt x="1" y="535"/>
                  </a:lnTo>
                  <a:cubicBezTo>
                    <a:pt x="1" y="649"/>
                    <a:pt x="87" y="745"/>
                    <a:pt x="201" y="745"/>
                  </a:cubicBezTo>
                  <a:lnTo>
                    <a:pt x="535" y="745"/>
                  </a:lnTo>
                  <a:cubicBezTo>
                    <a:pt x="640" y="745"/>
                    <a:pt x="736" y="649"/>
                    <a:pt x="736" y="535"/>
                  </a:cubicBezTo>
                  <a:lnTo>
                    <a:pt x="736" y="201"/>
                  </a:lnTo>
                  <a:cubicBezTo>
                    <a:pt x="736"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0" name="Google Shape;20380;p80"/>
            <p:cNvSpPr/>
            <p:nvPr/>
          </p:nvSpPr>
          <p:spPr>
            <a:xfrm>
              <a:off x="3621442" y="3013323"/>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5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1" name="Google Shape;20381;p80"/>
            <p:cNvSpPr/>
            <p:nvPr/>
          </p:nvSpPr>
          <p:spPr>
            <a:xfrm>
              <a:off x="3621442" y="3041551"/>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5" y="649"/>
                    <a:pt x="735" y="534"/>
                  </a:cubicBezTo>
                  <a:lnTo>
                    <a:pt x="735" y="210"/>
                  </a:lnTo>
                  <a:cubicBezTo>
                    <a:pt x="735"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2" name="Google Shape;20382;p80"/>
            <p:cNvSpPr/>
            <p:nvPr/>
          </p:nvSpPr>
          <p:spPr>
            <a:xfrm>
              <a:off x="3621442" y="3070014"/>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5" y="649"/>
                    <a:pt x="735" y="535"/>
                  </a:cubicBezTo>
                  <a:lnTo>
                    <a:pt x="735" y="201"/>
                  </a:lnTo>
                  <a:cubicBezTo>
                    <a:pt x="735"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3" name="Google Shape;20383;p80"/>
            <p:cNvSpPr/>
            <p:nvPr/>
          </p:nvSpPr>
          <p:spPr>
            <a:xfrm>
              <a:off x="3621442" y="3098241"/>
              <a:ext cx="19272" cy="19508"/>
            </a:xfrm>
            <a:custGeom>
              <a:avLst/>
              <a:gdLst/>
              <a:ahLst/>
              <a:cxnLst/>
              <a:rect l="l" t="t" r="r" b="b"/>
              <a:pathLst>
                <a:path w="736" h="745" extrusionOk="0">
                  <a:moveTo>
                    <a:pt x="201" y="1"/>
                  </a:moveTo>
                  <a:cubicBezTo>
                    <a:pt x="87" y="1"/>
                    <a:pt x="1" y="96"/>
                    <a:pt x="1" y="211"/>
                  </a:cubicBezTo>
                  <a:lnTo>
                    <a:pt x="1" y="545"/>
                  </a:lnTo>
                  <a:cubicBezTo>
                    <a:pt x="1" y="649"/>
                    <a:pt x="87" y="745"/>
                    <a:pt x="201" y="745"/>
                  </a:cubicBezTo>
                  <a:lnTo>
                    <a:pt x="535" y="745"/>
                  </a:lnTo>
                  <a:cubicBezTo>
                    <a:pt x="640" y="745"/>
                    <a:pt x="735" y="649"/>
                    <a:pt x="735" y="545"/>
                  </a:cubicBezTo>
                  <a:lnTo>
                    <a:pt x="735" y="211"/>
                  </a:lnTo>
                  <a:cubicBezTo>
                    <a:pt x="735" y="96"/>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4" name="Google Shape;20384;p80"/>
            <p:cNvSpPr/>
            <p:nvPr/>
          </p:nvSpPr>
          <p:spPr>
            <a:xfrm>
              <a:off x="3762841" y="3013061"/>
              <a:ext cx="19508" cy="19508"/>
            </a:xfrm>
            <a:custGeom>
              <a:avLst/>
              <a:gdLst/>
              <a:ahLst/>
              <a:cxnLst/>
              <a:rect l="l" t="t" r="r" b="b"/>
              <a:pathLst>
                <a:path w="745" h="745" extrusionOk="0">
                  <a:moveTo>
                    <a:pt x="210" y="1"/>
                  </a:moveTo>
                  <a:cubicBezTo>
                    <a:pt x="96" y="1"/>
                    <a:pt x="10" y="96"/>
                    <a:pt x="10" y="211"/>
                  </a:cubicBezTo>
                  <a:lnTo>
                    <a:pt x="10" y="544"/>
                  </a:lnTo>
                  <a:cubicBezTo>
                    <a:pt x="0" y="649"/>
                    <a:pt x="96" y="745"/>
                    <a:pt x="210" y="745"/>
                  </a:cubicBezTo>
                  <a:lnTo>
                    <a:pt x="544" y="745"/>
                  </a:lnTo>
                  <a:cubicBezTo>
                    <a:pt x="659" y="745"/>
                    <a:pt x="745" y="649"/>
                    <a:pt x="745" y="544"/>
                  </a:cubicBezTo>
                  <a:lnTo>
                    <a:pt x="745" y="211"/>
                  </a:lnTo>
                  <a:cubicBezTo>
                    <a:pt x="745" y="96"/>
                    <a:pt x="649" y="1"/>
                    <a:pt x="544"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5" name="Google Shape;20385;p80"/>
            <p:cNvSpPr/>
            <p:nvPr/>
          </p:nvSpPr>
          <p:spPr>
            <a:xfrm>
              <a:off x="3763077" y="3041551"/>
              <a:ext cx="19272" cy="19508"/>
            </a:xfrm>
            <a:custGeom>
              <a:avLst/>
              <a:gdLst/>
              <a:ahLst/>
              <a:cxnLst/>
              <a:rect l="l" t="t" r="r" b="b"/>
              <a:pathLst>
                <a:path w="736" h="745" extrusionOk="0">
                  <a:moveTo>
                    <a:pt x="201" y="0"/>
                  </a:moveTo>
                  <a:cubicBezTo>
                    <a:pt x="87" y="0"/>
                    <a:pt x="1" y="96"/>
                    <a:pt x="1" y="201"/>
                  </a:cubicBezTo>
                  <a:lnTo>
                    <a:pt x="1" y="534"/>
                  </a:lnTo>
                  <a:cubicBezTo>
                    <a:pt x="1" y="649"/>
                    <a:pt x="87" y="744"/>
                    <a:pt x="201" y="744"/>
                  </a:cubicBezTo>
                  <a:lnTo>
                    <a:pt x="535" y="744"/>
                  </a:lnTo>
                  <a:cubicBezTo>
                    <a:pt x="640" y="744"/>
                    <a:pt x="736" y="649"/>
                    <a:pt x="736" y="534"/>
                  </a:cubicBezTo>
                  <a:lnTo>
                    <a:pt x="736" y="201"/>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6" name="Google Shape;20386;p80"/>
            <p:cNvSpPr/>
            <p:nvPr/>
          </p:nvSpPr>
          <p:spPr>
            <a:xfrm>
              <a:off x="3763077" y="3069778"/>
              <a:ext cx="19272" cy="19508"/>
            </a:xfrm>
            <a:custGeom>
              <a:avLst/>
              <a:gdLst/>
              <a:ahLst/>
              <a:cxnLst/>
              <a:rect l="l" t="t" r="r" b="b"/>
              <a:pathLst>
                <a:path w="736" h="745" extrusionOk="0">
                  <a:moveTo>
                    <a:pt x="201" y="0"/>
                  </a:moveTo>
                  <a:cubicBezTo>
                    <a:pt x="87" y="0"/>
                    <a:pt x="1" y="96"/>
                    <a:pt x="1" y="210"/>
                  </a:cubicBezTo>
                  <a:lnTo>
                    <a:pt x="1" y="534"/>
                  </a:lnTo>
                  <a:cubicBezTo>
                    <a:pt x="1" y="649"/>
                    <a:pt x="87" y="744"/>
                    <a:pt x="201" y="744"/>
                  </a:cubicBezTo>
                  <a:lnTo>
                    <a:pt x="535" y="744"/>
                  </a:lnTo>
                  <a:cubicBezTo>
                    <a:pt x="640" y="744"/>
                    <a:pt x="736" y="649"/>
                    <a:pt x="736" y="534"/>
                  </a:cubicBezTo>
                  <a:lnTo>
                    <a:pt x="736" y="210"/>
                  </a:lnTo>
                  <a:cubicBezTo>
                    <a:pt x="736" y="96"/>
                    <a:pt x="640" y="0"/>
                    <a:pt x="53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87" name="Google Shape;20387;p80"/>
            <p:cNvSpPr/>
            <p:nvPr/>
          </p:nvSpPr>
          <p:spPr>
            <a:xfrm>
              <a:off x="3763077" y="3098241"/>
              <a:ext cx="19272" cy="19272"/>
            </a:xfrm>
            <a:custGeom>
              <a:avLst/>
              <a:gdLst/>
              <a:ahLst/>
              <a:cxnLst/>
              <a:rect l="l" t="t" r="r" b="b"/>
              <a:pathLst>
                <a:path w="736" h="736" extrusionOk="0">
                  <a:moveTo>
                    <a:pt x="201" y="1"/>
                  </a:moveTo>
                  <a:cubicBezTo>
                    <a:pt x="87" y="1"/>
                    <a:pt x="1" y="87"/>
                    <a:pt x="1" y="201"/>
                  </a:cubicBezTo>
                  <a:lnTo>
                    <a:pt x="1" y="535"/>
                  </a:lnTo>
                  <a:cubicBezTo>
                    <a:pt x="1" y="649"/>
                    <a:pt x="87" y="735"/>
                    <a:pt x="201" y="735"/>
                  </a:cubicBezTo>
                  <a:lnTo>
                    <a:pt x="535" y="735"/>
                  </a:lnTo>
                  <a:cubicBezTo>
                    <a:pt x="640" y="735"/>
                    <a:pt x="736" y="649"/>
                    <a:pt x="736" y="535"/>
                  </a:cubicBezTo>
                  <a:lnTo>
                    <a:pt x="736" y="201"/>
                  </a:lnTo>
                  <a:cubicBezTo>
                    <a:pt x="736" y="87"/>
                    <a:pt x="640" y="1"/>
                    <a:pt x="535"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388" name="Google Shape;20388;p80"/>
          <p:cNvGrpSpPr/>
          <p:nvPr/>
        </p:nvGrpSpPr>
        <p:grpSpPr>
          <a:xfrm>
            <a:off x="1164821" y="2000367"/>
            <a:ext cx="446681" cy="478976"/>
            <a:chOff x="873615" y="1500275"/>
            <a:chExt cx="335011" cy="359232"/>
          </a:xfrm>
        </p:grpSpPr>
        <p:sp>
          <p:nvSpPr>
            <p:cNvPr id="20389" name="Google Shape;20389;p80"/>
            <p:cNvSpPr/>
            <p:nvPr/>
          </p:nvSpPr>
          <p:spPr>
            <a:xfrm>
              <a:off x="965550" y="1500275"/>
              <a:ext cx="151140" cy="359232"/>
            </a:xfrm>
            <a:custGeom>
              <a:avLst/>
              <a:gdLst/>
              <a:ahLst/>
              <a:cxnLst/>
              <a:rect l="l" t="t" r="r" b="b"/>
              <a:pathLst>
                <a:path w="5772" h="13719" extrusionOk="0">
                  <a:moveTo>
                    <a:pt x="0" y="0"/>
                  </a:moveTo>
                  <a:lnTo>
                    <a:pt x="0" y="13718"/>
                  </a:lnTo>
                  <a:lnTo>
                    <a:pt x="5772" y="13718"/>
                  </a:lnTo>
                  <a:lnTo>
                    <a:pt x="5772" y="0"/>
                  </a:lnTo>
                  <a:cubicBezTo>
                    <a:pt x="4913" y="625"/>
                    <a:pt x="3900" y="937"/>
                    <a:pt x="2886" y="937"/>
                  </a:cubicBezTo>
                  <a:cubicBezTo>
                    <a:pt x="1872" y="937"/>
                    <a:pt x="859" y="625"/>
                    <a:pt x="0"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0" name="Google Shape;20390;p80"/>
            <p:cNvSpPr/>
            <p:nvPr/>
          </p:nvSpPr>
          <p:spPr>
            <a:xfrm>
              <a:off x="873615" y="1500275"/>
              <a:ext cx="158655" cy="359232"/>
            </a:xfrm>
            <a:custGeom>
              <a:avLst/>
              <a:gdLst/>
              <a:ahLst/>
              <a:cxnLst/>
              <a:rect l="l" t="t" r="r" b="b"/>
              <a:pathLst>
                <a:path w="6059" h="13719" extrusionOk="0">
                  <a:moveTo>
                    <a:pt x="1622" y="0"/>
                  </a:moveTo>
                  <a:cubicBezTo>
                    <a:pt x="1508" y="0"/>
                    <a:pt x="1403" y="95"/>
                    <a:pt x="1403" y="219"/>
                  </a:cubicBezTo>
                  <a:lnTo>
                    <a:pt x="1403" y="5304"/>
                  </a:lnTo>
                  <a:cubicBezTo>
                    <a:pt x="1403" y="6001"/>
                    <a:pt x="888" y="6592"/>
                    <a:pt x="191" y="6687"/>
                  </a:cubicBezTo>
                  <a:cubicBezTo>
                    <a:pt x="86" y="6707"/>
                    <a:pt x="0" y="6802"/>
                    <a:pt x="0" y="6916"/>
                  </a:cubicBezTo>
                  <a:lnTo>
                    <a:pt x="0" y="13489"/>
                  </a:lnTo>
                  <a:cubicBezTo>
                    <a:pt x="0" y="13613"/>
                    <a:pt x="105" y="13718"/>
                    <a:pt x="220" y="13718"/>
                  </a:cubicBezTo>
                  <a:lnTo>
                    <a:pt x="6058" y="13718"/>
                  </a:lnTo>
                  <a:lnTo>
                    <a:pt x="6058" y="7069"/>
                  </a:lnTo>
                  <a:cubicBezTo>
                    <a:pt x="6058" y="6955"/>
                    <a:pt x="5972" y="6859"/>
                    <a:pt x="5858" y="6850"/>
                  </a:cubicBezTo>
                  <a:cubicBezTo>
                    <a:pt x="4799" y="6745"/>
                    <a:pt x="3988" y="5848"/>
                    <a:pt x="3988" y="4779"/>
                  </a:cubicBezTo>
                  <a:lnTo>
                    <a:pt x="3988" y="219"/>
                  </a:lnTo>
                  <a:cubicBezTo>
                    <a:pt x="3988" y="95"/>
                    <a:pt x="3883" y="0"/>
                    <a:pt x="376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1" name="Google Shape;20391;p80"/>
            <p:cNvSpPr/>
            <p:nvPr/>
          </p:nvSpPr>
          <p:spPr>
            <a:xfrm>
              <a:off x="873615" y="1784540"/>
              <a:ext cx="158655" cy="50485"/>
            </a:xfrm>
            <a:custGeom>
              <a:avLst/>
              <a:gdLst/>
              <a:ahLst/>
              <a:cxnLst/>
              <a:rect l="l" t="t" r="r" b="b"/>
              <a:pathLst>
                <a:path w="6059" h="1928" extrusionOk="0">
                  <a:moveTo>
                    <a:pt x="0" y="0"/>
                  </a:moveTo>
                  <a:lnTo>
                    <a:pt x="0" y="1927"/>
                  </a:lnTo>
                  <a:lnTo>
                    <a:pt x="6058" y="1927"/>
                  </a:lnTo>
                  <a:lnTo>
                    <a:pt x="6058"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2" name="Google Shape;20392;p80"/>
            <p:cNvSpPr/>
            <p:nvPr/>
          </p:nvSpPr>
          <p:spPr>
            <a:xfrm>
              <a:off x="873615" y="1500275"/>
              <a:ext cx="158655" cy="274550"/>
            </a:xfrm>
            <a:custGeom>
              <a:avLst/>
              <a:gdLst/>
              <a:ahLst/>
              <a:cxnLst/>
              <a:rect l="l" t="t" r="r" b="b"/>
              <a:pathLst>
                <a:path w="6059" h="10485" extrusionOk="0">
                  <a:moveTo>
                    <a:pt x="1622" y="0"/>
                  </a:moveTo>
                  <a:cubicBezTo>
                    <a:pt x="1584" y="0"/>
                    <a:pt x="1546" y="10"/>
                    <a:pt x="1517" y="29"/>
                  </a:cubicBezTo>
                  <a:lnTo>
                    <a:pt x="1517" y="8557"/>
                  </a:lnTo>
                  <a:lnTo>
                    <a:pt x="0" y="8557"/>
                  </a:lnTo>
                  <a:lnTo>
                    <a:pt x="0" y="10484"/>
                  </a:lnTo>
                  <a:lnTo>
                    <a:pt x="6058" y="10484"/>
                  </a:lnTo>
                  <a:lnTo>
                    <a:pt x="6058" y="8557"/>
                  </a:lnTo>
                  <a:lnTo>
                    <a:pt x="3454" y="8557"/>
                  </a:lnTo>
                  <a:lnTo>
                    <a:pt x="3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3" name="Google Shape;20393;p80"/>
            <p:cNvSpPr/>
            <p:nvPr/>
          </p:nvSpPr>
          <p:spPr>
            <a:xfrm>
              <a:off x="873615" y="1795537"/>
              <a:ext cx="158655" cy="28489"/>
            </a:xfrm>
            <a:custGeom>
              <a:avLst/>
              <a:gdLst/>
              <a:ahLst/>
              <a:cxnLst/>
              <a:rect l="l" t="t" r="r" b="b"/>
              <a:pathLst>
                <a:path w="6059" h="1088" extrusionOk="0">
                  <a:moveTo>
                    <a:pt x="0" y="0"/>
                  </a:moveTo>
                  <a:lnTo>
                    <a:pt x="0" y="1088"/>
                  </a:lnTo>
                  <a:lnTo>
                    <a:pt x="6058" y="1088"/>
                  </a:lnTo>
                  <a:lnTo>
                    <a:pt x="6058"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4" name="Google Shape;20394;p80"/>
            <p:cNvSpPr/>
            <p:nvPr/>
          </p:nvSpPr>
          <p:spPr>
            <a:xfrm>
              <a:off x="873615" y="1500275"/>
              <a:ext cx="158655" cy="263552"/>
            </a:xfrm>
            <a:custGeom>
              <a:avLst/>
              <a:gdLst/>
              <a:ahLst/>
              <a:cxnLst/>
              <a:rect l="l" t="t" r="r" b="b"/>
              <a:pathLst>
                <a:path w="6059" h="10065" extrusionOk="0">
                  <a:moveTo>
                    <a:pt x="1937" y="0"/>
                  </a:moveTo>
                  <a:lnTo>
                    <a:pt x="1937" y="8977"/>
                  </a:lnTo>
                  <a:lnTo>
                    <a:pt x="0" y="8977"/>
                  </a:lnTo>
                  <a:lnTo>
                    <a:pt x="0" y="10065"/>
                  </a:lnTo>
                  <a:lnTo>
                    <a:pt x="6058" y="10065"/>
                  </a:lnTo>
                  <a:lnTo>
                    <a:pt x="6058" y="8977"/>
                  </a:lnTo>
                  <a:lnTo>
                    <a:pt x="3034" y="8977"/>
                  </a:lnTo>
                  <a:lnTo>
                    <a:pt x="303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5" name="Google Shape;20395;p80"/>
            <p:cNvSpPr/>
            <p:nvPr/>
          </p:nvSpPr>
          <p:spPr>
            <a:xfrm>
              <a:off x="1049971" y="1500275"/>
              <a:ext cx="158655" cy="359232"/>
            </a:xfrm>
            <a:custGeom>
              <a:avLst/>
              <a:gdLst/>
              <a:ahLst/>
              <a:cxnLst/>
              <a:rect l="l" t="t" r="r" b="b"/>
              <a:pathLst>
                <a:path w="6059" h="13719" extrusionOk="0">
                  <a:moveTo>
                    <a:pt x="2290" y="0"/>
                  </a:moveTo>
                  <a:cubicBezTo>
                    <a:pt x="2176" y="0"/>
                    <a:pt x="2071" y="95"/>
                    <a:pt x="2071" y="219"/>
                  </a:cubicBezTo>
                  <a:lnTo>
                    <a:pt x="2071" y="4779"/>
                  </a:lnTo>
                  <a:cubicBezTo>
                    <a:pt x="2071" y="5848"/>
                    <a:pt x="1260" y="6745"/>
                    <a:pt x="201" y="6850"/>
                  </a:cubicBezTo>
                  <a:cubicBezTo>
                    <a:pt x="86" y="6859"/>
                    <a:pt x="1" y="6955"/>
                    <a:pt x="1" y="7069"/>
                  </a:cubicBezTo>
                  <a:lnTo>
                    <a:pt x="1" y="13718"/>
                  </a:lnTo>
                  <a:lnTo>
                    <a:pt x="5839" y="13718"/>
                  </a:lnTo>
                  <a:cubicBezTo>
                    <a:pt x="5954" y="13718"/>
                    <a:pt x="6059" y="13623"/>
                    <a:pt x="6059" y="13499"/>
                  </a:cubicBezTo>
                  <a:lnTo>
                    <a:pt x="6059" y="6916"/>
                  </a:lnTo>
                  <a:cubicBezTo>
                    <a:pt x="6059" y="6802"/>
                    <a:pt x="5973" y="6707"/>
                    <a:pt x="5868" y="6687"/>
                  </a:cubicBezTo>
                  <a:cubicBezTo>
                    <a:pt x="5171" y="6592"/>
                    <a:pt x="4656" y="6001"/>
                    <a:pt x="4656" y="5304"/>
                  </a:cubicBezTo>
                  <a:lnTo>
                    <a:pt x="4656" y="219"/>
                  </a:lnTo>
                  <a:cubicBezTo>
                    <a:pt x="4656" y="95"/>
                    <a:pt x="4551" y="0"/>
                    <a:pt x="44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6" name="Google Shape;20396;p80"/>
            <p:cNvSpPr/>
            <p:nvPr/>
          </p:nvSpPr>
          <p:spPr>
            <a:xfrm>
              <a:off x="1049971" y="1784540"/>
              <a:ext cx="158655" cy="50485"/>
            </a:xfrm>
            <a:custGeom>
              <a:avLst/>
              <a:gdLst/>
              <a:ahLst/>
              <a:cxnLst/>
              <a:rect l="l" t="t" r="r" b="b"/>
              <a:pathLst>
                <a:path w="6059" h="1928" extrusionOk="0">
                  <a:moveTo>
                    <a:pt x="1" y="0"/>
                  </a:moveTo>
                  <a:lnTo>
                    <a:pt x="1" y="1927"/>
                  </a:lnTo>
                  <a:lnTo>
                    <a:pt x="6059" y="1927"/>
                  </a:lnTo>
                  <a:lnTo>
                    <a:pt x="6059"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7" name="Google Shape;20397;p80"/>
            <p:cNvSpPr/>
            <p:nvPr/>
          </p:nvSpPr>
          <p:spPr>
            <a:xfrm>
              <a:off x="1049971" y="1500275"/>
              <a:ext cx="158655" cy="274550"/>
            </a:xfrm>
            <a:custGeom>
              <a:avLst/>
              <a:gdLst/>
              <a:ahLst/>
              <a:cxnLst/>
              <a:rect l="l" t="t" r="r" b="b"/>
              <a:pathLst>
                <a:path w="6059" h="10485" extrusionOk="0">
                  <a:moveTo>
                    <a:pt x="2605" y="0"/>
                  </a:moveTo>
                  <a:lnTo>
                    <a:pt x="2605" y="8557"/>
                  </a:lnTo>
                  <a:lnTo>
                    <a:pt x="1" y="8557"/>
                  </a:lnTo>
                  <a:lnTo>
                    <a:pt x="1" y="10484"/>
                  </a:lnTo>
                  <a:lnTo>
                    <a:pt x="6059" y="10484"/>
                  </a:lnTo>
                  <a:lnTo>
                    <a:pt x="6059" y="8557"/>
                  </a:lnTo>
                  <a:lnTo>
                    <a:pt x="4542" y="8557"/>
                  </a:lnTo>
                  <a:lnTo>
                    <a:pt x="4542" y="29"/>
                  </a:lnTo>
                  <a:cubicBezTo>
                    <a:pt x="4503" y="10"/>
                    <a:pt x="4465" y="0"/>
                    <a:pt x="4437"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8" name="Google Shape;20398;p80"/>
            <p:cNvSpPr/>
            <p:nvPr/>
          </p:nvSpPr>
          <p:spPr>
            <a:xfrm>
              <a:off x="1049971" y="1795537"/>
              <a:ext cx="158655" cy="28489"/>
            </a:xfrm>
            <a:custGeom>
              <a:avLst/>
              <a:gdLst/>
              <a:ahLst/>
              <a:cxnLst/>
              <a:rect l="l" t="t" r="r" b="b"/>
              <a:pathLst>
                <a:path w="6059" h="1088" extrusionOk="0">
                  <a:moveTo>
                    <a:pt x="1" y="0"/>
                  </a:moveTo>
                  <a:lnTo>
                    <a:pt x="1" y="1088"/>
                  </a:lnTo>
                  <a:lnTo>
                    <a:pt x="6059" y="1088"/>
                  </a:lnTo>
                  <a:lnTo>
                    <a:pt x="6059"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399" name="Google Shape;20399;p80"/>
            <p:cNvSpPr/>
            <p:nvPr/>
          </p:nvSpPr>
          <p:spPr>
            <a:xfrm>
              <a:off x="1049971" y="1500275"/>
              <a:ext cx="158655" cy="263552"/>
            </a:xfrm>
            <a:custGeom>
              <a:avLst/>
              <a:gdLst/>
              <a:ahLst/>
              <a:cxnLst/>
              <a:rect l="l" t="t" r="r" b="b"/>
              <a:pathLst>
                <a:path w="6059" h="10065" extrusionOk="0">
                  <a:moveTo>
                    <a:pt x="3025" y="0"/>
                  </a:moveTo>
                  <a:lnTo>
                    <a:pt x="3025" y="8977"/>
                  </a:lnTo>
                  <a:lnTo>
                    <a:pt x="1" y="8977"/>
                  </a:lnTo>
                  <a:lnTo>
                    <a:pt x="1" y="10065"/>
                  </a:lnTo>
                  <a:lnTo>
                    <a:pt x="6059" y="10065"/>
                  </a:lnTo>
                  <a:lnTo>
                    <a:pt x="6059" y="8977"/>
                  </a:lnTo>
                  <a:lnTo>
                    <a:pt x="4122" y="8977"/>
                  </a:lnTo>
                  <a:lnTo>
                    <a:pt x="412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00" name="Google Shape;20400;p80"/>
          <p:cNvGrpSpPr/>
          <p:nvPr/>
        </p:nvGrpSpPr>
        <p:grpSpPr>
          <a:xfrm>
            <a:off x="2936077" y="4462317"/>
            <a:ext cx="449544" cy="479081"/>
            <a:chOff x="2202058" y="3346737"/>
            <a:chExt cx="337158" cy="359311"/>
          </a:xfrm>
        </p:grpSpPr>
        <p:sp>
          <p:nvSpPr>
            <p:cNvPr id="20401" name="Google Shape;20401;p80"/>
            <p:cNvSpPr/>
            <p:nvPr/>
          </p:nvSpPr>
          <p:spPr>
            <a:xfrm>
              <a:off x="2202058" y="3449225"/>
              <a:ext cx="257084" cy="256822"/>
            </a:xfrm>
            <a:custGeom>
              <a:avLst/>
              <a:gdLst/>
              <a:ahLst/>
              <a:cxnLst/>
              <a:rect l="l" t="t" r="r" b="b"/>
              <a:pathLst>
                <a:path w="9818" h="9808" extrusionOk="0">
                  <a:moveTo>
                    <a:pt x="4914" y="0"/>
                  </a:moveTo>
                  <a:cubicBezTo>
                    <a:pt x="2205" y="0"/>
                    <a:pt x="1" y="2194"/>
                    <a:pt x="1" y="4904"/>
                  </a:cubicBezTo>
                  <a:cubicBezTo>
                    <a:pt x="1" y="7613"/>
                    <a:pt x="2205" y="9807"/>
                    <a:pt x="4914" y="9807"/>
                  </a:cubicBezTo>
                  <a:cubicBezTo>
                    <a:pt x="7614" y="9807"/>
                    <a:pt x="9817" y="7613"/>
                    <a:pt x="9817" y="4904"/>
                  </a:cubicBezTo>
                  <a:cubicBezTo>
                    <a:pt x="9817" y="2194"/>
                    <a:pt x="7614" y="0"/>
                    <a:pt x="49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2" name="Google Shape;20402;p80"/>
            <p:cNvSpPr/>
            <p:nvPr/>
          </p:nvSpPr>
          <p:spPr>
            <a:xfrm>
              <a:off x="2202320" y="3448989"/>
              <a:ext cx="158655" cy="257032"/>
            </a:xfrm>
            <a:custGeom>
              <a:avLst/>
              <a:gdLst/>
              <a:ahLst/>
              <a:cxnLst/>
              <a:rect l="l" t="t" r="r" b="b"/>
              <a:pathLst>
                <a:path w="6059" h="9816" extrusionOk="0">
                  <a:moveTo>
                    <a:pt x="4885" y="1"/>
                  </a:moveTo>
                  <a:cubicBezTo>
                    <a:pt x="2257" y="1"/>
                    <a:pt x="0" y="2134"/>
                    <a:pt x="0" y="4913"/>
                  </a:cubicBezTo>
                  <a:cubicBezTo>
                    <a:pt x="0" y="7683"/>
                    <a:pt x="2257" y="9815"/>
                    <a:pt x="4885" y="9815"/>
                  </a:cubicBezTo>
                  <a:cubicBezTo>
                    <a:pt x="5270" y="9815"/>
                    <a:pt x="5663" y="9770"/>
                    <a:pt x="6058" y="9673"/>
                  </a:cubicBezTo>
                  <a:cubicBezTo>
                    <a:pt x="3864" y="9139"/>
                    <a:pt x="2309" y="7174"/>
                    <a:pt x="2309" y="4913"/>
                  </a:cubicBezTo>
                  <a:cubicBezTo>
                    <a:pt x="2309" y="2652"/>
                    <a:pt x="3855" y="677"/>
                    <a:pt x="6058" y="143"/>
                  </a:cubicBezTo>
                  <a:cubicBezTo>
                    <a:pt x="5663" y="47"/>
                    <a:pt x="5270" y="1"/>
                    <a:pt x="4885"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3" name="Google Shape;20403;p80"/>
            <p:cNvSpPr/>
            <p:nvPr/>
          </p:nvSpPr>
          <p:spPr>
            <a:xfrm>
              <a:off x="2338220" y="3346737"/>
              <a:ext cx="200996" cy="169731"/>
            </a:xfrm>
            <a:custGeom>
              <a:avLst/>
              <a:gdLst/>
              <a:ahLst/>
              <a:cxnLst/>
              <a:rect l="l" t="t" r="r" b="b"/>
              <a:pathLst>
                <a:path w="7676" h="6482" extrusionOk="0">
                  <a:moveTo>
                    <a:pt x="3864" y="0"/>
                  </a:moveTo>
                  <a:cubicBezTo>
                    <a:pt x="3823" y="0"/>
                    <a:pt x="3782" y="1"/>
                    <a:pt x="3740" y="3"/>
                  </a:cubicBezTo>
                  <a:cubicBezTo>
                    <a:pt x="1298" y="108"/>
                    <a:pt x="0" y="2932"/>
                    <a:pt x="1517" y="4849"/>
                  </a:cubicBezTo>
                  <a:lnTo>
                    <a:pt x="1450" y="6252"/>
                  </a:lnTo>
                  <a:cubicBezTo>
                    <a:pt x="1443" y="6388"/>
                    <a:pt x="1549" y="6482"/>
                    <a:pt x="1669" y="6482"/>
                  </a:cubicBezTo>
                  <a:cubicBezTo>
                    <a:pt x="1701" y="6482"/>
                    <a:pt x="1733" y="6475"/>
                    <a:pt x="1765" y="6461"/>
                  </a:cubicBezTo>
                  <a:lnTo>
                    <a:pt x="3034" y="5870"/>
                  </a:lnTo>
                  <a:cubicBezTo>
                    <a:pt x="3305" y="5947"/>
                    <a:pt x="3581" y="5984"/>
                    <a:pt x="3853" y="5984"/>
                  </a:cubicBezTo>
                  <a:cubicBezTo>
                    <a:pt x="4835" y="5984"/>
                    <a:pt x="5777" y="5502"/>
                    <a:pt x="6344" y="4658"/>
                  </a:cubicBezTo>
                  <a:cubicBezTo>
                    <a:pt x="7676" y="2661"/>
                    <a:pt x="6233" y="0"/>
                    <a:pt x="3864"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4" name="Google Shape;20404;p80"/>
            <p:cNvSpPr/>
            <p:nvPr/>
          </p:nvSpPr>
          <p:spPr>
            <a:xfrm>
              <a:off x="2424133" y="3390518"/>
              <a:ext cx="52239" cy="52239"/>
            </a:xfrm>
            <a:custGeom>
              <a:avLst/>
              <a:gdLst/>
              <a:ahLst/>
              <a:cxnLst/>
              <a:rect l="l" t="t" r="r" b="b"/>
              <a:pathLst>
                <a:path w="1995" h="1995" extrusionOk="0">
                  <a:moveTo>
                    <a:pt x="1003" y="0"/>
                  </a:moveTo>
                  <a:cubicBezTo>
                    <a:pt x="449" y="0"/>
                    <a:pt x="1" y="449"/>
                    <a:pt x="1" y="1002"/>
                  </a:cubicBezTo>
                  <a:cubicBezTo>
                    <a:pt x="1" y="1546"/>
                    <a:pt x="449" y="1994"/>
                    <a:pt x="1003" y="1994"/>
                  </a:cubicBezTo>
                  <a:cubicBezTo>
                    <a:pt x="1546" y="1994"/>
                    <a:pt x="1995" y="1546"/>
                    <a:pt x="1995" y="1002"/>
                  </a:cubicBezTo>
                  <a:cubicBezTo>
                    <a:pt x="1995" y="449"/>
                    <a:pt x="1546" y="0"/>
                    <a:pt x="100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5" name="Google Shape;20405;p80"/>
            <p:cNvSpPr/>
            <p:nvPr/>
          </p:nvSpPr>
          <p:spPr>
            <a:xfrm>
              <a:off x="2406406" y="3384993"/>
              <a:ext cx="87196" cy="63263"/>
            </a:xfrm>
            <a:custGeom>
              <a:avLst/>
              <a:gdLst/>
              <a:ahLst/>
              <a:cxnLst/>
              <a:rect l="l" t="t" r="r" b="b"/>
              <a:pathLst>
                <a:path w="3330" h="2416" extrusionOk="0">
                  <a:moveTo>
                    <a:pt x="1680" y="421"/>
                  </a:moveTo>
                  <a:cubicBezTo>
                    <a:pt x="1889" y="421"/>
                    <a:pt x="2090" y="507"/>
                    <a:pt x="2233" y="650"/>
                  </a:cubicBezTo>
                  <a:cubicBezTo>
                    <a:pt x="2760" y="1178"/>
                    <a:pt x="2334" y="2004"/>
                    <a:pt x="1691" y="2004"/>
                  </a:cubicBezTo>
                  <a:cubicBezTo>
                    <a:pt x="1590" y="2004"/>
                    <a:pt x="1483" y="1984"/>
                    <a:pt x="1374" y="1938"/>
                  </a:cubicBezTo>
                  <a:cubicBezTo>
                    <a:pt x="582" y="1604"/>
                    <a:pt x="811" y="421"/>
                    <a:pt x="1680" y="421"/>
                  </a:cubicBezTo>
                  <a:close/>
                  <a:moveTo>
                    <a:pt x="1695" y="0"/>
                  </a:moveTo>
                  <a:cubicBezTo>
                    <a:pt x="1544" y="0"/>
                    <a:pt x="1384" y="30"/>
                    <a:pt x="1222" y="97"/>
                  </a:cubicBezTo>
                  <a:cubicBezTo>
                    <a:pt x="1" y="603"/>
                    <a:pt x="363" y="2415"/>
                    <a:pt x="1680" y="2415"/>
                  </a:cubicBezTo>
                  <a:cubicBezTo>
                    <a:pt x="1994" y="2415"/>
                    <a:pt x="2300" y="2291"/>
                    <a:pt x="2529" y="2062"/>
                  </a:cubicBezTo>
                  <a:cubicBezTo>
                    <a:pt x="3330" y="1253"/>
                    <a:pt x="2672" y="0"/>
                    <a:pt x="169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6" name="Google Shape;20406;p80"/>
            <p:cNvSpPr/>
            <p:nvPr/>
          </p:nvSpPr>
          <p:spPr>
            <a:xfrm>
              <a:off x="2394675" y="3429062"/>
              <a:ext cx="45693" cy="41425"/>
            </a:xfrm>
            <a:custGeom>
              <a:avLst/>
              <a:gdLst/>
              <a:ahLst/>
              <a:cxnLst/>
              <a:rect l="l" t="t" r="r" b="b"/>
              <a:pathLst>
                <a:path w="1745" h="1582" extrusionOk="0">
                  <a:moveTo>
                    <a:pt x="1434" y="1"/>
                  </a:moveTo>
                  <a:cubicBezTo>
                    <a:pt x="1381" y="1"/>
                    <a:pt x="1325" y="25"/>
                    <a:pt x="1279" y="83"/>
                  </a:cubicBezTo>
                  <a:lnTo>
                    <a:pt x="134" y="1219"/>
                  </a:lnTo>
                  <a:cubicBezTo>
                    <a:pt x="0" y="1352"/>
                    <a:pt x="96" y="1581"/>
                    <a:pt x="286" y="1581"/>
                  </a:cubicBezTo>
                  <a:cubicBezTo>
                    <a:pt x="334" y="1581"/>
                    <a:pt x="391" y="1553"/>
                    <a:pt x="429" y="1514"/>
                  </a:cubicBezTo>
                  <a:lnTo>
                    <a:pt x="1565" y="379"/>
                  </a:lnTo>
                  <a:cubicBezTo>
                    <a:pt x="1745" y="228"/>
                    <a:pt x="1599" y="1"/>
                    <a:pt x="143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7" name="Google Shape;20407;p80"/>
            <p:cNvSpPr/>
            <p:nvPr/>
          </p:nvSpPr>
          <p:spPr>
            <a:xfrm>
              <a:off x="2230050" y="3532598"/>
              <a:ext cx="201363" cy="89998"/>
            </a:xfrm>
            <a:custGeom>
              <a:avLst/>
              <a:gdLst/>
              <a:ahLst/>
              <a:cxnLst/>
              <a:rect l="l" t="t" r="r" b="b"/>
              <a:pathLst>
                <a:path w="7690" h="3437" extrusionOk="0">
                  <a:moveTo>
                    <a:pt x="3844" y="0"/>
                  </a:moveTo>
                  <a:cubicBezTo>
                    <a:pt x="3447" y="0"/>
                    <a:pt x="3048" y="36"/>
                    <a:pt x="2652" y="108"/>
                  </a:cubicBezTo>
                  <a:cubicBezTo>
                    <a:pt x="1431" y="337"/>
                    <a:pt x="468" y="890"/>
                    <a:pt x="39" y="1605"/>
                  </a:cubicBezTo>
                  <a:cubicBezTo>
                    <a:pt x="0" y="1672"/>
                    <a:pt x="0" y="1758"/>
                    <a:pt x="39" y="1834"/>
                  </a:cubicBezTo>
                  <a:cubicBezTo>
                    <a:pt x="592" y="2769"/>
                    <a:pt x="2090" y="3437"/>
                    <a:pt x="3845" y="3437"/>
                  </a:cubicBezTo>
                  <a:cubicBezTo>
                    <a:pt x="5600" y="3437"/>
                    <a:pt x="7089" y="2769"/>
                    <a:pt x="7642" y="1834"/>
                  </a:cubicBezTo>
                  <a:cubicBezTo>
                    <a:pt x="7690" y="1758"/>
                    <a:pt x="7690" y="1672"/>
                    <a:pt x="7642" y="1605"/>
                  </a:cubicBezTo>
                  <a:cubicBezTo>
                    <a:pt x="7222" y="890"/>
                    <a:pt x="6249" y="337"/>
                    <a:pt x="5028" y="108"/>
                  </a:cubicBezTo>
                  <a:cubicBezTo>
                    <a:pt x="4637" y="36"/>
                    <a:pt x="4241" y="0"/>
                    <a:pt x="384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8" name="Google Shape;20408;p80"/>
            <p:cNvSpPr/>
            <p:nvPr/>
          </p:nvSpPr>
          <p:spPr>
            <a:xfrm>
              <a:off x="2227746" y="3605523"/>
              <a:ext cx="90495" cy="41058"/>
            </a:xfrm>
            <a:custGeom>
              <a:avLst/>
              <a:gdLst/>
              <a:ahLst/>
              <a:cxnLst/>
              <a:rect l="l" t="t" r="r" b="b"/>
              <a:pathLst>
                <a:path w="3456" h="1568" extrusionOk="0">
                  <a:moveTo>
                    <a:pt x="310" y="1"/>
                  </a:moveTo>
                  <a:cubicBezTo>
                    <a:pt x="151" y="1"/>
                    <a:pt x="1" y="202"/>
                    <a:pt x="155" y="356"/>
                  </a:cubicBezTo>
                  <a:cubicBezTo>
                    <a:pt x="747" y="1062"/>
                    <a:pt x="1901" y="1520"/>
                    <a:pt x="3189" y="1568"/>
                  </a:cubicBezTo>
                  <a:lnTo>
                    <a:pt x="3198" y="1568"/>
                  </a:lnTo>
                  <a:cubicBezTo>
                    <a:pt x="3456" y="1549"/>
                    <a:pt x="3456" y="1177"/>
                    <a:pt x="3198" y="1148"/>
                  </a:cubicBezTo>
                  <a:cubicBezTo>
                    <a:pt x="2034" y="1110"/>
                    <a:pt x="985" y="709"/>
                    <a:pt x="470" y="89"/>
                  </a:cubicBezTo>
                  <a:cubicBezTo>
                    <a:pt x="425" y="26"/>
                    <a:pt x="367" y="1"/>
                    <a:pt x="310"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09" name="Google Shape;20409;p80"/>
            <p:cNvSpPr/>
            <p:nvPr/>
          </p:nvSpPr>
          <p:spPr>
            <a:xfrm>
              <a:off x="2279252" y="3532598"/>
              <a:ext cx="93716" cy="74182"/>
            </a:xfrm>
            <a:custGeom>
              <a:avLst/>
              <a:gdLst/>
              <a:ahLst/>
              <a:cxnLst/>
              <a:rect l="l" t="t" r="r" b="b"/>
              <a:pathLst>
                <a:path w="3579" h="2833" extrusionOk="0">
                  <a:moveTo>
                    <a:pt x="1961" y="0"/>
                  </a:moveTo>
                  <a:cubicBezTo>
                    <a:pt x="1563" y="0"/>
                    <a:pt x="1165" y="36"/>
                    <a:pt x="773" y="108"/>
                  </a:cubicBezTo>
                  <a:cubicBezTo>
                    <a:pt x="1" y="947"/>
                    <a:pt x="306" y="2302"/>
                    <a:pt x="1365" y="2722"/>
                  </a:cubicBezTo>
                  <a:cubicBezTo>
                    <a:pt x="1561" y="2797"/>
                    <a:pt x="1761" y="2832"/>
                    <a:pt x="1955" y="2832"/>
                  </a:cubicBezTo>
                  <a:cubicBezTo>
                    <a:pt x="2816" y="2832"/>
                    <a:pt x="3578" y="2141"/>
                    <a:pt x="3578" y="1214"/>
                  </a:cubicBezTo>
                  <a:cubicBezTo>
                    <a:pt x="3578" y="804"/>
                    <a:pt x="3426" y="413"/>
                    <a:pt x="3149" y="108"/>
                  </a:cubicBezTo>
                  <a:cubicBezTo>
                    <a:pt x="2758" y="36"/>
                    <a:pt x="2359" y="0"/>
                    <a:pt x="19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10" name="Google Shape;20410;p80"/>
          <p:cNvGrpSpPr/>
          <p:nvPr/>
        </p:nvGrpSpPr>
        <p:grpSpPr>
          <a:xfrm>
            <a:off x="2964079" y="5090896"/>
            <a:ext cx="478976" cy="408067"/>
            <a:chOff x="2223059" y="3818172"/>
            <a:chExt cx="359232" cy="306050"/>
          </a:xfrm>
        </p:grpSpPr>
        <p:sp>
          <p:nvSpPr>
            <p:cNvPr id="20411" name="Google Shape;20411;p80"/>
            <p:cNvSpPr/>
            <p:nvPr/>
          </p:nvSpPr>
          <p:spPr>
            <a:xfrm>
              <a:off x="2271763" y="3818172"/>
              <a:ext cx="310528" cy="155146"/>
            </a:xfrm>
            <a:custGeom>
              <a:avLst/>
              <a:gdLst/>
              <a:ahLst/>
              <a:cxnLst/>
              <a:rect l="l" t="t" r="r" b="b"/>
              <a:pathLst>
                <a:path w="11859" h="5925" extrusionOk="0">
                  <a:moveTo>
                    <a:pt x="5925" y="1"/>
                  </a:moveTo>
                  <a:cubicBezTo>
                    <a:pt x="2653" y="1"/>
                    <a:pt x="1" y="2653"/>
                    <a:pt x="1" y="5925"/>
                  </a:cubicBezTo>
                  <a:lnTo>
                    <a:pt x="11859" y="5925"/>
                  </a:lnTo>
                  <a:cubicBezTo>
                    <a:pt x="11859" y="2653"/>
                    <a:pt x="9197" y="1"/>
                    <a:pt x="592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2" name="Google Shape;20412;p80"/>
            <p:cNvSpPr/>
            <p:nvPr/>
          </p:nvSpPr>
          <p:spPr>
            <a:xfrm>
              <a:off x="2326725" y="3862895"/>
              <a:ext cx="248339" cy="110422"/>
            </a:xfrm>
            <a:custGeom>
              <a:avLst/>
              <a:gdLst/>
              <a:ahLst/>
              <a:cxnLst/>
              <a:rect l="l" t="t" r="r" b="b"/>
              <a:pathLst>
                <a:path w="9484" h="4217" extrusionOk="0">
                  <a:moveTo>
                    <a:pt x="4742" y="0"/>
                  </a:moveTo>
                  <a:cubicBezTo>
                    <a:pt x="2319" y="0"/>
                    <a:pt x="287" y="1813"/>
                    <a:pt x="0" y="4217"/>
                  </a:cubicBezTo>
                  <a:lnTo>
                    <a:pt x="9483" y="4217"/>
                  </a:lnTo>
                  <a:cubicBezTo>
                    <a:pt x="9206" y="1813"/>
                    <a:pt x="7165" y="0"/>
                    <a:pt x="474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3" name="Google Shape;20413;p80"/>
            <p:cNvSpPr/>
            <p:nvPr/>
          </p:nvSpPr>
          <p:spPr>
            <a:xfrm>
              <a:off x="2343955" y="3877376"/>
              <a:ext cx="213853" cy="95942"/>
            </a:xfrm>
            <a:custGeom>
              <a:avLst/>
              <a:gdLst/>
              <a:ahLst/>
              <a:cxnLst/>
              <a:rect l="l" t="t" r="r" b="b"/>
              <a:pathLst>
                <a:path w="8167" h="3664" extrusionOk="0">
                  <a:moveTo>
                    <a:pt x="4084" y="1"/>
                  </a:moveTo>
                  <a:cubicBezTo>
                    <a:pt x="1985" y="1"/>
                    <a:pt x="230" y="1575"/>
                    <a:pt x="1" y="3664"/>
                  </a:cubicBezTo>
                  <a:lnTo>
                    <a:pt x="8167" y="3664"/>
                  </a:lnTo>
                  <a:cubicBezTo>
                    <a:pt x="7947" y="1575"/>
                    <a:pt x="6182" y="1"/>
                    <a:pt x="408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4" name="Google Shape;20414;p80"/>
            <p:cNvSpPr/>
            <p:nvPr/>
          </p:nvSpPr>
          <p:spPr>
            <a:xfrm>
              <a:off x="2470114" y="4050878"/>
              <a:ext cx="10762" cy="73344"/>
            </a:xfrm>
            <a:custGeom>
              <a:avLst/>
              <a:gdLst/>
              <a:ahLst/>
              <a:cxnLst/>
              <a:rect l="l" t="t" r="r" b="b"/>
              <a:pathLst>
                <a:path w="411" h="2801" extrusionOk="0">
                  <a:moveTo>
                    <a:pt x="205" y="0"/>
                  </a:moveTo>
                  <a:cubicBezTo>
                    <a:pt x="108" y="0"/>
                    <a:pt x="10" y="62"/>
                    <a:pt x="0" y="186"/>
                  </a:cubicBezTo>
                  <a:lnTo>
                    <a:pt x="0" y="2590"/>
                  </a:lnTo>
                  <a:cubicBezTo>
                    <a:pt x="0" y="2705"/>
                    <a:pt x="86" y="2800"/>
                    <a:pt x="201" y="2800"/>
                  </a:cubicBezTo>
                  <a:cubicBezTo>
                    <a:pt x="315" y="2800"/>
                    <a:pt x="410" y="2705"/>
                    <a:pt x="410" y="2600"/>
                  </a:cubicBezTo>
                  <a:lnTo>
                    <a:pt x="410" y="186"/>
                  </a:lnTo>
                  <a:cubicBezTo>
                    <a:pt x="401" y="62"/>
                    <a:pt x="303" y="0"/>
                    <a:pt x="20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5" name="Google Shape;20415;p80"/>
            <p:cNvSpPr/>
            <p:nvPr/>
          </p:nvSpPr>
          <p:spPr>
            <a:xfrm>
              <a:off x="2412114" y="3988426"/>
              <a:ext cx="118147" cy="72847"/>
            </a:xfrm>
            <a:custGeom>
              <a:avLst/>
              <a:gdLst/>
              <a:ahLst/>
              <a:cxnLst/>
              <a:rect l="l" t="t" r="r" b="b"/>
              <a:pathLst>
                <a:path w="4512" h="2782" extrusionOk="0">
                  <a:moveTo>
                    <a:pt x="283" y="1"/>
                  </a:moveTo>
                  <a:cubicBezTo>
                    <a:pt x="133" y="1"/>
                    <a:pt x="0" y="186"/>
                    <a:pt x="116" y="339"/>
                  </a:cubicBezTo>
                  <a:lnTo>
                    <a:pt x="2263" y="2714"/>
                  </a:lnTo>
                  <a:cubicBezTo>
                    <a:pt x="2301" y="2752"/>
                    <a:pt x="2358" y="2781"/>
                    <a:pt x="2416" y="2781"/>
                  </a:cubicBezTo>
                  <a:cubicBezTo>
                    <a:pt x="2473" y="2781"/>
                    <a:pt x="2521" y="2762"/>
                    <a:pt x="2559" y="2724"/>
                  </a:cubicBezTo>
                  <a:lnTo>
                    <a:pt x="4333" y="1131"/>
                  </a:lnTo>
                  <a:cubicBezTo>
                    <a:pt x="4511" y="982"/>
                    <a:pt x="4372" y="753"/>
                    <a:pt x="4202" y="753"/>
                  </a:cubicBezTo>
                  <a:cubicBezTo>
                    <a:pt x="4154" y="753"/>
                    <a:pt x="4103" y="771"/>
                    <a:pt x="4056" y="816"/>
                  </a:cubicBezTo>
                  <a:lnTo>
                    <a:pt x="2435" y="2285"/>
                  </a:lnTo>
                  <a:lnTo>
                    <a:pt x="422" y="62"/>
                  </a:lnTo>
                  <a:cubicBezTo>
                    <a:pt x="378" y="19"/>
                    <a:pt x="330" y="1"/>
                    <a:pt x="28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6" name="Google Shape;20416;p80"/>
            <p:cNvSpPr/>
            <p:nvPr/>
          </p:nvSpPr>
          <p:spPr>
            <a:xfrm>
              <a:off x="2452623" y="4045248"/>
              <a:ext cx="45483" cy="24012"/>
            </a:xfrm>
            <a:custGeom>
              <a:avLst/>
              <a:gdLst/>
              <a:ahLst/>
              <a:cxnLst/>
              <a:rect l="l" t="t" r="r" b="b"/>
              <a:pathLst>
                <a:path w="1737" h="917" extrusionOk="0">
                  <a:moveTo>
                    <a:pt x="220" y="1"/>
                  </a:moveTo>
                  <a:cubicBezTo>
                    <a:pt x="96" y="1"/>
                    <a:pt x="0" y="96"/>
                    <a:pt x="0" y="220"/>
                  </a:cubicBezTo>
                  <a:lnTo>
                    <a:pt x="0" y="697"/>
                  </a:lnTo>
                  <a:cubicBezTo>
                    <a:pt x="0" y="821"/>
                    <a:pt x="96" y="916"/>
                    <a:pt x="220" y="916"/>
                  </a:cubicBezTo>
                  <a:lnTo>
                    <a:pt x="1517" y="916"/>
                  </a:lnTo>
                  <a:cubicBezTo>
                    <a:pt x="1641" y="916"/>
                    <a:pt x="1737" y="821"/>
                    <a:pt x="1737" y="697"/>
                  </a:cubicBezTo>
                  <a:lnTo>
                    <a:pt x="1737" y="220"/>
                  </a:lnTo>
                  <a:cubicBezTo>
                    <a:pt x="1737" y="96"/>
                    <a:pt x="1641" y="1"/>
                    <a:pt x="151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7" name="Google Shape;20417;p80"/>
            <p:cNvSpPr/>
            <p:nvPr/>
          </p:nvSpPr>
          <p:spPr>
            <a:xfrm>
              <a:off x="2491586" y="3993532"/>
              <a:ext cx="90469" cy="40508"/>
            </a:xfrm>
            <a:custGeom>
              <a:avLst/>
              <a:gdLst/>
              <a:ahLst/>
              <a:cxnLst/>
              <a:rect l="l" t="t" r="r" b="b"/>
              <a:pathLst>
                <a:path w="3455" h="1547" extrusionOk="0">
                  <a:moveTo>
                    <a:pt x="1" y="1"/>
                  </a:moveTo>
                  <a:lnTo>
                    <a:pt x="1088" y="1460"/>
                  </a:lnTo>
                  <a:cubicBezTo>
                    <a:pt x="1126" y="1518"/>
                    <a:pt x="1193" y="1546"/>
                    <a:pt x="1269" y="1546"/>
                  </a:cubicBezTo>
                  <a:lnTo>
                    <a:pt x="3235" y="1546"/>
                  </a:lnTo>
                  <a:cubicBezTo>
                    <a:pt x="3359" y="1546"/>
                    <a:pt x="3454" y="1451"/>
                    <a:pt x="3454" y="1327"/>
                  </a:cubicBezTo>
                  <a:lnTo>
                    <a:pt x="3454"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8" name="Google Shape;20418;p80"/>
            <p:cNvSpPr/>
            <p:nvPr/>
          </p:nvSpPr>
          <p:spPr>
            <a:xfrm>
              <a:off x="2223059" y="3971066"/>
              <a:ext cx="359232" cy="32993"/>
            </a:xfrm>
            <a:custGeom>
              <a:avLst/>
              <a:gdLst/>
              <a:ahLst/>
              <a:cxnLst/>
              <a:rect l="l" t="t" r="r" b="b"/>
              <a:pathLst>
                <a:path w="13719" h="1260" extrusionOk="0">
                  <a:moveTo>
                    <a:pt x="1861" y="0"/>
                  </a:moveTo>
                  <a:lnTo>
                    <a:pt x="153" y="611"/>
                  </a:lnTo>
                  <a:cubicBezTo>
                    <a:pt x="57" y="639"/>
                    <a:pt x="0" y="725"/>
                    <a:pt x="0" y="821"/>
                  </a:cubicBezTo>
                  <a:lnTo>
                    <a:pt x="0" y="1040"/>
                  </a:lnTo>
                  <a:cubicBezTo>
                    <a:pt x="0" y="1164"/>
                    <a:pt x="105" y="1259"/>
                    <a:pt x="220" y="1259"/>
                  </a:cubicBezTo>
                  <a:lnTo>
                    <a:pt x="13719" y="1259"/>
                  </a:lnTo>
                  <a:lnTo>
                    <a:pt x="13719" y="0"/>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19" name="Google Shape;20419;p80"/>
            <p:cNvSpPr/>
            <p:nvPr/>
          </p:nvSpPr>
          <p:spPr>
            <a:xfrm>
              <a:off x="2461107" y="3933595"/>
              <a:ext cx="60723" cy="21760"/>
            </a:xfrm>
            <a:custGeom>
              <a:avLst/>
              <a:gdLst/>
              <a:ahLst/>
              <a:cxnLst/>
              <a:rect l="l" t="t" r="r" b="b"/>
              <a:pathLst>
                <a:path w="2319" h="831" extrusionOk="0">
                  <a:moveTo>
                    <a:pt x="421" y="0"/>
                  </a:moveTo>
                  <a:cubicBezTo>
                    <a:pt x="192" y="0"/>
                    <a:pt x="1" y="181"/>
                    <a:pt x="1" y="420"/>
                  </a:cubicBezTo>
                  <a:cubicBezTo>
                    <a:pt x="1" y="649"/>
                    <a:pt x="192" y="830"/>
                    <a:pt x="421" y="830"/>
                  </a:cubicBezTo>
                  <a:lnTo>
                    <a:pt x="1909" y="830"/>
                  </a:lnTo>
                  <a:cubicBezTo>
                    <a:pt x="2138" y="830"/>
                    <a:pt x="2319" y="649"/>
                    <a:pt x="2319" y="420"/>
                  </a:cubicBezTo>
                  <a:cubicBezTo>
                    <a:pt x="2319" y="181"/>
                    <a:pt x="2138" y="0"/>
                    <a:pt x="190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20" name="Google Shape;20420;p80"/>
          <p:cNvGrpSpPr/>
          <p:nvPr/>
        </p:nvGrpSpPr>
        <p:grpSpPr>
          <a:xfrm>
            <a:off x="2301319" y="2655761"/>
            <a:ext cx="504568" cy="398012"/>
            <a:chOff x="1725989" y="1991820"/>
            <a:chExt cx="378426" cy="298509"/>
          </a:xfrm>
        </p:grpSpPr>
        <p:sp>
          <p:nvSpPr>
            <p:cNvPr id="20421" name="Google Shape;20421;p80"/>
            <p:cNvSpPr/>
            <p:nvPr/>
          </p:nvSpPr>
          <p:spPr>
            <a:xfrm>
              <a:off x="1803392" y="2021331"/>
              <a:ext cx="145143" cy="236346"/>
            </a:xfrm>
            <a:custGeom>
              <a:avLst/>
              <a:gdLst/>
              <a:ahLst/>
              <a:cxnLst/>
              <a:rect l="l" t="t" r="r" b="b"/>
              <a:pathLst>
                <a:path w="5543" h="9026" extrusionOk="0">
                  <a:moveTo>
                    <a:pt x="5330" y="1"/>
                  </a:moveTo>
                  <a:cubicBezTo>
                    <a:pt x="5324" y="1"/>
                    <a:pt x="5319" y="1"/>
                    <a:pt x="5314" y="1"/>
                  </a:cubicBezTo>
                  <a:cubicBezTo>
                    <a:pt x="3215" y="97"/>
                    <a:pt x="1374" y="1461"/>
                    <a:pt x="687" y="3455"/>
                  </a:cubicBezTo>
                  <a:cubicBezTo>
                    <a:pt x="0" y="5439"/>
                    <a:pt x="592" y="7652"/>
                    <a:pt x="2194" y="9026"/>
                  </a:cubicBezTo>
                  <a:lnTo>
                    <a:pt x="5543" y="5134"/>
                  </a:lnTo>
                  <a:lnTo>
                    <a:pt x="5543" y="2234"/>
                  </a:lnTo>
                  <a:lnTo>
                    <a:pt x="5543" y="221"/>
                  </a:lnTo>
                  <a:cubicBezTo>
                    <a:pt x="5543" y="102"/>
                    <a:pt x="5447" y="1"/>
                    <a:pt x="533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2" name="Google Shape;20422;p80"/>
            <p:cNvSpPr/>
            <p:nvPr/>
          </p:nvSpPr>
          <p:spPr>
            <a:xfrm>
              <a:off x="1948509" y="2155738"/>
              <a:ext cx="134669" cy="132679"/>
            </a:xfrm>
            <a:custGeom>
              <a:avLst/>
              <a:gdLst/>
              <a:ahLst/>
              <a:cxnLst/>
              <a:rect l="l" t="t" r="r" b="b"/>
              <a:pathLst>
                <a:path w="5143" h="5067" extrusionOk="0">
                  <a:moveTo>
                    <a:pt x="1" y="1"/>
                  </a:moveTo>
                  <a:lnTo>
                    <a:pt x="726" y="4179"/>
                  </a:lnTo>
                  <a:lnTo>
                    <a:pt x="878" y="5066"/>
                  </a:lnTo>
                  <a:cubicBezTo>
                    <a:pt x="3254" y="4656"/>
                    <a:pt x="5028" y="2643"/>
                    <a:pt x="5133" y="230"/>
                  </a:cubicBezTo>
                  <a:cubicBezTo>
                    <a:pt x="5143" y="106"/>
                    <a:pt x="5038" y="1"/>
                    <a:pt x="491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3" name="Google Shape;20423;p80"/>
            <p:cNvSpPr/>
            <p:nvPr/>
          </p:nvSpPr>
          <p:spPr>
            <a:xfrm>
              <a:off x="1814861" y="2034842"/>
              <a:ext cx="82980" cy="123619"/>
            </a:xfrm>
            <a:custGeom>
              <a:avLst/>
              <a:gdLst/>
              <a:ahLst/>
              <a:cxnLst/>
              <a:rect l="l" t="t" r="r" b="b"/>
              <a:pathLst>
                <a:path w="3169" h="4721" extrusionOk="0">
                  <a:moveTo>
                    <a:pt x="2844" y="0"/>
                  </a:moveTo>
                  <a:lnTo>
                    <a:pt x="2844" y="0"/>
                  </a:lnTo>
                  <a:cubicBezTo>
                    <a:pt x="1279" y="773"/>
                    <a:pt x="201" y="2290"/>
                    <a:pt x="1" y="4026"/>
                  </a:cubicBezTo>
                  <a:cubicBezTo>
                    <a:pt x="220" y="4026"/>
                    <a:pt x="440" y="3998"/>
                    <a:pt x="650" y="3950"/>
                  </a:cubicBezTo>
                  <a:lnTo>
                    <a:pt x="2262" y="4704"/>
                  </a:lnTo>
                  <a:cubicBezTo>
                    <a:pt x="2287" y="4715"/>
                    <a:pt x="2313" y="4720"/>
                    <a:pt x="2338" y="4720"/>
                  </a:cubicBezTo>
                  <a:cubicBezTo>
                    <a:pt x="2438" y="4720"/>
                    <a:pt x="2529" y="4637"/>
                    <a:pt x="2529" y="4522"/>
                  </a:cubicBezTo>
                  <a:lnTo>
                    <a:pt x="2443" y="2748"/>
                  </a:lnTo>
                  <a:cubicBezTo>
                    <a:pt x="3016" y="1947"/>
                    <a:pt x="3168" y="926"/>
                    <a:pt x="28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4" name="Google Shape;20424;p80"/>
            <p:cNvSpPr/>
            <p:nvPr/>
          </p:nvSpPr>
          <p:spPr>
            <a:xfrm>
              <a:off x="1967493" y="2155738"/>
              <a:ext cx="115685" cy="132679"/>
            </a:xfrm>
            <a:custGeom>
              <a:avLst/>
              <a:gdLst/>
              <a:ahLst/>
              <a:cxnLst/>
              <a:rect l="l" t="t" r="r" b="b"/>
              <a:pathLst>
                <a:path w="4418" h="5067" extrusionOk="0">
                  <a:moveTo>
                    <a:pt x="3712" y="1"/>
                  </a:moveTo>
                  <a:cubicBezTo>
                    <a:pt x="3397" y="2004"/>
                    <a:pt x="1947" y="3635"/>
                    <a:pt x="1" y="4179"/>
                  </a:cubicBezTo>
                  <a:lnTo>
                    <a:pt x="153" y="5066"/>
                  </a:lnTo>
                  <a:cubicBezTo>
                    <a:pt x="2529" y="4656"/>
                    <a:pt x="4303" y="2643"/>
                    <a:pt x="4408" y="230"/>
                  </a:cubicBezTo>
                  <a:cubicBezTo>
                    <a:pt x="4418" y="106"/>
                    <a:pt x="4313" y="1"/>
                    <a:pt x="4189"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5" name="Google Shape;20425;p80"/>
            <p:cNvSpPr/>
            <p:nvPr/>
          </p:nvSpPr>
          <p:spPr>
            <a:xfrm>
              <a:off x="1969745" y="2000854"/>
              <a:ext cx="134669" cy="134460"/>
            </a:xfrm>
            <a:custGeom>
              <a:avLst/>
              <a:gdLst/>
              <a:ahLst/>
              <a:cxnLst/>
              <a:rect l="l" t="t" r="r" b="b"/>
              <a:pathLst>
                <a:path w="5143" h="5135" extrusionOk="0">
                  <a:moveTo>
                    <a:pt x="230" y="1"/>
                  </a:moveTo>
                  <a:cubicBezTo>
                    <a:pt x="106" y="1"/>
                    <a:pt x="1" y="96"/>
                    <a:pt x="1" y="220"/>
                  </a:cubicBezTo>
                  <a:lnTo>
                    <a:pt x="1" y="4914"/>
                  </a:lnTo>
                  <a:cubicBezTo>
                    <a:pt x="1" y="5038"/>
                    <a:pt x="96" y="5133"/>
                    <a:pt x="220" y="5133"/>
                  </a:cubicBezTo>
                  <a:lnTo>
                    <a:pt x="4914" y="5133"/>
                  </a:lnTo>
                  <a:cubicBezTo>
                    <a:pt x="4919" y="5134"/>
                    <a:pt x="4924" y="5134"/>
                    <a:pt x="4929" y="5134"/>
                  </a:cubicBezTo>
                  <a:cubicBezTo>
                    <a:pt x="5047" y="5134"/>
                    <a:pt x="5143" y="5032"/>
                    <a:pt x="5143" y="4904"/>
                  </a:cubicBezTo>
                  <a:cubicBezTo>
                    <a:pt x="5019" y="2252"/>
                    <a:pt x="2891" y="125"/>
                    <a:pt x="23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6" name="Google Shape;20426;p80"/>
            <p:cNvSpPr/>
            <p:nvPr/>
          </p:nvSpPr>
          <p:spPr>
            <a:xfrm>
              <a:off x="1969745" y="2014365"/>
              <a:ext cx="134669" cy="120922"/>
            </a:xfrm>
            <a:custGeom>
              <a:avLst/>
              <a:gdLst/>
              <a:ahLst/>
              <a:cxnLst/>
              <a:rect l="l" t="t" r="r" b="b"/>
              <a:pathLst>
                <a:path w="5143" h="4618" extrusionOk="0">
                  <a:moveTo>
                    <a:pt x="2243" y="0"/>
                  </a:moveTo>
                  <a:lnTo>
                    <a:pt x="2243" y="0"/>
                  </a:lnTo>
                  <a:cubicBezTo>
                    <a:pt x="3378" y="973"/>
                    <a:pt x="4036" y="2395"/>
                    <a:pt x="4036" y="3892"/>
                  </a:cubicBezTo>
                  <a:lnTo>
                    <a:pt x="1" y="3892"/>
                  </a:lnTo>
                  <a:lnTo>
                    <a:pt x="1" y="4398"/>
                  </a:lnTo>
                  <a:cubicBezTo>
                    <a:pt x="1" y="4522"/>
                    <a:pt x="96" y="4617"/>
                    <a:pt x="220" y="4617"/>
                  </a:cubicBezTo>
                  <a:lnTo>
                    <a:pt x="4914" y="4617"/>
                  </a:lnTo>
                  <a:cubicBezTo>
                    <a:pt x="4919" y="4618"/>
                    <a:pt x="4923" y="4618"/>
                    <a:pt x="4928" y="4618"/>
                  </a:cubicBezTo>
                  <a:cubicBezTo>
                    <a:pt x="5046" y="4618"/>
                    <a:pt x="5142" y="4508"/>
                    <a:pt x="5133" y="4388"/>
                  </a:cubicBezTo>
                  <a:cubicBezTo>
                    <a:pt x="5047" y="2509"/>
                    <a:pt x="3941" y="821"/>
                    <a:pt x="224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7" name="Google Shape;20427;p80"/>
            <p:cNvSpPr/>
            <p:nvPr/>
          </p:nvSpPr>
          <p:spPr>
            <a:xfrm>
              <a:off x="1860842" y="2155738"/>
              <a:ext cx="110684" cy="134591"/>
            </a:xfrm>
            <a:custGeom>
              <a:avLst/>
              <a:gdLst/>
              <a:ahLst/>
              <a:cxnLst/>
              <a:rect l="l" t="t" r="r" b="b"/>
              <a:pathLst>
                <a:path w="4227" h="5140" extrusionOk="0">
                  <a:moveTo>
                    <a:pt x="3349" y="1"/>
                  </a:moveTo>
                  <a:lnTo>
                    <a:pt x="172" y="3693"/>
                  </a:lnTo>
                  <a:lnTo>
                    <a:pt x="0" y="3893"/>
                  </a:lnTo>
                  <a:cubicBezTo>
                    <a:pt x="942" y="4704"/>
                    <a:pt x="2135" y="5140"/>
                    <a:pt x="3359" y="5140"/>
                  </a:cubicBezTo>
                  <a:cubicBezTo>
                    <a:pt x="3647" y="5140"/>
                    <a:pt x="3938" y="5115"/>
                    <a:pt x="4226" y="5066"/>
                  </a:cubicBezTo>
                  <a:lnTo>
                    <a:pt x="4074" y="4170"/>
                  </a:lnTo>
                  <a:lnTo>
                    <a:pt x="334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8" name="Google Shape;20428;p80"/>
            <p:cNvSpPr/>
            <p:nvPr/>
          </p:nvSpPr>
          <p:spPr>
            <a:xfrm>
              <a:off x="1860842" y="2252413"/>
              <a:ext cx="110684" cy="37916"/>
            </a:xfrm>
            <a:custGeom>
              <a:avLst/>
              <a:gdLst/>
              <a:ahLst/>
              <a:cxnLst/>
              <a:rect l="l" t="t" r="r" b="b"/>
              <a:pathLst>
                <a:path w="4227" h="1448" extrusionOk="0">
                  <a:moveTo>
                    <a:pt x="172" y="1"/>
                  </a:moveTo>
                  <a:lnTo>
                    <a:pt x="0" y="201"/>
                  </a:lnTo>
                  <a:cubicBezTo>
                    <a:pt x="942" y="1012"/>
                    <a:pt x="2135" y="1448"/>
                    <a:pt x="3359" y="1448"/>
                  </a:cubicBezTo>
                  <a:cubicBezTo>
                    <a:pt x="3647" y="1448"/>
                    <a:pt x="3938" y="1423"/>
                    <a:pt x="4226" y="1374"/>
                  </a:cubicBezTo>
                  <a:lnTo>
                    <a:pt x="4074" y="487"/>
                  </a:lnTo>
                  <a:cubicBezTo>
                    <a:pt x="3912" y="535"/>
                    <a:pt x="3740" y="573"/>
                    <a:pt x="3578" y="602"/>
                  </a:cubicBezTo>
                  <a:cubicBezTo>
                    <a:pt x="3289" y="651"/>
                    <a:pt x="2998" y="675"/>
                    <a:pt x="2709" y="675"/>
                  </a:cubicBezTo>
                  <a:cubicBezTo>
                    <a:pt x="1823" y="675"/>
                    <a:pt x="949" y="446"/>
                    <a:pt x="1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29" name="Google Shape;20429;p80"/>
            <p:cNvSpPr/>
            <p:nvPr/>
          </p:nvSpPr>
          <p:spPr>
            <a:xfrm>
              <a:off x="1725989" y="1991820"/>
              <a:ext cx="177089" cy="148966"/>
            </a:xfrm>
            <a:custGeom>
              <a:avLst/>
              <a:gdLst/>
              <a:ahLst/>
              <a:cxnLst/>
              <a:rect l="l" t="t" r="r" b="b"/>
              <a:pathLst>
                <a:path w="6763" h="5689" extrusionOk="0">
                  <a:moveTo>
                    <a:pt x="3358" y="0"/>
                  </a:moveTo>
                  <a:cubicBezTo>
                    <a:pt x="1269" y="0"/>
                    <a:pt x="1" y="2333"/>
                    <a:pt x="1172" y="4095"/>
                  </a:cubicBezTo>
                  <a:cubicBezTo>
                    <a:pt x="1673" y="4835"/>
                    <a:pt x="2502" y="5265"/>
                    <a:pt x="3364" y="5265"/>
                  </a:cubicBezTo>
                  <a:cubicBezTo>
                    <a:pt x="3603" y="5265"/>
                    <a:pt x="3844" y="5232"/>
                    <a:pt x="4082" y="5164"/>
                  </a:cubicBezTo>
                  <a:lnTo>
                    <a:pt x="5169" y="5669"/>
                  </a:lnTo>
                  <a:cubicBezTo>
                    <a:pt x="5198" y="5682"/>
                    <a:pt x="5227" y="5689"/>
                    <a:pt x="5256" y="5689"/>
                  </a:cubicBezTo>
                  <a:cubicBezTo>
                    <a:pt x="5374" y="5689"/>
                    <a:pt x="5482" y="5589"/>
                    <a:pt x="5475" y="5459"/>
                  </a:cubicBezTo>
                  <a:lnTo>
                    <a:pt x="5427" y="4267"/>
                  </a:lnTo>
                  <a:cubicBezTo>
                    <a:pt x="6763" y="2578"/>
                    <a:pt x="5618" y="88"/>
                    <a:pt x="3471" y="3"/>
                  </a:cubicBezTo>
                  <a:cubicBezTo>
                    <a:pt x="3433" y="1"/>
                    <a:pt x="3396" y="0"/>
                    <a:pt x="3358"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0" name="Google Shape;20430;p80"/>
            <p:cNvSpPr/>
            <p:nvPr/>
          </p:nvSpPr>
          <p:spPr>
            <a:xfrm>
              <a:off x="1798128" y="2039582"/>
              <a:ext cx="20529" cy="52737"/>
            </a:xfrm>
            <a:custGeom>
              <a:avLst/>
              <a:gdLst/>
              <a:ahLst/>
              <a:cxnLst/>
              <a:rect l="l" t="t" r="r" b="b"/>
              <a:pathLst>
                <a:path w="784" h="2014" extrusionOk="0">
                  <a:moveTo>
                    <a:pt x="258" y="1"/>
                  </a:moveTo>
                  <a:cubicBezTo>
                    <a:pt x="1" y="20"/>
                    <a:pt x="1" y="392"/>
                    <a:pt x="258" y="420"/>
                  </a:cubicBezTo>
                  <a:lnTo>
                    <a:pt x="373" y="420"/>
                  </a:lnTo>
                  <a:lnTo>
                    <a:pt x="373" y="1813"/>
                  </a:lnTo>
                  <a:cubicBezTo>
                    <a:pt x="373" y="1928"/>
                    <a:pt x="468" y="2014"/>
                    <a:pt x="583" y="2014"/>
                  </a:cubicBezTo>
                  <a:cubicBezTo>
                    <a:pt x="697" y="2014"/>
                    <a:pt x="783" y="1928"/>
                    <a:pt x="783" y="1813"/>
                  </a:cubicBezTo>
                  <a:lnTo>
                    <a:pt x="783" y="211"/>
                  </a:lnTo>
                  <a:cubicBezTo>
                    <a:pt x="783" y="96"/>
                    <a:pt x="697" y="1"/>
                    <a:pt x="58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1" name="Google Shape;20431;p80"/>
            <p:cNvSpPr/>
            <p:nvPr/>
          </p:nvSpPr>
          <p:spPr>
            <a:xfrm>
              <a:off x="1797893" y="2083808"/>
              <a:ext cx="31239" cy="10762"/>
            </a:xfrm>
            <a:custGeom>
              <a:avLst/>
              <a:gdLst/>
              <a:ahLst/>
              <a:cxnLst/>
              <a:rect l="l" t="t" r="r" b="b"/>
              <a:pathLst>
                <a:path w="1193" h="411" extrusionOk="0">
                  <a:moveTo>
                    <a:pt x="258" y="0"/>
                  </a:moveTo>
                  <a:cubicBezTo>
                    <a:pt x="0" y="19"/>
                    <a:pt x="0" y="391"/>
                    <a:pt x="258" y="410"/>
                  </a:cubicBezTo>
                  <a:lnTo>
                    <a:pt x="935" y="410"/>
                  </a:lnTo>
                  <a:cubicBezTo>
                    <a:pt x="1193" y="391"/>
                    <a:pt x="1193" y="19"/>
                    <a:pt x="93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2" name="Google Shape;20432;p80"/>
            <p:cNvSpPr/>
            <p:nvPr/>
          </p:nvSpPr>
          <p:spPr>
            <a:xfrm>
              <a:off x="1800145" y="2023006"/>
              <a:ext cx="18513" cy="15868"/>
            </a:xfrm>
            <a:custGeom>
              <a:avLst/>
              <a:gdLst/>
              <a:ahLst/>
              <a:cxnLst/>
              <a:rect l="l" t="t" r="r" b="b"/>
              <a:pathLst>
                <a:path w="707" h="606" extrusionOk="0">
                  <a:moveTo>
                    <a:pt x="404" y="0"/>
                  </a:moveTo>
                  <a:cubicBezTo>
                    <a:pt x="329" y="0"/>
                    <a:pt x="253" y="28"/>
                    <a:pt x="191" y="90"/>
                  </a:cubicBezTo>
                  <a:cubicBezTo>
                    <a:pt x="0" y="281"/>
                    <a:pt x="134" y="605"/>
                    <a:pt x="410" y="605"/>
                  </a:cubicBezTo>
                  <a:cubicBezTo>
                    <a:pt x="572" y="605"/>
                    <a:pt x="706" y="471"/>
                    <a:pt x="706" y="300"/>
                  </a:cubicBezTo>
                  <a:cubicBezTo>
                    <a:pt x="706" y="120"/>
                    <a:pt x="558" y="0"/>
                    <a:pt x="404"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33" name="Google Shape;20433;p80"/>
          <p:cNvGrpSpPr/>
          <p:nvPr/>
        </p:nvGrpSpPr>
        <p:grpSpPr>
          <a:xfrm>
            <a:off x="2357879" y="5055669"/>
            <a:ext cx="490637" cy="478767"/>
            <a:chOff x="1768409" y="3791751"/>
            <a:chExt cx="367978" cy="359075"/>
          </a:xfrm>
        </p:grpSpPr>
        <p:sp>
          <p:nvSpPr>
            <p:cNvPr id="20434" name="Google Shape;20434;p80"/>
            <p:cNvSpPr/>
            <p:nvPr/>
          </p:nvSpPr>
          <p:spPr>
            <a:xfrm>
              <a:off x="1919784" y="3791751"/>
              <a:ext cx="216602" cy="216052"/>
            </a:xfrm>
            <a:custGeom>
              <a:avLst/>
              <a:gdLst/>
              <a:ahLst/>
              <a:cxnLst/>
              <a:rect l="l" t="t" r="r" b="b"/>
              <a:pathLst>
                <a:path w="8272" h="8251" extrusionOk="0">
                  <a:moveTo>
                    <a:pt x="5348" y="1"/>
                  </a:moveTo>
                  <a:cubicBezTo>
                    <a:pt x="5291" y="1"/>
                    <a:pt x="5233" y="22"/>
                    <a:pt x="5190" y="65"/>
                  </a:cubicBezTo>
                  <a:lnTo>
                    <a:pt x="1" y="5255"/>
                  </a:lnTo>
                  <a:lnTo>
                    <a:pt x="2996" y="8251"/>
                  </a:lnTo>
                  <a:lnTo>
                    <a:pt x="8186" y="3051"/>
                  </a:lnTo>
                  <a:cubicBezTo>
                    <a:pt x="8272" y="2965"/>
                    <a:pt x="8272" y="2822"/>
                    <a:pt x="8186" y="2736"/>
                  </a:cubicBezTo>
                  <a:lnTo>
                    <a:pt x="5505" y="65"/>
                  </a:lnTo>
                  <a:cubicBezTo>
                    <a:pt x="5462" y="22"/>
                    <a:pt x="5405" y="1"/>
                    <a:pt x="53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5" name="Google Shape;20435;p80"/>
            <p:cNvSpPr/>
            <p:nvPr/>
          </p:nvSpPr>
          <p:spPr>
            <a:xfrm>
              <a:off x="1919784" y="3833673"/>
              <a:ext cx="173895" cy="173868"/>
            </a:xfrm>
            <a:custGeom>
              <a:avLst/>
              <a:gdLst/>
              <a:ahLst/>
              <a:cxnLst/>
              <a:rect l="l" t="t" r="r" b="b"/>
              <a:pathLst>
                <a:path w="6641" h="6640" extrusionOk="0">
                  <a:moveTo>
                    <a:pt x="3645" y="0"/>
                  </a:moveTo>
                  <a:lnTo>
                    <a:pt x="1" y="3654"/>
                  </a:lnTo>
                  <a:lnTo>
                    <a:pt x="2996" y="6640"/>
                  </a:lnTo>
                  <a:lnTo>
                    <a:pt x="6641" y="2996"/>
                  </a:lnTo>
                  <a:lnTo>
                    <a:pt x="3645"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6" name="Google Shape;20436;p80"/>
            <p:cNvSpPr/>
            <p:nvPr/>
          </p:nvSpPr>
          <p:spPr>
            <a:xfrm>
              <a:off x="2048195" y="3831735"/>
              <a:ext cx="16994" cy="15894"/>
            </a:xfrm>
            <a:custGeom>
              <a:avLst/>
              <a:gdLst/>
              <a:ahLst/>
              <a:cxnLst/>
              <a:rect l="l" t="t" r="r" b="b"/>
              <a:pathLst>
                <a:path w="649" h="607" extrusionOk="0">
                  <a:moveTo>
                    <a:pt x="326" y="0"/>
                  </a:moveTo>
                  <a:cubicBezTo>
                    <a:pt x="270" y="0"/>
                    <a:pt x="215" y="22"/>
                    <a:pt x="172" y="65"/>
                  </a:cubicBezTo>
                  <a:lnTo>
                    <a:pt x="86" y="151"/>
                  </a:lnTo>
                  <a:cubicBezTo>
                    <a:pt x="0" y="236"/>
                    <a:pt x="0" y="379"/>
                    <a:pt x="86" y="465"/>
                  </a:cubicBezTo>
                  <a:lnTo>
                    <a:pt x="172" y="542"/>
                  </a:lnTo>
                  <a:cubicBezTo>
                    <a:pt x="215" y="585"/>
                    <a:pt x="270" y="606"/>
                    <a:pt x="326" y="606"/>
                  </a:cubicBezTo>
                  <a:cubicBezTo>
                    <a:pt x="382" y="606"/>
                    <a:pt x="439" y="585"/>
                    <a:pt x="487" y="542"/>
                  </a:cubicBezTo>
                  <a:lnTo>
                    <a:pt x="563" y="465"/>
                  </a:lnTo>
                  <a:cubicBezTo>
                    <a:pt x="649" y="379"/>
                    <a:pt x="649" y="236"/>
                    <a:pt x="563" y="151"/>
                  </a:cubicBezTo>
                  <a:lnTo>
                    <a:pt x="487" y="65"/>
                  </a:lnTo>
                  <a:cubicBezTo>
                    <a:pt x="439" y="22"/>
                    <a:pt x="382" y="0"/>
                    <a:pt x="32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7" name="Google Shape;20437;p80"/>
            <p:cNvSpPr/>
            <p:nvPr/>
          </p:nvSpPr>
          <p:spPr>
            <a:xfrm>
              <a:off x="2079172" y="3862712"/>
              <a:ext cx="16994" cy="15868"/>
            </a:xfrm>
            <a:custGeom>
              <a:avLst/>
              <a:gdLst/>
              <a:ahLst/>
              <a:cxnLst/>
              <a:rect l="l" t="t" r="r" b="b"/>
              <a:pathLst>
                <a:path w="649" h="606" extrusionOk="0">
                  <a:moveTo>
                    <a:pt x="320" y="0"/>
                  </a:moveTo>
                  <a:cubicBezTo>
                    <a:pt x="263" y="0"/>
                    <a:pt x="205" y="22"/>
                    <a:pt x="162" y="65"/>
                  </a:cubicBezTo>
                  <a:lnTo>
                    <a:pt x="86" y="150"/>
                  </a:lnTo>
                  <a:cubicBezTo>
                    <a:pt x="0" y="236"/>
                    <a:pt x="0" y="379"/>
                    <a:pt x="86" y="465"/>
                  </a:cubicBezTo>
                  <a:lnTo>
                    <a:pt x="162" y="542"/>
                  </a:lnTo>
                  <a:cubicBezTo>
                    <a:pt x="205" y="585"/>
                    <a:pt x="263" y="606"/>
                    <a:pt x="320" y="606"/>
                  </a:cubicBezTo>
                  <a:cubicBezTo>
                    <a:pt x="377" y="606"/>
                    <a:pt x="434" y="585"/>
                    <a:pt x="477" y="542"/>
                  </a:cubicBezTo>
                  <a:lnTo>
                    <a:pt x="563" y="465"/>
                  </a:lnTo>
                  <a:cubicBezTo>
                    <a:pt x="649" y="379"/>
                    <a:pt x="649" y="236"/>
                    <a:pt x="563" y="150"/>
                  </a:cubicBezTo>
                  <a:lnTo>
                    <a:pt x="477" y="65"/>
                  </a:lnTo>
                  <a:cubicBezTo>
                    <a:pt x="434" y="22"/>
                    <a:pt x="377"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8" name="Google Shape;20438;p80"/>
            <p:cNvSpPr/>
            <p:nvPr/>
          </p:nvSpPr>
          <p:spPr>
            <a:xfrm>
              <a:off x="1768409" y="3834982"/>
              <a:ext cx="324511" cy="315843"/>
            </a:xfrm>
            <a:custGeom>
              <a:avLst/>
              <a:gdLst/>
              <a:ahLst/>
              <a:cxnLst/>
              <a:rect l="l" t="t" r="r" b="b"/>
              <a:pathLst>
                <a:path w="12393" h="12062" extrusionOk="0">
                  <a:moveTo>
                    <a:pt x="7962" y="0"/>
                  </a:moveTo>
                  <a:cubicBezTo>
                    <a:pt x="7904" y="0"/>
                    <a:pt x="7847" y="22"/>
                    <a:pt x="7804" y="65"/>
                  </a:cubicBezTo>
                  <a:lnTo>
                    <a:pt x="1250" y="6628"/>
                  </a:lnTo>
                  <a:cubicBezTo>
                    <a:pt x="1" y="7868"/>
                    <a:pt x="1" y="9881"/>
                    <a:pt x="1250" y="11131"/>
                  </a:cubicBezTo>
                  <a:cubicBezTo>
                    <a:pt x="1870" y="11751"/>
                    <a:pt x="2684" y="12061"/>
                    <a:pt x="3498" y="12061"/>
                  </a:cubicBezTo>
                  <a:cubicBezTo>
                    <a:pt x="4313" y="12061"/>
                    <a:pt x="5128" y="11751"/>
                    <a:pt x="5753" y="11131"/>
                  </a:cubicBezTo>
                  <a:lnTo>
                    <a:pt x="12307" y="4568"/>
                  </a:lnTo>
                  <a:cubicBezTo>
                    <a:pt x="12393" y="4482"/>
                    <a:pt x="12393" y="4339"/>
                    <a:pt x="12307" y="4253"/>
                  </a:cubicBezTo>
                  <a:lnTo>
                    <a:pt x="8119" y="65"/>
                  </a:lnTo>
                  <a:cubicBezTo>
                    <a:pt x="8076" y="22"/>
                    <a:pt x="8019" y="0"/>
                    <a:pt x="796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39" name="Google Shape;20439;p80"/>
            <p:cNvSpPr/>
            <p:nvPr/>
          </p:nvSpPr>
          <p:spPr>
            <a:xfrm>
              <a:off x="1864900" y="3952762"/>
              <a:ext cx="106835" cy="103064"/>
            </a:xfrm>
            <a:custGeom>
              <a:avLst/>
              <a:gdLst/>
              <a:ahLst/>
              <a:cxnLst/>
              <a:rect l="l" t="t" r="r" b="b"/>
              <a:pathLst>
                <a:path w="4080" h="3936" extrusionOk="0">
                  <a:moveTo>
                    <a:pt x="3798" y="1"/>
                  </a:moveTo>
                  <a:cubicBezTo>
                    <a:pt x="3753" y="1"/>
                    <a:pt x="3705" y="18"/>
                    <a:pt x="3661" y="60"/>
                  </a:cubicBezTo>
                  <a:lnTo>
                    <a:pt x="141" y="3580"/>
                  </a:lnTo>
                  <a:cubicBezTo>
                    <a:pt x="1" y="3711"/>
                    <a:pt x="90" y="3933"/>
                    <a:pt x="273" y="3933"/>
                  </a:cubicBezTo>
                  <a:cubicBezTo>
                    <a:pt x="276" y="3933"/>
                    <a:pt x="280" y="3933"/>
                    <a:pt x="284" y="3933"/>
                  </a:cubicBezTo>
                  <a:cubicBezTo>
                    <a:pt x="292" y="3934"/>
                    <a:pt x="299" y="3935"/>
                    <a:pt x="307" y="3935"/>
                  </a:cubicBezTo>
                  <a:cubicBezTo>
                    <a:pt x="356" y="3935"/>
                    <a:pt x="404" y="3909"/>
                    <a:pt x="437" y="3876"/>
                  </a:cubicBezTo>
                  <a:lnTo>
                    <a:pt x="3947" y="346"/>
                  </a:lnTo>
                  <a:cubicBezTo>
                    <a:pt x="4080" y="199"/>
                    <a:pt x="3951" y="1"/>
                    <a:pt x="379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0" name="Google Shape;20440;p80"/>
            <p:cNvSpPr/>
            <p:nvPr/>
          </p:nvSpPr>
          <p:spPr>
            <a:xfrm>
              <a:off x="1773907" y="3934826"/>
              <a:ext cx="319012" cy="216000"/>
            </a:xfrm>
            <a:custGeom>
              <a:avLst/>
              <a:gdLst/>
              <a:ahLst/>
              <a:cxnLst/>
              <a:rect l="l" t="t" r="r" b="b"/>
              <a:pathLst>
                <a:path w="12183" h="8249" extrusionOk="0">
                  <a:moveTo>
                    <a:pt x="11668" y="1"/>
                  </a:moveTo>
                  <a:lnTo>
                    <a:pt x="5476" y="6183"/>
                  </a:lnTo>
                  <a:cubicBezTo>
                    <a:pt x="4856" y="6808"/>
                    <a:pt x="4043" y="7120"/>
                    <a:pt x="3228" y="7120"/>
                  </a:cubicBezTo>
                  <a:cubicBezTo>
                    <a:pt x="2414" y="7120"/>
                    <a:pt x="1598" y="6808"/>
                    <a:pt x="973" y="6183"/>
                  </a:cubicBezTo>
                  <a:cubicBezTo>
                    <a:pt x="554" y="5763"/>
                    <a:pt x="258" y="5238"/>
                    <a:pt x="124" y="4656"/>
                  </a:cubicBezTo>
                  <a:lnTo>
                    <a:pt x="124" y="4656"/>
                  </a:lnTo>
                  <a:cubicBezTo>
                    <a:pt x="0" y="5639"/>
                    <a:pt x="334" y="6612"/>
                    <a:pt x="1040" y="7318"/>
                  </a:cubicBezTo>
                  <a:cubicBezTo>
                    <a:pt x="1660" y="7938"/>
                    <a:pt x="2474" y="8248"/>
                    <a:pt x="3288" y="8248"/>
                  </a:cubicBezTo>
                  <a:cubicBezTo>
                    <a:pt x="4103" y="8248"/>
                    <a:pt x="4918" y="7938"/>
                    <a:pt x="5543" y="7318"/>
                  </a:cubicBezTo>
                  <a:lnTo>
                    <a:pt x="12097" y="755"/>
                  </a:lnTo>
                  <a:cubicBezTo>
                    <a:pt x="12183" y="669"/>
                    <a:pt x="12183" y="526"/>
                    <a:pt x="12097" y="440"/>
                  </a:cubicBezTo>
                  <a:lnTo>
                    <a:pt x="11668"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1" name="Google Shape;20441;p80"/>
            <p:cNvSpPr/>
            <p:nvPr/>
          </p:nvSpPr>
          <p:spPr>
            <a:xfrm>
              <a:off x="1916197" y="3992485"/>
              <a:ext cx="70176" cy="30558"/>
            </a:xfrm>
            <a:custGeom>
              <a:avLst/>
              <a:gdLst/>
              <a:ahLst/>
              <a:cxnLst/>
              <a:rect l="l" t="t" r="r" b="b"/>
              <a:pathLst>
                <a:path w="2680" h="1167" extrusionOk="0">
                  <a:moveTo>
                    <a:pt x="305" y="0"/>
                  </a:moveTo>
                  <a:cubicBezTo>
                    <a:pt x="140" y="0"/>
                    <a:pt x="0" y="223"/>
                    <a:pt x="166" y="375"/>
                  </a:cubicBezTo>
                  <a:lnTo>
                    <a:pt x="662" y="861"/>
                  </a:lnTo>
                  <a:cubicBezTo>
                    <a:pt x="853" y="1062"/>
                    <a:pt x="1111" y="1166"/>
                    <a:pt x="1387" y="1166"/>
                  </a:cubicBezTo>
                  <a:cubicBezTo>
                    <a:pt x="1664" y="1166"/>
                    <a:pt x="1922" y="1062"/>
                    <a:pt x="2122" y="861"/>
                  </a:cubicBezTo>
                  <a:lnTo>
                    <a:pt x="2513" y="470"/>
                  </a:lnTo>
                  <a:cubicBezTo>
                    <a:pt x="2680" y="318"/>
                    <a:pt x="2538" y="100"/>
                    <a:pt x="2373" y="100"/>
                  </a:cubicBezTo>
                  <a:cubicBezTo>
                    <a:pt x="2320" y="100"/>
                    <a:pt x="2266" y="122"/>
                    <a:pt x="2217" y="174"/>
                  </a:cubicBezTo>
                  <a:lnTo>
                    <a:pt x="1826" y="575"/>
                  </a:lnTo>
                  <a:cubicBezTo>
                    <a:pt x="1702" y="694"/>
                    <a:pt x="1545" y="754"/>
                    <a:pt x="1389" y="754"/>
                  </a:cubicBezTo>
                  <a:cubicBezTo>
                    <a:pt x="1232" y="754"/>
                    <a:pt x="1077" y="694"/>
                    <a:pt x="958" y="575"/>
                  </a:cubicBezTo>
                  <a:lnTo>
                    <a:pt x="462" y="79"/>
                  </a:lnTo>
                  <a:cubicBezTo>
                    <a:pt x="413" y="23"/>
                    <a:pt x="358" y="0"/>
                    <a:pt x="3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2" name="Google Shape;20442;p80"/>
            <p:cNvSpPr/>
            <p:nvPr/>
          </p:nvSpPr>
          <p:spPr>
            <a:xfrm>
              <a:off x="1879328" y="3957607"/>
              <a:ext cx="44096" cy="67924"/>
            </a:xfrm>
            <a:custGeom>
              <a:avLst/>
              <a:gdLst/>
              <a:ahLst/>
              <a:cxnLst/>
              <a:rect l="l" t="t" r="r" b="b"/>
              <a:pathLst>
                <a:path w="1684" h="2594" extrusionOk="0">
                  <a:moveTo>
                    <a:pt x="1373" y="1"/>
                  </a:moveTo>
                  <a:cubicBezTo>
                    <a:pt x="1321" y="1"/>
                    <a:pt x="1267" y="23"/>
                    <a:pt x="1221" y="75"/>
                  </a:cubicBezTo>
                  <a:lnTo>
                    <a:pt x="296" y="1001"/>
                  </a:lnTo>
                  <a:cubicBezTo>
                    <a:pt x="0" y="1296"/>
                    <a:pt x="0" y="1783"/>
                    <a:pt x="296" y="2088"/>
                  </a:cubicBezTo>
                  <a:lnTo>
                    <a:pt x="744" y="2537"/>
                  </a:lnTo>
                  <a:cubicBezTo>
                    <a:pt x="783" y="2575"/>
                    <a:pt x="840" y="2594"/>
                    <a:pt x="887" y="2594"/>
                  </a:cubicBezTo>
                  <a:cubicBezTo>
                    <a:pt x="1078" y="2594"/>
                    <a:pt x="1174" y="2374"/>
                    <a:pt x="1040" y="2241"/>
                  </a:cubicBezTo>
                  <a:lnTo>
                    <a:pt x="592" y="1792"/>
                  </a:lnTo>
                  <a:cubicBezTo>
                    <a:pt x="458" y="1649"/>
                    <a:pt x="458" y="1430"/>
                    <a:pt x="592" y="1296"/>
                  </a:cubicBezTo>
                  <a:lnTo>
                    <a:pt x="1517" y="371"/>
                  </a:lnTo>
                  <a:cubicBezTo>
                    <a:pt x="1684" y="219"/>
                    <a:pt x="1537" y="1"/>
                    <a:pt x="137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3" name="Google Shape;20443;p80"/>
            <p:cNvSpPr/>
            <p:nvPr/>
          </p:nvSpPr>
          <p:spPr>
            <a:xfrm>
              <a:off x="1858092" y="4036266"/>
              <a:ext cx="28489" cy="28254"/>
            </a:xfrm>
            <a:custGeom>
              <a:avLst/>
              <a:gdLst/>
              <a:ahLst/>
              <a:cxnLst/>
              <a:rect l="l" t="t" r="r" b="b"/>
              <a:pathLst>
                <a:path w="1088" h="1079" extrusionOk="0">
                  <a:moveTo>
                    <a:pt x="544" y="0"/>
                  </a:moveTo>
                  <a:cubicBezTo>
                    <a:pt x="248" y="0"/>
                    <a:pt x="0" y="239"/>
                    <a:pt x="0" y="544"/>
                  </a:cubicBezTo>
                  <a:cubicBezTo>
                    <a:pt x="0" y="840"/>
                    <a:pt x="248" y="1078"/>
                    <a:pt x="544" y="1078"/>
                  </a:cubicBezTo>
                  <a:cubicBezTo>
                    <a:pt x="840" y="1078"/>
                    <a:pt x="1088" y="840"/>
                    <a:pt x="1088" y="544"/>
                  </a:cubicBezTo>
                  <a:cubicBezTo>
                    <a:pt x="1088" y="239"/>
                    <a:pt x="840" y="0"/>
                    <a:pt x="544"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4" name="Google Shape;20444;p80"/>
            <p:cNvSpPr/>
            <p:nvPr/>
          </p:nvSpPr>
          <p:spPr>
            <a:xfrm>
              <a:off x="1953275" y="3946818"/>
              <a:ext cx="22755" cy="22519"/>
            </a:xfrm>
            <a:custGeom>
              <a:avLst/>
              <a:gdLst/>
              <a:ahLst/>
              <a:cxnLst/>
              <a:rect l="l" t="t" r="r" b="b"/>
              <a:pathLst>
                <a:path w="869" h="860" extrusionOk="0">
                  <a:moveTo>
                    <a:pt x="429" y="1"/>
                  </a:moveTo>
                  <a:cubicBezTo>
                    <a:pt x="200" y="1"/>
                    <a:pt x="0" y="192"/>
                    <a:pt x="0" y="430"/>
                  </a:cubicBezTo>
                  <a:cubicBezTo>
                    <a:pt x="0" y="669"/>
                    <a:pt x="200" y="859"/>
                    <a:pt x="429" y="859"/>
                  </a:cubicBezTo>
                  <a:cubicBezTo>
                    <a:pt x="668" y="859"/>
                    <a:pt x="868" y="669"/>
                    <a:pt x="868" y="430"/>
                  </a:cubicBezTo>
                  <a:cubicBezTo>
                    <a:pt x="868" y="192"/>
                    <a:pt x="668" y="1"/>
                    <a:pt x="42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5" name="Google Shape;20445;p80"/>
            <p:cNvSpPr/>
            <p:nvPr/>
          </p:nvSpPr>
          <p:spPr>
            <a:xfrm>
              <a:off x="1966760" y="3989552"/>
              <a:ext cx="22755" cy="22755"/>
            </a:xfrm>
            <a:custGeom>
              <a:avLst/>
              <a:gdLst/>
              <a:ahLst/>
              <a:cxnLst/>
              <a:rect l="l" t="t" r="r" b="b"/>
              <a:pathLst>
                <a:path w="869" h="869" extrusionOk="0">
                  <a:moveTo>
                    <a:pt x="439" y="0"/>
                  </a:moveTo>
                  <a:cubicBezTo>
                    <a:pt x="201" y="0"/>
                    <a:pt x="0" y="191"/>
                    <a:pt x="0" y="429"/>
                  </a:cubicBezTo>
                  <a:cubicBezTo>
                    <a:pt x="0" y="668"/>
                    <a:pt x="201" y="868"/>
                    <a:pt x="439" y="868"/>
                  </a:cubicBezTo>
                  <a:cubicBezTo>
                    <a:pt x="678" y="868"/>
                    <a:pt x="868" y="668"/>
                    <a:pt x="868" y="429"/>
                  </a:cubicBezTo>
                  <a:cubicBezTo>
                    <a:pt x="868" y="191"/>
                    <a:pt x="678" y="0"/>
                    <a:pt x="439"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6" name="Google Shape;20446;p80"/>
            <p:cNvSpPr/>
            <p:nvPr/>
          </p:nvSpPr>
          <p:spPr>
            <a:xfrm>
              <a:off x="1904806" y="3951060"/>
              <a:ext cx="22493" cy="22781"/>
            </a:xfrm>
            <a:custGeom>
              <a:avLst/>
              <a:gdLst/>
              <a:ahLst/>
              <a:cxnLst/>
              <a:rect l="l" t="t" r="r" b="b"/>
              <a:pathLst>
                <a:path w="859" h="870" extrusionOk="0">
                  <a:moveTo>
                    <a:pt x="430" y="1"/>
                  </a:moveTo>
                  <a:cubicBezTo>
                    <a:pt x="191" y="1"/>
                    <a:pt x="0" y="201"/>
                    <a:pt x="0" y="440"/>
                  </a:cubicBezTo>
                  <a:cubicBezTo>
                    <a:pt x="0" y="669"/>
                    <a:pt x="191" y="869"/>
                    <a:pt x="430" y="869"/>
                  </a:cubicBezTo>
                  <a:cubicBezTo>
                    <a:pt x="668" y="869"/>
                    <a:pt x="859" y="669"/>
                    <a:pt x="859" y="440"/>
                  </a:cubicBezTo>
                  <a:cubicBezTo>
                    <a:pt x="859" y="201"/>
                    <a:pt x="668" y="1"/>
                    <a:pt x="430"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47" name="Google Shape;20447;p80"/>
          <p:cNvGrpSpPr/>
          <p:nvPr/>
        </p:nvGrpSpPr>
        <p:grpSpPr>
          <a:xfrm>
            <a:off x="3558618" y="5055076"/>
            <a:ext cx="478313" cy="479081"/>
            <a:chOff x="2668963" y="3791306"/>
            <a:chExt cx="358735" cy="359311"/>
          </a:xfrm>
        </p:grpSpPr>
        <p:sp>
          <p:nvSpPr>
            <p:cNvPr id="20448" name="Google Shape;20448;p80"/>
            <p:cNvSpPr/>
            <p:nvPr/>
          </p:nvSpPr>
          <p:spPr>
            <a:xfrm>
              <a:off x="2854065" y="4004268"/>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49" name="Google Shape;20449;p80"/>
            <p:cNvSpPr/>
            <p:nvPr/>
          </p:nvSpPr>
          <p:spPr>
            <a:xfrm>
              <a:off x="2879045" y="402924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0" name="Google Shape;20450;p80"/>
            <p:cNvSpPr/>
            <p:nvPr/>
          </p:nvSpPr>
          <p:spPr>
            <a:xfrm>
              <a:off x="2904026" y="4054229"/>
              <a:ext cx="75203" cy="75230"/>
            </a:xfrm>
            <a:custGeom>
              <a:avLst/>
              <a:gdLst/>
              <a:ahLst/>
              <a:cxnLst/>
              <a:rect l="l" t="t" r="r" b="b"/>
              <a:pathLst>
                <a:path w="2872" h="2873" extrusionOk="0">
                  <a:moveTo>
                    <a:pt x="2509" y="1"/>
                  </a:moveTo>
                  <a:lnTo>
                    <a:pt x="0" y="2510"/>
                  </a:lnTo>
                  <a:lnTo>
                    <a:pt x="363" y="2872"/>
                  </a:lnTo>
                  <a:lnTo>
                    <a:pt x="2872" y="354"/>
                  </a:lnTo>
                  <a:lnTo>
                    <a:pt x="2509"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1" name="Google Shape;20451;p80"/>
            <p:cNvSpPr/>
            <p:nvPr/>
          </p:nvSpPr>
          <p:spPr>
            <a:xfrm>
              <a:off x="2829320" y="4006415"/>
              <a:ext cx="153156" cy="143913"/>
            </a:xfrm>
            <a:custGeom>
              <a:avLst/>
              <a:gdLst/>
              <a:ahLst/>
              <a:cxnLst/>
              <a:rect l="l" t="t" r="r" b="b"/>
              <a:pathLst>
                <a:path w="5849" h="5496" extrusionOk="0">
                  <a:moveTo>
                    <a:pt x="1851" y="726"/>
                  </a:moveTo>
                  <a:cubicBezTo>
                    <a:pt x="2105" y="726"/>
                    <a:pt x="2358" y="826"/>
                    <a:pt x="2548" y="1026"/>
                  </a:cubicBezTo>
                  <a:lnTo>
                    <a:pt x="4608" y="3086"/>
                  </a:lnTo>
                  <a:cubicBezTo>
                    <a:pt x="5000" y="3458"/>
                    <a:pt x="5009" y="4078"/>
                    <a:pt x="4628" y="4460"/>
                  </a:cubicBezTo>
                  <a:cubicBezTo>
                    <a:pt x="4440" y="4647"/>
                    <a:pt x="4196" y="4740"/>
                    <a:pt x="3951" y="4740"/>
                  </a:cubicBezTo>
                  <a:cubicBezTo>
                    <a:pt x="3697" y="4740"/>
                    <a:pt x="3443" y="4640"/>
                    <a:pt x="3254" y="4441"/>
                  </a:cubicBezTo>
                  <a:lnTo>
                    <a:pt x="1193" y="2380"/>
                  </a:lnTo>
                  <a:cubicBezTo>
                    <a:pt x="802" y="2008"/>
                    <a:pt x="792" y="1388"/>
                    <a:pt x="1174" y="1007"/>
                  </a:cubicBezTo>
                  <a:cubicBezTo>
                    <a:pt x="1361" y="819"/>
                    <a:pt x="1606" y="726"/>
                    <a:pt x="1851" y="726"/>
                  </a:cubicBezTo>
                  <a:close/>
                  <a:moveTo>
                    <a:pt x="1875" y="0"/>
                  </a:moveTo>
                  <a:cubicBezTo>
                    <a:pt x="1439" y="0"/>
                    <a:pt x="1002" y="167"/>
                    <a:pt x="668" y="501"/>
                  </a:cubicBezTo>
                  <a:cubicBezTo>
                    <a:pt x="1" y="1169"/>
                    <a:pt x="1" y="2247"/>
                    <a:pt x="668" y="2914"/>
                  </a:cubicBezTo>
                  <a:lnTo>
                    <a:pt x="2729" y="4966"/>
                  </a:lnTo>
                  <a:lnTo>
                    <a:pt x="2739" y="4966"/>
                  </a:lnTo>
                  <a:cubicBezTo>
                    <a:pt x="3072" y="5319"/>
                    <a:pt x="3519" y="5495"/>
                    <a:pt x="3966" y="5495"/>
                  </a:cubicBezTo>
                  <a:cubicBezTo>
                    <a:pt x="4401" y="5495"/>
                    <a:pt x="4837" y="5328"/>
                    <a:pt x="5171" y="4994"/>
                  </a:cubicBezTo>
                  <a:cubicBezTo>
                    <a:pt x="5849" y="4326"/>
                    <a:pt x="5830" y="3220"/>
                    <a:pt x="5143" y="2562"/>
                  </a:cubicBezTo>
                  <a:lnTo>
                    <a:pt x="3082" y="501"/>
                  </a:lnTo>
                  <a:cubicBezTo>
                    <a:pt x="2748" y="167"/>
                    <a:pt x="2312" y="0"/>
                    <a:pt x="187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2" name="Google Shape;20452;p80"/>
            <p:cNvSpPr/>
            <p:nvPr/>
          </p:nvSpPr>
          <p:spPr>
            <a:xfrm>
              <a:off x="2917511" y="3991857"/>
              <a:ext cx="24745" cy="23697"/>
            </a:xfrm>
            <a:custGeom>
              <a:avLst/>
              <a:gdLst/>
              <a:ahLst/>
              <a:cxnLst/>
              <a:rect l="l" t="t" r="r" b="b"/>
              <a:pathLst>
                <a:path w="945" h="905" extrusionOk="0">
                  <a:moveTo>
                    <a:pt x="415" y="0"/>
                  </a:moveTo>
                  <a:cubicBezTo>
                    <a:pt x="358" y="0"/>
                    <a:pt x="301" y="22"/>
                    <a:pt x="258" y="65"/>
                  </a:cubicBezTo>
                  <a:lnTo>
                    <a:pt x="86" y="246"/>
                  </a:lnTo>
                  <a:cubicBezTo>
                    <a:pt x="0" y="332"/>
                    <a:pt x="0" y="475"/>
                    <a:pt x="86" y="561"/>
                  </a:cubicBezTo>
                  <a:lnTo>
                    <a:pt x="363" y="847"/>
                  </a:lnTo>
                  <a:cubicBezTo>
                    <a:pt x="406" y="885"/>
                    <a:pt x="463" y="904"/>
                    <a:pt x="520" y="904"/>
                  </a:cubicBezTo>
                  <a:cubicBezTo>
                    <a:pt x="577" y="904"/>
                    <a:pt x="635" y="885"/>
                    <a:pt x="678" y="847"/>
                  </a:cubicBezTo>
                  <a:lnTo>
                    <a:pt x="859" y="666"/>
                  </a:lnTo>
                  <a:cubicBezTo>
                    <a:pt x="945" y="580"/>
                    <a:pt x="945" y="437"/>
                    <a:pt x="859" y="351"/>
                  </a:cubicBezTo>
                  <a:lnTo>
                    <a:pt x="573" y="65"/>
                  </a:lnTo>
                  <a:cubicBezTo>
                    <a:pt x="530" y="22"/>
                    <a:pt x="473"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3" name="Google Shape;20453;p80"/>
            <p:cNvSpPr/>
            <p:nvPr/>
          </p:nvSpPr>
          <p:spPr>
            <a:xfrm>
              <a:off x="2942492" y="4016837"/>
              <a:ext cx="24745" cy="23619"/>
            </a:xfrm>
            <a:custGeom>
              <a:avLst/>
              <a:gdLst/>
              <a:ahLst/>
              <a:cxnLst/>
              <a:rect l="l" t="t" r="r" b="b"/>
              <a:pathLst>
                <a:path w="945" h="902" extrusionOk="0">
                  <a:moveTo>
                    <a:pt x="415" y="0"/>
                  </a:moveTo>
                  <a:cubicBezTo>
                    <a:pt x="358" y="0"/>
                    <a:pt x="301" y="22"/>
                    <a:pt x="258" y="65"/>
                  </a:cubicBezTo>
                  <a:lnTo>
                    <a:pt x="86" y="246"/>
                  </a:lnTo>
                  <a:cubicBezTo>
                    <a:pt x="0" y="332"/>
                    <a:pt x="0" y="465"/>
                    <a:pt x="86" y="551"/>
                  </a:cubicBezTo>
                  <a:lnTo>
                    <a:pt x="363" y="837"/>
                  </a:lnTo>
                  <a:cubicBezTo>
                    <a:pt x="406" y="880"/>
                    <a:pt x="463" y="902"/>
                    <a:pt x="520" y="902"/>
                  </a:cubicBezTo>
                  <a:cubicBezTo>
                    <a:pt x="577" y="902"/>
                    <a:pt x="635" y="880"/>
                    <a:pt x="678" y="837"/>
                  </a:cubicBezTo>
                  <a:lnTo>
                    <a:pt x="859" y="656"/>
                  </a:lnTo>
                  <a:cubicBezTo>
                    <a:pt x="945" y="570"/>
                    <a:pt x="945" y="427"/>
                    <a:pt x="859" y="351"/>
                  </a:cubicBezTo>
                  <a:lnTo>
                    <a:pt x="573" y="65"/>
                  </a:lnTo>
                  <a:cubicBezTo>
                    <a:pt x="530" y="22"/>
                    <a:pt x="472" y="0"/>
                    <a:pt x="41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4" name="Google Shape;20454;p80"/>
            <p:cNvSpPr/>
            <p:nvPr/>
          </p:nvSpPr>
          <p:spPr>
            <a:xfrm>
              <a:off x="2967210" y="4041818"/>
              <a:ext cx="24771" cy="23619"/>
            </a:xfrm>
            <a:custGeom>
              <a:avLst/>
              <a:gdLst/>
              <a:ahLst/>
              <a:cxnLst/>
              <a:rect l="l" t="t" r="r" b="b"/>
              <a:pathLst>
                <a:path w="946" h="902" extrusionOk="0">
                  <a:moveTo>
                    <a:pt x="425" y="0"/>
                  </a:moveTo>
                  <a:cubicBezTo>
                    <a:pt x="368" y="0"/>
                    <a:pt x="311" y="22"/>
                    <a:pt x="268" y="65"/>
                  </a:cubicBezTo>
                  <a:lnTo>
                    <a:pt x="87" y="246"/>
                  </a:lnTo>
                  <a:cubicBezTo>
                    <a:pt x="1" y="332"/>
                    <a:pt x="1" y="465"/>
                    <a:pt x="87" y="551"/>
                  </a:cubicBezTo>
                  <a:lnTo>
                    <a:pt x="373" y="837"/>
                  </a:lnTo>
                  <a:cubicBezTo>
                    <a:pt x="416" y="880"/>
                    <a:pt x="473" y="902"/>
                    <a:pt x="530" y="902"/>
                  </a:cubicBezTo>
                  <a:cubicBezTo>
                    <a:pt x="587" y="902"/>
                    <a:pt x="645" y="880"/>
                    <a:pt x="688" y="837"/>
                  </a:cubicBezTo>
                  <a:lnTo>
                    <a:pt x="869" y="656"/>
                  </a:lnTo>
                  <a:cubicBezTo>
                    <a:pt x="945" y="570"/>
                    <a:pt x="945" y="427"/>
                    <a:pt x="869" y="351"/>
                  </a:cubicBezTo>
                  <a:lnTo>
                    <a:pt x="583" y="65"/>
                  </a:lnTo>
                  <a:cubicBezTo>
                    <a:pt x="540" y="22"/>
                    <a:pt x="482" y="0"/>
                    <a:pt x="425"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5" name="Google Shape;20455;p80"/>
            <p:cNvSpPr/>
            <p:nvPr/>
          </p:nvSpPr>
          <p:spPr>
            <a:xfrm>
              <a:off x="2704496" y="3827467"/>
              <a:ext cx="68395" cy="64179"/>
            </a:xfrm>
            <a:custGeom>
              <a:avLst/>
              <a:gdLst/>
              <a:ahLst/>
              <a:cxnLst/>
              <a:rect l="l" t="t" r="r" b="b"/>
              <a:pathLst>
                <a:path w="2612" h="2451" extrusionOk="0">
                  <a:moveTo>
                    <a:pt x="297" y="0"/>
                  </a:moveTo>
                  <a:cubicBezTo>
                    <a:pt x="138" y="0"/>
                    <a:pt x="1" y="216"/>
                    <a:pt x="160" y="361"/>
                  </a:cubicBezTo>
                  <a:lnTo>
                    <a:pt x="2182" y="2384"/>
                  </a:lnTo>
                  <a:cubicBezTo>
                    <a:pt x="2230" y="2422"/>
                    <a:pt x="2278" y="2450"/>
                    <a:pt x="2335" y="2450"/>
                  </a:cubicBezTo>
                  <a:cubicBezTo>
                    <a:pt x="2516" y="2450"/>
                    <a:pt x="2612" y="2231"/>
                    <a:pt x="2478" y="2097"/>
                  </a:cubicBezTo>
                  <a:lnTo>
                    <a:pt x="446" y="75"/>
                  </a:lnTo>
                  <a:cubicBezTo>
                    <a:pt x="400" y="22"/>
                    <a:pt x="347" y="0"/>
                    <a:pt x="2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6" name="Google Shape;20456;p80"/>
            <p:cNvSpPr/>
            <p:nvPr/>
          </p:nvSpPr>
          <p:spPr>
            <a:xfrm>
              <a:off x="2671005" y="3882927"/>
              <a:ext cx="87641" cy="31448"/>
            </a:xfrm>
            <a:custGeom>
              <a:avLst/>
              <a:gdLst/>
              <a:ahLst/>
              <a:cxnLst/>
              <a:rect l="l" t="t" r="r" b="b"/>
              <a:pathLst>
                <a:path w="3347" h="1201" extrusionOk="0">
                  <a:moveTo>
                    <a:pt x="301" y="0"/>
                  </a:moveTo>
                  <a:cubicBezTo>
                    <a:pt x="78" y="0"/>
                    <a:pt x="0" y="338"/>
                    <a:pt x="246" y="409"/>
                  </a:cubicBezTo>
                  <a:lnTo>
                    <a:pt x="3003" y="1191"/>
                  </a:lnTo>
                  <a:cubicBezTo>
                    <a:pt x="3023" y="1201"/>
                    <a:pt x="3042" y="1201"/>
                    <a:pt x="3061" y="1201"/>
                  </a:cubicBezTo>
                  <a:cubicBezTo>
                    <a:pt x="3299" y="1201"/>
                    <a:pt x="3347" y="857"/>
                    <a:pt x="3118" y="800"/>
                  </a:cubicBezTo>
                  <a:lnTo>
                    <a:pt x="361" y="8"/>
                  </a:lnTo>
                  <a:cubicBezTo>
                    <a:pt x="340" y="3"/>
                    <a:pt x="320" y="0"/>
                    <a:pt x="3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7" name="Google Shape;20457;p80"/>
            <p:cNvSpPr/>
            <p:nvPr/>
          </p:nvSpPr>
          <p:spPr>
            <a:xfrm>
              <a:off x="2668963" y="3926394"/>
              <a:ext cx="86934" cy="32941"/>
            </a:xfrm>
            <a:custGeom>
              <a:avLst/>
              <a:gdLst/>
              <a:ahLst/>
              <a:cxnLst/>
              <a:rect l="l" t="t" r="r" b="b"/>
              <a:pathLst>
                <a:path w="3320" h="1258" extrusionOk="0">
                  <a:moveTo>
                    <a:pt x="3026" y="0"/>
                  </a:moveTo>
                  <a:cubicBezTo>
                    <a:pt x="3007" y="0"/>
                    <a:pt x="2988" y="3"/>
                    <a:pt x="2967" y="8"/>
                  </a:cubicBezTo>
                  <a:lnTo>
                    <a:pt x="229" y="857"/>
                  </a:lnTo>
                  <a:cubicBezTo>
                    <a:pt x="0" y="924"/>
                    <a:pt x="48" y="1258"/>
                    <a:pt x="286" y="1258"/>
                  </a:cubicBezTo>
                  <a:cubicBezTo>
                    <a:pt x="305" y="1258"/>
                    <a:pt x="324" y="1248"/>
                    <a:pt x="343" y="1248"/>
                  </a:cubicBezTo>
                  <a:lnTo>
                    <a:pt x="3091" y="399"/>
                  </a:lnTo>
                  <a:cubicBezTo>
                    <a:pt x="3319" y="329"/>
                    <a:pt x="3240" y="0"/>
                    <a:pt x="302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8" name="Google Shape;20458;p80"/>
            <p:cNvSpPr/>
            <p:nvPr/>
          </p:nvSpPr>
          <p:spPr>
            <a:xfrm>
              <a:off x="2761422" y="3794081"/>
              <a:ext cx="33203" cy="83085"/>
            </a:xfrm>
            <a:custGeom>
              <a:avLst/>
              <a:gdLst/>
              <a:ahLst/>
              <a:cxnLst/>
              <a:rect l="l" t="t" r="r" b="b"/>
              <a:pathLst>
                <a:path w="1268" h="3173" extrusionOk="0">
                  <a:moveTo>
                    <a:pt x="252" y="0"/>
                  </a:moveTo>
                  <a:cubicBezTo>
                    <a:pt x="127" y="0"/>
                    <a:pt x="1" y="102"/>
                    <a:pt x="47" y="262"/>
                  </a:cubicBezTo>
                  <a:lnTo>
                    <a:pt x="829" y="3020"/>
                  </a:lnTo>
                  <a:cubicBezTo>
                    <a:pt x="857" y="3105"/>
                    <a:pt x="934" y="3172"/>
                    <a:pt x="1029" y="3172"/>
                  </a:cubicBezTo>
                  <a:cubicBezTo>
                    <a:pt x="1163" y="3172"/>
                    <a:pt x="1268" y="3039"/>
                    <a:pt x="1229" y="2915"/>
                  </a:cubicBezTo>
                  <a:lnTo>
                    <a:pt x="447" y="148"/>
                  </a:lnTo>
                  <a:cubicBezTo>
                    <a:pt x="417" y="45"/>
                    <a:pt x="335" y="0"/>
                    <a:pt x="25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59" name="Google Shape;20459;p80"/>
            <p:cNvSpPr/>
            <p:nvPr/>
          </p:nvSpPr>
          <p:spPr>
            <a:xfrm>
              <a:off x="2805099" y="3791306"/>
              <a:ext cx="34774" cy="82849"/>
            </a:xfrm>
            <a:custGeom>
              <a:avLst/>
              <a:gdLst/>
              <a:ahLst/>
              <a:cxnLst/>
              <a:rect l="l" t="t" r="r" b="b"/>
              <a:pathLst>
                <a:path w="1328" h="3164" extrusionOk="0">
                  <a:moveTo>
                    <a:pt x="1070" y="0"/>
                  </a:moveTo>
                  <a:cubicBezTo>
                    <a:pt x="988" y="0"/>
                    <a:pt x="908" y="45"/>
                    <a:pt x="878" y="149"/>
                  </a:cubicBezTo>
                  <a:lnTo>
                    <a:pt x="38" y="2897"/>
                  </a:lnTo>
                  <a:cubicBezTo>
                    <a:pt x="0" y="3030"/>
                    <a:pt x="96" y="3164"/>
                    <a:pt x="239" y="3164"/>
                  </a:cubicBezTo>
                  <a:cubicBezTo>
                    <a:pt x="325" y="3164"/>
                    <a:pt x="401" y="3097"/>
                    <a:pt x="430" y="3021"/>
                  </a:cubicBezTo>
                  <a:lnTo>
                    <a:pt x="1269" y="273"/>
                  </a:lnTo>
                  <a:cubicBezTo>
                    <a:pt x="1327" y="110"/>
                    <a:pt x="1197" y="0"/>
                    <a:pt x="107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0" name="Google Shape;20460;p80"/>
            <p:cNvSpPr/>
            <p:nvPr/>
          </p:nvSpPr>
          <p:spPr>
            <a:xfrm>
              <a:off x="2757128" y="3882220"/>
              <a:ext cx="261064" cy="259729"/>
            </a:xfrm>
            <a:custGeom>
              <a:avLst/>
              <a:gdLst/>
              <a:ahLst/>
              <a:cxnLst/>
              <a:rect l="l" t="t" r="r" b="b"/>
              <a:pathLst>
                <a:path w="9970" h="9919" extrusionOk="0">
                  <a:moveTo>
                    <a:pt x="2862" y="1"/>
                  </a:moveTo>
                  <a:cubicBezTo>
                    <a:pt x="2807" y="1"/>
                    <a:pt x="2753" y="21"/>
                    <a:pt x="2710" y="64"/>
                  </a:cubicBezTo>
                  <a:lnTo>
                    <a:pt x="115" y="2659"/>
                  </a:lnTo>
                  <a:cubicBezTo>
                    <a:pt x="1" y="2773"/>
                    <a:pt x="48" y="2973"/>
                    <a:pt x="211" y="3021"/>
                  </a:cubicBezTo>
                  <a:lnTo>
                    <a:pt x="821" y="3202"/>
                  </a:lnTo>
                  <a:lnTo>
                    <a:pt x="1184" y="3307"/>
                  </a:lnTo>
                  <a:cubicBezTo>
                    <a:pt x="1327" y="3345"/>
                    <a:pt x="1470" y="3393"/>
                    <a:pt x="1613" y="3441"/>
                  </a:cubicBezTo>
                  <a:cubicBezTo>
                    <a:pt x="2796" y="3861"/>
                    <a:pt x="3874" y="4538"/>
                    <a:pt x="4771" y="5425"/>
                  </a:cubicBezTo>
                  <a:lnTo>
                    <a:pt x="9254" y="9918"/>
                  </a:lnTo>
                  <a:lnTo>
                    <a:pt x="9970" y="9203"/>
                  </a:lnTo>
                  <a:lnTo>
                    <a:pt x="5477" y="4710"/>
                  </a:lnTo>
                  <a:cubicBezTo>
                    <a:pt x="4589" y="3822"/>
                    <a:pt x="3912" y="2744"/>
                    <a:pt x="3492" y="1561"/>
                  </a:cubicBezTo>
                  <a:cubicBezTo>
                    <a:pt x="3445" y="1418"/>
                    <a:pt x="3397" y="1275"/>
                    <a:pt x="3359" y="1132"/>
                  </a:cubicBezTo>
                  <a:lnTo>
                    <a:pt x="3254" y="770"/>
                  </a:lnTo>
                  <a:lnTo>
                    <a:pt x="3072" y="159"/>
                  </a:lnTo>
                  <a:cubicBezTo>
                    <a:pt x="3043" y="58"/>
                    <a:pt x="2953" y="1"/>
                    <a:pt x="28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1" name="Google Shape;20461;p80"/>
            <p:cNvSpPr/>
            <p:nvPr/>
          </p:nvSpPr>
          <p:spPr>
            <a:xfrm>
              <a:off x="2757128" y="3881880"/>
              <a:ext cx="91700" cy="90207"/>
            </a:xfrm>
            <a:custGeom>
              <a:avLst/>
              <a:gdLst/>
              <a:ahLst/>
              <a:cxnLst/>
              <a:rect l="l" t="t" r="r" b="b"/>
              <a:pathLst>
                <a:path w="3502" h="3445" extrusionOk="0">
                  <a:moveTo>
                    <a:pt x="2861" y="0"/>
                  </a:moveTo>
                  <a:cubicBezTo>
                    <a:pt x="2807" y="0"/>
                    <a:pt x="2752" y="21"/>
                    <a:pt x="2710" y="67"/>
                  </a:cubicBezTo>
                  <a:lnTo>
                    <a:pt x="125" y="2653"/>
                  </a:lnTo>
                  <a:cubicBezTo>
                    <a:pt x="1" y="2777"/>
                    <a:pt x="58" y="2977"/>
                    <a:pt x="211" y="3025"/>
                  </a:cubicBezTo>
                  <a:lnTo>
                    <a:pt x="831" y="3196"/>
                  </a:lnTo>
                  <a:lnTo>
                    <a:pt x="1184" y="3301"/>
                  </a:lnTo>
                  <a:cubicBezTo>
                    <a:pt x="1327" y="3349"/>
                    <a:pt x="1479" y="3397"/>
                    <a:pt x="1622" y="3444"/>
                  </a:cubicBezTo>
                  <a:lnTo>
                    <a:pt x="3502" y="1565"/>
                  </a:lnTo>
                  <a:cubicBezTo>
                    <a:pt x="3445" y="1422"/>
                    <a:pt x="3397" y="1279"/>
                    <a:pt x="3359" y="1126"/>
                  </a:cubicBezTo>
                  <a:lnTo>
                    <a:pt x="3254" y="773"/>
                  </a:lnTo>
                  <a:lnTo>
                    <a:pt x="3072" y="163"/>
                  </a:lnTo>
                  <a:cubicBezTo>
                    <a:pt x="3042" y="61"/>
                    <a:pt x="2952" y="0"/>
                    <a:pt x="2861"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2" name="Google Shape;20462;p80"/>
            <p:cNvSpPr/>
            <p:nvPr/>
          </p:nvSpPr>
          <p:spPr>
            <a:xfrm>
              <a:off x="2757128" y="3881984"/>
              <a:ext cx="85206" cy="83844"/>
            </a:xfrm>
            <a:custGeom>
              <a:avLst/>
              <a:gdLst/>
              <a:ahLst/>
              <a:cxnLst/>
              <a:rect l="l" t="t" r="r" b="b"/>
              <a:pathLst>
                <a:path w="3254" h="3202" extrusionOk="0">
                  <a:moveTo>
                    <a:pt x="2862" y="0"/>
                  </a:moveTo>
                  <a:cubicBezTo>
                    <a:pt x="2807" y="0"/>
                    <a:pt x="2753" y="20"/>
                    <a:pt x="2710" y="63"/>
                  </a:cubicBezTo>
                  <a:lnTo>
                    <a:pt x="115" y="2649"/>
                  </a:lnTo>
                  <a:cubicBezTo>
                    <a:pt x="1" y="2773"/>
                    <a:pt x="48" y="2973"/>
                    <a:pt x="211" y="3021"/>
                  </a:cubicBezTo>
                  <a:lnTo>
                    <a:pt x="831" y="3202"/>
                  </a:lnTo>
                  <a:lnTo>
                    <a:pt x="3254" y="769"/>
                  </a:lnTo>
                  <a:lnTo>
                    <a:pt x="3072" y="159"/>
                  </a:lnTo>
                  <a:cubicBezTo>
                    <a:pt x="3043" y="57"/>
                    <a:pt x="2953" y="0"/>
                    <a:pt x="2862"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3" name="Google Shape;20463;p80"/>
            <p:cNvSpPr/>
            <p:nvPr/>
          </p:nvSpPr>
          <p:spPr>
            <a:xfrm>
              <a:off x="2992950" y="4116995"/>
              <a:ext cx="34747" cy="33622"/>
            </a:xfrm>
            <a:custGeom>
              <a:avLst/>
              <a:gdLst/>
              <a:ahLst/>
              <a:cxnLst/>
              <a:rect l="l" t="t" r="r" b="b"/>
              <a:pathLst>
                <a:path w="1327" h="1284" extrusionOk="0">
                  <a:moveTo>
                    <a:pt x="920" y="1"/>
                  </a:moveTo>
                  <a:cubicBezTo>
                    <a:pt x="864" y="1"/>
                    <a:pt x="806" y="22"/>
                    <a:pt x="764" y="65"/>
                  </a:cubicBezTo>
                  <a:lnTo>
                    <a:pt x="86" y="743"/>
                  </a:lnTo>
                  <a:cubicBezTo>
                    <a:pt x="0" y="828"/>
                    <a:pt x="0" y="962"/>
                    <a:pt x="86" y="1048"/>
                  </a:cubicBezTo>
                  <a:lnTo>
                    <a:pt x="258" y="1220"/>
                  </a:lnTo>
                  <a:cubicBezTo>
                    <a:pt x="301" y="1262"/>
                    <a:pt x="356" y="1284"/>
                    <a:pt x="411" y="1284"/>
                  </a:cubicBezTo>
                  <a:cubicBezTo>
                    <a:pt x="465" y="1284"/>
                    <a:pt x="520" y="1262"/>
                    <a:pt x="563" y="1220"/>
                  </a:cubicBezTo>
                  <a:lnTo>
                    <a:pt x="1241" y="552"/>
                  </a:lnTo>
                  <a:cubicBezTo>
                    <a:pt x="1326" y="466"/>
                    <a:pt x="1326" y="323"/>
                    <a:pt x="1241" y="237"/>
                  </a:cubicBezTo>
                  <a:lnTo>
                    <a:pt x="1069" y="65"/>
                  </a:lnTo>
                  <a:cubicBezTo>
                    <a:pt x="1031" y="22"/>
                    <a:pt x="976" y="1"/>
                    <a:pt x="920" y="1"/>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64" name="Google Shape;20464;p80"/>
          <p:cNvGrpSpPr/>
          <p:nvPr/>
        </p:nvGrpSpPr>
        <p:grpSpPr>
          <a:xfrm>
            <a:off x="1132910" y="2660265"/>
            <a:ext cx="485191" cy="388969"/>
            <a:chOff x="849682" y="1995198"/>
            <a:chExt cx="363893" cy="291727"/>
          </a:xfrm>
        </p:grpSpPr>
        <p:sp>
          <p:nvSpPr>
            <p:cNvPr id="20465" name="Google Shape;20465;p80"/>
            <p:cNvSpPr/>
            <p:nvPr/>
          </p:nvSpPr>
          <p:spPr>
            <a:xfrm>
              <a:off x="907838" y="2131517"/>
              <a:ext cx="247579" cy="155408"/>
            </a:xfrm>
            <a:custGeom>
              <a:avLst/>
              <a:gdLst/>
              <a:ahLst/>
              <a:cxnLst/>
              <a:rect l="l" t="t" r="r" b="b"/>
              <a:pathLst>
                <a:path w="9455" h="5935" extrusionOk="0">
                  <a:moveTo>
                    <a:pt x="0" y="0"/>
                  </a:moveTo>
                  <a:lnTo>
                    <a:pt x="0" y="4551"/>
                  </a:lnTo>
                  <a:cubicBezTo>
                    <a:pt x="0" y="4875"/>
                    <a:pt x="392" y="5171"/>
                    <a:pt x="1031" y="5409"/>
                  </a:cubicBezTo>
                  <a:cubicBezTo>
                    <a:pt x="1155" y="5457"/>
                    <a:pt x="1288" y="5505"/>
                    <a:pt x="1422" y="5543"/>
                  </a:cubicBezTo>
                  <a:cubicBezTo>
                    <a:pt x="1555" y="5581"/>
                    <a:pt x="1679" y="5610"/>
                    <a:pt x="1823" y="5638"/>
                  </a:cubicBezTo>
                  <a:cubicBezTo>
                    <a:pt x="1918" y="5667"/>
                    <a:pt x="2013" y="5686"/>
                    <a:pt x="2118" y="5705"/>
                  </a:cubicBezTo>
                  <a:cubicBezTo>
                    <a:pt x="2738" y="5820"/>
                    <a:pt x="3358" y="5886"/>
                    <a:pt x="3988" y="5915"/>
                  </a:cubicBezTo>
                  <a:cubicBezTo>
                    <a:pt x="4160" y="5925"/>
                    <a:pt x="4341" y="5934"/>
                    <a:pt x="4532" y="5934"/>
                  </a:cubicBezTo>
                  <a:lnTo>
                    <a:pt x="4933" y="5934"/>
                  </a:lnTo>
                  <a:cubicBezTo>
                    <a:pt x="5839" y="5925"/>
                    <a:pt x="6745" y="5829"/>
                    <a:pt x="7642" y="5638"/>
                  </a:cubicBezTo>
                  <a:cubicBezTo>
                    <a:pt x="7775" y="5610"/>
                    <a:pt x="7909" y="5572"/>
                    <a:pt x="8033" y="5533"/>
                  </a:cubicBezTo>
                  <a:cubicBezTo>
                    <a:pt x="8911" y="5285"/>
                    <a:pt x="9454" y="4932"/>
                    <a:pt x="9454" y="4541"/>
                  </a:cubicBezTo>
                  <a:lnTo>
                    <a:pt x="945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6" name="Google Shape;20466;p80"/>
            <p:cNvSpPr/>
            <p:nvPr/>
          </p:nvSpPr>
          <p:spPr>
            <a:xfrm>
              <a:off x="1140414" y="2131517"/>
              <a:ext cx="15004" cy="136424"/>
            </a:xfrm>
            <a:custGeom>
              <a:avLst/>
              <a:gdLst/>
              <a:ahLst/>
              <a:cxnLst/>
              <a:rect l="l" t="t" r="r" b="b"/>
              <a:pathLst>
                <a:path w="573" h="5210" extrusionOk="0">
                  <a:moveTo>
                    <a:pt x="0" y="0"/>
                  </a:moveTo>
                  <a:lnTo>
                    <a:pt x="0" y="5209"/>
                  </a:lnTo>
                  <a:cubicBezTo>
                    <a:pt x="363" y="5009"/>
                    <a:pt x="572" y="4780"/>
                    <a:pt x="572" y="4541"/>
                  </a:cubicBezTo>
                  <a:lnTo>
                    <a:pt x="57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7" name="Google Shape;20467;p80"/>
            <p:cNvSpPr/>
            <p:nvPr/>
          </p:nvSpPr>
          <p:spPr>
            <a:xfrm>
              <a:off x="1026483" y="2148511"/>
              <a:ext cx="10526" cy="138414"/>
            </a:xfrm>
            <a:custGeom>
              <a:avLst/>
              <a:gdLst/>
              <a:ahLst/>
              <a:cxnLst/>
              <a:rect l="l" t="t" r="r" b="b"/>
              <a:pathLst>
                <a:path w="402" h="5286" extrusionOk="0">
                  <a:moveTo>
                    <a:pt x="201" y="0"/>
                  </a:moveTo>
                  <a:cubicBezTo>
                    <a:pt x="101" y="0"/>
                    <a:pt x="1" y="67"/>
                    <a:pt x="1" y="200"/>
                  </a:cubicBezTo>
                  <a:lnTo>
                    <a:pt x="1" y="5285"/>
                  </a:lnTo>
                  <a:lnTo>
                    <a:pt x="402" y="5285"/>
                  </a:lnTo>
                  <a:lnTo>
                    <a:pt x="402" y="200"/>
                  </a:lnTo>
                  <a:cubicBezTo>
                    <a:pt x="402" y="67"/>
                    <a:pt x="301"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8" name="Google Shape;20468;p80"/>
            <p:cNvSpPr/>
            <p:nvPr/>
          </p:nvSpPr>
          <p:spPr>
            <a:xfrm>
              <a:off x="945047" y="2148511"/>
              <a:ext cx="10526" cy="68212"/>
            </a:xfrm>
            <a:custGeom>
              <a:avLst/>
              <a:gdLst/>
              <a:ahLst/>
              <a:cxnLst/>
              <a:rect l="l" t="t" r="r" b="b"/>
              <a:pathLst>
                <a:path w="402" h="2605" extrusionOk="0">
                  <a:moveTo>
                    <a:pt x="201" y="0"/>
                  </a:moveTo>
                  <a:cubicBezTo>
                    <a:pt x="96" y="0"/>
                    <a:pt x="1" y="86"/>
                    <a:pt x="1" y="200"/>
                  </a:cubicBezTo>
                  <a:lnTo>
                    <a:pt x="1" y="2404"/>
                  </a:lnTo>
                  <a:cubicBezTo>
                    <a:pt x="1" y="2519"/>
                    <a:pt x="96" y="2604"/>
                    <a:pt x="201" y="2604"/>
                  </a:cubicBezTo>
                  <a:cubicBezTo>
                    <a:pt x="316" y="2604"/>
                    <a:pt x="402" y="2519"/>
                    <a:pt x="402" y="2404"/>
                  </a:cubicBezTo>
                  <a:lnTo>
                    <a:pt x="402" y="200"/>
                  </a:lnTo>
                  <a:cubicBezTo>
                    <a:pt x="402" y="86"/>
                    <a:pt x="316"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69" name="Google Shape;20469;p80"/>
            <p:cNvSpPr/>
            <p:nvPr/>
          </p:nvSpPr>
          <p:spPr>
            <a:xfrm>
              <a:off x="945309" y="2228192"/>
              <a:ext cx="10526" cy="50982"/>
            </a:xfrm>
            <a:custGeom>
              <a:avLst/>
              <a:gdLst/>
              <a:ahLst/>
              <a:cxnLst/>
              <a:rect l="l" t="t" r="r" b="b"/>
              <a:pathLst>
                <a:path w="402" h="1947" extrusionOk="0">
                  <a:moveTo>
                    <a:pt x="201" y="0"/>
                  </a:moveTo>
                  <a:cubicBezTo>
                    <a:pt x="86" y="0"/>
                    <a:pt x="0" y="86"/>
                    <a:pt x="0" y="191"/>
                  </a:cubicBezTo>
                  <a:lnTo>
                    <a:pt x="0" y="1841"/>
                  </a:lnTo>
                  <a:cubicBezTo>
                    <a:pt x="124" y="1880"/>
                    <a:pt x="258" y="1908"/>
                    <a:pt x="392" y="1946"/>
                  </a:cubicBezTo>
                  <a:cubicBezTo>
                    <a:pt x="401" y="1927"/>
                    <a:pt x="401" y="1908"/>
                    <a:pt x="392" y="1899"/>
                  </a:cubicBezTo>
                  <a:cubicBezTo>
                    <a:pt x="392" y="1326"/>
                    <a:pt x="392" y="763"/>
                    <a:pt x="401" y="201"/>
                  </a:cubicBezTo>
                  <a:cubicBezTo>
                    <a:pt x="401" y="86"/>
                    <a:pt x="315" y="0"/>
                    <a:pt x="201"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0" name="Google Shape;20470;p80"/>
            <p:cNvSpPr/>
            <p:nvPr/>
          </p:nvSpPr>
          <p:spPr>
            <a:xfrm>
              <a:off x="1107682" y="2148511"/>
              <a:ext cx="10762" cy="130663"/>
            </a:xfrm>
            <a:custGeom>
              <a:avLst/>
              <a:gdLst/>
              <a:ahLst/>
              <a:cxnLst/>
              <a:rect l="l" t="t" r="r" b="b"/>
              <a:pathLst>
                <a:path w="411" h="4990" extrusionOk="0">
                  <a:moveTo>
                    <a:pt x="210" y="0"/>
                  </a:moveTo>
                  <a:cubicBezTo>
                    <a:pt x="110" y="0"/>
                    <a:pt x="10" y="67"/>
                    <a:pt x="10" y="200"/>
                  </a:cubicBezTo>
                  <a:lnTo>
                    <a:pt x="10" y="4942"/>
                  </a:lnTo>
                  <a:cubicBezTo>
                    <a:pt x="0" y="4961"/>
                    <a:pt x="0" y="4970"/>
                    <a:pt x="10" y="4989"/>
                  </a:cubicBezTo>
                  <a:cubicBezTo>
                    <a:pt x="143" y="4961"/>
                    <a:pt x="277" y="4923"/>
                    <a:pt x="401" y="4884"/>
                  </a:cubicBezTo>
                  <a:lnTo>
                    <a:pt x="401" y="200"/>
                  </a:lnTo>
                  <a:lnTo>
                    <a:pt x="411" y="200"/>
                  </a:lnTo>
                  <a:cubicBezTo>
                    <a:pt x="411" y="67"/>
                    <a:pt x="310" y="0"/>
                    <a:pt x="210"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1" name="Google Shape;20471;p80"/>
            <p:cNvSpPr/>
            <p:nvPr/>
          </p:nvSpPr>
          <p:spPr>
            <a:xfrm>
              <a:off x="907838" y="2122274"/>
              <a:ext cx="247579" cy="59230"/>
            </a:xfrm>
            <a:custGeom>
              <a:avLst/>
              <a:gdLst/>
              <a:ahLst/>
              <a:cxnLst/>
              <a:rect l="l" t="t" r="r" b="b"/>
              <a:pathLst>
                <a:path w="9455" h="2262" extrusionOk="0">
                  <a:moveTo>
                    <a:pt x="0" y="0"/>
                  </a:moveTo>
                  <a:lnTo>
                    <a:pt x="0" y="868"/>
                  </a:lnTo>
                  <a:cubicBezTo>
                    <a:pt x="0" y="1565"/>
                    <a:pt x="1727" y="2137"/>
                    <a:pt x="3988" y="2242"/>
                  </a:cubicBezTo>
                  <a:cubicBezTo>
                    <a:pt x="4227" y="2252"/>
                    <a:pt x="4475" y="2261"/>
                    <a:pt x="4732" y="2261"/>
                  </a:cubicBezTo>
                  <a:cubicBezTo>
                    <a:pt x="7337" y="2261"/>
                    <a:pt x="9454" y="1641"/>
                    <a:pt x="9454" y="868"/>
                  </a:cubicBezTo>
                  <a:lnTo>
                    <a:pt x="9454"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2" name="Google Shape;20472;p80"/>
            <p:cNvSpPr/>
            <p:nvPr/>
          </p:nvSpPr>
          <p:spPr>
            <a:xfrm>
              <a:off x="1140414" y="2122012"/>
              <a:ext cx="15004" cy="40508"/>
            </a:xfrm>
            <a:custGeom>
              <a:avLst/>
              <a:gdLst/>
              <a:ahLst/>
              <a:cxnLst/>
              <a:rect l="l" t="t" r="r" b="b"/>
              <a:pathLst>
                <a:path w="573" h="1547" extrusionOk="0">
                  <a:moveTo>
                    <a:pt x="0" y="1"/>
                  </a:moveTo>
                  <a:lnTo>
                    <a:pt x="0" y="10"/>
                  </a:lnTo>
                  <a:lnTo>
                    <a:pt x="0" y="1546"/>
                  </a:lnTo>
                  <a:cubicBezTo>
                    <a:pt x="363" y="1346"/>
                    <a:pt x="572" y="1117"/>
                    <a:pt x="572" y="878"/>
                  </a:cubicBezTo>
                  <a:lnTo>
                    <a:pt x="572" y="1"/>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3" name="Google Shape;20473;p80"/>
            <p:cNvSpPr/>
            <p:nvPr/>
          </p:nvSpPr>
          <p:spPr>
            <a:xfrm>
              <a:off x="907838" y="2085798"/>
              <a:ext cx="247579" cy="72716"/>
            </a:xfrm>
            <a:custGeom>
              <a:avLst/>
              <a:gdLst/>
              <a:ahLst/>
              <a:cxnLst/>
              <a:rect l="l" t="t" r="r" b="b"/>
              <a:pathLst>
                <a:path w="9455" h="2777" extrusionOk="0">
                  <a:moveTo>
                    <a:pt x="4732" y="1"/>
                  </a:moveTo>
                  <a:cubicBezTo>
                    <a:pt x="2118" y="1"/>
                    <a:pt x="0" y="621"/>
                    <a:pt x="0" y="1393"/>
                  </a:cubicBezTo>
                  <a:cubicBezTo>
                    <a:pt x="0" y="2157"/>
                    <a:pt x="2118" y="2777"/>
                    <a:pt x="4732" y="2777"/>
                  </a:cubicBezTo>
                  <a:cubicBezTo>
                    <a:pt x="7337" y="2777"/>
                    <a:pt x="9454" y="2157"/>
                    <a:pt x="9454" y="1393"/>
                  </a:cubicBezTo>
                  <a:cubicBezTo>
                    <a:pt x="9454" y="621"/>
                    <a:pt x="7337" y="1"/>
                    <a:pt x="4732"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4" name="Google Shape;20474;p80"/>
            <p:cNvSpPr/>
            <p:nvPr/>
          </p:nvSpPr>
          <p:spPr>
            <a:xfrm>
              <a:off x="1012264" y="2085798"/>
              <a:ext cx="143153" cy="72716"/>
            </a:xfrm>
            <a:custGeom>
              <a:avLst/>
              <a:gdLst/>
              <a:ahLst/>
              <a:cxnLst/>
              <a:rect l="l" t="t" r="r" b="b"/>
              <a:pathLst>
                <a:path w="5467" h="2777" extrusionOk="0">
                  <a:moveTo>
                    <a:pt x="744" y="1"/>
                  </a:moveTo>
                  <a:cubicBezTo>
                    <a:pt x="487" y="1"/>
                    <a:pt x="239" y="1"/>
                    <a:pt x="0" y="20"/>
                  </a:cubicBezTo>
                  <a:cubicBezTo>
                    <a:pt x="2252" y="125"/>
                    <a:pt x="3978" y="697"/>
                    <a:pt x="3978" y="1384"/>
                  </a:cubicBezTo>
                  <a:cubicBezTo>
                    <a:pt x="3978" y="2080"/>
                    <a:pt x="2252" y="2653"/>
                    <a:pt x="0" y="2758"/>
                  </a:cubicBezTo>
                  <a:cubicBezTo>
                    <a:pt x="239" y="2767"/>
                    <a:pt x="487" y="2777"/>
                    <a:pt x="744" y="2777"/>
                  </a:cubicBezTo>
                  <a:cubicBezTo>
                    <a:pt x="3349" y="2777"/>
                    <a:pt x="5466" y="2157"/>
                    <a:pt x="5466" y="1384"/>
                  </a:cubicBezTo>
                  <a:cubicBezTo>
                    <a:pt x="5466" y="621"/>
                    <a:pt x="3349" y="1"/>
                    <a:pt x="74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5" name="Google Shape;20475;p80"/>
            <p:cNvSpPr/>
            <p:nvPr/>
          </p:nvSpPr>
          <p:spPr>
            <a:xfrm>
              <a:off x="1049971" y="1995198"/>
              <a:ext cx="123750" cy="119613"/>
            </a:xfrm>
            <a:custGeom>
              <a:avLst/>
              <a:gdLst/>
              <a:ahLst/>
              <a:cxnLst/>
              <a:rect l="l" t="t" r="r" b="b"/>
              <a:pathLst>
                <a:path w="4726" h="4568" extrusionOk="0">
                  <a:moveTo>
                    <a:pt x="4442" y="0"/>
                  </a:moveTo>
                  <a:cubicBezTo>
                    <a:pt x="4395" y="0"/>
                    <a:pt x="4346" y="19"/>
                    <a:pt x="4303" y="64"/>
                  </a:cubicBezTo>
                  <a:lnTo>
                    <a:pt x="134" y="4224"/>
                  </a:lnTo>
                  <a:cubicBezTo>
                    <a:pt x="1" y="4348"/>
                    <a:pt x="96" y="4567"/>
                    <a:pt x="277" y="4567"/>
                  </a:cubicBezTo>
                  <a:cubicBezTo>
                    <a:pt x="325" y="4567"/>
                    <a:pt x="382" y="4548"/>
                    <a:pt x="420" y="4510"/>
                  </a:cubicBezTo>
                  <a:lnTo>
                    <a:pt x="4580" y="341"/>
                  </a:lnTo>
                  <a:cubicBezTo>
                    <a:pt x="4725" y="195"/>
                    <a:pt x="4593" y="0"/>
                    <a:pt x="444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6" name="Google Shape;20476;p80"/>
            <p:cNvSpPr/>
            <p:nvPr/>
          </p:nvSpPr>
          <p:spPr>
            <a:xfrm>
              <a:off x="1044734" y="2103525"/>
              <a:ext cx="18513" cy="18775"/>
            </a:xfrm>
            <a:custGeom>
              <a:avLst/>
              <a:gdLst/>
              <a:ahLst/>
              <a:cxnLst/>
              <a:rect l="l" t="t" r="r" b="b"/>
              <a:pathLst>
                <a:path w="707" h="717" extrusionOk="0">
                  <a:moveTo>
                    <a:pt x="353" y="1"/>
                  </a:moveTo>
                  <a:cubicBezTo>
                    <a:pt x="153" y="1"/>
                    <a:pt x="0" y="163"/>
                    <a:pt x="0" y="354"/>
                  </a:cubicBezTo>
                  <a:cubicBezTo>
                    <a:pt x="0" y="554"/>
                    <a:pt x="153" y="716"/>
                    <a:pt x="353" y="716"/>
                  </a:cubicBezTo>
                  <a:cubicBezTo>
                    <a:pt x="544" y="716"/>
                    <a:pt x="706" y="554"/>
                    <a:pt x="706" y="354"/>
                  </a:cubicBezTo>
                  <a:cubicBezTo>
                    <a:pt x="706" y="163"/>
                    <a:pt x="544" y="1"/>
                    <a:pt x="35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7" name="Google Shape;20477;p80"/>
            <p:cNvSpPr/>
            <p:nvPr/>
          </p:nvSpPr>
          <p:spPr>
            <a:xfrm>
              <a:off x="889509" y="1995224"/>
              <a:ext cx="123776" cy="119587"/>
            </a:xfrm>
            <a:custGeom>
              <a:avLst/>
              <a:gdLst/>
              <a:ahLst/>
              <a:cxnLst/>
              <a:rect l="l" t="t" r="r" b="b"/>
              <a:pathLst>
                <a:path w="4727" h="4567" extrusionOk="0">
                  <a:moveTo>
                    <a:pt x="292" y="0"/>
                  </a:moveTo>
                  <a:cubicBezTo>
                    <a:pt x="135" y="0"/>
                    <a:pt x="1" y="203"/>
                    <a:pt x="147" y="350"/>
                  </a:cubicBezTo>
                  <a:lnTo>
                    <a:pt x="4316" y="4509"/>
                  </a:lnTo>
                  <a:cubicBezTo>
                    <a:pt x="4354" y="4547"/>
                    <a:pt x="4402" y="4566"/>
                    <a:pt x="4459" y="4566"/>
                  </a:cubicBezTo>
                  <a:cubicBezTo>
                    <a:pt x="4640" y="4566"/>
                    <a:pt x="4726" y="4347"/>
                    <a:pt x="4602" y="4223"/>
                  </a:cubicBezTo>
                  <a:lnTo>
                    <a:pt x="433" y="63"/>
                  </a:lnTo>
                  <a:cubicBezTo>
                    <a:pt x="389" y="19"/>
                    <a:pt x="339" y="0"/>
                    <a:pt x="292"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8" name="Google Shape;20478;p80"/>
            <p:cNvSpPr/>
            <p:nvPr/>
          </p:nvSpPr>
          <p:spPr>
            <a:xfrm>
              <a:off x="1000010" y="2103525"/>
              <a:ext cx="18775" cy="18775"/>
            </a:xfrm>
            <a:custGeom>
              <a:avLst/>
              <a:gdLst/>
              <a:ahLst/>
              <a:cxnLst/>
              <a:rect l="l" t="t" r="r" b="b"/>
              <a:pathLst>
                <a:path w="717" h="717" extrusionOk="0">
                  <a:moveTo>
                    <a:pt x="363" y="1"/>
                  </a:moveTo>
                  <a:cubicBezTo>
                    <a:pt x="163" y="1"/>
                    <a:pt x="1" y="163"/>
                    <a:pt x="1" y="354"/>
                  </a:cubicBezTo>
                  <a:cubicBezTo>
                    <a:pt x="1" y="554"/>
                    <a:pt x="163" y="716"/>
                    <a:pt x="363" y="716"/>
                  </a:cubicBezTo>
                  <a:cubicBezTo>
                    <a:pt x="554" y="716"/>
                    <a:pt x="716" y="554"/>
                    <a:pt x="716" y="354"/>
                  </a:cubicBezTo>
                  <a:cubicBezTo>
                    <a:pt x="716" y="163"/>
                    <a:pt x="554" y="1"/>
                    <a:pt x="36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79" name="Google Shape;20479;p80"/>
            <p:cNvSpPr/>
            <p:nvPr/>
          </p:nvSpPr>
          <p:spPr>
            <a:xfrm>
              <a:off x="883984" y="2035811"/>
              <a:ext cx="42603" cy="55250"/>
            </a:xfrm>
            <a:custGeom>
              <a:avLst/>
              <a:gdLst/>
              <a:ahLst/>
              <a:cxnLst/>
              <a:rect l="l" t="t" r="r" b="b"/>
              <a:pathLst>
                <a:path w="1627" h="2110" extrusionOk="0">
                  <a:moveTo>
                    <a:pt x="276" y="0"/>
                  </a:moveTo>
                  <a:cubicBezTo>
                    <a:pt x="134" y="0"/>
                    <a:pt x="0" y="156"/>
                    <a:pt x="101" y="316"/>
                  </a:cubicBezTo>
                  <a:lnTo>
                    <a:pt x="1207" y="2014"/>
                  </a:lnTo>
                  <a:cubicBezTo>
                    <a:pt x="1236" y="2072"/>
                    <a:pt x="1303" y="2110"/>
                    <a:pt x="1369" y="2110"/>
                  </a:cubicBezTo>
                  <a:cubicBezTo>
                    <a:pt x="1532" y="2110"/>
                    <a:pt x="1627" y="1929"/>
                    <a:pt x="1541" y="1795"/>
                  </a:cubicBezTo>
                  <a:lnTo>
                    <a:pt x="444" y="97"/>
                  </a:lnTo>
                  <a:cubicBezTo>
                    <a:pt x="398" y="28"/>
                    <a:pt x="336" y="0"/>
                    <a:pt x="27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0" name="Google Shape;20480;p80"/>
            <p:cNvSpPr/>
            <p:nvPr/>
          </p:nvSpPr>
          <p:spPr>
            <a:xfrm>
              <a:off x="849682" y="2076083"/>
              <a:ext cx="61090" cy="29720"/>
            </a:xfrm>
            <a:custGeom>
              <a:avLst/>
              <a:gdLst/>
              <a:ahLst/>
              <a:cxnLst/>
              <a:rect l="l" t="t" r="r" b="b"/>
              <a:pathLst>
                <a:path w="2333" h="1135" extrusionOk="0">
                  <a:moveTo>
                    <a:pt x="285" y="0"/>
                  </a:moveTo>
                  <a:cubicBezTo>
                    <a:pt x="91" y="0"/>
                    <a:pt x="0" y="298"/>
                    <a:pt x="218" y="391"/>
                  </a:cubicBezTo>
                  <a:lnTo>
                    <a:pt x="1983" y="1125"/>
                  </a:lnTo>
                  <a:cubicBezTo>
                    <a:pt x="2002" y="1135"/>
                    <a:pt x="2031" y="1135"/>
                    <a:pt x="2059" y="1135"/>
                  </a:cubicBezTo>
                  <a:lnTo>
                    <a:pt x="2050" y="1135"/>
                  </a:lnTo>
                  <a:cubicBezTo>
                    <a:pt x="2053" y="1135"/>
                    <a:pt x="2056" y="1135"/>
                    <a:pt x="2060" y="1135"/>
                  </a:cubicBezTo>
                  <a:cubicBezTo>
                    <a:pt x="2280" y="1135"/>
                    <a:pt x="2333" y="828"/>
                    <a:pt x="2126" y="753"/>
                  </a:cubicBezTo>
                  <a:lnTo>
                    <a:pt x="371" y="19"/>
                  </a:lnTo>
                  <a:cubicBezTo>
                    <a:pt x="341" y="6"/>
                    <a:pt x="312" y="0"/>
                    <a:pt x="28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1" name="Google Shape;20481;p80"/>
            <p:cNvSpPr/>
            <p:nvPr/>
          </p:nvSpPr>
          <p:spPr>
            <a:xfrm>
              <a:off x="1136643" y="2035811"/>
              <a:ext cx="42629" cy="55250"/>
            </a:xfrm>
            <a:custGeom>
              <a:avLst/>
              <a:gdLst/>
              <a:ahLst/>
              <a:cxnLst/>
              <a:rect l="l" t="t" r="r" b="b"/>
              <a:pathLst>
                <a:path w="1628" h="2110" extrusionOk="0">
                  <a:moveTo>
                    <a:pt x="1355" y="0"/>
                  </a:moveTo>
                  <a:cubicBezTo>
                    <a:pt x="1296" y="0"/>
                    <a:pt x="1236" y="28"/>
                    <a:pt x="1193" y="97"/>
                  </a:cubicBezTo>
                  <a:lnTo>
                    <a:pt x="96" y="1795"/>
                  </a:lnTo>
                  <a:cubicBezTo>
                    <a:pt x="1" y="1929"/>
                    <a:pt x="96" y="2110"/>
                    <a:pt x="259" y="2110"/>
                  </a:cubicBezTo>
                  <a:cubicBezTo>
                    <a:pt x="325" y="2110"/>
                    <a:pt x="392" y="2072"/>
                    <a:pt x="430" y="2014"/>
                  </a:cubicBezTo>
                  <a:lnTo>
                    <a:pt x="1527" y="316"/>
                  </a:lnTo>
                  <a:cubicBezTo>
                    <a:pt x="1628" y="156"/>
                    <a:pt x="1494" y="0"/>
                    <a:pt x="135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2" name="Google Shape;20482;p80"/>
            <p:cNvSpPr/>
            <p:nvPr/>
          </p:nvSpPr>
          <p:spPr>
            <a:xfrm>
              <a:off x="1152406" y="2076083"/>
              <a:ext cx="61168" cy="29720"/>
            </a:xfrm>
            <a:custGeom>
              <a:avLst/>
              <a:gdLst/>
              <a:ahLst/>
              <a:cxnLst/>
              <a:rect l="l" t="t" r="r" b="b"/>
              <a:pathLst>
                <a:path w="2336" h="1135" extrusionOk="0">
                  <a:moveTo>
                    <a:pt x="2051" y="0"/>
                  </a:moveTo>
                  <a:cubicBezTo>
                    <a:pt x="2024" y="0"/>
                    <a:pt x="1995" y="6"/>
                    <a:pt x="1965" y="19"/>
                  </a:cubicBezTo>
                  <a:lnTo>
                    <a:pt x="200" y="753"/>
                  </a:lnTo>
                  <a:cubicBezTo>
                    <a:pt x="0" y="829"/>
                    <a:pt x="57" y="1135"/>
                    <a:pt x="286" y="1135"/>
                  </a:cubicBezTo>
                  <a:cubicBezTo>
                    <a:pt x="305" y="1135"/>
                    <a:pt x="334" y="1135"/>
                    <a:pt x="363" y="1125"/>
                  </a:cubicBezTo>
                  <a:lnTo>
                    <a:pt x="2118" y="391"/>
                  </a:lnTo>
                  <a:cubicBezTo>
                    <a:pt x="2336" y="298"/>
                    <a:pt x="2244" y="0"/>
                    <a:pt x="205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83" name="Google Shape;20483;p80"/>
          <p:cNvGrpSpPr/>
          <p:nvPr/>
        </p:nvGrpSpPr>
        <p:grpSpPr>
          <a:xfrm>
            <a:off x="4087240" y="2653422"/>
            <a:ext cx="504253" cy="402725"/>
            <a:chOff x="3065430" y="1990066"/>
            <a:chExt cx="378190" cy="302044"/>
          </a:xfrm>
        </p:grpSpPr>
        <p:sp>
          <p:nvSpPr>
            <p:cNvPr id="20484" name="Google Shape;20484;p80"/>
            <p:cNvSpPr/>
            <p:nvPr/>
          </p:nvSpPr>
          <p:spPr>
            <a:xfrm>
              <a:off x="3216282" y="2149742"/>
              <a:ext cx="67714" cy="67741"/>
            </a:xfrm>
            <a:custGeom>
              <a:avLst/>
              <a:gdLst/>
              <a:ahLst/>
              <a:cxnLst/>
              <a:rect l="l" t="t" r="r" b="b"/>
              <a:pathLst>
                <a:path w="2586" h="2587" extrusionOk="0">
                  <a:moveTo>
                    <a:pt x="1946" y="1"/>
                  </a:moveTo>
                  <a:lnTo>
                    <a:pt x="0" y="1947"/>
                  </a:lnTo>
                  <a:lnTo>
                    <a:pt x="639" y="2586"/>
                  </a:lnTo>
                  <a:lnTo>
                    <a:pt x="2585" y="640"/>
                  </a:lnTo>
                  <a:lnTo>
                    <a:pt x="194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5" name="Google Shape;20485;p80"/>
            <p:cNvSpPr/>
            <p:nvPr/>
          </p:nvSpPr>
          <p:spPr>
            <a:xfrm>
              <a:off x="3216282" y="2180483"/>
              <a:ext cx="36973" cy="36999"/>
            </a:xfrm>
            <a:custGeom>
              <a:avLst/>
              <a:gdLst/>
              <a:ahLst/>
              <a:cxnLst/>
              <a:rect l="l" t="t" r="r" b="b"/>
              <a:pathLst>
                <a:path w="1412" h="1413" extrusionOk="0">
                  <a:moveTo>
                    <a:pt x="773" y="0"/>
                  </a:moveTo>
                  <a:lnTo>
                    <a:pt x="0" y="773"/>
                  </a:lnTo>
                  <a:lnTo>
                    <a:pt x="639" y="1412"/>
                  </a:lnTo>
                  <a:lnTo>
                    <a:pt x="1412" y="639"/>
                  </a:lnTo>
                  <a:lnTo>
                    <a:pt x="773"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6" name="Google Shape;20486;p80"/>
            <p:cNvSpPr/>
            <p:nvPr/>
          </p:nvSpPr>
          <p:spPr>
            <a:xfrm>
              <a:off x="3141079" y="2188103"/>
              <a:ext cx="104949" cy="104007"/>
            </a:xfrm>
            <a:custGeom>
              <a:avLst/>
              <a:gdLst/>
              <a:ahLst/>
              <a:cxnLst/>
              <a:rect l="l" t="t" r="r" b="b"/>
              <a:pathLst>
                <a:path w="4008" h="3972" extrusionOk="0">
                  <a:moveTo>
                    <a:pt x="3020" y="0"/>
                  </a:moveTo>
                  <a:cubicBezTo>
                    <a:pt x="2963" y="0"/>
                    <a:pt x="2905" y="24"/>
                    <a:pt x="2863" y="72"/>
                  </a:cubicBezTo>
                  <a:lnTo>
                    <a:pt x="86" y="2848"/>
                  </a:lnTo>
                  <a:cubicBezTo>
                    <a:pt x="1" y="2934"/>
                    <a:pt x="1" y="3067"/>
                    <a:pt x="86" y="3153"/>
                  </a:cubicBezTo>
                  <a:lnTo>
                    <a:pt x="831" y="3907"/>
                  </a:lnTo>
                  <a:cubicBezTo>
                    <a:pt x="873" y="3950"/>
                    <a:pt x="931" y="3971"/>
                    <a:pt x="988" y="3971"/>
                  </a:cubicBezTo>
                  <a:cubicBezTo>
                    <a:pt x="1045" y="3971"/>
                    <a:pt x="1102" y="3950"/>
                    <a:pt x="1145" y="3907"/>
                  </a:cubicBezTo>
                  <a:lnTo>
                    <a:pt x="3921" y="1121"/>
                  </a:lnTo>
                  <a:cubicBezTo>
                    <a:pt x="4007" y="1035"/>
                    <a:pt x="4007" y="902"/>
                    <a:pt x="3921" y="816"/>
                  </a:cubicBezTo>
                  <a:lnTo>
                    <a:pt x="3177" y="72"/>
                  </a:lnTo>
                  <a:cubicBezTo>
                    <a:pt x="3134" y="24"/>
                    <a:pt x="3077" y="0"/>
                    <a:pt x="302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7" name="Google Shape;20487;p80"/>
            <p:cNvSpPr/>
            <p:nvPr/>
          </p:nvSpPr>
          <p:spPr>
            <a:xfrm>
              <a:off x="3235999" y="1990118"/>
              <a:ext cx="207621" cy="207621"/>
            </a:xfrm>
            <a:custGeom>
              <a:avLst/>
              <a:gdLst/>
              <a:ahLst/>
              <a:cxnLst/>
              <a:rect l="l" t="t" r="r" b="b"/>
              <a:pathLst>
                <a:path w="7929" h="7929" extrusionOk="0">
                  <a:moveTo>
                    <a:pt x="3969" y="1"/>
                  </a:moveTo>
                  <a:cubicBezTo>
                    <a:pt x="1775" y="1"/>
                    <a:pt x="1" y="1775"/>
                    <a:pt x="1" y="3960"/>
                  </a:cubicBezTo>
                  <a:cubicBezTo>
                    <a:pt x="1" y="6154"/>
                    <a:pt x="1775" y="7928"/>
                    <a:pt x="3969" y="7928"/>
                  </a:cubicBezTo>
                  <a:cubicBezTo>
                    <a:pt x="6154" y="7928"/>
                    <a:pt x="7928" y="6154"/>
                    <a:pt x="7928" y="3960"/>
                  </a:cubicBezTo>
                  <a:cubicBezTo>
                    <a:pt x="7928" y="1775"/>
                    <a:pt x="6154" y="1"/>
                    <a:pt x="396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8" name="Google Shape;20488;p80"/>
            <p:cNvSpPr/>
            <p:nvPr/>
          </p:nvSpPr>
          <p:spPr>
            <a:xfrm>
              <a:off x="3226023" y="1990066"/>
              <a:ext cx="192119" cy="181933"/>
            </a:xfrm>
            <a:custGeom>
              <a:avLst/>
              <a:gdLst/>
              <a:ahLst/>
              <a:cxnLst/>
              <a:rect l="l" t="t" r="r" b="b"/>
              <a:pathLst>
                <a:path w="7337" h="6948" extrusionOk="0">
                  <a:moveTo>
                    <a:pt x="4347" y="0"/>
                  </a:moveTo>
                  <a:cubicBezTo>
                    <a:pt x="3332" y="0"/>
                    <a:pt x="2318" y="389"/>
                    <a:pt x="1546" y="1167"/>
                  </a:cubicBezTo>
                  <a:cubicBezTo>
                    <a:pt x="0" y="2712"/>
                    <a:pt x="0" y="5221"/>
                    <a:pt x="1546" y="6767"/>
                  </a:cubicBezTo>
                  <a:cubicBezTo>
                    <a:pt x="1612" y="6833"/>
                    <a:pt x="1679" y="6891"/>
                    <a:pt x="1746" y="6948"/>
                  </a:cubicBezTo>
                  <a:cubicBezTo>
                    <a:pt x="372" y="5383"/>
                    <a:pt x="458" y="3017"/>
                    <a:pt x="1927" y="1548"/>
                  </a:cubicBezTo>
                  <a:cubicBezTo>
                    <a:pt x="2701" y="774"/>
                    <a:pt x="3716" y="384"/>
                    <a:pt x="4733" y="384"/>
                  </a:cubicBezTo>
                  <a:cubicBezTo>
                    <a:pt x="5659" y="384"/>
                    <a:pt x="6586" y="707"/>
                    <a:pt x="7336" y="1357"/>
                  </a:cubicBezTo>
                  <a:cubicBezTo>
                    <a:pt x="7279" y="1291"/>
                    <a:pt x="7212" y="1224"/>
                    <a:pt x="7155" y="1167"/>
                  </a:cubicBezTo>
                  <a:cubicBezTo>
                    <a:pt x="6378" y="389"/>
                    <a:pt x="5362" y="0"/>
                    <a:pt x="434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89" name="Google Shape;20489;p80"/>
            <p:cNvSpPr/>
            <p:nvPr/>
          </p:nvSpPr>
          <p:spPr>
            <a:xfrm>
              <a:off x="3252234" y="2013816"/>
              <a:ext cx="167401" cy="159938"/>
            </a:xfrm>
            <a:custGeom>
              <a:avLst/>
              <a:gdLst/>
              <a:ahLst/>
              <a:cxnLst/>
              <a:rect l="l" t="t" r="r" b="b"/>
              <a:pathLst>
                <a:path w="6393" h="6108" extrusionOk="0">
                  <a:moveTo>
                    <a:pt x="3325" y="1"/>
                  </a:moveTo>
                  <a:cubicBezTo>
                    <a:pt x="2577" y="1"/>
                    <a:pt x="1814" y="278"/>
                    <a:pt x="1193" y="899"/>
                  </a:cubicBezTo>
                  <a:cubicBezTo>
                    <a:pt x="1" y="2091"/>
                    <a:pt x="1" y="4018"/>
                    <a:pt x="1193" y="5211"/>
                  </a:cubicBezTo>
                  <a:cubicBezTo>
                    <a:pt x="1813" y="5830"/>
                    <a:pt x="2574" y="6107"/>
                    <a:pt x="3321" y="6107"/>
                  </a:cubicBezTo>
                  <a:cubicBezTo>
                    <a:pt x="4888" y="6107"/>
                    <a:pt x="6393" y="4889"/>
                    <a:pt x="6393" y="3055"/>
                  </a:cubicBezTo>
                  <a:cubicBezTo>
                    <a:pt x="6393" y="1216"/>
                    <a:pt x="4891" y="1"/>
                    <a:pt x="332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0" name="Google Shape;20490;p80"/>
            <p:cNvSpPr/>
            <p:nvPr/>
          </p:nvSpPr>
          <p:spPr>
            <a:xfrm>
              <a:off x="3275722" y="2029605"/>
              <a:ext cx="153654" cy="144175"/>
            </a:xfrm>
            <a:custGeom>
              <a:avLst/>
              <a:gdLst/>
              <a:ahLst/>
              <a:cxnLst/>
              <a:rect l="l" t="t" r="r" b="b"/>
              <a:pathLst>
                <a:path w="5868" h="5506" extrusionOk="0">
                  <a:moveTo>
                    <a:pt x="4255" y="0"/>
                  </a:moveTo>
                  <a:lnTo>
                    <a:pt x="4255" y="0"/>
                  </a:lnTo>
                  <a:cubicBezTo>
                    <a:pt x="5143" y="1212"/>
                    <a:pt x="5019" y="2891"/>
                    <a:pt x="3960" y="3959"/>
                  </a:cubicBezTo>
                  <a:cubicBezTo>
                    <a:pt x="3367" y="4547"/>
                    <a:pt x="2586" y="4849"/>
                    <a:pt x="1802" y="4849"/>
                  </a:cubicBezTo>
                  <a:cubicBezTo>
                    <a:pt x="1172" y="4849"/>
                    <a:pt x="540" y="4654"/>
                    <a:pt x="1" y="4255"/>
                  </a:cubicBezTo>
                  <a:lnTo>
                    <a:pt x="1" y="4255"/>
                  </a:lnTo>
                  <a:cubicBezTo>
                    <a:pt x="600" y="5078"/>
                    <a:pt x="1524" y="5505"/>
                    <a:pt x="2458" y="5505"/>
                  </a:cubicBezTo>
                  <a:cubicBezTo>
                    <a:pt x="3159" y="5505"/>
                    <a:pt x="3865" y="5265"/>
                    <a:pt x="4446" y="4770"/>
                  </a:cubicBezTo>
                  <a:cubicBezTo>
                    <a:pt x="5791" y="3606"/>
                    <a:pt x="5868" y="1546"/>
                    <a:pt x="4608" y="296"/>
                  </a:cubicBezTo>
                  <a:cubicBezTo>
                    <a:pt x="4494" y="191"/>
                    <a:pt x="4379" y="86"/>
                    <a:pt x="425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1" name="Google Shape;20491;p80"/>
            <p:cNvSpPr/>
            <p:nvPr/>
          </p:nvSpPr>
          <p:spPr>
            <a:xfrm>
              <a:off x="3065430" y="1990066"/>
              <a:ext cx="177587" cy="149464"/>
            </a:xfrm>
            <a:custGeom>
              <a:avLst/>
              <a:gdLst/>
              <a:ahLst/>
              <a:cxnLst/>
              <a:rect l="l" t="t" r="r" b="b"/>
              <a:pathLst>
                <a:path w="6782" h="5708" extrusionOk="0">
                  <a:moveTo>
                    <a:pt x="3369" y="1"/>
                  </a:moveTo>
                  <a:cubicBezTo>
                    <a:pt x="1279" y="1"/>
                    <a:pt x="1" y="2352"/>
                    <a:pt x="1182" y="4114"/>
                  </a:cubicBezTo>
                  <a:cubicBezTo>
                    <a:pt x="1674" y="4860"/>
                    <a:pt x="2504" y="5285"/>
                    <a:pt x="3371" y="5285"/>
                  </a:cubicBezTo>
                  <a:cubicBezTo>
                    <a:pt x="3614" y="5285"/>
                    <a:pt x="3859" y="5252"/>
                    <a:pt x="4101" y="5183"/>
                  </a:cubicBezTo>
                  <a:lnTo>
                    <a:pt x="5189" y="5689"/>
                  </a:lnTo>
                  <a:cubicBezTo>
                    <a:pt x="5217" y="5702"/>
                    <a:pt x="5247" y="5708"/>
                    <a:pt x="5276" y="5708"/>
                  </a:cubicBezTo>
                  <a:cubicBezTo>
                    <a:pt x="5393" y="5708"/>
                    <a:pt x="5502" y="5609"/>
                    <a:pt x="5494" y="5479"/>
                  </a:cubicBezTo>
                  <a:lnTo>
                    <a:pt x="5446" y="4286"/>
                  </a:lnTo>
                  <a:cubicBezTo>
                    <a:pt x="6782" y="2588"/>
                    <a:pt x="5637" y="89"/>
                    <a:pt x="3481" y="3"/>
                  </a:cubicBezTo>
                  <a:cubicBezTo>
                    <a:pt x="3443" y="1"/>
                    <a:pt x="3406" y="1"/>
                    <a:pt x="3369"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2" name="Google Shape;20492;p80"/>
            <p:cNvSpPr/>
            <p:nvPr/>
          </p:nvSpPr>
          <p:spPr>
            <a:xfrm>
              <a:off x="3137832" y="2038089"/>
              <a:ext cx="20503" cy="52972"/>
            </a:xfrm>
            <a:custGeom>
              <a:avLst/>
              <a:gdLst/>
              <a:ahLst/>
              <a:cxnLst/>
              <a:rect l="l" t="t" r="r" b="b"/>
              <a:pathLst>
                <a:path w="783" h="2023" extrusionOk="0">
                  <a:moveTo>
                    <a:pt x="249" y="0"/>
                  </a:moveTo>
                  <a:cubicBezTo>
                    <a:pt x="1" y="19"/>
                    <a:pt x="1" y="401"/>
                    <a:pt x="249" y="420"/>
                  </a:cubicBezTo>
                  <a:lnTo>
                    <a:pt x="373" y="420"/>
                  </a:lnTo>
                  <a:lnTo>
                    <a:pt x="373" y="1823"/>
                  </a:lnTo>
                  <a:cubicBezTo>
                    <a:pt x="373" y="1937"/>
                    <a:pt x="468" y="2023"/>
                    <a:pt x="582" y="2023"/>
                  </a:cubicBezTo>
                  <a:cubicBezTo>
                    <a:pt x="687" y="2023"/>
                    <a:pt x="783" y="1927"/>
                    <a:pt x="783" y="1823"/>
                  </a:cubicBezTo>
                  <a:lnTo>
                    <a:pt x="783" y="210"/>
                  </a:lnTo>
                  <a:cubicBezTo>
                    <a:pt x="783" y="96"/>
                    <a:pt x="687" y="0"/>
                    <a:pt x="5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3" name="Google Shape;20493;p80"/>
            <p:cNvSpPr/>
            <p:nvPr/>
          </p:nvSpPr>
          <p:spPr>
            <a:xfrm>
              <a:off x="3137334" y="2082525"/>
              <a:ext cx="32338" cy="10814"/>
            </a:xfrm>
            <a:custGeom>
              <a:avLst/>
              <a:gdLst/>
              <a:ahLst/>
              <a:cxnLst/>
              <a:rect l="l" t="t" r="r" b="b"/>
              <a:pathLst>
                <a:path w="1235" h="413" extrusionOk="0">
                  <a:moveTo>
                    <a:pt x="971" y="0"/>
                  </a:moveTo>
                  <a:cubicBezTo>
                    <a:pt x="963" y="0"/>
                    <a:pt x="954" y="1"/>
                    <a:pt x="945" y="2"/>
                  </a:cubicBezTo>
                  <a:lnTo>
                    <a:pt x="258" y="2"/>
                  </a:lnTo>
                  <a:cubicBezTo>
                    <a:pt x="0" y="21"/>
                    <a:pt x="0" y="393"/>
                    <a:pt x="258" y="412"/>
                  </a:cubicBezTo>
                  <a:lnTo>
                    <a:pt x="945" y="412"/>
                  </a:lnTo>
                  <a:cubicBezTo>
                    <a:pt x="951" y="412"/>
                    <a:pt x="957" y="412"/>
                    <a:pt x="963" y="412"/>
                  </a:cubicBezTo>
                  <a:cubicBezTo>
                    <a:pt x="1232" y="412"/>
                    <a:pt x="1235" y="0"/>
                    <a:pt x="97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4" name="Google Shape;20494;p80"/>
            <p:cNvSpPr/>
            <p:nvPr/>
          </p:nvSpPr>
          <p:spPr>
            <a:xfrm>
              <a:off x="3139822" y="2021488"/>
              <a:ext cx="18513" cy="15868"/>
            </a:xfrm>
            <a:custGeom>
              <a:avLst/>
              <a:gdLst/>
              <a:ahLst/>
              <a:cxnLst/>
              <a:rect l="l" t="t" r="r" b="b"/>
              <a:pathLst>
                <a:path w="707" h="606" extrusionOk="0">
                  <a:moveTo>
                    <a:pt x="404" y="1"/>
                  </a:moveTo>
                  <a:cubicBezTo>
                    <a:pt x="330" y="1"/>
                    <a:pt x="254" y="29"/>
                    <a:pt x="192" y="91"/>
                  </a:cubicBezTo>
                  <a:cubicBezTo>
                    <a:pt x="1" y="281"/>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495" name="Google Shape;20495;p80"/>
          <p:cNvGrpSpPr/>
          <p:nvPr/>
        </p:nvGrpSpPr>
        <p:grpSpPr>
          <a:xfrm>
            <a:off x="4757646" y="5055214"/>
            <a:ext cx="463335" cy="479045"/>
            <a:chOff x="3568234" y="3791410"/>
            <a:chExt cx="347501" cy="359284"/>
          </a:xfrm>
        </p:grpSpPr>
        <p:sp>
          <p:nvSpPr>
            <p:cNvPr id="20496" name="Google Shape;20496;p80"/>
            <p:cNvSpPr/>
            <p:nvPr/>
          </p:nvSpPr>
          <p:spPr>
            <a:xfrm>
              <a:off x="3657682" y="3791410"/>
              <a:ext cx="151899" cy="160750"/>
            </a:xfrm>
            <a:custGeom>
              <a:avLst/>
              <a:gdLst/>
              <a:ahLst/>
              <a:cxnLst/>
              <a:rect l="l" t="t" r="r" b="b"/>
              <a:pathLst>
                <a:path w="5801" h="6139" extrusionOk="0">
                  <a:moveTo>
                    <a:pt x="3210" y="1"/>
                  </a:moveTo>
                  <a:cubicBezTo>
                    <a:pt x="2700" y="1"/>
                    <a:pt x="2177" y="155"/>
                    <a:pt x="1708" y="498"/>
                  </a:cubicBezTo>
                  <a:cubicBezTo>
                    <a:pt x="0" y="1738"/>
                    <a:pt x="429" y="4390"/>
                    <a:pt x="2433" y="5039"/>
                  </a:cubicBezTo>
                  <a:lnTo>
                    <a:pt x="3024" y="6031"/>
                  </a:lnTo>
                  <a:cubicBezTo>
                    <a:pt x="3067" y="6103"/>
                    <a:pt x="3141" y="6139"/>
                    <a:pt x="3215" y="6139"/>
                  </a:cubicBezTo>
                  <a:cubicBezTo>
                    <a:pt x="3289" y="6139"/>
                    <a:pt x="3363" y="6103"/>
                    <a:pt x="3406" y="6031"/>
                  </a:cubicBezTo>
                  <a:lnTo>
                    <a:pt x="4007" y="5039"/>
                  </a:lnTo>
                  <a:cubicBezTo>
                    <a:pt x="5075" y="4696"/>
                    <a:pt x="5800" y="3703"/>
                    <a:pt x="5800" y="2587"/>
                  </a:cubicBezTo>
                  <a:cubicBezTo>
                    <a:pt x="5800" y="1062"/>
                    <a:pt x="4547" y="1"/>
                    <a:pt x="3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7" name="Google Shape;20497;p80"/>
            <p:cNvSpPr/>
            <p:nvPr/>
          </p:nvSpPr>
          <p:spPr>
            <a:xfrm>
              <a:off x="3727858" y="3822413"/>
              <a:ext cx="48992" cy="48992"/>
            </a:xfrm>
            <a:custGeom>
              <a:avLst/>
              <a:gdLst/>
              <a:ahLst/>
              <a:cxnLst/>
              <a:rect l="l" t="t" r="r" b="b"/>
              <a:pathLst>
                <a:path w="1871" h="1871" extrusionOk="0">
                  <a:moveTo>
                    <a:pt x="936" y="1"/>
                  </a:moveTo>
                  <a:cubicBezTo>
                    <a:pt x="421" y="1"/>
                    <a:pt x="1" y="421"/>
                    <a:pt x="1" y="936"/>
                  </a:cubicBezTo>
                  <a:cubicBezTo>
                    <a:pt x="1" y="1451"/>
                    <a:pt x="421" y="1871"/>
                    <a:pt x="936" y="1871"/>
                  </a:cubicBezTo>
                  <a:cubicBezTo>
                    <a:pt x="1451" y="1871"/>
                    <a:pt x="1871" y="1451"/>
                    <a:pt x="1871" y="936"/>
                  </a:cubicBezTo>
                  <a:cubicBezTo>
                    <a:pt x="1871" y="421"/>
                    <a:pt x="1451" y="1"/>
                    <a:pt x="93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8" name="Google Shape;20498;p80"/>
            <p:cNvSpPr/>
            <p:nvPr/>
          </p:nvSpPr>
          <p:spPr>
            <a:xfrm>
              <a:off x="3710890" y="3816731"/>
              <a:ext cx="82823" cy="60173"/>
            </a:xfrm>
            <a:custGeom>
              <a:avLst/>
              <a:gdLst/>
              <a:ahLst/>
              <a:cxnLst/>
              <a:rect l="l" t="t" r="r" b="b"/>
              <a:pathLst>
                <a:path w="3163" h="2298" extrusionOk="0">
                  <a:moveTo>
                    <a:pt x="1584" y="428"/>
                  </a:moveTo>
                  <a:cubicBezTo>
                    <a:pt x="1784" y="428"/>
                    <a:pt x="1965" y="504"/>
                    <a:pt x="2099" y="638"/>
                  </a:cubicBezTo>
                  <a:cubicBezTo>
                    <a:pt x="2585" y="1124"/>
                    <a:pt x="2188" y="1881"/>
                    <a:pt x="1598" y="1881"/>
                  </a:cubicBezTo>
                  <a:cubicBezTo>
                    <a:pt x="1505" y="1881"/>
                    <a:pt x="1407" y="1862"/>
                    <a:pt x="1307" y="1821"/>
                  </a:cubicBezTo>
                  <a:cubicBezTo>
                    <a:pt x="573" y="1525"/>
                    <a:pt x="792" y="428"/>
                    <a:pt x="1584" y="428"/>
                  </a:cubicBezTo>
                  <a:close/>
                  <a:moveTo>
                    <a:pt x="1608" y="0"/>
                  </a:moveTo>
                  <a:cubicBezTo>
                    <a:pt x="1463" y="0"/>
                    <a:pt x="1310" y="30"/>
                    <a:pt x="1154" y="94"/>
                  </a:cubicBezTo>
                  <a:cubicBezTo>
                    <a:pt x="0" y="571"/>
                    <a:pt x="334" y="2298"/>
                    <a:pt x="1584" y="2298"/>
                  </a:cubicBezTo>
                  <a:cubicBezTo>
                    <a:pt x="1889" y="2298"/>
                    <a:pt x="2185" y="2174"/>
                    <a:pt x="2395" y="1964"/>
                  </a:cubicBezTo>
                  <a:cubicBezTo>
                    <a:pt x="3162" y="1196"/>
                    <a:pt x="2538" y="0"/>
                    <a:pt x="160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499" name="Google Shape;20499;p80"/>
            <p:cNvSpPr/>
            <p:nvPr/>
          </p:nvSpPr>
          <p:spPr>
            <a:xfrm>
              <a:off x="3699631" y="3857973"/>
              <a:ext cx="44017" cy="39670"/>
            </a:xfrm>
            <a:custGeom>
              <a:avLst/>
              <a:gdLst/>
              <a:ahLst/>
              <a:cxnLst/>
              <a:rect l="l" t="t" r="r" b="b"/>
              <a:pathLst>
                <a:path w="1681" h="1515" extrusionOk="0">
                  <a:moveTo>
                    <a:pt x="1368" y="1"/>
                  </a:moveTo>
                  <a:cubicBezTo>
                    <a:pt x="1315" y="1"/>
                    <a:pt x="1259" y="25"/>
                    <a:pt x="1212" y="83"/>
                  </a:cubicBezTo>
                  <a:lnTo>
                    <a:pt x="144" y="1161"/>
                  </a:lnTo>
                  <a:cubicBezTo>
                    <a:pt x="1" y="1285"/>
                    <a:pt x="96" y="1514"/>
                    <a:pt x="287" y="1514"/>
                  </a:cubicBezTo>
                  <a:cubicBezTo>
                    <a:pt x="344" y="1514"/>
                    <a:pt x="392" y="1486"/>
                    <a:pt x="430" y="1448"/>
                  </a:cubicBezTo>
                  <a:lnTo>
                    <a:pt x="1508" y="379"/>
                  </a:lnTo>
                  <a:cubicBezTo>
                    <a:pt x="1681" y="228"/>
                    <a:pt x="1533" y="1"/>
                    <a:pt x="13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0" name="Google Shape;20500;p80"/>
            <p:cNvSpPr/>
            <p:nvPr/>
          </p:nvSpPr>
          <p:spPr>
            <a:xfrm>
              <a:off x="3568234" y="3947316"/>
              <a:ext cx="86960" cy="201179"/>
            </a:xfrm>
            <a:custGeom>
              <a:avLst/>
              <a:gdLst/>
              <a:ahLst/>
              <a:cxnLst/>
              <a:rect l="l" t="t" r="r" b="b"/>
              <a:pathLst>
                <a:path w="3321" h="7683" extrusionOk="0">
                  <a:moveTo>
                    <a:pt x="3321" y="1"/>
                  </a:moveTo>
                  <a:lnTo>
                    <a:pt x="153" y="1060"/>
                  </a:lnTo>
                  <a:cubicBezTo>
                    <a:pt x="68" y="1088"/>
                    <a:pt x="1" y="1174"/>
                    <a:pt x="10" y="1270"/>
                  </a:cubicBezTo>
                  <a:lnTo>
                    <a:pt x="10" y="7461"/>
                  </a:lnTo>
                  <a:cubicBezTo>
                    <a:pt x="2" y="7588"/>
                    <a:pt x="107" y="7683"/>
                    <a:pt x="225" y="7683"/>
                  </a:cubicBezTo>
                  <a:cubicBezTo>
                    <a:pt x="249" y="7683"/>
                    <a:pt x="273" y="7679"/>
                    <a:pt x="297" y="7671"/>
                  </a:cubicBezTo>
                  <a:lnTo>
                    <a:pt x="3321" y="6660"/>
                  </a:lnTo>
                  <a:lnTo>
                    <a:pt x="332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1" name="Google Shape;20501;p80"/>
            <p:cNvSpPr/>
            <p:nvPr/>
          </p:nvSpPr>
          <p:spPr>
            <a:xfrm>
              <a:off x="3655169" y="3947316"/>
              <a:ext cx="86960" cy="203379"/>
            </a:xfrm>
            <a:custGeom>
              <a:avLst/>
              <a:gdLst/>
              <a:ahLst/>
              <a:cxnLst/>
              <a:rect l="l" t="t" r="r" b="b"/>
              <a:pathLst>
                <a:path w="3321" h="7767" extrusionOk="0">
                  <a:moveTo>
                    <a:pt x="1" y="1"/>
                  </a:moveTo>
                  <a:lnTo>
                    <a:pt x="1" y="6660"/>
                  </a:lnTo>
                  <a:lnTo>
                    <a:pt x="3321" y="7766"/>
                  </a:lnTo>
                  <a:lnTo>
                    <a:pt x="3321" y="1107"/>
                  </a:ln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2" name="Google Shape;20502;p80"/>
            <p:cNvSpPr/>
            <p:nvPr/>
          </p:nvSpPr>
          <p:spPr>
            <a:xfrm>
              <a:off x="3742103" y="3947316"/>
              <a:ext cx="86699" cy="203379"/>
            </a:xfrm>
            <a:custGeom>
              <a:avLst/>
              <a:gdLst/>
              <a:ahLst/>
              <a:cxnLst/>
              <a:rect l="l" t="t" r="r" b="b"/>
              <a:pathLst>
                <a:path w="3311" h="7767" extrusionOk="0">
                  <a:moveTo>
                    <a:pt x="3311" y="1"/>
                  </a:moveTo>
                  <a:lnTo>
                    <a:pt x="1" y="1107"/>
                  </a:lnTo>
                  <a:lnTo>
                    <a:pt x="1" y="7766"/>
                  </a:lnTo>
                  <a:lnTo>
                    <a:pt x="3311" y="6660"/>
                  </a:lnTo>
                  <a:lnTo>
                    <a:pt x="3311"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3" name="Google Shape;20503;p80"/>
            <p:cNvSpPr/>
            <p:nvPr/>
          </p:nvSpPr>
          <p:spPr>
            <a:xfrm>
              <a:off x="3828775" y="3947316"/>
              <a:ext cx="86960" cy="201179"/>
            </a:xfrm>
            <a:custGeom>
              <a:avLst/>
              <a:gdLst/>
              <a:ahLst/>
              <a:cxnLst/>
              <a:rect l="l" t="t" r="r" b="b"/>
              <a:pathLst>
                <a:path w="3321" h="7683" extrusionOk="0">
                  <a:moveTo>
                    <a:pt x="1" y="1"/>
                  </a:moveTo>
                  <a:lnTo>
                    <a:pt x="1" y="6660"/>
                  </a:lnTo>
                  <a:lnTo>
                    <a:pt x="3025" y="7671"/>
                  </a:lnTo>
                  <a:cubicBezTo>
                    <a:pt x="3049" y="7679"/>
                    <a:pt x="3073" y="7683"/>
                    <a:pt x="3096" y="7683"/>
                  </a:cubicBezTo>
                  <a:cubicBezTo>
                    <a:pt x="3215" y="7683"/>
                    <a:pt x="3321" y="7588"/>
                    <a:pt x="3321" y="7461"/>
                  </a:cubicBezTo>
                  <a:lnTo>
                    <a:pt x="3321" y="1270"/>
                  </a:lnTo>
                  <a:cubicBezTo>
                    <a:pt x="3321" y="1174"/>
                    <a:pt x="3254" y="1088"/>
                    <a:pt x="3168" y="1060"/>
                  </a:cubicBezTo>
                  <a:lnTo>
                    <a:pt x="1" y="1"/>
                  </a:ln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4" name="Google Shape;20504;p80"/>
            <p:cNvSpPr/>
            <p:nvPr/>
          </p:nvSpPr>
          <p:spPr>
            <a:xfrm>
              <a:off x="3582741" y="3962556"/>
              <a:ext cx="318776" cy="173135"/>
            </a:xfrm>
            <a:custGeom>
              <a:avLst/>
              <a:gdLst/>
              <a:ahLst/>
              <a:cxnLst/>
              <a:rect l="l" t="t" r="r" b="b"/>
              <a:pathLst>
                <a:path w="12174" h="6612" extrusionOk="0">
                  <a:moveTo>
                    <a:pt x="2776" y="1"/>
                  </a:moveTo>
                  <a:lnTo>
                    <a:pt x="153" y="869"/>
                  </a:lnTo>
                  <a:cubicBezTo>
                    <a:pt x="57" y="898"/>
                    <a:pt x="0" y="983"/>
                    <a:pt x="0" y="1079"/>
                  </a:cubicBezTo>
                  <a:lnTo>
                    <a:pt x="0" y="6135"/>
                  </a:lnTo>
                  <a:cubicBezTo>
                    <a:pt x="0" y="6254"/>
                    <a:pt x="100" y="6347"/>
                    <a:pt x="215" y="6347"/>
                  </a:cubicBezTo>
                  <a:cubicBezTo>
                    <a:pt x="239" y="6347"/>
                    <a:pt x="263" y="6343"/>
                    <a:pt x="286" y="6335"/>
                  </a:cubicBezTo>
                  <a:lnTo>
                    <a:pt x="2595" y="5563"/>
                  </a:lnTo>
                  <a:cubicBezTo>
                    <a:pt x="2652" y="5543"/>
                    <a:pt x="2712" y="5534"/>
                    <a:pt x="2772" y="5534"/>
                  </a:cubicBezTo>
                  <a:cubicBezTo>
                    <a:pt x="2831" y="5534"/>
                    <a:pt x="2891" y="5543"/>
                    <a:pt x="2948" y="5563"/>
                  </a:cubicBezTo>
                  <a:lnTo>
                    <a:pt x="3225" y="5658"/>
                  </a:lnTo>
                  <a:lnTo>
                    <a:pt x="6087" y="6612"/>
                  </a:lnTo>
                  <a:lnTo>
                    <a:pt x="9225" y="5563"/>
                  </a:lnTo>
                  <a:cubicBezTo>
                    <a:pt x="9283" y="5543"/>
                    <a:pt x="9342" y="5534"/>
                    <a:pt x="9401" y="5534"/>
                  </a:cubicBezTo>
                  <a:cubicBezTo>
                    <a:pt x="9459" y="5534"/>
                    <a:pt x="9516" y="5543"/>
                    <a:pt x="9569" y="5563"/>
                  </a:cubicBezTo>
                  <a:lnTo>
                    <a:pt x="9855" y="5658"/>
                  </a:lnTo>
                  <a:lnTo>
                    <a:pt x="11877" y="6335"/>
                  </a:lnTo>
                  <a:cubicBezTo>
                    <a:pt x="11900" y="6343"/>
                    <a:pt x="11923" y="6346"/>
                    <a:pt x="11945" y="6346"/>
                  </a:cubicBezTo>
                  <a:cubicBezTo>
                    <a:pt x="12065" y="6346"/>
                    <a:pt x="12173" y="6246"/>
                    <a:pt x="12173" y="6125"/>
                  </a:cubicBezTo>
                  <a:lnTo>
                    <a:pt x="12173" y="1079"/>
                  </a:lnTo>
                  <a:cubicBezTo>
                    <a:pt x="12164" y="983"/>
                    <a:pt x="12106" y="898"/>
                    <a:pt x="12011" y="869"/>
                  </a:cubicBezTo>
                  <a:lnTo>
                    <a:pt x="9845" y="153"/>
                  </a:lnTo>
                  <a:lnTo>
                    <a:pt x="9397" y="1"/>
                  </a:lnTo>
                  <a:lnTo>
                    <a:pt x="6249" y="1050"/>
                  </a:lnTo>
                  <a:cubicBezTo>
                    <a:pt x="6192" y="1064"/>
                    <a:pt x="6134" y="1072"/>
                    <a:pt x="6077" y="1072"/>
                  </a:cubicBezTo>
                  <a:cubicBezTo>
                    <a:pt x="6020" y="1072"/>
                    <a:pt x="5963" y="1064"/>
                    <a:pt x="5905" y="1050"/>
                  </a:cubicBezTo>
                  <a:lnTo>
                    <a:pt x="3225" y="153"/>
                  </a:lnTo>
                  <a:lnTo>
                    <a:pt x="2776"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5" name="Google Shape;20505;p80"/>
            <p:cNvSpPr/>
            <p:nvPr/>
          </p:nvSpPr>
          <p:spPr>
            <a:xfrm>
              <a:off x="3582741" y="3962556"/>
              <a:ext cx="72454" cy="166196"/>
            </a:xfrm>
            <a:custGeom>
              <a:avLst/>
              <a:gdLst/>
              <a:ahLst/>
              <a:cxnLst/>
              <a:rect l="l" t="t" r="r" b="b"/>
              <a:pathLst>
                <a:path w="2767" h="6347" extrusionOk="0">
                  <a:moveTo>
                    <a:pt x="2767" y="1"/>
                  </a:moveTo>
                  <a:lnTo>
                    <a:pt x="143" y="869"/>
                  </a:lnTo>
                  <a:cubicBezTo>
                    <a:pt x="57" y="898"/>
                    <a:pt x="0" y="983"/>
                    <a:pt x="0" y="1079"/>
                  </a:cubicBezTo>
                  <a:lnTo>
                    <a:pt x="0" y="6135"/>
                  </a:lnTo>
                  <a:cubicBezTo>
                    <a:pt x="0" y="6254"/>
                    <a:pt x="100" y="6347"/>
                    <a:pt x="210" y="6347"/>
                  </a:cubicBezTo>
                  <a:cubicBezTo>
                    <a:pt x="232" y="6347"/>
                    <a:pt x="255" y="6343"/>
                    <a:pt x="277" y="6335"/>
                  </a:cubicBezTo>
                  <a:lnTo>
                    <a:pt x="2595" y="5572"/>
                  </a:lnTo>
                  <a:cubicBezTo>
                    <a:pt x="2652" y="5553"/>
                    <a:pt x="2709" y="5543"/>
                    <a:pt x="2767" y="5543"/>
                  </a:cubicBezTo>
                  <a:lnTo>
                    <a:pt x="2767"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6" name="Google Shape;20506;p80"/>
            <p:cNvSpPr/>
            <p:nvPr/>
          </p:nvSpPr>
          <p:spPr>
            <a:xfrm>
              <a:off x="3742103" y="3962556"/>
              <a:ext cx="86699" cy="173135"/>
            </a:xfrm>
            <a:custGeom>
              <a:avLst/>
              <a:gdLst/>
              <a:ahLst/>
              <a:cxnLst/>
              <a:rect l="l" t="t" r="r" b="b"/>
              <a:pathLst>
                <a:path w="3311" h="6612" extrusionOk="0">
                  <a:moveTo>
                    <a:pt x="3311" y="1"/>
                  </a:moveTo>
                  <a:lnTo>
                    <a:pt x="172" y="1050"/>
                  </a:lnTo>
                  <a:cubicBezTo>
                    <a:pt x="115" y="1060"/>
                    <a:pt x="58" y="1069"/>
                    <a:pt x="1" y="1079"/>
                  </a:cubicBezTo>
                  <a:lnTo>
                    <a:pt x="1" y="6612"/>
                  </a:lnTo>
                  <a:lnTo>
                    <a:pt x="3139" y="5572"/>
                  </a:lnTo>
                  <a:cubicBezTo>
                    <a:pt x="3197" y="5553"/>
                    <a:pt x="3254" y="5543"/>
                    <a:pt x="3311" y="5543"/>
                  </a:cubicBezTo>
                  <a:lnTo>
                    <a:pt x="3311"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07" name="Google Shape;20507;p80"/>
          <p:cNvGrpSpPr/>
          <p:nvPr/>
        </p:nvGrpSpPr>
        <p:grpSpPr>
          <a:xfrm>
            <a:off x="2346567" y="2001450"/>
            <a:ext cx="462672" cy="477893"/>
            <a:chOff x="1759925" y="1501087"/>
            <a:chExt cx="347004" cy="358420"/>
          </a:xfrm>
        </p:grpSpPr>
        <p:sp>
          <p:nvSpPr>
            <p:cNvPr id="20508" name="Google Shape;20508;p80"/>
            <p:cNvSpPr/>
            <p:nvPr/>
          </p:nvSpPr>
          <p:spPr>
            <a:xfrm>
              <a:off x="1897055" y="1797266"/>
              <a:ext cx="72480" cy="62242"/>
            </a:xfrm>
            <a:custGeom>
              <a:avLst/>
              <a:gdLst/>
              <a:ahLst/>
              <a:cxnLst/>
              <a:rect l="l" t="t" r="r" b="b"/>
              <a:pathLst>
                <a:path w="2768" h="2377" extrusionOk="0">
                  <a:moveTo>
                    <a:pt x="1" y="1"/>
                  </a:moveTo>
                  <a:lnTo>
                    <a:pt x="1" y="2147"/>
                  </a:lnTo>
                  <a:cubicBezTo>
                    <a:pt x="1" y="2271"/>
                    <a:pt x="106" y="2376"/>
                    <a:pt x="230" y="2376"/>
                  </a:cubicBezTo>
                  <a:lnTo>
                    <a:pt x="2548" y="2376"/>
                  </a:lnTo>
                  <a:cubicBezTo>
                    <a:pt x="2672" y="2376"/>
                    <a:pt x="2767" y="2271"/>
                    <a:pt x="2767" y="2147"/>
                  </a:cubicBezTo>
                  <a:lnTo>
                    <a:pt x="2767"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09" name="Google Shape;20509;p80"/>
            <p:cNvSpPr/>
            <p:nvPr/>
          </p:nvSpPr>
          <p:spPr>
            <a:xfrm>
              <a:off x="1897055" y="1797266"/>
              <a:ext cx="72480" cy="31003"/>
            </a:xfrm>
            <a:custGeom>
              <a:avLst/>
              <a:gdLst/>
              <a:ahLst/>
              <a:cxnLst/>
              <a:rect l="l" t="t" r="r" b="b"/>
              <a:pathLst>
                <a:path w="2768" h="1184" extrusionOk="0">
                  <a:moveTo>
                    <a:pt x="1" y="1"/>
                  </a:moveTo>
                  <a:lnTo>
                    <a:pt x="1" y="1184"/>
                  </a:lnTo>
                  <a:lnTo>
                    <a:pt x="2767" y="1184"/>
                  </a:lnTo>
                  <a:lnTo>
                    <a:pt x="2767"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0" name="Google Shape;20510;p80"/>
            <p:cNvSpPr/>
            <p:nvPr/>
          </p:nvSpPr>
          <p:spPr>
            <a:xfrm>
              <a:off x="1854086" y="1501087"/>
              <a:ext cx="158419" cy="311942"/>
            </a:xfrm>
            <a:custGeom>
              <a:avLst/>
              <a:gdLst/>
              <a:ahLst/>
              <a:cxnLst/>
              <a:rect l="l" t="t" r="r" b="b"/>
              <a:pathLst>
                <a:path w="6050" h="11913" extrusionOk="0">
                  <a:moveTo>
                    <a:pt x="759" y="0"/>
                  </a:moveTo>
                  <a:cubicBezTo>
                    <a:pt x="389" y="0"/>
                    <a:pt x="20" y="241"/>
                    <a:pt x="1" y="723"/>
                  </a:cubicBezTo>
                  <a:lnTo>
                    <a:pt x="1" y="11694"/>
                  </a:lnTo>
                  <a:cubicBezTo>
                    <a:pt x="1" y="11818"/>
                    <a:pt x="106" y="11913"/>
                    <a:pt x="220" y="11913"/>
                  </a:cubicBezTo>
                  <a:lnTo>
                    <a:pt x="5830" y="11913"/>
                  </a:lnTo>
                  <a:cubicBezTo>
                    <a:pt x="5954" y="11913"/>
                    <a:pt x="6049" y="11818"/>
                    <a:pt x="6049" y="11694"/>
                  </a:cubicBezTo>
                  <a:lnTo>
                    <a:pt x="6049" y="3251"/>
                  </a:lnTo>
                  <a:lnTo>
                    <a:pt x="1518" y="3251"/>
                  </a:lnTo>
                  <a:lnTo>
                    <a:pt x="1518" y="723"/>
                  </a:lnTo>
                  <a:cubicBezTo>
                    <a:pt x="1498" y="241"/>
                    <a:pt x="1129" y="0"/>
                    <a:pt x="7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1" name="Google Shape;20511;p80"/>
            <p:cNvSpPr/>
            <p:nvPr/>
          </p:nvSpPr>
          <p:spPr>
            <a:xfrm>
              <a:off x="1854086" y="1795040"/>
              <a:ext cx="158419" cy="17989"/>
            </a:xfrm>
            <a:custGeom>
              <a:avLst/>
              <a:gdLst/>
              <a:ahLst/>
              <a:cxnLst/>
              <a:rect l="l" t="t" r="r" b="b"/>
              <a:pathLst>
                <a:path w="6050" h="687" extrusionOk="0">
                  <a:moveTo>
                    <a:pt x="1" y="0"/>
                  </a:moveTo>
                  <a:lnTo>
                    <a:pt x="1" y="468"/>
                  </a:lnTo>
                  <a:cubicBezTo>
                    <a:pt x="1" y="592"/>
                    <a:pt x="106" y="687"/>
                    <a:pt x="220" y="687"/>
                  </a:cubicBezTo>
                  <a:lnTo>
                    <a:pt x="5830" y="687"/>
                  </a:lnTo>
                  <a:cubicBezTo>
                    <a:pt x="5954" y="687"/>
                    <a:pt x="6049" y="592"/>
                    <a:pt x="6049" y="468"/>
                  </a:cubicBezTo>
                  <a:lnTo>
                    <a:pt x="604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2" name="Google Shape;20512;p80"/>
            <p:cNvSpPr/>
            <p:nvPr/>
          </p:nvSpPr>
          <p:spPr>
            <a:xfrm>
              <a:off x="1854348" y="1602685"/>
              <a:ext cx="105447" cy="80702"/>
            </a:xfrm>
            <a:custGeom>
              <a:avLst/>
              <a:gdLst/>
              <a:ahLst/>
              <a:cxnLst/>
              <a:rect l="l" t="t" r="r" b="b"/>
              <a:pathLst>
                <a:path w="4027" h="3082" extrusionOk="0">
                  <a:moveTo>
                    <a:pt x="716" y="0"/>
                  </a:moveTo>
                  <a:cubicBezTo>
                    <a:pt x="458" y="0"/>
                    <a:pt x="210" y="77"/>
                    <a:pt x="0" y="220"/>
                  </a:cubicBezTo>
                  <a:lnTo>
                    <a:pt x="0" y="2862"/>
                  </a:lnTo>
                  <a:cubicBezTo>
                    <a:pt x="210" y="3005"/>
                    <a:pt x="458" y="3082"/>
                    <a:pt x="716" y="3082"/>
                  </a:cubicBezTo>
                  <a:lnTo>
                    <a:pt x="2776" y="3082"/>
                  </a:lnTo>
                  <a:cubicBezTo>
                    <a:pt x="3463" y="3082"/>
                    <a:pt x="4017" y="2528"/>
                    <a:pt x="4026" y="1842"/>
                  </a:cubicBezTo>
                  <a:lnTo>
                    <a:pt x="4026"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3" name="Google Shape;20513;p80"/>
            <p:cNvSpPr/>
            <p:nvPr/>
          </p:nvSpPr>
          <p:spPr>
            <a:xfrm>
              <a:off x="1893808" y="1586188"/>
              <a:ext cx="118697" cy="63996"/>
            </a:xfrm>
            <a:custGeom>
              <a:avLst/>
              <a:gdLst/>
              <a:ahLst/>
              <a:cxnLst/>
              <a:rect l="l" t="t" r="r" b="b"/>
              <a:pathLst>
                <a:path w="4533" h="2444" extrusionOk="0">
                  <a:moveTo>
                    <a:pt x="1" y="1"/>
                  </a:moveTo>
                  <a:lnTo>
                    <a:pt x="1" y="2195"/>
                  </a:lnTo>
                  <a:cubicBezTo>
                    <a:pt x="229" y="2362"/>
                    <a:pt x="493" y="2444"/>
                    <a:pt x="757" y="2444"/>
                  </a:cubicBezTo>
                  <a:cubicBezTo>
                    <a:pt x="1067" y="2444"/>
                    <a:pt x="1375" y="2331"/>
                    <a:pt x="1622" y="2109"/>
                  </a:cubicBezTo>
                  <a:cubicBezTo>
                    <a:pt x="1813" y="2224"/>
                    <a:pt x="2023" y="2281"/>
                    <a:pt x="2252" y="2281"/>
                  </a:cubicBezTo>
                  <a:lnTo>
                    <a:pt x="2290" y="2281"/>
                  </a:lnTo>
                  <a:cubicBezTo>
                    <a:pt x="2643" y="2281"/>
                    <a:pt x="2987" y="2128"/>
                    <a:pt x="3225" y="1861"/>
                  </a:cubicBezTo>
                  <a:cubicBezTo>
                    <a:pt x="3387" y="1928"/>
                    <a:pt x="3549" y="1956"/>
                    <a:pt x="3721" y="1956"/>
                  </a:cubicBezTo>
                  <a:lnTo>
                    <a:pt x="3836" y="1956"/>
                  </a:lnTo>
                  <a:cubicBezTo>
                    <a:pt x="4084" y="1956"/>
                    <a:pt x="4332" y="1880"/>
                    <a:pt x="4532" y="1747"/>
                  </a:cubicBezTo>
                  <a:lnTo>
                    <a:pt x="4532"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4" name="Google Shape;20514;p80"/>
            <p:cNvSpPr/>
            <p:nvPr/>
          </p:nvSpPr>
          <p:spPr>
            <a:xfrm>
              <a:off x="1893808" y="1552724"/>
              <a:ext cx="39487" cy="83452"/>
            </a:xfrm>
            <a:custGeom>
              <a:avLst/>
              <a:gdLst/>
              <a:ahLst/>
              <a:cxnLst/>
              <a:rect l="l" t="t" r="r" b="b"/>
              <a:pathLst>
                <a:path w="1508" h="3187" extrusionOk="0">
                  <a:moveTo>
                    <a:pt x="754" y="0"/>
                  </a:moveTo>
                  <a:cubicBezTo>
                    <a:pt x="334" y="0"/>
                    <a:pt x="1" y="344"/>
                    <a:pt x="1" y="754"/>
                  </a:cubicBezTo>
                  <a:lnTo>
                    <a:pt x="1" y="2433"/>
                  </a:lnTo>
                  <a:cubicBezTo>
                    <a:pt x="1" y="2853"/>
                    <a:pt x="334" y="3187"/>
                    <a:pt x="754" y="3187"/>
                  </a:cubicBezTo>
                  <a:cubicBezTo>
                    <a:pt x="1174" y="3187"/>
                    <a:pt x="1508" y="2853"/>
                    <a:pt x="1508" y="2433"/>
                  </a:cubicBezTo>
                  <a:lnTo>
                    <a:pt x="1508" y="764"/>
                  </a:lnTo>
                  <a:cubicBezTo>
                    <a:pt x="1508" y="344"/>
                    <a:pt x="1174" y="0"/>
                    <a:pt x="754"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5" name="Google Shape;20515;p80"/>
            <p:cNvSpPr/>
            <p:nvPr/>
          </p:nvSpPr>
          <p:spPr>
            <a:xfrm>
              <a:off x="1933269" y="1552724"/>
              <a:ext cx="39749" cy="79210"/>
            </a:xfrm>
            <a:custGeom>
              <a:avLst/>
              <a:gdLst/>
              <a:ahLst/>
              <a:cxnLst/>
              <a:rect l="l" t="t" r="r" b="b"/>
              <a:pathLst>
                <a:path w="1518" h="3025" extrusionOk="0">
                  <a:moveTo>
                    <a:pt x="735" y="0"/>
                  </a:moveTo>
                  <a:cubicBezTo>
                    <a:pt x="335" y="0"/>
                    <a:pt x="1" y="334"/>
                    <a:pt x="1" y="744"/>
                  </a:cubicBezTo>
                  <a:lnTo>
                    <a:pt x="1" y="2290"/>
                  </a:lnTo>
                  <a:cubicBezTo>
                    <a:pt x="1" y="2700"/>
                    <a:pt x="335" y="3025"/>
                    <a:pt x="735" y="3025"/>
                  </a:cubicBezTo>
                  <a:lnTo>
                    <a:pt x="783" y="3025"/>
                  </a:lnTo>
                  <a:cubicBezTo>
                    <a:pt x="1184" y="3025"/>
                    <a:pt x="1518" y="2700"/>
                    <a:pt x="1518" y="2290"/>
                  </a:cubicBezTo>
                  <a:lnTo>
                    <a:pt x="1518" y="744"/>
                  </a:lnTo>
                  <a:cubicBezTo>
                    <a:pt x="1518" y="334"/>
                    <a:pt x="1184" y="0"/>
                    <a:pt x="783"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6" name="Google Shape;20516;p80"/>
            <p:cNvSpPr/>
            <p:nvPr/>
          </p:nvSpPr>
          <p:spPr>
            <a:xfrm>
              <a:off x="1972992" y="1552724"/>
              <a:ext cx="39513" cy="70726"/>
            </a:xfrm>
            <a:custGeom>
              <a:avLst/>
              <a:gdLst/>
              <a:ahLst/>
              <a:cxnLst/>
              <a:rect l="l" t="t" r="r" b="b"/>
              <a:pathLst>
                <a:path w="1509" h="2701" extrusionOk="0">
                  <a:moveTo>
                    <a:pt x="697" y="0"/>
                  </a:moveTo>
                  <a:cubicBezTo>
                    <a:pt x="306" y="0"/>
                    <a:pt x="1" y="315"/>
                    <a:pt x="1" y="697"/>
                  </a:cubicBezTo>
                  <a:lnTo>
                    <a:pt x="1" y="2013"/>
                  </a:lnTo>
                  <a:cubicBezTo>
                    <a:pt x="1" y="2395"/>
                    <a:pt x="306" y="2700"/>
                    <a:pt x="697" y="2700"/>
                  </a:cubicBezTo>
                  <a:lnTo>
                    <a:pt x="812" y="2700"/>
                  </a:lnTo>
                  <a:cubicBezTo>
                    <a:pt x="1193" y="2700"/>
                    <a:pt x="1508" y="2395"/>
                    <a:pt x="1508" y="2013"/>
                  </a:cubicBezTo>
                  <a:lnTo>
                    <a:pt x="1508" y="697"/>
                  </a:lnTo>
                  <a:cubicBezTo>
                    <a:pt x="1508" y="315"/>
                    <a:pt x="1193" y="0"/>
                    <a:pt x="81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7" name="Google Shape;20517;p80"/>
            <p:cNvSpPr/>
            <p:nvPr/>
          </p:nvSpPr>
          <p:spPr>
            <a:xfrm>
              <a:off x="1893808" y="1552724"/>
              <a:ext cx="25007" cy="83452"/>
            </a:xfrm>
            <a:custGeom>
              <a:avLst/>
              <a:gdLst/>
              <a:ahLst/>
              <a:cxnLst/>
              <a:rect l="l" t="t" r="r" b="b"/>
              <a:pathLst>
                <a:path w="955" h="3187" extrusionOk="0">
                  <a:moveTo>
                    <a:pt x="754" y="0"/>
                  </a:moveTo>
                  <a:cubicBezTo>
                    <a:pt x="334" y="0"/>
                    <a:pt x="1" y="334"/>
                    <a:pt x="1" y="754"/>
                  </a:cubicBezTo>
                  <a:lnTo>
                    <a:pt x="1" y="2433"/>
                  </a:lnTo>
                  <a:cubicBezTo>
                    <a:pt x="1" y="2853"/>
                    <a:pt x="334" y="3187"/>
                    <a:pt x="754" y="3187"/>
                  </a:cubicBezTo>
                  <a:cubicBezTo>
                    <a:pt x="821" y="3187"/>
                    <a:pt x="888" y="3177"/>
                    <a:pt x="955" y="3168"/>
                  </a:cubicBezTo>
                  <a:cubicBezTo>
                    <a:pt x="621" y="3072"/>
                    <a:pt x="392" y="2776"/>
                    <a:pt x="392" y="2433"/>
                  </a:cubicBezTo>
                  <a:lnTo>
                    <a:pt x="392" y="764"/>
                  </a:lnTo>
                  <a:cubicBezTo>
                    <a:pt x="392" y="411"/>
                    <a:pt x="621" y="115"/>
                    <a:pt x="955" y="29"/>
                  </a:cubicBezTo>
                  <a:cubicBezTo>
                    <a:pt x="888" y="10"/>
                    <a:pt x="821" y="0"/>
                    <a:pt x="754"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8" name="Google Shape;20518;p80"/>
            <p:cNvSpPr/>
            <p:nvPr/>
          </p:nvSpPr>
          <p:spPr>
            <a:xfrm>
              <a:off x="1933269" y="1552724"/>
              <a:ext cx="25007" cy="79210"/>
            </a:xfrm>
            <a:custGeom>
              <a:avLst/>
              <a:gdLst/>
              <a:ahLst/>
              <a:cxnLst/>
              <a:rect l="l" t="t" r="r" b="b"/>
              <a:pathLst>
                <a:path w="955" h="3025" extrusionOk="0">
                  <a:moveTo>
                    <a:pt x="745" y="0"/>
                  </a:moveTo>
                  <a:cubicBezTo>
                    <a:pt x="335" y="0"/>
                    <a:pt x="1" y="334"/>
                    <a:pt x="1" y="744"/>
                  </a:cubicBezTo>
                  <a:lnTo>
                    <a:pt x="1" y="2290"/>
                  </a:lnTo>
                  <a:cubicBezTo>
                    <a:pt x="1" y="2700"/>
                    <a:pt x="335" y="3025"/>
                    <a:pt x="735" y="3025"/>
                  </a:cubicBezTo>
                  <a:lnTo>
                    <a:pt x="783" y="3025"/>
                  </a:lnTo>
                  <a:cubicBezTo>
                    <a:pt x="840" y="3025"/>
                    <a:pt x="898" y="3015"/>
                    <a:pt x="955" y="3005"/>
                  </a:cubicBezTo>
                  <a:cubicBezTo>
                    <a:pt x="631" y="2920"/>
                    <a:pt x="392" y="2624"/>
                    <a:pt x="402" y="2290"/>
                  </a:cubicBezTo>
                  <a:lnTo>
                    <a:pt x="402" y="744"/>
                  </a:lnTo>
                  <a:cubicBezTo>
                    <a:pt x="392" y="401"/>
                    <a:pt x="631" y="105"/>
                    <a:pt x="955" y="29"/>
                  </a:cubicBezTo>
                  <a:cubicBezTo>
                    <a:pt x="898" y="10"/>
                    <a:pt x="840" y="0"/>
                    <a:pt x="783"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19" name="Google Shape;20519;p80"/>
            <p:cNvSpPr/>
            <p:nvPr/>
          </p:nvSpPr>
          <p:spPr>
            <a:xfrm>
              <a:off x="1972992" y="1552724"/>
              <a:ext cx="25007" cy="70830"/>
            </a:xfrm>
            <a:custGeom>
              <a:avLst/>
              <a:gdLst/>
              <a:ahLst/>
              <a:cxnLst/>
              <a:rect l="l" t="t" r="r" b="b"/>
              <a:pathLst>
                <a:path w="955" h="2705" extrusionOk="0">
                  <a:moveTo>
                    <a:pt x="697" y="0"/>
                  </a:moveTo>
                  <a:cubicBezTo>
                    <a:pt x="306" y="0"/>
                    <a:pt x="1" y="315"/>
                    <a:pt x="1" y="697"/>
                  </a:cubicBezTo>
                  <a:lnTo>
                    <a:pt x="1" y="2013"/>
                  </a:lnTo>
                  <a:cubicBezTo>
                    <a:pt x="1" y="2395"/>
                    <a:pt x="306" y="2700"/>
                    <a:pt x="697" y="2700"/>
                  </a:cubicBezTo>
                  <a:lnTo>
                    <a:pt x="812" y="2700"/>
                  </a:lnTo>
                  <a:cubicBezTo>
                    <a:pt x="826" y="2703"/>
                    <a:pt x="840" y="2704"/>
                    <a:pt x="854" y="2704"/>
                  </a:cubicBezTo>
                  <a:cubicBezTo>
                    <a:pt x="887" y="2704"/>
                    <a:pt x="921" y="2697"/>
                    <a:pt x="955" y="2691"/>
                  </a:cubicBezTo>
                  <a:cubicBezTo>
                    <a:pt x="621" y="2624"/>
                    <a:pt x="392" y="2338"/>
                    <a:pt x="392" y="2013"/>
                  </a:cubicBezTo>
                  <a:lnTo>
                    <a:pt x="392" y="697"/>
                  </a:lnTo>
                  <a:cubicBezTo>
                    <a:pt x="392" y="363"/>
                    <a:pt x="621" y="77"/>
                    <a:pt x="955" y="19"/>
                  </a:cubicBezTo>
                  <a:cubicBezTo>
                    <a:pt x="907" y="10"/>
                    <a:pt x="859" y="0"/>
                    <a:pt x="812" y="0"/>
                  </a:cubicBezTo>
                  <a:close/>
                </a:path>
              </a:pathLst>
            </a:custGeom>
            <a:solidFill>
              <a:srgbClr val="6E869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0" name="Google Shape;20520;p80"/>
            <p:cNvSpPr/>
            <p:nvPr/>
          </p:nvSpPr>
          <p:spPr>
            <a:xfrm>
              <a:off x="1854348" y="1616432"/>
              <a:ext cx="91438" cy="53234"/>
            </a:xfrm>
            <a:custGeom>
              <a:avLst/>
              <a:gdLst/>
              <a:ahLst/>
              <a:cxnLst/>
              <a:rect l="l" t="t" r="r" b="b"/>
              <a:pathLst>
                <a:path w="3492" h="2033" extrusionOk="0">
                  <a:moveTo>
                    <a:pt x="716" y="0"/>
                  </a:moveTo>
                  <a:cubicBezTo>
                    <a:pt x="315" y="0"/>
                    <a:pt x="0" y="324"/>
                    <a:pt x="0" y="716"/>
                  </a:cubicBezTo>
                  <a:lnTo>
                    <a:pt x="0" y="1317"/>
                  </a:lnTo>
                  <a:cubicBezTo>
                    <a:pt x="0" y="1708"/>
                    <a:pt x="315" y="2032"/>
                    <a:pt x="716" y="2032"/>
                  </a:cubicBezTo>
                  <a:lnTo>
                    <a:pt x="2776" y="2032"/>
                  </a:lnTo>
                  <a:cubicBezTo>
                    <a:pt x="3168" y="2032"/>
                    <a:pt x="3492" y="1708"/>
                    <a:pt x="3492" y="1317"/>
                  </a:cubicBezTo>
                  <a:lnTo>
                    <a:pt x="3492" y="219"/>
                  </a:lnTo>
                  <a:cubicBezTo>
                    <a:pt x="3492" y="95"/>
                    <a:pt x="3387" y="0"/>
                    <a:pt x="3272" y="0"/>
                  </a:cubicBezTo>
                  <a:close/>
                </a:path>
              </a:pathLst>
            </a:custGeom>
            <a:solidFill>
              <a:srgbClr val="95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1" name="Google Shape;20521;p80"/>
            <p:cNvSpPr/>
            <p:nvPr/>
          </p:nvSpPr>
          <p:spPr>
            <a:xfrm>
              <a:off x="1894070" y="1697029"/>
              <a:ext cx="19167" cy="50301"/>
            </a:xfrm>
            <a:custGeom>
              <a:avLst/>
              <a:gdLst/>
              <a:ahLst/>
              <a:cxnLst/>
              <a:rect l="l" t="t" r="r" b="b"/>
              <a:pathLst>
                <a:path w="732" h="1921" extrusionOk="0">
                  <a:moveTo>
                    <a:pt x="505" y="1"/>
                  </a:moveTo>
                  <a:cubicBezTo>
                    <a:pt x="419" y="1"/>
                    <a:pt x="334" y="49"/>
                    <a:pt x="305" y="156"/>
                  </a:cubicBezTo>
                  <a:lnTo>
                    <a:pt x="19" y="1673"/>
                  </a:lnTo>
                  <a:cubicBezTo>
                    <a:pt x="0" y="1797"/>
                    <a:pt x="96" y="1911"/>
                    <a:pt x="229" y="1921"/>
                  </a:cubicBezTo>
                  <a:cubicBezTo>
                    <a:pt x="324" y="1911"/>
                    <a:pt x="410" y="1845"/>
                    <a:pt x="429" y="1740"/>
                  </a:cubicBezTo>
                  <a:lnTo>
                    <a:pt x="716" y="232"/>
                  </a:lnTo>
                  <a:cubicBezTo>
                    <a:pt x="732" y="86"/>
                    <a:pt x="618"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2" name="Google Shape;20522;p80"/>
            <p:cNvSpPr/>
            <p:nvPr/>
          </p:nvSpPr>
          <p:spPr>
            <a:xfrm>
              <a:off x="1918789" y="1697029"/>
              <a:ext cx="19194" cy="50301"/>
            </a:xfrm>
            <a:custGeom>
              <a:avLst/>
              <a:gdLst/>
              <a:ahLst/>
              <a:cxnLst/>
              <a:rect l="l" t="t" r="r" b="b"/>
              <a:pathLst>
                <a:path w="733" h="1921" extrusionOk="0">
                  <a:moveTo>
                    <a:pt x="505" y="1"/>
                  </a:moveTo>
                  <a:cubicBezTo>
                    <a:pt x="420" y="1"/>
                    <a:pt x="335" y="49"/>
                    <a:pt x="306" y="156"/>
                  </a:cubicBezTo>
                  <a:lnTo>
                    <a:pt x="29" y="1673"/>
                  </a:lnTo>
                  <a:cubicBezTo>
                    <a:pt x="1" y="1797"/>
                    <a:pt x="96" y="1921"/>
                    <a:pt x="230" y="1921"/>
                  </a:cubicBezTo>
                  <a:cubicBezTo>
                    <a:pt x="325" y="1911"/>
                    <a:pt x="411" y="1845"/>
                    <a:pt x="430" y="1740"/>
                  </a:cubicBezTo>
                  <a:lnTo>
                    <a:pt x="716" y="232"/>
                  </a:lnTo>
                  <a:cubicBezTo>
                    <a:pt x="732" y="86"/>
                    <a:pt x="619" y="1"/>
                    <a:pt x="50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3" name="Google Shape;20523;p80"/>
            <p:cNvSpPr/>
            <p:nvPr/>
          </p:nvSpPr>
          <p:spPr>
            <a:xfrm>
              <a:off x="1892552" y="1704099"/>
              <a:ext cx="52998" cy="11024"/>
            </a:xfrm>
            <a:custGeom>
              <a:avLst/>
              <a:gdLst/>
              <a:ahLst/>
              <a:cxnLst/>
              <a:rect l="l" t="t" r="r" b="b"/>
              <a:pathLst>
                <a:path w="2024" h="421" extrusionOk="0">
                  <a:moveTo>
                    <a:pt x="258" y="1"/>
                  </a:moveTo>
                  <a:cubicBezTo>
                    <a:pt x="1" y="20"/>
                    <a:pt x="1" y="392"/>
                    <a:pt x="258" y="420"/>
                  </a:cubicBezTo>
                  <a:lnTo>
                    <a:pt x="1766" y="420"/>
                  </a:lnTo>
                  <a:cubicBezTo>
                    <a:pt x="2023" y="392"/>
                    <a:pt x="2023" y="20"/>
                    <a:pt x="176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4" name="Google Shape;20524;p80"/>
            <p:cNvSpPr/>
            <p:nvPr/>
          </p:nvSpPr>
          <p:spPr>
            <a:xfrm>
              <a:off x="1887315" y="1728844"/>
              <a:ext cx="52998" cy="10998"/>
            </a:xfrm>
            <a:custGeom>
              <a:avLst/>
              <a:gdLst/>
              <a:ahLst/>
              <a:cxnLst/>
              <a:rect l="l" t="t" r="r" b="b"/>
              <a:pathLst>
                <a:path w="2024" h="420" extrusionOk="0">
                  <a:moveTo>
                    <a:pt x="258" y="0"/>
                  </a:moveTo>
                  <a:cubicBezTo>
                    <a:pt x="1" y="19"/>
                    <a:pt x="1" y="401"/>
                    <a:pt x="258" y="420"/>
                  </a:cubicBezTo>
                  <a:lnTo>
                    <a:pt x="1775" y="420"/>
                  </a:lnTo>
                  <a:cubicBezTo>
                    <a:pt x="2023" y="401"/>
                    <a:pt x="2023" y="19"/>
                    <a:pt x="17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5" name="Google Shape;20525;p80"/>
            <p:cNvSpPr/>
            <p:nvPr/>
          </p:nvSpPr>
          <p:spPr>
            <a:xfrm>
              <a:off x="1946519" y="1679800"/>
              <a:ext cx="21760" cy="67531"/>
            </a:xfrm>
            <a:custGeom>
              <a:avLst/>
              <a:gdLst/>
              <a:ahLst/>
              <a:cxnLst/>
              <a:rect l="l" t="t" r="r" b="b"/>
              <a:pathLst>
                <a:path w="831" h="2579" extrusionOk="0">
                  <a:moveTo>
                    <a:pt x="621" y="1"/>
                  </a:moveTo>
                  <a:cubicBezTo>
                    <a:pt x="589" y="1"/>
                    <a:pt x="557" y="8"/>
                    <a:pt x="525" y="22"/>
                  </a:cubicBezTo>
                  <a:lnTo>
                    <a:pt x="191" y="213"/>
                  </a:lnTo>
                  <a:cubicBezTo>
                    <a:pt x="1" y="329"/>
                    <a:pt x="112" y="596"/>
                    <a:pt x="295" y="596"/>
                  </a:cubicBezTo>
                  <a:cubicBezTo>
                    <a:pt x="322" y="596"/>
                    <a:pt x="352" y="589"/>
                    <a:pt x="382" y="576"/>
                  </a:cubicBezTo>
                  <a:lnTo>
                    <a:pt x="420" y="557"/>
                  </a:lnTo>
                  <a:lnTo>
                    <a:pt x="420" y="2369"/>
                  </a:lnTo>
                  <a:cubicBezTo>
                    <a:pt x="420" y="2484"/>
                    <a:pt x="516" y="2579"/>
                    <a:pt x="630" y="2579"/>
                  </a:cubicBezTo>
                  <a:cubicBezTo>
                    <a:pt x="745" y="2569"/>
                    <a:pt x="830" y="2484"/>
                    <a:pt x="830" y="2369"/>
                  </a:cubicBezTo>
                  <a:lnTo>
                    <a:pt x="830" y="213"/>
                  </a:lnTo>
                  <a:cubicBezTo>
                    <a:pt x="830" y="87"/>
                    <a:pt x="732" y="1"/>
                    <a:pt x="621"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6" name="Google Shape;20526;p80"/>
            <p:cNvSpPr/>
            <p:nvPr/>
          </p:nvSpPr>
          <p:spPr>
            <a:xfrm>
              <a:off x="1947278" y="1736333"/>
              <a:ext cx="32234" cy="10998"/>
            </a:xfrm>
            <a:custGeom>
              <a:avLst/>
              <a:gdLst/>
              <a:ahLst/>
              <a:cxnLst/>
              <a:rect l="l" t="t" r="r" b="b"/>
              <a:pathLst>
                <a:path w="1231" h="420" extrusionOk="0">
                  <a:moveTo>
                    <a:pt x="258" y="0"/>
                  </a:moveTo>
                  <a:cubicBezTo>
                    <a:pt x="0" y="19"/>
                    <a:pt x="0" y="391"/>
                    <a:pt x="258" y="420"/>
                  </a:cubicBezTo>
                  <a:lnTo>
                    <a:pt x="973" y="420"/>
                  </a:lnTo>
                  <a:cubicBezTo>
                    <a:pt x="1231" y="391"/>
                    <a:pt x="1231" y="19"/>
                    <a:pt x="9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7" name="Google Shape;20527;p80"/>
            <p:cNvSpPr/>
            <p:nvPr/>
          </p:nvSpPr>
          <p:spPr>
            <a:xfrm>
              <a:off x="2037695" y="1701350"/>
              <a:ext cx="69233" cy="11024"/>
            </a:xfrm>
            <a:custGeom>
              <a:avLst/>
              <a:gdLst/>
              <a:ahLst/>
              <a:cxnLst/>
              <a:rect l="l" t="t" r="r" b="b"/>
              <a:pathLst>
                <a:path w="2644" h="421" extrusionOk="0">
                  <a:moveTo>
                    <a:pt x="258" y="1"/>
                  </a:moveTo>
                  <a:cubicBezTo>
                    <a:pt x="1" y="20"/>
                    <a:pt x="1" y="392"/>
                    <a:pt x="258" y="420"/>
                  </a:cubicBezTo>
                  <a:lnTo>
                    <a:pt x="2386" y="420"/>
                  </a:lnTo>
                  <a:cubicBezTo>
                    <a:pt x="2643" y="392"/>
                    <a:pt x="2643" y="20"/>
                    <a:pt x="2386"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8" name="Google Shape;20528;p80"/>
            <p:cNvSpPr/>
            <p:nvPr/>
          </p:nvSpPr>
          <p:spPr>
            <a:xfrm>
              <a:off x="2037381" y="1755972"/>
              <a:ext cx="53810" cy="50066"/>
            </a:xfrm>
            <a:custGeom>
              <a:avLst/>
              <a:gdLst/>
              <a:ahLst/>
              <a:cxnLst/>
              <a:rect l="l" t="t" r="r" b="b"/>
              <a:pathLst>
                <a:path w="2055" h="1912" extrusionOk="0">
                  <a:moveTo>
                    <a:pt x="282" y="0"/>
                  </a:moveTo>
                  <a:cubicBezTo>
                    <a:pt x="129" y="0"/>
                    <a:pt x="1" y="189"/>
                    <a:pt x="127" y="338"/>
                  </a:cubicBezTo>
                  <a:lnTo>
                    <a:pt x="1625" y="1845"/>
                  </a:lnTo>
                  <a:cubicBezTo>
                    <a:pt x="1663" y="1883"/>
                    <a:pt x="1720" y="1902"/>
                    <a:pt x="1777" y="1902"/>
                  </a:cubicBezTo>
                  <a:lnTo>
                    <a:pt x="1768" y="1912"/>
                  </a:lnTo>
                  <a:cubicBezTo>
                    <a:pt x="1959" y="1912"/>
                    <a:pt x="2054" y="1683"/>
                    <a:pt x="1921" y="1549"/>
                  </a:cubicBezTo>
                  <a:lnTo>
                    <a:pt x="413" y="52"/>
                  </a:lnTo>
                  <a:cubicBezTo>
                    <a:pt x="371" y="16"/>
                    <a:pt x="325" y="0"/>
                    <a:pt x="28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29" name="Google Shape;20529;p80"/>
            <p:cNvSpPr/>
            <p:nvPr/>
          </p:nvSpPr>
          <p:spPr>
            <a:xfrm>
              <a:off x="2036936" y="1604099"/>
              <a:ext cx="54046" cy="50066"/>
            </a:xfrm>
            <a:custGeom>
              <a:avLst/>
              <a:gdLst/>
              <a:ahLst/>
              <a:cxnLst/>
              <a:rect l="l" t="t" r="r" b="b"/>
              <a:pathLst>
                <a:path w="2064" h="1912" extrusionOk="0">
                  <a:moveTo>
                    <a:pt x="1774" y="0"/>
                  </a:moveTo>
                  <a:cubicBezTo>
                    <a:pt x="1730" y="0"/>
                    <a:pt x="1684" y="15"/>
                    <a:pt x="1642" y="51"/>
                  </a:cubicBezTo>
                  <a:lnTo>
                    <a:pt x="144" y="1549"/>
                  </a:lnTo>
                  <a:cubicBezTo>
                    <a:pt x="1" y="1683"/>
                    <a:pt x="96" y="1912"/>
                    <a:pt x="287" y="1912"/>
                  </a:cubicBezTo>
                  <a:cubicBezTo>
                    <a:pt x="344" y="1912"/>
                    <a:pt x="392" y="1883"/>
                    <a:pt x="440" y="1845"/>
                  </a:cubicBezTo>
                  <a:lnTo>
                    <a:pt x="1938" y="337"/>
                  </a:lnTo>
                  <a:cubicBezTo>
                    <a:pt x="2064" y="189"/>
                    <a:pt x="1930" y="0"/>
                    <a:pt x="1774"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0" name="Google Shape;20530;p80"/>
            <p:cNvSpPr/>
            <p:nvPr/>
          </p:nvSpPr>
          <p:spPr>
            <a:xfrm>
              <a:off x="1759925" y="1697344"/>
              <a:ext cx="68971" cy="11024"/>
            </a:xfrm>
            <a:custGeom>
              <a:avLst/>
              <a:gdLst/>
              <a:ahLst/>
              <a:cxnLst/>
              <a:rect l="l" t="t" r="r" b="b"/>
              <a:pathLst>
                <a:path w="2634" h="421" extrusionOk="0">
                  <a:moveTo>
                    <a:pt x="258" y="1"/>
                  </a:moveTo>
                  <a:cubicBezTo>
                    <a:pt x="0" y="20"/>
                    <a:pt x="0" y="402"/>
                    <a:pt x="258" y="421"/>
                  </a:cubicBezTo>
                  <a:lnTo>
                    <a:pt x="2385" y="421"/>
                  </a:lnTo>
                  <a:cubicBezTo>
                    <a:pt x="2633" y="402"/>
                    <a:pt x="2633" y="20"/>
                    <a:pt x="238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1" name="Google Shape;20531;p80"/>
            <p:cNvSpPr/>
            <p:nvPr/>
          </p:nvSpPr>
          <p:spPr>
            <a:xfrm>
              <a:off x="1775845" y="1604099"/>
              <a:ext cx="53758" cy="50066"/>
            </a:xfrm>
            <a:custGeom>
              <a:avLst/>
              <a:gdLst/>
              <a:ahLst/>
              <a:cxnLst/>
              <a:rect l="l" t="t" r="r" b="b"/>
              <a:pathLst>
                <a:path w="2053" h="1912" extrusionOk="0">
                  <a:moveTo>
                    <a:pt x="282" y="0"/>
                  </a:moveTo>
                  <a:cubicBezTo>
                    <a:pt x="129" y="0"/>
                    <a:pt x="0" y="191"/>
                    <a:pt x="127" y="347"/>
                  </a:cubicBezTo>
                  <a:lnTo>
                    <a:pt x="1625" y="1845"/>
                  </a:lnTo>
                  <a:cubicBezTo>
                    <a:pt x="1662" y="1882"/>
                    <a:pt x="1717" y="1910"/>
                    <a:pt x="1773" y="1912"/>
                  </a:cubicBezTo>
                  <a:lnTo>
                    <a:pt x="1773" y="1912"/>
                  </a:lnTo>
                  <a:cubicBezTo>
                    <a:pt x="1960" y="1907"/>
                    <a:pt x="2053" y="1682"/>
                    <a:pt x="1920" y="1559"/>
                  </a:cubicBezTo>
                  <a:lnTo>
                    <a:pt x="413" y="51"/>
                  </a:lnTo>
                  <a:cubicBezTo>
                    <a:pt x="371" y="15"/>
                    <a:pt x="325" y="0"/>
                    <a:pt x="282" y="0"/>
                  </a:cubicBezTo>
                  <a:close/>
                  <a:moveTo>
                    <a:pt x="1773" y="1912"/>
                  </a:moveTo>
                  <a:cubicBezTo>
                    <a:pt x="1771" y="1912"/>
                    <a:pt x="1769" y="1912"/>
                    <a:pt x="1768" y="1912"/>
                  </a:cubicBezTo>
                  <a:lnTo>
                    <a:pt x="1777" y="1912"/>
                  </a:lnTo>
                  <a:cubicBezTo>
                    <a:pt x="1776" y="1912"/>
                    <a:pt x="1774" y="1912"/>
                    <a:pt x="1773" y="1912"/>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2" name="Google Shape;20532;p80"/>
            <p:cNvSpPr/>
            <p:nvPr/>
          </p:nvSpPr>
          <p:spPr>
            <a:xfrm>
              <a:off x="1775400" y="1755029"/>
              <a:ext cx="55303" cy="50773"/>
            </a:xfrm>
            <a:custGeom>
              <a:avLst/>
              <a:gdLst/>
              <a:ahLst/>
              <a:cxnLst/>
              <a:rect l="l" t="t" r="r" b="b"/>
              <a:pathLst>
                <a:path w="2112" h="1939" extrusionOk="0">
                  <a:moveTo>
                    <a:pt x="1793" y="1"/>
                  </a:moveTo>
                  <a:cubicBezTo>
                    <a:pt x="1741" y="1"/>
                    <a:pt x="1687" y="23"/>
                    <a:pt x="1642" y="78"/>
                  </a:cubicBezTo>
                  <a:lnTo>
                    <a:pt x="144" y="1585"/>
                  </a:lnTo>
                  <a:cubicBezTo>
                    <a:pt x="1" y="1709"/>
                    <a:pt x="96" y="1938"/>
                    <a:pt x="287" y="1938"/>
                  </a:cubicBezTo>
                  <a:cubicBezTo>
                    <a:pt x="344" y="1938"/>
                    <a:pt x="392" y="1919"/>
                    <a:pt x="430" y="1881"/>
                  </a:cubicBezTo>
                  <a:lnTo>
                    <a:pt x="1937" y="374"/>
                  </a:lnTo>
                  <a:cubicBezTo>
                    <a:pt x="2111" y="229"/>
                    <a:pt x="1960" y="1"/>
                    <a:pt x="1793"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3" name="Google Shape;20533;p80"/>
            <p:cNvSpPr/>
            <p:nvPr/>
          </p:nvSpPr>
          <p:spPr>
            <a:xfrm>
              <a:off x="1943010" y="1775296"/>
              <a:ext cx="69495" cy="11024"/>
            </a:xfrm>
            <a:custGeom>
              <a:avLst/>
              <a:gdLst/>
              <a:ahLst/>
              <a:cxnLst/>
              <a:rect l="l" t="t" r="r" b="b"/>
              <a:pathLst>
                <a:path w="2654" h="421" extrusionOk="0">
                  <a:moveTo>
                    <a:pt x="259" y="0"/>
                  </a:moveTo>
                  <a:cubicBezTo>
                    <a:pt x="1" y="20"/>
                    <a:pt x="1" y="392"/>
                    <a:pt x="259" y="411"/>
                  </a:cubicBezTo>
                  <a:cubicBezTo>
                    <a:pt x="659" y="420"/>
                    <a:pt x="1060" y="420"/>
                    <a:pt x="1461" y="420"/>
                  </a:cubicBezTo>
                  <a:cubicBezTo>
                    <a:pt x="1861" y="420"/>
                    <a:pt x="2262" y="411"/>
                    <a:pt x="2653" y="411"/>
                  </a:cubicBezTo>
                  <a:lnTo>
                    <a:pt x="2653" y="0"/>
                  </a:lnTo>
                  <a:lnTo>
                    <a:pt x="2644" y="0"/>
                  </a:lnTo>
                  <a:cubicBezTo>
                    <a:pt x="2252" y="5"/>
                    <a:pt x="1856" y="8"/>
                    <a:pt x="1458" y="8"/>
                  </a:cubicBezTo>
                  <a:cubicBezTo>
                    <a:pt x="1060" y="8"/>
                    <a:pt x="659" y="5"/>
                    <a:pt x="259"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4" name="Google Shape;20534;p80"/>
            <p:cNvSpPr/>
            <p:nvPr/>
          </p:nvSpPr>
          <p:spPr>
            <a:xfrm>
              <a:off x="1854348" y="1775296"/>
              <a:ext cx="76958" cy="11024"/>
            </a:xfrm>
            <a:custGeom>
              <a:avLst/>
              <a:gdLst/>
              <a:ahLst/>
              <a:cxnLst/>
              <a:rect l="l" t="t" r="r" b="b"/>
              <a:pathLst>
                <a:path w="2939" h="421" extrusionOk="0">
                  <a:moveTo>
                    <a:pt x="0" y="0"/>
                  </a:moveTo>
                  <a:lnTo>
                    <a:pt x="0" y="411"/>
                  </a:lnTo>
                  <a:cubicBezTo>
                    <a:pt x="439" y="420"/>
                    <a:pt x="897" y="420"/>
                    <a:pt x="1364" y="420"/>
                  </a:cubicBezTo>
                  <a:cubicBezTo>
                    <a:pt x="1822" y="420"/>
                    <a:pt x="2290" y="411"/>
                    <a:pt x="2738" y="411"/>
                  </a:cubicBezTo>
                  <a:cubicBezTo>
                    <a:pt x="2853" y="411"/>
                    <a:pt x="2939" y="315"/>
                    <a:pt x="2939" y="210"/>
                  </a:cubicBezTo>
                  <a:cubicBezTo>
                    <a:pt x="2939" y="86"/>
                    <a:pt x="2843" y="0"/>
                    <a:pt x="2729" y="0"/>
                  </a:cubicBezTo>
                  <a:cubicBezTo>
                    <a:pt x="2280" y="5"/>
                    <a:pt x="1820" y="8"/>
                    <a:pt x="1361" y="8"/>
                  </a:cubicBezTo>
                  <a:cubicBezTo>
                    <a:pt x="902" y="8"/>
                    <a:pt x="444" y="5"/>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35" name="Google Shape;20535;p80"/>
          <p:cNvGrpSpPr/>
          <p:nvPr/>
        </p:nvGrpSpPr>
        <p:grpSpPr>
          <a:xfrm>
            <a:off x="4692394" y="3218214"/>
            <a:ext cx="480303" cy="479081"/>
            <a:chOff x="3519295" y="2413660"/>
            <a:chExt cx="360227" cy="359311"/>
          </a:xfrm>
        </p:grpSpPr>
        <p:sp>
          <p:nvSpPr>
            <p:cNvPr id="20536" name="Google Shape;20536;p80"/>
            <p:cNvSpPr/>
            <p:nvPr/>
          </p:nvSpPr>
          <p:spPr>
            <a:xfrm>
              <a:off x="3639693" y="2545240"/>
              <a:ext cx="225846" cy="214298"/>
            </a:xfrm>
            <a:custGeom>
              <a:avLst/>
              <a:gdLst/>
              <a:ahLst/>
              <a:cxnLst/>
              <a:rect l="l" t="t" r="r" b="b"/>
              <a:pathLst>
                <a:path w="8625" h="8184" extrusionOk="0">
                  <a:moveTo>
                    <a:pt x="2924" y="1"/>
                  </a:moveTo>
                  <a:cubicBezTo>
                    <a:pt x="2819" y="1"/>
                    <a:pt x="2714" y="41"/>
                    <a:pt x="2633" y="122"/>
                  </a:cubicBezTo>
                  <a:lnTo>
                    <a:pt x="2557" y="208"/>
                  </a:lnTo>
                  <a:cubicBezTo>
                    <a:pt x="2400" y="356"/>
                    <a:pt x="2395" y="611"/>
                    <a:pt x="2542" y="775"/>
                  </a:cubicBezTo>
                  <a:lnTo>
                    <a:pt x="2542" y="775"/>
                  </a:lnTo>
                  <a:lnTo>
                    <a:pt x="2376" y="599"/>
                  </a:lnTo>
                  <a:cubicBezTo>
                    <a:pt x="2290" y="518"/>
                    <a:pt x="2180" y="478"/>
                    <a:pt x="2070" y="478"/>
                  </a:cubicBezTo>
                  <a:cubicBezTo>
                    <a:pt x="1961" y="478"/>
                    <a:pt x="1851" y="518"/>
                    <a:pt x="1765" y="599"/>
                  </a:cubicBezTo>
                  <a:lnTo>
                    <a:pt x="1708" y="666"/>
                  </a:lnTo>
                  <a:cubicBezTo>
                    <a:pt x="1546" y="828"/>
                    <a:pt x="1546" y="1095"/>
                    <a:pt x="1708" y="1267"/>
                  </a:cubicBezTo>
                  <a:lnTo>
                    <a:pt x="1622" y="1181"/>
                  </a:lnTo>
                  <a:cubicBezTo>
                    <a:pt x="1536" y="1095"/>
                    <a:pt x="1424" y="1053"/>
                    <a:pt x="1312" y="1053"/>
                  </a:cubicBezTo>
                  <a:cubicBezTo>
                    <a:pt x="1200" y="1053"/>
                    <a:pt x="1088" y="1095"/>
                    <a:pt x="1002" y="1181"/>
                  </a:cubicBezTo>
                  <a:lnTo>
                    <a:pt x="954" y="1229"/>
                  </a:lnTo>
                  <a:cubicBezTo>
                    <a:pt x="783" y="1391"/>
                    <a:pt x="783" y="1668"/>
                    <a:pt x="954" y="1840"/>
                  </a:cubicBezTo>
                  <a:lnTo>
                    <a:pt x="840" y="1725"/>
                  </a:lnTo>
                  <a:cubicBezTo>
                    <a:pt x="754" y="1634"/>
                    <a:pt x="639" y="1589"/>
                    <a:pt x="525" y="1589"/>
                  </a:cubicBezTo>
                  <a:cubicBezTo>
                    <a:pt x="410" y="1589"/>
                    <a:pt x="296" y="1634"/>
                    <a:pt x="210" y="1725"/>
                  </a:cubicBezTo>
                  <a:lnTo>
                    <a:pt x="172" y="1754"/>
                  </a:lnTo>
                  <a:cubicBezTo>
                    <a:pt x="0" y="1925"/>
                    <a:pt x="0" y="2212"/>
                    <a:pt x="172" y="2383"/>
                  </a:cubicBezTo>
                  <a:lnTo>
                    <a:pt x="3511" y="5722"/>
                  </a:lnTo>
                  <a:lnTo>
                    <a:pt x="2299" y="6218"/>
                  </a:lnTo>
                  <a:cubicBezTo>
                    <a:pt x="2042" y="6362"/>
                    <a:pt x="1908" y="6676"/>
                    <a:pt x="1994" y="6963"/>
                  </a:cubicBezTo>
                  <a:cubicBezTo>
                    <a:pt x="1994" y="6963"/>
                    <a:pt x="2159" y="7222"/>
                    <a:pt x="2265" y="7222"/>
                  </a:cubicBezTo>
                  <a:cubicBezTo>
                    <a:pt x="2270" y="7222"/>
                    <a:pt x="2275" y="7221"/>
                    <a:pt x="2280" y="7220"/>
                  </a:cubicBezTo>
                  <a:cubicBezTo>
                    <a:pt x="2757" y="7058"/>
                    <a:pt x="3931" y="6982"/>
                    <a:pt x="4637" y="6943"/>
                  </a:cubicBezTo>
                  <a:cubicBezTo>
                    <a:pt x="4660" y="6942"/>
                    <a:pt x="4683" y="6942"/>
                    <a:pt x="4706" y="6942"/>
                  </a:cubicBezTo>
                  <a:cubicBezTo>
                    <a:pt x="5026" y="6942"/>
                    <a:pt x="5341" y="7065"/>
                    <a:pt x="5581" y="7296"/>
                  </a:cubicBezTo>
                  <a:lnTo>
                    <a:pt x="6459" y="8184"/>
                  </a:lnTo>
                  <a:lnTo>
                    <a:pt x="8624" y="6009"/>
                  </a:lnTo>
                  <a:lnTo>
                    <a:pt x="7546" y="4931"/>
                  </a:lnTo>
                  <a:cubicBezTo>
                    <a:pt x="7460" y="4854"/>
                    <a:pt x="7422" y="4749"/>
                    <a:pt x="7413" y="4644"/>
                  </a:cubicBezTo>
                  <a:cubicBezTo>
                    <a:pt x="7394" y="4415"/>
                    <a:pt x="7298" y="4205"/>
                    <a:pt x="7136" y="4043"/>
                  </a:cubicBezTo>
                  <a:lnTo>
                    <a:pt x="3215" y="122"/>
                  </a:lnTo>
                  <a:cubicBezTo>
                    <a:pt x="3134" y="41"/>
                    <a:pt x="3029" y="1"/>
                    <a:pt x="2924"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7" name="Google Shape;20537;p80"/>
            <p:cNvSpPr/>
            <p:nvPr/>
          </p:nvSpPr>
          <p:spPr>
            <a:xfrm>
              <a:off x="3639693" y="2545162"/>
              <a:ext cx="118932" cy="125452"/>
            </a:xfrm>
            <a:custGeom>
              <a:avLst/>
              <a:gdLst/>
              <a:ahLst/>
              <a:cxnLst/>
              <a:rect l="l" t="t" r="r" b="b"/>
              <a:pathLst>
                <a:path w="4542" h="4791" extrusionOk="0">
                  <a:moveTo>
                    <a:pt x="2919" y="0"/>
                  </a:moveTo>
                  <a:cubicBezTo>
                    <a:pt x="2814" y="0"/>
                    <a:pt x="2712" y="47"/>
                    <a:pt x="2633" y="125"/>
                  </a:cubicBezTo>
                  <a:lnTo>
                    <a:pt x="2557" y="202"/>
                  </a:lnTo>
                  <a:cubicBezTo>
                    <a:pt x="2395" y="364"/>
                    <a:pt x="2395" y="621"/>
                    <a:pt x="2557" y="784"/>
                  </a:cubicBezTo>
                  <a:lnTo>
                    <a:pt x="2376" y="602"/>
                  </a:lnTo>
                  <a:cubicBezTo>
                    <a:pt x="2290" y="517"/>
                    <a:pt x="2180" y="474"/>
                    <a:pt x="2070" y="474"/>
                  </a:cubicBezTo>
                  <a:cubicBezTo>
                    <a:pt x="1961" y="474"/>
                    <a:pt x="1851" y="517"/>
                    <a:pt x="1765" y="602"/>
                  </a:cubicBezTo>
                  <a:lnTo>
                    <a:pt x="1708" y="660"/>
                  </a:lnTo>
                  <a:cubicBezTo>
                    <a:pt x="1546" y="831"/>
                    <a:pt x="1546" y="1098"/>
                    <a:pt x="1708" y="1261"/>
                  </a:cubicBezTo>
                  <a:lnTo>
                    <a:pt x="1622" y="1175"/>
                  </a:lnTo>
                  <a:cubicBezTo>
                    <a:pt x="1536" y="1089"/>
                    <a:pt x="1424" y="1046"/>
                    <a:pt x="1312" y="1046"/>
                  </a:cubicBezTo>
                  <a:cubicBezTo>
                    <a:pt x="1200" y="1046"/>
                    <a:pt x="1088" y="1089"/>
                    <a:pt x="1002" y="1175"/>
                  </a:cubicBezTo>
                  <a:lnTo>
                    <a:pt x="954" y="1223"/>
                  </a:lnTo>
                  <a:cubicBezTo>
                    <a:pt x="791" y="1386"/>
                    <a:pt x="783" y="1644"/>
                    <a:pt x="930" y="1816"/>
                  </a:cubicBezTo>
                  <a:lnTo>
                    <a:pt x="930" y="1816"/>
                  </a:lnTo>
                  <a:lnTo>
                    <a:pt x="840" y="1719"/>
                  </a:lnTo>
                  <a:cubicBezTo>
                    <a:pt x="754" y="1633"/>
                    <a:pt x="639" y="1590"/>
                    <a:pt x="525" y="1590"/>
                  </a:cubicBezTo>
                  <a:cubicBezTo>
                    <a:pt x="410" y="1590"/>
                    <a:pt x="296" y="1633"/>
                    <a:pt x="210" y="1719"/>
                  </a:cubicBezTo>
                  <a:lnTo>
                    <a:pt x="172" y="1757"/>
                  </a:lnTo>
                  <a:cubicBezTo>
                    <a:pt x="0" y="1928"/>
                    <a:pt x="0" y="2205"/>
                    <a:pt x="172" y="2386"/>
                  </a:cubicBezTo>
                  <a:lnTo>
                    <a:pt x="2586" y="4790"/>
                  </a:lnTo>
                  <a:lnTo>
                    <a:pt x="4303" y="3064"/>
                  </a:lnTo>
                  <a:cubicBezTo>
                    <a:pt x="4455" y="2911"/>
                    <a:pt x="4541" y="2701"/>
                    <a:pt x="4541" y="2482"/>
                  </a:cubicBezTo>
                  <a:cubicBezTo>
                    <a:pt x="4541" y="2262"/>
                    <a:pt x="4455" y="2052"/>
                    <a:pt x="4303" y="1900"/>
                  </a:cubicBezTo>
                  <a:lnTo>
                    <a:pt x="4217" y="1814"/>
                  </a:lnTo>
                  <a:cubicBezTo>
                    <a:pt x="4169" y="1766"/>
                    <a:pt x="4122" y="1728"/>
                    <a:pt x="4064" y="1690"/>
                  </a:cubicBezTo>
                  <a:cubicBezTo>
                    <a:pt x="4083" y="1451"/>
                    <a:pt x="4007" y="1223"/>
                    <a:pt x="3835" y="1041"/>
                  </a:cubicBezTo>
                  <a:lnTo>
                    <a:pt x="3826" y="1032"/>
                  </a:lnTo>
                  <a:lnTo>
                    <a:pt x="3759" y="965"/>
                  </a:lnTo>
                  <a:cubicBezTo>
                    <a:pt x="3683" y="889"/>
                    <a:pt x="3597" y="831"/>
                    <a:pt x="3492" y="784"/>
                  </a:cubicBezTo>
                  <a:cubicBezTo>
                    <a:pt x="3473" y="602"/>
                    <a:pt x="3396" y="431"/>
                    <a:pt x="3272" y="297"/>
                  </a:cubicBezTo>
                  <a:lnTo>
                    <a:pt x="3244" y="259"/>
                  </a:lnTo>
                  <a:lnTo>
                    <a:pt x="3196" y="211"/>
                  </a:lnTo>
                  <a:cubicBezTo>
                    <a:pt x="3129" y="145"/>
                    <a:pt x="3044" y="87"/>
                    <a:pt x="2948" y="40"/>
                  </a:cubicBezTo>
                  <a:lnTo>
                    <a:pt x="2948" y="1"/>
                  </a:lnTo>
                  <a:cubicBezTo>
                    <a:pt x="2938" y="1"/>
                    <a:pt x="2929" y="0"/>
                    <a:pt x="29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8" name="Google Shape;20538;p80"/>
            <p:cNvSpPr/>
            <p:nvPr/>
          </p:nvSpPr>
          <p:spPr>
            <a:xfrm>
              <a:off x="3703637" y="2545004"/>
              <a:ext cx="161902" cy="168082"/>
            </a:xfrm>
            <a:custGeom>
              <a:avLst/>
              <a:gdLst/>
              <a:ahLst/>
              <a:cxnLst/>
              <a:rect l="l" t="t" r="r" b="b"/>
              <a:pathLst>
                <a:path w="6183" h="6419" extrusionOk="0">
                  <a:moveTo>
                    <a:pt x="482" y="0"/>
                  </a:moveTo>
                  <a:cubicBezTo>
                    <a:pt x="377" y="0"/>
                    <a:pt x="272" y="41"/>
                    <a:pt x="191" y="122"/>
                  </a:cubicBezTo>
                  <a:lnTo>
                    <a:pt x="105" y="208"/>
                  </a:lnTo>
                  <a:cubicBezTo>
                    <a:pt x="58" y="255"/>
                    <a:pt x="20" y="332"/>
                    <a:pt x="0" y="408"/>
                  </a:cubicBezTo>
                  <a:cubicBezTo>
                    <a:pt x="32" y="399"/>
                    <a:pt x="64" y="395"/>
                    <a:pt x="95" y="395"/>
                  </a:cubicBezTo>
                  <a:cubicBezTo>
                    <a:pt x="199" y="395"/>
                    <a:pt x="302" y="440"/>
                    <a:pt x="382" y="513"/>
                  </a:cubicBezTo>
                  <a:lnTo>
                    <a:pt x="4293" y="4434"/>
                  </a:lnTo>
                  <a:cubicBezTo>
                    <a:pt x="4456" y="4596"/>
                    <a:pt x="4551" y="4806"/>
                    <a:pt x="4570" y="5035"/>
                  </a:cubicBezTo>
                  <a:cubicBezTo>
                    <a:pt x="4580" y="5149"/>
                    <a:pt x="4627" y="5245"/>
                    <a:pt x="4704" y="5331"/>
                  </a:cubicBezTo>
                  <a:lnTo>
                    <a:pt x="5791" y="6418"/>
                  </a:lnTo>
                  <a:lnTo>
                    <a:pt x="6182" y="6018"/>
                  </a:lnTo>
                  <a:lnTo>
                    <a:pt x="5095" y="4930"/>
                  </a:lnTo>
                  <a:cubicBezTo>
                    <a:pt x="5018" y="4854"/>
                    <a:pt x="4971" y="4749"/>
                    <a:pt x="4961" y="4644"/>
                  </a:cubicBezTo>
                  <a:cubicBezTo>
                    <a:pt x="4952" y="4415"/>
                    <a:pt x="4856" y="4205"/>
                    <a:pt x="4694" y="4043"/>
                  </a:cubicBezTo>
                  <a:lnTo>
                    <a:pt x="773" y="122"/>
                  </a:lnTo>
                  <a:cubicBezTo>
                    <a:pt x="692" y="41"/>
                    <a:pt x="587" y="0"/>
                    <a:pt x="482"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39" name="Google Shape;20539;p80"/>
            <p:cNvSpPr/>
            <p:nvPr/>
          </p:nvSpPr>
          <p:spPr>
            <a:xfrm>
              <a:off x="3782087" y="2676087"/>
              <a:ext cx="83452" cy="83452"/>
            </a:xfrm>
            <a:custGeom>
              <a:avLst/>
              <a:gdLst/>
              <a:ahLst/>
              <a:cxnLst/>
              <a:rect l="l" t="t" r="r" b="b"/>
              <a:pathLst>
                <a:path w="3187" h="3187" extrusionOk="0">
                  <a:moveTo>
                    <a:pt x="2175" y="0"/>
                  </a:moveTo>
                  <a:lnTo>
                    <a:pt x="0" y="2175"/>
                  </a:lnTo>
                  <a:cubicBezTo>
                    <a:pt x="48" y="2214"/>
                    <a:pt x="95" y="2261"/>
                    <a:pt x="143" y="2299"/>
                  </a:cubicBezTo>
                  <a:lnTo>
                    <a:pt x="1021" y="3187"/>
                  </a:lnTo>
                  <a:lnTo>
                    <a:pt x="3186" y="1021"/>
                  </a:lnTo>
                  <a:lnTo>
                    <a:pt x="2175"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0" name="Google Shape;20540;p80"/>
            <p:cNvSpPr/>
            <p:nvPr/>
          </p:nvSpPr>
          <p:spPr>
            <a:xfrm>
              <a:off x="3792561" y="2687137"/>
              <a:ext cx="86960" cy="85834"/>
            </a:xfrm>
            <a:custGeom>
              <a:avLst/>
              <a:gdLst/>
              <a:ahLst/>
              <a:cxnLst/>
              <a:rect l="l" t="t" r="r" b="b"/>
              <a:pathLst>
                <a:path w="3321" h="3278" extrusionOk="0">
                  <a:moveTo>
                    <a:pt x="2429" y="0"/>
                  </a:moveTo>
                  <a:cubicBezTo>
                    <a:pt x="2371" y="0"/>
                    <a:pt x="2314" y="22"/>
                    <a:pt x="2271" y="65"/>
                  </a:cubicBezTo>
                  <a:lnTo>
                    <a:pt x="96" y="2240"/>
                  </a:lnTo>
                  <a:cubicBezTo>
                    <a:pt x="1" y="2326"/>
                    <a:pt x="1" y="2478"/>
                    <a:pt x="96" y="2564"/>
                  </a:cubicBezTo>
                  <a:lnTo>
                    <a:pt x="735" y="3213"/>
                  </a:lnTo>
                  <a:cubicBezTo>
                    <a:pt x="783" y="3256"/>
                    <a:pt x="840" y="3277"/>
                    <a:pt x="897" y="3277"/>
                  </a:cubicBezTo>
                  <a:cubicBezTo>
                    <a:pt x="955" y="3277"/>
                    <a:pt x="1012" y="3256"/>
                    <a:pt x="1060" y="3213"/>
                  </a:cubicBezTo>
                  <a:lnTo>
                    <a:pt x="3235" y="1019"/>
                  </a:lnTo>
                  <a:cubicBezTo>
                    <a:pt x="3321" y="933"/>
                    <a:pt x="3321" y="790"/>
                    <a:pt x="3235" y="704"/>
                  </a:cubicBezTo>
                  <a:lnTo>
                    <a:pt x="2586" y="65"/>
                  </a:lnTo>
                  <a:cubicBezTo>
                    <a:pt x="2543" y="22"/>
                    <a:pt x="2486" y="0"/>
                    <a:pt x="2429"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1" name="Google Shape;20541;p80"/>
            <p:cNvSpPr/>
            <p:nvPr/>
          </p:nvSpPr>
          <p:spPr>
            <a:xfrm>
              <a:off x="3842522" y="2687189"/>
              <a:ext cx="36999" cy="36135"/>
            </a:xfrm>
            <a:custGeom>
              <a:avLst/>
              <a:gdLst/>
              <a:ahLst/>
              <a:cxnLst/>
              <a:rect l="l" t="t" r="r" b="b"/>
              <a:pathLst>
                <a:path w="1413" h="1380" extrusionOk="0">
                  <a:moveTo>
                    <a:pt x="517" y="1"/>
                  </a:moveTo>
                  <a:cubicBezTo>
                    <a:pt x="461" y="1"/>
                    <a:pt x="406" y="25"/>
                    <a:pt x="363" y="72"/>
                  </a:cubicBezTo>
                  <a:lnTo>
                    <a:pt x="1" y="425"/>
                  </a:lnTo>
                  <a:lnTo>
                    <a:pt x="974" y="1379"/>
                  </a:lnTo>
                  <a:lnTo>
                    <a:pt x="1327" y="1017"/>
                  </a:lnTo>
                  <a:cubicBezTo>
                    <a:pt x="1413" y="931"/>
                    <a:pt x="1413" y="788"/>
                    <a:pt x="1327" y="702"/>
                  </a:cubicBezTo>
                  <a:lnTo>
                    <a:pt x="678" y="72"/>
                  </a:lnTo>
                  <a:cubicBezTo>
                    <a:pt x="630" y="25"/>
                    <a:pt x="573" y="1"/>
                    <a:pt x="51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2" name="Google Shape;20542;p80"/>
            <p:cNvSpPr/>
            <p:nvPr/>
          </p:nvSpPr>
          <p:spPr>
            <a:xfrm>
              <a:off x="3656609" y="2587529"/>
              <a:ext cx="80990" cy="77089"/>
            </a:xfrm>
            <a:custGeom>
              <a:avLst/>
              <a:gdLst/>
              <a:ahLst/>
              <a:cxnLst/>
              <a:rect l="l" t="t" r="r" b="b"/>
              <a:pathLst>
                <a:path w="3093" h="2944" extrusionOk="0">
                  <a:moveTo>
                    <a:pt x="311" y="1"/>
                  </a:moveTo>
                  <a:cubicBezTo>
                    <a:pt x="148" y="1"/>
                    <a:pt x="1" y="211"/>
                    <a:pt x="156" y="358"/>
                  </a:cubicBezTo>
                  <a:lnTo>
                    <a:pt x="2674" y="2877"/>
                  </a:lnTo>
                  <a:cubicBezTo>
                    <a:pt x="2711" y="2914"/>
                    <a:pt x="2767" y="2942"/>
                    <a:pt x="2822" y="2943"/>
                  </a:cubicBezTo>
                  <a:lnTo>
                    <a:pt x="2822" y="2943"/>
                  </a:lnTo>
                  <a:cubicBezTo>
                    <a:pt x="3010" y="2939"/>
                    <a:pt x="3093" y="2713"/>
                    <a:pt x="2970" y="2581"/>
                  </a:cubicBezTo>
                  <a:lnTo>
                    <a:pt x="451" y="62"/>
                  </a:lnTo>
                  <a:cubicBezTo>
                    <a:pt x="408" y="19"/>
                    <a:pt x="359" y="1"/>
                    <a:pt x="311" y="1"/>
                  </a:cubicBezTo>
                  <a:close/>
                  <a:moveTo>
                    <a:pt x="2822" y="2943"/>
                  </a:moveTo>
                  <a:cubicBezTo>
                    <a:pt x="2821" y="2943"/>
                    <a:pt x="2819" y="2943"/>
                    <a:pt x="2817" y="2943"/>
                  </a:cubicBezTo>
                  <a:lnTo>
                    <a:pt x="2827" y="2943"/>
                  </a:lnTo>
                  <a:cubicBezTo>
                    <a:pt x="2825" y="2943"/>
                    <a:pt x="2824" y="2943"/>
                    <a:pt x="2822" y="2943"/>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3" name="Google Shape;20543;p80"/>
            <p:cNvSpPr/>
            <p:nvPr/>
          </p:nvSpPr>
          <p:spPr>
            <a:xfrm>
              <a:off x="3676379" y="2572446"/>
              <a:ext cx="84997" cy="80938"/>
            </a:xfrm>
            <a:custGeom>
              <a:avLst/>
              <a:gdLst/>
              <a:ahLst/>
              <a:cxnLst/>
              <a:rect l="l" t="t" r="r" b="b"/>
              <a:pathLst>
                <a:path w="3246" h="3091" extrusionOk="0">
                  <a:moveTo>
                    <a:pt x="307" y="0"/>
                  </a:moveTo>
                  <a:cubicBezTo>
                    <a:pt x="145" y="0"/>
                    <a:pt x="0" y="215"/>
                    <a:pt x="154" y="362"/>
                  </a:cubicBezTo>
                  <a:lnTo>
                    <a:pt x="2816" y="3023"/>
                  </a:lnTo>
                  <a:cubicBezTo>
                    <a:pt x="2854" y="3062"/>
                    <a:pt x="2911" y="3090"/>
                    <a:pt x="2969" y="3090"/>
                  </a:cubicBezTo>
                  <a:cubicBezTo>
                    <a:pt x="3150" y="3081"/>
                    <a:pt x="3245" y="2861"/>
                    <a:pt x="3112" y="2728"/>
                  </a:cubicBezTo>
                  <a:lnTo>
                    <a:pt x="450" y="66"/>
                  </a:lnTo>
                  <a:cubicBezTo>
                    <a:pt x="406" y="20"/>
                    <a:pt x="356" y="0"/>
                    <a:pt x="30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4" name="Google Shape;20544;p80"/>
            <p:cNvSpPr/>
            <p:nvPr/>
          </p:nvSpPr>
          <p:spPr>
            <a:xfrm>
              <a:off x="3698636" y="2559930"/>
              <a:ext cx="73973" cy="69966"/>
            </a:xfrm>
            <a:custGeom>
              <a:avLst/>
              <a:gdLst/>
              <a:ahLst/>
              <a:cxnLst/>
              <a:rect l="l" t="t" r="r" b="b"/>
              <a:pathLst>
                <a:path w="2825" h="2672" extrusionOk="0">
                  <a:moveTo>
                    <a:pt x="300" y="0"/>
                  </a:moveTo>
                  <a:cubicBezTo>
                    <a:pt x="137" y="0"/>
                    <a:pt x="0" y="209"/>
                    <a:pt x="153" y="363"/>
                  </a:cubicBezTo>
                  <a:lnTo>
                    <a:pt x="2395" y="2605"/>
                  </a:lnTo>
                  <a:cubicBezTo>
                    <a:pt x="2433" y="2643"/>
                    <a:pt x="2491" y="2671"/>
                    <a:pt x="2548" y="2671"/>
                  </a:cubicBezTo>
                  <a:cubicBezTo>
                    <a:pt x="2729" y="2671"/>
                    <a:pt x="2825" y="2442"/>
                    <a:pt x="2691" y="2309"/>
                  </a:cubicBezTo>
                  <a:lnTo>
                    <a:pt x="449" y="67"/>
                  </a:lnTo>
                  <a:cubicBezTo>
                    <a:pt x="402" y="20"/>
                    <a:pt x="350" y="0"/>
                    <a:pt x="30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5" name="Google Shape;20545;p80"/>
            <p:cNvSpPr/>
            <p:nvPr/>
          </p:nvSpPr>
          <p:spPr>
            <a:xfrm>
              <a:off x="3533278" y="2427041"/>
              <a:ext cx="226081" cy="214272"/>
            </a:xfrm>
            <a:custGeom>
              <a:avLst/>
              <a:gdLst/>
              <a:ahLst/>
              <a:cxnLst/>
              <a:rect l="l" t="t" r="r" b="b"/>
              <a:pathLst>
                <a:path w="8634" h="8183" extrusionOk="0">
                  <a:moveTo>
                    <a:pt x="2166" y="0"/>
                  </a:moveTo>
                  <a:lnTo>
                    <a:pt x="0" y="2175"/>
                  </a:lnTo>
                  <a:lnTo>
                    <a:pt x="1088" y="3253"/>
                  </a:lnTo>
                  <a:cubicBezTo>
                    <a:pt x="1164" y="3339"/>
                    <a:pt x="1212" y="3434"/>
                    <a:pt x="1221" y="3549"/>
                  </a:cubicBezTo>
                  <a:cubicBezTo>
                    <a:pt x="1240" y="3778"/>
                    <a:pt x="1336" y="3988"/>
                    <a:pt x="1498" y="4150"/>
                  </a:cubicBezTo>
                  <a:lnTo>
                    <a:pt x="3396" y="6048"/>
                  </a:lnTo>
                  <a:lnTo>
                    <a:pt x="5409" y="8061"/>
                  </a:lnTo>
                  <a:cubicBezTo>
                    <a:pt x="5490" y="8142"/>
                    <a:pt x="5595" y="8183"/>
                    <a:pt x="5700" y="8183"/>
                  </a:cubicBezTo>
                  <a:cubicBezTo>
                    <a:pt x="5805" y="8183"/>
                    <a:pt x="5910" y="8142"/>
                    <a:pt x="5991" y="8061"/>
                  </a:cubicBezTo>
                  <a:lnTo>
                    <a:pt x="6077" y="7985"/>
                  </a:lnTo>
                  <a:cubicBezTo>
                    <a:pt x="6234" y="7828"/>
                    <a:pt x="6239" y="7574"/>
                    <a:pt x="6094" y="7419"/>
                  </a:cubicBezTo>
                  <a:lnTo>
                    <a:pt x="6094" y="7419"/>
                  </a:lnTo>
                  <a:lnTo>
                    <a:pt x="6258" y="7584"/>
                  </a:lnTo>
                  <a:cubicBezTo>
                    <a:pt x="6340" y="7665"/>
                    <a:pt x="6449" y="7706"/>
                    <a:pt x="6559" y="7706"/>
                  </a:cubicBezTo>
                  <a:cubicBezTo>
                    <a:pt x="6669" y="7706"/>
                    <a:pt x="6778" y="7665"/>
                    <a:pt x="6859" y="7584"/>
                  </a:cubicBezTo>
                  <a:lnTo>
                    <a:pt x="6917" y="7527"/>
                  </a:lnTo>
                  <a:cubicBezTo>
                    <a:pt x="7088" y="7355"/>
                    <a:pt x="7088" y="7088"/>
                    <a:pt x="6917" y="6917"/>
                  </a:cubicBezTo>
                  <a:lnTo>
                    <a:pt x="6917" y="6917"/>
                  </a:lnTo>
                  <a:lnTo>
                    <a:pt x="7012" y="7012"/>
                  </a:lnTo>
                  <a:cubicBezTo>
                    <a:pt x="7098" y="7093"/>
                    <a:pt x="7208" y="7133"/>
                    <a:pt x="7317" y="7133"/>
                  </a:cubicBezTo>
                  <a:cubicBezTo>
                    <a:pt x="7427" y="7133"/>
                    <a:pt x="7537" y="7093"/>
                    <a:pt x="7623" y="7012"/>
                  </a:cubicBezTo>
                  <a:lnTo>
                    <a:pt x="7670" y="6964"/>
                  </a:lnTo>
                  <a:cubicBezTo>
                    <a:pt x="7842" y="6792"/>
                    <a:pt x="7842" y="6516"/>
                    <a:pt x="7670" y="6344"/>
                  </a:cubicBezTo>
                  <a:lnTo>
                    <a:pt x="7670" y="6344"/>
                  </a:lnTo>
                  <a:lnTo>
                    <a:pt x="7794" y="6468"/>
                  </a:lnTo>
                  <a:cubicBezTo>
                    <a:pt x="7880" y="6554"/>
                    <a:pt x="7995" y="6597"/>
                    <a:pt x="8109" y="6597"/>
                  </a:cubicBezTo>
                  <a:cubicBezTo>
                    <a:pt x="8224" y="6597"/>
                    <a:pt x="8338" y="6554"/>
                    <a:pt x="8424" y="6468"/>
                  </a:cubicBezTo>
                  <a:lnTo>
                    <a:pt x="8453" y="6430"/>
                  </a:lnTo>
                  <a:cubicBezTo>
                    <a:pt x="8634" y="6258"/>
                    <a:pt x="8624" y="5972"/>
                    <a:pt x="8453" y="5800"/>
                  </a:cubicBezTo>
                  <a:lnTo>
                    <a:pt x="6974" y="4312"/>
                  </a:lnTo>
                  <a:lnTo>
                    <a:pt x="6382" y="3730"/>
                  </a:lnTo>
                  <a:lnTo>
                    <a:pt x="5114" y="2461"/>
                  </a:lnTo>
                  <a:lnTo>
                    <a:pt x="6325" y="1965"/>
                  </a:lnTo>
                  <a:cubicBezTo>
                    <a:pt x="6592" y="1822"/>
                    <a:pt x="6716" y="1507"/>
                    <a:pt x="6631" y="1212"/>
                  </a:cubicBezTo>
                  <a:cubicBezTo>
                    <a:pt x="6631" y="1212"/>
                    <a:pt x="6475" y="961"/>
                    <a:pt x="6370" y="961"/>
                  </a:cubicBezTo>
                  <a:cubicBezTo>
                    <a:pt x="6364" y="961"/>
                    <a:pt x="6359" y="962"/>
                    <a:pt x="6354" y="964"/>
                  </a:cubicBezTo>
                  <a:cubicBezTo>
                    <a:pt x="5867" y="1126"/>
                    <a:pt x="4694" y="1202"/>
                    <a:pt x="3997" y="1240"/>
                  </a:cubicBezTo>
                  <a:cubicBezTo>
                    <a:pt x="3974" y="1241"/>
                    <a:pt x="3950" y="1242"/>
                    <a:pt x="3927" y="1242"/>
                  </a:cubicBezTo>
                  <a:cubicBezTo>
                    <a:pt x="3599" y="1242"/>
                    <a:pt x="3284" y="1119"/>
                    <a:pt x="3053" y="887"/>
                  </a:cubicBezTo>
                  <a:lnTo>
                    <a:pt x="216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6" name="Google Shape;20546;p80"/>
            <p:cNvSpPr/>
            <p:nvPr/>
          </p:nvSpPr>
          <p:spPr>
            <a:xfrm>
              <a:off x="3622202" y="2523454"/>
              <a:ext cx="131684" cy="117859"/>
            </a:xfrm>
            <a:custGeom>
              <a:avLst/>
              <a:gdLst/>
              <a:ahLst/>
              <a:cxnLst/>
              <a:rect l="l" t="t" r="r" b="b"/>
              <a:pathLst>
                <a:path w="5029" h="4501" extrusionOk="0">
                  <a:moveTo>
                    <a:pt x="2716" y="0"/>
                  </a:moveTo>
                  <a:cubicBezTo>
                    <a:pt x="2495" y="0"/>
                    <a:pt x="2276" y="86"/>
                    <a:pt x="2109" y="258"/>
                  </a:cubicBezTo>
                  <a:lnTo>
                    <a:pt x="0" y="2366"/>
                  </a:lnTo>
                  <a:lnTo>
                    <a:pt x="2013" y="4379"/>
                  </a:lnTo>
                  <a:cubicBezTo>
                    <a:pt x="2094" y="4460"/>
                    <a:pt x="2199" y="4501"/>
                    <a:pt x="2304" y="4501"/>
                  </a:cubicBezTo>
                  <a:cubicBezTo>
                    <a:pt x="2409" y="4501"/>
                    <a:pt x="2514" y="4460"/>
                    <a:pt x="2595" y="4379"/>
                  </a:cubicBezTo>
                  <a:lnTo>
                    <a:pt x="2681" y="4293"/>
                  </a:lnTo>
                  <a:cubicBezTo>
                    <a:pt x="2834" y="4141"/>
                    <a:pt x="2834" y="3874"/>
                    <a:pt x="2681" y="3721"/>
                  </a:cubicBezTo>
                  <a:lnTo>
                    <a:pt x="2681" y="3721"/>
                  </a:lnTo>
                  <a:lnTo>
                    <a:pt x="2862" y="3902"/>
                  </a:lnTo>
                  <a:cubicBezTo>
                    <a:pt x="2944" y="3983"/>
                    <a:pt x="3053" y="4024"/>
                    <a:pt x="3163" y="4024"/>
                  </a:cubicBezTo>
                  <a:cubicBezTo>
                    <a:pt x="3273" y="4024"/>
                    <a:pt x="3382" y="3983"/>
                    <a:pt x="3463" y="3902"/>
                  </a:cubicBezTo>
                  <a:lnTo>
                    <a:pt x="3521" y="3845"/>
                  </a:lnTo>
                  <a:cubicBezTo>
                    <a:pt x="3692" y="3673"/>
                    <a:pt x="3692" y="3406"/>
                    <a:pt x="3521" y="3235"/>
                  </a:cubicBezTo>
                  <a:lnTo>
                    <a:pt x="3521" y="3235"/>
                  </a:lnTo>
                  <a:lnTo>
                    <a:pt x="3616" y="3330"/>
                  </a:lnTo>
                  <a:cubicBezTo>
                    <a:pt x="3697" y="3411"/>
                    <a:pt x="3807" y="3451"/>
                    <a:pt x="3918" y="3451"/>
                  </a:cubicBezTo>
                  <a:cubicBezTo>
                    <a:pt x="4029" y="3451"/>
                    <a:pt x="4141" y="3411"/>
                    <a:pt x="4227" y="3330"/>
                  </a:cubicBezTo>
                  <a:lnTo>
                    <a:pt x="4274" y="3282"/>
                  </a:lnTo>
                  <a:cubicBezTo>
                    <a:pt x="4446" y="3110"/>
                    <a:pt x="4446" y="2834"/>
                    <a:pt x="4274" y="2662"/>
                  </a:cubicBezTo>
                  <a:lnTo>
                    <a:pt x="4274" y="2662"/>
                  </a:lnTo>
                  <a:lnTo>
                    <a:pt x="4398" y="2786"/>
                  </a:lnTo>
                  <a:cubicBezTo>
                    <a:pt x="4484" y="2872"/>
                    <a:pt x="4596" y="2915"/>
                    <a:pt x="4710" y="2915"/>
                  </a:cubicBezTo>
                  <a:cubicBezTo>
                    <a:pt x="4823" y="2915"/>
                    <a:pt x="4937" y="2872"/>
                    <a:pt x="5028" y="2786"/>
                  </a:cubicBezTo>
                  <a:cubicBezTo>
                    <a:pt x="5009" y="2757"/>
                    <a:pt x="4990" y="2738"/>
                    <a:pt x="4961" y="2710"/>
                  </a:cubicBezTo>
                  <a:lnTo>
                    <a:pt x="4885" y="2633"/>
                  </a:lnTo>
                  <a:cubicBezTo>
                    <a:pt x="4837" y="2586"/>
                    <a:pt x="4790" y="2548"/>
                    <a:pt x="4732" y="2509"/>
                  </a:cubicBezTo>
                  <a:cubicBezTo>
                    <a:pt x="4751" y="2271"/>
                    <a:pt x="4665" y="2032"/>
                    <a:pt x="4503" y="1861"/>
                  </a:cubicBezTo>
                  <a:lnTo>
                    <a:pt x="4484" y="1842"/>
                  </a:lnTo>
                  <a:lnTo>
                    <a:pt x="4427" y="1784"/>
                  </a:lnTo>
                  <a:cubicBezTo>
                    <a:pt x="4351" y="1708"/>
                    <a:pt x="4255" y="1641"/>
                    <a:pt x="4160" y="1603"/>
                  </a:cubicBezTo>
                  <a:cubicBezTo>
                    <a:pt x="4141" y="1422"/>
                    <a:pt x="4064" y="1241"/>
                    <a:pt x="3940" y="1107"/>
                  </a:cubicBezTo>
                  <a:lnTo>
                    <a:pt x="3912" y="1078"/>
                  </a:lnTo>
                  <a:lnTo>
                    <a:pt x="3864" y="1031"/>
                  </a:lnTo>
                  <a:cubicBezTo>
                    <a:pt x="3788" y="954"/>
                    <a:pt x="3702" y="897"/>
                    <a:pt x="3616" y="859"/>
                  </a:cubicBezTo>
                  <a:cubicBezTo>
                    <a:pt x="3607" y="659"/>
                    <a:pt x="3530" y="477"/>
                    <a:pt x="3406" y="334"/>
                  </a:cubicBezTo>
                  <a:cubicBezTo>
                    <a:pt x="3387" y="315"/>
                    <a:pt x="3368" y="296"/>
                    <a:pt x="3359" y="287"/>
                  </a:cubicBezTo>
                  <a:lnTo>
                    <a:pt x="3330" y="258"/>
                  </a:lnTo>
                  <a:cubicBezTo>
                    <a:pt x="3158" y="86"/>
                    <a:pt x="2936" y="0"/>
                    <a:pt x="271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7" name="Google Shape;20547;p80"/>
            <p:cNvSpPr/>
            <p:nvPr/>
          </p:nvSpPr>
          <p:spPr>
            <a:xfrm>
              <a:off x="3533278" y="2473493"/>
              <a:ext cx="161902" cy="168082"/>
            </a:xfrm>
            <a:custGeom>
              <a:avLst/>
              <a:gdLst/>
              <a:ahLst/>
              <a:cxnLst/>
              <a:rect l="l" t="t" r="r" b="b"/>
              <a:pathLst>
                <a:path w="6183" h="6419" extrusionOk="0">
                  <a:moveTo>
                    <a:pt x="391" y="0"/>
                  </a:moveTo>
                  <a:lnTo>
                    <a:pt x="0" y="392"/>
                  </a:lnTo>
                  <a:lnTo>
                    <a:pt x="1088" y="1479"/>
                  </a:lnTo>
                  <a:cubicBezTo>
                    <a:pt x="1164" y="1565"/>
                    <a:pt x="1212" y="1660"/>
                    <a:pt x="1221" y="1775"/>
                  </a:cubicBezTo>
                  <a:cubicBezTo>
                    <a:pt x="1240" y="2004"/>
                    <a:pt x="1336" y="2214"/>
                    <a:pt x="1498" y="2376"/>
                  </a:cubicBezTo>
                  <a:lnTo>
                    <a:pt x="5409" y="6297"/>
                  </a:lnTo>
                  <a:cubicBezTo>
                    <a:pt x="5490" y="6378"/>
                    <a:pt x="5595" y="6418"/>
                    <a:pt x="5700" y="6418"/>
                  </a:cubicBezTo>
                  <a:cubicBezTo>
                    <a:pt x="5805" y="6418"/>
                    <a:pt x="5910" y="6378"/>
                    <a:pt x="5991" y="6297"/>
                  </a:cubicBezTo>
                  <a:lnTo>
                    <a:pt x="6077" y="6211"/>
                  </a:lnTo>
                  <a:cubicBezTo>
                    <a:pt x="6125" y="6154"/>
                    <a:pt x="6163" y="6087"/>
                    <a:pt x="6182" y="6011"/>
                  </a:cubicBezTo>
                  <a:lnTo>
                    <a:pt x="6182" y="6011"/>
                  </a:lnTo>
                  <a:cubicBezTo>
                    <a:pt x="6153" y="6017"/>
                    <a:pt x="6124" y="6020"/>
                    <a:pt x="6094" y="6020"/>
                  </a:cubicBezTo>
                  <a:cubicBezTo>
                    <a:pt x="5989" y="6020"/>
                    <a:pt x="5885" y="5980"/>
                    <a:pt x="5810" y="5906"/>
                  </a:cubicBezTo>
                  <a:lnTo>
                    <a:pt x="1889" y="1985"/>
                  </a:lnTo>
                  <a:cubicBezTo>
                    <a:pt x="1727" y="1823"/>
                    <a:pt x="1632" y="1603"/>
                    <a:pt x="1612" y="1384"/>
                  </a:cubicBezTo>
                  <a:cubicBezTo>
                    <a:pt x="1603" y="1269"/>
                    <a:pt x="1555" y="1164"/>
                    <a:pt x="1479" y="1088"/>
                  </a:cubicBezTo>
                  <a:lnTo>
                    <a:pt x="391"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8" name="Google Shape;20548;p80"/>
            <p:cNvSpPr/>
            <p:nvPr/>
          </p:nvSpPr>
          <p:spPr>
            <a:xfrm>
              <a:off x="3533278" y="2427041"/>
              <a:ext cx="83713" cy="83452"/>
            </a:xfrm>
            <a:custGeom>
              <a:avLst/>
              <a:gdLst/>
              <a:ahLst/>
              <a:cxnLst/>
              <a:rect l="l" t="t" r="r" b="b"/>
              <a:pathLst>
                <a:path w="3197" h="3187" extrusionOk="0">
                  <a:moveTo>
                    <a:pt x="2166" y="0"/>
                  </a:moveTo>
                  <a:lnTo>
                    <a:pt x="0" y="2175"/>
                  </a:lnTo>
                  <a:lnTo>
                    <a:pt x="1011" y="3186"/>
                  </a:lnTo>
                  <a:lnTo>
                    <a:pt x="3196" y="1011"/>
                  </a:lnTo>
                  <a:cubicBezTo>
                    <a:pt x="3139" y="973"/>
                    <a:pt x="3091" y="925"/>
                    <a:pt x="3053" y="887"/>
                  </a:cubicBezTo>
                  <a:lnTo>
                    <a:pt x="2166"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49" name="Google Shape;20549;p80"/>
            <p:cNvSpPr/>
            <p:nvPr/>
          </p:nvSpPr>
          <p:spPr>
            <a:xfrm>
              <a:off x="3519295" y="2413660"/>
              <a:ext cx="86934" cy="85782"/>
            </a:xfrm>
            <a:custGeom>
              <a:avLst/>
              <a:gdLst/>
              <a:ahLst/>
              <a:cxnLst/>
              <a:rect l="l" t="t" r="r" b="b"/>
              <a:pathLst>
                <a:path w="3320" h="3276" extrusionOk="0">
                  <a:moveTo>
                    <a:pt x="2428" y="1"/>
                  </a:moveTo>
                  <a:cubicBezTo>
                    <a:pt x="2371" y="1"/>
                    <a:pt x="2313" y="24"/>
                    <a:pt x="2271" y="72"/>
                  </a:cubicBezTo>
                  <a:lnTo>
                    <a:pt x="86" y="2247"/>
                  </a:lnTo>
                  <a:cubicBezTo>
                    <a:pt x="0" y="2333"/>
                    <a:pt x="0" y="2476"/>
                    <a:pt x="86" y="2562"/>
                  </a:cubicBezTo>
                  <a:lnTo>
                    <a:pt x="735" y="3211"/>
                  </a:lnTo>
                  <a:cubicBezTo>
                    <a:pt x="782" y="3254"/>
                    <a:pt x="840" y="3275"/>
                    <a:pt x="897" y="3275"/>
                  </a:cubicBezTo>
                  <a:cubicBezTo>
                    <a:pt x="954" y="3275"/>
                    <a:pt x="1011" y="3254"/>
                    <a:pt x="1059" y="3211"/>
                  </a:cubicBezTo>
                  <a:lnTo>
                    <a:pt x="3234" y="1026"/>
                  </a:lnTo>
                  <a:cubicBezTo>
                    <a:pt x="3320" y="940"/>
                    <a:pt x="3320" y="797"/>
                    <a:pt x="3225" y="711"/>
                  </a:cubicBezTo>
                  <a:lnTo>
                    <a:pt x="2585" y="72"/>
                  </a:lnTo>
                  <a:cubicBezTo>
                    <a:pt x="2542" y="24"/>
                    <a:pt x="2485" y="1"/>
                    <a:pt x="242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0" name="Google Shape;20550;p80"/>
            <p:cNvSpPr/>
            <p:nvPr/>
          </p:nvSpPr>
          <p:spPr>
            <a:xfrm>
              <a:off x="3519295" y="2462993"/>
              <a:ext cx="36973" cy="36188"/>
            </a:xfrm>
            <a:custGeom>
              <a:avLst/>
              <a:gdLst/>
              <a:ahLst/>
              <a:cxnLst/>
              <a:rect l="l" t="t" r="r" b="b"/>
              <a:pathLst>
                <a:path w="1412" h="1382" extrusionOk="0">
                  <a:moveTo>
                    <a:pt x="448" y="1"/>
                  </a:moveTo>
                  <a:lnTo>
                    <a:pt x="86" y="363"/>
                  </a:lnTo>
                  <a:cubicBezTo>
                    <a:pt x="0" y="449"/>
                    <a:pt x="0" y="592"/>
                    <a:pt x="86" y="678"/>
                  </a:cubicBezTo>
                  <a:lnTo>
                    <a:pt x="735" y="1317"/>
                  </a:lnTo>
                  <a:cubicBezTo>
                    <a:pt x="778" y="1360"/>
                    <a:pt x="835" y="1382"/>
                    <a:pt x="892" y="1382"/>
                  </a:cubicBezTo>
                  <a:cubicBezTo>
                    <a:pt x="949" y="1382"/>
                    <a:pt x="1006" y="1360"/>
                    <a:pt x="1049" y="1317"/>
                  </a:cubicBezTo>
                  <a:lnTo>
                    <a:pt x="1412" y="964"/>
                  </a:lnTo>
                  <a:lnTo>
                    <a:pt x="448"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1" name="Google Shape;20551;p80"/>
            <p:cNvSpPr/>
            <p:nvPr/>
          </p:nvSpPr>
          <p:spPr>
            <a:xfrm>
              <a:off x="3660353" y="2521831"/>
              <a:ext cx="81278" cy="77089"/>
            </a:xfrm>
            <a:custGeom>
              <a:avLst/>
              <a:gdLst/>
              <a:ahLst/>
              <a:cxnLst/>
              <a:rect l="l" t="t" r="r" b="b"/>
              <a:pathLst>
                <a:path w="3104" h="2944" extrusionOk="0">
                  <a:moveTo>
                    <a:pt x="311" y="1"/>
                  </a:moveTo>
                  <a:cubicBezTo>
                    <a:pt x="148" y="1"/>
                    <a:pt x="1" y="213"/>
                    <a:pt x="156" y="368"/>
                  </a:cubicBezTo>
                  <a:lnTo>
                    <a:pt x="2674" y="2877"/>
                  </a:lnTo>
                  <a:cubicBezTo>
                    <a:pt x="2712" y="2915"/>
                    <a:pt x="2770" y="2943"/>
                    <a:pt x="2827" y="2943"/>
                  </a:cubicBezTo>
                  <a:cubicBezTo>
                    <a:pt x="3008" y="2943"/>
                    <a:pt x="3104" y="2715"/>
                    <a:pt x="2970" y="2581"/>
                  </a:cubicBezTo>
                  <a:lnTo>
                    <a:pt x="451" y="62"/>
                  </a:lnTo>
                  <a:cubicBezTo>
                    <a:pt x="408" y="19"/>
                    <a:pt x="359" y="1"/>
                    <a:pt x="31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2" name="Google Shape;20552;p80"/>
            <p:cNvSpPr/>
            <p:nvPr/>
          </p:nvSpPr>
          <p:spPr>
            <a:xfrm>
              <a:off x="3637075" y="2533090"/>
              <a:ext cx="84813" cy="80807"/>
            </a:xfrm>
            <a:custGeom>
              <a:avLst/>
              <a:gdLst/>
              <a:ahLst/>
              <a:cxnLst/>
              <a:rect l="l" t="t" r="r" b="b"/>
              <a:pathLst>
                <a:path w="3239" h="3086" extrusionOk="0">
                  <a:moveTo>
                    <a:pt x="305" y="0"/>
                  </a:moveTo>
                  <a:cubicBezTo>
                    <a:pt x="144" y="0"/>
                    <a:pt x="0" y="212"/>
                    <a:pt x="148" y="367"/>
                  </a:cubicBezTo>
                  <a:lnTo>
                    <a:pt x="2810" y="3019"/>
                  </a:lnTo>
                  <a:cubicBezTo>
                    <a:pt x="2848" y="3067"/>
                    <a:pt x="2905" y="3086"/>
                    <a:pt x="2962" y="3086"/>
                  </a:cubicBezTo>
                  <a:cubicBezTo>
                    <a:pt x="3144" y="3086"/>
                    <a:pt x="3239" y="2857"/>
                    <a:pt x="3105" y="2723"/>
                  </a:cubicBezTo>
                  <a:lnTo>
                    <a:pt x="444" y="62"/>
                  </a:lnTo>
                  <a:cubicBezTo>
                    <a:pt x="400" y="18"/>
                    <a:pt x="352" y="0"/>
                    <a:pt x="30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3" name="Google Shape;20553;p80"/>
            <p:cNvSpPr/>
            <p:nvPr/>
          </p:nvSpPr>
          <p:spPr>
            <a:xfrm>
              <a:off x="3625841" y="2556552"/>
              <a:ext cx="73816" cy="69835"/>
            </a:xfrm>
            <a:custGeom>
              <a:avLst/>
              <a:gdLst/>
              <a:ahLst/>
              <a:cxnLst/>
              <a:rect l="l" t="t" r="r" b="b"/>
              <a:pathLst>
                <a:path w="2819" h="2667" extrusionOk="0">
                  <a:moveTo>
                    <a:pt x="304" y="1"/>
                  </a:moveTo>
                  <a:cubicBezTo>
                    <a:pt x="143" y="1"/>
                    <a:pt x="0" y="213"/>
                    <a:pt x="148" y="368"/>
                  </a:cubicBezTo>
                  <a:lnTo>
                    <a:pt x="2399" y="2610"/>
                  </a:lnTo>
                  <a:cubicBezTo>
                    <a:pt x="2437" y="2648"/>
                    <a:pt x="2485" y="2667"/>
                    <a:pt x="2542" y="2667"/>
                  </a:cubicBezTo>
                  <a:cubicBezTo>
                    <a:pt x="2733" y="2667"/>
                    <a:pt x="2819" y="2438"/>
                    <a:pt x="2695" y="2314"/>
                  </a:cubicBezTo>
                  <a:lnTo>
                    <a:pt x="443" y="62"/>
                  </a:lnTo>
                  <a:cubicBezTo>
                    <a:pt x="400" y="19"/>
                    <a:pt x="351" y="1"/>
                    <a:pt x="30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4" name="Google Shape;20554;p80"/>
            <p:cNvSpPr/>
            <p:nvPr/>
          </p:nvSpPr>
          <p:spPr>
            <a:xfrm>
              <a:off x="3650429" y="2427277"/>
              <a:ext cx="215110" cy="224484"/>
            </a:xfrm>
            <a:custGeom>
              <a:avLst/>
              <a:gdLst/>
              <a:ahLst/>
              <a:cxnLst/>
              <a:rect l="l" t="t" r="r" b="b"/>
              <a:pathLst>
                <a:path w="8215" h="8573" extrusionOk="0">
                  <a:moveTo>
                    <a:pt x="6049" y="1"/>
                  </a:moveTo>
                  <a:lnTo>
                    <a:pt x="4961" y="1088"/>
                  </a:lnTo>
                  <a:cubicBezTo>
                    <a:pt x="4885" y="1164"/>
                    <a:pt x="4780" y="1212"/>
                    <a:pt x="4675" y="1222"/>
                  </a:cubicBezTo>
                  <a:cubicBezTo>
                    <a:pt x="4446" y="1231"/>
                    <a:pt x="4227" y="1336"/>
                    <a:pt x="4074" y="1489"/>
                  </a:cubicBezTo>
                  <a:lnTo>
                    <a:pt x="1851" y="3712"/>
                  </a:lnTo>
                  <a:lnTo>
                    <a:pt x="153" y="5400"/>
                  </a:lnTo>
                  <a:cubicBezTo>
                    <a:pt x="0" y="5562"/>
                    <a:pt x="0" y="5820"/>
                    <a:pt x="153" y="5982"/>
                  </a:cubicBezTo>
                  <a:lnTo>
                    <a:pt x="239" y="6068"/>
                  </a:lnTo>
                  <a:cubicBezTo>
                    <a:pt x="320" y="6149"/>
                    <a:pt x="425" y="6190"/>
                    <a:pt x="530" y="6190"/>
                  </a:cubicBezTo>
                  <a:cubicBezTo>
                    <a:pt x="635" y="6190"/>
                    <a:pt x="740" y="6149"/>
                    <a:pt x="821" y="6068"/>
                  </a:cubicBezTo>
                  <a:lnTo>
                    <a:pt x="821" y="6068"/>
                  </a:lnTo>
                  <a:lnTo>
                    <a:pt x="640" y="6249"/>
                  </a:lnTo>
                  <a:cubicBezTo>
                    <a:pt x="468" y="6411"/>
                    <a:pt x="468" y="6688"/>
                    <a:pt x="640" y="6850"/>
                  </a:cubicBezTo>
                  <a:lnTo>
                    <a:pt x="697" y="6907"/>
                  </a:lnTo>
                  <a:cubicBezTo>
                    <a:pt x="778" y="6993"/>
                    <a:pt x="888" y="7036"/>
                    <a:pt x="997" y="7036"/>
                  </a:cubicBezTo>
                  <a:cubicBezTo>
                    <a:pt x="1107" y="7036"/>
                    <a:pt x="1217" y="6993"/>
                    <a:pt x="1298" y="6907"/>
                  </a:cubicBezTo>
                  <a:lnTo>
                    <a:pt x="1298" y="6907"/>
                  </a:lnTo>
                  <a:lnTo>
                    <a:pt x="1212" y="7003"/>
                  </a:lnTo>
                  <a:cubicBezTo>
                    <a:pt x="1040" y="7175"/>
                    <a:pt x="1040" y="7442"/>
                    <a:pt x="1212" y="7613"/>
                  </a:cubicBezTo>
                  <a:lnTo>
                    <a:pt x="1260" y="7661"/>
                  </a:lnTo>
                  <a:cubicBezTo>
                    <a:pt x="1346" y="7747"/>
                    <a:pt x="1458" y="7790"/>
                    <a:pt x="1569" y="7790"/>
                  </a:cubicBezTo>
                  <a:cubicBezTo>
                    <a:pt x="1680" y="7790"/>
                    <a:pt x="1789" y="7747"/>
                    <a:pt x="1870" y="7661"/>
                  </a:cubicBezTo>
                  <a:lnTo>
                    <a:pt x="1870" y="7661"/>
                  </a:lnTo>
                  <a:lnTo>
                    <a:pt x="1756" y="7785"/>
                  </a:lnTo>
                  <a:cubicBezTo>
                    <a:pt x="1584" y="7957"/>
                    <a:pt x="1584" y="8243"/>
                    <a:pt x="1756" y="8415"/>
                  </a:cubicBezTo>
                  <a:lnTo>
                    <a:pt x="1784" y="8443"/>
                  </a:lnTo>
                  <a:cubicBezTo>
                    <a:pt x="1875" y="8529"/>
                    <a:pt x="1990" y="8572"/>
                    <a:pt x="2103" y="8572"/>
                  </a:cubicBezTo>
                  <a:cubicBezTo>
                    <a:pt x="2216" y="8572"/>
                    <a:pt x="2328" y="8529"/>
                    <a:pt x="2414" y="8443"/>
                  </a:cubicBezTo>
                  <a:lnTo>
                    <a:pt x="5753" y="5104"/>
                  </a:lnTo>
                  <a:lnTo>
                    <a:pt x="6249" y="6316"/>
                  </a:lnTo>
                  <a:cubicBezTo>
                    <a:pt x="6372" y="6531"/>
                    <a:pt x="6593" y="6653"/>
                    <a:pt x="6829" y="6653"/>
                  </a:cubicBezTo>
                  <a:cubicBezTo>
                    <a:pt x="6887" y="6653"/>
                    <a:pt x="6945" y="6646"/>
                    <a:pt x="7003" y="6631"/>
                  </a:cubicBezTo>
                  <a:cubicBezTo>
                    <a:pt x="7003" y="6631"/>
                    <a:pt x="7279" y="6450"/>
                    <a:pt x="7251" y="6345"/>
                  </a:cubicBezTo>
                  <a:cubicBezTo>
                    <a:pt x="7098" y="5858"/>
                    <a:pt x="7012" y="4685"/>
                    <a:pt x="6974" y="3988"/>
                  </a:cubicBezTo>
                  <a:cubicBezTo>
                    <a:pt x="6955" y="3702"/>
                    <a:pt x="7041" y="3416"/>
                    <a:pt x="7213" y="3187"/>
                  </a:cubicBezTo>
                  <a:cubicBezTo>
                    <a:pt x="7251" y="3130"/>
                    <a:pt x="7289" y="3091"/>
                    <a:pt x="7337" y="3044"/>
                  </a:cubicBezTo>
                  <a:lnTo>
                    <a:pt x="8214" y="2166"/>
                  </a:lnTo>
                  <a:lnTo>
                    <a:pt x="6049"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5" name="Google Shape;20555;p80"/>
            <p:cNvSpPr/>
            <p:nvPr/>
          </p:nvSpPr>
          <p:spPr>
            <a:xfrm>
              <a:off x="3650167" y="2524449"/>
              <a:ext cx="107699" cy="127311"/>
            </a:xfrm>
            <a:custGeom>
              <a:avLst/>
              <a:gdLst/>
              <a:ahLst/>
              <a:cxnLst/>
              <a:rect l="l" t="t" r="r" b="b"/>
              <a:pathLst>
                <a:path w="4113" h="4862" extrusionOk="0">
                  <a:moveTo>
                    <a:pt x="1861" y="1"/>
                  </a:moveTo>
                  <a:lnTo>
                    <a:pt x="163" y="1689"/>
                  </a:lnTo>
                  <a:cubicBezTo>
                    <a:pt x="1" y="1851"/>
                    <a:pt x="1" y="2109"/>
                    <a:pt x="163" y="2271"/>
                  </a:cubicBezTo>
                  <a:lnTo>
                    <a:pt x="249" y="2357"/>
                  </a:lnTo>
                  <a:cubicBezTo>
                    <a:pt x="330" y="2438"/>
                    <a:pt x="435" y="2479"/>
                    <a:pt x="540" y="2479"/>
                  </a:cubicBezTo>
                  <a:cubicBezTo>
                    <a:pt x="645" y="2479"/>
                    <a:pt x="750" y="2438"/>
                    <a:pt x="831" y="2357"/>
                  </a:cubicBezTo>
                  <a:lnTo>
                    <a:pt x="831" y="2357"/>
                  </a:lnTo>
                  <a:lnTo>
                    <a:pt x="650" y="2538"/>
                  </a:lnTo>
                  <a:cubicBezTo>
                    <a:pt x="478" y="2700"/>
                    <a:pt x="478" y="2977"/>
                    <a:pt x="650" y="3139"/>
                  </a:cubicBezTo>
                  <a:lnTo>
                    <a:pt x="707" y="3196"/>
                  </a:lnTo>
                  <a:cubicBezTo>
                    <a:pt x="788" y="3282"/>
                    <a:pt x="898" y="3325"/>
                    <a:pt x="1007" y="3325"/>
                  </a:cubicBezTo>
                  <a:cubicBezTo>
                    <a:pt x="1117" y="3325"/>
                    <a:pt x="1227" y="3282"/>
                    <a:pt x="1308" y="3196"/>
                  </a:cubicBezTo>
                  <a:lnTo>
                    <a:pt x="1308" y="3196"/>
                  </a:lnTo>
                  <a:lnTo>
                    <a:pt x="1222" y="3292"/>
                  </a:lnTo>
                  <a:cubicBezTo>
                    <a:pt x="1050" y="3464"/>
                    <a:pt x="1050" y="3731"/>
                    <a:pt x="1222" y="3902"/>
                  </a:cubicBezTo>
                  <a:lnTo>
                    <a:pt x="1270" y="3950"/>
                  </a:lnTo>
                  <a:cubicBezTo>
                    <a:pt x="1356" y="4036"/>
                    <a:pt x="1465" y="4079"/>
                    <a:pt x="1575" y="4079"/>
                  </a:cubicBezTo>
                  <a:cubicBezTo>
                    <a:pt x="1685" y="4079"/>
                    <a:pt x="1794" y="4036"/>
                    <a:pt x="1880" y="3950"/>
                  </a:cubicBezTo>
                  <a:lnTo>
                    <a:pt x="1880" y="3950"/>
                  </a:lnTo>
                  <a:lnTo>
                    <a:pt x="1766" y="4074"/>
                  </a:lnTo>
                  <a:cubicBezTo>
                    <a:pt x="1594" y="4246"/>
                    <a:pt x="1594" y="4532"/>
                    <a:pt x="1766" y="4704"/>
                  </a:cubicBezTo>
                  <a:lnTo>
                    <a:pt x="1794" y="4732"/>
                  </a:lnTo>
                  <a:cubicBezTo>
                    <a:pt x="1880" y="4818"/>
                    <a:pt x="1995" y="4861"/>
                    <a:pt x="2109" y="4861"/>
                  </a:cubicBezTo>
                  <a:cubicBezTo>
                    <a:pt x="2224" y="4861"/>
                    <a:pt x="2338" y="4818"/>
                    <a:pt x="2424" y="4732"/>
                  </a:cubicBezTo>
                  <a:lnTo>
                    <a:pt x="4113" y="3053"/>
                  </a:lnTo>
                  <a:cubicBezTo>
                    <a:pt x="4074" y="2910"/>
                    <a:pt x="3998" y="2786"/>
                    <a:pt x="3903" y="2681"/>
                  </a:cubicBezTo>
                  <a:lnTo>
                    <a:pt x="3817" y="2605"/>
                  </a:lnTo>
                  <a:cubicBezTo>
                    <a:pt x="3769" y="2557"/>
                    <a:pt x="3722" y="2519"/>
                    <a:pt x="3664" y="2481"/>
                  </a:cubicBezTo>
                  <a:cubicBezTo>
                    <a:pt x="3683" y="2242"/>
                    <a:pt x="3597" y="2004"/>
                    <a:pt x="3435" y="1832"/>
                  </a:cubicBezTo>
                  <a:lnTo>
                    <a:pt x="3426" y="1823"/>
                  </a:lnTo>
                  <a:lnTo>
                    <a:pt x="3359" y="1756"/>
                  </a:lnTo>
                  <a:cubicBezTo>
                    <a:pt x="3283" y="1680"/>
                    <a:pt x="3197" y="1622"/>
                    <a:pt x="3092" y="1575"/>
                  </a:cubicBezTo>
                  <a:cubicBezTo>
                    <a:pt x="3073" y="1393"/>
                    <a:pt x="2996" y="1222"/>
                    <a:pt x="2872" y="1079"/>
                  </a:cubicBezTo>
                  <a:lnTo>
                    <a:pt x="2844" y="1050"/>
                  </a:lnTo>
                  <a:lnTo>
                    <a:pt x="2796" y="1002"/>
                  </a:lnTo>
                  <a:cubicBezTo>
                    <a:pt x="2729" y="936"/>
                    <a:pt x="2644" y="869"/>
                    <a:pt x="2548" y="831"/>
                  </a:cubicBezTo>
                  <a:cubicBezTo>
                    <a:pt x="2539" y="640"/>
                    <a:pt x="2462" y="449"/>
                    <a:pt x="2338" y="306"/>
                  </a:cubicBezTo>
                  <a:cubicBezTo>
                    <a:pt x="2319" y="287"/>
                    <a:pt x="2310" y="268"/>
                    <a:pt x="2300" y="258"/>
                  </a:cubicBezTo>
                  <a:lnTo>
                    <a:pt x="2262" y="230"/>
                  </a:lnTo>
                  <a:cubicBezTo>
                    <a:pt x="2157" y="115"/>
                    <a:pt x="2014" y="39"/>
                    <a:pt x="1861"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6" name="Google Shape;20556;p80"/>
            <p:cNvSpPr/>
            <p:nvPr/>
          </p:nvSpPr>
          <p:spPr>
            <a:xfrm>
              <a:off x="3782323" y="2427041"/>
              <a:ext cx="83216" cy="83687"/>
            </a:xfrm>
            <a:custGeom>
              <a:avLst/>
              <a:gdLst/>
              <a:ahLst/>
              <a:cxnLst/>
              <a:rect l="l" t="t" r="r" b="b"/>
              <a:pathLst>
                <a:path w="3178" h="3196" extrusionOk="0">
                  <a:moveTo>
                    <a:pt x="1012" y="0"/>
                  </a:moveTo>
                  <a:lnTo>
                    <a:pt x="1" y="1021"/>
                  </a:lnTo>
                  <a:lnTo>
                    <a:pt x="2176" y="3196"/>
                  </a:lnTo>
                  <a:cubicBezTo>
                    <a:pt x="2214" y="3139"/>
                    <a:pt x="2252" y="3091"/>
                    <a:pt x="2300" y="3053"/>
                  </a:cubicBezTo>
                  <a:lnTo>
                    <a:pt x="3177" y="2175"/>
                  </a:lnTo>
                  <a:lnTo>
                    <a:pt x="1012"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7" name="Google Shape;20557;p80"/>
            <p:cNvSpPr/>
            <p:nvPr/>
          </p:nvSpPr>
          <p:spPr>
            <a:xfrm>
              <a:off x="3650167" y="2427041"/>
              <a:ext cx="168893" cy="162138"/>
            </a:xfrm>
            <a:custGeom>
              <a:avLst/>
              <a:gdLst/>
              <a:ahLst/>
              <a:cxnLst/>
              <a:rect l="l" t="t" r="r" b="b"/>
              <a:pathLst>
                <a:path w="6450" h="6192" extrusionOk="0">
                  <a:moveTo>
                    <a:pt x="6059" y="0"/>
                  </a:moveTo>
                  <a:lnTo>
                    <a:pt x="4971" y="1088"/>
                  </a:lnTo>
                  <a:cubicBezTo>
                    <a:pt x="4895" y="1164"/>
                    <a:pt x="4790" y="1212"/>
                    <a:pt x="4685" y="1221"/>
                  </a:cubicBezTo>
                  <a:cubicBezTo>
                    <a:pt x="4456" y="1240"/>
                    <a:pt x="4237" y="1336"/>
                    <a:pt x="4074" y="1498"/>
                  </a:cubicBezTo>
                  <a:lnTo>
                    <a:pt x="163" y="5419"/>
                  </a:lnTo>
                  <a:cubicBezTo>
                    <a:pt x="1" y="5571"/>
                    <a:pt x="1" y="5838"/>
                    <a:pt x="163" y="6001"/>
                  </a:cubicBezTo>
                  <a:lnTo>
                    <a:pt x="239" y="6077"/>
                  </a:lnTo>
                  <a:cubicBezTo>
                    <a:pt x="297" y="6134"/>
                    <a:pt x="363" y="6172"/>
                    <a:pt x="440" y="6191"/>
                  </a:cubicBezTo>
                  <a:cubicBezTo>
                    <a:pt x="411" y="6048"/>
                    <a:pt x="449" y="5905"/>
                    <a:pt x="554" y="5810"/>
                  </a:cubicBezTo>
                  <a:lnTo>
                    <a:pt x="4475" y="1889"/>
                  </a:lnTo>
                  <a:cubicBezTo>
                    <a:pt x="4637" y="1727"/>
                    <a:pt x="4847" y="1631"/>
                    <a:pt x="5076" y="1612"/>
                  </a:cubicBezTo>
                  <a:cubicBezTo>
                    <a:pt x="5181" y="1612"/>
                    <a:pt x="5286" y="1565"/>
                    <a:pt x="5362" y="1479"/>
                  </a:cubicBezTo>
                  <a:lnTo>
                    <a:pt x="6450" y="391"/>
                  </a:lnTo>
                  <a:lnTo>
                    <a:pt x="6059"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8" name="Google Shape;20558;p80"/>
            <p:cNvSpPr/>
            <p:nvPr/>
          </p:nvSpPr>
          <p:spPr>
            <a:xfrm>
              <a:off x="3792823" y="2413660"/>
              <a:ext cx="86699" cy="85782"/>
            </a:xfrm>
            <a:custGeom>
              <a:avLst/>
              <a:gdLst/>
              <a:ahLst/>
              <a:cxnLst/>
              <a:rect l="l" t="t" r="r" b="b"/>
              <a:pathLst>
                <a:path w="3311" h="3276" extrusionOk="0">
                  <a:moveTo>
                    <a:pt x="889" y="1"/>
                  </a:moveTo>
                  <a:cubicBezTo>
                    <a:pt x="833" y="1"/>
                    <a:pt x="778" y="24"/>
                    <a:pt x="735" y="72"/>
                  </a:cubicBezTo>
                  <a:lnTo>
                    <a:pt x="86" y="711"/>
                  </a:lnTo>
                  <a:cubicBezTo>
                    <a:pt x="0" y="797"/>
                    <a:pt x="0" y="940"/>
                    <a:pt x="86" y="1026"/>
                  </a:cubicBezTo>
                  <a:lnTo>
                    <a:pt x="2261" y="3211"/>
                  </a:lnTo>
                  <a:cubicBezTo>
                    <a:pt x="2304" y="3254"/>
                    <a:pt x="2361" y="3275"/>
                    <a:pt x="2419" y="3275"/>
                  </a:cubicBezTo>
                  <a:cubicBezTo>
                    <a:pt x="2476" y="3275"/>
                    <a:pt x="2533" y="3254"/>
                    <a:pt x="2576" y="3211"/>
                  </a:cubicBezTo>
                  <a:lnTo>
                    <a:pt x="3225" y="2562"/>
                  </a:lnTo>
                  <a:cubicBezTo>
                    <a:pt x="3311" y="2476"/>
                    <a:pt x="3311" y="2333"/>
                    <a:pt x="3225" y="2247"/>
                  </a:cubicBezTo>
                  <a:lnTo>
                    <a:pt x="1050" y="72"/>
                  </a:lnTo>
                  <a:cubicBezTo>
                    <a:pt x="1002" y="24"/>
                    <a:pt x="945" y="1"/>
                    <a:pt x="8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59" name="Google Shape;20559;p80"/>
            <p:cNvSpPr/>
            <p:nvPr/>
          </p:nvSpPr>
          <p:spPr>
            <a:xfrm>
              <a:off x="3792823" y="2413844"/>
              <a:ext cx="36999" cy="36450"/>
            </a:xfrm>
            <a:custGeom>
              <a:avLst/>
              <a:gdLst/>
              <a:ahLst/>
              <a:cxnLst/>
              <a:rect l="l" t="t" r="r" b="b"/>
              <a:pathLst>
                <a:path w="1413" h="1392" extrusionOk="0">
                  <a:moveTo>
                    <a:pt x="892" y="1"/>
                  </a:moveTo>
                  <a:cubicBezTo>
                    <a:pt x="835" y="1"/>
                    <a:pt x="778" y="22"/>
                    <a:pt x="735" y="65"/>
                  </a:cubicBezTo>
                  <a:lnTo>
                    <a:pt x="86" y="714"/>
                  </a:lnTo>
                  <a:cubicBezTo>
                    <a:pt x="0" y="800"/>
                    <a:pt x="0" y="943"/>
                    <a:pt x="86" y="1029"/>
                  </a:cubicBezTo>
                  <a:lnTo>
                    <a:pt x="449" y="1391"/>
                  </a:lnTo>
                  <a:lnTo>
                    <a:pt x="1412" y="428"/>
                  </a:lnTo>
                  <a:lnTo>
                    <a:pt x="1050" y="65"/>
                  </a:lnTo>
                  <a:cubicBezTo>
                    <a:pt x="1007" y="22"/>
                    <a:pt x="949" y="1"/>
                    <a:pt x="89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0" name="Google Shape;20560;p80"/>
            <p:cNvSpPr/>
            <p:nvPr/>
          </p:nvSpPr>
          <p:spPr>
            <a:xfrm>
              <a:off x="3691906" y="2556683"/>
              <a:ext cx="81226" cy="76958"/>
            </a:xfrm>
            <a:custGeom>
              <a:avLst/>
              <a:gdLst/>
              <a:ahLst/>
              <a:cxnLst/>
              <a:rect l="l" t="t" r="r" b="b"/>
              <a:pathLst>
                <a:path w="3102" h="2939" extrusionOk="0">
                  <a:moveTo>
                    <a:pt x="2801" y="0"/>
                  </a:moveTo>
                  <a:cubicBezTo>
                    <a:pt x="2752" y="0"/>
                    <a:pt x="2699" y="20"/>
                    <a:pt x="2652" y="67"/>
                  </a:cubicBezTo>
                  <a:lnTo>
                    <a:pt x="134" y="2576"/>
                  </a:lnTo>
                  <a:cubicBezTo>
                    <a:pt x="0" y="2710"/>
                    <a:pt x="96" y="2939"/>
                    <a:pt x="286" y="2939"/>
                  </a:cubicBezTo>
                  <a:cubicBezTo>
                    <a:pt x="334" y="2939"/>
                    <a:pt x="391" y="2919"/>
                    <a:pt x="429" y="2881"/>
                  </a:cubicBezTo>
                  <a:lnTo>
                    <a:pt x="2948" y="363"/>
                  </a:lnTo>
                  <a:cubicBezTo>
                    <a:pt x="3101" y="209"/>
                    <a:pt x="2964" y="0"/>
                    <a:pt x="2801"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1" name="Google Shape;20561;p80"/>
            <p:cNvSpPr/>
            <p:nvPr/>
          </p:nvSpPr>
          <p:spPr>
            <a:xfrm>
              <a:off x="3676902" y="2533195"/>
              <a:ext cx="84970" cy="80702"/>
            </a:xfrm>
            <a:custGeom>
              <a:avLst/>
              <a:gdLst/>
              <a:ahLst/>
              <a:cxnLst/>
              <a:rect l="l" t="t" r="r" b="b"/>
              <a:pathLst>
                <a:path w="3245" h="3082" extrusionOk="0">
                  <a:moveTo>
                    <a:pt x="2945" y="1"/>
                  </a:moveTo>
                  <a:cubicBezTo>
                    <a:pt x="2895" y="1"/>
                    <a:pt x="2843" y="20"/>
                    <a:pt x="2796" y="67"/>
                  </a:cubicBezTo>
                  <a:lnTo>
                    <a:pt x="134" y="2719"/>
                  </a:lnTo>
                  <a:cubicBezTo>
                    <a:pt x="1" y="2853"/>
                    <a:pt x="96" y="3082"/>
                    <a:pt x="287" y="3082"/>
                  </a:cubicBezTo>
                  <a:cubicBezTo>
                    <a:pt x="335" y="3082"/>
                    <a:pt x="392" y="3063"/>
                    <a:pt x="430" y="3025"/>
                  </a:cubicBezTo>
                  <a:lnTo>
                    <a:pt x="3092" y="363"/>
                  </a:lnTo>
                  <a:cubicBezTo>
                    <a:pt x="3245" y="210"/>
                    <a:pt x="3108" y="1"/>
                    <a:pt x="2945"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2" name="Google Shape;20562;p80"/>
            <p:cNvSpPr/>
            <p:nvPr/>
          </p:nvSpPr>
          <p:spPr>
            <a:xfrm>
              <a:off x="3664412" y="2522433"/>
              <a:ext cx="72768" cy="69233"/>
            </a:xfrm>
            <a:custGeom>
              <a:avLst/>
              <a:gdLst/>
              <a:ahLst/>
              <a:cxnLst/>
              <a:rect l="l" t="t" r="r" b="b"/>
              <a:pathLst>
                <a:path w="2779" h="2644" extrusionOk="0">
                  <a:moveTo>
                    <a:pt x="2498" y="1"/>
                  </a:moveTo>
                  <a:cubicBezTo>
                    <a:pt x="2458" y="1"/>
                    <a:pt x="2417" y="12"/>
                    <a:pt x="2376" y="39"/>
                  </a:cubicBezTo>
                  <a:lnTo>
                    <a:pt x="134" y="2291"/>
                  </a:lnTo>
                  <a:cubicBezTo>
                    <a:pt x="1" y="2415"/>
                    <a:pt x="96" y="2644"/>
                    <a:pt x="287" y="2644"/>
                  </a:cubicBezTo>
                  <a:cubicBezTo>
                    <a:pt x="335" y="2644"/>
                    <a:pt x="392" y="2625"/>
                    <a:pt x="430" y="2587"/>
                  </a:cubicBezTo>
                  <a:lnTo>
                    <a:pt x="2672" y="345"/>
                  </a:lnTo>
                  <a:cubicBezTo>
                    <a:pt x="2778" y="185"/>
                    <a:pt x="2654" y="1"/>
                    <a:pt x="2498"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3" name="Google Shape;20563;p80"/>
            <p:cNvSpPr/>
            <p:nvPr/>
          </p:nvSpPr>
          <p:spPr>
            <a:xfrm>
              <a:off x="3533278" y="2534557"/>
              <a:ext cx="215607" cy="224746"/>
            </a:xfrm>
            <a:custGeom>
              <a:avLst/>
              <a:gdLst/>
              <a:ahLst/>
              <a:cxnLst/>
              <a:rect l="l" t="t" r="r" b="b"/>
              <a:pathLst>
                <a:path w="8234" h="8583" extrusionOk="0">
                  <a:moveTo>
                    <a:pt x="6112" y="1"/>
                  </a:moveTo>
                  <a:cubicBezTo>
                    <a:pt x="5998" y="1"/>
                    <a:pt x="5886" y="44"/>
                    <a:pt x="5801" y="130"/>
                  </a:cubicBezTo>
                  <a:lnTo>
                    <a:pt x="2462" y="3469"/>
                  </a:lnTo>
                  <a:lnTo>
                    <a:pt x="1965" y="2257"/>
                  </a:lnTo>
                  <a:cubicBezTo>
                    <a:pt x="1844" y="2052"/>
                    <a:pt x="1626" y="1926"/>
                    <a:pt x="1393" y="1926"/>
                  </a:cubicBezTo>
                  <a:cubicBezTo>
                    <a:pt x="1333" y="1926"/>
                    <a:pt x="1272" y="1934"/>
                    <a:pt x="1212" y="1952"/>
                  </a:cubicBezTo>
                  <a:cubicBezTo>
                    <a:pt x="1212" y="1952"/>
                    <a:pt x="935" y="2133"/>
                    <a:pt x="964" y="2238"/>
                  </a:cubicBezTo>
                  <a:cubicBezTo>
                    <a:pt x="1116" y="2715"/>
                    <a:pt x="1202" y="3888"/>
                    <a:pt x="1240" y="4594"/>
                  </a:cubicBezTo>
                  <a:cubicBezTo>
                    <a:pt x="1260" y="4947"/>
                    <a:pt x="1126" y="5291"/>
                    <a:pt x="878" y="5539"/>
                  </a:cubicBezTo>
                  <a:lnTo>
                    <a:pt x="0" y="6417"/>
                  </a:lnTo>
                  <a:lnTo>
                    <a:pt x="2166" y="8582"/>
                  </a:lnTo>
                  <a:lnTo>
                    <a:pt x="3253" y="7495"/>
                  </a:lnTo>
                  <a:cubicBezTo>
                    <a:pt x="3330" y="7418"/>
                    <a:pt x="3435" y="7371"/>
                    <a:pt x="3549" y="7371"/>
                  </a:cubicBezTo>
                  <a:cubicBezTo>
                    <a:pt x="3769" y="7351"/>
                    <a:pt x="3988" y="7256"/>
                    <a:pt x="4150" y="7094"/>
                  </a:cubicBezTo>
                  <a:lnTo>
                    <a:pt x="8071" y="3173"/>
                  </a:lnTo>
                  <a:cubicBezTo>
                    <a:pt x="8233" y="3011"/>
                    <a:pt x="8233" y="2753"/>
                    <a:pt x="8071" y="2591"/>
                  </a:cubicBezTo>
                  <a:lnTo>
                    <a:pt x="7985" y="2505"/>
                  </a:lnTo>
                  <a:cubicBezTo>
                    <a:pt x="7902" y="2427"/>
                    <a:pt x="7797" y="2386"/>
                    <a:pt x="7692" y="2386"/>
                  </a:cubicBezTo>
                  <a:cubicBezTo>
                    <a:pt x="7604" y="2386"/>
                    <a:pt x="7516" y="2416"/>
                    <a:pt x="7441" y="2477"/>
                  </a:cubicBezTo>
                  <a:lnTo>
                    <a:pt x="7394" y="2515"/>
                  </a:lnTo>
                  <a:lnTo>
                    <a:pt x="7575" y="2333"/>
                  </a:lnTo>
                  <a:cubicBezTo>
                    <a:pt x="7737" y="2162"/>
                    <a:pt x="7747" y="1904"/>
                    <a:pt x="7585" y="1732"/>
                  </a:cubicBezTo>
                  <a:lnTo>
                    <a:pt x="7575" y="1723"/>
                  </a:lnTo>
                  <a:lnTo>
                    <a:pt x="7518" y="1666"/>
                  </a:lnTo>
                  <a:cubicBezTo>
                    <a:pt x="7436" y="1584"/>
                    <a:pt x="7328" y="1544"/>
                    <a:pt x="7218" y="1544"/>
                  </a:cubicBezTo>
                  <a:cubicBezTo>
                    <a:pt x="7122" y="1544"/>
                    <a:pt x="7025" y="1575"/>
                    <a:pt x="6945" y="1637"/>
                  </a:cubicBezTo>
                  <a:lnTo>
                    <a:pt x="7003" y="1580"/>
                  </a:lnTo>
                  <a:cubicBezTo>
                    <a:pt x="7165" y="1418"/>
                    <a:pt x="7174" y="1151"/>
                    <a:pt x="7022" y="979"/>
                  </a:cubicBezTo>
                  <a:lnTo>
                    <a:pt x="7003" y="960"/>
                  </a:lnTo>
                  <a:lnTo>
                    <a:pt x="6955" y="912"/>
                  </a:lnTo>
                  <a:cubicBezTo>
                    <a:pt x="6872" y="830"/>
                    <a:pt x="6762" y="786"/>
                    <a:pt x="6651" y="786"/>
                  </a:cubicBezTo>
                  <a:cubicBezTo>
                    <a:pt x="6557" y="786"/>
                    <a:pt x="6461" y="818"/>
                    <a:pt x="6382" y="883"/>
                  </a:cubicBezTo>
                  <a:cubicBezTo>
                    <a:pt x="6363" y="893"/>
                    <a:pt x="6354" y="902"/>
                    <a:pt x="6344" y="912"/>
                  </a:cubicBezTo>
                  <a:lnTo>
                    <a:pt x="6344" y="912"/>
                  </a:lnTo>
                  <a:lnTo>
                    <a:pt x="6459" y="798"/>
                  </a:lnTo>
                  <a:cubicBezTo>
                    <a:pt x="6621" y="635"/>
                    <a:pt x="6631" y="368"/>
                    <a:pt x="6478" y="187"/>
                  </a:cubicBezTo>
                  <a:lnTo>
                    <a:pt x="6459" y="168"/>
                  </a:lnTo>
                  <a:lnTo>
                    <a:pt x="6430" y="130"/>
                  </a:lnTo>
                  <a:cubicBezTo>
                    <a:pt x="6340" y="44"/>
                    <a:pt x="6225" y="1"/>
                    <a:pt x="6112"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4" name="Google Shape;20564;p80"/>
            <p:cNvSpPr/>
            <p:nvPr/>
          </p:nvSpPr>
          <p:spPr>
            <a:xfrm>
              <a:off x="3579730" y="2597401"/>
              <a:ext cx="168893" cy="161902"/>
            </a:xfrm>
            <a:custGeom>
              <a:avLst/>
              <a:gdLst/>
              <a:ahLst/>
              <a:cxnLst/>
              <a:rect l="l" t="t" r="r" b="b"/>
              <a:pathLst>
                <a:path w="6450" h="6183" extrusionOk="0">
                  <a:moveTo>
                    <a:pt x="6011" y="0"/>
                  </a:moveTo>
                  <a:lnTo>
                    <a:pt x="6011" y="0"/>
                  </a:lnTo>
                  <a:cubicBezTo>
                    <a:pt x="6039" y="134"/>
                    <a:pt x="6001" y="277"/>
                    <a:pt x="5906" y="382"/>
                  </a:cubicBezTo>
                  <a:lnTo>
                    <a:pt x="1985" y="4303"/>
                  </a:lnTo>
                  <a:cubicBezTo>
                    <a:pt x="1823" y="4455"/>
                    <a:pt x="1603" y="4560"/>
                    <a:pt x="1384" y="4570"/>
                  </a:cubicBezTo>
                  <a:cubicBezTo>
                    <a:pt x="1269" y="4579"/>
                    <a:pt x="1165" y="4627"/>
                    <a:pt x="1088" y="4703"/>
                  </a:cubicBezTo>
                  <a:lnTo>
                    <a:pt x="1" y="5791"/>
                  </a:lnTo>
                  <a:lnTo>
                    <a:pt x="392" y="6182"/>
                  </a:lnTo>
                  <a:lnTo>
                    <a:pt x="1479" y="5095"/>
                  </a:lnTo>
                  <a:cubicBezTo>
                    <a:pt x="1556" y="5018"/>
                    <a:pt x="1661" y="4971"/>
                    <a:pt x="1775" y="4971"/>
                  </a:cubicBezTo>
                  <a:cubicBezTo>
                    <a:pt x="2004" y="4951"/>
                    <a:pt x="2214" y="4856"/>
                    <a:pt x="2376" y="4694"/>
                  </a:cubicBezTo>
                  <a:lnTo>
                    <a:pt x="6297" y="773"/>
                  </a:lnTo>
                  <a:cubicBezTo>
                    <a:pt x="6450" y="611"/>
                    <a:pt x="6450" y="353"/>
                    <a:pt x="6297" y="191"/>
                  </a:cubicBezTo>
                  <a:lnTo>
                    <a:pt x="6211" y="115"/>
                  </a:lnTo>
                  <a:cubicBezTo>
                    <a:pt x="6154" y="57"/>
                    <a:pt x="6087" y="19"/>
                    <a:pt x="601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5" name="Google Shape;20565;p80"/>
            <p:cNvSpPr/>
            <p:nvPr/>
          </p:nvSpPr>
          <p:spPr>
            <a:xfrm>
              <a:off x="3533278" y="2675825"/>
              <a:ext cx="83216" cy="83713"/>
            </a:xfrm>
            <a:custGeom>
              <a:avLst/>
              <a:gdLst/>
              <a:ahLst/>
              <a:cxnLst/>
              <a:rect l="l" t="t" r="r" b="b"/>
              <a:pathLst>
                <a:path w="3178" h="3197" extrusionOk="0">
                  <a:moveTo>
                    <a:pt x="1002" y="1"/>
                  </a:moveTo>
                  <a:cubicBezTo>
                    <a:pt x="964" y="48"/>
                    <a:pt x="926" y="96"/>
                    <a:pt x="878" y="144"/>
                  </a:cubicBezTo>
                  <a:lnTo>
                    <a:pt x="0" y="1022"/>
                  </a:lnTo>
                  <a:lnTo>
                    <a:pt x="2166" y="3197"/>
                  </a:lnTo>
                  <a:lnTo>
                    <a:pt x="3177" y="2176"/>
                  </a:lnTo>
                  <a:lnTo>
                    <a:pt x="1002"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6" name="Google Shape;20566;p80"/>
            <p:cNvSpPr/>
            <p:nvPr/>
          </p:nvSpPr>
          <p:spPr>
            <a:xfrm>
              <a:off x="3519295" y="2687137"/>
              <a:ext cx="86934" cy="85834"/>
            </a:xfrm>
            <a:custGeom>
              <a:avLst/>
              <a:gdLst/>
              <a:ahLst/>
              <a:cxnLst/>
              <a:rect l="l" t="t" r="r" b="b"/>
              <a:pathLst>
                <a:path w="3320" h="3278" extrusionOk="0">
                  <a:moveTo>
                    <a:pt x="893" y="0"/>
                  </a:moveTo>
                  <a:cubicBezTo>
                    <a:pt x="835" y="0"/>
                    <a:pt x="778" y="22"/>
                    <a:pt x="735" y="65"/>
                  </a:cubicBezTo>
                  <a:lnTo>
                    <a:pt x="86" y="714"/>
                  </a:lnTo>
                  <a:cubicBezTo>
                    <a:pt x="0" y="799"/>
                    <a:pt x="0" y="943"/>
                    <a:pt x="86" y="1028"/>
                  </a:cubicBezTo>
                  <a:lnTo>
                    <a:pt x="2271" y="3213"/>
                  </a:lnTo>
                  <a:cubicBezTo>
                    <a:pt x="2313" y="3256"/>
                    <a:pt x="2371" y="3277"/>
                    <a:pt x="2428" y="3277"/>
                  </a:cubicBezTo>
                  <a:cubicBezTo>
                    <a:pt x="2485" y="3277"/>
                    <a:pt x="2542" y="3256"/>
                    <a:pt x="2585" y="3213"/>
                  </a:cubicBezTo>
                  <a:lnTo>
                    <a:pt x="3234" y="2555"/>
                  </a:lnTo>
                  <a:cubicBezTo>
                    <a:pt x="3320" y="2469"/>
                    <a:pt x="3320" y="2326"/>
                    <a:pt x="3234" y="2240"/>
                  </a:cubicBezTo>
                  <a:lnTo>
                    <a:pt x="1059" y="65"/>
                  </a:lnTo>
                  <a:cubicBezTo>
                    <a:pt x="1011" y="22"/>
                    <a:pt x="952" y="0"/>
                    <a:pt x="89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7" name="Google Shape;20567;p80"/>
            <p:cNvSpPr/>
            <p:nvPr/>
          </p:nvSpPr>
          <p:spPr>
            <a:xfrm>
              <a:off x="3569230" y="2736286"/>
              <a:ext cx="36764" cy="36685"/>
            </a:xfrm>
            <a:custGeom>
              <a:avLst/>
              <a:gdLst/>
              <a:ahLst/>
              <a:cxnLst/>
              <a:rect l="l" t="t" r="r" b="b"/>
              <a:pathLst>
                <a:path w="1404" h="1401" extrusionOk="0">
                  <a:moveTo>
                    <a:pt x="965" y="0"/>
                  </a:moveTo>
                  <a:lnTo>
                    <a:pt x="1" y="964"/>
                  </a:lnTo>
                  <a:lnTo>
                    <a:pt x="364" y="1336"/>
                  </a:lnTo>
                  <a:cubicBezTo>
                    <a:pt x="406" y="1379"/>
                    <a:pt x="464" y="1400"/>
                    <a:pt x="521" y="1400"/>
                  </a:cubicBezTo>
                  <a:cubicBezTo>
                    <a:pt x="578" y="1400"/>
                    <a:pt x="635" y="1379"/>
                    <a:pt x="678" y="1336"/>
                  </a:cubicBezTo>
                  <a:lnTo>
                    <a:pt x="1318" y="678"/>
                  </a:lnTo>
                  <a:cubicBezTo>
                    <a:pt x="1403" y="592"/>
                    <a:pt x="1403" y="449"/>
                    <a:pt x="1318" y="363"/>
                  </a:cubicBezTo>
                  <a:lnTo>
                    <a:pt x="965" y="0"/>
                  </a:ln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8" name="Google Shape;20568;p80"/>
            <p:cNvSpPr/>
            <p:nvPr/>
          </p:nvSpPr>
          <p:spPr>
            <a:xfrm>
              <a:off x="3623694" y="2539427"/>
              <a:ext cx="83478" cy="86646"/>
            </a:xfrm>
            <a:custGeom>
              <a:avLst/>
              <a:gdLst/>
              <a:ahLst/>
              <a:cxnLst/>
              <a:rect l="l" t="t" r="r" b="b"/>
              <a:pathLst>
                <a:path w="3188" h="3309" extrusionOk="0">
                  <a:moveTo>
                    <a:pt x="3034" y="1"/>
                  </a:moveTo>
                  <a:lnTo>
                    <a:pt x="87" y="2949"/>
                  </a:lnTo>
                  <a:cubicBezTo>
                    <a:pt x="1" y="3025"/>
                    <a:pt x="1" y="3159"/>
                    <a:pt x="87" y="3245"/>
                  </a:cubicBezTo>
                  <a:cubicBezTo>
                    <a:pt x="125" y="3287"/>
                    <a:pt x="177" y="3309"/>
                    <a:pt x="231" y="3309"/>
                  </a:cubicBezTo>
                  <a:cubicBezTo>
                    <a:pt x="285" y="3309"/>
                    <a:pt x="339" y="3287"/>
                    <a:pt x="382" y="3245"/>
                  </a:cubicBezTo>
                  <a:lnTo>
                    <a:pt x="2891" y="726"/>
                  </a:lnTo>
                  <a:lnTo>
                    <a:pt x="3015" y="612"/>
                  </a:lnTo>
                  <a:cubicBezTo>
                    <a:pt x="3178" y="440"/>
                    <a:pt x="3187" y="182"/>
                    <a:pt x="3034"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69" name="Google Shape;20569;p80"/>
            <p:cNvSpPr/>
            <p:nvPr/>
          </p:nvSpPr>
          <p:spPr>
            <a:xfrm>
              <a:off x="3633147" y="2559930"/>
              <a:ext cx="88243" cy="89657"/>
            </a:xfrm>
            <a:custGeom>
              <a:avLst/>
              <a:gdLst/>
              <a:ahLst/>
              <a:cxnLst/>
              <a:rect l="l" t="t" r="r" b="b"/>
              <a:pathLst>
                <a:path w="3370" h="3424" extrusionOk="0">
                  <a:moveTo>
                    <a:pt x="3208" y="0"/>
                  </a:moveTo>
                  <a:lnTo>
                    <a:pt x="155" y="3063"/>
                  </a:lnTo>
                  <a:cubicBezTo>
                    <a:pt x="1" y="3209"/>
                    <a:pt x="140" y="3424"/>
                    <a:pt x="304" y="3424"/>
                  </a:cubicBezTo>
                  <a:cubicBezTo>
                    <a:pt x="353" y="3424"/>
                    <a:pt x="404" y="3405"/>
                    <a:pt x="451" y="3358"/>
                  </a:cubicBezTo>
                  <a:lnTo>
                    <a:pt x="3112" y="697"/>
                  </a:lnTo>
                  <a:lnTo>
                    <a:pt x="3198" y="601"/>
                  </a:lnTo>
                  <a:cubicBezTo>
                    <a:pt x="3360" y="439"/>
                    <a:pt x="3370" y="172"/>
                    <a:pt x="3208"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0" name="Google Shape;20570;p80"/>
            <p:cNvSpPr/>
            <p:nvPr/>
          </p:nvSpPr>
          <p:spPr>
            <a:xfrm>
              <a:off x="3656635" y="2579909"/>
              <a:ext cx="79760" cy="80938"/>
            </a:xfrm>
            <a:custGeom>
              <a:avLst/>
              <a:gdLst/>
              <a:ahLst/>
              <a:cxnLst/>
              <a:rect l="l" t="t" r="r" b="b"/>
              <a:pathLst>
                <a:path w="3046" h="3091" extrusionOk="0">
                  <a:moveTo>
                    <a:pt x="2883" y="0"/>
                  </a:moveTo>
                  <a:lnTo>
                    <a:pt x="155" y="2729"/>
                  </a:lnTo>
                  <a:cubicBezTo>
                    <a:pt x="1" y="2876"/>
                    <a:pt x="140" y="3090"/>
                    <a:pt x="304" y="3090"/>
                  </a:cubicBezTo>
                  <a:cubicBezTo>
                    <a:pt x="353" y="3090"/>
                    <a:pt x="404" y="3071"/>
                    <a:pt x="450" y="3025"/>
                  </a:cubicBezTo>
                  <a:lnTo>
                    <a:pt x="2692" y="773"/>
                  </a:lnTo>
                  <a:lnTo>
                    <a:pt x="2874" y="592"/>
                  </a:lnTo>
                  <a:cubicBezTo>
                    <a:pt x="3036" y="430"/>
                    <a:pt x="3045" y="163"/>
                    <a:pt x="2883"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71" name="Google Shape;20571;p80"/>
          <p:cNvGrpSpPr/>
          <p:nvPr/>
        </p:nvGrpSpPr>
        <p:grpSpPr>
          <a:xfrm>
            <a:off x="1773674" y="5127624"/>
            <a:ext cx="478661" cy="334365"/>
            <a:chOff x="1330255" y="3845718"/>
            <a:chExt cx="358996" cy="250774"/>
          </a:xfrm>
        </p:grpSpPr>
        <p:sp>
          <p:nvSpPr>
            <p:cNvPr id="20572" name="Google Shape;20572;p80"/>
            <p:cNvSpPr/>
            <p:nvPr/>
          </p:nvSpPr>
          <p:spPr>
            <a:xfrm>
              <a:off x="1445417" y="3845718"/>
              <a:ext cx="243835" cy="247762"/>
            </a:xfrm>
            <a:custGeom>
              <a:avLst/>
              <a:gdLst/>
              <a:ahLst/>
              <a:cxnLst/>
              <a:rect l="l" t="t" r="r" b="b"/>
              <a:pathLst>
                <a:path w="9312" h="9462" extrusionOk="0">
                  <a:moveTo>
                    <a:pt x="6267" y="0"/>
                  </a:moveTo>
                  <a:cubicBezTo>
                    <a:pt x="6153" y="0"/>
                    <a:pt x="6050" y="20"/>
                    <a:pt x="6020" y="84"/>
                  </a:cubicBezTo>
                  <a:cubicBezTo>
                    <a:pt x="5629" y="828"/>
                    <a:pt x="4360" y="2297"/>
                    <a:pt x="3587" y="3156"/>
                  </a:cubicBezTo>
                  <a:cubicBezTo>
                    <a:pt x="3215" y="3566"/>
                    <a:pt x="2700" y="3814"/>
                    <a:pt x="2156" y="3843"/>
                  </a:cubicBezTo>
                  <a:lnTo>
                    <a:pt x="0" y="3843"/>
                  </a:lnTo>
                  <a:lnTo>
                    <a:pt x="0" y="8889"/>
                  </a:lnTo>
                  <a:lnTo>
                    <a:pt x="2538" y="8889"/>
                  </a:lnTo>
                  <a:cubicBezTo>
                    <a:pt x="2719" y="8889"/>
                    <a:pt x="2891" y="8956"/>
                    <a:pt x="3034" y="9071"/>
                  </a:cubicBezTo>
                  <a:cubicBezTo>
                    <a:pt x="3311" y="9319"/>
                    <a:pt x="3683" y="9452"/>
                    <a:pt x="4055" y="9462"/>
                  </a:cubicBezTo>
                  <a:lnTo>
                    <a:pt x="7680" y="9462"/>
                  </a:lnTo>
                  <a:cubicBezTo>
                    <a:pt x="8052" y="9462"/>
                    <a:pt x="8357" y="9156"/>
                    <a:pt x="8357" y="8775"/>
                  </a:cubicBezTo>
                  <a:lnTo>
                    <a:pt x="8357" y="8584"/>
                  </a:lnTo>
                  <a:cubicBezTo>
                    <a:pt x="8357" y="8212"/>
                    <a:pt x="8052" y="7907"/>
                    <a:pt x="7680" y="7907"/>
                  </a:cubicBezTo>
                  <a:lnTo>
                    <a:pt x="8100" y="7907"/>
                  </a:lnTo>
                  <a:cubicBezTo>
                    <a:pt x="8491" y="7907"/>
                    <a:pt x="8806" y="7592"/>
                    <a:pt x="8806" y="7201"/>
                  </a:cubicBezTo>
                  <a:lnTo>
                    <a:pt x="8806" y="7067"/>
                  </a:lnTo>
                  <a:cubicBezTo>
                    <a:pt x="8806" y="6676"/>
                    <a:pt x="8491" y="6361"/>
                    <a:pt x="8100" y="6361"/>
                  </a:cubicBezTo>
                  <a:lnTo>
                    <a:pt x="8310" y="6361"/>
                  </a:lnTo>
                  <a:cubicBezTo>
                    <a:pt x="8710" y="6361"/>
                    <a:pt x="9025" y="6037"/>
                    <a:pt x="9025" y="5646"/>
                  </a:cubicBezTo>
                  <a:lnTo>
                    <a:pt x="9025" y="5531"/>
                  </a:lnTo>
                  <a:cubicBezTo>
                    <a:pt x="9025" y="5140"/>
                    <a:pt x="8710" y="4816"/>
                    <a:pt x="8310" y="4816"/>
                  </a:cubicBezTo>
                  <a:lnTo>
                    <a:pt x="8577" y="4816"/>
                  </a:lnTo>
                  <a:cubicBezTo>
                    <a:pt x="8987" y="4816"/>
                    <a:pt x="9311" y="4491"/>
                    <a:pt x="9311" y="4081"/>
                  </a:cubicBezTo>
                  <a:lnTo>
                    <a:pt x="9311" y="4005"/>
                  </a:lnTo>
                  <a:cubicBezTo>
                    <a:pt x="9311" y="3595"/>
                    <a:pt x="8987" y="3270"/>
                    <a:pt x="8577" y="3270"/>
                  </a:cubicBezTo>
                  <a:lnTo>
                    <a:pt x="6316" y="3270"/>
                  </a:lnTo>
                  <a:lnTo>
                    <a:pt x="7155" y="1286"/>
                  </a:lnTo>
                  <a:cubicBezTo>
                    <a:pt x="7289" y="799"/>
                    <a:pt x="7069" y="294"/>
                    <a:pt x="6640" y="46"/>
                  </a:cubicBezTo>
                  <a:cubicBezTo>
                    <a:pt x="6640" y="46"/>
                    <a:pt x="6441" y="0"/>
                    <a:pt x="6267"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3" name="Google Shape;20573;p80"/>
            <p:cNvSpPr/>
            <p:nvPr/>
          </p:nvSpPr>
          <p:spPr>
            <a:xfrm>
              <a:off x="1445417" y="4055250"/>
              <a:ext cx="218854" cy="38492"/>
            </a:xfrm>
            <a:custGeom>
              <a:avLst/>
              <a:gdLst/>
              <a:ahLst/>
              <a:cxnLst/>
              <a:rect l="l" t="t" r="r" b="b"/>
              <a:pathLst>
                <a:path w="8358" h="1470" extrusionOk="0">
                  <a:moveTo>
                    <a:pt x="0" y="0"/>
                  </a:moveTo>
                  <a:lnTo>
                    <a:pt x="0" y="897"/>
                  </a:lnTo>
                  <a:lnTo>
                    <a:pt x="2538" y="897"/>
                  </a:lnTo>
                  <a:cubicBezTo>
                    <a:pt x="2719" y="897"/>
                    <a:pt x="2901" y="964"/>
                    <a:pt x="3034" y="1078"/>
                  </a:cubicBezTo>
                  <a:cubicBezTo>
                    <a:pt x="3320" y="1326"/>
                    <a:pt x="3683" y="1460"/>
                    <a:pt x="4055" y="1469"/>
                  </a:cubicBezTo>
                  <a:lnTo>
                    <a:pt x="7680" y="1469"/>
                  </a:lnTo>
                  <a:cubicBezTo>
                    <a:pt x="8052" y="1469"/>
                    <a:pt x="8357" y="1164"/>
                    <a:pt x="8357" y="782"/>
                  </a:cubicBezTo>
                  <a:lnTo>
                    <a:pt x="8357" y="592"/>
                  </a:lnTo>
                  <a:cubicBezTo>
                    <a:pt x="8357" y="468"/>
                    <a:pt x="8329" y="344"/>
                    <a:pt x="8262" y="239"/>
                  </a:cubicBezTo>
                  <a:cubicBezTo>
                    <a:pt x="8138" y="439"/>
                    <a:pt x="7919" y="563"/>
                    <a:pt x="7680" y="572"/>
                  </a:cubicBezTo>
                  <a:lnTo>
                    <a:pt x="4055" y="572"/>
                  </a:lnTo>
                  <a:cubicBezTo>
                    <a:pt x="3683" y="563"/>
                    <a:pt x="3311" y="429"/>
                    <a:pt x="3034" y="181"/>
                  </a:cubicBezTo>
                  <a:cubicBezTo>
                    <a:pt x="2891" y="67"/>
                    <a:pt x="2719" y="0"/>
                    <a:pt x="2538"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4" name="Google Shape;20574;p80"/>
            <p:cNvSpPr/>
            <p:nvPr/>
          </p:nvSpPr>
          <p:spPr>
            <a:xfrm>
              <a:off x="1445417" y="3946085"/>
              <a:ext cx="56219" cy="132653"/>
            </a:xfrm>
            <a:custGeom>
              <a:avLst/>
              <a:gdLst/>
              <a:ahLst/>
              <a:cxnLst/>
              <a:rect l="l" t="t" r="r" b="b"/>
              <a:pathLst>
                <a:path w="2147" h="5066" extrusionOk="0">
                  <a:moveTo>
                    <a:pt x="2147" y="0"/>
                  </a:moveTo>
                  <a:lnTo>
                    <a:pt x="2061" y="10"/>
                  </a:lnTo>
                  <a:lnTo>
                    <a:pt x="0" y="10"/>
                  </a:lnTo>
                  <a:lnTo>
                    <a:pt x="0" y="5066"/>
                  </a:lnTo>
                  <a:lnTo>
                    <a:pt x="2147" y="5066"/>
                  </a:lnTo>
                  <a:lnTo>
                    <a:pt x="2147"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5" name="Google Shape;20575;p80"/>
            <p:cNvSpPr/>
            <p:nvPr/>
          </p:nvSpPr>
          <p:spPr>
            <a:xfrm>
              <a:off x="1418446" y="3936083"/>
              <a:ext cx="58969" cy="152659"/>
            </a:xfrm>
            <a:custGeom>
              <a:avLst/>
              <a:gdLst/>
              <a:ahLst/>
              <a:cxnLst/>
              <a:rect l="l" t="t" r="r" b="b"/>
              <a:pathLst>
                <a:path w="2252" h="5830" extrusionOk="0">
                  <a:moveTo>
                    <a:pt x="0" y="1"/>
                  </a:moveTo>
                  <a:lnTo>
                    <a:pt x="0" y="5829"/>
                  </a:lnTo>
                  <a:lnTo>
                    <a:pt x="2023" y="5829"/>
                  </a:lnTo>
                  <a:cubicBezTo>
                    <a:pt x="2147" y="5829"/>
                    <a:pt x="2251" y="5734"/>
                    <a:pt x="2251" y="5610"/>
                  </a:cubicBezTo>
                  <a:lnTo>
                    <a:pt x="2251" y="220"/>
                  </a:lnTo>
                  <a:cubicBezTo>
                    <a:pt x="2251" y="106"/>
                    <a:pt x="2147" y="1"/>
                    <a:pt x="2023"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6" name="Google Shape;20576;p80"/>
            <p:cNvSpPr/>
            <p:nvPr/>
          </p:nvSpPr>
          <p:spPr>
            <a:xfrm>
              <a:off x="1418446" y="4056743"/>
              <a:ext cx="58969" cy="31998"/>
            </a:xfrm>
            <a:custGeom>
              <a:avLst/>
              <a:gdLst/>
              <a:ahLst/>
              <a:cxnLst/>
              <a:rect l="l" t="t" r="r" b="b"/>
              <a:pathLst>
                <a:path w="2252" h="1222" extrusionOk="0">
                  <a:moveTo>
                    <a:pt x="0" y="0"/>
                  </a:moveTo>
                  <a:lnTo>
                    <a:pt x="0" y="1221"/>
                  </a:lnTo>
                  <a:lnTo>
                    <a:pt x="2023" y="1221"/>
                  </a:lnTo>
                  <a:cubicBezTo>
                    <a:pt x="2147" y="1221"/>
                    <a:pt x="2251" y="1126"/>
                    <a:pt x="2251" y="1002"/>
                  </a:cubicBezTo>
                  <a:lnTo>
                    <a:pt x="225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7" name="Google Shape;20577;p80"/>
            <p:cNvSpPr/>
            <p:nvPr/>
          </p:nvSpPr>
          <p:spPr>
            <a:xfrm>
              <a:off x="1330255" y="3928332"/>
              <a:ext cx="92459" cy="168160"/>
            </a:xfrm>
            <a:custGeom>
              <a:avLst/>
              <a:gdLst/>
              <a:ahLst/>
              <a:cxnLst/>
              <a:rect l="l" t="t" r="r" b="b"/>
              <a:pathLst>
                <a:path w="3531" h="6422" extrusionOk="0">
                  <a:moveTo>
                    <a:pt x="229" y="1"/>
                  </a:moveTo>
                  <a:cubicBezTo>
                    <a:pt x="105" y="1"/>
                    <a:pt x="0" y="96"/>
                    <a:pt x="0" y="220"/>
                  </a:cubicBezTo>
                  <a:lnTo>
                    <a:pt x="0" y="6202"/>
                  </a:lnTo>
                  <a:cubicBezTo>
                    <a:pt x="0" y="6326"/>
                    <a:pt x="105" y="6421"/>
                    <a:pt x="229" y="6421"/>
                  </a:cubicBezTo>
                  <a:lnTo>
                    <a:pt x="3311" y="6421"/>
                  </a:lnTo>
                  <a:cubicBezTo>
                    <a:pt x="3435" y="6421"/>
                    <a:pt x="3530" y="6326"/>
                    <a:pt x="3530" y="6202"/>
                  </a:cubicBezTo>
                  <a:lnTo>
                    <a:pt x="3530" y="220"/>
                  </a:lnTo>
                  <a:cubicBezTo>
                    <a:pt x="3530" y="96"/>
                    <a:pt x="3435" y="1"/>
                    <a:pt x="3320" y="1"/>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8" name="Google Shape;20578;p80"/>
            <p:cNvSpPr/>
            <p:nvPr/>
          </p:nvSpPr>
          <p:spPr>
            <a:xfrm>
              <a:off x="1330255" y="4056743"/>
              <a:ext cx="92459" cy="39749"/>
            </a:xfrm>
            <a:custGeom>
              <a:avLst/>
              <a:gdLst/>
              <a:ahLst/>
              <a:cxnLst/>
              <a:rect l="l" t="t" r="r" b="b"/>
              <a:pathLst>
                <a:path w="3531" h="1518" extrusionOk="0">
                  <a:moveTo>
                    <a:pt x="0" y="0"/>
                  </a:moveTo>
                  <a:lnTo>
                    <a:pt x="0" y="1298"/>
                  </a:lnTo>
                  <a:cubicBezTo>
                    <a:pt x="0" y="1422"/>
                    <a:pt x="105" y="1517"/>
                    <a:pt x="229" y="1517"/>
                  </a:cubicBezTo>
                  <a:lnTo>
                    <a:pt x="3311" y="1517"/>
                  </a:lnTo>
                  <a:cubicBezTo>
                    <a:pt x="3435" y="1517"/>
                    <a:pt x="3530" y="1422"/>
                    <a:pt x="3530" y="1298"/>
                  </a:cubicBezTo>
                  <a:lnTo>
                    <a:pt x="3530"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79" name="Google Shape;20579;p80"/>
            <p:cNvSpPr/>
            <p:nvPr/>
          </p:nvSpPr>
          <p:spPr>
            <a:xfrm>
              <a:off x="1631435" y="3961037"/>
              <a:ext cx="56062" cy="10841"/>
            </a:xfrm>
            <a:custGeom>
              <a:avLst/>
              <a:gdLst/>
              <a:ahLst/>
              <a:cxnLst/>
              <a:rect l="l" t="t" r="r" b="b"/>
              <a:pathLst>
                <a:path w="2141" h="414" extrusionOk="0">
                  <a:moveTo>
                    <a:pt x="272" y="1"/>
                  </a:moveTo>
                  <a:cubicBezTo>
                    <a:pt x="3" y="1"/>
                    <a:pt x="0" y="413"/>
                    <a:pt x="264" y="413"/>
                  </a:cubicBezTo>
                  <a:cubicBezTo>
                    <a:pt x="272" y="413"/>
                    <a:pt x="281" y="413"/>
                    <a:pt x="290" y="412"/>
                  </a:cubicBezTo>
                  <a:lnTo>
                    <a:pt x="1473" y="412"/>
                  </a:lnTo>
                  <a:cubicBezTo>
                    <a:pt x="1759" y="412"/>
                    <a:pt x="2017" y="250"/>
                    <a:pt x="2141" y="2"/>
                  </a:cubicBezTo>
                  <a:lnTo>
                    <a:pt x="290" y="2"/>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0" name="Google Shape;20580;p80"/>
            <p:cNvSpPr/>
            <p:nvPr/>
          </p:nvSpPr>
          <p:spPr>
            <a:xfrm>
              <a:off x="1632273" y="4001545"/>
              <a:ext cx="47971" cy="10998"/>
            </a:xfrm>
            <a:custGeom>
              <a:avLst/>
              <a:gdLst/>
              <a:ahLst/>
              <a:cxnLst/>
              <a:rect l="l" t="t" r="r" b="b"/>
              <a:pathLst>
                <a:path w="1832" h="420" extrusionOk="0">
                  <a:moveTo>
                    <a:pt x="258" y="0"/>
                  </a:moveTo>
                  <a:cubicBezTo>
                    <a:pt x="0" y="19"/>
                    <a:pt x="0" y="391"/>
                    <a:pt x="258" y="420"/>
                  </a:cubicBezTo>
                  <a:lnTo>
                    <a:pt x="1174" y="420"/>
                  </a:lnTo>
                  <a:cubicBezTo>
                    <a:pt x="1460" y="420"/>
                    <a:pt x="1708" y="258"/>
                    <a:pt x="18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1" name="Google Shape;20581;p80"/>
            <p:cNvSpPr/>
            <p:nvPr/>
          </p:nvSpPr>
          <p:spPr>
            <a:xfrm>
              <a:off x="1631435" y="4041975"/>
              <a:ext cx="43074" cy="10814"/>
            </a:xfrm>
            <a:custGeom>
              <a:avLst/>
              <a:gdLst/>
              <a:ahLst/>
              <a:cxnLst/>
              <a:rect l="l" t="t" r="r" b="b"/>
              <a:pathLst>
                <a:path w="1645" h="413" extrusionOk="0">
                  <a:moveTo>
                    <a:pt x="272" y="1"/>
                  </a:moveTo>
                  <a:cubicBezTo>
                    <a:pt x="3" y="1"/>
                    <a:pt x="0" y="413"/>
                    <a:pt x="264" y="413"/>
                  </a:cubicBezTo>
                  <a:cubicBezTo>
                    <a:pt x="272" y="413"/>
                    <a:pt x="281" y="413"/>
                    <a:pt x="290" y="412"/>
                  </a:cubicBezTo>
                  <a:lnTo>
                    <a:pt x="996" y="412"/>
                  </a:lnTo>
                  <a:cubicBezTo>
                    <a:pt x="1272" y="412"/>
                    <a:pt x="1530" y="250"/>
                    <a:pt x="1645" y="1"/>
                  </a:cubicBezTo>
                  <a:lnTo>
                    <a:pt x="290" y="1"/>
                  </a:lnTo>
                  <a:cubicBezTo>
                    <a:pt x="284" y="1"/>
                    <a:pt x="278" y="1"/>
                    <a:pt x="272"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82" name="Google Shape;20582;p80"/>
          <p:cNvGrpSpPr/>
          <p:nvPr/>
        </p:nvGrpSpPr>
        <p:grpSpPr>
          <a:xfrm>
            <a:off x="4153471" y="5055180"/>
            <a:ext cx="497899" cy="479081"/>
            <a:chOff x="3115103" y="3791384"/>
            <a:chExt cx="373424" cy="359311"/>
          </a:xfrm>
        </p:grpSpPr>
        <p:sp>
          <p:nvSpPr>
            <p:cNvPr id="20583" name="Google Shape;20583;p80"/>
            <p:cNvSpPr/>
            <p:nvPr/>
          </p:nvSpPr>
          <p:spPr>
            <a:xfrm>
              <a:off x="3115103" y="3891908"/>
              <a:ext cx="159152" cy="180598"/>
            </a:xfrm>
            <a:custGeom>
              <a:avLst/>
              <a:gdLst/>
              <a:ahLst/>
              <a:cxnLst/>
              <a:rect l="l" t="t" r="r" b="b"/>
              <a:pathLst>
                <a:path w="6078" h="6897" extrusionOk="0">
                  <a:moveTo>
                    <a:pt x="2429" y="0"/>
                  </a:moveTo>
                  <a:cubicBezTo>
                    <a:pt x="1860" y="0"/>
                    <a:pt x="1292" y="220"/>
                    <a:pt x="859" y="657"/>
                  </a:cubicBezTo>
                  <a:cubicBezTo>
                    <a:pt x="0" y="1525"/>
                    <a:pt x="10" y="2918"/>
                    <a:pt x="878" y="3777"/>
                  </a:cubicBezTo>
                  <a:lnTo>
                    <a:pt x="1651" y="4550"/>
                  </a:lnTo>
                  <a:cubicBezTo>
                    <a:pt x="2080" y="4979"/>
                    <a:pt x="2214" y="5628"/>
                    <a:pt x="1985" y="6190"/>
                  </a:cubicBezTo>
                  <a:cubicBezTo>
                    <a:pt x="1908" y="6372"/>
                    <a:pt x="1956" y="6582"/>
                    <a:pt x="2090" y="6725"/>
                  </a:cubicBezTo>
                  <a:lnTo>
                    <a:pt x="2118" y="6753"/>
                  </a:lnTo>
                  <a:cubicBezTo>
                    <a:pt x="2212" y="6851"/>
                    <a:pt x="2334" y="6897"/>
                    <a:pt x="2455" y="6897"/>
                  </a:cubicBezTo>
                  <a:cubicBezTo>
                    <a:pt x="2641" y="6897"/>
                    <a:pt x="2825" y="6788"/>
                    <a:pt x="2901" y="6591"/>
                  </a:cubicBezTo>
                  <a:cubicBezTo>
                    <a:pt x="3292" y="5656"/>
                    <a:pt x="3072" y="4569"/>
                    <a:pt x="2357" y="3853"/>
                  </a:cubicBezTo>
                  <a:lnTo>
                    <a:pt x="1565" y="3061"/>
                  </a:lnTo>
                  <a:cubicBezTo>
                    <a:pt x="1097" y="2594"/>
                    <a:pt x="1097" y="1840"/>
                    <a:pt x="1546" y="1363"/>
                  </a:cubicBezTo>
                  <a:cubicBezTo>
                    <a:pt x="1789" y="1120"/>
                    <a:pt x="2106" y="998"/>
                    <a:pt x="2422" y="998"/>
                  </a:cubicBezTo>
                  <a:cubicBezTo>
                    <a:pt x="2738" y="998"/>
                    <a:pt x="3053" y="1120"/>
                    <a:pt x="3292" y="1363"/>
                  </a:cubicBezTo>
                  <a:lnTo>
                    <a:pt x="5181" y="3252"/>
                  </a:lnTo>
                  <a:cubicBezTo>
                    <a:pt x="5277" y="3349"/>
                    <a:pt x="5403" y="3396"/>
                    <a:pt x="5530" y="3396"/>
                  </a:cubicBezTo>
                  <a:cubicBezTo>
                    <a:pt x="5654" y="3396"/>
                    <a:pt x="5778" y="3351"/>
                    <a:pt x="5877" y="3262"/>
                  </a:cubicBezTo>
                  <a:cubicBezTo>
                    <a:pt x="6077" y="3061"/>
                    <a:pt x="6077" y="2746"/>
                    <a:pt x="5877" y="2546"/>
                  </a:cubicBezTo>
                  <a:lnTo>
                    <a:pt x="3979" y="648"/>
                  </a:lnTo>
                  <a:lnTo>
                    <a:pt x="3979" y="638"/>
                  </a:lnTo>
                  <a:cubicBezTo>
                    <a:pt x="3548" y="212"/>
                    <a:pt x="2989" y="0"/>
                    <a:pt x="242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4" name="Google Shape;20584;p80"/>
            <p:cNvSpPr/>
            <p:nvPr/>
          </p:nvSpPr>
          <p:spPr>
            <a:xfrm>
              <a:off x="3232517" y="3940586"/>
              <a:ext cx="45798" cy="40561"/>
            </a:xfrm>
            <a:custGeom>
              <a:avLst/>
              <a:gdLst/>
              <a:ahLst/>
              <a:cxnLst/>
              <a:rect l="l" t="t" r="r" b="b"/>
              <a:pathLst>
                <a:path w="1749" h="1549" extrusionOk="0">
                  <a:moveTo>
                    <a:pt x="706" y="0"/>
                  </a:moveTo>
                  <a:lnTo>
                    <a:pt x="0" y="697"/>
                  </a:lnTo>
                  <a:lnTo>
                    <a:pt x="697" y="1403"/>
                  </a:lnTo>
                  <a:cubicBezTo>
                    <a:pt x="803" y="1505"/>
                    <a:pt x="922" y="1548"/>
                    <a:pt x="1035" y="1548"/>
                  </a:cubicBezTo>
                  <a:cubicBezTo>
                    <a:pt x="1419" y="1548"/>
                    <a:pt x="1748" y="1057"/>
                    <a:pt x="1403" y="697"/>
                  </a:cubicBezTo>
                  <a:lnTo>
                    <a:pt x="706"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5" name="Google Shape;20585;p80"/>
            <p:cNvSpPr/>
            <p:nvPr/>
          </p:nvSpPr>
          <p:spPr>
            <a:xfrm>
              <a:off x="3242493" y="3950956"/>
              <a:ext cx="43991" cy="43598"/>
            </a:xfrm>
            <a:custGeom>
              <a:avLst/>
              <a:gdLst/>
              <a:ahLst/>
              <a:cxnLst/>
              <a:rect l="l" t="t" r="r" b="b"/>
              <a:pathLst>
                <a:path w="1680" h="1665" extrusionOk="0">
                  <a:moveTo>
                    <a:pt x="931" y="0"/>
                  </a:moveTo>
                  <a:cubicBezTo>
                    <a:pt x="874" y="0"/>
                    <a:pt x="816" y="24"/>
                    <a:pt x="773" y="72"/>
                  </a:cubicBezTo>
                  <a:lnTo>
                    <a:pt x="87" y="759"/>
                  </a:lnTo>
                  <a:cubicBezTo>
                    <a:pt x="1" y="844"/>
                    <a:pt x="1" y="978"/>
                    <a:pt x="87" y="1073"/>
                  </a:cubicBezTo>
                  <a:lnTo>
                    <a:pt x="688" y="1665"/>
                  </a:lnTo>
                  <a:lnTo>
                    <a:pt x="1680" y="673"/>
                  </a:lnTo>
                  <a:lnTo>
                    <a:pt x="1088" y="72"/>
                  </a:lnTo>
                  <a:cubicBezTo>
                    <a:pt x="1045" y="24"/>
                    <a:pt x="988" y="0"/>
                    <a:pt x="93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6" name="Google Shape;20586;p80"/>
            <p:cNvSpPr/>
            <p:nvPr/>
          </p:nvSpPr>
          <p:spPr>
            <a:xfrm>
              <a:off x="3319948" y="3791384"/>
              <a:ext cx="168579" cy="141478"/>
            </a:xfrm>
            <a:custGeom>
              <a:avLst/>
              <a:gdLst/>
              <a:ahLst/>
              <a:cxnLst/>
              <a:rect l="l" t="t" r="r" b="b"/>
              <a:pathLst>
                <a:path w="6438" h="5403" extrusionOk="0">
                  <a:moveTo>
                    <a:pt x="3241" y="1"/>
                  </a:moveTo>
                  <a:cubicBezTo>
                    <a:pt x="3204" y="1"/>
                    <a:pt x="3167" y="1"/>
                    <a:pt x="3129" y="3"/>
                  </a:cubicBezTo>
                  <a:cubicBezTo>
                    <a:pt x="1088" y="79"/>
                    <a:pt x="0" y="2455"/>
                    <a:pt x="1278" y="4057"/>
                  </a:cubicBezTo>
                  <a:lnTo>
                    <a:pt x="1221" y="5174"/>
                  </a:lnTo>
                  <a:cubicBezTo>
                    <a:pt x="1214" y="5304"/>
                    <a:pt x="1322" y="5403"/>
                    <a:pt x="1444" y="5403"/>
                  </a:cubicBezTo>
                  <a:cubicBezTo>
                    <a:pt x="1475" y="5403"/>
                    <a:pt x="1506" y="5397"/>
                    <a:pt x="1536" y="5383"/>
                  </a:cubicBezTo>
                  <a:lnTo>
                    <a:pt x="2547" y="4906"/>
                  </a:lnTo>
                  <a:cubicBezTo>
                    <a:pt x="2775" y="4971"/>
                    <a:pt x="3007" y="5003"/>
                    <a:pt x="3236" y="5003"/>
                  </a:cubicBezTo>
                  <a:cubicBezTo>
                    <a:pt x="4055" y="5003"/>
                    <a:pt x="4844" y="4603"/>
                    <a:pt x="5314" y="3895"/>
                  </a:cubicBezTo>
                  <a:cubicBezTo>
                    <a:pt x="6438" y="2228"/>
                    <a:pt x="5226" y="1"/>
                    <a:pt x="324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7" name="Google Shape;20587;p80"/>
            <p:cNvSpPr/>
            <p:nvPr/>
          </p:nvSpPr>
          <p:spPr>
            <a:xfrm>
              <a:off x="3233747" y="3945614"/>
              <a:ext cx="213879" cy="205081"/>
            </a:xfrm>
            <a:custGeom>
              <a:avLst/>
              <a:gdLst/>
              <a:ahLst/>
              <a:cxnLst/>
              <a:rect l="l" t="t" r="r" b="b"/>
              <a:pathLst>
                <a:path w="8168" h="7832" extrusionOk="0">
                  <a:moveTo>
                    <a:pt x="3095" y="0"/>
                  </a:moveTo>
                  <a:cubicBezTo>
                    <a:pt x="2719" y="0"/>
                    <a:pt x="2345" y="144"/>
                    <a:pt x="2061" y="428"/>
                  </a:cubicBezTo>
                  <a:lnTo>
                    <a:pt x="573" y="1917"/>
                  </a:lnTo>
                  <a:cubicBezTo>
                    <a:pt x="49" y="2441"/>
                    <a:pt x="1" y="3271"/>
                    <a:pt x="459" y="3853"/>
                  </a:cubicBezTo>
                  <a:lnTo>
                    <a:pt x="468" y="3872"/>
                  </a:lnTo>
                  <a:lnTo>
                    <a:pt x="3120" y="7268"/>
                  </a:lnTo>
                  <a:cubicBezTo>
                    <a:pt x="3412" y="7642"/>
                    <a:pt x="3843" y="7832"/>
                    <a:pt x="4277" y="7832"/>
                  </a:cubicBezTo>
                  <a:cubicBezTo>
                    <a:pt x="4651" y="7832"/>
                    <a:pt x="5027" y="7690"/>
                    <a:pt x="5315" y="7402"/>
                  </a:cubicBezTo>
                  <a:lnTo>
                    <a:pt x="7547" y="5170"/>
                  </a:lnTo>
                  <a:cubicBezTo>
                    <a:pt x="8167" y="4550"/>
                    <a:pt x="8110" y="3519"/>
                    <a:pt x="7413" y="2976"/>
                  </a:cubicBezTo>
                  <a:lnTo>
                    <a:pt x="4027" y="323"/>
                  </a:lnTo>
                  <a:lnTo>
                    <a:pt x="4008" y="314"/>
                  </a:lnTo>
                  <a:cubicBezTo>
                    <a:pt x="3736" y="104"/>
                    <a:pt x="3415" y="0"/>
                    <a:pt x="3095"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8" name="Google Shape;20588;p80"/>
            <p:cNvSpPr/>
            <p:nvPr/>
          </p:nvSpPr>
          <p:spPr>
            <a:xfrm>
              <a:off x="3311438" y="4019272"/>
              <a:ext cx="136424" cy="131423"/>
            </a:xfrm>
            <a:custGeom>
              <a:avLst/>
              <a:gdLst/>
              <a:ahLst/>
              <a:cxnLst/>
              <a:rect l="l" t="t" r="r" b="b"/>
              <a:pathLst>
                <a:path w="5210" h="5019" extrusionOk="0">
                  <a:moveTo>
                    <a:pt x="4246" y="0"/>
                  </a:moveTo>
                  <a:lnTo>
                    <a:pt x="4246" y="0"/>
                  </a:lnTo>
                  <a:cubicBezTo>
                    <a:pt x="4599" y="582"/>
                    <a:pt x="4504" y="1317"/>
                    <a:pt x="4027" y="1803"/>
                  </a:cubicBezTo>
                  <a:lnTo>
                    <a:pt x="1794" y="4026"/>
                  </a:lnTo>
                  <a:cubicBezTo>
                    <a:pt x="1511" y="4310"/>
                    <a:pt x="1133" y="4458"/>
                    <a:pt x="753" y="4458"/>
                  </a:cubicBezTo>
                  <a:cubicBezTo>
                    <a:pt x="494" y="4458"/>
                    <a:pt x="233" y="4389"/>
                    <a:pt x="1" y="4246"/>
                  </a:cubicBezTo>
                  <a:lnTo>
                    <a:pt x="1" y="4246"/>
                  </a:lnTo>
                  <a:lnTo>
                    <a:pt x="153" y="4455"/>
                  </a:lnTo>
                  <a:cubicBezTo>
                    <a:pt x="445" y="4829"/>
                    <a:pt x="876" y="5019"/>
                    <a:pt x="1311" y="5019"/>
                  </a:cubicBezTo>
                  <a:cubicBezTo>
                    <a:pt x="1687" y="5019"/>
                    <a:pt x="2065" y="4877"/>
                    <a:pt x="2357" y="4589"/>
                  </a:cubicBezTo>
                  <a:lnTo>
                    <a:pt x="4580" y="2357"/>
                  </a:lnTo>
                  <a:cubicBezTo>
                    <a:pt x="5210" y="1737"/>
                    <a:pt x="5143" y="706"/>
                    <a:pt x="4446" y="163"/>
                  </a:cubicBezTo>
                  <a:lnTo>
                    <a:pt x="4246"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89" name="Google Shape;20589;p80"/>
            <p:cNvSpPr/>
            <p:nvPr/>
          </p:nvSpPr>
          <p:spPr>
            <a:xfrm>
              <a:off x="3233747" y="3945614"/>
              <a:ext cx="164154" cy="156115"/>
            </a:xfrm>
            <a:custGeom>
              <a:avLst/>
              <a:gdLst/>
              <a:ahLst/>
              <a:cxnLst/>
              <a:rect l="l" t="t" r="r" b="b"/>
              <a:pathLst>
                <a:path w="6269" h="5962" extrusionOk="0">
                  <a:moveTo>
                    <a:pt x="3095" y="0"/>
                  </a:moveTo>
                  <a:cubicBezTo>
                    <a:pt x="2719" y="0"/>
                    <a:pt x="2345" y="144"/>
                    <a:pt x="2061" y="428"/>
                  </a:cubicBezTo>
                  <a:lnTo>
                    <a:pt x="573" y="1917"/>
                  </a:lnTo>
                  <a:cubicBezTo>
                    <a:pt x="49" y="2441"/>
                    <a:pt x="1" y="3271"/>
                    <a:pt x="459" y="3863"/>
                  </a:cubicBezTo>
                  <a:lnTo>
                    <a:pt x="468" y="3882"/>
                  </a:lnTo>
                  <a:lnTo>
                    <a:pt x="2414" y="5485"/>
                  </a:lnTo>
                  <a:cubicBezTo>
                    <a:pt x="2796" y="5800"/>
                    <a:pt x="3241" y="5961"/>
                    <a:pt x="3654" y="5961"/>
                  </a:cubicBezTo>
                  <a:cubicBezTo>
                    <a:pt x="4014" y="5961"/>
                    <a:pt x="4350" y="5838"/>
                    <a:pt x="4599" y="5589"/>
                  </a:cubicBezTo>
                  <a:lnTo>
                    <a:pt x="5734" y="4454"/>
                  </a:lnTo>
                  <a:cubicBezTo>
                    <a:pt x="6269" y="3920"/>
                    <a:pt x="6230" y="2976"/>
                    <a:pt x="5629" y="2260"/>
                  </a:cubicBezTo>
                  <a:lnTo>
                    <a:pt x="4027" y="323"/>
                  </a:lnTo>
                  <a:lnTo>
                    <a:pt x="4008" y="314"/>
                  </a:lnTo>
                  <a:cubicBezTo>
                    <a:pt x="3736" y="104"/>
                    <a:pt x="3415" y="0"/>
                    <a:pt x="30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0" name="Google Shape;20590;p80"/>
            <p:cNvSpPr/>
            <p:nvPr/>
          </p:nvSpPr>
          <p:spPr>
            <a:xfrm>
              <a:off x="3236261" y="3945509"/>
              <a:ext cx="151402" cy="146715"/>
            </a:xfrm>
            <a:custGeom>
              <a:avLst/>
              <a:gdLst/>
              <a:ahLst/>
              <a:cxnLst/>
              <a:rect l="l" t="t" r="r" b="b"/>
              <a:pathLst>
                <a:path w="5782" h="5603" extrusionOk="0">
                  <a:moveTo>
                    <a:pt x="3007" y="1"/>
                  </a:moveTo>
                  <a:cubicBezTo>
                    <a:pt x="2617" y="1"/>
                    <a:pt x="2245" y="153"/>
                    <a:pt x="1965" y="432"/>
                  </a:cubicBezTo>
                  <a:lnTo>
                    <a:pt x="477" y="1921"/>
                  </a:lnTo>
                  <a:cubicBezTo>
                    <a:pt x="153" y="2235"/>
                    <a:pt x="0" y="2693"/>
                    <a:pt x="57" y="3151"/>
                  </a:cubicBezTo>
                  <a:lnTo>
                    <a:pt x="2547" y="5202"/>
                  </a:lnTo>
                  <a:cubicBezTo>
                    <a:pt x="2865" y="5467"/>
                    <a:pt x="3229" y="5602"/>
                    <a:pt x="3559" y="5602"/>
                  </a:cubicBezTo>
                  <a:cubicBezTo>
                    <a:pt x="3824" y="5602"/>
                    <a:pt x="4067" y="5514"/>
                    <a:pt x="4246" y="5336"/>
                  </a:cubicBezTo>
                  <a:lnTo>
                    <a:pt x="5381" y="4201"/>
                  </a:lnTo>
                  <a:cubicBezTo>
                    <a:pt x="5781" y="3810"/>
                    <a:pt x="5724" y="3075"/>
                    <a:pt x="5257" y="2503"/>
                  </a:cubicBezTo>
                  <a:lnTo>
                    <a:pt x="3196" y="13"/>
                  </a:lnTo>
                  <a:cubicBezTo>
                    <a:pt x="3133" y="5"/>
                    <a:pt x="3070" y="1"/>
                    <a:pt x="300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1" name="Google Shape;20591;p80"/>
            <p:cNvSpPr/>
            <p:nvPr/>
          </p:nvSpPr>
          <p:spPr>
            <a:xfrm>
              <a:off x="3236261" y="3945509"/>
              <a:ext cx="151402" cy="146715"/>
            </a:xfrm>
            <a:custGeom>
              <a:avLst/>
              <a:gdLst/>
              <a:ahLst/>
              <a:cxnLst/>
              <a:rect l="l" t="t" r="r" b="b"/>
              <a:pathLst>
                <a:path w="5782" h="5603" extrusionOk="0">
                  <a:moveTo>
                    <a:pt x="1813" y="585"/>
                  </a:moveTo>
                  <a:lnTo>
                    <a:pt x="1784" y="614"/>
                  </a:lnTo>
                  <a:lnTo>
                    <a:pt x="1813" y="585"/>
                  </a:lnTo>
                  <a:close/>
                  <a:moveTo>
                    <a:pt x="648" y="1749"/>
                  </a:moveTo>
                  <a:lnTo>
                    <a:pt x="630" y="1768"/>
                  </a:lnTo>
                  <a:lnTo>
                    <a:pt x="630" y="1768"/>
                  </a:lnTo>
                  <a:lnTo>
                    <a:pt x="648" y="1749"/>
                  </a:lnTo>
                  <a:close/>
                  <a:moveTo>
                    <a:pt x="3001" y="1"/>
                  </a:moveTo>
                  <a:cubicBezTo>
                    <a:pt x="2617" y="1"/>
                    <a:pt x="2245" y="153"/>
                    <a:pt x="1965" y="432"/>
                  </a:cubicBezTo>
                  <a:lnTo>
                    <a:pt x="1813" y="585"/>
                  </a:lnTo>
                  <a:lnTo>
                    <a:pt x="1813" y="585"/>
                  </a:lnTo>
                  <a:cubicBezTo>
                    <a:pt x="1978" y="437"/>
                    <a:pt x="2183" y="365"/>
                    <a:pt x="2386" y="365"/>
                  </a:cubicBezTo>
                  <a:cubicBezTo>
                    <a:pt x="2630" y="365"/>
                    <a:pt x="2872" y="468"/>
                    <a:pt x="3043" y="671"/>
                  </a:cubicBezTo>
                  <a:lnTo>
                    <a:pt x="4637" y="2541"/>
                  </a:lnTo>
                  <a:cubicBezTo>
                    <a:pt x="5066" y="3046"/>
                    <a:pt x="5161" y="3647"/>
                    <a:pt x="4856" y="3953"/>
                  </a:cubicBezTo>
                  <a:lnTo>
                    <a:pt x="3997" y="4811"/>
                  </a:lnTo>
                  <a:cubicBezTo>
                    <a:pt x="3878" y="4927"/>
                    <a:pt x="3712" y="4983"/>
                    <a:pt x="3524" y="4983"/>
                  </a:cubicBezTo>
                  <a:cubicBezTo>
                    <a:pt x="3232" y="4983"/>
                    <a:pt x="2888" y="4847"/>
                    <a:pt x="2586" y="4592"/>
                  </a:cubicBezTo>
                  <a:lnTo>
                    <a:pt x="716" y="2999"/>
                  </a:lnTo>
                  <a:cubicBezTo>
                    <a:pt x="344" y="2684"/>
                    <a:pt x="306" y="2121"/>
                    <a:pt x="630" y="1768"/>
                  </a:cubicBezTo>
                  <a:lnTo>
                    <a:pt x="630" y="1768"/>
                  </a:lnTo>
                  <a:lnTo>
                    <a:pt x="477" y="1921"/>
                  </a:lnTo>
                  <a:cubicBezTo>
                    <a:pt x="153" y="2245"/>
                    <a:pt x="0" y="2693"/>
                    <a:pt x="57" y="3142"/>
                  </a:cubicBezTo>
                  <a:lnTo>
                    <a:pt x="2547" y="5202"/>
                  </a:lnTo>
                  <a:cubicBezTo>
                    <a:pt x="2859" y="5467"/>
                    <a:pt x="3224" y="5602"/>
                    <a:pt x="3555" y="5602"/>
                  </a:cubicBezTo>
                  <a:cubicBezTo>
                    <a:pt x="3822" y="5602"/>
                    <a:pt x="4067" y="5514"/>
                    <a:pt x="4246" y="5336"/>
                  </a:cubicBezTo>
                  <a:lnTo>
                    <a:pt x="5381" y="4201"/>
                  </a:lnTo>
                  <a:cubicBezTo>
                    <a:pt x="5781" y="3800"/>
                    <a:pt x="5724" y="3065"/>
                    <a:pt x="5247" y="2503"/>
                  </a:cubicBezTo>
                  <a:lnTo>
                    <a:pt x="3187" y="13"/>
                  </a:lnTo>
                  <a:cubicBezTo>
                    <a:pt x="3125" y="5"/>
                    <a:pt x="3063" y="1"/>
                    <a:pt x="3001"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2" name="Google Shape;20592;p80"/>
            <p:cNvSpPr/>
            <p:nvPr/>
          </p:nvSpPr>
          <p:spPr>
            <a:xfrm>
              <a:off x="3264488" y="3972558"/>
              <a:ext cx="87955" cy="87196"/>
            </a:xfrm>
            <a:custGeom>
              <a:avLst/>
              <a:gdLst/>
              <a:ahLst/>
              <a:cxnLst/>
              <a:rect l="l" t="t" r="r" b="b"/>
              <a:pathLst>
                <a:path w="3359" h="3330" extrusionOk="0">
                  <a:moveTo>
                    <a:pt x="296" y="0"/>
                  </a:moveTo>
                  <a:lnTo>
                    <a:pt x="0" y="296"/>
                  </a:lnTo>
                  <a:lnTo>
                    <a:pt x="2977" y="3273"/>
                  </a:lnTo>
                  <a:cubicBezTo>
                    <a:pt x="3020" y="3311"/>
                    <a:pt x="3075" y="3330"/>
                    <a:pt x="3128" y="3330"/>
                  </a:cubicBezTo>
                  <a:cubicBezTo>
                    <a:pt x="3182" y="3330"/>
                    <a:pt x="3234" y="3311"/>
                    <a:pt x="3272" y="3273"/>
                  </a:cubicBezTo>
                  <a:cubicBezTo>
                    <a:pt x="3358" y="3196"/>
                    <a:pt x="3358" y="3063"/>
                    <a:pt x="3272" y="2977"/>
                  </a:cubicBezTo>
                  <a:lnTo>
                    <a:pt x="29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3" name="Google Shape;20593;p80"/>
            <p:cNvSpPr/>
            <p:nvPr/>
          </p:nvSpPr>
          <p:spPr>
            <a:xfrm>
              <a:off x="3283473" y="3992668"/>
              <a:ext cx="36999" cy="34302"/>
            </a:xfrm>
            <a:custGeom>
              <a:avLst/>
              <a:gdLst/>
              <a:ahLst/>
              <a:cxnLst/>
              <a:rect l="l" t="t" r="r" b="b"/>
              <a:pathLst>
                <a:path w="1413" h="1310" extrusionOk="0">
                  <a:moveTo>
                    <a:pt x="587" y="0"/>
                  </a:moveTo>
                  <a:cubicBezTo>
                    <a:pt x="451" y="0"/>
                    <a:pt x="315" y="53"/>
                    <a:pt x="210" y="158"/>
                  </a:cubicBezTo>
                  <a:cubicBezTo>
                    <a:pt x="0" y="368"/>
                    <a:pt x="0" y="711"/>
                    <a:pt x="210" y="921"/>
                  </a:cubicBezTo>
                  <a:lnTo>
                    <a:pt x="449" y="1159"/>
                  </a:lnTo>
                  <a:cubicBezTo>
                    <a:pt x="554" y="1260"/>
                    <a:pt x="690" y="1310"/>
                    <a:pt x="826" y="1310"/>
                  </a:cubicBezTo>
                  <a:cubicBezTo>
                    <a:pt x="961" y="1310"/>
                    <a:pt x="1097" y="1260"/>
                    <a:pt x="1202" y="1159"/>
                  </a:cubicBezTo>
                  <a:cubicBezTo>
                    <a:pt x="1412" y="950"/>
                    <a:pt x="1412" y="606"/>
                    <a:pt x="1202" y="396"/>
                  </a:cubicBezTo>
                  <a:lnTo>
                    <a:pt x="964" y="158"/>
                  </a:lnTo>
                  <a:cubicBezTo>
                    <a:pt x="859" y="53"/>
                    <a:pt x="723" y="0"/>
                    <a:pt x="58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4" name="Google Shape;20594;p80"/>
            <p:cNvSpPr/>
            <p:nvPr/>
          </p:nvSpPr>
          <p:spPr>
            <a:xfrm>
              <a:off x="3392140" y="3828174"/>
              <a:ext cx="43729" cy="43493"/>
            </a:xfrm>
            <a:custGeom>
              <a:avLst/>
              <a:gdLst/>
              <a:ahLst/>
              <a:cxnLst/>
              <a:rect l="l" t="t" r="r" b="b"/>
              <a:pathLst>
                <a:path w="1670" h="1661" extrusionOk="0">
                  <a:moveTo>
                    <a:pt x="840" y="0"/>
                  </a:moveTo>
                  <a:cubicBezTo>
                    <a:pt x="372" y="0"/>
                    <a:pt x="0" y="372"/>
                    <a:pt x="0" y="830"/>
                  </a:cubicBezTo>
                  <a:cubicBezTo>
                    <a:pt x="0" y="1288"/>
                    <a:pt x="372" y="1660"/>
                    <a:pt x="840" y="1660"/>
                  </a:cubicBezTo>
                  <a:cubicBezTo>
                    <a:pt x="1298" y="1660"/>
                    <a:pt x="1670" y="1288"/>
                    <a:pt x="1670" y="830"/>
                  </a:cubicBezTo>
                  <a:cubicBezTo>
                    <a:pt x="1670" y="372"/>
                    <a:pt x="1298" y="0"/>
                    <a:pt x="840"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5" name="Google Shape;20595;p80"/>
            <p:cNvSpPr/>
            <p:nvPr/>
          </p:nvSpPr>
          <p:spPr>
            <a:xfrm>
              <a:off x="3376141" y="3822649"/>
              <a:ext cx="75360" cy="54517"/>
            </a:xfrm>
            <a:custGeom>
              <a:avLst/>
              <a:gdLst/>
              <a:ahLst/>
              <a:cxnLst/>
              <a:rect l="l" t="t" r="r" b="b"/>
              <a:pathLst>
                <a:path w="2878" h="2082" extrusionOk="0">
                  <a:moveTo>
                    <a:pt x="1451" y="412"/>
                  </a:moveTo>
                  <a:lnTo>
                    <a:pt x="1451" y="421"/>
                  </a:lnTo>
                  <a:cubicBezTo>
                    <a:pt x="1461" y="421"/>
                    <a:pt x="1471" y="420"/>
                    <a:pt x="1481" y="420"/>
                  </a:cubicBezTo>
                  <a:cubicBezTo>
                    <a:pt x="1632" y="420"/>
                    <a:pt x="1773" y="486"/>
                    <a:pt x="1890" y="593"/>
                  </a:cubicBezTo>
                  <a:cubicBezTo>
                    <a:pt x="2309" y="1013"/>
                    <a:pt x="1969" y="1667"/>
                    <a:pt x="1464" y="1667"/>
                  </a:cubicBezTo>
                  <a:cubicBezTo>
                    <a:pt x="1383" y="1667"/>
                    <a:pt x="1299" y="1650"/>
                    <a:pt x="1212" y="1614"/>
                  </a:cubicBezTo>
                  <a:cubicBezTo>
                    <a:pt x="573" y="1356"/>
                    <a:pt x="764" y="412"/>
                    <a:pt x="1451" y="412"/>
                  </a:cubicBezTo>
                  <a:close/>
                  <a:moveTo>
                    <a:pt x="1466" y="0"/>
                  </a:moveTo>
                  <a:cubicBezTo>
                    <a:pt x="1333" y="0"/>
                    <a:pt x="1193" y="27"/>
                    <a:pt x="1050" y="87"/>
                  </a:cubicBezTo>
                  <a:cubicBezTo>
                    <a:pt x="1" y="517"/>
                    <a:pt x="306" y="2081"/>
                    <a:pt x="1451" y="2081"/>
                  </a:cubicBezTo>
                  <a:cubicBezTo>
                    <a:pt x="1718" y="2081"/>
                    <a:pt x="1985" y="1976"/>
                    <a:pt x="2185" y="1776"/>
                  </a:cubicBezTo>
                  <a:cubicBezTo>
                    <a:pt x="2877" y="1084"/>
                    <a:pt x="2310" y="0"/>
                    <a:pt x="14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6" name="Google Shape;20596;p80"/>
            <p:cNvSpPr/>
            <p:nvPr/>
          </p:nvSpPr>
          <p:spPr>
            <a:xfrm>
              <a:off x="3366165" y="3859230"/>
              <a:ext cx="40953" cy="36659"/>
            </a:xfrm>
            <a:custGeom>
              <a:avLst/>
              <a:gdLst/>
              <a:ahLst/>
              <a:cxnLst/>
              <a:rect l="l" t="t" r="r" b="b"/>
              <a:pathLst>
                <a:path w="1564" h="1400" extrusionOk="0">
                  <a:moveTo>
                    <a:pt x="1253" y="1"/>
                  </a:moveTo>
                  <a:cubicBezTo>
                    <a:pt x="1199" y="1"/>
                    <a:pt x="1144" y="25"/>
                    <a:pt x="1097" y="83"/>
                  </a:cubicBezTo>
                  <a:lnTo>
                    <a:pt x="143" y="1037"/>
                  </a:lnTo>
                  <a:cubicBezTo>
                    <a:pt x="0" y="1171"/>
                    <a:pt x="95" y="1400"/>
                    <a:pt x="286" y="1400"/>
                  </a:cubicBezTo>
                  <a:cubicBezTo>
                    <a:pt x="343" y="1390"/>
                    <a:pt x="391" y="1371"/>
                    <a:pt x="429" y="1333"/>
                  </a:cubicBezTo>
                  <a:lnTo>
                    <a:pt x="1383" y="379"/>
                  </a:lnTo>
                  <a:cubicBezTo>
                    <a:pt x="1563" y="228"/>
                    <a:pt x="1417" y="1"/>
                    <a:pt x="125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597" name="Google Shape;20597;p80"/>
          <p:cNvGrpSpPr/>
          <p:nvPr/>
        </p:nvGrpSpPr>
        <p:grpSpPr>
          <a:xfrm>
            <a:off x="1178471" y="5056855"/>
            <a:ext cx="504253" cy="476079"/>
            <a:chOff x="883853" y="3792641"/>
            <a:chExt cx="378190" cy="357059"/>
          </a:xfrm>
        </p:grpSpPr>
        <p:sp>
          <p:nvSpPr>
            <p:cNvPr id="20598" name="Google Shape;20598;p80"/>
            <p:cNvSpPr/>
            <p:nvPr/>
          </p:nvSpPr>
          <p:spPr>
            <a:xfrm>
              <a:off x="1012500" y="4093219"/>
              <a:ext cx="42734" cy="38989"/>
            </a:xfrm>
            <a:custGeom>
              <a:avLst/>
              <a:gdLst/>
              <a:ahLst/>
              <a:cxnLst/>
              <a:rect l="l" t="t" r="r" b="b"/>
              <a:pathLst>
                <a:path w="1632" h="1489" extrusionOk="0">
                  <a:moveTo>
                    <a:pt x="335" y="0"/>
                  </a:moveTo>
                  <a:lnTo>
                    <a:pt x="1" y="1488"/>
                  </a:lnTo>
                  <a:lnTo>
                    <a:pt x="1632" y="1488"/>
                  </a:lnTo>
                  <a:lnTo>
                    <a:pt x="129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599" name="Google Shape;20599;p80"/>
            <p:cNvSpPr/>
            <p:nvPr/>
          </p:nvSpPr>
          <p:spPr>
            <a:xfrm>
              <a:off x="983277" y="4128673"/>
              <a:ext cx="101205" cy="21027"/>
            </a:xfrm>
            <a:custGeom>
              <a:avLst/>
              <a:gdLst/>
              <a:ahLst/>
              <a:cxnLst/>
              <a:rect l="l" t="t" r="r" b="b"/>
              <a:pathLst>
                <a:path w="3865" h="803" extrusionOk="0">
                  <a:moveTo>
                    <a:pt x="220" y="1"/>
                  </a:moveTo>
                  <a:cubicBezTo>
                    <a:pt x="96" y="1"/>
                    <a:pt x="0" y="96"/>
                    <a:pt x="0" y="220"/>
                  </a:cubicBezTo>
                  <a:lnTo>
                    <a:pt x="0" y="583"/>
                  </a:lnTo>
                  <a:cubicBezTo>
                    <a:pt x="0" y="697"/>
                    <a:pt x="105" y="802"/>
                    <a:pt x="229" y="802"/>
                  </a:cubicBezTo>
                  <a:lnTo>
                    <a:pt x="3645" y="802"/>
                  </a:lnTo>
                  <a:cubicBezTo>
                    <a:pt x="3759" y="802"/>
                    <a:pt x="3864" y="697"/>
                    <a:pt x="3864" y="583"/>
                  </a:cubicBezTo>
                  <a:lnTo>
                    <a:pt x="3864" y="220"/>
                  </a:lnTo>
                  <a:cubicBezTo>
                    <a:pt x="3864" y="96"/>
                    <a:pt x="3759" y="1"/>
                    <a:pt x="364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0" name="Google Shape;20600;p80"/>
            <p:cNvSpPr/>
            <p:nvPr/>
          </p:nvSpPr>
          <p:spPr>
            <a:xfrm>
              <a:off x="883853" y="3900602"/>
              <a:ext cx="300054" cy="196126"/>
            </a:xfrm>
            <a:custGeom>
              <a:avLst/>
              <a:gdLst/>
              <a:ahLst/>
              <a:cxnLst/>
              <a:rect l="l" t="t" r="r" b="b"/>
              <a:pathLst>
                <a:path w="11459" h="7490" extrusionOk="0">
                  <a:moveTo>
                    <a:pt x="220" y="1"/>
                  </a:moveTo>
                  <a:cubicBezTo>
                    <a:pt x="96" y="1"/>
                    <a:pt x="1" y="96"/>
                    <a:pt x="1" y="220"/>
                  </a:cubicBezTo>
                  <a:lnTo>
                    <a:pt x="1" y="7270"/>
                  </a:lnTo>
                  <a:cubicBezTo>
                    <a:pt x="1" y="7394"/>
                    <a:pt x="96" y="7490"/>
                    <a:pt x="220" y="7490"/>
                  </a:cubicBezTo>
                  <a:lnTo>
                    <a:pt x="11239" y="7490"/>
                  </a:lnTo>
                  <a:cubicBezTo>
                    <a:pt x="11363" y="7490"/>
                    <a:pt x="11458" y="7394"/>
                    <a:pt x="11458" y="7270"/>
                  </a:cubicBezTo>
                  <a:lnTo>
                    <a:pt x="11458" y="220"/>
                  </a:lnTo>
                  <a:cubicBezTo>
                    <a:pt x="11458" y="96"/>
                    <a:pt x="11363" y="1"/>
                    <a:pt x="1124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1" name="Google Shape;20601;p80"/>
            <p:cNvSpPr/>
            <p:nvPr/>
          </p:nvSpPr>
          <p:spPr>
            <a:xfrm>
              <a:off x="883853" y="4081462"/>
              <a:ext cx="300290" cy="15266"/>
            </a:xfrm>
            <a:custGeom>
              <a:avLst/>
              <a:gdLst/>
              <a:ahLst/>
              <a:cxnLst/>
              <a:rect l="l" t="t" r="r" b="b"/>
              <a:pathLst>
                <a:path w="11468" h="583" extrusionOk="0">
                  <a:moveTo>
                    <a:pt x="1" y="1"/>
                  </a:moveTo>
                  <a:lnTo>
                    <a:pt x="1" y="363"/>
                  </a:lnTo>
                  <a:cubicBezTo>
                    <a:pt x="1" y="487"/>
                    <a:pt x="96" y="583"/>
                    <a:pt x="220" y="583"/>
                  </a:cubicBezTo>
                  <a:lnTo>
                    <a:pt x="11248" y="583"/>
                  </a:lnTo>
                  <a:cubicBezTo>
                    <a:pt x="11363" y="583"/>
                    <a:pt x="11468" y="487"/>
                    <a:pt x="11468" y="363"/>
                  </a:cubicBezTo>
                  <a:lnTo>
                    <a:pt x="11468"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2" name="Google Shape;20602;p80"/>
            <p:cNvSpPr/>
            <p:nvPr/>
          </p:nvSpPr>
          <p:spPr>
            <a:xfrm>
              <a:off x="902837" y="3920843"/>
              <a:ext cx="262086" cy="145667"/>
            </a:xfrm>
            <a:custGeom>
              <a:avLst/>
              <a:gdLst/>
              <a:ahLst/>
              <a:cxnLst/>
              <a:rect l="l" t="t" r="r" b="b"/>
              <a:pathLst>
                <a:path w="10009" h="5563" extrusionOk="0">
                  <a:moveTo>
                    <a:pt x="230" y="1"/>
                  </a:moveTo>
                  <a:cubicBezTo>
                    <a:pt x="106" y="1"/>
                    <a:pt x="1" y="106"/>
                    <a:pt x="10" y="230"/>
                  </a:cubicBezTo>
                  <a:lnTo>
                    <a:pt x="10" y="5343"/>
                  </a:lnTo>
                  <a:cubicBezTo>
                    <a:pt x="10" y="5467"/>
                    <a:pt x="106" y="5562"/>
                    <a:pt x="230" y="5562"/>
                  </a:cubicBezTo>
                  <a:lnTo>
                    <a:pt x="10008" y="5562"/>
                  </a:lnTo>
                  <a:lnTo>
                    <a:pt x="10008" y="230"/>
                  </a:lnTo>
                  <a:cubicBezTo>
                    <a:pt x="10008" y="106"/>
                    <a:pt x="9903" y="1"/>
                    <a:pt x="9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3" name="Google Shape;20603;p80"/>
            <p:cNvSpPr/>
            <p:nvPr/>
          </p:nvSpPr>
          <p:spPr>
            <a:xfrm>
              <a:off x="902837" y="3920843"/>
              <a:ext cx="262086" cy="145667"/>
            </a:xfrm>
            <a:custGeom>
              <a:avLst/>
              <a:gdLst/>
              <a:ahLst/>
              <a:cxnLst/>
              <a:rect l="l" t="t" r="r" b="b"/>
              <a:pathLst>
                <a:path w="10009" h="5563" extrusionOk="0">
                  <a:moveTo>
                    <a:pt x="230" y="1"/>
                  </a:moveTo>
                  <a:cubicBezTo>
                    <a:pt x="106" y="1"/>
                    <a:pt x="1" y="106"/>
                    <a:pt x="1" y="230"/>
                  </a:cubicBezTo>
                  <a:lnTo>
                    <a:pt x="1" y="5343"/>
                  </a:lnTo>
                  <a:cubicBezTo>
                    <a:pt x="10" y="5467"/>
                    <a:pt x="106" y="5562"/>
                    <a:pt x="230" y="5562"/>
                  </a:cubicBezTo>
                  <a:lnTo>
                    <a:pt x="10008" y="5562"/>
                  </a:lnTo>
                  <a:lnTo>
                    <a:pt x="10008" y="5095"/>
                  </a:lnTo>
                  <a:lnTo>
                    <a:pt x="506" y="5095"/>
                  </a:lnTo>
                  <a:lnTo>
                    <a:pt x="506"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4" name="Google Shape;20604;p80"/>
            <p:cNvSpPr/>
            <p:nvPr/>
          </p:nvSpPr>
          <p:spPr>
            <a:xfrm>
              <a:off x="1013495" y="4076225"/>
              <a:ext cx="40744" cy="11024"/>
            </a:xfrm>
            <a:custGeom>
              <a:avLst/>
              <a:gdLst/>
              <a:ahLst/>
              <a:cxnLst/>
              <a:rect l="l" t="t" r="r" b="b"/>
              <a:pathLst>
                <a:path w="1556" h="421" extrusionOk="0">
                  <a:moveTo>
                    <a:pt x="258" y="0"/>
                  </a:moveTo>
                  <a:cubicBezTo>
                    <a:pt x="1" y="20"/>
                    <a:pt x="1" y="401"/>
                    <a:pt x="258" y="420"/>
                  </a:cubicBezTo>
                  <a:lnTo>
                    <a:pt x="1298" y="420"/>
                  </a:lnTo>
                  <a:cubicBezTo>
                    <a:pt x="1556" y="401"/>
                    <a:pt x="1556" y="20"/>
                    <a:pt x="129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5" name="Google Shape;20605;p80"/>
            <p:cNvSpPr/>
            <p:nvPr/>
          </p:nvSpPr>
          <p:spPr>
            <a:xfrm>
              <a:off x="1084456" y="3792641"/>
              <a:ext cx="177587" cy="149228"/>
            </a:xfrm>
            <a:custGeom>
              <a:avLst/>
              <a:gdLst/>
              <a:ahLst/>
              <a:cxnLst/>
              <a:rect l="l" t="t" r="r" b="b"/>
              <a:pathLst>
                <a:path w="6782" h="5699" extrusionOk="0">
                  <a:moveTo>
                    <a:pt x="3413" y="0"/>
                  </a:moveTo>
                  <a:cubicBezTo>
                    <a:pt x="3376" y="0"/>
                    <a:pt x="3339" y="1"/>
                    <a:pt x="3301" y="3"/>
                  </a:cubicBezTo>
                  <a:cubicBezTo>
                    <a:pt x="1145" y="89"/>
                    <a:pt x="0" y="2588"/>
                    <a:pt x="1345" y="4277"/>
                  </a:cubicBezTo>
                  <a:lnTo>
                    <a:pt x="1288" y="5469"/>
                  </a:lnTo>
                  <a:cubicBezTo>
                    <a:pt x="1280" y="5599"/>
                    <a:pt x="1389" y="5698"/>
                    <a:pt x="1511" y="5698"/>
                  </a:cubicBezTo>
                  <a:cubicBezTo>
                    <a:pt x="1541" y="5698"/>
                    <a:pt x="1573" y="5692"/>
                    <a:pt x="1603" y="5679"/>
                  </a:cubicBezTo>
                  <a:lnTo>
                    <a:pt x="2681" y="5173"/>
                  </a:lnTo>
                  <a:cubicBezTo>
                    <a:pt x="2923" y="5242"/>
                    <a:pt x="3168" y="5275"/>
                    <a:pt x="3411" y="5275"/>
                  </a:cubicBezTo>
                  <a:cubicBezTo>
                    <a:pt x="4278" y="5275"/>
                    <a:pt x="5108" y="4850"/>
                    <a:pt x="5600" y="4105"/>
                  </a:cubicBezTo>
                  <a:cubicBezTo>
                    <a:pt x="6781" y="2343"/>
                    <a:pt x="5503" y="0"/>
                    <a:pt x="341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6" name="Google Shape;20606;p80"/>
            <p:cNvSpPr/>
            <p:nvPr/>
          </p:nvSpPr>
          <p:spPr>
            <a:xfrm>
              <a:off x="1157800" y="3841633"/>
              <a:ext cx="21341" cy="52998"/>
            </a:xfrm>
            <a:custGeom>
              <a:avLst/>
              <a:gdLst/>
              <a:ahLst/>
              <a:cxnLst/>
              <a:rect l="l" t="t" r="r" b="b"/>
              <a:pathLst>
                <a:path w="815" h="2024" extrusionOk="0">
                  <a:moveTo>
                    <a:pt x="272" y="1"/>
                  </a:moveTo>
                  <a:cubicBezTo>
                    <a:pt x="0" y="1"/>
                    <a:pt x="0" y="422"/>
                    <a:pt x="272" y="422"/>
                  </a:cubicBezTo>
                  <a:cubicBezTo>
                    <a:pt x="278" y="422"/>
                    <a:pt x="284" y="422"/>
                    <a:pt x="290" y="421"/>
                  </a:cubicBezTo>
                  <a:lnTo>
                    <a:pt x="405" y="421"/>
                  </a:lnTo>
                  <a:lnTo>
                    <a:pt x="405" y="1814"/>
                  </a:lnTo>
                  <a:cubicBezTo>
                    <a:pt x="405" y="1929"/>
                    <a:pt x="490" y="2024"/>
                    <a:pt x="614" y="2024"/>
                  </a:cubicBezTo>
                  <a:cubicBezTo>
                    <a:pt x="719" y="2024"/>
                    <a:pt x="815" y="1929"/>
                    <a:pt x="815" y="1824"/>
                  </a:cubicBezTo>
                  <a:lnTo>
                    <a:pt x="815" y="211"/>
                  </a:lnTo>
                  <a:cubicBezTo>
                    <a:pt x="815" y="97"/>
                    <a:pt x="729" y="1"/>
                    <a:pt x="614" y="1"/>
                  </a:cubicBezTo>
                  <a:lnTo>
                    <a:pt x="290" y="1"/>
                  </a:lnTo>
                  <a:cubicBezTo>
                    <a:pt x="284" y="1"/>
                    <a:pt x="278" y="1"/>
                    <a:pt x="27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7" name="Google Shape;20607;p80"/>
            <p:cNvSpPr/>
            <p:nvPr/>
          </p:nvSpPr>
          <p:spPr>
            <a:xfrm>
              <a:off x="1157041" y="3886095"/>
              <a:ext cx="32338" cy="10814"/>
            </a:xfrm>
            <a:custGeom>
              <a:avLst/>
              <a:gdLst/>
              <a:ahLst/>
              <a:cxnLst/>
              <a:rect l="l" t="t" r="r" b="b"/>
              <a:pathLst>
                <a:path w="1235" h="413" extrusionOk="0">
                  <a:moveTo>
                    <a:pt x="273" y="0"/>
                  </a:moveTo>
                  <a:cubicBezTo>
                    <a:pt x="1" y="0"/>
                    <a:pt x="4" y="412"/>
                    <a:pt x="282" y="412"/>
                  </a:cubicBezTo>
                  <a:cubicBezTo>
                    <a:pt x="288" y="412"/>
                    <a:pt x="294" y="412"/>
                    <a:pt x="300" y="412"/>
                  </a:cubicBezTo>
                  <a:lnTo>
                    <a:pt x="977" y="412"/>
                  </a:lnTo>
                  <a:cubicBezTo>
                    <a:pt x="1235" y="393"/>
                    <a:pt x="1235" y="21"/>
                    <a:pt x="977" y="2"/>
                  </a:cubicBezTo>
                  <a:lnTo>
                    <a:pt x="300" y="2"/>
                  </a:lnTo>
                  <a:cubicBezTo>
                    <a:pt x="291" y="1"/>
                    <a:pt x="282"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8" name="Google Shape;20608;p80"/>
            <p:cNvSpPr/>
            <p:nvPr/>
          </p:nvSpPr>
          <p:spPr>
            <a:xfrm>
              <a:off x="1160628" y="3825058"/>
              <a:ext cx="18513" cy="15868"/>
            </a:xfrm>
            <a:custGeom>
              <a:avLst/>
              <a:gdLst/>
              <a:ahLst/>
              <a:cxnLst/>
              <a:rect l="l" t="t" r="r" b="b"/>
              <a:pathLst>
                <a:path w="707" h="606" extrusionOk="0">
                  <a:moveTo>
                    <a:pt x="404" y="1"/>
                  </a:moveTo>
                  <a:cubicBezTo>
                    <a:pt x="330" y="1"/>
                    <a:pt x="254" y="29"/>
                    <a:pt x="192" y="91"/>
                  </a:cubicBezTo>
                  <a:cubicBezTo>
                    <a:pt x="1" y="282"/>
                    <a:pt x="134" y="606"/>
                    <a:pt x="402" y="606"/>
                  </a:cubicBezTo>
                  <a:cubicBezTo>
                    <a:pt x="573" y="606"/>
                    <a:pt x="707" y="472"/>
                    <a:pt x="707" y="301"/>
                  </a:cubicBezTo>
                  <a:cubicBezTo>
                    <a:pt x="707" y="120"/>
                    <a:pt x="559" y="1"/>
                    <a:pt x="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09" name="Google Shape;20609;p80"/>
            <p:cNvSpPr/>
            <p:nvPr/>
          </p:nvSpPr>
          <p:spPr>
            <a:xfrm>
              <a:off x="976784" y="3861639"/>
              <a:ext cx="26997" cy="26997"/>
            </a:xfrm>
            <a:custGeom>
              <a:avLst/>
              <a:gdLst/>
              <a:ahLst/>
              <a:cxnLst/>
              <a:rect l="l" t="t" r="r" b="b"/>
              <a:pathLst>
                <a:path w="1031" h="1031" extrusionOk="0">
                  <a:moveTo>
                    <a:pt x="516" y="1"/>
                  </a:moveTo>
                  <a:cubicBezTo>
                    <a:pt x="229" y="1"/>
                    <a:pt x="0" y="230"/>
                    <a:pt x="0" y="516"/>
                  </a:cubicBezTo>
                  <a:cubicBezTo>
                    <a:pt x="0" y="802"/>
                    <a:pt x="229"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0" name="Google Shape;20610;p80"/>
            <p:cNvSpPr/>
            <p:nvPr/>
          </p:nvSpPr>
          <p:spPr>
            <a:xfrm>
              <a:off x="1063953" y="3861639"/>
              <a:ext cx="27023" cy="26997"/>
            </a:xfrm>
            <a:custGeom>
              <a:avLst/>
              <a:gdLst/>
              <a:ahLst/>
              <a:cxnLst/>
              <a:rect l="l" t="t" r="r" b="b"/>
              <a:pathLst>
                <a:path w="1032" h="1031" extrusionOk="0">
                  <a:moveTo>
                    <a:pt x="516" y="1"/>
                  </a:moveTo>
                  <a:cubicBezTo>
                    <a:pt x="230" y="1"/>
                    <a:pt x="1" y="230"/>
                    <a:pt x="1" y="516"/>
                  </a:cubicBezTo>
                  <a:cubicBezTo>
                    <a:pt x="1" y="802"/>
                    <a:pt x="230" y="1031"/>
                    <a:pt x="516" y="1031"/>
                  </a:cubicBezTo>
                  <a:cubicBezTo>
                    <a:pt x="802" y="1031"/>
                    <a:pt x="1031" y="802"/>
                    <a:pt x="1031" y="516"/>
                  </a:cubicBezTo>
                  <a:cubicBezTo>
                    <a:pt x="1031" y="230"/>
                    <a:pt x="802" y="1"/>
                    <a:pt x="516"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1" name="Google Shape;20611;p80"/>
            <p:cNvSpPr/>
            <p:nvPr/>
          </p:nvSpPr>
          <p:spPr>
            <a:xfrm>
              <a:off x="1013259" y="3901361"/>
              <a:ext cx="41241" cy="74208"/>
            </a:xfrm>
            <a:custGeom>
              <a:avLst/>
              <a:gdLst/>
              <a:ahLst/>
              <a:cxnLst/>
              <a:rect l="l" t="t" r="r" b="b"/>
              <a:pathLst>
                <a:path w="1575" h="2834" extrusionOk="0">
                  <a:moveTo>
                    <a:pt x="0" y="1"/>
                  </a:moveTo>
                  <a:lnTo>
                    <a:pt x="0" y="2157"/>
                  </a:lnTo>
                  <a:lnTo>
                    <a:pt x="783" y="2834"/>
                  </a:lnTo>
                  <a:lnTo>
                    <a:pt x="792" y="2834"/>
                  </a:lnTo>
                  <a:lnTo>
                    <a:pt x="1574" y="2157"/>
                  </a:lnTo>
                  <a:lnTo>
                    <a:pt x="157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2" name="Google Shape;20612;p80"/>
            <p:cNvSpPr/>
            <p:nvPr/>
          </p:nvSpPr>
          <p:spPr>
            <a:xfrm>
              <a:off x="928813" y="3947316"/>
              <a:ext cx="210108" cy="89710"/>
            </a:xfrm>
            <a:custGeom>
              <a:avLst/>
              <a:gdLst/>
              <a:ahLst/>
              <a:cxnLst/>
              <a:rect l="l" t="t" r="r" b="b"/>
              <a:pathLst>
                <a:path w="8024" h="3426" extrusionOk="0">
                  <a:moveTo>
                    <a:pt x="3225" y="1"/>
                  </a:moveTo>
                  <a:lnTo>
                    <a:pt x="1432" y="573"/>
                  </a:lnTo>
                  <a:cubicBezTo>
                    <a:pt x="583" y="850"/>
                    <a:pt x="1" y="1651"/>
                    <a:pt x="10" y="2548"/>
                  </a:cubicBezTo>
                  <a:lnTo>
                    <a:pt x="10" y="3216"/>
                  </a:lnTo>
                  <a:cubicBezTo>
                    <a:pt x="10" y="3330"/>
                    <a:pt x="106" y="3426"/>
                    <a:pt x="220" y="3426"/>
                  </a:cubicBezTo>
                  <a:lnTo>
                    <a:pt x="7804" y="3426"/>
                  </a:lnTo>
                  <a:cubicBezTo>
                    <a:pt x="7919" y="3426"/>
                    <a:pt x="8024" y="3330"/>
                    <a:pt x="8024" y="3216"/>
                  </a:cubicBezTo>
                  <a:lnTo>
                    <a:pt x="8024" y="2548"/>
                  </a:lnTo>
                  <a:cubicBezTo>
                    <a:pt x="8014" y="1642"/>
                    <a:pt x="7442" y="850"/>
                    <a:pt x="6583" y="573"/>
                  </a:cubicBezTo>
                  <a:lnTo>
                    <a:pt x="4799" y="1"/>
                  </a:lnTo>
                  <a:lnTo>
                    <a:pt x="4008" y="554"/>
                  </a:lnTo>
                  <a:lnTo>
                    <a:pt x="322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3" name="Google Shape;20613;p80"/>
            <p:cNvSpPr/>
            <p:nvPr/>
          </p:nvSpPr>
          <p:spPr>
            <a:xfrm>
              <a:off x="990269" y="3804686"/>
              <a:ext cx="87222" cy="120058"/>
            </a:xfrm>
            <a:custGeom>
              <a:avLst/>
              <a:gdLst/>
              <a:ahLst/>
              <a:cxnLst/>
              <a:rect l="l" t="t" r="r" b="b"/>
              <a:pathLst>
                <a:path w="3331" h="4585" extrusionOk="0">
                  <a:moveTo>
                    <a:pt x="1298" y="1"/>
                  </a:moveTo>
                  <a:cubicBezTo>
                    <a:pt x="1250" y="1"/>
                    <a:pt x="1193" y="10"/>
                    <a:pt x="1145" y="10"/>
                  </a:cubicBezTo>
                  <a:cubicBezTo>
                    <a:pt x="497" y="86"/>
                    <a:pt x="1" y="640"/>
                    <a:pt x="1" y="1298"/>
                  </a:cubicBezTo>
                  <a:lnTo>
                    <a:pt x="1" y="2624"/>
                  </a:lnTo>
                  <a:cubicBezTo>
                    <a:pt x="1" y="3320"/>
                    <a:pt x="363" y="3960"/>
                    <a:pt x="964" y="4313"/>
                  </a:cubicBezTo>
                  <a:lnTo>
                    <a:pt x="1203" y="4456"/>
                  </a:lnTo>
                  <a:cubicBezTo>
                    <a:pt x="1346" y="4542"/>
                    <a:pt x="1503" y="4585"/>
                    <a:pt x="1661" y="4585"/>
                  </a:cubicBezTo>
                  <a:cubicBezTo>
                    <a:pt x="1818" y="4585"/>
                    <a:pt x="1975" y="4542"/>
                    <a:pt x="2118" y="4456"/>
                  </a:cubicBezTo>
                  <a:lnTo>
                    <a:pt x="2366" y="4313"/>
                  </a:lnTo>
                  <a:cubicBezTo>
                    <a:pt x="2968" y="3960"/>
                    <a:pt x="3330" y="3320"/>
                    <a:pt x="3330" y="2624"/>
                  </a:cubicBezTo>
                  <a:lnTo>
                    <a:pt x="3330" y="1298"/>
                  </a:lnTo>
                  <a:cubicBezTo>
                    <a:pt x="3330" y="583"/>
                    <a:pt x="2748" y="1"/>
                    <a:pt x="203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4" name="Google Shape;20614;p80"/>
            <p:cNvSpPr/>
            <p:nvPr/>
          </p:nvSpPr>
          <p:spPr>
            <a:xfrm>
              <a:off x="990269" y="3804948"/>
              <a:ext cx="30008" cy="39487"/>
            </a:xfrm>
            <a:custGeom>
              <a:avLst/>
              <a:gdLst/>
              <a:ahLst/>
              <a:cxnLst/>
              <a:rect l="l" t="t" r="r" b="b"/>
              <a:pathLst>
                <a:path w="1146" h="1508" extrusionOk="0">
                  <a:moveTo>
                    <a:pt x="1145" y="0"/>
                  </a:moveTo>
                  <a:cubicBezTo>
                    <a:pt x="497" y="76"/>
                    <a:pt x="1" y="630"/>
                    <a:pt x="1" y="1288"/>
                  </a:cubicBezTo>
                  <a:lnTo>
                    <a:pt x="1" y="1507"/>
                  </a:lnTo>
                  <a:cubicBezTo>
                    <a:pt x="1" y="1507"/>
                    <a:pt x="840" y="1250"/>
                    <a:pt x="1145"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5" name="Google Shape;20615;p80"/>
            <p:cNvSpPr/>
            <p:nvPr/>
          </p:nvSpPr>
          <p:spPr>
            <a:xfrm>
              <a:off x="1020251" y="3804686"/>
              <a:ext cx="57240" cy="56979"/>
            </a:xfrm>
            <a:custGeom>
              <a:avLst/>
              <a:gdLst/>
              <a:ahLst/>
              <a:cxnLst/>
              <a:rect l="l" t="t" r="r" b="b"/>
              <a:pathLst>
                <a:path w="2186" h="2176" extrusionOk="0">
                  <a:moveTo>
                    <a:pt x="153" y="1"/>
                  </a:moveTo>
                  <a:cubicBezTo>
                    <a:pt x="105" y="1"/>
                    <a:pt x="48" y="10"/>
                    <a:pt x="0" y="10"/>
                  </a:cubicBezTo>
                  <a:cubicBezTo>
                    <a:pt x="0" y="10"/>
                    <a:pt x="229" y="2176"/>
                    <a:pt x="2185" y="2176"/>
                  </a:cubicBezTo>
                  <a:lnTo>
                    <a:pt x="2185" y="1298"/>
                  </a:lnTo>
                  <a:cubicBezTo>
                    <a:pt x="2185" y="583"/>
                    <a:pt x="1603" y="1"/>
                    <a:pt x="88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6" name="Google Shape;20616;p80"/>
            <p:cNvSpPr/>
            <p:nvPr/>
          </p:nvSpPr>
          <p:spPr>
            <a:xfrm>
              <a:off x="1023000" y="3858837"/>
              <a:ext cx="22598" cy="32312"/>
            </a:xfrm>
            <a:custGeom>
              <a:avLst/>
              <a:gdLst/>
              <a:ahLst/>
              <a:cxnLst/>
              <a:rect l="l" t="t" r="r" b="b"/>
              <a:pathLst>
                <a:path w="863" h="1234" extrusionOk="0">
                  <a:moveTo>
                    <a:pt x="220" y="0"/>
                  </a:moveTo>
                  <a:cubicBezTo>
                    <a:pt x="110" y="0"/>
                    <a:pt x="0" y="74"/>
                    <a:pt x="10" y="222"/>
                  </a:cubicBezTo>
                  <a:lnTo>
                    <a:pt x="10" y="1024"/>
                  </a:lnTo>
                  <a:cubicBezTo>
                    <a:pt x="10" y="1138"/>
                    <a:pt x="105" y="1233"/>
                    <a:pt x="220" y="1233"/>
                  </a:cubicBezTo>
                  <a:lnTo>
                    <a:pt x="573" y="1233"/>
                  </a:lnTo>
                  <a:cubicBezTo>
                    <a:pt x="579" y="1234"/>
                    <a:pt x="585" y="1234"/>
                    <a:pt x="590" y="1234"/>
                  </a:cubicBezTo>
                  <a:cubicBezTo>
                    <a:pt x="860" y="1234"/>
                    <a:pt x="863" y="822"/>
                    <a:pt x="599" y="822"/>
                  </a:cubicBezTo>
                  <a:cubicBezTo>
                    <a:pt x="590" y="822"/>
                    <a:pt x="582" y="822"/>
                    <a:pt x="573" y="823"/>
                  </a:cubicBezTo>
                  <a:lnTo>
                    <a:pt x="430" y="823"/>
                  </a:lnTo>
                  <a:lnTo>
                    <a:pt x="430" y="222"/>
                  </a:lnTo>
                  <a:cubicBezTo>
                    <a:pt x="439" y="74"/>
                    <a:pt x="329" y="0"/>
                    <a:pt x="22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7" name="Google Shape;20617;p80"/>
            <p:cNvSpPr/>
            <p:nvPr/>
          </p:nvSpPr>
          <p:spPr>
            <a:xfrm>
              <a:off x="1019256" y="3961822"/>
              <a:ext cx="29249" cy="75203"/>
            </a:xfrm>
            <a:custGeom>
              <a:avLst/>
              <a:gdLst/>
              <a:ahLst/>
              <a:cxnLst/>
              <a:rect l="l" t="t" r="r" b="b"/>
              <a:pathLst>
                <a:path w="1117" h="2872" extrusionOk="0">
                  <a:moveTo>
                    <a:pt x="0" y="0"/>
                  </a:moveTo>
                  <a:lnTo>
                    <a:pt x="0" y="678"/>
                  </a:lnTo>
                  <a:lnTo>
                    <a:pt x="181" y="1164"/>
                  </a:lnTo>
                  <a:lnTo>
                    <a:pt x="0" y="2872"/>
                  </a:lnTo>
                  <a:lnTo>
                    <a:pt x="1116" y="2872"/>
                  </a:lnTo>
                  <a:lnTo>
                    <a:pt x="935" y="1164"/>
                  </a:lnTo>
                  <a:lnTo>
                    <a:pt x="1116" y="678"/>
                  </a:lnTo>
                  <a:lnTo>
                    <a:pt x="1116"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8" name="Google Shape;20618;p80"/>
            <p:cNvSpPr/>
            <p:nvPr/>
          </p:nvSpPr>
          <p:spPr>
            <a:xfrm>
              <a:off x="1013259" y="3947316"/>
              <a:ext cx="20765" cy="39016"/>
            </a:xfrm>
            <a:custGeom>
              <a:avLst/>
              <a:gdLst/>
              <a:ahLst/>
              <a:cxnLst/>
              <a:rect l="l" t="t" r="r" b="b"/>
              <a:pathLst>
                <a:path w="793" h="1490" extrusionOk="0">
                  <a:moveTo>
                    <a:pt x="0" y="1"/>
                  </a:moveTo>
                  <a:lnTo>
                    <a:pt x="0" y="1489"/>
                  </a:lnTo>
                  <a:lnTo>
                    <a:pt x="792" y="554"/>
                  </a:lnTo>
                  <a:lnTo>
                    <a:pt x="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19" name="Google Shape;20619;p80"/>
            <p:cNvSpPr/>
            <p:nvPr/>
          </p:nvSpPr>
          <p:spPr>
            <a:xfrm>
              <a:off x="1033736" y="3947316"/>
              <a:ext cx="20765" cy="39016"/>
            </a:xfrm>
            <a:custGeom>
              <a:avLst/>
              <a:gdLst/>
              <a:ahLst/>
              <a:cxnLst/>
              <a:rect l="l" t="t" r="r" b="b"/>
              <a:pathLst>
                <a:path w="793" h="1490" extrusionOk="0">
                  <a:moveTo>
                    <a:pt x="792" y="1"/>
                  </a:moveTo>
                  <a:lnTo>
                    <a:pt x="1" y="554"/>
                  </a:lnTo>
                  <a:lnTo>
                    <a:pt x="792" y="1489"/>
                  </a:lnTo>
                  <a:lnTo>
                    <a:pt x="79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0" name="Google Shape;20620;p80"/>
            <p:cNvSpPr/>
            <p:nvPr/>
          </p:nvSpPr>
          <p:spPr>
            <a:xfrm>
              <a:off x="928813" y="3947316"/>
              <a:ext cx="84473" cy="89710"/>
            </a:xfrm>
            <a:custGeom>
              <a:avLst/>
              <a:gdLst/>
              <a:ahLst/>
              <a:cxnLst/>
              <a:rect l="l" t="t" r="r" b="b"/>
              <a:pathLst>
                <a:path w="3226" h="3426" extrusionOk="0">
                  <a:moveTo>
                    <a:pt x="3225" y="1"/>
                  </a:moveTo>
                  <a:lnTo>
                    <a:pt x="2224" y="325"/>
                  </a:lnTo>
                  <a:lnTo>
                    <a:pt x="1432" y="573"/>
                  </a:lnTo>
                  <a:cubicBezTo>
                    <a:pt x="583" y="850"/>
                    <a:pt x="1" y="1651"/>
                    <a:pt x="10" y="2548"/>
                  </a:cubicBezTo>
                  <a:lnTo>
                    <a:pt x="10" y="3216"/>
                  </a:lnTo>
                  <a:cubicBezTo>
                    <a:pt x="10" y="3330"/>
                    <a:pt x="106" y="3426"/>
                    <a:pt x="220" y="3426"/>
                  </a:cubicBezTo>
                  <a:lnTo>
                    <a:pt x="3225" y="3426"/>
                  </a:lnTo>
                  <a:lnTo>
                    <a:pt x="3225"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1" name="Google Shape;20621;p80"/>
            <p:cNvSpPr/>
            <p:nvPr/>
          </p:nvSpPr>
          <p:spPr>
            <a:xfrm>
              <a:off x="928813" y="3955826"/>
              <a:ext cx="58497" cy="81200"/>
            </a:xfrm>
            <a:custGeom>
              <a:avLst/>
              <a:gdLst/>
              <a:ahLst/>
              <a:cxnLst/>
              <a:rect l="l" t="t" r="r" b="b"/>
              <a:pathLst>
                <a:path w="2234" h="3101" extrusionOk="0">
                  <a:moveTo>
                    <a:pt x="2233" y="0"/>
                  </a:moveTo>
                  <a:lnTo>
                    <a:pt x="1432" y="248"/>
                  </a:lnTo>
                  <a:cubicBezTo>
                    <a:pt x="583" y="525"/>
                    <a:pt x="1" y="1326"/>
                    <a:pt x="10" y="2223"/>
                  </a:cubicBezTo>
                  <a:lnTo>
                    <a:pt x="10" y="2891"/>
                  </a:lnTo>
                  <a:cubicBezTo>
                    <a:pt x="10" y="3005"/>
                    <a:pt x="106" y="3101"/>
                    <a:pt x="220" y="3101"/>
                  </a:cubicBezTo>
                  <a:lnTo>
                    <a:pt x="525" y="3101"/>
                  </a:lnTo>
                  <a:lnTo>
                    <a:pt x="525" y="2223"/>
                  </a:lnTo>
                  <a:cubicBezTo>
                    <a:pt x="525" y="1326"/>
                    <a:pt x="964" y="525"/>
                    <a:pt x="1623" y="248"/>
                  </a:cubicBezTo>
                  <a:lnTo>
                    <a:pt x="2233"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2" name="Google Shape;20622;p80"/>
            <p:cNvSpPr/>
            <p:nvPr/>
          </p:nvSpPr>
          <p:spPr>
            <a:xfrm>
              <a:off x="1054474" y="3947316"/>
              <a:ext cx="84211" cy="89710"/>
            </a:xfrm>
            <a:custGeom>
              <a:avLst/>
              <a:gdLst/>
              <a:ahLst/>
              <a:cxnLst/>
              <a:rect l="l" t="t" r="r" b="b"/>
              <a:pathLst>
                <a:path w="3216" h="3426" extrusionOk="0">
                  <a:moveTo>
                    <a:pt x="0" y="1"/>
                  </a:moveTo>
                  <a:lnTo>
                    <a:pt x="0" y="3426"/>
                  </a:lnTo>
                  <a:lnTo>
                    <a:pt x="3005" y="3426"/>
                  </a:lnTo>
                  <a:cubicBezTo>
                    <a:pt x="3120" y="3426"/>
                    <a:pt x="3215" y="3330"/>
                    <a:pt x="3215" y="3216"/>
                  </a:cubicBezTo>
                  <a:lnTo>
                    <a:pt x="3215" y="2548"/>
                  </a:lnTo>
                  <a:cubicBezTo>
                    <a:pt x="3215" y="1642"/>
                    <a:pt x="2643" y="850"/>
                    <a:pt x="1784" y="573"/>
                  </a:cubicBezTo>
                  <a:lnTo>
                    <a:pt x="1355" y="440"/>
                  </a:lnTo>
                  <a:lnTo>
                    <a:pt x="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3" name="Google Shape;20623;p80"/>
            <p:cNvSpPr/>
            <p:nvPr/>
          </p:nvSpPr>
          <p:spPr>
            <a:xfrm>
              <a:off x="1089955" y="3958811"/>
              <a:ext cx="48730" cy="78215"/>
            </a:xfrm>
            <a:custGeom>
              <a:avLst/>
              <a:gdLst/>
              <a:ahLst/>
              <a:cxnLst/>
              <a:rect l="l" t="t" r="r" b="b"/>
              <a:pathLst>
                <a:path w="1861" h="2987" extrusionOk="0">
                  <a:moveTo>
                    <a:pt x="0" y="1"/>
                  </a:moveTo>
                  <a:lnTo>
                    <a:pt x="334" y="134"/>
                  </a:lnTo>
                  <a:cubicBezTo>
                    <a:pt x="983" y="411"/>
                    <a:pt x="1431" y="1203"/>
                    <a:pt x="1431" y="2109"/>
                  </a:cubicBezTo>
                  <a:lnTo>
                    <a:pt x="1431" y="2987"/>
                  </a:lnTo>
                  <a:lnTo>
                    <a:pt x="1650" y="2987"/>
                  </a:lnTo>
                  <a:cubicBezTo>
                    <a:pt x="1765" y="2987"/>
                    <a:pt x="1860" y="2891"/>
                    <a:pt x="1860" y="2777"/>
                  </a:cubicBezTo>
                  <a:lnTo>
                    <a:pt x="1860" y="2109"/>
                  </a:lnTo>
                  <a:cubicBezTo>
                    <a:pt x="1860" y="1203"/>
                    <a:pt x="1288" y="411"/>
                    <a:pt x="429" y="134"/>
                  </a:cubicBezTo>
                  <a:lnTo>
                    <a:pt x="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24" name="Google Shape;20624;p80"/>
          <p:cNvGrpSpPr/>
          <p:nvPr/>
        </p:nvGrpSpPr>
        <p:grpSpPr>
          <a:xfrm>
            <a:off x="5245595" y="3313074"/>
            <a:ext cx="534943" cy="285381"/>
            <a:chOff x="3934196" y="2484805"/>
            <a:chExt cx="401207" cy="214036"/>
          </a:xfrm>
        </p:grpSpPr>
        <p:sp>
          <p:nvSpPr>
            <p:cNvPr id="20625" name="Google Shape;20625;p80"/>
            <p:cNvSpPr/>
            <p:nvPr/>
          </p:nvSpPr>
          <p:spPr>
            <a:xfrm>
              <a:off x="4120555" y="2484805"/>
              <a:ext cx="214848" cy="214036"/>
            </a:xfrm>
            <a:custGeom>
              <a:avLst/>
              <a:gdLst/>
              <a:ahLst/>
              <a:cxnLst/>
              <a:rect l="l" t="t" r="r" b="b"/>
              <a:pathLst>
                <a:path w="8205" h="8174" extrusionOk="0">
                  <a:moveTo>
                    <a:pt x="4063" y="0"/>
                  </a:moveTo>
                  <a:cubicBezTo>
                    <a:pt x="3028" y="0"/>
                    <a:pt x="1999" y="432"/>
                    <a:pt x="1269" y="1276"/>
                  </a:cubicBezTo>
                  <a:cubicBezTo>
                    <a:pt x="1222" y="1333"/>
                    <a:pt x="1165" y="1391"/>
                    <a:pt x="1117" y="1448"/>
                  </a:cubicBezTo>
                  <a:cubicBezTo>
                    <a:pt x="1088" y="1486"/>
                    <a:pt x="1069" y="1515"/>
                    <a:pt x="1041" y="1543"/>
                  </a:cubicBezTo>
                  <a:cubicBezTo>
                    <a:pt x="67" y="2802"/>
                    <a:pt x="1" y="4548"/>
                    <a:pt x="888" y="5874"/>
                  </a:cubicBezTo>
                  <a:cubicBezTo>
                    <a:pt x="936" y="5951"/>
                    <a:pt x="993" y="6017"/>
                    <a:pt x="1041" y="6084"/>
                  </a:cubicBezTo>
                  <a:cubicBezTo>
                    <a:pt x="1069" y="6122"/>
                    <a:pt x="1088" y="6151"/>
                    <a:pt x="1117" y="6189"/>
                  </a:cubicBezTo>
                  <a:cubicBezTo>
                    <a:pt x="1155" y="6227"/>
                    <a:pt x="1193" y="6275"/>
                    <a:pt x="1241" y="6323"/>
                  </a:cubicBezTo>
                  <a:cubicBezTo>
                    <a:pt x="1951" y="7098"/>
                    <a:pt x="2948" y="7522"/>
                    <a:pt x="3971" y="7522"/>
                  </a:cubicBezTo>
                  <a:cubicBezTo>
                    <a:pt x="4308" y="7522"/>
                    <a:pt x="4647" y="7476"/>
                    <a:pt x="4981" y="7382"/>
                  </a:cubicBezTo>
                  <a:lnTo>
                    <a:pt x="6631" y="8154"/>
                  </a:lnTo>
                  <a:cubicBezTo>
                    <a:pt x="6661" y="8168"/>
                    <a:pt x="6692" y="8174"/>
                    <a:pt x="6723" y="8174"/>
                  </a:cubicBezTo>
                  <a:cubicBezTo>
                    <a:pt x="6845" y="8174"/>
                    <a:pt x="6953" y="8074"/>
                    <a:pt x="6946" y="7944"/>
                  </a:cubicBezTo>
                  <a:lnTo>
                    <a:pt x="6860" y="6122"/>
                  </a:lnTo>
                  <a:lnTo>
                    <a:pt x="6869" y="6122"/>
                  </a:lnTo>
                  <a:cubicBezTo>
                    <a:pt x="8205" y="4577"/>
                    <a:pt x="8033" y="2240"/>
                    <a:pt x="6488" y="904"/>
                  </a:cubicBezTo>
                  <a:cubicBezTo>
                    <a:pt x="5787" y="298"/>
                    <a:pt x="4922" y="0"/>
                    <a:pt x="406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6" name="Google Shape;20626;p80"/>
            <p:cNvSpPr/>
            <p:nvPr/>
          </p:nvSpPr>
          <p:spPr>
            <a:xfrm>
              <a:off x="4120555" y="2522695"/>
              <a:ext cx="54727" cy="124195"/>
            </a:xfrm>
            <a:custGeom>
              <a:avLst/>
              <a:gdLst/>
              <a:ahLst/>
              <a:cxnLst/>
              <a:rect l="l" t="t" r="r" b="b"/>
              <a:pathLst>
                <a:path w="2090" h="4743" extrusionOk="0">
                  <a:moveTo>
                    <a:pt x="1117" y="1"/>
                  </a:moveTo>
                  <a:cubicBezTo>
                    <a:pt x="1088" y="39"/>
                    <a:pt x="1060" y="68"/>
                    <a:pt x="1041" y="96"/>
                  </a:cubicBezTo>
                  <a:cubicBezTo>
                    <a:pt x="58" y="1355"/>
                    <a:pt x="1" y="3101"/>
                    <a:pt x="888" y="4427"/>
                  </a:cubicBezTo>
                  <a:cubicBezTo>
                    <a:pt x="936" y="4504"/>
                    <a:pt x="983" y="4570"/>
                    <a:pt x="1041" y="4637"/>
                  </a:cubicBezTo>
                  <a:cubicBezTo>
                    <a:pt x="1060" y="4675"/>
                    <a:pt x="1088" y="4704"/>
                    <a:pt x="1117" y="4742"/>
                  </a:cubicBezTo>
                  <a:lnTo>
                    <a:pt x="1136" y="4704"/>
                  </a:lnTo>
                  <a:cubicBezTo>
                    <a:pt x="2090" y="3283"/>
                    <a:pt x="2080" y="1422"/>
                    <a:pt x="1117"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7" name="Google Shape;20627;p80"/>
            <p:cNvSpPr/>
            <p:nvPr/>
          </p:nvSpPr>
          <p:spPr>
            <a:xfrm>
              <a:off x="3934196" y="2488131"/>
              <a:ext cx="248548" cy="210475"/>
            </a:xfrm>
            <a:custGeom>
              <a:avLst/>
              <a:gdLst/>
              <a:ahLst/>
              <a:cxnLst/>
              <a:rect l="l" t="t" r="r" b="b"/>
              <a:pathLst>
                <a:path w="9492" h="8038" extrusionOk="0">
                  <a:moveTo>
                    <a:pt x="4789" y="1"/>
                  </a:moveTo>
                  <a:cubicBezTo>
                    <a:pt x="4736" y="1"/>
                    <a:pt x="4682" y="2"/>
                    <a:pt x="4628" y="4"/>
                  </a:cubicBezTo>
                  <a:cubicBezTo>
                    <a:pt x="1604" y="128"/>
                    <a:pt x="1" y="3620"/>
                    <a:pt x="1871" y="5986"/>
                  </a:cubicBezTo>
                  <a:lnTo>
                    <a:pt x="1785" y="7808"/>
                  </a:lnTo>
                  <a:cubicBezTo>
                    <a:pt x="1777" y="7938"/>
                    <a:pt x="1886" y="8037"/>
                    <a:pt x="2008" y="8037"/>
                  </a:cubicBezTo>
                  <a:cubicBezTo>
                    <a:pt x="2038" y="8037"/>
                    <a:pt x="2069" y="8031"/>
                    <a:pt x="2100" y="8018"/>
                  </a:cubicBezTo>
                  <a:lnTo>
                    <a:pt x="3750" y="7245"/>
                  </a:lnTo>
                  <a:cubicBezTo>
                    <a:pt x="4087" y="7341"/>
                    <a:pt x="4429" y="7387"/>
                    <a:pt x="4768" y="7387"/>
                  </a:cubicBezTo>
                  <a:cubicBezTo>
                    <a:pt x="5982" y="7387"/>
                    <a:pt x="7149" y="6792"/>
                    <a:pt x="7843" y="5747"/>
                  </a:cubicBezTo>
                  <a:cubicBezTo>
                    <a:pt x="9491" y="3284"/>
                    <a:pt x="7709" y="1"/>
                    <a:pt x="478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8" name="Google Shape;20628;p80"/>
            <p:cNvSpPr/>
            <p:nvPr/>
          </p:nvSpPr>
          <p:spPr>
            <a:xfrm>
              <a:off x="4005393" y="2538353"/>
              <a:ext cx="104269" cy="97618"/>
            </a:xfrm>
            <a:custGeom>
              <a:avLst/>
              <a:gdLst/>
              <a:ahLst/>
              <a:cxnLst/>
              <a:rect l="l" t="t" r="r" b="b"/>
              <a:pathLst>
                <a:path w="3982" h="3728" extrusionOk="0">
                  <a:moveTo>
                    <a:pt x="1946" y="403"/>
                  </a:moveTo>
                  <a:cubicBezTo>
                    <a:pt x="2950" y="403"/>
                    <a:pt x="3717" y="1597"/>
                    <a:pt x="3025" y="2551"/>
                  </a:cubicBezTo>
                  <a:lnTo>
                    <a:pt x="2090" y="1616"/>
                  </a:lnTo>
                  <a:cubicBezTo>
                    <a:pt x="2041" y="1557"/>
                    <a:pt x="1983" y="1533"/>
                    <a:pt x="1928" y="1533"/>
                  </a:cubicBezTo>
                  <a:cubicBezTo>
                    <a:pt x="1760" y="1533"/>
                    <a:pt x="1614" y="1758"/>
                    <a:pt x="1794" y="1902"/>
                  </a:cubicBezTo>
                  <a:lnTo>
                    <a:pt x="2729" y="2847"/>
                  </a:lnTo>
                  <a:cubicBezTo>
                    <a:pt x="2500" y="3009"/>
                    <a:pt x="2224" y="3104"/>
                    <a:pt x="1937" y="3104"/>
                  </a:cubicBezTo>
                  <a:cubicBezTo>
                    <a:pt x="525" y="3104"/>
                    <a:pt x="68" y="1206"/>
                    <a:pt x="1327" y="557"/>
                  </a:cubicBezTo>
                  <a:cubicBezTo>
                    <a:pt x="1536" y="451"/>
                    <a:pt x="1746" y="403"/>
                    <a:pt x="1946" y="403"/>
                  </a:cubicBezTo>
                  <a:close/>
                  <a:moveTo>
                    <a:pt x="1948" y="0"/>
                  </a:moveTo>
                  <a:cubicBezTo>
                    <a:pt x="1494" y="0"/>
                    <a:pt x="1041" y="175"/>
                    <a:pt x="697" y="519"/>
                  </a:cubicBezTo>
                  <a:cubicBezTo>
                    <a:pt x="39" y="1177"/>
                    <a:pt x="1" y="2227"/>
                    <a:pt x="621" y="2923"/>
                  </a:cubicBezTo>
                  <a:cubicBezTo>
                    <a:pt x="969" y="3314"/>
                    <a:pt x="1456" y="3516"/>
                    <a:pt x="1945" y="3516"/>
                  </a:cubicBezTo>
                  <a:cubicBezTo>
                    <a:pt x="2325" y="3516"/>
                    <a:pt x="2707" y="3393"/>
                    <a:pt x="3025" y="3142"/>
                  </a:cubicBezTo>
                  <a:lnTo>
                    <a:pt x="3569" y="3677"/>
                  </a:lnTo>
                  <a:cubicBezTo>
                    <a:pt x="3611" y="3713"/>
                    <a:pt x="3656" y="3728"/>
                    <a:pt x="3700" y="3728"/>
                  </a:cubicBezTo>
                  <a:cubicBezTo>
                    <a:pt x="3853" y="3728"/>
                    <a:pt x="3981" y="3537"/>
                    <a:pt x="3855" y="3381"/>
                  </a:cubicBezTo>
                  <a:lnTo>
                    <a:pt x="3321" y="2847"/>
                  </a:lnTo>
                  <a:cubicBezTo>
                    <a:pt x="3893" y="2112"/>
                    <a:pt x="3807" y="1063"/>
                    <a:pt x="3111" y="443"/>
                  </a:cubicBezTo>
                  <a:cubicBezTo>
                    <a:pt x="2778" y="146"/>
                    <a:pt x="2363" y="0"/>
                    <a:pt x="194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29" name="Google Shape;20629;p80"/>
            <p:cNvSpPr/>
            <p:nvPr/>
          </p:nvSpPr>
          <p:spPr>
            <a:xfrm>
              <a:off x="4182849" y="2537070"/>
              <a:ext cx="81174" cy="92381"/>
            </a:xfrm>
            <a:custGeom>
              <a:avLst/>
              <a:gdLst/>
              <a:ahLst/>
              <a:cxnLst/>
              <a:rect l="l" t="t" r="r" b="b"/>
              <a:pathLst>
                <a:path w="3100" h="3528" extrusionOk="0">
                  <a:moveTo>
                    <a:pt x="1571" y="749"/>
                  </a:moveTo>
                  <a:lnTo>
                    <a:pt x="2039" y="1865"/>
                  </a:lnTo>
                  <a:lnTo>
                    <a:pt x="1104" y="1865"/>
                  </a:lnTo>
                  <a:lnTo>
                    <a:pt x="1571" y="749"/>
                  </a:lnTo>
                  <a:close/>
                  <a:moveTo>
                    <a:pt x="1568" y="0"/>
                  </a:moveTo>
                  <a:cubicBezTo>
                    <a:pt x="1490" y="0"/>
                    <a:pt x="1414" y="43"/>
                    <a:pt x="1380" y="129"/>
                  </a:cubicBezTo>
                  <a:lnTo>
                    <a:pt x="608" y="1989"/>
                  </a:lnTo>
                  <a:lnTo>
                    <a:pt x="93" y="3220"/>
                  </a:lnTo>
                  <a:cubicBezTo>
                    <a:pt x="1" y="3391"/>
                    <a:pt x="144" y="3527"/>
                    <a:pt x="284" y="3527"/>
                  </a:cubicBezTo>
                  <a:cubicBezTo>
                    <a:pt x="363" y="3527"/>
                    <a:pt x="440" y="3485"/>
                    <a:pt x="474" y="3382"/>
                  </a:cubicBezTo>
                  <a:lnTo>
                    <a:pt x="932" y="2276"/>
                  </a:lnTo>
                  <a:lnTo>
                    <a:pt x="2210" y="2276"/>
                  </a:lnTo>
                  <a:lnTo>
                    <a:pt x="2668" y="3382"/>
                  </a:lnTo>
                  <a:cubicBezTo>
                    <a:pt x="2712" y="3460"/>
                    <a:pt x="2782" y="3493"/>
                    <a:pt x="2851" y="3493"/>
                  </a:cubicBezTo>
                  <a:cubicBezTo>
                    <a:pt x="2977" y="3493"/>
                    <a:pt x="3099" y="3381"/>
                    <a:pt x="3050" y="3220"/>
                  </a:cubicBezTo>
                  <a:lnTo>
                    <a:pt x="2535" y="1989"/>
                  </a:lnTo>
                  <a:lnTo>
                    <a:pt x="1762" y="129"/>
                  </a:lnTo>
                  <a:cubicBezTo>
                    <a:pt x="1724" y="43"/>
                    <a:pt x="1645" y="0"/>
                    <a:pt x="15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30" name="Google Shape;20630;p80"/>
          <p:cNvGrpSpPr/>
          <p:nvPr/>
        </p:nvGrpSpPr>
        <p:grpSpPr>
          <a:xfrm>
            <a:off x="5333192" y="2000263"/>
            <a:ext cx="456632" cy="478976"/>
            <a:chOff x="3999894" y="1500197"/>
            <a:chExt cx="342474" cy="359232"/>
          </a:xfrm>
        </p:grpSpPr>
        <p:sp>
          <p:nvSpPr>
            <p:cNvPr id="20631" name="Google Shape;20631;p80"/>
            <p:cNvSpPr/>
            <p:nvPr/>
          </p:nvSpPr>
          <p:spPr>
            <a:xfrm>
              <a:off x="4165279" y="1500197"/>
              <a:ext cx="177089" cy="149412"/>
            </a:xfrm>
            <a:custGeom>
              <a:avLst/>
              <a:gdLst/>
              <a:ahLst/>
              <a:cxnLst/>
              <a:rect l="l" t="t" r="r" b="b"/>
              <a:pathLst>
                <a:path w="6763" h="5706" extrusionOk="0">
                  <a:moveTo>
                    <a:pt x="3404" y="1"/>
                  </a:moveTo>
                  <a:cubicBezTo>
                    <a:pt x="3367" y="1"/>
                    <a:pt x="3329" y="1"/>
                    <a:pt x="3292" y="3"/>
                  </a:cubicBezTo>
                  <a:cubicBezTo>
                    <a:pt x="1145" y="89"/>
                    <a:pt x="0" y="2579"/>
                    <a:pt x="1345" y="4267"/>
                  </a:cubicBezTo>
                  <a:lnTo>
                    <a:pt x="1288" y="5508"/>
                  </a:lnTo>
                  <a:cubicBezTo>
                    <a:pt x="1281" y="5622"/>
                    <a:pt x="1370" y="5706"/>
                    <a:pt x="1475" y="5706"/>
                  </a:cubicBezTo>
                  <a:cubicBezTo>
                    <a:pt x="1501" y="5706"/>
                    <a:pt x="1528" y="5700"/>
                    <a:pt x="1555" y="5689"/>
                  </a:cubicBezTo>
                  <a:lnTo>
                    <a:pt x="2681" y="5164"/>
                  </a:lnTo>
                  <a:cubicBezTo>
                    <a:pt x="2917" y="5230"/>
                    <a:pt x="3156" y="5261"/>
                    <a:pt x="3392" y="5261"/>
                  </a:cubicBezTo>
                  <a:cubicBezTo>
                    <a:pt x="4257" y="5261"/>
                    <a:pt x="5089" y="4837"/>
                    <a:pt x="5591" y="4096"/>
                  </a:cubicBezTo>
                  <a:cubicBezTo>
                    <a:pt x="6762" y="2334"/>
                    <a:pt x="5494" y="1"/>
                    <a:pt x="340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2" name="Google Shape;20632;p80"/>
            <p:cNvSpPr/>
            <p:nvPr/>
          </p:nvSpPr>
          <p:spPr>
            <a:xfrm>
              <a:off x="4210238" y="1533871"/>
              <a:ext cx="82457" cy="71773"/>
            </a:xfrm>
            <a:custGeom>
              <a:avLst/>
              <a:gdLst/>
              <a:ahLst/>
              <a:cxnLst/>
              <a:rect l="l" t="t" r="r" b="b"/>
              <a:pathLst>
                <a:path w="3149" h="2741" extrusionOk="0">
                  <a:moveTo>
                    <a:pt x="1543" y="0"/>
                  </a:moveTo>
                  <a:cubicBezTo>
                    <a:pt x="1528" y="0"/>
                    <a:pt x="1513" y="2"/>
                    <a:pt x="1498" y="5"/>
                  </a:cubicBezTo>
                  <a:cubicBezTo>
                    <a:pt x="411" y="215"/>
                    <a:pt x="1" y="1550"/>
                    <a:pt x="783" y="2333"/>
                  </a:cubicBezTo>
                  <a:cubicBezTo>
                    <a:pt x="1062" y="2612"/>
                    <a:pt x="1413" y="2741"/>
                    <a:pt x="1757" y="2741"/>
                  </a:cubicBezTo>
                  <a:cubicBezTo>
                    <a:pt x="2377" y="2741"/>
                    <a:pt x="2979" y="2325"/>
                    <a:pt x="3120" y="1627"/>
                  </a:cubicBezTo>
                  <a:cubicBezTo>
                    <a:pt x="3149" y="1493"/>
                    <a:pt x="3044" y="1360"/>
                    <a:pt x="2901" y="1360"/>
                  </a:cubicBezTo>
                  <a:lnTo>
                    <a:pt x="1985" y="1360"/>
                  </a:lnTo>
                  <a:cubicBezTo>
                    <a:pt x="1861" y="1360"/>
                    <a:pt x="1765" y="1264"/>
                    <a:pt x="1765" y="1140"/>
                  </a:cubicBezTo>
                  <a:lnTo>
                    <a:pt x="1765" y="224"/>
                  </a:lnTo>
                  <a:cubicBezTo>
                    <a:pt x="1765" y="97"/>
                    <a:pt x="1660" y="0"/>
                    <a:pt x="154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3" name="Google Shape;20633;p80"/>
            <p:cNvSpPr/>
            <p:nvPr/>
          </p:nvSpPr>
          <p:spPr>
            <a:xfrm>
              <a:off x="4017883" y="1549477"/>
              <a:ext cx="292303" cy="292539"/>
            </a:xfrm>
            <a:custGeom>
              <a:avLst/>
              <a:gdLst/>
              <a:ahLst/>
              <a:cxnLst/>
              <a:rect l="l" t="t" r="r" b="b"/>
              <a:pathLst>
                <a:path w="11163" h="11172" extrusionOk="0">
                  <a:moveTo>
                    <a:pt x="3616" y="0"/>
                  </a:moveTo>
                  <a:lnTo>
                    <a:pt x="1" y="3616"/>
                  </a:lnTo>
                  <a:lnTo>
                    <a:pt x="1813" y="5429"/>
                  </a:lnTo>
                  <a:cubicBezTo>
                    <a:pt x="2306" y="5921"/>
                    <a:pt x="2960" y="6179"/>
                    <a:pt x="3622" y="6179"/>
                  </a:cubicBezTo>
                  <a:cubicBezTo>
                    <a:pt x="4075" y="6179"/>
                    <a:pt x="4532" y="6058"/>
                    <a:pt x="4942" y="5810"/>
                  </a:cubicBezTo>
                  <a:lnTo>
                    <a:pt x="5362" y="6230"/>
                  </a:lnTo>
                  <a:cubicBezTo>
                    <a:pt x="4752" y="7241"/>
                    <a:pt x="4914" y="8529"/>
                    <a:pt x="5744" y="9369"/>
                  </a:cubicBezTo>
                  <a:lnTo>
                    <a:pt x="7547" y="11172"/>
                  </a:lnTo>
                  <a:lnTo>
                    <a:pt x="11162" y="7556"/>
                  </a:lnTo>
                  <a:lnTo>
                    <a:pt x="9359" y="5753"/>
                  </a:lnTo>
                  <a:cubicBezTo>
                    <a:pt x="8867" y="5260"/>
                    <a:pt x="8209" y="5003"/>
                    <a:pt x="7546" y="5003"/>
                  </a:cubicBezTo>
                  <a:cubicBezTo>
                    <a:pt x="7093" y="5003"/>
                    <a:pt x="6637" y="5123"/>
                    <a:pt x="6230" y="5371"/>
                  </a:cubicBezTo>
                  <a:lnTo>
                    <a:pt x="5801" y="4952"/>
                  </a:lnTo>
                  <a:cubicBezTo>
                    <a:pt x="6412" y="3940"/>
                    <a:pt x="6249" y="2652"/>
                    <a:pt x="5419" y="1822"/>
                  </a:cubicBezTo>
                  <a:lnTo>
                    <a:pt x="361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4" name="Google Shape;20634;p80"/>
            <p:cNvSpPr/>
            <p:nvPr/>
          </p:nvSpPr>
          <p:spPr>
            <a:xfrm>
              <a:off x="4098324" y="1549713"/>
              <a:ext cx="211863" cy="211863"/>
            </a:xfrm>
            <a:custGeom>
              <a:avLst/>
              <a:gdLst/>
              <a:ahLst/>
              <a:cxnLst/>
              <a:rect l="l" t="t" r="r" b="b"/>
              <a:pathLst>
                <a:path w="8091" h="8091" extrusionOk="0">
                  <a:moveTo>
                    <a:pt x="544" y="1"/>
                  </a:moveTo>
                  <a:lnTo>
                    <a:pt x="1" y="545"/>
                  </a:lnTo>
                  <a:lnTo>
                    <a:pt x="1804" y="2348"/>
                  </a:lnTo>
                  <a:cubicBezTo>
                    <a:pt x="2567" y="3111"/>
                    <a:pt x="2767" y="4265"/>
                    <a:pt x="2319" y="5229"/>
                  </a:cubicBezTo>
                  <a:cubicBezTo>
                    <a:pt x="2242" y="5381"/>
                    <a:pt x="2271" y="5572"/>
                    <a:pt x="2395" y="5687"/>
                  </a:cubicBezTo>
                  <a:cubicBezTo>
                    <a:pt x="2470" y="5767"/>
                    <a:pt x="2576" y="5808"/>
                    <a:pt x="2684" y="5808"/>
                  </a:cubicBezTo>
                  <a:cubicBezTo>
                    <a:pt x="2742" y="5808"/>
                    <a:pt x="2800" y="5796"/>
                    <a:pt x="2853" y="5773"/>
                  </a:cubicBezTo>
                  <a:cubicBezTo>
                    <a:pt x="3198" y="5610"/>
                    <a:pt x="3566" y="5532"/>
                    <a:pt x="3930" y="5532"/>
                  </a:cubicBezTo>
                  <a:cubicBezTo>
                    <a:pt x="4594" y="5532"/>
                    <a:pt x="5248" y="5792"/>
                    <a:pt x="5734" y="6278"/>
                  </a:cubicBezTo>
                  <a:lnTo>
                    <a:pt x="7547" y="8091"/>
                  </a:lnTo>
                  <a:lnTo>
                    <a:pt x="8090" y="7547"/>
                  </a:lnTo>
                  <a:lnTo>
                    <a:pt x="6278" y="5734"/>
                  </a:lnTo>
                  <a:cubicBezTo>
                    <a:pt x="5786" y="5242"/>
                    <a:pt x="5129" y="4988"/>
                    <a:pt x="4468" y="4988"/>
                  </a:cubicBezTo>
                  <a:cubicBezTo>
                    <a:pt x="4013" y="4988"/>
                    <a:pt x="3557" y="5108"/>
                    <a:pt x="3149" y="5353"/>
                  </a:cubicBezTo>
                  <a:lnTo>
                    <a:pt x="2729" y="4933"/>
                  </a:lnTo>
                  <a:cubicBezTo>
                    <a:pt x="3330" y="3931"/>
                    <a:pt x="3177" y="2643"/>
                    <a:pt x="2347" y="1813"/>
                  </a:cubicBezTo>
                  <a:lnTo>
                    <a:pt x="544"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5" name="Google Shape;20635;p80"/>
            <p:cNvSpPr/>
            <p:nvPr/>
          </p:nvSpPr>
          <p:spPr>
            <a:xfrm>
              <a:off x="3999894" y="1532300"/>
              <a:ext cx="130427" cy="129302"/>
            </a:xfrm>
            <a:custGeom>
              <a:avLst/>
              <a:gdLst/>
              <a:ahLst/>
              <a:cxnLst/>
              <a:rect l="l" t="t" r="r" b="b"/>
              <a:pathLst>
                <a:path w="4981" h="4938" extrusionOk="0">
                  <a:moveTo>
                    <a:pt x="4308" y="0"/>
                  </a:moveTo>
                  <a:cubicBezTo>
                    <a:pt x="4251" y="0"/>
                    <a:pt x="4194" y="22"/>
                    <a:pt x="4151" y="65"/>
                  </a:cubicBezTo>
                  <a:lnTo>
                    <a:pt x="87" y="4129"/>
                  </a:lnTo>
                  <a:cubicBezTo>
                    <a:pt x="1" y="4215"/>
                    <a:pt x="1" y="4358"/>
                    <a:pt x="87" y="4444"/>
                  </a:cubicBezTo>
                  <a:lnTo>
                    <a:pt x="516" y="4873"/>
                  </a:lnTo>
                  <a:cubicBezTo>
                    <a:pt x="559" y="4916"/>
                    <a:pt x="614" y="4937"/>
                    <a:pt x="670" y="4937"/>
                  </a:cubicBezTo>
                  <a:cubicBezTo>
                    <a:pt x="726" y="4937"/>
                    <a:pt x="783" y="4916"/>
                    <a:pt x="831" y="4873"/>
                  </a:cubicBezTo>
                  <a:lnTo>
                    <a:pt x="4895" y="809"/>
                  </a:lnTo>
                  <a:cubicBezTo>
                    <a:pt x="4981" y="723"/>
                    <a:pt x="4981" y="580"/>
                    <a:pt x="4895" y="494"/>
                  </a:cubicBezTo>
                  <a:lnTo>
                    <a:pt x="4466" y="65"/>
                  </a:lnTo>
                  <a:cubicBezTo>
                    <a:pt x="4423"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6" name="Google Shape;20636;p80"/>
            <p:cNvSpPr/>
            <p:nvPr/>
          </p:nvSpPr>
          <p:spPr>
            <a:xfrm>
              <a:off x="4007907" y="1539736"/>
              <a:ext cx="122415" cy="121865"/>
            </a:xfrm>
            <a:custGeom>
              <a:avLst/>
              <a:gdLst/>
              <a:ahLst/>
              <a:cxnLst/>
              <a:rect l="l" t="t" r="r" b="b"/>
              <a:pathLst>
                <a:path w="4675" h="4654" extrusionOk="0">
                  <a:moveTo>
                    <a:pt x="4379" y="0"/>
                  </a:moveTo>
                  <a:lnTo>
                    <a:pt x="0" y="4379"/>
                  </a:lnTo>
                  <a:lnTo>
                    <a:pt x="210" y="4589"/>
                  </a:lnTo>
                  <a:cubicBezTo>
                    <a:pt x="253" y="4632"/>
                    <a:pt x="308" y="4653"/>
                    <a:pt x="364" y="4653"/>
                  </a:cubicBezTo>
                  <a:cubicBezTo>
                    <a:pt x="420" y="4653"/>
                    <a:pt x="477" y="4632"/>
                    <a:pt x="525" y="4589"/>
                  </a:cubicBezTo>
                  <a:lnTo>
                    <a:pt x="4589" y="525"/>
                  </a:lnTo>
                  <a:cubicBezTo>
                    <a:pt x="4675" y="439"/>
                    <a:pt x="4675" y="296"/>
                    <a:pt x="4589" y="21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7" name="Google Shape;20637;p80"/>
            <p:cNvSpPr/>
            <p:nvPr/>
          </p:nvSpPr>
          <p:spPr>
            <a:xfrm>
              <a:off x="4197748" y="1730153"/>
              <a:ext cx="130427" cy="129275"/>
            </a:xfrm>
            <a:custGeom>
              <a:avLst/>
              <a:gdLst/>
              <a:ahLst/>
              <a:cxnLst/>
              <a:rect l="l" t="t" r="r" b="b"/>
              <a:pathLst>
                <a:path w="4981" h="4937" extrusionOk="0">
                  <a:moveTo>
                    <a:pt x="4308" y="0"/>
                  </a:moveTo>
                  <a:cubicBezTo>
                    <a:pt x="4251" y="0"/>
                    <a:pt x="4193" y="22"/>
                    <a:pt x="4150" y="64"/>
                  </a:cubicBezTo>
                  <a:lnTo>
                    <a:pt x="86" y="4128"/>
                  </a:lnTo>
                  <a:cubicBezTo>
                    <a:pt x="1" y="4214"/>
                    <a:pt x="1" y="4357"/>
                    <a:pt x="86" y="4443"/>
                  </a:cubicBezTo>
                  <a:lnTo>
                    <a:pt x="516" y="4873"/>
                  </a:lnTo>
                  <a:cubicBezTo>
                    <a:pt x="559" y="4916"/>
                    <a:pt x="616" y="4937"/>
                    <a:pt x="673" y="4937"/>
                  </a:cubicBezTo>
                  <a:cubicBezTo>
                    <a:pt x="730" y="4937"/>
                    <a:pt x="788" y="4916"/>
                    <a:pt x="830" y="4873"/>
                  </a:cubicBezTo>
                  <a:lnTo>
                    <a:pt x="4894" y="809"/>
                  </a:lnTo>
                  <a:cubicBezTo>
                    <a:pt x="4980" y="723"/>
                    <a:pt x="4980" y="580"/>
                    <a:pt x="4894" y="494"/>
                  </a:cubicBezTo>
                  <a:lnTo>
                    <a:pt x="4465" y="64"/>
                  </a:lnTo>
                  <a:cubicBezTo>
                    <a:pt x="4422" y="22"/>
                    <a:pt x="4365" y="0"/>
                    <a:pt x="4308"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8" name="Google Shape;20638;p80"/>
            <p:cNvSpPr/>
            <p:nvPr/>
          </p:nvSpPr>
          <p:spPr>
            <a:xfrm>
              <a:off x="4205499" y="1737328"/>
              <a:ext cx="122677" cy="122101"/>
            </a:xfrm>
            <a:custGeom>
              <a:avLst/>
              <a:gdLst/>
              <a:ahLst/>
              <a:cxnLst/>
              <a:rect l="l" t="t" r="r" b="b"/>
              <a:pathLst>
                <a:path w="4685" h="4663" extrusionOk="0">
                  <a:moveTo>
                    <a:pt x="4379" y="0"/>
                  </a:moveTo>
                  <a:lnTo>
                    <a:pt x="0" y="4379"/>
                  </a:lnTo>
                  <a:lnTo>
                    <a:pt x="220" y="4599"/>
                  </a:lnTo>
                  <a:cubicBezTo>
                    <a:pt x="263" y="4642"/>
                    <a:pt x="320" y="4663"/>
                    <a:pt x="377" y="4663"/>
                  </a:cubicBezTo>
                  <a:cubicBezTo>
                    <a:pt x="434" y="4663"/>
                    <a:pt x="492" y="4642"/>
                    <a:pt x="534" y="4599"/>
                  </a:cubicBezTo>
                  <a:lnTo>
                    <a:pt x="4598" y="535"/>
                  </a:lnTo>
                  <a:cubicBezTo>
                    <a:pt x="4684" y="449"/>
                    <a:pt x="4684" y="306"/>
                    <a:pt x="4598" y="220"/>
                  </a:cubicBezTo>
                  <a:lnTo>
                    <a:pt x="4379"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39" name="Google Shape;20639;p80"/>
            <p:cNvSpPr/>
            <p:nvPr/>
          </p:nvSpPr>
          <p:spPr>
            <a:xfrm>
              <a:off x="4065854" y="1663879"/>
              <a:ext cx="86463" cy="32155"/>
            </a:xfrm>
            <a:custGeom>
              <a:avLst/>
              <a:gdLst/>
              <a:ahLst/>
              <a:cxnLst/>
              <a:rect l="l" t="t" r="r" b="b"/>
              <a:pathLst>
                <a:path w="3302" h="1228" extrusionOk="0">
                  <a:moveTo>
                    <a:pt x="287" y="1"/>
                  </a:moveTo>
                  <a:cubicBezTo>
                    <a:pt x="105" y="10"/>
                    <a:pt x="0" y="220"/>
                    <a:pt x="115" y="363"/>
                  </a:cubicBezTo>
                  <a:lnTo>
                    <a:pt x="268" y="554"/>
                  </a:lnTo>
                  <a:cubicBezTo>
                    <a:pt x="654" y="1005"/>
                    <a:pt x="1150" y="1227"/>
                    <a:pt x="1646" y="1227"/>
                  </a:cubicBezTo>
                  <a:cubicBezTo>
                    <a:pt x="2178" y="1227"/>
                    <a:pt x="2711" y="972"/>
                    <a:pt x="3110" y="468"/>
                  </a:cubicBezTo>
                  <a:lnTo>
                    <a:pt x="3187" y="363"/>
                  </a:lnTo>
                  <a:cubicBezTo>
                    <a:pt x="3301" y="211"/>
                    <a:pt x="3196" y="1"/>
                    <a:pt x="301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0" name="Google Shape;20640;p80"/>
            <p:cNvSpPr/>
            <p:nvPr/>
          </p:nvSpPr>
          <p:spPr>
            <a:xfrm>
              <a:off x="4164519" y="1753301"/>
              <a:ext cx="90705" cy="51689"/>
            </a:xfrm>
            <a:custGeom>
              <a:avLst/>
              <a:gdLst/>
              <a:ahLst/>
              <a:cxnLst/>
              <a:rect l="l" t="t" r="r" b="b"/>
              <a:pathLst>
                <a:path w="3464" h="1974" extrusionOk="0">
                  <a:moveTo>
                    <a:pt x="1" y="1"/>
                  </a:moveTo>
                  <a:cubicBezTo>
                    <a:pt x="10" y="278"/>
                    <a:pt x="115" y="535"/>
                    <a:pt x="306" y="735"/>
                  </a:cubicBezTo>
                  <a:lnTo>
                    <a:pt x="1479" y="1909"/>
                  </a:lnTo>
                  <a:cubicBezTo>
                    <a:pt x="1527" y="1952"/>
                    <a:pt x="1584" y="1973"/>
                    <a:pt x="1640" y="1973"/>
                  </a:cubicBezTo>
                  <a:cubicBezTo>
                    <a:pt x="1696" y="1973"/>
                    <a:pt x="1751" y="1952"/>
                    <a:pt x="1794" y="1909"/>
                  </a:cubicBezTo>
                  <a:lnTo>
                    <a:pt x="3321" y="383"/>
                  </a:lnTo>
                  <a:cubicBezTo>
                    <a:pt x="3464" y="239"/>
                    <a:pt x="3368" y="1"/>
                    <a:pt x="316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41" name="Google Shape;20641;p80"/>
          <p:cNvGrpSpPr/>
          <p:nvPr/>
        </p:nvGrpSpPr>
        <p:grpSpPr>
          <a:xfrm>
            <a:off x="2978394" y="3842883"/>
            <a:ext cx="310135" cy="488996"/>
            <a:chOff x="2233795" y="2882162"/>
            <a:chExt cx="232601" cy="366747"/>
          </a:xfrm>
        </p:grpSpPr>
        <p:sp>
          <p:nvSpPr>
            <p:cNvPr id="20642" name="Google Shape;20642;p80"/>
            <p:cNvSpPr/>
            <p:nvPr/>
          </p:nvSpPr>
          <p:spPr>
            <a:xfrm>
              <a:off x="2350946" y="2946368"/>
              <a:ext cx="115188" cy="214979"/>
            </a:xfrm>
            <a:custGeom>
              <a:avLst/>
              <a:gdLst/>
              <a:ahLst/>
              <a:cxnLst/>
              <a:rect l="l" t="t" r="r" b="b"/>
              <a:pathLst>
                <a:path w="4399" h="8210" extrusionOk="0">
                  <a:moveTo>
                    <a:pt x="726" y="0"/>
                  </a:moveTo>
                  <a:lnTo>
                    <a:pt x="726" y="2080"/>
                  </a:lnTo>
                  <a:cubicBezTo>
                    <a:pt x="325" y="2080"/>
                    <a:pt x="1" y="2376"/>
                    <a:pt x="1" y="2729"/>
                  </a:cubicBezTo>
                  <a:lnTo>
                    <a:pt x="1" y="7680"/>
                  </a:lnTo>
                  <a:cubicBezTo>
                    <a:pt x="15" y="8033"/>
                    <a:pt x="282" y="8210"/>
                    <a:pt x="549" y="8210"/>
                  </a:cubicBezTo>
                  <a:cubicBezTo>
                    <a:pt x="816" y="8210"/>
                    <a:pt x="1083" y="8033"/>
                    <a:pt x="1098" y="7680"/>
                  </a:cubicBezTo>
                  <a:lnTo>
                    <a:pt x="1098" y="5839"/>
                  </a:lnTo>
                  <a:lnTo>
                    <a:pt x="4399" y="5839"/>
                  </a:lnTo>
                  <a:lnTo>
                    <a:pt x="4399" y="2729"/>
                  </a:lnTo>
                  <a:cubicBezTo>
                    <a:pt x="4399" y="2381"/>
                    <a:pt x="4093" y="2080"/>
                    <a:pt x="3692" y="2080"/>
                  </a:cubicBezTo>
                  <a:cubicBezTo>
                    <a:pt x="3686" y="2080"/>
                    <a:pt x="3680" y="2080"/>
                    <a:pt x="3674" y="2080"/>
                  </a:cubicBezTo>
                  <a:lnTo>
                    <a:pt x="367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3" name="Google Shape;20643;p80"/>
            <p:cNvSpPr/>
            <p:nvPr/>
          </p:nvSpPr>
          <p:spPr>
            <a:xfrm>
              <a:off x="2379933" y="3052679"/>
              <a:ext cx="86463" cy="46583"/>
            </a:xfrm>
            <a:custGeom>
              <a:avLst/>
              <a:gdLst/>
              <a:ahLst/>
              <a:cxnLst/>
              <a:rect l="l" t="t" r="r" b="b"/>
              <a:pathLst>
                <a:path w="3302" h="1779" extrusionOk="0">
                  <a:moveTo>
                    <a:pt x="549" y="1"/>
                  </a:moveTo>
                  <a:cubicBezTo>
                    <a:pt x="358" y="1"/>
                    <a:pt x="166" y="58"/>
                    <a:pt x="0" y="176"/>
                  </a:cubicBezTo>
                  <a:lnTo>
                    <a:pt x="0" y="1779"/>
                  </a:lnTo>
                  <a:lnTo>
                    <a:pt x="3301" y="1779"/>
                  </a:lnTo>
                  <a:lnTo>
                    <a:pt x="3301" y="510"/>
                  </a:lnTo>
                  <a:cubicBezTo>
                    <a:pt x="3160" y="413"/>
                    <a:pt x="3001" y="356"/>
                    <a:pt x="2827" y="356"/>
                  </a:cubicBezTo>
                  <a:cubicBezTo>
                    <a:pt x="2813" y="356"/>
                    <a:pt x="2800" y="357"/>
                    <a:pt x="2786" y="357"/>
                  </a:cubicBezTo>
                  <a:lnTo>
                    <a:pt x="2700" y="357"/>
                  </a:lnTo>
                  <a:cubicBezTo>
                    <a:pt x="2576" y="357"/>
                    <a:pt x="2462" y="377"/>
                    <a:pt x="2347" y="424"/>
                  </a:cubicBezTo>
                  <a:cubicBezTo>
                    <a:pt x="2166" y="233"/>
                    <a:pt x="1918" y="119"/>
                    <a:pt x="1660" y="119"/>
                  </a:cubicBezTo>
                  <a:lnTo>
                    <a:pt x="1641" y="119"/>
                  </a:lnTo>
                  <a:cubicBezTo>
                    <a:pt x="1479" y="119"/>
                    <a:pt x="1317" y="157"/>
                    <a:pt x="1183" y="243"/>
                  </a:cubicBezTo>
                  <a:cubicBezTo>
                    <a:pt x="1002" y="82"/>
                    <a:pt x="776" y="1"/>
                    <a:pt x="5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4" name="Google Shape;20644;p80"/>
            <p:cNvSpPr/>
            <p:nvPr/>
          </p:nvSpPr>
          <p:spPr>
            <a:xfrm>
              <a:off x="2369930" y="2946368"/>
              <a:ext cx="77220" cy="44750"/>
            </a:xfrm>
            <a:custGeom>
              <a:avLst/>
              <a:gdLst/>
              <a:ahLst/>
              <a:cxnLst/>
              <a:rect l="l" t="t" r="r" b="b"/>
              <a:pathLst>
                <a:path w="2949" h="1709" extrusionOk="0">
                  <a:moveTo>
                    <a:pt x="1" y="0"/>
                  </a:moveTo>
                  <a:lnTo>
                    <a:pt x="1" y="1708"/>
                  </a:lnTo>
                  <a:lnTo>
                    <a:pt x="2949" y="1708"/>
                  </a:lnTo>
                  <a:lnTo>
                    <a:pt x="2949"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5" name="Google Shape;20645;p80"/>
            <p:cNvSpPr/>
            <p:nvPr/>
          </p:nvSpPr>
          <p:spPr>
            <a:xfrm>
              <a:off x="2357440" y="2882162"/>
              <a:ext cx="102200" cy="67976"/>
            </a:xfrm>
            <a:custGeom>
              <a:avLst/>
              <a:gdLst/>
              <a:ahLst/>
              <a:cxnLst/>
              <a:rect l="l" t="t" r="r" b="b"/>
              <a:pathLst>
                <a:path w="3903" h="2596" extrusionOk="0">
                  <a:moveTo>
                    <a:pt x="230" y="1"/>
                  </a:moveTo>
                  <a:cubicBezTo>
                    <a:pt x="106" y="1"/>
                    <a:pt x="1" y="96"/>
                    <a:pt x="1" y="220"/>
                  </a:cubicBezTo>
                  <a:lnTo>
                    <a:pt x="1" y="2596"/>
                  </a:lnTo>
                  <a:lnTo>
                    <a:pt x="3903" y="2596"/>
                  </a:lnTo>
                  <a:lnTo>
                    <a:pt x="3903" y="220"/>
                  </a:lnTo>
                  <a:cubicBezTo>
                    <a:pt x="3903" y="96"/>
                    <a:pt x="3807" y="1"/>
                    <a:pt x="3683" y="1"/>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6" name="Google Shape;20646;p80"/>
            <p:cNvSpPr/>
            <p:nvPr/>
          </p:nvSpPr>
          <p:spPr>
            <a:xfrm>
              <a:off x="2379671" y="3062787"/>
              <a:ext cx="29013" cy="60959"/>
            </a:xfrm>
            <a:custGeom>
              <a:avLst/>
              <a:gdLst/>
              <a:ahLst/>
              <a:cxnLst/>
              <a:rect l="l" t="t" r="r" b="b"/>
              <a:pathLst>
                <a:path w="1108" h="2328" extrusionOk="0">
                  <a:moveTo>
                    <a:pt x="554" y="0"/>
                  </a:moveTo>
                  <a:cubicBezTo>
                    <a:pt x="249" y="0"/>
                    <a:pt x="10" y="248"/>
                    <a:pt x="1" y="553"/>
                  </a:cubicBezTo>
                  <a:lnTo>
                    <a:pt x="1" y="1774"/>
                  </a:lnTo>
                  <a:cubicBezTo>
                    <a:pt x="1" y="2080"/>
                    <a:pt x="249" y="2328"/>
                    <a:pt x="554" y="2328"/>
                  </a:cubicBezTo>
                  <a:cubicBezTo>
                    <a:pt x="859" y="2328"/>
                    <a:pt x="1107" y="2080"/>
                    <a:pt x="1107" y="1774"/>
                  </a:cubicBezTo>
                  <a:lnTo>
                    <a:pt x="1107" y="553"/>
                  </a:lnTo>
                  <a:cubicBezTo>
                    <a:pt x="1107" y="248"/>
                    <a:pt x="859" y="0"/>
                    <a:pt x="554"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7" name="Google Shape;20647;p80"/>
            <p:cNvSpPr/>
            <p:nvPr/>
          </p:nvSpPr>
          <p:spPr>
            <a:xfrm>
              <a:off x="2379671" y="3062787"/>
              <a:ext cx="16758" cy="60723"/>
            </a:xfrm>
            <a:custGeom>
              <a:avLst/>
              <a:gdLst/>
              <a:ahLst/>
              <a:cxnLst/>
              <a:rect l="l" t="t" r="r" b="b"/>
              <a:pathLst>
                <a:path w="640" h="2319" extrusionOk="0">
                  <a:moveTo>
                    <a:pt x="554" y="0"/>
                  </a:moveTo>
                  <a:cubicBezTo>
                    <a:pt x="249" y="0"/>
                    <a:pt x="1" y="248"/>
                    <a:pt x="1" y="553"/>
                  </a:cubicBezTo>
                  <a:lnTo>
                    <a:pt x="1" y="1774"/>
                  </a:lnTo>
                  <a:cubicBezTo>
                    <a:pt x="1" y="2080"/>
                    <a:pt x="249" y="2318"/>
                    <a:pt x="554" y="2318"/>
                  </a:cubicBezTo>
                  <a:lnTo>
                    <a:pt x="640" y="2318"/>
                  </a:lnTo>
                  <a:cubicBezTo>
                    <a:pt x="373" y="2271"/>
                    <a:pt x="172" y="2042"/>
                    <a:pt x="172" y="1774"/>
                  </a:cubicBezTo>
                  <a:lnTo>
                    <a:pt x="172" y="553"/>
                  </a:lnTo>
                  <a:cubicBezTo>
                    <a:pt x="172" y="277"/>
                    <a:pt x="373" y="48"/>
                    <a:pt x="640" y="10"/>
                  </a:cubicBezTo>
                  <a:cubicBezTo>
                    <a:pt x="611" y="0"/>
                    <a:pt x="583" y="0"/>
                    <a:pt x="554"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8" name="Google Shape;20648;p80"/>
            <p:cNvSpPr/>
            <p:nvPr/>
          </p:nvSpPr>
          <p:spPr>
            <a:xfrm>
              <a:off x="2408658" y="3066034"/>
              <a:ext cx="29013" cy="57712"/>
            </a:xfrm>
            <a:custGeom>
              <a:avLst/>
              <a:gdLst/>
              <a:ahLst/>
              <a:cxnLst/>
              <a:rect l="l" t="t" r="r" b="b"/>
              <a:pathLst>
                <a:path w="1108" h="2204" extrusionOk="0">
                  <a:moveTo>
                    <a:pt x="544" y="0"/>
                  </a:moveTo>
                  <a:cubicBezTo>
                    <a:pt x="248" y="0"/>
                    <a:pt x="0" y="239"/>
                    <a:pt x="0" y="534"/>
                  </a:cubicBezTo>
                  <a:lnTo>
                    <a:pt x="0" y="1660"/>
                  </a:lnTo>
                  <a:cubicBezTo>
                    <a:pt x="0" y="1956"/>
                    <a:pt x="248" y="2204"/>
                    <a:pt x="544" y="2204"/>
                  </a:cubicBezTo>
                  <a:lnTo>
                    <a:pt x="573" y="2204"/>
                  </a:lnTo>
                  <a:cubicBezTo>
                    <a:pt x="859" y="2204"/>
                    <a:pt x="1107" y="1956"/>
                    <a:pt x="1107" y="1660"/>
                  </a:cubicBezTo>
                  <a:lnTo>
                    <a:pt x="1107" y="534"/>
                  </a:lnTo>
                  <a:cubicBezTo>
                    <a:pt x="1107" y="239"/>
                    <a:pt x="859" y="0"/>
                    <a:pt x="5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49" name="Google Shape;20649;p80"/>
            <p:cNvSpPr/>
            <p:nvPr/>
          </p:nvSpPr>
          <p:spPr>
            <a:xfrm>
              <a:off x="2408658" y="3066034"/>
              <a:ext cx="17020" cy="57712"/>
            </a:xfrm>
            <a:custGeom>
              <a:avLst/>
              <a:gdLst/>
              <a:ahLst/>
              <a:cxnLst/>
              <a:rect l="l" t="t" r="r" b="b"/>
              <a:pathLst>
                <a:path w="650" h="2204" extrusionOk="0">
                  <a:moveTo>
                    <a:pt x="544" y="0"/>
                  </a:moveTo>
                  <a:cubicBezTo>
                    <a:pt x="248" y="0"/>
                    <a:pt x="0" y="239"/>
                    <a:pt x="0" y="534"/>
                  </a:cubicBezTo>
                  <a:lnTo>
                    <a:pt x="0" y="1660"/>
                  </a:lnTo>
                  <a:cubicBezTo>
                    <a:pt x="0" y="1956"/>
                    <a:pt x="248" y="2204"/>
                    <a:pt x="544" y="2204"/>
                  </a:cubicBezTo>
                  <a:lnTo>
                    <a:pt x="573" y="2204"/>
                  </a:lnTo>
                  <a:cubicBezTo>
                    <a:pt x="592" y="2194"/>
                    <a:pt x="621" y="2194"/>
                    <a:pt x="649" y="2194"/>
                  </a:cubicBezTo>
                  <a:cubicBezTo>
                    <a:pt x="382" y="2156"/>
                    <a:pt x="182" y="1927"/>
                    <a:pt x="182" y="1660"/>
                  </a:cubicBezTo>
                  <a:lnTo>
                    <a:pt x="182" y="534"/>
                  </a:lnTo>
                  <a:cubicBezTo>
                    <a:pt x="182" y="267"/>
                    <a:pt x="382" y="38"/>
                    <a:pt x="640"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0" name="Google Shape;20650;p80"/>
            <p:cNvSpPr/>
            <p:nvPr/>
          </p:nvSpPr>
          <p:spPr>
            <a:xfrm>
              <a:off x="2437383" y="3072030"/>
              <a:ext cx="28751" cy="51715"/>
            </a:xfrm>
            <a:custGeom>
              <a:avLst/>
              <a:gdLst/>
              <a:ahLst/>
              <a:cxnLst/>
              <a:rect l="l" t="t" r="r" b="b"/>
              <a:pathLst>
                <a:path w="1098" h="1975" extrusionOk="0">
                  <a:moveTo>
                    <a:pt x="506" y="0"/>
                  </a:moveTo>
                  <a:cubicBezTo>
                    <a:pt x="229" y="0"/>
                    <a:pt x="1" y="229"/>
                    <a:pt x="1" y="506"/>
                  </a:cubicBezTo>
                  <a:lnTo>
                    <a:pt x="1" y="1460"/>
                  </a:lnTo>
                  <a:cubicBezTo>
                    <a:pt x="1" y="1746"/>
                    <a:pt x="229" y="1975"/>
                    <a:pt x="506" y="1975"/>
                  </a:cubicBezTo>
                  <a:lnTo>
                    <a:pt x="592" y="1975"/>
                  </a:lnTo>
                  <a:cubicBezTo>
                    <a:pt x="878" y="1975"/>
                    <a:pt x="1098" y="1746"/>
                    <a:pt x="1098" y="1460"/>
                  </a:cubicBezTo>
                  <a:lnTo>
                    <a:pt x="1098" y="506"/>
                  </a:lnTo>
                  <a:cubicBezTo>
                    <a:pt x="1098" y="229"/>
                    <a:pt x="878" y="0"/>
                    <a:pt x="59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1" name="Google Shape;20651;p80"/>
            <p:cNvSpPr/>
            <p:nvPr/>
          </p:nvSpPr>
          <p:spPr>
            <a:xfrm>
              <a:off x="2437383" y="3072266"/>
              <a:ext cx="17020" cy="51480"/>
            </a:xfrm>
            <a:custGeom>
              <a:avLst/>
              <a:gdLst/>
              <a:ahLst/>
              <a:cxnLst/>
              <a:rect l="l" t="t" r="r" b="b"/>
              <a:pathLst>
                <a:path w="650" h="1966" extrusionOk="0">
                  <a:moveTo>
                    <a:pt x="506" y="1"/>
                  </a:moveTo>
                  <a:cubicBezTo>
                    <a:pt x="229" y="1"/>
                    <a:pt x="1" y="220"/>
                    <a:pt x="1" y="506"/>
                  </a:cubicBezTo>
                  <a:lnTo>
                    <a:pt x="1" y="1460"/>
                  </a:lnTo>
                  <a:cubicBezTo>
                    <a:pt x="1" y="1737"/>
                    <a:pt x="229" y="1966"/>
                    <a:pt x="506" y="1966"/>
                  </a:cubicBezTo>
                  <a:lnTo>
                    <a:pt x="649" y="1966"/>
                  </a:lnTo>
                  <a:cubicBezTo>
                    <a:pt x="392" y="1937"/>
                    <a:pt x="191" y="1718"/>
                    <a:pt x="191" y="1460"/>
                  </a:cubicBezTo>
                  <a:lnTo>
                    <a:pt x="191" y="506"/>
                  </a:lnTo>
                  <a:cubicBezTo>
                    <a:pt x="191" y="239"/>
                    <a:pt x="392" y="20"/>
                    <a:pt x="64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2" name="Google Shape;20652;p80"/>
            <p:cNvSpPr/>
            <p:nvPr/>
          </p:nvSpPr>
          <p:spPr>
            <a:xfrm>
              <a:off x="2357440" y="2944614"/>
              <a:ext cx="102462" cy="28751"/>
            </a:xfrm>
            <a:custGeom>
              <a:avLst/>
              <a:gdLst/>
              <a:ahLst/>
              <a:cxnLst/>
              <a:rect l="l" t="t" r="r" b="b"/>
              <a:pathLst>
                <a:path w="3913" h="1098" extrusionOk="0">
                  <a:moveTo>
                    <a:pt x="1" y="1"/>
                  </a:moveTo>
                  <a:lnTo>
                    <a:pt x="1" y="878"/>
                  </a:lnTo>
                  <a:cubicBezTo>
                    <a:pt x="1" y="1002"/>
                    <a:pt x="106" y="1098"/>
                    <a:pt x="230" y="1098"/>
                  </a:cubicBezTo>
                  <a:lnTo>
                    <a:pt x="3683" y="1098"/>
                  </a:lnTo>
                  <a:cubicBezTo>
                    <a:pt x="3807" y="1098"/>
                    <a:pt x="3912" y="1002"/>
                    <a:pt x="3912" y="878"/>
                  </a:cubicBezTo>
                  <a:lnTo>
                    <a:pt x="3912"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3" name="Google Shape;20653;p80"/>
            <p:cNvSpPr/>
            <p:nvPr/>
          </p:nvSpPr>
          <p:spPr>
            <a:xfrm>
              <a:off x="2350946" y="3028301"/>
              <a:ext cx="76722" cy="58969"/>
            </a:xfrm>
            <a:custGeom>
              <a:avLst/>
              <a:gdLst/>
              <a:ahLst/>
              <a:cxnLst/>
              <a:rect l="l" t="t" r="r" b="b"/>
              <a:pathLst>
                <a:path w="2930" h="2252" extrusionOk="0">
                  <a:moveTo>
                    <a:pt x="525" y="1"/>
                  </a:moveTo>
                  <a:cubicBezTo>
                    <a:pt x="335" y="1"/>
                    <a:pt x="153" y="58"/>
                    <a:pt x="1" y="172"/>
                  </a:cubicBezTo>
                  <a:lnTo>
                    <a:pt x="1" y="2090"/>
                  </a:lnTo>
                  <a:cubicBezTo>
                    <a:pt x="153" y="2195"/>
                    <a:pt x="335" y="2252"/>
                    <a:pt x="525" y="2252"/>
                  </a:cubicBezTo>
                  <a:lnTo>
                    <a:pt x="2338" y="2252"/>
                  </a:lnTo>
                  <a:cubicBezTo>
                    <a:pt x="2662" y="2252"/>
                    <a:pt x="2929" y="1985"/>
                    <a:pt x="2929" y="1661"/>
                  </a:cubicBezTo>
                  <a:lnTo>
                    <a:pt x="2929" y="916"/>
                  </a:lnTo>
                  <a:cubicBezTo>
                    <a:pt x="2929" y="411"/>
                    <a:pt x="2529" y="10"/>
                    <a:pt x="2033"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4" name="Google Shape;20654;p80"/>
            <p:cNvSpPr/>
            <p:nvPr/>
          </p:nvSpPr>
          <p:spPr>
            <a:xfrm>
              <a:off x="2350946" y="3038539"/>
              <a:ext cx="66719" cy="38754"/>
            </a:xfrm>
            <a:custGeom>
              <a:avLst/>
              <a:gdLst/>
              <a:ahLst/>
              <a:cxnLst/>
              <a:rect l="l" t="t" r="r" b="b"/>
              <a:pathLst>
                <a:path w="2548" h="1480" extrusionOk="0">
                  <a:moveTo>
                    <a:pt x="525" y="1"/>
                  </a:moveTo>
                  <a:cubicBezTo>
                    <a:pt x="230" y="1"/>
                    <a:pt x="1" y="230"/>
                    <a:pt x="1" y="525"/>
                  </a:cubicBezTo>
                  <a:lnTo>
                    <a:pt x="1" y="955"/>
                  </a:lnTo>
                  <a:cubicBezTo>
                    <a:pt x="1" y="1241"/>
                    <a:pt x="239" y="1479"/>
                    <a:pt x="525" y="1479"/>
                  </a:cubicBezTo>
                  <a:lnTo>
                    <a:pt x="2348" y="1479"/>
                  </a:lnTo>
                  <a:cubicBezTo>
                    <a:pt x="2452" y="1479"/>
                    <a:pt x="2548" y="1384"/>
                    <a:pt x="2548" y="1279"/>
                  </a:cubicBezTo>
                  <a:lnTo>
                    <a:pt x="2548" y="525"/>
                  </a:lnTo>
                  <a:cubicBezTo>
                    <a:pt x="2548" y="230"/>
                    <a:pt x="2309" y="1"/>
                    <a:pt x="2023"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5" name="Google Shape;20655;p80"/>
            <p:cNvSpPr/>
            <p:nvPr/>
          </p:nvSpPr>
          <p:spPr>
            <a:xfrm>
              <a:off x="2282499" y="3193921"/>
              <a:ext cx="166641" cy="54988"/>
            </a:xfrm>
            <a:custGeom>
              <a:avLst/>
              <a:gdLst/>
              <a:ahLst/>
              <a:cxnLst/>
              <a:rect l="l" t="t" r="r" b="b"/>
              <a:pathLst>
                <a:path w="6364" h="2100" extrusionOk="0">
                  <a:moveTo>
                    <a:pt x="907" y="1"/>
                  </a:moveTo>
                  <a:lnTo>
                    <a:pt x="87" y="1737"/>
                  </a:lnTo>
                  <a:cubicBezTo>
                    <a:pt x="1" y="1909"/>
                    <a:pt x="134" y="2099"/>
                    <a:pt x="325" y="2099"/>
                  </a:cubicBezTo>
                  <a:lnTo>
                    <a:pt x="6049" y="2099"/>
                  </a:lnTo>
                  <a:cubicBezTo>
                    <a:pt x="6240" y="2099"/>
                    <a:pt x="6364" y="1909"/>
                    <a:pt x="6288" y="1737"/>
                  </a:cubicBezTo>
                  <a:lnTo>
                    <a:pt x="5477"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6" name="Google Shape;20656;p80"/>
            <p:cNvSpPr/>
            <p:nvPr/>
          </p:nvSpPr>
          <p:spPr>
            <a:xfrm>
              <a:off x="2306248" y="3178681"/>
              <a:ext cx="119665" cy="30506"/>
            </a:xfrm>
            <a:custGeom>
              <a:avLst/>
              <a:gdLst/>
              <a:ahLst/>
              <a:cxnLst/>
              <a:rect l="l" t="t" r="r" b="b"/>
              <a:pathLst>
                <a:path w="4570" h="1165" extrusionOk="0">
                  <a:moveTo>
                    <a:pt x="2290" y="1"/>
                  </a:moveTo>
                  <a:cubicBezTo>
                    <a:pt x="1021" y="1"/>
                    <a:pt x="0" y="258"/>
                    <a:pt x="0" y="583"/>
                  </a:cubicBezTo>
                  <a:cubicBezTo>
                    <a:pt x="0" y="907"/>
                    <a:pt x="1021" y="1164"/>
                    <a:pt x="2290" y="1164"/>
                  </a:cubicBezTo>
                  <a:cubicBezTo>
                    <a:pt x="3549" y="1164"/>
                    <a:pt x="4570" y="907"/>
                    <a:pt x="4570" y="583"/>
                  </a:cubicBezTo>
                  <a:cubicBezTo>
                    <a:pt x="4570" y="258"/>
                    <a:pt x="3549" y="1"/>
                    <a:pt x="229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7" name="Google Shape;20657;p80"/>
            <p:cNvSpPr/>
            <p:nvPr/>
          </p:nvSpPr>
          <p:spPr>
            <a:xfrm>
              <a:off x="2322719" y="3108296"/>
              <a:ext cx="11024" cy="59178"/>
            </a:xfrm>
            <a:custGeom>
              <a:avLst/>
              <a:gdLst/>
              <a:ahLst/>
              <a:cxnLst/>
              <a:rect l="l" t="t" r="r" b="b"/>
              <a:pathLst>
                <a:path w="421" h="2260" extrusionOk="0">
                  <a:moveTo>
                    <a:pt x="211" y="1"/>
                  </a:moveTo>
                  <a:cubicBezTo>
                    <a:pt x="106" y="1"/>
                    <a:pt x="1" y="70"/>
                    <a:pt x="1" y="208"/>
                  </a:cubicBezTo>
                  <a:lnTo>
                    <a:pt x="1" y="2049"/>
                  </a:lnTo>
                  <a:cubicBezTo>
                    <a:pt x="1" y="2164"/>
                    <a:pt x="96" y="2259"/>
                    <a:pt x="211" y="2259"/>
                  </a:cubicBezTo>
                  <a:cubicBezTo>
                    <a:pt x="325" y="2259"/>
                    <a:pt x="420" y="2164"/>
                    <a:pt x="420" y="2049"/>
                  </a:cubicBezTo>
                  <a:lnTo>
                    <a:pt x="420" y="208"/>
                  </a:lnTo>
                  <a:cubicBezTo>
                    <a:pt x="420" y="70"/>
                    <a:pt x="315"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8" name="Google Shape;20658;p80"/>
            <p:cNvSpPr/>
            <p:nvPr/>
          </p:nvSpPr>
          <p:spPr>
            <a:xfrm>
              <a:off x="2264928" y="3128668"/>
              <a:ext cx="48573" cy="44803"/>
            </a:xfrm>
            <a:custGeom>
              <a:avLst/>
              <a:gdLst/>
              <a:ahLst/>
              <a:cxnLst/>
              <a:rect l="l" t="t" r="r" b="b"/>
              <a:pathLst>
                <a:path w="1855" h="1711" extrusionOk="0">
                  <a:moveTo>
                    <a:pt x="290" y="0"/>
                  </a:moveTo>
                  <a:cubicBezTo>
                    <a:pt x="132" y="0"/>
                    <a:pt x="1" y="197"/>
                    <a:pt x="128" y="346"/>
                  </a:cubicBezTo>
                  <a:lnTo>
                    <a:pt x="1425" y="1643"/>
                  </a:lnTo>
                  <a:cubicBezTo>
                    <a:pt x="1464" y="1682"/>
                    <a:pt x="1521" y="1710"/>
                    <a:pt x="1578" y="1710"/>
                  </a:cubicBezTo>
                  <a:lnTo>
                    <a:pt x="1578" y="1701"/>
                  </a:lnTo>
                  <a:cubicBezTo>
                    <a:pt x="1759" y="1701"/>
                    <a:pt x="1855" y="1481"/>
                    <a:pt x="1721" y="1348"/>
                  </a:cubicBezTo>
                  <a:lnTo>
                    <a:pt x="424" y="50"/>
                  </a:lnTo>
                  <a:cubicBezTo>
                    <a:pt x="380" y="15"/>
                    <a:pt x="334" y="0"/>
                    <a:pt x="29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59" name="Google Shape;20659;p80"/>
            <p:cNvSpPr/>
            <p:nvPr/>
          </p:nvSpPr>
          <p:spPr>
            <a:xfrm>
              <a:off x="2233795" y="3181928"/>
              <a:ext cx="62713" cy="11024"/>
            </a:xfrm>
            <a:custGeom>
              <a:avLst/>
              <a:gdLst/>
              <a:ahLst/>
              <a:cxnLst/>
              <a:rect l="l" t="t" r="r" b="b"/>
              <a:pathLst>
                <a:path w="2395" h="421" extrusionOk="0">
                  <a:moveTo>
                    <a:pt x="277" y="1"/>
                  </a:moveTo>
                  <a:cubicBezTo>
                    <a:pt x="0" y="1"/>
                    <a:pt x="0" y="420"/>
                    <a:pt x="277" y="420"/>
                  </a:cubicBezTo>
                  <a:lnTo>
                    <a:pt x="2118" y="420"/>
                  </a:lnTo>
                  <a:cubicBezTo>
                    <a:pt x="2395" y="420"/>
                    <a:pt x="2395" y="1"/>
                    <a:pt x="211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60" name="Google Shape;20660;p80"/>
          <p:cNvGrpSpPr/>
          <p:nvPr/>
        </p:nvGrpSpPr>
        <p:grpSpPr>
          <a:xfrm>
            <a:off x="4698363" y="4539230"/>
            <a:ext cx="482677" cy="325567"/>
            <a:chOff x="3523772" y="3404422"/>
            <a:chExt cx="362008" cy="244175"/>
          </a:xfrm>
        </p:grpSpPr>
        <p:sp>
          <p:nvSpPr>
            <p:cNvPr id="20661" name="Google Shape;20661;p80"/>
            <p:cNvSpPr/>
            <p:nvPr/>
          </p:nvSpPr>
          <p:spPr>
            <a:xfrm>
              <a:off x="3566244" y="3404579"/>
              <a:ext cx="122677" cy="233256"/>
            </a:xfrm>
            <a:custGeom>
              <a:avLst/>
              <a:gdLst/>
              <a:ahLst/>
              <a:cxnLst/>
              <a:rect l="l" t="t" r="r" b="b"/>
              <a:pathLst>
                <a:path w="4685" h="8908" extrusionOk="0">
                  <a:moveTo>
                    <a:pt x="1882" y="1"/>
                  </a:moveTo>
                  <a:cubicBezTo>
                    <a:pt x="1557" y="1"/>
                    <a:pt x="1231" y="211"/>
                    <a:pt x="1203" y="637"/>
                  </a:cubicBezTo>
                  <a:cubicBezTo>
                    <a:pt x="1107" y="503"/>
                    <a:pt x="955" y="408"/>
                    <a:pt x="792" y="379"/>
                  </a:cubicBezTo>
                  <a:cubicBezTo>
                    <a:pt x="754" y="370"/>
                    <a:pt x="716" y="370"/>
                    <a:pt x="668" y="370"/>
                  </a:cubicBezTo>
                  <a:cubicBezTo>
                    <a:pt x="296" y="370"/>
                    <a:pt x="1" y="675"/>
                    <a:pt x="1" y="1047"/>
                  </a:cubicBezTo>
                  <a:lnTo>
                    <a:pt x="1" y="8908"/>
                  </a:lnTo>
                  <a:lnTo>
                    <a:pt x="4685" y="8908"/>
                  </a:lnTo>
                  <a:lnTo>
                    <a:pt x="4666" y="2068"/>
                  </a:lnTo>
                  <a:cubicBezTo>
                    <a:pt x="4666" y="1744"/>
                    <a:pt x="4407" y="1531"/>
                    <a:pt x="4136" y="1531"/>
                  </a:cubicBezTo>
                  <a:cubicBezTo>
                    <a:pt x="4007" y="1531"/>
                    <a:pt x="3876" y="1579"/>
                    <a:pt x="3769" y="1686"/>
                  </a:cubicBezTo>
                  <a:lnTo>
                    <a:pt x="3769" y="1219"/>
                  </a:lnTo>
                  <a:cubicBezTo>
                    <a:pt x="3763" y="806"/>
                    <a:pt x="3426" y="544"/>
                    <a:pt x="3081" y="544"/>
                  </a:cubicBezTo>
                  <a:cubicBezTo>
                    <a:pt x="2891" y="544"/>
                    <a:pt x="2699" y="623"/>
                    <a:pt x="2557" y="799"/>
                  </a:cubicBezTo>
                  <a:lnTo>
                    <a:pt x="2557" y="675"/>
                  </a:lnTo>
                  <a:cubicBezTo>
                    <a:pt x="2557" y="228"/>
                    <a:pt x="2220" y="1"/>
                    <a:pt x="1882"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2" name="Google Shape;20662;p80"/>
            <p:cNvSpPr/>
            <p:nvPr/>
          </p:nvSpPr>
          <p:spPr>
            <a:xfrm>
              <a:off x="3566244" y="3511179"/>
              <a:ext cx="78476" cy="126657"/>
            </a:xfrm>
            <a:custGeom>
              <a:avLst/>
              <a:gdLst/>
              <a:ahLst/>
              <a:cxnLst/>
              <a:rect l="l" t="t" r="r" b="b"/>
              <a:pathLst>
                <a:path w="2997" h="4837" extrusionOk="0">
                  <a:moveTo>
                    <a:pt x="1" y="0"/>
                  </a:moveTo>
                  <a:lnTo>
                    <a:pt x="1" y="4837"/>
                  </a:lnTo>
                  <a:lnTo>
                    <a:pt x="2996" y="4837"/>
                  </a:lnTo>
                  <a:lnTo>
                    <a:pt x="2996" y="2996"/>
                  </a:lnTo>
                  <a:cubicBezTo>
                    <a:pt x="2996" y="1345"/>
                    <a:pt x="1651" y="0"/>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3" name="Google Shape;20663;p80"/>
            <p:cNvSpPr/>
            <p:nvPr/>
          </p:nvSpPr>
          <p:spPr>
            <a:xfrm>
              <a:off x="3586852" y="3414504"/>
              <a:ext cx="11390" cy="95759"/>
            </a:xfrm>
            <a:custGeom>
              <a:avLst/>
              <a:gdLst/>
              <a:ahLst/>
              <a:cxnLst/>
              <a:rect l="l" t="t" r="r" b="b"/>
              <a:pathLst>
                <a:path w="435" h="3657" extrusionOk="0">
                  <a:moveTo>
                    <a:pt x="15" y="0"/>
                  </a:moveTo>
                  <a:lnTo>
                    <a:pt x="15" y="3435"/>
                  </a:lnTo>
                  <a:cubicBezTo>
                    <a:pt x="1" y="3582"/>
                    <a:pt x="108" y="3656"/>
                    <a:pt x="216" y="3656"/>
                  </a:cubicBezTo>
                  <a:cubicBezTo>
                    <a:pt x="325" y="3656"/>
                    <a:pt x="435" y="3582"/>
                    <a:pt x="425" y="3435"/>
                  </a:cubicBezTo>
                  <a:lnTo>
                    <a:pt x="425" y="258"/>
                  </a:lnTo>
                  <a:cubicBezTo>
                    <a:pt x="320" y="124"/>
                    <a:pt x="177" y="29"/>
                    <a:pt x="1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4" name="Google Shape;20664;p80"/>
            <p:cNvSpPr/>
            <p:nvPr/>
          </p:nvSpPr>
          <p:spPr>
            <a:xfrm>
              <a:off x="3622202" y="3405758"/>
              <a:ext cx="11521" cy="103928"/>
            </a:xfrm>
            <a:custGeom>
              <a:avLst/>
              <a:gdLst/>
              <a:ahLst/>
              <a:cxnLst/>
              <a:rect l="l" t="t" r="r" b="b"/>
              <a:pathLst>
                <a:path w="440" h="3969" extrusionOk="0">
                  <a:moveTo>
                    <a:pt x="10" y="0"/>
                  </a:moveTo>
                  <a:cubicBezTo>
                    <a:pt x="10" y="10"/>
                    <a:pt x="10" y="29"/>
                    <a:pt x="10" y="39"/>
                  </a:cubicBezTo>
                  <a:cubicBezTo>
                    <a:pt x="29" y="229"/>
                    <a:pt x="20" y="2719"/>
                    <a:pt x="0" y="3759"/>
                  </a:cubicBezTo>
                  <a:cubicBezTo>
                    <a:pt x="0" y="3874"/>
                    <a:pt x="96" y="3969"/>
                    <a:pt x="210" y="3969"/>
                  </a:cubicBezTo>
                  <a:cubicBezTo>
                    <a:pt x="325" y="3969"/>
                    <a:pt x="411" y="3883"/>
                    <a:pt x="411" y="3769"/>
                  </a:cubicBezTo>
                  <a:cubicBezTo>
                    <a:pt x="411" y="3759"/>
                    <a:pt x="420" y="3034"/>
                    <a:pt x="430" y="2299"/>
                  </a:cubicBezTo>
                  <a:cubicBezTo>
                    <a:pt x="439" y="1660"/>
                    <a:pt x="439" y="1145"/>
                    <a:pt x="430" y="754"/>
                  </a:cubicBezTo>
                  <a:lnTo>
                    <a:pt x="430" y="630"/>
                  </a:lnTo>
                  <a:cubicBezTo>
                    <a:pt x="430" y="353"/>
                    <a:pt x="268" y="105"/>
                    <a:pt x="10"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5" name="Google Shape;20665;p80"/>
            <p:cNvSpPr/>
            <p:nvPr/>
          </p:nvSpPr>
          <p:spPr>
            <a:xfrm>
              <a:off x="3654174" y="3420002"/>
              <a:ext cx="11024" cy="89317"/>
            </a:xfrm>
            <a:custGeom>
              <a:avLst/>
              <a:gdLst/>
              <a:ahLst/>
              <a:cxnLst/>
              <a:rect l="l" t="t" r="r" b="b"/>
              <a:pathLst>
                <a:path w="421" h="3411" extrusionOk="0">
                  <a:moveTo>
                    <a:pt x="1" y="0"/>
                  </a:moveTo>
                  <a:lnTo>
                    <a:pt x="1" y="3225"/>
                  </a:lnTo>
                  <a:cubicBezTo>
                    <a:pt x="10" y="3349"/>
                    <a:pt x="110" y="3411"/>
                    <a:pt x="210" y="3411"/>
                  </a:cubicBezTo>
                  <a:cubicBezTo>
                    <a:pt x="311" y="3411"/>
                    <a:pt x="411" y="3349"/>
                    <a:pt x="420" y="3225"/>
                  </a:cubicBezTo>
                  <a:lnTo>
                    <a:pt x="420" y="630"/>
                  </a:lnTo>
                  <a:cubicBezTo>
                    <a:pt x="420" y="353"/>
                    <a:pt x="258" y="105"/>
                    <a:pt x="1"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6" name="Google Shape;20666;p80"/>
            <p:cNvSpPr/>
            <p:nvPr/>
          </p:nvSpPr>
          <p:spPr>
            <a:xfrm>
              <a:off x="3523772" y="3493320"/>
              <a:ext cx="90469" cy="144515"/>
            </a:xfrm>
            <a:custGeom>
              <a:avLst/>
              <a:gdLst/>
              <a:ahLst/>
              <a:cxnLst/>
              <a:rect l="l" t="t" r="r" b="b"/>
              <a:pathLst>
                <a:path w="3455" h="5519" extrusionOk="0">
                  <a:moveTo>
                    <a:pt x="683" y="0"/>
                  </a:moveTo>
                  <a:cubicBezTo>
                    <a:pt x="523" y="0"/>
                    <a:pt x="363" y="62"/>
                    <a:pt x="239" y="186"/>
                  </a:cubicBezTo>
                  <a:cubicBezTo>
                    <a:pt x="1" y="425"/>
                    <a:pt x="1" y="825"/>
                    <a:pt x="239" y="1064"/>
                  </a:cubicBezTo>
                  <a:lnTo>
                    <a:pt x="1623" y="2447"/>
                  </a:lnTo>
                  <a:lnTo>
                    <a:pt x="1623" y="5519"/>
                  </a:lnTo>
                  <a:lnTo>
                    <a:pt x="3454" y="5519"/>
                  </a:lnTo>
                  <a:lnTo>
                    <a:pt x="3454" y="4107"/>
                  </a:lnTo>
                  <a:cubicBezTo>
                    <a:pt x="3454" y="3067"/>
                    <a:pt x="3034" y="2075"/>
                    <a:pt x="2300" y="1350"/>
                  </a:cubicBezTo>
                  <a:lnTo>
                    <a:pt x="1126" y="186"/>
                  </a:lnTo>
                  <a:cubicBezTo>
                    <a:pt x="1002" y="62"/>
                    <a:pt x="843" y="0"/>
                    <a:pt x="68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7" name="Google Shape;20667;p80"/>
            <p:cNvSpPr/>
            <p:nvPr/>
          </p:nvSpPr>
          <p:spPr>
            <a:xfrm>
              <a:off x="3557263" y="3624324"/>
              <a:ext cx="140404" cy="24273"/>
            </a:xfrm>
            <a:custGeom>
              <a:avLst/>
              <a:gdLst/>
              <a:ahLst/>
              <a:cxnLst/>
              <a:rect l="l" t="t" r="r" b="b"/>
              <a:pathLst>
                <a:path w="5362" h="927" extrusionOk="0">
                  <a:moveTo>
                    <a:pt x="219" y="1"/>
                  </a:moveTo>
                  <a:cubicBezTo>
                    <a:pt x="105" y="1"/>
                    <a:pt x="0" y="106"/>
                    <a:pt x="0" y="230"/>
                  </a:cubicBezTo>
                  <a:lnTo>
                    <a:pt x="0" y="707"/>
                  </a:lnTo>
                  <a:cubicBezTo>
                    <a:pt x="0" y="821"/>
                    <a:pt x="105" y="926"/>
                    <a:pt x="219" y="926"/>
                  </a:cubicBezTo>
                  <a:lnTo>
                    <a:pt x="5142" y="926"/>
                  </a:lnTo>
                  <a:cubicBezTo>
                    <a:pt x="5266" y="926"/>
                    <a:pt x="5362" y="821"/>
                    <a:pt x="5362" y="707"/>
                  </a:cubicBezTo>
                  <a:lnTo>
                    <a:pt x="5362" y="230"/>
                  </a:lnTo>
                  <a:cubicBezTo>
                    <a:pt x="5362" y="106"/>
                    <a:pt x="5266" y="1"/>
                    <a:pt x="514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8" name="Google Shape;20668;p80"/>
            <p:cNvSpPr/>
            <p:nvPr/>
          </p:nvSpPr>
          <p:spPr>
            <a:xfrm>
              <a:off x="3720631" y="3404422"/>
              <a:ext cx="122677" cy="233413"/>
            </a:xfrm>
            <a:custGeom>
              <a:avLst/>
              <a:gdLst/>
              <a:ahLst/>
              <a:cxnLst/>
              <a:rect l="l" t="t" r="r" b="b"/>
              <a:pathLst>
                <a:path w="4685" h="8914" extrusionOk="0">
                  <a:moveTo>
                    <a:pt x="2786" y="1"/>
                  </a:moveTo>
                  <a:cubicBezTo>
                    <a:pt x="2473" y="1"/>
                    <a:pt x="2160" y="199"/>
                    <a:pt x="2118" y="605"/>
                  </a:cubicBezTo>
                  <a:cubicBezTo>
                    <a:pt x="2118" y="624"/>
                    <a:pt x="2118" y="652"/>
                    <a:pt x="2118" y="681"/>
                  </a:cubicBezTo>
                  <a:lnTo>
                    <a:pt x="2118" y="815"/>
                  </a:lnTo>
                  <a:cubicBezTo>
                    <a:pt x="1986" y="642"/>
                    <a:pt x="1789" y="548"/>
                    <a:pt x="1585" y="548"/>
                  </a:cubicBezTo>
                  <a:cubicBezTo>
                    <a:pt x="1496" y="548"/>
                    <a:pt x="1404" y="567"/>
                    <a:pt x="1317" y="605"/>
                  </a:cubicBezTo>
                  <a:cubicBezTo>
                    <a:pt x="1069" y="710"/>
                    <a:pt x="906" y="958"/>
                    <a:pt x="906" y="1225"/>
                  </a:cubicBezTo>
                  <a:lnTo>
                    <a:pt x="906" y="1683"/>
                  </a:lnTo>
                  <a:cubicBezTo>
                    <a:pt x="797" y="1579"/>
                    <a:pt x="666" y="1533"/>
                    <a:pt x="537" y="1533"/>
                  </a:cubicBezTo>
                  <a:cubicBezTo>
                    <a:pt x="262" y="1533"/>
                    <a:pt x="0" y="1746"/>
                    <a:pt x="0" y="2064"/>
                  </a:cubicBezTo>
                  <a:lnTo>
                    <a:pt x="0" y="8914"/>
                  </a:lnTo>
                  <a:lnTo>
                    <a:pt x="4684" y="8914"/>
                  </a:lnTo>
                  <a:lnTo>
                    <a:pt x="4684" y="1053"/>
                  </a:lnTo>
                  <a:cubicBezTo>
                    <a:pt x="4684" y="677"/>
                    <a:pt x="4388" y="375"/>
                    <a:pt x="4015" y="375"/>
                  </a:cubicBezTo>
                  <a:cubicBezTo>
                    <a:pt x="4009" y="375"/>
                    <a:pt x="4003" y="376"/>
                    <a:pt x="3997" y="376"/>
                  </a:cubicBezTo>
                  <a:cubicBezTo>
                    <a:pt x="3959" y="376"/>
                    <a:pt x="3921" y="376"/>
                    <a:pt x="3883" y="385"/>
                  </a:cubicBezTo>
                  <a:cubicBezTo>
                    <a:pt x="3711" y="414"/>
                    <a:pt x="3568" y="509"/>
                    <a:pt x="3463" y="643"/>
                  </a:cubicBezTo>
                  <a:cubicBezTo>
                    <a:pt x="3444" y="218"/>
                    <a:pt x="3115" y="1"/>
                    <a:pt x="2786"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69" name="Google Shape;20669;p80"/>
            <p:cNvSpPr/>
            <p:nvPr/>
          </p:nvSpPr>
          <p:spPr>
            <a:xfrm>
              <a:off x="3764831" y="3511179"/>
              <a:ext cx="78476" cy="126657"/>
            </a:xfrm>
            <a:custGeom>
              <a:avLst/>
              <a:gdLst/>
              <a:ahLst/>
              <a:cxnLst/>
              <a:rect l="l" t="t" r="r" b="b"/>
              <a:pathLst>
                <a:path w="2997" h="4837" extrusionOk="0">
                  <a:moveTo>
                    <a:pt x="2996" y="0"/>
                  </a:moveTo>
                  <a:cubicBezTo>
                    <a:pt x="1336" y="0"/>
                    <a:pt x="1" y="1345"/>
                    <a:pt x="1" y="2996"/>
                  </a:cubicBezTo>
                  <a:lnTo>
                    <a:pt x="1" y="4837"/>
                  </a:lnTo>
                  <a:lnTo>
                    <a:pt x="2996" y="4837"/>
                  </a:lnTo>
                  <a:lnTo>
                    <a:pt x="2996"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0" name="Google Shape;20670;p80"/>
            <p:cNvSpPr/>
            <p:nvPr/>
          </p:nvSpPr>
          <p:spPr>
            <a:xfrm>
              <a:off x="3811546" y="3414504"/>
              <a:ext cx="10762" cy="94764"/>
            </a:xfrm>
            <a:custGeom>
              <a:avLst/>
              <a:gdLst/>
              <a:ahLst/>
              <a:cxnLst/>
              <a:rect l="l" t="t" r="r" b="b"/>
              <a:pathLst>
                <a:path w="411" h="3619" extrusionOk="0">
                  <a:moveTo>
                    <a:pt x="411" y="0"/>
                  </a:moveTo>
                  <a:cubicBezTo>
                    <a:pt x="249" y="29"/>
                    <a:pt x="96" y="124"/>
                    <a:pt x="1" y="258"/>
                  </a:cubicBezTo>
                  <a:lnTo>
                    <a:pt x="1" y="3425"/>
                  </a:lnTo>
                  <a:cubicBezTo>
                    <a:pt x="10" y="3554"/>
                    <a:pt x="108" y="3618"/>
                    <a:pt x="206" y="3618"/>
                  </a:cubicBezTo>
                  <a:cubicBezTo>
                    <a:pt x="304" y="3618"/>
                    <a:pt x="401" y="3554"/>
                    <a:pt x="411" y="342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1" name="Google Shape;20671;p80"/>
            <p:cNvSpPr/>
            <p:nvPr/>
          </p:nvSpPr>
          <p:spPr>
            <a:xfrm>
              <a:off x="3776091" y="3472372"/>
              <a:ext cx="11260" cy="37340"/>
            </a:xfrm>
            <a:custGeom>
              <a:avLst/>
              <a:gdLst/>
              <a:ahLst/>
              <a:cxnLst/>
              <a:rect l="l" t="t" r="r" b="b"/>
              <a:pathLst>
                <a:path w="430" h="1426" extrusionOk="0">
                  <a:moveTo>
                    <a:pt x="205" y="1"/>
                  </a:moveTo>
                  <a:cubicBezTo>
                    <a:pt x="103" y="1"/>
                    <a:pt x="0" y="70"/>
                    <a:pt x="0" y="204"/>
                  </a:cubicBezTo>
                  <a:cubicBezTo>
                    <a:pt x="10" y="481"/>
                    <a:pt x="10" y="805"/>
                    <a:pt x="10" y="1215"/>
                  </a:cubicBezTo>
                  <a:cubicBezTo>
                    <a:pt x="10" y="1330"/>
                    <a:pt x="95" y="1425"/>
                    <a:pt x="210" y="1425"/>
                  </a:cubicBezTo>
                  <a:cubicBezTo>
                    <a:pt x="215" y="1425"/>
                    <a:pt x="221" y="1426"/>
                    <a:pt x="226" y="1426"/>
                  </a:cubicBezTo>
                  <a:cubicBezTo>
                    <a:pt x="333" y="1426"/>
                    <a:pt x="420" y="1334"/>
                    <a:pt x="420" y="1225"/>
                  </a:cubicBezTo>
                  <a:cubicBezTo>
                    <a:pt x="429" y="805"/>
                    <a:pt x="429" y="471"/>
                    <a:pt x="410" y="185"/>
                  </a:cubicBezTo>
                  <a:cubicBezTo>
                    <a:pt x="397" y="61"/>
                    <a:pt x="301" y="1"/>
                    <a:pt x="205"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2" name="Google Shape;20672;p80"/>
            <p:cNvSpPr/>
            <p:nvPr/>
          </p:nvSpPr>
          <p:spPr>
            <a:xfrm>
              <a:off x="3744355" y="3420238"/>
              <a:ext cx="10762" cy="89265"/>
            </a:xfrm>
            <a:custGeom>
              <a:avLst/>
              <a:gdLst/>
              <a:ahLst/>
              <a:cxnLst/>
              <a:rect l="l" t="t" r="r" b="b"/>
              <a:pathLst>
                <a:path w="411" h="3409" extrusionOk="0">
                  <a:moveTo>
                    <a:pt x="411" y="1"/>
                  </a:moveTo>
                  <a:cubicBezTo>
                    <a:pt x="163" y="106"/>
                    <a:pt x="0" y="354"/>
                    <a:pt x="0" y="621"/>
                  </a:cubicBezTo>
                  <a:lnTo>
                    <a:pt x="0" y="3216"/>
                  </a:lnTo>
                  <a:cubicBezTo>
                    <a:pt x="10" y="3344"/>
                    <a:pt x="108" y="3409"/>
                    <a:pt x="206" y="3409"/>
                  </a:cubicBezTo>
                  <a:cubicBezTo>
                    <a:pt x="303" y="3409"/>
                    <a:pt x="401" y="3344"/>
                    <a:pt x="411" y="3216"/>
                  </a:cubicBezTo>
                  <a:lnTo>
                    <a:pt x="411"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3" name="Google Shape;20673;p80"/>
            <p:cNvSpPr/>
            <p:nvPr/>
          </p:nvSpPr>
          <p:spPr>
            <a:xfrm>
              <a:off x="3795311" y="3493320"/>
              <a:ext cx="90469" cy="144515"/>
            </a:xfrm>
            <a:custGeom>
              <a:avLst/>
              <a:gdLst/>
              <a:ahLst/>
              <a:cxnLst/>
              <a:rect l="l" t="t" r="r" b="b"/>
              <a:pathLst>
                <a:path w="3455" h="5519" extrusionOk="0">
                  <a:moveTo>
                    <a:pt x="2773" y="0"/>
                  </a:moveTo>
                  <a:cubicBezTo>
                    <a:pt x="2615" y="0"/>
                    <a:pt x="2457" y="62"/>
                    <a:pt x="2338" y="186"/>
                  </a:cubicBezTo>
                  <a:lnTo>
                    <a:pt x="1155" y="1350"/>
                  </a:lnTo>
                  <a:cubicBezTo>
                    <a:pt x="420" y="2075"/>
                    <a:pt x="1" y="3067"/>
                    <a:pt x="1" y="4107"/>
                  </a:cubicBezTo>
                  <a:lnTo>
                    <a:pt x="1" y="5519"/>
                  </a:lnTo>
                  <a:lnTo>
                    <a:pt x="1832" y="5519"/>
                  </a:lnTo>
                  <a:lnTo>
                    <a:pt x="1832" y="2447"/>
                  </a:lnTo>
                  <a:lnTo>
                    <a:pt x="3216" y="1064"/>
                  </a:lnTo>
                  <a:cubicBezTo>
                    <a:pt x="3454" y="825"/>
                    <a:pt x="3454" y="425"/>
                    <a:pt x="3216" y="186"/>
                  </a:cubicBezTo>
                  <a:cubicBezTo>
                    <a:pt x="3092" y="62"/>
                    <a:pt x="2932" y="0"/>
                    <a:pt x="2773"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4" name="Google Shape;20674;p80"/>
            <p:cNvSpPr/>
            <p:nvPr/>
          </p:nvSpPr>
          <p:spPr>
            <a:xfrm>
              <a:off x="3711624" y="3624324"/>
              <a:ext cx="140666" cy="24273"/>
            </a:xfrm>
            <a:custGeom>
              <a:avLst/>
              <a:gdLst/>
              <a:ahLst/>
              <a:cxnLst/>
              <a:rect l="l" t="t" r="r" b="b"/>
              <a:pathLst>
                <a:path w="5372" h="927" extrusionOk="0">
                  <a:moveTo>
                    <a:pt x="230" y="1"/>
                  </a:moveTo>
                  <a:cubicBezTo>
                    <a:pt x="106" y="1"/>
                    <a:pt x="1" y="106"/>
                    <a:pt x="10" y="230"/>
                  </a:cubicBezTo>
                  <a:lnTo>
                    <a:pt x="10" y="707"/>
                  </a:lnTo>
                  <a:cubicBezTo>
                    <a:pt x="10" y="831"/>
                    <a:pt x="106" y="926"/>
                    <a:pt x="230" y="926"/>
                  </a:cubicBezTo>
                  <a:lnTo>
                    <a:pt x="5143" y="926"/>
                  </a:lnTo>
                  <a:cubicBezTo>
                    <a:pt x="5267" y="926"/>
                    <a:pt x="5372" y="821"/>
                    <a:pt x="5362" y="707"/>
                  </a:cubicBezTo>
                  <a:lnTo>
                    <a:pt x="5362" y="230"/>
                  </a:lnTo>
                  <a:cubicBezTo>
                    <a:pt x="5362" y="106"/>
                    <a:pt x="5267" y="1"/>
                    <a:pt x="514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5" name="Google Shape;20675;p80"/>
            <p:cNvSpPr/>
            <p:nvPr/>
          </p:nvSpPr>
          <p:spPr>
            <a:xfrm>
              <a:off x="3776327" y="3405758"/>
              <a:ext cx="10762" cy="56795"/>
            </a:xfrm>
            <a:custGeom>
              <a:avLst/>
              <a:gdLst/>
              <a:ahLst/>
              <a:cxnLst/>
              <a:rect l="l" t="t" r="r" b="b"/>
              <a:pathLst>
                <a:path w="411" h="2169" extrusionOk="0">
                  <a:moveTo>
                    <a:pt x="411" y="0"/>
                  </a:moveTo>
                  <a:cubicBezTo>
                    <a:pt x="182" y="96"/>
                    <a:pt x="20" y="306"/>
                    <a:pt x="1" y="554"/>
                  </a:cubicBezTo>
                  <a:lnTo>
                    <a:pt x="1" y="1975"/>
                  </a:lnTo>
                  <a:cubicBezTo>
                    <a:pt x="10" y="2104"/>
                    <a:pt x="108" y="2168"/>
                    <a:pt x="206" y="2168"/>
                  </a:cubicBezTo>
                  <a:cubicBezTo>
                    <a:pt x="304" y="2168"/>
                    <a:pt x="401" y="2104"/>
                    <a:pt x="411" y="1975"/>
                  </a:cubicBezTo>
                  <a:lnTo>
                    <a:pt x="4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76" name="Google Shape;20676;p80"/>
          <p:cNvGrpSpPr/>
          <p:nvPr/>
        </p:nvGrpSpPr>
        <p:grpSpPr>
          <a:xfrm>
            <a:off x="4708035" y="2636419"/>
            <a:ext cx="478976" cy="437115"/>
            <a:chOff x="3531026" y="1977314"/>
            <a:chExt cx="359232" cy="327836"/>
          </a:xfrm>
        </p:grpSpPr>
        <p:sp>
          <p:nvSpPr>
            <p:cNvPr id="20677" name="Google Shape;20677;p80"/>
            <p:cNvSpPr/>
            <p:nvPr/>
          </p:nvSpPr>
          <p:spPr>
            <a:xfrm>
              <a:off x="3668156" y="1977314"/>
              <a:ext cx="96806" cy="92590"/>
            </a:xfrm>
            <a:custGeom>
              <a:avLst/>
              <a:gdLst/>
              <a:ahLst/>
              <a:cxnLst/>
              <a:rect l="l" t="t" r="r" b="b"/>
              <a:pathLst>
                <a:path w="3697" h="3536" extrusionOk="0">
                  <a:moveTo>
                    <a:pt x="1845" y="862"/>
                  </a:moveTo>
                  <a:cubicBezTo>
                    <a:pt x="2066" y="862"/>
                    <a:pt x="2290" y="944"/>
                    <a:pt x="2472" y="1129"/>
                  </a:cubicBezTo>
                  <a:cubicBezTo>
                    <a:pt x="3044" y="1701"/>
                    <a:pt x="2643" y="2674"/>
                    <a:pt x="1832" y="2674"/>
                  </a:cubicBezTo>
                  <a:cubicBezTo>
                    <a:pt x="1336" y="2674"/>
                    <a:pt x="936" y="2264"/>
                    <a:pt x="936" y="1768"/>
                  </a:cubicBezTo>
                  <a:cubicBezTo>
                    <a:pt x="936" y="1225"/>
                    <a:pt x="1382" y="862"/>
                    <a:pt x="1845" y="862"/>
                  </a:cubicBezTo>
                  <a:close/>
                  <a:moveTo>
                    <a:pt x="1832" y="1"/>
                  </a:moveTo>
                  <a:cubicBezTo>
                    <a:pt x="1732" y="1"/>
                    <a:pt x="1632" y="65"/>
                    <a:pt x="1623" y="194"/>
                  </a:cubicBezTo>
                  <a:lnTo>
                    <a:pt x="1623" y="461"/>
                  </a:lnTo>
                  <a:cubicBezTo>
                    <a:pt x="1422" y="499"/>
                    <a:pt x="1231" y="576"/>
                    <a:pt x="1060" y="700"/>
                  </a:cubicBezTo>
                  <a:lnTo>
                    <a:pt x="869" y="509"/>
                  </a:lnTo>
                  <a:cubicBezTo>
                    <a:pt x="826" y="470"/>
                    <a:pt x="779" y="454"/>
                    <a:pt x="733" y="454"/>
                  </a:cubicBezTo>
                  <a:cubicBezTo>
                    <a:pt x="576" y="454"/>
                    <a:pt x="440" y="649"/>
                    <a:pt x="573" y="805"/>
                  </a:cubicBezTo>
                  <a:lnTo>
                    <a:pt x="764" y="995"/>
                  </a:lnTo>
                  <a:cubicBezTo>
                    <a:pt x="640" y="1158"/>
                    <a:pt x="564" y="1358"/>
                    <a:pt x="526" y="1558"/>
                  </a:cubicBezTo>
                  <a:lnTo>
                    <a:pt x="258" y="1558"/>
                  </a:lnTo>
                  <a:cubicBezTo>
                    <a:pt x="1" y="1577"/>
                    <a:pt x="1" y="1949"/>
                    <a:pt x="258" y="1978"/>
                  </a:cubicBezTo>
                  <a:lnTo>
                    <a:pt x="526" y="1978"/>
                  </a:lnTo>
                  <a:cubicBezTo>
                    <a:pt x="564" y="2178"/>
                    <a:pt x="640" y="2369"/>
                    <a:pt x="764" y="2541"/>
                  </a:cubicBezTo>
                  <a:lnTo>
                    <a:pt x="573" y="2732"/>
                  </a:lnTo>
                  <a:cubicBezTo>
                    <a:pt x="407" y="2876"/>
                    <a:pt x="552" y="3097"/>
                    <a:pt x="715" y="3097"/>
                  </a:cubicBezTo>
                  <a:cubicBezTo>
                    <a:pt x="768" y="3097"/>
                    <a:pt x="822" y="3074"/>
                    <a:pt x="869" y="3018"/>
                  </a:cubicBezTo>
                  <a:lnTo>
                    <a:pt x="1060" y="2837"/>
                  </a:lnTo>
                  <a:cubicBezTo>
                    <a:pt x="1231" y="2951"/>
                    <a:pt x="1422" y="3037"/>
                    <a:pt x="1623" y="3075"/>
                  </a:cubicBezTo>
                  <a:lnTo>
                    <a:pt x="1623" y="3342"/>
                  </a:lnTo>
                  <a:cubicBezTo>
                    <a:pt x="1632" y="3471"/>
                    <a:pt x="1732" y="3535"/>
                    <a:pt x="1832" y="3535"/>
                  </a:cubicBezTo>
                  <a:cubicBezTo>
                    <a:pt x="1933" y="3535"/>
                    <a:pt x="2033" y="3471"/>
                    <a:pt x="2042" y="3342"/>
                  </a:cubicBezTo>
                  <a:lnTo>
                    <a:pt x="2042" y="3066"/>
                  </a:lnTo>
                  <a:cubicBezTo>
                    <a:pt x="2243" y="3037"/>
                    <a:pt x="2443" y="2951"/>
                    <a:pt x="2605" y="2827"/>
                  </a:cubicBezTo>
                  <a:lnTo>
                    <a:pt x="2796" y="3018"/>
                  </a:lnTo>
                  <a:cubicBezTo>
                    <a:pt x="2838" y="3054"/>
                    <a:pt x="2884" y="3069"/>
                    <a:pt x="2929" y="3069"/>
                  </a:cubicBezTo>
                  <a:cubicBezTo>
                    <a:pt x="3084" y="3069"/>
                    <a:pt x="3218" y="2880"/>
                    <a:pt x="3092" y="2732"/>
                  </a:cubicBezTo>
                  <a:lnTo>
                    <a:pt x="2901" y="2541"/>
                  </a:lnTo>
                  <a:cubicBezTo>
                    <a:pt x="3025" y="2369"/>
                    <a:pt x="3101" y="2178"/>
                    <a:pt x="3139" y="1968"/>
                  </a:cubicBezTo>
                  <a:lnTo>
                    <a:pt x="3407" y="1968"/>
                  </a:lnTo>
                  <a:cubicBezTo>
                    <a:pt x="3416" y="1969"/>
                    <a:pt x="3424" y="1970"/>
                    <a:pt x="3433" y="1970"/>
                  </a:cubicBezTo>
                  <a:cubicBezTo>
                    <a:pt x="3696" y="1970"/>
                    <a:pt x="3694" y="1558"/>
                    <a:pt x="3424" y="1558"/>
                  </a:cubicBezTo>
                  <a:cubicBezTo>
                    <a:pt x="3419" y="1558"/>
                    <a:pt x="3413" y="1558"/>
                    <a:pt x="3407" y="1558"/>
                  </a:cubicBezTo>
                  <a:lnTo>
                    <a:pt x="3139" y="1558"/>
                  </a:lnTo>
                  <a:cubicBezTo>
                    <a:pt x="3101" y="1358"/>
                    <a:pt x="3025" y="1158"/>
                    <a:pt x="2901" y="995"/>
                  </a:cubicBezTo>
                  <a:lnTo>
                    <a:pt x="3092" y="805"/>
                  </a:lnTo>
                  <a:cubicBezTo>
                    <a:pt x="3218" y="648"/>
                    <a:pt x="3084" y="458"/>
                    <a:pt x="2928" y="458"/>
                  </a:cubicBezTo>
                  <a:cubicBezTo>
                    <a:pt x="2884" y="458"/>
                    <a:pt x="2838" y="473"/>
                    <a:pt x="2796" y="509"/>
                  </a:cubicBezTo>
                  <a:lnTo>
                    <a:pt x="2605" y="700"/>
                  </a:lnTo>
                  <a:cubicBezTo>
                    <a:pt x="2443" y="576"/>
                    <a:pt x="2243" y="499"/>
                    <a:pt x="2042" y="461"/>
                  </a:cubicBezTo>
                  <a:lnTo>
                    <a:pt x="2042" y="194"/>
                  </a:lnTo>
                  <a:cubicBezTo>
                    <a:pt x="2033" y="65"/>
                    <a:pt x="1933" y="1"/>
                    <a:pt x="183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8" name="Google Shape;20678;p80"/>
            <p:cNvSpPr/>
            <p:nvPr/>
          </p:nvSpPr>
          <p:spPr>
            <a:xfrm>
              <a:off x="3692901" y="2005960"/>
              <a:ext cx="40744" cy="35140"/>
            </a:xfrm>
            <a:custGeom>
              <a:avLst/>
              <a:gdLst/>
              <a:ahLst/>
              <a:cxnLst/>
              <a:rect l="l" t="t" r="r" b="b"/>
              <a:pathLst>
                <a:path w="1556" h="1342" extrusionOk="0">
                  <a:moveTo>
                    <a:pt x="887" y="417"/>
                  </a:moveTo>
                  <a:cubicBezTo>
                    <a:pt x="1031" y="417"/>
                    <a:pt x="1145" y="531"/>
                    <a:pt x="1145" y="674"/>
                  </a:cubicBezTo>
                  <a:cubicBezTo>
                    <a:pt x="1145" y="824"/>
                    <a:pt x="1016" y="925"/>
                    <a:pt x="882" y="925"/>
                  </a:cubicBezTo>
                  <a:cubicBezTo>
                    <a:pt x="820" y="925"/>
                    <a:pt x="757" y="904"/>
                    <a:pt x="706" y="855"/>
                  </a:cubicBezTo>
                  <a:cubicBezTo>
                    <a:pt x="554" y="693"/>
                    <a:pt x="668" y="417"/>
                    <a:pt x="887" y="417"/>
                  </a:cubicBezTo>
                  <a:close/>
                  <a:moveTo>
                    <a:pt x="886" y="0"/>
                  </a:moveTo>
                  <a:cubicBezTo>
                    <a:pt x="722" y="0"/>
                    <a:pt x="556" y="61"/>
                    <a:pt x="420" y="197"/>
                  </a:cubicBezTo>
                  <a:cubicBezTo>
                    <a:pt x="0" y="617"/>
                    <a:pt x="296" y="1342"/>
                    <a:pt x="887" y="1342"/>
                  </a:cubicBezTo>
                  <a:cubicBezTo>
                    <a:pt x="1260" y="1342"/>
                    <a:pt x="1555" y="1037"/>
                    <a:pt x="1555" y="674"/>
                  </a:cubicBezTo>
                  <a:cubicBezTo>
                    <a:pt x="1555" y="267"/>
                    <a:pt x="1228" y="0"/>
                    <a:pt x="886"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79" name="Google Shape;20679;p80"/>
            <p:cNvSpPr/>
            <p:nvPr/>
          </p:nvSpPr>
          <p:spPr>
            <a:xfrm>
              <a:off x="3531026" y="2088286"/>
              <a:ext cx="276068" cy="216864"/>
            </a:xfrm>
            <a:custGeom>
              <a:avLst/>
              <a:gdLst/>
              <a:ahLst/>
              <a:cxnLst/>
              <a:rect l="l" t="t" r="r" b="b"/>
              <a:pathLst>
                <a:path w="10543" h="8282" extrusionOk="0">
                  <a:moveTo>
                    <a:pt x="220" y="1"/>
                  </a:moveTo>
                  <a:cubicBezTo>
                    <a:pt x="96" y="1"/>
                    <a:pt x="0" y="96"/>
                    <a:pt x="0" y="220"/>
                  </a:cubicBezTo>
                  <a:lnTo>
                    <a:pt x="0" y="8062"/>
                  </a:lnTo>
                  <a:cubicBezTo>
                    <a:pt x="0" y="8186"/>
                    <a:pt x="96" y="8282"/>
                    <a:pt x="220" y="8282"/>
                  </a:cubicBezTo>
                  <a:lnTo>
                    <a:pt x="10361" y="8282"/>
                  </a:lnTo>
                  <a:cubicBezTo>
                    <a:pt x="10437" y="8282"/>
                    <a:pt x="10504" y="8243"/>
                    <a:pt x="10542" y="8186"/>
                  </a:cubicBezTo>
                  <a:lnTo>
                    <a:pt x="10542" y="1594"/>
                  </a:lnTo>
                  <a:cubicBezTo>
                    <a:pt x="10542" y="1470"/>
                    <a:pt x="10437" y="1375"/>
                    <a:pt x="10313" y="1375"/>
                  </a:cubicBezTo>
                  <a:lnTo>
                    <a:pt x="4265" y="1375"/>
                  </a:lnTo>
                  <a:lnTo>
                    <a:pt x="2948" y="58"/>
                  </a:lnTo>
                  <a:cubicBezTo>
                    <a:pt x="2910" y="20"/>
                    <a:pt x="2853" y="1"/>
                    <a:pt x="2796"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0" name="Google Shape;20680;p80"/>
            <p:cNvSpPr/>
            <p:nvPr/>
          </p:nvSpPr>
          <p:spPr>
            <a:xfrm>
              <a:off x="3743360" y="2124264"/>
              <a:ext cx="63472" cy="51742"/>
            </a:xfrm>
            <a:custGeom>
              <a:avLst/>
              <a:gdLst/>
              <a:ahLst/>
              <a:cxnLst/>
              <a:rect l="l" t="t" r="r" b="b"/>
              <a:pathLst>
                <a:path w="2424" h="1976" extrusionOk="0">
                  <a:moveTo>
                    <a:pt x="449" y="1"/>
                  </a:moveTo>
                  <a:lnTo>
                    <a:pt x="86" y="363"/>
                  </a:lnTo>
                  <a:cubicBezTo>
                    <a:pt x="0" y="449"/>
                    <a:pt x="0" y="583"/>
                    <a:pt x="86" y="678"/>
                  </a:cubicBezTo>
                  <a:lnTo>
                    <a:pt x="773" y="1365"/>
                  </a:lnTo>
                  <a:cubicBezTo>
                    <a:pt x="816" y="1403"/>
                    <a:pt x="873" y="1422"/>
                    <a:pt x="930" y="1422"/>
                  </a:cubicBezTo>
                  <a:cubicBezTo>
                    <a:pt x="988" y="1422"/>
                    <a:pt x="1045" y="1403"/>
                    <a:pt x="1088" y="1365"/>
                  </a:cubicBezTo>
                  <a:lnTo>
                    <a:pt x="1536" y="917"/>
                  </a:lnTo>
                  <a:cubicBezTo>
                    <a:pt x="1698" y="1002"/>
                    <a:pt x="1861" y="1069"/>
                    <a:pt x="2042" y="1126"/>
                  </a:cubicBezTo>
                  <a:lnTo>
                    <a:pt x="2042" y="1756"/>
                  </a:lnTo>
                  <a:cubicBezTo>
                    <a:pt x="2042" y="1880"/>
                    <a:pt x="2137" y="1975"/>
                    <a:pt x="2261" y="1975"/>
                  </a:cubicBezTo>
                  <a:lnTo>
                    <a:pt x="2423" y="1975"/>
                  </a:lnTo>
                  <a:lnTo>
                    <a:pt x="2423" y="220"/>
                  </a:lnTo>
                  <a:cubicBezTo>
                    <a:pt x="2423" y="106"/>
                    <a:pt x="2328" y="1"/>
                    <a:pt x="220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1" name="Google Shape;20681;p80"/>
            <p:cNvSpPr/>
            <p:nvPr/>
          </p:nvSpPr>
          <p:spPr>
            <a:xfrm>
              <a:off x="3531026" y="2193471"/>
              <a:ext cx="276068" cy="111443"/>
            </a:xfrm>
            <a:custGeom>
              <a:avLst/>
              <a:gdLst/>
              <a:ahLst/>
              <a:cxnLst/>
              <a:rect l="l" t="t" r="r" b="b"/>
              <a:pathLst>
                <a:path w="10543" h="4256" extrusionOk="0">
                  <a:moveTo>
                    <a:pt x="0" y="0"/>
                  </a:moveTo>
                  <a:lnTo>
                    <a:pt x="0" y="4036"/>
                  </a:lnTo>
                  <a:cubicBezTo>
                    <a:pt x="0" y="4160"/>
                    <a:pt x="96" y="4255"/>
                    <a:pt x="220" y="4255"/>
                  </a:cubicBezTo>
                  <a:lnTo>
                    <a:pt x="10361" y="4255"/>
                  </a:lnTo>
                  <a:cubicBezTo>
                    <a:pt x="10437" y="4255"/>
                    <a:pt x="10504" y="4217"/>
                    <a:pt x="10542" y="4160"/>
                  </a:cubicBezTo>
                  <a:lnTo>
                    <a:pt x="10542"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2" name="Google Shape;20682;p80"/>
            <p:cNvSpPr/>
            <p:nvPr/>
          </p:nvSpPr>
          <p:spPr>
            <a:xfrm>
              <a:off x="3531785" y="2179462"/>
              <a:ext cx="298535" cy="125688"/>
            </a:xfrm>
            <a:custGeom>
              <a:avLst/>
              <a:gdLst/>
              <a:ahLst/>
              <a:cxnLst/>
              <a:rect l="l" t="t" r="r" b="b"/>
              <a:pathLst>
                <a:path w="11401" h="4800" extrusionOk="0">
                  <a:moveTo>
                    <a:pt x="1068" y="1"/>
                  </a:moveTo>
                  <a:cubicBezTo>
                    <a:pt x="964" y="1"/>
                    <a:pt x="868" y="77"/>
                    <a:pt x="849" y="182"/>
                  </a:cubicBezTo>
                  <a:lnTo>
                    <a:pt x="782" y="535"/>
                  </a:lnTo>
                  <a:lnTo>
                    <a:pt x="134" y="3951"/>
                  </a:lnTo>
                  <a:lnTo>
                    <a:pt x="0" y="4676"/>
                  </a:lnTo>
                  <a:cubicBezTo>
                    <a:pt x="38" y="4752"/>
                    <a:pt x="114" y="4800"/>
                    <a:pt x="191" y="4800"/>
                  </a:cubicBezTo>
                  <a:lnTo>
                    <a:pt x="10332" y="4800"/>
                  </a:lnTo>
                  <a:cubicBezTo>
                    <a:pt x="10437" y="4790"/>
                    <a:pt x="10523" y="4723"/>
                    <a:pt x="10542" y="4618"/>
                  </a:cubicBezTo>
                  <a:lnTo>
                    <a:pt x="10675" y="3951"/>
                  </a:lnTo>
                  <a:lnTo>
                    <a:pt x="11372" y="259"/>
                  </a:lnTo>
                  <a:cubicBezTo>
                    <a:pt x="11400" y="125"/>
                    <a:pt x="11295" y="1"/>
                    <a:pt x="1116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3" name="Google Shape;20683;p80"/>
            <p:cNvSpPr/>
            <p:nvPr/>
          </p:nvSpPr>
          <p:spPr>
            <a:xfrm>
              <a:off x="3531785" y="2282893"/>
              <a:ext cx="279551" cy="22257"/>
            </a:xfrm>
            <a:custGeom>
              <a:avLst/>
              <a:gdLst/>
              <a:ahLst/>
              <a:cxnLst/>
              <a:rect l="l" t="t" r="r" b="b"/>
              <a:pathLst>
                <a:path w="10676" h="850" extrusionOk="0">
                  <a:moveTo>
                    <a:pt x="134" y="1"/>
                  </a:moveTo>
                  <a:lnTo>
                    <a:pt x="29" y="592"/>
                  </a:lnTo>
                  <a:lnTo>
                    <a:pt x="0" y="726"/>
                  </a:lnTo>
                  <a:cubicBezTo>
                    <a:pt x="38" y="802"/>
                    <a:pt x="114" y="850"/>
                    <a:pt x="191" y="850"/>
                  </a:cubicBezTo>
                  <a:lnTo>
                    <a:pt x="10332" y="850"/>
                  </a:lnTo>
                  <a:cubicBezTo>
                    <a:pt x="10437" y="840"/>
                    <a:pt x="10523" y="773"/>
                    <a:pt x="10542" y="668"/>
                  </a:cubicBezTo>
                  <a:lnTo>
                    <a:pt x="10675"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4" name="Google Shape;20684;p80"/>
            <p:cNvSpPr/>
            <p:nvPr/>
          </p:nvSpPr>
          <p:spPr>
            <a:xfrm>
              <a:off x="3740846" y="2015596"/>
              <a:ext cx="149412" cy="149176"/>
            </a:xfrm>
            <a:custGeom>
              <a:avLst/>
              <a:gdLst/>
              <a:ahLst/>
              <a:cxnLst/>
              <a:rect l="l" t="t" r="r" b="b"/>
              <a:pathLst>
                <a:path w="5706" h="5697" extrusionOk="0">
                  <a:moveTo>
                    <a:pt x="2843" y="1622"/>
                  </a:moveTo>
                  <a:cubicBezTo>
                    <a:pt x="3468" y="1622"/>
                    <a:pt x="4065" y="2109"/>
                    <a:pt x="4065" y="2844"/>
                  </a:cubicBezTo>
                  <a:cubicBezTo>
                    <a:pt x="4065" y="3511"/>
                    <a:pt x="3521" y="4055"/>
                    <a:pt x="2853" y="4055"/>
                  </a:cubicBezTo>
                  <a:cubicBezTo>
                    <a:pt x="1766" y="4055"/>
                    <a:pt x="1222" y="2748"/>
                    <a:pt x="1985" y="1985"/>
                  </a:cubicBezTo>
                  <a:cubicBezTo>
                    <a:pt x="2236" y="1734"/>
                    <a:pt x="2543" y="1622"/>
                    <a:pt x="2843" y="1622"/>
                  </a:cubicBezTo>
                  <a:close/>
                  <a:moveTo>
                    <a:pt x="2787" y="1"/>
                  </a:moveTo>
                  <a:cubicBezTo>
                    <a:pt x="2663" y="1"/>
                    <a:pt x="2567" y="96"/>
                    <a:pt x="2567" y="220"/>
                  </a:cubicBezTo>
                  <a:lnTo>
                    <a:pt x="2567" y="764"/>
                  </a:lnTo>
                  <a:cubicBezTo>
                    <a:pt x="2205" y="812"/>
                    <a:pt x="1861" y="955"/>
                    <a:pt x="1565" y="1184"/>
                  </a:cubicBezTo>
                  <a:lnTo>
                    <a:pt x="1174" y="793"/>
                  </a:lnTo>
                  <a:cubicBezTo>
                    <a:pt x="1131" y="750"/>
                    <a:pt x="1077" y="728"/>
                    <a:pt x="1022" y="728"/>
                  </a:cubicBezTo>
                  <a:cubicBezTo>
                    <a:pt x="967" y="728"/>
                    <a:pt x="912" y="750"/>
                    <a:pt x="869" y="793"/>
                  </a:cubicBezTo>
                  <a:lnTo>
                    <a:pt x="783" y="878"/>
                  </a:lnTo>
                  <a:cubicBezTo>
                    <a:pt x="697" y="964"/>
                    <a:pt x="697" y="1098"/>
                    <a:pt x="783" y="1184"/>
                  </a:cubicBezTo>
                  <a:lnTo>
                    <a:pt x="1174" y="1575"/>
                  </a:lnTo>
                  <a:cubicBezTo>
                    <a:pt x="945" y="1871"/>
                    <a:pt x="802" y="2214"/>
                    <a:pt x="755" y="2577"/>
                  </a:cubicBezTo>
                  <a:lnTo>
                    <a:pt x="230" y="2577"/>
                  </a:lnTo>
                  <a:cubicBezTo>
                    <a:pt x="106" y="2577"/>
                    <a:pt x="1" y="2672"/>
                    <a:pt x="1" y="2796"/>
                  </a:cubicBezTo>
                  <a:lnTo>
                    <a:pt x="1" y="2920"/>
                  </a:lnTo>
                  <a:cubicBezTo>
                    <a:pt x="10" y="3035"/>
                    <a:pt x="106" y="3120"/>
                    <a:pt x="230" y="3120"/>
                  </a:cubicBezTo>
                  <a:lnTo>
                    <a:pt x="774" y="3120"/>
                  </a:lnTo>
                  <a:cubicBezTo>
                    <a:pt x="821" y="3483"/>
                    <a:pt x="964" y="3826"/>
                    <a:pt x="1193" y="4122"/>
                  </a:cubicBezTo>
                  <a:lnTo>
                    <a:pt x="802" y="4513"/>
                  </a:lnTo>
                  <a:cubicBezTo>
                    <a:pt x="716" y="4599"/>
                    <a:pt x="716" y="4733"/>
                    <a:pt x="802" y="4818"/>
                  </a:cubicBezTo>
                  <a:lnTo>
                    <a:pt x="888" y="4904"/>
                  </a:lnTo>
                  <a:cubicBezTo>
                    <a:pt x="931" y="4947"/>
                    <a:pt x="986" y="4969"/>
                    <a:pt x="1041" y="4969"/>
                  </a:cubicBezTo>
                  <a:cubicBezTo>
                    <a:pt x="1096" y="4969"/>
                    <a:pt x="1151" y="4947"/>
                    <a:pt x="1193" y="4904"/>
                  </a:cubicBezTo>
                  <a:lnTo>
                    <a:pt x="1585" y="4513"/>
                  </a:lnTo>
                  <a:cubicBezTo>
                    <a:pt x="1880" y="4742"/>
                    <a:pt x="2224" y="4885"/>
                    <a:pt x="2586" y="4933"/>
                  </a:cubicBezTo>
                  <a:lnTo>
                    <a:pt x="2586" y="5477"/>
                  </a:lnTo>
                  <a:cubicBezTo>
                    <a:pt x="2586" y="5601"/>
                    <a:pt x="2682" y="5696"/>
                    <a:pt x="2806" y="5696"/>
                  </a:cubicBezTo>
                  <a:lnTo>
                    <a:pt x="2930" y="5696"/>
                  </a:lnTo>
                  <a:cubicBezTo>
                    <a:pt x="3044" y="5696"/>
                    <a:pt x="3149" y="5601"/>
                    <a:pt x="3149" y="5477"/>
                  </a:cubicBezTo>
                  <a:lnTo>
                    <a:pt x="3149" y="4933"/>
                  </a:lnTo>
                  <a:cubicBezTo>
                    <a:pt x="3512" y="4885"/>
                    <a:pt x="3855" y="4742"/>
                    <a:pt x="4151" y="4513"/>
                  </a:cubicBezTo>
                  <a:lnTo>
                    <a:pt x="4532" y="4904"/>
                  </a:lnTo>
                  <a:cubicBezTo>
                    <a:pt x="4575" y="4947"/>
                    <a:pt x="4633" y="4969"/>
                    <a:pt x="4690" y="4969"/>
                  </a:cubicBezTo>
                  <a:cubicBezTo>
                    <a:pt x="4747" y="4969"/>
                    <a:pt x="4804" y="4947"/>
                    <a:pt x="4847" y="4904"/>
                  </a:cubicBezTo>
                  <a:lnTo>
                    <a:pt x="4933" y="4818"/>
                  </a:lnTo>
                  <a:cubicBezTo>
                    <a:pt x="5019" y="4733"/>
                    <a:pt x="5019" y="4599"/>
                    <a:pt x="4933" y="4513"/>
                  </a:cubicBezTo>
                  <a:lnTo>
                    <a:pt x="4523" y="4113"/>
                  </a:lnTo>
                  <a:cubicBezTo>
                    <a:pt x="4742" y="3826"/>
                    <a:pt x="4885" y="3483"/>
                    <a:pt x="4933" y="3111"/>
                  </a:cubicBezTo>
                  <a:lnTo>
                    <a:pt x="5486" y="3111"/>
                  </a:lnTo>
                  <a:cubicBezTo>
                    <a:pt x="5601" y="3111"/>
                    <a:pt x="5696" y="3015"/>
                    <a:pt x="5706" y="2901"/>
                  </a:cubicBezTo>
                  <a:lnTo>
                    <a:pt x="5706" y="2777"/>
                  </a:lnTo>
                  <a:cubicBezTo>
                    <a:pt x="5706" y="2662"/>
                    <a:pt x="5601" y="2558"/>
                    <a:pt x="5477" y="2558"/>
                  </a:cubicBezTo>
                  <a:lnTo>
                    <a:pt x="4933" y="2558"/>
                  </a:lnTo>
                  <a:cubicBezTo>
                    <a:pt x="4885" y="2195"/>
                    <a:pt x="4742" y="1852"/>
                    <a:pt x="4513" y="1556"/>
                  </a:cubicBezTo>
                  <a:lnTo>
                    <a:pt x="4904" y="1174"/>
                  </a:lnTo>
                  <a:cubicBezTo>
                    <a:pt x="4990" y="1079"/>
                    <a:pt x="4990" y="945"/>
                    <a:pt x="4904" y="859"/>
                  </a:cubicBezTo>
                  <a:lnTo>
                    <a:pt x="4819" y="774"/>
                  </a:lnTo>
                  <a:cubicBezTo>
                    <a:pt x="4776" y="731"/>
                    <a:pt x="4721" y="709"/>
                    <a:pt x="4666" y="709"/>
                  </a:cubicBezTo>
                  <a:cubicBezTo>
                    <a:pt x="4611" y="709"/>
                    <a:pt x="4556" y="731"/>
                    <a:pt x="4513" y="774"/>
                  </a:cubicBezTo>
                  <a:lnTo>
                    <a:pt x="4122" y="1165"/>
                  </a:lnTo>
                  <a:cubicBezTo>
                    <a:pt x="3826" y="936"/>
                    <a:pt x="3483" y="793"/>
                    <a:pt x="3121" y="745"/>
                  </a:cubicBezTo>
                  <a:lnTo>
                    <a:pt x="3121" y="201"/>
                  </a:lnTo>
                  <a:cubicBezTo>
                    <a:pt x="3111" y="87"/>
                    <a:pt x="3016" y="1"/>
                    <a:pt x="2911"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5" name="Google Shape;20685;p80"/>
            <p:cNvSpPr/>
            <p:nvPr/>
          </p:nvSpPr>
          <p:spPr>
            <a:xfrm>
              <a:off x="3789576" y="2070532"/>
              <a:ext cx="45221" cy="38780"/>
            </a:xfrm>
            <a:custGeom>
              <a:avLst/>
              <a:gdLst/>
              <a:ahLst/>
              <a:cxnLst/>
              <a:rect l="l" t="t" r="r" b="b"/>
              <a:pathLst>
                <a:path w="1727" h="1481" extrusionOk="0">
                  <a:moveTo>
                    <a:pt x="989" y="0"/>
                  </a:moveTo>
                  <a:cubicBezTo>
                    <a:pt x="807" y="0"/>
                    <a:pt x="620" y="69"/>
                    <a:pt x="468" y="221"/>
                  </a:cubicBezTo>
                  <a:cubicBezTo>
                    <a:pt x="0" y="679"/>
                    <a:pt x="334" y="1480"/>
                    <a:pt x="992" y="1480"/>
                  </a:cubicBezTo>
                  <a:cubicBezTo>
                    <a:pt x="1393" y="1480"/>
                    <a:pt x="1727" y="1146"/>
                    <a:pt x="1727" y="736"/>
                  </a:cubicBezTo>
                  <a:cubicBezTo>
                    <a:pt x="1727" y="292"/>
                    <a:pt x="1367" y="0"/>
                    <a:pt x="98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6" name="Google Shape;20686;p80"/>
            <p:cNvSpPr/>
            <p:nvPr/>
          </p:nvSpPr>
          <p:spPr>
            <a:xfrm>
              <a:off x="3531026" y="2088286"/>
              <a:ext cx="111679" cy="36004"/>
            </a:xfrm>
            <a:custGeom>
              <a:avLst/>
              <a:gdLst/>
              <a:ahLst/>
              <a:cxnLst/>
              <a:rect l="l" t="t" r="r" b="b"/>
              <a:pathLst>
                <a:path w="4265" h="1375" extrusionOk="0">
                  <a:moveTo>
                    <a:pt x="220" y="1"/>
                  </a:moveTo>
                  <a:cubicBezTo>
                    <a:pt x="96" y="1"/>
                    <a:pt x="0" y="96"/>
                    <a:pt x="0" y="220"/>
                  </a:cubicBezTo>
                  <a:lnTo>
                    <a:pt x="0" y="1375"/>
                  </a:lnTo>
                  <a:lnTo>
                    <a:pt x="4265" y="1375"/>
                  </a:lnTo>
                  <a:lnTo>
                    <a:pt x="2948" y="58"/>
                  </a:lnTo>
                  <a:cubicBezTo>
                    <a:pt x="2910" y="20"/>
                    <a:pt x="2853" y="1"/>
                    <a:pt x="2796"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87" name="Google Shape;20687;p80"/>
          <p:cNvGrpSpPr/>
          <p:nvPr/>
        </p:nvGrpSpPr>
        <p:grpSpPr>
          <a:xfrm>
            <a:off x="4164469" y="2000367"/>
            <a:ext cx="395708" cy="478976"/>
            <a:chOff x="3123351" y="1500275"/>
            <a:chExt cx="296781" cy="359232"/>
          </a:xfrm>
        </p:grpSpPr>
        <p:sp>
          <p:nvSpPr>
            <p:cNvPr id="20688" name="Google Shape;20688;p80"/>
            <p:cNvSpPr/>
            <p:nvPr/>
          </p:nvSpPr>
          <p:spPr>
            <a:xfrm>
              <a:off x="3123351" y="1562700"/>
              <a:ext cx="296781" cy="296545"/>
            </a:xfrm>
            <a:custGeom>
              <a:avLst/>
              <a:gdLst/>
              <a:ahLst/>
              <a:cxnLst/>
              <a:rect l="l" t="t" r="r" b="b"/>
              <a:pathLst>
                <a:path w="11334" h="11325" extrusionOk="0">
                  <a:moveTo>
                    <a:pt x="220" y="1"/>
                  </a:moveTo>
                  <a:cubicBezTo>
                    <a:pt x="96" y="1"/>
                    <a:pt x="0" y="96"/>
                    <a:pt x="0" y="220"/>
                  </a:cubicBezTo>
                  <a:lnTo>
                    <a:pt x="0" y="8806"/>
                  </a:lnTo>
                  <a:lnTo>
                    <a:pt x="258" y="9073"/>
                  </a:lnTo>
                  <a:lnTo>
                    <a:pt x="1813" y="10676"/>
                  </a:lnTo>
                  <a:lnTo>
                    <a:pt x="2452" y="11325"/>
                  </a:lnTo>
                  <a:lnTo>
                    <a:pt x="11114" y="11325"/>
                  </a:lnTo>
                  <a:cubicBezTo>
                    <a:pt x="11238" y="11325"/>
                    <a:pt x="11334" y="11229"/>
                    <a:pt x="11334" y="11105"/>
                  </a:cubicBezTo>
                  <a:lnTo>
                    <a:pt x="11334" y="220"/>
                  </a:lnTo>
                  <a:cubicBezTo>
                    <a:pt x="11334" y="96"/>
                    <a:pt x="11229" y="1"/>
                    <a:pt x="11114"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89" name="Google Shape;20689;p80"/>
            <p:cNvSpPr/>
            <p:nvPr/>
          </p:nvSpPr>
          <p:spPr>
            <a:xfrm>
              <a:off x="3276979" y="1562465"/>
              <a:ext cx="99189" cy="33569"/>
            </a:xfrm>
            <a:custGeom>
              <a:avLst/>
              <a:gdLst/>
              <a:ahLst/>
              <a:cxnLst/>
              <a:rect l="l" t="t" r="r" b="b"/>
              <a:pathLst>
                <a:path w="3788" h="1282" extrusionOk="0">
                  <a:moveTo>
                    <a:pt x="0" y="0"/>
                  </a:moveTo>
                  <a:cubicBezTo>
                    <a:pt x="344" y="854"/>
                    <a:pt x="1119" y="1281"/>
                    <a:pt x="1894" y="1281"/>
                  </a:cubicBezTo>
                  <a:cubicBezTo>
                    <a:pt x="2669" y="1281"/>
                    <a:pt x="3444" y="854"/>
                    <a:pt x="3788"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0" name="Google Shape;20690;p80"/>
            <p:cNvSpPr/>
            <p:nvPr/>
          </p:nvSpPr>
          <p:spPr>
            <a:xfrm>
              <a:off x="3130081" y="1800277"/>
              <a:ext cx="75963" cy="59230"/>
            </a:xfrm>
            <a:custGeom>
              <a:avLst/>
              <a:gdLst/>
              <a:ahLst/>
              <a:cxnLst/>
              <a:rect l="l" t="t" r="r" b="b"/>
              <a:pathLst>
                <a:path w="2901" h="2262" extrusionOk="0">
                  <a:moveTo>
                    <a:pt x="1" y="0"/>
                  </a:moveTo>
                  <a:lnTo>
                    <a:pt x="2195" y="2261"/>
                  </a:lnTo>
                  <a:lnTo>
                    <a:pt x="2901" y="2261"/>
                  </a:lnTo>
                  <a:lnTo>
                    <a:pt x="2901" y="172"/>
                  </a:lnTo>
                  <a:cubicBezTo>
                    <a:pt x="2901" y="77"/>
                    <a:pt x="2825" y="0"/>
                    <a:pt x="2729"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1" name="Google Shape;20691;p80"/>
            <p:cNvSpPr/>
            <p:nvPr/>
          </p:nvSpPr>
          <p:spPr>
            <a:xfrm>
              <a:off x="3170799" y="1562465"/>
              <a:ext cx="249334" cy="296781"/>
            </a:xfrm>
            <a:custGeom>
              <a:avLst/>
              <a:gdLst/>
              <a:ahLst/>
              <a:cxnLst/>
              <a:rect l="l" t="t" r="r" b="b"/>
              <a:pathLst>
                <a:path w="9522" h="11334" extrusionOk="0">
                  <a:moveTo>
                    <a:pt x="8882" y="0"/>
                  </a:moveTo>
                  <a:lnTo>
                    <a:pt x="8882" y="10685"/>
                  </a:lnTo>
                  <a:lnTo>
                    <a:pt x="1" y="10685"/>
                  </a:lnTo>
                  <a:lnTo>
                    <a:pt x="640" y="11334"/>
                  </a:lnTo>
                  <a:lnTo>
                    <a:pt x="9302" y="11334"/>
                  </a:lnTo>
                  <a:cubicBezTo>
                    <a:pt x="9426" y="11334"/>
                    <a:pt x="9522" y="11238"/>
                    <a:pt x="9522" y="11114"/>
                  </a:cubicBezTo>
                  <a:lnTo>
                    <a:pt x="9522" y="229"/>
                  </a:lnTo>
                  <a:cubicBezTo>
                    <a:pt x="9522" y="105"/>
                    <a:pt x="9426" y="10"/>
                    <a:pt x="9302"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2" name="Google Shape;20692;p80"/>
            <p:cNvSpPr/>
            <p:nvPr/>
          </p:nvSpPr>
          <p:spPr>
            <a:xfrm>
              <a:off x="3123351" y="1793285"/>
              <a:ext cx="64206" cy="66222"/>
            </a:xfrm>
            <a:custGeom>
              <a:avLst/>
              <a:gdLst/>
              <a:ahLst/>
              <a:cxnLst/>
              <a:rect l="l" t="t" r="r" b="b"/>
              <a:pathLst>
                <a:path w="2452" h="2529" extrusionOk="0">
                  <a:moveTo>
                    <a:pt x="0" y="0"/>
                  </a:moveTo>
                  <a:lnTo>
                    <a:pt x="2452" y="2528"/>
                  </a:lnTo>
                  <a:lnTo>
                    <a:pt x="2452" y="220"/>
                  </a:lnTo>
                  <a:cubicBezTo>
                    <a:pt x="2452" y="96"/>
                    <a:pt x="2347" y="0"/>
                    <a:pt x="222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3" name="Google Shape;20693;p80"/>
            <p:cNvSpPr/>
            <p:nvPr/>
          </p:nvSpPr>
          <p:spPr>
            <a:xfrm>
              <a:off x="3251998" y="1787787"/>
              <a:ext cx="131658" cy="11024"/>
            </a:xfrm>
            <a:custGeom>
              <a:avLst/>
              <a:gdLst/>
              <a:ahLst/>
              <a:cxnLst/>
              <a:rect l="l" t="t" r="r" b="b"/>
              <a:pathLst>
                <a:path w="5028" h="421" extrusionOk="0">
                  <a:moveTo>
                    <a:pt x="258" y="0"/>
                  </a:moveTo>
                  <a:cubicBezTo>
                    <a:pt x="0" y="20"/>
                    <a:pt x="0" y="401"/>
                    <a:pt x="258" y="420"/>
                  </a:cubicBezTo>
                  <a:lnTo>
                    <a:pt x="4770" y="420"/>
                  </a:lnTo>
                  <a:cubicBezTo>
                    <a:pt x="5028" y="401"/>
                    <a:pt x="5028" y="20"/>
                    <a:pt x="4770"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4" name="Google Shape;20694;p80"/>
            <p:cNvSpPr/>
            <p:nvPr/>
          </p:nvSpPr>
          <p:spPr>
            <a:xfrm>
              <a:off x="3259304" y="1537432"/>
              <a:ext cx="74234" cy="70516"/>
            </a:xfrm>
            <a:custGeom>
              <a:avLst/>
              <a:gdLst/>
              <a:ahLst/>
              <a:cxnLst/>
              <a:rect l="l" t="t" r="r" b="b"/>
              <a:pathLst>
                <a:path w="2835" h="2693" extrusionOk="0">
                  <a:moveTo>
                    <a:pt x="2549" y="0"/>
                  </a:moveTo>
                  <a:cubicBezTo>
                    <a:pt x="2507" y="0"/>
                    <a:pt x="2462" y="15"/>
                    <a:pt x="2421" y="50"/>
                  </a:cubicBezTo>
                  <a:lnTo>
                    <a:pt x="131" y="2340"/>
                  </a:lnTo>
                  <a:cubicBezTo>
                    <a:pt x="1" y="2461"/>
                    <a:pt x="90" y="2693"/>
                    <a:pt x="273" y="2693"/>
                  </a:cubicBezTo>
                  <a:cubicBezTo>
                    <a:pt x="277" y="2693"/>
                    <a:pt x="280" y="2693"/>
                    <a:pt x="284" y="2693"/>
                  </a:cubicBezTo>
                  <a:cubicBezTo>
                    <a:pt x="332" y="2693"/>
                    <a:pt x="389" y="2674"/>
                    <a:pt x="427" y="2635"/>
                  </a:cubicBezTo>
                  <a:lnTo>
                    <a:pt x="2707" y="346"/>
                  </a:lnTo>
                  <a:cubicBezTo>
                    <a:pt x="2834" y="196"/>
                    <a:pt x="2704" y="0"/>
                    <a:pt x="254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5" name="Google Shape;20695;p80"/>
            <p:cNvSpPr/>
            <p:nvPr/>
          </p:nvSpPr>
          <p:spPr>
            <a:xfrm>
              <a:off x="3283970" y="1500275"/>
              <a:ext cx="84944" cy="84944"/>
            </a:xfrm>
            <a:custGeom>
              <a:avLst/>
              <a:gdLst/>
              <a:ahLst/>
              <a:cxnLst/>
              <a:rect l="l" t="t" r="r" b="b"/>
              <a:pathLst>
                <a:path w="3244" h="3244" extrusionOk="0">
                  <a:moveTo>
                    <a:pt x="1622" y="0"/>
                  </a:moveTo>
                  <a:cubicBezTo>
                    <a:pt x="725" y="0"/>
                    <a:pt x="0" y="725"/>
                    <a:pt x="0" y="1622"/>
                  </a:cubicBezTo>
                  <a:cubicBezTo>
                    <a:pt x="0" y="2519"/>
                    <a:pt x="725" y="3244"/>
                    <a:pt x="1622" y="3244"/>
                  </a:cubicBezTo>
                  <a:cubicBezTo>
                    <a:pt x="2519" y="3244"/>
                    <a:pt x="3244" y="2519"/>
                    <a:pt x="3244" y="1622"/>
                  </a:cubicBezTo>
                  <a:cubicBezTo>
                    <a:pt x="3244" y="725"/>
                    <a:pt x="2519" y="0"/>
                    <a:pt x="1622"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6" name="Google Shape;20696;p80"/>
            <p:cNvSpPr/>
            <p:nvPr/>
          </p:nvSpPr>
          <p:spPr>
            <a:xfrm>
              <a:off x="3185803" y="1633662"/>
              <a:ext cx="171878" cy="19743"/>
            </a:xfrm>
            <a:custGeom>
              <a:avLst/>
              <a:gdLst/>
              <a:ahLst/>
              <a:cxnLst/>
              <a:rect l="l" t="t" r="r" b="b"/>
              <a:pathLst>
                <a:path w="6564" h="754" extrusionOk="0">
                  <a:moveTo>
                    <a:pt x="220" y="0"/>
                  </a:moveTo>
                  <a:cubicBezTo>
                    <a:pt x="96" y="0"/>
                    <a:pt x="0" y="96"/>
                    <a:pt x="0" y="220"/>
                  </a:cubicBezTo>
                  <a:lnTo>
                    <a:pt x="0" y="525"/>
                  </a:lnTo>
                  <a:cubicBezTo>
                    <a:pt x="0" y="649"/>
                    <a:pt x="96" y="754"/>
                    <a:pt x="220" y="754"/>
                  </a:cubicBezTo>
                  <a:lnTo>
                    <a:pt x="6344" y="754"/>
                  </a:lnTo>
                  <a:cubicBezTo>
                    <a:pt x="6468" y="744"/>
                    <a:pt x="6564" y="649"/>
                    <a:pt x="6564" y="525"/>
                  </a:cubicBezTo>
                  <a:lnTo>
                    <a:pt x="6564" y="220"/>
                  </a:lnTo>
                  <a:cubicBezTo>
                    <a:pt x="6564" y="96"/>
                    <a:pt x="6468" y="0"/>
                    <a:pt x="6344" y="0"/>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7" name="Google Shape;20697;p80"/>
            <p:cNvSpPr/>
            <p:nvPr/>
          </p:nvSpPr>
          <p:spPr>
            <a:xfrm>
              <a:off x="3179047" y="1674851"/>
              <a:ext cx="186463" cy="10814"/>
            </a:xfrm>
            <a:custGeom>
              <a:avLst/>
              <a:gdLst/>
              <a:ahLst/>
              <a:cxnLst/>
              <a:rect l="l" t="t" r="r" b="b"/>
              <a:pathLst>
                <a:path w="7121" h="413" extrusionOk="0">
                  <a:moveTo>
                    <a:pt x="6849" y="0"/>
                  </a:moveTo>
                  <a:cubicBezTo>
                    <a:pt x="6840" y="0"/>
                    <a:pt x="6831" y="1"/>
                    <a:pt x="6822" y="1"/>
                  </a:cubicBezTo>
                  <a:lnTo>
                    <a:pt x="258" y="1"/>
                  </a:lnTo>
                  <a:cubicBezTo>
                    <a:pt x="1" y="20"/>
                    <a:pt x="1" y="393"/>
                    <a:pt x="258" y="412"/>
                  </a:cubicBezTo>
                  <a:lnTo>
                    <a:pt x="6822" y="412"/>
                  </a:lnTo>
                  <a:cubicBezTo>
                    <a:pt x="6828" y="412"/>
                    <a:pt x="6834" y="412"/>
                    <a:pt x="6840" y="412"/>
                  </a:cubicBezTo>
                  <a:cubicBezTo>
                    <a:pt x="7118" y="412"/>
                    <a:pt x="7121" y="0"/>
                    <a:pt x="6849"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698" name="Google Shape;20698;p80"/>
            <p:cNvSpPr/>
            <p:nvPr/>
          </p:nvSpPr>
          <p:spPr>
            <a:xfrm>
              <a:off x="3179047" y="1701847"/>
              <a:ext cx="185390" cy="10762"/>
            </a:xfrm>
            <a:custGeom>
              <a:avLst/>
              <a:gdLst/>
              <a:ahLst/>
              <a:cxnLst/>
              <a:rect l="l" t="t" r="r" b="b"/>
              <a:pathLst>
                <a:path w="7080" h="411" extrusionOk="0">
                  <a:moveTo>
                    <a:pt x="258" y="1"/>
                  </a:moveTo>
                  <a:cubicBezTo>
                    <a:pt x="1" y="20"/>
                    <a:pt x="1" y="392"/>
                    <a:pt x="258" y="411"/>
                  </a:cubicBezTo>
                  <a:lnTo>
                    <a:pt x="6822" y="411"/>
                  </a:lnTo>
                  <a:cubicBezTo>
                    <a:pt x="7079" y="392"/>
                    <a:pt x="7079" y="20"/>
                    <a:pt x="682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699" name="Google Shape;20699;p80"/>
          <p:cNvGrpSpPr/>
          <p:nvPr/>
        </p:nvGrpSpPr>
        <p:grpSpPr>
          <a:xfrm>
            <a:off x="3545945" y="2000367"/>
            <a:ext cx="443015" cy="478976"/>
            <a:chOff x="2659458" y="1500275"/>
            <a:chExt cx="332261" cy="359232"/>
          </a:xfrm>
        </p:grpSpPr>
        <p:sp>
          <p:nvSpPr>
            <p:cNvPr id="20700" name="Google Shape;20700;p80"/>
            <p:cNvSpPr/>
            <p:nvPr/>
          </p:nvSpPr>
          <p:spPr>
            <a:xfrm>
              <a:off x="2957234" y="1800015"/>
              <a:ext cx="34486" cy="59361"/>
            </a:xfrm>
            <a:custGeom>
              <a:avLst/>
              <a:gdLst/>
              <a:ahLst/>
              <a:cxnLst/>
              <a:rect l="l" t="t" r="r" b="b"/>
              <a:pathLst>
                <a:path w="1317" h="2267" extrusionOk="0">
                  <a:moveTo>
                    <a:pt x="0" y="1"/>
                  </a:moveTo>
                  <a:lnTo>
                    <a:pt x="248" y="1909"/>
                  </a:lnTo>
                  <a:cubicBezTo>
                    <a:pt x="277" y="2147"/>
                    <a:pt x="465" y="2267"/>
                    <a:pt x="655" y="2267"/>
                  </a:cubicBezTo>
                  <a:cubicBezTo>
                    <a:pt x="844" y="2267"/>
                    <a:pt x="1035" y="2147"/>
                    <a:pt x="1069" y="1909"/>
                  </a:cubicBezTo>
                  <a:lnTo>
                    <a:pt x="131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1" name="Google Shape;20701;p80"/>
            <p:cNvSpPr/>
            <p:nvPr/>
          </p:nvSpPr>
          <p:spPr>
            <a:xfrm>
              <a:off x="2974463" y="1800015"/>
              <a:ext cx="17256" cy="59492"/>
            </a:xfrm>
            <a:custGeom>
              <a:avLst/>
              <a:gdLst/>
              <a:ahLst/>
              <a:cxnLst/>
              <a:rect l="l" t="t" r="r" b="b"/>
              <a:pathLst>
                <a:path w="659" h="2272" extrusionOk="0">
                  <a:moveTo>
                    <a:pt x="0" y="1"/>
                  </a:moveTo>
                  <a:lnTo>
                    <a:pt x="0" y="2271"/>
                  </a:lnTo>
                  <a:cubicBezTo>
                    <a:pt x="201" y="2262"/>
                    <a:pt x="382" y="2109"/>
                    <a:pt x="411" y="1909"/>
                  </a:cubicBezTo>
                  <a:lnTo>
                    <a:pt x="659" y="1"/>
                  </a:ln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2" name="Google Shape;20702;p80"/>
            <p:cNvSpPr/>
            <p:nvPr/>
          </p:nvSpPr>
          <p:spPr>
            <a:xfrm>
              <a:off x="2659458" y="1500275"/>
              <a:ext cx="266066" cy="358970"/>
            </a:xfrm>
            <a:custGeom>
              <a:avLst/>
              <a:gdLst/>
              <a:ahLst/>
              <a:cxnLst/>
              <a:rect l="l" t="t" r="r" b="b"/>
              <a:pathLst>
                <a:path w="10161" h="13709" extrusionOk="0">
                  <a:moveTo>
                    <a:pt x="3034" y="0"/>
                  </a:moveTo>
                  <a:lnTo>
                    <a:pt x="1" y="3034"/>
                  </a:lnTo>
                  <a:lnTo>
                    <a:pt x="1" y="13489"/>
                  </a:lnTo>
                  <a:cubicBezTo>
                    <a:pt x="1" y="13613"/>
                    <a:pt x="105" y="13709"/>
                    <a:pt x="220" y="13709"/>
                  </a:cubicBezTo>
                  <a:lnTo>
                    <a:pt x="9941" y="13709"/>
                  </a:lnTo>
                  <a:cubicBezTo>
                    <a:pt x="10065" y="13709"/>
                    <a:pt x="10161" y="13613"/>
                    <a:pt x="10161" y="13489"/>
                  </a:cubicBezTo>
                  <a:lnTo>
                    <a:pt x="10161" y="219"/>
                  </a:lnTo>
                  <a:cubicBezTo>
                    <a:pt x="10161" y="95"/>
                    <a:pt x="10056" y="0"/>
                    <a:pt x="9932" y="0"/>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3" name="Google Shape;20703;p80"/>
            <p:cNvSpPr/>
            <p:nvPr/>
          </p:nvSpPr>
          <p:spPr>
            <a:xfrm>
              <a:off x="2659458" y="1500275"/>
              <a:ext cx="92459" cy="92197"/>
            </a:xfrm>
            <a:custGeom>
              <a:avLst/>
              <a:gdLst/>
              <a:ahLst/>
              <a:cxnLst/>
              <a:rect l="l" t="t" r="r" b="b"/>
              <a:pathLst>
                <a:path w="3531" h="3521" extrusionOk="0">
                  <a:moveTo>
                    <a:pt x="3034" y="0"/>
                  </a:moveTo>
                  <a:lnTo>
                    <a:pt x="1" y="3034"/>
                  </a:lnTo>
                  <a:lnTo>
                    <a:pt x="1" y="3520"/>
                  </a:lnTo>
                  <a:lnTo>
                    <a:pt x="3301" y="3520"/>
                  </a:lnTo>
                  <a:cubicBezTo>
                    <a:pt x="3425" y="3520"/>
                    <a:pt x="3530" y="3425"/>
                    <a:pt x="3530" y="3301"/>
                  </a:cubicBezTo>
                  <a:lnTo>
                    <a:pt x="3530"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4" name="Google Shape;20704;p80"/>
            <p:cNvSpPr/>
            <p:nvPr/>
          </p:nvSpPr>
          <p:spPr>
            <a:xfrm>
              <a:off x="2659458" y="1500275"/>
              <a:ext cx="266066" cy="358970"/>
            </a:xfrm>
            <a:custGeom>
              <a:avLst/>
              <a:gdLst/>
              <a:ahLst/>
              <a:cxnLst/>
              <a:rect l="l" t="t" r="r" b="b"/>
              <a:pathLst>
                <a:path w="10161" h="13709" extrusionOk="0">
                  <a:moveTo>
                    <a:pt x="9254" y="0"/>
                  </a:moveTo>
                  <a:lnTo>
                    <a:pt x="9254" y="12774"/>
                  </a:lnTo>
                  <a:lnTo>
                    <a:pt x="1" y="12774"/>
                  </a:lnTo>
                  <a:lnTo>
                    <a:pt x="1" y="13489"/>
                  </a:lnTo>
                  <a:cubicBezTo>
                    <a:pt x="1" y="13613"/>
                    <a:pt x="105" y="13709"/>
                    <a:pt x="229" y="13709"/>
                  </a:cubicBezTo>
                  <a:lnTo>
                    <a:pt x="9932" y="13709"/>
                  </a:lnTo>
                  <a:cubicBezTo>
                    <a:pt x="10056" y="13709"/>
                    <a:pt x="10161" y="13613"/>
                    <a:pt x="10161" y="13489"/>
                  </a:cubicBezTo>
                  <a:lnTo>
                    <a:pt x="10161" y="219"/>
                  </a:lnTo>
                  <a:cubicBezTo>
                    <a:pt x="10161" y="95"/>
                    <a:pt x="10056" y="0"/>
                    <a:pt x="9932" y="0"/>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5" name="Google Shape;20705;p80"/>
            <p:cNvSpPr/>
            <p:nvPr/>
          </p:nvSpPr>
          <p:spPr>
            <a:xfrm>
              <a:off x="2659458" y="1500275"/>
              <a:ext cx="79471" cy="79445"/>
            </a:xfrm>
            <a:custGeom>
              <a:avLst/>
              <a:gdLst/>
              <a:ahLst/>
              <a:cxnLst/>
              <a:rect l="l" t="t" r="r" b="b"/>
              <a:pathLst>
                <a:path w="3035" h="3034" extrusionOk="0">
                  <a:moveTo>
                    <a:pt x="3034" y="0"/>
                  </a:moveTo>
                  <a:lnTo>
                    <a:pt x="1" y="3034"/>
                  </a:lnTo>
                  <a:lnTo>
                    <a:pt x="2815" y="3034"/>
                  </a:lnTo>
                  <a:cubicBezTo>
                    <a:pt x="2939" y="3034"/>
                    <a:pt x="3034" y="2929"/>
                    <a:pt x="3034" y="2814"/>
                  </a:cubicBezTo>
                  <a:lnTo>
                    <a:pt x="3034" y="0"/>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6" name="Google Shape;20706;p80"/>
            <p:cNvSpPr/>
            <p:nvPr/>
          </p:nvSpPr>
          <p:spPr>
            <a:xfrm>
              <a:off x="2710414" y="1744817"/>
              <a:ext cx="164154" cy="11024"/>
            </a:xfrm>
            <a:custGeom>
              <a:avLst/>
              <a:gdLst/>
              <a:ahLst/>
              <a:cxnLst/>
              <a:rect l="l" t="t" r="r" b="b"/>
              <a:pathLst>
                <a:path w="6269" h="421" extrusionOk="0">
                  <a:moveTo>
                    <a:pt x="258" y="1"/>
                  </a:moveTo>
                  <a:cubicBezTo>
                    <a:pt x="1" y="20"/>
                    <a:pt x="1" y="401"/>
                    <a:pt x="258" y="420"/>
                  </a:cubicBezTo>
                  <a:lnTo>
                    <a:pt x="6011" y="420"/>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7" name="Google Shape;20707;p80"/>
            <p:cNvSpPr/>
            <p:nvPr/>
          </p:nvSpPr>
          <p:spPr>
            <a:xfrm>
              <a:off x="2785853" y="1811013"/>
              <a:ext cx="88715" cy="11024"/>
            </a:xfrm>
            <a:custGeom>
              <a:avLst/>
              <a:gdLst/>
              <a:ahLst/>
              <a:cxnLst/>
              <a:rect l="l" t="t" r="r" b="b"/>
              <a:pathLst>
                <a:path w="3388" h="421" extrusionOk="0">
                  <a:moveTo>
                    <a:pt x="258" y="1"/>
                  </a:moveTo>
                  <a:cubicBezTo>
                    <a:pt x="1" y="20"/>
                    <a:pt x="1" y="392"/>
                    <a:pt x="258" y="420"/>
                  </a:cubicBezTo>
                  <a:lnTo>
                    <a:pt x="3130" y="420"/>
                  </a:lnTo>
                  <a:cubicBezTo>
                    <a:pt x="3387" y="392"/>
                    <a:pt x="3387" y="20"/>
                    <a:pt x="31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8" name="Google Shape;20708;p80"/>
            <p:cNvSpPr/>
            <p:nvPr/>
          </p:nvSpPr>
          <p:spPr>
            <a:xfrm>
              <a:off x="2710414" y="1717349"/>
              <a:ext cx="164154" cy="10998"/>
            </a:xfrm>
            <a:custGeom>
              <a:avLst/>
              <a:gdLst/>
              <a:ahLst/>
              <a:cxnLst/>
              <a:rect l="l" t="t" r="r" b="b"/>
              <a:pathLst>
                <a:path w="6269" h="420" extrusionOk="0">
                  <a:moveTo>
                    <a:pt x="258" y="0"/>
                  </a:moveTo>
                  <a:cubicBezTo>
                    <a:pt x="1" y="19"/>
                    <a:pt x="1" y="391"/>
                    <a:pt x="258" y="420"/>
                  </a:cubicBezTo>
                  <a:lnTo>
                    <a:pt x="6011" y="420"/>
                  </a:lnTo>
                  <a:cubicBezTo>
                    <a:pt x="6268" y="391"/>
                    <a:pt x="6268" y="19"/>
                    <a:pt x="601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09" name="Google Shape;20709;p80"/>
            <p:cNvSpPr/>
            <p:nvPr/>
          </p:nvSpPr>
          <p:spPr>
            <a:xfrm>
              <a:off x="2710414" y="1689855"/>
              <a:ext cx="164154" cy="11024"/>
            </a:xfrm>
            <a:custGeom>
              <a:avLst/>
              <a:gdLst/>
              <a:ahLst/>
              <a:cxnLst/>
              <a:rect l="l" t="t" r="r" b="b"/>
              <a:pathLst>
                <a:path w="6269" h="421" extrusionOk="0">
                  <a:moveTo>
                    <a:pt x="258" y="1"/>
                  </a:moveTo>
                  <a:cubicBezTo>
                    <a:pt x="1" y="20"/>
                    <a:pt x="1" y="401"/>
                    <a:pt x="258" y="421"/>
                  </a:cubicBezTo>
                  <a:lnTo>
                    <a:pt x="6011" y="421"/>
                  </a:lnTo>
                  <a:cubicBezTo>
                    <a:pt x="6268" y="401"/>
                    <a:pt x="6268" y="20"/>
                    <a:pt x="601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0" name="Google Shape;20710;p80"/>
            <p:cNvSpPr/>
            <p:nvPr/>
          </p:nvSpPr>
          <p:spPr>
            <a:xfrm>
              <a:off x="2709576" y="1662360"/>
              <a:ext cx="165830" cy="11050"/>
            </a:xfrm>
            <a:custGeom>
              <a:avLst/>
              <a:gdLst/>
              <a:ahLst/>
              <a:cxnLst/>
              <a:rect l="l" t="t" r="r" b="b"/>
              <a:pathLst>
                <a:path w="6333" h="422" extrusionOk="0">
                  <a:moveTo>
                    <a:pt x="272" y="1"/>
                  </a:moveTo>
                  <a:cubicBezTo>
                    <a:pt x="0" y="1"/>
                    <a:pt x="0" y="422"/>
                    <a:pt x="272" y="422"/>
                  </a:cubicBezTo>
                  <a:cubicBezTo>
                    <a:pt x="278" y="422"/>
                    <a:pt x="284" y="422"/>
                    <a:pt x="290" y="421"/>
                  </a:cubicBezTo>
                  <a:lnTo>
                    <a:pt x="6043" y="421"/>
                  </a:lnTo>
                  <a:cubicBezTo>
                    <a:pt x="6049" y="422"/>
                    <a:pt x="6055" y="422"/>
                    <a:pt x="6061" y="422"/>
                  </a:cubicBezTo>
                  <a:cubicBezTo>
                    <a:pt x="6333" y="422"/>
                    <a:pt x="6333" y="1"/>
                    <a:pt x="6061" y="1"/>
                  </a:cubicBezTo>
                  <a:cubicBezTo>
                    <a:pt x="6055" y="1"/>
                    <a:pt x="6049" y="1"/>
                    <a:pt x="6043" y="1"/>
                  </a:cubicBezTo>
                  <a:lnTo>
                    <a:pt x="290" y="1"/>
                  </a:lnTo>
                  <a:cubicBezTo>
                    <a:pt x="284" y="1"/>
                    <a:pt x="278" y="1"/>
                    <a:pt x="27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1" name="Google Shape;20711;p80"/>
            <p:cNvSpPr/>
            <p:nvPr/>
          </p:nvSpPr>
          <p:spPr>
            <a:xfrm>
              <a:off x="2774515" y="1581423"/>
              <a:ext cx="23357" cy="62242"/>
            </a:xfrm>
            <a:custGeom>
              <a:avLst/>
              <a:gdLst/>
              <a:ahLst/>
              <a:cxnLst/>
              <a:rect l="l" t="t" r="r" b="b"/>
              <a:pathLst>
                <a:path w="892" h="2377" extrusionOk="0">
                  <a:moveTo>
                    <a:pt x="273" y="1"/>
                  </a:moveTo>
                  <a:cubicBezTo>
                    <a:pt x="1" y="1"/>
                    <a:pt x="1" y="422"/>
                    <a:pt x="273" y="422"/>
                  </a:cubicBezTo>
                  <a:cubicBezTo>
                    <a:pt x="279" y="422"/>
                    <a:pt x="285" y="422"/>
                    <a:pt x="291" y="421"/>
                  </a:cubicBezTo>
                  <a:lnTo>
                    <a:pt x="472" y="421"/>
                  </a:lnTo>
                  <a:lnTo>
                    <a:pt x="472" y="2167"/>
                  </a:lnTo>
                  <a:cubicBezTo>
                    <a:pt x="472" y="2282"/>
                    <a:pt x="567" y="2377"/>
                    <a:pt x="682" y="2377"/>
                  </a:cubicBezTo>
                  <a:cubicBezTo>
                    <a:pt x="796" y="2377"/>
                    <a:pt x="892" y="2282"/>
                    <a:pt x="892" y="2167"/>
                  </a:cubicBezTo>
                  <a:lnTo>
                    <a:pt x="892" y="211"/>
                  </a:lnTo>
                  <a:cubicBezTo>
                    <a:pt x="892" y="97"/>
                    <a:pt x="796" y="1"/>
                    <a:pt x="682" y="1"/>
                  </a:cubicBezTo>
                  <a:lnTo>
                    <a:pt x="291" y="1"/>
                  </a:lnTo>
                  <a:cubicBezTo>
                    <a:pt x="285" y="1"/>
                    <a:pt x="279"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2" name="Google Shape;20712;p80"/>
            <p:cNvSpPr/>
            <p:nvPr/>
          </p:nvSpPr>
          <p:spPr>
            <a:xfrm>
              <a:off x="2773782" y="1635364"/>
              <a:ext cx="37183" cy="10814"/>
            </a:xfrm>
            <a:custGeom>
              <a:avLst/>
              <a:gdLst/>
              <a:ahLst/>
              <a:cxnLst/>
              <a:rect l="l" t="t" r="r" b="b"/>
              <a:pathLst>
                <a:path w="1420" h="413" extrusionOk="0">
                  <a:moveTo>
                    <a:pt x="273" y="1"/>
                  </a:moveTo>
                  <a:cubicBezTo>
                    <a:pt x="0" y="1"/>
                    <a:pt x="3" y="413"/>
                    <a:pt x="281" y="413"/>
                  </a:cubicBezTo>
                  <a:cubicBezTo>
                    <a:pt x="287" y="413"/>
                    <a:pt x="293" y="413"/>
                    <a:pt x="300" y="412"/>
                  </a:cubicBezTo>
                  <a:lnTo>
                    <a:pt x="1130" y="412"/>
                  </a:lnTo>
                  <a:cubicBezTo>
                    <a:pt x="1136" y="413"/>
                    <a:pt x="1141" y="413"/>
                    <a:pt x="1147" y="413"/>
                  </a:cubicBezTo>
                  <a:cubicBezTo>
                    <a:pt x="1417" y="413"/>
                    <a:pt x="1419" y="1"/>
                    <a:pt x="1156" y="1"/>
                  </a:cubicBezTo>
                  <a:cubicBezTo>
                    <a:pt x="1147" y="1"/>
                    <a:pt x="1138" y="1"/>
                    <a:pt x="1130" y="2"/>
                  </a:cubicBezTo>
                  <a:lnTo>
                    <a:pt x="300" y="2"/>
                  </a:lnTo>
                  <a:cubicBezTo>
                    <a:pt x="290" y="1"/>
                    <a:pt x="281" y="1"/>
                    <a:pt x="273"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3" name="Google Shape;20713;p80"/>
            <p:cNvSpPr/>
            <p:nvPr/>
          </p:nvSpPr>
          <p:spPr>
            <a:xfrm>
              <a:off x="2777866" y="1561103"/>
              <a:ext cx="20005" cy="17125"/>
            </a:xfrm>
            <a:custGeom>
              <a:avLst/>
              <a:gdLst/>
              <a:ahLst/>
              <a:cxnLst/>
              <a:rect l="l" t="t" r="r" b="b"/>
              <a:pathLst>
                <a:path w="764" h="654" extrusionOk="0">
                  <a:moveTo>
                    <a:pt x="439" y="0"/>
                  </a:moveTo>
                  <a:cubicBezTo>
                    <a:pt x="358" y="0"/>
                    <a:pt x="276" y="31"/>
                    <a:pt x="210" y="100"/>
                  </a:cubicBezTo>
                  <a:cubicBezTo>
                    <a:pt x="0" y="300"/>
                    <a:pt x="153" y="653"/>
                    <a:pt x="439" y="653"/>
                  </a:cubicBezTo>
                  <a:cubicBezTo>
                    <a:pt x="621" y="653"/>
                    <a:pt x="764" y="501"/>
                    <a:pt x="764" y="329"/>
                  </a:cubicBezTo>
                  <a:cubicBezTo>
                    <a:pt x="764" y="130"/>
                    <a:pt x="604" y="0"/>
                    <a:pt x="439"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4" name="Google Shape;20714;p80"/>
            <p:cNvSpPr/>
            <p:nvPr/>
          </p:nvSpPr>
          <p:spPr>
            <a:xfrm>
              <a:off x="2957234" y="1582941"/>
              <a:ext cx="34486" cy="229852"/>
            </a:xfrm>
            <a:custGeom>
              <a:avLst/>
              <a:gdLst/>
              <a:ahLst/>
              <a:cxnLst/>
              <a:rect l="l" t="t" r="r" b="b"/>
              <a:pathLst>
                <a:path w="1317" h="8778" extrusionOk="0">
                  <a:moveTo>
                    <a:pt x="0" y="1"/>
                  </a:moveTo>
                  <a:lnTo>
                    <a:pt x="0" y="8777"/>
                  </a:lnTo>
                  <a:lnTo>
                    <a:pt x="1317" y="8777"/>
                  </a:lnTo>
                  <a:lnTo>
                    <a:pt x="1317"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5" name="Google Shape;20715;p80"/>
            <p:cNvSpPr/>
            <p:nvPr/>
          </p:nvSpPr>
          <p:spPr>
            <a:xfrm>
              <a:off x="2974463" y="1582941"/>
              <a:ext cx="17256" cy="229852"/>
            </a:xfrm>
            <a:custGeom>
              <a:avLst/>
              <a:gdLst/>
              <a:ahLst/>
              <a:cxnLst/>
              <a:rect l="l" t="t" r="r" b="b"/>
              <a:pathLst>
                <a:path w="659" h="8778" extrusionOk="0">
                  <a:moveTo>
                    <a:pt x="0" y="1"/>
                  </a:moveTo>
                  <a:lnTo>
                    <a:pt x="0" y="8777"/>
                  </a:lnTo>
                  <a:lnTo>
                    <a:pt x="659" y="8777"/>
                  </a:lnTo>
                  <a:lnTo>
                    <a:pt x="659"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6" name="Google Shape;20716;p80"/>
            <p:cNvSpPr/>
            <p:nvPr/>
          </p:nvSpPr>
          <p:spPr>
            <a:xfrm>
              <a:off x="2957234" y="1550210"/>
              <a:ext cx="34486" cy="40246"/>
            </a:xfrm>
            <a:custGeom>
              <a:avLst/>
              <a:gdLst/>
              <a:ahLst/>
              <a:cxnLst/>
              <a:rect l="l" t="t" r="r" b="b"/>
              <a:pathLst>
                <a:path w="1317" h="1537" extrusionOk="0">
                  <a:moveTo>
                    <a:pt x="0" y="1"/>
                  </a:moveTo>
                  <a:lnTo>
                    <a:pt x="0" y="1537"/>
                  </a:lnTo>
                  <a:lnTo>
                    <a:pt x="1317" y="1537"/>
                  </a:lnTo>
                  <a:lnTo>
                    <a:pt x="1317"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7" name="Google Shape;20717;p80"/>
            <p:cNvSpPr/>
            <p:nvPr/>
          </p:nvSpPr>
          <p:spPr>
            <a:xfrm>
              <a:off x="2974463" y="1550210"/>
              <a:ext cx="17256" cy="40246"/>
            </a:xfrm>
            <a:custGeom>
              <a:avLst/>
              <a:gdLst/>
              <a:ahLst/>
              <a:cxnLst/>
              <a:rect l="l" t="t" r="r" b="b"/>
              <a:pathLst>
                <a:path w="659" h="1537" extrusionOk="0">
                  <a:moveTo>
                    <a:pt x="0" y="1"/>
                  </a:moveTo>
                  <a:lnTo>
                    <a:pt x="0" y="1537"/>
                  </a:lnTo>
                  <a:lnTo>
                    <a:pt x="659" y="1537"/>
                  </a:lnTo>
                  <a:lnTo>
                    <a:pt x="659"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8" name="Google Shape;20718;p80"/>
            <p:cNvSpPr/>
            <p:nvPr/>
          </p:nvSpPr>
          <p:spPr>
            <a:xfrm>
              <a:off x="2957234" y="1500275"/>
              <a:ext cx="34486" cy="49961"/>
            </a:xfrm>
            <a:custGeom>
              <a:avLst/>
              <a:gdLst/>
              <a:ahLst/>
              <a:cxnLst/>
              <a:rect l="l" t="t" r="r" b="b"/>
              <a:pathLst>
                <a:path w="1317" h="1908" extrusionOk="0">
                  <a:moveTo>
                    <a:pt x="658" y="0"/>
                  </a:moveTo>
                  <a:cubicBezTo>
                    <a:pt x="296" y="0"/>
                    <a:pt x="0" y="296"/>
                    <a:pt x="0" y="658"/>
                  </a:cubicBezTo>
                  <a:lnTo>
                    <a:pt x="0" y="1908"/>
                  </a:lnTo>
                  <a:lnTo>
                    <a:pt x="1317" y="1908"/>
                  </a:lnTo>
                  <a:lnTo>
                    <a:pt x="1317" y="658"/>
                  </a:lnTo>
                  <a:cubicBezTo>
                    <a:pt x="1317" y="296"/>
                    <a:pt x="1021" y="0"/>
                    <a:pt x="65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19" name="Google Shape;20719;p80"/>
            <p:cNvSpPr/>
            <p:nvPr/>
          </p:nvSpPr>
          <p:spPr>
            <a:xfrm>
              <a:off x="2974463" y="1500275"/>
              <a:ext cx="17256" cy="49961"/>
            </a:xfrm>
            <a:custGeom>
              <a:avLst/>
              <a:gdLst/>
              <a:ahLst/>
              <a:cxnLst/>
              <a:rect l="l" t="t" r="r" b="b"/>
              <a:pathLst>
                <a:path w="659" h="1908" extrusionOk="0">
                  <a:moveTo>
                    <a:pt x="0" y="0"/>
                  </a:moveTo>
                  <a:lnTo>
                    <a:pt x="0" y="1908"/>
                  </a:lnTo>
                  <a:lnTo>
                    <a:pt x="659" y="1908"/>
                  </a:lnTo>
                  <a:lnTo>
                    <a:pt x="659" y="658"/>
                  </a:lnTo>
                  <a:cubicBezTo>
                    <a:pt x="659" y="296"/>
                    <a:pt x="363" y="0"/>
                    <a:pt x="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20" name="Google Shape;20720;p80"/>
          <p:cNvGrpSpPr/>
          <p:nvPr/>
        </p:nvGrpSpPr>
        <p:grpSpPr>
          <a:xfrm>
            <a:off x="2333579" y="3218041"/>
            <a:ext cx="479640" cy="479255"/>
            <a:chOff x="1750184" y="2413530"/>
            <a:chExt cx="359730" cy="359441"/>
          </a:xfrm>
        </p:grpSpPr>
        <p:sp>
          <p:nvSpPr>
            <p:cNvPr id="20721" name="Google Shape;20721;p80"/>
            <p:cNvSpPr/>
            <p:nvPr/>
          </p:nvSpPr>
          <p:spPr>
            <a:xfrm>
              <a:off x="1867074" y="2496981"/>
              <a:ext cx="58000" cy="64965"/>
            </a:xfrm>
            <a:custGeom>
              <a:avLst/>
              <a:gdLst/>
              <a:ahLst/>
              <a:cxnLst/>
              <a:rect l="l" t="t" r="r" b="b"/>
              <a:pathLst>
                <a:path w="2215" h="2481" extrusionOk="0">
                  <a:moveTo>
                    <a:pt x="1203" y="0"/>
                  </a:moveTo>
                  <a:lnTo>
                    <a:pt x="335" y="878"/>
                  </a:lnTo>
                  <a:cubicBezTo>
                    <a:pt x="1" y="1202"/>
                    <a:pt x="1" y="1736"/>
                    <a:pt x="335" y="2070"/>
                  </a:cubicBezTo>
                  <a:lnTo>
                    <a:pt x="745" y="2481"/>
                  </a:lnTo>
                  <a:lnTo>
                    <a:pt x="2214" y="1011"/>
                  </a:lnTo>
                  <a:lnTo>
                    <a:pt x="1203"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2" name="Google Shape;20722;p80"/>
            <p:cNvSpPr/>
            <p:nvPr/>
          </p:nvSpPr>
          <p:spPr>
            <a:xfrm>
              <a:off x="1824863" y="2413530"/>
              <a:ext cx="285050" cy="285312"/>
            </a:xfrm>
            <a:custGeom>
              <a:avLst/>
              <a:gdLst/>
              <a:ahLst/>
              <a:cxnLst/>
              <a:rect l="l" t="t" r="r" b="b"/>
              <a:pathLst>
                <a:path w="10886" h="10896" extrusionOk="0">
                  <a:moveTo>
                    <a:pt x="2033" y="1"/>
                  </a:moveTo>
                  <a:cubicBezTo>
                    <a:pt x="1851" y="1"/>
                    <a:pt x="1670" y="29"/>
                    <a:pt x="1498" y="77"/>
                  </a:cubicBezTo>
                  <a:cubicBezTo>
                    <a:pt x="1336" y="125"/>
                    <a:pt x="1279" y="335"/>
                    <a:pt x="1403" y="449"/>
                  </a:cubicBezTo>
                  <a:lnTo>
                    <a:pt x="2519" y="1565"/>
                  </a:lnTo>
                  <a:cubicBezTo>
                    <a:pt x="2586" y="1632"/>
                    <a:pt x="2643" y="1718"/>
                    <a:pt x="2672" y="1804"/>
                  </a:cubicBezTo>
                  <a:cubicBezTo>
                    <a:pt x="2843" y="2243"/>
                    <a:pt x="2510" y="2720"/>
                    <a:pt x="2033" y="2720"/>
                  </a:cubicBezTo>
                  <a:cubicBezTo>
                    <a:pt x="1956" y="2720"/>
                    <a:pt x="1870" y="2701"/>
                    <a:pt x="1794" y="2672"/>
                  </a:cubicBezTo>
                  <a:cubicBezTo>
                    <a:pt x="1708" y="2643"/>
                    <a:pt x="1622" y="2586"/>
                    <a:pt x="1556" y="2519"/>
                  </a:cubicBezTo>
                  <a:lnTo>
                    <a:pt x="439" y="1403"/>
                  </a:lnTo>
                  <a:cubicBezTo>
                    <a:pt x="397" y="1360"/>
                    <a:pt x="341" y="1340"/>
                    <a:pt x="285" y="1340"/>
                  </a:cubicBezTo>
                  <a:cubicBezTo>
                    <a:pt x="192" y="1340"/>
                    <a:pt x="101" y="1397"/>
                    <a:pt x="77" y="1499"/>
                  </a:cubicBezTo>
                  <a:cubicBezTo>
                    <a:pt x="20" y="1680"/>
                    <a:pt x="1" y="1861"/>
                    <a:pt x="1" y="2042"/>
                  </a:cubicBezTo>
                  <a:cubicBezTo>
                    <a:pt x="1" y="3120"/>
                    <a:pt x="831" y="4008"/>
                    <a:pt x="1909" y="4065"/>
                  </a:cubicBezTo>
                  <a:lnTo>
                    <a:pt x="2042" y="4084"/>
                  </a:lnTo>
                  <a:cubicBezTo>
                    <a:pt x="2242" y="4084"/>
                    <a:pt x="2443" y="4055"/>
                    <a:pt x="2634" y="3989"/>
                  </a:cubicBezTo>
                  <a:cubicBezTo>
                    <a:pt x="2681" y="3979"/>
                    <a:pt x="2719" y="3960"/>
                    <a:pt x="2758" y="3950"/>
                  </a:cubicBezTo>
                  <a:lnTo>
                    <a:pt x="6946" y="8138"/>
                  </a:lnTo>
                  <a:cubicBezTo>
                    <a:pt x="6927" y="8177"/>
                    <a:pt x="6917" y="8215"/>
                    <a:pt x="6907" y="8262"/>
                  </a:cubicBezTo>
                  <a:cubicBezTo>
                    <a:pt x="6841" y="8453"/>
                    <a:pt x="6812" y="8654"/>
                    <a:pt x="6812" y="8854"/>
                  </a:cubicBezTo>
                  <a:lnTo>
                    <a:pt x="6831" y="8987"/>
                  </a:lnTo>
                  <a:cubicBezTo>
                    <a:pt x="6888" y="10065"/>
                    <a:pt x="7776" y="10895"/>
                    <a:pt x="8854" y="10895"/>
                  </a:cubicBezTo>
                  <a:cubicBezTo>
                    <a:pt x="9035" y="10895"/>
                    <a:pt x="9216" y="10876"/>
                    <a:pt x="9388" y="10819"/>
                  </a:cubicBezTo>
                  <a:cubicBezTo>
                    <a:pt x="9569" y="10781"/>
                    <a:pt x="9617" y="10552"/>
                    <a:pt x="9483" y="10438"/>
                  </a:cubicBezTo>
                  <a:lnTo>
                    <a:pt x="8367" y="9331"/>
                  </a:lnTo>
                  <a:cubicBezTo>
                    <a:pt x="8300" y="9264"/>
                    <a:pt x="8243" y="9178"/>
                    <a:pt x="8214" y="9092"/>
                  </a:cubicBezTo>
                  <a:cubicBezTo>
                    <a:pt x="8043" y="8644"/>
                    <a:pt x="8367" y="8177"/>
                    <a:pt x="8844" y="8177"/>
                  </a:cubicBezTo>
                  <a:cubicBezTo>
                    <a:pt x="8920" y="8177"/>
                    <a:pt x="9006" y="8186"/>
                    <a:pt x="9083" y="8224"/>
                  </a:cubicBezTo>
                  <a:cubicBezTo>
                    <a:pt x="9178" y="8253"/>
                    <a:pt x="9254" y="8301"/>
                    <a:pt x="9331" y="8377"/>
                  </a:cubicBezTo>
                  <a:lnTo>
                    <a:pt x="10437" y="9484"/>
                  </a:lnTo>
                  <a:cubicBezTo>
                    <a:pt x="10485" y="9531"/>
                    <a:pt x="10543" y="9553"/>
                    <a:pt x="10600" y="9553"/>
                  </a:cubicBezTo>
                  <a:cubicBezTo>
                    <a:pt x="10692" y="9553"/>
                    <a:pt x="10780" y="9494"/>
                    <a:pt x="10809" y="9388"/>
                  </a:cubicBezTo>
                  <a:cubicBezTo>
                    <a:pt x="10867" y="9216"/>
                    <a:pt x="10886" y="9035"/>
                    <a:pt x="10886" y="8854"/>
                  </a:cubicBezTo>
                  <a:cubicBezTo>
                    <a:pt x="10886" y="7785"/>
                    <a:pt x="10046" y="6898"/>
                    <a:pt x="8978" y="6831"/>
                  </a:cubicBezTo>
                  <a:lnTo>
                    <a:pt x="8844" y="6812"/>
                  </a:lnTo>
                  <a:cubicBezTo>
                    <a:pt x="8644" y="6812"/>
                    <a:pt x="8443" y="6851"/>
                    <a:pt x="8253" y="6908"/>
                  </a:cubicBezTo>
                  <a:lnTo>
                    <a:pt x="8129" y="6946"/>
                  </a:lnTo>
                  <a:lnTo>
                    <a:pt x="3941" y="2758"/>
                  </a:lnTo>
                  <a:cubicBezTo>
                    <a:pt x="3960" y="2720"/>
                    <a:pt x="3969" y="2682"/>
                    <a:pt x="3979" y="2643"/>
                  </a:cubicBezTo>
                  <a:cubicBezTo>
                    <a:pt x="4045" y="2453"/>
                    <a:pt x="4074" y="2252"/>
                    <a:pt x="4074" y="2052"/>
                  </a:cubicBezTo>
                  <a:lnTo>
                    <a:pt x="4065" y="1909"/>
                  </a:lnTo>
                  <a:cubicBezTo>
                    <a:pt x="3998" y="840"/>
                    <a:pt x="3111" y="10"/>
                    <a:pt x="203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3" name="Google Shape;20723;p80"/>
            <p:cNvSpPr/>
            <p:nvPr/>
          </p:nvSpPr>
          <p:spPr>
            <a:xfrm>
              <a:off x="1893808" y="2482737"/>
              <a:ext cx="147160" cy="146898"/>
            </a:xfrm>
            <a:custGeom>
              <a:avLst/>
              <a:gdLst/>
              <a:ahLst/>
              <a:cxnLst/>
              <a:rect l="l" t="t" r="r" b="b"/>
              <a:pathLst>
                <a:path w="5620" h="5610" extrusionOk="0">
                  <a:moveTo>
                    <a:pt x="1365" y="0"/>
                  </a:moveTo>
                  <a:lnTo>
                    <a:pt x="1" y="1346"/>
                  </a:lnTo>
                  <a:cubicBezTo>
                    <a:pt x="39" y="1336"/>
                    <a:pt x="77" y="1317"/>
                    <a:pt x="115" y="1307"/>
                  </a:cubicBezTo>
                  <a:lnTo>
                    <a:pt x="4303" y="5495"/>
                  </a:lnTo>
                  <a:cubicBezTo>
                    <a:pt x="4294" y="5534"/>
                    <a:pt x="4274" y="5572"/>
                    <a:pt x="4265" y="5610"/>
                  </a:cubicBezTo>
                  <a:lnTo>
                    <a:pt x="5620" y="4255"/>
                  </a:lnTo>
                  <a:lnTo>
                    <a:pt x="5620" y="4255"/>
                  </a:lnTo>
                  <a:lnTo>
                    <a:pt x="5505" y="4303"/>
                  </a:lnTo>
                  <a:lnTo>
                    <a:pt x="1327" y="115"/>
                  </a:lnTo>
                  <a:cubicBezTo>
                    <a:pt x="1336" y="77"/>
                    <a:pt x="1346" y="39"/>
                    <a:pt x="136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4" name="Google Shape;20724;p80"/>
            <p:cNvSpPr/>
            <p:nvPr/>
          </p:nvSpPr>
          <p:spPr>
            <a:xfrm>
              <a:off x="1787654" y="2492294"/>
              <a:ext cx="245065" cy="246767"/>
            </a:xfrm>
            <a:custGeom>
              <a:avLst/>
              <a:gdLst/>
              <a:ahLst/>
              <a:cxnLst/>
              <a:rect l="l" t="t" r="r" b="b"/>
              <a:pathLst>
                <a:path w="9359" h="9424" extrusionOk="0">
                  <a:moveTo>
                    <a:pt x="6073" y="0"/>
                  </a:moveTo>
                  <a:cubicBezTo>
                    <a:pt x="5922" y="0"/>
                    <a:pt x="5772" y="60"/>
                    <a:pt x="5657" y="179"/>
                  </a:cubicBezTo>
                  <a:lnTo>
                    <a:pt x="2853" y="2984"/>
                  </a:lnTo>
                  <a:cubicBezTo>
                    <a:pt x="2557" y="3270"/>
                    <a:pt x="2557" y="3747"/>
                    <a:pt x="2853" y="4033"/>
                  </a:cubicBezTo>
                  <a:lnTo>
                    <a:pt x="2957" y="4148"/>
                  </a:lnTo>
                  <a:lnTo>
                    <a:pt x="0" y="7105"/>
                  </a:lnTo>
                  <a:lnTo>
                    <a:pt x="2318" y="9423"/>
                  </a:lnTo>
                  <a:lnTo>
                    <a:pt x="5266" y="6456"/>
                  </a:lnTo>
                  <a:cubicBezTo>
                    <a:pt x="5414" y="6604"/>
                    <a:pt x="5607" y="6678"/>
                    <a:pt x="5799" y="6678"/>
                  </a:cubicBezTo>
                  <a:cubicBezTo>
                    <a:pt x="5991" y="6678"/>
                    <a:pt x="6182" y="6604"/>
                    <a:pt x="6325" y="6456"/>
                  </a:cubicBezTo>
                  <a:lnTo>
                    <a:pt x="9130" y="3652"/>
                  </a:lnTo>
                  <a:cubicBezTo>
                    <a:pt x="9359" y="3423"/>
                    <a:pt x="9359" y="3041"/>
                    <a:pt x="9120" y="2812"/>
                  </a:cubicBezTo>
                  <a:lnTo>
                    <a:pt x="9101" y="2793"/>
                  </a:lnTo>
                  <a:cubicBezTo>
                    <a:pt x="8984" y="2676"/>
                    <a:pt x="8829" y="2616"/>
                    <a:pt x="8673" y="2616"/>
                  </a:cubicBezTo>
                  <a:cubicBezTo>
                    <a:pt x="8537" y="2616"/>
                    <a:pt x="8401" y="2662"/>
                    <a:pt x="8290" y="2755"/>
                  </a:cubicBezTo>
                  <a:cubicBezTo>
                    <a:pt x="8287" y="2758"/>
                    <a:pt x="8284" y="2761"/>
                    <a:pt x="8280" y="2764"/>
                  </a:cubicBezTo>
                  <a:lnTo>
                    <a:pt x="8280" y="2764"/>
                  </a:lnTo>
                  <a:cubicBezTo>
                    <a:pt x="8490" y="2525"/>
                    <a:pt x="8481" y="2173"/>
                    <a:pt x="8252" y="1944"/>
                  </a:cubicBezTo>
                  <a:lnTo>
                    <a:pt x="8224" y="1925"/>
                  </a:lnTo>
                  <a:cubicBezTo>
                    <a:pt x="8185" y="1877"/>
                    <a:pt x="8138" y="1839"/>
                    <a:pt x="8080" y="1811"/>
                  </a:cubicBezTo>
                  <a:cubicBezTo>
                    <a:pt x="7994" y="1767"/>
                    <a:pt x="7900" y="1746"/>
                    <a:pt x="7807" y="1746"/>
                  </a:cubicBezTo>
                  <a:cubicBezTo>
                    <a:pt x="7655" y="1746"/>
                    <a:pt x="7506" y="1803"/>
                    <a:pt x="7394" y="1915"/>
                  </a:cubicBezTo>
                  <a:cubicBezTo>
                    <a:pt x="7623" y="1677"/>
                    <a:pt x="7623" y="1305"/>
                    <a:pt x="7394" y="1066"/>
                  </a:cubicBezTo>
                  <a:lnTo>
                    <a:pt x="7365" y="1047"/>
                  </a:lnTo>
                  <a:cubicBezTo>
                    <a:pt x="7250" y="928"/>
                    <a:pt x="7098" y="868"/>
                    <a:pt x="6945" y="868"/>
                  </a:cubicBezTo>
                  <a:cubicBezTo>
                    <a:pt x="6793" y="868"/>
                    <a:pt x="6640" y="928"/>
                    <a:pt x="6525" y="1047"/>
                  </a:cubicBezTo>
                  <a:cubicBezTo>
                    <a:pt x="6754" y="809"/>
                    <a:pt x="6754" y="437"/>
                    <a:pt x="6525" y="198"/>
                  </a:cubicBezTo>
                  <a:lnTo>
                    <a:pt x="6497" y="179"/>
                  </a:lnTo>
                  <a:cubicBezTo>
                    <a:pt x="6378" y="60"/>
                    <a:pt x="6225" y="0"/>
                    <a:pt x="6073"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5" name="Google Shape;20725;p80"/>
            <p:cNvSpPr/>
            <p:nvPr/>
          </p:nvSpPr>
          <p:spPr>
            <a:xfrm>
              <a:off x="1806141" y="2613871"/>
              <a:ext cx="106442" cy="106442"/>
            </a:xfrm>
            <a:custGeom>
              <a:avLst/>
              <a:gdLst/>
              <a:ahLst/>
              <a:cxnLst/>
              <a:rect l="l" t="t" r="r" b="b"/>
              <a:pathLst>
                <a:path w="4065" h="4065" extrusionOk="0">
                  <a:moveTo>
                    <a:pt x="1746" y="1"/>
                  </a:moveTo>
                  <a:lnTo>
                    <a:pt x="0" y="1747"/>
                  </a:lnTo>
                  <a:lnTo>
                    <a:pt x="2318" y="4065"/>
                  </a:lnTo>
                  <a:lnTo>
                    <a:pt x="4064" y="2310"/>
                  </a:lnTo>
                  <a:lnTo>
                    <a:pt x="1746"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6" name="Google Shape;20726;p80"/>
            <p:cNvSpPr/>
            <p:nvPr/>
          </p:nvSpPr>
          <p:spPr>
            <a:xfrm>
              <a:off x="1923790" y="2515075"/>
              <a:ext cx="52972" cy="46321"/>
            </a:xfrm>
            <a:custGeom>
              <a:avLst/>
              <a:gdLst/>
              <a:ahLst/>
              <a:cxnLst/>
              <a:rect l="l" t="t" r="r" b="b"/>
              <a:pathLst>
                <a:path w="2023" h="1769" extrusionOk="0">
                  <a:moveTo>
                    <a:pt x="1741" y="1"/>
                  </a:moveTo>
                  <a:cubicBezTo>
                    <a:pt x="1588" y="1"/>
                    <a:pt x="1438" y="60"/>
                    <a:pt x="1326" y="177"/>
                  </a:cubicBezTo>
                  <a:lnTo>
                    <a:pt x="77" y="1408"/>
                  </a:lnTo>
                  <a:cubicBezTo>
                    <a:pt x="0" y="1494"/>
                    <a:pt x="0" y="1627"/>
                    <a:pt x="77" y="1704"/>
                  </a:cubicBezTo>
                  <a:cubicBezTo>
                    <a:pt x="120" y="1747"/>
                    <a:pt x="172" y="1768"/>
                    <a:pt x="225" y="1768"/>
                  </a:cubicBezTo>
                  <a:cubicBezTo>
                    <a:pt x="277" y="1768"/>
                    <a:pt x="329" y="1747"/>
                    <a:pt x="372" y="1704"/>
                  </a:cubicBezTo>
                  <a:lnTo>
                    <a:pt x="2023" y="72"/>
                  </a:lnTo>
                  <a:cubicBezTo>
                    <a:pt x="1934" y="24"/>
                    <a:pt x="1837" y="1"/>
                    <a:pt x="1741"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7" name="Google Shape;20727;p80"/>
            <p:cNvSpPr/>
            <p:nvPr/>
          </p:nvSpPr>
          <p:spPr>
            <a:xfrm>
              <a:off x="1944215" y="2537882"/>
              <a:ext cx="55277" cy="46766"/>
            </a:xfrm>
            <a:custGeom>
              <a:avLst/>
              <a:gdLst/>
              <a:ahLst/>
              <a:cxnLst/>
              <a:rect l="l" t="t" r="r" b="b"/>
              <a:pathLst>
                <a:path w="2111" h="1786" extrusionOk="0">
                  <a:moveTo>
                    <a:pt x="1839" y="0"/>
                  </a:moveTo>
                  <a:cubicBezTo>
                    <a:pt x="1686" y="0"/>
                    <a:pt x="1533" y="62"/>
                    <a:pt x="1415" y="174"/>
                  </a:cubicBezTo>
                  <a:lnTo>
                    <a:pt x="174" y="1415"/>
                  </a:lnTo>
                  <a:cubicBezTo>
                    <a:pt x="0" y="1567"/>
                    <a:pt x="146" y="1785"/>
                    <a:pt x="313" y="1785"/>
                  </a:cubicBezTo>
                  <a:cubicBezTo>
                    <a:pt x="367" y="1785"/>
                    <a:pt x="422" y="1763"/>
                    <a:pt x="470" y="1710"/>
                  </a:cubicBezTo>
                  <a:lnTo>
                    <a:pt x="2111" y="70"/>
                  </a:lnTo>
                  <a:cubicBezTo>
                    <a:pt x="2025" y="23"/>
                    <a:pt x="1932" y="0"/>
                    <a:pt x="183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8" name="Google Shape;20728;p80"/>
            <p:cNvSpPr/>
            <p:nvPr/>
          </p:nvSpPr>
          <p:spPr>
            <a:xfrm>
              <a:off x="1968252" y="2560611"/>
              <a:ext cx="53993" cy="46243"/>
            </a:xfrm>
            <a:custGeom>
              <a:avLst/>
              <a:gdLst/>
              <a:ahLst/>
              <a:cxnLst/>
              <a:rect l="l" t="t" r="r" b="b"/>
              <a:pathLst>
                <a:path w="2062" h="1766" extrusionOk="0">
                  <a:moveTo>
                    <a:pt x="1790" y="0"/>
                  </a:moveTo>
                  <a:cubicBezTo>
                    <a:pt x="1653" y="0"/>
                    <a:pt x="1516" y="50"/>
                    <a:pt x="1403" y="146"/>
                  </a:cubicBezTo>
                  <a:lnTo>
                    <a:pt x="134" y="1415"/>
                  </a:lnTo>
                  <a:cubicBezTo>
                    <a:pt x="1" y="1570"/>
                    <a:pt x="132" y="1766"/>
                    <a:pt x="290" y="1766"/>
                  </a:cubicBezTo>
                  <a:cubicBezTo>
                    <a:pt x="336" y="1766"/>
                    <a:pt x="385" y="1749"/>
                    <a:pt x="430" y="1711"/>
                  </a:cubicBezTo>
                  <a:lnTo>
                    <a:pt x="2061" y="70"/>
                  </a:lnTo>
                  <a:cubicBezTo>
                    <a:pt x="1976" y="23"/>
                    <a:pt x="1883" y="0"/>
                    <a:pt x="1790"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29" name="Google Shape;20729;p80"/>
            <p:cNvSpPr/>
            <p:nvPr/>
          </p:nvSpPr>
          <p:spPr>
            <a:xfrm>
              <a:off x="1792630" y="2614945"/>
              <a:ext cx="116707" cy="115869"/>
            </a:xfrm>
            <a:custGeom>
              <a:avLst/>
              <a:gdLst/>
              <a:ahLst/>
              <a:cxnLst/>
              <a:rect l="l" t="t" r="r" b="b"/>
              <a:pathLst>
                <a:path w="4457" h="4425" extrusionOk="0">
                  <a:moveTo>
                    <a:pt x="1122" y="0"/>
                  </a:moveTo>
                  <a:cubicBezTo>
                    <a:pt x="1065" y="0"/>
                    <a:pt x="1007" y="22"/>
                    <a:pt x="964" y="65"/>
                  </a:cubicBezTo>
                  <a:lnTo>
                    <a:pt x="1" y="1028"/>
                  </a:lnTo>
                  <a:lnTo>
                    <a:pt x="3407" y="4425"/>
                  </a:lnTo>
                  <a:lnTo>
                    <a:pt x="4370" y="3471"/>
                  </a:lnTo>
                  <a:cubicBezTo>
                    <a:pt x="4456" y="3375"/>
                    <a:pt x="4456" y="3242"/>
                    <a:pt x="4370" y="3156"/>
                  </a:cubicBezTo>
                  <a:lnTo>
                    <a:pt x="1279" y="65"/>
                  </a:lnTo>
                  <a:cubicBezTo>
                    <a:pt x="1236" y="22"/>
                    <a:pt x="1179" y="0"/>
                    <a:pt x="1122"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0" name="Google Shape;20730;p80"/>
            <p:cNvSpPr/>
            <p:nvPr/>
          </p:nvSpPr>
          <p:spPr>
            <a:xfrm>
              <a:off x="1750184" y="2637621"/>
              <a:ext cx="135900" cy="135350"/>
            </a:xfrm>
            <a:custGeom>
              <a:avLst/>
              <a:gdLst/>
              <a:ahLst/>
              <a:cxnLst/>
              <a:rect l="l" t="t" r="r" b="b"/>
              <a:pathLst>
                <a:path w="5190" h="5169" extrusionOk="0">
                  <a:moveTo>
                    <a:pt x="1784" y="0"/>
                  </a:moveTo>
                  <a:lnTo>
                    <a:pt x="86" y="1698"/>
                  </a:lnTo>
                  <a:cubicBezTo>
                    <a:pt x="0" y="1784"/>
                    <a:pt x="0" y="1927"/>
                    <a:pt x="86" y="2013"/>
                  </a:cubicBezTo>
                  <a:lnTo>
                    <a:pt x="3177" y="5104"/>
                  </a:lnTo>
                  <a:cubicBezTo>
                    <a:pt x="3220" y="5147"/>
                    <a:pt x="3277" y="5168"/>
                    <a:pt x="3334" y="5168"/>
                  </a:cubicBezTo>
                  <a:cubicBezTo>
                    <a:pt x="3392" y="5168"/>
                    <a:pt x="3449" y="5147"/>
                    <a:pt x="3492" y="5104"/>
                  </a:cubicBezTo>
                  <a:lnTo>
                    <a:pt x="5190" y="3396"/>
                  </a:lnTo>
                  <a:lnTo>
                    <a:pt x="1784" y="0"/>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1" name="Google Shape;20731;p80"/>
            <p:cNvSpPr/>
            <p:nvPr/>
          </p:nvSpPr>
          <p:spPr>
            <a:xfrm>
              <a:off x="1750184" y="2665586"/>
              <a:ext cx="107673" cy="107385"/>
            </a:xfrm>
            <a:custGeom>
              <a:avLst/>
              <a:gdLst/>
              <a:ahLst/>
              <a:cxnLst/>
              <a:rect l="l" t="t" r="r" b="b"/>
              <a:pathLst>
                <a:path w="4112" h="4101" extrusionOk="0">
                  <a:moveTo>
                    <a:pt x="716" y="1"/>
                  </a:moveTo>
                  <a:lnTo>
                    <a:pt x="86" y="630"/>
                  </a:lnTo>
                  <a:cubicBezTo>
                    <a:pt x="0" y="716"/>
                    <a:pt x="0" y="859"/>
                    <a:pt x="86" y="945"/>
                  </a:cubicBezTo>
                  <a:lnTo>
                    <a:pt x="3177" y="4036"/>
                  </a:lnTo>
                  <a:cubicBezTo>
                    <a:pt x="3220" y="4079"/>
                    <a:pt x="3277" y="4100"/>
                    <a:pt x="3334" y="4100"/>
                  </a:cubicBezTo>
                  <a:cubicBezTo>
                    <a:pt x="3392" y="4100"/>
                    <a:pt x="3449" y="4079"/>
                    <a:pt x="3492" y="4036"/>
                  </a:cubicBezTo>
                  <a:lnTo>
                    <a:pt x="4112" y="3406"/>
                  </a:lnTo>
                  <a:lnTo>
                    <a:pt x="716" y="1"/>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32" name="Google Shape;20732;p80"/>
          <p:cNvGrpSpPr/>
          <p:nvPr/>
        </p:nvGrpSpPr>
        <p:grpSpPr>
          <a:xfrm>
            <a:off x="2973400" y="2000298"/>
            <a:ext cx="422032" cy="479045"/>
            <a:chOff x="2230050" y="1500223"/>
            <a:chExt cx="316524" cy="359284"/>
          </a:xfrm>
        </p:grpSpPr>
        <p:sp>
          <p:nvSpPr>
            <p:cNvPr id="20733" name="Google Shape;20733;p80"/>
            <p:cNvSpPr/>
            <p:nvPr/>
          </p:nvSpPr>
          <p:spPr>
            <a:xfrm>
              <a:off x="2230050" y="1584958"/>
              <a:ext cx="189632" cy="274550"/>
            </a:xfrm>
            <a:custGeom>
              <a:avLst/>
              <a:gdLst/>
              <a:ahLst/>
              <a:cxnLst/>
              <a:rect l="l" t="t" r="r" b="b"/>
              <a:pathLst>
                <a:path w="7242" h="10485" extrusionOk="0">
                  <a:moveTo>
                    <a:pt x="229" y="0"/>
                  </a:moveTo>
                  <a:cubicBezTo>
                    <a:pt x="105" y="0"/>
                    <a:pt x="0" y="105"/>
                    <a:pt x="0" y="229"/>
                  </a:cubicBezTo>
                  <a:lnTo>
                    <a:pt x="0" y="10255"/>
                  </a:lnTo>
                  <a:cubicBezTo>
                    <a:pt x="0" y="10379"/>
                    <a:pt x="105" y="10484"/>
                    <a:pt x="229" y="10484"/>
                  </a:cubicBezTo>
                  <a:lnTo>
                    <a:pt x="7012" y="10484"/>
                  </a:lnTo>
                  <a:cubicBezTo>
                    <a:pt x="7146" y="10484"/>
                    <a:pt x="7241" y="10379"/>
                    <a:pt x="7241" y="10255"/>
                  </a:cubicBezTo>
                  <a:lnTo>
                    <a:pt x="7241" y="229"/>
                  </a:lnTo>
                  <a:cubicBezTo>
                    <a:pt x="7241" y="95"/>
                    <a:pt x="7136" y="0"/>
                    <a:pt x="7012"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4" name="Google Shape;20734;p80"/>
            <p:cNvSpPr/>
            <p:nvPr/>
          </p:nvSpPr>
          <p:spPr>
            <a:xfrm>
              <a:off x="2230050" y="1849243"/>
              <a:ext cx="189632" cy="10265"/>
            </a:xfrm>
            <a:custGeom>
              <a:avLst/>
              <a:gdLst/>
              <a:ahLst/>
              <a:cxnLst/>
              <a:rect l="l" t="t" r="r" b="b"/>
              <a:pathLst>
                <a:path w="7242" h="392" extrusionOk="0">
                  <a:moveTo>
                    <a:pt x="0" y="0"/>
                  </a:moveTo>
                  <a:lnTo>
                    <a:pt x="0" y="162"/>
                  </a:lnTo>
                  <a:cubicBezTo>
                    <a:pt x="0" y="286"/>
                    <a:pt x="105" y="391"/>
                    <a:pt x="229" y="391"/>
                  </a:cubicBezTo>
                  <a:lnTo>
                    <a:pt x="7012" y="391"/>
                  </a:lnTo>
                  <a:cubicBezTo>
                    <a:pt x="7136" y="391"/>
                    <a:pt x="7241" y="286"/>
                    <a:pt x="7241" y="162"/>
                  </a:cubicBezTo>
                  <a:lnTo>
                    <a:pt x="7241" y="0"/>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5" name="Google Shape;20735;p80"/>
            <p:cNvSpPr/>
            <p:nvPr/>
          </p:nvSpPr>
          <p:spPr>
            <a:xfrm>
              <a:off x="2266028" y="1585193"/>
              <a:ext cx="117675" cy="37759"/>
            </a:xfrm>
            <a:custGeom>
              <a:avLst/>
              <a:gdLst/>
              <a:ahLst/>
              <a:cxnLst/>
              <a:rect l="l" t="t" r="r" b="b"/>
              <a:pathLst>
                <a:path w="4494" h="1442" extrusionOk="0">
                  <a:moveTo>
                    <a:pt x="0" y="1"/>
                  </a:moveTo>
                  <a:lnTo>
                    <a:pt x="0" y="1126"/>
                  </a:lnTo>
                  <a:cubicBezTo>
                    <a:pt x="0" y="1298"/>
                    <a:pt x="143" y="1441"/>
                    <a:pt x="315" y="1441"/>
                  </a:cubicBezTo>
                  <a:lnTo>
                    <a:pt x="4169" y="1441"/>
                  </a:lnTo>
                  <a:cubicBezTo>
                    <a:pt x="4350" y="1441"/>
                    <a:pt x="4493" y="1298"/>
                    <a:pt x="4493" y="1126"/>
                  </a:cubicBezTo>
                  <a:lnTo>
                    <a:pt x="4493" y="1"/>
                  </a:lnTo>
                  <a:close/>
                </a:path>
              </a:pathLst>
            </a:custGeom>
            <a:solidFill>
              <a:srgbClr val="7E93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6" name="Google Shape;20736;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548"/>
                  </a:lnTo>
                  <a:cubicBezTo>
                    <a:pt x="0" y="8672"/>
                    <a:pt x="105" y="8777"/>
                    <a:pt x="220" y="8777"/>
                  </a:cubicBezTo>
                  <a:lnTo>
                    <a:pt x="5638" y="8777"/>
                  </a:lnTo>
                  <a:cubicBezTo>
                    <a:pt x="5762" y="8777"/>
                    <a:pt x="5867" y="8672"/>
                    <a:pt x="5867" y="8548"/>
                  </a:cubicBezTo>
                  <a:lnTo>
                    <a:pt x="5867" y="229"/>
                  </a:lnTo>
                  <a:cubicBezTo>
                    <a:pt x="5867" y="105"/>
                    <a:pt x="5762" y="1"/>
                    <a:pt x="564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7" name="Google Shape;20737;p80"/>
            <p:cNvSpPr/>
            <p:nvPr/>
          </p:nvSpPr>
          <p:spPr>
            <a:xfrm>
              <a:off x="2248039" y="1603680"/>
              <a:ext cx="153654" cy="229852"/>
            </a:xfrm>
            <a:custGeom>
              <a:avLst/>
              <a:gdLst/>
              <a:ahLst/>
              <a:cxnLst/>
              <a:rect l="l" t="t" r="r" b="b"/>
              <a:pathLst>
                <a:path w="5868" h="8778" extrusionOk="0">
                  <a:moveTo>
                    <a:pt x="220" y="1"/>
                  </a:moveTo>
                  <a:cubicBezTo>
                    <a:pt x="105" y="1"/>
                    <a:pt x="0" y="105"/>
                    <a:pt x="0" y="229"/>
                  </a:cubicBezTo>
                  <a:lnTo>
                    <a:pt x="0" y="8777"/>
                  </a:lnTo>
                  <a:lnTo>
                    <a:pt x="5638" y="8777"/>
                  </a:lnTo>
                  <a:cubicBezTo>
                    <a:pt x="5762" y="8777"/>
                    <a:pt x="5867" y="8672"/>
                    <a:pt x="5867" y="8548"/>
                  </a:cubicBezTo>
                  <a:lnTo>
                    <a:pt x="5867" y="8310"/>
                  </a:lnTo>
                  <a:lnTo>
                    <a:pt x="382" y="8310"/>
                  </a:lnTo>
                  <a:lnTo>
                    <a:pt x="38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8" name="Google Shape;20738;p80"/>
            <p:cNvSpPr/>
            <p:nvPr/>
          </p:nvSpPr>
          <p:spPr>
            <a:xfrm>
              <a:off x="2266028" y="1603680"/>
              <a:ext cx="117675" cy="19272"/>
            </a:xfrm>
            <a:custGeom>
              <a:avLst/>
              <a:gdLst/>
              <a:ahLst/>
              <a:cxnLst/>
              <a:rect l="l" t="t" r="r" b="b"/>
              <a:pathLst>
                <a:path w="4494" h="736" extrusionOk="0">
                  <a:moveTo>
                    <a:pt x="0" y="1"/>
                  </a:moveTo>
                  <a:lnTo>
                    <a:pt x="0" y="420"/>
                  </a:lnTo>
                  <a:cubicBezTo>
                    <a:pt x="0" y="592"/>
                    <a:pt x="143" y="735"/>
                    <a:pt x="315" y="735"/>
                  </a:cubicBezTo>
                  <a:lnTo>
                    <a:pt x="4169" y="735"/>
                  </a:lnTo>
                  <a:cubicBezTo>
                    <a:pt x="4350" y="735"/>
                    <a:pt x="4493" y="592"/>
                    <a:pt x="4493" y="420"/>
                  </a:cubicBezTo>
                  <a:lnTo>
                    <a:pt x="4493"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39" name="Google Shape;20739;p80"/>
            <p:cNvSpPr/>
            <p:nvPr/>
          </p:nvSpPr>
          <p:spPr>
            <a:xfrm>
              <a:off x="2275272" y="1546466"/>
              <a:ext cx="99189" cy="67243"/>
            </a:xfrm>
            <a:custGeom>
              <a:avLst/>
              <a:gdLst/>
              <a:ahLst/>
              <a:cxnLst/>
              <a:rect l="l" t="t" r="r" b="b"/>
              <a:pathLst>
                <a:path w="3788" h="2568" extrusionOk="0">
                  <a:moveTo>
                    <a:pt x="1899" y="1"/>
                  </a:moveTo>
                  <a:cubicBezTo>
                    <a:pt x="1374" y="1"/>
                    <a:pt x="945" y="411"/>
                    <a:pt x="916" y="936"/>
                  </a:cubicBezTo>
                  <a:lnTo>
                    <a:pt x="229" y="936"/>
                  </a:lnTo>
                  <a:cubicBezTo>
                    <a:pt x="105" y="936"/>
                    <a:pt x="0" y="1031"/>
                    <a:pt x="0" y="1155"/>
                  </a:cubicBezTo>
                  <a:lnTo>
                    <a:pt x="0" y="2348"/>
                  </a:lnTo>
                  <a:cubicBezTo>
                    <a:pt x="0" y="2472"/>
                    <a:pt x="105" y="2567"/>
                    <a:pt x="229" y="2567"/>
                  </a:cubicBezTo>
                  <a:lnTo>
                    <a:pt x="3568" y="2567"/>
                  </a:lnTo>
                  <a:cubicBezTo>
                    <a:pt x="3682" y="2567"/>
                    <a:pt x="3787" y="2472"/>
                    <a:pt x="3787" y="2348"/>
                  </a:cubicBezTo>
                  <a:lnTo>
                    <a:pt x="3787" y="1155"/>
                  </a:lnTo>
                  <a:cubicBezTo>
                    <a:pt x="3787" y="1031"/>
                    <a:pt x="3682" y="936"/>
                    <a:pt x="3568" y="936"/>
                  </a:cubicBezTo>
                  <a:lnTo>
                    <a:pt x="2872" y="936"/>
                  </a:lnTo>
                  <a:cubicBezTo>
                    <a:pt x="2853" y="411"/>
                    <a:pt x="2414" y="1"/>
                    <a:pt x="1899"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0" name="Google Shape;20740;p80"/>
            <p:cNvSpPr/>
            <p:nvPr/>
          </p:nvSpPr>
          <p:spPr>
            <a:xfrm>
              <a:off x="2275272" y="1599935"/>
              <a:ext cx="99189" cy="13773"/>
            </a:xfrm>
            <a:custGeom>
              <a:avLst/>
              <a:gdLst/>
              <a:ahLst/>
              <a:cxnLst/>
              <a:rect l="l" t="t" r="r" b="b"/>
              <a:pathLst>
                <a:path w="3788" h="526" extrusionOk="0">
                  <a:moveTo>
                    <a:pt x="0" y="0"/>
                  </a:moveTo>
                  <a:lnTo>
                    <a:pt x="0" y="306"/>
                  </a:lnTo>
                  <a:cubicBezTo>
                    <a:pt x="0" y="430"/>
                    <a:pt x="105" y="525"/>
                    <a:pt x="229" y="525"/>
                  </a:cubicBezTo>
                  <a:lnTo>
                    <a:pt x="3568" y="525"/>
                  </a:lnTo>
                  <a:cubicBezTo>
                    <a:pt x="3682" y="525"/>
                    <a:pt x="3787" y="430"/>
                    <a:pt x="3787" y="306"/>
                  </a:cubicBezTo>
                  <a:lnTo>
                    <a:pt x="3787"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1" name="Google Shape;20741;p80"/>
            <p:cNvSpPr/>
            <p:nvPr/>
          </p:nvSpPr>
          <p:spPr>
            <a:xfrm>
              <a:off x="2272156" y="1710070"/>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1"/>
                    <a:pt x="3735" y="2"/>
                  </a:cubicBezTo>
                  <a:lnTo>
                    <a:pt x="291" y="2"/>
                  </a:lnTo>
                  <a:cubicBezTo>
                    <a:pt x="282" y="1"/>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2" name="Google Shape;20742;p80"/>
            <p:cNvSpPr/>
            <p:nvPr/>
          </p:nvSpPr>
          <p:spPr>
            <a:xfrm>
              <a:off x="2272156" y="1730808"/>
              <a:ext cx="105395" cy="10814"/>
            </a:xfrm>
            <a:custGeom>
              <a:avLst/>
              <a:gdLst/>
              <a:ahLst/>
              <a:cxnLst/>
              <a:rect l="l" t="t" r="r" b="b"/>
              <a:pathLst>
                <a:path w="4025" h="413" extrusionOk="0">
                  <a:moveTo>
                    <a:pt x="265" y="0"/>
                  </a:moveTo>
                  <a:cubicBezTo>
                    <a:pt x="1" y="0"/>
                    <a:pt x="4" y="412"/>
                    <a:pt x="273" y="412"/>
                  </a:cubicBezTo>
                  <a:cubicBezTo>
                    <a:pt x="279" y="412"/>
                    <a:pt x="285" y="412"/>
                    <a:pt x="291" y="412"/>
                  </a:cubicBezTo>
                  <a:lnTo>
                    <a:pt x="3735" y="412"/>
                  </a:lnTo>
                  <a:cubicBezTo>
                    <a:pt x="3741" y="412"/>
                    <a:pt x="3747" y="412"/>
                    <a:pt x="3752" y="412"/>
                  </a:cubicBezTo>
                  <a:cubicBezTo>
                    <a:pt x="4022" y="412"/>
                    <a:pt x="4025" y="0"/>
                    <a:pt x="3761" y="0"/>
                  </a:cubicBezTo>
                  <a:cubicBezTo>
                    <a:pt x="3752" y="0"/>
                    <a:pt x="3744" y="0"/>
                    <a:pt x="3735" y="1"/>
                  </a:cubicBezTo>
                  <a:lnTo>
                    <a:pt x="291" y="1"/>
                  </a:lnTo>
                  <a:cubicBezTo>
                    <a:pt x="282" y="0"/>
                    <a:pt x="273" y="0"/>
                    <a:pt x="26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3" name="Google Shape;20743;p80"/>
            <p:cNvSpPr/>
            <p:nvPr/>
          </p:nvSpPr>
          <p:spPr>
            <a:xfrm>
              <a:off x="2272156" y="1751547"/>
              <a:ext cx="105395" cy="10814"/>
            </a:xfrm>
            <a:custGeom>
              <a:avLst/>
              <a:gdLst/>
              <a:ahLst/>
              <a:cxnLst/>
              <a:rect l="l" t="t" r="r" b="b"/>
              <a:pathLst>
                <a:path w="4025" h="413" extrusionOk="0">
                  <a:moveTo>
                    <a:pt x="273" y="1"/>
                  </a:moveTo>
                  <a:cubicBezTo>
                    <a:pt x="4" y="1"/>
                    <a:pt x="1" y="413"/>
                    <a:pt x="265" y="413"/>
                  </a:cubicBezTo>
                  <a:cubicBezTo>
                    <a:pt x="273" y="413"/>
                    <a:pt x="282" y="412"/>
                    <a:pt x="291" y="411"/>
                  </a:cubicBezTo>
                  <a:lnTo>
                    <a:pt x="3735" y="411"/>
                  </a:lnTo>
                  <a:cubicBezTo>
                    <a:pt x="3744" y="412"/>
                    <a:pt x="3752" y="413"/>
                    <a:pt x="3761" y="413"/>
                  </a:cubicBezTo>
                  <a:cubicBezTo>
                    <a:pt x="4025" y="413"/>
                    <a:pt x="4022" y="1"/>
                    <a:pt x="3752" y="1"/>
                  </a:cubicBezTo>
                  <a:cubicBezTo>
                    <a:pt x="3747" y="1"/>
                    <a:pt x="3741" y="1"/>
                    <a:pt x="3735" y="1"/>
                  </a:cubicBezTo>
                  <a:lnTo>
                    <a:pt x="291" y="1"/>
                  </a:lnTo>
                  <a:cubicBezTo>
                    <a:pt x="285" y="1"/>
                    <a:pt x="279" y="1"/>
                    <a:pt x="27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4" name="Google Shape;20744;p80"/>
            <p:cNvSpPr/>
            <p:nvPr/>
          </p:nvSpPr>
          <p:spPr>
            <a:xfrm>
              <a:off x="2272156" y="1772285"/>
              <a:ext cx="105395" cy="11050"/>
            </a:xfrm>
            <a:custGeom>
              <a:avLst/>
              <a:gdLst/>
              <a:ahLst/>
              <a:cxnLst/>
              <a:rect l="l" t="t" r="r" b="b"/>
              <a:pathLst>
                <a:path w="4025" h="422" extrusionOk="0">
                  <a:moveTo>
                    <a:pt x="273" y="0"/>
                  </a:moveTo>
                  <a:cubicBezTo>
                    <a:pt x="1" y="0"/>
                    <a:pt x="1" y="421"/>
                    <a:pt x="273" y="421"/>
                  </a:cubicBezTo>
                  <a:cubicBezTo>
                    <a:pt x="279" y="421"/>
                    <a:pt x="285" y="421"/>
                    <a:pt x="291" y="421"/>
                  </a:cubicBezTo>
                  <a:lnTo>
                    <a:pt x="3735" y="421"/>
                  </a:lnTo>
                  <a:cubicBezTo>
                    <a:pt x="3741" y="421"/>
                    <a:pt x="3747" y="421"/>
                    <a:pt x="3752" y="421"/>
                  </a:cubicBezTo>
                  <a:cubicBezTo>
                    <a:pt x="4025" y="421"/>
                    <a:pt x="4025" y="0"/>
                    <a:pt x="3752" y="0"/>
                  </a:cubicBezTo>
                  <a:cubicBezTo>
                    <a:pt x="3747" y="0"/>
                    <a:pt x="3741" y="1"/>
                    <a:pt x="3735" y="1"/>
                  </a:cubicBezTo>
                  <a:lnTo>
                    <a:pt x="291" y="1"/>
                  </a:lnTo>
                  <a:cubicBezTo>
                    <a:pt x="285" y="1"/>
                    <a:pt x="279" y="0"/>
                    <a:pt x="27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5" name="Google Shape;20745;p80"/>
            <p:cNvSpPr/>
            <p:nvPr/>
          </p:nvSpPr>
          <p:spPr>
            <a:xfrm>
              <a:off x="2382918" y="1500223"/>
              <a:ext cx="163656" cy="137209"/>
            </a:xfrm>
            <a:custGeom>
              <a:avLst/>
              <a:gdLst/>
              <a:ahLst/>
              <a:cxnLst/>
              <a:rect l="l" t="t" r="r" b="b"/>
              <a:pathLst>
                <a:path w="6250" h="5240" extrusionOk="0">
                  <a:moveTo>
                    <a:pt x="3144" y="0"/>
                  </a:moveTo>
                  <a:cubicBezTo>
                    <a:pt x="3111" y="0"/>
                    <a:pt x="3078" y="1"/>
                    <a:pt x="3044" y="2"/>
                  </a:cubicBezTo>
                  <a:cubicBezTo>
                    <a:pt x="1060" y="78"/>
                    <a:pt x="1" y="2377"/>
                    <a:pt x="1241" y="3942"/>
                  </a:cubicBezTo>
                  <a:lnTo>
                    <a:pt x="1193" y="5010"/>
                  </a:lnTo>
                  <a:cubicBezTo>
                    <a:pt x="1186" y="5140"/>
                    <a:pt x="1294" y="5240"/>
                    <a:pt x="1411" y="5240"/>
                  </a:cubicBezTo>
                  <a:cubicBezTo>
                    <a:pt x="1441" y="5240"/>
                    <a:pt x="1470" y="5234"/>
                    <a:pt x="1499" y="5220"/>
                  </a:cubicBezTo>
                  <a:lnTo>
                    <a:pt x="2481" y="4772"/>
                  </a:lnTo>
                  <a:cubicBezTo>
                    <a:pt x="2699" y="4834"/>
                    <a:pt x="2920" y="4863"/>
                    <a:pt x="3140" y="4863"/>
                  </a:cubicBezTo>
                  <a:cubicBezTo>
                    <a:pt x="3938" y="4863"/>
                    <a:pt x="4705" y="4468"/>
                    <a:pt x="5162" y="3780"/>
                  </a:cubicBezTo>
                  <a:cubicBezTo>
                    <a:pt x="6250" y="2157"/>
                    <a:pt x="5070" y="0"/>
                    <a:pt x="314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6" name="Google Shape;20746;p80"/>
            <p:cNvSpPr/>
            <p:nvPr/>
          </p:nvSpPr>
          <p:spPr>
            <a:xfrm>
              <a:off x="2427380" y="1560396"/>
              <a:ext cx="11521" cy="12333"/>
            </a:xfrm>
            <a:custGeom>
              <a:avLst/>
              <a:gdLst/>
              <a:ahLst/>
              <a:cxnLst/>
              <a:rect l="l" t="t" r="r" b="b"/>
              <a:pathLst>
                <a:path w="440" h="471" extrusionOk="0">
                  <a:moveTo>
                    <a:pt x="220" y="1"/>
                  </a:moveTo>
                  <a:cubicBezTo>
                    <a:pt x="111" y="1"/>
                    <a:pt x="1" y="75"/>
                    <a:pt x="10" y="223"/>
                  </a:cubicBezTo>
                  <a:lnTo>
                    <a:pt x="10" y="261"/>
                  </a:lnTo>
                  <a:cubicBezTo>
                    <a:pt x="10" y="375"/>
                    <a:pt x="106" y="471"/>
                    <a:pt x="220" y="471"/>
                  </a:cubicBezTo>
                  <a:cubicBezTo>
                    <a:pt x="335" y="471"/>
                    <a:pt x="430" y="375"/>
                    <a:pt x="430" y="261"/>
                  </a:cubicBezTo>
                  <a:lnTo>
                    <a:pt x="430" y="223"/>
                  </a:lnTo>
                  <a:cubicBezTo>
                    <a:pt x="440" y="75"/>
                    <a:pt x="330"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7" name="Google Shape;20747;p80"/>
            <p:cNvSpPr/>
            <p:nvPr/>
          </p:nvSpPr>
          <p:spPr>
            <a:xfrm>
              <a:off x="2448878" y="1560396"/>
              <a:ext cx="11390" cy="12333"/>
            </a:xfrm>
            <a:custGeom>
              <a:avLst/>
              <a:gdLst/>
              <a:ahLst/>
              <a:cxnLst/>
              <a:rect l="l" t="t" r="r" b="b"/>
              <a:pathLst>
                <a:path w="435" h="471" extrusionOk="0">
                  <a:moveTo>
                    <a:pt x="219" y="1"/>
                  </a:moveTo>
                  <a:cubicBezTo>
                    <a:pt x="110" y="1"/>
                    <a:pt x="0" y="75"/>
                    <a:pt x="10" y="223"/>
                  </a:cubicBezTo>
                  <a:lnTo>
                    <a:pt x="10" y="261"/>
                  </a:lnTo>
                  <a:cubicBezTo>
                    <a:pt x="10" y="375"/>
                    <a:pt x="105" y="471"/>
                    <a:pt x="220" y="471"/>
                  </a:cubicBezTo>
                  <a:cubicBezTo>
                    <a:pt x="334" y="471"/>
                    <a:pt x="420" y="375"/>
                    <a:pt x="420" y="261"/>
                  </a:cubicBezTo>
                  <a:lnTo>
                    <a:pt x="420" y="223"/>
                  </a:lnTo>
                  <a:cubicBezTo>
                    <a:pt x="434" y="75"/>
                    <a:pt x="327" y="1"/>
                    <a:pt x="21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8" name="Google Shape;20748;p80"/>
            <p:cNvSpPr/>
            <p:nvPr/>
          </p:nvSpPr>
          <p:spPr>
            <a:xfrm>
              <a:off x="2470114" y="1560396"/>
              <a:ext cx="11521" cy="12333"/>
            </a:xfrm>
            <a:custGeom>
              <a:avLst/>
              <a:gdLst/>
              <a:ahLst/>
              <a:cxnLst/>
              <a:rect l="l" t="t" r="r" b="b"/>
              <a:pathLst>
                <a:path w="440" h="471" extrusionOk="0">
                  <a:moveTo>
                    <a:pt x="220" y="1"/>
                  </a:moveTo>
                  <a:cubicBezTo>
                    <a:pt x="110" y="1"/>
                    <a:pt x="0" y="75"/>
                    <a:pt x="10" y="223"/>
                  </a:cubicBezTo>
                  <a:lnTo>
                    <a:pt x="10" y="261"/>
                  </a:lnTo>
                  <a:cubicBezTo>
                    <a:pt x="10" y="375"/>
                    <a:pt x="105" y="471"/>
                    <a:pt x="220" y="471"/>
                  </a:cubicBezTo>
                  <a:cubicBezTo>
                    <a:pt x="334" y="471"/>
                    <a:pt x="430" y="375"/>
                    <a:pt x="430" y="261"/>
                  </a:cubicBezTo>
                  <a:lnTo>
                    <a:pt x="430" y="223"/>
                  </a:lnTo>
                  <a:cubicBezTo>
                    <a:pt x="439" y="75"/>
                    <a:pt x="329" y="1"/>
                    <a:pt x="220"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49" name="Google Shape;20749;p80"/>
            <p:cNvSpPr/>
            <p:nvPr/>
          </p:nvSpPr>
          <p:spPr>
            <a:xfrm>
              <a:off x="2491455" y="1560396"/>
              <a:ext cx="11390" cy="12333"/>
            </a:xfrm>
            <a:custGeom>
              <a:avLst/>
              <a:gdLst/>
              <a:ahLst/>
              <a:cxnLst/>
              <a:rect l="l" t="t" r="r" b="b"/>
              <a:pathLst>
                <a:path w="435" h="471" extrusionOk="0">
                  <a:moveTo>
                    <a:pt x="217" y="1"/>
                  </a:moveTo>
                  <a:cubicBezTo>
                    <a:pt x="108" y="1"/>
                    <a:pt x="1" y="75"/>
                    <a:pt x="15" y="223"/>
                  </a:cubicBezTo>
                  <a:lnTo>
                    <a:pt x="15" y="261"/>
                  </a:lnTo>
                  <a:cubicBezTo>
                    <a:pt x="15" y="375"/>
                    <a:pt x="101" y="471"/>
                    <a:pt x="225" y="471"/>
                  </a:cubicBezTo>
                  <a:cubicBezTo>
                    <a:pt x="330" y="471"/>
                    <a:pt x="425" y="375"/>
                    <a:pt x="425" y="261"/>
                  </a:cubicBezTo>
                  <a:lnTo>
                    <a:pt x="425" y="223"/>
                  </a:lnTo>
                  <a:cubicBezTo>
                    <a:pt x="435" y="75"/>
                    <a:pt x="325" y="1"/>
                    <a:pt x="217"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0" name="Google Shape;20750;p80"/>
            <p:cNvSpPr/>
            <p:nvPr/>
          </p:nvSpPr>
          <p:spPr>
            <a:xfrm>
              <a:off x="2310229" y="1645393"/>
              <a:ext cx="20005" cy="49490"/>
            </a:xfrm>
            <a:custGeom>
              <a:avLst/>
              <a:gdLst/>
              <a:ahLst/>
              <a:cxnLst/>
              <a:rect l="l" t="t" r="r" b="b"/>
              <a:pathLst>
                <a:path w="764" h="1890" extrusionOk="0">
                  <a:moveTo>
                    <a:pt x="258" y="1"/>
                  </a:moveTo>
                  <a:cubicBezTo>
                    <a:pt x="1" y="20"/>
                    <a:pt x="1" y="392"/>
                    <a:pt x="258" y="411"/>
                  </a:cubicBezTo>
                  <a:lnTo>
                    <a:pt x="344" y="411"/>
                  </a:lnTo>
                  <a:lnTo>
                    <a:pt x="344" y="1689"/>
                  </a:lnTo>
                  <a:cubicBezTo>
                    <a:pt x="344" y="1804"/>
                    <a:pt x="440" y="1890"/>
                    <a:pt x="554" y="1890"/>
                  </a:cubicBezTo>
                  <a:cubicBezTo>
                    <a:pt x="668" y="1890"/>
                    <a:pt x="764" y="1804"/>
                    <a:pt x="764" y="1689"/>
                  </a:cubicBezTo>
                  <a:lnTo>
                    <a:pt x="764" y="211"/>
                  </a:lnTo>
                  <a:cubicBezTo>
                    <a:pt x="764" y="96"/>
                    <a:pt x="668" y="1"/>
                    <a:pt x="554"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1" name="Google Shape;20751;p80"/>
            <p:cNvSpPr/>
            <p:nvPr/>
          </p:nvSpPr>
          <p:spPr>
            <a:xfrm>
              <a:off x="2308893" y="1686110"/>
              <a:ext cx="31946" cy="11050"/>
            </a:xfrm>
            <a:custGeom>
              <a:avLst/>
              <a:gdLst/>
              <a:ahLst/>
              <a:cxnLst/>
              <a:rect l="l" t="t" r="r" b="b"/>
              <a:pathLst>
                <a:path w="1220" h="422" extrusionOk="0">
                  <a:moveTo>
                    <a:pt x="281" y="0"/>
                  </a:moveTo>
                  <a:cubicBezTo>
                    <a:pt x="1" y="0"/>
                    <a:pt x="1" y="421"/>
                    <a:pt x="281" y="421"/>
                  </a:cubicBezTo>
                  <a:cubicBezTo>
                    <a:pt x="287" y="421"/>
                    <a:pt x="293" y="421"/>
                    <a:pt x="300" y="420"/>
                  </a:cubicBezTo>
                  <a:lnTo>
                    <a:pt x="929" y="420"/>
                  </a:lnTo>
                  <a:cubicBezTo>
                    <a:pt x="935" y="421"/>
                    <a:pt x="941" y="421"/>
                    <a:pt x="947" y="421"/>
                  </a:cubicBezTo>
                  <a:cubicBezTo>
                    <a:pt x="1219" y="421"/>
                    <a:pt x="1219" y="0"/>
                    <a:pt x="947" y="0"/>
                  </a:cubicBezTo>
                  <a:cubicBezTo>
                    <a:pt x="941" y="0"/>
                    <a:pt x="935" y="0"/>
                    <a:pt x="929" y="1"/>
                  </a:cubicBezTo>
                  <a:lnTo>
                    <a:pt x="300" y="1"/>
                  </a:lnTo>
                  <a:cubicBezTo>
                    <a:pt x="293" y="0"/>
                    <a:pt x="287" y="0"/>
                    <a:pt x="28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2" name="Google Shape;20752;p80"/>
            <p:cNvSpPr/>
            <p:nvPr/>
          </p:nvSpPr>
          <p:spPr>
            <a:xfrm>
              <a:off x="2311983" y="1627063"/>
              <a:ext cx="18251" cy="15606"/>
            </a:xfrm>
            <a:custGeom>
              <a:avLst/>
              <a:gdLst/>
              <a:ahLst/>
              <a:cxnLst/>
              <a:rect l="l" t="t" r="r" b="b"/>
              <a:pathLst>
                <a:path w="697" h="596" extrusionOk="0">
                  <a:moveTo>
                    <a:pt x="397" y="0"/>
                  </a:moveTo>
                  <a:cubicBezTo>
                    <a:pt x="324" y="0"/>
                    <a:pt x="250" y="28"/>
                    <a:pt x="191" y="90"/>
                  </a:cubicBezTo>
                  <a:cubicBezTo>
                    <a:pt x="0" y="271"/>
                    <a:pt x="134" y="596"/>
                    <a:pt x="401" y="596"/>
                  </a:cubicBezTo>
                  <a:cubicBezTo>
                    <a:pt x="563" y="596"/>
                    <a:pt x="697" y="462"/>
                    <a:pt x="697" y="300"/>
                  </a:cubicBezTo>
                  <a:cubicBezTo>
                    <a:pt x="697" y="120"/>
                    <a:pt x="549" y="0"/>
                    <a:pt x="397"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53" name="Google Shape;20753;p80"/>
          <p:cNvGrpSpPr/>
          <p:nvPr/>
        </p:nvGrpSpPr>
        <p:grpSpPr>
          <a:xfrm>
            <a:off x="3586724" y="5683689"/>
            <a:ext cx="479185" cy="478976"/>
            <a:chOff x="2690042" y="4262767"/>
            <a:chExt cx="359389" cy="359232"/>
          </a:xfrm>
        </p:grpSpPr>
        <p:sp>
          <p:nvSpPr>
            <p:cNvPr id="20754" name="Google Shape;20754;p80"/>
            <p:cNvSpPr/>
            <p:nvPr/>
          </p:nvSpPr>
          <p:spPr>
            <a:xfrm>
              <a:off x="2690042" y="4262767"/>
              <a:ext cx="205002" cy="173214"/>
            </a:xfrm>
            <a:custGeom>
              <a:avLst/>
              <a:gdLst/>
              <a:ahLst/>
              <a:cxnLst/>
              <a:rect l="l" t="t" r="r" b="b"/>
              <a:pathLst>
                <a:path w="7829" h="6615" extrusionOk="0">
                  <a:moveTo>
                    <a:pt x="3888" y="0"/>
                  </a:moveTo>
                  <a:cubicBezTo>
                    <a:pt x="1472" y="0"/>
                    <a:pt x="1" y="2709"/>
                    <a:pt x="1361" y="4744"/>
                  </a:cubicBezTo>
                  <a:cubicBezTo>
                    <a:pt x="1935" y="5609"/>
                    <a:pt x="2895" y="6102"/>
                    <a:pt x="3897" y="6102"/>
                  </a:cubicBezTo>
                  <a:cubicBezTo>
                    <a:pt x="4176" y="6102"/>
                    <a:pt x="4459" y="6063"/>
                    <a:pt x="4738" y="5984"/>
                  </a:cubicBezTo>
                  <a:lnTo>
                    <a:pt x="6035" y="6595"/>
                  </a:lnTo>
                  <a:cubicBezTo>
                    <a:pt x="6065" y="6608"/>
                    <a:pt x="6096" y="6614"/>
                    <a:pt x="6126" y="6614"/>
                  </a:cubicBezTo>
                  <a:cubicBezTo>
                    <a:pt x="6249" y="6614"/>
                    <a:pt x="6358" y="6513"/>
                    <a:pt x="6350" y="6375"/>
                  </a:cubicBezTo>
                  <a:lnTo>
                    <a:pt x="6283" y="4944"/>
                  </a:lnTo>
                  <a:cubicBezTo>
                    <a:pt x="7829" y="2998"/>
                    <a:pt x="6512" y="108"/>
                    <a:pt x="4013" y="3"/>
                  </a:cubicBezTo>
                  <a:cubicBezTo>
                    <a:pt x="3971" y="1"/>
                    <a:pt x="3929" y="0"/>
                    <a:pt x="388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5" name="Google Shape;20755;p80"/>
            <p:cNvSpPr/>
            <p:nvPr/>
          </p:nvSpPr>
          <p:spPr>
            <a:xfrm>
              <a:off x="2729293" y="4277456"/>
              <a:ext cx="124038" cy="125086"/>
            </a:xfrm>
            <a:custGeom>
              <a:avLst/>
              <a:gdLst/>
              <a:ahLst/>
              <a:cxnLst/>
              <a:rect l="l" t="t" r="r" b="b"/>
              <a:pathLst>
                <a:path w="4737" h="4777" extrusionOk="0">
                  <a:moveTo>
                    <a:pt x="3048" y="0"/>
                  </a:moveTo>
                  <a:cubicBezTo>
                    <a:pt x="2905" y="0"/>
                    <a:pt x="2762" y="155"/>
                    <a:pt x="2867" y="319"/>
                  </a:cubicBezTo>
                  <a:lnTo>
                    <a:pt x="2962" y="491"/>
                  </a:lnTo>
                  <a:cubicBezTo>
                    <a:pt x="2773" y="440"/>
                    <a:pt x="2582" y="415"/>
                    <a:pt x="2393" y="415"/>
                  </a:cubicBezTo>
                  <a:cubicBezTo>
                    <a:pt x="1637" y="415"/>
                    <a:pt x="917" y="812"/>
                    <a:pt x="520" y="1483"/>
                  </a:cubicBezTo>
                  <a:cubicBezTo>
                    <a:pt x="14" y="2332"/>
                    <a:pt x="148" y="3401"/>
                    <a:pt x="825" y="4107"/>
                  </a:cubicBezTo>
                  <a:cubicBezTo>
                    <a:pt x="1245" y="4544"/>
                    <a:pt x="1815" y="4776"/>
                    <a:pt x="2394" y="4776"/>
                  </a:cubicBezTo>
                  <a:cubicBezTo>
                    <a:pt x="2750" y="4776"/>
                    <a:pt x="3109" y="4689"/>
                    <a:pt x="3439" y="4507"/>
                  </a:cubicBezTo>
                  <a:cubicBezTo>
                    <a:pt x="4298" y="4040"/>
                    <a:pt x="4737" y="3057"/>
                    <a:pt x="4517" y="2103"/>
                  </a:cubicBezTo>
                  <a:lnTo>
                    <a:pt x="4527" y="2103"/>
                  </a:lnTo>
                  <a:cubicBezTo>
                    <a:pt x="4507" y="1979"/>
                    <a:pt x="4416" y="1926"/>
                    <a:pt x="4324" y="1926"/>
                  </a:cubicBezTo>
                  <a:cubicBezTo>
                    <a:pt x="4197" y="1926"/>
                    <a:pt x="4067" y="2029"/>
                    <a:pt x="4116" y="2189"/>
                  </a:cubicBezTo>
                  <a:cubicBezTo>
                    <a:pt x="4407" y="3419"/>
                    <a:pt x="3424" y="4371"/>
                    <a:pt x="2382" y="4371"/>
                  </a:cubicBezTo>
                  <a:cubicBezTo>
                    <a:pt x="1953" y="4371"/>
                    <a:pt x="1514" y="4210"/>
                    <a:pt x="1149" y="3840"/>
                  </a:cubicBezTo>
                  <a:cubicBezTo>
                    <a:pt x="1" y="2691"/>
                    <a:pt x="892" y="828"/>
                    <a:pt x="2375" y="828"/>
                  </a:cubicBezTo>
                  <a:cubicBezTo>
                    <a:pt x="2518" y="828"/>
                    <a:pt x="2666" y="845"/>
                    <a:pt x="2819" y="882"/>
                  </a:cubicBezTo>
                  <a:lnTo>
                    <a:pt x="2590" y="930"/>
                  </a:lnTo>
                  <a:cubicBezTo>
                    <a:pt x="2323" y="973"/>
                    <a:pt x="2383" y="1344"/>
                    <a:pt x="2608" y="1344"/>
                  </a:cubicBezTo>
                  <a:cubicBezTo>
                    <a:pt x="2632" y="1344"/>
                    <a:pt x="2658" y="1340"/>
                    <a:pt x="2685" y="1331"/>
                  </a:cubicBezTo>
                  <a:lnTo>
                    <a:pt x="3515" y="1140"/>
                  </a:lnTo>
                  <a:cubicBezTo>
                    <a:pt x="3649" y="1111"/>
                    <a:pt x="3716" y="959"/>
                    <a:pt x="3649" y="835"/>
                  </a:cubicBezTo>
                  <a:lnTo>
                    <a:pt x="3220" y="110"/>
                  </a:lnTo>
                  <a:cubicBezTo>
                    <a:pt x="3178" y="32"/>
                    <a:pt x="3113" y="0"/>
                    <a:pt x="3048"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6" name="Google Shape;20756;p80"/>
            <p:cNvSpPr/>
            <p:nvPr/>
          </p:nvSpPr>
          <p:spPr>
            <a:xfrm>
              <a:off x="2762365" y="4322285"/>
              <a:ext cx="37261" cy="45981"/>
            </a:xfrm>
            <a:custGeom>
              <a:avLst/>
              <a:gdLst/>
              <a:ahLst/>
              <a:cxnLst/>
              <a:rect l="l" t="t" r="r" b="b"/>
              <a:pathLst>
                <a:path w="1423" h="1756" extrusionOk="0">
                  <a:moveTo>
                    <a:pt x="650" y="0"/>
                  </a:moveTo>
                  <a:cubicBezTo>
                    <a:pt x="325" y="0"/>
                    <a:pt x="68" y="258"/>
                    <a:pt x="58" y="573"/>
                  </a:cubicBezTo>
                  <a:cubicBezTo>
                    <a:pt x="68" y="701"/>
                    <a:pt x="166" y="766"/>
                    <a:pt x="263" y="766"/>
                  </a:cubicBezTo>
                  <a:cubicBezTo>
                    <a:pt x="361" y="766"/>
                    <a:pt x="459" y="701"/>
                    <a:pt x="468" y="573"/>
                  </a:cubicBezTo>
                  <a:cubicBezTo>
                    <a:pt x="477" y="492"/>
                    <a:pt x="546" y="419"/>
                    <a:pt x="634" y="419"/>
                  </a:cubicBezTo>
                  <a:cubicBezTo>
                    <a:pt x="639" y="419"/>
                    <a:pt x="644" y="419"/>
                    <a:pt x="650" y="420"/>
                  </a:cubicBezTo>
                  <a:lnTo>
                    <a:pt x="716" y="420"/>
                  </a:lnTo>
                  <a:cubicBezTo>
                    <a:pt x="726" y="420"/>
                    <a:pt x="745" y="420"/>
                    <a:pt x="755" y="439"/>
                  </a:cubicBezTo>
                  <a:cubicBezTo>
                    <a:pt x="755" y="439"/>
                    <a:pt x="755" y="449"/>
                    <a:pt x="755" y="458"/>
                  </a:cubicBezTo>
                  <a:lnTo>
                    <a:pt x="96" y="1431"/>
                  </a:lnTo>
                  <a:cubicBezTo>
                    <a:pt x="1" y="1565"/>
                    <a:pt x="106" y="1756"/>
                    <a:pt x="268" y="1756"/>
                  </a:cubicBezTo>
                  <a:lnTo>
                    <a:pt x="1165" y="1756"/>
                  </a:lnTo>
                  <a:cubicBezTo>
                    <a:pt x="1422" y="1737"/>
                    <a:pt x="1422" y="1364"/>
                    <a:pt x="1165" y="1345"/>
                  </a:cubicBezTo>
                  <a:lnTo>
                    <a:pt x="659" y="1345"/>
                  </a:lnTo>
                  <a:lnTo>
                    <a:pt x="1098" y="687"/>
                  </a:lnTo>
                  <a:cubicBezTo>
                    <a:pt x="1184" y="554"/>
                    <a:pt x="1193" y="382"/>
                    <a:pt x="1117" y="239"/>
                  </a:cubicBezTo>
                  <a:cubicBezTo>
                    <a:pt x="1041" y="96"/>
                    <a:pt x="879" y="0"/>
                    <a:pt x="716"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7" name="Google Shape;20757;p80"/>
            <p:cNvSpPr/>
            <p:nvPr/>
          </p:nvSpPr>
          <p:spPr>
            <a:xfrm>
              <a:off x="2795594" y="4322285"/>
              <a:ext cx="26761" cy="45536"/>
            </a:xfrm>
            <a:custGeom>
              <a:avLst/>
              <a:gdLst/>
              <a:ahLst/>
              <a:cxnLst/>
              <a:rect l="l" t="t" r="r" b="b"/>
              <a:pathLst>
                <a:path w="1022" h="1739" extrusionOk="0">
                  <a:moveTo>
                    <a:pt x="812" y="0"/>
                  </a:moveTo>
                  <a:cubicBezTo>
                    <a:pt x="697" y="0"/>
                    <a:pt x="602" y="96"/>
                    <a:pt x="602" y="210"/>
                  </a:cubicBezTo>
                  <a:lnTo>
                    <a:pt x="602" y="716"/>
                  </a:lnTo>
                  <a:lnTo>
                    <a:pt x="411" y="716"/>
                  </a:lnTo>
                  <a:lnTo>
                    <a:pt x="411" y="210"/>
                  </a:lnTo>
                  <a:cubicBezTo>
                    <a:pt x="401" y="81"/>
                    <a:pt x="304" y="17"/>
                    <a:pt x="206" y="17"/>
                  </a:cubicBezTo>
                  <a:cubicBezTo>
                    <a:pt x="108" y="17"/>
                    <a:pt x="10" y="81"/>
                    <a:pt x="1" y="210"/>
                  </a:cubicBezTo>
                  <a:lnTo>
                    <a:pt x="1" y="916"/>
                  </a:lnTo>
                  <a:cubicBezTo>
                    <a:pt x="1" y="1031"/>
                    <a:pt x="96" y="1126"/>
                    <a:pt x="211" y="1126"/>
                  </a:cubicBezTo>
                  <a:lnTo>
                    <a:pt x="602" y="1126"/>
                  </a:lnTo>
                  <a:lnTo>
                    <a:pt x="602" y="1546"/>
                  </a:lnTo>
                  <a:cubicBezTo>
                    <a:pt x="611" y="1675"/>
                    <a:pt x="712" y="1739"/>
                    <a:pt x="812" y="1739"/>
                  </a:cubicBezTo>
                  <a:cubicBezTo>
                    <a:pt x="912" y="1739"/>
                    <a:pt x="1012" y="1675"/>
                    <a:pt x="1022" y="1546"/>
                  </a:cubicBezTo>
                  <a:lnTo>
                    <a:pt x="1022" y="210"/>
                  </a:lnTo>
                  <a:cubicBezTo>
                    <a:pt x="1022" y="96"/>
                    <a:pt x="926" y="0"/>
                    <a:pt x="812"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8" name="Google Shape;20758;p80"/>
            <p:cNvSpPr/>
            <p:nvPr/>
          </p:nvSpPr>
          <p:spPr>
            <a:xfrm>
              <a:off x="2753122" y="4328439"/>
              <a:ext cx="296309" cy="293560"/>
            </a:xfrm>
            <a:custGeom>
              <a:avLst/>
              <a:gdLst/>
              <a:ahLst/>
              <a:cxnLst/>
              <a:rect l="l" t="t" r="r" b="b"/>
              <a:pathLst>
                <a:path w="11316" h="11211" extrusionOk="0">
                  <a:moveTo>
                    <a:pt x="8125" y="1"/>
                  </a:moveTo>
                  <a:cubicBezTo>
                    <a:pt x="8028" y="1"/>
                    <a:pt x="7931" y="5"/>
                    <a:pt x="7833" y="13"/>
                  </a:cubicBezTo>
                  <a:cubicBezTo>
                    <a:pt x="6355" y="128"/>
                    <a:pt x="4990" y="1511"/>
                    <a:pt x="4895" y="2999"/>
                  </a:cubicBezTo>
                  <a:cubicBezTo>
                    <a:pt x="4866" y="3534"/>
                    <a:pt x="4962" y="4077"/>
                    <a:pt x="5200" y="4564"/>
                  </a:cubicBezTo>
                  <a:lnTo>
                    <a:pt x="478" y="8618"/>
                  </a:lnTo>
                  <a:cubicBezTo>
                    <a:pt x="30" y="9000"/>
                    <a:pt x="1" y="9677"/>
                    <a:pt x="411" y="10097"/>
                  </a:cubicBezTo>
                  <a:lnTo>
                    <a:pt x="1213" y="10908"/>
                  </a:lnTo>
                  <a:cubicBezTo>
                    <a:pt x="1410" y="11110"/>
                    <a:pt x="1671" y="11210"/>
                    <a:pt x="1932" y="11210"/>
                  </a:cubicBezTo>
                  <a:cubicBezTo>
                    <a:pt x="2215" y="11210"/>
                    <a:pt x="2498" y="11093"/>
                    <a:pt x="2701" y="10860"/>
                  </a:cubicBezTo>
                  <a:lnTo>
                    <a:pt x="6793" y="6119"/>
                  </a:lnTo>
                  <a:cubicBezTo>
                    <a:pt x="7194" y="6307"/>
                    <a:pt x="7636" y="6404"/>
                    <a:pt x="8078" y="6404"/>
                  </a:cubicBezTo>
                  <a:cubicBezTo>
                    <a:pt x="8153" y="6404"/>
                    <a:pt x="8227" y="6401"/>
                    <a:pt x="8301" y="6395"/>
                  </a:cubicBezTo>
                  <a:cubicBezTo>
                    <a:pt x="9789" y="6300"/>
                    <a:pt x="11182" y="4936"/>
                    <a:pt x="11287" y="3438"/>
                  </a:cubicBezTo>
                  <a:cubicBezTo>
                    <a:pt x="11315" y="3095"/>
                    <a:pt x="11287" y="2751"/>
                    <a:pt x="11201" y="2427"/>
                  </a:cubicBezTo>
                  <a:cubicBezTo>
                    <a:pt x="11164" y="2281"/>
                    <a:pt x="11035" y="2193"/>
                    <a:pt x="10904" y="2193"/>
                  </a:cubicBezTo>
                  <a:cubicBezTo>
                    <a:pt x="10829" y="2193"/>
                    <a:pt x="10754" y="2222"/>
                    <a:pt x="10695" y="2284"/>
                  </a:cubicBezTo>
                  <a:lnTo>
                    <a:pt x="9341" y="3629"/>
                  </a:lnTo>
                  <a:cubicBezTo>
                    <a:pt x="9193" y="3782"/>
                    <a:pt x="8997" y="3858"/>
                    <a:pt x="8802" y="3858"/>
                  </a:cubicBezTo>
                  <a:cubicBezTo>
                    <a:pt x="8606" y="3858"/>
                    <a:pt x="8410" y="3782"/>
                    <a:pt x="8263" y="3629"/>
                  </a:cubicBezTo>
                  <a:lnTo>
                    <a:pt x="7633" y="3009"/>
                  </a:lnTo>
                  <a:cubicBezTo>
                    <a:pt x="7337" y="2713"/>
                    <a:pt x="7337" y="2227"/>
                    <a:pt x="7633" y="1931"/>
                  </a:cubicBezTo>
                  <a:lnTo>
                    <a:pt x="8969" y="595"/>
                  </a:lnTo>
                  <a:cubicBezTo>
                    <a:pt x="9140" y="424"/>
                    <a:pt x="9054" y="137"/>
                    <a:pt x="8825" y="80"/>
                  </a:cubicBezTo>
                  <a:cubicBezTo>
                    <a:pt x="8596" y="26"/>
                    <a:pt x="8361" y="1"/>
                    <a:pt x="81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59" name="Google Shape;20759;p80"/>
            <p:cNvSpPr/>
            <p:nvPr/>
          </p:nvSpPr>
          <p:spPr>
            <a:xfrm>
              <a:off x="2753122" y="4543103"/>
              <a:ext cx="81985" cy="78895"/>
            </a:xfrm>
            <a:custGeom>
              <a:avLst/>
              <a:gdLst/>
              <a:ahLst/>
              <a:cxnLst/>
              <a:rect l="l" t="t" r="r" b="b"/>
              <a:pathLst>
                <a:path w="3131" h="3013" extrusionOk="0">
                  <a:moveTo>
                    <a:pt x="965" y="1"/>
                  </a:moveTo>
                  <a:lnTo>
                    <a:pt x="478" y="420"/>
                  </a:lnTo>
                  <a:cubicBezTo>
                    <a:pt x="30" y="802"/>
                    <a:pt x="1" y="1479"/>
                    <a:pt x="411" y="1899"/>
                  </a:cubicBezTo>
                  <a:lnTo>
                    <a:pt x="1213" y="2710"/>
                  </a:lnTo>
                  <a:cubicBezTo>
                    <a:pt x="1410" y="2912"/>
                    <a:pt x="1671" y="3012"/>
                    <a:pt x="1932" y="3012"/>
                  </a:cubicBezTo>
                  <a:cubicBezTo>
                    <a:pt x="2215" y="3012"/>
                    <a:pt x="2498" y="2895"/>
                    <a:pt x="2701" y="2662"/>
                  </a:cubicBezTo>
                  <a:lnTo>
                    <a:pt x="3130" y="2176"/>
                  </a:lnTo>
                  <a:lnTo>
                    <a:pt x="3130" y="2176"/>
                  </a:lnTo>
                  <a:cubicBezTo>
                    <a:pt x="2981" y="2250"/>
                    <a:pt x="2822" y="2286"/>
                    <a:pt x="2665" y="2286"/>
                  </a:cubicBezTo>
                  <a:cubicBezTo>
                    <a:pt x="2399" y="2286"/>
                    <a:pt x="2139" y="2183"/>
                    <a:pt x="1947" y="1985"/>
                  </a:cubicBezTo>
                  <a:lnTo>
                    <a:pt x="1146" y="1164"/>
                  </a:lnTo>
                  <a:cubicBezTo>
                    <a:pt x="841" y="859"/>
                    <a:pt x="764" y="392"/>
                    <a:pt x="965"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0" name="Google Shape;20760;p80"/>
            <p:cNvSpPr/>
            <p:nvPr/>
          </p:nvSpPr>
          <p:spPr>
            <a:xfrm>
              <a:off x="2926990" y="4373241"/>
              <a:ext cx="70726" cy="73711"/>
            </a:xfrm>
            <a:custGeom>
              <a:avLst/>
              <a:gdLst/>
              <a:ahLst/>
              <a:cxnLst/>
              <a:rect l="l" t="t" r="r" b="b"/>
              <a:pathLst>
                <a:path w="2701" h="2815" extrusionOk="0">
                  <a:moveTo>
                    <a:pt x="1222" y="0"/>
                  </a:moveTo>
                  <a:lnTo>
                    <a:pt x="993" y="220"/>
                  </a:lnTo>
                  <a:cubicBezTo>
                    <a:pt x="974" y="239"/>
                    <a:pt x="955" y="259"/>
                    <a:pt x="939" y="280"/>
                  </a:cubicBezTo>
                  <a:lnTo>
                    <a:pt x="939" y="280"/>
                  </a:lnTo>
                  <a:lnTo>
                    <a:pt x="1222" y="0"/>
                  </a:lnTo>
                  <a:close/>
                  <a:moveTo>
                    <a:pt x="2701" y="1918"/>
                  </a:moveTo>
                  <a:lnTo>
                    <a:pt x="2692" y="1926"/>
                  </a:lnTo>
                  <a:lnTo>
                    <a:pt x="2692" y="1926"/>
                  </a:lnTo>
                  <a:cubicBezTo>
                    <a:pt x="2695" y="1924"/>
                    <a:pt x="2698" y="1921"/>
                    <a:pt x="2701" y="1918"/>
                  </a:cubicBezTo>
                  <a:close/>
                  <a:moveTo>
                    <a:pt x="939" y="280"/>
                  </a:moveTo>
                  <a:lnTo>
                    <a:pt x="421" y="792"/>
                  </a:lnTo>
                  <a:cubicBezTo>
                    <a:pt x="1" y="1212"/>
                    <a:pt x="1" y="1899"/>
                    <a:pt x="421" y="2319"/>
                  </a:cubicBezTo>
                  <a:lnTo>
                    <a:pt x="602" y="2500"/>
                  </a:lnTo>
                  <a:cubicBezTo>
                    <a:pt x="812" y="2710"/>
                    <a:pt x="1088" y="2815"/>
                    <a:pt x="1365" y="2815"/>
                  </a:cubicBezTo>
                  <a:cubicBezTo>
                    <a:pt x="1642" y="2815"/>
                    <a:pt x="1918" y="2710"/>
                    <a:pt x="2128" y="2500"/>
                  </a:cubicBezTo>
                  <a:lnTo>
                    <a:pt x="2692" y="1926"/>
                  </a:lnTo>
                  <a:lnTo>
                    <a:pt x="2692" y="1926"/>
                  </a:lnTo>
                  <a:cubicBezTo>
                    <a:pt x="2545" y="2073"/>
                    <a:pt x="2354" y="2147"/>
                    <a:pt x="2162" y="2147"/>
                  </a:cubicBezTo>
                  <a:cubicBezTo>
                    <a:pt x="1966" y="2147"/>
                    <a:pt x="1770" y="2071"/>
                    <a:pt x="1623" y="1918"/>
                  </a:cubicBezTo>
                  <a:lnTo>
                    <a:pt x="993" y="1298"/>
                  </a:lnTo>
                  <a:cubicBezTo>
                    <a:pt x="717" y="1021"/>
                    <a:pt x="698" y="579"/>
                    <a:pt x="939" y="28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61" name="Google Shape;20761;p80"/>
          <p:cNvGrpSpPr/>
          <p:nvPr/>
        </p:nvGrpSpPr>
        <p:grpSpPr>
          <a:xfrm>
            <a:off x="3585921" y="3842884"/>
            <a:ext cx="296449" cy="488961"/>
            <a:chOff x="2689440" y="2882162"/>
            <a:chExt cx="222337" cy="366721"/>
          </a:xfrm>
        </p:grpSpPr>
        <p:sp>
          <p:nvSpPr>
            <p:cNvPr id="20762" name="Google Shape;20762;p80"/>
            <p:cNvSpPr/>
            <p:nvPr/>
          </p:nvSpPr>
          <p:spPr>
            <a:xfrm>
              <a:off x="2689440" y="3022566"/>
              <a:ext cx="30741" cy="46976"/>
            </a:xfrm>
            <a:custGeom>
              <a:avLst/>
              <a:gdLst/>
              <a:ahLst/>
              <a:cxnLst/>
              <a:rect l="l" t="t" r="r" b="b"/>
              <a:pathLst>
                <a:path w="1174" h="1794" extrusionOk="0">
                  <a:moveTo>
                    <a:pt x="735" y="0"/>
                  </a:moveTo>
                  <a:lnTo>
                    <a:pt x="77" y="1469"/>
                  </a:lnTo>
                  <a:cubicBezTo>
                    <a:pt x="0" y="1622"/>
                    <a:pt x="115" y="1794"/>
                    <a:pt x="277" y="1794"/>
                  </a:cubicBezTo>
                  <a:lnTo>
                    <a:pt x="1174" y="1794"/>
                  </a:lnTo>
                  <a:lnTo>
                    <a:pt x="117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3" name="Google Shape;20763;p80"/>
            <p:cNvSpPr/>
            <p:nvPr/>
          </p:nvSpPr>
          <p:spPr>
            <a:xfrm>
              <a:off x="2719422" y="3061268"/>
              <a:ext cx="162635" cy="187616"/>
            </a:xfrm>
            <a:custGeom>
              <a:avLst/>
              <a:gdLst/>
              <a:ahLst/>
              <a:cxnLst/>
              <a:rect l="l" t="t" r="r" b="b"/>
              <a:pathLst>
                <a:path w="6211" h="7165" extrusionOk="0">
                  <a:moveTo>
                    <a:pt x="1622" y="1"/>
                  </a:moveTo>
                  <a:lnTo>
                    <a:pt x="1622" y="4466"/>
                  </a:lnTo>
                  <a:cubicBezTo>
                    <a:pt x="1622" y="4513"/>
                    <a:pt x="1603" y="4561"/>
                    <a:pt x="1584" y="4599"/>
                  </a:cubicBezTo>
                  <a:lnTo>
                    <a:pt x="76" y="6812"/>
                  </a:lnTo>
                  <a:cubicBezTo>
                    <a:pt x="0" y="6908"/>
                    <a:pt x="19" y="7041"/>
                    <a:pt x="115" y="7108"/>
                  </a:cubicBezTo>
                  <a:cubicBezTo>
                    <a:pt x="154" y="7148"/>
                    <a:pt x="204" y="7165"/>
                    <a:pt x="256" y="7165"/>
                  </a:cubicBezTo>
                  <a:cubicBezTo>
                    <a:pt x="278" y="7165"/>
                    <a:pt x="301" y="7162"/>
                    <a:pt x="324" y="7156"/>
                  </a:cubicBezTo>
                  <a:lnTo>
                    <a:pt x="5991" y="5477"/>
                  </a:lnTo>
                  <a:cubicBezTo>
                    <a:pt x="6153" y="5429"/>
                    <a:pt x="6211" y="5238"/>
                    <a:pt x="6096" y="5114"/>
                  </a:cubicBezTo>
                  <a:lnTo>
                    <a:pt x="5314" y="4217"/>
                  </a:lnTo>
                  <a:lnTo>
                    <a:pt x="5314"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4" name="Google Shape;20764;p80"/>
            <p:cNvSpPr/>
            <p:nvPr/>
          </p:nvSpPr>
          <p:spPr>
            <a:xfrm>
              <a:off x="2761867" y="3061268"/>
              <a:ext cx="96701" cy="86227"/>
            </a:xfrm>
            <a:custGeom>
              <a:avLst/>
              <a:gdLst/>
              <a:ahLst/>
              <a:cxnLst/>
              <a:rect l="l" t="t" r="r" b="b"/>
              <a:pathLst>
                <a:path w="3693" h="3293" extrusionOk="0">
                  <a:moveTo>
                    <a:pt x="1" y="1"/>
                  </a:moveTo>
                  <a:lnTo>
                    <a:pt x="1" y="3292"/>
                  </a:lnTo>
                  <a:lnTo>
                    <a:pt x="106" y="3292"/>
                  </a:lnTo>
                  <a:lnTo>
                    <a:pt x="3483" y="1432"/>
                  </a:lnTo>
                  <a:cubicBezTo>
                    <a:pt x="3550" y="1394"/>
                    <a:pt x="3626" y="1356"/>
                    <a:pt x="3693" y="1317"/>
                  </a:cubicBezTo>
                  <a:lnTo>
                    <a:pt x="3693" y="1"/>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5" name="Google Shape;20765;p80"/>
            <p:cNvSpPr/>
            <p:nvPr/>
          </p:nvSpPr>
          <p:spPr>
            <a:xfrm>
              <a:off x="2722407" y="3171690"/>
              <a:ext cx="159650" cy="77193"/>
            </a:xfrm>
            <a:custGeom>
              <a:avLst/>
              <a:gdLst/>
              <a:ahLst/>
              <a:cxnLst/>
              <a:rect l="l" t="t" r="r" b="b"/>
              <a:pathLst>
                <a:path w="6097" h="2948" extrusionOk="0">
                  <a:moveTo>
                    <a:pt x="5200" y="0"/>
                  </a:moveTo>
                  <a:cubicBezTo>
                    <a:pt x="5181" y="0"/>
                    <a:pt x="1279" y="2176"/>
                    <a:pt x="1" y="2891"/>
                  </a:cubicBezTo>
                  <a:cubicBezTo>
                    <a:pt x="40" y="2931"/>
                    <a:pt x="90" y="2948"/>
                    <a:pt x="142" y="2948"/>
                  </a:cubicBezTo>
                  <a:cubicBezTo>
                    <a:pt x="164" y="2948"/>
                    <a:pt x="187" y="2945"/>
                    <a:pt x="210" y="2939"/>
                  </a:cubicBezTo>
                  <a:lnTo>
                    <a:pt x="5877" y="1260"/>
                  </a:lnTo>
                  <a:cubicBezTo>
                    <a:pt x="6039" y="1212"/>
                    <a:pt x="6097" y="1012"/>
                    <a:pt x="5982" y="888"/>
                  </a:cubicBezTo>
                  <a:lnTo>
                    <a:pt x="5200"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6" name="Google Shape;20766;p80"/>
            <p:cNvSpPr/>
            <p:nvPr/>
          </p:nvSpPr>
          <p:spPr>
            <a:xfrm>
              <a:off x="2708659" y="2882162"/>
              <a:ext cx="203117" cy="254335"/>
            </a:xfrm>
            <a:custGeom>
              <a:avLst/>
              <a:gdLst/>
              <a:ahLst/>
              <a:cxnLst/>
              <a:rect l="l" t="t" r="r" b="b"/>
              <a:pathLst>
                <a:path w="7757" h="9713" extrusionOk="0">
                  <a:moveTo>
                    <a:pt x="3874" y="1"/>
                  </a:moveTo>
                  <a:cubicBezTo>
                    <a:pt x="1737" y="1"/>
                    <a:pt x="1" y="1680"/>
                    <a:pt x="1" y="3750"/>
                  </a:cubicBezTo>
                  <a:cubicBezTo>
                    <a:pt x="1" y="3807"/>
                    <a:pt x="1" y="6259"/>
                    <a:pt x="1" y="7995"/>
                  </a:cubicBezTo>
                  <a:lnTo>
                    <a:pt x="1" y="8424"/>
                  </a:lnTo>
                  <a:lnTo>
                    <a:pt x="1" y="9025"/>
                  </a:lnTo>
                  <a:cubicBezTo>
                    <a:pt x="1" y="9398"/>
                    <a:pt x="316" y="9712"/>
                    <a:pt x="688" y="9712"/>
                  </a:cubicBezTo>
                  <a:lnTo>
                    <a:pt x="2033" y="9712"/>
                  </a:lnTo>
                  <a:lnTo>
                    <a:pt x="5305" y="7900"/>
                  </a:lnTo>
                  <a:cubicBezTo>
                    <a:pt x="6822" y="7070"/>
                    <a:pt x="7757" y="5477"/>
                    <a:pt x="7757" y="3750"/>
                  </a:cubicBezTo>
                  <a:cubicBezTo>
                    <a:pt x="7757" y="1680"/>
                    <a:pt x="6021" y="1"/>
                    <a:pt x="3874"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7" name="Google Shape;20767;p80"/>
            <p:cNvSpPr/>
            <p:nvPr/>
          </p:nvSpPr>
          <p:spPr>
            <a:xfrm>
              <a:off x="2708659" y="3091512"/>
              <a:ext cx="40246" cy="11260"/>
            </a:xfrm>
            <a:custGeom>
              <a:avLst/>
              <a:gdLst/>
              <a:ahLst/>
              <a:cxnLst/>
              <a:rect l="l" t="t" r="r" b="b"/>
              <a:pathLst>
                <a:path w="1537" h="430" extrusionOk="0">
                  <a:moveTo>
                    <a:pt x="1" y="0"/>
                  </a:moveTo>
                  <a:lnTo>
                    <a:pt x="1" y="429"/>
                  </a:lnTo>
                  <a:lnTo>
                    <a:pt x="1317" y="429"/>
                  </a:lnTo>
                  <a:cubicBezTo>
                    <a:pt x="1441" y="429"/>
                    <a:pt x="1537" y="334"/>
                    <a:pt x="1537" y="220"/>
                  </a:cubicBezTo>
                  <a:cubicBezTo>
                    <a:pt x="1537" y="96"/>
                    <a:pt x="1441" y="0"/>
                    <a:pt x="1327"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8" name="Google Shape;20768;p80"/>
            <p:cNvSpPr/>
            <p:nvPr/>
          </p:nvSpPr>
          <p:spPr>
            <a:xfrm>
              <a:off x="2755871" y="2907641"/>
              <a:ext cx="127181" cy="127181"/>
            </a:xfrm>
            <a:custGeom>
              <a:avLst/>
              <a:gdLst/>
              <a:ahLst/>
              <a:cxnLst/>
              <a:rect l="l" t="t" r="r" b="b"/>
              <a:pathLst>
                <a:path w="4857" h="4857" extrusionOk="0">
                  <a:moveTo>
                    <a:pt x="2434" y="1"/>
                  </a:moveTo>
                  <a:cubicBezTo>
                    <a:pt x="1088" y="1"/>
                    <a:pt x="1" y="1088"/>
                    <a:pt x="1" y="2424"/>
                  </a:cubicBezTo>
                  <a:cubicBezTo>
                    <a:pt x="1" y="3769"/>
                    <a:pt x="1088" y="4857"/>
                    <a:pt x="2434" y="4857"/>
                  </a:cubicBezTo>
                  <a:cubicBezTo>
                    <a:pt x="3769" y="4857"/>
                    <a:pt x="4857" y="3769"/>
                    <a:pt x="4857" y="2424"/>
                  </a:cubicBezTo>
                  <a:cubicBezTo>
                    <a:pt x="4857" y="1088"/>
                    <a:pt x="3769" y="1"/>
                    <a:pt x="243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69" name="Google Shape;20769;p80"/>
            <p:cNvSpPr/>
            <p:nvPr/>
          </p:nvSpPr>
          <p:spPr>
            <a:xfrm>
              <a:off x="2788602" y="2927122"/>
              <a:ext cx="84028" cy="60985"/>
            </a:xfrm>
            <a:custGeom>
              <a:avLst/>
              <a:gdLst/>
              <a:ahLst/>
              <a:cxnLst/>
              <a:rect l="l" t="t" r="r" b="b"/>
              <a:pathLst>
                <a:path w="3209" h="2329" extrusionOk="0">
                  <a:moveTo>
                    <a:pt x="1613" y="430"/>
                  </a:moveTo>
                  <a:cubicBezTo>
                    <a:pt x="2262" y="430"/>
                    <a:pt x="2586" y="1222"/>
                    <a:pt x="2128" y="1680"/>
                  </a:cubicBezTo>
                  <a:cubicBezTo>
                    <a:pt x="1981" y="1827"/>
                    <a:pt x="1794" y="1897"/>
                    <a:pt x="1611" y="1897"/>
                  </a:cubicBezTo>
                  <a:cubicBezTo>
                    <a:pt x="1331" y="1897"/>
                    <a:pt x="1057" y="1735"/>
                    <a:pt x="936" y="1441"/>
                  </a:cubicBezTo>
                  <a:cubicBezTo>
                    <a:pt x="735" y="964"/>
                    <a:pt x="1088" y="430"/>
                    <a:pt x="1613" y="430"/>
                  </a:cubicBezTo>
                  <a:close/>
                  <a:moveTo>
                    <a:pt x="1628" y="0"/>
                  </a:moveTo>
                  <a:cubicBezTo>
                    <a:pt x="1480" y="0"/>
                    <a:pt x="1324" y="30"/>
                    <a:pt x="1165" y="96"/>
                  </a:cubicBezTo>
                  <a:cubicBezTo>
                    <a:pt x="1" y="583"/>
                    <a:pt x="344" y="2329"/>
                    <a:pt x="1613" y="2329"/>
                  </a:cubicBezTo>
                  <a:cubicBezTo>
                    <a:pt x="1918" y="2329"/>
                    <a:pt x="2214" y="2205"/>
                    <a:pt x="2433" y="1985"/>
                  </a:cubicBezTo>
                  <a:cubicBezTo>
                    <a:pt x="3208" y="1210"/>
                    <a:pt x="2572" y="0"/>
                    <a:pt x="1628"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0" name="Google Shape;20770;p80"/>
            <p:cNvSpPr/>
            <p:nvPr/>
          </p:nvSpPr>
          <p:spPr>
            <a:xfrm>
              <a:off x="2777369" y="2969385"/>
              <a:ext cx="44017" cy="39696"/>
            </a:xfrm>
            <a:custGeom>
              <a:avLst/>
              <a:gdLst/>
              <a:ahLst/>
              <a:cxnLst/>
              <a:rect l="l" t="t" r="r" b="b"/>
              <a:pathLst>
                <a:path w="1681" h="1516" extrusionOk="0">
                  <a:moveTo>
                    <a:pt x="1369" y="1"/>
                  </a:moveTo>
                  <a:cubicBezTo>
                    <a:pt x="1319" y="1"/>
                    <a:pt x="1268" y="20"/>
                    <a:pt x="1221" y="66"/>
                  </a:cubicBezTo>
                  <a:lnTo>
                    <a:pt x="143" y="1153"/>
                  </a:lnTo>
                  <a:cubicBezTo>
                    <a:pt x="0" y="1287"/>
                    <a:pt x="96" y="1516"/>
                    <a:pt x="296" y="1516"/>
                  </a:cubicBezTo>
                  <a:cubicBezTo>
                    <a:pt x="344" y="1516"/>
                    <a:pt x="401" y="1497"/>
                    <a:pt x="439" y="1449"/>
                  </a:cubicBezTo>
                  <a:lnTo>
                    <a:pt x="1527" y="371"/>
                  </a:lnTo>
                  <a:cubicBezTo>
                    <a:pt x="1681" y="217"/>
                    <a:pt x="1536" y="1"/>
                    <a:pt x="1369"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0771" name="Google Shape;20771;p80"/>
          <p:cNvSpPr/>
          <p:nvPr/>
        </p:nvSpPr>
        <p:spPr>
          <a:xfrm>
            <a:off x="3517315" y="3041204"/>
            <a:ext cx="404052" cy="28000"/>
          </a:xfrm>
          <a:custGeom>
            <a:avLst/>
            <a:gdLst/>
            <a:ahLst/>
            <a:cxnLst/>
            <a:rect l="l" t="t" r="r" b="b"/>
            <a:pathLst>
              <a:path w="11573" h="802" extrusionOk="0">
                <a:moveTo>
                  <a:pt x="0" y="0"/>
                </a:moveTo>
                <a:lnTo>
                  <a:pt x="0" y="582"/>
                </a:lnTo>
                <a:cubicBezTo>
                  <a:pt x="0" y="706"/>
                  <a:pt x="105" y="802"/>
                  <a:pt x="219" y="802"/>
                </a:cubicBezTo>
                <a:lnTo>
                  <a:pt x="11343" y="802"/>
                </a:lnTo>
                <a:cubicBezTo>
                  <a:pt x="11467" y="802"/>
                  <a:pt x="11572" y="706"/>
                  <a:pt x="11572" y="582"/>
                </a:cubicBezTo>
                <a:lnTo>
                  <a:pt x="11572"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0772" name="Google Shape;20772;p80"/>
          <p:cNvGrpSpPr/>
          <p:nvPr/>
        </p:nvGrpSpPr>
        <p:grpSpPr>
          <a:xfrm>
            <a:off x="3517315" y="2640190"/>
            <a:ext cx="478976" cy="429364"/>
            <a:chOff x="2637986" y="1980142"/>
            <a:chExt cx="359232" cy="322023"/>
          </a:xfrm>
        </p:grpSpPr>
        <p:sp>
          <p:nvSpPr>
            <p:cNvPr id="20773" name="Google Shape;20773;p80"/>
            <p:cNvSpPr/>
            <p:nvPr/>
          </p:nvSpPr>
          <p:spPr>
            <a:xfrm>
              <a:off x="2637986" y="2064065"/>
              <a:ext cx="303039" cy="238100"/>
            </a:xfrm>
            <a:custGeom>
              <a:avLst/>
              <a:gdLst/>
              <a:ahLst/>
              <a:cxnLst/>
              <a:rect l="l" t="t" r="r" b="b"/>
              <a:pathLst>
                <a:path w="11573" h="9093" extrusionOk="0">
                  <a:moveTo>
                    <a:pt x="219" y="1"/>
                  </a:moveTo>
                  <a:cubicBezTo>
                    <a:pt x="105" y="1"/>
                    <a:pt x="0" y="105"/>
                    <a:pt x="0" y="220"/>
                  </a:cubicBezTo>
                  <a:lnTo>
                    <a:pt x="0" y="8873"/>
                  </a:lnTo>
                  <a:cubicBezTo>
                    <a:pt x="0" y="8997"/>
                    <a:pt x="105" y="9092"/>
                    <a:pt x="219" y="9092"/>
                  </a:cubicBezTo>
                  <a:lnTo>
                    <a:pt x="11343" y="9092"/>
                  </a:lnTo>
                  <a:cubicBezTo>
                    <a:pt x="11467" y="9092"/>
                    <a:pt x="11572" y="8997"/>
                    <a:pt x="11572" y="8873"/>
                  </a:cubicBezTo>
                  <a:lnTo>
                    <a:pt x="11572" y="1517"/>
                  </a:lnTo>
                  <a:lnTo>
                    <a:pt x="4684" y="1517"/>
                  </a:lnTo>
                  <a:lnTo>
                    <a:pt x="3234" y="67"/>
                  </a:lnTo>
                  <a:cubicBezTo>
                    <a:pt x="3196" y="29"/>
                    <a:pt x="3139" y="1"/>
                    <a:pt x="307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4" name="Google Shape;20774;p80"/>
            <p:cNvSpPr/>
            <p:nvPr/>
          </p:nvSpPr>
          <p:spPr>
            <a:xfrm>
              <a:off x="2638222"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2"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5" name="Google Shape;20775;p80"/>
            <p:cNvSpPr/>
            <p:nvPr/>
          </p:nvSpPr>
          <p:spPr>
            <a:xfrm>
              <a:off x="2918742" y="2110019"/>
              <a:ext cx="22022" cy="192146"/>
            </a:xfrm>
            <a:custGeom>
              <a:avLst/>
              <a:gdLst/>
              <a:ahLst/>
              <a:cxnLst/>
              <a:rect l="l" t="t" r="r" b="b"/>
              <a:pathLst>
                <a:path w="841" h="7338" extrusionOk="0">
                  <a:moveTo>
                    <a:pt x="1" y="1"/>
                  </a:moveTo>
                  <a:lnTo>
                    <a:pt x="1" y="7337"/>
                  </a:lnTo>
                  <a:lnTo>
                    <a:pt x="621" y="7337"/>
                  </a:lnTo>
                  <a:cubicBezTo>
                    <a:pt x="736" y="7337"/>
                    <a:pt x="840" y="7242"/>
                    <a:pt x="840" y="7118"/>
                  </a:cubicBezTo>
                  <a:lnTo>
                    <a:pt x="840"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6" name="Google Shape;20776;p80"/>
            <p:cNvSpPr/>
            <p:nvPr/>
          </p:nvSpPr>
          <p:spPr>
            <a:xfrm>
              <a:off x="2835814" y="2103787"/>
              <a:ext cx="105211" cy="49149"/>
            </a:xfrm>
            <a:custGeom>
              <a:avLst/>
              <a:gdLst/>
              <a:ahLst/>
              <a:cxnLst/>
              <a:rect l="l" t="t" r="r" b="b"/>
              <a:pathLst>
                <a:path w="4018" h="1877" extrusionOk="0">
                  <a:moveTo>
                    <a:pt x="1" y="0"/>
                  </a:moveTo>
                  <a:cubicBezTo>
                    <a:pt x="656" y="1177"/>
                    <a:pt x="1888" y="1877"/>
                    <a:pt x="3196" y="1877"/>
                  </a:cubicBezTo>
                  <a:cubicBezTo>
                    <a:pt x="3468" y="1877"/>
                    <a:pt x="3743" y="1847"/>
                    <a:pt x="4017" y="1784"/>
                  </a:cubicBezTo>
                  <a:lnTo>
                    <a:pt x="4017"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7" name="Google Shape;20777;p80"/>
            <p:cNvSpPr/>
            <p:nvPr/>
          </p:nvSpPr>
          <p:spPr>
            <a:xfrm>
              <a:off x="2842072"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8" y="5915"/>
                    <a:pt x="5925" y="4589"/>
                    <a:pt x="5925" y="2958"/>
                  </a:cubicBezTo>
                  <a:cubicBezTo>
                    <a:pt x="5925" y="1317"/>
                    <a:pt x="4598" y="0"/>
                    <a:pt x="2958"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8" name="Google Shape;20778;p80"/>
            <p:cNvSpPr/>
            <p:nvPr/>
          </p:nvSpPr>
          <p:spPr>
            <a:xfrm>
              <a:off x="2885277" y="2043326"/>
              <a:ext cx="66719" cy="47997"/>
            </a:xfrm>
            <a:custGeom>
              <a:avLst/>
              <a:gdLst/>
              <a:ahLst/>
              <a:cxnLst/>
              <a:rect l="l" t="t" r="r" b="b"/>
              <a:pathLst>
                <a:path w="2548" h="1833" extrusionOk="0">
                  <a:moveTo>
                    <a:pt x="230" y="1"/>
                  </a:moveTo>
                  <a:cubicBezTo>
                    <a:pt x="106" y="1"/>
                    <a:pt x="1" y="96"/>
                    <a:pt x="1" y="220"/>
                  </a:cubicBezTo>
                  <a:lnTo>
                    <a:pt x="1" y="1613"/>
                  </a:lnTo>
                  <a:cubicBezTo>
                    <a:pt x="1" y="1727"/>
                    <a:pt x="106" y="1832"/>
                    <a:pt x="230" y="1832"/>
                  </a:cubicBezTo>
                  <a:lnTo>
                    <a:pt x="2338" y="1832"/>
                  </a:lnTo>
                  <a:cubicBezTo>
                    <a:pt x="2452" y="1832"/>
                    <a:pt x="2548" y="1727"/>
                    <a:pt x="2548" y="1613"/>
                  </a:cubicBezTo>
                  <a:lnTo>
                    <a:pt x="2548" y="220"/>
                  </a:lnTo>
                  <a:cubicBezTo>
                    <a:pt x="2548" y="96"/>
                    <a:pt x="2452" y="1"/>
                    <a:pt x="232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79" name="Google Shape;20779;p80"/>
            <p:cNvSpPr/>
            <p:nvPr/>
          </p:nvSpPr>
          <p:spPr>
            <a:xfrm>
              <a:off x="2723166" y="2183232"/>
              <a:ext cx="33255" cy="33229"/>
            </a:xfrm>
            <a:custGeom>
              <a:avLst/>
              <a:gdLst/>
              <a:ahLst/>
              <a:cxnLst/>
              <a:rect l="l" t="t" r="r" b="b"/>
              <a:pathLst>
                <a:path w="1270" h="1269" extrusionOk="0">
                  <a:moveTo>
                    <a:pt x="220" y="0"/>
                  </a:moveTo>
                  <a:cubicBezTo>
                    <a:pt x="96" y="0"/>
                    <a:pt x="0" y="95"/>
                    <a:pt x="0" y="220"/>
                  </a:cubicBezTo>
                  <a:lnTo>
                    <a:pt x="0" y="1049"/>
                  </a:lnTo>
                  <a:cubicBezTo>
                    <a:pt x="0" y="1164"/>
                    <a:pt x="96" y="1269"/>
                    <a:pt x="220" y="1269"/>
                  </a:cubicBezTo>
                  <a:lnTo>
                    <a:pt x="1050" y="1269"/>
                  </a:lnTo>
                  <a:cubicBezTo>
                    <a:pt x="1174" y="1269"/>
                    <a:pt x="1269" y="1164"/>
                    <a:pt x="1269" y="1049"/>
                  </a:cubicBezTo>
                  <a:lnTo>
                    <a:pt x="1269" y="220"/>
                  </a:lnTo>
                  <a:cubicBezTo>
                    <a:pt x="1269" y="95"/>
                    <a:pt x="1174" y="0"/>
                    <a:pt x="1050"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0" name="Google Shape;20780;p80"/>
            <p:cNvSpPr/>
            <p:nvPr/>
          </p:nvSpPr>
          <p:spPr>
            <a:xfrm>
              <a:off x="2770613" y="2177734"/>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1" name="Google Shape;20781;p80"/>
            <p:cNvSpPr/>
            <p:nvPr/>
          </p:nvSpPr>
          <p:spPr>
            <a:xfrm>
              <a:off x="2770613" y="2194204"/>
              <a:ext cx="92800" cy="11050"/>
            </a:xfrm>
            <a:custGeom>
              <a:avLst/>
              <a:gdLst/>
              <a:ahLst/>
              <a:cxnLst/>
              <a:rect l="l" t="t" r="r" b="b"/>
              <a:pathLst>
                <a:path w="3544" h="422" extrusionOk="0">
                  <a:moveTo>
                    <a:pt x="3272" y="0"/>
                  </a:moveTo>
                  <a:cubicBezTo>
                    <a:pt x="3266" y="0"/>
                    <a:pt x="3260" y="0"/>
                    <a:pt x="3254" y="1"/>
                  </a:cubicBezTo>
                  <a:lnTo>
                    <a:pt x="258" y="1"/>
                  </a:lnTo>
                  <a:cubicBezTo>
                    <a:pt x="1" y="20"/>
                    <a:pt x="1" y="402"/>
                    <a:pt x="258" y="421"/>
                  </a:cubicBezTo>
                  <a:lnTo>
                    <a:pt x="3254" y="421"/>
                  </a:lnTo>
                  <a:cubicBezTo>
                    <a:pt x="3260" y="421"/>
                    <a:pt x="3266" y="421"/>
                    <a:pt x="3272" y="421"/>
                  </a:cubicBezTo>
                  <a:cubicBezTo>
                    <a:pt x="3544" y="421"/>
                    <a:pt x="3544" y="0"/>
                    <a:pt x="3272"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2" name="Google Shape;20782;p80"/>
            <p:cNvSpPr/>
            <p:nvPr/>
          </p:nvSpPr>
          <p:spPr>
            <a:xfrm>
              <a:off x="2770613" y="2210962"/>
              <a:ext cx="91962" cy="10762"/>
            </a:xfrm>
            <a:custGeom>
              <a:avLst/>
              <a:gdLst/>
              <a:ahLst/>
              <a:cxnLst/>
              <a:rect l="l" t="t" r="r" b="b"/>
              <a:pathLst>
                <a:path w="3512" h="411" extrusionOk="0">
                  <a:moveTo>
                    <a:pt x="258" y="0"/>
                  </a:moveTo>
                  <a:cubicBezTo>
                    <a:pt x="1" y="19"/>
                    <a:pt x="1" y="391"/>
                    <a:pt x="258" y="410"/>
                  </a:cubicBezTo>
                  <a:lnTo>
                    <a:pt x="3254" y="410"/>
                  </a:lnTo>
                  <a:cubicBezTo>
                    <a:pt x="3511" y="391"/>
                    <a:pt x="3511" y="19"/>
                    <a:pt x="325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3" name="Google Shape;20783;p80"/>
            <p:cNvSpPr/>
            <p:nvPr/>
          </p:nvSpPr>
          <p:spPr>
            <a:xfrm>
              <a:off x="2909420" y="2057780"/>
              <a:ext cx="20686" cy="10814"/>
            </a:xfrm>
            <a:custGeom>
              <a:avLst/>
              <a:gdLst/>
              <a:ahLst/>
              <a:cxnLst/>
              <a:rect l="l" t="t" r="r" b="b"/>
              <a:pathLst>
                <a:path w="790" h="413" extrusionOk="0">
                  <a:moveTo>
                    <a:pt x="264" y="1"/>
                  </a:moveTo>
                  <a:cubicBezTo>
                    <a:pt x="0" y="1"/>
                    <a:pt x="3" y="413"/>
                    <a:pt x="272" y="413"/>
                  </a:cubicBezTo>
                  <a:cubicBezTo>
                    <a:pt x="278" y="413"/>
                    <a:pt x="284" y="413"/>
                    <a:pt x="290" y="412"/>
                  </a:cubicBezTo>
                  <a:lnTo>
                    <a:pt x="500" y="412"/>
                  </a:lnTo>
                  <a:cubicBezTo>
                    <a:pt x="506" y="413"/>
                    <a:pt x="512" y="413"/>
                    <a:pt x="518" y="413"/>
                  </a:cubicBezTo>
                  <a:cubicBezTo>
                    <a:pt x="787" y="413"/>
                    <a:pt x="790" y="1"/>
                    <a:pt x="526" y="1"/>
                  </a:cubicBezTo>
                  <a:cubicBezTo>
                    <a:pt x="518" y="1"/>
                    <a:pt x="509" y="1"/>
                    <a:pt x="500" y="2"/>
                  </a:cubicBezTo>
                  <a:lnTo>
                    <a:pt x="290" y="2"/>
                  </a:lnTo>
                  <a:cubicBezTo>
                    <a:pt x="281" y="1"/>
                    <a:pt x="273" y="1"/>
                    <a:pt x="264"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4" name="Google Shape;20784;p80"/>
            <p:cNvSpPr/>
            <p:nvPr/>
          </p:nvSpPr>
          <p:spPr>
            <a:xfrm>
              <a:off x="2914264" y="2058016"/>
              <a:ext cx="10762" cy="18827"/>
            </a:xfrm>
            <a:custGeom>
              <a:avLst/>
              <a:gdLst/>
              <a:ahLst/>
              <a:cxnLst/>
              <a:rect l="l" t="t" r="r" b="b"/>
              <a:pathLst>
                <a:path w="411" h="719" extrusionOk="0">
                  <a:moveTo>
                    <a:pt x="205" y="0"/>
                  </a:moveTo>
                  <a:cubicBezTo>
                    <a:pt x="108" y="0"/>
                    <a:pt x="10" y="65"/>
                    <a:pt x="0" y="193"/>
                  </a:cubicBezTo>
                  <a:lnTo>
                    <a:pt x="0" y="508"/>
                  </a:lnTo>
                  <a:cubicBezTo>
                    <a:pt x="0" y="623"/>
                    <a:pt x="86" y="718"/>
                    <a:pt x="201" y="718"/>
                  </a:cubicBezTo>
                  <a:cubicBezTo>
                    <a:pt x="315" y="718"/>
                    <a:pt x="410" y="623"/>
                    <a:pt x="410" y="508"/>
                  </a:cubicBezTo>
                  <a:lnTo>
                    <a:pt x="410" y="193"/>
                  </a:lnTo>
                  <a:cubicBezTo>
                    <a:pt x="401" y="65"/>
                    <a:pt x="303" y="0"/>
                    <a:pt x="205"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5" name="Google Shape;20785;p80"/>
            <p:cNvSpPr/>
            <p:nvPr/>
          </p:nvSpPr>
          <p:spPr>
            <a:xfrm>
              <a:off x="2898265" y="2004363"/>
              <a:ext cx="40744" cy="38989"/>
            </a:xfrm>
            <a:custGeom>
              <a:avLst/>
              <a:gdLst/>
              <a:ahLst/>
              <a:cxnLst/>
              <a:rect l="l" t="t" r="r" b="b"/>
              <a:pathLst>
                <a:path w="1556" h="1489" extrusionOk="0">
                  <a:moveTo>
                    <a:pt x="783" y="1"/>
                  </a:moveTo>
                  <a:cubicBezTo>
                    <a:pt x="354" y="1"/>
                    <a:pt x="1" y="344"/>
                    <a:pt x="1" y="773"/>
                  </a:cubicBezTo>
                  <a:lnTo>
                    <a:pt x="1" y="1489"/>
                  </a:lnTo>
                  <a:lnTo>
                    <a:pt x="420" y="1489"/>
                  </a:lnTo>
                  <a:lnTo>
                    <a:pt x="420" y="773"/>
                  </a:lnTo>
                  <a:cubicBezTo>
                    <a:pt x="420" y="535"/>
                    <a:pt x="599" y="416"/>
                    <a:pt x="778" y="416"/>
                  </a:cubicBezTo>
                  <a:cubicBezTo>
                    <a:pt x="957" y="416"/>
                    <a:pt x="1136" y="535"/>
                    <a:pt x="1136" y="773"/>
                  </a:cubicBezTo>
                  <a:lnTo>
                    <a:pt x="1136" y="1489"/>
                  </a:lnTo>
                  <a:lnTo>
                    <a:pt x="1556" y="1489"/>
                  </a:lnTo>
                  <a:lnTo>
                    <a:pt x="1556" y="773"/>
                  </a:lnTo>
                  <a:cubicBezTo>
                    <a:pt x="1556" y="344"/>
                    <a:pt x="1203" y="1"/>
                    <a:pt x="78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86" name="Google Shape;20786;p80"/>
          <p:cNvGrpSpPr/>
          <p:nvPr/>
        </p:nvGrpSpPr>
        <p:grpSpPr>
          <a:xfrm>
            <a:off x="1742041" y="4462630"/>
            <a:ext cx="430691" cy="478767"/>
            <a:chOff x="1306531" y="3346972"/>
            <a:chExt cx="323018" cy="359075"/>
          </a:xfrm>
        </p:grpSpPr>
        <p:sp>
          <p:nvSpPr>
            <p:cNvPr id="20787" name="Google Shape;20787;p80"/>
            <p:cNvSpPr/>
            <p:nvPr/>
          </p:nvSpPr>
          <p:spPr>
            <a:xfrm>
              <a:off x="1314020" y="3592614"/>
              <a:ext cx="98194" cy="97880"/>
            </a:xfrm>
            <a:custGeom>
              <a:avLst/>
              <a:gdLst/>
              <a:ahLst/>
              <a:cxnLst/>
              <a:rect l="l" t="t" r="r" b="b"/>
              <a:pathLst>
                <a:path w="3750" h="3738" extrusionOk="0">
                  <a:moveTo>
                    <a:pt x="2280" y="0"/>
                  </a:moveTo>
                  <a:lnTo>
                    <a:pt x="0" y="2280"/>
                  </a:lnTo>
                  <a:lnTo>
                    <a:pt x="1384" y="3673"/>
                  </a:lnTo>
                  <a:cubicBezTo>
                    <a:pt x="1427" y="3716"/>
                    <a:pt x="1484" y="3737"/>
                    <a:pt x="1541" y="3737"/>
                  </a:cubicBezTo>
                  <a:cubicBezTo>
                    <a:pt x="1598" y="3737"/>
                    <a:pt x="1656" y="3716"/>
                    <a:pt x="1698" y="3673"/>
                  </a:cubicBezTo>
                  <a:lnTo>
                    <a:pt x="1842" y="3530"/>
                  </a:lnTo>
                  <a:cubicBezTo>
                    <a:pt x="1927" y="3435"/>
                    <a:pt x="1927" y="3301"/>
                    <a:pt x="1842" y="3215"/>
                  </a:cubicBezTo>
                  <a:lnTo>
                    <a:pt x="1574" y="2948"/>
                  </a:lnTo>
                  <a:cubicBezTo>
                    <a:pt x="1489" y="2862"/>
                    <a:pt x="1489" y="2719"/>
                    <a:pt x="1574" y="2633"/>
                  </a:cubicBezTo>
                  <a:lnTo>
                    <a:pt x="1718" y="2490"/>
                  </a:lnTo>
                  <a:cubicBezTo>
                    <a:pt x="1760" y="2447"/>
                    <a:pt x="1815" y="2426"/>
                    <a:pt x="1871" y="2426"/>
                  </a:cubicBezTo>
                  <a:cubicBezTo>
                    <a:pt x="1927" y="2426"/>
                    <a:pt x="1985" y="2447"/>
                    <a:pt x="2032" y="2490"/>
                  </a:cubicBezTo>
                  <a:lnTo>
                    <a:pt x="2299" y="2757"/>
                  </a:lnTo>
                  <a:cubicBezTo>
                    <a:pt x="2342" y="2800"/>
                    <a:pt x="2397" y="2822"/>
                    <a:pt x="2452" y="2822"/>
                  </a:cubicBezTo>
                  <a:cubicBezTo>
                    <a:pt x="2507" y="2822"/>
                    <a:pt x="2562" y="2800"/>
                    <a:pt x="2605" y="2757"/>
                  </a:cubicBezTo>
                  <a:lnTo>
                    <a:pt x="2757" y="2614"/>
                  </a:lnTo>
                  <a:cubicBezTo>
                    <a:pt x="2843" y="2528"/>
                    <a:pt x="2843" y="2385"/>
                    <a:pt x="2757" y="2299"/>
                  </a:cubicBezTo>
                  <a:lnTo>
                    <a:pt x="2481" y="2032"/>
                  </a:lnTo>
                  <a:cubicBezTo>
                    <a:pt x="2395" y="1946"/>
                    <a:pt x="2395" y="1803"/>
                    <a:pt x="2481" y="1717"/>
                  </a:cubicBezTo>
                  <a:lnTo>
                    <a:pt x="2624" y="1574"/>
                  </a:lnTo>
                  <a:cubicBezTo>
                    <a:pt x="2667" y="1531"/>
                    <a:pt x="2724" y="1510"/>
                    <a:pt x="2781" y="1510"/>
                  </a:cubicBezTo>
                  <a:cubicBezTo>
                    <a:pt x="2838" y="1510"/>
                    <a:pt x="2896" y="1531"/>
                    <a:pt x="2939" y="1574"/>
                  </a:cubicBezTo>
                  <a:lnTo>
                    <a:pt x="3206" y="1851"/>
                  </a:lnTo>
                  <a:cubicBezTo>
                    <a:pt x="3249" y="1894"/>
                    <a:pt x="3306" y="1915"/>
                    <a:pt x="3363" y="1915"/>
                  </a:cubicBezTo>
                  <a:cubicBezTo>
                    <a:pt x="3420" y="1915"/>
                    <a:pt x="3478" y="1894"/>
                    <a:pt x="3521" y="1851"/>
                  </a:cubicBezTo>
                  <a:lnTo>
                    <a:pt x="3664" y="1698"/>
                  </a:lnTo>
                  <a:cubicBezTo>
                    <a:pt x="3750" y="1612"/>
                    <a:pt x="3750" y="1479"/>
                    <a:pt x="3664" y="1393"/>
                  </a:cubicBezTo>
                  <a:lnTo>
                    <a:pt x="228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8" name="Google Shape;20788;p80"/>
            <p:cNvSpPr/>
            <p:nvPr/>
          </p:nvSpPr>
          <p:spPr>
            <a:xfrm>
              <a:off x="1444657" y="3534326"/>
              <a:ext cx="170909" cy="171721"/>
            </a:xfrm>
            <a:custGeom>
              <a:avLst/>
              <a:gdLst/>
              <a:ahLst/>
              <a:cxnLst/>
              <a:rect l="l" t="t" r="r" b="b"/>
              <a:pathLst>
                <a:path w="6527" h="6558" extrusionOk="0">
                  <a:moveTo>
                    <a:pt x="2243" y="0"/>
                  </a:moveTo>
                  <a:cubicBezTo>
                    <a:pt x="2165" y="0"/>
                    <a:pt x="2090" y="46"/>
                    <a:pt x="2061" y="127"/>
                  </a:cubicBezTo>
                  <a:lnTo>
                    <a:pt x="1613" y="1368"/>
                  </a:lnTo>
                  <a:cubicBezTo>
                    <a:pt x="554" y="1950"/>
                    <a:pt x="1" y="3142"/>
                    <a:pt x="239" y="4325"/>
                  </a:cubicBezTo>
                  <a:cubicBezTo>
                    <a:pt x="516" y="5729"/>
                    <a:pt x="1726" y="6558"/>
                    <a:pt x="2966" y="6558"/>
                  </a:cubicBezTo>
                  <a:cubicBezTo>
                    <a:pt x="3690" y="6558"/>
                    <a:pt x="4424" y="6276"/>
                    <a:pt x="4990" y="5661"/>
                  </a:cubicBezTo>
                  <a:cubicBezTo>
                    <a:pt x="6526" y="4001"/>
                    <a:pt x="5524" y="1291"/>
                    <a:pt x="3273" y="1034"/>
                  </a:cubicBezTo>
                  <a:lnTo>
                    <a:pt x="2386" y="61"/>
                  </a:lnTo>
                  <a:cubicBezTo>
                    <a:pt x="2345" y="19"/>
                    <a:pt x="2293" y="0"/>
                    <a:pt x="224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89" name="Google Shape;20789;p80"/>
            <p:cNvSpPr/>
            <p:nvPr/>
          </p:nvSpPr>
          <p:spPr>
            <a:xfrm>
              <a:off x="1503364" y="3585125"/>
              <a:ext cx="36240" cy="39723"/>
            </a:xfrm>
            <a:custGeom>
              <a:avLst/>
              <a:gdLst/>
              <a:ahLst/>
              <a:cxnLst/>
              <a:rect l="l" t="t" r="r" b="b"/>
              <a:pathLst>
                <a:path w="1384" h="1517" extrusionOk="0">
                  <a:moveTo>
                    <a:pt x="697" y="0"/>
                  </a:moveTo>
                  <a:cubicBezTo>
                    <a:pt x="306" y="0"/>
                    <a:pt x="1" y="315"/>
                    <a:pt x="1" y="696"/>
                  </a:cubicBezTo>
                  <a:lnTo>
                    <a:pt x="1" y="1307"/>
                  </a:lnTo>
                  <a:cubicBezTo>
                    <a:pt x="1" y="1421"/>
                    <a:pt x="87" y="1517"/>
                    <a:pt x="211" y="1517"/>
                  </a:cubicBezTo>
                  <a:cubicBezTo>
                    <a:pt x="315" y="1517"/>
                    <a:pt x="411" y="1421"/>
                    <a:pt x="411" y="1307"/>
                  </a:cubicBezTo>
                  <a:lnTo>
                    <a:pt x="411" y="696"/>
                  </a:lnTo>
                  <a:cubicBezTo>
                    <a:pt x="411" y="510"/>
                    <a:pt x="552" y="417"/>
                    <a:pt x="692" y="417"/>
                  </a:cubicBezTo>
                  <a:cubicBezTo>
                    <a:pt x="833" y="417"/>
                    <a:pt x="974" y="510"/>
                    <a:pt x="974" y="696"/>
                  </a:cubicBezTo>
                  <a:cubicBezTo>
                    <a:pt x="983" y="825"/>
                    <a:pt x="1081" y="890"/>
                    <a:pt x="1179" y="890"/>
                  </a:cubicBezTo>
                  <a:cubicBezTo>
                    <a:pt x="1277" y="890"/>
                    <a:pt x="1374" y="825"/>
                    <a:pt x="1384" y="696"/>
                  </a:cubicBezTo>
                  <a:cubicBezTo>
                    <a:pt x="1384" y="315"/>
                    <a:pt x="1079" y="0"/>
                    <a:pt x="697"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0" name="Google Shape;20790;p80"/>
            <p:cNvSpPr/>
            <p:nvPr/>
          </p:nvSpPr>
          <p:spPr>
            <a:xfrm>
              <a:off x="1492628" y="3619584"/>
              <a:ext cx="57476" cy="41241"/>
            </a:xfrm>
            <a:custGeom>
              <a:avLst/>
              <a:gdLst/>
              <a:ahLst/>
              <a:cxnLst/>
              <a:rect l="l" t="t" r="r" b="b"/>
              <a:pathLst>
                <a:path w="2195" h="1575" extrusionOk="0">
                  <a:moveTo>
                    <a:pt x="229" y="1"/>
                  </a:moveTo>
                  <a:cubicBezTo>
                    <a:pt x="105" y="1"/>
                    <a:pt x="0" y="96"/>
                    <a:pt x="0" y="220"/>
                  </a:cubicBezTo>
                  <a:lnTo>
                    <a:pt x="0" y="1346"/>
                  </a:lnTo>
                  <a:cubicBezTo>
                    <a:pt x="0" y="1470"/>
                    <a:pt x="105" y="1575"/>
                    <a:pt x="229" y="1575"/>
                  </a:cubicBezTo>
                  <a:lnTo>
                    <a:pt x="1975" y="1575"/>
                  </a:lnTo>
                  <a:cubicBezTo>
                    <a:pt x="2099" y="1565"/>
                    <a:pt x="2195" y="1470"/>
                    <a:pt x="2195" y="1346"/>
                  </a:cubicBezTo>
                  <a:lnTo>
                    <a:pt x="2195" y="220"/>
                  </a:lnTo>
                  <a:cubicBezTo>
                    <a:pt x="2195" y="96"/>
                    <a:pt x="2090" y="1"/>
                    <a:pt x="197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1" name="Google Shape;20791;p80"/>
            <p:cNvSpPr/>
            <p:nvPr/>
          </p:nvSpPr>
          <p:spPr>
            <a:xfrm>
              <a:off x="1306531" y="3459463"/>
              <a:ext cx="200368" cy="202122"/>
            </a:xfrm>
            <a:custGeom>
              <a:avLst/>
              <a:gdLst/>
              <a:ahLst/>
              <a:cxnLst/>
              <a:rect l="l" t="t" r="r" b="b"/>
              <a:pathLst>
                <a:path w="7652" h="7719" extrusionOk="0">
                  <a:moveTo>
                    <a:pt x="6955" y="0"/>
                  </a:moveTo>
                  <a:lnTo>
                    <a:pt x="86" y="6860"/>
                  </a:lnTo>
                  <a:cubicBezTo>
                    <a:pt x="0" y="6945"/>
                    <a:pt x="0" y="7089"/>
                    <a:pt x="86" y="7174"/>
                  </a:cubicBezTo>
                  <a:lnTo>
                    <a:pt x="630" y="7718"/>
                  </a:lnTo>
                  <a:lnTo>
                    <a:pt x="7651" y="697"/>
                  </a:lnTo>
                  <a:lnTo>
                    <a:pt x="6955"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2" name="Google Shape;20792;p80"/>
            <p:cNvSpPr/>
            <p:nvPr/>
          </p:nvSpPr>
          <p:spPr>
            <a:xfrm>
              <a:off x="1470633" y="3462710"/>
              <a:ext cx="33019" cy="32993"/>
            </a:xfrm>
            <a:custGeom>
              <a:avLst/>
              <a:gdLst/>
              <a:ahLst/>
              <a:cxnLst/>
              <a:rect l="l" t="t" r="r" b="b"/>
              <a:pathLst>
                <a:path w="1261" h="1260" extrusionOk="0">
                  <a:moveTo>
                    <a:pt x="554" y="0"/>
                  </a:moveTo>
                  <a:lnTo>
                    <a:pt x="1" y="554"/>
                  </a:lnTo>
                  <a:cubicBezTo>
                    <a:pt x="211" y="811"/>
                    <a:pt x="449" y="1040"/>
                    <a:pt x="707" y="1260"/>
                  </a:cubicBezTo>
                  <a:lnTo>
                    <a:pt x="1260" y="706"/>
                  </a:lnTo>
                  <a:lnTo>
                    <a:pt x="554"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3" name="Google Shape;20793;p80"/>
            <p:cNvSpPr/>
            <p:nvPr/>
          </p:nvSpPr>
          <p:spPr>
            <a:xfrm>
              <a:off x="1450156" y="3346972"/>
              <a:ext cx="179393" cy="158995"/>
            </a:xfrm>
            <a:custGeom>
              <a:avLst/>
              <a:gdLst/>
              <a:ahLst/>
              <a:cxnLst/>
              <a:rect l="l" t="t" r="r" b="b"/>
              <a:pathLst>
                <a:path w="6851" h="6072" extrusionOk="0">
                  <a:moveTo>
                    <a:pt x="2872" y="825"/>
                  </a:moveTo>
                  <a:cubicBezTo>
                    <a:pt x="3511" y="825"/>
                    <a:pt x="4219" y="1121"/>
                    <a:pt x="4780" y="1683"/>
                  </a:cubicBezTo>
                  <a:cubicBezTo>
                    <a:pt x="5744" y="2646"/>
                    <a:pt x="5925" y="4029"/>
                    <a:pt x="5171" y="4783"/>
                  </a:cubicBezTo>
                  <a:cubicBezTo>
                    <a:pt x="4860" y="5094"/>
                    <a:pt x="4437" y="5245"/>
                    <a:pt x="3979" y="5245"/>
                  </a:cubicBezTo>
                  <a:cubicBezTo>
                    <a:pt x="3342" y="5245"/>
                    <a:pt x="2637" y="4953"/>
                    <a:pt x="2071" y="4392"/>
                  </a:cubicBezTo>
                  <a:cubicBezTo>
                    <a:pt x="1107" y="3428"/>
                    <a:pt x="936" y="2035"/>
                    <a:pt x="1680" y="1291"/>
                  </a:cubicBezTo>
                  <a:cubicBezTo>
                    <a:pt x="1990" y="977"/>
                    <a:pt x="2414" y="825"/>
                    <a:pt x="2872" y="825"/>
                  </a:cubicBezTo>
                  <a:close/>
                  <a:moveTo>
                    <a:pt x="2665" y="1"/>
                  </a:moveTo>
                  <a:cubicBezTo>
                    <a:pt x="2037" y="1"/>
                    <a:pt x="1457" y="207"/>
                    <a:pt x="1031" y="633"/>
                  </a:cubicBezTo>
                  <a:cubicBezTo>
                    <a:pt x="1" y="1663"/>
                    <a:pt x="239" y="3571"/>
                    <a:pt x="1565" y="4897"/>
                  </a:cubicBezTo>
                  <a:cubicBezTo>
                    <a:pt x="2336" y="5669"/>
                    <a:pt x="3304" y="6072"/>
                    <a:pt x="4180" y="6072"/>
                  </a:cubicBezTo>
                  <a:cubicBezTo>
                    <a:pt x="4810" y="6072"/>
                    <a:pt x="5393" y="5863"/>
                    <a:pt x="5820" y="5432"/>
                  </a:cubicBezTo>
                  <a:cubicBezTo>
                    <a:pt x="6850" y="4411"/>
                    <a:pt x="6612" y="2503"/>
                    <a:pt x="5286" y="1177"/>
                  </a:cubicBezTo>
                  <a:cubicBezTo>
                    <a:pt x="4513" y="404"/>
                    <a:pt x="3542" y="1"/>
                    <a:pt x="266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4" name="Google Shape;20794;p80"/>
            <p:cNvSpPr/>
            <p:nvPr/>
          </p:nvSpPr>
          <p:spPr>
            <a:xfrm>
              <a:off x="1511272" y="3631551"/>
              <a:ext cx="19613" cy="10814"/>
            </a:xfrm>
            <a:custGeom>
              <a:avLst/>
              <a:gdLst/>
              <a:ahLst/>
              <a:cxnLst/>
              <a:rect l="l" t="t" r="r" b="b"/>
              <a:pathLst>
                <a:path w="749" h="413" extrusionOk="0">
                  <a:moveTo>
                    <a:pt x="264" y="0"/>
                  </a:moveTo>
                  <a:cubicBezTo>
                    <a:pt x="0" y="0"/>
                    <a:pt x="3" y="412"/>
                    <a:pt x="272" y="412"/>
                  </a:cubicBezTo>
                  <a:cubicBezTo>
                    <a:pt x="278" y="412"/>
                    <a:pt x="284" y="412"/>
                    <a:pt x="290" y="412"/>
                  </a:cubicBezTo>
                  <a:lnTo>
                    <a:pt x="490" y="412"/>
                  </a:lnTo>
                  <a:cubicBezTo>
                    <a:pt x="748" y="393"/>
                    <a:pt x="748" y="21"/>
                    <a:pt x="490" y="1"/>
                  </a:cubicBezTo>
                  <a:lnTo>
                    <a:pt x="290" y="1"/>
                  </a:lnTo>
                  <a:cubicBezTo>
                    <a:pt x="281" y="1"/>
                    <a:pt x="272" y="0"/>
                    <a:pt x="264" y="0"/>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5" name="Google Shape;20795;p80"/>
            <p:cNvSpPr/>
            <p:nvPr/>
          </p:nvSpPr>
          <p:spPr>
            <a:xfrm>
              <a:off x="1516116" y="3631760"/>
              <a:ext cx="10762" cy="18827"/>
            </a:xfrm>
            <a:custGeom>
              <a:avLst/>
              <a:gdLst/>
              <a:ahLst/>
              <a:cxnLst/>
              <a:rect l="l" t="t" r="r" b="b"/>
              <a:pathLst>
                <a:path w="411" h="719" extrusionOk="0">
                  <a:moveTo>
                    <a:pt x="205" y="1"/>
                  </a:moveTo>
                  <a:cubicBezTo>
                    <a:pt x="108" y="1"/>
                    <a:pt x="10" y="65"/>
                    <a:pt x="0" y="194"/>
                  </a:cubicBezTo>
                  <a:lnTo>
                    <a:pt x="0" y="518"/>
                  </a:lnTo>
                  <a:cubicBezTo>
                    <a:pt x="0" y="633"/>
                    <a:pt x="86" y="718"/>
                    <a:pt x="210" y="718"/>
                  </a:cubicBezTo>
                  <a:cubicBezTo>
                    <a:pt x="315" y="718"/>
                    <a:pt x="410" y="623"/>
                    <a:pt x="410" y="518"/>
                  </a:cubicBezTo>
                  <a:lnTo>
                    <a:pt x="410" y="194"/>
                  </a:lnTo>
                  <a:cubicBezTo>
                    <a:pt x="401" y="65"/>
                    <a:pt x="303" y="1"/>
                    <a:pt x="205"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796" name="Google Shape;20796;p80"/>
          <p:cNvGrpSpPr/>
          <p:nvPr/>
        </p:nvGrpSpPr>
        <p:grpSpPr>
          <a:xfrm>
            <a:off x="1744033" y="3218634"/>
            <a:ext cx="480337" cy="476148"/>
            <a:chOff x="1308024" y="2413975"/>
            <a:chExt cx="360253" cy="357111"/>
          </a:xfrm>
        </p:grpSpPr>
        <p:sp>
          <p:nvSpPr>
            <p:cNvPr id="20797" name="Google Shape;20797;p80"/>
            <p:cNvSpPr/>
            <p:nvPr/>
          </p:nvSpPr>
          <p:spPr>
            <a:xfrm>
              <a:off x="1403939" y="2569173"/>
              <a:ext cx="212622" cy="201913"/>
            </a:xfrm>
            <a:custGeom>
              <a:avLst/>
              <a:gdLst/>
              <a:ahLst/>
              <a:cxnLst/>
              <a:rect l="l" t="t" r="r" b="b"/>
              <a:pathLst>
                <a:path w="8120" h="7711" extrusionOk="0">
                  <a:moveTo>
                    <a:pt x="6078" y="0"/>
                  </a:moveTo>
                  <a:lnTo>
                    <a:pt x="5257" y="830"/>
                  </a:lnTo>
                  <a:cubicBezTo>
                    <a:pt x="5210" y="878"/>
                    <a:pt x="5162" y="916"/>
                    <a:pt x="5114" y="954"/>
                  </a:cubicBezTo>
                  <a:cubicBezTo>
                    <a:pt x="4924" y="1093"/>
                    <a:pt x="4686" y="1176"/>
                    <a:pt x="4437" y="1176"/>
                  </a:cubicBezTo>
                  <a:cubicBezTo>
                    <a:pt x="4412" y="1176"/>
                    <a:pt x="4386" y="1175"/>
                    <a:pt x="4360" y="1174"/>
                  </a:cubicBezTo>
                  <a:cubicBezTo>
                    <a:pt x="3702" y="1135"/>
                    <a:pt x="2605" y="1059"/>
                    <a:pt x="2147" y="916"/>
                  </a:cubicBezTo>
                  <a:cubicBezTo>
                    <a:pt x="2142" y="915"/>
                    <a:pt x="2137" y="914"/>
                    <a:pt x="2132" y="914"/>
                  </a:cubicBezTo>
                  <a:cubicBezTo>
                    <a:pt x="2035" y="914"/>
                    <a:pt x="1880" y="1155"/>
                    <a:pt x="1880" y="1155"/>
                  </a:cubicBezTo>
                  <a:cubicBezTo>
                    <a:pt x="1804" y="1431"/>
                    <a:pt x="1918" y="1727"/>
                    <a:pt x="2176" y="1870"/>
                  </a:cubicBezTo>
                  <a:lnTo>
                    <a:pt x="3311" y="2328"/>
                  </a:lnTo>
                  <a:lnTo>
                    <a:pt x="697" y="4932"/>
                  </a:lnTo>
                  <a:lnTo>
                    <a:pt x="172" y="5467"/>
                  </a:lnTo>
                  <a:cubicBezTo>
                    <a:pt x="1" y="5629"/>
                    <a:pt x="1" y="5896"/>
                    <a:pt x="172" y="6058"/>
                  </a:cubicBezTo>
                  <a:lnTo>
                    <a:pt x="201" y="6096"/>
                  </a:lnTo>
                  <a:cubicBezTo>
                    <a:pt x="282" y="6177"/>
                    <a:pt x="389" y="6218"/>
                    <a:pt x="498" y="6218"/>
                  </a:cubicBezTo>
                  <a:cubicBezTo>
                    <a:pt x="607" y="6218"/>
                    <a:pt x="716" y="6177"/>
                    <a:pt x="802" y="6096"/>
                  </a:cubicBezTo>
                  <a:lnTo>
                    <a:pt x="892" y="5998"/>
                  </a:lnTo>
                  <a:lnTo>
                    <a:pt x="892" y="5998"/>
                  </a:lnTo>
                  <a:cubicBezTo>
                    <a:pt x="888" y="6004"/>
                    <a:pt x="883" y="6011"/>
                    <a:pt x="878" y="6020"/>
                  </a:cubicBezTo>
                  <a:cubicBezTo>
                    <a:pt x="745" y="6182"/>
                    <a:pt x="754" y="6411"/>
                    <a:pt x="907" y="6564"/>
                  </a:cubicBezTo>
                  <a:lnTo>
                    <a:pt x="955" y="6611"/>
                  </a:lnTo>
                  <a:cubicBezTo>
                    <a:pt x="1031" y="6688"/>
                    <a:pt x="1136" y="6726"/>
                    <a:pt x="1241" y="6726"/>
                  </a:cubicBezTo>
                  <a:cubicBezTo>
                    <a:pt x="1346" y="6726"/>
                    <a:pt x="1451" y="6688"/>
                    <a:pt x="1527" y="6611"/>
                  </a:cubicBezTo>
                  <a:lnTo>
                    <a:pt x="1613" y="6526"/>
                  </a:lnTo>
                  <a:lnTo>
                    <a:pt x="1594" y="6554"/>
                  </a:lnTo>
                  <a:cubicBezTo>
                    <a:pt x="1460" y="6707"/>
                    <a:pt x="1470" y="6945"/>
                    <a:pt x="1613" y="7088"/>
                  </a:cubicBezTo>
                  <a:lnTo>
                    <a:pt x="1670" y="7146"/>
                  </a:lnTo>
                  <a:cubicBezTo>
                    <a:pt x="1747" y="7227"/>
                    <a:pt x="1849" y="7267"/>
                    <a:pt x="1953" y="7267"/>
                  </a:cubicBezTo>
                  <a:cubicBezTo>
                    <a:pt x="2057" y="7267"/>
                    <a:pt x="2162" y="7227"/>
                    <a:pt x="2243" y="7146"/>
                  </a:cubicBezTo>
                  <a:lnTo>
                    <a:pt x="2386" y="7003"/>
                  </a:lnTo>
                  <a:lnTo>
                    <a:pt x="2386" y="7003"/>
                  </a:lnTo>
                  <a:cubicBezTo>
                    <a:pt x="2262" y="7155"/>
                    <a:pt x="2271" y="7384"/>
                    <a:pt x="2414" y="7518"/>
                  </a:cubicBezTo>
                  <a:lnTo>
                    <a:pt x="2491" y="7604"/>
                  </a:lnTo>
                  <a:cubicBezTo>
                    <a:pt x="2562" y="7675"/>
                    <a:pt x="2660" y="7711"/>
                    <a:pt x="2759" y="7711"/>
                  </a:cubicBezTo>
                  <a:cubicBezTo>
                    <a:pt x="2858" y="7711"/>
                    <a:pt x="2958" y="7675"/>
                    <a:pt x="3034" y="7604"/>
                  </a:cubicBezTo>
                  <a:lnTo>
                    <a:pt x="3206" y="7432"/>
                  </a:lnTo>
                  <a:lnTo>
                    <a:pt x="6087" y="4541"/>
                  </a:lnTo>
                  <a:lnTo>
                    <a:pt x="6717" y="3912"/>
                  </a:lnTo>
                  <a:cubicBezTo>
                    <a:pt x="6870" y="3759"/>
                    <a:pt x="6965" y="3559"/>
                    <a:pt x="6974" y="3349"/>
                  </a:cubicBezTo>
                  <a:cubicBezTo>
                    <a:pt x="6984" y="3244"/>
                    <a:pt x="7022" y="3148"/>
                    <a:pt x="7098" y="3072"/>
                  </a:cubicBezTo>
                  <a:lnTo>
                    <a:pt x="8119" y="2051"/>
                  </a:lnTo>
                  <a:lnTo>
                    <a:pt x="6078"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8" name="Google Shape;20798;p80"/>
            <p:cNvSpPr/>
            <p:nvPr/>
          </p:nvSpPr>
          <p:spPr>
            <a:xfrm>
              <a:off x="1422426" y="2593080"/>
              <a:ext cx="140928" cy="170700"/>
            </a:xfrm>
            <a:custGeom>
              <a:avLst/>
              <a:gdLst/>
              <a:ahLst/>
              <a:cxnLst/>
              <a:rect l="l" t="t" r="r" b="b"/>
              <a:pathLst>
                <a:path w="5382" h="6519" extrusionOk="0">
                  <a:moveTo>
                    <a:pt x="1426" y="1"/>
                  </a:moveTo>
                  <a:cubicBezTo>
                    <a:pt x="1329" y="1"/>
                    <a:pt x="1174" y="242"/>
                    <a:pt x="1174" y="242"/>
                  </a:cubicBezTo>
                  <a:cubicBezTo>
                    <a:pt x="1098" y="518"/>
                    <a:pt x="1212" y="814"/>
                    <a:pt x="1470" y="957"/>
                  </a:cubicBezTo>
                  <a:lnTo>
                    <a:pt x="2605" y="1415"/>
                  </a:lnTo>
                  <a:lnTo>
                    <a:pt x="1" y="4019"/>
                  </a:lnTo>
                  <a:lnTo>
                    <a:pt x="2491" y="6519"/>
                  </a:lnTo>
                  <a:lnTo>
                    <a:pt x="5381" y="3628"/>
                  </a:lnTo>
                  <a:lnTo>
                    <a:pt x="2910" y="1148"/>
                  </a:lnTo>
                  <a:lnTo>
                    <a:pt x="3674" y="833"/>
                  </a:lnTo>
                  <a:lnTo>
                    <a:pt x="3693" y="823"/>
                  </a:lnTo>
                  <a:cubicBezTo>
                    <a:pt x="3931" y="690"/>
                    <a:pt x="4093" y="461"/>
                    <a:pt x="4131" y="184"/>
                  </a:cubicBezTo>
                  <a:lnTo>
                    <a:pt x="4131" y="184"/>
                  </a:lnTo>
                  <a:cubicBezTo>
                    <a:pt x="3998" y="234"/>
                    <a:pt x="3858" y="262"/>
                    <a:pt x="3716" y="262"/>
                  </a:cubicBezTo>
                  <a:cubicBezTo>
                    <a:pt x="3696" y="262"/>
                    <a:pt x="3675" y="262"/>
                    <a:pt x="3654" y="261"/>
                  </a:cubicBezTo>
                  <a:cubicBezTo>
                    <a:pt x="2996" y="222"/>
                    <a:pt x="1899" y="146"/>
                    <a:pt x="1441" y="3"/>
                  </a:cubicBezTo>
                  <a:cubicBezTo>
                    <a:pt x="1436" y="2"/>
                    <a:pt x="1431" y="1"/>
                    <a:pt x="1426"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799" name="Google Shape;20799;p80"/>
            <p:cNvSpPr/>
            <p:nvPr/>
          </p:nvSpPr>
          <p:spPr>
            <a:xfrm>
              <a:off x="1464139" y="2613138"/>
              <a:ext cx="152161" cy="157896"/>
            </a:xfrm>
            <a:custGeom>
              <a:avLst/>
              <a:gdLst/>
              <a:ahLst/>
              <a:cxnLst/>
              <a:rect l="l" t="t" r="r" b="b"/>
              <a:pathLst>
                <a:path w="5811" h="6030" extrusionOk="0">
                  <a:moveTo>
                    <a:pt x="5448" y="0"/>
                  </a:moveTo>
                  <a:lnTo>
                    <a:pt x="4418" y="1021"/>
                  </a:lnTo>
                  <a:cubicBezTo>
                    <a:pt x="4351" y="1097"/>
                    <a:pt x="4303" y="1193"/>
                    <a:pt x="4303" y="1298"/>
                  </a:cubicBezTo>
                  <a:cubicBezTo>
                    <a:pt x="4284" y="1508"/>
                    <a:pt x="4198" y="1708"/>
                    <a:pt x="4046" y="1861"/>
                  </a:cubicBezTo>
                  <a:lnTo>
                    <a:pt x="363" y="5552"/>
                  </a:lnTo>
                  <a:cubicBezTo>
                    <a:pt x="289" y="5619"/>
                    <a:pt x="192" y="5657"/>
                    <a:pt x="89" y="5657"/>
                  </a:cubicBezTo>
                  <a:cubicBezTo>
                    <a:pt x="60" y="5657"/>
                    <a:pt x="30" y="5654"/>
                    <a:pt x="1" y="5648"/>
                  </a:cubicBezTo>
                  <a:lnTo>
                    <a:pt x="1" y="5648"/>
                  </a:lnTo>
                  <a:cubicBezTo>
                    <a:pt x="20" y="5724"/>
                    <a:pt x="58" y="5781"/>
                    <a:pt x="106" y="5839"/>
                  </a:cubicBezTo>
                  <a:lnTo>
                    <a:pt x="182" y="5915"/>
                  </a:lnTo>
                  <a:cubicBezTo>
                    <a:pt x="258" y="5991"/>
                    <a:pt x="359" y="6029"/>
                    <a:pt x="458" y="6029"/>
                  </a:cubicBezTo>
                  <a:cubicBezTo>
                    <a:pt x="557" y="6029"/>
                    <a:pt x="654" y="5991"/>
                    <a:pt x="726" y="5915"/>
                  </a:cubicBezTo>
                  <a:lnTo>
                    <a:pt x="4418" y="2233"/>
                  </a:lnTo>
                  <a:cubicBezTo>
                    <a:pt x="4561" y="2080"/>
                    <a:pt x="4656" y="1880"/>
                    <a:pt x="4675" y="1660"/>
                  </a:cubicBezTo>
                  <a:cubicBezTo>
                    <a:pt x="4675" y="1565"/>
                    <a:pt x="4723" y="1460"/>
                    <a:pt x="4790" y="1393"/>
                  </a:cubicBezTo>
                  <a:lnTo>
                    <a:pt x="5811" y="372"/>
                  </a:lnTo>
                  <a:lnTo>
                    <a:pt x="5448"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0" name="Google Shape;20800;p80"/>
            <p:cNvSpPr/>
            <p:nvPr/>
          </p:nvSpPr>
          <p:spPr>
            <a:xfrm>
              <a:off x="1537850" y="2569671"/>
              <a:ext cx="78712" cy="78215"/>
            </a:xfrm>
            <a:custGeom>
              <a:avLst/>
              <a:gdLst/>
              <a:ahLst/>
              <a:cxnLst/>
              <a:rect l="l" t="t" r="r" b="b"/>
              <a:pathLst>
                <a:path w="3006" h="2987" extrusionOk="0">
                  <a:moveTo>
                    <a:pt x="964" y="0"/>
                  </a:moveTo>
                  <a:lnTo>
                    <a:pt x="143" y="821"/>
                  </a:lnTo>
                  <a:cubicBezTo>
                    <a:pt x="96" y="868"/>
                    <a:pt x="48" y="907"/>
                    <a:pt x="0" y="945"/>
                  </a:cubicBezTo>
                  <a:lnTo>
                    <a:pt x="2051" y="2986"/>
                  </a:lnTo>
                  <a:lnTo>
                    <a:pt x="3005" y="2032"/>
                  </a:lnTo>
                  <a:lnTo>
                    <a:pt x="964" y="0"/>
                  </a:ln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1" name="Google Shape;20801;p80"/>
            <p:cNvSpPr/>
            <p:nvPr/>
          </p:nvSpPr>
          <p:spPr>
            <a:xfrm>
              <a:off x="1548088" y="2554667"/>
              <a:ext cx="83216" cy="82666"/>
            </a:xfrm>
            <a:custGeom>
              <a:avLst/>
              <a:gdLst/>
              <a:ahLst/>
              <a:cxnLst/>
              <a:rect l="l" t="t" r="r" b="b"/>
              <a:pathLst>
                <a:path w="3178" h="3157" extrusionOk="0">
                  <a:moveTo>
                    <a:pt x="830" y="1"/>
                  </a:moveTo>
                  <a:lnTo>
                    <a:pt x="86" y="745"/>
                  </a:lnTo>
                  <a:cubicBezTo>
                    <a:pt x="0" y="831"/>
                    <a:pt x="0" y="974"/>
                    <a:pt x="86" y="1060"/>
                  </a:cubicBezTo>
                  <a:lnTo>
                    <a:pt x="2118" y="3092"/>
                  </a:lnTo>
                  <a:cubicBezTo>
                    <a:pt x="2161" y="3135"/>
                    <a:pt x="2218" y="3156"/>
                    <a:pt x="2276" y="3156"/>
                  </a:cubicBezTo>
                  <a:cubicBezTo>
                    <a:pt x="2333" y="3156"/>
                    <a:pt x="2390" y="3135"/>
                    <a:pt x="2433" y="3092"/>
                  </a:cubicBezTo>
                  <a:lnTo>
                    <a:pt x="3177" y="2348"/>
                  </a:lnTo>
                  <a:lnTo>
                    <a:pt x="830" y="1"/>
                  </a:ln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2" name="Google Shape;20802;p80"/>
            <p:cNvSpPr/>
            <p:nvPr/>
          </p:nvSpPr>
          <p:spPr>
            <a:xfrm>
              <a:off x="1594802" y="2603397"/>
              <a:ext cx="36502" cy="33936"/>
            </a:xfrm>
            <a:custGeom>
              <a:avLst/>
              <a:gdLst/>
              <a:ahLst/>
              <a:cxnLst/>
              <a:rect l="l" t="t" r="r" b="b"/>
              <a:pathLst>
                <a:path w="1394" h="1296" extrusionOk="0">
                  <a:moveTo>
                    <a:pt x="907" y="0"/>
                  </a:moveTo>
                  <a:lnTo>
                    <a:pt x="0" y="897"/>
                  </a:lnTo>
                  <a:lnTo>
                    <a:pt x="334" y="1231"/>
                  </a:lnTo>
                  <a:cubicBezTo>
                    <a:pt x="377" y="1274"/>
                    <a:pt x="434" y="1295"/>
                    <a:pt x="492" y="1295"/>
                  </a:cubicBezTo>
                  <a:cubicBezTo>
                    <a:pt x="549" y="1295"/>
                    <a:pt x="606" y="1274"/>
                    <a:pt x="649" y="1231"/>
                  </a:cubicBezTo>
                  <a:lnTo>
                    <a:pt x="1393" y="487"/>
                  </a:lnTo>
                  <a:lnTo>
                    <a:pt x="907" y="0"/>
                  </a:ln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3" name="Google Shape;20803;p80"/>
            <p:cNvSpPr/>
            <p:nvPr/>
          </p:nvSpPr>
          <p:spPr>
            <a:xfrm>
              <a:off x="1566810" y="2518531"/>
              <a:ext cx="101205" cy="99817"/>
            </a:xfrm>
            <a:custGeom>
              <a:avLst/>
              <a:gdLst/>
              <a:ahLst/>
              <a:cxnLst/>
              <a:rect l="l" t="t" r="r" b="b"/>
              <a:pathLst>
                <a:path w="3865" h="3812" extrusionOk="0">
                  <a:moveTo>
                    <a:pt x="1357" y="0"/>
                  </a:moveTo>
                  <a:cubicBezTo>
                    <a:pt x="1301" y="0"/>
                    <a:pt x="1246" y="21"/>
                    <a:pt x="1203" y="64"/>
                  </a:cubicBezTo>
                  <a:lnTo>
                    <a:pt x="96" y="1171"/>
                  </a:lnTo>
                  <a:cubicBezTo>
                    <a:pt x="1" y="1257"/>
                    <a:pt x="1" y="1400"/>
                    <a:pt x="96" y="1486"/>
                  </a:cubicBezTo>
                  <a:lnTo>
                    <a:pt x="2357" y="3747"/>
                  </a:lnTo>
                  <a:cubicBezTo>
                    <a:pt x="2400" y="3790"/>
                    <a:pt x="2457" y="3811"/>
                    <a:pt x="2515" y="3811"/>
                  </a:cubicBezTo>
                  <a:cubicBezTo>
                    <a:pt x="2572" y="3811"/>
                    <a:pt x="2629" y="3790"/>
                    <a:pt x="2672" y="3747"/>
                  </a:cubicBezTo>
                  <a:lnTo>
                    <a:pt x="3779" y="2640"/>
                  </a:lnTo>
                  <a:cubicBezTo>
                    <a:pt x="3864" y="2554"/>
                    <a:pt x="3864" y="2411"/>
                    <a:pt x="3779" y="2325"/>
                  </a:cubicBezTo>
                  <a:lnTo>
                    <a:pt x="1518" y="64"/>
                  </a:lnTo>
                  <a:cubicBezTo>
                    <a:pt x="1470" y="21"/>
                    <a:pt x="1413" y="0"/>
                    <a:pt x="1357" y="0"/>
                  </a:cubicBezTo>
                  <a:close/>
                </a:path>
              </a:pathLst>
            </a:custGeom>
            <a:solidFill>
              <a:srgbClr val="A7B5C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4" name="Google Shape;20804;p80"/>
            <p:cNvSpPr/>
            <p:nvPr/>
          </p:nvSpPr>
          <p:spPr>
            <a:xfrm>
              <a:off x="1616771" y="2567654"/>
              <a:ext cx="51506" cy="50930"/>
            </a:xfrm>
            <a:custGeom>
              <a:avLst/>
              <a:gdLst/>
              <a:ahLst/>
              <a:cxnLst/>
              <a:rect l="l" t="t" r="r" b="b"/>
              <a:pathLst>
                <a:path w="1967" h="1945" extrusionOk="0">
                  <a:moveTo>
                    <a:pt x="1422" y="1"/>
                  </a:moveTo>
                  <a:lnTo>
                    <a:pt x="1" y="1422"/>
                  </a:lnTo>
                  <a:lnTo>
                    <a:pt x="459" y="1880"/>
                  </a:lnTo>
                  <a:cubicBezTo>
                    <a:pt x="502" y="1923"/>
                    <a:pt x="559" y="1945"/>
                    <a:pt x="616" y="1945"/>
                  </a:cubicBezTo>
                  <a:cubicBezTo>
                    <a:pt x="673" y="1945"/>
                    <a:pt x="731" y="1923"/>
                    <a:pt x="774" y="1880"/>
                  </a:cubicBezTo>
                  <a:lnTo>
                    <a:pt x="1880" y="774"/>
                  </a:lnTo>
                  <a:cubicBezTo>
                    <a:pt x="1966" y="688"/>
                    <a:pt x="1966" y="545"/>
                    <a:pt x="1880" y="459"/>
                  </a:cubicBezTo>
                  <a:lnTo>
                    <a:pt x="1422" y="1"/>
                  </a:lnTo>
                  <a:close/>
                </a:path>
              </a:pathLst>
            </a:custGeom>
            <a:solidFill>
              <a:srgbClr val="93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5" name="Google Shape;20805;p80"/>
            <p:cNvSpPr/>
            <p:nvPr/>
          </p:nvSpPr>
          <p:spPr>
            <a:xfrm>
              <a:off x="1409203" y="2654379"/>
              <a:ext cx="84237" cy="77612"/>
            </a:xfrm>
            <a:custGeom>
              <a:avLst/>
              <a:gdLst/>
              <a:ahLst/>
              <a:cxnLst/>
              <a:rect l="l" t="t" r="r" b="b"/>
              <a:pathLst>
                <a:path w="3217" h="2964" extrusionOk="0">
                  <a:moveTo>
                    <a:pt x="2913" y="1"/>
                  </a:moveTo>
                  <a:cubicBezTo>
                    <a:pt x="2864" y="1"/>
                    <a:pt x="2813" y="20"/>
                    <a:pt x="2767" y="66"/>
                  </a:cubicBezTo>
                  <a:lnTo>
                    <a:pt x="0" y="2842"/>
                  </a:lnTo>
                  <a:cubicBezTo>
                    <a:pt x="81" y="2923"/>
                    <a:pt x="188" y="2964"/>
                    <a:pt x="296" y="2964"/>
                  </a:cubicBezTo>
                  <a:cubicBezTo>
                    <a:pt x="403" y="2964"/>
                    <a:pt x="510" y="2923"/>
                    <a:pt x="592" y="2842"/>
                  </a:cubicBezTo>
                  <a:lnTo>
                    <a:pt x="706" y="2728"/>
                  </a:lnTo>
                  <a:lnTo>
                    <a:pt x="3072" y="362"/>
                  </a:lnTo>
                  <a:lnTo>
                    <a:pt x="3062" y="362"/>
                  </a:lnTo>
                  <a:cubicBezTo>
                    <a:pt x="3217" y="215"/>
                    <a:pt x="3077" y="1"/>
                    <a:pt x="2913"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6" name="Google Shape;20806;p80"/>
            <p:cNvSpPr/>
            <p:nvPr/>
          </p:nvSpPr>
          <p:spPr>
            <a:xfrm>
              <a:off x="1428422" y="2665351"/>
              <a:ext cx="86987" cy="80152"/>
            </a:xfrm>
            <a:custGeom>
              <a:avLst/>
              <a:gdLst/>
              <a:ahLst/>
              <a:cxnLst/>
              <a:rect l="l" t="t" r="r" b="b"/>
              <a:pathLst>
                <a:path w="3322" h="3061" extrusionOk="0">
                  <a:moveTo>
                    <a:pt x="3021" y="0"/>
                  </a:moveTo>
                  <a:cubicBezTo>
                    <a:pt x="2972" y="0"/>
                    <a:pt x="2919" y="20"/>
                    <a:pt x="2872" y="67"/>
                  </a:cubicBezTo>
                  <a:lnTo>
                    <a:pt x="1" y="2929"/>
                  </a:lnTo>
                  <a:lnTo>
                    <a:pt x="10" y="2938"/>
                  </a:lnTo>
                  <a:cubicBezTo>
                    <a:pt x="91" y="3019"/>
                    <a:pt x="196" y="3060"/>
                    <a:pt x="301" y="3060"/>
                  </a:cubicBezTo>
                  <a:cubicBezTo>
                    <a:pt x="406" y="3060"/>
                    <a:pt x="511" y="3019"/>
                    <a:pt x="592" y="2938"/>
                  </a:cubicBezTo>
                  <a:lnTo>
                    <a:pt x="678" y="2853"/>
                  </a:lnTo>
                  <a:lnTo>
                    <a:pt x="3168" y="363"/>
                  </a:lnTo>
                  <a:cubicBezTo>
                    <a:pt x="3321" y="209"/>
                    <a:pt x="3184" y="0"/>
                    <a:pt x="3021"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7" name="Google Shape;20807;p80"/>
            <p:cNvSpPr/>
            <p:nvPr/>
          </p:nvSpPr>
          <p:spPr>
            <a:xfrm>
              <a:off x="1447171" y="2687084"/>
              <a:ext cx="78974" cy="72218"/>
            </a:xfrm>
            <a:custGeom>
              <a:avLst/>
              <a:gdLst/>
              <a:ahLst/>
              <a:cxnLst/>
              <a:rect l="l" t="t" r="r" b="b"/>
              <a:pathLst>
                <a:path w="3016" h="2758" extrusionOk="0">
                  <a:moveTo>
                    <a:pt x="2716" y="0"/>
                  </a:moveTo>
                  <a:cubicBezTo>
                    <a:pt x="2666" y="0"/>
                    <a:pt x="2613" y="20"/>
                    <a:pt x="2566" y="67"/>
                  </a:cubicBezTo>
                  <a:lnTo>
                    <a:pt x="0" y="2633"/>
                  </a:lnTo>
                  <a:lnTo>
                    <a:pt x="10" y="2643"/>
                  </a:lnTo>
                  <a:cubicBezTo>
                    <a:pt x="91" y="2719"/>
                    <a:pt x="196" y="2757"/>
                    <a:pt x="299" y="2757"/>
                  </a:cubicBezTo>
                  <a:cubicBezTo>
                    <a:pt x="403" y="2757"/>
                    <a:pt x="506" y="2719"/>
                    <a:pt x="582" y="2643"/>
                  </a:cubicBezTo>
                  <a:lnTo>
                    <a:pt x="754" y="2471"/>
                  </a:lnTo>
                  <a:lnTo>
                    <a:pt x="2862" y="363"/>
                  </a:lnTo>
                  <a:cubicBezTo>
                    <a:pt x="3015" y="209"/>
                    <a:pt x="2878" y="0"/>
                    <a:pt x="2716"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8" name="Google Shape;20808;p80"/>
            <p:cNvSpPr/>
            <p:nvPr/>
          </p:nvSpPr>
          <p:spPr>
            <a:xfrm>
              <a:off x="1482756" y="2624502"/>
              <a:ext cx="64101" cy="60095"/>
            </a:xfrm>
            <a:custGeom>
              <a:avLst/>
              <a:gdLst/>
              <a:ahLst/>
              <a:cxnLst/>
              <a:rect l="l" t="t" r="r" b="b"/>
              <a:pathLst>
                <a:path w="2448" h="2295" extrusionOk="0">
                  <a:moveTo>
                    <a:pt x="309" y="1"/>
                  </a:moveTo>
                  <a:cubicBezTo>
                    <a:pt x="144" y="1"/>
                    <a:pt x="1" y="213"/>
                    <a:pt x="148" y="368"/>
                  </a:cubicBezTo>
                  <a:lnTo>
                    <a:pt x="2028" y="2237"/>
                  </a:lnTo>
                  <a:cubicBezTo>
                    <a:pt x="2066" y="2276"/>
                    <a:pt x="2114" y="2295"/>
                    <a:pt x="2171" y="2295"/>
                  </a:cubicBezTo>
                  <a:cubicBezTo>
                    <a:pt x="2362" y="2295"/>
                    <a:pt x="2448" y="2066"/>
                    <a:pt x="2324" y="1942"/>
                  </a:cubicBezTo>
                  <a:lnTo>
                    <a:pt x="454" y="62"/>
                  </a:lnTo>
                  <a:cubicBezTo>
                    <a:pt x="408" y="19"/>
                    <a:pt x="358" y="1"/>
                    <a:pt x="309" y="1"/>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09" name="Google Shape;20809;p80"/>
            <p:cNvSpPr/>
            <p:nvPr/>
          </p:nvSpPr>
          <p:spPr>
            <a:xfrm>
              <a:off x="1359739" y="2560166"/>
              <a:ext cx="212360" cy="201363"/>
            </a:xfrm>
            <a:custGeom>
              <a:avLst/>
              <a:gdLst/>
              <a:ahLst/>
              <a:cxnLst/>
              <a:rect l="l" t="t" r="r" b="b"/>
              <a:pathLst>
                <a:path w="8110" h="7690" extrusionOk="0">
                  <a:moveTo>
                    <a:pt x="2042" y="1"/>
                  </a:moveTo>
                  <a:lnTo>
                    <a:pt x="0" y="2033"/>
                  </a:lnTo>
                  <a:lnTo>
                    <a:pt x="1021" y="3054"/>
                  </a:lnTo>
                  <a:cubicBezTo>
                    <a:pt x="1059" y="3092"/>
                    <a:pt x="1088" y="3130"/>
                    <a:pt x="1107" y="3178"/>
                  </a:cubicBezTo>
                  <a:cubicBezTo>
                    <a:pt x="1135" y="3225"/>
                    <a:pt x="1145" y="3283"/>
                    <a:pt x="1145" y="3330"/>
                  </a:cubicBezTo>
                  <a:cubicBezTo>
                    <a:pt x="1164" y="3540"/>
                    <a:pt x="1259" y="3740"/>
                    <a:pt x="1403" y="3893"/>
                  </a:cubicBezTo>
                  <a:lnTo>
                    <a:pt x="5095" y="7575"/>
                  </a:lnTo>
                  <a:cubicBezTo>
                    <a:pt x="5166" y="7652"/>
                    <a:pt x="5264" y="7690"/>
                    <a:pt x="5363" y="7690"/>
                  </a:cubicBezTo>
                  <a:cubicBezTo>
                    <a:pt x="5462" y="7690"/>
                    <a:pt x="5562" y="7652"/>
                    <a:pt x="5638" y="7575"/>
                  </a:cubicBezTo>
                  <a:lnTo>
                    <a:pt x="5715" y="7499"/>
                  </a:lnTo>
                  <a:cubicBezTo>
                    <a:pt x="5848" y="7366"/>
                    <a:pt x="5867" y="7165"/>
                    <a:pt x="5762" y="7013"/>
                  </a:cubicBezTo>
                  <a:cubicBezTo>
                    <a:pt x="5743" y="6994"/>
                    <a:pt x="5734" y="6974"/>
                    <a:pt x="5715" y="6955"/>
                  </a:cubicBezTo>
                  <a:lnTo>
                    <a:pt x="5715" y="6955"/>
                  </a:lnTo>
                  <a:lnTo>
                    <a:pt x="5886" y="7127"/>
                  </a:lnTo>
                  <a:cubicBezTo>
                    <a:pt x="5963" y="7203"/>
                    <a:pt x="6065" y="7242"/>
                    <a:pt x="6169" y="7242"/>
                  </a:cubicBezTo>
                  <a:cubicBezTo>
                    <a:pt x="6273" y="7242"/>
                    <a:pt x="6378" y="7203"/>
                    <a:pt x="6459" y="7127"/>
                  </a:cubicBezTo>
                  <a:lnTo>
                    <a:pt x="6506" y="7070"/>
                  </a:lnTo>
                  <a:cubicBezTo>
                    <a:pt x="6650" y="6936"/>
                    <a:pt x="6669" y="6717"/>
                    <a:pt x="6554" y="6564"/>
                  </a:cubicBezTo>
                  <a:cubicBezTo>
                    <a:pt x="6551" y="6557"/>
                    <a:pt x="6546" y="6549"/>
                    <a:pt x="6540" y="6541"/>
                  </a:cubicBezTo>
                  <a:lnTo>
                    <a:pt x="6540" y="6541"/>
                  </a:lnTo>
                  <a:lnTo>
                    <a:pt x="6592" y="6593"/>
                  </a:lnTo>
                  <a:cubicBezTo>
                    <a:pt x="6673" y="6669"/>
                    <a:pt x="6778" y="6707"/>
                    <a:pt x="6883" y="6707"/>
                  </a:cubicBezTo>
                  <a:cubicBezTo>
                    <a:pt x="6988" y="6707"/>
                    <a:pt x="7093" y="6669"/>
                    <a:pt x="7174" y="6593"/>
                  </a:cubicBezTo>
                  <a:lnTo>
                    <a:pt x="7212" y="6545"/>
                  </a:lnTo>
                  <a:cubicBezTo>
                    <a:pt x="7355" y="6402"/>
                    <a:pt x="7375" y="6173"/>
                    <a:pt x="7260" y="6011"/>
                  </a:cubicBezTo>
                  <a:lnTo>
                    <a:pt x="7260" y="6011"/>
                  </a:lnTo>
                  <a:lnTo>
                    <a:pt x="7327" y="6078"/>
                  </a:lnTo>
                  <a:cubicBezTo>
                    <a:pt x="7408" y="6159"/>
                    <a:pt x="7513" y="6199"/>
                    <a:pt x="7618" y="6199"/>
                  </a:cubicBezTo>
                  <a:cubicBezTo>
                    <a:pt x="7723" y="6199"/>
                    <a:pt x="7828" y="6159"/>
                    <a:pt x="7909" y="6078"/>
                  </a:cubicBezTo>
                  <a:lnTo>
                    <a:pt x="7947" y="6040"/>
                  </a:lnTo>
                  <a:cubicBezTo>
                    <a:pt x="8109" y="5877"/>
                    <a:pt x="8109" y="5620"/>
                    <a:pt x="7947" y="5458"/>
                  </a:cubicBezTo>
                  <a:lnTo>
                    <a:pt x="4808" y="2319"/>
                  </a:lnTo>
                  <a:lnTo>
                    <a:pt x="5953" y="1861"/>
                  </a:lnTo>
                  <a:cubicBezTo>
                    <a:pt x="6201" y="1718"/>
                    <a:pt x="6316" y="1422"/>
                    <a:pt x="6239" y="1146"/>
                  </a:cubicBezTo>
                  <a:cubicBezTo>
                    <a:pt x="6239" y="1146"/>
                    <a:pt x="6085" y="905"/>
                    <a:pt x="5987" y="905"/>
                  </a:cubicBezTo>
                  <a:cubicBezTo>
                    <a:pt x="5982" y="905"/>
                    <a:pt x="5977" y="906"/>
                    <a:pt x="5972" y="907"/>
                  </a:cubicBezTo>
                  <a:cubicBezTo>
                    <a:pt x="5514" y="1050"/>
                    <a:pt x="4417" y="1136"/>
                    <a:pt x="3759" y="1174"/>
                  </a:cubicBezTo>
                  <a:cubicBezTo>
                    <a:pt x="3744" y="1175"/>
                    <a:pt x="3728" y="1175"/>
                    <a:pt x="3713" y="1175"/>
                  </a:cubicBezTo>
                  <a:cubicBezTo>
                    <a:pt x="3453" y="1175"/>
                    <a:pt x="3203" y="1098"/>
                    <a:pt x="3005" y="945"/>
                  </a:cubicBezTo>
                  <a:cubicBezTo>
                    <a:pt x="2958" y="907"/>
                    <a:pt x="2910" y="869"/>
                    <a:pt x="2862" y="821"/>
                  </a:cubicBezTo>
                  <a:lnTo>
                    <a:pt x="2042" y="1"/>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0" name="Google Shape;20810;p80"/>
            <p:cNvSpPr/>
            <p:nvPr/>
          </p:nvSpPr>
          <p:spPr>
            <a:xfrm>
              <a:off x="1359739" y="2603633"/>
              <a:ext cx="152397" cy="157974"/>
            </a:xfrm>
            <a:custGeom>
              <a:avLst/>
              <a:gdLst/>
              <a:ahLst/>
              <a:cxnLst/>
              <a:rect l="l" t="t" r="r" b="b"/>
              <a:pathLst>
                <a:path w="5820" h="6033" extrusionOk="0">
                  <a:moveTo>
                    <a:pt x="372" y="1"/>
                  </a:moveTo>
                  <a:lnTo>
                    <a:pt x="0" y="373"/>
                  </a:lnTo>
                  <a:lnTo>
                    <a:pt x="1030" y="1394"/>
                  </a:lnTo>
                  <a:cubicBezTo>
                    <a:pt x="1097" y="1470"/>
                    <a:pt x="1135" y="1565"/>
                    <a:pt x="1145" y="1670"/>
                  </a:cubicBezTo>
                  <a:cubicBezTo>
                    <a:pt x="1164" y="1880"/>
                    <a:pt x="1250" y="2080"/>
                    <a:pt x="1403" y="2233"/>
                  </a:cubicBezTo>
                  <a:lnTo>
                    <a:pt x="5085" y="5925"/>
                  </a:lnTo>
                  <a:cubicBezTo>
                    <a:pt x="5161" y="5997"/>
                    <a:pt x="5261" y="6032"/>
                    <a:pt x="5362" y="6032"/>
                  </a:cubicBezTo>
                  <a:cubicBezTo>
                    <a:pt x="5462" y="6032"/>
                    <a:pt x="5562" y="5997"/>
                    <a:pt x="5638" y="5925"/>
                  </a:cubicBezTo>
                  <a:lnTo>
                    <a:pt x="5715" y="5839"/>
                  </a:lnTo>
                  <a:cubicBezTo>
                    <a:pt x="5762" y="5791"/>
                    <a:pt x="5800" y="5725"/>
                    <a:pt x="5820" y="5658"/>
                  </a:cubicBezTo>
                  <a:lnTo>
                    <a:pt x="5820" y="5658"/>
                  </a:lnTo>
                  <a:cubicBezTo>
                    <a:pt x="5790" y="5664"/>
                    <a:pt x="5761" y="5667"/>
                    <a:pt x="5733" y="5667"/>
                  </a:cubicBezTo>
                  <a:cubicBezTo>
                    <a:pt x="5630" y="5667"/>
                    <a:pt x="5532" y="5628"/>
                    <a:pt x="5457" y="5553"/>
                  </a:cubicBezTo>
                  <a:lnTo>
                    <a:pt x="1775" y="1871"/>
                  </a:lnTo>
                  <a:cubicBezTo>
                    <a:pt x="1622" y="1718"/>
                    <a:pt x="1527" y="1518"/>
                    <a:pt x="1517" y="1298"/>
                  </a:cubicBezTo>
                  <a:cubicBezTo>
                    <a:pt x="1507" y="1193"/>
                    <a:pt x="1469" y="1098"/>
                    <a:pt x="1393" y="1031"/>
                  </a:cubicBezTo>
                  <a:lnTo>
                    <a:pt x="37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1" name="Google Shape;20811;p80"/>
            <p:cNvSpPr/>
            <p:nvPr/>
          </p:nvSpPr>
          <p:spPr>
            <a:xfrm>
              <a:off x="1359739" y="2560166"/>
              <a:ext cx="78450" cy="78215"/>
            </a:xfrm>
            <a:custGeom>
              <a:avLst/>
              <a:gdLst/>
              <a:ahLst/>
              <a:cxnLst/>
              <a:rect l="l" t="t" r="r" b="b"/>
              <a:pathLst>
                <a:path w="2996" h="2987" extrusionOk="0">
                  <a:moveTo>
                    <a:pt x="2032" y="1"/>
                  </a:moveTo>
                  <a:lnTo>
                    <a:pt x="0" y="2033"/>
                  </a:lnTo>
                  <a:lnTo>
                    <a:pt x="954" y="2987"/>
                  </a:lnTo>
                  <a:lnTo>
                    <a:pt x="2996" y="945"/>
                  </a:lnTo>
                  <a:cubicBezTo>
                    <a:pt x="2948" y="907"/>
                    <a:pt x="2910" y="869"/>
                    <a:pt x="2862" y="831"/>
                  </a:cubicBezTo>
                  <a:lnTo>
                    <a:pt x="2032" y="1"/>
                  </a:ln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2" name="Google Shape;20812;p80"/>
            <p:cNvSpPr/>
            <p:nvPr/>
          </p:nvSpPr>
          <p:spPr>
            <a:xfrm>
              <a:off x="1344997" y="2545188"/>
              <a:ext cx="83216" cy="82640"/>
            </a:xfrm>
            <a:custGeom>
              <a:avLst/>
              <a:gdLst/>
              <a:ahLst/>
              <a:cxnLst/>
              <a:rect l="l" t="t" r="r" b="b"/>
              <a:pathLst>
                <a:path w="3178" h="3156" extrusionOk="0">
                  <a:moveTo>
                    <a:pt x="2347" y="0"/>
                  </a:moveTo>
                  <a:lnTo>
                    <a:pt x="0" y="2347"/>
                  </a:lnTo>
                  <a:lnTo>
                    <a:pt x="744" y="3091"/>
                  </a:lnTo>
                  <a:cubicBezTo>
                    <a:pt x="787" y="3134"/>
                    <a:pt x="845" y="3156"/>
                    <a:pt x="902" y="3156"/>
                  </a:cubicBezTo>
                  <a:cubicBezTo>
                    <a:pt x="959" y="3156"/>
                    <a:pt x="1016" y="3134"/>
                    <a:pt x="1059" y="3091"/>
                  </a:cubicBezTo>
                  <a:lnTo>
                    <a:pt x="3091" y="1069"/>
                  </a:lnTo>
                  <a:cubicBezTo>
                    <a:pt x="3177" y="983"/>
                    <a:pt x="3177" y="840"/>
                    <a:pt x="3091" y="745"/>
                  </a:cubicBezTo>
                  <a:lnTo>
                    <a:pt x="2347"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3" name="Google Shape;20813;p80"/>
            <p:cNvSpPr/>
            <p:nvPr/>
          </p:nvSpPr>
          <p:spPr>
            <a:xfrm>
              <a:off x="1344735" y="2593892"/>
              <a:ext cx="36764" cy="33936"/>
            </a:xfrm>
            <a:custGeom>
              <a:avLst/>
              <a:gdLst/>
              <a:ahLst/>
              <a:cxnLst/>
              <a:rect l="l" t="t" r="r" b="b"/>
              <a:pathLst>
                <a:path w="1404" h="1296" extrusionOk="0">
                  <a:moveTo>
                    <a:pt x="497" y="1"/>
                  </a:moveTo>
                  <a:lnTo>
                    <a:pt x="1" y="487"/>
                  </a:lnTo>
                  <a:lnTo>
                    <a:pt x="754" y="1231"/>
                  </a:lnTo>
                  <a:cubicBezTo>
                    <a:pt x="797" y="1274"/>
                    <a:pt x="852" y="1296"/>
                    <a:pt x="908" y="1296"/>
                  </a:cubicBezTo>
                  <a:cubicBezTo>
                    <a:pt x="964" y="1296"/>
                    <a:pt x="1022" y="1274"/>
                    <a:pt x="1069" y="1231"/>
                  </a:cubicBezTo>
                  <a:lnTo>
                    <a:pt x="1403" y="907"/>
                  </a:lnTo>
                  <a:lnTo>
                    <a:pt x="497" y="1"/>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4" name="Google Shape;20814;p80"/>
            <p:cNvSpPr/>
            <p:nvPr/>
          </p:nvSpPr>
          <p:spPr>
            <a:xfrm>
              <a:off x="1308024" y="2509026"/>
              <a:ext cx="101205" cy="100079"/>
            </a:xfrm>
            <a:custGeom>
              <a:avLst/>
              <a:gdLst/>
              <a:ahLst/>
              <a:cxnLst/>
              <a:rect l="l" t="t" r="r" b="b"/>
              <a:pathLst>
                <a:path w="3865" h="3822" extrusionOk="0">
                  <a:moveTo>
                    <a:pt x="2514" y="1"/>
                  </a:moveTo>
                  <a:cubicBezTo>
                    <a:pt x="2457" y="1"/>
                    <a:pt x="2400" y="22"/>
                    <a:pt x="2357" y="65"/>
                  </a:cubicBezTo>
                  <a:lnTo>
                    <a:pt x="96" y="2326"/>
                  </a:lnTo>
                  <a:cubicBezTo>
                    <a:pt x="0" y="2421"/>
                    <a:pt x="0" y="2555"/>
                    <a:pt x="96" y="2650"/>
                  </a:cubicBezTo>
                  <a:lnTo>
                    <a:pt x="1202" y="3757"/>
                  </a:lnTo>
                  <a:cubicBezTo>
                    <a:pt x="1245" y="3800"/>
                    <a:pt x="1300" y="3821"/>
                    <a:pt x="1356" y="3821"/>
                  </a:cubicBezTo>
                  <a:cubicBezTo>
                    <a:pt x="1412" y="3821"/>
                    <a:pt x="1470" y="3800"/>
                    <a:pt x="1517" y="3757"/>
                  </a:cubicBezTo>
                  <a:lnTo>
                    <a:pt x="3778" y="1486"/>
                  </a:lnTo>
                  <a:cubicBezTo>
                    <a:pt x="3864" y="1400"/>
                    <a:pt x="3864" y="1257"/>
                    <a:pt x="3778" y="1172"/>
                  </a:cubicBezTo>
                  <a:lnTo>
                    <a:pt x="2672" y="65"/>
                  </a:lnTo>
                  <a:cubicBezTo>
                    <a:pt x="2629" y="22"/>
                    <a:pt x="2571" y="1"/>
                    <a:pt x="2514" y="1"/>
                  </a:cubicBezTo>
                  <a:close/>
                </a:path>
              </a:pathLst>
            </a:custGeom>
            <a:solidFill>
              <a:srgbClr val="9DAB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5" name="Google Shape;20815;p80"/>
            <p:cNvSpPr/>
            <p:nvPr/>
          </p:nvSpPr>
          <p:spPr>
            <a:xfrm>
              <a:off x="1308024" y="2558437"/>
              <a:ext cx="51480" cy="50668"/>
            </a:xfrm>
            <a:custGeom>
              <a:avLst/>
              <a:gdLst/>
              <a:ahLst/>
              <a:cxnLst/>
              <a:rect l="l" t="t" r="r" b="b"/>
              <a:pathLst>
                <a:path w="1966" h="1935" extrusionOk="0">
                  <a:moveTo>
                    <a:pt x="535" y="0"/>
                  </a:moveTo>
                  <a:lnTo>
                    <a:pt x="86" y="448"/>
                  </a:lnTo>
                  <a:cubicBezTo>
                    <a:pt x="0" y="534"/>
                    <a:pt x="0" y="677"/>
                    <a:pt x="86" y="763"/>
                  </a:cubicBezTo>
                  <a:lnTo>
                    <a:pt x="1193" y="1870"/>
                  </a:lnTo>
                  <a:cubicBezTo>
                    <a:pt x="1236" y="1913"/>
                    <a:pt x="1293" y="1934"/>
                    <a:pt x="1350" y="1934"/>
                  </a:cubicBezTo>
                  <a:cubicBezTo>
                    <a:pt x="1408" y="1934"/>
                    <a:pt x="1465" y="1913"/>
                    <a:pt x="1508" y="1870"/>
                  </a:cubicBezTo>
                  <a:lnTo>
                    <a:pt x="1966" y="1421"/>
                  </a:lnTo>
                  <a:lnTo>
                    <a:pt x="535" y="0"/>
                  </a:ln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6" name="Google Shape;20816;p80"/>
            <p:cNvSpPr/>
            <p:nvPr/>
          </p:nvSpPr>
          <p:spPr>
            <a:xfrm>
              <a:off x="1482625" y="2645110"/>
              <a:ext cx="84211" cy="77403"/>
            </a:xfrm>
            <a:custGeom>
              <a:avLst/>
              <a:gdLst/>
              <a:ahLst/>
              <a:cxnLst/>
              <a:rect l="l" t="t" r="r" b="b"/>
              <a:pathLst>
                <a:path w="3216" h="2956" extrusionOk="0">
                  <a:moveTo>
                    <a:pt x="300" y="0"/>
                  </a:moveTo>
                  <a:cubicBezTo>
                    <a:pt x="137" y="0"/>
                    <a:pt x="0" y="210"/>
                    <a:pt x="153" y="363"/>
                  </a:cubicBezTo>
                  <a:lnTo>
                    <a:pt x="2519" y="2729"/>
                  </a:lnTo>
                  <a:lnTo>
                    <a:pt x="2634" y="2834"/>
                  </a:lnTo>
                  <a:cubicBezTo>
                    <a:pt x="2715" y="2915"/>
                    <a:pt x="2820" y="2955"/>
                    <a:pt x="2925" y="2955"/>
                  </a:cubicBezTo>
                  <a:cubicBezTo>
                    <a:pt x="3030" y="2955"/>
                    <a:pt x="3135" y="2915"/>
                    <a:pt x="3216" y="2834"/>
                  </a:cubicBez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7" name="Google Shape;20817;p80"/>
            <p:cNvSpPr/>
            <p:nvPr/>
          </p:nvSpPr>
          <p:spPr>
            <a:xfrm>
              <a:off x="1460630" y="2655610"/>
              <a:ext cx="86987" cy="80205"/>
            </a:xfrm>
            <a:custGeom>
              <a:avLst/>
              <a:gdLst/>
              <a:ahLst/>
              <a:cxnLst/>
              <a:rect l="l" t="t" r="r" b="b"/>
              <a:pathLst>
                <a:path w="3322" h="3063" extrusionOk="0">
                  <a:moveTo>
                    <a:pt x="300" y="0"/>
                  </a:moveTo>
                  <a:cubicBezTo>
                    <a:pt x="138" y="0"/>
                    <a:pt x="1" y="209"/>
                    <a:pt x="154" y="363"/>
                  </a:cubicBezTo>
                  <a:lnTo>
                    <a:pt x="2653" y="2862"/>
                  </a:lnTo>
                  <a:lnTo>
                    <a:pt x="2739" y="2948"/>
                  </a:lnTo>
                  <a:cubicBezTo>
                    <a:pt x="2820" y="3024"/>
                    <a:pt x="2925" y="3062"/>
                    <a:pt x="3030" y="3062"/>
                  </a:cubicBezTo>
                  <a:cubicBezTo>
                    <a:pt x="3135" y="3062"/>
                    <a:pt x="3240" y="3024"/>
                    <a:pt x="3321" y="2948"/>
                  </a:cubicBezTo>
                  <a:lnTo>
                    <a:pt x="450" y="67"/>
                  </a:lnTo>
                  <a:cubicBezTo>
                    <a:pt x="403"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8" name="Google Shape;20818;p80"/>
            <p:cNvSpPr/>
            <p:nvPr/>
          </p:nvSpPr>
          <p:spPr>
            <a:xfrm>
              <a:off x="1449894" y="2677841"/>
              <a:ext cx="78974" cy="72140"/>
            </a:xfrm>
            <a:custGeom>
              <a:avLst/>
              <a:gdLst/>
              <a:ahLst/>
              <a:cxnLst/>
              <a:rect l="l" t="t" r="r" b="b"/>
              <a:pathLst>
                <a:path w="3016" h="2755" extrusionOk="0">
                  <a:moveTo>
                    <a:pt x="300" y="0"/>
                  </a:moveTo>
                  <a:cubicBezTo>
                    <a:pt x="138" y="0"/>
                    <a:pt x="0" y="209"/>
                    <a:pt x="154" y="363"/>
                  </a:cubicBezTo>
                  <a:lnTo>
                    <a:pt x="2272" y="2461"/>
                  </a:lnTo>
                  <a:lnTo>
                    <a:pt x="2443" y="2633"/>
                  </a:lnTo>
                  <a:cubicBezTo>
                    <a:pt x="2520" y="2714"/>
                    <a:pt x="2622" y="2755"/>
                    <a:pt x="2725" y="2755"/>
                  </a:cubicBezTo>
                  <a:cubicBezTo>
                    <a:pt x="2827" y="2755"/>
                    <a:pt x="2930" y="2714"/>
                    <a:pt x="3006" y="2633"/>
                  </a:cubicBezTo>
                  <a:lnTo>
                    <a:pt x="3016" y="2633"/>
                  </a:lnTo>
                  <a:lnTo>
                    <a:pt x="449" y="67"/>
                  </a:lnTo>
                  <a:cubicBezTo>
                    <a:pt x="402" y="20"/>
                    <a:pt x="350" y="0"/>
                    <a:pt x="300"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19" name="Google Shape;20819;p80"/>
            <p:cNvSpPr/>
            <p:nvPr/>
          </p:nvSpPr>
          <p:spPr>
            <a:xfrm>
              <a:off x="1478383" y="2413975"/>
              <a:ext cx="97199" cy="94764"/>
            </a:xfrm>
            <a:custGeom>
              <a:avLst/>
              <a:gdLst/>
              <a:ahLst/>
              <a:cxnLst/>
              <a:rect l="l" t="t" r="r" b="b"/>
              <a:pathLst>
                <a:path w="3712" h="3619" extrusionOk="0">
                  <a:moveTo>
                    <a:pt x="1842" y="0"/>
                  </a:moveTo>
                  <a:cubicBezTo>
                    <a:pt x="1375" y="0"/>
                    <a:pt x="910" y="195"/>
                    <a:pt x="583" y="575"/>
                  </a:cubicBezTo>
                  <a:cubicBezTo>
                    <a:pt x="544" y="614"/>
                    <a:pt x="506" y="661"/>
                    <a:pt x="478" y="699"/>
                  </a:cubicBezTo>
                  <a:cubicBezTo>
                    <a:pt x="29" y="1272"/>
                    <a:pt x="1" y="2054"/>
                    <a:pt x="411" y="2655"/>
                  </a:cubicBezTo>
                  <a:cubicBezTo>
                    <a:pt x="420" y="2684"/>
                    <a:pt x="449" y="2712"/>
                    <a:pt x="478" y="2750"/>
                  </a:cubicBezTo>
                  <a:cubicBezTo>
                    <a:pt x="506" y="2789"/>
                    <a:pt x="535" y="2827"/>
                    <a:pt x="564" y="2855"/>
                  </a:cubicBezTo>
                  <a:cubicBezTo>
                    <a:pt x="885" y="3205"/>
                    <a:pt x="1334" y="3400"/>
                    <a:pt x="1796" y="3400"/>
                  </a:cubicBezTo>
                  <a:cubicBezTo>
                    <a:pt x="1951" y="3400"/>
                    <a:pt x="2108" y="3378"/>
                    <a:pt x="2262" y="3332"/>
                  </a:cubicBezTo>
                  <a:lnTo>
                    <a:pt x="2815" y="3599"/>
                  </a:lnTo>
                  <a:cubicBezTo>
                    <a:pt x="2845" y="3613"/>
                    <a:pt x="2876" y="3619"/>
                    <a:pt x="2907" y="3619"/>
                  </a:cubicBezTo>
                  <a:cubicBezTo>
                    <a:pt x="3029" y="3619"/>
                    <a:pt x="3139" y="3520"/>
                    <a:pt x="3139" y="3390"/>
                  </a:cubicBezTo>
                  <a:lnTo>
                    <a:pt x="3111" y="2770"/>
                  </a:lnTo>
                  <a:cubicBezTo>
                    <a:pt x="3712" y="2073"/>
                    <a:pt x="3635" y="1014"/>
                    <a:pt x="2939" y="413"/>
                  </a:cubicBezTo>
                  <a:cubicBezTo>
                    <a:pt x="2622" y="136"/>
                    <a:pt x="2231" y="0"/>
                    <a:pt x="184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0" name="Google Shape;20820;p80"/>
            <p:cNvSpPr/>
            <p:nvPr/>
          </p:nvSpPr>
          <p:spPr>
            <a:xfrm>
              <a:off x="1394199" y="2415755"/>
              <a:ext cx="112334" cy="92983"/>
            </a:xfrm>
            <a:custGeom>
              <a:avLst/>
              <a:gdLst/>
              <a:ahLst/>
              <a:cxnLst/>
              <a:rect l="l" t="t" r="r" b="b"/>
              <a:pathLst>
                <a:path w="4290" h="3551" extrusionOk="0">
                  <a:moveTo>
                    <a:pt x="2165" y="0"/>
                  </a:moveTo>
                  <a:cubicBezTo>
                    <a:pt x="2140" y="0"/>
                    <a:pt x="2115" y="1"/>
                    <a:pt x="2090" y="2"/>
                  </a:cubicBezTo>
                  <a:cubicBezTo>
                    <a:pt x="735" y="49"/>
                    <a:pt x="1" y="1633"/>
                    <a:pt x="850" y="2702"/>
                  </a:cubicBezTo>
                  <a:lnTo>
                    <a:pt x="821" y="3322"/>
                  </a:lnTo>
                  <a:cubicBezTo>
                    <a:pt x="813" y="3452"/>
                    <a:pt x="922" y="3551"/>
                    <a:pt x="1044" y="3551"/>
                  </a:cubicBezTo>
                  <a:cubicBezTo>
                    <a:pt x="1075" y="3551"/>
                    <a:pt x="1106" y="3545"/>
                    <a:pt x="1136" y="3531"/>
                  </a:cubicBezTo>
                  <a:lnTo>
                    <a:pt x="1699" y="3264"/>
                  </a:lnTo>
                  <a:cubicBezTo>
                    <a:pt x="1853" y="3309"/>
                    <a:pt x="2009" y="3330"/>
                    <a:pt x="2164" y="3330"/>
                  </a:cubicBezTo>
                  <a:cubicBezTo>
                    <a:pt x="2711" y="3330"/>
                    <a:pt x="3237" y="3063"/>
                    <a:pt x="3550" y="2587"/>
                  </a:cubicBezTo>
                  <a:cubicBezTo>
                    <a:pt x="4289" y="1473"/>
                    <a:pt x="3485" y="0"/>
                    <a:pt x="216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1" name="Google Shape;20821;p80"/>
            <p:cNvSpPr/>
            <p:nvPr/>
          </p:nvSpPr>
          <p:spPr>
            <a:xfrm>
              <a:off x="1429679" y="2455373"/>
              <a:ext cx="11024" cy="11888"/>
            </a:xfrm>
            <a:custGeom>
              <a:avLst/>
              <a:gdLst/>
              <a:ahLst/>
              <a:cxnLst/>
              <a:rect l="l" t="t" r="r" b="b"/>
              <a:pathLst>
                <a:path w="421" h="454" extrusionOk="0">
                  <a:moveTo>
                    <a:pt x="210" y="1"/>
                  </a:moveTo>
                  <a:cubicBezTo>
                    <a:pt x="105" y="1"/>
                    <a:pt x="0" y="72"/>
                    <a:pt x="0" y="215"/>
                  </a:cubicBezTo>
                  <a:lnTo>
                    <a:pt x="0" y="244"/>
                  </a:lnTo>
                  <a:cubicBezTo>
                    <a:pt x="0" y="359"/>
                    <a:pt x="96" y="454"/>
                    <a:pt x="210" y="454"/>
                  </a:cubicBezTo>
                  <a:cubicBezTo>
                    <a:pt x="325" y="454"/>
                    <a:pt x="420" y="359"/>
                    <a:pt x="420" y="244"/>
                  </a:cubicBezTo>
                  <a:lnTo>
                    <a:pt x="420" y="215"/>
                  </a:lnTo>
                  <a:cubicBezTo>
                    <a:pt x="420" y="72"/>
                    <a:pt x="315" y="1"/>
                    <a:pt x="21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2" name="Google Shape;20822;p80"/>
            <p:cNvSpPr/>
            <p:nvPr/>
          </p:nvSpPr>
          <p:spPr>
            <a:xfrm>
              <a:off x="1445155" y="2455373"/>
              <a:ext cx="11024" cy="11888"/>
            </a:xfrm>
            <a:custGeom>
              <a:avLst/>
              <a:gdLst/>
              <a:ahLst/>
              <a:cxnLst/>
              <a:rect l="l" t="t" r="r" b="b"/>
              <a:pathLst>
                <a:path w="421" h="454" extrusionOk="0">
                  <a:moveTo>
                    <a:pt x="211" y="1"/>
                  </a:moveTo>
                  <a:cubicBezTo>
                    <a:pt x="106" y="1"/>
                    <a:pt x="1" y="72"/>
                    <a:pt x="1" y="215"/>
                  </a:cubicBezTo>
                  <a:lnTo>
                    <a:pt x="1" y="244"/>
                  </a:lnTo>
                  <a:cubicBezTo>
                    <a:pt x="1" y="359"/>
                    <a:pt x="96" y="454"/>
                    <a:pt x="211" y="454"/>
                  </a:cubicBezTo>
                  <a:cubicBezTo>
                    <a:pt x="325" y="454"/>
                    <a:pt x="421" y="359"/>
                    <a:pt x="421" y="244"/>
                  </a:cubicBezTo>
                  <a:lnTo>
                    <a:pt x="421" y="215"/>
                  </a:lnTo>
                  <a:cubicBezTo>
                    <a:pt x="421" y="72"/>
                    <a:pt x="316" y="1"/>
                    <a:pt x="21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3" name="Google Shape;20823;p80"/>
            <p:cNvSpPr/>
            <p:nvPr/>
          </p:nvSpPr>
          <p:spPr>
            <a:xfrm>
              <a:off x="1460787"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4" name="Google Shape;20824;p80"/>
            <p:cNvSpPr/>
            <p:nvPr/>
          </p:nvSpPr>
          <p:spPr>
            <a:xfrm>
              <a:off x="1505878" y="2455373"/>
              <a:ext cx="10998" cy="11888"/>
            </a:xfrm>
            <a:custGeom>
              <a:avLst/>
              <a:gdLst/>
              <a:ahLst/>
              <a:cxnLst/>
              <a:rect l="l" t="t" r="r" b="b"/>
              <a:pathLst>
                <a:path w="420" h="454" extrusionOk="0">
                  <a:moveTo>
                    <a:pt x="210" y="1"/>
                  </a:moveTo>
                  <a:cubicBezTo>
                    <a:pt x="105" y="1"/>
                    <a:pt x="0" y="72"/>
                    <a:pt x="0" y="215"/>
                  </a:cubicBezTo>
                  <a:lnTo>
                    <a:pt x="0" y="244"/>
                  </a:lnTo>
                  <a:cubicBezTo>
                    <a:pt x="0" y="359"/>
                    <a:pt x="86" y="454"/>
                    <a:pt x="210" y="454"/>
                  </a:cubicBezTo>
                  <a:cubicBezTo>
                    <a:pt x="324"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5" name="Google Shape;20825;p80"/>
            <p:cNvSpPr/>
            <p:nvPr/>
          </p:nvSpPr>
          <p:spPr>
            <a:xfrm>
              <a:off x="1521353" y="2455373"/>
              <a:ext cx="11024" cy="11888"/>
            </a:xfrm>
            <a:custGeom>
              <a:avLst/>
              <a:gdLst/>
              <a:ahLst/>
              <a:cxnLst/>
              <a:rect l="l" t="t" r="r" b="b"/>
              <a:pathLst>
                <a:path w="421" h="454" extrusionOk="0">
                  <a:moveTo>
                    <a:pt x="210" y="1"/>
                  </a:moveTo>
                  <a:cubicBezTo>
                    <a:pt x="105" y="1"/>
                    <a:pt x="1" y="72"/>
                    <a:pt x="1" y="215"/>
                  </a:cubicBezTo>
                  <a:lnTo>
                    <a:pt x="1" y="244"/>
                  </a:lnTo>
                  <a:cubicBezTo>
                    <a:pt x="1" y="359"/>
                    <a:pt x="96" y="454"/>
                    <a:pt x="210" y="454"/>
                  </a:cubicBezTo>
                  <a:cubicBezTo>
                    <a:pt x="325" y="454"/>
                    <a:pt x="420" y="359"/>
                    <a:pt x="420" y="244"/>
                  </a:cubicBezTo>
                  <a:lnTo>
                    <a:pt x="420" y="215"/>
                  </a:lnTo>
                  <a:cubicBezTo>
                    <a:pt x="420" y="72"/>
                    <a:pt x="315" y="1"/>
                    <a:pt x="210"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6" name="Google Shape;20826;p80"/>
            <p:cNvSpPr/>
            <p:nvPr/>
          </p:nvSpPr>
          <p:spPr>
            <a:xfrm>
              <a:off x="1536724" y="2455373"/>
              <a:ext cx="11129" cy="11888"/>
            </a:xfrm>
            <a:custGeom>
              <a:avLst/>
              <a:gdLst/>
              <a:ahLst/>
              <a:cxnLst/>
              <a:rect l="l" t="t" r="r" b="b"/>
              <a:pathLst>
                <a:path w="425" h="454" extrusionOk="0">
                  <a:moveTo>
                    <a:pt x="208" y="1"/>
                  </a:moveTo>
                  <a:cubicBezTo>
                    <a:pt x="103" y="1"/>
                    <a:pt x="0" y="72"/>
                    <a:pt x="5" y="215"/>
                  </a:cubicBezTo>
                  <a:lnTo>
                    <a:pt x="5" y="244"/>
                  </a:lnTo>
                  <a:cubicBezTo>
                    <a:pt x="5" y="359"/>
                    <a:pt x="91" y="454"/>
                    <a:pt x="215" y="454"/>
                  </a:cubicBezTo>
                  <a:cubicBezTo>
                    <a:pt x="329" y="454"/>
                    <a:pt x="425" y="359"/>
                    <a:pt x="425" y="244"/>
                  </a:cubicBezTo>
                  <a:lnTo>
                    <a:pt x="425" y="215"/>
                  </a:lnTo>
                  <a:cubicBezTo>
                    <a:pt x="420" y="72"/>
                    <a:pt x="313" y="1"/>
                    <a:pt x="208"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27" name="Google Shape;20827;p80"/>
          <p:cNvGrpSpPr/>
          <p:nvPr/>
        </p:nvGrpSpPr>
        <p:grpSpPr>
          <a:xfrm>
            <a:off x="1731359" y="2627097"/>
            <a:ext cx="504603" cy="455095"/>
            <a:chOff x="1298519" y="1970322"/>
            <a:chExt cx="378452" cy="341321"/>
          </a:xfrm>
        </p:grpSpPr>
        <p:sp>
          <p:nvSpPr>
            <p:cNvPr id="20828" name="Google Shape;20828;p80"/>
            <p:cNvSpPr/>
            <p:nvPr/>
          </p:nvSpPr>
          <p:spPr>
            <a:xfrm>
              <a:off x="1498624" y="1970322"/>
              <a:ext cx="178346" cy="149857"/>
            </a:xfrm>
            <a:custGeom>
              <a:avLst/>
              <a:gdLst/>
              <a:ahLst/>
              <a:cxnLst/>
              <a:rect l="l" t="t" r="r" b="b"/>
              <a:pathLst>
                <a:path w="6811" h="5723" extrusionOk="0">
                  <a:moveTo>
                    <a:pt x="3433" y="1"/>
                  </a:moveTo>
                  <a:cubicBezTo>
                    <a:pt x="3396" y="1"/>
                    <a:pt x="3358" y="2"/>
                    <a:pt x="3320" y="3"/>
                  </a:cubicBezTo>
                  <a:cubicBezTo>
                    <a:pt x="1155" y="89"/>
                    <a:pt x="0" y="2598"/>
                    <a:pt x="1355" y="4296"/>
                  </a:cubicBezTo>
                  <a:lnTo>
                    <a:pt x="1298" y="5489"/>
                  </a:lnTo>
                  <a:cubicBezTo>
                    <a:pt x="1290" y="5623"/>
                    <a:pt x="1394" y="5723"/>
                    <a:pt x="1513" y="5723"/>
                  </a:cubicBezTo>
                  <a:cubicBezTo>
                    <a:pt x="1546" y="5723"/>
                    <a:pt x="1580" y="5715"/>
                    <a:pt x="1613" y="5698"/>
                  </a:cubicBezTo>
                  <a:lnTo>
                    <a:pt x="2700" y="5193"/>
                  </a:lnTo>
                  <a:cubicBezTo>
                    <a:pt x="2942" y="5262"/>
                    <a:pt x="3188" y="5295"/>
                    <a:pt x="3430" y="5295"/>
                  </a:cubicBezTo>
                  <a:cubicBezTo>
                    <a:pt x="4298" y="5295"/>
                    <a:pt x="5129" y="4870"/>
                    <a:pt x="5629" y="4124"/>
                  </a:cubicBezTo>
                  <a:cubicBezTo>
                    <a:pt x="6810" y="2353"/>
                    <a:pt x="5532" y="1"/>
                    <a:pt x="343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29" name="Google Shape;20829;p80"/>
            <p:cNvSpPr/>
            <p:nvPr/>
          </p:nvSpPr>
          <p:spPr>
            <a:xfrm>
              <a:off x="1571969" y="2019576"/>
              <a:ext cx="21603" cy="53260"/>
            </a:xfrm>
            <a:custGeom>
              <a:avLst/>
              <a:gdLst/>
              <a:ahLst/>
              <a:cxnLst/>
              <a:rect l="l" t="t" r="r" b="b"/>
              <a:pathLst>
                <a:path w="825" h="2034" extrusionOk="0">
                  <a:moveTo>
                    <a:pt x="282" y="1"/>
                  </a:moveTo>
                  <a:cubicBezTo>
                    <a:pt x="1" y="1"/>
                    <a:pt x="1" y="422"/>
                    <a:pt x="282" y="422"/>
                  </a:cubicBezTo>
                  <a:cubicBezTo>
                    <a:pt x="288" y="422"/>
                    <a:pt x="294" y="422"/>
                    <a:pt x="300" y="421"/>
                  </a:cubicBezTo>
                  <a:lnTo>
                    <a:pt x="414" y="421"/>
                  </a:lnTo>
                  <a:lnTo>
                    <a:pt x="414" y="1824"/>
                  </a:lnTo>
                  <a:cubicBezTo>
                    <a:pt x="414" y="1938"/>
                    <a:pt x="510" y="2033"/>
                    <a:pt x="624" y="2033"/>
                  </a:cubicBezTo>
                  <a:cubicBezTo>
                    <a:pt x="729" y="2024"/>
                    <a:pt x="825" y="1938"/>
                    <a:pt x="825" y="1824"/>
                  </a:cubicBezTo>
                  <a:lnTo>
                    <a:pt x="825" y="211"/>
                  </a:lnTo>
                  <a:cubicBezTo>
                    <a:pt x="825" y="97"/>
                    <a:pt x="729" y="1"/>
                    <a:pt x="615" y="1"/>
                  </a:cubicBezTo>
                  <a:lnTo>
                    <a:pt x="300" y="1"/>
                  </a:lnTo>
                  <a:cubicBezTo>
                    <a:pt x="294" y="1"/>
                    <a:pt x="288" y="1"/>
                    <a:pt x="28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0" name="Google Shape;20830;p80"/>
            <p:cNvSpPr/>
            <p:nvPr/>
          </p:nvSpPr>
          <p:spPr>
            <a:xfrm>
              <a:off x="1571707" y="2064038"/>
              <a:ext cx="33203" cy="10814"/>
            </a:xfrm>
            <a:custGeom>
              <a:avLst/>
              <a:gdLst/>
              <a:ahLst/>
              <a:cxnLst/>
              <a:rect l="l" t="t" r="r" b="b"/>
              <a:pathLst>
                <a:path w="1268" h="413" extrusionOk="0">
                  <a:moveTo>
                    <a:pt x="265" y="0"/>
                  </a:moveTo>
                  <a:cubicBezTo>
                    <a:pt x="1" y="0"/>
                    <a:pt x="4" y="412"/>
                    <a:pt x="273" y="412"/>
                  </a:cubicBezTo>
                  <a:cubicBezTo>
                    <a:pt x="279" y="412"/>
                    <a:pt x="285" y="412"/>
                    <a:pt x="291" y="412"/>
                  </a:cubicBezTo>
                  <a:lnTo>
                    <a:pt x="978" y="412"/>
                  </a:lnTo>
                  <a:cubicBezTo>
                    <a:pt x="984" y="412"/>
                    <a:pt x="990" y="412"/>
                    <a:pt x="995" y="412"/>
                  </a:cubicBezTo>
                  <a:cubicBezTo>
                    <a:pt x="1265" y="412"/>
                    <a:pt x="1267" y="0"/>
                    <a:pt x="1004" y="0"/>
                  </a:cubicBezTo>
                  <a:cubicBezTo>
                    <a:pt x="995" y="0"/>
                    <a:pt x="987" y="1"/>
                    <a:pt x="978" y="2"/>
                  </a:cubicBezTo>
                  <a:lnTo>
                    <a:pt x="291" y="2"/>
                  </a:lnTo>
                  <a:cubicBezTo>
                    <a:pt x="282" y="1"/>
                    <a:pt x="273" y="0"/>
                    <a:pt x="26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1" name="Google Shape;20831;p80"/>
            <p:cNvSpPr/>
            <p:nvPr/>
          </p:nvSpPr>
          <p:spPr>
            <a:xfrm>
              <a:off x="1575058" y="2003001"/>
              <a:ext cx="18775" cy="15868"/>
            </a:xfrm>
            <a:custGeom>
              <a:avLst/>
              <a:gdLst/>
              <a:ahLst/>
              <a:cxnLst/>
              <a:rect l="l" t="t" r="r" b="b"/>
              <a:pathLst>
                <a:path w="717" h="606" extrusionOk="0">
                  <a:moveTo>
                    <a:pt x="407" y="1"/>
                  </a:moveTo>
                  <a:cubicBezTo>
                    <a:pt x="331" y="1"/>
                    <a:pt x="253" y="29"/>
                    <a:pt x="191" y="91"/>
                  </a:cubicBezTo>
                  <a:cubicBezTo>
                    <a:pt x="1" y="281"/>
                    <a:pt x="134" y="606"/>
                    <a:pt x="411" y="606"/>
                  </a:cubicBezTo>
                  <a:cubicBezTo>
                    <a:pt x="573" y="606"/>
                    <a:pt x="707" y="472"/>
                    <a:pt x="716" y="301"/>
                  </a:cubicBezTo>
                  <a:cubicBezTo>
                    <a:pt x="716" y="120"/>
                    <a:pt x="564" y="1"/>
                    <a:pt x="407"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2" name="Google Shape;20832;p80"/>
            <p:cNvSpPr/>
            <p:nvPr/>
          </p:nvSpPr>
          <p:spPr>
            <a:xfrm>
              <a:off x="1345495" y="2004625"/>
              <a:ext cx="170150" cy="171119"/>
            </a:xfrm>
            <a:custGeom>
              <a:avLst/>
              <a:gdLst/>
              <a:ahLst/>
              <a:cxnLst/>
              <a:rect l="l" t="t" r="r" b="b"/>
              <a:pathLst>
                <a:path w="6498" h="6535" extrusionOk="0">
                  <a:moveTo>
                    <a:pt x="3254" y="0"/>
                  </a:moveTo>
                  <a:cubicBezTo>
                    <a:pt x="1842" y="0"/>
                    <a:pt x="649" y="1059"/>
                    <a:pt x="477" y="2461"/>
                  </a:cubicBezTo>
                  <a:lnTo>
                    <a:pt x="19" y="6287"/>
                  </a:lnTo>
                  <a:cubicBezTo>
                    <a:pt x="0" y="6420"/>
                    <a:pt x="105" y="6535"/>
                    <a:pt x="239" y="6535"/>
                  </a:cubicBezTo>
                  <a:lnTo>
                    <a:pt x="6278" y="6535"/>
                  </a:lnTo>
                  <a:cubicBezTo>
                    <a:pt x="6402" y="6525"/>
                    <a:pt x="6497" y="6411"/>
                    <a:pt x="6488" y="6287"/>
                  </a:cubicBezTo>
                  <a:lnTo>
                    <a:pt x="6030" y="2461"/>
                  </a:lnTo>
                  <a:cubicBezTo>
                    <a:pt x="5858" y="1059"/>
                    <a:pt x="4665" y="0"/>
                    <a:pt x="3254"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3" name="Google Shape;20833;p80"/>
            <p:cNvSpPr/>
            <p:nvPr/>
          </p:nvSpPr>
          <p:spPr>
            <a:xfrm>
              <a:off x="1404935" y="2140760"/>
              <a:ext cx="51742" cy="93454"/>
            </a:xfrm>
            <a:custGeom>
              <a:avLst/>
              <a:gdLst/>
              <a:ahLst/>
              <a:cxnLst/>
              <a:rect l="l" t="t" r="r" b="b"/>
              <a:pathLst>
                <a:path w="1976" h="3569" extrusionOk="0">
                  <a:moveTo>
                    <a:pt x="1" y="0"/>
                  </a:moveTo>
                  <a:lnTo>
                    <a:pt x="1" y="2710"/>
                  </a:lnTo>
                  <a:lnTo>
                    <a:pt x="984" y="3559"/>
                  </a:lnTo>
                  <a:lnTo>
                    <a:pt x="984" y="3568"/>
                  </a:lnTo>
                  <a:lnTo>
                    <a:pt x="993" y="3568"/>
                  </a:lnTo>
                  <a:lnTo>
                    <a:pt x="993" y="3559"/>
                  </a:lnTo>
                  <a:lnTo>
                    <a:pt x="1976" y="2710"/>
                  </a:lnTo>
                  <a:lnTo>
                    <a:pt x="1976" y="0"/>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4" name="Google Shape;20834;p80"/>
            <p:cNvSpPr/>
            <p:nvPr/>
          </p:nvSpPr>
          <p:spPr>
            <a:xfrm>
              <a:off x="1298519" y="2198708"/>
              <a:ext cx="264338" cy="112936"/>
            </a:xfrm>
            <a:custGeom>
              <a:avLst/>
              <a:gdLst/>
              <a:ahLst/>
              <a:cxnLst/>
              <a:rect l="l" t="t" r="r" b="b"/>
              <a:pathLst>
                <a:path w="10095" h="4313" extrusionOk="0">
                  <a:moveTo>
                    <a:pt x="4065" y="1"/>
                  </a:moveTo>
                  <a:lnTo>
                    <a:pt x="2739" y="420"/>
                  </a:lnTo>
                  <a:lnTo>
                    <a:pt x="1813" y="726"/>
                  </a:lnTo>
                  <a:cubicBezTo>
                    <a:pt x="735" y="1069"/>
                    <a:pt x="1" y="2071"/>
                    <a:pt x="10" y="3196"/>
                  </a:cubicBezTo>
                  <a:lnTo>
                    <a:pt x="10" y="4093"/>
                  </a:lnTo>
                  <a:cubicBezTo>
                    <a:pt x="1" y="4217"/>
                    <a:pt x="106" y="4313"/>
                    <a:pt x="230" y="4313"/>
                  </a:cubicBezTo>
                  <a:lnTo>
                    <a:pt x="9875" y="4313"/>
                  </a:lnTo>
                  <a:cubicBezTo>
                    <a:pt x="9999" y="4313"/>
                    <a:pt x="10094" y="4217"/>
                    <a:pt x="10094" y="4093"/>
                  </a:cubicBezTo>
                  <a:lnTo>
                    <a:pt x="10094" y="3196"/>
                  </a:lnTo>
                  <a:cubicBezTo>
                    <a:pt x="10094" y="2071"/>
                    <a:pt x="9369" y="1069"/>
                    <a:pt x="8291" y="716"/>
                  </a:cubicBezTo>
                  <a:lnTo>
                    <a:pt x="7242" y="382"/>
                  </a:lnTo>
                  <a:lnTo>
                    <a:pt x="6040" y="1"/>
                  </a:lnTo>
                  <a:lnTo>
                    <a:pt x="5057" y="697"/>
                  </a:lnTo>
                  <a:lnTo>
                    <a:pt x="4065"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5" name="Google Shape;20835;p80"/>
            <p:cNvSpPr/>
            <p:nvPr/>
          </p:nvSpPr>
          <p:spPr>
            <a:xfrm>
              <a:off x="1488124" y="2208710"/>
              <a:ext cx="74732" cy="102933"/>
            </a:xfrm>
            <a:custGeom>
              <a:avLst/>
              <a:gdLst/>
              <a:ahLst/>
              <a:cxnLst/>
              <a:rect l="l" t="t" r="r" b="b"/>
              <a:pathLst>
                <a:path w="2854" h="3931" extrusionOk="0">
                  <a:moveTo>
                    <a:pt x="1" y="0"/>
                  </a:moveTo>
                  <a:lnTo>
                    <a:pt x="783" y="344"/>
                  </a:lnTo>
                  <a:cubicBezTo>
                    <a:pt x="1584" y="687"/>
                    <a:pt x="2128" y="1689"/>
                    <a:pt x="2128" y="2814"/>
                  </a:cubicBezTo>
                  <a:lnTo>
                    <a:pt x="2128" y="3931"/>
                  </a:lnTo>
                  <a:lnTo>
                    <a:pt x="2634" y="3931"/>
                  </a:lnTo>
                  <a:cubicBezTo>
                    <a:pt x="2758" y="3931"/>
                    <a:pt x="2853" y="3835"/>
                    <a:pt x="2853" y="3711"/>
                  </a:cubicBezTo>
                  <a:lnTo>
                    <a:pt x="2853" y="2814"/>
                  </a:lnTo>
                  <a:cubicBezTo>
                    <a:pt x="2853" y="1689"/>
                    <a:pt x="2128" y="687"/>
                    <a:pt x="1050" y="344"/>
                  </a:cubicBezTo>
                  <a:lnTo>
                    <a:pt x="1"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6" name="Google Shape;20836;p80"/>
            <p:cNvSpPr/>
            <p:nvPr/>
          </p:nvSpPr>
          <p:spPr>
            <a:xfrm>
              <a:off x="1298519" y="2209941"/>
              <a:ext cx="71721" cy="101703"/>
            </a:xfrm>
            <a:custGeom>
              <a:avLst/>
              <a:gdLst/>
              <a:ahLst/>
              <a:cxnLst/>
              <a:rect l="l" t="t" r="r" b="b"/>
              <a:pathLst>
                <a:path w="2739" h="3884" extrusionOk="0">
                  <a:moveTo>
                    <a:pt x="2739" y="1"/>
                  </a:moveTo>
                  <a:lnTo>
                    <a:pt x="1813" y="297"/>
                  </a:lnTo>
                  <a:cubicBezTo>
                    <a:pt x="735" y="640"/>
                    <a:pt x="1" y="1642"/>
                    <a:pt x="10" y="2767"/>
                  </a:cubicBezTo>
                  <a:lnTo>
                    <a:pt x="10" y="3664"/>
                  </a:lnTo>
                  <a:cubicBezTo>
                    <a:pt x="1" y="3788"/>
                    <a:pt x="106" y="3884"/>
                    <a:pt x="220" y="3884"/>
                  </a:cubicBezTo>
                  <a:lnTo>
                    <a:pt x="697" y="3884"/>
                  </a:lnTo>
                  <a:lnTo>
                    <a:pt x="697" y="2767"/>
                  </a:lnTo>
                  <a:cubicBezTo>
                    <a:pt x="697" y="1642"/>
                    <a:pt x="1251" y="640"/>
                    <a:pt x="2052" y="297"/>
                  </a:cubicBezTo>
                  <a:lnTo>
                    <a:pt x="273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7" name="Google Shape;20837;p80"/>
            <p:cNvSpPr/>
            <p:nvPr/>
          </p:nvSpPr>
          <p:spPr>
            <a:xfrm>
              <a:off x="1425045" y="2243615"/>
              <a:ext cx="11390" cy="12333"/>
            </a:xfrm>
            <a:custGeom>
              <a:avLst/>
              <a:gdLst/>
              <a:ahLst/>
              <a:cxnLst/>
              <a:rect l="l" t="t" r="r" b="b"/>
              <a:pathLst>
                <a:path w="435" h="471" extrusionOk="0">
                  <a:moveTo>
                    <a:pt x="217" y="0"/>
                  </a:moveTo>
                  <a:cubicBezTo>
                    <a:pt x="108" y="0"/>
                    <a:pt x="1" y="74"/>
                    <a:pt x="15" y="222"/>
                  </a:cubicBezTo>
                  <a:lnTo>
                    <a:pt x="15" y="260"/>
                  </a:lnTo>
                  <a:cubicBezTo>
                    <a:pt x="15" y="375"/>
                    <a:pt x="101" y="470"/>
                    <a:pt x="216" y="470"/>
                  </a:cubicBezTo>
                  <a:cubicBezTo>
                    <a:pt x="330" y="470"/>
                    <a:pt x="425" y="375"/>
                    <a:pt x="425" y="26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8" name="Google Shape;20838;p80"/>
            <p:cNvSpPr/>
            <p:nvPr/>
          </p:nvSpPr>
          <p:spPr>
            <a:xfrm>
              <a:off x="1425045" y="2262102"/>
              <a:ext cx="11390" cy="12333"/>
            </a:xfrm>
            <a:custGeom>
              <a:avLst/>
              <a:gdLst/>
              <a:ahLst/>
              <a:cxnLst/>
              <a:rect l="l" t="t" r="r" b="b"/>
              <a:pathLst>
                <a:path w="435" h="471" extrusionOk="0">
                  <a:moveTo>
                    <a:pt x="217" y="0"/>
                  </a:moveTo>
                  <a:cubicBezTo>
                    <a:pt x="108" y="0"/>
                    <a:pt x="1" y="74"/>
                    <a:pt x="15" y="222"/>
                  </a:cubicBezTo>
                  <a:lnTo>
                    <a:pt x="15" y="270"/>
                  </a:lnTo>
                  <a:cubicBezTo>
                    <a:pt x="15" y="384"/>
                    <a:pt x="101" y="470"/>
                    <a:pt x="216" y="470"/>
                  </a:cubicBezTo>
                  <a:cubicBezTo>
                    <a:pt x="330" y="470"/>
                    <a:pt x="425" y="384"/>
                    <a:pt x="425" y="270"/>
                  </a:cubicBezTo>
                  <a:lnTo>
                    <a:pt x="425" y="222"/>
                  </a:lnTo>
                  <a:cubicBezTo>
                    <a:pt x="435" y="74"/>
                    <a:pt x="325" y="0"/>
                    <a:pt x="21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39" name="Google Shape;20839;p80"/>
            <p:cNvSpPr/>
            <p:nvPr/>
          </p:nvSpPr>
          <p:spPr>
            <a:xfrm>
              <a:off x="1404935" y="2198708"/>
              <a:ext cx="26028" cy="38963"/>
            </a:xfrm>
            <a:custGeom>
              <a:avLst/>
              <a:gdLst/>
              <a:ahLst/>
              <a:cxnLst/>
              <a:rect l="l" t="t" r="r" b="b"/>
              <a:pathLst>
                <a:path w="994" h="1488" extrusionOk="0">
                  <a:moveTo>
                    <a:pt x="1" y="1"/>
                  </a:moveTo>
                  <a:lnTo>
                    <a:pt x="1" y="1269"/>
                  </a:lnTo>
                  <a:cubicBezTo>
                    <a:pt x="1" y="1401"/>
                    <a:pt x="109" y="1488"/>
                    <a:pt x="220" y="1488"/>
                  </a:cubicBezTo>
                  <a:cubicBezTo>
                    <a:pt x="278" y="1488"/>
                    <a:pt x="337" y="1465"/>
                    <a:pt x="382" y="1412"/>
                  </a:cubicBezTo>
                  <a:lnTo>
                    <a:pt x="993" y="697"/>
                  </a:lnTo>
                  <a:lnTo>
                    <a:pt x="1"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0" name="Google Shape;20840;p80"/>
            <p:cNvSpPr/>
            <p:nvPr/>
          </p:nvSpPr>
          <p:spPr>
            <a:xfrm>
              <a:off x="1430674" y="2198708"/>
              <a:ext cx="26002" cy="38963"/>
            </a:xfrm>
            <a:custGeom>
              <a:avLst/>
              <a:gdLst/>
              <a:ahLst/>
              <a:cxnLst/>
              <a:rect l="l" t="t" r="r" b="b"/>
              <a:pathLst>
                <a:path w="993" h="1488" extrusionOk="0">
                  <a:moveTo>
                    <a:pt x="993" y="1"/>
                  </a:moveTo>
                  <a:lnTo>
                    <a:pt x="1" y="697"/>
                  </a:lnTo>
                  <a:lnTo>
                    <a:pt x="602" y="1412"/>
                  </a:lnTo>
                  <a:cubicBezTo>
                    <a:pt x="647" y="1465"/>
                    <a:pt x="707" y="1488"/>
                    <a:pt x="766" y="1488"/>
                  </a:cubicBezTo>
                  <a:cubicBezTo>
                    <a:pt x="881" y="1488"/>
                    <a:pt x="993" y="1401"/>
                    <a:pt x="993" y="1269"/>
                  </a:cubicBezTo>
                  <a:lnTo>
                    <a:pt x="993"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1" name="Google Shape;20841;p80"/>
            <p:cNvSpPr/>
            <p:nvPr/>
          </p:nvSpPr>
          <p:spPr>
            <a:xfrm>
              <a:off x="1467648" y="2266658"/>
              <a:ext cx="53732" cy="20503"/>
            </a:xfrm>
            <a:custGeom>
              <a:avLst/>
              <a:gdLst/>
              <a:ahLst/>
              <a:cxnLst/>
              <a:rect l="l" t="t" r="r" b="b"/>
              <a:pathLst>
                <a:path w="2052" h="783" extrusionOk="0">
                  <a:moveTo>
                    <a:pt x="287" y="0"/>
                  </a:moveTo>
                  <a:cubicBezTo>
                    <a:pt x="124" y="0"/>
                    <a:pt x="0" y="134"/>
                    <a:pt x="0" y="287"/>
                  </a:cubicBezTo>
                  <a:lnTo>
                    <a:pt x="0" y="496"/>
                  </a:lnTo>
                  <a:cubicBezTo>
                    <a:pt x="0" y="649"/>
                    <a:pt x="124" y="783"/>
                    <a:pt x="287" y="783"/>
                  </a:cubicBezTo>
                  <a:lnTo>
                    <a:pt x="1765" y="783"/>
                  </a:lnTo>
                  <a:cubicBezTo>
                    <a:pt x="1918" y="783"/>
                    <a:pt x="2052" y="649"/>
                    <a:pt x="2052" y="496"/>
                  </a:cubicBezTo>
                  <a:lnTo>
                    <a:pt x="2052" y="287"/>
                  </a:lnTo>
                  <a:cubicBezTo>
                    <a:pt x="2052" y="134"/>
                    <a:pt x="1918" y="0"/>
                    <a:pt x="1765" y="0"/>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2" name="Google Shape;20842;p80"/>
            <p:cNvSpPr/>
            <p:nvPr/>
          </p:nvSpPr>
          <p:spPr>
            <a:xfrm>
              <a:off x="1375712" y="2026358"/>
              <a:ext cx="109951" cy="150328"/>
            </a:xfrm>
            <a:custGeom>
              <a:avLst/>
              <a:gdLst/>
              <a:ahLst/>
              <a:cxnLst/>
              <a:rect l="l" t="t" r="r" b="b"/>
              <a:pathLst>
                <a:path w="4199" h="5741" extrusionOk="0">
                  <a:moveTo>
                    <a:pt x="1375" y="0"/>
                  </a:moveTo>
                  <a:cubicBezTo>
                    <a:pt x="1375" y="0"/>
                    <a:pt x="1375" y="0"/>
                    <a:pt x="1374" y="0"/>
                  </a:cubicBezTo>
                  <a:cubicBezTo>
                    <a:pt x="945" y="1336"/>
                    <a:pt x="10" y="1622"/>
                    <a:pt x="10" y="1622"/>
                  </a:cubicBezTo>
                  <a:lnTo>
                    <a:pt x="10" y="3282"/>
                  </a:lnTo>
                  <a:cubicBezTo>
                    <a:pt x="1" y="4159"/>
                    <a:pt x="468" y="4961"/>
                    <a:pt x="1222" y="5409"/>
                  </a:cubicBezTo>
                  <a:lnTo>
                    <a:pt x="1527" y="5590"/>
                  </a:lnTo>
                  <a:cubicBezTo>
                    <a:pt x="1704" y="5691"/>
                    <a:pt x="1902" y="5741"/>
                    <a:pt x="2101" y="5741"/>
                  </a:cubicBezTo>
                  <a:cubicBezTo>
                    <a:pt x="2300" y="5741"/>
                    <a:pt x="2500" y="5691"/>
                    <a:pt x="2681" y="5590"/>
                  </a:cubicBezTo>
                  <a:lnTo>
                    <a:pt x="2987" y="5409"/>
                  </a:lnTo>
                  <a:cubicBezTo>
                    <a:pt x="3740" y="4961"/>
                    <a:pt x="4198" y="4150"/>
                    <a:pt x="4198" y="3282"/>
                  </a:cubicBezTo>
                  <a:lnTo>
                    <a:pt x="4198" y="2709"/>
                  </a:lnTo>
                  <a:cubicBezTo>
                    <a:pt x="1741" y="2709"/>
                    <a:pt x="1404" y="0"/>
                    <a:pt x="1375"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3" name="Google Shape;20843;p80"/>
            <p:cNvSpPr/>
            <p:nvPr/>
          </p:nvSpPr>
          <p:spPr>
            <a:xfrm>
              <a:off x="1342483" y="2077026"/>
              <a:ext cx="21524" cy="46766"/>
            </a:xfrm>
            <a:custGeom>
              <a:avLst/>
              <a:gdLst/>
              <a:ahLst/>
              <a:cxnLst/>
              <a:rect l="l" t="t" r="r" b="b"/>
              <a:pathLst>
                <a:path w="822" h="1786" extrusionOk="0">
                  <a:moveTo>
                    <a:pt x="645" y="1"/>
                  </a:moveTo>
                  <a:cubicBezTo>
                    <a:pt x="640" y="1"/>
                    <a:pt x="635" y="1"/>
                    <a:pt x="631" y="2"/>
                  </a:cubicBezTo>
                  <a:cubicBezTo>
                    <a:pt x="287" y="2"/>
                    <a:pt x="1" y="278"/>
                    <a:pt x="1" y="631"/>
                  </a:cubicBezTo>
                  <a:lnTo>
                    <a:pt x="1" y="1156"/>
                  </a:lnTo>
                  <a:cubicBezTo>
                    <a:pt x="1" y="1509"/>
                    <a:pt x="287" y="1786"/>
                    <a:pt x="631" y="1786"/>
                  </a:cubicBezTo>
                  <a:cubicBezTo>
                    <a:pt x="735" y="1786"/>
                    <a:pt x="821" y="1700"/>
                    <a:pt x="821" y="1595"/>
                  </a:cubicBezTo>
                  <a:lnTo>
                    <a:pt x="821" y="192"/>
                  </a:lnTo>
                  <a:cubicBezTo>
                    <a:pt x="821" y="92"/>
                    <a:pt x="743" y="1"/>
                    <a:pt x="645"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4" name="Google Shape;20844;p80"/>
            <p:cNvSpPr/>
            <p:nvPr/>
          </p:nvSpPr>
          <p:spPr>
            <a:xfrm>
              <a:off x="1419179" y="2091742"/>
              <a:ext cx="25111" cy="37575"/>
            </a:xfrm>
            <a:custGeom>
              <a:avLst/>
              <a:gdLst/>
              <a:ahLst/>
              <a:cxnLst/>
              <a:rect l="l" t="t" r="r" b="b"/>
              <a:pathLst>
                <a:path w="959" h="1435" extrusionOk="0">
                  <a:moveTo>
                    <a:pt x="219" y="0"/>
                  </a:moveTo>
                  <a:cubicBezTo>
                    <a:pt x="110" y="0"/>
                    <a:pt x="1" y="74"/>
                    <a:pt x="10" y="222"/>
                  </a:cubicBezTo>
                  <a:lnTo>
                    <a:pt x="10" y="1224"/>
                  </a:lnTo>
                  <a:cubicBezTo>
                    <a:pt x="10" y="1338"/>
                    <a:pt x="106" y="1433"/>
                    <a:pt x="220" y="1433"/>
                  </a:cubicBezTo>
                  <a:lnTo>
                    <a:pt x="659" y="1433"/>
                  </a:lnTo>
                  <a:cubicBezTo>
                    <a:pt x="668" y="1434"/>
                    <a:pt x="677" y="1435"/>
                    <a:pt x="686" y="1435"/>
                  </a:cubicBezTo>
                  <a:cubicBezTo>
                    <a:pt x="958" y="1435"/>
                    <a:pt x="955" y="1023"/>
                    <a:pt x="677" y="1023"/>
                  </a:cubicBezTo>
                  <a:cubicBezTo>
                    <a:pt x="671" y="1023"/>
                    <a:pt x="665" y="1023"/>
                    <a:pt x="659" y="1023"/>
                  </a:cubicBezTo>
                  <a:lnTo>
                    <a:pt x="420" y="1023"/>
                  </a:lnTo>
                  <a:lnTo>
                    <a:pt x="420" y="222"/>
                  </a:lnTo>
                  <a:cubicBezTo>
                    <a:pt x="435" y="74"/>
                    <a:pt x="327" y="0"/>
                    <a:pt x="219" y="0"/>
                  </a:cubicBezTo>
                  <a:close/>
                </a:path>
              </a:pathLst>
            </a:custGeom>
            <a:solidFill>
              <a:srgbClr val="B5C4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5" name="Google Shape;20845;p80"/>
            <p:cNvSpPr/>
            <p:nvPr/>
          </p:nvSpPr>
          <p:spPr>
            <a:xfrm>
              <a:off x="1429418" y="2118267"/>
              <a:ext cx="78974" cy="78712"/>
            </a:xfrm>
            <a:custGeom>
              <a:avLst/>
              <a:gdLst/>
              <a:ahLst/>
              <a:cxnLst/>
              <a:rect l="l" t="t" r="r" b="b"/>
              <a:pathLst>
                <a:path w="3016" h="3006" extrusionOk="0">
                  <a:moveTo>
                    <a:pt x="2605" y="1"/>
                  </a:moveTo>
                  <a:lnTo>
                    <a:pt x="2605" y="249"/>
                  </a:lnTo>
                  <a:lnTo>
                    <a:pt x="2605" y="793"/>
                  </a:lnTo>
                  <a:cubicBezTo>
                    <a:pt x="2596" y="1785"/>
                    <a:pt x="1794" y="2586"/>
                    <a:pt x="802" y="2596"/>
                  </a:cubicBezTo>
                  <a:lnTo>
                    <a:pt x="258" y="2596"/>
                  </a:lnTo>
                  <a:cubicBezTo>
                    <a:pt x="1" y="2615"/>
                    <a:pt x="1" y="2987"/>
                    <a:pt x="258" y="3006"/>
                  </a:cubicBezTo>
                  <a:lnTo>
                    <a:pt x="802" y="3006"/>
                  </a:lnTo>
                  <a:cubicBezTo>
                    <a:pt x="2023" y="3006"/>
                    <a:pt x="3015" y="2014"/>
                    <a:pt x="3015" y="793"/>
                  </a:cubicBezTo>
                  <a:lnTo>
                    <a:pt x="3015"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6" name="Google Shape;20846;p80"/>
            <p:cNvSpPr/>
            <p:nvPr/>
          </p:nvSpPr>
          <p:spPr>
            <a:xfrm>
              <a:off x="1497394" y="2077026"/>
              <a:ext cx="21734" cy="46766"/>
            </a:xfrm>
            <a:custGeom>
              <a:avLst/>
              <a:gdLst/>
              <a:ahLst/>
              <a:cxnLst/>
              <a:rect l="l" t="t" r="r" b="b"/>
              <a:pathLst>
                <a:path w="830" h="1786" extrusionOk="0">
                  <a:moveTo>
                    <a:pt x="184" y="1"/>
                  </a:moveTo>
                  <a:cubicBezTo>
                    <a:pt x="78" y="1"/>
                    <a:pt x="0" y="92"/>
                    <a:pt x="9" y="192"/>
                  </a:cubicBezTo>
                  <a:lnTo>
                    <a:pt x="9" y="1595"/>
                  </a:lnTo>
                  <a:cubicBezTo>
                    <a:pt x="9" y="1700"/>
                    <a:pt x="86" y="1786"/>
                    <a:pt x="200" y="1786"/>
                  </a:cubicBezTo>
                  <a:cubicBezTo>
                    <a:pt x="543" y="1786"/>
                    <a:pt x="830" y="1509"/>
                    <a:pt x="830" y="1156"/>
                  </a:cubicBezTo>
                  <a:lnTo>
                    <a:pt x="830" y="631"/>
                  </a:lnTo>
                  <a:cubicBezTo>
                    <a:pt x="830" y="278"/>
                    <a:pt x="543" y="2"/>
                    <a:pt x="200" y="2"/>
                  </a:cubicBezTo>
                  <a:cubicBezTo>
                    <a:pt x="195" y="1"/>
                    <a:pt x="189" y="1"/>
                    <a:pt x="184"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47" name="Google Shape;20847;p80"/>
            <p:cNvSpPr/>
            <p:nvPr/>
          </p:nvSpPr>
          <p:spPr>
            <a:xfrm>
              <a:off x="1419677" y="2180483"/>
              <a:ext cx="22257" cy="22257"/>
            </a:xfrm>
            <a:custGeom>
              <a:avLst/>
              <a:gdLst/>
              <a:ahLst/>
              <a:cxnLst/>
              <a:rect l="l" t="t" r="r" b="b"/>
              <a:pathLst>
                <a:path w="850" h="850" extrusionOk="0">
                  <a:moveTo>
                    <a:pt x="421" y="0"/>
                  </a:moveTo>
                  <a:cubicBezTo>
                    <a:pt x="192" y="0"/>
                    <a:pt x="1" y="191"/>
                    <a:pt x="1" y="420"/>
                  </a:cubicBezTo>
                  <a:cubicBezTo>
                    <a:pt x="1" y="658"/>
                    <a:pt x="192" y="849"/>
                    <a:pt x="421" y="849"/>
                  </a:cubicBezTo>
                  <a:cubicBezTo>
                    <a:pt x="659" y="849"/>
                    <a:pt x="850" y="658"/>
                    <a:pt x="850" y="420"/>
                  </a:cubicBezTo>
                  <a:cubicBezTo>
                    <a:pt x="850" y="191"/>
                    <a:pt x="659" y="0"/>
                    <a:pt x="421"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48" name="Google Shape;20848;p80"/>
          <p:cNvGrpSpPr/>
          <p:nvPr/>
        </p:nvGrpSpPr>
        <p:grpSpPr>
          <a:xfrm>
            <a:off x="4153087" y="4462491"/>
            <a:ext cx="377623" cy="478907"/>
            <a:chOff x="3114815" y="3346868"/>
            <a:chExt cx="283217" cy="359180"/>
          </a:xfrm>
        </p:grpSpPr>
        <p:sp>
          <p:nvSpPr>
            <p:cNvPr id="20849" name="Google Shape;20849;p80"/>
            <p:cNvSpPr/>
            <p:nvPr/>
          </p:nvSpPr>
          <p:spPr>
            <a:xfrm>
              <a:off x="3180304" y="3473446"/>
              <a:ext cx="152397" cy="176146"/>
            </a:xfrm>
            <a:custGeom>
              <a:avLst/>
              <a:gdLst/>
              <a:ahLst/>
              <a:cxnLst/>
              <a:rect l="l" t="t" r="r" b="b"/>
              <a:pathLst>
                <a:path w="5820" h="6727" extrusionOk="0">
                  <a:moveTo>
                    <a:pt x="2893" y="1"/>
                  </a:moveTo>
                  <a:cubicBezTo>
                    <a:pt x="1298" y="1"/>
                    <a:pt x="0" y="1304"/>
                    <a:pt x="0" y="2910"/>
                  </a:cubicBezTo>
                  <a:lnTo>
                    <a:pt x="0" y="6726"/>
                  </a:lnTo>
                  <a:lnTo>
                    <a:pt x="5820" y="6726"/>
                  </a:lnTo>
                  <a:lnTo>
                    <a:pt x="5820" y="2910"/>
                  </a:lnTo>
                  <a:cubicBezTo>
                    <a:pt x="5820" y="1304"/>
                    <a:pt x="4522" y="1"/>
                    <a:pt x="2927" y="1"/>
                  </a:cubicBezTo>
                  <a:cubicBezTo>
                    <a:pt x="2922" y="1"/>
                    <a:pt x="2916" y="1"/>
                    <a:pt x="2910" y="1"/>
                  </a:cubicBezTo>
                  <a:cubicBezTo>
                    <a:pt x="2904" y="1"/>
                    <a:pt x="2898" y="1"/>
                    <a:pt x="2893"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0" name="Google Shape;20850;p80"/>
            <p:cNvSpPr/>
            <p:nvPr/>
          </p:nvSpPr>
          <p:spPr>
            <a:xfrm>
              <a:off x="3180304" y="3473394"/>
              <a:ext cx="92197" cy="176199"/>
            </a:xfrm>
            <a:custGeom>
              <a:avLst/>
              <a:gdLst/>
              <a:ahLst/>
              <a:cxnLst/>
              <a:rect l="l" t="t" r="r" b="b"/>
              <a:pathLst>
                <a:path w="3521" h="6729" extrusionOk="0">
                  <a:moveTo>
                    <a:pt x="2989" y="1"/>
                  </a:moveTo>
                  <a:cubicBezTo>
                    <a:pt x="2963" y="1"/>
                    <a:pt x="2936" y="1"/>
                    <a:pt x="2910" y="3"/>
                  </a:cubicBezTo>
                  <a:cubicBezTo>
                    <a:pt x="1298" y="3"/>
                    <a:pt x="0" y="1300"/>
                    <a:pt x="0" y="2912"/>
                  </a:cubicBezTo>
                  <a:lnTo>
                    <a:pt x="0" y="6728"/>
                  </a:lnTo>
                  <a:lnTo>
                    <a:pt x="1221" y="6728"/>
                  </a:lnTo>
                  <a:lnTo>
                    <a:pt x="1221" y="2912"/>
                  </a:lnTo>
                  <a:cubicBezTo>
                    <a:pt x="1221" y="1539"/>
                    <a:pt x="2175" y="346"/>
                    <a:pt x="3521" y="60"/>
                  </a:cubicBezTo>
                  <a:cubicBezTo>
                    <a:pt x="3347" y="27"/>
                    <a:pt x="3165" y="1"/>
                    <a:pt x="2989"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1" name="Google Shape;20851;p80"/>
            <p:cNvSpPr/>
            <p:nvPr/>
          </p:nvSpPr>
          <p:spPr>
            <a:xfrm>
              <a:off x="3244509" y="3603585"/>
              <a:ext cx="22257" cy="46007"/>
            </a:xfrm>
            <a:custGeom>
              <a:avLst/>
              <a:gdLst/>
              <a:ahLst/>
              <a:cxnLst/>
              <a:rect l="l" t="t" r="r" b="b"/>
              <a:pathLst>
                <a:path w="850" h="1757" extrusionOk="0">
                  <a:moveTo>
                    <a:pt x="0" y="1"/>
                  </a:moveTo>
                  <a:lnTo>
                    <a:pt x="0" y="1756"/>
                  </a:lnTo>
                  <a:lnTo>
                    <a:pt x="849" y="1756"/>
                  </a:lnTo>
                  <a:lnTo>
                    <a:pt x="849" y="1"/>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2" name="Google Shape;20852;p80"/>
            <p:cNvSpPr/>
            <p:nvPr/>
          </p:nvSpPr>
          <p:spPr>
            <a:xfrm>
              <a:off x="3165300" y="3638333"/>
              <a:ext cx="182405" cy="35245"/>
            </a:xfrm>
            <a:custGeom>
              <a:avLst/>
              <a:gdLst/>
              <a:ahLst/>
              <a:cxnLst/>
              <a:rect l="l" t="t" r="r" b="b"/>
              <a:pathLst>
                <a:path w="6966" h="1346" extrusionOk="0">
                  <a:moveTo>
                    <a:pt x="220" y="0"/>
                  </a:moveTo>
                  <a:cubicBezTo>
                    <a:pt x="96" y="0"/>
                    <a:pt x="1" y="95"/>
                    <a:pt x="1" y="210"/>
                  </a:cubicBezTo>
                  <a:lnTo>
                    <a:pt x="1" y="1345"/>
                  </a:lnTo>
                  <a:lnTo>
                    <a:pt x="6965" y="1345"/>
                  </a:lnTo>
                  <a:lnTo>
                    <a:pt x="6965" y="219"/>
                  </a:lnTo>
                  <a:cubicBezTo>
                    <a:pt x="6965" y="95"/>
                    <a:pt x="6860" y="0"/>
                    <a:pt x="6746" y="0"/>
                  </a:cubicBez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3" name="Google Shape;20853;p80"/>
            <p:cNvSpPr/>
            <p:nvPr/>
          </p:nvSpPr>
          <p:spPr>
            <a:xfrm>
              <a:off x="3165300" y="3638333"/>
              <a:ext cx="15266" cy="35245"/>
            </a:xfrm>
            <a:custGeom>
              <a:avLst/>
              <a:gdLst/>
              <a:ahLst/>
              <a:cxnLst/>
              <a:rect l="l" t="t" r="r" b="b"/>
              <a:pathLst>
                <a:path w="583" h="1346" extrusionOk="0">
                  <a:moveTo>
                    <a:pt x="220" y="0"/>
                  </a:moveTo>
                  <a:cubicBezTo>
                    <a:pt x="96" y="0"/>
                    <a:pt x="1" y="95"/>
                    <a:pt x="1" y="210"/>
                  </a:cubicBezTo>
                  <a:lnTo>
                    <a:pt x="1" y="1345"/>
                  </a:lnTo>
                  <a:lnTo>
                    <a:pt x="583" y="1345"/>
                  </a:lnTo>
                  <a:lnTo>
                    <a:pt x="583"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4" name="Google Shape;20854;p80"/>
            <p:cNvSpPr/>
            <p:nvPr/>
          </p:nvSpPr>
          <p:spPr>
            <a:xfrm>
              <a:off x="3149563" y="3664308"/>
              <a:ext cx="213879" cy="41739"/>
            </a:xfrm>
            <a:custGeom>
              <a:avLst/>
              <a:gdLst/>
              <a:ahLst/>
              <a:cxnLst/>
              <a:rect l="l" t="t" r="r" b="b"/>
              <a:pathLst>
                <a:path w="8168" h="1594" extrusionOk="0">
                  <a:moveTo>
                    <a:pt x="211" y="0"/>
                  </a:moveTo>
                  <a:cubicBezTo>
                    <a:pt x="96" y="0"/>
                    <a:pt x="1" y="96"/>
                    <a:pt x="1" y="220"/>
                  </a:cubicBezTo>
                  <a:lnTo>
                    <a:pt x="1" y="1374"/>
                  </a:lnTo>
                  <a:cubicBezTo>
                    <a:pt x="1" y="1498"/>
                    <a:pt x="96" y="1593"/>
                    <a:pt x="211" y="1593"/>
                  </a:cubicBezTo>
                  <a:lnTo>
                    <a:pt x="7948" y="1593"/>
                  </a:lnTo>
                  <a:cubicBezTo>
                    <a:pt x="8072" y="1593"/>
                    <a:pt x="8167" y="1498"/>
                    <a:pt x="8167" y="1374"/>
                  </a:cubicBezTo>
                  <a:lnTo>
                    <a:pt x="8167" y="220"/>
                  </a:lnTo>
                  <a:cubicBezTo>
                    <a:pt x="8167" y="96"/>
                    <a:pt x="8072" y="0"/>
                    <a:pt x="7948" y="0"/>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5" name="Google Shape;20855;p80"/>
            <p:cNvSpPr/>
            <p:nvPr/>
          </p:nvSpPr>
          <p:spPr>
            <a:xfrm>
              <a:off x="3149327" y="3664308"/>
              <a:ext cx="15999" cy="41739"/>
            </a:xfrm>
            <a:custGeom>
              <a:avLst/>
              <a:gdLst/>
              <a:ahLst/>
              <a:cxnLst/>
              <a:rect l="l" t="t" r="r" b="b"/>
              <a:pathLst>
                <a:path w="611" h="1594" extrusionOk="0">
                  <a:moveTo>
                    <a:pt x="220" y="0"/>
                  </a:moveTo>
                  <a:cubicBezTo>
                    <a:pt x="105" y="0"/>
                    <a:pt x="0" y="96"/>
                    <a:pt x="0" y="210"/>
                  </a:cubicBezTo>
                  <a:lnTo>
                    <a:pt x="0" y="1374"/>
                  </a:lnTo>
                  <a:cubicBezTo>
                    <a:pt x="0" y="1498"/>
                    <a:pt x="105" y="1593"/>
                    <a:pt x="220" y="1593"/>
                  </a:cubicBezTo>
                  <a:lnTo>
                    <a:pt x="611" y="1593"/>
                  </a:lnTo>
                  <a:lnTo>
                    <a:pt x="611" y="0"/>
                  </a:ln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6" name="Google Shape;20856;p80"/>
            <p:cNvSpPr/>
            <p:nvPr/>
          </p:nvSpPr>
          <p:spPr>
            <a:xfrm>
              <a:off x="3251239" y="3346868"/>
              <a:ext cx="10762" cy="101886"/>
            </a:xfrm>
            <a:custGeom>
              <a:avLst/>
              <a:gdLst/>
              <a:ahLst/>
              <a:cxnLst/>
              <a:rect l="l" t="t" r="r" b="b"/>
              <a:pathLst>
                <a:path w="411" h="3891" extrusionOk="0">
                  <a:moveTo>
                    <a:pt x="201" y="0"/>
                  </a:moveTo>
                  <a:cubicBezTo>
                    <a:pt x="101" y="0"/>
                    <a:pt x="1" y="69"/>
                    <a:pt x="1" y="208"/>
                  </a:cubicBezTo>
                  <a:lnTo>
                    <a:pt x="1" y="3690"/>
                  </a:lnTo>
                  <a:cubicBezTo>
                    <a:pt x="1" y="3795"/>
                    <a:pt x="87" y="3890"/>
                    <a:pt x="201" y="3890"/>
                  </a:cubicBezTo>
                  <a:cubicBezTo>
                    <a:pt x="315" y="3890"/>
                    <a:pt x="411" y="3795"/>
                    <a:pt x="401" y="3680"/>
                  </a:cubicBezTo>
                  <a:lnTo>
                    <a:pt x="401" y="208"/>
                  </a:lnTo>
                  <a:cubicBezTo>
                    <a:pt x="401" y="69"/>
                    <a:pt x="301" y="0"/>
                    <a:pt x="20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7" name="Google Shape;20857;p80"/>
            <p:cNvSpPr/>
            <p:nvPr/>
          </p:nvSpPr>
          <p:spPr>
            <a:xfrm>
              <a:off x="3173155" y="3365485"/>
              <a:ext cx="58131" cy="90260"/>
            </a:xfrm>
            <a:custGeom>
              <a:avLst/>
              <a:gdLst/>
              <a:ahLst/>
              <a:cxnLst/>
              <a:rect l="l" t="t" r="r" b="b"/>
              <a:pathLst>
                <a:path w="2220" h="3447" extrusionOk="0">
                  <a:moveTo>
                    <a:pt x="281" y="0"/>
                  </a:moveTo>
                  <a:cubicBezTo>
                    <a:pt x="141" y="0"/>
                    <a:pt x="1" y="145"/>
                    <a:pt x="92" y="308"/>
                  </a:cubicBezTo>
                  <a:lnTo>
                    <a:pt x="1781" y="3341"/>
                  </a:lnTo>
                  <a:cubicBezTo>
                    <a:pt x="1819" y="3408"/>
                    <a:pt x="1886" y="3446"/>
                    <a:pt x="1962" y="3446"/>
                  </a:cubicBezTo>
                  <a:cubicBezTo>
                    <a:pt x="2115" y="3446"/>
                    <a:pt x="2219" y="3275"/>
                    <a:pt x="2143" y="3141"/>
                  </a:cubicBezTo>
                  <a:lnTo>
                    <a:pt x="455" y="107"/>
                  </a:lnTo>
                  <a:cubicBezTo>
                    <a:pt x="412" y="32"/>
                    <a:pt x="347" y="0"/>
                    <a:pt x="28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8" name="Google Shape;20858;p80"/>
            <p:cNvSpPr/>
            <p:nvPr/>
          </p:nvSpPr>
          <p:spPr>
            <a:xfrm>
              <a:off x="3114815" y="3419767"/>
              <a:ext cx="94999" cy="53208"/>
            </a:xfrm>
            <a:custGeom>
              <a:avLst/>
              <a:gdLst/>
              <a:ahLst/>
              <a:cxnLst/>
              <a:rect l="l" t="t" r="r" b="b"/>
              <a:pathLst>
                <a:path w="3628" h="2032" extrusionOk="0">
                  <a:moveTo>
                    <a:pt x="289" y="1"/>
                  </a:moveTo>
                  <a:cubicBezTo>
                    <a:pt x="107" y="1"/>
                    <a:pt x="0" y="255"/>
                    <a:pt x="183" y="372"/>
                  </a:cubicBezTo>
                  <a:lnTo>
                    <a:pt x="3245" y="2003"/>
                  </a:lnTo>
                  <a:cubicBezTo>
                    <a:pt x="3274" y="2013"/>
                    <a:pt x="3312" y="2022"/>
                    <a:pt x="3341" y="2022"/>
                  </a:cubicBezTo>
                  <a:lnTo>
                    <a:pt x="3341" y="2032"/>
                  </a:lnTo>
                  <a:cubicBezTo>
                    <a:pt x="3560" y="2022"/>
                    <a:pt x="3627" y="1745"/>
                    <a:pt x="3436" y="1640"/>
                  </a:cubicBezTo>
                  <a:lnTo>
                    <a:pt x="374" y="19"/>
                  </a:lnTo>
                  <a:cubicBezTo>
                    <a:pt x="345" y="6"/>
                    <a:pt x="316" y="1"/>
                    <a:pt x="289"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59" name="Google Shape;20859;p80"/>
            <p:cNvSpPr/>
            <p:nvPr/>
          </p:nvSpPr>
          <p:spPr>
            <a:xfrm>
              <a:off x="3281718" y="3365485"/>
              <a:ext cx="57947" cy="90260"/>
            </a:xfrm>
            <a:custGeom>
              <a:avLst/>
              <a:gdLst/>
              <a:ahLst/>
              <a:cxnLst/>
              <a:rect l="l" t="t" r="r" b="b"/>
              <a:pathLst>
                <a:path w="2213" h="3447" extrusionOk="0">
                  <a:moveTo>
                    <a:pt x="1937" y="0"/>
                  </a:moveTo>
                  <a:cubicBezTo>
                    <a:pt x="1872" y="0"/>
                    <a:pt x="1808" y="32"/>
                    <a:pt x="1765" y="107"/>
                  </a:cubicBezTo>
                  <a:lnTo>
                    <a:pt x="77" y="3141"/>
                  </a:lnTo>
                  <a:cubicBezTo>
                    <a:pt x="1" y="3275"/>
                    <a:pt x="96" y="3446"/>
                    <a:pt x="258" y="3446"/>
                  </a:cubicBezTo>
                  <a:cubicBezTo>
                    <a:pt x="325" y="3446"/>
                    <a:pt x="401" y="3408"/>
                    <a:pt x="439" y="3341"/>
                  </a:cubicBezTo>
                  <a:lnTo>
                    <a:pt x="2128" y="308"/>
                  </a:lnTo>
                  <a:cubicBezTo>
                    <a:pt x="2213" y="145"/>
                    <a:pt x="2075" y="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0" name="Google Shape;20860;p80"/>
            <p:cNvSpPr/>
            <p:nvPr/>
          </p:nvSpPr>
          <p:spPr>
            <a:xfrm>
              <a:off x="3303190" y="3419610"/>
              <a:ext cx="94842" cy="53129"/>
            </a:xfrm>
            <a:custGeom>
              <a:avLst/>
              <a:gdLst/>
              <a:ahLst/>
              <a:cxnLst/>
              <a:rect l="l" t="t" r="r" b="b"/>
              <a:pathLst>
                <a:path w="3622" h="2029" extrusionOk="0">
                  <a:moveTo>
                    <a:pt x="3333" y="0"/>
                  </a:moveTo>
                  <a:cubicBezTo>
                    <a:pt x="3308" y="0"/>
                    <a:pt x="3282" y="5"/>
                    <a:pt x="3254" y="15"/>
                  </a:cubicBezTo>
                  <a:lnTo>
                    <a:pt x="182" y="1646"/>
                  </a:lnTo>
                  <a:cubicBezTo>
                    <a:pt x="1" y="1742"/>
                    <a:pt x="68" y="2028"/>
                    <a:pt x="278" y="2028"/>
                  </a:cubicBezTo>
                  <a:cubicBezTo>
                    <a:pt x="316" y="2028"/>
                    <a:pt x="344" y="2019"/>
                    <a:pt x="373" y="2009"/>
                  </a:cubicBezTo>
                  <a:lnTo>
                    <a:pt x="3445" y="378"/>
                  </a:lnTo>
                  <a:cubicBezTo>
                    <a:pt x="3621" y="252"/>
                    <a:pt x="3517" y="0"/>
                    <a:pt x="3333"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1" name="Google Shape;20861;p80"/>
            <p:cNvSpPr/>
            <p:nvPr/>
          </p:nvSpPr>
          <p:spPr>
            <a:xfrm>
              <a:off x="3228510" y="3561375"/>
              <a:ext cx="54229" cy="53993"/>
            </a:xfrm>
            <a:custGeom>
              <a:avLst/>
              <a:gdLst/>
              <a:ahLst/>
              <a:cxnLst/>
              <a:rect l="l" t="t" r="r" b="b"/>
              <a:pathLst>
                <a:path w="2071" h="2062" extrusionOk="0">
                  <a:moveTo>
                    <a:pt x="1031" y="1"/>
                  </a:moveTo>
                  <a:cubicBezTo>
                    <a:pt x="468" y="1"/>
                    <a:pt x="1" y="468"/>
                    <a:pt x="1" y="1031"/>
                  </a:cubicBezTo>
                  <a:cubicBezTo>
                    <a:pt x="1" y="1603"/>
                    <a:pt x="468" y="2061"/>
                    <a:pt x="1031" y="2061"/>
                  </a:cubicBezTo>
                  <a:cubicBezTo>
                    <a:pt x="1603" y="2061"/>
                    <a:pt x="2071" y="1603"/>
                    <a:pt x="2071" y="1031"/>
                  </a:cubicBezTo>
                  <a:cubicBezTo>
                    <a:pt x="2071" y="468"/>
                    <a:pt x="1603" y="1"/>
                    <a:pt x="10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62" name="Google Shape;20862;p80"/>
          <p:cNvGrpSpPr/>
          <p:nvPr/>
        </p:nvGrpSpPr>
        <p:grpSpPr>
          <a:xfrm>
            <a:off x="5297582" y="4470975"/>
            <a:ext cx="504881" cy="462077"/>
            <a:chOff x="3973186" y="3353231"/>
            <a:chExt cx="378661" cy="346558"/>
          </a:xfrm>
        </p:grpSpPr>
        <p:sp>
          <p:nvSpPr>
            <p:cNvPr id="20863" name="Google Shape;20863;p80"/>
            <p:cNvSpPr/>
            <p:nvPr/>
          </p:nvSpPr>
          <p:spPr>
            <a:xfrm>
              <a:off x="4033882" y="3477190"/>
              <a:ext cx="34486" cy="34512"/>
            </a:xfrm>
            <a:custGeom>
              <a:avLst/>
              <a:gdLst/>
              <a:ahLst/>
              <a:cxnLst/>
              <a:rect l="l" t="t" r="r" b="b"/>
              <a:pathLst>
                <a:path w="1317" h="1318" extrusionOk="0">
                  <a:moveTo>
                    <a:pt x="659" y="1"/>
                  </a:moveTo>
                  <a:cubicBezTo>
                    <a:pt x="296" y="1"/>
                    <a:pt x="0" y="297"/>
                    <a:pt x="0" y="659"/>
                  </a:cubicBezTo>
                  <a:cubicBezTo>
                    <a:pt x="0" y="1022"/>
                    <a:pt x="296" y="1317"/>
                    <a:pt x="659" y="1317"/>
                  </a:cubicBezTo>
                  <a:cubicBezTo>
                    <a:pt x="1021" y="1317"/>
                    <a:pt x="1317" y="1022"/>
                    <a:pt x="1317" y="659"/>
                  </a:cubicBezTo>
                  <a:cubicBezTo>
                    <a:pt x="1317" y="297"/>
                    <a:pt x="1021"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4" name="Google Shape;20864;p80"/>
            <p:cNvSpPr/>
            <p:nvPr/>
          </p:nvSpPr>
          <p:spPr>
            <a:xfrm>
              <a:off x="4144278" y="3477190"/>
              <a:ext cx="34512" cy="34512"/>
            </a:xfrm>
            <a:custGeom>
              <a:avLst/>
              <a:gdLst/>
              <a:ahLst/>
              <a:cxnLst/>
              <a:rect l="l" t="t" r="r" b="b"/>
              <a:pathLst>
                <a:path w="1318" h="1318" extrusionOk="0">
                  <a:moveTo>
                    <a:pt x="659" y="1"/>
                  </a:moveTo>
                  <a:cubicBezTo>
                    <a:pt x="297" y="1"/>
                    <a:pt x="1" y="297"/>
                    <a:pt x="1" y="659"/>
                  </a:cubicBezTo>
                  <a:cubicBezTo>
                    <a:pt x="1" y="1022"/>
                    <a:pt x="297" y="1317"/>
                    <a:pt x="659" y="1317"/>
                  </a:cubicBezTo>
                  <a:cubicBezTo>
                    <a:pt x="1022" y="1317"/>
                    <a:pt x="1317" y="1022"/>
                    <a:pt x="1317" y="659"/>
                  </a:cubicBezTo>
                  <a:cubicBezTo>
                    <a:pt x="1317" y="297"/>
                    <a:pt x="1022" y="1"/>
                    <a:pt x="65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5" name="Google Shape;20865;p80"/>
            <p:cNvSpPr/>
            <p:nvPr/>
          </p:nvSpPr>
          <p:spPr>
            <a:xfrm>
              <a:off x="4172768" y="3353231"/>
              <a:ext cx="179079" cy="150852"/>
            </a:xfrm>
            <a:custGeom>
              <a:avLst/>
              <a:gdLst/>
              <a:ahLst/>
              <a:cxnLst/>
              <a:rect l="l" t="t" r="r" b="b"/>
              <a:pathLst>
                <a:path w="6839" h="5761" extrusionOk="0">
                  <a:moveTo>
                    <a:pt x="3442" y="1"/>
                  </a:moveTo>
                  <a:cubicBezTo>
                    <a:pt x="3405" y="1"/>
                    <a:pt x="3368" y="1"/>
                    <a:pt x="3330" y="3"/>
                  </a:cubicBezTo>
                  <a:cubicBezTo>
                    <a:pt x="1155" y="98"/>
                    <a:pt x="1" y="2617"/>
                    <a:pt x="1355" y="4325"/>
                  </a:cubicBezTo>
                  <a:lnTo>
                    <a:pt x="1298" y="5527"/>
                  </a:lnTo>
                  <a:cubicBezTo>
                    <a:pt x="1290" y="5661"/>
                    <a:pt x="1394" y="5761"/>
                    <a:pt x="1513" y="5761"/>
                  </a:cubicBezTo>
                  <a:cubicBezTo>
                    <a:pt x="1546" y="5761"/>
                    <a:pt x="1580" y="5753"/>
                    <a:pt x="1613" y="5736"/>
                  </a:cubicBezTo>
                  <a:lnTo>
                    <a:pt x="2710" y="5231"/>
                  </a:lnTo>
                  <a:cubicBezTo>
                    <a:pt x="2949" y="5299"/>
                    <a:pt x="3192" y="5332"/>
                    <a:pt x="3432" y="5332"/>
                  </a:cubicBezTo>
                  <a:cubicBezTo>
                    <a:pt x="4306" y="5332"/>
                    <a:pt x="5147" y="4899"/>
                    <a:pt x="5648" y="4143"/>
                  </a:cubicBezTo>
                  <a:cubicBezTo>
                    <a:pt x="6839" y="2371"/>
                    <a:pt x="5551" y="1"/>
                    <a:pt x="344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6" name="Google Shape;20866;p80"/>
            <p:cNvSpPr/>
            <p:nvPr/>
          </p:nvSpPr>
          <p:spPr>
            <a:xfrm>
              <a:off x="4080335" y="3527649"/>
              <a:ext cx="52003" cy="93952"/>
            </a:xfrm>
            <a:custGeom>
              <a:avLst/>
              <a:gdLst/>
              <a:ahLst/>
              <a:cxnLst/>
              <a:rect l="l" t="t" r="r" b="b"/>
              <a:pathLst>
                <a:path w="1986" h="3588" extrusionOk="0">
                  <a:moveTo>
                    <a:pt x="1" y="1"/>
                  </a:moveTo>
                  <a:lnTo>
                    <a:pt x="1" y="2729"/>
                  </a:lnTo>
                  <a:lnTo>
                    <a:pt x="993" y="3588"/>
                  </a:lnTo>
                  <a:lnTo>
                    <a:pt x="1985" y="2729"/>
                  </a:lnTo>
                  <a:lnTo>
                    <a:pt x="1985"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7" name="Google Shape;20867;p80"/>
            <p:cNvSpPr/>
            <p:nvPr/>
          </p:nvSpPr>
          <p:spPr>
            <a:xfrm>
              <a:off x="3973186" y="3585858"/>
              <a:ext cx="265804" cy="113695"/>
            </a:xfrm>
            <a:custGeom>
              <a:avLst/>
              <a:gdLst/>
              <a:ahLst/>
              <a:cxnLst/>
              <a:rect l="l" t="t" r="r" b="b"/>
              <a:pathLst>
                <a:path w="10151" h="4342" extrusionOk="0">
                  <a:moveTo>
                    <a:pt x="4083" y="1"/>
                  </a:moveTo>
                  <a:lnTo>
                    <a:pt x="1822" y="726"/>
                  </a:lnTo>
                  <a:cubicBezTo>
                    <a:pt x="735" y="1069"/>
                    <a:pt x="0" y="2080"/>
                    <a:pt x="0" y="3216"/>
                  </a:cubicBezTo>
                  <a:lnTo>
                    <a:pt x="0" y="4122"/>
                  </a:lnTo>
                  <a:cubicBezTo>
                    <a:pt x="0" y="4236"/>
                    <a:pt x="95" y="4341"/>
                    <a:pt x="220" y="4341"/>
                  </a:cubicBezTo>
                  <a:lnTo>
                    <a:pt x="9931" y="4341"/>
                  </a:lnTo>
                  <a:cubicBezTo>
                    <a:pt x="10046" y="4341"/>
                    <a:pt x="10151" y="4236"/>
                    <a:pt x="10151" y="4122"/>
                  </a:cubicBezTo>
                  <a:lnTo>
                    <a:pt x="10151" y="3216"/>
                  </a:lnTo>
                  <a:cubicBezTo>
                    <a:pt x="10151" y="2080"/>
                    <a:pt x="9416" y="1079"/>
                    <a:pt x="8338" y="726"/>
                  </a:cubicBezTo>
                  <a:lnTo>
                    <a:pt x="6077" y="1"/>
                  </a:lnTo>
                  <a:lnTo>
                    <a:pt x="5085" y="697"/>
                  </a:lnTo>
                  <a:lnTo>
                    <a:pt x="40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8" name="Google Shape;20868;p80"/>
            <p:cNvSpPr/>
            <p:nvPr/>
          </p:nvSpPr>
          <p:spPr>
            <a:xfrm>
              <a:off x="4051112" y="3405260"/>
              <a:ext cx="110448" cy="151768"/>
            </a:xfrm>
            <a:custGeom>
              <a:avLst/>
              <a:gdLst/>
              <a:ahLst/>
              <a:cxnLst/>
              <a:rect l="l" t="t" r="r" b="b"/>
              <a:pathLst>
                <a:path w="4218" h="5796" extrusionOk="0">
                  <a:moveTo>
                    <a:pt x="1651" y="0"/>
                  </a:moveTo>
                  <a:cubicBezTo>
                    <a:pt x="1584" y="0"/>
                    <a:pt x="1517" y="0"/>
                    <a:pt x="1460" y="10"/>
                  </a:cubicBezTo>
                  <a:cubicBezTo>
                    <a:pt x="630" y="105"/>
                    <a:pt x="1" y="811"/>
                    <a:pt x="1" y="1641"/>
                  </a:cubicBezTo>
                  <a:lnTo>
                    <a:pt x="1" y="3320"/>
                  </a:lnTo>
                  <a:cubicBezTo>
                    <a:pt x="1" y="4198"/>
                    <a:pt x="468" y="5009"/>
                    <a:pt x="1222" y="5457"/>
                  </a:cubicBezTo>
                  <a:lnTo>
                    <a:pt x="1527" y="5638"/>
                  </a:lnTo>
                  <a:cubicBezTo>
                    <a:pt x="1708" y="5743"/>
                    <a:pt x="1909" y="5796"/>
                    <a:pt x="2109" y="5796"/>
                  </a:cubicBezTo>
                  <a:cubicBezTo>
                    <a:pt x="2309" y="5796"/>
                    <a:pt x="2510" y="5743"/>
                    <a:pt x="2691" y="5638"/>
                  </a:cubicBezTo>
                  <a:lnTo>
                    <a:pt x="2996" y="5457"/>
                  </a:lnTo>
                  <a:cubicBezTo>
                    <a:pt x="3750" y="5009"/>
                    <a:pt x="4217" y="4198"/>
                    <a:pt x="4217" y="3320"/>
                  </a:cubicBezTo>
                  <a:lnTo>
                    <a:pt x="4217" y="1641"/>
                  </a:lnTo>
                  <a:cubicBezTo>
                    <a:pt x="4217" y="735"/>
                    <a:pt x="3483" y="0"/>
                    <a:pt x="2576"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69" name="Google Shape;20869;p80"/>
            <p:cNvSpPr/>
            <p:nvPr/>
          </p:nvSpPr>
          <p:spPr>
            <a:xfrm>
              <a:off x="4051112" y="3405496"/>
              <a:ext cx="37994" cy="49987"/>
            </a:xfrm>
            <a:custGeom>
              <a:avLst/>
              <a:gdLst/>
              <a:ahLst/>
              <a:cxnLst/>
              <a:rect l="l" t="t" r="r" b="b"/>
              <a:pathLst>
                <a:path w="1451" h="1909" extrusionOk="0">
                  <a:moveTo>
                    <a:pt x="1451" y="1"/>
                  </a:moveTo>
                  <a:lnTo>
                    <a:pt x="1451" y="1"/>
                  </a:lnTo>
                  <a:cubicBezTo>
                    <a:pt x="621" y="96"/>
                    <a:pt x="1" y="802"/>
                    <a:pt x="1" y="1642"/>
                  </a:cubicBezTo>
                  <a:lnTo>
                    <a:pt x="1" y="1909"/>
                  </a:lnTo>
                  <a:cubicBezTo>
                    <a:pt x="1" y="1909"/>
                    <a:pt x="1069" y="1584"/>
                    <a:pt x="1451"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0" name="Google Shape;20870;p80"/>
            <p:cNvSpPr/>
            <p:nvPr/>
          </p:nvSpPr>
          <p:spPr>
            <a:xfrm>
              <a:off x="4089080" y="3405260"/>
              <a:ext cx="72480" cy="71956"/>
            </a:xfrm>
            <a:custGeom>
              <a:avLst/>
              <a:gdLst/>
              <a:ahLst/>
              <a:cxnLst/>
              <a:rect l="l" t="t" r="r" b="b"/>
              <a:pathLst>
                <a:path w="2768" h="2748" extrusionOk="0">
                  <a:moveTo>
                    <a:pt x="191" y="0"/>
                  </a:moveTo>
                  <a:cubicBezTo>
                    <a:pt x="134" y="0"/>
                    <a:pt x="67" y="0"/>
                    <a:pt x="1" y="10"/>
                  </a:cubicBezTo>
                  <a:cubicBezTo>
                    <a:pt x="1" y="10"/>
                    <a:pt x="296" y="2748"/>
                    <a:pt x="2767" y="2748"/>
                  </a:cubicBezTo>
                  <a:lnTo>
                    <a:pt x="2767" y="1641"/>
                  </a:lnTo>
                  <a:cubicBezTo>
                    <a:pt x="2767" y="735"/>
                    <a:pt x="2033" y="0"/>
                    <a:pt x="1126" y="0"/>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1" name="Google Shape;20871;p80"/>
            <p:cNvSpPr/>
            <p:nvPr/>
          </p:nvSpPr>
          <p:spPr>
            <a:xfrm>
              <a:off x="4094317" y="3475384"/>
              <a:ext cx="24012" cy="37811"/>
            </a:xfrm>
            <a:custGeom>
              <a:avLst/>
              <a:gdLst/>
              <a:ahLst/>
              <a:cxnLst/>
              <a:rect l="l" t="t" r="r" b="b"/>
              <a:pathLst>
                <a:path w="917" h="1444" extrusionOk="0">
                  <a:moveTo>
                    <a:pt x="219" y="1"/>
                  </a:moveTo>
                  <a:cubicBezTo>
                    <a:pt x="111" y="1"/>
                    <a:pt x="1" y="75"/>
                    <a:pt x="11" y="222"/>
                  </a:cubicBezTo>
                  <a:lnTo>
                    <a:pt x="11" y="1234"/>
                  </a:lnTo>
                  <a:cubicBezTo>
                    <a:pt x="11" y="1348"/>
                    <a:pt x="106" y="1444"/>
                    <a:pt x="220" y="1444"/>
                  </a:cubicBezTo>
                  <a:lnTo>
                    <a:pt x="659" y="1444"/>
                  </a:lnTo>
                  <a:cubicBezTo>
                    <a:pt x="917" y="1424"/>
                    <a:pt x="917" y="1043"/>
                    <a:pt x="659" y="1024"/>
                  </a:cubicBezTo>
                  <a:lnTo>
                    <a:pt x="421" y="1024"/>
                  </a:lnTo>
                  <a:lnTo>
                    <a:pt x="421" y="222"/>
                  </a:lnTo>
                  <a:cubicBezTo>
                    <a:pt x="435" y="75"/>
                    <a:pt x="328" y="1"/>
                    <a:pt x="219" y="1"/>
                  </a:cubicBez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2" name="Google Shape;20872;p80"/>
            <p:cNvSpPr/>
            <p:nvPr/>
          </p:nvSpPr>
          <p:spPr>
            <a:xfrm>
              <a:off x="4087823" y="3604345"/>
              <a:ext cx="36999" cy="95209"/>
            </a:xfrm>
            <a:custGeom>
              <a:avLst/>
              <a:gdLst/>
              <a:ahLst/>
              <a:cxnLst/>
              <a:rect l="l" t="t" r="r" b="b"/>
              <a:pathLst>
                <a:path w="1413" h="3636" extrusionOk="0">
                  <a:moveTo>
                    <a:pt x="1" y="1"/>
                  </a:moveTo>
                  <a:lnTo>
                    <a:pt x="1" y="859"/>
                  </a:lnTo>
                  <a:lnTo>
                    <a:pt x="230" y="1222"/>
                  </a:lnTo>
                  <a:lnTo>
                    <a:pt x="1" y="3635"/>
                  </a:lnTo>
                  <a:lnTo>
                    <a:pt x="1413" y="3635"/>
                  </a:lnTo>
                  <a:lnTo>
                    <a:pt x="1193" y="1222"/>
                  </a:lnTo>
                  <a:lnTo>
                    <a:pt x="1413" y="859"/>
                  </a:lnTo>
                  <a:lnTo>
                    <a:pt x="1413"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3" name="Google Shape;20873;p80"/>
            <p:cNvSpPr/>
            <p:nvPr/>
          </p:nvSpPr>
          <p:spPr>
            <a:xfrm>
              <a:off x="4080335" y="3586120"/>
              <a:ext cx="26002" cy="38963"/>
            </a:xfrm>
            <a:custGeom>
              <a:avLst/>
              <a:gdLst/>
              <a:ahLst/>
              <a:cxnLst/>
              <a:rect l="l" t="t" r="r" b="b"/>
              <a:pathLst>
                <a:path w="993" h="1488" extrusionOk="0">
                  <a:moveTo>
                    <a:pt x="1" y="0"/>
                  </a:moveTo>
                  <a:lnTo>
                    <a:pt x="1" y="1269"/>
                  </a:lnTo>
                  <a:cubicBezTo>
                    <a:pt x="1" y="1401"/>
                    <a:pt x="112" y="1487"/>
                    <a:pt x="227" y="1487"/>
                  </a:cubicBezTo>
                  <a:cubicBezTo>
                    <a:pt x="286" y="1487"/>
                    <a:pt x="346" y="1464"/>
                    <a:pt x="392" y="1412"/>
                  </a:cubicBezTo>
                  <a:lnTo>
                    <a:pt x="993" y="697"/>
                  </a:lnTo>
                  <a:lnTo>
                    <a:pt x="1"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4" name="Google Shape;20874;p80"/>
            <p:cNvSpPr/>
            <p:nvPr/>
          </p:nvSpPr>
          <p:spPr>
            <a:xfrm>
              <a:off x="4106310" y="3586120"/>
              <a:ext cx="26028" cy="38963"/>
            </a:xfrm>
            <a:custGeom>
              <a:avLst/>
              <a:gdLst/>
              <a:ahLst/>
              <a:cxnLst/>
              <a:rect l="l" t="t" r="r" b="b"/>
              <a:pathLst>
                <a:path w="994" h="1488" extrusionOk="0">
                  <a:moveTo>
                    <a:pt x="993" y="0"/>
                  </a:moveTo>
                  <a:lnTo>
                    <a:pt x="1" y="697"/>
                  </a:lnTo>
                  <a:lnTo>
                    <a:pt x="611" y="1412"/>
                  </a:lnTo>
                  <a:cubicBezTo>
                    <a:pt x="657" y="1464"/>
                    <a:pt x="716" y="1487"/>
                    <a:pt x="774" y="1487"/>
                  </a:cubicBezTo>
                  <a:cubicBezTo>
                    <a:pt x="885" y="1487"/>
                    <a:pt x="993" y="1401"/>
                    <a:pt x="993" y="1269"/>
                  </a:cubicBezTo>
                  <a:lnTo>
                    <a:pt x="993"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5" name="Google Shape;20875;p80"/>
            <p:cNvSpPr/>
            <p:nvPr/>
          </p:nvSpPr>
          <p:spPr>
            <a:xfrm>
              <a:off x="3973421" y="3586120"/>
              <a:ext cx="106940" cy="113669"/>
            </a:xfrm>
            <a:custGeom>
              <a:avLst/>
              <a:gdLst/>
              <a:ahLst/>
              <a:cxnLst/>
              <a:rect l="l" t="t" r="r" b="b"/>
              <a:pathLst>
                <a:path w="4084" h="4341" extrusionOk="0">
                  <a:moveTo>
                    <a:pt x="4084" y="0"/>
                  </a:moveTo>
                  <a:lnTo>
                    <a:pt x="1823" y="716"/>
                  </a:lnTo>
                  <a:cubicBezTo>
                    <a:pt x="735" y="1069"/>
                    <a:pt x="1" y="2080"/>
                    <a:pt x="1" y="3215"/>
                  </a:cubicBezTo>
                  <a:lnTo>
                    <a:pt x="1" y="4121"/>
                  </a:lnTo>
                  <a:cubicBezTo>
                    <a:pt x="1" y="4236"/>
                    <a:pt x="106" y="4341"/>
                    <a:pt x="220" y="4341"/>
                  </a:cubicBezTo>
                  <a:lnTo>
                    <a:pt x="4084" y="4341"/>
                  </a:lnTo>
                  <a:lnTo>
                    <a:pt x="4084"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6" name="Google Shape;20876;p80"/>
            <p:cNvSpPr/>
            <p:nvPr/>
          </p:nvSpPr>
          <p:spPr>
            <a:xfrm>
              <a:off x="4132312" y="3586120"/>
              <a:ext cx="106940" cy="113433"/>
            </a:xfrm>
            <a:custGeom>
              <a:avLst/>
              <a:gdLst/>
              <a:ahLst/>
              <a:cxnLst/>
              <a:rect l="l" t="t" r="r" b="b"/>
              <a:pathLst>
                <a:path w="4084" h="4332" extrusionOk="0">
                  <a:moveTo>
                    <a:pt x="0" y="0"/>
                  </a:moveTo>
                  <a:lnTo>
                    <a:pt x="0" y="4331"/>
                  </a:lnTo>
                  <a:lnTo>
                    <a:pt x="3864" y="4331"/>
                  </a:lnTo>
                  <a:cubicBezTo>
                    <a:pt x="3988" y="4331"/>
                    <a:pt x="4083" y="4236"/>
                    <a:pt x="4083" y="4112"/>
                  </a:cubicBezTo>
                  <a:lnTo>
                    <a:pt x="4083" y="3215"/>
                  </a:lnTo>
                  <a:cubicBezTo>
                    <a:pt x="4083" y="2080"/>
                    <a:pt x="3349" y="1069"/>
                    <a:pt x="2271" y="725"/>
                  </a:cubicBezTo>
                  <a:lnTo>
                    <a:pt x="0" y="0"/>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7" name="Google Shape;20877;p80"/>
            <p:cNvSpPr/>
            <p:nvPr/>
          </p:nvSpPr>
          <p:spPr>
            <a:xfrm>
              <a:off x="3973421" y="3598610"/>
              <a:ext cx="67714" cy="100943"/>
            </a:xfrm>
            <a:custGeom>
              <a:avLst/>
              <a:gdLst/>
              <a:ahLst/>
              <a:cxnLst/>
              <a:rect l="l" t="t" r="r" b="b"/>
              <a:pathLst>
                <a:path w="2586" h="3855" extrusionOk="0">
                  <a:moveTo>
                    <a:pt x="2586" y="0"/>
                  </a:moveTo>
                  <a:lnTo>
                    <a:pt x="1823" y="239"/>
                  </a:lnTo>
                  <a:cubicBezTo>
                    <a:pt x="735" y="582"/>
                    <a:pt x="1" y="1593"/>
                    <a:pt x="1" y="2738"/>
                  </a:cubicBezTo>
                  <a:lnTo>
                    <a:pt x="1" y="3635"/>
                  </a:lnTo>
                  <a:cubicBezTo>
                    <a:pt x="1" y="3759"/>
                    <a:pt x="106" y="3854"/>
                    <a:pt x="220" y="3854"/>
                  </a:cubicBezTo>
                  <a:lnTo>
                    <a:pt x="602" y="3854"/>
                  </a:lnTo>
                  <a:lnTo>
                    <a:pt x="602" y="2738"/>
                  </a:lnTo>
                  <a:cubicBezTo>
                    <a:pt x="602" y="1603"/>
                    <a:pt x="1165" y="592"/>
                    <a:pt x="1994" y="248"/>
                  </a:cubicBezTo>
                  <a:lnTo>
                    <a:pt x="2586"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8" name="Google Shape;20878;p80"/>
            <p:cNvSpPr/>
            <p:nvPr/>
          </p:nvSpPr>
          <p:spPr>
            <a:xfrm>
              <a:off x="4171773" y="3598610"/>
              <a:ext cx="67479" cy="100943"/>
            </a:xfrm>
            <a:custGeom>
              <a:avLst/>
              <a:gdLst/>
              <a:ahLst/>
              <a:cxnLst/>
              <a:rect l="l" t="t" r="r" b="b"/>
              <a:pathLst>
                <a:path w="2577" h="3855" extrusionOk="0">
                  <a:moveTo>
                    <a:pt x="0" y="0"/>
                  </a:moveTo>
                  <a:lnTo>
                    <a:pt x="582" y="239"/>
                  </a:lnTo>
                  <a:cubicBezTo>
                    <a:pt x="1412" y="592"/>
                    <a:pt x="1975" y="1593"/>
                    <a:pt x="1975" y="2738"/>
                  </a:cubicBezTo>
                  <a:lnTo>
                    <a:pt x="1975" y="3854"/>
                  </a:lnTo>
                  <a:lnTo>
                    <a:pt x="2357" y="3854"/>
                  </a:lnTo>
                  <a:cubicBezTo>
                    <a:pt x="2481" y="3854"/>
                    <a:pt x="2576" y="3759"/>
                    <a:pt x="2576" y="3635"/>
                  </a:cubicBezTo>
                  <a:lnTo>
                    <a:pt x="2576" y="2738"/>
                  </a:lnTo>
                  <a:cubicBezTo>
                    <a:pt x="2576" y="1593"/>
                    <a:pt x="1842" y="582"/>
                    <a:pt x="754" y="239"/>
                  </a:cubicBezTo>
                  <a:lnTo>
                    <a:pt x="0"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79" name="Google Shape;20879;p80"/>
            <p:cNvSpPr/>
            <p:nvPr/>
          </p:nvSpPr>
          <p:spPr>
            <a:xfrm>
              <a:off x="4241320" y="3379232"/>
              <a:ext cx="45379" cy="65017"/>
            </a:xfrm>
            <a:custGeom>
              <a:avLst/>
              <a:gdLst/>
              <a:ahLst/>
              <a:cxnLst/>
              <a:rect l="l" t="t" r="r" b="b"/>
              <a:pathLst>
                <a:path w="1733" h="2483" extrusionOk="0">
                  <a:moveTo>
                    <a:pt x="839" y="1"/>
                  </a:moveTo>
                  <a:cubicBezTo>
                    <a:pt x="529" y="1"/>
                    <a:pt x="218" y="161"/>
                    <a:pt x="63" y="508"/>
                  </a:cubicBezTo>
                  <a:cubicBezTo>
                    <a:pt x="0" y="665"/>
                    <a:pt x="133" y="790"/>
                    <a:pt x="266" y="790"/>
                  </a:cubicBezTo>
                  <a:cubicBezTo>
                    <a:pt x="334" y="790"/>
                    <a:pt x="403" y="757"/>
                    <a:pt x="445" y="679"/>
                  </a:cubicBezTo>
                  <a:cubicBezTo>
                    <a:pt x="517" y="501"/>
                    <a:pt x="681" y="404"/>
                    <a:pt x="849" y="404"/>
                  </a:cubicBezTo>
                  <a:cubicBezTo>
                    <a:pt x="968" y="404"/>
                    <a:pt x="1088" y="453"/>
                    <a:pt x="1179" y="555"/>
                  </a:cubicBezTo>
                  <a:cubicBezTo>
                    <a:pt x="1389" y="794"/>
                    <a:pt x="1284" y="1176"/>
                    <a:pt x="979" y="1271"/>
                  </a:cubicBezTo>
                  <a:cubicBezTo>
                    <a:pt x="683" y="1366"/>
                    <a:pt x="502" y="1462"/>
                    <a:pt x="502" y="1643"/>
                  </a:cubicBezTo>
                  <a:lnTo>
                    <a:pt x="502" y="2282"/>
                  </a:lnTo>
                  <a:cubicBezTo>
                    <a:pt x="502" y="2397"/>
                    <a:pt x="588" y="2483"/>
                    <a:pt x="712" y="2483"/>
                  </a:cubicBezTo>
                  <a:cubicBezTo>
                    <a:pt x="817" y="2483"/>
                    <a:pt x="912" y="2397"/>
                    <a:pt x="912" y="2282"/>
                  </a:cubicBezTo>
                  <a:lnTo>
                    <a:pt x="912" y="1738"/>
                  </a:lnTo>
                  <a:cubicBezTo>
                    <a:pt x="979" y="1710"/>
                    <a:pt x="1036" y="1691"/>
                    <a:pt x="1103" y="1672"/>
                  </a:cubicBezTo>
                  <a:cubicBezTo>
                    <a:pt x="1485" y="1557"/>
                    <a:pt x="1733" y="1185"/>
                    <a:pt x="1704" y="794"/>
                  </a:cubicBezTo>
                  <a:cubicBezTo>
                    <a:pt x="1666" y="286"/>
                    <a:pt x="1253" y="1"/>
                    <a:pt x="83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0" name="Google Shape;20880;p80"/>
            <p:cNvSpPr/>
            <p:nvPr/>
          </p:nvSpPr>
          <p:spPr>
            <a:xfrm>
              <a:off x="4250458" y="3449644"/>
              <a:ext cx="17020" cy="14349"/>
            </a:xfrm>
            <a:custGeom>
              <a:avLst/>
              <a:gdLst/>
              <a:ahLst/>
              <a:cxnLst/>
              <a:rect l="l" t="t" r="r" b="b"/>
              <a:pathLst>
                <a:path w="650" h="548" extrusionOk="0">
                  <a:moveTo>
                    <a:pt x="368" y="0"/>
                  </a:moveTo>
                  <a:cubicBezTo>
                    <a:pt x="300" y="0"/>
                    <a:pt x="230" y="25"/>
                    <a:pt x="172" y="80"/>
                  </a:cubicBezTo>
                  <a:cubicBezTo>
                    <a:pt x="0" y="251"/>
                    <a:pt x="124" y="547"/>
                    <a:pt x="372" y="547"/>
                  </a:cubicBezTo>
                  <a:cubicBezTo>
                    <a:pt x="525" y="547"/>
                    <a:pt x="649" y="423"/>
                    <a:pt x="649" y="280"/>
                  </a:cubicBezTo>
                  <a:cubicBezTo>
                    <a:pt x="649" y="111"/>
                    <a:pt x="512" y="0"/>
                    <a:pt x="36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81" name="Google Shape;20881;p80"/>
          <p:cNvGrpSpPr/>
          <p:nvPr/>
        </p:nvGrpSpPr>
        <p:grpSpPr>
          <a:xfrm>
            <a:off x="2870477" y="5684003"/>
            <a:ext cx="497655" cy="478836"/>
            <a:chOff x="2152857" y="4263002"/>
            <a:chExt cx="373241" cy="359127"/>
          </a:xfrm>
        </p:grpSpPr>
        <p:sp>
          <p:nvSpPr>
            <p:cNvPr id="20882" name="Google Shape;20882;p80"/>
            <p:cNvSpPr/>
            <p:nvPr/>
          </p:nvSpPr>
          <p:spPr>
            <a:xfrm>
              <a:off x="2152857" y="4354493"/>
              <a:ext cx="275309" cy="267637"/>
            </a:xfrm>
            <a:custGeom>
              <a:avLst/>
              <a:gdLst/>
              <a:ahLst/>
              <a:cxnLst/>
              <a:rect l="l" t="t" r="r" b="b"/>
              <a:pathLst>
                <a:path w="10514" h="10221" extrusionOk="0">
                  <a:moveTo>
                    <a:pt x="2452" y="1"/>
                  </a:moveTo>
                  <a:lnTo>
                    <a:pt x="1632" y="430"/>
                  </a:lnTo>
                  <a:lnTo>
                    <a:pt x="1403" y="554"/>
                  </a:lnTo>
                  <a:cubicBezTo>
                    <a:pt x="401" y="1079"/>
                    <a:pt x="1" y="2310"/>
                    <a:pt x="506" y="3321"/>
                  </a:cubicBezTo>
                  <a:cubicBezTo>
                    <a:pt x="1174" y="4666"/>
                    <a:pt x="5848" y="9340"/>
                    <a:pt x="7194" y="10008"/>
                  </a:cubicBezTo>
                  <a:cubicBezTo>
                    <a:pt x="7487" y="10152"/>
                    <a:pt x="7800" y="10221"/>
                    <a:pt x="8108" y="10221"/>
                  </a:cubicBezTo>
                  <a:cubicBezTo>
                    <a:pt x="8860" y="10221"/>
                    <a:pt x="9588" y="9813"/>
                    <a:pt x="9960" y="9102"/>
                  </a:cubicBezTo>
                  <a:lnTo>
                    <a:pt x="10075" y="8873"/>
                  </a:lnTo>
                  <a:lnTo>
                    <a:pt x="10514" y="8053"/>
                  </a:lnTo>
                  <a:lnTo>
                    <a:pt x="8129" y="6717"/>
                  </a:lnTo>
                  <a:lnTo>
                    <a:pt x="7909" y="7232"/>
                  </a:lnTo>
                  <a:cubicBezTo>
                    <a:pt x="7752" y="7616"/>
                    <a:pt x="7387" y="7834"/>
                    <a:pt x="7012" y="7834"/>
                  </a:cubicBezTo>
                  <a:cubicBezTo>
                    <a:pt x="6818" y="7834"/>
                    <a:pt x="6622" y="7775"/>
                    <a:pt x="6450" y="7652"/>
                  </a:cubicBezTo>
                  <a:cubicBezTo>
                    <a:pt x="6211" y="7480"/>
                    <a:pt x="3025" y="4294"/>
                    <a:pt x="2853" y="4055"/>
                  </a:cubicBezTo>
                  <a:cubicBezTo>
                    <a:pt x="2490" y="3550"/>
                    <a:pt x="2691" y="2834"/>
                    <a:pt x="3273" y="2596"/>
                  </a:cubicBezTo>
                  <a:lnTo>
                    <a:pt x="3788" y="2386"/>
                  </a:lnTo>
                  <a:lnTo>
                    <a:pt x="2452"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3" name="Google Shape;20883;p80"/>
            <p:cNvSpPr/>
            <p:nvPr/>
          </p:nvSpPr>
          <p:spPr>
            <a:xfrm>
              <a:off x="2195564" y="4354257"/>
              <a:ext cx="56481" cy="72454"/>
            </a:xfrm>
            <a:custGeom>
              <a:avLst/>
              <a:gdLst/>
              <a:ahLst/>
              <a:cxnLst/>
              <a:rect l="l" t="t" r="r" b="b"/>
              <a:pathLst>
                <a:path w="2157" h="2767" extrusionOk="0">
                  <a:moveTo>
                    <a:pt x="821" y="0"/>
                  </a:moveTo>
                  <a:lnTo>
                    <a:pt x="1" y="439"/>
                  </a:lnTo>
                  <a:lnTo>
                    <a:pt x="1375" y="2767"/>
                  </a:lnTo>
                  <a:cubicBezTo>
                    <a:pt x="1451" y="2700"/>
                    <a:pt x="1546" y="2643"/>
                    <a:pt x="1642" y="2605"/>
                  </a:cubicBezTo>
                  <a:lnTo>
                    <a:pt x="2157" y="2385"/>
                  </a:lnTo>
                  <a:lnTo>
                    <a:pt x="821"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4" name="Google Shape;20884;p80"/>
            <p:cNvSpPr/>
            <p:nvPr/>
          </p:nvSpPr>
          <p:spPr>
            <a:xfrm>
              <a:off x="2355686" y="4530351"/>
              <a:ext cx="72480" cy="56743"/>
            </a:xfrm>
            <a:custGeom>
              <a:avLst/>
              <a:gdLst/>
              <a:ahLst/>
              <a:cxnLst/>
              <a:rect l="l" t="t" r="r" b="b"/>
              <a:pathLst>
                <a:path w="2768" h="2167" extrusionOk="0">
                  <a:moveTo>
                    <a:pt x="383" y="1"/>
                  </a:moveTo>
                  <a:lnTo>
                    <a:pt x="173" y="516"/>
                  </a:lnTo>
                  <a:cubicBezTo>
                    <a:pt x="125" y="612"/>
                    <a:pt x="68" y="707"/>
                    <a:pt x="1" y="793"/>
                  </a:cubicBezTo>
                  <a:lnTo>
                    <a:pt x="2329" y="2167"/>
                  </a:lnTo>
                  <a:lnTo>
                    <a:pt x="2768" y="1337"/>
                  </a:lnTo>
                  <a:lnTo>
                    <a:pt x="383"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5" name="Google Shape;20885;p80"/>
            <p:cNvSpPr/>
            <p:nvPr/>
          </p:nvSpPr>
          <p:spPr>
            <a:xfrm>
              <a:off x="2276764" y="4263002"/>
              <a:ext cx="249334" cy="210946"/>
            </a:xfrm>
            <a:custGeom>
              <a:avLst/>
              <a:gdLst/>
              <a:ahLst/>
              <a:cxnLst/>
              <a:rect l="l" t="t" r="r" b="b"/>
              <a:pathLst>
                <a:path w="9522" h="8056" extrusionOk="0">
                  <a:moveTo>
                    <a:pt x="4787" y="0"/>
                  </a:moveTo>
                  <a:cubicBezTo>
                    <a:pt x="4737" y="0"/>
                    <a:pt x="4687" y="1"/>
                    <a:pt x="4637" y="3"/>
                  </a:cubicBezTo>
                  <a:cubicBezTo>
                    <a:pt x="1613" y="127"/>
                    <a:pt x="0" y="3628"/>
                    <a:pt x="1880" y="6004"/>
                  </a:cubicBezTo>
                  <a:lnTo>
                    <a:pt x="1803" y="7826"/>
                  </a:lnTo>
                  <a:cubicBezTo>
                    <a:pt x="1796" y="7956"/>
                    <a:pt x="1904" y="8055"/>
                    <a:pt x="2022" y="8055"/>
                  </a:cubicBezTo>
                  <a:cubicBezTo>
                    <a:pt x="2051" y="8055"/>
                    <a:pt x="2080" y="8049"/>
                    <a:pt x="2109" y="8036"/>
                  </a:cubicBezTo>
                  <a:lnTo>
                    <a:pt x="3769" y="7263"/>
                  </a:lnTo>
                  <a:cubicBezTo>
                    <a:pt x="4105" y="7359"/>
                    <a:pt x="4447" y="7405"/>
                    <a:pt x="4785" y="7405"/>
                  </a:cubicBezTo>
                  <a:cubicBezTo>
                    <a:pt x="5998" y="7405"/>
                    <a:pt x="7160" y="6810"/>
                    <a:pt x="7861" y="5765"/>
                  </a:cubicBezTo>
                  <a:cubicBezTo>
                    <a:pt x="9522" y="3289"/>
                    <a:pt x="7723" y="0"/>
                    <a:pt x="4787"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6" name="Google Shape;20886;p80"/>
            <p:cNvSpPr/>
            <p:nvPr/>
          </p:nvSpPr>
          <p:spPr>
            <a:xfrm>
              <a:off x="2203080" y="4331502"/>
              <a:ext cx="78948" cy="97906"/>
            </a:xfrm>
            <a:custGeom>
              <a:avLst/>
              <a:gdLst/>
              <a:ahLst/>
              <a:cxnLst/>
              <a:rect l="l" t="t" r="r" b="b"/>
              <a:pathLst>
                <a:path w="3015" h="3739" extrusionOk="0">
                  <a:moveTo>
                    <a:pt x="1127" y="1"/>
                  </a:moveTo>
                  <a:cubicBezTo>
                    <a:pt x="1087" y="1"/>
                    <a:pt x="1047" y="10"/>
                    <a:pt x="1011" y="30"/>
                  </a:cubicBezTo>
                  <a:lnTo>
                    <a:pt x="143" y="545"/>
                  </a:lnTo>
                  <a:cubicBezTo>
                    <a:pt x="38" y="602"/>
                    <a:pt x="0" y="736"/>
                    <a:pt x="67" y="850"/>
                  </a:cubicBezTo>
                  <a:lnTo>
                    <a:pt x="1708" y="3626"/>
                  </a:lnTo>
                  <a:cubicBezTo>
                    <a:pt x="1747" y="3698"/>
                    <a:pt x="1822" y="3739"/>
                    <a:pt x="1899" y="3739"/>
                  </a:cubicBezTo>
                  <a:cubicBezTo>
                    <a:pt x="1934" y="3739"/>
                    <a:pt x="1970" y="3730"/>
                    <a:pt x="2003" y="3712"/>
                  </a:cubicBezTo>
                  <a:lnTo>
                    <a:pt x="2881" y="3197"/>
                  </a:lnTo>
                  <a:cubicBezTo>
                    <a:pt x="2986" y="3140"/>
                    <a:pt x="3015" y="3006"/>
                    <a:pt x="2957" y="2901"/>
                  </a:cubicBezTo>
                  <a:lnTo>
                    <a:pt x="1317" y="106"/>
                  </a:lnTo>
                  <a:cubicBezTo>
                    <a:pt x="1279" y="37"/>
                    <a:pt x="1204" y="1"/>
                    <a:pt x="112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7" name="Google Shape;20887;p80"/>
            <p:cNvSpPr/>
            <p:nvPr/>
          </p:nvSpPr>
          <p:spPr>
            <a:xfrm>
              <a:off x="2352203" y="4501129"/>
              <a:ext cx="99451" cy="77350"/>
            </a:xfrm>
            <a:custGeom>
              <a:avLst/>
              <a:gdLst/>
              <a:ahLst/>
              <a:cxnLst/>
              <a:rect l="l" t="t" r="r" b="b"/>
              <a:pathLst>
                <a:path w="3798" h="2954" extrusionOk="0">
                  <a:moveTo>
                    <a:pt x="767" y="1"/>
                  </a:moveTo>
                  <a:cubicBezTo>
                    <a:pt x="693" y="1"/>
                    <a:pt x="620" y="39"/>
                    <a:pt x="582" y="115"/>
                  </a:cubicBezTo>
                  <a:lnTo>
                    <a:pt x="67" y="983"/>
                  </a:lnTo>
                  <a:cubicBezTo>
                    <a:pt x="0" y="1088"/>
                    <a:pt x="39" y="1222"/>
                    <a:pt x="143" y="1279"/>
                  </a:cubicBezTo>
                  <a:lnTo>
                    <a:pt x="2929" y="2920"/>
                  </a:lnTo>
                  <a:cubicBezTo>
                    <a:pt x="2965" y="2943"/>
                    <a:pt x="3004" y="2953"/>
                    <a:pt x="3042" y="2953"/>
                  </a:cubicBezTo>
                  <a:cubicBezTo>
                    <a:pt x="3116" y="2953"/>
                    <a:pt x="3187" y="2913"/>
                    <a:pt x="3225" y="2844"/>
                  </a:cubicBezTo>
                  <a:lnTo>
                    <a:pt x="3740" y="1976"/>
                  </a:lnTo>
                  <a:cubicBezTo>
                    <a:pt x="3797" y="1871"/>
                    <a:pt x="3769" y="1728"/>
                    <a:pt x="3664" y="1670"/>
                  </a:cubicBezTo>
                  <a:lnTo>
                    <a:pt x="878" y="29"/>
                  </a:lnTo>
                  <a:cubicBezTo>
                    <a:pt x="843" y="10"/>
                    <a:pt x="805" y="1"/>
                    <a:pt x="76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8" name="Google Shape;20888;p80"/>
            <p:cNvSpPr/>
            <p:nvPr/>
          </p:nvSpPr>
          <p:spPr>
            <a:xfrm>
              <a:off x="2324971" y="4303039"/>
              <a:ext cx="134669" cy="115135"/>
            </a:xfrm>
            <a:custGeom>
              <a:avLst/>
              <a:gdLst/>
              <a:ahLst/>
              <a:cxnLst/>
              <a:rect l="l" t="t" r="r" b="b"/>
              <a:pathLst>
                <a:path w="5143" h="4397" extrusionOk="0">
                  <a:moveTo>
                    <a:pt x="2956" y="1"/>
                  </a:moveTo>
                  <a:cubicBezTo>
                    <a:pt x="2951" y="1"/>
                    <a:pt x="2945" y="1"/>
                    <a:pt x="2939" y="1"/>
                  </a:cubicBezTo>
                  <a:cubicBezTo>
                    <a:pt x="983" y="1"/>
                    <a:pt x="1" y="2367"/>
                    <a:pt x="1384" y="3750"/>
                  </a:cubicBezTo>
                  <a:cubicBezTo>
                    <a:pt x="1834" y="4197"/>
                    <a:pt x="2385" y="4397"/>
                    <a:pt x="2926" y="4397"/>
                  </a:cubicBezTo>
                  <a:cubicBezTo>
                    <a:pt x="4058" y="4397"/>
                    <a:pt x="5143" y="3519"/>
                    <a:pt x="5143" y="2195"/>
                  </a:cubicBezTo>
                  <a:cubicBezTo>
                    <a:pt x="5143" y="980"/>
                    <a:pt x="4169" y="1"/>
                    <a:pt x="295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89" name="Google Shape;20889;p80"/>
            <p:cNvSpPr/>
            <p:nvPr/>
          </p:nvSpPr>
          <p:spPr>
            <a:xfrm>
              <a:off x="2347464" y="4313775"/>
              <a:ext cx="109427" cy="93219"/>
            </a:xfrm>
            <a:custGeom>
              <a:avLst/>
              <a:gdLst/>
              <a:ahLst/>
              <a:cxnLst/>
              <a:rect l="l" t="t" r="r" b="b"/>
              <a:pathLst>
                <a:path w="4179" h="3560" extrusionOk="0">
                  <a:moveTo>
                    <a:pt x="801" y="1"/>
                  </a:moveTo>
                  <a:cubicBezTo>
                    <a:pt x="420" y="268"/>
                    <a:pt x="143" y="650"/>
                    <a:pt x="0" y="1088"/>
                  </a:cubicBezTo>
                  <a:lnTo>
                    <a:pt x="3387" y="3559"/>
                  </a:lnTo>
                  <a:cubicBezTo>
                    <a:pt x="3759" y="3283"/>
                    <a:pt x="4036" y="2901"/>
                    <a:pt x="4179" y="2472"/>
                  </a:cubicBezTo>
                  <a:lnTo>
                    <a:pt x="801"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90" name="Google Shape;20890;p80"/>
          <p:cNvGrpSpPr/>
          <p:nvPr/>
        </p:nvGrpSpPr>
        <p:grpSpPr>
          <a:xfrm>
            <a:off x="1146177" y="4462630"/>
            <a:ext cx="404716" cy="478836"/>
            <a:chOff x="859632" y="3346972"/>
            <a:chExt cx="303537" cy="359127"/>
          </a:xfrm>
        </p:grpSpPr>
        <p:sp>
          <p:nvSpPr>
            <p:cNvPr id="20891" name="Google Shape;20891;p80"/>
            <p:cNvSpPr/>
            <p:nvPr/>
          </p:nvSpPr>
          <p:spPr>
            <a:xfrm>
              <a:off x="859632" y="3346972"/>
              <a:ext cx="303537" cy="359127"/>
            </a:xfrm>
            <a:custGeom>
              <a:avLst/>
              <a:gdLst/>
              <a:ahLst/>
              <a:cxnLst/>
              <a:rect l="l" t="t" r="r" b="b"/>
              <a:pathLst>
                <a:path w="11592" h="13715" extrusionOk="0">
                  <a:moveTo>
                    <a:pt x="5935" y="1"/>
                  </a:moveTo>
                  <a:cubicBezTo>
                    <a:pt x="4754" y="1"/>
                    <a:pt x="3581" y="368"/>
                    <a:pt x="2595" y="1091"/>
                  </a:cubicBezTo>
                  <a:cubicBezTo>
                    <a:pt x="868" y="2341"/>
                    <a:pt x="0" y="4459"/>
                    <a:pt x="344" y="6567"/>
                  </a:cubicBezTo>
                  <a:cubicBezTo>
                    <a:pt x="678" y="8666"/>
                    <a:pt x="2175" y="10402"/>
                    <a:pt x="4198" y="11060"/>
                  </a:cubicBezTo>
                  <a:lnTo>
                    <a:pt x="5743" y="13607"/>
                  </a:lnTo>
                  <a:cubicBezTo>
                    <a:pt x="5786" y="13679"/>
                    <a:pt x="5860" y="13715"/>
                    <a:pt x="5934" y="13715"/>
                  </a:cubicBezTo>
                  <a:cubicBezTo>
                    <a:pt x="6008" y="13715"/>
                    <a:pt x="6082" y="13679"/>
                    <a:pt x="6125" y="13607"/>
                  </a:cubicBezTo>
                  <a:lnTo>
                    <a:pt x="7670" y="11060"/>
                  </a:lnTo>
                  <a:cubicBezTo>
                    <a:pt x="10008" y="10297"/>
                    <a:pt x="11591" y="8122"/>
                    <a:pt x="11591" y="5661"/>
                  </a:cubicBezTo>
                  <a:cubicBezTo>
                    <a:pt x="11591" y="3533"/>
                    <a:pt x="10399" y="1578"/>
                    <a:pt x="8500" y="614"/>
                  </a:cubicBezTo>
                  <a:cubicBezTo>
                    <a:pt x="7691" y="203"/>
                    <a:pt x="6811" y="1"/>
                    <a:pt x="5935"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2" name="Google Shape;20892;p80"/>
            <p:cNvSpPr/>
            <p:nvPr/>
          </p:nvSpPr>
          <p:spPr>
            <a:xfrm>
              <a:off x="926063" y="3427989"/>
              <a:ext cx="153156" cy="145903"/>
            </a:xfrm>
            <a:custGeom>
              <a:avLst/>
              <a:gdLst/>
              <a:ahLst/>
              <a:cxnLst/>
              <a:rect l="l" t="t" r="r" b="b"/>
              <a:pathLst>
                <a:path w="5849" h="5572" extrusionOk="0">
                  <a:moveTo>
                    <a:pt x="1575" y="0"/>
                  </a:moveTo>
                  <a:cubicBezTo>
                    <a:pt x="1489" y="0"/>
                    <a:pt x="1403" y="0"/>
                    <a:pt x="1308" y="10"/>
                  </a:cubicBezTo>
                  <a:cubicBezTo>
                    <a:pt x="745" y="67"/>
                    <a:pt x="77" y="592"/>
                    <a:pt x="1" y="1603"/>
                  </a:cubicBezTo>
                  <a:lnTo>
                    <a:pt x="1" y="1937"/>
                  </a:lnTo>
                  <a:cubicBezTo>
                    <a:pt x="77" y="2901"/>
                    <a:pt x="802" y="4083"/>
                    <a:pt x="2920" y="5572"/>
                  </a:cubicBezTo>
                  <a:cubicBezTo>
                    <a:pt x="5047" y="4083"/>
                    <a:pt x="5772" y="2901"/>
                    <a:pt x="5849" y="1937"/>
                  </a:cubicBezTo>
                  <a:lnTo>
                    <a:pt x="5849" y="1603"/>
                  </a:lnTo>
                  <a:cubicBezTo>
                    <a:pt x="5772" y="592"/>
                    <a:pt x="5114" y="67"/>
                    <a:pt x="4542" y="10"/>
                  </a:cubicBezTo>
                  <a:cubicBezTo>
                    <a:pt x="4446" y="0"/>
                    <a:pt x="4361" y="0"/>
                    <a:pt x="4275" y="0"/>
                  </a:cubicBezTo>
                  <a:lnTo>
                    <a:pt x="4265" y="0"/>
                  </a:lnTo>
                  <a:cubicBezTo>
                    <a:pt x="3597" y="0"/>
                    <a:pt x="3283" y="287"/>
                    <a:pt x="2920" y="716"/>
                  </a:cubicBezTo>
                  <a:cubicBezTo>
                    <a:pt x="2558" y="287"/>
                    <a:pt x="2233" y="0"/>
                    <a:pt x="157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3" name="Google Shape;20893;p80"/>
            <p:cNvSpPr/>
            <p:nvPr/>
          </p:nvSpPr>
          <p:spPr>
            <a:xfrm>
              <a:off x="1011767" y="3492928"/>
              <a:ext cx="64703" cy="74470"/>
            </a:xfrm>
            <a:custGeom>
              <a:avLst/>
              <a:gdLst/>
              <a:ahLst/>
              <a:cxnLst/>
              <a:rect l="l" t="t" r="r" b="b"/>
              <a:pathLst>
                <a:path w="2471" h="2844" extrusionOk="0">
                  <a:moveTo>
                    <a:pt x="1259" y="1"/>
                  </a:moveTo>
                  <a:cubicBezTo>
                    <a:pt x="1097" y="1"/>
                    <a:pt x="964" y="134"/>
                    <a:pt x="964" y="297"/>
                  </a:cubicBezTo>
                  <a:lnTo>
                    <a:pt x="964" y="974"/>
                  </a:lnTo>
                  <a:lnTo>
                    <a:pt x="286" y="974"/>
                  </a:lnTo>
                  <a:cubicBezTo>
                    <a:pt x="124" y="974"/>
                    <a:pt x="0" y="1098"/>
                    <a:pt x="0" y="1260"/>
                  </a:cubicBezTo>
                  <a:lnTo>
                    <a:pt x="0" y="2844"/>
                  </a:lnTo>
                  <a:cubicBezTo>
                    <a:pt x="1498" y="1737"/>
                    <a:pt x="2213" y="802"/>
                    <a:pt x="2471"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4" name="Google Shape;20894;p80"/>
            <p:cNvSpPr/>
            <p:nvPr/>
          </p:nvSpPr>
          <p:spPr>
            <a:xfrm>
              <a:off x="998020" y="3428224"/>
              <a:ext cx="81462" cy="145667"/>
            </a:xfrm>
            <a:custGeom>
              <a:avLst/>
              <a:gdLst/>
              <a:ahLst/>
              <a:cxnLst/>
              <a:rect l="l" t="t" r="r" b="b"/>
              <a:pathLst>
                <a:path w="3111" h="5563" extrusionOk="0">
                  <a:moveTo>
                    <a:pt x="1536" y="1"/>
                  </a:moveTo>
                  <a:cubicBezTo>
                    <a:pt x="1479" y="1"/>
                    <a:pt x="1412" y="10"/>
                    <a:pt x="1355" y="10"/>
                  </a:cubicBezTo>
                  <a:lnTo>
                    <a:pt x="1431" y="10"/>
                  </a:lnTo>
                  <a:cubicBezTo>
                    <a:pt x="1994" y="68"/>
                    <a:pt x="2662" y="592"/>
                    <a:pt x="2738" y="1594"/>
                  </a:cubicBezTo>
                  <a:lnTo>
                    <a:pt x="2738" y="1928"/>
                  </a:lnTo>
                  <a:cubicBezTo>
                    <a:pt x="2662" y="2863"/>
                    <a:pt x="1975" y="4008"/>
                    <a:pt x="0" y="5439"/>
                  </a:cubicBezTo>
                  <a:lnTo>
                    <a:pt x="182" y="5563"/>
                  </a:lnTo>
                  <a:cubicBezTo>
                    <a:pt x="2309" y="4074"/>
                    <a:pt x="3034" y="2892"/>
                    <a:pt x="3110" y="1928"/>
                  </a:cubicBezTo>
                  <a:lnTo>
                    <a:pt x="3110" y="1594"/>
                  </a:lnTo>
                  <a:cubicBezTo>
                    <a:pt x="3024" y="583"/>
                    <a:pt x="2366" y="58"/>
                    <a:pt x="1803" y="10"/>
                  </a:cubicBezTo>
                  <a:cubicBezTo>
                    <a:pt x="1708" y="1"/>
                    <a:pt x="1622" y="1"/>
                    <a:pt x="1536" y="1"/>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5" name="Google Shape;20895;p80"/>
            <p:cNvSpPr/>
            <p:nvPr/>
          </p:nvSpPr>
          <p:spPr>
            <a:xfrm>
              <a:off x="1022738" y="3503925"/>
              <a:ext cx="80964" cy="81200"/>
            </a:xfrm>
            <a:custGeom>
              <a:avLst/>
              <a:gdLst/>
              <a:ahLst/>
              <a:cxnLst/>
              <a:rect l="l" t="t" r="r" b="b"/>
              <a:pathLst>
                <a:path w="3092" h="3101" extrusionOk="0">
                  <a:moveTo>
                    <a:pt x="1193" y="1"/>
                  </a:moveTo>
                  <a:cubicBezTo>
                    <a:pt x="1069" y="1"/>
                    <a:pt x="964" y="105"/>
                    <a:pt x="964" y="229"/>
                  </a:cubicBezTo>
                  <a:lnTo>
                    <a:pt x="964" y="974"/>
                  </a:lnTo>
                  <a:lnTo>
                    <a:pt x="220" y="974"/>
                  </a:lnTo>
                  <a:cubicBezTo>
                    <a:pt x="96" y="974"/>
                    <a:pt x="1" y="1069"/>
                    <a:pt x="1" y="1193"/>
                  </a:cubicBezTo>
                  <a:lnTo>
                    <a:pt x="1" y="1909"/>
                  </a:lnTo>
                  <a:cubicBezTo>
                    <a:pt x="1" y="2023"/>
                    <a:pt x="96" y="2128"/>
                    <a:pt x="220" y="2128"/>
                  </a:cubicBezTo>
                  <a:lnTo>
                    <a:pt x="964" y="2128"/>
                  </a:lnTo>
                  <a:lnTo>
                    <a:pt x="964" y="2872"/>
                  </a:lnTo>
                  <a:cubicBezTo>
                    <a:pt x="964" y="2996"/>
                    <a:pt x="1069" y="3101"/>
                    <a:pt x="1193" y="3101"/>
                  </a:cubicBezTo>
                  <a:lnTo>
                    <a:pt x="1899" y="3101"/>
                  </a:lnTo>
                  <a:cubicBezTo>
                    <a:pt x="2023" y="3101"/>
                    <a:pt x="2119" y="2996"/>
                    <a:pt x="2119" y="2872"/>
                  </a:cubicBezTo>
                  <a:lnTo>
                    <a:pt x="2119" y="2128"/>
                  </a:lnTo>
                  <a:lnTo>
                    <a:pt x="2863" y="2128"/>
                  </a:lnTo>
                  <a:cubicBezTo>
                    <a:pt x="2987" y="2128"/>
                    <a:pt x="3092" y="2023"/>
                    <a:pt x="3092" y="1909"/>
                  </a:cubicBezTo>
                  <a:lnTo>
                    <a:pt x="3092" y="1193"/>
                  </a:lnTo>
                  <a:cubicBezTo>
                    <a:pt x="3092" y="1069"/>
                    <a:pt x="2987" y="974"/>
                    <a:pt x="2863" y="974"/>
                  </a:cubicBezTo>
                  <a:lnTo>
                    <a:pt x="2119" y="974"/>
                  </a:lnTo>
                  <a:lnTo>
                    <a:pt x="2119" y="229"/>
                  </a:lnTo>
                  <a:cubicBezTo>
                    <a:pt x="2119" y="105"/>
                    <a:pt x="2023" y="1"/>
                    <a:pt x="189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896" name="Google Shape;20896;p80"/>
          <p:cNvGrpSpPr/>
          <p:nvPr/>
        </p:nvGrpSpPr>
        <p:grpSpPr>
          <a:xfrm>
            <a:off x="2357215" y="3842989"/>
            <a:ext cx="353741" cy="489065"/>
            <a:chOff x="1767911" y="2882241"/>
            <a:chExt cx="265306" cy="366799"/>
          </a:xfrm>
        </p:grpSpPr>
        <p:sp>
          <p:nvSpPr>
            <p:cNvPr id="20897" name="Google Shape;20897;p80"/>
            <p:cNvSpPr/>
            <p:nvPr/>
          </p:nvSpPr>
          <p:spPr>
            <a:xfrm>
              <a:off x="1767911" y="3066269"/>
              <a:ext cx="265306" cy="182771"/>
            </a:xfrm>
            <a:custGeom>
              <a:avLst/>
              <a:gdLst/>
              <a:ahLst/>
              <a:cxnLst/>
              <a:rect l="l" t="t" r="r" b="b"/>
              <a:pathLst>
                <a:path w="10132" h="6980" extrusionOk="0">
                  <a:moveTo>
                    <a:pt x="0" y="1"/>
                  </a:moveTo>
                  <a:lnTo>
                    <a:pt x="0" y="5200"/>
                  </a:lnTo>
                  <a:cubicBezTo>
                    <a:pt x="0" y="5305"/>
                    <a:pt x="67" y="5391"/>
                    <a:pt x="163" y="5419"/>
                  </a:cubicBezTo>
                  <a:lnTo>
                    <a:pt x="4999" y="6965"/>
                  </a:lnTo>
                  <a:cubicBezTo>
                    <a:pt x="5023" y="6974"/>
                    <a:pt x="5047" y="6979"/>
                    <a:pt x="5070" y="6979"/>
                  </a:cubicBezTo>
                  <a:cubicBezTo>
                    <a:pt x="5092" y="6979"/>
                    <a:pt x="5114" y="6974"/>
                    <a:pt x="5133" y="6965"/>
                  </a:cubicBezTo>
                  <a:lnTo>
                    <a:pt x="9970" y="5419"/>
                  </a:lnTo>
                  <a:cubicBezTo>
                    <a:pt x="10065" y="5391"/>
                    <a:pt x="10132" y="5305"/>
                    <a:pt x="10132" y="5200"/>
                  </a:cubicBezTo>
                  <a:lnTo>
                    <a:pt x="10132" y="1"/>
                  </a:lnTo>
                  <a:lnTo>
                    <a:pt x="5066" y="1622"/>
                  </a:lnTo>
                  <a:lnTo>
                    <a:pt x="0"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8" name="Google Shape;20898;p80"/>
            <p:cNvSpPr/>
            <p:nvPr/>
          </p:nvSpPr>
          <p:spPr>
            <a:xfrm>
              <a:off x="1818867" y="2882241"/>
              <a:ext cx="147422" cy="155905"/>
            </a:xfrm>
            <a:custGeom>
              <a:avLst/>
              <a:gdLst/>
              <a:ahLst/>
              <a:cxnLst/>
              <a:rect l="l" t="t" r="r" b="b"/>
              <a:pathLst>
                <a:path w="5630" h="5954" extrusionOk="0">
                  <a:moveTo>
                    <a:pt x="3120" y="0"/>
                  </a:moveTo>
                  <a:cubicBezTo>
                    <a:pt x="2622" y="0"/>
                    <a:pt x="2111" y="151"/>
                    <a:pt x="1651" y="484"/>
                  </a:cubicBezTo>
                  <a:cubicBezTo>
                    <a:pt x="1" y="1686"/>
                    <a:pt x="411" y="4253"/>
                    <a:pt x="2357" y="4892"/>
                  </a:cubicBezTo>
                  <a:lnTo>
                    <a:pt x="2929" y="5846"/>
                  </a:lnTo>
                  <a:cubicBezTo>
                    <a:pt x="2972" y="5917"/>
                    <a:pt x="3046" y="5953"/>
                    <a:pt x="3120" y="5953"/>
                  </a:cubicBezTo>
                  <a:cubicBezTo>
                    <a:pt x="3194" y="5953"/>
                    <a:pt x="3268" y="5917"/>
                    <a:pt x="3311" y="5846"/>
                  </a:cubicBezTo>
                  <a:lnTo>
                    <a:pt x="3893" y="4892"/>
                  </a:lnTo>
                  <a:cubicBezTo>
                    <a:pt x="4923" y="4558"/>
                    <a:pt x="5629" y="3594"/>
                    <a:pt x="5629" y="2507"/>
                  </a:cubicBezTo>
                  <a:cubicBezTo>
                    <a:pt x="5629" y="1024"/>
                    <a:pt x="4418" y="0"/>
                    <a:pt x="3120"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899" name="Google Shape;20899;p80"/>
            <p:cNvSpPr/>
            <p:nvPr/>
          </p:nvSpPr>
          <p:spPr>
            <a:xfrm>
              <a:off x="1886817" y="2912144"/>
              <a:ext cx="47735" cy="47500"/>
            </a:xfrm>
            <a:custGeom>
              <a:avLst/>
              <a:gdLst/>
              <a:ahLst/>
              <a:cxnLst/>
              <a:rect l="l" t="t" r="r" b="b"/>
              <a:pathLst>
                <a:path w="1823" h="1814" extrusionOk="0">
                  <a:moveTo>
                    <a:pt x="916" y="1"/>
                  </a:moveTo>
                  <a:cubicBezTo>
                    <a:pt x="411" y="1"/>
                    <a:pt x="0" y="401"/>
                    <a:pt x="0" y="907"/>
                  </a:cubicBezTo>
                  <a:cubicBezTo>
                    <a:pt x="0" y="1412"/>
                    <a:pt x="411" y="1813"/>
                    <a:pt x="916" y="1813"/>
                  </a:cubicBezTo>
                  <a:cubicBezTo>
                    <a:pt x="1412" y="1813"/>
                    <a:pt x="1823" y="1412"/>
                    <a:pt x="1823" y="907"/>
                  </a:cubicBezTo>
                  <a:cubicBezTo>
                    <a:pt x="1823" y="401"/>
                    <a:pt x="1412" y="1"/>
                    <a:pt x="91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0" name="Google Shape;20900;p80"/>
            <p:cNvSpPr/>
            <p:nvPr/>
          </p:nvSpPr>
          <p:spPr>
            <a:xfrm>
              <a:off x="1858799" y="2906488"/>
              <a:ext cx="84237" cy="79079"/>
            </a:xfrm>
            <a:custGeom>
              <a:avLst/>
              <a:gdLst/>
              <a:ahLst/>
              <a:cxnLst/>
              <a:rect l="l" t="t" r="r" b="b"/>
              <a:pathLst>
                <a:path w="3217" h="3020" extrusionOk="0">
                  <a:moveTo>
                    <a:pt x="1989" y="422"/>
                  </a:moveTo>
                  <a:cubicBezTo>
                    <a:pt x="2159" y="422"/>
                    <a:pt x="2332" y="485"/>
                    <a:pt x="2473" y="627"/>
                  </a:cubicBezTo>
                  <a:cubicBezTo>
                    <a:pt x="2749" y="903"/>
                    <a:pt x="2749" y="1342"/>
                    <a:pt x="2482" y="1619"/>
                  </a:cubicBezTo>
                  <a:lnTo>
                    <a:pt x="2473" y="1619"/>
                  </a:lnTo>
                  <a:cubicBezTo>
                    <a:pt x="2332" y="1760"/>
                    <a:pt x="2159" y="1823"/>
                    <a:pt x="1989" y="1823"/>
                  </a:cubicBezTo>
                  <a:cubicBezTo>
                    <a:pt x="1632" y="1823"/>
                    <a:pt x="1290" y="1543"/>
                    <a:pt x="1290" y="1123"/>
                  </a:cubicBezTo>
                  <a:cubicBezTo>
                    <a:pt x="1290" y="702"/>
                    <a:pt x="1632" y="422"/>
                    <a:pt x="1989" y="422"/>
                  </a:cubicBezTo>
                  <a:close/>
                  <a:moveTo>
                    <a:pt x="2006" y="0"/>
                  </a:moveTo>
                  <a:cubicBezTo>
                    <a:pt x="1213" y="0"/>
                    <a:pt x="509" y="906"/>
                    <a:pt x="1061" y="1752"/>
                  </a:cubicBezTo>
                  <a:lnTo>
                    <a:pt x="155" y="2649"/>
                  </a:lnTo>
                  <a:cubicBezTo>
                    <a:pt x="0" y="2803"/>
                    <a:pt x="140" y="3020"/>
                    <a:pt x="304" y="3020"/>
                  </a:cubicBezTo>
                  <a:cubicBezTo>
                    <a:pt x="353" y="3020"/>
                    <a:pt x="404" y="3001"/>
                    <a:pt x="450" y="2954"/>
                  </a:cubicBezTo>
                  <a:lnTo>
                    <a:pt x="1357" y="2048"/>
                  </a:lnTo>
                  <a:cubicBezTo>
                    <a:pt x="1547" y="2178"/>
                    <a:pt x="1765" y="2240"/>
                    <a:pt x="1981" y="2240"/>
                  </a:cubicBezTo>
                  <a:cubicBezTo>
                    <a:pt x="2306" y="2240"/>
                    <a:pt x="2627" y="2098"/>
                    <a:pt x="2845" y="1829"/>
                  </a:cubicBezTo>
                  <a:cubicBezTo>
                    <a:pt x="3217" y="1390"/>
                    <a:pt x="3188" y="732"/>
                    <a:pt x="2778" y="331"/>
                  </a:cubicBezTo>
                  <a:cubicBezTo>
                    <a:pt x="2539" y="99"/>
                    <a:pt x="2268" y="0"/>
                    <a:pt x="2006"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1" name="Google Shape;20901;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1538"/>
                  </a:lnTo>
                  <a:lnTo>
                    <a:pt x="296" y="12"/>
                  </a:lnTo>
                  <a:cubicBezTo>
                    <a:pt x="272" y="4"/>
                    <a:pt x="249" y="0"/>
                    <a:pt x="2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2" name="Google Shape;20902;p80"/>
            <p:cNvSpPr/>
            <p:nvPr/>
          </p:nvSpPr>
          <p:spPr>
            <a:xfrm>
              <a:off x="1767911" y="3041001"/>
              <a:ext cx="132679" cy="180676"/>
            </a:xfrm>
            <a:custGeom>
              <a:avLst/>
              <a:gdLst/>
              <a:ahLst/>
              <a:cxnLst/>
              <a:rect l="l" t="t" r="r" b="b"/>
              <a:pathLst>
                <a:path w="5067" h="6900" extrusionOk="0">
                  <a:moveTo>
                    <a:pt x="225" y="0"/>
                  </a:moveTo>
                  <a:cubicBezTo>
                    <a:pt x="107" y="0"/>
                    <a:pt x="0" y="94"/>
                    <a:pt x="0" y="222"/>
                  </a:cubicBezTo>
                  <a:lnTo>
                    <a:pt x="0" y="5278"/>
                  </a:lnTo>
                  <a:lnTo>
                    <a:pt x="5066" y="6899"/>
                  </a:lnTo>
                  <a:lnTo>
                    <a:pt x="5066" y="6136"/>
                  </a:lnTo>
                  <a:lnTo>
                    <a:pt x="582" y="4696"/>
                  </a:lnTo>
                  <a:lnTo>
                    <a:pt x="582" y="98"/>
                  </a:lnTo>
                  <a:lnTo>
                    <a:pt x="296" y="12"/>
                  </a:lnTo>
                  <a:cubicBezTo>
                    <a:pt x="272" y="4"/>
                    <a:pt x="249" y="0"/>
                    <a:pt x="22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3" name="Google Shape;20903;p80"/>
            <p:cNvSpPr/>
            <p:nvPr/>
          </p:nvSpPr>
          <p:spPr>
            <a:xfrm>
              <a:off x="1783151" y="3029008"/>
              <a:ext cx="117440" cy="159938"/>
            </a:xfrm>
            <a:custGeom>
              <a:avLst/>
              <a:gdLst/>
              <a:ahLst/>
              <a:cxnLst/>
              <a:rect l="l" t="t" r="r" b="b"/>
              <a:pathLst>
                <a:path w="4485" h="6108" extrusionOk="0">
                  <a:moveTo>
                    <a:pt x="226" y="1"/>
                  </a:moveTo>
                  <a:cubicBezTo>
                    <a:pt x="102" y="1"/>
                    <a:pt x="0" y="102"/>
                    <a:pt x="0" y="231"/>
                  </a:cubicBezTo>
                  <a:lnTo>
                    <a:pt x="0" y="4677"/>
                  </a:lnTo>
                  <a:lnTo>
                    <a:pt x="4484" y="6108"/>
                  </a:lnTo>
                  <a:lnTo>
                    <a:pt x="4484" y="1357"/>
                  </a:lnTo>
                  <a:lnTo>
                    <a:pt x="296" y="12"/>
                  </a:lnTo>
                  <a:cubicBezTo>
                    <a:pt x="272" y="4"/>
                    <a:pt x="249" y="1"/>
                    <a:pt x="226"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4" name="Google Shape;20904;p80"/>
            <p:cNvSpPr/>
            <p:nvPr/>
          </p:nvSpPr>
          <p:spPr>
            <a:xfrm>
              <a:off x="1813290" y="3067212"/>
              <a:ext cx="65305" cy="26578"/>
            </a:xfrm>
            <a:custGeom>
              <a:avLst/>
              <a:gdLst/>
              <a:ahLst/>
              <a:cxnLst/>
              <a:rect l="l" t="t" r="r" b="b"/>
              <a:pathLst>
                <a:path w="2494" h="1015" extrusionOk="0">
                  <a:moveTo>
                    <a:pt x="294" y="0"/>
                  </a:moveTo>
                  <a:cubicBezTo>
                    <a:pt x="79" y="0"/>
                    <a:pt x="1" y="335"/>
                    <a:pt x="242" y="413"/>
                  </a:cubicBezTo>
                  <a:lnTo>
                    <a:pt x="2131" y="1004"/>
                  </a:lnTo>
                  <a:cubicBezTo>
                    <a:pt x="2160" y="1004"/>
                    <a:pt x="2179" y="1014"/>
                    <a:pt x="2198" y="1014"/>
                  </a:cubicBezTo>
                  <a:cubicBezTo>
                    <a:pt x="2446" y="1014"/>
                    <a:pt x="2494" y="671"/>
                    <a:pt x="2265" y="594"/>
                  </a:cubicBezTo>
                  <a:lnTo>
                    <a:pt x="366" y="12"/>
                  </a:lnTo>
                  <a:cubicBezTo>
                    <a:pt x="341" y="4"/>
                    <a:pt x="316" y="0"/>
                    <a:pt x="294"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5" name="Google Shape;20905;p80"/>
            <p:cNvSpPr/>
            <p:nvPr/>
          </p:nvSpPr>
          <p:spPr>
            <a:xfrm>
              <a:off x="1813237" y="3086746"/>
              <a:ext cx="65279" cy="26525"/>
            </a:xfrm>
            <a:custGeom>
              <a:avLst/>
              <a:gdLst/>
              <a:ahLst/>
              <a:cxnLst/>
              <a:rect l="l" t="t" r="r" b="b"/>
              <a:pathLst>
                <a:path w="2493" h="1013" extrusionOk="0">
                  <a:moveTo>
                    <a:pt x="303" y="1"/>
                  </a:moveTo>
                  <a:cubicBezTo>
                    <a:pt x="83" y="1"/>
                    <a:pt x="0" y="342"/>
                    <a:pt x="244" y="421"/>
                  </a:cubicBezTo>
                  <a:lnTo>
                    <a:pt x="2133" y="1003"/>
                  </a:lnTo>
                  <a:cubicBezTo>
                    <a:pt x="2162" y="1012"/>
                    <a:pt x="2181" y="1012"/>
                    <a:pt x="2200" y="1012"/>
                  </a:cubicBezTo>
                  <a:cubicBezTo>
                    <a:pt x="2203" y="1012"/>
                    <a:pt x="2206" y="1012"/>
                    <a:pt x="2210" y="1012"/>
                  </a:cubicBezTo>
                  <a:cubicBezTo>
                    <a:pt x="2449" y="1012"/>
                    <a:pt x="2493" y="668"/>
                    <a:pt x="2267" y="602"/>
                  </a:cubicBezTo>
                  <a:lnTo>
                    <a:pt x="368" y="10"/>
                  </a:lnTo>
                  <a:cubicBezTo>
                    <a:pt x="345" y="4"/>
                    <a:pt x="323" y="1"/>
                    <a:pt x="303"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6" name="Google Shape;20906;p80"/>
            <p:cNvSpPr/>
            <p:nvPr/>
          </p:nvSpPr>
          <p:spPr>
            <a:xfrm>
              <a:off x="1813290" y="3106437"/>
              <a:ext cx="65227" cy="26552"/>
            </a:xfrm>
            <a:custGeom>
              <a:avLst/>
              <a:gdLst/>
              <a:ahLst/>
              <a:cxnLst/>
              <a:rect l="l" t="t" r="r" b="b"/>
              <a:pathLst>
                <a:path w="2491" h="1014" extrusionOk="0">
                  <a:moveTo>
                    <a:pt x="295" y="0"/>
                  </a:moveTo>
                  <a:cubicBezTo>
                    <a:pt x="79" y="0"/>
                    <a:pt x="0" y="344"/>
                    <a:pt x="242" y="413"/>
                  </a:cubicBezTo>
                  <a:lnTo>
                    <a:pt x="2131" y="1004"/>
                  </a:lnTo>
                  <a:cubicBezTo>
                    <a:pt x="2160" y="1014"/>
                    <a:pt x="2179" y="1014"/>
                    <a:pt x="2198" y="1014"/>
                  </a:cubicBezTo>
                  <a:cubicBezTo>
                    <a:pt x="2201" y="1014"/>
                    <a:pt x="2204" y="1014"/>
                    <a:pt x="2208" y="1014"/>
                  </a:cubicBezTo>
                  <a:cubicBezTo>
                    <a:pt x="2447" y="1014"/>
                    <a:pt x="2491" y="669"/>
                    <a:pt x="2265" y="604"/>
                  </a:cubicBezTo>
                  <a:lnTo>
                    <a:pt x="366" y="12"/>
                  </a:lnTo>
                  <a:cubicBezTo>
                    <a:pt x="341" y="4"/>
                    <a:pt x="317" y="0"/>
                    <a:pt x="29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7" name="Google Shape;20907;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0" y="1538"/>
                  </a:lnTo>
                  <a:lnTo>
                    <a:pt x="0" y="6899"/>
                  </a:lnTo>
                  <a:lnTo>
                    <a:pt x="5066" y="5278"/>
                  </a:lnTo>
                  <a:lnTo>
                    <a:pt x="5066" y="222"/>
                  </a:lnTo>
                  <a:cubicBezTo>
                    <a:pt x="5066" y="94"/>
                    <a:pt x="4960" y="0"/>
                    <a:pt x="48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8" name="Google Shape;20908;p80"/>
            <p:cNvSpPr/>
            <p:nvPr/>
          </p:nvSpPr>
          <p:spPr>
            <a:xfrm>
              <a:off x="1900564" y="3041001"/>
              <a:ext cx="132653" cy="180676"/>
            </a:xfrm>
            <a:custGeom>
              <a:avLst/>
              <a:gdLst/>
              <a:ahLst/>
              <a:cxnLst/>
              <a:rect l="l" t="t" r="r" b="b"/>
              <a:pathLst>
                <a:path w="5066" h="6900" extrusionOk="0">
                  <a:moveTo>
                    <a:pt x="4841" y="0"/>
                  </a:moveTo>
                  <a:cubicBezTo>
                    <a:pt x="4818" y="0"/>
                    <a:pt x="4794" y="4"/>
                    <a:pt x="4770" y="12"/>
                  </a:cubicBezTo>
                  <a:lnTo>
                    <a:pt x="4484" y="98"/>
                  </a:lnTo>
                  <a:lnTo>
                    <a:pt x="4484" y="4724"/>
                  </a:lnTo>
                  <a:lnTo>
                    <a:pt x="0" y="6136"/>
                  </a:lnTo>
                  <a:lnTo>
                    <a:pt x="0" y="6899"/>
                  </a:lnTo>
                  <a:lnTo>
                    <a:pt x="5066" y="5278"/>
                  </a:lnTo>
                  <a:lnTo>
                    <a:pt x="5066" y="222"/>
                  </a:lnTo>
                  <a:cubicBezTo>
                    <a:pt x="5066" y="94"/>
                    <a:pt x="4960" y="0"/>
                    <a:pt x="4841"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09" name="Google Shape;20909;p80"/>
            <p:cNvSpPr/>
            <p:nvPr/>
          </p:nvSpPr>
          <p:spPr>
            <a:xfrm>
              <a:off x="1900564" y="3029008"/>
              <a:ext cx="117414" cy="159938"/>
            </a:xfrm>
            <a:custGeom>
              <a:avLst/>
              <a:gdLst/>
              <a:ahLst/>
              <a:cxnLst/>
              <a:rect l="l" t="t" r="r" b="b"/>
              <a:pathLst>
                <a:path w="4484" h="6108" extrusionOk="0">
                  <a:moveTo>
                    <a:pt x="4259" y="1"/>
                  </a:moveTo>
                  <a:cubicBezTo>
                    <a:pt x="4236" y="1"/>
                    <a:pt x="4212" y="4"/>
                    <a:pt x="4188" y="12"/>
                  </a:cubicBezTo>
                  <a:lnTo>
                    <a:pt x="0" y="1357"/>
                  </a:lnTo>
                  <a:lnTo>
                    <a:pt x="0" y="6108"/>
                  </a:lnTo>
                  <a:lnTo>
                    <a:pt x="4484" y="4677"/>
                  </a:lnTo>
                  <a:lnTo>
                    <a:pt x="4484" y="231"/>
                  </a:lnTo>
                  <a:cubicBezTo>
                    <a:pt x="4484" y="102"/>
                    <a:pt x="4382" y="1"/>
                    <a:pt x="425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0" name="Google Shape;20910;p80"/>
            <p:cNvSpPr/>
            <p:nvPr/>
          </p:nvSpPr>
          <p:spPr>
            <a:xfrm>
              <a:off x="1900564" y="3029244"/>
              <a:ext cx="117414" cy="159702"/>
            </a:xfrm>
            <a:custGeom>
              <a:avLst/>
              <a:gdLst/>
              <a:ahLst/>
              <a:cxnLst/>
              <a:rect l="l" t="t" r="r" b="b"/>
              <a:pathLst>
                <a:path w="4484" h="6099" extrusionOk="0">
                  <a:moveTo>
                    <a:pt x="4268" y="1"/>
                  </a:moveTo>
                  <a:cubicBezTo>
                    <a:pt x="4245" y="1"/>
                    <a:pt x="4221" y="4"/>
                    <a:pt x="4198" y="12"/>
                  </a:cubicBezTo>
                  <a:lnTo>
                    <a:pt x="3816" y="127"/>
                  </a:lnTo>
                  <a:lnTo>
                    <a:pt x="3816" y="4019"/>
                  </a:lnTo>
                  <a:lnTo>
                    <a:pt x="0" y="5231"/>
                  </a:lnTo>
                  <a:lnTo>
                    <a:pt x="0" y="6099"/>
                  </a:lnTo>
                  <a:lnTo>
                    <a:pt x="4484" y="4668"/>
                  </a:lnTo>
                  <a:lnTo>
                    <a:pt x="4484" y="222"/>
                  </a:lnTo>
                  <a:cubicBezTo>
                    <a:pt x="4484" y="95"/>
                    <a:pt x="4384" y="1"/>
                    <a:pt x="426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1" name="Google Shape;20911;p80"/>
            <p:cNvSpPr/>
            <p:nvPr/>
          </p:nvSpPr>
          <p:spPr>
            <a:xfrm>
              <a:off x="1941282" y="3069988"/>
              <a:ext cx="29484" cy="36345"/>
            </a:xfrm>
            <a:custGeom>
              <a:avLst/>
              <a:gdLst/>
              <a:ahLst/>
              <a:cxnLst/>
              <a:rect l="l" t="t" r="r" b="b"/>
              <a:pathLst>
                <a:path w="1126" h="1388" extrusionOk="0">
                  <a:moveTo>
                    <a:pt x="897" y="0"/>
                  </a:moveTo>
                  <a:cubicBezTo>
                    <a:pt x="875" y="0"/>
                    <a:pt x="853" y="4"/>
                    <a:pt x="830" y="11"/>
                  </a:cubicBezTo>
                  <a:lnTo>
                    <a:pt x="153" y="231"/>
                  </a:lnTo>
                  <a:cubicBezTo>
                    <a:pt x="67" y="259"/>
                    <a:pt x="0" y="345"/>
                    <a:pt x="0" y="450"/>
                  </a:cubicBezTo>
                  <a:lnTo>
                    <a:pt x="0" y="1166"/>
                  </a:lnTo>
                  <a:cubicBezTo>
                    <a:pt x="0" y="1293"/>
                    <a:pt x="100" y="1387"/>
                    <a:pt x="221" y="1387"/>
                  </a:cubicBezTo>
                  <a:cubicBezTo>
                    <a:pt x="246" y="1387"/>
                    <a:pt x="271" y="1383"/>
                    <a:pt x="296" y="1375"/>
                  </a:cubicBezTo>
                  <a:lnTo>
                    <a:pt x="964" y="1156"/>
                  </a:lnTo>
                  <a:cubicBezTo>
                    <a:pt x="1059" y="1127"/>
                    <a:pt x="1126" y="1042"/>
                    <a:pt x="1126" y="946"/>
                  </a:cubicBezTo>
                  <a:lnTo>
                    <a:pt x="1126" y="231"/>
                  </a:lnTo>
                  <a:cubicBezTo>
                    <a:pt x="1126" y="102"/>
                    <a:pt x="1017" y="0"/>
                    <a:pt x="89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12" name="Google Shape;20912;p80"/>
          <p:cNvGrpSpPr/>
          <p:nvPr/>
        </p:nvGrpSpPr>
        <p:grpSpPr>
          <a:xfrm>
            <a:off x="1776013" y="1999914"/>
            <a:ext cx="442527" cy="479081"/>
            <a:chOff x="1332009" y="1499935"/>
            <a:chExt cx="331895" cy="359311"/>
          </a:xfrm>
        </p:grpSpPr>
        <p:sp>
          <p:nvSpPr>
            <p:cNvPr id="20913" name="Google Shape;20913;p80"/>
            <p:cNvSpPr/>
            <p:nvPr/>
          </p:nvSpPr>
          <p:spPr>
            <a:xfrm>
              <a:off x="1435414" y="1570451"/>
              <a:ext cx="28515" cy="79210"/>
            </a:xfrm>
            <a:custGeom>
              <a:avLst/>
              <a:gdLst/>
              <a:ahLst/>
              <a:cxnLst/>
              <a:rect l="l" t="t" r="r" b="b"/>
              <a:pathLst>
                <a:path w="1089" h="3025" extrusionOk="0">
                  <a:moveTo>
                    <a:pt x="545" y="1"/>
                  </a:moveTo>
                  <a:cubicBezTo>
                    <a:pt x="273" y="1"/>
                    <a:pt x="1" y="182"/>
                    <a:pt x="1" y="544"/>
                  </a:cubicBezTo>
                  <a:lnTo>
                    <a:pt x="1" y="3025"/>
                  </a:lnTo>
                  <a:lnTo>
                    <a:pt x="1088" y="3025"/>
                  </a:lnTo>
                  <a:lnTo>
                    <a:pt x="1088" y="544"/>
                  </a:lnTo>
                  <a:cubicBezTo>
                    <a:pt x="1088" y="182"/>
                    <a:pt x="816" y="1"/>
                    <a:pt x="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4" name="Google Shape;20914;p80"/>
            <p:cNvSpPr/>
            <p:nvPr/>
          </p:nvSpPr>
          <p:spPr>
            <a:xfrm>
              <a:off x="1435414" y="1627665"/>
              <a:ext cx="28515" cy="21995"/>
            </a:xfrm>
            <a:custGeom>
              <a:avLst/>
              <a:gdLst/>
              <a:ahLst/>
              <a:cxnLst/>
              <a:rect l="l" t="t" r="r" b="b"/>
              <a:pathLst>
                <a:path w="1089" h="840" extrusionOk="0">
                  <a:moveTo>
                    <a:pt x="1" y="0"/>
                  </a:moveTo>
                  <a:lnTo>
                    <a:pt x="1" y="840"/>
                  </a:lnTo>
                  <a:lnTo>
                    <a:pt x="1088" y="840"/>
                  </a:lnTo>
                  <a:lnTo>
                    <a:pt x="108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5" name="Google Shape;20915;p80"/>
            <p:cNvSpPr/>
            <p:nvPr/>
          </p:nvSpPr>
          <p:spPr>
            <a:xfrm>
              <a:off x="1350496" y="1570451"/>
              <a:ext cx="28254" cy="79210"/>
            </a:xfrm>
            <a:custGeom>
              <a:avLst/>
              <a:gdLst/>
              <a:ahLst/>
              <a:cxnLst/>
              <a:rect l="l" t="t" r="r" b="b"/>
              <a:pathLst>
                <a:path w="1079" h="3025" extrusionOk="0">
                  <a:moveTo>
                    <a:pt x="539" y="1"/>
                  </a:moveTo>
                  <a:cubicBezTo>
                    <a:pt x="270" y="1"/>
                    <a:pt x="0" y="182"/>
                    <a:pt x="0" y="544"/>
                  </a:cubicBezTo>
                  <a:lnTo>
                    <a:pt x="0" y="3025"/>
                  </a:lnTo>
                  <a:lnTo>
                    <a:pt x="1078" y="3025"/>
                  </a:lnTo>
                  <a:lnTo>
                    <a:pt x="1078" y="544"/>
                  </a:lnTo>
                  <a:cubicBezTo>
                    <a:pt x="1078" y="182"/>
                    <a:pt x="809" y="1"/>
                    <a:pt x="53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6" name="Google Shape;20916;p80"/>
            <p:cNvSpPr/>
            <p:nvPr/>
          </p:nvSpPr>
          <p:spPr>
            <a:xfrm>
              <a:off x="1350496" y="1627665"/>
              <a:ext cx="28254" cy="21995"/>
            </a:xfrm>
            <a:custGeom>
              <a:avLst/>
              <a:gdLst/>
              <a:ahLst/>
              <a:cxnLst/>
              <a:rect l="l" t="t" r="r" b="b"/>
              <a:pathLst>
                <a:path w="1079" h="840" extrusionOk="0">
                  <a:moveTo>
                    <a:pt x="0" y="0"/>
                  </a:moveTo>
                  <a:lnTo>
                    <a:pt x="0" y="840"/>
                  </a:lnTo>
                  <a:lnTo>
                    <a:pt x="1078" y="840"/>
                  </a:lnTo>
                  <a:lnTo>
                    <a:pt x="1078"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7" name="Google Shape;20917;p80"/>
            <p:cNvSpPr/>
            <p:nvPr/>
          </p:nvSpPr>
          <p:spPr>
            <a:xfrm>
              <a:off x="1392706" y="1791531"/>
              <a:ext cx="28751" cy="67714"/>
            </a:xfrm>
            <a:custGeom>
              <a:avLst/>
              <a:gdLst/>
              <a:ahLst/>
              <a:cxnLst/>
              <a:rect l="l" t="t" r="r" b="b"/>
              <a:pathLst>
                <a:path w="1098" h="2586" extrusionOk="0">
                  <a:moveTo>
                    <a:pt x="0" y="1"/>
                  </a:moveTo>
                  <a:lnTo>
                    <a:pt x="0" y="2366"/>
                  </a:lnTo>
                  <a:cubicBezTo>
                    <a:pt x="0" y="2490"/>
                    <a:pt x="105" y="2586"/>
                    <a:pt x="229" y="2586"/>
                  </a:cubicBezTo>
                  <a:lnTo>
                    <a:pt x="869" y="2586"/>
                  </a:lnTo>
                  <a:cubicBezTo>
                    <a:pt x="993" y="2586"/>
                    <a:pt x="1098" y="2490"/>
                    <a:pt x="1098" y="2366"/>
                  </a:cubicBezTo>
                  <a:lnTo>
                    <a:pt x="1098"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8" name="Google Shape;20918;p80"/>
            <p:cNvSpPr/>
            <p:nvPr/>
          </p:nvSpPr>
          <p:spPr>
            <a:xfrm>
              <a:off x="1392942" y="1791531"/>
              <a:ext cx="28515" cy="22519"/>
            </a:xfrm>
            <a:custGeom>
              <a:avLst/>
              <a:gdLst/>
              <a:ahLst/>
              <a:cxnLst/>
              <a:rect l="l" t="t" r="r" b="b"/>
              <a:pathLst>
                <a:path w="1089" h="860" extrusionOk="0">
                  <a:moveTo>
                    <a:pt x="1" y="1"/>
                  </a:moveTo>
                  <a:lnTo>
                    <a:pt x="1" y="859"/>
                  </a:lnTo>
                  <a:lnTo>
                    <a:pt x="1089" y="859"/>
                  </a:lnTo>
                  <a:lnTo>
                    <a:pt x="1089"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19" name="Google Shape;20919;p80"/>
            <p:cNvSpPr/>
            <p:nvPr/>
          </p:nvSpPr>
          <p:spPr>
            <a:xfrm>
              <a:off x="1386448" y="1765294"/>
              <a:ext cx="41503" cy="33255"/>
            </a:xfrm>
            <a:custGeom>
              <a:avLst/>
              <a:gdLst/>
              <a:ahLst/>
              <a:cxnLst/>
              <a:rect l="l" t="t" r="r" b="b"/>
              <a:pathLst>
                <a:path w="1585" h="1270" extrusionOk="0">
                  <a:moveTo>
                    <a:pt x="1" y="1"/>
                  </a:moveTo>
                  <a:lnTo>
                    <a:pt x="1" y="1041"/>
                  </a:lnTo>
                  <a:cubicBezTo>
                    <a:pt x="1" y="1165"/>
                    <a:pt x="106" y="1270"/>
                    <a:pt x="230" y="1270"/>
                  </a:cubicBezTo>
                  <a:lnTo>
                    <a:pt x="1356" y="1270"/>
                  </a:lnTo>
                  <a:cubicBezTo>
                    <a:pt x="1480" y="1270"/>
                    <a:pt x="1585" y="1165"/>
                    <a:pt x="1585" y="1041"/>
                  </a:cubicBezTo>
                  <a:lnTo>
                    <a:pt x="1585"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0" name="Google Shape;20920;p80"/>
            <p:cNvSpPr/>
            <p:nvPr/>
          </p:nvSpPr>
          <p:spPr>
            <a:xfrm>
              <a:off x="1411428" y="1765294"/>
              <a:ext cx="16287" cy="33255"/>
            </a:xfrm>
            <a:custGeom>
              <a:avLst/>
              <a:gdLst/>
              <a:ahLst/>
              <a:cxnLst/>
              <a:rect l="l" t="t" r="r" b="b"/>
              <a:pathLst>
                <a:path w="622" h="1270" extrusionOk="0">
                  <a:moveTo>
                    <a:pt x="1" y="1"/>
                  </a:moveTo>
                  <a:lnTo>
                    <a:pt x="1" y="1270"/>
                  </a:lnTo>
                  <a:lnTo>
                    <a:pt x="402" y="1270"/>
                  </a:lnTo>
                  <a:cubicBezTo>
                    <a:pt x="526" y="1270"/>
                    <a:pt x="621" y="1165"/>
                    <a:pt x="621" y="1041"/>
                  </a:cubicBezTo>
                  <a:lnTo>
                    <a:pt x="621"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1" name="Google Shape;20921;p80"/>
            <p:cNvSpPr/>
            <p:nvPr/>
          </p:nvSpPr>
          <p:spPr>
            <a:xfrm>
              <a:off x="1381473" y="1738585"/>
              <a:ext cx="51480" cy="33517"/>
            </a:xfrm>
            <a:custGeom>
              <a:avLst/>
              <a:gdLst/>
              <a:ahLst/>
              <a:cxnLst/>
              <a:rect l="l" t="t" r="r" b="b"/>
              <a:pathLst>
                <a:path w="1966" h="1280" extrusionOk="0">
                  <a:moveTo>
                    <a:pt x="0" y="0"/>
                  </a:moveTo>
                  <a:lnTo>
                    <a:pt x="0" y="1059"/>
                  </a:lnTo>
                  <a:cubicBezTo>
                    <a:pt x="0" y="1183"/>
                    <a:pt x="96" y="1278"/>
                    <a:pt x="220" y="1278"/>
                  </a:cubicBezTo>
                  <a:lnTo>
                    <a:pt x="1746" y="1278"/>
                  </a:lnTo>
                  <a:cubicBezTo>
                    <a:pt x="1751" y="1279"/>
                    <a:pt x="1756" y="1279"/>
                    <a:pt x="1762" y="1279"/>
                  </a:cubicBezTo>
                  <a:cubicBezTo>
                    <a:pt x="1878" y="1279"/>
                    <a:pt x="1965" y="1178"/>
                    <a:pt x="1965" y="1059"/>
                  </a:cubicBezTo>
                  <a:lnTo>
                    <a:pt x="1965" y="0"/>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2" name="Google Shape;20922;p80"/>
            <p:cNvSpPr/>
            <p:nvPr/>
          </p:nvSpPr>
          <p:spPr>
            <a:xfrm>
              <a:off x="1411428" y="1738585"/>
              <a:ext cx="21524" cy="33517"/>
            </a:xfrm>
            <a:custGeom>
              <a:avLst/>
              <a:gdLst/>
              <a:ahLst/>
              <a:cxnLst/>
              <a:rect l="l" t="t" r="r" b="b"/>
              <a:pathLst>
                <a:path w="822" h="1280" extrusionOk="0">
                  <a:moveTo>
                    <a:pt x="1" y="0"/>
                  </a:moveTo>
                  <a:lnTo>
                    <a:pt x="1" y="1278"/>
                  </a:lnTo>
                  <a:lnTo>
                    <a:pt x="592" y="1278"/>
                  </a:lnTo>
                  <a:cubicBezTo>
                    <a:pt x="598" y="1279"/>
                    <a:pt x="603" y="1279"/>
                    <a:pt x="608" y="1279"/>
                  </a:cubicBezTo>
                  <a:cubicBezTo>
                    <a:pt x="725" y="1279"/>
                    <a:pt x="821" y="1178"/>
                    <a:pt x="821" y="1059"/>
                  </a:cubicBezTo>
                  <a:lnTo>
                    <a:pt x="821"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3" name="Google Shape;20923;p80"/>
            <p:cNvSpPr/>
            <p:nvPr/>
          </p:nvSpPr>
          <p:spPr>
            <a:xfrm>
              <a:off x="1339001" y="1668619"/>
              <a:ext cx="136162" cy="77220"/>
            </a:xfrm>
            <a:custGeom>
              <a:avLst/>
              <a:gdLst/>
              <a:ahLst/>
              <a:cxnLst/>
              <a:rect l="l" t="t" r="r" b="b"/>
              <a:pathLst>
                <a:path w="5200" h="2949" extrusionOk="0">
                  <a:moveTo>
                    <a:pt x="0" y="1"/>
                  </a:moveTo>
                  <a:lnTo>
                    <a:pt x="0" y="888"/>
                  </a:lnTo>
                  <a:cubicBezTo>
                    <a:pt x="0" y="936"/>
                    <a:pt x="19" y="984"/>
                    <a:pt x="48" y="1031"/>
                  </a:cubicBezTo>
                  <a:lnTo>
                    <a:pt x="1613" y="2949"/>
                  </a:lnTo>
                  <a:lnTo>
                    <a:pt x="3587" y="2949"/>
                  </a:lnTo>
                  <a:lnTo>
                    <a:pt x="5152" y="1022"/>
                  </a:lnTo>
                  <a:cubicBezTo>
                    <a:pt x="5181" y="984"/>
                    <a:pt x="5200" y="936"/>
                    <a:pt x="5200" y="888"/>
                  </a:cubicBezTo>
                  <a:lnTo>
                    <a:pt x="5200" y="1"/>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4" name="Google Shape;20924;p80"/>
            <p:cNvSpPr/>
            <p:nvPr/>
          </p:nvSpPr>
          <p:spPr>
            <a:xfrm>
              <a:off x="1411428" y="1668619"/>
              <a:ext cx="63996" cy="77220"/>
            </a:xfrm>
            <a:custGeom>
              <a:avLst/>
              <a:gdLst/>
              <a:ahLst/>
              <a:cxnLst/>
              <a:rect l="l" t="t" r="r" b="b"/>
              <a:pathLst>
                <a:path w="2444" h="2949" extrusionOk="0">
                  <a:moveTo>
                    <a:pt x="1737" y="1"/>
                  </a:moveTo>
                  <a:lnTo>
                    <a:pt x="1737" y="793"/>
                  </a:lnTo>
                  <a:lnTo>
                    <a:pt x="1" y="2949"/>
                  </a:lnTo>
                  <a:lnTo>
                    <a:pt x="831" y="2949"/>
                  </a:lnTo>
                  <a:lnTo>
                    <a:pt x="2395" y="1022"/>
                  </a:lnTo>
                  <a:cubicBezTo>
                    <a:pt x="2424" y="984"/>
                    <a:pt x="2443" y="936"/>
                    <a:pt x="2443" y="888"/>
                  </a:cubicBezTo>
                  <a:lnTo>
                    <a:pt x="244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5" name="Google Shape;20925;p80"/>
            <p:cNvSpPr/>
            <p:nvPr/>
          </p:nvSpPr>
          <p:spPr>
            <a:xfrm>
              <a:off x="1332009" y="1640889"/>
              <a:ext cx="150145" cy="27756"/>
            </a:xfrm>
            <a:custGeom>
              <a:avLst/>
              <a:gdLst/>
              <a:ahLst/>
              <a:cxnLst/>
              <a:rect l="l" t="t" r="r" b="b"/>
              <a:pathLst>
                <a:path w="5734" h="1060" extrusionOk="0">
                  <a:moveTo>
                    <a:pt x="205" y="0"/>
                  </a:moveTo>
                  <a:cubicBezTo>
                    <a:pt x="96" y="0"/>
                    <a:pt x="0" y="102"/>
                    <a:pt x="0" y="220"/>
                  </a:cubicBezTo>
                  <a:lnTo>
                    <a:pt x="0" y="831"/>
                  </a:lnTo>
                  <a:cubicBezTo>
                    <a:pt x="0" y="955"/>
                    <a:pt x="105" y="1060"/>
                    <a:pt x="220" y="1060"/>
                  </a:cubicBezTo>
                  <a:lnTo>
                    <a:pt x="5514" y="1060"/>
                  </a:lnTo>
                  <a:cubicBezTo>
                    <a:pt x="5638" y="1060"/>
                    <a:pt x="5734" y="955"/>
                    <a:pt x="5734" y="831"/>
                  </a:cubicBezTo>
                  <a:lnTo>
                    <a:pt x="5734" y="220"/>
                  </a:lnTo>
                  <a:cubicBezTo>
                    <a:pt x="5734" y="102"/>
                    <a:pt x="5646" y="0"/>
                    <a:pt x="5530" y="0"/>
                  </a:cubicBezTo>
                  <a:cubicBezTo>
                    <a:pt x="5525" y="0"/>
                    <a:pt x="5520" y="1"/>
                    <a:pt x="5514" y="1"/>
                  </a:cubicBezTo>
                  <a:lnTo>
                    <a:pt x="220" y="1"/>
                  </a:lnTo>
                  <a:cubicBezTo>
                    <a:pt x="215" y="1"/>
                    <a:pt x="210" y="0"/>
                    <a:pt x="205" y="0"/>
                  </a:cubicBezTo>
                  <a:close/>
                </a:path>
              </a:pathLst>
            </a:custGeom>
            <a:solidFill>
              <a:srgbClr val="BAC2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6" name="Google Shape;20926;p80"/>
            <p:cNvSpPr/>
            <p:nvPr/>
          </p:nvSpPr>
          <p:spPr>
            <a:xfrm>
              <a:off x="1461651" y="1640889"/>
              <a:ext cx="20503" cy="27756"/>
            </a:xfrm>
            <a:custGeom>
              <a:avLst/>
              <a:gdLst/>
              <a:ahLst/>
              <a:cxnLst/>
              <a:rect l="l" t="t" r="r" b="b"/>
              <a:pathLst>
                <a:path w="783" h="1060" extrusionOk="0">
                  <a:moveTo>
                    <a:pt x="579" y="0"/>
                  </a:moveTo>
                  <a:cubicBezTo>
                    <a:pt x="574" y="0"/>
                    <a:pt x="569" y="1"/>
                    <a:pt x="563" y="1"/>
                  </a:cubicBezTo>
                  <a:lnTo>
                    <a:pt x="0" y="1"/>
                  </a:lnTo>
                  <a:lnTo>
                    <a:pt x="0" y="1060"/>
                  </a:lnTo>
                  <a:lnTo>
                    <a:pt x="563" y="1060"/>
                  </a:lnTo>
                  <a:cubicBezTo>
                    <a:pt x="687" y="1060"/>
                    <a:pt x="783" y="955"/>
                    <a:pt x="783" y="840"/>
                  </a:cubicBezTo>
                  <a:lnTo>
                    <a:pt x="783" y="220"/>
                  </a:lnTo>
                  <a:cubicBezTo>
                    <a:pt x="783" y="102"/>
                    <a:pt x="695" y="0"/>
                    <a:pt x="579"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7" name="Google Shape;20927;p80"/>
            <p:cNvSpPr/>
            <p:nvPr/>
          </p:nvSpPr>
          <p:spPr>
            <a:xfrm>
              <a:off x="1467386" y="1499935"/>
              <a:ext cx="196518" cy="165725"/>
            </a:xfrm>
            <a:custGeom>
              <a:avLst/>
              <a:gdLst/>
              <a:ahLst/>
              <a:cxnLst/>
              <a:rect l="l" t="t" r="r" b="b"/>
              <a:pathLst>
                <a:path w="7505" h="6329" extrusionOk="0">
                  <a:moveTo>
                    <a:pt x="3779" y="1"/>
                  </a:moveTo>
                  <a:cubicBezTo>
                    <a:pt x="3738" y="1"/>
                    <a:pt x="3697" y="2"/>
                    <a:pt x="3655" y="3"/>
                  </a:cubicBezTo>
                  <a:cubicBezTo>
                    <a:pt x="1270" y="108"/>
                    <a:pt x="1" y="2865"/>
                    <a:pt x="1489" y="4735"/>
                  </a:cubicBezTo>
                  <a:lnTo>
                    <a:pt x="1413" y="6099"/>
                  </a:lnTo>
                  <a:cubicBezTo>
                    <a:pt x="1413" y="6229"/>
                    <a:pt x="1523" y="6329"/>
                    <a:pt x="1640" y="6329"/>
                  </a:cubicBezTo>
                  <a:cubicBezTo>
                    <a:pt x="1670" y="6329"/>
                    <a:pt x="1699" y="6323"/>
                    <a:pt x="1728" y="6309"/>
                  </a:cubicBezTo>
                  <a:lnTo>
                    <a:pt x="2968" y="5737"/>
                  </a:lnTo>
                  <a:cubicBezTo>
                    <a:pt x="3234" y="5814"/>
                    <a:pt x="3504" y="5851"/>
                    <a:pt x="3771" y="5851"/>
                  </a:cubicBezTo>
                  <a:cubicBezTo>
                    <a:pt x="4730" y="5851"/>
                    <a:pt x="5650" y="5373"/>
                    <a:pt x="6202" y="4544"/>
                  </a:cubicBezTo>
                  <a:cubicBezTo>
                    <a:pt x="7505" y="2595"/>
                    <a:pt x="6091" y="1"/>
                    <a:pt x="377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8" name="Google Shape;20928;p80"/>
            <p:cNvSpPr/>
            <p:nvPr/>
          </p:nvSpPr>
          <p:spPr>
            <a:xfrm>
              <a:off x="1369873" y="1679852"/>
              <a:ext cx="74653" cy="11050"/>
            </a:xfrm>
            <a:custGeom>
              <a:avLst/>
              <a:gdLst/>
              <a:ahLst/>
              <a:cxnLst/>
              <a:rect l="l" t="t" r="r" b="b"/>
              <a:pathLst>
                <a:path w="2851" h="422" extrusionOk="0">
                  <a:moveTo>
                    <a:pt x="273" y="1"/>
                  </a:moveTo>
                  <a:cubicBezTo>
                    <a:pt x="1" y="1"/>
                    <a:pt x="1" y="422"/>
                    <a:pt x="273" y="422"/>
                  </a:cubicBezTo>
                  <a:cubicBezTo>
                    <a:pt x="279" y="422"/>
                    <a:pt x="284" y="421"/>
                    <a:pt x="291" y="421"/>
                  </a:cubicBezTo>
                  <a:lnTo>
                    <a:pt x="2551" y="421"/>
                  </a:lnTo>
                  <a:cubicBezTo>
                    <a:pt x="2558" y="421"/>
                    <a:pt x="2564" y="422"/>
                    <a:pt x="2570" y="422"/>
                  </a:cubicBezTo>
                  <a:cubicBezTo>
                    <a:pt x="2851" y="422"/>
                    <a:pt x="2851" y="1"/>
                    <a:pt x="2570" y="1"/>
                  </a:cubicBezTo>
                  <a:cubicBezTo>
                    <a:pt x="2564" y="1"/>
                    <a:pt x="2558" y="1"/>
                    <a:pt x="2551" y="1"/>
                  </a:cubicBezTo>
                  <a:lnTo>
                    <a:pt x="291" y="1"/>
                  </a:lnTo>
                  <a:cubicBezTo>
                    <a:pt x="284" y="1"/>
                    <a:pt x="279" y="1"/>
                    <a:pt x="273" y="1"/>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29" name="Google Shape;20929;p80"/>
            <p:cNvSpPr/>
            <p:nvPr/>
          </p:nvSpPr>
          <p:spPr>
            <a:xfrm>
              <a:off x="1533346" y="1524496"/>
              <a:ext cx="60487" cy="92459"/>
            </a:xfrm>
            <a:custGeom>
              <a:avLst/>
              <a:gdLst/>
              <a:ahLst/>
              <a:cxnLst/>
              <a:rect l="l" t="t" r="r" b="b"/>
              <a:pathLst>
                <a:path w="2310" h="3531" extrusionOk="0">
                  <a:moveTo>
                    <a:pt x="1136" y="0"/>
                  </a:moveTo>
                  <a:cubicBezTo>
                    <a:pt x="1088" y="0"/>
                    <a:pt x="1050" y="29"/>
                    <a:pt x="1031" y="67"/>
                  </a:cubicBezTo>
                  <a:lnTo>
                    <a:pt x="39" y="1822"/>
                  </a:lnTo>
                  <a:cubicBezTo>
                    <a:pt x="0" y="1899"/>
                    <a:pt x="48" y="1994"/>
                    <a:pt x="144" y="1994"/>
                  </a:cubicBezTo>
                  <a:lnTo>
                    <a:pt x="1021" y="1994"/>
                  </a:lnTo>
                  <a:lnTo>
                    <a:pt x="401" y="3377"/>
                  </a:lnTo>
                  <a:cubicBezTo>
                    <a:pt x="373" y="3462"/>
                    <a:pt x="443" y="3531"/>
                    <a:pt x="516" y="3531"/>
                  </a:cubicBezTo>
                  <a:cubicBezTo>
                    <a:pt x="543" y="3531"/>
                    <a:pt x="569" y="3522"/>
                    <a:pt x="592" y="3502"/>
                  </a:cubicBezTo>
                  <a:lnTo>
                    <a:pt x="2252" y="1498"/>
                  </a:lnTo>
                  <a:cubicBezTo>
                    <a:pt x="2309" y="1422"/>
                    <a:pt x="2261" y="1317"/>
                    <a:pt x="2166" y="1307"/>
                  </a:cubicBezTo>
                  <a:lnTo>
                    <a:pt x="1183" y="1307"/>
                  </a:lnTo>
                  <a:lnTo>
                    <a:pt x="2032" y="191"/>
                  </a:lnTo>
                  <a:cubicBezTo>
                    <a:pt x="2080" y="115"/>
                    <a:pt x="2032" y="10"/>
                    <a:pt x="193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30" name="Google Shape;20930;p80"/>
          <p:cNvGrpSpPr/>
          <p:nvPr/>
        </p:nvGrpSpPr>
        <p:grpSpPr>
          <a:xfrm>
            <a:off x="3551286" y="4462420"/>
            <a:ext cx="386037" cy="478976"/>
            <a:chOff x="2663464" y="3346815"/>
            <a:chExt cx="289528" cy="359232"/>
          </a:xfrm>
        </p:grpSpPr>
        <p:sp>
          <p:nvSpPr>
            <p:cNvPr id="20931" name="Google Shape;20931;p80"/>
            <p:cNvSpPr/>
            <p:nvPr/>
          </p:nvSpPr>
          <p:spPr>
            <a:xfrm>
              <a:off x="2663464" y="3490676"/>
              <a:ext cx="133674" cy="140666"/>
            </a:xfrm>
            <a:custGeom>
              <a:avLst/>
              <a:gdLst/>
              <a:ahLst/>
              <a:cxnLst/>
              <a:rect l="l" t="t" r="r" b="b"/>
              <a:pathLst>
                <a:path w="5105" h="5372" extrusionOk="0">
                  <a:moveTo>
                    <a:pt x="105" y="1"/>
                  </a:moveTo>
                  <a:cubicBezTo>
                    <a:pt x="48" y="1"/>
                    <a:pt x="0" y="49"/>
                    <a:pt x="0" y="115"/>
                  </a:cubicBezTo>
                  <a:lnTo>
                    <a:pt x="0" y="2023"/>
                  </a:lnTo>
                  <a:cubicBezTo>
                    <a:pt x="0" y="2128"/>
                    <a:pt x="48" y="2233"/>
                    <a:pt x="143" y="2300"/>
                  </a:cubicBezTo>
                  <a:lnTo>
                    <a:pt x="2862" y="4179"/>
                  </a:lnTo>
                  <a:cubicBezTo>
                    <a:pt x="2958" y="4246"/>
                    <a:pt x="3015" y="4351"/>
                    <a:pt x="3015" y="4466"/>
                  </a:cubicBezTo>
                  <a:lnTo>
                    <a:pt x="3015" y="5372"/>
                  </a:lnTo>
                  <a:lnTo>
                    <a:pt x="5104" y="5372"/>
                  </a:lnTo>
                  <a:lnTo>
                    <a:pt x="5104" y="2701"/>
                  </a:lnTo>
                  <a:cubicBezTo>
                    <a:pt x="5104" y="2596"/>
                    <a:pt x="5056" y="2500"/>
                    <a:pt x="4980" y="2434"/>
                  </a:cubicBezTo>
                  <a:lnTo>
                    <a:pt x="3387" y="1184"/>
                  </a:lnTo>
                  <a:cubicBezTo>
                    <a:pt x="3369" y="1171"/>
                    <a:pt x="3345" y="1163"/>
                    <a:pt x="3321" y="1163"/>
                  </a:cubicBezTo>
                  <a:cubicBezTo>
                    <a:pt x="3293" y="1163"/>
                    <a:pt x="3264" y="1173"/>
                    <a:pt x="3244" y="1193"/>
                  </a:cubicBezTo>
                  <a:lnTo>
                    <a:pt x="2910" y="1527"/>
                  </a:lnTo>
                  <a:cubicBezTo>
                    <a:pt x="2824" y="1613"/>
                    <a:pt x="2834" y="1756"/>
                    <a:pt x="2919" y="1842"/>
                  </a:cubicBezTo>
                  <a:lnTo>
                    <a:pt x="3778" y="2624"/>
                  </a:lnTo>
                  <a:cubicBezTo>
                    <a:pt x="3864" y="2691"/>
                    <a:pt x="3864" y="2815"/>
                    <a:pt x="3788" y="2901"/>
                  </a:cubicBezTo>
                  <a:lnTo>
                    <a:pt x="3721" y="2958"/>
                  </a:lnTo>
                  <a:cubicBezTo>
                    <a:pt x="3654" y="3035"/>
                    <a:pt x="3559" y="3082"/>
                    <a:pt x="3454" y="3082"/>
                  </a:cubicBezTo>
                  <a:lnTo>
                    <a:pt x="3311" y="3082"/>
                  </a:lnTo>
                  <a:cubicBezTo>
                    <a:pt x="3158" y="3082"/>
                    <a:pt x="3005" y="3035"/>
                    <a:pt x="2881" y="2949"/>
                  </a:cubicBezTo>
                  <a:lnTo>
                    <a:pt x="1030" y="1689"/>
                  </a:lnTo>
                  <a:cubicBezTo>
                    <a:pt x="935" y="1632"/>
                    <a:pt x="878" y="1527"/>
                    <a:pt x="878" y="1413"/>
                  </a:cubicBezTo>
                  <a:lnTo>
                    <a:pt x="878" y="688"/>
                  </a:lnTo>
                  <a:cubicBezTo>
                    <a:pt x="878" y="306"/>
                    <a:pt x="573" y="1"/>
                    <a:pt x="200"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2" name="Google Shape;20932;p80"/>
            <p:cNvSpPr/>
            <p:nvPr/>
          </p:nvSpPr>
          <p:spPr>
            <a:xfrm>
              <a:off x="2742386" y="3610839"/>
              <a:ext cx="54753" cy="20503"/>
            </a:xfrm>
            <a:custGeom>
              <a:avLst/>
              <a:gdLst/>
              <a:ahLst/>
              <a:cxnLst/>
              <a:rect l="l" t="t" r="r" b="b"/>
              <a:pathLst>
                <a:path w="2091" h="783" extrusionOk="0">
                  <a:moveTo>
                    <a:pt x="1" y="1"/>
                  </a:moveTo>
                  <a:lnTo>
                    <a:pt x="1" y="783"/>
                  </a:lnTo>
                  <a:lnTo>
                    <a:pt x="2090" y="783"/>
                  </a:lnTo>
                  <a:lnTo>
                    <a:pt x="2090"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3" name="Google Shape;20933;p80"/>
            <p:cNvSpPr/>
            <p:nvPr/>
          </p:nvSpPr>
          <p:spPr>
            <a:xfrm>
              <a:off x="2819082" y="3490676"/>
              <a:ext cx="133910" cy="140666"/>
            </a:xfrm>
            <a:custGeom>
              <a:avLst/>
              <a:gdLst/>
              <a:ahLst/>
              <a:cxnLst/>
              <a:rect l="l" t="t" r="r" b="b"/>
              <a:pathLst>
                <a:path w="5114" h="5372" extrusionOk="0">
                  <a:moveTo>
                    <a:pt x="4914" y="1"/>
                  </a:moveTo>
                  <a:cubicBezTo>
                    <a:pt x="4532" y="1"/>
                    <a:pt x="4227" y="306"/>
                    <a:pt x="4227" y="688"/>
                  </a:cubicBezTo>
                  <a:lnTo>
                    <a:pt x="4227" y="1413"/>
                  </a:lnTo>
                  <a:cubicBezTo>
                    <a:pt x="4227" y="1527"/>
                    <a:pt x="4169" y="1632"/>
                    <a:pt x="4084" y="1689"/>
                  </a:cubicBezTo>
                  <a:lnTo>
                    <a:pt x="2233" y="2949"/>
                  </a:lnTo>
                  <a:cubicBezTo>
                    <a:pt x="2099" y="3035"/>
                    <a:pt x="1956" y="3082"/>
                    <a:pt x="1804" y="3082"/>
                  </a:cubicBezTo>
                  <a:lnTo>
                    <a:pt x="1651" y="3082"/>
                  </a:lnTo>
                  <a:cubicBezTo>
                    <a:pt x="1546" y="3082"/>
                    <a:pt x="1451" y="3035"/>
                    <a:pt x="1384" y="2958"/>
                  </a:cubicBezTo>
                  <a:lnTo>
                    <a:pt x="1317" y="2901"/>
                  </a:lnTo>
                  <a:cubicBezTo>
                    <a:pt x="1241" y="2815"/>
                    <a:pt x="1250" y="2691"/>
                    <a:pt x="1327" y="2624"/>
                  </a:cubicBezTo>
                  <a:lnTo>
                    <a:pt x="2185" y="1842"/>
                  </a:lnTo>
                  <a:cubicBezTo>
                    <a:pt x="2281" y="1756"/>
                    <a:pt x="2281" y="1613"/>
                    <a:pt x="2195" y="1527"/>
                  </a:cubicBezTo>
                  <a:lnTo>
                    <a:pt x="1861" y="1193"/>
                  </a:lnTo>
                  <a:cubicBezTo>
                    <a:pt x="1840" y="1173"/>
                    <a:pt x="1812" y="1163"/>
                    <a:pt x="1784" y="1163"/>
                  </a:cubicBezTo>
                  <a:cubicBezTo>
                    <a:pt x="1759" y="1163"/>
                    <a:pt x="1735" y="1171"/>
                    <a:pt x="1718" y="1184"/>
                  </a:cubicBezTo>
                  <a:lnTo>
                    <a:pt x="134" y="2443"/>
                  </a:lnTo>
                  <a:cubicBezTo>
                    <a:pt x="48" y="2500"/>
                    <a:pt x="1" y="2596"/>
                    <a:pt x="1" y="2701"/>
                  </a:cubicBezTo>
                  <a:lnTo>
                    <a:pt x="1" y="5372"/>
                  </a:lnTo>
                  <a:lnTo>
                    <a:pt x="2099" y="5372"/>
                  </a:lnTo>
                  <a:lnTo>
                    <a:pt x="2099" y="4466"/>
                  </a:lnTo>
                  <a:cubicBezTo>
                    <a:pt x="2090" y="4351"/>
                    <a:pt x="2147" y="4246"/>
                    <a:pt x="2242" y="4179"/>
                  </a:cubicBezTo>
                  <a:lnTo>
                    <a:pt x="4971" y="2300"/>
                  </a:lnTo>
                  <a:cubicBezTo>
                    <a:pt x="5057" y="2233"/>
                    <a:pt x="5114" y="2128"/>
                    <a:pt x="5114" y="2023"/>
                  </a:cubicBezTo>
                  <a:lnTo>
                    <a:pt x="5114" y="115"/>
                  </a:lnTo>
                  <a:cubicBezTo>
                    <a:pt x="5114" y="49"/>
                    <a:pt x="5057" y="1"/>
                    <a:pt x="4999"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4" name="Google Shape;20934;p80"/>
            <p:cNvSpPr/>
            <p:nvPr/>
          </p:nvSpPr>
          <p:spPr>
            <a:xfrm>
              <a:off x="2819082" y="3610839"/>
              <a:ext cx="54988" cy="20503"/>
            </a:xfrm>
            <a:custGeom>
              <a:avLst/>
              <a:gdLst/>
              <a:ahLst/>
              <a:cxnLst/>
              <a:rect l="l" t="t" r="r" b="b"/>
              <a:pathLst>
                <a:path w="2100" h="783" extrusionOk="0">
                  <a:moveTo>
                    <a:pt x="1" y="1"/>
                  </a:moveTo>
                  <a:lnTo>
                    <a:pt x="1" y="783"/>
                  </a:lnTo>
                  <a:lnTo>
                    <a:pt x="2099" y="783"/>
                  </a:lnTo>
                  <a:lnTo>
                    <a:pt x="2099" y="1"/>
                  </a:lnTo>
                  <a:close/>
                </a:path>
              </a:pathLst>
            </a:custGeom>
            <a:solidFill>
              <a:srgbClr val="C8D3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5" name="Google Shape;20935;p80"/>
            <p:cNvSpPr/>
            <p:nvPr/>
          </p:nvSpPr>
          <p:spPr>
            <a:xfrm>
              <a:off x="2714918" y="3346815"/>
              <a:ext cx="167898" cy="178189"/>
            </a:xfrm>
            <a:custGeom>
              <a:avLst/>
              <a:gdLst/>
              <a:ahLst/>
              <a:cxnLst/>
              <a:rect l="l" t="t" r="r" b="b"/>
              <a:pathLst>
                <a:path w="6412" h="6805" extrusionOk="0">
                  <a:moveTo>
                    <a:pt x="3548" y="1"/>
                  </a:moveTo>
                  <a:cubicBezTo>
                    <a:pt x="2981" y="1"/>
                    <a:pt x="2401" y="173"/>
                    <a:pt x="1880" y="553"/>
                  </a:cubicBezTo>
                  <a:cubicBezTo>
                    <a:pt x="0" y="1927"/>
                    <a:pt x="468" y="4856"/>
                    <a:pt x="2691" y="5571"/>
                  </a:cubicBezTo>
                  <a:lnTo>
                    <a:pt x="3368" y="6697"/>
                  </a:lnTo>
                  <a:cubicBezTo>
                    <a:pt x="3411" y="6769"/>
                    <a:pt x="3485" y="6804"/>
                    <a:pt x="3559" y="6804"/>
                  </a:cubicBezTo>
                  <a:cubicBezTo>
                    <a:pt x="3633" y="6804"/>
                    <a:pt x="3707" y="6769"/>
                    <a:pt x="3750" y="6697"/>
                  </a:cubicBezTo>
                  <a:lnTo>
                    <a:pt x="4436" y="5571"/>
                  </a:lnTo>
                  <a:cubicBezTo>
                    <a:pt x="5610" y="5190"/>
                    <a:pt x="6411" y="4093"/>
                    <a:pt x="6411" y="2852"/>
                  </a:cubicBezTo>
                  <a:cubicBezTo>
                    <a:pt x="6411" y="1170"/>
                    <a:pt x="5026" y="1"/>
                    <a:pt x="3548" y="1"/>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6" name="Google Shape;20936;p80"/>
            <p:cNvSpPr/>
            <p:nvPr/>
          </p:nvSpPr>
          <p:spPr>
            <a:xfrm>
              <a:off x="2757887" y="3372293"/>
              <a:ext cx="101467" cy="98744"/>
            </a:xfrm>
            <a:custGeom>
              <a:avLst/>
              <a:gdLst/>
              <a:ahLst/>
              <a:cxnLst/>
              <a:rect l="l" t="t" r="r" b="b"/>
              <a:pathLst>
                <a:path w="3875" h="3771" extrusionOk="0">
                  <a:moveTo>
                    <a:pt x="1919" y="918"/>
                  </a:moveTo>
                  <a:cubicBezTo>
                    <a:pt x="2099" y="918"/>
                    <a:pt x="2280" y="968"/>
                    <a:pt x="2442" y="1068"/>
                  </a:cubicBezTo>
                  <a:cubicBezTo>
                    <a:pt x="2557" y="1145"/>
                    <a:pt x="2652" y="1240"/>
                    <a:pt x="2729" y="1364"/>
                  </a:cubicBezTo>
                  <a:cubicBezTo>
                    <a:pt x="2939" y="1679"/>
                    <a:pt x="2939" y="2080"/>
                    <a:pt x="2729" y="2404"/>
                  </a:cubicBezTo>
                  <a:cubicBezTo>
                    <a:pt x="2652" y="2519"/>
                    <a:pt x="2557" y="2623"/>
                    <a:pt x="2442" y="2700"/>
                  </a:cubicBezTo>
                  <a:cubicBezTo>
                    <a:pt x="2280" y="2800"/>
                    <a:pt x="2099" y="2850"/>
                    <a:pt x="1919" y="2850"/>
                  </a:cubicBezTo>
                  <a:cubicBezTo>
                    <a:pt x="1739" y="2850"/>
                    <a:pt x="1560" y="2800"/>
                    <a:pt x="1403" y="2700"/>
                  </a:cubicBezTo>
                  <a:cubicBezTo>
                    <a:pt x="1279" y="2623"/>
                    <a:pt x="1183" y="2519"/>
                    <a:pt x="1107" y="2404"/>
                  </a:cubicBezTo>
                  <a:cubicBezTo>
                    <a:pt x="907" y="2080"/>
                    <a:pt x="907" y="1679"/>
                    <a:pt x="1107" y="1364"/>
                  </a:cubicBezTo>
                  <a:cubicBezTo>
                    <a:pt x="1183" y="1240"/>
                    <a:pt x="1279" y="1145"/>
                    <a:pt x="1403" y="1068"/>
                  </a:cubicBezTo>
                  <a:cubicBezTo>
                    <a:pt x="1560" y="968"/>
                    <a:pt x="1739" y="918"/>
                    <a:pt x="1919" y="918"/>
                  </a:cubicBezTo>
                  <a:close/>
                  <a:moveTo>
                    <a:pt x="1918" y="0"/>
                  </a:moveTo>
                  <a:cubicBezTo>
                    <a:pt x="1808" y="0"/>
                    <a:pt x="1698" y="76"/>
                    <a:pt x="1708" y="229"/>
                  </a:cubicBezTo>
                  <a:lnTo>
                    <a:pt x="1708" y="515"/>
                  </a:lnTo>
                  <a:cubicBezTo>
                    <a:pt x="1488" y="553"/>
                    <a:pt x="1279" y="639"/>
                    <a:pt x="1097" y="773"/>
                  </a:cubicBezTo>
                  <a:lnTo>
                    <a:pt x="897" y="563"/>
                  </a:lnTo>
                  <a:cubicBezTo>
                    <a:pt x="851" y="519"/>
                    <a:pt x="801" y="501"/>
                    <a:pt x="752" y="501"/>
                  </a:cubicBezTo>
                  <a:cubicBezTo>
                    <a:pt x="588" y="501"/>
                    <a:pt x="447" y="711"/>
                    <a:pt x="601" y="859"/>
                  </a:cubicBezTo>
                  <a:lnTo>
                    <a:pt x="811" y="1068"/>
                  </a:lnTo>
                  <a:cubicBezTo>
                    <a:pt x="678" y="1250"/>
                    <a:pt x="592" y="1460"/>
                    <a:pt x="554" y="1679"/>
                  </a:cubicBezTo>
                  <a:lnTo>
                    <a:pt x="258" y="1679"/>
                  </a:lnTo>
                  <a:cubicBezTo>
                    <a:pt x="0" y="1698"/>
                    <a:pt x="0" y="2070"/>
                    <a:pt x="258" y="2089"/>
                  </a:cubicBezTo>
                  <a:lnTo>
                    <a:pt x="563" y="2089"/>
                  </a:lnTo>
                  <a:cubicBezTo>
                    <a:pt x="592" y="2318"/>
                    <a:pt x="678" y="2519"/>
                    <a:pt x="811" y="2700"/>
                  </a:cubicBezTo>
                  <a:lnTo>
                    <a:pt x="601" y="2910"/>
                  </a:lnTo>
                  <a:cubicBezTo>
                    <a:pt x="455" y="3064"/>
                    <a:pt x="595" y="3268"/>
                    <a:pt x="755" y="3268"/>
                  </a:cubicBezTo>
                  <a:cubicBezTo>
                    <a:pt x="803" y="3268"/>
                    <a:pt x="853" y="3250"/>
                    <a:pt x="897" y="3205"/>
                  </a:cubicBezTo>
                  <a:lnTo>
                    <a:pt x="1107" y="2996"/>
                  </a:lnTo>
                  <a:cubicBezTo>
                    <a:pt x="1288" y="3129"/>
                    <a:pt x="1498" y="3215"/>
                    <a:pt x="1717" y="3253"/>
                  </a:cubicBezTo>
                  <a:lnTo>
                    <a:pt x="1717" y="3549"/>
                  </a:lnTo>
                  <a:cubicBezTo>
                    <a:pt x="1703" y="3697"/>
                    <a:pt x="1813" y="3771"/>
                    <a:pt x="1924" y="3771"/>
                  </a:cubicBezTo>
                  <a:cubicBezTo>
                    <a:pt x="2035" y="3771"/>
                    <a:pt x="2147" y="3697"/>
                    <a:pt x="2137" y="3549"/>
                  </a:cubicBezTo>
                  <a:lnTo>
                    <a:pt x="2137" y="3253"/>
                  </a:lnTo>
                  <a:cubicBezTo>
                    <a:pt x="2357" y="3215"/>
                    <a:pt x="2566" y="3129"/>
                    <a:pt x="2738" y="2996"/>
                  </a:cubicBezTo>
                  <a:lnTo>
                    <a:pt x="2948" y="3205"/>
                  </a:lnTo>
                  <a:cubicBezTo>
                    <a:pt x="2995" y="3250"/>
                    <a:pt x="3046" y="3268"/>
                    <a:pt x="3095" y="3268"/>
                  </a:cubicBezTo>
                  <a:cubicBezTo>
                    <a:pt x="3259" y="3268"/>
                    <a:pt x="3398" y="3064"/>
                    <a:pt x="3244" y="2910"/>
                  </a:cubicBezTo>
                  <a:lnTo>
                    <a:pt x="3034" y="2700"/>
                  </a:lnTo>
                  <a:cubicBezTo>
                    <a:pt x="3168" y="2519"/>
                    <a:pt x="3253" y="2318"/>
                    <a:pt x="3292" y="2089"/>
                  </a:cubicBezTo>
                  <a:lnTo>
                    <a:pt x="3587" y="2089"/>
                  </a:lnTo>
                  <a:cubicBezTo>
                    <a:pt x="3596" y="2090"/>
                    <a:pt x="3605" y="2091"/>
                    <a:pt x="3613" y="2091"/>
                  </a:cubicBezTo>
                  <a:cubicBezTo>
                    <a:pt x="3874" y="2091"/>
                    <a:pt x="3874" y="1678"/>
                    <a:pt x="3613" y="1678"/>
                  </a:cubicBezTo>
                  <a:cubicBezTo>
                    <a:pt x="3605" y="1678"/>
                    <a:pt x="3596" y="1678"/>
                    <a:pt x="3587" y="1679"/>
                  </a:cubicBezTo>
                  <a:lnTo>
                    <a:pt x="3578" y="1669"/>
                  </a:lnTo>
                  <a:lnTo>
                    <a:pt x="3282" y="1669"/>
                  </a:lnTo>
                  <a:cubicBezTo>
                    <a:pt x="3253" y="1450"/>
                    <a:pt x="3168" y="1240"/>
                    <a:pt x="3034" y="1059"/>
                  </a:cubicBezTo>
                  <a:lnTo>
                    <a:pt x="3234" y="859"/>
                  </a:lnTo>
                  <a:cubicBezTo>
                    <a:pt x="3388" y="705"/>
                    <a:pt x="3250" y="496"/>
                    <a:pt x="3092" y="496"/>
                  </a:cubicBezTo>
                  <a:cubicBezTo>
                    <a:pt x="3043" y="496"/>
                    <a:pt x="2993" y="516"/>
                    <a:pt x="2948" y="563"/>
                  </a:cubicBezTo>
                  <a:lnTo>
                    <a:pt x="2738" y="773"/>
                  </a:lnTo>
                  <a:cubicBezTo>
                    <a:pt x="2557" y="639"/>
                    <a:pt x="2347" y="553"/>
                    <a:pt x="2128" y="515"/>
                  </a:cubicBezTo>
                  <a:lnTo>
                    <a:pt x="2128" y="229"/>
                  </a:lnTo>
                  <a:cubicBezTo>
                    <a:pt x="2137" y="76"/>
                    <a:pt x="2027" y="0"/>
                    <a:pt x="1918"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7" name="Google Shape;20937;p80"/>
            <p:cNvSpPr/>
            <p:nvPr/>
          </p:nvSpPr>
          <p:spPr>
            <a:xfrm>
              <a:off x="2789597" y="3403323"/>
              <a:ext cx="36999" cy="36423"/>
            </a:xfrm>
            <a:custGeom>
              <a:avLst/>
              <a:gdLst/>
              <a:ahLst/>
              <a:cxnLst/>
              <a:rect l="l" t="t" r="r" b="b"/>
              <a:pathLst>
                <a:path w="1413" h="1391" extrusionOk="0">
                  <a:moveTo>
                    <a:pt x="726" y="418"/>
                  </a:moveTo>
                  <a:cubicBezTo>
                    <a:pt x="783" y="418"/>
                    <a:pt x="850" y="446"/>
                    <a:pt x="888" y="484"/>
                  </a:cubicBezTo>
                  <a:lnTo>
                    <a:pt x="917" y="513"/>
                  </a:lnTo>
                  <a:cubicBezTo>
                    <a:pt x="955" y="561"/>
                    <a:pt x="983" y="618"/>
                    <a:pt x="983" y="675"/>
                  </a:cubicBezTo>
                  <a:lnTo>
                    <a:pt x="983" y="694"/>
                  </a:lnTo>
                  <a:lnTo>
                    <a:pt x="983" y="713"/>
                  </a:lnTo>
                  <a:cubicBezTo>
                    <a:pt x="983" y="771"/>
                    <a:pt x="955" y="837"/>
                    <a:pt x="917" y="885"/>
                  </a:cubicBezTo>
                  <a:lnTo>
                    <a:pt x="888" y="904"/>
                  </a:lnTo>
                  <a:cubicBezTo>
                    <a:pt x="850" y="942"/>
                    <a:pt x="783" y="971"/>
                    <a:pt x="726" y="971"/>
                  </a:cubicBezTo>
                  <a:lnTo>
                    <a:pt x="697" y="971"/>
                  </a:lnTo>
                  <a:cubicBezTo>
                    <a:pt x="630" y="971"/>
                    <a:pt x="573" y="942"/>
                    <a:pt x="526" y="904"/>
                  </a:cubicBezTo>
                  <a:lnTo>
                    <a:pt x="497" y="885"/>
                  </a:lnTo>
                  <a:cubicBezTo>
                    <a:pt x="459" y="837"/>
                    <a:pt x="430" y="771"/>
                    <a:pt x="430" y="713"/>
                  </a:cubicBezTo>
                  <a:lnTo>
                    <a:pt x="430" y="694"/>
                  </a:lnTo>
                  <a:lnTo>
                    <a:pt x="430" y="675"/>
                  </a:lnTo>
                  <a:cubicBezTo>
                    <a:pt x="430" y="618"/>
                    <a:pt x="459" y="561"/>
                    <a:pt x="497" y="513"/>
                  </a:cubicBezTo>
                  <a:lnTo>
                    <a:pt x="526" y="484"/>
                  </a:lnTo>
                  <a:cubicBezTo>
                    <a:pt x="573" y="446"/>
                    <a:pt x="630" y="418"/>
                    <a:pt x="697" y="418"/>
                  </a:cubicBezTo>
                  <a:close/>
                  <a:moveTo>
                    <a:pt x="707" y="0"/>
                  </a:moveTo>
                  <a:cubicBezTo>
                    <a:pt x="635" y="0"/>
                    <a:pt x="564" y="12"/>
                    <a:pt x="497" y="36"/>
                  </a:cubicBezTo>
                  <a:cubicBezTo>
                    <a:pt x="459" y="46"/>
                    <a:pt x="421" y="65"/>
                    <a:pt x="382" y="84"/>
                  </a:cubicBezTo>
                  <a:cubicBezTo>
                    <a:pt x="258" y="151"/>
                    <a:pt x="153" y="246"/>
                    <a:pt x="87" y="380"/>
                  </a:cubicBezTo>
                  <a:cubicBezTo>
                    <a:pt x="68" y="408"/>
                    <a:pt x="58" y="446"/>
                    <a:pt x="39" y="484"/>
                  </a:cubicBezTo>
                  <a:cubicBezTo>
                    <a:pt x="1" y="628"/>
                    <a:pt x="1" y="771"/>
                    <a:pt x="39" y="904"/>
                  </a:cubicBezTo>
                  <a:cubicBezTo>
                    <a:pt x="58" y="942"/>
                    <a:pt x="68" y="981"/>
                    <a:pt x="87" y="1019"/>
                  </a:cubicBezTo>
                  <a:cubicBezTo>
                    <a:pt x="153" y="1143"/>
                    <a:pt x="258" y="1248"/>
                    <a:pt x="382" y="1314"/>
                  </a:cubicBezTo>
                  <a:cubicBezTo>
                    <a:pt x="421" y="1334"/>
                    <a:pt x="459" y="1343"/>
                    <a:pt x="497" y="1362"/>
                  </a:cubicBezTo>
                  <a:cubicBezTo>
                    <a:pt x="564" y="1381"/>
                    <a:pt x="635" y="1391"/>
                    <a:pt x="707" y="1391"/>
                  </a:cubicBezTo>
                  <a:cubicBezTo>
                    <a:pt x="778" y="1391"/>
                    <a:pt x="850" y="1381"/>
                    <a:pt x="917" y="1362"/>
                  </a:cubicBezTo>
                  <a:cubicBezTo>
                    <a:pt x="955" y="1343"/>
                    <a:pt x="993" y="1334"/>
                    <a:pt x="1031" y="1314"/>
                  </a:cubicBezTo>
                  <a:cubicBezTo>
                    <a:pt x="1155" y="1248"/>
                    <a:pt x="1260" y="1143"/>
                    <a:pt x="1327" y="1019"/>
                  </a:cubicBezTo>
                  <a:cubicBezTo>
                    <a:pt x="1346" y="981"/>
                    <a:pt x="1355" y="942"/>
                    <a:pt x="1375" y="904"/>
                  </a:cubicBezTo>
                  <a:cubicBezTo>
                    <a:pt x="1413" y="771"/>
                    <a:pt x="1413" y="628"/>
                    <a:pt x="1375" y="484"/>
                  </a:cubicBezTo>
                  <a:cubicBezTo>
                    <a:pt x="1355" y="446"/>
                    <a:pt x="1346" y="408"/>
                    <a:pt x="1327" y="380"/>
                  </a:cubicBezTo>
                  <a:cubicBezTo>
                    <a:pt x="1260" y="246"/>
                    <a:pt x="1155" y="151"/>
                    <a:pt x="1031" y="84"/>
                  </a:cubicBezTo>
                  <a:cubicBezTo>
                    <a:pt x="993" y="65"/>
                    <a:pt x="955" y="46"/>
                    <a:pt x="917" y="36"/>
                  </a:cubicBezTo>
                  <a:cubicBezTo>
                    <a:pt x="850" y="12"/>
                    <a:pt x="778" y="0"/>
                    <a:pt x="707" y="0"/>
                  </a:cubicBezTo>
                  <a:close/>
                </a:path>
              </a:pathLst>
            </a:custGeom>
            <a:solidFill>
              <a:srgbClr val="53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8" name="Google Shape;20938;p80"/>
            <p:cNvSpPr/>
            <p:nvPr/>
          </p:nvSpPr>
          <p:spPr>
            <a:xfrm>
              <a:off x="2734137" y="3660564"/>
              <a:ext cx="63001" cy="45483"/>
            </a:xfrm>
            <a:custGeom>
              <a:avLst/>
              <a:gdLst/>
              <a:ahLst/>
              <a:cxnLst/>
              <a:rect l="l" t="t" r="r" b="b"/>
              <a:pathLst>
                <a:path w="2406" h="1737" extrusionOk="0">
                  <a:moveTo>
                    <a:pt x="1" y="0"/>
                  </a:moveTo>
                  <a:lnTo>
                    <a:pt x="1" y="1517"/>
                  </a:lnTo>
                  <a:cubicBezTo>
                    <a:pt x="1" y="1641"/>
                    <a:pt x="96" y="1736"/>
                    <a:pt x="220" y="1736"/>
                  </a:cubicBezTo>
                  <a:lnTo>
                    <a:pt x="2186" y="1736"/>
                  </a:lnTo>
                  <a:cubicBezTo>
                    <a:pt x="2300"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39" name="Google Shape;20939;p80"/>
            <p:cNvSpPr/>
            <p:nvPr/>
          </p:nvSpPr>
          <p:spPr>
            <a:xfrm>
              <a:off x="2734137" y="3629325"/>
              <a:ext cx="63001" cy="31265"/>
            </a:xfrm>
            <a:custGeom>
              <a:avLst/>
              <a:gdLst/>
              <a:ahLst/>
              <a:cxnLst/>
              <a:rect l="l" t="t" r="r" b="b"/>
              <a:pathLst>
                <a:path w="2406" h="1194" extrusionOk="0">
                  <a:moveTo>
                    <a:pt x="220" y="1"/>
                  </a:moveTo>
                  <a:cubicBezTo>
                    <a:pt x="106" y="1"/>
                    <a:pt x="1" y="96"/>
                    <a:pt x="1" y="220"/>
                  </a:cubicBezTo>
                  <a:lnTo>
                    <a:pt x="1" y="1193"/>
                  </a:lnTo>
                  <a:lnTo>
                    <a:pt x="2405" y="1193"/>
                  </a:lnTo>
                  <a:lnTo>
                    <a:pt x="2405"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0" name="Google Shape;20940;p80"/>
            <p:cNvSpPr/>
            <p:nvPr/>
          </p:nvSpPr>
          <p:spPr>
            <a:xfrm>
              <a:off x="2819082" y="3660564"/>
              <a:ext cx="62975" cy="45483"/>
            </a:xfrm>
            <a:custGeom>
              <a:avLst/>
              <a:gdLst/>
              <a:ahLst/>
              <a:cxnLst/>
              <a:rect l="l" t="t" r="r" b="b"/>
              <a:pathLst>
                <a:path w="2405" h="1737" extrusionOk="0">
                  <a:moveTo>
                    <a:pt x="1" y="0"/>
                  </a:moveTo>
                  <a:lnTo>
                    <a:pt x="1" y="1517"/>
                  </a:lnTo>
                  <a:cubicBezTo>
                    <a:pt x="1" y="1641"/>
                    <a:pt x="105" y="1736"/>
                    <a:pt x="229" y="1736"/>
                  </a:cubicBezTo>
                  <a:lnTo>
                    <a:pt x="2185" y="1736"/>
                  </a:lnTo>
                  <a:cubicBezTo>
                    <a:pt x="2309" y="1736"/>
                    <a:pt x="2405" y="1641"/>
                    <a:pt x="2405" y="1517"/>
                  </a:cubicBezTo>
                  <a:lnTo>
                    <a:pt x="2405" y="0"/>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1" name="Google Shape;20941;p80"/>
            <p:cNvSpPr/>
            <p:nvPr/>
          </p:nvSpPr>
          <p:spPr>
            <a:xfrm>
              <a:off x="2819082" y="3629090"/>
              <a:ext cx="62975" cy="31239"/>
            </a:xfrm>
            <a:custGeom>
              <a:avLst/>
              <a:gdLst/>
              <a:ahLst/>
              <a:cxnLst/>
              <a:rect l="l" t="t" r="r" b="b"/>
              <a:pathLst>
                <a:path w="2405" h="1193" extrusionOk="0">
                  <a:moveTo>
                    <a:pt x="1" y="0"/>
                  </a:moveTo>
                  <a:lnTo>
                    <a:pt x="1" y="1193"/>
                  </a:lnTo>
                  <a:lnTo>
                    <a:pt x="2405" y="1193"/>
                  </a:lnTo>
                  <a:lnTo>
                    <a:pt x="2405" y="219"/>
                  </a:lnTo>
                  <a:cubicBezTo>
                    <a:pt x="2405" y="95"/>
                    <a:pt x="2309" y="0"/>
                    <a:pt x="2185"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42" name="Google Shape;20942;p80"/>
          <p:cNvGrpSpPr/>
          <p:nvPr/>
        </p:nvGrpSpPr>
        <p:grpSpPr>
          <a:xfrm>
            <a:off x="1754367" y="3842570"/>
            <a:ext cx="358735" cy="489311"/>
            <a:chOff x="1315775" y="2881927"/>
            <a:chExt cx="269051" cy="366983"/>
          </a:xfrm>
        </p:grpSpPr>
        <p:sp>
          <p:nvSpPr>
            <p:cNvPr id="20943" name="Google Shape;20943;p80"/>
            <p:cNvSpPr/>
            <p:nvPr/>
          </p:nvSpPr>
          <p:spPr>
            <a:xfrm>
              <a:off x="1319755" y="3230397"/>
              <a:ext cx="185390" cy="13250"/>
            </a:xfrm>
            <a:custGeom>
              <a:avLst/>
              <a:gdLst/>
              <a:ahLst/>
              <a:cxnLst/>
              <a:rect l="l" t="t" r="r" b="b"/>
              <a:pathLst>
                <a:path w="7080" h="506" extrusionOk="0">
                  <a:moveTo>
                    <a:pt x="1" y="0"/>
                  </a:moveTo>
                  <a:lnTo>
                    <a:pt x="1" y="277"/>
                  </a:lnTo>
                  <a:cubicBezTo>
                    <a:pt x="1" y="401"/>
                    <a:pt x="96" y="506"/>
                    <a:pt x="220" y="506"/>
                  </a:cubicBezTo>
                  <a:lnTo>
                    <a:pt x="6860" y="506"/>
                  </a:lnTo>
                  <a:cubicBezTo>
                    <a:pt x="6984" y="506"/>
                    <a:pt x="7079" y="401"/>
                    <a:pt x="7079" y="277"/>
                  </a:cubicBezTo>
                  <a:lnTo>
                    <a:pt x="7079" y="0"/>
                  </a:ln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4" name="Google Shape;20944;p80"/>
            <p:cNvSpPr/>
            <p:nvPr/>
          </p:nvSpPr>
          <p:spPr>
            <a:xfrm>
              <a:off x="1315775" y="2917146"/>
              <a:ext cx="191124" cy="331764"/>
            </a:xfrm>
            <a:custGeom>
              <a:avLst/>
              <a:gdLst/>
              <a:ahLst/>
              <a:cxnLst/>
              <a:rect l="l" t="t" r="r" b="b"/>
              <a:pathLst>
                <a:path w="7299" h="12670" extrusionOk="0">
                  <a:moveTo>
                    <a:pt x="229" y="0"/>
                  </a:moveTo>
                  <a:cubicBezTo>
                    <a:pt x="105" y="0"/>
                    <a:pt x="0" y="96"/>
                    <a:pt x="0" y="229"/>
                  </a:cubicBezTo>
                  <a:lnTo>
                    <a:pt x="0" y="12450"/>
                  </a:lnTo>
                  <a:cubicBezTo>
                    <a:pt x="0" y="12574"/>
                    <a:pt x="105" y="12669"/>
                    <a:pt x="229" y="12669"/>
                  </a:cubicBezTo>
                  <a:lnTo>
                    <a:pt x="7069" y="12669"/>
                  </a:lnTo>
                  <a:cubicBezTo>
                    <a:pt x="7193" y="12669"/>
                    <a:pt x="7298" y="12574"/>
                    <a:pt x="7298" y="12450"/>
                  </a:cubicBezTo>
                  <a:lnTo>
                    <a:pt x="7298" y="229"/>
                  </a:lnTo>
                  <a:cubicBezTo>
                    <a:pt x="7298" y="96"/>
                    <a:pt x="7193" y="0"/>
                    <a:pt x="706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5" name="Google Shape;20945;p80"/>
            <p:cNvSpPr/>
            <p:nvPr/>
          </p:nvSpPr>
          <p:spPr>
            <a:xfrm>
              <a:off x="1430674" y="2917146"/>
              <a:ext cx="76225" cy="118435"/>
            </a:xfrm>
            <a:custGeom>
              <a:avLst/>
              <a:gdLst/>
              <a:ahLst/>
              <a:cxnLst/>
              <a:rect l="l" t="t" r="r" b="b"/>
              <a:pathLst>
                <a:path w="2911" h="4523" extrusionOk="0">
                  <a:moveTo>
                    <a:pt x="258" y="0"/>
                  </a:moveTo>
                  <a:cubicBezTo>
                    <a:pt x="86" y="401"/>
                    <a:pt x="1" y="830"/>
                    <a:pt x="1" y="1269"/>
                  </a:cubicBezTo>
                  <a:lnTo>
                    <a:pt x="1" y="1288"/>
                  </a:lnTo>
                  <a:cubicBezTo>
                    <a:pt x="10" y="2662"/>
                    <a:pt x="878" y="3893"/>
                    <a:pt x="2176" y="4351"/>
                  </a:cubicBezTo>
                  <a:cubicBezTo>
                    <a:pt x="2414" y="4436"/>
                    <a:pt x="2653" y="4494"/>
                    <a:pt x="2910" y="4522"/>
                  </a:cubicBezTo>
                  <a:lnTo>
                    <a:pt x="2910" y="229"/>
                  </a:lnTo>
                  <a:cubicBezTo>
                    <a:pt x="2910" y="96"/>
                    <a:pt x="2805" y="0"/>
                    <a:pt x="2681"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6" name="Google Shape;20946;p80"/>
            <p:cNvSpPr/>
            <p:nvPr/>
          </p:nvSpPr>
          <p:spPr>
            <a:xfrm>
              <a:off x="1335256" y="2950872"/>
              <a:ext cx="152397" cy="239069"/>
            </a:xfrm>
            <a:custGeom>
              <a:avLst/>
              <a:gdLst/>
              <a:ahLst/>
              <a:cxnLst/>
              <a:rect l="l" t="t" r="r" b="b"/>
              <a:pathLst>
                <a:path w="5820" h="9130" extrusionOk="0">
                  <a:moveTo>
                    <a:pt x="229" y="0"/>
                  </a:moveTo>
                  <a:cubicBezTo>
                    <a:pt x="96" y="0"/>
                    <a:pt x="0" y="105"/>
                    <a:pt x="0" y="229"/>
                  </a:cubicBezTo>
                  <a:lnTo>
                    <a:pt x="0" y="8910"/>
                  </a:lnTo>
                  <a:cubicBezTo>
                    <a:pt x="0" y="9034"/>
                    <a:pt x="96" y="9130"/>
                    <a:pt x="229" y="9130"/>
                  </a:cubicBezTo>
                  <a:lnTo>
                    <a:pt x="5591" y="9130"/>
                  </a:lnTo>
                  <a:cubicBezTo>
                    <a:pt x="5715" y="9130"/>
                    <a:pt x="5820" y="9034"/>
                    <a:pt x="5820" y="8910"/>
                  </a:cubicBezTo>
                  <a:lnTo>
                    <a:pt x="5820" y="229"/>
                  </a:lnTo>
                  <a:cubicBezTo>
                    <a:pt x="5820"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7" name="Google Shape;20947;p80"/>
            <p:cNvSpPr/>
            <p:nvPr/>
          </p:nvSpPr>
          <p:spPr>
            <a:xfrm>
              <a:off x="1430674" y="2950872"/>
              <a:ext cx="56979" cy="80467"/>
            </a:xfrm>
            <a:custGeom>
              <a:avLst/>
              <a:gdLst/>
              <a:ahLst/>
              <a:cxnLst/>
              <a:rect l="l" t="t" r="r" b="b"/>
              <a:pathLst>
                <a:path w="2176" h="3073" extrusionOk="0">
                  <a:moveTo>
                    <a:pt x="1" y="0"/>
                  </a:moveTo>
                  <a:cubicBezTo>
                    <a:pt x="10" y="1383"/>
                    <a:pt x="878" y="2605"/>
                    <a:pt x="2176" y="3072"/>
                  </a:cubicBezTo>
                  <a:lnTo>
                    <a:pt x="2176" y="229"/>
                  </a:lnTo>
                  <a:cubicBezTo>
                    <a:pt x="2176" y="105"/>
                    <a:pt x="2071" y="0"/>
                    <a:pt x="1947"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8" name="Google Shape;20948;p80"/>
            <p:cNvSpPr/>
            <p:nvPr/>
          </p:nvSpPr>
          <p:spPr>
            <a:xfrm>
              <a:off x="1334994" y="2950872"/>
              <a:ext cx="152423" cy="239069"/>
            </a:xfrm>
            <a:custGeom>
              <a:avLst/>
              <a:gdLst/>
              <a:ahLst/>
              <a:cxnLst/>
              <a:rect l="l" t="t" r="r" b="b"/>
              <a:pathLst>
                <a:path w="5821" h="9130" extrusionOk="0">
                  <a:moveTo>
                    <a:pt x="230" y="0"/>
                  </a:moveTo>
                  <a:cubicBezTo>
                    <a:pt x="106" y="0"/>
                    <a:pt x="1" y="105"/>
                    <a:pt x="1" y="229"/>
                  </a:cubicBezTo>
                  <a:lnTo>
                    <a:pt x="1" y="8910"/>
                  </a:lnTo>
                  <a:cubicBezTo>
                    <a:pt x="1" y="9034"/>
                    <a:pt x="106" y="9130"/>
                    <a:pt x="230" y="9130"/>
                  </a:cubicBezTo>
                  <a:lnTo>
                    <a:pt x="5591" y="9130"/>
                  </a:lnTo>
                  <a:cubicBezTo>
                    <a:pt x="5715" y="9130"/>
                    <a:pt x="5820" y="9034"/>
                    <a:pt x="5820" y="8910"/>
                  </a:cubicBezTo>
                  <a:lnTo>
                    <a:pt x="5820" y="8624"/>
                  </a:lnTo>
                  <a:lnTo>
                    <a:pt x="459" y="8624"/>
                  </a:lnTo>
                  <a:lnTo>
                    <a:pt x="459" y="0"/>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49" name="Google Shape;20949;p80"/>
            <p:cNvSpPr/>
            <p:nvPr/>
          </p:nvSpPr>
          <p:spPr>
            <a:xfrm>
              <a:off x="1398938" y="3203662"/>
              <a:ext cx="24771" cy="24771"/>
            </a:xfrm>
            <a:custGeom>
              <a:avLst/>
              <a:gdLst/>
              <a:ahLst/>
              <a:cxnLst/>
              <a:rect l="l" t="t" r="r" b="b"/>
              <a:pathLst>
                <a:path w="946" h="946" extrusionOk="0">
                  <a:moveTo>
                    <a:pt x="478" y="1"/>
                  </a:moveTo>
                  <a:cubicBezTo>
                    <a:pt x="211" y="1"/>
                    <a:pt x="1" y="210"/>
                    <a:pt x="1" y="478"/>
                  </a:cubicBezTo>
                  <a:cubicBezTo>
                    <a:pt x="1" y="735"/>
                    <a:pt x="211" y="945"/>
                    <a:pt x="478" y="945"/>
                  </a:cubicBezTo>
                  <a:cubicBezTo>
                    <a:pt x="736" y="945"/>
                    <a:pt x="945" y="735"/>
                    <a:pt x="945" y="478"/>
                  </a:cubicBezTo>
                  <a:cubicBezTo>
                    <a:pt x="945" y="210"/>
                    <a:pt x="736" y="1"/>
                    <a:pt x="478"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0" name="Google Shape;20950;p80"/>
            <p:cNvSpPr/>
            <p:nvPr/>
          </p:nvSpPr>
          <p:spPr>
            <a:xfrm>
              <a:off x="1448166" y="2881927"/>
              <a:ext cx="136660" cy="136660"/>
            </a:xfrm>
            <a:custGeom>
              <a:avLst/>
              <a:gdLst/>
              <a:ahLst/>
              <a:cxnLst/>
              <a:rect l="l" t="t" r="r" b="b"/>
              <a:pathLst>
                <a:path w="5219" h="5219" extrusionOk="0">
                  <a:moveTo>
                    <a:pt x="2605" y="0"/>
                  </a:moveTo>
                  <a:cubicBezTo>
                    <a:pt x="1164" y="0"/>
                    <a:pt x="0" y="1174"/>
                    <a:pt x="0" y="2614"/>
                  </a:cubicBezTo>
                  <a:cubicBezTo>
                    <a:pt x="0" y="4055"/>
                    <a:pt x="1164" y="5219"/>
                    <a:pt x="2605" y="5219"/>
                  </a:cubicBezTo>
                  <a:cubicBezTo>
                    <a:pt x="4045" y="5219"/>
                    <a:pt x="5219" y="4055"/>
                    <a:pt x="5219" y="2614"/>
                  </a:cubicBezTo>
                  <a:cubicBezTo>
                    <a:pt x="5219" y="1174"/>
                    <a:pt x="4045" y="0"/>
                    <a:pt x="2605"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1" name="Google Shape;20951;p80"/>
            <p:cNvSpPr/>
            <p:nvPr/>
          </p:nvSpPr>
          <p:spPr>
            <a:xfrm>
              <a:off x="1477127" y="2911149"/>
              <a:ext cx="78738" cy="77717"/>
            </a:xfrm>
            <a:custGeom>
              <a:avLst/>
              <a:gdLst/>
              <a:ahLst/>
              <a:cxnLst/>
              <a:rect l="l" t="t" r="r" b="b"/>
              <a:pathLst>
                <a:path w="3007" h="2968" extrusionOk="0">
                  <a:moveTo>
                    <a:pt x="1508" y="0"/>
                  </a:moveTo>
                  <a:cubicBezTo>
                    <a:pt x="678" y="0"/>
                    <a:pt x="1" y="668"/>
                    <a:pt x="10" y="1498"/>
                  </a:cubicBezTo>
                  <a:lnTo>
                    <a:pt x="10" y="1527"/>
                  </a:lnTo>
                  <a:cubicBezTo>
                    <a:pt x="39" y="2332"/>
                    <a:pt x="697" y="2967"/>
                    <a:pt x="1500" y="2967"/>
                  </a:cubicBezTo>
                  <a:cubicBezTo>
                    <a:pt x="1506" y="2967"/>
                    <a:pt x="1512" y="2967"/>
                    <a:pt x="1518" y="2967"/>
                  </a:cubicBezTo>
                  <a:cubicBezTo>
                    <a:pt x="2329" y="2967"/>
                    <a:pt x="2987" y="2309"/>
                    <a:pt x="2996" y="1498"/>
                  </a:cubicBezTo>
                  <a:lnTo>
                    <a:pt x="3006" y="1498"/>
                  </a:lnTo>
                  <a:cubicBezTo>
                    <a:pt x="3006" y="668"/>
                    <a:pt x="2329" y="0"/>
                    <a:pt x="150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2" name="Google Shape;20952;p80"/>
            <p:cNvSpPr/>
            <p:nvPr/>
          </p:nvSpPr>
          <p:spPr>
            <a:xfrm>
              <a:off x="1399462" y="2924923"/>
              <a:ext cx="20739" cy="17963"/>
            </a:xfrm>
            <a:custGeom>
              <a:avLst/>
              <a:gdLst/>
              <a:ahLst/>
              <a:cxnLst/>
              <a:rect l="l" t="t" r="r" b="b"/>
              <a:pathLst>
                <a:path w="792" h="686" extrusionOk="0">
                  <a:moveTo>
                    <a:pt x="453" y="0"/>
                  </a:moveTo>
                  <a:cubicBezTo>
                    <a:pt x="368" y="0"/>
                    <a:pt x="281" y="32"/>
                    <a:pt x="210" y="104"/>
                  </a:cubicBezTo>
                  <a:cubicBezTo>
                    <a:pt x="0" y="314"/>
                    <a:pt x="153" y="686"/>
                    <a:pt x="458" y="686"/>
                  </a:cubicBezTo>
                  <a:cubicBezTo>
                    <a:pt x="639" y="686"/>
                    <a:pt x="792" y="533"/>
                    <a:pt x="792" y="342"/>
                  </a:cubicBezTo>
                  <a:cubicBezTo>
                    <a:pt x="792" y="137"/>
                    <a:pt x="627" y="0"/>
                    <a:pt x="453"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3" name="Google Shape;20953;p80"/>
            <p:cNvSpPr/>
            <p:nvPr/>
          </p:nvSpPr>
          <p:spPr>
            <a:xfrm>
              <a:off x="1363484" y="3032045"/>
              <a:ext cx="95706" cy="22519"/>
            </a:xfrm>
            <a:custGeom>
              <a:avLst/>
              <a:gdLst/>
              <a:ahLst/>
              <a:cxnLst/>
              <a:rect l="l" t="t" r="r" b="b"/>
              <a:pathLst>
                <a:path w="3655" h="860" extrusionOk="0">
                  <a:moveTo>
                    <a:pt x="229" y="1"/>
                  </a:moveTo>
                  <a:cubicBezTo>
                    <a:pt x="105" y="1"/>
                    <a:pt x="0" y="106"/>
                    <a:pt x="0" y="230"/>
                  </a:cubicBezTo>
                  <a:lnTo>
                    <a:pt x="0" y="640"/>
                  </a:lnTo>
                  <a:cubicBezTo>
                    <a:pt x="0" y="764"/>
                    <a:pt x="105" y="859"/>
                    <a:pt x="229" y="859"/>
                  </a:cubicBezTo>
                  <a:lnTo>
                    <a:pt x="3425" y="859"/>
                  </a:lnTo>
                  <a:cubicBezTo>
                    <a:pt x="3549" y="859"/>
                    <a:pt x="3654" y="764"/>
                    <a:pt x="3654" y="640"/>
                  </a:cubicBezTo>
                  <a:lnTo>
                    <a:pt x="3654" y="230"/>
                  </a:lnTo>
                  <a:cubicBezTo>
                    <a:pt x="3654" y="106"/>
                    <a:pt x="3549" y="1"/>
                    <a:pt x="3425" y="1"/>
                  </a:cubicBezTo>
                  <a:close/>
                </a:path>
              </a:pathLst>
            </a:custGeom>
            <a:solidFill>
              <a:srgbClr val="7B8B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4" name="Google Shape;20954;p80"/>
            <p:cNvSpPr/>
            <p:nvPr/>
          </p:nvSpPr>
          <p:spPr>
            <a:xfrm>
              <a:off x="1363484" y="3073261"/>
              <a:ext cx="95706" cy="22519"/>
            </a:xfrm>
            <a:custGeom>
              <a:avLst/>
              <a:gdLst/>
              <a:ahLst/>
              <a:cxnLst/>
              <a:rect l="l" t="t" r="r" b="b"/>
              <a:pathLst>
                <a:path w="3655" h="860" extrusionOk="0">
                  <a:moveTo>
                    <a:pt x="229" y="1"/>
                  </a:moveTo>
                  <a:cubicBezTo>
                    <a:pt x="105" y="1"/>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1"/>
                    <a:pt x="3425"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5" name="Google Shape;20955;p80"/>
            <p:cNvSpPr/>
            <p:nvPr/>
          </p:nvSpPr>
          <p:spPr>
            <a:xfrm>
              <a:off x="1363484" y="3114240"/>
              <a:ext cx="95706" cy="22493"/>
            </a:xfrm>
            <a:custGeom>
              <a:avLst/>
              <a:gdLst/>
              <a:ahLst/>
              <a:cxnLst/>
              <a:rect l="l" t="t" r="r" b="b"/>
              <a:pathLst>
                <a:path w="3655" h="859" extrusionOk="0">
                  <a:moveTo>
                    <a:pt x="229" y="0"/>
                  </a:moveTo>
                  <a:cubicBezTo>
                    <a:pt x="105" y="0"/>
                    <a:pt x="0" y="96"/>
                    <a:pt x="0" y="220"/>
                  </a:cubicBezTo>
                  <a:lnTo>
                    <a:pt x="0" y="630"/>
                  </a:lnTo>
                  <a:cubicBezTo>
                    <a:pt x="0" y="754"/>
                    <a:pt x="105" y="859"/>
                    <a:pt x="229" y="859"/>
                  </a:cubicBezTo>
                  <a:lnTo>
                    <a:pt x="3425" y="859"/>
                  </a:lnTo>
                  <a:cubicBezTo>
                    <a:pt x="3549" y="859"/>
                    <a:pt x="3654" y="754"/>
                    <a:pt x="3654" y="630"/>
                  </a:cubicBezTo>
                  <a:lnTo>
                    <a:pt x="3654" y="220"/>
                  </a:lnTo>
                  <a:cubicBezTo>
                    <a:pt x="3654" y="96"/>
                    <a:pt x="3549" y="0"/>
                    <a:pt x="3425"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6" name="Google Shape;20956;p80"/>
            <p:cNvSpPr/>
            <p:nvPr/>
          </p:nvSpPr>
          <p:spPr>
            <a:xfrm>
              <a:off x="1508863" y="2912406"/>
              <a:ext cx="46740" cy="77193"/>
            </a:xfrm>
            <a:custGeom>
              <a:avLst/>
              <a:gdLst/>
              <a:ahLst/>
              <a:cxnLst/>
              <a:rect l="l" t="t" r="r" b="b"/>
              <a:pathLst>
                <a:path w="1785" h="2948" extrusionOk="0">
                  <a:moveTo>
                    <a:pt x="668" y="0"/>
                  </a:moveTo>
                  <a:cubicBezTo>
                    <a:pt x="373" y="229"/>
                    <a:pt x="115" y="515"/>
                    <a:pt x="287" y="754"/>
                  </a:cubicBezTo>
                  <a:cubicBezTo>
                    <a:pt x="611" y="1202"/>
                    <a:pt x="1250" y="868"/>
                    <a:pt x="1269" y="1469"/>
                  </a:cubicBezTo>
                  <a:cubicBezTo>
                    <a:pt x="1279" y="2032"/>
                    <a:pt x="1" y="2213"/>
                    <a:pt x="1" y="2919"/>
                  </a:cubicBezTo>
                  <a:cubicBezTo>
                    <a:pt x="99" y="2939"/>
                    <a:pt x="196" y="2948"/>
                    <a:pt x="292" y="2948"/>
                  </a:cubicBezTo>
                  <a:cubicBezTo>
                    <a:pt x="1099" y="2948"/>
                    <a:pt x="1784" y="2294"/>
                    <a:pt x="1784" y="1450"/>
                  </a:cubicBezTo>
                  <a:cubicBezTo>
                    <a:pt x="1784" y="773"/>
                    <a:pt x="1327" y="172"/>
                    <a:pt x="6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57" name="Google Shape;20957;p80"/>
            <p:cNvSpPr/>
            <p:nvPr/>
          </p:nvSpPr>
          <p:spPr>
            <a:xfrm>
              <a:off x="1477127" y="2938879"/>
              <a:ext cx="32757" cy="35245"/>
            </a:xfrm>
            <a:custGeom>
              <a:avLst/>
              <a:gdLst/>
              <a:ahLst/>
              <a:cxnLst/>
              <a:rect l="l" t="t" r="r" b="b"/>
              <a:pathLst>
                <a:path w="1251" h="1346" extrusionOk="0">
                  <a:moveTo>
                    <a:pt x="68" y="0"/>
                  </a:moveTo>
                  <a:cubicBezTo>
                    <a:pt x="30" y="143"/>
                    <a:pt x="1" y="286"/>
                    <a:pt x="1" y="439"/>
                  </a:cubicBezTo>
                  <a:lnTo>
                    <a:pt x="1" y="468"/>
                  </a:lnTo>
                  <a:cubicBezTo>
                    <a:pt x="10" y="783"/>
                    <a:pt x="115" y="1097"/>
                    <a:pt x="306" y="1345"/>
                  </a:cubicBezTo>
                  <a:cubicBezTo>
                    <a:pt x="1251" y="926"/>
                    <a:pt x="1079" y="496"/>
                    <a:pt x="430" y="239"/>
                  </a:cubicBezTo>
                  <a:cubicBezTo>
                    <a:pt x="297" y="191"/>
                    <a:pt x="173" y="105"/>
                    <a:pt x="68"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58" name="Google Shape;20958;p80"/>
          <p:cNvGrpSpPr/>
          <p:nvPr/>
        </p:nvGrpSpPr>
        <p:grpSpPr>
          <a:xfrm>
            <a:off x="5303236" y="2640190"/>
            <a:ext cx="478976" cy="429364"/>
            <a:chOff x="3977427" y="1980142"/>
            <a:chExt cx="359232" cy="322023"/>
          </a:xfrm>
        </p:grpSpPr>
        <p:sp>
          <p:nvSpPr>
            <p:cNvPr id="20959" name="Google Shape;20959;p80"/>
            <p:cNvSpPr/>
            <p:nvPr/>
          </p:nvSpPr>
          <p:spPr>
            <a:xfrm>
              <a:off x="3977427" y="2064065"/>
              <a:ext cx="303039" cy="238100"/>
            </a:xfrm>
            <a:custGeom>
              <a:avLst/>
              <a:gdLst/>
              <a:ahLst/>
              <a:cxnLst/>
              <a:rect l="l" t="t" r="r" b="b"/>
              <a:pathLst>
                <a:path w="11573" h="9093" extrusionOk="0">
                  <a:moveTo>
                    <a:pt x="229" y="1"/>
                  </a:moveTo>
                  <a:cubicBezTo>
                    <a:pt x="105" y="1"/>
                    <a:pt x="0" y="105"/>
                    <a:pt x="0" y="220"/>
                  </a:cubicBezTo>
                  <a:lnTo>
                    <a:pt x="0" y="8873"/>
                  </a:lnTo>
                  <a:cubicBezTo>
                    <a:pt x="0" y="8997"/>
                    <a:pt x="105" y="9092"/>
                    <a:pt x="229" y="9092"/>
                  </a:cubicBezTo>
                  <a:lnTo>
                    <a:pt x="11343" y="9092"/>
                  </a:lnTo>
                  <a:cubicBezTo>
                    <a:pt x="11467" y="9092"/>
                    <a:pt x="11572" y="8997"/>
                    <a:pt x="11572" y="8873"/>
                  </a:cubicBezTo>
                  <a:lnTo>
                    <a:pt x="11572" y="1517"/>
                  </a:lnTo>
                  <a:lnTo>
                    <a:pt x="4684" y="1517"/>
                  </a:lnTo>
                  <a:lnTo>
                    <a:pt x="3234" y="67"/>
                  </a:lnTo>
                  <a:cubicBezTo>
                    <a:pt x="3196" y="29"/>
                    <a:pt x="3139" y="1"/>
                    <a:pt x="3082" y="1"/>
                  </a:cubicBez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0" name="Google Shape;20960;p80"/>
            <p:cNvSpPr/>
            <p:nvPr/>
          </p:nvSpPr>
          <p:spPr>
            <a:xfrm>
              <a:off x="3977427" y="2179724"/>
              <a:ext cx="303039" cy="122441"/>
            </a:xfrm>
            <a:custGeom>
              <a:avLst/>
              <a:gdLst/>
              <a:ahLst/>
              <a:cxnLst/>
              <a:rect l="l" t="t" r="r" b="b"/>
              <a:pathLst>
                <a:path w="11573" h="4676" extrusionOk="0">
                  <a:moveTo>
                    <a:pt x="10" y="1"/>
                  </a:moveTo>
                  <a:lnTo>
                    <a:pt x="10" y="4456"/>
                  </a:lnTo>
                  <a:cubicBezTo>
                    <a:pt x="0" y="4494"/>
                    <a:pt x="10" y="4522"/>
                    <a:pt x="29" y="4551"/>
                  </a:cubicBezTo>
                  <a:cubicBezTo>
                    <a:pt x="67" y="4627"/>
                    <a:pt x="143" y="4675"/>
                    <a:pt x="229" y="4675"/>
                  </a:cubicBezTo>
                  <a:lnTo>
                    <a:pt x="11353" y="4675"/>
                  </a:lnTo>
                  <a:cubicBezTo>
                    <a:pt x="11467" y="4675"/>
                    <a:pt x="11572" y="4580"/>
                    <a:pt x="11572" y="4456"/>
                  </a:cubicBezTo>
                  <a:lnTo>
                    <a:pt x="11572" y="1"/>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1" name="Google Shape;20961;p80"/>
            <p:cNvSpPr/>
            <p:nvPr/>
          </p:nvSpPr>
          <p:spPr>
            <a:xfrm>
              <a:off x="4175517" y="2103787"/>
              <a:ext cx="104949" cy="49149"/>
            </a:xfrm>
            <a:custGeom>
              <a:avLst/>
              <a:gdLst/>
              <a:ahLst/>
              <a:cxnLst/>
              <a:rect l="l" t="t" r="r" b="b"/>
              <a:pathLst>
                <a:path w="4008" h="1877" extrusionOk="0">
                  <a:moveTo>
                    <a:pt x="0" y="0"/>
                  </a:moveTo>
                  <a:cubicBezTo>
                    <a:pt x="648" y="1177"/>
                    <a:pt x="1878" y="1877"/>
                    <a:pt x="3186" y="1877"/>
                  </a:cubicBezTo>
                  <a:cubicBezTo>
                    <a:pt x="3458" y="1877"/>
                    <a:pt x="3733" y="1847"/>
                    <a:pt x="4007" y="1784"/>
                  </a:cubicBezTo>
                  <a:lnTo>
                    <a:pt x="4007" y="0"/>
                  </a:ln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2" name="Google Shape;20962;p80"/>
            <p:cNvSpPr/>
            <p:nvPr/>
          </p:nvSpPr>
          <p:spPr>
            <a:xfrm>
              <a:off x="3978161" y="2164248"/>
              <a:ext cx="327784" cy="137916"/>
            </a:xfrm>
            <a:custGeom>
              <a:avLst/>
              <a:gdLst/>
              <a:ahLst/>
              <a:cxnLst/>
              <a:rect l="l" t="t" r="r" b="b"/>
              <a:pathLst>
                <a:path w="12518" h="5267" extrusionOk="0">
                  <a:moveTo>
                    <a:pt x="1165" y="0"/>
                  </a:moveTo>
                  <a:cubicBezTo>
                    <a:pt x="1060" y="0"/>
                    <a:pt x="964" y="76"/>
                    <a:pt x="945" y="181"/>
                  </a:cubicBezTo>
                  <a:lnTo>
                    <a:pt x="154" y="4331"/>
                  </a:lnTo>
                  <a:lnTo>
                    <a:pt x="30" y="5009"/>
                  </a:lnTo>
                  <a:cubicBezTo>
                    <a:pt x="1" y="5133"/>
                    <a:pt x="96" y="5257"/>
                    <a:pt x="230" y="5266"/>
                  </a:cubicBezTo>
                  <a:lnTo>
                    <a:pt x="11363" y="5266"/>
                  </a:lnTo>
                  <a:cubicBezTo>
                    <a:pt x="11468" y="5257"/>
                    <a:pt x="11554" y="5190"/>
                    <a:pt x="11573" y="5085"/>
                  </a:cubicBezTo>
                  <a:lnTo>
                    <a:pt x="11716" y="4331"/>
                  </a:lnTo>
                  <a:lnTo>
                    <a:pt x="12489" y="267"/>
                  </a:lnTo>
                  <a:cubicBezTo>
                    <a:pt x="12517" y="124"/>
                    <a:pt x="12412" y="0"/>
                    <a:pt x="1227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3" name="Google Shape;20963;p80"/>
            <p:cNvSpPr/>
            <p:nvPr/>
          </p:nvSpPr>
          <p:spPr>
            <a:xfrm>
              <a:off x="3978161" y="2277891"/>
              <a:ext cx="306783" cy="24273"/>
            </a:xfrm>
            <a:custGeom>
              <a:avLst/>
              <a:gdLst/>
              <a:ahLst/>
              <a:cxnLst/>
              <a:rect l="l" t="t" r="r" b="b"/>
              <a:pathLst>
                <a:path w="11716" h="927" extrusionOk="0">
                  <a:moveTo>
                    <a:pt x="154" y="1"/>
                  </a:moveTo>
                  <a:lnTo>
                    <a:pt x="30" y="669"/>
                  </a:lnTo>
                  <a:lnTo>
                    <a:pt x="1" y="812"/>
                  </a:lnTo>
                  <a:cubicBezTo>
                    <a:pt x="39" y="878"/>
                    <a:pt x="115" y="926"/>
                    <a:pt x="201" y="926"/>
                  </a:cubicBezTo>
                  <a:lnTo>
                    <a:pt x="11363" y="926"/>
                  </a:lnTo>
                  <a:cubicBezTo>
                    <a:pt x="11468" y="926"/>
                    <a:pt x="11554" y="850"/>
                    <a:pt x="11573" y="745"/>
                  </a:cubicBezTo>
                  <a:lnTo>
                    <a:pt x="11716" y="1"/>
                  </a:lnTo>
                  <a:close/>
                </a:path>
              </a:pathLst>
            </a:custGeom>
            <a:solidFill>
              <a:srgbClr val="A4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4" name="Google Shape;20964;p80"/>
            <p:cNvSpPr/>
            <p:nvPr/>
          </p:nvSpPr>
          <p:spPr>
            <a:xfrm>
              <a:off x="4181513" y="1980142"/>
              <a:ext cx="155146" cy="154884"/>
            </a:xfrm>
            <a:custGeom>
              <a:avLst/>
              <a:gdLst/>
              <a:ahLst/>
              <a:cxnLst/>
              <a:rect l="l" t="t" r="r" b="b"/>
              <a:pathLst>
                <a:path w="5925" h="5915" extrusionOk="0">
                  <a:moveTo>
                    <a:pt x="2958" y="0"/>
                  </a:moveTo>
                  <a:cubicBezTo>
                    <a:pt x="1326" y="0"/>
                    <a:pt x="0" y="1317"/>
                    <a:pt x="0" y="2958"/>
                  </a:cubicBezTo>
                  <a:cubicBezTo>
                    <a:pt x="0" y="4589"/>
                    <a:pt x="1326" y="5915"/>
                    <a:pt x="2958" y="5915"/>
                  </a:cubicBezTo>
                  <a:cubicBezTo>
                    <a:pt x="4599" y="5915"/>
                    <a:pt x="5925" y="4589"/>
                    <a:pt x="5925" y="2958"/>
                  </a:cubicBezTo>
                  <a:cubicBezTo>
                    <a:pt x="5925" y="1317"/>
                    <a:pt x="4599" y="0"/>
                    <a:pt x="2958" y="0"/>
                  </a:cubicBez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5" name="Google Shape;20965;p80"/>
            <p:cNvSpPr/>
            <p:nvPr/>
          </p:nvSpPr>
          <p:spPr>
            <a:xfrm>
              <a:off x="4241870" y="2033585"/>
              <a:ext cx="23357" cy="62242"/>
            </a:xfrm>
            <a:custGeom>
              <a:avLst/>
              <a:gdLst/>
              <a:ahLst/>
              <a:cxnLst/>
              <a:rect l="l" t="t" r="r" b="b"/>
              <a:pathLst>
                <a:path w="892" h="2377" extrusionOk="0">
                  <a:moveTo>
                    <a:pt x="273" y="0"/>
                  </a:moveTo>
                  <a:cubicBezTo>
                    <a:pt x="0" y="0"/>
                    <a:pt x="0" y="421"/>
                    <a:pt x="273" y="421"/>
                  </a:cubicBezTo>
                  <a:cubicBezTo>
                    <a:pt x="278" y="421"/>
                    <a:pt x="284" y="421"/>
                    <a:pt x="290" y="420"/>
                  </a:cubicBezTo>
                  <a:lnTo>
                    <a:pt x="481" y="420"/>
                  </a:lnTo>
                  <a:lnTo>
                    <a:pt x="481" y="2176"/>
                  </a:lnTo>
                  <a:cubicBezTo>
                    <a:pt x="481" y="2290"/>
                    <a:pt x="567" y="2376"/>
                    <a:pt x="681" y="2376"/>
                  </a:cubicBezTo>
                  <a:cubicBezTo>
                    <a:pt x="796" y="2376"/>
                    <a:pt x="891" y="2281"/>
                    <a:pt x="891" y="2176"/>
                  </a:cubicBezTo>
                  <a:lnTo>
                    <a:pt x="891" y="211"/>
                  </a:lnTo>
                  <a:cubicBezTo>
                    <a:pt x="891" y="96"/>
                    <a:pt x="796" y="1"/>
                    <a:pt x="681" y="1"/>
                  </a:cubicBezTo>
                  <a:lnTo>
                    <a:pt x="290" y="1"/>
                  </a:lnTo>
                  <a:cubicBezTo>
                    <a:pt x="284" y="0"/>
                    <a:pt x="278" y="0"/>
                    <a:pt x="273"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6" name="Google Shape;20966;p80"/>
            <p:cNvSpPr/>
            <p:nvPr/>
          </p:nvSpPr>
          <p:spPr>
            <a:xfrm>
              <a:off x="4241372" y="2087762"/>
              <a:ext cx="37183" cy="10814"/>
            </a:xfrm>
            <a:custGeom>
              <a:avLst/>
              <a:gdLst/>
              <a:ahLst/>
              <a:cxnLst/>
              <a:rect l="l" t="t" r="r" b="b"/>
              <a:pathLst>
                <a:path w="1420" h="413" extrusionOk="0">
                  <a:moveTo>
                    <a:pt x="264" y="1"/>
                  </a:moveTo>
                  <a:cubicBezTo>
                    <a:pt x="0" y="1"/>
                    <a:pt x="3" y="413"/>
                    <a:pt x="272" y="413"/>
                  </a:cubicBezTo>
                  <a:cubicBezTo>
                    <a:pt x="278" y="413"/>
                    <a:pt x="284" y="412"/>
                    <a:pt x="290" y="412"/>
                  </a:cubicBezTo>
                  <a:lnTo>
                    <a:pt x="1120" y="412"/>
                  </a:lnTo>
                  <a:cubicBezTo>
                    <a:pt x="1126" y="412"/>
                    <a:pt x="1133" y="413"/>
                    <a:pt x="1138" y="413"/>
                  </a:cubicBezTo>
                  <a:cubicBezTo>
                    <a:pt x="1416" y="413"/>
                    <a:pt x="1419" y="1"/>
                    <a:pt x="1147" y="1"/>
                  </a:cubicBezTo>
                  <a:cubicBezTo>
                    <a:pt x="1138" y="1"/>
                    <a:pt x="1129" y="1"/>
                    <a:pt x="1120" y="2"/>
                  </a:cubicBezTo>
                  <a:lnTo>
                    <a:pt x="290" y="2"/>
                  </a:lnTo>
                  <a:cubicBezTo>
                    <a:pt x="281" y="1"/>
                    <a:pt x="273" y="1"/>
                    <a:pt x="264"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7" name="Google Shape;20967;p80"/>
            <p:cNvSpPr/>
            <p:nvPr/>
          </p:nvSpPr>
          <p:spPr>
            <a:xfrm>
              <a:off x="4245221" y="2013239"/>
              <a:ext cx="20005" cy="17125"/>
            </a:xfrm>
            <a:custGeom>
              <a:avLst/>
              <a:gdLst/>
              <a:ahLst/>
              <a:cxnLst/>
              <a:rect l="l" t="t" r="r" b="b"/>
              <a:pathLst>
                <a:path w="764" h="654" extrusionOk="0">
                  <a:moveTo>
                    <a:pt x="433" y="1"/>
                  </a:moveTo>
                  <a:cubicBezTo>
                    <a:pt x="352" y="1"/>
                    <a:pt x="269" y="32"/>
                    <a:pt x="200" y="100"/>
                  </a:cubicBezTo>
                  <a:cubicBezTo>
                    <a:pt x="0" y="301"/>
                    <a:pt x="153" y="654"/>
                    <a:pt x="439" y="654"/>
                  </a:cubicBezTo>
                  <a:cubicBezTo>
                    <a:pt x="620" y="644"/>
                    <a:pt x="763" y="501"/>
                    <a:pt x="763" y="329"/>
                  </a:cubicBezTo>
                  <a:cubicBezTo>
                    <a:pt x="757" y="131"/>
                    <a:pt x="600" y="1"/>
                    <a:pt x="433"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68" name="Google Shape;20968;p80"/>
            <p:cNvSpPr/>
            <p:nvPr/>
          </p:nvSpPr>
          <p:spPr>
            <a:xfrm>
              <a:off x="3977663" y="2064065"/>
              <a:ext cx="122441" cy="39749"/>
            </a:xfrm>
            <a:custGeom>
              <a:avLst/>
              <a:gdLst/>
              <a:ahLst/>
              <a:cxnLst/>
              <a:rect l="l" t="t" r="r" b="b"/>
              <a:pathLst>
                <a:path w="4676" h="1518" extrusionOk="0">
                  <a:moveTo>
                    <a:pt x="220" y="1"/>
                  </a:moveTo>
                  <a:cubicBezTo>
                    <a:pt x="96" y="1"/>
                    <a:pt x="1" y="105"/>
                    <a:pt x="1" y="220"/>
                  </a:cubicBezTo>
                  <a:lnTo>
                    <a:pt x="1" y="1517"/>
                  </a:lnTo>
                  <a:lnTo>
                    <a:pt x="4675" y="1517"/>
                  </a:lnTo>
                  <a:lnTo>
                    <a:pt x="3225" y="67"/>
                  </a:lnTo>
                  <a:cubicBezTo>
                    <a:pt x="3187" y="29"/>
                    <a:pt x="3130" y="1"/>
                    <a:pt x="3073" y="1"/>
                  </a:cubicBezTo>
                  <a:close/>
                </a:path>
              </a:pathLst>
            </a:custGeom>
            <a:solidFill>
              <a:srgbClr val="9CAC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69" name="Google Shape;20969;p80"/>
          <p:cNvGrpSpPr/>
          <p:nvPr/>
        </p:nvGrpSpPr>
        <p:grpSpPr>
          <a:xfrm>
            <a:off x="1154171" y="3218144"/>
            <a:ext cx="482293" cy="478907"/>
            <a:chOff x="865628" y="2413608"/>
            <a:chExt cx="361720" cy="359180"/>
          </a:xfrm>
        </p:grpSpPr>
        <p:sp>
          <p:nvSpPr>
            <p:cNvPr id="20970" name="Google Shape;20970;p80"/>
            <p:cNvSpPr/>
            <p:nvPr/>
          </p:nvSpPr>
          <p:spPr>
            <a:xfrm>
              <a:off x="865628" y="2710048"/>
              <a:ext cx="63472" cy="62739"/>
            </a:xfrm>
            <a:custGeom>
              <a:avLst/>
              <a:gdLst/>
              <a:ahLst/>
              <a:cxnLst/>
              <a:rect l="l" t="t" r="r" b="b"/>
              <a:pathLst>
                <a:path w="2424" h="2396" extrusionOk="0">
                  <a:moveTo>
                    <a:pt x="1183" y="1"/>
                  </a:moveTo>
                  <a:lnTo>
                    <a:pt x="86" y="1088"/>
                  </a:lnTo>
                  <a:cubicBezTo>
                    <a:pt x="0" y="1174"/>
                    <a:pt x="0" y="1317"/>
                    <a:pt x="86" y="1403"/>
                  </a:cubicBezTo>
                  <a:lnTo>
                    <a:pt x="1021" y="2338"/>
                  </a:lnTo>
                  <a:cubicBezTo>
                    <a:pt x="1064" y="2376"/>
                    <a:pt x="1121" y="2395"/>
                    <a:pt x="1178" y="2395"/>
                  </a:cubicBezTo>
                  <a:cubicBezTo>
                    <a:pt x="1236" y="2395"/>
                    <a:pt x="1293" y="2376"/>
                    <a:pt x="1336" y="2338"/>
                  </a:cubicBezTo>
                  <a:lnTo>
                    <a:pt x="2423" y="1241"/>
                  </a:lnTo>
                  <a:lnTo>
                    <a:pt x="1183"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1" name="Google Shape;20971;p80"/>
            <p:cNvSpPr/>
            <p:nvPr/>
          </p:nvSpPr>
          <p:spPr>
            <a:xfrm>
              <a:off x="880370" y="2726283"/>
              <a:ext cx="48730" cy="46505"/>
            </a:xfrm>
            <a:custGeom>
              <a:avLst/>
              <a:gdLst/>
              <a:ahLst/>
              <a:cxnLst/>
              <a:rect l="l" t="t" r="r" b="b"/>
              <a:pathLst>
                <a:path w="1861" h="1776" extrusionOk="0">
                  <a:moveTo>
                    <a:pt x="1240" y="1"/>
                  </a:moveTo>
                  <a:lnTo>
                    <a:pt x="0" y="1241"/>
                  </a:lnTo>
                  <a:lnTo>
                    <a:pt x="458" y="1718"/>
                  </a:lnTo>
                  <a:cubicBezTo>
                    <a:pt x="501" y="1756"/>
                    <a:pt x="558" y="1775"/>
                    <a:pt x="615" y="1775"/>
                  </a:cubicBezTo>
                  <a:cubicBezTo>
                    <a:pt x="673" y="1775"/>
                    <a:pt x="730" y="1756"/>
                    <a:pt x="773" y="1718"/>
                  </a:cubicBezTo>
                  <a:lnTo>
                    <a:pt x="1860" y="621"/>
                  </a:lnTo>
                  <a:lnTo>
                    <a:pt x="1240" y="1"/>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2" name="Google Shape;20972;p80"/>
            <p:cNvSpPr/>
            <p:nvPr/>
          </p:nvSpPr>
          <p:spPr>
            <a:xfrm>
              <a:off x="879349" y="2579909"/>
              <a:ext cx="179891" cy="179132"/>
            </a:xfrm>
            <a:custGeom>
              <a:avLst/>
              <a:gdLst/>
              <a:ahLst/>
              <a:cxnLst/>
              <a:rect l="l" t="t" r="r" b="b"/>
              <a:pathLst>
                <a:path w="6870" h="6841" extrusionOk="0">
                  <a:moveTo>
                    <a:pt x="5181" y="0"/>
                  </a:moveTo>
                  <a:lnTo>
                    <a:pt x="87" y="5095"/>
                  </a:lnTo>
                  <a:cubicBezTo>
                    <a:pt x="1" y="5181"/>
                    <a:pt x="1" y="5324"/>
                    <a:pt x="87" y="5410"/>
                  </a:cubicBezTo>
                  <a:lnTo>
                    <a:pt x="1460" y="6783"/>
                  </a:lnTo>
                  <a:cubicBezTo>
                    <a:pt x="1503" y="6821"/>
                    <a:pt x="1561" y="6841"/>
                    <a:pt x="1618" y="6841"/>
                  </a:cubicBezTo>
                  <a:cubicBezTo>
                    <a:pt x="1675" y="6841"/>
                    <a:pt x="1732" y="6821"/>
                    <a:pt x="1775" y="6783"/>
                  </a:cubicBezTo>
                  <a:lnTo>
                    <a:pt x="6870" y="1689"/>
                  </a:lnTo>
                  <a:lnTo>
                    <a:pt x="518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3" name="Google Shape;20973;p80"/>
            <p:cNvSpPr/>
            <p:nvPr/>
          </p:nvSpPr>
          <p:spPr>
            <a:xfrm>
              <a:off x="899590" y="2602140"/>
              <a:ext cx="159650" cy="156901"/>
            </a:xfrm>
            <a:custGeom>
              <a:avLst/>
              <a:gdLst/>
              <a:ahLst/>
              <a:cxnLst/>
              <a:rect l="l" t="t" r="r" b="b"/>
              <a:pathLst>
                <a:path w="6097" h="5992" extrusionOk="0">
                  <a:moveTo>
                    <a:pt x="5248" y="0"/>
                  </a:moveTo>
                  <a:lnTo>
                    <a:pt x="1" y="5247"/>
                  </a:lnTo>
                  <a:lnTo>
                    <a:pt x="687" y="5934"/>
                  </a:lnTo>
                  <a:cubicBezTo>
                    <a:pt x="730" y="5972"/>
                    <a:pt x="788" y="5992"/>
                    <a:pt x="845" y="5992"/>
                  </a:cubicBezTo>
                  <a:cubicBezTo>
                    <a:pt x="902" y="5992"/>
                    <a:pt x="959" y="5972"/>
                    <a:pt x="1002" y="5934"/>
                  </a:cubicBezTo>
                  <a:lnTo>
                    <a:pt x="6097" y="840"/>
                  </a:lnTo>
                  <a:lnTo>
                    <a:pt x="5248" y="0"/>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4" name="Google Shape;20974;p80"/>
            <p:cNvSpPr/>
            <p:nvPr/>
          </p:nvSpPr>
          <p:spPr>
            <a:xfrm>
              <a:off x="971782" y="2617432"/>
              <a:ext cx="50485" cy="49359"/>
            </a:xfrm>
            <a:custGeom>
              <a:avLst/>
              <a:gdLst/>
              <a:ahLst/>
              <a:cxnLst/>
              <a:rect l="l" t="t" r="r" b="b"/>
              <a:pathLst>
                <a:path w="1928" h="1885" extrusionOk="0">
                  <a:moveTo>
                    <a:pt x="1408" y="1"/>
                  </a:moveTo>
                  <a:cubicBezTo>
                    <a:pt x="1351" y="1"/>
                    <a:pt x="1293" y="22"/>
                    <a:pt x="1250" y="65"/>
                  </a:cubicBezTo>
                  <a:lnTo>
                    <a:pt x="86" y="1229"/>
                  </a:lnTo>
                  <a:cubicBezTo>
                    <a:pt x="1" y="1315"/>
                    <a:pt x="1" y="1458"/>
                    <a:pt x="86" y="1544"/>
                  </a:cubicBezTo>
                  <a:lnTo>
                    <a:pt x="363" y="1821"/>
                  </a:lnTo>
                  <a:cubicBezTo>
                    <a:pt x="406" y="1863"/>
                    <a:pt x="463" y="1885"/>
                    <a:pt x="521" y="1885"/>
                  </a:cubicBezTo>
                  <a:cubicBezTo>
                    <a:pt x="578" y="1885"/>
                    <a:pt x="635" y="1863"/>
                    <a:pt x="678" y="1821"/>
                  </a:cubicBezTo>
                  <a:lnTo>
                    <a:pt x="1842" y="647"/>
                  </a:lnTo>
                  <a:cubicBezTo>
                    <a:pt x="1928" y="561"/>
                    <a:pt x="1928" y="428"/>
                    <a:pt x="1842" y="342"/>
                  </a:cubicBezTo>
                  <a:lnTo>
                    <a:pt x="1565" y="65"/>
                  </a:lnTo>
                  <a:cubicBezTo>
                    <a:pt x="1522" y="22"/>
                    <a:pt x="1465" y="1"/>
                    <a:pt x="140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5" name="Google Shape;20975;p80"/>
            <p:cNvSpPr/>
            <p:nvPr/>
          </p:nvSpPr>
          <p:spPr>
            <a:xfrm>
              <a:off x="1033500" y="2509707"/>
              <a:ext cx="95942" cy="95968"/>
            </a:xfrm>
            <a:custGeom>
              <a:avLst/>
              <a:gdLst/>
              <a:ahLst/>
              <a:cxnLst/>
              <a:rect l="l" t="t" r="r" b="b"/>
              <a:pathLst>
                <a:path w="3664" h="3665" extrusionOk="0">
                  <a:moveTo>
                    <a:pt x="1832" y="1"/>
                  </a:moveTo>
                  <a:cubicBezTo>
                    <a:pt x="820" y="1"/>
                    <a:pt x="0" y="821"/>
                    <a:pt x="0" y="1832"/>
                  </a:cubicBezTo>
                  <a:cubicBezTo>
                    <a:pt x="0" y="2844"/>
                    <a:pt x="820" y="3664"/>
                    <a:pt x="1832" y="3664"/>
                  </a:cubicBezTo>
                  <a:cubicBezTo>
                    <a:pt x="2843" y="3664"/>
                    <a:pt x="3663" y="2844"/>
                    <a:pt x="3663" y="1832"/>
                  </a:cubicBezTo>
                  <a:cubicBezTo>
                    <a:pt x="3663" y="821"/>
                    <a:pt x="2843" y="1"/>
                    <a:pt x="183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6" name="Google Shape;20976;p80"/>
            <p:cNvSpPr/>
            <p:nvPr/>
          </p:nvSpPr>
          <p:spPr>
            <a:xfrm>
              <a:off x="1001502" y="2559171"/>
              <a:ext cx="78712" cy="77900"/>
            </a:xfrm>
            <a:custGeom>
              <a:avLst/>
              <a:gdLst/>
              <a:ahLst/>
              <a:cxnLst/>
              <a:rect l="l" t="t" r="r" b="b"/>
              <a:pathLst>
                <a:path w="3006" h="2975" extrusionOk="0">
                  <a:moveTo>
                    <a:pt x="650" y="1"/>
                  </a:moveTo>
                  <a:lnTo>
                    <a:pt x="87" y="563"/>
                  </a:lnTo>
                  <a:cubicBezTo>
                    <a:pt x="1" y="649"/>
                    <a:pt x="1" y="792"/>
                    <a:pt x="87" y="878"/>
                  </a:cubicBezTo>
                  <a:lnTo>
                    <a:pt x="2119" y="2910"/>
                  </a:lnTo>
                  <a:cubicBezTo>
                    <a:pt x="2162" y="2953"/>
                    <a:pt x="2219" y="2975"/>
                    <a:pt x="2276" y="2975"/>
                  </a:cubicBezTo>
                  <a:cubicBezTo>
                    <a:pt x="2333" y="2975"/>
                    <a:pt x="2391" y="2953"/>
                    <a:pt x="2434" y="2910"/>
                  </a:cubicBezTo>
                  <a:lnTo>
                    <a:pt x="3006" y="2338"/>
                  </a:lnTo>
                  <a:lnTo>
                    <a:pt x="650" y="1"/>
                  </a:ln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7" name="Google Shape;20977;p80"/>
            <p:cNvSpPr/>
            <p:nvPr/>
          </p:nvSpPr>
          <p:spPr>
            <a:xfrm>
              <a:off x="1030227" y="2589912"/>
              <a:ext cx="49987" cy="47159"/>
            </a:xfrm>
            <a:custGeom>
              <a:avLst/>
              <a:gdLst/>
              <a:ahLst/>
              <a:cxnLst/>
              <a:rect l="l" t="t" r="r" b="b"/>
              <a:pathLst>
                <a:path w="1909" h="1801" extrusionOk="0">
                  <a:moveTo>
                    <a:pt x="726" y="0"/>
                  </a:moveTo>
                  <a:lnTo>
                    <a:pt x="1" y="725"/>
                  </a:lnTo>
                  <a:lnTo>
                    <a:pt x="1022" y="1736"/>
                  </a:lnTo>
                  <a:cubicBezTo>
                    <a:pt x="1065" y="1779"/>
                    <a:pt x="1122" y="1801"/>
                    <a:pt x="1179" y="1801"/>
                  </a:cubicBezTo>
                  <a:cubicBezTo>
                    <a:pt x="1236" y="1801"/>
                    <a:pt x="1294" y="1779"/>
                    <a:pt x="1337" y="1736"/>
                  </a:cubicBezTo>
                  <a:lnTo>
                    <a:pt x="1909" y="1164"/>
                  </a:lnTo>
                  <a:lnTo>
                    <a:pt x="726"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8" name="Google Shape;20978;p80"/>
            <p:cNvSpPr/>
            <p:nvPr/>
          </p:nvSpPr>
          <p:spPr>
            <a:xfrm>
              <a:off x="1128159" y="2454719"/>
              <a:ext cx="58209" cy="54282"/>
            </a:xfrm>
            <a:custGeom>
              <a:avLst/>
              <a:gdLst/>
              <a:ahLst/>
              <a:cxnLst/>
              <a:rect l="l" t="t" r="r" b="b"/>
              <a:pathLst>
                <a:path w="2223" h="2073" extrusionOk="0">
                  <a:moveTo>
                    <a:pt x="1941" y="0"/>
                  </a:moveTo>
                  <a:cubicBezTo>
                    <a:pt x="1895" y="0"/>
                    <a:pt x="1847" y="18"/>
                    <a:pt x="1804" y="59"/>
                  </a:cubicBezTo>
                  <a:lnTo>
                    <a:pt x="134" y="1729"/>
                  </a:lnTo>
                  <a:cubicBezTo>
                    <a:pt x="1" y="1853"/>
                    <a:pt x="96" y="2072"/>
                    <a:pt x="277" y="2072"/>
                  </a:cubicBezTo>
                  <a:cubicBezTo>
                    <a:pt x="335" y="2072"/>
                    <a:pt x="382" y="2053"/>
                    <a:pt x="420" y="2015"/>
                  </a:cubicBezTo>
                  <a:lnTo>
                    <a:pt x="2090" y="345"/>
                  </a:lnTo>
                  <a:cubicBezTo>
                    <a:pt x="2222" y="198"/>
                    <a:pt x="2094" y="0"/>
                    <a:pt x="194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79" name="Google Shape;20979;p80"/>
            <p:cNvSpPr/>
            <p:nvPr/>
          </p:nvSpPr>
          <p:spPr>
            <a:xfrm>
              <a:off x="1099932" y="2413608"/>
              <a:ext cx="10762" cy="72899"/>
            </a:xfrm>
            <a:custGeom>
              <a:avLst/>
              <a:gdLst/>
              <a:ahLst/>
              <a:cxnLst/>
              <a:rect l="l" t="t" r="r" b="b"/>
              <a:pathLst>
                <a:path w="411" h="2784" extrusionOk="0">
                  <a:moveTo>
                    <a:pt x="206" y="0"/>
                  </a:moveTo>
                  <a:cubicBezTo>
                    <a:pt x="103" y="0"/>
                    <a:pt x="1" y="69"/>
                    <a:pt x="1" y="208"/>
                  </a:cubicBezTo>
                  <a:lnTo>
                    <a:pt x="1" y="2574"/>
                  </a:lnTo>
                  <a:cubicBezTo>
                    <a:pt x="1" y="2688"/>
                    <a:pt x="96" y="2784"/>
                    <a:pt x="211" y="2784"/>
                  </a:cubicBezTo>
                  <a:cubicBezTo>
                    <a:pt x="325" y="2784"/>
                    <a:pt x="411" y="2688"/>
                    <a:pt x="411" y="2574"/>
                  </a:cubicBezTo>
                  <a:lnTo>
                    <a:pt x="411" y="208"/>
                  </a:lnTo>
                  <a:cubicBezTo>
                    <a:pt x="411" y="69"/>
                    <a:pt x="308" y="0"/>
                    <a:pt x="206"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0" name="Google Shape;20980;p80"/>
            <p:cNvSpPr/>
            <p:nvPr/>
          </p:nvSpPr>
          <p:spPr>
            <a:xfrm>
              <a:off x="1150888" y="2528194"/>
              <a:ext cx="76460" cy="10762"/>
            </a:xfrm>
            <a:custGeom>
              <a:avLst/>
              <a:gdLst/>
              <a:ahLst/>
              <a:cxnLst/>
              <a:rect l="l" t="t" r="r" b="b"/>
              <a:pathLst>
                <a:path w="2920" h="411" extrusionOk="0">
                  <a:moveTo>
                    <a:pt x="277" y="1"/>
                  </a:moveTo>
                  <a:cubicBezTo>
                    <a:pt x="1" y="1"/>
                    <a:pt x="1" y="411"/>
                    <a:pt x="277" y="411"/>
                  </a:cubicBezTo>
                  <a:lnTo>
                    <a:pt x="2643" y="411"/>
                  </a:lnTo>
                  <a:cubicBezTo>
                    <a:pt x="2920" y="411"/>
                    <a:pt x="2920" y="1"/>
                    <a:pt x="2643"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1" name="Google Shape;20981;p80"/>
            <p:cNvSpPr/>
            <p:nvPr/>
          </p:nvSpPr>
          <p:spPr>
            <a:xfrm>
              <a:off x="1002262" y="2486533"/>
              <a:ext cx="150904" cy="145484"/>
            </a:xfrm>
            <a:custGeom>
              <a:avLst/>
              <a:gdLst/>
              <a:ahLst/>
              <a:cxnLst/>
              <a:rect l="l" t="t" r="r" b="b"/>
              <a:pathLst>
                <a:path w="5763" h="5556" extrusionOk="0">
                  <a:moveTo>
                    <a:pt x="1446" y="1"/>
                  </a:moveTo>
                  <a:cubicBezTo>
                    <a:pt x="1389" y="1"/>
                    <a:pt x="1331" y="22"/>
                    <a:pt x="1288" y="65"/>
                  </a:cubicBezTo>
                  <a:lnTo>
                    <a:pt x="745" y="609"/>
                  </a:lnTo>
                  <a:cubicBezTo>
                    <a:pt x="1" y="1353"/>
                    <a:pt x="1" y="2565"/>
                    <a:pt x="745" y="3309"/>
                  </a:cubicBezTo>
                  <a:lnTo>
                    <a:pt x="2433" y="4997"/>
                  </a:lnTo>
                  <a:cubicBezTo>
                    <a:pt x="2805" y="5369"/>
                    <a:pt x="3292" y="5556"/>
                    <a:pt x="3778" y="5556"/>
                  </a:cubicBezTo>
                  <a:cubicBezTo>
                    <a:pt x="4265" y="5556"/>
                    <a:pt x="4751" y="5369"/>
                    <a:pt x="5123" y="4997"/>
                  </a:cubicBezTo>
                  <a:lnTo>
                    <a:pt x="5677" y="4444"/>
                  </a:lnTo>
                  <a:cubicBezTo>
                    <a:pt x="5763" y="4358"/>
                    <a:pt x="5763" y="4225"/>
                    <a:pt x="5677" y="4139"/>
                  </a:cubicBezTo>
                  <a:lnTo>
                    <a:pt x="1603" y="65"/>
                  </a:lnTo>
                  <a:cubicBezTo>
                    <a:pt x="1560" y="22"/>
                    <a:pt x="1503" y="1"/>
                    <a:pt x="144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2" name="Google Shape;20982;p80"/>
            <p:cNvSpPr/>
            <p:nvPr/>
          </p:nvSpPr>
          <p:spPr>
            <a:xfrm>
              <a:off x="1039470" y="2572656"/>
              <a:ext cx="113695" cy="59361"/>
            </a:xfrm>
            <a:custGeom>
              <a:avLst/>
              <a:gdLst/>
              <a:ahLst/>
              <a:cxnLst/>
              <a:rect l="l" t="t" r="r" b="b"/>
              <a:pathLst>
                <a:path w="4342" h="2267" extrusionOk="0">
                  <a:moveTo>
                    <a:pt x="1" y="707"/>
                  </a:moveTo>
                  <a:cubicBezTo>
                    <a:pt x="5" y="711"/>
                    <a:pt x="10" y="715"/>
                    <a:pt x="14" y="720"/>
                  </a:cubicBezTo>
                  <a:lnTo>
                    <a:pt x="14" y="720"/>
                  </a:lnTo>
                  <a:lnTo>
                    <a:pt x="1" y="707"/>
                  </a:lnTo>
                  <a:close/>
                  <a:moveTo>
                    <a:pt x="3407" y="1"/>
                  </a:moveTo>
                  <a:lnTo>
                    <a:pt x="2701" y="707"/>
                  </a:lnTo>
                  <a:cubicBezTo>
                    <a:pt x="2329" y="1079"/>
                    <a:pt x="1840" y="1265"/>
                    <a:pt x="1351" y="1265"/>
                  </a:cubicBezTo>
                  <a:cubicBezTo>
                    <a:pt x="868" y="1265"/>
                    <a:pt x="384" y="1083"/>
                    <a:pt x="14" y="720"/>
                  </a:cubicBezTo>
                  <a:lnTo>
                    <a:pt x="14" y="720"/>
                  </a:lnTo>
                  <a:lnTo>
                    <a:pt x="1012" y="1708"/>
                  </a:lnTo>
                  <a:cubicBezTo>
                    <a:pt x="1384" y="2080"/>
                    <a:pt x="1871" y="2267"/>
                    <a:pt x="2357" y="2267"/>
                  </a:cubicBezTo>
                  <a:cubicBezTo>
                    <a:pt x="2844" y="2267"/>
                    <a:pt x="3330" y="2080"/>
                    <a:pt x="3702" y="1708"/>
                  </a:cubicBezTo>
                  <a:lnTo>
                    <a:pt x="4256" y="1155"/>
                  </a:lnTo>
                  <a:cubicBezTo>
                    <a:pt x="4342" y="1069"/>
                    <a:pt x="4342" y="936"/>
                    <a:pt x="4256" y="850"/>
                  </a:cubicBezTo>
                  <a:lnTo>
                    <a:pt x="3407"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83" name="Google Shape;20983;p80"/>
          <p:cNvGrpSpPr/>
          <p:nvPr/>
        </p:nvGrpSpPr>
        <p:grpSpPr>
          <a:xfrm>
            <a:off x="4156125" y="3842570"/>
            <a:ext cx="358420" cy="489311"/>
            <a:chOff x="3117093" y="2881927"/>
            <a:chExt cx="268815" cy="366983"/>
          </a:xfrm>
        </p:grpSpPr>
        <p:sp>
          <p:nvSpPr>
            <p:cNvPr id="20984" name="Google Shape;20984;p80"/>
            <p:cNvSpPr/>
            <p:nvPr/>
          </p:nvSpPr>
          <p:spPr>
            <a:xfrm>
              <a:off x="3117093" y="2917146"/>
              <a:ext cx="191124" cy="331764"/>
            </a:xfrm>
            <a:custGeom>
              <a:avLst/>
              <a:gdLst/>
              <a:ahLst/>
              <a:cxnLst/>
              <a:rect l="l" t="t" r="r" b="b"/>
              <a:pathLst>
                <a:path w="7299" h="12670" extrusionOk="0">
                  <a:moveTo>
                    <a:pt x="220" y="0"/>
                  </a:moveTo>
                  <a:cubicBezTo>
                    <a:pt x="96" y="0"/>
                    <a:pt x="1" y="96"/>
                    <a:pt x="1" y="229"/>
                  </a:cubicBezTo>
                  <a:lnTo>
                    <a:pt x="1" y="12450"/>
                  </a:lnTo>
                  <a:cubicBezTo>
                    <a:pt x="1" y="12574"/>
                    <a:pt x="96" y="12669"/>
                    <a:pt x="220" y="12669"/>
                  </a:cubicBezTo>
                  <a:lnTo>
                    <a:pt x="7070" y="12669"/>
                  </a:lnTo>
                  <a:cubicBezTo>
                    <a:pt x="7194" y="12669"/>
                    <a:pt x="7299" y="12574"/>
                    <a:pt x="7299" y="12450"/>
                  </a:cubicBezTo>
                  <a:lnTo>
                    <a:pt x="7299" y="0"/>
                  </a:lnTo>
                  <a:close/>
                </a:path>
              </a:pathLst>
            </a:custGeom>
            <a:solidFill>
              <a:srgbClr val="94A3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5" name="Google Shape;20985;p80"/>
            <p:cNvSpPr/>
            <p:nvPr/>
          </p:nvSpPr>
          <p:spPr>
            <a:xfrm>
              <a:off x="3232019" y="2917146"/>
              <a:ext cx="76198" cy="118670"/>
            </a:xfrm>
            <a:custGeom>
              <a:avLst/>
              <a:gdLst/>
              <a:ahLst/>
              <a:cxnLst/>
              <a:rect l="l" t="t" r="r" b="b"/>
              <a:pathLst>
                <a:path w="2910" h="4532" extrusionOk="0">
                  <a:moveTo>
                    <a:pt x="258" y="0"/>
                  </a:moveTo>
                  <a:cubicBezTo>
                    <a:pt x="86" y="401"/>
                    <a:pt x="0" y="840"/>
                    <a:pt x="0" y="1279"/>
                  </a:cubicBezTo>
                  <a:lnTo>
                    <a:pt x="0" y="1298"/>
                  </a:lnTo>
                  <a:cubicBezTo>
                    <a:pt x="10" y="2671"/>
                    <a:pt x="878" y="3893"/>
                    <a:pt x="2166" y="4360"/>
                  </a:cubicBezTo>
                  <a:cubicBezTo>
                    <a:pt x="2404" y="4446"/>
                    <a:pt x="2652" y="4503"/>
                    <a:pt x="2910" y="4532"/>
                  </a:cubicBezTo>
                  <a:lnTo>
                    <a:pt x="2910"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6" name="Google Shape;20986;p80"/>
            <p:cNvSpPr/>
            <p:nvPr/>
          </p:nvSpPr>
          <p:spPr>
            <a:xfrm>
              <a:off x="3117093" y="3235398"/>
              <a:ext cx="191124" cy="13511"/>
            </a:xfrm>
            <a:custGeom>
              <a:avLst/>
              <a:gdLst/>
              <a:ahLst/>
              <a:cxnLst/>
              <a:rect l="l" t="t" r="r" b="b"/>
              <a:pathLst>
                <a:path w="7299" h="516" extrusionOk="0">
                  <a:moveTo>
                    <a:pt x="1" y="0"/>
                  </a:moveTo>
                  <a:lnTo>
                    <a:pt x="1" y="296"/>
                  </a:lnTo>
                  <a:cubicBezTo>
                    <a:pt x="1" y="420"/>
                    <a:pt x="96" y="515"/>
                    <a:pt x="220" y="515"/>
                  </a:cubicBezTo>
                  <a:lnTo>
                    <a:pt x="7070" y="515"/>
                  </a:lnTo>
                  <a:cubicBezTo>
                    <a:pt x="7194" y="515"/>
                    <a:pt x="7299" y="420"/>
                    <a:pt x="7299" y="296"/>
                  </a:cubicBezTo>
                  <a:lnTo>
                    <a:pt x="729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7" name="Google Shape;20987;p80"/>
            <p:cNvSpPr/>
            <p:nvPr/>
          </p:nvSpPr>
          <p:spPr>
            <a:xfrm>
              <a:off x="3136575" y="2950872"/>
              <a:ext cx="152161" cy="239069"/>
            </a:xfrm>
            <a:custGeom>
              <a:avLst/>
              <a:gdLst/>
              <a:ahLst/>
              <a:cxnLst/>
              <a:rect l="l" t="t" r="r" b="b"/>
              <a:pathLst>
                <a:path w="5811" h="9130" extrusionOk="0">
                  <a:moveTo>
                    <a:pt x="220" y="0"/>
                  </a:moveTo>
                  <a:cubicBezTo>
                    <a:pt x="96" y="0"/>
                    <a:pt x="1" y="105"/>
                    <a:pt x="1" y="229"/>
                  </a:cubicBezTo>
                  <a:lnTo>
                    <a:pt x="1" y="8910"/>
                  </a:lnTo>
                  <a:cubicBezTo>
                    <a:pt x="1" y="9034"/>
                    <a:pt x="96" y="9130"/>
                    <a:pt x="220" y="9130"/>
                  </a:cubicBezTo>
                  <a:lnTo>
                    <a:pt x="5591" y="9130"/>
                  </a:lnTo>
                  <a:cubicBezTo>
                    <a:pt x="5715" y="9130"/>
                    <a:pt x="5811" y="9034"/>
                    <a:pt x="5811" y="8910"/>
                  </a:cubicBezTo>
                  <a:lnTo>
                    <a:pt x="5811" y="229"/>
                  </a:lnTo>
                  <a:cubicBezTo>
                    <a:pt x="5811" y="105"/>
                    <a:pt x="5715" y="0"/>
                    <a:pt x="5591"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8" name="Google Shape;20988;p80"/>
            <p:cNvSpPr/>
            <p:nvPr/>
          </p:nvSpPr>
          <p:spPr>
            <a:xfrm>
              <a:off x="3232019" y="2950872"/>
              <a:ext cx="56717" cy="80467"/>
            </a:xfrm>
            <a:custGeom>
              <a:avLst/>
              <a:gdLst/>
              <a:ahLst/>
              <a:cxnLst/>
              <a:rect l="l" t="t" r="r" b="b"/>
              <a:pathLst>
                <a:path w="2166" h="3073" extrusionOk="0">
                  <a:moveTo>
                    <a:pt x="0" y="0"/>
                  </a:moveTo>
                  <a:cubicBezTo>
                    <a:pt x="10" y="1383"/>
                    <a:pt x="878" y="2605"/>
                    <a:pt x="2166" y="3072"/>
                  </a:cubicBezTo>
                  <a:lnTo>
                    <a:pt x="2166" y="229"/>
                  </a:lnTo>
                  <a:cubicBezTo>
                    <a:pt x="2166" y="105"/>
                    <a:pt x="2070" y="0"/>
                    <a:pt x="1946"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89" name="Google Shape;20989;p80"/>
            <p:cNvSpPr/>
            <p:nvPr/>
          </p:nvSpPr>
          <p:spPr>
            <a:xfrm>
              <a:off x="3136339" y="2951108"/>
              <a:ext cx="152397" cy="239095"/>
            </a:xfrm>
            <a:custGeom>
              <a:avLst/>
              <a:gdLst/>
              <a:ahLst/>
              <a:cxnLst/>
              <a:rect l="l" t="t" r="r" b="b"/>
              <a:pathLst>
                <a:path w="5820" h="9131" extrusionOk="0">
                  <a:moveTo>
                    <a:pt x="229" y="1"/>
                  </a:moveTo>
                  <a:cubicBezTo>
                    <a:pt x="96" y="1"/>
                    <a:pt x="0" y="96"/>
                    <a:pt x="0" y="230"/>
                  </a:cubicBezTo>
                  <a:lnTo>
                    <a:pt x="0" y="8901"/>
                  </a:lnTo>
                  <a:cubicBezTo>
                    <a:pt x="0" y="9025"/>
                    <a:pt x="96" y="9130"/>
                    <a:pt x="229" y="9130"/>
                  </a:cubicBezTo>
                  <a:lnTo>
                    <a:pt x="5591" y="9130"/>
                  </a:lnTo>
                  <a:cubicBezTo>
                    <a:pt x="5715" y="9130"/>
                    <a:pt x="5820" y="9025"/>
                    <a:pt x="5820" y="8901"/>
                  </a:cubicBezTo>
                  <a:lnTo>
                    <a:pt x="5820" y="8711"/>
                  </a:lnTo>
                  <a:lnTo>
                    <a:pt x="449" y="8711"/>
                  </a:lnTo>
                  <a:lnTo>
                    <a:pt x="458" y="8701"/>
                  </a:lnTo>
                  <a:lnTo>
                    <a:pt x="458"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0" name="Google Shape;20990;p80"/>
            <p:cNvSpPr/>
            <p:nvPr/>
          </p:nvSpPr>
          <p:spPr>
            <a:xfrm>
              <a:off x="3190778" y="2927882"/>
              <a:ext cx="43755" cy="11024"/>
            </a:xfrm>
            <a:custGeom>
              <a:avLst/>
              <a:gdLst/>
              <a:ahLst/>
              <a:cxnLst/>
              <a:rect l="l" t="t" r="r" b="b"/>
              <a:pathLst>
                <a:path w="1671" h="421" extrusionOk="0">
                  <a:moveTo>
                    <a:pt x="278" y="1"/>
                  </a:moveTo>
                  <a:cubicBezTo>
                    <a:pt x="1" y="1"/>
                    <a:pt x="1" y="420"/>
                    <a:pt x="278" y="420"/>
                  </a:cubicBezTo>
                  <a:lnTo>
                    <a:pt x="1384" y="420"/>
                  </a:lnTo>
                  <a:cubicBezTo>
                    <a:pt x="1670" y="420"/>
                    <a:pt x="1670" y="1"/>
                    <a:pt x="1384"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1" name="Google Shape;20991;p80"/>
            <p:cNvSpPr/>
            <p:nvPr/>
          </p:nvSpPr>
          <p:spPr>
            <a:xfrm>
              <a:off x="3164802" y="3041289"/>
              <a:ext cx="95706" cy="22519"/>
            </a:xfrm>
            <a:custGeom>
              <a:avLst/>
              <a:gdLst/>
              <a:ahLst/>
              <a:cxnLst/>
              <a:rect l="l" t="t" r="r" b="b"/>
              <a:pathLst>
                <a:path w="3655" h="860" extrusionOk="0">
                  <a:moveTo>
                    <a:pt x="3441" y="0"/>
                  </a:moveTo>
                  <a:cubicBezTo>
                    <a:pt x="3436" y="0"/>
                    <a:pt x="3431" y="0"/>
                    <a:pt x="3426" y="1"/>
                  </a:cubicBezTo>
                  <a:lnTo>
                    <a:pt x="220" y="1"/>
                  </a:lnTo>
                  <a:cubicBezTo>
                    <a:pt x="96" y="1"/>
                    <a:pt x="1" y="96"/>
                    <a:pt x="1" y="220"/>
                  </a:cubicBezTo>
                  <a:lnTo>
                    <a:pt x="1" y="630"/>
                  </a:lnTo>
                  <a:cubicBezTo>
                    <a:pt x="1" y="754"/>
                    <a:pt x="96" y="859"/>
                    <a:pt x="220" y="859"/>
                  </a:cubicBezTo>
                  <a:lnTo>
                    <a:pt x="3426" y="859"/>
                  </a:lnTo>
                  <a:cubicBezTo>
                    <a:pt x="3550" y="859"/>
                    <a:pt x="3655" y="754"/>
                    <a:pt x="3655" y="630"/>
                  </a:cubicBezTo>
                  <a:lnTo>
                    <a:pt x="3655" y="220"/>
                  </a:lnTo>
                  <a:cubicBezTo>
                    <a:pt x="3655" y="101"/>
                    <a:pt x="3558" y="0"/>
                    <a:pt x="3441"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2" name="Google Shape;20992;p80"/>
            <p:cNvSpPr/>
            <p:nvPr/>
          </p:nvSpPr>
          <p:spPr>
            <a:xfrm>
              <a:off x="3157313" y="3083263"/>
              <a:ext cx="110448" cy="11024"/>
            </a:xfrm>
            <a:custGeom>
              <a:avLst/>
              <a:gdLst/>
              <a:ahLst/>
              <a:cxnLst/>
              <a:rect l="l" t="t" r="r" b="b"/>
              <a:pathLst>
                <a:path w="4218" h="421" extrusionOk="0">
                  <a:moveTo>
                    <a:pt x="287" y="0"/>
                  </a:moveTo>
                  <a:cubicBezTo>
                    <a:pt x="1" y="0"/>
                    <a:pt x="1" y="420"/>
                    <a:pt x="287" y="420"/>
                  </a:cubicBezTo>
                  <a:lnTo>
                    <a:pt x="3941" y="420"/>
                  </a:lnTo>
                  <a:cubicBezTo>
                    <a:pt x="4217" y="420"/>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3" name="Google Shape;20993;p80"/>
            <p:cNvSpPr/>
            <p:nvPr/>
          </p:nvSpPr>
          <p:spPr>
            <a:xfrm>
              <a:off x="3157313" y="3109998"/>
              <a:ext cx="110448" cy="11260"/>
            </a:xfrm>
            <a:custGeom>
              <a:avLst/>
              <a:gdLst/>
              <a:ahLst/>
              <a:cxnLst/>
              <a:rect l="l" t="t" r="r" b="b"/>
              <a:pathLst>
                <a:path w="4218" h="430" extrusionOk="0">
                  <a:moveTo>
                    <a:pt x="287" y="0"/>
                  </a:moveTo>
                  <a:cubicBezTo>
                    <a:pt x="1" y="0"/>
                    <a:pt x="1" y="429"/>
                    <a:pt x="287" y="429"/>
                  </a:cubicBezTo>
                  <a:lnTo>
                    <a:pt x="3941" y="429"/>
                  </a:lnTo>
                  <a:cubicBezTo>
                    <a:pt x="4217" y="429"/>
                    <a:pt x="4217" y="0"/>
                    <a:pt x="3941"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4" name="Google Shape;20994;p80"/>
            <p:cNvSpPr/>
            <p:nvPr/>
          </p:nvSpPr>
          <p:spPr>
            <a:xfrm>
              <a:off x="3200283" y="3203662"/>
              <a:ext cx="24745" cy="24771"/>
            </a:xfrm>
            <a:custGeom>
              <a:avLst/>
              <a:gdLst/>
              <a:ahLst/>
              <a:cxnLst/>
              <a:rect l="l" t="t" r="r" b="b"/>
              <a:pathLst>
                <a:path w="945" h="946" extrusionOk="0">
                  <a:moveTo>
                    <a:pt x="468" y="1"/>
                  </a:moveTo>
                  <a:cubicBezTo>
                    <a:pt x="210" y="1"/>
                    <a:pt x="0" y="210"/>
                    <a:pt x="0" y="478"/>
                  </a:cubicBezTo>
                  <a:cubicBezTo>
                    <a:pt x="0" y="735"/>
                    <a:pt x="210" y="945"/>
                    <a:pt x="468" y="945"/>
                  </a:cubicBezTo>
                  <a:cubicBezTo>
                    <a:pt x="726" y="945"/>
                    <a:pt x="945" y="735"/>
                    <a:pt x="945" y="478"/>
                  </a:cubicBezTo>
                  <a:cubicBezTo>
                    <a:pt x="945" y="210"/>
                    <a:pt x="726" y="1"/>
                    <a:pt x="46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5" name="Google Shape;20995;p80"/>
            <p:cNvSpPr/>
            <p:nvPr/>
          </p:nvSpPr>
          <p:spPr>
            <a:xfrm>
              <a:off x="3249249" y="2881927"/>
              <a:ext cx="136660" cy="136660"/>
            </a:xfrm>
            <a:custGeom>
              <a:avLst/>
              <a:gdLst/>
              <a:ahLst/>
              <a:cxnLst/>
              <a:rect l="l" t="t" r="r" b="b"/>
              <a:pathLst>
                <a:path w="5219" h="5219" extrusionOk="0">
                  <a:moveTo>
                    <a:pt x="2614" y="0"/>
                  </a:moveTo>
                  <a:cubicBezTo>
                    <a:pt x="1174" y="0"/>
                    <a:pt x="0" y="1174"/>
                    <a:pt x="0" y="2614"/>
                  </a:cubicBezTo>
                  <a:cubicBezTo>
                    <a:pt x="0" y="4055"/>
                    <a:pt x="1174" y="5219"/>
                    <a:pt x="2614" y="5219"/>
                  </a:cubicBezTo>
                  <a:cubicBezTo>
                    <a:pt x="4055" y="5219"/>
                    <a:pt x="5219" y="4055"/>
                    <a:pt x="5219" y="2614"/>
                  </a:cubicBezTo>
                  <a:cubicBezTo>
                    <a:pt x="5219" y="1174"/>
                    <a:pt x="4055" y="0"/>
                    <a:pt x="261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6" name="Google Shape;20996;p80"/>
            <p:cNvSpPr/>
            <p:nvPr/>
          </p:nvSpPr>
          <p:spPr>
            <a:xfrm>
              <a:off x="3301959" y="2928641"/>
              <a:ext cx="21995" cy="56219"/>
            </a:xfrm>
            <a:custGeom>
              <a:avLst/>
              <a:gdLst/>
              <a:ahLst/>
              <a:cxnLst/>
              <a:rect l="l" t="t" r="r" b="b"/>
              <a:pathLst>
                <a:path w="840" h="2147" extrusionOk="0">
                  <a:moveTo>
                    <a:pt x="286" y="0"/>
                  </a:moveTo>
                  <a:cubicBezTo>
                    <a:pt x="0" y="0"/>
                    <a:pt x="0" y="429"/>
                    <a:pt x="286" y="429"/>
                  </a:cubicBezTo>
                  <a:lnTo>
                    <a:pt x="420" y="429"/>
                  </a:lnTo>
                  <a:lnTo>
                    <a:pt x="420" y="1937"/>
                  </a:lnTo>
                  <a:cubicBezTo>
                    <a:pt x="420" y="2051"/>
                    <a:pt x="506" y="2147"/>
                    <a:pt x="630" y="2147"/>
                  </a:cubicBezTo>
                  <a:cubicBezTo>
                    <a:pt x="744" y="2147"/>
                    <a:pt x="840" y="2061"/>
                    <a:pt x="840" y="1937"/>
                  </a:cubicBezTo>
                  <a:lnTo>
                    <a:pt x="840" y="210"/>
                  </a:lnTo>
                  <a:cubicBezTo>
                    <a:pt x="840" y="96"/>
                    <a:pt x="744" y="0"/>
                    <a:pt x="630"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7" name="Google Shape;20997;p80"/>
            <p:cNvSpPr/>
            <p:nvPr/>
          </p:nvSpPr>
          <p:spPr>
            <a:xfrm>
              <a:off x="3301462" y="2976088"/>
              <a:ext cx="33988" cy="11286"/>
            </a:xfrm>
            <a:custGeom>
              <a:avLst/>
              <a:gdLst/>
              <a:ahLst/>
              <a:cxnLst/>
              <a:rect l="l" t="t" r="r" b="b"/>
              <a:pathLst>
                <a:path w="1298" h="431" extrusionOk="0">
                  <a:moveTo>
                    <a:pt x="277" y="1"/>
                  </a:moveTo>
                  <a:cubicBezTo>
                    <a:pt x="0" y="1"/>
                    <a:pt x="0" y="430"/>
                    <a:pt x="277" y="430"/>
                  </a:cubicBezTo>
                  <a:lnTo>
                    <a:pt x="1021" y="430"/>
                  </a:lnTo>
                  <a:cubicBezTo>
                    <a:pt x="1298" y="430"/>
                    <a:pt x="1298" y="1"/>
                    <a:pt x="1021"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0998" name="Google Shape;20998;p80"/>
            <p:cNvSpPr/>
            <p:nvPr/>
          </p:nvSpPr>
          <p:spPr>
            <a:xfrm>
              <a:off x="3304709" y="2910704"/>
              <a:ext cx="19246" cy="16706"/>
            </a:xfrm>
            <a:custGeom>
              <a:avLst/>
              <a:gdLst/>
              <a:ahLst/>
              <a:cxnLst/>
              <a:rect l="l" t="t" r="r" b="b"/>
              <a:pathLst>
                <a:path w="735" h="638" extrusionOk="0">
                  <a:moveTo>
                    <a:pt x="413" y="0"/>
                  </a:moveTo>
                  <a:cubicBezTo>
                    <a:pt x="335" y="0"/>
                    <a:pt x="255" y="29"/>
                    <a:pt x="191" y="94"/>
                  </a:cubicBezTo>
                  <a:cubicBezTo>
                    <a:pt x="0" y="294"/>
                    <a:pt x="134" y="637"/>
                    <a:pt x="420" y="637"/>
                  </a:cubicBezTo>
                  <a:cubicBezTo>
                    <a:pt x="592" y="637"/>
                    <a:pt x="735" y="494"/>
                    <a:pt x="735" y="323"/>
                  </a:cubicBezTo>
                  <a:cubicBezTo>
                    <a:pt x="735" y="129"/>
                    <a:pt x="577" y="0"/>
                    <a:pt x="41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0999" name="Google Shape;20999;p80"/>
          <p:cNvGrpSpPr/>
          <p:nvPr/>
        </p:nvGrpSpPr>
        <p:grpSpPr>
          <a:xfrm>
            <a:off x="4712677" y="2010667"/>
            <a:ext cx="491336" cy="458028"/>
            <a:chOff x="3534508" y="1508000"/>
            <a:chExt cx="368502" cy="343521"/>
          </a:xfrm>
        </p:grpSpPr>
        <p:sp>
          <p:nvSpPr>
            <p:cNvPr id="21000" name="Google Shape;21000;p80"/>
            <p:cNvSpPr/>
            <p:nvPr/>
          </p:nvSpPr>
          <p:spPr>
            <a:xfrm>
              <a:off x="3591984" y="1754322"/>
              <a:ext cx="45719" cy="45719"/>
            </a:xfrm>
            <a:custGeom>
              <a:avLst/>
              <a:gdLst/>
              <a:ahLst/>
              <a:cxnLst/>
              <a:rect l="l" t="t" r="r" b="b"/>
              <a:pathLst>
                <a:path w="1746" h="1746" extrusionOk="0">
                  <a:moveTo>
                    <a:pt x="220" y="0"/>
                  </a:moveTo>
                  <a:cubicBezTo>
                    <a:pt x="96" y="0"/>
                    <a:pt x="0" y="95"/>
                    <a:pt x="0" y="219"/>
                  </a:cubicBezTo>
                  <a:lnTo>
                    <a:pt x="0" y="1526"/>
                  </a:lnTo>
                  <a:cubicBezTo>
                    <a:pt x="0" y="1650"/>
                    <a:pt x="96" y="1746"/>
                    <a:pt x="220" y="1746"/>
                  </a:cubicBezTo>
                  <a:lnTo>
                    <a:pt x="1527" y="1746"/>
                  </a:lnTo>
                  <a:cubicBezTo>
                    <a:pt x="1651" y="1746"/>
                    <a:pt x="1746" y="1650"/>
                    <a:pt x="1746" y="1526"/>
                  </a:cubicBezTo>
                  <a:lnTo>
                    <a:pt x="1746" y="219"/>
                  </a:lnTo>
                  <a:cubicBezTo>
                    <a:pt x="1746" y="95"/>
                    <a:pt x="1651" y="0"/>
                    <a:pt x="152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1" name="Google Shape;21001;p80"/>
            <p:cNvSpPr/>
            <p:nvPr/>
          </p:nvSpPr>
          <p:spPr>
            <a:xfrm>
              <a:off x="3742600" y="1633897"/>
              <a:ext cx="106940" cy="91805"/>
            </a:xfrm>
            <a:custGeom>
              <a:avLst/>
              <a:gdLst/>
              <a:ahLst/>
              <a:cxnLst/>
              <a:rect l="l" t="t" r="r" b="b"/>
              <a:pathLst>
                <a:path w="4084" h="3506" extrusionOk="0">
                  <a:moveTo>
                    <a:pt x="2338" y="1"/>
                  </a:moveTo>
                  <a:cubicBezTo>
                    <a:pt x="773" y="1"/>
                    <a:pt x="1" y="1890"/>
                    <a:pt x="1098" y="2987"/>
                  </a:cubicBezTo>
                  <a:cubicBezTo>
                    <a:pt x="1456" y="3345"/>
                    <a:pt x="1896" y="3506"/>
                    <a:pt x="2326" y="3506"/>
                  </a:cubicBezTo>
                  <a:cubicBezTo>
                    <a:pt x="3225" y="3506"/>
                    <a:pt x="4084" y="2807"/>
                    <a:pt x="4084" y="1756"/>
                  </a:cubicBezTo>
                  <a:cubicBezTo>
                    <a:pt x="4084" y="793"/>
                    <a:pt x="3302" y="10"/>
                    <a:pt x="2338" y="1"/>
                  </a:cubicBezTo>
                  <a:close/>
                </a:path>
              </a:pathLst>
            </a:custGeom>
            <a:solidFill>
              <a:srgbClr val="B3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2" name="Google Shape;21002;p80"/>
            <p:cNvSpPr/>
            <p:nvPr/>
          </p:nvSpPr>
          <p:spPr>
            <a:xfrm>
              <a:off x="3753336" y="1671132"/>
              <a:ext cx="100969" cy="54465"/>
            </a:xfrm>
            <a:custGeom>
              <a:avLst/>
              <a:gdLst/>
              <a:ahLst/>
              <a:cxnLst/>
              <a:rect l="l" t="t" r="r" b="b"/>
              <a:pathLst>
                <a:path w="3856" h="2080" extrusionOk="0">
                  <a:moveTo>
                    <a:pt x="211" y="0"/>
                  </a:moveTo>
                  <a:cubicBezTo>
                    <a:pt x="1" y="1078"/>
                    <a:pt x="821" y="2080"/>
                    <a:pt x="1928" y="2080"/>
                  </a:cubicBezTo>
                  <a:cubicBezTo>
                    <a:pt x="3025" y="2080"/>
                    <a:pt x="3855" y="1078"/>
                    <a:pt x="3645" y="0"/>
                  </a:cubicBezTo>
                  <a:lnTo>
                    <a:pt x="3645" y="0"/>
                  </a:lnTo>
                  <a:cubicBezTo>
                    <a:pt x="3483" y="830"/>
                    <a:pt x="2768" y="1422"/>
                    <a:pt x="1928" y="1422"/>
                  </a:cubicBezTo>
                  <a:cubicBezTo>
                    <a:pt x="1088" y="1422"/>
                    <a:pt x="363" y="830"/>
                    <a:pt x="211" y="0"/>
                  </a:cubicBezTo>
                  <a:close/>
                </a:path>
              </a:pathLst>
            </a:custGeom>
            <a:solidFill>
              <a:srgbClr val="CED8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3" name="Google Shape;21003;p80"/>
            <p:cNvSpPr/>
            <p:nvPr/>
          </p:nvSpPr>
          <p:spPr>
            <a:xfrm>
              <a:off x="3620447" y="1530990"/>
              <a:ext cx="154649" cy="297645"/>
            </a:xfrm>
            <a:custGeom>
              <a:avLst/>
              <a:gdLst/>
              <a:ahLst/>
              <a:cxnLst/>
              <a:rect l="l" t="t" r="r" b="b"/>
              <a:pathLst>
                <a:path w="5906" h="11367" extrusionOk="0">
                  <a:moveTo>
                    <a:pt x="5681" y="1"/>
                  </a:moveTo>
                  <a:cubicBezTo>
                    <a:pt x="5608" y="1"/>
                    <a:pt x="5542" y="38"/>
                    <a:pt x="5505" y="105"/>
                  </a:cubicBezTo>
                  <a:cubicBezTo>
                    <a:pt x="5085" y="773"/>
                    <a:pt x="4589" y="1384"/>
                    <a:pt x="4027" y="1927"/>
                  </a:cubicBezTo>
                  <a:cubicBezTo>
                    <a:pt x="3187" y="2748"/>
                    <a:pt x="1842" y="3721"/>
                    <a:pt x="220" y="3721"/>
                  </a:cubicBezTo>
                  <a:cubicBezTo>
                    <a:pt x="215" y="3721"/>
                    <a:pt x="210" y="3720"/>
                    <a:pt x="206" y="3720"/>
                  </a:cubicBezTo>
                  <a:cubicBezTo>
                    <a:pt x="97" y="3720"/>
                    <a:pt x="1" y="3821"/>
                    <a:pt x="1" y="3931"/>
                  </a:cubicBezTo>
                  <a:lnTo>
                    <a:pt x="1" y="7432"/>
                  </a:lnTo>
                  <a:cubicBezTo>
                    <a:pt x="1" y="7556"/>
                    <a:pt x="106" y="7651"/>
                    <a:pt x="220" y="7651"/>
                  </a:cubicBezTo>
                  <a:cubicBezTo>
                    <a:pt x="1842" y="7651"/>
                    <a:pt x="3187" y="8624"/>
                    <a:pt x="4027" y="9445"/>
                  </a:cubicBezTo>
                  <a:cubicBezTo>
                    <a:pt x="4589" y="9989"/>
                    <a:pt x="5085" y="10599"/>
                    <a:pt x="5496" y="11257"/>
                  </a:cubicBezTo>
                  <a:cubicBezTo>
                    <a:pt x="5541" y="11332"/>
                    <a:pt x="5614" y="11366"/>
                    <a:pt x="5686" y="11366"/>
                  </a:cubicBezTo>
                  <a:cubicBezTo>
                    <a:pt x="5797" y="11366"/>
                    <a:pt x="5906" y="11286"/>
                    <a:pt x="5906" y="11153"/>
                  </a:cubicBezTo>
                  <a:lnTo>
                    <a:pt x="5906" y="220"/>
                  </a:lnTo>
                  <a:cubicBezTo>
                    <a:pt x="5906" y="115"/>
                    <a:pt x="5839" y="29"/>
                    <a:pt x="5744" y="10"/>
                  </a:cubicBezTo>
                  <a:cubicBezTo>
                    <a:pt x="5723" y="4"/>
                    <a:pt x="5702" y="1"/>
                    <a:pt x="568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4" name="Google Shape;21004;p80"/>
            <p:cNvSpPr/>
            <p:nvPr/>
          </p:nvSpPr>
          <p:spPr>
            <a:xfrm>
              <a:off x="3620447" y="1708603"/>
              <a:ext cx="154649" cy="120032"/>
            </a:xfrm>
            <a:custGeom>
              <a:avLst/>
              <a:gdLst/>
              <a:ahLst/>
              <a:cxnLst/>
              <a:rect l="l" t="t" r="r" b="b"/>
              <a:pathLst>
                <a:path w="5906" h="4584" extrusionOk="0">
                  <a:moveTo>
                    <a:pt x="1" y="0"/>
                  </a:moveTo>
                  <a:lnTo>
                    <a:pt x="1" y="649"/>
                  </a:lnTo>
                  <a:cubicBezTo>
                    <a:pt x="1" y="773"/>
                    <a:pt x="106" y="868"/>
                    <a:pt x="220" y="868"/>
                  </a:cubicBezTo>
                  <a:cubicBezTo>
                    <a:pt x="1842" y="868"/>
                    <a:pt x="3187" y="1841"/>
                    <a:pt x="4027" y="2662"/>
                  </a:cubicBezTo>
                  <a:cubicBezTo>
                    <a:pt x="4589" y="3206"/>
                    <a:pt x="5085" y="3816"/>
                    <a:pt x="5496" y="4474"/>
                  </a:cubicBezTo>
                  <a:cubicBezTo>
                    <a:pt x="5541" y="4549"/>
                    <a:pt x="5614" y="4583"/>
                    <a:pt x="5686" y="4583"/>
                  </a:cubicBezTo>
                  <a:cubicBezTo>
                    <a:pt x="5797" y="4583"/>
                    <a:pt x="5906" y="4503"/>
                    <a:pt x="5906" y="4370"/>
                  </a:cubicBezTo>
                  <a:lnTo>
                    <a:pt x="5906" y="3272"/>
                  </a:lnTo>
                  <a:cubicBezTo>
                    <a:pt x="5906" y="3368"/>
                    <a:pt x="5849" y="3454"/>
                    <a:pt x="5763" y="3482"/>
                  </a:cubicBezTo>
                  <a:cubicBezTo>
                    <a:pt x="5740" y="3489"/>
                    <a:pt x="5716" y="3492"/>
                    <a:pt x="5694" y="3492"/>
                  </a:cubicBezTo>
                  <a:cubicBezTo>
                    <a:pt x="5614" y="3492"/>
                    <a:pt x="5540" y="3454"/>
                    <a:pt x="5496" y="3387"/>
                  </a:cubicBezTo>
                  <a:cubicBezTo>
                    <a:pt x="5496" y="3377"/>
                    <a:pt x="4952" y="2900"/>
                    <a:pt x="4027" y="2004"/>
                  </a:cubicBezTo>
                  <a:cubicBezTo>
                    <a:pt x="3187" y="1183"/>
                    <a:pt x="1842" y="210"/>
                    <a:pt x="220" y="210"/>
                  </a:cubicBezTo>
                  <a:cubicBezTo>
                    <a:pt x="96" y="210"/>
                    <a:pt x="1" y="115"/>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5" name="Google Shape;21005;p80"/>
            <p:cNvSpPr/>
            <p:nvPr/>
          </p:nvSpPr>
          <p:spPr>
            <a:xfrm>
              <a:off x="3763601" y="1508000"/>
              <a:ext cx="45981" cy="343521"/>
            </a:xfrm>
            <a:custGeom>
              <a:avLst/>
              <a:gdLst/>
              <a:ahLst/>
              <a:cxnLst/>
              <a:rect l="l" t="t" r="r" b="b"/>
              <a:pathLst>
                <a:path w="1756" h="13119" extrusionOk="0">
                  <a:moveTo>
                    <a:pt x="219" y="1"/>
                  </a:moveTo>
                  <a:cubicBezTo>
                    <a:pt x="105" y="1"/>
                    <a:pt x="0" y="96"/>
                    <a:pt x="0" y="220"/>
                  </a:cubicBezTo>
                  <a:lnTo>
                    <a:pt x="0" y="12908"/>
                  </a:lnTo>
                  <a:cubicBezTo>
                    <a:pt x="0" y="13023"/>
                    <a:pt x="105" y="13118"/>
                    <a:pt x="219" y="13118"/>
                  </a:cubicBezTo>
                  <a:lnTo>
                    <a:pt x="1536" y="13118"/>
                  </a:lnTo>
                  <a:cubicBezTo>
                    <a:pt x="1650" y="13118"/>
                    <a:pt x="1755" y="13023"/>
                    <a:pt x="1755" y="12908"/>
                  </a:cubicBezTo>
                  <a:lnTo>
                    <a:pt x="1755" y="220"/>
                  </a:lnTo>
                  <a:cubicBezTo>
                    <a:pt x="1755" y="96"/>
                    <a:pt x="1650" y="1"/>
                    <a:pt x="1536" y="1"/>
                  </a:cubicBez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6" name="Google Shape;21006;p80"/>
            <p:cNvSpPr/>
            <p:nvPr/>
          </p:nvSpPr>
          <p:spPr>
            <a:xfrm>
              <a:off x="3763601" y="1823005"/>
              <a:ext cx="45981" cy="28515"/>
            </a:xfrm>
            <a:custGeom>
              <a:avLst/>
              <a:gdLst/>
              <a:ahLst/>
              <a:cxnLst/>
              <a:rect l="l" t="t" r="r" b="b"/>
              <a:pathLst>
                <a:path w="1756" h="1089" extrusionOk="0">
                  <a:moveTo>
                    <a:pt x="0" y="1"/>
                  </a:moveTo>
                  <a:lnTo>
                    <a:pt x="0" y="869"/>
                  </a:lnTo>
                  <a:cubicBezTo>
                    <a:pt x="0" y="993"/>
                    <a:pt x="105" y="1088"/>
                    <a:pt x="219" y="1088"/>
                  </a:cubicBezTo>
                  <a:lnTo>
                    <a:pt x="1536" y="1088"/>
                  </a:lnTo>
                  <a:cubicBezTo>
                    <a:pt x="1650" y="1088"/>
                    <a:pt x="1755" y="993"/>
                    <a:pt x="1755" y="869"/>
                  </a:cubicBezTo>
                  <a:lnTo>
                    <a:pt x="1755" y="1"/>
                  </a:lnTo>
                  <a:cubicBezTo>
                    <a:pt x="1755" y="115"/>
                    <a:pt x="1650" y="220"/>
                    <a:pt x="1536" y="220"/>
                  </a:cubicBezTo>
                  <a:lnTo>
                    <a:pt x="219" y="220"/>
                  </a:lnTo>
                  <a:cubicBezTo>
                    <a:pt x="105" y="220"/>
                    <a:pt x="0" y="115"/>
                    <a:pt x="0" y="1"/>
                  </a:cubicBez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7" name="Google Shape;21007;p80"/>
            <p:cNvSpPr/>
            <p:nvPr/>
          </p:nvSpPr>
          <p:spPr>
            <a:xfrm>
              <a:off x="3534508" y="1628399"/>
              <a:ext cx="46007" cy="102959"/>
            </a:xfrm>
            <a:custGeom>
              <a:avLst/>
              <a:gdLst/>
              <a:ahLst/>
              <a:cxnLst/>
              <a:rect l="l" t="t" r="r" b="b"/>
              <a:pathLst>
                <a:path w="1757" h="3932" extrusionOk="0">
                  <a:moveTo>
                    <a:pt x="1098" y="1"/>
                  </a:moveTo>
                  <a:cubicBezTo>
                    <a:pt x="497" y="1"/>
                    <a:pt x="1" y="488"/>
                    <a:pt x="1" y="1089"/>
                  </a:cubicBezTo>
                  <a:lnTo>
                    <a:pt x="1" y="2834"/>
                  </a:lnTo>
                  <a:cubicBezTo>
                    <a:pt x="1" y="3445"/>
                    <a:pt x="497" y="3931"/>
                    <a:pt x="1098" y="3931"/>
                  </a:cubicBezTo>
                  <a:lnTo>
                    <a:pt x="1537" y="3931"/>
                  </a:lnTo>
                  <a:cubicBezTo>
                    <a:pt x="1661" y="3931"/>
                    <a:pt x="1756" y="3836"/>
                    <a:pt x="1756" y="3712"/>
                  </a:cubicBezTo>
                  <a:lnTo>
                    <a:pt x="1756" y="211"/>
                  </a:lnTo>
                  <a:cubicBezTo>
                    <a:pt x="1756" y="96"/>
                    <a:pt x="1661" y="1"/>
                    <a:pt x="153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8" name="Google Shape;21008;p80"/>
            <p:cNvSpPr/>
            <p:nvPr/>
          </p:nvSpPr>
          <p:spPr>
            <a:xfrm>
              <a:off x="3534508" y="1633400"/>
              <a:ext cx="46007" cy="97958"/>
            </a:xfrm>
            <a:custGeom>
              <a:avLst/>
              <a:gdLst/>
              <a:ahLst/>
              <a:cxnLst/>
              <a:rect l="l" t="t" r="r" b="b"/>
              <a:pathLst>
                <a:path w="1757" h="3741" extrusionOk="0">
                  <a:moveTo>
                    <a:pt x="468" y="1"/>
                  </a:moveTo>
                  <a:lnTo>
                    <a:pt x="468" y="1"/>
                  </a:lnTo>
                  <a:cubicBezTo>
                    <a:pt x="182" y="211"/>
                    <a:pt x="1" y="545"/>
                    <a:pt x="1" y="898"/>
                  </a:cubicBezTo>
                  <a:lnTo>
                    <a:pt x="1" y="2643"/>
                  </a:lnTo>
                  <a:cubicBezTo>
                    <a:pt x="1" y="3254"/>
                    <a:pt x="497" y="3740"/>
                    <a:pt x="1098" y="3740"/>
                  </a:cubicBezTo>
                  <a:lnTo>
                    <a:pt x="1537" y="3740"/>
                  </a:lnTo>
                  <a:cubicBezTo>
                    <a:pt x="1661" y="3740"/>
                    <a:pt x="1756" y="3645"/>
                    <a:pt x="1756" y="3521"/>
                  </a:cubicBezTo>
                  <a:lnTo>
                    <a:pt x="1756" y="3082"/>
                  </a:lnTo>
                  <a:lnTo>
                    <a:pt x="1098" y="3082"/>
                  </a:lnTo>
                  <a:cubicBezTo>
                    <a:pt x="736" y="3082"/>
                    <a:pt x="440" y="2786"/>
                    <a:pt x="440" y="2433"/>
                  </a:cubicBezTo>
                  <a:lnTo>
                    <a:pt x="440" y="239"/>
                  </a:lnTo>
                  <a:cubicBezTo>
                    <a:pt x="440" y="163"/>
                    <a:pt x="449" y="77"/>
                    <a:pt x="468"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09" name="Google Shape;21009;p80"/>
            <p:cNvSpPr/>
            <p:nvPr/>
          </p:nvSpPr>
          <p:spPr>
            <a:xfrm>
              <a:off x="3574728" y="1628163"/>
              <a:ext cx="57240" cy="103195"/>
            </a:xfrm>
            <a:custGeom>
              <a:avLst/>
              <a:gdLst/>
              <a:ahLst/>
              <a:cxnLst/>
              <a:rect l="l" t="t" r="r" b="b"/>
              <a:pathLst>
                <a:path w="2186" h="3941" extrusionOk="0">
                  <a:moveTo>
                    <a:pt x="1" y="0"/>
                  </a:moveTo>
                  <a:lnTo>
                    <a:pt x="1" y="3940"/>
                  </a:lnTo>
                  <a:lnTo>
                    <a:pt x="2186" y="3940"/>
                  </a:lnTo>
                  <a:lnTo>
                    <a:pt x="2186" y="0"/>
                  </a:lnTo>
                  <a:close/>
                </a:path>
              </a:pathLst>
            </a:custGeom>
            <a:solidFill>
              <a:srgbClr val="AEBE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0" name="Google Shape;21010;p80"/>
            <p:cNvSpPr/>
            <p:nvPr/>
          </p:nvSpPr>
          <p:spPr>
            <a:xfrm>
              <a:off x="3574728" y="1714102"/>
              <a:ext cx="57240" cy="17256"/>
            </a:xfrm>
            <a:custGeom>
              <a:avLst/>
              <a:gdLst/>
              <a:ahLst/>
              <a:cxnLst/>
              <a:rect l="l" t="t" r="r" b="b"/>
              <a:pathLst>
                <a:path w="2186" h="659" extrusionOk="0">
                  <a:moveTo>
                    <a:pt x="1" y="0"/>
                  </a:moveTo>
                  <a:lnTo>
                    <a:pt x="1" y="658"/>
                  </a:lnTo>
                  <a:lnTo>
                    <a:pt x="2186" y="658"/>
                  </a:lnTo>
                  <a:lnTo>
                    <a:pt x="2186" y="0"/>
                  </a:lnTo>
                  <a:close/>
                </a:path>
              </a:pathLst>
            </a:custGeom>
            <a:solidFill>
              <a:srgbClr val="96A7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1" name="Google Shape;21011;p80"/>
            <p:cNvSpPr/>
            <p:nvPr/>
          </p:nvSpPr>
          <p:spPr>
            <a:xfrm>
              <a:off x="3574728" y="1731332"/>
              <a:ext cx="57240" cy="91700"/>
            </a:xfrm>
            <a:custGeom>
              <a:avLst/>
              <a:gdLst/>
              <a:ahLst/>
              <a:cxnLst/>
              <a:rect l="l" t="t" r="r" b="b"/>
              <a:pathLst>
                <a:path w="2186" h="3502" extrusionOk="0">
                  <a:moveTo>
                    <a:pt x="1" y="0"/>
                  </a:moveTo>
                  <a:lnTo>
                    <a:pt x="1" y="3282"/>
                  </a:lnTo>
                  <a:cubicBezTo>
                    <a:pt x="1" y="3406"/>
                    <a:pt x="96" y="3502"/>
                    <a:pt x="220" y="3502"/>
                  </a:cubicBezTo>
                  <a:lnTo>
                    <a:pt x="1088" y="3502"/>
                  </a:lnTo>
                  <a:cubicBezTo>
                    <a:pt x="1193" y="3502"/>
                    <a:pt x="1279" y="3435"/>
                    <a:pt x="1308" y="3339"/>
                  </a:cubicBezTo>
                  <a:lnTo>
                    <a:pt x="2186" y="0"/>
                  </a:lnTo>
                  <a:close/>
                </a:path>
              </a:pathLst>
            </a:custGeom>
            <a:solidFill>
              <a:srgbClr val="ACBD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2" name="Google Shape;21012;p80"/>
            <p:cNvSpPr/>
            <p:nvPr/>
          </p:nvSpPr>
          <p:spPr>
            <a:xfrm>
              <a:off x="3870514" y="1674118"/>
              <a:ext cx="32496" cy="11521"/>
            </a:xfrm>
            <a:custGeom>
              <a:avLst/>
              <a:gdLst/>
              <a:ahLst/>
              <a:cxnLst/>
              <a:rect l="l" t="t" r="r" b="b"/>
              <a:pathLst>
                <a:path w="1241" h="440" extrusionOk="0">
                  <a:moveTo>
                    <a:pt x="296" y="1"/>
                  </a:moveTo>
                  <a:cubicBezTo>
                    <a:pt x="0" y="1"/>
                    <a:pt x="0" y="440"/>
                    <a:pt x="296" y="440"/>
                  </a:cubicBezTo>
                  <a:lnTo>
                    <a:pt x="954" y="440"/>
                  </a:lnTo>
                  <a:cubicBezTo>
                    <a:pt x="1240" y="440"/>
                    <a:pt x="1240" y="1"/>
                    <a:pt x="954"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3" name="Google Shape;21013;p80"/>
            <p:cNvSpPr/>
            <p:nvPr/>
          </p:nvSpPr>
          <p:spPr>
            <a:xfrm>
              <a:off x="3848781" y="1609493"/>
              <a:ext cx="27232" cy="23436"/>
            </a:xfrm>
            <a:custGeom>
              <a:avLst/>
              <a:gdLst/>
              <a:ahLst/>
              <a:cxnLst/>
              <a:rect l="l" t="t" r="r" b="b"/>
              <a:pathLst>
                <a:path w="1040" h="895" extrusionOk="0">
                  <a:moveTo>
                    <a:pt x="741" y="0"/>
                  </a:moveTo>
                  <a:cubicBezTo>
                    <a:pt x="695" y="0"/>
                    <a:pt x="646" y="17"/>
                    <a:pt x="601" y="55"/>
                  </a:cubicBezTo>
                  <a:lnTo>
                    <a:pt x="134" y="523"/>
                  </a:lnTo>
                  <a:cubicBezTo>
                    <a:pt x="0" y="656"/>
                    <a:pt x="96" y="885"/>
                    <a:pt x="286" y="895"/>
                  </a:cubicBezTo>
                  <a:cubicBezTo>
                    <a:pt x="353" y="895"/>
                    <a:pt x="401" y="866"/>
                    <a:pt x="449" y="828"/>
                  </a:cubicBezTo>
                  <a:lnTo>
                    <a:pt x="906" y="360"/>
                  </a:lnTo>
                  <a:cubicBezTo>
                    <a:pt x="1040" y="198"/>
                    <a:pt x="903" y="0"/>
                    <a:pt x="74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4" name="Google Shape;21014;p80"/>
            <p:cNvSpPr/>
            <p:nvPr/>
          </p:nvSpPr>
          <p:spPr>
            <a:xfrm>
              <a:off x="3848231" y="1726618"/>
              <a:ext cx="27808" cy="23724"/>
            </a:xfrm>
            <a:custGeom>
              <a:avLst/>
              <a:gdLst/>
              <a:ahLst/>
              <a:cxnLst/>
              <a:rect l="l" t="t" r="r" b="b"/>
              <a:pathLst>
                <a:path w="1062" h="906" extrusionOk="0">
                  <a:moveTo>
                    <a:pt x="317" y="1"/>
                  </a:moveTo>
                  <a:cubicBezTo>
                    <a:pt x="146" y="1"/>
                    <a:pt x="0" y="219"/>
                    <a:pt x="155" y="381"/>
                  </a:cubicBezTo>
                  <a:lnTo>
                    <a:pt x="622" y="839"/>
                  </a:lnTo>
                  <a:cubicBezTo>
                    <a:pt x="660" y="886"/>
                    <a:pt x="718" y="905"/>
                    <a:pt x="775" y="905"/>
                  </a:cubicBezTo>
                  <a:cubicBezTo>
                    <a:pt x="966" y="905"/>
                    <a:pt x="1061" y="667"/>
                    <a:pt x="927" y="533"/>
                  </a:cubicBezTo>
                  <a:lnTo>
                    <a:pt x="470" y="66"/>
                  </a:lnTo>
                  <a:cubicBezTo>
                    <a:pt x="421" y="20"/>
                    <a:pt x="368" y="1"/>
                    <a:pt x="317"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15" name="Google Shape;21015;p80"/>
          <p:cNvGrpSpPr/>
          <p:nvPr/>
        </p:nvGrpSpPr>
        <p:grpSpPr>
          <a:xfrm>
            <a:off x="9529915" y="2003999"/>
            <a:ext cx="372072" cy="473005"/>
            <a:chOff x="7147436" y="1502999"/>
            <a:chExt cx="279054" cy="354754"/>
          </a:xfrm>
        </p:grpSpPr>
        <p:sp>
          <p:nvSpPr>
            <p:cNvPr id="21016" name="Google Shape;21016;p80"/>
            <p:cNvSpPr/>
            <p:nvPr/>
          </p:nvSpPr>
          <p:spPr>
            <a:xfrm>
              <a:off x="7147436" y="1745576"/>
              <a:ext cx="279054" cy="112177"/>
            </a:xfrm>
            <a:custGeom>
              <a:avLst/>
              <a:gdLst/>
              <a:ahLst/>
              <a:cxnLst/>
              <a:rect l="l" t="t" r="r" b="b"/>
              <a:pathLst>
                <a:path w="10657" h="4284" extrusionOk="0">
                  <a:moveTo>
                    <a:pt x="3234" y="0"/>
                  </a:moveTo>
                  <a:lnTo>
                    <a:pt x="954" y="668"/>
                  </a:lnTo>
                  <a:cubicBezTo>
                    <a:pt x="391" y="840"/>
                    <a:pt x="0" y="1355"/>
                    <a:pt x="0" y="1946"/>
                  </a:cubicBezTo>
                  <a:lnTo>
                    <a:pt x="0" y="3616"/>
                  </a:lnTo>
                  <a:cubicBezTo>
                    <a:pt x="0" y="3988"/>
                    <a:pt x="296" y="4284"/>
                    <a:pt x="668" y="4284"/>
                  </a:cubicBezTo>
                  <a:lnTo>
                    <a:pt x="9989" y="4284"/>
                  </a:lnTo>
                  <a:cubicBezTo>
                    <a:pt x="10361" y="4284"/>
                    <a:pt x="10656" y="3988"/>
                    <a:pt x="10656" y="3616"/>
                  </a:cubicBezTo>
                  <a:lnTo>
                    <a:pt x="10656" y="1946"/>
                  </a:lnTo>
                  <a:cubicBezTo>
                    <a:pt x="10656" y="1355"/>
                    <a:pt x="10265" y="840"/>
                    <a:pt x="9702" y="668"/>
                  </a:cubicBezTo>
                  <a:lnTo>
                    <a:pt x="7422" y="0"/>
                  </a:lnTo>
                  <a:lnTo>
                    <a:pt x="5696" y="1155"/>
                  </a:lnTo>
                  <a:cubicBezTo>
                    <a:pt x="5586" y="1226"/>
                    <a:pt x="5457" y="1262"/>
                    <a:pt x="5328" y="1262"/>
                  </a:cubicBezTo>
                  <a:cubicBezTo>
                    <a:pt x="5199" y="1262"/>
                    <a:pt x="5071" y="1226"/>
                    <a:pt x="4961" y="1155"/>
                  </a:cubicBezTo>
                  <a:lnTo>
                    <a:pt x="3234" y="0"/>
                  </a:ln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7" name="Google Shape;21017;p80"/>
            <p:cNvSpPr/>
            <p:nvPr/>
          </p:nvSpPr>
          <p:spPr>
            <a:xfrm>
              <a:off x="7187892" y="1694856"/>
              <a:ext cx="197618" cy="104688"/>
            </a:xfrm>
            <a:custGeom>
              <a:avLst/>
              <a:gdLst/>
              <a:ahLst/>
              <a:cxnLst/>
              <a:rect l="l" t="t" r="r" b="b"/>
              <a:pathLst>
                <a:path w="7547" h="3998" extrusionOk="0">
                  <a:moveTo>
                    <a:pt x="1336" y="1"/>
                  </a:moveTo>
                  <a:cubicBezTo>
                    <a:pt x="602" y="1"/>
                    <a:pt x="1" y="602"/>
                    <a:pt x="1" y="1336"/>
                  </a:cubicBezTo>
                  <a:cubicBezTo>
                    <a:pt x="1" y="2805"/>
                    <a:pt x="1193" y="3998"/>
                    <a:pt x="2662" y="3998"/>
                  </a:cubicBezTo>
                  <a:lnTo>
                    <a:pt x="4885" y="3998"/>
                  </a:lnTo>
                  <a:cubicBezTo>
                    <a:pt x="6354" y="3998"/>
                    <a:pt x="7547" y="2805"/>
                    <a:pt x="7547" y="1336"/>
                  </a:cubicBezTo>
                  <a:cubicBezTo>
                    <a:pt x="7547" y="602"/>
                    <a:pt x="6955" y="10"/>
                    <a:pt x="6221" y="1"/>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8" name="Google Shape;21018;p80"/>
            <p:cNvSpPr/>
            <p:nvPr/>
          </p:nvSpPr>
          <p:spPr>
            <a:xfrm>
              <a:off x="7206876" y="1712348"/>
              <a:ext cx="159912" cy="66274"/>
            </a:xfrm>
            <a:custGeom>
              <a:avLst/>
              <a:gdLst/>
              <a:ahLst/>
              <a:cxnLst/>
              <a:rect l="l" t="t" r="r" b="b"/>
              <a:pathLst>
                <a:path w="6107" h="2531" extrusionOk="0">
                  <a:moveTo>
                    <a:pt x="668" y="0"/>
                  </a:moveTo>
                  <a:cubicBezTo>
                    <a:pt x="191" y="0"/>
                    <a:pt x="1" y="630"/>
                    <a:pt x="401" y="897"/>
                  </a:cubicBezTo>
                  <a:lnTo>
                    <a:pt x="2691" y="2424"/>
                  </a:lnTo>
                  <a:cubicBezTo>
                    <a:pt x="2801" y="2495"/>
                    <a:pt x="2929" y="2531"/>
                    <a:pt x="3058" y="2531"/>
                  </a:cubicBezTo>
                  <a:cubicBezTo>
                    <a:pt x="3187" y="2531"/>
                    <a:pt x="3316" y="2495"/>
                    <a:pt x="3426" y="2424"/>
                  </a:cubicBezTo>
                  <a:lnTo>
                    <a:pt x="5715" y="897"/>
                  </a:lnTo>
                  <a:cubicBezTo>
                    <a:pt x="6106" y="630"/>
                    <a:pt x="5925" y="0"/>
                    <a:pt x="5438"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19" name="Google Shape;21019;p80"/>
            <p:cNvSpPr/>
            <p:nvPr/>
          </p:nvSpPr>
          <p:spPr>
            <a:xfrm>
              <a:off x="7232118" y="1700852"/>
              <a:ext cx="109689" cy="77769"/>
            </a:xfrm>
            <a:custGeom>
              <a:avLst/>
              <a:gdLst/>
              <a:ahLst/>
              <a:cxnLst/>
              <a:rect l="l" t="t" r="r" b="b"/>
              <a:pathLst>
                <a:path w="4189" h="2970" extrusionOk="0">
                  <a:moveTo>
                    <a:pt x="544" y="1"/>
                  </a:moveTo>
                  <a:lnTo>
                    <a:pt x="544" y="1050"/>
                  </a:lnTo>
                  <a:cubicBezTo>
                    <a:pt x="544" y="1346"/>
                    <a:pt x="344" y="1603"/>
                    <a:pt x="67" y="1689"/>
                  </a:cubicBezTo>
                  <a:lnTo>
                    <a:pt x="0" y="1708"/>
                  </a:lnTo>
                  <a:lnTo>
                    <a:pt x="1727" y="2863"/>
                  </a:lnTo>
                  <a:cubicBezTo>
                    <a:pt x="1837" y="2934"/>
                    <a:pt x="1965" y="2970"/>
                    <a:pt x="2094" y="2970"/>
                  </a:cubicBezTo>
                  <a:cubicBezTo>
                    <a:pt x="2223" y="2970"/>
                    <a:pt x="2352" y="2934"/>
                    <a:pt x="2462" y="2863"/>
                  </a:cubicBezTo>
                  <a:lnTo>
                    <a:pt x="4188" y="1708"/>
                  </a:lnTo>
                  <a:lnTo>
                    <a:pt x="4121" y="1689"/>
                  </a:lnTo>
                  <a:cubicBezTo>
                    <a:pt x="3845" y="1603"/>
                    <a:pt x="3644" y="1346"/>
                    <a:pt x="3644" y="1050"/>
                  </a:cubicBezTo>
                  <a:lnTo>
                    <a:pt x="364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0" name="Google Shape;21020;p80"/>
            <p:cNvSpPr/>
            <p:nvPr/>
          </p:nvSpPr>
          <p:spPr>
            <a:xfrm>
              <a:off x="7246101" y="1700852"/>
              <a:ext cx="81462" cy="23121"/>
            </a:xfrm>
            <a:custGeom>
              <a:avLst/>
              <a:gdLst/>
              <a:ahLst/>
              <a:cxnLst/>
              <a:rect l="l" t="t" r="r" b="b"/>
              <a:pathLst>
                <a:path w="3111" h="883" extrusionOk="0">
                  <a:moveTo>
                    <a:pt x="0" y="1"/>
                  </a:moveTo>
                  <a:lnTo>
                    <a:pt x="0" y="497"/>
                  </a:lnTo>
                  <a:cubicBezTo>
                    <a:pt x="487" y="754"/>
                    <a:pt x="1021" y="883"/>
                    <a:pt x="1555" y="883"/>
                  </a:cubicBezTo>
                  <a:cubicBezTo>
                    <a:pt x="2090" y="883"/>
                    <a:pt x="2624" y="754"/>
                    <a:pt x="3110" y="497"/>
                  </a:cubicBezTo>
                  <a:lnTo>
                    <a:pt x="3110"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1" name="Google Shape;21021;p80"/>
            <p:cNvSpPr/>
            <p:nvPr/>
          </p:nvSpPr>
          <p:spPr>
            <a:xfrm>
              <a:off x="7189149" y="1543716"/>
              <a:ext cx="190627" cy="168658"/>
            </a:xfrm>
            <a:custGeom>
              <a:avLst/>
              <a:gdLst/>
              <a:ahLst/>
              <a:cxnLst/>
              <a:rect l="l" t="t" r="r" b="b"/>
              <a:pathLst>
                <a:path w="7280" h="6441" extrusionOk="0">
                  <a:moveTo>
                    <a:pt x="6621" y="1"/>
                  </a:moveTo>
                  <a:lnTo>
                    <a:pt x="849" y="449"/>
                  </a:lnTo>
                  <a:lnTo>
                    <a:pt x="849" y="2672"/>
                  </a:lnTo>
                  <a:lnTo>
                    <a:pt x="735" y="2672"/>
                  </a:lnTo>
                  <a:cubicBezTo>
                    <a:pt x="0" y="2672"/>
                    <a:pt x="0" y="3779"/>
                    <a:pt x="735" y="3779"/>
                  </a:cubicBezTo>
                  <a:lnTo>
                    <a:pt x="859" y="3779"/>
                  </a:lnTo>
                  <a:cubicBezTo>
                    <a:pt x="973" y="5277"/>
                    <a:pt x="2223" y="6440"/>
                    <a:pt x="3730" y="6440"/>
                  </a:cubicBezTo>
                  <a:cubicBezTo>
                    <a:pt x="5238" y="6440"/>
                    <a:pt x="6488" y="5277"/>
                    <a:pt x="6602" y="3779"/>
                  </a:cubicBezTo>
                  <a:lnTo>
                    <a:pt x="6726" y="3779"/>
                  </a:lnTo>
                  <a:cubicBezTo>
                    <a:pt x="7031" y="3779"/>
                    <a:pt x="7279" y="3531"/>
                    <a:pt x="7279" y="3225"/>
                  </a:cubicBezTo>
                  <a:cubicBezTo>
                    <a:pt x="7279" y="2920"/>
                    <a:pt x="7031" y="2672"/>
                    <a:pt x="6726" y="2672"/>
                  </a:cubicBezTo>
                  <a:lnTo>
                    <a:pt x="6621" y="2672"/>
                  </a:lnTo>
                  <a:lnTo>
                    <a:pt x="6621"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2" name="Google Shape;21022;p80"/>
            <p:cNvSpPr/>
            <p:nvPr/>
          </p:nvSpPr>
          <p:spPr>
            <a:xfrm>
              <a:off x="7192893" y="1549713"/>
              <a:ext cx="146400" cy="162635"/>
            </a:xfrm>
            <a:custGeom>
              <a:avLst/>
              <a:gdLst/>
              <a:ahLst/>
              <a:cxnLst/>
              <a:rect l="l" t="t" r="r" b="b"/>
              <a:pathLst>
                <a:path w="5591" h="6211" extrusionOk="0">
                  <a:moveTo>
                    <a:pt x="5591" y="1"/>
                  </a:moveTo>
                  <a:lnTo>
                    <a:pt x="697" y="220"/>
                  </a:lnTo>
                  <a:lnTo>
                    <a:pt x="697" y="2443"/>
                  </a:lnTo>
                  <a:lnTo>
                    <a:pt x="621" y="2443"/>
                  </a:lnTo>
                  <a:cubicBezTo>
                    <a:pt x="614" y="2443"/>
                    <a:pt x="608" y="2443"/>
                    <a:pt x="601" y="2443"/>
                  </a:cubicBezTo>
                  <a:cubicBezTo>
                    <a:pt x="314" y="2443"/>
                    <a:pt x="76" y="2650"/>
                    <a:pt x="39" y="2939"/>
                  </a:cubicBezTo>
                  <a:cubicBezTo>
                    <a:pt x="0" y="3264"/>
                    <a:pt x="258" y="3550"/>
                    <a:pt x="592" y="3550"/>
                  </a:cubicBezTo>
                  <a:lnTo>
                    <a:pt x="706" y="3550"/>
                  </a:lnTo>
                  <a:cubicBezTo>
                    <a:pt x="810" y="5072"/>
                    <a:pt x="2090" y="6210"/>
                    <a:pt x="3566" y="6210"/>
                  </a:cubicBezTo>
                  <a:cubicBezTo>
                    <a:pt x="3718" y="6210"/>
                    <a:pt x="3871" y="6198"/>
                    <a:pt x="4026" y="6173"/>
                  </a:cubicBezTo>
                  <a:cubicBezTo>
                    <a:pt x="2624" y="5944"/>
                    <a:pt x="1594" y="4742"/>
                    <a:pt x="1594" y="3330"/>
                  </a:cubicBezTo>
                  <a:lnTo>
                    <a:pt x="1594" y="1556"/>
                  </a:lnTo>
                  <a:cubicBezTo>
                    <a:pt x="1594" y="1060"/>
                    <a:pt x="1994" y="659"/>
                    <a:pt x="2481" y="659"/>
                  </a:cubicBezTo>
                  <a:lnTo>
                    <a:pt x="5142" y="659"/>
                  </a:lnTo>
                  <a:cubicBezTo>
                    <a:pt x="5391" y="659"/>
                    <a:pt x="5591" y="459"/>
                    <a:pt x="5591" y="220"/>
                  </a:cubicBezTo>
                  <a:lnTo>
                    <a:pt x="559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3" name="Google Shape;21023;p80"/>
            <p:cNvSpPr/>
            <p:nvPr/>
          </p:nvSpPr>
          <p:spPr>
            <a:xfrm>
              <a:off x="7246101" y="1613604"/>
              <a:ext cx="11757" cy="17334"/>
            </a:xfrm>
            <a:custGeom>
              <a:avLst/>
              <a:gdLst/>
              <a:ahLst/>
              <a:cxnLst/>
              <a:rect l="l" t="t" r="r" b="b"/>
              <a:pathLst>
                <a:path w="449" h="662" extrusionOk="0">
                  <a:moveTo>
                    <a:pt x="225" y="1"/>
                  </a:moveTo>
                  <a:cubicBezTo>
                    <a:pt x="113" y="1"/>
                    <a:pt x="0" y="75"/>
                    <a:pt x="0" y="223"/>
                  </a:cubicBezTo>
                  <a:lnTo>
                    <a:pt x="0" y="442"/>
                  </a:lnTo>
                  <a:cubicBezTo>
                    <a:pt x="0" y="566"/>
                    <a:pt x="105" y="661"/>
                    <a:pt x="229" y="661"/>
                  </a:cubicBezTo>
                  <a:cubicBezTo>
                    <a:pt x="353" y="661"/>
                    <a:pt x="449" y="566"/>
                    <a:pt x="449" y="442"/>
                  </a:cubicBezTo>
                  <a:lnTo>
                    <a:pt x="449" y="223"/>
                  </a:lnTo>
                  <a:cubicBezTo>
                    <a:pt x="449" y="75"/>
                    <a:pt x="337" y="1"/>
                    <a:pt x="22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4" name="Google Shape;21024;p80"/>
            <p:cNvSpPr/>
            <p:nvPr/>
          </p:nvSpPr>
          <p:spPr>
            <a:xfrm>
              <a:off x="7316041" y="1613604"/>
              <a:ext cx="11521" cy="17334"/>
            </a:xfrm>
            <a:custGeom>
              <a:avLst/>
              <a:gdLst/>
              <a:ahLst/>
              <a:cxnLst/>
              <a:rect l="l" t="t" r="r" b="b"/>
              <a:pathLst>
                <a:path w="440" h="662" extrusionOk="0">
                  <a:moveTo>
                    <a:pt x="220" y="1"/>
                  </a:moveTo>
                  <a:cubicBezTo>
                    <a:pt x="110" y="1"/>
                    <a:pt x="1" y="75"/>
                    <a:pt x="1" y="223"/>
                  </a:cubicBezTo>
                  <a:lnTo>
                    <a:pt x="1" y="442"/>
                  </a:lnTo>
                  <a:cubicBezTo>
                    <a:pt x="1" y="566"/>
                    <a:pt x="96" y="661"/>
                    <a:pt x="220" y="661"/>
                  </a:cubicBezTo>
                  <a:cubicBezTo>
                    <a:pt x="344" y="661"/>
                    <a:pt x="439" y="566"/>
                    <a:pt x="439" y="442"/>
                  </a:cubicBezTo>
                  <a:lnTo>
                    <a:pt x="439" y="223"/>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5" name="Google Shape;21025;p80"/>
            <p:cNvSpPr/>
            <p:nvPr/>
          </p:nvSpPr>
          <p:spPr>
            <a:xfrm>
              <a:off x="7238115" y="1593834"/>
              <a:ext cx="28097" cy="13878"/>
            </a:xfrm>
            <a:custGeom>
              <a:avLst/>
              <a:gdLst/>
              <a:ahLst/>
              <a:cxnLst/>
              <a:rect l="l" t="t" r="r" b="b"/>
              <a:pathLst>
                <a:path w="1073" h="530" extrusionOk="0">
                  <a:moveTo>
                    <a:pt x="759" y="1"/>
                  </a:moveTo>
                  <a:cubicBezTo>
                    <a:pt x="745" y="1"/>
                    <a:pt x="731" y="2"/>
                    <a:pt x="716" y="4"/>
                  </a:cubicBezTo>
                  <a:lnTo>
                    <a:pt x="267" y="90"/>
                  </a:lnTo>
                  <a:cubicBezTo>
                    <a:pt x="0" y="138"/>
                    <a:pt x="38" y="529"/>
                    <a:pt x="305" y="529"/>
                  </a:cubicBezTo>
                  <a:lnTo>
                    <a:pt x="353" y="529"/>
                  </a:lnTo>
                  <a:lnTo>
                    <a:pt x="792" y="443"/>
                  </a:lnTo>
                  <a:cubicBezTo>
                    <a:pt x="1072" y="389"/>
                    <a:pt x="1010" y="1"/>
                    <a:pt x="7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6" name="Google Shape;21026;p80"/>
            <p:cNvSpPr/>
            <p:nvPr/>
          </p:nvSpPr>
          <p:spPr>
            <a:xfrm>
              <a:off x="7307767" y="1594044"/>
              <a:ext cx="27782" cy="13904"/>
            </a:xfrm>
            <a:custGeom>
              <a:avLst/>
              <a:gdLst/>
              <a:ahLst/>
              <a:cxnLst/>
              <a:rect l="l" t="t" r="r" b="b"/>
              <a:pathLst>
                <a:path w="1061" h="531" extrusionOk="0">
                  <a:moveTo>
                    <a:pt x="305" y="1"/>
                  </a:moveTo>
                  <a:cubicBezTo>
                    <a:pt x="60" y="1"/>
                    <a:pt x="0" y="391"/>
                    <a:pt x="269" y="445"/>
                  </a:cubicBezTo>
                  <a:lnTo>
                    <a:pt x="717" y="521"/>
                  </a:lnTo>
                  <a:lnTo>
                    <a:pt x="755" y="521"/>
                  </a:lnTo>
                  <a:lnTo>
                    <a:pt x="755" y="531"/>
                  </a:lnTo>
                  <a:cubicBezTo>
                    <a:pt x="1032" y="531"/>
                    <a:pt x="1061" y="140"/>
                    <a:pt x="803" y="92"/>
                  </a:cubicBezTo>
                  <a:lnTo>
                    <a:pt x="355" y="6"/>
                  </a:lnTo>
                  <a:cubicBezTo>
                    <a:pt x="337" y="3"/>
                    <a:pt x="321" y="1"/>
                    <a:pt x="30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7" name="Google Shape;21027;p80"/>
            <p:cNvSpPr/>
            <p:nvPr/>
          </p:nvSpPr>
          <p:spPr>
            <a:xfrm>
              <a:off x="7211380" y="1502999"/>
              <a:ext cx="174392" cy="52501"/>
            </a:xfrm>
            <a:custGeom>
              <a:avLst/>
              <a:gdLst/>
              <a:ahLst/>
              <a:cxnLst/>
              <a:rect l="l" t="t" r="r" b="b"/>
              <a:pathLst>
                <a:path w="6660" h="2005" extrusionOk="0">
                  <a:moveTo>
                    <a:pt x="1994" y="1"/>
                  </a:moveTo>
                  <a:cubicBezTo>
                    <a:pt x="888" y="1"/>
                    <a:pt x="0" y="898"/>
                    <a:pt x="0" y="2004"/>
                  </a:cubicBezTo>
                  <a:lnTo>
                    <a:pt x="4656" y="2004"/>
                  </a:lnTo>
                  <a:cubicBezTo>
                    <a:pt x="5667" y="2004"/>
                    <a:pt x="6516" y="1251"/>
                    <a:pt x="6640" y="259"/>
                  </a:cubicBezTo>
                  <a:cubicBezTo>
                    <a:pt x="6659" y="125"/>
                    <a:pt x="6554" y="1"/>
                    <a:pt x="64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8" name="Google Shape;21028;p80"/>
            <p:cNvSpPr/>
            <p:nvPr/>
          </p:nvSpPr>
          <p:spPr>
            <a:xfrm>
              <a:off x="7257832" y="1502999"/>
              <a:ext cx="127940" cy="40744"/>
            </a:xfrm>
            <a:custGeom>
              <a:avLst/>
              <a:gdLst/>
              <a:ahLst/>
              <a:cxnLst/>
              <a:rect l="l" t="t" r="r" b="b"/>
              <a:pathLst>
                <a:path w="4886" h="1556" extrusionOk="0">
                  <a:moveTo>
                    <a:pt x="745" y="1"/>
                  </a:moveTo>
                  <a:cubicBezTo>
                    <a:pt x="430" y="259"/>
                    <a:pt x="192" y="602"/>
                    <a:pt x="77" y="993"/>
                  </a:cubicBezTo>
                  <a:cubicBezTo>
                    <a:pt x="1" y="1279"/>
                    <a:pt x="220" y="1556"/>
                    <a:pt x="506" y="1556"/>
                  </a:cubicBezTo>
                  <a:lnTo>
                    <a:pt x="4141" y="1556"/>
                  </a:lnTo>
                  <a:cubicBezTo>
                    <a:pt x="4542" y="1232"/>
                    <a:pt x="4809" y="764"/>
                    <a:pt x="4866" y="249"/>
                  </a:cubicBezTo>
                  <a:cubicBezTo>
                    <a:pt x="4885" y="115"/>
                    <a:pt x="4780" y="1"/>
                    <a:pt x="4647"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29" name="Google Shape;21029;p80"/>
            <p:cNvSpPr/>
            <p:nvPr/>
          </p:nvSpPr>
          <p:spPr>
            <a:xfrm>
              <a:off x="7252097" y="1782262"/>
              <a:ext cx="11521" cy="75491"/>
            </a:xfrm>
            <a:custGeom>
              <a:avLst/>
              <a:gdLst/>
              <a:ahLst/>
              <a:cxnLst/>
              <a:rect l="l" t="t" r="r" b="b"/>
              <a:pathLst>
                <a:path w="440" h="2883" extrusionOk="0">
                  <a:moveTo>
                    <a:pt x="235" y="1"/>
                  </a:moveTo>
                  <a:cubicBezTo>
                    <a:pt x="230" y="1"/>
                    <a:pt x="225" y="1"/>
                    <a:pt x="220" y="2"/>
                  </a:cubicBezTo>
                  <a:cubicBezTo>
                    <a:pt x="96" y="2"/>
                    <a:pt x="0" y="97"/>
                    <a:pt x="0" y="221"/>
                  </a:cubicBezTo>
                  <a:lnTo>
                    <a:pt x="0" y="2883"/>
                  </a:lnTo>
                  <a:lnTo>
                    <a:pt x="439" y="2883"/>
                  </a:lnTo>
                  <a:lnTo>
                    <a:pt x="439" y="221"/>
                  </a:lnTo>
                  <a:cubicBezTo>
                    <a:pt x="439" y="102"/>
                    <a:pt x="352" y="1"/>
                    <a:pt x="235"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0" name="Google Shape;21030;p80"/>
            <p:cNvSpPr/>
            <p:nvPr/>
          </p:nvSpPr>
          <p:spPr>
            <a:xfrm>
              <a:off x="7310045" y="1782262"/>
              <a:ext cx="11783" cy="75491"/>
            </a:xfrm>
            <a:custGeom>
              <a:avLst/>
              <a:gdLst/>
              <a:ahLst/>
              <a:cxnLst/>
              <a:rect l="l" t="t" r="r" b="b"/>
              <a:pathLst>
                <a:path w="450" h="2883" extrusionOk="0">
                  <a:moveTo>
                    <a:pt x="244" y="1"/>
                  </a:moveTo>
                  <a:cubicBezTo>
                    <a:pt x="239" y="1"/>
                    <a:pt x="235" y="1"/>
                    <a:pt x="230" y="2"/>
                  </a:cubicBezTo>
                  <a:cubicBezTo>
                    <a:pt x="106" y="2"/>
                    <a:pt x="1" y="97"/>
                    <a:pt x="1" y="221"/>
                  </a:cubicBezTo>
                  <a:lnTo>
                    <a:pt x="1" y="2883"/>
                  </a:lnTo>
                  <a:lnTo>
                    <a:pt x="449" y="2883"/>
                  </a:lnTo>
                  <a:lnTo>
                    <a:pt x="449" y="221"/>
                  </a:lnTo>
                  <a:cubicBezTo>
                    <a:pt x="449" y="102"/>
                    <a:pt x="353" y="1"/>
                    <a:pt x="2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1" name="Google Shape;21031;p80"/>
            <p:cNvSpPr/>
            <p:nvPr/>
          </p:nvSpPr>
          <p:spPr>
            <a:xfrm>
              <a:off x="7260896" y="1654112"/>
              <a:ext cx="51872" cy="17570"/>
            </a:xfrm>
            <a:custGeom>
              <a:avLst/>
              <a:gdLst/>
              <a:ahLst/>
              <a:cxnLst/>
              <a:rect l="l" t="t" r="r" b="b"/>
              <a:pathLst>
                <a:path w="1981" h="671" extrusionOk="0">
                  <a:moveTo>
                    <a:pt x="331" y="0"/>
                  </a:moveTo>
                  <a:cubicBezTo>
                    <a:pt x="155" y="0"/>
                    <a:pt x="1" y="229"/>
                    <a:pt x="170" y="383"/>
                  </a:cubicBezTo>
                  <a:cubicBezTo>
                    <a:pt x="389" y="574"/>
                    <a:pt x="668" y="670"/>
                    <a:pt x="950" y="670"/>
                  </a:cubicBezTo>
                  <a:cubicBezTo>
                    <a:pt x="964" y="670"/>
                    <a:pt x="977" y="670"/>
                    <a:pt x="990" y="669"/>
                  </a:cubicBezTo>
                  <a:cubicBezTo>
                    <a:pt x="1004" y="670"/>
                    <a:pt x="1018" y="670"/>
                    <a:pt x="1032" y="670"/>
                  </a:cubicBezTo>
                  <a:cubicBezTo>
                    <a:pt x="1322" y="670"/>
                    <a:pt x="1592" y="574"/>
                    <a:pt x="1811" y="383"/>
                  </a:cubicBezTo>
                  <a:cubicBezTo>
                    <a:pt x="1980" y="229"/>
                    <a:pt x="1832" y="0"/>
                    <a:pt x="1658" y="0"/>
                  </a:cubicBezTo>
                  <a:cubicBezTo>
                    <a:pt x="1607" y="0"/>
                    <a:pt x="1554" y="20"/>
                    <a:pt x="1506" y="68"/>
                  </a:cubicBezTo>
                  <a:cubicBezTo>
                    <a:pt x="1353" y="173"/>
                    <a:pt x="1174" y="226"/>
                    <a:pt x="995" y="226"/>
                  </a:cubicBezTo>
                  <a:cubicBezTo>
                    <a:pt x="816" y="226"/>
                    <a:pt x="637" y="173"/>
                    <a:pt x="485" y="68"/>
                  </a:cubicBezTo>
                  <a:cubicBezTo>
                    <a:pt x="437" y="20"/>
                    <a:pt x="383" y="0"/>
                    <a:pt x="33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32" name="Google Shape;21032;p80"/>
          <p:cNvGrpSpPr/>
          <p:nvPr/>
        </p:nvGrpSpPr>
        <p:grpSpPr>
          <a:xfrm>
            <a:off x="10137442" y="2630763"/>
            <a:ext cx="369069" cy="473076"/>
            <a:chOff x="7603081" y="1973072"/>
            <a:chExt cx="276802" cy="354807"/>
          </a:xfrm>
        </p:grpSpPr>
        <p:sp>
          <p:nvSpPr>
            <p:cNvPr id="21033" name="Google Shape;21033;p80"/>
            <p:cNvSpPr/>
            <p:nvPr/>
          </p:nvSpPr>
          <p:spPr>
            <a:xfrm>
              <a:off x="7603081" y="2189465"/>
              <a:ext cx="276802" cy="138414"/>
            </a:xfrm>
            <a:custGeom>
              <a:avLst/>
              <a:gdLst/>
              <a:ahLst/>
              <a:cxnLst/>
              <a:rect l="l" t="t" r="r" b="b"/>
              <a:pathLst>
                <a:path w="10571" h="5286" extrusionOk="0">
                  <a:moveTo>
                    <a:pt x="3081" y="1"/>
                  </a:moveTo>
                  <a:cubicBezTo>
                    <a:pt x="2967" y="1"/>
                    <a:pt x="2862" y="96"/>
                    <a:pt x="2862" y="220"/>
                  </a:cubicBezTo>
                  <a:lnTo>
                    <a:pt x="2862" y="1269"/>
                  </a:lnTo>
                  <a:cubicBezTo>
                    <a:pt x="2862" y="1565"/>
                    <a:pt x="2671" y="1823"/>
                    <a:pt x="2395" y="1909"/>
                  </a:cubicBezTo>
                  <a:lnTo>
                    <a:pt x="935" y="2357"/>
                  </a:lnTo>
                  <a:cubicBezTo>
                    <a:pt x="382" y="2529"/>
                    <a:pt x="0" y="3034"/>
                    <a:pt x="0" y="3616"/>
                  </a:cubicBezTo>
                  <a:lnTo>
                    <a:pt x="0" y="4627"/>
                  </a:lnTo>
                  <a:cubicBezTo>
                    <a:pt x="0" y="4990"/>
                    <a:pt x="296" y="5286"/>
                    <a:pt x="658" y="5286"/>
                  </a:cubicBezTo>
                  <a:lnTo>
                    <a:pt x="9912" y="5286"/>
                  </a:lnTo>
                  <a:cubicBezTo>
                    <a:pt x="10275" y="5286"/>
                    <a:pt x="10570" y="4990"/>
                    <a:pt x="10570" y="4627"/>
                  </a:cubicBezTo>
                  <a:lnTo>
                    <a:pt x="10570" y="3616"/>
                  </a:lnTo>
                  <a:cubicBezTo>
                    <a:pt x="10570" y="3034"/>
                    <a:pt x="10198" y="2529"/>
                    <a:pt x="9645" y="2357"/>
                  </a:cubicBezTo>
                  <a:lnTo>
                    <a:pt x="8176" y="1909"/>
                  </a:lnTo>
                  <a:cubicBezTo>
                    <a:pt x="7899" y="1823"/>
                    <a:pt x="7708" y="1565"/>
                    <a:pt x="7708" y="1269"/>
                  </a:cubicBezTo>
                  <a:lnTo>
                    <a:pt x="7708" y="220"/>
                  </a:lnTo>
                  <a:cubicBezTo>
                    <a:pt x="7708" y="96"/>
                    <a:pt x="7613" y="1"/>
                    <a:pt x="7489" y="1"/>
                  </a:cubicBezTo>
                  <a:close/>
                </a:path>
              </a:pathLst>
            </a:custGeom>
            <a:solidFill>
              <a:srgbClr val="D1D8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4" name="Google Shape;21034;p80"/>
            <p:cNvSpPr/>
            <p:nvPr/>
          </p:nvSpPr>
          <p:spPr>
            <a:xfrm>
              <a:off x="7666527" y="2189465"/>
              <a:ext cx="149909" cy="92197"/>
            </a:xfrm>
            <a:custGeom>
              <a:avLst/>
              <a:gdLst/>
              <a:ahLst/>
              <a:cxnLst/>
              <a:rect l="l" t="t" r="r" b="b"/>
              <a:pathLst>
                <a:path w="5725" h="3521" extrusionOk="0">
                  <a:moveTo>
                    <a:pt x="649" y="1"/>
                  </a:moveTo>
                  <a:cubicBezTo>
                    <a:pt x="525" y="1"/>
                    <a:pt x="429" y="96"/>
                    <a:pt x="429" y="220"/>
                  </a:cubicBezTo>
                  <a:lnTo>
                    <a:pt x="429" y="1269"/>
                  </a:lnTo>
                  <a:cubicBezTo>
                    <a:pt x="429" y="1556"/>
                    <a:pt x="258" y="1804"/>
                    <a:pt x="0" y="1899"/>
                  </a:cubicBezTo>
                  <a:cubicBezTo>
                    <a:pt x="344" y="2834"/>
                    <a:pt x="1488" y="3521"/>
                    <a:pt x="2862" y="3521"/>
                  </a:cubicBezTo>
                  <a:cubicBezTo>
                    <a:pt x="4226" y="3521"/>
                    <a:pt x="5390" y="2834"/>
                    <a:pt x="5724" y="1899"/>
                  </a:cubicBezTo>
                  <a:cubicBezTo>
                    <a:pt x="5457" y="1804"/>
                    <a:pt x="5276" y="1556"/>
                    <a:pt x="5276" y="1269"/>
                  </a:cubicBezTo>
                  <a:lnTo>
                    <a:pt x="5276" y="220"/>
                  </a:lnTo>
                  <a:cubicBezTo>
                    <a:pt x="5276" y="96"/>
                    <a:pt x="5180" y="1"/>
                    <a:pt x="5056" y="1"/>
                  </a:cubicBez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5" name="Google Shape;21035;p80"/>
            <p:cNvSpPr/>
            <p:nvPr/>
          </p:nvSpPr>
          <p:spPr>
            <a:xfrm>
              <a:off x="7679751" y="2189465"/>
              <a:ext cx="123698" cy="34564"/>
            </a:xfrm>
            <a:custGeom>
              <a:avLst/>
              <a:gdLst/>
              <a:ahLst/>
              <a:cxnLst/>
              <a:rect l="l" t="t" r="r" b="b"/>
              <a:pathLst>
                <a:path w="4724" h="1320" extrusionOk="0">
                  <a:moveTo>
                    <a:pt x="163" y="1"/>
                  </a:moveTo>
                  <a:cubicBezTo>
                    <a:pt x="96" y="1"/>
                    <a:pt x="39" y="20"/>
                    <a:pt x="1" y="67"/>
                  </a:cubicBezTo>
                  <a:cubicBezTo>
                    <a:pt x="568" y="902"/>
                    <a:pt x="1465" y="1319"/>
                    <a:pt x="2362" y="1319"/>
                  </a:cubicBezTo>
                  <a:cubicBezTo>
                    <a:pt x="3259" y="1319"/>
                    <a:pt x="4155" y="902"/>
                    <a:pt x="4723" y="67"/>
                  </a:cubicBezTo>
                  <a:cubicBezTo>
                    <a:pt x="4685" y="20"/>
                    <a:pt x="4628" y="1"/>
                    <a:pt x="456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6" name="Google Shape;21036;p80"/>
            <p:cNvSpPr/>
            <p:nvPr/>
          </p:nvSpPr>
          <p:spPr>
            <a:xfrm>
              <a:off x="7644532" y="2033585"/>
              <a:ext cx="189370" cy="155408"/>
            </a:xfrm>
            <a:custGeom>
              <a:avLst/>
              <a:gdLst/>
              <a:ahLst/>
              <a:cxnLst/>
              <a:rect l="l" t="t" r="r" b="b"/>
              <a:pathLst>
                <a:path w="7232" h="5935" extrusionOk="0">
                  <a:moveTo>
                    <a:pt x="850" y="1"/>
                  </a:moveTo>
                  <a:lnTo>
                    <a:pt x="850" y="2204"/>
                  </a:lnTo>
                  <a:lnTo>
                    <a:pt x="735" y="2204"/>
                  </a:lnTo>
                  <a:cubicBezTo>
                    <a:pt x="1" y="2204"/>
                    <a:pt x="1" y="3311"/>
                    <a:pt x="735" y="3311"/>
                  </a:cubicBezTo>
                  <a:lnTo>
                    <a:pt x="859" y="3311"/>
                  </a:lnTo>
                  <a:cubicBezTo>
                    <a:pt x="974" y="4790"/>
                    <a:pt x="2214" y="5935"/>
                    <a:pt x="3712" y="5935"/>
                  </a:cubicBezTo>
                  <a:cubicBezTo>
                    <a:pt x="5200" y="5935"/>
                    <a:pt x="6440" y="4790"/>
                    <a:pt x="6564" y="3311"/>
                  </a:cubicBezTo>
                  <a:lnTo>
                    <a:pt x="6679" y="3311"/>
                  </a:lnTo>
                  <a:cubicBezTo>
                    <a:pt x="6984" y="3311"/>
                    <a:pt x="7232" y="3063"/>
                    <a:pt x="7232" y="2758"/>
                  </a:cubicBezTo>
                  <a:cubicBezTo>
                    <a:pt x="7232" y="2452"/>
                    <a:pt x="6984" y="2204"/>
                    <a:pt x="6679" y="2204"/>
                  </a:cubicBezTo>
                  <a:lnTo>
                    <a:pt x="6574" y="2204"/>
                  </a:lnTo>
                  <a:lnTo>
                    <a:pt x="657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7" name="Google Shape;21037;p80"/>
            <p:cNvSpPr/>
            <p:nvPr/>
          </p:nvSpPr>
          <p:spPr>
            <a:xfrm>
              <a:off x="7701249" y="2092292"/>
              <a:ext cx="11521" cy="17020"/>
            </a:xfrm>
            <a:custGeom>
              <a:avLst/>
              <a:gdLst/>
              <a:ahLst/>
              <a:cxnLst/>
              <a:rect l="l" t="t" r="r" b="b"/>
              <a:pathLst>
                <a:path w="440" h="650" extrusionOk="0">
                  <a:moveTo>
                    <a:pt x="220" y="1"/>
                  </a:moveTo>
                  <a:cubicBezTo>
                    <a:pt x="115" y="1"/>
                    <a:pt x="10" y="67"/>
                    <a:pt x="0" y="201"/>
                  </a:cubicBezTo>
                  <a:lnTo>
                    <a:pt x="0" y="420"/>
                  </a:lnTo>
                  <a:cubicBezTo>
                    <a:pt x="0" y="544"/>
                    <a:pt x="96" y="649"/>
                    <a:pt x="220" y="649"/>
                  </a:cubicBezTo>
                  <a:cubicBezTo>
                    <a:pt x="334" y="640"/>
                    <a:pt x="439" y="544"/>
                    <a:pt x="439" y="420"/>
                  </a:cubicBezTo>
                  <a:lnTo>
                    <a:pt x="439"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8" name="Google Shape;21038;p80"/>
            <p:cNvSpPr/>
            <p:nvPr/>
          </p:nvSpPr>
          <p:spPr>
            <a:xfrm>
              <a:off x="7770429" y="2092292"/>
              <a:ext cx="11521" cy="17020"/>
            </a:xfrm>
            <a:custGeom>
              <a:avLst/>
              <a:gdLst/>
              <a:ahLst/>
              <a:cxnLst/>
              <a:rect l="l" t="t" r="r" b="b"/>
              <a:pathLst>
                <a:path w="440" h="650" extrusionOk="0">
                  <a:moveTo>
                    <a:pt x="220" y="1"/>
                  </a:moveTo>
                  <a:cubicBezTo>
                    <a:pt x="115" y="1"/>
                    <a:pt x="10" y="67"/>
                    <a:pt x="1" y="201"/>
                  </a:cubicBezTo>
                  <a:lnTo>
                    <a:pt x="1" y="420"/>
                  </a:lnTo>
                  <a:cubicBezTo>
                    <a:pt x="1" y="544"/>
                    <a:pt x="96" y="640"/>
                    <a:pt x="220" y="649"/>
                  </a:cubicBezTo>
                  <a:cubicBezTo>
                    <a:pt x="344" y="640"/>
                    <a:pt x="440" y="544"/>
                    <a:pt x="440" y="420"/>
                  </a:cubicBezTo>
                  <a:lnTo>
                    <a:pt x="440" y="201"/>
                  </a:lnTo>
                  <a:cubicBezTo>
                    <a:pt x="430" y="67"/>
                    <a:pt x="325"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39" name="Google Shape;21039;p80"/>
            <p:cNvSpPr/>
            <p:nvPr/>
          </p:nvSpPr>
          <p:spPr>
            <a:xfrm>
              <a:off x="7693995" y="2074067"/>
              <a:ext cx="25766" cy="11495"/>
            </a:xfrm>
            <a:custGeom>
              <a:avLst/>
              <a:gdLst/>
              <a:ahLst/>
              <a:cxnLst/>
              <a:rect l="l" t="t" r="r" b="b"/>
              <a:pathLst>
                <a:path w="984" h="439" extrusionOk="0">
                  <a:moveTo>
                    <a:pt x="277" y="0"/>
                  </a:moveTo>
                  <a:cubicBezTo>
                    <a:pt x="1" y="19"/>
                    <a:pt x="1"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0" name="Google Shape;21040;p80"/>
            <p:cNvSpPr/>
            <p:nvPr/>
          </p:nvSpPr>
          <p:spPr>
            <a:xfrm>
              <a:off x="7763202" y="2074067"/>
              <a:ext cx="25740" cy="11495"/>
            </a:xfrm>
            <a:custGeom>
              <a:avLst/>
              <a:gdLst/>
              <a:ahLst/>
              <a:cxnLst/>
              <a:rect l="l" t="t" r="r" b="b"/>
              <a:pathLst>
                <a:path w="983" h="439" extrusionOk="0">
                  <a:moveTo>
                    <a:pt x="277" y="0"/>
                  </a:moveTo>
                  <a:cubicBezTo>
                    <a:pt x="0" y="19"/>
                    <a:pt x="0" y="420"/>
                    <a:pt x="277" y="439"/>
                  </a:cubicBezTo>
                  <a:lnTo>
                    <a:pt x="716" y="439"/>
                  </a:lnTo>
                  <a:cubicBezTo>
                    <a:pt x="983" y="420"/>
                    <a:pt x="983" y="19"/>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1" name="Google Shape;21041;p80"/>
            <p:cNvSpPr/>
            <p:nvPr/>
          </p:nvSpPr>
          <p:spPr>
            <a:xfrm>
              <a:off x="7647281" y="2033585"/>
              <a:ext cx="140430" cy="155879"/>
            </a:xfrm>
            <a:custGeom>
              <a:avLst/>
              <a:gdLst/>
              <a:ahLst/>
              <a:cxnLst/>
              <a:rect l="l" t="t" r="r" b="b"/>
              <a:pathLst>
                <a:path w="5363" h="5953" extrusionOk="0">
                  <a:moveTo>
                    <a:pt x="735" y="1"/>
                  </a:moveTo>
                  <a:lnTo>
                    <a:pt x="735" y="2204"/>
                  </a:lnTo>
                  <a:lnTo>
                    <a:pt x="649" y="2204"/>
                  </a:lnTo>
                  <a:cubicBezTo>
                    <a:pt x="392" y="2204"/>
                    <a:pt x="172" y="2367"/>
                    <a:pt x="96" y="2605"/>
                  </a:cubicBezTo>
                  <a:cubicBezTo>
                    <a:pt x="1" y="2958"/>
                    <a:pt x="258" y="3311"/>
                    <a:pt x="630" y="3311"/>
                  </a:cubicBezTo>
                  <a:lnTo>
                    <a:pt x="745" y="3311"/>
                  </a:lnTo>
                  <a:cubicBezTo>
                    <a:pt x="849" y="4816"/>
                    <a:pt x="2113" y="5952"/>
                    <a:pt x="3578" y="5952"/>
                  </a:cubicBezTo>
                  <a:cubicBezTo>
                    <a:pt x="3729" y="5952"/>
                    <a:pt x="3882" y="5940"/>
                    <a:pt x="4036" y="5915"/>
                  </a:cubicBezTo>
                  <a:cubicBezTo>
                    <a:pt x="2643" y="5696"/>
                    <a:pt x="1613" y="4494"/>
                    <a:pt x="1613" y="3092"/>
                  </a:cubicBezTo>
                  <a:lnTo>
                    <a:pt x="1613" y="1766"/>
                  </a:lnTo>
                  <a:cubicBezTo>
                    <a:pt x="1613" y="1155"/>
                    <a:pt x="2109" y="668"/>
                    <a:pt x="2720" y="668"/>
                  </a:cubicBezTo>
                  <a:lnTo>
                    <a:pt x="4923" y="668"/>
                  </a:lnTo>
                  <a:cubicBezTo>
                    <a:pt x="5162" y="668"/>
                    <a:pt x="5362" y="468"/>
                    <a:pt x="5362" y="230"/>
                  </a:cubicBezTo>
                  <a:lnTo>
                    <a:pt x="536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2" name="Google Shape;21042;p80"/>
            <p:cNvSpPr/>
            <p:nvPr/>
          </p:nvSpPr>
          <p:spPr>
            <a:xfrm>
              <a:off x="7652518" y="1983127"/>
              <a:ext cx="106206" cy="108694"/>
            </a:xfrm>
            <a:custGeom>
              <a:avLst/>
              <a:gdLst/>
              <a:ahLst/>
              <a:cxnLst/>
              <a:rect l="l" t="t" r="r" b="b"/>
              <a:pathLst>
                <a:path w="4056" h="4151" extrusionOk="0">
                  <a:moveTo>
                    <a:pt x="1861" y="1"/>
                  </a:moveTo>
                  <a:cubicBezTo>
                    <a:pt x="755" y="230"/>
                    <a:pt x="1" y="1260"/>
                    <a:pt x="115" y="2386"/>
                  </a:cubicBezTo>
                  <a:lnTo>
                    <a:pt x="306" y="4150"/>
                  </a:lnTo>
                  <a:lnTo>
                    <a:pt x="526" y="4150"/>
                  </a:lnTo>
                  <a:cubicBezTo>
                    <a:pt x="774" y="4141"/>
                    <a:pt x="964" y="3950"/>
                    <a:pt x="964" y="3702"/>
                  </a:cubicBezTo>
                  <a:lnTo>
                    <a:pt x="964" y="2815"/>
                  </a:lnTo>
                  <a:cubicBezTo>
                    <a:pt x="964" y="2452"/>
                    <a:pt x="1260" y="2157"/>
                    <a:pt x="1623" y="2157"/>
                  </a:cubicBezTo>
                  <a:lnTo>
                    <a:pt x="4055" y="2157"/>
                  </a:lnTo>
                  <a:lnTo>
                    <a:pt x="186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3" name="Google Shape;21043;p80"/>
            <p:cNvSpPr/>
            <p:nvPr/>
          </p:nvSpPr>
          <p:spPr>
            <a:xfrm>
              <a:off x="7678023" y="2126018"/>
              <a:ext cx="126919" cy="86463"/>
            </a:xfrm>
            <a:custGeom>
              <a:avLst/>
              <a:gdLst/>
              <a:ahLst/>
              <a:cxnLst/>
              <a:rect l="l" t="t" r="r" b="b"/>
              <a:pathLst>
                <a:path w="4847" h="3302" extrusionOk="0">
                  <a:moveTo>
                    <a:pt x="668" y="0"/>
                  </a:moveTo>
                  <a:cubicBezTo>
                    <a:pt x="296" y="0"/>
                    <a:pt x="0" y="296"/>
                    <a:pt x="0" y="659"/>
                  </a:cubicBezTo>
                  <a:lnTo>
                    <a:pt x="0" y="878"/>
                  </a:lnTo>
                  <a:cubicBezTo>
                    <a:pt x="0" y="2214"/>
                    <a:pt x="1088" y="3301"/>
                    <a:pt x="2423" y="3301"/>
                  </a:cubicBezTo>
                  <a:cubicBezTo>
                    <a:pt x="3768" y="3301"/>
                    <a:pt x="4846" y="2214"/>
                    <a:pt x="4846" y="878"/>
                  </a:cubicBezTo>
                  <a:lnTo>
                    <a:pt x="4846" y="659"/>
                  </a:lnTo>
                  <a:cubicBezTo>
                    <a:pt x="4846" y="296"/>
                    <a:pt x="4551" y="0"/>
                    <a:pt x="4188"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4" name="Google Shape;21044;p80"/>
            <p:cNvSpPr/>
            <p:nvPr/>
          </p:nvSpPr>
          <p:spPr>
            <a:xfrm>
              <a:off x="7715493" y="2142881"/>
              <a:ext cx="51165" cy="17701"/>
            </a:xfrm>
            <a:custGeom>
              <a:avLst/>
              <a:gdLst/>
              <a:ahLst/>
              <a:cxnLst/>
              <a:rect l="l" t="t" r="r" b="b"/>
              <a:pathLst>
                <a:path w="1954" h="676" extrusionOk="0">
                  <a:moveTo>
                    <a:pt x="323" y="0"/>
                  </a:moveTo>
                  <a:cubicBezTo>
                    <a:pt x="149" y="0"/>
                    <a:pt x="0" y="237"/>
                    <a:pt x="181" y="396"/>
                  </a:cubicBezTo>
                  <a:cubicBezTo>
                    <a:pt x="384" y="572"/>
                    <a:pt x="651" y="675"/>
                    <a:pt x="923" y="675"/>
                  </a:cubicBezTo>
                  <a:cubicBezTo>
                    <a:pt x="946" y="675"/>
                    <a:pt x="969" y="674"/>
                    <a:pt x="992" y="673"/>
                  </a:cubicBezTo>
                  <a:cubicBezTo>
                    <a:pt x="1015" y="674"/>
                    <a:pt x="1038" y="675"/>
                    <a:pt x="1061" y="675"/>
                  </a:cubicBezTo>
                  <a:cubicBezTo>
                    <a:pt x="1334" y="675"/>
                    <a:pt x="1601" y="572"/>
                    <a:pt x="1813" y="396"/>
                  </a:cubicBezTo>
                  <a:cubicBezTo>
                    <a:pt x="1954" y="233"/>
                    <a:pt x="1812" y="24"/>
                    <a:pt x="1643" y="24"/>
                  </a:cubicBezTo>
                  <a:cubicBezTo>
                    <a:pt x="1595" y="24"/>
                    <a:pt x="1545" y="41"/>
                    <a:pt x="1498" y="81"/>
                  </a:cubicBezTo>
                  <a:cubicBezTo>
                    <a:pt x="1345" y="186"/>
                    <a:pt x="1169" y="239"/>
                    <a:pt x="992" y="239"/>
                  </a:cubicBezTo>
                  <a:cubicBezTo>
                    <a:pt x="816" y="239"/>
                    <a:pt x="639" y="186"/>
                    <a:pt x="487" y="81"/>
                  </a:cubicBezTo>
                  <a:cubicBezTo>
                    <a:pt x="436" y="24"/>
                    <a:pt x="378" y="0"/>
                    <a:pt x="323"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5" name="Google Shape;21045;p80"/>
            <p:cNvSpPr/>
            <p:nvPr/>
          </p:nvSpPr>
          <p:spPr>
            <a:xfrm>
              <a:off x="7678023" y="2126018"/>
              <a:ext cx="78215" cy="86463"/>
            </a:xfrm>
            <a:custGeom>
              <a:avLst/>
              <a:gdLst/>
              <a:ahLst/>
              <a:cxnLst/>
              <a:rect l="l" t="t" r="r" b="b"/>
              <a:pathLst>
                <a:path w="2987" h="3302" extrusionOk="0">
                  <a:moveTo>
                    <a:pt x="668" y="0"/>
                  </a:moveTo>
                  <a:cubicBezTo>
                    <a:pt x="296" y="0"/>
                    <a:pt x="0" y="296"/>
                    <a:pt x="0" y="659"/>
                  </a:cubicBezTo>
                  <a:lnTo>
                    <a:pt x="0" y="878"/>
                  </a:lnTo>
                  <a:cubicBezTo>
                    <a:pt x="0" y="2247"/>
                    <a:pt x="1117" y="3301"/>
                    <a:pt x="2419" y="3301"/>
                  </a:cubicBezTo>
                  <a:cubicBezTo>
                    <a:pt x="2605" y="3301"/>
                    <a:pt x="2795" y="3280"/>
                    <a:pt x="2986" y="3234"/>
                  </a:cubicBezTo>
                  <a:cubicBezTo>
                    <a:pt x="1879" y="2986"/>
                    <a:pt x="1107" y="2004"/>
                    <a:pt x="1107" y="878"/>
                  </a:cubicBezTo>
                  <a:lnTo>
                    <a:pt x="1107" y="659"/>
                  </a:lnTo>
                  <a:cubicBezTo>
                    <a:pt x="1107" y="296"/>
                    <a:pt x="1402" y="0"/>
                    <a:pt x="176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6" name="Google Shape;21046;p80"/>
            <p:cNvSpPr/>
            <p:nvPr/>
          </p:nvSpPr>
          <p:spPr>
            <a:xfrm>
              <a:off x="7666030" y="1973072"/>
              <a:ext cx="164625" cy="118749"/>
            </a:xfrm>
            <a:custGeom>
              <a:avLst/>
              <a:gdLst/>
              <a:ahLst/>
              <a:cxnLst/>
              <a:rect l="l" t="t" r="r" b="b"/>
              <a:pathLst>
                <a:path w="6287" h="4535" extrusionOk="0">
                  <a:moveTo>
                    <a:pt x="123" y="1"/>
                  </a:moveTo>
                  <a:cubicBezTo>
                    <a:pt x="58" y="1"/>
                    <a:pt x="0" y="56"/>
                    <a:pt x="0" y="127"/>
                  </a:cubicBezTo>
                  <a:cubicBezTo>
                    <a:pt x="0" y="785"/>
                    <a:pt x="315" y="2541"/>
                    <a:pt x="3539" y="2541"/>
                  </a:cubicBezTo>
                  <a:lnTo>
                    <a:pt x="4646" y="2541"/>
                  </a:lnTo>
                  <a:cubicBezTo>
                    <a:pt x="5009" y="2541"/>
                    <a:pt x="5304" y="2836"/>
                    <a:pt x="5304" y="3199"/>
                  </a:cubicBezTo>
                  <a:lnTo>
                    <a:pt x="5304" y="4086"/>
                  </a:lnTo>
                  <a:cubicBezTo>
                    <a:pt x="5304" y="4325"/>
                    <a:pt x="5495" y="4525"/>
                    <a:pt x="5734" y="4525"/>
                  </a:cubicBezTo>
                  <a:lnTo>
                    <a:pt x="5963" y="4534"/>
                  </a:lnTo>
                  <a:lnTo>
                    <a:pt x="6153" y="2770"/>
                  </a:lnTo>
                  <a:cubicBezTo>
                    <a:pt x="6287" y="1463"/>
                    <a:pt x="5266" y="337"/>
                    <a:pt x="3959" y="337"/>
                  </a:cubicBezTo>
                  <a:lnTo>
                    <a:pt x="1784" y="337"/>
                  </a:lnTo>
                  <a:cubicBezTo>
                    <a:pt x="1221" y="337"/>
                    <a:pt x="573" y="251"/>
                    <a:pt x="191" y="22"/>
                  </a:cubicBezTo>
                  <a:cubicBezTo>
                    <a:pt x="169" y="7"/>
                    <a:pt x="146" y="1"/>
                    <a:pt x="123"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47" name="Google Shape;21047;p80"/>
          <p:cNvGrpSpPr/>
          <p:nvPr/>
        </p:nvGrpSpPr>
        <p:grpSpPr>
          <a:xfrm>
            <a:off x="8929056" y="2003999"/>
            <a:ext cx="369069" cy="473005"/>
            <a:chOff x="6696792" y="1502999"/>
            <a:chExt cx="276802" cy="354754"/>
          </a:xfrm>
        </p:grpSpPr>
        <p:sp>
          <p:nvSpPr>
            <p:cNvPr id="21048" name="Google Shape;21048;p80"/>
            <p:cNvSpPr/>
            <p:nvPr/>
          </p:nvSpPr>
          <p:spPr>
            <a:xfrm>
              <a:off x="6696792" y="1702345"/>
              <a:ext cx="276540" cy="155408"/>
            </a:xfrm>
            <a:custGeom>
              <a:avLst/>
              <a:gdLst/>
              <a:ahLst/>
              <a:cxnLst/>
              <a:rect l="l" t="t" r="r" b="b"/>
              <a:pathLst>
                <a:path w="10561" h="5935" extrusionOk="0">
                  <a:moveTo>
                    <a:pt x="3749" y="1"/>
                  </a:moveTo>
                  <a:lnTo>
                    <a:pt x="3749" y="1041"/>
                  </a:lnTo>
                  <a:cubicBezTo>
                    <a:pt x="3749" y="1336"/>
                    <a:pt x="3549" y="1594"/>
                    <a:pt x="3272" y="1680"/>
                  </a:cubicBezTo>
                  <a:lnTo>
                    <a:pt x="954" y="2357"/>
                  </a:lnTo>
                  <a:cubicBezTo>
                    <a:pt x="391" y="2519"/>
                    <a:pt x="0" y="3034"/>
                    <a:pt x="10" y="3626"/>
                  </a:cubicBezTo>
                  <a:lnTo>
                    <a:pt x="10" y="5276"/>
                  </a:lnTo>
                  <a:cubicBezTo>
                    <a:pt x="10" y="5639"/>
                    <a:pt x="296" y="5935"/>
                    <a:pt x="668" y="5935"/>
                  </a:cubicBezTo>
                  <a:lnTo>
                    <a:pt x="9903" y="5935"/>
                  </a:lnTo>
                  <a:cubicBezTo>
                    <a:pt x="10265" y="5935"/>
                    <a:pt x="10561" y="5639"/>
                    <a:pt x="10561" y="5276"/>
                  </a:cubicBezTo>
                  <a:lnTo>
                    <a:pt x="10561" y="3626"/>
                  </a:lnTo>
                  <a:cubicBezTo>
                    <a:pt x="10561" y="3034"/>
                    <a:pt x="10179" y="2529"/>
                    <a:pt x="9616" y="2357"/>
                  </a:cubicBezTo>
                  <a:lnTo>
                    <a:pt x="7308" y="1680"/>
                  </a:lnTo>
                  <a:cubicBezTo>
                    <a:pt x="7022" y="1594"/>
                    <a:pt x="6831" y="1336"/>
                    <a:pt x="6831" y="1041"/>
                  </a:cubicBezTo>
                  <a:lnTo>
                    <a:pt x="6831"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49" name="Google Shape;21049;p80"/>
            <p:cNvSpPr/>
            <p:nvPr/>
          </p:nvSpPr>
          <p:spPr>
            <a:xfrm>
              <a:off x="6697028" y="1747069"/>
              <a:ext cx="276566" cy="110684"/>
            </a:xfrm>
            <a:custGeom>
              <a:avLst/>
              <a:gdLst/>
              <a:ahLst/>
              <a:cxnLst/>
              <a:rect l="l" t="t" r="r" b="b"/>
              <a:pathLst>
                <a:path w="10562" h="4227" extrusionOk="0">
                  <a:moveTo>
                    <a:pt x="3168" y="0"/>
                  </a:moveTo>
                  <a:lnTo>
                    <a:pt x="945" y="649"/>
                  </a:lnTo>
                  <a:cubicBezTo>
                    <a:pt x="382" y="811"/>
                    <a:pt x="1" y="1326"/>
                    <a:pt x="1" y="1918"/>
                  </a:cubicBezTo>
                  <a:lnTo>
                    <a:pt x="1" y="3568"/>
                  </a:lnTo>
                  <a:cubicBezTo>
                    <a:pt x="1" y="3931"/>
                    <a:pt x="296" y="4227"/>
                    <a:pt x="659" y="4227"/>
                  </a:cubicBezTo>
                  <a:lnTo>
                    <a:pt x="9894" y="4227"/>
                  </a:lnTo>
                  <a:cubicBezTo>
                    <a:pt x="10266" y="4227"/>
                    <a:pt x="10561" y="3931"/>
                    <a:pt x="10561" y="3568"/>
                  </a:cubicBezTo>
                  <a:lnTo>
                    <a:pt x="10561" y="1918"/>
                  </a:lnTo>
                  <a:cubicBezTo>
                    <a:pt x="10552" y="1326"/>
                    <a:pt x="10170" y="811"/>
                    <a:pt x="9607" y="649"/>
                  </a:cubicBezTo>
                  <a:lnTo>
                    <a:pt x="7394" y="0"/>
                  </a:lnTo>
                  <a:cubicBezTo>
                    <a:pt x="7117" y="935"/>
                    <a:pt x="6259" y="1584"/>
                    <a:pt x="5276" y="1584"/>
                  </a:cubicBezTo>
                  <a:cubicBezTo>
                    <a:pt x="4303" y="1584"/>
                    <a:pt x="3435" y="935"/>
                    <a:pt x="316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0" name="Google Shape;21050;p80"/>
            <p:cNvSpPr/>
            <p:nvPr/>
          </p:nvSpPr>
          <p:spPr>
            <a:xfrm>
              <a:off x="6794960" y="1708106"/>
              <a:ext cx="80702" cy="22886"/>
            </a:xfrm>
            <a:custGeom>
              <a:avLst/>
              <a:gdLst/>
              <a:ahLst/>
              <a:cxnLst/>
              <a:rect l="l" t="t" r="r" b="b"/>
              <a:pathLst>
                <a:path w="3082" h="874" extrusionOk="0">
                  <a:moveTo>
                    <a:pt x="0" y="0"/>
                  </a:moveTo>
                  <a:lnTo>
                    <a:pt x="0" y="487"/>
                  </a:lnTo>
                  <a:cubicBezTo>
                    <a:pt x="482" y="744"/>
                    <a:pt x="1012" y="873"/>
                    <a:pt x="1541" y="873"/>
                  </a:cubicBezTo>
                  <a:cubicBezTo>
                    <a:pt x="2070" y="873"/>
                    <a:pt x="2600" y="744"/>
                    <a:pt x="3082" y="487"/>
                  </a:cubicBezTo>
                  <a:lnTo>
                    <a:pt x="3082"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1" name="Google Shape;21051;p80"/>
            <p:cNvSpPr/>
            <p:nvPr/>
          </p:nvSpPr>
          <p:spPr>
            <a:xfrm>
              <a:off x="6738243" y="1592944"/>
              <a:ext cx="189134" cy="124929"/>
            </a:xfrm>
            <a:custGeom>
              <a:avLst/>
              <a:gdLst/>
              <a:ahLst/>
              <a:cxnLst/>
              <a:rect l="l" t="t" r="r" b="b"/>
              <a:pathLst>
                <a:path w="7223" h="4771" extrusionOk="0">
                  <a:moveTo>
                    <a:pt x="850" y="0"/>
                  </a:moveTo>
                  <a:lnTo>
                    <a:pt x="850" y="1097"/>
                  </a:lnTo>
                  <a:lnTo>
                    <a:pt x="735" y="1097"/>
                  </a:lnTo>
                  <a:cubicBezTo>
                    <a:pt x="1" y="1097"/>
                    <a:pt x="1" y="2194"/>
                    <a:pt x="735" y="2194"/>
                  </a:cubicBezTo>
                  <a:lnTo>
                    <a:pt x="859" y="2194"/>
                  </a:lnTo>
                  <a:cubicBezTo>
                    <a:pt x="1002" y="3654"/>
                    <a:pt x="2233" y="4770"/>
                    <a:pt x="3702" y="4770"/>
                  </a:cubicBezTo>
                  <a:cubicBezTo>
                    <a:pt x="5171" y="4770"/>
                    <a:pt x="6402" y="3654"/>
                    <a:pt x="6555" y="2194"/>
                  </a:cubicBezTo>
                  <a:lnTo>
                    <a:pt x="6669" y="2194"/>
                  </a:lnTo>
                  <a:cubicBezTo>
                    <a:pt x="6974" y="2194"/>
                    <a:pt x="7222" y="1946"/>
                    <a:pt x="7222" y="1641"/>
                  </a:cubicBezTo>
                  <a:cubicBezTo>
                    <a:pt x="7222" y="1345"/>
                    <a:pt x="6974" y="1097"/>
                    <a:pt x="6669" y="1097"/>
                  </a:cubicBezTo>
                  <a:lnTo>
                    <a:pt x="6564" y="1097"/>
                  </a:lnTo>
                  <a:lnTo>
                    <a:pt x="656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2" name="Google Shape;21052;p80"/>
            <p:cNvSpPr/>
            <p:nvPr/>
          </p:nvSpPr>
          <p:spPr>
            <a:xfrm>
              <a:off x="6742249" y="1592944"/>
              <a:ext cx="144908" cy="126683"/>
            </a:xfrm>
            <a:custGeom>
              <a:avLst/>
              <a:gdLst/>
              <a:ahLst/>
              <a:cxnLst/>
              <a:rect l="l" t="t" r="r" b="b"/>
              <a:pathLst>
                <a:path w="5534" h="4838" extrusionOk="0">
                  <a:moveTo>
                    <a:pt x="697" y="0"/>
                  </a:moveTo>
                  <a:lnTo>
                    <a:pt x="697" y="1097"/>
                  </a:lnTo>
                  <a:lnTo>
                    <a:pt x="611" y="1097"/>
                  </a:lnTo>
                  <a:cubicBezTo>
                    <a:pt x="605" y="1097"/>
                    <a:pt x="598" y="1097"/>
                    <a:pt x="592" y="1097"/>
                  </a:cubicBezTo>
                  <a:cubicBezTo>
                    <a:pt x="314" y="1097"/>
                    <a:pt x="76" y="1304"/>
                    <a:pt x="39" y="1584"/>
                  </a:cubicBezTo>
                  <a:cubicBezTo>
                    <a:pt x="0" y="1908"/>
                    <a:pt x="258" y="2194"/>
                    <a:pt x="582" y="2194"/>
                  </a:cubicBezTo>
                  <a:lnTo>
                    <a:pt x="706" y="2194"/>
                  </a:lnTo>
                  <a:cubicBezTo>
                    <a:pt x="821" y="3683"/>
                    <a:pt x="2061" y="4827"/>
                    <a:pt x="3549" y="4837"/>
                  </a:cubicBezTo>
                  <a:lnTo>
                    <a:pt x="3549" y="4608"/>
                  </a:lnTo>
                  <a:cubicBezTo>
                    <a:pt x="2490" y="4169"/>
                    <a:pt x="1794" y="3129"/>
                    <a:pt x="1794" y="1975"/>
                  </a:cubicBezTo>
                  <a:lnTo>
                    <a:pt x="1794" y="1756"/>
                  </a:lnTo>
                  <a:cubicBezTo>
                    <a:pt x="1794" y="1145"/>
                    <a:pt x="2280" y="659"/>
                    <a:pt x="2891" y="659"/>
                  </a:cubicBezTo>
                  <a:lnTo>
                    <a:pt x="5095" y="659"/>
                  </a:lnTo>
                  <a:cubicBezTo>
                    <a:pt x="5333" y="659"/>
                    <a:pt x="5534" y="458"/>
                    <a:pt x="5534" y="220"/>
                  </a:cubicBezTo>
                  <a:lnTo>
                    <a:pt x="553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3" name="Google Shape;21053;p80"/>
            <p:cNvSpPr/>
            <p:nvPr/>
          </p:nvSpPr>
          <p:spPr>
            <a:xfrm>
              <a:off x="6702291" y="1503129"/>
              <a:ext cx="266066" cy="95575"/>
            </a:xfrm>
            <a:custGeom>
              <a:avLst/>
              <a:gdLst/>
              <a:ahLst/>
              <a:cxnLst/>
              <a:rect l="l" t="t" r="r" b="b"/>
              <a:pathLst>
                <a:path w="10161" h="3650" extrusionOk="0">
                  <a:moveTo>
                    <a:pt x="5075" y="1"/>
                  </a:moveTo>
                  <a:cubicBezTo>
                    <a:pt x="4989" y="1"/>
                    <a:pt x="4904" y="25"/>
                    <a:pt x="4827" y="72"/>
                  </a:cubicBezTo>
                  <a:lnTo>
                    <a:pt x="181" y="3249"/>
                  </a:lnTo>
                  <a:cubicBezTo>
                    <a:pt x="0" y="3364"/>
                    <a:pt x="76" y="3640"/>
                    <a:pt x="296" y="3650"/>
                  </a:cubicBezTo>
                  <a:lnTo>
                    <a:pt x="9864" y="3650"/>
                  </a:lnTo>
                  <a:cubicBezTo>
                    <a:pt x="10074" y="3640"/>
                    <a:pt x="10160" y="3364"/>
                    <a:pt x="9979" y="3249"/>
                  </a:cubicBezTo>
                  <a:lnTo>
                    <a:pt x="5323" y="72"/>
                  </a:lnTo>
                  <a:cubicBezTo>
                    <a:pt x="5247" y="25"/>
                    <a:pt x="5161" y="1"/>
                    <a:pt x="507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4" name="Google Shape;21054;p80"/>
            <p:cNvSpPr/>
            <p:nvPr/>
          </p:nvSpPr>
          <p:spPr>
            <a:xfrm>
              <a:off x="6787209" y="1621669"/>
              <a:ext cx="26997" cy="11521"/>
            </a:xfrm>
            <a:custGeom>
              <a:avLst/>
              <a:gdLst/>
              <a:ahLst/>
              <a:cxnLst/>
              <a:rect l="l" t="t" r="r" b="b"/>
              <a:pathLst>
                <a:path w="1031" h="440" extrusionOk="0">
                  <a:moveTo>
                    <a:pt x="296" y="0"/>
                  </a:moveTo>
                  <a:cubicBezTo>
                    <a:pt x="1" y="0"/>
                    <a:pt x="1" y="439"/>
                    <a:pt x="296" y="439"/>
                  </a:cubicBezTo>
                  <a:lnTo>
                    <a:pt x="735" y="439"/>
                  </a:lnTo>
                  <a:cubicBezTo>
                    <a:pt x="1031" y="439"/>
                    <a:pt x="103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5" name="Google Shape;21055;p80"/>
            <p:cNvSpPr/>
            <p:nvPr/>
          </p:nvSpPr>
          <p:spPr>
            <a:xfrm>
              <a:off x="6856416" y="1621669"/>
              <a:ext cx="26735" cy="11521"/>
            </a:xfrm>
            <a:custGeom>
              <a:avLst/>
              <a:gdLst/>
              <a:ahLst/>
              <a:cxnLst/>
              <a:rect l="l" t="t" r="r" b="b"/>
              <a:pathLst>
                <a:path w="1021" h="440" extrusionOk="0">
                  <a:moveTo>
                    <a:pt x="286" y="0"/>
                  </a:moveTo>
                  <a:cubicBezTo>
                    <a:pt x="0" y="0"/>
                    <a:pt x="0" y="439"/>
                    <a:pt x="286" y="439"/>
                  </a:cubicBezTo>
                  <a:lnTo>
                    <a:pt x="735" y="439"/>
                  </a:lnTo>
                  <a:cubicBezTo>
                    <a:pt x="1021" y="439"/>
                    <a:pt x="1021" y="0"/>
                    <a:pt x="73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6" name="Google Shape;21056;p80"/>
            <p:cNvSpPr/>
            <p:nvPr/>
          </p:nvSpPr>
          <p:spPr>
            <a:xfrm>
              <a:off x="6702291" y="1502999"/>
              <a:ext cx="136660" cy="95706"/>
            </a:xfrm>
            <a:custGeom>
              <a:avLst/>
              <a:gdLst/>
              <a:ahLst/>
              <a:cxnLst/>
              <a:rect l="l" t="t" r="r" b="b"/>
              <a:pathLst>
                <a:path w="5219" h="3655" extrusionOk="0">
                  <a:moveTo>
                    <a:pt x="5083" y="1"/>
                  </a:moveTo>
                  <a:cubicBezTo>
                    <a:pt x="4993" y="1"/>
                    <a:pt x="4904" y="26"/>
                    <a:pt x="4827" y="77"/>
                  </a:cubicBezTo>
                  <a:lnTo>
                    <a:pt x="181" y="3254"/>
                  </a:lnTo>
                  <a:cubicBezTo>
                    <a:pt x="0" y="3369"/>
                    <a:pt x="76" y="3645"/>
                    <a:pt x="296" y="3655"/>
                  </a:cubicBezTo>
                  <a:lnTo>
                    <a:pt x="3196" y="3655"/>
                  </a:lnTo>
                  <a:cubicBezTo>
                    <a:pt x="3100" y="3655"/>
                    <a:pt x="3062" y="3369"/>
                    <a:pt x="3139" y="3235"/>
                  </a:cubicBezTo>
                  <a:lnTo>
                    <a:pt x="5218" y="20"/>
                  </a:lnTo>
                  <a:cubicBezTo>
                    <a:pt x="5174" y="7"/>
                    <a:pt x="5128" y="1"/>
                    <a:pt x="5083"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7" name="Google Shape;21057;p80"/>
            <p:cNvSpPr/>
            <p:nvPr/>
          </p:nvSpPr>
          <p:spPr>
            <a:xfrm>
              <a:off x="6748979" y="1598679"/>
              <a:ext cx="23017" cy="25766"/>
            </a:xfrm>
            <a:custGeom>
              <a:avLst/>
              <a:gdLst/>
              <a:ahLst/>
              <a:cxnLst/>
              <a:rect l="l" t="t" r="r" b="b"/>
              <a:pathLst>
                <a:path w="879" h="984" extrusionOk="0">
                  <a:moveTo>
                    <a:pt x="1" y="1"/>
                  </a:moveTo>
                  <a:lnTo>
                    <a:pt x="1" y="983"/>
                  </a:lnTo>
                  <a:lnTo>
                    <a:pt x="306" y="945"/>
                  </a:lnTo>
                  <a:cubicBezTo>
                    <a:pt x="631" y="907"/>
                    <a:pt x="879" y="630"/>
                    <a:pt x="879" y="296"/>
                  </a:cubicBezTo>
                  <a:lnTo>
                    <a:pt x="87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8" name="Google Shape;21058;p80"/>
            <p:cNvSpPr/>
            <p:nvPr/>
          </p:nvSpPr>
          <p:spPr>
            <a:xfrm>
              <a:off x="6898626" y="1598679"/>
              <a:ext cx="23017" cy="25766"/>
            </a:xfrm>
            <a:custGeom>
              <a:avLst/>
              <a:gdLst/>
              <a:ahLst/>
              <a:cxnLst/>
              <a:rect l="l" t="t" r="r" b="b"/>
              <a:pathLst>
                <a:path w="879" h="984" extrusionOk="0">
                  <a:moveTo>
                    <a:pt x="0" y="1"/>
                  </a:moveTo>
                  <a:lnTo>
                    <a:pt x="0" y="296"/>
                  </a:lnTo>
                  <a:cubicBezTo>
                    <a:pt x="0" y="630"/>
                    <a:pt x="248" y="907"/>
                    <a:pt x="573" y="945"/>
                  </a:cubicBezTo>
                  <a:lnTo>
                    <a:pt x="878" y="983"/>
                  </a:lnTo>
                  <a:lnTo>
                    <a:pt x="878"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59" name="Google Shape;21059;p80"/>
            <p:cNvSpPr/>
            <p:nvPr/>
          </p:nvSpPr>
          <p:spPr>
            <a:xfrm>
              <a:off x="6812189" y="1667624"/>
              <a:ext cx="45981" cy="17256"/>
            </a:xfrm>
            <a:custGeom>
              <a:avLst/>
              <a:gdLst/>
              <a:ahLst/>
              <a:cxnLst/>
              <a:rect l="l" t="t" r="r" b="b"/>
              <a:pathLst>
                <a:path w="1756" h="659" extrusionOk="0">
                  <a:moveTo>
                    <a:pt x="1" y="1"/>
                  </a:moveTo>
                  <a:lnTo>
                    <a:pt x="1" y="220"/>
                  </a:lnTo>
                  <a:cubicBezTo>
                    <a:pt x="1" y="468"/>
                    <a:pt x="201" y="659"/>
                    <a:pt x="439" y="659"/>
                  </a:cubicBezTo>
                  <a:lnTo>
                    <a:pt x="1317" y="659"/>
                  </a:lnTo>
                  <a:cubicBezTo>
                    <a:pt x="1565" y="659"/>
                    <a:pt x="1756" y="468"/>
                    <a:pt x="1756" y="220"/>
                  </a:cubicBezTo>
                  <a:lnTo>
                    <a:pt x="175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0" name="Google Shape;21060;p80"/>
            <p:cNvSpPr/>
            <p:nvPr/>
          </p:nvSpPr>
          <p:spPr>
            <a:xfrm>
              <a:off x="6794960" y="1661889"/>
              <a:ext cx="80702" cy="34617"/>
            </a:xfrm>
            <a:custGeom>
              <a:avLst/>
              <a:gdLst/>
              <a:ahLst/>
              <a:cxnLst/>
              <a:rect l="l" t="t" r="r" b="b"/>
              <a:pathLst>
                <a:path w="3082" h="1322" extrusionOk="0">
                  <a:moveTo>
                    <a:pt x="659" y="0"/>
                  </a:moveTo>
                  <a:cubicBezTo>
                    <a:pt x="296" y="0"/>
                    <a:pt x="0" y="296"/>
                    <a:pt x="0" y="659"/>
                  </a:cubicBezTo>
                  <a:lnTo>
                    <a:pt x="0" y="1107"/>
                  </a:lnTo>
                  <a:cubicBezTo>
                    <a:pt x="0" y="1250"/>
                    <a:pt x="110" y="1322"/>
                    <a:pt x="220" y="1322"/>
                  </a:cubicBezTo>
                  <a:cubicBezTo>
                    <a:pt x="329" y="1322"/>
                    <a:pt x="439" y="1250"/>
                    <a:pt x="439" y="1107"/>
                  </a:cubicBezTo>
                  <a:lnTo>
                    <a:pt x="439" y="888"/>
                  </a:lnTo>
                  <a:cubicBezTo>
                    <a:pt x="439" y="764"/>
                    <a:pt x="535" y="668"/>
                    <a:pt x="659" y="668"/>
                  </a:cubicBezTo>
                  <a:lnTo>
                    <a:pt x="878" y="668"/>
                  </a:lnTo>
                  <a:cubicBezTo>
                    <a:pt x="1021" y="668"/>
                    <a:pt x="1155" y="620"/>
                    <a:pt x="1269" y="535"/>
                  </a:cubicBezTo>
                  <a:cubicBezTo>
                    <a:pt x="1345" y="477"/>
                    <a:pt x="1441" y="449"/>
                    <a:pt x="1546" y="449"/>
                  </a:cubicBezTo>
                  <a:cubicBezTo>
                    <a:pt x="1641" y="449"/>
                    <a:pt x="1737" y="477"/>
                    <a:pt x="1813" y="535"/>
                  </a:cubicBezTo>
                  <a:cubicBezTo>
                    <a:pt x="1927" y="620"/>
                    <a:pt x="2061" y="668"/>
                    <a:pt x="2204" y="668"/>
                  </a:cubicBezTo>
                  <a:lnTo>
                    <a:pt x="2423" y="668"/>
                  </a:lnTo>
                  <a:cubicBezTo>
                    <a:pt x="2547" y="668"/>
                    <a:pt x="2643" y="764"/>
                    <a:pt x="2643" y="888"/>
                  </a:cubicBezTo>
                  <a:lnTo>
                    <a:pt x="2643" y="1107"/>
                  </a:lnTo>
                  <a:cubicBezTo>
                    <a:pt x="2643" y="1250"/>
                    <a:pt x="2753" y="1322"/>
                    <a:pt x="2862" y="1322"/>
                  </a:cubicBezTo>
                  <a:cubicBezTo>
                    <a:pt x="2972" y="1322"/>
                    <a:pt x="3082" y="1250"/>
                    <a:pt x="3082" y="1107"/>
                  </a:cubicBezTo>
                  <a:lnTo>
                    <a:pt x="3082" y="659"/>
                  </a:lnTo>
                  <a:cubicBezTo>
                    <a:pt x="3082" y="296"/>
                    <a:pt x="2786" y="0"/>
                    <a:pt x="2423"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1" name="Google Shape;21061;p80"/>
            <p:cNvSpPr/>
            <p:nvPr/>
          </p:nvSpPr>
          <p:spPr>
            <a:xfrm>
              <a:off x="6823920" y="1702345"/>
              <a:ext cx="22519" cy="46007"/>
            </a:xfrm>
            <a:custGeom>
              <a:avLst/>
              <a:gdLst/>
              <a:ahLst/>
              <a:cxnLst/>
              <a:rect l="l" t="t" r="r" b="b"/>
              <a:pathLst>
                <a:path w="860" h="1757" extrusionOk="0">
                  <a:moveTo>
                    <a:pt x="410" y="0"/>
                  </a:moveTo>
                  <a:cubicBezTo>
                    <a:pt x="285" y="0"/>
                    <a:pt x="180" y="83"/>
                    <a:pt x="144" y="201"/>
                  </a:cubicBezTo>
                  <a:lnTo>
                    <a:pt x="49" y="487"/>
                  </a:lnTo>
                  <a:cubicBezTo>
                    <a:pt x="10" y="602"/>
                    <a:pt x="1" y="716"/>
                    <a:pt x="30" y="831"/>
                  </a:cubicBezTo>
                  <a:lnTo>
                    <a:pt x="173" y="1546"/>
                  </a:lnTo>
                  <a:cubicBezTo>
                    <a:pt x="192" y="1670"/>
                    <a:pt x="306" y="1756"/>
                    <a:pt x="430" y="1756"/>
                  </a:cubicBezTo>
                  <a:cubicBezTo>
                    <a:pt x="564" y="1756"/>
                    <a:pt x="669" y="1670"/>
                    <a:pt x="697" y="1546"/>
                  </a:cubicBezTo>
                  <a:lnTo>
                    <a:pt x="840" y="831"/>
                  </a:lnTo>
                  <a:cubicBezTo>
                    <a:pt x="860" y="716"/>
                    <a:pt x="850" y="602"/>
                    <a:pt x="812" y="487"/>
                  </a:cubicBezTo>
                  <a:lnTo>
                    <a:pt x="716" y="201"/>
                  </a:lnTo>
                  <a:cubicBezTo>
                    <a:pt x="678" y="77"/>
                    <a:pt x="564" y="1"/>
                    <a:pt x="430" y="1"/>
                  </a:cubicBezTo>
                  <a:cubicBezTo>
                    <a:pt x="423" y="0"/>
                    <a:pt x="417" y="0"/>
                    <a:pt x="41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2" name="Google Shape;21062;p80"/>
            <p:cNvSpPr/>
            <p:nvPr/>
          </p:nvSpPr>
          <p:spPr>
            <a:xfrm>
              <a:off x="6757986" y="1747069"/>
              <a:ext cx="154649" cy="110684"/>
            </a:xfrm>
            <a:custGeom>
              <a:avLst/>
              <a:gdLst/>
              <a:ahLst/>
              <a:cxnLst/>
              <a:rect l="l" t="t" r="r" b="b"/>
              <a:pathLst>
                <a:path w="5906" h="4227" extrusionOk="0">
                  <a:moveTo>
                    <a:pt x="840" y="0"/>
                  </a:moveTo>
                  <a:lnTo>
                    <a:pt x="0" y="248"/>
                  </a:lnTo>
                  <a:cubicBezTo>
                    <a:pt x="315" y="1355"/>
                    <a:pt x="1231" y="2185"/>
                    <a:pt x="2366" y="2414"/>
                  </a:cubicBezTo>
                  <a:cubicBezTo>
                    <a:pt x="2576" y="2452"/>
                    <a:pt x="2729" y="2633"/>
                    <a:pt x="2729" y="2843"/>
                  </a:cubicBezTo>
                  <a:lnTo>
                    <a:pt x="2729" y="4227"/>
                  </a:lnTo>
                  <a:lnTo>
                    <a:pt x="3168" y="4227"/>
                  </a:lnTo>
                  <a:lnTo>
                    <a:pt x="3168" y="2843"/>
                  </a:lnTo>
                  <a:cubicBezTo>
                    <a:pt x="3168" y="2633"/>
                    <a:pt x="3320" y="2452"/>
                    <a:pt x="3521" y="2414"/>
                  </a:cubicBezTo>
                  <a:cubicBezTo>
                    <a:pt x="4665" y="2195"/>
                    <a:pt x="5581" y="1355"/>
                    <a:pt x="5906" y="248"/>
                  </a:cubicBezTo>
                  <a:lnTo>
                    <a:pt x="5066" y="0"/>
                  </a:lnTo>
                  <a:cubicBezTo>
                    <a:pt x="4789" y="935"/>
                    <a:pt x="3931" y="1584"/>
                    <a:pt x="2948" y="1584"/>
                  </a:cubicBezTo>
                  <a:cubicBezTo>
                    <a:pt x="1975" y="1584"/>
                    <a:pt x="1107" y="935"/>
                    <a:pt x="84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1063" name="Google Shape;21063;p80"/>
          <p:cNvSpPr/>
          <p:nvPr/>
        </p:nvSpPr>
        <p:spPr>
          <a:xfrm>
            <a:off x="8481049" y="2003999"/>
            <a:ext cx="30689" cy="35019"/>
          </a:xfrm>
          <a:custGeom>
            <a:avLst/>
            <a:gdLst/>
            <a:ahLst/>
            <a:cxnLst/>
            <a:rect l="l" t="t" r="r" b="b"/>
            <a:pathLst>
              <a:path w="879" h="1003" extrusionOk="0">
                <a:moveTo>
                  <a:pt x="879" y="1"/>
                </a:moveTo>
                <a:cubicBezTo>
                  <a:pt x="583" y="1"/>
                  <a:pt x="287" y="49"/>
                  <a:pt x="1" y="125"/>
                </a:cubicBezTo>
                <a:lnTo>
                  <a:pt x="1" y="1003"/>
                </a:lnTo>
                <a:cubicBezTo>
                  <a:pt x="220" y="611"/>
                  <a:pt x="516" y="278"/>
                  <a:pt x="879"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1064" name="Google Shape;21064;p80"/>
          <p:cNvGrpSpPr/>
          <p:nvPr/>
        </p:nvGrpSpPr>
        <p:grpSpPr>
          <a:xfrm>
            <a:off x="8297858" y="2003999"/>
            <a:ext cx="427060" cy="473005"/>
            <a:chOff x="6223393" y="1502999"/>
            <a:chExt cx="320295" cy="354754"/>
          </a:xfrm>
        </p:grpSpPr>
        <p:sp>
          <p:nvSpPr>
            <p:cNvPr id="21065" name="Google Shape;21065;p80"/>
            <p:cNvSpPr/>
            <p:nvPr/>
          </p:nvSpPr>
          <p:spPr>
            <a:xfrm>
              <a:off x="6246384" y="1691871"/>
              <a:ext cx="274550" cy="165882"/>
            </a:xfrm>
            <a:custGeom>
              <a:avLst/>
              <a:gdLst/>
              <a:ahLst/>
              <a:cxnLst/>
              <a:rect l="l" t="t" r="r" b="b"/>
              <a:pathLst>
                <a:path w="10485" h="6335" extrusionOk="0">
                  <a:moveTo>
                    <a:pt x="3712" y="0"/>
                  </a:moveTo>
                  <a:lnTo>
                    <a:pt x="3712" y="1040"/>
                  </a:lnTo>
                  <a:cubicBezTo>
                    <a:pt x="3712" y="1326"/>
                    <a:pt x="3521" y="1584"/>
                    <a:pt x="3244" y="1670"/>
                  </a:cubicBezTo>
                  <a:lnTo>
                    <a:pt x="936" y="2347"/>
                  </a:lnTo>
                  <a:cubicBezTo>
                    <a:pt x="382" y="2509"/>
                    <a:pt x="1" y="3015"/>
                    <a:pt x="1" y="3597"/>
                  </a:cubicBezTo>
                  <a:lnTo>
                    <a:pt x="1" y="5686"/>
                  </a:lnTo>
                  <a:cubicBezTo>
                    <a:pt x="1" y="6039"/>
                    <a:pt x="296" y="6335"/>
                    <a:pt x="659" y="6335"/>
                  </a:cubicBezTo>
                  <a:lnTo>
                    <a:pt x="9827" y="6335"/>
                  </a:lnTo>
                  <a:cubicBezTo>
                    <a:pt x="10189" y="6335"/>
                    <a:pt x="10485" y="6039"/>
                    <a:pt x="10485" y="5686"/>
                  </a:cubicBezTo>
                  <a:lnTo>
                    <a:pt x="10485" y="3606"/>
                  </a:lnTo>
                  <a:cubicBezTo>
                    <a:pt x="10485" y="3015"/>
                    <a:pt x="10103" y="2509"/>
                    <a:pt x="9541" y="2347"/>
                  </a:cubicBezTo>
                  <a:lnTo>
                    <a:pt x="7241" y="1660"/>
                  </a:lnTo>
                  <a:cubicBezTo>
                    <a:pt x="6965" y="1584"/>
                    <a:pt x="6774" y="1326"/>
                    <a:pt x="6774" y="1040"/>
                  </a:cubicBezTo>
                  <a:lnTo>
                    <a:pt x="677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6" name="Google Shape;21066;p80"/>
            <p:cNvSpPr/>
            <p:nvPr/>
          </p:nvSpPr>
          <p:spPr>
            <a:xfrm>
              <a:off x="6223393" y="1709101"/>
              <a:ext cx="320295" cy="97199"/>
            </a:xfrm>
            <a:custGeom>
              <a:avLst/>
              <a:gdLst/>
              <a:ahLst/>
              <a:cxnLst/>
              <a:rect l="l" t="t" r="r" b="b"/>
              <a:pathLst>
                <a:path w="12232" h="3712" extrusionOk="0">
                  <a:moveTo>
                    <a:pt x="1317" y="0"/>
                  </a:moveTo>
                  <a:cubicBezTo>
                    <a:pt x="592" y="0"/>
                    <a:pt x="1" y="582"/>
                    <a:pt x="1" y="1307"/>
                  </a:cubicBezTo>
                  <a:lnTo>
                    <a:pt x="1" y="2834"/>
                  </a:lnTo>
                  <a:cubicBezTo>
                    <a:pt x="1" y="3320"/>
                    <a:pt x="392" y="3711"/>
                    <a:pt x="879" y="3711"/>
                  </a:cubicBezTo>
                  <a:lnTo>
                    <a:pt x="11363" y="3711"/>
                  </a:lnTo>
                  <a:cubicBezTo>
                    <a:pt x="11840" y="3711"/>
                    <a:pt x="12231" y="3320"/>
                    <a:pt x="12231" y="2834"/>
                  </a:cubicBezTo>
                  <a:lnTo>
                    <a:pt x="12231" y="1307"/>
                  </a:lnTo>
                  <a:cubicBezTo>
                    <a:pt x="12231" y="582"/>
                    <a:pt x="11649" y="0"/>
                    <a:pt x="10924" y="0"/>
                  </a:cubicBezTo>
                  <a:lnTo>
                    <a:pt x="10848" y="0"/>
                  </a:lnTo>
                  <a:cubicBezTo>
                    <a:pt x="10619" y="0"/>
                    <a:pt x="10390" y="77"/>
                    <a:pt x="10199" y="210"/>
                  </a:cubicBezTo>
                  <a:lnTo>
                    <a:pt x="9903" y="430"/>
                  </a:lnTo>
                  <a:cubicBezTo>
                    <a:pt x="9713" y="573"/>
                    <a:pt x="9484" y="649"/>
                    <a:pt x="9255" y="649"/>
                  </a:cubicBezTo>
                  <a:lnTo>
                    <a:pt x="8873" y="649"/>
                  </a:lnTo>
                  <a:cubicBezTo>
                    <a:pt x="8797" y="649"/>
                    <a:pt x="8720" y="697"/>
                    <a:pt x="8682" y="773"/>
                  </a:cubicBezTo>
                  <a:cubicBezTo>
                    <a:pt x="8167" y="1708"/>
                    <a:pt x="7366" y="2471"/>
                    <a:pt x="6393" y="2939"/>
                  </a:cubicBezTo>
                  <a:cubicBezTo>
                    <a:pt x="6307" y="2977"/>
                    <a:pt x="6214" y="2996"/>
                    <a:pt x="6120" y="2996"/>
                  </a:cubicBezTo>
                  <a:cubicBezTo>
                    <a:pt x="6025" y="2996"/>
                    <a:pt x="5930" y="2977"/>
                    <a:pt x="5839" y="2939"/>
                  </a:cubicBezTo>
                  <a:cubicBezTo>
                    <a:pt x="4876" y="2471"/>
                    <a:pt x="4074" y="1718"/>
                    <a:pt x="3559" y="773"/>
                  </a:cubicBezTo>
                  <a:cubicBezTo>
                    <a:pt x="3521" y="697"/>
                    <a:pt x="3445" y="649"/>
                    <a:pt x="3369" y="649"/>
                  </a:cubicBezTo>
                  <a:lnTo>
                    <a:pt x="2987" y="649"/>
                  </a:lnTo>
                  <a:cubicBezTo>
                    <a:pt x="2758" y="649"/>
                    <a:pt x="2529" y="573"/>
                    <a:pt x="2338" y="439"/>
                  </a:cubicBezTo>
                  <a:lnTo>
                    <a:pt x="2042" y="220"/>
                  </a:lnTo>
                  <a:cubicBezTo>
                    <a:pt x="1852" y="77"/>
                    <a:pt x="1623" y="0"/>
                    <a:pt x="138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7" name="Google Shape;21067;p80"/>
            <p:cNvSpPr/>
            <p:nvPr/>
          </p:nvSpPr>
          <p:spPr>
            <a:xfrm>
              <a:off x="6292103" y="1724576"/>
              <a:ext cx="183138" cy="133177"/>
            </a:xfrm>
            <a:custGeom>
              <a:avLst/>
              <a:gdLst/>
              <a:ahLst/>
              <a:cxnLst/>
              <a:rect l="l" t="t" r="r" b="b"/>
              <a:pathLst>
                <a:path w="6994" h="5086" extrusionOk="0">
                  <a:moveTo>
                    <a:pt x="0" y="1"/>
                  </a:moveTo>
                  <a:lnTo>
                    <a:pt x="0" y="5086"/>
                  </a:lnTo>
                  <a:lnTo>
                    <a:pt x="6993" y="5086"/>
                  </a:lnTo>
                  <a:lnTo>
                    <a:pt x="6993" y="1"/>
                  </a:lnTo>
                  <a:cubicBezTo>
                    <a:pt x="6879" y="39"/>
                    <a:pt x="6755" y="58"/>
                    <a:pt x="6621" y="58"/>
                  </a:cubicBezTo>
                  <a:lnTo>
                    <a:pt x="6249" y="58"/>
                  </a:lnTo>
                  <a:cubicBezTo>
                    <a:pt x="6173" y="58"/>
                    <a:pt x="6096" y="106"/>
                    <a:pt x="6058" y="182"/>
                  </a:cubicBezTo>
                  <a:cubicBezTo>
                    <a:pt x="5543" y="1127"/>
                    <a:pt x="4742" y="1880"/>
                    <a:pt x="3769" y="2348"/>
                  </a:cubicBezTo>
                  <a:cubicBezTo>
                    <a:pt x="3683" y="2391"/>
                    <a:pt x="3590" y="2412"/>
                    <a:pt x="3496" y="2412"/>
                  </a:cubicBezTo>
                  <a:cubicBezTo>
                    <a:pt x="3401" y="2412"/>
                    <a:pt x="3306" y="2391"/>
                    <a:pt x="3215" y="2348"/>
                  </a:cubicBezTo>
                  <a:cubicBezTo>
                    <a:pt x="2252" y="1880"/>
                    <a:pt x="1450" y="1127"/>
                    <a:pt x="935" y="182"/>
                  </a:cubicBezTo>
                  <a:cubicBezTo>
                    <a:pt x="897" y="106"/>
                    <a:pt x="821" y="58"/>
                    <a:pt x="745" y="58"/>
                  </a:cubicBezTo>
                  <a:lnTo>
                    <a:pt x="363" y="58"/>
                  </a:lnTo>
                  <a:cubicBezTo>
                    <a:pt x="248" y="58"/>
                    <a:pt x="124" y="39"/>
                    <a:pt x="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8" name="Google Shape;21068;p80"/>
            <p:cNvSpPr/>
            <p:nvPr/>
          </p:nvSpPr>
          <p:spPr>
            <a:xfrm>
              <a:off x="6343556" y="1691871"/>
              <a:ext cx="80205" cy="22886"/>
            </a:xfrm>
            <a:custGeom>
              <a:avLst/>
              <a:gdLst/>
              <a:ahLst/>
              <a:cxnLst/>
              <a:rect l="l" t="t" r="r" b="b"/>
              <a:pathLst>
                <a:path w="3063" h="874" extrusionOk="0">
                  <a:moveTo>
                    <a:pt x="1" y="0"/>
                  </a:moveTo>
                  <a:lnTo>
                    <a:pt x="1" y="487"/>
                  </a:lnTo>
                  <a:cubicBezTo>
                    <a:pt x="478" y="744"/>
                    <a:pt x="1002" y="873"/>
                    <a:pt x="1528" y="873"/>
                  </a:cubicBezTo>
                  <a:cubicBezTo>
                    <a:pt x="2054" y="873"/>
                    <a:pt x="2581" y="744"/>
                    <a:pt x="3063" y="487"/>
                  </a:cubicBezTo>
                  <a:lnTo>
                    <a:pt x="3063"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69" name="Google Shape;21069;p80"/>
            <p:cNvSpPr/>
            <p:nvPr/>
          </p:nvSpPr>
          <p:spPr>
            <a:xfrm>
              <a:off x="6287363" y="1588938"/>
              <a:ext cx="192355" cy="114428"/>
            </a:xfrm>
            <a:custGeom>
              <a:avLst/>
              <a:gdLst/>
              <a:ahLst/>
              <a:cxnLst/>
              <a:rect l="l" t="t" r="r" b="b"/>
              <a:pathLst>
                <a:path w="7346" h="4370" extrusionOk="0">
                  <a:moveTo>
                    <a:pt x="840" y="1"/>
                  </a:moveTo>
                  <a:lnTo>
                    <a:pt x="840" y="659"/>
                  </a:lnTo>
                  <a:lnTo>
                    <a:pt x="725" y="659"/>
                  </a:lnTo>
                  <a:cubicBezTo>
                    <a:pt x="0" y="659"/>
                    <a:pt x="0" y="1746"/>
                    <a:pt x="725" y="1746"/>
                  </a:cubicBezTo>
                  <a:lnTo>
                    <a:pt x="840" y="1746"/>
                  </a:lnTo>
                  <a:cubicBezTo>
                    <a:pt x="954" y="3225"/>
                    <a:pt x="2194" y="4370"/>
                    <a:pt x="3673" y="4370"/>
                  </a:cubicBezTo>
                  <a:cubicBezTo>
                    <a:pt x="5152" y="4370"/>
                    <a:pt x="6392" y="3225"/>
                    <a:pt x="6506" y="1746"/>
                  </a:cubicBezTo>
                  <a:lnTo>
                    <a:pt x="6621" y="1746"/>
                  </a:lnTo>
                  <a:cubicBezTo>
                    <a:pt x="7343" y="1746"/>
                    <a:pt x="7346" y="659"/>
                    <a:pt x="6630" y="659"/>
                  </a:cubicBezTo>
                  <a:cubicBezTo>
                    <a:pt x="6627" y="659"/>
                    <a:pt x="6624" y="659"/>
                    <a:pt x="6621" y="659"/>
                  </a:cubicBezTo>
                  <a:lnTo>
                    <a:pt x="6516" y="659"/>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0" name="Google Shape;21070;p80"/>
            <p:cNvSpPr/>
            <p:nvPr/>
          </p:nvSpPr>
          <p:spPr>
            <a:xfrm>
              <a:off x="6289851" y="1588938"/>
              <a:ext cx="156665" cy="114428"/>
            </a:xfrm>
            <a:custGeom>
              <a:avLst/>
              <a:gdLst/>
              <a:ahLst/>
              <a:cxnLst/>
              <a:rect l="l" t="t" r="r" b="b"/>
              <a:pathLst>
                <a:path w="5983" h="4370" extrusionOk="0">
                  <a:moveTo>
                    <a:pt x="735" y="1"/>
                  </a:moveTo>
                  <a:lnTo>
                    <a:pt x="735" y="649"/>
                  </a:lnTo>
                  <a:lnTo>
                    <a:pt x="649" y="649"/>
                  </a:lnTo>
                  <a:cubicBezTo>
                    <a:pt x="392" y="649"/>
                    <a:pt x="172" y="812"/>
                    <a:pt x="105" y="1050"/>
                  </a:cubicBezTo>
                  <a:cubicBezTo>
                    <a:pt x="1" y="1403"/>
                    <a:pt x="268" y="1746"/>
                    <a:pt x="630" y="1746"/>
                  </a:cubicBezTo>
                  <a:lnTo>
                    <a:pt x="745" y="1746"/>
                  </a:lnTo>
                  <a:cubicBezTo>
                    <a:pt x="848" y="3242"/>
                    <a:pt x="2103" y="4369"/>
                    <a:pt x="3559" y="4369"/>
                  </a:cubicBezTo>
                  <a:cubicBezTo>
                    <a:pt x="3710" y="4369"/>
                    <a:pt x="3863" y="4357"/>
                    <a:pt x="4017" y="4332"/>
                  </a:cubicBezTo>
                  <a:cubicBezTo>
                    <a:pt x="2634" y="4112"/>
                    <a:pt x="1622" y="2920"/>
                    <a:pt x="1622" y="1527"/>
                  </a:cubicBezTo>
                  <a:cubicBezTo>
                    <a:pt x="1622" y="1050"/>
                    <a:pt x="2013" y="659"/>
                    <a:pt x="2490" y="659"/>
                  </a:cubicBezTo>
                  <a:lnTo>
                    <a:pt x="5553" y="659"/>
                  </a:lnTo>
                  <a:cubicBezTo>
                    <a:pt x="5791" y="649"/>
                    <a:pt x="5982" y="459"/>
                    <a:pt x="5982" y="220"/>
                  </a:cubicBezTo>
                  <a:lnTo>
                    <a:pt x="598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1" name="Google Shape;21071;p80"/>
            <p:cNvSpPr/>
            <p:nvPr/>
          </p:nvSpPr>
          <p:spPr>
            <a:xfrm>
              <a:off x="6346568" y="1606063"/>
              <a:ext cx="11260" cy="17125"/>
            </a:xfrm>
            <a:custGeom>
              <a:avLst/>
              <a:gdLst/>
              <a:ahLst/>
              <a:cxnLst/>
              <a:rect l="l" t="t" r="r" b="b"/>
              <a:pathLst>
                <a:path w="430" h="654" extrusionOk="0">
                  <a:moveTo>
                    <a:pt x="215" y="0"/>
                  </a:moveTo>
                  <a:cubicBezTo>
                    <a:pt x="107" y="0"/>
                    <a:pt x="0" y="72"/>
                    <a:pt x="0" y="215"/>
                  </a:cubicBezTo>
                  <a:lnTo>
                    <a:pt x="0" y="434"/>
                  </a:lnTo>
                  <a:cubicBezTo>
                    <a:pt x="0" y="558"/>
                    <a:pt x="96" y="654"/>
                    <a:pt x="210" y="654"/>
                  </a:cubicBezTo>
                  <a:cubicBezTo>
                    <a:pt x="334" y="654"/>
                    <a:pt x="429" y="558"/>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2" name="Google Shape;21072;p80"/>
            <p:cNvSpPr/>
            <p:nvPr/>
          </p:nvSpPr>
          <p:spPr>
            <a:xfrm>
              <a:off x="6409255" y="1606063"/>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3" name="Google Shape;21073;p80"/>
            <p:cNvSpPr/>
            <p:nvPr/>
          </p:nvSpPr>
          <p:spPr>
            <a:xfrm>
              <a:off x="6297837" y="1502999"/>
              <a:ext cx="171905" cy="85965"/>
            </a:xfrm>
            <a:custGeom>
              <a:avLst/>
              <a:gdLst/>
              <a:ahLst/>
              <a:cxnLst/>
              <a:rect l="l" t="t" r="r" b="b"/>
              <a:pathLst>
                <a:path w="6565" h="3283" extrusionOk="0">
                  <a:moveTo>
                    <a:pt x="3273" y="1"/>
                  </a:moveTo>
                  <a:cubicBezTo>
                    <a:pt x="1470" y="10"/>
                    <a:pt x="1" y="1470"/>
                    <a:pt x="1" y="3283"/>
                  </a:cubicBezTo>
                  <a:lnTo>
                    <a:pt x="6564" y="3283"/>
                  </a:lnTo>
                  <a:cubicBezTo>
                    <a:pt x="6555" y="1470"/>
                    <a:pt x="5086" y="1"/>
                    <a:pt x="327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4" name="Google Shape;21074;p80"/>
            <p:cNvSpPr/>
            <p:nvPr/>
          </p:nvSpPr>
          <p:spPr>
            <a:xfrm>
              <a:off x="6360786" y="1502999"/>
              <a:ext cx="45745" cy="85965"/>
            </a:xfrm>
            <a:custGeom>
              <a:avLst/>
              <a:gdLst/>
              <a:ahLst/>
              <a:cxnLst/>
              <a:rect l="l" t="t" r="r" b="b"/>
              <a:pathLst>
                <a:path w="1747" h="3283" extrusionOk="0">
                  <a:moveTo>
                    <a:pt x="869" y="1"/>
                  </a:moveTo>
                  <a:cubicBezTo>
                    <a:pt x="573" y="1"/>
                    <a:pt x="278" y="49"/>
                    <a:pt x="1" y="125"/>
                  </a:cubicBezTo>
                  <a:lnTo>
                    <a:pt x="1" y="3283"/>
                  </a:lnTo>
                  <a:lnTo>
                    <a:pt x="1747" y="3283"/>
                  </a:lnTo>
                  <a:lnTo>
                    <a:pt x="1747" y="125"/>
                  </a:lnTo>
                  <a:cubicBezTo>
                    <a:pt x="1461" y="49"/>
                    <a:pt x="1165" y="1"/>
                    <a:pt x="869"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5" name="Google Shape;21075;p80"/>
            <p:cNvSpPr/>
            <p:nvPr/>
          </p:nvSpPr>
          <p:spPr>
            <a:xfrm>
              <a:off x="6297837" y="1502999"/>
              <a:ext cx="171905" cy="85965"/>
            </a:xfrm>
            <a:custGeom>
              <a:avLst/>
              <a:gdLst/>
              <a:ahLst/>
              <a:cxnLst/>
              <a:rect l="l" t="t" r="r" b="b"/>
              <a:pathLst>
                <a:path w="6565" h="3283" extrusionOk="0">
                  <a:moveTo>
                    <a:pt x="3283" y="1"/>
                  </a:moveTo>
                  <a:cubicBezTo>
                    <a:pt x="1470" y="1"/>
                    <a:pt x="1" y="1470"/>
                    <a:pt x="1" y="3283"/>
                  </a:cubicBezTo>
                  <a:lnTo>
                    <a:pt x="6564" y="3283"/>
                  </a:lnTo>
                  <a:cubicBezTo>
                    <a:pt x="6564" y="3063"/>
                    <a:pt x="6536" y="2844"/>
                    <a:pt x="6498" y="2624"/>
                  </a:cubicBezTo>
                  <a:lnTo>
                    <a:pt x="2443" y="2624"/>
                  </a:lnTo>
                  <a:cubicBezTo>
                    <a:pt x="2166" y="2624"/>
                    <a:pt x="1957" y="2386"/>
                    <a:pt x="2004" y="2109"/>
                  </a:cubicBezTo>
                  <a:cubicBezTo>
                    <a:pt x="2138" y="1270"/>
                    <a:pt x="2596" y="516"/>
                    <a:pt x="328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6" name="Google Shape;21076;p80"/>
            <p:cNvSpPr/>
            <p:nvPr/>
          </p:nvSpPr>
          <p:spPr>
            <a:xfrm>
              <a:off x="6364531" y="1651886"/>
              <a:ext cx="38021" cy="11521"/>
            </a:xfrm>
            <a:custGeom>
              <a:avLst/>
              <a:gdLst/>
              <a:ahLst/>
              <a:cxnLst/>
              <a:rect l="l" t="t" r="r" b="b"/>
              <a:pathLst>
                <a:path w="1452" h="440" extrusionOk="0">
                  <a:moveTo>
                    <a:pt x="287" y="1"/>
                  </a:moveTo>
                  <a:cubicBezTo>
                    <a:pt x="1" y="1"/>
                    <a:pt x="1" y="440"/>
                    <a:pt x="287" y="440"/>
                  </a:cubicBezTo>
                  <a:lnTo>
                    <a:pt x="1165" y="440"/>
                  </a:lnTo>
                  <a:cubicBezTo>
                    <a:pt x="1451" y="430"/>
                    <a:pt x="1451" y="1"/>
                    <a:pt x="11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7" name="Google Shape;21077;p80"/>
            <p:cNvSpPr/>
            <p:nvPr/>
          </p:nvSpPr>
          <p:spPr>
            <a:xfrm>
              <a:off x="6291658" y="1634343"/>
              <a:ext cx="183819" cy="74523"/>
            </a:xfrm>
            <a:custGeom>
              <a:avLst/>
              <a:gdLst/>
              <a:ahLst/>
              <a:cxnLst/>
              <a:rect l="l" t="t" r="r" b="b"/>
              <a:pathLst>
                <a:path w="7020" h="2846" extrusionOk="0">
                  <a:moveTo>
                    <a:pt x="4539" y="1758"/>
                  </a:moveTo>
                  <a:lnTo>
                    <a:pt x="4492" y="2054"/>
                  </a:lnTo>
                  <a:cubicBezTo>
                    <a:pt x="4453" y="2264"/>
                    <a:pt x="4272" y="2417"/>
                    <a:pt x="4053" y="2417"/>
                  </a:cubicBezTo>
                  <a:lnTo>
                    <a:pt x="2965" y="2417"/>
                  </a:lnTo>
                  <a:cubicBezTo>
                    <a:pt x="2755" y="2417"/>
                    <a:pt x="2574" y="2264"/>
                    <a:pt x="2536" y="2054"/>
                  </a:cubicBezTo>
                  <a:lnTo>
                    <a:pt x="2479" y="1758"/>
                  </a:lnTo>
                  <a:close/>
                  <a:moveTo>
                    <a:pt x="1992" y="1"/>
                  </a:moveTo>
                  <a:cubicBezTo>
                    <a:pt x="1865" y="1"/>
                    <a:pt x="1735" y="101"/>
                    <a:pt x="1773" y="270"/>
                  </a:cubicBezTo>
                  <a:lnTo>
                    <a:pt x="1964" y="1319"/>
                  </a:lnTo>
                  <a:lnTo>
                    <a:pt x="828" y="1319"/>
                  </a:lnTo>
                  <a:cubicBezTo>
                    <a:pt x="723" y="1319"/>
                    <a:pt x="628" y="1243"/>
                    <a:pt x="609" y="1138"/>
                  </a:cubicBezTo>
                  <a:lnTo>
                    <a:pt x="456" y="194"/>
                  </a:lnTo>
                  <a:cubicBezTo>
                    <a:pt x="431" y="67"/>
                    <a:pt x="335" y="10"/>
                    <a:pt x="239" y="10"/>
                  </a:cubicBezTo>
                  <a:cubicBezTo>
                    <a:pt x="119" y="10"/>
                    <a:pt x="0" y="101"/>
                    <a:pt x="27" y="261"/>
                  </a:cubicBezTo>
                  <a:lnTo>
                    <a:pt x="180" y="1205"/>
                  </a:lnTo>
                  <a:cubicBezTo>
                    <a:pt x="227" y="1520"/>
                    <a:pt x="504" y="1758"/>
                    <a:pt x="828" y="1758"/>
                  </a:cubicBezTo>
                  <a:lnTo>
                    <a:pt x="2040" y="1758"/>
                  </a:lnTo>
                  <a:lnTo>
                    <a:pt x="2107" y="2130"/>
                  </a:lnTo>
                  <a:cubicBezTo>
                    <a:pt x="2183" y="2541"/>
                    <a:pt x="2545" y="2846"/>
                    <a:pt x="2965" y="2846"/>
                  </a:cubicBezTo>
                  <a:lnTo>
                    <a:pt x="4053" y="2846"/>
                  </a:lnTo>
                  <a:cubicBezTo>
                    <a:pt x="4473" y="2846"/>
                    <a:pt x="4835" y="2541"/>
                    <a:pt x="4911" y="2130"/>
                  </a:cubicBezTo>
                  <a:lnTo>
                    <a:pt x="4978" y="1758"/>
                  </a:lnTo>
                  <a:lnTo>
                    <a:pt x="6199" y="1758"/>
                  </a:lnTo>
                  <a:cubicBezTo>
                    <a:pt x="6524" y="1758"/>
                    <a:pt x="6791" y="1520"/>
                    <a:pt x="6848" y="1205"/>
                  </a:cubicBezTo>
                  <a:lnTo>
                    <a:pt x="7001" y="261"/>
                  </a:lnTo>
                  <a:cubicBezTo>
                    <a:pt x="7020" y="146"/>
                    <a:pt x="6943" y="32"/>
                    <a:pt x="6829" y="12"/>
                  </a:cubicBezTo>
                  <a:cubicBezTo>
                    <a:pt x="6817" y="11"/>
                    <a:pt x="6806" y="10"/>
                    <a:pt x="6794" y="10"/>
                  </a:cubicBezTo>
                  <a:cubicBezTo>
                    <a:pt x="6684" y="10"/>
                    <a:pt x="6589" y="90"/>
                    <a:pt x="6571" y="194"/>
                  </a:cubicBezTo>
                  <a:lnTo>
                    <a:pt x="6419" y="1138"/>
                  </a:lnTo>
                  <a:cubicBezTo>
                    <a:pt x="6400" y="1243"/>
                    <a:pt x="6304" y="1319"/>
                    <a:pt x="6199" y="1319"/>
                  </a:cubicBezTo>
                  <a:lnTo>
                    <a:pt x="5064" y="1319"/>
                  </a:lnTo>
                  <a:lnTo>
                    <a:pt x="5255" y="270"/>
                  </a:lnTo>
                  <a:cubicBezTo>
                    <a:pt x="5293" y="103"/>
                    <a:pt x="5165" y="2"/>
                    <a:pt x="5039" y="2"/>
                  </a:cubicBezTo>
                  <a:cubicBezTo>
                    <a:pt x="4942" y="2"/>
                    <a:pt x="4846" y="61"/>
                    <a:pt x="4826" y="194"/>
                  </a:cubicBezTo>
                  <a:lnTo>
                    <a:pt x="4625" y="1319"/>
                  </a:lnTo>
                  <a:lnTo>
                    <a:pt x="2402" y="1319"/>
                  </a:lnTo>
                  <a:lnTo>
                    <a:pt x="2202" y="184"/>
                  </a:lnTo>
                  <a:cubicBezTo>
                    <a:pt x="2182" y="57"/>
                    <a:pt x="2087" y="1"/>
                    <a:pt x="199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8" name="Google Shape;21078;p80"/>
            <p:cNvSpPr/>
            <p:nvPr/>
          </p:nvSpPr>
          <p:spPr>
            <a:xfrm>
              <a:off x="6337822" y="1812008"/>
              <a:ext cx="91700" cy="45745"/>
            </a:xfrm>
            <a:custGeom>
              <a:avLst/>
              <a:gdLst/>
              <a:ahLst/>
              <a:cxnLst/>
              <a:rect l="l" t="t" r="r" b="b"/>
              <a:pathLst>
                <a:path w="3502" h="1747" extrusionOk="0">
                  <a:moveTo>
                    <a:pt x="1746" y="1"/>
                  </a:moveTo>
                  <a:cubicBezTo>
                    <a:pt x="782" y="1"/>
                    <a:pt x="0" y="783"/>
                    <a:pt x="0" y="1747"/>
                  </a:cubicBezTo>
                  <a:lnTo>
                    <a:pt x="3501" y="1747"/>
                  </a:lnTo>
                  <a:cubicBezTo>
                    <a:pt x="3501" y="783"/>
                    <a:pt x="2710" y="1"/>
                    <a:pt x="1746"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79" name="Google Shape;21079;p80"/>
            <p:cNvSpPr/>
            <p:nvPr/>
          </p:nvSpPr>
          <p:spPr>
            <a:xfrm>
              <a:off x="6360786" y="1571708"/>
              <a:ext cx="45745" cy="17256"/>
            </a:xfrm>
            <a:custGeom>
              <a:avLst/>
              <a:gdLst/>
              <a:ahLst/>
              <a:cxnLst/>
              <a:rect l="l" t="t" r="r" b="b"/>
              <a:pathLst>
                <a:path w="1747" h="659" extrusionOk="0">
                  <a:moveTo>
                    <a:pt x="1" y="0"/>
                  </a:moveTo>
                  <a:lnTo>
                    <a:pt x="1" y="659"/>
                  </a:lnTo>
                  <a:lnTo>
                    <a:pt x="1747" y="659"/>
                  </a:lnTo>
                  <a:lnTo>
                    <a:pt x="174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0" name="Google Shape;21080;p80"/>
            <p:cNvSpPr/>
            <p:nvPr/>
          </p:nvSpPr>
          <p:spPr>
            <a:xfrm>
              <a:off x="6280608" y="1582941"/>
              <a:ext cx="206128" cy="63237"/>
            </a:xfrm>
            <a:custGeom>
              <a:avLst/>
              <a:gdLst/>
              <a:ahLst/>
              <a:cxnLst/>
              <a:rect l="l" t="t" r="r" b="b"/>
              <a:pathLst>
                <a:path w="7872" h="2415" extrusionOk="0">
                  <a:moveTo>
                    <a:pt x="7222" y="440"/>
                  </a:moveTo>
                  <a:cubicBezTo>
                    <a:pt x="7337" y="440"/>
                    <a:pt x="7432" y="535"/>
                    <a:pt x="7432" y="659"/>
                  </a:cubicBezTo>
                  <a:lnTo>
                    <a:pt x="7432" y="1756"/>
                  </a:lnTo>
                  <a:cubicBezTo>
                    <a:pt x="7432" y="1871"/>
                    <a:pt x="7337" y="1975"/>
                    <a:pt x="7222" y="1975"/>
                  </a:cubicBezTo>
                  <a:lnTo>
                    <a:pt x="659" y="1975"/>
                  </a:lnTo>
                  <a:cubicBezTo>
                    <a:pt x="535" y="1975"/>
                    <a:pt x="439" y="1880"/>
                    <a:pt x="430" y="1756"/>
                  </a:cubicBezTo>
                  <a:lnTo>
                    <a:pt x="430" y="669"/>
                  </a:lnTo>
                  <a:cubicBezTo>
                    <a:pt x="430" y="544"/>
                    <a:pt x="535" y="449"/>
                    <a:pt x="649" y="449"/>
                  </a:cubicBezTo>
                  <a:lnTo>
                    <a:pt x="7222" y="440"/>
                  </a:lnTo>
                  <a:close/>
                  <a:moveTo>
                    <a:pt x="649" y="1"/>
                  </a:moveTo>
                  <a:cubicBezTo>
                    <a:pt x="287" y="1"/>
                    <a:pt x="1" y="296"/>
                    <a:pt x="1" y="659"/>
                  </a:cubicBezTo>
                  <a:lnTo>
                    <a:pt x="1" y="1756"/>
                  </a:lnTo>
                  <a:cubicBezTo>
                    <a:pt x="1" y="2119"/>
                    <a:pt x="287" y="2414"/>
                    <a:pt x="649" y="2414"/>
                  </a:cubicBezTo>
                  <a:lnTo>
                    <a:pt x="7213" y="2414"/>
                  </a:lnTo>
                  <a:cubicBezTo>
                    <a:pt x="7575" y="2414"/>
                    <a:pt x="7871" y="2119"/>
                    <a:pt x="7871" y="1756"/>
                  </a:cubicBezTo>
                  <a:lnTo>
                    <a:pt x="7871" y="659"/>
                  </a:lnTo>
                  <a:cubicBezTo>
                    <a:pt x="7871" y="296"/>
                    <a:pt x="7575" y="1"/>
                    <a:pt x="721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1" name="Google Shape;21081;p80"/>
            <p:cNvSpPr/>
            <p:nvPr/>
          </p:nvSpPr>
          <p:spPr>
            <a:xfrm>
              <a:off x="6292103" y="1777548"/>
              <a:ext cx="11521" cy="80205"/>
            </a:xfrm>
            <a:custGeom>
              <a:avLst/>
              <a:gdLst/>
              <a:ahLst/>
              <a:cxnLst/>
              <a:rect l="l" t="t" r="r" b="b"/>
              <a:pathLst>
                <a:path w="440" h="3063" extrusionOk="0">
                  <a:moveTo>
                    <a:pt x="0" y="0"/>
                  </a:moveTo>
                  <a:lnTo>
                    <a:pt x="0" y="3063"/>
                  </a:lnTo>
                  <a:lnTo>
                    <a:pt x="439" y="3063"/>
                  </a:lnTo>
                  <a:lnTo>
                    <a:pt x="439" y="439"/>
                  </a:lnTo>
                  <a:cubicBezTo>
                    <a:pt x="439" y="201"/>
                    <a:pt x="239"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2" name="Google Shape;21082;p80"/>
            <p:cNvSpPr/>
            <p:nvPr/>
          </p:nvSpPr>
          <p:spPr>
            <a:xfrm>
              <a:off x="6274873" y="1777548"/>
              <a:ext cx="17256" cy="28751"/>
            </a:xfrm>
            <a:custGeom>
              <a:avLst/>
              <a:gdLst/>
              <a:ahLst/>
              <a:cxnLst/>
              <a:rect l="l" t="t" r="r" b="b"/>
              <a:pathLst>
                <a:path w="659" h="1098" extrusionOk="0">
                  <a:moveTo>
                    <a:pt x="658" y="0"/>
                  </a:moveTo>
                  <a:cubicBezTo>
                    <a:pt x="296" y="0"/>
                    <a:pt x="0" y="296"/>
                    <a:pt x="0" y="659"/>
                  </a:cubicBezTo>
                  <a:lnTo>
                    <a:pt x="0" y="1097"/>
                  </a:lnTo>
                  <a:lnTo>
                    <a:pt x="658" y="1097"/>
                  </a:lnTo>
                  <a:lnTo>
                    <a:pt x="65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3" name="Google Shape;21083;p80"/>
            <p:cNvSpPr/>
            <p:nvPr/>
          </p:nvSpPr>
          <p:spPr>
            <a:xfrm>
              <a:off x="6246384" y="1806273"/>
              <a:ext cx="45745" cy="51480"/>
            </a:xfrm>
            <a:custGeom>
              <a:avLst/>
              <a:gdLst/>
              <a:ahLst/>
              <a:cxnLst/>
              <a:rect l="l" t="t" r="r" b="b"/>
              <a:pathLst>
                <a:path w="1747" h="1966" extrusionOk="0">
                  <a:moveTo>
                    <a:pt x="1" y="0"/>
                  </a:moveTo>
                  <a:lnTo>
                    <a:pt x="1" y="439"/>
                  </a:lnTo>
                  <a:lnTo>
                    <a:pt x="659" y="439"/>
                  </a:lnTo>
                  <a:cubicBezTo>
                    <a:pt x="897" y="439"/>
                    <a:pt x="1088" y="630"/>
                    <a:pt x="1088" y="878"/>
                  </a:cubicBezTo>
                  <a:lnTo>
                    <a:pt x="1088" y="1966"/>
                  </a:lnTo>
                  <a:lnTo>
                    <a:pt x="1746" y="1966"/>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4" name="Google Shape;21084;p80"/>
            <p:cNvSpPr/>
            <p:nvPr/>
          </p:nvSpPr>
          <p:spPr>
            <a:xfrm>
              <a:off x="6463719" y="1777548"/>
              <a:ext cx="11521" cy="80205"/>
            </a:xfrm>
            <a:custGeom>
              <a:avLst/>
              <a:gdLst/>
              <a:ahLst/>
              <a:cxnLst/>
              <a:rect l="l" t="t" r="r" b="b"/>
              <a:pathLst>
                <a:path w="440" h="3063" extrusionOk="0">
                  <a:moveTo>
                    <a:pt x="439" y="0"/>
                  </a:moveTo>
                  <a:cubicBezTo>
                    <a:pt x="191" y="0"/>
                    <a:pt x="0" y="201"/>
                    <a:pt x="0" y="439"/>
                  </a:cubicBezTo>
                  <a:lnTo>
                    <a:pt x="0" y="3063"/>
                  </a:lnTo>
                  <a:lnTo>
                    <a:pt x="439" y="3063"/>
                  </a:lnTo>
                  <a:lnTo>
                    <a:pt x="4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5" name="Google Shape;21085;p80"/>
            <p:cNvSpPr/>
            <p:nvPr/>
          </p:nvSpPr>
          <p:spPr>
            <a:xfrm>
              <a:off x="6475215" y="1777548"/>
              <a:ext cx="16994" cy="28751"/>
            </a:xfrm>
            <a:custGeom>
              <a:avLst/>
              <a:gdLst/>
              <a:ahLst/>
              <a:cxnLst/>
              <a:rect l="l" t="t" r="r" b="b"/>
              <a:pathLst>
                <a:path w="649" h="1098" extrusionOk="0">
                  <a:moveTo>
                    <a:pt x="0" y="0"/>
                  </a:moveTo>
                  <a:lnTo>
                    <a:pt x="0" y="1097"/>
                  </a:lnTo>
                  <a:lnTo>
                    <a:pt x="649" y="1097"/>
                  </a:lnTo>
                  <a:lnTo>
                    <a:pt x="649" y="659"/>
                  </a:lnTo>
                  <a:cubicBezTo>
                    <a:pt x="649" y="296"/>
                    <a:pt x="353" y="0"/>
                    <a:pt x="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6" name="Google Shape;21086;p80"/>
            <p:cNvSpPr/>
            <p:nvPr/>
          </p:nvSpPr>
          <p:spPr>
            <a:xfrm>
              <a:off x="6475215" y="1806273"/>
              <a:ext cx="45719" cy="51480"/>
            </a:xfrm>
            <a:custGeom>
              <a:avLst/>
              <a:gdLst/>
              <a:ahLst/>
              <a:cxnLst/>
              <a:rect l="l" t="t" r="r" b="b"/>
              <a:pathLst>
                <a:path w="1746" h="1966" extrusionOk="0">
                  <a:moveTo>
                    <a:pt x="0" y="0"/>
                  </a:moveTo>
                  <a:lnTo>
                    <a:pt x="0" y="1966"/>
                  </a:lnTo>
                  <a:lnTo>
                    <a:pt x="649" y="1966"/>
                  </a:lnTo>
                  <a:lnTo>
                    <a:pt x="649" y="878"/>
                  </a:lnTo>
                  <a:cubicBezTo>
                    <a:pt x="649" y="630"/>
                    <a:pt x="849" y="439"/>
                    <a:pt x="1088" y="439"/>
                  </a:cubicBezTo>
                  <a:lnTo>
                    <a:pt x="1746" y="439"/>
                  </a:lnTo>
                  <a:lnTo>
                    <a:pt x="1746"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87" name="Google Shape;21087;p80"/>
            <p:cNvSpPr/>
            <p:nvPr/>
          </p:nvSpPr>
          <p:spPr>
            <a:xfrm>
              <a:off x="6349317" y="1823503"/>
              <a:ext cx="68709" cy="34250"/>
            </a:xfrm>
            <a:custGeom>
              <a:avLst/>
              <a:gdLst/>
              <a:ahLst/>
              <a:cxnLst/>
              <a:rect l="l" t="t" r="r" b="b"/>
              <a:pathLst>
                <a:path w="2624" h="1308" extrusionOk="0">
                  <a:moveTo>
                    <a:pt x="1307" y="1"/>
                  </a:moveTo>
                  <a:cubicBezTo>
                    <a:pt x="582" y="1"/>
                    <a:pt x="0" y="583"/>
                    <a:pt x="0" y="1308"/>
                  </a:cubicBezTo>
                  <a:lnTo>
                    <a:pt x="2624" y="1308"/>
                  </a:lnTo>
                  <a:cubicBezTo>
                    <a:pt x="2624" y="583"/>
                    <a:pt x="2032" y="1"/>
                    <a:pt x="1307"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088" name="Google Shape;21088;p80"/>
          <p:cNvGrpSpPr/>
          <p:nvPr/>
        </p:nvGrpSpPr>
        <p:grpSpPr>
          <a:xfrm>
            <a:off x="7080815" y="2003964"/>
            <a:ext cx="452687" cy="473041"/>
            <a:chOff x="5310611" y="1502972"/>
            <a:chExt cx="339515" cy="354781"/>
          </a:xfrm>
        </p:grpSpPr>
        <p:sp>
          <p:nvSpPr>
            <p:cNvPr id="21089" name="Google Shape;21089;p80"/>
            <p:cNvSpPr/>
            <p:nvPr/>
          </p:nvSpPr>
          <p:spPr>
            <a:xfrm>
              <a:off x="5310611" y="1502972"/>
              <a:ext cx="339515" cy="343285"/>
            </a:xfrm>
            <a:custGeom>
              <a:avLst/>
              <a:gdLst/>
              <a:ahLst/>
              <a:cxnLst/>
              <a:rect l="l" t="t" r="r" b="b"/>
              <a:pathLst>
                <a:path w="12966" h="13110" extrusionOk="0">
                  <a:moveTo>
                    <a:pt x="5684" y="1"/>
                  </a:moveTo>
                  <a:cubicBezTo>
                    <a:pt x="5669" y="1"/>
                    <a:pt x="5654" y="1"/>
                    <a:pt x="5639" y="2"/>
                  </a:cubicBezTo>
                  <a:cubicBezTo>
                    <a:pt x="4656" y="2"/>
                    <a:pt x="2672" y="956"/>
                    <a:pt x="2453" y="2788"/>
                  </a:cubicBezTo>
                  <a:cubicBezTo>
                    <a:pt x="2329" y="3875"/>
                    <a:pt x="1909" y="4009"/>
                    <a:pt x="1670" y="4772"/>
                  </a:cubicBezTo>
                  <a:cubicBezTo>
                    <a:pt x="1422" y="5592"/>
                    <a:pt x="1642" y="6098"/>
                    <a:pt x="1432" y="6842"/>
                  </a:cubicBezTo>
                  <a:cubicBezTo>
                    <a:pt x="1222" y="7586"/>
                    <a:pt x="802" y="7796"/>
                    <a:pt x="821" y="9055"/>
                  </a:cubicBezTo>
                  <a:cubicBezTo>
                    <a:pt x="840" y="10505"/>
                    <a:pt x="1" y="10839"/>
                    <a:pt x="325" y="11793"/>
                  </a:cubicBezTo>
                  <a:cubicBezTo>
                    <a:pt x="573" y="12509"/>
                    <a:pt x="1890" y="13110"/>
                    <a:pt x="1890" y="13110"/>
                  </a:cubicBezTo>
                  <a:lnTo>
                    <a:pt x="11067" y="13110"/>
                  </a:lnTo>
                  <a:cubicBezTo>
                    <a:pt x="11067" y="13110"/>
                    <a:pt x="12393" y="12509"/>
                    <a:pt x="12632" y="11793"/>
                  </a:cubicBezTo>
                  <a:cubicBezTo>
                    <a:pt x="12966" y="10839"/>
                    <a:pt x="12117" y="10515"/>
                    <a:pt x="12145" y="9055"/>
                  </a:cubicBezTo>
                  <a:cubicBezTo>
                    <a:pt x="12164" y="7796"/>
                    <a:pt x="11745" y="7577"/>
                    <a:pt x="11535" y="6842"/>
                  </a:cubicBezTo>
                  <a:cubicBezTo>
                    <a:pt x="11325" y="6098"/>
                    <a:pt x="11535" y="5592"/>
                    <a:pt x="11287" y="4772"/>
                  </a:cubicBezTo>
                  <a:cubicBezTo>
                    <a:pt x="11058" y="4009"/>
                    <a:pt x="10638" y="3875"/>
                    <a:pt x="10504" y="2788"/>
                  </a:cubicBezTo>
                  <a:cubicBezTo>
                    <a:pt x="10285" y="956"/>
                    <a:pt x="8301" y="2"/>
                    <a:pt x="7318" y="2"/>
                  </a:cubicBezTo>
                  <a:cubicBezTo>
                    <a:pt x="7303" y="1"/>
                    <a:pt x="7288" y="1"/>
                    <a:pt x="7273" y="1"/>
                  </a:cubicBezTo>
                  <a:cubicBezTo>
                    <a:pt x="7078" y="1"/>
                    <a:pt x="6886" y="58"/>
                    <a:pt x="6727" y="164"/>
                  </a:cubicBezTo>
                  <a:cubicBezTo>
                    <a:pt x="6650" y="212"/>
                    <a:pt x="6564" y="236"/>
                    <a:pt x="6480" y="236"/>
                  </a:cubicBezTo>
                  <a:cubicBezTo>
                    <a:pt x="6395" y="236"/>
                    <a:pt x="6312" y="212"/>
                    <a:pt x="6240" y="164"/>
                  </a:cubicBezTo>
                  <a:cubicBezTo>
                    <a:pt x="6072" y="58"/>
                    <a:pt x="5879" y="1"/>
                    <a:pt x="56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0" name="Google Shape;21090;p80"/>
            <p:cNvSpPr/>
            <p:nvPr/>
          </p:nvSpPr>
          <p:spPr>
            <a:xfrm>
              <a:off x="5310611" y="1502972"/>
              <a:ext cx="169914" cy="343285"/>
            </a:xfrm>
            <a:custGeom>
              <a:avLst/>
              <a:gdLst/>
              <a:ahLst/>
              <a:cxnLst/>
              <a:rect l="l" t="t" r="r" b="b"/>
              <a:pathLst>
                <a:path w="6489" h="13110" extrusionOk="0">
                  <a:moveTo>
                    <a:pt x="5694" y="1"/>
                  </a:moveTo>
                  <a:cubicBezTo>
                    <a:pt x="5679" y="1"/>
                    <a:pt x="5664" y="1"/>
                    <a:pt x="5649" y="2"/>
                  </a:cubicBezTo>
                  <a:cubicBezTo>
                    <a:pt x="4666" y="2"/>
                    <a:pt x="2682" y="956"/>
                    <a:pt x="2462" y="2788"/>
                  </a:cubicBezTo>
                  <a:cubicBezTo>
                    <a:pt x="2329" y="3875"/>
                    <a:pt x="1909" y="4009"/>
                    <a:pt x="1680" y="4772"/>
                  </a:cubicBezTo>
                  <a:cubicBezTo>
                    <a:pt x="1432" y="5592"/>
                    <a:pt x="1642" y="6098"/>
                    <a:pt x="1432" y="6842"/>
                  </a:cubicBezTo>
                  <a:cubicBezTo>
                    <a:pt x="1222" y="7586"/>
                    <a:pt x="802" y="7796"/>
                    <a:pt x="821" y="9055"/>
                  </a:cubicBezTo>
                  <a:cubicBezTo>
                    <a:pt x="850" y="10505"/>
                    <a:pt x="1" y="10839"/>
                    <a:pt x="335" y="11793"/>
                  </a:cubicBezTo>
                  <a:cubicBezTo>
                    <a:pt x="573" y="12509"/>
                    <a:pt x="1899" y="13110"/>
                    <a:pt x="1899" y="13110"/>
                  </a:cubicBezTo>
                  <a:lnTo>
                    <a:pt x="6488" y="13110"/>
                  </a:lnTo>
                  <a:lnTo>
                    <a:pt x="6479" y="231"/>
                  </a:lnTo>
                  <a:cubicBezTo>
                    <a:pt x="6393" y="231"/>
                    <a:pt x="6316" y="212"/>
                    <a:pt x="6240" y="164"/>
                  </a:cubicBezTo>
                  <a:cubicBezTo>
                    <a:pt x="6072" y="58"/>
                    <a:pt x="5887" y="1"/>
                    <a:pt x="569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1" name="Google Shape;21091;p80"/>
            <p:cNvSpPr/>
            <p:nvPr/>
          </p:nvSpPr>
          <p:spPr>
            <a:xfrm>
              <a:off x="5348841" y="1709101"/>
              <a:ext cx="263081" cy="148652"/>
            </a:xfrm>
            <a:custGeom>
              <a:avLst/>
              <a:gdLst/>
              <a:ahLst/>
              <a:cxnLst/>
              <a:rect l="l" t="t" r="r" b="b"/>
              <a:pathLst>
                <a:path w="10047" h="5677" extrusionOk="0">
                  <a:moveTo>
                    <a:pt x="3712" y="0"/>
                  </a:moveTo>
                  <a:lnTo>
                    <a:pt x="3712" y="1126"/>
                  </a:lnTo>
                  <a:cubicBezTo>
                    <a:pt x="3712" y="1498"/>
                    <a:pt x="3473" y="1822"/>
                    <a:pt x="3130" y="1946"/>
                  </a:cubicBezTo>
                  <a:lnTo>
                    <a:pt x="869" y="2748"/>
                  </a:lnTo>
                  <a:cubicBezTo>
                    <a:pt x="344" y="2929"/>
                    <a:pt x="1" y="3425"/>
                    <a:pt x="1" y="3978"/>
                  </a:cubicBezTo>
                  <a:lnTo>
                    <a:pt x="1" y="5028"/>
                  </a:lnTo>
                  <a:cubicBezTo>
                    <a:pt x="1" y="5381"/>
                    <a:pt x="287" y="5677"/>
                    <a:pt x="649" y="5677"/>
                  </a:cubicBezTo>
                  <a:lnTo>
                    <a:pt x="9388" y="5677"/>
                  </a:lnTo>
                  <a:cubicBezTo>
                    <a:pt x="9750" y="5677"/>
                    <a:pt x="10046" y="5381"/>
                    <a:pt x="10046" y="5028"/>
                  </a:cubicBezTo>
                  <a:lnTo>
                    <a:pt x="10046" y="3988"/>
                  </a:lnTo>
                  <a:cubicBezTo>
                    <a:pt x="10046" y="3425"/>
                    <a:pt x="9693" y="2929"/>
                    <a:pt x="9178" y="2748"/>
                  </a:cubicBezTo>
                  <a:lnTo>
                    <a:pt x="6917" y="1946"/>
                  </a:lnTo>
                  <a:cubicBezTo>
                    <a:pt x="6564" y="1822"/>
                    <a:pt x="6335" y="1498"/>
                    <a:pt x="6335" y="1126"/>
                  </a:cubicBezTo>
                  <a:lnTo>
                    <a:pt x="633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2" name="Google Shape;21092;p80"/>
            <p:cNvSpPr/>
            <p:nvPr/>
          </p:nvSpPr>
          <p:spPr>
            <a:xfrm>
              <a:off x="5348841" y="1767048"/>
              <a:ext cx="263081" cy="90705"/>
            </a:xfrm>
            <a:custGeom>
              <a:avLst/>
              <a:gdLst/>
              <a:ahLst/>
              <a:cxnLst/>
              <a:rect l="l" t="t" r="r" b="b"/>
              <a:pathLst>
                <a:path w="10047" h="3464" extrusionOk="0">
                  <a:moveTo>
                    <a:pt x="2376" y="1"/>
                  </a:moveTo>
                  <a:lnTo>
                    <a:pt x="878" y="535"/>
                  </a:lnTo>
                  <a:cubicBezTo>
                    <a:pt x="354" y="716"/>
                    <a:pt x="1" y="1212"/>
                    <a:pt x="1" y="1765"/>
                  </a:cubicBezTo>
                  <a:lnTo>
                    <a:pt x="1" y="2815"/>
                  </a:lnTo>
                  <a:cubicBezTo>
                    <a:pt x="1" y="3168"/>
                    <a:pt x="296" y="3464"/>
                    <a:pt x="659" y="3464"/>
                  </a:cubicBezTo>
                  <a:lnTo>
                    <a:pt x="9397" y="3464"/>
                  </a:lnTo>
                  <a:cubicBezTo>
                    <a:pt x="9760" y="3464"/>
                    <a:pt x="10046" y="3168"/>
                    <a:pt x="10046" y="2815"/>
                  </a:cubicBezTo>
                  <a:lnTo>
                    <a:pt x="10046" y="1775"/>
                  </a:lnTo>
                  <a:cubicBezTo>
                    <a:pt x="10046" y="1212"/>
                    <a:pt x="9703" y="716"/>
                    <a:pt x="9178" y="535"/>
                  </a:cubicBezTo>
                  <a:lnTo>
                    <a:pt x="7671" y="1"/>
                  </a:lnTo>
                  <a:cubicBezTo>
                    <a:pt x="7070" y="821"/>
                    <a:pt x="6268" y="1727"/>
                    <a:pt x="5333" y="2223"/>
                  </a:cubicBezTo>
                  <a:cubicBezTo>
                    <a:pt x="5238" y="2276"/>
                    <a:pt x="5131" y="2302"/>
                    <a:pt x="5023" y="2302"/>
                  </a:cubicBezTo>
                  <a:cubicBezTo>
                    <a:pt x="4916" y="2302"/>
                    <a:pt x="4809" y="2276"/>
                    <a:pt x="4713" y="2223"/>
                  </a:cubicBezTo>
                  <a:cubicBezTo>
                    <a:pt x="3778" y="1727"/>
                    <a:pt x="2977" y="821"/>
                    <a:pt x="2376"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3" name="Google Shape;21093;p80"/>
            <p:cNvSpPr/>
            <p:nvPr/>
          </p:nvSpPr>
          <p:spPr>
            <a:xfrm>
              <a:off x="5446013" y="1708839"/>
              <a:ext cx="68736" cy="23069"/>
            </a:xfrm>
            <a:custGeom>
              <a:avLst/>
              <a:gdLst/>
              <a:ahLst/>
              <a:cxnLst/>
              <a:rect l="l" t="t" r="r" b="b"/>
              <a:pathLst>
                <a:path w="2625" h="881" extrusionOk="0">
                  <a:moveTo>
                    <a:pt x="1" y="1"/>
                  </a:moveTo>
                  <a:lnTo>
                    <a:pt x="1" y="602"/>
                  </a:lnTo>
                  <a:cubicBezTo>
                    <a:pt x="416" y="788"/>
                    <a:pt x="862" y="881"/>
                    <a:pt x="1309" y="881"/>
                  </a:cubicBezTo>
                  <a:cubicBezTo>
                    <a:pt x="1756" y="881"/>
                    <a:pt x="2204" y="788"/>
                    <a:pt x="2624" y="60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4" name="Google Shape;21094;p80"/>
            <p:cNvSpPr/>
            <p:nvPr/>
          </p:nvSpPr>
          <p:spPr>
            <a:xfrm>
              <a:off x="5406055" y="1548979"/>
              <a:ext cx="148652" cy="171381"/>
            </a:xfrm>
            <a:custGeom>
              <a:avLst/>
              <a:gdLst/>
              <a:ahLst/>
              <a:cxnLst/>
              <a:rect l="l" t="t" r="r" b="b"/>
              <a:pathLst>
                <a:path w="5677" h="6545" extrusionOk="0">
                  <a:moveTo>
                    <a:pt x="0" y="0"/>
                  </a:moveTo>
                  <a:lnTo>
                    <a:pt x="0" y="3711"/>
                  </a:lnTo>
                  <a:cubicBezTo>
                    <a:pt x="0" y="5276"/>
                    <a:pt x="1269" y="6545"/>
                    <a:pt x="2834" y="6545"/>
                  </a:cubicBezTo>
                  <a:cubicBezTo>
                    <a:pt x="4408" y="6545"/>
                    <a:pt x="5676" y="5276"/>
                    <a:pt x="5676" y="3711"/>
                  </a:cubicBezTo>
                  <a:lnTo>
                    <a:pt x="5676" y="0"/>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5" name="Google Shape;21095;p80"/>
            <p:cNvSpPr/>
            <p:nvPr/>
          </p:nvSpPr>
          <p:spPr>
            <a:xfrm>
              <a:off x="5405584" y="1548979"/>
              <a:ext cx="149124" cy="171590"/>
            </a:xfrm>
            <a:custGeom>
              <a:avLst/>
              <a:gdLst/>
              <a:ahLst/>
              <a:cxnLst/>
              <a:rect l="l" t="t" r="r" b="b"/>
              <a:pathLst>
                <a:path w="5695" h="6553" extrusionOk="0">
                  <a:moveTo>
                    <a:pt x="18" y="0"/>
                  </a:moveTo>
                  <a:lnTo>
                    <a:pt x="18" y="3711"/>
                  </a:lnTo>
                  <a:cubicBezTo>
                    <a:pt x="1" y="5302"/>
                    <a:pt x="1299" y="6552"/>
                    <a:pt x="2836" y="6552"/>
                  </a:cubicBezTo>
                  <a:cubicBezTo>
                    <a:pt x="2985" y="6552"/>
                    <a:pt x="3137" y="6541"/>
                    <a:pt x="3290" y="6516"/>
                  </a:cubicBezTo>
                  <a:cubicBezTo>
                    <a:pt x="1907" y="6297"/>
                    <a:pt x="886" y="5104"/>
                    <a:pt x="886" y="3711"/>
                  </a:cubicBezTo>
                  <a:lnTo>
                    <a:pt x="886" y="2576"/>
                  </a:lnTo>
                  <a:cubicBezTo>
                    <a:pt x="886" y="2395"/>
                    <a:pt x="944" y="2223"/>
                    <a:pt x="1039" y="2070"/>
                  </a:cubicBezTo>
                  <a:cubicBezTo>
                    <a:pt x="1392" y="1489"/>
                    <a:pt x="1735" y="1412"/>
                    <a:pt x="2117" y="1307"/>
                  </a:cubicBezTo>
                  <a:cubicBezTo>
                    <a:pt x="2384" y="1260"/>
                    <a:pt x="2632" y="1164"/>
                    <a:pt x="2852" y="1021"/>
                  </a:cubicBezTo>
                  <a:cubicBezTo>
                    <a:pt x="3081" y="1164"/>
                    <a:pt x="3329" y="1260"/>
                    <a:pt x="3586" y="1307"/>
                  </a:cubicBezTo>
                  <a:cubicBezTo>
                    <a:pt x="3977" y="1412"/>
                    <a:pt x="4311" y="1489"/>
                    <a:pt x="4664" y="2070"/>
                  </a:cubicBezTo>
                  <a:cubicBezTo>
                    <a:pt x="4931" y="2490"/>
                    <a:pt x="5284" y="2853"/>
                    <a:pt x="5694" y="3129"/>
                  </a:cubicBezTo>
                  <a:lnTo>
                    <a:pt x="569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6" name="Google Shape;21096;p80"/>
            <p:cNvSpPr/>
            <p:nvPr/>
          </p:nvSpPr>
          <p:spPr>
            <a:xfrm>
              <a:off x="5455047" y="1668802"/>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3" y="385"/>
                  </a:cubicBezTo>
                  <a:cubicBezTo>
                    <a:pt x="1935" y="224"/>
                    <a:pt x="1792" y="1"/>
                    <a:pt x="1622" y="1"/>
                  </a:cubicBezTo>
                  <a:cubicBezTo>
                    <a:pt x="1571" y="1"/>
                    <a:pt x="1517" y="21"/>
                    <a:pt x="1468" y="70"/>
                  </a:cubicBezTo>
                  <a:cubicBezTo>
                    <a:pt x="1316" y="175"/>
                    <a:pt x="1139" y="228"/>
                    <a:pt x="964" y="228"/>
                  </a:cubicBezTo>
                  <a:cubicBezTo>
                    <a:pt x="788" y="228"/>
                    <a:pt x="614" y="175"/>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7" name="Google Shape;21097;p80"/>
            <p:cNvSpPr/>
            <p:nvPr/>
          </p:nvSpPr>
          <p:spPr>
            <a:xfrm>
              <a:off x="5440279" y="1628844"/>
              <a:ext cx="11521" cy="17334"/>
            </a:xfrm>
            <a:custGeom>
              <a:avLst/>
              <a:gdLst/>
              <a:ahLst/>
              <a:cxnLst/>
              <a:rect l="l" t="t" r="r" b="b"/>
              <a:pathLst>
                <a:path w="440" h="662" extrusionOk="0">
                  <a:moveTo>
                    <a:pt x="220" y="1"/>
                  </a:moveTo>
                  <a:cubicBezTo>
                    <a:pt x="110" y="1"/>
                    <a:pt x="0" y="75"/>
                    <a:pt x="0" y="222"/>
                  </a:cubicBezTo>
                  <a:lnTo>
                    <a:pt x="0" y="442"/>
                  </a:lnTo>
                  <a:cubicBezTo>
                    <a:pt x="0" y="566"/>
                    <a:pt x="96" y="661"/>
                    <a:pt x="220" y="661"/>
                  </a:cubicBezTo>
                  <a:cubicBezTo>
                    <a:pt x="344" y="661"/>
                    <a:pt x="439" y="556"/>
                    <a:pt x="439" y="43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8" name="Google Shape;21098;p80"/>
            <p:cNvSpPr/>
            <p:nvPr/>
          </p:nvSpPr>
          <p:spPr>
            <a:xfrm>
              <a:off x="5508962" y="1628844"/>
              <a:ext cx="11521" cy="17334"/>
            </a:xfrm>
            <a:custGeom>
              <a:avLst/>
              <a:gdLst/>
              <a:ahLst/>
              <a:cxnLst/>
              <a:rect l="l" t="t" r="r" b="b"/>
              <a:pathLst>
                <a:path w="440" h="662" extrusionOk="0">
                  <a:moveTo>
                    <a:pt x="220" y="1"/>
                  </a:moveTo>
                  <a:cubicBezTo>
                    <a:pt x="110" y="1"/>
                    <a:pt x="1" y="75"/>
                    <a:pt x="1" y="222"/>
                  </a:cubicBezTo>
                  <a:lnTo>
                    <a:pt x="1" y="442"/>
                  </a:lnTo>
                  <a:cubicBezTo>
                    <a:pt x="1" y="566"/>
                    <a:pt x="96" y="661"/>
                    <a:pt x="220" y="661"/>
                  </a:cubicBezTo>
                  <a:cubicBezTo>
                    <a:pt x="335" y="661"/>
                    <a:pt x="440" y="556"/>
                    <a:pt x="440" y="43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099" name="Google Shape;21099;p80"/>
            <p:cNvSpPr/>
            <p:nvPr/>
          </p:nvSpPr>
          <p:spPr>
            <a:xfrm>
              <a:off x="5432528" y="1611666"/>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0" name="Google Shape;21100;p80"/>
            <p:cNvSpPr/>
            <p:nvPr/>
          </p:nvSpPr>
          <p:spPr>
            <a:xfrm>
              <a:off x="5501211" y="1611666"/>
              <a:ext cx="26761" cy="11521"/>
            </a:xfrm>
            <a:custGeom>
              <a:avLst/>
              <a:gdLst/>
              <a:ahLst/>
              <a:cxnLst/>
              <a:rect l="l" t="t" r="r" b="b"/>
              <a:pathLst>
                <a:path w="1022" h="440" extrusionOk="0">
                  <a:moveTo>
                    <a:pt x="297" y="1"/>
                  </a:moveTo>
                  <a:cubicBezTo>
                    <a:pt x="1" y="1"/>
                    <a:pt x="1" y="440"/>
                    <a:pt x="297" y="440"/>
                  </a:cubicBezTo>
                  <a:lnTo>
                    <a:pt x="736" y="440"/>
                  </a:lnTo>
                  <a:cubicBezTo>
                    <a:pt x="1022" y="440"/>
                    <a:pt x="1022" y="1"/>
                    <a:pt x="73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1" name="Google Shape;21101;p80"/>
            <p:cNvSpPr/>
            <p:nvPr/>
          </p:nvSpPr>
          <p:spPr>
            <a:xfrm>
              <a:off x="5353842" y="1786792"/>
              <a:ext cx="46740" cy="70961"/>
            </a:xfrm>
            <a:custGeom>
              <a:avLst/>
              <a:gdLst/>
              <a:ahLst/>
              <a:cxnLst/>
              <a:rect l="l" t="t" r="r" b="b"/>
              <a:pathLst>
                <a:path w="1785" h="2710" extrusionOk="0">
                  <a:moveTo>
                    <a:pt x="287" y="0"/>
                  </a:moveTo>
                  <a:cubicBezTo>
                    <a:pt x="172" y="96"/>
                    <a:pt x="77" y="210"/>
                    <a:pt x="0" y="334"/>
                  </a:cubicBezTo>
                  <a:lnTo>
                    <a:pt x="1117" y="1298"/>
                  </a:lnTo>
                  <a:cubicBezTo>
                    <a:pt x="1260" y="1422"/>
                    <a:pt x="1346" y="1603"/>
                    <a:pt x="1346" y="1794"/>
                  </a:cubicBezTo>
                  <a:lnTo>
                    <a:pt x="1346" y="2710"/>
                  </a:lnTo>
                  <a:lnTo>
                    <a:pt x="1784" y="2710"/>
                  </a:lnTo>
                  <a:lnTo>
                    <a:pt x="1784" y="1794"/>
                  </a:lnTo>
                  <a:cubicBezTo>
                    <a:pt x="1784" y="1479"/>
                    <a:pt x="1641" y="1174"/>
                    <a:pt x="1403" y="973"/>
                  </a:cubicBezTo>
                  <a:lnTo>
                    <a:pt x="2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2" name="Google Shape;21102;p80"/>
            <p:cNvSpPr/>
            <p:nvPr/>
          </p:nvSpPr>
          <p:spPr>
            <a:xfrm>
              <a:off x="5560415" y="1786792"/>
              <a:ext cx="46740" cy="70961"/>
            </a:xfrm>
            <a:custGeom>
              <a:avLst/>
              <a:gdLst/>
              <a:ahLst/>
              <a:cxnLst/>
              <a:rect l="l" t="t" r="r" b="b"/>
              <a:pathLst>
                <a:path w="1785" h="2710" extrusionOk="0">
                  <a:moveTo>
                    <a:pt x="1489" y="0"/>
                  </a:moveTo>
                  <a:lnTo>
                    <a:pt x="383" y="973"/>
                  </a:lnTo>
                  <a:cubicBezTo>
                    <a:pt x="134" y="1174"/>
                    <a:pt x="1" y="1479"/>
                    <a:pt x="1" y="1794"/>
                  </a:cubicBezTo>
                  <a:lnTo>
                    <a:pt x="1" y="2710"/>
                  </a:lnTo>
                  <a:lnTo>
                    <a:pt x="440" y="2710"/>
                  </a:lnTo>
                  <a:lnTo>
                    <a:pt x="440" y="1794"/>
                  </a:lnTo>
                  <a:cubicBezTo>
                    <a:pt x="440" y="1603"/>
                    <a:pt x="516" y="1422"/>
                    <a:pt x="669" y="1298"/>
                  </a:cubicBezTo>
                  <a:lnTo>
                    <a:pt x="1785" y="334"/>
                  </a:lnTo>
                  <a:cubicBezTo>
                    <a:pt x="1699" y="210"/>
                    <a:pt x="1604" y="96"/>
                    <a:pt x="148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3" name="Google Shape;21103;p80"/>
            <p:cNvSpPr/>
            <p:nvPr/>
          </p:nvSpPr>
          <p:spPr>
            <a:xfrm>
              <a:off x="5480499" y="1502972"/>
              <a:ext cx="149909" cy="256613"/>
            </a:xfrm>
            <a:custGeom>
              <a:avLst/>
              <a:gdLst/>
              <a:ahLst/>
              <a:cxnLst/>
              <a:rect l="l" t="t" r="r" b="b"/>
              <a:pathLst>
                <a:path w="5725" h="9800" extrusionOk="0">
                  <a:moveTo>
                    <a:pt x="785" y="1"/>
                  </a:moveTo>
                  <a:cubicBezTo>
                    <a:pt x="590" y="1"/>
                    <a:pt x="398" y="58"/>
                    <a:pt x="239" y="164"/>
                  </a:cubicBezTo>
                  <a:cubicBezTo>
                    <a:pt x="162" y="212"/>
                    <a:pt x="76" y="231"/>
                    <a:pt x="0" y="231"/>
                  </a:cubicBezTo>
                  <a:lnTo>
                    <a:pt x="0" y="2187"/>
                  </a:lnTo>
                  <a:cubicBezTo>
                    <a:pt x="563" y="2902"/>
                    <a:pt x="1393" y="2330"/>
                    <a:pt x="2185" y="3589"/>
                  </a:cubicBezTo>
                  <a:cubicBezTo>
                    <a:pt x="2843" y="4667"/>
                    <a:pt x="3683" y="4629"/>
                    <a:pt x="3969" y="5468"/>
                  </a:cubicBezTo>
                  <a:cubicBezTo>
                    <a:pt x="4055" y="5707"/>
                    <a:pt x="4007" y="5974"/>
                    <a:pt x="4026" y="6222"/>
                  </a:cubicBezTo>
                  <a:cubicBezTo>
                    <a:pt x="4150" y="7653"/>
                    <a:pt x="5238" y="8302"/>
                    <a:pt x="5724" y="9799"/>
                  </a:cubicBezTo>
                  <a:cubicBezTo>
                    <a:pt x="5676" y="9551"/>
                    <a:pt x="5648" y="9303"/>
                    <a:pt x="5657" y="9055"/>
                  </a:cubicBezTo>
                  <a:cubicBezTo>
                    <a:pt x="5676" y="7796"/>
                    <a:pt x="5257" y="7577"/>
                    <a:pt x="5047" y="6842"/>
                  </a:cubicBezTo>
                  <a:cubicBezTo>
                    <a:pt x="4837" y="6098"/>
                    <a:pt x="5047" y="5592"/>
                    <a:pt x="4799" y="4772"/>
                  </a:cubicBezTo>
                  <a:cubicBezTo>
                    <a:pt x="4570" y="4009"/>
                    <a:pt x="4150" y="3875"/>
                    <a:pt x="4016" y="2788"/>
                  </a:cubicBezTo>
                  <a:cubicBezTo>
                    <a:pt x="3797" y="956"/>
                    <a:pt x="1813" y="2"/>
                    <a:pt x="830" y="2"/>
                  </a:cubicBezTo>
                  <a:cubicBezTo>
                    <a:pt x="815" y="1"/>
                    <a:pt x="800" y="1"/>
                    <a:pt x="78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4" name="Google Shape;21104;p80"/>
            <p:cNvSpPr/>
            <p:nvPr/>
          </p:nvSpPr>
          <p:spPr>
            <a:xfrm>
              <a:off x="5330354" y="1502972"/>
              <a:ext cx="149909" cy="256351"/>
            </a:xfrm>
            <a:custGeom>
              <a:avLst/>
              <a:gdLst/>
              <a:ahLst/>
              <a:cxnLst/>
              <a:rect l="l" t="t" r="r" b="b"/>
              <a:pathLst>
                <a:path w="5725" h="9790" extrusionOk="0">
                  <a:moveTo>
                    <a:pt x="4938" y="1"/>
                  </a:moveTo>
                  <a:cubicBezTo>
                    <a:pt x="4923" y="1"/>
                    <a:pt x="4909" y="1"/>
                    <a:pt x="4895" y="2"/>
                  </a:cubicBezTo>
                  <a:cubicBezTo>
                    <a:pt x="3902" y="2"/>
                    <a:pt x="1928" y="956"/>
                    <a:pt x="1699" y="2788"/>
                  </a:cubicBezTo>
                  <a:cubicBezTo>
                    <a:pt x="1575" y="3875"/>
                    <a:pt x="1155" y="4009"/>
                    <a:pt x="926" y="4772"/>
                  </a:cubicBezTo>
                  <a:cubicBezTo>
                    <a:pt x="678" y="5592"/>
                    <a:pt x="888" y="6098"/>
                    <a:pt x="678" y="6842"/>
                  </a:cubicBezTo>
                  <a:cubicBezTo>
                    <a:pt x="468" y="7577"/>
                    <a:pt x="48" y="7796"/>
                    <a:pt x="67" y="9055"/>
                  </a:cubicBezTo>
                  <a:cubicBezTo>
                    <a:pt x="77" y="9303"/>
                    <a:pt x="48" y="9551"/>
                    <a:pt x="1" y="9790"/>
                  </a:cubicBezTo>
                  <a:cubicBezTo>
                    <a:pt x="487" y="8302"/>
                    <a:pt x="1584" y="7653"/>
                    <a:pt x="1689" y="6222"/>
                  </a:cubicBezTo>
                  <a:cubicBezTo>
                    <a:pt x="1718" y="5974"/>
                    <a:pt x="1670" y="5707"/>
                    <a:pt x="1756" y="5468"/>
                  </a:cubicBezTo>
                  <a:cubicBezTo>
                    <a:pt x="2042" y="4629"/>
                    <a:pt x="2872" y="4667"/>
                    <a:pt x="3540" y="3589"/>
                  </a:cubicBezTo>
                  <a:cubicBezTo>
                    <a:pt x="4322" y="2330"/>
                    <a:pt x="5162" y="2902"/>
                    <a:pt x="5725" y="2187"/>
                  </a:cubicBezTo>
                  <a:lnTo>
                    <a:pt x="5725" y="231"/>
                  </a:lnTo>
                  <a:cubicBezTo>
                    <a:pt x="5639" y="231"/>
                    <a:pt x="5553" y="212"/>
                    <a:pt x="5486" y="164"/>
                  </a:cubicBezTo>
                  <a:cubicBezTo>
                    <a:pt x="5318" y="58"/>
                    <a:pt x="5125" y="1"/>
                    <a:pt x="493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05" name="Google Shape;21105;p80"/>
          <p:cNvGrpSpPr/>
          <p:nvPr/>
        </p:nvGrpSpPr>
        <p:grpSpPr>
          <a:xfrm>
            <a:off x="8338183" y="5053469"/>
            <a:ext cx="366067" cy="473111"/>
            <a:chOff x="6253637" y="3790101"/>
            <a:chExt cx="274550" cy="354833"/>
          </a:xfrm>
        </p:grpSpPr>
        <p:sp>
          <p:nvSpPr>
            <p:cNvPr id="21106" name="Google Shape;21106;p80"/>
            <p:cNvSpPr/>
            <p:nvPr/>
          </p:nvSpPr>
          <p:spPr>
            <a:xfrm>
              <a:off x="6253637" y="3987300"/>
              <a:ext cx="274550" cy="157634"/>
            </a:xfrm>
            <a:custGeom>
              <a:avLst/>
              <a:gdLst/>
              <a:ahLst/>
              <a:cxnLst/>
              <a:rect l="l" t="t" r="r" b="b"/>
              <a:pathLst>
                <a:path w="10485" h="6020" extrusionOk="0">
                  <a:moveTo>
                    <a:pt x="3702" y="0"/>
                  </a:moveTo>
                  <a:cubicBezTo>
                    <a:pt x="3702" y="678"/>
                    <a:pt x="3253" y="1279"/>
                    <a:pt x="2605" y="1469"/>
                  </a:cubicBezTo>
                  <a:lnTo>
                    <a:pt x="935" y="1956"/>
                  </a:lnTo>
                  <a:cubicBezTo>
                    <a:pt x="382" y="2128"/>
                    <a:pt x="0" y="2633"/>
                    <a:pt x="0" y="3215"/>
                  </a:cubicBezTo>
                  <a:lnTo>
                    <a:pt x="0" y="5362"/>
                  </a:lnTo>
                  <a:cubicBezTo>
                    <a:pt x="0" y="5724"/>
                    <a:pt x="286" y="6020"/>
                    <a:pt x="649" y="6020"/>
                  </a:cubicBezTo>
                  <a:lnTo>
                    <a:pt x="9826" y="6020"/>
                  </a:lnTo>
                  <a:cubicBezTo>
                    <a:pt x="10189" y="6020"/>
                    <a:pt x="10485" y="5724"/>
                    <a:pt x="10485" y="5362"/>
                  </a:cubicBezTo>
                  <a:lnTo>
                    <a:pt x="10485" y="3215"/>
                  </a:lnTo>
                  <a:cubicBezTo>
                    <a:pt x="10485" y="2633"/>
                    <a:pt x="10094" y="2118"/>
                    <a:pt x="9531" y="1956"/>
                  </a:cubicBezTo>
                  <a:lnTo>
                    <a:pt x="7861" y="1469"/>
                  </a:lnTo>
                  <a:cubicBezTo>
                    <a:pt x="7212" y="1279"/>
                    <a:pt x="6764" y="678"/>
                    <a:pt x="67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7" name="Google Shape;21107;p80"/>
            <p:cNvSpPr/>
            <p:nvPr/>
          </p:nvSpPr>
          <p:spPr>
            <a:xfrm>
              <a:off x="6310590" y="3801701"/>
              <a:ext cx="160147" cy="244830"/>
            </a:xfrm>
            <a:custGeom>
              <a:avLst/>
              <a:gdLst/>
              <a:ahLst/>
              <a:cxnLst/>
              <a:rect l="l" t="t" r="r" b="b"/>
              <a:pathLst>
                <a:path w="6116" h="9350" extrusionOk="0">
                  <a:moveTo>
                    <a:pt x="3063" y="0"/>
                  </a:moveTo>
                  <a:cubicBezTo>
                    <a:pt x="1374" y="0"/>
                    <a:pt x="0" y="1364"/>
                    <a:pt x="0" y="3053"/>
                  </a:cubicBezTo>
                  <a:lnTo>
                    <a:pt x="0" y="4579"/>
                  </a:lnTo>
                  <a:cubicBezTo>
                    <a:pt x="0" y="6344"/>
                    <a:pt x="1117" y="7403"/>
                    <a:pt x="2099" y="8348"/>
                  </a:cubicBezTo>
                  <a:cubicBezTo>
                    <a:pt x="2443" y="8653"/>
                    <a:pt x="2767" y="8987"/>
                    <a:pt x="3053" y="9349"/>
                  </a:cubicBezTo>
                  <a:cubicBezTo>
                    <a:pt x="3349" y="8987"/>
                    <a:pt x="3664" y="8653"/>
                    <a:pt x="4007" y="8348"/>
                  </a:cubicBezTo>
                  <a:cubicBezTo>
                    <a:pt x="4999" y="7403"/>
                    <a:pt x="6106" y="6344"/>
                    <a:pt x="6106" y="4579"/>
                  </a:cubicBezTo>
                  <a:lnTo>
                    <a:pt x="6115" y="3053"/>
                  </a:lnTo>
                  <a:cubicBezTo>
                    <a:pt x="6115" y="1364"/>
                    <a:pt x="4751" y="0"/>
                    <a:pt x="306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8" name="Google Shape;21108;p80"/>
            <p:cNvSpPr/>
            <p:nvPr/>
          </p:nvSpPr>
          <p:spPr>
            <a:xfrm>
              <a:off x="6373276" y="3984551"/>
              <a:ext cx="34512" cy="68709"/>
            </a:xfrm>
            <a:custGeom>
              <a:avLst/>
              <a:gdLst/>
              <a:ahLst/>
              <a:cxnLst/>
              <a:rect l="l" t="t" r="r" b="b"/>
              <a:pathLst>
                <a:path w="1318" h="2624" extrusionOk="0">
                  <a:moveTo>
                    <a:pt x="1" y="0"/>
                  </a:moveTo>
                  <a:lnTo>
                    <a:pt x="1" y="1966"/>
                  </a:lnTo>
                  <a:lnTo>
                    <a:pt x="659" y="2624"/>
                  </a:lnTo>
                  <a:lnTo>
                    <a:pt x="1317" y="1966"/>
                  </a:lnTo>
                  <a:lnTo>
                    <a:pt x="13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09" name="Google Shape;21109;p80"/>
            <p:cNvSpPr/>
            <p:nvPr/>
          </p:nvSpPr>
          <p:spPr>
            <a:xfrm>
              <a:off x="6373276" y="4001781"/>
              <a:ext cx="34512" cy="11521"/>
            </a:xfrm>
            <a:custGeom>
              <a:avLst/>
              <a:gdLst/>
              <a:ahLst/>
              <a:cxnLst/>
              <a:rect l="l" t="t" r="r" b="b"/>
              <a:pathLst>
                <a:path w="1318" h="440" extrusionOk="0">
                  <a:moveTo>
                    <a:pt x="1" y="1"/>
                  </a:moveTo>
                  <a:lnTo>
                    <a:pt x="1" y="439"/>
                  </a:lnTo>
                  <a:lnTo>
                    <a:pt x="1317" y="439"/>
                  </a:lnTo>
                  <a:lnTo>
                    <a:pt x="1317"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0" name="Google Shape;21110;p80"/>
            <p:cNvSpPr/>
            <p:nvPr/>
          </p:nvSpPr>
          <p:spPr>
            <a:xfrm>
              <a:off x="6373276" y="4024771"/>
              <a:ext cx="34512" cy="11260"/>
            </a:xfrm>
            <a:custGeom>
              <a:avLst/>
              <a:gdLst/>
              <a:ahLst/>
              <a:cxnLst/>
              <a:rect l="l" t="t" r="r" b="b"/>
              <a:pathLst>
                <a:path w="1318" h="430" extrusionOk="0">
                  <a:moveTo>
                    <a:pt x="1" y="0"/>
                  </a:moveTo>
                  <a:lnTo>
                    <a:pt x="1" y="430"/>
                  </a:lnTo>
                  <a:lnTo>
                    <a:pt x="1317" y="430"/>
                  </a:lnTo>
                  <a:lnTo>
                    <a:pt x="13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1" name="Google Shape;21111;p80"/>
            <p:cNvSpPr/>
            <p:nvPr/>
          </p:nvSpPr>
          <p:spPr>
            <a:xfrm>
              <a:off x="6333318" y="3927337"/>
              <a:ext cx="114428" cy="65724"/>
            </a:xfrm>
            <a:custGeom>
              <a:avLst/>
              <a:gdLst/>
              <a:ahLst/>
              <a:cxnLst/>
              <a:rect l="l" t="t" r="r" b="b"/>
              <a:pathLst>
                <a:path w="4370" h="2510" extrusionOk="0">
                  <a:moveTo>
                    <a:pt x="1" y="1"/>
                  </a:moveTo>
                  <a:lnTo>
                    <a:pt x="1" y="1165"/>
                  </a:lnTo>
                  <a:cubicBezTo>
                    <a:pt x="1" y="1518"/>
                    <a:pt x="220" y="1842"/>
                    <a:pt x="544" y="1975"/>
                  </a:cubicBezTo>
                  <a:lnTo>
                    <a:pt x="1613" y="2395"/>
                  </a:lnTo>
                  <a:cubicBezTo>
                    <a:pt x="1799" y="2472"/>
                    <a:pt x="1992" y="2510"/>
                    <a:pt x="2184" y="2510"/>
                  </a:cubicBezTo>
                  <a:cubicBezTo>
                    <a:pt x="2376" y="2510"/>
                    <a:pt x="2567" y="2472"/>
                    <a:pt x="2748" y="2395"/>
                  </a:cubicBezTo>
                  <a:lnTo>
                    <a:pt x="3816" y="1975"/>
                  </a:lnTo>
                  <a:cubicBezTo>
                    <a:pt x="4150" y="1842"/>
                    <a:pt x="4370" y="1518"/>
                    <a:pt x="4370" y="1165"/>
                  </a:cubicBezTo>
                  <a:lnTo>
                    <a:pt x="4370"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2" name="Google Shape;21112;p80"/>
            <p:cNvSpPr/>
            <p:nvPr/>
          </p:nvSpPr>
          <p:spPr>
            <a:xfrm>
              <a:off x="6333318" y="3927337"/>
              <a:ext cx="114428" cy="34512"/>
            </a:xfrm>
            <a:custGeom>
              <a:avLst/>
              <a:gdLst/>
              <a:ahLst/>
              <a:cxnLst/>
              <a:rect l="l" t="t" r="r" b="b"/>
              <a:pathLst>
                <a:path w="4370" h="1318" extrusionOk="0">
                  <a:moveTo>
                    <a:pt x="1" y="1"/>
                  </a:moveTo>
                  <a:lnTo>
                    <a:pt x="1" y="611"/>
                  </a:lnTo>
                  <a:lnTo>
                    <a:pt x="506" y="783"/>
                  </a:lnTo>
                  <a:cubicBezTo>
                    <a:pt x="640" y="1107"/>
                    <a:pt x="954" y="1317"/>
                    <a:pt x="1307" y="1317"/>
                  </a:cubicBezTo>
                  <a:lnTo>
                    <a:pt x="3063" y="1317"/>
                  </a:lnTo>
                  <a:cubicBezTo>
                    <a:pt x="3406" y="1317"/>
                    <a:pt x="3731" y="1107"/>
                    <a:pt x="3864" y="783"/>
                  </a:cubicBezTo>
                  <a:lnTo>
                    <a:pt x="4370" y="611"/>
                  </a:lnTo>
                  <a:lnTo>
                    <a:pt x="4370"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3" name="Google Shape;21113;p80"/>
            <p:cNvSpPr/>
            <p:nvPr/>
          </p:nvSpPr>
          <p:spPr>
            <a:xfrm>
              <a:off x="6321823" y="3812935"/>
              <a:ext cx="137419" cy="143232"/>
            </a:xfrm>
            <a:custGeom>
              <a:avLst/>
              <a:gdLst/>
              <a:ahLst/>
              <a:cxnLst/>
              <a:rect l="l" t="t" r="r" b="b"/>
              <a:pathLst>
                <a:path w="5248" h="5470" extrusionOk="0">
                  <a:moveTo>
                    <a:pt x="2612" y="0"/>
                  </a:moveTo>
                  <a:cubicBezTo>
                    <a:pt x="2600" y="0"/>
                    <a:pt x="2588" y="0"/>
                    <a:pt x="2576" y="0"/>
                  </a:cubicBezTo>
                  <a:cubicBezTo>
                    <a:pt x="1136" y="29"/>
                    <a:pt x="1" y="1269"/>
                    <a:pt x="1" y="2710"/>
                  </a:cubicBezTo>
                  <a:lnTo>
                    <a:pt x="1" y="3902"/>
                  </a:lnTo>
                  <a:cubicBezTo>
                    <a:pt x="1" y="4188"/>
                    <a:pt x="182" y="4436"/>
                    <a:pt x="449" y="4522"/>
                  </a:cubicBezTo>
                  <a:lnTo>
                    <a:pt x="1088" y="4742"/>
                  </a:lnTo>
                  <a:cubicBezTo>
                    <a:pt x="1203" y="4780"/>
                    <a:pt x="1298" y="4866"/>
                    <a:pt x="1346" y="4980"/>
                  </a:cubicBezTo>
                  <a:cubicBezTo>
                    <a:pt x="1413" y="5142"/>
                    <a:pt x="1575" y="5247"/>
                    <a:pt x="1746" y="5247"/>
                  </a:cubicBezTo>
                  <a:cubicBezTo>
                    <a:pt x="1746" y="5395"/>
                    <a:pt x="1856" y="5469"/>
                    <a:pt x="1966" y="5469"/>
                  </a:cubicBezTo>
                  <a:cubicBezTo>
                    <a:pt x="2076" y="5469"/>
                    <a:pt x="2185" y="5395"/>
                    <a:pt x="2185" y="5247"/>
                  </a:cubicBezTo>
                  <a:lnTo>
                    <a:pt x="2405" y="5247"/>
                  </a:lnTo>
                  <a:cubicBezTo>
                    <a:pt x="2405" y="5395"/>
                    <a:pt x="2514" y="5469"/>
                    <a:pt x="2624" y="5469"/>
                  </a:cubicBezTo>
                  <a:cubicBezTo>
                    <a:pt x="2734" y="5469"/>
                    <a:pt x="2844" y="5395"/>
                    <a:pt x="2844" y="5247"/>
                  </a:cubicBezTo>
                  <a:lnTo>
                    <a:pt x="3063" y="5247"/>
                  </a:lnTo>
                  <a:cubicBezTo>
                    <a:pt x="3063" y="5395"/>
                    <a:pt x="3170" y="5469"/>
                    <a:pt x="3278" y="5469"/>
                  </a:cubicBezTo>
                  <a:cubicBezTo>
                    <a:pt x="3385" y="5469"/>
                    <a:pt x="3492" y="5395"/>
                    <a:pt x="3492" y="5247"/>
                  </a:cubicBezTo>
                  <a:cubicBezTo>
                    <a:pt x="3674" y="5247"/>
                    <a:pt x="3836" y="5142"/>
                    <a:pt x="3903" y="4980"/>
                  </a:cubicBezTo>
                  <a:cubicBezTo>
                    <a:pt x="3950" y="4866"/>
                    <a:pt x="4046" y="4780"/>
                    <a:pt x="4160" y="4742"/>
                  </a:cubicBezTo>
                  <a:lnTo>
                    <a:pt x="4799" y="4522"/>
                  </a:lnTo>
                  <a:cubicBezTo>
                    <a:pt x="5066" y="4436"/>
                    <a:pt x="5248" y="4188"/>
                    <a:pt x="5248" y="3902"/>
                  </a:cubicBezTo>
                  <a:lnTo>
                    <a:pt x="5248" y="2624"/>
                  </a:lnTo>
                  <a:cubicBezTo>
                    <a:pt x="5248" y="1167"/>
                    <a:pt x="4055" y="0"/>
                    <a:pt x="26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4" name="Google Shape;21114;p80"/>
            <p:cNvSpPr/>
            <p:nvPr/>
          </p:nvSpPr>
          <p:spPr>
            <a:xfrm>
              <a:off x="6384772" y="3915972"/>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5" name="Google Shape;21115;p80"/>
            <p:cNvSpPr/>
            <p:nvPr/>
          </p:nvSpPr>
          <p:spPr>
            <a:xfrm>
              <a:off x="6321823" y="3812935"/>
              <a:ext cx="85965" cy="128909"/>
            </a:xfrm>
            <a:custGeom>
              <a:avLst/>
              <a:gdLst/>
              <a:ahLst/>
              <a:cxnLst/>
              <a:rect l="l" t="t" r="r" b="b"/>
              <a:pathLst>
                <a:path w="3283" h="4923" extrusionOk="0">
                  <a:moveTo>
                    <a:pt x="2576" y="0"/>
                  </a:moveTo>
                  <a:cubicBezTo>
                    <a:pt x="1136" y="29"/>
                    <a:pt x="1" y="1269"/>
                    <a:pt x="1" y="2710"/>
                  </a:cubicBezTo>
                  <a:lnTo>
                    <a:pt x="1" y="3902"/>
                  </a:lnTo>
                  <a:cubicBezTo>
                    <a:pt x="1" y="4188"/>
                    <a:pt x="182" y="4436"/>
                    <a:pt x="449" y="4522"/>
                  </a:cubicBezTo>
                  <a:lnTo>
                    <a:pt x="1088" y="4742"/>
                  </a:lnTo>
                  <a:cubicBezTo>
                    <a:pt x="1184" y="4770"/>
                    <a:pt x="1260" y="4837"/>
                    <a:pt x="1317" y="4923"/>
                  </a:cubicBezTo>
                  <a:lnTo>
                    <a:pt x="1317" y="2624"/>
                  </a:lnTo>
                  <a:cubicBezTo>
                    <a:pt x="1317" y="1431"/>
                    <a:pt x="2119" y="392"/>
                    <a:pt x="3282" y="86"/>
                  </a:cubicBezTo>
                  <a:cubicBezTo>
                    <a:pt x="3053" y="29"/>
                    <a:pt x="2815" y="0"/>
                    <a:pt x="257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6" name="Google Shape;21116;p80"/>
            <p:cNvSpPr/>
            <p:nvPr/>
          </p:nvSpPr>
          <p:spPr>
            <a:xfrm>
              <a:off x="6344813" y="3881618"/>
              <a:ext cx="34250" cy="34512"/>
            </a:xfrm>
            <a:custGeom>
              <a:avLst/>
              <a:gdLst/>
              <a:ahLst/>
              <a:cxnLst/>
              <a:rect l="l" t="t" r="r" b="b"/>
              <a:pathLst>
                <a:path w="1308" h="1318" extrusionOk="0">
                  <a:moveTo>
                    <a:pt x="649" y="1"/>
                  </a:moveTo>
                  <a:cubicBezTo>
                    <a:pt x="287" y="1"/>
                    <a:pt x="0" y="297"/>
                    <a:pt x="0" y="659"/>
                  </a:cubicBezTo>
                  <a:cubicBezTo>
                    <a:pt x="0" y="1022"/>
                    <a:pt x="287" y="1317"/>
                    <a:pt x="649" y="1317"/>
                  </a:cubicBezTo>
                  <a:cubicBezTo>
                    <a:pt x="1012" y="1317"/>
                    <a:pt x="1307" y="1022"/>
                    <a:pt x="1307" y="659"/>
                  </a:cubicBezTo>
                  <a:cubicBezTo>
                    <a:pt x="1307" y="297"/>
                    <a:pt x="1012" y="1"/>
                    <a:pt x="64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7" name="Google Shape;21117;p80"/>
            <p:cNvSpPr/>
            <p:nvPr/>
          </p:nvSpPr>
          <p:spPr>
            <a:xfrm>
              <a:off x="6341566" y="3881382"/>
              <a:ext cx="40482" cy="23252"/>
            </a:xfrm>
            <a:custGeom>
              <a:avLst/>
              <a:gdLst/>
              <a:ahLst/>
              <a:cxnLst/>
              <a:rect l="l" t="t" r="r" b="b"/>
              <a:pathLst>
                <a:path w="1546" h="888" extrusionOk="0">
                  <a:moveTo>
                    <a:pt x="773" y="0"/>
                  </a:moveTo>
                  <a:cubicBezTo>
                    <a:pt x="325" y="0"/>
                    <a:pt x="0" y="458"/>
                    <a:pt x="162" y="888"/>
                  </a:cubicBezTo>
                  <a:cubicBezTo>
                    <a:pt x="258" y="620"/>
                    <a:pt x="496" y="449"/>
                    <a:pt x="773" y="449"/>
                  </a:cubicBezTo>
                  <a:cubicBezTo>
                    <a:pt x="1050" y="449"/>
                    <a:pt x="1298" y="620"/>
                    <a:pt x="1393" y="888"/>
                  </a:cubicBezTo>
                  <a:cubicBezTo>
                    <a:pt x="1546" y="458"/>
                    <a:pt x="1231" y="0"/>
                    <a:pt x="77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8" name="Google Shape;21118;p80"/>
            <p:cNvSpPr/>
            <p:nvPr/>
          </p:nvSpPr>
          <p:spPr>
            <a:xfrm>
              <a:off x="6402001" y="3881618"/>
              <a:ext cx="34250" cy="34512"/>
            </a:xfrm>
            <a:custGeom>
              <a:avLst/>
              <a:gdLst/>
              <a:ahLst/>
              <a:cxnLst/>
              <a:rect l="l" t="t" r="r" b="b"/>
              <a:pathLst>
                <a:path w="1308" h="1318" extrusionOk="0">
                  <a:moveTo>
                    <a:pt x="650" y="1"/>
                  </a:moveTo>
                  <a:cubicBezTo>
                    <a:pt x="287" y="1"/>
                    <a:pt x="1" y="297"/>
                    <a:pt x="1" y="659"/>
                  </a:cubicBezTo>
                  <a:cubicBezTo>
                    <a:pt x="1" y="1022"/>
                    <a:pt x="287" y="1317"/>
                    <a:pt x="650" y="1317"/>
                  </a:cubicBezTo>
                  <a:cubicBezTo>
                    <a:pt x="1012" y="1317"/>
                    <a:pt x="1308" y="1022"/>
                    <a:pt x="1308" y="659"/>
                  </a:cubicBezTo>
                  <a:cubicBezTo>
                    <a:pt x="1308" y="297"/>
                    <a:pt x="1012" y="1"/>
                    <a:pt x="6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19" name="Google Shape;21119;p80"/>
            <p:cNvSpPr/>
            <p:nvPr/>
          </p:nvSpPr>
          <p:spPr>
            <a:xfrm>
              <a:off x="6398754" y="3881382"/>
              <a:ext cx="40744" cy="23252"/>
            </a:xfrm>
            <a:custGeom>
              <a:avLst/>
              <a:gdLst/>
              <a:ahLst/>
              <a:cxnLst/>
              <a:rect l="l" t="t" r="r" b="b"/>
              <a:pathLst>
                <a:path w="1556" h="888" extrusionOk="0">
                  <a:moveTo>
                    <a:pt x="783" y="0"/>
                  </a:moveTo>
                  <a:cubicBezTo>
                    <a:pt x="325" y="0"/>
                    <a:pt x="1" y="458"/>
                    <a:pt x="163" y="888"/>
                  </a:cubicBezTo>
                  <a:cubicBezTo>
                    <a:pt x="249" y="630"/>
                    <a:pt x="497" y="449"/>
                    <a:pt x="774" y="449"/>
                  </a:cubicBezTo>
                  <a:cubicBezTo>
                    <a:pt x="1060" y="449"/>
                    <a:pt x="1298" y="620"/>
                    <a:pt x="1394" y="888"/>
                  </a:cubicBezTo>
                  <a:cubicBezTo>
                    <a:pt x="1556" y="458"/>
                    <a:pt x="1232" y="0"/>
                    <a:pt x="78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0" name="Google Shape;21120;p80"/>
            <p:cNvSpPr/>
            <p:nvPr/>
          </p:nvSpPr>
          <p:spPr>
            <a:xfrm>
              <a:off x="6299094" y="3790101"/>
              <a:ext cx="182876" cy="354833"/>
            </a:xfrm>
            <a:custGeom>
              <a:avLst/>
              <a:gdLst/>
              <a:ahLst/>
              <a:cxnLst/>
              <a:rect l="l" t="t" r="r" b="b"/>
              <a:pathLst>
                <a:path w="6984" h="13551" extrusionOk="0">
                  <a:moveTo>
                    <a:pt x="3502" y="443"/>
                  </a:moveTo>
                  <a:cubicBezTo>
                    <a:pt x="5190" y="443"/>
                    <a:pt x="6554" y="1807"/>
                    <a:pt x="6554" y="3496"/>
                  </a:cubicBezTo>
                  <a:lnTo>
                    <a:pt x="6545" y="5032"/>
                  </a:lnTo>
                  <a:cubicBezTo>
                    <a:pt x="6545" y="6787"/>
                    <a:pt x="5438" y="7846"/>
                    <a:pt x="4446" y="8791"/>
                  </a:cubicBezTo>
                  <a:cubicBezTo>
                    <a:pt x="4103" y="9096"/>
                    <a:pt x="3788" y="9430"/>
                    <a:pt x="3492" y="9792"/>
                  </a:cubicBezTo>
                  <a:cubicBezTo>
                    <a:pt x="3206" y="9430"/>
                    <a:pt x="2882" y="9096"/>
                    <a:pt x="2538" y="8791"/>
                  </a:cubicBezTo>
                  <a:cubicBezTo>
                    <a:pt x="1556" y="7846"/>
                    <a:pt x="439" y="6787"/>
                    <a:pt x="439" y="5032"/>
                  </a:cubicBezTo>
                  <a:lnTo>
                    <a:pt x="439" y="3496"/>
                  </a:lnTo>
                  <a:cubicBezTo>
                    <a:pt x="439" y="1807"/>
                    <a:pt x="1813" y="443"/>
                    <a:pt x="3502" y="443"/>
                  </a:cubicBezTo>
                  <a:close/>
                  <a:moveTo>
                    <a:pt x="3490" y="0"/>
                  </a:moveTo>
                  <a:cubicBezTo>
                    <a:pt x="3434" y="0"/>
                    <a:pt x="3377" y="2"/>
                    <a:pt x="3320" y="4"/>
                  </a:cubicBezTo>
                  <a:cubicBezTo>
                    <a:pt x="1441" y="100"/>
                    <a:pt x="1" y="1712"/>
                    <a:pt x="1" y="3601"/>
                  </a:cubicBezTo>
                  <a:lnTo>
                    <a:pt x="1" y="5032"/>
                  </a:lnTo>
                  <a:cubicBezTo>
                    <a:pt x="1" y="7617"/>
                    <a:pt x="2176" y="8848"/>
                    <a:pt x="3101" y="10002"/>
                  </a:cubicBezTo>
                  <a:cubicBezTo>
                    <a:pt x="3215" y="10145"/>
                    <a:pt x="3273" y="10336"/>
                    <a:pt x="3273" y="10527"/>
                  </a:cubicBezTo>
                  <a:lnTo>
                    <a:pt x="3273" y="13551"/>
                  </a:lnTo>
                  <a:lnTo>
                    <a:pt x="3712" y="13551"/>
                  </a:lnTo>
                  <a:lnTo>
                    <a:pt x="3712" y="10527"/>
                  </a:lnTo>
                  <a:cubicBezTo>
                    <a:pt x="3712" y="10336"/>
                    <a:pt x="3769" y="10145"/>
                    <a:pt x="3883" y="10002"/>
                  </a:cubicBezTo>
                  <a:cubicBezTo>
                    <a:pt x="4799" y="8838"/>
                    <a:pt x="6984" y="7617"/>
                    <a:pt x="6984" y="5022"/>
                  </a:cubicBezTo>
                  <a:lnTo>
                    <a:pt x="6984" y="3496"/>
                  </a:lnTo>
                  <a:cubicBezTo>
                    <a:pt x="6984" y="1559"/>
                    <a:pt x="5408" y="0"/>
                    <a:pt x="349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1" name="Google Shape;21121;p80"/>
            <p:cNvSpPr/>
            <p:nvPr/>
          </p:nvSpPr>
          <p:spPr>
            <a:xfrm>
              <a:off x="6256387" y="4048233"/>
              <a:ext cx="53967" cy="96701"/>
            </a:xfrm>
            <a:custGeom>
              <a:avLst/>
              <a:gdLst/>
              <a:ahLst/>
              <a:cxnLst/>
              <a:rect l="l" t="t" r="r" b="b"/>
              <a:pathLst>
                <a:path w="2061" h="3693" extrusionOk="0">
                  <a:moveTo>
                    <a:pt x="239" y="1"/>
                  </a:moveTo>
                  <a:cubicBezTo>
                    <a:pt x="134" y="106"/>
                    <a:pt x="57" y="239"/>
                    <a:pt x="0" y="373"/>
                  </a:cubicBezTo>
                  <a:lnTo>
                    <a:pt x="1412" y="1632"/>
                  </a:lnTo>
                  <a:cubicBezTo>
                    <a:pt x="1555" y="1756"/>
                    <a:pt x="1632" y="1928"/>
                    <a:pt x="1632" y="2119"/>
                  </a:cubicBezTo>
                  <a:lnTo>
                    <a:pt x="1632" y="3693"/>
                  </a:lnTo>
                  <a:lnTo>
                    <a:pt x="2061" y="3693"/>
                  </a:lnTo>
                  <a:lnTo>
                    <a:pt x="2061" y="2119"/>
                  </a:lnTo>
                  <a:cubicBezTo>
                    <a:pt x="2061" y="1804"/>
                    <a:pt x="1927" y="1508"/>
                    <a:pt x="1698" y="1298"/>
                  </a:cubicBezTo>
                  <a:lnTo>
                    <a:pt x="239"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2" name="Google Shape;21122;p80"/>
            <p:cNvSpPr/>
            <p:nvPr/>
          </p:nvSpPr>
          <p:spPr>
            <a:xfrm>
              <a:off x="6470449" y="4048233"/>
              <a:ext cx="54255" cy="96701"/>
            </a:xfrm>
            <a:custGeom>
              <a:avLst/>
              <a:gdLst/>
              <a:ahLst/>
              <a:cxnLst/>
              <a:rect l="l" t="t" r="r" b="b"/>
              <a:pathLst>
                <a:path w="2072" h="3693" extrusionOk="0">
                  <a:moveTo>
                    <a:pt x="1833" y="1"/>
                  </a:moveTo>
                  <a:lnTo>
                    <a:pt x="373" y="1298"/>
                  </a:lnTo>
                  <a:cubicBezTo>
                    <a:pt x="134" y="1508"/>
                    <a:pt x="1" y="1804"/>
                    <a:pt x="1" y="2119"/>
                  </a:cubicBezTo>
                  <a:lnTo>
                    <a:pt x="1" y="3693"/>
                  </a:lnTo>
                  <a:lnTo>
                    <a:pt x="440" y="3693"/>
                  </a:lnTo>
                  <a:lnTo>
                    <a:pt x="440" y="2119"/>
                  </a:lnTo>
                  <a:cubicBezTo>
                    <a:pt x="440" y="1928"/>
                    <a:pt x="516" y="1747"/>
                    <a:pt x="659" y="1623"/>
                  </a:cubicBezTo>
                  <a:lnTo>
                    <a:pt x="2071" y="363"/>
                  </a:lnTo>
                  <a:cubicBezTo>
                    <a:pt x="2014" y="230"/>
                    <a:pt x="1938" y="106"/>
                    <a:pt x="1833"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23" name="Google Shape;21123;p80"/>
          <p:cNvGrpSpPr/>
          <p:nvPr/>
        </p:nvGrpSpPr>
        <p:grpSpPr>
          <a:xfrm>
            <a:off x="7736975" y="5053574"/>
            <a:ext cx="366101" cy="473005"/>
            <a:chOff x="5802731" y="3790180"/>
            <a:chExt cx="274576" cy="354754"/>
          </a:xfrm>
        </p:grpSpPr>
        <p:sp>
          <p:nvSpPr>
            <p:cNvPr id="21124" name="Google Shape;21124;p80"/>
            <p:cNvSpPr/>
            <p:nvPr/>
          </p:nvSpPr>
          <p:spPr>
            <a:xfrm>
              <a:off x="5802731" y="4026761"/>
              <a:ext cx="274576" cy="117937"/>
            </a:xfrm>
            <a:custGeom>
              <a:avLst/>
              <a:gdLst/>
              <a:ahLst/>
              <a:cxnLst/>
              <a:rect l="l" t="t" r="r" b="b"/>
              <a:pathLst>
                <a:path w="10486" h="4504" extrusionOk="0">
                  <a:moveTo>
                    <a:pt x="3244" y="1"/>
                  </a:moveTo>
                  <a:lnTo>
                    <a:pt x="936" y="678"/>
                  </a:lnTo>
                  <a:cubicBezTo>
                    <a:pt x="382" y="840"/>
                    <a:pt x="1" y="1355"/>
                    <a:pt x="1" y="1937"/>
                  </a:cubicBezTo>
                  <a:lnTo>
                    <a:pt x="1" y="3845"/>
                  </a:lnTo>
                  <a:cubicBezTo>
                    <a:pt x="1" y="4208"/>
                    <a:pt x="296" y="4503"/>
                    <a:pt x="659" y="4503"/>
                  </a:cubicBezTo>
                  <a:lnTo>
                    <a:pt x="9827" y="4503"/>
                  </a:lnTo>
                  <a:cubicBezTo>
                    <a:pt x="10189" y="4503"/>
                    <a:pt x="10485" y="4208"/>
                    <a:pt x="10485" y="3845"/>
                  </a:cubicBezTo>
                  <a:lnTo>
                    <a:pt x="10485" y="1937"/>
                  </a:lnTo>
                  <a:cubicBezTo>
                    <a:pt x="10485" y="1355"/>
                    <a:pt x="10103" y="840"/>
                    <a:pt x="9541" y="678"/>
                  </a:cubicBezTo>
                  <a:lnTo>
                    <a:pt x="7241"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5" name="Google Shape;21125;p80"/>
            <p:cNvSpPr/>
            <p:nvPr/>
          </p:nvSpPr>
          <p:spPr>
            <a:xfrm>
              <a:off x="5899904" y="4030270"/>
              <a:ext cx="80231" cy="114428"/>
            </a:xfrm>
            <a:custGeom>
              <a:avLst/>
              <a:gdLst/>
              <a:ahLst/>
              <a:cxnLst/>
              <a:rect l="l" t="t" r="r" b="b"/>
              <a:pathLst>
                <a:path w="3064" h="4370" extrusionOk="0">
                  <a:moveTo>
                    <a:pt x="1" y="0"/>
                  </a:moveTo>
                  <a:lnTo>
                    <a:pt x="440" y="4369"/>
                  </a:lnTo>
                  <a:lnTo>
                    <a:pt x="2624" y="4369"/>
                  </a:lnTo>
                  <a:lnTo>
                    <a:pt x="306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6" name="Google Shape;21126;p80"/>
            <p:cNvSpPr/>
            <p:nvPr/>
          </p:nvSpPr>
          <p:spPr>
            <a:xfrm>
              <a:off x="5899904" y="4030506"/>
              <a:ext cx="80231" cy="34250"/>
            </a:xfrm>
            <a:custGeom>
              <a:avLst/>
              <a:gdLst/>
              <a:ahLst/>
              <a:cxnLst/>
              <a:rect l="l" t="t" r="r" b="b"/>
              <a:pathLst>
                <a:path w="3064" h="1308" extrusionOk="0">
                  <a:moveTo>
                    <a:pt x="1" y="1"/>
                  </a:moveTo>
                  <a:lnTo>
                    <a:pt x="67" y="649"/>
                  </a:lnTo>
                  <a:cubicBezTo>
                    <a:pt x="459" y="1088"/>
                    <a:pt x="995" y="1308"/>
                    <a:pt x="1532" y="1308"/>
                  </a:cubicBezTo>
                  <a:cubicBezTo>
                    <a:pt x="2068" y="1308"/>
                    <a:pt x="2605" y="1088"/>
                    <a:pt x="2996" y="649"/>
                  </a:cubicBezTo>
                  <a:lnTo>
                    <a:pt x="3063"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7" name="Google Shape;21127;p80"/>
            <p:cNvSpPr/>
            <p:nvPr/>
          </p:nvSpPr>
          <p:spPr>
            <a:xfrm>
              <a:off x="5899904" y="3973318"/>
              <a:ext cx="80231" cy="79943"/>
            </a:xfrm>
            <a:custGeom>
              <a:avLst/>
              <a:gdLst/>
              <a:ahLst/>
              <a:cxnLst/>
              <a:rect l="l" t="t" r="r" b="b"/>
              <a:pathLst>
                <a:path w="3064" h="3053" extrusionOk="0">
                  <a:moveTo>
                    <a:pt x="1" y="0"/>
                  </a:moveTo>
                  <a:lnTo>
                    <a:pt x="1" y="1526"/>
                  </a:lnTo>
                  <a:cubicBezTo>
                    <a:pt x="1" y="2366"/>
                    <a:pt x="688" y="3053"/>
                    <a:pt x="1527" y="3053"/>
                  </a:cubicBezTo>
                  <a:cubicBezTo>
                    <a:pt x="2376" y="3053"/>
                    <a:pt x="3053" y="2375"/>
                    <a:pt x="3063" y="1526"/>
                  </a:cubicBezTo>
                  <a:lnTo>
                    <a:pt x="306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8" name="Google Shape;21128;p80"/>
            <p:cNvSpPr/>
            <p:nvPr/>
          </p:nvSpPr>
          <p:spPr>
            <a:xfrm>
              <a:off x="5899904" y="3973318"/>
              <a:ext cx="80231" cy="34119"/>
            </a:xfrm>
            <a:custGeom>
              <a:avLst/>
              <a:gdLst/>
              <a:ahLst/>
              <a:cxnLst/>
              <a:rect l="l" t="t" r="r" b="b"/>
              <a:pathLst>
                <a:path w="3064" h="1303" extrusionOk="0">
                  <a:moveTo>
                    <a:pt x="1" y="0"/>
                  </a:moveTo>
                  <a:lnTo>
                    <a:pt x="1" y="916"/>
                  </a:lnTo>
                  <a:cubicBezTo>
                    <a:pt x="478" y="1173"/>
                    <a:pt x="1002" y="1302"/>
                    <a:pt x="1528" y="1302"/>
                  </a:cubicBezTo>
                  <a:cubicBezTo>
                    <a:pt x="2054" y="1302"/>
                    <a:pt x="2581" y="1173"/>
                    <a:pt x="3063" y="91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29" name="Google Shape;21129;p80"/>
            <p:cNvSpPr/>
            <p:nvPr/>
          </p:nvSpPr>
          <p:spPr>
            <a:xfrm>
              <a:off x="5843711" y="3841659"/>
              <a:ext cx="192355" cy="154413"/>
            </a:xfrm>
            <a:custGeom>
              <a:avLst/>
              <a:gdLst/>
              <a:ahLst/>
              <a:cxnLst/>
              <a:rect l="l" t="t" r="r" b="b"/>
              <a:pathLst>
                <a:path w="7346" h="5897" extrusionOk="0">
                  <a:moveTo>
                    <a:pt x="830" y="0"/>
                  </a:moveTo>
                  <a:lnTo>
                    <a:pt x="830" y="2185"/>
                  </a:lnTo>
                  <a:lnTo>
                    <a:pt x="725" y="2185"/>
                  </a:lnTo>
                  <a:cubicBezTo>
                    <a:pt x="0" y="2185"/>
                    <a:pt x="0" y="3273"/>
                    <a:pt x="725" y="3273"/>
                  </a:cubicBezTo>
                  <a:lnTo>
                    <a:pt x="840" y="3273"/>
                  </a:lnTo>
                  <a:cubicBezTo>
                    <a:pt x="954" y="4751"/>
                    <a:pt x="2194" y="5896"/>
                    <a:pt x="3673" y="5896"/>
                  </a:cubicBezTo>
                  <a:cubicBezTo>
                    <a:pt x="5152" y="5896"/>
                    <a:pt x="6392" y="4751"/>
                    <a:pt x="6497" y="3273"/>
                  </a:cubicBezTo>
                  <a:lnTo>
                    <a:pt x="6621" y="3273"/>
                  </a:lnTo>
                  <a:cubicBezTo>
                    <a:pt x="7346" y="3273"/>
                    <a:pt x="7346" y="2185"/>
                    <a:pt x="6621" y="2185"/>
                  </a:cubicBezTo>
                  <a:lnTo>
                    <a:pt x="6516" y="2185"/>
                  </a:lnTo>
                  <a:lnTo>
                    <a:pt x="6516"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0" name="Google Shape;21130;p80"/>
            <p:cNvSpPr/>
            <p:nvPr/>
          </p:nvSpPr>
          <p:spPr>
            <a:xfrm>
              <a:off x="5899904" y="3899293"/>
              <a:ext cx="11521" cy="17334"/>
            </a:xfrm>
            <a:custGeom>
              <a:avLst/>
              <a:gdLst/>
              <a:ahLst/>
              <a:cxnLst/>
              <a:rect l="l" t="t" r="r" b="b"/>
              <a:pathLst>
                <a:path w="440" h="662" extrusionOk="0">
                  <a:moveTo>
                    <a:pt x="220" y="1"/>
                  </a:moveTo>
                  <a:cubicBezTo>
                    <a:pt x="110" y="1"/>
                    <a:pt x="1" y="75"/>
                    <a:pt x="1" y="223"/>
                  </a:cubicBezTo>
                  <a:lnTo>
                    <a:pt x="1" y="442"/>
                  </a:lnTo>
                  <a:cubicBezTo>
                    <a:pt x="1" y="557"/>
                    <a:pt x="96" y="661"/>
                    <a:pt x="220" y="661"/>
                  </a:cubicBezTo>
                  <a:cubicBezTo>
                    <a:pt x="335" y="661"/>
                    <a:pt x="440" y="557"/>
                    <a:pt x="440" y="442"/>
                  </a:cubicBezTo>
                  <a:lnTo>
                    <a:pt x="440" y="223"/>
                  </a:lnTo>
                  <a:cubicBezTo>
                    <a:pt x="440"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1" name="Google Shape;21131;p80"/>
            <p:cNvSpPr/>
            <p:nvPr/>
          </p:nvSpPr>
          <p:spPr>
            <a:xfrm>
              <a:off x="5968613" y="3899293"/>
              <a:ext cx="11521" cy="17334"/>
            </a:xfrm>
            <a:custGeom>
              <a:avLst/>
              <a:gdLst/>
              <a:ahLst/>
              <a:cxnLst/>
              <a:rect l="l" t="t" r="r" b="b"/>
              <a:pathLst>
                <a:path w="440" h="662" extrusionOk="0">
                  <a:moveTo>
                    <a:pt x="220" y="1"/>
                  </a:moveTo>
                  <a:cubicBezTo>
                    <a:pt x="110" y="1"/>
                    <a:pt x="0" y="75"/>
                    <a:pt x="0" y="223"/>
                  </a:cubicBezTo>
                  <a:lnTo>
                    <a:pt x="0" y="442"/>
                  </a:lnTo>
                  <a:cubicBezTo>
                    <a:pt x="0" y="557"/>
                    <a:pt x="96" y="661"/>
                    <a:pt x="220" y="661"/>
                  </a:cubicBezTo>
                  <a:cubicBezTo>
                    <a:pt x="334" y="661"/>
                    <a:pt x="429" y="557"/>
                    <a:pt x="439" y="442"/>
                  </a:cubicBezTo>
                  <a:lnTo>
                    <a:pt x="439" y="223"/>
                  </a:lnTo>
                  <a:cubicBezTo>
                    <a:pt x="439" y="75"/>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2" name="Google Shape;21132;p80"/>
            <p:cNvSpPr/>
            <p:nvPr/>
          </p:nvSpPr>
          <p:spPr>
            <a:xfrm>
              <a:off x="5892415" y="3881618"/>
              <a:ext cx="26499" cy="11521"/>
            </a:xfrm>
            <a:custGeom>
              <a:avLst/>
              <a:gdLst/>
              <a:ahLst/>
              <a:cxnLst/>
              <a:rect l="l" t="t" r="r" b="b"/>
              <a:pathLst>
                <a:path w="1012" h="440" extrusionOk="0">
                  <a:moveTo>
                    <a:pt x="287" y="1"/>
                  </a:moveTo>
                  <a:cubicBezTo>
                    <a:pt x="0" y="1"/>
                    <a:pt x="0"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3" name="Google Shape;21133;p80"/>
            <p:cNvSpPr/>
            <p:nvPr/>
          </p:nvSpPr>
          <p:spPr>
            <a:xfrm>
              <a:off x="5960863" y="3881618"/>
              <a:ext cx="26761" cy="11521"/>
            </a:xfrm>
            <a:custGeom>
              <a:avLst/>
              <a:gdLst/>
              <a:ahLst/>
              <a:cxnLst/>
              <a:rect l="l" t="t" r="r" b="b"/>
              <a:pathLst>
                <a:path w="1022" h="440" extrusionOk="0">
                  <a:moveTo>
                    <a:pt x="296" y="1"/>
                  </a:moveTo>
                  <a:cubicBezTo>
                    <a:pt x="0" y="1"/>
                    <a:pt x="0" y="440"/>
                    <a:pt x="296" y="440"/>
                  </a:cubicBezTo>
                  <a:lnTo>
                    <a:pt x="735" y="440"/>
                  </a:lnTo>
                  <a:cubicBezTo>
                    <a:pt x="1021" y="440"/>
                    <a:pt x="1021" y="1"/>
                    <a:pt x="73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4" name="Google Shape;21134;p80"/>
            <p:cNvSpPr/>
            <p:nvPr/>
          </p:nvSpPr>
          <p:spPr>
            <a:xfrm>
              <a:off x="5846460" y="3841659"/>
              <a:ext cx="154884" cy="154387"/>
            </a:xfrm>
            <a:custGeom>
              <a:avLst/>
              <a:gdLst/>
              <a:ahLst/>
              <a:cxnLst/>
              <a:rect l="l" t="t" r="r" b="b"/>
              <a:pathLst>
                <a:path w="5915" h="5896" extrusionOk="0">
                  <a:moveTo>
                    <a:pt x="735" y="0"/>
                  </a:moveTo>
                  <a:lnTo>
                    <a:pt x="735" y="2185"/>
                  </a:lnTo>
                  <a:lnTo>
                    <a:pt x="639" y="2185"/>
                  </a:lnTo>
                  <a:cubicBezTo>
                    <a:pt x="632" y="2185"/>
                    <a:pt x="625" y="2185"/>
                    <a:pt x="619" y="2185"/>
                  </a:cubicBezTo>
                  <a:cubicBezTo>
                    <a:pt x="379" y="2185"/>
                    <a:pt x="170" y="2345"/>
                    <a:pt x="96" y="2586"/>
                  </a:cubicBezTo>
                  <a:cubicBezTo>
                    <a:pt x="0" y="2929"/>
                    <a:pt x="258" y="3273"/>
                    <a:pt x="620" y="3273"/>
                  </a:cubicBezTo>
                  <a:lnTo>
                    <a:pt x="744" y="3273"/>
                  </a:lnTo>
                  <a:cubicBezTo>
                    <a:pt x="848" y="4776"/>
                    <a:pt x="2093" y="5895"/>
                    <a:pt x="3546" y="5895"/>
                  </a:cubicBezTo>
                  <a:cubicBezTo>
                    <a:pt x="3698" y="5895"/>
                    <a:pt x="3852" y="5883"/>
                    <a:pt x="4007" y="5858"/>
                  </a:cubicBezTo>
                  <a:cubicBezTo>
                    <a:pt x="2624" y="5648"/>
                    <a:pt x="1603" y="4456"/>
                    <a:pt x="1603" y="3063"/>
                  </a:cubicBezTo>
                  <a:lnTo>
                    <a:pt x="1603" y="1727"/>
                  </a:lnTo>
                  <a:cubicBezTo>
                    <a:pt x="1603" y="1234"/>
                    <a:pt x="1996" y="838"/>
                    <a:pt x="2481" y="838"/>
                  </a:cubicBezTo>
                  <a:cubicBezTo>
                    <a:pt x="2503" y="838"/>
                    <a:pt x="2525" y="838"/>
                    <a:pt x="2547" y="840"/>
                  </a:cubicBezTo>
                  <a:cubicBezTo>
                    <a:pt x="2690" y="850"/>
                    <a:pt x="2843" y="859"/>
                    <a:pt x="2996" y="859"/>
                  </a:cubicBezTo>
                  <a:cubicBezTo>
                    <a:pt x="3711" y="850"/>
                    <a:pt x="4417" y="745"/>
                    <a:pt x="5104" y="563"/>
                  </a:cubicBezTo>
                  <a:cubicBezTo>
                    <a:pt x="5428" y="468"/>
                    <a:pt x="5715" y="277"/>
                    <a:pt x="5915"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5" name="Google Shape;21135;p80"/>
            <p:cNvSpPr/>
            <p:nvPr/>
          </p:nvSpPr>
          <p:spPr>
            <a:xfrm>
              <a:off x="5854185" y="3818643"/>
              <a:ext cx="40011" cy="83006"/>
            </a:xfrm>
            <a:custGeom>
              <a:avLst/>
              <a:gdLst/>
              <a:ahLst/>
              <a:cxnLst/>
              <a:rect l="l" t="t" r="r" b="b"/>
              <a:pathLst>
                <a:path w="1528" h="3170" extrusionOk="0">
                  <a:moveTo>
                    <a:pt x="1444" y="1"/>
                  </a:moveTo>
                  <a:cubicBezTo>
                    <a:pt x="648" y="1"/>
                    <a:pt x="1" y="609"/>
                    <a:pt x="1" y="1318"/>
                  </a:cubicBezTo>
                  <a:lnTo>
                    <a:pt x="1" y="3169"/>
                  </a:lnTo>
                  <a:lnTo>
                    <a:pt x="487" y="3112"/>
                  </a:lnTo>
                  <a:cubicBezTo>
                    <a:pt x="707" y="3083"/>
                    <a:pt x="869" y="2902"/>
                    <a:pt x="869" y="2673"/>
                  </a:cubicBezTo>
                  <a:lnTo>
                    <a:pt x="869" y="2406"/>
                  </a:lnTo>
                  <a:cubicBezTo>
                    <a:pt x="869" y="1538"/>
                    <a:pt x="1527" y="879"/>
                    <a:pt x="1527" y="879"/>
                  </a:cubicBezTo>
                  <a:lnTo>
                    <a:pt x="1499" y="2"/>
                  </a:lnTo>
                  <a:cubicBezTo>
                    <a:pt x="1480" y="1"/>
                    <a:pt x="1462" y="1"/>
                    <a:pt x="144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6" name="Google Shape;21136;p80"/>
            <p:cNvSpPr/>
            <p:nvPr/>
          </p:nvSpPr>
          <p:spPr>
            <a:xfrm>
              <a:off x="5939888" y="4007515"/>
              <a:ext cx="72951" cy="137419"/>
            </a:xfrm>
            <a:custGeom>
              <a:avLst/>
              <a:gdLst/>
              <a:ahLst/>
              <a:cxnLst/>
              <a:rect l="l" t="t" r="r" b="b"/>
              <a:pathLst>
                <a:path w="2786" h="5248" extrusionOk="0">
                  <a:moveTo>
                    <a:pt x="1536" y="1"/>
                  </a:moveTo>
                  <a:lnTo>
                    <a:pt x="0" y="5248"/>
                  </a:lnTo>
                  <a:lnTo>
                    <a:pt x="1317" y="5248"/>
                  </a:lnTo>
                  <a:lnTo>
                    <a:pt x="2700" y="2462"/>
                  </a:lnTo>
                  <a:cubicBezTo>
                    <a:pt x="2786" y="2300"/>
                    <a:pt x="2757" y="2090"/>
                    <a:pt x="2624" y="1966"/>
                  </a:cubicBezTo>
                  <a:lnTo>
                    <a:pt x="2185" y="1527"/>
                  </a:lnTo>
                  <a:lnTo>
                    <a:pt x="2652" y="907"/>
                  </a:lnTo>
                  <a:cubicBezTo>
                    <a:pt x="2748" y="774"/>
                    <a:pt x="2709" y="583"/>
                    <a:pt x="2557" y="516"/>
                  </a:cubicBezTo>
                  <a:lnTo>
                    <a:pt x="153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7" name="Google Shape;21137;p80"/>
            <p:cNvSpPr/>
            <p:nvPr/>
          </p:nvSpPr>
          <p:spPr>
            <a:xfrm>
              <a:off x="6012316" y="4093323"/>
              <a:ext cx="43755" cy="40011"/>
            </a:xfrm>
            <a:custGeom>
              <a:avLst/>
              <a:gdLst/>
              <a:ahLst/>
              <a:cxnLst/>
              <a:rect l="l" t="t" r="r" b="b"/>
              <a:pathLst>
                <a:path w="1671" h="1528" extrusionOk="0">
                  <a:moveTo>
                    <a:pt x="840" y="1"/>
                  </a:moveTo>
                  <a:cubicBezTo>
                    <a:pt x="730" y="1"/>
                    <a:pt x="621" y="72"/>
                    <a:pt x="621" y="216"/>
                  </a:cubicBezTo>
                  <a:lnTo>
                    <a:pt x="621" y="549"/>
                  </a:lnTo>
                  <a:lnTo>
                    <a:pt x="296" y="549"/>
                  </a:lnTo>
                  <a:cubicBezTo>
                    <a:pt x="293" y="549"/>
                    <a:pt x="290" y="549"/>
                    <a:pt x="287" y="549"/>
                  </a:cubicBezTo>
                  <a:cubicBezTo>
                    <a:pt x="1" y="549"/>
                    <a:pt x="4" y="979"/>
                    <a:pt x="296" y="979"/>
                  </a:cubicBezTo>
                  <a:lnTo>
                    <a:pt x="621" y="979"/>
                  </a:lnTo>
                  <a:lnTo>
                    <a:pt x="621" y="1313"/>
                  </a:lnTo>
                  <a:cubicBezTo>
                    <a:pt x="621" y="1456"/>
                    <a:pt x="730" y="1527"/>
                    <a:pt x="840" y="1527"/>
                  </a:cubicBezTo>
                  <a:cubicBezTo>
                    <a:pt x="950" y="1527"/>
                    <a:pt x="1060" y="1456"/>
                    <a:pt x="1060" y="1313"/>
                  </a:cubicBezTo>
                  <a:lnTo>
                    <a:pt x="1060" y="979"/>
                  </a:lnTo>
                  <a:lnTo>
                    <a:pt x="1384" y="979"/>
                  </a:lnTo>
                  <a:cubicBezTo>
                    <a:pt x="1670" y="979"/>
                    <a:pt x="1670" y="549"/>
                    <a:pt x="1384" y="549"/>
                  </a:cubicBezTo>
                  <a:lnTo>
                    <a:pt x="1060" y="549"/>
                  </a:lnTo>
                  <a:lnTo>
                    <a:pt x="1060" y="216"/>
                  </a:lnTo>
                  <a:cubicBezTo>
                    <a:pt x="1060" y="72"/>
                    <a:pt x="950" y="1"/>
                    <a:pt x="840"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8" name="Google Shape;21138;p80"/>
            <p:cNvSpPr/>
            <p:nvPr/>
          </p:nvSpPr>
          <p:spPr>
            <a:xfrm>
              <a:off x="5985843" y="3801649"/>
              <a:ext cx="39984" cy="100001"/>
            </a:xfrm>
            <a:custGeom>
              <a:avLst/>
              <a:gdLst/>
              <a:ahLst/>
              <a:cxnLst/>
              <a:rect l="l" t="t" r="r" b="b"/>
              <a:pathLst>
                <a:path w="1527" h="3819" extrusionOk="0">
                  <a:moveTo>
                    <a:pt x="91" y="0"/>
                  </a:moveTo>
                  <a:cubicBezTo>
                    <a:pt x="68" y="0"/>
                    <a:pt x="44" y="1"/>
                    <a:pt x="20" y="2"/>
                  </a:cubicBezTo>
                  <a:lnTo>
                    <a:pt x="0" y="1528"/>
                  </a:lnTo>
                  <a:cubicBezTo>
                    <a:pt x="0" y="1528"/>
                    <a:pt x="649" y="2187"/>
                    <a:pt x="649" y="3055"/>
                  </a:cubicBezTo>
                  <a:lnTo>
                    <a:pt x="649" y="3322"/>
                  </a:lnTo>
                  <a:cubicBezTo>
                    <a:pt x="649" y="3541"/>
                    <a:pt x="811" y="3732"/>
                    <a:pt x="1031" y="3761"/>
                  </a:cubicBezTo>
                  <a:lnTo>
                    <a:pt x="1527" y="3818"/>
                  </a:lnTo>
                  <a:lnTo>
                    <a:pt x="1527" y="1309"/>
                  </a:lnTo>
                  <a:cubicBezTo>
                    <a:pt x="1527" y="605"/>
                    <a:pt x="880" y="0"/>
                    <a:pt x="9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39" name="Google Shape;21139;p80"/>
            <p:cNvSpPr/>
            <p:nvPr/>
          </p:nvSpPr>
          <p:spPr>
            <a:xfrm>
              <a:off x="5914672" y="3938753"/>
              <a:ext cx="50668" cy="17361"/>
            </a:xfrm>
            <a:custGeom>
              <a:avLst/>
              <a:gdLst/>
              <a:ahLst/>
              <a:cxnLst/>
              <a:rect l="l" t="t" r="r" b="b"/>
              <a:pathLst>
                <a:path w="1935" h="663" extrusionOk="0">
                  <a:moveTo>
                    <a:pt x="312" y="1"/>
                  </a:moveTo>
                  <a:cubicBezTo>
                    <a:pt x="143" y="1"/>
                    <a:pt x="1" y="222"/>
                    <a:pt x="162" y="376"/>
                  </a:cubicBezTo>
                  <a:cubicBezTo>
                    <a:pt x="372" y="558"/>
                    <a:pt x="643" y="662"/>
                    <a:pt x="926" y="662"/>
                  </a:cubicBezTo>
                  <a:cubicBezTo>
                    <a:pt x="938" y="662"/>
                    <a:pt x="951" y="662"/>
                    <a:pt x="963" y="662"/>
                  </a:cubicBezTo>
                  <a:cubicBezTo>
                    <a:pt x="975" y="662"/>
                    <a:pt x="988" y="662"/>
                    <a:pt x="1000" y="662"/>
                  </a:cubicBezTo>
                  <a:cubicBezTo>
                    <a:pt x="1283" y="662"/>
                    <a:pt x="1564" y="558"/>
                    <a:pt x="1774" y="376"/>
                  </a:cubicBezTo>
                  <a:cubicBezTo>
                    <a:pt x="1935" y="222"/>
                    <a:pt x="1793" y="1"/>
                    <a:pt x="1623" y="1"/>
                  </a:cubicBezTo>
                  <a:cubicBezTo>
                    <a:pt x="1572" y="1"/>
                    <a:pt x="1518" y="21"/>
                    <a:pt x="1469" y="70"/>
                  </a:cubicBezTo>
                  <a:cubicBezTo>
                    <a:pt x="1316" y="170"/>
                    <a:pt x="1140" y="221"/>
                    <a:pt x="964" y="221"/>
                  </a:cubicBezTo>
                  <a:cubicBezTo>
                    <a:pt x="789" y="221"/>
                    <a:pt x="615" y="170"/>
                    <a:pt x="467"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0" name="Google Shape;21140;p80"/>
            <p:cNvSpPr/>
            <p:nvPr/>
          </p:nvSpPr>
          <p:spPr>
            <a:xfrm>
              <a:off x="5866937" y="4007515"/>
              <a:ext cx="72978" cy="137419"/>
            </a:xfrm>
            <a:custGeom>
              <a:avLst/>
              <a:gdLst/>
              <a:ahLst/>
              <a:cxnLst/>
              <a:rect l="l" t="t" r="r" b="b"/>
              <a:pathLst>
                <a:path w="2787" h="5248" extrusionOk="0">
                  <a:moveTo>
                    <a:pt x="1260" y="1"/>
                  </a:moveTo>
                  <a:lnTo>
                    <a:pt x="239" y="516"/>
                  </a:lnTo>
                  <a:cubicBezTo>
                    <a:pt x="86" y="583"/>
                    <a:pt x="39" y="774"/>
                    <a:pt x="144" y="907"/>
                  </a:cubicBezTo>
                  <a:lnTo>
                    <a:pt x="601" y="1527"/>
                  </a:lnTo>
                  <a:lnTo>
                    <a:pt x="172" y="1966"/>
                  </a:lnTo>
                  <a:cubicBezTo>
                    <a:pt x="39" y="2100"/>
                    <a:pt x="0" y="2300"/>
                    <a:pt x="86" y="2472"/>
                  </a:cubicBezTo>
                  <a:lnTo>
                    <a:pt x="1479" y="5248"/>
                  </a:lnTo>
                  <a:lnTo>
                    <a:pt x="2786" y="5248"/>
                  </a:lnTo>
                  <a:lnTo>
                    <a:pt x="1260"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1" name="Google Shape;21141;p80"/>
            <p:cNvSpPr/>
            <p:nvPr/>
          </p:nvSpPr>
          <p:spPr>
            <a:xfrm>
              <a:off x="5853687" y="3790180"/>
              <a:ext cx="145170" cy="62582"/>
            </a:xfrm>
            <a:custGeom>
              <a:avLst/>
              <a:gdLst/>
              <a:ahLst/>
              <a:cxnLst/>
              <a:rect l="l" t="t" r="r" b="b"/>
              <a:pathLst>
                <a:path w="5544" h="2390" extrusionOk="0">
                  <a:moveTo>
                    <a:pt x="3780" y="1"/>
                  </a:moveTo>
                  <a:cubicBezTo>
                    <a:pt x="3761" y="1"/>
                    <a:pt x="3741" y="1"/>
                    <a:pt x="3721" y="1"/>
                  </a:cubicBezTo>
                  <a:cubicBezTo>
                    <a:pt x="1899" y="1"/>
                    <a:pt x="1546" y="555"/>
                    <a:pt x="144" y="1003"/>
                  </a:cubicBezTo>
                  <a:cubicBezTo>
                    <a:pt x="39" y="1032"/>
                    <a:pt x="1" y="1146"/>
                    <a:pt x="58" y="1232"/>
                  </a:cubicBezTo>
                  <a:cubicBezTo>
                    <a:pt x="289" y="1593"/>
                    <a:pt x="989" y="2390"/>
                    <a:pt x="2711" y="2390"/>
                  </a:cubicBezTo>
                  <a:cubicBezTo>
                    <a:pt x="3266" y="2390"/>
                    <a:pt x="3928" y="2307"/>
                    <a:pt x="4714" y="2100"/>
                  </a:cubicBezTo>
                  <a:cubicBezTo>
                    <a:pt x="5086" y="2005"/>
                    <a:pt x="5381" y="1699"/>
                    <a:pt x="5458" y="1318"/>
                  </a:cubicBezTo>
                  <a:cubicBezTo>
                    <a:pt x="5544" y="879"/>
                    <a:pt x="5276" y="440"/>
                    <a:pt x="4866" y="240"/>
                  </a:cubicBezTo>
                  <a:cubicBezTo>
                    <a:pt x="4522" y="86"/>
                    <a:pt x="4152" y="1"/>
                    <a:pt x="378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2" name="Google Shape;21142;p80"/>
            <p:cNvSpPr/>
            <p:nvPr/>
          </p:nvSpPr>
          <p:spPr>
            <a:xfrm>
              <a:off x="5831221" y="4110448"/>
              <a:ext cx="57214" cy="34250"/>
            </a:xfrm>
            <a:custGeom>
              <a:avLst/>
              <a:gdLst/>
              <a:ahLst/>
              <a:cxnLst/>
              <a:rect l="l" t="t" r="r" b="b"/>
              <a:pathLst>
                <a:path w="2185" h="1308" extrusionOk="0">
                  <a:moveTo>
                    <a:pt x="220" y="0"/>
                  </a:moveTo>
                  <a:cubicBezTo>
                    <a:pt x="105" y="0"/>
                    <a:pt x="0" y="96"/>
                    <a:pt x="0" y="220"/>
                  </a:cubicBezTo>
                  <a:lnTo>
                    <a:pt x="0" y="1098"/>
                  </a:lnTo>
                  <a:cubicBezTo>
                    <a:pt x="0" y="1212"/>
                    <a:pt x="105" y="1307"/>
                    <a:pt x="220" y="1307"/>
                  </a:cubicBezTo>
                  <a:lnTo>
                    <a:pt x="1965" y="1307"/>
                  </a:lnTo>
                  <a:cubicBezTo>
                    <a:pt x="2089" y="1307"/>
                    <a:pt x="2185" y="1212"/>
                    <a:pt x="2185" y="1098"/>
                  </a:cubicBezTo>
                  <a:lnTo>
                    <a:pt x="2185" y="220"/>
                  </a:lnTo>
                  <a:cubicBezTo>
                    <a:pt x="2185" y="96"/>
                    <a:pt x="2089" y="0"/>
                    <a:pt x="1965"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3" name="Google Shape;21143;p80"/>
            <p:cNvSpPr/>
            <p:nvPr/>
          </p:nvSpPr>
          <p:spPr>
            <a:xfrm>
              <a:off x="5854185" y="4093323"/>
              <a:ext cx="11521" cy="28646"/>
            </a:xfrm>
            <a:custGeom>
              <a:avLst/>
              <a:gdLst/>
              <a:ahLst/>
              <a:cxnLst/>
              <a:rect l="l" t="t" r="r" b="b"/>
              <a:pathLst>
                <a:path w="440" h="1094" extrusionOk="0">
                  <a:moveTo>
                    <a:pt x="220" y="1"/>
                  </a:moveTo>
                  <a:cubicBezTo>
                    <a:pt x="111" y="1"/>
                    <a:pt x="1" y="72"/>
                    <a:pt x="1" y="216"/>
                  </a:cubicBezTo>
                  <a:lnTo>
                    <a:pt x="1" y="874"/>
                  </a:lnTo>
                  <a:cubicBezTo>
                    <a:pt x="1" y="998"/>
                    <a:pt x="96" y="1093"/>
                    <a:pt x="220" y="1093"/>
                  </a:cubicBezTo>
                  <a:cubicBezTo>
                    <a:pt x="335" y="1093"/>
                    <a:pt x="440" y="998"/>
                    <a:pt x="440" y="874"/>
                  </a:cubicBezTo>
                  <a:lnTo>
                    <a:pt x="440" y="216"/>
                  </a:lnTo>
                  <a:cubicBezTo>
                    <a:pt x="440" y="72"/>
                    <a:pt x="330"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4" name="Google Shape;21144;p80"/>
            <p:cNvSpPr/>
            <p:nvPr/>
          </p:nvSpPr>
          <p:spPr>
            <a:xfrm>
              <a:off x="5831221" y="4127678"/>
              <a:ext cx="57214" cy="17020"/>
            </a:xfrm>
            <a:custGeom>
              <a:avLst/>
              <a:gdLst/>
              <a:ahLst/>
              <a:cxnLst/>
              <a:rect l="l" t="t" r="r" b="b"/>
              <a:pathLst>
                <a:path w="2185" h="650" extrusionOk="0">
                  <a:moveTo>
                    <a:pt x="0" y="1"/>
                  </a:moveTo>
                  <a:lnTo>
                    <a:pt x="0" y="440"/>
                  </a:lnTo>
                  <a:cubicBezTo>
                    <a:pt x="0" y="554"/>
                    <a:pt x="105" y="649"/>
                    <a:pt x="220" y="649"/>
                  </a:cubicBezTo>
                  <a:lnTo>
                    <a:pt x="1965" y="649"/>
                  </a:lnTo>
                  <a:cubicBezTo>
                    <a:pt x="2089" y="649"/>
                    <a:pt x="2185" y="554"/>
                    <a:pt x="2185" y="440"/>
                  </a:cubicBezTo>
                  <a:lnTo>
                    <a:pt x="2185" y="1"/>
                  </a:lnTo>
                  <a:cubicBezTo>
                    <a:pt x="2185" y="115"/>
                    <a:pt x="2089" y="220"/>
                    <a:pt x="1965" y="220"/>
                  </a:cubicBezTo>
                  <a:lnTo>
                    <a:pt x="220" y="220"/>
                  </a:lnTo>
                  <a:cubicBezTo>
                    <a:pt x="105" y="220"/>
                    <a:pt x="0" y="115"/>
                    <a:pt x="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45" name="Google Shape;21145;p80"/>
          <p:cNvGrpSpPr/>
          <p:nvPr/>
        </p:nvGrpSpPr>
        <p:grpSpPr>
          <a:xfrm>
            <a:off x="7136117" y="5053608"/>
            <a:ext cx="366067" cy="472971"/>
            <a:chOff x="5352088" y="3790206"/>
            <a:chExt cx="274550" cy="354728"/>
          </a:xfrm>
        </p:grpSpPr>
        <p:sp>
          <p:nvSpPr>
            <p:cNvPr id="21146" name="Google Shape;21146;p80"/>
            <p:cNvSpPr/>
            <p:nvPr/>
          </p:nvSpPr>
          <p:spPr>
            <a:xfrm>
              <a:off x="5352088" y="3978790"/>
              <a:ext cx="274550" cy="165908"/>
            </a:xfrm>
            <a:custGeom>
              <a:avLst/>
              <a:gdLst/>
              <a:ahLst/>
              <a:cxnLst/>
              <a:rect l="l" t="t" r="r" b="b"/>
              <a:pathLst>
                <a:path w="10485" h="6336" extrusionOk="0">
                  <a:moveTo>
                    <a:pt x="3721" y="1"/>
                  </a:moveTo>
                  <a:lnTo>
                    <a:pt x="3721" y="1489"/>
                  </a:lnTo>
                  <a:cubicBezTo>
                    <a:pt x="3721" y="1775"/>
                    <a:pt x="3530" y="2033"/>
                    <a:pt x="3244" y="2119"/>
                  </a:cubicBezTo>
                  <a:lnTo>
                    <a:pt x="945" y="2796"/>
                  </a:lnTo>
                  <a:cubicBezTo>
                    <a:pt x="382" y="2958"/>
                    <a:pt x="1" y="3464"/>
                    <a:pt x="1" y="4046"/>
                  </a:cubicBezTo>
                  <a:lnTo>
                    <a:pt x="1" y="5687"/>
                  </a:lnTo>
                  <a:cubicBezTo>
                    <a:pt x="1" y="6049"/>
                    <a:pt x="296" y="6335"/>
                    <a:pt x="659" y="6335"/>
                  </a:cubicBezTo>
                  <a:lnTo>
                    <a:pt x="9827" y="6335"/>
                  </a:lnTo>
                  <a:cubicBezTo>
                    <a:pt x="10189" y="6335"/>
                    <a:pt x="10485" y="6049"/>
                    <a:pt x="10485" y="5687"/>
                  </a:cubicBezTo>
                  <a:lnTo>
                    <a:pt x="10485" y="4046"/>
                  </a:lnTo>
                  <a:cubicBezTo>
                    <a:pt x="10485" y="3473"/>
                    <a:pt x="10103" y="2958"/>
                    <a:pt x="9550" y="2796"/>
                  </a:cubicBezTo>
                  <a:lnTo>
                    <a:pt x="7241" y="2119"/>
                  </a:lnTo>
                  <a:cubicBezTo>
                    <a:pt x="6965" y="2033"/>
                    <a:pt x="6774" y="1775"/>
                    <a:pt x="6774" y="1489"/>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7" name="Google Shape;21147;p80"/>
            <p:cNvSpPr/>
            <p:nvPr/>
          </p:nvSpPr>
          <p:spPr>
            <a:xfrm>
              <a:off x="5352088" y="4034512"/>
              <a:ext cx="274550" cy="110186"/>
            </a:xfrm>
            <a:custGeom>
              <a:avLst/>
              <a:gdLst/>
              <a:ahLst/>
              <a:cxnLst/>
              <a:rect l="l" t="t" r="r" b="b"/>
              <a:pathLst>
                <a:path w="10485" h="4208" extrusionOk="0">
                  <a:moveTo>
                    <a:pt x="3196" y="0"/>
                  </a:moveTo>
                  <a:lnTo>
                    <a:pt x="945" y="668"/>
                  </a:lnTo>
                  <a:cubicBezTo>
                    <a:pt x="382" y="830"/>
                    <a:pt x="1" y="1336"/>
                    <a:pt x="1" y="1918"/>
                  </a:cubicBezTo>
                  <a:lnTo>
                    <a:pt x="1" y="3559"/>
                  </a:lnTo>
                  <a:cubicBezTo>
                    <a:pt x="1" y="3921"/>
                    <a:pt x="296" y="4207"/>
                    <a:pt x="659" y="4207"/>
                  </a:cubicBezTo>
                  <a:lnTo>
                    <a:pt x="9836" y="4207"/>
                  </a:lnTo>
                  <a:cubicBezTo>
                    <a:pt x="10199" y="4207"/>
                    <a:pt x="10485" y="3921"/>
                    <a:pt x="10485" y="3559"/>
                  </a:cubicBezTo>
                  <a:lnTo>
                    <a:pt x="10485" y="1918"/>
                  </a:lnTo>
                  <a:cubicBezTo>
                    <a:pt x="10485" y="1336"/>
                    <a:pt x="10103" y="830"/>
                    <a:pt x="9550" y="668"/>
                  </a:cubicBezTo>
                  <a:lnTo>
                    <a:pt x="7299" y="0"/>
                  </a:lnTo>
                  <a:cubicBezTo>
                    <a:pt x="6831" y="768"/>
                    <a:pt x="6039" y="1152"/>
                    <a:pt x="5248" y="1152"/>
                  </a:cubicBezTo>
                  <a:cubicBezTo>
                    <a:pt x="4456" y="1152"/>
                    <a:pt x="3664" y="768"/>
                    <a:pt x="3196"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8" name="Google Shape;21148;p80"/>
            <p:cNvSpPr/>
            <p:nvPr/>
          </p:nvSpPr>
          <p:spPr>
            <a:xfrm>
              <a:off x="5424542" y="4034512"/>
              <a:ext cx="129904" cy="41739"/>
            </a:xfrm>
            <a:custGeom>
              <a:avLst/>
              <a:gdLst/>
              <a:ahLst/>
              <a:cxnLst/>
              <a:rect l="l" t="t" r="r" b="b"/>
              <a:pathLst>
                <a:path w="4961" h="1594" extrusionOk="0">
                  <a:moveTo>
                    <a:pt x="429" y="0"/>
                  </a:moveTo>
                  <a:lnTo>
                    <a:pt x="0" y="134"/>
                  </a:lnTo>
                  <a:cubicBezTo>
                    <a:pt x="539" y="1107"/>
                    <a:pt x="1510" y="1593"/>
                    <a:pt x="2481" y="1593"/>
                  </a:cubicBezTo>
                  <a:cubicBezTo>
                    <a:pt x="3451" y="1593"/>
                    <a:pt x="4422" y="1107"/>
                    <a:pt x="4961" y="134"/>
                  </a:cubicBezTo>
                  <a:lnTo>
                    <a:pt x="4522" y="0"/>
                  </a:lnTo>
                  <a:cubicBezTo>
                    <a:pt x="4059" y="768"/>
                    <a:pt x="3270" y="1152"/>
                    <a:pt x="2479" y="1152"/>
                  </a:cubicBezTo>
                  <a:cubicBezTo>
                    <a:pt x="1689" y="1152"/>
                    <a:pt x="897" y="768"/>
                    <a:pt x="429"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49" name="Google Shape;21149;p80"/>
            <p:cNvSpPr/>
            <p:nvPr/>
          </p:nvSpPr>
          <p:spPr>
            <a:xfrm>
              <a:off x="5398042" y="4037261"/>
              <a:ext cx="28515" cy="78948"/>
            </a:xfrm>
            <a:custGeom>
              <a:avLst/>
              <a:gdLst/>
              <a:ahLst/>
              <a:cxnLst/>
              <a:rect l="l" t="t" r="r" b="b"/>
              <a:pathLst>
                <a:path w="1089" h="3015" extrusionOk="0">
                  <a:moveTo>
                    <a:pt x="1088" y="0"/>
                  </a:moveTo>
                  <a:lnTo>
                    <a:pt x="1" y="325"/>
                  </a:lnTo>
                  <a:lnTo>
                    <a:pt x="1" y="3015"/>
                  </a:lnTo>
                  <a:lnTo>
                    <a:pt x="1088" y="3015"/>
                  </a:lnTo>
                  <a:lnTo>
                    <a:pt x="1088"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0" name="Google Shape;21150;p80"/>
            <p:cNvSpPr/>
            <p:nvPr/>
          </p:nvSpPr>
          <p:spPr>
            <a:xfrm>
              <a:off x="5552429" y="4037261"/>
              <a:ext cx="28515" cy="78948"/>
            </a:xfrm>
            <a:custGeom>
              <a:avLst/>
              <a:gdLst/>
              <a:ahLst/>
              <a:cxnLst/>
              <a:rect l="l" t="t" r="r" b="b"/>
              <a:pathLst>
                <a:path w="1089" h="3015" extrusionOk="0">
                  <a:moveTo>
                    <a:pt x="1" y="0"/>
                  </a:moveTo>
                  <a:lnTo>
                    <a:pt x="1" y="3015"/>
                  </a:lnTo>
                  <a:lnTo>
                    <a:pt x="1088" y="3015"/>
                  </a:lnTo>
                  <a:lnTo>
                    <a:pt x="1088" y="325"/>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1" name="Google Shape;21151;p80"/>
            <p:cNvSpPr/>
            <p:nvPr/>
          </p:nvSpPr>
          <p:spPr>
            <a:xfrm>
              <a:off x="5397807" y="4093219"/>
              <a:ext cx="183138" cy="51715"/>
            </a:xfrm>
            <a:custGeom>
              <a:avLst/>
              <a:gdLst/>
              <a:ahLst/>
              <a:cxnLst/>
              <a:rect l="l" t="t" r="r" b="b"/>
              <a:pathLst>
                <a:path w="6994" h="1975" extrusionOk="0">
                  <a:moveTo>
                    <a:pt x="659" y="0"/>
                  </a:moveTo>
                  <a:cubicBezTo>
                    <a:pt x="296" y="0"/>
                    <a:pt x="0" y="296"/>
                    <a:pt x="0" y="658"/>
                  </a:cubicBezTo>
                  <a:lnTo>
                    <a:pt x="0" y="1975"/>
                  </a:lnTo>
                  <a:lnTo>
                    <a:pt x="6993" y="1975"/>
                  </a:lnTo>
                  <a:lnTo>
                    <a:pt x="6993" y="658"/>
                  </a:lnTo>
                  <a:cubicBezTo>
                    <a:pt x="6993" y="296"/>
                    <a:pt x="6697" y="0"/>
                    <a:pt x="634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2" name="Google Shape;21152;p80"/>
            <p:cNvSpPr/>
            <p:nvPr/>
          </p:nvSpPr>
          <p:spPr>
            <a:xfrm>
              <a:off x="5449522" y="3984551"/>
              <a:ext cx="79943" cy="28620"/>
            </a:xfrm>
            <a:custGeom>
              <a:avLst/>
              <a:gdLst/>
              <a:ahLst/>
              <a:cxnLst/>
              <a:rect l="l" t="t" r="r" b="b"/>
              <a:pathLst>
                <a:path w="3053" h="1093" extrusionOk="0">
                  <a:moveTo>
                    <a:pt x="0" y="0"/>
                  </a:moveTo>
                  <a:lnTo>
                    <a:pt x="0" y="706"/>
                  </a:lnTo>
                  <a:cubicBezTo>
                    <a:pt x="477" y="964"/>
                    <a:pt x="1002" y="1093"/>
                    <a:pt x="1527" y="1093"/>
                  </a:cubicBezTo>
                  <a:cubicBezTo>
                    <a:pt x="2051" y="1093"/>
                    <a:pt x="2576" y="964"/>
                    <a:pt x="3053" y="706"/>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3" name="Google Shape;21153;p80"/>
            <p:cNvSpPr/>
            <p:nvPr/>
          </p:nvSpPr>
          <p:spPr>
            <a:xfrm>
              <a:off x="5392386" y="3801701"/>
              <a:ext cx="193952" cy="200106"/>
            </a:xfrm>
            <a:custGeom>
              <a:avLst/>
              <a:gdLst/>
              <a:ahLst/>
              <a:cxnLst/>
              <a:rect l="l" t="t" r="r" b="b"/>
              <a:pathLst>
                <a:path w="7407" h="7642" extrusionOk="0">
                  <a:moveTo>
                    <a:pt x="3709" y="0"/>
                  </a:moveTo>
                  <a:cubicBezTo>
                    <a:pt x="2020" y="0"/>
                    <a:pt x="646" y="1364"/>
                    <a:pt x="646" y="3053"/>
                  </a:cubicBezTo>
                  <a:lnTo>
                    <a:pt x="646" y="3940"/>
                  </a:lnTo>
                  <a:cubicBezTo>
                    <a:pt x="1" y="4073"/>
                    <a:pt x="101" y="5018"/>
                    <a:pt x="751" y="5018"/>
                  </a:cubicBezTo>
                  <a:cubicBezTo>
                    <a:pt x="754" y="5018"/>
                    <a:pt x="757" y="5018"/>
                    <a:pt x="761" y="5018"/>
                  </a:cubicBezTo>
                  <a:lnTo>
                    <a:pt x="875" y="5018"/>
                  </a:lnTo>
                  <a:cubicBezTo>
                    <a:pt x="990" y="6497"/>
                    <a:pt x="2220" y="7642"/>
                    <a:pt x="3709" y="7642"/>
                  </a:cubicBezTo>
                  <a:cubicBezTo>
                    <a:pt x="5187" y="7642"/>
                    <a:pt x="6418" y="6497"/>
                    <a:pt x="6532" y="5018"/>
                  </a:cubicBezTo>
                  <a:lnTo>
                    <a:pt x="6656" y="5018"/>
                  </a:lnTo>
                  <a:cubicBezTo>
                    <a:pt x="6660" y="5018"/>
                    <a:pt x="6663" y="5018"/>
                    <a:pt x="6666" y="5018"/>
                  </a:cubicBezTo>
                  <a:cubicBezTo>
                    <a:pt x="7316" y="5018"/>
                    <a:pt x="7407" y="4073"/>
                    <a:pt x="6761" y="3940"/>
                  </a:cubicBezTo>
                  <a:lnTo>
                    <a:pt x="6761" y="3053"/>
                  </a:lnTo>
                  <a:cubicBezTo>
                    <a:pt x="6761" y="1364"/>
                    <a:pt x="5397" y="0"/>
                    <a:pt x="370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4" name="Google Shape;21154;p80"/>
            <p:cNvSpPr/>
            <p:nvPr/>
          </p:nvSpPr>
          <p:spPr>
            <a:xfrm>
              <a:off x="5397807" y="3795940"/>
              <a:ext cx="183138" cy="91464"/>
            </a:xfrm>
            <a:custGeom>
              <a:avLst/>
              <a:gdLst/>
              <a:ahLst/>
              <a:cxnLst/>
              <a:rect l="l" t="t" r="r" b="b"/>
              <a:pathLst>
                <a:path w="6994" h="3493" extrusionOk="0">
                  <a:moveTo>
                    <a:pt x="3502" y="1"/>
                  </a:moveTo>
                  <a:cubicBezTo>
                    <a:pt x="1565" y="1"/>
                    <a:pt x="0" y="1565"/>
                    <a:pt x="0" y="3492"/>
                  </a:cubicBezTo>
                  <a:lnTo>
                    <a:pt x="6993" y="3492"/>
                  </a:lnTo>
                  <a:cubicBezTo>
                    <a:pt x="6993" y="1565"/>
                    <a:pt x="5429" y="1"/>
                    <a:pt x="350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5" name="Google Shape;21155;p80"/>
            <p:cNvSpPr/>
            <p:nvPr/>
          </p:nvSpPr>
          <p:spPr>
            <a:xfrm>
              <a:off x="5397807" y="3795940"/>
              <a:ext cx="91700" cy="91464"/>
            </a:xfrm>
            <a:custGeom>
              <a:avLst/>
              <a:gdLst/>
              <a:ahLst/>
              <a:cxnLst/>
              <a:rect l="l" t="t" r="r" b="b"/>
              <a:pathLst>
                <a:path w="3502" h="3493" extrusionOk="0">
                  <a:moveTo>
                    <a:pt x="3502" y="1"/>
                  </a:moveTo>
                  <a:cubicBezTo>
                    <a:pt x="1565" y="1"/>
                    <a:pt x="0" y="1565"/>
                    <a:pt x="0" y="3492"/>
                  </a:cubicBezTo>
                  <a:lnTo>
                    <a:pt x="1975" y="3492"/>
                  </a:lnTo>
                  <a:cubicBezTo>
                    <a:pt x="1966" y="2338"/>
                    <a:pt x="2538" y="1250"/>
                    <a:pt x="3502" y="602"/>
                  </a:cubicBezTo>
                  <a:lnTo>
                    <a:pt x="350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6" name="Google Shape;21156;p80"/>
            <p:cNvSpPr/>
            <p:nvPr/>
          </p:nvSpPr>
          <p:spPr>
            <a:xfrm>
              <a:off x="5396812" y="3887378"/>
              <a:ext cx="161404" cy="114455"/>
            </a:xfrm>
            <a:custGeom>
              <a:avLst/>
              <a:gdLst/>
              <a:ahLst/>
              <a:cxnLst/>
              <a:rect l="l" t="t" r="r" b="b"/>
              <a:pathLst>
                <a:path w="6164" h="4371" extrusionOk="0">
                  <a:moveTo>
                    <a:pt x="477" y="0"/>
                  </a:moveTo>
                  <a:lnTo>
                    <a:pt x="477" y="668"/>
                  </a:lnTo>
                  <a:cubicBezTo>
                    <a:pt x="191" y="725"/>
                    <a:pt x="0" y="1012"/>
                    <a:pt x="48" y="1298"/>
                  </a:cubicBezTo>
                  <a:cubicBezTo>
                    <a:pt x="104" y="1558"/>
                    <a:pt x="332" y="1746"/>
                    <a:pt x="592" y="1746"/>
                  </a:cubicBezTo>
                  <a:cubicBezTo>
                    <a:pt x="598" y="1746"/>
                    <a:pt x="604" y="1746"/>
                    <a:pt x="611" y="1746"/>
                  </a:cubicBezTo>
                  <a:lnTo>
                    <a:pt x="706" y="1746"/>
                  </a:lnTo>
                  <a:cubicBezTo>
                    <a:pt x="822" y="3257"/>
                    <a:pt x="2080" y="4370"/>
                    <a:pt x="3523" y="4370"/>
                  </a:cubicBezTo>
                  <a:cubicBezTo>
                    <a:pt x="3738" y="4370"/>
                    <a:pt x="3958" y="4345"/>
                    <a:pt x="4179" y="4293"/>
                  </a:cubicBezTo>
                  <a:cubicBezTo>
                    <a:pt x="2786" y="3978"/>
                    <a:pt x="1794" y="2738"/>
                    <a:pt x="1794" y="1317"/>
                  </a:cubicBezTo>
                  <a:cubicBezTo>
                    <a:pt x="1794" y="954"/>
                    <a:pt x="2089" y="659"/>
                    <a:pt x="2452" y="659"/>
                  </a:cubicBezTo>
                  <a:lnTo>
                    <a:pt x="5724" y="659"/>
                  </a:lnTo>
                  <a:cubicBezTo>
                    <a:pt x="5963" y="659"/>
                    <a:pt x="6163" y="458"/>
                    <a:pt x="6163" y="220"/>
                  </a:cubicBezTo>
                  <a:lnTo>
                    <a:pt x="616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7" name="Google Shape;21157;p80"/>
            <p:cNvSpPr/>
            <p:nvPr/>
          </p:nvSpPr>
          <p:spPr>
            <a:xfrm>
              <a:off x="5455518" y="3944567"/>
              <a:ext cx="67714" cy="66615"/>
            </a:xfrm>
            <a:custGeom>
              <a:avLst/>
              <a:gdLst/>
              <a:ahLst/>
              <a:cxnLst/>
              <a:rect l="l" t="t" r="r" b="b"/>
              <a:pathLst>
                <a:path w="2586" h="2544" extrusionOk="0">
                  <a:moveTo>
                    <a:pt x="792" y="1"/>
                  </a:moveTo>
                  <a:cubicBezTo>
                    <a:pt x="458" y="1"/>
                    <a:pt x="172" y="249"/>
                    <a:pt x="143" y="583"/>
                  </a:cubicBezTo>
                  <a:lnTo>
                    <a:pt x="38" y="1508"/>
                  </a:lnTo>
                  <a:cubicBezTo>
                    <a:pt x="0" y="1785"/>
                    <a:pt x="143" y="2052"/>
                    <a:pt x="391" y="2166"/>
                  </a:cubicBezTo>
                  <a:lnTo>
                    <a:pt x="1002" y="2472"/>
                  </a:lnTo>
                  <a:cubicBezTo>
                    <a:pt x="1092" y="2519"/>
                    <a:pt x="1193" y="2543"/>
                    <a:pt x="1294" y="2543"/>
                  </a:cubicBezTo>
                  <a:cubicBezTo>
                    <a:pt x="1395" y="2543"/>
                    <a:pt x="1498" y="2519"/>
                    <a:pt x="1593" y="2472"/>
                  </a:cubicBezTo>
                  <a:lnTo>
                    <a:pt x="2194" y="2166"/>
                  </a:lnTo>
                  <a:cubicBezTo>
                    <a:pt x="2442" y="2052"/>
                    <a:pt x="2585" y="1785"/>
                    <a:pt x="2557" y="1508"/>
                  </a:cubicBezTo>
                  <a:lnTo>
                    <a:pt x="2452" y="583"/>
                  </a:lnTo>
                  <a:cubicBezTo>
                    <a:pt x="2414" y="249"/>
                    <a:pt x="2137" y="1"/>
                    <a:pt x="18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8" name="Google Shape;21158;p80"/>
            <p:cNvSpPr/>
            <p:nvPr/>
          </p:nvSpPr>
          <p:spPr>
            <a:xfrm>
              <a:off x="5455754" y="3944567"/>
              <a:ext cx="41739" cy="66615"/>
            </a:xfrm>
            <a:custGeom>
              <a:avLst/>
              <a:gdLst/>
              <a:ahLst/>
              <a:cxnLst/>
              <a:rect l="l" t="t" r="r" b="b"/>
              <a:pathLst>
                <a:path w="1594" h="2544" extrusionOk="0">
                  <a:moveTo>
                    <a:pt x="783" y="1"/>
                  </a:moveTo>
                  <a:cubicBezTo>
                    <a:pt x="449" y="1"/>
                    <a:pt x="172" y="249"/>
                    <a:pt x="134" y="583"/>
                  </a:cubicBezTo>
                  <a:lnTo>
                    <a:pt x="29" y="1518"/>
                  </a:lnTo>
                  <a:cubicBezTo>
                    <a:pt x="1" y="1785"/>
                    <a:pt x="144" y="2052"/>
                    <a:pt x="382" y="2176"/>
                  </a:cubicBezTo>
                  <a:lnTo>
                    <a:pt x="993" y="2472"/>
                  </a:lnTo>
                  <a:cubicBezTo>
                    <a:pt x="1083" y="2519"/>
                    <a:pt x="1184" y="2543"/>
                    <a:pt x="1285" y="2543"/>
                  </a:cubicBezTo>
                  <a:cubicBezTo>
                    <a:pt x="1386" y="2543"/>
                    <a:pt x="1489" y="2519"/>
                    <a:pt x="1584" y="2472"/>
                  </a:cubicBezTo>
                  <a:lnTo>
                    <a:pt x="1594" y="2472"/>
                  </a:lnTo>
                  <a:lnTo>
                    <a:pt x="1212" y="2243"/>
                  </a:lnTo>
                  <a:cubicBezTo>
                    <a:pt x="955" y="2052"/>
                    <a:pt x="812" y="1747"/>
                    <a:pt x="859" y="1432"/>
                  </a:cubicBezTo>
                  <a:lnTo>
                    <a:pt x="955" y="287"/>
                  </a:lnTo>
                  <a:cubicBezTo>
                    <a:pt x="964" y="182"/>
                    <a:pt x="993" y="87"/>
                    <a:pt x="10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59" name="Google Shape;21159;p80"/>
            <p:cNvSpPr/>
            <p:nvPr/>
          </p:nvSpPr>
          <p:spPr>
            <a:xfrm>
              <a:off x="5471439" y="3956978"/>
              <a:ext cx="35873" cy="16339"/>
            </a:xfrm>
            <a:custGeom>
              <a:avLst/>
              <a:gdLst/>
              <a:ahLst/>
              <a:cxnLst/>
              <a:rect l="l" t="t" r="r" b="b"/>
              <a:pathLst>
                <a:path w="1370" h="624" extrusionOk="0">
                  <a:moveTo>
                    <a:pt x="272" y="0"/>
                  </a:moveTo>
                  <a:cubicBezTo>
                    <a:pt x="132" y="0"/>
                    <a:pt x="0" y="150"/>
                    <a:pt x="69" y="309"/>
                  </a:cubicBezTo>
                  <a:cubicBezTo>
                    <a:pt x="213" y="510"/>
                    <a:pt x="442" y="624"/>
                    <a:pt x="690" y="624"/>
                  </a:cubicBezTo>
                  <a:cubicBezTo>
                    <a:pt x="928" y="624"/>
                    <a:pt x="1157" y="510"/>
                    <a:pt x="1300" y="309"/>
                  </a:cubicBezTo>
                  <a:cubicBezTo>
                    <a:pt x="1369" y="150"/>
                    <a:pt x="1237" y="0"/>
                    <a:pt x="1094" y="0"/>
                  </a:cubicBezTo>
                  <a:cubicBezTo>
                    <a:pt x="1040" y="0"/>
                    <a:pt x="984" y="21"/>
                    <a:pt x="938" y="71"/>
                  </a:cubicBezTo>
                  <a:cubicBezTo>
                    <a:pt x="871" y="147"/>
                    <a:pt x="778" y="185"/>
                    <a:pt x="684" y="185"/>
                  </a:cubicBezTo>
                  <a:cubicBezTo>
                    <a:pt x="589" y="185"/>
                    <a:pt x="494" y="147"/>
                    <a:pt x="422" y="71"/>
                  </a:cubicBezTo>
                  <a:cubicBezTo>
                    <a:pt x="378" y="21"/>
                    <a:pt x="325" y="0"/>
                    <a:pt x="27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0" name="Google Shape;21160;p80"/>
            <p:cNvSpPr/>
            <p:nvPr/>
          </p:nvSpPr>
          <p:spPr>
            <a:xfrm>
              <a:off x="5452271" y="3904556"/>
              <a:ext cx="11260" cy="17073"/>
            </a:xfrm>
            <a:custGeom>
              <a:avLst/>
              <a:gdLst/>
              <a:ahLst/>
              <a:cxnLst/>
              <a:rect l="l" t="t" r="r" b="b"/>
              <a:pathLst>
                <a:path w="430" h="652" extrusionOk="0">
                  <a:moveTo>
                    <a:pt x="215" y="0"/>
                  </a:moveTo>
                  <a:cubicBezTo>
                    <a:pt x="107" y="0"/>
                    <a:pt x="0" y="74"/>
                    <a:pt x="0" y="222"/>
                  </a:cubicBezTo>
                  <a:lnTo>
                    <a:pt x="0" y="441"/>
                  </a:lnTo>
                  <a:cubicBezTo>
                    <a:pt x="0" y="556"/>
                    <a:pt x="96" y="651"/>
                    <a:pt x="220" y="651"/>
                  </a:cubicBezTo>
                  <a:cubicBezTo>
                    <a:pt x="334" y="651"/>
                    <a:pt x="429" y="556"/>
                    <a:pt x="429" y="441"/>
                  </a:cubicBezTo>
                  <a:lnTo>
                    <a:pt x="429" y="222"/>
                  </a:lnTo>
                  <a:cubicBezTo>
                    <a:pt x="429" y="74"/>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1" name="Google Shape;21161;p80"/>
            <p:cNvSpPr/>
            <p:nvPr/>
          </p:nvSpPr>
          <p:spPr>
            <a:xfrm>
              <a:off x="5515220" y="3904556"/>
              <a:ext cx="11521" cy="17073"/>
            </a:xfrm>
            <a:custGeom>
              <a:avLst/>
              <a:gdLst/>
              <a:ahLst/>
              <a:cxnLst/>
              <a:rect l="l" t="t" r="r" b="b"/>
              <a:pathLst>
                <a:path w="440" h="652" extrusionOk="0">
                  <a:moveTo>
                    <a:pt x="220" y="0"/>
                  </a:moveTo>
                  <a:cubicBezTo>
                    <a:pt x="110" y="0"/>
                    <a:pt x="0" y="74"/>
                    <a:pt x="0" y="222"/>
                  </a:cubicBezTo>
                  <a:lnTo>
                    <a:pt x="0" y="441"/>
                  </a:lnTo>
                  <a:cubicBezTo>
                    <a:pt x="0" y="556"/>
                    <a:pt x="96" y="651"/>
                    <a:pt x="220" y="651"/>
                  </a:cubicBezTo>
                  <a:cubicBezTo>
                    <a:pt x="334" y="65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2" name="Google Shape;21162;p80"/>
            <p:cNvSpPr/>
            <p:nvPr/>
          </p:nvSpPr>
          <p:spPr>
            <a:xfrm>
              <a:off x="5472251" y="3790206"/>
              <a:ext cx="34486" cy="74208"/>
            </a:xfrm>
            <a:custGeom>
              <a:avLst/>
              <a:gdLst/>
              <a:ahLst/>
              <a:cxnLst/>
              <a:rect l="l" t="t" r="r" b="b"/>
              <a:pathLst>
                <a:path w="1317" h="2834" extrusionOk="0">
                  <a:moveTo>
                    <a:pt x="220" y="0"/>
                  </a:moveTo>
                  <a:cubicBezTo>
                    <a:pt x="96" y="0"/>
                    <a:pt x="0" y="96"/>
                    <a:pt x="0" y="220"/>
                  </a:cubicBezTo>
                  <a:lnTo>
                    <a:pt x="0" y="2624"/>
                  </a:lnTo>
                  <a:cubicBezTo>
                    <a:pt x="0" y="2738"/>
                    <a:pt x="96" y="2834"/>
                    <a:pt x="220" y="2834"/>
                  </a:cubicBezTo>
                  <a:lnTo>
                    <a:pt x="1097" y="2834"/>
                  </a:lnTo>
                  <a:cubicBezTo>
                    <a:pt x="1212" y="2834"/>
                    <a:pt x="1317" y="2738"/>
                    <a:pt x="1317" y="2624"/>
                  </a:cubicBezTo>
                  <a:lnTo>
                    <a:pt x="1317" y="220"/>
                  </a:lnTo>
                  <a:cubicBezTo>
                    <a:pt x="1317" y="96"/>
                    <a:pt x="1212" y="0"/>
                    <a:pt x="1097" y="0"/>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3" name="Google Shape;21163;p80"/>
            <p:cNvSpPr/>
            <p:nvPr/>
          </p:nvSpPr>
          <p:spPr>
            <a:xfrm>
              <a:off x="5535199" y="3805079"/>
              <a:ext cx="23017" cy="59361"/>
            </a:xfrm>
            <a:custGeom>
              <a:avLst/>
              <a:gdLst/>
              <a:ahLst/>
              <a:cxnLst/>
              <a:rect l="l" t="t" r="r" b="b"/>
              <a:pathLst>
                <a:path w="879" h="2267" extrusionOk="0">
                  <a:moveTo>
                    <a:pt x="140" y="1"/>
                  </a:moveTo>
                  <a:cubicBezTo>
                    <a:pt x="67" y="1"/>
                    <a:pt x="0" y="60"/>
                    <a:pt x="0" y="148"/>
                  </a:cubicBezTo>
                  <a:lnTo>
                    <a:pt x="0" y="2056"/>
                  </a:lnTo>
                  <a:cubicBezTo>
                    <a:pt x="0" y="2170"/>
                    <a:pt x="96" y="2266"/>
                    <a:pt x="220" y="2266"/>
                  </a:cubicBezTo>
                  <a:lnTo>
                    <a:pt x="659" y="2266"/>
                  </a:lnTo>
                  <a:cubicBezTo>
                    <a:pt x="664" y="2266"/>
                    <a:pt x="669" y="2266"/>
                    <a:pt x="674" y="2266"/>
                  </a:cubicBezTo>
                  <a:cubicBezTo>
                    <a:pt x="791" y="2266"/>
                    <a:pt x="878" y="2165"/>
                    <a:pt x="878" y="2046"/>
                  </a:cubicBezTo>
                  <a:lnTo>
                    <a:pt x="878" y="739"/>
                  </a:lnTo>
                  <a:cubicBezTo>
                    <a:pt x="878" y="596"/>
                    <a:pt x="811" y="472"/>
                    <a:pt x="706" y="386"/>
                  </a:cubicBezTo>
                  <a:lnTo>
                    <a:pt x="229" y="33"/>
                  </a:lnTo>
                  <a:cubicBezTo>
                    <a:pt x="201" y="11"/>
                    <a:pt x="170" y="1"/>
                    <a:pt x="140"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4" name="Google Shape;21164;p80"/>
            <p:cNvSpPr/>
            <p:nvPr/>
          </p:nvSpPr>
          <p:spPr>
            <a:xfrm>
              <a:off x="5420797" y="3805079"/>
              <a:ext cx="22990" cy="59361"/>
            </a:xfrm>
            <a:custGeom>
              <a:avLst/>
              <a:gdLst/>
              <a:ahLst/>
              <a:cxnLst/>
              <a:rect l="l" t="t" r="r" b="b"/>
              <a:pathLst>
                <a:path w="878" h="2267" extrusionOk="0">
                  <a:moveTo>
                    <a:pt x="741" y="1"/>
                  </a:moveTo>
                  <a:cubicBezTo>
                    <a:pt x="713" y="1"/>
                    <a:pt x="683" y="11"/>
                    <a:pt x="658" y="33"/>
                  </a:cubicBezTo>
                  <a:lnTo>
                    <a:pt x="181" y="386"/>
                  </a:lnTo>
                  <a:cubicBezTo>
                    <a:pt x="67" y="472"/>
                    <a:pt x="0" y="596"/>
                    <a:pt x="0" y="739"/>
                  </a:cubicBezTo>
                  <a:lnTo>
                    <a:pt x="0" y="2046"/>
                  </a:lnTo>
                  <a:cubicBezTo>
                    <a:pt x="0" y="2165"/>
                    <a:pt x="96" y="2266"/>
                    <a:pt x="213" y="2266"/>
                  </a:cubicBezTo>
                  <a:cubicBezTo>
                    <a:pt x="219" y="2266"/>
                    <a:pt x="224" y="2266"/>
                    <a:pt x="229" y="2266"/>
                  </a:cubicBezTo>
                  <a:lnTo>
                    <a:pt x="658" y="2266"/>
                  </a:lnTo>
                  <a:cubicBezTo>
                    <a:pt x="782" y="2266"/>
                    <a:pt x="878" y="2170"/>
                    <a:pt x="878" y="2056"/>
                  </a:cubicBezTo>
                  <a:lnTo>
                    <a:pt x="878" y="148"/>
                  </a:lnTo>
                  <a:cubicBezTo>
                    <a:pt x="878" y="60"/>
                    <a:pt x="811" y="1"/>
                    <a:pt x="741"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5" name="Google Shape;21165;p80"/>
            <p:cNvSpPr/>
            <p:nvPr/>
          </p:nvSpPr>
          <p:spPr>
            <a:xfrm>
              <a:off x="5386573" y="3881618"/>
              <a:ext cx="205866" cy="11521"/>
            </a:xfrm>
            <a:custGeom>
              <a:avLst/>
              <a:gdLst/>
              <a:ahLst/>
              <a:cxnLst/>
              <a:rect l="l" t="t" r="r" b="b"/>
              <a:pathLst>
                <a:path w="7862" h="440" extrusionOk="0">
                  <a:moveTo>
                    <a:pt x="220" y="1"/>
                  </a:moveTo>
                  <a:cubicBezTo>
                    <a:pt x="96" y="1"/>
                    <a:pt x="0" y="96"/>
                    <a:pt x="0" y="220"/>
                  </a:cubicBezTo>
                  <a:cubicBezTo>
                    <a:pt x="0" y="344"/>
                    <a:pt x="96" y="440"/>
                    <a:pt x="220" y="440"/>
                  </a:cubicBezTo>
                  <a:lnTo>
                    <a:pt x="7642" y="440"/>
                  </a:lnTo>
                  <a:cubicBezTo>
                    <a:pt x="7766" y="440"/>
                    <a:pt x="7861" y="344"/>
                    <a:pt x="7861" y="220"/>
                  </a:cubicBezTo>
                  <a:cubicBezTo>
                    <a:pt x="7861" y="96"/>
                    <a:pt x="7766" y="1"/>
                    <a:pt x="7651"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6" name="Google Shape;21166;p80"/>
            <p:cNvSpPr/>
            <p:nvPr/>
          </p:nvSpPr>
          <p:spPr>
            <a:xfrm>
              <a:off x="5415036" y="4110448"/>
              <a:ext cx="11521" cy="11521"/>
            </a:xfrm>
            <a:custGeom>
              <a:avLst/>
              <a:gdLst/>
              <a:ahLst/>
              <a:cxnLst/>
              <a:rect l="l" t="t" r="r" b="b"/>
              <a:pathLst>
                <a:path w="440" h="440" extrusionOk="0">
                  <a:moveTo>
                    <a:pt x="220" y="0"/>
                  </a:moveTo>
                  <a:cubicBezTo>
                    <a:pt x="96" y="0"/>
                    <a:pt x="1" y="96"/>
                    <a:pt x="1" y="220"/>
                  </a:cubicBezTo>
                  <a:cubicBezTo>
                    <a:pt x="1" y="344"/>
                    <a:pt x="96" y="439"/>
                    <a:pt x="220" y="439"/>
                  </a:cubicBezTo>
                  <a:cubicBezTo>
                    <a:pt x="344" y="439"/>
                    <a:pt x="439" y="344"/>
                    <a:pt x="439" y="220"/>
                  </a:cubicBezTo>
                  <a:cubicBezTo>
                    <a:pt x="439" y="96"/>
                    <a:pt x="344" y="0"/>
                    <a:pt x="2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7" name="Google Shape;21167;p80"/>
            <p:cNvSpPr/>
            <p:nvPr/>
          </p:nvSpPr>
          <p:spPr>
            <a:xfrm>
              <a:off x="5552429" y="4110448"/>
              <a:ext cx="11260" cy="11521"/>
            </a:xfrm>
            <a:custGeom>
              <a:avLst/>
              <a:gdLst/>
              <a:ahLst/>
              <a:cxnLst/>
              <a:rect l="l" t="t" r="r" b="b"/>
              <a:pathLst>
                <a:path w="430" h="440" extrusionOk="0">
                  <a:moveTo>
                    <a:pt x="211" y="0"/>
                  </a:moveTo>
                  <a:cubicBezTo>
                    <a:pt x="96" y="0"/>
                    <a:pt x="1" y="96"/>
                    <a:pt x="1" y="220"/>
                  </a:cubicBezTo>
                  <a:cubicBezTo>
                    <a:pt x="1" y="344"/>
                    <a:pt x="96" y="439"/>
                    <a:pt x="211" y="439"/>
                  </a:cubicBezTo>
                  <a:cubicBezTo>
                    <a:pt x="335" y="439"/>
                    <a:pt x="430" y="344"/>
                    <a:pt x="430" y="220"/>
                  </a:cubicBezTo>
                  <a:cubicBezTo>
                    <a:pt x="430" y="96"/>
                    <a:pt x="335" y="0"/>
                    <a:pt x="2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8" name="Google Shape;21168;p80"/>
            <p:cNvSpPr/>
            <p:nvPr/>
          </p:nvSpPr>
          <p:spPr>
            <a:xfrm>
              <a:off x="5380813" y="4093219"/>
              <a:ext cx="17020" cy="51480"/>
            </a:xfrm>
            <a:custGeom>
              <a:avLst/>
              <a:gdLst/>
              <a:ahLst/>
              <a:cxnLst/>
              <a:rect l="l" t="t" r="r" b="b"/>
              <a:pathLst>
                <a:path w="650" h="1966" extrusionOk="0">
                  <a:moveTo>
                    <a:pt x="649" y="0"/>
                  </a:moveTo>
                  <a:cubicBezTo>
                    <a:pt x="287" y="0"/>
                    <a:pt x="1" y="296"/>
                    <a:pt x="1" y="658"/>
                  </a:cubicBezTo>
                  <a:lnTo>
                    <a:pt x="1" y="1965"/>
                  </a:lnTo>
                  <a:lnTo>
                    <a:pt x="649" y="1965"/>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69" name="Google Shape;21169;p80"/>
            <p:cNvSpPr/>
            <p:nvPr/>
          </p:nvSpPr>
          <p:spPr>
            <a:xfrm>
              <a:off x="5580918" y="4093219"/>
              <a:ext cx="17256" cy="51480"/>
            </a:xfrm>
            <a:custGeom>
              <a:avLst/>
              <a:gdLst/>
              <a:ahLst/>
              <a:cxnLst/>
              <a:rect l="l" t="t" r="r" b="b"/>
              <a:pathLst>
                <a:path w="659" h="1966" extrusionOk="0">
                  <a:moveTo>
                    <a:pt x="0" y="0"/>
                  </a:moveTo>
                  <a:lnTo>
                    <a:pt x="0" y="1965"/>
                  </a:lnTo>
                  <a:lnTo>
                    <a:pt x="658" y="1965"/>
                  </a:lnTo>
                  <a:lnTo>
                    <a:pt x="658" y="658"/>
                  </a:lnTo>
                  <a:cubicBezTo>
                    <a:pt x="658" y="296"/>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70" name="Google Shape;21170;p80"/>
          <p:cNvGrpSpPr/>
          <p:nvPr/>
        </p:nvGrpSpPr>
        <p:grpSpPr>
          <a:xfrm>
            <a:off x="6535608" y="5053434"/>
            <a:ext cx="366067" cy="473145"/>
            <a:chOff x="4901706" y="3790075"/>
            <a:chExt cx="274550" cy="354859"/>
          </a:xfrm>
        </p:grpSpPr>
        <p:sp>
          <p:nvSpPr>
            <p:cNvPr id="21171" name="Google Shape;21171;p80"/>
            <p:cNvSpPr/>
            <p:nvPr/>
          </p:nvSpPr>
          <p:spPr>
            <a:xfrm>
              <a:off x="4901706" y="4007777"/>
              <a:ext cx="274550" cy="137157"/>
            </a:xfrm>
            <a:custGeom>
              <a:avLst/>
              <a:gdLst/>
              <a:ahLst/>
              <a:cxnLst/>
              <a:rect l="l" t="t" r="r" b="b"/>
              <a:pathLst>
                <a:path w="10485" h="5238" extrusionOk="0">
                  <a:moveTo>
                    <a:pt x="3711" y="1"/>
                  </a:moveTo>
                  <a:lnTo>
                    <a:pt x="3711" y="1622"/>
                  </a:lnTo>
                  <a:cubicBezTo>
                    <a:pt x="3711" y="1918"/>
                    <a:pt x="3520" y="2176"/>
                    <a:pt x="3244" y="2252"/>
                  </a:cubicBezTo>
                  <a:lnTo>
                    <a:pt x="945" y="2929"/>
                  </a:lnTo>
                  <a:cubicBezTo>
                    <a:pt x="382" y="3091"/>
                    <a:pt x="0" y="3607"/>
                    <a:pt x="0" y="4189"/>
                  </a:cubicBezTo>
                  <a:lnTo>
                    <a:pt x="0" y="4580"/>
                  </a:lnTo>
                  <a:cubicBezTo>
                    <a:pt x="0" y="4942"/>
                    <a:pt x="296" y="5238"/>
                    <a:pt x="649" y="5238"/>
                  </a:cubicBezTo>
                  <a:lnTo>
                    <a:pt x="9826" y="5238"/>
                  </a:lnTo>
                  <a:cubicBezTo>
                    <a:pt x="10189" y="5238"/>
                    <a:pt x="10484" y="4942"/>
                    <a:pt x="10484" y="4580"/>
                  </a:cubicBezTo>
                  <a:lnTo>
                    <a:pt x="10484" y="4189"/>
                  </a:lnTo>
                  <a:cubicBezTo>
                    <a:pt x="10484" y="3607"/>
                    <a:pt x="10103" y="3091"/>
                    <a:pt x="9540" y="2929"/>
                  </a:cubicBezTo>
                  <a:lnTo>
                    <a:pt x="7241" y="2252"/>
                  </a:lnTo>
                  <a:cubicBezTo>
                    <a:pt x="6964" y="2166"/>
                    <a:pt x="6773" y="1908"/>
                    <a:pt x="6773" y="1622"/>
                  </a:cubicBezTo>
                  <a:lnTo>
                    <a:pt x="6773"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2" name="Google Shape;21172;p80"/>
            <p:cNvSpPr/>
            <p:nvPr/>
          </p:nvSpPr>
          <p:spPr>
            <a:xfrm>
              <a:off x="4935929" y="4007777"/>
              <a:ext cx="206102" cy="124169"/>
            </a:xfrm>
            <a:custGeom>
              <a:avLst/>
              <a:gdLst/>
              <a:ahLst/>
              <a:cxnLst/>
              <a:rect l="l" t="t" r="r" b="b"/>
              <a:pathLst>
                <a:path w="7871" h="4742" extrusionOk="0">
                  <a:moveTo>
                    <a:pt x="2404" y="1"/>
                  </a:moveTo>
                  <a:lnTo>
                    <a:pt x="2404" y="1622"/>
                  </a:lnTo>
                  <a:cubicBezTo>
                    <a:pt x="2404" y="1918"/>
                    <a:pt x="2213" y="2166"/>
                    <a:pt x="1937" y="2252"/>
                  </a:cubicBezTo>
                  <a:lnTo>
                    <a:pt x="0" y="2824"/>
                  </a:lnTo>
                  <a:cubicBezTo>
                    <a:pt x="468" y="3979"/>
                    <a:pt x="1593" y="4742"/>
                    <a:pt x="2843" y="4742"/>
                  </a:cubicBezTo>
                  <a:lnTo>
                    <a:pt x="5028" y="4742"/>
                  </a:lnTo>
                  <a:cubicBezTo>
                    <a:pt x="6277" y="4742"/>
                    <a:pt x="7403" y="3979"/>
                    <a:pt x="7870" y="2815"/>
                  </a:cubicBezTo>
                  <a:lnTo>
                    <a:pt x="5934" y="2252"/>
                  </a:lnTo>
                  <a:cubicBezTo>
                    <a:pt x="5657" y="2166"/>
                    <a:pt x="5466" y="1908"/>
                    <a:pt x="5466" y="1622"/>
                  </a:cubicBezTo>
                  <a:lnTo>
                    <a:pt x="546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3" name="Google Shape;21173;p80"/>
            <p:cNvSpPr/>
            <p:nvPr/>
          </p:nvSpPr>
          <p:spPr>
            <a:xfrm>
              <a:off x="4941664" y="4017518"/>
              <a:ext cx="194633" cy="103195"/>
            </a:xfrm>
            <a:custGeom>
              <a:avLst/>
              <a:gdLst/>
              <a:ahLst/>
              <a:cxnLst/>
              <a:rect l="l" t="t" r="r" b="b"/>
              <a:pathLst>
                <a:path w="7433" h="3941" extrusionOk="0">
                  <a:moveTo>
                    <a:pt x="1317" y="1"/>
                  </a:moveTo>
                  <a:cubicBezTo>
                    <a:pt x="592" y="1"/>
                    <a:pt x="0" y="592"/>
                    <a:pt x="0" y="1317"/>
                  </a:cubicBezTo>
                  <a:cubicBezTo>
                    <a:pt x="0" y="2758"/>
                    <a:pt x="1174" y="3941"/>
                    <a:pt x="2624" y="3941"/>
                  </a:cubicBezTo>
                  <a:lnTo>
                    <a:pt x="4809" y="3941"/>
                  </a:lnTo>
                  <a:cubicBezTo>
                    <a:pt x="6259" y="3941"/>
                    <a:pt x="7432" y="2758"/>
                    <a:pt x="7432" y="1317"/>
                  </a:cubicBezTo>
                  <a:cubicBezTo>
                    <a:pt x="7432" y="592"/>
                    <a:pt x="6841" y="1"/>
                    <a:pt x="612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4" name="Google Shape;21174;p80"/>
            <p:cNvSpPr/>
            <p:nvPr/>
          </p:nvSpPr>
          <p:spPr>
            <a:xfrm>
              <a:off x="4959967" y="4034512"/>
              <a:ext cx="157922" cy="65279"/>
            </a:xfrm>
            <a:custGeom>
              <a:avLst/>
              <a:gdLst/>
              <a:ahLst/>
              <a:cxnLst/>
              <a:rect l="l" t="t" r="r" b="b"/>
              <a:pathLst>
                <a:path w="6031" h="2493" extrusionOk="0">
                  <a:moveTo>
                    <a:pt x="664" y="0"/>
                  </a:moveTo>
                  <a:cubicBezTo>
                    <a:pt x="186" y="0"/>
                    <a:pt x="1" y="622"/>
                    <a:pt x="408" y="887"/>
                  </a:cubicBezTo>
                  <a:lnTo>
                    <a:pt x="2650" y="2385"/>
                  </a:lnTo>
                  <a:cubicBezTo>
                    <a:pt x="2760" y="2457"/>
                    <a:pt x="2886" y="2493"/>
                    <a:pt x="3013" y="2493"/>
                  </a:cubicBezTo>
                  <a:cubicBezTo>
                    <a:pt x="3139" y="2493"/>
                    <a:pt x="3265" y="2457"/>
                    <a:pt x="3375" y="2385"/>
                  </a:cubicBezTo>
                  <a:lnTo>
                    <a:pt x="5626" y="887"/>
                  </a:lnTo>
                  <a:cubicBezTo>
                    <a:pt x="6031" y="634"/>
                    <a:pt x="5851" y="9"/>
                    <a:pt x="5381" y="9"/>
                  </a:cubicBezTo>
                  <a:cubicBezTo>
                    <a:pt x="5374" y="9"/>
                    <a:pt x="5366" y="10"/>
                    <a:pt x="5359" y="10"/>
                  </a:cubicBezTo>
                  <a:lnTo>
                    <a:pt x="675" y="0"/>
                  </a:lnTo>
                  <a:cubicBezTo>
                    <a:pt x="672" y="0"/>
                    <a:pt x="668" y="0"/>
                    <a:pt x="664"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5" name="Google Shape;21175;p80"/>
            <p:cNvSpPr/>
            <p:nvPr/>
          </p:nvSpPr>
          <p:spPr>
            <a:xfrm>
              <a:off x="4984869" y="4013276"/>
              <a:ext cx="107961" cy="86515"/>
            </a:xfrm>
            <a:custGeom>
              <a:avLst/>
              <a:gdLst/>
              <a:ahLst/>
              <a:cxnLst/>
              <a:rect l="l" t="t" r="r" b="b"/>
              <a:pathLst>
                <a:path w="4123" h="3304" extrusionOk="0">
                  <a:moveTo>
                    <a:pt x="535" y="0"/>
                  </a:moveTo>
                  <a:lnTo>
                    <a:pt x="535" y="1422"/>
                  </a:lnTo>
                  <a:cubicBezTo>
                    <a:pt x="535" y="1708"/>
                    <a:pt x="344" y="1966"/>
                    <a:pt x="68" y="2051"/>
                  </a:cubicBezTo>
                  <a:lnTo>
                    <a:pt x="10" y="2071"/>
                  </a:lnTo>
                  <a:lnTo>
                    <a:pt x="1" y="2071"/>
                  </a:lnTo>
                  <a:lnTo>
                    <a:pt x="1699" y="3196"/>
                  </a:lnTo>
                  <a:cubicBezTo>
                    <a:pt x="1809" y="3268"/>
                    <a:pt x="1935" y="3304"/>
                    <a:pt x="2062" y="3304"/>
                  </a:cubicBezTo>
                  <a:cubicBezTo>
                    <a:pt x="2188" y="3304"/>
                    <a:pt x="2314" y="3268"/>
                    <a:pt x="2424" y="3196"/>
                  </a:cubicBezTo>
                  <a:lnTo>
                    <a:pt x="4122" y="2071"/>
                  </a:lnTo>
                  <a:lnTo>
                    <a:pt x="4065" y="2051"/>
                  </a:lnTo>
                  <a:cubicBezTo>
                    <a:pt x="3788" y="1966"/>
                    <a:pt x="3597" y="1708"/>
                    <a:pt x="3597" y="1422"/>
                  </a:cubicBezTo>
                  <a:lnTo>
                    <a:pt x="359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6" name="Google Shape;21176;p80"/>
            <p:cNvSpPr/>
            <p:nvPr/>
          </p:nvSpPr>
          <p:spPr>
            <a:xfrm>
              <a:off x="4998878" y="4013276"/>
              <a:ext cx="80205" cy="28620"/>
            </a:xfrm>
            <a:custGeom>
              <a:avLst/>
              <a:gdLst/>
              <a:ahLst/>
              <a:cxnLst/>
              <a:rect l="l" t="t" r="r" b="b"/>
              <a:pathLst>
                <a:path w="3063" h="1093" extrusionOk="0">
                  <a:moveTo>
                    <a:pt x="0" y="0"/>
                  </a:moveTo>
                  <a:lnTo>
                    <a:pt x="0" y="706"/>
                  </a:lnTo>
                  <a:cubicBezTo>
                    <a:pt x="477" y="964"/>
                    <a:pt x="1002" y="1093"/>
                    <a:pt x="1528" y="1093"/>
                  </a:cubicBezTo>
                  <a:cubicBezTo>
                    <a:pt x="2054" y="1093"/>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7" name="Google Shape;21177;p80"/>
            <p:cNvSpPr/>
            <p:nvPr/>
          </p:nvSpPr>
          <p:spPr>
            <a:xfrm>
              <a:off x="4942161" y="3830164"/>
              <a:ext cx="193612" cy="200132"/>
            </a:xfrm>
            <a:custGeom>
              <a:avLst/>
              <a:gdLst/>
              <a:ahLst/>
              <a:cxnLst/>
              <a:rect l="l" t="t" r="r" b="b"/>
              <a:pathLst>
                <a:path w="7394" h="7643" extrusionOk="0">
                  <a:moveTo>
                    <a:pt x="3693" y="1"/>
                  </a:moveTo>
                  <a:cubicBezTo>
                    <a:pt x="2004" y="1"/>
                    <a:pt x="640" y="1374"/>
                    <a:pt x="640" y="3063"/>
                  </a:cubicBezTo>
                  <a:lnTo>
                    <a:pt x="640" y="3941"/>
                  </a:lnTo>
                  <a:cubicBezTo>
                    <a:pt x="1" y="4084"/>
                    <a:pt x="96" y="5019"/>
                    <a:pt x="745" y="5028"/>
                  </a:cubicBezTo>
                  <a:lnTo>
                    <a:pt x="869" y="5028"/>
                  </a:lnTo>
                  <a:cubicBezTo>
                    <a:pt x="983" y="6507"/>
                    <a:pt x="2214" y="7642"/>
                    <a:pt x="3693" y="7642"/>
                  </a:cubicBezTo>
                  <a:cubicBezTo>
                    <a:pt x="5181" y="7642"/>
                    <a:pt x="6411" y="6507"/>
                    <a:pt x="6526" y="5028"/>
                  </a:cubicBezTo>
                  <a:lnTo>
                    <a:pt x="6640" y="5028"/>
                  </a:lnTo>
                  <a:cubicBezTo>
                    <a:pt x="7299" y="5019"/>
                    <a:pt x="7394" y="4084"/>
                    <a:pt x="6755" y="3941"/>
                  </a:cubicBezTo>
                  <a:lnTo>
                    <a:pt x="6755" y="3063"/>
                  </a:lnTo>
                  <a:cubicBezTo>
                    <a:pt x="6755" y="1374"/>
                    <a:pt x="5381" y="1"/>
                    <a:pt x="369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8" name="Google Shape;21178;p80"/>
            <p:cNvSpPr/>
            <p:nvPr/>
          </p:nvSpPr>
          <p:spPr>
            <a:xfrm>
              <a:off x="4946168" y="3860984"/>
              <a:ext cx="109689" cy="169338"/>
            </a:xfrm>
            <a:custGeom>
              <a:avLst/>
              <a:gdLst/>
              <a:ahLst/>
              <a:cxnLst/>
              <a:rect l="l" t="t" r="r" b="b"/>
              <a:pathLst>
                <a:path w="4189" h="6467" extrusionOk="0">
                  <a:moveTo>
                    <a:pt x="1356" y="0"/>
                  </a:moveTo>
                  <a:cubicBezTo>
                    <a:pt x="1222" y="0"/>
                    <a:pt x="1086" y="61"/>
                    <a:pt x="992" y="197"/>
                  </a:cubicBezTo>
                  <a:cubicBezTo>
                    <a:pt x="658" y="693"/>
                    <a:pt x="487" y="1285"/>
                    <a:pt x="487" y="1886"/>
                  </a:cubicBezTo>
                  <a:lnTo>
                    <a:pt x="487" y="2764"/>
                  </a:lnTo>
                  <a:cubicBezTo>
                    <a:pt x="191" y="2830"/>
                    <a:pt x="0" y="3107"/>
                    <a:pt x="57" y="3403"/>
                  </a:cubicBezTo>
                  <a:cubicBezTo>
                    <a:pt x="115" y="3670"/>
                    <a:pt x="353" y="3851"/>
                    <a:pt x="620" y="3851"/>
                  </a:cubicBezTo>
                  <a:lnTo>
                    <a:pt x="716" y="3851"/>
                  </a:lnTo>
                  <a:cubicBezTo>
                    <a:pt x="823" y="5361"/>
                    <a:pt x="2085" y="6466"/>
                    <a:pt x="3528" y="6466"/>
                  </a:cubicBezTo>
                  <a:cubicBezTo>
                    <a:pt x="3745" y="6466"/>
                    <a:pt x="3966" y="6441"/>
                    <a:pt x="4188" y="6389"/>
                  </a:cubicBezTo>
                  <a:cubicBezTo>
                    <a:pt x="2786" y="6084"/>
                    <a:pt x="1794" y="4843"/>
                    <a:pt x="1794" y="3412"/>
                  </a:cubicBezTo>
                  <a:lnTo>
                    <a:pt x="1794" y="436"/>
                  </a:lnTo>
                  <a:cubicBezTo>
                    <a:pt x="1794" y="168"/>
                    <a:pt x="1578" y="0"/>
                    <a:pt x="135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79" name="Google Shape;21179;p80"/>
            <p:cNvSpPr/>
            <p:nvPr/>
          </p:nvSpPr>
          <p:spPr>
            <a:xfrm>
              <a:off x="4998878" y="3935035"/>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44" y="661"/>
                    <a:pt x="439" y="556"/>
                    <a:pt x="439" y="441"/>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0" name="Google Shape;21180;p80"/>
            <p:cNvSpPr/>
            <p:nvPr/>
          </p:nvSpPr>
          <p:spPr>
            <a:xfrm>
              <a:off x="5067561" y="3935035"/>
              <a:ext cx="11521" cy="17308"/>
            </a:xfrm>
            <a:custGeom>
              <a:avLst/>
              <a:gdLst/>
              <a:ahLst/>
              <a:cxnLst/>
              <a:rect l="l" t="t" r="r" b="b"/>
              <a:pathLst>
                <a:path w="440" h="661" extrusionOk="0">
                  <a:moveTo>
                    <a:pt x="216" y="0"/>
                  </a:moveTo>
                  <a:cubicBezTo>
                    <a:pt x="108" y="0"/>
                    <a:pt x="1" y="74"/>
                    <a:pt x="1" y="222"/>
                  </a:cubicBezTo>
                  <a:lnTo>
                    <a:pt x="1" y="441"/>
                  </a:lnTo>
                  <a:cubicBezTo>
                    <a:pt x="1" y="556"/>
                    <a:pt x="96" y="661"/>
                    <a:pt x="220" y="661"/>
                  </a:cubicBezTo>
                  <a:cubicBezTo>
                    <a:pt x="334" y="661"/>
                    <a:pt x="439" y="556"/>
                    <a:pt x="439" y="441"/>
                  </a:cubicBezTo>
                  <a:lnTo>
                    <a:pt x="439"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1" name="Google Shape;21181;p80"/>
            <p:cNvSpPr/>
            <p:nvPr/>
          </p:nvSpPr>
          <p:spPr>
            <a:xfrm>
              <a:off x="5013646" y="3974993"/>
              <a:ext cx="50668" cy="17334"/>
            </a:xfrm>
            <a:custGeom>
              <a:avLst/>
              <a:gdLst/>
              <a:ahLst/>
              <a:cxnLst/>
              <a:rect l="l" t="t" r="r" b="b"/>
              <a:pathLst>
                <a:path w="1935" h="662" extrusionOk="0">
                  <a:moveTo>
                    <a:pt x="312" y="0"/>
                  </a:moveTo>
                  <a:cubicBezTo>
                    <a:pt x="142" y="0"/>
                    <a:pt x="0" y="221"/>
                    <a:pt x="161" y="375"/>
                  </a:cubicBezTo>
                  <a:cubicBezTo>
                    <a:pt x="371" y="566"/>
                    <a:pt x="641" y="662"/>
                    <a:pt x="922" y="662"/>
                  </a:cubicBezTo>
                  <a:cubicBezTo>
                    <a:pt x="936" y="662"/>
                    <a:pt x="949" y="661"/>
                    <a:pt x="963" y="661"/>
                  </a:cubicBezTo>
                  <a:cubicBezTo>
                    <a:pt x="976" y="661"/>
                    <a:pt x="989" y="662"/>
                    <a:pt x="1003" y="662"/>
                  </a:cubicBezTo>
                  <a:cubicBezTo>
                    <a:pt x="1284" y="662"/>
                    <a:pt x="1555" y="566"/>
                    <a:pt x="1773" y="375"/>
                  </a:cubicBezTo>
                  <a:cubicBezTo>
                    <a:pt x="1934" y="221"/>
                    <a:pt x="1792" y="0"/>
                    <a:pt x="1623" y="0"/>
                  </a:cubicBezTo>
                  <a:cubicBezTo>
                    <a:pt x="1571" y="0"/>
                    <a:pt x="1517" y="21"/>
                    <a:pt x="1468" y="70"/>
                  </a:cubicBezTo>
                  <a:cubicBezTo>
                    <a:pt x="1315" y="175"/>
                    <a:pt x="1139" y="227"/>
                    <a:pt x="964" y="227"/>
                  </a:cubicBezTo>
                  <a:cubicBezTo>
                    <a:pt x="788" y="227"/>
                    <a:pt x="614" y="175"/>
                    <a:pt x="466" y="70"/>
                  </a:cubicBezTo>
                  <a:cubicBezTo>
                    <a:pt x="418" y="21"/>
                    <a:pt x="363" y="0"/>
                    <a:pt x="31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2" name="Google Shape;21182;p80"/>
            <p:cNvSpPr/>
            <p:nvPr/>
          </p:nvSpPr>
          <p:spPr>
            <a:xfrm>
              <a:off x="4990368" y="3917727"/>
              <a:ext cx="33752" cy="17387"/>
            </a:xfrm>
            <a:custGeom>
              <a:avLst/>
              <a:gdLst/>
              <a:ahLst/>
              <a:cxnLst/>
              <a:rect l="l" t="t" r="r" b="b"/>
              <a:pathLst>
                <a:path w="1289" h="664" extrusionOk="0">
                  <a:moveTo>
                    <a:pt x="314" y="1"/>
                  </a:moveTo>
                  <a:cubicBezTo>
                    <a:pt x="91" y="1"/>
                    <a:pt x="0" y="357"/>
                    <a:pt x="258" y="434"/>
                  </a:cubicBezTo>
                  <a:lnTo>
                    <a:pt x="907" y="654"/>
                  </a:lnTo>
                  <a:cubicBezTo>
                    <a:pt x="936" y="663"/>
                    <a:pt x="955" y="663"/>
                    <a:pt x="983" y="663"/>
                  </a:cubicBezTo>
                  <a:cubicBezTo>
                    <a:pt x="1231" y="663"/>
                    <a:pt x="1289" y="310"/>
                    <a:pt x="1050" y="234"/>
                  </a:cubicBezTo>
                  <a:lnTo>
                    <a:pt x="392" y="15"/>
                  </a:lnTo>
                  <a:cubicBezTo>
                    <a:pt x="364" y="5"/>
                    <a:pt x="338" y="1"/>
                    <a:pt x="31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3" name="Google Shape;21183;p80"/>
            <p:cNvSpPr/>
            <p:nvPr/>
          </p:nvSpPr>
          <p:spPr>
            <a:xfrm>
              <a:off x="5053814" y="3917727"/>
              <a:ext cx="33779" cy="17387"/>
            </a:xfrm>
            <a:custGeom>
              <a:avLst/>
              <a:gdLst/>
              <a:ahLst/>
              <a:cxnLst/>
              <a:rect l="l" t="t" r="r" b="b"/>
              <a:pathLst>
                <a:path w="1290" h="664" extrusionOk="0">
                  <a:moveTo>
                    <a:pt x="969" y="1"/>
                  </a:moveTo>
                  <a:cubicBezTo>
                    <a:pt x="943" y="1"/>
                    <a:pt x="916" y="5"/>
                    <a:pt x="888" y="15"/>
                  </a:cubicBezTo>
                  <a:lnTo>
                    <a:pt x="239" y="234"/>
                  </a:lnTo>
                  <a:cubicBezTo>
                    <a:pt x="1" y="310"/>
                    <a:pt x="58" y="663"/>
                    <a:pt x="306" y="663"/>
                  </a:cubicBezTo>
                  <a:cubicBezTo>
                    <a:pt x="325" y="663"/>
                    <a:pt x="354" y="654"/>
                    <a:pt x="373" y="654"/>
                  </a:cubicBezTo>
                  <a:lnTo>
                    <a:pt x="1031" y="434"/>
                  </a:lnTo>
                  <a:cubicBezTo>
                    <a:pt x="1289" y="357"/>
                    <a:pt x="1198" y="1"/>
                    <a:pt x="969"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4" name="Google Shape;21184;p80"/>
            <p:cNvSpPr/>
            <p:nvPr/>
          </p:nvSpPr>
          <p:spPr>
            <a:xfrm>
              <a:off x="5022104" y="3790075"/>
              <a:ext cx="33255" cy="67793"/>
            </a:xfrm>
            <a:custGeom>
              <a:avLst/>
              <a:gdLst/>
              <a:ahLst/>
              <a:cxnLst/>
              <a:rect l="l" t="t" r="r" b="b"/>
              <a:pathLst>
                <a:path w="1270" h="2589" extrusionOk="0">
                  <a:moveTo>
                    <a:pt x="640" y="0"/>
                  </a:moveTo>
                  <a:cubicBezTo>
                    <a:pt x="599" y="0"/>
                    <a:pt x="558" y="24"/>
                    <a:pt x="544" y="72"/>
                  </a:cubicBezTo>
                  <a:lnTo>
                    <a:pt x="48" y="1560"/>
                  </a:lnTo>
                  <a:cubicBezTo>
                    <a:pt x="0" y="1684"/>
                    <a:pt x="19" y="1818"/>
                    <a:pt x="86" y="1923"/>
                  </a:cubicBezTo>
                  <a:lnTo>
                    <a:pt x="449" y="2495"/>
                  </a:lnTo>
                  <a:cubicBezTo>
                    <a:pt x="492" y="2557"/>
                    <a:pt x="563" y="2588"/>
                    <a:pt x="635" y="2588"/>
                  </a:cubicBezTo>
                  <a:cubicBezTo>
                    <a:pt x="706" y="2588"/>
                    <a:pt x="778" y="2557"/>
                    <a:pt x="821" y="2495"/>
                  </a:cubicBezTo>
                  <a:lnTo>
                    <a:pt x="1183" y="1923"/>
                  </a:lnTo>
                  <a:cubicBezTo>
                    <a:pt x="1250" y="1818"/>
                    <a:pt x="1269" y="1684"/>
                    <a:pt x="1231" y="1560"/>
                  </a:cubicBezTo>
                  <a:lnTo>
                    <a:pt x="735" y="72"/>
                  </a:lnTo>
                  <a:cubicBezTo>
                    <a:pt x="721" y="24"/>
                    <a:pt x="680" y="0"/>
                    <a:pt x="640"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5" name="Google Shape;21185;p80"/>
            <p:cNvSpPr/>
            <p:nvPr/>
          </p:nvSpPr>
          <p:spPr>
            <a:xfrm>
              <a:off x="5022340" y="3790206"/>
              <a:ext cx="16785" cy="67976"/>
            </a:xfrm>
            <a:custGeom>
              <a:avLst/>
              <a:gdLst/>
              <a:ahLst/>
              <a:cxnLst/>
              <a:rect l="l" t="t" r="r" b="b"/>
              <a:pathLst>
                <a:path w="641" h="2596" extrusionOk="0">
                  <a:moveTo>
                    <a:pt x="631" y="0"/>
                  </a:moveTo>
                  <a:cubicBezTo>
                    <a:pt x="592" y="0"/>
                    <a:pt x="554" y="29"/>
                    <a:pt x="535" y="67"/>
                  </a:cubicBezTo>
                  <a:lnTo>
                    <a:pt x="39" y="1555"/>
                  </a:lnTo>
                  <a:cubicBezTo>
                    <a:pt x="1" y="1679"/>
                    <a:pt x="20" y="1813"/>
                    <a:pt x="87" y="1918"/>
                  </a:cubicBezTo>
                  <a:lnTo>
                    <a:pt x="440" y="2490"/>
                  </a:lnTo>
                  <a:cubicBezTo>
                    <a:pt x="487" y="2557"/>
                    <a:pt x="564" y="2595"/>
                    <a:pt x="640" y="2595"/>
                  </a:cubicBezTo>
                  <a:lnTo>
                    <a:pt x="640"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6" name="Google Shape;21186;p80"/>
            <p:cNvSpPr/>
            <p:nvPr/>
          </p:nvSpPr>
          <p:spPr>
            <a:xfrm>
              <a:off x="4987383" y="4104688"/>
              <a:ext cx="11521" cy="40246"/>
            </a:xfrm>
            <a:custGeom>
              <a:avLst/>
              <a:gdLst/>
              <a:ahLst/>
              <a:cxnLst/>
              <a:rect l="l" t="t" r="r" b="b"/>
              <a:pathLst>
                <a:path w="440" h="1537" extrusionOk="0">
                  <a:moveTo>
                    <a:pt x="220" y="1"/>
                  </a:moveTo>
                  <a:cubicBezTo>
                    <a:pt x="96" y="1"/>
                    <a:pt x="0" y="96"/>
                    <a:pt x="0" y="220"/>
                  </a:cubicBezTo>
                  <a:lnTo>
                    <a:pt x="0" y="1537"/>
                  </a:lnTo>
                  <a:lnTo>
                    <a:pt x="439" y="1537"/>
                  </a:lnTo>
                  <a:lnTo>
                    <a:pt x="439" y="220"/>
                  </a:lnTo>
                  <a:cubicBezTo>
                    <a:pt x="439" y="96"/>
                    <a:pt x="344" y="1"/>
                    <a:pt x="22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87" name="Google Shape;21187;p80"/>
            <p:cNvSpPr/>
            <p:nvPr/>
          </p:nvSpPr>
          <p:spPr>
            <a:xfrm>
              <a:off x="5079057" y="4104688"/>
              <a:ext cx="11260" cy="40246"/>
            </a:xfrm>
            <a:custGeom>
              <a:avLst/>
              <a:gdLst/>
              <a:ahLst/>
              <a:cxnLst/>
              <a:rect l="l" t="t" r="r" b="b"/>
              <a:pathLst>
                <a:path w="430" h="1537" extrusionOk="0">
                  <a:moveTo>
                    <a:pt x="210" y="1"/>
                  </a:moveTo>
                  <a:cubicBezTo>
                    <a:pt x="96" y="1"/>
                    <a:pt x="0" y="96"/>
                    <a:pt x="0" y="220"/>
                  </a:cubicBezTo>
                  <a:lnTo>
                    <a:pt x="0" y="1537"/>
                  </a:lnTo>
                  <a:lnTo>
                    <a:pt x="430" y="1537"/>
                  </a:lnTo>
                  <a:lnTo>
                    <a:pt x="430" y="220"/>
                  </a:lnTo>
                  <a:cubicBezTo>
                    <a:pt x="430" y="96"/>
                    <a:pt x="334" y="1"/>
                    <a:pt x="2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188" name="Google Shape;21188;p80"/>
          <p:cNvGrpSpPr/>
          <p:nvPr/>
        </p:nvGrpSpPr>
        <p:grpSpPr>
          <a:xfrm>
            <a:off x="10736939" y="2004278"/>
            <a:ext cx="366764" cy="472727"/>
            <a:chOff x="8052704" y="1503208"/>
            <a:chExt cx="275073" cy="354545"/>
          </a:xfrm>
        </p:grpSpPr>
        <p:sp>
          <p:nvSpPr>
            <p:cNvPr id="21189" name="Google Shape;21189;p80"/>
            <p:cNvSpPr/>
            <p:nvPr/>
          </p:nvSpPr>
          <p:spPr>
            <a:xfrm>
              <a:off x="8052704" y="1697344"/>
              <a:ext cx="274812" cy="160409"/>
            </a:xfrm>
            <a:custGeom>
              <a:avLst/>
              <a:gdLst/>
              <a:ahLst/>
              <a:cxnLst/>
              <a:rect l="l" t="t" r="r" b="b"/>
              <a:pathLst>
                <a:path w="10495" h="6126" extrusionOk="0">
                  <a:moveTo>
                    <a:pt x="3722" y="1"/>
                  </a:moveTo>
                  <a:lnTo>
                    <a:pt x="3722" y="1270"/>
                  </a:lnTo>
                  <a:cubicBezTo>
                    <a:pt x="3722" y="1556"/>
                    <a:pt x="3531" y="1814"/>
                    <a:pt x="3254" y="1899"/>
                  </a:cubicBezTo>
                  <a:lnTo>
                    <a:pt x="945" y="2577"/>
                  </a:lnTo>
                  <a:cubicBezTo>
                    <a:pt x="383" y="2739"/>
                    <a:pt x="1" y="3254"/>
                    <a:pt x="1" y="3836"/>
                  </a:cubicBezTo>
                  <a:lnTo>
                    <a:pt x="1" y="5477"/>
                  </a:lnTo>
                  <a:cubicBezTo>
                    <a:pt x="1" y="5830"/>
                    <a:pt x="297" y="6126"/>
                    <a:pt x="659" y="6126"/>
                  </a:cubicBezTo>
                  <a:lnTo>
                    <a:pt x="9846" y="6126"/>
                  </a:lnTo>
                  <a:cubicBezTo>
                    <a:pt x="10199" y="6126"/>
                    <a:pt x="10495" y="5830"/>
                    <a:pt x="10495" y="5477"/>
                  </a:cubicBezTo>
                  <a:lnTo>
                    <a:pt x="10495" y="3836"/>
                  </a:lnTo>
                  <a:cubicBezTo>
                    <a:pt x="10495" y="3254"/>
                    <a:pt x="10113" y="2739"/>
                    <a:pt x="9560" y="2577"/>
                  </a:cubicBezTo>
                  <a:lnTo>
                    <a:pt x="7251" y="1899"/>
                  </a:lnTo>
                  <a:cubicBezTo>
                    <a:pt x="6975" y="1814"/>
                    <a:pt x="6784" y="1556"/>
                    <a:pt x="6784" y="1270"/>
                  </a:cubicBezTo>
                  <a:lnTo>
                    <a:pt x="678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0" name="Google Shape;21190;p80"/>
            <p:cNvSpPr/>
            <p:nvPr/>
          </p:nvSpPr>
          <p:spPr>
            <a:xfrm>
              <a:off x="8098685" y="1823267"/>
              <a:ext cx="11260" cy="34486"/>
            </a:xfrm>
            <a:custGeom>
              <a:avLst/>
              <a:gdLst/>
              <a:ahLst/>
              <a:cxnLst/>
              <a:rect l="l" t="t" r="r" b="b"/>
              <a:pathLst>
                <a:path w="430" h="1317" extrusionOk="0">
                  <a:moveTo>
                    <a:pt x="0" y="0"/>
                  </a:moveTo>
                  <a:lnTo>
                    <a:pt x="0" y="1317"/>
                  </a:lnTo>
                  <a:lnTo>
                    <a:pt x="430" y="1317"/>
                  </a:lnTo>
                  <a:lnTo>
                    <a:pt x="430"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1" name="Google Shape;21191;p80"/>
            <p:cNvSpPr/>
            <p:nvPr/>
          </p:nvSpPr>
          <p:spPr>
            <a:xfrm>
              <a:off x="8270301" y="1823267"/>
              <a:ext cx="11521" cy="34486"/>
            </a:xfrm>
            <a:custGeom>
              <a:avLst/>
              <a:gdLst/>
              <a:ahLst/>
              <a:cxnLst/>
              <a:rect l="l" t="t" r="r" b="b"/>
              <a:pathLst>
                <a:path w="440" h="1317" extrusionOk="0">
                  <a:moveTo>
                    <a:pt x="0" y="0"/>
                  </a:moveTo>
                  <a:lnTo>
                    <a:pt x="0" y="1317"/>
                  </a:lnTo>
                  <a:lnTo>
                    <a:pt x="439" y="1317"/>
                  </a:lnTo>
                  <a:lnTo>
                    <a:pt x="43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2" name="Google Shape;21192;p80"/>
            <p:cNvSpPr/>
            <p:nvPr/>
          </p:nvSpPr>
          <p:spPr>
            <a:xfrm>
              <a:off x="8052704" y="1747069"/>
              <a:ext cx="275073" cy="110684"/>
            </a:xfrm>
            <a:custGeom>
              <a:avLst/>
              <a:gdLst/>
              <a:ahLst/>
              <a:cxnLst/>
              <a:rect l="l" t="t" r="r" b="b"/>
              <a:pathLst>
                <a:path w="10505" h="4227" extrusionOk="0">
                  <a:moveTo>
                    <a:pt x="3245" y="0"/>
                  </a:moveTo>
                  <a:lnTo>
                    <a:pt x="945" y="678"/>
                  </a:lnTo>
                  <a:cubicBezTo>
                    <a:pt x="383" y="840"/>
                    <a:pt x="1" y="1346"/>
                    <a:pt x="1" y="1927"/>
                  </a:cubicBezTo>
                  <a:lnTo>
                    <a:pt x="1" y="2910"/>
                  </a:lnTo>
                  <a:lnTo>
                    <a:pt x="2186" y="3349"/>
                  </a:lnTo>
                  <a:lnTo>
                    <a:pt x="2186" y="4227"/>
                  </a:lnTo>
                  <a:lnTo>
                    <a:pt x="8310" y="4227"/>
                  </a:lnTo>
                  <a:lnTo>
                    <a:pt x="8310" y="3349"/>
                  </a:lnTo>
                  <a:lnTo>
                    <a:pt x="10504" y="2910"/>
                  </a:lnTo>
                  <a:lnTo>
                    <a:pt x="10504" y="1937"/>
                  </a:lnTo>
                  <a:cubicBezTo>
                    <a:pt x="10504" y="1355"/>
                    <a:pt x="10113" y="840"/>
                    <a:pt x="9560" y="678"/>
                  </a:cubicBezTo>
                  <a:lnTo>
                    <a:pt x="7251" y="0"/>
                  </a:lnTo>
                  <a:lnTo>
                    <a:pt x="5248" y="287"/>
                  </a:lnTo>
                  <a:lnTo>
                    <a:pt x="324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3" name="Google Shape;21193;p80"/>
            <p:cNvSpPr/>
            <p:nvPr/>
          </p:nvSpPr>
          <p:spPr>
            <a:xfrm>
              <a:off x="8150138" y="1697344"/>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4" name="Google Shape;21194;p80"/>
            <p:cNvSpPr/>
            <p:nvPr/>
          </p:nvSpPr>
          <p:spPr>
            <a:xfrm>
              <a:off x="8087687" y="1503208"/>
              <a:ext cx="205107" cy="136974"/>
            </a:xfrm>
            <a:custGeom>
              <a:avLst/>
              <a:gdLst/>
              <a:ahLst/>
              <a:cxnLst/>
              <a:rect l="l" t="t" r="r" b="b"/>
              <a:pathLst>
                <a:path w="7833" h="5231" extrusionOk="0">
                  <a:moveTo>
                    <a:pt x="5157" y="0"/>
                  </a:moveTo>
                  <a:cubicBezTo>
                    <a:pt x="5146" y="0"/>
                    <a:pt x="5135" y="1"/>
                    <a:pt x="5124" y="2"/>
                  </a:cubicBezTo>
                  <a:lnTo>
                    <a:pt x="3693" y="203"/>
                  </a:lnTo>
                  <a:lnTo>
                    <a:pt x="2920" y="12"/>
                  </a:lnTo>
                  <a:cubicBezTo>
                    <a:pt x="2901" y="6"/>
                    <a:pt x="2881" y="2"/>
                    <a:pt x="2860" y="2"/>
                  </a:cubicBezTo>
                  <a:cubicBezTo>
                    <a:pt x="2819" y="2"/>
                    <a:pt x="2777" y="15"/>
                    <a:pt x="2739" y="41"/>
                  </a:cubicBezTo>
                  <a:lnTo>
                    <a:pt x="1947" y="642"/>
                  </a:lnTo>
                  <a:lnTo>
                    <a:pt x="1069" y="642"/>
                  </a:lnTo>
                  <a:cubicBezTo>
                    <a:pt x="955" y="642"/>
                    <a:pt x="859" y="737"/>
                    <a:pt x="859" y="861"/>
                  </a:cubicBezTo>
                  <a:lnTo>
                    <a:pt x="859" y="1729"/>
                  </a:lnTo>
                  <a:lnTo>
                    <a:pt x="287" y="1729"/>
                  </a:lnTo>
                  <a:cubicBezTo>
                    <a:pt x="134" y="1729"/>
                    <a:pt x="29" y="1882"/>
                    <a:pt x="77" y="2025"/>
                  </a:cubicBezTo>
                  <a:lnTo>
                    <a:pt x="420" y="3046"/>
                  </a:lnTo>
                  <a:lnTo>
                    <a:pt x="77" y="3380"/>
                  </a:lnTo>
                  <a:cubicBezTo>
                    <a:pt x="20" y="3446"/>
                    <a:pt x="1" y="3532"/>
                    <a:pt x="29" y="3618"/>
                  </a:cubicBezTo>
                  <a:lnTo>
                    <a:pt x="640" y="5230"/>
                  </a:lnTo>
                  <a:lnTo>
                    <a:pt x="7194" y="5230"/>
                  </a:lnTo>
                  <a:lnTo>
                    <a:pt x="7804" y="3618"/>
                  </a:lnTo>
                  <a:cubicBezTo>
                    <a:pt x="7833" y="3532"/>
                    <a:pt x="7814" y="3446"/>
                    <a:pt x="7757" y="3380"/>
                  </a:cubicBezTo>
                  <a:lnTo>
                    <a:pt x="7413" y="3046"/>
                  </a:lnTo>
                  <a:lnTo>
                    <a:pt x="7757" y="2025"/>
                  </a:lnTo>
                  <a:cubicBezTo>
                    <a:pt x="7804" y="1882"/>
                    <a:pt x="7699" y="1729"/>
                    <a:pt x="7547" y="1729"/>
                  </a:cubicBezTo>
                  <a:lnTo>
                    <a:pt x="6755" y="1729"/>
                  </a:lnTo>
                  <a:lnTo>
                    <a:pt x="7079" y="937"/>
                  </a:lnTo>
                  <a:cubicBezTo>
                    <a:pt x="7136" y="794"/>
                    <a:pt x="7022" y="642"/>
                    <a:pt x="6869" y="642"/>
                  </a:cubicBezTo>
                  <a:lnTo>
                    <a:pt x="5887" y="642"/>
                  </a:lnTo>
                  <a:lnTo>
                    <a:pt x="5305" y="60"/>
                  </a:lnTo>
                  <a:cubicBezTo>
                    <a:pt x="5265" y="20"/>
                    <a:pt x="5212" y="0"/>
                    <a:pt x="5157"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5" name="Google Shape;21195;p80"/>
            <p:cNvSpPr/>
            <p:nvPr/>
          </p:nvSpPr>
          <p:spPr>
            <a:xfrm>
              <a:off x="8087687" y="1515751"/>
              <a:ext cx="190889" cy="124431"/>
            </a:xfrm>
            <a:custGeom>
              <a:avLst/>
              <a:gdLst/>
              <a:ahLst/>
              <a:cxnLst/>
              <a:rect l="l" t="t" r="r" b="b"/>
              <a:pathLst>
                <a:path w="7290" h="4752" extrusionOk="0">
                  <a:moveTo>
                    <a:pt x="2166" y="0"/>
                  </a:moveTo>
                  <a:lnTo>
                    <a:pt x="1947" y="163"/>
                  </a:lnTo>
                  <a:lnTo>
                    <a:pt x="1069" y="163"/>
                  </a:lnTo>
                  <a:cubicBezTo>
                    <a:pt x="955" y="163"/>
                    <a:pt x="859" y="258"/>
                    <a:pt x="859" y="382"/>
                  </a:cubicBezTo>
                  <a:lnTo>
                    <a:pt x="859" y="1260"/>
                  </a:lnTo>
                  <a:lnTo>
                    <a:pt x="287" y="1260"/>
                  </a:lnTo>
                  <a:cubicBezTo>
                    <a:pt x="134" y="1260"/>
                    <a:pt x="29" y="1403"/>
                    <a:pt x="77" y="1546"/>
                  </a:cubicBezTo>
                  <a:lnTo>
                    <a:pt x="420" y="2567"/>
                  </a:lnTo>
                  <a:lnTo>
                    <a:pt x="77" y="2910"/>
                  </a:lnTo>
                  <a:cubicBezTo>
                    <a:pt x="20" y="2967"/>
                    <a:pt x="1" y="3053"/>
                    <a:pt x="29" y="3139"/>
                  </a:cubicBezTo>
                  <a:lnTo>
                    <a:pt x="640" y="4751"/>
                  </a:lnTo>
                  <a:lnTo>
                    <a:pt x="7194" y="4751"/>
                  </a:lnTo>
                  <a:lnTo>
                    <a:pt x="7289" y="4503"/>
                  </a:lnTo>
                  <a:lnTo>
                    <a:pt x="7289" y="4503"/>
                  </a:lnTo>
                  <a:cubicBezTo>
                    <a:pt x="7117" y="4522"/>
                    <a:pt x="6936" y="4532"/>
                    <a:pt x="6755" y="4541"/>
                  </a:cubicBezTo>
                  <a:cubicBezTo>
                    <a:pt x="4246" y="4532"/>
                    <a:pt x="2195" y="2509"/>
                    <a:pt x="216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6" name="Google Shape;21196;p80"/>
            <p:cNvSpPr/>
            <p:nvPr/>
          </p:nvSpPr>
          <p:spPr>
            <a:xfrm>
              <a:off x="8097690" y="1577207"/>
              <a:ext cx="184866" cy="143415"/>
            </a:xfrm>
            <a:custGeom>
              <a:avLst/>
              <a:gdLst/>
              <a:ahLst/>
              <a:cxnLst/>
              <a:rect l="l" t="t" r="r" b="b"/>
              <a:pathLst>
                <a:path w="7060" h="5477" extrusionOk="0">
                  <a:moveTo>
                    <a:pt x="309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26"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11" y="4331"/>
                    <a:pt x="2042" y="5476"/>
                    <a:pt x="3530" y="5476"/>
                  </a:cubicBezTo>
                  <a:cubicBezTo>
                    <a:pt x="5018" y="5476"/>
                    <a:pt x="6249" y="4331"/>
                    <a:pt x="6363" y="2843"/>
                  </a:cubicBezTo>
                  <a:lnTo>
                    <a:pt x="6478" y="2843"/>
                  </a:lnTo>
                  <a:cubicBezTo>
                    <a:pt x="6802" y="2843"/>
                    <a:pt x="7060" y="2567"/>
                    <a:pt x="7022" y="2242"/>
                  </a:cubicBezTo>
                  <a:cubicBezTo>
                    <a:pt x="6983" y="1956"/>
                    <a:pt x="6745" y="1746"/>
                    <a:pt x="6449" y="1746"/>
                  </a:cubicBezTo>
                  <a:lnTo>
                    <a:pt x="6373" y="1746"/>
                  </a:lnTo>
                  <a:cubicBezTo>
                    <a:pt x="6134" y="1746"/>
                    <a:pt x="5934" y="1555"/>
                    <a:pt x="5934" y="1307"/>
                  </a:cubicBezTo>
                  <a:lnTo>
                    <a:pt x="5934" y="878"/>
                  </a:lnTo>
                  <a:lnTo>
                    <a:pt x="4627" y="0"/>
                  </a:lnTo>
                  <a:lnTo>
                    <a:pt x="4627" y="506"/>
                  </a:lnTo>
                  <a:cubicBezTo>
                    <a:pt x="4627" y="628"/>
                    <a:pt x="4524" y="718"/>
                    <a:pt x="4412" y="718"/>
                  </a:cubicBezTo>
                  <a:cubicBezTo>
                    <a:pt x="4375" y="718"/>
                    <a:pt x="4338" y="708"/>
                    <a:pt x="4303" y="687"/>
                  </a:cubicBezTo>
                  <a:lnTo>
                    <a:pt x="3091"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7" name="Google Shape;21197;p80"/>
            <p:cNvSpPr/>
            <p:nvPr/>
          </p:nvSpPr>
          <p:spPr>
            <a:xfrm>
              <a:off x="8150138" y="1623031"/>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34" y="654"/>
                    <a:pt x="430" y="559"/>
                    <a:pt x="439" y="444"/>
                  </a:cubicBezTo>
                  <a:lnTo>
                    <a:pt x="439" y="216"/>
                  </a:lnTo>
                  <a:cubicBezTo>
                    <a:pt x="439"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8" name="Google Shape;21198;p80"/>
            <p:cNvSpPr/>
            <p:nvPr/>
          </p:nvSpPr>
          <p:spPr>
            <a:xfrm>
              <a:off x="8218848" y="1623031"/>
              <a:ext cx="11495" cy="17151"/>
            </a:xfrm>
            <a:custGeom>
              <a:avLst/>
              <a:gdLst/>
              <a:ahLst/>
              <a:cxnLst/>
              <a:rect l="l" t="t" r="r" b="b"/>
              <a:pathLst>
                <a:path w="439" h="655" extrusionOk="0">
                  <a:moveTo>
                    <a:pt x="219" y="1"/>
                  </a:moveTo>
                  <a:cubicBezTo>
                    <a:pt x="110" y="1"/>
                    <a:pt x="0" y="72"/>
                    <a:pt x="0" y="216"/>
                  </a:cubicBezTo>
                  <a:lnTo>
                    <a:pt x="0" y="435"/>
                  </a:lnTo>
                  <a:cubicBezTo>
                    <a:pt x="0" y="559"/>
                    <a:pt x="95" y="654"/>
                    <a:pt x="219" y="654"/>
                  </a:cubicBezTo>
                  <a:cubicBezTo>
                    <a:pt x="334" y="654"/>
                    <a:pt x="429" y="559"/>
                    <a:pt x="439" y="444"/>
                  </a:cubicBezTo>
                  <a:lnTo>
                    <a:pt x="439" y="216"/>
                  </a:lnTo>
                  <a:cubicBezTo>
                    <a:pt x="439" y="72"/>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199" name="Google Shape;21199;p80"/>
            <p:cNvSpPr/>
            <p:nvPr/>
          </p:nvSpPr>
          <p:spPr>
            <a:xfrm>
              <a:off x="8164618" y="1662963"/>
              <a:ext cx="50799" cy="17439"/>
            </a:xfrm>
            <a:custGeom>
              <a:avLst/>
              <a:gdLst/>
              <a:ahLst/>
              <a:cxnLst/>
              <a:rect l="l" t="t" r="r" b="b"/>
              <a:pathLst>
                <a:path w="1940" h="666" extrusionOk="0">
                  <a:moveTo>
                    <a:pt x="323" y="0"/>
                  </a:moveTo>
                  <a:cubicBezTo>
                    <a:pt x="153" y="0"/>
                    <a:pt x="0" y="224"/>
                    <a:pt x="163" y="379"/>
                  </a:cubicBezTo>
                  <a:cubicBezTo>
                    <a:pt x="382" y="562"/>
                    <a:pt x="654" y="666"/>
                    <a:pt x="937" y="666"/>
                  </a:cubicBezTo>
                  <a:cubicBezTo>
                    <a:pt x="949" y="666"/>
                    <a:pt x="962" y="666"/>
                    <a:pt x="974" y="665"/>
                  </a:cubicBezTo>
                  <a:cubicBezTo>
                    <a:pt x="986" y="666"/>
                    <a:pt x="999" y="666"/>
                    <a:pt x="1011" y="666"/>
                  </a:cubicBezTo>
                  <a:cubicBezTo>
                    <a:pt x="1294" y="666"/>
                    <a:pt x="1565" y="562"/>
                    <a:pt x="1785" y="379"/>
                  </a:cubicBezTo>
                  <a:cubicBezTo>
                    <a:pt x="1940" y="224"/>
                    <a:pt x="1792" y="0"/>
                    <a:pt x="1624" y="0"/>
                  </a:cubicBezTo>
                  <a:cubicBezTo>
                    <a:pt x="1575" y="0"/>
                    <a:pt x="1525" y="19"/>
                    <a:pt x="1480" y="64"/>
                  </a:cubicBezTo>
                  <a:cubicBezTo>
                    <a:pt x="1327" y="169"/>
                    <a:pt x="1150" y="222"/>
                    <a:pt x="974" y="222"/>
                  </a:cubicBezTo>
                  <a:cubicBezTo>
                    <a:pt x="797" y="222"/>
                    <a:pt x="621" y="169"/>
                    <a:pt x="468" y="64"/>
                  </a:cubicBezTo>
                  <a:cubicBezTo>
                    <a:pt x="423" y="19"/>
                    <a:pt x="372" y="0"/>
                    <a:pt x="323"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0" name="Google Shape;21200;p80"/>
            <p:cNvSpPr/>
            <p:nvPr/>
          </p:nvSpPr>
          <p:spPr>
            <a:xfrm>
              <a:off x="8097690" y="1577207"/>
              <a:ext cx="155382" cy="143389"/>
            </a:xfrm>
            <a:custGeom>
              <a:avLst/>
              <a:gdLst/>
              <a:ahLst/>
              <a:cxnLst/>
              <a:rect l="l" t="t" r="r" b="b"/>
              <a:pathLst>
                <a:path w="5934" h="5476" extrusionOk="0">
                  <a:moveTo>
                    <a:pt x="3101" y="0"/>
                  </a:moveTo>
                  <a:lnTo>
                    <a:pt x="2757" y="506"/>
                  </a:lnTo>
                  <a:cubicBezTo>
                    <a:pt x="2715" y="569"/>
                    <a:pt x="2642" y="607"/>
                    <a:pt x="2568" y="607"/>
                  </a:cubicBezTo>
                  <a:cubicBezTo>
                    <a:pt x="2542" y="607"/>
                    <a:pt x="2515" y="602"/>
                    <a:pt x="2490" y="592"/>
                  </a:cubicBezTo>
                  <a:lnTo>
                    <a:pt x="1431" y="134"/>
                  </a:lnTo>
                  <a:cubicBezTo>
                    <a:pt x="1403" y="120"/>
                    <a:pt x="1373" y="114"/>
                    <a:pt x="1344" y="114"/>
                  </a:cubicBezTo>
                  <a:cubicBezTo>
                    <a:pt x="1230" y="114"/>
                    <a:pt x="1126" y="212"/>
                    <a:pt x="1126" y="334"/>
                  </a:cubicBezTo>
                  <a:lnTo>
                    <a:pt x="1126" y="1317"/>
                  </a:lnTo>
                  <a:cubicBezTo>
                    <a:pt x="1126" y="1555"/>
                    <a:pt x="935" y="1756"/>
                    <a:pt x="687" y="1756"/>
                  </a:cubicBezTo>
                  <a:lnTo>
                    <a:pt x="611" y="1756"/>
                  </a:lnTo>
                  <a:cubicBezTo>
                    <a:pt x="604" y="1755"/>
                    <a:pt x="598" y="1755"/>
                    <a:pt x="592" y="1755"/>
                  </a:cubicBezTo>
                  <a:cubicBezTo>
                    <a:pt x="314" y="1755"/>
                    <a:pt x="76" y="1962"/>
                    <a:pt x="38" y="2242"/>
                  </a:cubicBezTo>
                  <a:cubicBezTo>
                    <a:pt x="0" y="2567"/>
                    <a:pt x="258" y="2843"/>
                    <a:pt x="582" y="2843"/>
                  </a:cubicBezTo>
                  <a:lnTo>
                    <a:pt x="697" y="2843"/>
                  </a:lnTo>
                  <a:cubicBezTo>
                    <a:pt x="809" y="4347"/>
                    <a:pt x="2057" y="5475"/>
                    <a:pt x="3511" y="5475"/>
                  </a:cubicBezTo>
                  <a:cubicBezTo>
                    <a:pt x="3662" y="5475"/>
                    <a:pt x="3815" y="5463"/>
                    <a:pt x="3969" y="5438"/>
                  </a:cubicBezTo>
                  <a:cubicBezTo>
                    <a:pt x="2585" y="5219"/>
                    <a:pt x="1565" y="4026"/>
                    <a:pt x="1565" y="2624"/>
                  </a:cubicBezTo>
                  <a:lnTo>
                    <a:pt x="1565" y="1479"/>
                  </a:lnTo>
                  <a:cubicBezTo>
                    <a:pt x="1565" y="1172"/>
                    <a:pt x="1818" y="939"/>
                    <a:pt x="2105" y="939"/>
                  </a:cubicBezTo>
                  <a:cubicBezTo>
                    <a:pt x="2175" y="939"/>
                    <a:pt x="2247" y="953"/>
                    <a:pt x="2318" y="983"/>
                  </a:cubicBezTo>
                  <a:cubicBezTo>
                    <a:pt x="2414" y="1031"/>
                    <a:pt x="2519" y="1040"/>
                    <a:pt x="2624" y="1040"/>
                  </a:cubicBezTo>
                  <a:cubicBezTo>
                    <a:pt x="2834" y="1012"/>
                    <a:pt x="3024" y="897"/>
                    <a:pt x="3139" y="716"/>
                  </a:cubicBezTo>
                  <a:lnTo>
                    <a:pt x="3225" y="582"/>
                  </a:lnTo>
                  <a:lnTo>
                    <a:pt x="4074" y="1069"/>
                  </a:lnTo>
                  <a:cubicBezTo>
                    <a:pt x="4177" y="1128"/>
                    <a:pt x="4290" y="1156"/>
                    <a:pt x="4401" y="1156"/>
                  </a:cubicBezTo>
                  <a:cubicBezTo>
                    <a:pt x="4648" y="1156"/>
                    <a:pt x="4887" y="1017"/>
                    <a:pt x="4999" y="773"/>
                  </a:cubicBezTo>
                  <a:lnTo>
                    <a:pt x="5695" y="1240"/>
                  </a:lnTo>
                  <a:lnTo>
                    <a:pt x="5715" y="1250"/>
                  </a:lnTo>
                  <a:lnTo>
                    <a:pt x="5734" y="1269"/>
                  </a:lnTo>
                  <a:lnTo>
                    <a:pt x="5934" y="1364"/>
                  </a:lnTo>
                  <a:cubicBezTo>
                    <a:pt x="5934" y="1345"/>
                    <a:pt x="5934" y="1326"/>
                    <a:pt x="5934" y="1307"/>
                  </a:cubicBezTo>
                  <a:lnTo>
                    <a:pt x="5934" y="878"/>
                  </a:lnTo>
                  <a:lnTo>
                    <a:pt x="4627" y="0"/>
                  </a:lnTo>
                  <a:lnTo>
                    <a:pt x="4627" y="506"/>
                  </a:lnTo>
                  <a:cubicBezTo>
                    <a:pt x="4627" y="628"/>
                    <a:pt x="4524" y="718"/>
                    <a:pt x="4412" y="718"/>
                  </a:cubicBezTo>
                  <a:cubicBezTo>
                    <a:pt x="4375" y="718"/>
                    <a:pt x="4338" y="708"/>
                    <a:pt x="4303" y="687"/>
                  </a:cubicBezTo>
                  <a:lnTo>
                    <a:pt x="3101"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1" name="Google Shape;21201;p80"/>
            <p:cNvSpPr/>
            <p:nvPr/>
          </p:nvSpPr>
          <p:spPr>
            <a:xfrm>
              <a:off x="8178863" y="1754558"/>
              <a:ext cx="22755" cy="63237"/>
            </a:xfrm>
            <a:custGeom>
              <a:avLst/>
              <a:gdLst/>
              <a:ahLst/>
              <a:cxnLst/>
              <a:rect l="l" t="t" r="r" b="b"/>
              <a:pathLst>
                <a:path w="869" h="2415" extrusionOk="0">
                  <a:moveTo>
                    <a:pt x="1" y="1"/>
                  </a:moveTo>
                  <a:lnTo>
                    <a:pt x="1" y="2195"/>
                  </a:lnTo>
                  <a:cubicBezTo>
                    <a:pt x="1" y="2309"/>
                    <a:pt x="96" y="2414"/>
                    <a:pt x="211" y="2414"/>
                  </a:cubicBezTo>
                  <a:lnTo>
                    <a:pt x="649" y="2414"/>
                  </a:lnTo>
                  <a:cubicBezTo>
                    <a:pt x="773" y="2405"/>
                    <a:pt x="869" y="2309"/>
                    <a:pt x="869" y="2195"/>
                  </a:cubicBezTo>
                  <a:lnTo>
                    <a:pt x="86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2" name="Google Shape;21202;p80"/>
            <p:cNvSpPr/>
            <p:nvPr/>
          </p:nvSpPr>
          <p:spPr>
            <a:xfrm>
              <a:off x="8127645" y="1728137"/>
              <a:ext cx="62477" cy="57921"/>
            </a:xfrm>
            <a:custGeom>
              <a:avLst/>
              <a:gdLst/>
              <a:ahLst/>
              <a:cxnLst/>
              <a:rect l="l" t="t" r="r" b="b"/>
              <a:pathLst>
                <a:path w="2386" h="2212" extrusionOk="0">
                  <a:moveTo>
                    <a:pt x="512" y="1"/>
                  </a:moveTo>
                  <a:cubicBezTo>
                    <a:pt x="431" y="1"/>
                    <a:pt x="355" y="43"/>
                    <a:pt x="316" y="122"/>
                  </a:cubicBezTo>
                  <a:lnTo>
                    <a:pt x="30" y="685"/>
                  </a:lnTo>
                  <a:cubicBezTo>
                    <a:pt x="1" y="752"/>
                    <a:pt x="1" y="828"/>
                    <a:pt x="30" y="895"/>
                  </a:cubicBezTo>
                  <a:lnTo>
                    <a:pt x="716" y="2097"/>
                  </a:lnTo>
                  <a:cubicBezTo>
                    <a:pt x="756" y="2171"/>
                    <a:pt x="833" y="2211"/>
                    <a:pt x="912" y="2211"/>
                  </a:cubicBezTo>
                  <a:cubicBezTo>
                    <a:pt x="964" y="2211"/>
                    <a:pt x="1018" y="2193"/>
                    <a:pt x="1060" y="2154"/>
                  </a:cubicBezTo>
                  <a:lnTo>
                    <a:pt x="2386" y="1010"/>
                  </a:lnTo>
                  <a:lnTo>
                    <a:pt x="621" y="27"/>
                  </a:lnTo>
                  <a:cubicBezTo>
                    <a:pt x="586" y="9"/>
                    <a:pt x="548" y="1"/>
                    <a:pt x="512"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3" name="Google Shape;21203;p80"/>
            <p:cNvSpPr/>
            <p:nvPr/>
          </p:nvSpPr>
          <p:spPr>
            <a:xfrm>
              <a:off x="8190096" y="1728137"/>
              <a:ext cx="62477" cy="57816"/>
            </a:xfrm>
            <a:custGeom>
              <a:avLst/>
              <a:gdLst/>
              <a:ahLst/>
              <a:cxnLst/>
              <a:rect l="l" t="t" r="r" b="b"/>
              <a:pathLst>
                <a:path w="2386" h="2208" extrusionOk="0">
                  <a:moveTo>
                    <a:pt x="1875" y="1"/>
                  </a:moveTo>
                  <a:cubicBezTo>
                    <a:pt x="1839" y="1"/>
                    <a:pt x="1801" y="9"/>
                    <a:pt x="1766" y="27"/>
                  </a:cubicBezTo>
                  <a:lnTo>
                    <a:pt x="1" y="1010"/>
                  </a:lnTo>
                  <a:lnTo>
                    <a:pt x="1337" y="2154"/>
                  </a:lnTo>
                  <a:cubicBezTo>
                    <a:pt x="1376" y="2190"/>
                    <a:pt x="1427" y="2207"/>
                    <a:pt x="1480" y="2207"/>
                  </a:cubicBezTo>
                  <a:cubicBezTo>
                    <a:pt x="1555" y="2207"/>
                    <a:pt x="1631" y="2170"/>
                    <a:pt x="1670" y="2097"/>
                  </a:cubicBezTo>
                  <a:lnTo>
                    <a:pt x="2357" y="895"/>
                  </a:lnTo>
                  <a:cubicBezTo>
                    <a:pt x="2386" y="828"/>
                    <a:pt x="2386" y="752"/>
                    <a:pt x="2357" y="685"/>
                  </a:cubicBezTo>
                  <a:lnTo>
                    <a:pt x="2071" y="122"/>
                  </a:lnTo>
                  <a:cubicBezTo>
                    <a:pt x="2032" y="43"/>
                    <a:pt x="1956" y="1"/>
                    <a:pt x="187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4" name="Google Shape;21204;p80"/>
            <p:cNvSpPr/>
            <p:nvPr/>
          </p:nvSpPr>
          <p:spPr>
            <a:xfrm>
              <a:off x="8058464" y="1770557"/>
              <a:ext cx="51480" cy="64206"/>
            </a:xfrm>
            <a:custGeom>
              <a:avLst/>
              <a:gdLst/>
              <a:ahLst/>
              <a:cxnLst/>
              <a:rect l="l" t="t" r="r" b="b"/>
              <a:pathLst>
                <a:path w="1966" h="2452" extrusionOk="0">
                  <a:moveTo>
                    <a:pt x="296" y="0"/>
                  </a:moveTo>
                  <a:cubicBezTo>
                    <a:pt x="182" y="96"/>
                    <a:pt x="86" y="201"/>
                    <a:pt x="0" y="325"/>
                  </a:cubicBezTo>
                  <a:lnTo>
                    <a:pt x="1317" y="1488"/>
                  </a:lnTo>
                  <a:cubicBezTo>
                    <a:pt x="1450" y="1612"/>
                    <a:pt x="1536" y="1794"/>
                    <a:pt x="1536" y="1975"/>
                  </a:cubicBezTo>
                  <a:lnTo>
                    <a:pt x="1536" y="2376"/>
                  </a:lnTo>
                  <a:lnTo>
                    <a:pt x="1966" y="2452"/>
                  </a:lnTo>
                  <a:lnTo>
                    <a:pt x="1966" y="1975"/>
                  </a:lnTo>
                  <a:cubicBezTo>
                    <a:pt x="1966" y="1670"/>
                    <a:pt x="1832" y="1364"/>
                    <a:pt x="1603" y="1164"/>
                  </a:cubicBezTo>
                  <a:lnTo>
                    <a:pt x="296"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5" name="Google Shape;21205;p80"/>
            <p:cNvSpPr/>
            <p:nvPr/>
          </p:nvSpPr>
          <p:spPr>
            <a:xfrm>
              <a:off x="8270301" y="1770557"/>
              <a:ext cx="51480" cy="64206"/>
            </a:xfrm>
            <a:custGeom>
              <a:avLst/>
              <a:gdLst/>
              <a:ahLst/>
              <a:cxnLst/>
              <a:rect l="l" t="t" r="r" b="b"/>
              <a:pathLst>
                <a:path w="1966" h="2452" extrusionOk="0">
                  <a:moveTo>
                    <a:pt x="1670" y="0"/>
                  </a:moveTo>
                  <a:lnTo>
                    <a:pt x="372" y="1164"/>
                  </a:lnTo>
                  <a:cubicBezTo>
                    <a:pt x="134" y="1364"/>
                    <a:pt x="0" y="1670"/>
                    <a:pt x="0" y="1975"/>
                  </a:cubicBezTo>
                  <a:lnTo>
                    <a:pt x="0" y="2452"/>
                  </a:lnTo>
                  <a:lnTo>
                    <a:pt x="439" y="2376"/>
                  </a:lnTo>
                  <a:lnTo>
                    <a:pt x="439" y="1975"/>
                  </a:lnTo>
                  <a:cubicBezTo>
                    <a:pt x="439" y="1794"/>
                    <a:pt x="515" y="1612"/>
                    <a:pt x="659" y="1488"/>
                  </a:cubicBezTo>
                  <a:lnTo>
                    <a:pt x="1965" y="325"/>
                  </a:lnTo>
                  <a:cubicBezTo>
                    <a:pt x="1889" y="201"/>
                    <a:pt x="1784" y="96"/>
                    <a:pt x="167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06" name="Google Shape;21206;p80"/>
          <p:cNvGrpSpPr/>
          <p:nvPr/>
        </p:nvGrpSpPr>
        <p:grpSpPr>
          <a:xfrm>
            <a:off x="7726327" y="2003999"/>
            <a:ext cx="366067" cy="473005"/>
            <a:chOff x="5794745" y="1502999"/>
            <a:chExt cx="274550" cy="354754"/>
          </a:xfrm>
        </p:grpSpPr>
        <p:sp>
          <p:nvSpPr>
            <p:cNvPr id="21207" name="Google Shape;21207;p80"/>
            <p:cNvSpPr/>
            <p:nvPr/>
          </p:nvSpPr>
          <p:spPr>
            <a:xfrm>
              <a:off x="5794745" y="1703340"/>
              <a:ext cx="274550" cy="154413"/>
            </a:xfrm>
            <a:custGeom>
              <a:avLst/>
              <a:gdLst/>
              <a:ahLst/>
              <a:cxnLst/>
              <a:rect l="l" t="t" r="r" b="b"/>
              <a:pathLst>
                <a:path w="10485" h="5897" extrusionOk="0">
                  <a:moveTo>
                    <a:pt x="3711" y="1"/>
                  </a:moveTo>
                  <a:lnTo>
                    <a:pt x="3711" y="1031"/>
                  </a:lnTo>
                  <a:cubicBezTo>
                    <a:pt x="3711" y="1327"/>
                    <a:pt x="3521" y="1585"/>
                    <a:pt x="3244" y="1661"/>
                  </a:cubicBezTo>
                  <a:lnTo>
                    <a:pt x="935" y="2338"/>
                  </a:lnTo>
                  <a:cubicBezTo>
                    <a:pt x="382" y="2500"/>
                    <a:pt x="0" y="3016"/>
                    <a:pt x="0" y="3597"/>
                  </a:cubicBezTo>
                  <a:lnTo>
                    <a:pt x="0" y="5248"/>
                  </a:lnTo>
                  <a:cubicBezTo>
                    <a:pt x="0" y="5601"/>
                    <a:pt x="296" y="5897"/>
                    <a:pt x="659" y="5897"/>
                  </a:cubicBezTo>
                  <a:lnTo>
                    <a:pt x="9827" y="5897"/>
                  </a:lnTo>
                  <a:cubicBezTo>
                    <a:pt x="10189" y="5897"/>
                    <a:pt x="10485" y="5601"/>
                    <a:pt x="10485" y="5248"/>
                  </a:cubicBezTo>
                  <a:lnTo>
                    <a:pt x="10485" y="3597"/>
                  </a:lnTo>
                  <a:cubicBezTo>
                    <a:pt x="10485" y="3016"/>
                    <a:pt x="10103" y="2510"/>
                    <a:pt x="9540" y="2348"/>
                  </a:cubicBezTo>
                  <a:lnTo>
                    <a:pt x="7241" y="1670"/>
                  </a:lnTo>
                  <a:cubicBezTo>
                    <a:pt x="6965" y="1585"/>
                    <a:pt x="6774" y="1327"/>
                    <a:pt x="6774" y="1041"/>
                  </a:cubicBezTo>
                  <a:lnTo>
                    <a:pt x="677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8" name="Google Shape;21208;p80"/>
            <p:cNvSpPr/>
            <p:nvPr/>
          </p:nvSpPr>
          <p:spPr>
            <a:xfrm>
              <a:off x="5891918" y="1703340"/>
              <a:ext cx="80205" cy="22886"/>
            </a:xfrm>
            <a:custGeom>
              <a:avLst/>
              <a:gdLst/>
              <a:ahLst/>
              <a:cxnLst/>
              <a:rect l="l" t="t" r="r" b="b"/>
              <a:pathLst>
                <a:path w="3063" h="874" extrusionOk="0">
                  <a:moveTo>
                    <a:pt x="0" y="1"/>
                  </a:moveTo>
                  <a:lnTo>
                    <a:pt x="0" y="487"/>
                  </a:lnTo>
                  <a:cubicBezTo>
                    <a:pt x="477" y="745"/>
                    <a:pt x="1002" y="874"/>
                    <a:pt x="1528" y="874"/>
                  </a:cubicBezTo>
                  <a:cubicBezTo>
                    <a:pt x="2054" y="874"/>
                    <a:pt x="2581" y="745"/>
                    <a:pt x="3063" y="487"/>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09" name="Google Shape;21209;p80"/>
            <p:cNvSpPr/>
            <p:nvPr/>
          </p:nvSpPr>
          <p:spPr>
            <a:xfrm>
              <a:off x="5835698" y="1554478"/>
              <a:ext cx="192381" cy="160147"/>
            </a:xfrm>
            <a:custGeom>
              <a:avLst/>
              <a:gdLst/>
              <a:ahLst/>
              <a:cxnLst/>
              <a:rect l="l" t="t" r="r" b="b"/>
              <a:pathLst>
                <a:path w="7347" h="6116" extrusionOk="0">
                  <a:moveTo>
                    <a:pt x="840" y="0"/>
                  </a:moveTo>
                  <a:lnTo>
                    <a:pt x="840" y="2404"/>
                  </a:lnTo>
                  <a:lnTo>
                    <a:pt x="726" y="2404"/>
                  </a:lnTo>
                  <a:cubicBezTo>
                    <a:pt x="1" y="2404"/>
                    <a:pt x="1" y="3501"/>
                    <a:pt x="726" y="3501"/>
                  </a:cubicBezTo>
                  <a:lnTo>
                    <a:pt x="850" y="3501"/>
                  </a:lnTo>
                  <a:cubicBezTo>
                    <a:pt x="955" y="4980"/>
                    <a:pt x="2195" y="6115"/>
                    <a:pt x="3674" y="6115"/>
                  </a:cubicBezTo>
                  <a:cubicBezTo>
                    <a:pt x="5152" y="6115"/>
                    <a:pt x="6393" y="4980"/>
                    <a:pt x="6507" y="3501"/>
                  </a:cubicBezTo>
                  <a:lnTo>
                    <a:pt x="6622" y="3501"/>
                  </a:lnTo>
                  <a:cubicBezTo>
                    <a:pt x="7347" y="3501"/>
                    <a:pt x="7347" y="2404"/>
                    <a:pt x="6622" y="2404"/>
                  </a:cubicBezTo>
                  <a:lnTo>
                    <a:pt x="6517" y="2404"/>
                  </a:lnTo>
                  <a:lnTo>
                    <a:pt x="6517" y="0"/>
                  </a:lnTo>
                  <a:close/>
                </a:path>
              </a:pathLst>
            </a:custGeom>
            <a:solidFill>
              <a:srgbClr val="F0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0" name="Google Shape;21210;p80"/>
            <p:cNvSpPr/>
            <p:nvPr/>
          </p:nvSpPr>
          <p:spPr>
            <a:xfrm>
              <a:off x="5839705" y="1554478"/>
              <a:ext cx="143677" cy="160357"/>
            </a:xfrm>
            <a:custGeom>
              <a:avLst/>
              <a:gdLst/>
              <a:ahLst/>
              <a:cxnLst/>
              <a:rect l="l" t="t" r="r" b="b"/>
              <a:pathLst>
                <a:path w="5487" h="6124" extrusionOk="0">
                  <a:moveTo>
                    <a:pt x="687" y="0"/>
                  </a:moveTo>
                  <a:lnTo>
                    <a:pt x="687" y="2404"/>
                  </a:lnTo>
                  <a:lnTo>
                    <a:pt x="602" y="2404"/>
                  </a:lnTo>
                  <a:cubicBezTo>
                    <a:pt x="315" y="2404"/>
                    <a:pt x="67" y="2614"/>
                    <a:pt x="29" y="2900"/>
                  </a:cubicBezTo>
                  <a:cubicBezTo>
                    <a:pt x="1" y="3215"/>
                    <a:pt x="249" y="3501"/>
                    <a:pt x="573" y="3501"/>
                  </a:cubicBezTo>
                  <a:lnTo>
                    <a:pt x="697" y="3501"/>
                  </a:lnTo>
                  <a:cubicBezTo>
                    <a:pt x="801" y="4997"/>
                    <a:pt x="2048" y="6124"/>
                    <a:pt x="3502" y="6124"/>
                  </a:cubicBezTo>
                  <a:cubicBezTo>
                    <a:pt x="3652" y="6124"/>
                    <a:pt x="3805" y="6112"/>
                    <a:pt x="3960" y="6087"/>
                  </a:cubicBezTo>
                  <a:cubicBezTo>
                    <a:pt x="2576" y="5867"/>
                    <a:pt x="1556" y="4684"/>
                    <a:pt x="1556" y="3282"/>
                  </a:cubicBezTo>
                  <a:lnTo>
                    <a:pt x="1556" y="2185"/>
                  </a:lnTo>
                  <a:cubicBezTo>
                    <a:pt x="1556" y="1708"/>
                    <a:pt x="1947" y="1317"/>
                    <a:pt x="2433" y="1317"/>
                  </a:cubicBezTo>
                  <a:lnTo>
                    <a:pt x="5057" y="1317"/>
                  </a:lnTo>
                  <a:cubicBezTo>
                    <a:pt x="5295" y="1317"/>
                    <a:pt x="5486" y="1116"/>
                    <a:pt x="5486" y="878"/>
                  </a:cubicBezTo>
                  <a:lnTo>
                    <a:pt x="5486"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1" name="Google Shape;21211;p80"/>
            <p:cNvSpPr/>
            <p:nvPr/>
          </p:nvSpPr>
          <p:spPr>
            <a:xfrm>
              <a:off x="5842716" y="1502999"/>
              <a:ext cx="187118" cy="114455"/>
            </a:xfrm>
            <a:custGeom>
              <a:avLst/>
              <a:gdLst/>
              <a:ahLst/>
              <a:cxnLst/>
              <a:rect l="l" t="t" r="r" b="b"/>
              <a:pathLst>
                <a:path w="7146" h="4371" extrusionOk="0">
                  <a:moveTo>
                    <a:pt x="6000" y="1"/>
                  </a:moveTo>
                  <a:cubicBezTo>
                    <a:pt x="5994" y="1"/>
                    <a:pt x="5988" y="1"/>
                    <a:pt x="5982" y="1"/>
                  </a:cubicBezTo>
                  <a:lnTo>
                    <a:pt x="1841" y="1"/>
                  </a:lnTo>
                  <a:cubicBezTo>
                    <a:pt x="811" y="1"/>
                    <a:pt x="0" y="898"/>
                    <a:pt x="105" y="1928"/>
                  </a:cubicBezTo>
                  <a:lnTo>
                    <a:pt x="353" y="4370"/>
                  </a:lnTo>
                  <a:lnTo>
                    <a:pt x="572" y="4370"/>
                  </a:lnTo>
                  <a:cubicBezTo>
                    <a:pt x="811" y="4370"/>
                    <a:pt x="1002" y="4179"/>
                    <a:pt x="1002" y="3931"/>
                  </a:cubicBezTo>
                  <a:lnTo>
                    <a:pt x="1002" y="2844"/>
                  </a:lnTo>
                  <a:lnTo>
                    <a:pt x="5819" y="2844"/>
                  </a:lnTo>
                  <a:lnTo>
                    <a:pt x="5819" y="3931"/>
                  </a:lnTo>
                  <a:cubicBezTo>
                    <a:pt x="5819" y="4179"/>
                    <a:pt x="6010" y="4370"/>
                    <a:pt x="6249" y="4370"/>
                  </a:cubicBezTo>
                  <a:lnTo>
                    <a:pt x="6468" y="4370"/>
                  </a:lnTo>
                  <a:lnTo>
                    <a:pt x="6649" y="2014"/>
                  </a:lnTo>
                  <a:lnTo>
                    <a:pt x="6640" y="2014"/>
                  </a:lnTo>
                  <a:cubicBezTo>
                    <a:pt x="6964" y="1794"/>
                    <a:pt x="7145" y="1413"/>
                    <a:pt x="7117" y="1022"/>
                  </a:cubicBezTo>
                  <a:cubicBezTo>
                    <a:pt x="7070" y="446"/>
                    <a:pt x="6583" y="1"/>
                    <a:pt x="600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2" name="Google Shape;21212;p80"/>
            <p:cNvSpPr/>
            <p:nvPr/>
          </p:nvSpPr>
          <p:spPr>
            <a:xfrm>
              <a:off x="5842716" y="1502999"/>
              <a:ext cx="72218" cy="114455"/>
            </a:xfrm>
            <a:custGeom>
              <a:avLst/>
              <a:gdLst/>
              <a:ahLst/>
              <a:cxnLst/>
              <a:rect l="l" t="t" r="r" b="b"/>
              <a:pathLst>
                <a:path w="2758" h="4371" extrusionOk="0">
                  <a:moveTo>
                    <a:pt x="1841" y="1"/>
                  </a:moveTo>
                  <a:cubicBezTo>
                    <a:pt x="811" y="1"/>
                    <a:pt x="0" y="898"/>
                    <a:pt x="105" y="1928"/>
                  </a:cubicBezTo>
                  <a:lnTo>
                    <a:pt x="353" y="4370"/>
                  </a:lnTo>
                  <a:lnTo>
                    <a:pt x="572" y="4370"/>
                  </a:lnTo>
                  <a:cubicBezTo>
                    <a:pt x="811" y="4370"/>
                    <a:pt x="1002" y="4179"/>
                    <a:pt x="1002" y="3931"/>
                  </a:cubicBezTo>
                  <a:lnTo>
                    <a:pt x="1002" y="1756"/>
                  </a:lnTo>
                  <a:cubicBezTo>
                    <a:pt x="1002" y="783"/>
                    <a:pt x="1784" y="1"/>
                    <a:pt x="275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3" name="Google Shape;21213;p80"/>
            <p:cNvSpPr/>
            <p:nvPr/>
          </p:nvSpPr>
          <p:spPr>
            <a:xfrm>
              <a:off x="5891918" y="1617532"/>
              <a:ext cx="11521" cy="17151"/>
            </a:xfrm>
            <a:custGeom>
              <a:avLst/>
              <a:gdLst/>
              <a:ahLst/>
              <a:cxnLst/>
              <a:rect l="l" t="t" r="r" b="b"/>
              <a:pathLst>
                <a:path w="440" h="655" extrusionOk="0">
                  <a:moveTo>
                    <a:pt x="220" y="1"/>
                  </a:moveTo>
                  <a:cubicBezTo>
                    <a:pt x="110" y="1"/>
                    <a:pt x="0" y="73"/>
                    <a:pt x="0" y="216"/>
                  </a:cubicBezTo>
                  <a:lnTo>
                    <a:pt x="0" y="435"/>
                  </a:lnTo>
                  <a:cubicBezTo>
                    <a:pt x="0" y="550"/>
                    <a:pt x="96" y="654"/>
                    <a:pt x="220" y="654"/>
                  </a:cubicBezTo>
                  <a:cubicBezTo>
                    <a:pt x="334" y="654"/>
                    <a:pt x="439" y="550"/>
                    <a:pt x="439" y="435"/>
                  </a:cubicBezTo>
                  <a:lnTo>
                    <a:pt x="439" y="216"/>
                  </a:lnTo>
                  <a:cubicBezTo>
                    <a:pt x="439"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4" name="Google Shape;21214;p80"/>
            <p:cNvSpPr/>
            <p:nvPr/>
          </p:nvSpPr>
          <p:spPr>
            <a:xfrm>
              <a:off x="5960601" y="1617532"/>
              <a:ext cx="11521" cy="17151"/>
            </a:xfrm>
            <a:custGeom>
              <a:avLst/>
              <a:gdLst/>
              <a:ahLst/>
              <a:cxnLst/>
              <a:rect l="l" t="t" r="r" b="b"/>
              <a:pathLst>
                <a:path w="440" h="655" extrusionOk="0">
                  <a:moveTo>
                    <a:pt x="220" y="1"/>
                  </a:moveTo>
                  <a:cubicBezTo>
                    <a:pt x="111" y="1"/>
                    <a:pt x="1" y="73"/>
                    <a:pt x="1" y="216"/>
                  </a:cubicBezTo>
                  <a:lnTo>
                    <a:pt x="1" y="435"/>
                  </a:lnTo>
                  <a:cubicBezTo>
                    <a:pt x="1" y="550"/>
                    <a:pt x="96" y="654"/>
                    <a:pt x="220" y="654"/>
                  </a:cubicBezTo>
                  <a:cubicBezTo>
                    <a:pt x="335" y="654"/>
                    <a:pt x="430" y="550"/>
                    <a:pt x="440" y="435"/>
                  </a:cubicBezTo>
                  <a:lnTo>
                    <a:pt x="440" y="216"/>
                  </a:lnTo>
                  <a:cubicBezTo>
                    <a:pt x="440" y="73"/>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5" name="Google Shape;21215;p80"/>
            <p:cNvSpPr/>
            <p:nvPr/>
          </p:nvSpPr>
          <p:spPr>
            <a:xfrm>
              <a:off x="5906424" y="1657438"/>
              <a:ext cx="50773" cy="17282"/>
            </a:xfrm>
            <a:custGeom>
              <a:avLst/>
              <a:gdLst/>
              <a:ahLst/>
              <a:cxnLst/>
              <a:rect l="l" t="t" r="r" b="b"/>
              <a:pathLst>
                <a:path w="1939" h="660" extrusionOk="0">
                  <a:moveTo>
                    <a:pt x="315" y="0"/>
                  </a:moveTo>
                  <a:cubicBezTo>
                    <a:pt x="144" y="0"/>
                    <a:pt x="0" y="218"/>
                    <a:pt x="162" y="380"/>
                  </a:cubicBezTo>
                  <a:cubicBezTo>
                    <a:pt x="373" y="556"/>
                    <a:pt x="633" y="659"/>
                    <a:pt x="904" y="659"/>
                  </a:cubicBezTo>
                  <a:cubicBezTo>
                    <a:pt x="927" y="659"/>
                    <a:pt x="950" y="658"/>
                    <a:pt x="973" y="657"/>
                  </a:cubicBezTo>
                  <a:cubicBezTo>
                    <a:pt x="986" y="657"/>
                    <a:pt x="1000" y="658"/>
                    <a:pt x="1013" y="658"/>
                  </a:cubicBezTo>
                  <a:cubicBezTo>
                    <a:pt x="1294" y="658"/>
                    <a:pt x="1565" y="562"/>
                    <a:pt x="1784" y="380"/>
                  </a:cubicBezTo>
                  <a:cubicBezTo>
                    <a:pt x="1938" y="218"/>
                    <a:pt x="1792" y="0"/>
                    <a:pt x="1621" y="0"/>
                  </a:cubicBezTo>
                  <a:cubicBezTo>
                    <a:pt x="1570" y="0"/>
                    <a:pt x="1517" y="19"/>
                    <a:pt x="1469" y="65"/>
                  </a:cubicBezTo>
                  <a:cubicBezTo>
                    <a:pt x="1321" y="170"/>
                    <a:pt x="1147" y="223"/>
                    <a:pt x="972" y="223"/>
                  </a:cubicBezTo>
                  <a:cubicBezTo>
                    <a:pt x="796" y="223"/>
                    <a:pt x="620" y="170"/>
                    <a:pt x="467"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6" name="Google Shape;21216;p80"/>
            <p:cNvSpPr/>
            <p:nvPr/>
          </p:nvSpPr>
          <p:spPr>
            <a:xfrm>
              <a:off x="5884429" y="1600433"/>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7" name="Google Shape;21217;p80"/>
            <p:cNvSpPr/>
            <p:nvPr/>
          </p:nvSpPr>
          <p:spPr>
            <a:xfrm>
              <a:off x="5953112" y="1600433"/>
              <a:ext cx="26499" cy="11260"/>
            </a:xfrm>
            <a:custGeom>
              <a:avLst/>
              <a:gdLst/>
              <a:ahLst/>
              <a:cxnLst/>
              <a:rect l="l" t="t" r="r" b="b"/>
              <a:pathLst>
                <a:path w="1012" h="430" extrusionOk="0">
                  <a:moveTo>
                    <a:pt x="287" y="1"/>
                  </a:moveTo>
                  <a:cubicBezTo>
                    <a:pt x="1" y="1"/>
                    <a:pt x="1" y="430"/>
                    <a:pt x="287" y="430"/>
                  </a:cubicBezTo>
                  <a:lnTo>
                    <a:pt x="726" y="430"/>
                  </a:lnTo>
                  <a:cubicBezTo>
                    <a:pt x="1012" y="43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8" name="Google Shape;21218;p80"/>
            <p:cNvSpPr/>
            <p:nvPr/>
          </p:nvSpPr>
          <p:spPr>
            <a:xfrm>
              <a:off x="5846199" y="1748326"/>
              <a:ext cx="171643" cy="109427"/>
            </a:xfrm>
            <a:custGeom>
              <a:avLst/>
              <a:gdLst/>
              <a:ahLst/>
              <a:cxnLst/>
              <a:rect l="l" t="t" r="r" b="b"/>
              <a:pathLst>
                <a:path w="6555" h="4179" extrusionOk="0">
                  <a:moveTo>
                    <a:pt x="1088" y="0"/>
                  </a:moveTo>
                  <a:lnTo>
                    <a:pt x="1" y="324"/>
                  </a:lnTo>
                  <a:lnTo>
                    <a:pt x="1" y="4179"/>
                  </a:lnTo>
                  <a:lnTo>
                    <a:pt x="6555" y="4179"/>
                  </a:lnTo>
                  <a:lnTo>
                    <a:pt x="6555" y="324"/>
                  </a:lnTo>
                  <a:lnTo>
                    <a:pt x="5467" y="0"/>
                  </a:lnTo>
                  <a:lnTo>
                    <a:pt x="5467" y="468"/>
                  </a:lnTo>
                  <a:cubicBezTo>
                    <a:pt x="5467" y="1670"/>
                    <a:pt x="4484" y="2652"/>
                    <a:pt x="3282" y="2652"/>
                  </a:cubicBezTo>
                  <a:cubicBezTo>
                    <a:pt x="2071" y="2652"/>
                    <a:pt x="1098" y="1670"/>
                    <a:pt x="1098" y="468"/>
                  </a:cubicBezTo>
                  <a:lnTo>
                    <a:pt x="1088" y="468"/>
                  </a:lnTo>
                  <a:lnTo>
                    <a:pt x="108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19" name="Google Shape;21219;p80"/>
            <p:cNvSpPr/>
            <p:nvPr/>
          </p:nvSpPr>
          <p:spPr>
            <a:xfrm>
              <a:off x="5845439" y="1548979"/>
              <a:ext cx="177901" cy="28489"/>
            </a:xfrm>
            <a:custGeom>
              <a:avLst/>
              <a:gdLst/>
              <a:ahLst/>
              <a:cxnLst/>
              <a:rect l="l" t="t" r="r" b="b"/>
              <a:pathLst>
                <a:path w="6794" h="1088" extrusionOk="0">
                  <a:moveTo>
                    <a:pt x="1" y="0"/>
                  </a:moveTo>
                  <a:cubicBezTo>
                    <a:pt x="1" y="58"/>
                    <a:pt x="1" y="115"/>
                    <a:pt x="11" y="172"/>
                  </a:cubicBezTo>
                  <a:lnTo>
                    <a:pt x="96" y="1088"/>
                  </a:lnTo>
                  <a:lnTo>
                    <a:pt x="6479" y="1088"/>
                  </a:lnTo>
                  <a:lnTo>
                    <a:pt x="6545" y="258"/>
                  </a:lnTo>
                  <a:lnTo>
                    <a:pt x="6526" y="258"/>
                  </a:lnTo>
                  <a:cubicBezTo>
                    <a:pt x="6631" y="182"/>
                    <a:pt x="6727" y="96"/>
                    <a:pt x="6793"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0" name="Google Shape;21220;p80"/>
            <p:cNvSpPr/>
            <p:nvPr/>
          </p:nvSpPr>
          <p:spPr>
            <a:xfrm>
              <a:off x="5932635" y="1548979"/>
              <a:ext cx="90941" cy="22781"/>
            </a:xfrm>
            <a:custGeom>
              <a:avLst/>
              <a:gdLst/>
              <a:ahLst/>
              <a:cxnLst/>
              <a:rect l="l" t="t" r="r" b="b"/>
              <a:pathLst>
                <a:path w="3473" h="870" extrusionOk="0">
                  <a:moveTo>
                    <a:pt x="0" y="0"/>
                  </a:moveTo>
                  <a:cubicBezTo>
                    <a:pt x="105" y="506"/>
                    <a:pt x="554" y="868"/>
                    <a:pt x="1069" y="868"/>
                  </a:cubicBezTo>
                  <a:cubicBezTo>
                    <a:pt x="1317" y="868"/>
                    <a:pt x="1565" y="783"/>
                    <a:pt x="1756" y="620"/>
                  </a:cubicBezTo>
                  <a:cubicBezTo>
                    <a:pt x="2006" y="785"/>
                    <a:pt x="2298" y="869"/>
                    <a:pt x="2591" y="869"/>
                  </a:cubicBezTo>
                  <a:cubicBezTo>
                    <a:pt x="2789" y="869"/>
                    <a:pt x="2989" y="831"/>
                    <a:pt x="3177" y="754"/>
                  </a:cubicBezTo>
                  <a:lnTo>
                    <a:pt x="3215" y="258"/>
                  </a:lnTo>
                  <a:lnTo>
                    <a:pt x="3206" y="258"/>
                  </a:lnTo>
                  <a:cubicBezTo>
                    <a:pt x="3301" y="182"/>
                    <a:pt x="3397" y="96"/>
                    <a:pt x="3473"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1" name="Google Shape;21221;p80"/>
            <p:cNvSpPr/>
            <p:nvPr/>
          </p:nvSpPr>
          <p:spPr>
            <a:xfrm>
              <a:off x="5932373" y="1537484"/>
              <a:ext cx="17282" cy="11521"/>
            </a:xfrm>
            <a:custGeom>
              <a:avLst/>
              <a:gdLst/>
              <a:ahLst/>
              <a:cxnLst/>
              <a:rect l="l" t="t" r="r" b="b"/>
              <a:pathLst>
                <a:path w="660" h="440" extrusionOk="0">
                  <a:moveTo>
                    <a:pt x="440" y="0"/>
                  </a:moveTo>
                  <a:cubicBezTo>
                    <a:pt x="201" y="0"/>
                    <a:pt x="1" y="191"/>
                    <a:pt x="10" y="439"/>
                  </a:cubicBezTo>
                  <a:lnTo>
                    <a:pt x="659" y="439"/>
                  </a:lnTo>
                  <a:lnTo>
                    <a:pt x="65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2" name="Google Shape;21222;p80"/>
            <p:cNvSpPr/>
            <p:nvPr/>
          </p:nvSpPr>
          <p:spPr>
            <a:xfrm>
              <a:off x="5972096" y="1502999"/>
              <a:ext cx="57240" cy="57240"/>
            </a:xfrm>
            <a:custGeom>
              <a:avLst/>
              <a:gdLst/>
              <a:ahLst/>
              <a:cxnLst/>
              <a:rect l="l" t="t" r="r" b="b"/>
              <a:pathLst>
                <a:path w="2186" h="2186" extrusionOk="0">
                  <a:moveTo>
                    <a:pt x="1088" y="1"/>
                  </a:moveTo>
                  <a:cubicBezTo>
                    <a:pt x="487" y="1"/>
                    <a:pt x="1" y="497"/>
                    <a:pt x="1" y="1098"/>
                  </a:cubicBezTo>
                  <a:cubicBezTo>
                    <a:pt x="1" y="1699"/>
                    <a:pt x="487" y="2186"/>
                    <a:pt x="1088" y="2186"/>
                  </a:cubicBezTo>
                  <a:cubicBezTo>
                    <a:pt x="1689" y="2186"/>
                    <a:pt x="2185" y="1699"/>
                    <a:pt x="2185" y="1098"/>
                  </a:cubicBezTo>
                  <a:cubicBezTo>
                    <a:pt x="2185" y="497"/>
                    <a:pt x="1689" y="1"/>
                    <a:pt x="108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3" name="Google Shape;21223;p80"/>
            <p:cNvSpPr/>
            <p:nvPr/>
          </p:nvSpPr>
          <p:spPr>
            <a:xfrm>
              <a:off x="5943371" y="1525989"/>
              <a:ext cx="34250" cy="34250"/>
            </a:xfrm>
            <a:custGeom>
              <a:avLst/>
              <a:gdLst/>
              <a:ahLst/>
              <a:cxnLst/>
              <a:rect l="l" t="t" r="r" b="b"/>
              <a:pathLst>
                <a:path w="1308" h="1308" extrusionOk="0">
                  <a:moveTo>
                    <a:pt x="659" y="1"/>
                  </a:moveTo>
                  <a:cubicBezTo>
                    <a:pt x="296" y="1"/>
                    <a:pt x="1" y="296"/>
                    <a:pt x="1" y="659"/>
                  </a:cubicBezTo>
                  <a:cubicBezTo>
                    <a:pt x="1" y="1021"/>
                    <a:pt x="296" y="1308"/>
                    <a:pt x="659" y="1308"/>
                  </a:cubicBezTo>
                  <a:cubicBezTo>
                    <a:pt x="1021" y="1308"/>
                    <a:pt x="1308" y="1021"/>
                    <a:pt x="1308" y="659"/>
                  </a:cubicBezTo>
                  <a:cubicBezTo>
                    <a:pt x="1308" y="296"/>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4" name="Google Shape;21224;p80"/>
            <p:cNvSpPr/>
            <p:nvPr/>
          </p:nvSpPr>
          <p:spPr>
            <a:xfrm>
              <a:off x="5845204" y="1548979"/>
              <a:ext cx="23750" cy="28489"/>
            </a:xfrm>
            <a:custGeom>
              <a:avLst/>
              <a:gdLst/>
              <a:ahLst/>
              <a:cxnLst/>
              <a:rect l="l" t="t" r="r" b="b"/>
              <a:pathLst>
                <a:path w="907" h="1088" extrusionOk="0">
                  <a:moveTo>
                    <a:pt x="0" y="0"/>
                  </a:moveTo>
                  <a:cubicBezTo>
                    <a:pt x="0" y="58"/>
                    <a:pt x="0" y="115"/>
                    <a:pt x="10" y="172"/>
                  </a:cubicBezTo>
                  <a:lnTo>
                    <a:pt x="105" y="1088"/>
                  </a:lnTo>
                  <a:lnTo>
                    <a:pt x="907" y="1088"/>
                  </a:lnTo>
                  <a:lnTo>
                    <a:pt x="90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5" name="Google Shape;21225;p80"/>
            <p:cNvSpPr/>
            <p:nvPr/>
          </p:nvSpPr>
          <p:spPr>
            <a:xfrm>
              <a:off x="5863428" y="1748326"/>
              <a:ext cx="137419" cy="80964"/>
            </a:xfrm>
            <a:custGeom>
              <a:avLst/>
              <a:gdLst/>
              <a:ahLst/>
              <a:cxnLst/>
              <a:rect l="l" t="t" r="r" b="b"/>
              <a:pathLst>
                <a:path w="5248" h="3092" extrusionOk="0">
                  <a:moveTo>
                    <a:pt x="430" y="0"/>
                  </a:moveTo>
                  <a:lnTo>
                    <a:pt x="1" y="134"/>
                  </a:lnTo>
                  <a:lnTo>
                    <a:pt x="1" y="468"/>
                  </a:lnTo>
                  <a:cubicBezTo>
                    <a:pt x="1" y="1918"/>
                    <a:pt x="1174" y="3091"/>
                    <a:pt x="2624" y="3091"/>
                  </a:cubicBezTo>
                  <a:cubicBezTo>
                    <a:pt x="4065" y="3091"/>
                    <a:pt x="5248" y="1918"/>
                    <a:pt x="5248" y="468"/>
                  </a:cubicBezTo>
                  <a:lnTo>
                    <a:pt x="5248" y="134"/>
                  </a:lnTo>
                  <a:lnTo>
                    <a:pt x="4799" y="0"/>
                  </a:lnTo>
                  <a:lnTo>
                    <a:pt x="4799" y="468"/>
                  </a:lnTo>
                  <a:cubicBezTo>
                    <a:pt x="4799" y="1670"/>
                    <a:pt x="3826" y="2652"/>
                    <a:pt x="2615" y="2652"/>
                  </a:cubicBezTo>
                  <a:cubicBezTo>
                    <a:pt x="1413" y="2652"/>
                    <a:pt x="430" y="1670"/>
                    <a:pt x="430" y="468"/>
                  </a:cubicBezTo>
                  <a:lnTo>
                    <a:pt x="43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6" name="Google Shape;21226;p80"/>
            <p:cNvSpPr/>
            <p:nvPr/>
          </p:nvSpPr>
          <p:spPr>
            <a:xfrm>
              <a:off x="5828969" y="1817768"/>
              <a:ext cx="17256" cy="39984"/>
            </a:xfrm>
            <a:custGeom>
              <a:avLst/>
              <a:gdLst/>
              <a:ahLst/>
              <a:cxnLst/>
              <a:rect l="l" t="t" r="r" b="b"/>
              <a:pathLst>
                <a:path w="659" h="1527" extrusionOk="0">
                  <a:moveTo>
                    <a:pt x="659" y="0"/>
                  </a:moveTo>
                  <a:cubicBezTo>
                    <a:pt x="296" y="0"/>
                    <a:pt x="0" y="286"/>
                    <a:pt x="0" y="649"/>
                  </a:cubicBezTo>
                  <a:lnTo>
                    <a:pt x="0" y="1527"/>
                  </a:lnTo>
                  <a:lnTo>
                    <a:pt x="659" y="1527"/>
                  </a:lnTo>
                  <a:lnTo>
                    <a:pt x="659"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7" name="Google Shape;21227;p80"/>
            <p:cNvSpPr/>
            <p:nvPr/>
          </p:nvSpPr>
          <p:spPr>
            <a:xfrm>
              <a:off x="5846199" y="1817768"/>
              <a:ext cx="11521" cy="39984"/>
            </a:xfrm>
            <a:custGeom>
              <a:avLst/>
              <a:gdLst/>
              <a:ahLst/>
              <a:cxnLst/>
              <a:rect l="l" t="t" r="r" b="b"/>
              <a:pathLst>
                <a:path w="440" h="1527" extrusionOk="0">
                  <a:moveTo>
                    <a:pt x="1" y="0"/>
                  </a:moveTo>
                  <a:lnTo>
                    <a:pt x="1" y="1527"/>
                  </a:lnTo>
                  <a:lnTo>
                    <a:pt x="439" y="1527"/>
                  </a:lnTo>
                  <a:lnTo>
                    <a:pt x="439" y="439"/>
                  </a:lnTo>
                  <a:cubicBezTo>
                    <a:pt x="439" y="191"/>
                    <a:pt x="239" y="0"/>
                    <a:pt x="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8" name="Google Shape;21228;p80"/>
            <p:cNvSpPr/>
            <p:nvPr/>
          </p:nvSpPr>
          <p:spPr>
            <a:xfrm>
              <a:off x="6017815" y="1817768"/>
              <a:ext cx="17256" cy="39984"/>
            </a:xfrm>
            <a:custGeom>
              <a:avLst/>
              <a:gdLst/>
              <a:ahLst/>
              <a:cxnLst/>
              <a:rect l="l" t="t" r="r" b="b"/>
              <a:pathLst>
                <a:path w="659" h="1527" extrusionOk="0">
                  <a:moveTo>
                    <a:pt x="1" y="0"/>
                  </a:moveTo>
                  <a:lnTo>
                    <a:pt x="1" y="1527"/>
                  </a:lnTo>
                  <a:lnTo>
                    <a:pt x="659" y="1527"/>
                  </a:lnTo>
                  <a:lnTo>
                    <a:pt x="659" y="649"/>
                  </a:lnTo>
                  <a:cubicBezTo>
                    <a:pt x="649" y="286"/>
                    <a:pt x="363" y="0"/>
                    <a:pt x="1"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29" name="Google Shape;21229;p80"/>
            <p:cNvSpPr/>
            <p:nvPr/>
          </p:nvSpPr>
          <p:spPr>
            <a:xfrm>
              <a:off x="6006320" y="1817768"/>
              <a:ext cx="11521" cy="39984"/>
            </a:xfrm>
            <a:custGeom>
              <a:avLst/>
              <a:gdLst/>
              <a:ahLst/>
              <a:cxnLst/>
              <a:rect l="l" t="t" r="r" b="b"/>
              <a:pathLst>
                <a:path w="440" h="1527" extrusionOk="0">
                  <a:moveTo>
                    <a:pt x="440" y="0"/>
                  </a:moveTo>
                  <a:cubicBezTo>
                    <a:pt x="192" y="0"/>
                    <a:pt x="1" y="191"/>
                    <a:pt x="1" y="439"/>
                  </a:cubicBezTo>
                  <a:lnTo>
                    <a:pt x="1" y="1527"/>
                  </a:lnTo>
                  <a:lnTo>
                    <a:pt x="440" y="1527"/>
                  </a:lnTo>
                  <a:lnTo>
                    <a:pt x="440"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30" name="Google Shape;21230;p80"/>
          <p:cNvGrpSpPr/>
          <p:nvPr/>
        </p:nvGrpSpPr>
        <p:grpSpPr>
          <a:xfrm>
            <a:off x="6529253" y="2003999"/>
            <a:ext cx="351088" cy="473005"/>
            <a:chOff x="4896940" y="1502999"/>
            <a:chExt cx="263316" cy="354754"/>
          </a:xfrm>
        </p:grpSpPr>
        <p:sp>
          <p:nvSpPr>
            <p:cNvPr id="21231" name="Google Shape;21231;p80"/>
            <p:cNvSpPr/>
            <p:nvPr/>
          </p:nvSpPr>
          <p:spPr>
            <a:xfrm>
              <a:off x="4904193" y="1594384"/>
              <a:ext cx="113433" cy="103221"/>
            </a:xfrm>
            <a:custGeom>
              <a:avLst/>
              <a:gdLst/>
              <a:ahLst/>
              <a:cxnLst/>
              <a:rect l="l" t="t" r="r" b="b"/>
              <a:pathLst>
                <a:path w="4332" h="3942" extrusionOk="0">
                  <a:moveTo>
                    <a:pt x="1253" y="1"/>
                  </a:moveTo>
                  <a:cubicBezTo>
                    <a:pt x="1048" y="1"/>
                    <a:pt x="839" y="58"/>
                    <a:pt x="649" y="184"/>
                  </a:cubicBezTo>
                  <a:cubicBezTo>
                    <a:pt x="10" y="623"/>
                    <a:pt x="0" y="1567"/>
                    <a:pt x="649" y="2006"/>
                  </a:cubicBezTo>
                  <a:cubicBezTo>
                    <a:pt x="764" y="2092"/>
                    <a:pt x="830" y="2235"/>
                    <a:pt x="821" y="2378"/>
                  </a:cubicBezTo>
                  <a:cubicBezTo>
                    <a:pt x="821" y="2540"/>
                    <a:pt x="840" y="2693"/>
                    <a:pt x="888" y="2845"/>
                  </a:cubicBezTo>
                  <a:cubicBezTo>
                    <a:pt x="1099" y="3553"/>
                    <a:pt x="1724" y="3941"/>
                    <a:pt x="2357" y="3941"/>
                  </a:cubicBezTo>
                  <a:cubicBezTo>
                    <a:pt x="2808" y="3941"/>
                    <a:pt x="3264" y="3743"/>
                    <a:pt x="3578" y="3322"/>
                  </a:cubicBezTo>
                  <a:cubicBezTo>
                    <a:pt x="4332" y="2311"/>
                    <a:pt x="3607" y="880"/>
                    <a:pt x="2357" y="880"/>
                  </a:cubicBezTo>
                  <a:lnTo>
                    <a:pt x="2328" y="880"/>
                  </a:lnTo>
                  <a:cubicBezTo>
                    <a:pt x="2220" y="340"/>
                    <a:pt x="1749" y="1"/>
                    <a:pt x="125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2" name="Google Shape;21232;p80"/>
            <p:cNvSpPr/>
            <p:nvPr/>
          </p:nvSpPr>
          <p:spPr>
            <a:xfrm>
              <a:off x="5039831" y="1594620"/>
              <a:ext cx="113198" cy="102907"/>
            </a:xfrm>
            <a:custGeom>
              <a:avLst/>
              <a:gdLst/>
              <a:ahLst/>
              <a:cxnLst/>
              <a:rect l="l" t="t" r="r" b="b"/>
              <a:pathLst>
                <a:path w="4323" h="3930" extrusionOk="0">
                  <a:moveTo>
                    <a:pt x="3071" y="1"/>
                  </a:moveTo>
                  <a:cubicBezTo>
                    <a:pt x="2577" y="1"/>
                    <a:pt x="2109" y="338"/>
                    <a:pt x="1995" y="871"/>
                  </a:cubicBezTo>
                  <a:lnTo>
                    <a:pt x="1985" y="871"/>
                  </a:lnTo>
                  <a:cubicBezTo>
                    <a:pt x="726" y="871"/>
                    <a:pt x="1" y="2302"/>
                    <a:pt x="754" y="3313"/>
                  </a:cubicBezTo>
                  <a:cubicBezTo>
                    <a:pt x="1067" y="3733"/>
                    <a:pt x="1521" y="3929"/>
                    <a:pt x="1971" y="3929"/>
                  </a:cubicBezTo>
                  <a:cubicBezTo>
                    <a:pt x="2606" y="3929"/>
                    <a:pt x="3233" y="3540"/>
                    <a:pt x="3445" y="2836"/>
                  </a:cubicBezTo>
                  <a:cubicBezTo>
                    <a:pt x="3492" y="2684"/>
                    <a:pt x="3511" y="2531"/>
                    <a:pt x="3511" y="2369"/>
                  </a:cubicBezTo>
                  <a:cubicBezTo>
                    <a:pt x="3502" y="2226"/>
                    <a:pt x="3569" y="2083"/>
                    <a:pt x="3683" y="1997"/>
                  </a:cubicBezTo>
                  <a:cubicBezTo>
                    <a:pt x="4322" y="1558"/>
                    <a:pt x="4322" y="614"/>
                    <a:pt x="3674" y="184"/>
                  </a:cubicBezTo>
                  <a:cubicBezTo>
                    <a:pt x="3484" y="59"/>
                    <a:pt x="3275" y="1"/>
                    <a:pt x="307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3" name="Google Shape;21233;p80"/>
            <p:cNvSpPr/>
            <p:nvPr/>
          </p:nvSpPr>
          <p:spPr>
            <a:xfrm>
              <a:off x="4937160" y="1502999"/>
              <a:ext cx="183138" cy="123200"/>
            </a:xfrm>
            <a:custGeom>
              <a:avLst/>
              <a:gdLst/>
              <a:ahLst/>
              <a:cxnLst/>
              <a:rect l="l" t="t" r="r" b="b"/>
              <a:pathLst>
                <a:path w="6994" h="4705" extrusionOk="0">
                  <a:moveTo>
                    <a:pt x="3492" y="1"/>
                  </a:moveTo>
                  <a:cubicBezTo>
                    <a:pt x="1565" y="1"/>
                    <a:pt x="1" y="1565"/>
                    <a:pt x="1" y="3502"/>
                  </a:cubicBezTo>
                  <a:lnTo>
                    <a:pt x="1" y="4704"/>
                  </a:lnTo>
                  <a:lnTo>
                    <a:pt x="6994" y="4704"/>
                  </a:lnTo>
                  <a:lnTo>
                    <a:pt x="6994" y="3502"/>
                  </a:lnTo>
                  <a:cubicBezTo>
                    <a:pt x="6994" y="1565"/>
                    <a:pt x="5429" y="1"/>
                    <a:pt x="3492"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4" name="Google Shape;21234;p80"/>
            <p:cNvSpPr/>
            <p:nvPr/>
          </p:nvSpPr>
          <p:spPr>
            <a:xfrm>
              <a:off x="4896940" y="1680376"/>
              <a:ext cx="263316" cy="177377"/>
            </a:xfrm>
            <a:custGeom>
              <a:avLst/>
              <a:gdLst/>
              <a:ahLst/>
              <a:cxnLst/>
              <a:rect l="l" t="t" r="r" b="b"/>
              <a:pathLst>
                <a:path w="10056" h="6774" extrusionOk="0">
                  <a:moveTo>
                    <a:pt x="3721" y="0"/>
                  </a:moveTo>
                  <a:lnTo>
                    <a:pt x="3721" y="1355"/>
                  </a:lnTo>
                  <a:cubicBezTo>
                    <a:pt x="3721" y="1717"/>
                    <a:pt x="3483" y="2051"/>
                    <a:pt x="3130" y="2175"/>
                  </a:cubicBezTo>
                  <a:lnTo>
                    <a:pt x="878" y="2967"/>
                  </a:lnTo>
                  <a:cubicBezTo>
                    <a:pt x="354" y="3158"/>
                    <a:pt x="1" y="3654"/>
                    <a:pt x="1" y="4207"/>
                  </a:cubicBezTo>
                  <a:lnTo>
                    <a:pt x="1" y="6115"/>
                  </a:lnTo>
                  <a:cubicBezTo>
                    <a:pt x="1" y="6478"/>
                    <a:pt x="297" y="6774"/>
                    <a:pt x="659" y="6774"/>
                  </a:cubicBezTo>
                  <a:lnTo>
                    <a:pt x="9398" y="6774"/>
                  </a:lnTo>
                  <a:cubicBezTo>
                    <a:pt x="9760" y="6774"/>
                    <a:pt x="10056" y="6478"/>
                    <a:pt x="10056" y="6115"/>
                  </a:cubicBezTo>
                  <a:lnTo>
                    <a:pt x="10056" y="4207"/>
                  </a:lnTo>
                  <a:cubicBezTo>
                    <a:pt x="10056" y="3654"/>
                    <a:pt x="9703" y="3158"/>
                    <a:pt x="9178" y="2967"/>
                  </a:cubicBezTo>
                  <a:lnTo>
                    <a:pt x="6927" y="2175"/>
                  </a:lnTo>
                  <a:cubicBezTo>
                    <a:pt x="6574" y="2051"/>
                    <a:pt x="6345" y="1717"/>
                    <a:pt x="6345" y="1345"/>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5" name="Google Shape;21235;p80"/>
            <p:cNvSpPr/>
            <p:nvPr/>
          </p:nvSpPr>
          <p:spPr>
            <a:xfrm>
              <a:off x="4897202" y="1730834"/>
              <a:ext cx="263055" cy="126919"/>
            </a:xfrm>
            <a:custGeom>
              <a:avLst/>
              <a:gdLst/>
              <a:ahLst/>
              <a:cxnLst/>
              <a:rect l="l" t="t" r="r" b="b"/>
              <a:pathLst>
                <a:path w="10046" h="4847" extrusionOk="0">
                  <a:moveTo>
                    <a:pt x="6554" y="0"/>
                  </a:moveTo>
                  <a:lnTo>
                    <a:pt x="6554" y="372"/>
                  </a:lnTo>
                  <a:cubicBezTo>
                    <a:pt x="6554" y="1269"/>
                    <a:pt x="5820" y="2004"/>
                    <a:pt x="4913" y="2004"/>
                  </a:cubicBezTo>
                  <a:cubicBezTo>
                    <a:pt x="4007" y="2004"/>
                    <a:pt x="3273" y="1269"/>
                    <a:pt x="3273" y="372"/>
                  </a:cubicBezTo>
                  <a:lnTo>
                    <a:pt x="3273" y="182"/>
                  </a:lnTo>
                  <a:cubicBezTo>
                    <a:pt x="3225" y="201"/>
                    <a:pt x="3177" y="229"/>
                    <a:pt x="3129" y="248"/>
                  </a:cubicBezTo>
                  <a:lnTo>
                    <a:pt x="868" y="1040"/>
                  </a:lnTo>
                  <a:cubicBezTo>
                    <a:pt x="344" y="1231"/>
                    <a:pt x="0" y="1727"/>
                    <a:pt x="0" y="2280"/>
                  </a:cubicBezTo>
                  <a:lnTo>
                    <a:pt x="0" y="4188"/>
                  </a:lnTo>
                  <a:cubicBezTo>
                    <a:pt x="0" y="4551"/>
                    <a:pt x="287" y="4847"/>
                    <a:pt x="649" y="4847"/>
                  </a:cubicBezTo>
                  <a:lnTo>
                    <a:pt x="9388" y="4847"/>
                  </a:lnTo>
                  <a:cubicBezTo>
                    <a:pt x="9750" y="4847"/>
                    <a:pt x="10046" y="4551"/>
                    <a:pt x="10046" y="4188"/>
                  </a:cubicBezTo>
                  <a:lnTo>
                    <a:pt x="10046" y="2280"/>
                  </a:lnTo>
                  <a:cubicBezTo>
                    <a:pt x="10046" y="1727"/>
                    <a:pt x="9693" y="1231"/>
                    <a:pt x="9168" y="1040"/>
                  </a:cubicBezTo>
                  <a:lnTo>
                    <a:pt x="6917" y="248"/>
                  </a:lnTo>
                  <a:cubicBezTo>
                    <a:pt x="6774" y="191"/>
                    <a:pt x="6650" y="105"/>
                    <a:pt x="6554" y="0"/>
                  </a:cubicBez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6" name="Google Shape;21236;p80"/>
            <p:cNvSpPr/>
            <p:nvPr/>
          </p:nvSpPr>
          <p:spPr>
            <a:xfrm>
              <a:off x="4953395" y="1730834"/>
              <a:ext cx="150407" cy="81697"/>
            </a:xfrm>
            <a:custGeom>
              <a:avLst/>
              <a:gdLst/>
              <a:ahLst/>
              <a:cxnLst/>
              <a:rect l="l" t="t" r="r" b="b"/>
              <a:pathLst>
                <a:path w="5744" h="3120" extrusionOk="0">
                  <a:moveTo>
                    <a:pt x="4399" y="0"/>
                  </a:moveTo>
                  <a:lnTo>
                    <a:pt x="4399" y="363"/>
                  </a:lnTo>
                  <a:cubicBezTo>
                    <a:pt x="4399" y="1269"/>
                    <a:pt x="3664" y="2004"/>
                    <a:pt x="2758" y="2004"/>
                  </a:cubicBezTo>
                  <a:cubicBezTo>
                    <a:pt x="1861" y="2004"/>
                    <a:pt x="1127" y="1269"/>
                    <a:pt x="1127" y="363"/>
                  </a:cubicBezTo>
                  <a:lnTo>
                    <a:pt x="1127" y="172"/>
                  </a:lnTo>
                  <a:cubicBezTo>
                    <a:pt x="1079" y="201"/>
                    <a:pt x="1031" y="229"/>
                    <a:pt x="974" y="248"/>
                  </a:cubicBezTo>
                  <a:lnTo>
                    <a:pt x="1" y="592"/>
                  </a:lnTo>
                  <a:cubicBezTo>
                    <a:pt x="10" y="1183"/>
                    <a:pt x="125" y="1765"/>
                    <a:pt x="354" y="2309"/>
                  </a:cubicBezTo>
                  <a:cubicBezTo>
                    <a:pt x="561" y="2810"/>
                    <a:pt x="1047" y="3119"/>
                    <a:pt x="1567" y="3119"/>
                  </a:cubicBezTo>
                  <a:cubicBezTo>
                    <a:pt x="1671" y="3119"/>
                    <a:pt x="1776" y="3107"/>
                    <a:pt x="1880" y="3082"/>
                  </a:cubicBezTo>
                  <a:lnTo>
                    <a:pt x="2872" y="2834"/>
                  </a:lnTo>
                  <a:lnTo>
                    <a:pt x="3865" y="3082"/>
                  </a:lnTo>
                  <a:cubicBezTo>
                    <a:pt x="3969" y="3107"/>
                    <a:pt x="4074" y="3119"/>
                    <a:pt x="4178" y="3119"/>
                  </a:cubicBezTo>
                  <a:cubicBezTo>
                    <a:pt x="4701" y="3119"/>
                    <a:pt x="5194" y="2810"/>
                    <a:pt x="5400" y="2309"/>
                  </a:cubicBezTo>
                  <a:cubicBezTo>
                    <a:pt x="5620" y="1765"/>
                    <a:pt x="5744" y="1183"/>
                    <a:pt x="5744" y="592"/>
                  </a:cubicBezTo>
                  <a:lnTo>
                    <a:pt x="4761" y="248"/>
                  </a:lnTo>
                  <a:cubicBezTo>
                    <a:pt x="4628" y="191"/>
                    <a:pt x="4504" y="105"/>
                    <a:pt x="439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7" name="Google Shape;21237;p80"/>
            <p:cNvSpPr/>
            <p:nvPr/>
          </p:nvSpPr>
          <p:spPr>
            <a:xfrm>
              <a:off x="4994374" y="1691871"/>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8" name="Google Shape;21238;p80"/>
            <p:cNvSpPr/>
            <p:nvPr/>
          </p:nvSpPr>
          <p:spPr>
            <a:xfrm>
              <a:off x="4936427" y="1559846"/>
              <a:ext cx="184630" cy="149019"/>
            </a:xfrm>
            <a:custGeom>
              <a:avLst/>
              <a:gdLst/>
              <a:ahLst/>
              <a:cxnLst/>
              <a:rect l="l" t="t" r="r" b="b"/>
              <a:pathLst>
                <a:path w="7051" h="5691" extrusionOk="0">
                  <a:moveTo>
                    <a:pt x="3520" y="0"/>
                  </a:moveTo>
                  <a:cubicBezTo>
                    <a:pt x="3451" y="0"/>
                    <a:pt x="3382" y="34"/>
                    <a:pt x="3339" y="100"/>
                  </a:cubicBezTo>
                  <a:cubicBezTo>
                    <a:pt x="2528" y="1360"/>
                    <a:pt x="1450" y="1789"/>
                    <a:pt x="954" y="1923"/>
                  </a:cubicBezTo>
                  <a:cubicBezTo>
                    <a:pt x="868" y="1951"/>
                    <a:pt x="573" y="1980"/>
                    <a:pt x="573" y="1980"/>
                  </a:cubicBezTo>
                  <a:cubicBezTo>
                    <a:pt x="248" y="1980"/>
                    <a:pt x="0" y="2266"/>
                    <a:pt x="29" y="2590"/>
                  </a:cubicBezTo>
                  <a:cubicBezTo>
                    <a:pt x="66" y="2861"/>
                    <a:pt x="305" y="3077"/>
                    <a:pt x="583" y="3077"/>
                  </a:cubicBezTo>
                  <a:cubicBezTo>
                    <a:pt x="589" y="3077"/>
                    <a:pt x="595" y="3077"/>
                    <a:pt x="601" y="3077"/>
                  </a:cubicBezTo>
                  <a:lnTo>
                    <a:pt x="697" y="3077"/>
                  </a:lnTo>
                  <a:cubicBezTo>
                    <a:pt x="811" y="4556"/>
                    <a:pt x="2042" y="5691"/>
                    <a:pt x="3520" y="5691"/>
                  </a:cubicBezTo>
                  <a:cubicBezTo>
                    <a:pt x="5009" y="5691"/>
                    <a:pt x="6239" y="4556"/>
                    <a:pt x="6354" y="3077"/>
                  </a:cubicBezTo>
                  <a:lnTo>
                    <a:pt x="6440" y="3077"/>
                  </a:lnTo>
                  <a:cubicBezTo>
                    <a:pt x="6446" y="3077"/>
                    <a:pt x="6452" y="3077"/>
                    <a:pt x="6458" y="3077"/>
                  </a:cubicBezTo>
                  <a:cubicBezTo>
                    <a:pt x="6736" y="3077"/>
                    <a:pt x="6975" y="2861"/>
                    <a:pt x="7012" y="2590"/>
                  </a:cubicBezTo>
                  <a:cubicBezTo>
                    <a:pt x="7050" y="2266"/>
                    <a:pt x="6793" y="1980"/>
                    <a:pt x="6468" y="1980"/>
                  </a:cubicBezTo>
                  <a:cubicBezTo>
                    <a:pt x="6468" y="1980"/>
                    <a:pt x="6182" y="1951"/>
                    <a:pt x="6087" y="1923"/>
                  </a:cubicBezTo>
                  <a:cubicBezTo>
                    <a:pt x="5591" y="1789"/>
                    <a:pt x="4522" y="1360"/>
                    <a:pt x="3702" y="100"/>
                  </a:cubicBezTo>
                  <a:cubicBezTo>
                    <a:pt x="3659" y="34"/>
                    <a:pt x="3590" y="0"/>
                    <a:pt x="352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39" name="Google Shape;21239;p80"/>
            <p:cNvSpPr/>
            <p:nvPr/>
          </p:nvSpPr>
          <p:spPr>
            <a:xfrm>
              <a:off x="4936427" y="1560082"/>
              <a:ext cx="169391" cy="149019"/>
            </a:xfrm>
            <a:custGeom>
              <a:avLst/>
              <a:gdLst/>
              <a:ahLst/>
              <a:cxnLst/>
              <a:rect l="l" t="t" r="r" b="b"/>
              <a:pathLst>
                <a:path w="6469" h="5691" extrusionOk="0">
                  <a:moveTo>
                    <a:pt x="3520" y="1"/>
                  </a:moveTo>
                  <a:cubicBezTo>
                    <a:pt x="3451" y="1"/>
                    <a:pt x="3382" y="34"/>
                    <a:pt x="3339" y="101"/>
                  </a:cubicBezTo>
                  <a:cubicBezTo>
                    <a:pt x="2900" y="778"/>
                    <a:pt x="2280" y="1332"/>
                    <a:pt x="1555" y="1685"/>
                  </a:cubicBezTo>
                  <a:cubicBezTo>
                    <a:pt x="1364" y="1780"/>
                    <a:pt x="1164" y="1856"/>
                    <a:pt x="954" y="1914"/>
                  </a:cubicBezTo>
                  <a:cubicBezTo>
                    <a:pt x="868" y="1942"/>
                    <a:pt x="573" y="1971"/>
                    <a:pt x="573" y="1971"/>
                  </a:cubicBezTo>
                  <a:cubicBezTo>
                    <a:pt x="248" y="1971"/>
                    <a:pt x="0" y="2257"/>
                    <a:pt x="29" y="2581"/>
                  </a:cubicBezTo>
                  <a:cubicBezTo>
                    <a:pt x="66" y="2852"/>
                    <a:pt x="305" y="3068"/>
                    <a:pt x="592" y="3068"/>
                  </a:cubicBezTo>
                  <a:cubicBezTo>
                    <a:pt x="598" y="3068"/>
                    <a:pt x="604" y="3068"/>
                    <a:pt x="611" y="3068"/>
                  </a:cubicBezTo>
                  <a:lnTo>
                    <a:pt x="697" y="3068"/>
                  </a:lnTo>
                  <a:cubicBezTo>
                    <a:pt x="800" y="4563"/>
                    <a:pt x="2055" y="5690"/>
                    <a:pt x="3503" y="5690"/>
                  </a:cubicBezTo>
                  <a:cubicBezTo>
                    <a:pt x="3654" y="5690"/>
                    <a:pt x="3806" y="5678"/>
                    <a:pt x="3959" y="5653"/>
                  </a:cubicBezTo>
                  <a:cubicBezTo>
                    <a:pt x="2709" y="5453"/>
                    <a:pt x="1736" y="4451"/>
                    <a:pt x="1574" y="3192"/>
                  </a:cubicBezTo>
                  <a:cubicBezTo>
                    <a:pt x="1555" y="3011"/>
                    <a:pt x="1555" y="2820"/>
                    <a:pt x="1574" y="2629"/>
                  </a:cubicBezTo>
                  <a:cubicBezTo>
                    <a:pt x="1593" y="2476"/>
                    <a:pt x="1641" y="2333"/>
                    <a:pt x="1727" y="2200"/>
                  </a:cubicBezTo>
                  <a:cubicBezTo>
                    <a:pt x="1803" y="2095"/>
                    <a:pt x="1908" y="1999"/>
                    <a:pt x="2023" y="1933"/>
                  </a:cubicBezTo>
                  <a:cubicBezTo>
                    <a:pt x="2614" y="1599"/>
                    <a:pt x="3120" y="1141"/>
                    <a:pt x="3511" y="597"/>
                  </a:cubicBezTo>
                  <a:cubicBezTo>
                    <a:pt x="3969" y="1227"/>
                    <a:pt x="4579" y="1732"/>
                    <a:pt x="5276" y="2076"/>
                  </a:cubicBezTo>
                  <a:cubicBezTo>
                    <a:pt x="5439" y="2151"/>
                    <a:pt x="5612" y="2189"/>
                    <a:pt x="5784" y="2189"/>
                  </a:cubicBezTo>
                  <a:cubicBezTo>
                    <a:pt x="6024" y="2189"/>
                    <a:pt x="6262" y="2115"/>
                    <a:pt x="6468" y="1971"/>
                  </a:cubicBezTo>
                  <a:cubicBezTo>
                    <a:pt x="6468" y="1971"/>
                    <a:pt x="6182" y="1942"/>
                    <a:pt x="6087" y="1914"/>
                  </a:cubicBezTo>
                  <a:cubicBezTo>
                    <a:pt x="5591" y="1780"/>
                    <a:pt x="4522" y="1351"/>
                    <a:pt x="3702" y="101"/>
                  </a:cubicBezTo>
                  <a:cubicBezTo>
                    <a:pt x="3659" y="34"/>
                    <a:pt x="3590" y="1"/>
                    <a:pt x="352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0" name="Google Shape;21240;p80"/>
            <p:cNvSpPr/>
            <p:nvPr/>
          </p:nvSpPr>
          <p:spPr>
            <a:xfrm>
              <a:off x="4988614" y="1612295"/>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1" name="Google Shape;21241;p80"/>
            <p:cNvSpPr/>
            <p:nvPr/>
          </p:nvSpPr>
          <p:spPr>
            <a:xfrm>
              <a:off x="5057323" y="1612295"/>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2" name="Google Shape;21242;p80"/>
            <p:cNvSpPr/>
            <p:nvPr/>
          </p:nvSpPr>
          <p:spPr>
            <a:xfrm>
              <a:off x="5003382" y="1652174"/>
              <a:ext cx="50694" cy="17282"/>
            </a:xfrm>
            <a:custGeom>
              <a:avLst/>
              <a:gdLst/>
              <a:ahLst/>
              <a:cxnLst/>
              <a:rect l="l" t="t" r="r" b="b"/>
              <a:pathLst>
                <a:path w="1936" h="660" extrusionOk="0">
                  <a:moveTo>
                    <a:pt x="315" y="1"/>
                  </a:moveTo>
                  <a:cubicBezTo>
                    <a:pt x="144" y="1"/>
                    <a:pt x="0" y="219"/>
                    <a:pt x="162" y="381"/>
                  </a:cubicBezTo>
                  <a:cubicBezTo>
                    <a:pt x="364" y="557"/>
                    <a:pt x="623" y="660"/>
                    <a:pt x="894" y="660"/>
                  </a:cubicBezTo>
                  <a:cubicBezTo>
                    <a:pt x="917" y="660"/>
                    <a:pt x="940" y="659"/>
                    <a:pt x="963" y="658"/>
                  </a:cubicBezTo>
                  <a:cubicBezTo>
                    <a:pt x="986" y="659"/>
                    <a:pt x="1009" y="660"/>
                    <a:pt x="1032" y="660"/>
                  </a:cubicBezTo>
                  <a:cubicBezTo>
                    <a:pt x="1303" y="660"/>
                    <a:pt x="1563" y="557"/>
                    <a:pt x="1774" y="381"/>
                  </a:cubicBezTo>
                  <a:cubicBezTo>
                    <a:pt x="1936" y="219"/>
                    <a:pt x="1792" y="1"/>
                    <a:pt x="1621" y="1"/>
                  </a:cubicBezTo>
                  <a:cubicBezTo>
                    <a:pt x="1570" y="1"/>
                    <a:pt x="1517" y="20"/>
                    <a:pt x="1469" y="66"/>
                  </a:cubicBezTo>
                  <a:cubicBezTo>
                    <a:pt x="1316" y="171"/>
                    <a:pt x="1140" y="223"/>
                    <a:pt x="965" y="223"/>
                  </a:cubicBezTo>
                  <a:cubicBezTo>
                    <a:pt x="789" y="223"/>
                    <a:pt x="615"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3" name="Google Shape;21243;p80"/>
            <p:cNvSpPr/>
            <p:nvPr/>
          </p:nvSpPr>
          <p:spPr>
            <a:xfrm>
              <a:off x="5040093" y="1504255"/>
              <a:ext cx="79943" cy="90469"/>
            </a:xfrm>
            <a:custGeom>
              <a:avLst/>
              <a:gdLst/>
              <a:ahLst/>
              <a:cxnLst/>
              <a:rect l="l" t="t" r="r" b="b"/>
              <a:pathLst>
                <a:path w="3053" h="3455" extrusionOk="0">
                  <a:moveTo>
                    <a:pt x="77" y="1"/>
                  </a:moveTo>
                  <a:cubicBezTo>
                    <a:pt x="29" y="201"/>
                    <a:pt x="0" y="401"/>
                    <a:pt x="0" y="611"/>
                  </a:cubicBezTo>
                  <a:cubicBezTo>
                    <a:pt x="0" y="2176"/>
                    <a:pt x="1269" y="3454"/>
                    <a:pt x="2843" y="3454"/>
                  </a:cubicBezTo>
                  <a:cubicBezTo>
                    <a:pt x="2910" y="3454"/>
                    <a:pt x="2986" y="3454"/>
                    <a:pt x="3053" y="3445"/>
                  </a:cubicBezTo>
                  <a:cubicBezTo>
                    <a:pt x="3053" y="1708"/>
                    <a:pt x="1784" y="249"/>
                    <a:pt x="7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4" name="Google Shape;21244;p80"/>
            <p:cNvSpPr/>
            <p:nvPr/>
          </p:nvSpPr>
          <p:spPr>
            <a:xfrm>
              <a:off x="5020114" y="1789043"/>
              <a:ext cx="17256" cy="57214"/>
            </a:xfrm>
            <a:custGeom>
              <a:avLst/>
              <a:gdLst/>
              <a:ahLst/>
              <a:cxnLst/>
              <a:rect l="l" t="t" r="r" b="b"/>
              <a:pathLst>
                <a:path w="659" h="2185" extrusionOk="0">
                  <a:moveTo>
                    <a:pt x="0" y="0"/>
                  </a:moveTo>
                  <a:lnTo>
                    <a:pt x="0" y="1965"/>
                  </a:lnTo>
                  <a:cubicBezTo>
                    <a:pt x="0" y="2089"/>
                    <a:pt x="95" y="2185"/>
                    <a:pt x="219" y="2185"/>
                  </a:cubicBezTo>
                  <a:lnTo>
                    <a:pt x="439" y="2185"/>
                  </a:lnTo>
                  <a:cubicBezTo>
                    <a:pt x="553" y="2185"/>
                    <a:pt x="649" y="2089"/>
                    <a:pt x="658" y="1975"/>
                  </a:cubicBezTo>
                  <a:lnTo>
                    <a:pt x="65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5" name="Google Shape;21245;p80"/>
            <p:cNvSpPr/>
            <p:nvPr/>
          </p:nvSpPr>
          <p:spPr>
            <a:xfrm>
              <a:off x="4899689" y="1767546"/>
              <a:ext cx="48992" cy="90207"/>
            </a:xfrm>
            <a:custGeom>
              <a:avLst/>
              <a:gdLst/>
              <a:ahLst/>
              <a:cxnLst/>
              <a:rect l="l" t="t" r="r" b="b"/>
              <a:pathLst>
                <a:path w="1871" h="3445" extrusionOk="0">
                  <a:moveTo>
                    <a:pt x="239" y="1"/>
                  </a:moveTo>
                  <a:cubicBezTo>
                    <a:pt x="134" y="115"/>
                    <a:pt x="58" y="239"/>
                    <a:pt x="1" y="373"/>
                  </a:cubicBezTo>
                  <a:lnTo>
                    <a:pt x="1193" y="1394"/>
                  </a:lnTo>
                  <a:cubicBezTo>
                    <a:pt x="1336" y="1518"/>
                    <a:pt x="1422" y="1699"/>
                    <a:pt x="1422" y="1890"/>
                  </a:cubicBezTo>
                  <a:lnTo>
                    <a:pt x="1422" y="3445"/>
                  </a:lnTo>
                  <a:lnTo>
                    <a:pt x="1871" y="3445"/>
                  </a:lnTo>
                  <a:lnTo>
                    <a:pt x="1871" y="1899"/>
                  </a:lnTo>
                  <a:cubicBezTo>
                    <a:pt x="1871" y="1575"/>
                    <a:pt x="1727" y="1270"/>
                    <a:pt x="1479" y="1060"/>
                  </a:cubicBezTo>
                  <a:lnTo>
                    <a:pt x="239"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6" name="Google Shape;21246;p80"/>
            <p:cNvSpPr/>
            <p:nvPr/>
          </p:nvSpPr>
          <p:spPr>
            <a:xfrm>
              <a:off x="5108777" y="1767546"/>
              <a:ext cx="48992" cy="90207"/>
            </a:xfrm>
            <a:custGeom>
              <a:avLst/>
              <a:gdLst/>
              <a:ahLst/>
              <a:cxnLst/>
              <a:rect l="l" t="t" r="r" b="b"/>
              <a:pathLst>
                <a:path w="1871" h="3445" extrusionOk="0">
                  <a:moveTo>
                    <a:pt x="1632" y="1"/>
                  </a:moveTo>
                  <a:lnTo>
                    <a:pt x="382" y="1060"/>
                  </a:lnTo>
                  <a:cubicBezTo>
                    <a:pt x="134" y="1270"/>
                    <a:pt x="1" y="1575"/>
                    <a:pt x="1" y="1899"/>
                  </a:cubicBezTo>
                  <a:lnTo>
                    <a:pt x="1" y="3445"/>
                  </a:lnTo>
                  <a:lnTo>
                    <a:pt x="440" y="3445"/>
                  </a:lnTo>
                  <a:lnTo>
                    <a:pt x="440" y="1890"/>
                  </a:lnTo>
                  <a:cubicBezTo>
                    <a:pt x="440" y="1699"/>
                    <a:pt x="525" y="1518"/>
                    <a:pt x="678" y="1394"/>
                  </a:cubicBezTo>
                  <a:lnTo>
                    <a:pt x="1871" y="373"/>
                  </a:lnTo>
                  <a:cubicBezTo>
                    <a:pt x="1813" y="239"/>
                    <a:pt x="1727" y="115"/>
                    <a:pt x="1632"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7" name="Google Shape;21247;p80"/>
            <p:cNvSpPr/>
            <p:nvPr/>
          </p:nvSpPr>
          <p:spPr>
            <a:xfrm>
              <a:off x="5020114" y="1789043"/>
              <a:ext cx="17256" cy="17989"/>
            </a:xfrm>
            <a:custGeom>
              <a:avLst/>
              <a:gdLst/>
              <a:ahLst/>
              <a:cxnLst/>
              <a:rect l="l" t="t" r="r" b="b"/>
              <a:pathLst>
                <a:path w="659" h="687" extrusionOk="0">
                  <a:moveTo>
                    <a:pt x="0" y="0"/>
                  </a:moveTo>
                  <a:lnTo>
                    <a:pt x="0" y="687"/>
                  </a:lnTo>
                  <a:lnTo>
                    <a:pt x="324" y="611"/>
                  </a:lnTo>
                  <a:lnTo>
                    <a:pt x="658" y="687"/>
                  </a:lnTo>
                  <a:lnTo>
                    <a:pt x="658" y="0"/>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8" name="Google Shape;21248;p80"/>
            <p:cNvSpPr/>
            <p:nvPr/>
          </p:nvSpPr>
          <p:spPr>
            <a:xfrm>
              <a:off x="4963895" y="1720334"/>
              <a:ext cx="129432" cy="80650"/>
            </a:xfrm>
            <a:custGeom>
              <a:avLst/>
              <a:gdLst/>
              <a:ahLst/>
              <a:cxnLst/>
              <a:rect l="l" t="t" r="r" b="b"/>
              <a:pathLst>
                <a:path w="4943" h="3080" extrusionOk="0">
                  <a:moveTo>
                    <a:pt x="1164" y="1"/>
                  </a:moveTo>
                  <a:lnTo>
                    <a:pt x="344" y="287"/>
                  </a:lnTo>
                  <a:cubicBezTo>
                    <a:pt x="172" y="344"/>
                    <a:pt x="58" y="497"/>
                    <a:pt x="48" y="678"/>
                  </a:cubicBezTo>
                  <a:cubicBezTo>
                    <a:pt x="1" y="1317"/>
                    <a:pt x="115" y="1956"/>
                    <a:pt x="353" y="2548"/>
                  </a:cubicBezTo>
                  <a:cubicBezTo>
                    <a:pt x="496" y="2873"/>
                    <a:pt x="817" y="3080"/>
                    <a:pt x="1163" y="3080"/>
                  </a:cubicBezTo>
                  <a:cubicBezTo>
                    <a:pt x="1233" y="3080"/>
                    <a:pt x="1304" y="3071"/>
                    <a:pt x="1374" y="3053"/>
                  </a:cubicBezTo>
                  <a:lnTo>
                    <a:pt x="2471" y="2786"/>
                  </a:lnTo>
                  <a:lnTo>
                    <a:pt x="3578" y="3053"/>
                  </a:lnTo>
                  <a:cubicBezTo>
                    <a:pt x="3649" y="3071"/>
                    <a:pt x="3720" y="3080"/>
                    <a:pt x="3790" y="3080"/>
                  </a:cubicBezTo>
                  <a:cubicBezTo>
                    <a:pt x="4135" y="3080"/>
                    <a:pt x="4456" y="2873"/>
                    <a:pt x="4599" y="2548"/>
                  </a:cubicBezTo>
                  <a:cubicBezTo>
                    <a:pt x="4837" y="1956"/>
                    <a:pt x="4942" y="1317"/>
                    <a:pt x="4904" y="678"/>
                  </a:cubicBezTo>
                  <a:cubicBezTo>
                    <a:pt x="4895" y="497"/>
                    <a:pt x="4780" y="344"/>
                    <a:pt x="4608" y="287"/>
                  </a:cubicBezTo>
                  <a:lnTo>
                    <a:pt x="3788" y="1"/>
                  </a:lnTo>
                  <a:lnTo>
                    <a:pt x="3788" y="659"/>
                  </a:lnTo>
                  <a:cubicBezTo>
                    <a:pt x="3788" y="1384"/>
                    <a:pt x="3206" y="1966"/>
                    <a:pt x="2481" y="1966"/>
                  </a:cubicBezTo>
                  <a:cubicBezTo>
                    <a:pt x="1756" y="1966"/>
                    <a:pt x="1164" y="1384"/>
                    <a:pt x="1164" y="659"/>
                  </a:cubicBezTo>
                  <a:lnTo>
                    <a:pt x="1164"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49" name="Google Shape;21249;p80"/>
            <p:cNvSpPr/>
            <p:nvPr/>
          </p:nvSpPr>
          <p:spPr>
            <a:xfrm>
              <a:off x="5063058" y="1720334"/>
              <a:ext cx="26" cy="288"/>
            </a:xfrm>
            <a:custGeom>
              <a:avLst/>
              <a:gdLst/>
              <a:ahLst/>
              <a:cxnLst/>
              <a:rect l="l" t="t" r="r" b="b"/>
              <a:pathLst>
                <a:path w="1" h="11" extrusionOk="0">
                  <a:moveTo>
                    <a:pt x="1" y="10"/>
                  </a:moveTo>
                  <a:lnTo>
                    <a:pt x="1" y="10"/>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0" name="Google Shape;21250;p80"/>
            <p:cNvSpPr/>
            <p:nvPr/>
          </p:nvSpPr>
          <p:spPr>
            <a:xfrm>
              <a:off x="4994374" y="1720334"/>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1" name="Google Shape;21251;p80"/>
            <p:cNvSpPr/>
            <p:nvPr/>
          </p:nvSpPr>
          <p:spPr>
            <a:xfrm>
              <a:off x="4982879" y="1720334"/>
              <a:ext cx="91464" cy="62975"/>
            </a:xfrm>
            <a:custGeom>
              <a:avLst/>
              <a:gdLst/>
              <a:ahLst/>
              <a:cxnLst/>
              <a:rect l="l" t="t" r="r" b="b"/>
              <a:pathLst>
                <a:path w="3493" h="2405" extrusionOk="0">
                  <a:moveTo>
                    <a:pt x="3063" y="1"/>
                  </a:moveTo>
                  <a:lnTo>
                    <a:pt x="3063" y="659"/>
                  </a:lnTo>
                  <a:cubicBezTo>
                    <a:pt x="3063" y="1384"/>
                    <a:pt x="2471" y="1966"/>
                    <a:pt x="1746" y="1966"/>
                  </a:cubicBezTo>
                  <a:cubicBezTo>
                    <a:pt x="1021" y="1966"/>
                    <a:pt x="439" y="1384"/>
                    <a:pt x="439" y="659"/>
                  </a:cubicBezTo>
                  <a:lnTo>
                    <a:pt x="439" y="10"/>
                  </a:lnTo>
                  <a:lnTo>
                    <a:pt x="1" y="153"/>
                  </a:lnTo>
                  <a:lnTo>
                    <a:pt x="1" y="659"/>
                  </a:lnTo>
                  <a:cubicBezTo>
                    <a:pt x="1" y="1622"/>
                    <a:pt x="783" y="2405"/>
                    <a:pt x="1746" y="2405"/>
                  </a:cubicBezTo>
                  <a:cubicBezTo>
                    <a:pt x="2710" y="2405"/>
                    <a:pt x="3492" y="1622"/>
                    <a:pt x="3492" y="659"/>
                  </a:cubicBezTo>
                  <a:lnTo>
                    <a:pt x="3492" y="153"/>
                  </a:lnTo>
                  <a:lnTo>
                    <a:pt x="3063"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52" name="Google Shape;21252;p80"/>
          <p:cNvGrpSpPr/>
          <p:nvPr/>
        </p:nvGrpSpPr>
        <p:grpSpPr>
          <a:xfrm>
            <a:off x="8340523" y="5690776"/>
            <a:ext cx="366067" cy="472971"/>
            <a:chOff x="6255392" y="4268082"/>
            <a:chExt cx="274550" cy="354728"/>
          </a:xfrm>
        </p:grpSpPr>
        <p:sp>
          <p:nvSpPr>
            <p:cNvPr id="21253" name="Google Shape;21253;p80"/>
            <p:cNvSpPr/>
            <p:nvPr/>
          </p:nvSpPr>
          <p:spPr>
            <a:xfrm>
              <a:off x="6286342" y="4268082"/>
              <a:ext cx="213120" cy="206102"/>
            </a:xfrm>
            <a:custGeom>
              <a:avLst/>
              <a:gdLst/>
              <a:ahLst/>
              <a:cxnLst/>
              <a:rect l="l" t="t" r="r" b="b"/>
              <a:pathLst>
                <a:path w="8139" h="7871" extrusionOk="0">
                  <a:moveTo>
                    <a:pt x="4065" y="0"/>
                  </a:moveTo>
                  <a:cubicBezTo>
                    <a:pt x="2014" y="0"/>
                    <a:pt x="354" y="1670"/>
                    <a:pt x="354" y="3721"/>
                  </a:cubicBezTo>
                  <a:lnTo>
                    <a:pt x="354" y="4808"/>
                  </a:lnTo>
                  <a:cubicBezTo>
                    <a:pt x="354" y="5543"/>
                    <a:pt x="211" y="6010"/>
                    <a:pt x="87" y="6277"/>
                  </a:cubicBezTo>
                  <a:cubicBezTo>
                    <a:pt x="1" y="6468"/>
                    <a:pt x="49" y="6688"/>
                    <a:pt x="220" y="6812"/>
                  </a:cubicBezTo>
                  <a:cubicBezTo>
                    <a:pt x="640" y="7136"/>
                    <a:pt x="2100" y="7871"/>
                    <a:pt x="4065" y="7871"/>
                  </a:cubicBezTo>
                  <a:cubicBezTo>
                    <a:pt x="6040" y="7871"/>
                    <a:pt x="7490" y="7136"/>
                    <a:pt x="7919" y="6812"/>
                  </a:cubicBezTo>
                  <a:cubicBezTo>
                    <a:pt x="8081" y="6688"/>
                    <a:pt x="8139" y="6468"/>
                    <a:pt x="8053" y="6277"/>
                  </a:cubicBezTo>
                  <a:cubicBezTo>
                    <a:pt x="7938" y="6010"/>
                    <a:pt x="7786" y="5543"/>
                    <a:pt x="7786" y="4808"/>
                  </a:cubicBezTo>
                  <a:lnTo>
                    <a:pt x="7786" y="3721"/>
                  </a:lnTo>
                  <a:cubicBezTo>
                    <a:pt x="7786" y="1670"/>
                    <a:pt x="6116" y="0"/>
                    <a:pt x="406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4" name="Google Shape;21254;p80"/>
            <p:cNvSpPr/>
            <p:nvPr/>
          </p:nvSpPr>
          <p:spPr>
            <a:xfrm>
              <a:off x="6352800" y="4451168"/>
              <a:ext cx="80205" cy="68736"/>
            </a:xfrm>
            <a:custGeom>
              <a:avLst/>
              <a:gdLst/>
              <a:ahLst/>
              <a:cxnLst/>
              <a:rect l="l" t="t" r="r" b="b"/>
              <a:pathLst>
                <a:path w="3063" h="2625" extrusionOk="0">
                  <a:moveTo>
                    <a:pt x="1" y="1"/>
                  </a:moveTo>
                  <a:lnTo>
                    <a:pt x="1" y="2624"/>
                  </a:lnTo>
                  <a:lnTo>
                    <a:pt x="3063" y="2624"/>
                  </a:lnTo>
                  <a:lnTo>
                    <a:pt x="3063"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5" name="Google Shape;21255;p80"/>
            <p:cNvSpPr/>
            <p:nvPr/>
          </p:nvSpPr>
          <p:spPr>
            <a:xfrm>
              <a:off x="6352800" y="4451168"/>
              <a:ext cx="80205" cy="34381"/>
            </a:xfrm>
            <a:custGeom>
              <a:avLst/>
              <a:gdLst/>
              <a:ahLst/>
              <a:cxnLst/>
              <a:rect l="l" t="t" r="r" b="b"/>
              <a:pathLst>
                <a:path w="3063" h="1313" extrusionOk="0">
                  <a:moveTo>
                    <a:pt x="1" y="1"/>
                  </a:moveTo>
                  <a:lnTo>
                    <a:pt x="1" y="926"/>
                  </a:lnTo>
                  <a:cubicBezTo>
                    <a:pt x="478" y="1184"/>
                    <a:pt x="1005" y="1313"/>
                    <a:pt x="1532" y="1313"/>
                  </a:cubicBezTo>
                  <a:cubicBezTo>
                    <a:pt x="2059" y="1313"/>
                    <a:pt x="2586" y="1184"/>
                    <a:pt x="3063" y="926"/>
                  </a:cubicBezTo>
                  <a:lnTo>
                    <a:pt x="3063"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6" name="Google Shape;21256;p80"/>
            <p:cNvSpPr/>
            <p:nvPr/>
          </p:nvSpPr>
          <p:spPr>
            <a:xfrm>
              <a:off x="6296842" y="4307464"/>
              <a:ext cx="192381" cy="166458"/>
            </a:xfrm>
            <a:custGeom>
              <a:avLst/>
              <a:gdLst/>
              <a:ahLst/>
              <a:cxnLst/>
              <a:rect l="l" t="t" r="r" b="b"/>
              <a:pathLst>
                <a:path w="7347" h="6357" extrusionOk="0">
                  <a:moveTo>
                    <a:pt x="2397" y="0"/>
                  </a:moveTo>
                  <a:cubicBezTo>
                    <a:pt x="2313" y="0"/>
                    <a:pt x="2229" y="26"/>
                    <a:pt x="2157" y="80"/>
                  </a:cubicBezTo>
                  <a:cubicBezTo>
                    <a:pt x="1432" y="585"/>
                    <a:pt x="1021" y="1425"/>
                    <a:pt x="1050" y="2303"/>
                  </a:cubicBezTo>
                  <a:cubicBezTo>
                    <a:pt x="1060" y="2493"/>
                    <a:pt x="917" y="2646"/>
                    <a:pt x="726" y="2646"/>
                  </a:cubicBezTo>
                  <a:cubicBezTo>
                    <a:pt x="1" y="2646"/>
                    <a:pt x="1" y="3743"/>
                    <a:pt x="726" y="3743"/>
                  </a:cubicBezTo>
                  <a:lnTo>
                    <a:pt x="850" y="3743"/>
                  </a:lnTo>
                  <a:cubicBezTo>
                    <a:pt x="955" y="5222"/>
                    <a:pt x="2195" y="6357"/>
                    <a:pt x="3674" y="6357"/>
                  </a:cubicBezTo>
                  <a:cubicBezTo>
                    <a:pt x="5152" y="6357"/>
                    <a:pt x="6392" y="5222"/>
                    <a:pt x="6507" y="3743"/>
                  </a:cubicBezTo>
                  <a:lnTo>
                    <a:pt x="6621" y="3743"/>
                  </a:lnTo>
                  <a:cubicBezTo>
                    <a:pt x="7346" y="3743"/>
                    <a:pt x="7346" y="2646"/>
                    <a:pt x="6621" y="2646"/>
                  </a:cubicBezTo>
                  <a:cubicBezTo>
                    <a:pt x="6431" y="2646"/>
                    <a:pt x="6278" y="2493"/>
                    <a:pt x="6287" y="2303"/>
                  </a:cubicBezTo>
                  <a:cubicBezTo>
                    <a:pt x="6316" y="1425"/>
                    <a:pt x="5906" y="585"/>
                    <a:pt x="5190" y="80"/>
                  </a:cubicBezTo>
                  <a:cubicBezTo>
                    <a:pt x="5115" y="26"/>
                    <a:pt x="5028" y="0"/>
                    <a:pt x="4943" y="0"/>
                  </a:cubicBezTo>
                  <a:cubicBezTo>
                    <a:pt x="4802" y="0"/>
                    <a:pt x="4663" y="69"/>
                    <a:pt x="4580" y="194"/>
                  </a:cubicBezTo>
                  <a:cubicBezTo>
                    <a:pt x="4365" y="519"/>
                    <a:pt x="4017" y="681"/>
                    <a:pt x="3669" y="681"/>
                  </a:cubicBezTo>
                  <a:cubicBezTo>
                    <a:pt x="3321" y="681"/>
                    <a:pt x="2972" y="519"/>
                    <a:pt x="2758" y="194"/>
                  </a:cubicBezTo>
                  <a:cubicBezTo>
                    <a:pt x="2675" y="69"/>
                    <a:pt x="2536" y="0"/>
                    <a:pt x="2397"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7" name="Google Shape;21257;p80"/>
            <p:cNvSpPr/>
            <p:nvPr/>
          </p:nvSpPr>
          <p:spPr>
            <a:xfrm>
              <a:off x="6296607" y="4320033"/>
              <a:ext cx="107935" cy="154125"/>
            </a:xfrm>
            <a:custGeom>
              <a:avLst/>
              <a:gdLst/>
              <a:ahLst/>
              <a:cxnLst/>
              <a:rect l="l" t="t" r="r" b="b"/>
              <a:pathLst>
                <a:path w="4122" h="5886" extrusionOk="0">
                  <a:moveTo>
                    <a:pt x="1708" y="0"/>
                  </a:moveTo>
                  <a:cubicBezTo>
                    <a:pt x="1269" y="506"/>
                    <a:pt x="1030" y="1155"/>
                    <a:pt x="1059" y="1823"/>
                  </a:cubicBezTo>
                  <a:cubicBezTo>
                    <a:pt x="1069" y="2013"/>
                    <a:pt x="916" y="2166"/>
                    <a:pt x="735" y="2175"/>
                  </a:cubicBezTo>
                  <a:cubicBezTo>
                    <a:pt x="0" y="2175"/>
                    <a:pt x="0" y="3263"/>
                    <a:pt x="735" y="3263"/>
                  </a:cubicBezTo>
                  <a:lnTo>
                    <a:pt x="849" y="3263"/>
                  </a:lnTo>
                  <a:cubicBezTo>
                    <a:pt x="953" y="4758"/>
                    <a:pt x="2208" y="5886"/>
                    <a:pt x="3663" y="5886"/>
                  </a:cubicBezTo>
                  <a:cubicBezTo>
                    <a:pt x="3814" y="5886"/>
                    <a:pt x="3967" y="5873"/>
                    <a:pt x="4121" y="5848"/>
                  </a:cubicBezTo>
                  <a:cubicBezTo>
                    <a:pt x="2729" y="5638"/>
                    <a:pt x="1708" y="4446"/>
                    <a:pt x="1708" y="3044"/>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8" name="Google Shape;21258;p80"/>
            <p:cNvSpPr/>
            <p:nvPr/>
          </p:nvSpPr>
          <p:spPr>
            <a:xfrm>
              <a:off x="6352800" y="4376855"/>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59" name="Google Shape;21259;p80"/>
            <p:cNvSpPr/>
            <p:nvPr/>
          </p:nvSpPr>
          <p:spPr>
            <a:xfrm>
              <a:off x="6421509" y="4376855"/>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0" name="Google Shape;21260;p80"/>
            <p:cNvSpPr/>
            <p:nvPr/>
          </p:nvSpPr>
          <p:spPr>
            <a:xfrm>
              <a:off x="6345311" y="4359756"/>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1" name="Google Shape;21261;p80"/>
            <p:cNvSpPr/>
            <p:nvPr/>
          </p:nvSpPr>
          <p:spPr>
            <a:xfrm>
              <a:off x="6413758" y="4359756"/>
              <a:ext cx="26761" cy="11521"/>
            </a:xfrm>
            <a:custGeom>
              <a:avLst/>
              <a:gdLst/>
              <a:ahLst/>
              <a:cxnLst/>
              <a:rect l="l" t="t" r="r" b="b"/>
              <a:pathLst>
                <a:path w="1022" h="440" extrusionOk="0">
                  <a:moveTo>
                    <a:pt x="296" y="0"/>
                  </a:moveTo>
                  <a:cubicBezTo>
                    <a:pt x="0" y="0"/>
                    <a:pt x="0" y="439"/>
                    <a:pt x="296" y="439"/>
                  </a:cubicBezTo>
                  <a:lnTo>
                    <a:pt x="735" y="439"/>
                  </a:lnTo>
                  <a:cubicBezTo>
                    <a:pt x="1021" y="430"/>
                    <a:pt x="1021" y="0"/>
                    <a:pt x="735"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2" name="Google Shape;21262;p80"/>
            <p:cNvSpPr/>
            <p:nvPr/>
          </p:nvSpPr>
          <p:spPr>
            <a:xfrm>
              <a:off x="6255392" y="4508382"/>
              <a:ext cx="274550" cy="114428"/>
            </a:xfrm>
            <a:custGeom>
              <a:avLst/>
              <a:gdLst/>
              <a:ahLst/>
              <a:cxnLst/>
              <a:rect l="l" t="t" r="r" b="b"/>
              <a:pathLst>
                <a:path w="10485" h="4370" extrusionOk="0">
                  <a:moveTo>
                    <a:pt x="2843" y="0"/>
                  </a:moveTo>
                  <a:lnTo>
                    <a:pt x="1231" y="497"/>
                  </a:lnTo>
                  <a:cubicBezTo>
                    <a:pt x="506" y="726"/>
                    <a:pt x="0" y="1393"/>
                    <a:pt x="0" y="2166"/>
                  </a:cubicBezTo>
                  <a:lnTo>
                    <a:pt x="0" y="3711"/>
                  </a:lnTo>
                  <a:cubicBezTo>
                    <a:pt x="0" y="4074"/>
                    <a:pt x="296" y="4370"/>
                    <a:pt x="658" y="4370"/>
                  </a:cubicBezTo>
                  <a:lnTo>
                    <a:pt x="9836" y="4370"/>
                  </a:lnTo>
                  <a:cubicBezTo>
                    <a:pt x="10198" y="4370"/>
                    <a:pt x="10484" y="4074"/>
                    <a:pt x="10484" y="3711"/>
                  </a:cubicBezTo>
                  <a:lnTo>
                    <a:pt x="10484" y="2166"/>
                  </a:lnTo>
                  <a:cubicBezTo>
                    <a:pt x="10484" y="1393"/>
                    <a:pt x="9988" y="716"/>
                    <a:pt x="9254" y="497"/>
                  </a:cubicBezTo>
                  <a:lnTo>
                    <a:pt x="7651" y="0"/>
                  </a:lnTo>
                  <a:lnTo>
                    <a:pt x="5247" y="220"/>
                  </a:lnTo>
                  <a:lnTo>
                    <a:pt x="2843"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3" name="Google Shape;21263;p80"/>
            <p:cNvSpPr/>
            <p:nvPr/>
          </p:nvSpPr>
          <p:spPr>
            <a:xfrm>
              <a:off x="6376785" y="4456667"/>
              <a:ext cx="32260" cy="28751"/>
            </a:xfrm>
            <a:custGeom>
              <a:avLst/>
              <a:gdLst/>
              <a:ahLst/>
              <a:cxnLst/>
              <a:rect l="l" t="t" r="r" b="b"/>
              <a:pathLst>
                <a:path w="1232" h="1098" extrusionOk="0">
                  <a:moveTo>
                    <a:pt x="182" y="1"/>
                  </a:moveTo>
                  <a:cubicBezTo>
                    <a:pt x="77" y="1"/>
                    <a:pt x="0" y="115"/>
                    <a:pt x="48" y="211"/>
                  </a:cubicBezTo>
                  <a:lnTo>
                    <a:pt x="315" y="897"/>
                  </a:lnTo>
                  <a:cubicBezTo>
                    <a:pt x="363" y="1021"/>
                    <a:pt x="487" y="1098"/>
                    <a:pt x="611" y="1098"/>
                  </a:cubicBezTo>
                  <a:cubicBezTo>
                    <a:pt x="745" y="1098"/>
                    <a:pt x="869" y="1021"/>
                    <a:pt x="916" y="897"/>
                  </a:cubicBezTo>
                  <a:lnTo>
                    <a:pt x="1183" y="211"/>
                  </a:lnTo>
                  <a:cubicBezTo>
                    <a:pt x="1231" y="115"/>
                    <a:pt x="1155" y="1"/>
                    <a:pt x="1040"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4" name="Google Shape;21264;p80"/>
            <p:cNvSpPr/>
            <p:nvPr/>
          </p:nvSpPr>
          <p:spPr>
            <a:xfrm>
              <a:off x="6370029" y="4422705"/>
              <a:ext cx="45745" cy="16994"/>
            </a:xfrm>
            <a:custGeom>
              <a:avLst/>
              <a:gdLst/>
              <a:ahLst/>
              <a:cxnLst/>
              <a:rect l="l" t="t" r="r" b="b"/>
              <a:pathLst>
                <a:path w="1747" h="649" extrusionOk="0">
                  <a:moveTo>
                    <a:pt x="1" y="0"/>
                  </a:moveTo>
                  <a:lnTo>
                    <a:pt x="1" y="220"/>
                  </a:lnTo>
                  <a:cubicBezTo>
                    <a:pt x="1" y="458"/>
                    <a:pt x="192" y="649"/>
                    <a:pt x="440" y="649"/>
                  </a:cubicBezTo>
                  <a:lnTo>
                    <a:pt x="1308" y="649"/>
                  </a:lnTo>
                  <a:cubicBezTo>
                    <a:pt x="1546" y="649"/>
                    <a:pt x="1747" y="458"/>
                    <a:pt x="1747" y="220"/>
                  </a:cubicBezTo>
                  <a:lnTo>
                    <a:pt x="1747"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5" name="Google Shape;21265;p80"/>
            <p:cNvSpPr/>
            <p:nvPr/>
          </p:nvSpPr>
          <p:spPr>
            <a:xfrm>
              <a:off x="6352800" y="4416944"/>
              <a:ext cx="79969" cy="28568"/>
            </a:xfrm>
            <a:custGeom>
              <a:avLst/>
              <a:gdLst/>
              <a:ahLst/>
              <a:cxnLst/>
              <a:rect l="l" t="t" r="r" b="b"/>
              <a:pathLst>
                <a:path w="3054" h="1091" extrusionOk="0">
                  <a:moveTo>
                    <a:pt x="659" y="1"/>
                  </a:moveTo>
                  <a:cubicBezTo>
                    <a:pt x="296" y="1"/>
                    <a:pt x="1" y="297"/>
                    <a:pt x="1" y="659"/>
                  </a:cubicBezTo>
                  <a:lnTo>
                    <a:pt x="1" y="869"/>
                  </a:lnTo>
                  <a:cubicBezTo>
                    <a:pt x="1" y="1017"/>
                    <a:pt x="110" y="1091"/>
                    <a:pt x="220" y="1091"/>
                  </a:cubicBezTo>
                  <a:cubicBezTo>
                    <a:pt x="330" y="1091"/>
                    <a:pt x="439" y="1017"/>
                    <a:pt x="439" y="869"/>
                  </a:cubicBezTo>
                  <a:cubicBezTo>
                    <a:pt x="439" y="755"/>
                    <a:pt x="535" y="659"/>
                    <a:pt x="659" y="659"/>
                  </a:cubicBezTo>
                  <a:lnTo>
                    <a:pt x="869" y="659"/>
                  </a:lnTo>
                  <a:cubicBezTo>
                    <a:pt x="1012" y="659"/>
                    <a:pt x="1145" y="611"/>
                    <a:pt x="1260" y="526"/>
                  </a:cubicBezTo>
                  <a:cubicBezTo>
                    <a:pt x="1336" y="468"/>
                    <a:pt x="1432" y="440"/>
                    <a:pt x="1527" y="440"/>
                  </a:cubicBezTo>
                  <a:cubicBezTo>
                    <a:pt x="1622" y="440"/>
                    <a:pt x="1718" y="468"/>
                    <a:pt x="1794" y="526"/>
                  </a:cubicBezTo>
                  <a:cubicBezTo>
                    <a:pt x="1909" y="611"/>
                    <a:pt x="2042" y="659"/>
                    <a:pt x="2185" y="659"/>
                  </a:cubicBezTo>
                  <a:lnTo>
                    <a:pt x="2405" y="659"/>
                  </a:lnTo>
                  <a:cubicBezTo>
                    <a:pt x="2519" y="659"/>
                    <a:pt x="2615" y="755"/>
                    <a:pt x="2615" y="869"/>
                  </a:cubicBezTo>
                  <a:cubicBezTo>
                    <a:pt x="2615" y="1017"/>
                    <a:pt x="2724" y="1091"/>
                    <a:pt x="2834" y="1091"/>
                  </a:cubicBezTo>
                  <a:cubicBezTo>
                    <a:pt x="2944" y="1091"/>
                    <a:pt x="3053" y="1017"/>
                    <a:pt x="3053" y="869"/>
                  </a:cubicBezTo>
                  <a:lnTo>
                    <a:pt x="3053" y="659"/>
                  </a:lnTo>
                  <a:cubicBezTo>
                    <a:pt x="3053" y="297"/>
                    <a:pt x="2767" y="1"/>
                    <a:pt x="240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6" name="Google Shape;21266;p80"/>
            <p:cNvSpPr/>
            <p:nvPr/>
          </p:nvSpPr>
          <p:spPr>
            <a:xfrm>
              <a:off x="6262619" y="4532106"/>
              <a:ext cx="50249" cy="90705"/>
            </a:xfrm>
            <a:custGeom>
              <a:avLst/>
              <a:gdLst/>
              <a:ahLst/>
              <a:cxnLst/>
              <a:rect l="l" t="t" r="r" b="b"/>
              <a:pathLst>
                <a:path w="1919" h="3464" extrusionOk="0">
                  <a:moveTo>
                    <a:pt x="277" y="1"/>
                  </a:moveTo>
                  <a:cubicBezTo>
                    <a:pt x="172" y="96"/>
                    <a:pt x="77" y="211"/>
                    <a:pt x="1" y="335"/>
                  </a:cubicBezTo>
                  <a:lnTo>
                    <a:pt x="1250" y="1413"/>
                  </a:lnTo>
                  <a:cubicBezTo>
                    <a:pt x="1394" y="1537"/>
                    <a:pt x="1479" y="1718"/>
                    <a:pt x="1479" y="1909"/>
                  </a:cubicBezTo>
                  <a:lnTo>
                    <a:pt x="1479" y="3464"/>
                  </a:lnTo>
                  <a:lnTo>
                    <a:pt x="1918" y="3464"/>
                  </a:lnTo>
                  <a:lnTo>
                    <a:pt x="1918" y="1899"/>
                  </a:lnTo>
                  <a:cubicBezTo>
                    <a:pt x="1918" y="1584"/>
                    <a:pt x="1775" y="1279"/>
                    <a:pt x="1537" y="1069"/>
                  </a:cubicBezTo>
                  <a:lnTo>
                    <a:pt x="27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7" name="Google Shape;21267;p80"/>
            <p:cNvSpPr/>
            <p:nvPr/>
          </p:nvSpPr>
          <p:spPr>
            <a:xfrm>
              <a:off x="6472963" y="4532106"/>
              <a:ext cx="49987" cy="90705"/>
            </a:xfrm>
            <a:custGeom>
              <a:avLst/>
              <a:gdLst/>
              <a:ahLst/>
              <a:cxnLst/>
              <a:rect l="l" t="t" r="r" b="b"/>
              <a:pathLst>
                <a:path w="1909" h="3464" extrusionOk="0">
                  <a:moveTo>
                    <a:pt x="1641" y="1"/>
                  </a:moveTo>
                  <a:lnTo>
                    <a:pt x="382" y="1069"/>
                  </a:lnTo>
                  <a:cubicBezTo>
                    <a:pt x="134" y="1279"/>
                    <a:pt x="0" y="1584"/>
                    <a:pt x="0" y="1899"/>
                  </a:cubicBezTo>
                  <a:lnTo>
                    <a:pt x="0" y="3464"/>
                  </a:lnTo>
                  <a:lnTo>
                    <a:pt x="439" y="3464"/>
                  </a:lnTo>
                  <a:lnTo>
                    <a:pt x="439" y="1909"/>
                  </a:lnTo>
                  <a:cubicBezTo>
                    <a:pt x="439" y="1718"/>
                    <a:pt x="515" y="1537"/>
                    <a:pt x="668" y="1413"/>
                  </a:cubicBezTo>
                  <a:lnTo>
                    <a:pt x="1908" y="335"/>
                  </a:lnTo>
                  <a:cubicBezTo>
                    <a:pt x="1832" y="211"/>
                    <a:pt x="1746" y="96"/>
                    <a:pt x="164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8" name="Google Shape;21268;p80"/>
            <p:cNvSpPr/>
            <p:nvPr/>
          </p:nvSpPr>
          <p:spPr>
            <a:xfrm>
              <a:off x="6387285" y="4548340"/>
              <a:ext cx="11260" cy="11521"/>
            </a:xfrm>
            <a:custGeom>
              <a:avLst/>
              <a:gdLst/>
              <a:ahLst/>
              <a:cxnLst/>
              <a:rect l="l" t="t" r="r" b="b"/>
              <a:pathLst>
                <a:path w="430" h="440" extrusionOk="0">
                  <a:moveTo>
                    <a:pt x="210" y="1"/>
                  </a:moveTo>
                  <a:cubicBezTo>
                    <a:pt x="96" y="1"/>
                    <a:pt x="0" y="106"/>
                    <a:pt x="0" y="220"/>
                  </a:cubicBezTo>
                  <a:cubicBezTo>
                    <a:pt x="0" y="344"/>
                    <a:pt x="96" y="440"/>
                    <a:pt x="210" y="440"/>
                  </a:cubicBezTo>
                  <a:cubicBezTo>
                    <a:pt x="334" y="440"/>
                    <a:pt x="429" y="344"/>
                    <a:pt x="429" y="220"/>
                  </a:cubicBezTo>
                  <a:cubicBezTo>
                    <a:pt x="429" y="10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69" name="Google Shape;21269;p80"/>
            <p:cNvSpPr/>
            <p:nvPr/>
          </p:nvSpPr>
          <p:spPr>
            <a:xfrm>
              <a:off x="6387285" y="4588560"/>
              <a:ext cx="11260" cy="11286"/>
            </a:xfrm>
            <a:custGeom>
              <a:avLst/>
              <a:gdLst/>
              <a:ahLst/>
              <a:cxnLst/>
              <a:rect l="l" t="t" r="r" b="b"/>
              <a:pathLst>
                <a:path w="430" h="431" extrusionOk="0">
                  <a:moveTo>
                    <a:pt x="210" y="1"/>
                  </a:moveTo>
                  <a:cubicBezTo>
                    <a:pt x="96" y="1"/>
                    <a:pt x="0" y="96"/>
                    <a:pt x="0" y="220"/>
                  </a:cubicBezTo>
                  <a:cubicBezTo>
                    <a:pt x="0" y="335"/>
                    <a:pt x="96" y="430"/>
                    <a:pt x="210" y="430"/>
                  </a:cubicBezTo>
                  <a:cubicBezTo>
                    <a:pt x="334" y="430"/>
                    <a:pt x="429" y="335"/>
                    <a:pt x="429" y="220"/>
                  </a:cubicBezTo>
                  <a:cubicBezTo>
                    <a:pt x="429" y="96"/>
                    <a:pt x="334" y="1"/>
                    <a:pt x="21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0" name="Google Shape;21270;p80"/>
            <p:cNvSpPr/>
            <p:nvPr/>
          </p:nvSpPr>
          <p:spPr>
            <a:xfrm>
              <a:off x="6318838" y="4508382"/>
              <a:ext cx="148155" cy="48495"/>
            </a:xfrm>
            <a:custGeom>
              <a:avLst/>
              <a:gdLst/>
              <a:ahLst/>
              <a:cxnLst/>
              <a:rect l="l" t="t" r="r" b="b"/>
              <a:pathLst>
                <a:path w="5658" h="1852" extrusionOk="0">
                  <a:moveTo>
                    <a:pt x="429" y="0"/>
                  </a:moveTo>
                  <a:lnTo>
                    <a:pt x="0" y="134"/>
                  </a:lnTo>
                  <a:lnTo>
                    <a:pt x="48" y="220"/>
                  </a:lnTo>
                  <a:lnTo>
                    <a:pt x="792" y="1517"/>
                  </a:lnTo>
                  <a:cubicBezTo>
                    <a:pt x="906" y="1718"/>
                    <a:pt x="1126" y="1851"/>
                    <a:pt x="1355" y="1851"/>
                  </a:cubicBezTo>
                  <a:cubicBezTo>
                    <a:pt x="1517" y="1851"/>
                    <a:pt x="1660" y="1794"/>
                    <a:pt x="1784" y="1689"/>
                  </a:cubicBezTo>
                  <a:lnTo>
                    <a:pt x="2824" y="792"/>
                  </a:lnTo>
                  <a:lnTo>
                    <a:pt x="3873" y="1689"/>
                  </a:lnTo>
                  <a:cubicBezTo>
                    <a:pt x="3999" y="1795"/>
                    <a:pt x="4149" y="1846"/>
                    <a:pt x="4298" y="1846"/>
                  </a:cubicBezTo>
                  <a:cubicBezTo>
                    <a:pt x="4524" y="1846"/>
                    <a:pt x="4745" y="1730"/>
                    <a:pt x="4866" y="1517"/>
                  </a:cubicBezTo>
                  <a:lnTo>
                    <a:pt x="5610" y="220"/>
                  </a:lnTo>
                  <a:lnTo>
                    <a:pt x="5657" y="134"/>
                  </a:lnTo>
                  <a:lnTo>
                    <a:pt x="5228" y="0"/>
                  </a:lnTo>
                  <a:lnTo>
                    <a:pt x="2824" y="220"/>
                  </a:lnTo>
                  <a:lnTo>
                    <a:pt x="42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1" name="Google Shape;21271;p80"/>
            <p:cNvSpPr/>
            <p:nvPr/>
          </p:nvSpPr>
          <p:spPr>
            <a:xfrm>
              <a:off x="6329809" y="4487853"/>
              <a:ext cx="62975" cy="57581"/>
            </a:xfrm>
            <a:custGeom>
              <a:avLst/>
              <a:gdLst/>
              <a:ahLst/>
              <a:cxnLst/>
              <a:rect l="l" t="t" r="r" b="b"/>
              <a:pathLst>
                <a:path w="2405" h="2199" extrusionOk="0">
                  <a:moveTo>
                    <a:pt x="533" y="0"/>
                  </a:moveTo>
                  <a:cubicBezTo>
                    <a:pt x="454" y="0"/>
                    <a:pt x="377" y="45"/>
                    <a:pt x="344" y="117"/>
                  </a:cubicBezTo>
                  <a:lnTo>
                    <a:pt x="1" y="794"/>
                  </a:lnTo>
                  <a:lnTo>
                    <a:pt x="745" y="2091"/>
                  </a:lnTo>
                  <a:cubicBezTo>
                    <a:pt x="785" y="2161"/>
                    <a:pt x="861" y="2199"/>
                    <a:pt x="937" y="2199"/>
                  </a:cubicBezTo>
                  <a:cubicBezTo>
                    <a:pt x="987" y="2199"/>
                    <a:pt x="1038" y="2183"/>
                    <a:pt x="1079" y="2149"/>
                  </a:cubicBezTo>
                  <a:lnTo>
                    <a:pt x="2405" y="1004"/>
                  </a:lnTo>
                  <a:lnTo>
                    <a:pt x="640" y="31"/>
                  </a:lnTo>
                  <a:cubicBezTo>
                    <a:pt x="607" y="10"/>
                    <a:pt x="570" y="0"/>
                    <a:pt x="533"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2" name="Google Shape;21272;p80"/>
            <p:cNvSpPr/>
            <p:nvPr/>
          </p:nvSpPr>
          <p:spPr>
            <a:xfrm>
              <a:off x="6392784" y="4487853"/>
              <a:ext cx="62975" cy="57581"/>
            </a:xfrm>
            <a:custGeom>
              <a:avLst/>
              <a:gdLst/>
              <a:ahLst/>
              <a:cxnLst/>
              <a:rect l="l" t="t" r="r" b="b"/>
              <a:pathLst>
                <a:path w="2405" h="2199" extrusionOk="0">
                  <a:moveTo>
                    <a:pt x="1879" y="0"/>
                  </a:moveTo>
                  <a:cubicBezTo>
                    <a:pt x="1844" y="0"/>
                    <a:pt x="1808" y="10"/>
                    <a:pt x="1774" y="31"/>
                  </a:cubicBezTo>
                  <a:lnTo>
                    <a:pt x="0" y="1004"/>
                  </a:lnTo>
                  <a:lnTo>
                    <a:pt x="1336" y="2149"/>
                  </a:lnTo>
                  <a:cubicBezTo>
                    <a:pt x="1377" y="2183"/>
                    <a:pt x="1426" y="2199"/>
                    <a:pt x="1474" y="2199"/>
                  </a:cubicBezTo>
                  <a:cubicBezTo>
                    <a:pt x="1548" y="2199"/>
                    <a:pt x="1620" y="2161"/>
                    <a:pt x="1660" y="2091"/>
                  </a:cubicBezTo>
                  <a:lnTo>
                    <a:pt x="2404" y="794"/>
                  </a:lnTo>
                  <a:lnTo>
                    <a:pt x="2070" y="117"/>
                  </a:lnTo>
                  <a:cubicBezTo>
                    <a:pt x="2031" y="45"/>
                    <a:pt x="1956" y="0"/>
                    <a:pt x="187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73" name="Google Shape;21273;p80"/>
          <p:cNvGrpSpPr/>
          <p:nvPr/>
        </p:nvGrpSpPr>
        <p:grpSpPr>
          <a:xfrm>
            <a:off x="10138769" y="5053434"/>
            <a:ext cx="367743" cy="473145"/>
            <a:chOff x="7604076" y="3790075"/>
            <a:chExt cx="275807" cy="354859"/>
          </a:xfrm>
        </p:grpSpPr>
        <p:sp>
          <p:nvSpPr>
            <p:cNvPr id="21274" name="Google Shape;21274;p80"/>
            <p:cNvSpPr/>
            <p:nvPr/>
          </p:nvSpPr>
          <p:spPr>
            <a:xfrm>
              <a:off x="7623558" y="3790075"/>
              <a:ext cx="237341" cy="113800"/>
            </a:xfrm>
            <a:custGeom>
              <a:avLst/>
              <a:gdLst/>
              <a:ahLst/>
              <a:cxnLst/>
              <a:rect l="l" t="t" r="r" b="b"/>
              <a:pathLst>
                <a:path w="9064" h="4346" extrusionOk="0">
                  <a:moveTo>
                    <a:pt x="4531" y="0"/>
                  </a:moveTo>
                  <a:cubicBezTo>
                    <a:pt x="4436" y="0"/>
                    <a:pt x="4341" y="15"/>
                    <a:pt x="4246" y="43"/>
                  </a:cubicBezTo>
                  <a:lnTo>
                    <a:pt x="1508" y="768"/>
                  </a:lnTo>
                  <a:cubicBezTo>
                    <a:pt x="1336" y="816"/>
                    <a:pt x="1202" y="921"/>
                    <a:pt x="1107" y="1074"/>
                  </a:cubicBezTo>
                  <a:lnTo>
                    <a:pt x="105" y="2743"/>
                  </a:lnTo>
                  <a:cubicBezTo>
                    <a:pt x="0" y="2915"/>
                    <a:pt x="29" y="3134"/>
                    <a:pt x="172" y="3277"/>
                  </a:cubicBezTo>
                  <a:lnTo>
                    <a:pt x="1250" y="4346"/>
                  </a:lnTo>
                  <a:lnTo>
                    <a:pt x="7823" y="4346"/>
                  </a:lnTo>
                  <a:lnTo>
                    <a:pt x="8892" y="3277"/>
                  </a:lnTo>
                  <a:cubicBezTo>
                    <a:pt x="9035" y="3134"/>
                    <a:pt x="9063" y="2915"/>
                    <a:pt x="8958" y="2743"/>
                  </a:cubicBezTo>
                  <a:lnTo>
                    <a:pt x="7957" y="1074"/>
                  </a:lnTo>
                  <a:cubicBezTo>
                    <a:pt x="7871" y="921"/>
                    <a:pt x="7718" y="816"/>
                    <a:pt x="7556" y="768"/>
                  </a:cubicBezTo>
                  <a:lnTo>
                    <a:pt x="4808" y="43"/>
                  </a:lnTo>
                  <a:cubicBezTo>
                    <a:pt x="4718" y="15"/>
                    <a:pt x="4625" y="0"/>
                    <a:pt x="4531"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5" name="Google Shape;21275;p80"/>
            <p:cNvSpPr/>
            <p:nvPr/>
          </p:nvSpPr>
          <p:spPr>
            <a:xfrm>
              <a:off x="7604076" y="4018513"/>
              <a:ext cx="275545" cy="126186"/>
            </a:xfrm>
            <a:custGeom>
              <a:avLst/>
              <a:gdLst/>
              <a:ahLst/>
              <a:cxnLst/>
              <a:rect l="l" t="t" r="r" b="b"/>
              <a:pathLst>
                <a:path w="10523" h="4819" extrusionOk="0">
                  <a:moveTo>
                    <a:pt x="3730" y="1"/>
                  </a:moveTo>
                  <a:lnTo>
                    <a:pt x="3730" y="831"/>
                  </a:lnTo>
                  <a:cubicBezTo>
                    <a:pt x="3730" y="1117"/>
                    <a:pt x="3540" y="1374"/>
                    <a:pt x="3253" y="1460"/>
                  </a:cubicBezTo>
                  <a:lnTo>
                    <a:pt x="945" y="2138"/>
                  </a:lnTo>
                  <a:cubicBezTo>
                    <a:pt x="382" y="2300"/>
                    <a:pt x="0" y="2815"/>
                    <a:pt x="0" y="3397"/>
                  </a:cubicBezTo>
                  <a:lnTo>
                    <a:pt x="0" y="4170"/>
                  </a:lnTo>
                  <a:cubicBezTo>
                    <a:pt x="0" y="4532"/>
                    <a:pt x="296" y="4818"/>
                    <a:pt x="658" y="4818"/>
                  </a:cubicBezTo>
                  <a:lnTo>
                    <a:pt x="9865" y="4818"/>
                  </a:lnTo>
                  <a:cubicBezTo>
                    <a:pt x="10227" y="4818"/>
                    <a:pt x="10513" y="4532"/>
                    <a:pt x="10513" y="4170"/>
                  </a:cubicBezTo>
                  <a:lnTo>
                    <a:pt x="10513" y="3406"/>
                  </a:lnTo>
                  <a:cubicBezTo>
                    <a:pt x="10523" y="2815"/>
                    <a:pt x="10141" y="2300"/>
                    <a:pt x="9588" y="2138"/>
                  </a:cubicBezTo>
                  <a:lnTo>
                    <a:pt x="7279" y="1460"/>
                  </a:lnTo>
                  <a:cubicBezTo>
                    <a:pt x="6993" y="1374"/>
                    <a:pt x="6802" y="1117"/>
                    <a:pt x="6802" y="831"/>
                  </a:cubicBezTo>
                  <a:lnTo>
                    <a:pt x="6802"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6" name="Google Shape;21276;p80"/>
            <p:cNvSpPr/>
            <p:nvPr/>
          </p:nvSpPr>
          <p:spPr>
            <a:xfrm>
              <a:off x="7604312" y="4049987"/>
              <a:ext cx="275571" cy="94711"/>
            </a:xfrm>
            <a:custGeom>
              <a:avLst/>
              <a:gdLst/>
              <a:ahLst/>
              <a:cxnLst/>
              <a:rect l="l" t="t" r="r" b="b"/>
              <a:pathLst>
                <a:path w="10524" h="3617" extrusionOk="0">
                  <a:moveTo>
                    <a:pt x="3607" y="1"/>
                  </a:moveTo>
                  <a:cubicBezTo>
                    <a:pt x="3521" y="125"/>
                    <a:pt x="3397" y="211"/>
                    <a:pt x="3254" y="258"/>
                  </a:cubicBezTo>
                  <a:lnTo>
                    <a:pt x="945" y="936"/>
                  </a:lnTo>
                  <a:cubicBezTo>
                    <a:pt x="392" y="1098"/>
                    <a:pt x="1" y="1613"/>
                    <a:pt x="1" y="2195"/>
                  </a:cubicBezTo>
                  <a:lnTo>
                    <a:pt x="1" y="2968"/>
                  </a:lnTo>
                  <a:cubicBezTo>
                    <a:pt x="1" y="3330"/>
                    <a:pt x="296" y="3616"/>
                    <a:pt x="659" y="3616"/>
                  </a:cubicBezTo>
                  <a:lnTo>
                    <a:pt x="9865" y="3616"/>
                  </a:lnTo>
                  <a:cubicBezTo>
                    <a:pt x="10228" y="3616"/>
                    <a:pt x="10523" y="3330"/>
                    <a:pt x="10523" y="2968"/>
                  </a:cubicBezTo>
                  <a:lnTo>
                    <a:pt x="10523" y="2204"/>
                  </a:lnTo>
                  <a:cubicBezTo>
                    <a:pt x="10523" y="1613"/>
                    <a:pt x="10142" y="1098"/>
                    <a:pt x="9579" y="936"/>
                  </a:cubicBezTo>
                  <a:lnTo>
                    <a:pt x="7270" y="258"/>
                  </a:lnTo>
                  <a:cubicBezTo>
                    <a:pt x="7127" y="211"/>
                    <a:pt x="7003" y="125"/>
                    <a:pt x="6917" y="1"/>
                  </a:cubicBezTo>
                  <a:lnTo>
                    <a:pt x="5257" y="554"/>
                  </a:ln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7" name="Google Shape;21277;p80"/>
            <p:cNvSpPr/>
            <p:nvPr/>
          </p:nvSpPr>
          <p:spPr>
            <a:xfrm>
              <a:off x="7726962" y="4096204"/>
              <a:ext cx="30270" cy="48495"/>
            </a:xfrm>
            <a:custGeom>
              <a:avLst/>
              <a:gdLst/>
              <a:ahLst/>
              <a:cxnLst/>
              <a:rect l="l" t="t" r="r" b="b"/>
              <a:pathLst>
                <a:path w="1156" h="1852" extrusionOk="0">
                  <a:moveTo>
                    <a:pt x="936" y="1"/>
                  </a:moveTo>
                  <a:lnTo>
                    <a:pt x="220" y="29"/>
                  </a:lnTo>
                  <a:lnTo>
                    <a:pt x="1" y="1851"/>
                  </a:lnTo>
                  <a:lnTo>
                    <a:pt x="1155" y="1851"/>
                  </a:lnTo>
                  <a:lnTo>
                    <a:pt x="93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8" name="Google Shape;21278;p80"/>
            <p:cNvSpPr/>
            <p:nvPr/>
          </p:nvSpPr>
          <p:spPr>
            <a:xfrm>
              <a:off x="7668779" y="4049987"/>
              <a:ext cx="146400" cy="57319"/>
            </a:xfrm>
            <a:custGeom>
              <a:avLst/>
              <a:gdLst/>
              <a:ahLst/>
              <a:cxnLst/>
              <a:rect l="l" t="t" r="r" b="b"/>
              <a:pathLst>
                <a:path w="5591" h="2189" extrusionOk="0">
                  <a:moveTo>
                    <a:pt x="1145" y="1"/>
                  </a:moveTo>
                  <a:cubicBezTo>
                    <a:pt x="1059" y="115"/>
                    <a:pt x="935" y="211"/>
                    <a:pt x="792" y="249"/>
                  </a:cubicBezTo>
                  <a:lnTo>
                    <a:pt x="0" y="487"/>
                  </a:lnTo>
                  <a:cubicBezTo>
                    <a:pt x="10" y="545"/>
                    <a:pt x="29" y="602"/>
                    <a:pt x="57" y="649"/>
                  </a:cubicBezTo>
                  <a:lnTo>
                    <a:pt x="744" y="1852"/>
                  </a:lnTo>
                  <a:cubicBezTo>
                    <a:pt x="871" y="2071"/>
                    <a:pt x="1096" y="2189"/>
                    <a:pt x="1323" y="2189"/>
                  </a:cubicBezTo>
                  <a:cubicBezTo>
                    <a:pt x="1472" y="2189"/>
                    <a:pt x="1621" y="2138"/>
                    <a:pt x="1746" y="2033"/>
                  </a:cubicBezTo>
                  <a:lnTo>
                    <a:pt x="2795" y="1126"/>
                  </a:lnTo>
                  <a:lnTo>
                    <a:pt x="3845" y="2033"/>
                  </a:lnTo>
                  <a:cubicBezTo>
                    <a:pt x="3965" y="2138"/>
                    <a:pt x="4114" y="2189"/>
                    <a:pt x="4263" y="2189"/>
                  </a:cubicBezTo>
                  <a:cubicBezTo>
                    <a:pt x="4490" y="2189"/>
                    <a:pt x="4716" y="2071"/>
                    <a:pt x="4837" y="1852"/>
                  </a:cubicBezTo>
                  <a:lnTo>
                    <a:pt x="5533" y="649"/>
                  </a:lnTo>
                  <a:cubicBezTo>
                    <a:pt x="5562" y="602"/>
                    <a:pt x="5581" y="545"/>
                    <a:pt x="5590" y="487"/>
                  </a:cubicBezTo>
                  <a:lnTo>
                    <a:pt x="4808" y="249"/>
                  </a:lnTo>
                  <a:cubicBezTo>
                    <a:pt x="4665" y="211"/>
                    <a:pt x="4541" y="115"/>
                    <a:pt x="4455" y="1"/>
                  </a:cubicBezTo>
                  <a:lnTo>
                    <a:pt x="2795" y="554"/>
                  </a:lnTo>
                  <a:lnTo>
                    <a:pt x="1145"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79" name="Google Shape;21279;p80"/>
            <p:cNvSpPr/>
            <p:nvPr/>
          </p:nvSpPr>
          <p:spPr>
            <a:xfrm>
              <a:off x="7719238" y="4064494"/>
              <a:ext cx="45981" cy="35245"/>
            </a:xfrm>
            <a:custGeom>
              <a:avLst/>
              <a:gdLst/>
              <a:ahLst/>
              <a:cxnLst/>
              <a:rect l="l" t="t" r="r" b="b"/>
              <a:pathLst>
                <a:path w="1756" h="1346" extrusionOk="0">
                  <a:moveTo>
                    <a:pt x="0" y="0"/>
                  </a:moveTo>
                  <a:lnTo>
                    <a:pt x="305" y="1002"/>
                  </a:lnTo>
                  <a:cubicBezTo>
                    <a:pt x="363" y="1202"/>
                    <a:pt x="544" y="1336"/>
                    <a:pt x="754" y="1345"/>
                  </a:cubicBezTo>
                  <a:lnTo>
                    <a:pt x="992" y="1345"/>
                  </a:lnTo>
                  <a:cubicBezTo>
                    <a:pt x="1202" y="1345"/>
                    <a:pt x="1383" y="1202"/>
                    <a:pt x="1450" y="1002"/>
                  </a:cubicBezTo>
                  <a:lnTo>
                    <a:pt x="1755"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0" name="Google Shape;21280;p80"/>
            <p:cNvSpPr/>
            <p:nvPr/>
          </p:nvSpPr>
          <p:spPr>
            <a:xfrm>
              <a:off x="7701982" y="4018513"/>
              <a:ext cx="80231" cy="23148"/>
            </a:xfrm>
            <a:custGeom>
              <a:avLst/>
              <a:gdLst/>
              <a:ahLst/>
              <a:cxnLst/>
              <a:rect l="l" t="t" r="r" b="b"/>
              <a:pathLst>
                <a:path w="3064" h="884" extrusionOk="0">
                  <a:moveTo>
                    <a:pt x="1" y="1"/>
                  </a:moveTo>
                  <a:lnTo>
                    <a:pt x="1" y="497"/>
                  </a:lnTo>
                  <a:cubicBezTo>
                    <a:pt x="478" y="754"/>
                    <a:pt x="1005" y="883"/>
                    <a:pt x="1532" y="883"/>
                  </a:cubicBezTo>
                  <a:cubicBezTo>
                    <a:pt x="2059" y="883"/>
                    <a:pt x="2586" y="754"/>
                    <a:pt x="3063" y="49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1" name="Google Shape;21281;p80"/>
            <p:cNvSpPr/>
            <p:nvPr/>
          </p:nvSpPr>
          <p:spPr>
            <a:xfrm>
              <a:off x="7645527" y="3875124"/>
              <a:ext cx="188139" cy="154675"/>
            </a:xfrm>
            <a:custGeom>
              <a:avLst/>
              <a:gdLst/>
              <a:ahLst/>
              <a:cxnLst/>
              <a:rect l="l" t="t" r="r" b="b"/>
              <a:pathLst>
                <a:path w="7185" h="5907" extrusionOk="0">
                  <a:moveTo>
                    <a:pt x="840" y="1"/>
                  </a:moveTo>
                  <a:lnTo>
                    <a:pt x="840" y="2195"/>
                  </a:lnTo>
                  <a:lnTo>
                    <a:pt x="726" y="2195"/>
                  </a:lnTo>
                  <a:cubicBezTo>
                    <a:pt x="1" y="2195"/>
                    <a:pt x="1" y="3283"/>
                    <a:pt x="726" y="3292"/>
                  </a:cubicBezTo>
                  <a:lnTo>
                    <a:pt x="850" y="3292"/>
                  </a:lnTo>
                  <a:cubicBezTo>
                    <a:pt x="964" y="4771"/>
                    <a:pt x="2205" y="5906"/>
                    <a:pt x="3683" y="5906"/>
                  </a:cubicBezTo>
                  <a:cubicBezTo>
                    <a:pt x="5171" y="5906"/>
                    <a:pt x="6402" y="4771"/>
                    <a:pt x="6517" y="3292"/>
                  </a:cubicBezTo>
                  <a:lnTo>
                    <a:pt x="6641" y="3292"/>
                  </a:lnTo>
                  <a:cubicBezTo>
                    <a:pt x="6946" y="3292"/>
                    <a:pt x="7184" y="3044"/>
                    <a:pt x="7184" y="2739"/>
                  </a:cubicBezTo>
                  <a:cubicBezTo>
                    <a:pt x="7184" y="2434"/>
                    <a:pt x="6946" y="2195"/>
                    <a:pt x="6641" y="2195"/>
                  </a:cubicBezTo>
                  <a:lnTo>
                    <a:pt x="6536" y="2195"/>
                  </a:lnTo>
                  <a:lnTo>
                    <a:pt x="653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2" name="Google Shape;21282;p80"/>
            <p:cNvSpPr/>
            <p:nvPr/>
          </p:nvSpPr>
          <p:spPr>
            <a:xfrm>
              <a:off x="7701982" y="3933412"/>
              <a:ext cx="11521" cy="16942"/>
            </a:xfrm>
            <a:custGeom>
              <a:avLst/>
              <a:gdLst/>
              <a:ahLst/>
              <a:cxnLst/>
              <a:rect l="l" t="t" r="r" b="b"/>
              <a:pathLst>
                <a:path w="440" h="647" extrusionOk="0">
                  <a:moveTo>
                    <a:pt x="216" y="0"/>
                  </a:moveTo>
                  <a:cubicBezTo>
                    <a:pt x="113" y="0"/>
                    <a:pt x="10" y="69"/>
                    <a:pt x="1" y="208"/>
                  </a:cubicBezTo>
                  <a:lnTo>
                    <a:pt x="1" y="427"/>
                  </a:lnTo>
                  <a:cubicBezTo>
                    <a:pt x="1" y="541"/>
                    <a:pt x="96" y="646"/>
                    <a:pt x="220" y="646"/>
                  </a:cubicBezTo>
                  <a:cubicBezTo>
                    <a:pt x="335" y="646"/>
                    <a:pt x="440" y="541"/>
                    <a:pt x="430" y="427"/>
                  </a:cubicBezTo>
                  <a:lnTo>
                    <a:pt x="430" y="208"/>
                  </a:lnTo>
                  <a:cubicBezTo>
                    <a:pt x="421" y="69"/>
                    <a:pt x="318"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3" name="Google Shape;21283;p80"/>
            <p:cNvSpPr/>
            <p:nvPr/>
          </p:nvSpPr>
          <p:spPr>
            <a:xfrm>
              <a:off x="7770691"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4" name="Google Shape;21284;p80"/>
            <p:cNvSpPr/>
            <p:nvPr/>
          </p:nvSpPr>
          <p:spPr>
            <a:xfrm>
              <a:off x="7648276" y="3875124"/>
              <a:ext cx="168396" cy="154884"/>
            </a:xfrm>
            <a:custGeom>
              <a:avLst/>
              <a:gdLst/>
              <a:ahLst/>
              <a:cxnLst/>
              <a:rect l="l" t="t" r="r" b="b"/>
              <a:pathLst>
                <a:path w="6431" h="5915" extrusionOk="0">
                  <a:moveTo>
                    <a:pt x="735" y="1"/>
                  </a:moveTo>
                  <a:lnTo>
                    <a:pt x="735" y="2195"/>
                  </a:lnTo>
                  <a:lnTo>
                    <a:pt x="640" y="2195"/>
                  </a:lnTo>
                  <a:cubicBezTo>
                    <a:pt x="633" y="2195"/>
                    <a:pt x="626" y="2195"/>
                    <a:pt x="619" y="2195"/>
                  </a:cubicBezTo>
                  <a:cubicBezTo>
                    <a:pt x="380" y="2195"/>
                    <a:pt x="170" y="2355"/>
                    <a:pt x="96" y="2596"/>
                  </a:cubicBezTo>
                  <a:cubicBezTo>
                    <a:pt x="1" y="2939"/>
                    <a:pt x="258" y="3292"/>
                    <a:pt x="621" y="3292"/>
                  </a:cubicBezTo>
                  <a:lnTo>
                    <a:pt x="745" y="3292"/>
                  </a:lnTo>
                  <a:cubicBezTo>
                    <a:pt x="849" y="4795"/>
                    <a:pt x="2102" y="5915"/>
                    <a:pt x="3556" y="5915"/>
                  </a:cubicBezTo>
                  <a:cubicBezTo>
                    <a:pt x="3708" y="5915"/>
                    <a:pt x="3862" y="5903"/>
                    <a:pt x="4017" y="5877"/>
                  </a:cubicBezTo>
                  <a:cubicBezTo>
                    <a:pt x="2634" y="5668"/>
                    <a:pt x="1613" y="4475"/>
                    <a:pt x="1613" y="3073"/>
                  </a:cubicBezTo>
                  <a:lnTo>
                    <a:pt x="1613" y="2767"/>
                  </a:lnTo>
                  <a:cubicBezTo>
                    <a:pt x="1613" y="2399"/>
                    <a:pt x="1911" y="2112"/>
                    <a:pt x="2263" y="2112"/>
                  </a:cubicBezTo>
                  <a:cubicBezTo>
                    <a:pt x="2294" y="2112"/>
                    <a:pt x="2325" y="2114"/>
                    <a:pt x="2357" y="2119"/>
                  </a:cubicBezTo>
                  <a:cubicBezTo>
                    <a:pt x="2767" y="2166"/>
                    <a:pt x="3178" y="2195"/>
                    <a:pt x="3578" y="2195"/>
                  </a:cubicBezTo>
                  <a:cubicBezTo>
                    <a:pt x="4618" y="2195"/>
                    <a:pt x="5706" y="2033"/>
                    <a:pt x="6431" y="1689"/>
                  </a:cubicBezTo>
                  <a:lnTo>
                    <a:pt x="643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5" name="Google Shape;21285;p80"/>
            <p:cNvSpPr/>
            <p:nvPr/>
          </p:nvSpPr>
          <p:spPr>
            <a:xfrm>
              <a:off x="7656027" y="3892380"/>
              <a:ext cx="23017" cy="42970"/>
            </a:xfrm>
            <a:custGeom>
              <a:avLst/>
              <a:gdLst/>
              <a:ahLst/>
              <a:cxnLst/>
              <a:rect l="l" t="t" r="r" b="b"/>
              <a:pathLst>
                <a:path w="879" h="1641" extrusionOk="0">
                  <a:moveTo>
                    <a:pt x="1" y="0"/>
                  </a:moveTo>
                  <a:lnTo>
                    <a:pt x="1" y="1641"/>
                  </a:lnTo>
                  <a:lnTo>
                    <a:pt x="497" y="1584"/>
                  </a:lnTo>
                  <a:cubicBezTo>
                    <a:pt x="716" y="1555"/>
                    <a:pt x="878" y="137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6" name="Google Shape;21286;p80"/>
            <p:cNvSpPr/>
            <p:nvPr/>
          </p:nvSpPr>
          <p:spPr>
            <a:xfrm>
              <a:off x="7805151" y="3892380"/>
              <a:ext cx="23017" cy="42970"/>
            </a:xfrm>
            <a:custGeom>
              <a:avLst/>
              <a:gdLst/>
              <a:ahLst/>
              <a:cxnLst/>
              <a:rect l="l" t="t" r="r" b="b"/>
              <a:pathLst>
                <a:path w="879" h="1641" extrusionOk="0">
                  <a:moveTo>
                    <a:pt x="1" y="0"/>
                  </a:moveTo>
                  <a:lnTo>
                    <a:pt x="1" y="1145"/>
                  </a:lnTo>
                  <a:cubicBezTo>
                    <a:pt x="1" y="1374"/>
                    <a:pt x="163" y="1555"/>
                    <a:pt x="382" y="1584"/>
                  </a:cubicBezTo>
                  <a:lnTo>
                    <a:pt x="879" y="1641"/>
                  </a:lnTo>
                  <a:lnTo>
                    <a:pt x="87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7" name="Google Shape;21287;p80"/>
            <p:cNvSpPr/>
            <p:nvPr/>
          </p:nvSpPr>
          <p:spPr>
            <a:xfrm>
              <a:off x="7679515" y="4038073"/>
              <a:ext cx="62477" cy="57659"/>
            </a:xfrm>
            <a:custGeom>
              <a:avLst/>
              <a:gdLst/>
              <a:ahLst/>
              <a:cxnLst/>
              <a:rect l="l" t="t" r="r" b="b"/>
              <a:pathLst>
                <a:path w="2386" h="2202" extrusionOk="0">
                  <a:moveTo>
                    <a:pt x="508" y="0"/>
                  </a:moveTo>
                  <a:cubicBezTo>
                    <a:pt x="431" y="0"/>
                    <a:pt x="355" y="43"/>
                    <a:pt x="315" y="122"/>
                  </a:cubicBezTo>
                  <a:lnTo>
                    <a:pt x="29" y="685"/>
                  </a:lnTo>
                  <a:cubicBezTo>
                    <a:pt x="0" y="751"/>
                    <a:pt x="0" y="828"/>
                    <a:pt x="29" y="895"/>
                  </a:cubicBezTo>
                  <a:lnTo>
                    <a:pt x="716" y="2087"/>
                  </a:lnTo>
                  <a:cubicBezTo>
                    <a:pt x="756" y="2161"/>
                    <a:pt x="829" y="2201"/>
                    <a:pt x="905" y="2201"/>
                  </a:cubicBezTo>
                  <a:cubicBezTo>
                    <a:pt x="956" y="2201"/>
                    <a:pt x="1007" y="2183"/>
                    <a:pt x="1050" y="2144"/>
                  </a:cubicBezTo>
                  <a:lnTo>
                    <a:pt x="2385" y="1009"/>
                  </a:lnTo>
                  <a:lnTo>
                    <a:pt x="611" y="26"/>
                  </a:lnTo>
                  <a:cubicBezTo>
                    <a:pt x="578" y="9"/>
                    <a:pt x="543" y="0"/>
                    <a:pt x="508"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8" name="Google Shape;21288;p80"/>
            <p:cNvSpPr/>
            <p:nvPr/>
          </p:nvSpPr>
          <p:spPr>
            <a:xfrm>
              <a:off x="7741966" y="4037942"/>
              <a:ext cx="62477" cy="57843"/>
            </a:xfrm>
            <a:custGeom>
              <a:avLst/>
              <a:gdLst/>
              <a:ahLst/>
              <a:cxnLst/>
              <a:rect l="l" t="t" r="r" b="b"/>
              <a:pathLst>
                <a:path w="2386" h="2209" extrusionOk="0">
                  <a:moveTo>
                    <a:pt x="1880" y="1"/>
                  </a:moveTo>
                  <a:cubicBezTo>
                    <a:pt x="1844" y="1"/>
                    <a:pt x="1807" y="11"/>
                    <a:pt x="1775" y="31"/>
                  </a:cubicBezTo>
                  <a:lnTo>
                    <a:pt x="0" y="1014"/>
                  </a:lnTo>
                  <a:lnTo>
                    <a:pt x="1336" y="2159"/>
                  </a:lnTo>
                  <a:cubicBezTo>
                    <a:pt x="1377" y="2193"/>
                    <a:pt x="1426" y="2209"/>
                    <a:pt x="1475" y="2209"/>
                  </a:cubicBezTo>
                  <a:cubicBezTo>
                    <a:pt x="1549" y="2209"/>
                    <a:pt x="1624" y="2171"/>
                    <a:pt x="1670" y="2102"/>
                  </a:cubicBezTo>
                  <a:lnTo>
                    <a:pt x="2357" y="900"/>
                  </a:lnTo>
                  <a:cubicBezTo>
                    <a:pt x="2385" y="833"/>
                    <a:pt x="2385" y="756"/>
                    <a:pt x="2357" y="690"/>
                  </a:cubicBezTo>
                  <a:lnTo>
                    <a:pt x="2080" y="127"/>
                  </a:lnTo>
                  <a:cubicBezTo>
                    <a:pt x="2041" y="48"/>
                    <a:pt x="1961" y="1"/>
                    <a:pt x="1880"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89" name="Google Shape;21289;p80"/>
            <p:cNvSpPr/>
            <p:nvPr/>
          </p:nvSpPr>
          <p:spPr>
            <a:xfrm>
              <a:off x="7722694" y="3978528"/>
              <a:ext cx="38806" cy="11312"/>
            </a:xfrm>
            <a:custGeom>
              <a:avLst/>
              <a:gdLst/>
              <a:ahLst/>
              <a:cxnLst/>
              <a:rect l="l" t="t" r="r" b="b"/>
              <a:pathLst>
                <a:path w="1482" h="432" extrusionOk="0">
                  <a:moveTo>
                    <a:pt x="281" y="0"/>
                  </a:moveTo>
                  <a:cubicBezTo>
                    <a:pt x="1" y="0"/>
                    <a:pt x="1" y="432"/>
                    <a:pt x="281" y="432"/>
                  </a:cubicBezTo>
                  <a:cubicBezTo>
                    <a:pt x="289" y="432"/>
                    <a:pt x="298" y="431"/>
                    <a:pt x="307" y="431"/>
                  </a:cubicBezTo>
                  <a:lnTo>
                    <a:pt x="1175" y="431"/>
                  </a:lnTo>
                  <a:cubicBezTo>
                    <a:pt x="1184" y="431"/>
                    <a:pt x="1193" y="432"/>
                    <a:pt x="1201" y="432"/>
                  </a:cubicBezTo>
                  <a:cubicBezTo>
                    <a:pt x="1481" y="432"/>
                    <a:pt x="1481" y="0"/>
                    <a:pt x="1201" y="0"/>
                  </a:cubicBezTo>
                  <a:cubicBezTo>
                    <a:pt x="1193" y="0"/>
                    <a:pt x="1184" y="1"/>
                    <a:pt x="1175" y="1"/>
                  </a:cubicBezTo>
                  <a:lnTo>
                    <a:pt x="307" y="1"/>
                  </a:lnTo>
                  <a:cubicBezTo>
                    <a:pt x="298" y="1"/>
                    <a:pt x="289" y="0"/>
                    <a:pt x="281"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0" name="Google Shape;21290;p80"/>
            <p:cNvSpPr/>
            <p:nvPr/>
          </p:nvSpPr>
          <p:spPr>
            <a:xfrm>
              <a:off x="7656027" y="3892380"/>
              <a:ext cx="172140" cy="28751"/>
            </a:xfrm>
            <a:custGeom>
              <a:avLst/>
              <a:gdLst/>
              <a:ahLst/>
              <a:cxnLst/>
              <a:rect l="l" t="t" r="r" b="b"/>
              <a:pathLst>
                <a:path w="6574" h="1098" extrusionOk="0">
                  <a:moveTo>
                    <a:pt x="1" y="0"/>
                  </a:moveTo>
                  <a:cubicBezTo>
                    <a:pt x="1" y="611"/>
                    <a:pt x="1470" y="1097"/>
                    <a:pt x="3282" y="1097"/>
                  </a:cubicBezTo>
                  <a:cubicBezTo>
                    <a:pt x="5104" y="1097"/>
                    <a:pt x="657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1" name="Google Shape;21291;p80"/>
            <p:cNvSpPr/>
            <p:nvPr/>
          </p:nvSpPr>
          <p:spPr>
            <a:xfrm>
              <a:off x="7656027" y="3857894"/>
              <a:ext cx="172140" cy="34512"/>
            </a:xfrm>
            <a:custGeom>
              <a:avLst/>
              <a:gdLst/>
              <a:ahLst/>
              <a:cxnLst/>
              <a:rect l="l" t="t" r="r" b="b"/>
              <a:pathLst>
                <a:path w="6574" h="1318" extrusionOk="0">
                  <a:moveTo>
                    <a:pt x="220" y="1"/>
                  </a:moveTo>
                  <a:cubicBezTo>
                    <a:pt x="96" y="1"/>
                    <a:pt x="1" y="106"/>
                    <a:pt x="1" y="220"/>
                  </a:cubicBezTo>
                  <a:lnTo>
                    <a:pt x="1" y="1317"/>
                  </a:lnTo>
                  <a:lnTo>
                    <a:pt x="6574" y="1317"/>
                  </a:lnTo>
                  <a:lnTo>
                    <a:pt x="6574" y="220"/>
                  </a:lnTo>
                  <a:cubicBezTo>
                    <a:pt x="6574" y="106"/>
                    <a:pt x="6478" y="1"/>
                    <a:pt x="6354"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2" name="Google Shape;21292;p80"/>
            <p:cNvSpPr/>
            <p:nvPr/>
          </p:nvSpPr>
          <p:spPr>
            <a:xfrm>
              <a:off x="7724972" y="3823670"/>
              <a:ext cx="34250" cy="39984"/>
            </a:xfrm>
            <a:custGeom>
              <a:avLst/>
              <a:gdLst/>
              <a:ahLst/>
              <a:cxnLst/>
              <a:rect l="l" t="t" r="r" b="b"/>
              <a:pathLst>
                <a:path w="1308" h="1527" extrusionOk="0">
                  <a:moveTo>
                    <a:pt x="220" y="1"/>
                  </a:moveTo>
                  <a:cubicBezTo>
                    <a:pt x="96" y="1"/>
                    <a:pt x="1" y="96"/>
                    <a:pt x="1" y="220"/>
                  </a:cubicBezTo>
                  <a:lnTo>
                    <a:pt x="1" y="869"/>
                  </a:lnTo>
                  <a:cubicBezTo>
                    <a:pt x="1" y="1231"/>
                    <a:pt x="287" y="1527"/>
                    <a:pt x="649" y="1527"/>
                  </a:cubicBezTo>
                  <a:cubicBezTo>
                    <a:pt x="1012" y="1527"/>
                    <a:pt x="1308" y="1231"/>
                    <a:pt x="1308" y="869"/>
                  </a:cubicBezTo>
                  <a:lnTo>
                    <a:pt x="1308" y="220"/>
                  </a:lnTo>
                  <a:cubicBezTo>
                    <a:pt x="1308" y="96"/>
                    <a:pt x="1212" y="1"/>
                    <a:pt x="1088"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3" name="Google Shape;21293;p80"/>
            <p:cNvSpPr/>
            <p:nvPr/>
          </p:nvSpPr>
          <p:spPr>
            <a:xfrm>
              <a:off x="7724763"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38" y="869"/>
                  </a:cubicBezTo>
                  <a:lnTo>
                    <a:pt x="438" y="220"/>
                  </a:lnTo>
                  <a:cubicBezTo>
                    <a:pt x="438"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4" name="Google Shape;21294;p80"/>
            <p:cNvSpPr/>
            <p:nvPr/>
          </p:nvSpPr>
          <p:spPr>
            <a:xfrm>
              <a:off x="7609811" y="4080729"/>
              <a:ext cx="51977" cy="64206"/>
            </a:xfrm>
            <a:custGeom>
              <a:avLst/>
              <a:gdLst/>
              <a:ahLst/>
              <a:cxnLst/>
              <a:rect l="l" t="t" r="r" b="b"/>
              <a:pathLst>
                <a:path w="1985" h="2452" extrusionOk="0">
                  <a:moveTo>
                    <a:pt x="287" y="0"/>
                  </a:moveTo>
                  <a:cubicBezTo>
                    <a:pt x="172" y="96"/>
                    <a:pt x="77" y="201"/>
                    <a:pt x="1" y="334"/>
                  </a:cubicBezTo>
                  <a:lnTo>
                    <a:pt x="1317" y="1479"/>
                  </a:lnTo>
                  <a:cubicBezTo>
                    <a:pt x="1460" y="1603"/>
                    <a:pt x="1546" y="1784"/>
                    <a:pt x="1546" y="1975"/>
                  </a:cubicBezTo>
                  <a:lnTo>
                    <a:pt x="1546" y="2452"/>
                  </a:lnTo>
                  <a:lnTo>
                    <a:pt x="1985" y="2452"/>
                  </a:lnTo>
                  <a:lnTo>
                    <a:pt x="1985" y="1975"/>
                  </a:lnTo>
                  <a:cubicBezTo>
                    <a:pt x="1985" y="1651"/>
                    <a:pt x="1842" y="1355"/>
                    <a:pt x="1603" y="1145"/>
                  </a:cubicBezTo>
                  <a:lnTo>
                    <a:pt x="287"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5" name="Google Shape;21295;p80"/>
            <p:cNvSpPr/>
            <p:nvPr/>
          </p:nvSpPr>
          <p:spPr>
            <a:xfrm>
              <a:off x="7822407" y="4080729"/>
              <a:ext cx="51977" cy="64206"/>
            </a:xfrm>
            <a:custGeom>
              <a:avLst/>
              <a:gdLst/>
              <a:ahLst/>
              <a:cxnLst/>
              <a:rect l="l" t="t" r="r" b="b"/>
              <a:pathLst>
                <a:path w="1985" h="2452" extrusionOk="0">
                  <a:moveTo>
                    <a:pt x="1698" y="0"/>
                  </a:moveTo>
                  <a:lnTo>
                    <a:pt x="382" y="1145"/>
                  </a:lnTo>
                  <a:cubicBezTo>
                    <a:pt x="134" y="1355"/>
                    <a:pt x="0" y="1651"/>
                    <a:pt x="0" y="1975"/>
                  </a:cubicBezTo>
                  <a:lnTo>
                    <a:pt x="0" y="2452"/>
                  </a:lnTo>
                  <a:lnTo>
                    <a:pt x="439" y="2452"/>
                  </a:lnTo>
                  <a:lnTo>
                    <a:pt x="439" y="1975"/>
                  </a:lnTo>
                  <a:cubicBezTo>
                    <a:pt x="439" y="1784"/>
                    <a:pt x="525" y="1603"/>
                    <a:pt x="668" y="1479"/>
                  </a:cubicBezTo>
                  <a:lnTo>
                    <a:pt x="1984" y="334"/>
                  </a:lnTo>
                  <a:cubicBezTo>
                    <a:pt x="1908" y="201"/>
                    <a:pt x="1813" y="96"/>
                    <a:pt x="1698"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296" name="Google Shape;21296;p80"/>
          <p:cNvGrpSpPr/>
          <p:nvPr/>
        </p:nvGrpSpPr>
        <p:grpSpPr>
          <a:xfrm>
            <a:off x="9539236" y="5053609"/>
            <a:ext cx="366067" cy="472657"/>
            <a:chOff x="7154427" y="3790206"/>
            <a:chExt cx="274550" cy="354493"/>
          </a:xfrm>
        </p:grpSpPr>
        <p:sp>
          <p:nvSpPr>
            <p:cNvPr id="21297" name="Google Shape;21297;p80"/>
            <p:cNvSpPr/>
            <p:nvPr/>
          </p:nvSpPr>
          <p:spPr>
            <a:xfrm>
              <a:off x="7154427" y="3978790"/>
              <a:ext cx="274550" cy="165908"/>
            </a:xfrm>
            <a:custGeom>
              <a:avLst/>
              <a:gdLst/>
              <a:ahLst/>
              <a:cxnLst/>
              <a:rect l="l" t="t" r="r" b="b"/>
              <a:pathLst>
                <a:path w="10485" h="6336" extrusionOk="0">
                  <a:moveTo>
                    <a:pt x="3711" y="1"/>
                  </a:moveTo>
                  <a:lnTo>
                    <a:pt x="3711" y="1041"/>
                  </a:lnTo>
                  <a:cubicBezTo>
                    <a:pt x="3711" y="1336"/>
                    <a:pt x="3521" y="1585"/>
                    <a:pt x="3244" y="1670"/>
                  </a:cubicBezTo>
                  <a:lnTo>
                    <a:pt x="935" y="2348"/>
                  </a:lnTo>
                  <a:cubicBezTo>
                    <a:pt x="382" y="2510"/>
                    <a:pt x="0" y="3025"/>
                    <a:pt x="0" y="3607"/>
                  </a:cubicBezTo>
                  <a:lnTo>
                    <a:pt x="0" y="5687"/>
                  </a:lnTo>
                  <a:cubicBezTo>
                    <a:pt x="0" y="6049"/>
                    <a:pt x="287" y="6335"/>
                    <a:pt x="649" y="6335"/>
                  </a:cubicBezTo>
                  <a:lnTo>
                    <a:pt x="9826" y="6335"/>
                  </a:lnTo>
                  <a:cubicBezTo>
                    <a:pt x="10189" y="6335"/>
                    <a:pt x="10485" y="6049"/>
                    <a:pt x="10485" y="5687"/>
                  </a:cubicBezTo>
                  <a:lnTo>
                    <a:pt x="10485" y="3607"/>
                  </a:lnTo>
                  <a:cubicBezTo>
                    <a:pt x="10485" y="3025"/>
                    <a:pt x="10094" y="2510"/>
                    <a:pt x="9540" y="2348"/>
                  </a:cubicBezTo>
                  <a:lnTo>
                    <a:pt x="7241" y="1670"/>
                  </a:lnTo>
                  <a:cubicBezTo>
                    <a:pt x="6955" y="1585"/>
                    <a:pt x="6764" y="1336"/>
                    <a:pt x="6764" y="1041"/>
                  </a:cubicBezTo>
                  <a:lnTo>
                    <a:pt x="6764"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8" name="Google Shape;21298;p80"/>
            <p:cNvSpPr/>
            <p:nvPr/>
          </p:nvSpPr>
          <p:spPr>
            <a:xfrm>
              <a:off x="7154427" y="4035743"/>
              <a:ext cx="274550" cy="108956"/>
            </a:xfrm>
            <a:custGeom>
              <a:avLst/>
              <a:gdLst/>
              <a:ahLst/>
              <a:cxnLst/>
              <a:rect l="l" t="t" r="r" b="b"/>
              <a:pathLst>
                <a:path w="10485" h="4161" extrusionOk="0">
                  <a:moveTo>
                    <a:pt x="1517" y="1"/>
                  </a:moveTo>
                  <a:lnTo>
                    <a:pt x="945" y="173"/>
                  </a:lnTo>
                  <a:cubicBezTo>
                    <a:pt x="382" y="335"/>
                    <a:pt x="0" y="840"/>
                    <a:pt x="0" y="1422"/>
                  </a:cubicBezTo>
                  <a:lnTo>
                    <a:pt x="0" y="3502"/>
                  </a:lnTo>
                  <a:cubicBezTo>
                    <a:pt x="0" y="3865"/>
                    <a:pt x="296" y="4160"/>
                    <a:pt x="659" y="4160"/>
                  </a:cubicBezTo>
                  <a:lnTo>
                    <a:pt x="9826" y="4160"/>
                  </a:lnTo>
                  <a:cubicBezTo>
                    <a:pt x="10189" y="4160"/>
                    <a:pt x="10485" y="3865"/>
                    <a:pt x="10485" y="3502"/>
                  </a:cubicBezTo>
                  <a:lnTo>
                    <a:pt x="10485" y="1432"/>
                  </a:lnTo>
                  <a:cubicBezTo>
                    <a:pt x="10485" y="850"/>
                    <a:pt x="10094" y="335"/>
                    <a:pt x="9540" y="173"/>
                  </a:cubicBezTo>
                  <a:lnTo>
                    <a:pt x="8968" y="11"/>
                  </a:lnTo>
                  <a:lnTo>
                    <a:pt x="5238" y="1871"/>
                  </a:lnTo>
                  <a:lnTo>
                    <a:pt x="1517"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299" name="Google Shape;21299;p80"/>
            <p:cNvSpPr/>
            <p:nvPr/>
          </p:nvSpPr>
          <p:spPr>
            <a:xfrm>
              <a:off x="7251600" y="3978790"/>
              <a:ext cx="79969" cy="22964"/>
            </a:xfrm>
            <a:custGeom>
              <a:avLst/>
              <a:gdLst/>
              <a:ahLst/>
              <a:cxnLst/>
              <a:rect l="l" t="t" r="r" b="b"/>
              <a:pathLst>
                <a:path w="3054" h="877" extrusionOk="0">
                  <a:moveTo>
                    <a:pt x="0" y="1"/>
                  </a:moveTo>
                  <a:lnTo>
                    <a:pt x="0" y="497"/>
                  </a:lnTo>
                  <a:cubicBezTo>
                    <a:pt x="477" y="750"/>
                    <a:pt x="1002" y="876"/>
                    <a:pt x="1527" y="876"/>
                  </a:cubicBezTo>
                  <a:cubicBezTo>
                    <a:pt x="2051" y="876"/>
                    <a:pt x="2576" y="750"/>
                    <a:pt x="3053" y="497"/>
                  </a:cubicBezTo>
                  <a:lnTo>
                    <a:pt x="3053"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0" name="Google Shape;21300;p80"/>
            <p:cNvSpPr/>
            <p:nvPr/>
          </p:nvSpPr>
          <p:spPr>
            <a:xfrm>
              <a:off x="7195145" y="3835925"/>
              <a:ext cx="192381" cy="154387"/>
            </a:xfrm>
            <a:custGeom>
              <a:avLst/>
              <a:gdLst/>
              <a:ahLst/>
              <a:cxnLst/>
              <a:rect l="l" t="t" r="r" b="b"/>
              <a:pathLst>
                <a:path w="7347" h="5896" extrusionOk="0">
                  <a:moveTo>
                    <a:pt x="840" y="0"/>
                  </a:moveTo>
                  <a:lnTo>
                    <a:pt x="840" y="2185"/>
                  </a:lnTo>
                  <a:lnTo>
                    <a:pt x="725" y="2185"/>
                  </a:lnTo>
                  <a:cubicBezTo>
                    <a:pt x="0" y="2185"/>
                    <a:pt x="0" y="3282"/>
                    <a:pt x="725" y="3282"/>
                  </a:cubicBezTo>
                  <a:lnTo>
                    <a:pt x="849" y="3282"/>
                  </a:lnTo>
                  <a:cubicBezTo>
                    <a:pt x="964" y="4751"/>
                    <a:pt x="2195" y="5896"/>
                    <a:pt x="3673" y="5896"/>
                  </a:cubicBezTo>
                  <a:cubicBezTo>
                    <a:pt x="5161" y="5896"/>
                    <a:pt x="6392" y="4751"/>
                    <a:pt x="6507" y="3282"/>
                  </a:cubicBezTo>
                  <a:lnTo>
                    <a:pt x="6621" y="3282"/>
                  </a:lnTo>
                  <a:cubicBezTo>
                    <a:pt x="7346" y="3272"/>
                    <a:pt x="7346" y="2185"/>
                    <a:pt x="6621" y="2185"/>
                  </a:cubicBezTo>
                  <a:lnTo>
                    <a:pt x="6516" y="2185"/>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1" name="Google Shape;21301;p80"/>
            <p:cNvSpPr/>
            <p:nvPr/>
          </p:nvSpPr>
          <p:spPr>
            <a:xfrm>
              <a:off x="7195145" y="3835925"/>
              <a:ext cx="107935" cy="154387"/>
            </a:xfrm>
            <a:custGeom>
              <a:avLst/>
              <a:gdLst/>
              <a:ahLst/>
              <a:cxnLst/>
              <a:rect l="l" t="t" r="r" b="b"/>
              <a:pathLst>
                <a:path w="4122" h="5896" extrusionOk="0">
                  <a:moveTo>
                    <a:pt x="840" y="0"/>
                  </a:moveTo>
                  <a:lnTo>
                    <a:pt x="840" y="2185"/>
                  </a:lnTo>
                  <a:lnTo>
                    <a:pt x="735" y="2185"/>
                  </a:lnTo>
                  <a:cubicBezTo>
                    <a:pt x="0" y="2185"/>
                    <a:pt x="0" y="3282"/>
                    <a:pt x="735" y="3282"/>
                  </a:cubicBezTo>
                  <a:lnTo>
                    <a:pt x="849" y="3282"/>
                  </a:lnTo>
                  <a:cubicBezTo>
                    <a:pt x="953" y="4776"/>
                    <a:pt x="2206" y="5895"/>
                    <a:pt x="3660" y="5895"/>
                  </a:cubicBezTo>
                  <a:cubicBezTo>
                    <a:pt x="3812" y="5895"/>
                    <a:pt x="3966" y="5883"/>
                    <a:pt x="4122" y="5858"/>
                  </a:cubicBezTo>
                  <a:cubicBezTo>
                    <a:pt x="2738" y="5648"/>
                    <a:pt x="1718" y="4455"/>
                    <a:pt x="1718" y="3062"/>
                  </a:cubicBezTo>
                  <a:lnTo>
                    <a:pt x="171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2" name="Google Shape;21302;p80"/>
            <p:cNvSpPr/>
            <p:nvPr/>
          </p:nvSpPr>
          <p:spPr>
            <a:xfrm>
              <a:off x="7205619" y="3790206"/>
              <a:ext cx="171905" cy="91438"/>
            </a:xfrm>
            <a:custGeom>
              <a:avLst/>
              <a:gdLst/>
              <a:ahLst/>
              <a:cxnLst/>
              <a:rect l="l" t="t" r="r" b="b"/>
              <a:pathLst>
                <a:path w="6565" h="3492" extrusionOk="0">
                  <a:moveTo>
                    <a:pt x="3300" y="0"/>
                  </a:moveTo>
                  <a:cubicBezTo>
                    <a:pt x="3294" y="0"/>
                    <a:pt x="3289" y="0"/>
                    <a:pt x="3283" y="0"/>
                  </a:cubicBezTo>
                  <a:cubicBezTo>
                    <a:pt x="1470" y="0"/>
                    <a:pt x="1" y="1469"/>
                    <a:pt x="1" y="3272"/>
                  </a:cubicBezTo>
                  <a:lnTo>
                    <a:pt x="1" y="3492"/>
                  </a:lnTo>
                  <a:lnTo>
                    <a:pt x="6564" y="3492"/>
                  </a:lnTo>
                  <a:lnTo>
                    <a:pt x="6564" y="3272"/>
                  </a:lnTo>
                  <a:cubicBezTo>
                    <a:pt x="6564" y="1466"/>
                    <a:pt x="5105" y="0"/>
                    <a:pt x="3300"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3" name="Google Shape;21303;p80"/>
            <p:cNvSpPr/>
            <p:nvPr/>
          </p:nvSpPr>
          <p:spPr>
            <a:xfrm>
              <a:off x="7245839" y="3790206"/>
              <a:ext cx="91464" cy="91438"/>
            </a:xfrm>
            <a:custGeom>
              <a:avLst/>
              <a:gdLst/>
              <a:ahLst/>
              <a:cxnLst/>
              <a:rect l="l" t="t" r="r" b="b"/>
              <a:pathLst>
                <a:path w="3493" h="3492" extrusionOk="0">
                  <a:moveTo>
                    <a:pt x="1747" y="0"/>
                  </a:moveTo>
                  <a:cubicBezTo>
                    <a:pt x="1127" y="0"/>
                    <a:pt x="516" y="172"/>
                    <a:pt x="1" y="506"/>
                  </a:cubicBezTo>
                  <a:lnTo>
                    <a:pt x="1" y="3492"/>
                  </a:lnTo>
                  <a:lnTo>
                    <a:pt x="3493" y="3492"/>
                  </a:lnTo>
                  <a:lnTo>
                    <a:pt x="3493" y="506"/>
                  </a:lnTo>
                  <a:cubicBezTo>
                    <a:pt x="2968" y="172"/>
                    <a:pt x="2367" y="0"/>
                    <a:pt x="174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4" name="Google Shape;21304;p80"/>
            <p:cNvSpPr/>
            <p:nvPr/>
          </p:nvSpPr>
          <p:spPr>
            <a:xfrm>
              <a:off x="7274328" y="3875883"/>
              <a:ext cx="34486" cy="34486"/>
            </a:xfrm>
            <a:custGeom>
              <a:avLst/>
              <a:gdLst/>
              <a:ahLst/>
              <a:cxnLst/>
              <a:rect l="l" t="t" r="r" b="b"/>
              <a:pathLst>
                <a:path w="1317" h="1317" extrusionOk="0">
                  <a:moveTo>
                    <a:pt x="0" y="0"/>
                  </a:moveTo>
                  <a:lnTo>
                    <a:pt x="0" y="1317"/>
                  </a:lnTo>
                  <a:lnTo>
                    <a:pt x="1317" y="1317"/>
                  </a:lnTo>
                  <a:lnTo>
                    <a:pt x="1317"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5" name="Google Shape;21305;p80"/>
            <p:cNvSpPr/>
            <p:nvPr/>
          </p:nvSpPr>
          <p:spPr>
            <a:xfrm>
              <a:off x="7266106" y="3933019"/>
              <a:ext cx="50747" cy="17334"/>
            </a:xfrm>
            <a:custGeom>
              <a:avLst/>
              <a:gdLst/>
              <a:ahLst/>
              <a:cxnLst/>
              <a:rect l="l" t="t" r="r" b="b"/>
              <a:pathLst>
                <a:path w="1938" h="662" extrusionOk="0">
                  <a:moveTo>
                    <a:pt x="316" y="1"/>
                  </a:moveTo>
                  <a:cubicBezTo>
                    <a:pt x="149" y="1"/>
                    <a:pt x="1" y="222"/>
                    <a:pt x="162" y="375"/>
                  </a:cubicBezTo>
                  <a:cubicBezTo>
                    <a:pt x="380" y="566"/>
                    <a:pt x="651" y="662"/>
                    <a:pt x="932" y="662"/>
                  </a:cubicBezTo>
                  <a:cubicBezTo>
                    <a:pt x="946" y="662"/>
                    <a:pt x="959" y="662"/>
                    <a:pt x="973" y="661"/>
                  </a:cubicBezTo>
                  <a:cubicBezTo>
                    <a:pt x="986" y="662"/>
                    <a:pt x="1000" y="662"/>
                    <a:pt x="1013" y="662"/>
                  </a:cubicBezTo>
                  <a:cubicBezTo>
                    <a:pt x="1294" y="662"/>
                    <a:pt x="1565" y="566"/>
                    <a:pt x="1784" y="375"/>
                  </a:cubicBezTo>
                  <a:cubicBezTo>
                    <a:pt x="1937" y="222"/>
                    <a:pt x="1794" y="1"/>
                    <a:pt x="1628" y="1"/>
                  </a:cubicBezTo>
                  <a:cubicBezTo>
                    <a:pt x="1577" y="1"/>
                    <a:pt x="1525" y="21"/>
                    <a:pt x="1478" y="70"/>
                  </a:cubicBezTo>
                  <a:cubicBezTo>
                    <a:pt x="1326" y="170"/>
                    <a:pt x="1149" y="220"/>
                    <a:pt x="973" y="220"/>
                  </a:cubicBezTo>
                  <a:cubicBezTo>
                    <a:pt x="796" y="220"/>
                    <a:pt x="620" y="170"/>
                    <a:pt x="467" y="70"/>
                  </a:cubicBezTo>
                  <a:cubicBezTo>
                    <a:pt x="420" y="21"/>
                    <a:pt x="368" y="1"/>
                    <a:pt x="316"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6" name="Google Shape;21306;p80"/>
            <p:cNvSpPr/>
            <p:nvPr/>
          </p:nvSpPr>
          <p:spPr>
            <a:xfrm>
              <a:off x="7205619" y="3875883"/>
              <a:ext cx="74470" cy="49804"/>
            </a:xfrm>
            <a:custGeom>
              <a:avLst/>
              <a:gdLst/>
              <a:ahLst/>
              <a:cxnLst/>
              <a:rect l="l" t="t" r="r" b="b"/>
              <a:pathLst>
                <a:path w="2844" h="1902" extrusionOk="0">
                  <a:moveTo>
                    <a:pt x="1" y="0"/>
                  </a:moveTo>
                  <a:lnTo>
                    <a:pt x="1" y="430"/>
                  </a:lnTo>
                  <a:cubicBezTo>
                    <a:pt x="1" y="573"/>
                    <a:pt x="77" y="706"/>
                    <a:pt x="192" y="792"/>
                  </a:cubicBezTo>
                  <a:lnTo>
                    <a:pt x="1585" y="1756"/>
                  </a:lnTo>
                  <a:cubicBezTo>
                    <a:pt x="1729" y="1856"/>
                    <a:pt x="1888" y="1902"/>
                    <a:pt x="2042" y="1902"/>
                  </a:cubicBezTo>
                  <a:cubicBezTo>
                    <a:pt x="2458" y="1902"/>
                    <a:pt x="2844" y="1571"/>
                    <a:pt x="2844" y="1098"/>
                  </a:cubicBezTo>
                  <a:lnTo>
                    <a:pt x="2844" y="220"/>
                  </a:lnTo>
                  <a:cubicBezTo>
                    <a:pt x="2844" y="96"/>
                    <a:pt x="2748" y="0"/>
                    <a:pt x="263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7" name="Google Shape;21307;p80"/>
            <p:cNvSpPr/>
            <p:nvPr/>
          </p:nvSpPr>
          <p:spPr>
            <a:xfrm>
              <a:off x="7303053" y="3875883"/>
              <a:ext cx="74208" cy="49699"/>
            </a:xfrm>
            <a:custGeom>
              <a:avLst/>
              <a:gdLst/>
              <a:ahLst/>
              <a:cxnLst/>
              <a:rect l="l" t="t" r="r" b="b"/>
              <a:pathLst>
                <a:path w="2834" h="1898" extrusionOk="0">
                  <a:moveTo>
                    <a:pt x="210" y="0"/>
                  </a:moveTo>
                  <a:cubicBezTo>
                    <a:pt x="96" y="0"/>
                    <a:pt x="1" y="96"/>
                    <a:pt x="1" y="220"/>
                  </a:cubicBezTo>
                  <a:lnTo>
                    <a:pt x="1" y="1098"/>
                  </a:lnTo>
                  <a:cubicBezTo>
                    <a:pt x="1" y="1572"/>
                    <a:pt x="388" y="1898"/>
                    <a:pt x="801" y="1898"/>
                  </a:cubicBezTo>
                  <a:cubicBezTo>
                    <a:pt x="953" y="1898"/>
                    <a:pt x="1109" y="1853"/>
                    <a:pt x="1250" y="1756"/>
                  </a:cubicBezTo>
                  <a:lnTo>
                    <a:pt x="2643" y="792"/>
                  </a:lnTo>
                  <a:cubicBezTo>
                    <a:pt x="2767" y="706"/>
                    <a:pt x="2834" y="573"/>
                    <a:pt x="2834" y="430"/>
                  </a:cubicBezTo>
                  <a:lnTo>
                    <a:pt x="2834" y="10"/>
                  </a:lnTo>
                  <a:lnTo>
                    <a:pt x="2834"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8" name="Google Shape;21308;p80"/>
            <p:cNvSpPr/>
            <p:nvPr/>
          </p:nvSpPr>
          <p:spPr>
            <a:xfrm>
              <a:off x="7254349"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4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09" name="Google Shape;21309;p80"/>
            <p:cNvSpPr/>
            <p:nvPr/>
          </p:nvSpPr>
          <p:spPr>
            <a:xfrm>
              <a:off x="7317298" y="3893061"/>
              <a:ext cx="11521" cy="17308"/>
            </a:xfrm>
            <a:custGeom>
              <a:avLst/>
              <a:gdLst/>
              <a:ahLst/>
              <a:cxnLst/>
              <a:rect l="l" t="t" r="r" b="b"/>
              <a:pathLst>
                <a:path w="440" h="661" extrusionOk="0">
                  <a:moveTo>
                    <a:pt x="220" y="0"/>
                  </a:moveTo>
                  <a:cubicBezTo>
                    <a:pt x="110" y="0"/>
                    <a:pt x="0" y="74"/>
                    <a:pt x="0" y="222"/>
                  </a:cubicBezTo>
                  <a:lnTo>
                    <a:pt x="0" y="442"/>
                  </a:lnTo>
                  <a:cubicBezTo>
                    <a:pt x="0" y="556"/>
                    <a:pt x="96" y="661"/>
                    <a:pt x="220" y="661"/>
                  </a:cubicBezTo>
                  <a:cubicBezTo>
                    <a:pt x="334" y="661"/>
                    <a:pt x="439" y="566"/>
                    <a:pt x="439" y="442"/>
                  </a:cubicBezTo>
                  <a:lnTo>
                    <a:pt x="439" y="222"/>
                  </a:lnTo>
                  <a:cubicBezTo>
                    <a:pt x="439" y="74"/>
                    <a:pt x="329" y="0"/>
                    <a:pt x="22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0" name="Google Shape;21310;p80"/>
            <p:cNvSpPr/>
            <p:nvPr/>
          </p:nvSpPr>
          <p:spPr>
            <a:xfrm>
              <a:off x="7257099" y="4058890"/>
              <a:ext cx="63158" cy="85808"/>
            </a:xfrm>
            <a:custGeom>
              <a:avLst/>
              <a:gdLst/>
              <a:ahLst/>
              <a:cxnLst/>
              <a:rect l="l" t="t" r="r" b="b"/>
              <a:pathLst>
                <a:path w="2412" h="3277" extrusionOk="0">
                  <a:moveTo>
                    <a:pt x="1316" y="1"/>
                  </a:moveTo>
                  <a:cubicBezTo>
                    <a:pt x="1118" y="1"/>
                    <a:pt x="914" y="56"/>
                    <a:pt x="725" y="176"/>
                  </a:cubicBezTo>
                  <a:cubicBezTo>
                    <a:pt x="0" y="634"/>
                    <a:pt x="77" y="1721"/>
                    <a:pt x="859" y="2084"/>
                  </a:cubicBezTo>
                  <a:cubicBezTo>
                    <a:pt x="1011" y="2160"/>
                    <a:pt x="1107" y="2313"/>
                    <a:pt x="1107" y="2475"/>
                  </a:cubicBezTo>
                  <a:lnTo>
                    <a:pt x="1107" y="3276"/>
                  </a:lnTo>
                  <a:lnTo>
                    <a:pt x="1536" y="3276"/>
                  </a:lnTo>
                  <a:lnTo>
                    <a:pt x="1536" y="2475"/>
                  </a:lnTo>
                  <a:cubicBezTo>
                    <a:pt x="1536" y="2313"/>
                    <a:pt x="1632" y="2160"/>
                    <a:pt x="1784" y="2084"/>
                  </a:cubicBezTo>
                  <a:cubicBezTo>
                    <a:pt x="2166" y="1903"/>
                    <a:pt x="2404" y="1521"/>
                    <a:pt x="2404" y="1092"/>
                  </a:cubicBezTo>
                  <a:cubicBezTo>
                    <a:pt x="2411" y="454"/>
                    <a:pt x="1887" y="1"/>
                    <a:pt x="13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1" name="Google Shape;21311;p80"/>
            <p:cNvSpPr/>
            <p:nvPr/>
          </p:nvSpPr>
          <p:spPr>
            <a:xfrm>
              <a:off x="7267232" y="3835873"/>
              <a:ext cx="49594" cy="23043"/>
            </a:xfrm>
            <a:custGeom>
              <a:avLst/>
              <a:gdLst/>
              <a:ahLst/>
              <a:cxnLst/>
              <a:rect l="l" t="t" r="r" b="b"/>
              <a:pathLst>
                <a:path w="1894" h="880" extrusionOk="0">
                  <a:moveTo>
                    <a:pt x="1559" y="0"/>
                  </a:moveTo>
                  <a:cubicBezTo>
                    <a:pt x="1526" y="0"/>
                    <a:pt x="1494" y="12"/>
                    <a:pt x="1464" y="40"/>
                  </a:cubicBezTo>
                  <a:lnTo>
                    <a:pt x="930" y="403"/>
                  </a:lnTo>
                  <a:lnTo>
                    <a:pt x="395" y="40"/>
                  </a:lnTo>
                  <a:cubicBezTo>
                    <a:pt x="364" y="27"/>
                    <a:pt x="333" y="21"/>
                    <a:pt x="304" y="21"/>
                  </a:cubicBezTo>
                  <a:cubicBezTo>
                    <a:pt x="121" y="21"/>
                    <a:pt x="1" y="255"/>
                    <a:pt x="157" y="403"/>
                  </a:cubicBezTo>
                  <a:lnTo>
                    <a:pt x="806" y="842"/>
                  </a:lnTo>
                  <a:cubicBezTo>
                    <a:pt x="844" y="861"/>
                    <a:pt x="882" y="870"/>
                    <a:pt x="930" y="880"/>
                  </a:cubicBezTo>
                  <a:cubicBezTo>
                    <a:pt x="968" y="870"/>
                    <a:pt x="1006" y="861"/>
                    <a:pt x="1044" y="842"/>
                  </a:cubicBezTo>
                  <a:lnTo>
                    <a:pt x="1702" y="403"/>
                  </a:lnTo>
                  <a:cubicBezTo>
                    <a:pt x="1894" y="315"/>
                    <a:pt x="1725" y="0"/>
                    <a:pt x="15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2" name="Google Shape;21312;p80"/>
            <p:cNvSpPr/>
            <p:nvPr/>
          </p:nvSpPr>
          <p:spPr>
            <a:xfrm>
              <a:off x="7285824" y="381880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3" name="Google Shape;21313;p80"/>
            <p:cNvSpPr/>
            <p:nvPr/>
          </p:nvSpPr>
          <p:spPr>
            <a:xfrm>
              <a:off x="7371501" y="4046505"/>
              <a:ext cx="51742" cy="98194"/>
            </a:xfrm>
            <a:custGeom>
              <a:avLst/>
              <a:gdLst/>
              <a:ahLst/>
              <a:cxnLst/>
              <a:rect l="l" t="t" r="r" b="b"/>
              <a:pathLst>
                <a:path w="1976" h="3750" extrusionOk="0">
                  <a:moveTo>
                    <a:pt x="1689" y="0"/>
                  </a:moveTo>
                  <a:lnTo>
                    <a:pt x="382" y="1145"/>
                  </a:lnTo>
                  <a:cubicBezTo>
                    <a:pt x="144" y="1345"/>
                    <a:pt x="1" y="1651"/>
                    <a:pt x="1" y="1965"/>
                  </a:cubicBezTo>
                  <a:lnTo>
                    <a:pt x="1" y="3749"/>
                  </a:lnTo>
                  <a:lnTo>
                    <a:pt x="439" y="3749"/>
                  </a:lnTo>
                  <a:lnTo>
                    <a:pt x="439" y="1965"/>
                  </a:lnTo>
                  <a:cubicBezTo>
                    <a:pt x="439" y="1775"/>
                    <a:pt x="525" y="1593"/>
                    <a:pt x="668" y="1469"/>
                  </a:cubicBezTo>
                  <a:lnTo>
                    <a:pt x="1975" y="325"/>
                  </a:lnTo>
                  <a:cubicBezTo>
                    <a:pt x="1899" y="201"/>
                    <a:pt x="1804" y="86"/>
                    <a:pt x="16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4" name="Google Shape;21314;p80"/>
            <p:cNvSpPr/>
            <p:nvPr/>
          </p:nvSpPr>
          <p:spPr>
            <a:xfrm>
              <a:off x="7159664" y="4046505"/>
              <a:ext cx="51742" cy="98194"/>
            </a:xfrm>
            <a:custGeom>
              <a:avLst/>
              <a:gdLst/>
              <a:ahLst/>
              <a:cxnLst/>
              <a:rect l="l" t="t" r="r" b="b"/>
              <a:pathLst>
                <a:path w="1976" h="3750" extrusionOk="0">
                  <a:moveTo>
                    <a:pt x="296" y="0"/>
                  </a:moveTo>
                  <a:cubicBezTo>
                    <a:pt x="182" y="86"/>
                    <a:pt x="77" y="201"/>
                    <a:pt x="1" y="325"/>
                  </a:cubicBezTo>
                  <a:lnTo>
                    <a:pt x="1317" y="1469"/>
                  </a:lnTo>
                  <a:cubicBezTo>
                    <a:pt x="1460" y="1593"/>
                    <a:pt x="1537" y="1775"/>
                    <a:pt x="1546" y="1965"/>
                  </a:cubicBezTo>
                  <a:lnTo>
                    <a:pt x="1546" y="3749"/>
                  </a:lnTo>
                  <a:lnTo>
                    <a:pt x="1975" y="3749"/>
                  </a:lnTo>
                  <a:lnTo>
                    <a:pt x="1975" y="1965"/>
                  </a:lnTo>
                  <a:cubicBezTo>
                    <a:pt x="1975" y="1651"/>
                    <a:pt x="1842" y="1345"/>
                    <a:pt x="1603" y="1145"/>
                  </a:cubicBezTo>
                  <a:lnTo>
                    <a:pt x="296"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5" name="Google Shape;21315;p80"/>
            <p:cNvSpPr/>
            <p:nvPr/>
          </p:nvSpPr>
          <p:spPr>
            <a:xfrm>
              <a:off x="7274328" y="4070490"/>
              <a:ext cx="34486" cy="34224"/>
            </a:xfrm>
            <a:custGeom>
              <a:avLst/>
              <a:gdLst/>
              <a:ahLst/>
              <a:cxnLst/>
              <a:rect l="l" t="t" r="r" b="b"/>
              <a:pathLst>
                <a:path w="1317" h="1307" extrusionOk="0">
                  <a:moveTo>
                    <a:pt x="659" y="0"/>
                  </a:moveTo>
                  <a:cubicBezTo>
                    <a:pt x="296" y="0"/>
                    <a:pt x="0" y="286"/>
                    <a:pt x="0" y="649"/>
                  </a:cubicBezTo>
                  <a:cubicBezTo>
                    <a:pt x="0" y="1011"/>
                    <a:pt x="296" y="1307"/>
                    <a:pt x="659" y="1307"/>
                  </a:cubicBezTo>
                  <a:cubicBezTo>
                    <a:pt x="1021" y="1307"/>
                    <a:pt x="1317" y="1011"/>
                    <a:pt x="1317" y="649"/>
                  </a:cubicBezTo>
                  <a:cubicBezTo>
                    <a:pt x="1317" y="286"/>
                    <a:pt x="1021" y="0"/>
                    <a:pt x="659"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6" name="Google Shape;21316;p80"/>
            <p:cNvSpPr/>
            <p:nvPr/>
          </p:nvSpPr>
          <p:spPr>
            <a:xfrm>
              <a:off x="7270820" y="4071983"/>
              <a:ext cx="36502" cy="32757"/>
            </a:xfrm>
            <a:custGeom>
              <a:avLst/>
              <a:gdLst/>
              <a:ahLst/>
              <a:cxnLst/>
              <a:rect l="l" t="t" r="r" b="b"/>
              <a:pathLst>
                <a:path w="1394" h="1251" extrusionOk="0">
                  <a:moveTo>
                    <a:pt x="526" y="0"/>
                  </a:moveTo>
                  <a:lnTo>
                    <a:pt x="526" y="0"/>
                  </a:lnTo>
                  <a:cubicBezTo>
                    <a:pt x="106" y="182"/>
                    <a:pt x="1" y="735"/>
                    <a:pt x="325" y="1059"/>
                  </a:cubicBezTo>
                  <a:cubicBezTo>
                    <a:pt x="455" y="1189"/>
                    <a:pt x="622" y="1250"/>
                    <a:pt x="788" y="1250"/>
                  </a:cubicBezTo>
                  <a:cubicBezTo>
                    <a:pt x="1035" y="1250"/>
                    <a:pt x="1279" y="1114"/>
                    <a:pt x="1394" y="868"/>
                  </a:cubicBezTo>
                  <a:lnTo>
                    <a:pt x="1394" y="868"/>
                  </a:lnTo>
                  <a:cubicBezTo>
                    <a:pt x="1308" y="907"/>
                    <a:pt x="1212" y="926"/>
                    <a:pt x="1127" y="926"/>
                  </a:cubicBezTo>
                  <a:cubicBezTo>
                    <a:pt x="650" y="926"/>
                    <a:pt x="325" y="430"/>
                    <a:pt x="52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17" name="Google Shape;21317;p80"/>
          <p:cNvGrpSpPr/>
          <p:nvPr/>
        </p:nvGrpSpPr>
        <p:grpSpPr>
          <a:xfrm>
            <a:off x="10739278" y="2630867"/>
            <a:ext cx="366101" cy="472971"/>
            <a:chOff x="8054458" y="1973150"/>
            <a:chExt cx="274576" cy="354728"/>
          </a:xfrm>
        </p:grpSpPr>
        <p:sp>
          <p:nvSpPr>
            <p:cNvPr id="21318" name="Google Shape;21318;p80"/>
            <p:cNvSpPr/>
            <p:nvPr/>
          </p:nvSpPr>
          <p:spPr>
            <a:xfrm>
              <a:off x="8054458" y="2150501"/>
              <a:ext cx="274576" cy="177377"/>
            </a:xfrm>
            <a:custGeom>
              <a:avLst/>
              <a:gdLst/>
              <a:ahLst/>
              <a:cxnLst/>
              <a:rect l="l" t="t" r="r" b="b"/>
              <a:pathLst>
                <a:path w="10486" h="6774" extrusionOk="0">
                  <a:moveTo>
                    <a:pt x="3721" y="0"/>
                  </a:moveTo>
                  <a:lnTo>
                    <a:pt x="3721" y="1632"/>
                  </a:lnTo>
                  <a:cubicBezTo>
                    <a:pt x="3712" y="1918"/>
                    <a:pt x="3521" y="2175"/>
                    <a:pt x="3244" y="2261"/>
                  </a:cubicBezTo>
                  <a:lnTo>
                    <a:pt x="945" y="2939"/>
                  </a:lnTo>
                  <a:cubicBezTo>
                    <a:pt x="382" y="3101"/>
                    <a:pt x="1" y="3616"/>
                    <a:pt x="1" y="4198"/>
                  </a:cubicBezTo>
                  <a:lnTo>
                    <a:pt x="1" y="6115"/>
                  </a:lnTo>
                  <a:cubicBezTo>
                    <a:pt x="1" y="6478"/>
                    <a:pt x="296" y="6774"/>
                    <a:pt x="659" y="6774"/>
                  </a:cubicBezTo>
                  <a:lnTo>
                    <a:pt x="9836" y="6774"/>
                  </a:lnTo>
                  <a:cubicBezTo>
                    <a:pt x="10189" y="6774"/>
                    <a:pt x="10485" y="6478"/>
                    <a:pt x="10485" y="6115"/>
                  </a:cubicBezTo>
                  <a:lnTo>
                    <a:pt x="10485" y="4198"/>
                  </a:lnTo>
                  <a:cubicBezTo>
                    <a:pt x="10485" y="3616"/>
                    <a:pt x="10104" y="3101"/>
                    <a:pt x="9550" y="2939"/>
                  </a:cubicBezTo>
                  <a:lnTo>
                    <a:pt x="7242" y="2261"/>
                  </a:lnTo>
                  <a:cubicBezTo>
                    <a:pt x="6965" y="2175"/>
                    <a:pt x="6774" y="1918"/>
                    <a:pt x="6774" y="1632"/>
                  </a:cubicBezTo>
                  <a:lnTo>
                    <a:pt x="67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19" name="Google Shape;21319;p80"/>
            <p:cNvSpPr/>
            <p:nvPr/>
          </p:nvSpPr>
          <p:spPr>
            <a:xfrm>
              <a:off x="8088944" y="2150501"/>
              <a:ext cx="205866" cy="124431"/>
            </a:xfrm>
            <a:custGeom>
              <a:avLst/>
              <a:gdLst/>
              <a:ahLst/>
              <a:cxnLst/>
              <a:rect l="l" t="t" r="r" b="b"/>
              <a:pathLst>
                <a:path w="7862" h="4752" extrusionOk="0">
                  <a:moveTo>
                    <a:pt x="2404" y="0"/>
                  </a:moveTo>
                  <a:lnTo>
                    <a:pt x="2404" y="1632"/>
                  </a:lnTo>
                  <a:cubicBezTo>
                    <a:pt x="2395" y="1918"/>
                    <a:pt x="2204" y="2175"/>
                    <a:pt x="1927" y="2261"/>
                  </a:cubicBezTo>
                  <a:lnTo>
                    <a:pt x="0" y="2824"/>
                  </a:lnTo>
                  <a:cubicBezTo>
                    <a:pt x="468" y="3988"/>
                    <a:pt x="1584" y="4751"/>
                    <a:pt x="2834" y="4751"/>
                  </a:cubicBezTo>
                  <a:lnTo>
                    <a:pt x="5018" y="4751"/>
                  </a:lnTo>
                  <a:cubicBezTo>
                    <a:pt x="6268" y="4751"/>
                    <a:pt x="7394" y="3988"/>
                    <a:pt x="7861" y="2824"/>
                  </a:cubicBezTo>
                  <a:lnTo>
                    <a:pt x="5925" y="2261"/>
                  </a:lnTo>
                  <a:cubicBezTo>
                    <a:pt x="5648" y="2175"/>
                    <a:pt x="5457" y="1918"/>
                    <a:pt x="5457" y="1632"/>
                  </a:cubicBezTo>
                  <a:lnTo>
                    <a:pt x="5457" y="0"/>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0" name="Google Shape;21320;p80"/>
            <p:cNvSpPr/>
            <p:nvPr/>
          </p:nvSpPr>
          <p:spPr>
            <a:xfrm>
              <a:off x="8157391" y="2246417"/>
              <a:ext cx="11521" cy="81462"/>
            </a:xfrm>
            <a:custGeom>
              <a:avLst/>
              <a:gdLst/>
              <a:ahLst/>
              <a:cxnLst/>
              <a:rect l="l" t="t" r="r" b="b"/>
              <a:pathLst>
                <a:path w="440" h="3111" extrusionOk="0">
                  <a:moveTo>
                    <a:pt x="220" y="1"/>
                  </a:moveTo>
                  <a:cubicBezTo>
                    <a:pt x="105" y="1"/>
                    <a:pt x="0" y="96"/>
                    <a:pt x="0" y="220"/>
                  </a:cubicBezTo>
                  <a:lnTo>
                    <a:pt x="0" y="3111"/>
                  </a:lnTo>
                  <a:lnTo>
                    <a:pt x="439" y="3111"/>
                  </a:lnTo>
                  <a:lnTo>
                    <a:pt x="439" y="220"/>
                  </a:lnTo>
                  <a:cubicBezTo>
                    <a:pt x="439"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1" name="Google Shape;21321;p80"/>
            <p:cNvSpPr/>
            <p:nvPr/>
          </p:nvSpPr>
          <p:spPr>
            <a:xfrm>
              <a:off x="8214579" y="2246417"/>
              <a:ext cx="11521" cy="81462"/>
            </a:xfrm>
            <a:custGeom>
              <a:avLst/>
              <a:gdLst/>
              <a:ahLst/>
              <a:cxnLst/>
              <a:rect l="l" t="t" r="r" b="b"/>
              <a:pathLst>
                <a:path w="440" h="3111" extrusionOk="0">
                  <a:moveTo>
                    <a:pt x="220" y="1"/>
                  </a:moveTo>
                  <a:cubicBezTo>
                    <a:pt x="96" y="1"/>
                    <a:pt x="1" y="96"/>
                    <a:pt x="1" y="220"/>
                  </a:cubicBezTo>
                  <a:lnTo>
                    <a:pt x="1" y="3111"/>
                  </a:lnTo>
                  <a:lnTo>
                    <a:pt x="440" y="3111"/>
                  </a:lnTo>
                  <a:lnTo>
                    <a:pt x="440" y="220"/>
                  </a:lnTo>
                  <a:cubicBezTo>
                    <a:pt x="440" y="96"/>
                    <a:pt x="344" y="1"/>
                    <a:pt x="220"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2" name="Google Shape;21322;p80"/>
            <p:cNvSpPr/>
            <p:nvPr/>
          </p:nvSpPr>
          <p:spPr>
            <a:xfrm>
              <a:off x="8094443" y="2160478"/>
              <a:ext cx="194607" cy="103195"/>
            </a:xfrm>
            <a:custGeom>
              <a:avLst/>
              <a:gdLst/>
              <a:ahLst/>
              <a:cxnLst/>
              <a:rect l="l" t="t" r="r" b="b"/>
              <a:pathLst>
                <a:path w="7432" h="3941" extrusionOk="0">
                  <a:moveTo>
                    <a:pt x="1317" y="1"/>
                  </a:moveTo>
                  <a:cubicBezTo>
                    <a:pt x="592" y="1"/>
                    <a:pt x="0" y="592"/>
                    <a:pt x="0" y="1317"/>
                  </a:cubicBezTo>
                  <a:cubicBezTo>
                    <a:pt x="0" y="2768"/>
                    <a:pt x="1174" y="3941"/>
                    <a:pt x="2624" y="3941"/>
                  </a:cubicBezTo>
                  <a:lnTo>
                    <a:pt x="4808" y="3941"/>
                  </a:lnTo>
                  <a:cubicBezTo>
                    <a:pt x="6258" y="3941"/>
                    <a:pt x="7432" y="2768"/>
                    <a:pt x="7432" y="1317"/>
                  </a:cubicBezTo>
                  <a:cubicBezTo>
                    <a:pt x="7432" y="592"/>
                    <a:pt x="6850" y="1"/>
                    <a:pt x="61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3" name="Google Shape;21323;p80"/>
            <p:cNvSpPr/>
            <p:nvPr/>
          </p:nvSpPr>
          <p:spPr>
            <a:xfrm>
              <a:off x="8112746" y="2177734"/>
              <a:ext cx="158000" cy="65227"/>
            </a:xfrm>
            <a:custGeom>
              <a:avLst/>
              <a:gdLst/>
              <a:ahLst/>
              <a:cxnLst/>
              <a:rect l="l" t="t" r="r" b="b"/>
              <a:pathLst>
                <a:path w="6034" h="2491" extrusionOk="0">
                  <a:moveTo>
                    <a:pt x="664" y="0"/>
                  </a:moveTo>
                  <a:cubicBezTo>
                    <a:pt x="186" y="0"/>
                    <a:pt x="1" y="622"/>
                    <a:pt x="408" y="878"/>
                  </a:cubicBezTo>
                  <a:lnTo>
                    <a:pt x="2659" y="2376"/>
                  </a:lnTo>
                  <a:cubicBezTo>
                    <a:pt x="2769" y="2452"/>
                    <a:pt x="2895" y="2490"/>
                    <a:pt x="3022" y="2490"/>
                  </a:cubicBezTo>
                  <a:cubicBezTo>
                    <a:pt x="3148" y="2490"/>
                    <a:pt x="3275" y="2452"/>
                    <a:pt x="3384" y="2376"/>
                  </a:cubicBezTo>
                  <a:lnTo>
                    <a:pt x="5626" y="878"/>
                  </a:lnTo>
                  <a:cubicBezTo>
                    <a:pt x="6033" y="622"/>
                    <a:pt x="5848" y="0"/>
                    <a:pt x="5370" y="0"/>
                  </a:cubicBezTo>
                  <a:cubicBezTo>
                    <a:pt x="5366" y="0"/>
                    <a:pt x="5363" y="0"/>
                    <a:pt x="5359" y="0"/>
                  </a:cubicBezTo>
                  <a:lnTo>
                    <a:pt x="675" y="0"/>
                  </a:lnTo>
                  <a:cubicBezTo>
                    <a:pt x="671" y="0"/>
                    <a:pt x="668" y="0"/>
                    <a:pt x="664" y="0"/>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4" name="Google Shape;21324;p80"/>
            <p:cNvSpPr/>
            <p:nvPr/>
          </p:nvSpPr>
          <p:spPr>
            <a:xfrm>
              <a:off x="8137910" y="2156236"/>
              <a:ext cx="107935" cy="86725"/>
            </a:xfrm>
            <a:custGeom>
              <a:avLst/>
              <a:gdLst/>
              <a:ahLst/>
              <a:cxnLst/>
              <a:rect l="l" t="t" r="r" b="b"/>
              <a:pathLst>
                <a:path w="4122" h="3312" extrusionOk="0">
                  <a:moveTo>
                    <a:pt x="534" y="1"/>
                  </a:moveTo>
                  <a:lnTo>
                    <a:pt x="534" y="1422"/>
                  </a:lnTo>
                  <a:cubicBezTo>
                    <a:pt x="534" y="1708"/>
                    <a:pt x="344" y="1966"/>
                    <a:pt x="57" y="2052"/>
                  </a:cubicBezTo>
                  <a:lnTo>
                    <a:pt x="0" y="2071"/>
                  </a:lnTo>
                  <a:lnTo>
                    <a:pt x="1698" y="3197"/>
                  </a:lnTo>
                  <a:cubicBezTo>
                    <a:pt x="1808" y="3273"/>
                    <a:pt x="1934" y="3311"/>
                    <a:pt x="2061" y="3311"/>
                  </a:cubicBezTo>
                  <a:cubicBezTo>
                    <a:pt x="2187" y="3311"/>
                    <a:pt x="2314" y="3273"/>
                    <a:pt x="2423" y="3197"/>
                  </a:cubicBezTo>
                  <a:lnTo>
                    <a:pt x="4121" y="2071"/>
                  </a:lnTo>
                  <a:lnTo>
                    <a:pt x="4055" y="2052"/>
                  </a:lnTo>
                  <a:cubicBezTo>
                    <a:pt x="3778" y="1966"/>
                    <a:pt x="3587" y="1708"/>
                    <a:pt x="3587" y="1422"/>
                  </a:cubicBezTo>
                  <a:lnTo>
                    <a:pt x="3587"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5" name="Google Shape;21325;p80"/>
            <p:cNvSpPr/>
            <p:nvPr/>
          </p:nvSpPr>
          <p:spPr>
            <a:xfrm>
              <a:off x="8151631" y="2156236"/>
              <a:ext cx="80231" cy="28646"/>
            </a:xfrm>
            <a:custGeom>
              <a:avLst/>
              <a:gdLst/>
              <a:ahLst/>
              <a:cxnLst/>
              <a:rect l="l" t="t" r="r" b="b"/>
              <a:pathLst>
                <a:path w="3064" h="1094" extrusionOk="0">
                  <a:moveTo>
                    <a:pt x="1" y="1"/>
                  </a:moveTo>
                  <a:lnTo>
                    <a:pt x="1" y="707"/>
                  </a:lnTo>
                  <a:cubicBezTo>
                    <a:pt x="478" y="964"/>
                    <a:pt x="1005" y="1093"/>
                    <a:pt x="1532" y="1093"/>
                  </a:cubicBezTo>
                  <a:cubicBezTo>
                    <a:pt x="2059" y="1093"/>
                    <a:pt x="2586" y="964"/>
                    <a:pt x="3063" y="707"/>
                  </a:cubicBezTo>
                  <a:lnTo>
                    <a:pt x="306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6" name="Google Shape;21326;p80"/>
            <p:cNvSpPr/>
            <p:nvPr/>
          </p:nvSpPr>
          <p:spPr>
            <a:xfrm>
              <a:off x="8094678" y="1973150"/>
              <a:ext cx="194136" cy="200368"/>
            </a:xfrm>
            <a:custGeom>
              <a:avLst/>
              <a:gdLst/>
              <a:ahLst/>
              <a:cxnLst/>
              <a:rect l="l" t="t" r="r" b="b"/>
              <a:pathLst>
                <a:path w="7414" h="7652" extrusionOk="0">
                  <a:moveTo>
                    <a:pt x="3712" y="0"/>
                  </a:moveTo>
                  <a:cubicBezTo>
                    <a:pt x="2023" y="0"/>
                    <a:pt x="649" y="1374"/>
                    <a:pt x="649" y="3062"/>
                  </a:cubicBezTo>
                  <a:lnTo>
                    <a:pt x="649" y="3950"/>
                  </a:lnTo>
                  <a:cubicBezTo>
                    <a:pt x="1" y="4074"/>
                    <a:pt x="96" y="5028"/>
                    <a:pt x="764" y="5028"/>
                  </a:cubicBezTo>
                  <a:lnTo>
                    <a:pt x="878" y="5028"/>
                  </a:lnTo>
                  <a:cubicBezTo>
                    <a:pt x="993" y="6506"/>
                    <a:pt x="2223" y="7651"/>
                    <a:pt x="3712" y="7651"/>
                  </a:cubicBezTo>
                  <a:cubicBezTo>
                    <a:pt x="5190" y="7651"/>
                    <a:pt x="6421" y="6506"/>
                    <a:pt x="6536" y="5028"/>
                  </a:cubicBezTo>
                  <a:lnTo>
                    <a:pt x="6660" y="5028"/>
                  </a:lnTo>
                  <a:cubicBezTo>
                    <a:pt x="7318" y="5028"/>
                    <a:pt x="7413" y="4074"/>
                    <a:pt x="6764" y="3950"/>
                  </a:cubicBezTo>
                  <a:lnTo>
                    <a:pt x="6764" y="3062"/>
                  </a:lnTo>
                  <a:cubicBezTo>
                    <a:pt x="6764" y="1374"/>
                    <a:pt x="5400" y="0"/>
                    <a:pt x="3712"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7" name="Google Shape;21327;p80"/>
            <p:cNvSpPr/>
            <p:nvPr/>
          </p:nvSpPr>
          <p:spPr>
            <a:xfrm>
              <a:off x="8099182" y="2003970"/>
              <a:ext cx="109427" cy="169548"/>
            </a:xfrm>
            <a:custGeom>
              <a:avLst/>
              <a:gdLst/>
              <a:ahLst/>
              <a:cxnLst/>
              <a:rect l="l" t="t" r="r" b="b"/>
              <a:pathLst>
                <a:path w="4179" h="6475" extrusionOk="0">
                  <a:moveTo>
                    <a:pt x="1348" y="0"/>
                  </a:moveTo>
                  <a:cubicBezTo>
                    <a:pt x="1215" y="0"/>
                    <a:pt x="1082" y="61"/>
                    <a:pt x="993" y="197"/>
                  </a:cubicBezTo>
                  <a:cubicBezTo>
                    <a:pt x="659" y="693"/>
                    <a:pt x="477" y="1284"/>
                    <a:pt x="477" y="1885"/>
                  </a:cubicBezTo>
                  <a:lnTo>
                    <a:pt x="477" y="2773"/>
                  </a:lnTo>
                  <a:cubicBezTo>
                    <a:pt x="191" y="2830"/>
                    <a:pt x="0" y="3106"/>
                    <a:pt x="48" y="3402"/>
                  </a:cubicBezTo>
                  <a:cubicBezTo>
                    <a:pt x="104" y="3663"/>
                    <a:pt x="332" y="3851"/>
                    <a:pt x="592" y="3851"/>
                  </a:cubicBezTo>
                  <a:cubicBezTo>
                    <a:pt x="598" y="3851"/>
                    <a:pt x="605" y="3851"/>
                    <a:pt x="611" y="3851"/>
                  </a:cubicBezTo>
                  <a:lnTo>
                    <a:pt x="706" y="3851"/>
                  </a:lnTo>
                  <a:cubicBezTo>
                    <a:pt x="823" y="5361"/>
                    <a:pt x="2080" y="6475"/>
                    <a:pt x="3523" y="6475"/>
                  </a:cubicBezTo>
                  <a:cubicBezTo>
                    <a:pt x="3738" y="6475"/>
                    <a:pt x="3958" y="6450"/>
                    <a:pt x="4179" y="6398"/>
                  </a:cubicBezTo>
                  <a:cubicBezTo>
                    <a:pt x="2786" y="6083"/>
                    <a:pt x="1794" y="4843"/>
                    <a:pt x="1794" y="3412"/>
                  </a:cubicBezTo>
                  <a:lnTo>
                    <a:pt x="1794" y="445"/>
                  </a:lnTo>
                  <a:cubicBezTo>
                    <a:pt x="1788" y="170"/>
                    <a:pt x="1569" y="0"/>
                    <a:pt x="134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8" name="Google Shape;21328;p80"/>
            <p:cNvSpPr/>
            <p:nvPr/>
          </p:nvSpPr>
          <p:spPr>
            <a:xfrm>
              <a:off x="8157889" y="2116277"/>
              <a:ext cx="67714" cy="66588"/>
            </a:xfrm>
            <a:custGeom>
              <a:avLst/>
              <a:gdLst/>
              <a:ahLst/>
              <a:cxnLst/>
              <a:rect l="l" t="t" r="r" b="b"/>
              <a:pathLst>
                <a:path w="2586" h="2543" extrusionOk="0">
                  <a:moveTo>
                    <a:pt x="792" y="0"/>
                  </a:moveTo>
                  <a:cubicBezTo>
                    <a:pt x="458" y="0"/>
                    <a:pt x="172" y="248"/>
                    <a:pt x="143" y="582"/>
                  </a:cubicBezTo>
                  <a:lnTo>
                    <a:pt x="38" y="1508"/>
                  </a:lnTo>
                  <a:cubicBezTo>
                    <a:pt x="0" y="1784"/>
                    <a:pt x="143" y="2042"/>
                    <a:pt x="391" y="2166"/>
                  </a:cubicBezTo>
                  <a:lnTo>
                    <a:pt x="1002" y="2471"/>
                  </a:lnTo>
                  <a:cubicBezTo>
                    <a:pt x="1093" y="2519"/>
                    <a:pt x="1193" y="2543"/>
                    <a:pt x="1294" y="2543"/>
                  </a:cubicBezTo>
                  <a:cubicBezTo>
                    <a:pt x="1395" y="2543"/>
                    <a:pt x="1498" y="2519"/>
                    <a:pt x="1593" y="2471"/>
                  </a:cubicBezTo>
                  <a:lnTo>
                    <a:pt x="2194" y="2166"/>
                  </a:lnTo>
                  <a:cubicBezTo>
                    <a:pt x="2443" y="2042"/>
                    <a:pt x="2586" y="1784"/>
                    <a:pt x="2557" y="1508"/>
                  </a:cubicBezTo>
                  <a:lnTo>
                    <a:pt x="2452" y="582"/>
                  </a:lnTo>
                  <a:cubicBezTo>
                    <a:pt x="2414" y="248"/>
                    <a:pt x="2137" y="0"/>
                    <a:pt x="180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29" name="Google Shape;21329;p80"/>
            <p:cNvSpPr/>
            <p:nvPr/>
          </p:nvSpPr>
          <p:spPr>
            <a:xfrm>
              <a:off x="8157889" y="2116016"/>
              <a:ext cx="41739" cy="66667"/>
            </a:xfrm>
            <a:custGeom>
              <a:avLst/>
              <a:gdLst/>
              <a:ahLst/>
              <a:cxnLst/>
              <a:rect l="l" t="t" r="r" b="b"/>
              <a:pathLst>
                <a:path w="1594" h="2546" extrusionOk="0">
                  <a:moveTo>
                    <a:pt x="792" y="1"/>
                  </a:moveTo>
                  <a:cubicBezTo>
                    <a:pt x="458" y="1"/>
                    <a:pt x="172" y="258"/>
                    <a:pt x="134" y="583"/>
                  </a:cubicBezTo>
                  <a:lnTo>
                    <a:pt x="38" y="1518"/>
                  </a:lnTo>
                  <a:cubicBezTo>
                    <a:pt x="0" y="1785"/>
                    <a:pt x="143" y="2052"/>
                    <a:pt x="391" y="2176"/>
                  </a:cubicBezTo>
                  <a:lnTo>
                    <a:pt x="1002" y="2481"/>
                  </a:lnTo>
                  <a:cubicBezTo>
                    <a:pt x="1093" y="2524"/>
                    <a:pt x="1193" y="2546"/>
                    <a:pt x="1294" y="2546"/>
                  </a:cubicBezTo>
                  <a:cubicBezTo>
                    <a:pt x="1395" y="2546"/>
                    <a:pt x="1498" y="2524"/>
                    <a:pt x="1593" y="2481"/>
                  </a:cubicBezTo>
                  <a:lnTo>
                    <a:pt x="1221" y="2243"/>
                  </a:lnTo>
                  <a:cubicBezTo>
                    <a:pt x="964" y="2061"/>
                    <a:pt x="821" y="1747"/>
                    <a:pt x="859" y="1432"/>
                  </a:cubicBezTo>
                  <a:lnTo>
                    <a:pt x="964" y="287"/>
                  </a:lnTo>
                  <a:cubicBezTo>
                    <a:pt x="973" y="192"/>
                    <a:pt x="1002" y="96"/>
                    <a:pt x="103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0" name="Google Shape;21330;p80"/>
            <p:cNvSpPr/>
            <p:nvPr/>
          </p:nvSpPr>
          <p:spPr>
            <a:xfrm>
              <a:off x="8172317" y="2128034"/>
              <a:ext cx="37366" cy="16758"/>
            </a:xfrm>
            <a:custGeom>
              <a:avLst/>
              <a:gdLst/>
              <a:ahLst/>
              <a:cxnLst/>
              <a:rect l="l" t="t" r="r" b="b"/>
              <a:pathLst>
                <a:path w="1427" h="640" extrusionOk="0">
                  <a:moveTo>
                    <a:pt x="355" y="1"/>
                  </a:moveTo>
                  <a:cubicBezTo>
                    <a:pt x="199" y="1"/>
                    <a:pt x="0" y="191"/>
                    <a:pt x="127" y="324"/>
                  </a:cubicBezTo>
                  <a:cubicBezTo>
                    <a:pt x="265" y="517"/>
                    <a:pt x="482" y="639"/>
                    <a:pt x="720" y="639"/>
                  </a:cubicBezTo>
                  <a:cubicBezTo>
                    <a:pt x="729" y="639"/>
                    <a:pt x="738" y="639"/>
                    <a:pt x="747" y="639"/>
                  </a:cubicBezTo>
                  <a:cubicBezTo>
                    <a:pt x="985" y="639"/>
                    <a:pt x="1214" y="524"/>
                    <a:pt x="1357" y="324"/>
                  </a:cubicBezTo>
                  <a:cubicBezTo>
                    <a:pt x="1427" y="164"/>
                    <a:pt x="1293" y="19"/>
                    <a:pt x="1149" y="19"/>
                  </a:cubicBezTo>
                  <a:cubicBezTo>
                    <a:pt x="1096" y="19"/>
                    <a:pt x="1041" y="39"/>
                    <a:pt x="995" y="86"/>
                  </a:cubicBezTo>
                  <a:cubicBezTo>
                    <a:pt x="928" y="162"/>
                    <a:pt x="835" y="200"/>
                    <a:pt x="742" y="200"/>
                  </a:cubicBezTo>
                  <a:cubicBezTo>
                    <a:pt x="649" y="200"/>
                    <a:pt x="556" y="162"/>
                    <a:pt x="489" y="86"/>
                  </a:cubicBezTo>
                  <a:cubicBezTo>
                    <a:pt x="461" y="25"/>
                    <a:pt x="411" y="1"/>
                    <a:pt x="35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1" name="Google Shape;21331;p80"/>
            <p:cNvSpPr/>
            <p:nvPr/>
          </p:nvSpPr>
          <p:spPr>
            <a:xfrm>
              <a:off x="8144142" y="2047568"/>
              <a:ext cx="32496" cy="11521"/>
            </a:xfrm>
            <a:custGeom>
              <a:avLst/>
              <a:gdLst/>
              <a:ahLst/>
              <a:cxnLst/>
              <a:rect l="l" t="t" r="r" b="b"/>
              <a:pathLst>
                <a:path w="1241" h="440" extrusionOk="0">
                  <a:moveTo>
                    <a:pt x="287" y="1"/>
                  </a:moveTo>
                  <a:cubicBezTo>
                    <a:pt x="1" y="1"/>
                    <a:pt x="1" y="440"/>
                    <a:pt x="287" y="440"/>
                  </a:cubicBezTo>
                  <a:lnTo>
                    <a:pt x="945" y="440"/>
                  </a:lnTo>
                  <a:cubicBezTo>
                    <a:pt x="1241" y="440"/>
                    <a:pt x="124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2" name="Google Shape;21332;p80"/>
            <p:cNvSpPr/>
            <p:nvPr/>
          </p:nvSpPr>
          <p:spPr>
            <a:xfrm>
              <a:off x="8207091" y="2047568"/>
              <a:ext cx="32260" cy="11521"/>
            </a:xfrm>
            <a:custGeom>
              <a:avLst/>
              <a:gdLst/>
              <a:ahLst/>
              <a:cxnLst/>
              <a:rect l="l" t="t" r="r" b="b"/>
              <a:pathLst>
                <a:path w="1232" h="440" extrusionOk="0">
                  <a:moveTo>
                    <a:pt x="287" y="1"/>
                  </a:moveTo>
                  <a:cubicBezTo>
                    <a:pt x="1" y="1"/>
                    <a:pt x="1" y="440"/>
                    <a:pt x="287" y="440"/>
                  </a:cubicBezTo>
                  <a:lnTo>
                    <a:pt x="945" y="440"/>
                  </a:lnTo>
                  <a:cubicBezTo>
                    <a:pt x="1231" y="440"/>
                    <a:pt x="1231" y="1"/>
                    <a:pt x="94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3" name="Google Shape;21333;p80"/>
            <p:cNvSpPr/>
            <p:nvPr/>
          </p:nvSpPr>
          <p:spPr>
            <a:xfrm>
              <a:off x="8104183" y="2070558"/>
              <a:ext cx="43729" cy="11260"/>
            </a:xfrm>
            <a:custGeom>
              <a:avLst/>
              <a:gdLst/>
              <a:ahLst/>
              <a:cxnLst/>
              <a:rect l="l" t="t" r="r" b="b"/>
              <a:pathLst>
                <a:path w="1670" h="430" extrusionOk="0">
                  <a:moveTo>
                    <a:pt x="286" y="1"/>
                  </a:moveTo>
                  <a:cubicBezTo>
                    <a:pt x="0" y="1"/>
                    <a:pt x="0" y="430"/>
                    <a:pt x="28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4" name="Google Shape;21334;p80"/>
            <p:cNvSpPr/>
            <p:nvPr/>
          </p:nvSpPr>
          <p:spPr>
            <a:xfrm>
              <a:off x="8235580" y="2070558"/>
              <a:ext cx="43729" cy="11260"/>
            </a:xfrm>
            <a:custGeom>
              <a:avLst/>
              <a:gdLst/>
              <a:ahLst/>
              <a:cxnLst/>
              <a:rect l="l" t="t" r="r" b="b"/>
              <a:pathLst>
                <a:path w="1670" h="430" extrusionOk="0">
                  <a:moveTo>
                    <a:pt x="296" y="1"/>
                  </a:moveTo>
                  <a:cubicBezTo>
                    <a:pt x="0" y="1"/>
                    <a:pt x="0" y="430"/>
                    <a:pt x="296" y="430"/>
                  </a:cubicBezTo>
                  <a:lnTo>
                    <a:pt x="1383" y="430"/>
                  </a:lnTo>
                  <a:cubicBezTo>
                    <a:pt x="1670" y="430"/>
                    <a:pt x="1670" y="1"/>
                    <a:pt x="13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5" name="Google Shape;21335;p80"/>
            <p:cNvSpPr/>
            <p:nvPr/>
          </p:nvSpPr>
          <p:spPr>
            <a:xfrm>
              <a:off x="8174621" y="2070558"/>
              <a:ext cx="34486" cy="22833"/>
            </a:xfrm>
            <a:custGeom>
              <a:avLst/>
              <a:gdLst/>
              <a:ahLst/>
              <a:cxnLst/>
              <a:rect l="l" t="t" r="r" b="b"/>
              <a:pathLst>
                <a:path w="1317" h="872" extrusionOk="0">
                  <a:moveTo>
                    <a:pt x="659" y="1"/>
                  </a:moveTo>
                  <a:cubicBezTo>
                    <a:pt x="296" y="1"/>
                    <a:pt x="0" y="287"/>
                    <a:pt x="0" y="649"/>
                  </a:cubicBezTo>
                  <a:cubicBezTo>
                    <a:pt x="0" y="797"/>
                    <a:pt x="110" y="871"/>
                    <a:pt x="220" y="871"/>
                  </a:cubicBezTo>
                  <a:cubicBezTo>
                    <a:pt x="330" y="871"/>
                    <a:pt x="439" y="797"/>
                    <a:pt x="439" y="649"/>
                  </a:cubicBezTo>
                  <a:cubicBezTo>
                    <a:pt x="439" y="506"/>
                    <a:pt x="549" y="435"/>
                    <a:pt x="659" y="435"/>
                  </a:cubicBezTo>
                  <a:cubicBezTo>
                    <a:pt x="768" y="435"/>
                    <a:pt x="878" y="506"/>
                    <a:pt x="878" y="649"/>
                  </a:cubicBezTo>
                  <a:cubicBezTo>
                    <a:pt x="878" y="773"/>
                    <a:pt x="974" y="869"/>
                    <a:pt x="1088" y="869"/>
                  </a:cubicBezTo>
                  <a:cubicBezTo>
                    <a:pt x="1212" y="869"/>
                    <a:pt x="1317" y="773"/>
                    <a:pt x="1317" y="649"/>
                  </a:cubicBezTo>
                  <a:cubicBezTo>
                    <a:pt x="1317" y="287"/>
                    <a:pt x="1021" y="1"/>
                    <a:pt x="65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6" name="Google Shape;21336;p80"/>
            <p:cNvSpPr/>
            <p:nvPr/>
          </p:nvSpPr>
          <p:spPr>
            <a:xfrm>
              <a:off x="8134663" y="2064824"/>
              <a:ext cx="51480" cy="39984"/>
            </a:xfrm>
            <a:custGeom>
              <a:avLst/>
              <a:gdLst/>
              <a:ahLst/>
              <a:cxnLst/>
              <a:rect l="l" t="t" r="r" b="b"/>
              <a:pathLst>
                <a:path w="1966" h="1527" extrusionOk="0">
                  <a:moveTo>
                    <a:pt x="1526" y="429"/>
                  </a:moveTo>
                  <a:lnTo>
                    <a:pt x="1526" y="868"/>
                  </a:lnTo>
                  <a:cubicBezTo>
                    <a:pt x="1526" y="992"/>
                    <a:pt x="1431" y="1088"/>
                    <a:pt x="1307" y="1088"/>
                  </a:cubicBezTo>
                  <a:lnTo>
                    <a:pt x="649" y="1088"/>
                  </a:lnTo>
                  <a:cubicBezTo>
                    <a:pt x="534" y="1088"/>
                    <a:pt x="439" y="992"/>
                    <a:pt x="439" y="868"/>
                  </a:cubicBezTo>
                  <a:lnTo>
                    <a:pt x="439" y="429"/>
                  </a:lnTo>
                  <a:close/>
                  <a:moveTo>
                    <a:pt x="219" y="0"/>
                  </a:moveTo>
                  <a:cubicBezTo>
                    <a:pt x="95" y="0"/>
                    <a:pt x="0" y="96"/>
                    <a:pt x="0" y="210"/>
                  </a:cubicBezTo>
                  <a:lnTo>
                    <a:pt x="0" y="868"/>
                  </a:lnTo>
                  <a:cubicBezTo>
                    <a:pt x="0" y="1231"/>
                    <a:pt x="286" y="1527"/>
                    <a:pt x="649" y="1527"/>
                  </a:cubicBezTo>
                  <a:lnTo>
                    <a:pt x="1307" y="1527"/>
                  </a:lnTo>
                  <a:cubicBezTo>
                    <a:pt x="1670" y="1527"/>
                    <a:pt x="1965" y="1231"/>
                    <a:pt x="1965" y="868"/>
                  </a:cubicBezTo>
                  <a:lnTo>
                    <a:pt x="1965" y="210"/>
                  </a:lnTo>
                  <a:cubicBezTo>
                    <a:pt x="1965"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7" name="Google Shape;21337;p80"/>
            <p:cNvSpPr/>
            <p:nvPr/>
          </p:nvSpPr>
          <p:spPr>
            <a:xfrm>
              <a:off x="8197612" y="2064824"/>
              <a:ext cx="51218" cy="39984"/>
            </a:xfrm>
            <a:custGeom>
              <a:avLst/>
              <a:gdLst/>
              <a:ahLst/>
              <a:cxnLst/>
              <a:rect l="l" t="t" r="r" b="b"/>
              <a:pathLst>
                <a:path w="1956" h="1527" extrusionOk="0">
                  <a:moveTo>
                    <a:pt x="1527" y="429"/>
                  </a:moveTo>
                  <a:lnTo>
                    <a:pt x="1527" y="868"/>
                  </a:lnTo>
                  <a:cubicBezTo>
                    <a:pt x="1527" y="992"/>
                    <a:pt x="1431" y="1088"/>
                    <a:pt x="1307" y="1088"/>
                  </a:cubicBezTo>
                  <a:lnTo>
                    <a:pt x="649" y="1088"/>
                  </a:lnTo>
                  <a:cubicBezTo>
                    <a:pt x="534" y="1088"/>
                    <a:pt x="429" y="992"/>
                    <a:pt x="429" y="868"/>
                  </a:cubicBezTo>
                  <a:lnTo>
                    <a:pt x="429" y="429"/>
                  </a:lnTo>
                  <a:close/>
                  <a:moveTo>
                    <a:pt x="210" y="0"/>
                  </a:moveTo>
                  <a:cubicBezTo>
                    <a:pt x="96" y="0"/>
                    <a:pt x="0" y="96"/>
                    <a:pt x="0" y="210"/>
                  </a:cubicBezTo>
                  <a:lnTo>
                    <a:pt x="0" y="868"/>
                  </a:lnTo>
                  <a:cubicBezTo>
                    <a:pt x="0" y="1231"/>
                    <a:pt x="286" y="1527"/>
                    <a:pt x="649" y="1527"/>
                  </a:cubicBezTo>
                  <a:lnTo>
                    <a:pt x="1307" y="1527"/>
                  </a:lnTo>
                  <a:cubicBezTo>
                    <a:pt x="1670" y="1527"/>
                    <a:pt x="1956" y="1231"/>
                    <a:pt x="1956" y="868"/>
                  </a:cubicBezTo>
                  <a:lnTo>
                    <a:pt x="1956" y="210"/>
                  </a:lnTo>
                  <a:cubicBezTo>
                    <a:pt x="1956" y="96"/>
                    <a:pt x="186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8" name="Google Shape;21338;p80"/>
            <p:cNvSpPr/>
            <p:nvPr/>
          </p:nvSpPr>
          <p:spPr>
            <a:xfrm>
              <a:off x="8154642" y="2076319"/>
              <a:ext cx="11521" cy="11312"/>
            </a:xfrm>
            <a:custGeom>
              <a:avLst/>
              <a:gdLst/>
              <a:ahLst/>
              <a:cxnLst/>
              <a:rect l="l" t="t" r="r" b="b"/>
              <a:pathLst>
                <a:path w="440" h="432" extrusionOk="0">
                  <a:moveTo>
                    <a:pt x="0" y="0"/>
                  </a:moveTo>
                  <a:lnTo>
                    <a:pt x="0" y="210"/>
                  </a:lnTo>
                  <a:cubicBezTo>
                    <a:pt x="0" y="358"/>
                    <a:pt x="110" y="432"/>
                    <a:pt x="220" y="432"/>
                  </a:cubicBezTo>
                  <a:cubicBezTo>
                    <a:pt x="329" y="432"/>
                    <a:pt x="439"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39" name="Google Shape;21339;p80"/>
            <p:cNvSpPr/>
            <p:nvPr/>
          </p:nvSpPr>
          <p:spPr>
            <a:xfrm>
              <a:off x="8217591" y="2076319"/>
              <a:ext cx="11521" cy="11312"/>
            </a:xfrm>
            <a:custGeom>
              <a:avLst/>
              <a:gdLst/>
              <a:ahLst/>
              <a:cxnLst/>
              <a:rect l="l" t="t" r="r" b="b"/>
              <a:pathLst>
                <a:path w="440" h="432" extrusionOk="0">
                  <a:moveTo>
                    <a:pt x="0" y="0"/>
                  </a:moveTo>
                  <a:lnTo>
                    <a:pt x="0" y="210"/>
                  </a:lnTo>
                  <a:cubicBezTo>
                    <a:pt x="0" y="358"/>
                    <a:pt x="108" y="432"/>
                    <a:pt x="216" y="432"/>
                  </a:cubicBezTo>
                  <a:cubicBezTo>
                    <a:pt x="325" y="432"/>
                    <a:pt x="434" y="358"/>
                    <a:pt x="439" y="210"/>
                  </a:cubicBezTo>
                  <a:lnTo>
                    <a:pt x="43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40" name="Google Shape;21340;p80"/>
          <p:cNvGrpSpPr/>
          <p:nvPr/>
        </p:nvGrpSpPr>
        <p:grpSpPr>
          <a:xfrm>
            <a:off x="9538573" y="2630867"/>
            <a:ext cx="366416" cy="472971"/>
            <a:chOff x="7153930" y="1973150"/>
            <a:chExt cx="274812" cy="354728"/>
          </a:xfrm>
        </p:grpSpPr>
        <p:sp>
          <p:nvSpPr>
            <p:cNvPr id="21341" name="Google Shape;21341;p80"/>
            <p:cNvSpPr/>
            <p:nvPr/>
          </p:nvSpPr>
          <p:spPr>
            <a:xfrm>
              <a:off x="7153930" y="2212691"/>
              <a:ext cx="274812" cy="115188"/>
            </a:xfrm>
            <a:custGeom>
              <a:avLst/>
              <a:gdLst/>
              <a:ahLst/>
              <a:cxnLst/>
              <a:rect l="l" t="t" r="r" b="b"/>
              <a:pathLst>
                <a:path w="10495" h="4399" extrusionOk="0">
                  <a:moveTo>
                    <a:pt x="3063" y="1"/>
                  </a:moveTo>
                  <a:lnTo>
                    <a:pt x="945" y="630"/>
                  </a:lnTo>
                  <a:cubicBezTo>
                    <a:pt x="391" y="793"/>
                    <a:pt x="10" y="1298"/>
                    <a:pt x="0" y="1880"/>
                  </a:cubicBezTo>
                  <a:lnTo>
                    <a:pt x="0" y="3740"/>
                  </a:lnTo>
                  <a:cubicBezTo>
                    <a:pt x="0" y="4103"/>
                    <a:pt x="296" y="4399"/>
                    <a:pt x="658" y="4399"/>
                  </a:cubicBezTo>
                  <a:lnTo>
                    <a:pt x="9836" y="4399"/>
                  </a:lnTo>
                  <a:cubicBezTo>
                    <a:pt x="10198" y="4399"/>
                    <a:pt x="10494" y="4103"/>
                    <a:pt x="10494" y="3740"/>
                  </a:cubicBezTo>
                  <a:lnTo>
                    <a:pt x="10494" y="1880"/>
                  </a:lnTo>
                  <a:cubicBezTo>
                    <a:pt x="10494" y="1298"/>
                    <a:pt x="10103" y="793"/>
                    <a:pt x="9550" y="630"/>
                  </a:cubicBezTo>
                  <a:lnTo>
                    <a:pt x="7441" y="1"/>
                  </a:lnTo>
                  <a:lnTo>
                    <a:pt x="5247" y="1995"/>
                  </a:lnTo>
                  <a:lnTo>
                    <a:pt x="3063"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2" name="Google Shape;21342;p80"/>
            <p:cNvSpPr/>
            <p:nvPr/>
          </p:nvSpPr>
          <p:spPr>
            <a:xfrm>
              <a:off x="7184409" y="2116277"/>
              <a:ext cx="213591" cy="211601"/>
            </a:xfrm>
            <a:custGeom>
              <a:avLst/>
              <a:gdLst/>
              <a:ahLst/>
              <a:cxnLst/>
              <a:rect l="l" t="t" r="r" b="b"/>
              <a:pathLst>
                <a:path w="8157" h="8081" extrusionOk="0">
                  <a:moveTo>
                    <a:pt x="4083" y="0"/>
                  </a:moveTo>
                  <a:lnTo>
                    <a:pt x="229" y="611"/>
                  </a:lnTo>
                  <a:cubicBezTo>
                    <a:pt x="86" y="630"/>
                    <a:pt x="0" y="792"/>
                    <a:pt x="76" y="926"/>
                  </a:cubicBezTo>
                  <a:lnTo>
                    <a:pt x="2557" y="5677"/>
                  </a:lnTo>
                  <a:lnTo>
                    <a:pt x="2232" y="6316"/>
                  </a:lnTo>
                  <a:cubicBezTo>
                    <a:pt x="2156" y="6459"/>
                    <a:pt x="2175" y="6631"/>
                    <a:pt x="2271" y="6764"/>
                  </a:cubicBezTo>
                  <a:lnTo>
                    <a:pt x="3206" y="8081"/>
                  </a:lnTo>
                  <a:lnTo>
                    <a:pt x="4951" y="8081"/>
                  </a:lnTo>
                  <a:lnTo>
                    <a:pt x="5896" y="6764"/>
                  </a:lnTo>
                  <a:cubicBezTo>
                    <a:pt x="5991" y="6631"/>
                    <a:pt x="6001" y="6459"/>
                    <a:pt x="5934" y="6316"/>
                  </a:cubicBezTo>
                  <a:lnTo>
                    <a:pt x="5610" y="5677"/>
                  </a:lnTo>
                  <a:lnTo>
                    <a:pt x="8090" y="926"/>
                  </a:lnTo>
                  <a:cubicBezTo>
                    <a:pt x="8157" y="792"/>
                    <a:pt x="8080" y="630"/>
                    <a:pt x="7937" y="611"/>
                  </a:cubicBezTo>
                  <a:lnTo>
                    <a:pt x="4083"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3" name="Google Shape;21343;p80"/>
            <p:cNvSpPr/>
            <p:nvPr/>
          </p:nvSpPr>
          <p:spPr>
            <a:xfrm>
              <a:off x="7185640" y="2116277"/>
              <a:ext cx="211365" cy="145458"/>
            </a:xfrm>
            <a:custGeom>
              <a:avLst/>
              <a:gdLst/>
              <a:ahLst/>
              <a:cxnLst/>
              <a:rect l="l" t="t" r="r" b="b"/>
              <a:pathLst>
                <a:path w="8072" h="5555" extrusionOk="0">
                  <a:moveTo>
                    <a:pt x="4036" y="0"/>
                  </a:moveTo>
                  <a:lnTo>
                    <a:pt x="192" y="611"/>
                  </a:lnTo>
                  <a:cubicBezTo>
                    <a:pt x="87" y="620"/>
                    <a:pt x="10" y="706"/>
                    <a:pt x="1" y="802"/>
                  </a:cubicBezTo>
                  <a:lnTo>
                    <a:pt x="3864" y="5476"/>
                  </a:lnTo>
                  <a:cubicBezTo>
                    <a:pt x="3907" y="5529"/>
                    <a:pt x="3969" y="5555"/>
                    <a:pt x="4033" y="5555"/>
                  </a:cubicBezTo>
                  <a:cubicBezTo>
                    <a:pt x="4096" y="5555"/>
                    <a:pt x="4160" y="5529"/>
                    <a:pt x="4208" y="5476"/>
                  </a:cubicBezTo>
                  <a:lnTo>
                    <a:pt x="8072" y="802"/>
                  </a:lnTo>
                  <a:cubicBezTo>
                    <a:pt x="8062" y="706"/>
                    <a:pt x="7986" y="630"/>
                    <a:pt x="7890" y="611"/>
                  </a:cubicBezTo>
                  <a:lnTo>
                    <a:pt x="4036"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4" name="Google Shape;21344;p80"/>
            <p:cNvSpPr/>
            <p:nvPr/>
          </p:nvSpPr>
          <p:spPr>
            <a:xfrm>
              <a:off x="7244608" y="2167731"/>
              <a:ext cx="93454" cy="94004"/>
            </a:xfrm>
            <a:custGeom>
              <a:avLst/>
              <a:gdLst/>
              <a:ahLst/>
              <a:cxnLst/>
              <a:rect l="l" t="t" r="r" b="b"/>
              <a:pathLst>
                <a:path w="3569" h="3590" extrusionOk="0">
                  <a:moveTo>
                    <a:pt x="258" y="1"/>
                  </a:moveTo>
                  <a:lnTo>
                    <a:pt x="258" y="1040"/>
                  </a:lnTo>
                  <a:cubicBezTo>
                    <a:pt x="258" y="1241"/>
                    <a:pt x="162" y="1432"/>
                    <a:pt x="0" y="1556"/>
                  </a:cubicBezTo>
                  <a:lnTo>
                    <a:pt x="1612" y="3511"/>
                  </a:lnTo>
                  <a:cubicBezTo>
                    <a:pt x="1655" y="3564"/>
                    <a:pt x="1717" y="3590"/>
                    <a:pt x="1781" y="3590"/>
                  </a:cubicBezTo>
                  <a:cubicBezTo>
                    <a:pt x="1844" y="3590"/>
                    <a:pt x="1908" y="3564"/>
                    <a:pt x="1956" y="3511"/>
                  </a:cubicBezTo>
                  <a:lnTo>
                    <a:pt x="3568" y="1556"/>
                  </a:lnTo>
                  <a:cubicBezTo>
                    <a:pt x="3406" y="1432"/>
                    <a:pt x="3311" y="1241"/>
                    <a:pt x="3311" y="1040"/>
                  </a:cubicBezTo>
                  <a:lnTo>
                    <a:pt x="3311"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5" name="Google Shape;21345;p80"/>
            <p:cNvSpPr/>
            <p:nvPr/>
          </p:nvSpPr>
          <p:spPr>
            <a:xfrm>
              <a:off x="7157177" y="2238430"/>
              <a:ext cx="48233" cy="89448"/>
            </a:xfrm>
            <a:custGeom>
              <a:avLst/>
              <a:gdLst/>
              <a:ahLst/>
              <a:cxnLst/>
              <a:rect l="l" t="t" r="r" b="b"/>
              <a:pathLst>
                <a:path w="1842" h="3416" extrusionOk="0">
                  <a:moveTo>
                    <a:pt x="248" y="0"/>
                  </a:moveTo>
                  <a:cubicBezTo>
                    <a:pt x="143" y="105"/>
                    <a:pt x="67" y="229"/>
                    <a:pt x="0" y="363"/>
                  </a:cubicBezTo>
                  <a:lnTo>
                    <a:pt x="1174" y="1355"/>
                  </a:lnTo>
                  <a:cubicBezTo>
                    <a:pt x="1326" y="1479"/>
                    <a:pt x="1412" y="1670"/>
                    <a:pt x="1412" y="1861"/>
                  </a:cubicBezTo>
                  <a:lnTo>
                    <a:pt x="1412" y="3416"/>
                  </a:lnTo>
                  <a:lnTo>
                    <a:pt x="1841" y="3416"/>
                  </a:lnTo>
                  <a:lnTo>
                    <a:pt x="1841" y="1851"/>
                  </a:lnTo>
                  <a:cubicBezTo>
                    <a:pt x="1841" y="1536"/>
                    <a:pt x="1698" y="1231"/>
                    <a:pt x="1460" y="1031"/>
                  </a:cubicBezTo>
                  <a:lnTo>
                    <a:pt x="24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6" name="Google Shape;21346;p80"/>
            <p:cNvSpPr/>
            <p:nvPr/>
          </p:nvSpPr>
          <p:spPr>
            <a:xfrm>
              <a:off x="7377000" y="2238430"/>
              <a:ext cx="48495" cy="89448"/>
            </a:xfrm>
            <a:custGeom>
              <a:avLst/>
              <a:gdLst/>
              <a:ahLst/>
              <a:cxnLst/>
              <a:rect l="l" t="t" r="r" b="b"/>
              <a:pathLst>
                <a:path w="1852" h="3416" extrusionOk="0">
                  <a:moveTo>
                    <a:pt x="1603" y="0"/>
                  </a:moveTo>
                  <a:lnTo>
                    <a:pt x="392" y="1031"/>
                  </a:lnTo>
                  <a:cubicBezTo>
                    <a:pt x="143" y="1231"/>
                    <a:pt x="0" y="1536"/>
                    <a:pt x="0" y="1851"/>
                  </a:cubicBezTo>
                  <a:lnTo>
                    <a:pt x="0" y="3416"/>
                  </a:lnTo>
                  <a:lnTo>
                    <a:pt x="439" y="3416"/>
                  </a:lnTo>
                  <a:lnTo>
                    <a:pt x="439" y="1861"/>
                  </a:lnTo>
                  <a:cubicBezTo>
                    <a:pt x="439" y="1670"/>
                    <a:pt x="525" y="1479"/>
                    <a:pt x="668" y="1355"/>
                  </a:cubicBezTo>
                  <a:lnTo>
                    <a:pt x="1851" y="363"/>
                  </a:lnTo>
                  <a:cubicBezTo>
                    <a:pt x="1784" y="229"/>
                    <a:pt x="1708" y="105"/>
                    <a:pt x="1603"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7" name="Google Shape;21347;p80"/>
            <p:cNvSpPr/>
            <p:nvPr/>
          </p:nvSpPr>
          <p:spPr>
            <a:xfrm>
              <a:off x="7251338" y="2167731"/>
              <a:ext cx="79969" cy="22886"/>
            </a:xfrm>
            <a:custGeom>
              <a:avLst/>
              <a:gdLst/>
              <a:ahLst/>
              <a:cxnLst/>
              <a:rect l="l" t="t" r="r" b="b"/>
              <a:pathLst>
                <a:path w="3054" h="874" extrusionOk="0">
                  <a:moveTo>
                    <a:pt x="1" y="1"/>
                  </a:moveTo>
                  <a:lnTo>
                    <a:pt x="1" y="487"/>
                  </a:lnTo>
                  <a:cubicBezTo>
                    <a:pt x="478" y="745"/>
                    <a:pt x="1002" y="874"/>
                    <a:pt x="1527" y="874"/>
                  </a:cubicBezTo>
                  <a:cubicBezTo>
                    <a:pt x="2052" y="874"/>
                    <a:pt x="2577" y="745"/>
                    <a:pt x="3054" y="487"/>
                  </a:cubicBezTo>
                  <a:lnTo>
                    <a:pt x="305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8" name="Google Shape;21348;p80"/>
            <p:cNvSpPr/>
            <p:nvPr/>
          </p:nvSpPr>
          <p:spPr>
            <a:xfrm>
              <a:off x="7195145" y="2013109"/>
              <a:ext cx="192381" cy="165882"/>
            </a:xfrm>
            <a:custGeom>
              <a:avLst/>
              <a:gdLst/>
              <a:ahLst/>
              <a:cxnLst/>
              <a:rect l="l" t="t" r="r" b="b"/>
              <a:pathLst>
                <a:path w="7347" h="6335" extrusionOk="0">
                  <a:moveTo>
                    <a:pt x="840" y="0"/>
                  </a:moveTo>
                  <a:lnTo>
                    <a:pt x="840" y="2624"/>
                  </a:lnTo>
                  <a:lnTo>
                    <a:pt x="725" y="2624"/>
                  </a:lnTo>
                  <a:cubicBezTo>
                    <a:pt x="0" y="2624"/>
                    <a:pt x="0" y="3721"/>
                    <a:pt x="725" y="3721"/>
                  </a:cubicBezTo>
                  <a:lnTo>
                    <a:pt x="849" y="3721"/>
                  </a:lnTo>
                  <a:cubicBezTo>
                    <a:pt x="964" y="5200"/>
                    <a:pt x="2195" y="6335"/>
                    <a:pt x="3673" y="6335"/>
                  </a:cubicBezTo>
                  <a:cubicBezTo>
                    <a:pt x="5161" y="6335"/>
                    <a:pt x="6392" y="5200"/>
                    <a:pt x="6507" y="3721"/>
                  </a:cubicBezTo>
                  <a:lnTo>
                    <a:pt x="6621" y="3721"/>
                  </a:lnTo>
                  <a:cubicBezTo>
                    <a:pt x="7346" y="3721"/>
                    <a:pt x="7346" y="2624"/>
                    <a:pt x="6621" y="2624"/>
                  </a:cubicBezTo>
                  <a:lnTo>
                    <a:pt x="6516" y="2624"/>
                  </a:lnTo>
                  <a:lnTo>
                    <a:pt x="6516"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49" name="Google Shape;21349;p80"/>
            <p:cNvSpPr/>
            <p:nvPr/>
          </p:nvSpPr>
          <p:spPr>
            <a:xfrm>
              <a:off x="7274067" y="2122012"/>
              <a:ext cx="34512" cy="17020"/>
            </a:xfrm>
            <a:custGeom>
              <a:avLst/>
              <a:gdLst/>
              <a:ahLst/>
              <a:cxnLst/>
              <a:rect l="l" t="t" r="r" b="b"/>
              <a:pathLst>
                <a:path w="1318" h="650" extrusionOk="0">
                  <a:moveTo>
                    <a:pt x="1" y="1"/>
                  </a:moveTo>
                  <a:cubicBezTo>
                    <a:pt x="1" y="363"/>
                    <a:pt x="297" y="650"/>
                    <a:pt x="659" y="650"/>
                  </a:cubicBezTo>
                  <a:cubicBezTo>
                    <a:pt x="1022" y="650"/>
                    <a:pt x="1317" y="363"/>
                    <a:pt x="1317"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0" name="Google Shape;21350;p80"/>
            <p:cNvSpPr/>
            <p:nvPr/>
          </p:nvSpPr>
          <p:spPr>
            <a:xfrm>
              <a:off x="7197633" y="2013344"/>
              <a:ext cx="145170" cy="165882"/>
            </a:xfrm>
            <a:custGeom>
              <a:avLst/>
              <a:gdLst/>
              <a:ahLst/>
              <a:cxnLst/>
              <a:rect l="l" t="t" r="r" b="b"/>
              <a:pathLst>
                <a:path w="5544" h="6335" extrusionOk="0">
                  <a:moveTo>
                    <a:pt x="735" y="1"/>
                  </a:moveTo>
                  <a:lnTo>
                    <a:pt x="735" y="2624"/>
                  </a:lnTo>
                  <a:lnTo>
                    <a:pt x="649" y="2624"/>
                  </a:lnTo>
                  <a:cubicBezTo>
                    <a:pt x="392" y="2624"/>
                    <a:pt x="172" y="2787"/>
                    <a:pt x="106" y="3025"/>
                  </a:cubicBezTo>
                  <a:cubicBezTo>
                    <a:pt x="1" y="3369"/>
                    <a:pt x="268" y="3712"/>
                    <a:pt x="630" y="3722"/>
                  </a:cubicBezTo>
                  <a:lnTo>
                    <a:pt x="745" y="3722"/>
                  </a:lnTo>
                  <a:cubicBezTo>
                    <a:pt x="848" y="5216"/>
                    <a:pt x="2102" y="6335"/>
                    <a:pt x="3556" y="6335"/>
                  </a:cubicBezTo>
                  <a:cubicBezTo>
                    <a:pt x="3708" y="6335"/>
                    <a:pt x="3862" y="6323"/>
                    <a:pt x="4017" y="6297"/>
                  </a:cubicBezTo>
                  <a:cubicBezTo>
                    <a:pt x="2634" y="6087"/>
                    <a:pt x="1613" y="4895"/>
                    <a:pt x="1613" y="3493"/>
                  </a:cubicBezTo>
                  <a:lnTo>
                    <a:pt x="1613" y="2586"/>
                  </a:lnTo>
                  <a:cubicBezTo>
                    <a:pt x="1613" y="1957"/>
                    <a:pt x="1794" y="1337"/>
                    <a:pt x="2157" y="821"/>
                  </a:cubicBezTo>
                  <a:lnTo>
                    <a:pt x="2166" y="802"/>
                  </a:lnTo>
                  <a:cubicBezTo>
                    <a:pt x="2206" y="740"/>
                    <a:pt x="2272" y="708"/>
                    <a:pt x="2339" y="708"/>
                  </a:cubicBezTo>
                  <a:cubicBezTo>
                    <a:pt x="2386" y="708"/>
                    <a:pt x="2433" y="723"/>
                    <a:pt x="2472" y="755"/>
                  </a:cubicBezTo>
                  <a:cubicBezTo>
                    <a:pt x="2739" y="955"/>
                    <a:pt x="3034" y="1127"/>
                    <a:pt x="3349" y="1251"/>
                  </a:cubicBezTo>
                  <a:cubicBezTo>
                    <a:pt x="3421" y="1279"/>
                    <a:pt x="3499" y="1294"/>
                    <a:pt x="3579" y="1294"/>
                  </a:cubicBezTo>
                  <a:cubicBezTo>
                    <a:pt x="3659" y="1294"/>
                    <a:pt x="3740" y="1279"/>
                    <a:pt x="3817" y="1251"/>
                  </a:cubicBezTo>
                  <a:cubicBezTo>
                    <a:pt x="4198" y="1108"/>
                    <a:pt x="5267" y="230"/>
                    <a:pt x="55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1" name="Google Shape;21351;p80"/>
            <p:cNvSpPr/>
            <p:nvPr/>
          </p:nvSpPr>
          <p:spPr>
            <a:xfrm>
              <a:off x="7251338" y="2081923"/>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2" name="Google Shape;21352;p80"/>
            <p:cNvSpPr/>
            <p:nvPr/>
          </p:nvSpPr>
          <p:spPr>
            <a:xfrm>
              <a:off x="7319786" y="2081923"/>
              <a:ext cx="11521" cy="17151"/>
            </a:xfrm>
            <a:custGeom>
              <a:avLst/>
              <a:gdLst/>
              <a:ahLst/>
              <a:cxnLst/>
              <a:rect l="l" t="t" r="r" b="b"/>
              <a:pathLst>
                <a:path w="440" h="655" extrusionOk="0">
                  <a:moveTo>
                    <a:pt x="220" y="1"/>
                  </a:moveTo>
                  <a:cubicBezTo>
                    <a:pt x="110" y="1"/>
                    <a:pt x="1" y="72"/>
                    <a:pt x="1" y="215"/>
                  </a:cubicBezTo>
                  <a:lnTo>
                    <a:pt x="1" y="435"/>
                  </a:lnTo>
                  <a:cubicBezTo>
                    <a:pt x="1" y="559"/>
                    <a:pt x="106" y="654"/>
                    <a:pt x="220" y="654"/>
                  </a:cubicBezTo>
                  <a:cubicBezTo>
                    <a:pt x="344" y="654"/>
                    <a:pt x="440" y="559"/>
                    <a:pt x="440" y="435"/>
                  </a:cubicBezTo>
                  <a:lnTo>
                    <a:pt x="440" y="215"/>
                  </a:lnTo>
                  <a:cubicBezTo>
                    <a:pt x="440" y="72"/>
                    <a:pt x="330" y="1"/>
                    <a:pt x="22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3" name="Google Shape;21353;p80"/>
            <p:cNvSpPr/>
            <p:nvPr/>
          </p:nvSpPr>
          <p:spPr>
            <a:xfrm>
              <a:off x="7242671" y="2064641"/>
              <a:ext cx="33674" cy="17439"/>
            </a:xfrm>
            <a:custGeom>
              <a:avLst/>
              <a:gdLst/>
              <a:ahLst/>
              <a:cxnLst/>
              <a:rect l="l" t="t" r="r" b="b"/>
              <a:pathLst>
                <a:path w="1286" h="666" extrusionOk="0">
                  <a:moveTo>
                    <a:pt x="311" y="0"/>
                  </a:moveTo>
                  <a:cubicBezTo>
                    <a:pt x="87" y="0"/>
                    <a:pt x="0" y="350"/>
                    <a:pt x="255" y="427"/>
                  </a:cubicBezTo>
                  <a:lnTo>
                    <a:pt x="914" y="646"/>
                  </a:lnTo>
                  <a:cubicBezTo>
                    <a:pt x="933" y="656"/>
                    <a:pt x="961" y="656"/>
                    <a:pt x="981" y="656"/>
                  </a:cubicBezTo>
                  <a:lnTo>
                    <a:pt x="981" y="665"/>
                  </a:lnTo>
                  <a:cubicBezTo>
                    <a:pt x="1238" y="665"/>
                    <a:pt x="1286" y="312"/>
                    <a:pt x="1057" y="236"/>
                  </a:cubicBezTo>
                  <a:lnTo>
                    <a:pt x="399" y="17"/>
                  </a:lnTo>
                  <a:cubicBezTo>
                    <a:pt x="368" y="5"/>
                    <a:pt x="339" y="0"/>
                    <a:pt x="31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4" name="Google Shape;21354;p80"/>
            <p:cNvSpPr/>
            <p:nvPr/>
          </p:nvSpPr>
          <p:spPr>
            <a:xfrm>
              <a:off x="7306143" y="2064745"/>
              <a:ext cx="33255" cy="17099"/>
            </a:xfrm>
            <a:custGeom>
              <a:avLst/>
              <a:gdLst/>
              <a:ahLst/>
              <a:cxnLst/>
              <a:rect l="l" t="t" r="r" b="b"/>
              <a:pathLst>
                <a:path w="1270" h="653" extrusionOk="0">
                  <a:moveTo>
                    <a:pt x="967" y="1"/>
                  </a:moveTo>
                  <a:cubicBezTo>
                    <a:pt x="944" y="1"/>
                    <a:pt x="919" y="5"/>
                    <a:pt x="894" y="13"/>
                  </a:cubicBezTo>
                  <a:lnTo>
                    <a:pt x="236" y="232"/>
                  </a:lnTo>
                  <a:cubicBezTo>
                    <a:pt x="0" y="307"/>
                    <a:pt x="53" y="652"/>
                    <a:pt x="302" y="652"/>
                  </a:cubicBezTo>
                  <a:cubicBezTo>
                    <a:pt x="305" y="652"/>
                    <a:pt x="308" y="652"/>
                    <a:pt x="312" y="652"/>
                  </a:cubicBezTo>
                  <a:cubicBezTo>
                    <a:pt x="331" y="652"/>
                    <a:pt x="350" y="652"/>
                    <a:pt x="379" y="642"/>
                  </a:cubicBezTo>
                  <a:lnTo>
                    <a:pt x="1037" y="423"/>
                  </a:lnTo>
                  <a:cubicBezTo>
                    <a:pt x="1270" y="337"/>
                    <a:pt x="1183" y="1"/>
                    <a:pt x="967"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5" name="Google Shape;21355;p80"/>
            <p:cNvSpPr/>
            <p:nvPr/>
          </p:nvSpPr>
          <p:spPr>
            <a:xfrm>
              <a:off x="7205383" y="1973150"/>
              <a:ext cx="171643" cy="111679"/>
            </a:xfrm>
            <a:custGeom>
              <a:avLst/>
              <a:gdLst/>
              <a:ahLst/>
              <a:cxnLst/>
              <a:rect l="l" t="t" r="r" b="b"/>
              <a:pathLst>
                <a:path w="6555" h="4265" extrusionOk="0">
                  <a:moveTo>
                    <a:pt x="2624" y="0"/>
                  </a:moveTo>
                  <a:cubicBezTo>
                    <a:pt x="1174" y="0"/>
                    <a:pt x="0" y="1173"/>
                    <a:pt x="0" y="2624"/>
                  </a:cubicBezTo>
                  <a:lnTo>
                    <a:pt x="0" y="4264"/>
                  </a:lnTo>
                  <a:cubicBezTo>
                    <a:pt x="96" y="4198"/>
                    <a:pt x="210" y="4159"/>
                    <a:pt x="334" y="4159"/>
                  </a:cubicBezTo>
                  <a:lnTo>
                    <a:pt x="477" y="4159"/>
                  </a:lnTo>
                  <a:cubicBezTo>
                    <a:pt x="582" y="4159"/>
                    <a:pt x="668" y="4083"/>
                    <a:pt x="687" y="3988"/>
                  </a:cubicBezTo>
                  <a:cubicBezTo>
                    <a:pt x="783" y="3577"/>
                    <a:pt x="1059" y="2538"/>
                    <a:pt x="1823" y="1689"/>
                  </a:cubicBezTo>
                  <a:cubicBezTo>
                    <a:pt x="1862" y="1644"/>
                    <a:pt x="1916" y="1623"/>
                    <a:pt x="1972" y="1623"/>
                  </a:cubicBezTo>
                  <a:cubicBezTo>
                    <a:pt x="2024" y="1623"/>
                    <a:pt x="2077" y="1642"/>
                    <a:pt x="2118" y="1679"/>
                  </a:cubicBezTo>
                  <a:cubicBezTo>
                    <a:pt x="2443" y="1975"/>
                    <a:pt x="2805" y="2204"/>
                    <a:pt x="3206" y="2385"/>
                  </a:cubicBezTo>
                  <a:cubicBezTo>
                    <a:pt x="3230" y="2395"/>
                    <a:pt x="3256" y="2399"/>
                    <a:pt x="3282" y="2399"/>
                  </a:cubicBezTo>
                  <a:cubicBezTo>
                    <a:pt x="3308" y="2399"/>
                    <a:pt x="3335" y="2395"/>
                    <a:pt x="3359" y="2385"/>
                  </a:cubicBezTo>
                  <a:cubicBezTo>
                    <a:pt x="3750" y="2204"/>
                    <a:pt x="4122" y="1975"/>
                    <a:pt x="4437" y="1679"/>
                  </a:cubicBezTo>
                  <a:cubicBezTo>
                    <a:pt x="4478" y="1642"/>
                    <a:pt x="4531" y="1623"/>
                    <a:pt x="4584" y="1623"/>
                  </a:cubicBezTo>
                  <a:cubicBezTo>
                    <a:pt x="4641" y="1623"/>
                    <a:pt x="4698" y="1644"/>
                    <a:pt x="4742" y="1689"/>
                  </a:cubicBezTo>
                  <a:cubicBezTo>
                    <a:pt x="5495" y="2538"/>
                    <a:pt x="5782" y="3577"/>
                    <a:pt x="5868" y="3988"/>
                  </a:cubicBezTo>
                  <a:cubicBezTo>
                    <a:pt x="5887" y="4083"/>
                    <a:pt x="5982" y="4159"/>
                    <a:pt x="6087" y="4159"/>
                  </a:cubicBezTo>
                  <a:lnTo>
                    <a:pt x="6230" y="4159"/>
                  </a:lnTo>
                  <a:cubicBezTo>
                    <a:pt x="6345" y="4159"/>
                    <a:pt x="6459" y="4198"/>
                    <a:pt x="6554" y="4264"/>
                  </a:cubicBezTo>
                  <a:lnTo>
                    <a:pt x="6554" y="2624"/>
                  </a:lnTo>
                  <a:cubicBezTo>
                    <a:pt x="6554" y="1173"/>
                    <a:pt x="5381" y="0"/>
                    <a:pt x="3931"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6" name="Google Shape;21356;p80"/>
            <p:cNvSpPr/>
            <p:nvPr/>
          </p:nvSpPr>
          <p:spPr>
            <a:xfrm>
              <a:off x="7297057" y="2120284"/>
              <a:ext cx="23017" cy="21236"/>
            </a:xfrm>
            <a:custGeom>
              <a:avLst/>
              <a:gdLst/>
              <a:ahLst/>
              <a:cxnLst/>
              <a:rect l="l" t="t" r="r" b="b"/>
              <a:pathLst>
                <a:path w="879" h="811" extrusionOk="0">
                  <a:moveTo>
                    <a:pt x="878" y="0"/>
                  </a:moveTo>
                  <a:lnTo>
                    <a:pt x="1" y="67"/>
                  </a:lnTo>
                  <a:lnTo>
                    <a:pt x="344" y="754"/>
                  </a:lnTo>
                  <a:cubicBezTo>
                    <a:pt x="363" y="792"/>
                    <a:pt x="399" y="811"/>
                    <a:pt x="435" y="811"/>
                  </a:cubicBezTo>
                  <a:cubicBezTo>
                    <a:pt x="470" y="811"/>
                    <a:pt x="506" y="792"/>
                    <a:pt x="525" y="754"/>
                  </a:cubicBezTo>
                  <a:lnTo>
                    <a:pt x="878"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7" name="Google Shape;21357;p80"/>
            <p:cNvSpPr/>
            <p:nvPr/>
          </p:nvSpPr>
          <p:spPr>
            <a:xfrm>
              <a:off x="7262598" y="2120284"/>
              <a:ext cx="22990" cy="21236"/>
            </a:xfrm>
            <a:custGeom>
              <a:avLst/>
              <a:gdLst/>
              <a:ahLst/>
              <a:cxnLst/>
              <a:rect l="l" t="t" r="r" b="b"/>
              <a:pathLst>
                <a:path w="878" h="811" extrusionOk="0">
                  <a:moveTo>
                    <a:pt x="0" y="0"/>
                  </a:moveTo>
                  <a:lnTo>
                    <a:pt x="353" y="754"/>
                  </a:lnTo>
                  <a:cubicBezTo>
                    <a:pt x="372" y="792"/>
                    <a:pt x="408" y="811"/>
                    <a:pt x="444" y="811"/>
                  </a:cubicBezTo>
                  <a:cubicBezTo>
                    <a:pt x="479" y="811"/>
                    <a:pt x="515" y="792"/>
                    <a:pt x="534" y="754"/>
                  </a:cubicBezTo>
                  <a:lnTo>
                    <a:pt x="878" y="67"/>
                  </a:lnTo>
                  <a:lnTo>
                    <a:pt x="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8" name="Google Shape;21358;p80"/>
            <p:cNvSpPr/>
            <p:nvPr/>
          </p:nvSpPr>
          <p:spPr>
            <a:xfrm>
              <a:off x="7248877" y="2112350"/>
              <a:ext cx="84918" cy="15449"/>
            </a:xfrm>
            <a:custGeom>
              <a:avLst/>
              <a:gdLst/>
              <a:ahLst/>
              <a:cxnLst/>
              <a:rect l="l" t="t" r="r" b="b"/>
              <a:pathLst>
                <a:path w="3243" h="590" extrusionOk="0">
                  <a:moveTo>
                    <a:pt x="303" y="0"/>
                  </a:moveTo>
                  <a:cubicBezTo>
                    <a:pt x="64" y="0"/>
                    <a:pt x="0" y="375"/>
                    <a:pt x="257" y="437"/>
                  </a:cubicBezTo>
                  <a:cubicBezTo>
                    <a:pt x="705" y="542"/>
                    <a:pt x="1163" y="589"/>
                    <a:pt x="1621" y="589"/>
                  </a:cubicBezTo>
                  <a:cubicBezTo>
                    <a:pt x="2079" y="589"/>
                    <a:pt x="2537" y="542"/>
                    <a:pt x="2985" y="437"/>
                  </a:cubicBezTo>
                  <a:cubicBezTo>
                    <a:pt x="3242" y="375"/>
                    <a:pt x="3178" y="0"/>
                    <a:pt x="2939" y="0"/>
                  </a:cubicBezTo>
                  <a:cubicBezTo>
                    <a:pt x="2921" y="0"/>
                    <a:pt x="2901" y="3"/>
                    <a:pt x="2880" y="7"/>
                  </a:cubicBezTo>
                  <a:cubicBezTo>
                    <a:pt x="2465" y="98"/>
                    <a:pt x="2043" y="143"/>
                    <a:pt x="1621" y="143"/>
                  </a:cubicBezTo>
                  <a:cubicBezTo>
                    <a:pt x="1199" y="143"/>
                    <a:pt x="777" y="98"/>
                    <a:pt x="362" y="7"/>
                  </a:cubicBezTo>
                  <a:cubicBezTo>
                    <a:pt x="341" y="3"/>
                    <a:pt x="322" y="0"/>
                    <a:pt x="30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59" name="Google Shape;21359;p80"/>
            <p:cNvSpPr/>
            <p:nvPr/>
          </p:nvSpPr>
          <p:spPr>
            <a:xfrm>
              <a:off x="7285562" y="2257912"/>
              <a:ext cx="11521" cy="69966"/>
            </a:xfrm>
            <a:custGeom>
              <a:avLst/>
              <a:gdLst/>
              <a:ahLst/>
              <a:cxnLst/>
              <a:rect l="l" t="t" r="r" b="b"/>
              <a:pathLst>
                <a:path w="440" h="2672" extrusionOk="0">
                  <a:moveTo>
                    <a:pt x="1" y="1"/>
                  </a:moveTo>
                  <a:lnTo>
                    <a:pt x="1" y="2672"/>
                  </a:lnTo>
                  <a:lnTo>
                    <a:pt x="440" y="2672"/>
                  </a:lnTo>
                  <a:lnTo>
                    <a:pt x="440" y="1"/>
                  </a:lnTo>
                  <a:lnTo>
                    <a:pt x="392" y="67"/>
                  </a:lnTo>
                  <a:cubicBezTo>
                    <a:pt x="344" y="120"/>
                    <a:pt x="280" y="146"/>
                    <a:pt x="217" y="146"/>
                  </a:cubicBezTo>
                  <a:cubicBezTo>
                    <a:pt x="153" y="146"/>
                    <a:pt x="91" y="120"/>
                    <a:pt x="48" y="67"/>
                  </a:cubicBezTo>
                  <a:lnTo>
                    <a:pt x="1"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60" name="Google Shape;21360;p80"/>
          <p:cNvGrpSpPr/>
          <p:nvPr/>
        </p:nvGrpSpPr>
        <p:grpSpPr>
          <a:xfrm>
            <a:off x="8938029" y="2630798"/>
            <a:ext cx="366416" cy="473041"/>
            <a:chOff x="6703522" y="1973098"/>
            <a:chExt cx="274812" cy="354781"/>
          </a:xfrm>
        </p:grpSpPr>
        <p:sp>
          <p:nvSpPr>
            <p:cNvPr id="21361" name="Google Shape;21361;p80"/>
            <p:cNvSpPr/>
            <p:nvPr/>
          </p:nvSpPr>
          <p:spPr>
            <a:xfrm>
              <a:off x="6761233" y="1973150"/>
              <a:ext cx="160147" cy="57214"/>
            </a:xfrm>
            <a:custGeom>
              <a:avLst/>
              <a:gdLst/>
              <a:ahLst/>
              <a:cxnLst/>
              <a:rect l="l" t="t" r="r" b="b"/>
              <a:pathLst>
                <a:path w="6116" h="2185" extrusionOk="0">
                  <a:moveTo>
                    <a:pt x="3053" y="0"/>
                  </a:moveTo>
                  <a:cubicBezTo>
                    <a:pt x="1565" y="0"/>
                    <a:pt x="325" y="935"/>
                    <a:pt x="0" y="2185"/>
                  </a:cubicBezTo>
                  <a:lnTo>
                    <a:pt x="6116" y="2185"/>
                  </a:lnTo>
                  <a:cubicBezTo>
                    <a:pt x="5782" y="935"/>
                    <a:pt x="4532" y="0"/>
                    <a:pt x="305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2" name="Google Shape;21362;p80"/>
            <p:cNvSpPr/>
            <p:nvPr/>
          </p:nvSpPr>
          <p:spPr>
            <a:xfrm>
              <a:off x="6724758" y="2116277"/>
              <a:ext cx="232601" cy="112177"/>
            </a:xfrm>
            <a:custGeom>
              <a:avLst/>
              <a:gdLst/>
              <a:ahLst/>
              <a:cxnLst/>
              <a:rect l="l" t="t" r="r" b="b"/>
              <a:pathLst>
                <a:path w="8883" h="4284" extrusionOk="0">
                  <a:moveTo>
                    <a:pt x="1327" y="0"/>
                  </a:moveTo>
                  <a:cubicBezTo>
                    <a:pt x="1203" y="697"/>
                    <a:pt x="783" y="745"/>
                    <a:pt x="764" y="1737"/>
                  </a:cubicBezTo>
                  <a:cubicBezTo>
                    <a:pt x="745" y="2261"/>
                    <a:pt x="773" y="2548"/>
                    <a:pt x="468" y="3015"/>
                  </a:cubicBezTo>
                  <a:cubicBezTo>
                    <a:pt x="1" y="3721"/>
                    <a:pt x="334" y="4284"/>
                    <a:pt x="334" y="4284"/>
                  </a:cubicBezTo>
                  <a:lnTo>
                    <a:pt x="8548" y="4284"/>
                  </a:lnTo>
                  <a:cubicBezTo>
                    <a:pt x="8548" y="4284"/>
                    <a:pt x="8882" y="3721"/>
                    <a:pt x="8424" y="3015"/>
                  </a:cubicBezTo>
                  <a:cubicBezTo>
                    <a:pt x="8110" y="2548"/>
                    <a:pt x="8138" y="2261"/>
                    <a:pt x="8129" y="1737"/>
                  </a:cubicBezTo>
                  <a:cubicBezTo>
                    <a:pt x="8100" y="745"/>
                    <a:pt x="7680" y="697"/>
                    <a:pt x="755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3" name="Google Shape;21363;p80"/>
            <p:cNvSpPr/>
            <p:nvPr/>
          </p:nvSpPr>
          <p:spPr>
            <a:xfrm>
              <a:off x="6703522" y="2201955"/>
              <a:ext cx="274812" cy="125924"/>
            </a:xfrm>
            <a:custGeom>
              <a:avLst/>
              <a:gdLst/>
              <a:ahLst/>
              <a:cxnLst/>
              <a:rect l="l" t="t" r="r" b="b"/>
              <a:pathLst>
                <a:path w="10495" h="4809" extrusionOk="0">
                  <a:moveTo>
                    <a:pt x="4380" y="1"/>
                  </a:moveTo>
                  <a:lnTo>
                    <a:pt x="945" y="1040"/>
                  </a:lnTo>
                  <a:cubicBezTo>
                    <a:pt x="392" y="1203"/>
                    <a:pt x="10" y="1708"/>
                    <a:pt x="1" y="2290"/>
                  </a:cubicBezTo>
                  <a:lnTo>
                    <a:pt x="1" y="4150"/>
                  </a:lnTo>
                  <a:cubicBezTo>
                    <a:pt x="1" y="4513"/>
                    <a:pt x="296" y="4809"/>
                    <a:pt x="659" y="4809"/>
                  </a:cubicBezTo>
                  <a:lnTo>
                    <a:pt x="9836" y="4809"/>
                  </a:lnTo>
                  <a:cubicBezTo>
                    <a:pt x="10199" y="4809"/>
                    <a:pt x="10495" y="4513"/>
                    <a:pt x="10495" y="4150"/>
                  </a:cubicBezTo>
                  <a:lnTo>
                    <a:pt x="10495" y="2290"/>
                  </a:lnTo>
                  <a:cubicBezTo>
                    <a:pt x="10495" y="1708"/>
                    <a:pt x="10104" y="1203"/>
                    <a:pt x="9550" y="1040"/>
                  </a:cubicBezTo>
                  <a:lnTo>
                    <a:pt x="612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4" name="Google Shape;21364;p80"/>
            <p:cNvSpPr/>
            <p:nvPr/>
          </p:nvSpPr>
          <p:spPr>
            <a:xfrm>
              <a:off x="6769717" y="2201955"/>
              <a:ext cx="142918" cy="68736"/>
            </a:xfrm>
            <a:custGeom>
              <a:avLst/>
              <a:gdLst/>
              <a:ahLst/>
              <a:cxnLst/>
              <a:rect l="l" t="t" r="r" b="b"/>
              <a:pathLst>
                <a:path w="5458" h="2625" extrusionOk="0">
                  <a:moveTo>
                    <a:pt x="1852" y="1"/>
                  </a:moveTo>
                  <a:lnTo>
                    <a:pt x="1" y="563"/>
                  </a:lnTo>
                  <a:cubicBezTo>
                    <a:pt x="344" y="1785"/>
                    <a:pt x="1460" y="2624"/>
                    <a:pt x="2729" y="2624"/>
                  </a:cubicBezTo>
                  <a:cubicBezTo>
                    <a:pt x="3998" y="2624"/>
                    <a:pt x="5105" y="1785"/>
                    <a:pt x="5458" y="563"/>
                  </a:cubicBezTo>
                  <a:lnTo>
                    <a:pt x="3607"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5" name="Google Shape;21365;p80"/>
            <p:cNvSpPr/>
            <p:nvPr/>
          </p:nvSpPr>
          <p:spPr>
            <a:xfrm>
              <a:off x="6755237" y="2212455"/>
              <a:ext cx="28751" cy="115423"/>
            </a:xfrm>
            <a:custGeom>
              <a:avLst/>
              <a:gdLst/>
              <a:ahLst/>
              <a:cxnLst/>
              <a:rect l="l" t="t" r="r" b="b"/>
              <a:pathLst>
                <a:path w="1098" h="4408" extrusionOk="0">
                  <a:moveTo>
                    <a:pt x="1098" y="0"/>
                  </a:moveTo>
                  <a:lnTo>
                    <a:pt x="0" y="325"/>
                  </a:lnTo>
                  <a:lnTo>
                    <a:pt x="0" y="4408"/>
                  </a:lnTo>
                  <a:lnTo>
                    <a:pt x="1098" y="4408"/>
                  </a:lnTo>
                  <a:lnTo>
                    <a:pt x="1098"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6" name="Google Shape;21366;p80"/>
            <p:cNvSpPr/>
            <p:nvPr/>
          </p:nvSpPr>
          <p:spPr>
            <a:xfrm>
              <a:off x="6898364" y="2212455"/>
              <a:ext cx="28515" cy="115423"/>
            </a:xfrm>
            <a:custGeom>
              <a:avLst/>
              <a:gdLst/>
              <a:ahLst/>
              <a:cxnLst/>
              <a:rect l="l" t="t" r="r" b="b"/>
              <a:pathLst>
                <a:path w="1089" h="4408" extrusionOk="0">
                  <a:moveTo>
                    <a:pt x="1" y="0"/>
                  </a:moveTo>
                  <a:lnTo>
                    <a:pt x="1" y="4408"/>
                  </a:lnTo>
                  <a:lnTo>
                    <a:pt x="1088" y="4408"/>
                  </a:lnTo>
                  <a:lnTo>
                    <a:pt x="1088" y="325"/>
                  </a:lnTo>
                  <a:lnTo>
                    <a:pt x="1"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7" name="Google Shape;21367;p80"/>
            <p:cNvSpPr/>
            <p:nvPr/>
          </p:nvSpPr>
          <p:spPr>
            <a:xfrm>
              <a:off x="6744737" y="2053329"/>
              <a:ext cx="192643" cy="137157"/>
            </a:xfrm>
            <a:custGeom>
              <a:avLst/>
              <a:gdLst/>
              <a:ahLst/>
              <a:cxnLst/>
              <a:rect l="l" t="t" r="r" b="b"/>
              <a:pathLst>
                <a:path w="7357" h="5238" extrusionOk="0">
                  <a:moveTo>
                    <a:pt x="840" y="0"/>
                  </a:moveTo>
                  <a:lnTo>
                    <a:pt x="840" y="1527"/>
                  </a:lnTo>
                  <a:lnTo>
                    <a:pt x="726" y="1527"/>
                  </a:lnTo>
                  <a:cubicBezTo>
                    <a:pt x="1" y="1527"/>
                    <a:pt x="1" y="2624"/>
                    <a:pt x="726" y="2624"/>
                  </a:cubicBezTo>
                  <a:lnTo>
                    <a:pt x="850" y="2624"/>
                  </a:lnTo>
                  <a:cubicBezTo>
                    <a:pt x="964" y="4102"/>
                    <a:pt x="2195" y="5238"/>
                    <a:pt x="3674" y="5238"/>
                  </a:cubicBezTo>
                  <a:cubicBezTo>
                    <a:pt x="5162" y="5238"/>
                    <a:pt x="6393" y="4102"/>
                    <a:pt x="6507" y="2624"/>
                  </a:cubicBezTo>
                  <a:lnTo>
                    <a:pt x="6622" y="2624"/>
                  </a:lnTo>
                  <a:cubicBezTo>
                    <a:pt x="7356" y="2624"/>
                    <a:pt x="7356" y="1527"/>
                    <a:pt x="6622" y="1527"/>
                  </a:cubicBezTo>
                  <a:lnTo>
                    <a:pt x="6517" y="1527"/>
                  </a:lnTo>
                  <a:lnTo>
                    <a:pt x="65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8" name="Google Shape;21368;p80"/>
            <p:cNvSpPr/>
            <p:nvPr/>
          </p:nvSpPr>
          <p:spPr>
            <a:xfrm>
              <a:off x="6748743" y="2053329"/>
              <a:ext cx="166641" cy="116419"/>
            </a:xfrm>
            <a:custGeom>
              <a:avLst/>
              <a:gdLst/>
              <a:ahLst/>
              <a:cxnLst/>
              <a:rect l="l" t="t" r="r" b="b"/>
              <a:pathLst>
                <a:path w="6364" h="4446" extrusionOk="0">
                  <a:moveTo>
                    <a:pt x="687" y="0"/>
                  </a:moveTo>
                  <a:lnTo>
                    <a:pt x="687" y="1527"/>
                  </a:lnTo>
                  <a:lnTo>
                    <a:pt x="611" y="1527"/>
                  </a:lnTo>
                  <a:cubicBezTo>
                    <a:pt x="605" y="1527"/>
                    <a:pt x="599" y="1526"/>
                    <a:pt x="592" y="1526"/>
                  </a:cubicBezTo>
                  <a:cubicBezTo>
                    <a:pt x="305" y="1526"/>
                    <a:pt x="66" y="1743"/>
                    <a:pt x="29" y="2023"/>
                  </a:cubicBezTo>
                  <a:cubicBezTo>
                    <a:pt x="0" y="2338"/>
                    <a:pt x="248" y="2624"/>
                    <a:pt x="573" y="2624"/>
                  </a:cubicBezTo>
                  <a:lnTo>
                    <a:pt x="697" y="2624"/>
                  </a:lnTo>
                  <a:cubicBezTo>
                    <a:pt x="745" y="3311"/>
                    <a:pt x="1059" y="3969"/>
                    <a:pt x="1555" y="4446"/>
                  </a:cubicBezTo>
                  <a:lnTo>
                    <a:pt x="1555" y="1966"/>
                  </a:lnTo>
                  <a:cubicBezTo>
                    <a:pt x="1555" y="1365"/>
                    <a:pt x="2052" y="868"/>
                    <a:pt x="2653" y="868"/>
                  </a:cubicBezTo>
                  <a:lnTo>
                    <a:pt x="6364" y="868"/>
                  </a:lnTo>
                  <a:lnTo>
                    <a:pt x="63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69" name="Google Shape;21369;p80"/>
            <p:cNvSpPr/>
            <p:nvPr/>
          </p:nvSpPr>
          <p:spPr>
            <a:xfrm>
              <a:off x="6801192" y="2093418"/>
              <a:ext cx="11286" cy="17125"/>
            </a:xfrm>
            <a:custGeom>
              <a:avLst/>
              <a:gdLst/>
              <a:ahLst/>
              <a:cxnLst/>
              <a:rect l="l" t="t" r="r" b="b"/>
              <a:pathLst>
                <a:path w="431" h="654" extrusionOk="0">
                  <a:moveTo>
                    <a:pt x="215" y="0"/>
                  </a:moveTo>
                  <a:cubicBezTo>
                    <a:pt x="108" y="0"/>
                    <a:pt x="1" y="72"/>
                    <a:pt x="1" y="215"/>
                  </a:cubicBezTo>
                  <a:lnTo>
                    <a:pt x="1" y="435"/>
                  </a:lnTo>
                  <a:cubicBezTo>
                    <a:pt x="1" y="559"/>
                    <a:pt x="96" y="654"/>
                    <a:pt x="220" y="654"/>
                  </a:cubicBezTo>
                  <a:cubicBezTo>
                    <a:pt x="335" y="654"/>
                    <a:pt x="430" y="559"/>
                    <a:pt x="430" y="435"/>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0" name="Google Shape;21370;p80"/>
            <p:cNvSpPr/>
            <p:nvPr/>
          </p:nvSpPr>
          <p:spPr>
            <a:xfrm>
              <a:off x="6869901"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2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1" name="Google Shape;21371;p80"/>
            <p:cNvSpPr/>
            <p:nvPr/>
          </p:nvSpPr>
          <p:spPr>
            <a:xfrm>
              <a:off x="6792970" y="2076057"/>
              <a:ext cx="27887" cy="14768"/>
            </a:xfrm>
            <a:custGeom>
              <a:avLst/>
              <a:gdLst/>
              <a:ahLst/>
              <a:cxnLst/>
              <a:rect l="l" t="t" r="r" b="b"/>
              <a:pathLst>
                <a:path w="1065" h="564" extrusionOk="0">
                  <a:moveTo>
                    <a:pt x="752" y="1"/>
                  </a:moveTo>
                  <a:cubicBezTo>
                    <a:pt x="732" y="1"/>
                    <a:pt x="710" y="4"/>
                    <a:pt x="687" y="10"/>
                  </a:cubicBezTo>
                  <a:lnTo>
                    <a:pt x="248" y="134"/>
                  </a:lnTo>
                  <a:cubicBezTo>
                    <a:pt x="0" y="191"/>
                    <a:pt x="48" y="563"/>
                    <a:pt x="305" y="563"/>
                  </a:cubicBezTo>
                  <a:cubicBezTo>
                    <a:pt x="324" y="563"/>
                    <a:pt x="353" y="554"/>
                    <a:pt x="372" y="554"/>
                  </a:cubicBezTo>
                  <a:lnTo>
                    <a:pt x="811" y="430"/>
                  </a:lnTo>
                  <a:cubicBezTo>
                    <a:pt x="1065" y="360"/>
                    <a:pt x="981" y="1"/>
                    <a:pt x="75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2" name="Google Shape;21372;p80"/>
            <p:cNvSpPr/>
            <p:nvPr/>
          </p:nvSpPr>
          <p:spPr>
            <a:xfrm>
              <a:off x="6861496" y="2076057"/>
              <a:ext cx="27651" cy="14768"/>
            </a:xfrm>
            <a:custGeom>
              <a:avLst/>
              <a:gdLst/>
              <a:ahLst/>
              <a:cxnLst/>
              <a:rect l="l" t="t" r="r" b="b"/>
              <a:pathLst>
                <a:path w="1056" h="564" extrusionOk="0">
                  <a:moveTo>
                    <a:pt x="311" y="1"/>
                  </a:moveTo>
                  <a:cubicBezTo>
                    <a:pt x="76" y="1"/>
                    <a:pt x="1" y="360"/>
                    <a:pt x="255" y="430"/>
                  </a:cubicBezTo>
                  <a:lnTo>
                    <a:pt x="693" y="554"/>
                  </a:lnTo>
                  <a:cubicBezTo>
                    <a:pt x="712" y="554"/>
                    <a:pt x="732" y="563"/>
                    <a:pt x="751" y="563"/>
                  </a:cubicBezTo>
                  <a:cubicBezTo>
                    <a:pt x="1008" y="563"/>
                    <a:pt x="1056" y="191"/>
                    <a:pt x="808" y="134"/>
                  </a:cubicBezTo>
                  <a:lnTo>
                    <a:pt x="379" y="10"/>
                  </a:lnTo>
                  <a:cubicBezTo>
                    <a:pt x="355" y="4"/>
                    <a:pt x="332" y="1"/>
                    <a:pt x="3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3" name="Google Shape;21373;p80"/>
            <p:cNvSpPr/>
            <p:nvPr/>
          </p:nvSpPr>
          <p:spPr>
            <a:xfrm>
              <a:off x="6755237" y="2064824"/>
              <a:ext cx="23017" cy="31501"/>
            </a:xfrm>
            <a:custGeom>
              <a:avLst/>
              <a:gdLst/>
              <a:ahLst/>
              <a:cxnLst/>
              <a:rect l="l" t="t" r="r" b="b"/>
              <a:pathLst>
                <a:path w="879" h="1203" extrusionOk="0">
                  <a:moveTo>
                    <a:pt x="0" y="0"/>
                  </a:moveTo>
                  <a:lnTo>
                    <a:pt x="0" y="1202"/>
                  </a:lnTo>
                  <a:lnTo>
                    <a:pt x="497" y="1135"/>
                  </a:lnTo>
                  <a:cubicBezTo>
                    <a:pt x="716" y="1107"/>
                    <a:pt x="878" y="926"/>
                    <a:pt x="878" y="70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4" name="Google Shape;21374;p80"/>
            <p:cNvSpPr/>
            <p:nvPr/>
          </p:nvSpPr>
          <p:spPr>
            <a:xfrm>
              <a:off x="6903863" y="2064824"/>
              <a:ext cx="23017" cy="31501"/>
            </a:xfrm>
            <a:custGeom>
              <a:avLst/>
              <a:gdLst/>
              <a:ahLst/>
              <a:cxnLst/>
              <a:rect l="l" t="t" r="r" b="b"/>
              <a:pathLst>
                <a:path w="879" h="1203" extrusionOk="0">
                  <a:moveTo>
                    <a:pt x="1" y="0"/>
                  </a:moveTo>
                  <a:lnTo>
                    <a:pt x="1" y="706"/>
                  </a:lnTo>
                  <a:cubicBezTo>
                    <a:pt x="1" y="926"/>
                    <a:pt x="163" y="1107"/>
                    <a:pt x="392" y="1135"/>
                  </a:cubicBezTo>
                  <a:lnTo>
                    <a:pt x="878" y="1202"/>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5" name="Google Shape;21375;p80"/>
            <p:cNvSpPr/>
            <p:nvPr/>
          </p:nvSpPr>
          <p:spPr>
            <a:xfrm>
              <a:off x="6898364" y="2212455"/>
              <a:ext cx="14271" cy="31239"/>
            </a:xfrm>
            <a:custGeom>
              <a:avLst/>
              <a:gdLst/>
              <a:ahLst/>
              <a:cxnLst/>
              <a:rect l="l" t="t" r="r" b="b"/>
              <a:pathLst>
                <a:path w="545" h="1193" extrusionOk="0">
                  <a:moveTo>
                    <a:pt x="1" y="0"/>
                  </a:moveTo>
                  <a:lnTo>
                    <a:pt x="1" y="1193"/>
                  </a:lnTo>
                  <a:cubicBezTo>
                    <a:pt x="249" y="887"/>
                    <a:pt x="430" y="534"/>
                    <a:pt x="545" y="162"/>
                  </a:cubicBezTo>
                  <a:lnTo>
                    <a:pt x="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6" name="Google Shape;21376;p80"/>
            <p:cNvSpPr/>
            <p:nvPr/>
          </p:nvSpPr>
          <p:spPr>
            <a:xfrm>
              <a:off x="6769717" y="2212193"/>
              <a:ext cx="14271" cy="31501"/>
            </a:xfrm>
            <a:custGeom>
              <a:avLst/>
              <a:gdLst/>
              <a:ahLst/>
              <a:cxnLst/>
              <a:rect l="l" t="t" r="r" b="b"/>
              <a:pathLst>
                <a:path w="545" h="1203" extrusionOk="0">
                  <a:moveTo>
                    <a:pt x="545" y="1"/>
                  </a:moveTo>
                  <a:lnTo>
                    <a:pt x="1" y="163"/>
                  </a:lnTo>
                  <a:cubicBezTo>
                    <a:pt x="106" y="544"/>
                    <a:pt x="287" y="897"/>
                    <a:pt x="545" y="1203"/>
                  </a:cubicBezTo>
                  <a:lnTo>
                    <a:pt x="545"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7" name="Google Shape;21377;p80"/>
            <p:cNvSpPr/>
            <p:nvPr/>
          </p:nvSpPr>
          <p:spPr>
            <a:xfrm>
              <a:off x="6777966" y="2127773"/>
              <a:ext cx="126186" cy="131423"/>
            </a:xfrm>
            <a:custGeom>
              <a:avLst/>
              <a:gdLst/>
              <a:ahLst/>
              <a:cxnLst/>
              <a:rect l="l" t="t" r="r" b="b"/>
              <a:pathLst>
                <a:path w="4819" h="5019" extrusionOk="0">
                  <a:moveTo>
                    <a:pt x="4177" y="0"/>
                  </a:moveTo>
                  <a:cubicBezTo>
                    <a:pt x="4171" y="0"/>
                    <a:pt x="4166" y="0"/>
                    <a:pt x="4160" y="0"/>
                  </a:cubicBezTo>
                  <a:lnTo>
                    <a:pt x="659" y="0"/>
                  </a:lnTo>
                  <a:cubicBezTo>
                    <a:pt x="296" y="0"/>
                    <a:pt x="10" y="286"/>
                    <a:pt x="10" y="649"/>
                  </a:cubicBezTo>
                  <a:lnTo>
                    <a:pt x="10" y="2614"/>
                  </a:lnTo>
                  <a:cubicBezTo>
                    <a:pt x="1" y="3950"/>
                    <a:pt x="1088" y="5018"/>
                    <a:pt x="2414" y="5018"/>
                  </a:cubicBezTo>
                  <a:cubicBezTo>
                    <a:pt x="3740" y="5018"/>
                    <a:pt x="4818" y="3940"/>
                    <a:pt x="4818" y="2614"/>
                  </a:cubicBezTo>
                  <a:lnTo>
                    <a:pt x="4818" y="649"/>
                  </a:lnTo>
                  <a:cubicBezTo>
                    <a:pt x="4818" y="292"/>
                    <a:pt x="4532" y="0"/>
                    <a:pt x="4177"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8" name="Google Shape;21378;p80"/>
            <p:cNvSpPr/>
            <p:nvPr/>
          </p:nvSpPr>
          <p:spPr>
            <a:xfrm>
              <a:off x="6815908" y="2144688"/>
              <a:ext cx="50537" cy="17334"/>
            </a:xfrm>
            <a:custGeom>
              <a:avLst/>
              <a:gdLst/>
              <a:ahLst/>
              <a:cxnLst/>
              <a:rect l="l" t="t" r="r" b="b"/>
              <a:pathLst>
                <a:path w="1930" h="662" extrusionOk="0">
                  <a:moveTo>
                    <a:pt x="310" y="0"/>
                  </a:moveTo>
                  <a:cubicBezTo>
                    <a:pt x="144" y="0"/>
                    <a:pt x="1" y="221"/>
                    <a:pt x="154" y="375"/>
                  </a:cubicBezTo>
                  <a:cubicBezTo>
                    <a:pt x="373" y="566"/>
                    <a:pt x="644" y="662"/>
                    <a:pt x="925" y="662"/>
                  </a:cubicBezTo>
                  <a:cubicBezTo>
                    <a:pt x="938" y="662"/>
                    <a:pt x="952" y="662"/>
                    <a:pt x="965" y="661"/>
                  </a:cubicBezTo>
                  <a:cubicBezTo>
                    <a:pt x="979" y="662"/>
                    <a:pt x="992" y="662"/>
                    <a:pt x="1005" y="662"/>
                  </a:cubicBezTo>
                  <a:cubicBezTo>
                    <a:pt x="1287" y="662"/>
                    <a:pt x="1558" y="566"/>
                    <a:pt x="1776" y="375"/>
                  </a:cubicBezTo>
                  <a:cubicBezTo>
                    <a:pt x="1930" y="221"/>
                    <a:pt x="1786" y="0"/>
                    <a:pt x="1620" y="0"/>
                  </a:cubicBezTo>
                  <a:cubicBezTo>
                    <a:pt x="1570" y="0"/>
                    <a:pt x="1518" y="21"/>
                    <a:pt x="1471" y="70"/>
                  </a:cubicBezTo>
                  <a:cubicBezTo>
                    <a:pt x="1318" y="170"/>
                    <a:pt x="1142" y="220"/>
                    <a:pt x="965" y="220"/>
                  </a:cubicBezTo>
                  <a:cubicBezTo>
                    <a:pt x="789" y="220"/>
                    <a:pt x="612" y="170"/>
                    <a:pt x="460" y="70"/>
                  </a:cubicBezTo>
                  <a:cubicBezTo>
                    <a:pt x="413" y="21"/>
                    <a:pt x="360" y="0"/>
                    <a:pt x="31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79" name="Google Shape;21379;p80"/>
            <p:cNvSpPr/>
            <p:nvPr/>
          </p:nvSpPr>
          <p:spPr>
            <a:xfrm>
              <a:off x="6778044" y="2127773"/>
              <a:ext cx="100131" cy="131658"/>
            </a:xfrm>
            <a:custGeom>
              <a:avLst/>
              <a:gdLst/>
              <a:ahLst/>
              <a:cxnLst/>
              <a:rect l="l" t="t" r="r" b="b"/>
              <a:pathLst>
                <a:path w="3824" h="5028" extrusionOk="0">
                  <a:moveTo>
                    <a:pt x="665" y="0"/>
                  </a:moveTo>
                  <a:cubicBezTo>
                    <a:pt x="303" y="0"/>
                    <a:pt x="7" y="286"/>
                    <a:pt x="7" y="649"/>
                  </a:cubicBezTo>
                  <a:lnTo>
                    <a:pt x="7" y="2614"/>
                  </a:lnTo>
                  <a:cubicBezTo>
                    <a:pt x="0" y="4036"/>
                    <a:pt x="1171" y="5028"/>
                    <a:pt x="2419" y="5028"/>
                  </a:cubicBezTo>
                  <a:cubicBezTo>
                    <a:pt x="2896" y="5028"/>
                    <a:pt x="3385" y="4882"/>
                    <a:pt x="3823" y="4560"/>
                  </a:cubicBezTo>
                  <a:lnTo>
                    <a:pt x="3823" y="4560"/>
                  </a:lnTo>
                  <a:cubicBezTo>
                    <a:pt x="3718" y="4570"/>
                    <a:pt x="3604" y="4579"/>
                    <a:pt x="3499" y="4579"/>
                  </a:cubicBezTo>
                  <a:cubicBezTo>
                    <a:pt x="2173" y="4579"/>
                    <a:pt x="1095" y="3501"/>
                    <a:pt x="1104" y="2185"/>
                  </a:cubicBezTo>
                  <a:lnTo>
                    <a:pt x="110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0" name="Google Shape;21380;p80"/>
            <p:cNvSpPr/>
            <p:nvPr/>
          </p:nvSpPr>
          <p:spPr>
            <a:xfrm>
              <a:off x="6749503" y="2030338"/>
              <a:ext cx="183112" cy="34512"/>
            </a:xfrm>
            <a:custGeom>
              <a:avLst/>
              <a:gdLst/>
              <a:ahLst/>
              <a:cxnLst/>
              <a:rect l="l" t="t" r="r" b="b"/>
              <a:pathLst>
                <a:path w="6993" h="1318" extrusionOk="0">
                  <a:moveTo>
                    <a:pt x="219" y="1"/>
                  </a:moveTo>
                  <a:cubicBezTo>
                    <a:pt x="95" y="1"/>
                    <a:pt x="0" y="96"/>
                    <a:pt x="0" y="220"/>
                  </a:cubicBezTo>
                  <a:lnTo>
                    <a:pt x="0" y="1098"/>
                  </a:lnTo>
                  <a:cubicBezTo>
                    <a:pt x="0" y="1212"/>
                    <a:pt x="95" y="1317"/>
                    <a:pt x="219" y="1317"/>
                  </a:cubicBezTo>
                  <a:lnTo>
                    <a:pt x="6773" y="1317"/>
                  </a:lnTo>
                  <a:cubicBezTo>
                    <a:pt x="6897" y="1317"/>
                    <a:pt x="6993" y="1212"/>
                    <a:pt x="6993" y="1098"/>
                  </a:cubicBezTo>
                  <a:lnTo>
                    <a:pt x="6993" y="220"/>
                  </a:lnTo>
                  <a:cubicBezTo>
                    <a:pt x="6993" y="96"/>
                    <a:pt x="6897" y="1"/>
                    <a:pt x="6773"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1" name="Google Shape;21381;p80"/>
            <p:cNvSpPr/>
            <p:nvPr/>
          </p:nvSpPr>
          <p:spPr>
            <a:xfrm>
              <a:off x="6810697" y="1973098"/>
              <a:ext cx="106678" cy="45771"/>
            </a:xfrm>
            <a:custGeom>
              <a:avLst/>
              <a:gdLst/>
              <a:ahLst/>
              <a:cxnLst/>
              <a:rect l="l" t="t" r="r" b="b"/>
              <a:pathLst>
                <a:path w="4074" h="1748" extrusionOk="0">
                  <a:moveTo>
                    <a:pt x="1150" y="1"/>
                  </a:moveTo>
                  <a:cubicBezTo>
                    <a:pt x="1117" y="1"/>
                    <a:pt x="1083" y="1"/>
                    <a:pt x="1050" y="2"/>
                  </a:cubicBezTo>
                  <a:lnTo>
                    <a:pt x="1040" y="2"/>
                  </a:lnTo>
                  <a:cubicBezTo>
                    <a:pt x="754" y="193"/>
                    <a:pt x="515" y="431"/>
                    <a:pt x="325" y="708"/>
                  </a:cubicBezTo>
                  <a:cubicBezTo>
                    <a:pt x="0" y="1137"/>
                    <a:pt x="315" y="1748"/>
                    <a:pt x="849" y="1748"/>
                  </a:cubicBezTo>
                  <a:lnTo>
                    <a:pt x="4074" y="1748"/>
                  </a:lnTo>
                  <a:cubicBezTo>
                    <a:pt x="3581" y="725"/>
                    <a:pt x="2462" y="1"/>
                    <a:pt x="115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2" name="Google Shape;21382;p80"/>
            <p:cNvSpPr/>
            <p:nvPr/>
          </p:nvSpPr>
          <p:spPr>
            <a:xfrm>
              <a:off x="6738243" y="2276399"/>
              <a:ext cx="17020" cy="51480"/>
            </a:xfrm>
            <a:custGeom>
              <a:avLst/>
              <a:gdLst/>
              <a:ahLst/>
              <a:cxnLst/>
              <a:rect l="l" t="t" r="r" b="b"/>
              <a:pathLst>
                <a:path w="650" h="1966" extrusionOk="0">
                  <a:moveTo>
                    <a:pt x="649" y="0"/>
                  </a:moveTo>
                  <a:cubicBezTo>
                    <a:pt x="287" y="0"/>
                    <a:pt x="1" y="287"/>
                    <a:pt x="1" y="649"/>
                  </a:cubicBezTo>
                  <a:lnTo>
                    <a:pt x="1" y="1966"/>
                  </a:lnTo>
                  <a:lnTo>
                    <a:pt x="649" y="1966"/>
                  </a:lnTo>
                  <a:lnTo>
                    <a:pt x="64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3" name="Google Shape;21383;p80"/>
            <p:cNvSpPr/>
            <p:nvPr/>
          </p:nvSpPr>
          <p:spPr>
            <a:xfrm>
              <a:off x="6755237" y="2276399"/>
              <a:ext cx="11521" cy="51480"/>
            </a:xfrm>
            <a:custGeom>
              <a:avLst/>
              <a:gdLst/>
              <a:ahLst/>
              <a:cxnLst/>
              <a:rect l="l" t="t" r="r" b="b"/>
              <a:pathLst>
                <a:path w="440" h="1966" extrusionOk="0">
                  <a:moveTo>
                    <a:pt x="0" y="0"/>
                  </a:moveTo>
                  <a:lnTo>
                    <a:pt x="0" y="1966"/>
                  </a:lnTo>
                  <a:lnTo>
                    <a:pt x="439" y="1966"/>
                  </a:lnTo>
                  <a:lnTo>
                    <a:pt x="439" y="439"/>
                  </a:lnTo>
                  <a:cubicBezTo>
                    <a:pt x="439" y="191"/>
                    <a:pt x="239" y="0"/>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4" name="Google Shape;21384;p80"/>
            <p:cNvSpPr/>
            <p:nvPr/>
          </p:nvSpPr>
          <p:spPr>
            <a:xfrm>
              <a:off x="6926854" y="2276399"/>
              <a:ext cx="17256" cy="51480"/>
            </a:xfrm>
            <a:custGeom>
              <a:avLst/>
              <a:gdLst/>
              <a:ahLst/>
              <a:cxnLst/>
              <a:rect l="l" t="t" r="r" b="b"/>
              <a:pathLst>
                <a:path w="659" h="1966" extrusionOk="0">
                  <a:moveTo>
                    <a:pt x="0" y="0"/>
                  </a:moveTo>
                  <a:lnTo>
                    <a:pt x="0" y="1966"/>
                  </a:lnTo>
                  <a:lnTo>
                    <a:pt x="659" y="1966"/>
                  </a:lnTo>
                  <a:lnTo>
                    <a:pt x="659" y="649"/>
                  </a:lnTo>
                  <a:cubicBezTo>
                    <a:pt x="649" y="287"/>
                    <a:pt x="363" y="0"/>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5" name="Google Shape;21385;p80"/>
            <p:cNvSpPr/>
            <p:nvPr/>
          </p:nvSpPr>
          <p:spPr>
            <a:xfrm>
              <a:off x="6915358" y="2276399"/>
              <a:ext cx="11521" cy="51480"/>
            </a:xfrm>
            <a:custGeom>
              <a:avLst/>
              <a:gdLst/>
              <a:ahLst/>
              <a:cxnLst/>
              <a:rect l="l" t="t" r="r" b="b"/>
              <a:pathLst>
                <a:path w="440" h="1966" extrusionOk="0">
                  <a:moveTo>
                    <a:pt x="439" y="0"/>
                  </a:moveTo>
                  <a:cubicBezTo>
                    <a:pt x="201" y="0"/>
                    <a:pt x="1" y="191"/>
                    <a:pt x="1" y="439"/>
                  </a:cubicBezTo>
                  <a:lnTo>
                    <a:pt x="1" y="1966"/>
                  </a:lnTo>
                  <a:lnTo>
                    <a:pt x="439" y="1966"/>
                  </a:lnTo>
                  <a:lnTo>
                    <a:pt x="439"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386" name="Google Shape;21386;p80"/>
          <p:cNvGrpSpPr/>
          <p:nvPr/>
        </p:nvGrpSpPr>
        <p:grpSpPr>
          <a:xfrm>
            <a:off x="8337833" y="2630867"/>
            <a:ext cx="366416" cy="472971"/>
            <a:chOff x="6253375" y="1973150"/>
            <a:chExt cx="274812" cy="354728"/>
          </a:xfrm>
        </p:grpSpPr>
        <p:sp>
          <p:nvSpPr>
            <p:cNvPr id="21387" name="Google Shape;21387;p80"/>
            <p:cNvSpPr/>
            <p:nvPr/>
          </p:nvSpPr>
          <p:spPr>
            <a:xfrm>
              <a:off x="6253637" y="2173492"/>
              <a:ext cx="274550" cy="154387"/>
            </a:xfrm>
            <a:custGeom>
              <a:avLst/>
              <a:gdLst/>
              <a:ahLst/>
              <a:cxnLst/>
              <a:rect l="l" t="t" r="r" b="b"/>
              <a:pathLst>
                <a:path w="10485" h="5896" extrusionOk="0">
                  <a:moveTo>
                    <a:pt x="3711" y="0"/>
                  </a:moveTo>
                  <a:lnTo>
                    <a:pt x="3711" y="1040"/>
                  </a:lnTo>
                  <a:cubicBezTo>
                    <a:pt x="3711" y="1326"/>
                    <a:pt x="3520" y="1584"/>
                    <a:pt x="3244" y="1670"/>
                  </a:cubicBezTo>
                  <a:lnTo>
                    <a:pt x="935" y="2347"/>
                  </a:lnTo>
                  <a:cubicBezTo>
                    <a:pt x="382" y="2509"/>
                    <a:pt x="0" y="3015"/>
                    <a:pt x="0" y="3597"/>
                  </a:cubicBezTo>
                  <a:lnTo>
                    <a:pt x="0" y="5237"/>
                  </a:lnTo>
                  <a:cubicBezTo>
                    <a:pt x="0" y="5600"/>
                    <a:pt x="286" y="5896"/>
                    <a:pt x="649" y="5896"/>
                  </a:cubicBezTo>
                  <a:lnTo>
                    <a:pt x="9826" y="5896"/>
                  </a:lnTo>
                  <a:cubicBezTo>
                    <a:pt x="10189" y="5896"/>
                    <a:pt x="10485" y="5600"/>
                    <a:pt x="10485" y="5237"/>
                  </a:cubicBezTo>
                  <a:lnTo>
                    <a:pt x="10485" y="3597"/>
                  </a:lnTo>
                  <a:cubicBezTo>
                    <a:pt x="10485" y="3015"/>
                    <a:pt x="10094" y="2509"/>
                    <a:pt x="9540" y="2347"/>
                  </a:cubicBezTo>
                  <a:lnTo>
                    <a:pt x="7241" y="1670"/>
                  </a:lnTo>
                  <a:cubicBezTo>
                    <a:pt x="6955" y="1584"/>
                    <a:pt x="6764" y="1326"/>
                    <a:pt x="6764" y="1040"/>
                  </a:cubicBezTo>
                  <a:lnTo>
                    <a:pt x="676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8" name="Google Shape;21388;p80"/>
            <p:cNvSpPr/>
            <p:nvPr/>
          </p:nvSpPr>
          <p:spPr>
            <a:xfrm>
              <a:off x="6253375" y="2210439"/>
              <a:ext cx="274812" cy="117440"/>
            </a:xfrm>
            <a:custGeom>
              <a:avLst/>
              <a:gdLst/>
              <a:ahLst/>
              <a:cxnLst/>
              <a:rect l="l" t="t" r="r" b="b"/>
              <a:pathLst>
                <a:path w="10495" h="4485" extrusionOk="0">
                  <a:moveTo>
                    <a:pt x="3597" y="1"/>
                  </a:moveTo>
                  <a:cubicBezTo>
                    <a:pt x="3511" y="125"/>
                    <a:pt x="3387" y="211"/>
                    <a:pt x="3244" y="259"/>
                  </a:cubicBezTo>
                  <a:lnTo>
                    <a:pt x="945" y="936"/>
                  </a:lnTo>
                  <a:cubicBezTo>
                    <a:pt x="392" y="1098"/>
                    <a:pt x="1" y="1604"/>
                    <a:pt x="1" y="2186"/>
                  </a:cubicBezTo>
                  <a:lnTo>
                    <a:pt x="1" y="3826"/>
                  </a:lnTo>
                  <a:cubicBezTo>
                    <a:pt x="1" y="4189"/>
                    <a:pt x="296" y="4485"/>
                    <a:pt x="659" y="4485"/>
                  </a:cubicBezTo>
                  <a:lnTo>
                    <a:pt x="9836" y="4485"/>
                  </a:lnTo>
                  <a:cubicBezTo>
                    <a:pt x="10199" y="4485"/>
                    <a:pt x="10495" y="4189"/>
                    <a:pt x="10495" y="3826"/>
                  </a:cubicBezTo>
                  <a:lnTo>
                    <a:pt x="10495" y="2186"/>
                  </a:lnTo>
                  <a:cubicBezTo>
                    <a:pt x="10485" y="1604"/>
                    <a:pt x="10104" y="1098"/>
                    <a:pt x="9550" y="936"/>
                  </a:cubicBezTo>
                  <a:lnTo>
                    <a:pt x="7251" y="259"/>
                  </a:lnTo>
                  <a:cubicBezTo>
                    <a:pt x="7108" y="211"/>
                    <a:pt x="6984" y="125"/>
                    <a:pt x="6898" y="1"/>
                  </a:cubicBezTo>
                  <a:lnTo>
                    <a:pt x="5248" y="554"/>
                  </a:lnTo>
                  <a:lnTo>
                    <a:pt x="3597"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89" name="Google Shape;21389;p80"/>
            <p:cNvSpPr/>
            <p:nvPr/>
          </p:nvSpPr>
          <p:spPr>
            <a:xfrm>
              <a:off x="6315591" y="2210439"/>
              <a:ext cx="150407" cy="49542"/>
            </a:xfrm>
            <a:custGeom>
              <a:avLst/>
              <a:gdLst/>
              <a:ahLst/>
              <a:cxnLst/>
              <a:rect l="l" t="t" r="r" b="b"/>
              <a:pathLst>
                <a:path w="5744" h="1892" extrusionOk="0">
                  <a:moveTo>
                    <a:pt x="1221" y="1"/>
                  </a:moveTo>
                  <a:cubicBezTo>
                    <a:pt x="1135" y="125"/>
                    <a:pt x="1011" y="211"/>
                    <a:pt x="878" y="259"/>
                  </a:cubicBezTo>
                  <a:lnTo>
                    <a:pt x="0" y="507"/>
                  </a:lnTo>
                  <a:lnTo>
                    <a:pt x="1374" y="1680"/>
                  </a:lnTo>
                  <a:cubicBezTo>
                    <a:pt x="1537" y="1823"/>
                    <a:pt x="1740" y="1891"/>
                    <a:pt x="1941" y="1891"/>
                  </a:cubicBezTo>
                  <a:cubicBezTo>
                    <a:pt x="2198" y="1891"/>
                    <a:pt x="2453" y="1779"/>
                    <a:pt x="2624" y="1565"/>
                  </a:cubicBezTo>
                  <a:lnTo>
                    <a:pt x="2872" y="1251"/>
                  </a:lnTo>
                  <a:lnTo>
                    <a:pt x="3120" y="1565"/>
                  </a:lnTo>
                  <a:cubicBezTo>
                    <a:pt x="3296" y="1779"/>
                    <a:pt x="3551" y="1891"/>
                    <a:pt x="3807" y="1891"/>
                  </a:cubicBezTo>
                  <a:cubicBezTo>
                    <a:pt x="4009" y="1891"/>
                    <a:pt x="4211" y="1823"/>
                    <a:pt x="4379" y="1680"/>
                  </a:cubicBezTo>
                  <a:lnTo>
                    <a:pt x="5743" y="507"/>
                  </a:lnTo>
                  <a:lnTo>
                    <a:pt x="4875" y="259"/>
                  </a:lnTo>
                  <a:cubicBezTo>
                    <a:pt x="4732" y="211"/>
                    <a:pt x="4608" y="125"/>
                    <a:pt x="4522" y="1"/>
                  </a:cubicBezTo>
                  <a:lnTo>
                    <a:pt x="2872" y="554"/>
                  </a:lnTo>
                  <a:lnTo>
                    <a:pt x="1221"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0" name="Google Shape;21390;p80"/>
            <p:cNvSpPr/>
            <p:nvPr/>
          </p:nvSpPr>
          <p:spPr>
            <a:xfrm>
              <a:off x="6350810" y="2173492"/>
              <a:ext cx="79969" cy="22860"/>
            </a:xfrm>
            <a:custGeom>
              <a:avLst/>
              <a:gdLst/>
              <a:ahLst/>
              <a:cxnLst/>
              <a:rect l="l" t="t" r="r" b="b"/>
              <a:pathLst>
                <a:path w="3054" h="873" extrusionOk="0">
                  <a:moveTo>
                    <a:pt x="0" y="0"/>
                  </a:moveTo>
                  <a:lnTo>
                    <a:pt x="0" y="487"/>
                  </a:lnTo>
                  <a:cubicBezTo>
                    <a:pt x="477" y="744"/>
                    <a:pt x="1002" y="873"/>
                    <a:pt x="1527" y="873"/>
                  </a:cubicBezTo>
                  <a:cubicBezTo>
                    <a:pt x="2051" y="873"/>
                    <a:pt x="2576" y="744"/>
                    <a:pt x="3053" y="487"/>
                  </a:cubicBezTo>
                  <a:lnTo>
                    <a:pt x="305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1" name="Google Shape;21391;p80"/>
            <p:cNvSpPr/>
            <p:nvPr/>
          </p:nvSpPr>
          <p:spPr>
            <a:xfrm>
              <a:off x="6294355" y="2059063"/>
              <a:ext cx="192617" cy="125688"/>
            </a:xfrm>
            <a:custGeom>
              <a:avLst/>
              <a:gdLst/>
              <a:ahLst/>
              <a:cxnLst/>
              <a:rect l="l" t="t" r="r" b="b"/>
              <a:pathLst>
                <a:path w="7356" h="4800" extrusionOk="0">
                  <a:moveTo>
                    <a:pt x="849" y="1"/>
                  </a:moveTo>
                  <a:lnTo>
                    <a:pt x="849" y="1088"/>
                  </a:lnTo>
                  <a:lnTo>
                    <a:pt x="735" y="1088"/>
                  </a:lnTo>
                  <a:cubicBezTo>
                    <a:pt x="0" y="1088"/>
                    <a:pt x="0" y="2185"/>
                    <a:pt x="735" y="2185"/>
                  </a:cubicBezTo>
                  <a:lnTo>
                    <a:pt x="849" y="2185"/>
                  </a:lnTo>
                  <a:cubicBezTo>
                    <a:pt x="964" y="3664"/>
                    <a:pt x="2194" y="4799"/>
                    <a:pt x="3683" y="4799"/>
                  </a:cubicBezTo>
                  <a:cubicBezTo>
                    <a:pt x="5161" y="4799"/>
                    <a:pt x="6392" y="3664"/>
                    <a:pt x="6507" y="2185"/>
                  </a:cubicBezTo>
                  <a:lnTo>
                    <a:pt x="6631" y="2185"/>
                  </a:lnTo>
                  <a:cubicBezTo>
                    <a:pt x="7356" y="2185"/>
                    <a:pt x="7356" y="1088"/>
                    <a:pt x="6631" y="1088"/>
                  </a:cubicBezTo>
                  <a:lnTo>
                    <a:pt x="6526" y="1088"/>
                  </a:lnTo>
                  <a:lnTo>
                    <a:pt x="652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2" name="Google Shape;21392;p80"/>
            <p:cNvSpPr/>
            <p:nvPr/>
          </p:nvSpPr>
          <p:spPr>
            <a:xfrm>
              <a:off x="6297340" y="2059063"/>
              <a:ext cx="144908" cy="125897"/>
            </a:xfrm>
            <a:custGeom>
              <a:avLst/>
              <a:gdLst/>
              <a:ahLst/>
              <a:cxnLst/>
              <a:rect l="l" t="t" r="r" b="b"/>
              <a:pathLst>
                <a:path w="5534" h="4808" extrusionOk="0">
                  <a:moveTo>
                    <a:pt x="735" y="1"/>
                  </a:moveTo>
                  <a:lnTo>
                    <a:pt x="735" y="1088"/>
                  </a:lnTo>
                  <a:lnTo>
                    <a:pt x="649" y="1088"/>
                  </a:lnTo>
                  <a:cubicBezTo>
                    <a:pt x="392" y="1088"/>
                    <a:pt x="172" y="1250"/>
                    <a:pt x="96" y="1489"/>
                  </a:cubicBezTo>
                  <a:cubicBezTo>
                    <a:pt x="1" y="1842"/>
                    <a:pt x="268" y="2185"/>
                    <a:pt x="630" y="2185"/>
                  </a:cubicBezTo>
                  <a:lnTo>
                    <a:pt x="745" y="2185"/>
                  </a:lnTo>
                  <a:cubicBezTo>
                    <a:pt x="849" y="3681"/>
                    <a:pt x="2103" y="4808"/>
                    <a:pt x="3559" y="4808"/>
                  </a:cubicBezTo>
                  <a:cubicBezTo>
                    <a:pt x="3710" y="4808"/>
                    <a:pt x="3863" y="4796"/>
                    <a:pt x="4017" y="4771"/>
                  </a:cubicBezTo>
                  <a:cubicBezTo>
                    <a:pt x="2634" y="4551"/>
                    <a:pt x="1613" y="3368"/>
                    <a:pt x="1613" y="1966"/>
                  </a:cubicBezTo>
                  <a:lnTo>
                    <a:pt x="1613" y="1527"/>
                  </a:lnTo>
                  <a:cubicBezTo>
                    <a:pt x="1613" y="1050"/>
                    <a:pt x="2004" y="659"/>
                    <a:pt x="2481" y="659"/>
                  </a:cubicBezTo>
                  <a:lnTo>
                    <a:pt x="5105" y="659"/>
                  </a:lnTo>
                  <a:cubicBezTo>
                    <a:pt x="5343" y="649"/>
                    <a:pt x="5534" y="459"/>
                    <a:pt x="5534" y="220"/>
                  </a:cubicBezTo>
                  <a:lnTo>
                    <a:pt x="553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3" name="Google Shape;21393;p80"/>
            <p:cNvSpPr/>
            <p:nvPr/>
          </p:nvSpPr>
          <p:spPr>
            <a:xfrm>
              <a:off x="6316822" y="2116775"/>
              <a:ext cx="147919" cy="67976"/>
            </a:xfrm>
            <a:custGeom>
              <a:avLst/>
              <a:gdLst/>
              <a:ahLst/>
              <a:cxnLst/>
              <a:rect l="l" t="t" r="r" b="b"/>
              <a:pathLst>
                <a:path w="5649" h="2596" extrusionOk="0">
                  <a:moveTo>
                    <a:pt x="1" y="0"/>
                  </a:moveTo>
                  <a:lnTo>
                    <a:pt x="1" y="0"/>
                  </a:lnTo>
                  <a:cubicBezTo>
                    <a:pt x="125" y="1470"/>
                    <a:pt x="1356" y="2595"/>
                    <a:pt x="2825" y="2595"/>
                  </a:cubicBezTo>
                  <a:cubicBezTo>
                    <a:pt x="4294" y="2595"/>
                    <a:pt x="5524" y="1470"/>
                    <a:pt x="5649" y="0"/>
                  </a:cubicBezTo>
                  <a:lnTo>
                    <a:pt x="5649" y="0"/>
                  </a:lnTo>
                  <a:cubicBezTo>
                    <a:pt x="5019" y="382"/>
                    <a:pt x="3989" y="630"/>
                    <a:pt x="2825" y="630"/>
                  </a:cubicBezTo>
                  <a:cubicBezTo>
                    <a:pt x="1661" y="630"/>
                    <a:pt x="640" y="382"/>
                    <a:pt x="1" y="0"/>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4" name="Google Shape;21394;p80"/>
            <p:cNvSpPr/>
            <p:nvPr/>
          </p:nvSpPr>
          <p:spPr>
            <a:xfrm>
              <a:off x="6305091" y="2059063"/>
              <a:ext cx="22755" cy="28515"/>
            </a:xfrm>
            <a:custGeom>
              <a:avLst/>
              <a:gdLst/>
              <a:ahLst/>
              <a:cxnLst/>
              <a:rect l="l" t="t" r="r" b="b"/>
              <a:pathLst>
                <a:path w="869" h="1089" extrusionOk="0">
                  <a:moveTo>
                    <a:pt x="0" y="1"/>
                  </a:moveTo>
                  <a:lnTo>
                    <a:pt x="0" y="1088"/>
                  </a:lnTo>
                  <a:lnTo>
                    <a:pt x="869" y="1088"/>
                  </a:lnTo>
                  <a:lnTo>
                    <a:pt x="869"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5" name="Google Shape;21395;p80"/>
            <p:cNvSpPr/>
            <p:nvPr/>
          </p:nvSpPr>
          <p:spPr>
            <a:xfrm>
              <a:off x="6453717" y="2059063"/>
              <a:ext cx="23017" cy="28515"/>
            </a:xfrm>
            <a:custGeom>
              <a:avLst/>
              <a:gdLst/>
              <a:ahLst/>
              <a:cxnLst/>
              <a:rect l="l" t="t" r="r" b="b"/>
              <a:pathLst>
                <a:path w="879" h="1089" extrusionOk="0">
                  <a:moveTo>
                    <a:pt x="1" y="1"/>
                  </a:moveTo>
                  <a:lnTo>
                    <a:pt x="1" y="1088"/>
                  </a:lnTo>
                  <a:lnTo>
                    <a:pt x="878" y="1088"/>
                  </a:lnTo>
                  <a:lnTo>
                    <a:pt x="878"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6" name="Google Shape;21396;p80"/>
            <p:cNvSpPr/>
            <p:nvPr/>
          </p:nvSpPr>
          <p:spPr>
            <a:xfrm>
              <a:off x="6328579" y="2198525"/>
              <a:ext cx="62216" cy="50197"/>
            </a:xfrm>
            <a:custGeom>
              <a:avLst/>
              <a:gdLst/>
              <a:ahLst/>
              <a:cxnLst/>
              <a:rect l="l" t="t" r="r" b="b"/>
              <a:pathLst>
                <a:path w="2376" h="1917" extrusionOk="0">
                  <a:moveTo>
                    <a:pt x="511" y="0"/>
                  </a:moveTo>
                  <a:cubicBezTo>
                    <a:pt x="430" y="0"/>
                    <a:pt x="355" y="43"/>
                    <a:pt x="315" y="122"/>
                  </a:cubicBezTo>
                  <a:lnTo>
                    <a:pt x="29" y="694"/>
                  </a:lnTo>
                  <a:cubicBezTo>
                    <a:pt x="0" y="752"/>
                    <a:pt x="10" y="818"/>
                    <a:pt x="57" y="857"/>
                  </a:cubicBezTo>
                  <a:lnTo>
                    <a:pt x="1164" y="1811"/>
                  </a:lnTo>
                  <a:cubicBezTo>
                    <a:pt x="1248" y="1882"/>
                    <a:pt x="1348" y="1916"/>
                    <a:pt x="1448" y="1916"/>
                  </a:cubicBezTo>
                  <a:cubicBezTo>
                    <a:pt x="1576" y="1916"/>
                    <a:pt x="1703" y="1860"/>
                    <a:pt x="1794" y="1753"/>
                  </a:cubicBezTo>
                  <a:lnTo>
                    <a:pt x="2376" y="1009"/>
                  </a:lnTo>
                  <a:lnTo>
                    <a:pt x="620" y="27"/>
                  </a:lnTo>
                  <a:cubicBezTo>
                    <a:pt x="585" y="9"/>
                    <a:pt x="548" y="0"/>
                    <a:pt x="5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7" name="Google Shape;21397;p80"/>
            <p:cNvSpPr/>
            <p:nvPr/>
          </p:nvSpPr>
          <p:spPr>
            <a:xfrm>
              <a:off x="6390768" y="2198525"/>
              <a:ext cx="62477" cy="50197"/>
            </a:xfrm>
            <a:custGeom>
              <a:avLst/>
              <a:gdLst/>
              <a:ahLst/>
              <a:cxnLst/>
              <a:rect l="l" t="t" r="r" b="b"/>
              <a:pathLst>
                <a:path w="2386" h="1917" extrusionOk="0">
                  <a:moveTo>
                    <a:pt x="1875" y="0"/>
                  </a:moveTo>
                  <a:cubicBezTo>
                    <a:pt x="1838" y="0"/>
                    <a:pt x="1801" y="9"/>
                    <a:pt x="1766" y="27"/>
                  </a:cubicBezTo>
                  <a:lnTo>
                    <a:pt x="1" y="1009"/>
                  </a:lnTo>
                  <a:lnTo>
                    <a:pt x="592" y="1753"/>
                  </a:lnTo>
                  <a:cubicBezTo>
                    <a:pt x="678" y="1860"/>
                    <a:pt x="805" y="1916"/>
                    <a:pt x="934" y="1916"/>
                  </a:cubicBezTo>
                  <a:cubicBezTo>
                    <a:pt x="1036" y="1916"/>
                    <a:pt x="1138" y="1882"/>
                    <a:pt x="1222" y="1811"/>
                  </a:cubicBezTo>
                  <a:lnTo>
                    <a:pt x="2328" y="857"/>
                  </a:lnTo>
                  <a:cubicBezTo>
                    <a:pt x="2376" y="818"/>
                    <a:pt x="2386" y="752"/>
                    <a:pt x="2357" y="694"/>
                  </a:cubicBezTo>
                  <a:lnTo>
                    <a:pt x="2071" y="122"/>
                  </a:lnTo>
                  <a:cubicBezTo>
                    <a:pt x="2031" y="43"/>
                    <a:pt x="1955" y="0"/>
                    <a:pt x="187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8" name="Google Shape;21398;p80"/>
            <p:cNvSpPr/>
            <p:nvPr/>
          </p:nvSpPr>
          <p:spPr>
            <a:xfrm>
              <a:off x="6353559"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399" name="Google Shape;21399;p80"/>
            <p:cNvSpPr/>
            <p:nvPr/>
          </p:nvSpPr>
          <p:spPr>
            <a:xfrm>
              <a:off x="6416508" y="2081923"/>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0" name="Google Shape;21400;p80"/>
            <p:cNvSpPr/>
            <p:nvPr/>
          </p:nvSpPr>
          <p:spPr>
            <a:xfrm>
              <a:off x="6373669" y="2081792"/>
              <a:ext cx="34355" cy="23017"/>
            </a:xfrm>
            <a:custGeom>
              <a:avLst/>
              <a:gdLst/>
              <a:ahLst/>
              <a:cxnLst/>
              <a:rect l="l" t="t" r="r" b="b"/>
              <a:pathLst>
                <a:path w="1312" h="879" extrusionOk="0">
                  <a:moveTo>
                    <a:pt x="654" y="1"/>
                  </a:moveTo>
                  <a:cubicBezTo>
                    <a:pt x="291" y="1"/>
                    <a:pt x="5" y="297"/>
                    <a:pt x="5" y="659"/>
                  </a:cubicBezTo>
                  <a:cubicBezTo>
                    <a:pt x="0" y="802"/>
                    <a:pt x="108" y="874"/>
                    <a:pt x="216" y="874"/>
                  </a:cubicBezTo>
                  <a:cubicBezTo>
                    <a:pt x="325" y="874"/>
                    <a:pt x="434" y="802"/>
                    <a:pt x="434" y="659"/>
                  </a:cubicBezTo>
                  <a:cubicBezTo>
                    <a:pt x="434" y="516"/>
                    <a:pt x="544" y="444"/>
                    <a:pt x="654" y="444"/>
                  </a:cubicBezTo>
                  <a:cubicBezTo>
                    <a:pt x="763" y="444"/>
                    <a:pt x="873" y="516"/>
                    <a:pt x="873" y="659"/>
                  </a:cubicBezTo>
                  <a:cubicBezTo>
                    <a:pt x="873" y="783"/>
                    <a:pt x="969" y="879"/>
                    <a:pt x="1093" y="879"/>
                  </a:cubicBezTo>
                  <a:cubicBezTo>
                    <a:pt x="1217" y="879"/>
                    <a:pt x="1312" y="783"/>
                    <a:pt x="1312" y="659"/>
                  </a:cubicBezTo>
                  <a:cubicBezTo>
                    <a:pt x="1312" y="297"/>
                    <a:pt x="1016" y="1"/>
                    <a:pt x="65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1" name="Google Shape;21401;p80"/>
            <p:cNvSpPr/>
            <p:nvPr/>
          </p:nvSpPr>
          <p:spPr>
            <a:xfrm>
              <a:off x="6305091" y="1973150"/>
              <a:ext cx="171643" cy="85939"/>
            </a:xfrm>
            <a:custGeom>
              <a:avLst/>
              <a:gdLst/>
              <a:ahLst/>
              <a:cxnLst/>
              <a:rect l="l" t="t" r="r" b="b"/>
              <a:pathLst>
                <a:path w="6555" h="3282" extrusionOk="0">
                  <a:moveTo>
                    <a:pt x="1880" y="0"/>
                  </a:moveTo>
                  <a:cubicBezTo>
                    <a:pt x="1288" y="0"/>
                    <a:pt x="764" y="401"/>
                    <a:pt x="611" y="973"/>
                  </a:cubicBezTo>
                  <a:lnTo>
                    <a:pt x="0" y="3282"/>
                  </a:lnTo>
                  <a:lnTo>
                    <a:pt x="6554" y="3282"/>
                  </a:lnTo>
                  <a:lnTo>
                    <a:pt x="5934" y="973"/>
                  </a:lnTo>
                  <a:cubicBezTo>
                    <a:pt x="5782" y="401"/>
                    <a:pt x="5267" y="0"/>
                    <a:pt x="466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2" name="Google Shape;21402;p80"/>
            <p:cNvSpPr/>
            <p:nvPr/>
          </p:nvSpPr>
          <p:spPr>
            <a:xfrm>
              <a:off x="6377545" y="2156236"/>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3" name="Google Shape;21403;p80"/>
            <p:cNvSpPr/>
            <p:nvPr/>
          </p:nvSpPr>
          <p:spPr>
            <a:xfrm>
              <a:off x="6303101" y="2081792"/>
              <a:ext cx="43729" cy="11521"/>
            </a:xfrm>
            <a:custGeom>
              <a:avLst/>
              <a:gdLst/>
              <a:ahLst/>
              <a:cxnLst/>
              <a:rect l="l" t="t" r="r" b="b"/>
              <a:pathLst>
                <a:path w="1670" h="440" extrusionOk="0">
                  <a:moveTo>
                    <a:pt x="296" y="1"/>
                  </a:moveTo>
                  <a:cubicBezTo>
                    <a:pt x="0" y="1"/>
                    <a:pt x="0" y="440"/>
                    <a:pt x="296" y="440"/>
                  </a:cubicBezTo>
                  <a:lnTo>
                    <a:pt x="1383" y="440"/>
                  </a:lnTo>
                  <a:cubicBezTo>
                    <a:pt x="1670" y="440"/>
                    <a:pt x="1670" y="1"/>
                    <a:pt x="138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4" name="Google Shape;21404;p80"/>
            <p:cNvSpPr/>
            <p:nvPr/>
          </p:nvSpPr>
          <p:spPr>
            <a:xfrm>
              <a:off x="6434733" y="2081792"/>
              <a:ext cx="43755" cy="11521"/>
            </a:xfrm>
            <a:custGeom>
              <a:avLst/>
              <a:gdLst/>
              <a:ahLst/>
              <a:cxnLst/>
              <a:rect l="l" t="t" r="r" b="b"/>
              <a:pathLst>
                <a:path w="1671" h="440" extrusionOk="0">
                  <a:moveTo>
                    <a:pt x="287" y="1"/>
                  </a:moveTo>
                  <a:cubicBezTo>
                    <a:pt x="1" y="1"/>
                    <a:pt x="1" y="440"/>
                    <a:pt x="287" y="440"/>
                  </a:cubicBezTo>
                  <a:lnTo>
                    <a:pt x="1384" y="440"/>
                  </a:lnTo>
                  <a:cubicBezTo>
                    <a:pt x="1670" y="440"/>
                    <a:pt x="1670" y="1"/>
                    <a:pt x="1384"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5" name="Google Shape;21405;p80"/>
            <p:cNvSpPr/>
            <p:nvPr/>
          </p:nvSpPr>
          <p:spPr>
            <a:xfrm>
              <a:off x="6333580" y="2076057"/>
              <a:ext cx="51480" cy="40246"/>
            </a:xfrm>
            <a:custGeom>
              <a:avLst/>
              <a:gdLst/>
              <a:ahLst/>
              <a:cxnLst/>
              <a:rect l="l" t="t" r="r" b="b"/>
              <a:pathLst>
                <a:path w="1966" h="1537" extrusionOk="0">
                  <a:moveTo>
                    <a:pt x="1526" y="439"/>
                  </a:moveTo>
                  <a:lnTo>
                    <a:pt x="1526" y="878"/>
                  </a:lnTo>
                  <a:cubicBezTo>
                    <a:pt x="1526" y="1002"/>
                    <a:pt x="1431" y="1098"/>
                    <a:pt x="1317" y="1098"/>
                  </a:cubicBezTo>
                  <a:lnTo>
                    <a:pt x="658" y="1098"/>
                  </a:lnTo>
                  <a:cubicBezTo>
                    <a:pt x="534" y="1098"/>
                    <a:pt x="439" y="1002"/>
                    <a:pt x="439" y="878"/>
                  </a:cubicBezTo>
                  <a:lnTo>
                    <a:pt x="439" y="439"/>
                  </a:lnTo>
                  <a:close/>
                  <a:moveTo>
                    <a:pt x="219" y="0"/>
                  </a:moveTo>
                  <a:cubicBezTo>
                    <a:pt x="95" y="0"/>
                    <a:pt x="0" y="105"/>
                    <a:pt x="0" y="220"/>
                  </a:cubicBezTo>
                  <a:lnTo>
                    <a:pt x="0" y="878"/>
                  </a:lnTo>
                  <a:cubicBezTo>
                    <a:pt x="0" y="1241"/>
                    <a:pt x="296" y="1536"/>
                    <a:pt x="658" y="1536"/>
                  </a:cubicBezTo>
                  <a:lnTo>
                    <a:pt x="131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6" name="Google Shape;21406;p80"/>
            <p:cNvSpPr/>
            <p:nvPr/>
          </p:nvSpPr>
          <p:spPr>
            <a:xfrm>
              <a:off x="6396529" y="2076057"/>
              <a:ext cx="51480" cy="40246"/>
            </a:xfrm>
            <a:custGeom>
              <a:avLst/>
              <a:gdLst/>
              <a:ahLst/>
              <a:cxnLst/>
              <a:rect l="l" t="t" r="r" b="b"/>
              <a:pathLst>
                <a:path w="1966" h="1537" extrusionOk="0">
                  <a:moveTo>
                    <a:pt x="1526" y="439"/>
                  </a:moveTo>
                  <a:lnTo>
                    <a:pt x="1526" y="878"/>
                  </a:lnTo>
                  <a:cubicBezTo>
                    <a:pt x="1526" y="1002"/>
                    <a:pt x="1431" y="1098"/>
                    <a:pt x="1307" y="1098"/>
                  </a:cubicBezTo>
                  <a:lnTo>
                    <a:pt x="658" y="1098"/>
                  </a:lnTo>
                  <a:cubicBezTo>
                    <a:pt x="534" y="1098"/>
                    <a:pt x="439" y="1002"/>
                    <a:pt x="439" y="878"/>
                  </a:cubicBezTo>
                  <a:lnTo>
                    <a:pt x="439" y="439"/>
                  </a:lnTo>
                  <a:close/>
                  <a:moveTo>
                    <a:pt x="220" y="0"/>
                  </a:moveTo>
                  <a:cubicBezTo>
                    <a:pt x="96" y="0"/>
                    <a:pt x="0" y="105"/>
                    <a:pt x="0" y="220"/>
                  </a:cubicBezTo>
                  <a:lnTo>
                    <a:pt x="0" y="878"/>
                  </a:lnTo>
                  <a:cubicBezTo>
                    <a:pt x="0" y="1241"/>
                    <a:pt x="296" y="1536"/>
                    <a:pt x="658" y="1536"/>
                  </a:cubicBezTo>
                  <a:lnTo>
                    <a:pt x="1307" y="1536"/>
                  </a:lnTo>
                  <a:cubicBezTo>
                    <a:pt x="1670" y="1536"/>
                    <a:pt x="1965" y="1241"/>
                    <a:pt x="1965" y="878"/>
                  </a:cubicBezTo>
                  <a:lnTo>
                    <a:pt x="1965" y="220"/>
                  </a:lnTo>
                  <a:cubicBezTo>
                    <a:pt x="1965" y="105"/>
                    <a:pt x="1870" y="0"/>
                    <a:pt x="174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7" name="Google Shape;21407;p80"/>
            <p:cNvSpPr/>
            <p:nvPr/>
          </p:nvSpPr>
          <p:spPr>
            <a:xfrm>
              <a:off x="6316822" y="2116775"/>
              <a:ext cx="85468" cy="68133"/>
            </a:xfrm>
            <a:custGeom>
              <a:avLst/>
              <a:gdLst/>
              <a:ahLst/>
              <a:cxnLst/>
              <a:rect l="l" t="t" r="r" b="b"/>
              <a:pathLst>
                <a:path w="3264" h="2602" extrusionOk="0">
                  <a:moveTo>
                    <a:pt x="1" y="0"/>
                  </a:moveTo>
                  <a:cubicBezTo>
                    <a:pt x="113" y="1490"/>
                    <a:pt x="1366" y="2602"/>
                    <a:pt x="2816" y="2602"/>
                  </a:cubicBezTo>
                  <a:cubicBezTo>
                    <a:pt x="2963" y="2602"/>
                    <a:pt x="3113" y="2590"/>
                    <a:pt x="3264" y="2567"/>
                  </a:cubicBezTo>
                  <a:cubicBezTo>
                    <a:pt x="2119" y="2385"/>
                    <a:pt x="1193" y="1517"/>
                    <a:pt x="936" y="392"/>
                  </a:cubicBezTo>
                  <a:cubicBezTo>
                    <a:pt x="611" y="296"/>
                    <a:pt x="297" y="172"/>
                    <a:pt x="1" y="0"/>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8" name="Google Shape;21408;p80"/>
            <p:cNvSpPr/>
            <p:nvPr/>
          </p:nvSpPr>
          <p:spPr>
            <a:xfrm>
              <a:off x="6367804" y="2133507"/>
              <a:ext cx="45981" cy="17020"/>
            </a:xfrm>
            <a:custGeom>
              <a:avLst/>
              <a:gdLst/>
              <a:ahLst/>
              <a:cxnLst/>
              <a:rect l="l" t="t" r="r" b="b"/>
              <a:pathLst>
                <a:path w="1756" h="650" extrusionOk="0">
                  <a:moveTo>
                    <a:pt x="10" y="1"/>
                  </a:moveTo>
                  <a:lnTo>
                    <a:pt x="10" y="211"/>
                  </a:lnTo>
                  <a:cubicBezTo>
                    <a:pt x="0" y="459"/>
                    <a:pt x="200" y="649"/>
                    <a:pt x="439" y="649"/>
                  </a:cubicBezTo>
                  <a:lnTo>
                    <a:pt x="1317" y="649"/>
                  </a:lnTo>
                  <a:cubicBezTo>
                    <a:pt x="1555" y="649"/>
                    <a:pt x="1755" y="459"/>
                    <a:pt x="1755" y="211"/>
                  </a:cubicBezTo>
                  <a:lnTo>
                    <a:pt x="1755" y="1"/>
                  </a:ln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09" name="Google Shape;21409;p80"/>
            <p:cNvSpPr/>
            <p:nvPr/>
          </p:nvSpPr>
          <p:spPr>
            <a:xfrm>
              <a:off x="6356544" y="2127746"/>
              <a:ext cx="68474" cy="17020"/>
            </a:xfrm>
            <a:custGeom>
              <a:avLst/>
              <a:gdLst/>
              <a:ahLst/>
              <a:cxnLst/>
              <a:rect l="l" t="t" r="r" b="b"/>
              <a:pathLst>
                <a:path w="2615" h="650" extrusionOk="0">
                  <a:moveTo>
                    <a:pt x="630" y="1"/>
                  </a:moveTo>
                  <a:cubicBezTo>
                    <a:pt x="342" y="1"/>
                    <a:pt x="85" y="208"/>
                    <a:pt x="20" y="497"/>
                  </a:cubicBezTo>
                  <a:cubicBezTo>
                    <a:pt x="1" y="574"/>
                    <a:pt x="58" y="650"/>
                    <a:pt x="144" y="650"/>
                  </a:cubicBezTo>
                  <a:lnTo>
                    <a:pt x="649" y="650"/>
                  </a:lnTo>
                  <a:cubicBezTo>
                    <a:pt x="793" y="650"/>
                    <a:pt x="926" y="602"/>
                    <a:pt x="1041" y="516"/>
                  </a:cubicBezTo>
                  <a:cubicBezTo>
                    <a:pt x="1117" y="459"/>
                    <a:pt x="1203" y="431"/>
                    <a:pt x="1298" y="431"/>
                  </a:cubicBezTo>
                  <a:lnTo>
                    <a:pt x="1308" y="431"/>
                  </a:lnTo>
                  <a:cubicBezTo>
                    <a:pt x="1403" y="431"/>
                    <a:pt x="1498" y="459"/>
                    <a:pt x="1575" y="516"/>
                  </a:cubicBezTo>
                  <a:cubicBezTo>
                    <a:pt x="1680" y="602"/>
                    <a:pt x="1823" y="650"/>
                    <a:pt x="1956" y="650"/>
                  </a:cubicBezTo>
                  <a:lnTo>
                    <a:pt x="2472" y="650"/>
                  </a:lnTo>
                  <a:cubicBezTo>
                    <a:pt x="2548" y="650"/>
                    <a:pt x="2615" y="574"/>
                    <a:pt x="2596" y="497"/>
                  </a:cubicBezTo>
                  <a:cubicBezTo>
                    <a:pt x="2519" y="202"/>
                    <a:pt x="2262" y="1"/>
                    <a:pt x="1966" y="1"/>
                  </a:cubicBezTo>
                  <a:lnTo>
                    <a:pt x="649" y="1"/>
                  </a:lnTo>
                  <a:cubicBezTo>
                    <a:pt x="643" y="1"/>
                    <a:pt x="637" y="1"/>
                    <a:pt x="63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0" name="Google Shape;21410;p80"/>
            <p:cNvSpPr/>
            <p:nvPr/>
          </p:nvSpPr>
          <p:spPr>
            <a:xfrm>
              <a:off x="6305091" y="1973150"/>
              <a:ext cx="71956" cy="85939"/>
            </a:xfrm>
            <a:custGeom>
              <a:avLst/>
              <a:gdLst/>
              <a:ahLst/>
              <a:cxnLst/>
              <a:rect l="l" t="t" r="r" b="b"/>
              <a:pathLst>
                <a:path w="2748" h="3282" extrusionOk="0">
                  <a:moveTo>
                    <a:pt x="1880" y="0"/>
                  </a:moveTo>
                  <a:cubicBezTo>
                    <a:pt x="1288" y="0"/>
                    <a:pt x="764" y="401"/>
                    <a:pt x="611" y="973"/>
                  </a:cubicBezTo>
                  <a:lnTo>
                    <a:pt x="0" y="3282"/>
                  </a:lnTo>
                  <a:lnTo>
                    <a:pt x="869" y="3282"/>
                  </a:lnTo>
                  <a:lnTo>
                    <a:pt x="1489" y="973"/>
                  </a:lnTo>
                  <a:cubicBezTo>
                    <a:pt x="1641" y="401"/>
                    <a:pt x="2157" y="0"/>
                    <a:pt x="274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1" name="Google Shape;21411;p80"/>
            <p:cNvSpPr/>
            <p:nvPr/>
          </p:nvSpPr>
          <p:spPr>
            <a:xfrm>
              <a:off x="6274611" y="2053329"/>
              <a:ext cx="232601" cy="11521"/>
            </a:xfrm>
            <a:custGeom>
              <a:avLst/>
              <a:gdLst/>
              <a:ahLst/>
              <a:cxnLst/>
              <a:rect l="l" t="t" r="r" b="b"/>
              <a:pathLst>
                <a:path w="8883" h="440" extrusionOk="0">
                  <a:moveTo>
                    <a:pt x="296" y="0"/>
                  </a:moveTo>
                  <a:cubicBezTo>
                    <a:pt x="1" y="0"/>
                    <a:pt x="1" y="439"/>
                    <a:pt x="296" y="439"/>
                  </a:cubicBezTo>
                  <a:lnTo>
                    <a:pt x="8596" y="439"/>
                  </a:lnTo>
                  <a:cubicBezTo>
                    <a:pt x="8882" y="439"/>
                    <a:pt x="8882" y="0"/>
                    <a:pt x="859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2" name="Google Shape;21412;p80"/>
            <p:cNvSpPr/>
            <p:nvPr/>
          </p:nvSpPr>
          <p:spPr>
            <a:xfrm>
              <a:off x="6377283" y="1973150"/>
              <a:ext cx="25792" cy="22990"/>
            </a:xfrm>
            <a:custGeom>
              <a:avLst/>
              <a:gdLst/>
              <a:ahLst/>
              <a:cxnLst/>
              <a:rect l="l" t="t" r="r" b="b"/>
              <a:pathLst>
                <a:path w="985" h="878" extrusionOk="0">
                  <a:moveTo>
                    <a:pt x="1" y="0"/>
                  </a:moveTo>
                  <a:cubicBezTo>
                    <a:pt x="201" y="0"/>
                    <a:pt x="373" y="143"/>
                    <a:pt x="430" y="334"/>
                  </a:cubicBezTo>
                  <a:lnTo>
                    <a:pt x="516" y="716"/>
                  </a:lnTo>
                  <a:cubicBezTo>
                    <a:pt x="547" y="828"/>
                    <a:pt x="634" y="877"/>
                    <a:pt x="723" y="877"/>
                  </a:cubicBezTo>
                  <a:cubicBezTo>
                    <a:pt x="853" y="877"/>
                    <a:pt x="985" y="771"/>
                    <a:pt x="945" y="601"/>
                  </a:cubicBezTo>
                  <a:lnTo>
                    <a:pt x="850" y="229"/>
                  </a:lnTo>
                  <a:cubicBezTo>
                    <a:pt x="831" y="153"/>
                    <a:pt x="792" y="76"/>
                    <a:pt x="75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3" name="Google Shape;21413;p80"/>
            <p:cNvSpPr/>
            <p:nvPr/>
          </p:nvSpPr>
          <p:spPr>
            <a:xfrm>
              <a:off x="6306583" y="2036099"/>
              <a:ext cx="168658" cy="17256"/>
            </a:xfrm>
            <a:custGeom>
              <a:avLst/>
              <a:gdLst/>
              <a:ahLst/>
              <a:cxnLst/>
              <a:rect l="l" t="t" r="r" b="b"/>
              <a:pathLst>
                <a:path w="6441" h="659" extrusionOk="0">
                  <a:moveTo>
                    <a:pt x="172" y="0"/>
                  </a:moveTo>
                  <a:lnTo>
                    <a:pt x="1" y="658"/>
                  </a:lnTo>
                  <a:lnTo>
                    <a:pt x="6440" y="658"/>
                  </a:lnTo>
                  <a:lnTo>
                    <a:pt x="6259"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4" name="Google Shape;21414;p80"/>
            <p:cNvSpPr/>
            <p:nvPr/>
          </p:nvSpPr>
          <p:spPr>
            <a:xfrm>
              <a:off x="6306583" y="2036099"/>
              <a:ext cx="27520" cy="17256"/>
            </a:xfrm>
            <a:custGeom>
              <a:avLst/>
              <a:gdLst/>
              <a:ahLst/>
              <a:cxnLst/>
              <a:rect l="l" t="t" r="r" b="b"/>
              <a:pathLst>
                <a:path w="1051" h="659" extrusionOk="0">
                  <a:moveTo>
                    <a:pt x="172" y="0"/>
                  </a:moveTo>
                  <a:lnTo>
                    <a:pt x="1" y="658"/>
                  </a:lnTo>
                  <a:lnTo>
                    <a:pt x="869" y="658"/>
                  </a:lnTo>
                  <a:lnTo>
                    <a:pt x="1050"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5" name="Google Shape;21415;p80"/>
            <p:cNvSpPr/>
            <p:nvPr/>
          </p:nvSpPr>
          <p:spPr>
            <a:xfrm>
              <a:off x="6305091" y="2220180"/>
              <a:ext cx="22755" cy="107699"/>
            </a:xfrm>
            <a:custGeom>
              <a:avLst/>
              <a:gdLst/>
              <a:ahLst/>
              <a:cxnLst/>
              <a:rect l="l" t="t" r="r" b="b"/>
              <a:pathLst>
                <a:path w="869" h="4113" extrusionOk="0">
                  <a:moveTo>
                    <a:pt x="869" y="1"/>
                  </a:moveTo>
                  <a:lnTo>
                    <a:pt x="0" y="259"/>
                  </a:lnTo>
                  <a:lnTo>
                    <a:pt x="0" y="4113"/>
                  </a:lnTo>
                  <a:lnTo>
                    <a:pt x="869" y="4113"/>
                  </a:lnTo>
                  <a:lnTo>
                    <a:pt x="869"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6" name="Google Shape;21416;p80"/>
            <p:cNvSpPr/>
            <p:nvPr/>
          </p:nvSpPr>
          <p:spPr>
            <a:xfrm>
              <a:off x="6453717" y="2220180"/>
              <a:ext cx="23017" cy="107699"/>
            </a:xfrm>
            <a:custGeom>
              <a:avLst/>
              <a:gdLst/>
              <a:ahLst/>
              <a:cxnLst/>
              <a:rect l="l" t="t" r="r" b="b"/>
              <a:pathLst>
                <a:path w="879" h="4113" extrusionOk="0">
                  <a:moveTo>
                    <a:pt x="1" y="1"/>
                  </a:moveTo>
                  <a:lnTo>
                    <a:pt x="1" y="4113"/>
                  </a:lnTo>
                  <a:lnTo>
                    <a:pt x="878" y="4113"/>
                  </a:lnTo>
                  <a:lnTo>
                    <a:pt x="878" y="259"/>
                  </a:lnTo>
                  <a:lnTo>
                    <a:pt x="1"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7" name="Google Shape;21417;p80"/>
            <p:cNvSpPr/>
            <p:nvPr/>
          </p:nvSpPr>
          <p:spPr>
            <a:xfrm>
              <a:off x="6453717" y="2220180"/>
              <a:ext cx="12281" cy="14035"/>
            </a:xfrm>
            <a:custGeom>
              <a:avLst/>
              <a:gdLst/>
              <a:ahLst/>
              <a:cxnLst/>
              <a:rect l="l" t="t" r="r" b="b"/>
              <a:pathLst>
                <a:path w="469" h="536" extrusionOk="0">
                  <a:moveTo>
                    <a:pt x="1" y="1"/>
                  </a:moveTo>
                  <a:lnTo>
                    <a:pt x="1" y="535"/>
                  </a:lnTo>
                  <a:lnTo>
                    <a:pt x="468" y="135"/>
                  </a:lnTo>
                  <a:lnTo>
                    <a:pt x="172" y="49"/>
                  </a:lnTo>
                  <a:lnTo>
                    <a:pt x="1"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8" name="Google Shape;21418;p80"/>
            <p:cNvSpPr/>
            <p:nvPr/>
          </p:nvSpPr>
          <p:spPr>
            <a:xfrm>
              <a:off x="6315591" y="2220180"/>
              <a:ext cx="12255" cy="14035"/>
            </a:xfrm>
            <a:custGeom>
              <a:avLst/>
              <a:gdLst/>
              <a:ahLst/>
              <a:cxnLst/>
              <a:rect l="l" t="t" r="r" b="b"/>
              <a:pathLst>
                <a:path w="468" h="536" extrusionOk="0">
                  <a:moveTo>
                    <a:pt x="468" y="1"/>
                  </a:moveTo>
                  <a:lnTo>
                    <a:pt x="296" y="49"/>
                  </a:lnTo>
                  <a:lnTo>
                    <a:pt x="0" y="135"/>
                  </a:lnTo>
                  <a:lnTo>
                    <a:pt x="468" y="535"/>
                  </a:lnTo>
                  <a:lnTo>
                    <a:pt x="468"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19" name="Google Shape;21419;p80"/>
            <p:cNvSpPr/>
            <p:nvPr/>
          </p:nvSpPr>
          <p:spPr>
            <a:xfrm>
              <a:off x="6287861" y="2276399"/>
              <a:ext cx="17256" cy="51480"/>
            </a:xfrm>
            <a:custGeom>
              <a:avLst/>
              <a:gdLst/>
              <a:ahLst/>
              <a:cxnLst/>
              <a:rect l="l" t="t" r="r" b="b"/>
              <a:pathLst>
                <a:path w="659" h="1966" extrusionOk="0">
                  <a:moveTo>
                    <a:pt x="658" y="0"/>
                  </a:moveTo>
                  <a:cubicBezTo>
                    <a:pt x="296" y="0"/>
                    <a:pt x="0" y="287"/>
                    <a:pt x="0" y="649"/>
                  </a:cubicBezTo>
                  <a:lnTo>
                    <a:pt x="0" y="1966"/>
                  </a:lnTo>
                  <a:lnTo>
                    <a:pt x="658" y="1966"/>
                  </a:lnTo>
                  <a:lnTo>
                    <a:pt x="65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0" name="Google Shape;21420;p80"/>
            <p:cNvSpPr/>
            <p:nvPr/>
          </p:nvSpPr>
          <p:spPr>
            <a:xfrm>
              <a:off x="6305091" y="2276399"/>
              <a:ext cx="11521" cy="51480"/>
            </a:xfrm>
            <a:custGeom>
              <a:avLst/>
              <a:gdLst/>
              <a:ahLst/>
              <a:cxnLst/>
              <a:rect l="l" t="t" r="r" b="b"/>
              <a:pathLst>
                <a:path w="440" h="1966" extrusionOk="0">
                  <a:moveTo>
                    <a:pt x="0" y="0"/>
                  </a:moveTo>
                  <a:lnTo>
                    <a:pt x="0" y="1966"/>
                  </a:lnTo>
                  <a:lnTo>
                    <a:pt x="439" y="1966"/>
                  </a:lnTo>
                  <a:lnTo>
                    <a:pt x="439" y="439"/>
                  </a:lnTo>
                  <a:cubicBezTo>
                    <a:pt x="439" y="191"/>
                    <a:pt x="249" y="0"/>
                    <a:pt x="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1" name="Google Shape;21421;p80"/>
            <p:cNvSpPr/>
            <p:nvPr/>
          </p:nvSpPr>
          <p:spPr>
            <a:xfrm>
              <a:off x="6476707" y="2276399"/>
              <a:ext cx="17020" cy="51480"/>
            </a:xfrm>
            <a:custGeom>
              <a:avLst/>
              <a:gdLst/>
              <a:ahLst/>
              <a:cxnLst/>
              <a:rect l="l" t="t" r="r" b="b"/>
              <a:pathLst>
                <a:path w="650" h="1966" extrusionOk="0">
                  <a:moveTo>
                    <a:pt x="0" y="0"/>
                  </a:moveTo>
                  <a:lnTo>
                    <a:pt x="0" y="1966"/>
                  </a:lnTo>
                  <a:lnTo>
                    <a:pt x="649" y="1966"/>
                  </a:lnTo>
                  <a:lnTo>
                    <a:pt x="649" y="649"/>
                  </a:lnTo>
                  <a:cubicBezTo>
                    <a:pt x="649" y="287"/>
                    <a:pt x="353" y="0"/>
                    <a:pt x="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2" name="Google Shape;21422;p80"/>
            <p:cNvSpPr/>
            <p:nvPr/>
          </p:nvSpPr>
          <p:spPr>
            <a:xfrm>
              <a:off x="6465212" y="2276399"/>
              <a:ext cx="11521" cy="51480"/>
            </a:xfrm>
            <a:custGeom>
              <a:avLst/>
              <a:gdLst/>
              <a:ahLst/>
              <a:cxnLst/>
              <a:rect l="l" t="t" r="r" b="b"/>
              <a:pathLst>
                <a:path w="440" h="1966" extrusionOk="0">
                  <a:moveTo>
                    <a:pt x="439" y="0"/>
                  </a:moveTo>
                  <a:cubicBezTo>
                    <a:pt x="191" y="0"/>
                    <a:pt x="1" y="191"/>
                    <a:pt x="1" y="439"/>
                  </a:cubicBezTo>
                  <a:lnTo>
                    <a:pt x="1" y="1966"/>
                  </a:lnTo>
                  <a:lnTo>
                    <a:pt x="439" y="1966"/>
                  </a:lnTo>
                  <a:lnTo>
                    <a:pt x="439"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3" name="Google Shape;21423;p80"/>
            <p:cNvSpPr/>
            <p:nvPr/>
          </p:nvSpPr>
          <p:spPr>
            <a:xfrm>
              <a:off x="6385033" y="2264903"/>
              <a:ext cx="11521" cy="11521"/>
            </a:xfrm>
            <a:custGeom>
              <a:avLst/>
              <a:gdLst/>
              <a:ahLst/>
              <a:cxnLst/>
              <a:rect l="l" t="t" r="r" b="b"/>
              <a:pathLst>
                <a:path w="440" h="440" extrusionOk="0">
                  <a:moveTo>
                    <a:pt x="220" y="1"/>
                  </a:moveTo>
                  <a:cubicBezTo>
                    <a:pt x="96" y="1"/>
                    <a:pt x="0" y="96"/>
                    <a:pt x="0" y="220"/>
                  </a:cubicBezTo>
                  <a:cubicBezTo>
                    <a:pt x="0" y="344"/>
                    <a:pt x="96" y="439"/>
                    <a:pt x="220" y="439"/>
                  </a:cubicBezTo>
                  <a:cubicBezTo>
                    <a:pt x="344" y="439"/>
                    <a:pt x="439" y="344"/>
                    <a:pt x="439" y="220"/>
                  </a:cubicBezTo>
                  <a:cubicBezTo>
                    <a:pt x="439" y="9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4" name="Google Shape;21424;p80"/>
            <p:cNvSpPr/>
            <p:nvPr/>
          </p:nvSpPr>
          <p:spPr>
            <a:xfrm>
              <a:off x="6385033" y="2299127"/>
              <a:ext cx="11521" cy="11521"/>
            </a:xfrm>
            <a:custGeom>
              <a:avLst/>
              <a:gdLst/>
              <a:ahLst/>
              <a:cxnLst/>
              <a:rect l="l" t="t" r="r" b="b"/>
              <a:pathLst>
                <a:path w="440" h="440" extrusionOk="0">
                  <a:moveTo>
                    <a:pt x="220" y="1"/>
                  </a:moveTo>
                  <a:cubicBezTo>
                    <a:pt x="96" y="1"/>
                    <a:pt x="0" y="106"/>
                    <a:pt x="0" y="220"/>
                  </a:cubicBezTo>
                  <a:cubicBezTo>
                    <a:pt x="0" y="344"/>
                    <a:pt x="96" y="439"/>
                    <a:pt x="220" y="439"/>
                  </a:cubicBezTo>
                  <a:cubicBezTo>
                    <a:pt x="344" y="439"/>
                    <a:pt x="439" y="344"/>
                    <a:pt x="439" y="220"/>
                  </a:cubicBezTo>
                  <a:cubicBezTo>
                    <a:pt x="439" y="106"/>
                    <a:pt x="344" y="1"/>
                    <a:pt x="22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25" name="Google Shape;21425;p80"/>
          <p:cNvGrpSpPr/>
          <p:nvPr/>
        </p:nvGrpSpPr>
        <p:grpSpPr>
          <a:xfrm>
            <a:off x="7736662" y="2630867"/>
            <a:ext cx="367079" cy="472971"/>
            <a:chOff x="5802496" y="1973150"/>
            <a:chExt cx="275309" cy="354728"/>
          </a:xfrm>
        </p:grpSpPr>
        <p:sp>
          <p:nvSpPr>
            <p:cNvPr id="21426" name="Google Shape;21426;p80"/>
            <p:cNvSpPr/>
            <p:nvPr/>
          </p:nvSpPr>
          <p:spPr>
            <a:xfrm>
              <a:off x="5803229" y="2210439"/>
              <a:ext cx="274576" cy="117440"/>
            </a:xfrm>
            <a:custGeom>
              <a:avLst/>
              <a:gdLst/>
              <a:ahLst/>
              <a:cxnLst/>
              <a:rect l="l" t="t" r="r" b="b"/>
              <a:pathLst>
                <a:path w="10486" h="4485" extrusionOk="0">
                  <a:moveTo>
                    <a:pt x="3597" y="1"/>
                  </a:moveTo>
                  <a:cubicBezTo>
                    <a:pt x="3511" y="125"/>
                    <a:pt x="3387" y="211"/>
                    <a:pt x="3244" y="259"/>
                  </a:cubicBezTo>
                  <a:lnTo>
                    <a:pt x="945" y="936"/>
                  </a:lnTo>
                  <a:cubicBezTo>
                    <a:pt x="382" y="1098"/>
                    <a:pt x="1" y="1604"/>
                    <a:pt x="1" y="2186"/>
                  </a:cubicBezTo>
                  <a:lnTo>
                    <a:pt x="1" y="3826"/>
                  </a:lnTo>
                  <a:cubicBezTo>
                    <a:pt x="1" y="4189"/>
                    <a:pt x="296" y="4485"/>
                    <a:pt x="659" y="4485"/>
                  </a:cubicBezTo>
                  <a:lnTo>
                    <a:pt x="9827" y="4485"/>
                  </a:lnTo>
                  <a:cubicBezTo>
                    <a:pt x="10189" y="4485"/>
                    <a:pt x="10485" y="4189"/>
                    <a:pt x="10485" y="3826"/>
                  </a:cubicBezTo>
                  <a:lnTo>
                    <a:pt x="10485" y="2186"/>
                  </a:lnTo>
                  <a:cubicBezTo>
                    <a:pt x="10485" y="1604"/>
                    <a:pt x="10104" y="1098"/>
                    <a:pt x="9550" y="936"/>
                  </a:cubicBezTo>
                  <a:lnTo>
                    <a:pt x="7242" y="259"/>
                  </a:lnTo>
                  <a:cubicBezTo>
                    <a:pt x="7098" y="211"/>
                    <a:pt x="6984" y="125"/>
                    <a:pt x="689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7" name="Google Shape;21427;p80"/>
            <p:cNvSpPr/>
            <p:nvPr/>
          </p:nvSpPr>
          <p:spPr>
            <a:xfrm>
              <a:off x="5885162" y="2210439"/>
              <a:ext cx="110946" cy="20267"/>
            </a:xfrm>
            <a:custGeom>
              <a:avLst/>
              <a:gdLst/>
              <a:ahLst/>
              <a:cxnLst/>
              <a:rect l="l" t="t" r="r" b="b"/>
              <a:pathLst>
                <a:path w="4237" h="774" extrusionOk="0">
                  <a:moveTo>
                    <a:pt x="468" y="1"/>
                  </a:moveTo>
                  <a:cubicBezTo>
                    <a:pt x="382" y="125"/>
                    <a:pt x="258" y="211"/>
                    <a:pt x="125" y="259"/>
                  </a:cubicBezTo>
                  <a:lnTo>
                    <a:pt x="1" y="297"/>
                  </a:lnTo>
                  <a:cubicBezTo>
                    <a:pt x="659" y="611"/>
                    <a:pt x="1384" y="774"/>
                    <a:pt x="2119" y="774"/>
                  </a:cubicBezTo>
                  <a:cubicBezTo>
                    <a:pt x="2853" y="774"/>
                    <a:pt x="3578" y="611"/>
                    <a:pt x="4237" y="297"/>
                  </a:cubicBezTo>
                  <a:lnTo>
                    <a:pt x="4122" y="259"/>
                  </a:lnTo>
                  <a:cubicBezTo>
                    <a:pt x="3979" y="211"/>
                    <a:pt x="3855" y="125"/>
                    <a:pt x="376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8" name="Google Shape;21428;p80"/>
            <p:cNvSpPr/>
            <p:nvPr/>
          </p:nvSpPr>
          <p:spPr>
            <a:xfrm>
              <a:off x="5992075"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29" name="Google Shape;21429;p80"/>
            <p:cNvSpPr/>
            <p:nvPr/>
          </p:nvSpPr>
          <p:spPr>
            <a:xfrm>
              <a:off x="6009069"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0" name="Google Shape;21430;p80"/>
            <p:cNvSpPr/>
            <p:nvPr/>
          </p:nvSpPr>
          <p:spPr>
            <a:xfrm>
              <a:off x="5988593" y="1987133"/>
              <a:ext cx="60723" cy="54255"/>
            </a:xfrm>
            <a:custGeom>
              <a:avLst/>
              <a:gdLst/>
              <a:ahLst/>
              <a:cxnLst/>
              <a:rect l="l" t="t" r="r" b="b"/>
              <a:pathLst>
                <a:path w="2319" h="2072" extrusionOk="0">
                  <a:moveTo>
                    <a:pt x="392" y="0"/>
                  </a:moveTo>
                  <a:cubicBezTo>
                    <a:pt x="0" y="544"/>
                    <a:pt x="86" y="1288"/>
                    <a:pt x="573" y="1737"/>
                  </a:cubicBezTo>
                  <a:cubicBezTo>
                    <a:pt x="825" y="1960"/>
                    <a:pt x="1141" y="2072"/>
                    <a:pt x="1457" y="2072"/>
                  </a:cubicBezTo>
                  <a:cubicBezTo>
                    <a:pt x="1764" y="2072"/>
                    <a:pt x="2070" y="1967"/>
                    <a:pt x="2319" y="1756"/>
                  </a:cubicBezTo>
                  <a:cubicBezTo>
                    <a:pt x="1842" y="1011"/>
                    <a:pt x="1174" y="401"/>
                    <a:pt x="39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1" name="Google Shape;21431;p80"/>
            <p:cNvSpPr/>
            <p:nvPr/>
          </p:nvSpPr>
          <p:spPr>
            <a:xfrm>
              <a:off x="6006817" y="1996114"/>
              <a:ext cx="32260" cy="29170"/>
            </a:xfrm>
            <a:custGeom>
              <a:avLst/>
              <a:gdLst/>
              <a:ahLst/>
              <a:cxnLst/>
              <a:rect l="l" t="t" r="r" b="b"/>
              <a:pathLst>
                <a:path w="1232" h="1114" extrusionOk="0">
                  <a:moveTo>
                    <a:pt x="268" y="1"/>
                  </a:moveTo>
                  <a:cubicBezTo>
                    <a:pt x="1" y="258"/>
                    <a:pt x="10" y="688"/>
                    <a:pt x="287" y="945"/>
                  </a:cubicBezTo>
                  <a:cubicBezTo>
                    <a:pt x="413" y="1058"/>
                    <a:pt x="571" y="1114"/>
                    <a:pt x="728" y="1114"/>
                  </a:cubicBezTo>
                  <a:cubicBezTo>
                    <a:pt x="915" y="1114"/>
                    <a:pt x="1102" y="1034"/>
                    <a:pt x="1231" y="878"/>
                  </a:cubicBezTo>
                  <a:cubicBezTo>
                    <a:pt x="945" y="544"/>
                    <a:pt x="621" y="249"/>
                    <a:pt x="268"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2" name="Google Shape;21432;p80"/>
            <p:cNvSpPr/>
            <p:nvPr/>
          </p:nvSpPr>
          <p:spPr>
            <a:xfrm>
              <a:off x="5820459" y="1973150"/>
              <a:ext cx="68736" cy="68709"/>
            </a:xfrm>
            <a:custGeom>
              <a:avLst/>
              <a:gdLst/>
              <a:ahLst/>
              <a:cxnLst/>
              <a:rect l="l" t="t" r="r" b="b"/>
              <a:pathLst>
                <a:path w="2625" h="2624" extrusionOk="0">
                  <a:moveTo>
                    <a:pt x="1308" y="0"/>
                  </a:moveTo>
                  <a:cubicBezTo>
                    <a:pt x="583" y="0"/>
                    <a:pt x="1" y="592"/>
                    <a:pt x="1" y="1317"/>
                  </a:cubicBezTo>
                  <a:cubicBezTo>
                    <a:pt x="1" y="2032"/>
                    <a:pt x="583" y="2624"/>
                    <a:pt x="1308" y="2624"/>
                  </a:cubicBezTo>
                  <a:cubicBezTo>
                    <a:pt x="2033" y="2624"/>
                    <a:pt x="2624" y="2032"/>
                    <a:pt x="2624" y="1317"/>
                  </a:cubicBezTo>
                  <a:cubicBezTo>
                    <a:pt x="2624" y="592"/>
                    <a:pt x="2033" y="0"/>
                    <a:pt x="13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3" name="Google Shape;21433;p80"/>
            <p:cNvSpPr/>
            <p:nvPr/>
          </p:nvSpPr>
          <p:spPr>
            <a:xfrm>
              <a:off x="5837453" y="1990380"/>
              <a:ext cx="34512" cy="34250"/>
            </a:xfrm>
            <a:custGeom>
              <a:avLst/>
              <a:gdLst/>
              <a:ahLst/>
              <a:cxnLst/>
              <a:rect l="l" t="t" r="r" b="b"/>
              <a:pathLst>
                <a:path w="1318" h="1308" extrusionOk="0">
                  <a:moveTo>
                    <a:pt x="659" y="0"/>
                  </a:moveTo>
                  <a:cubicBezTo>
                    <a:pt x="296" y="0"/>
                    <a:pt x="1" y="296"/>
                    <a:pt x="1" y="659"/>
                  </a:cubicBezTo>
                  <a:cubicBezTo>
                    <a:pt x="1" y="1021"/>
                    <a:pt x="296" y="1307"/>
                    <a:pt x="659" y="1307"/>
                  </a:cubicBezTo>
                  <a:cubicBezTo>
                    <a:pt x="1021" y="1307"/>
                    <a:pt x="1317" y="1021"/>
                    <a:pt x="1317" y="659"/>
                  </a:cubicBezTo>
                  <a:cubicBezTo>
                    <a:pt x="1317" y="296"/>
                    <a:pt x="1021" y="0"/>
                    <a:pt x="65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4" name="Google Shape;21434;p80"/>
            <p:cNvSpPr/>
            <p:nvPr/>
          </p:nvSpPr>
          <p:spPr>
            <a:xfrm>
              <a:off x="5831954" y="1987133"/>
              <a:ext cx="60487" cy="54255"/>
            </a:xfrm>
            <a:custGeom>
              <a:avLst/>
              <a:gdLst/>
              <a:ahLst/>
              <a:cxnLst/>
              <a:rect l="l" t="t" r="r" b="b"/>
              <a:pathLst>
                <a:path w="2310" h="2072" extrusionOk="0">
                  <a:moveTo>
                    <a:pt x="1928" y="0"/>
                  </a:moveTo>
                  <a:lnTo>
                    <a:pt x="1928" y="0"/>
                  </a:lnTo>
                  <a:cubicBezTo>
                    <a:pt x="1136" y="401"/>
                    <a:pt x="468" y="1011"/>
                    <a:pt x="1" y="1756"/>
                  </a:cubicBezTo>
                  <a:cubicBezTo>
                    <a:pt x="245" y="1967"/>
                    <a:pt x="551" y="2072"/>
                    <a:pt x="857" y="2072"/>
                  </a:cubicBezTo>
                  <a:cubicBezTo>
                    <a:pt x="1174" y="2072"/>
                    <a:pt x="1490" y="1960"/>
                    <a:pt x="1737" y="1737"/>
                  </a:cubicBezTo>
                  <a:cubicBezTo>
                    <a:pt x="2233" y="1288"/>
                    <a:pt x="2309" y="544"/>
                    <a:pt x="192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5" name="Google Shape;21435;p80"/>
            <p:cNvSpPr/>
            <p:nvPr/>
          </p:nvSpPr>
          <p:spPr>
            <a:xfrm>
              <a:off x="5842192" y="1996114"/>
              <a:ext cx="32024" cy="29170"/>
            </a:xfrm>
            <a:custGeom>
              <a:avLst/>
              <a:gdLst/>
              <a:ahLst/>
              <a:cxnLst/>
              <a:rect l="l" t="t" r="r" b="b"/>
              <a:pathLst>
                <a:path w="1223" h="1114" extrusionOk="0">
                  <a:moveTo>
                    <a:pt x="965" y="1"/>
                  </a:moveTo>
                  <a:cubicBezTo>
                    <a:pt x="602" y="249"/>
                    <a:pt x="278" y="544"/>
                    <a:pt x="1" y="878"/>
                  </a:cubicBezTo>
                  <a:cubicBezTo>
                    <a:pt x="131" y="1034"/>
                    <a:pt x="314" y="1114"/>
                    <a:pt x="499" y="1114"/>
                  </a:cubicBezTo>
                  <a:cubicBezTo>
                    <a:pt x="654" y="1114"/>
                    <a:pt x="810" y="1058"/>
                    <a:pt x="936" y="945"/>
                  </a:cubicBezTo>
                  <a:cubicBezTo>
                    <a:pt x="1213" y="688"/>
                    <a:pt x="1222" y="258"/>
                    <a:pt x="96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6" name="Google Shape;21436;p80"/>
            <p:cNvSpPr/>
            <p:nvPr/>
          </p:nvSpPr>
          <p:spPr>
            <a:xfrm>
              <a:off x="5823208" y="1984619"/>
              <a:ext cx="234591" cy="234591"/>
            </a:xfrm>
            <a:custGeom>
              <a:avLst/>
              <a:gdLst/>
              <a:ahLst/>
              <a:cxnLst/>
              <a:rect l="l" t="t" r="r" b="b"/>
              <a:pathLst>
                <a:path w="8959" h="8959" extrusionOk="0">
                  <a:moveTo>
                    <a:pt x="4485" y="1"/>
                  </a:moveTo>
                  <a:cubicBezTo>
                    <a:pt x="2014" y="1"/>
                    <a:pt x="1" y="2004"/>
                    <a:pt x="1" y="4475"/>
                  </a:cubicBezTo>
                  <a:cubicBezTo>
                    <a:pt x="1" y="6955"/>
                    <a:pt x="2014" y="8959"/>
                    <a:pt x="4485" y="8959"/>
                  </a:cubicBezTo>
                  <a:cubicBezTo>
                    <a:pt x="6956" y="8959"/>
                    <a:pt x="8959" y="6955"/>
                    <a:pt x="8959" y="4475"/>
                  </a:cubicBezTo>
                  <a:cubicBezTo>
                    <a:pt x="8959" y="2004"/>
                    <a:pt x="6956" y="1"/>
                    <a:pt x="448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7" name="Google Shape;21437;p80"/>
            <p:cNvSpPr/>
            <p:nvPr/>
          </p:nvSpPr>
          <p:spPr>
            <a:xfrm>
              <a:off x="5866178" y="2036099"/>
              <a:ext cx="148678" cy="148652"/>
            </a:xfrm>
            <a:custGeom>
              <a:avLst/>
              <a:gdLst/>
              <a:ahLst/>
              <a:cxnLst/>
              <a:rect l="l" t="t" r="r" b="b"/>
              <a:pathLst>
                <a:path w="5678" h="5677" extrusionOk="0">
                  <a:moveTo>
                    <a:pt x="2844" y="0"/>
                  </a:moveTo>
                  <a:cubicBezTo>
                    <a:pt x="1270" y="0"/>
                    <a:pt x="1" y="1278"/>
                    <a:pt x="1" y="2843"/>
                  </a:cubicBezTo>
                  <a:cubicBezTo>
                    <a:pt x="1" y="4408"/>
                    <a:pt x="1270" y="5676"/>
                    <a:pt x="2844" y="5676"/>
                  </a:cubicBezTo>
                  <a:cubicBezTo>
                    <a:pt x="4408" y="5676"/>
                    <a:pt x="5677" y="4408"/>
                    <a:pt x="5677" y="2843"/>
                  </a:cubicBezTo>
                  <a:cubicBezTo>
                    <a:pt x="5677" y="1278"/>
                    <a:pt x="4408" y="0"/>
                    <a:pt x="2844"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8" name="Google Shape;21438;p80"/>
            <p:cNvSpPr/>
            <p:nvPr/>
          </p:nvSpPr>
          <p:spPr>
            <a:xfrm>
              <a:off x="5865680" y="2036125"/>
              <a:ext cx="86463" cy="148836"/>
            </a:xfrm>
            <a:custGeom>
              <a:avLst/>
              <a:gdLst/>
              <a:ahLst/>
              <a:cxnLst/>
              <a:rect l="l" t="t" r="r" b="b"/>
              <a:pathLst>
                <a:path w="3302" h="5684" extrusionOk="0">
                  <a:moveTo>
                    <a:pt x="2842" y="1"/>
                  </a:moveTo>
                  <a:cubicBezTo>
                    <a:pt x="1299" y="1"/>
                    <a:pt x="1" y="1243"/>
                    <a:pt x="1" y="2842"/>
                  </a:cubicBezTo>
                  <a:cubicBezTo>
                    <a:pt x="1" y="4433"/>
                    <a:pt x="1300" y="5683"/>
                    <a:pt x="2844" y="5683"/>
                  </a:cubicBezTo>
                  <a:cubicBezTo>
                    <a:pt x="2995" y="5683"/>
                    <a:pt x="3147" y="5671"/>
                    <a:pt x="3302" y="5647"/>
                  </a:cubicBezTo>
                  <a:cubicBezTo>
                    <a:pt x="1918" y="5427"/>
                    <a:pt x="897" y="4235"/>
                    <a:pt x="897" y="2842"/>
                  </a:cubicBezTo>
                  <a:cubicBezTo>
                    <a:pt x="897" y="1440"/>
                    <a:pt x="1918" y="257"/>
                    <a:pt x="3302" y="37"/>
                  </a:cubicBezTo>
                  <a:cubicBezTo>
                    <a:pt x="3147" y="13"/>
                    <a:pt x="2993" y="1"/>
                    <a:pt x="284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39" name="Google Shape;21439;p80"/>
            <p:cNvSpPr/>
            <p:nvPr/>
          </p:nvSpPr>
          <p:spPr>
            <a:xfrm>
              <a:off x="5900663" y="2093418"/>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0" name="Google Shape;21440;p80"/>
            <p:cNvSpPr/>
            <p:nvPr/>
          </p:nvSpPr>
          <p:spPr>
            <a:xfrm>
              <a:off x="5969111"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44" y="654"/>
                    <a:pt x="439" y="559"/>
                    <a:pt x="439" y="435"/>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1" name="Google Shape;21441;p80"/>
            <p:cNvSpPr/>
            <p:nvPr/>
          </p:nvSpPr>
          <p:spPr>
            <a:xfrm>
              <a:off x="5892913" y="2076293"/>
              <a:ext cx="26761" cy="11286"/>
            </a:xfrm>
            <a:custGeom>
              <a:avLst/>
              <a:gdLst/>
              <a:ahLst/>
              <a:cxnLst/>
              <a:rect l="l" t="t" r="r" b="b"/>
              <a:pathLst>
                <a:path w="1022" h="431" extrusionOk="0">
                  <a:moveTo>
                    <a:pt x="735" y="1"/>
                  </a:moveTo>
                  <a:cubicBezTo>
                    <a:pt x="732" y="1"/>
                    <a:pt x="729" y="1"/>
                    <a:pt x="726" y="1"/>
                  </a:cubicBezTo>
                  <a:lnTo>
                    <a:pt x="296" y="1"/>
                  </a:lnTo>
                  <a:cubicBezTo>
                    <a:pt x="1" y="1"/>
                    <a:pt x="1" y="430"/>
                    <a:pt x="296" y="430"/>
                  </a:cubicBezTo>
                  <a:lnTo>
                    <a:pt x="726" y="430"/>
                  </a:lnTo>
                  <a:cubicBezTo>
                    <a:pt x="1018" y="430"/>
                    <a:pt x="1021" y="1"/>
                    <a:pt x="73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2" name="Google Shape;21442;p80"/>
            <p:cNvSpPr/>
            <p:nvPr/>
          </p:nvSpPr>
          <p:spPr>
            <a:xfrm>
              <a:off x="5961622" y="2076293"/>
              <a:ext cx="26499" cy="11286"/>
            </a:xfrm>
            <a:custGeom>
              <a:avLst/>
              <a:gdLst/>
              <a:ahLst/>
              <a:cxnLst/>
              <a:rect l="l" t="t" r="r" b="b"/>
              <a:pathLst>
                <a:path w="1012" h="431" extrusionOk="0">
                  <a:moveTo>
                    <a:pt x="734" y="1"/>
                  </a:moveTo>
                  <a:cubicBezTo>
                    <a:pt x="731" y="1"/>
                    <a:pt x="728" y="1"/>
                    <a:pt x="725" y="1"/>
                  </a:cubicBezTo>
                  <a:lnTo>
                    <a:pt x="286" y="1"/>
                  </a:lnTo>
                  <a:cubicBezTo>
                    <a:pt x="0" y="1"/>
                    <a:pt x="0" y="430"/>
                    <a:pt x="286" y="430"/>
                  </a:cubicBezTo>
                  <a:lnTo>
                    <a:pt x="725" y="430"/>
                  </a:lnTo>
                  <a:cubicBezTo>
                    <a:pt x="1008" y="430"/>
                    <a:pt x="1011" y="1"/>
                    <a:pt x="734"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3" name="Google Shape;21443;p80"/>
            <p:cNvSpPr/>
            <p:nvPr/>
          </p:nvSpPr>
          <p:spPr>
            <a:xfrm>
              <a:off x="5887178" y="2013475"/>
              <a:ext cx="13511" cy="11390"/>
            </a:xfrm>
            <a:custGeom>
              <a:avLst/>
              <a:gdLst/>
              <a:ahLst/>
              <a:cxnLst/>
              <a:rect l="l" t="t" r="r" b="b"/>
              <a:pathLst>
                <a:path w="516" h="435" extrusionOk="0">
                  <a:moveTo>
                    <a:pt x="293" y="0"/>
                  </a:moveTo>
                  <a:cubicBezTo>
                    <a:pt x="240" y="0"/>
                    <a:pt x="186" y="20"/>
                    <a:pt x="143" y="63"/>
                  </a:cubicBezTo>
                  <a:cubicBezTo>
                    <a:pt x="0" y="196"/>
                    <a:pt x="96" y="435"/>
                    <a:pt x="296" y="435"/>
                  </a:cubicBezTo>
                  <a:cubicBezTo>
                    <a:pt x="410" y="435"/>
                    <a:pt x="515" y="339"/>
                    <a:pt x="515" y="215"/>
                  </a:cubicBezTo>
                  <a:cubicBezTo>
                    <a:pt x="515" y="86"/>
                    <a:pt x="406" y="0"/>
                    <a:pt x="293"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4" name="Google Shape;21444;p80"/>
            <p:cNvSpPr/>
            <p:nvPr/>
          </p:nvSpPr>
          <p:spPr>
            <a:xfrm>
              <a:off x="5978852" y="2013475"/>
              <a:ext cx="13250" cy="11390"/>
            </a:xfrm>
            <a:custGeom>
              <a:avLst/>
              <a:gdLst/>
              <a:ahLst/>
              <a:cxnLst/>
              <a:rect l="l" t="t" r="r" b="b"/>
              <a:pathLst>
                <a:path w="506" h="435" extrusionOk="0">
                  <a:moveTo>
                    <a:pt x="288" y="0"/>
                  </a:moveTo>
                  <a:cubicBezTo>
                    <a:pt x="235" y="0"/>
                    <a:pt x="180" y="20"/>
                    <a:pt x="134" y="63"/>
                  </a:cubicBezTo>
                  <a:cubicBezTo>
                    <a:pt x="0" y="196"/>
                    <a:pt x="96" y="435"/>
                    <a:pt x="287" y="435"/>
                  </a:cubicBezTo>
                  <a:cubicBezTo>
                    <a:pt x="411" y="435"/>
                    <a:pt x="506" y="339"/>
                    <a:pt x="506" y="215"/>
                  </a:cubicBezTo>
                  <a:cubicBezTo>
                    <a:pt x="506" y="86"/>
                    <a:pt x="401" y="0"/>
                    <a:pt x="288"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5" name="Google Shape;21445;p80"/>
            <p:cNvSpPr/>
            <p:nvPr/>
          </p:nvSpPr>
          <p:spPr>
            <a:xfrm>
              <a:off x="5914908" y="2130522"/>
              <a:ext cx="51480" cy="22755"/>
            </a:xfrm>
            <a:custGeom>
              <a:avLst/>
              <a:gdLst/>
              <a:ahLst/>
              <a:cxnLst/>
              <a:rect l="l" t="t" r="r" b="b"/>
              <a:pathLst>
                <a:path w="1966" h="869" extrusionOk="0">
                  <a:moveTo>
                    <a:pt x="143" y="0"/>
                  </a:moveTo>
                  <a:cubicBezTo>
                    <a:pt x="57" y="0"/>
                    <a:pt x="0" y="76"/>
                    <a:pt x="10" y="153"/>
                  </a:cubicBezTo>
                  <a:cubicBezTo>
                    <a:pt x="95" y="563"/>
                    <a:pt x="496" y="868"/>
                    <a:pt x="983" y="868"/>
                  </a:cubicBezTo>
                  <a:cubicBezTo>
                    <a:pt x="1460" y="868"/>
                    <a:pt x="1860" y="563"/>
                    <a:pt x="1946" y="153"/>
                  </a:cubicBezTo>
                  <a:cubicBezTo>
                    <a:pt x="1965" y="76"/>
                    <a:pt x="1899" y="0"/>
                    <a:pt x="18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6" name="Google Shape;21446;p80"/>
            <p:cNvSpPr/>
            <p:nvPr/>
          </p:nvSpPr>
          <p:spPr>
            <a:xfrm>
              <a:off x="5802496" y="2011616"/>
              <a:ext cx="228333" cy="207673"/>
            </a:xfrm>
            <a:custGeom>
              <a:avLst/>
              <a:gdLst/>
              <a:ahLst/>
              <a:cxnLst/>
              <a:rect l="l" t="t" r="r" b="b"/>
              <a:pathLst>
                <a:path w="8720" h="7931" extrusionOk="0">
                  <a:moveTo>
                    <a:pt x="2414" y="0"/>
                  </a:moveTo>
                  <a:cubicBezTo>
                    <a:pt x="372" y="1679"/>
                    <a:pt x="229" y="4751"/>
                    <a:pt x="2099" y="6621"/>
                  </a:cubicBezTo>
                  <a:cubicBezTo>
                    <a:pt x="2977" y="7499"/>
                    <a:pt x="4120" y="7931"/>
                    <a:pt x="5259" y="7931"/>
                  </a:cubicBezTo>
                  <a:cubicBezTo>
                    <a:pt x="6546" y="7931"/>
                    <a:pt x="7829" y="7379"/>
                    <a:pt x="8720" y="6297"/>
                  </a:cubicBezTo>
                  <a:lnTo>
                    <a:pt x="8720" y="6297"/>
                  </a:lnTo>
                  <a:cubicBezTo>
                    <a:pt x="7918" y="6964"/>
                    <a:pt x="6917" y="7327"/>
                    <a:pt x="5877" y="7327"/>
                  </a:cubicBezTo>
                  <a:cubicBezTo>
                    <a:pt x="2080" y="7327"/>
                    <a:pt x="0" y="2919"/>
                    <a:pt x="241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7" name="Google Shape;21447;p80"/>
            <p:cNvSpPr/>
            <p:nvPr/>
          </p:nvSpPr>
          <p:spPr>
            <a:xfrm>
              <a:off x="5843449" y="2287894"/>
              <a:ext cx="11260" cy="39984"/>
            </a:xfrm>
            <a:custGeom>
              <a:avLst/>
              <a:gdLst/>
              <a:ahLst/>
              <a:cxnLst/>
              <a:rect l="l" t="t" r="r" b="b"/>
              <a:pathLst>
                <a:path w="430" h="1527" extrusionOk="0">
                  <a:moveTo>
                    <a:pt x="211" y="0"/>
                  </a:moveTo>
                  <a:cubicBezTo>
                    <a:pt x="96" y="0"/>
                    <a:pt x="1" y="96"/>
                    <a:pt x="1" y="220"/>
                  </a:cubicBezTo>
                  <a:lnTo>
                    <a:pt x="1" y="1527"/>
                  </a:lnTo>
                  <a:lnTo>
                    <a:pt x="430" y="1527"/>
                  </a:lnTo>
                  <a:lnTo>
                    <a:pt x="430" y="210"/>
                  </a:lnTo>
                  <a:cubicBezTo>
                    <a:pt x="430" y="96"/>
                    <a:pt x="335" y="0"/>
                    <a:pt x="211"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8" name="Google Shape;21448;p80"/>
            <p:cNvSpPr/>
            <p:nvPr/>
          </p:nvSpPr>
          <p:spPr>
            <a:xfrm>
              <a:off x="6026299" y="2287894"/>
              <a:ext cx="11521" cy="39984"/>
            </a:xfrm>
            <a:custGeom>
              <a:avLst/>
              <a:gdLst/>
              <a:ahLst/>
              <a:cxnLst/>
              <a:rect l="l" t="t" r="r" b="b"/>
              <a:pathLst>
                <a:path w="440" h="1527" extrusionOk="0">
                  <a:moveTo>
                    <a:pt x="220" y="0"/>
                  </a:moveTo>
                  <a:cubicBezTo>
                    <a:pt x="96" y="0"/>
                    <a:pt x="1" y="96"/>
                    <a:pt x="1" y="220"/>
                  </a:cubicBezTo>
                  <a:lnTo>
                    <a:pt x="1" y="1527"/>
                  </a:lnTo>
                  <a:lnTo>
                    <a:pt x="440" y="1527"/>
                  </a:lnTo>
                  <a:lnTo>
                    <a:pt x="440" y="210"/>
                  </a:lnTo>
                  <a:cubicBezTo>
                    <a:pt x="440" y="96"/>
                    <a:pt x="344" y="0"/>
                    <a:pt x="22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49" name="Google Shape;21449;p80"/>
            <p:cNvSpPr/>
            <p:nvPr/>
          </p:nvSpPr>
          <p:spPr>
            <a:xfrm>
              <a:off x="5872933" y="2270664"/>
              <a:ext cx="135167" cy="57214"/>
            </a:xfrm>
            <a:custGeom>
              <a:avLst/>
              <a:gdLst/>
              <a:ahLst/>
              <a:cxnLst/>
              <a:rect l="l" t="t" r="r" b="b"/>
              <a:pathLst>
                <a:path w="5162" h="2185" extrusionOk="0">
                  <a:moveTo>
                    <a:pt x="2586" y="0"/>
                  </a:moveTo>
                  <a:cubicBezTo>
                    <a:pt x="1307" y="0"/>
                    <a:pt x="220" y="925"/>
                    <a:pt x="0" y="2185"/>
                  </a:cubicBezTo>
                  <a:lnTo>
                    <a:pt x="5161" y="2185"/>
                  </a:lnTo>
                  <a:cubicBezTo>
                    <a:pt x="4952" y="925"/>
                    <a:pt x="3864" y="0"/>
                    <a:pt x="258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0" name="Google Shape;21450;p80"/>
            <p:cNvSpPr/>
            <p:nvPr/>
          </p:nvSpPr>
          <p:spPr>
            <a:xfrm>
              <a:off x="5911897" y="2018843"/>
              <a:ext cx="57240" cy="34512"/>
            </a:xfrm>
            <a:custGeom>
              <a:avLst/>
              <a:gdLst/>
              <a:ahLst/>
              <a:cxnLst/>
              <a:rect l="l" t="t" r="r" b="b"/>
              <a:pathLst>
                <a:path w="2186" h="1318" extrusionOk="0">
                  <a:moveTo>
                    <a:pt x="659" y="1"/>
                  </a:moveTo>
                  <a:cubicBezTo>
                    <a:pt x="296" y="1"/>
                    <a:pt x="1" y="297"/>
                    <a:pt x="1" y="659"/>
                  </a:cubicBezTo>
                  <a:cubicBezTo>
                    <a:pt x="1" y="1022"/>
                    <a:pt x="296" y="1317"/>
                    <a:pt x="659" y="1317"/>
                  </a:cubicBezTo>
                  <a:lnTo>
                    <a:pt x="1537" y="1317"/>
                  </a:lnTo>
                  <a:cubicBezTo>
                    <a:pt x="1890" y="1317"/>
                    <a:pt x="2185" y="1022"/>
                    <a:pt x="2185" y="659"/>
                  </a:cubicBezTo>
                  <a:cubicBezTo>
                    <a:pt x="2185" y="297"/>
                    <a:pt x="1890" y="1"/>
                    <a:pt x="1537"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1" name="Google Shape;21451;p80"/>
            <p:cNvSpPr/>
            <p:nvPr/>
          </p:nvSpPr>
          <p:spPr>
            <a:xfrm>
              <a:off x="5929126" y="2007610"/>
              <a:ext cx="22755" cy="22755"/>
            </a:xfrm>
            <a:custGeom>
              <a:avLst/>
              <a:gdLst/>
              <a:ahLst/>
              <a:cxnLst/>
              <a:rect l="l" t="t" r="r" b="b"/>
              <a:pathLst>
                <a:path w="869" h="869" extrusionOk="0">
                  <a:moveTo>
                    <a:pt x="440" y="1"/>
                  </a:moveTo>
                  <a:cubicBezTo>
                    <a:pt x="192" y="1"/>
                    <a:pt x="1" y="191"/>
                    <a:pt x="1" y="430"/>
                  </a:cubicBezTo>
                  <a:cubicBezTo>
                    <a:pt x="1" y="678"/>
                    <a:pt x="192" y="869"/>
                    <a:pt x="440" y="869"/>
                  </a:cubicBezTo>
                  <a:cubicBezTo>
                    <a:pt x="678" y="869"/>
                    <a:pt x="869" y="678"/>
                    <a:pt x="869" y="430"/>
                  </a:cubicBezTo>
                  <a:cubicBezTo>
                    <a:pt x="869" y="191"/>
                    <a:pt x="678" y="1"/>
                    <a:pt x="44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52" name="Google Shape;21452;p80"/>
          <p:cNvGrpSpPr/>
          <p:nvPr/>
        </p:nvGrpSpPr>
        <p:grpSpPr>
          <a:xfrm>
            <a:off x="7137444" y="2630867"/>
            <a:ext cx="366101" cy="472971"/>
            <a:chOff x="5353083" y="1973150"/>
            <a:chExt cx="274576" cy="354728"/>
          </a:xfrm>
        </p:grpSpPr>
        <p:sp>
          <p:nvSpPr>
            <p:cNvPr id="21453" name="Google Shape;21453;p80"/>
            <p:cNvSpPr/>
            <p:nvPr/>
          </p:nvSpPr>
          <p:spPr>
            <a:xfrm>
              <a:off x="5353083" y="2167731"/>
              <a:ext cx="274576" cy="160147"/>
            </a:xfrm>
            <a:custGeom>
              <a:avLst/>
              <a:gdLst/>
              <a:ahLst/>
              <a:cxnLst/>
              <a:rect l="l" t="t" r="r" b="b"/>
              <a:pathLst>
                <a:path w="10486" h="6116" extrusionOk="0">
                  <a:moveTo>
                    <a:pt x="3712" y="1"/>
                  </a:moveTo>
                  <a:lnTo>
                    <a:pt x="3712" y="1632"/>
                  </a:lnTo>
                  <a:cubicBezTo>
                    <a:pt x="3712" y="1918"/>
                    <a:pt x="3521" y="2176"/>
                    <a:pt x="3244" y="2252"/>
                  </a:cubicBezTo>
                  <a:lnTo>
                    <a:pt x="945" y="2929"/>
                  </a:lnTo>
                  <a:cubicBezTo>
                    <a:pt x="382" y="3101"/>
                    <a:pt x="1" y="3607"/>
                    <a:pt x="1" y="4189"/>
                  </a:cubicBezTo>
                  <a:lnTo>
                    <a:pt x="1" y="5457"/>
                  </a:lnTo>
                  <a:cubicBezTo>
                    <a:pt x="1" y="5820"/>
                    <a:pt x="296" y="6116"/>
                    <a:pt x="659" y="6116"/>
                  </a:cubicBezTo>
                  <a:lnTo>
                    <a:pt x="9827" y="6116"/>
                  </a:lnTo>
                  <a:cubicBezTo>
                    <a:pt x="10189" y="6116"/>
                    <a:pt x="10485" y="5820"/>
                    <a:pt x="10485" y="5457"/>
                  </a:cubicBezTo>
                  <a:lnTo>
                    <a:pt x="10485" y="4189"/>
                  </a:lnTo>
                  <a:cubicBezTo>
                    <a:pt x="10485" y="3607"/>
                    <a:pt x="10104" y="3101"/>
                    <a:pt x="9541" y="2939"/>
                  </a:cubicBezTo>
                  <a:lnTo>
                    <a:pt x="7242" y="2262"/>
                  </a:lnTo>
                  <a:cubicBezTo>
                    <a:pt x="6965" y="2176"/>
                    <a:pt x="6774" y="1918"/>
                    <a:pt x="6774" y="1632"/>
                  </a:cubicBezTo>
                  <a:lnTo>
                    <a:pt x="6774"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4" name="Google Shape;21454;p80"/>
            <p:cNvSpPr/>
            <p:nvPr/>
          </p:nvSpPr>
          <p:spPr>
            <a:xfrm>
              <a:off x="5484479" y="2276399"/>
              <a:ext cx="11521" cy="51480"/>
            </a:xfrm>
            <a:custGeom>
              <a:avLst/>
              <a:gdLst/>
              <a:ahLst/>
              <a:cxnLst/>
              <a:rect l="l" t="t" r="r" b="b"/>
              <a:pathLst>
                <a:path w="440" h="1966" extrusionOk="0">
                  <a:moveTo>
                    <a:pt x="1" y="0"/>
                  </a:moveTo>
                  <a:lnTo>
                    <a:pt x="1" y="1966"/>
                  </a:lnTo>
                  <a:lnTo>
                    <a:pt x="440" y="1966"/>
                  </a:lnTo>
                  <a:lnTo>
                    <a:pt x="440" y="0"/>
                  </a:ln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5" name="Google Shape;21455;p80"/>
            <p:cNvSpPr/>
            <p:nvPr/>
          </p:nvSpPr>
          <p:spPr>
            <a:xfrm>
              <a:off x="5393067" y="2177734"/>
              <a:ext cx="194607" cy="102933"/>
            </a:xfrm>
            <a:custGeom>
              <a:avLst/>
              <a:gdLst/>
              <a:ahLst/>
              <a:cxnLst/>
              <a:rect l="l" t="t" r="r" b="b"/>
              <a:pathLst>
                <a:path w="7432" h="3931" extrusionOk="0">
                  <a:moveTo>
                    <a:pt x="1317" y="0"/>
                  </a:moveTo>
                  <a:cubicBezTo>
                    <a:pt x="592" y="0"/>
                    <a:pt x="0" y="582"/>
                    <a:pt x="0" y="1307"/>
                  </a:cubicBezTo>
                  <a:cubicBezTo>
                    <a:pt x="0" y="2757"/>
                    <a:pt x="1174" y="3931"/>
                    <a:pt x="2624" y="3931"/>
                  </a:cubicBezTo>
                  <a:lnTo>
                    <a:pt x="4808" y="3931"/>
                  </a:lnTo>
                  <a:cubicBezTo>
                    <a:pt x="6258" y="3931"/>
                    <a:pt x="7432" y="2757"/>
                    <a:pt x="7432" y="1307"/>
                  </a:cubicBezTo>
                  <a:cubicBezTo>
                    <a:pt x="7432" y="582"/>
                    <a:pt x="6840" y="0"/>
                    <a:pt x="611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6" name="Google Shape;21456;p80"/>
            <p:cNvSpPr/>
            <p:nvPr/>
          </p:nvSpPr>
          <p:spPr>
            <a:xfrm>
              <a:off x="5411213" y="2194963"/>
              <a:ext cx="157817" cy="65044"/>
            </a:xfrm>
            <a:custGeom>
              <a:avLst/>
              <a:gdLst/>
              <a:ahLst/>
              <a:cxnLst/>
              <a:rect l="l" t="t" r="r" b="b"/>
              <a:pathLst>
                <a:path w="6027" h="2484" extrusionOk="0">
                  <a:moveTo>
                    <a:pt x="650" y="0"/>
                  </a:moveTo>
                  <a:cubicBezTo>
                    <a:pt x="179" y="0"/>
                    <a:pt x="0" y="624"/>
                    <a:pt x="404" y="878"/>
                  </a:cubicBezTo>
                  <a:lnTo>
                    <a:pt x="2656" y="2376"/>
                  </a:lnTo>
                  <a:cubicBezTo>
                    <a:pt x="2765" y="2447"/>
                    <a:pt x="2892" y="2483"/>
                    <a:pt x="3018" y="2483"/>
                  </a:cubicBezTo>
                  <a:cubicBezTo>
                    <a:pt x="3145" y="2483"/>
                    <a:pt x="3271" y="2447"/>
                    <a:pt x="3381" y="2376"/>
                  </a:cubicBezTo>
                  <a:lnTo>
                    <a:pt x="5632" y="878"/>
                  </a:lnTo>
                  <a:cubicBezTo>
                    <a:pt x="6027" y="624"/>
                    <a:pt x="5847" y="0"/>
                    <a:pt x="5386" y="0"/>
                  </a:cubicBezTo>
                  <a:cubicBezTo>
                    <a:pt x="5379" y="0"/>
                    <a:pt x="5372" y="0"/>
                    <a:pt x="5365" y="0"/>
                  </a:cubicBezTo>
                  <a:lnTo>
                    <a:pt x="671" y="0"/>
                  </a:lnTo>
                  <a:cubicBezTo>
                    <a:pt x="664" y="0"/>
                    <a:pt x="657" y="0"/>
                    <a:pt x="6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7" name="Google Shape;21457;p80"/>
            <p:cNvSpPr/>
            <p:nvPr/>
          </p:nvSpPr>
          <p:spPr>
            <a:xfrm>
              <a:off x="5436272" y="2173492"/>
              <a:ext cx="107935" cy="86515"/>
            </a:xfrm>
            <a:custGeom>
              <a:avLst/>
              <a:gdLst/>
              <a:ahLst/>
              <a:cxnLst/>
              <a:rect l="l" t="t" r="r" b="b"/>
              <a:pathLst>
                <a:path w="4122" h="3304" extrusionOk="0">
                  <a:moveTo>
                    <a:pt x="1" y="2061"/>
                  </a:moveTo>
                  <a:lnTo>
                    <a:pt x="10" y="2070"/>
                  </a:lnTo>
                  <a:lnTo>
                    <a:pt x="13" y="2069"/>
                  </a:lnTo>
                  <a:lnTo>
                    <a:pt x="13" y="2069"/>
                  </a:lnTo>
                  <a:lnTo>
                    <a:pt x="1" y="2061"/>
                  </a:lnTo>
                  <a:close/>
                  <a:moveTo>
                    <a:pt x="535" y="0"/>
                  </a:moveTo>
                  <a:lnTo>
                    <a:pt x="535" y="1421"/>
                  </a:lnTo>
                  <a:cubicBezTo>
                    <a:pt x="535" y="1708"/>
                    <a:pt x="344" y="1965"/>
                    <a:pt x="67" y="2051"/>
                  </a:cubicBezTo>
                  <a:lnTo>
                    <a:pt x="13" y="2069"/>
                  </a:lnTo>
                  <a:lnTo>
                    <a:pt x="13" y="2069"/>
                  </a:lnTo>
                  <a:lnTo>
                    <a:pt x="1699" y="3196"/>
                  </a:lnTo>
                  <a:cubicBezTo>
                    <a:pt x="1808" y="3267"/>
                    <a:pt x="1935" y="3303"/>
                    <a:pt x="2061" y="3303"/>
                  </a:cubicBezTo>
                  <a:cubicBezTo>
                    <a:pt x="2188" y="3303"/>
                    <a:pt x="2314" y="3267"/>
                    <a:pt x="2424" y="3196"/>
                  </a:cubicBezTo>
                  <a:lnTo>
                    <a:pt x="4122" y="2061"/>
                  </a:lnTo>
                  <a:lnTo>
                    <a:pt x="4065" y="2051"/>
                  </a:lnTo>
                  <a:cubicBezTo>
                    <a:pt x="3788" y="1965"/>
                    <a:pt x="3597" y="1708"/>
                    <a:pt x="3597" y="1421"/>
                  </a:cubicBezTo>
                  <a:lnTo>
                    <a:pt x="35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8" name="Google Shape;21458;p80"/>
            <p:cNvSpPr/>
            <p:nvPr/>
          </p:nvSpPr>
          <p:spPr>
            <a:xfrm>
              <a:off x="5450255" y="2173492"/>
              <a:ext cx="80231" cy="28620"/>
            </a:xfrm>
            <a:custGeom>
              <a:avLst/>
              <a:gdLst/>
              <a:ahLst/>
              <a:cxnLst/>
              <a:rect l="l" t="t" r="r" b="b"/>
              <a:pathLst>
                <a:path w="3064" h="1093" extrusionOk="0">
                  <a:moveTo>
                    <a:pt x="1" y="0"/>
                  </a:moveTo>
                  <a:lnTo>
                    <a:pt x="1" y="706"/>
                  </a:lnTo>
                  <a:cubicBezTo>
                    <a:pt x="478" y="964"/>
                    <a:pt x="1002" y="1092"/>
                    <a:pt x="1528" y="1092"/>
                  </a:cubicBezTo>
                  <a:cubicBezTo>
                    <a:pt x="2054" y="1092"/>
                    <a:pt x="2581" y="964"/>
                    <a:pt x="3063" y="706"/>
                  </a:cubicBezTo>
                  <a:lnTo>
                    <a:pt x="306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59" name="Google Shape;21459;p80"/>
            <p:cNvSpPr/>
            <p:nvPr/>
          </p:nvSpPr>
          <p:spPr>
            <a:xfrm>
              <a:off x="5394062" y="2076057"/>
              <a:ext cx="192381" cy="114428"/>
            </a:xfrm>
            <a:custGeom>
              <a:avLst/>
              <a:gdLst/>
              <a:ahLst/>
              <a:cxnLst/>
              <a:rect l="l" t="t" r="r" b="b"/>
              <a:pathLst>
                <a:path w="7347" h="4370" extrusionOk="0">
                  <a:moveTo>
                    <a:pt x="830" y="0"/>
                  </a:moveTo>
                  <a:lnTo>
                    <a:pt x="830" y="659"/>
                  </a:lnTo>
                  <a:lnTo>
                    <a:pt x="725" y="659"/>
                  </a:lnTo>
                  <a:cubicBezTo>
                    <a:pt x="0" y="659"/>
                    <a:pt x="0" y="1756"/>
                    <a:pt x="725" y="1756"/>
                  </a:cubicBezTo>
                  <a:lnTo>
                    <a:pt x="840" y="1756"/>
                  </a:lnTo>
                  <a:cubicBezTo>
                    <a:pt x="954" y="3234"/>
                    <a:pt x="2194" y="4370"/>
                    <a:pt x="3673" y="4370"/>
                  </a:cubicBezTo>
                  <a:cubicBezTo>
                    <a:pt x="5152" y="4370"/>
                    <a:pt x="6392" y="3234"/>
                    <a:pt x="6497" y="1756"/>
                  </a:cubicBezTo>
                  <a:lnTo>
                    <a:pt x="6621" y="1756"/>
                  </a:lnTo>
                  <a:cubicBezTo>
                    <a:pt x="7346" y="1756"/>
                    <a:pt x="7346" y="659"/>
                    <a:pt x="6621" y="659"/>
                  </a:cubicBezTo>
                  <a:lnTo>
                    <a:pt x="6516" y="659"/>
                  </a:ln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0" name="Google Shape;21460;p80"/>
            <p:cNvSpPr/>
            <p:nvPr/>
          </p:nvSpPr>
          <p:spPr>
            <a:xfrm>
              <a:off x="5394062" y="2076319"/>
              <a:ext cx="107699" cy="114402"/>
            </a:xfrm>
            <a:custGeom>
              <a:avLst/>
              <a:gdLst/>
              <a:ahLst/>
              <a:cxnLst/>
              <a:rect l="l" t="t" r="r" b="b"/>
              <a:pathLst>
                <a:path w="4113" h="4369" extrusionOk="0">
                  <a:moveTo>
                    <a:pt x="840" y="0"/>
                  </a:moveTo>
                  <a:lnTo>
                    <a:pt x="840" y="649"/>
                  </a:lnTo>
                  <a:lnTo>
                    <a:pt x="725" y="649"/>
                  </a:lnTo>
                  <a:cubicBezTo>
                    <a:pt x="0" y="649"/>
                    <a:pt x="0" y="1746"/>
                    <a:pt x="725" y="1746"/>
                  </a:cubicBezTo>
                  <a:lnTo>
                    <a:pt x="849" y="1746"/>
                  </a:lnTo>
                  <a:cubicBezTo>
                    <a:pt x="953" y="3241"/>
                    <a:pt x="2200" y="4368"/>
                    <a:pt x="3654" y="4368"/>
                  </a:cubicBezTo>
                  <a:cubicBezTo>
                    <a:pt x="3805" y="4368"/>
                    <a:pt x="3958" y="4356"/>
                    <a:pt x="4112" y="4331"/>
                  </a:cubicBezTo>
                  <a:cubicBezTo>
                    <a:pt x="2729" y="4112"/>
                    <a:pt x="1708" y="2919"/>
                    <a:pt x="1708" y="1526"/>
                  </a:cubicBezTo>
                  <a:lnTo>
                    <a:pt x="170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1" name="Google Shape;21461;p80"/>
            <p:cNvSpPr/>
            <p:nvPr/>
          </p:nvSpPr>
          <p:spPr>
            <a:xfrm>
              <a:off x="5470994" y="2139006"/>
              <a:ext cx="38256" cy="11521"/>
            </a:xfrm>
            <a:custGeom>
              <a:avLst/>
              <a:gdLst/>
              <a:ahLst/>
              <a:cxnLst/>
              <a:rect l="l" t="t" r="r" b="b"/>
              <a:pathLst>
                <a:path w="1461" h="440" extrusionOk="0">
                  <a:moveTo>
                    <a:pt x="296" y="1"/>
                  </a:moveTo>
                  <a:cubicBezTo>
                    <a:pt x="1" y="1"/>
                    <a:pt x="1" y="439"/>
                    <a:pt x="296" y="439"/>
                  </a:cubicBezTo>
                  <a:lnTo>
                    <a:pt x="1174" y="439"/>
                  </a:lnTo>
                  <a:cubicBezTo>
                    <a:pt x="1460" y="439"/>
                    <a:pt x="1460" y="1"/>
                    <a:pt x="1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2" name="Google Shape;21462;p80"/>
            <p:cNvSpPr/>
            <p:nvPr/>
          </p:nvSpPr>
          <p:spPr>
            <a:xfrm>
              <a:off x="5405296" y="1973150"/>
              <a:ext cx="170150" cy="74444"/>
            </a:xfrm>
            <a:custGeom>
              <a:avLst/>
              <a:gdLst/>
              <a:ahLst/>
              <a:cxnLst/>
              <a:rect l="l" t="t" r="r" b="b"/>
              <a:pathLst>
                <a:path w="6498" h="2843" extrusionOk="0">
                  <a:moveTo>
                    <a:pt x="3244" y="0"/>
                  </a:moveTo>
                  <a:cubicBezTo>
                    <a:pt x="1613" y="0"/>
                    <a:pt x="220" y="1221"/>
                    <a:pt x="1" y="2843"/>
                  </a:cubicBezTo>
                  <a:lnTo>
                    <a:pt x="6497" y="2843"/>
                  </a:lnTo>
                  <a:cubicBezTo>
                    <a:pt x="6278" y="1212"/>
                    <a:pt x="4885" y="0"/>
                    <a:pt x="324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3" name="Google Shape;21463;p80"/>
            <p:cNvSpPr/>
            <p:nvPr/>
          </p:nvSpPr>
          <p:spPr>
            <a:xfrm>
              <a:off x="5478980" y="2270664"/>
              <a:ext cx="22781" cy="22990"/>
            </a:xfrm>
            <a:custGeom>
              <a:avLst/>
              <a:gdLst/>
              <a:ahLst/>
              <a:cxnLst/>
              <a:rect l="l" t="t" r="r" b="b"/>
              <a:pathLst>
                <a:path w="870" h="878" extrusionOk="0">
                  <a:moveTo>
                    <a:pt x="430" y="0"/>
                  </a:moveTo>
                  <a:cubicBezTo>
                    <a:pt x="192" y="0"/>
                    <a:pt x="1" y="191"/>
                    <a:pt x="1" y="439"/>
                  </a:cubicBezTo>
                  <a:cubicBezTo>
                    <a:pt x="1" y="677"/>
                    <a:pt x="192" y="878"/>
                    <a:pt x="430" y="878"/>
                  </a:cubicBezTo>
                  <a:cubicBezTo>
                    <a:pt x="678" y="878"/>
                    <a:pt x="869" y="677"/>
                    <a:pt x="869" y="439"/>
                  </a:cubicBezTo>
                  <a:cubicBezTo>
                    <a:pt x="869" y="191"/>
                    <a:pt x="678" y="0"/>
                    <a:pt x="43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4" name="Google Shape;21464;p80"/>
            <p:cNvSpPr/>
            <p:nvPr/>
          </p:nvSpPr>
          <p:spPr>
            <a:xfrm>
              <a:off x="5356330" y="2253670"/>
              <a:ext cx="48233" cy="74208"/>
            </a:xfrm>
            <a:custGeom>
              <a:avLst/>
              <a:gdLst/>
              <a:ahLst/>
              <a:cxnLst/>
              <a:rect l="l" t="t" r="r" b="b"/>
              <a:pathLst>
                <a:path w="1842" h="2834" extrusionOk="0">
                  <a:moveTo>
                    <a:pt x="249" y="0"/>
                  </a:moveTo>
                  <a:cubicBezTo>
                    <a:pt x="144" y="96"/>
                    <a:pt x="68" y="220"/>
                    <a:pt x="1" y="353"/>
                  </a:cubicBezTo>
                  <a:lnTo>
                    <a:pt x="1174" y="1365"/>
                  </a:lnTo>
                  <a:cubicBezTo>
                    <a:pt x="1327" y="1489"/>
                    <a:pt x="1403" y="1670"/>
                    <a:pt x="1403" y="1861"/>
                  </a:cubicBezTo>
                  <a:lnTo>
                    <a:pt x="1403" y="2834"/>
                  </a:lnTo>
                  <a:lnTo>
                    <a:pt x="1842" y="2834"/>
                  </a:lnTo>
                  <a:lnTo>
                    <a:pt x="1842" y="1870"/>
                  </a:lnTo>
                  <a:cubicBezTo>
                    <a:pt x="1842" y="1546"/>
                    <a:pt x="1699" y="1250"/>
                    <a:pt x="1460" y="1040"/>
                  </a:cubicBezTo>
                  <a:lnTo>
                    <a:pt x="24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5" name="Google Shape;21465;p80"/>
            <p:cNvSpPr/>
            <p:nvPr/>
          </p:nvSpPr>
          <p:spPr>
            <a:xfrm>
              <a:off x="5575917" y="2253670"/>
              <a:ext cx="48233" cy="74208"/>
            </a:xfrm>
            <a:custGeom>
              <a:avLst/>
              <a:gdLst/>
              <a:ahLst/>
              <a:cxnLst/>
              <a:rect l="l" t="t" r="r" b="b"/>
              <a:pathLst>
                <a:path w="1842" h="2834" extrusionOk="0">
                  <a:moveTo>
                    <a:pt x="1594" y="0"/>
                  </a:moveTo>
                  <a:lnTo>
                    <a:pt x="382" y="1040"/>
                  </a:lnTo>
                  <a:cubicBezTo>
                    <a:pt x="143" y="1250"/>
                    <a:pt x="0" y="1546"/>
                    <a:pt x="0" y="1870"/>
                  </a:cubicBezTo>
                  <a:lnTo>
                    <a:pt x="0" y="2834"/>
                  </a:lnTo>
                  <a:lnTo>
                    <a:pt x="439" y="2834"/>
                  </a:lnTo>
                  <a:lnTo>
                    <a:pt x="439" y="1861"/>
                  </a:lnTo>
                  <a:cubicBezTo>
                    <a:pt x="439" y="1670"/>
                    <a:pt x="525" y="1489"/>
                    <a:pt x="668" y="1365"/>
                  </a:cubicBezTo>
                  <a:lnTo>
                    <a:pt x="1842" y="353"/>
                  </a:lnTo>
                  <a:cubicBezTo>
                    <a:pt x="1784" y="220"/>
                    <a:pt x="1698" y="96"/>
                    <a:pt x="1594"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6" name="Google Shape;21466;p80"/>
            <p:cNvSpPr/>
            <p:nvPr/>
          </p:nvSpPr>
          <p:spPr>
            <a:xfrm>
              <a:off x="5398566" y="2047568"/>
              <a:ext cx="183374" cy="28777"/>
            </a:xfrm>
            <a:custGeom>
              <a:avLst/>
              <a:gdLst/>
              <a:ahLst/>
              <a:cxnLst/>
              <a:rect l="l" t="t" r="r" b="b"/>
              <a:pathLst>
                <a:path w="7003" h="1099" extrusionOk="0">
                  <a:moveTo>
                    <a:pt x="219" y="1"/>
                  </a:moveTo>
                  <a:cubicBezTo>
                    <a:pt x="105" y="1"/>
                    <a:pt x="0" y="96"/>
                    <a:pt x="0" y="220"/>
                  </a:cubicBezTo>
                  <a:lnTo>
                    <a:pt x="0" y="879"/>
                  </a:lnTo>
                  <a:cubicBezTo>
                    <a:pt x="0" y="993"/>
                    <a:pt x="105" y="1098"/>
                    <a:pt x="219" y="1098"/>
                  </a:cubicBezTo>
                  <a:lnTo>
                    <a:pt x="6783" y="1098"/>
                  </a:lnTo>
                  <a:cubicBezTo>
                    <a:pt x="6897" y="1098"/>
                    <a:pt x="7002" y="993"/>
                    <a:pt x="7002" y="879"/>
                  </a:cubicBezTo>
                  <a:lnTo>
                    <a:pt x="7002" y="220"/>
                  </a:lnTo>
                  <a:cubicBezTo>
                    <a:pt x="7002" y="96"/>
                    <a:pt x="6897" y="1"/>
                    <a:pt x="6783"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7" name="Google Shape;21467;p80"/>
            <p:cNvSpPr/>
            <p:nvPr/>
          </p:nvSpPr>
          <p:spPr>
            <a:xfrm>
              <a:off x="5427788" y="1973150"/>
              <a:ext cx="62713" cy="74444"/>
            </a:xfrm>
            <a:custGeom>
              <a:avLst/>
              <a:gdLst/>
              <a:ahLst/>
              <a:cxnLst/>
              <a:rect l="l" t="t" r="r" b="b"/>
              <a:pathLst>
                <a:path w="2395" h="2843" extrusionOk="0">
                  <a:moveTo>
                    <a:pt x="2395" y="0"/>
                  </a:moveTo>
                  <a:cubicBezTo>
                    <a:pt x="1880" y="0"/>
                    <a:pt x="1374" y="124"/>
                    <a:pt x="916" y="363"/>
                  </a:cubicBezTo>
                  <a:cubicBezTo>
                    <a:pt x="420" y="954"/>
                    <a:pt x="77" y="1832"/>
                    <a:pt x="0" y="2843"/>
                  </a:cubicBezTo>
                  <a:lnTo>
                    <a:pt x="439" y="2843"/>
                  </a:lnTo>
                  <a:cubicBezTo>
                    <a:pt x="544" y="1603"/>
                    <a:pt x="1059" y="592"/>
                    <a:pt x="1746" y="191"/>
                  </a:cubicBezTo>
                  <a:lnTo>
                    <a:pt x="1746" y="191"/>
                  </a:lnTo>
                  <a:cubicBezTo>
                    <a:pt x="1460" y="868"/>
                    <a:pt x="1336" y="1984"/>
                    <a:pt x="1307" y="2843"/>
                  </a:cubicBezTo>
                  <a:lnTo>
                    <a:pt x="1746" y="2843"/>
                  </a:lnTo>
                  <a:cubicBezTo>
                    <a:pt x="1803" y="992"/>
                    <a:pt x="2223" y="0"/>
                    <a:pt x="2395"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8" name="Google Shape;21468;p80"/>
            <p:cNvSpPr/>
            <p:nvPr/>
          </p:nvSpPr>
          <p:spPr>
            <a:xfrm>
              <a:off x="5490240" y="1973150"/>
              <a:ext cx="62477" cy="74208"/>
            </a:xfrm>
            <a:custGeom>
              <a:avLst/>
              <a:gdLst/>
              <a:ahLst/>
              <a:cxnLst/>
              <a:rect l="l" t="t" r="r" b="b"/>
              <a:pathLst>
                <a:path w="2386" h="2834" extrusionOk="0">
                  <a:moveTo>
                    <a:pt x="0" y="0"/>
                  </a:moveTo>
                  <a:cubicBezTo>
                    <a:pt x="181" y="0"/>
                    <a:pt x="592" y="992"/>
                    <a:pt x="649" y="2833"/>
                  </a:cubicBezTo>
                  <a:lnTo>
                    <a:pt x="1088" y="2833"/>
                  </a:lnTo>
                  <a:cubicBezTo>
                    <a:pt x="1059" y="1984"/>
                    <a:pt x="935" y="868"/>
                    <a:pt x="649" y="181"/>
                  </a:cubicBezTo>
                  <a:lnTo>
                    <a:pt x="649" y="181"/>
                  </a:lnTo>
                  <a:cubicBezTo>
                    <a:pt x="1336" y="582"/>
                    <a:pt x="1851" y="1603"/>
                    <a:pt x="1956" y="2833"/>
                  </a:cubicBezTo>
                  <a:lnTo>
                    <a:pt x="2385" y="2833"/>
                  </a:lnTo>
                  <a:cubicBezTo>
                    <a:pt x="2309" y="1832"/>
                    <a:pt x="1975" y="954"/>
                    <a:pt x="1479" y="353"/>
                  </a:cubicBezTo>
                  <a:cubicBezTo>
                    <a:pt x="1021" y="124"/>
                    <a:pt x="515" y="0"/>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69" name="Google Shape;21469;p80"/>
            <p:cNvSpPr/>
            <p:nvPr/>
          </p:nvSpPr>
          <p:spPr>
            <a:xfrm>
              <a:off x="5398802" y="2047568"/>
              <a:ext cx="39984" cy="28515"/>
            </a:xfrm>
            <a:custGeom>
              <a:avLst/>
              <a:gdLst/>
              <a:ahLst/>
              <a:cxnLst/>
              <a:rect l="l" t="t" r="r" b="b"/>
              <a:pathLst>
                <a:path w="1527" h="1089" extrusionOk="0">
                  <a:moveTo>
                    <a:pt x="220" y="1"/>
                  </a:moveTo>
                  <a:cubicBezTo>
                    <a:pt x="96" y="1"/>
                    <a:pt x="1" y="96"/>
                    <a:pt x="1" y="220"/>
                  </a:cubicBezTo>
                  <a:lnTo>
                    <a:pt x="1" y="879"/>
                  </a:lnTo>
                  <a:cubicBezTo>
                    <a:pt x="1" y="993"/>
                    <a:pt x="96" y="1088"/>
                    <a:pt x="220" y="1088"/>
                  </a:cubicBezTo>
                  <a:lnTo>
                    <a:pt x="1527" y="1088"/>
                  </a:lnTo>
                  <a:cubicBezTo>
                    <a:pt x="1412" y="1088"/>
                    <a:pt x="1308" y="993"/>
                    <a:pt x="1308" y="879"/>
                  </a:cubicBezTo>
                  <a:lnTo>
                    <a:pt x="1308" y="220"/>
                  </a:lnTo>
                  <a:cubicBezTo>
                    <a:pt x="1308" y="96"/>
                    <a:pt x="1412" y="1"/>
                    <a:pt x="152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0" name="Google Shape;21470;p80"/>
            <p:cNvSpPr/>
            <p:nvPr/>
          </p:nvSpPr>
          <p:spPr>
            <a:xfrm>
              <a:off x="5404536" y="2076057"/>
              <a:ext cx="171643" cy="49699"/>
            </a:xfrm>
            <a:custGeom>
              <a:avLst/>
              <a:gdLst/>
              <a:ahLst/>
              <a:cxnLst/>
              <a:rect l="l" t="t" r="r" b="b"/>
              <a:pathLst>
                <a:path w="6555" h="1898" extrusionOk="0">
                  <a:moveTo>
                    <a:pt x="1" y="0"/>
                  </a:moveTo>
                  <a:lnTo>
                    <a:pt x="1" y="430"/>
                  </a:lnTo>
                  <a:cubicBezTo>
                    <a:pt x="1" y="573"/>
                    <a:pt x="68" y="706"/>
                    <a:pt x="192" y="792"/>
                  </a:cubicBezTo>
                  <a:lnTo>
                    <a:pt x="1585" y="1756"/>
                  </a:lnTo>
                  <a:cubicBezTo>
                    <a:pt x="1723" y="1852"/>
                    <a:pt x="1881" y="1898"/>
                    <a:pt x="2037" y="1898"/>
                  </a:cubicBezTo>
                  <a:cubicBezTo>
                    <a:pt x="2344" y="1898"/>
                    <a:pt x="2644" y="1722"/>
                    <a:pt x="2777" y="1412"/>
                  </a:cubicBezTo>
                  <a:cubicBezTo>
                    <a:pt x="2860" y="1219"/>
                    <a:pt x="3049" y="1097"/>
                    <a:pt x="3251" y="1097"/>
                  </a:cubicBezTo>
                  <a:cubicBezTo>
                    <a:pt x="3258" y="1097"/>
                    <a:pt x="3266" y="1097"/>
                    <a:pt x="3273" y="1098"/>
                  </a:cubicBezTo>
                  <a:cubicBezTo>
                    <a:pt x="3281" y="1097"/>
                    <a:pt x="3289" y="1097"/>
                    <a:pt x="3297" y="1097"/>
                  </a:cubicBezTo>
                  <a:cubicBezTo>
                    <a:pt x="3507" y="1097"/>
                    <a:pt x="3696" y="1219"/>
                    <a:pt x="3779" y="1412"/>
                  </a:cubicBezTo>
                  <a:cubicBezTo>
                    <a:pt x="3912" y="1722"/>
                    <a:pt x="4208" y="1898"/>
                    <a:pt x="4515" y="1898"/>
                  </a:cubicBezTo>
                  <a:cubicBezTo>
                    <a:pt x="4671" y="1898"/>
                    <a:pt x="4830" y="1852"/>
                    <a:pt x="4971" y="1756"/>
                  </a:cubicBezTo>
                  <a:lnTo>
                    <a:pt x="6364" y="792"/>
                  </a:lnTo>
                  <a:cubicBezTo>
                    <a:pt x="6479" y="706"/>
                    <a:pt x="6555" y="573"/>
                    <a:pt x="6555" y="430"/>
                  </a:cubicBezTo>
                  <a:lnTo>
                    <a:pt x="655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1" name="Google Shape;21471;p80"/>
            <p:cNvSpPr/>
            <p:nvPr/>
          </p:nvSpPr>
          <p:spPr>
            <a:xfrm>
              <a:off x="5450255" y="2093418"/>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2" name="Google Shape;21472;p80"/>
            <p:cNvSpPr/>
            <p:nvPr/>
          </p:nvSpPr>
          <p:spPr>
            <a:xfrm>
              <a:off x="5518965" y="2093418"/>
              <a:ext cx="11521" cy="17125"/>
            </a:xfrm>
            <a:custGeom>
              <a:avLst/>
              <a:gdLst/>
              <a:ahLst/>
              <a:cxnLst/>
              <a:rect l="l" t="t" r="r" b="b"/>
              <a:pathLst>
                <a:path w="440" h="654" extrusionOk="0">
                  <a:moveTo>
                    <a:pt x="220" y="0"/>
                  </a:moveTo>
                  <a:cubicBezTo>
                    <a:pt x="110" y="0"/>
                    <a:pt x="0" y="72"/>
                    <a:pt x="0" y="215"/>
                  </a:cubicBezTo>
                  <a:lnTo>
                    <a:pt x="0" y="435"/>
                  </a:lnTo>
                  <a:cubicBezTo>
                    <a:pt x="0" y="559"/>
                    <a:pt x="96" y="654"/>
                    <a:pt x="220" y="654"/>
                  </a:cubicBezTo>
                  <a:cubicBezTo>
                    <a:pt x="334" y="654"/>
                    <a:pt x="439" y="559"/>
                    <a:pt x="439" y="435"/>
                  </a:cubicBezTo>
                  <a:lnTo>
                    <a:pt x="439" y="215"/>
                  </a:lnTo>
                  <a:cubicBezTo>
                    <a:pt x="439" y="72"/>
                    <a:pt x="329" y="0"/>
                    <a:pt x="220"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3" name="Google Shape;21473;p80"/>
            <p:cNvSpPr/>
            <p:nvPr/>
          </p:nvSpPr>
          <p:spPr>
            <a:xfrm>
              <a:off x="5404301" y="2076057"/>
              <a:ext cx="171878" cy="11521"/>
            </a:xfrm>
            <a:custGeom>
              <a:avLst/>
              <a:gdLst/>
              <a:ahLst/>
              <a:cxnLst/>
              <a:rect l="l" t="t" r="r" b="b"/>
              <a:pathLst>
                <a:path w="6564" h="440" extrusionOk="0">
                  <a:moveTo>
                    <a:pt x="0" y="0"/>
                  </a:moveTo>
                  <a:lnTo>
                    <a:pt x="0" y="430"/>
                  </a:lnTo>
                  <a:cubicBezTo>
                    <a:pt x="0" y="430"/>
                    <a:pt x="10" y="439"/>
                    <a:pt x="10" y="439"/>
                  </a:cubicBezTo>
                  <a:lnTo>
                    <a:pt x="6564" y="439"/>
                  </a:lnTo>
                  <a:lnTo>
                    <a:pt x="6564" y="430"/>
                  </a:lnTo>
                  <a:lnTo>
                    <a:pt x="656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474" name="Google Shape;21474;p80"/>
          <p:cNvGrpSpPr/>
          <p:nvPr/>
        </p:nvGrpSpPr>
        <p:grpSpPr>
          <a:xfrm>
            <a:off x="6536935" y="2630867"/>
            <a:ext cx="366416" cy="472971"/>
            <a:chOff x="4902701" y="1973150"/>
            <a:chExt cx="274812" cy="354728"/>
          </a:xfrm>
        </p:grpSpPr>
        <p:sp>
          <p:nvSpPr>
            <p:cNvPr id="21475" name="Google Shape;21475;p80"/>
            <p:cNvSpPr/>
            <p:nvPr/>
          </p:nvSpPr>
          <p:spPr>
            <a:xfrm>
              <a:off x="4902936" y="2161996"/>
              <a:ext cx="274576" cy="165882"/>
            </a:xfrm>
            <a:custGeom>
              <a:avLst/>
              <a:gdLst/>
              <a:ahLst/>
              <a:cxnLst/>
              <a:rect l="l" t="t" r="r" b="b"/>
              <a:pathLst>
                <a:path w="10486" h="6335" extrusionOk="0">
                  <a:moveTo>
                    <a:pt x="3712" y="0"/>
                  </a:moveTo>
                  <a:lnTo>
                    <a:pt x="3712" y="1040"/>
                  </a:lnTo>
                  <a:cubicBezTo>
                    <a:pt x="3712" y="1326"/>
                    <a:pt x="3521" y="1584"/>
                    <a:pt x="3244" y="1670"/>
                  </a:cubicBezTo>
                  <a:lnTo>
                    <a:pt x="945" y="2347"/>
                  </a:lnTo>
                  <a:cubicBezTo>
                    <a:pt x="382" y="2509"/>
                    <a:pt x="1" y="3015"/>
                    <a:pt x="1" y="3597"/>
                  </a:cubicBezTo>
                  <a:lnTo>
                    <a:pt x="1" y="5676"/>
                  </a:lnTo>
                  <a:cubicBezTo>
                    <a:pt x="1" y="6039"/>
                    <a:pt x="297" y="6335"/>
                    <a:pt x="659" y="6335"/>
                  </a:cubicBezTo>
                  <a:lnTo>
                    <a:pt x="9827" y="6335"/>
                  </a:lnTo>
                  <a:cubicBezTo>
                    <a:pt x="10189" y="6335"/>
                    <a:pt x="10485" y="6039"/>
                    <a:pt x="10485" y="5676"/>
                  </a:cubicBezTo>
                  <a:lnTo>
                    <a:pt x="10485" y="3606"/>
                  </a:lnTo>
                  <a:cubicBezTo>
                    <a:pt x="10485" y="3015"/>
                    <a:pt x="10104" y="2509"/>
                    <a:pt x="9541"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6" name="Google Shape;21476;p80"/>
            <p:cNvSpPr/>
            <p:nvPr/>
          </p:nvSpPr>
          <p:spPr>
            <a:xfrm>
              <a:off x="4902701" y="2208710"/>
              <a:ext cx="274550" cy="119168"/>
            </a:xfrm>
            <a:custGeom>
              <a:avLst/>
              <a:gdLst/>
              <a:ahLst/>
              <a:cxnLst/>
              <a:rect l="l" t="t" r="r" b="b"/>
              <a:pathLst>
                <a:path w="10485" h="4551" extrusionOk="0">
                  <a:moveTo>
                    <a:pt x="2843" y="0"/>
                  </a:moveTo>
                  <a:lnTo>
                    <a:pt x="945" y="563"/>
                  </a:lnTo>
                  <a:cubicBezTo>
                    <a:pt x="382" y="725"/>
                    <a:pt x="0" y="1231"/>
                    <a:pt x="0" y="1813"/>
                  </a:cubicBezTo>
                  <a:lnTo>
                    <a:pt x="0" y="3892"/>
                  </a:lnTo>
                  <a:cubicBezTo>
                    <a:pt x="0" y="4255"/>
                    <a:pt x="296" y="4551"/>
                    <a:pt x="658" y="4551"/>
                  </a:cubicBezTo>
                  <a:lnTo>
                    <a:pt x="9836" y="4551"/>
                  </a:lnTo>
                  <a:cubicBezTo>
                    <a:pt x="10198" y="4551"/>
                    <a:pt x="10485" y="4255"/>
                    <a:pt x="10485" y="3892"/>
                  </a:cubicBezTo>
                  <a:lnTo>
                    <a:pt x="10485" y="1822"/>
                  </a:lnTo>
                  <a:cubicBezTo>
                    <a:pt x="10485" y="1240"/>
                    <a:pt x="10103" y="725"/>
                    <a:pt x="9550" y="563"/>
                  </a:cubicBezTo>
                  <a:lnTo>
                    <a:pt x="7651" y="0"/>
                  </a:lnTo>
                  <a:cubicBezTo>
                    <a:pt x="7251" y="620"/>
                    <a:pt x="6325" y="1059"/>
                    <a:pt x="5247" y="1059"/>
                  </a:cubicBezTo>
                  <a:cubicBezTo>
                    <a:pt x="4169" y="1059"/>
                    <a:pt x="3244" y="620"/>
                    <a:pt x="2843"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7" name="Google Shape;21477;p80"/>
            <p:cNvSpPr/>
            <p:nvPr/>
          </p:nvSpPr>
          <p:spPr>
            <a:xfrm>
              <a:off x="5000109" y="2161996"/>
              <a:ext cx="79969" cy="22886"/>
            </a:xfrm>
            <a:custGeom>
              <a:avLst/>
              <a:gdLst/>
              <a:ahLst/>
              <a:cxnLst/>
              <a:rect l="l" t="t" r="r" b="b"/>
              <a:pathLst>
                <a:path w="3054" h="874" extrusionOk="0">
                  <a:moveTo>
                    <a:pt x="1" y="0"/>
                  </a:moveTo>
                  <a:lnTo>
                    <a:pt x="1" y="487"/>
                  </a:lnTo>
                  <a:cubicBezTo>
                    <a:pt x="478" y="744"/>
                    <a:pt x="1003" y="873"/>
                    <a:pt x="1527" y="873"/>
                  </a:cubicBezTo>
                  <a:cubicBezTo>
                    <a:pt x="2052" y="873"/>
                    <a:pt x="2577" y="744"/>
                    <a:pt x="3054" y="487"/>
                  </a:cubicBezTo>
                  <a:lnTo>
                    <a:pt x="305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8" name="Google Shape;21478;p80"/>
            <p:cNvSpPr/>
            <p:nvPr/>
          </p:nvSpPr>
          <p:spPr>
            <a:xfrm>
              <a:off x="4943654" y="2019105"/>
              <a:ext cx="192643" cy="154413"/>
            </a:xfrm>
            <a:custGeom>
              <a:avLst/>
              <a:gdLst/>
              <a:ahLst/>
              <a:cxnLst/>
              <a:rect l="l" t="t" r="r" b="b"/>
              <a:pathLst>
                <a:path w="7357" h="5897" extrusionOk="0">
                  <a:moveTo>
                    <a:pt x="840" y="0"/>
                  </a:moveTo>
                  <a:lnTo>
                    <a:pt x="840" y="2185"/>
                  </a:lnTo>
                  <a:lnTo>
                    <a:pt x="735" y="2185"/>
                  </a:lnTo>
                  <a:cubicBezTo>
                    <a:pt x="732" y="2185"/>
                    <a:pt x="729" y="2185"/>
                    <a:pt x="726" y="2185"/>
                  </a:cubicBezTo>
                  <a:cubicBezTo>
                    <a:pt x="1" y="2185"/>
                    <a:pt x="4" y="3273"/>
                    <a:pt x="735" y="3273"/>
                  </a:cubicBezTo>
                  <a:lnTo>
                    <a:pt x="850" y="3273"/>
                  </a:lnTo>
                  <a:cubicBezTo>
                    <a:pt x="964" y="4751"/>
                    <a:pt x="2195" y="5896"/>
                    <a:pt x="3683" y="5896"/>
                  </a:cubicBezTo>
                  <a:cubicBezTo>
                    <a:pt x="5162" y="5896"/>
                    <a:pt x="6393" y="4751"/>
                    <a:pt x="6507" y="3273"/>
                  </a:cubicBezTo>
                  <a:lnTo>
                    <a:pt x="6631" y="3273"/>
                  </a:lnTo>
                  <a:cubicBezTo>
                    <a:pt x="7356" y="3273"/>
                    <a:pt x="7356" y="2185"/>
                    <a:pt x="6631" y="2185"/>
                  </a:cubicBezTo>
                  <a:lnTo>
                    <a:pt x="6526" y="2185"/>
                  </a:lnTo>
                  <a:lnTo>
                    <a:pt x="652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79" name="Google Shape;21479;p80"/>
            <p:cNvSpPr/>
            <p:nvPr/>
          </p:nvSpPr>
          <p:spPr>
            <a:xfrm>
              <a:off x="4946403" y="2041833"/>
              <a:ext cx="145170" cy="131658"/>
            </a:xfrm>
            <a:custGeom>
              <a:avLst/>
              <a:gdLst/>
              <a:ahLst/>
              <a:cxnLst/>
              <a:rect l="l" t="t" r="r" b="b"/>
              <a:pathLst>
                <a:path w="5544" h="5028" extrusionOk="0">
                  <a:moveTo>
                    <a:pt x="735" y="1"/>
                  </a:moveTo>
                  <a:lnTo>
                    <a:pt x="735" y="1317"/>
                  </a:lnTo>
                  <a:lnTo>
                    <a:pt x="649" y="1317"/>
                  </a:lnTo>
                  <a:cubicBezTo>
                    <a:pt x="642" y="1317"/>
                    <a:pt x="635" y="1317"/>
                    <a:pt x="628" y="1317"/>
                  </a:cubicBezTo>
                  <a:cubicBezTo>
                    <a:pt x="380" y="1317"/>
                    <a:pt x="171" y="1476"/>
                    <a:pt x="106" y="1708"/>
                  </a:cubicBezTo>
                  <a:cubicBezTo>
                    <a:pt x="1" y="2061"/>
                    <a:pt x="268" y="2405"/>
                    <a:pt x="630" y="2405"/>
                  </a:cubicBezTo>
                  <a:lnTo>
                    <a:pt x="745" y="2405"/>
                  </a:lnTo>
                  <a:cubicBezTo>
                    <a:pt x="848" y="3908"/>
                    <a:pt x="2102" y="5027"/>
                    <a:pt x="3556" y="5027"/>
                  </a:cubicBezTo>
                  <a:cubicBezTo>
                    <a:pt x="3708" y="5027"/>
                    <a:pt x="3862" y="5015"/>
                    <a:pt x="4017" y="4990"/>
                  </a:cubicBezTo>
                  <a:cubicBezTo>
                    <a:pt x="2634" y="4780"/>
                    <a:pt x="1613" y="3588"/>
                    <a:pt x="1613" y="2185"/>
                  </a:cubicBezTo>
                  <a:lnTo>
                    <a:pt x="1613" y="1746"/>
                  </a:lnTo>
                  <a:cubicBezTo>
                    <a:pt x="1613" y="1021"/>
                    <a:pt x="2195" y="439"/>
                    <a:pt x="2920" y="439"/>
                  </a:cubicBezTo>
                  <a:lnTo>
                    <a:pt x="5105" y="439"/>
                  </a:lnTo>
                  <a:cubicBezTo>
                    <a:pt x="5343" y="439"/>
                    <a:pt x="5543" y="239"/>
                    <a:pt x="554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0" name="Google Shape;21480;p80"/>
            <p:cNvSpPr/>
            <p:nvPr/>
          </p:nvSpPr>
          <p:spPr>
            <a:xfrm>
              <a:off x="5000109" y="2076686"/>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1" name="Google Shape;21481;p80"/>
            <p:cNvSpPr/>
            <p:nvPr/>
          </p:nvSpPr>
          <p:spPr>
            <a:xfrm>
              <a:off x="5068556" y="2076686"/>
              <a:ext cx="11521" cy="17125"/>
            </a:xfrm>
            <a:custGeom>
              <a:avLst/>
              <a:gdLst/>
              <a:ahLst/>
              <a:cxnLst/>
              <a:rect l="l" t="t" r="r" b="b"/>
              <a:pathLst>
                <a:path w="440" h="654" extrusionOk="0">
                  <a:moveTo>
                    <a:pt x="220" y="0"/>
                  </a:moveTo>
                  <a:cubicBezTo>
                    <a:pt x="110"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2" name="Google Shape;21482;p80"/>
            <p:cNvSpPr/>
            <p:nvPr/>
          </p:nvSpPr>
          <p:spPr>
            <a:xfrm>
              <a:off x="4992384" y="2059063"/>
              <a:ext cx="26499" cy="11521"/>
            </a:xfrm>
            <a:custGeom>
              <a:avLst/>
              <a:gdLst/>
              <a:ahLst/>
              <a:cxnLst/>
              <a:rect l="l" t="t" r="r" b="b"/>
              <a:pathLst>
                <a:path w="1012" h="440" extrusionOk="0">
                  <a:moveTo>
                    <a:pt x="286" y="1"/>
                  </a:moveTo>
                  <a:cubicBezTo>
                    <a:pt x="0" y="1"/>
                    <a:pt x="0" y="43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3" name="Google Shape;21483;p80"/>
            <p:cNvSpPr/>
            <p:nvPr/>
          </p:nvSpPr>
          <p:spPr>
            <a:xfrm>
              <a:off x="5061068" y="2059063"/>
              <a:ext cx="26499" cy="11521"/>
            </a:xfrm>
            <a:custGeom>
              <a:avLst/>
              <a:gdLst/>
              <a:ahLst/>
              <a:cxnLst/>
              <a:rect l="l" t="t" r="r" b="b"/>
              <a:pathLst>
                <a:path w="1012" h="440" extrusionOk="0">
                  <a:moveTo>
                    <a:pt x="287" y="1"/>
                  </a:moveTo>
                  <a:cubicBezTo>
                    <a:pt x="1" y="1"/>
                    <a:pt x="1" y="43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4" name="Google Shape;21484;p80"/>
            <p:cNvSpPr/>
            <p:nvPr/>
          </p:nvSpPr>
          <p:spPr>
            <a:xfrm>
              <a:off x="5014615" y="2116068"/>
              <a:ext cx="50773" cy="17282"/>
            </a:xfrm>
            <a:custGeom>
              <a:avLst/>
              <a:gdLst/>
              <a:ahLst/>
              <a:cxnLst/>
              <a:rect l="l" t="t" r="r" b="b"/>
              <a:pathLst>
                <a:path w="1939" h="660" extrusionOk="0">
                  <a:moveTo>
                    <a:pt x="319" y="0"/>
                  </a:moveTo>
                  <a:cubicBezTo>
                    <a:pt x="150" y="0"/>
                    <a:pt x="1" y="219"/>
                    <a:pt x="162" y="380"/>
                  </a:cubicBezTo>
                  <a:cubicBezTo>
                    <a:pt x="373" y="556"/>
                    <a:pt x="633" y="659"/>
                    <a:pt x="904" y="659"/>
                  </a:cubicBezTo>
                  <a:cubicBezTo>
                    <a:pt x="927" y="659"/>
                    <a:pt x="950" y="659"/>
                    <a:pt x="973" y="657"/>
                  </a:cubicBezTo>
                  <a:cubicBezTo>
                    <a:pt x="996" y="659"/>
                    <a:pt x="1019" y="659"/>
                    <a:pt x="1042" y="659"/>
                  </a:cubicBezTo>
                  <a:cubicBezTo>
                    <a:pt x="1313" y="659"/>
                    <a:pt x="1573" y="556"/>
                    <a:pt x="1784" y="380"/>
                  </a:cubicBezTo>
                  <a:cubicBezTo>
                    <a:pt x="1938" y="219"/>
                    <a:pt x="1793" y="0"/>
                    <a:pt x="1626" y="0"/>
                  </a:cubicBezTo>
                  <a:cubicBezTo>
                    <a:pt x="1576" y="0"/>
                    <a:pt x="1525" y="20"/>
                    <a:pt x="1479" y="66"/>
                  </a:cubicBezTo>
                  <a:cubicBezTo>
                    <a:pt x="1326" y="171"/>
                    <a:pt x="1150" y="223"/>
                    <a:pt x="973" y="223"/>
                  </a:cubicBezTo>
                  <a:cubicBezTo>
                    <a:pt x="797" y="223"/>
                    <a:pt x="620" y="171"/>
                    <a:pt x="468" y="66"/>
                  </a:cubicBezTo>
                  <a:cubicBezTo>
                    <a:pt x="422" y="20"/>
                    <a:pt x="370"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5" name="Google Shape;21485;p80"/>
            <p:cNvSpPr/>
            <p:nvPr/>
          </p:nvSpPr>
          <p:spPr>
            <a:xfrm>
              <a:off x="4954154" y="1973150"/>
              <a:ext cx="171643" cy="68709"/>
            </a:xfrm>
            <a:custGeom>
              <a:avLst/>
              <a:gdLst/>
              <a:ahLst/>
              <a:cxnLst/>
              <a:rect l="l" t="t" r="r" b="b"/>
              <a:pathLst>
                <a:path w="6555" h="2624" extrusionOk="0">
                  <a:moveTo>
                    <a:pt x="1164" y="0"/>
                  </a:moveTo>
                  <a:cubicBezTo>
                    <a:pt x="869" y="0"/>
                    <a:pt x="601" y="210"/>
                    <a:pt x="535" y="496"/>
                  </a:cubicBezTo>
                  <a:lnTo>
                    <a:pt x="0" y="2624"/>
                  </a:lnTo>
                  <a:lnTo>
                    <a:pt x="6554" y="2624"/>
                  </a:lnTo>
                  <a:lnTo>
                    <a:pt x="6020" y="496"/>
                  </a:lnTo>
                  <a:cubicBezTo>
                    <a:pt x="5944" y="210"/>
                    <a:pt x="5686" y="0"/>
                    <a:pt x="53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6" name="Google Shape;21486;p80"/>
            <p:cNvSpPr/>
            <p:nvPr/>
          </p:nvSpPr>
          <p:spPr>
            <a:xfrm>
              <a:off x="4973400" y="2185118"/>
              <a:ext cx="55224" cy="50589"/>
            </a:xfrm>
            <a:custGeom>
              <a:avLst/>
              <a:gdLst/>
              <a:ahLst/>
              <a:cxnLst/>
              <a:rect l="l" t="t" r="r" b="b"/>
              <a:pathLst>
                <a:path w="2109" h="1932" extrusionOk="0">
                  <a:moveTo>
                    <a:pt x="834" y="0"/>
                  </a:moveTo>
                  <a:cubicBezTo>
                    <a:pt x="746" y="0"/>
                    <a:pt x="658" y="41"/>
                    <a:pt x="601" y="119"/>
                  </a:cubicBezTo>
                  <a:lnTo>
                    <a:pt x="0" y="911"/>
                  </a:lnTo>
                  <a:cubicBezTo>
                    <a:pt x="467" y="1454"/>
                    <a:pt x="1221" y="1836"/>
                    <a:pt x="2108" y="1931"/>
                  </a:cubicBezTo>
                  <a:lnTo>
                    <a:pt x="2108" y="787"/>
                  </a:lnTo>
                  <a:cubicBezTo>
                    <a:pt x="2108" y="682"/>
                    <a:pt x="2042" y="596"/>
                    <a:pt x="1946" y="577"/>
                  </a:cubicBezTo>
                  <a:cubicBezTo>
                    <a:pt x="1603" y="500"/>
                    <a:pt x="1288" y="329"/>
                    <a:pt x="1040" y="90"/>
                  </a:cubicBezTo>
                  <a:cubicBezTo>
                    <a:pt x="983" y="29"/>
                    <a:pt x="909" y="0"/>
                    <a:pt x="83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7" name="Google Shape;21487;p80"/>
            <p:cNvSpPr/>
            <p:nvPr/>
          </p:nvSpPr>
          <p:spPr>
            <a:xfrm>
              <a:off x="5051327" y="2184987"/>
              <a:ext cx="55486" cy="50720"/>
            </a:xfrm>
            <a:custGeom>
              <a:avLst/>
              <a:gdLst/>
              <a:ahLst/>
              <a:cxnLst/>
              <a:rect l="l" t="t" r="r" b="b"/>
              <a:pathLst>
                <a:path w="2119" h="1937" extrusionOk="0">
                  <a:moveTo>
                    <a:pt x="1284" y="0"/>
                  </a:moveTo>
                  <a:cubicBezTo>
                    <a:pt x="1210" y="0"/>
                    <a:pt x="1135" y="29"/>
                    <a:pt x="1079" y="86"/>
                  </a:cubicBezTo>
                  <a:cubicBezTo>
                    <a:pt x="830" y="334"/>
                    <a:pt x="506" y="505"/>
                    <a:pt x="163" y="582"/>
                  </a:cubicBezTo>
                  <a:cubicBezTo>
                    <a:pt x="67" y="601"/>
                    <a:pt x="0" y="687"/>
                    <a:pt x="10" y="792"/>
                  </a:cubicBezTo>
                  <a:lnTo>
                    <a:pt x="10" y="1936"/>
                  </a:lnTo>
                  <a:cubicBezTo>
                    <a:pt x="888" y="1841"/>
                    <a:pt x="1641" y="1459"/>
                    <a:pt x="2118" y="906"/>
                  </a:cubicBezTo>
                  <a:lnTo>
                    <a:pt x="1517" y="124"/>
                  </a:lnTo>
                  <a:cubicBezTo>
                    <a:pt x="1460" y="41"/>
                    <a:pt x="1372" y="0"/>
                    <a:pt x="1284"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8" name="Google Shape;21488;p80"/>
            <p:cNvSpPr/>
            <p:nvPr/>
          </p:nvSpPr>
          <p:spPr>
            <a:xfrm>
              <a:off x="4963895" y="2253408"/>
              <a:ext cx="15266" cy="11521"/>
            </a:xfrm>
            <a:custGeom>
              <a:avLst/>
              <a:gdLst/>
              <a:ahLst/>
              <a:cxnLst/>
              <a:rect l="l" t="t" r="r" b="b"/>
              <a:pathLst>
                <a:path w="583" h="440" extrusionOk="0">
                  <a:moveTo>
                    <a:pt x="287" y="1"/>
                  </a:moveTo>
                  <a:cubicBezTo>
                    <a:pt x="1" y="1"/>
                    <a:pt x="1" y="440"/>
                    <a:pt x="287" y="440"/>
                  </a:cubicBezTo>
                  <a:cubicBezTo>
                    <a:pt x="582" y="440"/>
                    <a:pt x="582" y="1"/>
                    <a:pt x="28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89" name="Google Shape;21489;p80"/>
            <p:cNvSpPr/>
            <p:nvPr/>
          </p:nvSpPr>
          <p:spPr>
            <a:xfrm>
              <a:off x="5101026" y="2253408"/>
              <a:ext cx="15266" cy="11521"/>
            </a:xfrm>
            <a:custGeom>
              <a:avLst/>
              <a:gdLst/>
              <a:ahLst/>
              <a:cxnLst/>
              <a:rect l="l" t="t" r="r" b="b"/>
              <a:pathLst>
                <a:path w="583" h="440" extrusionOk="0">
                  <a:moveTo>
                    <a:pt x="297" y="1"/>
                  </a:moveTo>
                  <a:cubicBezTo>
                    <a:pt x="1" y="1"/>
                    <a:pt x="1" y="440"/>
                    <a:pt x="297" y="440"/>
                  </a:cubicBezTo>
                  <a:cubicBezTo>
                    <a:pt x="583" y="440"/>
                    <a:pt x="583" y="1"/>
                    <a:pt x="2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0" name="Google Shape;21490;p80"/>
            <p:cNvSpPr/>
            <p:nvPr/>
          </p:nvSpPr>
          <p:spPr>
            <a:xfrm>
              <a:off x="5101026" y="2281898"/>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1" name="Google Shape;21491;p80"/>
            <p:cNvSpPr/>
            <p:nvPr/>
          </p:nvSpPr>
          <p:spPr>
            <a:xfrm>
              <a:off x="4963895" y="2281898"/>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2" name="Google Shape;21492;p80"/>
            <p:cNvSpPr/>
            <p:nvPr/>
          </p:nvSpPr>
          <p:spPr>
            <a:xfrm>
              <a:off x="5101026" y="2310623"/>
              <a:ext cx="15266" cy="11521"/>
            </a:xfrm>
            <a:custGeom>
              <a:avLst/>
              <a:gdLst/>
              <a:ahLst/>
              <a:cxnLst/>
              <a:rect l="l" t="t" r="r" b="b"/>
              <a:pathLst>
                <a:path w="583" h="440" extrusionOk="0">
                  <a:moveTo>
                    <a:pt x="297" y="0"/>
                  </a:moveTo>
                  <a:cubicBezTo>
                    <a:pt x="1" y="0"/>
                    <a:pt x="1" y="439"/>
                    <a:pt x="297" y="439"/>
                  </a:cubicBezTo>
                  <a:cubicBezTo>
                    <a:pt x="583" y="439"/>
                    <a:pt x="583" y="0"/>
                    <a:pt x="29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3" name="Google Shape;21493;p80"/>
            <p:cNvSpPr/>
            <p:nvPr/>
          </p:nvSpPr>
          <p:spPr>
            <a:xfrm>
              <a:off x="4963895" y="2310623"/>
              <a:ext cx="15266" cy="11521"/>
            </a:xfrm>
            <a:custGeom>
              <a:avLst/>
              <a:gdLst/>
              <a:ahLst/>
              <a:cxnLst/>
              <a:rect l="l" t="t" r="r" b="b"/>
              <a:pathLst>
                <a:path w="583" h="440" extrusionOk="0">
                  <a:moveTo>
                    <a:pt x="287" y="0"/>
                  </a:moveTo>
                  <a:cubicBezTo>
                    <a:pt x="1" y="0"/>
                    <a:pt x="1" y="439"/>
                    <a:pt x="287" y="439"/>
                  </a:cubicBezTo>
                  <a:cubicBezTo>
                    <a:pt x="582" y="439"/>
                    <a:pt x="582" y="0"/>
                    <a:pt x="287"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4" name="Google Shape;21494;p80"/>
            <p:cNvSpPr/>
            <p:nvPr/>
          </p:nvSpPr>
          <p:spPr>
            <a:xfrm>
              <a:off x="4954390" y="2041833"/>
              <a:ext cx="22781" cy="37235"/>
            </a:xfrm>
            <a:custGeom>
              <a:avLst/>
              <a:gdLst/>
              <a:ahLst/>
              <a:cxnLst/>
              <a:rect l="l" t="t" r="r" b="b"/>
              <a:pathLst>
                <a:path w="870" h="1422" extrusionOk="0">
                  <a:moveTo>
                    <a:pt x="1" y="1"/>
                  </a:moveTo>
                  <a:lnTo>
                    <a:pt x="1" y="1422"/>
                  </a:lnTo>
                  <a:lnTo>
                    <a:pt x="488" y="1355"/>
                  </a:lnTo>
                  <a:cubicBezTo>
                    <a:pt x="707" y="1327"/>
                    <a:pt x="869" y="1145"/>
                    <a:pt x="869" y="926"/>
                  </a:cubicBezTo>
                  <a:lnTo>
                    <a:pt x="869"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5" name="Google Shape;21495;p80"/>
            <p:cNvSpPr/>
            <p:nvPr/>
          </p:nvSpPr>
          <p:spPr>
            <a:xfrm>
              <a:off x="5103042" y="2041833"/>
              <a:ext cx="22755" cy="37235"/>
            </a:xfrm>
            <a:custGeom>
              <a:avLst/>
              <a:gdLst/>
              <a:ahLst/>
              <a:cxnLst/>
              <a:rect l="l" t="t" r="r" b="b"/>
              <a:pathLst>
                <a:path w="869" h="1422" extrusionOk="0">
                  <a:moveTo>
                    <a:pt x="0" y="1"/>
                  </a:moveTo>
                  <a:lnTo>
                    <a:pt x="0" y="926"/>
                  </a:lnTo>
                  <a:cubicBezTo>
                    <a:pt x="0" y="1145"/>
                    <a:pt x="162" y="1336"/>
                    <a:pt x="382" y="1355"/>
                  </a:cubicBezTo>
                  <a:lnTo>
                    <a:pt x="868" y="1422"/>
                  </a:lnTo>
                  <a:lnTo>
                    <a:pt x="868"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6" name="Google Shape;21496;p80"/>
            <p:cNvSpPr/>
            <p:nvPr/>
          </p:nvSpPr>
          <p:spPr>
            <a:xfrm>
              <a:off x="4954390" y="1973150"/>
              <a:ext cx="70490" cy="68709"/>
            </a:xfrm>
            <a:custGeom>
              <a:avLst/>
              <a:gdLst/>
              <a:ahLst/>
              <a:cxnLst/>
              <a:rect l="l" t="t" r="r" b="b"/>
              <a:pathLst>
                <a:path w="2692" h="2624" extrusionOk="0">
                  <a:moveTo>
                    <a:pt x="1165" y="0"/>
                  </a:moveTo>
                  <a:cubicBezTo>
                    <a:pt x="860" y="0"/>
                    <a:pt x="602" y="210"/>
                    <a:pt x="526" y="496"/>
                  </a:cubicBezTo>
                  <a:lnTo>
                    <a:pt x="1" y="2624"/>
                  </a:lnTo>
                  <a:lnTo>
                    <a:pt x="1527" y="2624"/>
                  </a:lnTo>
                  <a:lnTo>
                    <a:pt x="2052" y="496"/>
                  </a:lnTo>
                  <a:cubicBezTo>
                    <a:pt x="2128" y="210"/>
                    <a:pt x="2396" y="0"/>
                    <a:pt x="2691"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7" name="Google Shape;21497;p80"/>
            <p:cNvSpPr/>
            <p:nvPr/>
          </p:nvSpPr>
          <p:spPr>
            <a:xfrm>
              <a:off x="4958658" y="2013344"/>
              <a:ext cx="162897" cy="11286"/>
            </a:xfrm>
            <a:custGeom>
              <a:avLst/>
              <a:gdLst/>
              <a:ahLst/>
              <a:cxnLst/>
              <a:rect l="l" t="t" r="r" b="b"/>
              <a:pathLst>
                <a:path w="6221" h="431" extrusionOk="0">
                  <a:moveTo>
                    <a:pt x="105" y="1"/>
                  </a:moveTo>
                  <a:lnTo>
                    <a:pt x="0" y="430"/>
                  </a:lnTo>
                  <a:lnTo>
                    <a:pt x="6220" y="430"/>
                  </a:lnTo>
                  <a:lnTo>
                    <a:pt x="6115" y="1"/>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8" name="Google Shape;21498;p80"/>
            <p:cNvSpPr/>
            <p:nvPr/>
          </p:nvSpPr>
          <p:spPr>
            <a:xfrm>
              <a:off x="4958658" y="2013344"/>
              <a:ext cx="42734" cy="11286"/>
            </a:xfrm>
            <a:custGeom>
              <a:avLst/>
              <a:gdLst/>
              <a:ahLst/>
              <a:cxnLst/>
              <a:rect l="l" t="t" r="r" b="b"/>
              <a:pathLst>
                <a:path w="1632" h="431" extrusionOk="0">
                  <a:moveTo>
                    <a:pt x="105" y="1"/>
                  </a:moveTo>
                  <a:lnTo>
                    <a:pt x="0" y="430"/>
                  </a:lnTo>
                  <a:lnTo>
                    <a:pt x="1527" y="430"/>
                  </a:lnTo>
                  <a:lnTo>
                    <a:pt x="1632"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499" name="Google Shape;21499;p80"/>
            <p:cNvSpPr/>
            <p:nvPr/>
          </p:nvSpPr>
          <p:spPr>
            <a:xfrm>
              <a:off x="4942659" y="2224945"/>
              <a:ext cx="97199" cy="102933"/>
            </a:xfrm>
            <a:custGeom>
              <a:avLst/>
              <a:gdLst/>
              <a:ahLst/>
              <a:cxnLst/>
              <a:rect l="l" t="t" r="r" b="b"/>
              <a:pathLst>
                <a:path w="3712" h="3931" extrusionOk="0">
                  <a:moveTo>
                    <a:pt x="1317" y="0"/>
                  </a:moveTo>
                  <a:cubicBezTo>
                    <a:pt x="592" y="0"/>
                    <a:pt x="1" y="582"/>
                    <a:pt x="1" y="1307"/>
                  </a:cubicBezTo>
                  <a:lnTo>
                    <a:pt x="1" y="3931"/>
                  </a:lnTo>
                  <a:lnTo>
                    <a:pt x="439" y="3931"/>
                  </a:lnTo>
                  <a:lnTo>
                    <a:pt x="439" y="1307"/>
                  </a:lnTo>
                  <a:cubicBezTo>
                    <a:pt x="439" y="836"/>
                    <a:pt x="822" y="439"/>
                    <a:pt x="1300" y="439"/>
                  </a:cubicBezTo>
                  <a:cubicBezTo>
                    <a:pt x="1306" y="439"/>
                    <a:pt x="1311" y="439"/>
                    <a:pt x="1317" y="439"/>
                  </a:cubicBezTo>
                  <a:lnTo>
                    <a:pt x="3712" y="439"/>
                  </a:lnTo>
                  <a:cubicBezTo>
                    <a:pt x="3111" y="439"/>
                    <a:pt x="2510" y="296"/>
                    <a:pt x="1985"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00" name="Google Shape;21500;p80"/>
          <p:cNvGrpSpPr/>
          <p:nvPr/>
        </p:nvGrpSpPr>
        <p:grpSpPr>
          <a:xfrm>
            <a:off x="6536935" y="3839986"/>
            <a:ext cx="363413" cy="472901"/>
            <a:chOff x="4902701" y="2879989"/>
            <a:chExt cx="272560" cy="354676"/>
          </a:xfrm>
        </p:grpSpPr>
        <p:sp>
          <p:nvSpPr>
            <p:cNvPr id="21501" name="Google Shape;21501;p80"/>
            <p:cNvSpPr/>
            <p:nvPr/>
          </p:nvSpPr>
          <p:spPr>
            <a:xfrm>
              <a:off x="4902701" y="3081273"/>
              <a:ext cx="272560" cy="153392"/>
            </a:xfrm>
            <a:custGeom>
              <a:avLst/>
              <a:gdLst/>
              <a:ahLst/>
              <a:cxnLst/>
              <a:rect l="l" t="t" r="r" b="b"/>
              <a:pathLst>
                <a:path w="10409" h="5858" extrusionOk="0">
                  <a:moveTo>
                    <a:pt x="3673" y="0"/>
                  </a:moveTo>
                  <a:lnTo>
                    <a:pt x="3673" y="1040"/>
                  </a:lnTo>
                  <a:cubicBezTo>
                    <a:pt x="3673" y="1326"/>
                    <a:pt x="3482" y="1574"/>
                    <a:pt x="3206" y="1660"/>
                  </a:cubicBezTo>
                  <a:lnTo>
                    <a:pt x="935" y="2328"/>
                  </a:lnTo>
                  <a:cubicBezTo>
                    <a:pt x="372" y="2490"/>
                    <a:pt x="0" y="2996"/>
                    <a:pt x="0" y="3577"/>
                  </a:cubicBezTo>
                  <a:lnTo>
                    <a:pt x="0" y="5209"/>
                  </a:lnTo>
                  <a:cubicBezTo>
                    <a:pt x="0" y="5571"/>
                    <a:pt x="286" y="5858"/>
                    <a:pt x="649" y="5858"/>
                  </a:cubicBezTo>
                  <a:lnTo>
                    <a:pt x="9760" y="5858"/>
                  </a:lnTo>
                  <a:cubicBezTo>
                    <a:pt x="10113" y="5858"/>
                    <a:pt x="10408" y="5571"/>
                    <a:pt x="10408" y="5209"/>
                  </a:cubicBezTo>
                  <a:lnTo>
                    <a:pt x="10408" y="3577"/>
                  </a:lnTo>
                  <a:cubicBezTo>
                    <a:pt x="10408" y="2996"/>
                    <a:pt x="10027" y="2490"/>
                    <a:pt x="9464" y="2328"/>
                  </a:cubicBezTo>
                  <a:lnTo>
                    <a:pt x="7184" y="1660"/>
                  </a:lnTo>
                  <a:cubicBezTo>
                    <a:pt x="6907" y="1574"/>
                    <a:pt x="6716" y="1317"/>
                    <a:pt x="6716" y="1030"/>
                  </a:cubicBezTo>
                  <a:lnTo>
                    <a:pt x="671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2" name="Google Shape;21502;p80"/>
            <p:cNvSpPr/>
            <p:nvPr/>
          </p:nvSpPr>
          <p:spPr>
            <a:xfrm>
              <a:off x="4902701" y="3123483"/>
              <a:ext cx="272560" cy="111182"/>
            </a:xfrm>
            <a:custGeom>
              <a:avLst/>
              <a:gdLst/>
              <a:ahLst/>
              <a:cxnLst/>
              <a:rect l="l" t="t" r="r" b="b"/>
              <a:pathLst>
                <a:path w="10409" h="4246" extrusionOk="0">
                  <a:moveTo>
                    <a:pt x="3320" y="0"/>
                  </a:moveTo>
                  <a:cubicBezTo>
                    <a:pt x="3282" y="19"/>
                    <a:pt x="3244" y="29"/>
                    <a:pt x="3206" y="48"/>
                  </a:cubicBezTo>
                  <a:lnTo>
                    <a:pt x="935" y="716"/>
                  </a:lnTo>
                  <a:cubicBezTo>
                    <a:pt x="372" y="878"/>
                    <a:pt x="0" y="1384"/>
                    <a:pt x="0" y="1965"/>
                  </a:cubicBezTo>
                  <a:lnTo>
                    <a:pt x="0" y="3597"/>
                  </a:lnTo>
                  <a:cubicBezTo>
                    <a:pt x="0" y="3959"/>
                    <a:pt x="286" y="4246"/>
                    <a:pt x="649" y="4246"/>
                  </a:cubicBezTo>
                  <a:lnTo>
                    <a:pt x="9760" y="4246"/>
                  </a:lnTo>
                  <a:cubicBezTo>
                    <a:pt x="10113" y="4246"/>
                    <a:pt x="10408" y="3959"/>
                    <a:pt x="10408" y="3597"/>
                  </a:cubicBezTo>
                  <a:lnTo>
                    <a:pt x="10408" y="1965"/>
                  </a:lnTo>
                  <a:cubicBezTo>
                    <a:pt x="10408" y="1384"/>
                    <a:pt x="10027" y="878"/>
                    <a:pt x="9464" y="716"/>
                  </a:cubicBezTo>
                  <a:lnTo>
                    <a:pt x="7184" y="48"/>
                  </a:lnTo>
                  <a:cubicBezTo>
                    <a:pt x="7146" y="29"/>
                    <a:pt x="7107" y="19"/>
                    <a:pt x="7069" y="0"/>
                  </a:cubicBezTo>
                  <a:lnTo>
                    <a:pt x="5200" y="344"/>
                  </a:lnTo>
                  <a:lnTo>
                    <a:pt x="33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3" name="Google Shape;21503;p80"/>
            <p:cNvSpPr/>
            <p:nvPr/>
          </p:nvSpPr>
          <p:spPr>
            <a:xfrm>
              <a:off x="4966644" y="3123483"/>
              <a:ext cx="143913" cy="43781"/>
            </a:xfrm>
            <a:custGeom>
              <a:avLst/>
              <a:gdLst/>
              <a:ahLst/>
              <a:cxnLst/>
              <a:rect l="l" t="t" r="r" b="b"/>
              <a:pathLst>
                <a:path w="5496" h="1672" extrusionOk="0">
                  <a:moveTo>
                    <a:pt x="878" y="0"/>
                  </a:moveTo>
                  <a:cubicBezTo>
                    <a:pt x="840" y="19"/>
                    <a:pt x="802" y="29"/>
                    <a:pt x="764" y="48"/>
                  </a:cubicBezTo>
                  <a:lnTo>
                    <a:pt x="0" y="267"/>
                  </a:lnTo>
                  <a:cubicBezTo>
                    <a:pt x="39" y="372"/>
                    <a:pt x="105" y="468"/>
                    <a:pt x="191" y="544"/>
                  </a:cubicBezTo>
                  <a:lnTo>
                    <a:pt x="1260" y="1460"/>
                  </a:lnTo>
                  <a:cubicBezTo>
                    <a:pt x="1423" y="1602"/>
                    <a:pt x="1624" y="1671"/>
                    <a:pt x="1823" y="1671"/>
                  </a:cubicBezTo>
                  <a:cubicBezTo>
                    <a:pt x="2077" y="1671"/>
                    <a:pt x="2329" y="1559"/>
                    <a:pt x="2500" y="1345"/>
                  </a:cubicBezTo>
                  <a:lnTo>
                    <a:pt x="2748" y="1031"/>
                  </a:lnTo>
                  <a:lnTo>
                    <a:pt x="2996" y="1345"/>
                  </a:lnTo>
                  <a:cubicBezTo>
                    <a:pt x="3167" y="1559"/>
                    <a:pt x="3419" y="1671"/>
                    <a:pt x="3675" y="1671"/>
                  </a:cubicBezTo>
                  <a:cubicBezTo>
                    <a:pt x="3875" y="1671"/>
                    <a:pt x="4078" y="1602"/>
                    <a:pt x="4246" y="1460"/>
                  </a:cubicBezTo>
                  <a:lnTo>
                    <a:pt x="5314" y="544"/>
                  </a:lnTo>
                  <a:cubicBezTo>
                    <a:pt x="5400" y="468"/>
                    <a:pt x="5457" y="372"/>
                    <a:pt x="5495" y="267"/>
                  </a:cubicBezTo>
                  <a:lnTo>
                    <a:pt x="4732" y="48"/>
                  </a:lnTo>
                  <a:cubicBezTo>
                    <a:pt x="4694" y="29"/>
                    <a:pt x="4656" y="19"/>
                    <a:pt x="4627" y="0"/>
                  </a:cubicBezTo>
                  <a:lnTo>
                    <a:pt x="2748" y="344"/>
                  </a:lnTo>
                  <a:lnTo>
                    <a:pt x="878"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4" name="Google Shape;21504;p80"/>
            <p:cNvSpPr/>
            <p:nvPr/>
          </p:nvSpPr>
          <p:spPr>
            <a:xfrm>
              <a:off x="4998878" y="3081273"/>
              <a:ext cx="79445" cy="22676"/>
            </a:xfrm>
            <a:custGeom>
              <a:avLst/>
              <a:gdLst/>
              <a:ahLst/>
              <a:cxnLst/>
              <a:rect l="l" t="t" r="r" b="b"/>
              <a:pathLst>
                <a:path w="3034" h="866" extrusionOk="0">
                  <a:moveTo>
                    <a:pt x="0" y="0"/>
                  </a:moveTo>
                  <a:lnTo>
                    <a:pt x="0" y="487"/>
                  </a:lnTo>
                  <a:cubicBezTo>
                    <a:pt x="472" y="739"/>
                    <a:pt x="995" y="866"/>
                    <a:pt x="1517" y="866"/>
                  </a:cubicBezTo>
                  <a:cubicBezTo>
                    <a:pt x="2039" y="866"/>
                    <a:pt x="2562" y="739"/>
                    <a:pt x="3034" y="487"/>
                  </a:cubicBezTo>
                  <a:lnTo>
                    <a:pt x="303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5" name="Google Shape;21505;p80"/>
            <p:cNvSpPr/>
            <p:nvPr/>
          </p:nvSpPr>
          <p:spPr>
            <a:xfrm>
              <a:off x="4942397" y="2933616"/>
              <a:ext cx="187904" cy="158917"/>
            </a:xfrm>
            <a:custGeom>
              <a:avLst/>
              <a:gdLst/>
              <a:ahLst/>
              <a:cxnLst/>
              <a:rect l="l" t="t" r="r" b="b"/>
              <a:pathLst>
                <a:path w="7176" h="6069" extrusionOk="0">
                  <a:moveTo>
                    <a:pt x="860" y="1"/>
                  </a:moveTo>
                  <a:lnTo>
                    <a:pt x="860" y="2386"/>
                  </a:lnTo>
                  <a:lnTo>
                    <a:pt x="755" y="2386"/>
                  </a:lnTo>
                  <a:cubicBezTo>
                    <a:pt x="745" y="2386"/>
                    <a:pt x="736" y="2385"/>
                    <a:pt x="727" y="2385"/>
                  </a:cubicBezTo>
                  <a:cubicBezTo>
                    <a:pt x="4" y="2385"/>
                    <a:pt x="1" y="3474"/>
                    <a:pt x="718" y="3474"/>
                  </a:cubicBezTo>
                  <a:cubicBezTo>
                    <a:pt x="730" y="3474"/>
                    <a:pt x="742" y="3474"/>
                    <a:pt x="755" y="3473"/>
                  </a:cubicBezTo>
                  <a:lnTo>
                    <a:pt x="869" y="3473"/>
                  </a:lnTo>
                  <a:cubicBezTo>
                    <a:pt x="993" y="4933"/>
                    <a:pt x="2214" y="6068"/>
                    <a:pt x="3684" y="6068"/>
                  </a:cubicBezTo>
                  <a:cubicBezTo>
                    <a:pt x="5153" y="6068"/>
                    <a:pt x="6374" y="4933"/>
                    <a:pt x="6488" y="3473"/>
                  </a:cubicBezTo>
                  <a:lnTo>
                    <a:pt x="6603" y="3473"/>
                  </a:lnTo>
                  <a:cubicBezTo>
                    <a:pt x="6609" y="3474"/>
                    <a:pt x="6615" y="3474"/>
                    <a:pt x="6621" y="3474"/>
                  </a:cubicBezTo>
                  <a:cubicBezTo>
                    <a:pt x="6927" y="3474"/>
                    <a:pt x="7175" y="3238"/>
                    <a:pt x="7175" y="2930"/>
                  </a:cubicBezTo>
                  <a:cubicBezTo>
                    <a:pt x="7175" y="2630"/>
                    <a:pt x="6927" y="2386"/>
                    <a:pt x="6620" y="2386"/>
                  </a:cubicBezTo>
                  <a:cubicBezTo>
                    <a:pt x="6614" y="2386"/>
                    <a:pt x="6609" y="2386"/>
                    <a:pt x="6603" y="2386"/>
                  </a:cubicBezTo>
                  <a:lnTo>
                    <a:pt x="6498" y="2386"/>
                  </a:lnTo>
                  <a:lnTo>
                    <a:pt x="6498"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6" name="Google Shape;21506;p80"/>
            <p:cNvSpPr/>
            <p:nvPr/>
          </p:nvSpPr>
          <p:spPr>
            <a:xfrm>
              <a:off x="4947163" y="2933616"/>
              <a:ext cx="142656" cy="159074"/>
            </a:xfrm>
            <a:custGeom>
              <a:avLst/>
              <a:gdLst/>
              <a:ahLst/>
              <a:cxnLst/>
              <a:rect l="l" t="t" r="r" b="b"/>
              <a:pathLst>
                <a:path w="5448" h="6075" extrusionOk="0">
                  <a:moveTo>
                    <a:pt x="678" y="1"/>
                  </a:moveTo>
                  <a:lnTo>
                    <a:pt x="678" y="2386"/>
                  </a:lnTo>
                  <a:lnTo>
                    <a:pt x="601" y="2386"/>
                  </a:lnTo>
                  <a:cubicBezTo>
                    <a:pt x="595" y="2386"/>
                    <a:pt x="589" y="2386"/>
                    <a:pt x="583" y="2386"/>
                  </a:cubicBezTo>
                  <a:cubicBezTo>
                    <a:pt x="304" y="2386"/>
                    <a:pt x="66" y="2593"/>
                    <a:pt x="29" y="2872"/>
                  </a:cubicBezTo>
                  <a:cubicBezTo>
                    <a:pt x="0" y="3197"/>
                    <a:pt x="248" y="3473"/>
                    <a:pt x="573" y="3473"/>
                  </a:cubicBezTo>
                  <a:lnTo>
                    <a:pt x="687" y="3473"/>
                  </a:lnTo>
                  <a:cubicBezTo>
                    <a:pt x="800" y="4963"/>
                    <a:pt x="2044" y="6075"/>
                    <a:pt x="3486" y="6075"/>
                  </a:cubicBezTo>
                  <a:cubicBezTo>
                    <a:pt x="3632" y="6075"/>
                    <a:pt x="3781" y="6063"/>
                    <a:pt x="3931" y="6040"/>
                  </a:cubicBezTo>
                  <a:cubicBezTo>
                    <a:pt x="2567" y="5820"/>
                    <a:pt x="1546" y="4637"/>
                    <a:pt x="1546" y="3254"/>
                  </a:cubicBezTo>
                  <a:lnTo>
                    <a:pt x="1546" y="1737"/>
                  </a:lnTo>
                  <a:cubicBezTo>
                    <a:pt x="1546" y="1260"/>
                    <a:pt x="1937" y="869"/>
                    <a:pt x="2414" y="869"/>
                  </a:cubicBezTo>
                  <a:lnTo>
                    <a:pt x="5018" y="869"/>
                  </a:lnTo>
                  <a:cubicBezTo>
                    <a:pt x="5257" y="869"/>
                    <a:pt x="5448" y="678"/>
                    <a:pt x="5448" y="440"/>
                  </a:cubicBezTo>
                  <a:lnTo>
                    <a:pt x="5448"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7" name="Google Shape;21507;p80"/>
            <p:cNvSpPr/>
            <p:nvPr/>
          </p:nvSpPr>
          <p:spPr>
            <a:xfrm>
              <a:off x="4976883" y="3106175"/>
              <a:ext cx="61980" cy="49725"/>
            </a:xfrm>
            <a:custGeom>
              <a:avLst/>
              <a:gdLst/>
              <a:ahLst/>
              <a:cxnLst/>
              <a:rect l="l" t="t" r="r" b="b"/>
              <a:pathLst>
                <a:path w="2367" h="1899" extrusionOk="0">
                  <a:moveTo>
                    <a:pt x="500" y="1"/>
                  </a:moveTo>
                  <a:cubicBezTo>
                    <a:pt x="420" y="1"/>
                    <a:pt x="345" y="46"/>
                    <a:pt x="306" y="117"/>
                  </a:cubicBezTo>
                  <a:lnTo>
                    <a:pt x="39" y="661"/>
                  </a:lnTo>
                  <a:cubicBezTo>
                    <a:pt x="1" y="738"/>
                    <a:pt x="20" y="823"/>
                    <a:pt x="77" y="871"/>
                  </a:cubicBezTo>
                  <a:lnTo>
                    <a:pt x="1155" y="1797"/>
                  </a:lnTo>
                  <a:cubicBezTo>
                    <a:pt x="1235" y="1864"/>
                    <a:pt x="1337" y="1898"/>
                    <a:pt x="1438" y="1898"/>
                  </a:cubicBezTo>
                  <a:cubicBezTo>
                    <a:pt x="1564" y="1898"/>
                    <a:pt x="1690" y="1845"/>
                    <a:pt x="1775" y="1739"/>
                  </a:cubicBezTo>
                  <a:lnTo>
                    <a:pt x="2367" y="1005"/>
                  </a:lnTo>
                  <a:lnTo>
                    <a:pt x="611" y="32"/>
                  </a:lnTo>
                  <a:cubicBezTo>
                    <a:pt x="575" y="10"/>
                    <a:pt x="537" y="1"/>
                    <a:pt x="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8" name="Google Shape;21508;p80"/>
            <p:cNvSpPr/>
            <p:nvPr/>
          </p:nvSpPr>
          <p:spPr>
            <a:xfrm>
              <a:off x="5038836" y="3106175"/>
              <a:ext cx="61718" cy="49725"/>
            </a:xfrm>
            <a:custGeom>
              <a:avLst/>
              <a:gdLst/>
              <a:ahLst/>
              <a:cxnLst/>
              <a:rect l="l" t="t" r="r" b="b"/>
              <a:pathLst>
                <a:path w="2357" h="1899" extrusionOk="0">
                  <a:moveTo>
                    <a:pt x="1861" y="1"/>
                  </a:moveTo>
                  <a:cubicBezTo>
                    <a:pt x="1825" y="1"/>
                    <a:pt x="1789" y="10"/>
                    <a:pt x="1756" y="32"/>
                  </a:cubicBezTo>
                  <a:lnTo>
                    <a:pt x="1" y="1005"/>
                  </a:lnTo>
                  <a:lnTo>
                    <a:pt x="582" y="1739"/>
                  </a:lnTo>
                  <a:cubicBezTo>
                    <a:pt x="667" y="1845"/>
                    <a:pt x="793" y="1898"/>
                    <a:pt x="921" y="1898"/>
                  </a:cubicBezTo>
                  <a:cubicBezTo>
                    <a:pt x="1024" y="1898"/>
                    <a:pt x="1127" y="1864"/>
                    <a:pt x="1212" y="1797"/>
                  </a:cubicBezTo>
                  <a:lnTo>
                    <a:pt x="2281" y="871"/>
                  </a:lnTo>
                  <a:cubicBezTo>
                    <a:pt x="2338" y="823"/>
                    <a:pt x="2357" y="738"/>
                    <a:pt x="2319" y="661"/>
                  </a:cubicBezTo>
                  <a:lnTo>
                    <a:pt x="2052" y="117"/>
                  </a:lnTo>
                  <a:cubicBezTo>
                    <a:pt x="2012" y="46"/>
                    <a:pt x="1938" y="1"/>
                    <a:pt x="186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09" name="Google Shape;21509;p80"/>
            <p:cNvSpPr/>
            <p:nvPr/>
          </p:nvSpPr>
          <p:spPr>
            <a:xfrm>
              <a:off x="4999114" y="2996512"/>
              <a:ext cx="11260" cy="17073"/>
            </a:xfrm>
            <a:custGeom>
              <a:avLst/>
              <a:gdLst/>
              <a:ahLst/>
              <a:cxnLst/>
              <a:rect l="l" t="t" r="r" b="b"/>
              <a:pathLst>
                <a:path w="430" h="652" extrusionOk="0">
                  <a:moveTo>
                    <a:pt x="215" y="1"/>
                  </a:moveTo>
                  <a:cubicBezTo>
                    <a:pt x="108" y="1"/>
                    <a:pt x="1" y="75"/>
                    <a:pt x="1" y="222"/>
                  </a:cubicBezTo>
                  <a:lnTo>
                    <a:pt x="1" y="442"/>
                  </a:lnTo>
                  <a:cubicBezTo>
                    <a:pt x="1" y="556"/>
                    <a:pt x="96" y="652"/>
                    <a:pt x="211" y="652"/>
                  </a:cubicBezTo>
                  <a:cubicBezTo>
                    <a:pt x="335" y="652"/>
                    <a:pt x="430" y="556"/>
                    <a:pt x="430" y="43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0" name="Google Shape;21510;p80"/>
            <p:cNvSpPr/>
            <p:nvPr/>
          </p:nvSpPr>
          <p:spPr>
            <a:xfrm>
              <a:off x="5067064" y="2996512"/>
              <a:ext cx="11521" cy="17073"/>
            </a:xfrm>
            <a:custGeom>
              <a:avLst/>
              <a:gdLst/>
              <a:ahLst/>
              <a:cxnLst/>
              <a:rect l="l" t="t" r="r" b="b"/>
              <a:pathLst>
                <a:path w="440" h="652" extrusionOk="0">
                  <a:moveTo>
                    <a:pt x="220" y="1"/>
                  </a:moveTo>
                  <a:cubicBezTo>
                    <a:pt x="110" y="1"/>
                    <a:pt x="1" y="75"/>
                    <a:pt x="1" y="222"/>
                  </a:cubicBezTo>
                  <a:lnTo>
                    <a:pt x="1" y="442"/>
                  </a:lnTo>
                  <a:cubicBezTo>
                    <a:pt x="1" y="556"/>
                    <a:pt x="96" y="652"/>
                    <a:pt x="220" y="652"/>
                  </a:cubicBezTo>
                  <a:cubicBezTo>
                    <a:pt x="344" y="652"/>
                    <a:pt x="439" y="556"/>
                    <a:pt x="439" y="43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1" name="Google Shape;21511;p80"/>
            <p:cNvSpPr/>
            <p:nvPr/>
          </p:nvSpPr>
          <p:spPr>
            <a:xfrm>
              <a:off x="4991363" y="2979099"/>
              <a:ext cx="26525" cy="11521"/>
            </a:xfrm>
            <a:custGeom>
              <a:avLst/>
              <a:gdLst/>
              <a:ahLst/>
              <a:cxnLst/>
              <a:rect l="l" t="t" r="r" b="b"/>
              <a:pathLst>
                <a:path w="1013" h="440" extrusionOk="0">
                  <a:moveTo>
                    <a:pt x="287" y="0"/>
                  </a:moveTo>
                  <a:cubicBezTo>
                    <a:pt x="1" y="0"/>
                    <a:pt x="1" y="430"/>
                    <a:pt x="287" y="439"/>
                  </a:cubicBezTo>
                  <a:lnTo>
                    <a:pt x="726" y="439"/>
                  </a:lnTo>
                  <a:cubicBezTo>
                    <a:pt x="1012" y="430"/>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2" name="Google Shape;21512;p80"/>
            <p:cNvSpPr/>
            <p:nvPr/>
          </p:nvSpPr>
          <p:spPr>
            <a:xfrm>
              <a:off x="5059575" y="2979099"/>
              <a:ext cx="26499" cy="11521"/>
            </a:xfrm>
            <a:custGeom>
              <a:avLst/>
              <a:gdLst/>
              <a:ahLst/>
              <a:cxnLst/>
              <a:rect l="l" t="t" r="r" b="b"/>
              <a:pathLst>
                <a:path w="1012" h="440" extrusionOk="0">
                  <a:moveTo>
                    <a:pt x="287" y="0"/>
                  </a:moveTo>
                  <a:cubicBezTo>
                    <a:pt x="0" y="0"/>
                    <a:pt x="0" y="439"/>
                    <a:pt x="287" y="439"/>
                  </a:cubicBezTo>
                  <a:lnTo>
                    <a:pt x="725" y="439"/>
                  </a:lnTo>
                  <a:cubicBezTo>
                    <a:pt x="1012" y="430"/>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3" name="Google Shape;21513;p80"/>
            <p:cNvSpPr/>
            <p:nvPr/>
          </p:nvSpPr>
          <p:spPr>
            <a:xfrm>
              <a:off x="5013097" y="3033538"/>
              <a:ext cx="51244" cy="22781"/>
            </a:xfrm>
            <a:custGeom>
              <a:avLst/>
              <a:gdLst/>
              <a:ahLst/>
              <a:cxnLst/>
              <a:rect l="l" t="t" r="r" b="b"/>
              <a:pathLst>
                <a:path w="1957" h="870" extrusionOk="0">
                  <a:moveTo>
                    <a:pt x="125" y="1"/>
                  </a:moveTo>
                  <a:cubicBezTo>
                    <a:pt x="58" y="1"/>
                    <a:pt x="1" y="58"/>
                    <a:pt x="10" y="125"/>
                  </a:cubicBezTo>
                  <a:cubicBezTo>
                    <a:pt x="87" y="545"/>
                    <a:pt x="487" y="869"/>
                    <a:pt x="984" y="869"/>
                  </a:cubicBezTo>
                  <a:cubicBezTo>
                    <a:pt x="1470" y="869"/>
                    <a:pt x="1871" y="545"/>
                    <a:pt x="1947" y="125"/>
                  </a:cubicBezTo>
                  <a:cubicBezTo>
                    <a:pt x="1957" y="58"/>
                    <a:pt x="1909" y="1"/>
                    <a:pt x="18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4" name="Google Shape;21514;p80"/>
            <p:cNvSpPr/>
            <p:nvPr/>
          </p:nvSpPr>
          <p:spPr>
            <a:xfrm>
              <a:off x="5033102" y="3172188"/>
              <a:ext cx="11260" cy="11260"/>
            </a:xfrm>
            <a:custGeom>
              <a:avLst/>
              <a:gdLst/>
              <a:ahLst/>
              <a:cxnLst/>
              <a:rect l="l" t="t" r="r" b="b"/>
              <a:pathLst>
                <a:path w="430" h="430" extrusionOk="0">
                  <a:moveTo>
                    <a:pt x="220" y="1"/>
                  </a:moveTo>
                  <a:cubicBezTo>
                    <a:pt x="95" y="1"/>
                    <a:pt x="0" y="96"/>
                    <a:pt x="0" y="220"/>
                  </a:cubicBezTo>
                  <a:cubicBezTo>
                    <a:pt x="0" y="334"/>
                    <a:pt x="95" y="430"/>
                    <a:pt x="220" y="430"/>
                  </a:cubicBezTo>
                  <a:cubicBezTo>
                    <a:pt x="334" y="430"/>
                    <a:pt x="429" y="33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5" name="Google Shape;21515;p80"/>
            <p:cNvSpPr/>
            <p:nvPr/>
          </p:nvSpPr>
          <p:spPr>
            <a:xfrm>
              <a:off x="5033102" y="3206150"/>
              <a:ext cx="11260" cy="11521"/>
            </a:xfrm>
            <a:custGeom>
              <a:avLst/>
              <a:gdLst/>
              <a:ahLst/>
              <a:cxnLst/>
              <a:rect l="l" t="t" r="r" b="b"/>
              <a:pathLst>
                <a:path w="430" h="440" extrusionOk="0">
                  <a:moveTo>
                    <a:pt x="220" y="1"/>
                  </a:moveTo>
                  <a:cubicBezTo>
                    <a:pt x="95" y="1"/>
                    <a:pt x="0" y="96"/>
                    <a:pt x="0" y="220"/>
                  </a:cubicBezTo>
                  <a:cubicBezTo>
                    <a:pt x="0" y="344"/>
                    <a:pt x="95" y="440"/>
                    <a:pt x="220" y="440"/>
                  </a:cubicBezTo>
                  <a:cubicBezTo>
                    <a:pt x="334" y="440"/>
                    <a:pt x="429" y="344"/>
                    <a:pt x="429" y="220"/>
                  </a:cubicBezTo>
                  <a:cubicBezTo>
                    <a:pt x="429" y="96"/>
                    <a:pt x="334" y="1"/>
                    <a:pt x="22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6" name="Google Shape;21516;p80"/>
            <p:cNvSpPr/>
            <p:nvPr/>
          </p:nvSpPr>
          <p:spPr>
            <a:xfrm>
              <a:off x="4944413" y="2922383"/>
              <a:ext cx="188637" cy="76460"/>
            </a:xfrm>
            <a:custGeom>
              <a:avLst/>
              <a:gdLst/>
              <a:ahLst/>
              <a:cxnLst/>
              <a:rect l="l" t="t" r="r" b="b"/>
              <a:pathLst>
                <a:path w="7204" h="2920" extrusionOk="0">
                  <a:moveTo>
                    <a:pt x="1174" y="1"/>
                  </a:moveTo>
                  <a:cubicBezTo>
                    <a:pt x="516" y="1"/>
                    <a:pt x="0" y="583"/>
                    <a:pt x="105" y="1241"/>
                  </a:cubicBezTo>
                  <a:lnTo>
                    <a:pt x="353" y="2920"/>
                  </a:lnTo>
                  <a:lnTo>
                    <a:pt x="840" y="2863"/>
                  </a:lnTo>
                  <a:cubicBezTo>
                    <a:pt x="1050" y="2834"/>
                    <a:pt x="1212" y="2653"/>
                    <a:pt x="1222" y="2433"/>
                  </a:cubicBezTo>
                  <a:lnTo>
                    <a:pt x="1222" y="1298"/>
                  </a:lnTo>
                  <a:cubicBezTo>
                    <a:pt x="1222" y="1060"/>
                    <a:pt x="1412" y="869"/>
                    <a:pt x="1651" y="869"/>
                  </a:cubicBezTo>
                  <a:lnTo>
                    <a:pt x="5553" y="869"/>
                  </a:lnTo>
                  <a:cubicBezTo>
                    <a:pt x="5791" y="869"/>
                    <a:pt x="5991" y="1060"/>
                    <a:pt x="5991" y="1298"/>
                  </a:cubicBezTo>
                  <a:lnTo>
                    <a:pt x="5991" y="2433"/>
                  </a:lnTo>
                  <a:cubicBezTo>
                    <a:pt x="5991" y="2653"/>
                    <a:pt x="6154" y="2834"/>
                    <a:pt x="6373" y="2863"/>
                  </a:cubicBezTo>
                  <a:lnTo>
                    <a:pt x="6860" y="2920"/>
                  </a:lnTo>
                  <a:lnTo>
                    <a:pt x="7108" y="1241"/>
                  </a:lnTo>
                  <a:cubicBezTo>
                    <a:pt x="7203" y="583"/>
                    <a:pt x="6697" y="1"/>
                    <a:pt x="603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7" name="Google Shape;21517;p80"/>
            <p:cNvSpPr/>
            <p:nvPr/>
          </p:nvSpPr>
          <p:spPr>
            <a:xfrm>
              <a:off x="4976385" y="2879989"/>
              <a:ext cx="150668" cy="65148"/>
            </a:xfrm>
            <a:custGeom>
              <a:avLst/>
              <a:gdLst/>
              <a:ahLst/>
              <a:cxnLst/>
              <a:rect l="l" t="t" r="r" b="b"/>
              <a:pathLst>
                <a:path w="5754" h="2488" extrusionOk="0">
                  <a:moveTo>
                    <a:pt x="5093" y="0"/>
                  </a:moveTo>
                  <a:cubicBezTo>
                    <a:pt x="5059" y="0"/>
                    <a:pt x="5024" y="8"/>
                    <a:pt x="4990" y="26"/>
                  </a:cubicBezTo>
                  <a:cubicBezTo>
                    <a:pt x="4770" y="151"/>
                    <a:pt x="4351" y="313"/>
                    <a:pt x="3683" y="313"/>
                  </a:cubicBezTo>
                  <a:lnTo>
                    <a:pt x="1517" y="313"/>
                  </a:lnTo>
                  <a:cubicBezTo>
                    <a:pt x="678" y="313"/>
                    <a:pt x="1" y="1000"/>
                    <a:pt x="1" y="1839"/>
                  </a:cubicBezTo>
                  <a:cubicBezTo>
                    <a:pt x="1" y="2192"/>
                    <a:pt x="287" y="2488"/>
                    <a:pt x="649" y="2488"/>
                  </a:cubicBezTo>
                  <a:lnTo>
                    <a:pt x="4122" y="2488"/>
                  </a:lnTo>
                  <a:cubicBezTo>
                    <a:pt x="4933" y="2488"/>
                    <a:pt x="5753" y="1524"/>
                    <a:pt x="5305" y="151"/>
                  </a:cubicBezTo>
                  <a:cubicBezTo>
                    <a:pt x="5270" y="60"/>
                    <a:pt x="5184" y="0"/>
                    <a:pt x="5093"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8" name="Google Shape;21518;p80"/>
            <p:cNvSpPr/>
            <p:nvPr/>
          </p:nvSpPr>
          <p:spPr>
            <a:xfrm>
              <a:off x="4936427" y="3183421"/>
              <a:ext cx="17256" cy="51244"/>
            </a:xfrm>
            <a:custGeom>
              <a:avLst/>
              <a:gdLst/>
              <a:ahLst/>
              <a:cxnLst/>
              <a:rect l="l" t="t" r="r" b="b"/>
              <a:pathLst>
                <a:path w="659" h="1957" extrusionOk="0">
                  <a:moveTo>
                    <a:pt x="658" y="1"/>
                  </a:moveTo>
                  <a:cubicBezTo>
                    <a:pt x="296" y="1"/>
                    <a:pt x="0" y="297"/>
                    <a:pt x="0" y="659"/>
                  </a:cubicBezTo>
                  <a:lnTo>
                    <a:pt x="0" y="1957"/>
                  </a:lnTo>
                  <a:lnTo>
                    <a:pt x="658" y="1957"/>
                  </a:lnTo>
                  <a:lnTo>
                    <a:pt x="658"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19" name="Google Shape;21519;p80"/>
            <p:cNvSpPr/>
            <p:nvPr/>
          </p:nvSpPr>
          <p:spPr>
            <a:xfrm>
              <a:off x="5123781" y="3183421"/>
              <a:ext cx="16994" cy="51244"/>
            </a:xfrm>
            <a:custGeom>
              <a:avLst/>
              <a:gdLst/>
              <a:ahLst/>
              <a:cxnLst/>
              <a:rect l="l" t="t" r="r" b="b"/>
              <a:pathLst>
                <a:path w="649" h="1957" extrusionOk="0">
                  <a:moveTo>
                    <a:pt x="0" y="1"/>
                  </a:moveTo>
                  <a:lnTo>
                    <a:pt x="0" y="1957"/>
                  </a:lnTo>
                  <a:lnTo>
                    <a:pt x="649" y="1957"/>
                  </a:lnTo>
                  <a:lnTo>
                    <a:pt x="649" y="659"/>
                  </a:lnTo>
                  <a:cubicBezTo>
                    <a:pt x="649" y="297"/>
                    <a:pt x="363" y="1"/>
                    <a:pt x="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0" name="Google Shape;21520;p80"/>
            <p:cNvSpPr/>
            <p:nvPr/>
          </p:nvSpPr>
          <p:spPr>
            <a:xfrm>
              <a:off x="4953657" y="3127725"/>
              <a:ext cx="22755" cy="106940"/>
            </a:xfrm>
            <a:custGeom>
              <a:avLst/>
              <a:gdLst/>
              <a:ahLst/>
              <a:cxnLst/>
              <a:rect l="l" t="t" r="r" b="b"/>
              <a:pathLst>
                <a:path w="869" h="4084" extrusionOk="0">
                  <a:moveTo>
                    <a:pt x="869" y="0"/>
                  </a:moveTo>
                  <a:lnTo>
                    <a:pt x="0" y="258"/>
                  </a:lnTo>
                  <a:lnTo>
                    <a:pt x="0" y="4084"/>
                  </a:lnTo>
                  <a:lnTo>
                    <a:pt x="869" y="4084"/>
                  </a:lnTo>
                  <a:lnTo>
                    <a:pt x="86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1" name="Google Shape;21521;p80"/>
            <p:cNvSpPr/>
            <p:nvPr/>
          </p:nvSpPr>
          <p:spPr>
            <a:xfrm>
              <a:off x="5101288" y="3127725"/>
              <a:ext cx="22755" cy="106940"/>
            </a:xfrm>
            <a:custGeom>
              <a:avLst/>
              <a:gdLst/>
              <a:ahLst/>
              <a:cxnLst/>
              <a:rect l="l" t="t" r="r" b="b"/>
              <a:pathLst>
                <a:path w="869" h="4084" extrusionOk="0">
                  <a:moveTo>
                    <a:pt x="0" y="0"/>
                  </a:moveTo>
                  <a:lnTo>
                    <a:pt x="0" y="4084"/>
                  </a:lnTo>
                  <a:lnTo>
                    <a:pt x="869" y="4084"/>
                  </a:lnTo>
                  <a:lnTo>
                    <a:pt x="869" y="258"/>
                  </a:lnTo>
                  <a:lnTo>
                    <a:pt x="0"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2" name="Google Shape;21522;p80"/>
            <p:cNvSpPr/>
            <p:nvPr/>
          </p:nvSpPr>
          <p:spPr>
            <a:xfrm>
              <a:off x="4953657" y="3183421"/>
              <a:ext cx="11260" cy="51244"/>
            </a:xfrm>
            <a:custGeom>
              <a:avLst/>
              <a:gdLst/>
              <a:ahLst/>
              <a:cxnLst/>
              <a:rect l="l" t="t" r="r" b="b"/>
              <a:pathLst>
                <a:path w="430" h="1957" extrusionOk="0">
                  <a:moveTo>
                    <a:pt x="0" y="1"/>
                  </a:moveTo>
                  <a:lnTo>
                    <a:pt x="0" y="1957"/>
                  </a:lnTo>
                  <a:lnTo>
                    <a:pt x="430" y="1957"/>
                  </a:lnTo>
                  <a:lnTo>
                    <a:pt x="430" y="440"/>
                  </a:lnTo>
                  <a:cubicBezTo>
                    <a:pt x="430" y="201"/>
                    <a:pt x="239" y="1"/>
                    <a:pt x="0"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3" name="Google Shape;21523;p80"/>
            <p:cNvSpPr/>
            <p:nvPr/>
          </p:nvSpPr>
          <p:spPr>
            <a:xfrm>
              <a:off x="5112521" y="3183421"/>
              <a:ext cx="11286" cy="51244"/>
            </a:xfrm>
            <a:custGeom>
              <a:avLst/>
              <a:gdLst/>
              <a:ahLst/>
              <a:cxnLst/>
              <a:rect l="l" t="t" r="r" b="b"/>
              <a:pathLst>
                <a:path w="431" h="1957" extrusionOk="0">
                  <a:moveTo>
                    <a:pt x="430" y="1"/>
                  </a:moveTo>
                  <a:cubicBezTo>
                    <a:pt x="192" y="1"/>
                    <a:pt x="1" y="201"/>
                    <a:pt x="1" y="440"/>
                  </a:cubicBezTo>
                  <a:lnTo>
                    <a:pt x="1" y="1957"/>
                  </a:lnTo>
                  <a:lnTo>
                    <a:pt x="430" y="1957"/>
                  </a:lnTo>
                  <a:lnTo>
                    <a:pt x="43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4" name="Google Shape;21524;p80"/>
            <p:cNvSpPr/>
            <p:nvPr/>
          </p:nvSpPr>
          <p:spPr>
            <a:xfrm>
              <a:off x="5010112" y="2880172"/>
              <a:ext cx="110448" cy="44488"/>
            </a:xfrm>
            <a:custGeom>
              <a:avLst/>
              <a:gdLst/>
              <a:ahLst/>
              <a:cxnLst/>
              <a:rect l="l" t="t" r="r" b="b"/>
              <a:pathLst>
                <a:path w="4218" h="1699" extrusionOk="0">
                  <a:moveTo>
                    <a:pt x="3811" y="1"/>
                  </a:moveTo>
                  <a:cubicBezTo>
                    <a:pt x="3775" y="1"/>
                    <a:pt x="3738" y="10"/>
                    <a:pt x="3702" y="29"/>
                  </a:cubicBezTo>
                  <a:cubicBezTo>
                    <a:pt x="3482" y="153"/>
                    <a:pt x="3063" y="315"/>
                    <a:pt x="2395" y="315"/>
                  </a:cubicBezTo>
                  <a:lnTo>
                    <a:pt x="229" y="315"/>
                  </a:lnTo>
                  <a:lnTo>
                    <a:pt x="182" y="344"/>
                  </a:lnTo>
                  <a:cubicBezTo>
                    <a:pt x="67" y="563"/>
                    <a:pt x="0" y="811"/>
                    <a:pt x="0" y="1059"/>
                  </a:cubicBezTo>
                  <a:lnTo>
                    <a:pt x="0" y="1069"/>
                  </a:lnTo>
                  <a:cubicBezTo>
                    <a:pt x="10" y="1374"/>
                    <a:pt x="277" y="1613"/>
                    <a:pt x="582" y="1613"/>
                  </a:cubicBezTo>
                  <a:lnTo>
                    <a:pt x="3521" y="1613"/>
                  </a:lnTo>
                  <a:cubicBezTo>
                    <a:pt x="3673" y="1613"/>
                    <a:pt x="3826" y="1641"/>
                    <a:pt x="3959" y="1699"/>
                  </a:cubicBezTo>
                  <a:cubicBezTo>
                    <a:pt x="4160" y="1298"/>
                    <a:pt x="4217" y="764"/>
                    <a:pt x="4017" y="144"/>
                  </a:cubicBezTo>
                  <a:cubicBezTo>
                    <a:pt x="3983" y="55"/>
                    <a:pt x="3901" y="1"/>
                    <a:pt x="381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25" name="Google Shape;21525;p80"/>
          <p:cNvGrpSpPr/>
          <p:nvPr/>
        </p:nvGrpSpPr>
        <p:grpSpPr>
          <a:xfrm>
            <a:off x="7738651" y="5690776"/>
            <a:ext cx="366067" cy="472971"/>
            <a:chOff x="5803988" y="4268082"/>
            <a:chExt cx="274550" cy="354728"/>
          </a:xfrm>
        </p:grpSpPr>
        <p:sp>
          <p:nvSpPr>
            <p:cNvPr id="21526" name="Google Shape;21526;p80"/>
            <p:cNvSpPr/>
            <p:nvPr/>
          </p:nvSpPr>
          <p:spPr>
            <a:xfrm>
              <a:off x="5803988" y="4519877"/>
              <a:ext cx="274550" cy="102933"/>
            </a:xfrm>
            <a:custGeom>
              <a:avLst/>
              <a:gdLst/>
              <a:ahLst/>
              <a:cxnLst/>
              <a:rect l="l" t="t" r="r" b="b"/>
              <a:pathLst>
                <a:path w="10485" h="3931" extrusionOk="0">
                  <a:moveTo>
                    <a:pt x="3721" y="0"/>
                  </a:moveTo>
                  <a:lnTo>
                    <a:pt x="945" y="811"/>
                  </a:lnTo>
                  <a:cubicBezTo>
                    <a:pt x="382" y="973"/>
                    <a:pt x="0" y="1489"/>
                    <a:pt x="0" y="2070"/>
                  </a:cubicBezTo>
                  <a:lnTo>
                    <a:pt x="0" y="3272"/>
                  </a:lnTo>
                  <a:cubicBezTo>
                    <a:pt x="0" y="3635"/>
                    <a:pt x="296" y="3931"/>
                    <a:pt x="659" y="3931"/>
                  </a:cubicBezTo>
                  <a:lnTo>
                    <a:pt x="9836" y="3931"/>
                  </a:lnTo>
                  <a:cubicBezTo>
                    <a:pt x="10199" y="3931"/>
                    <a:pt x="10485" y="3635"/>
                    <a:pt x="10485" y="3272"/>
                  </a:cubicBezTo>
                  <a:lnTo>
                    <a:pt x="10485" y="2070"/>
                  </a:lnTo>
                  <a:cubicBezTo>
                    <a:pt x="10485" y="1489"/>
                    <a:pt x="10103" y="973"/>
                    <a:pt x="9540" y="811"/>
                  </a:cubicBezTo>
                  <a:lnTo>
                    <a:pt x="6774"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7" name="Google Shape;21527;p80"/>
            <p:cNvSpPr/>
            <p:nvPr/>
          </p:nvSpPr>
          <p:spPr>
            <a:xfrm>
              <a:off x="5870943" y="4519877"/>
              <a:ext cx="140666" cy="45745"/>
            </a:xfrm>
            <a:custGeom>
              <a:avLst/>
              <a:gdLst/>
              <a:ahLst/>
              <a:cxnLst/>
              <a:rect l="l" t="t" r="r" b="b"/>
              <a:pathLst>
                <a:path w="5372" h="1747" extrusionOk="0">
                  <a:moveTo>
                    <a:pt x="1164" y="0"/>
                  </a:moveTo>
                  <a:lnTo>
                    <a:pt x="0" y="344"/>
                  </a:lnTo>
                  <a:cubicBezTo>
                    <a:pt x="611" y="1221"/>
                    <a:pt x="1612" y="1746"/>
                    <a:pt x="2690" y="1746"/>
                  </a:cubicBezTo>
                  <a:cubicBezTo>
                    <a:pt x="3759" y="1746"/>
                    <a:pt x="4760" y="1221"/>
                    <a:pt x="5371" y="344"/>
                  </a:cubicBezTo>
                  <a:lnTo>
                    <a:pt x="421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8" name="Google Shape;21528;p80"/>
            <p:cNvSpPr/>
            <p:nvPr/>
          </p:nvSpPr>
          <p:spPr>
            <a:xfrm>
              <a:off x="5849707" y="4523124"/>
              <a:ext cx="39984" cy="99686"/>
            </a:xfrm>
            <a:custGeom>
              <a:avLst/>
              <a:gdLst/>
              <a:ahLst/>
              <a:cxnLst/>
              <a:rect l="l" t="t" r="r" b="b"/>
              <a:pathLst>
                <a:path w="1527" h="3807" extrusionOk="0">
                  <a:moveTo>
                    <a:pt x="1527" y="0"/>
                  </a:moveTo>
                  <a:lnTo>
                    <a:pt x="0" y="458"/>
                  </a:lnTo>
                  <a:lnTo>
                    <a:pt x="0" y="3807"/>
                  </a:lnTo>
                  <a:lnTo>
                    <a:pt x="1527" y="3807"/>
                  </a:lnTo>
                  <a:lnTo>
                    <a:pt x="1527"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29" name="Google Shape;21529;p80"/>
            <p:cNvSpPr/>
            <p:nvPr/>
          </p:nvSpPr>
          <p:spPr>
            <a:xfrm>
              <a:off x="5870943" y="4523360"/>
              <a:ext cx="18748" cy="25007"/>
            </a:xfrm>
            <a:custGeom>
              <a:avLst/>
              <a:gdLst/>
              <a:ahLst/>
              <a:cxnLst/>
              <a:rect l="l" t="t" r="r" b="b"/>
              <a:pathLst>
                <a:path w="716" h="955" extrusionOk="0">
                  <a:moveTo>
                    <a:pt x="716" y="1"/>
                  </a:moveTo>
                  <a:lnTo>
                    <a:pt x="0" y="211"/>
                  </a:lnTo>
                  <a:cubicBezTo>
                    <a:pt x="200" y="497"/>
                    <a:pt x="439" y="745"/>
                    <a:pt x="716" y="955"/>
                  </a:cubicBezTo>
                  <a:lnTo>
                    <a:pt x="71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0" name="Google Shape;21530;p80"/>
            <p:cNvSpPr/>
            <p:nvPr/>
          </p:nvSpPr>
          <p:spPr>
            <a:xfrm>
              <a:off x="5992835" y="4523124"/>
              <a:ext cx="39984" cy="99686"/>
            </a:xfrm>
            <a:custGeom>
              <a:avLst/>
              <a:gdLst/>
              <a:ahLst/>
              <a:cxnLst/>
              <a:rect l="l" t="t" r="r" b="b"/>
              <a:pathLst>
                <a:path w="1527" h="3807" extrusionOk="0">
                  <a:moveTo>
                    <a:pt x="1" y="0"/>
                  </a:moveTo>
                  <a:lnTo>
                    <a:pt x="1" y="3807"/>
                  </a:lnTo>
                  <a:lnTo>
                    <a:pt x="1527" y="3807"/>
                  </a:lnTo>
                  <a:lnTo>
                    <a:pt x="1527" y="458"/>
                  </a:lnTo>
                  <a:lnTo>
                    <a:pt x="1"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1" name="Google Shape;21531;p80"/>
            <p:cNvSpPr/>
            <p:nvPr/>
          </p:nvSpPr>
          <p:spPr>
            <a:xfrm>
              <a:off x="5992835" y="4523124"/>
              <a:ext cx="18775" cy="25007"/>
            </a:xfrm>
            <a:custGeom>
              <a:avLst/>
              <a:gdLst/>
              <a:ahLst/>
              <a:cxnLst/>
              <a:rect l="l" t="t" r="r" b="b"/>
              <a:pathLst>
                <a:path w="717" h="955" extrusionOk="0">
                  <a:moveTo>
                    <a:pt x="1" y="0"/>
                  </a:moveTo>
                  <a:lnTo>
                    <a:pt x="1" y="954"/>
                  </a:lnTo>
                  <a:cubicBezTo>
                    <a:pt x="277" y="744"/>
                    <a:pt x="516" y="496"/>
                    <a:pt x="716" y="220"/>
                  </a:cubicBezTo>
                  <a:lnTo>
                    <a:pt x="1" y="0"/>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2" name="Google Shape;21532;p80"/>
            <p:cNvSpPr/>
            <p:nvPr/>
          </p:nvSpPr>
          <p:spPr>
            <a:xfrm>
              <a:off x="5866924" y="4342500"/>
              <a:ext cx="157395" cy="36274"/>
            </a:xfrm>
            <a:custGeom>
              <a:avLst/>
              <a:gdLst/>
              <a:ahLst/>
              <a:cxnLst/>
              <a:rect l="l" t="t" r="r" b="b"/>
              <a:pathLst>
                <a:path w="5677" h="1308" extrusionOk="0">
                  <a:moveTo>
                    <a:pt x="0" y="1"/>
                  </a:moveTo>
                  <a:lnTo>
                    <a:pt x="0" y="1308"/>
                  </a:lnTo>
                  <a:lnTo>
                    <a:pt x="5677" y="1308"/>
                  </a:lnTo>
                  <a:lnTo>
                    <a:pt x="5677"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3" name="Google Shape;21533;p80"/>
            <p:cNvSpPr/>
            <p:nvPr/>
          </p:nvSpPr>
          <p:spPr>
            <a:xfrm>
              <a:off x="5844942" y="4376724"/>
              <a:ext cx="192643" cy="74470"/>
            </a:xfrm>
            <a:custGeom>
              <a:avLst/>
              <a:gdLst/>
              <a:ahLst/>
              <a:cxnLst/>
              <a:rect l="l" t="t" r="r" b="b"/>
              <a:pathLst>
                <a:path w="7357" h="2844" extrusionOk="0">
                  <a:moveTo>
                    <a:pt x="840" y="1"/>
                  </a:moveTo>
                  <a:lnTo>
                    <a:pt x="840" y="1098"/>
                  </a:lnTo>
                  <a:lnTo>
                    <a:pt x="735" y="1098"/>
                  </a:lnTo>
                  <a:cubicBezTo>
                    <a:pt x="1" y="1098"/>
                    <a:pt x="1" y="2186"/>
                    <a:pt x="735" y="2186"/>
                  </a:cubicBezTo>
                  <a:lnTo>
                    <a:pt x="840" y="2186"/>
                  </a:lnTo>
                  <a:lnTo>
                    <a:pt x="840" y="2844"/>
                  </a:lnTo>
                  <a:lnTo>
                    <a:pt x="6517" y="2844"/>
                  </a:lnTo>
                  <a:lnTo>
                    <a:pt x="6517" y="2186"/>
                  </a:lnTo>
                  <a:lnTo>
                    <a:pt x="6631" y="2186"/>
                  </a:lnTo>
                  <a:cubicBezTo>
                    <a:pt x="7356" y="2186"/>
                    <a:pt x="7356" y="1088"/>
                    <a:pt x="6631" y="1088"/>
                  </a:cubicBezTo>
                  <a:lnTo>
                    <a:pt x="6631" y="1098"/>
                  </a:lnTo>
                  <a:lnTo>
                    <a:pt x="6517" y="1098"/>
                  </a:lnTo>
                  <a:lnTo>
                    <a:pt x="6517"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4" name="Google Shape;21534;p80"/>
            <p:cNvSpPr/>
            <p:nvPr/>
          </p:nvSpPr>
          <p:spPr>
            <a:xfrm>
              <a:off x="5848948" y="4376724"/>
              <a:ext cx="166903" cy="74470"/>
            </a:xfrm>
            <a:custGeom>
              <a:avLst/>
              <a:gdLst/>
              <a:ahLst/>
              <a:cxnLst/>
              <a:rect l="l" t="t" r="r" b="b"/>
              <a:pathLst>
                <a:path w="6374" h="2844" extrusionOk="0">
                  <a:moveTo>
                    <a:pt x="687" y="1"/>
                  </a:moveTo>
                  <a:lnTo>
                    <a:pt x="687" y="1098"/>
                  </a:lnTo>
                  <a:lnTo>
                    <a:pt x="611" y="1098"/>
                  </a:lnTo>
                  <a:cubicBezTo>
                    <a:pt x="605" y="1098"/>
                    <a:pt x="599" y="1098"/>
                    <a:pt x="592" y="1098"/>
                  </a:cubicBezTo>
                  <a:cubicBezTo>
                    <a:pt x="314" y="1098"/>
                    <a:pt x="76" y="1305"/>
                    <a:pt x="39" y="1585"/>
                  </a:cubicBezTo>
                  <a:cubicBezTo>
                    <a:pt x="1" y="1909"/>
                    <a:pt x="258" y="2186"/>
                    <a:pt x="582" y="2186"/>
                  </a:cubicBezTo>
                  <a:lnTo>
                    <a:pt x="687" y="2186"/>
                  </a:lnTo>
                  <a:lnTo>
                    <a:pt x="687" y="2844"/>
                  </a:lnTo>
                  <a:lnTo>
                    <a:pt x="1565" y="2844"/>
                  </a:lnTo>
                  <a:lnTo>
                    <a:pt x="1565" y="1747"/>
                  </a:lnTo>
                  <a:cubicBezTo>
                    <a:pt x="1565" y="1022"/>
                    <a:pt x="2147" y="440"/>
                    <a:pt x="2872" y="440"/>
                  </a:cubicBezTo>
                  <a:lnTo>
                    <a:pt x="6373" y="440"/>
                  </a:lnTo>
                  <a:lnTo>
                    <a:pt x="6373"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5" name="Google Shape;21535;p80"/>
            <p:cNvSpPr/>
            <p:nvPr/>
          </p:nvSpPr>
          <p:spPr>
            <a:xfrm>
              <a:off x="5866937" y="4439699"/>
              <a:ext cx="148652" cy="114428"/>
            </a:xfrm>
            <a:custGeom>
              <a:avLst/>
              <a:gdLst/>
              <a:ahLst/>
              <a:cxnLst/>
              <a:rect l="l" t="t" r="r" b="b"/>
              <a:pathLst>
                <a:path w="5677" h="4370" extrusionOk="0">
                  <a:moveTo>
                    <a:pt x="0" y="0"/>
                  </a:moveTo>
                  <a:lnTo>
                    <a:pt x="0" y="1536"/>
                  </a:lnTo>
                  <a:cubicBezTo>
                    <a:pt x="0" y="3100"/>
                    <a:pt x="1269" y="4369"/>
                    <a:pt x="2843" y="4369"/>
                  </a:cubicBezTo>
                  <a:cubicBezTo>
                    <a:pt x="4408" y="4369"/>
                    <a:pt x="5677" y="3100"/>
                    <a:pt x="5677" y="1536"/>
                  </a:cubicBezTo>
                  <a:lnTo>
                    <a:pt x="567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6" name="Google Shape;21536;p80"/>
            <p:cNvSpPr/>
            <p:nvPr/>
          </p:nvSpPr>
          <p:spPr>
            <a:xfrm>
              <a:off x="5901161" y="4405396"/>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44" y="661"/>
                    <a:pt x="439" y="556"/>
                    <a:pt x="439" y="442"/>
                  </a:cubicBezTo>
                  <a:lnTo>
                    <a:pt x="439" y="222"/>
                  </a:lnTo>
                  <a:cubicBezTo>
                    <a:pt x="439"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7" name="Google Shape;21537;p80"/>
            <p:cNvSpPr/>
            <p:nvPr/>
          </p:nvSpPr>
          <p:spPr>
            <a:xfrm>
              <a:off x="5969844" y="4405396"/>
              <a:ext cx="11521" cy="17334"/>
            </a:xfrm>
            <a:custGeom>
              <a:avLst/>
              <a:gdLst/>
              <a:ahLst/>
              <a:cxnLst/>
              <a:rect l="l" t="t" r="r" b="b"/>
              <a:pathLst>
                <a:path w="440" h="662" extrusionOk="0">
                  <a:moveTo>
                    <a:pt x="220" y="1"/>
                  </a:moveTo>
                  <a:cubicBezTo>
                    <a:pt x="111" y="1"/>
                    <a:pt x="1" y="75"/>
                    <a:pt x="1" y="222"/>
                  </a:cubicBezTo>
                  <a:lnTo>
                    <a:pt x="1" y="442"/>
                  </a:lnTo>
                  <a:cubicBezTo>
                    <a:pt x="1" y="556"/>
                    <a:pt x="96" y="661"/>
                    <a:pt x="220" y="661"/>
                  </a:cubicBezTo>
                  <a:cubicBezTo>
                    <a:pt x="344" y="661"/>
                    <a:pt x="440" y="556"/>
                    <a:pt x="440" y="442"/>
                  </a:cubicBezTo>
                  <a:lnTo>
                    <a:pt x="440" y="222"/>
                  </a:lnTo>
                  <a:cubicBezTo>
                    <a:pt x="440" y="75"/>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8" name="Google Shape;21538;p80"/>
            <p:cNvSpPr/>
            <p:nvPr/>
          </p:nvSpPr>
          <p:spPr>
            <a:xfrm>
              <a:off x="5915877" y="4456745"/>
              <a:ext cx="50773" cy="17465"/>
            </a:xfrm>
            <a:custGeom>
              <a:avLst/>
              <a:gdLst/>
              <a:ahLst/>
              <a:cxnLst/>
              <a:rect l="l" t="t" r="r" b="b"/>
              <a:pathLst>
                <a:path w="1939" h="667" extrusionOk="0">
                  <a:moveTo>
                    <a:pt x="319" y="0"/>
                  </a:moveTo>
                  <a:cubicBezTo>
                    <a:pt x="147" y="0"/>
                    <a:pt x="1" y="224"/>
                    <a:pt x="163" y="379"/>
                  </a:cubicBezTo>
                  <a:cubicBezTo>
                    <a:pt x="374" y="562"/>
                    <a:pt x="645" y="666"/>
                    <a:pt x="936" y="666"/>
                  </a:cubicBezTo>
                  <a:cubicBezTo>
                    <a:pt x="949" y="666"/>
                    <a:pt x="962" y="666"/>
                    <a:pt x="974" y="666"/>
                  </a:cubicBezTo>
                  <a:cubicBezTo>
                    <a:pt x="986" y="666"/>
                    <a:pt x="998" y="666"/>
                    <a:pt x="1010" y="666"/>
                  </a:cubicBezTo>
                  <a:cubicBezTo>
                    <a:pt x="1285" y="666"/>
                    <a:pt x="1565" y="562"/>
                    <a:pt x="1776" y="379"/>
                  </a:cubicBezTo>
                  <a:cubicBezTo>
                    <a:pt x="1938" y="224"/>
                    <a:pt x="1792" y="0"/>
                    <a:pt x="1620" y="0"/>
                  </a:cubicBezTo>
                  <a:cubicBezTo>
                    <a:pt x="1570" y="0"/>
                    <a:pt x="1518" y="19"/>
                    <a:pt x="1470" y="64"/>
                  </a:cubicBezTo>
                  <a:cubicBezTo>
                    <a:pt x="1318" y="169"/>
                    <a:pt x="1141" y="222"/>
                    <a:pt x="966" y="222"/>
                  </a:cubicBezTo>
                  <a:cubicBezTo>
                    <a:pt x="791" y="222"/>
                    <a:pt x="617" y="169"/>
                    <a:pt x="469" y="64"/>
                  </a:cubicBezTo>
                  <a:cubicBezTo>
                    <a:pt x="421" y="19"/>
                    <a:pt x="369" y="0"/>
                    <a:pt x="319"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39" name="Google Shape;21539;p80"/>
            <p:cNvSpPr/>
            <p:nvPr/>
          </p:nvSpPr>
          <p:spPr>
            <a:xfrm>
              <a:off x="5884167" y="4268082"/>
              <a:ext cx="160147" cy="138492"/>
            </a:xfrm>
            <a:custGeom>
              <a:avLst/>
              <a:gdLst/>
              <a:ahLst/>
              <a:cxnLst/>
              <a:rect l="l" t="t" r="r" b="b"/>
              <a:pathLst>
                <a:path w="6116" h="5289" extrusionOk="0">
                  <a:moveTo>
                    <a:pt x="2176" y="0"/>
                  </a:moveTo>
                  <a:cubicBezTo>
                    <a:pt x="1413" y="0"/>
                    <a:pt x="668" y="191"/>
                    <a:pt x="1" y="553"/>
                  </a:cubicBezTo>
                  <a:cubicBezTo>
                    <a:pt x="2109" y="3635"/>
                    <a:pt x="4542" y="5018"/>
                    <a:pt x="5019" y="5247"/>
                  </a:cubicBezTo>
                  <a:cubicBezTo>
                    <a:pt x="5092" y="5276"/>
                    <a:pt x="5170" y="5289"/>
                    <a:pt x="5250" y="5289"/>
                  </a:cubicBezTo>
                  <a:cubicBezTo>
                    <a:pt x="5274" y="5289"/>
                    <a:pt x="5299" y="5287"/>
                    <a:pt x="5324" y="5285"/>
                  </a:cubicBezTo>
                  <a:cubicBezTo>
                    <a:pt x="5830" y="4732"/>
                    <a:pt x="6106" y="4026"/>
                    <a:pt x="6116" y="3282"/>
                  </a:cubicBezTo>
                  <a:cubicBezTo>
                    <a:pt x="6116" y="1469"/>
                    <a:pt x="4351" y="0"/>
                    <a:pt x="2176"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0" name="Google Shape;21540;p80"/>
            <p:cNvSpPr/>
            <p:nvPr/>
          </p:nvSpPr>
          <p:spPr>
            <a:xfrm>
              <a:off x="5838212" y="4268082"/>
              <a:ext cx="160147" cy="138492"/>
            </a:xfrm>
            <a:custGeom>
              <a:avLst/>
              <a:gdLst/>
              <a:ahLst/>
              <a:cxnLst/>
              <a:rect l="l" t="t" r="r" b="b"/>
              <a:pathLst>
                <a:path w="6116" h="5289" extrusionOk="0">
                  <a:moveTo>
                    <a:pt x="3940" y="0"/>
                  </a:moveTo>
                  <a:cubicBezTo>
                    <a:pt x="1765" y="0"/>
                    <a:pt x="0" y="1469"/>
                    <a:pt x="0" y="3282"/>
                  </a:cubicBezTo>
                  <a:cubicBezTo>
                    <a:pt x="10" y="4026"/>
                    <a:pt x="287" y="4732"/>
                    <a:pt x="792" y="5285"/>
                  </a:cubicBezTo>
                  <a:cubicBezTo>
                    <a:pt x="815" y="5287"/>
                    <a:pt x="838" y="5289"/>
                    <a:pt x="862" y="5289"/>
                  </a:cubicBezTo>
                  <a:cubicBezTo>
                    <a:pt x="941" y="5289"/>
                    <a:pt x="1025" y="5276"/>
                    <a:pt x="1097" y="5247"/>
                  </a:cubicBezTo>
                  <a:cubicBezTo>
                    <a:pt x="1574" y="5018"/>
                    <a:pt x="4007" y="3635"/>
                    <a:pt x="6115" y="553"/>
                  </a:cubicBezTo>
                  <a:cubicBezTo>
                    <a:pt x="5448" y="191"/>
                    <a:pt x="4704" y="0"/>
                    <a:pt x="3940"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1" name="Google Shape;21541;p80"/>
            <p:cNvSpPr/>
            <p:nvPr/>
          </p:nvSpPr>
          <p:spPr>
            <a:xfrm>
              <a:off x="5866701" y="4439699"/>
              <a:ext cx="86201" cy="114428"/>
            </a:xfrm>
            <a:custGeom>
              <a:avLst/>
              <a:gdLst/>
              <a:ahLst/>
              <a:cxnLst/>
              <a:rect l="l" t="t" r="r" b="b"/>
              <a:pathLst>
                <a:path w="3292" h="4370" extrusionOk="0">
                  <a:moveTo>
                    <a:pt x="9" y="0"/>
                  </a:moveTo>
                  <a:lnTo>
                    <a:pt x="9" y="1536"/>
                  </a:lnTo>
                  <a:cubicBezTo>
                    <a:pt x="1" y="3122"/>
                    <a:pt x="1292" y="4370"/>
                    <a:pt x="2823" y="4370"/>
                  </a:cubicBezTo>
                  <a:cubicBezTo>
                    <a:pt x="2977" y="4370"/>
                    <a:pt x="3133" y="4357"/>
                    <a:pt x="3291" y="4331"/>
                  </a:cubicBezTo>
                  <a:cubicBezTo>
                    <a:pt x="1908" y="4121"/>
                    <a:pt x="887" y="2929"/>
                    <a:pt x="878" y="1536"/>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2" name="Google Shape;21542;p80"/>
            <p:cNvSpPr/>
            <p:nvPr/>
          </p:nvSpPr>
          <p:spPr>
            <a:xfrm>
              <a:off x="5935620" y="4571331"/>
              <a:ext cx="11286" cy="11521"/>
            </a:xfrm>
            <a:custGeom>
              <a:avLst/>
              <a:gdLst/>
              <a:ahLst/>
              <a:cxnLst/>
              <a:rect l="l" t="t" r="r" b="b"/>
              <a:pathLst>
                <a:path w="431" h="440" extrusionOk="0">
                  <a:moveTo>
                    <a:pt x="220" y="1"/>
                  </a:moveTo>
                  <a:cubicBezTo>
                    <a:pt x="96" y="1"/>
                    <a:pt x="1" y="96"/>
                    <a:pt x="1" y="220"/>
                  </a:cubicBezTo>
                  <a:cubicBezTo>
                    <a:pt x="1" y="344"/>
                    <a:pt x="96" y="439"/>
                    <a:pt x="220" y="439"/>
                  </a:cubicBezTo>
                  <a:cubicBezTo>
                    <a:pt x="335" y="439"/>
                    <a:pt x="430" y="344"/>
                    <a:pt x="430" y="22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3" name="Google Shape;21543;p80"/>
            <p:cNvSpPr/>
            <p:nvPr/>
          </p:nvSpPr>
          <p:spPr>
            <a:xfrm>
              <a:off x="5935620" y="4600056"/>
              <a:ext cx="11286" cy="11260"/>
            </a:xfrm>
            <a:custGeom>
              <a:avLst/>
              <a:gdLst/>
              <a:ahLst/>
              <a:cxnLst/>
              <a:rect l="l" t="t" r="r" b="b"/>
              <a:pathLst>
                <a:path w="431" h="430" extrusionOk="0">
                  <a:moveTo>
                    <a:pt x="220" y="1"/>
                  </a:moveTo>
                  <a:cubicBezTo>
                    <a:pt x="96" y="1"/>
                    <a:pt x="1" y="96"/>
                    <a:pt x="1" y="210"/>
                  </a:cubicBezTo>
                  <a:cubicBezTo>
                    <a:pt x="1" y="335"/>
                    <a:pt x="96" y="430"/>
                    <a:pt x="220" y="430"/>
                  </a:cubicBezTo>
                  <a:cubicBezTo>
                    <a:pt x="335" y="430"/>
                    <a:pt x="430" y="335"/>
                    <a:pt x="430" y="210"/>
                  </a:cubicBezTo>
                  <a:cubicBezTo>
                    <a:pt x="430" y="96"/>
                    <a:pt x="335" y="1"/>
                    <a:pt x="22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4" name="Google Shape;21544;p80"/>
            <p:cNvSpPr/>
            <p:nvPr/>
          </p:nvSpPr>
          <p:spPr>
            <a:xfrm>
              <a:off x="5832713" y="4571331"/>
              <a:ext cx="17020" cy="51480"/>
            </a:xfrm>
            <a:custGeom>
              <a:avLst/>
              <a:gdLst/>
              <a:ahLst/>
              <a:cxnLst/>
              <a:rect l="l" t="t" r="r" b="b"/>
              <a:pathLst>
                <a:path w="650" h="1966" extrusionOk="0">
                  <a:moveTo>
                    <a:pt x="649" y="1"/>
                  </a:moveTo>
                  <a:cubicBezTo>
                    <a:pt x="287" y="1"/>
                    <a:pt x="0" y="296"/>
                    <a:pt x="0" y="659"/>
                  </a:cubicBezTo>
                  <a:lnTo>
                    <a:pt x="0" y="1966"/>
                  </a:lnTo>
                  <a:lnTo>
                    <a:pt x="649" y="1966"/>
                  </a:lnTo>
                  <a:lnTo>
                    <a:pt x="649"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5" name="Google Shape;21545;p80"/>
            <p:cNvSpPr/>
            <p:nvPr/>
          </p:nvSpPr>
          <p:spPr>
            <a:xfrm>
              <a:off x="5849707" y="4571331"/>
              <a:ext cx="11495" cy="51480"/>
            </a:xfrm>
            <a:custGeom>
              <a:avLst/>
              <a:gdLst/>
              <a:ahLst/>
              <a:cxnLst/>
              <a:rect l="l" t="t" r="r" b="b"/>
              <a:pathLst>
                <a:path w="439" h="1966" extrusionOk="0">
                  <a:moveTo>
                    <a:pt x="0" y="1"/>
                  </a:moveTo>
                  <a:lnTo>
                    <a:pt x="0" y="1966"/>
                  </a:lnTo>
                  <a:lnTo>
                    <a:pt x="439" y="1966"/>
                  </a:lnTo>
                  <a:lnTo>
                    <a:pt x="439" y="439"/>
                  </a:lnTo>
                  <a:cubicBezTo>
                    <a:pt x="439" y="191"/>
                    <a:pt x="239" y="1"/>
                    <a:pt x="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6" name="Google Shape;21546;p80"/>
            <p:cNvSpPr/>
            <p:nvPr/>
          </p:nvSpPr>
          <p:spPr>
            <a:xfrm>
              <a:off x="6032793" y="4571331"/>
              <a:ext cx="17282" cy="51480"/>
            </a:xfrm>
            <a:custGeom>
              <a:avLst/>
              <a:gdLst/>
              <a:ahLst/>
              <a:cxnLst/>
              <a:rect l="l" t="t" r="r" b="b"/>
              <a:pathLst>
                <a:path w="660" h="1966" extrusionOk="0">
                  <a:moveTo>
                    <a:pt x="1" y="1"/>
                  </a:moveTo>
                  <a:lnTo>
                    <a:pt x="1" y="1966"/>
                  </a:lnTo>
                  <a:lnTo>
                    <a:pt x="659" y="1966"/>
                  </a:lnTo>
                  <a:lnTo>
                    <a:pt x="659" y="659"/>
                  </a:lnTo>
                  <a:cubicBezTo>
                    <a:pt x="650" y="296"/>
                    <a:pt x="363" y="1"/>
                    <a:pt x="1"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47" name="Google Shape;21547;p80"/>
            <p:cNvSpPr/>
            <p:nvPr/>
          </p:nvSpPr>
          <p:spPr>
            <a:xfrm>
              <a:off x="6021324" y="4571331"/>
              <a:ext cx="11495" cy="51480"/>
            </a:xfrm>
            <a:custGeom>
              <a:avLst/>
              <a:gdLst/>
              <a:ahLst/>
              <a:cxnLst/>
              <a:rect l="l" t="t" r="r" b="b"/>
              <a:pathLst>
                <a:path w="439" h="1966" extrusionOk="0">
                  <a:moveTo>
                    <a:pt x="439" y="1"/>
                  </a:moveTo>
                  <a:cubicBezTo>
                    <a:pt x="191" y="1"/>
                    <a:pt x="0" y="191"/>
                    <a:pt x="0" y="439"/>
                  </a:cubicBezTo>
                  <a:lnTo>
                    <a:pt x="0" y="1966"/>
                  </a:lnTo>
                  <a:lnTo>
                    <a:pt x="439" y="1966"/>
                  </a:lnTo>
                  <a:lnTo>
                    <a:pt x="43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48" name="Google Shape;21548;p80"/>
          <p:cNvGrpSpPr/>
          <p:nvPr/>
        </p:nvGrpSpPr>
        <p:grpSpPr>
          <a:xfrm>
            <a:off x="7136465" y="5690776"/>
            <a:ext cx="366067" cy="472971"/>
            <a:chOff x="5352349" y="4268082"/>
            <a:chExt cx="274550" cy="354728"/>
          </a:xfrm>
        </p:grpSpPr>
        <p:sp>
          <p:nvSpPr>
            <p:cNvPr id="21549" name="Google Shape;21549;p80"/>
            <p:cNvSpPr/>
            <p:nvPr/>
          </p:nvSpPr>
          <p:spPr>
            <a:xfrm>
              <a:off x="5352349" y="4502647"/>
              <a:ext cx="274550" cy="120163"/>
            </a:xfrm>
            <a:custGeom>
              <a:avLst/>
              <a:gdLst/>
              <a:ahLst/>
              <a:cxnLst/>
              <a:rect l="l" t="t" r="r" b="b"/>
              <a:pathLst>
                <a:path w="10485" h="4589" extrusionOk="0">
                  <a:moveTo>
                    <a:pt x="5247" y="0"/>
                  </a:moveTo>
                  <a:lnTo>
                    <a:pt x="1097" y="1212"/>
                  </a:lnTo>
                  <a:cubicBezTo>
                    <a:pt x="449" y="1402"/>
                    <a:pt x="0" y="2003"/>
                    <a:pt x="0" y="2681"/>
                  </a:cubicBezTo>
                  <a:lnTo>
                    <a:pt x="0" y="3930"/>
                  </a:lnTo>
                  <a:cubicBezTo>
                    <a:pt x="0" y="4293"/>
                    <a:pt x="296" y="4589"/>
                    <a:pt x="658" y="4589"/>
                  </a:cubicBezTo>
                  <a:lnTo>
                    <a:pt x="9826" y="4589"/>
                  </a:lnTo>
                  <a:cubicBezTo>
                    <a:pt x="10189" y="4589"/>
                    <a:pt x="10485" y="4293"/>
                    <a:pt x="10485" y="3930"/>
                  </a:cubicBezTo>
                  <a:lnTo>
                    <a:pt x="10485" y="2681"/>
                  </a:lnTo>
                  <a:cubicBezTo>
                    <a:pt x="10485" y="2003"/>
                    <a:pt x="10036" y="1402"/>
                    <a:pt x="9387" y="1212"/>
                  </a:cubicBezTo>
                  <a:lnTo>
                    <a:pt x="5247"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0" name="Google Shape;21550;p80"/>
            <p:cNvSpPr/>
            <p:nvPr/>
          </p:nvSpPr>
          <p:spPr>
            <a:xfrm>
              <a:off x="5449522" y="4468424"/>
              <a:ext cx="80205" cy="154387"/>
            </a:xfrm>
            <a:custGeom>
              <a:avLst/>
              <a:gdLst/>
              <a:ahLst/>
              <a:cxnLst/>
              <a:rect l="l" t="t" r="r" b="b"/>
              <a:pathLst>
                <a:path w="3063" h="5896" extrusionOk="0">
                  <a:moveTo>
                    <a:pt x="0" y="0"/>
                  </a:moveTo>
                  <a:lnTo>
                    <a:pt x="0" y="5896"/>
                  </a:lnTo>
                  <a:lnTo>
                    <a:pt x="3062" y="5896"/>
                  </a:lnTo>
                  <a:lnTo>
                    <a:pt x="3062"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1" name="Google Shape;21551;p80"/>
            <p:cNvSpPr/>
            <p:nvPr/>
          </p:nvSpPr>
          <p:spPr>
            <a:xfrm>
              <a:off x="5449522" y="4468162"/>
              <a:ext cx="80205" cy="28882"/>
            </a:xfrm>
            <a:custGeom>
              <a:avLst/>
              <a:gdLst/>
              <a:ahLst/>
              <a:cxnLst/>
              <a:rect l="l" t="t" r="r" b="b"/>
              <a:pathLst>
                <a:path w="3063" h="1103" extrusionOk="0">
                  <a:moveTo>
                    <a:pt x="0" y="1"/>
                  </a:moveTo>
                  <a:lnTo>
                    <a:pt x="0" y="716"/>
                  </a:lnTo>
                  <a:cubicBezTo>
                    <a:pt x="477" y="974"/>
                    <a:pt x="1004" y="1102"/>
                    <a:pt x="1531" y="1102"/>
                  </a:cubicBezTo>
                  <a:cubicBezTo>
                    <a:pt x="2058" y="1102"/>
                    <a:pt x="2585" y="974"/>
                    <a:pt x="3062" y="716"/>
                  </a:cubicBezTo>
                  <a:lnTo>
                    <a:pt x="306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2" name="Google Shape;21552;p80"/>
            <p:cNvSpPr/>
            <p:nvPr/>
          </p:nvSpPr>
          <p:spPr>
            <a:xfrm>
              <a:off x="5529700" y="4456928"/>
              <a:ext cx="64729" cy="165882"/>
            </a:xfrm>
            <a:custGeom>
              <a:avLst/>
              <a:gdLst/>
              <a:ahLst/>
              <a:cxnLst/>
              <a:rect l="l" t="t" r="r" b="b"/>
              <a:pathLst>
                <a:path w="2472" h="6335" extrusionOk="0">
                  <a:moveTo>
                    <a:pt x="0" y="0"/>
                  </a:moveTo>
                  <a:lnTo>
                    <a:pt x="0" y="6335"/>
                  </a:lnTo>
                  <a:lnTo>
                    <a:pt x="878" y="6335"/>
                  </a:lnTo>
                  <a:lnTo>
                    <a:pt x="878" y="3940"/>
                  </a:lnTo>
                  <a:cubicBezTo>
                    <a:pt x="878" y="3797"/>
                    <a:pt x="926" y="3654"/>
                    <a:pt x="1021" y="3540"/>
                  </a:cubicBezTo>
                  <a:lnTo>
                    <a:pt x="2309" y="1927"/>
                  </a:lnTo>
                  <a:cubicBezTo>
                    <a:pt x="2471" y="1717"/>
                    <a:pt x="2424" y="1412"/>
                    <a:pt x="2195" y="1269"/>
                  </a:cubicBezTo>
                  <a:lnTo>
                    <a:pt x="0"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3" name="Google Shape;21553;p80"/>
            <p:cNvSpPr/>
            <p:nvPr/>
          </p:nvSpPr>
          <p:spPr>
            <a:xfrm>
              <a:off x="5384819" y="4456928"/>
              <a:ext cx="64965" cy="165882"/>
            </a:xfrm>
            <a:custGeom>
              <a:avLst/>
              <a:gdLst/>
              <a:ahLst/>
              <a:cxnLst/>
              <a:rect l="l" t="t" r="r" b="b"/>
              <a:pathLst>
                <a:path w="2481" h="6335" extrusionOk="0">
                  <a:moveTo>
                    <a:pt x="2481" y="0"/>
                  </a:moveTo>
                  <a:lnTo>
                    <a:pt x="287" y="1269"/>
                  </a:lnTo>
                  <a:cubicBezTo>
                    <a:pt x="58" y="1412"/>
                    <a:pt x="0" y="1717"/>
                    <a:pt x="172" y="1927"/>
                  </a:cubicBezTo>
                  <a:lnTo>
                    <a:pt x="1460" y="3540"/>
                  </a:lnTo>
                  <a:cubicBezTo>
                    <a:pt x="1546" y="3654"/>
                    <a:pt x="1603" y="3797"/>
                    <a:pt x="1603" y="3940"/>
                  </a:cubicBezTo>
                  <a:lnTo>
                    <a:pt x="1603" y="6335"/>
                  </a:lnTo>
                  <a:lnTo>
                    <a:pt x="2481" y="6335"/>
                  </a:lnTo>
                  <a:lnTo>
                    <a:pt x="2481" y="0"/>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4" name="Google Shape;21554;p80"/>
            <p:cNvSpPr/>
            <p:nvPr/>
          </p:nvSpPr>
          <p:spPr>
            <a:xfrm>
              <a:off x="5449522" y="4523622"/>
              <a:ext cx="80205" cy="99189"/>
            </a:xfrm>
            <a:custGeom>
              <a:avLst/>
              <a:gdLst/>
              <a:ahLst/>
              <a:cxnLst/>
              <a:rect l="l" t="t" r="r" b="b"/>
              <a:pathLst>
                <a:path w="3063" h="3788" extrusionOk="0">
                  <a:moveTo>
                    <a:pt x="0" y="0"/>
                  </a:moveTo>
                  <a:lnTo>
                    <a:pt x="0" y="3788"/>
                  </a:lnTo>
                  <a:lnTo>
                    <a:pt x="3062" y="3788"/>
                  </a:lnTo>
                  <a:lnTo>
                    <a:pt x="3062" y="0"/>
                  </a:lnTo>
                  <a:cubicBezTo>
                    <a:pt x="2690" y="458"/>
                    <a:pt x="2128" y="735"/>
                    <a:pt x="1536" y="735"/>
                  </a:cubicBezTo>
                  <a:cubicBezTo>
                    <a:pt x="935" y="735"/>
                    <a:pt x="372" y="458"/>
                    <a:pt x="0"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5" name="Google Shape;21555;p80"/>
            <p:cNvSpPr/>
            <p:nvPr/>
          </p:nvSpPr>
          <p:spPr>
            <a:xfrm>
              <a:off x="5449522" y="4523622"/>
              <a:ext cx="80205" cy="42053"/>
            </a:xfrm>
            <a:custGeom>
              <a:avLst/>
              <a:gdLst/>
              <a:ahLst/>
              <a:cxnLst/>
              <a:rect l="l" t="t" r="r" b="b"/>
              <a:pathLst>
                <a:path w="3063" h="1606" extrusionOk="0">
                  <a:moveTo>
                    <a:pt x="0" y="0"/>
                  </a:moveTo>
                  <a:lnTo>
                    <a:pt x="0" y="1155"/>
                  </a:lnTo>
                  <a:cubicBezTo>
                    <a:pt x="468" y="1455"/>
                    <a:pt x="999" y="1605"/>
                    <a:pt x="1531" y="1605"/>
                  </a:cubicBezTo>
                  <a:cubicBezTo>
                    <a:pt x="2063" y="1605"/>
                    <a:pt x="2595" y="1455"/>
                    <a:pt x="3062" y="1155"/>
                  </a:cubicBezTo>
                  <a:lnTo>
                    <a:pt x="3062" y="0"/>
                  </a:lnTo>
                  <a:cubicBezTo>
                    <a:pt x="2690" y="458"/>
                    <a:pt x="2128" y="735"/>
                    <a:pt x="1536" y="735"/>
                  </a:cubicBezTo>
                  <a:cubicBezTo>
                    <a:pt x="935" y="735"/>
                    <a:pt x="372" y="458"/>
                    <a:pt x="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6" name="Google Shape;21556;p80"/>
            <p:cNvSpPr/>
            <p:nvPr/>
          </p:nvSpPr>
          <p:spPr>
            <a:xfrm>
              <a:off x="5398042" y="4273817"/>
              <a:ext cx="183138" cy="125924"/>
            </a:xfrm>
            <a:custGeom>
              <a:avLst/>
              <a:gdLst/>
              <a:ahLst/>
              <a:cxnLst/>
              <a:rect l="l" t="t" r="r" b="b"/>
              <a:pathLst>
                <a:path w="6994" h="4809" extrusionOk="0">
                  <a:moveTo>
                    <a:pt x="3502" y="1"/>
                  </a:moveTo>
                  <a:cubicBezTo>
                    <a:pt x="1565" y="1"/>
                    <a:pt x="1" y="1565"/>
                    <a:pt x="1" y="3502"/>
                  </a:cubicBezTo>
                  <a:lnTo>
                    <a:pt x="1" y="4809"/>
                  </a:lnTo>
                  <a:lnTo>
                    <a:pt x="6994" y="4809"/>
                  </a:lnTo>
                  <a:lnTo>
                    <a:pt x="6994" y="3502"/>
                  </a:lnTo>
                  <a:cubicBezTo>
                    <a:pt x="6994" y="1565"/>
                    <a:pt x="5429" y="1"/>
                    <a:pt x="3502"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7" name="Google Shape;21557;p80"/>
            <p:cNvSpPr/>
            <p:nvPr/>
          </p:nvSpPr>
          <p:spPr>
            <a:xfrm>
              <a:off x="5397833" y="4273817"/>
              <a:ext cx="106154" cy="125924"/>
            </a:xfrm>
            <a:custGeom>
              <a:avLst/>
              <a:gdLst/>
              <a:ahLst/>
              <a:cxnLst/>
              <a:rect l="l" t="t" r="r" b="b"/>
              <a:pathLst>
                <a:path w="4054" h="4809" extrusionOk="0">
                  <a:moveTo>
                    <a:pt x="3478" y="0"/>
                  </a:moveTo>
                  <a:cubicBezTo>
                    <a:pt x="1591" y="0"/>
                    <a:pt x="0" y="1542"/>
                    <a:pt x="9" y="3502"/>
                  </a:cubicBezTo>
                  <a:lnTo>
                    <a:pt x="9" y="4809"/>
                  </a:lnTo>
                  <a:lnTo>
                    <a:pt x="1106" y="4809"/>
                  </a:lnTo>
                  <a:lnTo>
                    <a:pt x="1106" y="3502"/>
                  </a:lnTo>
                  <a:cubicBezTo>
                    <a:pt x="1106" y="1784"/>
                    <a:pt x="2356" y="315"/>
                    <a:pt x="4054" y="48"/>
                  </a:cubicBezTo>
                  <a:cubicBezTo>
                    <a:pt x="3860" y="16"/>
                    <a:pt x="3667" y="0"/>
                    <a:pt x="3478"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8" name="Google Shape;21558;p80"/>
            <p:cNvSpPr/>
            <p:nvPr/>
          </p:nvSpPr>
          <p:spPr>
            <a:xfrm>
              <a:off x="5363818" y="4348261"/>
              <a:ext cx="251585" cy="91438"/>
            </a:xfrm>
            <a:custGeom>
              <a:avLst/>
              <a:gdLst/>
              <a:ahLst/>
              <a:cxnLst/>
              <a:rect l="l" t="t" r="r" b="b"/>
              <a:pathLst>
                <a:path w="9608" h="3492" extrusionOk="0">
                  <a:moveTo>
                    <a:pt x="1747" y="0"/>
                  </a:moveTo>
                  <a:cubicBezTo>
                    <a:pt x="783" y="0"/>
                    <a:pt x="1" y="783"/>
                    <a:pt x="1" y="1746"/>
                  </a:cubicBezTo>
                  <a:cubicBezTo>
                    <a:pt x="1" y="2710"/>
                    <a:pt x="783" y="3492"/>
                    <a:pt x="1747" y="3492"/>
                  </a:cubicBezTo>
                  <a:lnTo>
                    <a:pt x="7862" y="3492"/>
                  </a:lnTo>
                  <a:cubicBezTo>
                    <a:pt x="8825" y="3492"/>
                    <a:pt x="9608" y="2710"/>
                    <a:pt x="9608" y="1746"/>
                  </a:cubicBezTo>
                  <a:cubicBezTo>
                    <a:pt x="9608" y="783"/>
                    <a:pt x="8825" y="0"/>
                    <a:pt x="7862"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59" name="Google Shape;21559;p80"/>
            <p:cNvSpPr/>
            <p:nvPr/>
          </p:nvSpPr>
          <p:spPr>
            <a:xfrm>
              <a:off x="5363818" y="4359494"/>
              <a:ext cx="251585" cy="91700"/>
            </a:xfrm>
            <a:custGeom>
              <a:avLst/>
              <a:gdLst/>
              <a:ahLst/>
              <a:cxnLst/>
              <a:rect l="l" t="t" r="r" b="b"/>
              <a:pathLst>
                <a:path w="9608" h="3502" extrusionOk="0">
                  <a:moveTo>
                    <a:pt x="1747" y="1"/>
                  </a:moveTo>
                  <a:cubicBezTo>
                    <a:pt x="783" y="1"/>
                    <a:pt x="1" y="783"/>
                    <a:pt x="1" y="1746"/>
                  </a:cubicBezTo>
                  <a:cubicBezTo>
                    <a:pt x="1" y="2720"/>
                    <a:pt x="783" y="3502"/>
                    <a:pt x="1747" y="3502"/>
                  </a:cubicBezTo>
                  <a:lnTo>
                    <a:pt x="7862" y="3502"/>
                  </a:lnTo>
                  <a:cubicBezTo>
                    <a:pt x="8825" y="3502"/>
                    <a:pt x="9608" y="2720"/>
                    <a:pt x="9608" y="1746"/>
                  </a:cubicBezTo>
                  <a:cubicBezTo>
                    <a:pt x="9608" y="783"/>
                    <a:pt x="8825" y="1"/>
                    <a:pt x="7862"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0" name="Google Shape;21560;p80"/>
            <p:cNvSpPr/>
            <p:nvPr/>
          </p:nvSpPr>
          <p:spPr>
            <a:xfrm>
              <a:off x="5394298" y="4359756"/>
              <a:ext cx="190627" cy="125924"/>
            </a:xfrm>
            <a:custGeom>
              <a:avLst/>
              <a:gdLst/>
              <a:ahLst/>
              <a:cxnLst/>
              <a:rect l="l" t="t" r="r" b="b"/>
              <a:pathLst>
                <a:path w="7280" h="4809" extrusionOk="0">
                  <a:moveTo>
                    <a:pt x="802" y="0"/>
                  </a:moveTo>
                  <a:lnTo>
                    <a:pt x="802" y="1088"/>
                  </a:lnTo>
                  <a:lnTo>
                    <a:pt x="583" y="1088"/>
                  </a:lnTo>
                  <a:cubicBezTo>
                    <a:pt x="1" y="1088"/>
                    <a:pt x="1" y="1965"/>
                    <a:pt x="583" y="1965"/>
                  </a:cubicBezTo>
                  <a:lnTo>
                    <a:pt x="802" y="1965"/>
                  </a:lnTo>
                  <a:cubicBezTo>
                    <a:pt x="802" y="3530"/>
                    <a:pt x="2071" y="4808"/>
                    <a:pt x="3645" y="4808"/>
                  </a:cubicBezTo>
                  <a:cubicBezTo>
                    <a:pt x="5210" y="4808"/>
                    <a:pt x="6488" y="3530"/>
                    <a:pt x="6488" y="1965"/>
                  </a:cubicBezTo>
                  <a:lnTo>
                    <a:pt x="6698" y="1965"/>
                  </a:lnTo>
                  <a:cubicBezTo>
                    <a:pt x="7280" y="1965"/>
                    <a:pt x="7280" y="1088"/>
                    <a:pt x="6698" y="1088"/>
                  </a:cubicBezTo>
                  <a:lnTo>
                    <a:pt x="6488" y="1088"/>
                  </a:lnTo>
                  <a:lnTo>
                    <a:pt x="648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1" name="Google Shape;21561;p80"/>
            <p:cNvSpPr/>
            <p:nvPr/>
          </p:nvSpPr>
          <p:spPr>
            <a:xfrm>
              <a:off x="5397047" y="4359756"/>
              <a:ext cx="144175" cy="125688"/>
            </a:xfrm>
            <a:custGeom>
              <a:avLst/>
              <a:gdLst/>
              <a:ahLst/>
              <a:cxnLst/>
              <a:rect l="l" t="t" r="r" b="b"/>
              <a:pathLst>
                <a:path w="5506" h="4800" extrusionOk="0">
                  <a:moveTo>
                    <a:pt x="697" y="0"/>
                  </a:moveTo>
                  <a:lnTo>
                    <a:pt x="697" y="1088"/>
                  </a:lnTo>
                  <a:lnTo>
                    <a:pt x="497" y="1088"/>
                  </a:lnTo>
                  <a:cubicBezTo>
                    <a:pt x="287" y="1088"/>
                    <a:pt x="96" y="1231"/>
                    <a:pt x="48" y="1450"/>
                  </a:cubicBezTo>
                  <a:cubicBezTo>
                    <a:pt x="1" y="1717"/>
                    <a:pt x="211" y="1956"/>
                    <a:pt x="478" y="1956"/>
                  </a:cubicBezTo>
                  <a:lnTo>
                    <a:pt x="697" y="1956"/>
                  </a:lnTo>
                  <a:cubicBezTo>
                    <a:pt x="680" y="3543"/>
                    <a:pt x="1972" y="4799"/>
                    <a:pt x="3504" y="4799"/>
                  </a:cubicBezTo>
                  <a:cubicBezTo>
                    <a:pt x="3657" y="4799"/>
                    <a:pt x="3813" y="4787"/>
                    <a:pt x="3969" y="4761"/>
                  </a:cubicBezTo>
                  <a:cubicBezTo>
                    <a:pt x="2586" y="4551"/>
                    <a:pt x="1565" y="3358"/>
                    <a:pt x="1565" y="1956"/>
                  </a:cubicBezTo>
                  <a:lnTo>
                    <a:pt x="1565" y="1736"/>
                  </a:lnTo>
                  <a:cubicBezTo>
                    <a:pt x="1565" y="1011"/>
                    <a:pt x="2157" y="430"/>
                    <a:pt x="2882" y="430"/>
                  </a:cubicBezTo>
                  <a:lnTo>
                    <a:pt x="5066" y="430"/>
                  </a:lnTo>
                  <a:cubicBezTo>
                    <a:pt x="5305" y="430"/>
                    <a:pt x="5496" y="239"/>
                    <a:pt x="550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2" name="Google Shape;21562;p80"/>
            <p:cNvSpPr/>
            <p:nvPr/>
          </p:nvSpPr>
          <p:spPr>
            <a:xfrm>
              <a:off x="5466752" y="4268082"/>
              <a:ext cx="45745" cy="65201"/>
            </a:xfrm>
            <a:custGeom>
              <a:avLst/>
              <a:gdLst/>
              <a:ahLst/>
              <a:cxnLst/>
              <a:rect l="l" t="t" r="r" b="b"/>
              <a:pathLst>
                <a:path w="1747" h="2490" extrusionOk="0">
                  <a:moveTo>
                    <a:pt x="220" y="0"/>
                  </a:moveTo>
                  <a:cubicBezTo>
                    <a:pt x="96" y="0"/>
                    <a:pt x="0" y="95"/>
                    <a:pt x="0" y="220"/>
                  </a:cubicBezTo>
                  <a:lnTo>
                    <a:pt x="0" y="1145"/>
                  </a:lnTo>
                  <a:cubicBezTo>
                    <a:pt x="0" y="1393"/>
                    <a:pt x="86" y="1631"/>
                    <a:pt x="239" y="1832"/>
                  </a:cubicBezTo>
                  <a:lnTo>
                    <a:pt x="706" y="2404"/>
                  </a:lnTo>
                  <a:cubicBezTo>
                    <a:pt x="749" y="2461"/>
                    <a:pt x="811" y="2490"/>
                    <a:pt x="875" y="2490"/>
                  </a:cubicBezTo>
                  <a:cubicBezTo>
                    <a:pt x="938" y="2490"/>
                    <a:pt x="1002" y="2461"/>
                    <a:pt x="1050" y="2404"/>
                  </a:cubicBezTo>
                  <a:lnTo>
                    <a:pt x="1508" y="1832"/>
                  </a:lnTo>
                  <a:cubicBezTo>
                    <a:pt x="1660" y="1631"/>
                    <a:pt x="1746" y="1393"/>
                    <a:pt x="1746" y="1145"/>
                  </a:cubicBezTo>
                  <a:lnTo>
                    <a:pt x="1746" y="220"/>
                  </a:lnTo>
                  <a:cubicBezTo>
                    <a:pt x="1746" y="105"/>
                    <a:pt x="1651" y="0"/>
                    <a:pt x="1527"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3" name="Google Shape;21563;p80"/>
            <p:cNvSpPr/>
            <p:nvPr/>
          </p:nvSpPr>
          <p:spPr>
            <a:xfrm>
              <a:off x="5466752" y="4268082"/>
              <a:ext cx="22755" cy="65201"/>
            </a:xfrm>
            <a:custGeom>
              <a:avLst/>
              <a:gdLst/>
              <a:ahLst/>
              <a:cxnLst/>
              <a:rect l="l" t="t" r="r" b="b"/>
              <a:pathLst>
                <a:path w="869" h="2490" extrusionOk="0">
                  <a:moveTo>
                    <a:pt x="220" y="0"/>
                  </a:moveTo>
                  <a:cubicBezTo>
                    <a:pt x="96" y="0"/>
                    <a:pt x="0" y="105"/>
                    <a:pt x="0" y="220"/>
                  </a:cubicBezTo>
                  <a:lnTo>
                    <a:pt x="0" y="1145"/>
                  </a:lnTo>
                  <a:cubicBezTo>
                    <a:pt x="0" y="1393"/>
                    <a:pt x="86" y="1631"/>
                    <a:pt x="239" y="1832"/>
                  </a:cubicBezTo>
                  <a:lnTo>
                    <a:pt x="706" y="2404"/>
                  </a:lnTo>
                  <a:cubicBezTo>
                    <a:pt x="745" y="2461"/>
                    <a:pt x="802" y="2490"/>
                    <a:pt x="869" y="2490"/>
                  </a:cubicBezTo>
                  <a:lnTo>
                    <a:pt x="86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4" name="Google Shape;21564;p80"/>
            <p:cNvSpPr/>
            <p:nvPr/>
          </p:nvSpPr>
          <p:spPr>
            <a:xfrm>
              <a:off x="5449522" y="4388350"/>
              <a:ext cx="11495" cy="17151"/>
            </a:xfrm>
            <a:custGeom>
              <a:avLst/>
              <a:gdLst/>
              <a:ahLst/>
              <a:cxnLst/>
              <a:rect l="l" t="t" r="r" b="b"/>
              <a:pathLst>
                <a:path w="439" h="655" extrusionOk="0">
                  <a:moveTo>
                    <a:pt x="220" y="1"/>
                  </a:moveTo>
                  <a:cubicBezTo>
                    <a:pt x="110" y="1"/>
                    <a:pt x="0" y="72"/>
                    <a:pt x="0" y="215"/>
                  </a:cubicBezTo>
                  <a:lnTo>
                    <a:pt x="0" y="435"/>
                  </a:lnTo>
                  <a:cubicBezTo>
                    <a:pt x="0" y="559"/>
                    <a:pt x="96"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5" name="Google Shape;21565;p80"/>
            <p:cNvSpPr/>
            <p:nvPr/>
          </p:nvSpPr>
          <p:spPr>
            <a:xfrm>
              <a:off x="5518205" y="4388350"/>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6" name="Google Shape;21566;p80"/>
            <p:cNvSpPr/>
            <p:nvPr/>
          </p:nvSpPr>
          <p:spPr>
            <a:xfrm>
              <a:off x="5442007" y="4371251"/>
              <a:ext cx="26525" cy="11260"/>
            </a:xfrm>
            <a:custGeom>
              <a:avLst/>
              <a:gdLst/>
              <a:ahLst/>
              <a:cxnLst/>
              <a:rect l="l" t="t" r="r" b="b"/>
              <a:pathLst>
                <a:path w="1013" h="430" extrusionOk="0">
                  <a:moveTo>
                    <a:pt x="287" y="0"/>
                  </a:moveTo>
                  <a:cubicBezTo>
                    <a:pt x="1" y="0"/>
                    <a:pt x="1" y="429"/>
                    <a:pt x="287" y="429"/>
                  </a:cubicBezTo>
                  <a:lnTo>
                    <a:pt x="726" y="429"/>
                  </a:lnTo>
                  <a:cubicBezTo>
                    <a:pt x="1012" y="429"/>
                    <a:pt x="1012" y="0"/>
                    <a:pt x="72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7" name="Google Shape;21567;p80"/>
            <p:cNvSpPr/>
            <p:nvPr/>
          </p:nvSpPr>
          <p:spPr>
            <a:xfrm>
              <a:off x="5464264" y="4428230"/>
              <a:ext cx="50720" cy="17256"/>
            </a:xfrm>
            <a:custGeom>
              <a:avLst/>
              <a:gdLst/>
              <a:ahLst/>
              <a:cxnLst/>
              <a:rect l="l" t="t" r="r" b="b"/>
              <a:pathLst>
                <a:path w="1937" h="659" extrusionOk="0">
                  <a:moveTo>
                    <a:pt x="315" y="1"/>
                  </a:moveTo>
                  <a:cubicBezTo>
                    <a:pt x="145" y="1"/>
                    <a:pt x="0" y="219"/>
                    <a:pt x="162" y="381"/>
                  </a:cubicBezTo>
                  <a:cubicBezTo>
                    <a:pt x="372" y="563"/>
                    <a:pt x="651" y="658"/>
                    <a:pt x="933" y="658"/>
                  </a:cubicBezTo>
                  <a:cubicBezTo>
                    <a:pt x="946" y="658"/>
                    <a:pt x="960" y="658"/>
                    <a:pt x="973" y="657"/>
                  </a:cubicBezTo>
                  <a:cubicBezTo>
                    <a:pt x="986" y="658"/>
                    <a:pt x="999" y="658"/>
                    <a:pt x="1012" y="658"/>
                  </a:cubicBezTo>
                  <a:cubicBezTo>
                    <a:pt x="1286" y="658"/>
                    <a:pt x="1565" y="563"/>
                    <a:pt x="1774" y="381"/>
                  </a:cubicBezTo>
                  <a:cubicBezTo>
                    <a:pt x="1936" y="219"/>
                    <a:pt x="1792" y="1"/>
                    <a:pt x="1621" y="1"/>
                  </a:cubicBezTo>
                  <a:cubicBezTo>
                    <a:pt x="1570" y="1"/>
                    <a:pt x="1517" y="20"/>
                    <a:pt x="1469" y="66"/>
                  </a:cubicBezTo>
                  <a:cubicBezTo>
                    <a:pt x="1317" y="171"/>
                    <a:pt x="1142" y="223"/>
                    <a:pt x="968" y="223"/>
                  </a:cubicBezTo>
                  <a:cubicBezTo>
                    <a:pt x="794" y="223"/>
                    <a:pt x="620" y="171"/>
                    <a:pt x="467" y="66"/>
                  </a:cubicBezTo>
                  <a:cubicBezTo>
                    <a:pt x="419" y="20"/>
                    <a:pt x="366" y="1"/>
                    <a:pt x="31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8" name="Google Shape;21568;p80"/>
            <p:cNvSpPr/>
            <p:nvPr/>
          </p:nvSpPr>
          <p:spPr>
            <a:xfrm>
              <a:off x="5510716" y="4371251"/>
              <a:ext cx="26499" cy="11260"/>
            </a:xfrm>
            <a:custGeom>
              <a:avLst/>
              <a:gdLst/>
              <a:ahLst/>
              <a:cxnLst/>
              <a:rect l="l" t="t" r="r" b="b"/>
              <a:pathLst>
                <a:path w="1012" h="430" extrusionOk="0">
                  <a:moveTo>
                    <a:pt x="287" y="0"/>
                  </a:moveTo>
                  <a:cubicBezTo>
                    <a:pt x="0" y="0"/>
                    <a:pt x="0" y="429"/>
                    <a:pt x="287" y="429"/>
                  </a:cubicBezTo>
                  <a:lnTo>
                    <a:pt x="725" y="429"/>
                  </a:lnTo>
                  <a:cubicBezTo>
                    <a:pt x="1012" y="429"/>
                    <a:pt x="1012" y="0"/>
                    <a:pt x="72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69" name="Google Shape;21569;p80"/>
            <p:cNvSpPr/>
            <p:nvPr/>
          </p:nvSpPr>
          <p:spPr>
            <a:xfrm>
              <a:off x="5403803" y="4359756"/>
              <a:ext cx="23017" cy="30244"/>
            </a:xfrm>
            <a:custGeom>
              <a:avLst/>
              <a:gdLst/>
              <a:ahLst/>
              <a:cxnLst/>
              <a:rect l="l" t="t" r="r" b="b"/>
              <a:pathLst>
                <a:path w="879" h="1155" extrusionOk="0">
                  <a:moveTo>
                    <a:pt x="220" y="0"/>
                  </a:moveTo>
                  <a:cubicBezTo>
                    <a:pt x="143" y="0"/>
                    <a:pt x="77" y="0"/>
                    <a:pt x="0" y="10"/>
                  </a:cubicBezTo>
                  <a:lnTo>
                    <a:pt x="0" y="1155"/>
                  </a:lnTo>
                  <a:lnTo>
                    <a:pt x="468" y="1116"/>
                  </a:lnTo>
                  <a:cubicBezTo>
                    <a:pt x="697" y="1097"/>
                    <a:pt x="878" y="916"/>
                    <a:pt x="878" y="687"/>
                  </a:cubicBezTo>
                  <a:lnTo>
                    <a:pt x="878"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0" name="Google Shape;21570;p80"/>
            <p:cNvSpPr/>
            <p:nvPr/>
          </p:nvSpPr>
          <p:spPr>
            <a:xfrm>
              <a:off x="5552429" y="4359756"/>
              <a:ext cx="23017" cy="30244"/>
            </a:xfrm>
            <a:custGeom>
              <a:avLst/>
              <a:gdLst/>
              <a:ahLst/>
              <a:cxnLst/>
              <a:rect l="l" t="t" r="r" b="b"/>
              <a:pathLst>
                <a:path w="879" h="1155" extrusionOk="0">
                  <a:moveTo>
                    <a:pt x="1" y="0"/>
                  </a:moveTo>
                  <a:lnTo>
                    <a:pt x="1" y="687"/>
                  </a:lnTo>
                  <a:cubicBezTo>
                    <a:pt x="1" y="916"/>
                    <a:pt x="182" y="1107"/>
                    <a:pt x="411" y="1116"/>
                  </a:cubicBezTo>
                  <a:lnTo>
                    <a:pt x="878" y="1155"/>
                  </a:lnTo>
                  <a:lnTo>
                    <a:pt x="878" y="10"/>
                  </a:lnTo>
                  <a:cubicBezTo>
                    <a:pt x="802" y="0"/>
                    <a:pt x="735" y="0"/>
                    <a:pt x="65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71" name="Google Shape;21571;p80"/>
          <p:cNvGrpSpPr/>
          <p:nvPr/>
        </p:nvGrpSpPr>
        <p:grpSpPr>
          <a:xfrm>
            <a:off x="10142435" y="3225720"/>
            <a:ext cx="366067" cy="472971"/>
            <a:chOff x="7606826" y="2419290"/>
            <a:chExt cx="274550" cy="354728"/>
          </a:xfrm>
        </p:grpSpPr>
        <p:sp>
          <p:nvSpPr>
            <p:cNvPr id="21572" name="Google Shape;21572;p80"/>
            <p:cNvSpPr/>
            <p:nvPr/>
          </p:nvSpPr>
          <p:spPr>
            <a:xfrm>
              <a:off x="7606826" y="2619370"/>
              <a:ext cx="274550" cy="154649"/>
            </a:xfrm>
            <a:custGeom>
              <a:avLst/>
              <a:gdLst/>
              <a:ahLst/>
              <a:cxnLst/>
              <a:rect l="l" t="t" r="r" b="b"/>
              <a:pathLst>
                <a:path w="10485" h="5906" extrusionOk="0">
                  <a:moveTo>
                    <a:pt x="3711" y="1"/>
                  </a:moveTo>
                  <a:lnTo>
                    <a:pt x="3711" y="1041"/>
                  </a:lnTo>
                  <a:cubicBezTo>
                    <a:pt x="3711" y="1336"/>
                    <a:pt x="3520" y="1584"/>
                    <a:pt x="3244" y="1670"/>
                  </a:cubicBezTo>
                  <a:lnTo>
                    <a:pt x="935" y="2348"/>
                  </a:lnTo>
                  <a:cubicBezTo>
                    <a:pt x="382" y="2510"/>
                    <a:pt x="0" y="3025"/>
                    <a:pt x="0" y="3607"/>
                  </a:cubicBezTo>
                  <a:lnTo>
                    <a:pt x="0" y="5248"/>
                  </a:lnTo>
                  <a:cubicBezTo>
                    <a:pt x="0" y="5610"/>
                    <a:pt x="286" y="5906"/>
                    <a:pt x="649" y="5906"/>
                  </a:cubicBezTo>
                  <a:lnTo>
                    <a:pt x="9826" y="5906"/>
                  </a:lnTo>
                  <a:cubicBezTo>
                    <a:pt x="10189" y="5906"/>
                    <a:pt x="10485" y="5610"/>
                    <a:pt x="10485" y="5248"/>
                  </a:cubicBezTo>
                  <a:lnTo>
                    <a:pt x="10485" y="3607"/>
                  </a:lnTo>
                  <a:cubicBezTo>
                    <a:pt x="10485" y="3025"/>
                    <a:pt x="10093" y="2510"/>
                    <a:pt x="9540" y="2348"/>
                  </a:cubicBezTo>
                  <a:lnTo>
                    <a:pt x="7241" y="1670"/>
                  </a:lnTo>
                  <a:cubicBezTo>
                    <a:pt x="6955" y="1584"/>
                    <a:pt x="6764" y="1336"/>
                    <a:pt x="6764" y="1041"/>
                  </a:cubicBezTo>
                  <a:lnTo>
                    <a:pt x="676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3" name="Google Shape;21573;p80"/>
            <p:cNvSpPr/>
            <p:nvPr/>
          </p:nvSpPr>
          <p:spPr>
            <a:xfrm>
              <a:off x="7606826" y="2667576"/>
              <a:ext cx="274550" cy="106442"/>
            </a:xfrm>
            <a:custGeom>
              <a:avLst/>
              <a:gdLst/>
              <a:ahLst/>
              <a:cxnLst/>
              <a:rect l="l" t="t" r="r" b="b"/>
              <a:pathLst>
                <a:path w="10485" h="4065" extrusionOk="0">
                  <a:moveTo>
                    <a:pt x="2671" y="1"/>
                  </a:moveTo>
                  <a:lnTo>
                    <a:pt x="935" y="507"/>
                  </a:lnTo>
                  <a:cubicBezTo>
                    <a:pt x="382" y="669"/>
                    <a:pt x="0" y="1184"/>
                    <a:pt x="0" y="1766"/>
                  </a:cubicBezTo>
                  <a:lnTo>
                    <a:pt x="0" y="3407"/>
                  </a:lnTo>
                  <a:cubicBezTo>
                    <a:pt x="0" y="3769"/>
                    <a:pt x="286" y="4065"/>
                    <a:pt x="649" y="4065"/>
                  </a:cubicBezTo>
                  <a:lnTo>
                    <a:pt x="9826" y="4065"/>
                  </a:lnTo>
                  <a:cubicBezTo>
                    <a:pt x="10189" y="4065"/>
                    <a:pt x="10485" y="3769"/>
                    <a:pt x="10485" y="3407"/>
                  </a:cubicBezTo>
                  <a:lnTo>
                    <a:pt x="10485" y="1766"/>
                  </a:lnTo>
                  <a:cubicBezTo>
                    <a:pt x="10485" y="1184"/>
                    <a:pt x="10093" y="669"/>
                    <a:pt x="9540" y="507"/>
                  </a:cubicBezTo>
                  <a:lnTo>
                    <a:pt x="7804" y="1"/>
                  </a:lnTo>
                  <a:cubicBezTo>
                    <a:pt x="7556" y="1213"/>
                    <a:pt x="6478" y="2090"/>
                    <a:pt x="5238" y="2090"/>
                  </a:cubicBezTo>
                  <a:cubicBezTo>
                    <a:pt x="3997" y="2090"/>
                    <a:pt x="2919" y="1213"/>
                    <a:pt x="2671"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4" name="Google Shape;21574;p80"/>
            <p:cNvSpPr/>
            <p:nvPr/>
          </p:nvSpPr>
          <p:spPr>
            <a:xfrm>
              <a:off x="7703998" y="2619370"/>
              <a:ext cx="79943" cy="22886"/>
            </a:xfrm>
            <a:custGeom>
              <a:avLst/>
              <a:gdLst/>
              <a:ahLst/>
              <a:cxnLst/>
              <a:rect l="l" t="t" r="r" b="b"/>
              <a:pathLst>
                <a:path w="3053" h="874" extrusionOk="0">
                  <a:moveTo>
                    <a:pt x="0" y="1"/>
                  </a:moveTo>
                  <a:lnTo>
                    <a:pt x="0" y="487"/>
                  </a:lnTo>
                  <a:cubicBezTo>
                    <a:pt x="477" y="745"/>
                    <a:pt x="1002" y="874"/>
                    <a:pt x="1527" y="874"/>
                  </a:cubicBezTo>
                  <a:cubicBezTo>
                    <a:pt x="2051" y="874"/>
                    <a:pt x="2576" y="745"/>
                    <a:pt x="3053" y="487"/>
                  </a:cubicBezTo>
                  <a:lnTo>
                    <a:pt x="3053"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5" name="Google Shape;21575;p80"/>
            <p:cNvSpPr/>
            <p:nvPr/>
          </p:nvSpPr>
          <p:spPr>
            <a:xfrm>
              <a:off x="7647543" y="2470744"/>
              <a:ext cx="192617" cy="160147"/>
            </a:xfrm>
            <a:custGeom>
              <a:avLst/>
              <a:gdLst/>
              <a:ahLst/>
              <a:cxnLst/>
              <a:rect l="l" t="t" r="r" b="b"/>
              <a:pathLst>
                <a:path w="7356" h="6116" extrusionOk="0">
                  <a:moveTo>
                    <a:pt x="840" y="1"/>
                  </a:moveTo>
                  <a:lnTo>
                    <a:pt x="840" y="2405"/>
                  </a:lnTo>
                  <a:lnTo>
                    <a:pt x="735" y="2405"/>
                  </a:lnTo>
                  <a:cubicBezTo>
                    <a:pt x="0" y="2405"/>
                    <a:pt x="0" y="3492"/>
                    <a:pt x="735" y="3492"/>
                  </a:cubicBezTo>
                  <a:lnTo>
                    <a:pt x="849" y="3492"/>
                  </a:lnTo>
                  <a:cubicBezTo>
                    <a:pt x="964" y="4971"/>
                    <a:pt x="2194" y="6116"/>
                    <a:pt x="3683" y="6116"/>
                  </a:cubicBezTo>
                  <a:cubicBezTo>
                    <a:pt x="5161" y="6116"/>
                    <a:pt x="6392" y="4971"/>
                    <a:pt x="6506" y="3492"/>
                  </a:cubicBezTo>
                  <a:lnTo>
                    <a:pt x="6630" y="3492"/>
                  </a:lnTo>
                  <a:cubicBezTo>
                    <a:pt x="7355" y="3492"/>
                    <a:pt x="7355" y="2405"/>
                    <a:pt x="6630" y="2405"/>
                  </a:cubicBezTo>
                  <a:lnTo>
                    <a:pt x="6525" y="2405"/>
                  </a:lnTo>
                  <a:lnTo>
                    <a:pt x="6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6" name="Google Shape;21576;p80"/>
            <p:cNvSpPr/>
            <p:nvPr/>
          </p:nvSpPr>
          <p:spPr>
            <a:xfrm>
              <a:off x="7651785" y="2470744"/>
              <a:ext cx="166379" cy="160121"/>
            </a:xfrm>
            <a:custGeom>
              <a:avLst/>
              <a:gdLst/>
              <a:ahLst/>
              <a:cxnLst/>
              <a:rect l="l" t="t" r="r" b="b"/>
              <a:pathLst>
                <a:path w="6354" h="6115" extrusionOk="0">
                  <a:moveTo>
                    <a:pt x="678" y="1"/>
                  </a:moveTo>
                  <a:lnTo>
                    <a:pt x="678" y="2405"/>
                  </a:lnTo>
                  <a:lnTo>
                    <a:pt x="601" y="2405"/>
                  </a:lnTo>
                  <a:cubicBezTo>
                    <a:pt x="595" y="2404"/>
                    <a:pt x="589" y="2404"/>
                    <a:pt x="583" y="2404"/>
                  </a:cubicBezTo>
                  <a:cubicBezTo>
                    <a:pt x="304" y="2404"/>
                    <a:pt x="66" y="2611"/>
                    <a:pt x="29" y="2891"/>
                  </a:cubicBezTo>
                  <a:cubicBezTo>
                    <a:pt x="0" y="3215"/>
                    <a:pt x="248" y="3492"/>
                    <a:pt x="573" y="3492"/>
                  </a:cubicBezTo>
                  <a:lnTo>
                    <a:pt x="687" y="3492"/>
                  </a:lnTo>
                  <a:cubicBezTo>
                    <a:pt x="800" y="4995"/>
                    <a:pt x="2046" y="6115"/>
                    <a:pt x="3499" y="6115"/>
                  </a:cubicBezTo>
                  <a:cubicBezTo>
                    <a:pt x="3650" y="6115"/>
                    <a:pt x="3804" y="6103"/>
                    <a:pt x="3959" y="6077"/>
                  </a:cubicBezTo>
                  <a:cubicBezTo>
                    <a:pt x="2576" y="5868"/>
                    <a:pt x="1555" y="4675"/>
                    <a:pt x="1555" y="3282"/>
                  </a:cubicBezTo>
                  <a:lnTo>
                    <a:pt x="1555" y="1527"/>
                  </a:lnTo>
                  <a:cubicBezTo>
                    <a:pt x="1555" y="1050"/>
                    <a:pt x="1946" y="659"/>
                    <a:pt x="2433" y="659"/>
                  </a:cubicBezTo>
                  <a:lnTo>
                    <a:pt x="3740" y="659"/>
                  </a:lnTo>
                  <a:cubicBezTo>
                    <a:pt x="3932" y="802"/>
                    <a:pt x="4163" y="875"/>
                    <a:pt x="4392" y="875"/>
                  </a:cubicBezTo>
                  <a:cubicBezTo>
                    <a:pt x="4562" y="875"/>
                    <a:pt x="4731" y="835"/>
                    <a:pt x="4885" y="754"/>
                  </a:cubicBezTo>
                  <a:cubicBezTo>
                    <a:pt x="5184" y="972"/>
                    <a:pt x="5547" y="1088"/>
                    <a:pt x="5914" y="1088"/>
                  </a:cubicBezTo>
                  <a:cubicBezTo>
                    <a:pt x="6061" y="1088"/>
                    <a:pt x="6209" y="1069"/>
                    <a:pt x="6354" y="1031"/>
                  </a:cubicBezTo>
                  <a:lnTo>
                    <a:pt x="635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7" name="Google Shape;21577;p80"/>
            <p:cNvSpPr/>
            <p:nvPr/>
          </p:nvSpPr>
          <p:spPr>
            <a:xfrm>
              <a:off x="7654770" y="2419290"/>
              <a:ext cx="174156" cy="114428"/>
            </a:xfrm>
            <a:custGeom>
              <a:avLst/>
              <a:gdLst/>
              <a:ahLst/>
              <a:cxnLst/>
              <a:rect l="l" t="t" r="r" b="b"/>
              <a:pathLst>
                <a:path w="6651" h="4370" extrusionOk="0">
                  <a:moveTo>
                    <a:pt x="1842" y="0"/>
                  </a:moveTo>
                  <a:cubicBezTo>
                    <a:pt x="812" y="0"/>
                    <a:pt x="1" y="897"/>
                    <a:pt x="106" y="1918"/>
                  </a:cubicBezTo>
                  <a:lnTo>
                    <a:pt x="344" y="4370"/>
                  </a:lnTo>
                  <a:lnTo>
                    <a:pt x="564" y="4370"/>
                  </a:lnTo>
                  <a:cubicBezTo>
                    <a:pt x="812" y="4370"/>
                    <a:pt x="1003" y="4169"/>
                    <a:pt x="1003" y="3931"/>
                  </a:cubicBezTo>
                  <a:lnTo>
                    <a:pt x="1003" y="2967"/>
                  </a:lnTo>
                  <a:cubicBezTo>
                    <a:pt x="1003" y="2481"/>
                    <a:pt x="1394" y="2090"/>
                    <a:pt x="1880" y="2090"/>
                  </a:cubicBezTo>
                  <a:lnTo>
                    <a:pt x="5811" y="2090"/>
                  </a:lnTo>
                  <a:lnTo>
                    <a:pt x="5811" y="3931"/>
                  </a:lnTo>
                  <a:cubicBezTo>
                    <a:pt x="5811" y="4169"/>
                    <a:pt x="6011" y="4370"/>
                    <a:pt x="6249" y="4370"/>
                  </a:cubicBezTo>
                  <a:lnTo>
                    <a:pt x="6469" y="4370"/>
                  </a:lnTo>
                  <a:lnTo>
                    <a:pt x="6650" y="2004"/>
                  </a:lnTo>
                  <a:lnTo>
                    <a:pt x="6631" y="2004"/>
                  </a:lnTo>
                  <a:lnTo>
                    <a:pt x="5811"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8" name="Google Shape;21578;p80"/>
            <p:cNvSpPr/>
            <p:nvPr/>
          </p:nvSpPr>
          <p:spPr>
            <a:xfrm>
              <a:off x="7654770" y="2419290"/>
              <a:ext cx="71983" cy="114428"/>
            </a:xfrm>
            <a:custGeom>
              <a:avLst/>
              <a:gdLst/>
              <a:ahLst/>
              <a:cxnLst/>
              <a:rect l="l" t="t" r="r" b="b"/>
              <a:pathLst>
                <a:path w="2749" h="4370" extrusionOk="0">
                  <a:moveTo>
                    <a:pt x="1842" y="0"/>
                  </a:moveTo>
                  <a:cubicBezTo>
                    <a:pt x="812" y="0"/>
                    <a:pt x="1" y="888"/>
                    <a:pt x="106" y="1918"/>
                  </a:cubicBezTo>
                  <a:lnTo>
                    <a:pt x="344" y="4370"/>
                  </a:lnTo>
                  <a:lnTo>
                    <a:pt x="564" y="4370"/>
                  </a:lnTo>
                  <a:cubicBezTo>
                    <a:pt x="812" y="4370"/>
                    <a:pt x="1003" y="4169"/>
                    <a:pt x="1003" y="3931"/>
                  </a:cubicBezTo>
                  <a:lnTo>
                    <a:pt x="1003" y="1756"/>
                  </a:lnTo>
                  <a:cubicBezTo>
                    <a:pt x="1003" y="783"/>
                    <a:pt x="1785" y="0"/>
                    <a:pt x="2748"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79" name="Google Shape;21579;p80"/>
            <p:cNvSpPr/>
            <p:nvPr/>
          </p:nvSpPr>
          <p:spPr>
            <a:xfrm>
              <a:off x="7703998" y="2533640"/>
              <a:ext cx="11495" cy="17308"/>
            </a:xfrm>
            <a:custGeom>
              <a:avLst/>
              <a:gdLst/>
              <a:ahLst/>
              <a:cxnLst/>
              <a:rect l="l" t="t" r="r" b="b"/>
              <a:pathLst>
                <a:path w="439"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0" name="Google Shape;21580;p80"/>
            <p:cNvSpPr/>
            <p:nvPr/>
          </p:nvSpPr>
          <p:spPr>
            <a:xfrm>
              <a:off x="7772681" y="2533640"/>
              <a:ext cx="11260" cy="17308"/>
            </a:xfrm>
            <a:custGeom>
              <a:avLst/>
              <a:gdLst/>
              <a:ahLst/>
              <a:cxnLst/>
              <a:rect l="l" t="t" r="r" b="b"/>
              <a:pathLst>
                <a:path w="430" h="661" extrusionOk="0">
                  <a:moveTo>
                    <a:pt x="215" y="0"/>
                  </a:moveTo>
                  <a:cubicBezTo>
                    <a:pt x="108" y="0"/>
                    <a:pt x="1" y="74"/>
                    <a:pt x="1" y="222"/>
                  </a:cubicBezTo>
                  <a:lnTo>
                    <a:pt x="1" y="441"/>
                  </a:lnTo>
                  <a:cubicBezTo>
                    <a:pt x="1" y="556"/>
                    <a:pt x="96" y="661"/>
                    <a:pt x="220" y="661"/>
                  </a:cubicBezTo>
                  <a:cubicBezTo>
                    <a:pt x="335" y="661"/>
                    <a:pt x="430" y="556"/>
                    <a:pt x="430" y="441"/>
                  </a:cubicBezTo>
                  <a:lnTo>
                    <a:pt x="430" y="222"/>
                  </a:lnTo>
                  <a:cubicBezTo>
                    <a:pt x="430" y="74"/>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1" name="Google Shape;21581;p80"/>
            <p:cNvSpPr/>
            <p:nvPr/>
          </p:nvSpPr>
          <p:spPr>
            <a:xfrm>
              <a:off x="7718714" y="2573598"/>
              <a:ext cx="50720" cy="17334"/>
            </a:xfrm>
            <a:custGeom>
              <a:avLst/>
              <a:gdLst/>
              <a:ahLst/>
              <a:cxnLst/>
              <a:rect l="l" t="t" r="r" b="b"/>
              <a:pathLst>
                <a:path w="1937" h="662" extrusionOk="0">
                  <a:moveTo>
                    <a:pt x="314" y="0"/>
                  </a:moveTo>
                  <a:cubicBezTo>
                    <a:pt x="144" y="0"/>
                    <a:pt x="0" y="221"/>
                    <a:pt x="154" y="375"/>
                  </a:cubicBezTo>
                  <a:cubicBezTo>
                    <a:pt x="372" y="566"/>
                    <a:pt x="643" y="662"/>
                    <a:pt x="924" y="662"/>
                  </a:cubicBezTo>
                  <a:cubicBezTo>
                    <a:pt x="938" y="662"/>
                    <a:pt x="951" y="662"/>
                    <a:pt x="965" y="661"/>
                  </a:cubicBezTo>
                  <a:cubicBezTo>
                    <a:pt x="978" y="662"/>
                    <a:pt x="991" y="662"/>
                    <a:pt x="1005" y="662"/>
                  </a:cubicBezTo>
                  <a:cubicBezTo>
                    <a:pt x="1286" y="662"/>
                    <a:pt x="1557" y="566"/>
                    <a:pt x="1775" y="375"/>
                  </a:cubicBezTo>
                  <a:cubicBezTo>
                    <a:pt x="1936" y="221"/>
                    <a:pt x="1789" y="0"/>
                    <a:pt x="1621" y="0"/>
                  </a:cubicBezTo>
                  <a:cubicBezTo>
                    <a:pt x="1570" y="0"/>
                    <a:pt x="1517" y="21"/>
                    <a:pt x="1470" y="70"/>
                  </a:cubicBezTo>
                  <a:cubicBezTo>
                    <a:pt x="1318" y="170"/>
                    <a:pt x="1141" y="220"/>
                    <a:pt x="966" y="220"/>
                  </a:cubicBezTo>
                  <a:cubicBezTo>
                    <a:pt x="790" y="220"/>
                    <a:pt x="616" y="170"/>
                    <a:pt x="469" y="70"/>
                  </a:cubicBezTo>
                  <a:cubicBezTo>
                    <a:pt x="420" y="21"/>
                    <a:pt x="365" y="0"/>
                    <a:pt x="31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2" name="Google Shape;21582;p80"/>
            <p:cNvSpPr/>
            <p:nvPr/>
          </p:nvSpPr>
          <p:spPr>
            <a:xfrm>
              <a:off x="7696483" y="2516463"/>
              <a:ext cx="26525" cy="11521"/>
            </a:xfrm>
            <a:custGeom>
              <a:avLst/>
              <a:gdLst/>
              <a:ahLst/>
              <a:cxnLst/>
              <a:rect l="l" t="t" r="r" b="b"/>
              <a:pathLst>
                <a:path w="1013" h="440" extrusionOk="0">
                  <a:moveTo>
                    <a:pt x="287" y="0"/>
                  </a:moveTo>
                  <a:cubicBezTo>
                    <a:pt x="1" y="0"/>
                    <a:pt x="1" y="439"/>
                    <a:pt x="287" y="439"/>
                  </a:cubicBezTo>
                  <a:lnTo>
                    <a:pt x="726" y="439"/>
                  </a:lnTo>
                  <a:cubicBezTo>
                    <a:pt x="1012" y="439"/>
                    <a:pt x="101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3" name="Google Shape;21583;p80"/>
            <p:cNvSpPr/>
            <p:nvPr/>
          </p:nvSpPr>
          <p:spPr>
            <a:xfrm>
              <a:off x="7764931" y="2516463"/>
              <a:ext cx="26761" cy="11521"/>
            </a:xfrm>
            <a:custGeom>
              <a:avLst/>
              <a:gdLst/>
              <a:ahLst/>
              <a:cxnLst/>
              <a:rect l="l" t="t" r="r" b="b"/>
              <a:pathLst>
                <a:path w="1022" h="440" extrusionOk="0">
                  <a:moveTo>
                    <a:pt x="297" y="0"/>
                  </a:moveTo>
                  <a:cubicBezTo>
                    <a:pt x="1" y="0"/>
                    <a:pt x="1" y="439"/>
                    <a:pt x="297" y="439"/>
                  </a:cubicBezTo>
                  <a:lnTo>
                    <a:pt x="726" y="439"/>
                  </a:lnTo>
                  <a:cubicBezTo>
                    <a:pt x="1022" y="439"/>
                    <a:pt x="1022" y="0"/>
                    <a:pt x="726"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4" name="Google Shape;21584;p80"/>
            <p:cNvSpPr/>
            <p:nvPr/>
          </p:nvSpPr>
          <p:spPr>
            <a:xfrm>
              <a:off x="7772681" y="2419290"/>
              <a:ext cx="68474" cy="68709"/>
            </a:xfrm>
            <a:custGeom>
              <a:avLst/>
              <a:gdLst/>
              <a:ahLst/>
              <a:cxnLst/>
              <a:rect l="l" t="t" r="r" b="b"/>
              <a:pathLst>
                <a:path w="2615" h="2624" extrusionOk="0">
                  <a:moveTo>
                    <a:pt x="1308" y="0"/>
                  </a:moveTo>
                  <a:cubicBezTo>
                    <a:pt x="583" y="0"/>
                    <a:pt x="1" y="582"/>
                    <a:pt x="1" y="1307"/>
                  </a:cubicBezTo>
                  <a:cubicBezTo>
                    <a:pt x="1" y="2032"/>
                    <a:pt x="583" y="2624"/>
                    <a:pt x="1308" y="2624"/>
                  </a:cubicBezTo>
                  <a:cubicBezTo>
                    <a:pt x="2033" y="2624"/>
                    <a:pt x="2615" y="2032"/>
                    <a:pt x="2615" y="1307"/>
                  </a:cubicBezTo>
                  <a:cubicBezTo>
                    <a:pt x="2615" y="582"/>
                    <a:pt x="2033" y="0"/>
                    <a:pt x="1308"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5" name="Google Shape;21585;p80"/>
            <p:cNvSpPr/>
            <p:nvPr/>
          </p:nvSpPr>
          <p:spPr>
            <a:xfrm>
              <a:off x="7749717" y="2447753"/>
              <a:ext cx="34224" cy="34512"/>
            </a:xfrm>
            <a:custGeom>
              <a:avLst/>
              <a:gdLst/>
              <a:ahLst/>
              <a:cxnLst/>
              <a:rect l="l" t="t" r="r" b="b"/>
              <a:pathLst>
                <a:path w="1307" h="1318" extrusionOk="0">
                  <a:moveTo>
                    <a:pt x="658" y="1"/>
                  </a:moveTo>
                  <a:cubicBezTo>
                    <a:pt x="296" y="1"/>
                    <a:pt x="0" y="297"/>
                    <a:pt x="0" y="659"/>
                  </a:cubicBezTo>
                  <a:cubicBezTo>
                    <a:pt x="0" y="1022"/>
                    <a:pt x="296" y="1317"/>
                    <a:pt x="658" y="1317"/>
                  </a:cubicBezTo>
                  <a:cubicBezTo>
                    <a:pt x="1021" y="1317"/>
                    <a:pt x="1307" y="1022"/>
                    <a:pt x="1307" y="659"/>
                  </a:cubicBezTo>
                  <a:cubicBezTo>
                    <a:pt x="1307" y="297"/>
                    <a:pt x="1021" y="1"/>
                    <a:pt x="658"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6" name="Google Shape;21586;p80"/>
            <p:cNvSpPr/>
            <p:nvPr/>
          </p:nvSpPr>
          <p:spPr>
            <a:xfrm>
              <a:off x="7654770" y="2667576"/>
              <a:ext cx="178398" cy="77717"/>
            </a:xfrm>
            <a:custGeom>
              <a:avLst/>
              <a:gdLst/>
              <a:ahLst/>
              <a:cxnLst/>
              <a:rect l="l" t="t" r="r" b="b"/>
              <a:pathLst>
                <a:path w="6813" h="2968" extrusionOk="0">
                  <a:moveTo>
                    <a:pt x="840" y="1"/>
                  </a:moveTo>
                  <a:lnTo>
                    <a:pt x="1" y="249"/>
                  </a:lnTo>
                  <a:cubicBezTo>
                    <a:pt x="363" y="1833"/>
                    <a:pt x="1775" y="2968"/>
                    <a:pt x="3407" y="2968"/>
                  </a:cubicBezTo>
                  <a:cubicBezTo>
                    <a:pt x="5038" y="2968"/>
                    <a:pt x="6459" y="1833"/>
                    <a:pt x="6812" y="249"/>
                  </a:cubicBezTo>
                  <a:lnTo>
                    <a:pt x="5982" y="1"/>
                  </a:lnTo>
                  <a:cubicBezTo>
                    <a:pt x="5725" y="1213"/>
                    <a:pt x="4656" y="2090"/>
                    <a:pt x="3416" y="2090"/>
                  </a:cubicBezTo>
                  <a:cubicBezTo>
                    <a:pt x="2166" y="2090"/>
                    <a:pt x="1098" y="1213"/>
                    <a:pt x="84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587" name="Google Shape;21587;p80"/>
          <p:cNvGrpSpPr/>
          <p:nvPr/>
        </p:nvGrpSpPr>
        <p:grpSpPr>
          <a:xfrm>
            <a:off x="9541576" y="3225720"/>
            <a:ext cx="366067" cy="472971"/>
            <a:chOff x="7156182" y="2419290"/>
            <a:chExt cx="274550" cy="354728"/>
          </a:xfrm>
        </p:grpSpPr>
        <p:sp>
          <p:nvSpPr>
            <p:cNvPr id="21588" name="Google Shape;21588;p80"/>
            <p:cNvSpPr/>
            <p:nvPr/>
          </p:nvSpPr>
          <p:spPr>
            <a:xfrm>
              <a:off x="7156182" y="2602402"/>
              <a:ext cx="274550" cy="171616"/>
            </a:xfrm>
            <a:custGeom>
              <a:avLst/>
              <a:gdLst/>
              <a:ahLst/>
              <a:cxnLst/>
              <a:rect l="l" t="t" r="r" b="b"/>
              <a:pathLst>
                <a:path w="10485" h="6554" extrusionOk="0">
                  <a:moveTo>
                    <a:pt x="3711" y="0"/>
                  </a:moveTo>
                  <a:lnTo>
                    <a:pt x="3711" y="1250"/>
                  </a:lnTo>
                  <a:cubicBezTo>
                    <a:pt x="3711" y="1546"/>
                    <a:pt x="3520" y="1803"/>
                    <a:pt x="3244" y="1879"/>
                  </a:cubicBezTo>
                  <a:lnTo>
                    <a:pt x="935" y="2557"/>
                  </a:lnTo>
                  <a:cubicBezTo>
                    <a:pt x="382" y="2719"/>
                    <a:pt x="0" y="3234"/>
                    <a:pt x="0" y="3816"/>
                  </a:cubicBezTo>
                  <a:lnTo>
                    <a:pt x="0" y="5896"/>
                  </a:lnTo>
                  <a:cubicBezTo>
                    <a:pt x="0" y="6258"/>
                    <a:pt x="296" y="6554"/>
                    <a:pt x="658" y="6554"/>
                  </a:cubicBezTo>
                  <a:lnTo>
                    <a:pt x="9826" y="6554"/>
                  </a:lnTo>
                  <a:cubicBezTo>
                    <a:pt x="10189" y="6554"/>
                    <a:pt x="10484" y="6258"/>
                    <a:pt x="10484" y="5896"/>
                  </a:cubicBezTo>
                  <a:lnTo>
                    <a:pt x="10484" y="3826"/>
                  </a:lnTo>
                  <a:cubicBezTo>
                    <a:pt x="10484" y="3234"/>
                    <a:pt x="10103" y="2719"/>
                    <a:pt x="9540" y="2557"/>
                  </a:cubicBezTo>
                  <a:lnTo>
                    <a:pt x="7241" y="1879"/>
                  </a:lnTo>
                  <a:cubicBezTo>
                    <a:pt x="6955" y="1803"/>
                    <a:pt x="6764" y="1546"/>
                    <a:pt x="6764" y="1250"/>
                  </a:cubicBezTo>
                  <a:lnTo>
                    <a:pt x="6764"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89" name="Google Shape;21589;p80"/>
            <p:cNvSpPr/>
            <p:nvPr/>
          </p:nvSpPr>
          <p:spPr>
            <a:xfrm>
              <a:off x="7156182" y="2654353"/>
              <a:ext cx="274550" cy="119665"/>
            </a:xfrm>
            <a:custGeom>
              <a:avLst/>
              <a:gdLst/>
              <a:ahLst/>
              <a:cxnLst/>
              <a:rect l="l" t="t" r="r" b="b"/>
              <a:pathLst>
                <a:path w="10485" h="4570" extrusionOk="0">
                  <a:moveTo>
                    <a:pt x="2881" y="0"/>
                  </a:moveTo>
                  <a:lnTo>
                    <a:pt x="935" y="573"/>
                  </a:lnTo>
                  <a:cubicBezTo>
                    <a:pt x="382" y="735"/>
                    <a:pt x="0" y="1250"/>
                    <a:pt x="0" y="1832"/>
                  </a:cubicBezTo>
                  <a:lnTo>
                    <a:pt x="0" y="3912"/>
                  </a:lnTo>
                  <a:cubicBezTo>
                    <a:pt x="0" y="4274"/>
                    <a:pt x="286" y="4570"/>
                    <a:pt x="649" y="4570"/>
                  </a:cubicBezTo>
                  <a:lnTo>
                    <a:pt x="9826" y="4570"/>
                  </a:lnTo>
                  <a:cubicBezTo>
                    <a:pt x="10189" y="4570"/>
                    <a:pt x="10484" y="4274"/>
                    <a:pt x="10484" y="3912"/>
                  </a:cubicBezTo>
                  <a:lnTo>
                    <a:pt x="10484" y="1842"/>
                  </a:lnTo>
                  <a:cubicBezTo>
                    <a:pt x="10484" y="1250"/>
                    <a:pt x="10103" y="735"/>
                    <a:pt x="9540" y="573"/>
                  </a:cubicBezTo>
                  <a:lnTo>
                    <a:pt x="7594" y="0"/>
                  </a:lnTo>
                  <a:cubicBezTo>
                    <a:pt x="7374" y="1136"/>
                    <a:pt x="6392" y="1946"/>
                    <a:pt x="5238" y="1946"/>
                  </a:cubicBezTo>
                  <a:cubicBezTo>
                    <a:pt x="4093" y="1946"/>
                    <a:pt x="3101" y="1136"/>
                    <a:pt x="2881"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0" name="Google Shape;21590;p80"/>
            <p:cNvSpPr/>
            <p:nvPr/>
          </p:nvSpPr>
          <p:spPr>
            <a:xfrm>
              <a:off x="7253354" y="2602402"/>
              <a:ext cx="80205" cy="28620"/>
            </a:xfrm>
            <a:custGeom>
              <a:avLst/>
              <a:gdLst/>
              <a:ahLst/>
              <a:cxnLst/>
              <a:rect l="l" t="t" r="r" b="b"/>
              <a:pathLst>
                <a:path w="3063" h="1093" extrusionOk="0">
                  <a:moveTo>
                    <a:pt x="0" y="0"/>
                  </a:moveTo>
                  <a:lnTo>
                    <a:pt x="0" y="706"/>
                  </a:lnTo>
                  <a:cubicBezTo>
                    <a:pt x="477" y="964"/>
                    <a:pt x="1002" y="1092"/>
                    <a:pt x="1528" y="1092"/>
                  </a:cubicBezTo>
                  <a:cubicBezTo>
                    <a:pt x="2054" y="1092"/>
                    <a:pt x="2581" y="964"/>
                    <a:pt x="3062" y="706"/>
                  </a:cubicBezTo>
                  <a:lnTo>
                    <a:pt x="3062"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1" name="Google Shape;21591;p80"/>
            <p:cNvSpPr/>
            <p:nvPr/>
          </p:nvSpPr>
          <p:spPr>
            <a:xfrm>
              <a:off x="7197135" y="2487974"/>
              <a:ext cx="192381" cy="131423"/>
            </a:xfrm>
            <a:custGeom>
              <a:avLst/>
              <a:gdLst/>
              <a:ahLst/>
              <a:cxnLst/>
              <a:rect l="l" t="t" r="r" b="b"/>
              <a:pathLst>
                <a:path w="7347" h="5019" extrusionOk="0">
                  <a:moveTo>
                    <a:pt x="840" y="1"/>
                  </a:moveTo>
                  <a:lnTo>
                    <a:pt x="840" y="1308"/>
                  </a:lnTo>
                  <a:lnTo>
                    <a:pt x="726" y="1308"/>
                  </a:lnTo>
                  <a:cubicBezTo>
                    <a:pt x="1" y="1308"/>
                    <a:pt x="1" y="2405"/>
                    <a:pt x="726" y="2405"/>
                  </a:cubicBezTo>
                  <a:lnTo>
                    <a:pt x="850" y="2405"/>
                  </a:lnTo>
                  <a:cubicBezTo>
                    <a:pt x="955" y="3884"/>
                    <a:pt x="2195" y="5019"/>
                    <a:pt x="3674" y="5019"/>
                  </a:cubicBezTo>
                  <a:cubicBezTo>
                    <a:pt x="5152" y="5019"/>
                    <a:pt x="6392" y="3884"/>
                    <a:pt x="6507" y="2405"/>
                  </a:cubicBezTo>
                  <a:lnTo>
                    <a:pt x="6621" y="2405"/>
                  </a:lnTo>
                  <a:cubicBezTo>
                    <a:pt x="7346" y="2405"/>
                    <a:pt x="7346" y="1308"/>
                    <a:pt x="6621" y="1308"/>
                  </a:cubicBezTo>
                  <a:lnTo>
                    <a:pt x="6516" y="1308"/>
                  </a:lnTo>
                  <a:lnTo>
                    <a:pt x="6516" y="1"/>
                  </a:ln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2" name="Google Shape;21592;p80"/>
            <p:cNvSpPr/>
            <p:nvPr/>
          </p:nvSpPr>
          <p:spPr>
            <a:xfrm>
              <a:off x="7201141" y="2499469"/>
              <a:ext cx="155408" cy="120163"/>
            </a:xfrm>
            <a:custGeom>
              <a:avLst/>
              <a:gdLst/>
              <a:ahLst/>
              <a:cxnLst/>
              <a:rect l="l" t="t" r="r" b="b"/>
              <a:pathLst>
                <a:path w="5935" h="4589" extrusionOk="0">
                  <a:moveTo>
                    <a:pt x="687" y="1"/>
                  </a:moveTo>
                  <a:lnTo>
                    <a:pt x="687" y="878"/>
                  </a:lnTo>
                  <a:lnTo>
                    <a:pt x="601" y="878"/>
                  </a:lnTo>
                  <a:cubicBezTo>
                    <a:pt x="595" y="878"/>
                    <a:pt x="589" y="878"/>
                    <a:pt x="583" y="878"/>
                  </a:cubicBezTo>
                  <a:cubicBezTo>
                    <a:pt x="304" y="878"/>
                    <a:pt x="66" y="1085"/>
                    <a:pt x="29" y="1365"/>
                  </a:cubicBezTo>
                  <a:cubicBezTo>
                    <a:pt x="0" y="1689"/>
                    <a:pt x="248" y="1966"/>
                    <a:pt x="573" y="1966"/>
                  </a:cubicBezTo>
                  <a:lnTo>
                    <a:pt x="697" y="1966"/>
                  </a:lnTo>
                  <a:cubicBezTo>
                    <a:pt x="800" y="3469"/>
                    <a:pt x="2046" y="4589"/>
                    <a:pt x="3499" y="4589"/>
                  </a:cubicBezTo>
                  <a:cubicBezTo>
                    <a:pt x="3650" y="4589"/>
                    <a:pt x="3804" y="4576"/>
                    <a:pt x="3959" y="4551"/>
                  </a:cubicBezTo>
                  <a:cubicBezTo>
                    <a:pt x="2576" y="4341"/>
                    <a:pt x="1555" y="3149"/>
                    <a:pt x="1555" y="1746"/>
                  </a:cubicBezTo>
                  <a:cubicBezTo>
                    <a:pt x="1555" y="1269"/>
                    <a:pt x="1946" y="878"/>
                    <a:pt x="2433" y="878"/>
                  </a:cubicBezTo>
                  <a:lnTo>
                    <a:pt x="5486" y="878"/>
                  </a:lnTo>
                  <a:cubicBezTo>
                    <a:pt x="5734" y="878"/>
                    <a:pt x="5934" y="678"/>
                    <a:pt x="5934" y="430"/>
                  </a:cubicBezTo>
                  <a:lnTo>
                    <a:pt x="593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3" name="Google Shape;21593;p80"/>
            <p:cNvSpPr/>
            <p:nvPr/>
          </p:nvSpPr>
          <p:spPr>
            <a:xfrm>
              <a:off x="7253354" y="2522328"/>
              <a:ext cx="11495" cy="17125"/>
            </a:xfrm>
            <a:custGeom>
              <a:avLst/>
              <a:gdLst/>
              <a:ahLst/>
              <a:cxnLst/>
              <a:rect l="l" t="t" r="r" b="b"/>
              <a:pathLst>
                <a:path w="439" h="654" extrusionOk="0">
                  <a:moveTo>
                    <a:pt x="216" y="1"/>
                  </a:moveTo>
                  <a:cubicBezTo>
                    <a:pt x="107" y="1"/>
                    <a:pt x="0" y="72"/>
                    <a:pt x="0" y="215"/>
                  </a:cubicBezTo>
                  <a:lnTo>
                    <a:pt x="0" y="435"/>
                  </a:lnTo>
                  <a:cubicBezTo>
                    <a:pt x="0" y="559"/>
                    <a:pt x="96" y="654"/>
                    <a:pt x="220" y="654"/>
                  </a:cubicBezTo>
                  <a:cubicBezTo>
                    <a:pt x="334" y="654"/>
                    <a:pt x="439" y="559"/>
                    <a:pt x="439" y="435"/>
                  </a:cubicBezTo>
                  <a:lnTo>
                    <a:pt x="439" y="215"/>
                  </a:lnTo>
                  <a:cubicBezTo>
                    <a:pt x="434" y="72"/>
                    <a:pt x="324"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4" name="Google Shape;21594;p80"/>
            <p:cNvSpPr/>
            <p:nvPr/>
          </p:nvSpPr>
          <p:spPr>
            <a:xfrm>
              <a:off x="7322038" y="2522328"/>
              <a:ext cx="11260" cy="17125"/>
            </a:xfrm>
            <a:custGeom>
              <a:avLst/>
              <a:gdLst/>
              <a:ahLst/>
              <a:cxnLst/>
              <a:rect l="l" t="t" r="r" b="b"/>
              <a:pathLst>
                <a:path w="430" h="654"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5" name="Google Shape;21595;p80"/>
            <p:cNvSpPr/>
            <p:nvPr/>
          </p:nvSpPr>
          <p:spPr>
            <a:xfrm>
              <a:off x="7197109" y="2657574"/>
              <a:ext cx="191439" cy="81750"/>
            </a:xfrm>
            <a:custGeom>
              <a:avLst/>
              <a:gdLst/>
              <a:ahLst/>
              <a:cxnLst/>
              <a:rect l="l" t="t" r="r" b="b"/>
              <a:pathLst>
                <a:path w="7311" h="3122" extrusionOk="0">
                  <a:moveTo>
                    <a:pt x="257" y="0"/>
                  </a:moveTo>
                  <a:cubicBezTo>
                    <a:pt x="130" y="0"/>
                    <a:pt x="1" y="102"/>
                    <a:pt x="40" y="268"/>
                  </a:cubicBezTo>
                  <a:cubicBezTo>
                    <a:pt x="59" y="335"/>
                    <a:pt x="78" y="402"/>
                    <a:pt x="97" y="459"/>
                  </a:cubicBezTo>
                  <a:cubicBezTo>
                    <a:pt x="116" y="555"/>
                    <a:pt x="202" y="621"/>
                    <a:pt x="307" y="621"/>
                  </a:cubicBezTo>
                  <a:cubicBezTo>
                    <a:pt x="326" y="621"/>
                    <a:pt x="345" y="621"/>
                    <a:pt x="364" y="612"/>
                  </a:cubicBezTo>
                  <a:cubicBezTo>
                    <a:pt x="479" y="574"/>
                    <a:pt x="545" y="450"/>
                    <a:pt x="517" y="335"/>
                  </a:cubicBezTo>
                  <a:cubicBezTo>
                    <a:pt x="498" y="288"/>
                    <a:pt x="479" y="230"/>
                    <a:pt x="469" y="173"/>
                  </a:cubicBezTo>
                  <a:cubicBezTo>
                    <a:pt x="441" y="53"/>
                    <a:pt x="350" y="0"/>
                    <a:pt x="257" y="0"/>
                  </a:cubicBezTo>
                  <a:close/>
                  <a:moveTo>
                    <a:pt x="7052" y="3"/>
                  </a:moveTo>
                  <a:cubicBezTo>
                    <a:pt x="6962" y="3"/>
                    <a:pt x="6875" y="55"/>
                    <a:pt x="6851" y="173"/>
                  </a:cubicBezTo>
                  <a:cubicBezTo>
                    <a:pt x="6813" y="307"/>
                    <a:pt x="6775" y="440"/>
                    <a:pt x="6727" y="564"/>
                  </a:cubicBezTo>
                  <a:cubicBezTo>
                    <a:pt x="6670" y="707"/>
                    <a:pt x="6785" y="860"/>
                    <a:pt x="6937" y="860"/>
                  </a:cubicBezTo>
                  <a:cubicBezTo>
                    <a:pt x="7023" y="860"/>
                    <a:pt x="7109" y="803"/>
                    <a:pt x="7138" y="717"/>
                  </a:cubicBezTo>
                  <a:cubicBezTo>
                    <a:pt x="7195" y="574"/>
                    <a:pt x="7233" y="421"/>
                    <a:pt x="7271" y="268"/>
                  </a:cubicBezTo>
                  <a:cubicBezTo>
                    <a:pt x="7310" y="106"/>
                    <a:pt x="7179" y="3"/>
                    <a:pt x="7052" y="3"/>
                  </a:cubicBezTo>
                  <a:close/>
                  <a:moveTo>
                    <a:pt x="656" y="976"/>
                  </a:moveTo>
                  <a:cubicBezTo>
                    <a:pt x="503" y="976"/>
                    <a:pt x="354" y="1140"/>
                    <a:pt x="460" y="1318"/>
                  </a:cubicBezTo>
                  <a:cubicBezTo>
                    <a:pt x="545" y="1451"/>
                    <a:pt x="631" y="1575"/>
                    <a:pt x="727" y="1699"/>
                  </a:cubicBezTo>
                  <a:cubicBezTo>
                    <a:pt x="765" y="1747"/>
                    <a:pt x="832" y="1785"/>
                    <a:pt x="898" y="1785"/>
                  </a:cubicBezTo>
                  <a:cubicBezTo>
                    <a:pt x="1080" y="1785"/>
                    <a:pt x="1185" y="1575"/>
                    <a:pt x="1070" y="1432"/>
                  </a:cubicBezTo>
                  <a:cubicBezTo>
                    <a:pt x="984" y="1318"/>
                    <a:pt x="908" y="1203"/>
                    <a:pt x="841" y="1089"/>
                  </a:cubicBezTo>
                  <a:cubicBezTo>
                    <a:pt x="794" y="1009"/>
                    <a:pt x="725" y="976"/>
                    <a:pt x="656" y="976"/>
                  </a:cubicBezTo>
                  <a:close/>
                  <a:moveTo>
                    <a:pt x="6523" y="1184"/>
                  </a:moveTo>
                  <a:cubicBezTo>
                    <a:pt x="6458" y="1184"/>
                    <a:pt x="6393" y="1215"/>
                    <a:pt x="6346" y="1289"/>
                  </a:cubicBezTo>
                  <a:cubicBezTo>
                    <a:pt x="6269" y="1404"/>
                    <a:pt x="6184" y="1509"/>
                    <a:pt x="6098" y="1604"/>
                  </a:cubicBezTo>
                  <a:cubicBezTo>
                    <a:pt x="5964" y="1747"/>
                    <a:pt x="6069" y="1976"/>
                    <a:pt x="6260" y="1976"/>
                  </a:cubicBezTo>
                  <a:cubicBezTo>
                    <a:pt x="6317" y="1967"/>
                    <a:pt x="6374" y="1947"/>
                    <a:pt x="6422" y="1900"/>
                  </a:cubicBezTo>
                  <a:cubicBezTo>
                    <a:pt x="6517" y="1785"/>
                    <a:pt x="6622" y="1661"/>
                    <a:pt x="6708" y="1537"/>
                  </a:cubicBezTo>
                  <a:cubicBezTo>
                    <a:pt x="6837" y="1368"/>
                    <a:pt x="6682" y="1184"/>
                    <a:pt x="6523" y="1184"/>
                  </a:cubicBezTo>
                  <a:close/>
                  <a:moveTo>
                    <a:pt x="1519" y="1958"/>
                  </a:moveTo>
                  <a:cubicBezTo>
                    <a:pt x="1336" y="1958"/>
                    <a:pt x="1190" y="2209"/>
                    <a:pt x="1375" y="2348"/>
                  </a:cubicBezTo>
                  <a:cubicBezTo>
                    <a:pt x="1499" y="2444"/>
                    <a:pt x="1633" y="2529"/>
                    <a:pt x="1767" y="2615"/>
                  </a:cubicBezTo>
                  <a:cubicBezTo>
                    <a:pt x="1795" y="2634"/>
                    <a:pt x="1833" y="2644"/>
                    <a:pt x="1871" y="2644"/>
                  </a:cubicBezTo>
                  <a:cubicBezTo>
                    <a:pt x="2100" y="2644"/>
                    <a:pt x="2177" y="2348"/>
                    <a:pt x="1986" y="2243"/>
                  </a:cubicBezTo>
                  <a:cubicBezTo>
                    <a:pt x="1871" y="2167"/>
                    <a:pt x="1757" y="2091"/>
                    <a:pt x="1652" y="2005"/>
                  </a:cubicBezTo>
                  <a:cubicBezTo>
                    <a:pt x="1608" y="1972"/>
                    <a:pt x="1563" y="1958"/>
                    <a:pt x="1519" y="1958"/>
                  </a:cubicBezTo>
                  <a:close/>
                  <a:moveTo>
                    <a:pt x="5576" y="2098"/>
                  </a:moveTo>
                  <a:cubicBezTo>
                    <a:pt x="5542" y="2098"/>
                    <a:pt x="5509" y="2110"/>
                    <a:pt x="5478" y="2138"/>
                  </a:cubicBezTo>
                  <a:cubicBezTo>
                    <a:pt x="5363" y="2215"/>
                    <a:pt x="5249" y="2291"/>
                    <a:pt x="5125" y="2348"/>
                  </a:cubicBezTo>
                  <a:cubicBezTo>
                    <a:pt x="4918" y="2452"/>
                    <a:pt x="4989" y="2759"/>
                    <a:pt x="5210" y="2759"/>
                  </a:cubicBezTo>
                  <a:cubicBezTo>
                    <a:pt x="5213" y="2759"/>
                    <a:pt x="5217" y="2759"/>
                    <a:pt x="5220" y="2758"/>
                  </a:cubicBezTo>
                  <a:cubicBezTo>
                    <a:pt x="5258" y="2758"/>
                    <a:pt x="5287" y="2758"/>
                    <a:pt x="5315" y="2739"/>
                  </a:cubicBezTo>
                  <a:cubicBezTo>
                    <a:pt x="5458" y="2673"/>
                    <a:pt x="5592" y="2587"/>
                    <a:pt x="5716" y="2501"/>
                  </a:cubicBezTo>
                  <a:cubicBezTo>
                    <a:pt x="5916" y="2413"/>
                    <a:pt x="5748" y="2098"/>
                    <a:pt x="5576" y="2098"/>
                  </a:cubicBezTo>
                  <a:close/>
                  <a:moveTo>
                    <a:pt x="2657" y="2556"/>
                  </a:moveTo>
                  <a:cubicBezTo>
                    <a:pt x="2426" y="2556"/>
                    <a:pt x="2355" y="2918"/>
                    <a:pt x="2616" y="2987"/>
                  </a:cubicBezTo>
                  <a:cubicBezTo>
                    <a:pt x="2759" y="3026"/>
                    <a:pt x="2911" y="3064"/>
                    <a:pt x="3064" y="3092"/>
                  </a:cubicBezTo>
                  <a:lnTo>
                    <a:pt x="3093" y="3092"/>
                  </a:lnTo>
                  <a:cubicBezTo>
                    <a:pt x="3369" y="3092"/>
                    <a:pt x="3398" y="2692"/>
                    <a:pt x="3131" y="2653"/>
                  </a:cubicBezTo>
                  <a:cubicBezTo>
                    <a:pt x="2997" y="2634"/>
                    <a:pt x="2864" y="2606"/>
                    <a:pt x="2730" y="2568"/>
                  </a:cubicBezTo>
                  <a:cubicBezTo>
                    <a:pt x="2704" y="2560"/>
                    <a:pt x="2680" y="2556"/>
                    <a:pt x="2657" y="2556"/>
                  </a:cubicBezTo>
                  <a:close/>
                  <a:moveTo>
                    <a:pt x="4410" y="2618"/>
                  </a:moveTo>
                  <a:cubicBezTo>
                    <a:pt x="4392" y="2618"/>
                    <a:pt x="4372" y="2620"/>
                    <a:pt x="4352" y="2625"/>
                  </a:cubicBezTo>
                  <a:cubicBezTo>
                    <a:pt x="4218" y="2653"/>
                    <a:pt x="4085" y="2673"/>
                    <a:pt x="3951" y="2682"/>
                  </a:cubicBezTo>
                  <a:cubicBezTo>
                    <a:pt x="3659" y="2692"/>
                    <a:pt x="3674" y="3121"/>
                    <a:pt x="3961" y="3121"/>
                  </a:cubicBezTo>
                  <a:cubicBezTo>
                    <a:pt x="3964" y="3121"/>
                    <a:pt x="3967" y="3121"/>
                    <a:pt x="3970" y="3121"/>
                  </a:cubicBezTo>
                  <a:lnTo>
                    <a:pt x="3989" y="3111"/>
                  </a:lnTo>
                  <a:cubicBezTo>
                    <a:pt x="4142" y="3102"/>
                    <a:pt x="4295" y="3083"/>
                    <a:pt x="4447" y="3045"/>
                  </a:cubicBezTo>
                  <a:cubicBezTo>
                    <a:pt x="4713" y="2991"/>
                    <a:pt x="4650" y="2618"/>
                    <a:pt x="4410" y="2618"/>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6" name="Google Shape;21596;p80"/>
            <p:cNvSpPr/>
            <p:nvPr/>
          </p:nvSpPr>
          <p:spPr>
            <a:xfrm>
              <a:off x="7159926" y="2476478"/>
              <a:ext cx="64729" cy="11521"/>
            </a:xfrm>
            <a:custGeom>
              <a:avLst/>
              <a:gdLst/>
              <a:ahLst/>
              <a:cxnLst/>
              <a:rect l="l" t="t" r="r" b="b"/>
              <a:pathLst>
                <a:path w="2472" h="440" extrusionOk="0">
                  <a:moveTo>
                    <a:pt x="286" y="1"/>
                  </a:moveTo>
                  <a:cubicBezTo>
                    <a:pt x="0" y="1"/>
                    <a:pt x="0" y="440"/>
                    <a:pt x="286" y="440"/>
                  </a:cubicBezTo>
                  <a:lnTo>
                    <a:pt x="2471" y="440"/>
                  </a:lnTo>
                  <a:lnTo>
                    <a:pt x="2471" y="1"/>
                  </a:ln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7" name="Google Shape;21597;p80"/>
            <p:cNvSpPr/>
            <p:nvPr/>
          </p:nvSpPr>
          <p:spPr>
            <a:xfrm>
              <a:off x="7285824" y="2562182"/>
              <a:ext cx="26499" cy="11495"/>
            </a:xfrm>
            <a:custGeom>
              <a:avLst/>
              <a:gdLst/>
              <a:ahLst/>
              <a:cxnLst/>
              <a:rect l="l" t="t" r="r" b="b"/>
              <a:pathLst>
                <a:path w="1012" h="439" extrusionOk="0">
                  <a:moveTo>
                    <a:pt x="287" y="0"/>
                  </a:moveTo>
                  <a:cubicBezTo>
                    <a:pt x="0" y="0"/>
                    <a:pt x="0" y="439"/>
                    <a:pt x="287" y="439"/>
                  </a:cubicBezTo>
                  <a:lnTo>
                    <a:pt x="725" y="439"/>
                  </a:lnTo>
                  <a:cubicBezTo>
                    <a:pt x="1012" y="439"/>
                    <a:pt x="1012" y="0"/>
                    <a:pt x="72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8" name="Google Shape;21598;p80"/>
            <p:cNvSpPr/>
            <p:nvPr/>
          </p:nvSpPr>
          <p:spPr>
            <a:xfrm>
              <a:off x="7220623" y="2654589"/>
              <a:ext cx="145405" cy="62242"/>
            </a:xfrm>
            <a:custGeom>
              <a:avLst/>
              <a:gdLst/>
              <a:ahLst/>
              <a:cxnLst/>
              <a:rect l="l" t="t" r="r" b="b"/>
              <a:pathLst>
                <a:path w="5553" h="2377" extrusionOk="0">
                  <a:moveTo>
                    <a:pt x="420" y="1"/>
                  </a:moveTo>
                  <a:lnTo>
                    <a:pt x="0" y="115"/>
                  </a:lnTo>
                  <a:cubicBezTo>
                    <a:pt x="277" y="1432"/>
                    <a:pt x="1431" y="2376"/>
                    <a:pt x="2777" y="2376"/>
                  </a:cubicBezTo>
                  <a:cubicBezTo>
                    <a:pt x="4122" y="2376"/>
                    <a:pt x="5276" y="1432"/>
                    <a:pt x="5553" y="115"/>
                  </a:cubicBezTo>
                  <a:lnTo>
                    <a:pt x="5133" y="1"/>
                  </a:lnTo>
                  <a:cubicBezTo>
                    <a:pt x="4913" y="1127"/>
                    <a:pt x="3931" y="1947"/>
                    <a:pt x="2777" y="1947"/>
                  </a:cubicBezTo>
                  <a:cubicBezTo>
                    <a:pt x="1632" y="1947"/>
                    <a:pt x="640" y="1127"/>
                    <a:pt x="42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599" name="Google Shape;21599;p80"/>
            <p:cNvSpPr/>
            <p:nvPr/>
          </p:nvSpPr>
          <p:spPr>
            <a:xfrm>
              <a:off x="7218869" y="2487974"/>
              <a:ext cx="148914" cy="22755"/>
            </a:xfrm>
            <a:custGeom>
              <a:avLst/>
              <a:gdLst/>
              <a:ahLst/>
              <a:cxnLst/>
              <a:rect l="l" t="t" r="r" b="b"/>
              <a:pathLst>
                <a:path w="5687" h="869" extrusionOk="0">
                  <a:moveTo>
                    <a:pt x="1" y="1"/>
                  </a:moveTo>
                  <a:lnTo>
                    <a:pt x="1" y="869"/>
                  </a:lnTo>
                  <a:lnTo>
                    <a:pt x="5686" y="869"/>
                  </a:lnTo>
                  <a:lnTo>
                    <a:pt x="5686"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0" name="Google Shape;21600;p80"/>
            <p:cNvSpPr/>
            <p:nvPr/>
          </p:nvSpPr>
          <p:spPr>
            <a:xfrm>
              <a:off x="7213370" y="2419290"/>
              <a:ext cx="159912" cy="68709"/>
            </a:xfrm>
            <a:custGeom>
              <a:avLst/>
              <a:gdLst/>
              <a:ahLst/>
              <a:cxnLst/>
              <a:rect l="l" t="t" r="r" b="b"/>
              <a:pathLst>
                <a:path w="6107" h="2624" extrusionOk="0">
                  <a:moveTo>
                    <a:pt x="2615" y="0"/>
                  </a:moveTo>
                  <a:cubicBezTo>
                    <a:pt x="1260" y="0"/>
                    <a:pt x="134" y="1031"/>
                    <a:pt x="10" y="2385"/>
                  </a:cubicBezTo>
                  <a:cubicBezTo>
                    <a:pt x="1" y="2509"/>
                    <a:pt x="96" y="2624"/>
                    <a:pt x="220" y="2624"/>
                  </a:cubicBezTo>
                  <a:lnTo>
                    <a:pt x="5877" y="2624"/>
                  </a:lnTo>
                  <a:cubicBezTo>
                    <a:pt x="6011" y="2624"/>
                    <a:pt x="6106" y="2509"/>
                    <a:pt x="6097" y="2385"/>
                  </a:cubicBezTo>
                  <a:cubicBezTo>
                    <a:pt x="6097" y="2318"/>
                    <a:pt x="6087" y="2252"/>
                    <a:pt x="6068" y="2185"/>
                  </a:cubicBezTo>
                  <a:cubicBezTo>
                    <a:pt x="6049" y="2061"/>
                    <a:pt x="5944" y="1966"/>
                    <a:pt x="5820" y="1966"/>
                  </a:cubicBezTo>
                  <a:lnTo>
                    <a:pt x="5343" y="1966"/>
                  </a:lnTo>
                  <a:cubicBezTo>
                    <a:pt x="5162" y="1966"/>
                    <a:pt x="5019" y="1822"/>
                    <a:pt x="5019" y="1641"/>
                  </a:cubicBezTo>
                  <a:cubicBezTo>
                    <a:pt x="5019" y="1460"/>
                    <a:pt x="5171" y="1307"/>
                    <a:pt x="5353" y="1307"/>
                  </a:cubicBezTo>
                  <a:lnTo>
                    <a:pt x="5553" y="1307"/>
                  </a:lnTo>
                  <a:cubicBezTo>
                    <a:pt x="5639" y="1298"/>
                    <a:pt x="5687" y="1202"/>
                    <a:pt x="5648" y="1126"/>
                  </a:cubicBezTo>
                  <a:cubicBezTo>
                    <a:pt x="5152" y="420"/>
                    <a:pt x="4351" y="0"/>
                    <a:pt x="3492"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1" name="Google Shape;21601;p80"/>
            <p:cNvSpPr/>
            <p:nvPr/>
          </p:nvSpPr>
          <p:spPr>
            <a:xfrm>
              <a:off x="7213370" y="2419290"/>
              <a:ext cx="100210" cy="68709"/>
            </a:xfrm>
            <a:custGeom>
              <a:avLst/>
              <a:gdLst/>
              <a:ahLst/>
              <a:cxnLst/>
              <a:rect l="l" t="t" r="r" b="b"/>
              <a:pathLst>
                <a:path w="3827" h="2624" extrusionOk="0">
                  <a:moveTo>
                    <a:pt x="2615" y="0"/>
                  </a:moveTo>
                  <a:cubicBezTo>
                    <a:pt x="1260" y="0"/>
                    <a:pt x="134" y="1031"/>
                    <a:pt x="10" y="2385"/>
                  </a:cubicBezTo>
                  <a:cubicBezTo>
                    <a:pt x="1" y="2509"/>
                    <a:pt x="96" y="2624"/>
                    <a:pt x="220" y="2624"/>
                  </a:cubicBezTo>
                  <a:lnTo>
                    <a:pt x="1766" y="2624"/>
                  </a:lnTo>
                  <a:cubicBezTo>
                    <a:pt x="1632" y="2624"/>
                    <a:pt x="1537" y="2509"/>
                    <a:pt x="1546" y="2376"/>
                  </a:cubicBezTo>
                  <a:cubicBezTo>
                    <a:pt x="1661" y="1155"/>
                    <a:pt x="2605" y="182"/>
                    <a:pt x="3826" y="29"/>
                  </a:cubicBezTo>
                  <a:cubicBezTo>
                    <a:pt x="3712" y="10"/>
                    <a:pt x="3607" y="0"/>
                    <a:pt x="3492"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2" name="Google Shape;21602;p80"/>
            <p:cNvSpPr/>
            <p:nvPr/>
          </p:nvSpPr>
          <p:spPr>
            <a:xfrm>
              <a:off x="7341781" y="2453514"/>
              <a:ext cx="23514" cy="17256"/>
            </a:xfrm>
            <a:custGeom>
              <a:avLst/>
              <a:gdLst/>
              <a:ahLst/>
              <a:cxnLst/>
              <a:rect l="l" t="t" r="r" b="b"/>
              <a:pathLst>
                <a:path w="898" h="659" extrusionOk="0">
                  <a:moveTo>
                    <a:pt x="439" y="0"/>
                  </a:moveTo>
                  <a:cubicBezTo>
                    <a:pt x="0" y="0"/>
                    <a:pt x="0" y="659"/>
                    <a:pt x="439" y="659"/>
                  </a:cubicBezTo>
                  <a:lnTo>
                    <a:pt x="897" y="659"/>
                  </a:lnTo>
                  <a:cubicBezTo>
                    <a:pt x="840" y="430"/>
                    <a:pt x="754" y="210"/>
                    <a:pt x="63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03" name="Google Shape;21603;p80"/>
          <p:cNvGrpSpPr/>
          <p:nvPr/>
        </p:nvGrpSpPr>
        <p:grpSpPr>
          <a:xfrm>
            <a:off x="8940368" y="3225720"/>
            <a:ext cx="366416" cy="472971"/>
            <a:chOff x="6705276" y="2419290"/>
            <a:chExt cx="274812" cy="354728"/>
          </a:xfrm>
        </p:grpSpPr>
        <p:sp>
          <p:nvSpPr>
            <p:cNvPr id="21604" name="Google Shape;21604;p80"/>
            <p:cNvSpPr/>
            <p:nvPr/>
          </p:nvSpPr>
          <p:spPr>
            <a:xfrm>
              <a:off x="6705538" y="2608136"/>
              <a:ext cx="274550" cy="165882"/>
            </a:xfrm>
            <a:custGeom>
              <a:avLst/>
              <a:gdLst/>
              <a:ahLst/>
              <a:cxnLst/>
              <a:rect l="l" t="t" r="r" b="b"/>
              <a:pathLst>
                <a:path w="10485" h="6335" extrusionOk="0">
                  <a:moveTo>
                    <a:pt x="3711" y="0"/>
                  </a:moveTo>
                  <a:lnTo>
                    <a:pt x="3711" y="1031"/>
                  </a:lnTo>
                  <a:cubicBezTo>
                    <a:pt x="3711" y="1327"/>
                    <a:pt x="3520" y="1584"/>
                    <a:pt x="3244" y="1660"/>
                  </a:cubicBezTo>
                  <a:lnTo>
                    <a:pt x="935" y="2338"/>
                  </a:lnTo>
                  <a:cubicBezTo>
                    <a:pt x="382" y="2500"/>
                    <a:pt x="0" y="3015"/>
                    <a:pt x="0" y="3597"/>
                  </a:cubicBezTo>
                  <a:lnTo>
                    <a:pt x="0" y="5238"/>
                  </a:lnTo>
                  <a:cubicBezTo>
                    <a:pt x="0" y="5600"/>
                    <a:pt x="286" y="6335"/>
                    <a:pt x="649" y="6335"/>
                  </a:cubicBezTo>
                  <a:lnTo>
                    <a:pt x="9836" y="6335"/>
                  </a:lnTo>
                  <a:cubicBezTo>
                    <a:pt x="10189" y="6335"/>
                    <a:pt x="10484" y="5600"/>
                    <a:pt x="10484" y="5238"/>
                  </a:cubicBezTo>
                  <a:lnTo>
                    <a:pt x="10484" y="3607"/>
                  </a:lnTo>
                  <a:cubicBezTo>
                    <a:pt x="10484" y="3015"/>
                    <a:pt x="10103" y="2500"/>
                    <a:pt x="9540" y="2338"/>
                  </a:cubicBezTo>
                  <a:lnTo>
                    <a:pt x="7241" y="1660"/>
                  </a:lnTo>
                  <a:cubicBezTo>
                    <a:pt x="6955" y="1584"/>
                    <a:pt x="6764" y="1327"/>
                    <a:pt x="6764" y="1031"/>
                  </a:cubicBezTo>
                  <a:lnTo>
                    <a:pt x="6764"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5" name="Google Shape;21605;p80"/>
            <p:cNvSpPr/>
            <p:nvPr/>
          </p:nvSpPr>
          <p:spPr>
            <a:xfrm>
              <a:off x="6705276" y="2651604"/>
              <a:ext cx="274812" cy="122415"/>
            </a:xfrm>
            <a:custGeom>
              <a:avLst/>
              <a:gdLst/>
              <a:ahLst/>
              <a:cxnLst/>
              <a:rect l="l" t="t" r="r" b="b"/>
              <a:pathLst>
                <a:path w="10495" h="4675" extrusionOk="0">
                  <a:moveTo>
                    <a:pt x="3244" y="0"/>
                  </a:moveTo>
                  <a:lnTo>
                    <a:pt x="945" y="678"/>
                  </a:lnTo>
                  <a:cubicBezTo>
                    <a:pt x="392" y="840"/>
                    <a:pt x="0" y="1355"/>
                    <a:pt x="0" y="1937"/>
                  </a:cubicBezTo>
                  <a:lnTo>
                    <a:pt x="0" y="4017"/>
                  </a:lnTo>
                  <a:cubicBezTo>
                    <a:pt x="0" y="4379"/>
                    <a:pt x="296" y="4675"/>
                    <a:pt x="659" y="4675"/>
                  </a:cubicBezTo>
                  <a:lnTo>
                    <a:pt x="9846" y="4675"/>
                  </a:lnTo>
                  <a:cubicBezTo>
                    <a:pt x="10199" y="4675"/>
                    <a:pt x="10494" y="4379"/>
                    <a:pt x="10494" y="4017"/>
                  </a:cubicBezTo>
                  <a:lnTo>
                    <a:pt x="10494" y="1947"/>
                  </a:lnTo>
                  <a:cubicBezTo>
                    <a:pt x="10494" y="1355"/>
                    <a:pt x="10113" y="840"/>
                    <a:pt x="9550" y="678"/>
                  </a:cubicBezTo>
                  <a:lnTo>
                    <a:pt x="7251" y="0"/>
                  </a:lnTo>
                  <a:lnTo>
                    <a:pt x="7251" y="0"/>
                  </a:lnTo>
                  <a:cubicBezTo>
                    <a:pt x="7308" y="29"/>
                    <a:pt x="7365" y="58"/>
                    <a:pt x="7432" y="86"/>
                  </a:cubicBezTo>
                  <a:lnTo>
                    <a:pt x="5247" y="735"/>
                  </a:lnTo>
                  <a:lnTo>
                    <a:pt x="3063" y="86"/>
                  </a:lnTo>
                  <a:cubicBezTo>
                    <a:pt x="3130" y="58"/>
                    <a:pt x="3187" y="29"/>
                    <a:pt x="3244"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6" name="Google Shape;21606;p80"/>
            <p:cNvSpPr/>
            <p:nvPr/>
          </p:nvSpPr>
          <p:spPr>
            <a:xfrm>
              <a:off x="6773959" y="2656343"/>
              <a:ext cx="137681" cy="117675"/>
            </a:xfrm>
            <a:custGeom>
              <a:avLst/>
              <a:gdLst/>
              <a:ahLst/>
              <a:cxnLst/>
              <a:rect l="l" t="t" r="r" b="b"/>
              <a:pathLst>
                <a:path w="5258" h="4494" extrusionOk="0">
                  <a:moveTo>
                    <a:pt x="774" y="1"/>
                  </a:moveTo>
                  <a:lnTo>
                    <a:pt x="516" y="268"/>
                  </a:lnTo>
                  <a:cubicBezTo>
                    <a:pt x="192" y="592"/>
                    <a:pt x="1" y="1041"/>
                    <a:pt x="11" y="1498"/>
                  </a:cubicBezTo>
                  <a:lnTo>
                    <a:pt x="11" y="4494"/>
                  </a:lnTo>
                  <a:lnTo>
                    <a:pt x="5257" y="4494"/>
                  </a:lnTo>
                  <a:lnTo>
                    <a:pt x="5257" y="1498"/>
                  </a:lnTo>
                  <a:cubicBezTo>
                    <a:pt x="5248" y="1031"/>
                    <a:pt x="5067" y="592"/>
                    <a:pt x="4733" y="268"/>
                  </a:cubicBezTo>
                  <a:lnTo>
                    <a:pt x="4475" y="1"/>
                  </a:lnTo>
                  <a:lnTo>
                    <a:pt x="2624" y="344"/>
                  </a:lnTo>
                  <a:lnTo>
                    <a:pt x="77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7" name="Google Shape;21607;p80"/>
            <p:cNvSpPr/>
            <p:nvPr/>
          </p:nvSpPr>
          <p:spPr>
            <a:xfrm>
              <a:off x="6780479" y="2656343"/>
              <a:ext cx="124405" cy="46321"/>
            </a:xfrm>
            <a:custGeom>
              <a:avLst/>
              <a:gdLst/>
              <a:ahLst/>
              <a:cxnLst/>
              <a:rect l="l" t="t" r="r" b="b"/>
              <a:pathLst>
                <a:path w="4751" h="1769" extrusionOk="0">
                  <a:moveTo>
                    <a:pt x="525" y="1"/>
                  </a:moveTo>
                  <a:lnTo>
                    <a:pt x="267" y="268"/>
                  </a:lnTo>
                  <a:cubicBezTo>
                    <a:pt x="162" y="373"/>
                    <a:pt x="67" y="487"/>
                    <a:pt x="0" y="621"/>
                  </a:cubicBezTo>
                  <a:lnTo>
                    <a:pt x="801" y="1546"/>
                  </a:lnTo>
                  <a:cubicBezTo>
                    <a:pt x="930" y="1694"/>
                    <a:pt x="1109" y="1768"/>
                    <a:pt x="1289" y="1768"/>
                  </a:cubicBezTo>
                  <a:cubicBezTo>
                    <a:pt x="1457" y="1768"/>
                    <a:pt x="1626" y="1704"/>
                    <a:pt x="1755" y="1575"/>
                  </a:cubicBezTo>
                  <a:lnTo>
                    <a:pt x="2375" y="964"/>
                  </a:lnTo>
                  <a:lnTo>
                    <a:pt x="2996" y="1575"/>
                  </a:lnTo>
                  <a:cubicBezTo>
                    <a:pt x="3125" y="1704"/>
                    <a:pt x="3293" y="1768"/>
                    <a:pt x="3462" y="1768"/>
                  </a:cubicBezTo>
                  <a:cubicBezTo>
                    <a:pt x="3642" y="1768"/>
                    <a:pt x="3821" y="1694"/>
                    <a:pt x="3950" y="1546"/>
                  </a:cubicBezTo>
                  <a:lnTo>
                    <a:pt x="4751" y="621"/>
                  </a:lnTo>
                  <a:cubicBezTo>
                    <a:pt x="4684" y="497"/>
                    <a:pt x="4589" y="373"/>
                    <a:pt x="4484" y="268"/>
                  </a:cubicBezTo>
                  <a:lnTo>
                    <a:pt x="4226" y="1"/>
                  </a:lnTo>
                  <a:lnTo>
                    <a:pt x="2375" y="344"/>
                  </a:lnTo>
                  <a:lnTo>
                    <a:pt x="525"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8" name="Google Shape;21608;p80"/>
            <p:cNvSpPr/>
            <p:nvPr/>
          </p:nvSpPr>
          <p:spPr>
            <a:xfrm>
              <a:off x="6825439" y="2693814"/>
              <a:ext cx="34486" cy="80205"/>
            </a:xfrm>
            <a:custGeom>
              <a:avLst/>
              <a:gdLst/>
              <a:ahLst/>
              <a:cxnLst/>
              <a:rect l="l" t="t" r="r" b="b"/>
              <a:pathLst>
                <a:path w="1317" h="3063" extrusionOk="0">
                  <a:moveTo>
                    <a:pt x="344" y="1"/>
                  </a:moveTo>
                  <a:lnTo>
                    <a:pt x="0" y="3063"/>
                  </a:lnTo>
                  <a:lnTo>
                    <a:pt x="1317" y="3063"/>
                  </a:lnTo>
                  <a:lnTo>
                    <a:pt x="973"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09" name="Google Shape;21609;p80"/>
            <p:cNvSpPr/>
            <p:nvPr/>
          </p:nvSpPr>
          <p:spPr>
            <a:xfrm>
              <a:off x="6819678" y="2665351"/>
              <a:ext cx="46007" cy="34250"/>
            </a:xfrm>
            <a:custGeom>
              <a:avLst/>
              <a:gdLst/>
              <a:ahLst/>
              <a:cxnLst/>
              <a:rect l="l" t="t" r="r" b="b"/>
              <a:pathLst>
                <a:path w="1757" h="1308" extrusionOk="0">
                  <a:moveTo>
                    <a:pt x="1" y="0"/>
                  </a:moveTo>
                  <a:lnTo>
                    <a:pt x="392" y="1154"/>
                  </a:lnTo>
                  <a:cubicBezTo>
                    <a:pt x="421" y="1250"/>
                    <a:pt x="506" y="1307"/>
                    <a:pt x="602" y="1307"/>
                  </a:cubicBezTo>
                  <a:lnTo>
                    <a:pt x="1155" y="1307"/>
                  </a:lnTo>
                  <a:cubicBezTo>
                    <a:pt x="1251" y="1307"/>
                    <a:pt x="1336" y="1250"/>
                    <a:pt x="1365" y="1154"/>
                  </a:cubicBezTo>
                  <a:lnTo>
                    <a:pt x="175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0" name="Google Shape;21610;p80"/>
            <p:cNvSpPr/>
            <p:nvPr/>
          </p:nvSpPr>
          <p:spPr>
            <a:xfrm>
              <a:off x="6802710" y="2608136"/>
              <a:ext cx="79943" cy="22886"/>
            </a:xfrm>
            <a:custGeom>
              <a:avLst/>
              <a:gdLst/>
              <a:ahLst/>
              <a:cxnLst/>
              <a:rect l="l" t="t" r="r" b="b"/>
              <a:pathLst>
                <a:path w="3053" h="874" extrusionOk="0">
                  <a:moveTo>
                    <a:pt x="0" y="0"/>
                  </a:moveTo>
                  <a:lnTo>
                    <a:pt x="0" y="487"/>
                  </a:lnTo>
                  <a:cubicBezTo>
                    <a:pt x="477" y="745"/>
                    <a:pt x="1002" y="873"/>
                    <a:pt x="1526" y="873"/>
                  </a:cubicBezTo>
                  <a:cubicBezTo>
                    <a:pt x="2051" y="873"/>
                    <a:pt x="2576" y="745"/>
                    <a:pt x="3053" y="487"/>
                  </a:cubicBezTo>
                  <a:lnTo>
                    <a:pt x="3053"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1" name="Google Shape;21611;p80"/>
            <p:cNvSpPr/>
            <p:nvPr/>
          </p:nvSpPr>
          <p:spPr>
            <a:xfrm>
              <a:off x="6722768" y="2447753"/>
              <a:ext cx="62713" cy="143180"/>
            </a:xfrm>
            <a:custGeom>
              <a:avLst/>
              <a:gdLst/>
              <a:ahLst/>
              <a:cxnLst/>
              <a:rect l="l" t="t" r="r" b="b"/>
              <a:pathLst>
                <a:path w="2395" h="5468" extrusionOk="0">
                  <a:moveTo>
                    <a:pt x="2395" y="1"/>
                  </a:moveTo>
                  <a:cubicBezTo>
                    <a:pt x="763" y="545"/>
                    <a:pt x="182" y="2453"/>
                    <a:pt x="38" y="3082"/>
                  </a:cubicBezTo>
                  <a:cubicBezTo>
                    <a:pt x="0" y="3206"/>
                    <a:pt x="29" y="3340"/>
                    <a:pt x="115" y="3445"/>
                  </a:cubicBezTo>
                  <a:lnTo>
                    <a:pt x="592" y="4084"/>
                  </a:lnTo>
                  <a:cubicBezTo>
                    <a:pt x="630" y="4132"/>
                    <a:pt x="649" y="4198"/>
                    <a:pt x="639" y="4256"/>
                  </a:cubicBezTo>
                  <a:cubicBezTo>
                    <a:pt x="620" y="4332"/>
                    <a:pt x="601" y="4408"/>
                    <a:pt x="573" y="4475"/>
                  </a:cubicBezTo>
                  <a:cubicBezTo>
                    <a:pt x="496" y="4685"/>
                    <a:pt x="592" y="4923"/>
                    <a:pt x="792" y="5019"/>
                  </a:cubicBezTo>
                  <a:cubicBezTo>
                    <a:pt x="1298" y="5267"/>
                    <a:pt x="1832" y="5410"/>
                    <a:pt x="2395" y="5467"/>
                  </a:cubicBezTo>
                  <a:lnTo>
                    <a:pt x="2395" y="1"/>
                  </a:ln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2" name="Google Shape;21612;p80"/>
            <p:cNvSpPr/>
            <p:nvPr/>
          </p:nvSpPr>
          <p:spPr>
            <a:xfrm>
              <a:off x="6900119" y="2447753"/>
              <a:ext cx="62477" cy="143180"/>
            </a:xfrm>
            <a:custGeom>
              <a:avLst/>
              <a:gdLst/>
              <a:ahLst/>
              <a:cxnLst/>
              <a:rect l="l" t="t" r="r" b="b"/>
              <a:pathLst>
                <a:path w="2386" h="5468" extrusionOk="0">
                  <a:moveTo>
                    <a:pt x="1" y="1"/>
                  </a:moveTo>
                  <a:lnTo>
                    <a:pt x="1" y="5467"/>
                  </a:lnTo>
                  <a:cubicBezTo>
                    <a:pt x="554" y="5410"/>
                    <a:pt x="1098" y="5267"/>
                    <a:pt x="1603" y="5019"/>
                  </a:cubicBezTo>
                  <a:cubicBezTo>
                    <a:pt x="1804" y="4923"/>
                    <a:pt x="1899" y="4685"/>
                    <a:pt x="1823" y="4475"/>
                  </a:cubicBezTo>
                  <a:cubicBezTo>
                    <a:pt x="1794" y="4408"/>
                    <a:pt x="1775" y="4332"/>
                    <a:pt x="1756" y="4256"/>
                  </a:cubicBezTo>
                  <a:cubicBezTo>
                    <a:pt x="1746" y="4198"/>
                    <a:pt x="1756" y="4132"/>
                    <a:pt x="1794" y="4084"/>
                  </a:cubicBezTo>
                  <a:lnTo>
                    <a:pt x="2281" y="3445"/>
                  </a:lnTo>
                  <a:cubicBezTo>
                    <a:pt x="2357" y="3340"/>
                    <a:pt x="2386" y="3206"/>
                    <a:pt x="2357" y="3082"/>
                  </a:cubicBezTo>
                  <a:cubicBezTo>
                    <a:pt x="2204" y="2453"/>
                    <a:pt x="1632" y="545"/>
                    <a:pt x="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3" name="Google Shape;21613;p80"/>
            <p:cNvSpPr/>
            <p:nvPr/>
          </p:nvSpPr>
          <p:spPr>
            <a:xfrm>
              <a:off x="6745732" y="2419290"/>
              <a:ext cx="193874" cy="200368"/>
            </a:xfrm>
            <a:custGeom>
              <a:avLst/>
              <a:gdLst/>
              <a:ahLst/>
              <a:cxnLst/>
              <a:rect l="l" t="t" r="r" b="b"/>
              <a:pathLst>
                <a:path w="7404" h="7652" extrusionOk="0">
                  <a:moveTo>
                    <a:pt x="3702" y="0"/>
                  </a:moveTo>
                  <a:cubicBezTo>
                    <a:pt x="2014" y="0"/>
                    <a:pt x="650" y="1374"/>
                    <a:pt x="650" y="3063"/>
                  </a:cubicBezTo>
                  <a:lnTo>
                    <a:pt x="650" y="3950"/>
                  </a:lnTo>
                  <a:cubicBezTo>
                    <a:pt x="1" y="4074"/>
                    <a:pt x="96" y="5028"/>
                    <a:pt x="755" y="5028"/>
                  </a:cubicBezTo>
                  <a:lnTo>
                    <a:pt x="879" y="5028"/>
                  </a:lnTo>
                  <a:cubicBezTo>
                    <a:pt x="984" y="6507"/>
                    <a:pt x="2224" y="7651"/>
                    <a:pt x="3702" y="7651"/>
                  </a:cubicBezTo>
                  <a:cubicBezTo>
                    <a:pt x="5181" y="7651"/>
                    <a:pt x="6421" y="6507"/>
                    <a:pt x="6536" y="5028"/>
                  </a:cubicBezTo>
                  <a:lnTo>
                    <a:pt x="6650" y="5028"/>
                  </a:lnTo>
                  <a:cubicBezTo>
                    <a:pt x="7309" y="5028"/>
                    <a:pt x="7404" y="4074"/>
                    <a:pt x="6765" y="3950"/>
                  </a:cubicBezTo>
                  <a:lnTo>
                    <a:pt x="6765" y="3940"/>
                  </a:lnTo>
                  <a:lnTo>
                    <a:pt x="6765" y="3063"/>
                  </a:lnTo>
                  <a:cubicBezTo>
                    <a:pt x="6765" y="1374"/>
                    <a:pt x="5391" y="0"/>
                    <a:pt x="370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4" name="Google Shape;21614;p80"/>
            <p:cNvSpPr/>
            <p:nvPr/>
          </p:nvSpPr>
          <p:spPr>
            <a:xfrm>
              <a:off x="6796950"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5" name="Google Shape;21615;p80"/>
            <p:cNvSpPr/>
            <p:nvPr/>
          </p:nvSpPr>
          <p:spPr>
            <a:xfrm>
              <a:off x="6859898" y="2516463"/>
              <a:ext cx="28515" cy="14271"/>
            </a:xfrm>
            <a:custGeom>
              <a:avLst/>
              <a:gdLst/>
              <a:ahLst/>
              <a:cxnLst/>
              <a:rect l="l" t="t" r="r" b="b"/>
              <a:pathLst>
                <a:path w="1089" h="545" extrusionOk="0">
                  <a:moveTo>
                    <a:pt x="1" y="0"/>
                  </a:moveTo>
                  <a:lnTo>
                    <a:pt x="1" y="544"/>
                  </a:lnTo>
                  <a:lnTo>
                    <a:pt x="1088" y="544"/>
                  </a:lnTo>
                  <a:lnTo>
                    <a:pt x="1088"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6" name="Google Shape;21616;p80"/>
            <p:cNvSpPr/>
            <p:nvPr/>
          </p:nvSpPr>
          <p:spPr>
            <a:xfrm>
              <a:off x="6745732" y="2419316"/>
              <a:ext cx="111443" cy="200237"/>
            </a:xfrm>
            <a:custGeom>
              <a:avLst/>
              <a:gdLst/>
              <a:ahLst/>
              <a:cxnLst/>
              <a:rect l="l" t="t" r="r" b="b"/>
              <a:pathLst>
                <a:path w="4256" h="7647" extrusionOk="0">
                  <a:moveTo>
                    <a:pt x="3676" y="1"/>
                  </a:moveTo>
                  <a:cubicBezTo>
                    <a:pt x="2034" y="1"/>
                    <a:pt x="641" y="1343"/>
                    <a:pt x="650" y="3052"/>
                  </a:cubicBezTo>
                  <a:lnTo>
                    <a:pt x="650" y="3939"/>
                  </a:lnTo>
                  <a:cubicBezTo>
                    <a:pt x="1" y="4073"/>
                    <a:pt x="96" y="5027"/>
                    <a:pt x="755" y="5027"/>
                  </a:cubicBezTo>
                  <a:lnTo>
                    <a:pt x="879" y="5027"/>
                  </a:lnTo>
                  <a:cubicBezTo>
                    <a:pt x="989" y="6529"/>
                    <a:pt x="2254" y="7646"/>
                    <a:pt x="3708" y="7646"/>
                  </a:cubicBezTo>
                  <a:cubicBezTo>
                    <a:pt x="3888" y="7646"/>
                    <a:pt x="4071" y="7629"/>
                    <a:pt x="4256" y="7593"/>
                  </a:cubicBezTo>
                  <a:cubicBezTo>
                    <a:pt x="2920" y="7335"/>
                    <a:pt x="1957" y="6162"/>
                    <a:pt x="1957" y="4807"/>
                  </a:cubicBezTo>
                  <a:lnTo>
                    <a:pt x="1957" y="2842"/>
                  </a:lnTo>
                  <a:cubicBezTo>
                    <a:pt x="1957" y="1478"/>
                    <a:pt x="2920" y="314"/>
                    <a:pt x="4256" y="57"/>
                  </a:cubicBezTo>
                  <a:cubicBezTo>
                    <a:pt x="4060" y="19"/>
                    <a:pt x="3866" y="1"/>
                    <a:pt x="3676"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7" name="Google Shape;21617;p80"/>
            <p:cNvSpPr/>
            <p:nvPr/>
          </p:nvSpPr>
          <p:spPr>
            <a:xfrm>
              <a:off x="6805434" y="2516594"/>
              <a:ext cx="11521" cy="17125"/>
            </a:xfrm>
            <a:custGeom>
              <a:avLst/>
              <a:gdLst/>
              <a:ahLst/>
              <a:cxnLst/>
              <a:rect l="l" t="t" r="r" b="b"/>
              <a:pathLst>
                <a:path w="440" h="654" extrusionOk="0">
                  <a:moveTo>
                    <a:pt x="220" y="0"/>
                  </a:moveTo>
                  <a:cubicBezTo>
                    <a:pt x="111" y="0"/>
                    <a:pt x="1" y="72"/>
                    <a:pt x="1" y="215"/>
                  </a:cubicBezTo>
                  <a:lnTo>
                    <a:pt x="1" y="434"/>
                  </a:lnTo>
                  <a:cubicBezTo>
                    <a:pt x="1" y="558"/>
                    <a:pt x="96" y="654"/>
                    <a:pt x="220" y="654"/>
                  </a:cubicBezTo>
                  <a:cubicBezTo>
                    <a:pt x="344"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8" name="Google Shape;21618;p80"/>
            <p:cNvSpPr/>
            <p:nvPr/>
          </p:nvSpPr>
          <p:spPr>
            <a:xfrm>
              <a:off x="6817400" y="2562103"/>
              <a:ext cx="50563" cy="17361"/>
            </a:xfrm>
            <a:custGeom>
              <a:avLst/>
              <a:gdLst/>
              <a:ahLst/>
              <a:cxnLst/>
              <a:rect l="l" t="t" r="r" b="b"/>
              <a:pathLst>
                <a:path w="1931" h="663" extrusionOk="0">
                  <a:moveTo>
                    <a:pt x="311" y="1"/>
                  </a:moveTo>
                  <a:cubicBezTo>
                    <a:pt x="145" y="1"/>
                    <a:pt x="1" y="224"/>
                    <a:pt x="155" y="385"/>
                  </a:cubicBezTo>
                  <a:cubicBezTo>
                    <a:pt x="373" y="567"/>
                    <a:pt x="644" y="662"/>
                    <a:pt x="925" y="662"/>
                  </a:cubicBezTo>
                  <a:cubicBezTo>
                    <a:pt x="939" y="662"/>
                    <a:pt x="952" y="662"/>
                    <a:pt x="965" y="661"/>
                  </a:cubicBezTo>
                  <a:cubicBezTo>
                    <a:pt x="979" y="662"/>
                    <a:pt x="992" y="662"/>
                    <a:pt x="1006" y="662"/>
                  </a:cubicBezTo>
                  <a:cubicBezTo>
                    <a:pt x="1287" y="662"/>
                    <a:pt x="1558" y="567"/>
                    <a:pt x="1776" y="385"/>
                  </a:cubicBezTo>
                  <a:cubicBezTo>
                    <a:pt x="1930" y="224"/>
                    <a:pt x="1786" y="1"/>
                    <a:pt x="1620" y="1"/>
                  </a:cubicBezTo>
                  <a:cubicBezTo>
                    <a:pt x="1570" y="1"/>
                    <a:pt x="1518" y="21"/>
                    <a:pt x="1471" y="70"/>
                  </a:cubicBezTo>
                  <a:cubicBezTo>
                    <a:pt x="1318" y="175"/>
                    <a:pt x="1142" y="227"/>
                    <a:pt x="965" y="227"/>
                  </a:cubicBezTo>
                  <a:cubicBezTo>
                    <a:pt x="789" y="227"/>
                    <a:pt x="612" y="175"/>
                    <a:pt x="460" y="70"/>
                  </a:cubicBezTo>
                  <a:cubicBezTo>
                    <a:pt x="413" y="21"/>
                    <a:pt x="361" y="1"/>
                    <a:pt x="31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19" name="Google Shape;21619;p80"/>
            <p:cNvSpPr/>
            <p:nvPr/>
          </p:nvSpPr>
          <p:spPr>
            <a:xfrm>
              <a:off x="6794960" y="2493734"/>
              <a:ext cx="32496" cy="11260"/>
            </a:xfrm>
            <a:custGeom>
              <a:avLst/>
              <a:gdLst/>
              <a:ahLst/>
              <a:cxnLst/>
              <a:rect l="l" t="t" r="r" b="b"/>
              <a:pathLst>
                <a:path w="1241" h="430" extrusionOk="0">
                  <a:moveTo>
                    <a:pt x="296" y="0"/>
                  </a:moveTo>
                  <a:cubicBezTo>
                    <a:pt x="0" y="0"/>
                    <a:pt x="0" y="429"/>
                    <a:pt x="296" y="429"/>
                  </a:cubicBezTo>
                  <a:lnTo>
                    <a:pt x="954" y="429"/>
                  </a:lnTo>
                  <a:cubicBezTo>
                    <a:pt x="1241" y="429"/>
                    <a:pt x="1241" y="0"/>
                    <a:pt x="954"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0" name="Google Shape;21620;p80"/>
            <p:cNvSpPr/>
            <p:nvPr/>
          </p:nvSpPr>
          <p:spPr>
            <a:xfrm>
              <a:off x="6868409" y="2516594"/>
              <a:ext cx="11495" cy="17125"/>
            </a:xfrm>
            <a:custGeom>
              <a:avLst/>
              <a:gdLst/>
              <a:ahLst/>
              <a:cxnLst/>
              <a:rect l="l" t="t" r="r" b="b"/>
              <a:pathLst>
                <a:path w="439" h="654" extrusionOk="0">
                  <a:moveTo>
                    <a:pt x="219" y="0"/>
                  </a:moveTo>
                  <a:cubicBezTo>
                    <a:pt x="110" y="0"/>
                    <a:pt x="0" y="72"/>
                    <a:pt x="0" y="215"/>
                  </a:cubicBezTo>
                  <a:lnTo>
                    <a:pt x="0" y="434"/>
                  </a:lnTo>
                  <a:cubicBezTo>
                    <a:pt x="0" y="558"/>
                    <a:pt x="95" y="654"/>
                    <a:pt x="219" y="654"/>
                  </a:cubicBezTo>
                  <a:cubicBezTo>
                    <a:pt x="344"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1" name="Google Shape;21621;p80"/>
            <p:cNvSpPr/>
            <p:nvPr/>
          </p:nvSpPr>
          <p:spPr>
            <a:xfrm>
              <a:off x="6857908" y="2493734"/>
              <a:ext cx="32496" cy="11260"/>
            </a:xfrm>
            <a:custGeom>
              <a:avLst/>
              <a:gdLst/>
              <a:ahLst/>
              <a:cxnLst/>
              <a:rect l="l" t="t" r="r" b="b"/>
              <a:pathLst>
                <a:path w="1241" h="430" extrusionOk="0">
                  <a:moveTo>
                    <a:pt x="296" y="0"/>
                  </a:moveTo>
                  <a:cubicBezTo>
                    <a:pt x="0" y="0"/>
                    <a:pt x="0" y="429"/>
                    <a:pt x="296" y="429"/>
                  </a:cubicBezTo>
                  <a:lnTo>
                    <a:pt x="945" y="429"/>
                  </a:lnTo>
                  <a:cubicBezTo>
                    <a:pt x="1241" y="429"/>
                    <a:pt x="1241" y="0"/>
                    <a:pt x="945" y="0"/>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2" name="Google Shape;21622;p80"/>
            <p:cNvSpPr/>
            <p:nvPr/>
          </p:nvSpPr>
          <p:spPr>
            <a:xfrm>
              <a:off x="6754975" y="2516463"/>
              <a:ext cx="43755" cy="11521"/>
            </a:xfrm>
            <a:custGeom>
              <a:avLst/>
              <a:gdLst/>
              <a:ahLst/>
              <a:cxnLst/>
              <a:rect l="l" t="t" r="r" b="b"/>
              <a:pathLst>
                <a:path w="1671" h="440" extrusionOk="0">
                  <a:moveTo>
                    <a:pt x="297" y="0"/>
                  </a:moveTo>
                  <a:cubicBezTo>
                    <a:pt x="1" y="0"/>
                    <a:pt x="1" y="439"/>
                    <a:pt x="297"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3" name="Google Shape;21623;p80"/>
            <p:cNvSpPr/>
            <p:nvPr/>
          </p:nvSpPr>
          <p:spPr>
            <a:xfrm>
              <a:off x="6886633" y="2516463"/>
              <a:ext cx="43729" cy="11521"/>
            </a:xfrm>
            <a:custGeom>
              <a:avLst/>
              <a:gdLst/>
              <a:ahLst/>
              <a:cxnLst/>
              <a:rect l="l" t="t" r="r" b="b"/>
              <a:pathLst>
                <a:path w="1670" h="440" extrusionOk="0">
                  <a:moveTo>
                    <a:pt x="296" y="0"/>
                  </a:moveTo>
                  <a:cubicBezTo>
                    <a:pt x="0" y="0"/>
                    <a:pt x="0" y="439"/>
                    <a:pt x="296" y="439"/>
                  </a:cubicBezTo>
                  <a:lnTo>
                    <a:pt x="1384" y="439"/>
                  </a:lnTo>
                  <a:cubicBezTo>
                    <a:pt x="1670" y="439"/>
                    <a:pt x="1670" y="0"/>
                    <a:pt x="138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4" name="Google Shape;21624;p80"/>
            <p:cNvSpPr/>
            <p:nvPr/>
          </p:nvSpPr>
          <p:spPr>
            <a:xfrm>
              <a:off x="6825675" y="2516463"/>
              <a:ext cx="34250" cy="22990"/>
            </a:xfrm>
            <a:custGeom>
              <a:avLst/>
              <a:gdLst/>
              <a:ahLst/>
              <a:cxnLst/>
              <a:rect l="l" t="t" r="r" b="b"/>
              <a:pathLst>
                <a:path w="1308" h="878" extrusionOk="0">
                  <a:moveTo>
                    <a:pt x="649" y="0"/>
                  </a:moveTo>
                  <a:cubicBezTo>
                    <a:pt x="287" y="0"/>
                    <a:pt x="1" y="296"/>
                    <a:pt x="1" y="659"/>
                  </a:cubicBezTo>
                  <a:cubicBezTo>
                    <a:pt x="1" y="802"/>
                    <a:pt x="108" y="873"/>
                    <a:pt x="215" y="873"/>
                  </a:cubicBezTo>
                  <a:cubicBezTo>
                    <a:pt x="323" y="873"/>
                    <a:pt x="430" y="802"/>
                    <a:pt x="430" y="659"/>
                  </a:cubicBezTo>
                  <a:cubicBezTo>
                    <a:pt x="430" y="511"/>
                    <a:pt x="540" y="437"/>
                    <a:pt x="649" y="437"/>
                  </a:cubicBezTo>
                  <a:cubicBezTo>
                    <a:pt x="759" y="437"/>
                    <a:pt x="869" y="511"/>
                    <a:pt x="869" y="659"/>
                  </a:cubicBezTo>
                  <a:cubicBezTo>
                    <a:pt x="869" y="783"/>
                    <a:pt x="964" y="878"/>
                    <a:pt x="1088" y="878"/>
                  </a:cubicBezTo>
                  <a:cubicBezTo>
                    <a:pt x="1212" y="878"/>
                    <a:pt x="1308" y="783"/>
                    <a:pt x="1308" y="659"/>
                  </a:cubicBezTo>
                  <a:cubicBezTo>
                    <a:pt x="1308" y="296"/>
                    <a:pt x="1012" y="0"/>
                    <a:pt x="649"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5" name="Google Shape;21625;p80"/>
            <p:cNvSpPr/>
            <p:nvPr/>
          </p:nvSpPr>
          <p:spPr>
            <a:xfrm>
              <a:off x="6825439" y="2596641"/>
              <a:ext cx="34486" cy="34250"/>
            </a:xfrm>
            <a:custGeom>
              <a:avLst/>
              <a:gdLst/>
              <a:ahLst/>
              <a:cxnLst/>
              <a:rect l="l" t="t" r="r" b="b"/>
              <a:pathLst>
                <a:path w="1317" h="1308" extrusionOk="0">
                  <a:moveTo>
                    <a:pt x="220" y="1"/>
                  </a:moveTo>
                  <a:cubicBezTo>
                    <a:pt x="96" y="1"/>
                    <a:pt x="0" y="96"/>
                    <a:pt x="0" y="220"/>
                  </a:cubicBezTo>
                  <a:lnTo>
                    <a:pt x="0" y="649"/>
                  </a:lnTo>
                  <a:cubicBezTo>
                    <a:pt x="0" y="1012"/>
                    <a:pt x="296" y="1308"/>
                    <a:pt x="658" y="1308"/>
                  </a:cubicBezTo>
                  <a:cubicBezTo>
                    <a:pt x="1021" y="1308"/>
                    <a:pt x="1317" y="1012"/>
                    <a:pt x="1317" y="649"/>
                  </a:cubicBezTo>
                  <a:lnTo>
                    <a:pt x="1317" y="220"/>
                  </a:lnTo>
                  <a:cubicBezTo>
                    <a:pt x="1317" y="96"/>
                    <a:pt x="1212" y="1"/>
                    <a:pt x="1097"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6" name="Google Shape;21626;p80"/>
            <p:cNvSpPr/>
            <p:nvPr/>
          </p:nvSpPr>
          <p:spPr>
            <a:xfrm>
              <a:off x="6783726" y="2640868"/>
              <a:ext cx="58969" cy="50380"/>
            </a:xfrm>
            <a:custGeom>
              <a:avLst/>
              <a:gdLst/>
              <a:ahLst/>
              <a:cxnLst/>
              <a:rect l="l" t="t" r="r" b="b"/>
              <a:pathLst>
                <a:path w="2252" h="1924" extrusionOk="0">
                  <a:moveTo>
                    <a:pt x="582" y="0"/>
                  </a:moveTo>
                  <a:lnTo>
                    <a:pt x="0" y="697"/>
                  </a:lnTo>
                  <a:lnTo>
                    <a:pt x="1002" y="1851"/>
                  </a:lnTo>
                  <a:cubicBezTo>
                    <a:pt x="1046" y="1900"/>
                    <a:pt x="1105" y="1924"/>
                    <a:pt x="1165" y="1924"/>
                  </a:cubicBezTo>
                  <a:cubicBezTo>
                    <a:pt x="1222" y="1924"/>
                    <a:pt x="1280" y="1902"/>
                    <a:pt x="1326" y="1860"/>
                  </a:cubicBezTo>
                  <a:lnTo>
                    <a:pt x="2251" y="935"/>
                  </a:lnTo>
                  <a:lnTo>
                    <a:pt x="582"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7" name="Google Shape;21627;p80"/>
            <p:cNvSpPr/>
            <p:nvPr/>
          </p:nvSpPr>
          <p:spPr>
            <a:xfrm>
              <a:off x="6842669" y="2640868"/>
              <a:ext cx="58969" cy="50380"/>
            </a:xfrm>
            <a:custGeom>
              <a:avLst/>
              <a:gdLst/>
              <a:ahLst/>
              <a:cxnLst/>
              <a:rect l="l" t="t" r="r" b="b"/>
              <a:pathLst>
                <a:path w="2252" h="1924" extrusionOk="0">
                  <a:moveTo>
                    <a:pt x="1679" y="0"/>
                  </a:moveTo>
                  <a:lnTo>
                    <a:pt x="0" y="935"/>
                  </a:lnTo>
                  <a:lnTo>
                    <a:pt x="926" y="1860"/>
                  </a:lnTo>
                  <a:cubicBezTo>
                    <a:pt x="972" y="1902"/>
                    <a:pt x="1030" y="1924"/>
                    <a:pt x="1087" y="1924"/>
                  </a:cubicBezTo>
                  <a:cubicBezTo>
                    <a:pt x="1147" y="1924"/>
                    <a:pt x="1206" y="1900"/>
                    <a:pt x="1250" y="1851"/>
                  </a:cubicBezTo>
                  <a:lnTo>
                    <a:pt x="2252" y="697"/>
                  </a:lnTo>
                  <a:lnTo>
                    <a:pt x="167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8" name="Google Shape;21628;p80"/>
            <p:cNvSpPr/>
            <p:nvPr/>
          </p:nvSpPr>
          <p:spPr>
            <a:xfrm>
              <a:off x="6734499" y="2625131"/>
              <a:ext cx="68238" cy="148888"/>
            </a:xfrm>
            <a:custGeom>
              <a:avLst/>
              <a:gdLst/>
              <a:ahLst/>
              <a:cxnLst/>
              <a:rect l="l" t="t" r="r" b="b"/>
              <a:pathLst>
                <a:path w="2606" h="5686" extrusionOk="0">
                  <a:moveTo>
                    <a:pt x="2605" y="0"/>
                  </a:moveTo>
                  <a:cubicBezTo>
                    <a:pt x="2605" y="0"/>
                    <a:pt x="1002" y="401"/>
                    <a:pt x="487" y="1965"/>
                  </a:cubicBezTo>
                  <a:cubicBezTo>
                    <a:pt x="439" y="2099"/>
                    <a:pt x="459" y="2242"/>
                    <a:pt x="535" y="2357"/>
                  </a:cubicBezTo>
                  <a:lnTo>
                    <a:pt x="859" y="2843"/>
                  </a:lnTo>
                  <a:lnTo>
                    <a:pt x="153" y="3549"/>
                  </a:lnTo>
                  <a:cubicBezTo>
                    <a:pt x="48" y="3654"/>
                    <a:pt x="1" y="3807"/>
                    <a:pt x="39" y="3950"/>
                  </a:cubicBezTo>
                  <a:lnTo>
                    <a:pt x="420" y="5686"/>
                  </a:lnTo>
                  <a:lnTo>
                    <a:pt x="1508" y="5676"/>
                  </a:lnTo>
                  <a:lnTo>
                    <a:pt x="1508" y="2690"/>
                  </a:lnTo>
                  <a:cubicBezTo>
                    <a:pt x="1508" y="2223"/>
                    <a:pt x="1699" y="1784"/>
                    <a:pt x="2023" y="1460"/>
                  </a:cubicBezTo>
                  <a:lnTo>
                    <a:pt x="2281" y="1193"/>
                  </a:lnTo>
                  <a:cubicBezTo>
                    <a:pt x="2491" y="992"/>
                    <a:pt x="2605" y="716"/>
                    <a:pt x="2605" y="420"/>
                  </a:cubicBezTo>
                  <a:lnTo>
                    <a:pt x="2605"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29" name="Google Shape;21629;p80"/>
            <p:cNvSpPr/>
            <p:nvPr/>
          </p:nvSpPr>
          <p:spPr>
            <a:xfrm>
              <a:off x="6882627" y="2625131"/>
              <a:ext cx="68238" cy="148888"/>
            </a:xfrm>
            <a:custGeom>
              <a:avLst/>
              <a:gdLst/>
              <a:ahLst/>
              <a:cxnLst/>
              <a:rect l="l" t="t" r="r" b="b"/>
              <a:pathLst>
                <a:path w="2606" h="5686" extrusionOk="0">
                  <a:moveTo>
                    <a:pt x="1" y="0"/>
                  </a:moveTo>
                  <a:lnTo>
                    <a:pt x="1" y="420"/>
                  </a:lnTo>
                  <a:cubicBezTo>
                    <a:pt x="1" y="716"/>
                    <a:pt x="115" y="992"/>
                    <a:pt x="325" y="1193"/>
                  </a:cubicBezTo>
                  <a:lnTo>
                    <a:pt x="583" y="1460"/>
                  </a:lnTo>
                  <a:cubicBezTo>
                    <a:pt x="907" y="1784"/>
                    <a:pt x="1098" y="2223"/>
                    <a:pt x="1098" y="2690"/>
                  </a:cubicBezTo>
                  <a:lnTo>
                    <a:pt x="1098" y="5676"/>
                  </a:lnTo>
                  <a:lnTo>
                    <a:pt x="2185" y="5686"/>
                  </a:lnTo>
                  <a:lnTo>
                    <a:pt x="2577" y="3950"/>
                  </a:lnTo>
                  <a:cubicBezTo>
                    <a:pt x="2605" y="3807"/>
                    <a:pt x="2558" y="3654"/>
                    <a:pt x="2453" y="3549"/>
                  </a:cubicBezTo>
                  <a:lnTo>
                    <a:pt x="1747" y="2843"/>
                  </a:lnTo>
                  <a:lnTo>
                    <a:pt x="2071" y="2357"/>
                  </a:lnTo>
                  <a:cubicBezTo>
                    <a:pt x="2147" y="2242"/>
                    <a:pt x="2166" y="2099"/>
                    <a:pt x="2128" y="1965"/>
                  </a:cubicBezTo>
                  <a:cubicBezTo>
                    <a:pt x="1604" y="401"/>
                    <a:pt x="1" y="0"/>
                    <a:pt x="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0" name="Google Shape;21630;p80"/>
            <p:cNvSpPr/>
            <p:nvPr/>
          </p:nvSpPr>
          <p:spPr>
            <a:xfrm>
              <a:off x="6785455" y="2510702"/>
              <a:ext cx="51506" cy="40246"/>
            </a:xfrm>
            <a:custGeom>
              <a:avLst/>
              <a:gdLst/>
              <a:ahLst/>
              <a:cxnLst/>
              <a:rect l="l" t="t" r="r" b="b"/>
              <a:pathLst>
                <a:path w="1967" h="1537" extrusionOk="0">
                  <a:moveTo>
                    <a:pt x="1527" y="440"/>
                  </a:moveTo>
                  <a:lnTo>
                    <a:pt x="1527" y="879"/>
                  </a:lnTo>
                  <a:cubicBezTo>
                    <a:pt x="1527" y="993"/>
                    <a:pt x="1432" y="1098"/>
                    <a:pt x="1317"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17" y="1537"/>
                  </a:lnTo>
                  <a:cubicBezTo>
                    <a:pt x="1670" y="1527"/>
                    <a:pt x="1966" y="1241"/>
                    <a:pt x="1966" y="879"/>
                  </a:cubicBezTo>
                  <a:lnTo>
                    <a:pt x="1966" y="220"/>
                  </a:lnTo>
                  <a:cubicBezTo>
                    <a:pt x="1966" y="96"/>
                    <a:pt x="1871" y="1"/>
                    <a:pt x="1747"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1" name="Google Shape;21631;p80"/>
            <p:cNvSpPr/>
            <p:nvPr/>
          </p:nvSpPr>
          <p:spPr>
            <a:xfrm>
              <a:off x="6848403" y="2510702"/>
              <a:ext cx="51506" cy="40246"/>
            </a:xfrm>
            <a:custGeom>
              <a:avLst/>
              <a:gdLst/>
              <a:ahLst/>
              <a:cxnLst/>
              <a:rect l="l" t="t" r="r" b="b"/>
              <a:pathLst>
                <a:path w="1967" h="1537" extrusionOk="0">
                  <a:moveTo>
                    <a:pt x="1527" y="440"/>
                  </a:moveTo>
                  <a:lnTo>
                    <a:pt x="1527" y="879"/>
                  </a:lnTo>
                  <a:cubicBezTo>
                    <a:pt x="1527" y="993"/>
                    <a:pt x="1432" y="1098"/>
                    <a:pt x="1308" y="1098"/>
                  </a:cubicBezTo>
                  <a:lnTo>
                    <a:pt x="659" y="1098"/>
                  </a:lnTo>
                  <a:cubicBezTo>
                    <a:pt x="535" y="1098"/>
                    <a:pt x="440" y="993"/>
                    <a:pt x="440" y="879"/>
                  </a:cubicBezTo>
                  <a:lnTo>
                    <a:pt x="440" y="440"/>
                  </a:lnTo>
                  <a:close/>
                  <a:moveTo>
                    <a:pt x="220" y="1"/>
                  </a:moveTo>
                  <a:cubicBezTo>
                    <a:pt x="96" y="1"/>
                    <a:pt x="1" y="96"/>
                    <a:pt x="1" y="220"/>
                  </a:cubicBezTo>
                  <a:lnTo>
                    <a:pt x="1" y="879"/>
                  </a:lnTo>
                  <a:cubicBezTo>
                    <a:pt x="1" y="1241"/>
                    <a:pt x="297" y="1537"/>
                    <a:pt x="659" y="1537"/>
                  </a:cubicBezTo>
                  <a:lnTo>
                    <a:pt x="1308" y="1537"/>
                  </a:lnTo>
                  <a:cubicBezTo>
                    <a:pt x="1670" y="1537"/>
                    <a:pt x="1966" y="1241"/>
                    <a:pt x="1966" y="879"/>
                  </a:cubicBezTo>
                  <a:lnTo>
                    <a:pt x="1966" y="220"/>
                  </a:lnTo>
                  <a:cubicBezTo>
                    <a:pt x="1966" y="96"/>
                    <a:pt x="1871" y="1"/>
                    <a:pt x="1756"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32" name="Google Shape;21632;p80"/>
          <p:cNvGrpSpPr/>
          <p:nvPr/>
        </p:nvGrpSpPr>
        <p:grpSpPr>
          <a:xfrm>
            <a:off x="6537248" y="3225720"/>
            <a:ext cx="366101" cy="472971"/>
            <a:chOff x="4902936" y="2419290"/>
            <a:chExt cx="274576" cy="354728"/>
          </a:xfrm>
        </p:grpSpPr>
        <p:sp>
          <p:nvSpPr>
            <p:cNvPr id="21633" name="Google Shape;21633;p80"/>
            <p:cNvSpPr/>
            <p:nvPr/>
          </p:nvSpPr>
          <p:spPr>
            <a:xfrm>
              <a:off x="4943418" y="2419290"/>
              <a:ext cx="193376" cy="131658"/>
            </a:xfrm>
            <a:custGeom>
              <a:avLst/>
              <a:gdLst/>
              <a:ahLst/>
              <a:cxnLst/>
              <a:rect l="l" t="t" r="r" b="b"/>
              <a:pathLst>
                <a:path w="7385" h="5028" extrusionOk="0">
                  <a:moveTo>
                    <a:pt x="3072" y="0"/>
                  </a:moveTo>
                  <a:cubicBezTo>
                    <a:pt x="1336" y="0"/>
                    <a:pt x="0" y="1546"/>
                    <a:pt x="267" y="3272"/>
                  </a:cubicBezTo>
                  <a:lnTo>
                    <a:pt x="534" y="5028"/>
                  </a:lnTo>
                  <a:lnTo>
                    <a:pt x="6850" y="5028"/>
                  </a:lnTo>
                  <a:lnTo>
                    <a:pt x="7127" y="3272"/>
                  </a:lnTo>
                  <a:cubicBezTo>
                    <a:pt x="7384" y="1546"/>
                    <a:pt x="6058" y="0"/>
                    <a:pt x="4312"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4" name="Google Shape;21634;p80"/>
            <p:cNvSpPr/>
            <p:nvPr/>
          </p:nvSpPr>
          <p:spPr>
            <a:xfrm>
              <a:off x="4902936" y="2613871"/>
              <a:ext cx="274576" cy="160147"/>
            </a:xfrm>
            <a:custGeom>
              <a:avLst/>
              <a:gdLst/>
              <a:ahLst/>
              <a:cxnLst/>
              <a:rect l="l" t="t" r="r" b="b"/>
              <a:pathLst>
                <a:path w="10486" h="6116" extrusionOk="0">
                  <a:moveTo>
                    <a:pt x="3712" y="1"/>
                  </a:moveTo>
                  <a:lnTo>
                    <a:pt x="3712" y="1031"/>
                  </a:lnTo>
                  <a:cubicBezTo>
                    <a:pt x="3712" y="1327"/>
                    <a:pt x="3521" y="1584"/>
                    <a:pt x="3244" y="1661"/>
                  </a:cubicBezTo>
                  <a:lnTo>
                    <a:pt x="945" y="2338"/>
                  </a:lnTo>
                  <a:cubicBezTo>
                    <a:pt x="382" y="2500"/>
                    <a:pt x="1" y="3015"/>
                    <a:pt x="1" y="3597"/>
                  </a:cubicBezTo>
                  <a:lnTo>
                    <a:pt x="1" y="5458"/>
                  </a:lnTo>
                  <a:cubicBezTo>
                    <a:pt x="1" y="5820"/>
                    <a:pt x="297" y="6116"/>
                    <a:pt x="659" y="6116"/>
                  </a:cubicBezTo>
                  <a:lnTo>
                    <a:pt x="9827" y="6116"/>
                  </a:lnTo>
                  <a:cubicBezTo>
                    <a:pt x="10189" y="6116"/>
                    <a:pt x="10485" y="5820"/>
                    <a:pt x="10485" y="5458"/>
                  </a:cubicBezTo>
                  <a:lnTo>
                    <a:pt x="10485" y="3597"/>
                  </a:lnTo>
                  <a:cubicBezTo>
                    <a:pt x="10485" y="3015"/>
                    <a:pt x="10104" y="2500"/>
                    <a:pt x="9541" y="2338"/>
                  </a:cubicBezTo>
                  <a:lnTo>
                    <a:pt x="7242" y="1661"/>
                  </a:lnTo>
                  <a:cubicBezTo>
                    <a:pt x="6965" y="1584"/>
                    <a:pt x="6774" y="1327"/>
                    <a:pt x="6774" y="1031"/>
                  </a:cubicBezTo>
                  <a:lnTo>
                    <a:pt x="677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5" name="Google Shape;21635;p80"/>
            <p:cNvSpPr/>
            <p:nvPr/>
          </p:nvSpPr>
          <p:spPr>
            <a:xfrm>
              <a:off x="4902936" y="2657338"/>
              <a:ext cx="274576" cy="116680"/>
            </a:xfrm>
            <a:custGeom>
              <a:avLst/>
              <a:gdLst/>
              <a:ahLst/>
              <a:cxnLst/>
              <a:rect l="l" t="t" r="r" b="b"/>
              <a:pathLst>
                <a:path w="10486" h="4456" extrusionOk="0">
                  <a:moveTo>
                    <a:pt x="7242" y="1"/>
                  </a:moveTo>
                  <a:lnTo>
                    <a:pt x="7242" y="1"/>
                  </a:lnTo>
                  <a:cubicBezTo>
                    <a:pt x="7299" y="29"/>
                    <a:pt x="7366" y="58"/>
                    <a:pt x="7423" y="87"/>
                  </a:cubicBezTo>
                  <a:lnTo>
                    <a:pt x="5238" y="735"/>
                  </a:lnTo>
                  <a:lnTo>
                    <a:pt x="3054" y="87"/>
                  </a:lnTo>
                  <a:cubicBezTo>
                    <a:pt x="3120" y="58"/>
                    <a:pt x="3178" y="29"/>
                    <a:pt x="3244" y="1"/>
                  </a:cubicBezTo>
                  <a:lnTo>
                    <a:pt x="3244" y="1"/>
                  </a:lnTo>
                  <a:lnTo>
                    <a:pt x="936" y="678"/>
                  </a:lnTo>
                  <a:cubicBezTo>
                    <a:pt x="382" y="840"/>
                    <a:pt x="1" y="1355"/>
                    <a:pt x="1" y="1937"/>
                  </a:cubicBezTo>
                  <a:lnTo>
                    <a:pt x="1" y="3798"/>
                  </a:lnTo>
                  <a:cubicBezTo>
                    <a:pt x="1" y="4160"/>
                    <a:pt x="297" y="4456"/>
                    <a:pt x="659" y="4456"/>
                  </a:cubicBezTo>
                  <a:lnTo>
                    <a:pt x="9827" y="4456"/>
                  </a:lnTo>
                  <a:cubicBezTo>
                    <a:pt x="10189" y="4456"/>
                    <a:pt x="10485" y="4160"/>
                    <a:pt x="10485" y="3798"/>
                  </a:cubicBezTo>
                  <a:lnTo>
                    <a:pt x="10485" y="1937"/>
                  </a:lnTo>
                  <a:cubicBezTo>
                    <a:pt x="10485" y="1355"/>
                    <a:pt x="10094" y="840"/>
                    <a:pt x="9541" y="678"/>
                  </a:cubicBezTo>
                  <a:lnTo>
                    <a:pt x="7242"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6" name="Google Shape;21636;p80"/>
            <p:cNvSpPr/>
            <p:nvPr/>
          </p:nvSpPr>
          <p:spPr>
            <a:xfrm>
              <a:off x="4971384" y="2662104"/>
              <a:ext cx="137681" cy="111915"/>
            </a:xfrm>
            <a:custGeom>
              <a:avLst/>
              <a:gdLst/>
              <a:ahLst/>
              <a:cxnLst/>
              <a:rect l="l" t="t" r="r" b="b"/>
              <a:pathLst>
                <a:path w="5258" h="4274" extrusionOk="0">
                  <a:moveTo>
                    <a:pt x="773" y="0"/>
                  </a:moveTo>
                  <a:lnTo>
                    <a:pt x="516" y="267"/>
                  </a:lnTo>
                  <a:cubicBezTo>
                    <a:pt x="192" y="592"/>
                    <a:pt x="1" y="1030"/>
                    <a:pt x="10" y="1498"/>
                  </a:cubicBezTo>
                  <a:lnTo>
                    <a:pt x="10" y="4274"/>
                  </a:lnTo>
                  <a:lnTo>
                    <a:pt x="5257" y="4274"/>
                  </a:lnTo>
                  <a:lnTo>
                    <a:pt x="5257" y="1498"/>
                  </a:lnTo>
                  <a:cubicBezTo>
                    <a:pt x="5248" y="1030"/>
                    <a:pt x="5066" y="592"/>
                    <a:pt x="4733" y="267"/>
                  </a:cubicBezTo>
                  <a:lnTo>
                    <a:pt x="4475" y="0"/>
                  </a:lnTo>
                  <a:lnTo>
                    <a:pt x="2624" y="334"/>
                  </a:lnTo>
                  <a:lnTo>
                    <a:pt x="773"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7" name="Google Shape;21637;p80"/>
            <p:cNvSpPr/>
            <p:nvPr/>
          </p:nvSpPr>
          <p:spPr>
            <a:xfrm>
              <a:off x="4977878" y="2662104"/>
              <a:ext cx="124431" cy="46217"/>
            </a:xfrm>
            <a:custGeom>
              <a:avLst/>
              <a:gdLst/>
              <a:ahLst/>
              <a:cxnLst/>
              <a:rect l="l" t="t" r="r" b="b"/>
              <a:pathLst>
                <a:path w="4752" h="1765" extrusionOk="0">
                  <a:moveTo>
                    <a:pt x="525" y="0"/>
                  </a:moveTo>
                  <a:lnTo>
                    <a:pt x="268" y="267"/>
                  </a:lnTo>
                  <a:cubicBezTo>
                    <a:pt x="163" y="372"/>
                    <a:pt x="68" y="487"/>
                    <a:pt x="1" y="620"/>
                  </a:cubicBezTo>
                  <a:lnTo>
                    <a:pt x="802" y="1546"/>
                  </a:lnTo>
                  <a:cubicBezTo>
                    <a:pt x="932" y="1690"/>
                    <a:pt x="1113" y="1764"/>
                    <a:pt x="1295" y="1764"/>
                  </a:cubicBezTo>
                  <a:cubicBezTo>
                    <a:pt x="1461" y="1764"/>
                    <a:pt x="1628" y="1702"/>
                    <a:pt x="1756" y="1574"/>
                  </a:cubicBezTo>
                  <a:lnTo>
                    <a:pt x="2376" y="954"/>
                  </a:lnTo>
                  <a:lnTo>
                    <a:pt x="2996" y="1574"/>
                  </a:lnTo>
                  <a:cubicBezTo>
                    <a:pt x="3124" y="1702"/>
                    <a:pt x="3289" y="1764"/>
                    <a:pt x="3454" y="1764"/>
                  </a:cubicBezTo>
                  <a:cubicBezTo>
                    <a:pt x="3635" y="1764"/>
                    <a:pt x="3816" y="1690"/>
                    <a:pt x="3950" y="1546"/>
                  </a:cubicBezTo>
                  <a:lnTo>
                    <a:pt x="4752" y="620"/>
                  </a:lnTo>
                  <a:cubicBezTo>
                    <a:pt x="4675" y="487"/>
                    <a:pt x="4589" y="372"/>
                    <a:pt x="4485" y="267"/>
                  </a:cubicBezTo>
                  <a:lnTo>
                    <a:pt x="4227" y="0"/>
                  </a:lnTo>
                  <a:lnTo>
                    <a:pt x="2376" y="334"/>
                  </a:lnTo>
                  <a:lnTo>
                    <a:pt x="52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8" name="Google Shape;21638;p80"/>
            <p:cNvSpPr/>
            <p:nvPr/>
          </p:nvSpPr>
          <p:spPr>
            <a:xfrm>
              <a:off x="5022837" y="2699574"/>
              <a:ext cx="34512" cy="74444"/>
            </a:xfrm>
            <a:custGeom>
              <a:avLst/>
              <a:gdLst/>
              <a:ahLst/>
              <a:cxnLst/>
              <a:rect l="l" t="t" r="r" b="b"/>
              <a:pathLst>
                <a:path w="1318" h="2843" extrusionOk="0">
                  <a:moveTo>
                    <a:pt x="344" y="0"/>
                  </a:moveTo>
                  <a:lnTo>
                    <a:pt x="1" y="2843"/>
                  </a:lnTo>
                  <a:lnTo>
                    <a:pt x="1317" y="2843"/>
                  </a:lnTo>
                  <a:lnTo>
                    <a:pt x="974"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39" name="Google Shape;21639;p80"/>
            <p:cNvSpPr/>
            <p:nvPr/>
          </p:nvSpPr>
          <p:spPr>
            <a:xfrm>
              <a:off x="5017103" y="2670823"/>
              <a:ext cx="45745" cy="34512"/>
            </a:xfrm>
            <a:custGeom>
              <a:avLst/>
              <a:gdLst/>
              <a:ahLst/>
              <a:cxnLst/>
              <a:rect l="l" t="t" r="r" b="b"/>
              <a:pathLst>
                <a:path w="1747" h="1318" extrusionOk="0">
                  <a:moveTo>
                    <a:pt x="1" y="1"/>
                  </a:moveTo>
                  <a:lnTo>
                    <a:pt x="392" y="1165"/>
                  </a:lnTo>
                  <a:cubicBezTo>
                    <a:pt x="420" y="1251"/>
                    <a:pt x="506" y="1317"/>
                    <a:pt x="602" y="1317"/>
                  </a:cubicBezTo>
                  <a:lnTo>
                    <a:pt x="1155" y="1317"/>
                  </a:lnTo>
                  <a:cubicBezTo>
                    <a:pt x="1250" y="1317"/>
                    <a:pt x="1336" y="1251"/>
                    <a:pt x="1365" y="1165"/>
                  </a:cubicBezTo>
                  <a:lnTo>
                    <a:pt x="1746"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0" name="Google Shape;21640;p80"/>
            <p:cNvSpPr/>
            <p:nvPr/>
          </p:nvSpPr>
          <p:spPr>
            <a:xfrm>
              <a:off x="5000109" y="2613635"/>
              <a:ext cx="79969" cy="22938"/>
            </a:xfrm>
            <a:custGeom>
              <a:avLst/>
              <a:gdLst/>
              <a:ahLst/>
              <a:cxnLst/>
              <a:rect l="l" t="t" r="r" b="b"/>
              <a:pathLst>
                <a:path w="3054" h="876" extrusionOk="0">
                  <a:moveTo>
                    <a:pt x="1" y="0"/>
                  </a:moveTo>
                  <a:lnTo>
                    <a:pt x="1" y="496"/>
                  </a:lnTo>
                  <a:cubicBezTo>
                    <a:pt x="478" y="749"/>
                    <a:pt x="1003" y="876"/>
                    <a:pt x="1527" y="876"/>
                  </a:cubicBezTo>
                  <a:cubicBezTo>
                    <a:pt x="2052" y="876"/>
                    <a:pt x="2577" y="749"/>
                    <a:pt x="3054" y="496"/>
                  </a:cubicBezTo>
                  <a:lnTo>
                    <a:pt x="305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1" name="Google Shape;21641;p80"/>
            <p:cNvSpPr/>
            <p:nvPr/>
          </p:nvSpPr>
          <p:spPr>
            <a:xfrm>
              <a:off x="4981125" y="2646602"/>
              <a:ext cx="58995" cy="50301"/>
            </a:xfrm>
            <a:custGeom>
              <a:avLst/>
              <a:gdLst/>
              <a:ahLst/>
              <a:cxnLst/>
              <a:rect l="l" t="t" r="r" b="b"/>
              <a:pathLst>
                <a:path w="2253" h="1921" extrusionOk="0">
                  <a:moveTo>
                    <a:pt x="583" y="1"/>
                  </a:moveTo>
                  <a:lnTo>
                    <a:pt x="1" y="697"/>
                  </a:lnTo>
                  <a:lnTo>
                    <a:pt x="1002" y="1851"/>
                  </a:lnTo>
                  <a:cubicBezTo>
                    <a:pt x="1048" y="1897"/>
                    <a:pt x="1109" y="1921"/>
                    <a:pt x="1171" y="1921"/>
                  </a:cubicBezTo>
                  <a:cubicBezTo>
                    <a:pt x="1226" y="1921"/>
                    <a:pt x="1282" y="1901"/>
                    <a:pt x="1327" y="1861"/>
                  </a:cubicBezTo>
                  <a:lnTo>
                    <a:pt x="2252" y="936"/>
                  </a:lnTo>
                  <a:lnTo>
                    <a:pt x="583"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2" name="Google Shape;21642;p80"/>
            <p:cNvSpPr/>
            <p:nvPr/>
          </p:nvSpPr>
          <p:spPr>
            <a:xfrm>
              <a:off x="5040093" y="2646602"/>
              <a:ext cx="58969" cy="50301"/>
            </a:xfrm>
            <a:custGeom>
              <a:avLst/>
              <a:gdLst/>
              <a:ahLst/>
              <a:cxnLst/>
              <a:rect l="l" t="t" r="r" b="b"/>
              <a:pathLst>
                <a:path w="2252" h="1921" extrusionOk="0">
                  <a:moveTo>
                    <a:pt x="1679" y="1"/>
                  </a:moveTo>
                  <a:lnTo>
                    <a:pt x="0" y="936"/>
                  </a:lnTo>
                  <a:lnTo>
                    <a:pt x="926" y="1861"/>
                  </a:lnTo>
                  <a:cubicBezTo>
                    <a:pt x="971" y="1901"/>
                    <a:pt x="1026" y="1921"/>
                    <a:pt x="1082" y="1921"/>
                  </a:cubicBezTo>
                  <a:cubicBezTo>
                    <a:pt x="1143" y="1921"/>
                    <a:pt x="1205" y="1897"/>
                    <a:pt x="1250" y="1851"/>
                  </a:cubicBezTo>
                  <a:lnTo>
                    <a:pt x="2252" y="697"/>
                  </a:lnTo>
                  <a:lnTo>
                    <a:pt x="1679"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3" name="Google Shape;21643;p80"/>
            <p:cNvSpPr/>
            <p:nvPr/>
          </p:nvSpPr>
          <p:spPr>
            <a:xfrm>
              <a:off x="4931923" y="2630865"/>
              <a:ext cx="68212" cy="143153"/>
            </a:xfrm>
            <a:custGeom>
              <a:avLst/>
              <a:gdLst/>
              <a:ahLst/>
              <a:cxnLst/>
              <a:rect l="l" t="t" r="r" b="b"/>
              <a:pathLst>
                <a:path w="2605" h="5467" extrusionOk="0">
                  <a:moveTo>
                    <a:pt x="2605" y="1"/>
                  </a:moveTo>
                  <a:cubicBezTo>
                    <a:pt x="2605" y="1"/>
                    <a:pt x="1002" y="401"/>
                    <a:pt x="477" y="1966"/>
                  </a:cubicBezTo>
                  <a:cubicBezTo>
                    <a:pt x="439" y="2099"/>
                    <a:pt x="458" y="2242"/>
                    <a:pt x="535" y="2357"/>
                  </a:cubicBezTo>
                  <a:lnTo>
                    <a:pt x="859" y="2843"/>
                  </a:lnTo>
                  <a:lnTo>
                    <a:pt x="153" y="3549"/>
                  </a:lnTo>
                  <a:cubicBezTo>
                    <a:pt x="48" y="3654"/>
                    <a:pt x="0" y="3807"/>
                    <a:pt x="29" y="3950"/>
                  </a:cubicBezTo>
                  <a:lnTo>
                    <a:pt x="420" y="5467"/>
                  </a:lnTo>
                  <a:lnTo>
                    <a:pt x="1508" y="5457"/>
                  </a:lnTo>
                  <a:lnTo>
                    <a:pt x="1508" y="2691"/>
                  </a:lnTo>
                  <a:cubicBezTo>
                    <a:pt x="1508" y="2223"/>
                    <a:pt x="1699" y="1785"/>
                    <a:pt x="2023" y="1451"/>
                  </a:cubicBezTo>
                  <a:lnTo>
                    <a:pt x="2280" y="1193"/>
                  </a:lnTo>
                  <a:cubicBezTo>
                    <a:pt x="2490" y="993"/>
                    <a:pt x="2605" y="707"/>
                    <a:pt x="2605" y="420"/>
                  </a:cubicBezTo>
                  <a:lnTo>
                    <a:pt x="2605"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4" name="Google Shape;21644;p80"/>
            <p:cNvSpPr/>
            <p:nvPr/>
          </p:nvSpPr>
          <p:spPr>
            <a:xfrm>
              <a:off x="5080052" y="2630865"/>
              <a:ext cx="68212" cy="143153"/>
            </a:xfrm>
            <a:custGeom>
              <a:avLst/>
              <a:gdLst/>
              <a:ahLst/>
              <a:cxnLst/>
              <a:rect l="l" t="t" r="r" b="b"/>
              <a:pathLst>
                <a:path w="2605" h="5467" extrusionOk="0">
                  <a:moveTo>
                    <a:pt x="1" y="1"/>
                  </a:moveTo>
                  <a:lnTo>
                    <a:pt x="1" y="420"/>
                  </a:lnTo>
                  <a:cubicBezTo>
                    <a:pt x="1" y="707"/>
                    <a:pt x="115" y="993"/>
                    <a:pt x="325" y="1193"/>
                  </a:cubicBezTo>
                  <a:lnTo>
                    <a:pt x="583" y="1451"/>
                  </a:lnTo>
                  <a:cubicBezTo>
                    <a:pt x="907" y="1785"/>
                    <a:pt x="1098" y="2223"/>
                    <a:pt x="1098" y="2691"/>
                  </a:cubicBezTo>
                  <a:lnTo>
                    <a:pt x="1098" y="5457"/>
                  </a:lnTo>
                  <a:lnTo>
                    <a:pt x="2185" y="5467"/>
                  </a:lnTo>
                  <a:lnTo>
                    <a:pt x="2576" y="3950"/>
                  </a:lnTo>
                  <a:cubicBezTo>
                    <a:pt x="2605" y="3807"/>
                    <a:pt x="2557" y="3654"/>
                    <a:pt x="2452" y="3549"/>
                  </a:cubicBezTo>
                  <a:lnTo>
                    <a:pt x="1746" y="2843"/>
                  </a:lnTo>
                  <a:lnTo>
                    <a:pt x="2071" y="2357"/>
                  </a:lnTo>
                  <a:cubicBezTo>
                    <a:pt x="2147" y="2242"/>
                    <a:pt x="2166" y="2099"/>
                    <a:pt x="2128" y="1966"/>
                  </a:cubicBezTo>
                  <a:cubicBezTo>
                    <a:pt x="1603" y="401"/>
                    <a:pt x="1" y="1"/>
                    <a:pt x="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5" name="Google Shape;21645;p80"/>
            <p:cNvSpPr/>
            <p:nvPr/>
          </p:nvSpPr>
          <p:spPr>
            <a:xfrm>
              <a:off x="4946403" y="2476478"/>
              <a:ext cx="187144" cy="148678"/>
            </a:xfrm>
            <a:custGeom>
              <a:avLst/>
              <a:gdLst/>
              <a:ahLst/>
              <a:cxnLst/>
              <a:rect l="l" t="t" r="r" b="b"/>
              <a:pathLst>
                <a:path w="7147" h="5678" extrusionOk="0">
                  <a:moveTo>
                    <a:pt x="2233" y="1"/>
                  </a:moveTo>
                  <a:cubicBezTo>
                    <a:pt x="1470" y="1"/>
                    <a:pt x="897" y="707"/>
                    <a:pt x="1060" y="1461"/>
                  </a:cubicBezTo>
                  <a:cubicBezTo>
                    <a:pt x="1117" y="1718"/>
                    <a:pt x="926" y="1966"/>
                    <a:pt x="659" y="1966"/>
                  </a:cubicBezTo>
                  <a:lnTo>
                    <a:pt x="649" y="1966"/>
                  </a:lnTo>
                  <a:cubicBezTo>
                    <a:pt x="392" y="1966"/>
                    <a:pt x="172" y="2128"/>
                    <a:pt x="106" y="2367"/>
                  </a:cubicBezTo>
                  <a:cubicBezTo>
                    <a:pt x="1" y="2710"/>
                    <a:pt x="268" y="3054"/>
                    <a:pt x="630" y="3063"/>
                  </a:cubicBezTo>
                  <a:lnTo>
                    <a:pt x="745" y="3063"/>
                  </a:lnTo>
                  <a:cubicBezTo>
                    <a:pt x="859" y="4532"/>
                    <a:pt x="2090" y="5677"/>
                    <a:pt x="3578" y="5677"/>
                  </a:cubicBezTo>
                  <a:cubicBezTo>
                    <a:pt x="5057" y="5677"/>
                    <a:pt x="6288" y="4532"/>
                    <a:pt x="6402" y="3063"/>
                  </a:cubicBezTo>
                  <a:lnTo>
                    <a:pt x="6526" y="3063"/>
                  </a:lnTo>
                  <a:cubicBezTo>
                    <a:pt x="6889" y="3054"/>
                    <a:pt x="7146" y="2710"/>
                    <a:pt x="7051" y="2367"/>
                  </a:cubicBezTo>
                  <a:cubicBezTo>
                    <a:pt x="6974" y="2128"/>
                    <a:pt x="6755" y="1966"/>
                    <a:pt x="6507" y="1966"/>
                  </a:cubicBezTo>
                  <a:lnTo>
                    <a:pt x="6497" y="1966"/>
                  </a:lnTo>
                  <a:cubicBezTo>
                    <a:pt x="6230" y="1966"/>
                    <a:pt x="6040" y="1718"/>
                    <a:pt x="6097" y="1461"/>
                  </a:cubicBezTo>
                  <a:cubicBezTo>
                    <a:pt x="6259" y="707"/>
                    <a:pt x="5687" y="1"/>
                    <a:pt x="492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6" name="Google Shape;21646;p80"/>
            <p:cNvSpPr/>
            <p:nvPr/>
          </p:nvSpPr>
          <p:spPr>
            <a:xfrm>
              <a:off x="4946665" y="2476478"/>
              <a:ext cx="127678" cy="148652"/>
            </a:xfrm>
            <a:custGeom>
              <a:avLst/>
              <a:gdLst/>
              <a:ahLst/>
              <a:cxnLst/>
              <a:rect l="l" t="t" r="r" b="b"/>
              <a:pathLst>
                <a:path w="4876" h="5677" extrusionOk="0">
                  <a:moveTo>
                    <a:pt x="2223" y="1"/>
                  </a:moveTo>
                  <a:cubicBezTo>
                    <a:pt x="1460" y="1"/>
                    <a:pt x="887" y="707"/>
                    <a:pt x="1059" y="1461"/>
                  </a:cubicBezTo>
                  <a:cubicBezTo>
                    <a:pt x="1107" y="1718"/>
                    <a:pt x="916" y="1966"/>
                    <a:pt x="649" y="1966"/>
                  </a:cubicBezTo>
                  <a:lnTo>
                    <a:pt x="639" y="1966"/>
                  </a:lnTo>
                  <a:cubicBezTo>
                    <a:pt x="632" y="1966"/>
                    <a:pt x="626" y="1966"/>
                    <a:pt x="619" y="1966"/>
                  </a:cubicBezTo>
                  <a:cubicBezTo>
                    <a:pt x="379" y="1966"/>
                    <a:pt x="161" y="2125"/>
                    <a:pt x="96" y="2357"/>
                  </a:cubicBezTo>
                  <a:cubicBezTo>
                    <a:pt x="0" y="2710"/>
                    <a:pt x="258" y="3054"/>
                    <a:pt x="620" y="3054"/>
                  </a:cubicBezTo>
                  <a:lnTo>
                    <a:pt x="744" y="3054"/>
                  </a:lnTo>
                  <a:cubicBezTo>
                    <a:pt x="848" y="4557"/>
                    <a:pt x="2094" y="5676"/>
                    <a:pt x="3546" y="5676"/>
                  </a:cubicBezTo>
                  <a:cubicBezTo>
                    <a:pt x="3698" y="5676"/>
                    <a:pt x="3852" y="5664"/>
                    <a:pt x="4007" y="5639"/>
                  </a:cubicBezTo>
                  <a:cubicBezTo>
                    <a:pt x="2624" y="5429"/>
                    <a:pt x="1603" y="4237"/>
                    <a:pt x="1603" y="2844"/>
                  </a:cubicBezTo>
                  <a:lnTo>
                    <a:pt x="1603" y="1527"/>
                  </a:lnTo>
                  <a:cubicBezTo>
                    <a:pt x="1603" y="926"/>
                    <a:pt x="2090" y="440"/>
                    <a:pt x="2700" y="430"/>
                  </a:cubicBezTo>
                  <a:lnTo>
                    <a:pt x="4446" y="430"/>
                  </a:lnTo>
                  <a:cubicBezTo>
                    <a:pt x="4684" y="430"/>
                    <a:pt x="4875" y="239"/>
                    <a:pt x="4875"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7" name="Google Shape;21647;p80"/>
            <p:cNvSpPr/>
            <p:nvPr/>
          </p:nvSpPr>
          <p:spPr>
            <a:xfrm>
              <a:off x="5005608" y="2419290"/>
              <a:ext cx="119430" cy="45981"/>
            </a:xfrm>
            <a:custGeom>
              <a:avLst/>
              <a:gdLst/>
              <a:ahLst/>
              <a:cxnLst/>
              <a:rect l="l" t="t" r="r" b="b"/>
              <a:pathLst>
                <a:path w="4561" h="1756" extrusionOk="0">
                  <a:moveTo>
                    <a:pt x="697" y="0"/>
                  </a:moveTo>
                  <a:cubicBezTo>
                    <a:pt x="468" y="0"/>
                    <a:pt x="230" y="29"/>
                    <a:pt x="10" y="86"/>
                  </a:cubicBezTo>
                  <a:lnTo>
                    <a:pt x="10" y="220"/>
                  </a:lnTo>
                  <a:cubicBezTo>
                    <a:pt x="1" y="1059"/>
                    <a:pt x="688" y="1746"/>
                    <a:pt x="1537" y="1756"/>
                  </a:cubicBezTo>
                  <a:lnTo>
                    <a:pt x="4561" y="1756"/>
                  </a:lnTo>
                  <a:cubicBezTo>
                    <a:pt x="4122" y="697"/>
                    <a:pt x="3082" y="0"/>
                    <a:pt x="193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8" name="Google Shape;21648;p80"/>
            <p:cNvSpPr/>
            <p:nvPr/>
          </p:nvSpPr>
          <p:spPr>
            <a:xfrm>
              <a:off x="5000109" y="2527879"/>
              <a:ext cx="11521" cy="17334"/>
            </a:xfrm>
            <a:custGeom>
              <a:avLst/>
              <a:gdLst/>
              <a:ahLst/>
              <a:cxnLst/>
              <a:rect l="l" t="t" r="r" b="b"/>
              <a:pathLst>
                <a:path w="440" h="662" extrusionOk="0">
                  <a:moveTo>
                    <a:pt x="217" y="1"/>
                  </a:moveTo>
                  <a:cubicBezTo>
                    <a:pt x="108" y="1"/>
                    <a:pt x="1" y="75"/>
                    <a:pt x="1" y="223"/>
                  </a:cubicBezTo>
                  <a:lnTo>
                    <a:pt x="1" y="442"/>
                  </a:lnTo>
                  <a:cubicBezTo>
                    <a:pt x="1" y="556"/>
                    <a:pt x="96" y="661"/>
                    <a:pt x="220" y="661"/>
                  </a:cubicBezTo>
                  <a:cubicBezTo>
                    <a:pt x="335" y="661"/>
                    <a:pt x="440" y="556"/>
                    <a:pt x="440" y="442"/>
                  </a:cubicBezTo>
                  <a:lnTo>
                    <a:pt x="440" y="223"/>
                  </a:lnTo>
                  <a:cubicBezTo>
                    <a:pt x="435" y="75"/>
                    <a:pt x="325" y="1"/>
                    <a:pt x="217"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49" name="Google Shape;21649;p80"/>
            <p:cNvSpPr/>
            <p:nvPr/>
          </p:nvSpPr>
          <p:spPr>
            <a:xfrm>
              <a:off x="5068818" y="2527879"/>
              <a:ext cx="11260" cy="17334"/>
            </a:xfrm>
            <a:custGeom>
              <a:avLst/>
              <a:gdLst/>
              <a:ahLst/>
              <a:cxnLst/>
              <a:rect l="l" t="t" r="r" b="b"/>
              <a:pathLst>
                <a:path w="430" h="662" extrusionOk="0">
                  <a:moveTo>
                    <a:pt x="215" y="1"/>
                  </a:moveTo>
                  <a:cubicBezTo>
                    <a:pt x="108" y="1"/>
                    <a:pt x="0" y="75"/>
                    <a:pt x="0" y="223"/>
                  </a:cubicBezTo>
                  <a:lnTo>
                    <a:pt x="0" y="442"/>
                  </a:lnTo>
                  <a:cubicBezTo>
                    <a:pt x="0" y="556"/>
                    <a:pt x="96" y="661"/>
                    <a:pt x="210" y="661"/>
                  </a:cubicBezTo>
                  <a:cubicBezTo>
                    <a:pt x="334" y="661"/>
                    <a:pt x="430" y="556"/>
                    <a:pt x="430" y="442"/>
                  </a:cubicBezTo>
                  <a:lnTo>
                    <a:pt x="430" y="223"/>
                  </a:lnTo>
                  <a:cubicBezTo>
                    <a:pt x="430" y="75"/>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0" name="Google Shape;21650;p80"/>
            <p:cNvSpPr/>
            <p:nvPr/>
          </p:nvSpPr>
          <p:spPr>
            <a:xfrm>
              <a:off x="5014825" y="2567864"/>
              <a:ext cx="50537" cy="17334"/>
            </a:xfrm>
            <a:custGeom>
              <a:avLst/>
              <a:gdLst/>
              <a:ahLst/>
              <a:cxnLst/>
              <a:rect l="l" t="t" r="r" b="b"/>
              <a:pathLst>
                <a:path w="1930" h="662" extrusionOk="0">
                  <a:moveTo>
                    <a:pt x="311" y="0"/>
                  </a:moveTo>
                  <a:cubicBezTo>
                    <a:pt x="145" y="0"/>
                    <a:pt x="1" y="223"/>
                    <a:pt x="154" y="384"/>
                  </a:cubicBezTo>
                  <a:cubicBezTo>
                    <a:pt x="373" y="566"/>
                    <a:pt x="644" y="661"/>
                    <a:pt x="925" y="661"/>
                  </a:cubicBezTo>
                  <a:cubicBezTo>
                    <a:pt x="938" y="661"/>
                    <a:pt x="952" y="661"/>
                    <a:pt x="965" y="661"/>
                  </a:cubicBezTo>
                  <a:cubicBezTo>
                    <a:pt x="979" y="661"/>
                    <a:pt x="992" y="661"/>
                    <a:pt x="1006" y="661"/>
                  </a:cubicBezTo>
                  <a:cubicBezTo>
                    <a:pt x="1287" y="661"/>
                    <a:pt x="1558" y="566"/>
                    <a:pt x="1776" y="384"/>
                  </a:cubicBezTo>
                  <a:cubicBezTo>
                    <a:pt x="1930" y="223"/>
                    <a:pt x="1786" y="0"/>
                    <a:pt x="1620" y="0"/>
                  </a:cubicBezTo>
                  <a:cubicBezTo>
                    <a:pt x="1570" y="0"/>
                    <a:pt x="1517" y="21"/>
                    <a:pt x="1471" y="69"/>
                  </a:cubicBezTo>
                  <a:cubicBezTo>
                    <a:pt x="1318" y="174"/>
                    <a:pt x="1142" y="227"/>
                    <a:pt x="965" y="227"/>
                  </a:cubicBezTo>
                  <a:cubicBezTo>
                    <a:pt x="789" y="227"/>
                    <a:pt x="612" y="174"/>
                    <a:pt x="460" y="69"/>
                  </a:cubicBezTo>
                  <a:cubicBezTo>
                    <a:pt x="413" y="21"/>
                    <a:pt x="361" y="0"/>
                    <a:pt x="31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1" name="Google Shape;21651;p80"/>
            <p:cNvSpPr/>
            <p:nvPr/>
          </p:nvSpPr>
          <p:spPr>
            <a:xfrm>
              <a:off x="4992384" y="2510702"/>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2" name="Google Shape;21652;p80"/>
            <p:cNvSpPr/>
            <p:nvPr/>
          </p:nvSpPr>
          <p:spPr>
            <a:xfrm>
              <a:off x="5061068" y="2510702"/>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53" name="Google Shape;21653;p80"/>
          <p:cNvGrpSpPr/>
          <p:nvPr/>
        </p:nvGrpSpPr>
        <p:grpSpPr>
          <a:xfrm>
            <a:off x="10144075" y="4461059"/>
            <a:ext cx="360445" cy="473005"/>
            <a:chOff x="7608056" y="3345794"/>
            <a:chExt cx="270334" cy="354754"/>
          </a:xfrm>
        </p:grpSpPr>
        <p:sp>
          <p:nvSpPr>
            <p:cNvPr id="21654" name="Google Shape;21654;p80"/>
            <p:cNvSpPr/>
            <p:nvPr/>
          </p:nvSpPr>
          <p:spPr>
            <a:xfrm>
              <a:off x="7636284" y="3351293"/>
              <a:ext cx="213879" cy="276068"/>
            </a:xfrm>
            <a:custGeom>
              <a:avLst/>
              <a:gdLst/>
              <a:ahLst/>
              <a:cxnLst/>
              <a:rect l="l" t="t" r="r" b="b"/>
              <a:pathLst>
                <a:path w="8168" h="10543" extrusionOk="0">
                  <a:moveTo>
                    <a:pt x="4084" y="1"/>
                  </a:moveTo>
                  <a:cubicBezTo>
                    <a:pt x="1823" y="1"/>
                    <a:pt x="1" y="1832"/>
                    <a:pt x="1" y="4084"/>
                  </a:cubicBezTo>
                  <a:lnTo>
                    <a:pt x="1" y="4694"/>
                  </a:lnTo>
                  <a:cubicBezTo>
                    <a:pt x="1" y="6221"/>
                    <a:pt x="669" y="7661"/>
                    <a:pt x="1833" y="8644"/>
                  </a:cubicBezTo>
                  <a:lnTo>
                    <a:pt x="4084" y="10542"/>
                  </a:lnTo>
                  <a:lnTo>
                    <a:pt x="6335" y="8644"/>
                  </a:lnTo>
                  <a:cubicBezTo>
                    <a:pt x="7499" y="7661"/>
                    <a:pt x="8167" y="6221"/>
                    <a:pt x="8167" y="4694"/>
                  </a:cubicBezTo>
                  <a:lnTo>
                    <a:pt x="8167" y="4084"/>
                  </a:lnTo>
                  <a:cubicBezTo>
                    <a:pt x="8167" y="1832"/>
                    <a:pt x="6335" y="1"/>
                    <a:pt x="4084"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5" name="Google Shape;21655;p80"/>
            <p:cNvSpPr/>
            <p:nvPr/>
          </p:nvSpPr>
          <p:spPr>
            <a:xfrm>
              <a:off x="7608056" y="3548387"/>
              <a:ext cx="270334" cy="151925"/>
            </a:xfrm>
            <a:custGeom>
              <a:avLst/>
              <a:gdLst/>
              <a:ahLst/>
              <a:cxnLst/>
              <a:rect l="l" t="t" r="r" b="b"/>
              <a:pathLst>
                <a:path w="10324" h="5802" extrusionOk="0">
                  <a:moveTo>
                    <a:pt x="3655" y="1"/>
                  </a:moveTo>
                  <a:lnTo>
                    <a:pt x="3655" y="1021"/>
                  </a:lnTo>
                  <a:cubicBezTo>
                    <a:pt x="3655" y="1308"/>
                    <a:pt x="3473" y="1565"/>
                    <a:pt x="3197" y="1642"/>
                  </a:cubicBezTo>
                  <a:lnTo>
                    <a:pt x="926" y="2309"/>
                  </a:lnTo>
                  <a:cubicBezTo>
                    <a:pt x="382" y="2471"/>
                    <a:pt x="1" y="2977"/>
                    <a:pt x="1" y="3549"/>
                  </a:cubicBezTo>
                  <a:lnTo>
                    <a:pt x="1" y="5162"/>
                  </a:lnTo>
                  <a:cubicBezTo>
                    <a:pt x="1" y="5509"/>
                    <a:pt x="287" y="5801"/>
                    <a:pt x="633" y="5801"/>
                  </a:cubicBezTo>
                  <a:cubicBezTo>
                    <a:pt x="638" y="5801"/>
                    <a:pt x="644" y="5801"/>
                    <a:pt x="650" y="5801"/>
                  </a:cubicBezTo>
                  <a:lnTo>
                    <a:pt x="9674" y="5801"/>
                  </a:lnTo>
                  <a:cubicBezTo>
                    <a:pt x="10037" y="5801"/>
                    <a:pt x="10323" y="5515"/>
                    <a:pt x="10323" y="5162"/>
                  </a:cubicBezTo>
                  <a:lnTo>
                    <a:pt x="10323" y="3549"/>
                  </a:lnTo>
                  <a:cubicBezTo>
                    <a:pt x="10323" y="2977"/>
                    <a:pt x="9941" y="2471"/>
                    <a:pt x="9398" y="2309"/>
                  </a:cubicBezTo>
                  <a:lnTo>
                    <a:pt x="7127" y="1642"/>
                  </a:lnTo>
                  <a:cubicBezTo>
                    <a:pt x="6851" y="1565"/>
                    <a:pt x="6669" y="1308"/>
                    <a:pt x="6669" y="1021"/>
                  </a:cubicBezTo>
                  <a:lnTo>
                    <a:pt x="6669"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6" name="Google Shape;21656;p80"/>
            <p:cNvSpPr/>
            <p:nvPr/>
          </p:nvSpPr>
          <p:spPr>
            <a:xfrm>
              <a:off x="7608056" y="3590100"/>
              <a:ext cx="270334" cy="110213"/>
            </a:xfrm>
            <a:custGeom>
              <a:avLst/>
              <a:gdLst/>
              <a:ahLst/>
              <a:cxnLst/>
              <a:rect l="l" t="t" r="r" b="b"/>
              <a:pathLst>
                <a:path w="10324" h="4209" extrusionOk="0">
                  <a:moveTo>
                    <a:pt x="3302" y="1"/>
                  </a:moveTo>
                  <a:cubicBezTo>
                    <a:pt x="3264" y="20"/>
                    <a:pt x="3235" y="39"/>
                    <a:pt x="3197" y="49"/>
                  </a:cubicBezTo>
                  <a:lnTo>
                    <a:pt x="926" y="716"/>
                  </a:lnTo>
                  <a:cubicBezTo>
                    <a:pt x="382" y="878"/>
                    <a:pt x="1" y="1384"/>
                    <a:pt x="1" y="1956"/>
                  </a:cubicBezTo>
                  <a:lnTo>
                    <a:pt x="1" y="3569"/>
                  </a:lnTo>
                  <a:cubicBezTo>
                    <a:pt x="1" y="3916"/>
                    <a:pt x="278" y="4208"/>
                    <a:pt x="633" y="4208"/>
                  </a:cubicBezTo>
                  <a:cubicBezTo>
                    <a:pt x="638" y="4208"/>
                    <a:pt x="644" y="4208"/>
                    <a:pt x="650" y="4208"/>
                  </a:cubicBezTo>
                  <a:lnTo>
                    <a:pt x="9674" y="4208"/>
                  </a:lnTo>
                  <a:cubicBezTo>
                    <a:pt x="10027" y="4208"/>
                    <a:pt x="10323" y="3922"/>
                    <a:pt x="10323" y="3569"/>
                  </a:cubicBezTo>
                  <a:lnTo>
                    <a:pt x="10323" y="1956"/>
                  </a:lnTo>
                  <a:cubicBezTo>
                    <a:pt x="10323" y="1384"/>
                    <a:pt x="9941" y="878"/>
                    <a:pt x="9398" y="716"/>
                  </a:cubicBezTo>
                  <a:lnTo>
                    <a:pt x="7127" y="49"/>
                  </a:lnTo>
                  <a:cubicBezTo>
                    <a:pt x="7089" y="39"/>
                    <a:pt x="7051" y="20"/>
                    <a:pt x="7022" y="1"/>
                  </a:cubicBezTo>
                  <a:lnTo>
                    <a:pt x="5162" y="1422"/>
                  </a:lnTo>
                  <a:lnTo>
                    <a:pt x="3302"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7" name="Google Shape;21657;p80"/>
            <p:cNvSpPr/>
            <p:nvPr/>
          </p:nvSpPr>
          <p:spPr>
            <a:xfrm>
              <a:off x="7703736" y="3548387"/>
              <a:ext cx="78974" cy="22441"/>
            </a:xfrm>
            <a:custGeom>
              <a:avLst/>
              <a:gdLst/>
              <a:ahLst/>
              <a:cxnLst/>
              <a:rect l="l" t="t" r="r" b="b"/>
              <a:pathLst>
                <a:path w="3016" h="857" extrusionOk="0">
                  <a:moveTo>
                    <a:pt x="1" y="1"/>
                  </a:moveTo>
                  <a:lnTo>
                    <a:pt x="1" y="478"/>
                  </a:lnTo>
                  <a:cubicBezTo>
                    <a:pt x="473" y="730"/>
                    <a:pt x="990" y="857"/>
                    <a:pt x="1508" y="857"/>
                  </a:cubicBezTo>
                  <a:cubicBezTo>
                    <a:pt x="2026" y="857"/>
                    <a:pt x="2543" y="730"/>
                    <a:pt x="3015" y="478"/>
                  </a:cubicBezTo>
                  <a:lnTo>
                    <a:pt x="3015"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8" name="Google Shape;21658;p80"/>
            <p:cNvSpPr/>
            <p:nvPr/>
          </p:nvSpPr>
          <p:spPr>
            <a:xfrm>
              <a:off x="7649795" y="3402013"/>
              <a:ext cx="187118" cy="157634"/>
            </a:xfrm>
            <a:custGeom>
              <a:avLst/>
              <a:gdLst/>
              <a:ahLst/>
              <a:cxnLst/>
              <a:rect l="l" t="t" r="r" b="b"/>
              <a:pathLst>
                <a:path w="7146" h="6020" extrusionOk="0">
                  <a:moveTo>
                    <a:pt x="773" y="0"/>
                  </a:moveTo>
                  <a:lnTo>
                    <a:pt x="773" y="2357"/>
                  </a:lnTo>
                  <a:lnTo>
                    <a:pt x="668" y="2357"/>
                  </a:lnTo>
                  <a:cubicBezTo>
                    <a:pt x="0" y="2404"/>
                    <a:pt x="0" y="3387"/>
                    <a:pt x="668" y="3435"/>
                  </a:cubicBezTo>
                  <a:lnTo>
                    <a:pt x="782" y="3435"/>
                  </a:lnTo>
                  <a:cubicBezTo>
                    <a:pt x="897" y="4894"/>
                    <a:pt x="2108" y="6020"/>
                    <a:pt x="3568" y="6020"/>
                  </a:cubicBezTo>
                  <a:cubicBezTo>
                    <a:pt x="5028" y="6020"/>
                    <a:pt x="6239" y="4894"/>
                    <a:pt x="6354" y="3435"/>
                  </a:cubicBezTo>
                  <a:lnTo>
                    <a:pt x="6468" y="3435"/>
                  </a:lnTo>
                  <a:cubicBezTo>
                    <a:pt x="7145" y="3387"/>
                    <a:pt x="7145" y="2404"/>
                    <a:pt x="6468" y="2357"/>
                  </a:cubicBezTo>
                  <a:lnTo>
                    <a:pt x="6468" y="2366"/>
                  </a:lnTo>
                  <a:lnTo>
                    <a:pt x="6363" y="2366"/>
                  </a:lnTo>
                  <a:lnTo>
                    <a:pt x="636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59" name="Google Shape;21659;p80"/>
            <p:cNvSpPr/>
            <p:nvPr/>
          </p:nvSpPr>
          <p:spPr>
            <a:xfrm>
              <a:off x="7652283" y="3402013"/>
              <a:ext cx="164154" cy="157581"/>
            </a:xfrm>
            <a:custGeom>
              <a:avLst/>
              <a:gdLst/>
              <a:ahLst/>
              <a:cxnLst/>
              <a:rect l="l" t="t" r="r" b="b"/>
              <a:pathLst>
                <a:path w="6269" h="6018" extrusionOk="0">
                  <a:moveTo>
                    <a:pt x="678" y="0"/>
                  </a:moveTo>
                  <a:lnTo>
                    <a:pt x="678" y="2357"/>
                  </a:lnTo>
                  <a:lnTo>
                    <a:pt x="601" y="2357"/>
                  </a:lnTo>
                  <a:cubicBezTo>
                    <a:pt x="315" y="2357"/>
                    <a:pt x="77" y="2557"/>
                    <a:pt x="39" y="2834"/>
                  </a:cubicBezTo>
                  <a:cubicBezTo>
                    <a:pt x="0" y="3158"/>
                    <a:pt x="248" y="3435"/>
                    <a:pt x="573" y="3435"/>
                  </a:cubicBezTo>
                  <a:lnTo>
                    <a:pt x="687" y="3435"/>
                  </a:lnTo>
                  <a:cubicBezTo>
                    <a:pt x="791" y="4914"/>
                    <a:pt x="2033" y="6017"/>
                    <a:pt x="3466" y="6017"/>
                  </a:cubicBezTo>
                  <a:cubicBezTo>
                    <a:pt x="3613" y="6017"/>
                    <a:pt x="3762" y="6006"/>
                    <a:pt x="3912" y="5982"/>
                  </a:cubicBezTo>
                  <a:cubicBezTo>
                    <a:pt x="2548" y="5762"/>
                    <a:pt x="1546" y="4598"/>
                    <a:pt x="1546" y="3215"/>
                  </a:cubicBezTo>
                  <a:lnTo>
                    <a:pt x="1546" y="1670"/>
                  </a:lnTo>
                  <a:cubicBezTo>
                    <a:pt x="1546" y="1428"/>
                    <a:pt x="1742" y="1237"/>
                    <a:pt x="1976" y="1237"/>
                  </a:cubicBezTo>
                  <a:cubicBezTo>
                    <a:pt x="2010" y="1237"/>
                    <a:pt x="2045" y="1242"/>
                    <a:pt x="2080" y="1250"/>
                  </a:cubicBezTo>
                  <a:cubicBezTo>
                    <a:pt x="2433" y="1345"/>
                    <a:pt x="2796" y="1412"/>
                    <a:pt x="3168" y="1460"/>
                  </a:cubicBezTo>
                  <a:lnTo>
                    <a:pt x="3244" y="1460"/>
                  </a:lnTo>
                  <a:cubicBezTo>
                    <a:pt x="3597" y="1460"/>
                    <a:pt x="3864" y="1145"/>
                    <a:pt x="3816" y="802"/>
                  </a:cubicBezTo>
                  <a:lnTo>
                    <a:pt x="3816" y="802"/>
                  </a:lnTo>
                  <a:cubicBezTo>
                    <a:pt x="4732" y="1031"/>
                    <a:pt x="5572" y="1479"/>
                    <a:pt x="6268" y="2109"/>
                  </a:cubicBezTo>
                  <a:lnTo>
                    <a:pt x="626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0" name="Google Shape;21660;p80"/>
            <p:cNvSpPr/>
            <p:nvPr/>
          </p:nvSpPr>
          <p:spPr>
            <a:xfrm>
              <a:off x="7703736" y="3464386"/>
              <a:ext cx="11260" cy="17073"/>
            </a:xfrm>
            <a:custGeom>
              <a:avLst/>
              <a:gdLst/>
              <a:ahLst/>
              <a:cxnLst/>
              <a:rect l="l" t="t" r="r" b="b"/>
              <a:pathLst>
                <a:path w="430" h="652" extrusionOk="0">
                  <a:moveTo>
                    <a:pt x="215" y="1"/>
                  </a:moveTo>
                  <a:cubicBezTo>
                    <a:pt x="108" y="1"/>
                    <a:pt x="1" y="75"/>
                    <a:pt x="1" y="223"/>
                  </a:cubicBezTo>
                  <a:lnTo>
                    <a:pt x="1" y="433"/>
                  </a:lnTo>
                  <a:cubicBezTo>
                    <a:pt x="1" y="547"/>
                    <a:pt x="96" y="652"/>
                    <a:pt x="220" y="652"/>
                  </a:cubicBezTo>
                  <a:cubicBezTo>
                    <a:pt x="335" y="652"/>
                    <a:pt x="430" y="547"/>
                    <a:pt x="430" y="433"/>
                  </a:cubicBezTo>
                  <a:lnTo>
                    <a:pt x="430" y="223"/>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1" name="Google Shape;21661;p80"/>
            <p:cNvSpPr/>
            <p:nvPr/>
          </p:nvSpPr>
          <p:spPr>
            <a:xfrm>
              <a:off x="7771425" y="3464386"/>
              <a:ext cx="11286" cy="17073"/>
            </a:xfrm>
            <a:custGeom>
              <a:avLst/>
              <a:gdLst/>
              <a:ahLst/>
              <a:cxnLst/>
              <a:rect l="l" t="t" r="r" b="b"/>
              <a:pathLst>
                <a:path w="431" h="652" extrusionOk="0">
                  <a:moveTo>
                    <a:pt x="216" y="1"/>
                  </a:moveTo>
                  <a:cubicBezTo>
                    <a:pt x="108" y="1"/>
                    <a:pt x="1" y="75"/>
                    <a:pt x="1" y="223"/>
                  </a:cubicBezTo>
                  <a:lnTo>
                    <a:pt x="1" y="433"/>
                  </a:lnTo>
                  <a:cubicBezTo>
                    <a:pt x="1" y="547"/>
                    <a:pt x="96" y="652"/>
                    <a:pt x="211" y="652"/>
                  </a:cubicBezTo>
                  <a:cubicBezTo>
                    <a:pt x="335" y="652"/>
                    <a:pt x="430" y="547"/>
                    <a:pt x="430" y="433"/>
                  </a:cubicBezTo>
                  <a:lnTo>
                    <a:pt x="430" y="223"/>
                  </a:lnTo>
                  <a:cubicBezTo>
                    <a:pt x="430" y="75"/>
                    <a:pt x="323" y="1"/>
                    <a:pt x="216"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2" name="Google Shape;21662;p80"/>
            <p:cNvSpPr/>
            <p:nvPr/>
          </p:nvSpPr>
          <p:spPr>
            <a:xfrm>
              <a:off x="7696247" y="3446973"/>
              <a:ext cx="26264" cy="11521"/>
            </a:xfrm>
            <a:custGeom>
              <a:avLst/>
              <a:gdLst/>
              <a:ahLst/>
              <a:cxnLst/>
              <a:rect l="l" t="t" r="r" b="b"/>
              <a:pathLst>
                <a:path w="1003" h="440" extrusionOk="0">
                  <a:moveTo>
                    <a:pt x="287" y="0"/>
                  </a:moveTo>
                  <a:cubicBezTo>
                    <a:pt x="0" y="0"/>
                    <a:pt x="0"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3" name="Google Shape;21663;p80"/>
            <p:cNvSpPr/>
            <p:nvPr/>
          </p:nvSpPr>
          <p:spPr>
            <a:xfrm>
              <a:off x="7763936" y="3446973"/>
              <a:ext cx="26264" cy="11521"/>
            </a:xfrm>
            <a:custGeom>
              <a:avLst/>
              <a:gdLst/>
              <a:ahLst/>
              <a:cxnLst/>
              <a:rect l="l" t="t" r="r" b="b"/>
              <a:pathLst>
                <a:path w="1003" h="440" extrusionOk="0">
                  <a:moveTo>
                    <a:pt x="287" y="0"/>
                  </a:moveTo>
                  <a:cubicBezTo>
                    <a:pt x="1" y="0"/>
                    <a:pt x="1" y="439"/>
                    <a:pt x="287" y="439"/>
                  </a:cubicBezTo>
                  <a:lnTo>
                    <a:pt x="716" y="439"/>
                  </a:lnTo>
                  <a:cubicBezTo>
                    <a:pt x="1002" y="439"/>
                    <a:pt x="1002" y="0"/>
                    <a:pt x="7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4" name="Google Shape;21664;p80"/>
            <p:cNvSpPr/>
            <p:nvPr/>
          </p:nvSpPr>
          <p:spPr>
            <a:xfrm>
              <a:off x="7718243" y="3503218"/>
              <a:ext cx="49961" cy="16994"/>
            </a:xfrm>
            <a:custGeom>
              <a:avLst/>
              <a:gdLst/>
              <a:ahLst/>
              <a:cxnLst/>
              <a:rect l="l" t="t" r="r" b="b"/>
              <a:pathLst>
                <a:path w="1908" h="649" extrusionOk="0">
                  <a:moveTo>
                    <a:pt x="310" y="0"/>
                  </a:moveTo>
                  <a:cubicBezTo>
                    <a:pt x="144" y="0"/>
                    <a:pt x="1" y="217"/>
                    <a:pt x="162" y="371"/>
                  </a:cubicBezTo>
                  <a:cubicBezTo>
                    <a:pt x="372" y="553"/>
                    <a:pt x="642" y="648"/>
                    <a:pt x="915" y="648"/>
                  </a:cubicBezTo>
                  <a:cubicBezTo>
                    <a:pt x="928" y="648"/>
                    <a:pt x="941" y="648"/>
                    <a:pt x="954" y="648"/>
                  </a:cubicBezTo>
                  <a:cubicBezTo>
                    <a:pt x="967" y="648"/>
                    <a:pt x="980" y="648"/>
                    <a:pt x="993" y="648"/>
                  </a:cubicBezTo>
                  <a:cubicBezTo>
                    <a:pt x="1266" y="648"/>
                    <a:pt x="1536" y="553"/>
                    <a:pt x="1746" y="371"/>
                  </a:cubicBezTo>
                  <a:cubicBezTo>
                    <a:pt x="1907" y="217"/>
                    <a:pt x="1764" y="0"/>
                    <a:pt x="1597" y="0"/>
                  </a:cubicBezTo>
                  <a:cubicBezTo>
                    <a:pt x="1548" y="0"/>
                    <a:pt x="1496" y="20"/>
                    <a:pt x="1450" y="66"/>
                  </a:cubicBezTo>
                  <a:cubicBezTo>
                    <a:pt x="1302" y="166"/>
                    <a:pt x="1128" y="216"/>
                    <a:pt x="954" y="216"/>
                  </a:cubicBezTo>
                  <a:cubicBezTo>
                    <a:pt x="780" y="216"/>
                    <a:pt x="606" y="166"/>
                    <a:pt x="458" y="66"/>
                  </a:cubicBezTo>
                  <a:cubicBezTo>
                    <a:pt x="412" y="20"/>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5" name="Google Shape;21665;p80"/>
            <p:cNvSpPr/>
            <p:nvPr/>
          </p:nvSpPr>
          <p:spPr>
            <a:xfrm>
              <a:off x="7658777" y="3402013"/>
              <a:ext cx="22519" cy="64729"/>
            </a:xfrm>
            <a:custGeom>
              <a:avLst/>
              <a:gdLst/>
              <a:ahLst/>
              <a:cxnLst/>
              <a:rect l="l" t="t" r="r" b="b"/>
              <a:pathLst>
                <a:path w="860" h="2472" extrusionOk="0">
                  <a:moveTo>
                    <a:pt x="0" y="0"/>
                  </a:moveTo>
                  <a:lnTo>
                    <a:pt x="0" y="2471"/>
                  </a:lnTo>
                  <a:lnTo>
                    <a:pt x="477" y="2414"/>
                  </a:lnTo>
                  <a:cubicBezTo>
                    <a:pt x="697" y="2385"/>
                    <a:pt x="859" y="2204"/>
                    <a:pt x="859" y="1985"/>
                  </a:cubicBez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6" name="Google Shape;21666;p80"/>
            <p:cNvSpPr/>
            <p:nvPr/>
          </p:nvSpPr>
          <p:spPr>
            <a:xfrm>
              <a:off x="7805151" y="3402013"/>
              <a:ext cx="22519" cy="64729"/>
            </a:xfrm>
            <a:custGeom>
              <a:avLst/>
              <a:gdLst/>
              <a:ahLst/>
              <a:cxnLst/>
              <a:rect l="l" t="t" r="r" b="b"/>
              <a:pathLst>
                <a:path w="860" h="2472" extrusionOk="0">
                  <a:moveTo>
                    <a:pt x="1" y="0"/>
                  </a:moveTo>
                  <a:lnTo>
                    <a:pt x="1" y="1985"/>
                  </a:lnTo>
                  <a:cubicBezTo>
                    <a:pt x="1" y="2204"/>
                    <a:pt x="163" y="2385"/>
                    <a:pt x="382" y="2414"/>
                  </a:cubicBezTo>
                  <a:lnTo>
                    <a:pt x="859" y="2471"/>
                  </a:lnTo>
                  <a:lnTo>
                    <a:pt x="859"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7" name="Google Shape;21667;p80"/>
            <p:cNvSpPr/>
            <p:nvPr/>
          </p:nvSpPr>
          <p:spPr>
            <a:xfrm>
              <a:off x="7652021" y="3351345"/>
              <a:ext cx="183635" cy="101388"/>
            </a:xfrm>
            <a:custGeom>
              <a:avLst/>
              <a:gdLst/>
              <a:ahLst/>
              <a:cxnLst/>
              <a:rect l="l" t="t" r="r" b="b"/>
              <a:pathLst>
                <a:path w="7013" h="3872" extrusionOk="0">
                  <a:moveTo>
                    <a:pt x="3481" y="1"/>
                  </a:moveTo>
                  <a:cubicBezTo>
                    <a:pt x="2139" y="1"/>
                    <a:pt x="797" y="650"/>
                    <a:pt x="1" y="1954"/>
                  </a:cubicBezTo>
                  <a:lnTo>
                    <a:pt x="1" y="2021"/>
                  </a:lnTo>
                  <a:cubicBezTo>
                    <a:pt x="1022" y="2489"/>
                    <a:pt x="2109" y="2813"/>
                    <a:pt x="3225" y="2985"/>
                  </a:cubicBezTo>
                  <a:cubicBezTo>
                    <a:pt x="3230" y="2985"/>
                    <a:pt x="3234" y="2985"/>
                    <a:pt x="3239" y="2985"/>
                  </a:cubicBezTo>
                  <a:cubicBezTo>
                    <a:pt x="3346" y="2985"/>
                    <a:pt x="3424" y="2876"/>
                    <a:pt x="3388" y="2775"/>
                  </a:cubicBezTo>
                  <a:lnTo>
                    <a:pt x="3244" y="2431"/>
                  </a:lnTo>
                  <a:cubicBezTo>
                    <a:pt x="3200" y="2325"/>
                    <a:pt x="3279" y="2219"/>
                    <a:pt x="3389" y="2219"/>
                  </a:cubicBezTo>
                  <a:cubicBezTo>
                    <a:pt x="3398" y="2219"/>
                    <a:pt x="3407" y="2220"/>
                    <a:pt x="3416" y="2221"/>
                  </a:cubicBezTo>
                  <a:cubicBezTo>
                    <a:pt x="4017" y="2326"/>
                    <a:pt x="5525" y="2698"/>
                    <a:pt x="6698" y="3872"/>
                  </a:cubicBezTo>
                  <a:lnTo>
                    <a:pt x="7013" y="2040"/>
                  </a:lnTo>
                  <a:cubicBezTo>
                    <a:pt x="6230" y="683"/>
                    <a:pt x="4856" y="1"/>
                    <a:pt x="348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8" name="Google Shape;21668;p80"/>
            <p:cNvSpPr/>
            <p:nvPr/>
          </p:nvSpPr>
          <p:spPr>
            <a:xfrm>
              <a:off x="7652021" y="3351293"/>
              <a:ext cx="183635" cy="84970"/>
            </a:xfrm>
            <a:custGeom>
              <a:avLst/>
              <a:gdLst/>
              <a:ahLst/>
              <a:cxnLst/>
              <a:rect l="l" t="t" r="r" b="b"/>
              <a:pathLst>
                <a:path w="7013" h="3245" extrusionOk="0">
                  <a:moveTo>
                    <a:pt x="3483" y="1"/>
                  </a:moveTo>
                  <a:cubicBezTo>
                    <a:pt x="2062" y="1"/>
                    <a:pt x="745" y="745"/>
                    <a:pt x="1" y="1956"/>
                  </a:cubicBezTo>
                  <a:lnTo>
                    <a:pt x="1" y="2023"/>
                  </a:lnTo>
                  <a:cubicBezTo>
                    <a:pt x="163" y="2099"/>
                    <a:pt x="363" y="2176"/>
                    <a:pt x="573" y="2262"/>
                  </a:cubicBezTo>
                  <a:cubicBezTo>
                    <a:pt x="1260" y="1162"/>
                    <a:pt x="2369" y="646"/>
                    <a:pt x="3469" y="646"/>
                  </a:cubicBezTo>
                  <a:cubicBezTo>
                    <a:pt x="4938" y="646"/>
                    <a:pt x="6393" y="1565"/>
                    <a:pt x="6812" y="3244"/>
                  </a:cubicBezTo>
                  <a:lnTo>
                    <a:pt x="7013" y="2042"/>
                  </a:lnTo>
                  <a:cubicBezTo>
                    <a:pt x="6288" y="783"/>
                    <a:pt x="4943" y="1"/>
                    <a:pt x="3483"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69" name="Google Shape;21669;p80"/>
            <p:cNvSpPr/>
            <p:nvPr/>
          </p:nvSpPr>
          <p:spPr>
            <a:xfrm>
              <a:off x="7630549" y="3345794"/>
              <a:ext cx="225086" cy="354493"/>
            </a:xfrm>
            <a:custGeom>
              <a:avLst/>
              <a:gdLst/>
              <a:ahLst/>
              <a:cxnLst/>
              <a:rect l="l" t="t" r="r" b="b"/>
              <a:pathLst>
                <a:path w="8596" h="13538" extrusionOk="0">
                  <a:moveTo>
                    <a:pt x="4303" y="430"/>
                  </a:moveTo>
                  <a:cubicBezTo>
                    <a:pt x="6440" y="430"/>
                    <a:pt x="8176" y="2157"/>
                    <a:pt x="8176" y="4294"/>
                  </a:cubicBezTo>
                  <a:lnTo>
                    <a:pt x="8176" y="4904"/>
                  </a:lnTo>
                  <a:cubicBezTo>
                    <a:pt x="8176" y="6364"/>
                    <a:pt x="7527" y="7747"/>
                    <a:pt x="6411" y="8682"/>
                  </a:cubicBezTo>
                  <a:lnTo>
                    <a:pt x="4303" y="10466"/>
                  </a:lnTo>
                  <a:lnTo>
                    <a:pt x="2195" y="8682"/>
                  </a:lnTo>
                  <a:cubicBezTo>
                    <a:pt x="1078" y="7747"/>
                    <a:pt x="430" y="6364"/>
                    <a:pt x="430" y="4904"/>
                  </a:cubicBezTo>
                  <a:lnTo>
                    <a:pt x="430" y="4294"/>
                  </a:lnTo>
                  <a:cubicBezTo>
                    <a:pt x="430" y="2157"/>
                    <a:pt x="2166" y="430"/>
                    <a:pt x="4303" y="430"/>
                  </a:cubicBezTo>
                  <a:close/>
                  <a:moveTo>
                    <a:pt x="4303" y="1"/>
                  </a:moveTo>
                  <a:cubicBezTo>
                    <a:pt x="1928" y="1"/>
                    <a:pt x="10" y="1918"/>
                    <a:pt x="0" y="4294"/>
                  </a:cubicBezTo>
                  <a:lnTo>
                    <a:pt x="0" y="4904"/>
                  </a:lnTo>
                  <a:cubicBezTo>
                    <a:pt x="0" y="6488"/>
                    <a:pt x="697" y="7995"/>
                    <a:pt x="1908" y="9016"/>
                  </a:cubicBezTo>
                  <a:lnTo>
                    <a:pt x="4093" y="10848"/>
                  </a:lnTo>
                  <a:lnTo>
                    <a:pt x="4093" y="13538"/>
                  </a:lnTo>
                  <a:lnTo>
                    <a:pt x="4522" y="13538"/>
                  </a:lnTo>
                  <a:lnTo>
                    <a:pt x="4522" y="10848"/>
                  </a:lnTo>
                  <a:lnTo>
                    <a:pt x="6688" y="9016"/>
                  </a:lnTo>
                  <a:cubicBezTo>
                    <a:pt x="7900" y="7995"/>
                    <a:pt x="8596" y="6488"/>
                    <a:pt x="8596" y="4904"/>
                  </a:cubicBezTo>
                  <a:lnTo>
                    <a:pt x="8596" y="4294"/>
                  </a:lnTo>
                  <a:cubicBezTo>
                    <a:pt x="8596" y="1928"/>
                    <a:pt x="6678" y="1"/>
                    <a:pt x="4303"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0" name="Google Shape;21670;p80"/>
            <p:cNvSpPr/>
            <p:nvPr/>
          </p:nvSpPr>
          <p:spPr>
            <a:xfrm>
              <a:off x="7731964" y="3627335"/>
              <a:ext cx="22519" cy="33752"/>
            </a:xfrm>
            <a:custGeom>
              <a:avLst/>
              <a:gdLst/>
              <a:ahLst/>
              <a:cxnLst/>
              <a:rect l="l" t="t" r="r" b="b"/>
              <a:pathLst>
                <a:path w="860" h="1289" extrusionOk="0">
                  <a:moveTo>
                    <a:pt x="430" y="0"/>
                  </a:moveTo>
                  <a:cubicBezTo>
                    <a:pt x="191" y="0"/>
                    <a:pt x="1" y="191"/>
                    <a:pt x="1" y="430"/>
                  </a:cubicBezTo>
                  <a:lnTo>
                    <a:pt x="1" y="859"/>
                  </a:lnTo>
                  <a:cubicBezTo>
                    <a:pt x="1" y="1097"/>
                    <a:pt x="191" y="1288"/>
                    <a:pt x="430" y="1288"/>
                  </a:cubicBezTo>
                  <a:cubicBezTo>
                    <a:pt x="668" y="1288"/>
                    <a:pt x="859" y="1097"/>
                    <a:pt x="859" y="859"/>
                  </a:cubicBezTo>
                  <a:lnTo>
                    <a:pt x="859" y="430"/>
                  </a:lnTo>
                  <a:cubicBezTo>
                    <a:pt x="859" y="191"/>
                    <a:pt x="668"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1" name="Google Shape;21671;p80"/>
            <p:cNvSpPr/>
            <p:nvPr/>
          </p:nvSpPr>
          <p:spPr>
            <a:xfrm>
              <a:off x="7611565" y="3617333"/>
              <a:ext cx="52972" cy="83216"/>
            </a:xfrm>
            <a:custGeom>
              <a:avLst/>
              <a:gdLst/>
              <a:ahLst/>
              <a:cxnLst/>
              <a:rect l="l" t="t" r="r" b="b"/>
              <a:pathLst>
                <a:path w="2023" h="3178" extrusionOk="0">
                  <a:moveTo>
                    <a:pt x="248" y="1"/>
                  </a:moveTo>
                  <a:cubicBezTo>
                    <a:pt x="144" y="106"/>
                    <a:pt x="58" y="230"/>
                    <a:pt x="0" y="363"/>
                  </a:cubicBezTo>
                  <a:lnTo>
                    <a:pt x="1374" y="1575"/>
                  </a:lnTo>
                  <a:cubicBezTo>
                    <a:pt x="1508" y="1699"/>
                    <a:pt x="1584" y="1870"/>
                    <a:pt x="1594" y="2052"/>
                  </a:cubicBezTo>
                  <a:lnTo>
                    <a:pt x="1594" y="3177"/>
                  </a:lnTo>
                  <a:lnTo>
                    <a:pt x="2023" y="3177"/>
                  </a:lnTo>
                  <a:lnTo>
                    <a:pt x="2023" y="2052"/>
                  </a:lnTo>
                  <a:cubicBezTo>
                    <a:pt x="2023" y="1746"/>
                    <a:pt x="1889" y="1451"/>
                    <a:pt x="1660" y="1250"/>
                  </a:cubicBezTo>
                  <a:lnTo>
                    <a:pt x="248"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2" name="Google Shape;21672;p80"/>
            <p:cNvSpPr/>
            <p:nvPr/>
          </p:nvSpPr>
          <p:spPr>
            <a:xfrm>
              <a:off x="7821909" y="3617333"/>
              <a:ext cx="52972" cy="82954"/>
            </a:xfrm>
            <a:custGeom>
              <a:avLst/>
              <a:gdLst/>
              <a:ahLst/>
              <a:cxnLst/>
              <a:rect l="l" t="t" r="r" b="b"/>
              <a:pathLst>
                <a:path w="2023" h="3168" extrusionOk="0">
                  <a:moveTo>
                    <a:pt x="1774" y="1"/>
                  </a:moveTo>
                  <a:lnTo>
                    <a:pt x="363" y="1250"/>
                  </a:lnTo>
                  <a:cubicBezTo>
                    <a:pt x="134" y="1451"/>
                    <a:pt x="0" y="1746"/>
                    <a:pt x="0" y="2052"/>
                  </a:cubicBezTo>
                  <a:lnTo>
                    <a:pt x="0" y="3168"/>
                  </a:lnTo>
                  <a:lnTo>
                    <a:pt x="429" y="3168"/>
                  </a:lnTo>
                  <a:lnTo>
                    <a:pt x="429" y="2052"/>
                  </a:lnTo>
                  <a:cubicBezTo>
                    <a:pt x="439" y="1870"/>
                    <a:pt x="515" y="1699"/>
                    <a:pt x="649" y="1575"/>
                  </a:cubicBezTo>
                  <a:lnTo>
                    <a:pt x="2023" y="354"/>
                  </a:lnTo>
                  <a:cubicBezTo>
                    <a:pt x="1956" y="220"/>
                    <a:pt x="1879" y="106"/>
                    <a:pt x="1774"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73" name="Google Shape;21673;p80"/>
          <p:cNvGrpSpPr/>
          <p:nvPr/>
        </p:nvGrpSpPr>
        <p:grpSpPr>
          <a:xfrm>
            <a:off x="8950353" y="5690776"/>
            <a:ext cx="351088" cy="472971"/>
            <a:chOff x="6712765" y="4268082"/>
            <a:chExt cx="263316" cy="354728"/>
          </a:xfrm>
        </p:grpSpPr>
        <p:sp>
          <p:nvSpPr>
            <p:cNvPr id="21674" name="Google Shape;21674;p80"/>
            <p:cNvSpPr/>
            <p:nvPr/>
          </p:nvSpPr>
          <p:spPr>
            <a:xfrm>
              <a:off x="6907372" y="4411209"/>
              <a:ext cx="36004" cy="131658"/>
            </a:xfrm>
            <a:custGeom>
              <a:avLst/>
              <a:gdLst/>
              <a:ahLst/>
              <a:cxnLst/>
              <a:rect l="l" t="t" r="r" b="b"/>
              <a:pathLst>
                <a:path w="1375" h="5028" extrusionOk="0">
                  <a:moveTo>
                    <a:pt x="0" y="0"/>
                  </a:moveTo>
                  <a:lnTo>
                    <a:pt x="0" y="1632"/>
                  </a:lnTo>
                  <a:cubicBezTo>
                    <a:pt x="0" y="1842"/>
                    <a:pt x="67" y="2042"/>
                    <a:pt x="201" y="2204"/>
                  </a:cubicBezTo>
                  <a:cubicBezTo>
                    <a:pt x="277" y="2300"/>
                    <a:pt x="277" y="2433"/>
                    <a:pt x="201" y="2529"/>
                  </a:cubicBezTo>
                  <a:cubicBezTo>
                    <a:pt x="67" y="2691"/>
                    <a:pt x="0" y="2891"/>
                    <a:pt x="0" y="3101"/>
                  </a:cubicBezTo>
                  <a:cubicBezTo>
                    <a:pt x="0" y="3311"/>
                    <a:pt x="77" y="3511"/>
                    <a:pt x="210" y="3683"/>
                  </a:cubicBezTo>
                  <a:cubicBezTo>
                    <a:pt x="286" y="3788"/>
                    <a:pt x="286" y="3931"/>
                    <a:pt x="210" y="4036"/>
                  </a:cubicBezTo>
                  <a:cubicBezTo>
                    <a:pt x="77" y="4274"/>
                    <a:pt x="0" y="4541"/>
                    <a:pt x="0" y="4809"/>
                  </a:cubicBezTo>
                  <a:lnTo>
                    <a:pt x="868" y="5028"/>
                  </a:lnTo>
                  <a:cubicBezTo>
                    <a:pt x="868" y="5028"/>
                    <a:pt x="1307" y="4589"/>
                    <a:pt x="1307" y="4074"/>
                  </a:cubicBezTo>
                  <a:cubicBezTo>
                    <a:pt x="1307" y="3845"/>
                    <a:pt x="1231" y="3626"/>
                    <a:pt x="1097" y="3444"/>
                  </a:cubicBezTo>
                  <a:cubicBezTo>
                    <a:pt x="1012" y="3339"/>
                    <a:pt x="1012" y="3177"/>
                    <a:pt x="1097" y="3072"/>
                  </a:cubicBezTo>
                  <a:cubicBezTo>
                    <a:pt x="1374" y="2710"/>
                    <a:pt x="1374" y="2204"/>
                    <a:pt x="1107" y="1842"/>
                  </a:cubicBezTo>
                  <a:cubicBezTo>
                    <a:pt x="1040" y="1737"/>
                    <a:pt x="1040" y="1603"/>
                    <a:pt x="1107" y="1498"/>
                  </a:cubicBezTo>
                  <a:cubicBezTo>
                    <a:pt x="1240" y="1327"/>
                    <a:pt x="1307" y="1107"/>
                    <a:pt x="1307" y="888"/>
                  </a:cubicBezTo>
                  <a:cubicBezTo>
                    <a:pt x="1317" y="516"/>
                    <a:pt x="1107" y="163"/>
                    <a:pt x="76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5" name="Google Shape;21675;p80"/>
            <p:cNvSpPr/>
            <p:nvPr/>
          </p:nvSpPr>
          <p:spPr>
            <a:xfrm>
              <a:off x="6745496" y="4411209"/>
              <a:ext cx="36240" cy="131658"/>
            </a:xfrm>
            <a:custGeom>
              <a:avLst/>
              <a:gdLst/>
              <a:ahLst/>
              <a:cxnLst/>
              <a:rect l="l" t="t" r="r" b="b"/>
              <a:pathLst>
                <a:path w="1384" h="5028" extrusionOk="0">
                  <a:moveTo>
                    <a:pt x="621" y="0"/>
                  </a:moveTo>
                  <a:cubicBezTo>
                    <a:pt x="277" y="163"/>
                    <a:pt x="58" y="516"/>
                    <a:pt x="67" y="888"/>
                  </a:cubicBezTo>
                  <a:cubicBezTo>
                    <a:pt x="67" y="1107"/>
                    <a:pt x="144" y="1327"/>
                    <a:pt x="268" y="1498"/>
                  </a:cubicBezTo>
                  <a:cubicBezTo>
                    <a:pt x="344" y="1603"/>
                    <a:pt x="344" y="1737"/>
                    <a:pt x="268" y="1842"/>
                  </a:cubicBezTo>
                  <a:cubicBezTo>
                    <a:pt x="0" y="2204"/>
                    <a:pt x="10" y="2710"/>
                    <a:pt x="287" y="3072"/>
                  </a:cubicBezTo>
                  <a:cubicBezTo>
                    <a:pt x="372" y="3177"/>
                    <a:pt x="372" y="3339"/>
                    <a:pt x="287" y="3444"/>
                  </a:cubicBezTo>
                  <a:cubicBezTo>
                    <a:pt x="144" y="3626"/>
                    <a:pt x="67" y="3845"/>
                    <a:pt x="77" y="4074"/>
                  </a:cubicBezTo>
                  <a:cubicBezTo>
                    <a:pt x="77" y="4589"/>
                    <a:pt x="506" y="5028"/>
                    <a:pt x="506" y="5028"/>
                  </a:cubicBezTo>
                  <a:lnTo>
                    <a:pt x="1384" y="4809"/>
                  </a:lnTo>
                  <a:cubicBezTo>
                    <a:pt x="1374" y="4541"/>
                    <a:pt x="1307" y="4274"/>
                    <a:pt x="1174" y="4036"/>
                  </a:cubicBezTo>
                  <a:cubicBezTo>
                    <a:pt x="1088" y="3931"/>
                    <a:pt x="1088" y="3788"/>
                    <a:pt x="1174" y="3683"/>
                  </a:cubicBezTo>
                  <a:cubicBezTo>
                    <a:pt x="1307" y="3511"/>
                    <a:pt x="1384" y="3311"/>
                    <a:pt x="1374" y="3101"/>
                  </a:cubicBezTo>
                  <a:cubicBezTo>
                    <a:pt x="1374" y="2891"/>
                    <a:pt x="1307" y="2691"/>
                    <a:pt x="1183" y="2529"/>
                  </a:cubicBezTo>
                  <a:cubicBezTo>
                    <a:pt x="1107" y="2433"/>
                    <a:pt x="1107" y="2300"/>
                    <a:pt x="1183" y="2204"/>
                  </a:cubicBezTo>
                  <a:cubicBezTo>
                    <a:pt x="1307" y="2042"/>
                    <a:pt x="1374" y="1842"/>
                    <a:pt x="1374" y="1632"/>
                  </a:cubicBezTo>
                  <a:lnTo>
                    <a:pt x="1374"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6" name="Google Shape;21676;p80"/>
            <p:cNvSpPr/>
            <p:nvPr/>
          </p:nvSpPr>
          <p:spPr>
            <a:xfrm>
              <a:off x="6752985" y="4268082"/>
              <a:ext cx="183138" cy="134669"/>
            </a:xfrm>
            <a:custGeom>
              <a:avLst/>
              <a:gdLst/>
              <a:ahLst/>
              <a:cxnLst/>
              <a:rect l="l" t="t" r="r" b="b"/>
              <a:pathLst>
                <a:path w="6994" h="5143" extrusionOk="0">
                  <a:moveTo>
                    <a:pt x="3492" y="0"/>
                  </a:moveTo>
                  <a:cubicBezTo>
                    <a:pt x="1565" y="0"/>
                    <a:pt x="1" y="1565"/>
                    <a:pt x="1" y="3501"/>
                  </a:cubicBezTo>
                  <a:lnTo>
                    <a:pt x="1" y="5142"/>
                  </a:lnTo>
                  <a:lnTo>
                    <a:pt x="6993" y="5142"/>
                  </a:lnTo>
                  <a:lnTo>
                    <a:pt x="6993" y="3501"/>
                  </a:lnTo>
                  <a:cubicBezTo>
                    <a:pt x="6993" y="1565"/>
                    <a:pt x="5429" y="0"/>
                    <a:pt x="3492"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7" name="Google Shape;21677;p80"/>
            <p:cNvSpPr/>
            <p:nvPr/>
          </p:nvSpPr>
          <p:spPr>
            <a:xfrm>
              <a:off x="6712765" y="4456928"/>
              <a:ext cx="263316" cy="165882"/>
            </a:xfrm>
            <a:custGeom>
              <a:avLst/>
              <a:gdLst/>
              <a:ahLst/>
              <a:cxnLst/>
              <a:rect l="l" t="t" r="r" b="b"/>
              <a:pathLst>
                <a:path w="10056" h="6335" extrusionOk="0">
                  <a:moveTo>
                    <a:pt x="3721" y="0"/>
                  </a:moveTo>
                  <a:lnTo>
                    <a:pt x="3721" y="1784"/>
                  </a:lnTo>
                  <a:cubicBezTo>
                    <a:pt x="3721" y="2156"/>
                    <a:pt x="3483" y="2481"/>
                    <a:pt x="3130" y="2605"/>
                  </a:cubicBezTo>
                  <a:lnTo>
                    <a:pt x="878" y="3406"/>
                  </a:lnTo>
                  <a:cubicBezTo>
                    <a:pt x="354" y="3587"/>
                    <a:pt x="1" y="4083"/>
                    <a:pt x="1" y="4637"/>
                  </a:cubicBezTo>
                  <a:lnTo>
                    <a:pt x="1" y="5676"/>
                  </a:lnTo>
                  <a:cubicBezTo>
                    <a:pt x="1" y="6039"/>
                    <a:pt x="296" y="6335"/>
                    <a:pt x="659" y="6335"/>
                  </a:cubicBezTo>
                  <a:lnTo>
                    <a:pt x="9398" y="6335"/>
                  </a:lnTo>
                  <a:cubicBezTo>
                    <a:pt x="9760" y="6335"/>
                    <a:pt x="10056" y="6039"/>
                    <a:pt x="10056" y="5676"/>
                  </a:cubicBezTo>
                  <a:lnTo>
                    <a:pt x="10056" y="4637"/>
                  </a:lnTo>
                  <a:cubicBezTo>
                    <a:pt x="10056" y="4083"/>
                    <a:pt x="9703" y="3587"/>
                    <a:pt x="9178" y="3406"/>
                  </a:cubicBezTo>
                  <a:lnTo>
                    <a:pt x="6927" y="2605"/>
                  </a:lnTo>
                  <a:cubicBezTo>
                    <a:pt x="6574" y="2481"/>
                    <a:pt x="6345" y="2156"/>
                    <a:pt x="6345" y="1784"/>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8" name="Google Shape;21678;p80"/>
            <p:cNvSpPr/>
            <p:nvPr/>
          </p:nvSpPr>
          <p:spPr>
            <a:xfrm>
              <a:off x="6713027" y="4529854"/>
              <a:ext cx="263055" cy="92957"/>
            </a:xfrm>
            <a:custGeom>
              <a:avLst/>
              <a:gdLst/>
              <a:ahLst/>
              <a:cxnLst/>
              <a:rect l="l" t="t" r="r" b="b"/>
              <a:pathLst>
                <a:path w="10046" h="3550" extrusionOk="0">
                  <a:moveTo>
                    <a:pt x="2624" y="1"/>
                  </a:moveTo>
                  <a:lnTo>
                    <a:pt x="868" y="621"/>
                  </a:lnTo>
                  <a:cubicBezTo>
                    <a:pt x="344" y="802"/>
                    <a:pt x="0" y="1298"/>
                    <a:pt x="0" y="1852"/>
                  </a:cubicBezTo>
                  <a:lnTo>
                    <a:pt x="0" y="2891"/>
                  </a:lnTo>
                  <a:cubicBezTo>
                    <a:pt x="0" y="3254"/>
                    <a:pt x="286" y="3550"/>
                    <a:pt x="649" y="3550"/>
                  </a:cubicBezTo>
                  <a:lnTo>
                    <a:pt x="9388" y="3550"/>
                  </a:lnTo>
                  <a:cubicBezTo>
                    <a:pt x="9750" y="3550"/>
                    <a:pt x="10046" y="3254"/>
                    <a:pt x="10046" y="2891"/>
                  </a:cubicBezTo>
                  <a:lnTo>
                    <a:pt x="10046" y="1852"/>
                  </a:lnTo>
                  <a:cubicBezTo>
                    <a:pt x="10046" y="1298"/>
                    <a:pt x="9693" y="802"/>
                    <a:pt x="9168" y="621"/>
                  </a:cubicBezTo>
                  <a:lnTo>
                    <a:pt x="7413" y="1"/>
                  </a:lnTo>
                  <a:cubicBezTo>
                    <a:pt x="7327" y="1260"/>
                    <a:pt x="6278" y="2233"/>
                    <a:pt x="5018" y="2233"/>
                  </a:cubicBezTo>
                  <a:cubicBezTo>
                    <a:pt x="3759" y="2233"/>
                    <a:pt x="2719" y="1260"/>
                    <a:pt x="262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79" name="Google Shape;21679;p80"/>
            <p:cNvSpPr/>
            <p:nvPr/>
          </p:nvSpPr>
          <p:spPr>
            <a:xfrm>
              <a:off x="6810199" y="4468424"/>
              <a:ext cx="68709" cy="28620"/>
            </a:xfrm>
            <a:custGeom>
              <a:avLst/>
              <a:gdLst/>
              <a:ahLst/>
              <a:cxnLst/>
              <a:rect l="l" t="t" r="r" b="b"/>
              <a:pathLst>
                <a:path w="2624" h="1093" extrusionOk="0">
                  <a:moveTo>
                    <a:pt x="0" y="0"/>
                  </a:moveTo>
                  <a:lnTo>
                    <a:pt x="0" y="821"/>
                  </a:lnTo>
                  <a:cubicBezTo>
                    <a:pt x="420" y="1002"/>
                    <a:pt x="866" y="1092"/>
                    <a:pt x="1312" y="1092"/>
                  </a:cubicBezTo>
                  <a:cubicBezTo>
                    <a:pt x="1758" y="1092"/>
                    <a:pt x="2204" y="1002"/>
                    <a:pt x="2624" y="82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0" name="Google Shape;21680;p80"/>
            <p:cNvSpPr/>
            <p:nvPr/>
          </p:nvSpPr>
          <p:spPr>
            <a:xfrm>
              <a:off x="6752226" y="4336399"/>
              <a:ext cx="184630" cy="149019"/>
            </a:xfrm>
            <a:custGeom>
              <a:avLst/>
              <a:gdLst/>
              <a:ahLst/>
              <a:cxnLst/>
              <a:rect l="l" t="t" r="r" b="b"/>
              <a:pathLst>
                <a:path w="7051" h="5691" extrusionOk="0">
                  <a:moveTo>
                    <a:pt x="3521" y="0"/>
                  </a:moveTo>
                  <a:cubicBezTo>
                    <a:pt x="3452" y="0"/>
                    <a:pt x="3383" y="34"/>
                    <a:pt x="3340" y="100"/>
                  </a:cubicBezTo>
                  <a:cubicBezTo>
                    <a:pt x="2529" y="1360"/>
                    <a:pt x="1451" y="1789"/>
                    <a:pt x="955" y="1923"/>
                  </a:cubicBezTo>
                  <a:cubicBezTo>
                    <a:pt x="869" y="1951"/>
                    <a:pt x="573" y="1980"/>
                    <a:pt x="573" y="1980"/>
                  </a:cubicBezTo>
                  <a:cubicBezTo>
                    <a:pt x="249" y="1980"/>
                    <a:pt x="1" y="2266"/>
                    <a:pt x="30" y="2581"/>
                  </a:cubicBezTo>
                  <a:cubicBezTo>
                    <a:pt x="68" y="2867"/>
                    <a:pt x="316" y="3077"/>
                    <a:pt x="602" y="3077"/>
                  </a:cubicBezTo>
                  <a:lnTo>
                    <a:pt x="697" y="3077"/>
                  </a:lnTo>
                  <a:cubicBezTo>
                    <a:pt x="812" y="4556"/>
                    <a:pt x="2043" y="5691"/>
                    <a:pt x="3521" y="5691"/>
                  </a:cubicBezTo>
                  <a:cubicBezTo>
                    <a:pt x="5009" y="5691"/>
                    <a:pt x="6240" y="4556"/>
                    <a:pt x="6355" y="3077"/>
                  </a:cubicBezTo>
                  <a:lnTo>
                    <a:pt x="6440" y="3077"/>
                  </a:lnTo>
                  <a:cubicBezTo>
                    <a:pt x="6727" y="3077"/>
                    <a:pt x="6975" y="2867"/>
                    <a:pt x="7013" y="2581"/>
                  </a:cubicBezTo>
                  <a:cubicBezTo>
                    <a:pt x="7051" y="2266"/>
                    <a:pt x="6793" y="1980"/>
                    <a:pt x="6469" y="1980"/>
                  </a:cubicBezTo>
                  <a:cubicBezTo>
                    <a:pt x="6469" y="1980"/>
                    <a:pt x="6183" y="1951"/>
                    <a:pt x="6087" y="1923"/>
                  </a:cubicBezTo>
                  <a:cubicBezTo>
                    <a:pt x="5591" y="1789"/>
                    <a:pt x="4523" y="1360"/>
                    <a:pt x="3702" y="100"/>
                  </a:cubicBezTo>
                  <a:cubicBezTo>
                    <a:pt x="3660" y="34"/>
                    <a:pt x="3590" y="0"/>
                    <a:pt x="35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1" name="Google Shape;21681;p80"/>
            <p:cNvSpPr/>
            <p:nvPr/>
          </p:nvSpPr>
          <p:spPr>
            <a:xfrm>
              <a:off x="6752226" y="4336451"/>
              <a:ext cx="169417" cy="149202"/>
            </a:xfrm>
            <a:custGeom>
              <a:avLst/>
              <a:gdLst/>
              <a:ahLst/>
              <a:cxnLst/>
              <a:rect l="l" t="t" r="r" b="b"/>
              <a:pathLst>
                <a:path w="6470" h="5698" extrusionOk="0">
                  <a:moveTo>
                    <a:pt x="3521" y="1"/>
                  </a:moveTo>
                  <a:cubicBezTo>
                    <a:pt x="3452" y="1"/>
                    <a:pt x="3383" y="36"/>
                    <a:pt x="3340" y="108"/>
                  </a:cubicBezTo>
                  <a:cubicBezTo>
                    <a:pt x="2901" y="785"/>
                    <a:pt x="2281" y="1339"/>
                    <a:pt x="1556" y="1692"/>
                  </a:cubicBezTo>
                  <a:cubicBezTo>
                    <a:pt x="1365" y="1787"/>
                    <a:pt x="1165" y="1863"/>
                    <a:pt x="955" y="1921"/>
                  </a:cubicBezTo>
                  <a:cubicBezTo>
                    <a:pt x="869" y="1949"/>
                    <a:pt x="573" y="1978"/>
                    <a:pt x="573" y="1978"/>
                  </a:cubicBezTo>
                  <a:cubicBezTo>
                    <a:pt x="249" y="1978"/>
                    <a:pt x="1" y="2264"/>
                    <a:pt x="30" y="2579"/>
                  </a:cubicBezTo>
                  <a:cubicBezTo>
                    <a:pt x="68" y="2865"/>
                    <a:pt x="316" y="3075"/>
                    <a:pt x="612" y="3075"/>
                  </a:cubicBezTo>
                  <a:lnTo>
                    <a:pt x="697" y="3075"/>
                  </a:lnTo>
                  <a:cubicBezTo>
                    <a:pt x="801" y="4570"/>
                    <a:pt x="2056" y="5697"/>
                    <a:pt x="3504" y="5697"/>
                  </a:cubicBezTo>
                  <a:cubicBezTo>
                    <a:pt x="3654" y="5697"/>
                    <a:pt x="3807" y="5685"/>
                    <a:pt x="3960" y="5660"/>
                  </a:cubicBezTo>
                  <a:cubicBezTo>
                    <a:pt x="2710" y="5460"/>
                    <a:pt x="1737" y="4458"/>
                    <a:pt x="1575" y="3199"/>
                  </a:cubicBezTo>
                  <a:cubicBezTo>
                    <a:pt x="1556" y="3018"/>
                    <a:pt x="1556" y="2827"/>
                    <a:pt x="1575" y="2636"/>
                  </a:cubicBezTo>
                  <a:cubicBezTo>
                    <a:pt x="1594" y="2483"/>
                    <a:pt x="1642" y="2340"/>
                    <a:pt x="1728" y="2207"/>
                  </a:cubicBezTo>
                  <a:cubicBezTo>
                    <a:pt x="1804" y="2102"/>
                    <a:pt x="1909" y="2006"/>
                    <a:pt x="2033" y="1940"/>
                  </a:cubicBezTo>
                  <a:cubicBezTo>
                    <a:pt x="2615" y="1606"/>
                    <a:pt x="3121" y="1148"/>
                    <a:pt x="3521" y="604"/>
                  </a:cubicBezTo>
                  <a:cubicBezTo>
                    <a:pt x="3970" y="1234"/>
                    <a:pt x="4580" y="1739"/>
                    <a:pt x="5286" y="2083"/>
                  </a:cubicBezTo>
                  <a:cubicBezTo>
                    <a:pt x="5445" y="2158"/>
                    <a:pt x="5616" y="2196"/>
                    <a:pt x="5786" y="2196"/>
                  </a:cubicBezTo>
                  <a:cubicBezTo>
                    <a:pt x="6025" y="2196"/>
                    <a:pt x="6263" y="2122"/>
                    <a:pt x="6469" y="1978"/>
                  </a:cubicBezTo>
                  <a:cubicBezTo>
                    <a:pt x="6469" y="1978"/>
                    <a:pt x="6183" y="1949"/>
                    <a:pt x="6087" y="1921"/>
                  </a:cubicBezTo>
                  <a:cubicBezTo>
                    <a:pt x="5591" y="1787"/>
                    <a:pt x="4523" y="1358"/>
                    <a:pt x="3702" y="108"/>
                  </a:cubicBezTo>
                  <a:cubicBezTo>
                    <a:pt x="3660" y="36"/>
                    <a:pt x="3590" y="1"/>
                    <a:pt x="3521"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2" name="Google Shape;21682;p80"/>
            <p:cNvSpPr/>
            <p:nvPr/>
          </p:nvSpPr>
          <p:spPr>
            <a:xfrm>
              <a:off x="6804439" y="4388847"/>
              <a:ext cx="11521" cy="17151"/>
            </a:xfrm>
            <a:custGeom>
              <a:avLst/>
              <a:gdLst/>
              <a:ahLst/>
              <a:cxnLst/>
              <a:rect l="l" t="t" r="r" b="b"/>
              <a:pathLst>
                <a:path w="440" h="655" extrusionOk="0">
                  <a:moveTo>
                    <a:pt x="220" y="1"/>
                  </a:moveTo>
                  <a:cubicBezTo>
                    <a:pt x="111" y="1"/>
                    <a:pt x="1" y="72"/>
                    <a:pt x="1" y="215"/>
                  </a:cubicBezTo>
                  <a:lnTo>
                    <a:pt x="1" y="435"/>
                  </a:lnTo>
                  <a:cubicBezTo>
                    <a:pt x="1" y="559"/>
                    <a:pt x="96" y="654"/>
                    <a:pt x="220" y="654"/>
                  </a:cubicBezTo>
                  <a:cubicBezTo>
                    <a:pt x="344" y="654"/>
                    <a:pt x="440" y="55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3" name="Google Shape;21683;p80"/>
            <p:cNvSpPr/>
            <p:nvPr/>
          </p:nvSpPr>
          <p:spPr>
            <a:xfrm>
              <a:off x="6873148" y="4388847"/>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4" name="Google Shape;21684;p80"/>
            <p:cNvSpPr/>
            <p:nvPr/>
          </p:nvSpPr>
          <p:spPr>
            <a:xfrm>
              <a:off x="6878883" y="4496887"/>
              <a:ext cx="26" cy="26"/>
            </a:xfrm>
            <a:custGeom>
              <a:avLst/>
              <a:gdLst/>
              <a:ahLst/>
              <a:cxnLst/>
              <a:rect l="l" t="t" r="r" b="b"/>
              <a:pathLst>
                <a:path w="1" h="1" extrusionOk="0">
                  <a:moveTo>
                    <a:pt x="1" y="1"/>
                  </a:moveTo>
                  <a:lnTo>
                    <a:pt x="1" y="1"/>
                  </a:lnTo>
                  <a:lnTo>
                    <a:pt x="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5" name="Google Shape;21685;p80"/>
            <p:cNvSpPr/>
            <p:nvPr/>
          </p:nvSpPr>
          <p:spPr>
            <a:xfrm>
              <a:off x="6810199" y="4496887"/>
              <a:ext cx="26" cy="26"/>
            </a:xfrm>
            <a:custGeom>
              <a:avLst/>
              <a:gdLst/>
              <a:ahLst/>
              <a:cxnLst/>
              <a:rect l="l" t="t" r="r" b="b"/>
              <a:pathLst>
                <a:path w="1" h="1" extrusionOk="0">
                  <a:moveTo>
                    <a:pt x="0" y="1"/>
                  </a:moveTo>
                  <a:lnTo>
                    <a:pt x="0" y="1"/>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6" name="Google Shape;21686;p80"/>
            <p:cNvSpPr/>
            <p:nvPr/>
          </p:nvSpPr>
          <p:spPr>
            <a:xfrm>
              <a:off x="6841909" y="4269810"/>
              <a:ext cx="94214" cy="101467"/>
            </a:xfrm>
            <a:custGeom>
              <a:avLst/>
              <a:gdLst/>
              <a:ahLst/>
              <a:cxnLst/>
              <a:rect l="l" t="t" r="r" b="b"/>
              <a:pathLst>
                <a:path w="3598" h="3875" extrusionOk="0">
                  <a:moveTo>
                    <a:pt x="735" y="1"/>
                  </a:moveTo>
                  <a:cubicBezTo>
                    <a:pt x="1" y="1861"/>
                    <a:pt x="1375" y="3874"/>
                    <a:pt x="3378" y="3874"/>
                  </a:cubicBezTo>
                  <a:cubicBezTo>
                    <a:pt x="3454" y="3874"/>
                    <a:pt x="3521" y="3874"/>
                    <a:pt x="3597" y="3865"/>
                  </a:cubicBezTo>
                  <a:lnTo>
                    <a:pt x="3597" y="3435"/>
                  </a:lnTo>
                  <a:cubicBezTo>
                    <a:pt x="3597" y="1747"/>
                    <a:pt x="2386" y="306"/>
                    <a:pt x="735"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7" name="Google Shape;21687;p80"/>
            <p:cNvSpPr/>
            <p:nvPr/>
          </p:nvSpPr>
          <p:spPr>
            <a:xfrm>
              <a:off x="6818683" y="4426187"/>
              <a:ext cx="51480" cy="22755"/>
            </a:xfrm>
            <a:custGeom>
              <a:avLst/>
              <a:gdLst/>
              <a:ahLst/>
              <a:cxnLst/>
              <a:rect l="l" t="t" r="r" b="b"/>
              <a:pathLst>
                <a:path w="1966" h="869" extrusionOk="0">
                  <a:moveTo>
                    <a:pt x="125" y="1"/>
                  </a:moveTo>
                  <a:cubicBezTo>
                    <a:pt x="58" y="1"/>
                    <a:pt x="1" y="58"/>
                    <a:pt x="10" y="125"/>
                  </a:cubicBezTo>
                  <a:cubicBezTo>
                    <a:pt x="86" y="545"/>
                    <a:pt x="487" y="869"/>
                    <a:pt x="983" y="869"/>
                  </a:cubicBezTo>
                  <a:cubicBezTo>
                    <a:pt x="1479" y="869"/>
                    <a:pt x="1890" y="545"/>
                    <a:pt x="1956" y="125"/>
                  </a:cubicBezTo>
                  <a:cubicBezTo>
                    <a:pt x="1966" y="58"/>
                    <a:pt x="1918" y="1"/>
                    <a:pt x="185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8" name="Google Shape;21688;p80"/>
            <p:cNvSpPr/>
            <p:nvPr/>
          </p:nvSpPr>
          <p:spPr>
            <a:xfrm>
              <a:off x="6754242" y="4529854"/>
              <a:ext cx="180624" cy="87222"/>
            </a:xfrm>
            <a:custGeom>
              <a:avLst/>
              <a:gdLst/>
              <a:ahLst/>
              <a:cxnLst/>
              <a:rect l="l" t="t" r="r" b="b"/>
              <a:pathLst>
                <a:path w="6898" h="3331" extrusionOk="0">
                  <a:moveTo>
                    <a:pt x="1050" y="1"/>
                  </a:moveTo>
                  <a:lnTo>
                    <a:pt x="0" y="373"/>
                  </a:lnTo>
                  <a:cubicBezTo>
                    <a:pt x="258" y="2071"/>
                    <a:pt x="1727" y="3330"/>
                    <a:pt x="3444" y="3330"/>
                  </a:cubicBezTo>
                  <a:cubicBezTo>
                    <a:pt x="5171" y="3330"/>
                    <a:pt x="6631" y="2071"/>
                    <a:pt x="6898" y="373"/>
                  </a:cubicBezTo>
                  <a:lnTo>
                    <a:pt x="5839" y="1"/>
                  </a:lnTo>
                  <a:cubicBezTo>
                    <a:pt x="5753" y="1260"/>
                    <a:pt x="4704" y="2233"/>
                    <a:pt x="3444" y="2233"/>
                  </a:cubicBezTo>
                  <a:cubicBezTo>
                    <a:pt x="2185" y="2233"/>
                    <a:pt x="1145" y="1260"/>
                    <a:pt x="105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89" name="Google Shape;21689;p80"/>
            <p:cNvSpPr/>
            <p:nvPr/>
          </p:nvSpPr>
          <p:spPr>
            <a:xfrm>
              <a:off x="6764978" y="4525874"/>
              <a:ext cx="158891" cy="79707"/>
            </a:xfrm>
            <a:custGeom>
              <a:avLst/>
              <a:gdLst/>
              <a:ahLst/>
              <a:cxnLst/>
              <a:rect l="l" t="t" r="r" b="b"/>
              <a:pathLst>
                <a:path w="6068" h="3044" extrusionOk="0">
                  <a:moveTo>
                    <a:pt x="1069" y="0"/>
                  </a:moveTo>
                  <a:lnTo>
                    <a:pt x="1" y="372"/>
                  </a:lnTo>
                  <a:cubicBezTo>
                    <a:pt x="201" y="1899"/>
                    <a:pt x="1498" y="3043"/>
                    <a:pt x="3034" y="3043"/>
                  </a:cubicBezTo>
                  <a:cubicBezTo>
                    <a:pt x="4570" y="3043"/>
                    <a:pt x="5868" y="1899"/>
                    <a:pt x="6068" y="372"/>
                  </a:cubicBezTo>
                  <a:lnTo>
                    <a:pt x="4999" y="0"/>
                  </a:lnTo>
                  <a:cubicBezTo>
                    <a:pt x="4999" y="1088"/>
                    <a:pt x="4122" y="1965"/>
                    <a:pt x="3034" y="1965"/>
                  </a:cubicBezTo>
                  <a:cubicBezTo>
                    <a:pt x="1947" y="1965"/>
                    <a:pt x="1069" y="1088"/>
                    <a:pt x="1069"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690" name="Google Shape;21690;p80"/>
          <p:cNvGrpSpPr/>
          <p:nvPr/>
        </p:nvGrpSpPr>
        <p:grpSpPr>
          <a:xfrm>
            <a:off x="7145789" y="3225546"/>
            <a:ext cx="350425" cy="473145"/>
            <a:chOff x="5359341" y="2419159"/>
            <a:chExt cx="262819" cy="354859"/>
          </a:xfrm>
        </p:grpSpPr>
        <p:sp>
          <p:nvSpPr>
            <p:cNvPr id="21691" name="Google Shape;21691;p80"/>
            <p:cNvSpPr/>
            <p:nvPr/>
          </p:nvSpPr>
          <p:spPr>
            <a:xfrm>
              <a:off x="5359341" y="2636364"/>
              <a:ext cx="262819" cy="137655"/>
            </a:xfrm>
            <a:custGeom>
              <a:avLst/>
              <a:gdLst/>
              <a:ahLst/>
              <a:cxnLst/>
              <a:rect l="l" t="t" r="r" b="b"/>
              <a:pathLst>
                <a:path w="10037" h="5257" extrusionOk="0">
                  <a:moveTo>
                    <a:pt x="4360" y="0"/>
                  </a:moveTo>
                  <a:lnTo>
                    <a:pt x="1021" y="1174"/>
                  </a:lnTo>
                  <a:cubicBezTo>
                    <a:pt x="410" y="1393"/>
                    <a:pt x="0" y="1966"/>
                    <a:pt x="0" y="2614"/>
                  </a:cubicBezTo>
                  <a:lnTo>
                    <a:pt x="0" y="4599"/>
                  </a:lnTo>
                  <a:cubicBezTo>
                    <a:pt x="0" y="4961"/>
                    <a:pt x="296" y="5257"/>
                    <a:pt x="659" y="5257"/>
                  </a:cubicBezTo>
                  <a:lnTo>
                    <a:pt x="9378" y="5257"/>
                  </a:lnTo>
                  <a:cubicBezTo>
                    <a:pt x="9741" y="5257"/>
                    <a:pt x="10036" y="4961"/>
                    <a:pt x="10036" y="4599"/>
                  </a:cubicBezTo>
                  <a:lnTo>
                    <a:pt x="10036" y="2614"/>
                  </a:lnTo>
                  <a:cubicBezTo>
                    <a:pt x="10036" y="1966"/>
                    <a:pt x="9626" y="1393"/>
                    <a:pt x="9016" y="1174"/>
                  </a:cubicBezTo>
                  <a:lnTo>
                    <a:pt x="5677"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2" name="Google Shape;21692;p80"/>
            <p:cNvSpPr/>
            <p:nvPr/>
          </p:nvSpPr>
          <p:spPr>
            <a:xfrm>
              <a:off x="5400556" y="2636364"/>
              <a:ext cx="180388" cy="102698"/>
            </a:xfrm>
            <a:custGeom>
              <a:avLst/>
              <a:gdLst/>
              <a:ahLst/>
              <a:cxnLst/>
              <a:rect l="l" t="t" r="r" b="b"/>
              <a:pathLst>
                <a:path w="6889" h="3922" extrusionOk="0">
                  <a:moveTo>
                    <a:pt x="2786" y="0"/>
                  </a:moveTo>
                  <a:lnTo>
                    <a:pt x="0" y="983"/>
                  </a:lnTo>
                  <a:cubicBezTo>
                    <a:pt x="267" y="2672"/>
                    <a:pt x="1727" y="3921"/>
                    <a:pt x="3444" y="3921"/>
                  </a:cubicBezTo>
                  <a:cubicBezTo>
                    <a:pt x="5152" y="3921"/>
                    <a:pt x="6612" y="2672"/>
                    <a:pt x="6879" y="983"/>
                  </a:cubicBezTo>
                  <a:lnTo>
                    <a:pt x="6888" y="983"/>
                  </a:lnTo>
                  <a:lnTo>
                    <a:pt x="410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3" name="Google Shape;21693;p80"/>
            <p:cNvSpPr/>
            <p:nvPr/>
          </p:nvSpPr>
          <p:spPr>
            <a:xfrm>
              <a:off x="5359341" y="2636364"/>
              <a:ext cx="131423" cy="137655"/>
            </a:xfrm>
            <a:custGeom>
              <a:avLst/>
              <a:gdLst/>
              <a:ahLst/>
              <a:cxnLst/>
              <a:rect l="l" t="t" r="r" b="b"/>
              <a:pathLst>
                <a:path w="5019" h="5257" extrusionOk="0">
                  <a:moveTo>
                    <a:pt x="4360" y="0"/>
                  </a:moveTo>
                  <a:lnTo>
                    <a:pt x="1021" y="1174"/>
                  </a:lnTo>
                  <a:cubicBezTo>
                    <a:pt x="410" y="1393"/>
                    <a:pt x="0" y="1966"/>
                    <a:pt x="0" y="2614"/>
                  </a:cubicBezTo>
                  <a:lnTo>
                    <a:pt x="0" y="4599"/>
                  </a:lnTo>
                  <a:cubicBezTo>
                    <a:pt x="0" y="4961"/>
                    <a:pt x="296" y="5257"/>
                    <a:pt x="659" y="5257"/>
                  </a:cubicBezTo>
                  <a:lnTo>
                    <a:pt x="5018" y="5257"/>
                  </a:lnTo>
                  <a:lnTo>
                    <a:pt x="5018"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4" name="Google Shape;21694;p80"/>
            <p:cNvSpPr/>
            <p:nvPr/>
          </p:nvSpPr>
          <p:spPr>
            <a:xfrm>
              <a:off x="5400556" y="2636364"/>
              <a:ext cx="90207" cy="102698"/>
            </a:xfrm>
            <a:custGeom>
              <a:avLst/>
              <a:gdLst/>
              <a:ahLst/>
              <a:cxnLst/>
              <a:rect l="l" t="t" r="r" b="b"/>
              <a:pathLst>
                <a:path w="3445" h="3922" extrusionOk="0">
                  <a:moveTo>
                    <a:pt x="2786" y="0"/>
                  </a:moveTo>
                  <a:lnTo>
                    <a:pt x="0" y="983"/>
                  </a:lnTo>
                  <a:cubicBezTo>
                    <a:pt x="257" y="2675"/>
                    <a:pt x="1706" y="3921"/>
                    <a:pt x="3425" y="3921"/>
                  </a:cubicBezTo>
                  <a:cubicBezTo>
                    <a:pt x="3431" y="3921"/>
                    <a:pt x="3438" y="3921"/>
                    <a:pt x="3444" y="3921"/>
                  </a:cubicBezTo>
                  <a:lnTo>
                    <a:pt x="3444"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5" name="Google Shape;21695;p80"/>
            <p:cNvSpPr/>
            <p:nvPr/>
          </p:nvSpPr>
          <p:spPr>
            <a:xfrm>
              <a:off x="5411056" y="2636364"/>
              <a:ext cx="159388" cy="91464"/>
            </a:xfrm>
            <a:custGeom>
              <a:avLst/>
              <a:gdLst/>
              <a:ahLst/>
              <a:cxnLst/>
              <a:rect l="l" t="t" r="r" b="b"/>
              <a:pathLst>
                <a:path w="6087" h="3493" extrusionOk="0">
                  <a:moveTo>
                    <a:pt x="3043" y="0"/>
                  </a:moveTo>
                  <a:cubicBezTo>
                    <a:pt x="2065" y="0"/>
                    <a:pt x="1088" y="163"/>
                    <a:pt x="153" y="487"/>
                  </a:cubicBezTo>
                  <a:cubicBezTo>
                    <a:pt x="57" y="516"/>
                    <a:pt x="0" y="611"/>
                    <a:pt x="10" y="706"/>
                  </a:cubicBezTo>
                  <a:cubicBezTo>
                    <a:pt x="143" y="2281"/>
                    <a:pt x="1460" y="3483"/>
                    <a:pt x="3043" y="3492"/>
                  </a:cubicBezTo>
                  <a:cubicBezTo>
                    <a:pt x="4627" y="3492"/>
                    <a:pt x="5943" y="2281"/>
                    <a:pt x="6087" y="706"/>
                  </a:cubicBezTo>
                  <a:cubicBezTo>
                    <a:pt x="6087" y="611"/>
                    <a:pt x="6029" y="516"/>
                    <a:pt x="5934" y="487"/>
                  </a:cubicBezTo>
                  <a:cubicBezTo>
                    <a:pt x="4999" y="163"/>
                    <a:pt x="4021" y="0"/>
                    <a:pt x="3043"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6" name="Google Shape;21696;p80"/>
            <p:cNvSpPr/>
            <p:nvPr/>
          </p:nvSpPr>
          <p:spPr>
            <a:xfrm>
              <a:off x="5456513" y="2619134"/>
              <a:ext cx="68709" cy="62975"/>
            </a:xfrm>
            <a:custGeom>
              <a:avLst/>
              <a:gdLst/>
              <a:ahLst/>
              <a:cxnLst/>
              <a:rect l="l" t="t" r="r" b="b"/>
              <a:pathLst>
                <a:path w="2624" h="2405" extrusionOk="0">
                  <a:moveTo>
                    <a:pt x="0" y="0"/>
                  </a:moveTo>
                  <a:lnTo>
                    <a:pt x="0" y="1088"/>
                  </a:lnTo>
                  <a:cubicBezTo>
                    <a:pt x="0" y="1813"/>
                    <a:pt x="582" y="2404"/>
                    <a:pt x="1307" y="2404"/>
                  </a:cubicBezTo>
                  <a:cubicBezTo>
                    <a:pt x="2032" y="2404"/>
                    <a:pt x="2624" y="1813"/>
                    <a:pt x="2624" y="1088"/>
                  </a:cubicBezTo>
                  <a:lnTo>
                    <a:pt x="262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7" name="Google Shape;21697;p80"/>
            <p:cNvSpPr/>
            <p:nvPr/>
          </p:nvSpPr>
          <p:spPr>
            <a:xfrm>
              <a:off x="5456513" y="2619134"/>
              <a:ext cx="68709" cy="28620"/>
            </a:xfrm>
            <a:custGeom>
              <a:avLst/>
              <a:gdLst/>
              <a:ahLst/>
              <a:cxnLst/>
              <a:rect l="l" t="t" r="r" b="b"/>
              <a:pathLst>
                <a:path w="2624" h="1093" extrusionOk="0">
                  <a:moveTo>
                    <a:pt x="0" y="0"/>
                  </a:moveTo>
                  <a:lnTo>
                    <a:pt x="0" y="821"/>
                  </a:lnTo>
                  <a:cubicBezTo>
                    <a:pt x="415" y="1002"/>
                    <a:pt x="861" y="1093"/>
                    <a:pt x="1308" y="1093"/>
                  </a:cubicBezTo>
                  <a:cubicBezTo>
                    <a:pt x="1756" y="1093"/>
                    <a:pt x="2204" y="1002"/>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8" name="Google Shape;21698;p80"/>
            <p:cNvSpPr/>
            <p:nvPr/>
          </p:nvSpPr>
          <p:spPr>
            <a:xfrm>
              <a:off x="5360833" y="2482082"/>
              <a:ext cx="92957" cy="131711"/>
            </a:xfrm>
            <a:custGeom>
              <a:avLst/>
              <a:gdLst/>
              <a:ahLst/>
              <a:cxnLst/>
              <a:rect l="l" t="t" r="r" b="b"/>
              <a:pathLst>
                <a:path w="3550" h="5030" extrusionOk="0">
                  <a:moveTo>
                    <a:pt x="1684" y="0"/>
                  </a:moveTo>
                  <a:cubicBezTo>
                    <a:pt x="1160" y="0"/>
                    <a:pt x="709" y="489"/>
                    <a:pt x="840" y="1065"/>
                  </a:cubicBezTo>
                  <a:cubicBezTo>
                    <a:pt x="869" y="1237"/>
                    <a:pt x="792" y="1409"/>
                    <a:pt x="640" y="1504"/>
                  </a:cubicBezTo>
                  <a:cubicBezTo>
                    <a:pt x="67" y="1886"/>
                    <a:pt x="0" y="2697"/>
                    <a:pt x="497" y="3183"/>
                  </a:cubicBezTo>
                  <a:cubicBezTo>
                    <a:pt x="592" y="3279"/>
                    <a:pt x="630" y="3422"/>
                    <a:pt x="611" y="3555"/>
                  </a:cubicBezTo>
                  <a:cubicBezTo>
                    <a:pt x="510" y="4389"/>
                    <a:pt x="1179" y="5030"/>
                    <a:pt x="1917" y="5030"/>
                  </a:cubicBezTo>
                  <a:cubicBezTo>
                    <a:pt x="2150" y="5030"/>
                    <a:pt x="2390" y="4966"/>
                    <a:pt x="2614" y="4824"/>
                  </a:cubicBezTo>
                  <a:cubicBezTo>
                    <a:pt x="3549" y="4242"/>
                    <a:pt x="3387" y="2830"/>
                    <a:pt x="2338" y="2477"/>
                  </a:cubicBezTo>
                  <a:cubicBezTo>
                    <a:pt x="2338" y="2449"/>
                    <a:pt x="2347" y="2429"/>
                    <a:pt x="2347" y="2401"/>
                  </a:cubicBezTo>
                  <a:cubicBezTo>
                    <a:pt x="2347" y="2124"/>
                    <a:pt x="2242" y="1867"/>
                    <a:pt x="2052" y="1666"/>
                  </a:cubicBezTo>
                  <a:cubicBezTo>
                    <a:pt x="2719" y="1361"/>
                    <a:pt x="2729" y="417"/>
                    <a:pt x="2071" y="92"/>
                  </a:cubicBezTo>
                  <a:cubicBezTo>
                    <a:pt x="1942" y="29"/>
                    <a:pt x="1811" y="0"/>
                    <a:pt x="168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699" name="Google Shape;21699;p80"/>
            <p:cNvSpPr/>
            <p:nvPr/>
          </p:nvSpPr>
          <p:spPr>
            <a:xfrm>
              <a:off x="5527946" y="2482082"/>
              <a:ext cx="92957" cy="131711"/>
            </a:xfrm>
            <a:custGeom>
              <a:avLst/>
              <a:gdLst/>
              <a:ahLst/>
              <a:cxnLst/>
              <a:rect l="l" t="t" r="r" b="b"/>
              <a:pathLst>
                <a:path w="3550" h="5030" extrusionOk="0">
                  <a:moveTo>
                    <a:pt x="1857" y="0"/>
                  </a:moveTo>
                  <a:cubicBezTo>
                    <a:pt x="1730" y="0"/>
                    <a:pt x="1598" y="29"/>
                    <a:pt x="1470" y="92"/>
                  </a:cubicBezTo>
                  <a:cubicBezTo>
                    <a:pt x="812" y="417"/>
                    <a:pt x="821" y="1361"/>
                    <a:pt x="1489" y="1666"/>
                  </a:cubicBezTo>
                  <a:cubicBezTo>
                    <a:pt x="1298" y="1867"/>
                    <a:pt x="1193" y="2124"/>
                    <a:pt x="1193" y="2401"/>
                  </a:cubicBezTo>
                  <a:cubicBezTo>
                    <a:pt x="1193" y="2429"/>
                    <a:pt x="1203" y="2449"/>
                    <a:pt x="1203" y="2477"/>
                  </a:cubicBezTo>
                  <a:cubicBezTo>
                    <a:pt x="153" y="2830"/>
                    <a:pt x="1" y="4242"/>
                    <a:pt x="936" y="4824"/>
                  </a:cubicBezTo>
                  <a:cubicBezTo>
                    <a:pt x="1160" y="4966"/>
                    <a:pt x="1399" y="5030"/>
                    <a:pt x="1631" y="5030"/>
                  </a:cubicBezTo>
                  <a:cubicBezTo>
                    <a:pt x="2367" y="5030"/>
                    <a:pt x="3031" y="4389"/>
                    <a:pt x="2929" y="3555"/>
                  </a:cubicBezTo>
                  <a:cubicBezTo>
                    <a:pt x="2910" y="3422"/>
                    <a:pt x="2949" y="3279"/>
                    <a:pt x="3053" y="3183"/>
                  </a:cubicBezTo>
                  <a:cubicBezTo>
                    <a:pt x="3550" y="2697"/>
                    <a:pt x="3473" y="1886"/>
                    <a:pt x="2901" y="1504"/>
                  </a:cubicBezTo>
                  <a:cubicBezTo>
                    <a:pt x="2748" y="1409"/>
                    <a:pt x="2672" y="1237"/>
                    <a:pt x="2701" y="1065"/>
                  </a:cubicBezTo>
                  <a:cubicBezTo>
                    <a:pt x="2831" y="489"/>
                    <a:pt x="2381" y="0"/>
                    <a:pt x="185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0" name="Google Shape;21700;p80"/>
            <p:cNvSpPr/>
            <p:nvPr/>
          </p:nvSpPr>
          <p:spPr>
            <a:xfrm>
              <a:off x="5394560" y="2442019"/>
              <a:ext cx="192381" cy="194109"/>
            </a:xfrm>
            <a:custGeom>
              <a:avLst/>
              <a:gdLst/>
              <a:ahLst/>
              <a:cxnLst/>
              <a:rect l="l" t="t" r="r" b="b"/>
              <a:pathLst>
                <a:path w="7347" h="7413" extrusionOk="0">
                  <a:moveTo>
                    <a:pt x="3673" y="0"/>
                  </a:moveTo>
                  <a:cubicBezTo>
                    <a:pt x="2109" y="0"/>
                    <a:pt x="840" y="1269"/>
                    <a:pt x="840" y="2843"/>
                  </a:cubicBezTo>
                  <a:lnTo>
                    <a:pt x="840" y="3273"/>
                  </a:lnTo>
                  <a:lnTo>
                    <a:pt x="735" y="3273"/>
                  </a:lnTo>
                  <a:cubicBezTo>
                    <a:pt x="0" y="3273"/>
                    <a:pt x="0" y="4370"/>
                    <a:pt x="735" y="4370"/>
                  </a:cubicBezTo>
                  <a:lnTo>
                    <a:pt x="840" y="4370"/>
                  </a:lnTo>
                  <a:lnTo>
                    <a:pt x="840" y="4580"/>
                  </a:lnTo>
                  <a:cubicBezTo>
                    <a:pt x="840" y="6144"/>
                    <a:pt x="2109" y="7413"/>
                    <a:pt x="3673" y="7413"/>
                  </a:cubicBezTo>
                  <a:cubicBezTo>
                    <a:pt x="5238" y="7413"/>
                    <a:pt x="6507" y="6144"/>
                    <a:pt x="6507" y="4580"/>
                  </a:cubicBezTo>
                  <a:lnTo>
                    <a:pt x="6507" y="4360"/>
                  </a:lnTo>
                  <a:lnTo>
                    <a:pt x="6621" y="4360"/>
                  </a:lnTo>
                  <a:cubicBezTo>
                    <a:pt x="7346" y="4360"/>
                    <a:pt x="7346" y="3273"/>
                    <a:pt x="6621" y="3273"/>
                  </a:cubicBezTo>
                  <a:lnTo>
                    <a:pt x="6507" y="3273"/>
                  </a:lnTo>
                  <a:lnTo>
                    <a:pt x="6507" y="2843"/>
                  </a:lnTo>
                  <a:cubicBezTo>
                    <a:pt x="6507" y="1269"/>
                    <a:pt x="5238" y="0"/>
                    <a:pt x="367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1" name="Google Shape;21701;p80"/>
            <p:cNvSpPr/>
            <p:nvPr/>
          </p:nvSpPr>
          <p:spPr>
            <a:xfrm>
              <a:off x="5394560" y="2462757"/>
              <a:ext cx="107699" cy="173397"/>
            </a:xfrm>
            <a:custGeom>
              <a:avLst/>
              <a:gdLst/>
              <a:ahLst/>
              <a:cxnLst/>
              <a:rect l="l" t="t" r="r" b="b"/>
              <a:pathLst>
                <a:path w="4113" h="6622" extrusionOk="0">
                  <a:moveTo>
                    <a:pt x="1708" y="0"/>
                  </a:moveTo>
                  <a:cubicBezTo>
                    <a:pt x="1155" y="534"/>
                    <a:pt x="840" y="1279"/>
                    <a:pt x="840" y="2051"/>
                  </a:cubicBezTo>
                  <a:lnTo>
                    <a:pt x="840" y="2481"/>
                  </a:lnTo>
                  <a:lnTo>
                    <a:pt x="725" y="2481"/>
                  </a:lnTo>
                  <a:cubicBezTo>
                    <a:pt x="0" y="2481"/>
                    <a:pt x="0" y="3578"/>
                    <a:pt x="725" y="3578"/>
                  </a:cubicBezTo>
                  <a:lnTo>
                    <a:pt x="840" y="3578"/>
                  </a:lnTo>
                  <a:lnTo>
                    <a:pt x="840" y="3788"/>
                  </a:lnTo>
                  <a:cubicBezTo>
                    <a:pt x="831" y="5374"/>
                    <a:pt x="2114" y="6622"/>
                    <a:pt x="3644" y="6622"/>
                  </a:cubicBezTo>
                  <a:cubicBezTo>
                    <a:pt x="3798" y="6622"/>
                    <a:pt x="3954" y="6609"/>
                    <a:pt x="4112" y="6583"/>
                  </a:cubicBezTo>
                  <a:cubicBezTo>
                    <a:pt x="2729" y="6373"/>
                    <a:pt x="1708" y="5180"/>
                    <a:pt x="1708" y="3788"/>
                  </a:cubicBezTo>
                  <a:lnTo>
                    <a:pt x="170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2" name="Google Shape;21702;p80"/>
            <p:cNvSpPr/>
            <p:nvPr/>
          </p:nvSpPr>
          <p:spPr>
            <a:xfrm>
              <a:off x="5450753" y="2528325"/>
              <a:ext cx="11521" cy="17125"/>
            </a:xfrm>
            <a:custGeom>
              <a:avLst/>
              <a:gdLst/>
              <a:ahLst/>
              <a:cxnLst/>
              <a:rect l="l" t="t" r="r" b="b"/>
              <a:pathLst>
                <a:path w="440" h="654" extrusionOk="0">
                  <a:moveTo>
                    <a:pt x="220" y="0"/>
                  </a:moveTo>
                  <a:cubicBezTo>
                    <a:pt x="111" y="0"/>
                    <a:pt x="1" y="72"/>
                    <a:pt x="1" y="215"/>
                  </a:cubicBezTo>
                  <a:lnTo>
                    <a:pt x="1" y="435"/>
                  </a:lnTo>
                  <a:cubicBezTo>
                    <a:pt x="1" y="559"/>
                    <a:pt x="9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3" name="Google Shape;21703;p80"/>
            <p:cNvSpPr/>
            <p:nvPr/>
          </p:nvSpPr>
          <p:spPr>
            <a:xfrm>
              <a:off x="5519200" y="2528325"/>
              <a:ext cx="11521" cy="17125"/>
            </a:xfrm>
            <a:custGeom>
              <a:avLst/>
              <a:gdLst/>
              <a:ahLst/>
              <a:cxnLst/>
              <a:rect l="l" t="t" r="r" b="b"/>
              <a:pathLst>
                <a:path w="440" h="654" extrusionOk="0">
                  <a:moveTo>
                    <a:pt x="220" y="0"/>
                  </a:moveTo>
                  <a:cubicBezTo>
                    <a:pt x="111" y="0"/>
                    <a:pt x="1" y="72"/>
                    <a:pt x="1" y="215"/>
                  </a:cubicBezTo>
                  <a:lnTo>
                    <a:pt x="1" y="435"/>
                  </a:lnTo>
                  <a:cubicBezTo>
                    <a:pt x="1" y="559"/>
                    <a:pt x="106" y="654"/>
                    <a:pt x="220" y="654"/>
                  </a:cubicBezTo>
                  <a:cubicBezTo>
                    <a:pt x="344" y="654"/>
                    <a:pt x="440" y="559"/>
                    <a:pt x="440" y="435"/>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4" name="Google Shape;21704;p80"/>
            <p:cNvSpPr/>
            <p:nvPr/>
          </p:nvSpPr>
          <p:spPr>
            <a:xfrm>
              <a:off x="5462248" y="2573415"/>
              <a:ext cx="56979" cy="28489"/>
            </a:xfrm>
            <a:custGeom>
              <a:avLst/>
              <a:gdLst/>
              <a:ahLst/>
              <a:cxnLst/>
              <a:rect l="l" t="t" r="r" b="b"/>
              <a:pathLst>
                <a:path w="2176" h="1088" extrusionOk="0">
                  <a:moveTo>
                    <a:pt x="144" y="0"/>
                  </a:moveTo>
                  <a:cubicBezTo>
                    <a:pt x="58" y="0"/>
                    <a:pt x="1" y="77"/>
                    <a:pt x="10" y="153"/>
                  </a:cubicBezTo>
                  <a:cubicBezTo>
                    <a:pt x="87" y="697"/>
                    <a:pt x="544" y="1088"/>
                    <a:pt x="1088" y="1088"/>
                  </a:cubicBezTo>
                  <a:cubicBezTo>
                    <a:pt x="1632" y="1088"/>
                    <a:pt x="2090" y="697"/>
                    <a:pt x="2166" y="153"/>
                  </a:cubicBezTo>
                  <a:cubicBezTo>
                    <a:pt x="2176" y="77"/>
                    <a:pt x="2119" y="0"/>
                    <a:pt x="20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5" name="Google Shape;21705;p80"/>
            <p:cNvSpPr/>
            <p:nvPr/>
          </p:nvSpPr>
          <p:spPr>
            <a:xfrm>
              <a:off x="5442766" y="2504680"/>
              <a:ext cx="28201" cy="17544"/>
            </a:xfrm>
            <a:custGeom>
              <a:avLst/>
              <a:gdLst/>
              <a:ahLst/>
              <a:cxnLst/>
              <a:rect l="l" t="t" r="r" b="b"/>
              <a:pathLst>
                <a:path w="1077" h="670" extrusionOk="0">
                  <a:moveTo>
                    <a:pt x="757" y="1"/>
                  </a:moveTo>
                  <a:cubicBezTo>
                    <a:pt x="723" y="1"/>
                    <a:pt x="687" y="10"/>
                    <a:pt x="649" y="31"/>
                  </a:cubicBezTo>
                  <a:lnTo>
                    <a:pt x="210" y="250"/>
                  </a:lnTo>
                  <a:cubicBezTo>
                    <a:pt x="1" y="355"/>
                    <a:pt x="77" y="670"/>
                    <a:pt x="306" y="670"/>
                  </a:cubicBezTo>
                  <a:cubicBezTo>
                    <a:pt x="344" y="660"/>
                    <a:pt x="373" y="660"/>
                    <a:pt x="401" y="641"/>
                  </a:cubicBezTo>
                  <a:lnTo>
                    <a:pt x="840" y="422"/>
                  </a:lnTo>
                  <a:cubicBezTo>
                    <a:pt x="1077" y="316"/>
                    <a:pt x="958" y="1"/>
                    <a:pt x="75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6" name="Google Shape;21706;p80"/>
            <p:cNvSpPr/>
            <p:nvPr/>
          </p:nvSpPr>
          <p:spPr>
            <a:xfrm>
              <a:off x="5511057" y="2504889"/>
              <a:ext cx="27651" cy="17334"/>
            </a:xfrm>
            <a:custGeom>
              <a:avLst/>
              <a:gdLst/>
              <a:ahLst/>
              <a:cxnLst/>
              <a:rect l="l" t="t" r="r" b="b"/>
              <a:pathLst>
                <a:path w="1056" h="662" extrusionOk="0">
                  <a:moveTo>
                    <a:pt x="320" y="1"/>
                  </a:moveTo>
                  <a:cubicBezTo>
                    <a:pt x="117" y="1"/>
                    <a:pt x="1" y="298"/>
                    <a:pt x="216" y="414"/>
                  </a:cubicBezTo>
                  <a:lnTo>
                    <a:pt x="655" y="633"/>
                  </a:lnTo>
                  <a:cubicBezTo>
                    <a:pt x="684" y="652"/>
                    <a:pt x="722" y="652"/>
                    <a:pt x="751" y="662"/>
                  </a:cubicBezTo>
                  <a:cubicBezTo>
                    <a:pt x="980" y="662"/>
                    <a:pt x="1056" y="347"/>
                    <a:pt x="846" y="242"/>
                  </a:cubicBezTo>
                  <a:lnTo>
                    <a:pt x="417" y="23"/>
                  </a:lnTo>
                  <a:cubicBezTo>
                    <a:pt x="383" y="8"/>
                    <a:pt x="351" y="1"/>
                    <a:pt x="320"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7" name="Google Shape;21707;p80"/>
            <p:cNvSpPr/>
            <p:nvPr/>
          </p:nvSpPr>
          <p:spPr>
            <a:xfrm>
              <a:off x="5470758" y="2536442"/>
              <a:ext cx="39984" cy="39984"/>
            </a:xfrm>
            <a:custGeom>
              <a:avLst/>
              <a:gdLst/>
              <a:ahLst/>
              <a:cxnLst/>
              <a:rect l="l" t="t" r="r" b="b"/>
              <a:pathLst>
                <a:path w="1527" h="1527" extrusionOk="0">
                  <a:moveTo>
                    <a:pt x="763" y="1"/>
                  </a:moveTo>
                  <a:cubicBezTo>
                    <a:pt x="344" y="1"/>
                    <a:pt x="0" y="344"/>
                    <a:pt x="0" y="764"/>
                  </a:cubicBezTo>
                  <a:cubicBezTo>
                    <a:pt x="0" y="1183"/>
                    <a:pt x="344" y="1527"/>
                    <a:pt x="763" y="1527"/>
                  </a:cubicBezTo>
                  <a:cubicBezTo>
                    <a:pt x="1183" y="1527"/>
                    <a:pt x="1526" y="1183"/>
                    <a:pt x="1526" y="764"/>
                  </a:cubicBezTo>
                  <a:cubicBezTo>
                    <a:pt x="1526" y="344"/>
                    <a:pt x="1183" y="1"/>
                    <a:pt x="763"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8" name="Google Shape;21708;p80"/>
            <p:cNvSpPr/>
            <p:nvPr/>
          </p:nvSpPr>
          <p:spPr>
            <a:xfrm>
              <a:off x="5466987" y="2538694"/>
              <a:ext cx="41503" cy="37549"/>
            </a:xfrm>
            <a:custGeom>
              <a:avLst/>
              <a:gdLst/>
              <a:ahLst/>
              <a:cxnLst/>
              <a:rect l="l" t="t" r="r" b="b"/>
              <a:pathLst>
                <a:path w="1585" h="1434" extrusionOk="0">
                  <a:moveTo>
                    <a:pt x="564" y="0"/>
                  </a:moveTo>
                  <a:cubicBezTo>
                    <a:pt x="106" y="239"/>
                    <a:pt x="1" y="849"/>
                    <a:pt x="373" y="1212"/>
                  </a:cubicBezTo>
                  <a:cubicBezTo>
                    <a:pt x="523" y="1362"/>
                    <a:pt x="715" y="1433"/>
                    <a:pt x="906" y="1433"/>
                  </a:cubicBezTo>
                  <a:cubicBezTo>
                    <a:pt x="1177" y="1433"/>
                    <a:pt x="1445" y="1290"/>
                    <a:pt x="1585" y="1021"/>
                  </a:cubicBezTo>
                  <a:lnTo>
                    <a:pt x="1585" y="1021"/>
                  </a:lnTo>
                  <a:cubicBezTo>
                    <a:pt x="1480" y="1078"/>
                    <a:pt x="1356" y="1107"/>
                    <a:pt x="1232" y="1107"/>
                  </a:cubicBezTo>
                  <a:cubicBezTo>
                    <a:pt x="812" y="1107"/>
                    <a:pt x="468" y="773"/>
                    <a:pt x="468" y="344"/>
                  </a:cubicBezTo>
                  <a:cubicBezTo>
                    <a:pt x="468" y="229"/>
                    <a:pt x="507" y="105"/>
                    <a:pt x="564"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09" name="Google Shape;21709;p80"/>
            <p:cNvSpPr/>
            <p:nvPr/>
          </p:nvSpPr>
          <p:spPr>
            <a:xfrm>
              <a:off x="5405060" y="2430655"/>
              <a:ext cx="171616" cy="100079"/>
            </a:xfrm>
            <a:custGeom>
              <a:avLst/>
              <a:gdLst/>
              <a:ahLst/>
              <a:cxnLst/>
              <a:rect l="l" t="t" r="r" b="b"/>
              <a:pathLst>
                <a:path w="6554" h="3822" extrusionOk="0">
                  <a:moveTo>
                    <a:pt x="3289" y="1"/>
                  </a:moveTo>
                  <a:cubicBezTo>
                    <a:pt x="3233" y="1"/>
                    <a:pt x="3176" y="2"/>
                    <a:pt x="3120" y="5"/>
                  </a:cubicBezTo>
                  <a:cubicBezTo>
                    <a:pt x="1355" y="91"/>
                    <a:pt x="0" y="1608"/>
                    <a:pt x="0" y="3363"/>
                  </a:cubicBezTo>
                  <a:lnTo>
                    <a:pt x="0" y="3821"/>
                  </a:lnTo>
                  <a:lnTo>
                    <a:pt x="525" y="3754"/>
                  </a:lnTo>
                  <a:cubicBezTo>
                    <a:pt x="725" y="3735"/>
                    <a:pt x="878" y="3564"/>
                    <a:pt x="878" y="3354"/>
                  </a:cubicBezTo>
                  <a:cubicBezTo>
                    <a:pt x="878" y="2037"/>
                    <a:pt x="1908" y="902"/>
                    <a:pt x="3234" y="873"/>
                  </a:cubicBezTo>
                  <a:cubicBezTo>
                    <a:pt x="3246" y="873"/>
                    <a:pt x="3258" y="873"/>
                    <a:pt x="3269" y="873"/>
                  </a:cubicBezTo>
                  <a:cubicBezTo>
                    <a:pt x="4598" y="873"/>
                    <a:pt x="5676" y="1944"/>
                    <a:pt x="5676" y="3277"/>
                  </a:cubicBezTo>
                  <a:lnTo>
                    <a:pt x="5676" y="3354"/>
                  </a:lnTo>
                  <a:cubicBezTo>
                    <a:pt x="5676" y="3564"/>
                    <a:pt x="5829" y="3735"/>
                    <a:pt x="6039" y="3754"/>
                  </a:cubicBezTo>
                  <a:lnTo>
                    <a:pt x="6554" y="3821"/>
                  </a:lnTo>
                  <a:lnTo>
                    <a:pt x="6554" y="3277"/>
                  </a:lnTo>
                  <a:cubicBezTo>
                    <a:pt x="6554" y="1464"/>
                    <a:pt x="5083" y="1"/>
                    <a:pt x="328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0" name="Google Shape;21710;p80"/>
            <p:cNvSpPr/>
            <p:nvPr/>
          </p:nvSpPr>
          <p:spPr>
            <a:xfrm>
              <a:off x="5456749" y="2419159"/>
              <a:ext cx="119692" cy="91307"/>
            </a:xfrm>
            <a:custGeom>
              <a:avLst/>
              <a:gdLst/>
              <a:ahLst/>
              <a:cxnLst/>
              <a:rect l="l" t="t" r="r" b="b"/>
              <a:pathLst>
                <a:path w="4571" h="3487" extrusionOk="0">
                  <a:moveTo>
                    <a:pt x="1192" y="0"/>
                  </a:moveTo>
                  <a:cubicBezTo>
                    <a:pt x="833" y="0"/>
                    <a:pt x="479" y="197"/>
                    <a:pt x="306" y="559"/>
                  </a:cubicBezTo>
                  <a:cubicBezTo>
                    <a:pt x="1" y="1179"/>
                    <a:pt x="421" y="1904"/>
                    <a:pt x="1107" y="1951"/>
                  </a:cubicBezTo>
                  <a:cubicBezTo>
                    <a:pt x="1088" y="2028"/>
                    <a:pt x="1079" y="2104"/>
                    <a:pt x="1079" y="2180"/>
                  </a:cubicBezTo>
                  <a:cubicBezTo>
                    <a:pt x="1079" y="2667"/>
                    <a:pt x="1470" y="3058"/>
                    <a:pt x="1947" y="3058"/>
                  </a:cubicBezTo>
                  <a:cubicBezTo>
                    <a:pt x="2081" y="3058"/>
                    <a:pt x="2214" y="3020"/>
                    <a:pt x="2329" y="2963"/>
                  </a:cubicBezTo>
                  <a:cubicBezTo>
                    <a:pt x="2538" y="3308"/>
                    <a:pt x="2899" y="3487"/>
                    <a:pt x="3263" y="3487"/>
                  </a:cubicBezTo>
                  <a:cubicBezTo>
                    <a:pt x="3563" y="3487"/>
                    <a:pt x="3864" y="3365"/>
                    <a:pt x="4084" y="3115"/>
                  </a:cubicBezTo>
                  <a:cubicBezTo>
                    <a:pt x="4570" y="2552"/>
                    <a:pt x="4370" y="1684"/>
                    <a:pt x="3693" y="1398"/>
                  </a:cubicBezTo>
                  <a:cubicBezTo>
                    <a:pt x="3624" y="701"/>
                    <a:pt x="3032" y="219"/>
                    <a:pt x="2382" y="219"/>
                  </a:cubicBezTo>
                  <a:cubicBezTo>
                    <a:pt x="2222" y="219"/>
                    <a:pt x="2059" y="248"/>
                    <a:pt x="1899" y="311"/>
                  </a:cubicBezTo>
                  <a:cubicBezTo>
                    <a:pt x="1705" y="100"/>
                    <a:pt x="1447" y="0"/>
                    <a:pt x="1192"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1" name="Google Shape;21711;p80"/>
            <p:cNvSpPr/>
            <p:nvPr/>
          </p:nvSpPr>
          <p:spPr>
            <a:xfrm>
              <a:off x="5410794" y="2646864"/>
              <a:ext cx="159650" cy="81697"/>
            </a:xfrm>
            <a:custGeom>
              <a:avLst/>
              <a:gdLst/>
              <a:ahLst/>
              <a:cxnLst/>
              <a:rect l="l" t="t" r="r" b="b"/>
              <a:pathLst>
                <a:path w="6097" h="3120" extrusionOk="0">
                  <a:moveTo>
                    <a:pt x="439" y="0"/>
                  </a:moveTo>
                  <a:cubicBezTo>
                    <a:pt x="344" y="29"/>
                    <a:pt x="249" y="57"/>
                    <a:pt x="163" y="86"/>
                  </a:cubicBezTo>
                  <a:cubicBezTo>
                    <a:pt x="67" y="115"/>
                    <a:pt x="0" y="210"/>
                    <a:pt x="10" y="305"/>
                  </a:cubicBezTo>
                  <a:cubicBezTo>
                    <a:pt x="134" y="1889"/>
                    <a:pt x="1460" y="3120"/>
                    <a:pt x="3053" y="3120"/>
                  </a:cubicBezTo>
                  <a:cubicBezTo>
                    <a:pt x="4646" y="3120"/>
                    <a:pt x="5972" y="1889"/>
                    <a:pt x="6097" y="305"/>
                  </a:cubicBezTo>
                  <a:cubicBezTo>
                    <a:pt x="6097" y="210"/>
                    <a:pt x="6039" y="115"/>
                    <a:pt x="5944" y="86"/>
                  </a:cubicBezTo>
                  <a:cubicBezTo>
                    <a:pt x="5848" y="57"/>
                    <a:pt x="5763" y="29"/>
                    <a:pt x="5667" y="0"/>
                  </a:cubicBezTo>
                  <a:lnTo>
                    <a:pt x="5667" y="38"/>
                  </a:lnTo>
                  <a:cubicBezTo>
                    <a:pt x="5581" y="1412"/>
                    <a:pt x="4437" y="2481"/>
                    <a:pt x="3053" y="2481"/>
                  </a:cubicBezTo>
                  <a:cubicBezTo>
                    <a:pt x="1670" y="2481"/>
                    <a:pt x="525" y="1412"/>
                    <a:pt x="439" y="38"/>
                  </a:cubicBezTo>
                  <a:lnTo>
                    <a:pt x="439" y="0"/>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12" name="Google Shape;21712;p80"/>
          <p:cNvGrpSpPr/>
          <p:nvPr/>
        </p:nvGrpSpPr>
        <p:grpSpPr>
          <a:xfrm>
            <a:off x="8945709" y="5053609"/>
            <a:ext cx="351088" cy="472657"/>
            <a:chOff x="6709282" y="3790206"/>
            <a:chExt cx="263316" cy="354493"/>
          </a:xfrm>
        </p:grpSpPr>
        <p:sp>
          <p:nvSpPr>
            <p:cNvPr id="21713" name="Google Shape;21713;p80"/>
            <p:cNvSpPr/>
            <p:nvPr/>
          </p:nvSpPr>
          <p:spPr>
            <a:xfrm>
              <a:off x="6743742" y="3790206"/>
              <a:ext cx="194371" cy="256822"/>
            </a:xfrm>
            <a:custGeom>
              <a:avLst/>
              <a:gdLst/>
              <a:ahLst/>
              <a:cxnLst/>
              <a:rect l="l" t="t" r="r" b="b"/>
              <a:pathLst>
                <a:path w="7423" h="9808" extrusionOk="0">
                  <a:moveTo>
                    <a:pt x="3712" y="0"/>
                  </a:moveTo>
                  <a:cubicBezTo>
                    <a:pt x="1661" y="0"/>
                    <a:pt x="1" y="1660"/>
                    <a:pt x="1" y="3711"/>
                  </a:cubicBezTo>
                  <a:lnTo>
                    <a:pt x="1" y="5381"/>
                  </a:lnTo>
                  <a:cubicBezTo>
                    <a:pt x="1" y="8310"/>
                    <a:pt x="1823" y="9807"/>
                    <a:pt x="1823" y="9807"/>
                  </a:cubicBezTo>
                  <a:lnTo>
                    <a:pt x="7423" y="9807"/>
                  </a:lnTo>
                  <a:lnTo>
                    <a:pt x="7423" y="3711"/>
                  </a:lnTo>
                  <a:cubicBezTo>
                    <a:pt x="7423" y="1660"/>
                    <a:pt x="5763" y="0"/>
                    <a:pt x="3712"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4" name="Google Shape;21714;p80"/>
            <p:cNvSpPr/>
            <p:nvPr/>
          </p:nvSpPr>
          <p:spPr>
            <a:xfrm>
              <a:off x="6743742" y="3790206"/>
              <a:ext cx="97199" cy="256822"/>
            </a:xfrm>
            <a:custGeom>
              <a:avLst/>
              <a:gdLst/>
              <a:ahLst/>
              <a:cxnLst/>
              <a:rect l="l" t="t" r="r" b="b"/>
              <a:pathLst>
                <a:path w="3712" h="9808" extrusionOk="0">
                  <a:moveTo>
                    <a:pt x="3712" y="0"/>
                  </a:moveTo>
                  <a:cubicBezTo>
                    <a:pt x="1661" y="0"/>
                    <a:pt x="1" y="1660"/>
                    <a:pt x="1" y="3711"/>
                  </a:cubicBezTo>
                  <a:lnTo>
                    <a:pt x="1" y="5381"/>
                  </a:lnTo>
                  <a:cubicBezTo>
                    <a:pt x="1" y="8310"/>
                    <a:pt x="1823" y="9807"/>
                    <a:pt x="1823" y="9807"/>
                  </a:cubicBezTo>
                  <a:lnTo>
                    <a:pt x="3712" y="9807"/>
                  </a:lnTo>
                  <a:lnTo>
                    <a:pt x="3712"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5" name="Google Shape;21715;p80"/>
            <p:cNvSpPr/>
            <p:nvPr/>
          </p:nvSpPr>
          <p:spPr>
            <a:xfrm>
              <a:off x="6709282" y="3990286"/>
              <a:ext cx="263316" cy="154413"/>
            </a:xfrm>
            <a:custGeom>
              <a:avLst/>
              <a:gdLst/>
              <a:ahLst/>
              <a:cxnLst/>
              <a:rect l="l" t="t" r="r" b="b"/>
              <a:pathLst>
                <a:path w="10056" h="5897" extrusionOk="0">
                  <a:moveTo>
                    <a:pt x="3721" y="1"/>
                  </a:moveTo>
                  <a:lnTo>
                    <a:pt x="3721" y="1346"/>
                  </a:lnTo>
                  <a:cubicBezTo>
                    <a:pt x="3721" y="1718"/>
                    <a:pt x="3482" y="2052"/>
                    <a:pt x="3139" y="2176"/>
                  </a:cubicBezTo>
                  <a:lnTo>
                    <a:pt x="878" y="2968"/>
                  </a:lnTo>
                  <a:cubicBezTo>
                    <a:pt x="353" y="3158"/>
                    <a:pt x="10" y="3655"/>
                    <a:pt x="0" y="4208"/>
                  </a:cubicBezTo>
                  <a:lnTo>
                    <a:pt x="0" y="5248"/>
                  </a:lnTo>
                  <a:cubicBezTo>
                    <a:pt x="0" y="5610"/>
                    <a:pt x="296" y="5896"/>
                    <a:pt x="658" y="5896"/>
                  </a:cubicBezTo>
                  <a:lnTo>
                    <a:pt x="9397" y="5896"/>
                  </a:lnTo>
                  <a:cubicBezTo>
                    <a:pt x="9759" y="5896"/>
                    <a:pt x="10055" y="5610"/>
                    <a:pt x="10055" y="5248"/>
                  </a:cubicBezTo>
                  <a:lnTo>
                    <a:pt x="10055" y="4208"/>
                  </a:lnTo>
                  <a:cubicBezTo>
                    <a:pt x="10055" y="3655"/>
                    <a:pt x="9702" y="3158"/>
                    <a:pt x="9178" y="2968"/>
                  </a:cubicBezTo>
                  <a:lnTo>
                    <a:pt x="6926" y="2176"/>
                  </a:lnTo>
                  <a:cubicBezTo>
                    <a:pt x="6573" y="2052"/>
                    <a:pt x="6344" y="1718"/>
                    <a:pt x="6344" y="1346"/>
                  </a:cubicBezTo>
                  <a:lnTo>
                    <a:pt x="634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6" name="Google Shape;21716;p80"/>
            <p:cNvSpPr/>
            <p:nvPr/>
          </p:nvSpPr>
          <p:spPr>
            <a:xfrm>
              <a:off x="6709518" y="4050747"/>
              <a:ext cx="263081" cy="93952"/>
            </a:xfrm>
            <a:custGeom>
              <a:avLst/>
              <a:gdLst/>
              <a:ahLst/>
              <a:cxnLst/>
              <a:rect l="l" t="t" r="r" b="b"/>
              <a:pathLst>
                <a:path w="10047" h="3588" extrusionOk="0">
                  <a:moveTo>
                    <a:pt x="2748" y="0"/>
                  </a:moveTo>
                  <a:lnTo>
                    <a:pt x="869" y="659"/>
                  </a:lnTo>
                  <a:cubicBezTo>
                    <a:pt x="354" y="849"/>
                    <a:pt x="1" y="1346"/>
                    <a:pt x="1" y="1899"/>
                  </a:cubicBezTo>
                  <a:lnTo>
                    <a:pt x="1" y="2939"/>
                  </a:lnTo>
                  <a:cubicBezTo>
                    <a:pt x="1" y="3301"/>
                    <a:pt x="296" y="3587"/>
                    <a:pt x="659" y="3587"/>
                  </a:cubicBezTo>
                  <a:lnTo>
                    <a:pt x="9388" y="3587"/>
                  </a:lnTo>
                  <a:cubicBezTo>
                    <a:pt x="9750" y="3587"/>
                    <a:pt x="10046" y="3301"/>
                    <a:pt x="10046" y="2939"/>
                  </a:cubicBezTo>
                  <a:lnTo>
                    <a:pt x="10046" y="1899"/>
                  </a:lnTo>
                  <a:cubicBezTo>
                    <a:pt x="10046" y="1346"/>
                    <a:pt x="9693" y="849"/>
                    <a:pt x="9169" y="659"/>
                  </a:cubicBezTo>
                  <a:lnTo>
                    <a:pt x="7299" y="0"/>
                  </a:lnTo>
                  <a:cubicBezTo>
                    <a:pt x="6965" y="973"/>
                    <a:pt x="6049" y="1622"/>
                    <a:pt x="5019" y="1622"/>
                  </a:cubicBezTo>
                  <a:cubicBezTo>
                    <a:pt x="3998" y="1622"/>
                    <a:pt x="3082" y="973"/>
                    <a:pt x="2748"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7" name="Google Shape;21717;p80"/>
            <p:cNvSpPr/>
            <p:nvPr/>
          </p:nvSpPr>
          <p:spPr>
            <a:xfrm>
              <a:off x="6760238" y="4050747"/>
              <a:ext cx="161902" cy="65463"/>
            </a:xfrm>
            <a:custGeom>
              <a:avLst/>
              <a:gdLst/>
              <a:ahLst/>
              <a:cxnLst/>
              <a:rect l="l" t="t" r="r" b="b"/>
              <a:pathLst>
                <a:path w="6183" h="2500" extrusionOk="0">
                  <a:moveTo>
                    <a:pt x="821" y="0"/>
                  </a:moveTo>
                  <a:lnTo>
                    <a:pt x="0" y="287"/>
                  </a:lnTo>
                  <a:cubicBezTo>
                    <a:pt x="449" y="1613"/>
                    <a:pt x="1689" y="2500"/>
                    <a:pt x="3082" y="2500"/>
                  </a:cubicBezTo>
                  <a:cubicBezTo>
                    <a:pt x="4484" y="2500"/>
                    <a:pt x="5734" y="1613"/>
                    <a:pt x="6182" y="287"/>
                  </a:cubicBezTo>
                  <a:lnTo>
                    <a:pt x="5362" y="0"/>
                  </a:lnTo>
                  <a:cubicBezTo>
                    <a:pt x="5028" y="973"/>
                    <a:pt x="4122" y="1622"/>
                    <a:pt x="3091" y="1622"/>
                  </a:cubicBezTo>
                  <a:cubicBezTo>
                    <a:pt x="2061" y="1622"/>
                    <a:pt x="1145" y="973"/>
                    <a:pt x="821"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8" name="Google Shape;21718;p80"/>
            <p:cNvSpPr/>
            <p:nvPr/>
          </p:nvSpPr>
          <p:spPr>
            <a:xfrm>
              <a:off x="6712267" y="4077220"/>
              <a:ext cx="48730" cy="67479"/>
            </a:xfrm>
            <a:custGeom>
              <a:avLst/>
              <a:gdLst/>
              <a:ahLst/>
              <a:cxnLst/>
              <a:rect l="l" t="t" r="r" b="b"/>
              <a:pathLst>
                <a:path w="1861" h="2577" extrusionOk="0">
                  <a:moveTo>
                    <a:pt x="239" y="1"/>
                  </a:moveTo>
                  <a:cubicBezTo>
                    <a:pt x="144" y="106"/>
                    <a:pt x="58" y="239"/>
                    <a:pt x="1" y="373"/>
                  </a:cubicBezTo>
                  <a:lnTo>
                    <a:pt x="1193" y="1393"/>
                  </a:lnTo>
                  <a:cubicBezTo>
                    <a:pt x="1336" y="1517"/>
                    <a:pt x="1422" y="1699"/>
                    <a:pt x="1422" y="1890"/>
                  </a:cubicBezTo>
                  <a:lnTo>
                    <a:pt x="1422" y="2576"/>
                  </a:lnTo>
                  <a:lnTo>
                    <a:pt x="1861" y="2576"/>
                  </a:lnTo>
                  <a:lnTo>
                    <a:pt x="1861" y="1890"/>
                  </a:lnTo>
                  <a:cubicBezTo>
                    <a:pt x="1861" y="1575"/>
                    <a:pt x="1718" y="1269"/>
                    <a:pt x="1479" y="1060"/>
                  </a:cubicBezTo>
                  <a:lnTo>
                    <a:pt x="239"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19" name="Google Shape;21719;p80"/>
            <p:cNvSpPr/>
            <p:nvPr/>
          </p:nvSpPr>
          <p:spPr>
            <a:xfrm>
              <a:off x="6806691" y="3990286"/>
              <a:ext cx="68736" cy="28515"/>
            </a:xfrm>
            <a:custGeom>
              <a:avLst/>
              <a:gdLst/>
              <a:ahLst/>
              <a:cxnLst/>
              <a:rect l="l" t="t" r="r" b="b"/>
              <a:pathLst>
                <a:path w="2625" h="1089" extrusionOk="0">
                  <a:moveTo>
                    <a:pt x="1" y="1"/>
                  </a:moveTo>
                  <a:lnTo>
                    <a:pt x="1" y="812"/>
                  </a:lnTo>
                  <a:lnTo>
                    <a:pt x="10" y="812"/>
                  </a:lnTo>
                  <a:cubicBezTo>
                    <a:pt x="373" y="974"/>
                    <a:pt x="764" y="1069"/>
                    <a:pt x="1155" y="1088"/>
                  </a:cubicBezTo>
                  <a:lnTo>
                    <a:pt x="1317" y="1088"/>
                  </a:lnTo>
                  <a:cubicBezTo>
                    <a:pt x="1766" y="1088"/>
                    <a:pt x="2214" y="993"/>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0" name="Google Shape;21720;p80"/>
            <p:cNvSpPr/>
            <p:nvPr/>
          </p:nvSpPr>
          <p:spPr>
            <a:xfrm>
              <a:off x="6748743" y="3858889"/>
              <a:ext cx="184369" cy="148652"/>
            </a:xfrm>
            <a:custGeom>
              <a:avLst/>
              <a:gdLst/>
              <a:ahLst/>
              <a:cxnLst/>
              <a:rect l="l" t="t" r="r" b="b"/>
              <a:pathLst>
                <a:path w="7041" h="5677" extrusionOk="0">
                  <a:moveTo>
                    <a:pt x="2214" y="1"/>
                  </a:moveTo>
                  <a:cubicBezTo>
                    <a:pt x="1613" y="1"/>
                    <a:pt x="1117" y="487"/>
                    <a:pt x="1117" y="1088"/>
                  </a:cubicBezTo>
                  <a:lnTo>
                    <a:pt x="1117" y="1451"/>
                  </a:lnTo>
                  <a:cubicBezTo>
                    <a:pt x="1117" y="1727"/>
                    <a:pt x="888" y="1966"/>
                    <a:pt x="601" y="1966"/>
                  </a:cubicBezTo>
                  <a:cubicBezTo>
                    <a:pt x="595" y="1966"/>
                    <a:pt x="589" y="1966"/>
                    <a:pt x="583" y="1966"/>
                  </a:cubicBezTo>
                  <a:cubicBezTo>
                    <a:pt x="304" y="1966"/>
                    <a:pt x="66" y="2173"/>
                    <a:pt x="29" y="2452"/>
                  </a:cubicBezTo>
                  <a:cubicBezTo>
                    <a:pt x="0" y="2777"/>
                    <a:pt x="248" y="3054"/>
                    <a:pt x="573" y="3054"/>
                  </a:cubicBezTo>
                  <a:lnTo>
                    <a:pt x="697" y="3054"/>
                  </a:lnTo>
                  <a:cubicBezTo>
                    <a:pt x="802" y="4532"/>
                    <a:pt x="2042" y="5677"/>
                    <a:pt x="3521" y="5677"/>
                  </a:cubicBezTo>
                  <a:cubicBezTo>
                    <a:pt x="4999" y="5677"/>
                    <a:pt x="6240" y="4532"/>
                    <a:pt x="6354" y="3054"/>
                  </a:cubicBezTo>
                  <a:lnTo>
                    <a:pt x="6469" y="3054"/>
                  </a:lnTo>
                  <a:cubicBezTo>
                    <a:pt x="6793" y="3054"/>
                    <a:pt x="7041" y="2777"/>
                    <a:pt x="7012" y="2452"/>
                  </a:cubicBezTo>
                  <a:cubicBezTo>
                    <a:pt x="6975" y="2173"/>
                    <a:pt x="6737" y="1966"/>
                    <a:pt x="6459" y="1966"/>
                  </a:cubicBezTo>
                  <a:cubicBezTo>
                    <a:pt x="6452" y="1966"/>
                    <a:pt x="6446" y="1966"/>
                    <a:pt x="6440" y="1966"/>
                  </a:cubicBezTo>
                  <a:cubicBezTo>
                    <a:pt x="6154" y="1966"/>
                    <a:pt x="5925" y="1727"/>
                    <a:pt x="5925" y="1451"/>
                  </a:cubicBezTo>
                  <a:lnTo>
                    <a:pt x="5925" y="1088"/>
                  </a:lnTo>
                  <a:cubicBezTo>
                    <a:pt x="5925" y="487"/>
                    <a:pt x="5438" y="1"/>
                    <a:pt x="4837"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1" name="Google Shape;21721;p80"/>
            <p:cNvSpPr/>
            <p:nvPr/>
          </p:nvSpPr>
          <p:spPr>
            <a:xfrm>
              <a:off x="6748743" y="3858889"/>
              <a:ext cx="183635" cy="148652"/>
            </a:xfrm>
            <a:custGeom>
              <a:avLst/>
              <a:gdLst/>
              <a:ahLst/>
              <a:cxnLst/>
              <a:rect l="l" t="t" r="r" b="b"/>
              <a:pathLst>
                <a:path w="7013" h="5677" extrusionOk="0">
                  <a:moveTo>
                    <a:pt x="2214" y="1"/>
                  </a:moveTo>
                  <a:cubicBezTo>
                    <a:pt x="1975" y="1"/>
                    <a:pt x="1746" y="77"/>
                    <a:pt x="1555" y="220"/>
                  </a:cubicBezTo>
                  <a:cubicBezTo>
                    <a:pt x="1288" y="430"/>
                    <a:pt x="1126" y="745"/>
                    <a:pt x="1126" y="1088"/>
                  </a:cubicBezTo>
                  <a:lnTo>
                    <a:pt x="1126" y="1470"/>
                  </a:lnTo>
                  <a:cubicBezTo>
                    <a:pt x="1117" y="1750"/>
                    <a:pt x="888" y="1966"/>
                    <a:pt x="619" y="1966"/>
                  </a:cubicBezTo>
                  <a:cubicBezTo>
                    <a:pt x="613" y="1966"/>
                    <a:pt x="607" y="1966"/>
                    <a:pt x="601" y="1966"/>
                  </a:cubicBezTo>
                  <a:cubicBezTo>
                    <a:pt x="315" y="1966"/>
                    <a:pt x="67" y="2176"/>
                    <a:pt x="29" y="2452"/>
                  </a:cubicBezTo>
                  <a:cubicBezTo>
                    <a:pt x="0" y="2777"/>
                    <a:pt x="248" y="3063"/>
                    <a:pt x="573" y="3063"/>
                  </a:cubicBezTo>
                  <a:lnTo>
                    <a:pt x="697" y="3063"/>
                  </a:lnTo>
                  <a:cubicBezTo>
                    <a:pt x="800" y="4557"/>
                    <a:pt x="2054" y="5676"/>
                    <a:pt x="3501" y="5676"/>
                  </a:cubicBezTo>
                  <a:cubicBezTo>
                    <a:pt x="3652" y="5676"/>
                    <a:pt x="3805" y="5664"/>
                    <a:pt x="3960" y="5639"/>
                  </a:cubicBezTo>
                  <a:cubicBezTo>
                    <a:pt x="2576" y="5429"/>
                    <a:pt x="1555" y="4236"/>
                    <a:pt x="1555" y="2844"/>
                  </a:cubicBezTo>
                  <a:lnTo>
                    <a:pt x="1555" y="1499"/>
                  </a:lnTo>
                  <a:cubicBezTo>
                    <a:pt x="1555" y="1117"/>
                    <a:pt x="1842" y="802"/>
                    <a:pt x="2214" y="745"/>
                  </a:cubicBezTo>
                  <a:lnTo>
                    <a:pt x="2223" y="745"/>
                  </a:lnTo>
                  <a:cubicBezTo>
                    <a:pt x="2258" y="740"/>
                    <a:pt x="2293" y="738"/>
                    <a:pt x="2329" y="738"/>
                  </a:cubicBezTo>
                  <a:cubicBezTo>
                    <a:pt x="2505" y="738"/>
                    <a:pt x="2680" y="797"/>
                    <a:pt x="2815" y="917"/>
                  </a:cubicBezTo>
                  <a:cubicBezTo>
                    <a:pt x="3912" y="1862"/>
                    <a:pt x="5318" y="2395"/>
                    <a:pt x="6764" y="2395"/>
                  </a:cubicBezTo>
                  <a:cubicBezTo>
                    <a:pt x="6777" y="2395"/>
                    <a:pt x="6790" y="2395"/>
                    <a:pt x="6802" y="2395"/>
                  </a:cubicBezTo>
                  <a:lnTo>
                    <a:pt x="7012" y="2395"/>
                  </a:lnTo>
                  <a:cubicBezTo>
                    <a:pt x="6947" y="2144"/>
                    <a:pt x="6719" y="1966"/>
                    <a:pt x="6460" y="1966"/>
                  </a:cubicBezTo>
                  <a:cubicBezTo>
                    <a:pt x="6453" y="1966"/>
                    <a:pt x="6447" y="1966"/>
                    <a:pt x="6440" y="1966"/>
                  </a:cubicBezTo>
                  <a:cubicBezTo>
                    <a:pt x="6154" y="1966"/>
                    <a:pt x="5925" y="1737"/>
                    <a:pt x="5934" y="1451"/>
                  </a:cubicBezTo>
                  <a:lnTo>
                    <a:pt x="5934" y="1098"/>
                  </a:lnTo>
                  <a:cubicBezTo>
                    <a:pt x="5934" y="487"/>
                    <a:pt x="5438"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2" name="Google Shape;21722;p80"/>
            <p:cNvSpPr/>
            <p:nvPr/>
          </p:nvSpPr>
          <p:spPr>
            <a:xfrm>
              <a:off x="6801192" y="3910238"/>
              <a:ext cx="11286" cy="17125"/>
            </a:xfrm>
            <a:custGeom>
              <a:avLst/>
              <a:gdLst/>
              <a:ahLst/>
              <a:cxnLst/>
              <a:rect l="l" t="t" r="r" b="b"/>
              <a:pathLst>
                <a:path w="431" h="654" extrusionOk="0">
                  <a:moveTo>
                    <a:pt x="215" y="0"/>
                  </a:moveTo>
                  <a:cubicBezTo>
                    <a:pt x="108" y="0"/>
                    <a:pt x="1" y="72"/>
                    <a:pt x="1" y="215"/>
                  </a:cubicBezTo>
                  <a:lnTo>
                    <a:pt x="1" y="434"/>
                  </a:lnTo>
                  <a:cubicBezTo>
                    <a:pt x="1" y="558"/>
                    <a:pt x="96" y="654"/>
                    <a:pt x="220" y="654"/>
                  </a:cubicBezTo>
                  <a:cubicBezTo>
                    <a:pt x="335" y="654"/>
                    <a:pt x="430" y="558"/>
                    <a:pt x="430" y="434"/>
                  </a:cubicBezTo>
                  <a:lnTo>
                    <a:pt x="430" y="215"/>
                  </a:lnTo>
                  <a:cubicBezTo>
                    <a:pt x="430" y="72"/>
                    <a:pt x="323"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3" name="Google Shape;21723;p80"/>
            <p:cNvSpPr/>
            <p:nvPr/>
          </p:nvSpPr>
          <p:spPr>
            <a:xfrm>
              <a:off x="6869639" y="3910238"/>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4" name="Google Shape;21724;p80"/>
            <p:cNvSpPr/>
            <p:nvPr/>
          </p:nvSpPr>
          <p:spPr>
            <a:xfrm>
              <a:off x="6815724" y="3950249"/>
              <a:ext cx="50668" cy="17361"/>
            </a:xfrm>
            <a:custGeom>
              <a:avLst/>
              <a:gdLst/>
              <a:ahLst/>
              <a:cxnLst/>
              <a:rect l="l" t="t" r="r" b="b"/>
              <a:pathLst>
                <a:path w="1935" h="663" extrusionOk="0">
                  <a:moveTo>
                    <a:pt x="312" y="1"/>
                  </a:moveTo>
                  <a:cubicBezTo>
                    <a:pt x="142" y="1"/>
                    <a:pt x="0" y="222"/>
                    <a:pt x="161" y="375"/>
                  </a:cubicBezTo>
                  <a:cubicBezTo>
                    <a:pt x="372" y="558"/>
                    <a:pt x="643" y="662"/>
                    <a:pt x="926" y="662"/>
                  </a:cubicBezTo>
                  <a:cubicBezTo>
                    <a:pt x="938" y="662"/>
                    <a:pt x="950" y="662"/>
                    <a:pt x="963" y="662"/>
                  </a:cubicBezTo>
                  <a:cubicBezTo>
                    <a:pt x="975" y="662"/>
                    <a:pt x="987" y="662"/>
                    <a:pt x="1000" y="662"/>
                  </a:cubicBezTo>
                  <a:cubicBezTo>
                    <a:pt x="1283" y="662"/>
                    <a:pt x="1563" y="558"/>
                    <a:pt x="1774" y="375"/>
                  </a:cubicBezTo>
                  <a:cubicBezTo>
                    <a:pt x="1935" y="222"/>
                    <a:pt x="1792" y="1"/>
                    <a:pt x="1623" y="1"/>
                  </a:cubicBezTo>
                  <a:cubicBezTo>
                    <a:pt x="1571" y="1"/>
                    <a:pt x="1517" y="21"/>
                    <a:pt x="1468" y="70"/>
                  </a:cubicBezTo>
                  <a:cubicBezTo>
                    <a:pt x="1316" y="170"/>
                    <a:pt x="1139" y="220"/>
                    <a:pt x="964" y="220"/>
                  </a:cubicBezTo>
                  <a:cubicBezTo>
                    <a:pt x="789" y="220"/>
                    <a:pt x="614" y="170"/>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5" name="Google Shape;21725;p80"/>
            <p:cNvSpPr/>
            <p:nvPr/>
          </p:nvSpPr>
          <p:spPr>
            <a:xfrm>
              <a:off x="6921093" y="4077220"/>
              <a:ext cx="48756" cy="67479"/>
            </a:xfrm>
            <a:custGeom>
              <a:avLst/>
              <a:gdLst/>
              <a:ahLst/>
              <a:cxnLst/>
              <a:rect l="l" t="t" r="r" b="b"/>
              <a:pathLst>
                <a:path w="1862" h="2577" extrusionOk="0">
                  <a:moveTo>
                    <a:pt x="1623" y="1"/>
                  </a:moveTo>
                  <a:lnTo>
                    <a:pt x="383" y="1060"/>
                  </a:lnTo>
                  <a:cubicBezTo>
                    <a:pt x="135" y="1269"/>
                    <a:pt x="1" y="1575"/>
                    <a:pt x="1" y="1890"/>
                  </a:cubicBezTo>
                  <a:lnTo>
                    <a:pt x="1" y="2576"/>
                  </a:lnTo>
                  <a:lnTo>
                    <a:pt x="430" y="2576"/>
                  </a:lnTo>
                  <a:lnTo>
                    <a:pt x="430" y="1890"/>
                  </a:lnTo>
                  <a:cubicBezTo>
                    <a:pt x="440" y="1699"/>
                    <a:pt x="516" y="1517"/>
                    <a:pt x="669" y="1393"/>
                  </a:cubicBezTo>
                  <a:lnTo>
                    <a:pt x="1861" y="373"/>
                  </a:lnTo>
                  <a:cubicBezTo>
                    <a:pt x="1795" y="239"/>
                    <a:pt x="1718" y="106"/>
                    <a:pt x="1623"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6" name="Google Shape;21726;p80"/>
            <p:cNvSpPr/>
            <p:nvPr/>
          </p:nvSpPr>
          <p:spPr>
            <a:xfrm>
              <a:off x="6787209" y="3887326"/>
              <a:ext cx="33569" cy="17308"/>
            </a:xfrm>
            <a:custGeom>
              <a:avLst/>
              <a:gdLst/>
              <a:ahLst/>
              <a:cxnLst/>
              <a:rect l="l" t="t" r="r" b="b"/>
              <a:pathLst>
                <a:path w="1282" h="661" extrusionOk="0">
                  <a:moveTo>
                    <a:pt x="971" y="0"/>
                  </a:moveTo>
                  <a:cubicBezTo>
                    <a:pt x="948" y="0"/>
                    <a:pt x="923" y="4"/>
                    <a:pt x="897" y="12"/>
                  </a:cubicBezTo>
                  <a:lnTo>
                    <a:pt x="239" y="231"/>
                  </a:lnTo>
                  <a:cubicBezTo>
                    <a:pt x="1" y="308"/>
                    <a:pt x="58" y="661"/>
                    <a:pt x="306" y="661"/>
                  </a:cubicBezTo>
                  <a:cubicBezTo>
                    <a:pt x="334" y="661"/>
                    <a:pt x="354" y="661"/>
                    <a:pt x="382" y="651"/>
                  </a:cubicBezTo>
                  <a:lnTo>
                    <a:pt x="1031" y="432"/>
                  </a:lnTo>
                  <a:cubicBezTo>
                    <a:pt x="1282" y="345"/>
                    <a:pt x="1195" y="0"/>
                    <a:pt x="97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7" name="Google Shape;21727;p80"/>
            <p:cNvSpPr/>
            <p:nvPr/>
          </p:nvSpPr>
          <p:spPr>
            <a:xfrm>
              <a:off x="6785455" y="3790206"/>
              <a:ext cx="152920" cy="120163"/>
            </a:xfrm>
            <a:custGeom>
              <a:avLst/>
              <a:gdLst/>
              <a:ahLst/>
              <a:cxnLst/>
              <a:rect l="l" t="t" r="r" b="b"/>
              <a:pathLst>
                <a:path w="5840" h="4589" extrusionOk="0">
                  <a:moveTo>
                    <a:pt x="2119" y="0"/>
                  </a:moveTo>
                  <a:cubicBezTo>
                    <a:pt x="1365" y="0"/>
                    <a:pt x="621" y="229"/>
                    <a:pt x="1" y="668"/>
                  </a:cubicBezTo>
                  <a:cubicBezTo>
                    <a:pt x="764" y="3005"/>
                    <a:pt x="2939" y="4589"/>
                    <a:pt x="5400" y="4589"/>
                  </a:cubicBezTo>
                  <a:cubicBezTo>
                    <a:pt x="5544" y="4589"/>
                    <a:pt x="5696" y="4579"/>
                    <a:pt x="5839" y="4570"/>
                  </a:cubicBezTo>
                  <a:lnTo>
                    <a:pt x="5839" y="3711"/>
                  </a:lnTo>
                  <a:cubicBezTo>
                    <a:pt x="5839" y="1660"/>
                    <a:pt x="4170" y="0"/>
                    <a:pt x="211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28" name="Google Shape;21728;p80"/>
            <p:cNvSpPr/>
            <p:nvPr/>
          </p:nvSpPr>
          <p:spPr>
            <a:xfrm>
              <a:off x="6875400" y="4007280"/>
              <a:ext cx="62975" cy="137419"/>
            </a:xfrm>
            <a:custGeom>
              <a:avLst/>
              <a:gdLst/>
              <a:ahLst/>
              <a:cxnLst/>
              <a:rect l="l" t="t" r="r" b="b"/>
              <a:pathLst>
                <a:path w="2405" h="5248" extrusionOk="0">
                  <a:moveTo>
                    <a:pt x="2404" y="0"/>
                  </a:moveTo>
                  <a:lnTo>
                    <a:pt x="0" y="10"/>
                  </a:lnTo>
                  <a:lnTo>
                    <a:pt x="0" y="888"/>
                  </a:lnTo>
                  <a:cubicBezTo>
                    <a:pt x="0" y="2815"/>
                    <a:pt x="1527" y="3511"/>
                    <a:pt x="1527" y="5247"/>
                  </a:cubicBezTo>
                  <a:lnTo>
                    <a:pt x="2404" y="5247"/>
                  </a:lnTo>
                  <a:lnTo>
                    <a:pt x="240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29" name="Google Shape;21729;p80"/>
          <p:cNvGrpSpPr/>
          <p:nvPr/>
        </p:nvGrpSpPr>
        <p:grpSpPr>
          <a:xfrm>
            <a:off x="8347506" y="3225721"/>
            <a:ext cx="350740" cy="472657"/>
            <a:chOff x="6260629" y="2419290"/>
            <a:chExt cx="263055" cy="354493"/>
          </a:xfrm>
        </p:grpSpPr>
        <p:sp>
          <p:nvSpPr>
            <p:cNvPr id="21730" name="Google Shape;21730;p80"/>
            <p:cNvSpPr/>
            <p:nvPr/>
          </p:nvSpPr>
          <p:spPr>
            <a:xfrm>
              <a:off x="6317581" y="2419290"/>
              <a:ext cx="148914" cy="57214"/>
            </a:xfrm>
            <a:custGeom>
              <a:avLst/>
              <a:gdLst/>
              <a:ahLst/>
              <a:cxnLst/>
              <a:rect l="l" t="t" r="r" b="b"/>
              <a:pathLst>
                <a:path w="5687" h="2185" extrusionOk="0">
                  <a:moveTo>
                    <a:pt x="2843" y="0"/>
                  </a:moveTo>
                  <a:cubicBezTo>
                    <a:pt x="1279" y="0"/>
                    <a:pt x="0" y="487"/>
                    <a:pt x="0" y="1088"/>
                  </a:cubicBezTo>
                  <a:lnTo>
                    <a:pt x="0" y="2185"/>
                  </a:lnTo>
                  <a:lnTo>
                    <a:pt x="5686" y="2185"/>
                  </a:lnTo>
                  <a:lnTo>
                    <a:pt x="5686" y="1088"/>
                  </a:lnTo>
                  <a:cubicBezTo>
                    <a:pt x="5686" y="487"/>
                    <a:pt x="4408" y="0"/>
                    <a:pt x="2843"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1" name="Google Shape;21731;p80"/>
            <p:cNvSpPr/>
            <p:nvPr/>
          </p:nvSpPr>
          <p:spPr>
            <a:xfrm>
              <a:off x="6271862" y="2453514"/>
              <a:ext cx="240352" cy="148914"/>
            </a:xfrm>
            <a:custGeom>
              <a:avLst/>
              <a:gdLst/>
              <a:ahLst/>
              <a:cxnLst/>
              <a:rect l="l" t="t" r="r" b="b"/>
              <a:pathLst>
                <a:path w="9179" h="5687" extrusionOk="0">
                  <a:moveTo>
                    <a:pt x="4589" y="0"/>
                  </a:moveTo>
                  <a:cubicBezTo>
                    <a:pt x="2052" y="0"/>
                    <a:pt x="1" y="1279"/>
                    <a:pt x="1" y="2843"/>
                  </a:cubicBezTo>
                  <a:cubicBezTo>
                    <a:pt x="1" y="4408"/>
                    <a:pt x="2052" y="5686"/>
                    <a:pt x="4589" y="5686"/>
                  </a:cubicBezTo>
                  <a:cubicBezTo>
                    <a:pt x="7127" y="5686"/>
                    <a:pt x="9178" y="4408"/>
                    <a:pt x="9178" y="2843"/>
                  </a:cubicBezTo>
                  <a:cubicBezTo>
                    <a:pt x="9178" y="1279"/>
                    <a:pt x="7127" y="0"/>
                    <a:pt x="458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2" name="Google Shape;21732;p80"/>
            <p:cNvSpPr/>
            <p:nvPr/>
          </p:nvSpPr>
          <p:spPr>
            <a:xfrm>
              <a:off x="6284614" y="2476478"/>
              <a:ext cx="214848" cy="232470"/>
            </a:xfrm>
            <a:custGeom>
              <a:avLst/>
              <a:gdLst/>
              <a:ahLst/>
              <a:cxnLst/>
              <a:rect l="l" t="t" r="r" b="b"/>
              <a:pathLst>
                <a:path w="8205" h="8878" extrusionOk="0">
                  <a:moveTo>
                    <a:pt x="4102" y="1"/>
                  </a:moveTo>
                  <a:cubicBezTo>
                    <a:pt x="2051" y="1"/>
                    <a:pt x="391" y="879"/>
                    <a:pt x="391" y="1966"/>
                  </a:cubicBezTo>
                  <a:lnTo>
                    <a:pt x="391" y="5458"/>
                  </a:lnTo>
                  <a:cubicBezTo>
                    <a:pt x="382" y="6040"/>
                    <a:pt x="277" y="6603"/>
                    <a:pt x="67" y="7146"/>
                  </a:cubicBezTo>
                  <a:cubicBezTo>
                    <a:pt x="0" y="7328"/>
                    <a:pt x="57" y="7537"/>
                    <a:pt x="220" y="7652"/>
                  </a:cubicBezTo>
                  <a:cubicBezTo>
                    <a:pt x="630" y="7948"/>
                    <a:pt x="1069" y="8196"/>
                    <a:pt x="1536" y="8377"/>
                  </a:cubicBezTo>
                  <a:cubicBezTo>
                    <a:pt x="2361" y="8711"/>
                    <a:pt x="3232" y="8878"/>
                    <a:pt x="4102" y="8878"/>
                  </a:cubicBezTo>
                  <a:cubicBezTo>
                    <a:pt x="4973" y="8878"/>
                    <a:pt x="5843" y="8711"/>
                    <a:pt x="6669" y="8377"/>
                  </a:cubicBezTo>
                  <a:cubicBezTo>
                    <a:pt x="7136" y="8196"/>
                    <a:pt x="7575" y="7948"/>
                    <a:pt x="7985" y="7652"/>
                  </a:cubicBezTo>
                  <a:cubicBezTo>
                    <a:pt x="8147" y="7537"/>
                    <a:pt x="8205" y="7328"/>
                    <a:pt x="8138" y="7146"/>
                  </a:cubicBezTo>
                  <a:cubicBezTo>
                    <a:pt x="7937" y="6603"/>
                    <a:pt x="7823" y="6030"/>
                    <a:pt x="7823" y="5458"/>
                  </a:cubicBezTo>
                  <a:lnTo>
                    <a:pt x="7823" y="1966"/>
                  </a:lnTo>
                  <a:cubicBezTo>
                    <a:pt x="7823" y="879"/>
                    <a:pt x="6163" y="1"/>
                    <a:pt x="410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3" name="Google Shape;21733;p80"/>
            <p:cNvSpPr/>
            <p:nvPr/>
          </p:nvSpPr>
          <p:spPr>
            <a:xfrm>
              <a:off x="6260629" y="2630865"/>
              <a:ext cx="263055" cy="142918"/>
            </a:xfrm>
            <a:custGeom>
              <a:avLst/>
              <a:gdLst/>
              <a:ahLst/>
              <a:cxnLst/>
              <a:rect l="l" t="t" r="r" b="b"/>
              <a:pathLst>
                <a:path w="10046" h="5458" extrusionOk="0">
                  <a:moveTo>
                    <a:pt x="3702" y="1"/>
                  </a:moveTo>
                  <a:lnTo>
                    <a:pt x="3702" y="1346"/>
                  </a:lnTo>
                  <a:cubicBezTo>
                    <a:pt x="3702" y="1718"/>
                    <a:pt x="3463" y="2052"/>
                    <a:pt x="3120" y="2176"/>
                  </a:cubicBezTo>
                  <a:lnTo>
                    <a:pt x="869" y="2977"/>
                  </a:lnTo>
                  <a:cubicBezTo>
                    <a:pt x="344" y="3158"/>
                    <a:pt x="0" y="3654"/>
                    <a:pt x="0" y="4208"/>
                  </a:cubicBezTo>
                  <a:lnTo>
                    <a:pt x="0" y="4809"/>
                  </a:lnTo>
                  <a:cubicBezTo>
                    <a:pt x="0" y="5162"/>
                    <a:pt x="287" y="5457"/>
                    <a:pt x="649" y="5457"/>
                  </a:cubicBezTo>
                  <a:lnTo>
                    <a:pt x="9388" y="5457"/>
                  </a:lnTo>
                  <a:cubicBezTo>
                    <a:pt x="9750" y="5457"/>
                    <a:pt x="10046" y="5162"/>
                    <a:pt x="10046" y="4809"/>
                  </a:cubicBezTo>
                  <a:lnTo>
                    <a:pt x="10046" y="4208"/>
                  </a:lnTo>
                  <a:cubicBezTo>
                    <a:pt x="10046" y="3654"/>
                    <a:pt x="9693" y="3158"/>
                    <a:pt x="9178" y="2977"/>
                  </a:cubicBezTo>
                  <a:lnTo>
                    <a:pt x="6907" y="2176"/>
                  </a:lnTo>
                  <a:cubicBezTo>
                    <a:pt x="6554" y="2052"/>
                    <a:pt x="6325" y="1718"/>
                    <a:pt x="6325" y="1346"/>
                  </a:cubicBezTo>
                  <a:lnTo>
                    <a:pt x="6325"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4" name="Google Shape;21734;p80"/>
            <p:cNvSpPr/>
            <p:nvPr/>
          </p:nvSpPr>
          <p:spPr>
            <a:xfrm>
              <a:off x="6357801" y="2630865"/>
              <a:ext cx="68709" cy="28515"/>
            </a:xfrm>
            <a:custGeom>
              <a:avLst/>
              <a:gdLst/>
              <a:ahLst/>
              <a:cxnLst/>
              <a:rect l="l" t="t" r="r" b="b"/>
              <a:pathLst>
                <a:path w="2624" h="1089" extrusionOk="0">
                  <a:moveTo>
                    <a:pt x="0" y="1"/>
                  </a:moveTo>
                  <a:lnTo>
                    <a:pt x="0" y="811"/>
                  </a:lnTo>
                  <a:cubicBezTo>
                    <a:pt x="363" y="974"/>
                    <a:pt x="754" y="1069"/>
                    <a:pt x="1155" y="1088"/>
                  </a:cubicBezTo>
                  <a:lnTo>
                    <a:pt x="1307" y="1088"/>
                  </a:lnTo>
                  <a:cubicBezTo>
                    <a:pt x="1756" y="1088"/>
                    <a:pt x="2204" y="993"/>
                    <a:pt x="2624" y="811"/>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5" name="Google Shape;21735;p80"/>
            <p:cNvSpPr/>
            <p:nvPr/>
          </p:nvSpPr>
          <p:spPr>
            <a:xfrm>
              <a:off x="6317581" y="2504156"/>
              <a:ext cx="148914" cy="143834"/>
            </a:xfrm>
            <a:custGeom>
              <a:avLst/>
              <a:gdLst/>
              <a:ahLst/>
              <a:cxnLst/>
              <a:rect l="l" t="t" r="r" b="b"/>
              <a:pathLst>
                <a:path w="5687" h="5493"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79"/>
                  </a:lnTo>
                  <a:cubicBezTo>
                    <a:pt x="0" y="4105"/>
                    <a:pt x="1174" y="5422"/>
                    <a:pt x="2710" y="5488"/>
                  </a:cubicBezTo>
                  <a:cubicBezTo>
                    <a:pt x="2761" y="5491"/>
                    <a:pt x="2811" y="5492"/>
                    <a:pt x="2862" y="5492"/>
                  </a:cubicBezTo>
                  <a:cubicBezTo>
                    <a:pt x="4415" y="5492"/>
                    <a:pt x="5686" y="4226"/>
                    <a:pt x="5686" y="2655"/>
                  </a:cubicBezTo>
                  <a:lnTo>
                    <a:pt x="5686" y="1777"/>
                  </a:lnTo>
                  <a:cubicBezTo>
                    <a:pt x="5686" y="1300"/>
                    <a:pt x="5295" y="909"/>
                    <a:pt x="4809" y="909"/>
                  </a:cubicBezTo>
                  <a:lnTo>
                    <a:pt x="4465" y="909"/>
                  </a:lnTo>
                  <a:cubicBezTo>
                    <a:pt x="4408" y="909"/>
                    <a:pt x="4351" y="890"/>
                    <a:pt x="4313" y="842"/>
                  </a:cubicBezTo>
                  <a:lnTo>
                    <a:pt x="3502" y="41"/>
                  </a:lnTo>
                  <a:cubicBezTo>
                    <a:pt x="3477" y="13"/>
                    <a:pt x="3444" y="0"/>
                    <a:pt x="3412"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6" name="Google Shape;21736;p80"/>
            <p:cNvSpPr/>
            <p:nvPr/>
          </p:nvSpPr>
          <p:spPr>
            <a:xfrm>
              <a:off x="6317581" y="2504156"/>
              <a:ext cx="125924" cy="143913"/>
            </a:xfrm>
            <a:custGeom>
              <a:avLst/>
              <a:gdLst/>
              <a:ahLst/>
              <a:cxnLst/>
              <a:rect l="l" t="t" r="r" b="b"/>
              <a:pathLst>
                <a:path w="4809" h="5496" extrusionOk="0">
                  <a:moveTo>
                    <a:pt x="3412" y="0"/>
                  </a:moveTo>
                  <a:cubicBezTo>
                    <a:pt x="3347" y="0"/>
                    <a:pt x="3282" y="53"/>
                    <a:pt x="3282" y="136"/>
                  </a:cubicBezTo>
                  <a:lnTo>
                    <a:pt x="3282" y="690"/>
                  </a:lnTo>
                  <a:cubicBezTo>
                    <a:pt x="3282" y="814"/>
                    <a:pt x="3187" y="909"/>
                    <a:pt x="3063" y="909"/>
                  </a:cubicBezTo>
                  <a:lnTo>
                    <a:pt x="878" y="909"/>
                  </a:lnTo>
                  <a:cubicBezTo>
                    <a:pt x="392" y="909"/>
                    <a:pt x="0" y="1300"/>
                    <a:pt x="0" y="1777"/>
                  </a:cubicBezTo>
                  <a:lnTo>
                    <a:pt x="0" y="2569"/>
                  </a:lnTo>
                  <a:cubicBezTo>
                    <a:pt x="0" y="3847"/>
                    <a:pt x="821" y="5021"/>
                    <a:pt x="2052" y="5383"/>
                  </a:cubicBezTo>
                  <a:cubicBezTo>
                    <a:pt x="2309" y="5457"/>
                    <a:pt x="2575" y="5495"/>
                    <a:pt x="2841" y="5495"/>
                  </a:cubicBezTo>
                  <a:cubicBezTo>
                    <a:pt x="2989" y="5495"/>
                    <a:pt x="3136" y="5483"/>
                    <a:pt x="3282" y="5460"/>
                  </a:cubicBezTo>
                  <a:cubicBezTo>
                    <a:pt x="1899" y="5240"/>
                    <a:pt x="878" y="4000"/>
                    <a:pt x="878" y="2569"/>
                  </a:cubicBezTo>
                  <a:lnTo>
                    <a:pt x="878" y="2216"/>
                  </a:lnTo>
                  <a:cubicBezTo>
                    <a:pt x="878" y="1730"/>
                    <a:pt x="1269" y="1338"/>
                    <a:pt x="1756" y="1338"/>
                  </a:cubicBezTo>
                  <a:lnTo>
                    <a:pt x="4379" y="1338"/>
                  </a:lnTo>
                  <a:cubicBezTo>
                    <a:pt x="4608" y="1338"/>
                    <a:pt x="4809" y="1148"/>
                    <a:pt x="4809" y="909"/>
                  </a:cubicBezTo>
                  <a:lnTo>
                    <a:pt x="4465" y="909"/>
                  </a:lnTo>
                  <a:cubicBezTo>
                    <a:pt x="4408" y="909"/>
                    <a:pt x="4351" y="890"/>
                    <a:pt x="4313" y="842"/>
                  </a:cubicBezTo>
                  <a:lnTo>
                    <a:pt x="3502" y="41"/>
                  </a:lnTo>
                  <a:cubicBezTo>
                    <a:pt x="3477" y="13"/>
                    <a:pt x="3444" y="0"/>
                    <a:pt x="3412"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7" name="Google Shape;21737;p80"/>
            <p:cNvSpPr/>
            <p:nvPr/>
          </p:nvSpPr>
          <p:spPr>
            <a:xfrm>
              <a:off x="6352040" y="2556552"/>
              <a:ext cx="11521" cy="17125"/>
            </a:xfrm>
            <a:custGeom>
              <a:avLst/>
              <a:gdLst/>
              <a:ahLst/>
              <a:cxnLst/>
              <a:rect l="l" t="t" r="r" b="b"/>
              <a:pathLst>
                <a:path w="440" h="654" extrusionOk="0">
                  <a:moveTo>
                    <a:pt x="217" y="0"/>
                  </a:moveTo>
                  <a:cubicBezTo>
                    <a:pt x="108" y="0"/>
                    <a:pt x="1" y="72"/>
                    <a:pt x="1" y="215"/>
                  </a:cubicBezTo>
                  <a:lnTo>
                    <a:pt x="1" y="435"/>
                  </a:lnTo>
                  <a:cubicBezTo>
                    <a:pt x="1" y="559"/>
                    <a:pt x="96" y="654"/>
                    <a:pt x="220" y="654"/>
                  </a:cubicBezTo>
                  <a:cubicBezTo>
                    <a:pt x="335" y="654"/>
                    <a:pt x="440" y="559"/>
                    <a:pt x="440" y="435"/>
                  </a:cubicBezTo>
                  <a:lnTo>
                    <a:pt x="440" y="215"/>
                  </a:lnTo>
                  <a:cubicBezTo>
                    <a:pt x="435" y="72"/>
                    <a:pt x="325" y="0"/>
                    <a:pt x="217"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8" name="Google Shape;21738;p80"/>
            <p:cNvSpPr/>
            <p:nvPr/>
          </p:nvSpPr>
          <p:spPr>
            <a:xfrm>
              <a:off x="6420750" y="2556552"/>
              <a:ext cx="11260" cy="17125"/>
            </a:xfrm>
            <a:custGeom>
              <a:avLst/>
              <a:gdLst/>
              <a:ahLst/>
              <a:cxnLst/>
              <a:rect l="l" t="t" r="r" b="b"/>
              <a:pathLst>
                <a:path w="430" h="654" extrusionOk="0">
                  <a:moveTo>
                    <a:pt x="215" y="0"/>
                  </a:moveTo>
                  <a:cubicBezTo>
                    <a:pt x="108" y="0"/>
                    <a:pt x="0" y="72"/>
                    <a:pt x="0" y="215"/>
                  </a:cubicBezTo>
                  <a:lnTo>
                    <a:pt x="0" y="435"/>
                  </a:lnTo>
                  <a:cubicBezTo>
                    <a:pt x="0" y="559"/>
                    <a:pt x="96" y="654"/>
                    <a:pt x="210" y="654"/>
                  </a:cubicBezTo>
                  <a:cubicBezTo>
                    <a:pt x="334" y="654"/>
                    <a:pt x="430" y="559"/>
                    <a:pt x="430" y="435"/>
                  </a:cubicBezTo>
                  <a:lnTo>
                    <a:pt x="430" y="215"/>
                  </a:lnTo>
                  <a:cubicBezTo>
                    <a:pt x="430"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39" name="Google Shape;21739;p80"/>
            <p:cNvSpPr/>
            <p:nvPr/>
          </p:nvSpPr>
          <p:spPr>
            <a:xfrm>
              <a:off x="6366756" y="2596432"/>
              <a:ext cx="50563" cy="17282"/>
            </a:xfrm>
            <a:custGeom>
              <a:avLst/>
              <a:gdLst/>
              <a:ahLst/>
              <a:cxnLst/>
              <a:rect l="l" t="t" r="r" b="b"/>
              <a:pathLst>
                <a:path w="1931" h="660" extrusionOk="0">
                  <a:moveTo>
                    <a:pt x="313" y="1"/>
                  </a:moveTo>
                  <a:cubicBezTo>
                    <a:pt x="146" y="1"/>
                    <a:pt x="0" y="219"/>
                    <a:pt x="154" y="381"/>
                  </a:cubicBezTo>
                  <a:cubicBezTo>
                    <a:pt x="366" y="557"/>
                    <a:pt x="625" y="660"/>
                    <a:pt x="897" y="660"/>
                  </a:cubicBezTo>
                  <a:cubicBezTo>
                    <a:pt x="919" y="660"/>
                    <a:pt x="942" y="659"/>
                    <a:pt x="965" y="657"/>
                  </a:cubicBezTo>
                  <a:cubicBezTo>
                    <a:pt x="988" y="659"/>
                    <a:pt x="1011" y="660"/>
                    <a:pt x="1034" y="660"/>
                  </a:cubicBezTo>
                  <a:cubicBezTo>
                    <a:pt x="1305" y="660"/>
                    <a:pt x="1565" y="557"/>
                    <a:pt x="1776" y="381"/>
                  </a:cubicBezTo>
                  <a:cubicBezTo>
                    <a:pt x="1931" y="219"/>
                    <a:pt x="1785" y="1"/>
                    <a:pt x="1618" y="1"/>
                  </a:cubicBezTo>
                  <a:cubicBezTo>
                    <a:pt x="1568" y="1"/>
                    <a:pt x="1517" y="20"/>
                    <a:pt x="1471" y="66"/>
                  </a:cubicBezTo>
                  <a:cubicBezTo>
                    <a:pt x="1318" y="171"/>
                    <a:pt x="1142" y="223"/>
                    <a:pt x="965" y="223"/>
                  </a:cubicBezTo>
                  <a:cubicBezTo>
                    <a:pt x="789" y="223"/>
                    <a:pt x="612" y="171"/>
                    <a:pt x="460" y="66"/>
                  </a:cubicBezTo>
                  <a:cubicBezTo>
                    <a:pt x="414" y="20"/>
                    <a:pt x="362"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0" name="Google Shape;21740;p80"/>
            <p:cNvSpPr/>
            <p:nvPr/>
          </p:nvSpPr>
          <p:spPr>
            <a:xfrm>
              <a:off x="6344133" y="2537542"/>
              <a:ext cx="27468" cy="13930"/>
            </a:xfrm>
            <a:custGeom>
              <a:avLst/>
              <a:gdLst/>
              <a:ahLst/>
              <a:cxnLst/>
              <a:rect l="l" t="t" r="r" b="b"/>
              <a:pathLst>
                <a:path w="1049" h="532" extrusionOk="0">
                  <a:moveTo>
                    <a:pt x="745" y="1"/>
                  </a:moveTo>
                  <a:cubicBezTo>
                    <a:pt x="729" y="1"/>
                    <a:pt x="712" y="3"/>
                    <a:pt x="694" y="6"/>
                  </a:cubicBezTo>
                  <a:lnTo>
                    <a:pt x="255" y="102"/>
                  </a:lnTo>
                  <a:cubicBezTo>
                    <a:pt x="1" y="158"/>
                    <a:pt x="35" y="531"/>
                    <a:pt x="293" y="531"/>
                  </a:cubicBezTo>
                  <a:cubicBezTo>
                    <a:pt x="296" y="531"/>
                    <a:pt x="300" y="531"/>
                    <a:pt x="303" y="531"/>
                  </a:cubicBezTo>
                  <a:lnTo>
                    <a:pt x="351" y="531"/>
                  </a:lnTo>
                  <a:lnTo>
                    <a:pt x="780" y="436"/>
                  </a:lnTo>
                  <a:cubicBezTo>
                    <a:pt x="1048" y="373"/>
                    <a:pt x="981" y="1"/>
                    <a:pt x="74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1" name="Google Shape;21741;p80"/>
            <p:cNvSpPr/>
            <p:nvPr/>
          </p:nvSpPr>
          <p:spPr>
            <a:xfrm>
              <a:off x="6412554" y="2537751"/>
              <a:ext cx="27468" cy="13957"/>
            </a:xfrm>
            <a:custGeom>
              <a:avLst/>
              <a:gdLst/>
              <a:ahLst/>
              <a:cxnLst/>
              <a:rect l="l" t="t" r="r" b="b"/>
              <a:pathLst>
                <a:path w="1049" h="533" extrusionOk="0">
                  <a:moveTo>
                    <a:pt x="303" y="1"/>
                  </a:moveTo>
                  <a:cubicBezTo>
                    <a:pt x="63" y="1"/>
                    <a:pt x="0" y="374"/>
                    <a:pt x="266" y="428"/>
                  </a:cubicBezTo>
                  <a:lnTo>
                    <a:pt x="705" y="523"/>
                  </a:lnTo>
                  <a:cubicBezTo>
                    <a:pt x="709" y="528"/>
                    <a:pt x="717" y="530"/>
                    <a:pt x="725" y="530"/>
                  </a:cubicBezTo>
                  <a:cubicBezTo>
                    <a:pt x="733" y="530"/>
                    <a:pt x="743" y="528"/>
                    <a:pt x="752" y="523"/>
                  </a:cubicBezTo>
                  <a:lnTo>
                    <a:pt x="752" y="523"/>
                  </a:lnTo>
                  <a:lnTo>
                    <a:pt x="743" y="532"/>
                  </a:lnTo>
                  <a:cubicBezTo>
                    <a:pt x="1010" y="532"/>
                    <a:pt x="1048" y="151"/>
                    <a:pt x="790" y="103"/>
                  </a:cubicBezTo>
                  <a:lnTo>
                    <a:pt x="361" y="8"/>
                  </a:lnTo>
                  <a:cubicBezTo>
                    <a:pt x="341" y="3"/>
                    <a:pt x="321" y="1"/>
                    <a:pt x="30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2" name="Google Shape;21742;p80"/>
            <p:cNvSpPr/>
            <p:nvPr/>
          </p:nvSpPr>
          <p:spPr>
            <a:xfrm>
              <a:off x="6260629" y="2697061"/>
              <a:ext cx="263055" cy="76722"/>
            </a:xfrm>
            <a:custGeom>
              <a:avLst/>
              <a:gdLst/>
              <a:ahLst/>
              <a:cxnLst/>
              <a:rect l="l" t="t" r="r" b="b"/>
              <a:pathLst>
                <a:path w="10046" h="2930" extrusionOk="0">
                  <a:moveTo>
                    <a:pt x="2137" y="1"/>
                  </a:moveTo>
                  <a:lnTo>
                    <a:pt x="869" y="449"/>
                  </a:lnTo>
                  <a:cubicBezTo>
                    <a:pt x="344" y="630"/>
                    <a:pt x="0" y="1126"/>
                    <a:pt x="0" y="1680"/>
                  </a:cubicBezTo>
                  <a:lnTo>
                    <a:pt x="0" y="2281"/>
                  </a:lnTo>
                  <a:cubicBezTo>
                    <a:pt x="0" y="2634"/>
                    <a:pt x="287" y="2929"/>
                    <a:pt x="649" y="2929"/>
                  </a:cubicBezTo>
                  <a:lnTo>
                    <a:pt x="9388" y="2929"/>
                  </a:lnTo>
                  <a:cubicBezTo>
                    <a:pt x="9750" y="2929"/>
                    <a:pt x="10046" y="2634"/>
                    <a:pt x="10046" y="2281"/>
                  </a:cubicBezTo>
                  <a:lnTo>
                    <a:pt x="10046" y="1680"/>
                  </a:lnTo>
                  <a:cubicBezTo>
                    <a:pt x="10046" y="1126"/>
                    <a:pt x="9693" y="630"/>
                    <a:pt x="9178" y="449"/>
                  </a:cubicBezTo>
                  <a:lnTo>
                    <a:pt x="7909" y="1"/>
                  </a:lnTo>
                  <a:cubicBezTo>
                    <a:pt x="7489" y="1231"/>
                    <a:pt x="6325" y="2061"/>
                    <a:pt x="5028" y="2061"/>
                  </a:cubicBezTo>
                  <a:cubicBezTo>
                    <a:pt x="3721" y="2061"/>
                    <a:pt x="2557" y="1231"/>
                    <a:pt x="213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3" name="Google Shape;21743;p80"/>
            <p:cNvSpPr/>
            <p:nvPr/>
          </p:nvSpPr>
          <p:spPr>
            <a:xfrm>
              <a:off x="6305588" y="2697061"/>
              <a:ext cx="172900" cy="65489"/>
            </a:xfrm>
            <a:custGeom>
              <a:avLst/>
              <a:gdLst/>
              <a:ahLst/>
              <a:cxnLst/>
              <a:rect l="l" t="t" r="r" b="b"/>
              <a:pathLst>
                <a:path w="6603" h="2501" extrusionOk="0">
                  <a:moveTo>
                    <a:pt x="411" y="1"/>
                  </a:moveTo>
                  <a:lnTo>
                    <a:pt x="1" y="144"/>
                  </a:lnTo>
                  <a:cubicBezTo>
                    <a:pt x="487" y="1556"/>
                    <a:pt x="1813" y="2500"/>
                    <a:pt x="3301" y="2500"/>
                  </a:cubicBezTo>
                  <a:cubicBezTo>
                    <a:pt x="4790" y="2500"/>
                    <a:pt x="6116" y="1556"/>
                    <a:pt x="6602" y="144"/>
                  </a:cubicBezTo>
                  <a:lnTo>
                    <a:pt x="6192" y="1"/>
                  </a:lnTo>
                  <a:cubicBezTo>
                    <a:pt x="5772" y="1231"/>
                    <a:pt x="4608" y="2061"/>
                    <a:pt x="3301" y="2061"/>
                  </a:cubicBezTo>
                  <a:cubicBezTo>
                    <a:pt x="1994" y="2061"/>
                    <a:pt x="840" y="1231"/>
                    <a:pt x="411" y="1"/>
                  </a:cubicBezTo>
                  <a:close/>
                </a:path>
              </a:pathLst>
            </a:custGeom>
            <a:solidFill>
              <a:srgbClr val="BD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4" name="Google Shape;21744;p80"/>
            <p:cNvSpPr/>
            <p:nvPr/>
          </p:nvSpPr>
          <p:spPr>
            <a:xfrm>
              <a:off x="6294852" y="2476478"/>
              <a:ext cx="194371" cy="65227"/>
            </a:xfrm>
            <a:custGeom>
              <a:avLst/>
              <a:gdLst/>
              <a:ahLst/>
              <a:cxnLst/>
              <a:rect l="l" t="t" r="r" b="b"/>
              <a:pathLst>
                <a:path w="7423" h="2491" extrusionOk="0">
                  <a:moveTo>
                    <a:pt x="3711" y="1"/>
                  </a:moveTo>
                  <a:cubicBezTo>
                    <a:pt x="1660" y="1"/>
                    <a:pt x="0" y="879"/>
                    <a:pt x="0" y="1966"/>
                  </a:cubicBezTo>
                  <a:lnTo>
                    <a:pt x="0" y="2481"/>
                  </a:lnTo>
                  <a:cubicBezTo>
                    <a:pt x="0" y="1403"/>
                    <a:pt x="1670" y="526"/>
                    <a:pt x="3711" y="526"/>
                  </a:cubicBezTo>
                  <a:cubicBezTo>
                    <a:pt x="5762" y="526"/>
                    <a:pt x="7422" y="1403"/>
                    <a:pt x="7422" y="2491"/>
                  </a:cubicBezTo>
                  <a:lnTo>
                    <a:pt x="7422" y="1966"/>
                  </a:lnTo>
                  <a:cubicBezTo>
                    <a:pt x="7422" y="879"/>
                    <a:pt x="5762" y="1"/>
                    <a:pt x="371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45" name="Google Shape;21745;p80"/>
          <p:cNvGrpSpPr/>
          <p:nvPr/>
        </p:nvGrpSpPr>
        <p:grpSpPr>
          <a:xfrm>
            <a:off x="8347819" y="3839882"/>
            <a:ext cx="351124" cy="473005"/>
            <a:chOff x="6260864" y="2879911"/>
            <a:chExt cx="263343" cy="354754"/>
          </a:xfrm>
        </p:grpSpPr>
        <p:sp>
          <p:nvSpPr>
            <p:cNvPr id="21746" name="Google Shape;21746;p80"/>
            <p:cNvSpPr/>
            <p:nvPr/>
          </p:nvSpPr>
          <p:spPr>
            <a:xfrm>
              <a:off x="6290610" y="2960115"/>
              <a:ext cx="203850" cy="208354"/>
            </a:xfrm>
            <a:custGeom>
              <a:avLst/>
              <a:gdLst/>
              <a:ahLst/>
              <a:cxnLst/>
              <a:rect l="l" t="t" r="r" b="b"/>
              <a:pathLst>
                <a:path w="7785" h="7957" extrusionOk="0">
                  <a:moveTo>
                    <a:pt x="3892" y="0"/>
                  </a:moveTo>
                  <a:lnTo>
                    <a:pt x="611" y="439"/>
                  </a:lnTo>
                  <a:lnTo>
                    <a:pt x="611" y="2624"/>
                  </a:lnTo>
                  <a:cubicBezTo>
                    <a:pt x="582" y="3454"/>
                    <a:pt x="391" y="4284"/>
                    <a:pt x="48" y="5047"/>
                  </a:cubicBezTo>
                  <a:cubicBezTo>
                    <a:pt x="0" y="5152"/>
                    <a:pt x="48" y="5285"/>
                    <a:pt x="153" y="5333"/>
                  </a:cubicBezTo>
                  <a:lnTo>
                    <a:pt x="830" y="5676"/>
                  </a:lnTo>
                  <a:lnTo>
                    <a:pt x="115" y="6583"/>
                  </a:lnTo>
                  <a:cubicBezTo>
                    <a:pt x="29" y="6678"/>
                    <a:pt x="57" y="6831"/>
                    <a:pt x="162" y="6898"/>
                  </a:cubicBezTo>
                  <a:cubicBezTo>
                    <a:pt x="1307" y="7603"/>
                    <a:pt x="2600" y="7956"/>
                    <a:pt x="3892" y="7956"/>
                  </a:cubicBezTo>
                  <a:cubicBezTo>
                    <a:pt x="5185" y="7956"/>
                    <a:pt x="6478" y="7603"/>
                    <a:pt x="7623" y="6898"/>
                  </a:cubicBezTo>
                  <a:cubicBezTo>
                    <a:pt x="7728" y="6831"/>
                    <a:pt x="7756" y="6678"/>
                    <a:pt x="7670" y="6583"/>
                  </a:cubicBezTo>
                  <a:lnTo>
                    <a:pt x="6945" y="5676"/>
                  </a:lnTo>
                  <a:lnTo>
                    <a:pt x="7632" y="5333"/>
                  </a:lnTo>
                  <a:cubicBezTo>
                    <a:pt x="7737" y="5285"/>
                    <a:pt x="7785" y="5152"/>
                    <a:pt x="7728" y="5047"/>
                  </a:cubicBezTo>
                  <a:cubicBezTo>
                    <a:pt x="7394" y="4284"/>
                    <a:pt x="7203" y="3454"/>
                    <a:pt x="7165" y="2624"/>
                  </a:cubicBezTo>
                  <a:lnTo>
                    <a:pt x="7165" y="439"/>
                  </a:lnTo>
                  <a:lnTo>
                    <a:pt x="3892" y="0"/>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7" name="Google Shape;21747;p80"/>
            <p:cNvSpPr/>
            <p:nvPr/>
          </p:nvSpPr>
          <p:spPr>
            <a:xfrm>
              <a:off x="6260864" y="3086013"/>
              <a:ext cx="263081" cy="148652"/>
            </a:xfrm>
            <a:custGeom>
              <a:avLst/>
              <a:gdLst/>
              <a:ahLst/>
              <a:cxnLst/>
              <a:rect l="l" t="t" r="r" b="b"/>
              <a:pathLst>
                <a:path w="10047" h="5677" extrusionOk="0">
                  <a:moveTo>
                    <a:pt x="3712" y="0"/>
                  </a:moveTo>
                  <a:lnTo>
                    <a:pt x="3712"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46" y="5381"/>
                    <a:pt x="10046" y="5018"/>
                  </a:cubicBezTo>
                  <a:lnTo>
                    <a:pt x="10046" y="3978"/>
                  </a:lnTo>
                  <a:cubicBezTo>
                    <a:pt x="10046" y="3425"/>
                    <a:pt x="9703" y="2929"/>
                    <a:pt x="9178" y="2748"/>
                  </a:cubicBezTo>
                  <a:lnTo>
                    <a:pt x="6917" y="1946"/>
                  </a:lnTo>
                  <a:cubicBezTo>
                    <a:pt x="6574" y="1822"/>
                    <a:pt x="6335" y="1498"/>
                    <a:pt x="6335" y="1126"/>
                  </a:cubicBezTo>
                  <a:lnTo>
                    <a:pt x="633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8" name="Google Shape;21748;p80"/>
            <p:cNvSpPr/>
            <p:nvPr/>
          </p:nvSpPr>
          <p:spPr>
            <a:xfrm>
              <a:off x="6260864" y="3137204"/>
              <a:ext cx="263343" cy="97461"/>
            </a:xfrm>
            <a:custGeom>
              <a:avLst/>
              <a:gdLst/>
              <a:ahLst/>
              <a:cxnLst/>
              <a:rect l="l" t="t" r="r" b="b"/>
              <a:pathLst>
                <a:path w="10057" h="3722" extrusionOk="0">
                  <a:moveTo>
                    <a:pt x="3111" y="1"/>
                  </a:moveTo>
                  <a:lnTo>
                    <a:pt x="879" y="793"/>
                  </a:lnTo>
                  <a:cubicBezTo>
                    <a:pt x="354" y="974"/>
                    <a:pt x="1" y="1470"/>
                    <a:pt x="1" y="2023"/>
                  </a:cubicBezTo>
                  <a:lnTo>
                    <a:pt x="1" y="3063"/>
                  </a:lnTo>
                  <a:cubicBezTo>
                    <a:pt x="1" y="3426"/>
                    <a:pt x="297" y="3722"/>
                    <a:pt x="659" y="3722"/>
                  </a:cubicBezTo>
                  <a:lnTo>
                    <a:pt x="9398" y="3722"/>
                  </a:lnTo>
                  <a:cubicBezTo>
                    <a:pt x="9760" y="3722"/>
                    <a:pt x="10056" y="3426"/>
                    <a:pt x="10056" y="3063"/>
                  </a:cubicBezTo>
                  <a:lnTo>
                    <a:pt x="10056" y="2023"/>
                  </a:lnTo>
                  <a:cubicBezTo>
                    <a:pt x="10056" y="1470"/>
                    <a:pt x="9703" y="974"/>
                    <a:pt x="9178" y="793"/>
                  </a:cubicBezTo>
                  <a:lnTo>
                    <a:pt x="6946" y="1"/>
                  </a:lnTo>
                  <a:cubicBezTo>
                    <a:pt x="6746" y="898"/>
                    <a:pt x="5944" y="1537"/>
                    <a:pt x="5028" y="1537"/>
                  </a:cubicBezTo>
                  <a:cubicBezTo>
                    <a:pt x="4113" y="1537"/>
                    <a:pt x="3311" y="898"/>
                    <a:pt x="3111"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49" name="Google Shape;21749;p80"/>
            <p:cNvSpPr/>
            <p:nvPr/>
          </p:nvSpPr>
          <p:spPr>
            <a:xfrm>
              <a:off x="6320566" y="3137204"/>
              <a:ext cx="143677" cy="63237"/>
            </a:xfrm>
            <a:custGeom>
              <a:avLst/>
              <a:gdLst/>
              <a:ahLst/>
              <a:cxnLst/>
              <a:rect l="l" t="t" r="r" b="b"/>
              <a:pathLst>
                <a:path w="5487" h="2415" extrusionOk="0">
                  <a:moveTo>
                    <a:pt x="831" y="1"/>
                  </a:moveTo>
                  <a:lnTo>
                    <a:pt x="1" y="297"/>
                  </a:lnTo>
                  <a:cubicBezTo>
                    <a:pt x="335" y="1537"/>
                    <a:pt x="1461" y="2405"/>
                    <a:pt x="2748" y="2415"/>
                  </a:cubicBezTo>
                  <a:cubicBezTo>
                    <a:pt x="4036" y="2405"/>
                    <a:pt x="5162" y="1537"/>
                    <a:pt x="5486" y="297"/>
                  </a:cubicBezTo>
                  <a:lnTo>
                    <a:pt x="4666" y="1"/>
                  </a:lnTo>
                  <a:cubicBezTo>
                    <a:pt x="4466" y="898"/>
                    <a:pt x="3664" y="1537"/>
                    <a:pt x="2748" y="1537"/>
                  </a:cubicBezTo>
                  <a:cubicBezTo>
                    <a:pt x="1823" y="1537"/>
                    <a:pt x="1031" y="898"/>
                    <a:pt x="831"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0" name="Google Shape;21750;p80"/>
            <p:cNvSpPr/>
            <p:nvPr/>
          </p:nvSpPr>
          <p:spPr>
            <a:xfrm>
              <a:off x="6358299"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1" name="Google Shape;21751;p80"/>
            <p:cNvSpPr/>
            <p:nvPr/>
          </p:nvSpPr>
          <p:spPr>
            <a:xfrm>
              <a:off x="6379273" y="2879911"/>
              <a:ext cx="26525" cy="11521"/>
            </a:xfrm>
            <a:custGeom>
              <a:avLst/>
              <a:gdLst/>
              <a:ahLst/>
              <a:cxnLst/>
              <a:rect l="l" t="t" r="r" b="b"/>
              <a:pathLst>
                <a:path w="1013" h="440" extrusionOk="0">
                  <a:moveTo>
                    <a:pt x="287" y="1"/>
                  </a:moveTo>
                  <a:cubicBezTo>
                    <a:pt x="1" y="1"/>
                    <a:pt x="1" y="440"/>
                    <a:pt x="287" y="440"/>
                  </a:cubicBezTo>
                  <a:lnTo>
                    <a:pt x="726" y="440"/>
                  </a:lnTo>
                  <a:cubicBezTo>
                    <a:pt x="1012" y="440"/>
                    <a:pt x="1012" y="1"/>
                    <a:pt x="726"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2" name="Google Shape;21752;p80"/>
            <p:cNvSpPr/>
            <p:nvPr/>
          </p:nvSpPr>
          <p:spPr>
            <a:xfrm>
              <a:off x="6296109" y="2960115"/>
              <a:ext cx="170621" cy="137209"/>
            </a:xfrm>
            <a:custGeom>
              <a:avLst/>
              <a:gdLst/>
              <a:ahLst/>
              <a:cxnLst/>
              <a:rect l="l" t="t" r="r" b="b"/>
              <a:pathLst>
                <a:path w="6516" h="5240" extrusionOk="0">
                  <a:moveTo>
                    <a:pt x="840" y="0"/>
                  </a:moveTo>
                  <a:lnTo>
                    <a:pt x="840" y="1527"/>
                  </a:lnTo>
                  <a:lnTo>
                    <a:pt x="735" y="1527"/>
                  </a:lnTo>
                  <a:cubicBezTo>
                    <a:pt x="0" y="1527"/>
                    <a:pt x="0" y="2624"/>
                    <a:pt x="735" y="2624"/>
                  </a:cubicBezTo>
                  <a:lnTo>
                    <a:pt x="849" y="2624"/>
                  </a:lnTo>
                  <a:cubicBezTo>
                    <a:pt x="970" y="4104"/>
                    <a:pt x="2209" y="5240"/>
                    <a:pt x="3679" y="5240"/>
                  </a:cubicBezTo>
                  <a:cubicBezTo>
                    <a:pt x="3715" y="5240"/>
                    <a:pt x="3751" y="5239"/>
                    <a:pt x="3787" y="5238"/>
                  </a:cubicBezTo>
                  <a:cubicBezTo>
                    <a:pt x="5314" y="5180"/>
                    <a:pt x="6516" y="3931"/>
                    <a:pt x="6516" y="2404"/>
                  </a:cubicBezTo>
                  <a:lnTo>
                    <a:pt x="6516" y="0"/>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3" name="Google Shape;21753;p80"/>
            <p:cNvSpPr/>
            <p:nvPr/>
          </p:nvSpPr>
          <p:spPr>
            <a:xfrm>
              <a:off x="6300089" y="2960115"/>
              <a:ext cx="166903" cy="137393"/>
            </a:xfrm>
            <a:custGeom>
              <a:avLst/>
              <a:gdLst/>
              <a:ahLst/>
              <a:cxnLst/>
              <a:rect l="l" t="t" r="r" b="b"/>
              <a:pathLst>
                <a:path w="6374" h="5247" extrusionOk="0">
                  <a:moveTo>
                    <a:pt x="688" y="0"/>
                  </a:moveTo>
                  <a:lnTo>
                    <a:pt x="688" y="1527"/>
                  </a:lnTo>
                  <a:lnTo>
                    <a:pt x="611" y="1527"/>
                  </a:lnTo>
                  <a:cubicBezTo>
                    <a:pt x="605" y="1526"/>
                    <a:pt x="599" y="1526"/>
                    <a:pt x="593" y="1526"/>
                  </a:cubicBezTo>
                  <a:cubicBezTo>
                    <a:pt x="315" y="1526"/>
                    <a:pt x="76" y="1742"/>
                    <a:pt x="39" y="2023"/>
                  </a:cubicBezTo>
                  <a:cubicBezTo>
                    <a:pt x="1" y="2337"/>
                    <a:pt x="258" y="2624"/>
                    <a:pt x="583" y="2624"/>
                  </a:cubicBezTo>
                  <a:lnTo>
                    <a:pt x="697" y="2624"/>
                  </a:lnTo>
                  <a:cubicBezTo>
                    <a:pt x="801" y="4119"/>
                    <a:pt x="2056" y="5246"/>
                    <a:pt x="3511" y="5246"/>
                  </a:cubicBezTo>
                  <a:cubicBezTo>
                    <a:pt x="3662" y="5246"/>
                    <a:pt x="3815" y="5234"/>
                    <a:pt x="3969" y="5209"/>
                  </a:cubicBezTo>
                  <a:cubicBezTo>
                    <a:pt x="2586" y="4990"/>
                    <a:pt x="1565" y="3797"/>
                    <a:pt x="1565" y="2404"/>
                  </a:cubicBezTo>
                  <a:lnTo>
                    <a:pt x="1565" y="1784"/>
                  </a:lnTo>
                  <a:cubicBezTo>
                    <a:pt x="1565" y="1212"/>
                    <a:pt x="2014" y="735"/>
                    <a:pt x="2576" y="697"/>
                  </a:cubicBezTo>
                  <a:cubicBezTo>
                    <a:pt x="2767" y="678"/>
                    <a:pt x="2968" y="668"/>
                    <a:pt x="3168" y="668"/>
                  </a:cubicBezTo>
                  <a:cubicBezTo>
                    <a:pt x="4561" y="1307"/>
                    <a:pt x="5753" y="2280"/>
                    <a:pt x="6345" y="2795"/>
                  </a:cubicBezTo>
                  <a:cubicBezTo>
                    <a:pt x="6364" y="2671"/>
                    <a:pt x="6373" y="2538"/>
                    <a:pt x="6373" y="2404"/>
                  </a:cubicBezTo>
                  <a:lnTo>
                    <a:pt x="6373"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4" name="Google Shape;21754;p80"/>
            <p:cNvSpPr/>
            <p:nvPr/>
          </p:nvSpPr>
          <p:spPr>
            <a:xfrm>
              <a:off x="6352564" y="3000702"/>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58"/>
                    <a:pt x="429" y="434"/>
                  </a:cubicBezTo>
                  <a:lnTo>
                    <a:pt x="429" y="215"/>
                  </a:lnTo>
                  <a:cubicBezTo>
                    <a:pt x="429" y="72"/>
                    <a:pt x="322" y="0"/>
                    <a:pt x="2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5" name="Google Shape;21755;p80"/>
            <p:cNvSpPr/>
            <p:nvPr/>
          </p:nvSpPr>
          <p:spPr>
            <a:xfrm>
              <a:off x="6421012" y="3000702"/>
              <a:ext cx="11495" cy="17125"/>
            </a:xfrm>
            <a:custGeom>
              <a:avLst/>
              <a:gdLst/>
              <a:ahLst/>
              <a:cxnLst/>
              <a:rect l="l" t="t" r="r" b="b"/>
              <a:pathLst>
                <a:path w="439" h="654" extrusionOk="0">
                  <a:moveTo>
                    <a:pt x="219" y="0"/>
                  </a:moveTo>
                  <a:cubicBezTo>
                    <a:pt x="110" y="0"/>
                    <a:pt x="0" y="72"/>
                    <a:pt x="0" y="215"/>
                  </a:cubicBezTo>
                  <a:lnTo>
                    <a:pt x="0" y="434"/>
                  </a:lnTo>
                  <a:cubicBezTo>
                    <a:pt x="0" y="558"/>
                    <a:pt x="105" y="654"/>
                    <a:pt x="219" y="654"/>
                  </a:cubicBezTo>
                  <a:cubicBezTo>
                    <a:pt x="343" y="654"/>
                    <a:pt x="439" y="558"/>
                    <a:pt x="439" y="434"/>
                  </a:cubicBezTo>
                  <a:lnTo>
                    <a:pt x="439" y="215"/>
                  </a:lnTo>
                  <a:cubicBezTo>
                    <a:pt x="439" y="72"/>
                    <a:pt x="329" y="0"/>
                    <a:pt x="21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6" name="Google Shape;21756;p80"/>
            <p:cNvSpPr/>
            <p:nvPr/>
          </p:nvSpPr>
          <p:spPr>
            <a:xfrm>
              <a:off x="6344813" y="2983079"/>
              <a:ext cx="26761" cy="11286"/>
            </a:xfrm>
            <a:custGeom>
              <a:avLst/>
              <a:gdLst/>
              <a:ahLst/>
              <a:cxnLst/>
              <a:rect l="l" t="t" r="r" b="b"/>
              <a:pathLst>
                <a:path w="1022" h="431" extrusionOk="0">
                  <a:moveTo>
                    <a:pt x="735" y="1"/>
                  </a:moveTo>
                  <a:cubicBezTo>
                    <a:pt x="732" y="1"/>
                    <a:pt x="729" y="1"/>
                    <a:pt x="725" y="1"/>
                  </a:cubicBezTo>
                  <a:lnTo>
                    <a:pt x="296" y="1"/>
                  </a:lnTo>
                  <a:cubicBezTo>
                    <a:pt x="0" y="1"/>
                    <a:pt x="0" y="430"/>
                    <a:pt x="296" y="430"/>
                  </a:cubicBezTo>
                  <a:lnTo>
                    <a:pt x="725" y="430"/>
                  </a:lnTo>
                  <a:cubicBezTo>
                    <a:pt x="1018" y="430"/>
                    <a:pt x="1021"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7" name="Google Shape;21757;p80"/>
            <p:cNvSpPr/>
            <p:nvPr/>
          </p:nvSpPr>
          <p:spPr>
            <a:xfrm>
              <a:off x="6413497" y="2983079"/>
              <a:ext cx="26761" cy="11286"/>
            </a:xfrm>
            <a:custGeom>
              <a:avLst/>
              <a:gdLst/>
              <a:ahLst/>
              <a:cxnLst/>
              <a:rect l="l" t="t" r="r" b="b"/>
              <a:pathLst>
                <a:path w="1022" h="431" extrusionOk="0">
                  <a:moveTo>
                    <a:pt x="735" y="1"/>
                  </a:moveTo>
                  <a:cubicBezTo>
                    <a:pt x="732" y="1"/>
                    <a:pt x="729" y="1"/>
                    <a:pt x="726" y="1"/>
                  </a:cubicBezTo>
                  <a:lnTo>
                    <a:pt x="287" y="1"/>
                  </a:lnTo>
                  <a:cubicBezTo>
                    <a:pt x="1" y="1"/>
                    <a:pt x="1" y="430"/>
                    <a:pt x="287" y="430"/>
                  </a:cubicBezTo>
                  <a:lnTo>
                    <a:pt x="726" y="430"/>
                  </a:lnTo>
                  <a:cubicBezTo>
                    <a:pt x="1018" y="430"/>
                    <a:pt x="1022" y="1"/>
                    <a:pt x="735" y="1"/>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8" name="Google Shape;21758;p80"/>
            <p:cNvSpPr/>
            <p:nvPr/>
          </p:nvSpPr>
          <p:spPr>
            <a:xfrm>
              <a:off x="6366783" y="3037309"/>
              <a:ext cx="51506" cy="22990"/>
            </a:xfrm>
            <a:custGeom>
              <a:avLst/>
              <a:gdLst/>
              <a:ahLst/>
              <a:cxnLst/>
              <a:rect l="l" t="t" r="r" b="b"/>
              <a:pathLst>
                <a:path w="1967" h="878" extrusionOk="0">
                  <a:moveTo>
                    <a:pt x="115" y="0"/>
                  </a:moveTo>
                  <a:cubicBezTo>
                    <a:pt x="49" y="0"/>
                    <a:pt x="1" y="57"/>
                    <a:pt x="10" y="134"/>
                  </a:cubicBezTo>
                  <a:cubicBezTo>
                    <a:pt x="77" y="553"/>
                    <a:pt x="487" y="878"/>
                    <a:pt x="983" y="878"/>
                  </a:cubicBezTo>
                  <a:cubicBezTo>
                    <a:pt x="1480" y="878"/>
                    <a:pt x="1880" y="553"/>
                    <a:pt x="1957" y="134"/>
                  </a:cubicBezTo>
                  <a:cubicBezTo>
                    <a:pt x="1966" y="57"/>
                    <a:pt x="1918" y="0"/>
                    <a:pt x="18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59" name="Google Shape;21759;p80"/>
            <p:cNvSpPr/>
            <p:nvPr/>
          </p:nvSpPr>
          <p:spPr>
            <a:xfrm>
              <a:off x="6306583" y="2965850"/>
              <a:ext cx="23017" cy="37261"/>
            </a:xfrm>
            <a:custGeom>
              <a:avLst/>
              <a:gdLst/>
              <a:ahLst/>
              <a:cxnLst/>
              <a:rect l="l" t="t" r="r" b="b"/>
              <a:pathLst>
                <a:path w="879" h="1423" extrusionOk="0">
                  <a:moveTo>
                    <a:pt x="878" y="1"/>
                  </a:moveTo>
                  <a:lnTo>
                    <a:pt x="1" y="220"/>
                  </a:lnTo>
                  <a:lnTo>
                    <a:pt x="1" y="1422"/>
                  </a:lnTo>
                  <a:lnTo>
                    <a:pt x="306" y="1384"/>
                  </a:lnTo>
                  <a:cubicBezTo>
                    <a:pt x="630" y="1336"/>
                    <a:pt x="878" y="1060"/>
                    <a:pt x="878" y="735"/>
                  </a:cubicBezTo>
                  <a:lnTo>
                    <a:pt x="878" y="1"/>
                  </a:ln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0" name="Google Shape;21760;p80"/>
            <p:cNvSpPr/>
            <p:nvPr/>
          </p:nvSpPr>
          <p:spPr>
            <a:xfrm>
              <a:off x="6352564" y="2954355"/>
              <a:ext cx="125662" cy="74732"/>
            </a:xfrm>
            <a:custGeom>
              <a:avLst/>
              <a:gdLst/>
              <a:ahLst/>
              <a:cxnLst/>
              <a:rect l="l" t="t" r="r" b="b"/>
              <a:pathLst>
                <a:path w="4799" h="2854" extrusionOk="0">
                  <a:moveTo>
                    <a:pt x="0" y="1"/>
                  </a:moveTo>
                  <a:lnTo>
                    <a:pt x="0" y="1"/>
                  </a:lnTo>
                  <a:cubicBezTo>
                    <a:pt x="2147" y="535"/>
                    <a:pt x="4159" y="2252"/>
                    <a:pt x="4799" y="2853"/>
                  </a:cubicBezTo>
                  <a:lnTo>
                    <a:pt x="4799" y="659"/>
                  </a:lnTo>
                  <a:lnTo>
                    <a:pt x="0"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1" name="Google Shape;21761;p80"/>
            <p:cNvSpPr/>
            <p:nvPr/>
          </p:nvSpPr>
          <p:spPr>
            <a:xfrm>
              <a:off x="6306583" y="2885671"/>
              <a:ext cx="171643" cy="85965"/>
            </a:xfrm>
            <a:custGeom>
              <a:avLst/>
              <a:gdLst/>
              <a:ahLst/>
              <a:cxnLst/>
              <a:rect l="l" t="t" r="r" b="b"/>
              <a:pathLst>
                <a:path w="6555" h="3283" extrusionOk="0">
                  <a:moveTo>
                    <a:pt x="3282" y="0"/>
                  </a:moveTo>
                  <a:cubicBezTo>
                    <a:pt x="1470" y="0"/>
                    <a:pt x="1" y="1469"/>
                    <a:pt x="1" y="3282"/>
                  </a:cubicBezTo>
                  <a:cubicBezTo>
                    <a:pt x="1" y="3282"/>
                    <a:pt x="1241" y="2843"/>
                    <a:pt x="3282" y="2843"/>
                  </a:cubicBezTo>
                  <a:cubicBezTo>
                    <a:pt x="5324" y="2843"/>
                    <a:pt x="6555" y="3282"/>
                    <a:pt x="6555" y="3282"/>
                  </a:cubicBezTo>
                  <a:cubicBezTo>
                    <a:pt x="6555" y="1469"/>
                    <a:pt x="5086" y="0"/>
                    <a:pt x="3282"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2" name="Google Shape;21762;p80"/>
            <p:cNvSpPr/>
            <p:nvPr/>
          </p:nvSpPr>
          <p:spPr>
            <a:xfrm>
              <a:off x="6306583" y="2885619"/>
              <a:ext cx="171643" cy="86018"/>
            </a:xfrm>
            <a:custGeom>
              <a:avLst/>
              <a:gdLst/>
              <a:ahLst/>
              <a:cxnLst/>
              <a:rect l="l" t="t" r="r" b="b"/>
              <a:pathLst>
                <a:path w="6555" h="3285" extrusionOk="0">
                  <a:moveTo>
                    <a:pt x="3272" y="0"/>
                  </a:moveTo>
                  <a:cubicBezTo>
                    <a:pt x="1509" y="0"/>
                    <a:pt x="1" y="1435"/>
                    <a:pt x="1" y="3284"/>
                  </a:cubicBezTo>
                  <a:cubicBezTo>
                    <a:pt x="430" y="3141"/>
                    <a:pt x="869" y="3046"/>
                    <a:pt x="1317" y="2988"/>
                  </a:cubicBezTo>
                  <a:cubicBezTo>
                    <a:pt x="1966" y="2893"/>
                    <a:pt x="2624" y="2845"/>
                    <a:pt x="3282" y="2845"/>
                  </a:cubicBezTo>
                  <a:cubicBezTo>
                    <a:pt x="5324" y="2845"/>
                    <a:pt x="6555" y="3284"/>
                    <a:pt x="6555" y="3284"/>
                  </a:cubicBezTo>
                  <a:cubicBezTo>
                    <a:pt x="6555" y="3055"/>
                    <a:pt x="6536" y="2836"/>
                    <a:pt x="6488" y="2616"/>
                  </a:cubicBezTo>
                  <a:cubicBezTo>
                    <a:pt x="5481" y="2330"/>
                    <a:pt x="4437" y="2186"/>
                    <a:pt x="3384" y="2186"/>
                  </a:cubicBezTo>
                  <a:cubicBezTo>
                    <a:pt x="3350" y="2186"/>
                    <a:pt x="3316" y="2187"/>
                    <a:pt x="3282" y="2187"/>
                  </a:cubicBezTo>
                  <a:cubicBezTo>
                    <a:pt x="2910" y="2187"/>
                    <a:pt x="2557" y="2206"/>
                    <a:pt x="2204" y="2235"/>
                  </a:cubicBezTo>
                  <a:cubicBezTo>
                    <a:pt x="2196" y="2235"/>
                    <a:pt x="2188" y="2235"/>
                    <a:pt x="2180" y="2235"/>
                  </a:cubicBezTo>
                  <a:cubicBezTo>
                    <a:pt x="1840" y="2235"/>
                    <a:pt x="1617" y="1856"/>
                    <a:pt x="1804" y="1567"/>
                  </a:cubicBezTo>
                  <a:cubicBezTo>
                    <a:pt x="2281" y="794"/>
                    <a:pt x="3054" y="250"/>
                    <a:pt x="3941" y="69"/>
                  </a:cubicBezTo>
                  <a:cubicBezTo>
                    <a:pt x="3716" y="23"/>
                    <a:pt x="3492" y="0"/>
                    <a:pt x="327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3" name="Google Shape;21763;p80"/>
            <p:cNvSpPr/>
            <p:nvPr/>
          </p:nvSpPr>
          <p:spPr>
            <a:xfrm>
              <a:off x="6293857" y="2954355"/>
              <a:ext cx="197121" cy="26499"/>
            </a:xfrm>
            <a:custGeom>
              <a:avLst/>
              <a:gdLst/>
              <a:ahLst/>
              <a:cxnLst/>
              <a:rect l="l" t="t" r="r" b="b"/>
              <a:pathLst>
                <a:path w="7528" h="1012" extrusionOk="0">
                  <a:moveTo>
                    <a:pt x="3768" y="1"/>
                  </a:moveTo>
                  <a:cubicBezTo>
                    <a:pt x="2395" y="1"/>
                    <a:pt x="1097" y="211"/>
                    <a:pt x="172" y="583"/>
                  </a:cubicBezTo>
                  <a:cubicBezTo>
                    <a:pt x="57" y="630"/>
                    <a:pt x="0" y="764"/>
                    <a:pt x="57" y="878"/>
                  </a:cubicBezTo>
                  <a:cubicBezTo>
                    <a:pt x="93" y="956"/>
                    <a:pt x="169" y="1002"/>
                    <a:pt x="253" y="1002"/>
                  </a:cubicBezTo>
                  <a:cubicBezTo>
                    <a:pt x="283" y="1002"/>
                    <a:pt x="313" y="996"/>
                    <a:pt x="344" y="983"/>
                  </a:cubicBezTo>
                  <a:cubicBezTo>
                    <a:pt x="1212" y="630"/>
                    <a:pt x="2452" y="440"/>
                    <a:pt x="3768" y="440"/>
                  </a:cubicBezTo>
                  <a:cubicBezTo>
                    <a:pt x="5085" y="440"/>
                    <a:pt x="6316" y="640"/>
                    <a:pt x="7193" y="993"/>
                  </a:cubicBezTo>
                  <a:cubicBezTo>
                    <a:pt x="7221" y="1005"/>
                    <a:pt x="7250" y="1011"/>
                    <a:pt x="7279" y="1011"/>
                  </a:cubicBezTo>
                  <a:cubicBezTo>
                    <a:pt x="7358" y="1011"/>
                    <a:pt x="7435" y="965"/>
                    <a:pt x="7470" y="888"/>
                  </a:cubicBezTo>
                  <a:cubicBezTo>
                    <a:pt x="7527" y="773"/>
                    <a:pt x="7470" y="640"/>
                    <a:pt x="7365" y="592"/>
                  </a:cubicBezTo>
                  <a:cubicBezTo>
                    <a:pt x="6440" y="211"/>
                    <a:pt x="5142" y="1"/>
                    <a:pt x="3768"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64" name="Google Shape;21764;p80"/>
          <p:cNvGrpSpPr/>
          <p:nvPr/>
        </p:nvGrpSpPr>
        <p:grpSpPr>
          <a:xfrm>
            <a:off x="10750624" y="3225720"/>
            <a:ext cx="351088" cy="472971"/>
            <a:chOff x="8062968" y="2419290"/>
            <a:chExt cx="263316" cy="354728"/>
          </a:xfrm>
        </p:grpSpPr>
        <p:sp>
          <p:nvSpPr>
            <p:cNvPr id="21765" name="Google Shape;21765;p80"/>
            <p:cNvSpPr/>
            <p:nvPr/>
          </p:nvSpPr>
          <p:spPr>
            <a:xfrm>
              <a:off x="8080198" y="2436520"/>
              <a:ext cx="97434" cy="257320"/>
            </a:xfrm>
            <a:custGeom>
              <a:avLst/>
              <a:gdLst/>
              <a:ahLst/>
              <a:cxnLst/>
              <a:rect l="l" t="t" r="r" b="b"/>
              <a:pathLst>
                <a:path w="3721" h="9827" extrusionOk="0">
                  <a:moveTo>
                    <a:pt x="2404" y="1"/>
                  </a:moveTo>
                  <a:cubicBezTo>
                    <a:pt x="878" y="869"/>
                    <a:pt x="0" y="2338"/>
                    <a:pt x="0" y="3988"/>
                  </a:cubicBezTo>
                  <a:cubicBezTo>
                    <a:pt x="0" y="6946"/>
                    <a:pt x="1527" y="9827"/>
                    <a:pt x="1527" y="9827"/>
                  </a:cubicBezTo>
                  <a:lnTo>
                    <a:pt x="3721" y="9827"/>
                  </a:lnTo>
                  <a:lnTo>
                    <a:pt x="3721"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6" name="Google Shape;21766;p80"/>
            <p:cNvSpPr/>
            <p:nvPr/>
          </p:nvSpPr>
          <p:spPr>
            <a:xfrm>
              <a:off x="8131652" y="2419290"/>
              <a:ext cx="183138" cy="268815"/>
            </a:xfrm>
            <a:custGeom>
              <a:avLst/>
              <a:gdLst/>
              <a:ahLst/>
              <a:cxnLst/>
              <a:rect l="l" t="t" r="r" b="b"/>
              <a:pathLst>
                <a:path w="6994" h="10266" extrusionOk="0">
                  <a:moveTo>
                    <a:pt x="1966" y="0"/>
                  </a:moveTo>
                  <a:cubicBezTo>
                    <a:pt x="878" y="0"/>
                    <a:pt x="1" y="687"/>
                    <a:pt x="1" y="1527"/>
                  </a:cubicBezTo>
                  <a:cubicBezTo>
                    <a:pt x="1" y="2013"/>
                    <a:pt x="392" y="2404"/>
                    <a:pt x="878" y="2404"/>
                  </a:cubicBezTo>
                  <a:lnTo>
                    <a:pt x="1756" y="2404"/>
                  </a:lnTo>
                  <a:lnTo>
                    <a:pt x="1756" y="10265"/>
                  </a:lnTo>
                  <a:lnTo>
                    <a:pt x="5248" y="10265"/>
                  </a:lnTo>
                  <a:cubicBezTo>
                    <a:pt x="5248" y="10265"/>
                    <a:pt x="6993" y="7432"/>
                    <a:pt x="6993" y="4589"/>
                  </a:cubicBezTo>
                  <a:cubicBezTo>
                    <a:pt x="6993" y="2051"/>
                    <a:pt x="4942" y="0"/>
                    <a:pt x="240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7" name="Google Shape;21767;p80"/>
            <p:cNvSpPr/>
            <p:nvPr/>
          </p:nvSpPr>
          <p:spPr>
            <a:xfrm>
              <a:off x="8103188" y="2562182"/>
              <a:ext cx="22755" cy="45928"/>
            </a:xfrm>
            <a:custGeom>
              <a:avLst/>
              <a:gdLst/>
              <a:ahLst/>
              <a:cxnLst/>
              <a:rect l="l" t="t" r="r" b="b"/>
              <a:pathLst>
                <a:path w="869" h="1754" extrusionOk="0">
                  <a:moveTo>
                    <a:pt x="429" y="0"/>
                  </a:moveTo>
                  <a:cubicBezTo>
                    <a:pt x="429" y="0"/>
                    <a:pt x="0" y="878"/>
                    <a:pt x="0" y="1317"/>
                  </a:cubicBezTo>
                  <a:cubicBezTo>
                    <a:pt x="0" y="1608"/>
                    <a:pt x="217" y="1753"/>
                    <a:pt x="434" y="1753"/>
                  </a:cubicBezTo>
                  <a:cubicBezTo>
                    <a:pt x="651" y="1753"/>
                    <a:pt x="868" y="1608"/>
                    <a:pt x="868" y="1317"/>
                  </a:cubicBezTo>
                  <a:cubicBezTo>
                    <a:pt x="868" y="878"/>
                    <a:pt x="429" y="0"/>
                    <a:pt x="42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8" name="Google Shape;21768;p80"/>
            <p:cNvSpPr/>
            <p:nvPr/>
          </p:nvSpPr>
          <p:spPr>
            <a:xfrm>
              <a:off x="8103188"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69" name="Google Shape;21769;p80"/>
            <p:cNvSpPr/>
            <p:nvPr/>
          </p:nvSpPr>
          <p:spPr>
            <a:xfrm>
              <a:off x="8263310" y="2562182"/>
              <a:ext cx="22755" cy="45928"/>
            </a:xfrm>
            <a:custGeom>
              <a:avLst/>
              <a:gdLst/>
              <a:ahLst/>
              <a:cxnLst/>
              <a:rect l="l" t="t" r="r" b="b"/>
              <a:pathLst>
                <a:path w="869" h="1754" extrusionOk="0">
                  <a:moveTo>
                    <a:pt x="439" y="0"/>
                  </a:moveTo>
                  <a:cubicBezTo>
                    <a:pt x="439" y="0"/>
                    <a:pt x="0" y="878"/>
                    <a:pt x="0" y="1317"/>
                  </a:cubicBezTo>
                  <a:cubicBezTo>
                    <a:pt x="0" y="1608"/>
                    <a:pt x="217" y="1753"/>
                    <a:pt x="434" y="1753"/>
                  </a:cubicBezTo>
                  <a:cubicBezTo>
                    <a:pt x="651" y="1753"/>
                    <a:pt x="868" y="1608"/>
                    <a:pt x="868" y="1317"/>
                  </a:cubicBezTo>
                  <a:cubicBezTo>
                    <a:pt x="868" y="878"/>
                    <a:pt x="439" y="0"/>
                    <a:pt x="43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0" name="Google Shape;21770;p80"/>
            <p:cNvSpPr/>
            <p:nvPr/>
          </p:nvSpPr>
          <p:spPr>
            <a:xfrm>
              <a:off x="8263310" y="2562182"/>
              <a:ext cx="11495" cy="45981"/>
            </a:xfrm>
            <a:custGeom>
              <a:avLst/>
              <a:gdLst/>
              <a:ahLst/>
              <a:cxnLst/>
              <a:rect l="l" t="t" r="r" b="b"/>
              <a:pathLst>
                <a:path w="439" h="1756" extrusionOk="0">
                  <a:moveTo>
                    <a:pt x="439" y="0"/>
                  </a:moveTo>
                  <a:cubicBezTo>
                    <a:pt x="439" y="0"/>
                    <a:pt x="0" y="878"/>
                    <a:pt x="0" y="1317"/>
                  </a:cubicBezTo>
                  <a:cubicBezTo>
                    <a:pt x="0" y="1555"/>
                    <a:pt x="191" y="1755"/>
                    <a:pt x="439" y="1755"/>
                  </a:cubicBezTo>
                  <a:lnTo>
                    <a:pt x="439"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1" name="Google Shape;21771;p80"/>
            <p:cNvSpPr/>
            <p:nvPr/>
          </p:nvSpPr>
          <p:spPr>
            <a:xfrm>
              <a:off x="8062968" y="2625131"/>
              <a:ext cx="263316" cy="148888"/>
            </a:xfrm>
            <a:custGeom>
              <a:avLst/>
              <a:gdLst/>
              <a:ahLst/>
              <a:cxnLst/>
              <a:rect l="l" t="t" r="r" b="b"/>
              <a:pathLst>
                <a:path w="10056" h="5686" extrusionOk="0">
                  <a:moveTo>
                    <a:pt x="3711" y="0"/>
                  </a:moveTo>
                  <a:lnTo>
                    <a:pt x="3711" y="1135"/>
                  </a:lnTo>
                  <a:cubicBezTo>
                    <a:pt x="3711" y="1498"/>
                    <a:pt x="3482" y="1832"/>
                    <a:pt x="3129" y="1956"/>
                  </a:cubicBezTo>
                  <a:lnTo>
                    <a:pt x="878" y="2748"/>
                  </a:lnTo>
                  <a:cubicBezTo>
                    <a:pt x="353" y="2938"/>
                    <a:pt x="0" y="3435"/>
                    <a:pt x="0" y="3988"/>
                  </a:cubicBezTo>
                  <a:lnTo>
                    <a:pt x="0" y="5028"/>
                  </a:lnTo>
                  <a:cubicBezTo>
                    <a:pt x="0" y="5390"/>
                    <a:pt x="296" y="5686"/>
                    <a:pt x="658" y="5686"/>
                  </a:cubicBezTo>
                  <a:lnTo>
                    <a:pt x="9397" y="5686"/>
                  </a:lnTo>
                  <a:cubicBezTo>
                    <a:pt x="9759" y="5686"/>
                    <a:pt x="10055" y="5390"/>
                    <a:pt x="10055" y="5028"/>
                  </a:cubicBezTo>
                  <a:lnTo>
                    <a:pt x="10055" y="3988"/>
                  </a:lnTo>
                  <a:cubicBezTo>
                    <a:pt x="10046" y="3435"/>
                    <a:pt x="9702" y="2938"/>
                    <a:pt x="9178" y="2748"/>
                  </a:cubicBezTo>
                  <a:lnTo>
                    <a:pt x="6917"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2" name="Google Shape;21772;p80"/>
            <p:cNvSpPr/>
            <p:nvPr/>
          </p:nvSpPr>
          <p:spPr>
            <a:xfrm>
              <a:off x="8160376" y="2625131"/>
              <a:ext cx="68736" cy="22990"/>
            </a:xfrm>
            <a:custGeom>
              <a:avLst/>
              <a:gdLst/>
              <a:ahLst/>
              <a:cxnLst/>
              <a:rect l="l" t="t" r="r" b="b"/>
              <a:pathLst>
                <a:path w="2625" h="878" extrusionOk="0">
                  <a:moveTo>
                    <a:pt x="1" y="0"/>
                  </a:moveTo>
                  <a:lnTo>
                    <a:pt x="1" y="601"/>
                  </a:lnTo>
                  <a:cubicBezTo>
                    <a:pt x="411" y="782"/>
                    <a:pt x="859" y="878"/>
                    <a:pt x="1308" y="878"/>
                  </a:cubicBezTo>
                  <a:cubicBezTo>
                    <a:pt x="1756" y="878"/>
                    <a:pt x="2204" y="782"/>
                    <a:pt x="2624" y="60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3" name="Google Shape;21773;p80"/>
            <p:cNvSpPr/>
            <p:nvPr/>
          </p:nvSpPr>
          <p:spPr>
            <a:xfrm>
              <a:off x="8098187" y="2482239"/>
              <a:ext cx="192617" cy="154387"/>
            </a:xfrm>
            <a:custGeom>
              <a:avLst/>
              <a:gdLst/>
              <a:ahLst/>
              <a:cxnLst/>
              <a:rect l="l" t="t" r="r" b="b"/>
              <a:pathLst>
                <a:path w="7356" h="5896" extrusionOk="0">
                  <a:moveTo>
                    <a:pt x="2156" y="0"/>
                  </a:moveTo>
                  <a:cubicBezTo>
                    <a:pt x="1431" y="0"/>
                    <a:pt x="840" y="582"/>
                    <a:pt x="840" y="1307"/>
                  </a:cubicBezTo>
                  <a:lnTo>
                    <a:pt x="840" y="2185"/>
                  </a:lnTo>
                  <a:lnTo>
                    <a:pt x="735" y="2185"/>
                  </a:lnTo>
                  <a:cubicBezTo>
                    <a:pt x="0" y="2185"/>
                    <a:pt x="0" y="3273"/>
                    <a:pt x="735" y="3273"/>
                  </a:cubicBezTo>
                  <a:lnTo>
                    <a:pt x="849" y="3273"/>
                  </a:lnTo>
                  <a:cubicBezTo>
                    <a:pt x="964" y="4751"/>
                    <a:pt x="2194" y="5896"/>
                    <a:pt x="3683" y="5896"/>
                  </a:cubicBezTo>
                  <a:cubicBezTo>
                    <a:pt x="5161" y="5896"/>
                    <a:pt x="6392" y="4751"/>
                    <a:pt x="6506" y="3273"/>
                  </a:cubicBezTo>
                  <a:lnTo>
                    <a:pt x="6630" y="3273"/>
                  </a:lnTo>
                  <a:cubicBezTo>
                    <a:pt x="7356" y="3273"/>
                    <a:pt x="7356" y="2185"/>
                    <a:pt x="6630" y="2185"/>
                  </a:cubicBezTo>
                  <a:lnTo>
                    <a:pt x="6526" y="2185"/>
                  </a:lnTo>
                  <a:lnTo>
                    <a:pt x="6526" y="1307"/>
                  </a:lnTo>
                  <a:cubicBezTo>
                    <a:pt x="6526" y="582"/>
                    <a:pt x="5934" y="0"/>
                    <a:pt x="52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4" name="Google Shape;21774;p80"/>
            <p:cNvSpPr/>
            <p:nvPr/>
          </p:nvSpPr>
          <p:spPr>
            <a:xfrm>
              <a:off x="8154642" y="2539872"/>
              <a:ext cx="11521" cy="17334"/>
            </a:xfrm>
            <a:custGeom>
              <a:avLst/>
              <a:gdLst/>
              <a:ahLst/>
              <a:cxnLst/>
              <a:rect l="l" t="t" r="r" b="b"/>
              <a:pathLst>
                <a:path w="440" h="662" extrusionOk="0">
                  <a:moveTo>
                    <a:pt x="220" y="1"/>
                  </a:moveTo>
                  <a:cubicBezTo>
                    <a:pt x="110" y="1"/>
                    <a:pt x="0" y="75"/>
                    <a:pt x="0" y="222"/>
                  </a:cubicBezTo>
                  <a:lnTo>
                    <a:pt x="0" y="442"/>
                  </a:lnTo>
                  <a:cubicBezTo>
                    <a:pt x="0" y="556"/>
                    <a:pt x="96" y="661"/>
                    <a:pt x="220" y="661"/>
                  </a:cubicBezTo>
                  <a:cubicBezTo>
                    <a:pt x="334" y="652"/>
                    <a:pt x="439" y="556"/>
                    <a:pt x="439" y="442"/>
                  </a:cubicBezTo>
                  <a:lnTo>
                    <a:pt x="439" y="222"/>
                  </a:lnTo>
                  <a:cubicBezTo>
                    <a:pt x="439" y="75"/>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5" name="Google Shape;21775;p80"/>
            <p:cNvSpPr/>
            <p:nvPr/>
          </p:nvSpPr>
          <p:spPr>
            <a:xfrm>
              <a:off x="8223325" y="2539872"/>
              <a:ext cx="11286" cy="17334"/>
            </a:xfrm>
            <a:custGeom>
              <a:avLst/>
              <a:gdLst/>
              <a:ahLst/>
              <a:cxnLst/>
              <a:rect l="l" t="t" r="r" b="b"/>
              <a:pathLst>
                <a:path w="431" h="662" extrusionOk="0">
                  <a:moveTo>
                    <a:pt x="215" y="1"/>
                  </a:moveTo>
                  <a:cubicBezTo>
                    <a:pt x="108" y="1"/>
                    <a:pt x="1" y="75"/>
                    <a:pt x="1" y="222"/>
                  </a:cubicBezTo>
                  <a:lnTo>
                    <a:pt x="1" y="442"/>
                  </a:lnTo>
                  <a:cubicBezTo>
                    <a:pt x="1" y="556"/>
                    <a:pt x="96" y="661"/>
                    <a:pt x="220" y="661"/>
                  </a:cubicBezTo>
                  <a:cubicBezTo>
                    <a:pt x="335" y="652"/>
                    <a:pt x="430" y="556"/>
                    <a:pt x="430" y="442"/>
                  </a:cubicBezTo>
                  <a:lnTo>
                    <a:pt x="430" y="222"/>
                  </a:lnTo>
                  <a:cubicBezTo>
                    <a:pt x="430" y="75"/>
                    <a:pt x="323"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6" name="Google Shape;21776;p80"/>
            <p:cNvSpPr/>
            <p:nvPr/>
          </p:nvSpPr>
          <p:spPr>
            <a:xfrm>
              <a:off x="8169358" y="2585094"/>
              <a:ext cx="50720" cy="17334"/>
            </a:xfrm>
            <a:custGeom>
              <a:avLst/>
              <a:gdLst/>
              <a:ahLst/>
              <a:cxnLst/>
              <a:rect l="l" t="t" r="r" b="b"/>
              <a:pathLst>
                <a:path w="1937" h="662" extrusionOk="0">
                  <a:moveTo>
                    <a:pt x="310" y="0"/>
                  </a:moveTo>
                  <a:cubicBezTo>
                    <a:pt x="144" y="0"/>
                    <a:pt x="0" y="221"/>
                    <a:pt x="154" y="375"/>
                  </a:cubicBezTo>
                  <a:cubicBezTo>
                    <a:pt x="373" y="558"/>
                    <a:pt x="645" y="662"/>
                    <a:pt x="928" y="662"/>
                  </a:cubicBezTo>
                  <a:cubicBezTo>
                    <a:pt x="940" y="662"/>
                    <a:pt x="952" y="661"/>
                    <a:pt x="965" y="661"/>
                  </a:cubicBezTo>
                  <a:cubicBezTo>
                    <a:pt x="977" y="661"/>
                    <a:pt x="989" y="662"/>
                    <a:pt x="1002" y="662"/>
                  </a:cubicBezTo>
                  <a:cubicBezTo>
                    <a:pt x="1284" y="662"/>
                    <a:pt x="1556" y="558"/>
                    <a:pt x="1776" y="375"/>
                  </a:cubicBezTo>
                  <a:cubicBezTo>
                    <a:pt x="1936" y="221"/>
                    <a:pt x="1789" y="0"/>
                    <a:pt x="1621" y="0"/>
                  </a:cubicBezTo>
                  <a:cubicBezTo>
                    <a:pt x="1570" y="0"/>
                    <a:pt x="1517" y="21"/>
                    <a:pt x="1470" y="70"/>
                  </a:cubicBezTo>
                  <a:cubicBezTo>
                    <a:pt x="1318" y="170"/>
                    <a:pt x="1141" y="220"/>
                    <a:pt x="965" y="220"/>
                  </a:cubicBezTo>
                  <a:cubicBezTo>
                    <a:pt x="788" y="220"/>
                    <a:pt x="612" y="170"/>
                    <a:pt x="459" y="70"/>
                  </a:cubicBezTo>
                  <a:cubicBezTo>
                    <a:pt x="412" y="21"/>
                    <a:pt x="360" y="0"/>
                    <a:pt x="3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7" name="Google Shape;21777;p80"/>
            <p:cNvSpPr/>
            <p:nvPr/>
          </p:nvSpPr>
          <p:spPr>
            <a:xfrm>
              <a:off x="8146734" y="2519317"/>
              <a:ext cx="23017" cy="14664"/>
            </a:xfrm>
            <a:custGeom>
              <a:avLst/>
              <a:gdLst/>
              <a:ahLst/>
              <a:cxnLst/>
              <a:rect l="l" t="t" r="r" b="b"/>
              <a:pathLst>
                <a:path w="879" h="560" extrusionOk="0">
                  <a:moveTo>
                    <a:pt x="566" y="1"/>
                  </a:moveTo>
                  <a:cubicBezTo>
                    <a:pt x="534" y="1"/>
                    <a:pt x="500" y="8"/>
                    <a:pt x="464" y="25"/>
                  </a:cubicBezTo>
                  <a:lnTo>
                    <a:pt x="207" y="149"/>
                  </a:lnTo>
                  <a:cubicBezTo>
                    <a:pt x="0" y="243"/>
                    <a:pt x="62" y="559"/>
                    <a:pt x="292" y="559"/>
                  </a:cubicBezTo>
                  <a:cubicBezTo>
                    <a:pt x="295" y="559"/>
                    <a:pt x="299" y="559"/>
                    <a:pt x="302" y="559"/>
                  </a:cubicBezTo>
                  <a:cubicBezTo>
                    <a:pt x="331" y="559"/>
                    <a:pt x="369" y="550"/>
                    <a:pt x="398" y="540"/>
                  </a:cubicBezTo>
                  <a:lnTo>
                    <a:pt x="655" y="426"/>
                  </a:lnTo>
                  <a:cubicBezTo>
                    <a:pt x="878" y="310"/>
                    <a:pt x="772" y="1"/>
                    <a:pt x="56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8" name="Google Shape;21778;p80"/>
            <p:cNvSpPr/>
            <p:nvPr/>
          </p:nvSpPr>
          <p:spPr>
            <a:xfrm>
              <a:off x="8219476" y="2519317"/>
              <a:ext cx="23278" cy="14664"/>
            </a:xfrm>
            <a:custGeom>
              <a:avLst/>
              <a:gdLst/>
              <a:ahLst/>
              <a:cxnLst/>
              <a:rect l="l" t="t" r="r" b="b"/>
              <a:pathLst>
                <a:path w="889" h="560" extrusionOk="0">
                  <a:moveTo>
                    <a:pt x="313" y="1"/>
                  </a:moveTo>
                  <a:cubicBezTo>
                    <a:pt x="107" y="1"/>
                    <a:pt x="1" y="310"/>
                    <a:pt x="224" y="426"/>
                  </a:cubicBezTo>
                  <a:lnTo>
                    <a:pt x="491" y="540"/>
                  </a:lnTo>
                  <a:cubicBezTo>
                    <a:pt x="520" y="550"/>
                    <a:pt x="548" y="559"/>
                    <a:pt x="577" y="559"/>
                  </a:cubicBezTo>
                  <a:cubicBezTo>
                    <a:pt x="580" y="559"/>
                    <a:pt x="584" y="559"/>
                    <a:pt x="587" y="559"/>
                  </a:cubicBezTo>
                  <a:cubicBezTo>
                    <a:pt x="818" y="559"/>
                    <a:pt x="889" y="243"/>
                    <a:pt x="672" y="149"/>
                  </a:cubicBezTo>
                  <a:lnTo>
                    <a:pt x="415" y="25"/>
                  </a:lnTo>
                  <a:cubicBezTo>
                    <a:pt x="379" y="8"/>
                    <a:pt x="345" y="1"/>
                    <a:pt x="31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79" name="Google Shape;21779;p80"/>
            <p:cNvSpPr/>
            <p:nvPr/>
          </p:nvSpPr>
          <p:spPr>
            <a:xfrm>
              <a:off x="8062968" y="2692321"/>
              <a:ext cx="263316" cy="81697"/>
            </a:xfrm>
            <a:custGeom>
              <a:avLst/>
              <a:gdLst/>
              <a:ahLst/>
              <a:cxnLst/>
              <a:rect l="l" t="t" r="r" b="b"/>
              <a:pathLst>
                <a:path w="10056" h="3120" extrusionOk="0">
                  <a:moveTo>
                    <a:pt x="1393" y="0"/>
                  </a:moveTo>
                  <a:lnTo>
                    <a:pt x="878" y="182"/>
                  </a:lnTo>
                  <a:cubicBezTo>
                    <a:pt x="353" y="372"/>
                    <a:pt x="0" y="869"/>
                    <a:pt x="0" y="1422"/>
                  </a:cubicBezTo>
                  <a:lnTo>
                    <a:pt x="0" y="2462"/>
                  </a:lnTo>
                  <a:cubicBezTo>
                    <a:pt x="0" y="2824"/>
                    <a:pt x="296" y="3120"/>
                    <a:pt x="658" y="3120"/>
                  </a:cubicBezTo>
                  <a:lnTo>
                    <a:pt x="9397" y="3120"/>
                  </a:lnTo>
                  <a:cubicBezTo>
                    <a:pt x="9759" y="3120"/>
                    <a:pt x="10055" y="2824"/>
                    <a:pt x="10055" y="2462"/>
                  </a:cubicBezTo>
                  <a:lnTo>
                    <a:pt x="10055" y="1422"/>
                  </a:lnTo>
                  <a:cubicBezTo>
                    <a:pt x="10055" y="869"/>
                    <a:pt x="9702" y="372"/>
                    <a:pt x="9178" y="182"/>
                  </a:cubicBezTo>
                  <a:lnTo>
                    <a:pt x="8662" y="0"/>
                  </a:lnTo>
                  <a:cubicBezTo>
                    <a:pt x="7747" y="1202"/>
                    <a:pt x="6387" y="1803"/>
                    <a:pt x="5028" y="1803"/>
                  </a:cubicBezTo>
                  <a:cubicBezTo>
                    <a:pt x="3668" y="1803"/>
                    <a:pt x="2309" y="1202"/>
                    <a:pt x="1393" y="0"/>
                  </a:cubicBezTo>
                  <a:close/>
                </a:path>
              </a:pathLst>
            </a:custGeom>
            <a:solidFill>
              <a:srgbClr val="E1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0" name="Google Shape;21780;p80"/>
            <p:cNvSpPr/>
            <p:nvPr/>
          </p:nvSpPr>
          <p:spPr>
            <a:xfrm>
              <a:off x="8087949" y="2692557"/>
              <a:ext cx="213355" cy="58550"/>
            </a:xfrm>
            <a:custGeom>
              <a:avLst/>
              <a:gdLst/>
              <a:ahLst/>
              <a:cxnLst/>
              <a:rect l="l" t="t" r="r" b="b"/>
              <a:pathLst>
                <a:path w="8148" h="2236" extrusionOk="0">
                  <a:moveTo>
                    <a:pt x="439" y="1"/>
                  </a:moveTo>
                  <a:lnTo>
                    <a:pt x="0" y="154"/>
                  </a:lnTo>
                  <a:cubicBezTo>
                    <a:pt x="1002" y="1542"/>
                    <a:pt x="2538" y="2236"/>
                    <a:pt x="4074" y="2236"/>
                  </a:cubicBezTo>
                  <a:cubicBezTo>
                    <a:pt x="5610" y="2236"/>
                    <a:pt x="7146" y="1542"/>
                    <a:pt x="8147" y="154"/>
                  </a:cubicBezTo>
                  <a:lnTo>
                    <a:pt x="7708" y="1"/>
                  </a:lnTo>
                  <a:cubicBezTo>
                    <a:pt x="6850" y="1127"/>
                    <a:pt x="5505" y="1794"/>
                    <a:pt x="4074" y="1794"/>
                  </a:cubicBezTo>
                  <a:cubicBezTo>
                    <a:pt x="2652" y="1794"/>
                    <a:pt x="1307" y="1127"/>
                    <a:pt x="43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1" name="Google Shape;21781;p80"/>
            <p:cNvSpPr/>
            <p:nvPr/>
          </p:nvSpPr>
          <p:spPr>
            <a:xfrm>
              <a:off x="8102429" y="2482239"/>
              <a:ext cx="138152" cy="154387"/>
            </a:xfrm>
            <a:custGeom>
              <a:avLst/>
              <a:gdLst/>
              <a:ahLst/>
              <a:cxnLst/>
              <a:rect l="l" t="t" r="r" b="b"/>
              <a:pathLst>
                <a:path w="5276" h="5896" extrusionOk="0">
                  <a:moveTo>
                    <a:pt x="1994" y="0"/>
                  </a:moveTo>
                  <a:cubicBezTo>
                    <a:pt x="1269" y="0"/>
                    <a:pt x="678" y="582"/>
                    <a:pt x="678" y="1307"/>
                  </a:cubicBezTo>
                  <a:lnTo>
                    <a:pt x="678" y="2185"/>
                  </a:lnTo>
                  <a:lnTo>
                    <a:pt x="611" y="2185"/>
                  </a:lnTo>
                  <a:cubicBezTo>
                    <a:pt x="604" y="2185"/>
                    <a:pt x="598" y="2185"/>
                    <a:pt x="592" y="2185"/>
                  </a:cubicBezTo>
                  <a:cubicBezTo>
                    <a:pt x="304" y="2185"/>
                    <a:pt x="66" y="2392"/>
                    <a:pt x="29" y="2672"/>
                  </a:cubicBezTo>
                  <a:cubicBezTo>
                    <a:pt x="0" y="2996"/>
                    <a:pt x="248" y="3273"/>
                    <a:pt x="573" y="3273"/>
                  </a:cubicBezTo>
                  <a:lnTo>
                    <a:pt x="697" y="3273"/>
                  </a:lnTo>
                  <a:cubicBezTo>
                    <a:pt x="800" y="4776"/>
                    <a:pt x="2054" y="5895"/>
                    <a:pt x="3501" y="5895"/>
                  </a:cubicBezTo>
                  <a:cubicBezTo>
                    <a:pt x="3652" y="5895"/>
                    <a:pt x="3805" y="5883"/>
                    <a:pt x="3959" y="5858"/>
                  </a:cubicBezTo>
                  <a:cubicBezTo>
                    <a:pt x="2576" y="5648"/>
                    <a:pt x="1555" y="4455"/>
                    <a:pt x="1555" y="3053"/>
                  </a:cubicBezTo>
                  <a:lnTo>
                    <a:pt x="1555" y="1307"/>
                  </a:lnTo>
                  <a:cubicBezTo>
                    <a:pt x="1555" y="830"/>
                    <a:pt x="1947" y="439"/>
                    <a:pt x="2433" y="439"/>
                  </a:cubicBezTo>
                  <a:lnTo>
                    <a:pt x="4837" y="439"/>
                  </a:lnTo>
                  <a:cubicBezTo>
                    <a:pt x="5076" y="439"/>
                    <a:pt x="5276" y="239"/>
                    <a:pt x="5276"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782" name="Google Shape;21782;p80"/>
          <p:cNvGrpSpPr/>
          <p:nvPr/>
        </p:nvGrpSpPr>
        <p:grpSpPr>
          <a:xfrm>
            <a:off x="7746297" y="3225720"/>
            <a:ext cx="351088" cy="472971"/>
            <a:chOff x="5809723" y="2419290"/>
            <a:chExt cx="263316" cy="354728"/>
          </a:xfrm>
        </p:grpSpPr>
        <p:sp>
          <p:nvSpPr>
            <p:cNvPr id="21783" name="Google Shape;21783;p80"/>
            <p:cNvSpPr/>
            <p:nvPr/>
          </p:nvSpPr>
          <p:spPr>
            <a:xfrm>
              <a:off x="5815484" y="2419290"/>
              <a:ext cx="80205" cy="80205"/>
            </a:xfrm>
            <a:custGeom>
              <a:avLst/>
              <a:gdLst/>
              <a:ahLst/>
              <a:cxnLst/>
              <a:rect l="l" t="t" r="r" b="b"/>
              <a:pathLst>
                <a:path w="3063" h="3063" extrusionOk="0">
                  <a:moveTo>
                    <a:pt x="1536" y="0"/>
                  </a:moveTo>
                  <a:cubicBezTo>
                    <a:pt x="687" y="0"/>
                    <a:pt x="0" y="687"/>
                    <a:pt x="0" y="1527"/>
                  </a:cubicBezTo>
                  <a:cubicBezTo>
                    <a:pt x="0" y="2376"/>
                    <a:pt x="687" y="3063"/>
                    <a:pt x="1536" y="3063"/>
                  </a:cubicBezTo>
                  <a:cubicBezTo>
                    <a:pt x="2376" y="3063"/>
                    <a:pt x="3063" y="2376"/>
                    <a:pt x="3063" y="1527"/>
                  </a:cubicBezTo>
                  <a:cubicBezTo>
                    <a:pt x="3063" y="687"/>
                    <a:pt x="2376" y="0"/>
                    <a:pt x="1536"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4" name="Google Shape;21784;p80"/>
            <p:cNvSpPr/>
            <p:nvPr/>
          </p:nvSpPr>
          <p:spPr>
            <a:xfrm>
              <a:off x="5987100" y="2419290"/>
              <a:ext cx="80205" cy="80205"/>
            </a:xfrm>
            <a:custGeom>
              <a:avLst/>
              <a:gdLst/>
              <a:ahLst/>
              <a:cxnLst/>
              <a:rect l="l" t="t" r="r" b="b"/>
              <a:pathLst>
                <a:path w="3063" h="3063" extrusionOk="0">
                  <a:moveTo>
                    <a:pt x="1527" y="0"/>
                  </a:moveTo>
                  <a:cubicBezTo>
                    <a:pt x="687" y="0"/>
                    <a:pt x="0" y="687"/>
                    <a:pt x="0" y="1527"/>
                  </a:cubicBezTo>
                  <a:cubicBezTo>
                    <a:pt x="0" y="2376"/>
                    <a:pt x="687" y="3063"/>
                    <a:pt x="1527" y="3063"/>
                  </a:cubicBezTo>
                  <a:cubicBezTo>
                    <a:pt x="2376" y="3063"/>
                    <a:pt x="3062" y="2376"/>
                    <a:pt x="3062" y="1527"/>
                  </a:cubicBezTo>
                  <a:cubicBezTo>
                    <a:pt x="3062" y="687"/>
                    <a:pt x="2376" y="0"/>
                    <a:pt x="1527"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5" name="Google Shape;21785;p80"/>
            <p:cNvSpPr/>
            <p:nvPr/>
          </p:nvSpPr>
          <p:spPr>
            <a:xfrm>
              <a:off x="5823732" y="2424789"/>
              <a:ext cx="235325" cy="137419"/>
            </a:xfrm>
            <a:custGeom>
              <a:avLst/>
              <a:gdLst/>
              <a:ahLst/>
              <a:cxnLst/>
              <a:rect l="l" t="t" r="r" b="b"/>
              <a:pathLst>
                <a:path w="8987" h="5248" extrusionOk="0">
                  <a:moveTo>
                    <a:pt x="4493" y="0"/>
                  </a:moveTo>
                  <a:cubicBezTo>
                    <a:pt x="1794" y="0"/>
                    <a:pt x="0" y="2795"/>
                    <a:pt x="1116" y="5247"/>
                  </a:cubicBezTo>
                  <a:lnTo>
                    <a:pt x="7880" y="5247"/>
                  </a:lnTo>
                  <a:cubicBezTo>
                    <a:pt x="8987" y="2795"/>
                    <a:pt x="7193" y="0"/>
                    <a:pt x="4493"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6" name="Google Shape;21786;p80"/>
            <p:cNvSpPr/>
            <p:nvPr/>
          </p:nvSpPr>
          <p:spPr>
            <a:xfrm>
              <a:off x="5809723" y="2630865"/>
              <a:ext cx="263081" cy="143153"/>
            </a:xfrm>
            <a:custGeom>
              <a:avLst/>
              <a:gdLst/>
              <a:ahLst/>
              <a:cxnLst/>
              <a:rect l="l" t="t" r="r" b="b"/>
              <a:pathLst>
                <a:path w="10047" h="5467" extrusionOk="0">
                  <a:moveTo>
                    <a:pt x="3712" y="1"/>
                  </a:moveTo>
                  <a:lnTo>
                    <a:pt x="3712" y="1126"/>
                  </a:lnTo>
                  <a:cubicBezTo>
                    <a:pt x="3712" y="1498"/>
                    <a:pt x="3483" y="1832"/>
                    <a:pt x="3130" y="1956"/>
                  </a:cubicBezTo>
                  <a:lnTo>
                    <a:pt x="878" y="2748"/>
                  </a:lnTo>
                  <a:cubicBezTo>
                    <a:pt x="354" y="2939"/>
                    <a:pt x="1" y="3435"/>
                    <a:pt x="1" y="3988"/>
                  </a:cubicBezTo>
                  <a:lnTo>
                    <a:pt x="1" y="4809"/>
                  </a:lnTo>
                  <a:cubicBezTo>
                    <a:pt x="1" y="5171"/>
                    <a:pt x="297" y="5467"/>
                    <a:pt x="659" y="5467"/>
                  </a:cubicBezTo>
                  <a:lnTo>
                    <a:pt x="9398" y="5467"/>
                  </a:lnTo>
                  <a:cubicBezTo>
                    <a:pt x="9751" y="5467"/>
                    <a:pt x="10046" y="5171"/>
                    <a:pt x="10046" y="4809"/>
                  </a:cubicBezTo>
                  <a:lnTo>
                    <a:pt x="10046" y="3988"/>
                  </a:lnTo>
                  <a:cubicBezTo>
                    <a:pt x="10046" y="3435"/>
                    <a:pt x="9703" y="2939"/>
                    <a:pt x="9178" y="2748"/>
                  </a:cubicBezTo>
                  <a:lnTo>
                    <a:pt x="6927" y="1956"/>
                  </a:lnTo>
                  <a:cubicBezTo>
                    <a:pt x="6574" y="1832"/>
                    <a:pt x="6335" y="1498"/>
                    <a:pt x="6335" y="1126"/>
                  </a:cubicBezTo>
                  <a:lnTo>
                    <a:pt x="633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7" name="Google Shape;21787;p80"/>
            <p:cNvSpPr/>
            <p:nvPr/>
          </p:nvSpPr>
          <p:spPr>
            <a:xfrm>
              <a:off x="5809985" y="2694809"/>
              <a:ext cx="263055" cy="79210"/>
            </a:xfrm>
            <a:custGeom>
              <a:avLst/>
              <a:gdLst/>
              <a:ahLst/>
              <a:cxnLst/>
              <a:rect l="l" t="t" r="r" b="b"/>
              <a:pathLst>
                <a:path w="10046" h="3025" extrusionOk="0">
                  <a:moveTo>
                    <a:pt x="1737" y="1"/>
                  </a:moveTo>
                  <a:lnTo>
                    <a:pt x="868" y="306"/>
                  </a:lnTo>
                  <a:cubicBezTo>
                    <a:pt x="344" y="497"/>
                    <a:pt x="0" y="993"/>
                    <a:pt x="0" y="1546"/>
                  </a:cubicBezTo>
                  <a:lnTo>
                    <a:pt x="0" y="2367"/>
                  </a:lnTo>
                  <a:cubicBezTo>
                    <a:pt x="0" y="2729"/>
                    <a:pt x="287" y="3025"/>
                    <a:pt x="649" y="3025"/>
                  </a:cubicBezTo>
                  <a:lnTo>
                    <a:pt x="9388" y="3025"/>
                  </a:lnTo>
                  <a:cubicBezTo>
                    <a:pt x="9750" y="3025"/>
                    <a:pt x="10046" y="2729"/>
                    <a:pt x="10046" y="2367"/>
                  </a:cubicBezTo>
                  <a:lnTo>
                    <a:pt x="10046" y="1546"/>
                  </a:lnTo>
                  <a:cubicBezTo>
                    <a:pt x="10046" y="993"/>
                    <a:pt x="9693" y="497"/>
                    <a:pt x="9168" y="306"/>
                  </a:cubicBezTo>
                  <a:lnTo>
                    <a:pt x="8300" y="1"/>
                  </a:lnTo>
                  <a:cubicBezTo>
                    <a:pt x="7432" y="993"/>
                    <a:pt x="6225" y="1489"/>
                    <a:pt x="5018" y="1489"/>
                  </a:cubicBezTo>
                  <a:cubicBezTo>
                    <a:pt x="3812" y="1489"/>
                    <a:pt x="2605" y="993"/>
                    <a:pt x="1737"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8" name="Google Shape;21788;p80"/>
            <p:cNvSpPr/>
            <p:nvPr/>
          </p:nvSpPr>
          <p:spPr>
            <a:xfrm>
              <a:off x="5907157" y="2630865"/>
              <a:ext cx="68709" cy="23017"/>
            </a:xfrm>
            <a:custGeom>
              <a:avLst/>
              <a:gdLst/>
              <a:ahLst/>
              <a:cxnLst/>
              <a:rect l="l" t="t" r="r" b="b"/>
              <a:pathLst>
                <a:path w="2624" h="879" extrusionOk="0">
                  <a:moveTo>
                    <a:pt x="0" y="1"/>
                  </a:moveTo>
                  <a:lnTo>
                    <a:pt x="0" y="592"/>
                  </a:lnTo>
                  <a:cubicBezTo>
                    <a:pt x="415" y="783"/>
                    <a:pt x="861" y="878"/>
                    <a:pt x="1309" y="878"/>
                  </a:cubicBezTo>
                  <a:cubicBezTo>
                    <a:pt x="1756" y="878"/>
                    <a:pt x="2204" y="783"/>
                    <a:pt x="2624" y="59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89" name="Google Shape;21789;p80"/>
            <p:cNvSpPr/>
            <p:nvPr/>
          </p:nvSpPr>
          <p:spPr>
            <a:xfrm>
              <a:off x="5844942" y="2465009"/>
              <a:ext cx="192643" cy="177377"/>
            </a:xfrm>
            <a:custGeom>
              <a:avLst/>
              <a:gdLst/>
              <a:ahLst/>
              <a:cxnLst/>
              <a:rect l="l" t="t" r="r" b="b"/>
              <a:pathLst>
                <a:path w="7357" h="6774" extrusionOk="0">
                  <a:moveTo>
                    <a:pt x="3683" y="0"/>
                  </a:moveTo>
                  <a:cubicBezTo>
                    <a:pt x="2119" y="0"/>
                    <a:pt x="840" y="1269"/>
                    <a:pt x="840" y="2843"/>
                  </a:cubicBezTo>
                  <a:lnTo>
                    <a:pt x="840" y="3062"/>
                  </a:lnTo>
                  <a:lnTo>
                    <a:pt x="735" y="3062"/>
                  </a:lnTo>
                  <a:cubicBezTo>
                    <a:pt x="1" y="3062"/>
                    <a:pt x="1" y="4150"/>
                    <a:pt x="735" y="4150"/>
                  </a:cubicBezTo>
                  <a:lnTo>
                    <a:pt x="850" y="4150"/>
                  </a:lnTo>
                  <a:cubicBezTo>
                    <a:pt x="964" y="5629"/>
                    <a:pt x="2195" y="6773"/>
                    <a:pt x="3683" y="6773"/>
                  </a:cubicBezTo>
                  <a:cubicBezTo>
                    <a:pt x="5162" y="6773"/>
                    <a:pt x="6393" y="5629"/>
                    <a:pt x="6507" y="4150"/>
                  </a:cubicBezTo>
                  <a:lnTo>
                    <a:pt x="6631" y="4150"/>
                  </a:lnTo>
                  <a:cubicBezTo>
                    <a:pt x="7356" y="4150"/>
                    <a:pt x="7356" y="3062"/>
                    <a:pt x="6631" y="3062"/>
                  </a:cubicBezTo>
                  <a:lnTo>
                    <a:pt x="6526" y="3062"/>
                  </a:lnTo>
                  <a:lnTo>
                    <a:pt x="6526" y="2843"/>
                  </a:lnTo>
                  <a:cubicBezTo>
                    <a:pt x="6526" y="1269"/>
                    <a:pt x="5248" y="0"/>
                    <a:pt x="3683"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0" name="Google Shape;21790;p80"/>
            <p:cNvSpPr/>
            <p:nvPr/>
          </p:nvSpPr>
          <p:spPr>
            <a:xfrm>
              <a:off x="5845439" y="2464931"/>
              <a:ext cx="170150" cy="177430"/>
            </a:xfrm>
            <a:custGeom>
              <a:avLst/>
              <a:gdLst/>
              <a:ahLst/>
              <a:cxnLst/>
              <a:rect l="l" t="t" r="r" b="b"/>
              <a:pathLst>
                <a:path w="6498" h="6776" extrusionOk="0">
                  <a:moveTo>
                    <a:pt x="3657" y="0"/>
                  </a:moveTo>
                  <a:cubicBezTo>
                    <a:pt x="3615" y="0"/>
                    <a:pt x="3573" y="1"/>
                    <a:pt x="3531" y="3"/>
                  </a:cubicBezTo>
                  <a:cubicBezTo>
                    <a:pt x="2004" y="79"/>
                    <a:pt x="821" y="1281"/>
                    <a:pt x="821" y="2894"/>
                  </a:cubicBezTo>
                  <a:lnTo>
                    <a:pt x="821" y="3065"/>
                  </a:lnTo>
                  <a:lnTo>
                    <a:pt x="745" y="3065"/>
                  </a:lnTo>
                  <a:cubicBezTo>
                    <a:pt x="736" y="3065"/>
                    <a:pt x="727" y="3065"/>
                    <a:pt x="717" y="3065"/>
                  </a:cubicBezTo>
                  <a:cubicBezTo>
                    <a:pt x="19" y="3065"/>
                    <a:pt x="1" y="4134"/>
                    <a:pt x="716" y="4153"/>
                  </a:cubicBezTo>
                  <a:lnTo>
                    <a:pt x="841" y="4153"/>
                  </a:lnTo>
                  <a:cubicBezTo>
                    <a:pt x="944" y="5656"/>
                    <a:pt x="2190" y="6776"/>
                    <a:pt x="3642" y="6776"/>
                  </a:cubicBezTo>
                  <a:cubicBezTo>
                    <a:pt x="3794" y="6776"/>
                    <a:pt x="3948" y="6764"/>
                    <a:pt x="4103" y="6738"/>
                  </a:cubicBezTo>
                  <a:cubicBezTo>
                    <a:pt x="2720" y="6528"/>
                    <a:pt x="1699" y="5336"/>
                    <a:pt x="1699" y="3934"/>
                  </a:cubicBezTo>
                  <a:lnTo>
                    <a:pt x="1699" y="2846"/>
                  </a:lnTo>
                  <a:cubicBezTo>
                    <a:pt x="1699" y="2636"/>
                    <a:pt x="1718" y="2417"/>
                    <a:pt x="1766" y="2216"/>
                  </a:cubicBezTo>
                  <a:cubicBezTo>
                    <a:pt x="1869" y="1802"/>
                    <a:pt x="2237" y="1543"/>
                    <a:pt x="2624" y="1543"/>
                  </a:cubicBezTo>
                  <a:cubicBezTo>
                    <a:pt x="2772" y="1543"/>
                    <a:pt x="2923" y="1581"/>
                    <a:pt x="3063" y="1663"/>
                  </a:cubicBezTo>
                  <a:cubicBezTo>
                    <a:pt x="4113" y="2255"/>
                    <a:pt x="5286" y="2588"/>
                    <a:pt x="6498" y="2617"/>
                  </a:cubicBezTo>
                  <a:cubicBezTo>
                    <a:pt x="6377" y="1133"/>
                    <a:pt x="5129" y="0"/>
                    <a:pt x="365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1" name="Google Shape;21791;p80"/>
            <p:cNvSpPr/>
            <p:nvPr/>
          </p:nvSpPr>
          <p:spPr>
            <a:xfrm>
              <a:off x="5916086" y="2590723"/>
              <a:ext cx="50616" cy="17465"/>
            </a:xfrm>
            <a:custGeom>
              <a:avLst/>
              <a:gdLst/>
              <a:ahLst/>
              <a:cxnLst/>
              <a:rect l="l" t="t" r="r" b="b"/>
              <a:pathLst>
                <a:path w="1933" h="667" extrusionOk="0">
                  <a:moveTo>
                    <a:pt x="316" y="0"/>
                  </a:moveTo>
                  <a:cubicBezTo>
                    <a:pt x="148" y="0"/>
                    <a:pt x="0" y="224"/>
                    <a:pt x="155" y="379"/>
                  </a:cubicBezTo>
                  <a:cubicBezTo>
                    <a:pt x="375" y="562"/>
                    <a:pt x="647" y="666"/>
                    <a:pt x="929" y="666"/>
                  </a:cubicBezTo>
                  <a:cubicBezTo>
                    <a:pt x="942" y="666"/>
                    <a:pt x="954" y="666"/>
                    <a:pt x="966" y="665"/>
                  </a:cubicBezTo>
                  <a:cubicBezTo>
                    <a:pt x="979" y="666"/>
                    <a:pt x="991" y="666"/>
                    <a:pt x="1003" y="666"/>
                  </a:cubicBezTo>
                  <a:cubicBezTo>
                    <a:pt x="1286" y="666"/>
                    <a:pt x="1558" y="562"/>
                    <a:pt x="1777" y="379"/>
                  </a:cubicBezTo>
                  <a:cubicBezTo>
                    <a:pt x="1932" y="224"/>
                    <a:pt x="1784" y="0"/>
                    <a:pt x="1616" y="0"/>
                  </a:cubicBezTo>
                  <a:cubicBezTo>
                    <a:pt x="1568" y="0"/>
                    <a:pt x="1517" y="19"/>
                    <a:pt x="1472" y="64"/>
                  </a:cubicBezTo>
                  <a:cubicBezTo>
                    <a:pt x="1319" y="169"/>
                    <a:pt x="1143" y="222"/>
                    <a:pt x="966" y="222"/>
                  </a:cubicBezTo>
                  <a:cubicBezTo>
                    <a:pt x="790" y="222"/>
                    <a:pt x="613" y="169"/>
                    <a:pt x="461" y="64"/>
                  </a:cubicBezTo>
                  <a:cubicBezTo>
                    <a:pt x="416" y="19"/>
                    <a:pt x="365" y="0"/>
                    <a:pt x="316"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2" name="Google Shape;21792;p80"/>
            <p:cNvSpPr/>
            <p:nvPr/>
          </p:nvSpPr>
          <p:spPr>
            <a:xfrm>
              <a:off x="5901397" y="2545135"/>
              <a:ext cx="11521" cy="17073"/>
            </a:xfrm>
            <a:custGeom>
              <a:avLst/>
              <a:gdLst/>
              <a:ahLst/>
              <a:cxnLst/>
              <a:rect l="l" t="t" r="r" b="b"/>
              <a:pathLst>
                <a:path w="440" h="652" extrusionOk="0">
                  <a:moveTo>
                    <a:pt x="220" y="0"/>
                  </a:moveTo>
                  <a:cubicBezTo>
                    <a:pt x="111" y="0"/>
                    <a:pt x="1" y="74"/>
                    <a:pt x="1" y="222"/>
                  </a:cubicBezTo>
                  <a:lnTo>
                    <a:pt x="1" y="441"/>
                  </a:lnTo>
                  <a:cubicBezTo>
                    <a:pt x="1" y="556"/>
                    <a:pt x="96" y="651"/>
                    <a:pt x="220" y="651"/>
                  </a:cubicBezTo>
                  <a:cubicBezTo>
                    <a:pt x="335" y="65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3" name="Google Shape;21793;p80"/>
            <p:cNvSpPr/>
            <p:nvPr/>
          </p:nvSpPr>
          <p:spPr>
            <a:xfrm>
              <a:off x="5970106" y="2545135"/>
              <a:ext cx="11260" cy="17073"/>
            </a:xfrm>
            <a:custGeom>
              <a:avLst/>
              <a:gdLst/>
              <a:ahLst/>
              <a:cxnLst/>
              <a:rect l="l" t="t" r="r" b="b"/>
              <a:pathLst>
                <a:path w="430" h="652" extrusionOk="0">
                  <a:moveTo>
                    <a:pt x="215" y="0"/>
                  </a:moveTo>
                  <a:cubicBezTo>
                    <a:pt x="108" y="0"/>
                    <a:pt x="0" y="74"/>
                    <a:pt x="0" y="222"/>
                  </a:cubicBezTo>
                  <a:lnTo>
                    <a:pt x="0" y="441"/>
                  </a:lnTo>
                  <a:cubicBezTo>
                    <a:pt x="0" y="556"/>
                    <a:pt x="96" y="651"/>
                    <a:pt x="210" y="651"/>
                  </a:cubicBezTo>
                  <a:cubicBezTo>
                    <a:pt x="334" y="651"/>
                    <a:pt x="430" y="556"/>
                    <a:pt x="430" y="441"/>
                  </a:cubicBezTo>
                  <a:lnTo>
                    <a:pt x="430" y="222"/>
                  </a:lnTo>
                  <a:cubicBezTo>
                    <a:pt x="430" y="74"/>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4" name="Google Shape;21794;p80"/>
            <p:cNvSpPr/>
            <p:nvPr/>
          </p:nvSpPr>
          <p:spPr>
            <a:xfrm>
              <a:off x="5893672" y="2527958"/>
              <a:ext cx="21000" cy="11495"/>
            </a:xfrm>
            <a:custGeom>
              <a:avLst/>
              <a:gdLst/>
              <a:ahLst/>
              <a:cxnLst/>
              <a:rect l="l" t="t" r="r" b="b"/>
              <a:pathLst>
                <a:path w="802" h="439" extrusionOk="0">
                  <a:moveTo>
                    <a:pt x="296" y="0"/>
                  </a:moveTo>
                  <a:cubicBezTo>
                    <a:pt x="0" y="0"/>
                    <a:pt x="0" y="439"/>
                    <a:pt x="296" y="439"/>
                  </a:cubicBezTo>
                  <a:lnTo>
                    <a:pt x="515" y="439"/>
                  </a:lnTo>
                  <a:cubicBezTo>
                    <a:pt x="802" y="439"/>
                    <a:pt x="802" y="0"/>
                    <a:pt x="51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5" name="Google Shape;21795;p80"/>
            <p:cNvSpPr/>
            <p:nvPr/>
          </p:nvSpPr>
          <p:spPr>
            <a:xfrm>
              <a:off x="5968116" y="2527932"/>
              <a:ext cx="19246" cy="11521"/>
            </a:xfrm>
            <a:custGeom>
              <a:avLst/>
              <a:gdLst/>
              <a:ahLst/>
              <a:cxnLst/>
              <a:rect l="l" t="t" r="r" b="b"/>
              <a:pathLst>
                <a:path w="735" h="440" extrusionOk="0">
                  <a:moveTo>
                    <a:pt x="521" y="1"/>
                  </a:moveTo>
                  <a:cubicBezTo>
                    <a:pt x="516" y="1"/>
                    <a:pt x="511" y="1"/>
                    <a:pt x="506" y="1"/>
                  </a:cubicBezTo>
                  <a:lnTo>
                    <a:pt x="286" y="1"/>
                  </a:lnTo>
                  <a:cubicBezTo>
                    <a:pt x="0" y="1"/>
                    <a:pt x="0" y="440"/>
                    <a:pt x="286" y="440"/>
                  </a:cubicBezTo>
                  <a:lnTo>
                    <a:pt x="515" y="440"/>
                  </a:lnTo>
                  <a:cubicBezTo>
                    <a:pt x="639" y="440"/>
                    <a:pt x="735" y="335"/>
                    <a:pt x="735" y="211"/>
                  </a:cubicBezTo>
                  <a:cubicBezTo>
                    <a:pt x="735" y="101"/>
                    <a:pt x="638" y="1"/>
                    <a:pt x="521"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6" name="Google Shape;21796;p80"/>
            <p:cNvSpPr/>
            <p:nvPr/>
          </p:nvSpPr>
          <p:spPr>
            <a:xfrm>
              <a:off x="5875919" y="2425025"/>
              <a:ext cx="162661" cy="97199"/>
            </a:xfrm>
            <a:custGeom>
              <a:avLst/>
              <a:gdLst/>
              <a:ahLst/>
              <a:cxnLst/>
              <a:rect l="l" t="t" r="r" b="b"/>
              <a:pathLst>
                <a:path w="6212" h="3712" extrusionOk="0">
                  <a:moveTo>
                    <a:pt x="2500" y="1"/>
                  </a:moveTo>
                  <a:cubicBezTo>
                    <a:pt x="1575" y="1"/>
                    <a:pt x="688" y="344"/>
                    <a:pt x="1" y="964"/>
                  </a:cubicBezTo>
                  <a:cubicBezTo>
                    <a:pt x="1327" y="2701"/>
                    <a:pt x="3378" y="3712"/>
                    <a:pt x="5553" y="3712"/>
                  </a:cubicBezTo>
                  <a:cubicBezTo>
                    <a:pt x="5782" y="3712"/>
                    <a:pt x="6001" y="3702"/>
                    <a:pt x="6211" y="3683"/>
                  </a:cubicBezTo>
                  <a:cubicBezTo>
                    <a:pt x="6192" y="1642"/>
                    <a:pt x="4542" y="1"/>
                    <a:pt x="2500"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7" name="Google Shape;21797;p80"/>
            <p:cNvSpPr/>
            <p:nvPr/>
          </p:nvSpPr>
          <p:spPr>
            <a:xfrm>
              <a:off x="5843947" y="2694809"/>
              <a:ext cx="194869" cy="50485"/>
            </a:xfrm>
            <a:custGeom>
              <a:avLst/>
              <a:gdLst/>
              <a:ahLst/>
              <a:cxnLst/>
              <a:rect l="l" t="t" r="r" b="b"/>
              <a:pathLst>
                <a:path w="7442" h="1928" extrusionOk="0">
                  <a:moveTo>
                    <a:pt x="440" y="1"/>
                  </a:moveTo>
                  <a:lnTo>
                    <a:pt x="1" y="163"/>
                  </a:lnTo>
                  <a:cubicBezTo>
                    <a:pt x="907" y="1279"/>
                    <a:pt x="2281" y="1928"/>
                    <a:pt x="3721" y="1928"/>
                  </a:cubicBezTo>
                  <a:cubicBezTo>
                    <a:pt x="5162" y="1928"/>
                    <a:pt x="6536" y="1279"/>
                    <a:pt x="7442" y="163"/>
                  </a:cubicBezTo>
                  <a:lnTo>
                    <a:pt x="7003" y="1"/>
                  </a:lnTo>
                  <a:cubicBezTo>
                    <a:pt x="6135" y="993"/>
                    <a:pt x="4928" y="1489"/>
                    <a:pt x="3721" y="1489"/>
                  </a:cubicBezTo>
                  <a:cubicBezTo>
                    <a:pt x="2515" y="1489"/>
                    <a:pt x="1308" y="993"/>
                    <a:pt x="440" y="1"/>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8" name="Google Shape;21798;p80"/>
            <p:cNvSpPr/>
            <p:nvPr/>
          </p:nvSpPr>
          <p:spPr>
            <a:xfrm>
              <a:off x="5809723" y="2688577"/>
              <a:ext cx="85965" cy="85442"/>
            </a:xfrm>
            <a:custGeom>
              <a:avLst/>
              <a:gdLst/>
              <a:ahLst/>
              <a:cxnLst/>
              <a:rect l="l" t="t" r="r" b="b"/>
              <a:pathLst>
                <a:path w="3283" h="3263" extrusionOk="0">
                  <a:moveTo>
                    <a:pt x="2424" y="0"/>
                  </a:moveTo>
                  <a:lnTo>
                    <a:pt x="878" y="544"/>
                  </a:lnTo>
                  <a:cubicBezTo>
                    <a:pt x="354" y="735"/>
                    <a:pt x="1" y="1231"/>
                    <a:pt x="1" y="1784"/>
                  </a:cubicBezTo>
                  <a:lnTo>
                    <a:pt x="1" y="2605"/>
                  </a:lnTo>
                  <a:cubicBezTo>
                    <a:pt x="1" y="2967"/>
                    <a:pt x="297" y="3263"/>
                    <a:pt x="659" y="3263"/>
                  </a:cubicBezTo>
                  <a:lnTo>
                    <a:pt x="3283" y="3263"/>
                  </a:lnTo>
                  <a:lnTo>
                    <a:pt x="3283" y="1126"/>
                  </a:lnTo>
                  <a:cubicBezTo>
                    <a:pt x="3283" y="954"/>
                    <a:pt x="3216" y="783"/>
                    <a:pt x="3092" y="668"/>
                  </a:cubicBezTo>
                  <a:lnTo>
                    <a:pt x="2424"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799" name="Google Shape;21799;p80"/>
            <p:cNvSpPr/>
            <p:nvPr/>
          </p:nvSpPr>
          <p:spPr>
            <a:xfrm>
              <a:off x="5987100" y="2688577"/>
              <a:ext cx="85939" cy="85442"/>
            </a:xfrm>
            <a:custGeom>
              <a:avLst/>
              <a:gdLst/>
              <a:ahLst/>
              <a:cxnLst/>
              <a:rect l="l" t="t" r="r" b="b"/>
              <a:pathLst>
                <a:path w="3282" h="3263" extrusionOk="0">
                  <a:moveTo>
                    <a:pt x="859" y="0"/>
                  </a:moveTo>
                  <a:lnTo>
                    <a:pt x="191" y="668"/>
                  </a:lnTo>
                  <a:cubicBezTo>
                    <a:pt x="76" y="783"/>
                    <a:pt x="0" y="954"/>
                    <a:pt x="0" y="1126"/>
                  </a:cubicBezTo>
                  <a:lnTo>
                    <a:pt x="0" y="3263"/>
                  </a:lnTo>
                  <a:lnTo>
                    <a:pt x="2624" y="3263"/>
                  </a:lnTo>
                  <a:cubicBezTo>
                    <a:pt x="2986" y="3263"/>
                    <a:pt x="3282" y="2967"/>
                    <a:pt x="3282" y="2605"/>
                  </a:cubicBezTo>
                  <a:lnTo>
                    <a:pt x="3282" y="1784"/>
                  </a:lnTo>
                  <a:cubicBezTo>
                    <a:pt x="3282" y="1231"/>
                    <a:pt x="2929" y="735"/>
                    <a:pt x="2404" y="544"/>
                  </a:cubicBezTo>
                  <a:lnTo>
                    <a:pt x="859"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00" name="Google Shape;21800;p80"/>
          <p:cNvGrpSpPr/>
          <p:nvPr/>
        </p:nvGrpSpPr>
        <p:grpSpPr>
          <a:xfrm>
            <a:off x="10142435" y="2003999"/>
            <a:ext cx="351403" cy="473005"/>
            <a:chOff x="7606826" y="1502999"/>
            <a:chExt cx="263552" cy="354754"/>
          </a:xfrm>
        </p:grpSpPr>
        <p:sp>
          <p:nvSpPr>
            <p:cNvPr id="21801" name="Google Shape;21801;p80"/>
            <p:cNvSpPr/>
            <p:nvPr/>
          </p:nvSpPr>
          <p:spPr>
            <a:xfrm>
              <a:off x="7606826" y="1703340"/>
              <a:ext cx="263552" cy="154413"/>
            </a:xfrm>
            <a:custGeom>
              <a:avLst/>
              <a:gdLst/>
              <a:ahLst/>
              <a:cxnLst/>
              <a:rect l="l" t="t" r="r" b="b"/>
              <a:pathLst>
                <a:path w="10065" h="5897" extrusionOk="0">
                  <a:moveTo>
                    <a:pt x="3721" y="1"/>
                  </a:moveTo>
                  <a:lnTo>
                    <a:pt x="3721" y="1337"/>
                  </a:lnTo>
                  <a:cubicBezTo>
                    <a:pt x="3721" y="1709"/>
                    <a:pt x="3482" y="2042"/>
                    <a:pt x="3139" y="2166"/>
                  </a:cubicBezTo>
                  <a:lnTo>
                    <a:pt x="878" y="2968"/>
                  </a:lnTo>
                  <a:cubicBezTo>
                    <a:pt x="353" y="3149"/>
                    <a:pt x="0" y="3645"/>
                    <a:pt x="0" y="4198"/>
                  </a:cubicBezTo>
                  <a:lnTo>
                    <a:pt x="0" y="5248"/>
                  </a:lnTo>
                  <a:cubicBezTo>
                    <a:pt x="0" y="5601"/>
                    <a:pt x="296" y="5897"/>
                    <a:pt x="658" y="5897"/>
                  </a:cubicBezTo>
                  <a:lnTo>
                    <a:pt x="9407" y="5897"/>
                  </a:lnTo>
                  <a:cubicBezTo>
                    <a:pt x="9769" y="5897"/>
                    <a:pt x="10065" y="5601"/>
                    <a:pt x="10065" y="5248"/>
                  </a:cubicBezTo>
                  <a:lnTo>
                    <a:pt x="10065" y="4208"/>
                  </a:lnTo>
                  <a:cubicBezTo>
                    <a:pt x="10065" y="3645"/>
                    <a:pt x="9712" y="3149"/>
                    <a:pt x="9187" y="2958"/>
                  </a:cubicBezTo>
                  <a:lnTo>
                    <a:pt x="6926" y="2166"/>
                  </a:lnTo>
                  <a:cubicBezTo>
                    <a:pt x="6573" y="2042"/>
                    <a:pt x="6344" y="1709"/>
                    <a:pt x="6344" y="1337"/>
                  </a:cubicBezTo>
                  <a:lnTo>
                    <a:pt x="6344" y="1"/>
                  </a:lnTo>
                  <a:close/>
                </a:path>
              </a:pathLst>
            </a:custGeom>
            <a:solidFill>
              <a:srgbClr val="ACBD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2" name="Google Shape;21802;p80"/>
            <p:cNvSpPr/>
            <p:nvPr/>
          </p:nvSpPr>
          <p:spPr>
            <a:xfrm>
              <a:off x="7626543" y="1502999"/>
              <a:ext cx="223856" cy="240090"/>
            </a:xfrm>
            <a:custGeom>
              <a:avLst/>
              <a:gdLst/>
              <a:ahLst/>
              <a:cxnLst/>
              <a:rect l="l" t="t" r="r" b="b"/>
              <a:pathLst>
                <a:path w="8549" h="9169" extrusionOk="0">
                  <a:moveTo>
                    <a:pt x="4275" y="1"/>
                  </a:moveTo>
                  <a:cubicBezTo>
                    <a:pt x="2224" y="1"/>
                    <a:pt x="564" y="1670"/>
                    <a:pt x="564" y="3722"/>
                  </a:cubicBezTo>
                  <a:lnTo>
                    <a:pt x="564" y="5257"/>
                  </a:lnTo>
                  <a:cubicBezTo>
                    <a:pt x="564" y="6097"/>
                    <a:pt x="401" y="6927"/>
                    <a:pt x="87" y="7709"/>
                  </a:cubicBezTo>
                  <a:cubicBezTo>
                    <a:pt x="1" y="7929"/>
                    <a:pt x="106" y="8186"/>
                    <a:pt x="325" y="8282"/>
                  </a:cubicBezTo>
                  <a:cubicBezTo>
                    <a:pt x="878" y="8491"/>
                    <a:pt x="2968" y="9169"/>
                    <a:pt x="4275" y="9169"/>
                  </a:cubicBezTo>
                  <a:cubicBezTo>
                    <a:pt x="5591" y="9169"/>
                    <a:pt x="7680" y="8491"/>
                    <a:pt x="8224" y="8282"/>
                  </a:cubicBezTo>
                  <a:cubicBezTo>
                    <a:pt x="8444" y="8186"/>
                    <a:pt x="8549" y="7929"/>
                    <a:pt x="8463" y="7709"/>
                  </a:cubicBezTo>
                  <a:cubicBezTo>
                    <a:pt x="8148" y="6927"/>
                    <a:pt x="7986" y="6097"/>
                    <a:pt x="7995" y="5257"/>
                  </a:cubicBezTo>
                  <a:lnTo>
                    <a:pt x="7995" y="3722"/>
                  </a:lnTo>
                  <a:cubicBezTo>
                    <a:pt x="7995" y="1670"/>
                    <a:pt x="6326" y="10"/>
                    <a:pt x="427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3" name="Google Shape;21803;p80"/>
            <p:cNvSpPr/>
            <p:nvPr/>
          </p:nvSpPr>
          <p:spPr>
            <a:xfrm>
              <a:off x="7641049" y="1708839"/>
              <a:ext cx="194869" cy="102959"/>
            </a:xfrm>
            <a:custGeom>
              <a:avLst/>
              <a:gdLst/>
              <a:ahLst/>
              <a:cxnLst/>
              <a:rect l="l" t="t" r="r" b="b"/>
              <a:pathLst>
                <a:path w="7442" h="3932" extrusionOk="0">
                  <a:moveTo>
                    <a:pt x="1317" y="1"/>
                  </a:moveTo>
                  <a:cubicBezTo>
                    <a:pt x="592" y="1"/>
                    <a:pt x="0" y="583"/>
                    <a:pt x="0" y="1308"/>
                  </a:cubicBezTo>
                  <a:cubicBezTo>
                    <a:pt x="0" y="2758"/>
                    <a:pt x="1183" y="3931"/>
                    <a:pt x="2624" y="3931"/>
                  </a:cubicBezTo>
                  <a:lnTo>
                    <a:pt x="4818" y="3931"/>
                  </a:lnTo>
                  <a:cubicBezTo>
                    <a:pt x="6268" y="3931"/>
                    <a:pt x="7441" y="2758"/>
                    <a:pt x="7441" y="1308"/>
                  </a:cubicBezTo>
                  <a:cubicBezTo>
                    <a:pt x="7441" y="583"/>
                    <a:pt x="6850" y="1"/>
                    <a:pt x="6134"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4" name="Google Shape;21804;p80"/>
            <p:cNvSpPr/>
            <p:nvPr/>
          </p:nvSpPr>
          <p:spPr>
            <a:xfrm>
              <a:off x="7659431" y="1726069"/>
              <a:ext cx="158341" cy="65227"/>
            </a:xfrm>
            <a:custGeom>
              <a:avLst/>
              <a:gdLst/>
              <a:ahLst/>
              <a:cxnLst/>
              <a:rect l="l" t="t" r="r" b="b"/>
              <a:pathLst>
                <a:path w="6047" h="2491" extrusionOk="0">
                  <a:moveTo>
                    <a:pt x="651" y="1"/>
                  </a:moveTo>
                  <a:cubicBezTo>
                    <a:pt x="180" y="1"/>
                    <a:pt x="1" y="625"/>
                    <a:pt x="405" y="879"/>
                  </a:cubicBezTo>
                  <a:lnTo>
                    <a:pt x="2656" y="2377"/>
                  </a:lnTo>
                  <a:cubicBezTo>
                    <a:pt x="2766" y="2453"/>
                    <a:pt x="2892" y="2491"/>
                    <a:pt x="3019" y="2491"/>
                  </a:cubicBezTo>
                  <a:cubicBezTo>
                    <a:pt x="3145" y="2491"/>
                    <a:pt x="3272" y="2453"/>
                    <a:pt x="3381" y="2377"/>
                  </a:cubicBezTo>
                  <a:lnTo>
                    <a:pt x="5633" y="879"/>
                  </a:lnTo>
                  <a:cubicBezTo>
                    <a:pt x="6046" y="625"/>
                    <a:pt x="5858" y="1"/>
                    <a:pt x="5387" y="1"/>
                  </a:cubicBezTo>
                  <a:cubicBezTo>
                    <a:pt x="5380" y="1"/>
                    <a:pt x="5373" y="1"/>
                    <a:pt x="5366" y="1"/>
                  </a:cubicBezTo>
                  <a:lnTo>
                    <a:pt x="672" y="1"/>
                  </a:lnTo>
                  <a:cubicBezTo>
                    <a:pt x="665" y="1"/>
                    <a:pt x="658" y="1"/>
                    <a:pt x="651" y="1"/>
                  </a:cubicBezTo>
                  <a:close/>
                </a:path>
              </a:pathLst>
            </a:custGeom>
            <a:solidFill>
              <a:srgbClr val="697D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5" name="Google Shape;21805;p80"/>
            <p:cNvSpPr/>
            <p:nvPr/>
          </p:nvSpPr>
          <p:spPr>
            <a:xfrm>
              <a:off x="7692739" y="1502999"/>
              <a:ext cx="142420" cy="85468"/>
            </a:xfrm>
            <a:custGeom>
              <a:avLst/>
              <a:gdLst/>
              <a:ahLst/>
              <a:cxnLst/>
              <a:rect l="l" t="t" r="r" b="b"/>
              <a:pathLst>
                <a:path w="5439" h="3264" extrusionOk="0">
                  <a:moveTo>
                    <a:pt x="1747" y="1"/>
                  </a:moveTo>
                  <a:cubicBezTo>
                    <a:pt x="1136" y="1"/>
                    <a:pt x="535" y="154"/>
                    <a:pt x="1" y="440"/>
                  </a:cubicBezTo>
                  <a:lnTo>
                    <a:pt x="1" y="640"/>
                  </a:lnTo>
                  <a:cubicBezTo>
                    <a:pt x="1" y="2090"/>
                    <a:pt x="1174" y="3264"/>
                    <a:pt x="2624" y="3264"/>
                  </a:cubicBezTo>
                  <a:lnTo>
                    <a:pt x="5439" y="3264"/>
                  </a:lnTo>
                  <a:cubicBezTo>
                    <a:pt x="5210" y="1403"/>
                    <a:pt x="3626" y="1"/>
                    <a:pt x="1747"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6" name="Google Shape;21806;p80"/>
            <p:cNvSpPr/>
            <p:nvPr/>
          </p:nvSpPr>
          <p:spPr>
            <a:xfrm>
              <a:off x="7687266" y="1703340"/>
              <a:ext cx="102436" cy="87955"/>
            </a:xfrm>
            <a:custGeom>
              <a:avLst/>
              <a:gdLst/>
              <a:ahLst/>
              <a:cxnLst/>
              <a:rect l="l" t="t" r="r" b="b"/>
              <a:pathLst>
                <a:path w="3912" h="3359" extrusionOk="0">
                  <a:moveTo>
                    <a:pt x="649" y="1"/>
                  </a:moveTo>
                  <a:lnTo>
                    <a:pt x="649" y="1337"/>
                  </a:lnTo>
                  <a:cubicBezTo>
                    <a:pt x="649" y="1709"/>
                    <a:pt x="410" y="2042"/>
                    <a:pt x="57" y="2166"/>
                  </a:cubicBezTo>
                  <a:lnTo>
                    <a:pt x="0" y="2186"/>
                  </a:lnTo>
                  <a:lnTo>
                    <a:pt x="1593" y="3245"/>
                  </a:lnTo>
                  <a:cubicBezTo>
                    <a:pt x="1703" y="3321"/>
                    <a:pt x="1829" y="3359"/>
                    <a:pt x="1956" y="3359"/>
                  </a:cubicBezTo>
                  <a:cubicBezTo>
                    <a:pt x="2082" y="3359"/>
                    <a:pt x="2209" y="3321"/>
                    <a:pt x="2318" y="3245"/>
                  </a:cubicBezTo>
                  <a:lnTo>
                    <a:pt x="3911" y="2186"/>
                  </a:lnTo>
                  <a:lnTo>
                    <a:pt x="3854" y="2166"/>
                  </a:lnTo>
                  <a:cubicBezTo>
                    <a:pt x="3501" y="2042"/>
                    <a:pt x="3272" y="1709"/>
                    <a:pt x="3272" y="1337"/>
                  </a:cubicBezTo>
                  <a:lnTo>
                    <a:pt x="3272"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7" name="Google Shape;21807;p80"/>
            <p:cNvSpPr/>
            <p:nvPr/>
          </p:nvSpPr>
          <p:spPr>
            <a:xfrm>
              <a:off x="7704234" y="1703340"/>
              <a:ext cx="68736" cy="28254"/>
            </a:xfrm>
            <a:custGeom>
              <a:avLst/>
              <a:gdLst/>
              <a:ahLst/>
              <a:cxnLst/>
              <a:rect l="l" t="t" r="r" b="b"/>
              <a:pathLst>
                <a:path w="2625" h="1079" extrusionOk="0">
                  <a:moveTo>
                    <a:pt x="1" y="1"/>
                  </a:moveTo>
                  <a:lnTo>
                    <a:pt x="1" y="802"/>
                  </a:lnTo>
                  <a:cubicBezTo>
                    <a:pt x="363" y="964"/>
                    <a:pt x="754" y="1060"/>
                    <a:pt x="1155" y="1079"/>
                  </a:cubicBezTo>
                  <a:lnTo>
                    <a:pt x="1308" y="1079"/>
                  </a:lnTo>
                  <a:cubicBezTo>
                    <a:pt x="1766" y="1079"/>
                    <a:pt x="2214" y="984"/>
                    <a:pt x="2624" y="8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8" name="Google Shape;21808;p80"/>
            <p:cNvSpPr/>
            <p:nvPr/>
          </p:nvSpPr>
          <p:spPr>
            <a:xfrm>
              <a:off x="7664014" y="1576133"/>
              <a:ext cx="149176" cy="144070"/>
            </a:xfrm>
            <a:custGeom>
              <a:avLst/>
              <a:gdLst/>
              <a:ahLst/>
              <a:cxnLst/>
              <a:rect l="l" t="t" r="r" b="b"/>
              <a:pathLst>
                <a:path w="5697" h="5502"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79"/>
                  </a:lnTo>
                  <a:cubicBezTo>
                    <a:pt x="1" y="4115"/>
                    <a:pt x="1184" y="5431"/>
                    <a:pt x="2710" y="5498"/>
                  </a:cubicBezTo>
                  <a:cubicBezTo>
                    <a:pt x="2756" y="5500"/>
                    <a:pt x="2802" y="5501"/>
                    <a:pt x="2847" y="5501"/>
                  </a:cubicBezTo>
                  <a:cubicBezTo>
                    <a:pt x="4407" y="5501"/>
                    <a:pt x="5687" y="4240"/>
                    <a:pt x="5687" y="2655"/>
                  </a:cubicBezTo>
                  <a:lnTo>
                    <a:pt x="5687" y="1787"/>
                  </a:lnTo>
                  <a:cubicBezTo>
                    <a:pt x="5696" y="1301"/>
                    <a:pt x="5295" y="909"/>
                    <a:pt x="4818" y="909"/>
                  </a:cubicBezTo>
                  <a:lnTo>
                    <a:pt x="4475" y="909"/>
                  </a:lnTo>
                  <a:cubicBezTo>
                    <a:pt x="4408" y="909"/>
                    <a:pt x="4361" y="890"/>
                    <a:pt x="4313" y="843"/>
                  </a:cubicBezTo>
                  <a:lnTo>
                    <a:pt x="3512" y="41"/>
                  </a:lnTo>
                  <a:cubicBezTo>
                    <a:pt x="3483" y="13"/>
                    <a:pt x="3449" y="0"/>
                    <a:pt x="3415"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09" name="Google Shape;21809;p80"/>
            <p:cNvSpPr/>
            <p:nvPr/>
          </p:nvSpPr>
          <p:spPr>
            <a:xfrm>
              <a:off x="7664014" y="1576133"/>
              <a:ext cx="126186" cy="144148"/>
            </a:xfrm>
            <a:custGeom>
              <a:avLst/>
              <a:gdLst/>
              <a:ahLst/>
              <a:cxnLst/>
              <a:rect l="l" t="t" r="r" b="b"/>
              <a:pathLst>
                <a:path w="4819" h="5505" extrusionOk="0">
                  <a:moveTo>
                    <a:pt x="3415" y="0"/>
                  </a:moveTo>
                  <a:cubicBezTo>
                    <a:pt x="3347" y="0"/>
                    <a:pt x="3283" y="53"/>
                    <a:pt x="3283" y="137"/>
                  </a:cubicBezTo>
                  <a:lnTo>
                    <a:pt x="3283" y="690"/>
                  </a:lnTo>
                  <a:cubicBezTo>
                    <a:pt x="3283" y="814"/>
                    <a:pt x="3187" y="909"/>
                    <a:pt x="3063" y="909"/>
                  </a:cubicBezTo>
                  <a:lnTo>
                    <a:pt x="878" y="909"/>
                  </a:lnTo>
                  <a:cubicBezTo>
                    <a:pt x="392" y="909"/>
                    <a:pt x="1" y="1301"/>
                    <a:pt x="1" y="1787"/>
                  </a:cubicBezTo>
                  <a:lnTo>
                    <a:pt x="1" y="2569"/>
                  </a:lnTo>
                  <a:cubicBezTo>
                    <a:pt x="1" y="3857"/>
                    <a:pt x="821" y="5031"/>
                    <a:pt x="2052" y="5393"/>
                  </a:cubicBezTo>
                  <a:cubicBezTo>
                    <a:pt x="2310" y="5467"/>
                    <a:pt x="2576" y="5505"/>
                    <a:pt x="2842" y="5505"/>
                  </a:cubicBezTo>
                  <a:cubicBezTo>
                    <a:pt x="2989" y="5505"/>
                    <a:pt x="3136" y="5493"/>
                    <a:pt x="3283" y="5469"/>
                  </a:cubicBezTo>
                  <a:cubicBezTo>
                    <a:pt x="1909" y="5250"/>
                    <a:pt x="878" y="4010"/>
                    <a:pt x="878" y="2579"/>
                  </a:cubicBezTo>
                  <a:lnTo>
                    <a:pt x="878" y="2226"/>
                  </a:lnTo>
                  <a:cubicBezTo>
                    <a:pt x="878" y="1739"/>
                    <a:pt x="1270" y="1348"/>
                    <a:pt x="1756" y="1348"/>
                  </a:cubicBezTo>
                  <a:lnTo>
                    <a:pt x="4380" y="1348"/>
                  </a:lnTo>
                  <a:cubicBezTo>
                    <a:pt x="4618" y="1348"/>
                    <a:pt x="4818" y="1148"/>
                    <a:pt x="4818" y="909"/>
                  </a:cubicBezTo>
                  <a:lnTo>
                    <a:pt x="4475" y="909"/>
                  </a:lnTo>
                  <a:cubicBezTo>
                    <a:pt x="4408" y="909"/>
                    <a:pt x="4361" y="890"/>
                    <a:pt x="4313" y="843"/>
                  </a:cubicBezTo>
                  <a:lnTo>
                    <a:pt x="3512" y="41"/>
                  </a:lnTo>
                  <a:cubicBezTo>
                    <a:pt x="3483" y="13"/>
                    <a:pt x="3449" y="0"/>
                    <a:pt x="3415"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0" name="Google Shape;21810;p80"/>
            <p:cNvSpPr/>
            <p:nvPr/>
          </p:nvSpPr>
          <p:spPr>
            <a:xfrm>
              <a:off x="7690749" y="1611431"/>
              <a:ext cx="26761" cy="11521"/>
            </a:xfrm>
            <a:custGeom>
              <a:avLst/>
              <a:gdLst/>
              <a:ahLst/>
              <a:cxnLst/>
              <a:rect l="l" t="t" r="r" b="b"/>
              <a:pathLst>
                <a:path w="1022" h="440" extrusionOk="0">
                  <a:moveTo>
                    <a:pt x="296" y="0"/>
                  </a:moveTo>
                  <a:cubicBezTo>
                    <a:pt x="1" y="0"/>
                    <a:pt x="1"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1" name="Google Shape;21811;p80"/>
            <p:cNvSpPr/>
            <p:nvPr/>
          </p:nvSpPr>
          <p:spPr>
            <a:xfrm>
              <a:off x="7759458" y="1611431"/>
              <a:ext cx="26735" cy="11521"/>
            </a:xfrm>
            <a:custGeom>
              <a:avLst/>
              <a:gdLst/>
              <a:ahLst/>
              <a:cxnLst/>
              <a:rect l="l" t="t" r="r" b="b"/>
              <a:pathLst>
                <a:path w="1021" h="440" extrusionOk="0">
                  <a:moveTo>
                    <a:pt x="296" y="0"/>
                  </a:moveTo>
                  <a:cubicBezTo>
                    <a:pt x="0" y="0"/>
                    <a:pt x="0" y="439"/>
                    <a:pt x="296" y="439"/>
                  </a:cubicBezTo>
                  <a:lnTo>
                    <a:pt x="735" y="439"/>
                  </a:lnTo>
                  <a:cubicBezTo>
                    <a:pt x="1021" y="439"/>
                    <a:pt x="1021" y="0"/>
                    <a:pt x="73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2" name="Google Shape;21812;p80"/>
            <p:cNvSpPr/>
            <p:nvPr/>
          </p:nvSpPr>
          <p:spPr>
            <a:xfrm>
              <a:off x="7698499" y="1629106"/>
              <a:ext cx="11521" cy="17308"/>
            </a:xfrm>
            <a:custGeom>
              <a:avLst/>
              <a:gdLst/>
              <a:ahLst/>
              <a:cxnLst/>
              <a:rect l="l" t="t" r="r" b="b"/>
              <a:pathLst>
                <a:path w="440" h="661" extrusionOk="0">
                  <a:moveTo>
                    <a:pt x="220" y="0"/>
                  </a:moveTo>
                  <a:cubicBezTo>
                    <a:pt x="110" y="0"/>
                    <a:pt x="0" y="74"/>
                    <a:pt x="0" y="222"/>
                  </a:cubicBezTo>
                  <a:lnTo>
                    <a:pt x="0" y="441"/>
                  </a:lnTo>
                  <a:cubicBezTo>
                    <a:pt x="0" y="556"/>
                    <a:pt x="96" y="661"/>
                    <a:pt x="220" y="661"/>
                  </a:cubicBezTo>
                  <a:cubicBezTo>
                    <a:pt x="334" y="661"/>
                    <a:pt x="439" y="556"/>
                    <a:pt x="439" y="441"/>
                  </a:cubicBezTo>
                  <a:lnTo>
                    <a:pt x="439" y="222"/>
                  </a:lnTo>
                  <a:cubicBezTo>
                    <a:pt x="439" y="74"/>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3" name="Google Shape;21813;p80"/>
            <p:cNvSpPr/>
            <p:nvPr/>
          </p:nvSpPr>
          <p:spPr>
            <a:xfrm>
              <a:off x="7767183" y="1629106"/>
              <a:ext cx="11521" cy="17308"/>
            </a:xfrm>
            <a:custGeom>
              <a:avLst/>
              <a:gdLst/>
              <a:ahLst/>
              <a:cxnLst/>
              <a:rect l="l" t="t" r="r" b="b"/>
              <a:pathLst>
                <a:path w="440" h="661" extrusionOk="0">
                  <a:moveTo>
                    <a:pt x="220" y="0"/>
                  </a:moveTo>
                  <a:cubicBezTo>
                    <a:pt x="111" y="0"/>
                    <a:pt x="1" y="74"/>
                    <a:pt x="1" y="222"/>
                  </a:cubicBezTo>
                  <a:lnTo>
                    <a:pt x="1" y="441"/>
                  </a:lnTo>
                  <a:cubicBezTo>
                    <a:pt x="1" y="556"/>
                    <a:pt x="96" y="661"/>
                    <a:pt x="220" y="661"/>
                  </a:cubicBezTo>
                  <a:cubicBezTo>
                    <a:pt x="344" y="661"/>
                    <a:pt x="440" y="556"/>
                    <a:pt x="440" y="441"/>
                  </a:cubicBezTo>
                  <a:lnTo>
                    <a:pt x="440" y="222"/>
                  </a:lnTo>
                  <a:cubicBezTo>
                    <a:pt x="440" y="74"/>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4" name="Google Shape;21814;p80"/>
            <p:cNvSpPr/>
            <p:nvPr/>
          </p:nvSpPr>
          <p:spPr>
            <a:xfrm>
              <a:off x="7610073" y="1789541"/>
              <a:ext cx="48233" cy="68212"/>
            </a:xfrm>
            <a:custGeom>
              <a:avLst/>
              <a:gdLst/>
              <a:ahLst/>
              <a:cxnLst/>
              <a:rect l="l" t="t" r="r" b="b"/>
              <a:pathLst>
                <a:path w="1842" h="2605" extrusionOk="0">
                  <a:moveTo>
                    <a:pt x="248" y="0"/>
                  </a:moveTo>
                  <a:cubicBezTo>
                    <a:pt x="143" y="105"/>
                    <a:pt x="67" y="229"/>
                    <a:pt x="0" y="363"/>
                  </a:cubicBezTo>
                  <a:lnTo>
                    <a:pt x="1193" y="1431"/>
                  </a:lnTo>
                  <a:cubicBezTo>
                    <a:pt x="1336" y="1555"/>
                    <a:pt x="1412" y="1736"/>
                    <a:pt x="1412" y="1927"/>
                  </a:cubicBezTo>
                  <a:lnTo>
                    <a:pt x="1412" y="2605"/>
                  </a:lnTo>
                  <a:lnTo>
                    <a:pt x="1841" y="2605"/>
                  </a:lnTo>
                  <a:lnTo>
                    <a:pt x="1841" y="1918"/>
                  </a:lnTo>
                  <a:cubicBezTo>
                    <a:pt x="1841" y="1612"/>
                    <a:pt x="1717" y="1317"/>
                    <a:pt x="1488" y="1107"/>
                  </a:cubicBezTo>
                  <a:lnTo>
                    <a:pt x="248"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5" name="Google Shape;21815;p80"/>
            <p:cNvSpPr/>
            <p:nvPr/>
          </p:nvSpPr>
          <p:spPr>
            <a:xfrm>
              <a:off x="7818662" y="1789541"/>
              <a:ext cx="48233" cy="68212"/>
            </a:xfrm>
            <a:custGeom>
              <a:avLst/>
              <a:gdLst/>
              <a:ahLst/>
              <a:cxnLst/>
              <a:rect l="l" t="t" r="r" b="b"/>
              <a:pathLst>
                <a:path w="1842" h="2605" extrusionOk="0">
                  <a:moveTo>
                    <a:pt x="1593" y="0"/>
                  </a:moveTo>
                  <a:lnTo>
                    <a:pt x="363" y="1107"/>
                  </a:lnTo>
                  <a:cubicBezTo>
                    <a:pt x="134" y="1317"/>
                    <a:pt x="0" y="1612"/>
                    <a:pt x="0" y="1918"/>
                  </a:cubicBezTo>
                  <a:lnTo>
                    <a:pt x="0" y="2605"/>
                  </a:lnTo>
                  <a:lnTo>
                    <a:pt x="429" y="2605"/>
                  </a:lnTo>
                  <a:lnTo>
                    <a:pt x="429" y="1927"/>
                  </a:lnTo>
                  <a:cubicBezTo>
                    <a:pt x="429" y="1736"/>
                    <a:pt x="515" y="1555"/>
                    <a:pt x="649" y="1431"/>
                  </a:cubicBezTo>
                  <a:lnTo>
                    <a:pt x="1841" y="363"/>
                  </a:lnTo>
                  <a:cubicBezTo>
                    <a:pt x="1784" y="229"/>
                    <a:pt x="1698" y="105"/>
                    <a:pt x="159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6" name="Google Shape;21816;p80"/>
            <p:cNvSpPr/>
            <p:nvPr/>
          </p:nvSpPr>
          <p:spPr>
            <a:xfrm>
              <a:off x="7712744" y="1666393"/>
              <a:ext cx="51480" cy="22990"/>
            </a:xfrm>
            <a:custGeom>
              <a:avLst/>
              <a:gdLst/>
              <a:ahLst/>
              <a:cxnLst/>
              <a:rect l="l" t="t" r="r" b="b"/>
              <a:pathLst>
                <a:path w="1966" h="878" extrusionOk="0">
                  <a:moveTo>
                    <a:pt x="124" y="0"/>
                  </a:moveTo>
                  <a:cubicBezTo>
                    <a:pt x="57" y="0"/>
                    <a:pt x="0" y="67"/>
                    <a:pt x="10" y="134"/>
                  </a:cubicBezTo>
                  <a:cubicBezTo>
                    <a:pt x="86" y="553"/>
                    <a:pt x="487" y="878"/>
                    <a:pt x="983" y="878"/>
                  </a:cubicBezTo>
                  <a:cubicBezTo>
                    <a:pt x="1479" y="878"/>
                    <a:pt x="1889" y="553"/>
                    <a:pt x="1956" y="134"/>
                  </a:cubicBezTo>
                  <a:cubicBezTo>
                    <a:pt x="1965" y="67"/>
                    <a:pt x="1918" y="0"/>
                    <a:pt x="18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7" name="Google Shape;21817;p80"/>
            <p:cNvSpPr/>
            <p:nvPr/>
          </p:nvSpPr>
          <p:spPr>
            <a:xfrm>
              <a:off x="7704234" y="1794778"/>
              <a:ext cx="11260" cy="62975"/>
            </a:xfrm>
            <a:custGeom>
              <a:avLst/>
              <a:gdLst/>
              <a:ahLst/>
              <a:cxnLst/>
              <a:rect l="l" t="t" r="r" b="b"/>
              <a:pathLst>
                <a:path w="430" h="2405" extrusionOk="0">
                  <a:moveTo>
                    <a:pt x="220" y="1"/>
                  </a:moveTo>
                  <a:cubicBezTo>
                    <a:pt x="96" y="1"/>
                    <a:pt x="1" y="96"/>
                    <a:pt x="1" y="220"/>
                  </a:cubicBezTo>
                  <a:lnTo>
                    <a:pt x="1" y="2405"/>
                  </a:lnTo>
                  <a:lnTo>
                    <a:pt x="430" y="2405"/>
                  </a:lnTo>
                  <a:lnTo>
                    <a:pt x="430" y="220"/>
                  </a:lnTo>
                  <a:cubicBezTo>
                    <a:pt x="430" y="96"/>
                    <a:pt x="335"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18" name="Google Shape;21818;p80"/>
            <p:cNvSpPr/>
            <p:nvPr/>
          </p:nvSpPr>
          <p:spPr>
            <a:xfrm>
              <a:off x="7761448" y="1794778"/>
              <a:ext cx="11521" cy="62975"/>
            </a:xfrm>
            <a:custGeom>
              <a:avLst/>
              <a:gdLst/>
              <a:ahLst/>
              <a:cxnLst/>
              <a:rect l="l" t="t" r="r" b="b"/>
              <a:pathLst>
                <a:path w="440" h="2405" extrusionOk="0">
                  <a:moveTo>
                    <a:pt x="220" y="1"/>
                  </a:moveTo>
                  <a:cubicBezTo>
                    <a:pt x="96" y="1"/>
                    <a:pt x="0" y="96"/>
                    <a:pt x="0" y="220"/>
                  </a:cubicBezTo>
                  <a:lnTo>
                    <a:pt x="0" y="2405"/>
                  </a:lnTo>
                  <a:lnTo>
                    <a:pt x="439" y="2405"/>
                  </a:lnTo>
                  <a:lnTo>
                    <a:pt x="439" y="220"/>
                  </a:lnTo>
                  <a:cubicBezTo>
                    <a:pt x="439" y="96"/>
                    <a:pt x="344" y="1"/>
                    <a:pt x="22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19" name="Google Shape;21819;p80"/>
          <p:cNvGrpSpPr/>
          <p:nvPr/>
        </p:nvGrpSpPr>
        <p:grpSpPr>
          <a:xfrm>
            <a:off x="10747274" y="5053434"/>
            <a:ext cx="352101" cy="472831"/>
            <a:chOff x="8060455" y="3790075"/>
            <a:chExt cx="264076" cy="354623"/>
          </a:xfrm>
        </p:grpSpPr>
        <p:sp>
          <p:nvSpPr>
            <p:cNvPr id="21820" name="Google Shape;21820;p80"/>
            <p:cNvSpPr/>
            <p:nvPr/>
          </p:nvSpPr>
          <p:spPr>
            <a:xfrm>
              <a:off x="8074202" y="3790075"/>
              <a:ext cx="237079" cy="113800"/>
            </a:xfrm>
            <a:custGeom>
              <a:avLst/>
              <a:gdLst/>
              <a:ahLst/>
              <a:cxnLst/>
              <a:rect l="l" t="t" r="r" b="b"/>
              <a:pathLst>
                <a:path w="9054" h="4346" extrusionOk="0">
                  <a:moveTo>
                    <a:pt x="4527" y="0"/>
                  </a:moveTo>
                  <a:cubicBezTo>
                    <a:pt x="4432" y="0"/>
                    <a:pt x="4336" y="15"/>
                    <a:pt x="4246" y="43"/>
                  </a:cubicBezTo>
                  <a:lnTo>
                    <a:pt x="1498" y="768"/>
                  </a:lnTo>
                  <a:cubicBezTo>
                    <a:pt x="1336" y="816"/>
                    <a:pt x="1193" y="921"/>
                    <a:pt x="1107" y="1074"/>
                  </a:cubicBezTo>
                  <a:lnTo>
                    <a:pt x="105" y="2743"/>
                  </a:lnTo>
                  <a:cubicBezTo>
                    <a:pt x="0" y="2915"/>
                    <a:pt x="29" y="3134"/>
                    <a:pt x="172" y="3277"/>
                  </a:cubicBezTo>
                  <a:lnTo>
                    <a:pt x="1241" y="4346"/>
                  </a:lnTo>
                  <a:lnTo>
                    <a:pt x="7814" y="4346"/>
                  </a:lnTo>
                  <a:lnTo>
                    <a:pt x="8892" y="3277"/>
                  </a:lnTo>
                  <a:cubicBezTo>
                    <a:pt x="9035" y="3134"/>
                    <a:pt x="9054" y="2915"/>
                    <a:pt x="8958" y="2743"/>
                  </a:cubicBezTo>
                  <a:lnTo>
                    <a:pt x="7957" y="1074"/>
                  </a:lnTo>
                  <a:cubicBezTo>
                    <a:pt x="7861" y="921"/>
                    <a:pt x="7718" y="816"/>
                    <a:pt x="7546" y="768"/>
                  </a:cubicBezTo>
                  <a:lnTo>
                    <a:pt x="4809" y="43"/>
                  </a:lnTo>
                  <a:cubicBezTo>
                    <a:pt x="4718" y="15"/>
                    <a:pt x="4622" y="0"/>
                    <a:pt x="452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1" name="Google Shape;21821;p80"/>
            <p:cNvSpPr/>
            <p:nvPr/>
          </p:nvSpPr>
          <p:spPr>
            <a:xfrm>
              <a:off x="8083681" y="3955564"/>
              <a:ext cx="80231" cy="126186"/>
            </a:xfrm>
            <a:custGeom>
              <a:avLst/>
              <a:gdLst/>
              <a:ahLst/>
              <a:cxnLst/>
              <a:rect l="l" t="t" r="r" b="b"/>
              <a:pathLst>
                <a:path w="3064" h="4819" extrusionOk="0">
                  <a:moveTo>
                    <a:pt x="879" y="1"/>
                  </a:moveTo>
                  <a:cubicBezTo>
                    <a:pt x="879" y="1374"/>
                    <a:pt x="1" y="1842"/>
                    <a:pt x="1" y="3912"/>
                  </a:cubicBezTo>
                  <a:lnTo>
                    <a:pt x="1" y="4818"/>
                  </a:lnTo>
                  <a:lnTo>
                    <a:pt x="3063" y="4818"/>
                  </a:lnTo>
                  <a:lnTo>
                    <a:pt x="3063"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2" name="Google Shape;21822;p80"/>
            <p:cNvSpPr/>
            <p:nvPr/>
          </p:nvSpPr>
          <p:spPr>
            <a:xfrm>
              <a:off x="8060716" y="4018513"/>
              <a:ext cx="263814" cy="126186"/>
            </a:xfrm>
            <a:custGeom>
              <a:avLst/>
              <a:gdLst/>
              <a:ahLst/>
              <a:cxnLst/>
              <a:rect l="l" t="t" r="r" b="b"/>
              <a:pathLst>
                <a:path w="10075" h="4819" extrusionOk="0">
                  <a:moveTo>
                    <a:pt x="3721" y="1"/>
                  </a:moveTo>
                  <a:lnTo>
                    <a:pt x="3721" y="697"/>
                  </a:lnTo>
                  <a:cubicBezTo>
                    <a:pt x="3721" y="1069"/>
                    <a:pt x="3492" y="1403"/>
                    <a:pt x="3139" y="1518"/>
                  </a:cubicBezTo>
                  <a:lnTo>
                    <a:pt x="878" y="2319"/>
                  </a:lnTo>
                  <a:cubicBezTo>
                    <a:pt x="353" y="2510"/>
                    <a:pt x="0" y="3006"/>
                    <a:pt x="0" y="3559"/>
                  </a:cubicBezTo>
                  <a:lnTo>
                    <a:pt x="0" y="4170"/>
                  </a:lnTo>
                  <a:cubicBezTo>
                    <a:pt x="0" y="4532"/>
                    <a:pt x="296" y="4818"/>
                    <a:pt x="658" y="4818"/>
                  </a:cubicBezTo>
                  <a:lnTo>
                    <a:pt x="9416" y="4818"/>
                  </a:lnTo>
                  <a:cubicBezTo>
                    <a:pt x="9779" y="4818"/>
                    <a:pt x="10074" y="4532"/>
                    <a:pt x="10074" y="4170"/>
                  </a:cubicBezTo>
                  <a:lnTo>
                    <a:pt x="10074" y="3559"/>
                  </a:lnTo>
                  <a:cubicBezTo>
                    <a:pt x="10074" y="3006"/>
                    <a:pt x="9721" y="2510"/>
                    <a:pt x="9197" y="2319"/>
                  </a:cubicBezTo>
                  <a:lnTo>
                    <a:pt x="6936" y="1527"/>
                  </a:lnTo>
                  <a:cubicBezTo>
                    <a:pt x="6583" y="1403"/>
                    <a:pt x="6344" y="1069"/>
                    <a:pt x="6344" y="697"/>
                  </a:cubicBezTo>
                  <a:lnTo>
                    <a:pt x="634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3" name="Google Shape;21823;p80"/>
            <p:cNvSpPr/>
            <p:nvPr/>
          </p:nvSpPr>
          <p:spPr>
            <a:xfrm>
              <a:off x="8060455" y="4057241"/>
              <a:ext cx="264076" cy="87458"/>
            </a:xfrm>
            <a:custGeom>
              <a:avLst/>
              <a:gdLst/>
              <a:ahLst/>
              <a:cxnLst/>
              <a:rect l="l" t="t" r="r" b="b"/>
              <a:pathLst>
                <a:path w="10085" h="3340" extrusionOk="0">
                  <a:moveTo>
                    <a:pt x="3235" y="0"/>
                  </a:moveTo>
                  <a:cubicBezTo>
                    <a:pt x="3206" y="19"/>
                    <a:pt x="3177" y="29"/>
                    <a:pt x="3149" y="48"/>
                  </a:cubicBezTo>
                  <a:lnTo>
                    <a:pt x="878" y="840"/>
                  </a:lnTo>
                  <a:cubicBezTo>
                    <a:pt x="354" y="1031"/>
                    <a:pt x="1" y="1527"/>
                    <a:pt x="1" y="2080"/>
                  </a:cubicBezTo>
                  <a:lnTo>
                    <a:pt x="1" y="2691"/>
                  </a:lnTo>
                  <a:cubicBezTo>
                    <a:pt x="1" y="3053"/>
                    <a:pt x="296" y="3339"/>
                    <a:pt x="659" y="3339"/>
                  </a:cubicBezTo>
                  <a:lnTo>
                    <a:pt x="9426" y="3339"/>
                  </a:lnTo>
                  <a:cubicBezTo>
                    <a:pt x="9789" y="3339"/>
                    <a:pt x="10084" y="3053"/>
                    <a:pt x="10084" y="2691"/>
                  </a:cubicBezTo>
                  <a:lnTo>
                    <a:pt x="10084" y="2080"/>
                  </a:lnTo>
                  <a:cubicBezTo>
                    <a:pt x="10084" y="1527"/>
                    <a:pt x="9731" y="1031"/>
                    <a:pt x="9207" y="840"/>
                  </a:cubicBezTo>
                  <a:lnTo>
                    <a:pt x="6946" y="48"/>
                  </a:lnTo>
                  <a:cubicBezTo>
                    <a:pt x="6908" y="29"/>
                    <a:pt x="6879" y="19"/>
                    <a:pt x="6850" y="0"/>
                  </a:cubicBezTo>
                  <a:lnTo>
                    <a:pt x="5047" y="1155"/>
                  </a:lnTo>
                  <a:lnTo>
                    <a:pt x="323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4" name="Google Shape;21824;p80"/>
            <p:cNvSpPr/>
            <p:nvPr/>
          </p:nvSpPr>
          <p:spPr>
            <a:xfrm>
              <a:off x="8125420" y="4057241"/>
              <a:ext cx="134408" cy="61142"/>
            </a:xfrm>
            <a:custGeom>
              <a:avLst/>
              <a:gdLst/>
              <a:ahLst/>
              <a:cxnLst/>
              <a:rect l="l" t="t" r="r" b="b"/>
              <a:pathLst>
                <a:path w="5133" h="2335" extrusionOk="0">
                  <a:moveTo>
                    <a:pt x="763" y="0"/>
                  </a:moveTo>
                  <a:cubicBezTo>
                    <a:pt x="725" y="10"/>
                    <a:pt x="696" y="29"/>
                    <a:pt x="668" y="39"/>
                  </a:cubicBezTo>
                  <a:lnTo>
                    <a:pt x="0" y="277"/>
                  </a:lnTo>
                  <a:cubicBezTo>
                    <a:pt x="10" y="315"/>
                    <a:pt x="19" y="344"/>
                    <a:pt x="38" y="372"/>
                  </a:cubicBezTo>
                  <a:lnTo>
                    <a:pt x="735" y="1947"/>
                  </a:lnTo>
                  <a:cubicBezTo>
                    <a:pt x="843" y="2194"/>
                    <a:pt x="1089" y="2334"/>
                    <a:pt x="1340" y="2334"/>
                  </a:cubicBezTo>
                  <a:cubicBezTo>
                    <a:pt x="1485" y="2334"/>
                    <a:pt x="1633" y="2287"/>
                    <a:pt x="1755" y="2185"/>
                  </a:cubicBezTo>
                  <a:lnTo>
                    <a:pt x="2566" y="1508"/>
                  </a:lnTo>
                  <a:lnTo>
                    <a:pt x="3377" y="2185"/>
                  </a:lnTo>
                  <a:cubicBezTo>
                    <a:pt x="3500" y="2287"/>
                    <a:pt x="3646" y="2334"/>
                    <a:pt x="3791" y="2334"/>
                  </a:cubicBezTo>
                  <a:cubicBezTo>
                    <a:pt x="4039" y="2334"/>
                    <a:pt x="4283" y="2194"/>
                    <a:pt x="4398" y="1947"/>
                  </a:cubicBezTo>
                  <a:lnTo>
                    <a:pt x="5094" y="372"/>
                  </a:lnTo>
                  <a:cubicBezTo>
                    <a:pt x="5104" y="344"/>
                    <a:pt x="5123" y="315"/>
                    <a:pt x="5133" y="277"/>
                  </a:cubicBezTo>
                  <a:lnTo>
                    <a:pt x="4465" y="39"/>
                  </a:lnTo>
                  <a:cubicBezTo>
                    <a:pt x="4436" y="29"/>
                    <a:pt x="4398" y="10"/>
                    <a:pt x="4369" y="0"/>
                  </a:cubicBezTo>
                  <a:lnTo>
                    <a:pt x="2566" y="1145"/>
                  </a:lnTo>
                  <a:lnTo>
                    <a:pt x="763"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5" name="Google Shape;21825;p80"/>
            <p:cNvSpPr/>
            <p:nvPr/>
          </p:nvSpPr>
          <p:spPr>
            <a:xfrm>
              <a:off x="8158386" y="4018513"/>
              <a:ext cx="68709" cy="23017"/>
            </a:xfrm>
            <a:custGeom>
              <a:avLst/>
              <a:gdLst/>
              <a:ahLst/>
              <a:cxnLst/>
              <a:rect l="l" t="t" r="r" b="b"/>
              <a:pathLst>
                <a:path w="2624" h="879" extrusionOk="0">
                  <a:moveTo>
                    <a:pt x="0" y="1"/>
                  </a:moveTo>
                  <a:lnTo>
                    <a:pt x="0" y="602"/>
                  </a:lnTo>
                  <a:cubicBezTo>
                    <a:pt x="411" y="783"/>
                    <a:pt x="859" y="878"/>
                    <a:pt x="1307" y="878"/>
                  </a:cubicBezTo>
                  <a:cubicBezTo>
                    <a:pt x="1756" y="878"/>
                    <a:pt x="2204" y="783"/>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6" name="Google Shape;21826;p80"/>
            <p:cNvSpPr/>
            <p:nvPr/>
          </p:nvSpPr>
          <p:spPr>
            <a:xfrm>
              <a:off x="8096171" y="3875386"/>
              <a:ext cx="188139" cy="154413"/>
            </a:xfrm>
            <a:custGeom>
              <a:avLst/>
              <a:gdLst/>
              <a:ahLst/>
              <a:cxnLst/>
              <a:rect l="l" t="t" r="r" b="b"/>
              <a:pathLst>
                <a:path w="7185" h="5897" extrusionOk="0">
                  <a:moveTo>
                    <a:pt x="2157" y="0"/>
                  </a:moveTo>
                  <a:cubicBezTo>
                    <a:pt x="1432" y="0"/>
                    <a:pt x="840" y="582"/>
                    <a:pt x="840" y="1307"/>
                  </a:cubicBezTo>
                  <a:lnTo>
                    <a:pt x="840" y="2185"/>
                  </a:lnTo>
                  <a:lnTo>
                    <a:pt x="726" y="2185"/>
                  </a:lnTo>
                  <a:cubicBezTo>
                    <a:pt x="1" y="2185"/>
                    <a:pt x="1" y="3282"/>
                    <a:pt x="726" y="3282"/>
                  </a:cubicBezTo>
                  <a:lnTo>
                    <a:pt x="850" y="3282"/>
                  </a:lnTo>
                  <a:cubicBezTo>
                    <a:pt x="964" y="4761"/>
                    <a:pt x="2195" y="5896"/>
                    <a:pt x="3683" y="5896"/>
                  </a:cubicBezTo>
                  <a:cubicBezTo>
                    <a:pt x="5162" y="5896"/>
                    <a:pt x="6402" y="4761"/>
                    <a:pt x="6517" y="3282"/>
                  </a:cubicBezTo>
                  <a:lnTo>
                    <a:pt x="6641" y="3282"/>
                  </a:lnTo>
                  <a:cubicBezTo>
                    <a:pt x="6936" y="3282"/>
                    <a:pt x="7184" y="3034"/>
                    <a:pt x="7184" y="2729"/>
                  </a:cubicBezTo>
                  <a:cubicBezTo>
                    <a:pt x="7184" y="2433"/>
                    <a:pt x="6936" y="2185"/>
                    <a:pt x="6641" y="2185"/>
                  </a:cubicBezTo>
                  <a:lnTo>
                    <a:pt x="6526" y="2185"/>
                  </a:lnTo>
                  <a:lnTo>
                    <a:pt x="6526" y="1307"/>
                  </a:lnTo>
                  <a:cubicBezTo>
                    <a:pt x="6526" y="582"/>
                    <a:pt x="5944" y="0"/>
                    <a:pt x="521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7" name="Google Shape;21827;p80"/>
            <p:cNvSpPr/>
            <p:nvPr/>
          </p:nvSpPr>
          <p:spPr>
            <a:xfrm>
              <a:off x="8152390" y="3933412"/>
              <a:ext cx="11521" cy="16942"/>
            </a:xfrm>
            <a:custGeom>
              <a:avLst/>
              <a:gdLst/>
              <a:ahLst/>
              <a:cxnLst/>
              <a:rect l="l" t="t" r="r" b="b"/>
              <a:pathLst>
                <a:path w="440" h="647" extrusionOk="0">
                  <a:moveTo>
                    <a:pt x="220" y="0"/>
                  </a:moveTo>
                  <a:cubicBezTo>
                    <a:pt x="115" y="0"/>
                    <a:pt x="10" y="69"/>
                    <a:pt x="0" y="208"/>
                  </a:cubicBezTo>
                  <a:lnTo>
                    <a:pt x="0" y="427"/>
                  </a:lnTo>
                  <a:cubicBezTo>
                    <a:pt x="0" y="541"/>
                    <a:pt x="105" y="646"/>
                    <a:pt x="220" y="646"/>
                  </a:cubicBezTo>
                  <a:cubicBezTo>
                    <a:pt x="34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8" name="Google Shape;21828;p80"/>
            <p:cNvSpPr/>
            <p:nvPr/>
          </p:nvSpPr>
          <p:spPr>
            <a:xfrm>
              <a:off x="8221335" y="3933412"/>
              <a:ext cx="11521" cy="16942"/>
            </a:xfrm>
            <a:custGeom>
              <a:avLst/>
              <a:gdLst/>
              <a:ahLst/>
              <a:cxnLst/>
              <a:rect l="l" t="t" r="r" b="b"/>
              <a:pathLst>
                <a:path w="440" h="647" extrusionOk="0">
                  <a:moveTo>
                    <a:pt x="220" y="0"/>
                  </a:moveTo>
                  <a:cubicBezTo>
                    <a:pt x="115" y="0"/>
                    <a:pt x="10" y="69"/>
                    <a:pt x="0" y="208"/>
                  </a:cubicBezTo>
                  <a:lnTo>
                    <a:pt x="0" y="427"/>
                  </a:lnTo>
                  <a:cubicBezTo>
                    <a:pt x="0" y="541"/>
                    <a:pt x="96" y="646"/>
                    <a:pt x="220" y="646"/>
                  </a:cubicBezTo>
                  <a:cubicBezTo>
                    <a:pt x="334" y="646"/>
                    <a:pt x="439" y="541"/>
                    <a:pt x="439" y="427"/>
                  </a:cubicBezTo>
                  <a:lnTo>
                    <a:pt x="439" y="208"/>
                  </a:lnTo>
                  <a:cubicBezTo>
                    <a:pt x="430" y="69"/>
                    <a:pt x="325"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29" name="Google Shape;21829;p80"/>
            <p:cNvSpPr/>
            <p:nvPr/>
          </p:nvSpPr>
          <p:spPr>
            <a:xfrm>
              <a:off x="8166792" y="3978136"/>
              <a:ext cx="50930" cy="17492"/>
            </a:xfrm>
            <a:custGeom>
              <a:avLst/>
              <a:gdLst/>
              <a:ahLst/>
              <a:cxnLst/>
              <a:rect l="l" t="t" r="r" b="b"/>
              <a:pathLst>
                <a:path w="1945" h="668" extrusionOk="0">
                  <a:moveTo>
                    <a:pt x="322" y="0"/>
                  </a:moveTo>
                  <a:cubicBezTo>
                    <a:pt x="149" y="0"/>
                    <a:pt x="0" y="228"/>
                    <a:pt x="175" y="388"/>
                  </a:cubicBezTo>
                  <a:cubicBezTo>
                    <a:pt x="387" y="564"/>
                    <a:pt x="646" y="667"/>
                    <a:pt x="917" y="667"/>
                  </a:cubicBezTo>
                  <a:cubicBezTo>
                    <a:pt x="940" y="667"/>
                    <a:pt x="963" y="667"/>
                    <a:pt x="986" y="665"/>
                  </a:cubicBezTo>
                  <a:cubicBezTo>
                    <a:pt x="1009" y="667"/>
                    <a:pt x="1032" y="667"/>
                    <a:pt x="1055" y="667"/>
                  </a:cubicBezTo>
                  <a:cubicBezTo>
                    <a:pt x="1326" y="667"/>
                    <a:pt x="1586" y="564"/>
                    <a:pt x="1797" y="388"/>
                  </a:cubicBezTo>
                  <a:cubicBezTo>
                    <a:pt x="1945" y="226"/>
                    <a:pt x="1807" y="12"/>
                    <a:pt x="1640" y="12"/>
                  </a:cubicBezTo>
                  <a:cubicBezTo>
                    <a:pt x="1591" y="12"/>
                    <a:pt x="1539" y="30"/>
                    <a:pt x="1492" y="74"/>
                  </a:cubicBezTo>
                  <a:cubicBezTo>
                    <a:pt x="1339" y="179"/>
                    <a:pt x="1163" y="231"/>
                    <a:pt x="986" y="231"/>
                  </a:cubicBezTo>
                  <a:cubicBezTo>
                    <a:pt x="810" y="231"/>
                    <a:pt x="633" y="179"/>
                    <a:pt x="481" y="74"/>
                  </a:cubicBezTo>
                  <a:cubicBezTo>
                    <a:pt x="431" y="22"/>
                    <a:pt x="376" y="0"/>
                    <a:pt x="322"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0" name="Google Shape;21830;p80"/>
            <p:cNvSpPr/>
            <p:nvPr/>
          </p:nvSpPr>
          <p:spPr>
            <a:xfrm>
              <a:off x="8099942" y="3880885"/>
              <a:ext cx="167375" cy="149124"/>
            </a:xfrm>
            <a:custGeom>
              <a:avLst/>
              <a:gdLst/>
              <a:ahLst/>
              <a:cxnLst/>
              <a:rect l="l" t="t" r="r" b="b"/>
              <a:pathLst>
                <a:path w="6392" h="5695" extrusionOk="0">
                  <a:moveTo>
                    <a:pt x="1278" y="0"/>
                  </a:moveTo>
                  <a:cubicBezTo>
                    <a:pt x="916" y="248"/>
                    <a:pt x="696" y="659"/>
                    <a:pt x="696" y="1097"/>
                  </a:cubicBezTo>
                  <a:lnTo>
                    <a:pt x="696" y="1975"/>
                  </a:lnTo>
                  <a:lnTo>
                    <a:pt x="611" y="1975"/>
                  </a:lnTo>
                  <a:cubicBezTo>
                    <a:pt x="604" y="1975"/>
                    <a:pt x="598" y="1975"/>
                    <a:pt x="592" y="1975"/>
                  </a:cubicBezTo>
                  <a:cubicBezTo>
                    <a:pt x="314" y="1975"/>
                    <a:pt x="75" y="2182"/>
                    <a:pt x="38" y="2462"/>
                  </a:cubicBezTo>
                  <a:cubicBezTo>
                    <a:pt x="0" y="2786"/>
                    <a:pt x="258" y="3072"/>
                    <a:pt x="582" y="3072"/>
                  </a:cubicBezTo>
                  <a:lnTo>
                    <a:pt x="706" y="3072"/>
                  </a:lnTo>
                  <a:cubicBezTo>
                    <a:pt x="810" y="4575"/>
                    <a:pt x="2063" y="5695"/>
                    <a:pt x="3517" y="5695"/>
                  </a:cubicBezTo>
                  <a:cubicBezTo>
                    <a:pt x="3669" y="5695"/>
                    <a:pt x="3823" y="5683"/>
                    <a:pt x="3978" y="5657"/>
                  </a:cubicBezTo>
                  <a:cubicBezTo>
                    <a:pt x="2595" y="5448"/>
                    <a:pt x="1565" y="4255"/>
                    <a:pt x="1565" y="2853"/>
                  </a:cubicBezTo>
                  <a:cubicBezTo>
                    <a:pt x="1565" y="2333"/>
                    <a:pt x="1986" y="1922"/>
                    <a:pt x="2496" y="1922"/>
                  </a:cubicBezTo>
                  <a:cubicBezTo>
                    <a:pt x="2529" y="1922"/>
                    <a:pt x="2562" y="1924"/>
                    <a:pt x="2595" y="1927"/>
                  </a:cubicBezTo>
                  <a:cubicBezTo>
                    <a:pt x="2910" y="1956"/>
                    <a:pt x="3225" y="1975"/>
                    <a:pt x="3539" y="1975"/>
                  </a:cubicBezTo>
                  <a:cubicBezTo>
                    <a:pt x="4579" y="1975"/>
                    <a:pt x="5657" y="1813"/>
                    <a:pt x="6392" y="1469"/>
                  </a:cubicBezTo>
                  <a:lnTo>
                    <a:pt x="6392" y="1097"/>
                  </a:lnTo>
                  <a:cubicBezTo>
                    <a:pt x="6392" y="659"/>
                    <a:pt x="6163" y="248"/>
                    <a:pt x="580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1" name="Google Shape;21831;p80"/>
            <p:cNvSpPr/>
            <p:nvPr/>
          </p:nvSpPr>
          <p:spPr>
            <a:xfrm>
              <a:off x="8255795" y="3892380"/>
              <a:ext cx="22781" cy="42970"/>
            </a:xfrm>
            <a:custGeom>
              <a:avLst/>
              <a:gdLst/>
              <a:ahLst/>
              <a:cxnLst/>
              <a:rect l="l" t="t" r="r" b="b"/>
              <a:pathLst>
                <a:path w="870" h="1641" extrusionOk="0">
                  <a:moveTo>
                    <a:pt x="1" y="0"/>
                  </a:moveTo>
                  <a:lnTo>
                    <a:pt x="1" y="1145"/>
                  </a:lnTo>
                  <a:cubicBezTo>
                    <a:pt x="1" y="1364"/>
                    <a:pt x="163" y="1555"/>
                    <a:pt x="383" y="1584"/>
                  </a:cubicBezTo>
                  <a:lnTo>
                    <a:pt x="869" y="1641"/>
                  </a:lnTo>
                  <a:lnTo>
                    <a:pt x="869"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2" name="Google Shape;21832;p80"/>
            <p:cNvSpPr/>
            <p:nvPr/>
          </p:nvSpPr>
          <p:spPr>
            <a:xfrm>
              <a:off x="8106435" y="3892380"/>
              <a:ext cx="22990" cy="42970"/>
            </a:xfrm>
            <a:custGeom>
              <a:avLst/>
              <a:gdLst/>
              <a:ahLst/>
              <a:cxnLst/>
              <a:rect l="l" t="t" r="r" b="b"/>
              <a:pathLst>
                <a:path w="878" h="1641" extrusionOk="0">
                  <a:moveTo>
                    <a:pt x="0" y="0"/>
                  </a:moveTo>
                  <a:lnTo>
                    <a:pt x="0" y="1641"/>
                  </a:lnTo>
                  <a:lnTo>
                    <a:pt x="496" y="1584"/>
                  </a:lnTo>
                  <a:cubicBezTo>
                    <a:pt x="716" y="1555"/>
                    <a:pt x="878" y="1364"/>
                    <a:pt x="878" y="1145"/>
                  </a:cubicBezTo>
                  <a:lnTo>
                    <a:pt x="878"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3" name="Google Shape;21833;p80"/>
            <p:cNvSpPr/>
            <p:nvPr/>
          </p:nvSpPr>
          <p:spPr>
            <a:xfrm>
              <a:off x="8106671" y="3892380"/>
              <a:ext cx="172140" cy="28751"/>
            </a:xfrm>
            <a:custGeom>
              <a:avLst/>
              <a:gdLst/>
              <a:ahLst/>
              <a:cxnLst/>
              <a:rect l="l" t="t" r="r" b="b"/>
              <a:pathLst>
                <a:path w="6574" h="1098" extrusionOk="0">
                  <a:moveTo>
                    <a:pt x="1" y="0"/>
                  </a:moveTo>
                  <a:cubicBezTo>
                    <a:pt x="1" y="611"/>
                    <a:pt x="1470" y="1097"/>
                    <a:pt x="3282" y="1097"/>
                  </a:cubicBezTo>
                  <a:cubicBezTo>
                    <a:pt x="5095" y="1097"/>
                    <a:pt x="6564" y="611"/>
                    <a:pt x="6574"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4" name="Google Shape;21834;p80"/>
            <p:cNvSpPr/>
            <p:nvPr/>
          </p:nvSpPr>
          <p:spPr>
            <a:xfrm>
              <a:off x="8178627" y="4110448"/>
              <a:ext cx="27992" cy="34250"/>
            </a:xfrm>
            <a:custGeom>
              <a:avLst/>
              <a:gdLst/>
              <a:ahLst/>
              <a:cxnLst/>
              <a:rect l="l" t="t" r="r" b="b"/>
              <a:pathLst>
                <a:path w="1069" h="1308" extrusionOk="0">
                  <a:moveTo>
                    <a:pt x="859" y="0"/>
                  </a:moveTo>
                  <a:lnTo>
                    <a:pt x="200" y="10"/>
                  </a:lnTo>
                  <a:lnTo>
                    <a:pt x="0" y="1307"/>
                  </a:lnTo>
                  <a:lnTo>
                    <a:pt x="1069" y="1307"/>
                  </a:lnTo>
                  <a:lnTo>
                    <a:pt x="859"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5" name="Google Shape;21835;p80"/>
            <p:cNvSpPr/>
            <p:nvPr/>
          </p:nvSpPr>
          <p:spPr>
            <a:xfrm>
              <a:off x="8171112" y="4081724"/>
              <a:ext cx="42760" cy="31736"/>
            </a:xfrm>
            <a:custGeom>
              <a:avLst/>
              <a:gdLst/>
              <a:ahLst/>
              <a:cxnLst/>
              <a:rect l="l" t="t" r="r" b="b"/>
              <a:pathLst>
                <a:path w="1633" h="1212" extrusionOk="0">
                  <a:moveTo>
                    <a:pt x="1" y="0"/>
                  </a:moveTo>
                  <a:lnTo>
                    <a:pt x="287" y="907"/>
                  </a:lnTo>
                  <a:cubicBezTo>
                    <a:pt x="344" y="1088"/>
                    <a:pt x="516" y="1212"/>
                    <a:pt x="707" y="1212"/>
                  </a:cubicBezTo>
                  <a:lnTo>
                    <a:pt x="936" y="1212"/>
                  </a:lnTo>
                  <a:cubicBezTo>
                    <a:pt x="1127" y="1212"/>
                    <a:pt x="1298" y="1088"/>
                    <a:pt x="1346" y="907"/>
                  </a:cubicBezTo>
                  <a:lnTo>
                    <a:pt x="1632" y="0"/>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6" name="Google Shape;21836;p80"/>
            <p:cNvSpPr/>
            <p:nvPr/>
          </p:nvSpPr>
          <p:spPr>
            <a:xfrm>
              <a:off x="8135894" y="4044017"/>
              <a:ext cx="56743" cy="62844"/>
            </a:xfrm>
            <a:custGeom>
              <a:avLst/>
              <a:gdLst/>
              <a:ahLst/>
              <a:cxnLst/>
              <a:rect l="l" t="t" r="r" b="b"/>
              <a:pathLst>
                <a:path w="2167" h="2400" extrusionOk="0">
                  <a:moveTo>
                    <a:pt x="635" y="1"/>
                  </a:moveTo>
                  <a:cubicBezTo>
                    <a:pt x="579" y="1"/>
                    <a:pt x="522" y="22"/>
                    <a:pt x="478" y="67"/>
                  </a:cubicBezTo>
                  <a:lnTo>
                    <a:pt x="87" y="458"/>
                  </a:lnTo>
                  <a:cubicBezTo>
                    <a:pt x="20" y="524"/>
                    <a:pt x="1" y="620"/>
                    <a:pt x="39" y="696"/>
                  </a:cubicBezTo>
                  <a:lnTo>
                    <a:pt x="735" y="2270"/>
                  </a:lnTo>
                  <a:cubicBezTo>
                    <a:pt x="771" y="2353"/>
                    <a:pt x="851" y="2400"/>
                    <a:pt x="934" y="2400"/>
                  </a:cubicBezTo>
                  <a:cubicBezTo>
                    <a:pt x="984" y="2400"/>
                    <a:pt x="1036" y="2383"/>
                    <a:pt x="1079" y="2347"/>
                  </a:cubicBezTo>
                  <a:lnTo>
                    <a:pt x="2166" y="1440"/>
                  </a:lnTo>
                  <a:lnTo>
                    <a:pt x="783" y="57"/>
                  </a:lnTo>
                  <a:cubicBezTo>
                    <a:pt x="741" y="20"/>
                    <a:pt x="688" y="1"/>
                    <a:pt x="635"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7" name="Google Shape;21837;p80"/>
            <p:cNvSpPr/>
            <p:nvPr/>
          </p:nvSpPr>
          <p:spPr>
            <a:xfrm>
              <a:off x="8192610" y="4044017"/>
              <a:ext cx="56717" cy="62844"/>
            </a:xfrm>
            <a:custGeom>
              <a:avLst/>
              <a:gdLst/>
              <a:ahLst/>
              <a:cxnLst/>
              <a:rect l="l" t="t" r="r" b="b"/>
              <a:pathLst>
                <a:path w="2166" h="2400" extrusionOk="0">
                  <a:moveTo>
                    <a:pt x="1531" y="1"/>
                  </a:moveTo>
                  <a:cubicBezTo>
                    <a:pt x="1478" y="1"/>
                    <a:pt x="1425" y="20"/>
                    <a:pt x="1384" y="57"/>
                  </a:cubicBezTo>
                  <a:lnTo>
                    <a:pt x="0" y="1440"/>
                  </a:lnTo>
                  <a:lnTo>
                    <a:pt x="1088" y="2347"/>
                  </a:lnTo>
                  <a:cubicBezTo>
                    <a:pt x="1131" y="2383"/>
                    <a:pt x="1182" y="2400"/>
                    <a:pt x="1233" y="2400"/>
                  </a:cubicBezTo>
                  <a:cubicBezTo>
                    <a:pt x="1316" y="2400"/>
                    <a:pt x="1396" y="2353"/>
                    <a:pt x="1431" y="2270"/>
                  </a:cubicBezTo>
                  <a:lnTo>
                    <a:pt x="2128" y="696"/>
                  </a:lnTo>
                  <a:cubicBezTo>
                    <a:pt x="2166" y="620"/>
                    <a:pt x="2147" y="524"/>
                    <a:pt x="2080" y="458"/>
                  </a:cubicBezTo>
                  <a:lnTo>
                    <a:pt x="1689" y="67"/>
                  </a:lnTo>
                  <a:cubicBezTo>
                    <a:pt x="1645" y="22"/>
                    <a:pt x="1588" y="1"/>
                    <a:pt x="1531"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8" name="Google Shape;21838;p80"/>
            <p:cNvSpPr/>
            <p:nvPr/>
          </p:nvSpPr>
          <p:spPr>
            <a:xfrm>
              <a:off x="8063963" y="4087956"/>
              <a:ext cx="48468" cy="56743"/>
            </a:xfrm>
            <a:custGeom>
              <a:avLst/>
              <a:gdLst/>
              <a:ahLst/>
              <a:cxnLst/>
              <a:rect l="l" t="t" r="r" b="b"/>
              <a:pathLst>
                <a:path w="1851" h="2167" extrusionOk="0">
                  <a:moveTo>
                    <a:pt x="239" y="1"/>
                  </a:moveTo>
                  <a:cubicBezTo>
                    <a:pt x="134" y="115"/>
                    <a:pt x="57" y="239"/>
                    <a:pt x="0" y="373"/>
                  </a:cubicBezTo>
                  <a:lnTo>
                    <a:pt x="1193" y="1413"/>
                  </a:lnTo>
                  <a:cubicBezTo>
                    <a:pt x="1336" y="1537"/>
                    <a:pt x="1412" y="1718"/>
                    <a:pt x="1412" y="1909"/>
                  </a:cubicBezTo>
                  <a:lnTo>
                    <a:pt x="1412" y="2166"/>
                  </a:lnTo>
                  <a:lnTo>
                    <a:pt x="1851" y="2166"/>
                  </a:lnTo>
                  <a:lnTo>
                    <a:pt x="1851" y="1909"/>
                  </a:lnTo>
                  <a:cubicBezTo>
                    <a:pt x="1851" y="1594"/>
                    <a:pt x="1708" y="1289"/>
                    <a:pt x="1469" y="1088"/>
                  </a:cubicBezTo>
                  <a:lnTo>
                    <a:pt x="239"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39" name="Google Shape;21839;p80"/>
            <p:cNvSpPr/>
            <p:nvPr/>
          </p:nvSpPr>
          <p:spPr>
            <a:xfrm>
              <a:off x="8272789" y="4087956"/>
              <a:ext cx="48495" cy="56743"/>
            </a:xfrm>
            <a:custGeom>
              <a:avLst/>
              <a:gdLst/>
              <a:ahLst/>
              <a:cxnLst/>
              <a:rect l="l" t="t" r="r" b="b"/>
              <a:pathLst>
                <a:path w="1852" h="2167" extrusionOk="0">
                  <a:moveTo>
                    <a:pt x="1613" y="1"/>
                  </a:moveTo>
                  <a:lnTo>
                    <a:pt x="382" y="1088"/>
                  </a:lnTo>
                  <a:cubicBezTo>
                    <a:pt x="144" y="1289"/>
                    <a:pt x="1" y="1594"/>
                    <a:pt x="1" y="1909"/>
                  </a:cubicBezTo>
                  <a:lnTo>
                    <a:pt x="1" y="2166"/>
                  </a:lnTo>
                  <a:lnTo>
                    <a:pt x="439" y="2166"/>
                  </a:lnTo>
                  <a:lnTo>
                    <a:pt x="439" y="1909"/>
                  </a:lnTo>
                  <a:cubicBezTo>
                    <a:pt x="439" y="1718"/>
                    <a:pt x="516" y="1537"/>
                    <a:pt x="659" y="1413"/>
                  </a:cubicBezTo>
                  <a:lnTo>
                    <a:pt x="1851" y="373"/>
                  </a:lnTo>
                  <a:cubicBezTo>
                    <a:pt x="1794" y="239"/>
                    <a:pt x="1718" y="115"/>
                    <a:pt x="161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0" name="Google Shape;21840;p80"/>
            <p:cNvSpPr/>
            <p:nvPr/>
          </p:nvSpPr>
          <p:spPr>
            <a:xfrm>
              <a:off x="8106671" y="3857894"/>
              <a:ext cx="171905" cy="34512"/>
            </a:xfrm>
            <a:custGeom>
              <a:avLst/>
              <a:gdLst/>
              <a:ahLst/>
              <a:cxnLst/>
              <a:rect l="l" t="t" r="r" b="b"/>
              <a:pathLst>
                <a:path w="6565" h="1318" extrusionOk="0">
                  <a:moveTo>
                    <a:pt x="220" y="1"/>
                  </a:moveTo>
                  <a:cubicBezTo>
                    <a:pt x="96" y="1"/>
                    <a:pt x="1" y="106"/>
                    <a:pt x="1" y="220"/>
                  </a:cubicBezTo>
                  <a:lnTo>
                    <a:pt x="1" y="1317"/>
                  </a:lnTo>
                  <a:lnTo>
                    <a:pt x="6564" y="1317"/>
                  </a:lnTo>
                  <a:lnTo>
                    <a:pt x="6564" y="220"/>
                  </a:lnTo>
                  <a:cubicBezTo>
                    <a:pt x="6564" y="106"/>
                    <a:pt x="6469" y="1"/>
                    <a:pt x="6345"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1" name="Google Shape;21841;p80"/>
            <p:cNvSpPr/>
            <p:nvPr/>
          </p:nvSpPr>
          <p:spPr>
            <a:xfrm>
              <a:off x="8175380" y="3823670"/>
              <a:ext cx="34486" cy="39984"/>
            </a:xfrm>
            <a:custGeom>
              <a:avLst/>
              <a:gdLst/>
              <a:ahLst/>
              <a:cxnLst/>
              <a:rect l="l" t="t" r="r" b="b"/>
              <a:pathLst>
                <a:path w="1317" h="1527" extrusionOk="0">
                  <a:moveTo>
                    <a:pt x="219" y="1"/>
                  </a:moveTo>
                  <a:cubicBezTo>
                    <a:pt x="95" y="1"/>
                    <a:pt x="0" y="96"/>
                    <a:pt x="0" y="220"/>
                  </a:cubicBezTo>
                  <a:lnTo>
                    <a:pt x="0" y="869"/>
                  </a:lnTo>
                  <a:cubicBezTo>
                    <a:pt x="0" y="1231"/>
                    <a:pt x="296" y="1527"/>
                    <a:pt x="658" y="1527"/>
                  </a:cubicBezTo>
                  <a:cubicBezTo>
                    <a:pt x="1021" y="1527"/>
                    <a:pt x="1317" y="1231"/>
                    <a:pt x="1317" y="869"/>
                  </a:cubicBezTo>
                  <a:lnTo>
                    <a:pt x="1317" y="220"/>
                  </a:lnTo>
                  <a:cubicBezTo>
                    <a:pt x="1317" y="96"/>
                    <a:pt x="1221" y="1"/>
                    <a:pt x="1097"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2" name="Google Shape;21842;p80"/>
            <p:cNvSpPr/>
            <p:nvPr/>
          </p:nvSpPr>
          <p:spPr>
            <a:xfrm>
              <a:off x="8175407" y="3823670"/>
              <a:ext cx="22964" cy="40115"/>
            </a:xfrm>
            <a:custGeom>
              <a:avLst/>
              <a:gdLst/>
              <a:ahLst/>
              <a:cxnLst/>
              <a:rect l="l" t="t" r="r" b="b"/>
              <a:pathLst>
                <a:path w="877" h="1532" extrusionOk="0">
                  <a:moveTo>
                    <a:pt x="228" y="1"/>
                  </a:moveTo>
                  <a:cubicBezTo>
                    <a:pt x="104" y="1"/>
                    <a:pt x="9" y="96"/>
                    <a:pt x="9" y="220"/>
                  </a:cubicBezTo>
                  <a:lnTo>
                    <a:pt x="9" y="869"/>
                  </a:lnTo>
                  <a:cubicBezTo>
                    <a:pt x="1" y="1245"/>
                    <a:pt x="309" y="1531"/>
                    <a:pt x="652" y="1531"/>
                  </a:cubicBezTo>
                  <a:cubicBezTo>
                    <a:pt x="726" y="1531"/>
                    <a:pt x="802" y="1518"/>
                    <a:pt x="877" y="1489"/>
                  </a:cubicBezTo>
                  <a:cubicBezTo>
                    <a:pt x="619" y="1393"/>
                    <a:pt x="447" y="1145"/>
                    <a:pt x="447" y="869"/>
                  </a:cubicBezTo>
                  <a:lnTo>
                    <a:pt x="447" y="220"/>
                  </a:lnTo>
                  <a:cubicBezTo>
                    <a:pt x="447" y="96"/>
                    <a:pt x="543" y="1"/>
                    <a:pt x="6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43" name="Google Shape;21843;p80"/>
          <p:cNvGrpSpPr/>
          <p:nvPr/>
        </p:nvGrpSpPr>
        <p:grpSpPr>
          <a:xfrm>
            <a:off x="10152733" y="3839882"/>
            <a:ext cx="351088" cy="473005"/>
            <a:chOff x="7614550" y="2879911"/>
            <a:chExt cx="263316" cy="354754"/>
          </a:xfrm>
        </p:grpSpPr>
        <p:sp>
          <p:nvSpPr>
            <p:cNvPr id="21844" name="Google Shape;21844;p80"/>
            <p:cNvSpPr/>
            <p:nvPr/>
          </p:nvSpPr>
          <p:spPr>
            <a:xfrm>
              <a:off x="7614550" y="3086013"/>
              <a:ext cx="263316" cy="148652"/>
            </a:xfrm>
            <a:custGeom>
              <a:avLst/>
              <a:gdLst/>
              <a:ahLst/>
              <a:cxnLst/>
              <a:rect l="l" t="t" r="r" b="b"/>
              <a:pathLst>
                <a:path w="10056" h="5677" extrusionOk="0">
                  <a:moveTo>
                    <a:pt x="3721" y="0"/>
                  </a:moveTo>
                  <a:lnTo>
                    <a:pt x="3721" y="1126"/>
                  </a:lnTo>
                  <a:cubicBezTo>
                    <a:pt x="3712" y="1498"/>
                    <a:pt x="3483" y="1822"/>
                    <a:pt x="3130" y="1946"/>
                  </a:cubicBezTo>
                  <a:lnTo>
                    <a:pt x="879" y="2748"/>
                  </a:lnTo>
                  <a:cubicBezTo>
                    <a:pt x="354" y="2929"/>
                    <a:pt x="1" y="3425"/>
                    <a:pt x="1" y="3978"/>
                  </a:cubicBezTo>
                  <a:lnTo>
                    <a:pt x="1" y="5018"/>
                  </a:lnTo>
                  <a:cubicBezTo>
                    <a:pt x="1" y="5381"/>
                    <a:pt x="297" y="5677"/>
                    <a:pt x="659" y="5677"/>
                  </a:cubicBezTo>
                  <a:lnTo>
                    <a:pt x="9398" y="5677"/>
                  </a:lnTo>
                  <a:cubicBezTo>
                    <a:pt x="9760" y="5677"/>
                    <a:pt x="10056" y="5381"/>
                    <a:pt x="10056" y="5018"/>
                  </a:cubicBezTo>
                  <a:lnTo>
                    <a:pt x="10056" y="3978"/>
                  </a:lnTo>
                  <a:cubicBezTo>
                    <a:pt x="10056" y="3425"/>
                    <a:pt x="9703" y="2929"/>
                    <a:pt x="9178" y="2748"/>
                  </a:cubicBezTo>
                  <a:lnTo>
                    <a:pt x="6927" y="1946"/>
                  </a:lnTo>
                  <a:cubicBezTo>
                    <a:pt x="6574" y="1822"/>
                    <a:pt x="6345" y="1498"/>
                    <a:pt x="6345" y="1126"/>
                  </a:cubicBezTo>
                  <a:lnTo>
                    <a:pt x="634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5" name="Google Shape;21845;p80"/>
            <p:cNvSpPr/>
            <p:nvPr/>
          </p:nvSpPr>
          <p:spPr>
            <a:xfrm>
              <a:off x="7614550" y="3137728"/>
              <a:ext cx="263081" cy="96937"/>
            </a:xfrm>
            <a:custGeom>
              <a:avLst/>
              <a:gdLst/>
              <a:ahLst/>
              <a:cxnLst/>
              <a:rect l="l" t="t" r="r" b="b"/>
              <a:pathLst>
                <a:path w="10047" h="3702" extrusionOk="0">
                  <a:moveTo>
                    <a:pt x="3063" y="0"/>
                  </a:moveTo>
                  <a:lnTo>
                    <a:pt x="879" y="773"/>
                  </a:lnTo>
                  <a:cubicBezTo>
                    <a:pt x="354" y="954"/>
                    <a:pt x="1" y="1450"/>
                    <a:pt x="1" y="2003"/>
                  </a:cubicBezTo>
                  <a:lnTo>
                    <a:pt x="1" y="3043"/>
                  </a:lnTo>
                  <a:cubicBezTo>
                    <a:pt x="1" y="3406"/>
                    <a:pt x="297" y="3702"/>
                    <a:pt x="659" y="3702"/>
                  </a:cubicBezTo>
                  <a:lnTo>
                    <a:pt x="9398" y="3702"/>
                  </a:lnTo>
                  <a:cubicBezTo>
                    <a:pt x="9760" y="3702"/>
                    <a:pt x="10046" y="3406"/>
                    <a:pt x="10046" y="3043"/>
                  </a:cubicBezTo>
                  <a:lnTo>
                    <a:pt x="10046" y="2003"/>
                  </a:lnTo>
                  <a:cubicBezTo>
                    <a:pt x="10046" y="1450"/>
                    <a:pt x="9703" y="954"/>
                    <a:pt x="9178" y="773"/>
                  </a:cubicBezTo>
                  <a:lnTo>
                    <a:pt x="6994" y="0"/>
                  </a:lnTo>
                  <a:cubicBezTo>
                    <a:pt x="6994" y="1088"/>
                    <a:pt x="6116" y="1965"/>
                    <a:pt x="5028" y="1965"/>
                  </a:cubicBezTo>
                  <a:cubicBezTo>
                    <a:pt x="3941" y="1965"/>
                    <a:pt x="3063" y="1088"/>
                    <a:pt x="3063"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6" name="Google Shape;21846;p80"/>
            <p:cNvSpPr/>
            <p:nvPr/>
          </p:nvSpPr>
          <p:spPr>
            <a:xfrm>
              <a:off x="7683495" y="3137728"/>
              <a:ext cx="125426" cy="62477"/>
            </a:xfrm>
            <a:custGeom>
              <a:avLst/>
              <a:gdLst/>
              <a:ahLst/>
              <a:cxnLst/>
              <a:rect l="l" t="t" r="r" b="b"/>
              <a:pathLst>
                <a:path w="4790" h="2386" extrusionOk="0">
                  <a:moveTo>
                    <a:pt x="430" y="0"/>
                  </a:moveTo>
                  <a:lnTo>
                    <a:pt x="1" y="153"/>
                  </a:lnTo>
                  <a:cubicBezTo>
                    <a:pt x="87" y="1412"/>
                    <a:pt x="1136" y="2385"/>
                    <a:pt x="2395" y="2385"/>
                  </a:cubicBezTo>
                  <a:cubicBezTo>
                    <a:pt x="3655" y="2385"/>
                    <a:pt x="4704" y="1412"/>
                    <a:pt x="4790" y="153"/>
                  </a:cubicBezTo>
                  <a:lnTo>
                    <a:pt x="4361" y="0"/>
                  </a:lnTo>
                  <a:cubicBezTo>
                    <a:pt x="4361" y="1088"/>
                    <a:pt x="3483" y="1965"/>
                    <a:pt x="2395" y="1965"/>
                  </a:cubicBezTo>
                  <a:cubicBezTo>
                    <a:pt x="1308" y="1965"/>
                    <a:pt x="430" y="1088"/>
                    <a:pt x="430" y="0"/>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7" name="Google Shape;21847;p80"/>
            <p:cNvSpPr/>
            <p:nvPr/>
          </p:nvSpPr>
          <p:spPr>
            <a:xfrm>
              <a:off x="7711985" y="3085751"/>
              <a:ext cx="68709" cy="23069"/>
            </a:xfrm>
            <a:custGeom>
              <a:avLst/>
              <a:gdLst/>
              <a:ahLst/>
              <a:cxnLst/>
              <a:rect l="l" t="t" r="r" b="b"/>
              <a:pathLst>
                <a:path w="2624" h="881" extrusionOk="0">
                  <a:moveTo>
                    <a:pt x="0" y="1"/>
                  </a:moveTo>
                  <a:lnTo>
                    <a:pt x="0" y="602"/>
                  </a:lnTo>
                  <a:cubicBezTo>
                    <a:pt x="415" y="788"/>
                    <a:pt x="861" y="881"/>
                    <a:pt x="1309" y="881"/>
                  </a:cubicBezTo>
                  <a:cubicBezTo>
                    <a:pt x="1756" y="881"/>
                    <a:pt x="2204" y="788"/>
                    <a:pt x="2624" y="602"/>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8" name="Google Shape;21848;p80"/>
            <p:cNvSpPr/>
            <p:nvPr/>
          </p:nvSpPr>
          <p:spPr>
            <a:xfrm>
              <a:off x="7780668" y="3023064"/>
              <a:ext cx="45745" cy="211601"/>
            </a:xfrm>
            <a:custGeom>
              <a:avLst/>
              <a:gdLst/>
              <a:ahLst/>
              <a:cxnLst/>
              <a:rect l="l" t="t" r="r" b="b"/>
              <a:pathLst>
                <a:path w="1747" h="8081" extrusionOk="0">
                  <a:moveTo>
                    <a:pt x="1" y="0"/>
                  </a:moveTo>
                  <a:lnTo>
                    <a:pt x="1" y="8081"/>
                  </a:lnTo>
                  <a:lnTo>
                    <a:pt x="1527" y="8081"/>
                  </a:lnTo>
                  <a:lnTo>
                    <a:pt x="1117" y="4179"/>
                  </a:lnTo>
                  <a:cubicBezTo>
                    <a:pt x="1098" y="4007"/>
                    <a:pt x="1089" y="3845"/>
                    <a:pt x="1089" y="3683"/>
                  </a:cubicBezTo>
                  <a:lnTo>
                    <a:pt x="1089" y="3520"/>
                  </a:lnTo>
                  <a:cubicBezTo>
                    <a:pt x="1089" y="3206"/>
                    <a:pt x="1117" y="2900"/>
                    <a:pt x="1184" y="2605"/>
                  </a:cubicBezTo>
                  <a:lnTo>
                    <a:pt x="1747"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49" name="Google Shape;21849;p80"/>
            <p:cNvSpPr/>
            <p:nvPr/>
          </p:nvSpPr>
          <p:spPr>
            <a:xfrm>
              <a:off x="7780668" y="3102981"/>
              <a:ext cx="29275" cy="23017"/>
            </a:xfrm>
            <a:custGeom>
              <a:avLst/>
              <a:gdLst/>
              <a:ahLst/>
              <a:cxnLst/>
              <a:rect l="l" t="t" r="r" b="b"/>
              <a:pathLst>
                <a:path w="1118" h="879" extrusionOk="0">
                  <a:moveTo>
                    <a:pt x="1" y="1"/>
                  </a:moveTo>
                  <a:lnTo>
                    <a:pt x="1" y="879"/>
                  </a:lnTo>
                  <a:lnTo>
                    <a:pt x="1098" y="879"/>
                  </a:lnTo>
                  <a:cubicBezTo>
                    <a:pt x="1089" y="793"/>
                    <a:pt x="1089" y="707"/>
                    <a:pt x="1089" y="631"/>
                  </a:cubicBezTo>
                  <a:lnTo>
                    <a:pt x="1089" y="468"/>
                  </a:lnTo>
                  <a:cubicBezTo>
                    <a:pt x="1089" y="316"/>
                    <a:pt x="1098" y="154"/>
                    <a:pt x="1117"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0" name="Google Shape;21850;p80"/>
            <p:cNvSpPr/>
            <p:nvPr/>
          </p:nvSpPr>
          <p:spPr>
            <a:xfrm>
              <a:off x="7666030" y="3023064"/>
              <a:ext cx="45719" cy="211601"/>
            </a:xfrm>
            <a:custGeom>
              <a:avLst/>
              <a:gdLst/>
              <a:ahLst/>
              <a:cxnLst/>
              <a:rect l="l" t="t" r="r" b="b"/>
              <a:pathLst>
                <a:path w="1746" h="8081" extrusionOk="0">
                  <a:moveTo>
                    <a:pt x="0" y="0"/>
                  </a:moveTo>
                  <a:lnTo>
                    <a:pt x="563" y="2605"/>
                  </a:lnTo>
                  <a:cubicBezTo>
                    <a:pt x="630" y="2900"/>
                    <a:pt x="658" y="3206"/>
                    <a:pt x="658" y="3520"/>
                  </a:cubicBezTo>
                  <a:lnTo>
                    <a:pt x="658" y="3683"/>
                  </a:lnTo>
                  <a:cubicBezTo>
                    <a:pt x="658" y="3845"/>
                    <a:pt x="649" y="4007"/>
                    <a:pt x="630" y="4179"/>
                  </a:cubicBezTo>
                  <a:lnTo>
                    <a:pt x="220" y="8081"/>
                  </a:lnTo>
                  <a:lnTo>
                    <a:pt x="1746" y="8081"/>
                  </a:lnTo>
                  <a:lnTo>
                    <a:pt x="1746" y="0"/>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1" name="Google Shape;21851;p80"/>
            <p:cNvSpPr/>
            <p:nvPr/>
          </p:nvSpPr>
          <p:spPr>
            <a:xfrm>
              <a:off x="7628559" y="2879911"/>
              <a:ext cx="235325" cy="137419"/>
            </a:xfrm>
            <a:custGeom>
              <a:avLst/>
              <a:gdLst/>
              <a:ahLst/>
              <a:cxnLst/>
              <a:rect l="l" t="t" r="r" b="b"/>
              <a:pathLst>
                <a:path w="8987" h="5248" extrusionOk="0">
                  <a:moveTo>
                    <a:pt x="4493" y="1"/>
                  </a:moveTo>
                  <a:cubicBezTo>
                    <a:pt x="1794" y="1"/>
                    <a:pt x="0" y="2787"/>
                    <a:pt x="1116" y="5248"/>
                  </a:cubicBezTo>
                  <a:lnTo>
                    <a:pt x="7871" y="5248"/>
                  </a:lnTo>
                  <a:cubicBezTo>
                    <a:pt x="8987" y="2787"/>
                    <a:pt x="7193" y="1"/>
                    <a:pt x="449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2" name="Google Shape;21852;p80"/>
            <p:cNvSpPr/>
            <p:nvPr/>
          </p:nvSpPr>
          <p:spPr>
            <a:xfrm>
              <a:off x="7650031" y="2920131"/>
              <a:ext cx="192381" cy="177142"/>
            </a:xfrm>
            <a:custGeom>
              <a:avLst/>
              <a:gdLst/>
              <a:ahLst/>
              <a:cxnLst/>
              <a:rect l="l" t="t" r="r" b="b"/>
              <a:pathLst>
                <a:path w="7347" h="6765" extrusionOk="0">
                  <a:moveTo>
                    <a:pt x="3673" y="1"/>
                  </a:moveTo>
                  <a:cubicBezTo>
                    <a:pt x="2109" y="1"/>
                    <a:pt x="831" y="1270"/>
                    <a:pt x="831" y="2834"/>
                  </a:cubicBezTo>
                  <a:lnTo>
                    <a:pt x="831" y="3054"/>
                  </a:lnTo>
                  <a:lnTo>
                    <a:pt x="726" y="3054"/>
                  </a:lnTo>
                  <a:cubicBezTo>
                    <a:pt x="1" y="3054"/>
                    <a:pt x="1" y="4151"/>
                    <a:pt x="726" y="4151"/>
                  </a:cubicBezTo>
                  <a:lnTo>
                    <a:pt x="840" y="4151"/>
                  </a:lnTo>
                  <a:cubicBezTo>
                    <a:pt x="955" y="5629"/>
                    <a:pt x="2185" y="6765"/>
                    <a:pt x="3673" y="6765"/>
                  </a:cubicBezTo>
                  <a:cubicBezTo>
                    <a:pt x="5152" y="6765"/>
                    <a:pt x="6383" y="5629"/>
                    <a:pt x="6497" y="4151"/>
                  </a:cubicBezTo>
                  <a:lnTo>
                    <a:pt x="6621" y="4151"/>
                  </a:lnTo>
                  <a:cubicBezTo>
                    <a:pt x="7346" y="4151"/>
                    <a:pt x="7346" y="3054"/>
                    <a:pt x="6621" y="3054"/>
                  </a:cubicBezTo>
                  <a:lnTo>
                    <a:pt x="6516" y="3054"/>
                  </a:lnTo>
                  <a:lnTo>
                    <a:pt x="6516" y="2834"/>
                  </a:lnTo>
                  <a:cubicBezTo>
                    <a:pt x="6516" y="1270"/>
                    <a:pt x="5238" y="1"/>
                    <a:pt x="367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3" name="Google Shape;21853;p80"/>
            <p:cNvSpPr/>
            <p:nvPr/>
          </p:nvSpPr>
          <p:spPr>
            <a:xfrm>
              <a:off x="7650188" y="2920052"/>
              <a:ext cx="170229" cy="177456"/>
            </a:xfrm>
            <a:custGeom>
              <a:avLst/>
              <a:gdLst/>
              <a:ahLst/>
              <a:cxnLst/>
              <a:rect l="l" t="t" r="r" b="b"/>
              <a:pathLst>
                <a:path w="6501" h="6777" extrusionOk="0">
                  <a:moveTo>
                    <a:pt x="3677" y="0"/>
                  </a:moveTo>
                  <a:cubicBezTo>
                    <a:pt x="3629" y="0"/>
                    <a:pt x="3582" y="1"/>
                    <a:pt x="3534" y="4"/>
                  </a:cubicBezTo>
                  <a:cubicBezTo>
                    <a:pt x="2007" y="71"/>
                    <a:pt x="825" y="1273"/>
                    <a:pt x="825" y="2894"/>
                  </a:cubicBezTo>
                  <a:lnTo>
                    <a:pt x="825" y="3057"/>
                  </a:lnTo>
                  <a:lnTo>
                    <a:pt x="748" y="3057"/>
                  </a:lnTo>
                  <a:cubicBezTo>
                    <a:pt x="742" y="3056"/>
                    <a:pt x="736" y="3056"/>
                    <a:pt x="729" y="3056"/>
                  </a:cubicBezTo>
                  <a:cubicBezTo>
                    <a:pt x="23" y="3056"/>
                    <a:pt x="1" y="4125"/>
                    <a:pt x="720" y="4154"/>
                  </a:cubicBezTo>
                  <a:lnTo>
                    <a:pt x="844" y="4154"/>
                  </a:lnTo>
                  <a:cubicBezTo>
                    <a:pt x="947" y="5649"/>
                    <a:pt x="2194" y="6776"/>
                    <a:pt x="3648" y="6776"/>
                  </a:cubicBezTo>
                  <a:cubicBezTo>
                    <a:pt x="3799" y="6776"/>
                    <a:pt x="3952" y="6764"/>
                    <a:pt x="4106" y="6739"/>
                  </a:cubicBezTo>
                  <a:cubicBezTo>
                    <a:pt x="2723" y="6520"/>
                    <a:pt x="1702" y="5327"/>
                    <a:pt x="1702" y="3934"/>
                  </a:cubicBezTo>
                  <a:lnTo>
                    <a:pt x="1702" y="2837"/>
                  </a:lnTo>
                  <a:cubicBezTo>
                    <a:pt x="1702" y="2627"/>
                    <a:pt x="1721" y="2417"/>
                    <a:pt x="1769" y="2208"/>
                  </a:cubicBezTo>
                  <a:cubicBezTo>
                    <a:pt x="1872" y="1796"/>
                    <a:pt x="2235" y="1538"/>
                    <a:pt x="2619" y="1538"/>
                  </a:cubicBezTo>
                  <a:cubicBezTo>
                    <a:pt x="2770" y="1538"/>
                    <a:pt x="2924" y="1578"/>
                    <a:pt x="3066" y="1664"/>
                  </a:cubicBezTo>
                  <a:cubicBezTo>
                    <a:pt x="4116" y="2255"/>
                    <a:pt x="5289" y="2580"/>
                    <a:pt x="6501" y="2618"/>
                  </a:cubicBezTo>
                  <a:cubicBezTo>
                    <a:pt x="6381" y="1130"/>
                    <a:pt x="5142" y="0"/>
                    <a:pt x="3677"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4" name="Google Shape;21854;p80"/>
            <p:cNvSpPr/>
            <p:nvPr/>
          </p:nvSpPr>
          <p:spPr>
            <a:xfrm>
              <a:off x="7720468" y="3037309"/>
              <a:ext cx="51506" cy="22755"/>
            </a:xfrm>
            <a:custGeom>
              <a:avLst/>
              <a:gdLst/>
              <a:ahLst/>
              <a:cxnLst/>
              <a:rect l="l" t="t" r="r" b="b"/>
              <a:pathLst>
                <a:path w="1967" h="869" extrusionOk="0">
                  <a:moveTo>
                    <a:pt x="144" y="0"/>
                  </a:moveTo>
                  <a:cubicBezTo>
                    <a:pt x="68" y="0"/>
                    <a:pt x="1" y="76"/>
                    <a:pt x="20" y="153"/>
                  </a:cubicBezTo>
                  <a:cubicBezTo>
                    <a:pt x="96" y="563"/>
                    <a:pt x="497" y="868"/>
                    <a:pt x="983" y="868"/>
                  </a:cubicBezTo>
                  <a:cubicBezTo>
                    <a:pt x="1470" y="868"/>
                    <a:pt x="1871" y="563"/>
                    <a:pt x="1957" y="153"/>
                  </a:cubicBezTo>
                  <a:cubicBezTo>
                    <a:pt x="1966" y="76"/>
                    <a:pt x="190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5" name="Google Shape;21855;p80"/>
            <p:cNvSpPr/>
            <p:nvPr/>
          </p:nvSpPr>
          <p:spPr>
            <a:xfrm>
              <a:off x="7706250" y="3000204"/>
              <a:ext cx="11260" cy="17125"/>
            </a:xfrm>
            <a:custGeom>
              <a:avLst/>
              <a:gdLst/>
              <a:ahLst/>
              <a:cxnLst/>
              <a:rect l="l" t="t" r="r" b="b"/>
              <a:pathLst>
                <a:path w="430" h="654" extrusionOk="0">
                  <a:moveTo>
                    <a:pt x="215" y="0"/>
                  </a:moveTo>
                  <a:cubicBezTo>
                    <a:pt x="107" y="0"/>
                    <a:pt x="0" y="72"/>
                    <a:pt x="0" y="215"/>
                  </a:cubicBezTo>
                  <a:lnTo>
                    <a:pt x="0" y="434"/>
                  </a:lnTo>
                  <a:cubicBezTo>
                    <a:pt x="0" y="558"/>
                    <a:pt x="95" y="654"/>
                    <a:pt x="219" y="654"/>
                  </a:cubicBezTo>
                  <a:cubicBezTo>
                    <a:pt x="334" y="654"/>
                    <a:pt x="429" y="549"/>
                    <a:pt x="429" y="434"/>
                  </a:cubicBezTo>
                  <a:lnTo>
                    <a:pt x="429" y="215"/>
                  </a:lnTo>
                  <a:cubicBezTo>
                    <a:pt x="429" y="72"/>
                    <a:pt x="322"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6" name="Google Shape;21856;p80"/>
            <p:cNvSpPr/>
            <p:nvPr/>
          </p:nvSpPr>
          <p:spPr>
            <a:xfrm>
              <a:off x="7774933" y="3000204"/>
              <a:ext cx="11260" cy="17125"/>
            </a:xfrm>
            <a:custGeom>
              <a:avLst/>
              <a:gdLst/>
              <a:ahLst/>
              <a:cxnLst/>
              <a:rect l="l" t="t" r="r" b="b"/>
              <a:pathLst>
                <a:path w="430" h="654" extrusionOk="0">
                  <a:moveTo>
                    <a:pt x="215" y="0"/>
                  </a:moveTo>
                  <a:cubicBezTo>
                    <a:pt x="108" y="0"/>
                    <a:pt x="1" y="72"/>
                    <a:pt x="1" y="215"/>
                  </a:cubicBezTo>
                  <a:lnTo>
                    <a:pt x="1" y="434"/>
                  </a:lnTo>
                  <a:cubicBezTo>
                    <a:pt x="1" y="558"/>
                    <a:pt x="96" y="654"/>
                    <a:pt x="220" y="654"/>
                  </a:cubicBezTo>
                  <a:cubicBezTo>
                    <a:pt x="334" y="654"/>
                    <a:pt x="430" y="558"/>
                    <a:pt x="430" y="434"/>
                  </a:cubicBezTo>
                  <a:lnTo>
                    <a:pt x="430" y="215"/>
                  </a:lnTo>
                  <a:cubicBezTo>
                    <a:pt x="430" y="72"/>
                    <a:pt x="323" y="0"/>
                    <a:pt x="21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7" name="Google Shape;21857;p80"/>
            <p:cNvSpPr/>
            <p:nvPr/>
          </p:nvSpPr>
          <p:spPr>
            <a:xfrm>
              <a:off x="7698237" y="2981535"/>
              <a:ext cx="27206" cy="12831"/>
            </a:xfrm>
            <a:custGeom>
              <a:avLst/>
              <a:gdLst/>
              <a:ahLst/>
              <a:cxnLst/>
              <a:rect l="l" t="t" r="r" b="b"/>
              <a:pathLst>
                <a:path w="1039" h="490" extrusionOk="0">
                  <a:moveTo>
                    <a:pt x="751" y="0"/>
                  </a:moveTo>
                  <a:cubicBezTo>
                    <a:pt x="740" y="0"/>
                    <a:pt x="728" y="1"/>
                    <a:pt x="716" y="3"/>
                  </a:cubicBezTo>
                  <a:lnTo>
                    <a:pt x="277" y="50"/>
                  </a:lnTo>
                  <a:cubicBezTo>
                    <a:pt x="1" y="79"/>
                    <a:pt x="20" y="489"/>
                    <a:pt x="306" y="489"/>
                  </a:cubicBezTo>
                  <a:lnTo>
                    <a:pt x="325" y="489"/>
                  </a:lnTo>
                  <a:lnTo>
                    <a:pt x="764" y="432"/>
                  </a:lnTo>
                  <a:cubicBezTo>
                    <a:pt x="1038" y="404"/>
                    <a:pt x="1006" y="0"/>
                    <a:pt x="75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8" name="Google Shape;21858;p80"/>
            <p:cNvSpPr/>
            <p:nvPr/>
          </p:nvSpPr>
          <p:spPr>
            <a:xfrm>
              <a:off x="7766921" y="2981561"/>
              <a:ext cx="27285" cy="12804"/>
            </a:xfrm>
            <a:custGeom>
              <a:avLst/>
              <a:gdLst/>
              <a:ahLst/>
              <a:cxnLst/>
              <a:rect l="l" t="t" r="r" b="b"/>
              <a:pathLst>
                <a:path w="1042" h="489" extrusionOk="0">
                  <a:moveTo>
                    <a:pt x="299" y="0"/>
                  </a:moveTo>
                  <a:cubicBezTo>
                    <a:pt x="37" y="0"/>
                    <a:pt x="1" y="404"/>
                    <a:pt x="278" y="440"/>
                  </a:cubicBezTo>
                  <a:lnTo>
                    <a:pt x="717" y="488"/>
                  </a:lnTo>
                  <a:lnTo>
                    <a:pt x="736" y="488"/>
                  </a:lnTo>
                  <a:cubicBezTo>
                    <a:pt x="1012" y="488"/>
                    <a:pt x="1041" y="78"/>
                    <a:pt x="764" y="49"/>
                  </a:cubicBezTo>
                  <a:lnTo>
                    <a:pt x="326" y="2"/>
                  </a:lnTo>
                  <a:cubicBezTo>
                    <a:pt x="316" y="1"/>
                    <a:pt x="307" y="0"/>
                    <a:pt x="29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59" name="Google Shape;21859;p80"/>
            <p:cNvSpPr/>
            <p:nvPr/>
          </p:nvSpPr>
          <p:spPr>
            <a:xfrm>
              <a:off x="7681008" y="2879911"/>
              <a:ext cx="162399" cy="97199"/>
            </a:xfrm>
            <a:custGeom>
              <a:avLst/>
              <a:gdLst/>
              <a:ahLst/>
              <a:cxnLst/>
              <a:rect l="l" t="t" r="r" b="b"/>
              <a:pathLst>
                <a:path w="6202" h="3712" extrusionOk="0">
                  <a:moveTo>
                    <a:pt x="2490" y="1"/>
                  </a:moveTo>
                  <a:cubicBezTo>
                    <a:pt x="1565" y="1"/>
                    <a:pt x="678" y="344"/>
                    <a:pt x="1" y="974"/>
                  </a:cubicBezTo>
                  <a:cubicBezTo>
                    <a:pt x="1317" y="2701"/>
                    <a:pt x="3368" y="3712"/>
                    <a:pt x="5553" y="3712"/>
                  </a:cubicBezTo>
                  <a:cubicBezTo>
                    <a:pt x="5772" y="3712"/>
                    <a:pt x="5992" y="3702"/>
                    <a:pt x="6201" y="3683"/>
                  </a:cubicBezTo>
                  <a:cubicBezTo>
                    <a:pt x="6182" y="1642"/>
                    <a:pt x="4532" y="1"/>
                    <a:pt x="249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0" name="Google Shape;21860;p80"/>
            <p:cNvSpPr/>
            <p:nvPr/>
          </p:nvSpPr>
          <p:spPr>
            <a:xfrm>
              <a:off x="7682762" y="3102981"/>
              <a:ext cx="29249" cy="23017"/>
            </a:xfrm>
            <a:custGeom>
              <a:avLst/>
              <a:gdLst/>
              <a:ahLst/>
              <a:cxnLst/>
              <a:rect l="l" t="t" r="r" b="b"/>
              <a:pathLst>
                <a:path w="1117" h="879" extrusionOk="0">
                  <a:moveTo>
                    <a:pt x="0" y="1"/>
                  </a:moveTo>
                  <a:cubicBezTo>
                    <a:pt x="10" y="154"/>
                    <a:pt x="19" y="316"/>
                    <a:pt x="19" y="468"/>
                  </a:cubicBezTo>
                  <a:lnTo>
                    <a:pt x="19" y="631"/>
                  </a:lnTo>
                  <a:cubicBezTo>
                    <a:pt x="19" y="707"/>
                    <a:pt x="19" y="793"/>
                    <a:pt x="19" y="879"/>
                  </a:cubicBezTo>
                  <a:lnTo>
                    <a:pt x="1116" y="879"/>
                  </a:lnTo>
                  <a:lnTo>
                    <a:pt x="1116" y="1"/>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1" name="Google Shape;21861;p80"/>
            <p:cNvSpPr/>
            <p:nvPr/>
          </p:nvSpPr>
          <p:spPr>
            <a:xfrm>
              <a:off x="7682762" y="3102981"/>
              <a:ext cx="29249" cy="11783"/>
            </a:xfrm>
            <a:custGeom>
              <a:avLst/>
              <a:gdLst/>
              <a:ahLst/>
              <a:cxnLst/>
              <a:rect l="l" t="t" r="r" b="b"/>
              <a:pathLst>
                <a:path w="1117" h="450" extrusionOk="0">
                  <a:moveTo>
                    <a:pt x="0" y="1"/>
                  </a:moveTo>
                  <a:cubicBezTo>
                    <a:pt x="10" y="154"/>
                    <a:pt x="19" y="297"/>
                    <a:pt x="19" y="449"/>
                  </a:cubicBezTo>
                  <a:lnTo>
                    <a:pt x="1116" y="449"/>
                  </a:lnTo>
                  <a:lnTo>
                    <a:pt x="1116" y="1"/>
                  </a:ln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2" name="Google Shape;21862;p80"/>
            <p:cNvSpPr/>
            <p:nvPr/>
          </p:nvSpPr>
          <p:spPr>
            <a:xfrm>
              <a:off x="7780432" y="3103242"/>
              <a:ext cx="29249" cy="11521"/>
            </a:xfrm>
            <a:custGeom>
              <a:avLst/>
              <a:gdLst/>
              <a:ahLst/>
              <a:cxnLst/>
              <a:rect l="l" t="t" r="r" b="b"/>
              <a:pathLst>
                <a:path w="1117" h="440" extrusionOk="0">
                  <a:moveTo>
                    <a:pt x="0" y="1"/>
                  </a:moveTo>
                  <a:lnTo>
                    <a:pt x="0" y="439"/>
                  </a:lnTo>
                  <a:lnTo>
                    <a:pt x="1098" y="439"/>
                  </a:lnTo>
                  <a:cubicBezTo>
                    <a:pt x="1098" y="287"/>
                    <a:pt x="1107" y="144"/>
                    <a:pt x="1117" y="1"/>
                  </a:cubicBezTo>
                  <a:close/>
                </a:path>
              </a:pathLst>
            </a:custGeom>
            <a:solidFill>
              <a:srgbClr val="A2B5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63" name="Google Shape;21863;p80"/>
          <p:cNvGrpSpPr/>
          <p:nvPr/>
        </p:nvGrpSpPr>
        <p:grpSpPr>
          <a:xfrm>
            <a:off x="6534246" y="5690917"/>
            <a:ext cx="366101" cy="472831"/>
            <a:chOff x="4900684" y="4268187"/>
            <a:chExt cx="274576" cy="354623"/>
          </a:xfrm>
        </p:grpSpPr>
        <p:sp>
          <p:nvSpPr>
            <p:cNvPr id="21864" name="Google Shape;21864;p80"/>
            <p:cNvSpPr/>
            <p:nvPr/>
          </p:nvSpPr>
          <p:spPr>
            <a:xfrm>
              <a:off x="4963633" y="4268187"/>
              <a:ext cx="148678" cy="57109"/>
            </a:xfrm>
            <a:custGeom>
              <a:avLst/>
              <a:gdLst/>
              <a:ahLst/>
              <a:cxnLst/>
              <a:rect l="l" t="t" r="r" b="b"/>
              <a:pathLst>
                <a:path w="5678" h="2181" extrusionOk="0">
                  <a:moveTo>
                    <a:pt x="2839" y="1"/>
                  </a:moveTo>
                  <a:cubicBezTo>
                    <a:pt x="2021" y="1"/>
                    <a:pt x="1203" y="139"/>
                    <a:pt x="421" y="416"/>
                  </a:cubicBezTo>
                  <a:cubicBezTo>
                    <a:pt x="173" y="511"/>
                    <a:pt x="1" y="759"/>
                    <a:pt x="1" y="1036"/>
                  </a:cubicBezTo>
                  <a:lnTo>
                    <a:pt x="1" y="2181"/>
                  </a:lnTo>
                  <a:lnTo>
                    <a:pt x="5677" y="2181"/>
                  </a:lnTo>
                  <a:lnTo>
                    <a:pt x="5677" y="1036"/>
                  </a:lnTo>
                  <a:cubicBezTo>
                    <a:pt x="5677" y="759"/>
                    <a:pt x="5515" y="511"/>
                    <a:pt x="5257" y="416"/>
                  </a:cubicBezTo>
                  <a:cubicBezTo>
                    <a:pt x="4475" y="139"/>
                    <a:pt x="3657" y="1"/>
                    <a:pt x="283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5" name="Google Shape;21865;p80"/>
            <p:cNvSpPr/>
            <p:nvPr/>
          </p:nvSpPr>
          <p:spPr>
            <a:xfrm>
              <a:off x="4935170" y="4302542"/>
              <a:ext cx="205866" cy="102959"/>
            </a:xfrm>
            <a:custGeom>
              <a:avLst/>
              <a:gdLst/>
              <a:ahLst/>
              <a:cxnLst/>
              <a:rect l="l" t="t" r="r" b="b"/>
              <a:pathLst>
                <a:path w="7862" h="3932" extrusionOk="0">
                  <a:moveTo>
                    <a:pt x="3931" y="1"/>
                  </a:moveTo>
                  <a:cubicBezTo>
                    <a:pt x="1756" y="1"/>
                    <a:pt x="0" y="878"/>
                    <a:pt x="0" y="1966"/>
                  </a:cubicBezTo>
                  <a:cubicBezTo>
                    <a:pt x="0" y="3053"/>
                    <a:pt x="1756" y="3931"/>
                    <a:pt x="3931" y="3931"/>
                  </a:cubicBezTo>
                  <a:cubicBezTo>
                    <a:pt x="6096" y="3931"/>
                    <a:pt x="7861" y="3053"/>
                    <a:pt x="7861" y="1966"/>
                  </a:cubicBezTo>
                  <a:cubicBezTo>
                    <a:pt x="7861" y="878"/>
                    <a:pt x="6096" y="1"/>
                    <a:pt x="393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6" name="Google Shape;21866;p80"/>
            <p:cNvSpPr/>
            <p:nvPr/>
          </p:nvSpPr>
          <p:spPr>
            <a:xfrm>
              <a:off x="4946403" y="4405475"/>
              <a:ext cx="17256" cy="22938"/>
            </a:xfrm>
            <a:custGeom>
              <a:avLst/>
              <a:gdLst/>
              <a:ahLst/>
              <a:cxnLst/>
              <a:rect l="l" t="t" r="r" b="b"/>
              <a:pathLst>
                <a:path w="659" h="876" extrusionOk="0">
                  <a:moveTo>
                    <a:pt x="335" y="0"/>
                  </a:moveTo>
                  <a:cubicBezTo>
                    <a:pt x="335" y="0"/>
                    <a:pt x="1" y="219"/>
                    <a:pt x="1" y="553"/>
                  </a:cubicBezTo>
                  <a:cubicBezTo>
                    <a:pt x="1" y="768"/>
                    <a:pt x="165" y="875"/>
                    <a:pt x="330" y="875"/>
                  </a:cubicBezTo>
                  <a:cubicBezTo>
                    <a:pt x="494" y="875"/>
                    <a:pt x="659" y="768"/>
                    <a:pt x="659" y="553"/>
                  </a:cubicBezTo>
                  <a:cubicBezTo>
                    <a:pt x="659" y="219"/>
                    <a:pt x="335" y="0"/>
                    <a:pt x="335"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7" name="Google Shape;21867;p80"/>
            <p:cNvSpPr/>
            <p:nvPr/>
          </p:nvSpPr>
          <p:spPr>
            <a:xfrm>
              <a:off x="5112285" y="4405475"/>
              <a:ext cx="17256" cy="22938"/>
            </a:xfrm>
            <a:custGeom>
              <a:avLst/>
              <a:gdLst/>
              <a:ahLst/>
              <a:cxnLst/>
              <a:rect l="l" t="t" r="r" b="b"/>
              <a:pathLst>
                <a:path w="659" h="876" extrusionOk="0">
                  <a:moveTo>
                    <a:pt x="334" y="0"/>
                  </a:moveTo>
                  <a:cubicBezTo>
                    <a:pt x="334" y="0"/>
                    <a:pt x="0" y="219"/>
                    <a:pt x="0" y="553"/>
                  </a:cubicBezTo>
                  <a:cubicBezTo>
                    <a:pt x="0" y="768"/>
                    <a:pt x="165" y="875"/>
                    <a:pt x="329" y="875"/>
                  </a:cubicBezTo>
                  <a:cubicBezTo>
                    <a:pt x="494" y="875"/>
                    <a:pt x="659" y="768"/>
                    <a:pt x="659" y="553"/>
                  </a:cubicBezTo>
                  <a:cubicBezTo>
                    <a:pt x="659" y="219"/>
                    <a:pt x="334" y="0"/>
                    <a:pt x="33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8" name="Google Shape;21868;p80"/>
            <p:cNvSpPr/>
            <p:nvPr/>
          </p:nvSpPr>
          <p:spPr>
            <a:xfrm>
              <a:off x="4900684" y="4468424"/>
              <a:ext cx="274576" cy="154387"/>
            </a:xfrm>
            <a:custGeom>
              <a:avLst/>
              <a:gdLst/>
              <a:ahLst/>
              <a:cxnLst/>
              <a:rect l="l" t="t" r="r" b="b"/>
              <a:pathLst>
                <a:path w="10486" h="5896" extrusionOk="0">
                  <a:moveTo>
                    <a:pt x="3712" y="0"/>
                  </a:moveTo>
                  <a:lnTo>
                    <a:pt x="3712" y="1040"/>
                  </a:lnTo>
                  <a:cubicBezTo>
                    <a:pt x="3712" y="1326"/>
                    <a:pt x="3521" y="1584"/>
                    <a:pt x="3244" y="1670"/>
                  </a:cubicBezTo>
                  <a:lnTo>
                    <a:pt x="945" y="2347"/>
                  </a:lnTo>
                  <a:cubicBezTo>
                    <a:pt x="383" y="2509"/>
                    <a:pt x="1" y="3015"/>
                    <a:pt x="1" y="3597"/>
                  </a:cubicBezTo>
                  <a:lnTo>
                    <a:pt x="1" y="5237"/>
                  </a:lnTo>
                  <a:cubicBezTo>
                    <a:pt x="1" y="5600"/>
                    <a:pt x="297" y="5896"/>
                    <a:pt x="659" y="5896"/>
                  </a:cubicBezTo>
                  <a:lnTo>
                    <a:pt x="9837" y="5896"/>
                  </a:lnTo>
                  <a:cubicBezTo>
                    <a:pt x="10190" y="5896"/>
                    <a:pt x="10485" y="5600"/>
                    <a:pt x="10485" y="5237"/>
                  </a:cubicBezTo>
                  <a:lnTo>
                    <a:pt x="10485" y="3597"/>
                  </a:lnTo>
                  <a:cubicBezTo>
                    <a:pt x="10485" y="3015"/>
                    <a:pt x="10104" y="2509"/>
                    <a:pt x="9550" y="2347"/>
                  </a:cubicBezTo>
                  <a:lnTo>
                    <a:pt x="7242" y="1670"/>
                  </a:lnTo>
                  <a:cubicBezTo>
                    <a:pt x="6965" y="1584"/>
                    <a:pt x="6774" y="1326"/>
                    <a:pt x="6774" y="1040"/>
                  </a:cubicBezTo>
                  <a:lnTo>
                    <a:pt x="677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69" name="Google Shape;21869;p80"/>
            <p:cNvSpPr/>
            <p:nvPr/>
          </p:nvSpPr>
          <p:spPr>
            <a:xfrm>
              <a:off x="4997857" y="4468424"/>
              <a:ext cx="80231" cy="22860"/>
            </a:xfrm>
            <a:custGeom>
              <a:avLst/>
              <a:gdLst/>
              <a:ahLst/>
              <a:cxnLst/>
              <a:rect l="l" t="t" r="r" b="b"/>
              <a:pathLst>
                <a:path w="3064" h="873" extrusionOk="0">
                  <a:moveTo>
                    <a:pt x="1" y="0"/>
                  </a:moveTo>
                  <a:lnTo>
                    <a:pt x="1" y="487"/>
                  </a:lnTo>
                  <a:cubicBezTo>
                    <a:pt x="478" y="744"/>
                    <a:pt x="1005" y="873"/>
                    <a:pt x="1532" y="873"/>
                  </a:cubicBezTo>
                  <a:cubicBezTo>
                    <a:pt x="2059" y="873"/>
                    <a:pt x="2586" y="744"/>
                    <a:pt x="3063" y="487"/>
                  </a:cubicBezTo>
                  <a:lnTo>
                    <a:pt x="3063"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0" name="Google Shape;21870;p80"/>
            <p:cNvSpPr/>
            <p:nvPr/>
          </p:nvSpPr>
          <p:spPr>
            <a:xfrm>
              <a:off x="4941664" y="4325270"/>
              <a:ext cx="192617" cy="154413"/>
            </a:xfrm>
            <a:custGeom>
              <a:avLst/>
              <a:gdLst/>
              <a:ahLst/>
              <a:cxnLst/>
              <a:rect l="l" t="t" r="r" b="b"/>
              <a:pathLst>
                <a:path w="7356" h="5897" extrusionOk="0">
                  <a:moveTo>
                    <a:pt x="3683" y="1"/>
                  </a:moveTo>
                  <a:cubicBezTo>
                    <a:pt x="2347" y="1"/>
                    <a:pt x="1279" y="392"/>
                    <a:pt x="1279" y="878"/>
                  </a:cubicBezTo>
                  <a:lnTo>
                    <a:pt x="1279" y="1756"/>
                  </a:lnTo>
                  <a:cubicBezTo>
                    <a:pt x="1279" y="1995"/>
                    <a:pt x="1078" y="2185"/>
                    <a:pt x="840" y="2185"/>
                  </a:cubicBezTo>
                  <a:lnTo>
                    <a:pt x="725" y="2185"/>
                  </a:lnTo>
                  <a:cubicBezTo>
                    <a:pt x="0" y="2185"/>
                    <a:pt x="0" y="3282"/>
                    <a:pt x="725" y="3282"/>
                  </a:cubicBezTo>
                  <a:lnTo>
                    <a:pt x="850" y="3282"/>
                  </a:lnTo>
                  <a:cubicBezTo>
                    <a:pt x="964" y="4761"/>
                    <a:pt x="2195" y="5896"/>
                    <a:pt x="3673" y="5896"/>
                  </a:cubicBezTo>
                  <a:cubicBezTo>
                    <a:pt x="5162" y="5896"/>
                    <a:pt x="6392" y="4761"/>
                    <a:pt x="6507" y="3282"/>
                  </a:cubicBezTo>
                  <a:lnTo>
                    <a:pt x="6621" y="3282"/>
                  </a:lnTo>
                  <a:cubicBezTo>
                    <a:pt x="7356" y="3282"/>
                    <a:pt x="7356" y="2185"/>
                    <a:pt x="6621" y="2185"/>
                  </a:cubicBezTo>
                  <a:lnTo>
                    <a:pt x="6516" y="2185"/>
                  </a:lnTo>
                  <a:cubicBezTo>
                    <a:pt x="6278" y="2185"/>
                    <a:pt x="6077" y="1995"/>
                    <a:pt x="6077" y="1756"/>
                  </a:cubicBezTo>
                  <a:lnTo>
                    <a:pt x="6077" y="878"/>
                  </a:lnTo>
                  <a:cubicBezTo>
                    <a:pt x="6077" y="401"/>
                    <a:pt x="5009" y="1"/>
                    <a:pt x="368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1" name="Google Shape;21871;p80"/>
            <p:cNvSpPr/>
            <p:nvPr/>
          </p:nvSpPr>
          <p:spPr>
            <a:xfrm>
              <a:off x="4945670" y="4325270"/>
              <a:ext cx="155382" cy="154622"/>
            </a:xfrm>
            <a:custGeom>
              <a:avLst/>
              <a:gdLst/>
              <a:ahLst/>
              <a:cxnLst/>
              <a:rect l="l" t="t" r="r" b="b"/>
              <a:pathLst>
                <a:path w="5934" h="5905" extrusionOk="0">
                  <a:moveTo>
                    <a:pt x="3530" y="1"/>
                  </a:moveTo>
                  <a:cubicBezTo>
                    <a:pt x="2252" y="1"/>
                    <a:pt x="1212" y="363"/>
                    <a:pt x="1135" y="821"/>
                  </a:cubicBezTo>
                  <a:cubicBezTo>
                    <a:pt x="1126" y="840"/>
                    <a:pt x="1126" y="859"/>
                    <a:pt x="1126" y="878"/>
                  </a:cubicBezTo>
                  <a:lnTo>
                    <a:pt x="1126" y="1756"/>
                  </a:lnTo>
                  <a:cubicBezTo>
                    <a:pt x="1126" y="1995"/>
                    <a:pt x="925" y="2185"/>
                    <a:pt x="687" y="2185"/>
                  </a:cubicBezTo>
                  <a:lnTo>
                    <a:pt x="611" y="2185"/>
                  </a:lnTo>
                  <a:cubicBezTo>
                    <a:pt x="324" y="2185"/>
                    <a:pt x="76" y="2395"/>
                    <a:pt x="38" y="2681"/>
                  </a:cubicBezTo>
                  <a:cubicBezTo>
                    <a:pt x="0" y="3006"/>
                    <a:pt x="258" y="3282"/>
                    <a:pt x="582" y="3282"/>
                  </a:cubicBezTo>
                  <a:lnTo>
                    <a:pt x="697" y="3282"/>
                  </a:lnTo>
                  <a:cubicBezTo>
                    <a:pt x="800" y="4778"/>
                    <a:pt x="2055" y="5905"/>
                    <a:pt x="3510" y="5905"/>
                  </a:cubicBezTo>
                  <a:cubicBezTo>
                    <a:pt x="3661" y="5905"/>
                    <a:pt x="3815" y="5893"/>
                    <a:pt x="3969" y="5868"/>
                  </a:cubicBezTo>
                  <a:cubicBezTo>
                    <a:pt x="2585" y="5648"/>
                    <a:pt x="1565" y="4465"/>
                    <a:pt x="1565" y="3063"/>
                  </a:cubicBezTo>
                  <a:lnTo>
                    <a:pt x="1565" y="1794"/>
                  </a:lnTo>
                  <a:cubicBezTo>
                    <a:pt x="1565" y="1136"/>
                    <a:pt x="2051" y="583"/>
                    <a:pt x="2700" y="497"/>
                  </a:cubicBezTo>
                  <a:cubicBezTo>
                    <a:pt x="2977" y="459"/>
                    <a:pt x="3253" y="440"/>
                    <a:pt x="3530" y="440"/>
                  </a:cubicBezTo>
                  <a:cubicBezTo>
                    <a:pt x="4856" y="440"/>
                    <a:pt x="5934" y="831"/>
                    <a:pt x="5934" y="1317"/>
                  </a:cubicBezTo>
                  <a:lnTo>
                    <a:pt x="5934" y="878"/>
                  </a:lnTo>
                  <a:cubicBezTo>
                    <a:pt x="5934" y="392"/>
                    <a:pt x="4856" y="1"/>
                    <a:pt x="3530"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2" name="Google Shape;21872;p80"/>
            <p:cNvSpPr/>
            <p:nvPr/>
          </p:nvSpPr>
          <p:spPr>
            <a:xfrm>
              <a:off x="4997857" y="4382615"/>
              <a:ext cx="11521" cy="17125"/>
            </a:xfrm>
            <a:custGeom>
              <a:avLst/>
              <a:gdLst/>
              <a:ahLst/>
              <a:cxnLst/>
              <a:rect l="l" t="t" r="r" b="b"/>
              <a:pathLst>
                <a:path w="440" h="654" extrusionOk="0">
                  <a:moveTo>
                    <a:pt x="220" y="0"/>
                  </a:moveTo>
                  <a:cubicBezTo>
                    <a:pt x="111" y="0"/>
                    <a:pt x="1" y="72"/>
                    <a:pt x="1" y="215"/>
                  </a:cubicBezTo>
                  <a:lnTo>
                    <a:pt x="1" y="434"/>
                  </a:lnTo>
                  <a:cubicBezTo>
                    <a:pt x="1" y="558"/>
                    <a:pt x="106" y="654"/>
                    <a:pt x="220" y="654"/>
                  </a:cubicBezTo>
                  <a:cubicBezTo>
                    <a:pt x="344"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3" name="Google Shape;21873;p80"/>
            <p:cNvSpPr/>
            <p:nvPr/>
          </p:nvSpPr>
          <p:spPr>
            <a:xfrm>
              <a:off x="5066566" y="4382615"/>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4" name="Google Shape;21874;p80"/>
            <p:cNvSpPr/>
            <p:nvPr/>
          </p:nvSpPr>
          <p:spPr>
            <a:xfrm>
              <a:off x="5012625" y="4422495"/>
              <a:ext cx="50694" cy="17230"/>
            </a:xfrm>
            <a:custGeom>
              <a:avLst/>
              <a:gdLst/>
              <a:ahLst/>
              <a:cxnLst/>
              <a:rect l="l" t="t" r="r" b="b"/>
              <a:pathLst>
                <a:path w="1936" h="658" extrusionOk="0">
                  <a:moveTo>
                    <a:pt x="315" y="0"/>
                  </a:moveTo>
                  <a:cubicBezTo>
                    <a:pt x="144" y="0"/>
                    <a:pt x="0" y="219"/>
                    <a:pt x="162" y="380"/>
                  </a:cubicBezTo>
                  <a:cubicBezTo>
                    <a:pt x="371" y="562"/>
                    <a:pt x="650" y="658"/>
                    <a:pt x="932" y="658"/>
                  </a:cubicBezTo>
                  <a:cubicBezTo>
                    <a:pt x="946" y="658"/>
                    <a:pt x="959" y="657"/>
                    <a:pt x="973" y="657"/>
                  </a:cubicBezTo>
                  <a:cubicBezTo>
                    <a:pt x="986" y="657"/>
                    <a:pt x="1000" y="658"/>
                    <a:pt x="1013" y="658"/>
                  </a:cubicBezTo>
                  <a:cubicBezTo>
                    <a:pt x="1295" y="658"/>
                    <a:pt x="1565" y="562"/>
                    <a:pt x="1774" y="380"/>
                  </a:cubicBezTo>
                  <a:cubicBezTo>
                    <a:pt x="1936" y="219"/>
                    <a:pt x="1792" y="0"/>
                    <a:pt x="1621" y="0"/>
                  </a:cubicBezTo>
                  <a:cubicBezTo>
                    <a:pt x="1570" y="0"/>
                    <a:pt x="1517" y="20"/>
                    <a:pt x="1469" y="66"/>
                  </a:cubicBezTo>
                  <a:cubicBezTo>
                    <a:pt x="1321" y="170"/>
                    <a:pt x="1147" y="223"/>
                    <a:pt x="972" y="223"/>
                  </a:cubicBezTo>
                  <a:cubicBezTo>
                    <a:pt x="796" y="223"/>
                    <a:pt x="620" y="170"/>
                    <a:pt x="467" y="66"/>
                  </a:cubicBezTo>
                  <a:cubicBezTo>
                    <a:pt x="419" y="20"/>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5" name="Google Shape;21875;p80"/>
            <p:cNvSpPr/>
            <p:nvPr/>
          </p:nvSpPr>
          <p:spPr>
            <a:xfrm>
              <a:off x="4990368" y="4365490"/>
              <a:ext cx="26761" cy="11260"/>
            </a:xfrm>
            <a:custGeom>
              <a:avLst/>
              <a:gdLst/>
              <a:ahLst/>
              <a:cxnLst/>
              <a:rect l="l" t="t" r="r" b="b"/>
              <a:pathLst>
                <a:path w="1022" h="430" extrusionOk="0">
                  <a:moveTo>
                    <a:pt x="287" y="1"/>
                  </a:moveTo>
                  <a:cubicBezTo>
                    <a:pt x="1" y="1"/>
                    <a:pt x="1" y="430"/>
                    <a:pt x="287" y="430"/>
                  </a:cubicBezTo>
                  <a:lnTo>
                    <a:pt x="726" y="430"/>
                  </a:lnTo>
                  <a:cubicBezTo>
                    <a:pt x="1022" y="430"/>
                    <a:pt x="1022"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6" name="Google Shape;21876;p80"/>
            <p:cNvSpPr/>
            <p:nvPr/>
          </p:nvSpPr>
          <p:spPr>
            <a:xfrm>
              <a:off x="5059077" y="4365490"/>
              <a:ext cx="26499" cy="11260"/>
            </a:xfrm>
            <a:custGeom>
              <a:avLst/>
              <a:gdLst/>
              <a:ahLst/>
              <a:cxnLst/>
              <a:rect l="l" t="t" r="r" b="b"/>
              <a:pathLst>
                <a:path w="1012" h="430" extrusionOk="0">
                  <a:moveTo>
                    <a:pt x="286" y="1"/>
                  </a:moveTo>
                  <a:cubicBezTo>
                    <a:pt x="0" y="1"/>
                    <a:pt x="0" y="430"/>
                    <a:pt x="286" y="430"/>
                  </a:cubicBezTo>
                  <a:lnTo>
                    <a:pt x="725" y="430"/>
                  </a:lnTo>
                  <a:cubicBezTo>
                    <a:pt x="1011" y="43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7" name="Google Shape;21877;p80"/>
            <p:cNvSpPr/>
            <p:nvPr/>
          </p:nvSpPr>
          <p:spPr>
            <a:xfrm>
              <a:off x="5009352" y="4451168"/>
              <a:ext cx="57240" cy="44384"/>
            </a:xfrm>
            <a:custGeom>
              <a:avLst/>
              <a:gdLst/>
              <a:ahLst/>
              <a:cxnLst/>
              <a:rect l="l" t="t" r="r" b="b"/>
              <a:pathLst>
                <a:path w="2186" h="1695" extrusionOk="0">
                  <a:moveTo>
                    <a:pt x="1098" y="1"/>
                  </a:moveTo>
                  <a:cubicBezTo>
                    <a:pt x="964" y="1"/>
                    <a:pt x="859" y="87"/>
                    <a:pt x="821" y="211"/>
                  </a:cubicBezTo>
                  <a:lnTo>
                    <a:pt x="783" y="373"/>
                  </a:lnTo>
                  <a:cubicBezTo>
                    <a:pt x="754" y="506"/>
                    <a:pt x="659" y="611"/>
                    <a:pt x="525" y="669"/>
                  </a:cubicBezTo>
                  <a:lnTo>
                    <a:pt x="1" y="879"/>
                  </a:lnTo>
                  <a:lnTo>
                    <a:pt x="630" y="1508"/>
                  </a:lnTo>
                  <a:cubicBezTo>
                    <a:pt x="759" y="1632"/>
                    <a:pt x="929" y="1694"/>
                    <a:pt x="1097" y="1694"/>
                  </a:cubicBezTo>
                  <a:cubicBezTo>
                    <a:pt x="1265" y="1694"/>
                    <a:pt x="1432" y="1632"/>
                    <a:pt x="1556" y="1508"/>
                  </a:cubicBezTo>
                  <a:lnTo>
                    <a:pt x="2185" y="879"/>
                  </a:lnTo>
                  <a:lnTo>
                    <a:pt x="1670" y="669"/>
                  </a:lnTo>
                  <a:cubicBezTo>
                    <a:pt x="1537" y="611"/>
                    <a:pt x="1441" y="506"/>
                    <a:pt x="1403" y="373"/>
                  </a:cubicBezTo>
                  <a:lnTo>
                    <a:pt x="1365" y="211"/>
                  </a:lnTo>
                  <a:cubicBezTo>
                    <a:pt x="1336" y="87"/>
                    <a:pt x="1222" y="1"/>
                    <a:pt x="1098"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78" name="Google Shape;21878;p80"/>
            <p:cNvSpPr/>
            <p:nvPr/>
          </p:nvSpPr>
          <p:spPr>
            <a:xfrm>
              <a:off x="4900684" y="4523622"/>
              <a:ext cx="274576" cy="99189"/>
            </a:xfrm>
            <a:custGeom>
              <a:avLst/>
              <a:gdLst/>
              <a:ahLst/>
              <a:cxnLst/>
              <a:rect l="l" t="t" r="r" b="b"/>
              <a:pathLst>
                <a:path w="10486" h="3788" extrusionOk="0">
                  <a:moveTo>
                    <a:pt x="1756" y="0"/>
                  </a:moveTo>
                  <a:lnTo>
                    <a:pt x="945" y="239"/>
                  </a:lnTo>
                  <a:cubicBezTo>
                    <a:pt x="383" y="401"/>
                    <a:pt x="1" y="907"/>
                    <a:pt x="1" y="1489"/>
                  </a:cubicBezTo>
                  <a:lnTo>
                    <a:pt x="1" y="3129"/>
                  </a:lnTo>
                  <a:cubicBezTo>
                    <a:pt x="1" y="3492"/>
                    <a:pt x="297" y="3788"/>
                    <a:pt x="659" y="3788"/>
                  </a:cubicBezTo>
                  <a:lnTo>
                    <a:pt x="9837" y="3788"/>
                  </a:lnTo>
                  <a:cubicBezTo>
                    <a:pt x="10190" y="3788"/>
                    <a:pt x="10485" y="3492"/>
                    <a:pt x="10485" y="3129"/>
                  </a:cubicBezTo>
                  <a:lnTo>
                    <a:pt x="10485" y="1489"/>
                  </a:lnTo>
                  <a:cubicBezTo>
                    <a:pt x="10485" y="907"/>
                    <a:pt x="10104" y="401"/>
                    <a:pt x="9550" y="239"/>
                  </a:cubicBezTo>
                  <a:lnTo>
                    <a:pt x="8730" y="0"/>
                  </a:lnTo>
                  <a:cubicBezTo>
                    <a:pt x="8348" y="449"/>
                    <a:pt x="7060" y="1908"/>
                    <a:pt x="5572" y="2738"/>
                  </a:cubicBezTo>
                  <a:cubicBezTo>
                    <a:pt x="5467" y="2796"/>
                    <a:pt x="5355" y="2824"/>
                    <a:pt x="5243" y="2824"/>
                  </a:cubicBezTo>
                  <a:cubicBezTo>
                    <a:pt x="5131" y="2824"/>
                    <a:pt x="5019" y="2796"/>
                    <a:pt x="4914" y="2738"/>
                  </a:cubicBezTo>
                  <a:cubicBezTo>
                    <a:pt x="3426" y="1908"/>
                    <a:pt x="2138" y="449"/>
                    <a:pt x="175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79" name="Google Shape;21879;p80"/>
          <p:cNvGrpSpPr/>
          <p:nvPr/>
        </p:nvGrpSpPr>
        <p:grpSpPr>
          <a:xfrm>
            <a:off x="9548873" y="4461059"/>
            <a:ext cx="351124" cy="473005"/>
            <a:chOff x="7161654" y="3345794"/>
            <a:chExt cx="263343" cy="354754"/>
          </a:xfrm>
        </p:grpSpPr>
        <p:sp>
          <p:nvSpPr>
            <p:cNvPr id="21880" name="Google Shape;21880;p80"/>
            <p:cNvSpPr/>
            <p:nvPr/>
          </p:nvSpPr>
          <p:spPr>
            <a:xfrm>
              <a:off x="7321802" y="3488686"/>
              <a:ext cx="68971" cy="125924"/>
            </a:xfrm>
            <a:custGeom>
              <a:avLst/>
              <a:gdLst/>
              <a:ahLst/>
              <a:cxnLst/>
              <a:rect l="l" t="t" r="r" b="b"/>
              <a:pathLst>
                <a:path w="2634" h="4809" extrusionOk="0">
                  <a:moveTo>
                    <a:pt x="0" y="1"/>
                  </a:moveTo>
                  <a:lnTo>
                    <a:pt x="0" y="4809"/>
                  </a:lnTo>
                  <a:lnTo>
                    <a:pt x="2633" y="4809"/>
                  </a:lnTo>
                  <a:cubicBezTo>
                    <a:pt x="2471" y="3635"/>
                    <a:pt x="1803" y="2758"/>
                    <a:pt x="1574" y="1699"/>
                  </a:cubicBezTo>
                  <a:cubicBezTo>
                    <a:pt x="1412" y="945"/>
                    <a:pt x="1536" y="1"/>
                    <a:pt x="1536"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1" name="Google Shape;21881;p80"/>
            <p:cNvSpPr/>
            <p:nvPr/>
          </p:nvSpPr>
          <p:spPr>
            <a:xfrm>
              <a:off x="7161654" y="3540139"/>
              <a:ext cx="263343" cy="160409"/>
            </a:xfrm>
            <a:custGeom>
              <a:avLst/>
              <a:gdLst/>
              <a:ahLst/>
              <a:cxnLst/>
              <a:rect l="l" t="t" r="r" b="b"/>
              <a:pathLst>
                <a:path w="10057" h="6126" extrusionOk="0">
                  <a:moveTo>
                    <a:pt x="3712" y="1"/>
                  </a:moveTo>
                  <a:lnTo>
                    <a:pt x="3712" y="1346"/>
                  </a:lnTo>
                  <a:cubicBezTo>
                    <a:pt x="3712" y="1718"/>
                    <a:pt x="3483" y="2052"/>
                    <a:pt x="3130" y="2176"/>
                  </a:cubicBezTo>
                  <a:lnTo>
                    <a:pt x="879" y="2968"/>
                  </a:lnTo>
                  <a:cubicBezTo>
                    <a:pt x="354" y="3159"/>
                    <a:pt x="1" y="3655"/>
                    <a:pt x="1" y="4208"/>
                  </a:cubicBezTo>
                  <a:lnTo>
                    <a:pt x="1" y="5467"/>
                  </a:lnTo>
                  <a:cubicBezTo>
                    <a:pt x="1" y="5830"/>
                    <a:pt x="297" y="6125"/>
                    <a:pt x="659" y="6125"/>
                  </a:cubicBezTo>
                  <a:lnTo>
                    <a:pt x="9398" y="6125"/>
                  </a:lnTo>
                  <a:cubicBezTo>
                    <a:pt x="9760" y="6125"/>
                    <a:pt x="10056" y="5830"/>
                    <a:pt x="10056" y="5467"/>
                  </a:cubicBezTo>
                  <a:lnTo>
                    <a:pt x="10056" y="4208"/>
                  </a:lnTo>
                  <a:cubicBezTo>
                    <a:pt x="10056" y="3655"/>
                    <a:pt x="9703" y="3159"/>
                    <a:pt x="9178" y="2968"/>
                  </a:cubicBezTo>
                  <a:lnTo>
                    <a:pt x="6917" y="2176"/>
                  </a:lnTo>
                  <a:cubicBezTo>
                    <a:pt x="6574" y="2052"/>
                    <a:pt x="6335" y="1718"/>
                    <a:pt x="6335" y="1355"/>
                  </a:cubicBezTo>
                  <a:lnTo>
                    <a:pt x="6335"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2" name="Google Shape;21882;p80"/>
            <p:cNvSpPr/>
            <p:nvPr/>
          </p:nvSpPr>
          <p:spPr>
            <a:xfrm>
              <a:off x="7224629" y="3597092"/>
              <a:ext cx="200368" cy="103457"/>
            </a:xfrm>
            <a:custGeom>
              <a:avLst/>
              <a:gdLst/>
              <a:ahLst/>
              <a:cxnLst/>
              <a:rect l="l" t="t" r="r" b="b"/>
              <a:pathLst>
                <a:path w="7652" h="3951" extrusionOk="0">
                  <a:moveTo>
                    <a:pt x="4512" y="1"/>
                  </a:moveTo>
                  <a:cubicBezTo>
                    <a:pt x="4207" y="583"/>
                    <a:pt x="3005" y="2596"/>
                    <a:pt x="0" y="3950"/>
                  </a:cubicBezTo>
                  <a:lnTo>
                    <a:pt x="6993" y="3950"/>
                  </a:lnTo>
                  <a:cubicBezTo>
                    <a:pt x="7355" y="3950"/>
                    <a:pt x="7651" y="3655"/>
                    <a:pt x="7651" y="3292"/>
                  </a:cubicBezTo>
                  <a:lnTo>
                    <a:pt x="7651" y="2033"/>
                  </a:lnTo>
                  <a:cubicBezTo>
                    <a:pt x="7642" y="1470"/>
                    <a:pt x="7298" y="984"/>
                    <a:pt x="6773" y="793"/>
                  </a:cubicBezTo>
                  <a:lnTo>
                    <a:pt x="4512" y="1"/>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3" name="Google Shape;21883;p80"/>
            <p:cNvSpPr/>
            <p:nvPr/>
          </p:nvSpPr>
          <p:spPr>
            <a:xfrm>
              <a:off x="7315806" y="3603088"/>
              <a:ext cx="54727" cy="97199"/>
            </a:xfrm>
            <a:custGeom>
              <a:avLst/>
              <a:gdLst/>
              <a:ahLst/>
              <a:cxnLst/>
              <a:rect l="l" t="t" r="r" b="b"/>
              <a:pathLst>
                <a:path w="2090" h="3712" extrusionOk="0">
                  <a:moveTo>
                    <a:pt x="1679" y="1"/>
                  </a:moveTo>
                  <a:cubicBezTo>
                    <a:pt x="1364" y="955"/>
                    <a:pt x="773" y="2643"/>
                    <a:pt x="0" y="3712"/>
                  </a:cubicBezTo>
                  <a:lnTo>
                    <a:pt x="525" y="3712"/>
                  </a:lnTo>
                  <a:cubicBezTo>
                    <a:pt x="1174" y="2729"/>
                    <a:pt x="1679" y="1394"/>
                    <a:pt x="2089" y="144"/>
                  </a:cubicBezTo>
                  <a:lnTo>
                    <a:pt x="1679"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4" name="Google Shape;21884;p80"/>
            <p:cNvSpPr/>
            <p:nvPr/>
          </p:nvSpPr>
          <p:spPr>
            <a:xfrm>
              <a:off x="7161654" y="3597092"/>
              <a:ext cx="200368" cy="103457"/>
            </a:xfrm>
            <a:custGeom>
              <a:avLst/>
              <a:gdLst/>
              <a:ahLst/>
              <a:cxnLst/>
              <a:rect l="l" t="t" r="r" b="b"/>
              <a:pathLst>
                <a:path w="7652" h="3951" extrusionOk="0">
                  <a:moveTo>
                    <a:pt x="3140" y="1"/>
                  </a:moveTo>
                  <a:lnTo>
                    <a:pt x="879" y="793"/>
                  </a:lnTo>
                  <a:cubicBezTo>
                    <a:pt x="354" y="984"/>
                    <a:pt x="1" y="1480"/>
                    <a:pt x="1" y="2033"/>
                  </a:cubicBezTo>
                  <a:lnTo>
                    <a:pt x="1" y="3292"/>
                  </a:lnTo>
                  <a:cubicBezTo>
                    <a:pt x="1" y="3655"/>
                    <a:pt x="297" y="3950"/>
                    <a:pt x="659" y="3950"/>
                  </a:cubicBezTo>
                  <a:lnTo>
                    <a:pt x="7652" y="3950"/>
                  </a:lnTo>
                  <a:cubicBezTo>
                    <a:pt x="4647" y="2596"/>
                    <a:pt x="3435" y="583"/>
                    <a:pt x="3149"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5" name="Google Shape;21885;p80"/>
            <p:cNvSpPr/>
            <p:nvPr/>
          </p:nvSpPr>
          <p:spPr>
            <a:xfrm>
              <a:off x="7258853" y="3540139"/>
              <a:ext cx="68709" cy="28646"/>
            </a:xfrm>
            <a:custGeom>
              <a:avLst/>
              <a:gdLst/>
              <a:ahLst/>
              <a:cxnLst/>
              <a:rect l="l" t="t" r="r" b="b"/>
              <a:pathLst>
                <a:path w="2624" h="1094" extrusionOk="0">
                  <a:moveTo>
                    <a:pt x="0" y="1"/>
                  </a:moveTo>
                  <a:lnTo>
                    <a:pt x="0" y="821"/>
                  </a:lnTo>
                  <a:cubicBezTo>
                    <a:pt x="420" y="1003"/>
                    <a:pt x="868" y="1093"/>
                    <a:pt x="1315" y="1093"/>
                  </a:cubicBezTo>
                  <a:cubicBezTo>
                    <a:pt x="1763" y="1093"/>
                    <a:pt x="2208" y="1003"/>
                    <a:pt x="2623" y="821"/>
                  </a:cubicBezTo>
                  <a:lnTo>
                    <a:pt x="2623"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6" name="Google Shape;21886;p80"/>
            <p:cNvSpPr/>
            <p:nvPr/>
          </p:nvSpPr>
          <p:spPr>
            <a:xfrm>
              <a:off x="7195878" y="3500181"/>
              <a:ext cx="46007" cy="45745"/>
            </a:xfrm>
            <a:custGeom>
              <a:avLst/>
              <a:gdLst/>
              <a:ahLst/>
              <a:cxnLst/>
              <a:rect l="l" t="t" r="r" b="b"/>
              <a:pathLst>
                <a:path w="1757" h="1747" extrusionOk="0">
                  <a:moveTo>
                    <a:pt x="879" y="0"/>
                  </a:moveTo>
                  <a:cubicBezTo>
                    <a:pt x="402" y="0"/>
                    <a:pt x="1" y="392"/>
                    <a:pt x="1" y="878"/>
                  </a:cubicBezTo>
                  <a:cubicBezTo>
                    <a:pt x="1" y="1355"/>
                    <a:pt x="402" y="1746"/>
                    <a:pt x="879" y="1746"/>
                  </a:cubicBezTo>
                  <a:cubicBezTo>
                    <a:pt x="1365" y="1746"/>
                    <a:pt x="1756" y="1355"/>
                    <a:pt x="1756" y="878"/>
                  </a:cubicBezTo>
                  <a:cubicBezTo>
                    <a:pt x="1756" y="392"/>
                    <a:pt x="1365" y="0"/>
                    <a:pt x="879"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7" name="Google Shape;21887;p80"/>
            <p:cNvSpPr/>
            <p:nvPr/>
          </p:nvSpPr>
          <p:spPr>
            <a:xfrm>
              <a:off x="7207373" y="3511676"/>
              <a:ext cx="23017" cy="22755"/>
            </a:xfrm>
            <a:custGeom>
              <a:avLst/>
              <a:gdLst/>
              <a:ahLst/>
              <a:cxnLst/>
              <a:rect l="l" t="t" r="r" b="b"/>
              <a:pathLst>
                <a:path w="879" h="869" extrusionOk="0">
                  <a:moveTo>
                    <a:pt x="440" y="0"/>
                  </a:moveTo>
                  <a:cubicBezTo>
                    <a:pt x="201" y="0"/>
                    <a:pt x="1" y="191"/>
                    <a:pt x="1" y="439"/>
                  </a:cubicBezTo>
                  <a:cubicBezTo>
                    <a:pt x="1" y="678"/>
                    <a:pt x="201" y="868"/>
                    <a:pt x="440" y="868"/>
                  </a:cubicBezTo>
                  <a:cubicBezTo>
                    <a:pt x="678" y="868"/>
                    <a:pt x="878" y="678"/>
                    <a:pt x="878" y="439"/>
                  </a:cubicBezTo>
                  <a:cubicBezTo>
                    <a:pt x="878" y="191"/>
                    <a:pt x="678" y="0"/>
                    <a:pt x="440"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8" name="Google Shape;21888;p80"/>
            <p:cNvSpPr/>
            <p:nvPr/>
          </p:nvSpPr>
          <p:spPr>
            <a:xfrm>
              <a:off x="7344766" y="3500181"/>
              <a:ext cx="45745" cy="45745"/>
            </a:xfrm>
            <a:custGeom>
              <a:avLst/>
              <a:gdLst/>
              <a:ahLst/>
              <a:cxnLst/>
              <a:rect l="l" t="t" r="r" b="b"/>
              <a:pathLst>
                <a:path w="1747" h="1747" extrusionOk="0">
                  <a:moveTo>
                    <a:pt x="878" y="0"/>
                  </a:moveTo>
                  <a:cubicBezTo>
                    <a:pt x="392" y="0"/>
                    <a:pt x="1" y="392"/>
                    <a:pt x="1" y="878"/>
                  </a:cubicBezTo>
                  <a:cubicBezTo>
                    <a:pt x="1" y="1355"/>
                    <a:pt x="392" y="1746"/>
                    <a:pt x="878" y="1746"/>
                  </a:cubicBezTo>
                  <a:cubicBezTo>
                    <a:pt x="1355" y="1746"/>
                    <a:pt x="1747" y="1355"/>
                    <a:pt x="1747" y="878"/>
                  </a:cubicBezTo>
                  <a:cubicBezTo>
                    <a:pt x="1747" y="392"/>
                    <a:pt x="1355" y="0"/>
                    <a:pt x="878"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89" name="Google Shape;21889;p80"/>
            <p:cNvSpPr/>
            <p:nvPr/>
          </p:nvSpPr>
          <p:spPr>
            <a:xfrm>
              <a:off x="7356261" y="3511676"/>
              <a:ext cx="22755" cy="22755"/>
            </a:xfrm>
            <a:custGeom>
              <a:avLst/>
              <a:gdLst/>
              <a:ahLst/>
              <a:cxnLst/>
              <a:rect l="l" t="t" r="r" b="b"/>
              <a:pathLst>
                <a:path w="869" h="869" extrusionOk="0">
                  <a:moveTo>
                    <a:pt x="439" y="0"/>
                  </a:moveTo>
                  <a:cubicBezTo>
                    <a:pt x="191" y="0"/>
                    <a:pt x="1" y="191"/>
                    <a:pt x="1" y="439"/>
                  </a:cubicBezTo>
                  <a:cubicBezTo>
                    <a:pt x="1" y="678"/>
                    <a:pt x="191" y="868"/>
                    <a:pt x="439" y="868"/>
                  </a:cubicBezTo>
                  <a:cubicBezTo>
                    <a:pt x="678" y="868"/>
                    <a:pt x="869" y="678"/>
                    <a:pt x="869" y="439"/>
                  </a:cubicBezTo>
                  <a:cubicBezTo>
                    <a:pt x="869" y="191"/>
                    <a:pt x="678" y="0"/>
                    <a:pt x="439"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0" name="Google Shape;21890;p80"/>
            <p:cNvSpPr/>
            <p:nvPr/>
          </p:nvSpPr>
          <p:spPr>
            <a:xfrm>
              <a:off x="7201639" y="3345794"/>
              <a:ext cx="183138" cy="134434"/>
            </a:xfrm>
            <a:custGeom>
              <a:avLst/>
              <a:gdLst/>
              <a:ahLst/>
              <a:cxnLst/>
              <a:rect l="l" t="t" r="r" b="b"/>
              <a:pathLst>
                <a:path w="6994" h="5134" extrusionOk="0">
                  <a:moveTo>
                    <a:pt x="3484" y="1"/>
                  </a:moveTo>
                  <a:cubicBezTo>
                    <a:pt x="1555" y="1"/>
                    <a:pt x="0" y="1571"/>
                    <a:pt x="0" y="3492"/>
                  </a:cubicBezTo>
                  <a:lnTo>
                    <a:pt x="0" y="5133"/>
                  </a:lnTo>
                  <a:lnTo>
                    <a:pt x="6993" y="5133"/>
                  </a:lnTo>
                  <a:lnTo>
                    <a:pt x="6993" y="3492"/>
                  </a:lnTo>
                  <a:cubicBezTo>
                    <a:pt x="6993" y="1571"/>
                    <a:pt x="5438" y="1"/>
                    <a:pt x="3519" y="1"/>
                  </a:cubicBezTo>
                  <a:cubicBezTo>
                    <a:pt x="3513" y="1"/>
                    <a:pt x="3507" y="1"/>
                    <a:pt x="3502" y="1"/>
                  </a:cubicBezTo>
                  <a:cubicBezTo>
                    <a:pt x="3496" y="1"/>
                    <a:pt x="3490" y="1"/>
                    <a:pt x="3484"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1" name="Google Shape;21891;p80"/>
            <p:cNvSpPr/>
            <p:nvPr/>
          </p:nvSpPr>
          <p:spPr>
            <a:xfrm>
              <a:off x="7200880" y="3414111"/>
              <a:ext cx="184866" cy="143311"/>
            </a:xfrm>
            <a:custGeom>
              <a:avLst/>
              <a:gdLst/>
              <a:ahLst/>
              <a:cxnLst/>
              <a:rect l="l" t="t" r="r" b="b"/>
              <a:pathLst>
                <a:path w="7060" h="5473" extrusionOk="0">
                  <a:moveTo>
                    <a:pt x="3531" y="1"/>
                  </a:moveTo>
                  <a:cubicBezTo>
                    <a:pt x="3461" y="1"/>
                    <a:pt x="3392" y="34"/>
                    <a:pt x="3349" y="101"/>
                  </a:cubicBezTo>
                  <a:cubicBezTo>
                    <a:pt x="2529" y="1351"/>
                    <a:pt x="1460" y="1780"/>
                    <a:pt x="964" y="1914"/>
                  </a:cubicBezTo>
                  <a:cubicBezTo>
                    <a:pt x="869" y="1942"/>
                    <a:pt x="583" y="1980"/>
                    <a:pt x="583" y="1980"/>
                  </a:cubicBezTo>
                  <a:cubicBezTo>
                    <a:pt x="258" y="1980"/>
                    <a:pt x="1" y="2257"/>
                    <a:pt x="39" y="2581"/>
                  </a:cubicBezTo>
                  <a:cubicBezTo>
                    <a:pt x="76" y="2861"/>
                    <a:pt x="314" y="3068"/>
                    <a:pt x="593" y="3068"/>
                  </a:cubicBezTo>
                  <a:cubicBezTo>
                    <a:pt x="599" y="3068"/>
                    <a:pt x="605" y="3068"/>
                    <a:pt x="611" y="3068"/>
                  </a:cubicBezTo>
                  <a:lnTo>
                    <a:pt x="726" y="3068"/>
                  </a:lnTo>
                  <a:cubicBezTo>
                    <a:pt x="945" y="4451"/>
                    <a:pt x="2138" y="5472"/>
                    <a:pt x="3531" y="5472"/>
                  </a:cubicBezTo>
                  <a:cubicBezTo>
                    <a:pt x="4933" y="5472"/>
                    <a:pt x="6116" y="4451"/>
                    <a:pt x="6335" y="3068"/>
                  </a:cubicBezTo>
                  <a:lnTo>
                    <a:pt x="6450" y="3068"/>
                  </a:lnTo>
                  <a:cubicBezTo>
                    <a:pt x="6456" y="3068"/>
                    <a:pt x="6463" y="3068"/>
                    <a:pt x="6469" y="3068"/>
                  </a:cubicBezTo>
                  <a:cubicBezTo>
                    <a:pt x="6756" y="3068"/>
                    <a:pt x="6994" y="2861"/>
                    <a:pt x="7032" y="2581"/>
                  </a:cubicBezTo>
                  <a:cubicBezTo>
                    <a:pt x="7060" y="2262"/>
                    <a:pt x="6811" y="1980"/>
                    <a:pt x="6494" y="1980"/>
                  </a:cubicBezTo>
                  <a:cubicBezTo>
                    <a:pt x="6489" y="1980"/>
                    <a:pt x="6484" y="1980"/>
                    <a:pt x="6478" y="1980"/>
                  </a:cubicBezTo>
                  <a:cubicBezTo>
                    <a:pt x="6478" y="1980"/>
                    <a:pt x="6183" y="1942"/>
                    <a:pt x="6097" y="1914"/>
                  </a:cubicBezTo>
                  <a:cubicBezTo>
                    <a:pt x="5601" y="1780"/>
                    <a:pt x="4523" y="1351"/>
                    <a:pt x="3712" y="101"/>
                  </a:cubicBezTo>
                  <a:cubicBezTo>
                    <a:pt x="3669" y="34"/>
                    <a:pt x="3600" y="1"/>
                    <a:pt x="3531"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2" name="Google Shape;21892;p80"/>
            <p:cNvSpPr/>
            <p:nvPr/>
          </p:nvSpPr>
          <p:spPr>
            <a:xfrm>
              <a:off x="7253223" y="3465905"/>
              <a:ext cx="11390" cy="17308"/>
            </a:xfrm>
            <a:custGeom>
              <a:avLst/>
              <a:gdLst/>
              <a:ahLst/>
              <a:cxnLst/>
              <a:rect l="l" t="t" r="r" b="b"/>
              <a:pathLst>
                <a:path w="435" h="661" extrusionOk="0">
                  <a:moveTo>
                    <a:pt x="216" y="0"/>
                  </a:moveTo>
                  <a:cubicBezTo>
                    <a:pt x="108" y="0"/>
                    <a:pt x="0" y="74"/>
                    <a:pt x="5" y="222"/>
                  </a:cubicBezTo>
                  <a:lnTo>
                    <a:pt x="5" y="441"/>
                  </a:lnTo>
                  <a:cubicBezTo>
                    <a:pt x="5" y="556"/>
                    <a:pt x="101" y="661"/>
                    <a:pt x="215" y="661"/>
                  </a:cubicBezTo>
                  <a:cubicBezTo>
                    <a:pt x="339" y="661"/>
                    <a:pt x="434" y="556"/>
                    <a:pt x="434" y="441"/>
                  </a:cubicBezTo>
                  <a:lnTo>
                    <a:pt x="434" y="222"/>
                  </a:lnTo>
                  <a:cubicBezTo>
                    <a:pt x="434" y="74"/>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3" name="Google Shape;21893;p80"/>
            <p:cNvSpPr/>
            <p:nvPr/>
          </p:nvSpPr>
          <p:spPr>
            <a:xfrm>
              <a:off x="7321802" y="3465905"/>
              <a:ext cx="11495" cy="17308"/>
            </a:xfrm>
            <a:custGeom>
              <a:avLst/>
              <a:gdLst/>
              <a:ahLst/>
              <a:cxnLst/>
              <a:rect l="l" t="t" r="r" b="b"/>
              <a:pathLst>
                <a:path w="439" h="661" extrusionOk="0">
                  <a:moveTo>
                    <a:pt x="219" y="0"/>
                  </a:moveTo>
                  <a:cubicBezTo>
                    <a:pt x="110" y="0"/>
                    <a:pt x="0" y="74"/>
                    <a:pt x="0" y="222"/>
                  </a:cubicBezTo>
                  <a:lnTo>
                    <a:pt x="0" y="441"/>
                  </a:lnTo>
                  <a:cubicBezTo>
                    <a:pt x="0" y="556"/>
                    <a:pt x="95" y="661"/>
                    <a:pt x="219" y="661"/>
                  </a:cubicBezTo>
                  <a:cubicBezTo>
                    <a:pt x="344" y="661"/>
                    <a:pt x="439" y="556"/>
                    <a:pt x="439" y="441"/>
                  </a:cubicBezTo>
                  <a:lnTo>
                    <a:pt x="439" y="222"/>
                  </a:lnTo>
                  <a:cubicBezTo>
                    <a:pt x="439" y="74"/>
                    <a:pt x="329" y="0"/>
                    <a:pt x="219"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4" name="Google Shape;21894;p80"/>
            <p:cNvSpPr/>
            <p:nvPr/>
          </p:nvSpPr>
          <p:spPr>
            <a:xfrm>
              <a:off x="7267573" y="3502930"/>
              <a:ext cx="51506" cy="23017"/>
            </a:xfrm>
            <a:custGeom>
              <a:avLst/>
              <a:gdLst/>
              <a:ahLst/>
              <a:cxnLst/>
              <a:rect l="l" t="t" r="r" b="b"/>
              <a:pathLst>
                <a:path w="1967" h="879" extrusionOk="0">
                  <a:moveTo>
                    <a:pt x="144" y="0"/>
                  </a:moveTo>
                  <a:cubicBezTo>
                    <a:pt x="58" y="0"/>
                    <a:pt x="1" y="77"/>
                    <a:pt x="10" y="163"/>
                  </a:cubicBezTo>
                  <a:cubicBezTo>
                    <a:pt x="96" y="563"/>
                    <a:pt x="497" y="878"/>
                    <a:pt x="984" y="878"/>
                  </a:cubicBezTo>
                  <a:cubicBezTo>
                    <a:pt x="1461" y="878"/>
                    <a:pt x="1861" y="563"/>
                    <a:pt x="1947" y="163"/>
                  </a:cubicBezTo>
                  <a:cubicBezTo>
                    <a:pt x="1966" y="77"/>
                    <a:pt x="1899" y="0"/>
                    <a:pt x="182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5" name="Google Shape;21895;p80"/>
            <p:cNvSpPr/>
            <p:nvPr/>
          </p:nvSpPr>
          <p:spPr>
            <a:xfrm>
              <a:off x="7201141" y="3414111"/>
              <a:ext cx="169626" cy="143311"/>
            </a:xfrm>
            <a:custGeom>
              <a:avLst/>
              <a:gdLst/>
              <a:ahLst/>
              <a:cxnLst/>
              <a:rect l="l" t="t" r="r" b="b"/>
              <a:pathLst>
                <a:path w="6478" h="5473" extrusionOk="0">
                  <a:moveTo>
                    <a:pt x="3516" y="1"/>
                  </a:moveTo>
                  <a:cubicBezTo>
                    <a:pt x="3444" y="1"/>
                    <a:pt x="3373" y="34"/>
                    <a:pt x="3330" y="101"/>
                  </a:cubicBezTo>
                  <a:cubicBezTo>
                    <a:pt x="2900" y="788"/>
                    <a:pt x="2280" y="1332"/>
                    <a:pt x="1546" y="1694"/>
                  </a:cubicBezTo>
                  <a:cubicBezTo>
                    <a:pt x="1355" y="1780"/>
                    <a:pt x="1155" y="1856"/>
                    <a:pt x="954" y="1914"/>
                  </a:cubicBezTo>
                  <a:cubicBezTo>
                    <a:pt x="868" y="1942"/>
                    <a:pt x="573" y="1980"/>
                    <a:pt x="573" y="1980"/>
                  </a:cubicBezTo>
                  <a:cubicBezTo>
                    <a:pt x="248" y="1980"/>
                    <a:pt x="0" y="2257"/>
                    <a:pt x="29" y="2581"/>
                  </a:cubicBezTo>
                  <a:cubicBezTo>
                    <a:pt x="66" y="2861"/>
                    <a:pt x="304" y="3068"/>
                    <a:pt x="583" y="3068"/>
                  </a:cubicBezTo>
                  <a:cubicBezTo>
                    <a:pt x="589" y="3068"/>
                    <a:pt x="595" y="3068"/>
                    <a:pt x="601" y="3068"/>
                  </a:cubicBezTo>
                  <a:lnTo>
                    <a:pt x="725" y="3068"/>
                  </a:lnTo>
                  <a:cubicBezTo>
                    <a:pt x="931" y="4467"/>
                    <a:pt x="2133" y="5472"/>
                    <a:pt x="3505" y="5472"/>
                  </a:cubicBezTo>
                  <a:cubicBezTo>
                    <a:pt x="3658" y="5472"/>
                    <a:pt x="3813" y="5460"/>
                    <a:pt x="3969" y="5434"/>
                  </a:cubicBezTo>
                  <a:cubicBezTo>
                    <a:pt x="2643" y="5234"/>
                    <a:pt x="1641" y="4127"/>
                    <a:pt x="1565" y="2791"/>
                  </a:cubicBezTo>
                  <a:cubicBezTo>
                    <a:pt x="1555" y="2686"/>
                    <a:pt x="1574" y="2581"/>
                    <a:pt x="1603" y="2486"/>
                  </a:cubicBezTo>
                  <a:cubicBezTo>
                    <a:pt x="1670" y="2248"/>
                    <a:pt x="1832" y="2057"/>
                    <a:pt x="2032" y="1933"/>
                  </a:cubicBezTo>
                  <a:cubicBezTo>
                    <a:pt x="2624" y="1599"/>
                    <a:pt x="3129" y="1151"/>
                    <a:pt x="3521" y="597"/>
                  </a:cubicBezTo>
                  <a:cubicBezTo>
                    <a:pt x="3978" y="1236"/>
                    <a:pt x="4589" y="1742"/>
                    <a:pt x="5295" y="2076"/>
                  </a:cubicBezTo>
                  <a:cubicBezTo>
                    <a:pt x="5457" y="2157"/>
                    <a:pt x="5631" y="2197"/>
                    <a:pt x="5804" y="2197"/>
                  </a:cubicBezTo>
                  <a:cubicBezTo>
                    <a:pt x="6040" y="2197"/>
                    <a:pt x="6275" y="2123"/>
                    <a:pt x="6478" y="1980"/>
                  </a:cubicBezTo>
                  <a:cubicBezTo>
                    <a:pt x="6478" y="1980"/>
                    <a:pt x="6173" y="1942"/>
                    <a:pt x="6087" y="1923"/>
                  </a:cubicBezTo>
                  <a:cubicBezTo>
                    <a:pt x="5591" y="1780"/>
                    <a:pt x="4513" y="1351"/>
                    <a:pt x="3702" y="101"/>
                  </a:cubicBezTo>
                  <a:cubicBezTo>
                    <a:pt x="3659" y="34"/>
                    <a:pt x="3587" y="1"/>
                    <a:pt x="35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6" name="Google Shape;21896;p80"/>
            <p:cNvSpPr/>
            <p:nvPr/>
          </p:nvSpPr>
          <p:spPr>
            <a:xfrm>
              <a:off x="7290563" y="3347313"/>
              <a:ext cx="94214" cy="101441"/>
            </a:xfrm>
            <a:custGeom>
              <a:avLst/>
              <a:gdLst/>
              <a:ahLst/>
              <a:cxnLst/>
              <a:rect l="l" t="t" r="r" b="b"/>
              <a:pathLst>
                <a:path w="3598" h="3874" extrusionOk="0">
                  <a:moveTo>
                    <a:pt x="735" y="0"/>
                  </a:moveTo>
                  <a:lnTo>
                    <a:pt x="735" y="0"/>
                  </a:lnTo>
                  <a:cubicBezTo>
                    <a:pt x="1" y="1860"/>
                    <a:pt x="1384" y="3873"/>
                    <a:pt x="3378" y="3873"/>
                  </a:cubicBezTo>
                  <a:cubicBezTo>
                    <a:pt x="3454" y="3873"/>
                    <a:pt x="3530" y="3873"/>
                    <a:pt x="3597" y="3864"/>
                  </a:cubicBezTo>
                  <a:lnTo>
                    <a:pt x="3597" y="3434"/>
                  </a:lnTo>
                  <a:cubicBezTo>
                    <a:pt x="3597" y="1755"/>
                    <a:pt x="2395" y="305"/>
                    <a:pt x="735"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7" name="Google Shape;21897;p80"/>
            <p:cNvSpPr/>
            <p:nvPr/>
          </p:nvSpPr>
          <p:spPr>
            <a:xfrm>
              <a:off x="7215884" y="3603088"/>
              <a:ext cx="54962" cy="97199"/>
            </a:xfrm>
            <a:custGeom>
              <a:avLst/>
              <a:gdLst/>
              <a:ahLst/>
              <a:cxnLst/>
              <a:rect l="l" t="t" r="r" b="b"/>
              <a:pathLst>
                <a:path w="2099" h="3712" extrusionOk="0">
                  <a:moveTo>
                    <a:pt x="410" y="1"/>
                  </a:moveTo>
                  <a:lnTo>
                    <a:pt x="0" y="144"/>
                  </a:lnTo>
                  <a:cubicBezTo>
                    <a:pt x="420" y="1394"/>
                    <a:pt x="916" y="2729"/>
                    <a:pt x="1565" y="3712"/>
                  </a:cubicBezTo>
                  <a:lnTo>
                    <a:pt x="2099" y="3712"/>
                  </a:lnTo>
                  <a:cubicBezTo>
                    <a:pt x="1317" y="2643"/>
                    <a:pt x="725" y="955"/>
                    <a:pt x="410" y="1"/>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898" name="Google Shape;21898;p80"/>
            <p:cNvSpPr/>
            <p:nvPr/>
          </p:nvSpPr>
          <p:spPr>
            <a:xfrm>
              <a:off x="7198392" y="3609346"/>
              <a:ext cx="34486" cy="90941"/>
            </a:xfrm>
            <a:custGeom>
              <a:avLst/>
              <a:gdLst/>
              <a:ahLst/>
              <a:cxnLst/>
              <a:rect l="l" t="t" r="r" b="b"/>
              <a:pathLst>
                <a:path w="1317" h="3473" extrusionOk="0">
                  <a:moveTo>
                    <a:pt x="411" y="0"/>
                  </a:moveTo>
                  <a:lnTo>
                    <a:pt x="0" y="143"/>
                  </a:lnTo>
                  <a:cubicBezTo>
                    <a:pt x="267" y="1250"/>
                    <a:pt x="554" y="2395"/>
                    <a:pt x="868" y="3473"/>
                  </a:cubicBezTo>
                  <a:lnTo>
                    <a:pt x="1317" y="3473"/>
                  </a:lnTo>
                  <a:cubicBezTo>
                    <a:pt x="992" y="2357"/>
                    <a:pt x="687" y="1155"/>
                    <a:pt x="411" y="0"/>
                  </a:cubicBezTo>
                  <a:close/>
                </a:path>
              </a:pathLst>
            </a:custGeom>
            <a:solidFill>
              <a:srgbClr val="ED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899" name="Google Shape;21899;p80"/>
          <p:cNvGrpSpPr/>
          <p:nvPr/>
        </p:nvGrpSpPr>
        <p:grpSpPr>
          <a:xfrm>
            <a:off x="8949027" y="4461059"/>
            <a:ext cx="350775" cy="473005"/>
            <a:chOff x="6711770" y="3345794"/>
            <a:chExt cx="263081" cy="354754"/>
          </a:xfrm>
        </p:grpSpPr>
        <p:sp>
          <p:nvSpPr>
            <p:cNvPr id="21900" name="Google Shape;21900;p80"/>
            <p:cNvSpPr/>
            <p:nvPr/>
          </p:nvSpPr>
          <p:spPr>
            <a:xfrm>
              <a:off x="6768984" y="3465957"/>
              <a:ext cx="148652" cy="148652"/>
            </a:xfrm>
            <a:custGeom>
              <a:avLst/>
              <a:gdLst/>
              <a:ahLst/>
              <a:cxnLst/>
              <a:rect l="l" t="t" r="r" b="b"/>
              <a:pathLst>
                <a:path w="5677" h="5677" extrusionOk="0">
                  <a:moveTo>
                    <a:pt x="0" y="0"/>
                  </a:moveTo>
                  <a:lnTo>
                    <a:pt x="0" y="5677"/>
                  </a:lnTo>
                  <a:lnTo>
                    <a:pt x="5676" y="5677"/>
                  </a:lnTo>
                  <a:lnTo>
                    <a:pt x="567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1" name="Google Shape;21901;p80"/>
            <p:cNvSpPr/>
            <p:nvPr/>
          </p:nvSpPr>
          <p:spPr>
            <a:xfrm>
              <a:off x="6711770" y="3545900"/>
              <a:ext cx="263081" cy="154649"/>
            </a:xfrm>
            <a:custGeom>
              <a:avLst/>
              <a:gdLst/>
              <a:ahLst/>
              <a:cxnLst/>
              <a:rect l="l" t="t" r="r" b="b"/>
              <a:pathLst>
                <a:path w="10047" h="5906" extrusionOk="0">
                  <a:moveTo>
                    <a:pt x="3712" y="0"/>
                  </a:moveTo>
                  <a:lnTo>
                    <a:pt x="3712" y="1135"/>
                  </a:lnTo>
                  <a:cubicBezTo>
                    <a:pt x="3712" y="1498"/>
                    <a:pt x="3473" y="1832"/>
                    <a:pt x="3130" y="1956"/>
                  </a:cubicBezTo>
                  <a:lnTo>
                    <a:pt x="869" y="2748"/>
                  </a:lnTo>
                  <a:cubicBezTo>
                    <a:pt x="353" y="2939"/>
                    <a:pt x="1" y="3435"/>
                    <a:pt x="1" y="3988"/>
                  </a:cubicBezTo>
                  <a:lnTo>
                    <a:pt x="1" y="5247"/>
                  </a:lnTo>
                  <a:cubicBezTo>
                    <a:pt x="1" y="5610"/>
                    <a:pt x="296" y="5905"/>
                    <a:pt x="649" y="5905"/>
                  </a:cubicBezTo>
                  <a:lnTo>
                    <a:pt x="9388" y="5905"/>
                  </a:lnTo>
                  <a:cubicBezTo>
                    <a:pt x="9750" y="5905"/>
                    <a:pt x="10046" y="5610"/>
                    <a:pt x="10046" y="5247"/>
                  </a:cubicBezTo>
                  <a:lnTo>
                    <a:pt x="10046" y="3988"/>
                  </a:lnTo>
                  <a:cubicBezTo>
                    <a:pt x="10046" y="3435"/>
                    <a:pt x="9693" y="2939"/>
                    <a:pt x="9178" y="2748"/>
                  </a:cubicBezTo>
                  <a:lnTo>
                    <a:pt x="6917" y="1956"/>
                  </a:lnTo>
                  <a:cubicBezTo>
                    <a:pt x="6574" y="1832"/>
                    <a:pt x="6335" y="1498"/>
                    <a:pt x="6335" y="1135"/>
                  </a:cubicBezTo>
                  <a:lnTo>
                    <a:pt x="6335" y="0"/>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2" name="Google Shape;21902;p80"/>
            <p:cNvSpPr/>
            <p:nvPr/>
          </p:nvSpPr>
          <p:spPr>
            <a:xfrm>
              <a:off x="6760474" y="3545900"/>
              <a:ext cx="165646" cy="143153"/>
            </a:xfrm>
            <a:custGeom>
              <a:avLst/>
              <a:gdLst/>
              <a:ahLst/>
              <a:cxnLst/>
              <a:rect l="l" t="t" r="r" b="b"/>
              <a:pathLst>
                <a:path w="6326" h="5467" extrusionOk="0">
                  <a:moveTo>
                    <a:pt x="1852" y="0"/>
                  </a:moveTo>
                  <a:lnTo>
                    <a:pt x="1852" y="1135"/>
                  </a:lnTo>
                  <a:cubicBezTo>
                    <a:pt x="1852" y="1498"/>
                    <a:pt x="1613" y="1832"/>
                    <a:pt x="1270" y="1956"/>
                  </a:cubicBezTo>
                  <a:lnTo>
                    <a:pt x="1" y="2404"/>
                  </a:lnTo>
                  <a:cubicBezTo>
                    <a:pt x="58" y="4112"/>
                    <a:pt x="1460" y="5467"/>
                    <a:pt x="3168" y="5467"/>
                  </a:cubicBezTo>
                  <a:cubicBezTo>
                    <a:pt x="4866" y="5467"/>
                    <a:pt x="6269" y="4112"/>
                    <a:pt x="6326" y="2404"/>
                  </a:cubicBezTo>
                  <a:lnTo>
                    <a:pt x="5057" y="1956"/>
                  </a:lnTo>
                  <a:cubicBezTo>
                    <a:pt x="4704" y="1832"/>
                    <a:pt x="4475" y="1498"/>
                    <a:pt x="4475" y="1135"/>
                  </a:cubicBezTo>
                  <a:lnTo>
                    <a:pt x="4475"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3" name="Google Shape;21903;p80"/>
            <p:cNvSpPr/>
            <p:nvPr/>
          </p:nvSpPr>
          <p:spPr>
            <a:xfrm>
              <a:off x="6771969" y="3545900"/>
              <a:ext cx="142918" cy="131658"/>
            </a:xfrm>
            <a:custGeom>
              <a:avLst/>
              <a:gdLst/>
              <a:ahLst/>
              <a:cxnLst/>
              <a:rect l="l" t="t" r="r" b="b"/>
              <a:pathLst>
                <a:path w="5458" h="5028" extrusionOk="0">
                  <a:moveTo>
                    <a:pt x="1413" y="0"/>
                  </a:moveTo>
                  <a:lnTo>
                    <a:pt x="1413" y="1135"/>
                  </a:lnTo>
                  <a:cubicBezTo>
                    <a:pt x="1413" y="1498"/>
                    <a:pt x="1184" y="1832"/>
                    <a:pt x="831" y="1956"/>
                  </a:cubicBezTo>
                  <a:lnTo>
                    <a:pt x="1" y="2252"/>
                  </a:lnTo>
                  <a:lnTo>
                    <a:pt x="1" y="2299"/>
                  </a:lnTo>
                  <a:cubicBezTo>
                    <a:pt x="1" y="3797"/>
                    <a:pt x="1222" y="5028"/>
                    <a:pt x="2729" y="5028"/>
                  </a:cubicBezTo>
                  <a:cubicBezTo>
                    <a:pt x="4236" y="5028"/>
                    <a:pt x="5457" y="3807"/>
                    <a:pt x="5457" y="2299"/>
                  </a:cubicBezTo>
                  <a:lnTo>
                    <a:pt x="5457" y="2252"/>
                  </a:lnTo>
                  <a:lnTo>
                    <a:pt x="4618" y="1956"/>
                  </a:lnTo>
                  <a:cubicBezTo>
                    <a:pt x="4275" y="1832"/>
                    <a:pt x="4036" y="1498"/>
                    <a:pt x="4036" y="1135"/>
                  </a:cubicBezTo>
                  <a:lnTo>
                    <a:pt x="403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4" name="Google Shape;21904;p80"/>
            <p:cNvSpPr/>
            <p:nvPr/>
          </p:nvSpPr>
          <p:spPr>
            <a:xfrm>
              <a:off x="6808942" y="3545900"/>
              <a:ext cx="68736" cy="28804"/>
            </a:xfrm>
            <a:custGeom>
              <a:avLst/>
              <a:gdLst/>
              <a:ahLst/>
              <a:cxnLst/>
              <a:rect l="l" t="t" r="r" b="b"/>
              <a:pathLst>
                <a:path w="2625" h="1100" extrusionOk="0">
                  <a:moveTo>
                    <a:pt x="1" y="0"/>
                  </a:moveTo>
                  <a:lnTo>
                    <a:pt x="1" y="821"/>
                  </a:lnTo>
                  <a:cubicBezTo>
                    <a:pt x="420" y="1007"/>
                    <a:pt x="866" y="1100"/>
                    <a:pt x="1312" y="1100"/>
                  </a:cubicBezTo>
                  <a:cubicBezTo>
                    <a:pt x="1758" y="1100"/>
                    <a:pt x="2204" y="1007"/>
                    <a:pt x="2624" y="821"/>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5" name="Google Shape;21905;p80"/>
            <p:cNvSpPr/>
            <p:nvPr/>
          </p:nvSpPr>
          <p:spPr>
            <a:xfrm>
              <a:off x="6768984" y="3414504"/>
              <a:ext cx="148652" cy="148652"/>
            </a:xfrm>
            <a:custGeom>
              <a:avLst/>
              <a:gdLst/>
              <a:ahLst/>
              <a:cxnLst/>
              <a:rect l="l" t="t" r="r" b="b"/>
              <a:pathLst>
                <a:path w="5677" h="5677" extrusionOk="0">
                  <a:moveTo>
                    <a:pt x="0" y="0"/>
                  </a:moveTo>
                  <a:lnTo>
                    <a:pt x="0" y="2834"/>
                  </a:lnTo>
                  <a:cubicBezTo>
                    <a:pt x="0" y="4408"/>
                    <a:pt x="1269" y="5676"/>
                    <a:pt x="2843" y="5676"/>
                  </a:cubicBezTo>
                  <a:cubicBezTo>
                    <a:pt x="4408" y="5676"/>
                    <a:pt x="5676" y="4408"/>
                    <a:pt x="5676" y="2834"/>
                  </a:cubicBezTo>
                  <a:lnTo>
                    <a:pt x="567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6" name="Google Shape;21906;p80"/>
            <p:cNvSpPr/>
            <p:nvPr/>
          </p:nvSpPr>
          <p:spPr>
            <a:xfrm>
              <a:off x="6803208" y="3466324"/>
              <a:ext cx="11495" cy="17151"/>
            </a:xfrm>
            <a:custGeom>
              <a:avLst/>
              <a:gdLst/>
              <a:ahLst/>
              <a:cxnLst/>
              <a:rect l="l" t="t" r="r" b="b"/>
              <a:pathLst>
                <a:path w="439" h="655" extrusionOk="0">
                  <a:moveTo>
                    <a:pt x="220" y="1"/>
                  </a:moveTo>
                  <a:cubicBezTo>
                    <a:pt x="110" y="1"/>
                    <a:pt x="0" y="72"/>
                    <a:pt x="0" y="215"/>
                  </a:cubicBezTo>
                  <a:lnTo>
                    <a:pt x="0" y="435"/>
                  </a:lnTo>
                  <a:cubicBezTo>
                    <a:pt x="0" y="559"/>
                    <a:pt x="105" y="654"/>
                    <a:pt x="220" y="654"/>
                  </a:cubicBezTo>
                  <a:cubicBezTo>
                    <a:pt x="344" y="654"/>
                    <a:pt x="439" y="559"/>
                    <a:pt x="439" y="435"/>
                  </a:cubicBezTo>
                  <a:lnTo>
                    <a:pt x="439" y="215"/>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7" name="Google Shape;21907;p80"/>
            <p:cNvSpPr/>
            <p:nvPr/>
          </p:nvSpPr>
          <p:spPr>
            <a:xfrm>
              <a:off x="6871891" y="3466324"/>
              <a:ext cx="11521" cy="17151"/>
            </a:xfrm>
            <a:custGeom>
              <a:avLst/>
              <a:gdLst/>
              <a:ahLst/>
              <a:cxnLst/>
              <a:rect l="l" t="t" r="r" b="b"/>
              <a:pathLst>
                <a:path w="440" h="655" extrusionOk="0">
                  <a:moveTo>
                    <a:pt x="220" y="1"/>
                  </a:moveTo>
                  <a:cubicBezTo>
                    <a:pt x="110" y="1"/>
                    <a:pt x="1" y="72"/>
                    <a:pt x="1" y="215"/>
                  </a:cubicBezTo>
                  <a:lnTo>
                    <a:pt x="1" y="435"/>
                  </a:lnTo>
                  <a:cubicBezTo>
                    <a:pt x="1" y="559"/>
                    <a:pt x="96" y="654"/>
                    <a:pt x="220" y="654"/>
                  </a:cubicBezTo>
                  <a:cubicBezTo>
                    <a:pt x="344" y="654"/>
                    <a:pt x="439" y="55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8" name="Google Shape;21908;p80"/>
            <p:cNvSpPr/>
            <p:nvPr/>
          </p:nvSpPr>
          <p:spPr>
            <a:xfrm>
              <a:off x="6817976" y="3506361"/>
              <a:ext cx="50668" cy="17334"/>
            </a:xfrm>
            <a:custGeom>
              <a:avLst/>
              <a:gdLst/>
              <a:ahLst/>
              <a:cxnLst/>
              <a:rect l="l" t="t" r="r" b="b"/>
              <a:pathLst>
                <a:path w="1935" h="662" extrusionOk="0">
                  <a:moveTo>
                    <a:pt x="312" y="1"/>
                  </a:moveTo>
                  <a:cubicBezTo>
                    <a:pt x="143" y="1"/>
                    <a:pt x="0" y="223"/>
                    <a:pt x="161" y="385"/>
                  </a:cubicBezTo>
                  <a:cubicBezTo>
                    <a:pt x="371" y="567"/>
                    <a:pt x="650" y="662"/>
                    <a:pt x="932" y="662"/>
                  </a:cubicBezTo>
                  <a:cubicBezTo>
                    <a:pt x="945" y="662"/>
                    <a:pt x="959" y="662"/>
                    <a:pt x="972" y="661"/>
                  </a:cubicBezTo>
                  <a:cubicBezTo>
                    <a:pt x="986" y="662"/>
                    <a:pt x="999" y="662"/>
                    <a:pt x="1012" y="662"/>
                  </a:cubicBezTo>
                  <a:cubicBezTo>
                    <a:pt x="1294" y="662"/>
                    <a:pt x="1564" y="567"/>
                    <a:pt x="1773" y="385"/>
                  </a:cubicBezTo>
                  <a:cubicBezTo>
                    <a:pt x="1935" y="223"/>
                    <a:pt x="1792" y="1"/>
                    <a:pt x="1622" y="1"/>
                  </a:cubicBezTo>
                  <a:cubicBezTo>
                    <a:pt x="1571" y="1"/>
                    <a:pt x="1517" y="21"/>
                    <a:pt x="1468" y="70"/>
                  </a:cubicBezTo>
                  <a:cubicBezTo>
                    <a:pt x="1320" y="175"/>
                    <a:pt x="1146" y="227"/>
                    <a:pt x="971" y="227"/>
                  </a:cubicBezTo>
                  <a:cubicBezTo>
                    <a:pt x="796" y="227"/>
                    <a:pt x="619" y="175"/>
                    <a:pt x="466" y="70"/>
                  </a:cubicBezTo>
                  <a:cubicBezTo>
                    <a:pt x="418" y="21"/>
                    <a:pt x="364" y="1"/>
                    <a:pt x="312"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09" name="Google Shape;21909;p80"/>
            <p:cNvSpPr/>
            <p:nvPr/>
          </p:nvSpPr>
          <p:spPr>
            <a:xfrm>
              <a:off x="6768748" y="3414504"/>
              <a:ext cx="148888" cy="148652"/>
            </a:xfrm>
            <a:custGeom>
              <a:avLst/>
              <a:gdLst/>
              <a:ahLst/>
              <a:cxnLst/>
              <a:rect l="l" t="t" r="r" b="b"/>
              <a:pathLst>
                <a:path w="5686" h="5677" extrusionOk="0">
                  <a:moveTo>
                    <a:pt x="9" y="0"/>
                  </a:moveTo>
                  <a:lnTo>
                    <a:pt x="9" y="2834"/>
                  </a:lnTo>
                  <a:cubicBezTo>
                    <a:pt x="0" y="4421"/>
                    <a:pt x="1293" y="5677"/>
                    <a:pt x="2825" y="5677"/>
                  </a:cubicBezTo>
                  <a:cubicBezTo>
                    <a:pt x="2979" y="5677"/>
                    <a:pt x="3134" y="5664"/>
                    <a:pt x="3291" y="5638"/>
                  </a:cubicBezTo>
                  <a:cubicBezTo>
                    <a:pt x="1908" y="5419"/>
                    <a:pt x="887" y="4236"/>
                    <a:pt x="887" y="2834"/>
                  </a:cubicBezTo>
                  <a:lnTo>
                    <a:pt x="887" y="2681"/>
                  </a:lnTo>
                  <a:cubicBezTo>
                    <a:pt x="887" y="2433"/>
                    <a:pt x="1030" y="2204"/>
                    <a:pt x="1259" y="2099"/>
                  </a:cubicBezTo>
                  <a:cubicBezTo>
                    <a:pt x="1879" y="1784"/>
                    <a:pt x="2423" y="1326"/>
                    <a:pt x="2852" y="773"/>
                  </a:cubicBezTo>
                  <a:cubicBezTo>
                    <a:pt x="3339" y="1393"/>
                    <a:pt x="4331" y="2395"/>
                    <a:pt x="5685" y="2395"/>
                  </a:cubicBezTo>
                  <a:lnTo>
                    <a:pt x="568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0" name="Google Shape;21910;p80"/>
            <p:cNvSpPr/>
            <p:nvPr/>
          </p:nvSpPr>
          <p:spPr>
            <a:xfrm>
              <a:off x="6745994" y="3345794"/>
              <a:ext cx="194633" cy="268318"/>
            </a:xfrm>
            <a:custGeom>
              <a:avLst/>
              <a:gdLst/>
              <a:ahLst/>
              <a:cxnLst/>
              <a:rect l="l" t="t" r="r" b="b"/>
              <a:pathLst>
                <a:path w="7433" h="10247" extrusionOk="0">
                  <a:moveTo>
                    <a:pt x="3712" y="1"/>
                  </a:moveTo>
                  <a:cubicBezTo>
                    <a:pt x="1670" y="1"/>
                    <a:pt x="0" y="1661"/>
                    <a:pt x="0" y="3712"/>
                  </a:cubicBezTo>
                  <a:lnTo>
                    <a:pt x="0" y="10237"/>
                  </a:lnTo>
                  <a:lnTo>
                    <a:pt x="878" y="9932"/>
                  </a:lnTo>
                  <a:lnTo>
                    <a:pt x="878" y="5009"/>
                  </a:lnTo>
                  <a:cubicBezTo>
                    <a:pt x="878" y="4790"/>
                    <a:pt x="1031" y="4599"/>
                    <a:pt x="1241" y="4561"/>
                  </a:cubicBezTo>
                  <a:cubicBezTo>
                    <a:pt x="2385" y="4380"/>
                    <a:pt x="3196" y="3397"/>
                    <a:pt x="3540" y="2901"/>
                  </a:cubicBezTo>
                  <a:cubicBezTo>
                    <a:pt x="3583" y="2839"/>
                    <a:pt x="3650" y="2808"/>
                    <a:pt x="3716" y="2808"/>
                  </a:cubicBezTo>
                  <a:cubicBezTo>
                    <a:pt x="3783" y="2808"/>
                    <a:pt x="3850" y="2839"/>
                    <a:pt x="3893" y="2901"/>
                  </a:cubicBezTo>
                  <a:cubicBezTo>
                    <a:pt x="4236" y="3397"/>
                    <a:pt x="5047" y="4380"/>
                    <a:pt x="6192" y="4561"/>
                  </a:cubicBezTo>
                  <a:cubicBezTo>
                    <a:pt x="6402" y="4599"/>
                    <a:pt x="6564" y="4790"/>
                    <a:pt x="6554" y="5009"/>
                  </a:cubicBezTo>
                  <a:lnTo>
                    <a:pt x="6554" y="9932"/>
                  </a:lnTo>
                  <a:lnTo>
                    <a:pt x="7432" y="10247"/>
                  </a:lnTo>
                  <a:lnTo>
                    <a:pt x="7432" y="3712"/>
                  </a:lnTo>
                  <a:cubicBezTo>
                    <a:pt x="7432" y="1661"/>
                    <a:pt x="5763" y="1"/>
                    <a:pt x="37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1" name="Google Shape;21911;p80"/>
            <p:cNvSpPr/>
            <p:nvPr/>
          </p:nvSpPr>
          <p:spPr>
            <a:xfrm>
              <a:off x="6771969" y="3592352"/>
              <a:ext cx="142918" cy="83713"/>
            </a:xfrm>
            <a:custGeom>
              <a:avLst/>
              <a:gdLst/>
              <a:ahLst/>
              <a:cxnLst/>
              <a:rect l="l" t="t" r="r" b="b"/>
              <a:pathLst>
                <a:path w="5458" h="3197" extrusionOk="0">
                  <a:moveTo>
                    <a:pt x="1126" y="1"/>
                  </a:moveTo>
                  <a:cubicBezTo>
                    <a:pt x="1041" y="87"/>
                    <a:pt x="945" y="144"/>
                    <a:pt x="831" y="182"/>
                  </a:cubicBezTo>
                  <a:lnTo>
                    <a:pt x="1" y="478"/>
                  </a:lnTo>
                  <a:lnTo>
                    <a:pt x="1" y="525"/>
                  </a:lnTo>
                  <a:cubicBezTo>
                    <a:pt x="29" y="2004"/>
                    <a:pt x="1241" y="3197"/>
                    <a:pt x="2729" y="3197"/>
                  </a:cubicBezTo>
                  <a:cubicBezTo>
                    <a:pt x="4217" y="3197"/>
                    <a:pt x="5429" y="2004"/>
                    <a:pt x="5457" y="525"/>
                  </a:cubicBezTo>
                  <a:cubicBezTo>
                    <a:pt x="5457" y="506"/>
                    <a:pt x="5457" y="487"/>
                    <a:pt x="5457" y="478"/>
                  </a:cubicBezTo>
                  <a:lnTo>
                    <a:pt x="4618" y="182"/>
                  </a:lnTo>
                  <a:cubicBezTo>
                    <a:pt x="4513" y="144"/>
                    <a:pt x="4408" y="87"/>
                    <a:pt x="4322" y="1"/>
                  </a:cubicBezTo>
                  <a:lnTo>
                    <a:pt x="2729" y="1069"/>
                  </a:lnTo>
                  <a:lnTo>
                    <a:pt x="1126"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2" name="Google Shape;21912;p80"/>
            <p:cNvSpPr/>
            <p:nvPr/>
          </p:nvSpPr>
          <p:spPr>
            <a:xfrm>
              <a:off x="6776211" y="3592352"/>
              <a:ext cx="134172" cy="64467"/>
            </a:xfrm>
            <a:custGeom>
              <a:avLst/>
              <a:gdLst/>
              <a:ahLst/>
              <a:cxnLst/>
              <a:rect l="l" t="t" r="r" b="b"/>
              <a:pathLst>
                <a:path w="5124" h="2462" extrusionOk="0">
                  <a:moveTo>
                    <a:pt x="964" y="1"/>
                  </a:moveTo>
                  <a:cubicBezTo>
                    <a:pt x="879" y="77"/>
                    <a:pt x="783" y="134"/>
                    <a:pt x="669" y="182"/>
                  </a:cubicBezTo>
                  <a:lnTo>
                    <a:pt x="1" y="420"/>
                  </a:lnTo>
                  <a:cubicBezTo>
                    <a:pt x="1" y="430"/>
                    <a:pt x="20" y="449"/>
                    <a:pt x="20" y="468"/>
                  </a:cubicBezTo>
                  <a:lnTo>
                    <a:pt x="735" y="2071"/>
                  </a:lnTo>
                  <a:cubicBezTo>
                    <a:pt x="849" y="2322"/>
                    <a:pt x="1091" y="2461"/>
                    <a:pt x="1338" y="2461"/>
                  </a:cubicBezTo>
                  <a:cubicBezTo>
                    <a:pt x="1484" y="2461"/>
                    <a:pt x="1632" y="2412"/>
                    <a:pt x="1756" y="2309"/>
                  </a:cubicBezTo>
                  <a:lnTo>
                    <a:pt x="2567" y="1642"/>
                  </a:lnTo>
                  <a:lnTo>
                    <a:pt x="3378" y="2309"/>
                  </a:lnTo>
                  <a:cubicBezTo>
                    <a:pt x="3502" y="2412"/>
                    <a:pt x="3650" y="2461"/>
                    <a:pt x="3796" y="2461"/>
                  </a:cubicBezTo>
                  <a:cubicBezTo>
                    <a:pt x="4042" y="2461"/>
                    <a:pt x="4281" y="2322"/>
                    <a:pt x="4389" y="2071"/>
                  </a:cubicBezTo>
                  <a:lnTo>
                    <a:pt x="5105" y="468"/>
                  </a:lnTo>
                  <a:cubicBezTo>
                    <a:pt x="5114" y="449"/>
                    <a:pt x="5114" y="430"/>
                    <a:pt x="5124" y="420"/>
                  </a:cubicBezTo>
                  <a:lnTo>
                    <a:pt x="4456" y="182"/>
                  </a:lnTo>
                  <a:cubicBezTo>
                    <a:pt x="4351" y="134"/>
                    <a:pt x="4246" y="77"/>
                    <a:pt x="4160" y="1"/>
                  </a:cubicBezTo>
                  <a:lnTo>
                    <a:pt x="2567" y="1069"/>
                  </a:lnTo>
                  <a:lnTo>
                    <a:pt x="96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3" name="Google Shape;21913;p80"/>
            <p:cNvSpPr/>
            <p:nvPr/>
          </p:nvSpPr>
          <p:spPr>
            <a:xfrm>
              <a:off x="6786450" y="3582664"/>
              <a:ext cx="57005" cy="62818"/>
            </a:xfrm>
            <a:custGeom>
              <a:avLst/>
              <a:gdLst/>
              <a:ahLst/>
              <a:cxnLst/>
              <a:rect l="l" t="t" r="r" b="b"/>
              <a:pathLst>
                <a:path w="2177" h="2399" extrusionOk="0">
                  <a:moveTo>
                    <a:pt x="645" y="1"/>
                  </a:moveTo>
                  <a:cubicBezTo>
                    <a:pt x="588" y="1"/>
                    <a:pt x="530" y="22"/>
                    <a:pt x="488" y="65"/>
                  </a:cubicBezTo>
                  <a:lnTo>
                    <a:pt x="68" y="495"/>
                  </a:lnTo>
                  <a:cubicBezTo>
                    <a:pt x="20" y="533"/>
                    <a:pt x="1" y="600"/>
                    <a:pt x="30" y="666"/>
                  </a:cubicBezTo>
                  <a:lnTo>
                    <a:pt x="745" y="2269"/>
                  </a:lnTo>
                  <a:cubicBezTo>
                    <a:pt x="781" y="2352"/>
                    <a:pt x="861" y="2398"/>
                    <a:pt x="944" y="2398"/>
                  </a:cubicBezTo>
                  <a:cubicBezTo>
                    <a:pt x="994" y="2398"/>
                    <a:pt x="1045" y="2381"/>
                    <a:pt x="1089" y="2345"/>
                  </a:cubicBezTo>
                  <a:lnTo>
                    <a:pt x="2176" y="1439"/>
                  </a:lnTo>
                  <a:lnTo>
                    <a:pt x="802" y="65"/>
                  </a:lnTo>
                  <a:cubicBezTo>
                    <a:pt x="759" y="22"/>
                    <a:pt x="702" y="1"/>
                    <a:pt x="64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4" name="Google Shape;21914;p80"/>
            <p:cNvSpPr/>
            <p:nvPr/>
          </p:nvSpPr>
          <p:spPr>
            <a:xfrm>
              <a:off x="6843428" y="3582664"/>
              <a:ext cx="56717" cy="62818"/>
            </a:xfrm>
            <a:custGeom>
              <a:avLst/>
              <a:gdLst/>
              <a:ahLst/>
              <a:cxnLst/>
              <a:rect l="l" t="t" r="r" b="b"/>
              <a:pathLst>
                <a:path w="2166" h="2399" extrusionOk="0">
                  <a:moveTo>
                    <a:pt x="1526" y="1"/>
                  </a:moveTo>
                  <a:cubicBezTo>
                    <a:pt x="1472" y="1"/>
                    <a:pt x="1417" y="22"/>
                    <a:pt x="1374" y="65"/>
                  </a:cubicBezTo>
                  <a:lnTo>
                    <a:pt x="0" y="1439"/>
                  </a:lnTo>
                  <a:lnTo>
                    <a:pt x="1088" y="2345"/>
                  </a:lnTo>
                  <a:cubicBezTo>
                    <a:pt x="1127" y="2381"/>
                    <a:pt x="1176" y="2398"/>
                    <a:pt x="1225" y="2398"/>
                  </a:cubicBezTo>
                  <a:cubicBezTo>
                    <a:pt x="1306" y="2398"/>
                    <a:pt x="1386" y="2352"/>
                    <a:pt x="1422" y="2269"/>
                  </a:cubicBezTo>
                  <a:lnTo>
                    <a:pt x="2137" y="666"/>
                  </a:lnTo>
                  <a:cubicBezTo>
                    <a:pt x="2166" y="600"/>
                    <a:pt x="2156" y="533"/>
                    <a:pt x="2108" y="485"/>
                  </a:cubicBezTo>
                  <a:lnTo>
                    <a:pt x="1679" y="65"/>
                  </a:lnTo>
                  <a:cubicBezTo>
                    <a:pt x="1636" y="22"/>
                    <a:pt x="1581" y="1"/>
                    <a:pt x="15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5" name="Google Shape;21915;p80"/>
            <p:cNvSpPr/>
            <p:nvPr/>
          </p:nvSpPr>
          <p:spPr>
            <a:xfrm>
              <a:off x="6714519" y="3627335"/>
              <a:ext cx="48730" cy="72951"/>
            </a:xfrm>
            <a:custGeom>
              <a:avLst/>
              <a:gdLst/>
              <a:ahLst/>
              <a:cxnLst/>
              <a:rect l="l" t="t" r="r" b="b"/>
              <a:pathLst>
                <a:path w="1861" h="2786" extrusionOk="0">
                  <a:moveTo>
                    <a:pt x="239" y="0"/>
                  </a:moveTo>
                  <a:cubicBezTo>
                    <a:pt x="134" y="115"/>
                    <a:pt x="58" y="239"/>
                    <a:pt x="0" y="372"/>
                  </a:cubicBezTo>
                  <a:lnTo>
                    <a:pt x="1193" y="1384"/>
                  </a:lnTo>
                  <a:cubicBezTo>
                    <a:pt x="1336" y="1508"/>
                    <a:pt x="1422" y="1689"/>
                    <a:pt x="1422" y="1880"/>
                  </a:cubicBezTo>
                  <a:lnTo>
                    <a:pt x="1422" y="2786"/>
                  </a:lnTo>
                  <a:lnTo>
                    <a:pt x="1861" y="2786"/>
                  </a:lnTo>
                  <a:lnTo>
                    <a:pt x="1861" y="1889"/>
                  </a:lnTo>
                  <a:cubicBezTo>
                    <a:pt x="1861" y="1565"/>
                    <a:pt x="1718" y="1260"/>
                    <a:pt x="1479" y="1050"/>
                  </a:cubicBezTo>
                  <a:lnTo>
                    <a:pt x="239"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6" name="Google Shape;21916;p80"/>
            <p:cNvSpPr/>
            <p:nvPr/>
          </p:nvSpPr>
          <p:spPr>
            <a:xfrm>
              <a:off x="6923345" y="3627335"/>
              <a:ext cx="48992" cy="72951"/>
            </a:xfrm>
            <a:custGeom>
              <a:avLst/>
              <a:gdLst/>
              <a:ahLst/>
              <a:cxnLst/>
              <a:rect l="l" t="t" r="r" b="b"/>
              <a:pathLst>
                <a:path w="1871" h="2786" extrusionOk="0">
                  <a:moveTo>
                    <a:pt x="1632" y="0"/>
                  </a:moveTo>
                  <a:lnTo>
                    <a:pt x="392" y="1050"/>
                  </a:lnTo>
                  <a:cubicBezTo>
                    <a:pt x="144" y="1260"/>
                    <a:pt x="1" y="1565"/>
                    <a:pt x="1" y="1889"/>
                  </a:cubicBezTo>
                  <a:lnTo>
                    <a:pt x="1" y="2786"/>
                  </a:lnTo>
                  <a:lnTo>
                    <a:pt x="440" y="2786"/>
                  </a:lnTo>
                  <a:lnTo>
                    <a:pt x="440" y="1889"/>
                  </a:lnTo>
                  <a:cubicBezTo>
                    <a:pt x="440" y="1689"/>
                    <a:pt x="526" y="1508"/>
                    <a:pt x="678" y="1384"/>
                  </a:cubicBezTo>
                  <a:lnTo>
                    <a:pt x="1871" y="372"/>
                  </a:lnTo>
                  <a:cubicBezTo>
                    <a:pt x="1813" y="239"/>
                    <a:pt x="1728" y="115"/>
                    <a:pt x="1632"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17" name="Google Shape;21917;p80"/>
          <p:cNvGrpSpPr/>
          <p:nvPr/>
        </p:nvGrpSpPr>
        <p:grpSpPr>
          <a:xfrm>
            <a:off x="9551212" y="3840335"/>
            <a:ext cx="351088" cy="472552"/>
            <a:chOff x="7163409" y="2880251"/>
            <a:chExt cx="263316" cy="354414"/>
          </a:xfrm>
        </p:grpSpPr>
        <p:sp>
          <p:nvSpPr>
            <p:cNvPr id="21918" name="Google Shape;21918;p80"/>
            <p:cNvSpPr/>
            <p:nvPr/>
          </p:nvSpPr>
          <p:spPr>
            <a:xfrm>
              <a:off x="7163409" y="3125474"/>
              <a:ext cx="263316" cy="109191"/>
            </a:xfrm>
            <a:custGeom>
              <a:avLst/>
              <a:gdLst/>
              <a:ahLst/>
              <a:cxnLst/>
              <a:rect l="l" t="t" r="r" b="b"/>
              <a:pathLst>
                <a:path w="10056" h="4170" extrusionOk="0">
                  <a:moveTo>
                    <a:pt x="3130" y="1"/>
                  </a:moveTo>
                  <a:lnTo>
                    <a:pt x="878" y="802"/>
                  </a:lnTo>
                  <a:cubicBezTo>
                    <a:pt x="354" y="983"/>
                    <a:pt x="1" y="1479"/>
                    <a:pt x="1" y="2033"/>
                  </a:cubicBezTo>
                  <a:lnTo>
                    <a:pt x="1" y="3511"/>
                  </a:lnTo>
                  <a:cubicBezTo>
                    <a:pt x="1" y="3874"/>
                    <a:pt x="296" y="4170"/>
                    <a:pt x="659" y="4170"/>
                  </a:cubicBezTo>
                  <a:lnTo>
                    <a:pt x="9398" y="4170"/>
                  </a:lnTo>
                  <a:cubicBezTo>
                    <a:pt x="9760" y="4170"/>
                    <a:pt x="10056" y="3874"/>
                    <a:pt x="10056" y="3511"/>
                  </a:cubicBezTo>
                  <a:lnTo>
                    <a:pt x="10056" y="2033"/>
                  </a:lnTo>
                  <a:cubicBezTo>
                    <a:pt x="10056" y="1479"/>
                    <a:pt x="9703" y="983"/>
                    <a:pt x="9178" y="802"/>
                  </a:cubicBezTo>
                  <a:lnTo>
                    <a:pt x="6917"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19" name="Google Shape;21919;p80"/>
            <p:cNvSpPr/>
            <p:nvPr/>
          </p:nvSpPr>
          <p:spPr>
            <a:xfrm>
              <a:off x="7197633" y="2920131"/>
              <a:ext cx="194633" cy="291544"/>
            </a:xfrm>
            <a:custGeom>
              <a:avLst/>
              <a:gdLst/>
              <a:ahLst/>
              <a:cxnLst/>
              <a:rect l="l" t="t" r="r" b="b"/>
              <a:pathLst>
                <a:path w="7433" h="11134" extrusionOk="0">
                  <a:moveTo>
                    <a:pt x="3712" y="1"/>
                  </a:moveTo>
                  <a:cubicBezTo>
                    <a:pt x="2405" y="1"/>
                    <a:pt x="1088" y="3054"/>
                    <a:pt x="1088" y="5458"/>
                  </a:cubicBezTo>
                  <a:lnTo>
                    <a:pt x="1088" y="6326"/>
                  </a:lnTo>
                  <a:cubicBezTo>
                    <a:pt x="1088" y="6736"/>
                    <a:pt x="897" y="7127"/>
                    <a:pt x="564" y="7375"/>
                  </a:cubicBezTo>
                  <a:cubicBezTo>
                    <a:pt x="201" y="7642"/>
                    <a:pt x="1" y="7957"/>
                    <a:pt x="1" y="8301"/>
                  </a:cubicBezTo>
                  <a:cubicBezTo>
                    <a:pt x="1" y="9264"/>
                    <a:pt x="936" y="11134"/>
                    <a:pt x="3712" y="11134"/>
                  </a:cubicBezTo>
                  <a:cubicBezTo>
                    <a:pt x="6488" y="11134"/>
                    <a:pt x="7423" y="9264"/>
                    <a:pt x="7423" y="8301"/>
                  </a:cubicBezTo>
                  <a:cubicBezTo>
                    <a:pt x="7432" y="7957"/>
                    <a:pt x="7222" y="7642"/>
                    <a:pt x="6869" y="7375"/>
                  </a:cubicBezTo>
                  <a:cubicBezTo>
                    <a:pt x="6536" y="7127"/>
                    <a:pt x="6335" y="6736"/>
                    <a:pt x="6335" y="6326"/>
                  </a:cubicBezTo>
                  <a:lnTo>
                    <a:pt x="6335" y="5458"/>
                  </a:lnTo>
                  <a:cubicBezTo>
                    <a:pt x="6335" y="3054"/>
                    <a:pt x="5028" y="1"/>
                    <a:pt x="3712"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0" name="Google Shape;21920;p80"/>
            <p:cNvSpPr/>
            <p:nvPr/>
          </p:nvSpPr>
          <p:spPr>
            <a:xfrm>
              <a:off x="7240105" y="3114240"/>
              <a:ext cx="147657" cy="96204"/>
            </a:xfrm>
            <a:custGeom>
              <a:avLst/>
              <a:gdLst/>
              <a:ahLst/>
              <a:cxnLst/>
              <a:rect l="l" t="t" r="r" b="b"/>
              <a:pathLst>
                <a:path w="5639" h="3674" extrusionOk="0">
                  <a:moveTo>
                    <a:pt x="5295" y="0"/>
                  </a:moveTo>
                  <a:cubicBezTo>
                    <a:pt x="5066" y="763"/>
                    <a:pt x="4656" y="1460"/>
                    <a:pt x="4084" y="2013"/>
                  </a:cubicBezTo>
                  <a:cubicBezTo>
                    <a:pt x="3212" y="2843"/>
                    <a:pt x="2009" y="3283"/>
                    <a:pt x="630" y="3283"/>
                  </a:cubicBezTo>
                  <a:cubicBezTo>
                    <a:pt x="424" y="3283"/>
                    <a:pt x="214" y="3273"/>
                    <a:pt x="1" y="3253"/>
                  </a:cubicBezTo>
                  <a:lnTo>
                    <a:pt x="1" y="3253"/>
                  </a:lnTo>
                  <a:cubicBezTo>
                    <a:pt x="439" y="3473"/>
                    <a:pt x="907" y="3616"/>
                    <a:pt x="1393" y="3673"/>
                  </a:cubicBezTo>
                  <a:cubicBezTo>
                    <a:pt x="2567" y="3540"/>
                    <a:pt x="3597" y="3082"/>
                    <a:pt x="4379" y="2338"/>
                  </a:cubicBezTo>
                  <a:cubicBezTo>
                    <a:pt x="4952" y="1784"/>
                    <a:pt x="5381" y="1107"/>
                    <a:pt x="5639" y="353"/>
                  </a:cubicBezTo>
                  <a:cubicBezTo>
                    <a:pt x="5543" y="220"/>
                    <a:pt x="5429" y="96"/>
                    <a:pt x="529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1" name="Google Shape;21921;p80"/>
            <p:cNvSpPr/>
            <p:nvPr/>
          </p:nvSpPr>
          <p:spPr>
            <a:xfrm>
              <a:off x="7220623" y="3000074"/>
              <a:ext cx="148652" cy="125924"/>
            </a:xfrm>
            <a:custGeom>
              <a:avLst/>
              <a:gdLst/>
              <a:ahLst/>
              <a:cxnLst/>
              <a:rect l="l" t="t" r="r" b="b"/>
              <a:pathLst>
                <a:path w="5677" h="4809" extrusionOk="0">
                  <a:moveTo>
                    <a:pt x="2843" y="1"/>
                  </a:moveTo>
                  <a:cubicBezTo>
                    <a:pt x="1279" y="1"/>
                    <a:pt x="0" y="1079"/>
                    <a:pt x="0" y="2405"/>
                  </a:cubicBezTo>
                  <a:cubicBezTo>
                    <a:pt x="0" y="3731"/>
                    <a:pt x="1279" y="4809"/>
                    <a:pt x="2843" y="4809"/>
                  </a:cubicBezTo>
                  <a:cubicBezTo>
                    <a:pt x="4408" y="4809"/>
                    <a:pt x="5677" y="3731"/>
                    <a:pt x="5677" y="2405"/>
                  </a:cubicBezTo>
                  <a:cubicBezTo>
                    <a:pt x="5677" y="1079"/>
                    <a:pt x="4408" y="1"/>
                    <a:pt x="2843"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2" name="Google Shape;21922;p80"/>
            <p:cNvSpPr/>
            <p:nvPr/>
          </p:nvSpPr>
          <p:spPr>
            <a:xfrm>
              <a:off x="7220623" y="2954355"/>
              <a:ext cx="148914" cy="142918"/>
            </a:xfrm>
            <a:custGeom>
              <a:avLst/>
              <a:gdLst/>
              <a:ahLst/>
              <a:cxnLst/>
              <a:rect l="l" t="t" r="r" b="b"/>
              <a:pathLst>
                <a:path w="5687" h="5458" extrusionOk="0">
                  <a:moveTo>
                    <a:pt x="0" y="1"/>
                  </a:moveTo>
                  <a:lnTo>
                    <a:pt x="0" y="2624"/>
                  </a:lnTo>
                  <a:cubicBezTo>
                    <a:pt x="0" y="4189"/>
                    <a:pt x="1269" y="5458"/>
                    <a:pt x="2843" y="5458"/>
                  </a:cubicBezTo>
                  <a:cubicBezTo>
                    <a:pt x="4408" y="5458"/>
                    <a:pt x="5686" y="4189"/>
                    <a:pt x="5686" y="2624"/>
                  </a:cubicBezTo>
                  <a:lnTo>
                    <a:pt x="5686"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3" name="Google Shape;21923;p80"/>
            <p:cNvSpPr/>
            <p:nvPr/>
          </p:nvSpPr>
          <p:spPr>
            <a:xfrm>
              <a:off x="7220387" y="2954355"/>
              <a:ext cx="148888" cy="143180"/>
            </a:xfrm>
            <a:custGeom>
              <a:avLst/>
              <a:gdLst/>
              <a:ahLst/>
              <a:cxnLst/>
              <a:rect l="l" t="t" r="r" b="b"/>
              <a:pathLst>
                <a:path w="5686" h="5468" extrusionOk="0">
                  <a:moveTo>
                    <a:pt x="9" y="1"/>
                  </a:moveTo>
                  <a:lnTo>
                    <a:pt x="9" y="2624"/>
                  </a:lnTo>
                  <a:cubicBezTo>
                    <a:pt x="1" y="4211"/>
                    <a:pt x="1293" y="5467"/>
                    <a:pt x="2819" y="5467"/>
                  </a:cubicBezTo>
                  <a:cubicBezTo>
                    <a:pt x="2971" y="5467"/>
                    <a:pt x="3126" y="5455"/>
                    <a:pt x="3282" y="5429"/>
                  </a:cubicBezTo>
                  <a:cubicBezTo>
                    <a:pt x="1898" y="5210"/>
                    <a:pt x="878" y="4017"/>
                    <a:pt x="887" y="2624"/>
                  </a:cubicBezTo>
                  <a:lnTo>
                    <a:pt x="887" y="2185"/>
                  </a:lnTo>
                  <a:cubicBezTo>
                    <a:pt x="887" y="1222"/>
                    <a:pt x="1669" y="440"/>
                    <a:pt x="2633" y="440"/>
                  </a:cubicBezTo>
                  <a:lnTo>
                    <a:pt x="5686" y="440"/>
                  </a:lnTo>
                  <a:lnTo>
                    <a:pt x="5686"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4" name="Google Shape;21924;p80"/>
            <p:cNvSpPr/>
            <p:nvPr/>
          </p:nvSpPr>
          <p:spPr>
            <a:xfrm>
              <a:off x="7269851" y="3045714"/>
              <a:ext cx="50747" cy="17361"/>
            </a:xfrm>
            <a:custGeom>
              <a:avLst/>
              <a:gdLst/>
              <a:ahLst/>
              <a:cxnLst/>
              <a:rect l="l" t="t" r="r" b="b"/>
              <a:pathLst>
                <a:path w="1938" h="663" extrusionOk="0">
                  <a:moveTo>
                    <a:pt x="313" y="1"/>
                  </a:moveTo>
                  <a:cubicBezTo>
                    <a:pt x="143" y="1"/>
                    <a:pt x="1" y="224"/>
                    <a:pt x="162" y="385"/>
                  </a:cubicBezTo>
                  <a:cubicBezTo>
                    <a:pt x="380" y="567"/>
                    <a:pt x="651" y="662"/>
                    <a:pt x="932" y="662"/>
                  </a:cubicBezTo>
                  <a:cubicBezTo>
                    <a:pt x="946" y="662"/>
                    <a:pt x="959" y="662"/>
                    <a:pt x="973" y="662"/>
                  </a:cubicBezTo>
                  <a:cubicBezTo>
                    <a:pt x="986" y="662"/>
                    <a:pt x="1000" y="662"/>
                    <a:pt x="1013" y="662"/>
                  </a:cubicBezTo>
                  <a:cubicBezTo>
                    <a:pt x="1295" y="662"/>
                    <a:pt x="1565" y="567"/>
                    <a:pt x="1784" y="385"/>
                  </a:cubicBezTo>
                  <a:cubicBezTo>
                    <a:pt x="1938" y="224"/>
                    <a:pt x="1793" y="1"/>
                    <a:pt x="1623" y="1"/>
                  </a:cubicBezTo>
                  <a:cubicBezTo>
                    <a:pt x="1572" y="1"/>
                    <a:pt x="1518" y="21"/>
                    <a:pt x="1469" y="70"/>
                  </a:cubicBezTo>
                  <a:cubicBezTo>
                    <a:pt x="1321" y="175"/>
                    <a:pt x="1147" y="228"/>
                    <a:pt x="972" y="228"/>
                  </a:cubicBezTo>
                  <a:cubicBezTo>
                    <a:pt x="796" y="228"/>
                    <a:pt x="620" y="175"/>
                    <a:pt x="467" y="70"/>
                  </a:cubicBezTo>
                  <a:cubicBezTo>
                    <a:pt x="418" y="21"/>
                    <a:pt x="365" y="1"/>
                    <a:pt x="313"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5" name="Google Shape;21925;p80"/>
            <p:cNvSpPr/>
            <p:nvPr/>
          </p:nvSpPr>
          <p:spPr>
            <a:xfrm>
              <a:off x="7255344" y="3005939"/>
              <a:ext cx="11260" cy="16889"/>
            </a:xfrm>
            <a:custGeom>
              <a:avLst/>
              <a:gdLst/>
              <a:ahLst/>
              <a:cxnLst/>
              <a:rect l="l" t="t" r="r" b="b"/>
              <a:pathLst>
                <a:path w="430" h="645" extrusionOk="0">
                  <a:moveTo>
                    <a:pt x="215" y="1"/>
                  </a:moveTo>
                  <a:cubicBezTo>
                    <a:pt x="108" y="1"/>
                    <a:pt x="0" y="72"/>
                    <a:pt x="0" y="215"/>
                  </a:cubicBezTo>
                  <a:lnTo>
                    <a:pt x="0" y="435"/>
                  </a:lnTo>
                  <a:cubicBezTo>
                    <a:pt x="0" y="549"/>
                    <a:pt x="96" y="645"/>
                    <a:pt x="210" y="645"/>
                  </a:cubicBezTo>
                  <a:cubicBezTo>
                    <a:pt x="334" y="645"/>
                    <a:pt x="430" y="549"/>
                    <a:pt x="430" y="435"/>
                  </a:cubicBezTo>
                  <a:lnTo>
                    <a:pt x="430" y="215"/>
                  </a:lnTo>
                  <a:cubicBezTo>
                    <a:pt x="430" y="72"/>
                    <a:pt x="322" y="1"/>
                    <a:pt x="215"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6" name="Google Shape;21926;p80"/>
            <p:cNvSpPr/>
            <p:nvPr/>
          </p:nvSpPr>
          <p:spPr>
            <a:xfrm>
              <a:off x="7323792"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44" y="645"/>
                    <a:pt x="439" y="549"/>
                    <a:pt x="439" y="435"/>
                  </a:cubicBezTo>
                  <a:lnTo>
                    <a:pt x="439" y="215"/>
                  </a:lnTo>
                  <a:cubicBezTo>
                    <a:pt x="439"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7" name="Google Shape;21927;p80"/>
            <p:cNvSpPr/>
            <p:nvPr/>
          </p:nvSpPr>
          <p:spPr>
            <a:xfrm>
              <a:off x="7247594" y="2988578"/>
              <a:ext cx="26761" cy="11521"/>
            </a:xfrm>
            <a:custGeom>
              <a:avLst/>
              <a:gdLst/>
              <a:ahLst/>
              <a:cxnLst/>
              <a:rect l="l" t="t" r="r" b="b"/>
              <a:pathLst>
                <a:path w="1022" h="440" extrusionOk="0">
                  <a:moveTo>
                    <a:pt x="296" y="1"/>
                  </a:moveTo>
                  <a:cubicBezTo>
                    <a:pt x="1" y="1"/>
                    <a:pt x="1" y="440"/>
                    <a:pt x="296" y="440"/>
                  </a:cubicBezTo>
                  <a:lnTo>
                    <a:pt x="726" y="440"/>
                  </a:lnTo>
                  <a:cubicBezTo>
                    <a:pt x="1021" y="440"/>
                    <a:pt x="1021" y="1"/>
                    <a:pt x="72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8" name="Google Shape;21928;p80"/>
            <p:cNvSpPr/>
            <p:nvPr/>
          </p:nvSpPr>
          <p:spPr>
            <a:xfrm>
              <a:off x="7316303"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29" name="Google Shape;21929;p80"/>
            <p:cNvSpPr/>
            <p:nvPr/>
          </p:nvSpPr>
          <p:spPr>
            <a:xfrm>
              <a:off x="7189646" y="2880251"/>
              <a:ext cx="208852" cy="285469"/>
            </a:xfrm>
            <a:custGeom>
              <a:avLst/>
              <a:gdLst/>
              <a:ahLst/>
              <a:cxnLst/>
              <a:rect l="l" t="t" r="r" b="b"/>
              <a:pathLst>
                <a:path w="7976" h="10902" extrusionOk="0">
                  <a:moveTo>
                    <a:pt x="4017" y="0"/>
                  </a:moveTo>
                  <a:cubicBezTo>
                    <a:pt x="2066" y="0"/>
                    <a:pt x="435" y="1515"/>
                    <a:pt x="315" y="3489"/>
                  </a:cubicBezTo>
                  <a:lnTo>
                    <a:pt x="124" y="6771"/>
                  </a:lnTo>
                  <a:cubicBezTo>
                    <a:pt x="0" y="8908"/>
                    <a:pt x="1613" y="10749"/>
                    <a:pt x="3750" y="10902"/>
                  </a:cubicBezTo>
                  <a:cubicBezTo>
                    <a:pt x="2414" y="10758"/>
                    <a:pt x="1393" y="9633"/>
                    <a:pt x="1393" y="8288"/>
                  </a:cubicBezTo>
                  <a:lnTo>
                    <a:pt x="1393" y="6981"/>
                  </a:lnTo>
                  <a:cubicBezTo>
                    <a:pt x="1393" y="4577"/>
                    <a:pt x="2710" y="1524"/>
                    <a:pt x="4017" y="1524"/>
                  </a:cubicBezTo>
                  <a:cubicBezTo>
                    <a:pt x="5333" y="1524"/>
                    <a:pt x="6640" y="4577"/>
                    <a:pt x="6640" y="6981"/>
                  </a:cubicBezTo>
                  <a:lnTo>
                    <a:pt x="6640" y="9098"/>
                  </a:lnTo>
                  <a:cubicBezTo>
                    <a:pt x="6640" y="9287"/>
                    <a:pt x="6795" y="9405"/>
                    <a:pt x="6951" y="9405"/>
                  </a:cubicBezTo>
                  <a:cubicBezTo>
                    <a:pt x="7041" y="9405"/>
                    <a:pt x="7131" y="9366"/>
                    <a:pt x="7194" y="9280"/>
                  </a:cubicBezTo>
                  <a:cubicBezTo>
                    <a:pt x="7718" y="8555"/>
                    <a:pt x="7976" y="7667"/>
                    <a:pt x="7928" y="6771"/>
                  </a:cubicBezTo>
                  <a:lnTo>
                    <a:pt x="7737" y="3584"/>
                  </a:lnTo>
                  <a:cubicBezTo>
                    <a:pt x="7613" y="1686"/>
                    <a:pt x="6135" y="112"/>
                    <a:pt x="4246" y="7"/>
                  </a:cubicBezTo>
                  <a:cubicBezTo>
                    <a:pt x="4169" y="2"/>
                    <a:pt x="4093" y="0"/>
                    <a:pt x="4017"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30" name="Google Shape;21930;p80"/>
          <p:cNvGrpSpPr/>
          <p:nvPr/>
        </p:nvGrpSpPr>
        <p:grpSpPr>
          <a:xfrm>
            <a:off x="8949376" y="3840230"/>
            <a:ext cx="351088" cy="472657"/>
            <a:chOff x="6712032" y="2880172"/>
            <a:chExt cx="263316" cy="354493"/>
          </a:xfrm>
        </p:grpSpPr>
        <p:sp>
          <p:nvSpPr>
            <p:cNvPr id="21931" name="Google Shape;21931;p80"/>
            <p:cNvSpPr/>
            <p:nvPr/>
          </p:nvSpPr>
          <p:spPr>
            <a:xfrm>
              <a:off x="6729995" y="2880172"/>
              <a:ext cx="227600" cy="209113"/>
            </a:xfrm>
            <a:custGeom>
              <a:avLst/>
              <a:gdLst/>
              <a:ahLst/>
              <a:cxnLst/>
              <a:rect l="l" t="t" r="r" b="b"/>
              <a:pathLst>
                <a:path w="8692" h="7986" extrusionOk="0">
                  <a:moveTo>
                    <a:pt x="4351" y="0"/>
                  </a:moveTo>
                  <a:cubicBezTo>
                    <a:pt x="2825" y="0"/>
                    <a:pt x="640" y="1078"/>
                    <a:pt x="640" y="3273"/>
                  </a:cubicBezTo>
                  <a:lnTo>
                    <a:pt x="640" y="5839"/>
                  </a:lnTo>
                  <a:cubicBezTo>
                    <a:pt x="640" y="6278"/>
                    <a:pt x="373" y="6449"/>
                    <a:pt x="182" y="6516"/>
                  </a:cubicBezTo>
                  <a:cubicBezTo>
                    <a:pt x="68" y="6545"/>
                    <a:pt x="1" y="6678"/>
                    <a:pt x="39" y="6793"/>
                  </a:cubicBezTo>
                  <a:cubicBezTo>
                    <a:pt x="139" y="7057"/>
                    <a:pt x="387" y="7425"/>
                    <a:pt x="981" y="7425"/>
                  </a:cubicBezTo>
                  <a:cubicBezTo>
                    <a:pt x="1010" y="7425"/>
                    <a:pt x="1039" y="7424"/>
                    <a:pt x="1069" y="7422"/>
                  </a:cubicBezTo>
                  <a:cubicBezTo>
                    <a:pt x="1338" y="7780"/>
                    <a:pt x="1751" y="7985"/>
                    <a:pt x="2186" y="7985"/>
                  </a:cubicBezTo>
                  <a:cubicBezTo>
                    <a:pt x="2262" y="7985"/>
                    <a:pt x="2338" y="7979"/>
                    <a:pt x="2415" y="7966"/>
                  </a:cubicBezTo>
                  <a:cubicBezTo>
                    <a:pt x="2806" y="7909"/>
                    <a:pt x="3206" y="7871"/>
                    <a:pt x="3607" y="7861"/>
                  </a:cubicBezTo>
                  <a:lnTo>
                    <a:pt x="5095" y="7861"/>
                  </a:lnTo>
                  <a:cubicBezTo>
                    <a:pt x="5486" y="7871"/>
                    <a:pt x="5887" y="7909"/>
                    <a:pt x="6288" y="7966"/>
                  </a:cubicBezTo>
                  <a:cubicBezTo>
                    <a:pt x="6363" y="7979"/>
                    <a:pt x="6438" y="7985"/>
                    <a:pt x="6513" y="7985"/>
                  </a:cubicBezTo>
                  <a:cubicBezTo>
                    <a:pt x="6942" y="7985"/>
                    <a:pt x="7355" y="7780"/>
                    <a:pt x="7623" y="7422"/>
                  </a:cubicBezTo>
                  <a:cubicBezTo>
                    <a:pt x="7654" y="7424"/>
                    <a:pt x="7684" y="7425"/>
                    <a:pt x="7712" y="7425"/>
                  </a:cubicBezTo>
                  <a:cubicBezTo>
                    <a:pt x="8314" y="7425"/>
                    <a:pt x="8554" y="7057"/>
                    <a:pt x="8654" y="6793"/>
                  </a:cubicBezTo>
                  <a:cubicBezTo>
                    <a:pt x="8692" y="6678"/>
                    <a:pt x="8635" y="6545"/>
                    <a:pt x="8511" y="6516"/>
                  </a:cubicBezTo>
                  <a:cubicBezTo>
                    <a:pt x="8320" y="6440"/>
                    <a:pt x="8062" y="6268"/>
                    <a:pt x="8062" y="5829"/>
                  </a:cubicBezTo>
                  <a:lnTo>
                    <a:pt x="8062" y="2834"/>
                  </a:lnTo>
                  <a:cubicBezTo>
                    <a:pt x="8062" y="1718"/>
                    <a:pt x="7232" y="792"/>
                    <a:pt x="6126" y="659"/>
                  </a:cubicBezTo>
                  <a:cubicBezTo>
                    <a:pt x="5992" y="649"/>
                    <a:pt x="5868" y="582"/>
                    <a:pt x="5792" y="477"/>
                  </a:cubicBezTo>
                  <a:cubicBezTo>
                    <a:pt x="5582" y="163"/>
                    <a:pt x="5095" y="0"/>
                    <a:pt x="4351"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2" name="Google Shape;21932;p80"/>
            <p:cNvSpPr/>
            <p:nvPr/>
          </p:nvSpPr>
          <p:spPr>
            <a:xfrm>
              <a:off x="6843926" y="2880172"/>
              <a:ext cx="113669" cy="209009"/>
            </a:xfrm>
            <a:custGeom>
              <a:avLst/>
              <a:gdLst/>
              <a:ahLst/>
              <a:cxnLst/>
              <a:rect l="l" t="t" r="r" b="b"/>
              <a:pathLst>
                <a:path w="4341" h="7982" extrusionOk="0">
                  <a:moveTo>
                    <a:pt x="0" y="0"/>
                  </a:moveTo>
                  <a:lnTo>
                    <a:pt x="0" y="7861"/>
                  </a:lnTo>
                  <a:lnTo>
                    <a:pt x="744" y="7861"/>
                  </a:lnTo>
                  <a:cubicBezTo>
                    <a:pt x="1145" y="7861"/>
                    <a:pt x="1546" y="7899"/>
                    <a:pt x="1937" y="7966"/>
                  </a:cubicBezTo>
                  <a:cubicBezTo>
                    <a:pt x="2007" y="7977"/>
                    <a:pt x="2077" y="7982"/>
                    <a:pt x="2147" y="7982"/>
                  </a:cubicBezTo>
                  <a:cubicBezTo>
                    <a:pt x="2588" y="7982"/>
                    <a:pt x="3009" y="7777"/>
                    <a:pt x="3272" y="7422"/>
                  </a:cubicBezTo>
                  <a:cubicBezTo>
                    <a:pt x="3296" y="7423"/>
                    <a:pt x="3318" y="7424"/>
                    <a:pt x="3341" y="7424"/>
                  </a:cubicBezTo>
                  <a:cubicBezTo>
                    <a:pt x="3959" y="7424"/>
                    <a:pt x="4211" y="7050"/>
                    <a:pt x="4303" y="6783"/>
                  </a:cubicBezTo>
                  <a:cubicBezTo>
                    <a:pt x="4341" y="6669"/>
                    <a:pt x="4284" y="6545"/>
                    <a:pt x="4160" y="6507"/>
                  </a:cubicBezTo>
                  <a:cubicBezTo>
                    <a:pt x="3969" y="6440"/>
                    <a:pt x="3711" y="6268"/>
                    <a:pt x="3711" y="5829"/>
                  </a:cubicBezTo>
                  <a:lnTo>
                    <a:pt x="3711" y="2834"/>
                  </a:lnTo>
                  <a:cubicBezTo>
                    <a:pt x="3711" y="1718"/>
                    <a:pt x="2881" y="792"/>
                    <a:pt x="1775" y="659"/>
                  </a:cubicBezTo>
                  <a:cubicBezTo>
                    <a:pt x="1641" y="649"/>
                    <a:pt x="1517" y="582"/>
                    <a:pt x="1441" y="477"/>
                  </a:cubicBezTo>
                  <a:cubicBezTo>
                    <a:pt x="1231" y="163"/>
                    <a:pt x="744" y="0"/>
                    <a:pt x="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3" name="Google Shape;21933;p80"/>
            <p:cNvSpPr/>
            <p:nvPr/>
          </p:nvSpPr>
          <p:spPr>
            <a:xfrm>
              <a:off x="6712032" y="3118980"/>
              <a:ext cx="263316" cy="115685"/>
            </a:xfrm>
            <a:custGeom>
              <a:avLst/>
              <a:gdLst/>
              <a:ahLst/>
              <a:cxnLst/>
              <a:rect l="l" t="t" r="r" b="b"/>
              <a:pathLst>
                <a:path w="10056" h="4418" extrusionOk="0">
                  <a:moveTo>
                    <a:pt x="6564" y="1"/>
                  </a:moveTo>
                  <a:lnTo>
                    <a:pt x="6564" y="373"/>
                  </a:lnTo>
                  <a:cubicBezTo>
                    <a:pt x="6564" y="1279"/>
                    <a:pt x="5829" y="2013"/>
                    <a:pt x="4923" y="2013"/>
                  </a:cubicBezTo>
                  <a:cubicBezTo>
                    <a:pt x="4016" y="2013"/>
                    <a:pt x="3282" y="1279"/>
                    <a:pt x="3282" y="373"/>
                  </a:cubicBezTo>
                  <a:lnTo>
                    <a:pt x="3282" y="182"/>
                  </a:lnTo>
                  <a:cubicBezTo>
                    <a:pt x="3234" y="210"/>
                    <a:pt x="3186" y="239"/>
                    <a:pt x="3139" y="258"/>
                  </a:cubicBezTo>
                  <a:lnTo>
                    <a:pt x="878" y="1050"/>
                  </a:lnTo>
                  <a:cubicBezTo>
                    <a:pt x="353" y="1231"/>
                    <a:pt x="0" y="1727"/>
                    <a:pt x="0" y="2290"/>
                  </a:cubicBezTo>
                  <a:lnTo>
                    <a:pt x="0" y="3759"/>
                  </a:lnTo>
                  <a:cubicBezTo>
                    <a:pt x="0" y="4122"/>
                    <a:pt x="296" y="4418"/>
                    <a:pt x="658" y="4418"/>
                  </a:cubicBezTo>
                  <a:lnTo>
                    <a:pt x="9397" y="4418"/>
                  </a:lnTo>
                  <a:cubicBezTo>
                    <a:pt x="9759" y="4418"/>
                    <a:pt x="10055" y="4122"/>
                    <a:pt x="10055" y="3759"/>
                  </a:cubicBezTo>
                  <a:lnTo>
                    <a:pt x="10055" y="2281"/>
                  </a:lnTo>
                  <a:cubicBezTo>
                    <a:pt x="10055" y="1727"/>
                    <a:pt x="9702" y="1231"/>
                    <a:pt x="9177" y="1050"/>
                  </a:cubicBezTo>
                  <a:lnTo>
                    <a:pt x="6926" y="258"/>
                  </a:lnTo>
                  <a:cubicBezTo>
                    <a:pt x="6783" y="201"/>
                    <a:pt x="6659" y="115"/>
                    <a:pt x="656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4" name="Google Shape;21934;p80"/>
            <p:cNvSpPr/>
            <p:nvPr/>
          </p:nvSpPr>
          <p:spPr>
            <a:xfrm>
              <a:off x="6768487" y="3118980"/>
              <a:ext cx="150407" cy="81802"/>
            </a:xfrm>
            <a:custGeom>
              <a:avLst/>
              <a:gdLst/>
              <a:ahLst/>
              <a:cxnLst/>
              <a:rect l="l" t="t" r="r" b="b"/>
              <a:pathLst>
                <a:path w="5744" h="3124" extrusionOk="0">
                  <a:moveTo>
                    <a:pt x="4398" y="1"/>
                  </a:moveTo>
                  <a:lnTo>
                    <a:pt x="4398" y="373"/>
                  </a:lnTo>
                  <a:cubicBezTo>
                    <a:pt x="4398" y="1279"/>
                    <a:pt x="3663" y="2013"/>
                    <a:pt x="2767" y="2013"/>
                  </a:cubicBezTo>
                  <a:cubicBezTo>
                    <a:pt x="1860" y="2013"/>
                    <a:pt x="1126" y="1279"/>
                    <a:pt x="1126" y="373"/>
                  </a:cubicBezTo>
                  <a:lnTo>
                    <a:pt x="1126" y="182"/>
                  </a:lnTo>
                  <a:cubicBezTo>
                    <a:pt x="1078" y="210"/>
                    <a:pt x="1030" y="230"/>
                    <a:pt x="973" y="249"/>
                  </a:cubicBezTo>
                  <a:lnTo>
                    <a:pt x="0" y="602"/>
                  </a:lnTo>
                  <a:cubicBezTo>
                    <a:pt x="10" y="1183"/>
                    <a:pt x="124" y="1775"/>
                    <a:pt x="353" y="2319"/>
                  </a:cubicBezTo>
                  <a:cubicBezTo>
                    <a:pt x="558" y="2816"/>
                    <a:pt x="1037" y="3124"/>
                    <a:pt x="1553" y="3124"/>
                  </a:cubicBezTo>
                  <a:cubicBezTo>
                    <a:pt x="1661" y="3124"/>
                    <a:pt x="1770" y="3110"/>
                    <a:pt x="1879" y="3082"/>
                  </a:cubicBezTo>
                  <a:lnTo>
                    <a:pt x="2872" y="2834"/>
                  </a:lnTo>
                  <a:lnTo>
                    <a:pt x="3864" y="3082"/>
                  </a:lnTo>
                  <a:cubicBezTo>
                    <a:pt x="3973" y="3110"/>
                    <a:pt x="4083" y="3124"/>
                    <a:pt x="4191" y="3124"/>
                  </a:cubicBezTo>
                  <a:cubicBezTo>
                    <a:pt x="4709" y="3124"/>
                    <a:pt x="5195" y="2816"/>
                    <a:pt x="5400" y="2319"/>
                  </a:cubicBezTo>
                  <a:cubicBezTo>
                    <a:pt x="5619" y="1775"/>
                    <a:pt x="5743" y="1183"/>
                    <a:pt x="5743" y="602"/>
                  </a:cubicBezTo>
                  <a:lnTo>
                    <a:pt x="4761" y="249"/>
                  </a:lnTo>
                  <a:cubicBezTo>
                    <a:pt x="4627" y="201"/>
                    <a:pt x="4503" y="115"/>
                    <a:pt x="439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5" name="Google Shape;21935;p80"/>
            <p:cNvSpPr/>
            <p:nvPr/>
          </p:nvSpPr>
          <p:spPr>
            <a:xfrm>
              <a:off x="6714755" y="3155953"/>
              <a:ext cx="48992" cy="78712"/>
            </a:xfrm>
            <a:custGeom>
              <a:avLst/>
              <a:gdLst/>
              <a:ahLst/>
              <a:cxnLst/>
              <a:rect l="l" t="t" r="r" b="b"/>
              <a:pathLst>
                <a:path w="1871" h="3006" extrusionOk="0">
                  <a:moveTo>
                    <a:pt x="239" y="0"/>
                  </a:moveTo>
                  <a:cubicBezTo>
                    <a:pt x="135" y="105"/>
                    <a:pt x="58" y="239"/>
                    <a:pt x="1" y="373"/>
                  </a:cubicBezTo>
                  <a:lnTo>
                    <a:pt x="1193" y="1393"/>
                  </a:lnTo>
                  <a:cubicBezTo>
                    <a:pt x="1337" y="1517"/>
                    <a:pt x="1422" y="1699"/>
                    <a:pt x="1422" y="1889"/>
                  </a:cubicBezTo>
                  <a:lnTo>
                    <a:pt x="1422" y="3006"/>
                  </a:lnTo>
                  <a:lnTo>
                    <a:pt x="1871" y="3006"/>
                  </a:lnTo>
                  <a:lnTo>
                    <a:pt x="1871" y="1889"/>
                  </a:lnTo>
                  <a:cubicBezTo>
                    <a:pt x="1871" y="1575"/>
                    <a:pt x="1728" y="1269"/>
                    <a:pt x="1480" y="1059"/>
                  </a:cubicBezTo>
                  <a:lnTo>
                    <a:pt x="239"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6" name="Google Shape;21936;p80"/>
            <p:cNvSpPr/>
            <p:nvPr/>
          </p:nvSpPr>
          <p:spPr>
            <a:xfrm>
              <a:off x="6923842" y="3155953"/>
              <a:ext cx="48992" cy="78712"/>
            </a:xfrm>
            <a:custGeom>
              <a:avLst/>
              <a:gdLst/>
              <a:ahLst/>
              <a:cxnLst/>
              <a:rect l="l" t="t" r="r" b="b"/>
              <a:pathLst>
                <a:path w="1871" h="3006" extrusionOk="0">
                  <a:moveTo>
                    <a:pt x="1632" y="0"/>
                  </a:moveTo>
                  <a:lnTo>
                    <a:pt x="383" y="1059"/>
                  </a:lnTo>
                  <a:cubicBezTo>
                    <a:pt x="144" y="1269"/>
                    <a:pt x="1" y="1575"/>
                    <a:pt x="1" y="1889"/>
                  </a:cubicBezTo>
                  <a:lnTo>
                    <a:pt x="1" y="3006"/>
                  </a:lnTo>
                  <a:lnTo>
                    <a:pt x="449" y="3006"/>
                  </a:lnTo>
                  <a:lnTo>
                    <a:pt x="449" y="1889"/>
                  </a:lnTo>
                  <a:cubicBezTo>
                    <a:pt x="440" y="1699"/>
                    <a:pt x="526" y="1517"/>
                    <a:pt x="678" y="1393"/>
                  </a:cubicBezTo>
                  <a:lnTo>
                    <a:pt x="1871" y="373"/>
                  </a:lnTo>
                  <a:cubicBezTo>
                    <a:pt x="1814" y="239"/>
                    <a:pt x="1728" y="105"/>
                    <a:pt x="1632"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7" name="Google Shape;21937;p80"/>
            <p:cNvSpPr/>
            <p:nvPr/>
          </p:nvSpPr>
          <p:spPr>
            <a:xfrm>
              <a:off x="6778961" y="3108741"/>
              <a:ext cx="129432" cy="80650"/>
            </a:xfrm>
            <a:custGeom>
              <a:avLst/>
              <a:gdLst/>
              <a:ahLst/>
              <a:cxnLst/>
              <a:rect l="l" t="t" r="r" b="b"/>
              <a:pathLst>
                <a:path w="4943" h="3080" extrusionOk="0">
                  <a:moveTo>
                    <a:pt x="1165" y="0"/>
                  </a:moveTo>
                  <a:lnTo>
                    <a:pt x="344" y="287"/>
                  </a:lnTo>
                  <a:cubicBezTo>
                    <a:pt x="172" y="344"/>
                    <a:pt x="58" y="496"/>
                    <a:pt x="48" y="678"/>
                  </a:cubicBezTo>
                  <a:cubicBezTo>
                    <a:pt x="1" y="1307"/>
                    <a:pt x="115" y="1947"/>
                    <a:pt x="354" y="2538"/>
                  </a:cubicBezTo>
                  <a:cubicBezTo>
                    <a:pt x="497" y="2871"/>
                    <a:pt x="818" y="3079"/>
                    <a:pt x="1163" y="3079"/>
                  </a:cubicBezTo>
                  <a:cubicBezTo>
                    <a:pt x="1233" y="3079"/>
                    <a:pt x="1304" y="3071"/>
                    <a:pt x="1375" y="3053"/>
                  </a:cubicBezTo>
                  <a:lnTo>
                    <a:pt x="2472" y="2777"/>
                  </a:lnTo>
                  <a:lnTo>
                    <a:pt x="3578" y="3053"/>
                  </a:lnTo>
                  <a:cubicBezTo>
                    <a:pt x="3649" y="3071"/>
                    <a:pt x="3720" y="3079"/>
                    <a:pt x="3789" y="3079"/>
                  </a:cubicBezTo>
                  <a:cubicBezTo>
                    <a:pt x="4135" y="3079"/>
                    <a:pt x="4456" y="2871"/>
                    <a:pt x="4599" y="2538"/>
                  </a:cubicBezTo>
                  <a:cubicBezTo>
                    <a:pt x="4838" y="1947"/>
                    <a:pt x="4942" y="1307"/>
                    <a:pt x="4904" y="678"/>
                  </a:cubicBezTo>
                  <a:cubicBezTo>
                    <a:pt x="4895" y="496"/>
                    <a:pt x="4780" y="344"/>
                    <a:pt x="4609" y="287"/>
                  </a:cubicBezTo>
                  <a:lnTo>
                    <a:pt x="3788" y="0"/>
                  </a:lnTo>
                  <a:lnTo>
                    <a:pt x="3788" y="649"/>
                  </a:lnTo>
                  <a:cubicBezTo>
                    <a:pt x="3788" y="1374"/>
                    <a:pt x="3206" y="1966"/>
                    <a:pt x="2481" y="1966"/>
                  </a:cubicBezTo>
                  <a:cubicBezTo>
                    <a:pt x="1756" y="1966"/>
                    <a:pt x="1165" y="1374"/>
                    <a:pt x="1165" y="649"/>
                  </a:cubicBezTo>
                  <a:lnTo>
                    <a:pt x="1165"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8" name="Google Shape;21938;p80"/>
            <p:cNvSpPr/>
            <p:nvPr/>
          </p:nvSpPr>
          <p:spPr>
            <a:xfrm>
              <a:off x="6878149" y="3108479"/>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39" name="Google Shape;21939;p80"/>
            <p:cNvSpPr/>
            <p:nvPr/>
          </p:nvSpPr>
          <p:spPr>
            <a:xfrm>
              <a:off x="6809440" y="3108479"/>
              <a:ext cx="26" cy="288"/>
            </a:xfrm>
            <a:custGeom>
              <a:avLst/>
              <a:gdLst/>
              <a:ahLst/>
              <a:cxnLst/>
              <a:rect l="l" t="t" r="r" b="b"/>
              <a:pathLst>
                <a:path w="1" h="11" extrusionOk="0">
                  <a:moveTo>
                    <a:pt x="1" y="1"/>
                  </a:moveTo>
                  <a:lnTo>
                    <a:pt x="1" y="10"/>
                  </a:lnTo>
                  <a:lnTo>
                    <a:pt x="1"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0" name="Google Shape;21940;p80"/>
            <p:cNvSpPr/>
            <p:nvPr/>
          </p:nvSpPr>
          <p:spPr>
            <a:xfrm>
              <a:off x="6797945" y="3108741"/>
              <a:ext cx="91464" cy="62975"/>
            </a:xfrm>
            <a:custGeom>
              <a:avLst/>
              <a:gdLst/>
              <a:ahLst/>
              <a:cxnLst/>
              <a:rect l="l" t="t" r="r" b="b"/>
              <a:pathLst>
                <a:path w="3493" h="2405" extrusionOk="0">
                  <a:moveTo>
                    <a:pt x="440" y="0"/>
                  </a:moveTo>
                  <a:lnTo>
                    <a:pt x="1" y="153"/>
                  </a:lnTo>
                  <a:lnTo>
                    <a:pt x="1" y="659"/>
                  </a:lnTo>
                  <a:cubicBezTo>
                    <a:pt x="1" y="1622"/>
                    <a:pt x="783" y="2404"/>
                    <a:pt x="1747" y="2404"/>
                  </a:cubicBezTo>
                  <a:cubicBezTo>
                    <a:pt x="2710" y="2404"/>
                    <a:pt x="3492" y="1622"/>
                    <a:pt x="3492" y="659"/>
                  </a:cubicBezTo>
                  <a:lnTo>
                    <a:pt x="3492" y="153"/>
                  </a:lnTo>
                  <a:lnTo>
                    <a:pt x="3063" y="0"/>
                  </a:lnTo>
                  <a:lnTo>
                    <a:pt x="3063" y="649"/>
                  </a:lnTo>
                  <a:cubicBezTo>
                    <a:pt x="3063" y="1374"/>
                    <a:pt x="2472" y="1966"/>
                    <a:pt x="1747" y="1966"/>
                  </a:cubicBezTo>
                  <a:cubicBezTo>
                    <a:pt x="1022" y="1966"/>
                    <a:pt x="440" y="1374"/>
                    <a:pt x="440" y="649"/>
                  </a:cubicBezTo>
                  <a:lnTo>
                    <a:pt x="440"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1" name="Google Shape;21941;p80"/>
            <p:cNvSpPr/>
            <p:nvPr/>
          </p:nvSpPr>
          <p:spPr>
            <a:xfrm>
              <a:off x="6809440" y="3080252"/>
              <a:ext cx="68736" cy="79969"/>
            </a:xfrm>
            <a:custGeom>
              <a:avLst/>
              <a:gdLst/>
              <a:ahLst/>
              <a:cxnLst/>
              <a:rect l="l" t="t" r="r" b="b"/>
              <a:pathLst>
                <a:path w="2625" h="3054" extrusionOk="0">
                  <a:moveTo>
                    <a:pt x="1" y="1"/>
                  </a:moveTo>
                  <a:lnTo>
                    <a:pt x="1" y="1747"/>
                  </a:lnTo>
                  <a:cubicBezTo>
                    <a:pt x="1" y="2472"/>
                    <a:pt x="583" y="3054"/>
                    <a:pt x="1308" y="3054"/>
                  </a:cubicBezTo>
                  <a:cubicBezTo>
                    <a:pt x="2033" y="3054"/>
                    <a:pt x="2624" y="2472"/>
                    <a:pt x="2624" y="1747"/>
                  </a:cubicBezTo>
                  <a:lnTo>
                    <a:pt x="2624"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2" name="Google Shape;21942;p80"/>
            <p:cNvSpPr/>
            <p:nvPr/>
          </p:nvSpPr>
          <p:spPr>
            <a:xfrm>
              <a:off x="6809440" y="3080252"/>
              <a:ext cx="68736" cy="28568"/>
            </a:xfrm>
            <a:custGeom>
              <a:avLst/>
              <a:gdLst/>
              <a:ahLst/>
              <a:cxnLst/>
              <a:rect l="l" t="t" r="r" b="b"/>
              <a:pathLst>
                <a:path w="2625" h="1091" extrusionOk="0">
                  <a:moveTo>
                    <a:pt x="1" y="1"/>
                  </a:moveTo>
                  <a:lnTo>
                    <a:pt x="1" y="812"/>
                  </a:lnTo>
                  <a:cubicBezTo>
                    <a:pt x="416" y="998"/>
                    <a:pt x="862" y="1091"/>
                    <a:pt x="1309" y="1091"/>
                  </a:cubicBezTo>
                  <a:cubicBezTo>
                    <a:pt x="1756" y="1091"/>
                    <a:pt x="2204" y="998"/>
                    <a:pt x="2624" y="812"/>
                  </a:cubicBezTo>
                  <a:lnTo>
                    <a:pt x="2624" y="1"/>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3" name="Google Shape;21943;p80"/>
            <p:cNvSpPr/>
            <p:nvPr/>
          </p:nvSpPr>
          <p:spPr>
            <a:xfrm>
              <a:off x="6747251" y="2920131"/>
              <a:ext cx="192617" cy="177142"/>
            </a:xfrm>
            <a:custGeom>
              <a:avLst/>
              <a:gdLst/>
              <a:ahLst/>
              <a:cxnLst/>
              <a:rect l="l" t="t" r="r" b="b"/>
              <a:pathLst>
                <a:path w="7356" h="6765" extrusionOk="0">
                  <a:moveTo>
                    <a:pt x="840" y="1"/>
                  </a:moveTo>
                  <a:lnTo>
                    <a:pt x="840" y="3054"/>
                  </a:lnTo>
                  <a:lnTo>
                    <a:pt x="735" y="3054"/>
                  </a:lnTo>
                  <a:cubicBezTo>
                    <a:pt x="0" y="3054"/>
                    <a:pt x="0" y="4151"/>
                    <a:pt x="735" y="4151"/>
                  </a:cubicBezTo>
                  <a:lnTo>
                    <a:pt x="849" y="4151"/>
                  </a:lnTo>
                  <a:cubicBezTo>
                    <a:pt x="964" y="5629"/>
                    <a:pt x="2194" y="6765"/>
                    <a:pt x="3683" y="6765"/>
                  </a:cubicBezTo>
                  <a:cubicBezTo>
                    <a:pt x="5161" y="6765"/>
                    <a:pt x="6392" y="5629"/>
                    <a:pt x="6506" y="4151"/>
                  </a:cubicBezTo>
                  <a:lnTo>
                    <a:pt x="6630" y="4151"/>
                  </a:lnTo>
                  <a:cubicBezTo>
                    <a:pt x="7355" y="4151"/>
                    <a:pt x="7355" y="3054"/>
                    <a:pt x="6630" y="3054"/>
                  </a:cubicBezTo>
                  <a:lnTo>
                    <a:pt x="6526" y="3054"/>
                  </a:lnTo>
                  <a:lnTo>
                    <a:pt x="6526" y="2615"/>
                  </a:lnTo>
                  <a:cubicBezTo>
                    <a:pt x="6526" y="1804"/>
                    <a:pt x="5428" y="1308"/>
                    <a:pt x="4780" y="220"/>
                  </a:cubicBezTo>
                  <a:lnTo>
                    <a:pt x="4780" y="1"/>
                  </a:ln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4" name="Google Shape;21944;p80"/>
            <p:cNvSpPr/>
            <p:nvPr/>
          </p:nvSpPr>
          <p:spPr>
            <a:xfrm>
              <a:off x="6751231" y="2920131"/>
              <a:ext cx="130689" cy="177377"/>
            </a:xfrm>
            <a:custGeom>
              <a:avLst/>
              <a:gdLst/>
              <a:ahLst/>
              <a:cxnLst/>
              <a:rect l="l" t="t" r="r" b="b"/>
              <a:pathLst>
                <a:path w="4991" h="6774" extrusionOk="0">
                  <a:moveTo>
                    <a:pt x="688" y="1"/>
                  </a:moveTo>
                  <a:lnTo>
                    <a:pt x="688" y="3054"/>
                  </a:lnTo>
                  <a:lnTo>
                    <a:pt x="611" y="3054"/>
                  </a:lnTo>
                  <a:cubicBezTo>
                    <a:pt x="605" y="3053"/>
                    <a:pt x="599" y="3053"/>
                    <a:pt x="593" y="3053"/>
                  </a:cubicBezTo>
                  <a:cubicBezTo>
                    <a:pt x="315" y="3053"/>
                    <a:pt x="76" y="3269"/>
                    <a:pt x="39" y="3550"/>
                  </a:cubicBezTo>
                  <a:cubicBezTo>
                    <a:pt x="1" y="3864"/>
                    <a:pt x="258" y="4151"/>
                    <a:pt x="583" y="4151"/>
                  </a:cubicBezTo>
                  <a:lnTo>
                    <a:pt x="697" y="4151"/>
                  </a:lnTo>
                  <a:cubicBezTo>
                    <a:pt x="810" y="5646"/>
                    <a:pt x="2057" y="6773"/>
                    <a:pt x="3511" y="6773"/>
                  </a:cubicBezTo>
                  <a:cubicBezTo>
                    <a:pt x="3662" y="6773"/>
                    <a:pt x="3815" y="6761"/>
                    <a:pt x="3969" y="6736"/>
                  </a:cubicBezTo>
                  <a:cubicBezTo>
                    <a:pt x="2586" y="6517"/>
                    <a:pt x="1565" y="5324"/>
                    <a:pt x="1565" y="3931"/>
                  </a:cubicBezTo>
                  <a:lnTo>
                    <a:pt x="1565" y="2691"/>
                  </a:lnTo>
                  <a:cubicBezTo>
                    <a:pt x="1565" y="2357"/>
                    <a:pt x="1766" y="2042"/>
                    <a:pt x="2071" y="1899"/>
                  </a:cubicBezTo>
                  <a:cubicBezTo>
                    <a:pt x="2472" y="1718"/>
                    <a:pt x="2882" y="1575"/>
                    <a:pt x="3311" y="1441"/>
                  </a:cubicBezTo>
                  <a:cubicBezTo>
                    <a:pt x="3960" y="1231"/>
                    <a:pt x="4570" y="1031"/>
                    <a:pt x="4990" y="726"/>
                  </a:cubicBezTo>
                  <a:cubicBezTo>
                    <a:pt x="4857" y="564"/>
                    <a:pt x="4733" y="392"/>
                    <a:pt x="4628" y="220"/>
                  </a:cubicBezTo>
                  <a:lnTo>
                    <a:pt x="4628" y="1"/>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5" name="Google Shape;21945;p80"/>
            <p:cNvSpPr/>
            <p:nvPr/>
          </p:nvSpPr>
          <p:spPr>
            <a:xfrm>
              <a:off x="6818474" y="3045714"/>
              <a:ext cx="50668" cy="17361"/>
            </a:xfrm>
            <a:custGeom>
              <a:avLst/>
              <a:gdLst/>
              <a:ahLst/>
              <a:cxnLst/>
              <a:rect l="l" t="t" r="r" b="b"/>
              <a:pathLst>
                <a:path w="1935" h="663" extrusionOk="0">
                  <a:moveTo>
                    <a:pt x="312" y="1"/>
                  </a:moveTo>
                  <a:cubicBezTo>
                    <a:pt x="143" y="1"/>
                    <a:pt x="0" y="224"/>
                    <a:pt x="161" y="385"/>
                  </a:cubicBezTo>
                  <a:cubicBezTo>
                    <a:pt x="371" y="567"/>
                    <a:pt x="641" y="662"/>
                    <a:pt x="922" y="662"/>
                  </a:cubicBezTo>
                  <a:cubicBezTo>
                    <a:pt x="936" y="662"/>
                    <a:pt x="949" y="662"/>
                    <a:pt x="963" y="662"/>
                  </a:cubicBezTo>
                  <a:cubicBezTo>
                    <a:pt x="976" y="662"/>
                    <a:pt x="990" y="662"/>
                    <a:pt x="1003" y="662"/>
                  </a:cubicBezTo>
                  <a:cubicBezTo>
                    <a:pt x="1284" y="662"/>
                    <a:pt x="1555" y="567"/>
                    <a:pt x="1774" y="385"/>
                  </a:cubicBezTo>
                  <a:cubicBezTo>
                    <a:pt x="1935" y="224"/>
                    <a:pt x="1792" y="1"/>
                    <a:pt x="1622" y="1"/>
                  </a:cubicBezTo>
                  <a:cubicBezTo>
                    <a:pt x="1571" y="1"/>
                    <a:pt x="1517" y="21"/>
                    <a:pt x="1468" y="70"/>
                  </a:cubicBezTo>
                  <a:cubicBezTo>
                    <a:pt x="1316" y="175"/>
                    <a:pt x="1139" y="228"/>
                    <a:pt x="964" y="228"/>
                  </a:cubicBezTo>
                  <a:cubicBezTo>
                    <a:pt x="789" y="228"/>
                    <a:pt x="614" y="175"/>
                    <a:pt x="467" y="70"/>
                  </a:cubicBezTo>
                  <a:cubicBezTo>
                    <a:pt x="418" y="21"/>
                    <a:pt x="364" y="1"/>
                    <a:pt x="312"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6" name="Google Shape;21946;p80"/>
            <p:cNvSpPr/>
            <p:nvPr/>
          </p:nvSpPr>
          <p:spPr>
            <a:xfrm>
              <a:off x="6803705" y="3005939"/>
              <a:ext cx="11521" cy="16889"/>
            </a:xfrm>
            <a:custGeom>
              <a:avLst/>
              <a:gdLst/>
              <a:ahLst/>
              <a:cxnLst/>
              <a:rect l="l" t="t" r="r" b="b"/>
              <a:pathLst>
                <a:path w="440" h="645" extrusionOk="0">
                  <a:moveTo>
                    <a:pt x="220" y="1"/>
                  </a:moveTo>
                  <a:cubicBezTo>
                    <a:pt x="110" y="1"/>
                    <a:pt x="0" y="72"/>
                    <a:pt x="0" y="215"/>
                  </a:cubicBezTo>
                  <a:lnTo>
                    <a:pt x="0" y="435"/>
                  </a:lnTo>
                  <a:cubicBezTo>
                    <a:pt x="0" y="549"/>
                    <a:pt x="96" y="645"/>
                    <a:pt x="220" y="645"/>
                  </a:cubicBezTo>
                  <a:cubicBezTo>
                    <a:pt x="334" y="645"/>
                    <a:pt x="439" y="549"/>
                    <a:pt x="439" y="435"/>
                  </a:cubicBezTo>
                  <a:lnTo>
                    <a:pt x="439" y="215"/>
                  </a:lnTo>
                  <a:cubicBezTo>
                    <a:pt x="439" y="72"/>
                    <a:pt x="329"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7" name="Google Shape;21947;p80"/>
            <p:cNvSpPr/>
            <p:nvPr/>
          </p:nvSpPr>
          <p:spPr>
            <a:xfrm>
              <a:off x="6872389" y="3005939"/>
              <a:ext cx="11521" cy="16889"/>
            </a:xfrm>
            <a:custGeom>
              <a:avLst/>
              <a:gdLst/>
              <a:ahLst/>
              <a:cxnLst/>
              <a:rect l="l" t="t" r="r" b="b"/>
              <a:pathLst>
                <a:path w="440" h="645" extrusionOk="0">
                  <a:moveTo>
                    <a:pt x="220" y="1"/>
                  </a:moveTo>
                  <a:cubicBezTo>
                    <a:pt x="110" y="1"/>
                    <a:pt x="1" y="72"/>
                    <a:pt x="1" y="215"/>
                  </a:cubicBezTo>
                  <a:lnTo>
                    <a:pt x="1" y="435"/>
                  </a:lnTo>
                  <a:cubicBezTo>
                    <a:pt x="1" y="549"/>
                    <a:pt x="96" y="645"/>
                    <a:pt x="220" y="645"/>
                  </a:cubicBezTo>
                  <a:cubicBezTo>
                    <a:pt x="335" y="645"/>
                    <a:pt x="430" y="549"/>
                    <a:pt x="440" y="43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8" name="Google Shape;21948;p80"/>
            <p:cNvSpPr/>
            <p:nvPr/>
          </p:nvSpPr>
          <p:spPr>
            <a:xfrm>
              <a:off x="6796217" y="2988578"/>
              <a:ext cx="26499" cy="11521"/>
            </a:xfrm>
            <a:custGeom>
              <a:avLst/>
              <a:gdLst/>
              <a:ahLst/>
              <a:cxnLst/>
              <a:rect l="l" t="t" r="r" b="b"/>
              <a:pathLst>
                <a:path w="1012" h="440" extrusionOk="0">
                  <a:moveTo>
                    <a:pt x="286" y="1"/>
                  </a:moveTo>
                  <a:cubicBezTo>
                    <a:pt x="0" y="1"/>
                    <a:pt x="0" y="440"/>
                    <a:pt x="286" y="440"/>
                  </a:cubicBezTo>
                  <a:lnTo>
                    <a:pt x="725" y="440"/>
                  </a:lnTo>
                  <a:cubicBezTo>
                    <a:pt x="1011" y="440"/>
                    <a:pt x="1011" y="1"/>
                    <a:pt x="72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49" name="Google Shape;21949;p80"/>
            <p:cNvSpPr/>
            <p:nvPr/>
          </p:nvSpPr>
          <p:spPr>
            <a:xfrm>
              <a:off x="6864900" y="2988578"/>
              <a:ext cx="26499" cy="11521"/>
            </a:xfrm>
            <a:custGeom>
              <a:avLst/>
              <a:gdLst/>
              <a:ahLst/>
              <a:cxnLst/>
              <a:rect l="l" t="t" r="r" b="b"/>
              <a:pathLst>
                <a:path w="1012" h="440" extrusionOk="0">
                  <a:moveTo>
                    <a:pt x="287" y="1"/>
                  </a:moveTo>
                  <a:cubicBezTo>
                    <a:pt x="1" y="1"/>
                    <a:pt x="1" y="440"/>
                    <a:pt x="287" y="440"/>
                  </a:cubicBezTo>
                  <a:lnTo>
                    <a:pt x="726" y="440"/>
                  </a:lnTo>
                  <a:cubicBezTo>
                    <a:pt x="1012" y="440"/>
                    <a:pt x="1012" y="1"/>
                    <a:pt x="726"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0" name="Google Shape;21950;p80"/>
            <p:cNvSpPr/>
            <p:nvPr/>
          </p:nvSpPr>
          <p:spPr>
            <a:xfrm>
              <a:off x="6746491" y="2880172"/>
              <a:ext cx="137419" cy="120189"/>
            </a:xfrm>
            <a:custGeom>
              <a:avLst/>
              <a:gdLst/>
              <a:ahLst/>
              <a:cxnLst/>
              <a:rect l="l" t="t" r="r" b="b"/>
              <a:pathLst>
                <a:path w="5248" h="4590" extrusionOk="0">
                  <a:moveTo>
                    <a:pt x="3712" y="0"/>
                  </a:moveTo>
                  <a:cubicBezTo>
                    <a:pt x="2185" y="0"/>
                    <a:pt x="1" y="1078"/>
                    <a:pt x="1" y="3273"/>
                  </a:cubicBezTo>
                  <a:lnTo>
                    <a:pt x="1" y="4589"/>
                  </a:lnTo>
                  <a:lnTo>
                    <a:pt x="878" y="4589"/>
                  </a:lnTo>
                  <a:cubicBezTo>
                    <a:pt x="993" y="4589"/>
                    <a:pt x="1088" y="4494"/>
                    <a:pt x="1088" y="4370"/>
                  </a:cubicBezTo>
                  <a:lnTo>
                    <a:pt x="1088" y="4150"/>
                  </a:lnTo>
                  <a:cubicBezTo>
                    <a:pt x="1088" y="2834"/>
                    <a:pt x="3855" y="2652"/>
                    <a:pt x="4895" y="1927"/>
                  </a:cubicBezTo>
                  <a:cubicBezTo>
                    <a:pt x="5114" y="1765"/>
                    <a:pt x="5248" y="1508"/>
                    <a:pt x="5248" y="1231"/>
                  </a:cubicBezTo>
                  <a:lnTo>
                    <a:pt x="5248" y="573"/>
                  </a:lnTo>
                  <a:cubicBezTo>
                    <a:pt x="5209" y="544"/>
                    <a:pt x="5181" y="516"/>
                    <a:pt x="5162" y="477"/>
                  </a:cubicBezTo>
                  <a:cubicBezTo>
                    <a:pt x="4942" y="163"/>
                    <a:pt x="4465" y="0"/>
                    <a:pt x="371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1" name="Google Shape;21951;p80"/>
            <p:cNvSpPr/>
            <p:nvPr/>
          </p:nvSpPr>
          <p:spPr>
            <a:xfrm>
              <a:off x="6762595" y="2940267"/>
              <a:ext cx="37628" cy="35612"/>
            </a:xfrm>
            <a:custGeom>
              <a:avLst/>
              <a:gdLst/>
              <a:ahLst/>
              <a:cxnLst/>
              <a:rect l="l" t="t" r="r" b="b"/>
              <a:pathLst>
                <a:path w="1437" h="1360" extrusionOk="0">
                  <a:moveTo>
                    <a:pt x="316" y="1"/>
                  </a:moveTo>
                  <a:cubicBezTo>
                    <a:pt x="151" y="1"/>
                    <a:pt x="0" y="219"/>
                    <a:pt x="158" y="377"/>
                  </a:cubicBezTo>
                  <a:lnTo>
                    <a:pt x="988" y="1283"/>
                  </a:lnTo>
                  <a:cubicBezTo>
                    <a:pt x="1026" y="1331"/>
                    <a:pt x="1093" y="1359"/>
                    <a:pt x="1150" y="1359"/>
                  </a:cubicBezTo>
                  <a:cubicBezTo>
                    <a:pt x="1341" y="1359"/>
                    <a:pt x="1437" y="1130"/>
                    <a:pt x="1313" y="987"/>
                  </a:cubicBezTo>
                  <a:lnTo>
                    <a:pt x="473" y="81"/>
                  </a:lnTo>
                  <a:cubicBezTo>
                    <a:pt x="426" y="24"/>
                    <a:pt x="370" y="1"/>
                    <a:pt x="3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1952" name="Google Shape;21952;p80"/>
          <p:cNvGrpSpPr/>
          <p:nvPr/>
        </p:nvGrpSpPr>
        <p:grpSpPr>
          <a:xfrm>
            <a:off x="8348832" y="4461059"/>
            <a:ext cx="351088" cy="473005"/>
            <a:chOff x="6261624" y="3345794"/>
            <a:chExt cx="263316" cy="354754"/>
          </a:xfrm>
        </p:grpSpPr>
        <p:sp>
          <p:nvSpPr>
            <p:cNvPr id="21953" name="Google Shape;21953;p80"/>
            <p:cNvSpPr/>
            <p:nvPr/>
          </p:nvSpPr>
          <p:spPr>
            <a:xfrm>
              <a:off x="6267620" y="3345794"/>
              <a:ext cx="251585" cy="236922"/>
            </a:xfrm>
            <a:custGeom>
              <a:avLst/>
              <a:gdLst/>
              <a:ahLst/>
              <a:cxnLst/>
              <a:rect l="l" t="t" r="r" b="b"/>
              <a:pathLst>
                <a:path w="9608" h="9048" extrusionOk="0">
                  <a:moveTo>
                    <a:pt x="4809" y="1"/>
                  </a:moveTo>
                  <a:cubicBezTo>
                    <a:pt x="4389" y="1"/>
                    <a:pt x="4055" y="478"/>
                    <a:pt x="3673" y="583"/>
                  </a:cubicBezTo>
                  <a:cubicBezTo>
                    <a:pt x="3601" y="603"/>
                    <a:pt x="3523" y="610"/>
                    <a:pt x="3442" y="610"/>
                  </a:cubicBezTo>
                  <a:cubicBezTo>
                    <a:pt x="3225" y="610"/>
                    <a:pt x="2985" y="559"/>
                    <a:pt x="2766" y="559"/>
                  </a:cubicBezTo>
                  <a:cubicBezTo>
                    <a:pt x="2631" y="559"/>
                    <a:pt x="2504" y="578"/>
                    <a:pt x="2395" y="640"/>
                  </a:cubicBezTo>
                  <a:cubicBezTo>
                    <a:pt x="2052" y="840"/>
                    <a:pt x="1994" y="1432"/>
                    <a:pt x="1718" y="1718"/>
                  </a:cubicBezTo>
                  <a:cubicBezTo>
                    <a:pt x="1431" y="1995"/>
                    <a:pt x="840" y="2052"/>
                    <a:pt x="640" y="2405"/>
                  </a:cubicBezTo>
                  <a:cubicBezTo>
                    <a:pt x="439" y="2748"/>
                    <a:pt x="687" y="3283"/>
                    <a:pt x="582" y="3674"/>
                  </a:cubicBezTo>
                  <a:cubicBezTo>
                    <a:pt x="477" y="4065"/>
                    <a:pt x="0" y="4389"/>
                    <a:pt x="0" y="4799"/>
                  </a:cubicBezTo>
                  <a:cubicBezTo>
                    <a:pt x="0" y="5219"/>
                    <a:pt x="477" y="5553"/>
                    <a:pt x="582" y="5935"/>
                  </a:cubicBezTo>
                  <a:cubicBezTo>
                    <a:pt x="687" y="6316"/>
                    <a:pt x="439" y="6860"/>
                    <a:pt x="640" y="7203"/>
                  </a:cubicBezTo>
                  <a:cubicBezTo>
                    <a:pt x="840" y="7547"/>
                    <a:pt x="1431" y="7614"/>
                    <a:pt x="1718" y="7890"/>
                  </a:cubicBezTo>
                  <a:cubicBezTo>
                    <a:pt x="1994" y="8176"/>
                    <a:pt x="2052" y="8768"/>
                    <a:pt x="2395" y="8968"/>
                  </a:cubicBezTo>
                  <a:cubicBezTo>
                    <a:pt x="2500" y="9029"/>
                    <a:pt x="2622" y="9048"/>
                    <a:pt x="2753" y="9048"/>
                  </a:cubicBezTo>
                  <a:cubicBezTo>
                    <a:pt x="2970" y="9048"/>
                    <a:pt x="3211" y="8995"/>
                    <a:pt x="3429" y="8995"/>
                  </a:cubicBezTo>
                  <a:cubicBezTo>
                    <a:pt x="3450" y="8995"/>
                    <a:pt x="3471" y="8996"/>
                    <a:pt x="3492" y="8997"/>
                  </a:cubicBezTo>
                  <a:lnTo>
                    <a:pt x="6116" y="8997"/>
                  </a:lnTo>
                  <a:cubicBezTo>
                    <a:pt x="6136" y="8996"/>
                    <a:pt x="6157" y="8995"/>
                    <a:pt x="6179" y="8995"/>
                  </a:cubicBezTo>
                  <a:cubicBezTo>
                    <a:pt x="6397" y="8995"/>
                    <a:pt x="6637" y="9048"/>
                    <a:pt x="6855" y="9048"/>
                  </a:cubicBezTo>
                  <a:cubicBezTo>
                    <a:pt x="6986" y="9048"/>
                    <a:pt x="7108" y="9029"/>
                    <a:pt x="7213" y="8968"/>
                  </a:cubicBezTo>
                  <a:cubicBezTo>
                    <a:pt x="7556" y="8768"/>
                    <a:pt x="7613" y="8176"/>
                    <a:pt x="7890" y="7890"/>
                  </a:cubicBezTo>
                  <a:cubicBezTo>
                    <a:pt x="8176" y="7614"/>
                    <a:pt x="8768" y="7556"/>
                    <a:pt x="8968" y="7203"/>
                  </a:cubicBezTo>
                  <a:cubicBezTo>
                    <a:pt x="9168" y="6860"/>
                    <a:pt x="8920" y="6326"/>
                    <a:pt x="9025" y="5935"/>
                  </a:cubicBezTo>
                  <a:cubicBezTo>
                    <a:pt x="9130" y="5553"/>
                    <a:pt x="9607" y="5219"/>
                    <a:pt x="9607" y="4799"/>
                  </a:cubicBezTo>
                  <a:cubicBezTo>
                    <a:pt x="9607" y="4389"/>
                    <a:pt x="9130" y="4055"/>
                    <a:pt x="9025" y="3674"/>
                  </a:cubicBezTo>
                  <a:cubicBezTo>
                    <a:pt x="8920" y="3292"/>
                    <a:pt x="9168" y="2748"/>
                    <a:pt x="8968" y="2405"/>
                  </a:cubicBezTo>
                  <a:cubicBezTo>
                    <a:pt x="8768" y="2061"/>
                    <a:pt x="8176" y="1995"/>
                    <a:pt x="7890" y="1718"/>
                  </a:cubicBezTo>
                  <a:cubicBezTo>
                    <a:pt x="7613" y="1432"/>
                    <a:pt x="7556" y="840"/>
                    <a:pt x="7213" y="640"/>
                  </a:cubicBezTo>
                  <a:cubicBezTo>
                    <a:pt x="7104" y="578"/>
                    <a:pt x="6978" y="559"/>
                    <a:pt x="6844" y="559"/>
                  </a:cubicBezTo>
                  <a:cubicBezTo>
                    <a:pt x="6626" y="559"/>
                    <a:pt x="6388" y="610"/>
                    <a:pt x="6170" y="610"/>
                  </a:cubicBezTo>
                  <a:cubicBezTo>
                    <a:pt x="6088" y="610"/>
                    <a:pt x="6008" y="603"/>
                    <a:pt x="5934" y="583"/>
                  </a:cubicBezTo>
                  <a:cubicBezTo>
                    <a:pt x="5543" y="478"/>
                    <a:pt x="5219" y="1"/>
                    <a:pt x="480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4" name="Google Shape;21954;p80"/>
            <p:cNvSpPr/>
            <p:nvPr/>
          </p:nvSpPr>
          <p:spPr>
            <a:xfrm>
              <a:off x="6341802" y="3345794"/>
              <a:ext cx="177403" cy="205133"/>
            </a:xfrm>
            <a:custGeom>
              <a:avLst/>
              <a:gdLst/>
              <a:ahLst/>
              <a:cxnLst/>
              <a:rect l="l" t="t" r="r" b="b"/>
              <a:pathLst>
                <a:path w="6775" h="7834" extrusionOk="0">
                  <a:moveTo>
                    <a:pt x="1966" y="1"/>
                  </a:moveTo>
                  <a:cubicBezTo>
                    <a:pt x="1556" y="1"/>
                    <a:pt x="1222" y="478"/>
                    <a:pt x="840" y="583"/>
                  </a:cubicBezTo>
                  <a:cubicBezTo>
                    <a:pt x="764" y="604"/>
                    <a:pt x="681" y="612"/>
                    <a:pt x="595" y="612"/>
                  </a:cubicBezTo>
                  <a:cubicBezTo>
                    <a:pt x="411" y="612"/>
                    <a:pt x="211" y="577"/>
                    <a:pt x="29" y="564"/>
                  </a:cubicBezTo>
                  <a:cubicBezTo>
                    <a:pt x="10" y="735"/>
                    <a:pt x="1" y="917"/>
                    <a:pt x="1" y="1088"/>
                  </a:cubicBezTo>
                  <a:cubicBezTo>
                    <a:pt x="1" y="4236"/>
                    <a:pt x="2109" y="6994"/>
                    <a:pt x="5133" y="7833"/>
                  </a:cubicBezTo>
                  <a:cubicBezTo>
                    <a:pt x="5439" y="7604"/>
                    <a:pt x="5944" y="7528"/>
                    <a:pt x="6135" y="7203"/>
                  </a:cubicBezTo>
                  <a:cubicBezTo>
                    <a:pt x="6326" y="6860"/>
                    <a:pt x="6087" y="6326"/>
                    <a:pt x="6192" y="5935"/>
                  </a:cubicBezTo>
                  <a:cubicBezTo>
                    <a:pt x="6297" y="5543"/>
                    <a:pt x="6774" y="5219"/>
                    <a:pt x="6774" y="4809"/>
                  </a:cubicBezTo>
                  <a:cubicBezTo>
                    <a:pt x="6774" y="4399"/>
                    <a:pt x="6297" y="4055"/>
                    <a:pt x="6192" y="3674"/>
                  </a:cubicBezTo>
                  <a:cubicBezTo>
                    <a:pt x="6087" y="3292"/>
                    <a:pt x="6335" y="2748"/>
                    <a:pt x="6135" y="2405"/>
                  </a:cubicBezTo>
                  <a:cubicBezTo>
                    <a:pt x="5935" y="2061"/>
                    <a:pt x="5343" y="1995"/>
                    <a:pt x="5057" y="1718"/>
                  </a:cubicBezTo>
                  <a:cubicBezTo>
                    <a:pt x="4780" y="1432"/>
                    <a:pt x="4723" y="840"/>
                    <a:pt x="4370" y="640"/>
                  </a:cubicBezTo>
                  <a:cubicBezTo>
                    <a:pt x="4264" y="578"/>
                    <a:pt x="4140" y="559"/>
                    <a:pt x="4008" y="559"/>
                  </a:cubicBezTo>
                  <a:cubicBezTo>
                    <a:pt x="3792" y="559"/>
                    <a:pt x="3554" y="610"/>
                    <a:pt x="3337" y="610"/>
                  </a:cubicBezTo>
                  <a:cubicBezTo>
                    <a:pt x="3255" y="610"/>
                    <a:pt x="3175" y="603"/>
                    <a:pt x="3101" y="583"/>
                  </a:cubicBezTo>
                  <a:cubicBezTo>
                    <a:pt x="2710" y="478"/>
                    <a:pt x="2386" y="1"/>
                    <a:pt x="1966"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5" name="Google Shape;21955;p80"/>
            <p:cNvSpPr/>
            <p:nvPr/>
          </p:nvSpPr>
          <p:spPr>
            <a:xfrm>
              <a:off x="6261624" y="3574625"/>
              <a:ext cx="263316" cy="125662"/>
            </a:xfrm>
            <a:custGeom>
              <a:avLst/>
              <a:gdLst/>
              <a:ahLst/>
              <a:cxnLst/>
              <a:rect l="l" t="t" r="r" b="b"/>
              <a:pathLst>
                <a:path w="10056" h="4799" extrusionOk="0">
                  <a:moveTo>
                    <a:pt x="3721" y="0"/>
                  </a:moveTo>
                  <a:lnTo>
                    <a:pt x="3721" y="687"/>
                  </a:lnTo>
                  <a:cubicBezTo>
                    <a:pt x="3721" y="1059"/>
                    <a:pt x="3483" y="1393"/>
                    <a:pt x="3139" y="1517"/>
                  </a:cubicBezTo>
                  <a:lnTo>
                    <a:pt x="878" y="2309"/>
                  </a:lnTo>
                  <a:cubicBezTo>
                    <a:pt x="354" y="2490"/>
                    <a:pt x="10" y="2986"/>
                    <a:pt x="1" y="3549"/>
                  </a:cubicBezTo>
                  <a:lnTo>
                    <a:pt x="1" y="4150"/>
                  </a:lnTo>
                  <a:cubicBezTo>
                    <a:pt x="1" y="4513"/>
                    <a:pt x="296" y="4799"/>
                    <a:pt x="659" y="4799"/>
                  </a:cubicBezTo>
                  <a:lnTo>
                    <a:pt x="9397" y="4799"/>
                  </a:lnTo>
                  <a:cubicBezTo>
                    <a:pt x="9760" y="4799"/>
                    <a:pt x="10056" y="4513"/>
                    <a:pt x="10056" y="4150"/>
                  </a:cubicBezTo>
                  <a:lnTo>
                    <a:pt x="10056" y="3540"/>
                  </a:lnTo>
                  <a:cubicBezTo>
                    <a:pt x="10056" y="2986"/>
                    <a:pt x="9703" y="2490"/>
                    <a:pt x="9178" y="2309"/>
                  </a:cubicBezTo>
                  <a:lnTo>
                    <a:pt x="6927" y="1517"/>
                  </a:lnTo>
                  <a:cubicBezTo>
                    <a:pt x="6574" y="1393"/>
                    <a:pt x="6345" y="1059"/>
                    <a:pt x="6345" y="687"/>
                  </a:cubicBezTo>
                  <a:lnTo>
                    <a:pt x="6345"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6" name="Google Shape;21956;p80"/>
            <p:cNvSpPr/>
            <p:nvPr/>
          </p:nvSpPr>
          <p:spPr>
            <a:xfrm>
              <a:off x="6343818" y="3574625"/>
              <a:ext cx="99189" cy="62975"/>
            </a:xfrm>
            <a:custGeom>
              <a:avLst/>
              <a:gdLst/>
              <a:ahLst/>
              <a:cxnLst/>
              <a:rect l="l" t="t" r="r" b="b"/>
              <a:pathLst>
                <a:path w="3788" h="2405" extrusionOk="0">
                  <a:moveTo>
                    <a:pt x="582" y="0"/>
                  </a:moveTo>
                  <a:lnTo>
                    <a:pt x="582" y="687"/>
                  </a:lnTo>
                  <a:cubicBezTo>
                    <a:pt x="582" y="1059"/>
                    <a:pt x="344" y="1393"/>
                    <a:pt x="0" y="1517"/>
                  </a:cubicBezTo>
                  <a:lnTo>
                    <a:pt x="1889" y="2404"/>
                  </a:lnTo>
                  <a:lnTo>
                    <a:pt x="3788" y="1517"/>
                  </a:lnTo>
                  <a:cubicBezTo>
                    <a:pt x="3435" y="1384"/>
                    <a:pt x="3206" y="1059"/>
                    <a:pt x="3206" y="687"/>
                  </a:cubicBezTo>
                  <a:lnTo>
                    <a:pt x="3206"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7" name="Google Shape;21957;p80"/>
            <p:cNvSpPr/>
            <p:nvPr/>
          </p:nvSpPr>
          <p:spPr>
            <a:xfrm>
              <a:off x="6307840" y="3614347"/>
              <a:ext cx="171145" cy="85939"/>
            </a:xfrm>
            <a:custGeom>
              <a:avLst/>
              <a:gdLst/>
              <a:ahLst/>
              <a:cxnLst/>
              <a:rect l="l" t="t" r="r" b="b"/>
              <a:pathLst>
                <a:path w="6536" h="3282" extrusionOk="0">
                  <a:moveTo>
                    <a:pt x="1374" y="0"/>
                  </a:moveTo>
                  <a:lnTo>
                    <a:pt x="0" y="477"/>
                  </a:lnTo>
                  <a:cubicBezTo>
                    <a:pt x="105" y="1746"/>
                    <a:pt x="916" y="2834"/>
                    <a:pt x="2099" y="3282"/>
                  </a:cubicBezTo>
                  <a:lnTo>
                    <a:pt x="4437" y="3282"/>
                  </a:lnTo>
                  <a:cubicBezTo>
                    <a:pt x="5619" y="2834"/>
                    <a:pt x="6440" y="1746"/>
                    <a:pt x="6535" y="477"/>
                  </a:cubicBezTo>
                  <a:lnTo>
                    <a:pt x="5162" y="0"/>
                  </a:lnTo>
                  <a:lnTo>
                    <a:pt x="3263" y="887"/>
                  </a:lnTo>
                  <a:lnTo>
                    <a:pt x="137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8" name="Google Shape;21958;p80"/>
            <p:cNvSpPr/>
            <p:nvPr/>
          </p:nvSpPr>
          <p:spPr>
            <a:xfrm>
              <a:off x="6319073" y="3614347"/>
              <a:ext cx="148652" cy="80702"/>
            </a:xfrm>
            <a:custGeom>
              <a:avLst/>
              <a:gdLst/>
              <a:ahLst/>
              <a:cxnLst/>
              <a:rect l="l" t="t" r="r" b="b"/>
              <a:pathLst>
                <a:path w="5677" h="3082" extrusionOk="0">
                  <a:moveTo>
                    <a:pt x="945" y="0"/>
                  </a:moveTo>
                  <a:lnTo>
                    <a:pt x="1" y="325"/>
                  </a:lnTo>
                  <a:cubicBezTo>
                    <a:pt x="48" y="1860"/>
                    <a:pt x="1308" y="3082"/>
                    <a:pt x="2844" y="3082"/>
                  </a:cubicBezTo>
                  <a:cubicBezTo>
                    <a:pt x="4370" y="3082"/>
                    <a:pt x="5629" y="1860"/>
                    <a:pt x="5677" y="325"/>
                  </a:cubicBezTo>
                  <a:lnTo>
                    <a:pt x="4733" y="0"/>
                  </a:lnTo>
                  <a:lnTo>
                    <a:pt x="2834" y="887"/>
                  </a:lnTo>
                  <a:lnTo>
                    <a:pt x="945"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59" name="Google Shape;21959;p80"/>
            <p:cNvSpPr/>
            <p:nvPr/>
          </p:nvSpPr>
          <p:spPr>
            <a:xfrm>
              <a:off x="6359058" y="3574625"/>
              <a:ext cx="68709" cy="22755"/>
            </a:xfrm>
            <a:custGeom>
              <a:avLst/>
              <a:gdLst/>
              <a:ahLst/>
              <a:cxnLst/>
              <a:rect l="l" t="t" r="r" b="b"/>
              <a:pathLst>
                <a:path w="2624" h="869" extrusionOk="0">
                  <a:moveTo>
                    <a:pt x="0" y="0"/>
                  </a:moveTo>
                  <a:lnTo>
                    <a:pt x="0" y="592"/>
                  </a:lnTo>
                  <a:cubicBezTo>
                    <a:pt x="410" y="773"/>
                    <a:pt x="859" y="868"/>
                    <a:pt x="1317" y="868"/>
                  </a:cubicBezTo>
                  <a:cubicBezTo>
                    <a:pt x="1765" y="868"/>
                    <a:pt x="2213" y="773"/>
                    <a:pt x="2624" y="592"/>
                  </a:cubicBezTo>
                  <a:lnTo>
                    <a:pt x="2624"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0" name="Google Shape;21960;p80"/>
            <p:cNvSpPr/>
            <p:nvPr/>
          </p:nvSpPr>
          <p:spPr>
            <a:xfrm>
              <a:off x="6297104" y="3431471"/>
              <a:ext cx="192617" cy="154413"/>
            </a:xfrm>
            <a:custGeom>
              <a:avLst/>
              <a:gdLst/>
              <a:ahLst/>
              <a:cxnLst/>
              <a:rect l="l" t="t" r="r" b="b"/>
              <a:pathLst>
                <a:path w="7356" h="5897" extrusionOk="0">
                  <a:moveTo>
                    <a:pt x="3673" y="1"/>
                  </a:moveTo>
                  <a:cubicBezTo>
                    <a:pt x="2109" y="1"/>
                    <a:pt x="840" y="497"/>
                    <a:pt x="840" y="1098"/>
                  </a:cubicBezTo>
                  <a:lnTo>
                    <a:pt x="840" y="2186"/>
                  </a:lnTo>
                  <a:lnTo>
                    <a:pt x="725" y="2186"/>
                  </a:lnTo>
                  <a:cubicBezTo>
                    <a:pt x="0" y="2186"/>
                    <a:pt x="0" y="3283"/>
                    <a:pt x="725" y="3283"/>
                  </a:cubicBezTo>
                  <a:lnTo>
                    <a:pt x="849" y="3283"/>
                  </a:lnTo>
                  <a:cubicBezTo>
                    <a:pt x="964" y="4761"/>
                    <a:pt x="2194" y="5897"/>
                    <a:pt x="3673" y="5897"/>
                  </a:cubicBezTo>
                  <a:cubicBezTo>
                    <a:pt x="5161" y="5897"/>
                    <a:pt x="6392" y="4761"/>
                    <a:pt x="6506" y="3283"/>
                  </a:cubicBezTo>
                  <a:lnTo>
                    <a:pt x="6621" y="3283"/>
                  </a:lnTo>
                  <a:cubicBezTo>
                    <a:pt x="7356" y="3283"/>
                    <a:pt x="7356" y="2186"/>
                    <a:pt x="6621" y="2186"/>
                  </a:cubicBezTo>
                  <a:lnTo>
                    <a:pt x="6516" y="2186"/>
                  </a:lnTo>
                  <a:lnTo>
                    <a:pt x="6516" y="1098"/>
                  </a:lnTo>
                  <a:cubicBezTo>
                    <a:pt x="6516" y="497"/>
                    <a:pt x="5247" y="1"/>
                    <a:pt x="3673" y="1"/>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1" name="Google Shape;21961;p80"/>
            <p:cNvSpPr/>
            <p:nvPr/>
          </p:nvSpPr>
          <p:spPr>
            <a:xfrm>
              <a:off x="6301084" y="3431471"/>
              <a:ext cx="141661" cy="154465"/>
            </a:xfrm>
            <a:custGeom>
              <a:avLst/>
              <a:gdLst/>
              <a:ahLst/>
              <a:cxnLst/>
              <a:rect l="l" t="t" r="r" b="b"/>
              <a:pathLst>
                <a:path w="5410" h="5899" extrusionOk="0">
                  <a:moveTo>
                    <a:pt x="3608" y="0"/>
                  </a:moveTo>
                  <a:cubicBezTo>
                    <a:pt x="3579" y="0"/>
                    <a:pt x="3550" y="1"/>
                    <a:pt x="3521" y="1"/>
                  </a:cubicBezTo>
                  <a:cubicBezTo>
                    <a:pt x="3493" y="1"/>
                    <a:pt x="3465" y="0"/>
                    <a:pt x="3438" y="0"/>
                  </a:cubicBezTo>
                  <a:cubicBezTo>
                    <a:pt x="2798" y="0"/>
                    <a:pt x="2168" y="105"/>
                    <a:pt x="1556" y="306"/>
                  </a:cubicBezTo>
                  <a:cubicBezTo>
                    <a:pt x="1022" y="507"/>
                    <a:pt x="688" y="783"/>
                    <a:pt x="688" y="1098"/>
                  </a:cubicBezTo>
                  <a:lnTo>
                    <a:pt x="688" y="2186"/>
                  </a:lnTo>
                  <a:lnTo>
                    <a:pt x="611" y="2186"/>
                  </a:lnTo>
                  <a:cubicBezTo>
                    <a:pt x="605" y="2185"/>
                    <a:pt x="599" y="2185"/>
                    <a:pt x="593" y="2185"/>
                  </a:cubicBezTo>
                  <a:cubicBezTo>
                    <a:pt x="305" y="2185"/>
                    <a:pt x="67" y="2401"/>
                    <a:pt x="29" y="2672"/>
                  </a:cubicBezTo>
                  <a:cubicBezTo>
                    <a:pt x="1" y="2996"/>
                    <a:pt x="249" y="3283"/>
                    <a:pt x="573" y="3283"/>
                  </a:cubicBezTo>
                  <a:lnTo>
                    <a:pt x="697" y="3283"/>
                  </a:lnTo>
                  <a:cubicBezTo>
                    <a:pt x="801" y="4773"/>
                    <a:pt x="2048" y="5898"/>
                    <a:pt x="3491" y="5898"/>
                  </a:cubicBezTo>
                  <a:cubicBezTo>
                    <a:pt x="3645" y="5898"/>
                    <a:pt x="3802" y="5885"/>
                    <a:pt x="3960" y="5858"/>
                  </a:cubicBezTo>
                  <a:cubicBezTo>
                    <a:pt x="2577" y="5649"/>
                    <a:pt x="1556" y="4456"/>
                    <a:pt x="1556" y="3063"/>
                  </a:cubicBezTo>
                  <a:lnTo>
                    <a:pt x="1556" y="2176"/>
                  </a:lnTo>
                  <a:cubicBezTo>
                    <a:pt x="1556" y="1976"/>
                    <a:pt x="1708" y="1794"/>
                    <a:pt x="1909" y="1756"/>
                  </a:cubicBezTo>
                  <a:cubicBezTo>
                    <a:pt x="2920" y="1546"/>
                    <a:pt x="4294" y="1136"/>
                    <a:pt x="5315" y="354"/>
                  </a:cubicBezTo>
                  <a:lnTo>
                    <a:pt x="5410" y="278"/>
                  </a:lnTo>
                  <a:cubicBezTo>
                    <a:pt x="4827" y="96"/>
                    <a:pt x="4218" y="0"/>
                    <a:pt x="3608"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2" name="Google Shape;21962;p80"/>
            <p:cNvSpPr/>
            <p:nvPr/>
          </p:nvSpPr>
          <p:spPr>
            <a:xfrm>
              <a:off x="6353297" y="3483056"/>
              <a:ext cx="11521" cy="23383"/>
            </a:xfrm>
            <a:custGeom>
              <a:avLst/>
              <a:gdLst/>
              <a:ahLst/>
              <a:cxnLst/>
              <a:rect l="l" t="t" r="r" b="b"/>
              <a:pathLst>
                <a:path w="440" h="893" extrusionOk="0">
                  <a:moveTo>
                    <a:pt x="220" y="1"/>
                  </a:moveTo>
                  <a:cubicBezTo>
                    <a:pt x="110" y="1"/>
                    <a:pt x="1" y="73"/>
                    <a:pt x="1" y="216"/>
                  </a:cubicBezTo>
                  <a:lnTo>
                    <a:pt x="1" y="674"/>
                  </a:lnTo>
                  <a:cubicBezTo>
                    <a:pt x="1" y="798"/>
                    <a:pt x="96" y="893"/>
                    <a:pt x="220" y="893"/>
                  </a:cubicBezTo>
                  <a:cubicBezTo>
                    <a:pt x="344" y="893"/>
                    <a:pt x="440" y="798"/>
                    <a:pt x="440" y="674"/>
                  </a:cubicBezTo>
                  <a:lnTo>
                    <a:pt x="440" y="216"/>
                  </a:lnTo>
                  <a:cubicBezTo>
                    <a:pt x="440" y="73"/>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3" name="Google Shape;21963;p80"/>
            <p:cNvSpPr/>
            <p:nvPr/>
          </p:nvSpPr>
          <p:spPr>
            <a:xfrm>
              <a:off x="6422007" y="3483056"/>
              <a:ext cx="11521" cy="23383"/>
            </a:xfrm>
            <a:custGeom>
              <a:avLst/>
              <a:gdLst/>
              <a:ahLst/>
              <a:cxnLst/>
              <a:rect l="l" t="t" r="r" b="b"/>
              <a:pathLst>
                <a:path w="440" h="893" extrusionOk="0">
                  <a:moveTo>
                    <a:pt x="220" y="1"/>
                  </a:moveTo>
                  <a:cubicBezTo>
                    <a:pt x="110" y="1"/>
                    <a:pt x="0" y="73"/>
                    <a:pt x="0" y="216"/>
                  </a:cubicBezTo>
                  <a:lnTo>
                    <a:pt x="0" y="674"/>
                  </a:lnTo>
                  <a:cubicBezTo>
                    <a:pt x="0" y="798"/>
                    <a:pt x="96" y="893"/>
                    <a:pt x="220" y="893"/>
                  </a:cubicBezTo>
                  <a:cubicBezTo>
                    <a:pt x="344" y="893"/>
                    <a:pt x="439" y="798"/>
                    <a:pt x="439" y="674"/>
                  </a:cubicBezTo>
                  <a:lnTo>
                    <a:pt x="439" y="216"/>
                  </a:lnTo>
                  <a:cubicBezTo>
                    <a:pt x="439" y="73"/>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4" name="Google Shape;21964;p80"/>
            <p:cNvSpPr/>
            <p:nvPr/>
          </p:nvSpPr>
          <p:spPr>
            <a:xfrm>
              <a:off x="6368066" y="3540087"/>
              <a:ext cx="50694" cy="17334"/>
            </a:xfrm>
            <a:custGeom>
              <a:avLst/>
              <a:gdLst/>
              <a:ahLst/>
              <a:cxnLst/>
              <a:rect l="l" t="t" r="r" b="b"/>
              <a:pathLst>
                <a:path w="1936" h="662" extrusionOk="0">
                  <a:moveTo>
                    <a:pt x="313" y="0"/>
                  </a:moveTo>
                  <a:cubicBezTo>
                    <a:pt x="143" y="0"/>
                    <a:pt x="1" y="223"/>
                    <a:pt x="162" y="384"/>
                  </a:cubicBezTo>
                  <a:cubicBezTo>
                    <a:pt x="371" y="567"/>
                    <a:pt x="650" y="662"/>
                    <a:pt x="932" y="662"/>
                  </a:cubicBezTo>
                  <a:cubicBezTo>
                    <a:pt x="946" y="662"/>
                    <a:pt x="959" y="662"/>
                    <a:pt x="973" y="661"/>
                  </a:cubicBezTo>
                  <a:cubicBezTo>
                    <a:pt x="986" y="662"/>
                    <a:pt x="999" y="662"/>
                    <a:pt x="1012" y="662"/>
                  </a:cubicBezTo>
                  <a:cubicBezTo>
                    <a:pt x="1286" y="662"/>
                    <a:pt x="1565" y="567"/>
                    <a:pt x="1774" y="384"/>
                  </a:cubicBezTo>
                  <a:cubicBezTo>
                    <a:pt x="1935" y="223"/>
                    <a:pt x="1793" y="0"/>
                    <a:pt x="1623" y="0"/>
                  </a:cubicBezTo>
                  <a:cubicBezTo>
                    <a:pt x="1571" y="0"/>
                    <a:pt x="1517" y="21"/>
                    <a:pt x="1469" y="70"/>
                  </a:cubicBezTo>
                  <a:cubicBezTo>
                    <a:pt x="1316" y="175"/>
                    <a:pt x="1142" y="227"/>
                    <a:pt x="968" y="227"/>
                  </a:cubicBezTo>
                  <a:cubicBezTo>
                    <a:pt x="794" y="227"/>
                    <a:pt x="620" y="175"/>
                    <a:pt x="467" y="70"/>
                  </a:cubicBezTo>
                  <a:cubicBezTo>
                    <a:pt x="418" y="21"/>
                    <a:pt x="364" y="0"/>
                    <a:pt x="313"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5" name="Google Shape;21965;p80"/>
            <p:cNvSpPr/>
            <p:nvPr/>
          </p:nvSpPr>
          <p:spPr>
            <a:xfrm>
              <a:off x="6305850" y="3482951"/>
              <a:ext cx="38230" cy="11521"/>
            </a:xfrm>
            <a:custGeom>
              <a:avLst/>
              <a:gdLst/>
              <a:ahLst/>
              <a:cxnLst/>
              <a:rect l="l" t="t" r="r" b="b"/>
              <a:pathLst>
                <a:path w="1460" h="440" extrusionOk="0">
                  <a:moveTo>
                    <a:pt x="296" y="0"/>
                  </a:moveTo>
                  <a:cubicBezTo>
                    <a:pt x="0" y="0"/>
                    <a:pt x="0" y="439"/>
                    <a:pt x="296" y="439"/>
                  </a:cubicBezTo>
                  <a:lnTo>
                    <a:pt x="1164" y="439"/>
                  </a:lnTo>
                  <a:cubicBezTo>
                    <a:pt x="1460" y="439"/>
                    <a:pt x="1460"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6" name="Google Shape;21966;p80"/>
            <p:cNvSpPr/>
            <p:nvPr/>
          </p:nvSpPr>
          <p:spPr>
            <a:xfrm>
              <a:off x="6442981" y="3482951"/>
              <a:ext cx="37994" cy="11521"/>
            </a:xfrm>
            <a:custGeom>
              <a:avLst/>
              <a:gdLst/>
              <a:ahLst/>
              <a:cxnLst/>
              <a:rect l="l" t="t" r="r" b="b"/>
              <a:pathLst>
                <a:path w="1451" h="440" extrusionOk="0">
                  <a:moveTo>
                    <a:pt x="287" y="0"/>
                  </a:moveTo>
                  <a:cubicBezTo>
                    <a:pt x="1" y="0"/>
                    <a:pt x="1" y="439"/>
                    <a:pt x="287" y="439"/>
                  </a:cubicBezTo>
                  <a:lnTo>
                    <a:pt x="1164" y="439"/>
                  </a:lnTo>
                  <a:cubicBezTo>
                    <a:pt x="1451" y="439"/>
                    <a:pt x="1451" y="0"/>
                    <a:pt x="1164" y="0"/>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7" name="Google Shape;21967;p80"/>
            <p:cNvSpPr/>
            <p:nvPr/>
          </p:nvSpPr>
          <p:spPr>
            <a:xfrm>
              <a:off x="6374298" y="3488686"/>
              <a:ext cx="38230" cy="11521"/>
            </a:xfrm>
            <a:custGeom>
              <a:avLst/>
              <a:gdLst/>
              <a:ahLst/>
              <a:cxnLst/>
              <a:rect l="l" t="t" r="r" b="b"/>
              <a:pathLst>
                <a:path w="1460" h="440" extrusionOk="0">
                  <a:moveTo>
                    <a:pt x="296" y="1"/>
                  </a:moveTo>
                  <a:cubicBezTo>
                    <a:pt x="0" y="1"/>
                    <a:pt x="0" y="439"/>
                    <a:pt x="296" y="439"/>
                  </a:cubicBezTo>
                  <a:lnTo>
                    <a:pt x="1164" y="439"/>
                  </a:lnTo>
                  <a:cubicBezTo>
                    <a:pt x="1460" y="439"/>
                    <a:pt x="1460" y="1"/>
                    <a:pt x="116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8" name="Google Shape;21968;p80"/>
            <p:cNvSpPr/>
            <p:nvPr/>
          </p:nvSpPr>
          <p:spPr>
            <a:xfrm>
              <a:off x="6414492" y="3465957"/>
              <a:ext cx="26525" cy="11260"/>
            </a:xfrm>
            <a:custGeom>
              <a:avLst/>
              <a:gdLst/>
              <a:ahLst/>
              <a:cxnLst/>
              <a:rect l="l" t="t" r="r" b="b"/>
              <a:pathLst>
                <a:path w="1013" h="430" extrusionOk="0">
                  <a:moveTo>
                    <a:pt x="287" y="0"/>
                  </a:moveTo>
                  <a:cubicBezTo>
                    <a:pt x="1" y="0"/>
                    <a:pt x="1"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69" name="Google Shape;21969;p80"/>
            <p:cNvSpPr/>
            <p:nvPr/>
          </p:nvSpPr>
          <p:spPr>
            <a:xfrm>
              <a:off x="6345808" y="3465957"/>
              <a:ext cx="26499" cy="11260"/>
            </a:xfrm>
            <a:custGeom>
              <a:avLst/>
              <a:gdLst/>
              <a:ahLst/>
              <a:cxnLst/>
              <a:rect l="l" t="t" r="r" b="b"/>
              <a:pathLst>
                <a:path w="1012" h="430" extrusionOk="0">
                  <a:moveTo>
                    <a:pt x="287" y="0"/>
                  </a:moveTo>
                  <a:cubicBezTo>
                    <a:pt x="0" y="0"/>
                    <a:pt x="0" y="430"/>
                    <a:pt x="287" y="430"/>
                  </a:cubicBezTo>
                  <a:lnTo>
                    <a:pt x="726" y="430"/>
                  </a:lnTo>
                  <a:cubicBezTo>
                    <a:pt x="1012" y="430"/>
                    <a:pt x="1012" y="0"/>
                    <a:pt x="72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0" name="Google Shape;21970;p80"/>
            <p:cNvSpPr/>
            <p:nvPr/>
          </p:nvSpPr>
          <p:spPr>
            <a:xfrm>
              <a:off x="6313575" y="3431471"/>
              <a:ext cx="119953" cy="40246"/>
            </a:xfrm>
            <a:custGeom>
              <a:avLst/>
              <a:gdLst/>
              <a:ahLst/>
              <a:cxnLst/>
              <a:rect l="l" t="t" r="r" b="b"/>
              <a:pathLst>
                <a:path w="4581" h="1537" extrusionOk="0">
                  <a:moveTo>
                    <a:pt x="1" y="1"/>
                  </a:moveTo>
                  <a:lnTo>
                    <a:pt x="1" y="1537"/>
                  </a:lnTo>
                  <a:cubicBezTo>
                    <a:pt x="1" y="1537"/>
                    <a:pt x="2834" y="1317"/>
                    <a:pt x="458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1" name="Google Shape;21971;p80"/>
            <p:cNvSpPr/>
            <p:nvPr/>
          </p:nvSpPr>
          <p:spPr>
            <a:xfrm>
              <a:off x="6295847"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1" y="1005"/>
                    <a:pt x="153" y="1196"/>
                    <a:pt x="363" y="1234"/>
                  </a:cubicBezTo>
                  <a:cubicBezTo>
                    <a:pt x="394" y="1240"/>
                    <a:pt x="425" y="1243"/>
                    <a:pt x="454" y="1243"/>
                  </a:cubicBezTo>
                  <a:cubicBezTo>
                    <a:pt x="692" y="1243"/>
                    <a:pt x="888" y="1050"/>
                    <a:pt x="888" y="804"/>
                  </a:cubicBezTo>
                  <a:cubicBezTo>
                    <a:pt x="888" y="518"/>
                    <a:pt x="687"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2" name="Google Shape;21972;p80"/>
            <p:cNvSpPr/>
            <p:nvPr/>
          </p:nvSpPr>
          <p:spPr>
            <a:xfrm>
              <a:off x="6467464" y="3513352"/>
              <a:ext cx="23252" cy="32574"/>
            </a:xfrm>
            <a:custGeom>
              <a:avLst/>
              <a:gdLst/>
              <a:ahLst/>
              <a:cxnLst/>
              <a:rect l="l" t="t" r="r" b="b"/>
              <a:pathLst>
                <a:path w="888" h="1244" extrusionOk="0">
                  <a:moveTo>
                    <a:pt x="445" y="1"/>
                  </a:moveTo>
                  <a:cubicBezTo>
                    <a:pt x="406" y="1"/>
                    <a:pt x="368" y="17"/>
                    <a:pt x="344" y="51"/>
                  </a:cubicBezTo>
                  <a:cubicBezTo>
                    <a:pt x="220" y="213"/>
                    <a:pt x="20" y="499"/>
                    <a:pt x="10" y="785"/>
                  </a:cubicBezTo>
                  <a:cubicBezTo>
                    <a:pt x="0" y="1005"/>
                    <a:pt x="153" y="1196"/>
                    <a:pt x="363" y="1234"/>
                  </a:cubicBezTo>
                  <a:cubicBezTo>
                    <a:pt x="394" y="1240"/>
                    <a:pt x="424" y="1243"/>
                    <a:pt x="454" y="1243"/>
                  </a:cubicBezTo>
                  <a:cubicBezTo>
                    <a:pt x="692" y="1243"/>
                    <a:pt x="888" y="1050"/>
                    <a:pt x="888" y="804"/>
                  </a:cubicBezTo>
                  <a:cubicBezTo>
                    <a:pt x="888" y="518"/>
                    <a:pt x="678" y="213"/>
                    <a:pt x="554" y="51"/>
                  </a:cubicBezTo>
                  <a:cubicBezTo>
                    <a:pt x="525" y="17"/>
                    <a:pt x="485" y="1"/>
                    <a:pt x="44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3" name="Google Shape;21973;p80"/>
            <p:cNvSpPr/>
            <p:nvPr/>
          </p:nvSpPr>
          <p:spPr>
            <a:xfrm>
              <a:off x="6319073" y="3408743"/>
              <a:ext cx="148652" cy="51506"/>
            </a:xfrm>
            <a:custGeom>
              <a:avLst/>
              <a:gdLst/>
              <a:ahLst/>
              <a:cxnLst/>
              <a:rect l="l" t="t" r="r" b="b"/>
              <a:pathLst>
                <a:path w="5677" h="1967" extrusionOk="0">
                  <a:moveTo>
                    <a:pt x="2844" y="1"/>
                  </a:moveTo>
                  <a:cubicBezTo>
                    <a:pt x="1270" y="1"/>
                    <a:pt x="1" y="487"/>
                    <a:pt x="1" y="1088"/>
                  </a:cubicBezTo>
                  <a:lnTo>
                    <a:pt x="1" y="1966"/>
                  </a:lnTo>
                  <a:cubicBezTo>
                    <a:pt x="1" y="1365"/>
                    <a:pt x="1270" y="869"/>
                    <a:pt x="2844" y="869"/>
                  </a:cubicBezTo>
                  <a:cubicBezTo>
                    <a:pt x="4408" y="869"/>
                    <a:pt x="5677" y="1365"/>
                    <a:pt x="5677" y="1966"/>
                  </a:cubicBezTo>
                  <a:lnTo>
                    <a:pt x="5677" y="1088"/>
                  </a:lnTo>
                  <a:cubicBezTo>
                    <a:pt x="5677" y="487"/>
                    <a:pt x="4408" y="1"/>
                    <a:pt x="2844"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4" name="Google Shape;21974;p80"/>
            <p:cNvSpPr/>
            <p:nvPr/>
          </p:nvSpPr>
          <p:spPr>
            <a:xfrm>
              <a:off x="6399016" y="3482951"/>
              <a:ext cx="57240" cy="45981"/>
            </a:xfrm>
            <a:custGeom>
              <a:avLst/>
              <a:gdLst/>
              <a:ahLst/>
              <a:cxnLst/>
              <a:rect l="l" t="t" r="r" b="b"/>
              <a:pathLst>
                <a:path w="2186" h="1756" extrusionOk="0">
                  <a:moveTo>
                    <a:pt x="1756" y="439"/>
                  </a:moveTo>
                  <a:lnTo>
                    <a:pt x="1756" y="658"/>
                  </a:lnTo>
                  <a:cubicBezTo>
                    <a:pt x="1756" y="1021"/>
                    <a:pt x="1460" y="1317"/>
                    <a:pt x="1098" y="1317"/>
                  </a:cubicBezTo>
                  <a:cubicBezTo>
                    <a:pt x="735" y="1317"/>
                    <a:pt x="439" y="1021"/>
                    <a:pt x="439" y="658"/>
                  </a:cubicBezTo>
                  <a:lnTo>
                    <a:pt x="439" y="439"/>
                  </a:lnTo>
                  <a:close/>
                  <a:moveTo>
                    <a:pt x="220" y="0"/>
                  </a:moveTo>
                  <a:cubicBezTo>
                    <a:pt x="105" y="0"/>
                    <a:pt x="1" y="105"/>
                    <a:pt x="1" y="220"/>
                  </a:cubicBezTo>
                  <a:lnTo>
                    <a:pt x="1" y="658"/>
                  </a:lnTo>
                  <a:cubicBezTo>
                    <a:pt x="1" y="1259"/>
                    <a:pt x="497" y="1746"/>
                    <a:pt x="1098" y="1756"/>
                  </a:cubicBezTo>
                  <a:cubicBezTo>
                    <a:pt x="1699" y="1746"/>
                    <a:pt x="2185" y="1259"/>
                    <a:pt x="2185" y="658"/>
                  </a:cubicBezTo>
                  <a:lnTo>
                    <a:pt x="2185" y="220"/>
                  </a:lnTo>
                  <a:cubicBezTo>
                    <a:pt x="2185" y="105"/>
                    <a:pt x="209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5" name="Google Shape;21975;p80"/>
            <p:cNvSpPr/>
            <p:nvPr/>
          </p:nvSpPr>
          <p:spPr>
            <a:xfrm>
              <a:off x="6330569" y="3482951"/>
              <a:ext cx="56979" cy="45981"/>
            </a:xfrm>
            <a:custGeom>
              <a:avLst/>
              <a:gdLst/>
              <a:ahLst/>
              <a:cxnLst/>
              <a:rect l="l" t="t" r="r" b="b"/>
              <a:pathLst>
                <a:path w="2176" h="1756" extrusionOk="0">
                  <a:moveTo>
                    <a:pt x="1746" y="439"/>
                  </a:moveTo>
                  <a:lnTo>
                    <a:pt x="1746" y="658"/>
                  </a:lnTo>
                  <a:cubicBezTo>
                    <a:pt x="1746" y="1021"/>
                    <a:pt x="1451" y="1317"/>
                    <a:pt x="1088" y="1317"/>
                  </a:cubicBezTo>
                  <a:cubicBezTo>
                    <a:pt x="726" y="1317"/>
                    <a:pt x="430" y="1021"/>
                    <a:pt x="430" y="658"/>
                  </a:cubicBezTo>
                  <a:lnTo>
                    <a:pt x="430" y="439"/>
                  </a:lnTo>
                  <a:close/>
                  <a:moveTo>
                    <a:pt x="210" y="0"/>
                  </a:moveTo>
                  <a:cubicBezTo>
                    <a:pt x="96" y="0"/>
                    <a:pt x="1" y="105"/>
                    <a:pt x="1" y="220"/>
                  </a:cubicBezTo>
                  <a:lnTo>
                    <a:pt x="1" y="658"/>
                  </a:lnTo>
                  <a:cubicBezTo>
                    <a:pt x="1" y="1259"/>
                    <a:pt x="487" y="1746"/>
                    <a:pt x="1088" y="1756"/>
                  </a:cubicBezTo>
                  <a:cubicBezTo>
                    <a:pt x="1689" y="1746"/>
                    <a:pt x="2176" y="1259"/>
                    <a:pt x="2176" y="658"/>
                  </a:cubicBezTo>
                  <a:lnTo>
                    <a:pt x="2176" y="220"/>
                  </a:lnTo>
                  <a:cubicBezTo>
                    <a:pt x="2176" y="105"/>
                    <a:pt x="2080" y="0"/>
                    <a:pt x="196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6" name="Google Shape;21976;p80"/>
            <p:cNvSpPr/>
            <p:nvPr/>
          </p:nvSpPr>
          <p:spPr>
            <a:xfrm>
              <a:off x="6326327" y="3614347"/>
              <a:ext cx="134172" cy="80467"/>
            </a:xfrm>
            <a:custGeom>
              <a:avLst/>
              <a:gdLst/>
              <a:ahLst/>
              <a:cxnLst/>
              <a:rect l="l" t="t" r="r" b="b"/>
              <a:pathLst>
                <a:path w="5124" h="3073" extrusionOk="0">
                  <a:moveTo>
                    <a:pt x="668" y="0"/>
                  </a:moveTo>
                  <a:lnTo>
                    <a:pt x="0" y="239"/>
                  </a:lnTo>
                  <a:cubicBezTo>
                    <a:pt x="0" y="248"/>
                    <a:pt x="10" y="258"/>
                    <a:pt x="19" y="277"/>
                  </a:cubicBezTo>
                  <a:lnTo>
                    <a:pt x="735" y="1889"/>
                  </a:lnTo>
                  <a:cubicBezTo>
                    <a:pt x="843" y="2141"/>
                    <a:pt x="1082" y="2279"/>
                    <a:pt x="1328" y="2279"/>
                  </a:cubicBezTo>
                  <a:cubicBezTo>
                    <a:pt x="1474" y="2279"/>
                    <a:pt x="1622" y="2231"/>
                    <a:pt x="1746" y="2128"/>
                  </a:cubicBezTo>
                  <a:lnTo>
                    <a:pt x="2347" y="1641"/>
                  </a:lnTo>
                  <a:lnTo>
                    <a:pt x="2347" y="3062"/>
                  </a:lnTo>
                  <a:cubicBezTo>
                    <a:pt x="2414" y="3062"/>
                    <a:pt x="2490" y="3072"/>
                    <a:pt x="2567" y="3072"/>
                  </a:cubicBezTo>
                  <a:cubicBezTo>
                    <a:pt x="2633" y="3072"/>
                    <a:pt x="2710" y="3072"/>
                    <a:pt x="2777" y="3062"/>
                  </a:cubicBezTo>
                  <a:lnTo>
                    <a:pt x="2777" y="1631"/>
                  </a:lnTo>
                  <a:lnTo>
                    <a:pt x="3378" y="2128"/>
                  </a:lnTo>
                  <a:cubicBezTo>
                    <a:pt x="3502" y="2231"/>
                    <a:pt x="3650" y="2279"/>
                    <a:pt x="3796" y="2279"/>
                  </a:cubicBezTo>
                  <a:cubicBezTo>
                    <a:pt x="4043" y="2279"/>
                    <a:pt x="4285" y="2141"/>
                    <a:pt x="4398" y="1889"/>
                  </a:cubicBezTo>
                  <a:lnTo>
                    <a:pt x="5114" y="267"/>
                  </a:lnTo>
                  <a:cubicBezTo>
                    <a:pt x="5114" y="258"/>
                    <a:pt x="5123" y="248"/>
                    <a:pt x="5123" y="229"/>
                  </a:cubicBezTo>
                  <a:lnTo>
                    <a:pt x="4456" y="0"/>
                  </a:lnTo>
                  <a:lnTo>
                    <a:pt x="2557" y="887"/>
                  </a:lnTo>
                  <a:lnTo>
                    <a:pt x="668"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7" name="Google Shape;21977;p80"/>
            <p:cNvSpPr/>
            <p:nvPr/>
          </p:nvSpPr>
          <p:spPr>
            <a:xfrm>
              <a:off x="6336565" y="3599893"/>
              <a:ext cx="56979" cy="62635"/>
            </a:xfrm>
            <a:custGeom>
              <a:avLst/>
              <a:gdLst/>
              <a:ahLst/>
              <a:cxnLst/>
              <a:rect l="l" t="t" r="r" b="b"/>
              <a:pathLst>
                <a:path w="2176" h="2392" extrusionOk="0">
                  <a:moveTo>
                    <a:pt x="646" y="0"/>
                  </a:moveTo>
                  <a:cubicBezTo>
                    <a:pt x="590" y="0"/>
                    <a:pt x="536" y="21"/>
                    <a:pt x="497" y="66"/>
                  </a:cubicBezTo>
                  <a:lnTo>
                    <a:pt x="58" y="495"/>
                  </a:lnTo>
                  <a:cubicBezTo>
                    <a:pt x="20" y="533"/>
                    <a:pt x="1" y="590"/>
                    <a:pt x="29" y="648"/>
                  </a:cubicBezTo>
                  <a:lnTo>
                    <a:pt x="745" y="2260"/>
                  </a:lnTo>
                  <a:cubicBezTo>
                    <a:pt x="781" y="2345"/>
                    <a:pt x="864" y="2392"/>
                    <a:pt x="947" y="2392"/>
                  </a:cubicBezTo>
                  <a:cubicBezTo>
                    <a:pt x="994" y="2392"/>
                    <a:pt x="1041" y="2377"/>
                    <a:pt x="1079" y="2346"/>
                  </a:cubicBezTo>
                  <a:lnTo>
                    <a:pt x="2176" y="1439"/>
                  </a:lnTo>
                  <a:lnTo>
                    <a:pt x="792" y="56"/>
                  </a:lnTo>
                  <a:cubicBezTo>
                    <a:pt x="751" y="19"/>
                    <a:pt x="698" y="0"/>
                    <a:pt x="646" y="0"/>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8" name="Google Shape;21978;p80"/>
            <p:cNvSpPr/>
            <p:nvPr/>
          </p:nvSpPr>
          <p:spPr>
            <a:xfrm>
              <a:off x="6393282" y="3599658"/>
              <a:ext cx="56717" cy="62870"/>
            </a:xfrm>
            <a:custGeom>
              <a:avLst/>
              <a:gdLst/>
              <a:ahLst/>
              <a:cxnLst/>
              <a:rect l="l" t="t" r="r" b="b"/>
              <a:pathLst>
                <a:path w="2166" h="2401" extrusionOk="0">
                  <a:moveTo>
                    <a:pt x="1532" y="1"/>
                  </a:moveTo>
                  <a:cubicBezTo>
                    <a:pt x="1476" y="1"/>
                    <a:pt x="1422" y="22"/>
                    <a:pt x="1383" y="65"/>
                  </a:cubicBezTo>
                  <a:lnTo>
                    <a:pt x="0" y="1448"/>
                  </a:lnTo>
                  <a:lnTo>
                    <a:pt x="1097" y="2355"/>
                  </a:lnTo>
                  <a:cubicBezTo>
                    <a:pt x="1135" y="2386"/>
                    <a:pt x="1182" y="2401"/>
                    <a:pt x="1228" y="2401"/>
                  </a:cubicBezTo>
                  <a:cubicBezTo>
                    <a:pt x="1311" y="2401"/>
                    <a:pt x="1395" y="2354"/>
                    <a:pt x="1431" y="2269"/>
                  </a:cubicBezTo>
                  <a:lnTo>
                    <a:pt x="2147" y="657"/>
                  </a:lnTo>
                  <a:cubicBezTo>
                    <a:pt x="2166" y="599"/>
                    <a:pt x="2156" y="542"/>
                    <a:pt x="2118" y="504"/>
                  </a:cubicBezTo>
                  <a:lnTo>
                    <a:pt x="1689" y="65"/>
                  </a:lnTo>
                  <a:cubicBezTo>
                    <a:pt x="1646" y="22"/>
                    <a:pt x="1588" y="1"/>
                    <a:pt x="1532"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79" name="Google Shape;21979;p80"/>
            <p:cNvSpPr/>
            <p:nvPr/>
          </p:nvSpPr>
          <p:spPr>
            <a:xfrm>
              <a:off x="6265132" y="3644067"/>
              <a:ext cx="48468" cy="56481"/>
            </a:xfrm>
            <a:custGeom>
              <a:avLst/>
              <a:gdLst/>
              <a:ahLst/>
              <a:cxnLst/>
              <a:rect l="l" t="t" r="r" b="b"/>
              <a:pathLst>
                <a:path w="1851" h="2157" extrusionOk="0">
                  <a:moveTo>
                    <a:pt x="239" y="0"/>
                  </a:moveTo>
                  <a:cubicBezTo>
                    <a:pt x="134" y="105"/>
                    <a:pt x="57" y="229"/>
                    <a:pt x="0" y="363"/>
                  </a:cubicBezTo>
                  <a:lnTo>
                    <a:pt x="1193" y="1403"/>
                  </a:lnTo>
                  <a:cubicBezTo>
                    <a:pt x="1326" y="1527"/>
                    <a:pt x="1412" y="1708"/>
                    <a:pt x="1412" y="1899"/>
                  </a:cubicBezTo>
                  <a:lnTo>
                    <a:pt x="1412" y="2156"/>
                  </a:lnTo>
                  <a:lnTo>
                    <a:pt x="1851" y="2156"/>
                  </a:lnTo>
                  <a:lnTo>
                    <a:pt x="1851" y="1899"/>
                  </a:lnTo>
                  <a:cubicBezTo>
                    <a:pt x="1851" y="1584"/>
                    <a:pt x="1708" y="1279"/>
                    <a:pt x="1469" y="1069"/>
                  </a:cubicBezTo>
                  <a:lnTo>
                    <a:pt x="239"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0" name="Google Shape;21980;p80"/>
            <p:cNvSpPr/>
            <p:nvPr/>
          </p:nvSpPr>
          <p:spPr>
            <a:xfrm>
              <a:off x="6473198" y="3644067"/>
              <a:ext cx="48495" cy="56481"/>
            </a:xfrm>
            <a:custGeom>
              <a:avLst/>
              <a:gdLst/>
              <a:ahLst/>
              <a:cxnLst/>
              <a:rect l="l" t="t" r="r" b="b"/>
              <a:pathLst>
                <a:path w="1852" h="2157" extrusionOk="0">
                  <a:moveTo>
                    <a:pt x="1613" y="0"/>
                  </a:moveTo>
                  <a:lnTo>
                    <a:pt x="382" y="1069"/>
                  </a:lnTo>
                  <a:cubicBezTo>
                    <a:pt x="144" y="1279"/>
                    <a:pt x="1" y="1584"/>
                    <a:pt x="1" y="1899"/>
                  </a:cubicBezTo>
                  <a:lnTo>
                    <a:pt x="1" y="2156"/>
                  </a:lnTo>
                  <a:lnTo>
                    <a:pt x="440" y="2156"/>
                  </a:lnTo>
                  <a:lnTo>
                    <a:pt x="440" y="1899"/>
                  </a:lnTo>
                  <a:cubicBezTo>
                    <a:pt x="440" y="1708"/>
                    <a:pt x="516" y="1527"/>
                    <a:pt x="659" y="1403"/>
                  </a:cubicBezTo>
                  <a:lnTo>
                    <a:pt x="1852" y="363"/>
                  </a:lnTo>
                  <a:cubicBezTo>
                    <a:pt x="1794" y="229"/>
                    <a:pt x="1718" y="105"/>
                    <a:pt x="161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1981" name="Google Shape;21981;p80"/>
          <p:cNvSpPr/>
          <p:nvPr/>
        </p:nvSpPr>
        <p:spPr>
          <a:xfrm>
            <a:off x="7840563" y="4484067"/>
            <a:ext cx="167899" cy="15013"/>
          </a:xfrm>
          <a:custGeom>
            <a:avLst/>
            <a:gdLst/>
            <a:ahLst/>
            <a:cxnLst/>
            <a:rect l="l" t="t" r="r" b="b"/>
            <a:pathLst>
              <a:path w="4809" h="430" extrusionOk="0">
                <a:moveTo>
                  <a:pt x="1" y="0"/>
                </a:moveTo>
                <a:cubicBezTo>
                  <a:pt x="1" y="239"/>
                  <a:pt x="201" y="429"/>
                  <a:pt x="439" y="429"/>
                </a:cubicBezTo>
                <a:lnTo>
                  <a:pt x="4379" y="429"/>
                </a:lnTo>
                <a:cubicBezTo>
                  <a:pt x="4618" y="429"/>
                  <a:pt x="4809" y="239"/>
                  <a:pt x="4809"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1982" name="Google Shape;21982;p80"/>
          <p:cNvGrpSpPr/>
          <p:nvPr/>
        </p:nvGrpSpPr>
        <p:grpSpPr>
          <a:xfrm>
            <a:off x="7748985" y="4461059"/>
            <a:ext cx="351088" cy="473005"/>
            <a:chOff x="5811739" y="3345794"/>
            <a:chExt cx="263316" cy="354754"/>
          </a:xfrm>
        </p:grpSpPr>
        <p:sp>
          <p:nvSpPr>
            <p:cNvPr id="21983" name="Google Shape;21983;p80"/>
            <p:cNvSpPr/>
            <p:nvPr/>
          </p:nvSpPr>
          <p:spPr>
            <a:xfrm>
              <a:off x="5857694" y="3408743"/>
              <a:ext cx="171643" cy="57240"/>
            </a:xfrm>
            <a:custGeom>
              <a:avLst/>
              <a:gdLst/>
              <a:ahLst/>
              <a:cxnLst/>
              <a:rect l="l" t="t" r="r" b="b"/>
              <a:pathLst>
                <a:path w="6555" h="2186" extrusionOk="0">
                  <a:moveTo>
                    <a:pt x="0" y="1"/>
                  </a:moveTo>
                  <a:lnTo>
                    <a:pt x="0" y="2185"/>
                  </a:lnTo>
                  <a:lnTo>
                    <a:pt x="6554" y="2185"/>
                  </a:lnTo>
                  <a:lnTo>
                    <a:pt x="6554"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4" name="Google Shape;21984;p80"/>
            <p:cNvSpPr/>
            <p:nvPr/>
          </p:nvSpPr>
          <p:spPr>
            <a:xfrm>
              <a:off x="5854944" y="3528696"/>
              <a:ext cx="60723" cy="57371"/>
            </a:xfrm>
            <a:custGeom>
              <a:avLst/>
              <a:gdLst/>
              <a:ahLst/>
              <a:cxnLst/>
              <a:rect l="l" t="t" r="r" b="b"/>
              <a:pathLst>
                <a:path w="2319" h="2191" extrusionOk="0">
                  <a:moveTo>
                    <a:pt x="754" y="1"/>
                  </a:moveTo>
                  <a:cubicBezTo>
                    <a:pt x="630" y="1"/>
                    <a:pt x="505" y="36"/>
                    <a:pt x="392" y="113"/>
                  </a:cubicBezTo>
                  <a:cubicBezTo>
                    <a:pt x="29" y="352"/>
                    <a:pt x="1" y="877"/>
                    <a:pt x="334" y="1153"/>
                  </a:cubicBezTo>
                  <a:cubicBezTo>
                    <a:pt x="233" y="1732"/>
                    <a:pt x="692" y="2191"/>
                    <a:pt x="1198" y="2191"/>
                  </a:cubicBezTo>
                  <a:cubicBezTo>
                    <a:pt x="1359" y="2191"/>
                    <a:pt x="1525" y="2144"/>
                    <a:pt x="1680" y="2041"/>
                  </a:cubicBezTo>
                  <a:cubicBezTo>
                    <a:pt x="2319" y="1611"/>
                    <a:pt x="2137" y="619"/>
                    <a:pt x="1384" y="457"/>
                  </a:cubicBezTo>
                  <a:cubicBezTo>
                    <a:pt x="1292" y="174"/>
                    <a:pt x="1028" y="1"/>
                    <a:pt x="754"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5" name="Google Shape;21985;p80"/>
            <p:cNvSpPr/>
            <p:nvPr/>
          </p:nvSpPr>
          <p:spPr>
            <a:xfrm>
              <a:off x="5971101" y="3528696"/>
              <a:ext cx="60723" cy="57371"/>
            </a:xfrm>
            <a:custGeom>
              <a:avLst/>
              <a:gdLst/>
              <a:ahLst/>
              <a:cxnLst/>
              <a:rect l="l" t="t" r="r" b="b"/>
              <a:pathLst>
                <a:path w="2319" h="2191" extrusionOk="0">
                  <a:moveTo>
                    <a:pt x="1565" y="1"/>
                  </a:moveTo>
                  <a:cubicBezTo>
                    <a:pt x="1292" y="1"/>
                    <a:pt x="1030" y="174"/>
                    <a:pt x="945" y="457"/>
                  </a:cubicBezTo>
                  <a:cubicBezTo>
                    <a:pt x="191" y="619"/>
                    <a:pt x="1" y="1611"/>
                    <a:pt x="640" y="2041"/>
                  </a:cubicBezTo>
                  <a:cubicBezTo>
                    <a:pt x="794" y="2144"/>
                    <a:pt x="961" y="2191"/>
                    <a:pt x="1122" y="2191"/>
                  </a:cubicBezTo>
                  <a:cubicBezTo>
                    <a:pt x="1631" y="2191"/>
                    <a:pt x="2093" y="1732"/>
                    <a:pt x="1985" y="1153"/>
                  </a:cubicBezTo>
                  <a:cubicBezTo>
                    <a:pt x="2319" y="877"/>
                    <a:pt x="2290" y="352"/>
                    <a:pt x="1928" y="113"/>
                  </a:cubicBezTo>
                  <a:cubicBezTo>
                    <a:pt x="1815" y="36"/>
                    <a:pt x="1689" y="1"/>
                    <a:pt x="1565"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6" name="Google Shape;21986;p80"/>
            <p:cNvSpPr/>
            <p:nvPr/>
          </p:nvSpPr>
          <p:spPr>
            <a:xfrm>
              <a:off x="5811739" y="3563130"/>
              <a:ext cx="263316" cy="137157"/>
            </a:xfrm>
            <a:custGeom>
              <a:avLst/>
              <a:gdLst/>
              <a:ahLst/>
              <a:cxnLst/>
              <a:rect l="l" t="t" r="r" b="b"/>
              <a:pathLst>
                <a:path w="10056" h="5238" extrusionOk="0">
                  <a:moveTo>
                    <a:pt x="3721" y="0"/>
                  </a:moveTo>
                  <a:lnTo>
                    <a:pt x="3721" y="1126"/>
                  </a:lnTo>
                  <a:cubicBezTo>
                    <a:pt x="3721" y="1498"/>
                    <a:pt x="3482" y="1832"/>
                    <a:pt x="3139" y="1956"/>
                  </a:cubicBezTo>
                  <a:lnTo>
                    <a:pt x="878" y="2748"/>
                  </a:lnTo>
                  <a:cubicBezTo>
                    <a:pt x="353" y="2929"/>
                    <a:pt x="0" y="3425"/>
                    <a:pt x="0" y="3988"/>
                  </a:cubicBezTo>
                  <a:lnTo>
                    <a:pt x="0" y="4580"/>
                  </a:lnTo>
                  <a:cubicBezTo>
                    <a:pt x="0" y="4942"/>
                    <a:pt x="296" y="5238"/>
                    <a:pt x="658" y="5238"/>
                  </a:cubicBezTo>
                  <a:lnTo>
                    <a:pt x="9397" y="5238"/>
                  </a:lnTo>
                  <a:cubicBezTo>
                    <a:pt x="9759" y="5238"/>
                    <a:pt x="10055" y="4942"/>
                    <a:pt x="10055" y="4580"/>
                  </a:cubicBezTo>
                  <a:lnTo>
                    <a:pt x="10055" y="3988"/>
                  </a:lnTo>
                  <a:cubicBezTo>
                    <a:pt x="10055" y="3425"/>
                    <a:pt x="9702" y="2939"/>
                    <a:pt x="9178" y="2748"/>
                  </a:cubicBezTo>
                  <a:lnTo>
                    <a:pt x="6926" y="1956"/>
                  </a:lnTo>
                  <a:cubicBezTo>
                    <a:pt x="6573" y="1832"/>
                    <a:pt x="6344" y="1498"/>
                    <a:pt x="6344" y="1126"/>
                  </a:cubicBezTo>
                  <a:lnTo>
                    <a:pt x="6344"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7" name="Google Shape;21987;p80"/>
            <p:cNvSpPr/>
            <p:nvPr/>
          </p:nvSpPr>
          <p:spPr>
            <a:xfrm>
              <a:off x="5811975" y="3602355"/>
              <a:ext cx="263081" cy="97932"/>
            </a:xfrm>
            <a:custGeom>
              <a:avLst/>
              <a:gdLst/>
              <a:ahLst/>
              <a:cxnLst/>
              <a:rect l="l" t="t" r="r" b="b"/>
              <a:pathLst>
                <a:path w="10047" h="3740" extrusionOk="0">
                  <a:moveTo>
                    <a:pt x="3626" y="0"/>
                  </a:moveTo>
                  <a:cubicBezTo>
                    <a:pt x="3530" y="210"/>
                    <a:pt x="3349" y="372"/>
                    <a:pt x="3130" y="458"/>
                  </a:cubicBezTo>
                  <a:lnTo>
                    <a:pt x="869" y="1250"/>
                  </a:lnTo>
                  <a:cubicBezTo>
                    <a:pt x="344" y="1431"/>
                    <a:pt x="1" y="1927"/>
                    <a:pt x="1" y="2490"/>
                  </a:cubicBezTo>
                  <a:lnTo>
                    <a:pt x="1" y="3082"/>
                  </a:lnTo>
                  <a:cubicBezTo>
                    <a:pt x="1" y="3444"/>
                    <a:pt x="287" y="3740"/>
                    <a:pt x="649" y="3740"/>
                  </a:cubicBezTo>
                  <a:lnTo>
                    <a:pt x="9388" y="3740"/>
                  </a:lnTo>
                  <a:cubicBezTo>
                    <a:pt x="9750" y="3740"/>
                    <a:pt x="10046" y="3444"/>
                    <a:pt x="10046" y="3082"/>
                  </a:cubicBezTo>
                  <a:lnTo>
                    <a:pt x="10046" y="2490"/>
                  </a:lnTo>
                  <a:cubicBezTo>
                    <a:pt x="10046" y="1927"/>
                    <a:pt x="9693" y="1441"/>
                    <a:pt x="9169" y="1250"/>
                  </a:cubicBezTo>
                  <a:lnTo>
                    <a:pt x="6917" y="458"/>
                  </a:lnTo>
                  <a:cubicBezTo>
                    <a:pt x="6698" y="372"/>
                    <a:pt x="6516" y="210"/>
                    <a:pt x="6411" y="0"/>
                  </a:cubicBezTo>
                  <a:cubicBezTo>
                    <a:pt x="5963" y="167"/>
                    <a:pt x="5491" y="251"/>
                    <a:pt x="5019" y="251"/>
                  </a:cubicBezTo>
                  <a:cubicBezTo>
                    <a:pt x="4546" y="251"/>
                    <a:pt x="4074" y="167"/>
                    <a:pt x="3626"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8" name="Google Shape;21988;p80"/>
            <p:cNvSpPr/>
            <p:nvPr/>
          </p:nvSpPr>
          <p:spPr>
            <a:xfrm>
              <a:off x="5909147" y="3574625"/>
              <a:ext cx="68736" cy="22807"/>
            </a:xfrm>
            <a:custGeom>
              <a:avLst/>
              <a:gdLst/>
              <a:ahLst/>
              <a:cxnLst/>
              <a:rect l="l" t="t" r="r" b="b"/>
              <a:pathLst>
                <a:path w="2625" h="871" extrusionOk="0">
                  <a:moveTo>
                    <a:pt x="1" y="0"/>
                  </a:moveTo>
                  <a:lnTo>
                    <a:pt x="1" y="592"/>
                  </a:lnTo>
                  <a:cubicBezTo>
                    <a:pt x="416" y="778"/>
                    <a:pt x="862" y="871"/>
                    <a:pt x="1309" y="871"/>
                  </a:cubicBezTo>
                  <a:cubicBezTo>
                    <a:pt x="1756" y="871"/>
                    <a:pt x="2204" y="778"/>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89" name="Google Shape;21989;p80"/>
            <p:cNvSpPr/>
            <p:nvPr/>
          </p:nvSpPr>
          <p:spPr>
            <a:xfrm>
              <a:off x="5850938" y="3465957"/>
              <a:ext cx="184630" cy="119927"/>
            </a:xfrm>
            <a:custGeom>
              <a:avLst/>
              <a:gdLst/>
              <a:ahLst/>
              <a:cxnLst/>
              <a:rect l="l" t="t" r="r" b="b"/>
              <a:pathLst>
                <a:path w="7051" h="4580" extrusionOk="0">
                  <a:moveTo>
                    <a:pt x="697" y="0"/>
                  </a:moveTo>
                  <a:lnTo>
                    <a:pt x="697" y="869"/>
                  </a:lnTo>
                  <a:lnTo>
                    <a:pt x="611" y="869"/>
                  </a:lnTo>
                  <a:cubicBezTo>
                    <a:pt x="325" y="869"/>
                    <a:pt x="77" y="1078"/>
                    <a:pt x="39" y="1365"/>
                  </a:cubicBezTo>
                  <a:cubicBezTo>
                    <a:pt x="1" y="1679"/>
                    <a:pt x="258" y="1966"/>
                    <a:pt x="583" y="1966"/>
                  </a:cubicBezTo>
                  <a:lnTo>
                    <a:pt x="697" y="1966"/>
                  </a:lnTo>
                  <a:cubicBezTo>
                    <a:pt x="812" y="3444"/>
                    <a:pt x="2042" y="4580"/>
                    <a:pt x="3531" y="4580"/>
                  </a:cubicBezTo>
                  <a:cubicBezTo>
                    <a:pt x="5009" y="4580"/>
                    <a:pt x="6240" y="3444"/>
                    <a:pt x="6354" y="1966"/>
                  </a:cubicBezTo>
                  <a:lnTo>
                    <a:pt x="6478" y="1966"/>
                  </a:lnTo>
                  <a:cubicBezTo>
                    <a:pt x="6803" y="1966"/>
                    <a:pt x="7051" y="1679"/>
                    <a:pt x="7022" y="1365"/>
                  </a:cubicBezTo>
                  <a:cubicBezTo>
                    <a:pt x="6984" y="1078"/>
                    <a:pt x="6736" y="869"/>
                    <a:pt x="6459" y="869"/>
                  </a:cubicBezTo>
                  <a:lnTo>
                    <a:pt x="6374" y="869"/>
                  </a:ln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0" name="Google Shape;21990;p80"/>
            <p:cNvSpPr/>
            <p:nvPr/>
          </p:nvSpPr>
          <p:spPr>
            <a:xfrm>
              <a:off x="5918129" y="3534483"/>
              <a:ext cx="50773" cy="17439"/>
            </a:xfrm>
            <a:custGeom>
              <a:avLst/>
              <a:gdLst/>
              <a:ahLst/>
              <a:cxnLst/>
              <a:rect l="l" t="t" r="r" b="b"/>
              <a:pathLst>
                <a:path w="1939" h="666" extrusionOk="0">
                  <a:moveTo>
                    <a:pt x="319" y="0"/>
                  </a:moveTo>
                  <a:cubicBezTo>
                    <a:pt x="147" y="0"/>
                    <a:pt x="1" y="224"/>
                    <a:pt x="163" y="379"/>
                  </a:cubicBezTo>
                  <a:cubicBezTo>
                    <a:pt x="374" y="562"/>
                    <a:pt x="645" y="666"/>
                    <a:pt x="928" y="666"/>
                  </a:cubicBezTo>
                  <a:cubicBezTo>
                    <a:pt x="940" y="666"/>
                    <a:pt x="952" y="666"/>
                    <a:pt x="965" y="665"/>
                  </a:cubicBezTo>
                  <a:cubicBezTo>
                    <a:pt x="977" y="666"/>
                    <a:pt x="989" y="666"/>
                    <a:pt x="1002" y="666"/>
                  </a:cubicBezTo>
                  <a:cubicBezTo>
                    <a:pt x="1284" y="666"/>
                    <a:pt x="1556" y="562"/>
                    <a:pt x="1776" y="379"/>
                  </a:cubicBezTo>
                  <a:cubicBezTo>
                    <a:pt x="1938" y="224"/>
                    <a:pt x="1792" y="0"/>
                    <a:pt x="1620" y="0"/>
                  </a:cubicBezTo>
                  <a:cubicBezTo>
                    <a:pt x="1570" y="0"/>
                    <a:pt x="1518" y="19"/>
                    <a:pt x="1470" y="64"/>
                  </a:cubicBezTo>
                  <a:cubicBezTo>
                    <a:pt x="1318" y="169"/>
                    <a:pt x="1141" y="222"/>
                    <a:pt x="966" y="222"/>
                  </a:cubicBezTo>
                  <a:cubicBezTo>
                    <a:pt x="791" y="222"/>
                    <a:pt x="616" y="169"/>
                    <a:pt x="469" y="64"/>
                  </a:cubicBezTo>
                  <a:cubicBezTo>
                    <a:pt x="421" y="19"/>
                    <a:pt x="369" y="0"/>
                    <a:pt x="31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1" name="Google Shape;21991;p80"/>
            <p:cNvSpPr/>
            <p:nvPr/>
          </p:nvSpPr>
          <p:spPr>
            <a:xfrm>
              <a:off x="5903413" y="3488817"/>
              <a:ext cx="11521" cy="17125"/>
            </a:xfrm>
            <a:custGeom>
              <a:avLst/>
              <a:gdLst/>
              <a:ahLst/>
              <a:cxnLst/>
              <a:rect l="l" t="t" r="r" b="b"/>
              <a:pathLst>
                <a:path w="440" h="654" extrusionOk="0">
                  <a:moveTo>
                    <a:pt x="220" y="0"/>
                  </a:moveTo>
                  <a:cubicBezTo>
                    <a:pt x="110" y="0"/>
                    <a:pt x="0" y="72"/>
                    <a:pt x="0" y="215"/>
                  </a:cubicBezTo>
                  <a:lnTo>
                    <a:pt x="0" y="434"/>
                  </a:lnTo>
                  <a:cubicBezTo>
                    <a:pt x="0" y="558"/>
                    <a:pt x="96" y="654"/>
                    <a:pt x="220" y="654"/>
                  </a:cubicBezTo>
                  <a:cubicBezTo>
                    <a:pt x="344" y="654"/>
                    <a:pt x="439" y="558"/>
                    <a:pt x="439" y="434"/>
                  </a:cubicBezTo>
                  <a:lnTo>
                    <a:pt x="439" y="215"/>
                  </a:lnTo>
                  <a:cubicBezTo>
                    <a:pt x="439" y="72"/>
                    <a:pt x="329"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2" name="Google Shape;21992;p80"/>
            <p:cNvSpPr/>
            <p:nvPr/>
          </p:nvSpPr>
          <p:spPr>
            <a:xfrm>
              <a:off x="5972096" y="3488817"/>
              <a:ext cx="11521" cy="17125"/>
            </a:xfrm>
            <a:custGeom>
              <a:avLst/>
              <a:gdLst/>
              <a:ahLst/>
              <a:cxnLst/>
              <a:rect l="l" t="t" r="r" b="b"/>
              <a:pathLst>
                <a:path w="440" h="654" extrusionOk="0">
                  <a:moveTo>
                    <a:pt x="220" y="0"/>
                  </a:moveTo>
                  <a:cubicBezTo>
                    <a:pt x="110" y="0"/>
                    <a:pt x="1" y="72"/>
                    <a:pt x="1" y="215"/>
                  </a:cubicBezTo>
                  <a:lnTo>
                    <a:pt x="1" y="434"/>
                  </a:lnTo>
                  <a:cubicBezTo>
                    <a:pt x="1" y="558"/>
                    <a:pt x="96" y="654"/>
                    <a:pt x="220" y="654"/>
                  </a:cubicBezTo>
                  <a:cubicBezTo>
                    <a:pt x="335" y="654"/>
                    <a:pt x="440" y="558"/>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3" name="Google Shape;21993;p80"/>
            <p:cNvSpPr/>
            <p:nvPr/>
          </p:nvSpPr>
          <p:spPr>
            <a:xfrm>
              <a:off x="5847115" y="3465957"/>
              <a:ext cx="147998" cy="120163"/>
            </a:xfrm>
            <a:custGeom>
              <a:avLst/>
              <a:gdLst/>
              <a:ahLst/>
              <a:cxnLst/>
              <a:rect l="l" t="t" r="r" b="b"/>
              <a:pathLst>
                <a:path w="5652" h="4589" extrusionOk="0">
                  <a:moveTo>
                    <a:pt x="843" y="0"/>
                  </a:moveTo>
                  <a:lnTo>
                    <a:pt x="843" y="869"/>
                  </a:lnTo>
                  <a:lnTo>
                    <a:pt x="757" y="869"/>
                  </a:lnTo>
                  <a:cubicBezTo>
                    <a:pt x="751" y="868"/>
                    <a:pt x="745" y="868"/>
                    <a:pt x="739" y="868"/>
                  </a:cubicBezTo>
                  <a:cubicBezTo>
                    <a:pt x="32" y="868"/>
                    <a:pt x="1" y="1947"/>
                    <a:pt x="729" y="1966"/>
                  </a:cubicBezTo>
                  <a:lnTo>
                    <a:pt x="843" y="1966"/>
                  </a:lnTo>
                  <a:cubicBezTo>
                    <a:pt x="947" y="3461"/>
                    <a:pt x="2202" y="4588"/>
                    <a:pt x="3657" y="4588"/>
                  </a:cubicBezTo>
                  <a:cubicBezTo>
                    <a:pt x="3808" y="4588"/>
                    <a:pt x="3961" y="4576"/>
                    <a:pt x="4115" y="4551"/>
                  </a:cubicBezTo>
                  <a:cubicBezTo>
                    <a:pt x="2732" y="4332"/>
                    <a:pt x="1711" y="3149"/>
                    <a:pt x="1711" y="1746"/>
                  </a:cubicBezTo>
                  <a:lnTo>
                    <a:pt x="1711" y="1307"/>
                  </a:lnTo>
                  <a:cubicBezTo>
                    <a:pt x="1711" y="830"/>
                    <a:pt x="2103" y="439"/>
                    <a:pt x="2580" y="439"/>
                  </a:cubicBezTo>
                  <a:lnTo>
                    <a:pt x="5203" y="439"/>
                  </a:lnTo>
                  <a:cubicBezTo>
                    <a:pt x="5451" y="439"/>
                    <a:pt x="5651" y="239"/>
                    <a:pt x="5651"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4" name="Google Shape;21994;p80"/>
            <p:cNvSpPr/>
            <p:nvPr/>
          </p:nvSpPr>
          <p:spPr>
            <a:xfrm>
              <a:off x="5857694" y="3465957"/>
              <a:ext cx="23017" cy="25766"/>
            </a:xfrm>
            <a:custGeom>
              <a:avLst/>
              <a:gdLst/>
              <a:ahLst/>
              <a:cxnLst/>
              <a:rect l="l" t="t" r="r" b="b"/>
              <a:pathLst>
                <a:path w="879" h="984" extrusionOk="0">
                  <a:moveTo>
                    <a:pt x="0" y="0"/>
                  </a:moveTo>
                  <a:lnTo>
                    <a:pt x="0" y="983"/>
                  </a:lnTo>
                  <a:lnTo>
                    <a:pt x="296" y="945"/>
                  </a:lnTo>
                  <a:cubicBezTo>
                    <a:pt x="630" y="897"/>
                    <a:pt x="869" y="621"/>
                    <a:pt x="878" y="296"/>
                  </a:cubicBez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5" name="Google Shape;21995;p80"/>
            <p:cNvSpPr/>
            <p:nvPr/>
          </p:nvSpPr>
          <p:spPr>
            <a:xfrm>
              <a:off x="6006320" y="3465957"/>
              <a:ext cx="23017" cy="25766"/>
            </a:xfrm>
            <a:custGeom>
              <a:avLst/>
              <a:gdLst/>
              <a:ahLst/>
              <a:cxnLst/>
              <a:rect l="l" t="t" r="r" b="b"/>
              <a:pathLst>
                <a:path w="879" h="984" extrusionOk="0">
                  <a:moveTo>
                    <a:pt x="1" y="0"/>
                  </a:moveTo>
                  <a:lnTo>
                    <a:pt x="1" y="296"/>
                  </a:lnTo>
                  <a:cubicBezTo>
                    <a:pt x="1" y="621"/>
                    <a:pt x="249" y="897"/>
                    <a:pt x="573" y="945"/>
                  </a:cubicBezTo>
                  <a:lnTo>
                    <a:pt x="878" y="983"/>
                  </a:lnTo>
                  <a:lnTo>
                    <a:pt x="878"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6" name="Google Shape;21996;p80"/>
            <p:cNvSpPr/>
            <p:nvPr/>
          </p:nvSpPr>
          <p:spPr>
            <a:xfrm>
              <a:off x="5857694" y="3414504"/>
              <a:ext cx="23017" cy="51480"/>
            </a:xfrm>
            <a:custGeom>
              <a:avLst/>
              <a:gdLst/>
              <a:ahLst/>
              <a:cxnLst/>
              <a:rect l="l" t="t" r="r" b="b"/>
              <a:pathLst>
                <a:path w="879" h="1966" extrusionOk="0">
                  <a:moveTo>
                    <a:pt x="0" y="0"/>
                  </a:moveTo>
                  <a:lnTo>
                    <a:pt x="0" y="1965"/>
                  </a:lnTo>
                  <a:lnTo>
                    <a:pt x="878" y="1965"/>
                  </a:lnTo>
                  <a:lnTo>
                    <a:pt x="87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7" name="Google Shape;21997;p80"/>
            <p:cNvSpPr/>
            <p:nvPr/>
          </p:nvSpPr>
          <p:spPr>
            <a:xfrm>
              <a:off x="5840464" y="3362788"/>
              <a:ext cx="205866" cy="57240"/>
            </a:xfrm>
            <a:custGeom>
              <a:avLst/>
              <a:gdLst/>
              <a:ahLst/>
              <a:cxnLst/>
              <a:rect l="l" t="t" r="r" b="b"/>
              <a:pathLst>
                <a:path w="7862" h="2186" extrusionOk="0">
                  <a:moveTo>
                    <a:pt x="1088" y="0"/>
                  </a:moveTo>
                  <a:cubicBezTo>
                    <a:pt x="487" y="0"/>
                    <a:pt x="0" y="497"/>
                    <a:pt x="0" y="1098"/>
                  </a:cubicBezTo>
                  <a:cubicBezTo>
                    <a:pt x="0" y="1699"/>
                    <a:pt x="487" y="2185"/>
                    <a:pt x="1088" y="2185"/>
                  </a:cubicBezTo>
                  <a:lnTo>
                    <a:pt x="6774" y="2185"/>
                  </a:lnTo>
                  <a:cubicBezTo>
                    <a:pt x="7375" y="2185"/>
                    <a:pt x="7861" y="1699"/>
                    <a:pt x="7861" y="1098"/>
                  </a:cubicBezTo>
                  <a:cubicBezTo>
                    <a:pt x="7861" y="497"/>
                    <a:pt x="7375" y="0"/>
                    <a:pt x="677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8" name="Google Shape;21998;p80"/>
            <p:cNvSpPr/>
            <p:nvPr/>
          </p:nvSpPr>
          <p:spPr>
            <a:xfrm>
              <a:off x="5857694" y="3437232"/>
              <a:ext cx="171643" cy="11521"/>
            </a:xfrm>
            <a:custGeom>
              <a:avLst/>
              <a:gdLst/>
              <a:ahLst/>
              <a:cxnLst/>
              <a:rect l="l" t="t" r="r" b="b"/>
              <a:pathLst>
                <a:path w="6555" h="440" extrusionOk="0">
                  <a:moveTo>
                    <a:pt x="0" y="0"/>
                  </a:moveTo>
                  <a:lnTo>
                    <a:pt x="0" y="439"/>
                  </a:lnTo>
                  <a:lnTo>
                    <a:pt x="6554" y="439"/>
                  </a:lnTo>
                  <a:lnTo>
                    <a:pt x="655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1999" name="Google Shape;21999;p80"/>
            <p:cNvSpPr/>
            <p:nvPr/>
          </p:nvSpPr>
          <p:spPr>
            <a:xfrm>
              <a:off x="5857694" y="3437232"/>
              <a:ext cx="23017" cy="11521"/>
            </a:xfrm>
            <a:custGeom>
              <a:avLst/>
              <a:gdLst/>
              <a:ahLst/>
              <a:cxnLst/>
              <a:rect l="l" t="t" r="r" b="b"/>
              <a:pathLst>
                <a:path w="879" h="440" extrusionOk="0">
                  <a:moveTo>
                    <a:pt x="0" y="0"/>
                  </a:moveTo>
                  <a:lnTo>
                    <a:pt x="0" y="439"/>
                  </a:lnTo>
                  <a:lnTo>
                    <a:pt x="878" y="439"/>
                  </a:lnTo>
                  <a:lnTo>
                    <a:pt x="87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0" name="Google Shape;22000;p80"/>
            <p:cNvSpPr/>
            <p:nvPr/>
          </p:nvSpPr>
          <p:spPr>
            <a:xfrm>
              <a:off x="5891918" y="3345794"/>
              <a:ext cx="103195" cy="74234"/>
            </a:xfrm>
            <a:custGeom>
              <a:avLst/>
              <a:gdLst/>
              <a:ahLst/>
              <a:cxnLst/>
              <a:rect l="l" t="t" r="r" b="b"/>
              <a:pathLst>
                <a:path w="3941" h="2835" extrusionOk="0">
                  <a:moveTo>
                    <a:pt x="1405" y="1"/>
                  </a:moveTo>
                  <a:cubicBezTo>
                    <a:pt x="630" y="1"/>
                    <a:pt x="0" y="636"/>
                    <a:pt x="0" y="1422"/>
                  </a:cubicBezTo>
                  <a:cubicBezTo>
                    <a:pt x="0" y="2204"/>
                    <a:pt x="640" y="2834"/>
                    <a:pt x="1422" y="2834"/>
                  </a:cubicBezTo>
                  <a:lnTo>
                    <a:pt x="2519" y="2834"/>
                  </a:lnTo>
                  <a:cubicBezTo>
                    <a:pt x="3301" y="2834"/>
                    <a:pt x="3931" y="2204"/>
                    <a:pt x="3940" y="1422"/>
                  </a:cubicBezTo>
                  <a:cubicBezTo>
                    <a:pt x="3940" y="636"/>
                    <a:pt x="3311" y="1"/>
                    <a:pt x="2536" y="1"/>
                  </a:cubicBezTo>
                  <a:cubicBezTo>
                    <a:pt x="2530" y="1"/>
                    <a:pt x="2525" y="1"/>
                    <a:pt x="2519" y="1"/>
                  </a:cubicBezTo>
                  <a:lnTo>
                    <a:pt x="1422" y="1"/>
                  </a:lnTo>
                  <a:cubicBezTo>
                    <a:pt x="1416" y="1"/>
                    <a:pt x="1410" y="1"/>
                    <a:pt x="1405" y="1"/>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1" name="Google Shape;22001;p80"/>
            <p:cNvSpPr/>
            <p:nvPr/>
          </p:nvSpPr>
          <p:spPr>
            <a:xfrm>
              <a:off x="5882674" y="3602355"/>
              <a:ext cx="121682" cy="98194"/>
            </a:xfrm>
            <a:custGeom>
              <a:avLst/>
              <a:gdLst/>
              <a:ahLst/>
              <a:cxnLst/>
              <a:rect l="l" t="t" r="r" b="b"/>
              <a:pathLst>
                <a:path w="4647" h="3750" extrusionOk="0">
                  <a:moveTo>
                    <a:pt x="926" y="0"/>
                  </a:moveTo>
                  <a:cubicBezTo>
                    <a:pt x="821" y="210"/>
                    <a:pt x="640" y="372"/>
                    <a:pt x="420" y="458"/>
                  </a:cubicBezTo>
                  <a:lnTo>
                    <a:pt x="0" y="611"/>
                  </a:lnTo>
                  <a:cubicBezTo>
                    <a:pt x="430" y="1174"/>
                    <a:pt x="1307" y="1565"/>
                    <a:pt x="2328" y="1565"/>
                  </a:cubicBezTo>
                  <a:cubicBezTo>
                    <a:pt x="2624" y="1565"/>
                    <a:pt x="2929" y="1527"/>
                    <a:pt x="3225" y="1450"/>
                  </a:cubicBezTo>
                  <a:lnTo>
                    <a:pt x="3444" y="1679"/>
                  </a:lnTo>
                  <a:cubicBezTo>
                    <a:pt x="3568" y="1803"/>
                    <a:pt x="3635" y="1965"/>
                    <a:pt x="3635" y="2147"/>
                  </a:cubicBezTo>
                  <a:lnTo>
                    <a:pt x="3635" y="3749"/>
                  </a:lnTo>
                  <a:lnTo>
                    <a:pt x="4074" y="3749"/>
                  </a:lnTo>
                  <a:lnTo>
                    <a:pt x="4074" y="2137"/>
                  </a:lnTo>
                  <a:cubicBezTo>
                    <a:pt x="4074" y="1851"/>
                    <a:pt x="3960" y="1574"/>
                    <a:pt x="3759" y="1364"/>
                  </a:cubicBezTo>
                  <a:lnTo>
                    <a:pt x="3692" y="1307"/>
                  </a:lnTo>
                  <a:cubicBezTo>
                    <a:pt x="4064" y="1155"/>
                    <a:pt x="4389" y="916"/>
                    <a:pt x="4646" y="611"/>
                  </a:cubicBezTo>
                  <a:lnTo>
                    <a:pt x="4208" y="458"/>
                  </a:lnTo>
                  <a:cubicBezTo>
                    <a:pt x="3988" y="372"/>
                    <a:pt x="3807" y="210"/>
                    <a:pt x="3711" y="0"/>
                  </a:cubicBezTo>
                  <a:cubicBezTo>
                    <a:pt x="3258" y="167"/>
                    <a:pt x="2786" y="251"/>
                    <a:pt x="2315" y="251"/>
                  </a:cubicBezTo>
                  <a:cubicBezTo>
                    <a:pt x="1844" y="251"/>
                    <a:pt x="1374" y="167"/>
                    <a:pt x="926"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2" name="Google Shape;22002;p80"/>
            <p:cNvSpPr/>
            <p:nvPr/>
          </p:nvSpPr>
          <p:spPr>
            <a:xfrm>
              <a:off x="5814489" y="3644827"/>
              <a:ext cx="48966" cy="55460"/>
            </a:xfrm>
            <a:custGeom>
              <a:avLst/>
              <a:gdLst/>
              <a:ahLst/>
              <a:cxnLst/>
              <a:rect l="l" t="t" r="r" b="b"/>
              <a:pathLst>
                <a:path w="1870" h="2118" extrusionOk="0">
                  <a:moveTo>
                    <a:pt x="229" y="0"/>
                  </a:moveTo>
                  <a:cubicBezTo>
                    <a:pt x="134" y="115"/>
                    <a:pt x="57" y="239"/>
                    <a:pt x="0" y="372"/>
                  </a:cubicBezTo>
                  <a:lnTo>
                    <a:pt x="1193" y="1374"/>
                  </a:lnTo>
                  <a:cubicBezTo>
                    <a:pt x="1345" y="1498"/>
                    <a:pt x="1431" y="1679"/>
                    <a:pt x="1431" y="1879"/>
                  </a:cubicBezTo>
                  <a:lnTo>
                    <a:pt x="1431" y="2118"/>
                  </a:lnTo>
                  <a:lnTo>
                    <a:pt x="1870" y="2118"/>
                  </a:lnTo>
                  <a:lnTo>
                    <a:pt x="1870" y="1879"/>
                  </a:lnTo>
                  <a:cubicBezTo>
                    <a:pt x="1870" y="1555"/>
                    <a:pt x="1727" y="1240"/>
                    <a:pt x="1479" y="1040"/>
                  </a:cubicBezTo>
                  <a:lnTo>
                    <a:pt x="229"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3" name="Google Shape;22003;p80"/>
            <p:cNvSpPr/>
            <p:nvPr/>
          </p:nvSpPr>
          <p:spPr>
            <a:xfrm>
              <a:off x="6023550" y="3644827"/>
              <a:ext cx="48992" cy="55460"/>
            </a:xfrm>
            <a:custGeom>
              <a:avLst/>
              <a:gdLst/>
              <a:ahLst/>
              <a:cxnLst/>
              <a:rect l="l" t="t" r="r" b="b"/>
              <a:pathLst>
                <a:path w="1871" h="2118" extrusionOk="0">
                  <a:moveTo>
                    <a:pt x="1632" y="0"/>
                  </a:moveTo>
                  <a:lnTo>
                    <a:pt x="392" y="1040"/>
                  </a:lnTo>
                  <a:cubicBezTo>
                    <a:pt x="144" y="1240"/>
                    <a:pt x="1" y="1555"/>
                    <a:pt x="1" y="1879"/>
                  </a:cubicBezTo>
                  <a:lnTo>
                    <a:pt x="1" y="2118"/>
                  </a:lnTo>
                  <a:lnTo>
                    <a:pt x="440" y="2118"/>
                  </a:lnTo>
                  <a:lnTo>
                    <a:pt x="440" y="1879"/>
                  </a:lnTo>
                  <a:cubicBezTo>
                    <a:pt x="440" y="1679"/>
                    <a:pt x="526" y="1498"/>
                    <a:pt x="678" y="1374"/>
                  </a:cubicBezTo>
                  <a:lnTo>
                    <a:pt x="1871" y="372"/>
                  </a:lnTo>
                  <a:cubicBezTo>
                    <a:pt x="1814" y="239"/>
                    <a:pt x="1737" y="115"/>
                    <a:pt x="1632"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04" name="Google Shape;22004;p80"/>
          <p:cNvGrpSpPr/>
          <p:nvPr/>
        </p:nvGrpSpPr>
        <p:grpSpPr>
          <a:xfrm>
            <a:off x="7151757" y="4461060"/>
            <a:ext cx="345432" cy="472657"/>
            <a:chOff x="5363818" y="3345794"/>
            <a:chExt cx="259074" cy="354493"/>
          </a:xfrm>
        </p:grpSpPr>
        <p:sp>
          <p:nvSpPr>
            <p:cNvPr id="22005" name="Google Shape;22005;p80"/>
            <p:cNvSpPr/>
            <p:nvPr/>
          </p:nvSpPr>
          <p:spPr>
            <a:xfrm>
              <a:off x="5397807" y="3514661"/>
              <a:ext cx="191360" cy="123934"/>
            </a:xfrm>
            <a:custGeom>
              <a:avLst/>
              <a:gdLst/>
              <a:ahLst/>
              <a:cxnLst/>
              <a:rect l="l" t="t" r="r" b="b"/>
              <a:pathLst>
                <a:path w="7308" h="4733" extrusionOk="0">
                  <a:moveTo>
                    <a:pt x="869" y="1"/>
                  </a:moveTo>
                  <a:cubicBezTo>
                    <a:pt x="869" y="1651"/>
                    <a:pt x="0" y="2596"/>
                    <a:pt x="430" y="4733"/>
                  </a:cubicBezTo>
                  <a:lnTo>
                    <a:pt x="6879" y="4733"/>
                  </a:lnTo>
                  <a:cubicBezTo>
                    <a:pt x="7308" y="2596"/>
                    <a:pt x="6449" y="1661"/>
                    <a:pt x="644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6" name="Google Shape;22006;p80"/>
            <p:cNvSpPr/>
            <p:nvPr/>
          </p:nvSpPr>
          <p:spPr>
            <a:xfrm>
              <a:off x="5397807" y="3514661"/>
              <a:ext cx="95706" cy="123934"/>
            </a:xfrm>
            <a:custGeom>
              <a:avLst/>
              <a:gdLst/>
              <a:ahLst/>
              <a:cxnLst/>
              <a:rect l="l" t="t" r="r" b="b"/>
              <a:pathLst>
                <a:path w="3655" h="4733" extrusionOk="0">
                  <a:moveTo>
                    <a:pt x="869" y="1"/>
                  </a:moveTo>
                  <a:cubicBezTo>
                    <a:pt x="869" y="1651"/>
                    <a:pt x="0" y="2596"/>
                    <a:pt x="430" y="4733"/>
                  </a:cubicBezTo>
                  <a:lnTo>
                    <a:pt x="3654" y="4733"/>
                  </a:lnTo>
                  <a:lnTo>
                    <a:pt x="365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7" name="Google Shape;22007;p80"/>
            <p:cNvSpPr/>
            <p:nvPr/>
          </p:nvSpPr>
          <p:spPr>
            <a:xfrm>
              <a:off x="5363818" y="3565382"/>
              <a:ext cx="259074" cy="134905"/>
            </a:xfrm>
            <a:custGeom>
              <a:avLst/>
              <a:gdLst/>
              <a:ahLst/>
              <a:cxnLst/>
              <a:rect l="l" t="t" r="r" b="b"/>
              <a:pathLst>
                <a:path w="9894" h="5152" extrusionOk="0">
                  <a:moveTo>
                    <a:pt x="3664" y="0"/>
                  </a:moveTo>
                  <a:lnTo>
                    <a:pt x="3664" y="1326"/>
                  </a:lnTo>
                  <a:cubicBezTo>
                    <a:pt x="3664" y="1689"/>
                    <a:pt x="3426" y="2013"/>
                    <a:pt x="3082" y="2137"/>
                  </a:cubicBezTo>
                  <a:lnTo>
                    <a:pt x="869" y="2920"/>
                  </a:lnTo>
                  <a:cubicBezTo>
                    <a:pt x="354" y="3101"/>
                    <a:pt x="1" y="3587"/>
                    <a:pt x="1" y="4131"/>
                  </a:cubicBezTo>
                  <a:lnTo>
                    <a:pt x="1" y="4513"/>
                  </a:lnTo>
                  <a:cubicBezTo>
                    <a:pt x="1" y="4866"/>
                    <a:pt x="297" y="5152"/>
                    <a:pt x="650" y="5152"/>
                  </a:cubicBezTo>
                  <a:lnTo>
                    <a:pt x="9245" y="5152"/>
                  </a:lnTo>
                  <a:cubicBezTo>
                    <a:pt x="9608" y="5152"/>
                    <a:pt x="9894" y="4866"/>
                    <a:pt x="9894" y="4513"/>
                  </a:cubicBezTo>
                  <a:lnTo>
                    <a:pt x="9894" y="4131"/>
                  </a:lnTo>
                  <a:cubicBezTo>
                    <a:pt x="9894" y="3587"/>
                    <a:pt x="9550" y="3101"/>
                    <a:pt x="9035" y="2920"/>
                  </a:cubicBezTo>
                  <a:lnTo>
                    <a:pt x="6812" y="2137"/>
                  </a:lnTo>
                  <a:cubicBezTo>
                    <a:pt x="6469" y="2013"/>
                    <a:pt x="6240" y="1689"/>
                    <a:pt x="6240" y="1326"/>
                  </a:cubicBezTo>
                  <a:lnTo>
                    <a:pt x="6240"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8" name="Google Shape;22008;p80"/>
            <p:cNvSpPr/>
            <p:nvPr/>
          </p:nvSpPr>
          <p:spPr>
            <a:xfrm>
              <a:off x="5364080" y="3621836"/>
              <a:ext cx="258813" cy="78450"/>
            </a:xfrm>
            <a:custGeom>
              <a:avLst/>
              <a:gdLst/>
              <a:ahLst/>
              <a:cxnLst/>
              <a:rect l="l" t="t" r="r" b="b"/>
              <a:pathLst>
                <a:path w="9884" h="2996" extrusionOk="0">
                  <a:moveTo>
                    <a:pt x="3025" y="0"/>
                  </a:moveTo>
                  <a:lnTo>
                    <a:pt x="859" y="764"/>
                  </a:lnTo>
                  <a:cubicBezTo>
                    <a:pt x="344" y="945"/>
                    <a:pt x="1" y="1431"/>
                    <a:pt x="1" y="1975"/>
                  </a:cubicBezTo>
                  <a:lnTo>
                    <a:pt x="1" y="2357"/>
                  </a:lnTo>
                  <a:cubicBezTo>
                    <a:pt x="1" y="2710"/>
                    <a:pt x="287" y="2996"/>
                    <a:pt x="640" y="2996"/>
                  </a:cubicBezTo>
                  <a:lnTo>
                    <a:pt x="9245" y="2996"/>
                  </a:lnTo>
                  <a:cubicBezTo>
                    <a:pt x="9598" y="2996"/>
                    <a:pt x="9884" y="2710"/>
                    <a:pt x="9884" y="2357"/>
                  </a:cubicBezTo>
                  <a:lnTo>
                    <a:pt x="9884" y="1975"/>
                  </a:lnTo>
                  <a:cubicBezTo>
                    <a:pt x="9884" y="1431"/>
                    <a:pt x="9540" y="945"/>
                    <a:pt x="9025" y="764"/>
                  </a:cubicBezTo>
                  <a:lnTo>
                    <a:pt x="6860" y="0"/>
                  </a:lnTo>
                  <a:cubicBezTo>
                    <a:pt x="6745" y="973"/>
                    <a:pt x="5925" y="1708"/>
                    <a:pt x="4942" y="1708"/>
                  </a:cubicBezTo>
                  <a:cubicBezTo>
                    <a:pt x="3960" y="1708"/>
                    <a:pt x="3139" y="973"/>
                    <a:pt x="3025"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09" name="Google Shape;22009;p80"/>
            <p:cNvSpPr/>
            <p:nvPr/>
          </p:nvSpPr>
          <p:spPr>
            <a:xfrm>
              <a:off x="5459760" y="3570880"/>
              <a:ext cx="67479" cy="28175"/>
            </a:xfrm>
            <a:custGeom>
              <a:avLst/>
              <a:gdLst/>
              <a:ahLst/>
              <a:cxnLst/>
              <a:rect l="l" t="t" r="r" b="b"/>
              <a:pathLst>
                <a:path w="2577" h="1076" extrusionOk="0">
                  <a:moveTo>
                    <a:pt x="0" y="0"/>
                  </a:moveTo>
                  <a:lnTo>
                    <a:pt x="0" y="811"/>
                  </a:lnTo>
                  <a:cubicBezTo>
                    <a:pt x="411" y="988"/>
                    <a:pt x="849" y="1076"/>
                    <a:pt x="1288" y="1076"/>
                  </a:cubicBezTo>
                  <a:cubicBezTo>
                    <a:pt x="1727" y="1076"/>
                    <a:pt x="2166" y="988"/>
                    <a:pt x="2576" y="811"/>
                  </a:cubicBezTo>
                  <a:lnTo>
                    <a:pt x="2576"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0" name="Google Shape;22010;p80"/>
            <p:cNvSpPr/>
            <p:nvPr/>
          </p:nvSpPr>
          <p:spPr>
            <a:xfrm>
              <a:off x="5420273" y="3435740"/>
              <a:ext cx="146427" cy="152135"/>
            </a:xfrm>
            <a:custGeom>
              <a:avLst/>
              <a:gdLst/>
              <a:ahLst/>
              <a:cxnLst/>
              <a:rect l="l" t="t" r="r" b="b"/>
              <a:pathLst>
                <a:path w="5592" h="5810" extrusionOk="0">
                  <a:moveTo>
                    <a:pt x="11" y="0"/>
                  </a:moveTo>
                  <a:lnTo>
                    <a:pt x="11" y="3015"/>
                  </a:lnTo>
                  <a:cubicBezTo>
                    <a:pt x="1" y="4551"/>
                    <a:pt x="1251" y="5810"/>
                    <a:pt x="2796" y="5810"/>
                  </a:cubicBezTo>
                  <a:cubicBezTo>
                    <a:pt x="4342" y="5810"/>
                    <a:pt x="5591" y="4560"/>
                    <a:pt x="5591" y="3015"/>
                  </a:cubicBezTo>
                  <a:lnTo>
                    <a:pt x="5591"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1" name="Google Shape;22011;p80"/>
            <p:cNvSpPr/>
            <p:nvPr/>
          </p:nvSpPr>
          <p:spPr>
            <a:xfrm>
              <a:off x="5420090" y="3435740"/>
              <a:ext cx="146610" cy="152109"/>
            </a:xfrm>
            <a:custGeom>
              <a:avLst/>
              <a:gdLst/>
              <a:ahLst/>
              <a:cxnLst/>
              <a:rect l="l" t="t" r="r" b="b"/>
              <a:pathLst>
                <a:path w="5599" h="5809" extrusionOk="0">
                  <a:moveTo>
                    <a:pt x="18" y="0"/>
                  </a:moveTo>
                  <a:lnTo>
                    <a:pt x="18" y="3015"/>
                  </a:lnTo>
                  <a:cubicBezTo>
                    <a:pt x="0" y="4578"/>
                    <a:pt x="1271" y="5809"/>
                    <a:pt x="2780" y="5809"/>
                  </a:cubicBezTo>
                  <a:cubicBezTo>
                    <a:pt x="2929" y="5809"/>
                    <a:pt x="3080" y="5797"/>
                    <a:pt x="3233" y="5772"/>
                  </a:cubicBezTo>
                  <a:cubicBezTo>
                    <a:pt x="1868" y="5562"/>
                    <a:pt x="867" y="4389"/>
                    <a:pt x="867" y="3015"/>
                  </a:cubicBezTo>
                  <a:lnTo>
                    <a:pt x="867" y="2280"/>
                  </a:lnTo>
                  <a:cubicBezTo>
                    <a:pt x="867" y="1889"/>
                    <a:pt x="1124" y="1555"/>
                    <a:pt x="1487" y="1450"/>
                  </a:cubicBezTo>
                  <a:cubicBezTo>
                    <a:pt x="2088" y="1288"/>
                    <a:pt x="2670" y="1069"/>
                    <a:pt x="3233" y="792"/>
                  </a:cubicBezTo>
                  <a:lnTo>
                    <a:pt x="3233" y="821"/>
                  </a:lnTo>
                  <a:cubicBezTo>
                    <a:pt x="3223" y="1164"/>
                    <a:pt x="3481" y="1450"/>
                    <a:pt x="3814" y="1498"/>
                  </a:cubicBezTo>
                  <a:lnTo>
                    <a:pt x="3919" y="1498"/>
                  </a:lnTo>
                  <a:cubicBezTo>
                    <a:pt x="4158" y="1479"/>
                    <a:pt x="5007" y="1326"/>
                    <a:pt x="5598" y="1183"/>
                  </a:cubicBezTo>
                  <a:lnTo>
                    <a:pt x="5598"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2" name="Google Shape;22012;p80"/>
            <p:cNvSpPr/>
            <p:nvPr/>
          </p:nvSpPr>
          <p:spPr>
            <a:xfrm>
              <a:off x="5527213" y="3598846"/>
              <a:ext cx="26" cy="288"/>
            </a:xfrm>
            <a:custGeom>
              <a:avLst/>
              <a:gdLst/>
              <a:ahLst/>
              <a:cxnLst/>
              <a:rect l="l" t="t" r="r" b="b"/>
              <a:pathLst>
                <a:path w="1" h="11" extrusionOk="0">
                  <a:moveTo>
                    <a:pt x="0" y="10"/>
                  </a:moveTo>
                  <a:lnTo>
                    <a:pt x="0" y="10"/>
                  </a:lnTo>
                  <a:lnTo>
                    <a:pt x="0"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3" name="Google Shape;22013;p80"/>
            <p:cNvSpPr/>
            <p:nvPr/>
          </p:nvSpPr>
          <p:spPr>
            <a:xfrm>
              <a:off x="5459760" y="3598846"/>
              <a:ext cx="26" cy="288"/>
            </a:xfrm>
            <a:custGeom>
              <a:avLst/>
              <a:gdLst/>
              <a:ahLst/>
              <a:cxnLst/>
              <a:rect l="l" t="t" r="r" b="b"/>
              <a:pathLst>
                <a:path w="1" h="11" extrusionOk="0">
                  <a:moveTo>
                    <a:pt x="0" y="1"/>
                  </a:moveTo>
                  <a:lnTo>
                    <a:pt x="0" y="10"/>
                  </a:lnTo>
                  <a:lnTo>
                    <a:pt x="0" y="1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4" name="Google Shape;22014;p80"/>
            <p:cNvSpPr/>
            <p:nvPr/>
          </p:nvSpPr>
          <p:spPr>
            <a:xfrm>
              <a:off x="5468506" y="3537180"/>
              <a:ext cx="50013" cy="16994"/>
            </a:xfrm>
            <a:custGeom>
              <a:avLst/>
              <a:gdLst/>
              <a:ahLst/>
              <a:cxnLst/>
              <a:rect l="l" t="t" r="r" b="b"/>
              <a:pathLst>
                <a:path w="1910" h="649" extrusionOk="0">
                  <a:moveTo>
                    <a:pt x="311" y="1"/>
                  </a:moveTo>
                  <a:cubicBezTo>
                    <a:pt x="145" y="1"/>
                    <a:pt x="1" y="217"/>
                    <a:pt x="162" y="371"/>
                  </a:cubicBezTo>
                  <a:cubicBezTo>
                    <a:pt x="372" y="554"/>
                    <a:pt x="642" y="649"/>
                    <a:pt x="915" y="649"/>
                  </a:cubicBezTo>
                  <a:cubicBezTo>
                    <a:pt x="928" y="649"/>
                    <a:pt x="941" y="648"/>
                    <a:pt x="954" y="648"/>
                  </a:cubicBezTo>
                  <a:cubicBezTo>
                    <a:pt x="968" y="648"/>
                    <a:pt x="981" y="649"/>
                    <a:pt x="994" y="649"/>
                  </a:cubicBezTo>
                  <a:cubicBezTo>
                    <a:pt x="1275" y="649"/>
                    <a:pt x="1537" y="554"/>
                    <a:pt x="1756" y="371"/>
                  </a:cubicBezTo>
                  <a:cubicBezTo>
                    <a:pt x="1910" y="217"/>
                    <a:pt x="1764" y="1"/>
                    <a:pt x="1598" y="1"/>
                  </a:cubicBezTo>
                  <a:cubicBezTo>
                    <a:pt x="1548" y="1"/>
                    <a:pt x="1496" y="20"/>
                    <a:pt x="1450" y="66"/>
                  </a:cubicBezTo>
                  <a:cubicBezTo>
                    <a:pt x="1302" y="166"/>
                    <a:pt x="1131" y="216"/>
                    <a:pt x="958" y="216"/>
                  </a:cubicBezTo>
                  <a:cubicBezTo>
                    <a:pt x="785" y="216"/>
                    <a:pt x="611" y="166"/>
                    <a:pt x="458" y="66"/>
                  </a:cubicBezTo>
                  <a:cubicBezTo>
                    <a:pt x="412" y="20"/>
                    <a:pt x="360" y="1"/>
                    <a:pt x="31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5" name="Google Shape;22015;p80"/>
            <p:cNvSpPr/>
            <p:nvPr/>
          </p:nvSpPr>
          <p:spPr>
            <a:xfrm>
              <a:off x="5454000" y="3497798"/>
              <a:ext cx="11521" cy="16889"/>
            </a:xfrm>
            <a:custGeom>
              <a:avLst/>
              <a:gdLst/>
              <a:ahLst/>
              <a:cxnLst/>
              <a:rect l="l" t="t" r="r" b="b"/>
              <a:pathLst>
                <a:path w="440" h="645" extrusionOk="0">
                  <a:moveTo>
                    <a:pt x="220" y="1"/>
                  </a:moveTo>
                  <a:cubicBezTo>
                    <a:pt x="111" y="1"/>
                    <a:pt x="1" y="72"/>
                    <a:pt x="1" y="215"/>
                  </a:cubicBezTo>
                  <a:lnTo>
                    <a:pt x="1" y="425"/>
                  </a:lnTo>
                  <a:cubicBezTo>
                    <a:pt x="1" y="549"/>
                    <a:pt x="96" y="645"/>
                    <a:pt x="220" y="645"/>
                  </a:cubicBezTo>
                  <a:cubicBezTo>
                    <a:pt x="335" y="645"/>
                    <a:pt x="440" y="549"/>
                    <a:pt x="440" y="425"/>
                  </a:cubicBezTo>
                  <a:lnTo>
                    <a:pt x="440" y="215"/>
                  </a:lnTo>
                  <a:cubicBezTo>
                    <a:pt x="440" y="72"/>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6" name="Google Shape;22016;p80"/>
            <p:cNvSpPr/>
            <p:nvPr/>
          </p:nvSpPr>
          <p:spPr>
            <a:xfrm>
              <a:off x="5521714" y="3497798"/>
              <a:ext cx="11260" cy="16889"/>
            </a:xfrm>
            <a:custGeom>
              <a:avLst/>
              <a:gdLst/>
              <a:ahLst/>
              <a:cxnLst/>
              <a:rect l="l" t="t" r="r" b="b"/>
              <a:pathLst>
                <a:path w="430" h="645" extrusionOk="0">
                  <a:moveTo>
                    <a:pt x="215" y="1"/>
                  </a:moveTo>
                  <a:cubicBezTo>
                    <a:pt x="108" y="1"/>
                    <a:pt x="0" y="72"/>
                    <a:pt x="0" y="215"/>
                  </a:cubicBezTo>
                  <a:lnTo>
                    <a:pt x="0" y="425"/>
                  </a:lnTo>
                  <a:cubicBezTo>
                    <a:pt x="0" y="549"/>
                    <a:pt x="96" y="645"/>
                    <a:pt x="210" y="645"/>
                  </a:cubicBezTo>
                  <a:cubicBezTo>
                    <a:pt x="334" y="645"/>
                    <a:pt x="430" y="549"/>
                    <a:pt x="430" y="425"/>
                  </a:cubicBezTo>
                  <a:lnTo>
                    <a:pt x="430" y="215"/>
                  </a:lnTo>
                  <a:cubicBezTo>
                    <a:pt x="430" y="72"/>
                    <a:pt x="322" y="1"/>
                    <a:pt x="21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7" name="Google Shape;22017;p80"/>
            <p:cNvSpPr/>
            <p:nvPr/>
          </p:nvSpPr>
          <p:spPr>
            <a:xfrm>
              <a:off x="5513963" y="3480935"/>
              <a:ext cx="26499" cy="11286"/>
            </a:xfrm>
            <a:custGeom>
              <a:avLst/>
              <a:gdLst/>
              <a:ahLst/>
              <a:cxnLst/>
              <a:rect l="l" t="t" r="r" b="b"/>
              <a:pathLst>
                <a:path w="1012" h="431" extrusionOk="0">
                  <a:moveTo>
                    <a:pt x="287" y="1"/>
                  </a:moveTo>
                  <a:cubicBezTo>
                    <a:pt x="0" y="1"/>
                    <a:pt x="0" y="430"/>
                    <a:pt x="287" y="430"/>
                  </a:cubicBezTo>
                  <a:lnTo>
                    <a:pt x="726" y="430"/>
                  </a:lnTo>
                  <a:cubicBezTo>
                    <a:pt x="1012" y="430"/>
                    <a:pt x="1012" y="1"/>
                    <a:pt x="72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8" name="Google Shape;22018;p80"/>
            <p:cNvSpPr/>
            <p:nvPr/>
          </p:nvSpPr>
          <p:spPr>
            <a:xfrm>
              <a:off x="5446511" y="3480935"/>
              <a:ext cx="26264" cy="11286"/>
            </a:xfrm>
            <a:custGeom>
              <a:avLst/>
              <a:gdLst/>
              <a:ahLst/>
              <a:cxnLst/>
              <a:rect l="l" t="t" r="r" b="b"/>
              <a:pathLst>
                <a:path w="1003" h="431" extrusionOk="0">
                  <a:moveTo>
                    <a:pt x="287" y="1"/>
                  </a:moveTo>
                  <a:cubicBezTo>
                    <a:pt x="1" y="1"/>
                    <a:pt x="1" y="430"/>
                    <a:pt x="287" y="430"/>
                  </a:cubicBezTo>
                  <a:lnTo>
                    <a:pt x="716" y="430"/>
                  </a:lnTo>
                  <a:cubicBezTo>
                    <a:pt x="1002" y="430"/>
                    <a:pt x="1002" y="1"/>
                    <a:pt x="716"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19" name="Google Shape;22019;p80"/>
            <p:cNvSpPr/>
            <p:nvPr/>
          </p:nvSpPr>
          <p:spPr>
            <a:xfrm>
              <a:off x="5386573" y="3345794"/>
              <a:ext cx="213853" cy="202620"/>
            </a:xfrm>
            <a:custGeom>
              <a:avLst/>
              <a:gdLst/>
              <a:ahLst/>
              <a:cxnLst/>
              <a:rect l="l" t="t" r="r" b="b"/>
              <a:pathLst>
                <a:path w="8167" h="7738" extrusionOk="0">
                  <a:moveTo>
                    <a:pt x="4083" y="1"/>
                  </a:moveTo>
                  <a:cubicBezTo>
                    <a:pt x="1832" y="1"/>
                    <a:pt x="0" y="1823"/>
                    <a:pt x="0" y="4084"/>
                  </a:cubicBezTo>
                  <a:lnTo>
                    <a:pt x="0" y="6879"/>
                  </a:lnTo>
                  <a:cubicBezTo>
                    <a:pt x="0" y="7356"/>
                    <a:pt x="382" y="7738"/>
                    <a:pt x="859" y="7738"/>
                  </a:cubicBezTo>
                  <a:lnTo>
                    <a:pt x="2576" y="7738"/>
                  </a:lnTo>
                  <a:cubicBezTo>
                    <a:pt x="2862" y="7738"/>
                    <a:pt x="2862" y="7308"/>
                    <a:pt x="2576" y="7308"/>
                  </a:cubicBezTo>
                  <a:lnTo>
                    <a:pt x="859" y="7308"/>
                  </a:lnTo>
                  <a:cubicBezTo>
                    <a:pt x="620" y="7308"/>
                    <a:pt x="429" y="7118"/>
                    <a:pt x="429" y="6879"/>
                  </a:cubicBezTo>
                  <a:lnTo>
                    <a:pt x="429" y="4084"/>
                  </a:lnTo>
                  <a:cubicBezTo>
                    <a:pt x="391" y="2042"/>
                    <a:pt x="2042" y="363"/>
                    <a:pt x="4083" y="363"/>
                  </a:cubicBezTo>
                  <a:cubicBezTo>
                    <a:pt x="6125" y="363"/>
                    <a:pt x="7775" y="2042"/>
                    <a:pt x="7737" y="4084"/>
                  </a:cubicBezTo>
                  <a:lnTo>
                    <a:pt x="7737" y="5801"/>
                  </a:lnTo>
                  <a:cubicBezTo>
                    <a:pt x="7737" y="5944"/>
                    <a:pt x="7844" y="6016"/>
                    <a:pt x="7952" y="6016"/>
                  </a:cubicBezTo>
                  <a:cubicBezTo>
                    <a:pt x="8059" y="6016"/>
                    <a:pt x="8166" y="5944"/>
                    <a:pt x="8166" y="5801"/>
                  </a:cubicBezTo>
                  <a:lnTo>
                    <a:pt x="8166" y="4084"/>
                  </a:lnTo>
                  <a:cubicBezTo>
                    <a:pt x="8166" y="1823"/>
                    <a:pt x="6344" y="1"/>
                    <a:pt x="40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0" name="Google Shape;22020;p80"/>
            <p:cNvSpPr/>
            <p:nvPr/>
          </p:nvSpPr>
          <p:spPr>
            <a:xfrm>
              <a:off x="5409040" y="3373917"/>
              <a:ext cx="169155" cy="112543"/>
            </a:xfrm>
            <a:custGeom>
              <a:avLst/>
              <a:gdLst/>
              <a:ahLst/>
              <a:cxnLst/>
              <a:rect l="l" t="t" r="r" b="b"/>
              <a:pathLst>
                <a:path w="6460" h="4298" extrusionOk="0">
                  <a:moveTo>
                    <a:pt x="3242" y="0"/>
                  </a:moveTo>
                  <a:cubicBezTo>
                    <a:pt x="3186" y="0"/>
                    <a:pt x="3129" y="2"/>
                    <a:pt x="3073" y="5"/>
                  </a:cubicBezTo>
                  <a:cubicBezTo>
                    <a:pt x="1336" y="81"/>
                    <a:pt x="1" y="1579"/>
                    <a:pt x="1" y="3315"/>
                  </a:cubicBezTo>
                  <a:lnTo>
                    <a:pt x="1" y="4298"/>
                  </a:lnTo>
                  <a:lnTo>
                    <a:pt x="440" y="4298"/>
                  </a:lnTo>
                  <a:lnTo>
                    <a:pt x="440" y="4107"/>
                  </a:lnTo>
                  <a:cubicBezTo>
                    <a:pt x="430" y="3907"/>
                    <a:pt x="564" y="3735"/>
                    <a:pt x="754" y="3687"/>
                  </a:cubicBezTo>
                  <a:cubicBezTo>
                    <a:pt x="1594" y="3468"/>
                    <a:pt x="2958" y="3067"/>
                    <a:pt x="3779" y="2581"/>
                  </a:cubicBezTo>
                  <a:cubicBezTo>
                    <a:pt x="3814" y="2559"/>
                    <a:pt x="3851" y="2550"/>
                    <a:pt x="3888" y="2550"/>
                  </a:cubicBezTo>
                  <a:cubicBezTo>
                    <a:pt x="4000" y="2550"/>
                    <a:pt x="4103" y="2640"/>
                    <a:pt x="4103" y="2762"/>
                  </a:cubicBezTo>
                  <a:lnTo>
                    <a:pt x="4103" y="3220"/>
                  </a:lnTo>
                  <a:cubicBezTo>
                    <a:pt x="4103" y="3338"/>
                    <a:pt x="4198" y="3430"/>
                    <a:pt x="4315" y="3430"/>
                  </a:cubicBezTo>
                  <a:cubicBezTo>
                    <a:pt x="4320" y="3430"/>
                    <a:pt x="4326" y="3430"/>
                    <a:pt x="4332" y="3430"/>
                  </a:cubicBezTo>
                  <a:cubicBezTo>
                    <a:pt x="4723" y="3401"/>
                    <a:pt x="5105" y="3334"/>
                    <a:pt x="5486" y="3229"/>
                  </a:cubicBezTo>
                  <a:cubicBezTo>
                    <a:pt x="5514" y="3221"/>
                    <a:pt x="5542" y="3217"/>
                    <a:pt x="5570" y="3217"/>
                  </a:cubicBezTo>
                  <a:cubicBezTo>
                    <a:pt x="5794" y="3217"/>
                    <a:pt x="6020" y="3474"/>
                    <a:pt x="6020" y="3754"/>
                  </a:cubicBezTo>
                  <a:lnTo>
                    <a:pt x="6020" y="4298"/>
                  </a:lnTo>
                  <a:lnTo>
                    <a:pt x="6459" y="4298"/>
                  </a:lnTo>
                  <a:lnTo>
                    <a:pt x="6459" y="3229"/>
                  </a:lnTo>
                  <a:cubicBezTo>
                    <a:pt x="6459" y="1436"/>
                    <a:pt x="5008" y="0"/>
                    <a:pt x="3242"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1" name="Google Shape;22021;p80"/>
            <p:cNvSpPr/>
            <p:nvPr/>
          </p:nvSpPr>
          <p:spPr>
            <a:xfrm>
              <a:off x="5454759" y="3373917"/>
              <a:ext cx="123410" cy="112543"/>
            </a:xfrm>
            <a:custGeom>
              <a:avLst/>
              <a:gdLst/>
              <a:ahLst/>
              <a:cxnLst/>
              <a:rect l="l" t="t" r="r" b="b"/>
              <a:pathLst>
                <a:path w="4713" h="4298" extrusionOk="0">
                  <a:moveTo>
                    <a:pt x="1495" y="0"/>
                  </a:moveTo>
                  <a:cubicBezTo>
                    <a:pt x="1439" y="0"/>
                    <a:pt x="1383" y="2"/>
                    <a:pt x="1327" y="5"/>
                  </a:cubicBezTo>
                  <a:cubicBezTo>
                    <a:pt x="859" y="24"/>
                    <a:pt x="411" y="157"/>
                    <a:pt x="1" y="377"/>
                  </a:cubicBezTo>
                  <a:cubicBezTo>
                    <a:pt x="105" y="1359"/>
                    <a:pt x="563" y="2266"/>
                    <a:pt x="1288" y="2953"/>
                  </a:cubicBezTo>
                  <a:cubicBezTo>
                    <a:pt x="1536" y="2838"/>
                    <a:pt x="1794" y="2724"/>
                    <a:pt x="2033" y="2581"/>
                  </a:cubicBezTo>
                  <a:cubicBezTo>
                    <a:pt x="2067" y="2560"/>
                    <a:pt x="2105" y="2550"/>
                    <a:pt x="2141" y="2550"/>
                  </a:cubicBezTo>
                  <a:cubicBezTo>
                    <a:pt x="2253" y="2550"/>
                    <a:pt x="2355" y="2642"/>
                    <a:pt x="2347" y="2771"/>
                  </a:cubicBezTo>
                  <a:lnTo>
                    <a:pt x="2347" y="3220"/>
                  </a:lnTo>
                  <a:cubicBezTo>
                    <a:pt x="2347" y="3338"/>
                    <a:pt x="2443" y="3430"/>
                    <a:pt x="2559" y="3430"/>
                  </a:cubicBezTo>
                  <a:cubicBezTo>
                    <a:pt x="2565" y="3430"/>
                    <a:pt x="2571" y="3430"/>
                    <a:pt x="2576" y="3430"/>
                  </a:cubicBezTo>
                  <a:cubicBezTo>
                    <a:pt x="2967" y="3401"/>
                    <a:pt x="3359" y="3334"/>
                    <a:pt x="3731" y="3229"/>
                  </a:cubicBezTo>
                  <a:cubicBezTo>
                    <a:pt x="3758" y="3221"/>
                    <a:pt x="3786" y="3217"/>
                    <a:pt x="3814" y="3217"/>
                  </a:cubicBezTo>
                  <a:cubicBezTo>
                    <a:pt x="4041" y="3217"/>
                    <a:pt x="4274" y="3474"/>
                    <a:pt x="4274" y="3754"/>
                  </a:cubicBezTo>
                  <a:lnTo>
                    <a:pt x="4274" y="4298"/>
                  </a:lnTo>
                  <a:lnTo>
                    <a:pt x="4704" y="4298"/>
                  </a:lnTo>
                  <a:lnTo>
                    <a:pt x="4704" y="3229"/>
                  </a:lnTo>
                  <a:cubicBezTo>
                    <a:pt x="4713" y="1445"/>
                    <a:pt x="3261" y="0"/>
                    <a:pt x="149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2" name="Google Shape;22022;p80"/>
            <p:cNvSpPr/>
            <p:nvPr/>
          </p:nvSpPr>
          <p:spPr>
            <a:xfrm>
              <a:off x="5369579" y="3647314"/>
              <a:ext cx="45483" cy="52972"/>
            </a:xfrm>
            <a:custGeom>
              <a:avLst/>
              <a:gdLst/>
              <a:ahLst/>
              <a:cxnLst/>
              <a:rect l="l" t="t" r="r" b="b"/>
              <a:pathLst>
                <a:path w="1737" h="2023" extrusionOk="0">
                  <a:moveTo>
                    <a:pt x="287" y="0"/>
                  </a:moveTo>
                  <a:cubicBezTo>
                    <a:pt x="172" y="86"/>
                    <a:pt x="77" y="191"/>
                    <a:pt x="0" y="315"/>
                  </a:cubicBezTo>
                  <a:lnTo>
                    <a:pt x="1088" y="1279"/>
                  </a:lnTo>
                  <a:cubicBezTo>
                    <a:pt x="1231" y="1403"/>
                    <a:pt x="1307" y="1584"/>
                    <a:pt x="1307" y="1765"/>
                  </a:cubicBezTo>
                  <a:lnTo>
                    <a:pt x="1307" y="2023"/>
                  </a:lnTo>
                  <a:lnTo>
                    <a:pt x="1737" y="2023"/>
                  </a:lnTo>
                  <a:lnTo>
                    <a:pt x="1737" y="1765"/>
                  </a:lnTo>
                  <a:cubicBezTo>
                    <a:pt x="1737" y="1460"/>
                    <a:pt x="1603" y="1164"/>
                    <a:pt x="1374" y="964"/>
                  </a:cubicBezTo>
                  <a:lnTo>
                    <a:pt x="287"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3" name="Google Shape;22023;p80"/>
            <p:cNvSpPr/>
            <p:nvPr/>
          </p:nvSpPr>
          <p:spPr>
            <a:xfrm>
              <a:off x="5572173" y="3647314"/>
              <a:ext cx="45745" cy="52972"/>
            </a:xfrm>
            <a:custGeom>
              <a:avLst/>
              <a:gdLst/>
              <a:ahLst/>
              <a:cxnLst/>
              <a:rect l="l" t="t" r="r" b="b"/>
              <a:pathLst>
                <a:path w="1747" h="2023" extrusionOk="0">
                  <a:moveTo>
                    <a:pt x="1460" y="0"/>
                  </a:moveTo>
                  <a:lnTo>
                    <a:pt x="363" y="964"/>
                  </a:lnTo>
                  <a:cubicBezTo>
                    <a:pt x="134" y="1164"/>
                    <a:pt x="0" y="1460"/>
                    <a:pt x="10" y="1765"/>
                  </a:cubicBezTo>
                  <a:lnTo>
                    <a:pt x="10" y="2023"/>
                  </a:lnTo>
                  <a:lnTo>
                    <a:pt x="430" y="2023"/>
                  </a:lnTo>
                  <a:lnTo>
                    <a:pt x="430" y="1765"/>
                  </a:lnTo>
                  <a:cubicBezTo>
                    <a:pt x="430" y="1584"/>
                    <a:pt x="506" y="1403"/>
                    <a:pt x="649" y="1279"/>
                  </a:cubicBezTo>
                  <a:lnTo>
                    <a:pt x="1746" y="315"/>
                  </a:lnTo>
                  <a:cubicBezTo>
                    <a:pt x="1660" y="191"/>
                    <a:pt x="1565" y="86"/>
                    <a:pt x="1460"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4" name="Google Shape;22024;p80"/>
            <p:cNvSpPr/>
            <p:nvPr/>
          </p:nvSpPr>
          <p:spPr>
            <a:xfrm>
              <a:off x="5432528" y="3621836"/>
              <a:ext cx="122179" cy="55984"/>
            </a:xfrm>
            <a:custGeom>
              <a:avLst/>
              <a:gdLst/>
              <a:ahLst/>
              <a:cxnLst/>
              <a:rect l="l" t="t" r="r" b="b"/>
              <a:pathLst>
                <a:path w="4666" h="2138" extrusionOk="0">
                  <a:moveTo>
                    <a:pt x="411" y="0"/>
                  </a:moveTo>
                  <a:lnTo>
                    <a:pt x="0" y="143"/>
                  </a:lnTo>
                  <a:cubicBezTo>
                    <a:pt x="172" y="1298"/>
                    <a:pt x="1164" y="2137"/>
                    <a:pt x="2328" y="2137"/>
                  </a:cubicBezTo>
                  <a:cubicBezTo>
                    <a:pt x="3492" y="2137"/>
                    <a:pt x="4484" y="1298"/>
                    <a:pt x="4665" y="143"/>
                  </a:cubicBezTo>
                  <a:lnTo>
                    <a:pt x="4246" y="0"/>
                  </a:lnTo>
                  <a:cubicBezTo>
                    <a:pt x="4131" y="973"/>
                    <a:pt x="3311" y="1708"/>
                    <a:pt x="2328" y="1708"/>
                  </a:cubicBezTo>
                  <a:cubicBezTo>
                    <a:pt x="1346" y="1708"/>
                    <a:pt x="525" y="973"/>
                    <a:pt x="411" y="0"/>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5" name="Google Shape;22025;p80"/>
            <p:cNvSpPr/>
            <p:nvPr/>
          </p:nvSpPr>
          <p:spPr>
            <a:xfrm>
              <a:off x="5392046" y="3475200"/>
              <a:ext cx="28254" cy="44986"/>
            </a:xfrm>
            <a:custGeom>
              <a:avLst/>
              <a:gdLst/>
              <a:ahLst/>
              <a:cxnLst/>
              <a:rect l="l" t="t" r="r" b="b"/>
              <a:pathLst>
                <a:path w="1079" h="1718" extrusionOk="0">
                  <a:moveTo>
                    <a:pt x="440" y="0"/>
                  </a:moveTo>
                  <a:cubicBezTo>
                    <a:pt x="201" y="0"/>
                    <a:pt x="1" y="191"/>
                    <a:pt x="1" y="430"/>
                  </a:cubicBezTo>
                  <a:lnTo>
                    <a:pt x="1" y="1288"/>
                  </a:lnTo>
                  <a:cubicBezTo>
                    <a:pt x="1" y="1527"/>
                    <a:pt x="201" y="1718"/>
                    <a:pt x="440" y="1718"/>
                  </a:cubicBezTo>
                  <a:lnTo>
                    <a:pt x="869" y="1718"/>
                  </a:lnTo>
                  <a:cubicBezTo>
                    <a:pt x="984" y="1718"/>
                    <a:pt x="1079" y="1622"/>
                    <a:pt x="1079" y="1508"/>
                  </a:cubicBezTo>
                  <a:lnTo>
                    <a:pt x="1079" y="220"/>
                  </a:lnTo>
                  <a:cubicBezTo>
                    <a:pt x="1079" y="96"/>
                    <a:pt x="984" y="0"/>
                    <a:pt x="8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6" name="Google Shape;22026;p80"/>
            <p:cNvSpPr/>
            <p:nvPr/>
          </p:nvSpPr>
          <p:spPr>
            <a:xfrm>
              <a:off x="5409040" y="3475200"/>
              <a:ext cx="11260" cy="44986"/>
            </a:xfrm>
            <a:custGeom>
              <a:avLst/>
              <a:gdLst/>
              <a:ahLst/>
              <a:cxnLst/>
              <a:rect l="l" t="t" r="r" b="b"/>
              <a:pathLst>
                <a:path w="430" h="1718" extrusionOk="0">
                  <a:moveTo>
                    <a:pt x="1" y="0"/>
                  </a:moveTo>
                  <a:lnTo>
                    <a:pt x="1" y="1718"/>
                  </a:lnTo>
                  <a:lnTo>
                    <a:pt x="220" y="1718"/>
                  </a:lnTo>
                  <a:cubicBezTo>
                    <a:pt x="335" y="1718"/>
                    <a:pt x="430" y="1622"/>
                    <a:pt x="430" y="1508"/>
                  </a:cubicBezTo>
                  <a:lnTo>
                    <a:pt x="430" y="220"/>
                  </a:lnTo>
                  <a:cubicBezTo>
                    <a:pt x="430" y="96"/>
                    <a:pt x="335" y="0"/>
                    <a:pt x="220"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7" name="Google Shape;22027;p80"/>
            <p:cNvSpPr/>
            <p:nvPr/>
          </p:nvSpPr>
          <p:spPr>
            <a:xfrm>
              <a:off x="5566674" y="3475200"/>
              <a:ext cx="28254" cy="44986"/>
            </a:xfrm>
            <a:custGeom>
              <a:avLst/>
              <a:gdLst/>
              <a:ahLst/>
              <a:cxnLst/>
              <a:rect l="l" t="t" r="r" b="b"/>
              <a:pathLst>
                <a:path w="1079" h="1718" extrusionOk="0">
                  <a:moveTo>
                    <a:pt x="220" y="0"/>
                  </a:moveTo>
                  <a:cubicBezTo>
                    <a:pt x="96" y="0"/>
                    <a:pt x="0" y="96"/>
                    <a:pt x="0" y="220"/>
                  </a:cubicBezTo>
                  <a:lnTo>
                    <a:pt x="0" y="1508"/>
                  </a:lnTo>
                  <a:cubicBezTo>
                    <a:pt x="0" y="1622"/>
                    <a:pt x="96" y="1718"/>
                    <a:pt x="220" y="1718"/>
                  </a:cubicBezTo>
                  <a:lnTo>
                    <a:pt x="649" y="1718"/>
                  </a:lnTo>
                  <a:cubicBezTo>
                    <a:pt x="878" y="1718"/>
                    <a:pt x="1078" y="1527"/>
                    <a:pt x="1078" y="1288"/>
                  </a:cubicBezTo>
                  <a:lnTo>
                    <a:pt x="1078" y="430"/>
                  </a:lnTo>
                  <a:cubicBezTo>
                    <a:pt x="1078" y="191"/>
                    <a:pt x="888" y="0"/>
                    <a:pt x="64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8" name="Google Shape;22028;p80"/>
            <p:cNvSpPr/>
            <p:nvPr/>
          </p:nvSpPr>
          <p:spPr>
            <a:xfrm>
              <a:off x="5566674" y="3475200"/>
              <a:ext cx="11260" cy="44986"/>
            </a:xfrm>
            <a:custGeom>
              <a:avLst/>
              <a:gdLst/>
              <a:ahLst/>
              <a:cxnLst/>
              <a:rect l="l" t="t" r="r" b="b"/>
              <a:pathLst>
                <a:path w="430" h="1718" extrusionOk="0">
                  <a:moveTo>
                    <a:pt x="220" y="0"/>
                  </a:moveTo>
                  <a:cubicBezTo>
                    <a:pt x="96" y="0"/>
                    <a:pt x="0" y="96"/>
                    <a:pt x="0" y="220"/>
                  </a:cubicBezTo>
                  <a:lnTo>
                    <a:pt x="0" y="1508"/>
                  </a:lnTo>
                  <a:cubicBezTo>
                    <a:pt x="0" y="1622"/>
                    <a:pt x="96" y="1718"/>
                    <a:pt x="220" y="1718"/>
                  </a:cubicBezTo>
                  <a:lnTo>
                    <a:pt x="430" y="1718"/>
                  </a:lnTo>
                  <a:lnTo>
                    <a:pt x="430" y="0"/>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29" name="Google Shape;22029;p80"/>
            <p:cNvSpPr/>
            <p:nvPr/>
          </p:nvSpPr>
          <p:spPr>
            <a:xfrm>
              <a:off x="5442766" y="3537154"/>
              <a:ext cx="17020" cy="11260"/>
            </a:xfrm>
            <a:custGeom>
              <a:avLst/>
              <a:gdLst/>
              <a:ahLst/>
              <a:cxnLst/>
              <a:rect l="l" t="t" r="r" b="b"/>
              <a:pathLst>
                <a:path w="650" h="430" extrusionOk="0">
                  <a:moveTo>
                    <a:pt x="1" y="0"/>
                  </a:moveTo>
                  <a:lnTo>
                    <a:pt x="1" y="430"/>
                  </a:lnTo>
                  <a:lnTo>
                    <a:pt x="430" y="430"/>
                  </a:lnTo>
                  <a:cubicBezTo>
                    <a:pt x="554" y="430"/>
                    <a:pt x="649" y="334"/>
                    <a:pt x="649" y="210"/>
                  </a:cubicBezTo>
                  <a:cubicBezTo>
                    <a:pt x="649" y="96"/>
                    <a:pt x="554" y="0"/>
                    <a:pt x="43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30" name="Google Shape;22030;p80"/>
          <p:cNvGrpSpPr/>
          <p:nvPr/>
        </p:nvGrpSpPr>
        <p:grpSpPr>
          <a:xfrm>
            <a:off x="6550585" y="4460885"/>
            <a:ext cx="348435" cy="473180"/>
            <a:chOff x="4912939" y="3345663"/>
            <a:chExt cx="261326" cy="354885"/>
          </a:xfrm>
        </p:grpSpPr>
        <p:sp>
          <p:nvSpPr>
            <p:cNvPr id="22031" name="Google Shape;22031;p80"/>
            <p:cNvSpPr/>
            <p:nvPr/>
          </p:nvSpPr>
          <p:spPr>
            <a:xfrm>
              <a:off x="4916683" y="3471692"/>
              <a:ext cx="253837" cy="40011"/>
            </a:xfrm>
            <a:custGeom>
              <a:avLst/>
              <a:gdLst/>
              <a:ahLst/>
              <a:cxnLst/>
              <a:rect l="l" t="t" r="r" b="b"/>
              <a:pathLst>
                <a:path w="9694" h="1528" extrusionOk="0">
                  <a:moveTo>
                    <a:pt x="2443" y="1"/>
                  </a:moveTo>
                  <a:lnTo>
                    <a:pt x="134" y="1241"/>
                  </a:lnTo>
                  <a:cubicBezTo>
                    <a:pt x="0" y="1317"/>
                    <a:pt x="48" y="1527"/>
                    <a:pt x="210" y="1527"/>
                  </a:cubicBezTo>
                  <a:lnTo>
                    <a:pt x="9483" y="1527"/>
                  </a:lnTo>
                  <a:cubicBezTo>
                    <a:pt x="9636" y="1527"/>
                    <a:pt x="9693" y="1317"/>
                    <a:pt x="9559" y="1241"/>
                  </a:cubicBezTo>
                  <a:lnTo>
                    <a:pt x="7251"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2" name="Google Shape;22032;p80"/>
            <p:cNvSpPr/>
            <p:nvPr/>
          </p:nvSpPr>
          <p:spPr>
            <a:xfrm>
              <a:off x="4912939" y="3586120"/>
              <a:ext cx="261326" cy="114428"/>
            </a:xfrm>
            <a:custGeom>
              <a:avLst/>
              <a:gdLst/>
              <a:ahLst/>
              <a:cxnLst/>
              <a:rect l="l" t="t" r="r" b="b"/>
              <a:pathLst>
                <a:path w="9980" h="4370" extrusionOk="0">
                  <a:moveTo>
                    <a:pt x="3673" y="0"/>
                  </a:moveTo>
                  <a:lnTo>
                    <a:pt x="3673" y="1345"/>
                  </a:lnTo>
                  <a:cubicBezTo>
                    <a:pt x="3673" y="1717"/>
                    <a:pt x="3444" y="2051"/>
                    <a:pt x="3091" y="2175"/>
                  </a:cubicBezTo>
                  <a:lnTo>
                    <a:pt x="993" y="2910"/>
                  </a:lnTo>
                  <a:cubicBezTo>
                    <a:pt x="716" y="3015"/>
                    <a:pt x="477" y="3186"/>
                    <a:pt x="296" y="3415"/>
                  </a:cubicBezTo>
                  <a:cubicBezTo>
                    <a:pt x="0" y="3807"/>
                    <a:pt x="277" y="4360"/>
                    <a:pt x="764" y="4369"/>
                  </a:cubicBezTo>
                  <a:lnTo>
                    <a:pt x="9216" y="4369"/>
                  </a:lnTo>
                  <a:cubicBezTo>
                    <a:pt x="9702" y="4360"/>
                    <a:pt x="9979" y="3807"/>
                    <a:pt x="9683" y="3415"/>
                  </a:cubicBezTo>
                  <a:cubicBezTo>
                    <a:pt x="9502" y="3186"/>
                    <a:pt x="9264" y="3005"/>
                    <a:pt x="8987" y="2910"/>
                  </a:cubicBezTo>
                  <a:lnTo>
                    <a:pt x="6888" y="2166"/>
                  </a:lnTo>
                  <a:cubicBezTo>
                    <a:pt x="6535" y="2042"/>
                    <a:pt x="6297" y="1708"/>
                    <a:pt x="6297" y="1345"/>
                  </a:cubicBezTo>
                  <a:lnTo>
                    <a:pt x="6297"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3" name="Google Shape;22033;p80"/>
            <p:cNvSpPr/>
            <p:nvPr/>
          </p:nvSpPr>
          <p:spPr>
            <a:xfrm>
              <a:off x="4912939" y="3630582"/>
              <a:ext cx="261326" cy="69966"/>
            </a:xfrm>
            <a:custGeom>
              <a:avLst/>
              <a:gdLst/>
              <a:ahLst/>
              <a:cxnLst/>
              <a:rect l="l" t="t" r="r" b="b"/>
              <a:pathLst>
                <a:path w="9980" h="2672" extrusionOk="0">
                  <a:moveTo>
                    <a:pt x="3597" y="0"/>
                  </a:moveTo>
                  <a:cubicBezTo>
                    <a:pt x="3502" y="220"/>
                    <a:pt x="3320" y="391"/>
                    <a:pt x="3091" y="468"/>
                  </a:cubicBezTo>
                  <a:lnTo>
                    <a:pt x="993" y="1212"/>
                  </a:lnTo>
                  <a:cubicBezTo>
                    <a:pt x="716" y="1307"/>
                    <a:pt x="477" y="1479"/>
                    <a:pt x="296" y="1717"/>
                  </a:cubicBezTo>
                  <a:cubicBezTo>
                    <a:pt x="0" y="2099"/>
                    <a:pt x="277" y="2662"/>
                    <a:pt x="764" y="2671"/>
                  </a:cubicBezTo>
                  <a:lnTo>
                    <a:pt x="9216" y="2671"/>
                  </a:lnTo>
                  <a:cubicBezTo>
                    <a:pt x="9702" y="2662"/>
                    <a:pt x="9979" y="2099"/>
                    <a:pt x="9683" y="1717"/>
                  </a:cubicBezTo>
                  <a:cubicBezTo>
                    <a:pt x="9502" y="1479"/>
                    <a:pt x="9264" y="1307"/>
                    <a:pt x="8987" y="1212"/>
                  </a:cubicBezTo>
                  <a:lnTo>
                    <a:pt x="6888" y="468"/>
                  </a:lnTo>
                  <a:cubicBezTo>
                    <a:pt x="6659" y="391"/>
                    <a:pt x="6478" y="220"/>
                    <a:pt x="6383" y="0"/>
                  </a:cubicBezTo>
                  <a:lnTo>
                    <a:pt x="4990" y="697"/>
                  </a:lnTo>
                  <a:lnTo>
                    <a:pt x="3597" y="0"/>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4" name="Google Shape;22034;p80"/>
            <p:cNvSpPr/>
            <p:nvPr/>
          </p:nvSpPr>
          <p:spPr>
            <a:xfrm>
              <a:off x="5037841" y="3654568"/>
              <a:ext cx="11521" cy="45719"/>
            </a:xfrm>
            <a:custGeom>
              <a:avLst/>
              <a:gdLst/>
              <a:ahLst/>
              <a:cxnLst/>
              <a:rect l="l" t="t" r="r" b="b"/>
              <a:pathLst>
                <a:path w="440" h="1746" extrusionOk="0">
                  <a:moveTo>
                    <a:pt x="0" y="0"/>
                  </a:moveTo>
                  <a:lnTo>
                    <a:pt x="0" y="1746"/>
                  </a:lnTo>
                  <a:lnTo>
                    <a:pt x="439" y="1746"/>
                  </a:lnTo>
                  <a:lnTo>
                    <a:pt x="439"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5" name="Google Shape;22035;p80"/>
            <p:cNvSpPr/>
            <p:nvPr/>
          </p:nvSpPr>
          <p:spPr>
            <a:xfrm>
              <a:off x="5009352" y="3586120"/>
              <a:ext cx="68736" cy="34171"/>
            </a:xfrm>
            <a:custGeom>
              <a:avLst/>
              <a:gdLst/>
              <a:ahLst/>
              <a:cxnLst/>
              <a:rect l="l" t="t" r="r" b="b"/>
              <a:pathLst>
                <a:path w="2625" h="1305" extrusionOk="0">
                  <a:moveTo>
                    <a:pt x="1" y="0"/>
                  </a:moveTo>
                  <a:lnTo>
                    <a:pt x="1" y="1040"/>
                  </a:lnTo>
                  <a:cubicBezTo>
                    <a:pt x="416" y="1217"/>
                    <a:pt x="862" y="1305"/>
                    <a:pt x="1309" y="1305"/>
                  </a:cubicBezTo>
                  <a:cubicBezTo>
                    <a:pt x="1756" y="1305"/>
                    <a:pt x="2205" y="1217"/>
                    <a:pt x="2624" y="1040"/>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6" name="Google Shape;22036;p80"/>
            <p:cNvSpPr/>
            <p:nvPr/>
          </p:nvSpPr>
          <p:spPr>
            <a:xfrm>
              <a:off x="4952164" y="3534405"/>
              <a:ext cx="57214" cy="165882"/>
            </a:xfrm>
            <a:custGeom>
              <a:avLst/>
              <a:gdLst/>
              <a:ahLst/>
              <a:cxnLst/>
              <a:rect l="l" t="t" r="r" b="b"/>
              <a:pathLst>
                <a:path w="2185" h="6335" extrusionOk="0">
                  <a:moveTo>
                    <a:pt x="220" y="0"/>
                  </a:moveTo>
                  <a:cubicBezTo>
                    <a:pt x="220" y="0"/>
                    <a:pt x="0" y="1975"/>
                    <a:pt x="220" y="3711"/>
                  </a:cubicBezTo>
                  <a:lnTo>
                    <a:pt x="220" y="6335"/>
                  </a:lnTo>
                  <a:lnTo>
                    <a:pt x="1746" y="6335"/>
                  </a:lnTo>
                  <a:cubicBezTo>
                    <a:pt x="1507" y="5486"/>
                    <a:pt x="1145" y="4675"/>
                    <a:pt x="649" y="3940"/>
                  </a:cubicBezTo>
                  <a:lnTo>
                    <a:pt x="649" y="3721"/>
                  </a:lnTo>
                  <a:cubicBezTo>
                    <a:pt x="649" y="3721"/>
                    <a:pt x="1880" y="2710"/>
                    <a:pt x="2118" y="2204"/>
                  </a:cubicBezTo>
                  <a:lnTo>
                    <a:pt x="2185" y="0"/>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7" name="Google Shape;22037;p80"/>
            <p:cNvSpPr/>
            <p:nvPr/>
          </p:nvSpPr>
          <p:spPr>
            <a:xfrm>
              <a:off x="4952164" y="3626078"/>
              <a:ext cx="28489" cy="22755"/>
            </a:xfrm>
            <a:custGeom>
              <a:avLst/>
              <a:gdLst/>
              <a:ahLst/>
              <a:cxnLst/>
              <a:rect l="l" t="t" r="r" b="b"/>
              <a:pathLst>
                <a:path w="1088" h="869" extrusionOk="0">
                  <a:moveTo>
                    <a:pt x="429" y="1"/>
                  </a:moveTo>
                  <a:cubicBezTo>
                    <a:pt x="191" y="1"/>
                    <a:pt x="0" y="191"/>
                    <a:pt x="0" y="439"/>
                  </a:cubicBezTo>
                  <a:cubicBezTo>
                    <a:pt x="0" y="678"/>
                    <a:pt x="191" y="869"/>
                    <a:pt x="429" y="869"/>
                  </a:cubicBezTo>
                  <a:lnTo>
                    <a:pt x="649" y="869"/>
                  </a:lnTo>
                  <a:cubicBezTo>
                    <a:pt x="897" y="869"/>
                    <a:pt x="1088" y="678"/>
                    <a:pt x="1088" y="439"/>
                  </a:cubicBezTo>
                  <a:cubicBezTo>
                    <a:pt x="1088" y="191"/>
                    <a:pt x="897" y="1"/>
                    <a:pt x="64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8" name="Google Shape;22038;p80"/>
            <p:cNvSpPr/>
            <p:nvPr/>
          </p:nvSpPr>
          <p:spPr>
            <a:xfrm>
              <a:off x="5077800" y="3534405"/>
              <a:ext cx="57240" cy="165882"/>
            </a:xfrm>
            <a:custGeom>
              <a:avLst/>
              <a:gdLst/>
              <a:ahLst/>
              <a:cxnLst/>
              <a:rect l="l" t="t" r="r" b="b"/>
              <a:pathLst>
                <a:path w="2186" h="6335" extrusionOk="0">
                  <a:moveTo>
                    <a:pt x="1" y="0"/>
                  </a:moveTo>
                  <a:lnTo>
                    <a:pt x="68" y="2204"/>
                  </a:lnTo>
                  <a:cubicBezTo>
                    <a:pt x="306" y="2710"/>
                    <a:pt x="1537" y="3721"/>
                    <a:pt x="1537" y="3721"/>
                  </a:cubicBezTo>
                  <a:lnTo>
                    <a:pt x="1537" y="3940"/>
                  </a:lnTo>
                  <a:cubicBezTo>
                    <a:pt x="1041" y="4675"/>
                    <a:pt x="678" y="5486"/>
                    <a:pt x="440" y="6335"/>
                  </a:cubicBezTo>
                  <a:lnTo>
                    <a:pt x="1966" y="6335"/>
                  </a:lnTo>
                  <a:lnTo>
                    <a:pt x="1966" y="3711"/>
                  </a:lnTo>
                  <a:cubicBezTo>
                    <a:pt x="2185" y="1975"/>
                    <a:pt x="1966" y="0"/>
                    <a:pt x="196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39" name="Google Shape;22039;p80"/>
            <p:cNvSpPr/>
            <p:nvPr/>
          </p:nvSpPr>
          <p:spPr>
            <a:xfrm>
              <a:off x="5032081" y="3637574"/>
              <a:ext cx="23017" cy="22755"/>
            </a:xfrm>
            <a:custGeom>
              <a:avLst/>
              <a:gdLst/>
              <a:ahLst/>
              <a:cxnLst/>
              <a:rect l="l" t="t" r="r" b="b"/>
              <a:pathLst>
                <a:path w="879" h="869" extrusionOk="0">
                  <a:moveTo>
                    <a:pt x="440" y="0"/>
                  </a:moveTo>
                  <a:cubicBezTo>
                    <a:pt x="201" y="0"/>
                    <a:pt x="1" y="191"/>
                    <a:pt x="1" y="430"/>
                  </a:cubicBezTo>
                  <a:cubicBezTo>
                    <a:pt x="1" y="678"/>
                    <a:pt x="201" y="869"/>
                    <a:pt x="440" y="869"/>
                  </a:cubicBezTo>
                  <a:cubicBezTo>
                    <a:pt x="678" y="869"/>
                    <a:pt x="879" y="678"/>
                    <a:pt x="879" y="430"/>
                  </a:cubicBezTo>
                  <a:cubicBezTo>
                    <a:pt x="879" y="191"/>
                    <a:pt x="678" y="0"/>
                    <a:pt x="44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0" name="Google Shape;22040;p80"/>
            <p:cNvSpPr/>
            <p:nvPr/>
          </p:nvSpPr>
          <p:spPr>
            <a:xfrm>
              <a:off x="5106525" y="3626078"/>
              <a:ext cx="28751" cy="22755"/>
            </a:xfrm>
            <a:custGeom>
              <a:avLst/>
              <a:gdLst/>
              <a:ahLst/>
              <a:cxnLst/>
              <a:rect l="l" t="t" r="r" b="b"/>
              <a:pathLst>
                <a:path w="1098" h="869" extrusionOk="0">
                  <a:moveTo>
                    <a:pt x="440" y="1"/>
                  </a:moveTo>
                  <a:cubicBezTo>
                    <a:pt x="201" y="1"/>
                    <a:pt x="1" y="191"/>
                    <a:pt x="1" y="439"/>
                  </a:cubicBezTo>
                  <a:cubicBezTo>
                    <a:pt x="1" y="678"/>
                    <a:pt x="201" y="869"/>
                    <a:pt x="440" y="869"/>
                  </a:cubicBezTo>
                  <a:lnTo>
                    <a:pt x="659" y="869"/>
                  </a:lnTo>
                  <a:cubicBezTo>
                    <a:pt x="898" y="869"/>
                    <a:pt x="1098" y="678"/>
                    <a:pt x="1098" y="439"/>
                  </a:cubicBezTo>
                  <a:cubicBezTo>
                    <a:pt x="1098" y="191"/>
                    <a:pt x="898" y="1"/>
                    <a:pt x="659"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1" name="Google Shape;22041;p80"/>
            <p:cNvSpPr/>
            <p:nvPr/>
          </p:nvSpPr>
          <p:spPr>
            <a:xfrm>
              <a:off x="5025351" y="3345663"/>
              <a:ext cx="65960" cy="57109"/>
            </a:xfrm>
            <a:custGeom>
              <a:avLst/>
              <a:gdLst/>
              <a:ahLst/>
              <a:cxnLst/>
              <a:rect l="l" t="t" r="r" b="b"/>
              <a:pathLst>
                <a:path w="2519" h="2181" extrusionOk="0">
                  <a:moveTo>
                    <a:pt x="893" y="1"/>
                  </a:moveTo>
                  <a:cubicBezTo>
                    <a:pt x="526" y="1"/>
                    <a:pt x="165" y="205"/>
                    <a:pt x="0" y="588"/>
                  </a:cubicBezTo>
                  <a:lnTo>
                    <a:pt x="1784" y="2181"/>
                  </a:lnTo>
                  <a:lnTo>
                    <a:pt x="2290" y="1809"/>
                  </a:lnTo>
                  <a:cubicBezTo>
                    <a:pt x="2481" y="1656"/>
                    <a:pt x="2519" y="1370"/>
                    <a:pt x="2357" y="1179"/>
                  </a:cubicBezTo>
                  <a:lnTo>
                    <a:pt x="1641" y="349"/>
                  </a:lnTo>
                  <a:cubicBezTo>
                    <a:pt x="1442" y="113"/>
                    <a:pt x="1166" y="1"/>
                    <a:pt x="893" y="1"/>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2" name="Google Shape;22042;p80"/>
            <p:cNvSpPr/>
            <p:nvPr/>
          </p:nvSpPr>
          <p:spPr>
            <a:xfrm>
              <a:off x="4986388" y="3345794"/>
              <a:ext cx="114428" cy="102959"/>
            </a:xfrm>
            <a:custGeom>
              <a:avLst/>
              <a:gdLst/>
              <a:ahLst/>
              <a:cxnLst/>
              <a:rect l="l" t="t" r="r" b="b"/>
              <a:pathLst>
                <a:path w="4370" h="3932" extrusionOk="0">
                  <a:moveTo>
                    <a:pt x="2362" y="1"/>
                  </a:moveTo>
                  <a:cubicBezTo>
                    <a:pt x="1980" y="1"/>
                    <a:pt x="1638" y="237"/>
                    <a:pt x="1488" y="583"/>
                  </a:cubicBezTo>
                  <a:lnTo>
                    <a:pt x="0" y="3931"/>
                  </a:lnTo>
                  <a:lnTo>
                    <a:pt x="4369" y="3931"/>
                  </a:lnTo>
                  <a:lnTo>
                    <a:pt x="2385" y="1"/>
                  </a:lnTo>
                  <a:cubicBezTo>
                    <a:pt x="2378" y="1"/>
                    <a:pt x="2370" y="1"/>
                    <a:pt x="2362" y="1"/>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3" name="Google Shape;22043;p80"/>
            <p:cNvSpPr/>
            <p:nvPr/>
          </p:nvSpPr>
          <p:spPr>
            <a:xfrm>
              <a:off x="4947163" y="3511676"/>
              <a:ext cx="192617" cy="97199"/>
            </a:xfrm>
            <a:custGeom>
              <a:avLst/>
              <a:gdLst/>
              <a:ahLst/>
              <a:cxnLst/>
              <a:rect l="l" t="t" r="r" b="b"/>
              <a:pathLst>
                <a:path w="7356" h="3712" extrusionOk="0">
                  <a:moveTo>
                    <a:pt x="725" y="0"/>
                  </a:moveTo>
                  <a:cubicBezTo>
                    <a:pt x="0" y="0"/>
                    <a:pt x="0" y="1088"/>
                    <a:pt x="725" y="1088"/>
                  </a:cubicBezTo>
                  <a:lnTo>
                    <a:pt x="849" y="1088"/>
                  </a:lnTo>
                  <a:cubicBezTo>
                    <a:pt x="964" y="2567"/>
                    <a:pt x="2195" y="3711"/>
                    <a:pt x="3673" y="3711"/>
                  </a:cubicBezTo>
                  <a:cubicBezTo>
                    <a:pt x="5161" y="3711"/>
                    <a:pt x="6392" y="2567"/>
                    <a:pt x="6507" y="1088"/>
                  </a:cubicBezTo>
                  <a:lnTo>
                    <a:pt x="6621" y="1088"/>
                  </a:lnTo>
                  <a:cubicBezTo>
                    <a:pt x="7356" y="1088"/>
                    <a:pt x="7356" y="0"/>
                    <a:pt x="6621"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4" name="Google Shape;22044;p80"/>
            <p:cNvSpPr/>
            <p:nvPr/>
          </p:nvSpPr>
          <p:spPr>
            <a:xfrm>
              <a:off x="4951143" y="3511650"/>
              <a:ext cx="149673" cy="97434"/>
            </a:xfrm>
            <a:custGeom>
              <a:avLst/>
              <a:gdLst/>
              <a:ahLst/>
              <a:cxnLst/>
              <a:rect l="l" t="t" r="r" b="b"/>
              <a:pathLst>
                <a:path w="5716" h="3721" extrusionOk="0">
                  <a:moveTo>
                    <a:pt x="593" y="1"/>
                  </a:moveTo>
                  <a:cubicBezTo>
                    <a:pt x="315" y="1"/>
                    <a:pt x="76" y="208"/>
                    <a:pt x="39" y="488"/>
                  </a:cubicBezTo>
                  <a:cubicBezTo>
                    <a:pt x="1" y="812"/>
                    <a:pt x="259" y="1089"/>
                    <a:pt x="583" y="1089"/>
                  </a:cubicBezTo>
                  <a:lnTo>
                    <a:pt x="697" y="1089"/>
                  </a:lnTo>
                  <a:cubicBezTo>
                    <a:pt x="801" y="2593"/>
                    <a:pt x="2056" y="3721"/>
                    <a:pt x="3511" y="3721"/>
                  </a:cubicBezTo>
                  <a:cubicBezTo>
                    <a:pt x="3662" y="3721"/>
                    <a:pt x="3815" y="3709"/>
                    <a:pt x="3970" y="3684"/>
                  </a:cubicBezTo>
                  <a:cubicBezTo>
                    <a:pt x="2586" y="3464"/>
                    <a:pt x="1566" y="2272"/>
                    <a:pt x="1566" y="879"/>
                  </a:cubicBezTo>
                  <a:cubicBezTo>
                    <a:pt x="1566" y="631"/>
                    <a:pt x="1756" y="440"/>
                    <a:pt x="2004" y="440"/>
                  </a:cubicBezTo>
                  <a:lnTo>
                    <a:pt x="5286" y="440"/>
                  </a:lnTo>
                  <a:cubicBezTo>
                    <a:pt x="5525" y="440"/>
                    <a:pt x="5715" y="240"/>
                    <a:pt x="5715" y="1"/>
                  </a:cubicBezTo>
                  <a:lnTo>
                    <a:pt x="612" y="1"/>
                  </a:lnTo>
                  <a:cubicBezTo>
                    <a:pt x="605" y="1"/>
                    <a:pt x="599" y="1"/>
                    <a:pt x="593"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5" name="Google Shape;22045;p80"/>
            <p:cNvSpPr/>
            <p:nvPr/>
          </p:nvSpPr>
          <p:spPr>
            <a:xfrm>
              <a:off x="5018124" y="3557317"/>
              <a:ext cx="50747" cy="17334"/>
            </a:xfrm>
            <a:custGeom>
              <a:avLst/>
              <a:gdLst/>
              <a:ahLst/>
              <a:cxnLst/>
              <a:rect l="l" t="t" r="r" b="b"/>
              <a:pathLst>
                <a:path w="1938" h="662" extrusionOk="0">
                  <a:moveTo>
                    <a:pt x="313" y="1"/>
                  </a:moveTo>
                  <a:cubicBezTo>
                    <a:pt x="143" y="1"/>
                    <a:pt x="1" y="221"/>
                    <a:pt x="162" y="375"/>
                  </a:cubicBezTo>
                  <a:cubicBezTo>
                    <a:pt x="381" y="558"/>
                    <a:pt x="653" y="662"/>
                    <a:pt x="936" y="662"/>
                  </a:cubicBezTo>
                  <a:cubicBezTo>
                    <a:pt x="948" y="662"/>
                    <a:pt x="960" y="662"/>
                    <a:pt x="973" y="661"/>
                  </a:cubicBezTo>
                  <a:cubicBezTo>
                    <a:pt x="985" y="662"/>
                    <a:pt x="998" y="662"/>
                    <a:pt x="1010" y="662"/>
                  </a:cubicBezTo>
                  <a:cubicBezTo>
                    <a:pt x="1292" y="662"/>
                    <a:pt x="1564" y="558"/>
                    <a:pt x="1784" y="375"/>
                  </a:cubicBezTo>
                  <a:cubicBezTo>
                    <a:pt x="1937" y="221"/>
                    <a:pt x="1794" y="1"/>
                    <a:pt x="1624" y="1"/>
                  </a:cubicBezTo>
                  <a:cubicBezTo>
                    <a:pt x="1572" y="1"/>
                    <a:pt x="1518" y="21"/>
                    <a:pt x="1469" y="70"/>
                  </a:cubicBezTo>
                  <a:cubicBezTo>
                    <a:pt x="1321" y="170"/>
                    <a:pt x="1147" y="220"/>
                    <a:pt x="972" y="220"/>
                  </a:cubicBezTo>
                  <a:cubicBezTo>
                    <a:pt x="796" y="220"/>
                    <a:pt x="620" y="170"/>
                    <a:pt x="467" y="70"/>
                  </a:cubicBezTo>
                  <a:cubicBezTo>
                    <a:pt x="418" y="21"/>
                    <a:pt x="364" y="1"/>
                    <a:pt x="313"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6" name="Google Shape;22046;p80"/>
            <p:cNvSpPr/>
            <p:nvPr/>
          </p:nvSpPr>
          <p:spPr>
            <a:xfrm>
              <a:off x="5003487" y="3517358"/>
              <a:ext cx="11390" cy="17073"/>
            </a:xfrm>
            <a:custGeom>
              <a:avLst/>
              <a:gdLst/>
              <a:ahLst/>
              <a:cxnLst/>
              <a:rect l="l" t="t" r="r" b="b"/>
              <a:pathLst>
                <a:path w="435" h="652" extrusionOk="0">
                  <a:moveTo>
                    <a:pt x="216" y="0"/>
                  </a:moveTo>
                  <a:cubicBezTo>
                    <a:pt x="108" y="0"/>
                    <a:pt x="1" y="74"/>
                    <a:pt x="5" y="222"/>
                  </a:cubicBezTo>
                  <a:lnTo>
                    <a:pt x="5" y="442"/>
                  </a:lnTo>
                  <a:cubicBezTo>
                    <a:pt x="5" y="556"/>
                    <a:pt x="101" y="651"/>
                    <a:pt x="215" y="651"/>
                  </a:cubicBezTo>
                  <a:cubicBezTo>
                    <a:pt x="339" y="651"/>
                    <a:pt x="435" y="556"/>
                    <a:pt x="435" y="442"/>
                  </a:cubicBezTo>
                  <a:lnTo>
                    <a:pt x="435" y="222"/>
                  </a:lnTo>
                  <a:cubicBezTo>
                    <a:pt x="435" y="74"/>
                    <a:pt x="325" y="0"/>
                    <a:pt x="216"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7" name="Google Shape;22047;p80"/>
            <p:cNvSpPr/>
            <p:nvPr/>
          </p:nvSpPr>
          <p:spPr>
            <a:xfrm>
              <a:off x="5072065" y="3517358"/>
              <a:ext cx="11521" cy="17073"/>
            </a:xfrm>
            <a:custGeom>
              <a:avLst/>
              <a:gdLst/>
              <a:ahLst/>
              <a:cxnLst/>
              <a:rect l="l" t="t" r="r" b="b"/>
              <a:pathLst>
                <a:path w="440" h="652" extrusionOk="0">
                  <a:moveTo>
                    <a:pt x="220" y="0"/>
                  </a:moveTo>
                  <a:cubicBezTo>
                    <a:pt x="110" y="0"/>
                    <a:pt x="0" y="74"/>
                    <a:pt x="0" y="222"/>
                  </a:cubicBezTo>
                  <a:lnTo>
                    <a:pt x="0" y="442"/>
                  </a:lnTo>
                  <a:cubicBezTo>
                    <a:pt x="0" y="556"/>
                    <a:pt x="96" y="651"/>
                    <a:pt x="220" y="651"/>
                  </a:cubicBezTo>
                  <a:cubicBezTo>
                    <a:pt x="344" y="651"/>
                    <a:pt x="439" y="556"/>
                    <a:pt x="439" y="442"/>
                  </a:cubicBezTo>
                  <a:lnTo>
                    <a:pt x="439" y="222"/>
                  </a:lnTo>
                  <a:cubicBezTo>
                    <a:pt x="439" y="74"/>
                    <a:pt x="329" y="0"/>
                    <a:pt x="22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8" name="Google Shape;22048;p80"/>
            <p:cNvSpPr/>
            <p:nvPr/>
          </p:nvSpPr>
          <p:spPr>
            <a:xfrm>
              <a:off x="4980627" y="3448727"/>
              <a:ext cx="125924" cy="22990"/>
            </a:xfrm>
            <a:custGeom>
              <a:avLst/>
              <a:gdLst/>
              <a:ahLst/>
              <a:cxnLst/>
              <a:rect l="l" t="t" r="r" b="b"/>
              <a:pathLst>
                <a:path w="4809" h="878" extrusionOk="0">
                  <a:moveTo>
                    <a:pt x="220" y="0"/>
                  </a:moveTo>
                  <a:cubicBezTo>
                    <a:pt x="96" y="0"/>
                    <a:pt x="1" y="96"/>
                    <a:pt x="1" y="220"/>
                  </a:cubicBezTo>
                  <a:lnTo>
                    <a:pt x="1" y="878"/>
                  </a:lnTo>
                  <a:lnTo>
                    <a:pt x="4809" y="878"/>
                  </a:lnTo>
                  <a:lnTo>
                    <a:pt x="4809" y="220"/>
                  </a:lnTo>
                  <a:cubicBezTo>
                    <a:pt x="4809" y="96"/>
                    <a:pt x="4713" y="0"/>
                    <a:pt x="458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49" name="Google Shape;22049;p80"/>
            <p:cNvSpPr/>
            <p:nvPr/>
          </p:nvSpPr>
          <p:spPr>
            <a:xfrm>
              <a:off x="4986388" y="3346789"/>
              <a:ext cx="55722" cy="101964"/>
            </a:xfrm>
            <a:custGeom>
              <a:avLst/>
              <a:gdLst/>
              <a:ahLst/>
              <a:cxnLst/>
              <a:rect l="l" t="t" r="r" b="b"/>
              <a:pathLst>
                <a:path w="2128" h="3894" extrusionOk="0">
                  <a:moveTo>
                    <a:pt x="2128" y="1"/>
                  </a:moveTo>
                  <a:cubicBezTo>
                    <a:pt x="1841" y="77"/>
                    <a:pt x="1612" y="278"/>
                    <a:pt x="1488" y="545"/>
                  </a:cubicBezTo>
                  <a:lnTo>
                    <a:pt x="0" y="3893"/>
                  </a:lnTo>
                  <a:lnTo>
                    <a:pt x="1097" y="3893"/>
                  </a:lnTo>
                  <a:lnTo>
                    <a:pt x="2128"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0" name="Google Shape;22050;p80"/>
            <p:cNvSpPr/>
            <p:nvPr/>
          </p:nvSpPr>
          <p:spPr>
            <a:xfrm>
              <a:off x="4980627" y="3448727"/>
              <a:ext cx="34250" cy="22990"/>
            </a:xfrm>
            <a:custGeom>
              <a:avLst/>
              <a:gdLst/>
              <a:ahLst/>
              <a:cxnLst/>
              <a:rect l="l" t="t" r="r" b="b"/>
              <a:pathLst>
                <a:path w="1308" h="878" extrusionOk="0">
                  <a:moveTo>
                    <a:pt x="220" y="0"/>
                  </a:moveTo>
                  <a:cubicBezTo>
                    <a:pt x="96" y="0"/>
                    <a:pt x="1" y="96"/>
                    <a:pt x="1" y="220"/>
                  </a:cubicBezTo>
                  <a:lnTo>
                    <a:pt x="1" y="878"/>
                  </a:lnTo>
                  <a:lnTo>
                    <a:pt x="1098" y="878"/>
                  </a:lnTo>
                  <a:lnTo>
                    <a:pt x="1098" y="220"/>
                  </a:lnTo>
                  <a:cubicBezTo>
                    <a:pt x="1098" y="96"/>
                    <a:pt x="1193" y="0"/>
                    <a:pt x="1308" y="0"/>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1" name="Google Shape;22051;p80"/>
            <p:cNvSpPr/>
            <p:nvPr/>
          </p:nvSpPr>
          <p:spPr>
            <a:xfrm>
              <a:off x="4916683" y="3471692"/>
              <a:ext cx="92695" cy="40011"/>
            </a:xfrm>
            <a:custGeom>
              <a:avLst/>
              <a:gdLst/>
              <a:ahLst/>
              <a:cxnLst/>
              <a:rect l="l" t="t" r="r" b="b"/>
              <a:pathLst>
                <a:path w="3540" h="1528" extrusionOk="0">
                  <a:moveTo>
                    <a:pt x="2443" y="1"/>
                  </a:moveTo>
                  <a:lnTo>
                    <a:pt x="134" y="1241"/>
                  </a:lnTo>
                  <a:cubicBezTo>
                    <a:pt x="0" y="1317"/>
                    <a:pt x="48" y="1527"/>
                    <a:pt x="210" y="1527"/>
                  </a:cubicBezTo>
                  <a:lnTo>
                    <a:pt x="2548" y="1527"/>
                  </a:lnTo>
                  <a:cubicBezTo>
                    <a:pt x="2471" y="1527"/>
                    <a:pt x="2443" y="1317"/>
                    <a:pt x="2509" y="1241"/>
                  </a:cubicBezTo>
                  <a:lnTo>
                    <a:pt x="3540"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52" name="Google Shape;22052;p80"/>
          <p:cNvGrpSpPr/>
          <p:nvPr/>
        </p:nvGrpSpPr>
        <p:grpSpPr>
          <a:xfrm>
            <a:off x="7746298" y="3839881"/>
            <a:ext cx="350775" cy="473355"/>
            <a:chOff x="5809723" y="2879911"/>
            <a:chExt cx="263081" cy="355016"/>
          </a:xfrm>
        </p:grpSpPr>
        <p:sp>
          <p:nvSpPr>
            <p:cNvPr id="22053" name="Google Shape;22053;p80"/>
            <p:cNvSpPr/>
            <p:nvPr/>
          </p:nvSpPr>
          <p:spPr>
            <a:xfrm>
              <a:off x="5809723" y="3136969"/>
              <a:ext cx="263081" cy="97696"/>
            </a:xfrm>
            <a:custGeom>
              <a:avLst/>
              <a:gdLst/>
              <a:ahLst/>
              <a:cxnLst/>
              <a:rect l="l" t="t" r="r" b="b"/>
              <a:pathLst>
                <a:path w="10047" h="3731" extrusionOk="0">
                  <a:moveTo>
                    <a:pt x="3130" y="0"/>
                  </a:moveTo>
                  <a:lnTo>
                    <a:pt x="878" y="802"/>
                  </a:lnTo>
                  <a:cubicBezTo>
                    <a:pt x="354" y="983"/>
                    <a:pt x="1" y="1479"/>
                    <a:pt x="1" y="2032"/>
                  </a:cubicBezTo>
                  <a:lnTo>
                    <a:pt x="1" y="3072"/>
                  </a:lnTo>
                  <a:cubicBezTo>
                    <a:pt x="1" y="3435"/>
                    <a:pt x="297" y="3731"/>
                    <a:pt x="659" y="3731"/>
                  </a:cubicBezTo>
                  <a:lnTo>
                    <a:pt x="9398" y="3731"/>
                  </a:lnTo>
                  <a:cubicBezTo>
                    <a:pt x="9751" y="3731"/>
                    <a:pt x="10046" y="3435"/>
                    <a:pt x="10046" y="3072"/>
                  </a:cubicBezTo>
                  <a:lnTo>
                    <a:pt x="10046" y="2032"/>
                  </a:lnTo>
                  <a:cubicBezTo>
                    <a:pt x="10046" y="1479"/>
                    <a:pt x="9693" y="983"/>
                    <a:pt x="9169" y="802"/>
                  </a:cubicBezTo>
                  <a:lnTo>
                    <a:pt x="6917" y="0"/>
                  </a:ln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4" name="Google Shape;22054;p80"/>
            <p:cNvSpPr/>
            <p:nvPr/>
          </p:nvSpPr>
          <p:spPr>
            <a:xfrm>
              <a:off x="5865942" y="3136969"/>
              <a:ext cx="150642" cy="75937"/>
            </a:xfrm>
            <a:custGeom>
              <a:avLst/>
              <a:gdLst/>
              <a:ahLst/>
              <a:cxnLst/>
              <a:rect l="l" t="t" r="r" b="b"/>
              <a:pathLst>
                <a:path w="5753" h="2900" extrusionOk="0">
                  <a:moveTo>
                    <a:pt x="983" y="0"/>
                  </a:moveTo>
                  <a:lnTo>
                    <a:pt x="0" y="353"/>
                  </a:lnTo>
                  <a:cubicBezTo>
                    <a:pt x="10" y="945"/>
                    <a:pt x="124" y="1536"/>
                    <a:pt x="353" y="2090"/>
                  </a:cubicBezTo>
                  <a:cubicBezTo>
                    <a:pt x="560" y="2591"/>
                    <a:pt x="1046" y="2900"/>
                    <a:pt x="1567" y="2900"/>
                  </a:cubicBezTo>
                  <a:cubicBezTo>
                    <a:pt x="1670" y="2900"/>
                    <a:pt x="1775" y="2888"/>
                    <a:pt x="1880" y="2862"/>
                  </a:cubicBezTo>
                  <a:lnTo>
                    <a:pt x="2767" y="2633"/>
                  </a:lnTo>
                  <a:cubicBezTo>
                    <a:pt x="2805" y="2629"/>
                    <a:pt x="2841" y="2626"/>
                    <a:pt x="2877" y="2626"/>
                  </a:cubicBezTo>
                  <a:cubicBezTo>
                    <a:pt x="2912" y="2626"/>
                    <a:pt x="2948" y="2629"/>
                    <a:pt x="2986" y="2633"/>
                  </a:cubicBezTo>
                  <a:lnTo>
                    <a:pt x="3873" y="2862"/>
                  </a:lnTo>
                  <a:cubicBezTo>
                    <a:pt x="3978" y="2888"/>
                    <a:pt x="4083" y="2900"/>
                    <a:pt x="4186" y="2900"/>
                  </a:cubicBezTo>
                  <a:cubicBezTo>
                    <a:pt x="4707" y="2900"/>
                    <a:pt x="5193" y="2591"/>
                    <a:pt x="5400" y="2090"/>
                  </a:cubicBezTo>
                  <a:cubicBezTo>
                    <a:pt x="5629" y="1536"/>
                    <a:pt x="5743" y="945"/>
                    <a:pt x="5753" y="353"/>
                  </a:cubicBezTo>
                  <a:lnTo>
                    <a:pt x="477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5" name="Google Shape;22055;p80"/>
            <p:cNvSpPr/>
            <p:nvPr/>
          </p:nvSpPr>
          <p:spPr>
            <a:xfrm>
              <a:off x="5876416" y="3120734"/>
              <a:ext cx="129432" cy="80650"/>
            </a:xfrm>
            <a:custGeom>
              <a:avLst/>
              <a:gdLst/>
              <a:ahLst/>
              <a:cxnLst/>
              <a:rect l="l" t="t" r="r" b="b"/>
              <a:pathLst>
                <a:path w="4943" h="3080" extrusionOk="0">
                  <a:moveTo>
                    <a:pt x="1165" y="0"/>
                  </a:moveTo>
                  <a:lnTo>
                    <a:pt x="335" y="287"/>
                  </a:lnTo>
                  <a:cubicBezTo>
                    <a:pt x="173" y="344"/>
                    <a:pt x="49" y="496"/>
                    <a:pt x="39" y="678"/>
                  </a:cubicBezTo>
                  <a:cubicBezTo>
                    <a:pt x="1" y="1307"/>
                    <a:pt x="106" y="1946"/>
                    <a:pt x="354" y="2538"/>
                  </a:cubicBezTo>
                  <a:cubicBezTo>
                    <a:pt x="489" y="2871"/>
                    <a:pt x="815" y="3079"/>
                    <a:pt x="1163" y="3079"/>
                  </a:cubicBezTo>
                  <a:cubicBezTo>
                    <a:pt x="1233" y="3079"/>
                    <a:pt x="1304" y="3071"/>
                    <a:pt x="1375" y="3053"/>
                  </a:cubicBezTo>
                  <a:lnTo>
                    <a:pt x="2262" y="2834"/>
                  </a:lnTo>
                  <a:cubicBezTo>
                    <a:pt x="2329" y="2815"/>
                    <a:pt x="2400" y="2805"/>
                    <a:pt x="2472" y="2805"/>
                  </a:cubicBezTo>
                  <a:cubicBezTo>
                    <a:pt x="2543" y="2805"/>
                    <a:pt x="2615" y="2815"/>
                    <a:pt x="2682" y="2834"/>
                  </a:cubicBezTo>
                  <a:lnTo>
                    <a:pt x="3569" y="3053"/>
                  </a:lnTo>
                  <a:cubicBezTo>
                    <a:pt x="3641" y="3071"/>
                    <a:pt x="3713" y="3079"/>
                    <a:pt x="3784" y="3079"/>
                  </a:cubicBezTo>
                  <a:cubicBezTo>
                    <a:pt x="4135" y="3079"/>
                    <a:pt x="4455" y="2871"/>
                    <a:pt x="4590" y="2538"/>
                  </a:cubicBezTo>
                  <a:cubicBezTo>
                    <a:pt x="4838" y="1946"/>
                    <a:pt x="4943" y="1317"/>
                    <a:pt x="4904" y="678"/>
                  </a:cubicBezTo>
                  <a:cubicBezTo>
                    <a:pt x="4895" y="496"/>
                    <a:pt x="4780" y="344"/>
                    <a:pt x="4609" y="287"/>
                  </a:cubicBezTo>
                  <a:lnTo>
                    <a:pt x="3788" y="0"/>
                  </a:ln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6" name="Google Shape;22056;p80"/>
            <p:cNvSpPr/>
            <p:nvPr/>
          </p:nvSpPr>
          <p:spPr>
            <a:xfrm>
              <a:off x="5895400" y="3120734"/>
              <a:ext cx="91726" cy="62477"/>
            </a:xfrm>
            <a:custGeom>
              <a:avLst/>
              <a:gdLst/>
              <a:ahLst/>
              <a:cxnLst/>
              <a:rect l="l" t="t" r="r" b="b"/>
              <a:pathLst>
                <a:path w="3503" h="2386" extrusionOk="0">
                  <a:moveTo>
                    <a:pt x="440" y="0"/>
                  </a:moveTo>
                  <a:lnTo>
                    <a:pt x="1" y="153"/>
                  </a:lnTo>
                  <a:lnTo>
                    <a:pt x="1" y="640"/>
                  </a:lnTo>
                  <a:cubicBezTo>
                    <a:pt x="1" y="1603"/>
                    <a:pt x="783" y="2385"/>
                    <a:pt x="1756" y="2385"/>
                  </a:cubicBezTo>
                  <a:cubicBezTo>
                    <a:pt x="2720" y="2385"/>
                    <a:pt x="3502" y="1603"/>
                    <a:pt x="3502" y="640"/>
                  </a:cubicBezTo>
                  <a:lnTo>
                    <a:pt x="3502" y="153"/>
                  </a:lnTo>
                  <a:lnTo>
                    <a:pt x="3063" y="0"/>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7" name="Google Shape;22057;p80"/>
            <p:cNvSpPr/>
            <p:nvPr/>
          </p:nvSpPr>
          <p:spPr>
            <a:xfrm>
              <a:off x="5906895" y="3091747"/>
              <a:ext cx="68736" cy="79969"/>
            </a:xfrm>
            <a:custGeom>
              <a:avLst/>
              <a:gdLst/>
              <a:ahLst/>
              <a:cxnLst/>
              <a:rect l="l" t="t" r="r" b="b"/>
              <a:pathLst>
                <a:path w="2625" h="3054" extrusionOk="0">
                  <a:moveTo>
                    <a:pt x="1" y="1"/>
                  </a:moveTo>
                  <a:lnTo>
                    <a:pt x="1" y="1747"/>
                  </a:lnTo>
                  <a:cubicBezTo>
                    <a:pt x="1" y="2462"/>
                    <a:pt x="592" y="3053"/>
                    <a:pt x="1317" y="3053"/>
                  </a:cubicBezTo>
                  <a:cubicBezTo>
                    <a:pt x="2033" y="3053"/>
                    <a:pt x="2624" y="2472"/>
                    <a:pt x="2624" y="1747"/>
                  </a:cubicBezTo>
                  <a:lnTo>
                    <a:pt x="2624" y="1"/>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8" name="Google Shape;22058;p80"/>
            <p:cNvSpPr/>
            <p:nvPr/>
          </p:nvSpPr>
          <p:spPr>
            <a:xfrm>
              <a:off x="5906895" y="3091747"/>
              <a:ext cx="68736" cy="28568"/>
            </a:xfrm>
            <a:custGeom>
              <a:avLst/>
              <a:gdLst/>
              <a:ahLst/>
              <a:cxnLst/>
              <a:rect l="l" t="t" r="r" b="b"/>
              <a:pathLst>
                <a:path w="2625" h="1091" extrusionOk="0">
                  <a:moveTo>
                    <a:pt x="1" y="1"/>
                  </a:moveTo>
                  <a:lnTo>
                    <a:pt x="1" y="812"/>
                  </a:lnTo>
                  <a:cubicBezTo>
                    <a:pt x="421" y="998"/>
                    <a:pt x="869" y="1091"/>
                    <a:pt x="1316" y="1091"/>
                  </a:cubicBezTo>
                  <a:cubicBezTo>
                    <a:pt x="1763" y="1091"/>
                    <a:pt x="2209" y="998"/>
                    <a:pt x="2624" y="812"/>
                  </a:cubicBezTo>
                  <a:lnTo>
                    <a:pt x="2624" y="1"/>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59" name="Google Shape;22059;p80"/>
            <p:cNvSpPr/>
            <p:nvPr/>
          </p:nvSpPr>
          <p:spPr>
            <a:xfrm>
              <a:off x="5906895" y="2879911"/>
              <a:ext cx="68736" cy="46007"/>
            </a:xfrm>
            <a:custGeom>
              <a:avLst/>
              <a:gdLst/>
              <a:ahLst/>
              <a:cxnLst/>
              <a:rect l="l" t="t" r="r" b="b"/>
              <a:pathLst>
                <a:path w="2625" h="1757" extrusionOk="0">
                  <a:moveTo>
                    <a:pt x="878" y="1"/>
                  </a:moveTo>
                  <a:cubicBezTo>
                    <a:pt x="392" y="1"/>
                    <a:pt x="1" y="392"/>
                    <a:pt x="1" y="879"/>
                  </a:cubicBezTo>
                  <a:cubicBezTo>
                    <a:pt x="1" y="1356"/>
                    <a:pt x="392" y="1756"/>
                    <a:pt x="878" y="1756"/>
                  </a:cubicBezTo>
                  <a:lnTo>
                    <a:pt x="1747" y="1756"/>
                  </a:lnTo>
                  <a:cubicBezTo>
                    <a:pt x="2233" y="1756"/>
                    <a:pt x="2624" y="1356"/>
                    <a:pt x="2624" y="879"/>
                  </a:cubicBezTo>
                  <a:cubicBezTo>
                    <a:pt x="2624" y="392"/>
                    <a:pt x="2233" y="1"/>
                    <a:pt x="1747"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0" name="Google Shape;22060;p80"/>
            <p:cNvSpPr/>
            <p:nvPr/>
          </p:nvSpPr>
          <p:spPr>
            <a:xfrm>
              <a:off x="5838212" y="2914134"/>
              <a:ext cx="206102" cy="137419"/>
            </a:xfrm>
            <a:custGeom>
              <a:avLst/>
              <a:gdLst/>
              <a:ahLst/>
              <a:cxnLst/>
              <a:rect l="l" t="t" r="r" b="b"/>
              <a:pathLst>
                <a:path w="7871" h="5248" extrusionOk="0">
                  <a:moveTo>
                    <a:pt x="2624" y="1"/>
                  </a:moveTo>
                  <a:cubicBezTo>
                    <a:pt x="1174" y="1"/>
                    <a:pt x="0" y="1174"/>
                    <a:pt x="0" y="2624"/>
                  </a:cubicBezTo>
                  <a:cubicBezTo>
                    <a:pt x="0" y="4074"/>
                    <a:pt x="1174" y="5248"/>
                    <a:pt x="2624" y="5248"/>
                  </a:cubicBezTo>
                  <a:lnTo>
                    <a:pt x="5247" y="5248"/>
                  </a:lnTo>
                  <a:cubicBezTo>
                    <a:pt x="6697" y="5248"/>
                    <a:pt x="7871" y="4074"/>
                    <a:pt x="7871" y="2624"/>
                  </a:cubicBezTo>
                  <a:cubicBezTo>
                    <a:pt x="7871" y="1174"/>
                    <a:pt x="6697" y="1"/>
                    <a:pt x="5247"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1" name="Google Shape;22061;p80"/>
            <p:cNvSpPr/>
            <p:nvPr/>
          </p:nvSpPr>
          <p:spPr>
            <a:xfrm>
              <a:off x="5861203" y="2948620"/>
              <a:ext cx="160147" cy="91438"/>
            </a:xfrm>
            <a:custGeom>
              <a:avLst/>
              <a:gdLst/>
              <a:ahLst/>
              <a:cxnLst/>
              <a:rect l="l" t="t" r="r" b="b"/>
              <a:pathLst>
                <a:path w="6116" h="3492" extrusionOk="0">
                  <a:moveTo>
                    <a:pt x="1746" y="0"/>
                  </a:moveTo>
                  <a:cubicBezTo>
                    <a:pt x="782" y="0"/>
                    <a:pt x="0" y="783"/>
                    <a:pt x="0" y="1746"/>
                  </a:cubicBezTo>
                  <a:cubicBezTo>
                    <a:pt x="0" y="2710"/>
                    <a:pt x="782" y="3492"/>
                    <a:pt x="1746" y="3492"/>
                  </a:cubicBezTo>
                  <a:lnTo>
                    <a:pt x="4369" y="3492"/>
                  </a:lnTo>
                  <a:cubicBezTo>
                    <a:pt x="5333" y="3492"/>
                    <a:pt x="6115" y="2710"/>
                    <a:pt x="6115" y="1746"/>
                  </a:cubicBezTo>
                  <a:cubicBezTo>
                    <a:pt x="6115" y="783"/>
                    <a:pt x="5333" y="0"/>
                    <a:pt x="4369"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2" name="Google Shape;22062;p80"/>
            <p:cNvSpPr/>
            <p:nvPr/>
          </p:nvSpPr>
          <p:spPr>
            <a:xfrm>
              <a:off x="5848712" y="2960115"/>
              <a:ext cx="184630" cy="148652"/>
            </a:xfrm>
            <a:custGeom>
              <a:avLst/>
              <a:gdLst/>
              <a:ahLst/>
              <a:cxnLst/>
              <a:rect l="l" t="t" r="r" b="b"/>
              <a:pathLst>
                <a:path w="7051" h="5677" extrusionOk="0">
                  <a:moveTo>
                    <a:pt x="2223" y="0"/>
                  </a:moveTo>
                  <a:cubicBezTo>
                    <a:pt x="1498" y="0"/>
                    <a:pt x="906" y="582"/>
                    <a:pt x="906" y="1307"/>
                  </a:cubicBezTo>
                  <a:lnTo>
                    <a:pt x="906" y="1670"/>
                  </a:lnTo>
                  <a:cubicBezTo>
                    <a:pt x="906" y="1832"/>
                    <a:pt x="773" y="1965"/>
                    <a:pt x="611" y="1965"/>
                  </a:cubicBezTo>
                  <a:cubicBezTo>
                    <a:pt x="604" y="1965"/>
                    <a:pt x="598" y="1965"/>
                    <a:pt x="592" y="1965"/>
                  </a:cubicBezTo>
                  <a:cubicBezTo>
                    <a:pt x="314" y="1965"/>
                    <a:pt x="75" y="2172"/>
                    <a:pt x="38" y="2452"/>
                  </a:cubicBezTo>
                  <a:cubicBezTo>
                    <a:pt x="0" y="2776"/>
                    <a:pt x="258" y="3062"/>
                    <a:pt x="582" y="3062"/>
                  </a:cubicBezTo>
                  <a:lnTo>
                    <a:pt x="696" y="3062"/>
                  </a:lnTo>
                  <a:cubicBezTo>
                    <a:pt x="811" y="4532"/>
                    <a:pt x="2042" y="5676"/>
                    <a:pt x="3530" y="5676"/>
                  </a:cubicBezTo>
                  <a:cubicBezTo>
                    <a:pt x="5008" y="5676"/>
                    <a:pt x="6239" y="4532"/>
                    <a:pt x="6354" y="3062"/>
                  </a:cubicBezTo>
                  <a:lnTo>
                    <a:pt x="6478" y="3062"/>
                  </a:lnTo>
                  <a:cubicBezTo>
                    <a:pt x="6802" y="3062"/>
                    <a:pt x="7050" y="2776"/>
                    <a:pt x="7021" y="2452"/>
                  </a:cubicBezTo>
                  <a:cubicBezTo>
                    <a:pt x="6983" y="2175"/>
                    <a:pt x="6735" y="1965"/>
                    <a:pt x="6449" y="1965"/>
                  </a:cubicBezTo>
                  <a:cubicBezTo>
                    <a:pt x="6287" y="1965"/>
                    <a:pt x="6153" y="1832"/>
                    <a:pt x="6153" y="1670"/>
                  </a:cubicBezTo>
                  <a:lnTo>
                    <a:pt x="6153" y="1307"/>
                  </a:lnTo>
                  <a:cubicBezTo>
                    <a:pt x="6153" y="582"/>
                    <a:pt x="5571" y="0"/>
                    <a:pt x="4846"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3" name="Google Shape;22063;p80"/>
            <p:cNvSpPr/>
            <p:nvPr/>
          </p:nvSpPr>
          <p:spPr>
            <a:xfrm>
              <a:off x="5848948" y="2960115"/>
              <a:ext cx="132418" cy="148626"/>
            </a:xfrm>
            <a:custGeom>
              <a:avLst/>
              <a:gdLst/>
              <a:ahLst/>
              <a:cxnLst/>
              <a:rect l="l" t="t" r="r" b="b"/>
              <a:pathLst>
                <a:path w="5057" h="5676" extrusionOk="0">
                  <a:moveTo>
                    <a:pt x="2214" y="0"/>
                  </a:moveTo>
                  <a:cubicBezTo>
                    <a:pt x="1489" y="0"/>
                    <a:pt x="897" y="582"/>
                    <a:pt x="897" y="1307"/>
                  </a:cubicBezTo>
                  <a:lnTo>
                    <a:pt x="897" y="1670"/>
                  </a:lnTo>
                  <a:cubicBezTo>
                    <a:pt x="897" y="1832"/>
                    <a:pt x="764" y="1965"/>
                    <a:pt x="602" y="1965"/>
                  </a:cubicBezTo>
                  <a:cubicBezTo>
                    <a:pt x="315" y="1965"/>
                    <a:pt x="67" y="2175"/>
                    <a:pt x="29" y="2452"/>
                  </a:cubicBezTo>
                  <a:cubicBezTo>
                    <a:pt x="1" y="2776"/>
                    <a:pt x="249" y="3062"/>
                    <a:pt x="573" y="3062"/>
                  </a:cubicBezTo>
                  <a:lnTo>
                    <a:pt x="697" y="3062"/>
                  </a:lnTo>
                  <a:cubicBezTo>
                    <a:pt x="801" y="4557"/>
                    <a:pt x="2046" y="5676"/>
                    <a:pt x="3499" y="5676"/>
                  </a:cubicBezTo>
                  <a:cubicBezTo>
                    <a:pt x="3650" y="5676"/>
                    <a:pt x="3804" y="5664"/>
                    <a:pt x="3960" y="5638"/>
                  </a:cubicBezTo>
                  <a:cubicBezTo>
                    <a:pt x="2576" y="5428"/>
                    <a:pt x="1556" y="4236"/>
                    <a:pt x="1556" y="2843"/>
                  </a:cubicBezTo>
                  <a:lnTo>
                    <a:pt x="1556" y="1527"/>
                  </a:lnTo>
                  <a:cubicBezTo>
                    <a:pt x="1556" y="926"/>
                    <a:pt x="2042" y="439"/>
                    <a:pt x="2653" y="439"/>
                  </a:cubicBezTo>
                  <a:lnTo>
                    <a:pt x="4627" y="439"/>
                  </a:lnTo>
                  <a:cubicBezTo>
                    <a:pt x="4856" y="439"/>
                    <a:pt x="5047" y="248"/>
                    <a:pt x="5057" y="19"/>
                  </a:cubicBezTo>
                  <a:cubicBezTo>
                    <a:pt x="4980" y="10"/>
                    <a:pt x="4914" y="0"/>
                    <a:pt x="4837"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4" name="Google Shape;22064;p80"/>
            <p:cNvSpPr/>
            <p:nvPr/>
          </p:nvSpPr>
          <p:spPr>
            <a:xfrm>
              <a:off x="5889666" y="3005808"/>
              <a:ext cx="34512" cy="22781"/>
            </a:xfrm>
            <a:custGeom>
              <a:avLst/>
              <a:gdLst/>
              <a:ahLst/>
              <a:cxnLst/>
              <a:rect l="l" t="t" r="r" b="b"/>
              <a:pathLst>
                <a:path w="1318" h="870" extrusionOk="0">
                  <a:moveTo>
                    <a:pt x="659" y="1"/>
                  </a:moveTo>
                  <a:cubicBezTo>
                    <a:pt x="296" y="1"/>
                    <a:pt x="1" y="287"/>
                    <a:pt x="1" y="650"/>
                  </a:cubicBezTo>
                  <a:cubicBezTo>
                    <a:pt x="1" y="726"/>
                    <a:pt x="20" y="802"/>
                    <a:pt x="48" y="869"/>
                  </a:cubicBezTo>
                  <a:cubicBezTo>
                    <a:pt x="134" y="612"/>
                    <a:pt x="382" y="440"/>
                    <a:pt x="659" y="440"/>
                  </a:cubicBezTo>
                  <a:cubicBezTo>
                    <a:pt x="935" y="440"/>
                    <a:pt x="1184" y="612"/>
                    <a:pt x="1279" y="869"/>
                  </a:cubicBezTo>
                  <a:cubicBezTo>
                    <a:pt x="1298" y="802"/>
                    <a:pt x="1317" y="726"/>
                    <a:pt x="1317" y="650"/>
                  </a:cubicBezTo>
                  <a:cubicBezTo>
                    <a:pt x="1317" y="287"/>
                    <a:pt x="1021" y="1"/>
                    <a:pt x="659"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5" name="Google Shape;22065;p80"/>
            <p:cNvSpPr/>
            <p:nvPr/>
          </p:nvSpPr>
          <p:spPr>
            <a:xfrm>
              <a:off x="5958375" y="3005808"/>
              <a:ext cx="34486" cy="22781"/>
            </a:xfrm>
            <a:custGeom>
              <a:avLst/>
              <a:gdLst/>
              <a:ahLst/>
              <a:cxnLst/>
              <a:rect l="l" t="t" r="r" b="b"/>
              <a:pathLst>
                <a:path w="1317" h="870" extrusionOk="0">
                  <a:moveTo>
                    <a:pt x="658" y="1"/>
                  </a:moveTo>
                  <a:cubicBezTo>
                    <a:pt x="296" y="1"/>
                    <a:pt x="0" y="287"/>
                    <a:pt x="0" y="650"/>
                  </a:cubicBezTo>
                  <a:cubicBezTo>
                    <a:pt x="0" y="726"/>
                    <a:pt x="19" y="802"/>
                    <a:pt x="38" y="869"/>
                  </a:cubicBezTo>
                  <a:cubicBezTo>
                    <a:pt x="134" y="612"/>
                    <a:pt x="382" y="440"/>
                    <a:pt x="658" y="440"/>
                  </a:cubicBezTo>
                  <a:cubicBezTo>
                    <a:pt x="935" y="440"/>
                    <a:pt x="1183" y="612"/>
                    <a:pt x="1269" y="869"/>
                  </a:cubicBezTo>
                  <a:cubicBezTo>
                    <a:pt x="1297" y="802"/>
                    <a:pt x="1307" y="726"/>
                    <a:pt x="1317" y="650"/>
                  </a:cubicBezTo>
                  <a:cubicBezTo>
                    <a:pt x="1317" y="287"/>
                    <a:pt x="1021" y="1"/>
                    <a:pt x="658"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6" name="Google Shape;22066;p80"/>
            <p:cNvSpPr/>
            <p:nvPr/>
          </p:nvSpPr>
          <p:spPr>
            <a:xfrm>
              <a:off x="5915929" y="3057707"/>
              <a:ext cx="50668" cy="17361"/>
            </a:xfrm>
            <a:custGeom>
              <a:avLst/>
              <a:gdLst/>
              <a:ahLst/>
              <a:cxnLst/>
              <a:rect l="l" t="t" r="r" b="b"/>
              <a:pathLst>
                <a:path w="1935" h="663" extrusionOk="0">
                  <a:moveTo>
                    <a:pt x="312" y="1"/>
                  </a:moveTo>
                  <a:cubicBezTo>
                    <a:pt x="143" y="1"/>
                    <a:pt x="0" y="222"/>
                    <a:pt x="161" y="375"/>
                  </a:cubicBezTo>
                  <a:cubicBezTo>
                    <a:pt x="372" y="558"/>
                    <a:pt x="652" y="662"/>
                    <a:pt x="935" y="662"/>
                  </a:cubicBezTo>
                  <a:cubicBezTo>
                    <a:pt x="948" y="662"/>
                    <a:pt x="960" y="662"/>
                    <a:pt x="972" y="662"/>
                  </a:cubicBezTo>
                  <a:cubicBezTo>
                    <a:pt x="984" y="662"/>
                    <a:pt x="996" y="662"/>
                    <a:pt x="1008" y="662"/>
                  </a:cubicBezTo>
                  <a:cubicBezTo>
                    <a:pt x="1283" y="662"/>
                    <a:pt x="1563" y="558"/>
                    <a:pt x="1774" y="375"/>
                  </a:cubicBezTo>
                  <a:cubicBezTo>
                    <a:pt x="1935" y="222"/>
                    <a:pt x="1793" y="1"/>
                    <a:pt x="1623" y="1"/>
                  </a:cubicBezTo>
                  <a:cubicBezTo>
                    <a:pt x="1571" y="1"/>
                    <a:pt x="1517" y="21"/>
                    <a:pt x="1468" y="70"/>
                  </a:cubicBezTo>
                  <a:cubicBezTo>
                    <a:pt x="1316" y="170"/>
                    <a:pt x="1142" y="220"/>
                    <a:pt x="968" y="220"/>
                  </a:cubicBezTo>
                  <a:cubicBezTo>
                    <a:pt x="793" y="220"/>
                    <a:pt x="619" y="170"/>
                    <a:pt x="467" y="70"/>
                  </a:cubicBezTo>
                  <a:cubicBezTo>
                    <a:pt x="418" y="21"/>
                    <a:pt x="364" y="1"/>
                    <a:pt x="31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7" name="Google Shape;22067;p80"/>
            <p:cNvSpPr/>
            <p:nvPr/>
          </p:nvSpPr>
          <p:spPr>
            <a:xfrm>
              <a:off x="5901161" y="3012197"/>
              <a:ext cx="11521" cy="16889"/>
            </a:xfrm>
            <a:custGeom>
              <a:avLst/>
              <a:gdLst/>
              <a:ahLst/>
              <a:cxnLst/>
              <a:rect l="l" t="t" r="r" b="b"/>
              <a:pathLst>
                <a:path w="440" h="645" extrusionOk="0">
                  <a:moveTo>
                    <a:pt x="220" y="0"/>
                  </a:moveTo>
                  <a:cubicBezTo>
                    <a:pt x="110" y="0"/>
                    <a:pt x="0" y="72"/>
                    <a:pt x="0" y="215"/>
                  </a:cubicBezTo>
                  <a:lnTo>
                    <a:pt x="0" y="425"/>
                  </a:lnTo>
                  <a:cubicBezTo>
                    <a:pt x="0" y="549"/>
                    <a:pt x="96" y="644"/>
                    <a:pt x="220" y="644"/>
                  </a:cubicBezTo>
                  <a:cubicBezTo>
                    <a:pt x="344" y="644"/>
                    <a:pt x="439" y="549"/>
                    <a:pt x="439" y="434"/>
                  </a:cubicBezTo>
                  <a:lnTo>
                    <a:pt x="439" y="215"/>
                  </a:lnTo>
                  <a:cubicBezTo>
                    <a:pt x="439"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8" name="Google Shape;22068;p80"/>
            <p:cNvSpPr/>
            <p:nvPr/>
          </p:nvSpPr>
          <p:spPr>
            <a:xfrm>
              <a:off x="5969844" y="3012197"/>
              <a:ext cx="11521" cy="16889"/>
            </a:xfrm>
            <a:custGeom>
              <a:avLst/>
              <a:gdLst/>
              <a:ahLst/>
              <a:cxnLst/>
              <a:rect l="l" t="t" r="r" b="b"/>
              <a:pathLst>
                <a:path w="440" h="645" extrusionOk="0">
                  <a:moveTo>
                    <a:pt x="220" y="0"/>
                  </a:moveTo>
                  <a:cubicBezTo>
                    <a:pt x="111" y="0"/>
                    <a:pt x="1" y="72"/>
                    <a:pt x="1" y="215"/>
                  </a:cubicBezTo>
                  <a:lnTo>
                    <a:pt x="1" y="425"/>
                  </a:lnTo>
                  <a:cubicBezTo>
                    <a:pt x="1" y="549"/>
                    <a:pt x="96" y="644"/>
                    <a:pt x="220" y="644"/>
                  </a:cubicBezTo>
                  <a:cubicBezTo>
                    <a:pt x="335" y="644"/>
                    <a:pt x="430" y="549"/>
                    <a:pt x="440" y="434"/>
                  </a:cubicBezTo>
                  <a:lnTo>
                    <a:pt x="440" y="215"/>
                  </a:lnTo>
                  <a:cubicBezTo>
                    <a:pt x="440" y="72"/>
                    <a:pt x="330" y="0"/>
                    <a:pt x="220"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69" name="Google Shape;22069;p80"/>
            <p:cNvSpPr/>
            <p:nvPr/>
          </p:nvSpPr>
          <p:spPr>
            <a:xfrm>
              <a:off x="5922135" y="3011569"/>
              <a:ext cx="38256" cy="11260"/>
            </a:xfrm>
            <a:custGeom>
              <a:avLst/>
              <a:gdLst/>
              <a:ahLst/>
              <a:cxnLst/>
              <a:rect l="l" t="t" r="r" b="b"/>
              <a:pathLst>
                <a:path w="1461" h="430" extrusionOk="0">
                  <a:moveTo>
                    <a:pt x="296" y="0"/>
                  </a:moveTo>
                  <a:cubicBezTo>
                    <a:pt x="1" y="0"/>
                    <a:pt x="1" y="430"/>
                    <a:pt x="296" y="430"/>
                  </a:cubicBezTo>
                  <a:lnTo>
                    <a:pt x="1165" y="430"/>
                  </a:lnTo>
                  <a:cubicBezTo>
                    <a:pt x="1460" y="430"/>
                    <a:pt x="1460" y="0"/>
                    <a:pt x="1165"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0" name="Google Shape;22070;p80"/>
            <p:cNvSpPr/>
            <p:nvPr/>
          </p:nvSpPr>
          <p:spPr>
            <a:xfrm>
              <a:off x="5933630" y="3211648"/>
              <a:ext cx="15266" cy="11521"/>
            </a:xfrm>
            <a:custGeom>
              <a:avLst/>
              <a:gdLst/>
              <a:ahLst/>
              <a:cxnLst/>
              <a:rect l="l" t="t" r="r" b="b"/>
              <a:pathLst>
                <a:path w="583" h="440" extrusionOk="0">
                  <a:moveTo>
                    <a:pt x="296" y="1"/>
                  </a:moveTo>
                  <a:cubicBezTo>
                    <a:pt x="1" y="1"/>
                    <a:pt x="1" y="440"/>
                    <a:pt x="296" y="440"/>
                  </a:cubicBezTo>
                  <a:cubicBezTo>
                    <a:pt x="583" y="440"/>
                    <a:pt x="583" y="1"/>
                    <a:pt x="296"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1" name="Google Shape;22071;p80"/>
            <p:cNvSpPr/>
            <p:nvPr/>
          </p:nvSpPr>
          <p:spPr>
            <a:xfrm>
              <a:off x="5868691" y="2994156"/>
              <a:ext cx="66955" cy="57398"/>
            </a:xfrm>
            <a:custGeom>
              <a:avLst/>
              <a:gdLst/>
              <a:ahLst/>
              <a:cxnLst/>
              <a:rect l="l" t="t" r="r" b="b"/>
              <a:pathLst>
                <a:path w="2557" h="2192" extrusionOk="0">
                  <a:moveTo>
                    <a:pt x="1460" y="446"/>
                  </a:moveTo>
                  <a:cubicBezTo>
                    <a:pt x="1822" y="446"/>
                    <a:pt x="2118" y="732"/>
                    <a:pt x="2118" y="1104"/>
                  </a:cubicBezTo>
                  <a:cubicBezTo>
                    <a:pt x="2118" y="1497"/>
                    <a:pt x="1796" y="1755"/>
                    <a:pt x="1461" y="1755"/>
                  </a:cubicBezTo>
                  <a:cubicBezTo>
                    <a:pt x="1300" y="1755"/>
                    <a:pt x="1135" y="1695"/>
                    <a:pt x="1002" y="1562"/>
                  </a:cubicBezTo>
                  <a:cubicBezTo>
                    <a:pt x="582" y="1152"/>
                    <a:pt x="878" y="446"/>
                    <a:pt x="1460" y="446"/>
                  </a:cubicBezTo>
                  <a:close/>
                  <a:moveTo>
                    <a:pt x="1452" y="0"/>
                  </a:moveTo>
                  <a:cubicBezTo>
                    <a:pt x="1183" y="0"/>
                    <a:pt x="909" y="100"/>
                    <a:pt x="687" y="322"/>
                  </a:cubicBezTo>
                  <a:cubicBezTo>
                    <a:pt x="0" y="1018"/>
                    <a:pt x="487" y="2192"/>
                    <a:pt x="1460" y="2192"/>
                  </a:cubicBezTo>
                  <a:cubicBezTo>
                    <a:pt x="2061" y="2192"/>
                    <a:pt x="2557" y="1705"/>
                    <a:pt x="2557" y="1095"/>
                  </a:cubicBezTo>
                  <a:cubicBezTo>
                    <a:pt x="2557" y="436"/>
                    <a:pt x="2015" y="0"/>
                    <a:pt x="1452"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2" name="Google Shape;22072;p80"/>
            <p:cNvSpPr/>
            <p:nvPr/>
          </p:nvSpPr>
          <p:spPr>
            <a:xfrm>
              <a:off x="5937375" y="2994156"/>
              <a:ext cx="66719" cy="57398"/>
            </a:xfrm>
            <a:custGeom>
              <a:avLst/>
              <a:gdLst/>
              <a:ahLst/>
              <a:cxnLst/>
              <a:rect l="l" t="t" r="r" b="b"/>
              <a:pathLst>
                <a:path w="2548" h="2192" extrusionOk="0">
                  <a:moveTo>
                    <a:pt x="1460" y="446"/>
                  </a:moveTo>
                  <a:cubicBezTo>
                    <a:pt x="1823" y="446"/>
                    <a:pt x="2119" y="732"/>
                    <a:pt x="2119" y="1104"/>
                  </a:cubicBezTo>
                  <a:cubicBezTo>
                    <a:pt x="2119" y="1497"/>
                    <a:pt x="1797" y="1755"/>
                    <a:pt x="1459" y="1755"/>
                  </a:cubicBezTo>
                  <a:cubicBezTo>
                    <a:pt x="1296" y="1755"/>
                    <a:pt x="1129" y="1695"/>
                    <a:pt x="993" y="1562"/>
                  </a:cubicBezTo>
                  <a:cubicBezTo>
                    <a:pt x="583" y="1152"/>
                    <a:pt x="878" y="446"/>
                    <a:pt x="1460" y="446"/>
                  </a:cubicBezTo>
                  <a:close/>
                  <a:moveTo>
                    <a:pt x="1450" y="0"/>
                  </a:moveTo>
                  <a:cubicBezTo>
                    <a:pt x="1182" y="0"/>
                    <a:pt x="910" y="100"/>
                    <a:pt x="688" y="322"/>
                  </a:cubicBezTo>
                  <a:cubicBezTo>
                    <a:pt x="1" y="1018"/>
                    <a:pt x="487" y="2192"/>
                    <a:pt x="1460" y="2192"/>
                  </a:cubicBezTo>
                  <a:cubicBezTo>
                    <a:pt x="2061" y="2192"/>
                    <a:pt x="2548" y="1705"/>
                    <a:pt x="2548" y="1095"/>
                  </a:cubicBezTo>
                  <a:cubicBezTo>
                    <a:pt x="2548" y="436"/>
                    <a:pt x="2010" y="0"/>
                    <a:pt x="1450"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3" name="Google Shape;22073;p80"/>
            <p:cNvSpPr/>
            <p:nvPr/>
          </p:nvSpPr>
          <p:spPr>
            <a:xfrm>
              <a:off x="5811477" y="3169202"/>
              <a:ext cx="49725" cy="65724"/>
            </a:xfrm>
            <a:custGeom>
              <a:avLst/>
              <a:gdLst/>
              <a:ahLst/>
              <a:cxnLst/>
              <a:rect l="l" t="t" r="r" b="b"/>
              <a:pathLst>
                <a:path w="1899" h="2510" extrusionOk="0">
                  <a:moveTo>
                    <a:pt x="220" y="0"/>
                  </a:moveTo>
                  <a:cubicBezTo>
                    <a:pt x="125" y="115"/>
                    <a:pt x="48" y="248"/>
                    <a:pt x="1" y="382"/>
                  </a:cubicBezTo>
                  <a:lnTo>
                    <a:pt x="1212" y="1336"/>
                  </a:lnTo>
                  <a:cubicBezTo>
                    <a:pt x="1365" y="1460"/>
                    <a:pt x="1460" y="1650"/>
                    <a:pt x="1460" y="1860"/>
                  </a:cubicBezTo>
                  <a:lnTo>
                    <a:pt x="1460" y="2509"/>
                  </a:lnTo>
                  <a:lnTo>
                    <a:pt x="1899" y="2509"/>
                  </a:lnTo>
                  <a:lnTo>
                    <a:pt x="1899" y="2500"/>
                  </a:lnTo>
                  <a:lnTo>
                    <a:pt x="1899" y="1851"/>
                  </a:lnTo>
                  <a:cubicBezTo>
                    <a:pt x="1899" y="1517"/>
                    <a:pt x="1746" y="1202"/>
                    <a:pt x="1479" y="992"/>
                  </a:cubicBezTo>
                  <a:lnTo>
                    <a:pt x="22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4" name="Google Shape;22074;p80"/>
            <p:cNvSpPr/>
            <p:nvPr/>
          </p:nvSpPr>
          <p:spPr>
            <a:xfrm>
              <a:off x="6021324" y="3169202"/>
              <a:ext cx="49725" cy="65724"/>
            </a:xfrm>
            <a:custGeom>
              <a:avLst/>
              <a:gdLst/>
              <a:ahLst/>
              <a:cxnLst/>
              <a:rect l="l" t="t" r="r" b="b"/>
              <a:pathLst>
                <a:path w="1899" h="2510" extrusionOk="0">
                  <a:moveTo>
                    <a:pt x="1679" y="0"/>
                  </a:moveTo>
                  <a:lnTo>
                    <a:pt x="420" y="992"/>
                  </a:lnTo>
                  <a:cubicBezTo>
                    <a:pt x="153" y="1202"/>
                    <a:pt x="0" y="1517"/>
                    <a:pt x="0" y="1851"/>
                  </a:cubicBezTo>
                  <a:lnTo>
                    <a:pt x="0" y="2500"/>
                  </a:lnTo>
                  <a:lnTo>
                    <a:pt x="0" y="2509"/>
                  </a:lnTo>
                  <a:lnTo>
                    <a:pt x="439" y="2509"/>
                  </a:lnTo>
                  <a:lnTo>
                    <a:pt x="439" y="1860"/>
                  </a:lnTo>
                  <a:cubicBezTo>
                    <a:pt x="439" y="1650"/>
                    <a:pt x="525" y="1460"/>
                    <a:pt x="687" y="1336"/>
                  </a:cubicBezTo>
                  <a:lnTo>
                    <a:pt x="1899" y="382"/>
                  </a:lnTo>
                  <a:cubicBezTo>
                    <a:pt x="1851" y="248"/>
                    <a:pt x="1775" y="115"/>
                    <a:pt x="1679" y="0"/>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75" name="Google Shape;22075;p80"/>
          <p:cNvGrpSpPr/>
          <p:nvPr/>
        </p:nvGrpSpPr>
        <p:grpSpPr>
          <a:xfrm>
            <a:off x="10154759" y="5690742"/>
            <a:ext cx="351088" cy="473005"/>
            <a:chOff x="7616069" y="4268056"/>
            <a:chExt cx="263316" cy="354754"/>
          </a:xfrm>
        </p:grpSpPr>
        <p:sp>
          <p:nvSpPr>
            <p:cNvPr id="22076" name="Google Shape;22076;p80"/>
            <p:cNvSpPr/>
            <p:nvPr/>
          </p:nvSpPr>
          <p:spPr>
            <a:xfrm>
              <a:off x="7616069" y="4513881"/>
              <a:ext cx="263316" cy="108930"/>
            </a:xfrm>
            <a:custGeom>
              <a:avLst/>
              <a:gdLst/>
              <a:ahLst/>
              <a:cxnLst/>
              <a:rect l="l" t="t" r="r" b="b"/>
              <a:pathLst>
                <a:path w="10056" h="4160" extrusionOk="0">
                  <a:moveTo>
                    <a:pt x="3129" y="0"/>
                  </a:moveTo>
                  <a:lnTo>
                    <a:pt x="878" y="792"/>
                  </a:lnTo>
                  <a:cubicBezTo>
                    <a:pt x="353" y="983"/>
                    <a:pt x="0" y="1469"/>
                    <a:pt x="0" y="2032"/>
                  </a:cubicBezTo>
                  <a:lnTo>
                    <a:pt x="0" y="3501"/>
                  </a:lnTo>
                  <a:cubicBezTo>
                    <a:pt x="0" y="3864"/>
                    <a:pt x="296" y="4160"/>
                    <a:pt x="658" y="4160"/>
                  </a:cubicBezTo>
                  <a:lnTo>
                    <a:pt x="9407" y="4160"/>
                  </a:lnTo>
                  <a:cubicBezTo>
                    <a:pt x="9759" y="4160"/>
                    <a:pt x="10055" y="3864"/>
                    <a:pt x="10055" y="3501"/>
                  </a:cubicBezTo>
                  <a:lnTo>
                    <a:pt x="10055" y="2032"/>
                  </a:lnTo>
                  <a:cubicBezTo>
                    <a:pt x="10055" y="1469"/>
                    <a:pt x="9702" y="973"/>
                    <a:pt x="9178" y="792"/>
                  </a:cubicBezTo>
                  <a:lnTo>
                    <a:pt x="6917" y="0"/>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7" name="Google Shape;22077;p80"/>
            <p:cNvSpPr/>
            <p:nvPr/>
          </p:nvSpPr>
          <p:spPr>
            <a:xfrm>
              <a:off x="7719238" y="4514116"/>
              <a:ext cx="57214" cy="108694"/>
            </a:xfrm>
            <a:custGeom>
              <a:avLst/>
              <a:gdLst/>
              <a:ahLst/>
              <a:cxnLst/>
              <a:rect l="l" t="t" r="r" b="b"/>
              <a:pathLst>
                <a:path w="2185" h="4151" extrusionOk="0">
                  <a:moveTo>
                    <a:pt x="0" y="1"/>
                  </a:moveTo>
                  <a:lnTo>
                    <a:pt x="0" y="4151"/>
                  </a:lnTo>
                  <a:lnTo>
                    <a:pt x="2185" y="4151"/>
                  </a:lnTo>
                  <a:lnTo>
                    <a:pt x="2185" y="1"/>
                  </a:ln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8" name="Google Shape;22078;p80"/>
            <p:cNvSpPr/>
            <p:nvPr/>
          </p:nvSpPr>
          <p:spPr>
            <a:xfrm>
              <a:off x="7719238" y="4514116"/>
              <a:ext cx="57214" cy="34433"/>
            </a:xfrm>
            <a:custGeom>
              <a:avLst/>
              <a:gdLst/>
              <a:ahLst/>
              <a:cxnLst/>
              <a:rect l="l" t="t" r="r" b="b"/>
              <a:pathLst>
                <a:path w="2185" h="1315" extrusionOk="0">
                  <a:moveTo>
                    <a:pt x="0" y="1"/>
                  </a:moveTo>
                  <a:lnTo>
                    <a:pt x="0" y="936"/>
                  </a:lnTo>
                  <a:cubicBezTo>
                    <a:pt x="315" y="1189"/>
                    <a:pt x="701" y="1315"/>
                    <a:pt x="1089" y="1315"/>
                  </a:cubicBezTo>
                  <a:cubicBezTo>
                    <a:pt x="1476" y="1315"/>
                    <a:pt x="1865" y="1189"/>
                    <a:pt x="2185" y="936"/>
                  </a:cubicBezTo>
                  <a:lnTo>
                    <a:pt x="2185" y="1"/>
                  </a:ln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79" name="Google Shape;22079;p80"/>
            <p:cNvSpPr/>
            <p:nvPr/>
          </p:nvSpPr>
          <p:spPr>
            <a:xfrm>
              <a:off x="7642542" y="4268082"/>
              <a:ext cx="210344" cy="208852"/>
            </a:xfrm>
            <a:custGeom>
              <a:avLst/>
              <a:gdLst/>
              <a:ahLst/>
              <a:cxnLst/>
              <a:rect l="l" t="t" r="r" b="b"/>
              <a:pathLst>
                <a:path w="8033" h="7976" extrusionOk="0">
                  <a:moveTo>
                    <a:pt x="4017" y="0"/>
                  </a:moveTo>
                  <a:cubicBezTo>
                    <a:pt x="1966" y="0"/>
                    <a:pt x="306" y="1670"/>
                    <a:pt x="306" y="3721"/>
                  </a:cubicBezTo>
                  <a:lnTo>
                    <a:pt x="306" y="5466"/>
                  </a:lnTo>
                  <a:cubicBezTo>
                    <a:pt x="315" y="5924"/>
                    <a:pt x="239" y="6382"/>
                    <a:pt x="86" y="6821"/>
                  </a:cubicBezTo>
                  <a:cubicBezTo>
                    <a:pt x="0" y="7050"/>
                    <a:pt x="124" y="7308"/>
                    <a:pt x="353" y="7384"/>
                  </a:cubicBezTo>
                  <a:cubicBezTo>
                    <a:pt x="1117" y="7651"/>
                    <a:pt x="1908" y="7842"/>
                    <a:pt x="2710" y="7975"/>
                  </a:cubicBezTo>
                  <a:lnTo>
                    <a:pt x="5333" y="7975"/>
                  </a:lnTo>
                  <a:cubicBezTo>
                    <a:pt x="6125" y="7842"/>
                    <a:pt x="6917" y="7651"/>
                    <a:pt x="7680" y="7384"/>
                  </a:cubicBezTo>
                  <a:cubicBezTo>
                    <a:pt x="7919" y="7308"/>
                    <a:pt x="8033" y="7050"/>
                    <a:pt x="7947" y="6821"/>
                  </a:cubicBezTo>
                  <a:cubicBezTo>
                    <a:pt x="7795" y="6392"/>
                    <a:pt x="7718" y="5924"/>
                    <a:pt x="7728" y="5466"/>
                  </a:cubicBezTo>
                  <a:lnTo>
                    <a:pt x="7728" y="3721"/>
                  </a:lnTo>
                  <a:cubicBezTo>
                    <a:pt x="7728" y="1670"/>
                    <a:pt x="6068" y="0"/>
                    <a:pt x="4017"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0" name="Google Shape;22080;p80"/>
            <p:cNvSpPr/>
            <p:nvPr/>
          </p:nvSpPr>
          <p:spPr>
            <a:xfrm>
              <a:off x="7713477" y="4462663"/>
              <a:ext cx="68736" cy="74470"/>
            </a:xfrm>
            <a:custGeom>
              <a:avLst/>
              <a:gdLst/>
              <a:ahLst/>
              <a:cxnLst/>
              <a:rect l="l" t="t" r="r" b="b"/>
              <a:pathLst>
                <a:path w="2625" h="2844" extrusionOk="0">
                  <a:moveTo>
                    <a:pt x="1" y="1"/>
                  </a:moveTo>
                  <a:lnTo>
                    <a:pt x="1" y="1527"/>
                  </a:lnTo>
                  <a:cubicBezTo>
                    <a:pt x="1" y="2252"/>
                    <a:pt x="583" y="2844"/>
                    <a:pt x="1308" y="2844"/>
                  </a:cubicBezTo>
                  <a:cubicBezTo>
                    <a:pt x="2033" y="2844"/>
                    <a:pt x="2615" y="2252"/>
                    <a:pt x="2624" y="1527"/>
                  </a:cubicBezTo>
                  <a:lnTo>
                    <a:pt x="2624"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1" name="Google Shape;22081;p80"/>
            <p:cNvSpPr/>
            <p:nvPr/>
          </p:nvSpPr>
          <p:spPr>
            <a:xfrm>
              <a:off x="7713477" y="4462663"/>
              <a:ext cx="68736" cy="28620"/>
            </a:xfrm>
            <a:custGeom>
              <a:avLst/>
              <a:gdLst/>
              <a:ahLst/>
              <a:cxnLst/>
              <a:rect l="l" t="t" r="r" b="b"/>
              <a:pathLst>
                <a:path w="2625" h="1093" extrusionOk="0">
                  <a:moveTo>
                    <a:pt x="1" y="1"/>
                  </a:moveTo>
                  <a:lnTo>
                    <a:pt x="1" y="821"/>
                  </a:lnTo>
                  <a:cubicBezTo>
                    <a:pt x="416" y="1002"/>
                    <a:pt x="862" y="1093"/>
                    <a:pt x="1309" y="1093"/>
                  </a:cubicBezTo>
                  <a:cubicBezTo>
                    <a:pt x="1756" y="1093"/>
                    <a:pt x="2204" y="1002"/>
                    <a:pt x="2624" y="821"/>
                  </a:cubicBezTo>
                  <a:lnTo>
                    <a:pt x="2624"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2" name="Google Shape;22082;p80"/>
            <p:cNvSpPr/>
            <p:nvPr/>
          </p:nvSpPr>
          <p:spPr>
            <a:xfrm>
              <a:off x="7673257" y="4319771"/>
              <a:ext cx="148914" cy="160147"/>
            </a:xfrm>
            <a:custGeom>
              <a:avLst/>
              <a:gdLst/>
              <a:ahLst/>
              <a:cxnLst/>
              <a:rect l="l" t="t" r="r" b="b"/>
              <a:pathLst>
                <a:path w="5687" h="6116" extrusionOk="0">
                  <a:moveTo>
                    <a:pt x="1" y="1"/>
                  </a:moveTo>
                  <a:lnTo>
                    <a:pt x="1" y="3273"/>
                  </a:lnTo>
                  <a:cubicBezTo>
                    <a:pt x="1" y="4838"/>
                    <a:pt x="1279" y="6116"/>
                    <a:pt x="2844" y="6116"/>
                  </a:cubicBezTo>
                  <a:cubicBezTo>
                    <a:pt x="4408" y="6116"/>
                    <a:pt x="5687" y="4838"/>
                    <a:pt x="5687" y="3273"/>
                  </a:cubicBezTo>
                  <a:lnTo>
                    <a:pt x="5687"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3" name="Google Shape;22083;p80"/>
            <p:cNvSpPr/>
            <p:nvPr/>
          </p:nvSpPr>
          <p:spPr>
            <a:xfrm>
              <a:off x="7673047" y="4319771"/>
              <a:ext cx="149124" cy="160174"/>
            </a:xfrm>
            <a:custGeom>
              <a:avLst/>
              <a:gdLst/>
              <a:ahLst/>
              <a:cxnLst/>
              <a:rect l="l" t="t" r="r" b="b"/>
              <a:pathLst>
                <a:path w="5695" h="6117" extrusionOk="0">
                  <a:moveTo>
                    <a:pt x="9" y="1"/>
                  </a:moveTo>
                  <a:lnTo>
                    <a:pt x="9" y="3273"/>
                  </a:lnTo>
                  <a:cubicBezTo>
                    <a:pt x="0" y="4860"/>
                    <a:pt x="1293" y="6116"/>
                    <a:pt x="2825" y="6116"/>
                  </a:cubicBezTo>
                  <a:cubicBezTo>
                    <a:pt x="2978" y="6116"/>
                    <a:pt x="3134" y="6104"/>
                    <a:pt x="3291" y="6078"/>
                  </a:cubicBezTo>
                  <a:cubicBezTo>
                    <a:pt x="1907" y="5858"/>
                    <a:pt x="886" y="4675"/>
                    <a:pt x="886" y="3273"/>
                  </a:cubicBezTo>
                  <a:lnTo>
                    <a:pt x="886" y="2042"/>
                  </a:lnTo>
                  <a:cubicBezTo>
                    <a:pt x="886" y="1747"/>
                    <a:pt x="1039" y="1460"/>
                    <a:pt x="1297" y="1308"/>
                  </a:cubicBezTo>
                  <a:cubicBezTo>
                    <a:pt x="1487" y="1184"/>
                    <a:pt x="1678" y="1041"/>
                    <a:pt x="1860" y="898"/>
                  </a:cubicBezTo>
                  <a:cubicBezTo>
                    <a:pt x="1898" y="869"/>
                    <a:pt x="1945" y="859"/>
                    <a:pt x="1984" y="859"/>
                  </a:cubicBezTo>
                  <a:cubicBezTo>
                    <a:pt x="2031" y="859"/>
                    <a:pt x="2079" y="869"/>
                    <a:pt x="2117" y="898"/>
                  </a:cubicBezTo>
                  <a:cubicBezTo>
                    <a:pt x="2709" y="1336"/>
                    <a:pt x="3901" y="2071"/>
                    <a:pt x="5695" y="2472"/>
                  </a:cubicBezTo>
                  <a:lnTo>
                    <a:pt x="569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4" name="Google Shape;22084;p80"/>
            <p:cNvSpPr/>
            <p:nvPr/>
          </p:nvSpPr>
          <p:spPr>
            <a:xfrm>
              <a:off x="7699992" y="4371251"/>
              <a:ext cx="26761" cy="11260"/>
            </a:xfrm>
            <a:custGeom>
              <a:avLst/>
              <a:gdLst/>
              <a:ahLst/>
              <a:cxnLst/>
              <a:rect l="l" t="t" r="r" b="b"/>
              <a:pathLst>
                <a:path w="1022" h="430" extrusionOk="0">
                  <a:moveTo>
                    <a:pt x="296" y="0"/>
                  </a:moveTo>
                  <a:cubicBezTo>
                    <a:pt x="1" y="0"/>
                    <a:pt x="1" y="429"/>
                    <a:pt x="296" y="429"/>
                  </a:cubicBezTo>
                  <a:lnTo>
                    <a:pt x="735" y="429"/>
                  </a:lnTo>
                  <a:cubicBezTo>
                    <a:pt x="1021" y="429"/>
                    <a:pt x="1021" y="0"/>
                    <a:pt x="73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5" name="Google Shape;22085;p80"/>
            <p:cNvSpPr/>
            <p:nvPr/>
          </p:nvSpPr>
          <p:spPr>
            <a:xfrm>
              <a:off x="7768701" y="4371251"/>
              <a:ext cx="26735" cy="11260"/>
            </a:xfrm>
            <a:custGeom>
              <a:avLst/>
              <a:gdLst/>
              <a:ahLst/>
              <a:cxnLst/>
              <a:rect l="l" t="t" r="r" b="b"/>
              <a:pathLst>
                <a:path w="1021" h="430" extrusionOk="0">
                  <a:moveTo>
                    <a:pt x="296" y="0"/>
                  </a:moveTo>
                  <a:cubicBezTo>
                    <a:pt x="0" y="0"/>
                    <a:pt x="0" y="429"/>
                    <a:pt x="296" y="429"/>
                  </a:cubicBezTo>
                  <a:lnTo>
                    <a:pt x="725" y="429"/>
                  </a:lnTo>
                  <a:cubicBezTo>
                    <a:pt x="1021" y="429"/>
                    <a:pt x="1021" y="0"/>
                    <a:pt x="725" y="0"/>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6" name="Google Shape;22086;p80"/>
            <p:cNvSpPr/>
            <p:nvPr/>
          </p:nvSpPr>
          <p:spPr>
            <a:xfrm>
              <a:off x="7814394" y="4571278"/>
              <a:ext cx="43991" cy="40115"/>
            </a:xfrm>
            <a:custGeom>
              <a:avLst/>
              <a:gdLst/>
              <a:ahLst/>
              <a:cxnLst/>
              <a:rect l="l" t="t" r="r" b="b"/>
              <a:pathLst>
                <a:path w="1680" h="1532" extrusionOk="0">
                  <a:moveTo>
                    <a:pt x="840" y="0"/>
                  </a:moveTo>
                  <a:cubicBezTo>
                    <a:pt x="731" y="0"/>
                    <a:pt x="621" y="74"/>
                    <a:pt x="621" y="222"/>
                  </a:cubicBezTo>
                  <a:lnTo>
                    <a:pt x="621" y="546"/>
                  </a:lnTo>
                  <a:lnTo>
                    <a:pt x="297" y="546"/>
                  </a:lnTo>
                  <a:cubicBezTo>
                    <a:pt x="1" y="546"/>
                    <a:pt x="1" y="985"/>
                    <a:pt x="297" y="985"/>
                  </a:cubicBezTo>
                  <a:lnTo>
                    <a:pt x="621" y="985"/>
                  </a:lnTo>
                  <a:lnTo>
                    <a:pt x="621" y="1309"/>
                  </a:lnTo>
                  <a:cubicBezTo>
                    <a:pt x="621" y="1457"/>
                    <a:pt x="731" y="1531"/>
                    <a:pt x="840" y="1531"/>
                  </a:cubicBezTo>
                  <a:cubicBezTo>
                    <a:pt x="950" y="1531"/>
                    <a:pt x="1060" y="1457"/>
                    <a:pt x="1060" y="1309"/>
                  </a:cubicBezTo>
                  <a:lnTo>
                    <a:pt x="1060" y="985"/>
                  </a:lnTo>
                  <a:lnTo>
                    <a:pt x="1384" y="985"/>
                  </a:lnTo>
                  <a:cubicBezTo>
                    <a:pt x="1680" y="985"/>
                    <a:pt x="1680" y="546"/>
                    <a:pt x="1384" y="546"/>
                  </a:cubicBezTo>
                  <a:lnTo>
                    <a:pt x="1060" y="546"/>
                  </a:lnTo>
                  <a:lnTo>
                    <a:pt x="1060" y="222"/>
                  </a:lnTo>
                  <a:cubicBezTo>
                    <a:pt x="1060" y="74"/>
                    <a:pt x="950" y="0"/>
                    <a:pt x="840" y="0"/>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7" name="Google Shape;22087;p80"/>
            <p:cNvSpPr/>
            <p:nvPr/>
          </p:nvSpPr>
          <p:spPr>
            <a:xfrm>
              <a:off x="7644794" y="4588560"/>
              <a:ext cx="57214" cy="34250"/>
            </a:xfrm>
            <a:custGeom>
              <a:avLst/>
              <a:gdLst/>
              <a:ahLst/>
              <a:cxnLst/>
              <a:rect l="l" t="t" r="r" b="b"/>
              <a:pathLst>
                <a:path w="2185" h="1308" extrusionOk="0">
                  <a:moveTo>
                    <a:pt x="220" y="1"/>
                  </a:moveTo>
                  <a:cubicBezTo>
                    <a:pt x="96" y="1"/>
                    <a:pt x="0" y="96"/>
                    <a:pt x="0" y="211"/>
                  </a:cubicBezTo>
                  <a:lnTo>
                    <a:pt x="0" y="1088"/>
                  </a:lnTo>
                  <a:cubicBezTo>
                    <a:pt x="0" y="1212"/>
                    <a:pt x="96" y="1308"/>
                    <a:pt x="220" y="1308"/>
                  </a:cubicBezTo>
                  <a:lnTo>
                    <a:pt x="1965" y="1308"/>
                  </a:lnTo>
                  <a:cubicBezTo>
                    <a:pt x="2089" y="1308"/>
                    <a:pt x="2185" y="1212"/>
                    <a:pt x="2185" y="1088"/>
                  </a:cubicBezTo>
                  <a:lnTo>
                    <a:pt x="2185" y="211"/>
                  </a:lnTo>
                  <a:cubicBezTo>
                    <a:pt x="2185" y="96"/>
                    <a:pt x="2089" y="1"/>
                    <a:pt x="1965" y="1"/>
                  </a:cubicBezTo>
                  <a:close/>
                </a:path>
              </a:pathLst>
            </a:custGeom>
            <a:solidFill>
              <a:srgbClr val="ACB9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8" name="Google Shape;22088;p80"/>
            <p:cNvSpPr/>
            <p:nvPr/>
          </p:nvSpPr>
          <p:spPr>
            <a:xfrm>
              <a:off x="7667653" y="4571278"/>
              <a:ext cx="11390" cy="28568"/>
            </a:xfrm>
            <a:custGeom>
              <a:avLst/>
              <a:gdLst/>
              <a:ahLst/>
              <a:cxnLst/>
              <a:rect l="l" t="t" r="r" b="b"/>
              <a:pathLst>
                <a:path w="435" h="1091" extrusionOk="0">
                  <a:moveTo>
                    <a:pt x="216" y="0"/>
                  </a:moveTo>
                  <a:cubicBezTo>
                    <a:pt x="107" y="0"/>
                    <a:pt x="0" y="74"/>
                    <a:pt x="5" y="222"/>
                  </a:cubicBezTo>
                  <a:lnTo>
                    <a:pt x="5" y="871"/>
                  </a:lnTo>
                  <a:cubicBezTo>
                    <a:pt x="5" y="995"/>
                    <a:pt x="100" y="1090"/>
                    <a:pt x="215" y="1090"/>
                  </a:cubicBezTo>
                  <a:cubicBezTo>
                    <a:pt x="339" y="1090"/>
                    <a:pt x="434" y="995"/>
                    <a:pt x="434" y="871"/>
                  </a:cubicBezTo>
                  <a:lnTo>
                    <a:pt x="434" y="222"/>
                  </a:lnTo>
                  <a:cubicBezTo>
                    <a:pt x="434" y="74"/>
                    <a:pt x="324" y="0"/>
                    <a:pt x="2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89" name="Google Shape;22089;p80"/>
            <p:cNvSpPr/>
            <p:nvPr/>
          </p:nvSpPr>
          <p:spPr>
            <a:xfrm>
              <a:off x="7707743" y="4388350"/>
              <a:ext cx="11521" cy="17151"/>
            </a:xfrm>
            <a:custGeom>
              <a:avLst/>
              <a:gdLst/>
              <a:ahLst/>
              <a:cxnLst/>
              <a:rect l="l" t="t" r="r" b="b"/>
              <a:pathLst>
                <a:path w="440" h="655" extrusionOk="0">
                  <a:moveTo>
                    <a:pt x="220" y="1"/>
                  </a:moveTo>
                  <a:cubicBezTo>
                    <a:pt x="110" y="1"/>
                    <a:pt x="0" y="72"/>
                    <a:pt x="0" y="215"/>
                  </a:cubicBezTo>
                  <a:lnTo>
                    <a:pt x="0" y="435"/>
                  </a:lnTo>
                  <a:cubicBezTo>
                    <a:pt x="0" y="559"/>
                    <a:pt x="96" y="654"/>
                    <a:pt x="220" y="654"/>
                  </a:cubicBezTo>
                  <a:cubicBezTo>
                    <a:pt x="334" y="654"/>
                    <a:pt x="439" y="559"/>
                    <a:pt x="439" y="435"/>
                  </a:cubicBezTo>
                  <a:lnTo>
                    <a:pt x="439" y="215"/>
                  </a:lnTo>
                  <a:cubicBezTo>
                    <a:pt x="439" y="72"/>
                    <a:pt x="329" y="1"/>
                    <a:pt x="220"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0" name="Google Shape;22090;p80"/>
            <p:cNvSpPr/>
            <p:nvPr/>
          </p:nvSpPr>
          <p:spPr>
            <a:xfrm>
              <a:off x="7776426" y="4388350"/>
              <a:ext cx="11286" cy="17151"/>
            </a:xfrm>
            <a:custGeom>
              <a:avLst/>
              <a:gdLst/>
              <a:ahLst/>
              <a:cxnLst/>
              <a:rect l="l" t="t" r="r" b="b"/>
              <a:pathLst>
                <a:path w="431" h="655" extrusionOk="0">
                  <a:moveTo>
                    <a:pt x="215" y="1"/>
                  </a:moveTo>
                  <a:cubicBezTo>
                    <a:pt x="108" y="1"/>
                    <a:pt x="1" y="72"/>
                    <a:pt x="1" y="215"/>
                  </a:cubicBezTo>
                  <a:lnTo>
                    <a:pt x="1" y="435"/>
                  </a:lnTo>
                  <a:cubicBezTo>
                    <a:pt x="1" y="559"/>
                    <a:pt x="96" y="654"/>
                    <a:pt x="220" y="654"/>
                  </a:cubicBezTo>
                  <a:cubicBezTo>
                    <a:pt x="335" y="654"/>
                    <a:pt x="430" y="559"/>
                    <a:pt x="430" y="435"/>
                  </a:cubicBezTo>
                  <a:lnTo>
                    <a:pt x="430" y="215"/>
                  </a:lnTo>
                  <a:cubicBezTo>
                    <a:pt x="430" y="72"/>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1" name="Google Shape;22091;p80"/>
            <p:cNvSpPr/>
            <p:nvPr/>
          </p:nvSpPr>
          <p:spPr>
            <a:xfrm>
              <a:off x="7721987" y="4425454"/>
              <a:ext cx="51480" cy="22886"/>
            </a:xfrm>
            <a:custGeom>
              <a:avLst/>
              <a:gdLst/>
              <a:ahLst/>
              <a:cxnLst/>
              <a:rect l="l" t="t" r="r" b="b"/>
              <a:pathLst>
                <a:path w="1966" h="874" extrusionOk="0">
                  <a:moveTo>
                    <a:pt x="229" y="0"/>
                  </a:moveTo>
                  <a:cubicBezTo>
                    <a:pt x="95" y="0"/>
                    <a:pt x="0" y="134"/>
                    <a:pt x="38" y="258"/>
                  </a:cubicBezTo>
                  <a:cubicBezTo>
                    <a:pt x="219" y="668"/>
                    <a:pt x="601" y="873"/>
                    <a:pt x="981" y="873"/>
                  </a:cubicBezTo>
                  <a:cubicBezTo>
                    <a:pt x="1362" y="873"/>
                    <a:pt x="1741" y="668"/>
                    <a:pt x="1918" y="258"/>
                  </a:cubicBezTo>
                  <a:cubicBezTo>
                    <a:pt x="1965" y="134"/>
                    <a:pt x="1870" y="0"/>
                    <a:pt x="173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2" name="Google Shape;22092;p80"/>
            <p:cNvSpPr/>
            <p:nvPr/>
          </p:nvSpPr>
          <p:spPr>
            <a:xfrm>
              <a:off x="7650528" y="4268056"/>
              <a:ext cx="194371" cy="108956"/>
            </a:xfrm>
            <a:custGeom>
              <a:avLst/>
              <a:gdLst/>
              <a:ahLst/>
              <a:cxnLst/>
              <a:rect l="l" t="t" r="r" b="b"/>
              <a:pathLst>
                <a:path w="7423" h="4161" extrusionOk="0">
                  <a:moveTo>
                    <a:pt x="3711" y="0"/>
                  </a:moveTo>
                  <a:cubicBezTo>
                    <a:pt x="3689" y="0"/>
                    <a:pt x="3667" y="1"/>
                    <a:pt x="3645" y="1"/>
                  </a:cubicBezTo>
                  <a:cubicBezTo>
                    <a:pt x="1622" y="39"/>
                    <a:pt x="1" y="1690"/>
                    <a:pt x="1" y="3712"/>
                  </a:cubicBezTo>
                  <a:lnTo>
                    <a:pt x="1" y="3855"/>
                  </a:lnTo>
                  <a:cubicBezTo>
                    <a:pt x="468" y="3674"/>
                    <a:pt x="1594" y="3216"/>
                    <a:pt x="2452" y="2529"/>
                  </a:cubicBezTo>
                  <a:cubicBezTo>
                    <a:pt x="2568" y="2437"/>
                    <a:pt x="2709" y="2392"/>
                    <a:pt x="2850" y="2392"/>
                  </a:cubicBezTo>
                  <a:cubicBezTo>
                    <a:pt x="2988" y="2392"/>
                    <a:pt x="3127" y="2435"/>
                    <a:pt x="3244" y="2520"/>
                  </a:cubicBezTo>
                  <a:cubicBezTo>
                    <a:pt x="3874" y="2997"/>
                    <a:pt x="5267" y="3846"/>
                    <a:pt x="7423" y="4160"/>
                  </a:cubicBezTo>
                  <a:lnTo>
                    <a:pt x="7423" y="3817"/>
                  </a:lnTo>
                  <a:cubicBezTo>
                    <a:pt x="7423" y="1759"/>
                    <a:pt x="5760" y="0"/>
                    <a:pt x="3711"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3" name="Google Shape;22093;p80"/>
            <p:cNvSpPr/>
            <p:nvPr/>
          </p:nvSpPr>
          <p:spPr>
            <a:xfrm>
              <a:off x="7747701" y="4492147"/>
              <a:ext cx="65724" cy="130663"/>
            </a:xfrm>
            <a:custGeom>
              <a:avLst/>
              <a:gdLst/>
              <a:ahLst/>
              <a:cxnLst/>
              <a:rect l="l" t="t" r="r" b="b"/>
              <a:pathLst>
                <a:path w="2510" h="4990" extrusionOk="0">
                  <a:moveTo>
                    <a:pt x="1308" y="0"/>
                  </a:moveTo>
                  <a:lnTo>
                    <a:pt x="1" y="4990"/>
                  </a:lnTo>
                  <a:lnTo>
                    <a:pt x="1088" y="4990"/>
                  </a:lnTo>
                  <a:lnTo>
                    <a:pt x="2300" y="2366"/>
                  </a:lnTo>
                  <a:cubicBezTo>
                    <a:pt x="2367" y="2223"/>
                    <a:pt x="2348" y="2061"/>
                    <a:pt x="2271" y="1937"/>
                  </a:cubicBezTo>
                  <a:lnTo>
                    <a:pt x="1966" y="1489"/>
                  </a:lnTo>
                  <a:lnTo>
                    <a:pt x="2395" y="916"/>
                  </a:lnTo>
                  <a:cubicBezTo>
                    <a:pt x="2510" y="764"/>
                    <a:pt x="2452" y="544"/>
                    <a:pt x="2281" y="458"/>
                  </a:cubicBezTo>
                  <a:lnTo>
                    <a:pt x="1308"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4" name="Google Shape;22094;p80"/>
            <p:cNvSpPr/>
            <p:nvPr/>
          </p:nvSpPr>
          <p:spPr>
            <a:xfrm>
              <a:off x="7682003" y="4492147"/>
              <a:ext cx="65724" cy="130663"/>
            </a:xfrm>
            <a:custGeom>
              <a:avLst/>
              <a:gdLst/>
              <a:ahLst/>
              <a:cxnLst/>
              <a:rect l="l" t="t" r="r" b="b"/>
              <a:pathLst>
                <a:path w="2510" h="4990" extrusionOk="0">
                  <a:moveTo>
                    <a:pt x="1203" y="0"/>
                  </a:moveTo>
                  <a:lnTo>
                    <a:pt x="230" y="458"/>
                  </a:lnTo>
                  <a:cubicBezTo>
                    <a:pt x="58" y="544"/>
                    <a:pt x="1" y="764"/>
                    <a:pt x="115" y="916"/>
                  </a:cubicBezTo>
                  <a:lnTo>
                    <a:pt x="544" y="1489"/>
                  </a:lnTo>
                  <a:lnTo>
                    <a:pt x="239" y="1937"/>
                  </a:lnTo>
                  <a:cubicBezTo>
                    <a:pt x="153" y="2071"/>
                    <a:pt x="144" y="2233"/>
                    <a:pt x="211" y="2366"/>
                  </a:cubicBezTo>
                  <a:lnTo>
                    <a:pt x="1422" y="4990"/>
                  </a:lnTo>
                  <a:lnTo>
                    <a:pt x="2510" y="4990"/>
                  </a:lnTo>
                  <a:lnTo>
                    <a:pt x="1203"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5" name="Google Shape;22095;p80"/>
            <p:cNvSpPr/>
            <p:nvPr/>
          </p:nvSpPr>
          <p:spPr>
            <a:xfrm>
              <a:off x="7715231" y="4268082"/>
              <a:ext cx="129668" cy="92931"/>
            </a:xfrm>
            <a:custGeom>
              <a:avLst/>
              <a:gdLst/>
              <a:ahLst/>
              <a:cxnLst/>
              <a:rect l="l" t="t" r="r" b="b"/>
              <a:pathLst>
                <a:path w="4952" h="3549" extrusionOk="0">
                  <a:moveTo>
                    <a:pt x="1248" y="1"/>
                  </a:moveTo>
                  <a:cubicBezTo>
                    <a:pt x="837" y="1"/>
                    <a:pt x="417" y="71"/>
                    <a:pt x="0" y="220"/>
                  </a:cubicBezTo>
                  <a:cubicBezTo>
                    <a:pt x="859" y="1336"/>
                    <a:pt x="2509" y="2986"/>
                    <a:pt x="4952" y="3549"/>
                  </a:cubicBezTo>
                  <a:cubicBezTo>
                    <a:pt x="4858" y="1501"/>
                    <a:pt x="3156" y="1"/>
                    <a:pt x="1248" y="1"/>
                  </a:cubicBezTo>
                  <a:close/>
                </a:path>
              </a:pathLst>
            </a:custGeom>
            <a:solidFill>
              <a:srgbClr val="788A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6" name="Google Shape;22096;p80"/>
            <p:cNvSpPr/>
            <p:nvPr/>
          </p:nvSpPr>
          <p:spPr>
            <a:xfrm>
              <a:off x="7644794" y="4605554"/>
              <a:ext cx="57214" cy="17256"/>
            </a:xfrm>
            <a:custGeom>
              <a:avLst/>
              <a:gdLst/>
              <a:ahLst/>
              <a:cxnLst/>
              <a:rect l="l" t="t" r="r" b="b"/>
              <a:pathLst>
                <a:path w="2185" h="659" extrusionOk="0">
                  <a:moveTo>
                    <a:pt x="0" y="0"/>
                  </a:moveTo>
                  <a:lnTo>
                    <a:pt x="0" y="439"/>
                  </a:lnTo>
                  <a:cubicBezTo>
                    <a:pt x="0" y="563"/>
                    <a:pt x="96" y="659"/>
                    <a:pt x="220" y="659"/>
                  </a:cubicBezTo>
                  <a:lnTo>
                    <a:pt x="1965" y="659"/>
                  </a:lnTo>
                  <a:cubicBezTo>
                    <a:pt x="2089" y="659"/>
                    <a:pt x="2185" y="563"/>
                    <a:pt x="2185" y="439"/>
                  </a:cubicBezTo>
                  <a:lnTo>
                    <a:pt x="2185" y="0"/>
                  </a:lnTo>
                  <a:cubicBezTo>
                    <a:pt x="2185" y="125"/>
                    <a:pt x="2089" y="220"/>
                    <a:pt x="1965" y="220"/>
                  </a:cubicBezTo>
                  <a:lnTo>
                    <a:pt x="220" y="220"/>
                  </a:lnTo>
                  <a:cubicBezTo>
                    <a:pt x="96" y="220"/>
                    <a:pt x="0" y="125"/>
                    <a:pt x="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097" name="Google Shape;22097;p80"/>
          <p:cNvGrpSpPr/>
          <p:nvPr/>
        </p:nvGrpSpPr>
        <p:grpSpPr>
          <a:xfrm>
            <a:off x="9552539" y="5691092"/>
            <a:ext cx="351088" cy="472657"/>
            <a:chOff x="7164404" y="4268318"/>
            <a:chExt cx="263316" cy="354493"/>
          </a:xfrm>
        </p:grpSpPr>
        <p:sp>
          <p:nvSpPr>
            <p:cNvPr id="22098" name="Google Shape;22098;p80"/>
            <p:cNvSpPr/>
            <p:nvPr/>
          </p:nvSpPr>
          <p:spPr>
            <a:xfrm>
              <a:off x="7170898" y="4268318"/>
              <a:ext cx="250590" cy="280049"/>
            </a:xfrm>
            <a:custGeom>
              <a:avLst/>
              <a:gdLst/>
              <a:ahLst/>
              <a:cxnLst/>
              <a:rect l="l" t="t" r="r" b="b"/>
              <a:pathLst>
                <a:path w="9570" h="10695" extrusionOk="0">
                  <a:moveTo>
                    <a:pt x="4780" y="1"/>
                  </a:moveTo>
                  <a:cubicBezTo>
                    <a:pt x="3016" y="1"/>
                    <a:pt x="1499" y="1260"/>
                    <a:pt x="1193" y="3006"/>
                  </a:cubicBezTo>
                  <a:lnTo>
                    <a:pt x="30" y="9531"/>
                  </a:lnTo>
                  <a:cubicBezTo>
                    <a:pt x="1" y="9703"/>
                    <a:pt x="77" y="9884"/>
                    <a:pt x="239" y="9979"/>
                  </a:cubicBezTo>
                  <a:lnTo>
                    <a:pt x="1508" y="10695"/>
                  </a:lnTo>
                  <a:lnTo>
                    <a:pt x="8062" y="10695"/>
                  </a:lnTo>
                  <a:lnTo>
                    <a:pt x="9341" y="9979"/>
                  </a:lnTo>
                  <a:cubicBezTo>
                    <a:pt x="9493" y="9884"/>
                    <a:pt x="9570" y="9703"/>
                    <a:pt x="9531" y="9531"/>
                  </a:cubicBezTo>
                  <a:lnTo>
                    <a:pt x="8377" y="3006"/>
                  </a:lnTo>
                  <a:cubicBezTo>
                    <a:pt x="8062" y="1260"/>
                    <a:pt x="6555" y="1"/>
                    <a:pt x="478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099" name="Google Shape;22099;p80"/>
            <p:cNvSpPr/>
            <p:nvPr/>
          </p:nvSpPr>
          <p:spPr>
            <a:xfrm>
              <a:off x="7164404" y="4474158"/>
              <a:ext cx="263316" cy="148652"/>
            </a:xfrm>
            <a:custGeom>
              <a:avLst/>
              <a:gdLst/>
              <a:ahLst/>
              <a:cxnLst/>
              <a:rect l="l" t="t" r="r" b="b"/>
              <a:pathLst>
                <a:path w="10056" h="5677" extrusionOk="0">
                  <a:moveTo>
                    <a:pt x="3712" y="1"/>
                  </a:moveTo>
                  <a:lnTo>
                    <a:pt x="3712" y="1126"/>
                  </a:lnTo>
                  <a:cubicBezTo>
                    <a:pt x="3712" y="1498"/>
                    <a:pt x="3483" y="1823"/>
                    <a:pt x="3130" y="1947"/>
                  </a:cubicBezTo>
                  <a:lnTo>
                    <a:pt x="879" y="2748"/>
                  </a:lnTo>
                  <a:cubicBezTo>
                    <a:pt x="354" y="2929"/>
                    <a:pt x="1" y="3425"/>
                    <a:pt x="1" y="3979"/>
                  </a:cubicBezTo>
                  <a:lnTo>
                    <a:pt x="1" y="5018"/>
                  </a:lnTo>
                  <a:cubicBezTo>
                    <a:pt x="1" y="5381"/>
                    <a:pt x="297" y="5677"/>
                    <a:pt x="659" y="5677"/>
                  </a:cubicBezTo>
                  <a:lnTo>
                    <a:pt x="9398" y="5677"/>
                  </a:lnTo>
                  <a:cubicBezTo>
                    <a:pt x="9760" y="5677"/>
                    <a:pt x="10056" y="5381"/>
                    <a:pt x="10056" y="5018"/>
                  </a:cubicBezTo>
                  <a:lnTo>
                    <a:pt x="10056" y="3979"/>
                  </a:lnTo>
                  <a:cubicBezTo>
                    <a:pt x="10056" y="3425"/>
                    <a:pt x="9703" y="2929"/>
                    <a:pt x="9178" y="2748"/>
                  </a:cubicBezTo>
                  <a:lnTo>
                    <a:pt x="6927" y="1947"/>
                  </a:lnTo>
                  <a:cubicBezTo>
                    <a:pt x="6574" y="1823"/>
                    <a:pt x="6345" y="1498"/>
                    <a:pt x="6335" y="1126"/>
                  </a:cubicBezTo>
                  <a:lnTo>
                    <a:pt x="6335" y="1"/>
                  </a:ln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0" name="Google Shape;22100;p80"/>
            <p:cNvSpPr/>
            <p:nvPr/>
          </p:nvSpPr>
          <p:spPr>
            <a:xfrm>
              <a:off x="7164666" y="4547607"/>
              <a:ext cx="263055" cy="75203"/>
            </a:xfrm>
            <a:custGeom>
              <a:avLst/>
              <a:gdLst/>
              <a:ahLst/>
              <a:cxnLst/>
              <a:rect l="l" t="t" r="r" b="b"/>
              <a:pathLst>
                <a:path w="10046" h="2872" extrusionOk="0">
                  <a:moveTo>
                    <a:pt x="745" y="0"/>
                  </a:moveTo>
                  <a:cubicBezTo>
                    <a:pt x="287" y="210"/>
                    <a:pt x="0" y="668"/>
                    <a:pt x="0" y="1183"/>
                  </a:cubicBezTo>
                  <a:lnTo>
                    <a:pt x="0" y="2213"/>
                  </a:lnTo>
                  <a:cubicBezTo>
                    <a:pt x="0" y="2576"/>
                    <a:pt x="287" y="2872"/>
                    <a:pt x="649" y="2872"/>
                  </a:cubicBezTo>
                  <a:lnTo>
                    <a:pt x="9388" y="2872"/>
                  </a:lnTo>
                  <a:cubicBezTo>
                    <a:pt x="9750" y="2872"/>
                    <a:pt x="10046" y="2576"/>
                    <a:pt x="10046" y="2213"/>
                  </a:cubicBezTo>
                  <a:lnTo>
                    <a:pt x="10046" y="1183"/>
                  </a:lnTo>
                  <a:cubicBezTo>
                    <a:pt x="10046" y="668"/>
                    <a:pt x="9750" y="210"/>
                    <a:pt x="9292" y="0"/>
                  </a:cubicBezTo>
                  <a:cubicBezTo>
                    <a:pt x="8405" y="802"/>
                    <a:pt x="6822" y="1345"/>
                    <a:pt x="5018" y="1345"/>
                  </a:cubicBezTo>
                  <a:cubicBezTo>
                    <a:pt x="3215" y="1345"/>
                    <a:pt x="1632" y="802"/>
                    <a:pt x="745" y="0"/>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1" name="Google Shape;22101;p80"/>
            <p:cNvSpPr/>
            <p:nvPr/>
          </p:nvSpPr>
          <p:spPr>
            <a:xfrm>
              <a:off x="7175166" y="4547607"/>
              <a:ext cx="242080" cy="46740"/>
            </a:xfrm>
            <a:custGeom>
              <a:avLst/>
              <a:gdLst/>
              <a:ahLst/>
              <a:cxnLst/>
              <a:rect l="l" t="t" r="r" b="b"/>
              <a:pathLst>
                <a:path w="9245" h="1785" extrusionOk="0">
                  <a:moveTo>
                    <a:pt x="344" y="0"/>
                  </a:moveTo>
                  <a:cubicBezTo>
                    <a:pt x="220" y="57"/>
                    <a:pt x="96" y="143"/>
                    <a:pt x="0" y="239"/>
                  </a:cubicBezTo>
                  <a:cubicBezTo>
                    <a:pt x="868" y="1164"/>
                    <a:pt x="2595" y="1784"/>
                    <a:pt x="4617" y="1784"/>
                  </a:cubicBezTo>
                  <a:cubicBezTo>
                    <a:pt x="6649" y="1784"/>
                    <a:pt x="8367" y="1164"/>
                    <a:pt x="9244" y="239"/>
                  </a:cubicBezTo>
                  <a:cubicBezTo>
                    <a:pt x="9139" y="143"/>
                    <a:pt x="9025" y="57"/>
                    <a:pt x="8891" y="0"/>
                  </a:cubicBezTo>
                  <a:cubicBezTo>
                    <a:pt x="8004" y="802"/>
                    <a:pt x="6421" y="1345"/>
                    <a:pt x="4617" y="1345"/>
                  </a:cubicBezTo>
                  <a:cubicBezTo>
                    <a:pt x="2814" y="1345"/>
                    <a:pt x="1231" y="802"/>
                    <a:pt x="344" y="0"/>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2" name="Google Shape;22102;p80"/>
            <p:cNvSpPr/>
            <p:nvPr/>
          </p:nvSpPr>
          <p:spPr>
            <a:xfrm>
              <a:off x="7261838" y="4474158"/>
              <a:ext cx="68709" cy="22833"/>
            </a:xfrm>
            <a:custGeom>
              <a:avLst/>
              <a:gdLst/>
              <a:ahLst/>
              <a:cxnLst/>
              <a:rect l="l" t="t" r="r" b="b"/>
              <a:pathLst>
                <a:path w="2624" h="872" extrusionOk="0">
                  <a:moveTo>
                    <a:pt x="0" y="1"/>
                  </a:moveTo>
                  <a:lnTo>
                    <a:pt x="0" y="592"/>
                  </a:lnTo>
                  <a:cubicBezTo>
                    <a:pt x="415" y="778"/>
                    <a:pt x="861" y="871"/>
                    <a:pt x="1309" y="871"/>
                  </a:cubicBezTo>
                  <a:cubicBezTo>
                    <a:pt x="1756" y="871"/>
                    <a:pt x="2204" y="778"/>
                    <a:pt x="2624" y="592"/>
                  </a:cubicBezTo>
                  <a:lnTo>
                    <a:pt x="2624" y="1"/>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3" name="Google Shape;22103;p80"/>
            <p:cNvSpPr/>
            <p:nvPr/>
          </p:nvSpPr>
          <p:spPr>
            <a:xfrm>
              <a:off x="7221618" y="4291046"/>
              <a:ext cx="148914" cy="194371"/>
            </a:xfrm>
            <a:custGeom>
              <a:avLst/>
              <a:gdLst/>
              <a:ahLst/>
              <a:cxnLst/>
              <a:rect l="l" t="t" r="r" b="b"/>
              <a:pathLst>
                <a:path w="5687" h="7423" extrusionOk="0">
                  <a:moveTo>
                    <a:pt x="2843" y="1"/>
                  </a:moveTo>
                  <a:cubicBezTo>
                    <a:pt x="1460" y="1"/>
                    <a:pt x="277" y="1002"/>
                    <a:pt x="48" y="2367"/>
                  </a:cubicBezTo>
                  <a:cubicBezTo>
                    <a:pt x="20" y="2538"/>
                    <a:pt x="1" y="2710"/>
                    <a:pt x="10" y="2872"/>
                  </a:cubicBezTo>
                  <a:lnTo>
                    <a:pt x="10" y="4589"/>
                  </a:lnTo>
                  <a:cubicBezTo>
                    <a:pt x="10" y="6154"/>
                    <a:pt x="1279" y="7423"/>
                    <a:pt x="2843" y="7423"/>
                  </a:cubicBezTo>
                  <a:cubicBezTo>
                    <a:pt x="4408" y="7423"/>
                    <a:pt x="5686" y="6154"/>
                    <a:pt x="5686" y="4580"/>
                  </a:cubicBezTo>
                  <a:lnTo>
                    <a:pt x="5686" y="2872"/>
                  </a:lnTo>
                  <a:cubicBezTo>
                    <a:pt x="5686" y="2710"/>
                    <a:pt x="5667" y="2538"/>
                    <a:pt x="5639" y="2367"/>
                  </a:cubicBezTo>
                  <a:cubicBezTo>
                    <a:pt x="5410" y="1002"/>
                    <a:pt x="4227" y="1"/>
                    <a:pt x="2843"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4" name="Google Shape;22104;p80"/>
            <p:cNvSpPr/>
            <p:nvPr/>
          </p:nvSpPr>
          <p:spPr>
            <a:xfrm>
              <a:off x="7221382" y="4291046"/>
              <a:ext cx="148888" cy="194397"/>
            </a:xfrm>
            <a:custGeom>
              <a:avLst/>
              <a:gdLst/>
              <a:ahLst/>
              <a:cxnLst/>
              <a:rect l="l" t="t" r="r" b="b"/>
              <a:pathLst>
                <a:path w="5686" h="7424" extrusionOk="0">
                  <a:moveTo>
                    <a:pt x="2850" y="0"/>
                  </a:moveTo>
                  <a:cubicBezTo>
                    <a:pt x="1511" y="0"/>
                    <a:pt x="349" y="946"/>
                    <a:pt x="76" y="2262"/>
                  </a:cubicBezTo>
                  <a:cubicBezTo>
                    <a:pt x="38" y="2462"/>
                    <a:pt x="10" y="2672"/>
                    <a:pt x="10" y="2872"/>
                  </a:cubicBezTo>
                  <a:lnTo>
                    <a:pt x="10" y="3044"/>
                  </a:lnTo>
                  <a:lnTo>
                    <a:pt x="10" y="4589"/>
                  </a:lnTo>
                  <a:cubicBezTo>
                    <a:pt x="1" y="6176"/>
                    <a:pt x="1292" y="7423"/>
                    <a:pt x="2823" y="7423"/>
                  </a:cubicBezTo>
                  <a:cubicBezTo>
                    <a:pt x="2977" y="7423"/>
                    <a:pt x="3134" y="7411"/>
                    <a:pt x="3291" y="7385"/>
                  </a:cubicBezTo>
                  <a:cubicBezTo>
                    <a:pt x="1908" y="7175"/>
                    <a:pt x="887" y="5982"/>
                    <a:pt x="887" y="4589"/>
                  </a:cubicBezTo>
                  <a:lnTo>
                    <a:pt x="887" y="3378"/>
                  </a:lnTo>
                  <a:cubicBezTo>
                    <a:pt x="887" y="2949"/>
                    <a:pt x="1193" y="2586"/>
                    <a:pt x="1612" y="2519"/>
                  </a:cubicBezTo>
                  <a:cubicBezTo>
                    <a:pt x="2022" y="2443"/>
                    <a:pt x="2442" y="2405"/>
                    <a:pt x="2852" y="2405"/>
                  </a:cubicBezTo>
                  <a:cubicBezTo>
                    <a:pt x="3835" y="2405"/>
                    <a:pt x="4770" y="2596"/>
                    <a:pt x="5476" y="2949"/>
                  </a:cubicBezTo>
                  <a:lnTo>
                    <a:pt x="5686" y="3044"/>
                  </a:lnTo>
                  <a:lnTo>
                    <a:pt x="5686" y="2882"/>
                  </a:lnTo>
                  <a:cubicBezTo>
                    <a:pt x="5686" y="2710"/>
                    <a:pt x="5676" y="2538"/>
                    <a:pt x="5648" y="2367"/>
                  </a:cubicBezTo>
                  <a:cubicBezTo>
                    <a:pt x="5428" y="1022"/>
                    <a:pt x="4274" y="29"/>
                    <a:pt x="2910" y="1"/>
                  </a:cubicBezTo>
                  <a:cubicBezTo>
                    <a:pt x="2890" y="0"/>
                    <a:pt x="2870" y="0"/>
                    <a:pt x="2850"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5" name="Google Shape;22105;p80"/>
            <p:cNvSpPr/>
            <p:nvPr/>
          </p:nvSpPr>
          <p:spPr>
            <a:xfrm>
              <a:off x="7270767" y="4433755"/>
              <a:ext cx="50799" cy="17465"/>
            </a:xfrm>
            <a:custGeom>
              <a:avLst/>
              <a:gdLst/>
              <a:ahLst/>
              <a:cxnLst/>
              <a:rect l="l" t="t" r="r" b="b"/>
              <a:pathLst>
                <a:path w="1940" h="667" extrusionOk="0">
                  <a:moveTo>
                    <a:pt x="321" y="1"/>
                  </a:moveTo>
                  <a:cubicBezTo>
                    <a:pt x="149" y="1"/>
                    <a:pt x="0" y="224"/>
                    <a:pt x="156" y="380"/>
                  </a:cubicBezTo>
                  <a:cubicBezTo>
                    <a:pt x="375" y="562"/>
                    <a:pt x="647" y="666"/>
                    <a:pt x="929" y="666"/>
                  </a:cubicBezTo>
                  <a:cubicBezTo>
                    <a:pt x="942" y="666"/>
                    <a:pt x="954" y="666"/>
                    <a:pt x="966" y="666"/>
                  </a:cubicBezTo>
                  <a:cubicBezTo>
                    <a:pt x="979" y="666"/>
                    <a:pt x="991" y="666"/>
                    <a:pt x="1004" y="666"/>
                  </a:cubicBezTo>
                  <a:cubicBezTo>
                    <a:pt x="1286" y="666"/>
                    <a:pt x="1558" y="562"/>
                    <a:pt x="1777" y="380"/>
                  </a:cubicBezTo>
                  <a:cubicBezTo>
                    <a:pt x="1940" y="224"/>
                    <a:pt x="1788" y="1"/>
                    <a:pt x="1618" y="1"/>
                  </a:cubicBezTo>
                  <a:cubicBezTo>
                    <a:pt x="1568" y="1"/>
                    <a:pt x="1517" y="20"/>
                    <a:pt x="1472" y="65"/>
                  </a:cubicBezTo>
                  <a:cubicBezTo>
                    <a:pt x="1319" y="170"/>
                    <a:pt x="1143" y="222"/>
                    <a:pt x="968" y="222"/>
                  </a:cubicBezTo>
                  <a:cubicBezTo>
                    <a:pt x="792" y="222"/>
                    <a:pt x="618" y="170"/>
                    <a:pt x="470" y="65"/>
                  </a:cubicBezTo>
                  <a:cubicBezTo>
                    <a:pt x="423" y="20"/>
                    <a:pt x="371" y="1"/>
                    <a:pt x="32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6" name="Google Shape;22106;p80"/>
            <p:cNvSpPr/>
            <p:nvPr/>
          </p:nvSpPr>
          <p:spPr>
            <a:xfrm>
              <a:off x="7256104" y="4394084"/>
              <a:ext cx="11495" cy="17151"/>
            </a:xfrm>
            <a:custGeom>
              <a:avLst/>
              <a:gdLst/>
              <a:ahLst/>
              <a:cxnLst/>
              <a:rect l="l" t="t" r="r" b="b"/>
              <a:pathLst>
                <a:path w="439" h="655" extrusionOk="0">
                  <a:moveTo>
                    <a:pt x="219" y="1"/>
                  </a:moveTo>
                  <a:cubicBezTo>
                    <a:pt x="110" y="1"/>
                    <a:pt x="0" y="73"/>
                    <a:pt x="0" y="216"/>
                  </a:cubicBezTo>
                  <a:lnTo>
                    <a:pt x="0" y="435"/>
                  </a:lnTo>
                  <a:cubicBezTo>
                    <a:pt x="0" y="559"/>
                    <a:pt x="95" y="654"/>
                    <a:pt x="219" y="654"/>
                  </a:cubicBezTo>
                  <a:cubicBezTo>
                    <a:pt x="334" y="654"/>
                    <a:pt x="439" y="559"/>
                    <a:pt x="439" y="435"/>
                  </a:cubicBezTo>
                  <a:lnTo>
                    <a:pt x="439" y="216"/>
                  </a:lnTo>
                  <a:cubicBezTo>
                    <a:pt x="439" y="73"/>
                    <a:pt x="329" y="1"/>
                    <a:pt x="219"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7" name="Google Shape;22107;p80"/>
            <p:cNvSpPr/>
            <p:nvPr/>
          </p:nvSpPr>
          <p:spPr>
            <a:xfrm>
              <a:off x="7324787" y="4394084"/>
              <a:ext cx="11260" cy="17151"/>
            </a:xfrm>
            <a:custGeom>
              <a:avLst/>
              <a:gdLst/>
              <a:ahLst/>
              <a:cxnLst/>
              <a:rect l="l" t="t" r="r" b="b"/>
              <a:pathLst>
                <a:path w="430" h="655" extrusionOk="0">
                  <a:moveTo>
                    <a:pt x="215" y="1"/>
                  </a:moveTo>
                  <a:cubicBezTo>
                    <a:pt x="108" y="1"/>
                    <a:pt x="1" y="73"/>
                    <a:pt x="1" y="216"/>
                  </a:cubicBezTo>
                  <a:lnTo>
                    <a:pt x="1" y="435"/>
                  </a:lnTo>
                  <a:cubicBezTo>
                    <a:pt x="1" y="559"/>
                    <a:pt x="96" y="654"/>
                    <a:pt x="210" y="654"/>
                  </a:cubicBezTo>
                  <a:cubicBezTo>
                    <a:pt x="334" y="654"/>
                    <a:pt x="430" y="559"/>
                    <a:pt x="430" y="435"/>
                  </a:cubicBezTo>
                  <a:lnTo>
                    <a:pt x="430" y="216"/>
                  </a:lnTo>
                  <a:cubicBezTo>
                    <a:pt x="430" y="73"/>
                    <a:pt x="323" y="1"/>
                    <a:pt x="215"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8" name="Google Shape;22108;p80"/>
            <p:cNvSpPr/>
            <p:nvPr/>
          </p:nvSpPr>
          <p:spPr>
            <a:xfrm>
              <a:off x="7248353" y="4376986"/>
              <a:ext cx="26761" cy="11260"/>
            </a:xfrm>
            <a:custGeom>
              <a:avLst/>
              <a:gdLst/>
              <a:ahLst/>
              <a:cxnLst/>
              <a:rect l="l" t="t" r="r" b="b"/>
              <a:pathLst>
                <a:path w="1022" h="430" extrusionOk="0">
                  <a:moveTo>
                    <a:pt x="744" y="0"/>
                  </a:moveTo>
                  <a:cubicBezTo>
                    <a:pt x="741" y="0"/>
                    <a:pt x="738" y="0"/>
                    <a:pt x="735" y="0"/>
                  </a:cubicBezTo>
                  <a:lnTo>
                    <a:pt x="296" y="0"/>
                  </a:lnTo>
                  <a:cubicBezTo>
                    <a:pt x="0" y="0"/>
                    <a:pt x="0" y="430"/>
                    <a:pt x="296" y="430"/>
                  </a:cubicBezTo>
                  <a:lnTo>
                    <a:pt x="735" y="430"/>
                  </a:lnTo>
                  <a:cubicBezTo>
                    <a:pt x="1018" y="430"/>
                    <a:pt x="1021" y="0"/>
                    <a:pt x="744"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09" name="Google Shape;22109;p80"/>
            <p:cNvSpPr/>
            <p:nvPr/>
          </p:nvSpPr>
          <p:spPr>
            <a:xfrm>
              <a:off x="7317036" y="4376986"/>
              <a:ext cx="26761" cy="11260"/>
            </a:xfrm>
            <a:custGeom>
              <a:avLst/>
              <a:gdLst/>
              <a:ahLst/>
              <a:cxnLst/>
              <a:rect l="l" t="t" r="r" b="b"/>
              <a:pathLst>
                <a:path w="1022" h="430" extrusionOk="0">
                  <a:moveTo>
                    <a:pt x="735" y="0"/>
                  </a:moveTo>
                  <a:cubicBezTo>
                    <a:pt x="732" y="0"/>
                    <a:pt x="729" y="0"/>
                    <a:pt x="726" y="0"/>
                  </a:cubicBezTo>
                  <a:lnTo>
                    <a:pt x="297" y="0"/>
                  </a:lnTo>
                  <a:cubicBezTo>
                    <a:pt x="1" y="0"/>
                    <a:pt x="1" y="430"/>
                    <a:pt x="297" y="430"/>
                  </a:cubicBezTo>
                  <a:lnTo>
                    <a:pt x="726" y="430"/>
                  </a:lnTo>
                  <a:cubicBezTo>
                    <a:pt x="1018" y="430"/>
                    <a:pt x="1022" y="0"/>
                    <a:pt x="735"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0" name="Google Shape;22110;p80"/>
            <p:cNvSpPr/>
            <p:nvPr/>
          </p:nvSpPr>
          <p:spPr>
            <a:xfrm>
              <a:off x="7266840" y="4580836"/>
              <a:ext cx="23750" cy="41975"/>
            </a:xfrm>
            <a:custGeom>
              <a:avLst/>
              <a:gdLst/>
              <a:ahLst/>
              <a:cxnLst/>
              <a:rect l="l" t="t" r="r" b="b"/>
              <a:pathLst>
                <a:path w="907" h="1603" extrusionOk="0">
                  <a:moveTo>
                    <a:pt x="0" y="0"/>
                  </a:moveTo>
                  <a:lnTo>
                    <a:pt x="458" y="1603"/>
                  </a:lnTo>
                  <a:lnTo>
                    <a:pt x="907" y="1603"/>
                  </a:lnTo>
                  <a:lnTo>
                    <a:pt x="468" y="57"/>
                  </a:lnTo>
                  <a:cubicBezTo>
                    <a:pt x="306" y="38"/>
                    <a:pt x="153" y="19"/>
                    <a:pt x="0"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1" name="Google Shape;22111;p80"/>
            <p:cNvSpPr/>
            <p:nvPr/>
          </p:nvSpPr>
          <p:spPr>
            <a:xfrm>
              <a:off x="7301797" y="4580836"/>
              <a:ext cx="24012" cy="41975"/>
            </a:xfrm>
            <a:custGeom>
              <a:avLst/>
              <a:gdLst/>
              <a:ahLst/>
              <a:cxnLst/>
              <a:rect l="l" t="t" r="r" b="b"/>
              <a:pathLst>
                <a:path w="917" h="1603" extrusionOk="0">
                  <a:moveTo>
                    <a:pt x="917" y="0"/>
                  </a:moveTo>
                  <a:lnTo>
                    <a:pt x="917" y="0"/>
                  </a:lnTo>
                  <a:cubicBezTo>
                    <a:pt x="764" y="19"/>
                    <a:pt x="602" y="38"/>
                    <a:pt x="449" y="57"/>
                  </a:cubicBezTo>
                  <a:lnTo>
                    <a:pt x="1" y="1603"/>
                  </a:lnTo>
                  <a:lnTo>
                    <a:pt x="459" y="1603"/>
                  </a:lnTo>
                  <a:lnTo>
                    <a:pt x="917"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2" name="Google Shape;22112;p80"/>
            <p:cNvSpPr/>
            <p:nvPr/>
          </p:nvSpPr>
          <p:spPr>
            <a:xfrm>
              <a:off x="7222377" y="4291046"/>
              <a:ext cx="147657" cy="66719"/>
            </a:xfrm>
            <a:custGeom>
              <a:avLst/>
              <a:gdLst/>
              <a:ahLst/>
              <a:cxnLst/>
              <a:rect l="l" t="t" r="r" b="b"/>
              <a:pathLst>
                <a:path w="5639" h="2548" extrusionOk="0">
                  <a:moveTo>
                    <a:pt x="2814" y="1"/>
                  </a:moveTo>
                  <a:cubicBezTo>
                    <a:pt x="1431" y="1"/>
                    <a:pt x="248" y="1002"/>
                    <a:pt x="19" y="2367"/>
                  </a:cubicBezTo>
                  <a:cubicBezTo>
                    <a:pt x="10" y="2433"/>
                    <a:pt x="0" y="2491"/>
                    <a:pt x="0" y="2548"/>
                  </a:cubicBezTo>
                  <a:cubicBezTo>
                    <a:pt x="735" y="2195"/>
                    <a:pt x="1727" y="1966"/>
                    <a:pt x="2814" y="1966"/>
                  </a:cubicBezTo>
                  <a:cubicBezTo>
                    <a:pt x="3902" y="1966"/>
                    <a:pt x="4894" y="2185"/>
                    <a:pt x="5638" y="2548"/>
                  </a:cubicBezTo>
                  <a:cubicBezTo>
                    <a:pt x="5629" y="2491"/>
                    <a:pt x="5629" y="2433"/>
                    <a:pt x="5610" y="2367"/>
                  </a:cubicBezTo>
                  <a:cubicBezTo>
                    <a:pt x="5381" y="1002"/>
                    <a:pt x="4198" y="1"/>
                    <a:pt x="2814"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3" name="Google Shape;22113;p80"/>
            <p:cNvSpPr/>
            <p:nvPr/>
          </p:nvSpPr>
          <p:spPr>
            <a:xfrm>
              <a:off x="7222377" y="4291099"/>
              <a:ext cx="85206" cy="66667"/>
            </a:xfrm>
            <a:custGeom>
              <a:avLst/>
              <a:gdLst/>
              <a:ahLst/>
              <a:cxnLst/>
              <a:rect l="l" t="t" r="r" b="b"/>
              <a:pathLst>
                <a:path w="3254" h="2546" extrusionOk="0">
                  <a:moveTo>
                    <a:pt x="2799" y="0"/>
                  </a:moveTo>
                  <a:cubicBezTo>
                    <a:pt x="1441" y="0"/>
                    <a:pt x="243" y="981"/>
                    <a:pt x="19" y="2365"/>
                  </a:cubicBezTo>
                  <a:cubicBezTo>
                    <a:pt x="10" y="2431"/>
                    <a:pt x="0" y="2489"/>
                    <a:pt x="0" y="2546"/>
                  </a:cubicBezTo>
                  <a:cubicBezTo>
                    <a:pt x="296" y="2403"/>
                    <a:pt x="601" y="2288"/>
                    <a:pt x="926" y="2202"/>
                  </a:cubicBezTo>
                  <a:cubicBezTo>
                    <a:pt x="1183" y="1077"/>
                    <a:pt x="2108" y="209"/>
                    <a:pt x="3253" y="37"/>
                  </a:cubicBezTo>
                  <a:cubicBezTo>
                    <a:pt x="3101" y="12"/>
                    <a:pt x="2949" y="0"/>
                    <a:pt x="279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14" name="Google Shape;22114;p80"/>
          <p:cNvGrpSpPr/>
          <p:nvPr/>
        </p:nvGrpSpPr>
        <p:grpSpPr>
          <a:xfrm>
            <a:off x="7144461" y="3839882"/>
            <a:ext cx="351088" cy="473005"/>
            <a:chOff x="5358346" y="2879911"/>
            <a:chExt cx="263316" cy="354754"/>
          </a:xfrm>
        </p:grpSpPr>
        <p:sp>
          <p:nvSpPr>
            <p:cNvPr id="22115" name="Google Shape;22115;p80"/>
            <p:cNvSpPr/>
            <p:nvPr/>
          </p:nvSpPr>
          <p:spPr>
            <a:xfrm>
              <a:off x="5392805" y="3120237"/>
              <a:ext cx="194371" cy="51480"/>
            </a:xfrm>
            <a:custGeom>
              <a:avLst/>
              <a:gdLst/>
              <a:ahLst/>
              <a:cxnLst/>
              <a:rect l="l" t="t" r="r" b="b"/>
              <a:pathLst>
                <a:path w="7423" h="1966" extrusionOk="0">
                  <a:moveTo>
                    <a:pt x="869" y="0"/>
                  </a:moveTo>
                  <a:cubicBezTo>
                    <a:pt x="392" y="0"/>
                    <a:pt x="1" y="391"/>
                    <a:pt x="1" y="878"/>
                  </a:cubicBezTo>
                  <a:lnTo>
                    <a:pt x="1" y="1965"/>
                  </a:lnTo>
                  <a:lnTo>
                    <a:pt x="7423" y="1965"/>
                  </a:lnTo>
                  <a:lnTo>
                    <a:pt x="7423" y="878"/>
                  </a:lnTo>
                  <a:cubicBezTo>
                    <a:pt x="7423" y="391"/>
                    <a:pt x="7032" y="0"/>
                    <a:pt x="6555" y="0"/>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6" name="Google Shape;22116;p80"/>
            <p:cNvSpPr/>
            <p:nvPr/>
          </p:nvSpPr>
          <p:spPr>
            <a:xfrm>
              <a:off x="5450020" y="2879911"/>
              <a:ext cx="79969" cy="46007"/>
            </a:xfrm>
            <a:custGeom>
              <a:avLst/>
              <a:gdLst/>
              <a:ahLst/>
              <a:cxnLst/>
              <a:rect l="l" t="t" r="r" b="b"/>
              <a:pathLst>
                <a:path w="3054" h="1757" extrusionOk="0">
                  <a:moveTo>
                    <a:pt x="868" y="1"/>
                  </a:moveTo>
                  <a:cubicBezTo>
                    <a:pt x="391" y="1"/>
                    <a:pt x="0" y="392"/>
                    <a:pt x="0" y="879"/>
                  </a:cubicBezTo>
                  <a:cubicBezTo>
                    <a:pt x="0" y="1356"/>
                    <a:pt x="391" y="1756"/>
                    <a:pt x="868" y="1756"/>
                  </a:cubicBezTo>
                  <a:lnTo>
                    <a:pt x="2185" y="1756"/>
                  </a:lnTo>
                  <a:cubicBezTo>
                    <a:pt x="2662" y="1756"/>
                    <a:pt x="3053" y="1356"/>
                    <a:pt x="3053" y="879"/>
                  </a:cubicBezTo>
                  <a:cubicBezTo>
                    <a:pt x="3053" y="392"/>
                    <a:pt x="2662" y="1"/>
                    <a:pt x="2185" y="1"/>
                  </a:cubicBezTo>
                  <a:close/>
                </a:path>
              </a:pathLst>
            </a:custGeom>
            <a:solidFill>
              <a:srgbClr val="F4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7" name="Google Shape;22117;p80"/>
            <p:cNvSpPr/>
            <p:nvPr/>
          </p:nvSpPr>
          <p:spPr>
            <a:xfrm>
              <a:off x="5358346" y="3091512"/>
              <a:ext cx="263316" cy="143153"/>
            </a:xfrm>
            <a:custGeom>
              <a:avLst/>
              <a:gdLst/>
              <a:ahLst/>
              <a:cxnLst/>
              <a:rect l="l" t="t" r="r" b="b"/>
              <a:pathLst>
                <a:path w="10056" h="5467" extrusionOk="0">
                  <a:moveTo>
                    <a:pt x="3711" y="0"/>
                  </a:moveTo>
                  <a:lnTo>
                    <a:pt x="3711" y="1135"/>
                  </a:lnTo>
                  <a:cubicBezTo>
                    <a:pt x="3711" y="1498"/>
                    <a:pt x="3482" y="1832"/>
                    <a:pt x="3129" y="1956"/>
                  </a:cubicBezTo>
                  <a:lnTo>
                    <a:pt x="878" y="2748"/>
                  </a:lnTo>
                  <a:cubicBezTo>
                    <a:pt x="353" y="2938"/>
                    <a:pt x="0" y="3435"/>
                    <a:pt x="0" y="3988"/>
                  </a:cubicBezTo>
                  <a:lnTo>
                    <a:pt x="0" y="4808"/>
                  </a:lnTo>
                  <a:cubicBezTo>
                    <a:pt x="0" y="5171"/>
                    <a:pt x="296" y="5467"/>
                    <a:pt x="658" y="5467"/>
                  </a:cubicBezTo>
                  <a:lnTo>
                    <a:pt x="9397" y="5467"/>
                  </a:lnTo>
                  <a:cubicBezTo>
                    <a:pt x="9759" y="5467"/>
                    <a:pt x="10055" y="5171"/>
                    <a:pt x="10055" y="4808"/>
                  </a:cubicBezTo>
                  <a:lnTo>
                    <a:pt x="10055" y="3988"/>
                  </a:lnTo>
                  <a:cubicBezTo>
                    <a:pt x="10046" y="3435"/>
                    <a:pt x="9702" y="2938"/>
                    <a:pt x="9178" y="2757"/>
                  </a:cubicBezTo>
                  <a:lnTo>
                    <a:pt x="6926" y="1956"/>
                  </a:lnTo>
                  <a:cubicBezTo>
                    <a:pt x="6573" y="1832"/>
                    <a:pt x="6335" y="1498"/>
                    <a:pt x="6335" y="1135"/>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8" name="Google Shape;22118;p80"/>
            <p:cNvSpPr/>
            <p:nvPr/>
          </p:nvSpPr>
          <p:spPr>
            <a:xfrm>
              <a:off x="5358346" y="3144955"/>
              <a:ext cx="263316" cy="89710"/>
            </a:xfrm>
            <a:custGeom>
              <a:avLst/>
              <a:gdLst/>
              <a:ahLst/>
              <a:cxnLst/>
              <a:rect l="l" t="t" r="r" b="b"/>
              <a:pathLst>
                <a:path w="10056" h="3426" extrusionOk="0">
                  <a:moveTo>
                    <a:pt x="2900" y="1"/>
                  </a:moveTo>
                  <a:lnTo>
                    <a:pt x="878" y="716"/>
                  </a:lnTo>
                  <a:cubicBezTo>
                    <a:pt x="353" y="897"/>
                    <a:pt x="0" y="1394"/>
                    <a:pt x="0" y="1947"/>
                  </a:cubicBezTo>
                  <a:lnTo>
                    <a:pt x="0" y="2767"/>
                  </a:lnTo>
                  <a:cubicBezTo>
                    <a:pt x="0" y="3130"/>
                    <a:pt x="296" y="3426"/>
                    <a:pt x="658" y="3426"/>
                  </a:cubicBezTo>
                  <a:lnTo>
                    <a:pt x="9397" y="3426"/>
                  </a:lnTo>
                  <a:cubicBezTo>
                    <a:pt x="9759" y="3426"/>
                    <a:pt x="10055" y="3130"/>
                    <a:pt x="10055" y="2767"/>
                  </a:cubicBezTo>
                  <a:lnTo>
                    <a:pt x="10055" y="1947"/>
                  </a:lnTo>
                  <a:cubicBezTo>
                    <a:pt x="10055" y="1394"/>
                    <a:pt x="9702" y="897"/>
                    <a:pt x="9178" y="716"/>
                  </a:cubicBezTo>
                  <a:lnTo>
                    <a:pt x="7155" y="1"/>
                  </a:lnTo>
                  <a:cubicBezTo>
                    <a:pt x="6917" y="983"/>
                    <a:pt x="6039" y="1680"/>
                    <a:pt x="5028" y="1680"/>
                  </a:cubicBezTo>
                  <a:cubicBezTo>
                    <a:pt x="4016" y="1680"/>
                    <a:pt x="3139" y="983"/>
                    <a:pt x="2900"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19" name="Google Shape;22119;p80"/>
            <p:cNvSpPr/>
            <p:nvPr/>
          </p:nvSpPr>
          <p:spPr>
            <a:xfrm>
              <a:off x="5423546" y="3144955"/>
              <a:ext cx="132915" cy="54988"/>
            </a:xfrm>
            <a:custGeom>
              <a:avLst/>
              <a:gdLst/>
              <a:ahLst/>
              <a:cxnLst/>
              <a:rect l="l" t="t" r="r" b="b"/>
              <a:pathLst>
                <a:path w="5076" h="2100" extrusionOk="0">
                  <a:moveTo>
                    <a:pt x="410" y="1"/>
                  </a:moveTo>
                  <a:lnTo>
                    <a:pt x="0" y="144"/>
                  </a:lnTo>
                  <a:cubicBezTo>
                    <a:pt x="305" y="1298"/>
                    <a:pt x="1345" y="2099"/>
                    <a:pt x="2538" y="2099"/>
                  </a:cubicBezTo>
                  <a:cubicBezTo>
                    <a:pt x="3730" y="2099"/>
                    <a:pt x="4770" y="1298"/>
                    <a:pt x="5075" y="144"/>
                  </a:cubicBezTo>
                  <a:lnTo>
                    <a:pt x="4665" y="1"/>
                  </a:lnTo>
                  <a:cubicBezTo>
                    <a:pt x="4427" y="983"/>
                    <a:pt x="3549" y="1680"/>
                    <a:pt x="2538" y="1680"/>
                  </a:cubicBezTo>
                  <a:cubicBezTo>
                    <a:pt x="1526" y="1680"/>
                    <a:pt x="649" y="983"/>
                    <a:pt x="410" y="1"/>
                  </a:cubicBezTo>
                  <a:close/>
                </a:path>
              </a:pathLst>
            </a:custGeom>
            <a:solidFill>
              <a:srgbClr val="82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0" name="Google Shape;22120;p80"/>
            <p:cNvSpPr/>
            <p:nvPr/>
          </p:nvSpPr>
          <p:spPr>
            <a:xfrm>
              <a:off x="5455754" y="3091512"/>
              <a:ext cx="68736" cy="34564"/>
            </a:xfrm>
            <a:custGeom>
              <a:avLst/>
              <a:gdLst/>
              <a:ahLst/>
              <a:cxnLst/>
              <a:rect l="l" t="t" r="r" b="b"/>
              <a:pathLst>
                <a:path w="2625" h="1320" extrusionOk="0">
                  <a:moveTo>
                    <a:pt x="1" y="0"/>
                  </a:moveTo>
                  <a:lnTo>
                    <a:pt x="1" y="1040"/>
                  </a:lnTo>
                  <a:cubicBezTo>
                    <a:pt x="416" y="1226"/>
                    <a:pt x="862" y="1319"/>
                    <a:pt x="1309" y="1319"/>
                  </a:cubicBezTo>
                  <a:cubicBezTo>
                    <a:pt x="1756" y="1319"/>
                    <a:pt x="2204" y="1226"/>
                    <a:pt x="2624" y="1040"/>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1" name="Google Shape;22121;p80"/>
            <p:cNvSpPr/>
            <p:nvPr/>
          </p:nvSpPr>
          <p:spPr>
            <a:xfrm>
              <a:off x="5397545" y="2994339"/>
              <a:ext cx="184630" cy="119927"/>
            </a:xfrm>
            <a:custGeom>
              <a:avLst/>
              <a:gdLst/>
              <a:ahLst/>
              <a:cxnLst/>
              <a:rect l="l" t="t" r="r" b="b"/>
              <a:pathLst>
                <a:path w="7051" h="4580" extrusionOk="0">
                  <a:moveTo>
                    <a:pt x="688" y="0"/>
                  </a:moveTo>
                  <a:lnTo>
                    <a:pt x="516" y="887"/>
                  </a:lnTo>
                  <a:cubicBezTo>
                    <a:pt x="268" y="916"/>
                    <a:pt x="68" y="1116"/>
                    <a:pt x="39" y="1364"/>
                  </a:cubicBezTo>
                  <a:cubicBezTo>
                    <a:pt x="1" y="1689"/>
                    <a:pt x="258" y="1965"/>
                    <a:pt x="583" y="1965"/>
                  </a:cubicBezTo>
                  <a:lnTo>
                    <a:pt x="697" y="1965"/>
                  </a:lnTo>
                  <a:cubicBezTo>
                    <a:pt x="812" y="3444"/>
                    <a:pt x="2042" y="4579"/>
                    <a:pt x="3531" y="4579"/>
                  </a:cubicBezTo>
                  <a:cubicBezTo>
                    <a:pt x="5009" y="4579"/>
                    <a:pt x="6240" y="3444"/>
                    <a:pt x="6354" y="1965"/>
                  </a:cubicBezTo>
                  <a:lnTo>
                    <a:pt x="6478" y="1965"/>
                  </a:lnTo>
                  <a:cubicBezTo>
                    <a:pt x="6803" y="1965"/>
                    <a:pt x="7051" y="1689"/>
                    <a:pt x="7022" y="1364"/>
                  </a:cubicBezTo>
                  <a:cubicBezTo>
                    <a:pt x="6984" y="1116"/>
                    <a:pt x="6793" y="926"/>
                    <a:pt x="6545" y="887"/>
                  </a:cubicBezTo>
                  <a:lnTo>
                    <a:pt x="6374"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2" name="Google Shape;22122;p80"/>
            <p:cNvSpPr/>
            <p:nvPr/>
          </p:nvSpPr>
          <p:spPr>
            <a:xfrm>
              <a:off x="5397807" y="2982844"/>
              <a:ext cx="143651" cy="131632"/>
            </a:xfrm>
            <a:custGeom>
              <a:avLst/>
              <a:gdLst/>
              <a:ahLst/>
              <a:cxnLst/>
              <a:rect l="l" t="t" r="r" b="b"/>
              <a:pathLst>
                <a:path w="5486" h="5027" extrusionOk="0">
                  <a:moveTo>
                    <a:pt x="678" y="0"/>
                  </a:moveTo>
                  <a:lnTo>
                    <a:pt x="496" y="1326"/>
                  </a:lnTo>
                  <a:cubicBezTo>
                    <a:pt x="248" y="1355"/>
                    <a:pt x="48" y="1555"/>
                    <a:pt x="29" y="1803"/>
                  </a:cubicBezTo>
                  <a:cubicBezTo>
                    <a:pt x="0" y="2128"/>
                    <a:pt x="248" y="2404"/>
                    <a:pt x="573" y="2404"/>
                  </a:cubicBezTo>
                  <a:lnTo>
                    <a:pt x="697" y="2404"/>
                  </a:lnTo>
                  <a:cubicBezTo>
                    <a:pt x="801" y="3900"/>
                    <a:pt x="2048" y="5027"/>
                    <a:pt x="3501" y="5027"/>
                  </a:cubicBezTo>
                  <a:cubicBezTo>
                    <a:pt x="3652" y="5027"/>
                    <a:pt x="3805" y="5015"/>
                    <a:pt x="3959" y="4990"/>
                  </a:cubicBezTo>
                  <a:cubicBezTo>
                    <a:pt x="2576" y="4770"/>
                    <a:pt x="1555" y="3587"/>
                    <a:pt x="1555" y="2185"/>
                  </a:cubicBezTo>
                  <a:cubicBezTo>
                    <a:pt x="1555" y="1698"/>
                    <a:pt x="1947" y="1307"/>
                    <a:pt x="2433" y="1307"/>
                  </a:cubicBezTo>
                  <a:lnTo>
                    <a:pt x="5057" y="1307"/>
                  </a:lnTo>
                  <a:cubicBezTo>
                    <a:pt x="5295" y="1307"/>
                    <a:pt x="5486" y="1116"/>
                    <a:pt x="5486" y="878"/>
                  </a:cubicBezTo>
                  <a:lnTo>
                    <a:pt x="5486"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3" name="Google Shape;22123;p80"/>
            <p:cNvSpPr/>
            <p:nvPr/>
          </p:nvSpPr>
          <p:spPr>
            <a:xfrm>
              <a:off x="5410035" y="3139613"/>
              <a:ext cx="28515" cy="95052"/>
            </a:xfrm>
            <a:custGeom>
              <a:avLst/>
              <a:gdLst/>
              <a:ahLst/>
              <a:cxnLst/>
              <a:rect l="l" t="t" r="r" b="b"/>
              <a:pathLst>
                <a:path w="1089" h="3630" extrusionOk="0">
                  <a:moveTo>
                    <a:pt x="916" y="1"/>
                  </a:moveTo>
                  <a:cubicBezTo>
                    <a:pt x="894" y="1"/>
                    <a:pt x="872" y="5"/>
                    <a:pt x="850" y="14"/>
                  </a:cubicBezTo>
                  <a:lnTo>
                    <a:pt x="211" y="262"/>
                  </a:lnTo>
                  <a:cubicBezTo>
                    <a:pt x="87" y="319"/>
                    <a:pt x="1" y="443"/>
                    <a:pt x="1" y="586"/>
                  </a:cubicBezTo>
                  <a:lnTo>
                    <a:pt x="1" y="3630"/>
                  </a:lnTo>
                  <a:lnTo>
                    <a:pt x="1088" y="3630"/>
                  </a:lnTo>
                  <a:lnTo>
                    <a:pt x="1088" y="176"/>
                  </a:lnTo>
                  <a:cubicBezTo>
                    <a:pt x="1088" y="76"/>
                    <a:pt x="1007" y="1"/>
                    <a:pt x="916"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4" name="Google Shape;22124;p80"/>
            <p:cNvSpPr/>
            <p:nvPr/>
          </p:nvSpPr>
          <p:spPr>
            <a:xfrm>
              <a:off x="5464709" y="3062970"/>
              <a:ext cx="50563" cy="17334"/>
            </a:xfrm>
            <a:custGeom>
              <a:avLst/>
              <a:gdLst/>
              <a:ahLst/>
              <a:cxnLst/>
              <a:rect l="l" t="t" r="r" b="b"/>
              <a:pathLst>
                <a:path w="1931" h="662" extrusionOk="0">
                  <a:moveTo>
                    <a:pt x="311" y="0"/>
                  </a:moveTo>
                  <a:cubicBezTo>
                    <a:pt x="145" y="0"/>
                    <a:pt x="1" y="223"/>
                    <a:pt x="155" y="384"/>
                  </a:cubicBezTo>
                  <a:cubicBezTo>
                    <a:pt x="373" y="566"/>
                    <a:pt x="644" y="662"/>
                    <a:pt x="925" y="662"/>
                  </a:cubicBezTo>
                  <a:cubicBezTo>
                    <a:pt x="939" y="662"/>
                    <a:pt x="952" y="661"/>
                    <a:pt x="966" y="661"/>
                  </a:cubicBezTo>
                  <a:cubicBezTo>
                    <a:pt x="979" y="661"/>
                    <a:pt x="993" y="662"/>
                    <a:pt x="1006" y="662"/>
                  </a:cubicBezTo>
                  <a:cubicBezTo>
                    <a:pt x="1287" y="662"/>
                    <a:pt x="1558" y="566"/>
                    <a:pt x="1777" y="384"/>
                  </a:cubicBezTo>
                  <a:cubicBezTo>
                    <a:pt x="1930" y="223"/>
                    <a:pt x="1786" y="0"/>
                    <a:pt x="1620" y="0"/>
                  </a:cubicBezTo>
                  <a:cubicBezTo>
                    <a:pt x="1570" y="0"/>
                    <a:pt x="1518" y="21"/>
                    <a:pt x="1471" y="69"/>
                  </a:cubicBezTo>
                  <a:cubicBezTo>
                    <a:pt x="1319" y="174"/>
                    <a:pt x="1142" y="227"/>
                    <a:pt x="966" y="227"/>
                  </a:cubicBezTo>
                  <a:cubicBezTo>
                    <a:pt x="789" y="227"/>
                    <a:pt x="613" y="174"/>
                    <a:pt x="460" y="69"/>
                  </a:cubicBezTo>
                  <a:cubicBezTo>
                    <a:pt x="413" y="21"/>
                    <a:pt x="361" y="0"/>
                    <a:pt x="311"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5" name="Google Shape;22125;p80"/>
            <p:cNvSpPr/>
            <p:nvPr/>
          </p:nvSpPr>
          <p:spPr>
            <a:xfrm>
              <a:off x="5450020" y="3022933"/>
              <a:ext cx="11521" cy="17125"/>
            </a:xfrm>
            <a:custGeom>
              <a:avLst/>
              <a:gdLst/>
              <a:ahLst/>
              <a:cxnLst/>
              <a:rect l="l" t="t" r="r" b="b"/>
              <a:pathLst>
                <a:path w="440" h="654" extrusionOk="0">
                  <a:moveTo>
                    <a:pt x="216" y="0"/>
                  </a:moveTo>
                  <a:cubicBezTo>
                    <a:pt x="108" y="0"/>
                    <a:pt x="0" y="72"/>
                    <a:pt x="0" y="215"/>
                  </a:cubicBezTo>
                  <a:lnTo>
                    <a:pt x="0" y="435"/>
                  </a:lnTo>
                  <a:cubicBezTo>
                    <a:pt x="0" y="559"/>
                    <a:pt x="96" y="654"/>
                    <a:pt x="220" y="654"/>
                  </a:cubicBezTo>
                  <a:cubicBezTo>
                    <a:pt x="334" y="654"/>
                    <a:pt x="439" y="559"/>
                    <a:pt x="439" y="435"/>
                  </a:cubicBezTo>
                  <a:lnTo>
                    <a:pt x="439" y="215"/>
                  </a:lnTo>
                  <a:cubicBezTo>
                    <a:pt x="434" y="72"/>
                    <a:pt x="325" y="0"/>
                    <a:pt x="216"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6" name="Google Shape;22126;p80"/>
            <p:cNvSpPr/>
            <p:nvPr/>
          </p:nvSpPr>
          <p:spPr>
            <a:xfrm>
              <a:off x="5518572" y="3022933"/>
              <a:ext cx="11417" cy="17125"/>
            </a:xfrm>
            <a:custGeom>
              <a:avLst/>
              <a:gdLst/>
              <a:ahLst/>
              <a:cxnLst/>
              <a:rect l="l" t="t" r="r" b="b"/>
              <a:pathLst>
                <a:path w="436" h="654" extrusionOk="0">
                  <a:moveTo>
                    <a:pt x="217" y="0"/>
                  </a:moveTo>
                  <a:cubicBezTo>
                    <a:pt x="108" y="0"/>
                    <a:pt x="1" y="72"/>
                    <a:pt x="6" y="215"/>
                  </a:cubicBezTo>
                  <a:lnTo>
                    <a:pt x="6" y="435"/>
                  </a:lnTo>
                  <a:cubicBezTo>
                    <a:pt x="6" y="559"/>
                    <a:pt x="101" y="654"/>
                    <a:pt x="216" y="654"/>
                  </a:cubicBezTo>
                  <a:cubicBezTo>
                    <a:pt x="340" y="654"/>
                    <a:pt x="435" y="559"/>
                    <a:pt x="435" y="435"/>
                  </a:cubicBezTo>
                  <a:lnTo>
                    <a:pt x="435" y="215"/>
                  </a:lnTo>
                  <a:cubicBezTo>
                    <a:pt x="435" y="72"/>
                    <a:pt x="325" y="0"/>
                    <a:pt x="217" y="0"/>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7" name="Google Shape;22127;p80"/>
            <p:cNvSpPr/>
            <p:nvPr/>
          </p:nvSpPr>
          <p:spPr>
            <a:xfrm>
              <a:off x="5398566" y="2920131"/>
              <a:ext cx="183112" cy="111443"/>
            </a:xfrm>
            <a:custGeom>
              <a:avLst/>
              <a:gdLst/>
              <a:ahLst/>
              <a:cxnLst/>
              <a:rect l="l" t="t" r="r" b="b"/>
              <a:pathLst>
                <a:path w="6993" h="4256" extrusionOk="0">
                  <a:moveTo>
                    <a:pt x="4167" y="1"/>
                  </a:moveTo>
                  <a:cubicBezTo>
                    <a:pt x="4162" y="1"/>
                    <a:pt x="4156" y="1"/>
                    <a:pt x="4150" y="1"/>
                  </a:cubicBezTo>
                  <a:lnTo>
                    <a:pt x="2833" y="1"/>
                  </a:lnTo>
                  <a:cubicBezTo>
                    <a:pt x="1269" y="1"/>
                    <a:pt x="0" y="1270"/>
                    <a:pt x="0" y="2834"/>
                  </a:cubicBezTo>
                  <a:lnTo>
                    <a:pt x="0" y="4256"/>
                  </a:lnTo>
                  <a:cubicBezTo>
                    <a:pt x="0" y="3950"/>
                    <a:pt x="248" y="3712"/>
                    <a:pt x="553" y="3712"/>
                  </a:cubicBezTo>
                  <a:cubicBezTo>
                    <a:pt x="611" y="3712"/>
                    <a:pt x="658" y="3664"/>
                    <a:pt x="658" y="3597"/>
                  </a:cubicBezTo>
                  <a:lnTo>
                    <a:pt x="658" y="3492"/>
                  </a:lnTo>
                  <a:cubicBezTo>
                    <a:pt x="658" y="3368"/>
                    <a:pt x="754" y="3273"/>
                    <a:pt x="878" y="3273"/>
                  </a:cubicBezTo>
                  <a:lnTo>
                    <a:pt x="3749" y="3273"/>
                  </a:lnTo>
                  <a:cubicBezTo>
                    <a:pt x="3864" y="3273"/>
                    <a:pt x="3978" y="3225"/>
                    <a:pt x="4064" y="3149"/>
                  </a:cubicBezTo>
                  <a:lnTo>
                    <a:pt x="4541" y="2672"/>
                  </a:lnTo>
                  <a:cubicBezTo>
                    <a:pt x="4584" y="2626"/>
                    <a:pt x="4639" y="2605"/>
                    <a:pt x="4694" y="2605"/>
                  </a:cubicBezTo>
                  <a:cubicBezTo>
                    <a:pt x="4788" y="2605"/>
                    <a:pt x="4880" y="2665"/>
                    <a:pt x="4904" y="2767"/>
                  </a:cubicBezTo>
                  <a:lnTo>
                    <a:pt x="4989" y="3101"/>
                  </a:lnTo>
                  <a:cubicBezTo>
                    <a:pt x="5008" y="3206"/>
                    <a:pt x="5094" y="3273"/>
                    <a:pt x="5199" y="3273"/>
                  </a:cubicBezTo>
                  <a:lnTo>
                    <a:pt x="6125" y="3273"/>
                  </a:lnTo>
                  <a:cubicBezTo>
                    <a:pt x="6239" y="3273"/>
                    <a:pt x="6344" y="3368"/>
                    <a:pt x="6344" y="3492"/>
                  </a:cubicBezTo>
                  <a:lnTo>
                    <a:pt x="6344" y="3597"/>
                  </a:lnTo>
                  <a:cubicBezTo>
                    <a:pt x="6335" y="3655"/>
                    <a:pt x="6382" y="3702"/>
                    <a:pt x="6449" y="3712"/>
                  </a:cubicBezTo>
                  <a:cubicBezTo>
                    <a:pt x="6455" y="3712"/>
                    <a:pt x="6460" y="3712"/>
                    <a:pt x="6466" y="3712"/>
                  </a:cubicBezTo>
                  <a:cubicBezTo>
                    <a:pt x="6754" y="3712"/>
                    <a:pt x="6993" y="3956"/>
                    <a:pt x="6993" y="4256"/>
                  </a:cubicBezTo>
                  <a:lnTo>
                    <a:pt x="6993" y="2834"/>
                  </a:lnTo>
                  <a:cubicBezTo>
                    <a:pt x="6993" y="1275"/>
                    <a:pt x="5724" y="1"/>
                    <a:pt x="4167" y="1"/>
                  </a:cubicBez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8" name="Google Shape;22128;p80"/>
            <p:cNvSpPr/>
            <p:nvPr/>
          </p:nvSpPr>
          <p:spPr>
            <a:xfrm>
              <a:off x="5455754" y="2921126"/>
              <a:ext cx="125924" cy="73239"/>
            </a:xfrm>
            <a:custGeom>
              <a:avLst/>
              <a:gdLst/>
              <a:ahLst/>
              <a:cxnLst/>
              <a:rect l="l" t="t" r="r" b="b"/>
              <a:pathLst>
                <a:path w="4809" h="2797" extrusionOk="0">
                  <a:moveTo>
                    <a:pt x="2405" y="1"/>
                  </a:moveTo>
                  <a:cubicBezTo>
                    <a:pt x="1489" y="135"/>
                    <a:pt x="707" y="707"/>
                    <a:pt x="296" y="1527"/>
                  </a:cubicBezTo>
                  <a:cubicBezTo>
                    <a:pt x="1" y="2109"/>
                    <a:pt x="430" y="2796"/>
                    <a:pt x="1079" y="2796"/>
                  </a:cubicBezTo>
                  <a:lnTo>
                    <a:pt x="2185" y="2796"/>
                  </a:lnTo>
                  <a:lnTo>
                    <a:pt x="2347" y="2634"/>
                  </a:lnTo>
                  <a:cubicBezTo>
                    <a:pt x="2393" y="2588"/>
                    <a:pt x="2449" y="2567"/>
                    <a:pt x="2503" y="2567"/>
                  </a:cubicBezTo>
                  <a:cubicBezTo>
                    <a:pt x="2597" y="2567"/>
                    <a:pt x="2686" y="2630"/>
                    <a:pt x="2710" y="2739"/>
                  </a:cubicBezTo>
                  <a:lnTo>
                    <a:pt x="2729" y="2796"/>
                  </a:lnTo>
                  <a:lnTo>
                    <a:pt x="4809" y="2796"/>
                  </a:lnTo>
                  <a:cubicBezTo>
                    <a:pt x="4799" y="1403"/>
                    <a:pt x="3778" y="211"/>
                    <a:pt x="2405" y="1"/>
                  </a:cubicBez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29" name="Google Shape;22129;p80"/>
            <p:cNvSpPr/>
            <p:nvPr/>
          </p:nvSpPr>
          <p:spPr>
            <a:xfrm>
              <a:off x="5410035" y="3144222"/>
              <a:ext cx="11286" cy="90443"/>
            </a:xfrm>
            <a:custGeom>
              <a:avLst/>
              <a:gdLst/>
              <a:ahLst/>
              <a:cxnLst/>
              <a:rect l="l" t="t" r="r" b="b"/>
              <a:pathLst>
                <a:path w="431" h="3454" extrusionOk="0">
                  <a:moveTo>
                    <a:pt x="430" y="0"/>
                  </a:moveTo>
                  <a:lnTo>
                    <a:pt x="211" y="86"/>
                  </a:lnTo>
                  <a:cubicBezTo>
                    <a:pt x="87" y="143"/>
                    <a:pt x="1" y="267"/>
                    <a:pt x="1" y="410"/>
                  </a:cubicBezTo>
                  <a:lnTo>
                    <a:pt x="1" y="3454"/>
                  </a:lnTo>
                  <a:lnTo>
                    <a:pt x="430" y="3454"/>
                  </a:lnTo>
                  <a:lnTo>
                    <a:pt x="43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0" name="Google Shape;22130;p80"/>
            <p:cNvSpPr/>
            <p:nvPr/>
          </p:nvSpPr>
          <p:spPr>
            <a:xfrm>
              <a:off x="5541431" y="3139613"/>
              <a:ext cx="28751" cy="95052"/>
            </a:xfrm>
            <a:custGeom>
              <a:avLst/>
              <a:gdLst/>
              <a:ahLst/>
              <a:cxnLst/>
              <a:rect l="l" t="t" r="r" b="b"/>
              <a:pathLst>
                <a:path w="1098" h="3630" extrusionOk="0">
                  <a:moveTo>
                    <a:pt x="178" y="1"/>
                  </a:moveTo>
                  <a:cubicBezTo>
                    <a:pt x="82" y="1"/>
                    <a:pt x="1" y="76"/>
                    <a:pt x="1" y="176"/>
                  </a:cubicBezTo>
                  <a:lnTo>
                    <a:pt x="1" y="3630"/>
                  </a:lnTo>
                  <a:lnTo>
                    <a:pt x="1098" y="3630"/>
                  </a:lnTo>
                  <a:lnTo>
                    <a:pt x="1098" y="586"/>
                  </a:lnTo>
                  <a:cubicBezTo>
                    <a:pt x="1098" y="443"/>
                    <a:pt x="1012" y="319"/>
                    <a:pt x="879" y="262"/>
                  </a:cubicBezTo>
                  <a:lnTo>
                    <a:pt x="249" y="14"/>
                  </a:lnTo>
                  <a:cubicBezTo>
                    <a:pt x="225" y="5"/>
                    <a:pt x="201" y="1"/>
                    <a:pt x="178"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1" name="Google Shape;22131;p80"/>
            <p:cNvSpPr/>
            <p:nvPr/>
          </p:nvSpPr>
          <p:spPr>
            <a:xfrm>
              <a:off x="5558687" y="3144222"/>
              <a:ext cx="11260" cy="90443"/>
            </a:xfrm>
            <a:custGeom>
              <a:avLst/>
              <a:gdLst/>
              <a:ahLst/>
              <a:cxnLst/>
              <a:rect l="l" t="t" r="r" b="b"/>
              <a:pathLst>
                <a:path w="430" h="3454" extrusionOk="0">
                  <a:moveTo>
                    <a:pt x="0" y="0"/>
                  </a:moveTo>
                  <a:lnTo>
                    <a:pt x="0" y="3454"/>
                  </a:lnTo>
                  <a:lnTo>
                    <a:pt x="429" y="3454"/>
                  </a:lnTo>
                  <a:lnTo>
                    <a:pt x="429" y="410"/>
                  </a:lnTo>
                  <a:cubicBezTo>
                    <a:pt x="429" y="267"/>
                    <a:pt x="344" y="143"/>
                    <a:pt x="220" y="86"/>
                  </a:cubicBezTo>
                  <a:lnTo>
                    <a:pt x="0" y="0"/>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2" name="Google Shape;22132;p80"/>
            <p:cNvSpPr/>
            <p:nvPr/>
          </p:nvSpPr>
          <p:spPr>
            <a:xfrm>
              <a:off x="5410035" y="3177425"/>
              <a:ext cx="28515" cy="17282"/>
            </a:xfrm>
            <a:custGeom>
              <a:avLst/>
              <a:gdLst/>
              <a:ahLst/>
              <a:cxnLst/>
              <a:rect l="l" t="t" r="r" b="b"/>
              <a:pathLst>
                <a:path w="1089" h="660" extrusionOk="0">
                  <a:moveTo>
                    <a:pt x="1" y="1"/>
                  </a:moveTo>
                  <a:lnTo>
                    <a:pt x="1" y="659"/>
                  </a:lnTo>
                  <a:lnTo>
                    <a:pt x="1088" y="659"/>
                  </a:lnTo>
                  <a:lnTo>
                    <a:pt x="108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3" name="Google Shape;22133;p80"/>
            <p:cNvSpPr/>
            <p:nvPr/>
          </p:nvSpPr>
          <p:spPr>
            <a:xfrm>
              <a:off x="5410035" y="3177425"/>
              <a:ext cx="11286" cy="17282"/>
            </a:xfrm>
            <a:custGeom>
              <a:avLst/>
              <a:gdLst/>
              <a:ahLst/>
              <a:cxnLst/>
              <a:rect l="l" t="t" r="r" b="b"/>
              <a:pathLst>
                <a:path w="431" h="660" extrusionOk="0">
                  <a:moveTo>
                    <a:pt x="1" y="1"/>
                  </a:moveTo>
                  <a:lnTo>
                    <a:pt x="1" y="659"/>
                  </a:lnTo>
                  <a:lnTo>
                    <a:pt x="430" y="659"/>
                  </a:lnTo>
                  <a:lnTo>
                    <a:pt x="430"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4" name="Google Shape;22134;p80"/>
            <p:cNvSpPr/>
            <p:nvPr/>
          </p:nvSpPr>
          <p:spPr>
            <a:xfrm>
              <a:off x="5541431" y="3177425"/>
              <a:ext cx="28751" cy="17282"/>
            </a:xfrm>
            <a:custGeom>
              <a:avLst/>
              <a:gdLst/>
              <a:ahLst/>
              <a:cxnLst/>
              <a:rect l="l" t="t" r="r" b="b"/>
              <a:pathLst>
                <a:path w="1098" h="660" extrusionOk="0">
                  <a:moveTo>
                    <a:pt x="1" y="1"/>
                  </a:moveTo>
                  <a:lnTo>
                    <a:pt x="1" y="659"/>
                  </a:lnTo>
                  <a:lnTo>
                    <a:pt x="1098" y="659"/>
                  </a:lnTo>
                  <a:lnTo>
                    <a:pt x="1098" y="1"/>
                  </a:ln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5" name="Google Shape;22135;p80"/>
            <p:cNvSpPr/>
            <p:nvPr/>
          </p:nvSpPr>
          <p:spPr>
            <a:xfrm>
              <a:off x="5558687" y="3177425"/>
              <a:ext cx="11495" cy="17282"/>
            </a:xfrm>
            <a:custGeom>
              <a:avLst/>
              <a:gdLst/>
              <a:ahLst/>
              <a:cxnLst/>
              <a:rect l="l" t="t" r="r" b="b"/>
              <a:pathLst>
                <a:path w="439" h="660" extrusionOk="0">
                  <a:moveTo>
                    <a:pt x="0" y="1"/>
                  </a:moveTo>
                  <a:lnTo>
                    <a:pt x="0" y="659"/>
                  </a:lnTo>
                  <a:lnTo>
                    <a:pt x="439" y="659"/>
                  </a:lnTo>
                  <a:lnTo>
                    <a:pt x="439" y="1"/>
                  </a:ln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36" name="Google Shape;22136;p80"/>
          <p:cNvGrpSpPr/>
          <p:nvPr/>
        </p:nvGrpSpPr>
        <p:grpSpPr>
          <a:xfrm>
            <a:off x="10748600" y="4460990"/>
            <a:ext cx="351088" cy="473076"/>
            <a:chOff x="8061450" y="3345742"/>
            <a:chExt cx="263316" cy="354807"/>
          </a:xfrm>
        </p:grpSpPr>
        <p:sp>
          <p:nvSpPr>
            <p:cNvPr id="22137" name="Google Shape;22137;p80"/>
            <p:cNvSpPr/>
            <p:nvPr/>
          </p:nvSpPr>
          <p:spPr>
            <a:xfrm>
              <a:off x="8075956" y="3345794"/>
              <a:ext cx="234591" cy="303039"/>
            </a:xfrm>
            <a:custGeom>
              <a:avLst/>
              <a:gdLst/>
              <a:ahLst/>
              <a:cxnLst/>
              <a:rect l="l" t="t" r="r" b="b"/>
              <a:pathLst>
                <a:path w="8959" h="11573" extrusionOk="0">
                  <a:moveTo>
                    <a:pt x="4502" y="1"/>
                  </a:moveTo>
                  <a:cubicBezTo>
                    <a:pt x="4496" y="1"/>
                    <a:pt x="4490" y="1"/>
                    <a:pt x="4484" y="1"/>
                  </a:cubicBezTo>
                  <a:cubicBezTo>
                    <a:pt x="2271" y="1"/>
                    <a:pt x="449" y="1718"/>
                    <a:pt x="325" y="3922"/>
                  </a:cubicBezTo>
                  <a:lnTo>
                    <a:pt x="124" y="7423"/>
                  </a:lnTo>
                  <a:cubicBezTo>
                    <a:pt x="0" y="9674"/>
                    <a:pt x="1794" y="11573"/>
                    <a:pt x="4055" y="11573"/>
                  </a:cubicBezTo>
                  <a:lnTo>
                    <a:pt x="4904" y="11573"/>
                  </a:lnTo>
                  <a:cubicBezTo>
                    <a:pt x="7165" y="11573"/>
                    <a:pt x="8958" y="9674"/>
                    <a:pt x="8834" y="7423"/>
                  </a:cubicBezTo>
                  <a:lnTo>
                    <a:pt x="8634" y="3922"/>
                  </a:lnTo>
                  <a:cubicBezTo>
                    <a:pt x="8510" y="1724"/>
                    <a:pt x="6698" y="1"/>
                    <a:pt x="4502"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8" name="Google Shape;22138;p80"/>
            <p:cNvSpPr/>
            <p:nvPr/>
          </p:nvSpPr>
          <p:spPr>
            <a:xfrm>
              <a:off x="8158884" y="3345742"/>
              <a:ext cx="151166" cy="301599"/>
            </a:xfrm>
            <a:custGeom>
              <a:avLst/>
              <a:gdLst/>
              <a:ahLst/>
              <a:cxnLst/>
              <a:rect l="l" t="t" r="r" b="b"/>
              <a:pathLst>
                <a:path w="5773" h="11518" extrusionOk="0">
                  <a:moveTo>
                    <a:pt x="1291" y="1"/>
                  </a:moveTo>
                  <a:cubicBezTo>
                    <a:pt x="853" y="1"/>
                    <a:pt x="417" y="70"/>
                    <a:pt x="0" y="213"/>
                  </a:cubicBezTo>
                  <a:lnTo>
                    <a:pt x="0" y="661"/>
                  </a:lnTo>
                  <a:cubicBezTo>
                    <a:pt x="0" y="1377"/>
                    <a:pt x="582" y="1968"/>
                    <a:pt x="1307" y="1968"/>
                  </a:cubicBezTo>
                  <a:lnTo>
                    <a:pt x="1966" y="1968"/>
                  </a:lnTo>
                  <a:cubicBezTo>
                    <a:pt x="2204" y="1968"/>
                    <a:pt x="2405" y="2159"/>
                    <a:pt x="2405" y="2407"/>
                  </a:cubicBezTo>
                  <a:lnTo>
                    <a:pt x="2405" y="11517"/>
                  </a:lnTo>
                  <a:cubicBezTo>
                    <a:pt x="4370" y="11174"/>
                    <a:pt x="5772" y="9419"/>
                    <a:pt x="5658" y="7425"/>
                  </a:cubicBezTo>
                  <a:lnTo>
                    <a:pt x="5467" y="4038"/>
                  </a:lnTo>
                  <a:cubicBezTo>
                    <a:pt x="5362" y="2206"/>
                    <a:pt x="4122" y="604"/>
                    <a:pt x="2347" y="136"/>
                  </a:cubicBezTo>
                  <a:cubicBezTo>
                    <a:pt x="2001" y="47"/>
                    <a:pt x="1646" y="1"/>
                    <a:pt x="1291"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39" name="Google Shape;22139;p80"/>
            <p:cNvSpPr/>
            <p:nvPr/>
          </p:nvSpPr>
          <p:spPr>
            <a:xfrm>
              <a:off x="8061450" y="3545900"/>
              <a:ext cx="263316" cy="154649"/>
            </a:xfrm>
            <a:custGeom>
              <a:avLst/>
              <a:gdLst/>
              <a:ahLst/>
              <a:cxnLst/>
              <a:rect l="l" t="t" r="r" b="b"/>
              <a:pathLst>
                <a:path w="10056" h="5906" extrusionOk="0">
                  <a:moveTo>
                    <a:pt x="3721" y="0"/>
                  </a:moveTo>
                  <a:lnTo>
                    <a:pt x="3721" y="1135"/>
                  </a:lnTo>
                  <a:cubicBezTo>
                    <a:pt x="3712" y="1498"/>
                    <a:pt x="3483" y="1832"/>
                    <a:pt x="3130" y="1956"/>
                  </a:cubicBezTo>
                  <a:lnTo>
                    <a:pt x="879" y="2748"/>
                  </a:lnTo>
                  <a:cubicBezTo>
                    <a:pt x="354" y="2939"/>
                    <a:pt x="1" y="3435"/>
                    <a:pt x="1" y="3988"/>
                  </a:cubicBezTo>
                  <a:lnTo>
                    <a:pt x="1" y="5247"/>
                  </a:lnTo>
                  <a:cubicBezTo>
                    <a:pt x="1" y="5610"/>
                    <a:pt x="297" y="5905"/>
                    <a:pt x="659" y="5905"/>
                  </a:cubicBezTo>
                  <a:lnTo>
                    <a:pt x="9398" y="5905"/>
                  </a:lnTo>
                  <a:cubicBezTo>
                    <a:pt x="9760" y="5905"/>
                    <a:pt x="10056" y="5610"/>
                    <a:pt x="10056" y="5247"/>
                  </a:cubicBezTo>
                  <a:lnTo>
                    <a:pt x="10056" y="3988"/>
                  </a:lnTo>
                  <a:cubicBezTo>
                    <a:pt x="10056" y="3435"/>
                    <a:pt x="9703" y="2939"/>
                    <a:pt x="9178" y="2748"/>
                  </a:cubicBezTo>
                  <a:lnTo>
                    <a:pt x="6927" y="1956"/>
                  </a:lnTo>
                  <a:cubicBezTo>
                    <a:pt x="6574" y="1832"/>
                    <a:pt x="6345" y="1498"/>
                    <a:pt x="6345" y="1135"/>
                  </a:cubicBezTo>
                  <a:lnTo>
                    <a:pt x="6345" y="0"/>
                  </a:ln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0" name="Google Shape;22140;p80"/>
            <p:cNvSpPr/>
            <p:nvPr/>
          </p:nvSpPr>
          <p:spPr>
            <a:xfrm>
              <a:off x="8061711" y="3604842"/>
              <a:ext cx="263055" cy="95706"/>
            </a:xfrm>
            <a:custGeom>
              <a:avLst/>
              <a:gdLst/>
              <a:ahLst/>
              <a:cxnLst/>
              <a:rect l="l" t="t" r="r" b="b"/>
              <a:pathLst>
                <a:path w="10046" h="3655" extrusionOk="0">
                  <a:moveTo>
                    <a:pt x="2290" y="1"/>
                  </a:moveTo>
                  <a:lnTo>
                    <a:pt x="869" y="497"/>
                  </a:lnTo>
                  <a:cubicBezTo>
                    <a:pt x="344" y="688"/>
                    <a:pt x="0" y="1184"/>
                    <a:pt x="0" y="1737"/>
                  </a:cubicBezTo>
                  <a:lnTo>
                    <a:pt x="0" y="2996"/>
                  </a:lnTo>
                  <a:cubicBezTo>
                    <a:pt x="0" y="3359"/>
                    <a:pt x="287" y="3654"/>
                    <a:pt x="649" y="3654"/>
                  </a:cubicBezTo>
                  <a:lnTo>
                    <a:pt x="9388" y="3654"/>
                  </a:lnTo>
                  <a:cubicBezTo>
                    <a:pt x="9750" y="3654"/>
                    <a:pt x="10046" y="3359"/>
                    <a:pt x="10046" y="2996"/>
                  </a:cubicBezTo>
                  <a:lnTo>
                    <a:pt x="10046" y="1737"/>
                  </a:lnTo>
                  <a:cubicBezTo>
                    <a:pt x="10046" y="1184"/>
                    <a:pt x="9693" y="688"/>
                    <a:pt x="9168" y="497"/>
                  </a:cubicBezTo>
                  <a:lnTo>
                    <a:pt x="7747" y="1"/>
                  </a:lnTo>
                  <a:cubicBezTo>
                    <a:pt x="7184" y="1122"/>
                    <a:pt x="6101" y="1682"/>
                    <a:pt x="5018" y="1682"/>
                  </a:cubicBezTo>
                  <a:cubicBezTo>
                    <a:pt x="3936" y="1682"/>
                    <a:pt x="2853" y="1122"/>
                    <a:pt x="229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1" name="Google Shape;22141;p80"/>
            <p:cNvSpPr/>
            <p:nvPr/>
          </p:nvSpPr>
          <p:spPr>
            <a:xfrm>
              <a:off x="8110913" y="3604842"/>
              <a:ext cx="164651" cy="55486"/>
            </a:xfrm>
            <a:custGeom>
              <a:avLst/>
              <a:gdLst/>
              <a:ahLst/>
              <a:cxnLst/>
              <a:rect l="l" t="t" r="r" b="b"/>
              <a:pathLst>
                <a:path w="6288" h="2119" extrusionOk="0">
                  <a:moveTo>
                    <a:pt x="411" y="1"/>
                  </a:moveTo>
                  <a:lnTo>
                    <a:pt x="1" y="144"/>
                  </a:lnTo>
                  <a:cubicBezTo>
                    <a:pt x="635" y="1460"/>
                    <a:pt x="1890" y="2119"/>
                    <a:pt x="3144" y="2119"/>
                  </a:cubicBezTo>
                  <a:cubicBezTo>
                    <a:pt x="4399" y="2119"/>
                    <a:pt x="5653" y="1460"/>
                    <a:pt x="6288" y="144"/>
                  </a:cubicBezTo>
                  <a:lnTo>
                    <a:pt x="5868" y="1"/>
                  </a:lnTo>
                  <a:cubicBezTo>
                    <a:pt x="5305" y="1122"/>
                    <a:pt x="4222" y="1682"/>
                    <a:pt x="3139" y="1682"/>
                  </a:cubicBezTo>
                  <a:cubicBezTo>
                    <a:pt x="2057" y="1682"/>
                    <a:pt x="974" y="1122"/>
                    <a:pt x="411"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2" name="Google Shape;22142;p80"/>
            <p:cNvSpPr/>
            <p:nvPr/>
          </p:nvSpPr>
          <p:spPr>
            <a:xfrm>
              <a:off x="8158884" y="3545900"/>
              <a:ext cx="68709" cy="23069"/>
            </a:xfrm>
            <a:custGeom>
              <a:avLst/>
              <a:gdLst/>
              <a:ahLst/>
              <a:cxnLst/>
              <a:rect l="l" t="t" r="r" b="b"/>
              <a:pathLst>
                <a:path w="2624" h="881" extrusionOk="0">
                  <a:moveTo>
                    <a:pt x="0" y="0"/>
                  </a:moveTo>
                  <a:lnTo>
                    <a:pt x="0" y="601"/>
                  </a:lnTo>
                  <a:cubicBezTo>
                    <a:pt x="415" y="787"/>
                    <a:pt x="864" y="880"/>
                    <a:pt x="1312" y="880"/>
                  </a:cubicBezTo>
                  <a:cubicBezTo>
                    <a:pt x="1761" y="880"/>
                    <a:pt x="2209" y="787"/>
                    <a:pt x="2624" y="601"/>
                  </a:cubicBezTo>
                  <a:lnTo>
                    <a:pt x="2624" y="0"/>
                  </a:ln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3" name="Google Shape;22143;p80"/>
            <p:cNvSpPr/>
            <p:nvPr/>
          </p:nvSpPr>
          <p:spPr>
            <a:xfrm>
              <a:off x="8100937" y="3408743"/>
              <a:ext cx="184630" cy="148678"/>
            </a:xfrm>
            <a:custGeom>
              <a:avLst/>
              <a:gdLst/>
              <a:ahLst/>
              <a:cxnLst/>
              <a:rect l="l" t="t" r="r" b="b"/>
              <a:pathLst>
                <a:path w="7051" h="5678" extrusionOk="0">
                  <a:moveTo>
                    <a:pt x="2433" y="1"/>
                  </a:moveTo>
                  <a:cubicBezTo>
                    <a:pt x="1584" y="1"/>
                    <a:pt x="897" y="688"/>
                    <a:pt x="906" y="1527"/>
                  </a:cubicBezTo>
                  <a:lnTo>
                    <a:pt x="906" y="1670"/>
                  </a:lnTo>
                  <a:cubicBezTo>
                    <a:pt x="906" y="1832"/>
                    <a:pt x="773" y="1966"/>
                    <a:pt x="601" y="1966"/>
                  </a:cubicBezTo>
                  <a:cubicBezTo>
                    <a:pt x="595" y="1966"/>
                    <a:pt x="589" y="1966"/>
                    <a:pt x="582" y="1966"/>
                  </a:cubicBezTo>
                  <a:cubicBezTo>
                    <a:pt x="304" y="1966"/>
                    <a:pt x="66" y="2173"/>
                    <a:pt x="29" y="2453"/>
                  </a:cubicBezTo>
                  <a:cubicBezTo>
                    <a:pt x="0" y="2777"/>
                    <a:pt x="248" y="3054"/>
                    <a:pt x="573" y="3054"/>
                  </a:cubicBezTo>
                  <a:lnTo>
                    <a:pt x="697" y="3054"/>
                  </a:lnTo>
                  <a:cubicBezTo>
                    <a:pt x="811" y="4532"/>
                    <a:pt x="2042" y="5677"/>
                    <a:pt x="3520" y="5677"/>
                  </a:cubicBezTo>
                  <a:cubicBezTo>
                    <a:pt x="5009" y="5677"/>
                    <a:pt x="6239" y="4532"/>
                    <a:pt x="6354" y="3054"/>
                  </a:cubicBezTo>
                  <a:lnTo>
                    <a:pt x="6468" y="3054"/>
                  </a:lnTo>
                  <a:cubicBezTo>
                    <a:pt x="6793" y="3054"/>
                    <a:pt x="7050" y="2777"/>
                    <a:pt x="7012" y="2453"/>
                  </a:cubicBezTo>
                  <a:cubicBezTo>
                    <a:pt x="6975" y="2173"/>
                    <a:pt x="6737" y="1966"/>
                    <a:pt x="6458" y="1966"/>
                  </a:cubicBezTo>
                  <a:cubicBezTo>
                    <a:pt x="6452" y="1966"/>
                    <a:pt x="6446" y="1966"/>
                    <a:pt x="6440" y="1966"/>
                  </a:cubicBezTo>
                  <a:cubicBezTo>
                    <a:pt x="6277" y="1966"/>
                    <a:pt x="6144" y="1832"/>
                    <a:pt x="6144" y="1670"/>
                  </a:cubicBezTo>
                  <a:lnTo>
                    <a:pt x="6144" y="1527"/>
                  </a:lnTo>
                  <a:cubicBezTo>
                    <a:pt x="6144" y="678"/>
                    <a:pt x="5457" y="1"/>
                    <a:pt x="4618" y="1"/>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4" name="Google Shape;22144;p80"/>
            <p:cNvSpPr/>
            <p:nvPr/>
          </p:nvSpPr>
          <p:spPr>
            <a:xfrm>
              <a:off x="8153149" y="3460642"/>
              <a:ext cx="11495" cy="17073"/>
            </a:xfrm>
            <a:custGeom>
              <a:avLst/>
              <a:gdLst/>
              <a:ahLst/>
              <a:cxnLst/>
              <a:rect l="l" t="t" r="r" b="b"/>
              <a:pathLst>
                <a:path w="439" h="652" extrusionOk="0">
                  <a:moveTo>
                    <a:pt x="219" y="1"/>
                  </a:moveTo>
                  <a:cubicBezTo>
                    <a:pt x="110" y="1"/>
                    <a:pt x="0" y="75"/>
                    <a:pt x="0" y="223"/>
                  </a:cubicBezTo>
                  <a:lnTo>
                    <a:pt x="0" y="432"/>
                  </a:lnTo>
                  <a:cubicBezTo>
                    <a:pt x="0" y="556"/>
                    <a:pt x="95" y="652"/>
                    <a:pt x="219" y="652"/>
                  </a:cubicBezTo>
                  <a:cubicBezTo>
                    <a:pt x="343" y="652"/>
                    <a:pt x="439" y="556"/>
                    <a:pt x="439" y="432"/>
                  </a:cubicBezTo>
                  <a:lnTo>
                    <a:pt x="439" y="223"/>
                  </a:lnTo>
                  <a:cubicBezTo>
                    <a:pt x="439" y="75"/>
                    <a:pt x="329" y="1"/>
                    <a:pt x="219"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5" name="Google Shape;22145;p80"/>
            <p:cNvSpPr/>
            <p:nvPr/>
          </p:nvSpPr>
          <p:spPr>
            <a:xfrm>
              <a:off x="8221833" y="3460642"/>
              <a:ext cx="11521" cy="17073"/>
            </a:xfrm>
            <a:custGeom>
              <a:avLst/>
              <a:gdLst/>
              <a:ahLst/>
              <a:cxnLst/>
              <a:rect l="l" t="t" r="r" b="b"/>
              <a:pathLst>
                <a:path w="440" h="652" extrusionOk="0">
                  <a:moveTo>
                    <a:pt x="220" y="1"/>
                  </a:moveTo>
                  <a:cubicBezTo>
                    <a:pt x="110" y="1"/>
                    <a:pt x="1" y="75"/>
                    <a:pt x="1" y="223"/>
                  </a:cubicBezTo>
                  <a:lnTo>
                    <a:pt x="1" y="432"/>
                  </a:lnTo>
                  <a:cubicBezTo>
                    <a:pt x="1" y="556"/>
                    <a:pt x="96" y="652"/>
                    <a:pt x="220" y="652"/>
                  </a:cubicBezTo>
                  <a:cubicBezTo>
                    <a:pt x="344" y="652"/>
                    <a:pt x="439" y="556"/>
                    <a:pt x="439" y="432"/>
                  </a:cubicBezTo>
                  <a:lnTo>
                    <a:pt x="439" y="223"/>
                  </a:lnTo>
                  <a:cubicBezTo>
                    <a:pt x="439" y="75"/>
                    <a:pt x="330" y="1"/>
                    <a:pt x="22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6" name="Google Shape;22146;p80"/>
            <p:cNvSpPr/>
            <p:nvPr/>
          </p:nvSpPr>
          <p:spPr>
            <a:xfrm>
              <a:off x="8167368" y="3500181"/>
              <a:ext cx="51480" cy="23017"/>
            </a:xfrm>
            <a:custGeom>
              <a:avLst/>
              <a:gdLst/>
              <a:ahLst/>
              <a:cxnLst/>
              <a:rect l="l" t="t" r="r" b="b"/>
              <a:pathLst>
                <a:path w="1966" h="879" extrusionOk="0">
                  <a:moveTo>
                    <a:pt x="173" y="0"/>
                  </a:moveTo>
                  <a:cubicBezTo>
                    <a:pt x="77" y="0"/>
                    <a:pt x="1" y="86"/>
                    <a:pt x="20" y="182"/>
                  </a:cubicBezTo>
                  <a:cubicBezTo>
                    <a:pt x="115" y="573"/>
                    <a:pt x="516" y="878"/>
                    <a:pt x="983" y="878"/>
                  </a:cubicBezTo>
                  <a:cubicBezTo>
                    <a:pt x="1460" y="878"/>
                    <a:pt x="1852" y="582"/>
                    <a:pt x="1947" y="182"/>
                  </a:cubicBezTo>
                  <a:cubicBezTo>
                    <a:pt x="1966" y="86"/>
                    <a:pt x="1890" y="0"/>
                    <a:pt x="179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7" name="Google Shape;22147;p80"/>
            <p:cNvSpPr/>
            <p:nvPr/>
          </p:nvSpPr>
          <p:spPr>
            <a:xfrm>
              <a:off x="8119659" y="3358494"/>
              <a:ext cx="63970" cy="28385"/>
            </a:xfrm>
            <a:custGeom>
              <a:avLst/>
              <a:gdLst/>
              <a:ahLst/>
              <a:cxnLst/>
              <a:rect l="l" t="t" r="r" b="b"/>
              <a:pathLst>
                <a:path w="2443" h="1084" extrusionOk="0">
                  <a:moveTo>
                    <a:pt x="704" y="1"/>
                  </a:moveTo>
                  <a:cubicBezTo>
                    <a:pt x="507" y="1"/>
                    <a:pt x="309" y="30"/>
                    <a:pt x="115" y="88"/>
                  </a:cubicBezTo>
                  <a:cubicBezTo>
                    <a:pt x="39" y="117"/>
                    <a:pt x="1" y="222"/>
                    <a:pt x="58" y="298"/>
                  </a:cubicBezTo>
                  <a:cubicBezTo>
                    <a:pt x="482" y="803"/>
                    <a:pt x="1103" y="1083"/>
                    <a:pt x="1744" y="1083"/>
                  </a:cubicBezTo>
                  <a:cubicBezTo>
                    <a:pt x="1938" y="1083"/>
                    <a:pt x="2135" y="1057"/>
                    <a:pt x="2328" y="1004"/>
                  </a:cubicBezTo>
                  <a:cubicBezTo>
                    <a:pt x="2414" y="966"/>
                    <a:pt x="2443" y="870"/>
                    <a:pt x="2395" y="794"/>
                  </a:cubicBezTo>
                  <a:cubicBezTo>
                    <a:pt x="2128" y="460"/>
                    <a:pt x="1766" y="222"/>
                    <a:pt x="1355" y="107"/>
                  </a:cubicBezTo>
                  <a:cubicBezTo>
                    <a:pt x="1144" y="37"/>
                    <a:pt x="924" y="1"/>
                    <a:pt x="704"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8" name="Google Shape;22148;p80"/>
            <p:cNvSpPr/>
            <p:nvPr/>
          </p:nvSpPr>
          <p:spPr>
            <a:xfrm>
              <a:off x="8202587" y="3358494"/>
              <a:ext cx="63996" cy="28385"/>
            </a:xfrm>
            <a:custGeom>
              <a:avLst/>
              <a:gdLst/>
              <a:ahLst/>
              <a:cxnLst/>
              <a:rect l="l" t="t" r="r" b="b"/>
              <a:pathLst>
                <a:path w="2444" h="1084" extrusionOk="0">
                  <a:moveTo>
                    <a:pt x="1740" y="1"/>
                  </a:moveTo>
                  <a:cubicBezTo>
                    <a:pt x="1519" y="1"/>
                    <a:pt x="1300" y="37"/>
                    <a:pt x="1088" y="107"/>
                  </a:cubicBezTo>
                  <a:cubicBezTo>
                    <a:pt x="678" y="222"/>
                    <a:pt x="316" y="460"/>
                    <a:pt x="58" y="794"/>
                  </a:cubicBezTo>
                  <a:cubicBezTo>
                    <a:pt x="1" y="870"/>
                    <a:pt x="39" y="966"/>
                    <a:pt x="115" y="1004"/>
                  </a:cubicBezTo>
                  <a:cubicBezTo>
                    <a:pt x="309" y="1057"/>
                    <a:pt x="505" y="1083"/>
                    <a:pt x="700" y="1083"/>
                  </a:cubicBezTo>
                  <a:cubicBezTo>
                    <a:pt x="1341" y="1083"/>
                    <a:pt x="1964" y="803"/>
                    <a:pt x="2395" y="298"/>
                  </a:cubicBezTo>
                  <a:cubicBezTo>
                    <a:pt x="2443" y="222"/>
                    <a:pt x="2415" y="117"/>
                    <a:pt x="2329" y="88"/>
                  </a:cubicBezTo>
                  <a:cubicBezTo>
                    <a:pt x="2135" y="30"/>
                    <a:pt x="1937" y="1"/>
                    <a:pt x="1740"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49" name="Google Shape;22149;p80"/>
            <p:cNvSpPr/>
            <p:nvPr/>
          </p:nvSpPr>
          <p:spPr>
            <a:xfrm>
              <a:off x="8100937" y="3408743"/>
              <a:ext cx="120922" cy="148652"/>
            </a:xfrm>
            <a:custGeom>
              <a:avLst/>
              <a:gdLst/>
              <a:ahLst/>
              <a:cxnLst/>
              <a:rect l="l" t="t" r="r" b="b"/>
              <a:pathLst>
                <a:path w="4618" h="5677" extrusionOk="0">
                  <a:moveTo>
                    <a:pt x="2433" y="1"/>
                  </a:moveTo>
                  <a:cubicBezTo>
                    <a:pt x="1584" y="1"/>
                    <a:pt x="897" y="678"/>
                    <a:pt x="906" y="1527"/>
                  </a:cubicBezTo>
                  <a:lnTo>
                    <a:pt x="906" y="1670"/>
                  </a:lnTo>
                  <a:cubicBezTo>
                    <a:pt x="897" y="1832"/>
                    <a:pt x="763" y="1966"/>
                    <a:pt x="601" y="1966"/>
                  </a:cubicBezTo>
                  <a:cubicBezTo>
                    <a:pt x="315" y="1966"/>
                    <a:pt x="67" y="2176"/>
                    <a:pt x="29" y="2453"/>
                  </a:cubicBezTo>
                  <a:cubicBezTo>
                    <a:pt x="0" y="2777"/>
                    <a:pt x="248" y="3054"/>
                    <a:pt x="573" y="3054"/>
                  </a:cubicBezTo>
                  <a:lnTo>
                    <a:pt x="697" y="3054"/>
                  </a:lnTo>
                  <a:cubicBezTo>
                    <a:pt x="800" y="4557"/>
                    <a:pt x="2054" y="5676"/>
                    <a:pt x="3501" y="5676"/>
                  </a:cubicBezTo>
                  <a:cubicBezTo>
                    <a:pt x="3652" y="5676"/>
                    <a:pt x="3805" y="5664"/>
                    <a:pt x="3959" y="5639"/>
                  </a:cubicBezTo>
                  <a:cubicBezTo>
                    <a:pt x="2576" y="5429"/>
                    <a:pt x="1555" y="4237"/>
                    <a:pt x="1555" y="2844"/>
                  </a:cubicBezTo>
                  <a:lnTo>
                    <a:pt x="1555" y="1308"/>
                  </a:lnTo>
                  <a:cubicBezTo>
                    <a:pt x="1555" y="821"/>
                    <a:pt x="1946" y="430"/>
                    <a:pt x="2433" y="430"/>
                  </a:cubicBezTo>
                  <a:lnTo>
                    <a:pt x="4179" y="430"/>
                  </a:lnTo>
                  <a:cubicBezTo>
                    <a:pt x="4417" y="430"/>
                    <a:pt x="4618" y="239"/>
                    <a:pt x="4618"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0" name="Google Shape;22150;p80"/>
            <p:cNvSpPr/>
            <p:nvPr/>
          </p:nvSpPr>
          <p:spPr>
            <a:xfrm>
              <a:off x="8145137" y="3440034"/>
              <a:ext cx="27704" cy="14454"/>
            </a:xfrm>
            <a:custGeom>
              <a:avLst/>
              <a:gdLst/>
              <a:ahLst/>
              <a:cxnLst/>
              <a:rect l="l" t="t" r="r" b="b"/>
              <a:pathLst>
                <a:path w="1058" h="552" extrusionOk="0">
                  <a:moveTo>
                    <a:pt x="747" y="1"/>
                  </a:moveTo>
                  <a:cubicBezTo>
                    <a:pt x="729" y="1"/>
                    <a:pt x="709" y="3"/>
                    <a:pt x="688" y="8"/>
                  </a:cubicBezTo>
                  <a:lnTo>
                    <a:pt x="249" y="122"/>
                  </a:lnTo>
                  <a:cubicBezTo>
                    <a:pt x="1" y="180"/>
                    <a:pt x="48" y="552"/>
                    <a:pt x="306" y="552"/>
                  </a:cubicBezTo>
                  <a:cubicBezTo>
                    <a:pt x="325" y="552"/>
                    <a:pt x="344" y="552"/>
                    <a:pt x="363" y="542"/>
                  </a:cubicBezTo>
                  <a:lnTo>
                    <a:pt x="793" y="437"/>
                  </a:lnTo>
                  <a:cubicBezTo>
                    <a:pt x="1058" y="366"/>
                    <a:pt x="987" y="1"/>
                    <a:pt x="747"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1" name="Google Shape;22151;p80"/>
            <p:cNvSpPr/>
            <p:nvPr/>
          </p:nvSpPr>
          <p:spPr>
            <a:xfrm>
              <a:off x="8213401" y="3440034"/>
              <a:ext cx="27704" cy="14454"/>
            </a:xfrm>
            <a:custGeom>
              <a:avLst/>
              <a:gdLst/>
              <a:ahLst/>
              <a:cxnLst/>
              <a:rect l="l" t="t" r="r" b="b"/>
              <a:pathLst>
                <a:path w="1058" h="552" extrusionOk="0">
                  <a:moveTo>
                    <a:pt x="310" y="1"/>
                  </a:moveTo>
                  <a:cubicBezTo>
                    <a:pt x="71" y="1"/>
                    <a:pt x="0" y="366"/>
                    <a:pt x="265" y="437"/>
                  </a:cubicBezTo>
                  <a:lnTo>
                    <a:pt x="704" y="542"/>
                  </a:lnTo>
                  <a:cubicBezTo>
                    <a:pt x="723" y="552"/>
                    <a:pt x="742" y="552"/>
                    <a:pt x="761" y="552"/>
                  </a:cubicBezTo>
                  <a:cubicBezTo>
                    <a:pt x="1019" y="552"/>
                    <a:pt x="1057" y="180"/>
                    <a:pt x="809" y="122"/>
                  </a:cubicBezTo>
                  <a:lnTo>
                    <a:pt x="370" y="8"/>
                  </a:lnTo>
                  <a:cubicBezTo>
                    <a:pt x="349" y="3"/>
                    <a:pt x="329" y="1"/>
                    <a:pt x="310" y="1"/>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2" name="Google Shape;22152;p80"/>
            <p:cNvSpPr/>
            <p:nvPr/>
          </p:nvSpPr>
          <p:spPr>
            <a:xfrm>
              <a:off x="8181613" y="3368523"/>
              <a:ext cx="23017" cy="23017"/>
            </a:xfrm>
            <a:custGeom>
              <a:avLst/>
              <a:gdLst/>
              <a:ahLst/>
              <a:cxnLst/>
              <a:rect l="l" t="t" r="r" b="b"/>
              <a:pathLst>
                <a:path w="879" h="879" extrusionOk="0">
                  <a:moveTo>
                    <a:pt x="439" y="1"/>
                  </a:moveTo>
                  <a:cubicBezTo>
                    <a:pt x="201" y="1"/>
                    <a:pt x="1" y="201"/>
                    <a:pt x="1" y="440"/>
                  </a:cubicBezTo>
                  <a:cubicBezTo>
                    <a:pt x="1" y="678"/>
                    <a:pt x="201" y="879"/>
                    <a:pt x="439" y="879"/>
                  </a:cubicBezTo>
                  <a:cubicBezTo>
                    <a:pt x="678" y="879"/>
                    <a:pt x="878" y="678"/>
                    <a:pt x="878" y="440"/>
                  </a:cubicBezTo>
                  <a:cubicBezTo>
                    <a:pt x="878" y="201"/>
                    <a:pt x="678" y="1"/>
                    <a:pt x="439"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53" name="Google Shape;22153;p80"/>
          <p:cNvGrpSpPr/>
          <p:nvPr/>
        </p:nvGrpSpPr>
        <p:grpSpPr>
          <a:xfrm>
            <a:off x="10754605" y="3839882"/>
            <a:ext cx="350775" cy="473005"/>
            <a:chOff x="8065953" y="2879911"/>
            <a:chExt cx="263081" cy="354754"/>
          </a:xfrm>
        </p:grpSpPr>
        <p:sp>
          <p:nvSpPr>
            <p:cNvPr id="22154" name="Google Shape;22154;p80"/>
            <p:cNvSpPr/>
            <p:nvPr/>
          </p:nvSpPr>
          <p:spPr>
            <a:xfrm>
              <a:off x="8065953" y="3074518"/>
              <a:ext cx="263081" cy="160147"/>
            </a:xfrm>
            <a:custGeom>
              <a:avLst/>
              <a:gdLst/>
              <a:ahLst/>
              <a:cxnLst/>
              <a:rect l="l" t="t" r="r" b="b"/>
              <a:pathLst>
                <a:path w="10047" h="6116" extrusionOk="0">
                  <a:moveTo>
                    <a:pt x="3712" y="0"/>
                  </a:moveTo>
                  <a:lnTo>
                    <a:pt x="3712" y="1126"/>
                  </a:lnTo>
                  <a:cubicBezTo>
                    <a:pt x="3712" y="1498"/>
                    <a:pt x="3473" y="1823"/>
                    <a:pt x="3130" y="1947"/>
                  </a:cubicBezTo>
                  <a:lnTo>
                    <a:pt x="869" y="2748"/>
                  </a:lnTo>
                  <a:cubicBezTo>
                    <a:pt x="344" y="2929"/>
                    <a:pt x="1" y="3425"/>
                    <a:pt x="1" y="3979"/>
                  </a:cubicBezTo>
                  <a:lnTo>
                    <a:pt x="1" y="5457"/>
                  </a:lnTo>
                  <a:cubicBezTo>
                    <a:pt x="1" y="5820"/>
                    <a:pt x="287" y="6116"/>
                    <a:pt x="649" y="6116"/>
                  </a:cubicBezTo>
                  <a:lnTo>
                    <a:pt x="9397" y="6116"/>
                  </a:lnTo>
                  <a:cubicBezTo>
                    <a:pt x="9750" y="6116"/>
                    <a:pt x="10046" y="5820"/>
                    <a:pt x="10046" y="5457"/>
                  </a:cubicBezTo>
                  <a:lnTo>
                    <a:pt x="10046" y="3979"/>
                  </a:lnTo>
                  <a:cubicBezTo>
                    <a:pt x="10046" y="3425"/>
                    <a:pt x="9693" y="2929"/>
                    <a:pt x="9178" y="2748"/>
                  </a:cubicBezTo>
                  <a:lnTo>
                    <a:pt x="6917" y="1947"/>
                  </a:lnTo>
                  <a:cubicBezTo>
                    <a:pt x="6564" y="1823"/>
                    <a:pt x="6335" y="1498"/>
                    <a:pt x="6335" y="1126"/>
                  </a:cubicBezTo>
                  <a:lnTo>
                    <a:pt x="6335"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5" name="Google Shape;22155;p80"/>
            <p:cNvSpPr/>
            <p:nvPr/>
          </p:nvSpPr>
          <p:spPr>
            <a:xfrm>
              <a:off x="8065953" y="3129715"/>
              <a:ext cx="263081" cy="104949"/>
            </a:xfrm>
            <a:custGeom>
              <a:avLst/>
              <a:gdLst/>
              <a:ahLst/>
              <a:cxnLst/>
              <a:rect l="l" t="t" r="r" b="b"/>
              <a:pathLst>
                <a:path w="10047" h="4008" extrusionOk="0">
                  <a:moveTo>
                    <a:pt x="2681" y="1"/>
                  </a:moveTo>
                  <a:lnTo>
                    <a:pt x="878" y="640"/>
                  </a:lnTo>
                  <a:cubicBezTo>
                    <a:pt x="354" y="821"/>
                    <a:pt x="1" y="1317"/>
                    <a:pt x="1" y="1871"/>
                  </a:cubicBezTo>
                  <a:lnTo>
                    <a:pt x="1" y="3349"/>
                  </a:lnTo>
                  <a:cubicBezTo>
                    <a:pt x="1" y="3712"/>
                    <a:pt x="296" y="4008"/>
                    <a:pt x="659" y="4008"/>
                  </a:cubicBezTo>
                  <a:lnTo>
                    <a:pt x="9397" y="4008"/>
                  </a:lnTo>
                  <a:cubicBezTo>
                    <a:pt x="9750" y="4008"/>
                    <a:pt x="10046" y="3712"/>
                    <a:pt x="10046" y="3349"/>
                  </a:cubicBezTo>
                  <a:lnTo>
                    <a:pt x="10046" y="1871"/>
                  </a:lnTo>
                  <a:cubicBezTo>
                    <a:pt x="10046" y="1317"/>
                    <a:pt x="9693" y="821"/>
                    <a:pt x="9178" y="640"/>
                  </a:cubicBezTo>
                  <a:lnTo>
                    <a:pt x="7365" y="1"/>
                  </a:lnTo>
                  <a:lnTo>
                    <a:pt x="7175" y="487"/>
                  </a:lnTo>
                  <a:cubicBezTo>
                    <a:pt x="6793" y="1432"/>
                    <a:pt x="5954" y="2042"/>
                    <a:pt x="5028" y="2042"/>
                  </a:cubicBezTo>
                  <a:cubicBezTo>
                    <a:pt x="4093" y="2042"/>
                    <a:pt x="3254" y="1432"/>
                    <a:pt x="2882" y="487"/>
                  </a:cubicBezTo>
                  <a:lnTo>
                    <a:pt x="2681" y="1"/>
                  </a:lnTo>
                  <a:close/>
                </a:path>
              </a:pathLst>
            </a:custGeom>
            <a:solidFill>
              <a:srgbClr val="F1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6" name="Google Shape;22156;p80"/>
            <p:cNvSpPr/>
            <p:nvPr/>
          </p:nvSpPr>
          <p:spPr>
            <a:xfrm>
              <a:off x="8163126" y="3074518"/>
              <a:ext cx="68736" cy="22755"/>
            </a:xfrm>
            <a:custGeom>
              <a:avLst/>
              <a:gdLst/>
              <a:ahLst/>
              <a:cxnLst/>
              <a:rect l="l" t="t" r="r" b="b"/>
              <a:pathLst>
                <a:path w="2625" h="869" extrusionOk="0">
                  <a:moveTo>
                    <a:pt x="1" y="0"/>
                  </a:moveTo>
                  <a:lnTo>
                    <a:pt x="1" y="592"/>
                  </a:lnTo>
                  <a:cubicBezTo>
                    <a:pt x="411" y="773"/>
                    <a:pt x="859" y="869"/>
                    <a:pt x="1317" y="869"/>
                  </a:cubicBezTo>
                  <a:cubicBezTo>
                    <a:pt x="1766" y="869"/>
                    <a:pt x="2214" y="773"/>
                    <a:pt x="2624" y="592"/>
                  </a:cubicBezTo>
                  <a:lnTo>
                    <a:pt x="262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7" name="Google Shape;22157;p80"/>
            <p:cNvSpPr/>
            <p:nvPr/>
          </p:nvSpPr>
          <p:spPr>
            <a:xfrm>
              <a:off x="8101172" y="2931390"/>
              <a:ext cx="192617" cy="154649"/>
            </a:xfrm>
            <a:custGeom>
              <a:avLst/>
              <a:gdLst/>
              <a:ahLst/>
              <a:cxnLst/>
              <a:rect l="l" t="t" r="r" b="b"/>
              <a:pathLst>
                <a:path w="7356" h="5906" extrusionOk="0">
                  <a:moveTo>
                    <a:pt x="840" y="0"/>
                  </a:moveTo>
                  <a:lnTo>
                    <a:pt x="840" y="2404"/>
                  </a:lnTo>
                  <a:lnTo>
                    <a:pt x="726" y="2404"/>
                  </a:lnTo>
                  <a:cubicBezTo>
                    <a:pt x="1" y="2404"/>
                    <a:pt x="1" y="3501"/>
                    <a:pt x="726" y="3501"/>
                  </a:cubicBezTo>
                  <a:lnTo>
                    <a:pt x="878" y="3501"/>
                  </a:lnTo>
                  <a:cubicBezTo>
                    <a:pt x="1088" y="4885"/>
                    <a:pt x="2281" y="5905"/>
                    <a:pt x="3674" y="5905"/>
                  </a:cubicBezTo>
                  <a:cubicBezTo>
                    <a:pt x="5076" y="5905"/>
                    <a:pt x="6268" y="4885"/>
                    <a:pt x="6478" y="3501"/>
                  </a:cubicBezTo>
                  <a:lnTo>
                    <a:pt x="6631" y="3501"/>
                  </a:lnTo>
                  <a:cubicBezTo>
                    <a:pt x="7356" y="3501"/>
                    <a:pt x="7356" y="2404"/>
                    <a:pt x="6631" y="2404"/>
                  </a:cubicBezTo>
                  <a:lnTo>
                    <a:pt x="6516" y="2404"/>
                  </a:lnTo>
                  <a:lnTo>
                    <a:pt x="6516" y="0"/>
                  </a:lnTo>
                  <a:close/>
                </a:path>
              </a:pathLst>
            </a:custGeom>
            <a:solidFill>
              <a:srgbClr val="ECF0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8" name="Google Shape;22158;p80"/>
            <p:cNvSpPr/>
            <p:nvPr/>
          </p:nvSpPr>
          <p:spPr>
            <a:xfrm>
              <a:off x="8208845" y="2988578"/>
              <a:ext cx="51742" cy="11521"/>
            </a:xfrm>
            <a:custGeom>
              <a:avLst/>
              <a:gdLst/>
              <a:ahLst/>
              <a:cxnLst/>
              <a:rect l="l" t="t" r="r" b="b"/>
              <a:pathLst>
                <a:path w="1976" h="440" extrusionOk="0">
                  <a:moveTo>
                    <a:pt x="0" y="1"/>
                  </a:moveTo>
                  <a:lnTo>
                    <a:pt x="0" y="440"/>
                  </a:lnTo>
                  <a:lnTo>
                    <a:pt x="1975" y="440"/>
                  </a:lnTo>
                  <a:lnTo>
                    <a:pt x="1975" y="1"/>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59" name="Google Shape;22159;p80"/>
            <p:cNvSpPr/>
            <p:nvPr/>
          </p:nvSpPr>
          <p:spPr>
            <a:xfrm>
              <a:off x="8176166" y="2988526"/>
              <a:ext cx="42682" cy="23828"/>
            </a:xfrm>
            <a:custGeom>
              <a:avLst/>
              <a:gdLst/>
              <a:ahLst/>
              <a:cxnLst/>
              <a:rect l="l" t="t" r="r" b="b"/>
              <a:pathLst>
                <a:path w="1630" h="910" extrusionOk="0">
                  <a:moveTo>
                    <a:pt x="819" y="0"/>
                  </a:moveTo>
                  <a:cubicBezTo>
                    <a:pt x="466" y="0"/>
                    <a:pt x="113" y="217"/>
                    <a:pt x="27" y="651"/>
                  </a:cubicBezTo>
                  <a:cubicBezTo>
                    <a:pt x="0" y="813"/>
                    <a:pt x="126" y="908"/>
                    <a:pt x="249" y="908"/>
                  </a:cubicBezTo>
                  <a:cubicBezTo>
                    <a:pt x="343" y="908"/>
                    <a:pt x="436" y="852"/>
                    <a:pt x="457" y="728"/>
                  </a:cubicBezTo>
                  <a:cubicBezTo>
                    <a:pt x="500" y="537"/>
                    <a:pt x="657" y="442"/>
                    <a:pt x="814" y="442"/>
                  </a:cubicBezTo>
                  <a:cubicBezTo>
                    <a:pt x="972" y="442"/>
                    <a:pt x="1129" y="537"/>
                    <a:pt x="1172" y="728"/>
                  </a:cubicBezTo>
                  <a:cubicBezTo>
                    <a:pt x="1191" y="833"/>
                    <a:pt x="1287" y="909"/>
                    <a:pt x="1392" y="909"/>
                  </a:cubicBezTo>
                  <a:cubicBezTo>
                    <a:pt x="1401" y="909"/>
                    <a:pt x="1420" y="909"/>
                    <a:pt x="1430" y="899"/>
                  </a:cubicBezTo>
                  <a:cubicBezTo>
                    <a:pt x="1554" y="880"/>
                    <a:pt x="1630" y="766"/>
                    <a:pt x="1611" y="651"/>
                  </a:cubicBezTo>
                  <a:cubicBezTo>
                    <a:pt x="1525" y="217"/>
                    <a:pt x="1172" y="0"/>
                    <a:pt x="819" y="0"/>
                  </a:cubicBezTo>
                  <a:close/>
                </a:path>
              </a:pathLst>
            </a:custGeom>
            <a:solidFill>
              <a:srgbClr val="F6F8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0" name="Google Shape;22160;p80"/>
            <p:cNvSpPr/>
            <p:nvPr/>
          </p:nvSpPr>
          <p:spPr>
            <a:xfrm>
              <a:off x="8105179" y="2931390"/>
              <a:ext cx="142158" cy="154596"/>
            </a:xfrm>
            <a:custGeom>
              <a:avLst/>
              <a:gdLst/>
              <a:ahLst/>
              <a:cxnLst/>
              <a:rect l="l" t="t" r="r" b="b"/>
              <a:pathLst>
                <a:path w="5429" h="5904" extrusionOk="0">
                  <a:moveTo>
                    <a:pt x="687" y="0"/>
                  </a:moveTo>
                  <a:lnTo>
                    <a:pt x="687" y="2404"/>
                  </a:lnTo>
                  <a:lnTo>
                    <a:pt x="611" y="2404"/>
                  </a:lnTo>
                  <a:cubicBezTo>
                    <a:pt x="325" y="2404"/>
                    <a:pt x="77" y="2614"/>
                    <a:pt x="39" y="2900"/>
                  </a:cubicBezTo>
                  <a:cubicBezTo>
                    <a:pt x="0" y="3215"/>
                    <a:pt x="258" y="3501"/>
                    <a:pt x="582" y="3501"/>
                  </a:cubicBezTo>
                  <a:lnTo>
                    <a:pt x="725" y="3501"/>
                  </a:lnTo>
                  <a:cubicBezTo>
                    <a:pt x="932" y="4904"/>
                    <a:pt x="2140" y="5903"/>
                    <a:pt x="3516" y="5903"/>
                  </a:cubicBezTo>
                  <a:cubicBezTo>
                    <a:pt x="3666" y="5903"/>
                    <a:pt x="3817" y="5891"/>
                    <a:pt x="3969" y="5867"/>
                  </a:cubicBezTo>
                  <a:cubicBezTo>
                    <a:pt x="2805" y="5686"/>
                    <a:pt x="1880" y="4818"/>
                    <a:pt x="1632" y="3673"/>
                  </a:cubicBezTo>
                  <a:cubicBezTo>
                    <a:pt x="1584" y="3482"/>
                    <a:pt x="1670" y="3301"/>
                    <a:pt x="1832" y="3205"/>
                  </a:cubicBezTo>
                  <a:cubicBezTo>
                    <a:pt x="2910" y="2595"/>
                    <a:pt x="3902" y="1832"/>
                    <a:pt x="4780" y="964"/>
                  </a:cubicBezTo>
                  <a:cubicBezTo>
                    <a:pt x="5047" y="677"/>
                    <a:pt x="5266" y="353"/>
                    <a:pt x="5429" y="0"/>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1" name="Google Shape;22161;p80"/>
            <p:cNvSpPr/>
            <p:nvPr/>
          </p:nvSpPr>
          <p:spPr>
            <a:xfrm>
              <a:off x="8172134" y="3034350"/>
              <a:ext cx="50720" cy="17230"/>
            </a:xfrm>
            <a:custGeom>
              <a:avLst/>
              <a:gdLst/>
              <a:ahLst/>
              <a:cxnLst/>
              <a:rect l="l" t="t" r="r" b="b"/>
              <a:pathLst>
                <a:path w="1937" h="658" extrusionOk="0">
                  <a:moveTo>
                    <a:pt x="315" y="0"/>
                  </a:moveTo>
                  <a:cubicBezTo>
                    <a:pt x="145" y="0"/>
                    <a:pt x="0" y="218"/>
                    <a:pt x="162" y="380"/>
                  </a:cubicBezTo>
                  <a:cubicBezTo>
                    <a:pt x="372" y="562"/>
                    <a:pt x="651" y="657"/>
                    <a:pt x="933" y="657"/>
                  </a:cubicBezTo>
                  <a:cubicBezTo>
                    <a:pt x="946" y="657"/>
                    <a:pt x="960" y="657"/>
                    <a:pt x="973" y="657"/>
                  </a:cubicBezTo>
                  <a:cubicBezTo>
                    <a:pt x="986" y="657"/>
                    <a:pt x="999" y="657"/>
                    <a:pt x="1012" y="657"/>
                  </a:cubicBezTo>
                  <a:cubicBezTo>
                    <a:pt x="1286" y="657"/>
                    <a:pt x="1565" y="562"/>
                    <a:pt x="1774" y="380"/>
                  </a:cubicBezTo>
                  <a:cubicBezTo>
                    <a:pt x="1936" y="218"/>
                    <a:pt x="1792" y="0"/>
                    <a:pt x="1621" y="0"/>
                  </a:cubicBezTo>
                  <a:cubicBezTo>
                    <a:pt x="1571" y="0"/>
                    <a:pt x="1517" y="19"/>
                    <a:pt x="1469" y="65"/>
                  </a:cubicBezTo>
                  <a:cubicBezTo>
                    <a:pt x="1317" y="170"/>
                    <a:pt x="1142" y="223"/>
                    <a:pt x="968" y="223"/>
                  </a:cubicBezTo>
                  <a:cubicBezTo>
                    <a:pt x="794" y="223"/>
                    <a:pt x="620" y="170"/>
                    <a:pt x="468" y="65"/>
                  </a:cubicBezTo>
                  <a:cubicBezTo>
                    <a:pt x="419" y="19"/>
                    <a:pt x="366" y="0"/>
                    <a:pt x="315"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2" name="Google Shape;22162;p80"/>
            <p:cNvSpPr/>
            <p:nvPr/>
          </p:nvSpPr>
          <p:spPr>
            <a:xfrm>
              <a:off x="8157391" y="2994444"/>
              <a:ext cx="11521" cy="17151"/>
            </a:xfrm>
            <a:custGeom>
              <a:avLst/>
              <a:gdLst/>
              <a:ahLst/>
              <a:cxnLst/>
              <a:rect l="l" t="t" r="r" b="b"/>
              <a:pathLst>
                <a:path w="440" h="655" extrusionOk="0">
                  <a:moveTo>
                    <a:pt x="220" y="1"/>
                  </a:moveTo>
                  <a:cubicBezTo>
                    <a:pt x="110" y="1"/>
                    <a:pt x="0" y="72"/>
                    <a:pt x="0" y="216"/>
                  </a:cubicBezTo>
                  <a:lnTo>
                    <a:pt x="0" y="435"/>
                  </a:lnTo>
                  <a:cubicBezTo>
                    <a:pt x="0" y="559"/>
                    <a:pt x="96" y="654"/>
                    <a:pt x="220" y="654"/>
                  </a:cubicBezTo>
                  <a:cubicBezTo>
                    <a:pt x="344" y="654"/>
                    <a:pt x="439" y="559"/>
                    <a:pt x="439" y="435"/>
                  </a:cubicBezTo>
                  <a:lnTo>
                    <a:pt x="439" y="216"/>
                  </a:lnTo>
                  <a:cubicBezTo>
                    <a:pt x="439" y="72"/>
                    <a:pt x="329"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3" name="Google Shape;22163;p80"/>
            <p:cNvSpPr/>
            <p:nvPr/>
          </p:nvSpPr>
          <p:spPr>
            <a:xfrm>
              <a:off x="8226075" y="2994444"/>
              <a:ext cx="11521" cy="17151"/>
            </a:xfrm>
            <a:custGeom>
              <a:avLst/>
              <a:gdLst/>
              <a:ahLst/>
              <a:cxnLst/>
              <a:rect l="l" t="t" r="r" b="b"/>
              <a:pathLst>
                <a:path w="440" h="655" extrusionOk="0">
                  <a:moveTo>
                    <a:pt x="220" y="1"/>
                  </a:moveTo>
                  <a:cubicBezTo>
                    <a:pt x="110" y="1"/>
                    <a:pt x="1" y="72"/>
                    <a:pt x="1" y="216"/>
                  </a:cubicBezTo>
                  <a:lnTo>
                    <a:pt x="1" y="435"/>
                  </a:lnTo>
                  <a:cubicBezTo>
                    <a:pt x="1" y="559"/>
                    <a:pt x="96" y="654"/>
                    <a:pt x="220" y="654"/>
                  </a:cubicBezTo>
                  <a:cubicBezTo>
                    <a:pt x="344" y="654"/>
                    <a:pt x="440" y="559"/>
                    <a:pt x="440" y="435"/>
                  </a:cubicBezTo>
                  <a:lnTo>
                    <a:pt x="440" y="216"/>
                  </a:lnTo>
                  <a:cubicBezTo>
                    <a:pt x="440" y="72"/>
                    <a:pt x="330" y="1"/>
                    <a:pt x="22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4" name="Google Shape;22164;p80"/>
            <p:cNvSpPr/>
            <p:nvPr/>
          </p:nvSpPr>
          <p:spPr>
            <a:xfrm>
              <a:off x="8128405" y="2977345"/>
              <a:ext cx="63734" cy="51480"/>
            </a:xfrm>
            <a:custGeom>
              <a:avLst/>
              <a:gdLst/>
              <a:ahLst/>
              <a:cxnLst/>
              <a:rect l="l" t="t" r="r" b="b"/>
              <a:pathLst>
                <a:path w="2434" h="1966" extrusionOk="0">
                  <a:moveTo>
                    <a:pt x="1956" y="430"/>
                  </a:moveTo>
                  <a:lnTo>
                    <a:pt x="1880" y="964"/>
                  </a:lnTo>
                  <a:cubicBezTo>
                    <a:pt x="1832" y="1288"/>
                    <a:pt x="1556" y="1527"/>
                    <a:pt x="1231" y="1527"/>
                  </a:cubicBezTo>
                  <a:lnTo>
                    <a:pt x="1021" y="1527"/>
                  </a:lnTo>
                  <a:cubicBezTo>
                    <a:pt x="802" y="1527"/>
                    <a:pt x="621" y="1365"/>
                    <a:pt x="592" y="1145"/>
                  </a:cubicBezTo>
                  <a:lnTo>
                    <a:pt x="487" y="430"/>
                  </a:lnTo>
                  <a:close/>
                  <a:moveTo>
                    <a:pt x="239" y="0"/>
                  </a:moveTo>
                  <a:cubicBezTo>
                    <a:pt x="105" y="0"/>
                    <a:pt x="1" y="115"/>
                    <a:pt x="20" y="248"/>
                  </a:cubicBezTo>
                  <a:lnTo>
                    <a:pt x="163" y="1212"/>
                  </a:lnTo>
                  <a:cubicBezTo>
                    <a:pt x="220" y="1641"/>
                    <a:pt x="592" y="1956"/>
                    <a:pt x="1021" y="1966"/>
                  </a:cubicBezTo>
                  <a:lnTo>
                    <a:pt x="1222" y="1966"/>
                  </a:lnTo>
                  <a:cubicBezTo>
                    <a:pt x="1765" y="1956"/>
                    <a:pt x="2223" y="1565"/>
                    <a:pt x="2309" y="1021"/>
                  </a:cubicBezTo>
                  <a:lnTo>
                    <a:pt x="2414" y="248"/>
                  </a:lnTo>
                  <a:cubicBezTo>
                    <a:pt x="2433" y="115"/>
                    <a:pt x="2338" y="0"/>
                    <a:pt x="220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5" name="Google Shape;22165;p80"/>
            <p:cNvSpPr/>
            <p:nvPr/>
          </p:nvSpPr>
          <p:spPr>
            <a:xfrm>
              <a:off x="8220340" y="2891406"/>
              <a:ext cx="62975" cy="105945"/>
            </a:xfrm>
            <a:custGeom>
              <a:avLst/>
              <a:gdLst/>
              <a:ahLst/>
              <a:cxnLst/>
              <a:rect l="l" t="t" r="r" b="b"/>
              <a:pathLst>
                <a:path w="2405" h="4046" extrusionOk="0">
                  <a:moveTo>
                    <a:pt x="0" y="1"/>
                  </a:moveTo>
                  <a:lnTo>
                    <a:pt x="0" y="1747"/>
                  </a:lnTo>
                  <a:cubicBezTo>
                    <a:pt x="1050" y="4046"/>
                    <a:pt x="2404" y="4046"/>
                    <a:pt x="2404" y="4046"/>
                  </a:cubicBezTo>
                  <a:lnTo>
                    <a:pt x="2404" y="1747"/>
                  </a:lnTo>
                  <a:cubicBezTo>
                    <a:pt x="2404" y="783"/>
                    <a:pt x="1622" y="1"/>
                    <a:pt x="659"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6" name="Google Shape;22166;p80"/>
            <p:cNvSpPr/>
            <p:nvPr/>
          </p:nvSpPr>
          <p:spPr>
            <a:xfrm>
              <a:off x="8101513" y="2879911"/>
              <a:ext cx="141085" cy="145143"/>
            </a:xfrm>
            <a:custGeom>
              <a:avLst/>
              <a:gdLst/>
              <a:ahLst/>
              <a:cxnLst/>
              <a:rect l="l" t="t" r="r" b="b"/>
              <a:pathLst>
                <a:path w="5388" h="5543" extrusionOk="0">
                  <a:moveTo>
                    <a:pt x="3670" y="1"/>
                  </a:moveTo>
                  <a:cubicBezTo>
                    <a:pt x="1867" y="1"/>
                    <a:pt x="121" y="1537"/>
                    <a:pt x="121" y="3502"/>
                  </a:cubicBezTo>
                  <a:cubicBezTo>
                    <a:pt x="131" y="4103"/>
                    <a:pt x="93" y="4704"/>
                    <a:pt x="16" y="5305"/>
                  </a:cubicBezTo>
                  <a:cubicBezTo>
                    <a:pt x="1" y="5437"/>
                    <a:pt x="105" y="5543"/>
                    <a:pt x="221" y="5543"/>
                  </a:cubicBezTo>
                  <a:cubicBezTo>
                    <a:pt x="248" y="5543"/>
                    <a:pt x="275" y="5537"/>
                    <a:pt x="303" y="5524"/>
                  </a:cubicBezTo>
                  <a:cubicBezTo>
                    <a:pt x="1905" y="4838"/>
                    <a:pt x="3365" y="3845"/>
                    <a:pt x="4605" y="2624"/>
                  </a:cubicBezTo>
                  <a:cubicBezTo>
                    <a:pt x="4863" y="2357"/>
                    <a:pt x="5072" y="2042"/>
                    <a:pt x="5216" y="1699"/>
                  </a:cubicBezTo>
                  <a:cubicBezTo>
                    <a:pt x="5387" y="1298"/>
                    <a:pt x="5340" y="831"/>
                    <a:pt x="5082" y="478"/>
                  </a:cubicBezTo>
                  <a:cubicBezTo>
                    <a:pt x="4929" y="278"/>
                    <a:pt x="4729" y="134"/>
                    <a:pt x="4491" y="68"/>
                  </a:cubicBezTo>
                  <a:cubicBezTo>
                    <a:pt x="4367" y="20"/>
                    <a:pt x="4233" y="1"/>
                    <a:pt x="409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7" name="Google Shape;22167;p80"/>
            <p:cNvSpPr/>
            <p:nvPr/>
          </p:nvSpPr>
          <p:spPr>
            <a:xfrm>
              <a:off x="8277528" y="3152706"/>
              <a:ext cx="46740" cy="81697"/>
            </a:xfrm>
            <a:custGeom>
              <a:avLst/>
              <a:gdLst/>
              <a:ahLst/>
              <a:cxnLst/>
              <a:rect l="l" t="t" r="r" b="b"/>
              <a:pathLst>
                <a:path w="1785" h="3120" extrusionOk="0">
                  <a:moveTo>
                    <a:pt x="1499" y="0"/>
                  </a:moveTo>
                  <a:lnTo>
                    <a:pt x="373" y="993"/>
                  </a:lnTo>
                  <a:cubicBezTo>
                    <a:pt x="134" y="1202"/>
                    <a:pt x="1" y="1498"/>
                    <a:pt x="1" y="1813"/>
                  </a:cubicBezTo>
                  <a:lnTo>
                    <a:pt x="1" y="3120"/>
                  </a:lnTo>
                  <a:lnTo>
                    <a:pt x="440" y="3120"/>
                  </a:lnTo>
                  <a:lnTo>
                    <a:pt x="440" y="1813"/>
                  </a:lnTo>
                  <a:cubicBezTo>
                    <a:pt x="440" y="1622"/>
                    <a:pt x="516" y="1441"/>
                    <a:pt x="659" y="1317"/>
                  </a:cubicBezTo>
                  <a:lnTo>
                    <a:pt x="1785" y="334"/>
                  </a:lnTo>
                  <a:cubicBezTo>
                    <a:pt x="1709" y="210"/>
                    <a:pt x="1613" y="96"/>
                    <a:pt x="1499"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8" name="Google Shape;22168;p80"/>
            <p:cNvSpPr/>
            <p:nvPr/>
          </p:nvSpPr>
          <p:spPr>
            <a:xfrm>
              <a:off x="8070693" y="3152706"/>
              <a:ext cx="46740" cy="81697"/>
            </a:xfrm>
            <a:custGeom>
              <a:avLst/>
              <a:gdLst/>
              <a:ahLst/>
              <a:cxnLst/>
              <a:rect l="l" t="t" r="r" b="b"/>
              <a:pathLst>
                <a:path w="1785" h="3120" extrusionOk="0">
                  <a:moveTo>
                    <a:pt x="287" y="0"/>
                  </a:moveTo>
                  <a:cubicBezTo>
                    <a:pt x="173" y="96"/>
                    <a:pt x="77" y="210"/>
                    <a:pt x="1" y="334"/>
                  </a:cubicBezTo>
                  <a:lnTo>
                    <a:pt x="1127" y="1317"/>
                  </a:lnTo>
                  <a:cubicBezTo>
                    <a:pt x="1270" y="1441"/>
                    <a:pt x="1346" y="1622"/>
                    <a:pt x="1346" y="1813"/>
                  </a:cubicBezTo>
                  <a:lnTo>
                    <a:pt x="1346" y="3120"/>
                  </a:lnTo>
                  <a:lnTo>
                    <a:pt x="1785" y="3120"/>
                  </a:lnTo>
                  <a:lnTo>
                    <a:pt x="1785" y="1813"/>
                  </a:lnTo>
                  <a:cubicBezTo>
                    <a:pt x="1785" y="1498"/>
                    <a:pt x="1651" y="1202"/>
                    <a:pt x="1413" y="993"/>
                  </a:cubicBezTo>
                  <a:lnTo>
                    <a:pt x="287"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69" name="Google Shape;22169;p80"/>
            <p:cNvSpPr/>
            <p:nvPr/>
          </p:nvSpPr>
          <p:spPr>
            <a:xfrm>
              <a:off x="8202849" y="2977345"/>
              <a:ext cx="63734" cy="51480"/>
            </a:xfrm>
            <a:custGeom>
              <a:avLst/>
              <a:gdLst/>
              <a:ahLst/>
              <a:cxnLst/>
              <a:rect l="l" t="t" r="r" b="b"/>
              <a:pathLst>
                <a:path w="2434" h="1966" extrusionOk="0">
                  <a:moveTo>
                    <a:pt x="487" y="430"/>
                  </a:moveTo>
                  <a:lnTo>
                    <a:pt x="1947" y="439"/>
                  </a:lnTo>
                  <a:lnTo>
                    <a:pt x="1842" y="1155"/>
                  </a:lnTo>
                  <a:cubicBezTo>
                    <a:pt x="1813" y="1365"/>
                    <a:pt x="1632" y="1527"/>
                    <a:pt x="1412" y="1527"/>
                  </a:cubicBezTo>
                  <a:lnTo>
                    <a:pt x="1212" y="1527"/>
                  </a:lnTo>
                  <a:cubicBezTo>
                    <a:pt x="878" y="1527"/>
                    <a:pt x="611" y="1288"/>
                    <a:pt x="563" y="964"/>
                  </a:cubicBezTo>
                  <a:lnTo>
                    <a:pt x="487" y="430"/>
                  </a:lnTo>
                  <a:close/>
                  <a:moveTo>
                    <a:pt x="229" y="0"/>
                  </a:moveTo>
                  <a:cubicBezTo>
                    <a:pt x="96" y="0"/>
                    <a:pt x="0" y="115"/>
                    <a:pt x="20" y="248"/>
                  </a:cubicBezTo>
                  <a:lnTo>
                    <a:pt x="124" y="1021"/>
                  </a:lnTo>
                  <a:cubicBezTo>
                    <a:pt x="210" y="1565"/>
                    <a:pt x="668" y="1956"/>
                    <a:pt x="1212" y="1966"/>
                  </a:cubicBezTo>
                  <a:lnTo>
                    <a:pt x="1412" y="1966"/>
                  </a:lnTo>
                  <a:cubicBezTo>
                    <a:pt x="1842" y="1956"/>
                    <a:pt x="2214" y="1641"/>
                    <a:pt x="2271" y="1212"/>
                  </a:cubicBezTo>
                  <a:lnTo>
                    <a:pt x="2414" y="248"/>
                  </a:lnTo>
                  <a:cubicBezTo>
                    <a:pt x="2433" y="115"/>
                    <a:pt x="2328" y="0"/>
                    <a:pt x="219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70" name="Google Shape;22170;p80"/>
          <p:cNvGrpSpPr/>
          <p:nvPr/>
        </p:nvGrpSpPr>
        <p:grpSpPr>
          <a:xfrm>
            <a:off x="10752265" y="5691092"/>
            <a:ext cx="360411" cy="472657"/>
            <a:chOff x="8064199" y="4268318"/>
            <a:chExt cx="270308" cy="354493"/>
          </a:xfrm>
        </p:grpSpPr>
        <p:sp>
          <p:nvSpPr>
            <p:cNvPr id="22171" name="Google Shape;22171;p80"/>
            <p:cNvSpPr/>
            <p:nvPr/>
          </p:nvSpPr>
          <p:spPr>
            <a:xfrm>
              <a:off x="8064199" y="4470911"/>
              <a:ext cx="270308" cy="151899"/>
            </a:xfrm>
            <a:custGeom>
              <a:avLst/>
              <a:gdLst/>
              <a:ahLst/>
              <a:cxnLst/>
              <a:rect l="l" t="t" r="r" b="b"/>
              <a:pathLst>
                <a:path w="10323" h="5801" extrusionOk="0">
                  <a:moveTo>
                    <a:pt x="3655" y="0"/>
                  </a:moveTo>
                  <a:lnTo>
                    <a:pt x="3655" y="1021"/>
                  </a:lnTo>
                  <a:cubicBezTo>
                    <a:pt x="3655" y="1307"/>
                    <a:pt x="3464" y="1555"/>
                    <a:pt x="3197" y="1641"/>
                  </a:cubicBezTo>
                  <a:lnTo>
                    <a:pt x="1079" y="2261"/>
                  </a:lnTo>
                  <a:cubicBezTo>
                    <a:pt x="440" y="2443"/>
                    <a:pt x="1" y="3034"/>
                    <a:pt x="1" y="3702"/>
                  </a:cubicBezTo>
                  <a:lnTo>
                    <a:pt x="1" y="5162"/>
                  </a:lnTo>
                  <a:cubicBezTo>
                    <a:pt x="1" y="5515"/>
                    <a:pt x="287" y="5801"/>
                    <a:pt x="650" y="5801"/>
                  </a:cubicBezTo>
                  <a:lnTo>
                    <a:pt x="9674" y="5801"/>
                  </a:lnTo>
                  <a:cubicBezTo>
                    <a:pt x="10027" y="5801"/>
                    <a:pt x="10323" y="5515"/>
                    <a:pt x="10323" y="5162"/>
                  </a:cubicBezTo>
                  <a:lnTo>
                    <a:pt x="10323" y="3702"/>
                  </a:lnTo>
                  <a:cubicBezTo>
                    <a:pt x="10323" y="3034"/>
                    <a:pt x="9884" y="2452"/>
                    <a:pt x="9245" y="2261"/>
                  </a:cubicBezTo>
                  <a:lnTo>
                    <a:pt x="7127" y="1641"/>
                  </a:lnTo>
                  <a:cubicBezTo>
                    <a:pt x="6850" y="1555"/>
                    <a:pt x="6669" y="1307"/>
                    <a:pt x="6669" y="1021"/>
                  </a:cubicBezTo>
                  <a:lnTo>
                    <a:pt x="6669" y="0"/>
                  </a:ln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2" name="Google Shape;22172;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3" name="Google Shape;22173;p80"/>
            <p:cNvSpPr/>
            <p:nvPr/>
          </p:nvSpPr>
          <p:spPr>
            <a:xfrm>
              <a:off x="8159879" y="4470911"/>
              <a:ext cx="78974" cy="22441"/>
            </a:xfrm>
            <a:custGeom>
              <a:avLst/>
              <a:gdLst/>
              <a:ahLst/>
              <a:cxnLst/>
              <a:rect l="l" t="t" r="r" b="b"/>
              <a:pathLst>
                <a:path w="3016" h="857" extrusionOk="0">
                  <a:moveTo>
                    <a:pt x="1" y="0"/>
                  </a:moveTo>
                  <a:lnTo>
                    <a:pt x="1" y="477"/>
                  </a:lnTo>
                  <a:cubicBezTo>
                    <a:pt x="473" y="730"/>
                    <a:pt x="990" y="857"/>
                    <a:pt x="1508" y="857"/>
                  </a:cubicBezTo>
                  <a:cubicBezTo>
                    <a:pt x="2025" y="857"/>
                    <a:pt x="2543" y="730"/>
                    <a:pt x="3015" y="477"/>
                  </a:cubicBezTo>
                  <a:lnTo>
                    <a:pt x="301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4" name="Google Shape;22174;p80"/>
            <p:cNvSpPr/>
            <p:nvPr/>
          </p:nvSpPr>
          <p:spPr>
            <a:xfrm>
              <a:off x="8238827" y="4498877"/>
              <a:ext cx="95680" cy="123934"/>
            </a:xfrm>
            <a:custGeom>
              <a:avLst/>
              <a:gdLst/>
              <a:ahLst/>
              <a:cxnLst/>
              <a:rect l="l" t="t" r="r" b="b"/>
              <a:pathLst>
                <a:path w="3654" h="4733" extrusionOk="0">
                  <a:moveTo>
                    <a:pt x="0" y="1"/>
                  </a:moveTo>
                  <a:lnTo>
                    <a:pt x="0" y="4733"/>
                  </a:lnTo>
                  <a:lnTo>
                    <a:pt x="3005" y="4733"/>
                  </a:lnTo>
                  <a:cubicBezTo>
                    <a:pt x="3368" y="4733"/>
                    <a:pt x="3654" y="4447"/>
                    <a:pt x="3654" y="4084"/>
                  </a:cubicBezTo>
                  <a:lnTo>
                    <a:pt x="3654" y="2634"/>
                  </a:lnTo>
                  <a:cubicBezTo>
                    <a:pt x="3654" y="1966"/>
                    <a:pt x="3215" y="1375"/>
                    <a:pt x="2576" y="1193"/>
                  </a:cubicBezTo>
                  <a:lnTo>
                    <a:pt x="458" y="573"/>
                  </a:lnTo>
                  <a:cubicBezTo>
                    <a:pt x="201" y="497"/>
                    <a:pt x="19" y="268"/>
                    <a:pt x="0"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5" name="Google Shape;22175;p80"/>
            <p:cNvSpPr/>
            <p:nvPr/>
          </p:nvSpPr>
          <p:spPr>
            <a:xfrm>
              <a:off x="8238827" y="4497384"/>
              <a:ext cx="44226" cy="125426"/>
            </a:xfrm>
            <a:custGeom>
              <a:avLst/>
              <a:gdLst/>
              <a:ahLst/>
              <a:cxnLst/>
              <a:rect l="l" t="t" r="r" b="b"/>
              <a:pathLst>
                <a:path w="1689" h="4790" extrusionOk="0">
                  <a:moveTo>
                    <a:pt x="0" y="1"/>
                  </a:moveTo>
                  <a:lnTo>
                    <a:pt x="0" y="4790"/>
                  </a:lnTo>
                  <a:lnTo>
                    <a:pt x="1288" y="4790"/>
                  </a:lnTo>
                  <a:lnTo>
                    <a:pt x="1660" y="3120"/>
                  </a:lnTo>
                  <a:cubicBezTo>
                    <a:pt x="1689" y="2958"/>
                    <a:pt x="1632" y="2786"/>
                    <a:pt x="1498" y="2681"/>
                  </a:cubicBezTo>
                  <a:lnTo>
                    <a:pt x="1059" y="2357"/>
                  </a:lnTo>
                  <a:cubicBezTo>
                    <a:pt x="935" y="2262"/>
                    <a:pt x="868" y="2109"/>
                    <a:pt x="897" y="1956"/>
                  </a:cubicBezTo>
                  <a:lnTo>
                    <a:pt x="1050" y="878"/>
                  </a:lnTo>
                  <a:cubicBezTo>
                    <a:pt x="1059" y="754"/>
                    <a:pt x="1031" y="630"/>
                    <a:pt x="945" y="535"/>
                  </a:cubicBezTo>
                  <a:cubicBezTo>
                    <a:pt x="773" y="344"/>
                    <a:pt x="430" y="39"/>
                    <a:pt x="0"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6" name="Google Shape;22176;p80"/>
            <p:cNvSpPr/>
            <p:nvPr/>
          </p:nvSpPr>
          <p:spPr>
            <a:xfrm>
              <a:off x="8064199" y="4498877"/>
              <a:ext cx="95706" cy="123934"/>
            </a:xfrm>
            <a:custGeom>
              <a:avLst/>
              <a:gdLst/>
              <a:ahLst/>
              <a:cxnLst/>
              <a:rect l="l" t="t" r="r" b="b"/>
              <a:pathLst>
                <a:path w="3655" h="4733" extrusionOk="0">
                  <a:moveTo>
                    <a:pt x="3655" y="1"/>
                  </a:moveTo>
                  <a:cubicBezTo>
                    <a:pt x="3636" y="268"/>
                    <a:pt x="3454" y="497"/>
                    <a:pt x="3197" y="573"/>
                  </a:cubicBezTo>
                  <a:lnTo>
                    <a:pt x="1079" y="1193"/>
                  </a:lnTo>
                  <a:cubicBezTo>
                    <a:pt x="440" y="1375"/>
                    <a:pt x="1" y="1966"/>
                    <a:pt x="1" y="2634"/>
                  </a:cubicBezTo>
                  <a:lnTo>
                    <a:pt x="1" y="4084"/>
                  </a:lnTo>
                  <a:cubicBezTo>
                    <a:pt x="1" y="4447"/>
                    <a:pt x="287" y="4733"/>
                    <a:pt x="650" y="4733"/>
                  </a:cubicBezTo>
                  <a:lnTo>
                    <a:pt x="3655" y="4733"/>
                  </a:lnTo>
                  <a:lnTo>
                    <a:pt x="3655" y="1"/>
                  </a:ln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7" name="Google Shape;22177;p80"/>
            <p:cNvSpPr/>
            <p:nvPr/>
          </p:nvSpPr>
          <p:spPr>
            <a:xfrm>
              <a:off x="8115417" y="4497384"/>
              <a:ext cx="44488" cy="125426"/>
            </a:xfrm>
            <a:custGeom>
              <a:avLst/>
              <a:gdLst/>
              <a:ahLst/>
              <a:cxnLst/>
              <a:rect l="l" t="t" r="r" b="b"/>
              <a:pathLst>
                <a:path w="1699" h="4790" extrusionOk="0">
                  <a:moveTo>
                    <a:pt x="1699" y="1"/>
                  </a:moveTo>
                  <a:cubicBezTo>
                    <a:pt x="1260" y="39"/>
                    <a:pt x="926" y="344"/>
                    <a:pt x="754" y="535"/>
                  </a:cubicBezTo>
                  <a:cubicBezTo>
                    <a:pt x="668" y="630"/>
                    <a:pt x="630" y="754"/>
                    <a:pt x="649" y="878"/>
                  </a:cubicBezTo>
                  <a:lnTo>
                    <a:pt x="802" y="1956"/>
                  </a:lnTo>
                  <a:cubicBezTo>
                    <a:pt x="830" y="2109"/>
                    <a:pt x="764" y="2262"/>
                    <a:pt x="640" y="2357"/>
                  </a:cubicBezTo>
                  <a:lnTo>
                    <a:pt x="201" y="2681"/>
                  </a:lnTo>
                  <a:cubicBezTo>
                    <a:pt x="67" y="2786"/>
                    <a:pt x="0" y="2958"/>
                    <a:pt x="39" y="3120"/>
                  </a:cubicBezTo>
                  <a:lnTo>
                    <a:pt x="411" y="4790"/>
                  </a:lnTo>
                  <a:lnTo>
                    <a:pt x="1699" y="4790"/>
                  </a:lnTo>
                  <a:lnTo>
                    <a:pt x="1699" y="1"/>
                  </a:ln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8" name="Google Shape;22178;p80"/>
            <p:cNvSpPr/>
            <p:nvPr/>
          </p:nvSpPr>
          <p:spPr>
            <a:xfrm>
              <a:off x="8160141" y="4541113"/>
              <a:ext cx="78712" cy="81697"/>
            </a:xfrm>
            <a:custGeom>
              <a:avLst/>
              <a:gdLst/>
              <a:ahLst/>
              <a:cxnLst/>
              <a:rect l="l" t="t" r="r" b="b"/>
              <a:pathLst>
                <a:path w="3006" h="3120" extrusionOk="0">
                  <a:moveTo>
                    <a:pt x="0" y="0"/>
                  </a:moveTo>
                  <a:lnTo>
                    <a:pt x="0" y="3120"/>
                  </a:lnTo>
                  <a:lnTo>
                    <a:pt x="3005" y="3120"/>
                  </a:lnTo>
                  <a:lnTo>
                    <a:pt x="3005" y="0"/>
                  </a:lnTo>
                  <a:cubicBezTo>
                    <a:pt x="2585" y="353"/>
                    <a:pt x="2051" y="544"/>
                    <a:pt x="1507" y="544"/>
                  </a:cubicBezTo>
                  <a:cubicBezTo>
                    <a:pt x="954" y="544"/>
                    <a:pt x="420" y="353"/>
                    <a:pt x="0" y="0"/>
                  </a:cubicBez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79" name="Google Shape;22179;p80"/>
            <p:cNvSpPr/>
            <p:nvPr/>
          </p:nvSpPr>
          <p:spPr>
            <a:xfrm>
              <a:off x="8159879" y="4525114"/>
              <a:ext cx="78974" cy="41372"/>
            </a:xfrm>
            <a:custGeom>
              <a:avLst/>
              <a:gdLst/>
              <a:ahLst/>
              <a:cxnLst/>
              <a:rect l="l" t="t" r="r" b="b"/>
              <a:pathLst>
                <a:path w="3016" h="1580" extrusionOk="0">
                  <a:moveTo>
                    <a:pt x="1" y="1"/>
                  </a:moveTo>
                  <a:lnTo>
                    <a:pt x="1" y="1136"/>
                  </a:lnTo>
                  <a:cubicBezTo>
                    <a:pt x="459" y="1432"/>
                    <a:pt x="983" y="1580"/>
                    <a:pt x="1508" y="1580"/>
                  </a:cubicBezTo>
                  <a:cubicBezTo>
                    <a:pt x="2033" y="1580"/>
                    <a:pt x="2557" y="1432"/>
                    <a:pt x="3015" y="1136"/>
                  </a:cubicBezTo>
                  <a:lnTo>
                    <a:pt x="3015" y="1"/>
                  </a:lnTo>
                  <a:cubicBezTo>
                    <a:pt x="2629" y="482"/>
                    <a:pt x="2068" y="723"/>
                    <a:pt x="1508" y="723"/>
                  </a:cubicBezTo>
                  <a:cubicBezTo>
                    <a:pt x="947" y="723"/>
                    <a:pt x="387" y="482"/>
                    <a:pt x="1" y="1"/>
                  </a:cubicBezTo>
                  <a:close/>
                </a:path>
              </a:pathLst>
            </a:custGeom>
            <a:solidFill>
              <a:srgbClr val="909D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0" name="Google Shape;22180;p80"/>
            <p:cNvSpPr/>
            <p:nvPr/>
          </p:nvSpPr>
          <p:spPr>
            <a:xfrm>
              <a:off x="8075459" y="4268318"/>
              <a:ext cx="247815" cy="196885"/>
            </a:xfrm>
            <a:custGeom>
              <a:avLst/>
              <a:gdLst/>
              <a:ahLst/>
              <a:cxnLst/>
              <a:rect l="l" t="t" r="r" b="b"/>
              <a:pathLst>
                <a:path w="9464" h="7519" extrusionOk="0">
                  <a:moveTo>
                    <a:pt x="3768" y="1"/>
                  </a:moveTo>
                  <a:cubicBezTo>
                    <a:pt x="1689" y="1"/>
                    <a:pt x="0" y="1680"/>
                    <a:pt x="0" y="3759"/>
                  </a:cubicBezTo>
                  <a:cubicBezTo>
                    <a:pt x="0" y="5839"/>
                    <a:pt x="1689" y="7518"/>
                    <a:pt x="3768" y="7518"/>
                  </a:cubicBezTo>
                  <a:lnTo>
                    <a:pt x="5695" y="7518"/>
                  </a:lnTo>
                  <a:cubicBezTo>
                    <a:pt x="7775" y="7518"/>
                    <a:pt x="9464" y="5839"/>
                    <a:pt x="9464" y="3759"/>
                  </a:cubicBezTo>
                  <a:cubicBezTo>
                    <a:pt x="9464" y="1680"/>
                    <a:pt x="7775" y="1"/>
                    <a:pt x="5695" y="1"/>
                  </a:cubicBezTo>
                  <a:close/>
                </a:path>
              </a:pathLst>
            </a:custGeom>
            <a:solidFill>
              <a:srgbClr val="39516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1" name="Google Shape;22181;p80"/>
            <p:cNvSpPr/>
            <p:nvPr/>
          </p:nvSpPr>
          <p:spPr>
            <a:xfrm>
              <a:off x="8108164" y="4335770"/>
              <a:ext cx="181881" cy="146400"/>
            </a:xfrm>
            <a:custGeom>
              <a:avLst/>
              <a:gdLst/>
              <a:ahLst/>
              <a:cxnLst/>
              <a:rect l="l" t="t" r="r" b="b"/>
              <a:pathLst>
                <a:path w="6946" h="5591" extrusionOk="0">
                  <a:moveTo>
                    <a:pt x="1546" y="0"/>
                  </a:moveTo>
                  <a:cubicBezTo>
                    <a:pt x="1308" y="0"/>
                    <a:pt x="1117" y="191"/>
                    <a:pt x="1117" y="430"/>
                  </a:cubicBezTo>
                  <a:lnTo>
                    <a:pt x="1117" y="1508"/>
                  </a:lnTo>
                  <a:cubicBezTo>
                    <a:pt x="1117" y="1737"/>
                    <a:pt x="917" y="1937"/>
                    <a:pt x="678" y="1937"/>
                  </a:cubicBezTo>
                  <a:lnTo>
                    <a:pt x="602" y="1937"/>
                  </a:lnTo>
                  <a:cubicBezTo>
                    <a:pt x="596" y="1937"/>
                    <a:pt x="589" y="1937"/>
                    <a:pt x="583" y="1937"/>
                  </a:cubicBezTo>
                  <a:cubicBezTo>
                    <a:pt x="314" y="1937"/>
                    <a:pt x="76" y="2134"/>
                    <a:pt x="39" y="2414"/>
                  </a:cubicBezTo>
                  <a:cubicBezTo>
                    <a:pt x="1" y="2729"/>
                    <a:pt x="258" y="3005"/>
                    <a:pt x="573" y="3005"/>
                  </a:cubicBezTo>
                  <a:lnTo>
                    <a:pt x="697" y="3005"/>
                  </a:lnTo>
                  <a:cubicBezTo>
                    <a:pt x="802" y="4465"/>
                    <a:pt x="2014" y="5591"/>
                    <a:pt x="3473" y="5591"/>
                  </a:cubicBezTo>
                  <a:cubicBezTo>
                    <a:pt x="4943" y="5591"/>
                    <a:pt x="6154" y="4465"/>
                    <a:pt x="6259" y="3005"/>
                  </a:cubicBezTo>
                  <a:lnTo>
                    <a:pt x="6383" y="3005"/>
                  </a:lnTo>
                  <a:cubicBezTo>
                    <a:pt x="6698" y="3005"/>
                    <a:pt x="6946" y="2729"/>
                    <a:pt x="6917" y="2414"/>
                  </a:cubicBezTo>
                  <a:cubicBezTo>
                    <a:pt x="6871" y="2134"/>
                    <a:pt x="6642" y="1937"/>
                    <a:pt x="6373" y="1937"/>
                  </a:cubicBezTo>
                  <a:cubicBezTo>
                    <a:pt x="6367" y="1937"/>
                    <a:pt x="6361" y="1937"/>
                    <a:pt x="6354" y="1937"/>
                  </a:cubicBezTo>
                  <a:lnTo>
                    <a:pt x="6278" y="1937"/>
                  </a:lnTo>
                  <a:cubicBezTo>
                    <a:pt x="6040" y="1937"/>
                    <a:pt x="5839" y="1737"/>
                    <a:pt x="5839" y="1508"/>
                  </a:cubicBezTo>
                  <a:lnTo>
                    <a:pt x="5839" y="430"/>
                  </a:lnTo>
                  <a:cubicBezTo>
                    <a:pt x="5839" y="191"/>
                    <a:pt x="5648" y="0"/>
                    <a:pt x="5410" y="0"/>
                  </a:cubicBezTo>
                  <a:close/>
                </a:path>
              </a:pathLst>
            </a:custGeom>
            <a:solidFill>
              <a:srgbClr val="E0E7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2" name="Google Shape;22182;p80"/>
            <p:cNvSpPr/>
            <p:nvPr/>
          </p:nvSpPr>
          <p:spPr>
            <a:xfrm>
              <a:off x="8108425" y="4335770"/>
              <a:ext cx="141661" cy="146400"/>
            </a:xfrm>
            <a:custGeom>
              <a:avLst/>
              <a:gdLst/>
              <a:ahLst/>
              <a:cxnLst/>
              <a:rect l="l" t="t" r="r" b="b"/>
              <a:pathLst>
                <a:path w="5410" h="5591" extrusionOk="0">
                  <a:moveTo>
                    <a:pt x="1536" y="0"/>
                  </a:moveTo>
                  <a:cubicBezTo>
                    <a:pt x="1298" y="0"/>
                    <a:pt x="1107" y="191"/>
                    <a:pt x="1107" y="430"/>
                  </a:cubicBezTo>
                  <a:lnTo>
                    <a:pt x="1107" y="1498"/>
                  </a:lnTo>
                  <a:cubicBezTo>
                    <a:pt x="1107" y="1737"/>
                    <a:pt x="916" y="1937"/>
                    <a:pt x="678" y="1937"/>
                  </a:cubicBezTo>
                  <a:lnTo>
                    <a:pt x="601" y="1937"/>
                  </a:lnTo>
                  <a:cubicBezTo>
                    <a:pt x="595" y="1937"/>
                    <a:pt x="588" y="1937"/>
                    <a:pt x="582" y="1937"/>
                  </a:cubicBezTo>
                  <a:cubicBezTo>
                    <a:pt x="304" y="1937"/>
                    <a:pt x="76" y="2134"/>
                    <a:pt x="39" y="2414"/>
                  </a:cubicBezTo>
                  <a:cubicBezTo>
                    <a:pt x="0" y="2729"/>
                    <a:pt x="248" y="3005"/>
                    <a:pt x="573" y="3005"/>
                  </a:cubicBezTo>
                  <a:lnTo>
                    <a:pt x="687" y="3005"/>
                  </a:lnTo>
                  <a:cubicBezTo>
                    <a:pt x="791" y="4481"/>
                    <a:pt x="2027" y="5590"/>
                    <a:pt x="3455" y="5590"/>
                  </a:cubicBezTo>
                  <a:cubicBezTo>
                    <a:pt x="3606" y="5590"/>
                    <a:pt x="3758" y="5578"/>
                    <a:pt x="3912" y="5553"/>
                  </a:cubicBezTo>
                  <a:cubicBezTo>
                    <a:pt x="2548" y="5343"/>
                    <a:pt x="1546" y="4169"/>
                    <a:pt x="1546" y="2796"/>
                  </a:cubicBezTo>
                  <a:lnTo>
                    <a:pt x="1546" y="1288"/>
                  </a:lnTo>
                  <a:cubicBezTo>
                    <a:pt x="1546" y="811"/>
                    <a:pt x="1927" y="430"/>
                    <a:pt x="2404" y="430"/>
                  </a:cubicBezTo>
                  <a:lnTo>
                    <a:pt x="4980" y="430"/>
                  </a:lnTo>
                  <a:cubicBezTo>
                    <a:pt x="5219" y="430"/>
                    <a:pt x="5410" y="229"/>
                    <a:pt x="5410"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3" name="Google Shape;22183;p80"/>
            <p:cNvSpPr/>
            <p:nvPr/>
          </p:nvSpPr>
          <p:spPr>
            <a:xfrm>
              <a:off x="8174569" y="4431241"/>
              <a:ext cx="49830" cy="17230"/>
            </a:xfrm>
            <a:custGeom>
              <a:avLst/>
              <a:gdLst/>
              <a:ahLst/>
              <a:cxnLst/>
              <a:rect l="l" t="t" r="r" b="b"/>
              <a:pathLst>
                <a:path w="1903" h="658" extrusionOk="0">
                  <a:moveTo>
                    <a:pt x="309" y="0"/>
                  </a:moveTo>
                  <a:cubicBezTo>
                    <a:pt x="141" y="0"/>
                    <a:pt x="1" y="219"/>
                    <a:pt x="155" y="380"/>
                  </a:cubicBezTo>
                  <a:cubicBezTo>
                    <a:pt x="365" y="554"/>
                    <a:pt x="637" y="657"/>
                    <a:pt x="919" y="657"/>
                  </a:cubicBezTo>
                  <a:cubicBezTo>
                    <a:pt x="932" y="657"/>
                    <a:pt x="944" y="657"/>
                    <a:pt x="956" y="657"/>
                  </a:cubicBezTo>
                  <a:cubicBezTo>
                    <a:pt x="968" y="657"/>
                    <a:pt x="980" y="657"/>
                    <a:pt x="992" y="657"/>
                  </a:cubicBezTo>
                  <a:cubicBezTo>
                    <a:pt x="1267" y="657"/>
                    <a:pt x="1538" y="554"/>
                    <a:pt x="1748" y="380"/>
                  </a:cubicBezTo>
                  <a:cubicBezTo>
                    <a:pt x="1903" y="219"/>
                    <a:pt x="1762" y="0"/>
                    <a:pt x="1594" y="0"/>
                  </a:cubicBezTo>
                  <a:cubicBezTo>
                    <a:pt x="1544" y="0"/>
                    <a:pt x="1491" y="19"/>
                    <a:pt x="1443" y="65"/>
                  </a:cubicBezTo>
                  <a:cubicBezTo>
                    <a:pt x="1295" y="170"/>
                    <a:pt x="1123" y="223"/>
                    <a:pt x="952" y="223"/>
                  </a:cubicBezTo>
                  <a:cubicBezTo>
                    <a:pt x="780" y="223"/>
                    <a:pt x="608" y="170"/>
                    <a:pt x="460" y="65"/>
                  </a:cubicBezTo>
                  <a:cubicBezTo>
                    <a:pt x="412" y="19"/>
                    <a:pt x="360" y="0"/>
                    <a:pt x="309" y="0"/>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4" name="Google Shape;22184;p80"/>
            <p:cNvSpPr/>
            <p:nvPr/>
          </p:nvSpPr>
          <p:spPr>
            <a:xfrm>
              <a:off x="8134375" y="4380730"/>
              <a:ext cx="130218" cy="43572"/>
            </a:xfrm>
            <a:custGeom>
              <a:avLst/>
              <a:gdLst/>
              <a:ahLst/>
              <a:cxnLst/>
              <a:rect l="l" t="t" r="r" b="b"/>
              <a:pathLst>
                <a:path w="4973" h="1664" extrusionOk="0">
                  <a:moveTo>
                    <a:pt x="4001" y="0"/>
                  </a:moveTo>
                  <a:cubicBezTo>
                    <a:pt x="3994" y="0"/>
                    <a:pt x="3987" y="0"/>
                    <a:pt x="3980" y="1"/>
                  </a:cubicBezTo>
                  <a:lnTo>
                    <a:pt x="984" y="1"/>
                  </a:lnTo>
                  <a:cubicBezTo>
                    <a:pt x="603" y="1"/>
                    <a:pt x="269" y="239"/>
                    <a:pt x="154" y="611"/>
                  </a:cubicBezTo>
                  <a:cubicBezTo>
                    <a:pt x="0" y="1161"/>
                    <a:pt x="437" y="1664"/>
                    <a:pt x="957" y="1664"/>
                  </a:cubicBezTo>
                  <a:cubicBezTo>
                    <a:pt x="1050" y="1664"/>
                    <a:pt x="1146" y="1648"/>
                    <a:pt x="1242" y="1613"/>
                  </a:cubicBezTo>
                  <a:lnTo>
                    <a:pt x="1728" y="1432"/>
                  </a:lnTo>
                  <a:cubicBezTo>
                    <a:pt x="2053" y="1308"/>
                    <a:pt x="2272" y="993"/>
                    <a:pt x="2272" y="649"/>
                  </a:cubicBezTo>
                  <a:cubicBezTo>
                    <a:pt x="2272" y="535"/>
                    <a:pt x="2367" y="439"/>
                    <a:pt x="2482" y="439"/>
                  </a:cubicBezTo>
                  <a:cubicBezTo>
                    <a:pt x="2606" y="439"/>
                    <a:pt x="2701" y="535"/>
                    <a:pt x="2701" y="649"/>
                  </a:cubicBezTo>
                  <a:cubicBezTo>
                    <a:pt x="2701" y="993"/>
                    <a:pt x="2911" y="1308"/>
                    <a:pt x="3236" y="1432"/>
                  </a:cubicBezTo>
                  <a:lnTo>
                    <a:pt x="3732" y="1613"/>
                  </a:lnTo>
                  <a:cubicBezTo>
                    <a:pt x="3827" y="1648"/>
                    <a:pt x="3923" y="1664"/>
                    <a:pt x="4016" y="1664"/>
                  </a:cubicBezTo>
                  <a:cubicBezTo>
                    <a:pt x="4536" y="1664"/>
                    <a:pt x="4973" y="1161"/>
                    <a:pt x="4819" y="611"/>
                  </a:cubicBezTo>
                  <a:cubicBezTo>
                    <a:pt x="4707" y="246"/>
                    <a:pt x="4374" y="0"/>
                    <a:pt x="400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5" name="Google Shape;22185;p80"/>
            <p:cNvSpPr/>
            <p:nvPr/>
          </p:nvSpPr>
          <p:spPr>
            <a:xfrm>
              <a:off x="8148646" y="4391963"/>
              <a:ext cx="33752" cy="21000"/>
            </a:xfrm>
            <a:custGeom>
              <a:avLst/>
              <a:gdLst/>
              <a:ahLst/>
              <a:cxnLst/>
              <a:rect l="l" t="t" r="r" b="b"/>
              <a:pathLst>
                <a:path w="1289" h="802" extrusionOk="0">
                  <a:moveTo>
                    <a:pt x="401" y="1"/>
                  </a:moveTo>
                  <a:cubicBezTo>
                    <a:pt x="182" y="1"/>
                    <a:pt x="0" y="182"/>
                    <a:pt x="0" y="402"/>
                  </a:cubicBezTo>
                  <a:cubicBezTo>
                    <a:pt x="0" y="627"/>
                    <a:pt x="191" y="802"/>
                    <a:pt x="400" y="802"/>
                  </a:cubicBezTo>
                  <a:cubicBezTo>
                    <a:pt x="448" y="802"/>
                    <a:pt x="497" y="793"/>
                    <a:pt x="544" y="774"/>
                  </a:cubicBezTo>
                  <a:lnTo>
                    <a:pt x="1031" y="592"/>
                  </a:lnTo>
                  <a:cubicBezTo>
                    <a:pt x="1183" y="535"/>
                    <a:pt x="1288" y="392"/>
                    <a:pt x="1288" y="220"/>
                  </a:cubicBezTo>
                  <a:lnTo>
                    <a:pt x="1288" y="1"/>
                  </a:ln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6" name="Google Shape;22186;p80"/>
            <p:cNvSpPr/>
            <p:nvPr/>
          </p:nvSpPr>
          <p:spPr>
            <a:xfrm>
              <a:off x="8216334" y="4391963"/>
              <a:ext cx="33752" cy="21079"/>
            </a:xfrm>
            <a:custGeom>
              <a:avLst/>
              <a:gdLst/>
              <a:ahLst/>
              <a:cxnLst/>
              <a:rect l="l" t="t" r="r" b="b"/>
              <a:pathLst>
                <a:path w="1289" h="805" extrusionOk="0">
                  <a:moveTo>
                    <a:pt x="1" y="1"/>
                  </a:moveTo>
                  <a:lnTo>
                    <a:pt x="1" y="220"/>
                  </a:lnTo>
                  <a:cubicBezTo>
                    <a:pt x="1" y="392"/>
                    <a:pt x="106" y="535"/>
                    <a:pt x="258" y="592"/>
                  </a:cubicBezTo>
                  <a:lnTo>
                    <a:pt x="745" y="783"/>
                  </a:lnTo>
                  <a:cubicBezTo>
                    <a:pt x="791" y="797"/>
                    <a:pt x="838" y="805"/>
                    <a:pt x="886" y="805"/>
                  </a:cubicBezTo>
                  <a:cubicBezTo>
                    <a:pt x="966" y="805"/>
                    <a:pt x="1045" y="783"/>
                    <a:pt x="1117" y="735"/>
                  </a:cubicBezTo>
                  <a:cubicBezTo>
                    <a:pt x="1222" y="659"/>
                    <a:pt x="1289" y="535"/>
                    <a:pt x="1289" y="402"/>
                  </a:cubicBezTo>
                  <a:cubicBezTo>
                    <a:pt x="1289" y="182"/>
                    <a:pt x="1107" y="1"/>
                    <a:pt x="888" y="1"/>
                  </a:cubicBezTo>
                  <a:close/>
                </a:path>
              </a:pathLst>
            </a:custGeom>
            <a:solidFill>
              <a:srgbClr val="6F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7" name="Google Shape;22187;p80"/>
            <p:cNvSpPr/>
            <p:nvPr/>
          </p:nvSpPr>
          <p:spPr>
            <a:xfrm>
              <a:off x="8159879" y="4391963"/>
              <a:ext cx="11260" cy="11286"/>
            </a:xfrm>
            <a:custGeom>
              <a:avLst/>
              <a:gdLst/>
              <a:ahLst/>
              <a:cxnLst/>
              <a:rect l="l" t="t" r="r" b="b"/>
              <a:pathLst>
                <a:path w="430" h="431" extrusionOk="0">
                  <a:moveTo>
                    <a:pt x="1" y="1"/>
                  </a:moveTo>
                  <a:lnTo>
                    <a:pt x="1" y="220"/>
                  </a:lnTo>
                  <a:cubicBezTo>
                    <a:pt x="1" y="335"/>
                    <a:pt x="96" y="430"/>
                    <a:pt x="220" y="430"/>
                  </a:cubicBezTo>
                  <a:cubicBezTo>
                    <a:pt x="334"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88" name="Google Shape;22188;p80"/>
            <p:cNvSpPr/>
            <p:nvPr/>
          </p:nvSpPr>
          <p:spPr>
            <a:xfrm>
              <a:off x="8227567" y="4391963"/>
              <a:ext cx="11286" cy="11286"/>
            </a:xfrm>
            <a:custGeom>
              <a:avLst/>
              <a:gdLst/>
              <a:ahLst/>
              <a:cxnLst/>
              <a:rect l="l" t="t" r="r" b="b"/>
              <a:pathLst>
                <a:path w="431" h="431" extrusionOk="0">
                  <a:moveTo>
                    <a:pt x="1" y="1"/>
                  </a:moveTo>
                  <a:lnTo>
                    <a:pt x="1" y="220"/>
                  </a:lnTo>
                  <a:cubicBezTo>
                    <a:pt x="1" y="335"/>
                    <a:pt x="96" y="430"/>
                    <a:pt x="211" y="430"/>
                  </a:cubicBezTo>
                  <a:cubicBezTo>
                    <a:pt x="335" y="430"/>
                    <a:pt x="430" y="335"/>
                    <a:pt x="430" y="220"/>
                  </a:cubicBezTo>
                  <a:lnTo>
                    <a:pt x="430" y="1"/>
                  </a:lnTo>
                  <a:close/>
                </a:path>
              </a:pathLst>
            </a:custGeom>
            <a:solidFill>
              <a:srgbClr val="52667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192"/>
        <p:cNvGrpSpPr/>
        <p:nvPr/>
      </p:nvGrpSpPr>
      <p:grpSpPr>
        <a:xfrm>
          <a:off x="0" y="0"/>
          <a:ext cx="0" cy="0"/>
          <a:chOff x="0" y="0"/>
          <a:chExt cx="0" cy="0"/>
        </a:xfrm>
      </p:grpSpPr>
      <p:sp>
        <p:nvSpPr>
          <p:cNvPr id="22193" name="Google Shape;22193;p81"/>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chemeClr val="lt1"/>
                </a:solidFill>
                <a:latin typeface="Arial" panose="020B0604020202020204"/>
                <a:ea typeface="Arial" panose="020B0604020202020204"/>
                <a:cs typeface="Arial" panose="020B0604020202020204"/>
                <a:sym typeface="Arial" panose="020B0604020202020204"/>
              </a:rPr>
              <a:t>Help &amp; Support </a:t>
            </a:r>
            <a:r>
              <a:rPr lang="en-GB">
                <a:latin typeface="Arial" panose="020B0604020202020204"/>
                <a:ea typeface="Arial" panose="020B0604020202020204"/>
                <a:cs typeface="Arial" panose="020B0604020202020204"/>
                <a:sym typeface="Arial" panose="020B0604020202020204"/>
              </a:rPr>
              <a:t>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194" name="Google Shape;22194;p81"/>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Avatar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2195" name="Google Shape;22195;p81"/>
          <p:cNvGrpSpPr/>
          <p:nvPr/>
        </p:nvGrpSpPr>
        <p:grpSpPr>
          <a:xfrm>
            <a:off x="1177276" y="2045934"/>
            <a:ext cx="389923" cy="474321"/>
            <a:chOff x="-35830350" y="1912725"/>
            <a:chExt cx="241050" cy="293225"/>
          </a:xfrm>
        </p:grpSpPr>
        <p:sp>
          <p:nvSpPr>
            <p:cNvPr id="22196" name="Google Shape;22196;p81"/>
            <p:cNvSpPr/>
            <p:nvPr/>
          </p:nvSpPr>
          <p:spPr>
            <a:xfrm>
              <a:off x="-35830350" y="1912725"/>
              <a:ext cx="241050" cy="293225"/>
            </a:xfrm>
            <a:custGeom>
              <a:avLst/>
              <a:gdLst/>
              <a:ahLst/>
              <a:cxnLst/>
              <a:rect l="l" t="t" r="r" b="b"/>
              <a:pathLst>
                <a:path w="9642" h="11729" extrusionOk="0">
                  <a:moveTo>
                    <a:pt x="8665" y="694"/>
                  </a:moveTo>
                  <a:cubicBezTo>
                    <a:pt x="8822" y="726"/>
                    <a:pt x="8980" y="883"/>
                    <a:pt x="8980" y="1041"/>
                  </a:cubicBezTo>
                  <a:lnTo>
                    <a:pt x="8980" y="7562"/>
                  </a:lnTo>
                  <a:lnTo>
                    <a:pt x="2836" y="7562"/>
                  </a:lnTo>
                  <a:lnTo>
                    <a:pt x="2836" y="694"/>
                  </a:lnTo>
                  <a:close/>
                  <a:moveTo>
                    <a:pt x="2175" y="726"/>
                  </a:moveTo>
                  <a:lnTo>
                    <a:pt x="2175" y="7625"/>
                  </a:lnTo>
                  <a:lnTo>
                    <a:pt x="1828" y="7625"/>
                  </a:lnTo>
                  <a:cubicBezTo>
                    <a:pt x="1450" y="7625"/>
                    <a:pt x="1072" y="7720"/>
                    <a:pt x="788" y="7972"/>
                  </a:cubicBezTo>
                  <a:lnTo>
                    <a:pt x="788" y="1797"/>
                  </a:lnTo>
                  <a:cubicBezTo>
                    <a:pt x="788" y="1198"/>
                    <a:pt x="1261" y="726"/>
                    <a:pt x="1828" y="726"/>
                  </a:cubicBezTo>
                  <a:close/>
                  <a:moveTo>
                    <a:pt x="8791" y="8287"/>
                  </a:moveTo>
                  <a:cubicBezTo>
                    <a:pt x="8696" y="8507"/>
                    <a:pt x="8665" y="8759"/>
                    <a:pt x="8633" y="8948"/>
                  </a:cubicBezTo>
                  <a:lnTo>
                    <a:pt x="1734" y="8948"/>
                  </a:lnTo>
                  <a:cubicBezTo>
                    <a:pt x="1545" y="8948"/>
                    <a:pt x="1387" y="9106"/>
                    <a:pt x="1387" y="9295"/>
                  </a:cubicBezTo>
                  <a:cubicBezTo>
                    <a:pt x="1387" y="9515"/>
                    <a:pt x="1545" y="9673"/>
                    <a:pt x="1734" y="9673"/>
                  </a:cubicBezTo>
                  <a:lnTo>
                    <a:pt x="4821" y="9673"/>
                  </a:lnTo>
                  <a:lnTo>
                    <a:pt x="4821" y="10335"/>
                  </a:lnTo>
                  <a:lnTo>
                    <a:pt x="1860" y="10335"/>
                  </a:lnTo>
                  <a:cubicBezTo>
                    <a:pt x="1293" y="10335"/>
                    <a:pt x="757" y="9925"/>
                    <a:pt x="757" y="9295"/>
                  </a:cubicBezTo>
                  <a:cubicBezTo>
                    <a:pt x="757" y="8728"/>
                    <a:pt x="1230" y="8287"/>
                    <a:pt x="1765" y="8287"/>
                  </a:cubicBezTo>
                  <a:close/>
                  <a:moveTo>
                    <a:pt x="8665" y="9673"/>
                  </a:moveTo>
                  <a:cubicBezTo>
                    <a:pt x="8696" y="9894"/>
                    <a:pt x="8759" y="10146"/>
                    <a:pt x="8822" y="10335"/>
                  </a:cubicBezTo>
                  <a:lnTo>
                    <a:pt x="7594" y="10335"/>
                  </a:lnTo>
                  <a:lnTo>
                    <a:pt x="7594" y="9673"/>
                  </a:lnTo>
                  <a:close/>
                  <a:moveTo>
                    <a:pt x="6900" y="9673"/>
                  </a:moveTo>
                  <a:lnTo>
                    <a:pt x="6900" y="10693"/>
                  </a:lnTo>
                  <a:lnTo>
                    <a:pt x="6428" y="10398"/>
                  </a:lnTo>
                  <a:cubicBezTo>
                    <a:pt x="6396" y="10366"/>
                    <a:pt x="6302" y="10366"/>
                    <a:pt x="6239" y="10366"/>
                  </a:cubicBezTo>
                  <a:cubicBezTo>
                    <a:pt x="6144" y="10366"/>
                    <a:pt x="6113" y="10366"/>
                    <a:pt x="6018" y="10398"/>
                  </a:cubicBezTo>
                  <a:lnTo>
                    <a:pt x="5514" y="10713"/>
                  </a:lnTo>
                  <a:lnTo>
                    <a:pt x="5514" y="9673"/>
                  </a:lnTo>
                  <a:close/>
                  <a:moveTo>
                    <a:pt x="1734" y="1"/>
                  </a:moveTo>
                  <a:cubicBezTo>
                    <a:pt x="1261" y="1"/>
                    <a:pt x="820" y="222"/>
                    <a:pt x="505" y="537"/>
                  </a:cubicBezTo>
                  <a:cubicBezTo>
                    <a:pt x="190" y="820"/>
                    <a:pt x="1" y="1261"/>
                    <a:pt x="1" y="1734"/>
                  </a:cubicBezTo>
                  <a:lnTo>
                    <a:pt x="1" y="9295"/>
                  </a:lnTo>
                  <a:cubicBezTo>
                    <a:pt x="95" y="10272"/>
                    <a:pt x="946" y="10996"/>
                    <a:pt x="1860" y="10996"/>
                  </a:cubicBezTo>
                  <a:lnTo>
                    <a:pt x="4853" y="10996"/>
                  </a:lnTo>
                  <a:lnTo>
                    <a:pt x="4853" y="11343"/>
                  </a:lnTo>
                  <a:cubicBezTo>
                    <a:pt x="4853" y="11469"/>
                    <a:pt x="4916" y="11595"/>
                    <a:pt x="5042" y="11658"/>
                  </a:cubicBezTo>
                  <a:cubicBezTo>
                    <a:pt x="5099" y="11700"/>
                    <a:pt x="5155" y="11717"/>
                    <a:pt x="5209" y="11717"/>
                  </a:cubicBezTo>
                  <a:cubicBezTo>
                    <a:pt x="5275" y="11717"/>
                    <a:pt x="5336" y="11692"/>
                    <a:pt x="5388" y="11658"/>
                  </a:cubicBezTo>
                  <a:lnTo>
                    <a:pt x="6239" y="11122"/>
                  </a:lnTo>
                  <a:lnTo>
                    <a:pt x="7058" y="11658"/>
                  </a:lnTo>
                  <a:cubicBezTo>
                    <a:pt x="7121" y="11705"/>
                    <a:pt x="7176" y="11729"/>
                    <a:pt x="7231" y="11729"/>
                  </a:cubicBezTo>
                  <a:cubicBezTo>
                    <a:pt x="7286" y="11729"/>
                    <a:pt x="7342" y="11705"/>
                    <a:pt x="7405" y="11658"/>
                  </a:cubicBezTo>
                  <a:cubicBezTo>
                    <a:pt x="7531" y="11595"/>
                    <a:pt x="7594" y="11500"/>
                    <a:pt x="7594" y="11343"/>
                  </a:cubicBezTo>
                  <a:lnTo>
                    <a:pt x="7594" y="10996"/>
                  </a:lnTo>
                  <a:lnTo>
                    <a:pt x="9295" y="10996"/>
                  </a:lnTo>
                  <a:cubicBezTo>
                    <a:pt x="9421" y="10996"/>
                    <a:pt x="9547" y="10933"/>
                    <a:pt x="9578" y="10839"/>
                  </a:cubicBezTo>
                  <a:cubicBezTo>
                    <a:pt x="9641" y="10713"/>
                    <a:pt x="9641" y="10618"/>
                    <a:pt x="9578" y="10524"/>
                  </a:cubicBezTo>
                  <a:cubicBezTo>
                    <a:pt x="9169" y="9767"/>
                    <a:pt x="9169" y="8885"/>
                    <a:pt x="9578" y="8098"/>
                  </a:cubicBezTo>
                  <a:cubicBezTo>
                    <a:pt x="9610" y="8035"/>
                    <a:pt x="9610" y="8003"/>
                    <a:pt x="9610" y="7909"/>
                  </a:cubicBezTo>
                  <a:lnTo>
                    <a:pt x="9610" y="1041"/>
                  </a:lnTo>
                  <a:cubicBezTo>
                    <a:pt x="9610" y="474"/>
                    <a:pt x="913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197" name="Google Shape;22197;p81"/>
            <p:cNvSpPr/>
            <p:nvPr/>
          </p:nvSpPr>
          <p:spPr>
            <a:xfrm>
              <a:off x="-35742925" y="1965500"/>
              <a:ext cx="120550" cy="119750"/>
            </a:xfrm>
            <a:custGeom>
              <a:avLst/>
              <a:gdLst/>
              <a:ahLst/>
              <a:cxnLst/>
              <a:rect l="l" t="t" r="r" b="b"/>
              <a:pathLst>
                <a:path w="4822" h="4790" extrusionOk="0">
                  <a:moveTo>
                    <a:pt x="2364" y="694"/>
                  </a:moveTo>
                  <a:cubicBezTo>
                    <a:pt x="2773" y="694"/>
                    <a:pt x="3057" y="1009"/>
                    <a:pt x="3057" y="1356"/>
                  </a:cubicBezTo>
                  <a:cubicBezTo>
                    <a:pt x="3057" y="1765"/>
                    <a:pt x="2742" y="2049"/>
                    <a:pt x="2364" y="2049"/>
                  </a:cubicBezTo>
                  <a:cubicBezTo>
                    <a:pt x="2348" y="2050"/>
                    <a:pt x="2332" y="2051"/>
                    <a:pt x="2316" y="2051"/>
                  </a:cubicBezTo>
                  <a:cubicBezTo>
                    <a:pt x="1989" y="2051"/>
                    <a:pt x="1702" y="1746"/>
                    <a:pt x="1702" y="1356"/>
                  </a:cubicBezTo>
                  <a:cubicBezTo>
                    <a:pt x="1702" y="977"/>
                    <a:pt x="2017" y="694"/>
                    <a:pt x="2364" y="694"/>
                  </a:cubicBezTo>
                  <a:close/>
                  <a:moveTo>
                    <a:pt x="2427" y="2742"/>
                  </a:moveTo>
                  <a:cubicBezTo>
                    <a:pt x="3246" y="2742"/>
                    <a:pt x="3939" y="3340"/>
                    <a:pt x="4097" y="4128"/>
                  </a:cubicBezTo>
                  <a:lnTo>
                    <a:pt x="757" y="4128"/>
                  </a:lnTo>
                  <a:cubicBezTo>
                    <a:pt x="883" y="3340"/>
                    <a:pt x="1576" y="2742"/>
                    <a:pt x="2427" y="2742"/>
                  </a:cubicBezTo>
                  <a:close/>
                  <a:moveTo>
                    <a:pt x="2427" y="1"/>
                  </a:moveTo>
                  <a:cubicBezTo>
                    <a:pt x="1671" y="1"/>
                    <a:pt x="1041" y="599"/>
                    <a:pt x="1041" y="1356"/>
                  </a:cubicBezTo>
                  <a:cubicBezTo>
                    <a:pt x="1041" y="1734"/>
                    <a:pt x="1167" y="2049"/>
                    <a:pt x="1387" y="2269"/>
                  </a:cubicBezTo>
                  <a:cubicBezTo>
                    <a:pt x="568" y="2647"/>
                    <a:pt x="32" y="3498"/>
                    <a:pt x="32" y="4443"/>
                  </a:cubicBezTo>
                  <a:cubicBezTo>
                    <a:pt x="1" y="4632"/>
                    <a:pt x="158" y="4790"/>
                    <a:pt x="379" y="4790"/>
                  </a:cubicBezTo>
                  <a:lnTo>
                    <a:pt x="4475" y="4790"/>
                  </a:lnTo>
                  <a:cubicBezTo>
                    <a:pt x="4664" y="4790"/>
                    <a:pt x="4821" y="4632"/>
                    <a:pt x="4821" y="4443"/>
                  </a:cubicBezTo>
                  <a:cubicBezTo>
                    <a:pt x="4821" y="3498"/>
                    <a:pt x="4254" y="2647"/>
                    <a:pt x="3435" y="2269"/>
                  </a:cubicBezTo>
                  <a:cubicBezTo>
                    <a:pt x="3687" y="2049"/>
                    <a:pt x="3813" y="1702"/>
                    <a:pt x="3813" y="1356"/>
                  </a:cubicBezTo>
                  <a:cubicBezTo>
                    <a:pt x="3813" y="599"/>
                    <a:pt x="3183" y="1"/>
                    <a:pt x="24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198" name="Google Shape;22198;p81"/>
          <p:cNvGrpSpPr/>
          <p:nvPr/>
        </p:nvGrpSpPr>
        <p:grpSpPr>
          <a:xfrm>
            <a:off x="1135259" y="2658732"/>
            <a:ext cx="473957" cy="471449"/>
            <a:chOff x="-35854750" y="2272675"/>
            <a:chExt cx="293000" cy="291450"/>
          </a:xfrm>
        </p:grpSpPr>
        <p:sp>
          <p:nvSpPr>
            <p:cNvPr id="22199" name="Google Shape;22199;p81"/>
            <p:cNvSpPr/>
            <p:nvPr/>
          </p:nvSpPr>
          <p:spPr>
            <a:xfrm>
              <a:off x="-35854750" y="2272675"/>
              <a:ext cx="293000" cy="291450"/>
            </a:xfrm>
            <a:custGeom>
              <a:avLst/>
              <a:gdLst/>
              <a:ahLst/>
              <a:cxnLst/>
              <a:rect l="l" t="t" r="r" b="b"/>
              <a:pathLst>
                <a:path w="11720" h="11658" extrusionOk="0">
                  <a:moveTo>
                    <a:pt x="5844" y="654"/>
                  </a:moveTo>
                  <a:cubicBezTo>
                    <a:pt x="6144" y="654"/>
                    <a:pt x="6443" y="773"/>
                    <a:pt x="6679" y="1009"/>
                  </a:cubicBezTo>
                  <a:lnTo>
                    <a:pt x="7057" y="1355"/>
                  </a:lnTo>
                  <a:lnTo>
                    <a:pt x="4600" y="1355"/>
                  </a:lnTo>
                  <a:lnTo>
                    <a:pt x="5009" y="1009"/>
                  </a:lnTo>
                  <a:cubicBezTo>
                    <a:pt x="5246" y="773"/>
                    <a:pt x="5545" y="654"/>
                    <a:pt x="5844" y="654"/>
                  </a:cubicBezTo>
                  <a:close/>
                  <a:moveTo>
                    <a:pt x="2080" y="3939"/>
                  </a:moveTo>
                  <a:lnTo>
                    <a:pt x="2080" y="6365"/>
                  </a:lnTo>
                  <a:lnTo>
                    <a:pt x="819" y="5136"/>
                  </a:lnTo>
                  <a:lnTo>
                    <a:pt x="2080" y="3939"/>
                  </a:lnTo>
                  <a:close/>
                  <a:moveTo>
                    <a:pt x="9609" y="3876"/>
                  </a:moveTo>
                  <a:lnTo>
                    <a:pt x="10869" y="5136"/>
                  </a:lnTo>
                  <a:lnTo>
                    <a:pt x="9609" y="6365"/>
                  </a:lnTo>
                  <a:lnTo>
                    <a:pt x="9609" y="3876"/>
                  </a:lnTo>
                  <a:close/>
                  <a:moveTo>
                    <a:pt x="8570" y="2080"/>
                  </a:moveTo>
                  <a:cubicBezTo>
                    <a:pt x="8790" y="2080"/>
                    <a:pt x="8948" y="2238"/>
                    <a:pt x="8948" y="2427"/>
                  </a:cubicBezTo>
                  <a:lnTo>
                    <a:pt x="8948" y="7089"/>
                  </a:lnTo>
                  <a:lnTo>
                    <a:pt x="8286" y="7751"/>
                  </a:lnTo>
                  <a:cubicBezTo>
                    <a:pt x="7593" y="7152"/>
                    <a:pt x="6774" y="6837"/>
                    <a:pt x="5860" y="6837"/>
                  </a:cubicBezTo>
                  <a:cubicBezTo>
                    <a:pt x="4978" y="6837"/>
                    <a:pt x="4127" y="7152"/>
                    <a:pt x="3466" y="7751"/>
                  </a:cubicBezTo>
                  <a:lnTo>
                    <a:pt x="2804" y="7089"/>
                  </a:lnTo>
                  <a:lnTo>
                    <a:pt x="2804" y="2427"/>
                  </a:lnTo>
                  <a:cubicBezTo>
                    <a:pt x="2804" y="2238"/>
                    <a:pt x="2962" y="2080"/>
                    <a:pt x="3119" y="2080"/>
                  </a:cubicBezTo>
                  <a:close/>
                  <a:moveTo>
                    <a:pt x="693" y="5987"/>
                  </a:moveTo>
                  <a:lnTo>
                    <a:pt x="2993" y="8223"/>
                  </a:lnTo>
                  <a:lnTo>
                    <a:pt x="693" y="10492"/>
                  </a:lnTo>
                  <a:lnTo>
                    <a:pt x="693" y="5987"/>
                  </a:lnTo>
                  <a:close/>
                  <a:moveTo>
                    <a:pt x="11027" y="5987"/>
                  </a:moveTo>
                  <a:lnTo>
                    <a:pt x="11027" y="10492"/>
                  </a:lnTo>
                  <a:lnTo>
                    <a:pt x="8727" y="8223"/>
                  </a:lnTo>
                  <a:lnTo>
                    <a:pt x="11027" y="5987"/>
                  </a:lnTo>
                  <a:close/>
                  <a:moveTo>
                    <a:pt x="5829" y="7499"/>
                  </a:moveTo>
                  <a:cubicBezTo>
                    <a:pt x="6616" y="7499"/>
                    <a:pt x="7309" y="7814"/>
                    <a:pt x="7876" y="8381"/>
                  </a:cubicBezTo>
                  <a:lnTo>
                    <a:pt x="10523" y="10964"/>
                  </a:lnTo>
                  <a:lnTo>
                    <a:pt x="1166" y="10964"/>
                  </a:lnTo>
                  <a:lnTo>
                    <a:pt x="3781" y="8381"/>
                  </a:lnTo>
                  <a:cubicBezTo>
                    <a:pt x="4316" y="7814"/>
                    <a:pt x="5041" y="7499"/>
                    <a:pt x="5829" y="7499"/>
                  </a:cubicBezTo>
                  <a:close/>
                  <a:moveTo>
                    <a:pt x="5864" y="1"/>
                  </a:moveTo>
                  <a:cubicBezTo>
                    <a:pt x="5380" y="1"/>
                    <a:pt x="4899" y="190"/>
                    <a:pt x="4537" y="568"/>
                  </a:cubicBezTo>
                  <a:lnTo>
                    <a:pt x="3655" y="1387"/>
                  </a:lnTo>
                  <a:lnTo>
                    <a:pt x="3119" y="1387"/>
                  </a:lnTo>
                  <a:cubicBezTo>
                    <a:pt x="2552" y="1387"/>
                    <a:pt x="2080" y="1859"/>
                    <a:pt x="2080" y="2427"/>
                  </a:cubicBezTo>
                  <a:lnTo>
                    <a:pt x="2080" y="2962"/>
                  </a:lnTo>
                  <a:lnTo>
                    <a:pt x="315" y="4726"/>
                  </a:lnTo>
                  <a:cubicBezTo>
                    <a:pt x="126" y="4915"/>
                    <a:pt x="0" y="5136"/>
                    <a:pt x="0" y="5420"/>
                  </a:cubicBezTo>
                  <a:lnTo>
                    <a:pt x="0" y="10618"/>
                  </a:lnTo>
                  <a:cubicBezTo>
                    <a:pt x="32" y="11216"/>
                    <a:pt x="473" y="11657"/>
                    <a:pt x="1071" y="11657"/>
                  </a:cubicBezTo>
                  <a:lnTo>
                    <a:pt x="10680" y="11657"/>
                  </a:lnTo>
                  <a:cubicBezTo>
                    <a:pt x="11216" y="11657"/>
                    <a:pt x="11720" y="11185"/>
                    <a:pt x="11720" y="10618"/>
                  </a:cubicBezTo>
                  <a:lnTo>
                    <a:pt x="11720" y="5420"/>
                  </a:lnTo>
                  <a:cubicBezTo>
                    <a:pt x="11720" y="5136"/>
                    <a:pt x="11626" y="4915"/>
                    <a:pt x="11405" y="4726"/>
                  </a:cubicBezTo>
                  <a:lnTo>
                    <a:pt x="9641" y="2962"/>
                  </a:lnTo>
                  <a:lnTo>
                    <a:pt x="9641" y="2427"/>
                  </a:lnTo>
                  <a:cubicBezTo>
                    <a:pt x="9641" y="1859"/>
                    <a:pt x="9168" y="1387"/>
                    <a:pt x="8633" y="1387"/>
                  </a:cubicBezTo>
                  <a:lnTo>
                    <a:pt x="8065" y="1387"/>
                  </a:lnTo>
                  <a:lnTo>
                    <a:pt x="7215" y="568"/>
                  </a:lnTo>
                  <a:cubicBezTo>
                    <a:pt x="6837" y="190"/>
                    <a:pt x="6348" y="1"/>
                    <a:pt x="58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0" name="Google Shape;22200;p81"/>
            <p:cNvSpPr/>
            <p:nvPr/>
          </p:nvSpPr>
          <p:spPr>
            <a:xfrm>
              <a:off x="-35733475" y="2340425"/>
              <a:ext cx="51225" cy="68550"/>
            </a:xfrm>
            <a:custGeom>
              <a:avLst/>
              <a:gdLst/>
              <a:ahLst/>
              <a:cxnLst/>
              <a:rect l="l" t="t" r="r" b="b"/>
              <a:pathLst>
                <a:path w="2049" h="2742" extrusionOk="0">
                  <a:moveTo>
                    <a:pt x="1009" y="0"/>
                  </a:moveTo>
                  <a:cubicBezTo>
                    <a:pt x="474" y="0"/>
                    <a:pt x="1" y="473"/>
                    <a:pt x="1" y="1008"/>
                  </a:cubicBezTo>
                  <a:cubicBezTo>
                    <a:pt x="1" y="1260"/>
                    <a:pt x="158" y="1418"/>
                    <a:pt x="316" y="1418"/>
                  </a:cubicBezTo>
                  <a:cubicBezTo>
                    <a:pt x="505" y="1418"/>
                    <a:pt x="663" y="1260"/>
                    <a:pt x="663" y="1040"/>
                  </a:cubicBezTo>
                  <a:cubicBezTo>
                    <a:pt x="663" y="851"/>
                    <a:pt x="820" y="693"/>
                    <a:pt x="1009" y="693"/>
                  </a:cubicBezTo>
                  <a:cubicBezTo>
                    <a:pt x="1198" y="693"/>
                    <a:pt x="1356" y="851"/>
                    <a:pt x="1356" y="1040"/>
                  </a:cubicBezTo>
                  <a:cubicBezTo>
                    <a:pt x="1356" y="1229"/>
                    <a:pt x="1293" y="1323"/>
                    <a:pt x="1135" y="1386"/>
                  </a:cubicBezTo>
                  <a:cubicBezTo>
                    <a:pt x="852" y="1449"/>
                    <a:pt x="663" y="1733"/>
                    <a:pt x="663" y="2016"/>
                  </a:cubicBezTo>
                  <a:lnTo>
                    <a:pt x="663" y="2394"/>
                  </a:lnTo>
                  <a:cubicBezTo>
                    <a:pt x="663" y="2583"/>
                    <a:pt x="820" y="2741"/>
                    <a:pt x="1009" y="2741"/>
                  </a:cubicBezTo>
                  <a:cubicBezTo>
                    <a:pt x="1230" y="2741"/>
                    <a:pt x="1387" y="2583"/>
                    <a:pt x="1387" y="2394"/>
                  </a:cubicBezTo>
                  <a:lnTo>
                    <a:pt x="1387" y="2016"/>
                  </a:lnTo>
                  <a:cubicBezTo>
                    <a:pt x="1765" y="1827"/>
                    <a:pt x="2049" y="1449"/>
                    <a:pt x="2049" y="1008"/>
                  </a:cubicBezTo>
                  <a:cubicBezTo>
                    <a:pt x="2049" y="473"/>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1" name="Google Shape;22201;p81"/>
            <p:cNvSpPr/>
            <p:nvPr/>
          </p:nvSpPr>
          <p:spPr>
            <a:xfrm>
              <a:off x="-35716925" y="2418400"/>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02" name="Google Shape;22202;p81"/>
          <p:cNvGrpSpPr/>
          <p:nvPr/>
        </p:nvGrpSpPr>
        <p:grpSpPr>
          <a:xfrm>
            <a:off x="1134611" y="3264845"/>
            <a:ext cx="475251" cy="472744"/>
            <a:chOff x="-35853975" y="2631825"/>
            <a:chExt cx="293800" cy="292250"/>
          </a:xfrm>
        </p:grpSpPr>
        <p:sp>
          <p:nvSpPr>
            <p:cNvPr id="22203" name="Google Shape;22203;p81"/>
            <p:cNvSpPr/>
            <p:nvPr/>
          </p:nvSpPr>
          <p:spPr>
            <a:xfrm>
              <a:off x="-35813025" y="2701825"/>
              <a:ext cx="201675" cy="171925"/>
            </a:xfrm>
            <a:custGeom>
              <a:avLst/>
              <a:gdLst/>
              <a:ahLst/>
              <a:cxnLst/>
              <a:rect l="l" t="t" r="r" b="b"/>
              <a:pathLst>
                <a:path w="8067" h="6877" extrusionOk="0">
                  <a:moveTo>
                    <a:pt x="1765" y="824"/>
                  </a:moveTo>
                  <a:lnTo>
                    <a:pt x="2868" y="1643"/>
                  </a:lnTo>
                  <a:lnTo>
                    <a:pt x="2238" y="2462"/>
                  </a:lnTo>
                  <a:cubicBezTo>
                    <a:pt x="2112" y="2620"/>
                    <a:pt x="2143" y="2840"/>
                    <a:pt x="2301" y="2935"/>
                  </a:cubicBezTo>
                  <a:lnTo>
                    <a:pt x="5042" y="4983"/>
                  </a:lnTo>
                  <a:cubicBezTo>
                    <a:pt x="5108" y="5035"/>
                    <a:pt x="5179" y="5060"/>
                    <a:pt x="5246" y="5060"/>
                  </a:cubicBezTo>
                  <a:cubicBezTo>
                    <a:pt x="5341" y="5060"/>
                    <a:pt x="5428" y="5011"/>
                    <a:pt x="5483" y="4920"/>
                  </a:cubicBezTo>
                  <a:lnTo>
                    <a:pt x="6113" y="4100"/>
                  </a:lnTo>
                  <a:lnTo>
                    <a:pt x="7247" y="4920"/>
                  </a:lnTo>
                  <a:lnTo>
                    <a:pt x="6554" y="5739"/>
                  </a:lnTo>
                  <a:cubicBezTo>
                    <a:pt x="6348" y="6001"/>
                    <a:pt x="6042" y="6152"/>
                    <a:pt x="5735" y="6152"/>
                  </a:cubicBezTo>
                  <a:cubicBezTo>
                    <a:pt x="5525" y="6152"/>
                    <a:pt x="5315" y="6081"/>
                    <a:pt x="5136" y="5928"/>
                  </a:cubicBezTo>
                  <a:lnTo>
                    <a:pt x="1324" y="3061"/>
                  </a:lnTo>
                  <a:cubicBezTo>
                    <a:pt x="883" y="2714"/>
                    <a:pt x="757" y="2084"/>
                    <a:pt x="1135" y="1643"/>
                  </a:cubicBezTo>
                  <a:lnTo>
                    <a:pt x="1765" y="824"/>
                  </a:lnTo>
                  <a:close/>
                  <a:moveTo>
                    <a:pt x="1647" y="1"/>
                  </a:moveTo>
                  <a:cubicBezTo>
                    <a:pt x="1540" y="1"/>
                    <a:pt x="1435" y="63"/>
                    <a:pt x="1356" y="162"/>
                  </a:cubicBezTo>
                  <a:lnTo>
                    <a:pt x="537" y="1265"/>
                  </a:lnTo>
                  <a:cubicBezTo>
                    <a:pt x="1" y="1990"/>
                    <a:pt x="95" y="3061"/>
                    <a:pt x="883" y="3659"/>
                  </a:cubicBezTo>
                  <a:lnTo>
                    <a:pt x="4727" y="6526"/>
                  </a:lnTo>
                  <a:cubicBezTo>
                    <a:pt x="5026" y="6760"/>
                    <a:pt x="5384" y="6876"/>
                    <a:pt x="5744" y="6876"/>
                  </a:cubicBezTo>
                  <a:cubicBezTo>
                    <a:pt x="6255" y="6876"/>
                    <a:pt x="6770" y="6642"/>
                    <a:pt x="7121" y="6180"/>
                  </a:cubicBezTo>
                  <a:lnTo>
                    <a:pt x="7940" y="5077"/>
                  </a:lnTo>
                  <a:cubicBezTo>
                    <a:pt x="8066" y="4888"/>
                    <a:pt x="8003" y="4668"/>
                    <a:pt x="7846" y="4573"/>
                  </a:cubicBezTo>
                  <a:lnTo>
                    <a:pt x="6207" y="3344"/>
                  </a:lnTo>
                  <a:cubicBezTo>
                    <a:pt x="6142" y="3292"/>
                    <a:pt x="6070" y="3267"/>
                    <a:pt x="6001" y="3267"/>
                  </a:cubicBezTo>
                  <a:cubicBezTo>
                    <a:pt x="5903" y="3267"/>
                    <a:pt x="5808" y="3316"/>
                    <a:pt x="5735" y="3407"/>
                  </a:cubicBezTo>
                  <a:lnTo>
                    <a:pt x="5105" y="4258"/>
                  </a:lnTo>
                  <a:lnTo>
                    <a:pt x="2931" y="2588"/>
                  </a:lnTo>
                  <a:lnTo>
                    <a:pt x="3561" y="1769"/>
                  </a:lnTo>
                  <a:cubicBezTo>
                    <a:pt x="3687" y="1612"/>
                    <a:pt x="3656" y="1423"/>
                    <a:pt x="3498" y="1297"/>
                  </a:cubicBezTo>
                  <a:lnTo>
                    <a:pt x="1828" y="68"/>
                  </a:lnTo>
                  <a:cubicBezTo>
                    <a:pt x="1770" y="22"/>
                    <a:pt x="1708" y="1"/>
                    <a:pt x="16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4" name="Google Shape;22204;p81"/>
            <p:cNvSpPr/>
            <p:nvPr/>
          </p:nvSpPr>
          <p:spPr>
            <a:xfrm>
              <a:off x="-35853975" y="2631825"/>
              <a:ext cx="293800" cy="292250"/>
            </a:xfrm>
            <a:custGeom>
              <a:avLst/>
              <a:gdLst/>
              <a:ahLst/>
              <a:cxnLst/>
              <a:rect l="l" t="t" r="r" b="b"/>
              <a:pathLst>
                <a:path w="11752" h="11690" extrusionOk="0">
                  <a:moveTo>
                    <a:pt x="5861" y="662"/>
                  </a:moveTo>
                  <a:cubicBezTo>
                    <a:pt x="8696" y="662"/>
                    <a:pt x="11027" y="2994"/>
                    <a:pt x="11027" y="5829"/>
                  </a:cubicBezTo>
                  <a:cubicBezTo>
                    <a:pt x="11027" y="6806"/>
                    <a:pt x="10744" y="7751"/>
                    <a:pt x="10240" y="8539"/>
                  </a:cubicBezTo>
                  <a:cubicBezTo>
                    <a:pt x="10177" y="8665"/>
                    <a:pt x="10114" y="8791"/>
                    <a:pt x="10177" y="8854"/>
                  </a:cubicBezTo>
                  <a:lnTo>
                    <a:pt x="10807" y="10776"/>
                  </a:lnTo>
                  <a:lnTo>
                    <a:pt x="8854" y="10145"/>
                  </a:lnTo>
                  <a:cubicBezTo>
                    <a:pt x="8837" y="10137"/>
                    <a:pt x="8815" y="10133"/>
                    <a:pt x="8792" y="10133"/>
                  </a:cubicBezTo>
                  <a:cubicBezTo>
                    <a:pt x="8728" y="10133"/>
                    <a:pt x="8648" y="10162"/>
                    <a:pt x="8602" y="10208"/>
                  </a:cubicBezTo>
                  <a:cubicBezTo>
                    <a:pt x="7751" y="10713"/>
                    <a:pt x="6806" y="10996"/>
                    <a:pt x="5861" y="10996"/>
                  </a:cubicBezTo>
                  <a:cubicBezTo>
                    <a:pt x="3025" y="10996"/>
                    <a:pt x="725" y="8665"/>
                    <a:pt x="725" y="5829"/>
                  </a:cubicBezTo>
                  <a:cubicBezTo>
                    <a:pt x="725" y="2994"/>
                    <a:pt x="3025" y="662"/>
                    <a:pt x="5861" y="662"/>
                  </a:cubicBezTo>
                  <a:close/>
                  <a:moveTo>
                    <a:pt x="5829" y="1"/>
                  </a:moveTo>
                  <a:cubicBezTo>
                    <a:pt x="2616" y="1"/>
                    <a:pt x="1" y="2647"/>
                    <a:pt x="1" y="5829"/>
                  </a:cubicBezTo>
                  <a:cubicBezTo>
                    <a:pt x="1" y="7373"/>
                    <a:pt x="599" y="8854"/>
                    <a:pt x="1733" y="9956"/>
                  </a:cubicBezTo>
                  <a:cubicBezTo>
                    <a:pt x="2836" y="11059"/>
                    <a:pt x="4285" y="11689"/>
                    <a:pt x="5861" y="11689"/>
                  </a:cubicBezTo>
                  <a:cubicBezTo>
                    <a:pt x="6900" y="11689"/>
                    <a:pt x="7908" y="11406"/>
                    <a:pt x="8822" y="10870"/>
                  </a:cubicBezTo>
                  <a:lnTo>
                    <a:pt x="11279" y="11658"/>
                  </a:lnTo>
                  <a:cubicBezTo>
                    <a:pt x="11303" y="11666"/>
                    <a:pt x="11331" y="11669"/>
                    <a:pt x="11360" y="11669"/>
                  </a:cubicBezTo>
                  <a:cubicBezTo>
                    <a:pt x="11449" y="11669"/>
                    <a:pt x="11555" y="11634"/>
                    <a:pt x="11626" y="11563"/>
                  </a:cubicBezTo>
                  <a:cubicBezTo>
                    <a:pt x="11689" y="11500"/>
                    <a:pt x="11752" y="11343"/>
                    <a:pt x="11689" y="11217"/>
                  </a:cubicBezTo>
                  <a:lnTo>
                    <a:pt x="10901" y="8791"/>
                  </a:lnTo>
                  <a:cubicBezTo>
                    <a:pt x="11469" y="7877"/>
                    <a:pt x="11752" y="6837"/>
                    <a:pt x="11752" y="5829"/>
                  </a:cubicBezTo>
                  <a:cubicBezTo>
                    <a:pt x="11689" y="2647"/>
                    <a:pt x="9074"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5" name="Google Shape;22205;p81"/>
            <p:cNvSpPr/>
            <p:nvPr/>
          </p:nvSpPr>
          <p:spPr>
            <a:xfrm>
              <a:off x="-35715350" y="2735025"/>
              <a:ext cx="49650" cy="40675"/>
            </a:xfrm>
            <a:custGeom>
              <a:avLst/>
              <a:gdLst/>
              <a:ahLst/>
              <a:cxnLst/>
              <a:rect l="l" t="t" r="r" b="b"/>
              <a:pathLst>
                <a:path w="1986" h="1627" extrusionOk="0">
                  <a:moveTo>
                    <a:pt x="410" y="0"/>
                  </a:moveTo>
                  <a:cubicBezTo>
                    <a:pt x="221" y="0"/>
                    <a:pt x="64" y="126"/>
                    <a:pt x="64" y="315"/>
                  </a:cubicBezTo>
                  <a:cubicBezTo>
                    <a:pt x="1" y="504"/>
                    <a:pt x="158" y="662"/>
                    <a:pt x="379" y="662"/>
                  </a:cubicBezTo>
                  <a:cubicBezTo>
                    <a:pt x="788" y="725"/>
                    <a:pt x="1166" y="977"/>
                    <a:pt x="1261" y="1386"/>
                  </a:cubicBezTo>
                  <a:cubicBezTo>
                    <a:pt x="1311" y="1536"/>
                    <a:pt x="1439" y="1626"/>
                    <a:pt x="1585" y="1626"/>
                  </a:cubicBezTo>
                  <a:cubicBezTo>
                    <a:pt x="1623" y="1626"/>
                    <a:pt x="1662" y="1620"/>
                    <a:pt x="1702" y="1607"/>
                  </a:cubicBezTo>
                  <a:cubicBezTo>
                    <a:pt x="1891" y="1575"/>
                    <a:pt x="1985" y="1386"/>
                    <a:pt x="1954" y="1197"/>
                  </a:cubicBezTo>
                  <a:cubicBezTo>
                    <a:pt x="1733" y="504"/>
                    <a:pt x="1103" y="32"/>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6" name="Google Shape;22206;p81"/>
            <p:cNvSpPr/>
            <p:nvPr/>
          </p:nvSpPr>
          <p:spPr>
            <a:xfrm>
              <a:off x="-35705900" y="2667275"/>
              <a:ext cx="107925" cy="101750"/>
            </a:xfrm>
            <a:custGeom>
              <a:avLst/>
              <a:gdLst/>
              <a:ahLst/>
              <a:cxnLst/>
              <a:rect l="l" t="t" r="r" b="b"/>
              <a:pathLst>
                <a:path w="4317" h="4070" extrusionOk="0">
                  <a:moveTo>
                    <a:pt x="347" y="1"/>
                  </a:moveTo>
                  <a:cubicBezTo>
                    <a:pt x="158" y="1"/>
                    <a:pt x="1" y="127"/>
                    <a:pt x="1" y="316"/>
                  </a:cubicBezTo>
                  <a:cubicBezTo>
                    <a:pt x="1" y="505"/>
                    <a:pt x="95" y="662"/>
                    <a:pt x="316" y="662"/>
                  </a:cubicBezTo>
                  <a:cubicBezTo>
                    <a:pt x="2048" y="820"/>
                    <a:pt x="3372" y="2111"/>
                    <a:pt x="3655" y="3781"/>
                  </a:cubicBezTo>
                  <a:cubicBezTo>
                    <a:pt x="3683" y="3951"/>
                    <a:pt x="3813" y="4070"/>
                    <a:pt x="3976" y="4070"/>
                  </a:cubicBezTo>
                  <a:cubicBezTo>
                    <a:pt x="3995" y="4070"/>
                    <a:pt x="4014" y="4068"/>
                    <a:pt x="4033" y="4065"/>
                  </a:cubicBezTo>
                  <a:cubicBezTo>
                    <a:pt x="4191" y="4065"/>
                    <a:pt x="4317" y="3844"/>
                    <a:pt x="4317" y="3687"/>
                  </a:cubicBezTo>
                  <a:cubicBezTo>
                    <a:pt x="4002" y="1733"/>
                    <a:pt x="2364" y="190"/>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07" name="Google Shape;22207;p81"/>
            <p:cNvSpPr/>
            <p:nvPr/>
          </p:nvSpPr>
          <p:spPr>
            <a:xfrm>
              <a:off x="-35709825" y="2700350"/>
              <a:ext cx="77200" cy="68700"/>
            </a:xfrm>
            <a:custGeom>
              <a:avLst/>
              <a:gdLst/>
              <a:ahLst/>
              <a:cxnLst/>
              <a:rect l="l" t="t" r="r" b="b"/>
              <a:pathLst>
                <a:path w="3088" h="2748" extrusionOk="0">
                  <a:moveTo>
                    <a:pt x="347" y="1"/>
                  </a:moveTo>
                  <a:cubicBezTo>
                    <a:pt x="158" y="1"/>
                    <a:pt x="0" y="127"/>
                    <a:pt x="0" y="316"/>
                  </a:cubicBezTo>
                  <a:cubicBezTo>
                    <a:pt x="0" y="536"/>
                    <a:pt x="95" y="694"/>
                    <a:pt x="315" y="725"/>
                  </a:cubicBezTo>
                  <a:cubicBezTo>
                    <a:pt x="1323" y="788"/>
                    <a:pt x="2142" y="1545"/>
                    <a:pt x="2394" y="2490"/>
                  </a:cubicBezTo>
                  <a:cubicBezTo>
                    <a:pt x="2422" y="2655"/>
                    <a:pt x="2570" y="2748"/>
                    <a:pt x="2753" y="2748"/>
                  </a:cubicBezTo>
                  <a:cubicBezTo>
                    <a:pt x="2780" y="2748"/>
                    <a:pt x="2808" y="2746"/>
                    <a:pt x="2836" y="2742"/>
                  </a:cubicBezTo>
                  <a:cubicBezTo>
                    <a:pt x="3025" y="2679"/>
                    <a:pt x="3088" y="2490"/>
                    <a:pt x="3056" y="2301"/>
                  </a:cubicBezTo>
                  <a:cubicBezTo>
                    <a:pt x="2741" y="1072"/>
                    <a:pt x="1670" y="127"/>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08" name="Google Shape;22208;p81"/>
          <p:cNvGrpSpPr/>
          <p:nvPr/>
        </p:nvGrpSpPr>
        <p:grpSpPr>
          <a:xfrm>
            <a:off x="4119417" y="2047370"/>
            <a:ext cx="471449" cy="471449"/>
            <a:chOff x="-34032200" y="1916675"/>
            <a:chExt cx="291450" cy="291450"/>
          </a:xfrm>
        </p:grpSpPr>
        <p:sp>
          <p:nvSpPr>
            <p:cNvPr id="22209" name="Google Shape;22209;p81"/>
            <p:cNvSpPr/>
            <p:nvPr/>
          </p:nvSpPr>
          <p:spPr>
            <a:xfrm>
              <a:off x="-34032200" y="1916675"/>
              <a:ext cx="291450" cy="291450"/>
            </a:xfrm>
            <a:custGeom>
              <a:avLst/>
              <a:gdLst/>
              <a:ahLst/>
              <a:cxnLst/>
              <a:rect l="l" t="t" r="r" b="b"/>
              <a:pathLst>
                <a:path w="11658" h="11658" extrusionOk="0">
                  <a:moveTo>
                    <a:pt x="6459" y="694"/>
                  </a:moveTo>
                  <a:cubicBezTo>
                    <a:pt x="6648" y="694"/>
                    <a:pt x="6806" y="851"/>
                    <a:pt x="6806" y="1040"/>
                  </a:cubicBezTo>
                  <a:lnTo>
                    <a:pt x="6806" y="1387"/>
                  </a:lnTo>
                  <a:lnTo>
                    <a:pt x="662" y="1387"/>
                  </a:lnTo>
                  <a:lnTo>
                    <a:pt x="662" y="1040"/>
                  </a:lnTo>
                  <a:cubicBezTo>
                    <a:pt x="662" y="851"/>
                    <a:pt x="820" y="694"/>
                    <a:pt x="977" y="694"/>
                  </a:cubicBezTo>
                  <a:close/>
                  <a:moveTo>
                    <a:pt x="10303" y="4096"/>
                  </a:moveTo>
                  <a:lnTo>
                    <a:pt x="8192" y="5419"/>
                  </a:lnTo>
                  <a:lnTo>
                    <a:pt x="6207" y="4096"/>
                  </a:lnTo>
                  <a:close/>
                  <a:moveTo>
                    <a:pt x="5420" y="4411"/>
                  </a:moveTo>
                  <a:lnTo>
                    <a:pt x="7971" y="6112"/>
                  </a:lnTo>
                  <a:cubicBezTo>
                    <a:pt x="8034" y="6144"/>
                    <a:pt x="8097" y="6144"/>
                    <a:pt x="8192" y="6144"/>
                  </a:cubicBezTo>
                  <a:cubicBezTo>
                    <a:pt x="8255" y="6144"/>
                    <a:pt x="8286" y="6144"/>
                    <a:pt x="8381" y="6112"/>
                  </a:cubicBezTo>
                  <a:lnTo>
                    <a:pt x="10933" y="4537"/>
                  </a:lnTo>
                  <a:lnTo>
                    <a:pt x="10933" y="7184"/>
                  </a:lnTo>
                  <a:cubicBezTo>
                    <a:pt x="10933" y="7373"/>
                    <a:pt x="10775" y="7530"/>
                    <a:pt x="10618" y="7530"/>
                  </a:cubicBezTo>
                  <a:lnTo>
                    <a:pt x="5766" y="7530"/>
                  </a:lnTo>
                  <a:cubicBezTo>
                    <a:pt x="5577" y="7530"/>
                    <a:pt x="5420" y="7373"/>
                    <a:pt x="5420" y="7184"/>
                  </a:cubicBezTo>
                  <a:lnTo>
                    <a:pt x="5420" y="4443"/>
                  </a:lnTo>
                  <a:lnTo>
                    <a:pt x="5420" y="4411"/>
                  </a:lnTo>
                  <a:close/>
                  <a:moveTo>
                    <a:pt x="6806" y="2048"/>
                  </a:moveTo>
                  <a:lnTo>
                    <a:pt x="6806" y="3435"/>
                  </a:lnTo>
                  <a:lnTo>
                    <a:pt x="5766" y="3435"/>
                  </a:lnTo>
                  <a:cubicBezTo>
                    <a:pt x="5231" y="3435"/>
                    <a:pt x="4758" y="3907"/>
                    <a:pt x="4758" y="4443"/>
                  </a:cubicBezTo>
                  <a:lnTo>
                    <a:pt x="4758" y="7184"/>
                  </a:lnTo>
                  <a:cubicBezTo>
                    <a:pt x="4758" y="7719"/>
                    <a:pt x="5231" y="8192"/>
                    <a:pt x="5766" y="8192"/>
                  </a:cubicBezTo>
                  <a:lnTo>
                    <a:pt x="6806" y="8192"/>
                  </a:lnTo>
                  <a:lnTo>
                    <a:pt x="6806" y="8916"/>
                  </a:lnTo>
                  <a:lnTo>
                    <a:pt x="662" y="8916"/>
                  </a:lnTo>
                  <a:lnTo>
                    <a:pt x="662" y="2048"/>
                  </a:lnTo>
                  <a:close/>
                  <a:moveTo>
                    <a:pt x="6774" y="9578"/>
                  </a:moveTo>
                  <a:lnTo>
                    <a:pt x="6774" y="10649"/>
                  </a:lnTo>
                  <a:cubicBezTo>
                    <a:pt x="6806" y="10838"/>
                    <a:pt x="6648" y="10996"/>
                    <a:pt x="6459" y="10996"/>
                  </a:cubicBezTo>
                  <a:lnTo>
                    <a:pt x="977" y="10996"/>
                  </a:lnTo>
                  <a:cubicBezTo>
                    <a:pt x="788" y="10996"/>
                    <a:pt x="631" y="10838"/>
                    <a:pt x="631" y="10649"/>
                  </a:cubicBezTo>
                  <a:lnTo>
                    <a:pt x="631" y="9578"/>
                  </a:lnTo>
                  <a:close/>
                  <a:moveTo>
                    <a:pt x="1009" y="1"/>
                  </a:moveTo>
                  <a:cubicBezTo>
                    <a:pt x="473" y="1"/>
                    <a:pt x="1" y="473"/>
                    <a:pt x="1" y="1040"/>
                  </a:cubicBezTo>
                  <a:lnTo>
                    <a:pt x="1" y="10649"/>
                  </a:lnTo>
                  <a:cubicBezTo>
                    <a:pt x="1" y="11185"/>
                    <a:pt x="473" y="11657"/>
                    <a:pt x="1009" y="11657"/>
                  </a:cubicBezTo>
                  <a:lnTo>
                    <a:pt x="6491" y="11657"/>
                  </a:lnTo>
                  <a:cubicBezTo>
                    <a:pt x="7026" y="11657"/>
                    <a:pt x="7499" y="11185"/>
                    <a:pt x="7499" y="10649"/>
                  </a:cubicBezTo>
                  <a:lnTo>
                    <a:pt x="7499" y="8255"/>
                  </a:lnTo>
                  <a:lnTo>
                    <a:pt x="10618" y="8255"/>
                  </a:lnTo>
                  <a:cubicBezTo>
                    <a:pt x="11185" y="8255"/>
                    <a:pt x="11658" y="7782"/>
                    <a:pt x="11658" y="7215"/>
                  </a:cubicBezTo>
                  <a:lnTo>
                    <a:pt x="11658" y="4506"/>
                  </a:lnTo>
                  <a:cubicBezTo>
                    <a:pt x="11658" y="3907"/>
                    <a:pt x="11185" y="3435"/>
                    <a:pt x="10618" y="3435"/>
                  </a:cubicBezTo>
                  <a:lnTo>
                    <a:pt x="7499" y="3435"/>
                  </a:lnTo>
                  <a:lnTo>
                    <a:pt x="7499" y="1040"/>
                  </a:lnTo>
                  <a:cubicBezTo>
                    <a:pt x="7499" y="473"/>
                    <a:pt x="7026"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0" name="Google Shape;22210;p81"/>
            <p:cNvSpPr/>
            <p:nvPr/>
          </p:nvSpPr>
          <p:spPr>
            <a:xfrm>
              <a:off x="-33999125" y="20190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616"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1" name="Google Shape;22211;p81"/>
            <p:cNvSpPr/>
            <p:nvPr/>
          </p:nvSpPr>
          <p:spPr>
            <a:xfrm>
              <a:off x="-33999900" y="2053725"/>
              <a:ext cx="52000" cy="18125"/>
            </a:xfrm>
            <a:custGeom>
              <a:avLst/>
              <a:gdLst/>
              <a:ahLst/>
              <a:cxnLst/>
              <a:rect l="l" t="t" r="r" b="b"/>
              <a:pathLst>
                <a:path w="2080" h="725" extrusionOk="0">
                  <a:moveTo>
                    <a:pt x="347" y="0"/>
                  </a:moveTo>
                  <a:cubicBezTo>
                    <a:pt x="158" y="0"/>
                    <a:pt x="0" y="158"/>
                    <a:pt x="0" y="347"/>
                  </a:cubicBezTo>
                  <a:cubicBezTo>
                    <a:pt x="0" y="567"/>
                    <a:pt x="158" y="725"/>
                    <a:pt x="347" y="725"/>
                  </a:cubicBezTo>
                  <a:lnTo>
                    <a:pt x="1733" y="725"/>
                  </a:lnTo>
                  <a:cubicBezTo>
                    <a:pt x="1922" y="725"/>
                    <a:pt x="2080" y="567"/>
                    <a:pt x="2080" y="347"/>
                  </a:cubicBez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2" name="Google Shape;22212;p81"/>
            <p:cNvSpPr/>
            <p:nvPr/>
          </p:nvSpPr>
          <p:spPr>
            <a:xfrm>
              <a:off x="-33999125" y="2088375"/>
              <a:ext cx="34675" cy="17350"/>
            </a:xfrm>
            <a:custGeom>
              <a:avLst/>
              <a:gdLst/>
              <a:ahLst/>
              <a:cxnLst/>
              <a:rect l="l" t="t" r="r" b="b"/>
              <a:pathLst>
                <a:path w="1387" h="694" extrusionOk="0">
                  <a:moveTo>
                    <a:pt x="347" y="1"/>
                  </a:moveTo>
                  <a:cubicBezTo>
                    <a:pt x="158" y="1"/>
                    <a:pt x="1" y="158"/>
                    <a:pt x="1" y="347"/>
                  </a:cubicBezTo>
                  <a:cubicBezTo>
                    <a:pt x="1" y="536"/>
                    <a:pt x="158" y="694"/>
                    <a:pt x="347" y="694"/>
                  </a:cubicBezTo>
                  <a:lnTo>
                    <a:pt x="1041" y="694"/>
                  </a:lnTo>
                  <a:cubicBezTo>
                    <a:pt x="1230" y="694"/>
                    <a:pt x="1387" y="536"/>
                    <a:pt x="1387" y="347"/>
                  </a:cubicBezTo>
                  <a:cubicBezTo>
                    <a:pt x="1387" y="158"/>
                    <a:pt x="1230"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13" name="Google Shape;22213;p81"/>
          <p:cNvSpPr/>
          <p:nvPr/>
        </p:nvSpPr>
        <p:spPr>
          <a:xfrm>
            <a:off x="4114686" y="2656971"/>
            <a:ext cx="472703" cy="475493"/>
          </a:xfrm>
          <a:custGeom>
            <a:avLst/>
            <a:gdLst/>
            <a:ahLst/>
            <a:cxnLst/>
            <a:rect l="l" t="t" r="r" b="b"/>
            <a:pathLst>
              <a:path w="11689" h="11758" extrusionOk="0">
                <a:moveTo>
                  <a:pt x="8538" y="2747"/>
                </a:moveTo>
                <a:cubicBezTo>
                  <a:pt x="8727" y="2747"/>
                  <a:pt x="8853" y="2905"/>
                  <a:pt x="8853" y="3094"/>
                </a:cubicBezTo>
                <a:cubicBezTo>
                  <a:pt x="8885" y="3251"/>
                  <a:pt x="8727" y="3409"/>
                  <a:pt x="8538" y="3409"/>
                </a:cubicBezTo>
                <a:cubicBezTo>
                  <a:pt x="8444" y="3409"/>
                  <a:pt x="8381" y="3377"/>
                  <a:pt x="8286" y="3346"/>
                </a:cubicBezTo>
                <a:lnTo>
                  <a:pt x="8538" y="2747"/>
                </a:lnTo>
                <a:close/>
                <a:moveTo>
                  <a:pt x="3277" y="1581"/>
                </a:moveTo>
                <a:cubicBezTo>
                  <a:pt x="3844" y="1581"/>
                  <a:pt x="4316" y="2023"/>
                  <a:pt x="4316" y="2590"/>
                </a:cubicBezTo>
                <a:cubicBezTo>
                  <a:pt x="4316" y="3157"/>
                  <a:pt x="3844" y="3598"/>
                  <a:pt x="3277" y="3598"/>
                </a:cubicBezTo>
                <a:cubicBezTo>
                  <a:pt x="2741" y="3598"/>
                  <a:pt x="2269" y="3157"/>
                  <a:pt x="2269" y="2590"/>
                </a:cubicBezTo>
                <a:cubicBezTo>
                  <a:pt x="2269" y="1991"/>
                  <a:pt x="2741" y="1581"/>
                  <a:pt x="3277" y="1581"/>
                </a:cubicBezTo>
                <a:close/>
                <a:moveTo>
                  <a:pt x="9231" y="5457"/>
                </a:moveTo>
                <a:cubicBezTo>
                  <a:pt x="9672" y="5457"/>
                  <a:pt x="10050" y="5740"/>
                  <a:pt x="10208" y="6150"/>
                </a:cubicBezTo>
                <a:lnTo>
                  <a:pt x="8286" y="6150"/>
                </a:lnTo>
                <a:cubicBezTo>
                  <a:pt x="8412" y="5772"/>
                  <a:pt x="8759" y="5457"/>
                  <a:pt x="9231" y="5457"/>
                </a:cubicBezTo>
                <a:close/>
                <a:moveTo>
                  <a:pt x="10932" y="6843"/>
                </a:moveTo>
                <a:lnTo>
                  <a:pt x="10932" y="7504"/>
                </a:lnTo>
                <a:lnTo>
                  <a:pt x="5262" y="7504"/>
                </a:lnTo>
                <a:lnTo>
                  <a:pt x="5262" y="6843"/>
                </a:lnTo>
                <a:close/>
                <a:moveTo>
                  <a:pt x="3403" y="4291"/>
                </a:moveTo>
                <a:cubicBezTo>
                  <a:pt x="4064" y="4322"/>
                  <a:pt x="4631" y="4921"/>
                  <a:pt x="4631" y="5583"/>
                </a:cubicBezTo>
                <a:lnTo>
                  <a:pt x="4631" y="7725"/>
                </a:lnTo>
                <a:cubicBezTo>
                  <a:pt x="4348" y="7567"/>
                  <a:pt x="4033" y="7441"/>
                  <a:pt x="3686" y="7441"/>
                </a:cubicBezTo>
                <a:lnTo>
                  <a:pt x="3340" y="7441"/>
                </a:lnTo>
                <a:lnTo>
                  <a:pt x="3340" y="6402"/>
                </a:lnTo>
                <a:cubicBezTo>
                  <a:pt x="3340" y="6213"/>
                  <a:pt x="3182" y="6055"/>
                  <a:pt x="2962" y="6055"/>
                </a:cubicBezTo>
                <a:cubicBezTo>
                  <a:pt x="2773" y="6055"/>
                  <a:pt x="2615" y="6213"/>
                  <a:pt x="2615" y="6402"/>
                </a:cubicBezTo>
                <a:lnTo>
                  <a:pt x="2615" y="7788"/>
                </a:lnTo>
                <a:cubicBezTo>
                  <a:pt x="2615" y="7977"/>
                  <a:pt x="2773" y="8134"/>
                  <a:pt x="2962" y="8134"/>
                </a:cubicBezTo>
                <a:lnTo>
                  <a:pt x="3655" y="8134"/>
                </a:lnTo>
                <a:cubicBezTo>
                  <a:pt x="4064" y="8134"/>
                  <a:pt x="4474" y="8418"/>
                  <a:pt x="4600" y="8828"/>
                </a:cubicBezTo>
                <a:lnTo>
                  <a:pt x="1985" y="8828"/>
                </a:lnTo>
                <a:lnTo>
                  <a:pt x="1985" y="5583"/>
                </a:lnTo>
                <a:lnTo>
                  <a:pt x="2080" y="5583"/>
                </a:lnTo>
                <a:cubicBezTo>
                  <a:pt x="2080" y="5236"/>
                  <a:pt x="2237" y="4858"/>
                  <a:pt x="2458" y="4637"/>
                </a:cubicBezTo>
                <a:cubicBezTo>
                  <a:pt x="2741" y="4385"/>
                  <a:pt x="3056" y="4291"/>
                  <a:pt x="3403" y="4291"/>
                </a:cubicBezTo>
                <a:close/>
                <a:moveTo>
                  <a:pt x="1040" y="4795"/>
                </a:moveTo>
                <a:cubicBezTo>
                  <a:pt x="1229" y="4795"/>
                  <a:pt x="1418" y="4952"/>
                  <a:pt x="1418" y="5141"/>
                </a:cubicBezTo>
                <a:lnTo>
                  <a:pt x="1418" y="9174"/>
                </a:lnTo>
                <a:lnTo>
                  <a:pt x="1418" y="9300"/>
                </a:lnTo>
                <a:cubicBezTo>
                  <a:pt x="1449" y="9458"/>
                  <a:pt x="1575" y="9521"/>
                  <a:pt x="1733" y="9521"/>
                </a:cubicBezTo>
                <a:lnTo>
                  <a:pt x="5860" y="9521"/>
                </a:lnTo>
                <a:cubicBezTo>
                  <a:pt x="6049" y="9521"/>
                  <a:pt x="6175" y="9678"/>
                  <a:pt x="6175" y="9836"/>
                </a:cubicBezTo>
                <a:lnTo>
                  <a:pt x="6175" y="10938"/>
                </a:lnTo>
                <a:lnTo>
                  <a:pt x="693" y="10938"/>
                </a:lnTo>
                <a:lnTo>
                  <a:pt x="693" y="5141"/>
                </a:lnTo>
                <a:cubicBezTo>
                  <a:pt x="693" y="4952"/>
                  <a:pt x="851" y="4795"/>
                  <a:pt x="1040" y="4795"/>
                </a:cubicBezTo>
                <a:close/>
                <a:moveTo>
                  <a:pt x="7656" y="8197"/>
                </a:moveTo>
                <a:cubicBezTo>
                  <a:pt x="7971" y="8260"/>
                  <a:pt x="8254" y="8576"/>
                  <a:pt x="8254" y="8922"/>
                </a:cubicBezTo>
                <a:lnTo>
                  <a:pt x="8254" y="10938"/>
                </a:lnTo>
                <a:lnTo>
                  <a:pt x="6868" y="10938"/>
                </a:lnTo>
                <a:lnTo>
                  <a:pt x="6868" y="9836"/>
                </a:lnTo>
                <a:cubicBezTo>
                  <a:pt x="6868" y="9269"/>
                  <a:pt x="6396" y="8796"/>
                  <a:pt x="5860" y="8796"/>
                </a:cubicBezTo>
                <a:lnTo>
                  <a:pt x="5388" y="8796"/>
                </a:lnTo>
                <a:cubicBezTo>
                  <a:pt x="5356" y="8576"/>
                  <a:pt x="5230" y="8386"/>
                  <a:pt x="5104" y="8197"/>
                </a:cubicBezTo>
                <a:close/>
                <a:moveTo>
                  <a:pt x="9185" y="1"/>
                </a:moveTo>
                <a:cubicBezTo>
                  <a:pt x="9049" y="1"/>
                  <a:pt x="8908" y="88"/>
                  <a:pt x="8885" y="227"/>
                </a:cubicBezTo>
                <a:lnTo>
                  <a:pt x="6837" y="5078"/>
                </a:lnTo>
                <a:cubicBezTo>
                  <a:pt x="6774" y="5236"/>
                  <a:pt x="6837" y="5457"/>
                  <a:pt x="7026" y="5520"/>
                </a:cubicBezTo>
                <a:cubicBezTo>
                  <a:pt x="7089" y="5520"/>
                  <a:pt x="7120" y="5551"/>
                  <a:pt x="7152" y="5551"/>
                </a:cubicBezTo>
                <a:cubicBezTo>
                  <a:pt x="7278" y="5551"/>
                  <a:pt x="7435" y="5457"/>
                  <a:pt x="7467" y="5362"/>
                </a:cubicBezTo>
                <a:lnTo>
                  <a:pt x="8034" y="4039"/>
                </a:lnTo>
                <a:cubicBezTo>
                  <a:pt x="8191" y="4133"/>
                  <a:pt x="8349" y="4165"/>
                  <a:pt x="8538" y="4165"/>
                </a:cubicBezTo>
                <a:cubicBezTo>
                  <a:pt x="8664" y="4165"/>
                  <a:pt x="8759" y="4133"/>
                  <a:pt x="8885" y="4133"/>
                </a:cubicBezTo>
                <a:lnTo>
                  <a:pt x="8885" y="4921"/>
                </a:lnTo>
                <a:cubicBezTo>
                  <a:pt x="8223" y="5047"/>
                  <a:pt x="7719" y="5583"/>
                  <a:pt x="7561" y="6244"/>
                </a:cubicBezTo>
                <a:lnTo>
                  <a:pt x="5293" y="6244"/>
                </a:lnTo>
                <a:lnTo>
                  <a:pt x="5293" y="5709"/>
                </a:lnTo>
                <a:cubicBezTo>
                  <a:pt x="5293" y="4984"/>
                  <a:pt x="4915" y="4354"/>
                  <a:pt x="4348" y="4007"/>
                </a:cubicBezTo>
                <a:cubicBezTo>
                  <a:pt x="4757" y="3692"/>
                  <a:pt x="4978" y="3220"/>
                  <a:pt x="4978" y="2653"/>
                </a:cubicBezTo>
                <a:cubicBezTo>
                  <a:pt x="4978" y="1707"/>
                  <a:pt x="4253" y="983"/>
                  <a:pt x="3308" y="983"/>
                </a:cubicBezTo>
                <a:cubicBezTo>
                  <a:pt x="2363" y="983"/>
                  <a:pt x="1607" y="1707"/>
                  <a:pt x="1607" y="2653"/>
                </a:cubicBezTo>
                <a:cubicBezTo>
                  <a:pt x="1607" y="3220"/>
                  <a:pt x="1890" y="3724"/>
                  <a:pt x="2269" y="4039"/>
                </a:cubicBezTo>
                <a:cubicBezTo>
                  <a:pt x="2143" y="4133"/>
                  <a:pt x="2080" y="4196"/>
                  <a:pt x="1985" y="4291"/>
                </a:cubicBezTo>
                <a:cubicBezTo>
                  <a:pt x="1922" y="4354"/>
                  <a:pt x="1827" y="4448"/>
                  <a:pt x="1764" y="4543"/>
                </a:cubicBezTo>
                <a:cubicBezTo>
                  <a:pt x="1575" y="4354"/>
                  <a:pt x="1323" y="4228"/>
                  <a:pt x="1008" y="4228"/>
                </a:cubicBezTo>
                <a:cubicBezTo>
                  <a:pt x="473" y="4228"/>
                  <a:pt x="0" y="4700"/>
                  <a:pt x="0" y="5268"/>
                </a:cubicBezTo>
                <a:lnTo>
                  <a:pt x="0" y="11411"/>
                </a:lnTo>
                <a:cubicBezTo>
                  <a:pt x="0" y="11600"/>
                  <a:pt x="158" y="11758"/>
                  <a:pt x="347" y="11758"/>
                </a:cubicBezTo>
                <a:lnTo>
                  <a:pt x="8570" y="11758"/>
                </a:lnTo>
                <a:cubicBezTo>
                  <a:pt x="8759" y="11758"/>
                  <a:pt x="8916" y="11600"/>
                  <a:pt x="8916" y="11411"/>
                </a:cubicBezTo>
                <a:lnTo>
                  <a:pt x="8916" y="9048"/>
                </a:lnTo>
                <a:cubicBezTo>
                  <a:pt x="8916" y="8765"/>
                  <a:pt x="8853" y="8544"/>
                  <a:pt x="8727" y="8292"/>
                </a:cubicBezTo>
                <a:lnTo>
                  <a:pt x="11342" y="8292"/>
                </a:lnTo>
                <a:cubicBezTo>
                  <a:pt x="11531" y="8292"/>
                  <a:pt x="11689" y="8134"/>
                  <a:pt x="11689" y="7945"/>
                </a:cubicBezTo>
                <a:lnTo>
                  <a:pt x="11689" y="6559"/>
                </a:lnTo>
                <a:cubicBezTo>
                  <a:pt x="11689" y="6339"/>
                  <a:pt x="11531" y="6181"/>
                  <a:pt x="11310" y="6181"/>
                </a:cubicBezTo>
                <a:lnTo>
                  <a:pt x="10901" y="6181"/>
                </a:lnTo>
                <a:cubicBezTo>
                  <a:pt x="10775" y="5520"/>
                  <a:pt x="10239" y="4984"/>
                  <a:pt x="9546" y="4826"/>
                </a:cubicBezTo>
                <a:lnTo>
                  <a:pt x="9546" y="3094"/>
                </a:lnTo>
                <a:cubicBezTo>
                  <a:pt x="9546" y="2621"/>
                  <a:pt x="9231" y="2243"/>
                  <a:pt x="8790" y="2117"/>
                </a:cubicBezTo>
                <a:lnTo>
                  <a:pt x="9515" y="447"/>
                </a:lnTo>
                <a:cubicBezTo>
                  <a:pt x="9578" y="290"/>
                  <a:pt x="9515" y="69"/>
                  <a:pt x="9326" y="38"/>
                </a:cubicBezTo>
                <a:cubicBezTo>
                  <a:pt x="9283" y="12"/>
                  <a:pt x="9234" y="1"/>
                  <a:pt x="91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14" name="Google Shape;22214;p81"/>
          <p:cNvGrpSpPr/>
          <p:nvPr/>
        </p:nvGrpSpPr>
        <p:grpSpPr>
          <a:xfrm>
            <a:off x="4118790" y="3264845"/>
            <a:ext cx="472703" cy="472744"/>
            <a:chOff x="-34032200" y="2634975"/>
            <a:chExt cx="292225" cy="292250"/>
          </a:xfrm>
        </p:grpSpPr>
        <p:sp>
          <p:nvSpPr>
            <p:cNvPr id="22215" name="Google Shape;22215;p81"/>
            <p:cNvSpPr/>
            <p:nvPr/>
          </p:nvSpPr>
          <p:spPr>
            <a:xfrm>
              <a:off x="-34032200" y="2634975"/>
              <a:ext cx="292225" cy="292250"/>
            </a:xfrm>
            <a:custGeom>
              <a:avLst/>
              <a:gdLst/>
              <a:ahLst/>
              <a:cxnLst/>
              <a:rect l="l" t="t" r="r" b="b"/>
              <a:pathLst>
                <a:path w="11689" h="11690" extrusionOk="0">
                  <a:moveTo>
                    <a:pt x="5766" y="662"/>
                  </a:moveTo>
                  <a:cubicBezTo>
                    <a:pt x="8602" y="662"/>
                    <a:pt x="10933" y="2962"/>
                    <a:pt x="10933" y="5798"/>
                  </a:cubicBezTo>
                  <a:cubicBezTo>
                    <a:pt x="10933" y="6806"/>
                    <a:pt x="10649" y="7783"/>
                    <a:pt x="10114" y="8602"/>
                  </a:cubicBezTo>
                  <a:lnTo>
                    <a:pt x="10145" y="8444"/>
                  </a:lnTo>
                  <a:cubicBezTo>
                    <a:pt x="10177" y="8350"/>
                    <a:pt x="10145" y="8224"/>
                    <a:pt x="10082" y="8129"/>
                  </a:cubicBezTo>
                  <a:cubicBezTo>
                    <a:pt x="9988" y="8066"/>
                    <a:pt x="9862" y="8035"/>
                    <a:pt x="9767" y="8035"/>
                  </a:cubicBezTo>
                  <a:lnTo>
                    <a:pt x="9641" y="8066"/>
                  </a:lnTo>
                  <a:cubicBezTo>
                    <a:pt x="10019" y="7405"/>
                    <a:pt x="10240" y="6617"/>
                    <a:pt x="10240" y="5829"/>
                  </a:cubicBezTo>
                  <a:cubicBezTo>
                    <a:pt x="10240" y="3372"/>
                    <a:pt x="8223" y="1356"/>
                    <a:pt x="5766" y="1356"/>
                  </a:cubicBezTo>
                  <a:cubicBezTo>
                    <a:pt x="5136" y="1356"/>
                    <a:pt x="4506" y="1482"/>
                    <a:pt x="3970" y="1765"/>
                  </a:cubicBezTo>
                  <a:cubicBezTo>
                    <a:pt x="3813" y="1828"/>
                    <a:pt x="3718" y="2017"/>
                    <a:pt x="3813" y="2175"/>
                  </a:cubicBezTo>
                  <a:lnTo>
                    <a:pt x="3970" y="2553"/>
                  </a:lnTo>
                  <a:lnTo>
                    <a:pt x="2710" y="2742"/>
                  </a:lnTo>
                  <a:lnTo>
                    <a:pt x="2301" y="2773"/>
                  </a:lnTo>
                  <a:cubicBezTo>
                    <a:pt x="2364" y="2647"/>
                    <a:pt x="2710" y="1324"/>
                    <a:pt x="2742" y="1198"/>
                  </a:cubicBezTo>
                  <a:lnTo>
                    <a:pt x="2836" y="1293"/>
                  </a:lnTo>
                  <a:cubicBezTo>
                    <a:pt x="2898" y="1354"/>
                    <a:pt x="2986" y="1402"/>
                    <a:pt x="3084" y="1402"/>
                  </a:cubicBezTo>
                  <a:cubicBezTo>
                    <a:pt x="3136" y="1402"/>
                    <a:pt x="3191" y="1389"/>
                    <a:pt x="3246" y="1356"/>
                  </a:cubicBezTo>
                  <a:cubicBezTo>
                    <a:pt x="4033" y="883"/>
                    <a:pt x="4915" y="662"/>
                    <a:pt x="5766" y="662"/>
                  </a:cubicBezTo>
                  <a:close/>
                  <a:moveTo>
                    <a:pt x="6144" y="2080"/>
                  </a:moveTo>
                  <a:cubicBezTo>
                    <a:pt x="7940" y="2238"/>
                    <a:pt x="9358" y="3687"/>
                    <a:pt x="9515" y="5451"/>
                  </a:cubicBezTo>
                  <a:lnTo>
                    <a:pt x="9200" y="5451"/>
                  </a:lnTo>
                  <a:cubicBezTo>
                    <a:pt x="9011" y="5451"/>
                    <a:pt x="8854" y="5609"/>
                    <a:pt x="8854" y="5829"/>
                  </a:cubicBezTo>
                  <a:cubicBezTo>
                    <a:pt x="8854" y="6018"/>
                    <a:pt x="9011" y="6176"/>
                    <a:pt x="9200" y="6176"/>
                  </a:cubicBezTo>
                  <a:lnTo>
                    <a:pt x="9515" y="6176"/>
                  </a:lnTo>
                  <a:cubicBezTo>
                    <a:pt x="9452" y="6932"/>
                    <a:pt x="9169" y="7657"/>
                    <a:pt x="8665" y="8255"/>
                  </a:cubicBezTo>
                  <a:lnTo>
                    <a:pt x="6995" y="8570"/>
                  </a:lnTo>
                  <a:cubicBezTo>
                    <a:pt x="6900" y="8602"/>
                    <a:pt x="6806" y="8665"/>
                    <a:pt x="6774" y="8759"/>
                  </a:cubicBezTo>
                  <a:cubicBezTo>
                    <a:pt x="6743" y="8885"/>
                    <a:pt x="6743" y="9011"/>
                    <a:pt x="6806" y="9074"/>
                  </a:cubicBezTo>
                  <a:lnTo>
                    <a:pt x="6995" y="9389"/>
                  </a:lnTo>
                  <a:cubicBezTo>
                    <a:pt x="6743" y="9484"/>
                    <a:pt x="6459" y="9547"/>
                    <a:pt x="6176" y="9547"/>
                  </a:cubicBezTo>
                  <a:lnTo>
                    <a:pt x="6176" y="9232"/>
                  </a:lnTo>
                  <a:cubicBezTo>
                    <a:pt x="6176" y="9043"/>
                    <a:pt x="6018" y="8885"/>
                    <a:pt x="5829" y="8885"/>
                  </a:cubicBezTo>
                  <a:cubicBezTo>
                    <a:pt x="5640" y="8885"/>
                    <a:pt x="5483" y="9043"/>
                    <a:pt x="5483" y="9232"/>
                  </a:cubicBezTo>
                  <a:lnTo>
                    <a:pt x="5483" y="9547"/>
                  </a:lnTo>
                  <a:cubicBezTo>
                    <a:pt x="3655" y="9389"/>
                    <a:pt x="2238" y="7940"/>
                    <a:pt x="2080" y="6176"/>
                  </a:cubicBezTo>
                  <a:lnTo>
                    <a:pt x="2395" y="6176"/>
                  </a:lnTo>
                  <a:cubicBezTo>
                    <a:pt x="2584" y="6176"/>
                    <a:pt x="2742" y="6018"/>
                    <a:pt x="2742" y="5829"/>
                  </a:cubicBezTo>
                  <a:cubicBezTo>
                    <a:pt x="2742" y="5609"/>
                    <a:pt x="2584" y="5451"/>
                    <a:pt x="2395" y="5451"/>
                  </a:cubicBezTo>
                  <a:lnTo>
                    <a:pt x="2080" y="5451"/>
                  </a:lnTo>
                  <a:cubicBezTo>
                    <a:pt x="2175" y="4727"/>
                    <a:pt x="2427" y="3971"/>
                    <a:pt x="2962" y="3372"/>
                  </a:cubicBezTo>
                  <a:lnTo>
                    <a:pt x="4474" y="3183"/>
                  </a:lnTo>
                  <a:cubicBezTo>
                    <a:pt x="4600" y="3183"/>
                    <a:pt x="4663" y="3088"/>
                    <a:pt x="4726" y="3025"/>
                  </a:cubicBezTo>
                  <a:cubicBezTo>
                    <a:pt x="4758" y="2931"/>
                    <a:pt x="4758" y="2836"/>
                    <a:pt x="4726" y="2710"/>
                  </a:cubicBezTo>
                  <a:lnTo>
                    <a:pt x="4506" y="2269"/>
                  </a:lnTo>
                  <a:cubicBezTo>
                    <a:pt x="4789" y="2143"/>
                    <a:pt x="5104" y="2112"/>
                    <a:pt x="5420" y="2080"/>
                  </a:cubicBezTo>
                  <a:lnTo>
                    <a:pt x="5420" y="2395"/>
                  </a:lnTo>
                  <a:cubicBezTo>
                    <a:pt x="5420" y="2584"/>
                    <a:pt x="5577" y="2742"/>
                    <a:pt x="5766" y="2742"/>
                  </a:cubicBezTo>
                  <a:cubicBezTo>
                    <a:pt x="5987" y="2742"/>
                    <a:pt x="6144" y="2584"/>
                    <a:pt x="6144" y="2395"/>
                  </a:cubicBezTo>
                  <a:lnTo>
                    <a:pt x="6144" y="2080"/>
                  </a:lnTo>
                  <a:close/>
                  <a:moveTo>
                    <a:pt x="1607" y="2899"/>
                  </a:moveTo>
                  <a:lnTo>
                    <a:pt x="1544" y="3151"/>
                  </a:lnTo>
                  <a:cubicBezTo>
                    <a:pt x="1481" y="3246"/>
                    <a:pt x="1544" y="3372"/>
                    <a:pt x="1607" y="3466"/>
                  </a:cubicBezTo>
                  <a:cubicBezTo>
                    <a:pt x="1670" y="3529"/>
                    <a:pt x="1796" y="3561"/>
                    <a:pt x="1922" y="3561"/>
                  </a:cubicBezTo>
                  <a:lnTo>
                    <a:pt x="1985" y="3561"/>
                  </a:lnTo>
                  <a:cubicBezTo>
                    <a:pt x="1607" y="4254"/>
                    <a:pt x="1387" y="5042"/>
                    <a:pt x="1387" y="5861"/>
                  </a:cubicBezTo>
                  <a:cubicBezTo>
                    <a:pt x="1387" y="8287"/>
                    <a:pt x="3372" y="10303"/>
                    <a:pt x="5829" y="10303"/>
                  </a:cubicBezTo>
                  <a:cubicBezTo>
                    <a:pt x="6459" y="10303"/>
                    <a:pt x="7089" y="10177"/>
                    <a:pt x="7688" y="9925"/>
                  </a:cubicBezTo>
                  <a:cubicBezTo>
                    <a:pt x="7751" y="9862"/>
                    <a:pt x="7845" y="9799"/>
                    <a:pt x="7877" y="9704"/>
                  </a:cubicBezTo>
                  <a:cubicBezTo>
                    <a:pt x="7908" y="9641"/>
                    <a:pt x="7877" y="9515"/>
                    <a:pt x="7845" y="9452"/>
                  </a:cubicBezTo>
                  <a:lnTo>
                    <a:pt x="7688" y="9200"/>
                  </a:lnTo>
                  <a:lnTo>
                    <a:pt x="9421" y="8854"/>
                  </a:lnTo>
                  <a:lnTo>
                    <a:pt x="9421" y="8854"/>
                  </a:lnTo>
                  <a:cubicBezTo>
                    <a:pt x="9326" y="9200"/>
                    <a:pt x="9074" y="10177"/>
                    <a:pt x="9011" y="10492"/>
                  </a:cubicBezTo>
                  <a:lnTo>
                    <a:pt x="8759" y="10303"/>
                  </a:lnTo>
                  <a:cubicBezTo>
                    <a:pt x="8708" y="10235"/>
                    <a:pt x="8640" y="10204"/>
                    <a:pt x="8567" y="10204"/>
                  </a:cubicBezTo>
                  <a:cubicBezTo>
                    <a:pt x="8505" y="10204"/>
                    <a:pt x="8439" y="10228"/>
                    <a:pt x="8381" y="10271"/>
                  </a:cubicBezTo>
                  <a:cubicBezTo>
                    <a:pt x="7593" y="10744"/>
                    <a:pt x="6680" y="10965"/>
                    <a:pt x="5829" y="10965"/>
                  </a:cubicBezTo>
                  <a:cubicBezTo>
                    <a:pt x="2994" y="10965"/>
                    <a:pt x="662" y="8665"/>
                    <a:pt x="662" y="5829"/>
                  </a:cubicBezTo>
                  <a:cubicBezTo>
                    <a:pt x="662" y="4758"/>
                    <a:pt x="977" y="3781"/>
                    <a:pt x="1607" y="2899"/>
                  </a:cubicBezTo>
                  <a:close/>
                  <a:moveTo>
                    <a:pt x="5766" y="1"/>
                  </a:moveTo>
                  <a:cubicBezTo>
                    <a:pt x="4884" y="1"/>
                    <a:pt x="3970" y="221"/>
                    <a:pt x="3151" y="662"/>
                  </a:cubicBezTo>
                  <a:lnTo>
                    <a:pt x="2836" y="316"/>
                  </a:lnTo>
                  <a:cubicBezTo>
                    <a:pt x="2765" y="245"/>
                    <a:pt x="2677" y="210"/>
                    <a:pt x="2597" y="210"/>
                  </a:cubicBezTo>
                  <a:cubicBezTo>
                    <a:pt x="2570" y="210"/>
                    <a:pt x="2545" y="214"/>
                    <a:pt x="2521" y="221"/>
                  </a:cubicBezTo>
                  <a:cubicBezTo>
                    <a:pt x="2395" y="253"/>
                    <a:pt x="2301" y="347"/>
                    <a:pt x="2269" y="473"/>
                  </a:cubicBezTo>
                  <a:lnTo>
                    <a:pt x="1985" y="1450"/>
                  </a:lnTo>
                  <a:cubicBezTo>
                    <a:pt x="694" y="2553"/>
                    <a:pt x="1" y="4160"/>
                    <a:pt x="1" y="5829"/>
                  </a:cubicBezTo>
                  <a:cubicBezTo>
                    <a:pt x="1" y="7342"/>
                    <a:pt x="599" y="8854"/>
                    <a:pt x="1733" y="9956"/>
                  </a:cubicBezTo>
                  <a:cubicBezTo>
                    <a:pt x="2836" y="11059"/>
                    <a:pt x="4285" y="11689"/>
                    <a:pt x="5861" y="11689"/>
                  </a:cubicBezTo>
                  <a:cubicBezTo>
                    <a:pt x="6774" y="11689"/>
                    <a:pt x="7719" y="11437"/>
                    <a:pt x="8539" y="11028"/>
                  </a:cubicBezTo>
                  <a:lnTo>
                    <a:pt x="8980" y="11406"/>
                  </a:lnTo>
                  <a:cubicBezTo>
                    <a:pt x="9027" y="11477"/>
                    <a:pt x="9110" y="11512"/>
                    <a:pt x="9201" y="11512"/>
                  </a:cubicBezTo>
                  <a:cubicBezTo>
                    <a:pt x="9232" y="11512"/>
                    <a:pt x="9263" y="11508"/>
                    <a:pt x="9295" y="11500"/>
                  </a:cubicBezTo>
                  <a:cubicBezTo>
                    <a:pt x="9421" y="11437"/>
                    <a:pt x="9484" y="11374"/>
                    <a:pt x="9515" y="11248"/>
                  </a:cubicBezTo>
                  <a:lnTo>
                    <a:pt x="9799" y="10114"/>
                  </a:lnTo>
                  <a:cubicBezTo>
                    <a:pt x="10996" y="9011"/>
                    <a:pt x="11689" y="7468"/>
                    <a:pt x="11689" y="5861"/>
                  </a:cubicBezTo>
                  <a:cubicBezTo>
                    <a:pt x="11658" y="2616"/>
                    <a:pt x="9011" y="1"/>
                    <a:pt x="5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6" name="Google Shape;22216;p81"/>
            <p:cNvSpPr/>
            <p:nvPr/>
          </p:nvSpPr>
          <p:spPr>
            <a:xfrm>
              <a:off x="-33947125" y="2735800"/>
              <a:ext cx="51200" cy="86675"/>
            </a:xfrm>
            <a:custGeom>
              <a:avLst/>
              <a:gdLst/>
              <a:ahLst/>
              <a:cxnLst/>
              <a:rect l="l" t="t" r="r" b="b"/>
              <a:pathLst>
                <a:path w="2048" h="3467" extrusionOk="0">
                  <a:moveTo>
                    <a:pt x="1040" y="1"/>
                  </a:moveTo>
                  <a:cubicBezTo>
                    <a:pt x="473" y="1"/>
                    <a:pt x="0" y="473"/>
                    <a:pt x="0" y="1040"/>
                  </a:cubicBezTo>
                  <a:cubicBezTo>
                    <a:pt x="0" y="1229"/>
                    <a:pt x="158" y="1387"/>
                    <a:pt x="378" y="1387"/>
                  </a:cubicBezTo>
                  <a:cubicBezTo>
                    <a:pt x="567" y="1387"/>
                    <a:pt x="725" y="1229"/>
                    <a:pt x="725" y="1040"/>
                  </a:cubicBezTo>
                  <a:cubicBezTo>
                    <a:pt x="725" y="851"/>
                    <a:pt x="882" y="662"/>
                    <a:pt x="1071" y="662"/>
                  </a:cubicBezTo>
                  <a:cubicBezTo>
                    <a:pt x="1292" y="662"/>
                    <a:pt x="1449" y="851"/>
                    <a:pt x="1449" y="1040"/>
                  </a:cubicBezTo>
                  <a:lnTo>
                    <a:pt x="1449" y="1292"/>
                  </a:lnTo>
                  <a:cubicBezTo>
                    <a:pt x="1449" y="1418"/>
                    <a:pt x="1355" y="1544"/>
                    <a:pt x="1229" y="1639"/>
                  </a:cubicBezTo>
                  <a:lnTo>
                    <a:pt x="599" y="1954"/>
                  </a:lnTo>
                  <a:cubicBezTo>
                    <a:pt x="252" y="2111"/>
                    <a:pt x="63" y="2458"/>
                    <a:pt x="63" y="2836"/>
                  </a:cubicBezTo>
                  <a:lnTo>
                    <a:pt x="63" y="3119"/>
                  </a:lnTo>
                  <a:cubicBezTo>
                    <a:pt x="0" y="3372"/>
                    <a:pt x="158" y="3466"/>
                    <a:pt x="315" y="3466"/>
                  </a:cubicBezTo>
                  <a:lnTo>
                    <a:pt x="1701" y="3466"/>
                  </a:lnTo>
                  <a:cubicBezTo>
                    <a:pt x="1891" y="3466"/>
                    <a:pt x="2048" y="3309"/>
                    <a:pt x="2048" y="3119"/>
                  </a:cubicBezTo>
                  <a:cubicBezTo>
                    <a:pt x="2048" y="2930"/>
                    <a:pt x="1891" y="2773"/>
                    <a:pt x="1701" y="2773"/>
                  </a:cubicBezTo>
                  <a:lnTo>
                    <a:pt x="693" y="2773"/>
                  </a:lnTo>
                  <a:cubicBezTo>
                    <a:pt x="725" y="2678"/>
                    <a:pt x="756" y="2584"/>
                    <a:pt x="882" y="2521"/>
                  </a:cubicBezTo>
                  <a:lnTo>
                    <a:pt x="1512" y="2206"/>
                  </a:lnTo>
                  <a:cubicBezTo>
                    <a:pt x="1859" y="2048"/>
                    <a:pt x="2048" y="1702"/>
                    <a:pt x="2048" y="1292"/>
                  </a:cubicBezTo>
                  <a:lnTo>
                    <a:pt x="2048" y="1040"/>
                  </a:ln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17" name="Google Shape;22217;p81"/>
            <p:cNvSpPr/>
            <p:nvPr/>
          </p:nvSpPr>
          <p:spPr>
            <a:xfrm>
              <a:off x="-33878600" y="2737375"/>
              <a:ext cx="52000" cy="86675"/>
            </a:xfrm>
            <a:custGeom>
              <a:avLst/>
              <a:gdLst/>
              <a:ahLst/>
              <a:cxnLst/>
              <a:rect l="l" t="t" r="r" b="b"/>
              <a:pathLst>
                <a:path w="2080" h="3467" extrusionOk="0">
                  <a:moveTo>
                    <a:pt x="347" y="1"/>
                  </a:moveTo>
                  <a:cubicBezTo>
                    <a:pt x="158" y="1"/>
                    <a:pt x="0" y="158"/>
                    <a:pt x="0" y="347"/>
                  </a:cubicBezTo>
                  <a:lnTo>
                    <a:pt x="0" y="1733"/>
                  </a:lnTo>
                  <a:cubicBezTo>
                    <a:pt x="0" y="1922"/>
                    <a:pt x="158" y="2080"/>
                    <a:pt x="347" y="2080"/>
                  </a:cubicBezTo>
                  <a:lnTo>
                    <a:pt x="1355" y="2080"/>
                  </a:lnTo>
                  <a:lnTo>
                    <a:pt x="1355" y="3088"/>
                  </a:lnTo>
                  <a:cubicBezTo>
                    <a:pt x="1355" y="3309"/>
                    <a:pt x="1512" y="3466"/>
                    <a:pt x="1733" y="3466"/>
                  </a:cubicBezTo>
                  <a:cubicBezTo>
                    <a:pt x="1922" y="3466"/>
                    <a:pt x="2079" y="3309"/>
                    <a:pt x="2079" y="3088"/>
                  </a:cubicBezTo>
                  <a:lnTo>
                    <a:pt x="2079" y="1733"/>
                  </a:lnTo>
                  <a:lnTo>
                    <a:pt x="2079" y="347"/>
                  </a:lnTo>
                  <a:cubicBezTo>
                    <a:pt x="2079" y="158"/>
                    <a:pt x="1922" y="1"/>
                    <a:pt x="1733" y="1"/>
                  </a:cubicBezTo>
                  <a:cubicBezTo>
                    <a:pt x="1512" y="1"/>
                    <a:pt x="1355" y="158"/>
                    <a:pt x="1355" y="347"/>
                  </a:cubicBezTo>
                  <a:lnTo>
                    <a:pt x="1355" y="1355"/>
                  </a:lnTo>
                  <a:lnTo>
                    <a:pt x="693" y="1355"/>
                  </a:ln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18" name="Google Shape;22218;p81"/>
          <p:cNvGrpSpPr/>
          <p:nvPr/>
        </p:nvGrpSpPr>
        <p:grpSpPr>
          <a:xfrm>
            <a:off x="2319317" y="3886510"/>
            <a:ext cx="477839" cy="472703"/>
            <a:chOff x="-32245875" y="1938725"/>
            <a:chExt cx="295400" cy="292225"/>
          </a:xfrm>
        </p:grpSpPr>
        <p:sp>
          <p:nvSpPr>
            <p:cNvPr id="22219" name="Google Shape;22219;p81"/>
            <p:cNvSpPr/>
            <p:nvPr/>
          </p:nvSpPr>
          <p:spPr>
            <a:xfrm>
              <a:off x="-32156075" y="2042700"/>
              <a:ext cx="120525" cy="120525"/>
            </a:xfrm>
            <a:custGeom>
              <a:avLst/>
              <a:gdLst/>
              <a:ahLst/>
              <a:cxnLst/>
              <a:rect l="l" t="t" r="r" b="b"/>
              <a:pathLst>
                <a:path w="4821" h="4821" extrusionOk="0">
                  <a:moveTo>
                    <a:pt x="2395" y="725"/>
                  </a:moveTo>
                  <a:cubicBezTo>
                    <a:pt x="3340" y="725"/>
                    <a:pt x="4096" y="1481"/>
                    <a:pt x="4096" y="2426"/>
                  </a:cubicBezTo>
                  <a:cubicBezTo>
                    <a:pt x="4096" y="3308"/>
                    <a:pt x="3340" y="4096"/>
                    <a:pt x="2395" y="4096"/>
                  </a:cubicBezTo>
                  <a:cubicBezTo>
                    <a:pt x="1450" y="4096"/>
                    <a:pt x="725" y="3340"/>
                    <a:pt x="725" y="2426"/>
                  </a:cubicBezTo>
                  <a:cubicBezTo>
                    <a:pt x="725" y="1450"/>
                    <a:pt x="1450" y="725"/>
                    <a:pt x="2395" y="725"/>
                  </a:cubicBezTo>
                  <a:close/>
                  <a:moveTo>
                    <a:pt x="2395" y="0"/>
                  </a:moveTo>
                  <a:cubicBezTo>
                    <a:pt x="1072" y="0"/>
                    <a:pt x="1" y="1071"/>
                    <a:pt x="1" y="2426"/>
                  </a:cubicBezTo>
                  <a:cubicBezTo>
                    <a:pt x="1" y="3749"/>
                    <a:pt x="1072" y="4821"/>
                    <a:pt x="2395" y="4821"/>
                  </a:cubicBezTo>
                  <a:cubicBezTo>
                    <a:pt x="3750" y="4821"/>
                    <a:pt x="4821" y="3749"/>
                    <a:pt x="4821" y="2426"/>
                  </a:cubicBezTo>
                  <a:cubicBezTo>
                    <a:pt x="4758" y="1071"/>
                    <a:pt x="3718"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0" name="Google Shape;22220;p81"/>
            <p:cNvSpPr/>
            <p:nvPr/>
          </p:nvSpPr>
          <p:spPr>
            <a:xfrm>
              <a:off x="-32105675" y="2076550"/>
              <a:ext cx="35475" cy="33900"/>
            </a:xfrm>
            <a:custGeom>
              <a:avLst/>
              <a:gdLst/>
              <a:ahLst/>
              <a:cxnLst/>
              <a:rect l="l" t="t" r="r" b="b"/>
              <a:pathLst>
                <a:path w="1419" h="1356" extrusionOk="0">
                  <a:moveTo>
                    <a:pt x="347" y="1"/>
                  </a:moveTo>
                  <a:cubicBezTo>
                    <a:pt x="158" y="1"/>
                    <a:pt x="1" y="159"/>
                    <a:pt x="1" y="348"/>
                  </a:cubicBezTo>
                  <a:lnTo>
                    <a:pt x="1" y="1009"/>
                  </a:lnTo>
                  <a:cubicBezTo>
                    <a:pt x="1" y="1230"/>
                    <a:pt x="158" y="1356"/>
                    <a:pt x="347" y="1356"/>
                  </a:cubicBezTo>
                  <a:lnTo>
                    <a:pt x="1009" y="1356"/>
                  </a:lnTo>
                  <a:cubicBezTo>
                    <a:pt x="1230" y="1356"/>
                    <a:pt x="1387" y="1198"/>
                    <a:pt x="1387" y="1009"/>
                  </a:cubicBezTo>
                  <a:cubicBezTo>
                    <a:pt x="1419" y="852"/>
                    <a:pt x="1261" y="694"/>
                    <a:pt x="1072" y="694"/>
                  </a:cubicBezTo>
                  <a:lnTo>
                    <a:pt x="694" y="694"/>
                  </a:lnTo>
                  <a:lnTo>
                    <a:pt x="694" y="348"/>
                  </a:lnTo>
                  <a:cubicBezTo>
                    <a:pt x="694"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1" name="Google Shape;22221;p81"/>
            <p:cNvSpPr/>
            <p:nvPr/>
          </p:nvSpPr>
          <p:spPr>
            <a:xfrm>
              <a:off x="-32245875" y="1938725"/>
              <a:ext cx="295400" cy="292225"/>
            </a:xfrm>
            <a:custGeom>
              <a:avLst/>
              <a:gdLst/>
              <a:ahLst/>
              <a:cxnLst/>
              <a:rect l="l" t="t" r="r" b="b"/>
              <a:pathLst>
                <a:path w="11816" h="11689" extrusionOk="0">
                  <a:moveTo>
                    <a:pt x="10965" y="1355"/>
                  </a:moveTo>
                  <a:cubicBezTo>
                    <a:pt x="11154" y="1355"/>
                    <a:pt x="11311" y="1544"/>
                    <a:pt x="11311" y="1733"/>
                  </a:cubicBezTo>
                  <a:lnTo>
                    <a:pt x="11311" y="2742"/>
                  </a:lnTo>
                  <a:lnTo>
                    <a:pt x="1009" y="2742"/>
                  </a:lnTo>
                  <a:lnTo>
                    <a:pt x="1009" y="1733"/>
                  </a:lnTo>
                  <a:lnTo>
                    <a:pt x="852" y="1733"/>
                  </a:lnTo>
                  <a:cubicBezTo>
                    <a:pt x="852" y="1544"/>
                    <a:pt x="1009" y="1355"/>
                    <a:pt x="1198" y="1355"/>
                  </a:cubicBezTo>
                  <a:lnTo>
                    <a:pt x="1545" y="1355"/>
                  </a:lnTo>
                  <a:lnTo>
                    <a:pt x="1545" y="1733"/>
                  </a:lnTo>
                  <a:cubicBezTo>
                    <a:pt x="1545" y="1922"/>
                    <a:pt x="1702" y="2080"/>
                    <a:pt x="1891" y="2080"/>
                  </a:cubicBezTo>
                  <a:cubicBezTo>
                    <a:pt x="2112" y="2080"/>
                    <a:pt x="2269" y="1922"/>
                    <a:pt x="2269" y="1733"/>
                  </a:cubicBezTo>
                  <a:lnTo>
                    <a:pt x="2269" y="1355"/>
                  </a:lnTo>
                  <a:lnTo>
                    <a:pt x="3624" y="1355"/>
                  </a:lnTo>
                  <a:lnTo>
                    <a:pt x="3624" y="1733"/>
                  </a:lnTo>
                  <a:cubicBezTo>
                    <a:pt x="3624" y="1922"/>
                    <a:pt x="3782" y="2080"/>
                    <a:pt x="4002" y="2080"/>
                  </a:cubicBezTo>
                  <a:cubicBezTo>
                    <a:pt x="4191" y="2080"/>
                    <a:pt x="4349" y="1922"/>
                    <a:pt x="4349" y="1733"/>
                  </a:cubicBezTo>
                  <a:lnTo>
                    <a:pt x="4349" y="1355"/>
                  </a:lnTo>
                  <a:lnTo>
                    <a:pt x="5735" y="1355"/>
                  </a:lnTo>
                  <a:lnTo>
                    <a:pt x="5735" y="1733"/>
                  </a:lnTo>
                  <a:cubicBezTo>
                    <a:pt x="5735" y="1922"/>
                    <a:pt x="5892" y="2080"/>
                    <a:pt x="6081" y="2080"/>
                  </a:cubicBezTo>
                  <a:cubicBezTo>
                    <a:pt x="6270" y="2080"/>
                    <a:pt x="6428" y="1922"/>
                    <a:pt x="6428" y="1733"/>
                  </a:cubicBezTo>
                  <a:lnTo>
                    <a:pt x="6428" y="1355"/>
                  </a:lnTo>
                  <a:lnTo>
                    <a:pt x="7814" y="1355"/>
                  </a:lnTo>
                  <a:lnTo>
                    <a:pt x="7814" y="1733"/>
                  </a:lnTo>
                  <a:cubicBezTo>
                    <a:pt x="7814" y="1922"/>
                    <a:pt x="7972" y="2080"/>
                    <a:pt x="8161" y="2080"/>
                  </a:cubicBezTo>
                  <a:cubicBezTo>
                    <a:pt x="8381" y="2080"/>
                    <a:pt x="8539" y="1922"/>
                    <a:pt x="8539" y="1733"/>
                  </a:cubicBezTo>
                  <a:lnTo>
                    <a:pt x="8539" y="1355"/>
                  </a:lnTo>
                  <a:lnTo>
                    <a:pt x="9893" y="1355"/>
                  </a:lnTo>
                  <a:lnTo>
                    <a:pt x="9893" y="1733"/>
                  </a:lnTo>
                  <a:cubicBezTo>
                    <a:pt x="9893" y="1922"/>
                    <a:pt x="10051" y="2080"/>
                    <a:pt x="10272" y="2080"/>
                  </a:cubicBezTo>
                  <a:cubicBezTo>
                    <a:pt x="10461" y="2080"/>
                    <a:pt x="10618" y="1922"/>
                    <a:pt x="10618" y="1733"/>
                  </a:cubicBezTo>
                  <a:lnTo>
                    <a:pt x="10618" y="1355"/>
                  </a:lnTo>
                  <a:close/>
                  <a:moveTo>
                    <a:pt x="11154" y="3466"/>
                  </a:moveTo>
                  <a:lnTo>
                    <a:pt x="11154" y="9641"/>
                  </a:lnTo>
                  <a:lnTo>
                    <a:pt x="852" y="9641"/>
                  </a:lnTo>
                  <a:lnTo>
                    <a:pt x="852" y="3466"/>
                  </a:lnTo>
                  <a:close/>
                  <a:moveTo>
                    <a:pt x="11154" y="10366"/>
                  </a:moveTo>
                  <a:lnTo>
                    <a:pt x="11154" y="10712"/>
                  </a:lnTo>
                  <a:cubicBezTo>
                    <a:pt x="11122" y="10870"/>
                    <a:pt x="10965" y="11027"/>
                    <a:pt x="10807" y="11027"/>
                  </a:cubicBezTo>
                  <a:lnTo>
                    <a:pt x="1198" y="11027"/>
                  </a:lnTo>
                  <a:cubicBezTo>
                    <a:pt x="1009" y="11027"/>
                    <a:pt x="852" y="10870"/>
                    <a:pt x="852" y="10649"/>
                  </a:cubicBezTo>
                  <a:lnTo>
                    <a:pt x="852" y="10366"/>
                  </a:lnTo>
                  <a:close/>
                  <a:moveTo>
                    <a:pt x="1734" y="1"/>
                  </a:moveTo>
                  <a:cubicBezTo>
                    <a:pt x="1545" y="1"/>
                    <a:pt x="1387" y="158"/>
                    <a:pt x="1387" y="347"/>
                  </a:cubicBezTo>
                  <a:lnTo>
                    <a:pt x="1387" y="694"/>
                  </a:lnTo>
                  <a:lnTo>
                    <a:pt x="1041" y="694"/>
                  </a:lnTo>
                  <a:cubicBezTo>
                    <a:pt x="474" y="694"/>
                    <a:pt x="1" y="1166"/>
                    <a:pt x="1" y="1733"/>
                  </a:cubicBezTo>
                  <a:lnTo>
                    <a:pt x="1" y="10649"/>
                  </a:lnTo>
                  <a:cubicBezTo>
                    <a:pt x="1" y="11216"/>
                    <a:pt x="474" y="11689"/>
                    <a:pt x="1041" y="11689"/>
                  </a:cubicBezTo>
                  <a:lnTo>
                    <a:pt x="10650" y="11689"/>
                  </a:lnTo>
                  <a:cubicBezTo>
                    <a:pt x="11185" y="11689"/>
                    <a:pt x="11658" y="11216"/>
                    <a:pt x="11658" y="10649"/>
                  </a:cubicBezTo>
                  <a:lnTo>
                    <a:pt x="11658" y="1733"/>
                  </a:lnTo>
                  <a:cubicBezTo>
                    <a:pt x="11815" y="1166"/>
                    <a:pt x="11343" y="694"/>
                    <a:pt x="10807" y="694"/>
                  </a:cubicBezTo>
                  <a:lnTo>
                    <a:pt x="10461" y="694"/>
                  </a:lnTo>
                  <a:lnTo>
                    <a:pt x="10461" y="347"/>
                  </a:lnTo>
                  <a:cubicBezTo>
                    <a:pt x="10461" y="158"/>
                    <a:pt x="10303" y="1"/>
                    <a:pt x="10083" y="1"/>
                  </a:cubicBezTo>
                  <a:cubicBezTo>
                    <a:pt x="9893" y="1"/>
                    <a:pt x="9736" y="158"/>
                    <a:pt x="9736" y="347"/>
                  </a:cubicBezTo>
                  <a:lnTo>
                    <a:pt x="9736" y="694"/>
                  </a:lnTo>
                  <a:lnTo>
                    <a:pt x="8350" y="694"/>
                  </a:lnTo>
                  <a:lnTo>
                    <a:pt x="8350" y="347"/>
                  </a:lnTo>
                  <a:cubicBezTo>
                    <a:pt x="8350" y="158"/>
                    <a:pt x="8192" y="1"/>
                    <a:pt x="8003" y="1"/>
                  </a:cubicBezTo>
                  <a:cubicBezTo>
                    <a:pt x="7814" y="1"/>
                    <a:pt x="7657" y="158"/>
                    <a:pt x="7657" y="347"/>
                  </a:cubicBezTo>
                  <a:lnTo>
                    <a:pt x="7657" y="694"/>
                  </a:lnTo>
                  <a:lnTo>
                    <a:pt x="6270" y="694"/>
                  </a:lnTo>
                  <a:lnTo>
                    <a:pt x="6270" y="347"/>
                  </a:lnTo>
                  <a:cubicBezTo>
                    <a:pt x="6270" y="158"/>
                    <a:pt x="6113" y="1"/>
                    <a:pt x="5924" y="1"/>
                  </a:cubicBezTo>
                  <a:cubicBezTo>
                    <a:pt x="5735" y="1"/>
                    <a:pt x="5577" y="158"/>
                    <a:pt x="5577" y="347"/>
                  </a:cubicBezTo>
                  <a:lnTo>
                    <a:pt x="5577" y="694"/>
                  </a:lnTo>
                  <a:lnTo>
                    <a:pt x="4191" y="694"/>
                  </a:lnTo>
                  <a:lnTo>
                    <a:pt x="4191" y="347"/>
                  </a:lnTo>
                  <a:cubicBezTo>
                    <a:pt x="4191" y="158"/>
                    <a:pt x="4034" y="1"/>
                    <a:pt x="3845" y="1"/>
                  </a:cubicBezTo>
                  <a:cubicBezTo>
                    <a:pt x="3624" y="1"/>
                    <a:pt x="3466" y="158"/>
                    <a:pt x="3466" y="347"/>
                  </a:cubicBezTo>
                  <a:lnTo>
                    <a:pt x="3466" y="694"/>
                  </a:lnTo>
                  <a:lnTo>
                    <a:pt x="2112" y="694"/>
                  </a:lnTo>
                  <a:lnTo>
                    <a:pt x="2112" y="347"/>
                  </a:lnTo>
                  <a:cubicBezTo>
                    <a:pt x="2112" y="158"/>
                    <a:pt x="1954"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22" name="Google Shape;22222;p81"/>
          <p:cNvGrpSpPr/>
          <p:nvPr/>
        </p:nvGrpSpPr>
        <p:grpSpPr>
          <a:xfrm>
            <a:off x="2314867" y="4512374"/>
            <a:ext cx="486736" cy="469549"/>
            <a:chOff x="-32243500" y="2299850"/>
            <a:chExt cx="300900" cy="290275"/>
          </a:xfrm>
        </p:grpSpPr>
        <p:sp>
          <p:nvSpPr>
            <p:cNvPr id="22223" name="Google Shape;22223;p81"/>
            <p:cNvSpPr/>
            <p:nvPr/>
          </p:nvSpPr>
          <p:spPr>
            <a:xfrm>
              <a:off x="-32243500" y="2299850"/>
              <a:ext cx="300900" cy="290275"/>
            </a:xfrm>
            <a:custGeom>
              <a:avLst/>
              <a:gdLst/>
              <a:ahLst/>
              <a:cxnLst/>
              <a:rect l="l" t="t" r="r" b="b"/>
              <a:pathLst>
                <a:path w="12036" h="11611" extrusionOk="0">
                  <a:moveTo>
                    <a:pt x="7955" y="654"/>
                  </a:moveTo>
                  <a:cubicBezTo>
                    <a:pt x="8743" y="654"/>
                    <a:pt x="9531" y="946"/>
                    <a:pt x="10114" y="1529"/>
                  </a:cubicBezTo>
                  <a:cubicBezTo>
                    <a:pt x="11311" y="2726"/>
                    <a:pt x="11311" y="4679"/>
                    <a:pt x="10114" y="5876"/>
                  </a:cubicBezTo>
                  <a:cubicBezTo>
                    <a:pt x="9540" y="6450"/>
                    <a:pt x="8752" y="6766"/>
                    <a:pt x="7951" y="6766"/>
                  </a:cubicBezTo>
                  <a:cubicBezTo>
                    <a:pt x="7565" y="6766"/>
                    <a:pt x="7175" y="6692"/>
                    <a:pt x="6806" y="6538"/>
                  </a:cubicBezTo>
                  <a:cubicBezTo>
                    <a:pt x="6759" y="6526"/>
                    <a:pt x="6709" y="6519"/>
                    <a:pt x="6661" y="6519"/>
                  </a:cubicBezTo>
                  <a:cubicBezTo>
                    <a:pt x="6577" y="6519"/>
                    <a:pt x="6499" y="6541"/>
                    <a:pt x="6459" y="6601"/>
                  </a:cubicBezTo>
                  <a:lnTo>
                    <a:pt x="5545" y="7514"/>
                  </a:lnTo>
                  <a:lnTo>
                    <a:pt x="4726" y="7514"/>
                  </a:lnTo>
                  <a:cubicBezTo>
                    <a:pt x="4537" y="7514"/>
                    <a:pt x="4380" y="7672"/>
                    <a:pt x="4380" y="7861"/>
                  </a:cubicBezTo>
                  <a:lnTo>
                    <a:pt x="4380" y="8460"/>
                  </a:lnTo>
                  <a:lnTo>
                    <a:pt x="3907" y="8428"/>
                  </a:lnTo>
                  <a:cubicBezTo>
                    <a:pt x="3813" y="8428"/>
                    <a:pt x="3687" y="8428"/>
                    <a:pt x="3655" y="8491"/>
                  </a:cubicBezTo>
                  <a:cubicBezTo>
                    <a:pt x="3592" y="8554"/>
                    <a:pt x="3529" y="8649"/>
                    <a:pt x="3529" y="8743"/>
                  </a:cubicBezTo>
                  <a:lnTo>
                    <a:pt x="3466" y="9531"/>
                  </a:lnTo>
                  <a:lnTo>
                    <a:pt x="2678" y="9594"/>
                  </a:lnTo>
                  <a:cubicBezTo>
                    <a:pt x="2584" y="9594"/>
                    <a:pt x="2521" y="9657"/>
                    <a:pt x="2426" y="9720"/>
                  </a:cubicBezTo>
                  <a:cubicBezTo>
                    <a:pt x="2395" y="9814"/>
                    <a:pt x="2363" y="9877"/>
                    <a:pt x="2363" y="9972"/>
                  </a:cubicBezTo>
                  <a:lnTo>
                    <a:pt x="2426" y="10665"/>
                  </a:lnTo>
                  <a:lnTo>
                    <a:pt x="2174" y="10949"/>
                  </a:lnTo>
                  <a:lnTo>
                    <a:pt x="694" y="10949"/>
                  </a:lnTo>
                  <a:lnTo>
                    <a:pt x="694" y="9499"/>
                  </a:lnTo>
                  <a:lnTo>
                    <a:pt x="757" y="9499"/>
                  </a:lnTo>
                  <a:lnTo>
                    <a:pt x="5041" y="5215"/>
                  </a:lnTo>
                  <a:cubicBezTo>
                    <a:pt x="5104" y="5120"/>
                    <a:pt x="5167" y="4963"/>
                    <a:pt x="5104" y="4837"/>
                  </a:cubicBezTo>
                  <a:cubicBezTo>
                    <a:pt x="4695" y="3702"/>
                    <a:pt x="4947" y="2411"/>
                    <a:pt x="5797" y="1529"/>
                  </a:cubicBezTo>
                  <a:cubicBezTo>
                    <a:pt x="6380" y="946"/>
                    <a:pt x="7168" y="654"/>
                    <a:pt x="7955" y="654"/>
                  </a:cubicBezTo>
                  <a:close/>
                  <a:moveTo>
                    <a:pt x="7936" y="1"/>
                  </a:moveTo>
                  <a:cubicBezTo>
                    <a:pt x="6971" y="1"/>
                    <a:pt x="6002" y="363"/>
                    <a:pt x="5262" y="1088"/>
                  </a:cubicBezTo>
                  <a:cubicBezTo>
                    <a:pt x="4285" y="2096"/>
                    <a:pt x="3939" y="3576"/>
                    <a:pt x="4380" y="4931"/>
                  </a:cubicBezTo>
                  <a:lnTo>
                    <a:pt x="126" y="9184"/>
                  </a:lnTo>
                  <a:cubicBezTo>
                    <a:pt x="32" y="9247"/>
                    <a:pt x="0" y="9342"/>
                    <a:pt x="0" y="9405"/>
                  </a:cubicBezTo>
                  <a:lnTo>
                    <a:pt x="0" y="11358"/>
                  </a:lnTo>
                  <a:cubicBezTo>
                    <a:pt x="32" y="11453"/>
                    <a:pt x="189" y="11610"/>
                    <a:pt x="379" y="11610"/>
                  </a:cubicBezTo>
                  <a:lnTo>
                    <a:pt x="2332" y="11610"/>
                  </a:lnTo>
                  <a:cubicBezTo>
                    <a:pt x="2395" y="11610"/>
                    <a:pt x="2521" y="11579"/>
                    <a:pt x="2552" y="11516"/>
                  </a:cubicBezTo>
                  <a:lnTo>
                    <a:pt x="3025" y="11043"/>
                  </a:lnTo>
                  <a:cubicBezTo>
                    <a:pt x="3119" y="10949"/>
                    <a:pt x="3151" y="10823"/>
                    <a:pt x="3119" y="10759"/>
                  </a:cubicBezTo>
                  <a:lnTo>
                    <a:pt x="3025" y="10255"/>
                  </a:lnTo>
                  <a:lnTo>
                    <a:pt x="3750" y="10161"/>
                  </a:lnTo>
                  <a:cubicBezTo>
                    <a:pt x="3907" y="10161"/>
                    <a:pt x="4002" y="10003"/>
                    <a:pt x="4065" y="9846"/>
                  </a:cubicBezTo>
                  <a:lnTo>
                    <a:pt x="4128" y="9153"/>
                  </a:lnTo>
                  <a:lnTo>
                    <a:pt x="4663" y="9216"/>
                  </a:lnTo>
                  <a:cubicBezTo>
                    <a:pt x="4726" y="9216"/>
                    <a:pt x="4852" y="9216"/>
                    <a:pt x="4915" y="9153"/>
                  </a:cubicBezTo>
                  <a:cubicBezTo>
                    <a:pt x="5010" y="9058"/>
                    <a:pt x="5041" y="8995"/>
                    <a:pt x="5041" y="8901"/>
                  </a:cubicBezTo>
                  <a:lnTo>
                    <a:pt x="5041" y="8271"/>
                  </a:lnTo>
                  <a:lnTo>
                    <a:pt x="5671" y="8271"/>
                  </a:lnTo>
                  <a:cubicBezTo>
                    <a:pt x="5734" y="8271"/>
                    <a:pt x="5829" y="8239"/>
                    <a:pt x="5892" y="8145"/>
                  </a:cubicBezTo>
                  <a:lnTo>
                    <a:pt x="6774" y="7325"/>
                  </a:lnTo>
                  <a:cubicBezTo>
                    <a:pt x="7153" y="7452"/>
                    <a:pt x="7548" y="7514"/>
                    <a:pt x="7941" y="7514"/>
                  </a:cubicBezTo>
                  <a:cubicBezTo>
                    <a:pt x="8920" y="7514"/>
                    <a:pt x="9889" y="7131"/>
                    <a:pt x="10586" y="6412"/>
                  </a:cubicBezTo>
                  <a:cubicBezTo>
                    <a:pt x="12035" y="4963"/>
                    <a:pt x="12035" y="2568"/>
                    <a:pt x="10586" y="1088"/>
                  </a:cubicBezTo>
                  <a:cubicBezTo>
                    <a:pt x="9862" y="363"/>
                    <a:pt x="8901" y="1"/>
                    <a:pt x="79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4" name="Google Shape;22224;p81"/>
            <p:cNvSpPr/>
            <p:nvPr/>
          </p:nvSpPr>
          <p:spPr>
            <a:xfrm>
              <a:off x="-32048175" y="2342775"/>
              <a:ext cx="55950" cy="51025"/>
            </a:xfrm>
            <a:custGeom>
              <a:avLst/>
              <a:gdLst/>
              <a:ahLst/>
              <a:cxnLst/>
              <a:rect l="l" t="t" r="r" b="b"/>
              <a:pathLst>
                <a:path w="2238" h="2041" extrusionOk="0">
                  <a:moveTo>
                    <a:pt x="1119" y="662"/>
                  </a:moveTo>
                  <a:cubicBezTo>
                    <a:pt x="1206" y="662"/>
                    <a:pt x="1292" y="694"/>
                    <a:pt x="1355" y="757"/>
                  </a:cubicBezTo>
                  <a:cubicBezTo>
                    <a:pt x="1481" y="883"/>
                    <a:pt x="1481" y="1135"/>
                    <a:pt x="1355" y="1229"/>
                  </a:cubicBezTo>
                  <a:cubicBezTo>
                    <a:pt x="1292" y="1292"/>
                    <a:pt x="1206" y="1324"/>
                    <a:pt x="1119" y="1324"/>
                  </a:cubicBezTo>
                  <a:cubicBezTo>
                    <a:pt x="1032" y="1324"/>
                    <a:pt x="946" y="1292"/>
                    <a:pt x="883" y="1229"/>
                  </a:cubicBezTo>
                  <a:cubicBezTo>
                    <a:pt x="725" y="1135"/>
                    <a:pt x="725" y="914"/>
                    <a:pt x="883" y="757"/>
                  </a:cubicBezTo>
                  <a:cubicBezTo>
                    <a:pt x="946" y="694"/>
                    <a:pt x="1032" y="662"/>
                    <a:pt x="1119" y="662"/>
                  </a:cubicBezTo>
                  <a:close/>
                  <a:moveTo>
                    <a:pt x="1115" y="1"/>
                  </a:moveTo>
                  <a:cubicBezTo>
                    <a:pt x="851" y="1"/>
                    <a:pt x="584" y="95"/>
                    <a:pt x="379" y="284"/>
                  </a:cubicBezTo>
                  <a:cubicBezTo>
                    <a:pt x="1" y="694"/>
                    <a:pt x="1" y="1355"/>
                    <a:pt x="379" y="1733"/>
                  </a:cubicBezTo>
                  <a:cubicBezTo>
                    <a:pt x="599" y="1938"/>
                    <a:pt x="867" y="2041"/>
                    <a:pt x="1127" y="2041"/>
                  </a:cubicBezTo>
                  <a:cubicBezTo>
                    <a:pt x="1387" y="2041"/>
                    <a:pt x="1639" y="1938"/>
                    <a:pt x="1828" y="1733"/>
                  </a:cubicBezTo>
                  <a:cubicBezTo>
                    <a:pt x="2238" y="1355"/>
                    <a:pt x="2238" y="694"/>
                    <a:pt x="1828" y="284"/>
                  </a:cubicBezTo>
                  <a:cubicBezTo>
                    <a:pt x="1639" y="95"/>
                    <a:pt x="1379" y="1"/>
                    <a:pt x="11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25" name="Google Shape;22225;p81"/>
          <p:cNvSpPr/>
          <p:nvPr/>
        </p:nvSpPr>
        <p:spPr>
          <a:xfrm>
            <a:off x="2316721" y="5126199"/>
            <a:ext cx="475251" cy="470156"/>
          </a:xfrm>
          <a:custGeom>
            <a:avLst/>
            <a:gdLst/>
            <a:ahLst/>
            <a:cxnLst/>
            <a:rect l="l" t="t" r="r" b="b"/>
            <a:pathLst>
              <a:path w="11752" h="11626" extrusionOk="0">
                <a:moveTo>
                  <a:pt x="5829" y="662"/>
                </a:moveTo>
                <a:cubicBezTo>
                  <a:pt x="6049" y="662"/>
                  <a:pt x="6207" y="819"/>
                  <a:pt x="6207" y="1008"/>
                </a:cubicBezTo>
                <a:cubicBezTo>
                  <a:pt x="6207" y="1197"/>
                  <a:pt x="6049" y="1355"/>
                  <a:pt x="5829" y="1355"/>
                </a:cubicBezTo>
                <a:cubicBezTo>
                  <a:pt x="5640" y="1355"/>
                  <a:pt x="5482" y="1197"/>
                  <a:pt x="5482" y="1008"/>
                </a:cubicBezTo>
                <a:cubicBezTo>
                  <a:pt x="5482" y="819"/>
                  <a:pt x="5640" y="662"/>
                  <a:pt x="5829" y="662"/>
                </a:cubicBezTo>
                <a:close/>
                <a:moveTo>
                  <a:pt x="5829" y="2048"/>
                </a:moveTo>
                <a:cubicBezTo>
                  <a:pt x="6743" y="2048"/>
                  <a:pt x="7625" y="2363"/>
                  <a:pt x="8255" y="2898"/>
                </a:cubicBezTo>
                <a:lnTo>
                  <a:pt x="7247" y="3875"/>
                </a:lnTo>
                <a:cubicBezTo>
                  <a:pt x="6869" y="3560"/>
                  <a:pt x="6364" y="3403"/>
                  <a:pt x="5797" y="3403"/>
                </a:cubicBezTo>
                <a:cubicBezTo>
                  <a:pt x="5325" y="3403"/>
                  <a:pt x="4821" y="3560"/>
                  <a:pt x="4380" y="3875"/>
                </a:cubicBezTo>
                <a:lnTo>
                  <a:pt x="3435" y="2930"/>
                </a:lnTo>
                <a:cubicBezTo>
                  <a:pt x="4065" y="2363"/>
                  <a:pt x="4884" y="2048"/>
                  <a:pt x="5829" y="2048"/>
                </a:cubicBezTo>
                <a:close/>
                <a:moveTo>
                  <a:pt x="4852" y="1355"/>
                </a:moveTo>
                <a:cubicBezTo>
                  <a:pt x="4852" y="1418"/>
                  <a:pt x="4884" y="1449"/>
                  <a:pt x="4884" y="1449"/>
                </a:cubicBezTo>
                <a:cubicBezTo>
                  <a:pt x="3214" y="1796"/>
                  <a:pt x="1828" y="3151"/>
                  <a:pt x="1481" y="4883"/>
                </a:cubicBezTo>
                <a:cubicBezTo>
                  <a:pt x="1450" y="4883"/>
                  <a:pt x="1387" y="4820"/>
                  <a:pt x="1387" y="4820"/>
                </a:cubicBezTo>
                <a:lnTo>
                  <a:pt x="1387" y="3718"/>
                </a:lnTo>
                <a:cubicBezTo>
                  <a:pt x="1387" y="2426"/>
                  <a:pt x="2458" y="1355"/>
                  <a:pt x="3750" y="1355"/>
                </a:cubicBezTo>
                <a:close/>
                <a:moveTo>
                  <a:pt x="7908" y="1355"/>
                </a:moveTo>
                <a:cubicBezTo>
                  <a:pt x="9200" y="1355"/>
                  <a:pt x="10240" y="2426"/>
                  <a:pt x="10240" y="3718"/>
                </a:cubicBezTo>
                <a:lnTo>
                  <a:pt x="10240" y="4820"/>
                </a:lnTo>
                <a:cubicBezTo>
                  <a:pt x="10208" y="4820"/>
                  <a:pt x="10177" y="4883"/>
                  <a:pt x="10177" y="4883"/>
                </a:cubicBezTo>
                <a:cubicBezTo>
                  <a:pt x="9830" y="3182"/>
                  <a:pt x="8475" y="1796"/>
                  <a:pt x="6743" y="1449"/>
                </a:cubicBezTo>
                <a:cubicBezTo>
                  <a:pt x="6743" y="1418"/>
                  <a:pt x="6774" y="1355"/>
                  <a:pt x="6774" y="1355"/>
                </a:cubicBezTo>
                <a:close/>
                <a:moveTo>
                  <a:pt x="10618" y="5419"/>
                </a:moveTo>
                <a:cubicBezTo>
                  <a:pt x="10807" y="5419"/>
                  <a:pt x="10964" y="5576"/>
                  <a:pt x="10964" y="5765"/>
                </a:cubicBezTo>
                <a:cubicBezTo>
                  <a:pt x="10964" y="5986"/>
                  <a:pt x="10807" y="6143"/>
                  <a:pt x="10618" y="6143"/>
                </a:cubicBezTo>
                <a:cubicBezTo>
                  <a:pt x="10397" y="6143"/>
                  <a:pt x="10240" y="5986"/>
                  <a:pt x="10240" y="5765"/>
                </a:cubicBezTo>
                <a:cubicBezTo>
                  <a:pt x="10240" y="5576"/>
                  <a:pt x="10397" y="5419"/>
                  <a:pt x="10618" y="5419"/>
                </a:cubicBezTo>
                <a:close/>
                <a:moveTo>
                  <a:pt x="1040" y="5450"/>
                </a:moveTo>
                <a:cubicBezTo>
                  <a:pt x="1229" y="5450"/>
                  <a:pt x="1387" y="5608"/>
                  <a:pt x="1387" y="5828"/>
                </a:cubicBezTo>
                <a:cubicBezTo>
                  <a:pt x="1387" y="6017"/>
                  <a:pt x="1229" y="6175"/>
                  <a:pt x="1040" y="6175"/>
                </a:cubicBezTo>
                <a:cubicBezTo>
                  <a:pt x="851" y="6175"/>
                  <a:pt x="694" y="6017"/>
                  <a:pt x="694" y="5828"/>
                </a:cubicBezTo>
                <a:cubicBezTo>
                  <a:pt x="694" y="5608"/>
                  <a:pt x="851" y="5450"/>
                  <a:pt x="1040" y="5450"/>
                </a:cubicBezTo>
                <a:close/>
                <a:moveTo>
                  <a:pt x="5829" y="4096"/>
                </a:moveTo>
                <a:cubicBezTo>
                  <a:pt x="6774" y="4096"/>
                  <a:pt x="7530" y="4820"/>
                  <a:pt x="7530" y="5765"/>
                </a:cubicBezTo>
                <a:cubicBezTo>
                  <a:pt x="7530" y="6711"/>
                  <a:pt x="6837" y="7498"/>
                  <a:pt x="5829" y="7498"/>
                </a:cubicBezTo>
                <a:cubicBezTo>
                  <a:pt x="4884" y="7498"/>
                  <a:pt x="4096" y="6711"/>
                  <a:pt x="4159" y="5734"/>
                </a:cubicBezTo>
                <a:cubicBezTo>
                  <a:pt x="4191" y="4789"/>
                  <a:pt x="4884" y="4096"/>
                  <a:pt x="5829" y="4096"/>
                </a:cubicBezTo>
                <a:close/>
                <a:moveTo>
                  <a:pt x="2930" y="3371"/>
                </a:moveTo>
                <a:lnTo>
                  <a:pt x="3876" y="4316"/>
                </a:lnTo>
                <a:cubicBezTo>
                  <a:pt x="3561" y="4757"/>
                  <a:pt x="3403" y="5261"/>
                  <a:pt x="3403" y="5765"/>
                </a:cubicBezTo>
                <a:cubicBezTo>
                  <a:pt x="3403" y="6301"/>
                  <a:pt x="3561" y="6805"/>
                  <a:pt x="3876" y="7183"/>
                </a:cubicBezTo>
                <a:lnTo>
                  <a:pt x="2899" y="8191"/>
                </a:lnTo>
                <a:cubicBezTo>
                  <a:pt x="2363" y="7561"/>
                  <a:pt x="2048" y="6711"/>
                  <a:pt x="2048" y="5765"/>
                </a:cubicBezTo>
                <a:cubicBezTo>
                  <a:pt x="2048" y="4883"/>
                  <a:pt x="2363" y="4001"/>
                  <a:pt x="2930" y="3371"/>
                </a:cubicBezTo>
                <a:close/>
                <a:moveTo>
                  <a:pt x="8759" y="3340"/>
                </a:moveTo>
                <a:cubicBezTo>
                  <a:pt x="9294" y="4001"/>
                  <a:pt x="9609" y="4820"/>
                  <a:pt x="9609" y="5734"/>
                </a:cubicBezTo>
                <a:cubicBezTo>
                  <a:pt x="9578" y="6711"/>
                  <a:pt x="9263" y="7561"/>
                  <a:pt x="8727" y="8191"/>
                </a:cubicBezTo>
                <a:lnTo>
                  <a:pt x="7782" y="7246"/>
                </a:lnTo>
                <a:cubicBezTo>
                  <a:pt x="8097" y="6805"/>
                  <a:pt x="8255" y="6301"/>
                  <a:pt x="8255" y="5765"/>
                </a:cubicBezTo>
                <a:cubicBezTo>
                  <a:pt x="8255" y="5576"/>
                  <a:pt x="8192" y="5387"/>
                  <a:pt x="8160" y="5198"/>
                </a:cubicBezTo>
                <a:cubicBezTo>
                  <a:pt x="8097" y="4883"/>
                  <a:pt x="7971" y="4600"/>
                  <a:pt x="7782" y="4316"/>
                </a:cubicBezTo>
                <a:lnTo>
                  <a:pt x="8759" y="3340"/>
                </a:lnTo>
                <a:close/>
                <a:moveTo>
                  <a:pt x="7310" y="7719"/>
                </a:moveTo>
                <a:lnTo>
                  <a:pt x="8255" y="8664"/>
                </a:lnTo>
                <a:cubicBezTo>
                  <a:pt x="7562" y="9231"/>
                  <a:pt x="6743" y="9546"/>
                  <a:pt x="5829" y="9546"/>
                </a:cubicBezTo>
                <a:cubicBezTo>
                  <a:pt x="4947" y="9546"/>
                  <a:pt x="4065" y="9231"/>
                  <a:pt x="3435" y="8695"/>
                </a:cubicBezTo>
                <a:lnTo>
                  <a:pt x="4411" y="7719"/>
                </a:lnTo>
                <a:cubicBezTo>
                  <a:pt x="4821" y="8034"/>
                  <a:pt x="5325" y="8191"/>
                  <a:pt x="5829" y="8191"/>
                </a:cubicBezTo>
                <a:cubicBezTo>
                  <a:pt x="6364" y="8191"/>
                  <a:pt x="6869" y="8034"/>
                  <a:pt x="7310" y="7719"/>
                </a:cubicBezTo>
                <a:close/>
                <a:moveTo>
                  <a:pt x="1481" y="6711"/>
                </a:moveTo>
                <a:cubicBezTo>
                  <a:pt x="1828" y="8443"/>
                  <a:pt x="3214" y="9798"/>
                  <a:pt x="4884" y="10145"/>
                </a:cubicBezTo>
                <a:cubicBezTo>
                  <a:pt x="4884" y="10176"/>
                  <a:pt x="4852" y="10239"/>
                  <a:pt x="4852" y="10271"/>
                </a:cubicBezTo>
                <a:lnTo>
                  <a:pt x="3781" y="10271"/>
                </a:lnTo>
                <a:cubicBezTo>
                  <a:pt x="2458" y="10271"/>
                  <a:pt x="1387" y="9168"/>
                  <a:pt x="1387" y="7813"/>
                </a:cubicBezTo>
                <a:lnTo>
                  <a:pt x="1387" y="6774"/>
                </a:lnTo>
                <a:cubicBezTo>
                  <a:pt x="1418" y="6774"/>
                  <a:pt x="1481" y="6711"/>
                  <a:pt x="1481" y="6711"/>
                </a:cubicBezTo>
                <a:close/>
                <a:moveTo>
                  <a:pt x="10177" y="6711"/>
                </a:moveTo>
                <a:cubicBezTo>
                  <a:pt x="10208" y="6711"/>
                  <a:pt x="10240" y="6774"/>
                  <a:pt x="10240" y="6774"/>
                </a:cubicBezTo>
                <a:lnTo>
                  <a:pt x="10240" y="7876"/>
                </a:lnTo>
                <a:cubicBezTo>
                  <a:pt x="10240" y="9168"/>
                  <a:pt x="9200" y="10271"/>
                  <a:pt x="7877" y="10271"/>
                </a:cubicBezTo>
                <a:lnTo>
                  <a:pt x="6774" y="10271"/>
                </a:lnTo>
                <a:cubicBezTo>
                  <a:pt x="6774" y="10239"/>
                  <a:pt x="6743" y="10176"/>
                  <a:pt x="6743" y="10145"/>
                </a:cubicBezTo>
                <a:cubicBezTo>
                  <a:pt x="8475" y="9798"/>
                  <a:pt x="9830" y="8412"/>
                  <a:pt x="10177" y="6711"/>
                </a:cubicBezTo>
                <a:close/>
                <a:moveTo>
                  <a:pt x="5829" y="10239"/>
                </a:moveTo>
                <a:cubicBezTo>
                  <a:pt x="6049" y="10239"/>
                  <a:pt x="6207" y="10397"/>
                  <a:pt x="6207" y="10586"/>
                </a:cubicBezTo>
                <a:cubicBezTo>
                  <a:pt x="6144" y="10775"/>
                  <a:pt x="5986" y="10932"/>
                  <a:pt x="5829" y="10932"/>
                </a:cubicBezTo>
                <a:cubicBezTo>
                  <a:pt x="5640" y="10932"/>
                  <a:pt x="5482" y="10775"/>
                  <a:pt x="5482" y="10586"/>
                </a:cubicBezTo>
                <a:cubicBezTo>
                  <a:pt x="5482" y="10397"/>
                  <a:pt x="5640" y="10239"/>
                  <a:pt x="5829" y="10239"/>
                </a:cubicBezTo>
                <a:close/>
                <a:moveTo>
                  <a:pt x="5829" y="0"/>
                </a:moveTo>
                <a:cubicBezTo>
                  <a:pt x="5388" y="0"/>
                  <a:pt x="5010" y="315"/>
                  <a:pt x="4852" y="693"/>
                </a:cubicBezTo>
                <a:lnTo>
                  <a:pt x="3813" y="693"/>
                </a:lnTo>
                <a:cubicBezTo>
                  <a:pt x="2111" y="693"/>
                  <a:pt x="725" y="2079"/>
                  <a:pt x="725" y="3781"/>
                </a:cubicBezTo>
                <a:lnTo>
                  <a:pt x="725" y="4820"/>
                </a:lnTo>
                <a:cubicBezTo>
                  <a:pt x="316" y="4946"/>
                  <a:pt x="0" y="5356"/>
                  <a:pt x="0" y="5828"/>
                </a:cubicBezTo>
                <a:cubicBezTo>
                  <a:pt x="0" y="6301"/>
                  <a:pt x="316" y="6648"/>
                  <a:pt x="725" y="6805"/>
                </a:cubicBezTo>
                <a:lnTo>
                  <a:pt x="725" y="7876"/>
                </a:lnTo>
                <a:cubicBezTo>
                  <a:pt x="725" y="9546"/>
                  <a:pt x="2111" y="10964"/>
                  <a:pt x="3813" y="10964"/>
                </a:cubicBezTo>
                <a:lnTo>
                  <a:pt x="4915" y="10964"/>
                </a:lnTo>
                <a:cubicBezTo>
                  <a:pt x="5073" y="11373"/>
                  <a:pt x="5419" y="11625"/>
                  <a:pt x="5892" y="11625"/>
                </a:cubicBezTo>
                <a:cubicBezTo>
                  <a:pt x="6333" y="11625"/>
                  <a:pt x="6711" y="11310"/>
                  <a:pt x="6869" y="10932"/>
                </a:cubicBezTo>
                <a:lnTo>
                  <a:pt x="7971" y="10932"/>
                </a:lnTo>
                <a:cubicBezTo>
                  <a:pt x="9672" y="10932"/>
                  <a:pt x="11059" y="9546"/>
                  <a:pt x="11059" y="7845"/>
                </a:cubicBezTo>
                <a:lnTo>
                  <a:pt x="11059" y="6774"/>
                </a:lnTo>
                <a:cubicBezTo>
                  <a:pt x="11216" y="6711"/>
                  <a:pt x="11311" y="6648"/>
                  <a:pt x="11437" y="6522"/>
                </a:cubicBezTo>
                <a:cubicBezTo>
                  <a:pt x="11626" y="6333"/>
                  <a:pt x="11752" y="6049"/>
                  <a:pt x="11752" y="5765"/>
                </a:cubicBezTo>
                <a:cubicBezTo>
                  <a:pt x="11752" y="5513"/>
                  <a:pt x="11626" y="5230"/>
                  <a:pt x="11437" y="5041"/>
                </a:cubicBezTo>
                <a:cubicBezTo>
                  <a:pt x="11248" y="4946"/>
                  <a:pt x="11090" y="4883"/>
                  <a:pt x="10964" y="4820"/>
                </a:cubicBezTo>
                <a:lnTo>
                  <a:pt x="10964" y="3781"/>
                </a:lnTo>
                <a:cubicBezTo>
                  <a:pt x="10964" y="2079"/>
                  <a:pt x="9578" y="693"/>
                  <a:pt x="7877" y="693"/>
                </a:cubicBezTo>
                <a:lnTo>
                  <a:pt x="6837" y="693"/>
                </a:lnTo>
                <a:cubicBezTo>
                  <a:pt x="6711" y="315"/>
                  <a:pt x="6301"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26" name="Google Shape;22226;p81"/>
          <p:cNvGrpSpPr/>
          <p:nvPr/>
        </p:nvGrpSpPr>
        <p:grpSpPr>
          <a:xfrm>
            <a:off x="1732577" y="2046095"/>
            <a:ext cx="472703" cy="473997"/>
            <a:chOff x="-35495600" y="1912725"/>
            <a:chExt cx="292225" cy="293025"/>
          </a:xfrm>
        </p:grpSpPr>
        <p:sp>
          <p:nvSpPr>
            <p:cNvPr id="22227" name="Google Shape;22227;p81"/>
            <p:cNvSpPr/>
            <p:nvPr/>
          </p:nvSpPr>
          <p:spPr>
            <a:xfrm>
              <a:off x="-35495600" y="1912725"/>
              <a:ext cx="102400" cy="293025"/>
            </a:xfrm>
            <a:custGeom>
              <a:avLst/>
              <a:gdLst/>
              <a:ahLst/>
              <a:cxnLst/>
              <a:rect l="l" t="t" r="r" b="b"/>
              <a:pathLst>
                <a:path w="4096" h="11721" extrusionOk="0">
                  <a:moveTo>
                    <a:pt x="3088" y="726"/>
                  </a:moveTo>
                  <a:cubicBezTo>
                    <a:pt x="3277" y="726"/>
                    <a:pt x="3435" y="883"/>
                    <a:pt x="3435" y="1041"/>
                  </a:cubicBezTo>
                  <a:lnTo>
                    <a:pt x="3435" y="3120"/>
                  </a:lnTo>
                  <a:cubicBezTo>
                    <a:pt x="3435" y="3309"/>
                    <a:pt x="3277" y="3467"/>
                    <a:pt x="3088" y="3467"/>
                  </a:cubicBezTo>
                  <a:lnTo>
                    <a:pt x="2710" y="3467"/>
                  </a:lnTo>
                  <a:lnTo>
                    <a:pt x="2710" y="726"/>
                  </a:lnTo>
                  <a:close/>
                  <a:moveTo>
                    <a:pt x="2080" y="757"/>
                  </a:moveTo>
                  <a:lnTo>
                    <a:pt x="2080" y="3561"/>
                  </a:lnTo>
                  <a:cubicBezTo>
                    <a:pt x="1702" y="3719"/>
                    <a:pt x="1418" y="4065"/>
                    <a:pt x="1418" y="4538"/>
                  </a:cubicBezTo>
                  <a:lnTo>
                    <a:pt x="1418" y="7310"/>
                  </a:lnTo>
                  <a:cubicBezTo>
                    <a:pt x="1418" y="7720"/>
                    <a:pt x="1702" y="8129"/>
                    <a:pt x="2080" y="8287"/>
                  </a:cubicBezTo>
                  <a:lnTo>
                    <a:pt x="2080" y="11028"/>
                  </a:lnTo>
                  <a:cubicBezTo>
                    <a:pt x="1292" y="10870"/>
                    <a:pt x="725" y="10177"/>
                    <a:pt x="725" y="9326"/>
                  </a:cubicBezTo>
                  <a:lnTo>
                    <a:pt x="725" y="2458"/>
                  </a:lnTo>
                  <a:cubicBezTo>
                    <a:pt x="725" y="1639"/>
                    <a:pt x="1292" y="915"/>
                    <a:pt x="2080" y="757"/>
                  </a:cubicBezTo>
                  <a:close/>
                  <a:moveTo>
                    <a:pt x="3136" y="8314"/>
                  </a:moveTo>
                  <a:cubicBezTo>
                    <a:pt x="3303" y="8314"/>
                    <a:pt x="3435" y="8461"/>
                    <a:pt x="3435" y="8633"/>
                  </a:cubicBezTo>
                  <a:lnTo>
                    <a:pt x="3435" y="10681"/>
                  </a:lnTo>
                  <a:cubicBezTo>
                    <a:pt x="3435" y="10870"/>
                    <a:pt x="3277" y="11028"/>
                    <a:pt x="3088" y="11028"/>
                  </a:cubicBezTo>
                  <a:lnTo>
                    <a:pt x="2710" y="11028"/>
                  </a:lnTo>
                  <a:lnTo>
                    <a:pt x="2710" y="8318"/>
                  </a:lnTo>
                  <a:lnTo>
                    <a:pt x="3088" y="8318"/>
                  </a:lnTo>
                  <a:cubicBezTo>
                    <a:pt x="3104" y="8316"/>
                    <a:pt x="3120" y="8314"/>
                    <a:pt x="3136" y="8314"/>
                  </a:cubicBezTo>
                  <a:close/>
                  <a:moveTo>
                    <a:pt x="2395" y="1"/>
                  </a:moveTo>
                  <a:cubicBezTo>
                    <a:pt x="1072" y="1"/>
                    <a:pt x="0" y="1104"/>
                    <a:pt x="0" y="2427"/>
                  </a:cubicBezTo>
                  <a:lnTo>
                    <a:pt x="0" y="9263"/>
                  </a:lnTo>
                  <a:cubicBezTo>
                    <a:pt x="0" y="10618"/>
                    <a:pt x="1072" y="11721"/>
                    <a:pt x="2395" y="11721"/>
                  </a:cubicBezTo>
                  <a:lnTo>
                    <a:pt x="3088" y="11721"/>
                  </a:lnTo>
                  <a:cubicBezTo>
                    <a:pt x="3624" y="11721"/>
                    <a:pt x="4096" y="11248"/>
                    <a:pt x="4096" y="10681"/>
                  </a:cubicBezTo>
                  <a:lnTo>
                    <a:pt x="4096" y="8633"/>
                  </a:lnTo>
                  <a:cubicBezTo>
                    <a:pt x="4096" y="8098"/>
                    <a:pt x="3624" y="7625"/>
                    <a:pt x="3088" y="7625"/>
                  </a:cubicBezTo>
                  <a:lnTo>
                    <a:pt x="2395" y="7625"/>
                  </a:lnTo>
                  <a:cubicBezTo>
                    <a:pt x="2206" y="7625"/>
                    <a:pt x="2048" y="7468"/>
                    <a:pt x="2048" y="7247"/>
                  </a:cubicBezTo>
                  <a:lnTo>
                    <a:pt x="2048" y="4506"/>
                  </a:lnTo>
                  <a:cubicBezTo>
                    <a:pt x="2048" y="4317"/>
                    <a:pt x="2206" y="4160"/>
                    <a:pt x="2395" y="4160"/>
                  </a:cubicBezTo>
                  <a:lnTo>
                    <a:pt x="3088" y="4160"/>
                  </a:lnTo>
                  <a:cubicBezTo>
                    <a:pt x="3624" y="4160"/>
                    <a:pt x="4096" y="3687"/>
                    <a:pt x="4096" y="3120"/>
                  </a:cubicBezTo>
                  <a:lnTo>
                    <a:pt x="4096" y="1041"/>
                  </a:lnTo>
                  <a:cubicBezTo>
                    <a:pt x="4096" y="474"/>
                    <a:pt x="3624"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8" name="Google Shape;22228;p81"/>
            <p:cNvSpPr/>
            <p:nvPr/>
          </p:nvSpPr>
          <p:spPr>
            <a:xfrm>
              <a:off x="-35305775" y="1912725"/>
              <a:ext cx="102400" cy="292250"/>
            </a:xfrm>
            <a:custGeom>
              <a:avLst/>
              <a:gdLst/>
              <a:ahLst/>
              <a:cxnLst/>
              <a:rect l="l" t="t" r="r" b="b"/>
              <a:pathLst>
                <a:path w="4096" h="11690" extrusionOk="0">
                  <a:moveTo>
                    <a:pt x="1386" y="694"/>
                  </a:moveTo>
                  <a:lnTo>
                    <a:pt x="1386" y="3435"/>
                  </a:lnTo>
                  <a:lnTo>
                    <a:pt x="1040" y="3435"/>
                  </a:lnTo>
                  <a:cubicBezTo>
                    <a:pt x="1023" y="3438"/>
                    <a:pt x="1007" y="3439"/>
                    <a:pt x="992" y="3439"/>
                  </a:cubicBezTo>
                  <a:cubicBezTo>
                    <a:pt x="825" y="3439"/>
                    <a:pt x="693" y="3293"/>
                    <a:pt x="693" y="3120"/>
                  </a:cubicBezTo>
                  <a:lnTo>
                    <a:pt x="693" y="1041"/>
                  </a:lnTo>
                  <a:cubicBezTo>
                    <a:pt x="693" y="852"/>
                    <a:pt x="851" y="694"/>
                    <a:pt x="1040" y="694"/>
                  </a:cubicBezTo>
                  <a:close/>
                  <a:moveTo>
                    <a:pt x="1386" y="8287"/>
                  </a:moveTo>
                  <a:lnTo>
                    <a:pt x="1386" y="10996"/>
                  </a:lnTo>
                  <a:lnTo>
                    <a:pt x="1040" y="10996"/>
                  </a:lnTo>
                  <a:cubicBezTo>
                    <a:pt x="851" y="10996"/>
                    <a:pt x="693" y="10839"/>
                    <a:pt x="693" y="10681"/>
                  </a:cubicBezTo>
                  <a:lnTo>
                    <a:pt x="693" y="8633"/>
                  </a:lnTo>
                  <a:cubicBezTo>
                    <a:pt x="693" y="8444"/>
                    <a:pt x="851" y="8287"/>
                    <a:pt x="1040" y="8287"/>
                  </a:cubicBezTo>
                  <a:close/>
                  <a:moveTo>
                    <a:pt x="2016" y="757"/>
                  </a:moveTo>
                  <a:cubicBezTo>
                    <a:pt x="2804" y="915"/>
                    <a:pt x="3403" y="1639"/>
                    <a:pt x="3403" y="2458"/>
                  </a:cubicBezTo>
                  <a:lnTo>
                    <a:pt x="3403" y="9295"/>
                  </a:lnTo>
                  <a:cubicBezTo>
                    <a:pt x="3403" y="10114"/>
                    <a:pt x="2804" y="10839"/>
                    <a:pt x="2016" y="10996"/>
                  </a:cubicBezTo>
                  <a:lnTo>
                    <a:pt x="2016" y="8255"/>
                  </a:lnTo>
                  <a:cubicBezTo>
                    <a:pt x="2426" y="8098"/>
                    <a:pt x="2678" y="7720"/>
                    <a:pt x="2678" y="7247"/>
                  </a:cubicBezTo>
                  <a:lnTo>
                    <a:pt x="2678" y="4506"/>
                  </a:lnTo>
                  <a:cubicBezTo>
                    <a:pt x="2678" y="4065"/>
                    <a:pt x="2426" y="3687"/>
                    <a:pt x="2016" y="3530"/>
                  </a:cubicBezTo>
                  <a:lnTo>
                    <a:pt x="2016" y="757"/>
                  </a:lnTo>
                  <a:close/>
                  <a:moveTo>
                    <a:pt x="1040" y="1"/>
                  </a:moveTo>
                  <a:cubicBezTo>
                    <a:pt x="473" y="1"/>
                    <a:pt x="0" y="474"/>
                    <a:pt x="0" y="1041"/>
                  </a:cubicBezTo>
                  <a:lnTo>
                    <a:pt x="0" y="3120"/>
                  </a:lnTo>
                  <a:cubicBezTo>
                    <a:pt x="0" y="3687"/>
                    <a:pt x="473" y="4128"/>
                    <a:pt x="1040" y="4128"/>
                  </a:cubicBezTo>
                  <a:lnTo>
                    <a:pt x="1701" y="4128"/>
                  </a:lnTo>
                  <a:cubicBezTo>
                    <a:pt x="1890" y="4128"/>
                    <a:pt x="2048" y="4286"/>
                    <a:pt x="2048" y="4506"/>
                  </a:cubicBezTo>
                  <a:lnTo>
                    <a:pt x="2048" y="7247"/>
                  </a:lnTo>
                  <a:cubicBezTo>
                    <a:pt x="2048" y="7436"/>
                    <a:pt x="1890" y="7625"/>
                    <a:pt x="1701" y="7625"/>
                  </a:cubicBezTo>
                  <a:lnTo>
                    <a:pt x="1040" y="7625"/>
                  </a:lnTo>
                  <a:cubicBezTo>
                    <a:pt x="473" y="7625"/>
                    <a:pt x="0" y="8098"/>
                    <a:pt x="0" y="8633"/>
                  </a:cubicBezTo>
                  <a:lnTo>
                    <a:pt x="0" y="10681"/>
                  </a:lnTo>
                  <a:cubicBezTo>
                    <a:pt x="0" y="11248"/>
                    <a:pt x="473" y="11689"/>
                    <a:pt x="1040" y="11689"/>
                  </a:cubicBezTo>
                  <a:lnTo>
                    <a:pt x="1701" y="11689"/>
                  </a:lnTo>
                  <a:cubicBezTo>
                    <a:pt x="3056" y="11689"/>
                    <a:pt x="4096" y="10650"/>
                    <a:pt x="4096" y="9295"/>
                  </a:cubicBezTo>
                  <a:lnTo>
                    <a:pt x="4096" y="2458"/>
                  </a:lnTo>
                  <a:cubicBezTo>
                    <a:pt x="4096" y="1104"/>
                    <a:pt x="2993"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29" name="Google Shape;22229;p81"/>
            <p:cNvSpPr/>
            <p:nvPr/>
          </p:nvSpPr>
          <p:spPr>
            <a:xfrm>
              <a:off x="-35427875" y="2017025"/>
              <a:ext cx="155200" cy="85800"/>
            </a:xfrm>
            <a:custGeom>
              <a:avLst/>
              <a:gdLst/>
              <a:ahLst/>
              <a:cxnLst/>
              <a:rect l="l" t="t" r="r" b="b"/>
              <a:pathLst>
                <a:path w="6208" h="3432" extrusionOk="0">
                  <a:moveTo>
                    <a:pt x="4853" y="1122"/>
                  </a:moveTo>
                  <a:lnTo>
                    <a:pt x="5420" y="1657"/>
                  </a:lnTo>
                  <a:lnTo>
                    <a:pt x="4853" y="2256"/>
                  </a:lnTo>
                  <a:cubicBezTo>
                    <a:pt x="4821" y="2130"/>
                    <a:pt x="4695" y="2035"/>
                    <a:pt x="4538" y="2035"/>
                  </a:cubicBezTo>
                  <a:lnTo>
                    <a:pt x="1734" y="2035"/>
                  </a:lnTo>
                  <a:cubicBezTo>
                    <a:pt x="1576" y="2035"/>
                    <a:pt x="1482" y="2098"/>
                    <a:pt x="1419" y="2256"/>
                  </a:cubicBezTo>
                  <a:lnTo>
                    <a:pt x="883" y="1657"/>
                  </a:lnTo>
                  <a:lnTo>
                    <a:pt x="1419" y="1122"/>
                  </a:lnTo>
                  <a:cubicBezTo>
                    <a:pt x="1482" y="1248"/>
                    <a:pt x="1576" y="1342"/>
                    <a:pt x="1734" y="1342"/>
                  </a:cubicBezTo>
                  <a:lnTo>
                    <a:pt x="4538" y="1342"/>
                  </a:lnTo>
                  <a:cubicBezTo>
                    <a:pt x="4695" y="1342"/>
                    <a:pt x="4821" y="1279"/>
                    <a:pt x="4853" y="1122"/>
                  </a:cubicBezTo>
                  <a:close/>
                  <a:moveTo>
                    <a:pt x="1715" y="0"/>
                  </a:moveTo>
                  <a:cubicBezTo>
                    <a:pt x="1631" y="0"/>
                    <a:pt x="1553" y="22"/>
                    <a:pt x="1513" y="82"/>
                  </a:cubicBezTo>
                  <a:lnTo>
                    <a:pt x="127" y="1468"/>
                  </a:lnTo>
                  <a:cubicBezTo>
                    <a:pt x="1" y="1594"/>
                    <a:pt x="1" y="1783"/>
                    <a:pt x="127" y="1941"/>
                  </a:cubicBezTo>
                  <a:lnTo>
                    <a:pt x="1513" y="3327"/>
                  </a:lnTo>
                  <a:cubicBezTo>
                    <a:pt x="1550" y="3401"/>
                    <a:pt x="1619" y="3432"/>
                    <a:pt x="1696" y="3432"/>
                  </a:cubicBezTo>
                  <a:cubicBezTo>
                    <a:pt x="1750" y="3432"/>
                    <a:pt x="1807" y="3416"/>
                    <a:pt x="1860" y="3390"/>
                  </a:cubicBezTo>
                  <a:cubicBezTo>
                    <a:pt x="1986" y="3359"/>
                    <a:pt x="2049" y="3201"/>
                    <a:pt x="2049" y="3075"/>
                  </a:cubicBezTo>
                  <a:lnTo>
                    <a:pt x="2049" y="2729"/>
                  </a:lnTo>
                  <a:lnTo>
                    <a:pt x="4160" y="2729"/>
                  </a:lnTo>
                  <a:lnTo>
                    <a:pt x="4160" y="3075"/>
                  </a:lnTo>
                  <a:cubicBezTo>
                    <a:pt x="4160" y="3233"/>
                    <a:pt x="4223" y="3359"/>
                    <a:pt x="4349" y="3390"/>
                  </a:cubicBezTo>
                  <a:cubicBezTo>
                    <a:pt x="4401" y="3416"/>
                    <a:pt x="4458" y="3432"/>
                    <a:pt x="4512" y="3432"/>
                  </a:cubicBezTo>
                  <a:cubicBezTo>
                    <a:pt x="4589" y="3432"/>
                    <a:pt x="4658" y="3401"/>
                    <a:pt x="4695" y="3327"/>
                  </a:cubicBezTo>
                  <a:lnTo>
                    <a:pt x="6081" y="1941"/>
                  </a:lnTo>
                  <a:cubicBezTo>
                    <a:pt x="6207" y="1815"/>
                    <a:pt x="6207" y="1594"/>
                    <a:pt x="6081" y="1468"/>
                  </a:cubicBezTo>
                  <a:lnTo>
                    <a:pt x="4695" y="82"/>
                  </a:lnTo>
                  <a:cubicBezTo>
                    <a:pt x="4649" y="36"/>
                    <a:pt x="4552" y="7"/>
                    <a:pt x="4454" y="7"/>
                  </a:cubicBezTo>
                  <a:cubicBezTo>
                    <a:pt x="4418" y="7"/>
                    <a:pt x="4382" y="11"/>
                    <a:pt x="4349" y="19"/>
                  </a:cubicBezTo>
                  <a:cubicBezTo>
                    <a:pt x="4223" y="51"/>
                    <a:pt x="4160" y="208"/>
                    <a:pt x="4160" y="334"/>
                  </a:cubicBezTo>
                  <a:lnTo>
                    <a:pt x="4160" y="681"/>
                  </a:lnTo>
                  <a:lnTo>
                    <a:pt x="2049" y="681"/>
                  </a:lnTo>
                  <a:lnTo>
                    <a:pt x="2049" y="334"/>
                  </a:lnTo>
                  <a:cubicBezTo>
                    <a:pt x="2049" y="177"/>
                    <a:pt x="1986" y="51"/>
                    <a:pt x="1860" y="19"/>
                  </a:cubicBezTo>
                  <a:cubicBezTo>
                    <a:pt x="1814" y="8"/>
                    <a:pt x="1763" y="0"/>
                    <a:pt x="17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30" name="Google Shape;22230;p81"/>
          <p:cNvSpPr/>
          <p:nvPr/>
        </p:nvSpPr>
        <p:spPr>
          <a:xfrm>
            <a:off x="1727021" y="2658367"/>
            <a:ext cx="475251" cy="472703"/>
          </a:xfrm>
          <a:custGeom>
            <a:avLst/>
            <a:gdLst/>
            <a:ahLst/>
            <a:cxnLst/>
            <a:rect l="l" t="t" r="r" b="b"/>
            <a:pathLst>
              <a:path w="11752" h="11689" extrusionOk="0">
                <a:moveTo>
                  <a:pt x="5860" y="662"/>
                </a:moveTo>
                <a:cubicBezTo>
                  <a:pt x="6427" y="662"/>
                  <a:pt x="6900" y="1135"/>
                  <a:pt x="6900" y="1670"/>
                </a:cubicBezTo>
                <a:cubicBezTo>
                  <a:pt x="6900" y="2238"/>
                  <a:pt x="6427" y="2710"/>
                  <a:pt x="5860" y="2710"/>
                </a:cubicBezTo>
                <a:cubicBezTo>
                  <a:pt x="5293" y="2710"/>
                  <a:pt x="4821" y="2238"/>
                  <a:pt x="4821" y="1670"/>
                </a:cubicBezTo>
                <a:cubicBezTo>
                  <a:pt x="4821" y="1135"/>
                  <a:pt x="5293" y="662"/>
                  <a:pt x="5860" y="662"/>
                </a:cubicBezTo>
                <a:close/>
                <a:moveTo>
                  <a:pt x="5860" y="3372"/>
                </a:moveTo>
                <a:cubicBezTo>
                  <a:pt x="7058" y="3403"/>
                  <a:pt x="8034" y="4317"/>
                  <a:pt x="8223" y="5451"/>
                </a:cubicBezTo>
                <a:lnTo>
                  <a:pt x="3466" y="5451"/>
                </a:lnTo>
                <a:cubicBezTo>
                  <a:pt x="3624" y="4285"/>
                  <a:pt x="4663" y="3372"/>
                  <a:pt x="5860" y="3372"/>
                </a:cubicBezTo>
                <a:close/>
                <a:moveTo>
                  <a:pt x="9420" y="7562"/>
                </a:moveTo>
                <a:cubicBezTo>
                  <a:pt x="9956" y="7562"/>
                  <a:pt x="10429" y="7814"/>
                  <a:pt x="10744" y="8223"/>
                </a:cubicBezTo>
                <a:lnTo>
                  <a:pt x="10082" y="8223"/>
                </a:lnTo>
                <a:cubicBezTo>
                  <a:pt x="9546" y="8223"/>
                  <a:pt x="9074" y="8696"/>
                  <a:pt x="9074" y="9232"/>
                </a:cubicBezTo>
                <a:cubicBezTo>
                  <a:pt x="9074" y="9799"/>
                  <a:pt x="9546" y="10271"/>
                  <a:pt x="10082" y="10271"/>
                </a:cubicBezTo>
                <a:lnTo>
                  <a:pt x="10744" y="10271"/>
                </a:lnTo>
                <a:cubicBezTo>
                  <a:pt x="10429" y="10712"/>
                  <a:pt x="9925" y="10933"/>
                  <a:pt x="9420" y="10933"/>
                </a:cubicBezTo>
                <a:cubicBezTo>
                  <a:pt x="8696" y="10933"/>
                  <a:pt x="8034" y="10460"/>
                  <a:pt x="7814" y="9799"/>
                </a:cubicBezTo>
                <a:cubicBezTo>
                  <a:pt x="7751" y="9673"/>
                  <a:pt x="7593" y="9547"/>
                  <a:pt x="7499" y="9547"/>
                </a:cubicBezTo>
                <a:lnTo>
                  <a:pt x="4222" y="9547"/>
                </a:lnTo>
                <a:cubicBezTo>
                  <a:pt x="4065" y="9547"/>
                  <a:pt x="3939" y="9641"/>
                  <a:pt x="3907" y="9799"/>
                </a:cubicBezTo>
                <a:cubicBezTo>
                  <a:pt x="3655" y="10460"/>
                  <a:pt x="2993" y="10933"/>
                  <a:pt x="2300" y="10933"/>
                </a:cubicBezTo>
                <a:cubicBezTo>
                  <a:pt x="1733" y="10933"/>
                  <a:pt x="1261" y="10649"/>
                  <a:pt x="914" y="10271"/>
                </a:cubicBezTo>
                <a:lnTo>
                  <a:pt x="1576" y="10271"/>
                </a:lnTo>
                <a:cubicBezTo>
                  <a:pt x="2143" y="10271"/>
                  <a:pt x="2615" y="9799"/>
                  <a:pt x="2615" y="9232"/>
                </a:cubicBezTo>
                <a:cubicBezTo>
                  <a:pt x="2615" y="8696"/>
                  <a:pt x="2143" y="8223"/>
                  <a:pt x="1576" y="8223"/>
                </a:cubicBezTo>
                <a:lnTo>
                  <a:pt x="914" y="8223"/>
                </a:lnTo>
                <a:cubicBezTo>
                  <a:pt x="1229" y="7782"/>
                  <a:pt x="1733" y="7562"/>
                  <a:pt x="2300" y="7562"/>
                </a:cubicBezTo>
                <a:cubicBezTo>
                  <a:pt x="2993" y="7562"/>
                  <a:pt x="3655" y="8034"/>
                  <a:pt x="3907" y="8696"/>
                </a:cubicBezTo>
                <a:cubicBezTo>
                  <a:pt x="3939" y="8822"/>
                  <a:pt x="4096" y="8917"/>
                  <a:pt x="4222" y="8917"/>
                </a:cubicBezTo>
                <a:lnTo>
                  <a:pt x="7499" y="8917"/>
                </a:lnTo>
                <a:cubicBezTo>
                  <a:pt x="7656" y="8917"/>
                  <a:pt x="7751" y="8854"/>
                  <a:pt x="7814" y="8696"/>
                </a:cubicBezTo>
                <a:cubicBezTo>
                  <a:pt x="8034" y="8034"/>
                  <a:pt x="8727" y="7562"/>
                  <a:pt x="9420" y="7562"/>
                </a:cubicBezTo>
                <a:close/>
                <a:moveTo>
                  <a:pt x="5860" y="1"/>
                </a:moveTo>
                <a:cubicBezTo>
                  <a:pt x="4915" y="1"/>
                  <a:pt x="4128" y="725"/>
                  <a:pt x="4128" y="1670"/>
                </a:cubicBezTo>
                <a:cubicBezTo>
                  <a:pt x="4128" y="2143"/>
                  <a:pt x="4348" y="2584"/>
                  <a:pt x="4663" y="2899"/>
                </a:cubicBezTo>
                <a:lnTo>
                  <a:pt x="4695" y="2931"/>
                </a:lnTo>
                <a:cubicBezTo>
                  <a:pt x="3592" y="3372"/>
                  <a:pt x="2773" y="4474"/>
                  <a:pt x="2773" y="5829"/>
                </a:cubicBezTo>
                <a:cubicBezTo>
                  <a:pt x="2773" y="6018"/>
                  <a:pt x="2930" y="6176"/>
                  <a:pt x="3119" y="6176"/>
                </a:cubicBezTo>
                <a:lnTo>
                  <a:pt x="5514" y="6176"/>
                </a:lnTo>
                <a:lnTo>
                  <a:pt x="5514" y="8255"/>
                </a:lnTo>
                <a:lnTo>
                  <a:pt x="4443" y="8255"/>
                </a:lnTo>
                <a:cubicBezTo>
                  <a:pt x="4065" y="7436"/>
                  <a:pt x="3245" y="6869"/>
                  <a:pt x="2300" y="6869"/>
                </a:cubicBezTo>
                <a:cubicBezTo>
                  <a:pt x="1261" y="6869"/>
                  <a:pt x="410" y="7499"/>
                  <a:pt x="32" y="8444"/>
                </a:cubicBezTo>
                <a:cubicBezTo>
                  <a:pt x="0" y="8570"/>
                  <a:pt x="0" y="8696"/>
                  <a:pt x="95" y="8759"/>
                </a:cubicBezTo>
                <a:cubicBezTo>
                  <a:pt x="158" y="8854"/>
                  <a:pt x="253" y="8917"/>
                  <a:pt x="347" y="8917"/>
                </a:cubicBezTo>
                <a:lnTo>
                  <a:pt x="1607" y="8917"/>
                </a:lnTo>
                <a:cubicBezTo>
                  <a:pt x="1828" y="8917"/>
                  <a:pt x="1985" y="9074"/>
                  <a:pt x="1985" y="9295"/>
                </a:cubicBezTo>
                <a:cubicBezTo>
                  <a:pt x="1985" y="9484"/>
                  <a:pt x="1828" y="9641"/>
                  <a:pt x="1607" y="9641"/>
                </a:cubicBezTo>
                <a:lnTo>
                  <a:pt x="347" y="9641"/>
                </a:lnTo>
                <a:cubicBezTo>
                  <a:pt x="253" y="9641"/>
                  <a:pt x="158" y="9673"/>
                  <a:pt x="95" y="9799"/>
                </a:cubicBezTo>
                <a:cubicBezTo>
                  <a:pt x="0" y="9862"/>
                  <a:pt x="0" y="9988"/>
                  <a:pt x="32" y="10114"/>
                </a:cubicBezTo>
                <a:cubicBezTo>
                  <a:pt x="410" y="11059"/>
                  <a:pt x="1292" y="11689"/>
                  <a:pt x="2300" y="11689"/>
                </a:cubicBezTo>
                <a:cubicBezTo>
                  <a:pt x="3182" y="11689"/>
                  <a:pt x="4065" y="11122"/>
                  <a:pt x="4443" y="10303"/>
                </a:cubicBezTo>
                <a:lnTo>
                  <a:pt x="7278" y="10303"/>
                </a:lnTo>
                <a:cubicBezTo>
                  <a:pt x="7688" y="11122"/>
                  <a:pt x="8507" y="11689"/>
                  <a:pt x="9452" y="11689"/>
                </a:cubicBezTo>
                <a:cubicBezTo>
                  <a:pt x="10492" y="11689"/>
                  <a:pt x="11342" y="11059"/>
                  <a:pt x="11689" y="10114"/>
                </a:cubicBezTo>
                <a:cubicBezTo>
                  <a:pt x="11752" y="9988"/>
                  <a:pt x="11752" y="9862"/>
                  <a:pt x="11657" y="9799"/>
                </a:cubicBezTo>
                <a:cubicBezTo>
                  <a:pt x="11594" y="9704"/>
                  <a:pt x="11500" y="9641"/>
                  <a:pt x="11374" y="9641"/>
                </a:cubicBezTo>
                <a:lnTo>
                  <a:pt x="10114" y="9641"/>
                </a:lnTo>
                <a:cubicBezTo>
                  <a:pt x="9925" y="9641"/>
                  <a:pt x="9767" y="9484"/>
                  <a:pt x="9767" y="9295"/>
                </a:cubicBezTo>
                <a:cubicBezTo>
                  <a:pt x="9767" y="9074"/>
                  <a:pt x="9925" y="8917"/>
                  <a:pt x="10114" y="8917"/>
                </a:cubicBezTo>
                <a:lnTo>
                  <a:pt x="11374" y="8917"/>
                </a:lnTo>
                <a:cubicBezTo>
                  <a:pt x="11500" y="8917"/>
                  <a:pt x="11594" y="8885"/>
                  <a:pt x="11657" y="8759"/>
                </a:cubicBezTo>
                <a:cubicBezTo>
                  <a:pt x="11752" y="8696"/>
                  <a:pt x="11752" y="8570"/>
                  <a:pt x="11689" y="8444"/>
                </a:cubicBezTo>
                <a:cubicBezTo>
                  <a:pt x="11342" y="7499"/>
                  <a:pt x="10429" y="6869"/>
                  <a:pt x="9452" y="6869"/>
                </a:cubicBezTo>
                <a:cubicBezTo>
                  <a:pt x="8538" y="6869"/>
                  <a:pt x="7688" y="7436"/>
                  <a:pt x="7278" y="8255"/>
                </a:cubicBezTo>
                <a:lnTo>
                  <a:pt x="6238" y="8255"/>
                </a:lnTo>
                <a:lnTo>
                  <a:pt x="6238" y="6176"/>
                </a:lnTo>
                <a:lnTo>
                  <a:pt x="8633" y="6176"/>
                </a:lnTo>
                <a:cubicBezTo>
                  <a:pt x="8822" y="6176"/>
                  <a:pt x="8979" y="6018"/>
                  <a:pt x="8979" y="5829"/>
                </a:cubicBezTo>
                <a:cubicBezTo>
                  <a:pt x="8979" y="4506"/>
                  <a:pt x="8192" y="3403"/>
                  <a:pt x="7058" y="2931"/>
                </a:cubicBezTo>
                <a:cubicBezTo>
                  <a:pt x="7341" y="2616"/>
                  <a:pt x="7562" y="2175"/>
                  <a:pt x="7562" y="1670"/>
                </a:cubicBezTo>
                <a:cubicBezTo>
                  <a:pt x="7562" y="725"/>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31" name="Google Shape;22231;p81"/>
          <p:cNvGrpSpPr/>
          <p:nvPr/>
        </p:nvGrpSpPr>
        <p:grpSpPr>
          <a:xfrm>
            <a:off x="1732577" y="3265493"/>
            <a:ext cx="472703" cy="471449"/>
            <a:chOff x="-35495600" y="2631825"/>
            <a:chExt cx="292225" cy="291450"/>
          </a:xfrm>
        </p:grpSpPr>
        <p:sp>
          <p:nvSpPr>
            <p:cNvPr id="22232" name="Google Shape;22232;p81"/>
            <p:cNvSpPr/>
            <p:nvPr/>
          </p:nvSpPr>
          <p:spPr>
            <a:xfrm>
              <a:off x="-35495600" y="2735025"/>
              <a:ext cx="137075" cy="188250"/>
            </a:xfrm>
            <a:custGeom>
              <a:avLst/>
              <a:gdLst/>
              <a:ahLst/>
              <a:cxnLst/>
              <a:rect l="l" t="t" r="r" b="b"/>
              <a:pathLst>
                <a:path w="5483" h="7530" extrusionOk="0">
                  <a:moveTo>
                    <a:pt x="4443" y="662"/>
                  </a:moveTo>
                  <a:cubicBezTo>
                    <a:pt x="4663" y="662"/>
                    <a:pt x="4821" y="819"/>
                    <a:pt x="4821" y="1040"/>
                  </a:cubicBezTo>
                  <a:lnTo>
                    <a:pt x="4821" y="1386"/>
                  </a:lnTo>
                  <a:lnTo>
                    <a:pt x="662" y="1386"/>
                  </a:lnTo>
                  <a:lnTo>
                    <a:pt x="662" y="1040"/>
                  </a:lnTo>
                  <a:cubicBezTo>
                    <a:pt x="725" y="819"/>
                    <a:pt x="820" y="662"/>
                    <a:pt x="1040" y="662"/>
                  </a:cubicBezTo>
                  <a:close/>
                  <a:moveTo>
                    <a:pt x="4821" y="2048"/>
                  </a:moveTo>
                  <a:lnTo>
                    <a:pt x="4821" y="5482"/>
                  </a:lnTo>
                  <a:lnTo>
                    <a:pt x="662" y="5482"/>
                  </a:lnTo>
                  <a:lnTo>
                    <a:pt x="662" y="2048"/>
                  </a:lnTo>
                  <a:close/>
                  <a:moveTo>
                    <a:pt x="4852" y="6143"/>
                  </a:moveTo>
                  <a:lnTo>
                    <a:pt x="4852" y="6490"/>
                  </a:lnTo>
                  <a:cubicBezTo>
                    <a:pt x="4821" y="6711"/>
                    <a:pt x="4663" y="6868"/>
                    <a:pt x="4506" y="6868"/>
                  </a:cubicBezTo>
                  <a:lnTo>
                    <a:pt x="1072" y="6868"/>
                  </a:lnTo>
                  <a:cubicBezTo>
                    <a:pt x="883" y="6868"/>
                    <a:pt x="725" y="6711"/>
                    <a:pt x="725" y="6490"/>
                  </a:cubicBezTo>
                  <a:lnTo>
                    <a:pt x="725" y="6143"/>
                  </a:lnTo>
                  <a:close/>
                  <a:moveTo>
                    <a:pt x="1040" y="0"/>
                  </a:moveTo>
                  <a:cubicBezTo>
                    <a:pt x="473" y="0"/>
                    <a:pt x="0" y="473"/>
                    <a:pt x="0" y="1040"/>
                  </a:cubicBezTo>
                  <a:lnTo>
                    <a:pt x="0" y="6490"/>
                  </a:lnTo>
                  <a:cubicBezTo>
                    <a:pt x="0" y="7057"/>
                    <a:pt x="473" y="7530"/>
                    <a:pt x="1040" y="7530"/>
                  </a:cubicBezTo>
                  <a:lnTo>
                    <a:pt x="4443" y="7530"/>
                  </a:lnTo>
                  <a:cubicBezTo>
                    <a:pt x="5010" y="7530"/>
                    <a:pt x="5482" y="7057"/>
                    <a:pt x="5482" y="6490"/>
                  </a:cubicBezTo>
                  <a:lnTo>
                    <a:pt x="5482" y="1040"/>
                  </a:lnTo>
                  <a:cubicBezTo>
                    <a:pt x="5482" y="473"/>
                    <a:pt x="5010"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3" name="Google Shape;22233;p81"/>
            <p:cNvSpPr/>
            <p:nvPr/>
          </p:nvSpPr>
          <p:spPr>
            <a:xfrm>
              <a:off x="-35339650" y="2631825"/>
              <a:ext cx="136275" cy="188275"/>
            </a:xfrm>
            <a:custGeom>
              <a:avLst/>
              <a:gdLst/>
              <a:ahLst/>
              <a:cxnLst/>
              <a:rect l="l" t="t" r="r" b="b"/>
              <a:pathLst>
                <a:path w="5451" h="7531" extrusionOk="0">
                  <a:moveTo>
                    <a:pt x="4411" y="662"/>
                  </a:moveTo>
                  <a:cubicBezTo>
                    <a:pt x="4600" y="662"/>
                    <a:pt x="4758" y="820"/>
                    <a:pt x="4758" y="1009"/>
                  </a:cubicBezTo>
                  <a:lnTo>
                    <a:pt x="4758" y="1387"/>
                  </a:lnTo>
                  <a:lnTo>
                    <a:pt x="631" y="1387"/>
                  </a:lnTo>
                  <a:lnTo>
                    <a:pt x="631" y="1009"/>
                  </a:lnTo>
                  <a:cubicBezTo>
                    <a:pt x="631" y="820"/>
                    <a:pt x="788" y="662"/>
                    <a:pt x="977" y="662"/>
                  </a:cubicBezTo>
                  <a:close/>
                  <a:moveTo>
                    <a:pt x="4758" y="2049"/>
                  </a:moveTo>
                  <a:lnTo>
                    <a:pt x="4758" y="5483"/>
                  </a:lnTo>
                  <a:lnTo>
                    <a:pt x="631" y="5483"/>
                  </a:lnTo>
                  <a:lnTo>
                    <a:pt x="631" y="2049"/>
                  </a:lnTo>
                  <a:close/>
                  <a:moveTo>
                    <a:pt x="4789" y="6144"/>
                  </a:moveTo>
                  <a:lnTo>
                    <a:pt x="4789" y="6491"/>
                  </a:lnTo>
                  <a:cubicBezTo>
                    <a:pt x="4758" y="6680"/>
                    <a:pt x="4600" y="6837"/>
                    <a:pt x="4443" y="6837"/>
                  </a:cubicBezTo>
                  <a:lnTo>
                    <a:pt x="1009" y="6837"/>
                  </a:lnTo>
                  <a:cubicBezTo>
                    <a:pt x="820" y="6837"/>
                    <a:pt x="662" y="6680"/>
                    <a:pt x="662" y="6491"/>
                  </a:cubicBezTo>
                  <a:lnTo>
                    <a:pt x="662" y="6144"/>
                  </a:lnTo>
                  <a:close/>
                  <a:moveTo>
                    <a:pt x="1009" y="1"/>
                  </a:moveTo>
                  <a:cubicBezTo>
                    <a:pt x="473" y="1"/>
                    <a:pt x="0" y="473"/>
                    <a:pt x="0" y="1009"/>
                  </a:cubicBezTo>
                  <a:lnTo>
                    <a:pt x="0" y="6491"/>
                  </a:lnTo>
                  <a:cubicBezTo>
                    <a:pt x="0" y="7058"/>
                    <a:pt x="473" y="7531"/>
                    <a:pt x="1009" y="7531"/>
                  </a:cubicBezTo>
                  <a:lnTo>
                    <a:pt x="4443" y="7531"/>
                  </a:lnTo>
                  <a:cubicBezTo>
                    <a:pt x="4978" y="7531"/>
                    <a:pt x="5451" y="7058"/>
                    <a:pt x="5451" y="6491"/>
                  </a:cubicBezTo>
                  <a:lnTo>
                    <a:pt x="5451" y="1009"/>
                  </a:lnTo>
                  <a:cubicBezTo>
                    <a:pt x="5451" y="442"/>
                    <a:pt x="4978"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4" name="Google Shape;22234;p81"/>
            <p:cNvSpPr/>
            <p:nvPr/>
          </p:nvSpPr>
          <p:spPr>
            <a:xfrm>
              <a:off x="-35341225" y="2836625"/>
              <a:ext cx="85075" cy="84500"/>
            </a:xfrm>
            <a:custGeom>
              <a:avLst/>
              <a:gdLst/>
              <a:ahLst/>
              <a:cxnLst/>
              <a:rect l="l" t="t" r="r" b="b"/>
              <a:pathLst>
                <a:path w="3403" h="3380" extrusionOk="0">
                  <a:moveTo>
                    <a:pt x="3056" y="0"/>
                  </a:moveTo>
                  <a:cubicBezTo>
                    <a:pt x="2836" y="0"/>
                    <a:pt x="2678" y="158"/>
                    <a:pt x="2678" y="347"/>
                  </a:cubicBezTo>
                  <a:lnTo>
                    <a:pt x="2678" y="1008"/>
                  </a:lnTo>
                  <a:cubicBezTo>
                    <a:pt x="2678" y="1575"/>
                    <a:pt x="2206" y="2048"/>
                    <a:pt x="1670" y="2048"/>
                  </a:cubicBezTo>
                  <a:lnTo>
                    <a:pt x="1103" y="2048"/>
                  </a:lnTo>
                  <a:lnTo>
                    <a:pt x="1229" y="1922"/>
                  </a:lnTo>
                  <a:cubicBezTo>
                    <a:pt x="1418" y="1859"/>
                    <a:pt x="1418" y="1638"/>
                    <a:pt x="1261" y="1481"/>
                  </a:cubicBezTo>
                  <a:cubicBezTo>
                    <a:pt x="1213" y="1418"/>
                    <a:pt x="1127" y="1386"/>
                    <a:pt x="1036" y="1386"/>
                  </a:cubicBezTo>
                  <a:cubicBezTo>
                    <a:pt x="946" y="1386"/>
                    <a:pt x="851" y="1418"/>
                    <a:pt x="788" y="1481"/>
                  </a:cubicBezTo>
                  <a:lnTo>
                    <a:pt x="126" y="2142"/>
                  </a:lnTo>
                  <a:cubicBezTo>
                    <a:pt x="0" y="2268"/>
                    <a:pt x="0" y="2521"/>
                    <a:pt x="126" y="2615"/>
                  </a:cubicBezTo>
                  <a:lnTo>
                    <a:pt x="788" y="3308"/>
                  </a:lnTo>
                  <a:cubicBezTo>
                    <a:pt x="851" y="3355"/>
                    <a:pt x="946" y="3379"/>
                    <a:pt x="1036" y="3379"/>
                  </a:cubicBezTo>
                  <a:cubicBezTo>
                    <a:pt x="1127" y="3379"/>
                    <a:pt x="1213" y="3355"/>
                    <a:pt x="1261" y="3308"/>
                  </a:cubicBezTo>
                  <a:cubicBezTo>
                    <a:pt x="1387" y="3182"/>
                    <a:pt x="1387" y="2930"/>
                    <a:pt x="1261" y="2836"/>
                  </a:cubicBezTo>
                  <a:lnTo>
                    <a:pt x="1166" y="2710"/>
                  </a:lnTo>
                  <a:lnTo>
                    <a:pt x="1702" y="2710"/>
                  </a:lnTo>
                  <a:cubicBezTo>
                    <a:pt x="2647" y="2710"/>
                    <a:pt x="3403" y="1953"/>
                    <a:pt x="3403" y="1008"/>
                  </a:cubicBezTo>
                  <a:lnTo>
                    <a:pt x="3403" y="347"/>
                  </a:lnTo>
                  <a:cubicBezTo>
                    <a:pt x="3403" y="158"/>
                    <a:pt x="3245" y="0"/>
                    <a:pt x="30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5" name="Google Shape;22235;p81"/>
            <p:cNvSpPr/>
            <p:nvPr/>
          </p:nvSpPr>
          <p:spPr>
            <a:xfrm>
              <a:off x="-35442050" y="2632625"/>
              <a:ext cx="84300" cy="85075"/>
            </a:xfrm>
            <a:custGeom>
              <a:avLst/>
              <a:gdLst/>
              <a:ahLst/>
              <a:cxnLst/>
              <a:rect l="l" t="t" r="r" b="b"/>
              <a:pathLst>
                <a:path w="3372" h="3403" extrusionOk="0">
                  <a:moveTo>
                    <a:pt x="2348" y="0"/>
                  </a:moveTo>
                  <a:cubicBezTo>
                    <a:pt x="2261" y="0"/>
                    <a:pt x="2175" y="32"/>
                    <a:pt x="2112" y="95"/>
                  </a:cubicBezTo>
                  <a:cubicBezTo>
                    <a:pt x="1986" y="189"/>
                    <a:pt x="1986" y="441"/>
                    <a:pt x="2112" y="567"/>
                  </a:cubicBezTo>
                  <a:lnTo>
                    <a:pt x="2238" y="662"/>
                  </a:lnTo>
                  <a:lnTo>
                    <a:pt x="1671" y="662"/>
                  </a:lnTo>
                  <a:cubicBezTo>
                    <a:pt x="725" y="662"/>
                    <a:pt x="1" y="1418"/>
                    <a:pt x="1" y="2363"/>
                  </a:cubicBezTo>
                  <a:lnTo>
                    <a:pt x="1" y="3025"/>
                  </a:lnTo>
                  <a:cubicBezTo>
                    <a:pt x="1" y="3245"/>
                    <a:pt x="158" y="3403"/>
                    <a:pt x="347" y="3403"/>
                  </a:cubicBezTo>
                  <a:cubicBezTo>
                    <a:pt x="536" y="3403"/>
                    <a:pt x="694" y="3245"/>
                    <a:pt x="694" y="3025"/>
                  </a:cubicBezTo>
                  <a:lnTo>
                    <a:pt x="694" y="2363"/>
                  </a:lnTo>
                  <a:cubicBezTo>
                    <a:pt x="694" y="1828"/>
                    <a:pt x="1166" y="1355"/>
                    <a:pt x="1734" y="1355"/>
                  </a:cubicBezTo>
                  <a:lnTo>
                    <a:pt x="2269" y="1355"/>
                  </a:lnTo>
                  <a:lnTo>
                    <a:pt x="2143" y="1450"/>
                  </a:lnTo>
                  <a:cubicBezTo>
                    <a:pt x="1954" y="1544"/>
                    <a:pt x="1954" y="1765"/>
                    <a:pt x="2112" y="1891"/>
                  </a:cubicBezTo>
                  <a:cubicBezTo>
                    <a:pt x="2175" y="1954"/>
                    <a:pt x="2261" y="1985"/>
                    <a:pt x="2348" y="1985"/>
                  </a:cubicBezTo>
                  <a:cubicBezTo>
                    <a:pt x="2435" y="1985"/>
                    <a:pt x="2521" y="1954"/>
                    <a:pt x="2584" y="1891"/>
                  </a:cubicBezTo>
                  <a:lnTo>
                    <a:pt x="3246" y="1229"/>
                  </a:lnTo>
                  <a:cubicBezTo>
                    <a:pt x="3372" y="1103"/>
                    <a:pt x="3372" y="883"/>
                    <a:pt x="3246" y="756"/>
                  </a:cubicBezTo>
                  <a:lnTo>
                    <a:pt x="2584" y="95"/>
                  </a:lnTo>
                  <a:cubicBezTo>
                    <a:pt x="2521" y="32"/>
                    <a:pt x="2435" y="0"/>
                    <a:pt x="2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36" name="Google Shape;22236;p81"/>
          <p:cNvGrpSpPr/>
          <p:nvPr/>
        </p:nvGrpSpPr>
        <p:grpSpPr>
          <a:xfrm>
            <a:off x="4716109" y="2047370"/>
            <a:ext cx="471449" cy="471449"/>
            <a:chOff x="-33673825" y="1916675"/>
            <a:chExt cx="291450" cy="291450"/>
          </a:xfrm>
        </p:grpSpPr>
        <p:sp>
          <p:nvSpPr>
            <p:cNvPr id="22237" name="Google Shape;22237;p81"/>
            <p:cNvSpPr/>
            <p:nvPr/>
          </p:nvSpPr>
          <p:spPr>
            <a:xfrm>
              <a:off x="-33486375" y="1950550"/>
              <a:ext cx="85875" cy="85075"/>
            </a:xfrm>
            <a:custGeom>
              <a:avLst/>
              <a:gdLst/>
              <a:ahLst/>
              <a:cxnLst/>
              <a:rect l="l" t="t" r="r" b="b"/>
              <a:pathLst>
                <a:path w="3435" h="3403" extrusionOk="0">
                  <a:moveTo>
                    <a:pt x="379" y="0"/>
                  </a:moveTo>
                  <a:cubicBezTo>
                    <a:pt x="158" y="0"/>
                    <a:pt x="1" y="158"/>
                    <a:pt x="1" y="347"/>
                  </a:cubicBezTo>
                  <a:cubicBezTo>
                    <a:pt x="1" y="536"/>
                    <a:pt x="158" y="693"/>
                    <a:pt x="379" y="693"/>
                  </a:cubicBezTo>
                  <a:lnTo>
                    <a:pt x="1072" y="693"/>
                  </a:lnTo>
                  <a:cubicBezTo>
                    <a:pt x="1639" y="693"/>
                    <a:pt x="2111" y="1166"/>
                    <a:pt x="2111" y="1733"/>
                  </a:cubicBezTo>
                  <a:lnTo>
                    <a:pt x="2111" y="2269"/>
                  </a:lnTo>
                  <a:lnTo>
                    <a:pt x="1985" y="2174"/>
                  </a:lnTo>
                  <a:cubicBezTo>
                    <a:pt x="1922" y="2111"/>
                    <a:pt x="1836" y="2080"/>
                    <a:pt x="1749" y="2080"/>
                  </a:cubicBezTo>
                  <a:cubicBezTo>
                    <a:pt x="1663" y="2080"/>
                    <a:pt x="1576" y="2111"/>
                    <a:pt x="1513" y="2174"/>
                  </a:cubicBezTo>
                  <a:cubicBezTo>
                    <a:pt x="1387" y="2269"/>
                    <a:pt x="1387" y="2521"/>
                    <a:pt x="1513" y="2647"/>
                  </a:cubicBezTo>
                  <a:lnTo>
                    <a:pt x="2174" y="3308"/>
                  </a:lnTo>
                  <a:cubicBezTo>
                    <a:pt x="2237" y="3371"/>
                    <a:pt x="2324" y="3403"/>
                    <a:pt x="2411" y="3403"/>
                  </a:cubicBezTo>
                  <a:cubicBezTo>
                    <a:pt x="2497" y="3403"/>
                    <a:pt x="2584" y="3371"/>
                    <a:pt x="2647" y="3308"/>
                  </a:cubicBezTo>
                  <a:lnTo>
                    <a:pt x="3309" y="2647"/>
                  </a:lnTo>
                  <a:cubicBezTo>
                    <a:pt x="3435" y="2521"/>
                    <a:pt x="3435" y="2269"/>
                    <a:pt x="3309" y="2174"/>
                  </a:cubicBezTo>
                  <a:cubicBezTo>
                    <a:pt x="3261" y="2111"/>
                    <a:pt x="3175" y="2080"/>
                    <a:pt x="3084" y="2080"/>
                  </a:cubicBezTo>
                  <a:cubicBezTo>
                    <a:pt x="2994" y="2080"/>
                    <a:pt x="2899" y="2111"/>
                    <a:pt x="2836" y="2174"/>
                  </a:cubicBezTo>
                  <a:lnTo>
                    <a:pt x="2742" y="2269"/>
                  </a:lnTo>
                  <a:lnTo>
                    <a:pt x="2742" y="1733"/>
                  </a:lnTo>
                  <a:cubicBezTo>
                    <a:pt x="2773" y="788"/>
                    <a:pt x="1985"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8" name="Google Shape;22238;p81"/>
            <p:cNvSpPr/>
            <p:nvPr/>
          </p:nvSpPr>
          <p:spPr>
            <a:xfrm>
              <a:off x="-33605300" y="2122250"/>
              <a:ext cx="85075" cy="85875"/>
            </a:xfrm>
            <a:custGeom>
              <a:avLst/>
              <a:gdLst/>
              <a:ahLst/>
              <a:cxnLst/>
              <a:rect l="l" t="t" r="r" b="b"/>
              <a:pathLst>
                <a:path w="3403" h="3435" extrusionOk="0">
                  <a:moveTo>
                    <a:pt x="1024" y="0"/>
                  </a:moveTo>
                  <a:cubicBezTo>
                    <a:pt x="938" y="0"/>
                    <a:pt x="851" y="32"/>
                    <a:pt x="788" y="95"/>
                  </a:cubicBezTo>
                  <a:lnTo>
                    <a:pt x="126" y="756"/>
                  </a:lnTo>
                  <a:cubicBezTo>
                    <a:pt x="0" y="882"/>
                    <a:pt x="0" y="1134"/>
                    <a:pt x="126" y="1229"/>
                  </a:cubicBezTo>
                  <a:cubicBezTo>
                    <a:pt x="189" y="1292"/>
                    <a:pt x="276" y="1323"/>
                    <a:pt x="363" y="1323"/>
                  </a:cubicBezTo>
                  <a:cubicBezTo>
                    <a:pt x="449" y="1323"/>
                    <a:pt x="536" y="1292"/>
                    <a:pt x="599" y="1229"/>
                  </a:cubicBezTo>
                  <a:lnTo>
                    <a:pt x="725" y="1134"/>
                  </a:lnTo>
                  <a:lnTo>
                    <a:pt x="725" y="1670"/>
                  </a:lnTo>
                  <a:cubicBezTo>
                    <a:pt x="662" y="2174"/>
                    <a:pt x="820" y="2615"/>
                    <a:pt x="1135" y="2930"/>
                  </a:cubicBezTo>
                  <a:cubicBezTo>
                    <a:pt x="1450" y="3245"/>
                    <a:pt x="1891" y="3434"/>
                    <a:pt x="2363" y="3434"/>
                  </a:cubicBezTo>
                  <a:lnTo>
                    <a:pt x="3025" y="3434"/>
                  </a:lnTo>
                  <a:cubicBezTo>
                    <a:pt x="3245" y="3434"/>
                    <a:pt x="3403" y="3277"/>
                    <a:pt x="3403" y="3088"/>
                  </a:cubicBezTo>
                  <a:cubicBezTo>
                    <a:pt x="3403" y="2899"/>
                    <a:pt x="3245" y="2741"/>
                    <a:pt x="3025" y="2741"/>
                  </a:cubicBezTo>
                  <a:lnTo>
                    <a:pt x="2363" y="2741"/>
                  </a:lnTo>
                  <a:cubicBezTo>
                    <a:pt x="1828" y="2741"/>
                    <a:pt x="1355" y="2269"/>
                    <a:pt x="1355" y="1670"/>
                  </a:cubicBezTo>
                  <a:lnTo>
                    <a:pt x="1355" y="1134"/>
                  </a:lnTo>
                  <a:lnTo>
                    <a:pt x="1450" y="1229"/>
                  </a:lnTo>
                  <a:cubicBezTo>
                    <a:pt x="1513" y="1292"/>
                    <a:pt x="1607" y="1323"/>
                    <a:pt x="1698" y="1323"/>
                  </a:cubicBezTo>
                  <a:cubicBezTo>
                    <a:pt x="1788" y="1323"/>
                    <a:pt x="1875" y="1292"/>
                    <a:pt x="1922" y="1229"/>
                  </a:cubicBezTo>
                  <a:cubicBezTo>
                    <a:pt x="2048" y="1134"/>
                    <a:pt x="2048" y="882"/>
                    <a:pt x="1922" y="756"/>
                  </a:cubicBezTo>
                  <a:lnTo>
                    <a:pt x="1261" y="95"/>
                  </a:lnTo>
                  <a:cubicBezTo>
                    <a:pt x="1198" y="32"/>
                    <a:pt x="1111" y="0"/>
                    <a:pt x="10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39" name="Google Shape;22239;p81"/>
            <p:cNvSpPr/>
            <p:nvPr/>
          </p:nvSpPr>
          <p:spPr>
            <a:xfrm>
              <a:off x="-33673825" y="1916675"/>
              <a:ext cx="189050" cy="189050"/>
            </a:xfrm>
            <a:custGeom>
              <a:avLst/>
              <a:gdLst/>
              <a:ahLst/>
              <a:cxnLst/>
              <a:rect l="l" t="t" r="r" b="b"/>
              <a:pathLst>
                <a:path w="7562" h="7562" extrusionOk="0">
                  <a:moveTo>
                    <a:pt x="3718" y="694"/>
                  </a:moveTo>
                  <a:cubicBezTo>
                    <a:pt x="5073" y="694"/>
                    <a:pt x="6144" y="1733"/>
                    <a:pt x="6144" y="3088"/>
                  </a:cubicBezTo>
                  <a:lnTo>
                    <a:pt x="6144" y="3466"/>
                  </a:lnTo>
                  <a:lnTo>
                    <a:pt x="6081" y="3466"/>
                  </a:lnTo>
                  <a:cubicBezTo>
                    <a:pt x="5986" y="2647"/>
                    <a:pt x="5262" y="2048"/>
                    <a:pt x="4411" y="2048"/>
                  </a:cubicBezTo>
                  <a:lnTo>
                    <a:pt x="3025" y="2048"/>
                  </a:lnTo>
                  <a:cubicBezTo>
                    <a:pt x="2143" y="2048"/>
                    <a:pt x="1481" y="2678"/>
                    <a:pt x="1324" y="3466"/>
                  </a:cubicBezTo>
                  <a:lnTo>
                    <a:pt x="1292" y="3466"/>
                  </a:lnTo>
                  <a:lnTo>
                    <a:pt x="1292" y="3088"/>
                  </a:lnTo>
                  <a:cubicBezTo>
                    <a:pt x="1355" y="1733"/>
                    <a:pt x="2426" y="694"/>
                    <a:pt x="3718" y="694"/>
                  </a:cubicBezTo>
                  <a:close/>
                  <a:moveTo>
                    <a:pt x="4380" y="2741"/>
                  </a:moveTo>
                  <a:cubicBezTo>
                    <a:pt x="4915" y="2741"/>
                    <a:pt x="5388" y="3214"/>
                    <a:pt x="5388" y="3750"/>
                  </a:cubicBezTo>
                  <a:lnTo>
                    <a:pt x="5388" y="4096"/>
                  </a:lnTo>
                  <a:lnTo>
                    <a:pt x="5388" y="4096"/>
                  </a:lnTo>
                  <a:cubicBezTo>
                    <a:pt x="5153" y="4096"/>
                    <a:pt x="4907" y="4091"/>
                    <a:pt x="4821" y="4033"/>
                  </a:cubicBezTo>
                  <a:cubicBezTo>
                    <a:pt x="4789" y="4002"/>
                    <a:pt x="4758" y="3876"/>
                    <a:pt x="4758" y="3781"/>
                  </a:cubicBezTo>
                  <a:cubicBezTo>
                    <a:pt x="4758" y="3592"/>
                    <a:pt x="4600" y="3435"/>
                    <a:pt x="4411" y="3435"/>
                  </a:cubicBezTo>
                  <a:cubicBezTo>
                    <a:pt x="4191" y="3435"/>
                    <a:pt x="4033" y="3592"/>
                    <a:pt x="4033" y="3781"/>
                  </a:cubicBezTo>
                  <a:cubicBezTo>
                    <a:pt x="4033" y="3876"/>
                    <a:pt x="4033" y="4002"/>
                    <a:pt x="3970" y="4033"/>
                  </a:cubicBezTo>
                  <a:cubicBezTo>
                    <a:pt x="3907" y="4096"/>
                    <a:pt x="3757" y="4112"/>
                    <a:pt x="3576" y="4112"/>
                  </a:cubicBezTo>
                  <a:cubicBezTo>
                    <a:pt x="3395" y="4112"/>
                    <a:pt x="3182" y="4096"/>
                    <a:pt x="2993" y="4096"/>
                  </a:cubicBezTo>
                  <a:lnTo>
                    <a:pt x="1954" y="4096"/>
                  </a:lnTo>
                  <a:lnTo>
                    <a:pt x="1954" y="3750"/>
                  </a:lnTo>
                  <a:cubicBezTo>
                    <a:pt x="1954" y="3214"/>
                    <a:pt x="2426" y="2741"/>
                    <a:pt x="2993" y="2741"/>
                  </a:cubicBezTo>
                  <a:close/>
                  <a:moveTo>
                    <a:pt x="1009" y="4065"/>
                  </a:moveTo>
                  <a:cubicBezTo>
                    <a:pt x="1198" y="4065"/>
                    <a:pt x="1355" y="4222"/>
                    <a:pt x="1355" y="4411"/>
                  </a:cubicBezTo>
                  <a:lnTo>
                    <a:pt x="1355" y="5104"/>
                  </a:lnTo>
                  <a:cubicBezTo>
                    <a:pt x="1355" y="5293"/>
                    <a:pt x="1198" y="5451"/>
                    <a:pt x="1009" y="5451"/>
                  </a:cubicBezTo>
                  <a:cubicBezTo>
                    <a:pt x="820" y="5451"/>
                    <a:pt x="662" y="5293"/>
                    <a:pt x="662" y="5104"/>
                  </a:cubicBezTo>
                  <a:lnTo>
                    <a:pt x="662" y="4411"/>
                  </a:lnTo>
                  <a:cubicBezTo>
                    <a:pt x="662" y="4222"/>
                    <a:pt x="820" y="4065"/>
                    <a:pt x="1009" y="4065"/>
                  </a:cubicBezTo>
                  <a:close/>
                  <a:moveTo>
                    <a:pt x="6490" y="4096"/>
                  </a:moveTo>
                  <a:cubicBezTo>
                    <a:pt x="6679" y="4096"/>
                    <a:pt x="6837" y="4254"/>
                    <a:pt x="6837" y="4474"/>
                  </a:cubicBezTo>
                  <a:lnTo>
                    <a:pt x="6837" y="5136"/>
                  </a:lnTo>
                  <a:cubicBezTo>
                    <a:pt x="6837" y="5325"/>
                    <a:pt x="6679" y="5482"/>
                    <a:pt x="6490" y="5482"/>
                  </a:cubicBezTo>
                  <a:cubicBezTo>
                    <a:pt x="6301" y="5482"/>
                    <a:pt x="6144" y="5325"/>
                    <a:pt x="6144" y="5136"/>
                  </a:cubicBezTo>
                  <a:lnTo>
                    <a:pt x="6144" y="4474"/>
                  </a:lnTo>
                  <a:cubicBezTo>
                    <a:pt x="6144" y="4254"/>
                    <a:pt x="6301" y="4096"/>
                    <a:pt x="6490" y="4096"/>
                  </a:cubicBezTo>
                  <a:close/>
                  <a:moveTo>
                    <a:pt x="4443" y="4537"/>
                  </a:moveTo>
                  <a:cubicBezTo>
                    <a:pt x="4726" y="4726"/>
                    <a:pt x="5073" y="4789"/>
                    <a:pt x="5451" y="4789"/>
                  </a:cubicBezTo>
                  <a:lnTo>
                    <a:pt x="5451" y="5136"/>
                  </a:lnTo>
                  <a:cubicBezTo>
                    <a:pt x="5451" y="6081"/>
                    <a:pt x="4663" y="6869"/>
                    <a:pt x="3718" y="6869"/>
                  </a:cubicBezTo>
                  <a:cubicBezTo>
                    <a:pt x="2773" y="6869"/>
                    <a:pt x="2048" y="6081"/>
                    <a:pt x="2048" y="5136"/>
                  </a:cubicBezTo>
                  <a:lnTo>
                    <a:pt x="2048" y="4789"/>
                  </a:lnTo>
                  <a:lnTo>
                    <a:pt x="3056" y="4789"/>
                  </a:lnTo>
                  <a:cubicBezTo>
                    <a:pt x="3148" y="4789"/>
                    <a:pt x="3241" y="4790"/>
                    <a:pt x="3333" y="4790"/>
                  </a:cubicBezTo>
                  <a:cubicBezTo>
                    <a:pt x="3749" y="4790"/>
                    <a:pt x="4159" y="4769"/>
                    <a:pt x="4443" y="4537"/>
                  </a:cubicBezTo>
                  <a:close/>
                  <a:moveTo>
                    <a:pt x="3813" y="1"/>
                  </a:moveTo>
                  <a:cubicBezTo>
                    <a:pt x="2111" y="1"/>
                    <a:pt x="725" y="1387"/>
                    <a:pt x="725" y="3088"/>
                  </a:cubicBezTo>
                  <a:lnTo>
                    <a:pt x="725" y="3466"/>
                  </a:lnTo>
                  <a:cubicBezTo>
                    <a:pt x="347" y="3624"/>
                    <a:pt x="63" y="4002"/>
                    <a:pt x="63" y="4474"/>
                  </a:cubicBezTo>
                  <a:lnTo>
                    <a:pt x="63" y="5136"/>
                  </a:lnTo>
                  <a:cubicBezTo>
                    <a:pt x="0" y="5671"/>
                    <a:pt x="473" y="6144"/>
                    <a:pt x="1009" y="6144"/>
                  </a:cubicBezTo>
                  <a:cubicBezTo>
                    <a:pt x="1198" y="6144"/>
                    <a:pt x="1355" y="6112"/>
                    <a:pt x="1513" y="6049"/>
                  </a:cubicBezTo>
                  <a:cubicBezTo>
                    <a:pt x="1891" y="6932"/>
                    <a:pt x="2741" y="7562"/>
                    <a:pt x="3781" y="7562"/>
                  </a:cubicBezTo>
                  <a:cubicBezTo>
                    <a:pt x="4789" y="7562"/>
                    <a:pt x="5671" y="6932"/>
                    <a:pt x="6018" y="6049"/>
                  </a:cubicBezTo>
                  <a:cubicBezTo>
                    <a:pt x="6175" y="6112"/>
                    <a:pt x="6333" y="6144"/>
                    <a:pt x="6522" y="6144"/>
                  </a:cubicBezTo>
                  <a:cubicBezTo>
                    <a:pt x="7089" y="6144"/>
                    <a:pt x="7562" y="5671"/>
                    <a:pt x="7562" y="5136"/>
                  </a:cubicBezTo>
                  <a:lnTo>
                    <a:pt x="7562" y="4474"/>
                  </a:lnTo>
                  <a:cubicBezTo>
                    <a:pt x="7562" y="4033"/>
                    <a:pt x="7278" y="3624"/>
                    <a:pt x="6869" y="3466"/>
                  </a:cubicBezTo>
                  <a:lnTo>
                    <a:pt x="6869" y="3088"/>
                  </a:lnTo>
                  <a:cubicBezTo>
                    <a:pt x="6869" y="1387"/>
                    <a:pt x="5514" y="1"/>
                    <a:pt x="38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0" name="Google Shape;22240;p81"/>
            <p:cNvSpPr/>
            <p:nvPr/>
          </p:nvSpPr>
          <p:spPr>
            <a:xfrm>
              <a:off x="-33503700" y="2070250"/>
              <a:ext cx="121325" cy="137075"/>
            </a:xfrm>
            <a:custGeom>
              <a:avLst/>
              <a:gdLst/>
              <a:ahLst/>
              <a:cxnLst/>
              <a:rect l="l" t="t" r="r" b="b"/>
              <a:pathLst>
                <a:path w="4853" h="5483" extrusionOk="0">
                  <a:moveTo>
                    <a:pt x="3151" y="726"/>
                  </a:moveTo>
                  <a:cubicBezTo>
                    <a:pt x="3687" y="726"/>
                    <a:pt x="4222" y="1198"/>
                    <a:pt x="4222" y="1734"/>
                  </a:cubicBezTo>
                  <a:lnTo>
                    <a:pt x="4222" y="2112"/>
                  </a:lnTo>
                  <a:cubicBezTo>
                    <a:pt x="3939" y="2112"/>
                    <a:pt x="3655" y="2112"/>
                    <a:pt x="3592" y="1986"/>
                  </a:cubicBezTo>
                  <a:cubicBezTo>
                    <a:pt x="3529" y="1954"/>
                    <a:pt x="3498" y="1828"/>
                    <a:pt x="3498" y="1734"/>
                  </a:cubicBezTo>
                  <a:cubicBezTo>
                    <a:pt x="3498" y="1545"/>
                    <a:pt x="3340" y="1387"/>
                    <a:pt x="3151" y="1387"/>
                  </a:cubicBezTo>
                  <a:cubicBezTo>
                    <a:pt x="2962" y="1387"/>
                    <a:pt x="2804" y="1545"/>
                    <a:pt x="2804" y="1734"/>
                  </a:cubicBezTo>
                  <a:cubicBezTo>
                    <a:pt x="2804" y="1828"/>
                    <a:pt x="2804" y="1954"/>
                    <a:pt x="2710" y="1986"/>
                  </a:cubicBezTo>
                  <a:cubicBezTo>
                    <a:pt x="2636" y="2060"/>
                    <a:pt x="2487" y="2090"/>
                    <a:pt x="2312" y="2090"/>
                  </a:cubicBezTo>
                  <a:cubicBezTo>
                    <a:pt x="2189" y="2090"/>
                    <a:pt x="2053" y="2075"/>
                    <a:pt x="1922" y="2049"/>
                  </a:cubicBezTo>
                  <a:lnTo>
                    <a:pt x="694" y="2049"/>
                  </a:lnTo>
                  <a:lnTo>
                    <a:pt x="694" y="1734"/>
                  </a:lnTo>
                  <a:cubicBezTo>
                    <a:pt x="694" y="1198"/>
                    <a:pt x="1166" y="726"/>
                    <a:pt x="1765" y="726"/>
                  </a:cubicBezTo>
                  <a:close/>
                  <a:moveTo>
                    <a:pt x="3151" y="2521"/>
                  </a:moveTo>
                  <a:cubicBezTo>
                    <a:pt x="3435" y="2742"/>
                    <a:pt x="3813" y="2773"/>
                    <a:pt x="4222" y="2773"/>
                  </a:cubicBezTo>
                  <a:lnTo>
                    <a:pt x="4222" y="3120"/>
                  </a:lnTo>
                  <a:cubicBezTo>
                    <a:pt x="4159" y="4034"/>
                    <a:pt x="3372" y="4853"/>
                    <a:pt x="2426" y="4853"/>
                  </a:cubicBezTo>
                  <a:cubicBezTo>
                    <a:pt x="1481" y="4853"/>
                    <a:pt x="694" y="4065"/>
                    <a:pt x="694" y="3120"/>
                  </a:cubicBezTo>
                  <a:lnTo>
                    <a:pt x="694" y="2773"/>
                  </a:lnTo>
                  <a:lnTo>
                    <a:pt x="1765" y="2773"/>
                  </a:lnTo>
                  <a:cubicBezTo>
                    <a:pt x="1859" y="2773"/>
                    <a:pt x="2836" y="2773"/>
                    <a:pt x="3151" y="2521"/>
                  </a:cubicBezTo>
                  <a:close/>
                  <a:moveTo>
                    <a:pt x="1733" y="1"/>
                  </a:moveTo>
                  <a:cubicBezTo>
                    <a:pt x="788" y="1"/>
                    <a:pt x="1" y="757"/>
                    <a:pt x="1" y="1702"/>
                  </a:cubicBezTo>
                  <a:lnTo>
                    <a:pt x="1" y="3088"/>
                  </a:lnTo>
                  <a:cubicBezTo>
                    <a:pt x="1" y="4412"/>
                    <a:pt x="1103" y="5483"/>
                    <a:pt x="2395" y="5483"/>
                  </a:cubicBezTo>
                  <a:cubicBezTo>
                    <a:pt x="3750" y="5483"/>
                    <a:pt x="4789" y="4380"/>
                    <a:pt x="4789" y="3088"/>
                  </a:cubicBezTo>
                  <a:lnTo>
                    <a:pt x="4789" y="1702"/>
                  </a:lnTo>
                  <a:cubicBezTo>
                    <a:pt x="4852" y="789"/>
                    <a:pt x="4065" y="1"/>
                    <a:pt x="31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1" name="Google Shape;22241;p81"/>
          <p:cNvGrpSpPr/>
          <p:nvPr/>
        </p:nvGrpSpPr>
        <p:grpSpPr>
          <a:xfrm>
            <a:off x="4712934" y="2657476"/>
            <a:ext cx="477799" cy="473957"/>
            <a:chOff x="-33676975" y="2275050"/>
            <a:chExt cx="295375" cy="293000"/>
          </a:xfrm>
        </p:grpSpPr>
        <p:sp>
          <p:nvSpPr>
            <p:cNvPr id="22242" name="Google Shape;22242;p81"/>
            <p:cNvSpPr/>
            <p:nvPr/>
          </p:nvSpPr>
          <p:spPr>
            <a:xfrm>
              <a:off x="-33502125" y="2309700"/>
              <a:ext cx="52800" cy="67750"/>
            </a:xfrm>
            <a:custGeom>
              <a:avLst/>
              <a:gdLst/>
              <a:ahLst/>
              <a:cxnLst/>
              <a:rect l="l" t="t" r="r" b="b"/>
              <a:pathLst>
                <a:path w="2112" h="2710" extrusionOk="0">
                  <a:moveTo>
                    <a:pt x="1040" y="0"/>
                  </a:moveTo>
                  <a:cubicBezTo>
                    <a:pt x="473" y="0"/>
                    <a:pt x="1" y="473"/>
                    <a:pt x="1" y="1040"/>
                  </a:cubicBezTo>
                  <a:cubicBezTo>
                    <a:pt x="1" y="1229"/>
                    <a:pt x="158" y="1387"/>
                    <a:pt x="379" y="1387"/>
                  </a:cubicBezTo>
                  <a:cubicBezTo>
                    <a:pt x="568" y="1387"/>
                    <a:pt x="725" y="1229"/>
                    <a:pt x="725" y="1040"/>
                  </a:cubicBezTo>
                  <a:cubicBezTo>
                    <a:pt x="725" y="820"/>
                    <a:pt x="883" y="662"/>
                    <a:pt x="1072" y="662"/>
                  </a:cubicBezTo>
                  <a:cubicBezTo>
                    <a:pt x="1261" y="662"/>
                    <a:pt x="1450" y="820"/>
                    <a:pt x="1450" y="1040"/>
                  </a:cubicBezTo>
                  <a:cubicBezTo>
                    <a:pt x="1450" y="1198"/>
                    <a:pt x="1355" y="1292"/>
                    <a:pt x="1198" y="1355"/>
                  </a:cubicBezTo>
                  <a:cubicBezTo>
                    <a:pt x="914" y="1418"/>
                    <a:pt x="725" y="1702"/>
                    <a:pt x="725" y="1985"/>
                  </a:cubicBezTo>
                  <a:lnTo>
                    <a:pt x="725" y="2363"/>
                  </a:lnTo>
                  <a:cubicBezTo>
                    <a:pt x="725" y="2552"/>
                    <a:pt x="883" y="2710"/>
                    <a:pt x="1072" y="2710"/>
                  </a:cubicBezTo>
                  <a:cubicBezTo>
                    <a:pt x="1292" y="2710"/>
                    <a:pt x="1450" y="2552"/>
                    <a:pt x="1450" y="2363"/>
                  </a:cubicBezTo>
                  <a:lnTo>
                    <a:pt x="1450" y="1985"/>
                  </a:lnTo>
                  <a:cubicBezTo>
                    <a:pt x="1828" y="1828"/>
                    <a:pt x="2111" y="1418"/>
                    <a:pt x="2111" y="977"/>
                  </a:cubicBezTo>
                  <a:cubicBezTo>
                    <a:pt x="2048" y="473"/>
                    <a:pt x="1576"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3" name="Google Shape;22243;p81"/>
            <p:cNvSpPr/>
            <p:nvPr/>
          </p:nvSpPr>
          <p:spPr>
            <a:xfrm>
              <a:off x="-33484800" y="2395550"/>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62"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4" name="Google Shape;22244;p81"/>
            <p:cNvSpPr/>
            <p:nvPr/>
          </p:nvSpPr>
          <p:spPr>
            <a:xfrm>
              <a:off x="-33676975" y="2275050"/>
              <a:ext cx="295375" cy="293000"/>
            </a:xfrm>
            <a:custGeom>
              <a:avLst/>
              <a:gdLst/>
              <a:ahLst/>
              <a:cxnLst/>
              <a:rect l="l" t="t" r="r" b="b"/>
              <a:pathLst>
                <a:path w="11815" h="11720" extrusionOk="0">
                  <a:moveTo>
                    <a:pt x="8034" y="725"/>
                  </a:moveTo>
                  <a:cubicBezTo>
                    <a:pt x="9735" y="725"/>
                    <a:pt x="11090" y="2080"/>
                    <a:pt x="11090" y="3781"/>
                  </a:cubicBezTo>
                  <a:cubicBezTo>
                    <a:pt x="11090" y="5482"/>
                    <a:pt x="9735" y="6868"/>
                    <a:pt x="8034" y="6868"/>
                  </a:cubicBezTo>
                  <a:cubicBezTo>
                    <a:pt x="6333" y="6868"/>
                    <a:pt x="4947" y="5482"/>
                    <a:pt x="4947" y="3781"/>
                  </a:cubicBezTo>
                  <a:cubicBezTo>
                    <a:pt x="4947" y="2080"/>
                    <a:pt x="6333" y="725"/>
                    <a:pt x="8034" y="725"/>
                  </a:cubicBezTo>
                  <a:close/>
                  <a:moveTo>
                    <a:pt x="5104" y="6207"/>
                  </a:moveTo>
                  <a:cubicBezTo>
                    <a:pt x="5262" y="6364"/>
                    <a:pt x="5419" y="6553"/>
                    <a:pt x="5577" y="6679"/>
                  </a:cubicBezTo>
                  <a:lnTo>
                    <a:pt x="5325" y="6931"/>
                  </a:lnTo>
                  <a:cubicBezTo>
                    <a:pt x="5262" y="6994"/>
                    <a:pt x="5167" y="7026"/>
                    <a:pt x="5077" y="7026"/>
                  </a:cubicBezTo>
                  <a:cubicBezTo>
                    <a:pt x="4986" y="7026"/>
                    <a:pt x="4899" y="6994"/>
                    <a:pt x="4852" y="6931"/>
                  </a:cubicBezTo>
                  <a:cubicBezTo>
                    <a:pt x="4726" y="6805"/>
                    <a:pt x="4726" y="6585"/>
                    <a:pt x="4852" y="6459"/>
                  </a:cubicBezTo>
                  <a:lnTo>
                    <a:pt x="5104" y="6207"/>
                  </a:lnTo>
                  <a:close/>
                  <a:moveTo>
                    <a:pt x="3104" y="8380"/>
                  </a:moveTo>
                  <a:cubicBezTo>
                    <a:pt x="3190" y="8380"/>
                    <a:pt x="3277" y="8412"/>
                    <a:pt x="3340" y="8475"/>
                  </a:cubicBezTo>
                  <a:cubicBezTo>
                    <a:pt x="3466" y="8601"/>
                    <a:pt x="3466" y="8822"/>
                    <a:pt x="3340" y="8948"/>
                  </a:cubicBezTo>
                  <a:lnTo>
                    <a:pt x="1387" y="10932"/>
                  </a:lnTo>
                  <a:cubicBezTo>
                    <a:pt x="1324" y="10980"/>
                    <a:pt x="1229" y="11003"/>
                    <a:pt x="1139" y="11003"/>
                  </a:cubicBezTo>
                  <a:cubicBezTo>
                    <a:pt x="1048" y="11003"/>
                    <a:pt x="961" y="10980"/>
                    <a:pt x="914" y="10932"/>
                  </a:cubicBezTo>
                  <a:cubicBezTo>
                    <a:pt x="788" y="10806"/>
                    <a:pt x="788" y="10554"/>
                    <a:pt x="914" y="10460"/>
                  </a:cubicBezTo>
                  <a:lnTo>
                    <a:pt x="2867" y="8475"/>
                  </a:lnTo>
                  <a:cubicBezTo>
                    <a:pt x="2930" y="8412"/>
                    <a:pt x="3017" y="8380"/>
                    <a:pt x="3104" y="8380"/>
                  </a:cubicBezTo>
                  <a:close/>
                  <a:moveTo>
                    <a:pt x="8034" y="0"/>
                  </a:moveTo>
                  <a:cubicBezTo>
                    <a:pt x="5955" y="0"/>
                    <a:pt x="4285" y="1701"/>
                    <a:pt x="4285" y="3749"/>
                  </a:cubicBezTo>
                  <a:cubicBezTo>
                    <a:pt x="4285" y="4411"/>
                    <a:pt x="4443" y="5041"/>
                    <a:pt x="4758" y="5608"/>
                  </a:cubicBezTo>
                  <a:lnTo>
                    <a:pt x="4380" y="5986"/>
                  </a:lnTo>
                  <a:cubicBezTo>
                    <a:pt x="4065" y="6301"/>
                    <a:pt x="3970" y="6774"/>
                    <a:pt x="4159" y="7183"/>
                  </a:cubicBezTo>
                  <a:lnTo>
                    <a:pt x="3529" y="7813"/>
                  </a:lnTo>
                  <a:cubicBezTo>
                    <a:pt x="3387" y="7743"/>
                    <a:pt x="3232" y="7707"/>
                    <a:pt x="3077" y="7707"/>
                  </a:cubicBezTo>
                  <a:cubicBezTo>
                    <a:pt x="2819" y="7707"/>
                    <a:pt x="2560" y="7806"/>
                    <a:pt x="2363" y="8002"/>
                  </a:cubicBezTo>
                  <a:lnTo>
                    <a:pt x="378" y="9987"/>
                  </a:lnTo>
                  <a:cubicBezTo>
                    <a:pt x="0" y="10365"/>
                    <a:pt x="0" y="11027"/>
                    <a:pt x="378" y="11436"/>
                  </a:cubicBezTo>
                  <a:cubicBezTo>
                    <a:pt x="583" y="11625"/>
                    <a:pt x="851" y="11720"/>
                    <a:pt x="1119" y="11720"/>
                  </a:cubicBezTo>
                  <a:cubicBezTo>
                    <a:pt x="1387" y="11720"/>
                    <a:pt x="1654" y="11625"/>
                    <a:pt x="1859" y="11436"/>
                  </a:cubicBezTo>
                  <a:lnTo>
                    <a:pt x="3813" y="9452"/>
                  </a:lnTo>
                  <a:cubicBezTo>
                    <a:pt x="4128" y="9137"/>
                    <a:pt x="4222" y="8664"/>
                    <a:pt x="4002" y="8286"/>
                  </a:cubicBezTo>
                  <a:lnTo>
                    <a:pt x="4632" y="7656"/>
                  </a:lnTo>
                  <a:cubicBezTo>
                    <a:pt x="4782" y="7725"/>
                    <a:pt x="4940" y="7761"/>
                    <a:pt x="5097" y="7761"/>
                  </a:cubicBezTo>
                  <a:cubicBezTo>
                    <a:pt x="5367" y="7761"/>
                    <a:pt x="5629" y="7655"/>
                    <a:pt x="5829" y="7435"/>
                  </a:cubicBezTo>
                  <a:lnTo>
                    <a:pt x="6207" y="7057"/>
                  </a:lnTo>
                  <a:cubicBezTo>
                    <a:pt x="6774" y="7372"/>
                    <a:pt x="7404" y="7530"/>
                    <a:pt x="8066" y="7530"/>
                  </a:cubicBezTo>
                  <a:cubicBezTo>
                    <a:pt x="10145" y="7530"/>
                    <a:pt x="11815" y="5829"/>
                    <a:pt x="11815" y="3781"/>
                  </a:cubicBezTo>
                  <a:cubicBezTo>
                    <a:pt x="11815" y="1733"/>
                    <a:pt x="10082" y="0"/>
                    <a:pt x="80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5" name="Google Shape;22245;p81"/>
          <p:cNvGrpSpPr/>
          <p:nvPr/>
        </p:nvGrpSpPr>
        <p:grpSpPr>
          <a:xfrm>
            <a:off x="4716109" y="3264542"/>
            <a:ext cx="471449" cy="473351"/>
            <a:chOff x="-33673825" y="2634975"/>
            <a:chExt cx="291450" cy="292625"/>
          </a:xfrm>
        </p:grpSpPr>
        <p:sp>
          <p:nvSpPr>
            <p:cNvPr id="22246" name="Google Shape;22246;p81"/>
            <p:cNvSpPr/>
            <p:nvPr/>
          </p:nvSpPr>
          <p:spPr>
            <a:xfrm>
              <a:off x="-33673825" y="2634975"/>
              <a:ext cx="291450" cy="292625"/>
            </a:xfrm>
            <a:custGeom>
              <a:avLst/>
              <a:gdLst/>
              <a:ahLst/>
              <a:cxnLst/>
              <a:rect l="l" t="t" r="r" b="b"/>
              <a:pathLst>
                <a:path w="11658" h="11705" extrusionOk="0">
                  <a:moveTo>
                    <a:pt x="5829" y="662"/>
                  </a:moveTo>
                  <a:cubicBezTo>
                    <a:pt x="6459" y="662"/>
                    <a:pt x="7089" y="1261"/>
                    <a:pt x="7562" y="2238"/>
                  </a:cubicBezTo>
                  <a:cubicBezTo>
                    <a:pt x="7310" y="2364"/>
                    <a:pt x="7152" y="2553"/>
                    <a:pt x="7026" y="2773"/>
                  </a:cubicBezTo>
                  <a:cubicBezTo>
                    <a:pt x="6648" y="2742"/>
                    <a:pt x="6238" y="2710"/>
                    <a:pt x="5860" y="2710"/>
                  </a:cubicBezTo>
                  <a:cubicBezTo>
                    <a:pt x="5451" y="2710"/>
                    <a:pt x="5041" y="2742"/>
                    <a:pt x="4663" y="2773"/>
                  </a:cubicBezTo>
                  <a:cubicBezTo>
                    <a:pt x="4569" y="2553"/>
                    <a:pt x="4348" y="2364"/>
                    <a:pt x="4159" y="2238"/>
                  </a:cubicBezTo>
                  <a:cubicBezTo>
                    <a:pt x="4569" y="1261"/>
                    <a:pt x="5199" y="662"/>
                    <a:pt x="5829" y="662"/>
                  </a:cubicBezTo>
                  <a:close/>
                  <a:moveTo>
                    <a:pt x="3403" y="2742"/>
                  </a:moveTo>
                  <a:cubicBezTo>
                    <a:pt x="3813" y="2742"/>
                    <a:pt x="4096" y="3057"/>
                    <a:pt x="4096" y="3403"/>
                  </a:cubicBezTo>
                  <a:cubicBezTo>
                    <a:pt x="4096" y="3750"/>
                    <a:pt x="3781" y="4097"/>
                    <a:pt x="3403" y="4097"/>
                  </a:cubicBezTo>
                  <a:cubicBezTo>
                    <a:pt x="3025" y="4097"/>
                    <a:pt x="2741" y="3750"/>
                    <a:pt x="2741" y="3403"/>
                  </a:cubicBezTo>
                  <a:cubicBezTo>
                    <a:pt x="2741" y="3057"/>
                    <a:pt x="3025" y="2742"/>
                    <a:pt x="3403" y="2742"/>
                  </a:cubicBezTo>
                  <a:close/>
                  <a:moveTo>
                    <a:pt x="7562" y="946"/>
                  </a:moveTo>
                  <a:cubicBezTo>
                    <a:pt x="9011" y="1482"/>
                    <a:pt x="10145" y="2616"/>
                    <a:pt x="10649" y="4097"/>
                  </a:cubicBezTo>
                  <a:cubicBezTo>
                    <a:pt x="10334" y="3844"/>
                    <a:pt x="9988" y="3655"/>
                    <a:pt x="9609" y="3466"/>
                  </a:cubicBezTo>
                  <a:lnTo>
                    <a:pt x="9609" y="3403"/>
                  </a:lnTo>
                  <a:cubicBezTo>
                    <a:pt x="9609" y="2679"/>
                    <a:pt x="8979" y="2049"/>
                    <a:pt x="8223" y="2049"/>
                  </a:cubicBezTo>
                  <a:lnTo>
                    <a:pt x="8192" y="2049"/>
                  </a:lnTo>
                  <a:cubicBezTo>
                    <a:pt x="7971" y="1608"/>
                    <a:pt x="7782" y="1261"/>
                    <a:pt x="7562" y="946"/>
                  </a:cubicBezTo>
                  <a:close/>
                  <a:moveTo>
                    <a:pt x="4096" y="978"/>
                  </a:moveTo>
                  <a:lnTo>
                    <a:pt x="4096" y="978"/>
                  </a:lnTo>
                  <a:cubicBezTo>
                    <a:pt x="3844" y="1293"/>
                    <a:pt x="3624" y="1639"/>
                    <a:pt x="3466" y="2080"/>
                  </a:cubicBezTo>
                  <a:lnTo>
                    <a:pt x="3403" y="2080"/>
                  </a:lnTo>
                  <a:cubicBezTo>
                    <a:pt x="2678" y="2080"/>
                    <a:pt x="2048" y="2710"/>
                    <a:pt x="2048" y="3466"/>
                  </a:cubicBezTo>
                  <a:lnTo>
                    <a:pt x="2048" y="3498"/>
                  </a:lnTo>
                  <a:cubicBezTo>
                    <a:pt x="1639" y="3687"/>
                    <a:pt x="1292" y="3876"/>
                    <a:pt x="977" y="4128"/>
                  </a:cubicBezTo>
                  <a:cubicBezTo>
                    <a:pt x="1481" y="2616"/>
                    <a:pt x="2615" y="1482"/>
                    <a:pt x="4096" y="978"/>
                  </a:cubicBezTo>
                  <a:close/>
                  <a:moveTo>
                    <a:pt x="8223" y="2773"/>
                  </a:moveTo>
                  <a:cubicBezTo>
                    <a:pt x="8601" y="2773"/>
                    <a:pt x="8885" y="3088"/>
                    <a:pt x="8885" y="3466"/>
                  </a:cubicBezTo>
                  <a:cubicBezTo>
                    <a:pt x="8885" y="3813"/>
                    <a:pt x="8601" y="4128"/>
                    <a:pt x="8223" y="4128"/>
                  </a:cubicBezTo>
                  <a:cubicBezTo>
                    <a:pt x="7814" y="4128"/>
                    <a:pt x="7562" y="3813"/>
                    <a:pt x="7562" y="3466"/>
                  </a:cubicBezTo>
                  <a:cubicBezTo>
                    <a:pt x="7562" y="3088"/>
                    <a:pt x="7877" y="2773"/>
                    <a:pt x="8223" y="2773"/>
                  </a:cubicBezTo>
                  <a:close/>
                  <a:moveTo>
                    <a:pt x="9452" y="4160"/>
                  </a:moveTo>
                  <a:cubicBezTo>
                    <a:pt x="10429" y="4632"/>
                    <a:pt x="11027" y="5262"/>
                    <a:pt x="11027" y="5892"/>
                  </a:cubicBezTo>
                  <a:cubicBezTo>
                    <a:pt x="10964" y="5924"/>
                    <a:pt x="10933" y="6050"/>
                    <a:pt x="10933" y="6176"/>
                  </a:cubicBezTo>
                  <a:cubicBezTo>
                    <a:pt x="10492" y="5735"/>
                    <a:pt x="9925" y="5514"/>
                    <a:pt x="9294" y="5514"/>
                  </a:cubicBezTo>
                  <a:cubicBezTo>
                    <a:pt x="9168" y="5514"/>
                    <a:pt x="9042" y="5514"/>
                    <a:pt x="8916" y="5546"/>
                  </a:cubicBezTo>
                  <a:cubicBezTo>
                    <a:pt x="8916" y="5231"/>
                    <a:pt x="8885" y="4947"/>
                    <a:pt x="8885" y="4664"/>
                  </a:cubicBezTo>
                  <a:cubicBezTo>
                    <a:pt x="9137" y="4569"/>
                    <a:pt x="9326" y="4349"/>
                    <a:pt x="9452" y="4160"/>
                  </a:cubicBezTo>
                  <a:close/>
                  <a:moveTo>
                    <a:pt x="2237" y="4097"/>
                  </a:moveTo>
                  <a:cubicBezTo>
                    <a:pt x="2363" y="4349"/>
                    <a:pt x="2552" y="4506"/>
                    <a:pt x="2773" y="4632"/>
                  </a:cubicBezTo>
                  <a:cubicBezTo>
                    <a:pt x="2741" y="5042"/>
                    <a:pt x="2710" y="5420"/>
                    <a:pt x="2710" y="5829"/>
                  </a:cubicBezTo>
                  <a:cubicBezTo>
                    <a:pt x="2710" y="6207"/>
                    <a:pt x="2741" y="6617"/>
                    <a:pt x="2773" y="6995"/>
                  </a:cubicBezTo>
                  <a:cubicBezTo>
                    <a:pt x="2552" y="7121"/>
                    <a:pt x="2363" y="7310"/>
                    <a:pt x="2237" y="7499"/>
                  </a:cubicBezTo>
                  <a:cubicBezTo>
                    <a:pt x="1261" y="7026"/>
                    <a:pt x="662" y="6459"/>
                    <a:pt x="662" y="5829"/>
                  </a:cubicBezTo>
                  <a:cubicBezTo>
                    <a:pt x="662" y="5199"/>
                    <a:pt x="1261" y="4569"/>
                    <a:pt x="2237" y="4097"/>
                  </a:cubicBezTo>
                  <a:close/>
                  <a:moveTo>
                    <a:pt x="5829" y="3466"/>
                  </a:moveTo>
                  <a:cubicBezTo>
                    <a:pt x="6175" y="3466"/>
                    <a:pt x="6522" y="3466"/>
                    <a:pt x="6869" y="3498"/>
                  </a:cubicBezTo>
                  <a:cubicBezTo>
                    <a:pt x="6932" y="4191"/>
                    <a:pt x="7467" y="4790"/>
                    <a:pt x="8192" y="4790"/>
                  </a:cubicBezTo>
                  <a:cubicBezTo>
                    <a:pt x="8223" y="5105"/>
                    <a:pt x="8223" y="5420"/>
                    <a:pt x="8223" y="5735"/>
                  </a:cubicBezTo>
                  <a:cubicBezTo>
                    <a:pt x="7436" y="6144"/>
                    <a:pt x="6869" y="6963"/>
                    <a:pt x="6869" y="7909"/>
                  </a:cubicBezTo>
                  <a:lnTo>
                    <a:pt x="6869" y="8192"/>
                  </a:lnTo>
                  <a:cubicBezTo>
                    <a:pt x="6522" y="8224"/>
                    <a:pt x="6175" y="8224"/>
                    <a:pt x="5829" y="8224"/>
                  </a:cubicBezTo>
                  <a:cubicBezTo>
                    <a:pt x="5451" y="8224"/>
                    <a:pt x="5104" y="8224"/>
                    <a:pt x="4758" y="8192"/>
                  </a:cubicBezTo>
                  <a:cubicBezTo>
                    <a:pt x="4726" y="7468"/>
                    <a:pt x="4159" y="6869"/>
                    <a:pt x="3466" y="6869"/>
                  </a:cubicBezTo>
                  <a:cubicBezTo>
                    <a:pt x="3403" y="6522"/>
                    <a:pt x="3403" y="6207"/>
                    <a:pt x="3403" y="5861"/>
                  </a:cubicBezTo>
                  <a:cubicBezTo>
                    <a:pt x="3403" y="5483"/>
                    <a:pt x="3403" y="5136"/>
                    <a:pt x="3466" y="4790"/>
                  </a:cubicBezTo>
                  <a:cubicBezTo>
                    <a:pt x="4159" y="4758"/>
                    <a:pt x="4758" y="4191"/>
                    <a:pt x="4758" y="3498"/>
                  </a:cubicBezTo>
                  <a:cubicBezTo>
                    <a:pt x="5104" y="3466"/>
                    <a:pt x="5482" y="3466"/>
                    <a:pt x="5829" y="3466"/>
                  </a:cubicBezTo>
                  <a:close/>
                  <a:moveTo>
                    <a:pt x="3403" y="7562"/>
                  </a:moveTo>
                  <a:cubicBezTo>
                    <a:pt x="3813" y="7562"/>
                    <a:pt x="4096" y="7877"/>
                    <a:pt x="4096" y="8224"/>
                  </a:cubicBezTo>
                  <a:cubicBezTo>
                    <a:pt x="4096" y="8570"/>
                    <a:pt x="3781" y="8885"/>
                    <a:pt x="3403" y="8885"/>
                  </a:cubicBezTo>
                  <a:cubicBezTo>
                    <a:pt x="3025" y="8885"/>
                    <a:pt x="2741" y="8570"/>
                    <a:pt x="2741" y="8224"/>
                  </a:cubicBezTo>
                  <a:cubicBezTo>
                    <a:pt x="2741" y="7877"/>
                    <a:pt x="3025" y="7562"/>
                    <a:pt x="3403" y="7562"/>
                  </a:cubicBezTo>
                  <a:close/>
                  <a:moveTo>
                    <a:pt x="7940" y="10114"/>
                  </a:moveTo>
                  <a:lnTo>
                    <a:pt x="8192" y="10429"/>
                  </a:lnTo>
                  <a:lnTo>
                    <a:pt x="7593" y="10650"/>
                  </a:lnTo>
                  <a:cubicBezTo>
                    <a:pt x="7719" y="10492"/>
                    <a:pt x="7814" y="10303"/>
                    <a:pt x="7940" y="10114"/>
                  </a:cubicBezTo>
                  <a:close/>
                  <a:moveTo>
                    <a:pt x="977" y="7594"/>
                  </a:moveTo>
                  <a:cubicBezTo>
                    <a:pt x="1261" y="7814"/>
                    <a:pt x="1639" y="8035"/>
                    <a:pt x="2048" y="8224"/>
                  </a:cubicBezTo>
                  <a:lnTo>
                    <a:pt x="2048" y="8255"/>
                  </a:lnTo>
                  <a:cubicBezTo>
                    <a:pt x="2048" y="9011"/>
                    <a:pt x="2678" y="9641"/>
                    <a:pt x="3403" y="9641"/>
                  </a:cubicBezTo>
                  <a:lnTo>
                    <a:pt x="3466" y="9641"/>
                  </a:lnTo>
                  <a:cubicBezTo>
                    <a:pt x="3655" y="10019"/>
                    <a:pt x="3844" y="10397"/>
                    <a:pt x="4096" y="10681"/>
                  </a:cubicBezTo>
                  <a:cubicBezTo>
                    <a:pt x="2615" y="10145"/>
                    <a:pt x="1481" y="9011"/>
                    <a:pt x="977" y="7594"/>
                  </a:cubicBezTo>
                  <a:close/>
                  <a:moveTo>
                    <a:pt x="9294" y="6207"/>
                  </a:moveTo>
                  <a:cubicBezTo>
                    <a:pt x="10240" y="6207"/>
                    <a:pt x="10964" y="6963"/>
                    <a:pt x="10964" y="7909"/>
                  </a:cubicBezTo>
                  <a:cubicBezTo>
                    <a:pt x="10964" y="8192"/>
                    <a:pt x="10901" y="8413"/>
                    <a:pt x="10807" y="8665"/>
                  </a:cubicBezTo>
                  <a:cubicBezTo>
                    <a:pt x="10744" y="8759"/>
                    <a:pt x="10177" y="9484"/>
                    <a:pt x="9294" y="10744"/>
                  </a:cubicBezTo>
                  <a:lnTo>
                    <a:pt x="8979" y="10303"/>
                  </a:lnTo>
                  <a:cubicBezTo>
                    <a:pt x="8018" y="9071"/>
                    <a:pt x="8059" y="9043"/>
                    <a:pt x="8038" y="9043"/>
                  </a:cubicBezTo>
                  <a:lnTo>
                    <a:pt x="8038" y="9043"/>
                  </a:lnTo>
                  <a:cubicBezTo>
                    <a:pt x="8037" y="9043"/>
                    <a:pt x="8036" y="9043"/>
                    <a:pt x="8034" y="9043"/>
                  </a:cubicBezTo>
                  <a:cubicBezTo>
                    <a:pt x="7751" y="8728"/>
                    <a:pt x="7593" y="8350"/>
                    <a:pt x="7593" y="7909"/>
                  </a:cubicBezTo>
                  <a:cubicBezTo>
                    <a:pt x="7593" y="6963"/>
                    <a:pt x="8349" y="6207"/>
                    <a:pt x="9294" y="6207"/>
                  </a:cubicBezTo>
                  <a:close/>
                  <a:moveTo>
                    <a:pt x="7026" y="8854"/>
                  </a:moveTo>
                  <a:cubicBezTo>
                    <a:pt x="7152" y="9074"/>
                    <a:pt x="7278" y="9326"/>
                    <a:pt x="7467" y="9515"/>
                  </a:cubicBezTo>
                  <a:cubicBezTo>
                    <a:pt x="7026" y="10429"/>
                    <a:pt x="6459" y="10965"/>
                    <a:pt x="5829" y="10965"/>
                  </a:cubicBezTo>
                  <a:cubicBezTo>
                    <a:pt x="5199" y="10965"/>
                    <a:pt x="4569" y="10397"/>
                    <a:pt x="4096" y="9389"/>
                  </a:cubicBezTo>
                  <a:cubicBezTo>
                    <a:pt x="4317" y="9295"/>
                    <a:pt x="4474" y="9074"/>
                    <a:pt x="4600" y="8854"/>
                  </a:cubicBezTo>
                  <a:cubicBezTo>
                    <a:pt x="4978" y="8885"/>
                    <a:pt x="5388" y="8917"/>
                    <a:pt x="5766" y="8917"/>
                  </a:cubicBezTo>
                  <a:cubicBezTo>
                    <a:pt x="6207" y="8917"/>
                    <a:pt x="6616" y="8885"/>
                    <a:pt x="7026" y="8854"/>
                  </a:cubicBezTo>
                  <a:close/>
                  <a:moveTo>
                    <a:pt x="5829" y="1"/>
                  </a:moveTo>
                  <a:cubicBezTo>
                    <a:pt x="2584" y="1"/>
                    <a:pt x="0" y="2616"/>
                    <a:pt x="0" y="5861"/>
                  </a:cubicBezTo>
                  <a:cubicBezTo>
                    <a:pt x="0" y="9043"/>
                    <a:pt x="2584" y="11689"/>
                    <a:pt x="5829" y="11689"/>
                  </a:cubicBezTo>
                  <a:cubicBezTo>
                    <a:pt x="6806" y="11689"/>
                    <a:pt x="7751" y="11437"/>
                    <a:pt x="8570" y="11028"/>
                  </a:cubicBezTo>
                  <a:lnTo>
                    <a:pt x="8979" y="11563"/>
                  </a:lnTo>
                  <a:cubicBezTo>
                    <a:pt x="9042" y="11658"/>
                    <a:pt x="9145" y="11705"/>
                    <a:pt x="9247" y="11705"/>
                  </a:cubicBezTo>
                  <a:cubicBezTo>
                    <a:pt x="9350" y="11705"/>
                    <a:pt x="9452" y="11658"/>
                    <a:pt x="9515" y="11563"/>
                  </a:cubicBezTo>
                  <a:cubicBezTo>
                    <a:pt x="9515" y="11563"/>
                    <a:pt x="11279" y="9169"/>
                    <a:pt x="11405" y="8980"/>
                  </a:cubicBezTo>
                  <a:cubicBezTo>
                    <a:pt x="11563" y="8665"/>
                    <a:pt x="11657" y="8287"/>
                    <a:pt x="11657" y="7940"/>
                  </a:cubicBezTo>
                  <a:cubicBezTo>
                    <a:pt x="11657" y="7657"/>
                    <a:pt x="11626" y="7405"/>
                    <a:pt x="11531" y="7152"/>
                  </a:cubicBezTo>
                  <a:cubicBezTo>
                    <a:pt x="11594" y="6774"/>
                    <a:pt x="11657" y="6333"/>
                    <a:pt x="11657" y="5892"/>
                  </a:cubicBezTo>
                  <a:cubicBezTo>
                    <a:pt x="11657" y="2616"/>
                    <a:pt x="9042"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47" name="Google Shape;22247;p81"/>
            <p:cNvSpPr/>
            <p:nvPr/>
          </p:nvSpPr>
          <p:spPr>
            <a:xfrm>
              <a:off x="-33467475" y="2806675"/>
              <a:ext cx="51225" cy="51225"/>
            </a:xfrm>
            <a:custGeom>
              <a:avLst/>
              <a:gdLst/>
              <a:ahLst/>
              <a:cxnLst/>
              <a:rect l="l" t="t" r="r" b="b"/>
              <a:pathLst>
                <a:path w="2049" h="2049" extrusionOk="0">
                  <a:moveTo>
                    <a:pt x="1040" y="631"/>
                  </a:moveTo>
                  <a:cubicBezTo>
                    <a:pt x="1229" y="631"/>
                    <a:pt x="1387" y="789"/>
                    <a:pt x="1387" y="1009"/>
                  </a:cubicBezTo>
                  <a:cubicBezTo>
                    <a:pt x="1387" y="1198"/>
                    <a:pt x="1198" y="1356"/>
                    <a:pt x="1040" y="1356"/>
                  </a:cubicBezTo>
                  <a:cubicBezTo>
                    <a:pt x="820" y="1356"/>
                    <a:pt x="662" y="1198"/>
                    <a:pt x="662" y="1009"/>
                  </a:cubicBezTo>
                  <a:cubicBezTo>
                    <a:pt x="662" y="789"/>
                    <a:pt x="820" y="631"/>
                    <a:pt x="1040" y="631"/>
                  </a:cubicBezTo>
                  <a:close/>
                  <a:moveTo>
                    <a:pt x="1040" y="1"/>
                  </a:moveTo>
                  <a:cubicBezTo>
                    <a:pt x="473" y="1"/>
                    <a:pt x="1" y="474"/>
                    <a:pt x="1" y="1041"/>
                  </a:cubicBezTo>
                  <a:cubicBezTo>
                    <a:pt x="1" y="1576"/>
                    <a:pt x="473" y="2049"/>
                    <a:pt x="1040" y="2049"/>
                  </a:cubicBezTo>
                  <a:cubicBezTo>
                    <a:pt x="1576" y="2049"/>
                    <a:pt x="2049" y="1576"/>
                    <a:pt x="2049" y="1041"/>
                  </a:cubicBezTo>
                  <a:cubicBezTo>
                    <a:pt x="2049" y="442"/>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48" name="Google Shape;22248;p81"/>
          <p:cNvGrpSpPr/>
          <p:nvPr/>
        </p:nvGrpSpPr>
        <p:grpSpPr>
          <a:xfrm>
            <a:off x="2940119" y="3887096"/>
            <a:ext cx="439583" cy="471531"/>
            <a:chOff x="-31874100" y="1939525"/>
            <a:chExt cx="271750" cy="291500"/>
          </a:xfrm>
        </p:grpSpPr>
        <p:sp>
          <p:nvSpPr>
            <p:cNvPr id="22249" name="Google Shape;22249;p81"/>
            <p:cNvSpPr/>
            <p:nvPr/>
          </p:nvSpPr>
          <p:spPr>
            <a:xfrm>
              <a:off x="-31874100" y="2132475"/>
              <a:ext cx="271750" cy="98550"/>
            </a:xfrm>
            <a:custGeom>
              <a:avLst/>
              <a:gdLst/>
              <a:ahLst/>
              <a:cxnLst/>
              <a:rect l="l" t="t" r="r" b="b"/>
              <a:pathLst>
                <a:path w="10870" h="3942" extrusionOk="0">
                  <a:moveTo>
                    <a:pt x="2080" y="1135"/>
                  </a:moveTo>
                  <a:lnTo>
                    <a:pt x="2300" y="1576"/>
                  </a:lnTo>
                  <a:cubicBezTo>
                    <a:pt x="2363" y="1702"/>
                    <a:pt x="2458" y="1734"/>
                    <a:pt x="2584" y="1765"/>
                  </a:cubicBezTo>
                  <a:lnTo>
                    <a:pt x="3056" y="1860"/>
                  </a:lnTo>
                  <a:lnTo>
                    <a:pt x="2710" y="2206"/>
                  </a:lnTo>
                  <a:cubicBezTo>
                    <a:pt x="2615" y="2269"/>
                    <a:pt x="2584" y="2395"/>
                    <a:pt x="2615" y="2521"/>
                  </a:cubicBezTo>
                  <a:lnTo>
                    <a:pt x="2710" y="2994"/>
                  </a:lnTo>
                  <a:lnTo>
                    <a:pt x="2269" y="2773"/>
                  </a:lnTo>
                  <a:cubicBezTo>
                    <a:pt x="2237" y="2710"/>
                    <a:pt x="2143" y="2710"/>
                    <a:pt x="2111" y="2710"/>
                  </a:cubicBezTo>
                  <a:cubicBezTo>
                    <a:pt x="2080" y="2710"/>
                    <a:pt x="1985" y="2710"/>
                    <a:pt x="1954" y="2773"/>
                  </a:cubicBezTo>
                  <a:lnTo>
                    <a:pt x="1513" y="2994"/>
                  </a:lnTo>
                  <a:lnTo>
                    <a:pt x="1607" y="2521"/>
                  </a:lnTo>
                  <a:cubicBezTo>
                    <a:pt x="1607" y="2395"/>
                    <a:pt x="1607" y="2301"/>
                    <a:pt x="1513" y="2206"/>
                  </a:cubicBezTo>
                  <a:lnTo>
                    <a:pt x="1166" y="1860"/>
                  </a:lnTo>
                  <a:lnTo>
                    <a:pt x="1639" y="1765"/>
                  </a:lnTo>
                  <a:cubicBezTo>
                    <a:pt x="1670" y="1765"/>
                    <a:pt x="1796" y="1702"/>
                    <a:pt x="1828" y="1576"/>
                  </a:cubicBezTo>
                  <a:lnTo>
                    <a:pt x="2080" y="1135"/>
                  </a:lnTo>
                  <a:close/>
                  <a:moveTo>
                    <a:pt x="5514" y="1135"/>
                  </a:moveTo>
                  <a:lnTo>
                    <a:pt x="5734" y="1576"/>
                  </a:lnTo>
                  <a:cubicBezTo>
                    <a:pt x="5766" y="1702"/>
                    <a:pt x="5892" y="1734"/>
                    <a:pt x="6018" y="1765"/>
                  </a:cubicBezTo>
                  <a:lnTo>
                    <a:pt x="6490" y="1860"/>
                  </a:lnTo>
                  <a:lnTo>
                    <a:pt x="6144" y="2206"/>
                  </a:lnTo>
                  <a:cubicBezTo>
                    <a:pt x="6049" y="2269"/>
                    <a:pt x="6018" y="2395"/>
                    <a:pt x="6049" y="2521"/>
                  </a:cubicBezTo>
                  <a:lnTo>
                    <a:pt x="6144" y="2994"/>
                  </a:lnTo>
                  <a:lnTo>
                    <a:pt x="5703" y="2773"/>
                  </a:lnTo>
                  <a:cubicBezTo>
                    <a:pt x="5671" y="2710"/>
                    <a:pt x="5577" y="2710"/>
                    <a:pt x="5545" y="2710"/>
                  </a:cubicBezTo>
                  <a:cubicBezTo>
                    <a:pt x="5514" y="2710"/>
                    <a:pt x="5419" y="2710"/>
                    <a:pt x="5388" y="2773"/>
                  </a:cubicBezTo>
                  <a:lnTo>
                    <a:pt x="4947" y="2994"/>
                  </a:lnTo>
                  <a:lnTo>
                    <a:pt x="5041" y="2521"/>
                  </a:lnTo>
                  <a:cubicBezTo>
                    <a:pt x="5041" y="2395"/>
                    <a:pt x="5041" y="2301"/>
                    <a:pt x="4947" y="2206"/>
                  </a:cubicBezTo>
                  <a:lnTo>
                    <a:pt x="4600" y="1860"/>
                  </a:lnTo>
                  <a:lnTo>
                    <a:pt x="4978" y="1765"/>
                  </a:lnTo>
                  <a:cubicBezTo>
                    <a:pt x="5104" y="1765"/>
                    <a:pt x="5199" y="1702"/>
                    <a:pt x="5262" y="1576"/>
                  </a:cubicBezTo>
                  <a:lnTo>
                    <a:pt x="5514" y="1135"/>
                  </a:lnTo>
                  <a:close/>
                  <a:moveTo>
                    <a:pt x="8916" y="1135"/>
                  </a:moveTo>
                  <a:lnTo>
                    <a:pt x="9168" y="1576"/>
                  </a:lnTo>
                  <a:cubicBezTo>
                    <a:pt x="9200" y="1702"/>
                    <a:pt x="9326" y="1734"/>
                    <a:pt x="9452" y="1765"/>
                  </a:cubicBezTo>
                  <a:lnTo>
                    <a:pt x="9924" y="1860"/>
                  </a:lnTo>
                  <a:lnTo>
                    <a:pt x="9546" y="2206"/>
                  </a:lnTo>
                  <a:cubicBezTo>
                    <a:pt x="9483" y="2269"/>
                    <a:pt x="9452" y="2395"/>
                    <a:pt x="9483" y="2521"/>
                  </a:cubicBezTo>
                  <a:lnTo>
                    <a:pt x="9546" y="2994"/>
                  </a:lnTo>
                  <a:lnTo>
                    <a:pt x="9137" y="2773"/>
                  </a:lnTo>
                  <a:cubicBezTo>
                    <a:pt x="9074" y="2710"/>
                    <a:pt x="9011" y="2710"/>
                    <a:pt x="8979" y="2710"/>
                  </a:cubicBezTo>
                  <a:cubicBezTo>
                    <a:pt x="8916" y="2710"/>
                    <a:pt x="8853" y="2710"/>
                    <a:pt x="8822" y="2773"/>
                  </a:cubicBezTo>
                  <a:lnTo>
                    <a:pt x="8381" y="2994"/>
                  </a:lnTo>
                  <a:lnTo>
                    <a:pt x="8444" y="2521"/>
                  </a:lnTo>
                  <a:cubicBezTo>
                    <a:pt x="8444" y="2395"/>
                    <a:pt x="8444" y="2301"/>
                    <a:pt x="8381" y="2206"/>
                  </a:cubicBezTo>
                  <a:lnTo>
                    <a:pt x="8034" y="1860"/>
                  </a:lnTo>
                  <a:lnTo>
                    <a:pt x="8412" y="1765"/>
                  </a:lnTo>
                  <a:cubicBezTo>
                    <a:pt x="8538" y="1765"/>
                    <a:pt x="8601" y="1702"/>
                    <a:pt x="8696" y="1576"/>
                  </a:cubicBezTo>
                  <a:lnTo>
                    <a:pt x="8916" y="1135"/>
                  </a:lnTo>
                  <a:close/>
                  <a:moveTo>
                    <a:pt x="2048" y="1"/>
                  </a:moveTo>
                  <a:cubicBezTo>
                    <a:pt x="1922" y="1"/>
                    <a:pt x="1796" y="64"/>
                    <a:pt x="1733" y="190"/>
                  </a:cubicBezTo>
                  <a:lnTo>
                    <a:pt x="1292" y="1104"/>
                  </a:lnTo>
                  <a:lnTo>
                    <a:pt x="315" y="1261"/>
                  </a:lnTo>
                  <a:cubicBezTo>
                    <a:pt x="189" y="1261"/>
                    <a:pt x="63" y="1387"/>
                    <a:pt x="32" y="1482"/>
                  </a:cubicBezTo>
                  <a:cubicBezTo>
                    <a:pt x="0" y="1608"/>
                    <a:pt x="32" y="1765"/>
                    <a:pt x="95" y="1860"/>
                  </a:cubicBezTo>
                  <a:lnTo>
                    <a:pt x="819" y="2553"/>
                  </a:lnTo>
                  <a:lnTo>
                    <a:pt x="662" y="3561"/>
                  </a:lnTo>
                  <a:cubicBezTo>
                    <a:pt x="630" y="3655"/>
                    <a:pt x="693" y="3813"/>
                    <a:pt x="788" y="3876"/>
                  </a:cubicBezTo>
                  <a:cubicBezTo>
                    <a:pt x="862" y="3913"/>
                    <a:pt x="925" y="3928"/>
                    <a:pt x="990" y="3928"/>
                  </a:cubicBezTo>
                  <a:cubicBezTo>
                    <a:pt x="1035" y="3928"/>
                    <a:pt x="1082" y="3920"/>
                    <a:pt x="1134" y="3907"/>
                  </a:cubicBezTo>
                  <a:lnTo>
                    <a:pt x="2048" y="3435"/>
                  </a:lnTo>
                  <a:lnTo>
                    <a:pt x="2962" y="3907"/>
                  </a:lnTo>
                  <a:cubicBezTo>
                    <a:pt x="2998" y="3931"/>
                    <a:pt x="3039" y="3942"/>
                    <a:pt x="3082" y="3942"/>
                  </a:cubicBezTo>
                  <a:cubicBezTo>
                    <a:pt x="3153" y="3942"/>
                    <a:pt x="3230" y="3915"/>
                    <a:pt x="3308" y="3876"/>
                  </a:cubicBezTo>
                  <a:cubicBezTo>
                    <a:pt x="3434" y="3781"/>
                    <a:pt x="3466" y="3655"/>
                    <a:pt x="3434" y="3561"/>
                  </a:cubicBezTo>
                  <a:lnTo>
                    <a:pt x="3277" y="2553"/>
                  </a:lnTo>
                  <a:lnTo>
                    <a:pt x="3749" y="2080"/>
                  </a:lnTo>
                  <a:lnTo>
                    <a:pt x="4222" y="2553"/>
                  </a:lnTo>
                  <a:lnTo>
                    <a:pt x="4064" y="3561"/>
                  </a:lnTo>
                  <a:cubicBezTo>
                    <a:pt x="4001" y="3655"/>
                    <a:pt x="4096" y="3813"/>
                    <a:pt x="4159" y="3876"/>
                  </a:cubicBezTo>
                  <a:cubicBezTo>
                    <a:pt x="4233" y="3913"/>
                    <a:pt x="4307" y="3928"/>
                    <a:pt x="4380" y="3928"/>
                  </a:cubicBezTo>
                  <a:cubicBezTo>
                    <a:pt x="4433" y="3928"/>
                    <a:pt x="4485" y="3920"/>
                    <a:pt x="4537" y="3907"/>
                  </a:cubicBezTo>
                  <a:lnTo>
                    <a:pt x="5419" y="3435"/>
                  </a:lnTo>
                  <a:lnTo>
                    <a:pt x="6333" y="3907"/>
                  </a:lnTo>
                  <a:cubicBezTo>
                    <a:pt x="6381" y="3931"/>
                    <a:pt x="6429" y="3942"/>
                    <a:pt x="6475" y="3942"/>
                  </a:cubicBezTo>
                  <a:cubicBezTo>
                    <a:pt x="6550" y="3942"/>
                    <a:pt x="6621" y="3915"/>
                    <a:pt x="6679" y="3876"/>
                  </a:cubicBezTo>
                  <a:cubicBezTo>
                    <a:pt x="6805" y="3781"/>
                    <a:pt x="6837" y="3655"/>
                    <a:pt x="6805" y="3561"/>
                  </a:cubicBezTo>
                  <a:lnTo>
                    <a:pt x="6648" y="2553"/>
                  </a:lnTo>
                  <a:lnTo>
                    <a:pt x="7120" y="2080"/>
                  </a:lnTo>
                  <a:lnTo>
                    <a:pt x="7593" y="2553"/>
                  </a:lnTo>
                  <a:lnTo>
                    <a:pt x="7435" y="3561"/>
                  </a:lnTo>
                  <a:cubicBezTo>
                    <a:pt x="7404" y="3655"/>
                    <a:pt x="7467" y="3813"/>
                    <a:pt x="7561" y="3876"/>
                  </a:cubicBezTo>
                  <a:cubicBezTo>
                    <a:pt x="7635" y="3913"/>
                    <a:pt x="7698" y="3928"/>
                    <a:pt x="7763" y="3928"/>
                  </a:cubicBezTo>
                  <a:cubicBezTo>
                    <a:pt x="7809" y="3928"/>
                    <a:pt x="7856" y="3920"/>
                    <a:pt x="7908" y="3907"/>
                  </a:cubicBezTo>
                  <a:lnTo>
                    <a:pt x="8822" y="3435"/>
                  </a:lnTo>
                  <a:lnTo>
                    <a:pt x="9735" y="3907"/>
                  </a:lnTo>
                  <a:cubicBezTo>
                    <a:pt x="9771" y="3931"/>
                    <a:pt x="9812" y="3942"/>
                    <a:pt x="9856" y="3942"/>
                  </a:cubicBezTo>
                  <a:cubicBezTo>
                    <a:pt x="9926" y="3942"/>
                    <a:pt x="10004" y="3915"/>
                    <a:pt x="10082" y="3876"/>
                  </a:cubicBezTo>
                  <a:cubicBezTo>
                    <a:pt x="10208" y="3781"/>
                    <a:pt x="10239" y="3655"/>
                    <a:pt x="10208" y="3561"/>
                  </a:cubicBezTo>
                  <a:lnTo>
                    <a:pt x="10050" y="2553"/>
                  </a:lnTo>
                  <a:lnTo>
                    <a:pt x="10743" y="1860"/>
                  </a:lnTo>
                  <a:cubicBezTo>
                    <a:pt x="10838" y="1765"/>
                    <a:pt x="10869" y="1608"/>
                    <a:pt x="10838" y="1482"/>
                  </a:cubicBezTo>
                  <a:cubicBezTo>
                    <a:pt x="10775" y="1387"/>
                    <a:pt x="10680" y="1293"/>
                    <a:pt x="10554" y="1261"/>
                  </a:cubicBezTo>
                  <a:lnTo>
                    <a:pt x="9578" y="1104"/>
                  </a:lnTo>
                  <a:lnTo>
                    <a:pt x="9137" y="190"/>
                  </a:lnTo>
                  <a:cubicBezTo>
                    <a:pt x="9105" y="64"/>
                    <a:pt x="8979" y="1"/>
                    <a:pt x="8822" y="1"/>
                  </a:cubicBezTo>
                  <a:cubicBezTo>
                    <a:pt x="8696" y="1"/>
                    <a:pt x="8570" y="64"/>
                    <a:pt x="8507" y="190"/>
                  </a:cubicBezTo>
                  <a:lnTo>
                    <a:pt x="8066" y="1104"/>
                  </a:lnTo>
                  <a:lnTo>
                    <a:pt x="7120" y="1261"/>
                  </a:lnTo>
                  <a:lnTo>
                    <a:pt x="6175" y="1104"/>
                  </a:lnTo>
                  <a:lnTo>
                    <a:pt x="5734" y="190"/>
                  </a:lnTo>
                  <a:cubicBezTo>
                    <a:pt x="5703" y="64"/>
                    <a:pt x="5577" y="1"/>
                    <a:pt x="5419" y="1"/>
                  </a:cubicBezTo>
                  <a:cubicBezTo>
                    <a:pt x="5262" y="1"/>
                    <a:pt x="5199" y="64"/>
                    <a:pt x="5104" y="190"/>
                  </a:cubicBezTo>
                  <a:lnTo>
                    <a:pt x="4695" y="1104"/>
                  </a:lnTo>
                  <a:lnTo>
                    <a:pt x="3749" y="1261"/>
                  </a:lnTo>
                  <a:lnTo>
                    <a:pt x="2804" y="1104"/>
                  </a:lnTo>
                  <a:lnTo>
                    <a:pt x="2363" y="190"/>
                  </a:lnTo>
                  <a:cubicBezTo>
                    <a:pt x="2332" y="64"/>
                    <a:pt x="2206"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0" name="Google Shape;22250;p81"/>
            <p:cNvSpPr/>
            <p:nvPr/>
          </p:nvSpPr>
          <p:spPr>
            <a:xfrm>
              <a:off x="-31830775" y="1939525"/>
              <a:ext cx="189050" cy="189825"/>
            </a:xfrm>
            <a:custGeom>
              <a:avLst/>
              <a:gdLst/>
              <a:ahLst/>
              <a:cxnLst/>
              <a:rect l="l" t="t" r="r" b="b"/>
              <a:pathLst>
                <a:path w="7562" h="7593" extrusionOk="0">
                  <a:moveTo>
                    <a:pt x="3718" y="662"/>
                  </a:moveTo>
                  <a:cubicBezTo>
                    <a:pt x="5072" y="662"/>
                    <a:pt x="6144" y="1764"/>
                    <a:pt x="6144" y="3088"/>
                  </a:cubicBezTo>
                  <a:lnTo>
                    <a:pt x="6144" y="3466"/>
                  </a:lnTo>
                  <a:lnTo>
                    <a:pt x="6081" y="3466"/>
                  </a:lnTo>
                  <a:cubicBezTo>
                    <a:pt x="5986" y="2647"/>
                    <a:pt x="5261" y="2048"/>
                    <a:pt x="4411" y="2048"/>
                  </a:cubicBezTo>
                  <a:lnTo>
                    <a:pt x="3025" y="2048"/>
                  </a:lnTo>
                  <a:cubicBezTo>
                    <a:pt x="2142" y="2048"/>
                    <a:pt x="1481" y="2678"/>
                    <a:pt x="1323" y="3466"/>
                  </a:cubicBezTo>
                  <a:lnTo>
                    <a:pt x="1292" y="3466"/>
                  </a:lnTo>
                  <a:lnTo>
                    <a:pt x="1292" y="3088"/>
                  </a:lnTo>
                  <a:cubicBezTo>
                    <a:pt x="1323" y="1764"/>
                    <a:pt x="2426" y="662"/>
                    <a:pt x="3718" y="662"/>
                  </a:cubicBezTo>
                  <a:close/>
                  <a:moveTo>
                    <a:pt x="4348" y="2773"/>
                  </a:moveTo>
                  <a:cubicBezTo>
                    <a:pt x="4915" y="2773"/>
                    <a:pt x="5387" y="3245"/>
                    <a:pt x="5387" y="3781"/>
                  </a:cubicBezTo>
                  <a:lnTo>
                    <a:pt x="5387" y="4127"/>
                  </a:lnTo>
                  <a:lnTo>
                    <a:pt x="5387" y="4127"/>
                  </a:lnTo>
                  <a:cubicBezTo>
                    <a:pt x="5153" y="4127"/>
                    <a:pt x="4907" y="4122"/>
                    <a:pt x="4820" y="4064"/>
                  </a:cubicBezTo>
                  <a:cubicBezTo>
                    <a:pt x="4789" y="4033"/>
                    <a:pt x="4757" y="3907"/>
                    <a:pt x="4757" y="3812"/>
                  </a:cubicBezTo>
                  <a:cubicBezTo>
                    <a:pt x="4757" y="3623"/>
                    <a:pt x="4600" y="3466"/>
                    <a:pt x="4411" y="3466"/>
                  </a:cubicBezTo>
                  <a:cubicBezTo>
                    <a:pt x="4190" y="3466"/>
                    <a:pt x="4033" y="3623"/>
                    <a:pt x="4033" y="3812"/>
                  </a:cubicBezTo>
                  <a:cubicBezTo>
                    <a:pt x="4033" y="3907"/>
                    <a:pt x="4033" y="4033"/>
                    <a:pt x="3970" y="4064"/>
                  </a:cubicBezTo>
                  <a:cubicBezTo>
                    <a:pt x="3907" y="4127"/>
                    <a:pt x="3789" y="4143"/>
                    <a:pt x="3643" y="4143"/>
                  </a:cubicBezTo>
                  <a:cubicBezTo>
                    <a:pt x="3497" y="4143"/>
                    <a:pt x="3324" y="4127"/>
                    <a:pt x="3151" y="4127"/>
                  </a:cubicBezTo>
                  <a:lnTo>
                    <a:pt x="1953" y="4127"/>
                  </a:lnTo>
                  <a:lnTo>
                    <a:pt x="1953" y="3781"/>
                  </a:lnTo>
                  <a:cubicBezTo>
                    <a:pt x="1953" y="3214"/>
                    <a:pt x="2426" y="2773"/>
                    <a:pt x="2993" y="2773"/>
                  </a:cubicBezTo>
                  <a:close/>
                  <a:moveTo>
                    <a:pt x="1008" y="4096"/>
                  </a:moveTo>
                  <a:cubicBezTo>
                    <a:pt x="1197" y="4096"/>
                    <a:pt x="1355" y="4253"/>
                    <a:pt x="1355" y="4442"/>
                  </a:cubicBezTo>
                  <a:lnTo>
                    <a:pt x="1355" y="5135"/>
                  </a:lnTo>
                  <a:cubicBezTo>
                    <a:pt x="1323" y="5356"/>
                    <a:pt x="1197" y="5482"/>
                    <a:pt x="1008" y="5482"/>
                  </a:cubicBezTo>
                  <a:cubicBezTo>
                    <a:pt x="819" y="5482"/>
                    <a:pt x="662" y="5324"/>
                    <a:pt x="662" y="5135"/>
                  </a:cubicBezTo>
                  <a:lnTo>
                    <a:pt x="662" y="4442"/>
                  </a:lnTo>
                  <a:cubicBezTo>
                    <a:pt x="662" y="4253"/>
                    <a:pt x="819" y="4096"/>
                    <a:pt x="1008" y="4096"/>
                  </a:cubicBezTo>
                  <a:close/>
                  <a:moveTo>
                    <a:pt x="6459" y="4127"/>
                  </a:moveTo>
                  <a:cubicBezTo>
                    <a:pt x="6648" y="4127"/>
                    <a:pt x="6805" y="4285"/>
                    <a:pt x="6805" y="4505"/>
                  </a:cubicBezTo>
                  <a:lnTo>
                    <a:pt x="6805" y="5167"/>
                  </a:lnTo>
                  <a:cubicBezTo>
                    <a:pt x="6805" y="5356"/>
                    <a:pt x="6648" y="5513"/>
                    <a:pt x="6459" y="5513"/>
                  </a:cubicBezTo>
                  <a:cubicBezTo>
                    <a:pt x="6238" y="5513"/>
                    <a:pt x="6081" y="5356"/>
                    <a:pt x="6081" y="5167"/>
                  </a:cubicBezTo>
                  <a:lnTo>
                    <a:pt x="6081" y="4505"/>
                  </a:lnTo>
                  <a:cubicBezTo>
                    <a:pt x="6081" y="4285"/>
                    <a:pt x="6238" y="4127"/>
                    <a:pt x="6459" y="4127"/>
                  </a:cubicBezTo>
                  <a:close/>
                  <a:moveTo>
                    <a:pt x="4442" y="4568"/>
                  </a:moveTo>
                  <a:cubicBezTo>
                    <a:pt x="4726" y="4757"/>
                    <a:pt x="5072" y="4820"/>
                    <a:pt x="5450" y="4820"/>
                  </a:cubicBezTo>
                  <a:lnTo>
                    <a:pt x="5450" y="5167"/>
                  </a:lnTo>
                  <a:cubicBezTo>
                    <a:pt x="5450" y="6112"/>
                    <a:pt x="4663" y="6900"/>
                    <a:pt x="3718" y="6900"/>
                  </a:cubicBezTo>
                  <a:cubicBezTo>
                    <a:pt x="2772" y="6900"/>
                    <a:pt x="2048" y="6112"/>
                    <a:pt x="2048" y="5167"/>
                  </a:cubicBezTo>
                  <a:lnTo>
                    <a:pt x="2048" y="4820"/>
                  </a:lnTo>
                  <a:lnTo>
                    <a:pt x="3214" y="4820"/>
                  </a:lnTo>
                  <a:cubicBezTo>
                    <a:pt x="3305" y="4820"/>
                    <a:pt x="3394" y="4821"/>
                    <a:pt x="3479" y="4821"/>
                  </a:cubicBezTo>
                  <a:cubicBezTo>
                    <a:pt x="3863" y="4821"/>
                    <a:pt x="4184" y="4800"/>
                    <a:pt x="4442" y="4568"/>
                  </a:cubicBezTo>
                  <a:close/>
                  <a:moveTo>
                    <a:pt x="3718" y="0"/>
                  </a:moveTo>
                  <a:cubicBezTo>
                    <a:pt x="2048" y="0"/>
                    <a:pt x="662" y="1386"/>
                    <a:pt x="662" y="3119"/>
                  </a:cubicBezTo>
                  <a:lnTo>
                    <a:pt x="662" y="3497"/>
                  </a:lnTo>
                  <a:cubicBezTo>
                    <a:pt x="252" y="3655"/>
                    <a:pt x="0" y="4033"/>
                    <a:pt x="0" y="4505"/>
                  </a:cubicBezTo>
                  <a:lnTo>
                    <a:pt x="0" y="5167"/>
                  </a:lnTo>
                  <a:cubicBezTo>
                    <a:pt x="0" y="5703"/>
                    <a:pt x="473" y="6175"/>
                    <a:pt x="1008" y="6175"/>
                  </a:cubicBezTo>
                  <a:cubicBezTo>
                    <a:pt x="1197" y="6175"/>
                    <a:pt x="1355" y="6144"/>
                    <a:pt x="1512" y="6081"/>
                  </a:cubicBezTo>
                  <a:cubicBezTo>
                    <a:pt x="1890" y="6963"/>
                    <a:pt x="2741" y="7593"/>
                    <a:pt x="3781" y="7593"/>
                  </a:cubicBezTo>
                  <a:cubicBezTo>
                    <a:pt x="4789" y="7593"/>
                    <a:pt x="5671" y="6963"/>
                    <a:pt x="6018" y="6049"/>
                  </a:cubicBezTo>
                  <a:cubicBezTo>
                    <a:pt x="6175" y="6144"/>
                    <a:pt x="6333" y="6175"/>
                    <a:pt x="6522" y="6175"/>
                  </a:cubicBezTo>
                  <a:cubicBezTo>
                    <a:pt x="7089" y="6175"/>
                    <a:pt x="7561" y="5703"/>
                    <a:pt x="7561" y="5167"/>
                  </a:cubicBezTo>
                  <a:lnTo>
                    <a:pt x="7561" y="4474"/>
                  </a:lnTo>
                  <a:cubicBezTo>
                    <a:pt x="7561" y="4064"/>
                    <a:pt x="7278" y="3655"/>
                    <a:pt x="6868" y="3497"/>
                  </a:cubicBezTo>
                  <a:lnTo>
                    <a:pt x="6868" y="3119"/>
                  </a:lnTo>
                  <a:cubicBezTo>
                    <a:pt x="6805" y="1386"/>
                    <a:pt x="5419" y="0"/>
                    <a:pt x="37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51" name="Google Shape;22251;p81"/>
          <p:cNvSpPr/>
          <p:nvPr/>
        </p:nvSpPr>
        <p:spPr>
          <a:xfrm>
            <a:off x="2948367" y="4511690"/>
            <a:ext cx="415400" cy="471449"/>
          </a:xfrm>
          <a:custGeom>
            <a:avLst/>
            <a:gdLst/>
            <a:ahLst/>
            <a:cxnLst/>
            <a:rect l="l" t="t" r="r" b="b"/>
            <a:pathLst>
              <a:path w="10272" h="11658" extrusionOk="0">
                <a:moveTo>
                  <a:pt x="7877" y="693"/>
                </a:moveTo>
                <a:cubicBezTo>
                  <a:pt x="8066" y="693"/>
                  <a:pt x="8224" y="851"/>
                  <a:pt x="8224" y="1040"/>
                </a:cubicBezTo>
                <a:lnTo>
                  <a:pt x="8224" y="1387"/>
                </a:lnTo>
                <a:lnTo>
                  <a:pt x="2080" y="1387"/>
                </a:lnTo>
                <a:lnTo>
                  <a:pt x="2080" y="1040"/>
                </a:lnTo>
                <a:cubicBezTo>
                  <a:pt x="2049" y="851"/>
                  <a:pt x="2206" y="693"/>
                  <a:pt x="2395" y="693"/>
                </a:cubicBezTo>
                <a:close/>
                <a:moveTo>
                  <a:pt x="9200" y="2710"/>
                </a:moveTo>
                <a:cubicBezTo>
                  <a:pt x="9421" y="2710"/>
                  <a:pt x="9578" y="2899"/>
                  <a:pt x="9578" y="3088"/>
                </a:cubicBezTo>
                <a:cubicBezTo>
                  <a:pt x="9578" y="3277"/>
                  <a:pt x="9421" y="3434"/>
                  <a:pt x="9200" y="3434"/>
                </a:cubicBezTo>
                <a:lnTo>
                  <a:pt x="8854" y="3434"/>
                </a:lnTo>
                <a:lnTo>
                  <a:pt x="8854" y="2773"/>
                </a:lnTo>
                <a:lnTo>
                  <a:pt x="9200" y="2773"/>
                </a:lnTo>
                <a:lnTo>
                  <a:pt x="9200" y="2710"/>
                </a:lnTo>
                <a:close/>
                <a:moveTo>
                  <a:pt x="6176" y="3907"/>
                </a:moveTo>
                <a:cubicBezTo>
                  <a:pt x="6207" y="4033"/>
                  <a:pt x="6333" y="4127"/>
                  <a:pt x="6491" y="4127"/>
                </a:cubicBezTo>
                <a:lnTo>
                  <a:pt x="9200" y="4127"/>
                </a:lnTo>
                <a:cubicBezTo>
                  <a:pt x="9326" y="4127"/>
                  <a:pt x="9421" y="4127"/>
                  <a:pt x="9515" y="4096"/>
                </a:cubicBezTo>
                <a:lnTo>
                  <a:pt x="9515" y="4096"/>
                </a:lnTo>
                <a:cubicBezTo>
                  <a:pt x="9421" y="4474"/>
                  <a:pt x="9011" y="4789"/>
                  <a:pt x="8539" y="4789"/>
                </a:cubicBezTo>
                <a:lnTo>
                  <a:pt x="6491" y="4789"/>
                </a:lnTo>
                <a:cubicBezTo>
                  <a:pt x="6333" y="4789"/>
                  <a:pt x="6239" y="4852"/>
                  <a:pt x="6176" y="5010"/>
                </a:cubicBezTo>
                <a:lnTo>
                  <a:pt x="5640" y="4474"/>
                </a:lnTo>
                <a:lnTo>
                  <a:pt x="6176" y="3907"/>
                </a:lnTo>
                <a:close/>
                <a:moveTo>
                  <a:pt x="1387" y="4789"/>
                </a:moveTo>
                <a:lnTo>
                  <a:pt x="1387" y="5451"/>
                </a:lnTo>
                <a:lnTo>
                  <a:pt x="1009" y="5451"/>
                </a:lnTo>
                <a:cubicBezTo>
                  <a:pt x="820" y="5451"/>
                  <a:pt x="662" y="5293"/>
                  <a:pt x="662" y="5073"/>
                </a:cubicBezTo>
                <a:cubicBezTo>
                  <a:pt x="662" y="4884"/>
                  <a:pt x="820" y="4789"/>
                  <a:pt x="1009" y="4789"/>
                </a:cubicBezTo>
                <a:close/>
                <a:moveTo>
                  <a:pt x="4065" y="5923"/>
                </a:moveTo>
                <a:lnTo>
                  <a:pt x="4601" y="6459"/>
                </a:lnTo>
                <a:lnTo>
                  <a:pt x="4065" y="7026"/>
                </a:lnTo>
                <a:cubicBezTo>
                  <a:pt x="4033" y="6900"/>
                  <a:pt x="3907" y="6774"/>
                  <a:pt x="3750" y="6774"/>
                </a:cubicBezTo>
                <a:lnTo>
                  <a:pt x="1702" y="6774"/>
                </a:lnTo>
                <a:cubicBezTo>
                  <a:pt x="1664" y="6779"/>
                  <a:pt x="1626" y="6782"/>
                  <a:pt x="1589" y="6782"/>
                </a:cubicBezTo>
                <a:cubicBezTo>
                  <a:pt x="1192" y="6782"/>
                  <a:pt x="838" y="6487"/>
                  <a:pt x="694" y="6112"/>
                </a:cubicBezTo>
                <a:lnTo>
                  <a:pt x="694" y="6112"/>
                </a:lnTo>
                <a:cubicBezTo>
                  <a:pt x="788" y="6144"/>
                  <a:pt x="914" y="6144"/>
                  <a:pt x="1009" y="6144"/>
                </a:cubicBezTo>
                <a:lnTo>
                  <a:pt x="3750" y="6144"/>
                </a:lnTo>
                <a:cubicBezTo>
                  <a:pt x="3907" y="6144"/>
                  <a:pt x="4002" y="6081"/>
                  <a:pt x="4065" y="5923"/>
                </a:cubicBezTo>
                <a:close/>
                <a:moveTo>
                  <a:pt x="8192" y="2048"/>
                </a:moveTo>
                <a:lnTo>
                  <a:pt x="8192" y="3434"/>
                </a:lnTo>
                <a:lnTo>
                  <a:pt x="6806" y="3434"/>
                </a:lnTo>
                <a:lnTo>
                  <a:pt x="6806" y="3088"/>
                </a:lnTo>
                <a:cubicBezTo>
                  <a:pt x="6806" y="2930"/>
                  <a:pt x="6743" y="2804"/>
                  <a:pt x="6617" y="2773"/>
                </a:cubicBezTo>
                <a:cubicBezTo>
                  <a:pt x="6571" y="2761"/>
                  <a:pt x="6520" y="2754"/>
                  <a:pt x="6472" y="2754"/>
                </a:cubicBezTo>
                <a:cubicBezTo>
                  <a:pt x="6388" y="2754"/>
                  <a:pt x="6310" y="2776"/>
                  <a:pt x="6270" y="2836"/>
                </a:cubicBezTo>
                <a:lnTo>
                  <a:pt x="4884" y="4222"/>
                </a:lnTo>
                <a:cubicBezTo>
                  <a:pt x="4758" y="4348"/>
                  <a:pt x="4758" y="4569"/>
                  <a:pt x="4884" y="4695"/>
                </a:cubicBezTo>
                <a:lnTo>
                  <a:pt x="6270" y="6081"/>
                </a:lnTo>
                <a:cubicBezTo>
                  <a:pt x="6315" y="6125"/>
                  <a:pt x="6407" y="6170"/>
                  <a:pt x="6501" y="6170"/>
                </a:cubicBezTo>
                <a:cubicBezTo>
                  <a:pt x="6540" y="6170"/>
                  <a:pt x="6580" y="6162"/>
                  <a:pt x="6617" y="6144"/>
                </a:cubicBezTo>
                <a:cubicBezTo>
                  <a:pt x="6743" y="6112"/>
                  <a:pt x="6806" y="5955"/>
                  <a:pt x="6806" y="5829"/>
                </a:cubicBezTo>
                <a:lnTo>
                  <a:pt x="6806" y="5482"/>
                </a:lnTo>
                <a:lnTo>
                  <a:pt x="8192" y="5482"/>
                </a:lnTo>
                <a:lnTo>
                  <a:pt x="8192" y="8948"/>
                </a:lnTo>
                <a:lnTo>
                  <a:pt x="2049" y="8948"/>
                </a:lnTo>
                <a:lnTo>
                  <a:pt x="2049" y="7530"/>
                </a:lnTo>
                <a:lnTo>
                  <a:pt x="3435" y="7530"/>
                </a:lnTo>
                <a:lnTo>
                  <a:pt x="3435" y="7877"/>
                </a:lnTo>
                <a:cubicBezTo>
                  <a:pt x="3435" y="8034"/>
                  <a:pt x="3498" y="8160"/>
                  <a:pt x="3624" y="8192"/>
                </a:cubicBezTo>
                <a:cubicBezTo>
                  <a:pt x="3676" y="8218"/>
                  <a:pt x="3734" y="8233"/>
                  <a:pt x="3788" y="8233"/>
                </a:cubicBezTo>
                <a:cubicBezTo>
                  <a:pt x="3864" y="8233"/>
                  <a:pt x="3934" y="8202"/>
                  <a:pt x="3970" y="8129"/>
                </a:cubicBezTo>
                <a:lnTo>
                  <a:pt x="5357" y="6742"/>
                </a:lnTo>
                <a:cubicBezTo>
                  <a:pt x="5483" y="6616"/>
                  <a:pt x="5483" y="6396"/>
                  <a:pt x="5357" y="6270"/>
                </a:cubicBezTo>
                <a:lnTo>
                  <a:pt x="3970" y="4884"/>
                </a:lnTo>
                <a:cubicBezTo>
                  <a:pt x="3924" y="4837"/>
                  <a:pt x="3828" y="4808"/>
                  <a:pt x="3730" y="4808"/>
                </a:cubicBezTo>
                <a:cubicBezTo>
                  <a:pt x="3694" y="4808"/>
                  <a:pt x="3658" y="4812"/>
                  <a:pt x="3624" y="4821"/>
                </a:cubicBezTo>
                <a:cubicBezTo>
                  <a:pt x="3498" y="4852"/>
                  <a:pt x="3435" y="5010"/>
                  <a:pt x="3435" y="5136"/>
                </a:cubicBezTo>
                <a:lnTo>
                  <a:pt x="3435" y="5482"/>
                </a:lnTo>
                <a:lnTo>
                  <a:pt x="2049" y="5482"/>
                </a:lnTo>
                <a:lnTo>
                  <a:pt x="2049" y="2048"/>
                </a:lnTo>
                <a:close/>
                <a:moveTo>
                  <a:pt x="8192" y="9609"/>
                </a:moveTo>
                <a:lnTo>
                  <a:pt x="8192" y="10649"/>
                </a:lnTo>
                <a:cubicBezTo>
                  <a:pt x="8192" y="10838"/>
                  <a:pt x="8035" y="10996"/>
                  <a:pt x="7877" y="10996"/>
                </a:cubicBezTo>
                <a:lnTo>
                  <a:pt x="2395" y="10996"/>
                </a:lnTo>
                <a:cubicBezTo>
                  <a:pt x="2206" y="10996"/>
                  <a:pt x="2049" y="10838"/>
                  <a:pt x="2049" y="10649"/>
                </a:cubicBezTo>
                <a:lnTo>
                  <a:pt x="2049" y="9609"/>
                </a:lnTo>
                <a:close/>
                <a:moveTo>
                  <a:pt x="2395" y="0"/>
                </a:moveTo>
                <a:cubicBezTo>
                  <a:pt x="1860" y="0"/>
                  <a:pt x="1387" y="473"/>
                  <a:pt x="1387" y="1040"/>
                </a:cubicBezTo>
                <a:lnTo>
                  <a:pt x="1387" y="4096"/>
                </a:lnTo>
                <a:lnTo>
                  <a:pt x="1009" y="4096"/>
                </a:lnTo>
                <a:cubicBezTo>
                  <a:pt x="473" y="4096"/>
                  <a:pt x="1" y="4569"/>
                  <a:pt x="1" y="5136"/>
                </a:cubicBezTo>
                <a:lnTo>
                  <a:pt x="1" y="5797"/>
                </a:lnTo>
                <a:cubicBezTo>
                  <a:pt x="1" y="6616"/>
                  <a:pt x="599" y="7341"/>
                  <a:pt x="1387" y="7498"/>
                </a:cubicBezTo>
                <a:lnTo>
                  <a:pt x="1387" y="10649"/>
                </a:lnTo>
                <a:cubicBezTo>
                  <a:pt x="1387" y="11185"/>
                  <a:pt x="1860" y="11657"/>
                  <a:pt x="2395" y="11657"/>
                </a:cubicBezTo>
                <a:lnTo>
                  <a:pt x="7877" y="11657"/>
                </a:lnTo>
                <a:cubicBezTo>
                  <a:pt x="8413" y="11657"/>
                  <a:pt x="8885" y="11185"/>
                  <a:pt x="8885" y="10649"/>
                </a:cubicBezTo>
                <a:lnTo>
                  <a:pt x="8885" y="5451"/>
                </a:lnTo>
                <a:cubicBezTo>
                  <a:pt x="9673" y="5293"/>
                  <a:pt x="10271" y="4569"/>
                  <a:pt x="10271" y="3749"/>
                </a:cubicBezTo>
                <a:lnTo>
                  <a:pt x="10271" y="3088"/>
                </a:lnTo>
                <a:cubicBezTo>
                  <a:pt x="10271" y="2521"/>
                  <a:pt x="9799" y="2048"/>
                  <a:pt x="9263" y="2048"/>
                </a:cubicBezTo>
                <a:lnTo>
                  <a:pt x="8885" y="2048"/>
                </a:lnTo>
                <a:lnTo>
                  <a:pt x="8885" y="1040"/>
                </a:lnTo>
                <a:cubicBezTo>
                  <a:pt x="8885" y="473"/>
                  <a:pt x="8413" y="0"/>
                  <a:pt x="787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52" name="Google Shape;22252;p81"/>
          <p:cNvGrpSpPr/>
          <p:nvPr/>
        </p:nvGrpSpPr>
        <p:grpSpPr>
          <a:xfrm>
            <a:off x="2915269" y="5125791"/>
            <a:ext cx="489284" cy="470357"/>
            <a:chOff x="-31889075" y="2658950"/>
            <a:chExt cx="302475" cy="290775"/>
          </a:xfrm>
        </p:grpSpPr>
        <p:sp>
          <p:nvSpPr>
            <p:cNvPr id="22253" name="Google Shape;22253;p81"/>
            <p:cNvSpPr/>
            <p:nvPr/>
          </p:nvSpPr>
          <p:spPr>
            <a:xfrm>
              <a:off x="-31889075" y="2658950"/>
              <a:ext cx="302475" cy="290775"/>
            </a:xfrm>
            <a:custGeom>
              <a:avLst/>
              <a:gdLst/>
              <a:ahLst/>
              <a:cxnLst/>
              <a:rect l="l" t="t" r="r" b="b"/>
              <a:pathLst>
                <a:path w="12099" h="11631" extrusionOk="0">
                  <a:moveTo>
                    <a:pt x="10555" y="712"/>
                  </a:moveTo>
                  <a:lnTo>
                    <a:pt x="11153" y="1310"/>
                  </a:lnTo>
                  <a:lnTo>
                    <a:pt x="10051" y="3138"/>
                  </a:lnTo>
                  <a:lnTo>
                    <a:pt x="8728" y="1814"/>
                  </a:lnTo>
                  <a:lnTo>
                    <a:pt x="10555" y="712"/>
                  </a:lnTo>
                  <a:close/>
                  <a:moveTo>
                    <a:pt x="8665" y="2696"/>
                  </a:moveTo>
                  <a:lnTo>
                    <a:pt x="9137" y="3169"/>
                  </a:lnTo>
                  <a:lnTo>
                    <a:pt x="7278" y="4996"/>
                  </a:lnTo>
                  <a:lnTo>
                    <a:pt x="6806" y="4524"/>
                  </a:lnTo>
                  <a:lnTo>
                    <a:pt x="8665" y="2696"/>
                  </a:lnTo>
                  <a:close/>
                  <a:moveTo>
                    <a:pt x="3022" y="640"/>
                  </a:moveTo>
                  <a:cubicBezTo>
                    <a:pt x="3549" y="640"/>
                    <a:pt x="4066" y="847"/>
                    <a:pt x="4443" y="1247"/>
                  </a:cubicBezTo>
                  <a:cubicBezTo>
                    <a:pt x="5010" y="1783"/>
                    <a:pt x="5199" y="2602"/>
                    <a:pt x="4915" y="3358"/>
                  </a:cubicBezTo>
                  <a:cubicBezTo>
                    <a:pt x="4884" y="3484"/>
                    <a:pt x="4915" y="3642"/>
                    <a:pt x="5010" y="3705"/>
                  </a:cubicBezTo>
                  <a:lnTo>
                    <a:pt x="8160" y="6855"/>
                  </a:lnTo>
                  <a:cubicBezTo>
                    <a:pt x="8208" y="6926"/>
                    <a:pt x="8308" y="6961"/>
                    <a:pt x="8409" y="6961"/>
                  </a:cubicBezTo>
                  <a:cubicBezTo>
                    <a:pt x="8442" y="6961"/>
                    <a:pt x="8476" y="6957"/>
                    <a:pt x="8507" y="6950"/>
                  </a:cubicBezTo>
                  <a:cubicBezTo>
                    <a:pt x="8741" y="6862"/>
                    <a:pt x="8981" y="6819"/>
                    <a:pt x="9217" y="6819"/>
                  </a:cubicBezTo>
                  <a:cubicBezTo>
                    <a:pt x="9743" y="6819"/>
                    <a:pt x="10248" y="7031"/>
                    <a:pt x="10618" y="7422"/>
                  </a:cubicBezTo>
                  <a:cubicBezTo>
                    <a:pt x="11153" y="7926"/>
                    <a:pt x="11342" y="8682"/>
                    <a:pt x="11153" y="9375"/>
                  </a:cubicBezTo>
                  <a:lnTo>
                    <a:pt x="10240" y="8493"/>
                  </a:lnTo>
                  <a:cubicBezTo>
                    <a:pt x="10035" y="8289"/>
                    <a:pt x="9767" y="8186"/>
                    <a:pt x="9503" y="8186"/>
                  </a:cubicBezTo>
                  <a:cubicBezTo>
                    <a:pt x="9240" y="8186"/>
                    <a:pt x="8980" y="8289"/>
                    <a:pt x="8791" y="8493"/>
                  </a:cubicBezTo>
                  <a:cubicBezTo>
                    <a:pt x="8381" y="8871"/>
                    <a:pt x="8381" y="9533"/>
                    <a:pt x="8791" y="9943"/>
                  </a:cubicBezTo>
                  <a:lnTo>
                    <a:pt x="9673" y="10856"/>
                  </a:lnTo>
                  <a:cubicBezTo>
                    <a:pt x="9498" y="10904"/>
                    <a:pt x="9318" y="10928"/>
                    <a:pt x="9140" y="10928"/>
                  </a:cubicBezTo>
                  <a:cubicBezTo>
                    <a:pt x="8614" y="10928"/>
                    <a:pt x="8096" y="10721"/>
                    <a:pt x="7719" y="10321"/>
                  </a:cubicBezTo>
                  <a:cubicBezTo>
                    <a:pt x="7152" y="9785"/>
                    <a:pt x="6963" y="8966"/>
                    <a:pt x="7247" y="8210"/>
                  </a:cubicBezTo>
                  <a:cubicBezTo>
                    <a:pt x="7278" y="8084"/>
                    <a:pt x="7247" y="7926"/>
                    <a:pt x="7152" y="7863"/>
                  </a:cubicBezTo>
                  <a:lnTo>
                    <a:pt x="4002" y="4713"/>
                  </a:lnTo>
                  <a:cubicBezTo>
                    <a:pt x="3960" y="4629"/>
                    <a:pt x="3876" y="4587"/>
                    <a:pt x="3787" y="4587"/>
                  </a:cubicBezTo>
                  <a:cubicBezTo>
                    <a:pt x="3743" y="4587"/>
                    <a:pt x="3697" y="4597"/>
                    <a:pt x="3655" y="4618"/>
                  </a:cubicBezTo>
                  <a:cubicBezTo>
                    <a:pt x="3421" y="4706"/>
                    <a:pt x="3181" y="4749"/>
                    <a:pt x="2945" y="4749"/>
                  </a:cubicBezTo>
                  <a:cubicBezTo>
                    <a:pt x="2419" y="4749"/>
                    <a:pt x="1914" y="4537"/>
                    <a:pt x="1544" y="4146"/>
                  </a:cubicBezTo>
                  <a:cubicBezTo>
                    <a:pt x="1009" y="3642"/>
                    <a:pt x="820" y="2885"/>
                    <a:pt x="1009" y="2192"/>
                  </a:cubicBezTo>
                  <a:lnTo>
                    <a:pt x="1009" y="2192"/>
                  </a:lnTo>
                  <a:lnTo>
                    <a:pt x="1922" y="3075"/>
                  </a:lnTo>
                  <a:cubicBezTo>
                    <a:pt x="2127" y="3279"/>
                    <a:pt x="2395" y="3382"/>
                    <a:pt x="2659" y="3382"/>
                  </a:cubicBezTo>
                  <a:cubicBezTo>
                    <a:pt x="2923" y="3382"/>
                    <a:pt x="3183" y="3279"/>
                    <a:pt x="3372" y="3075"/>
                  </a:cubicBezTo>
                  <a:cubicBezTo>
                    <a:pt x="3781" y="2696"/>
                    <a:pt x="3781" y="2035"/>
                    <a:pt x="3372" y="1625"/>
                  </a:cubicBezTo>
                  <a:lnTo>
                    <a:pt x="2490" y="712"/>
                  </a:lnTo>
                  <a:cubicBezTo>
                    <a:pt x="2665" y="664"/>
                    <a:pt x="2844" y="640"/>
                    <a:pt x="3022" y="640"/>
                  </a:cubicBezTo>
                  <a:close/>
                  <a:moveTo>
                    <a:pt x="4380" y="6036"/>
                  </a:moveTo>
                  <a:lnTo>
                    <a:pt x="5829" y="7485"/>
                  </a:lnTo>
                  <a:lnTo>
                    <a:pt x="2679" y="10636"/>
                  </a:lnTo>
                  <a:cubicBezTo>
                    <a:pt x="2474" y="10840"/>
                    <a:pt x="2206" y="10943"/>
                    <a:pt x="1942" y="10943"/>
                  </a:cubicBezTo>
                  <a:cubicBezTo>
                    <a:pt x="1678" y="10943"/>
                    <a:pt x="1418" y="10840"/>
                    <a:pt x="1229" y="10636"/>
                  </a:cubicBezTo>
                  <a:cubicBezTo>
                    <a:pt x="820" y="10226"/>
                    <a:pt x="820" y="9596"/>
                    <a:pt x="1229" y="9186"/>
                  </a:cubicBezTo>
                  <a:lnTo>
                    <a:pt x="4380" y="6036"/>
                  </a:lnTo>
                  <a:close/>
                  <a:moveTo>
                    <a:pt x="2915" y="1"/>
                  </a:moveTo>
                  <a:cubicBezTo>
                    <a:pt x="2465" y="1"/>
                    <a:pt x="2014" y="112"/>
                    <a:pt x="1607" y="334"/>
                  </a:cubicBezTo>
                  <a:cubicBezTo>
                    <a:pt x="1544" y="365"/>
                    <a:pt x="1450" y="491"/>
                    <a:pt x="1450" y="554"/>
                  </a:cubicBezTo>
                  <a:cubicBezTo>
                    <a:pt x="1450" y="680"/>
                    <a:pt x="1481" y="775"/>
                    <a:pt x="1544" y="838"/>
                  </a:cubicBezTo>
                  <a:lnTo>
                    <a:pt x="2836" y="2129"/>
                  </a:lnTo>
                  <a:cubicBezTo>
                    <a:pt x="2962" y="2255"/>
                    <a:pt x="2962" y="2507"/>
                    <a:pt x="2836" y="2602"/>
                  </a:cubicBezTo>
                  <a:cubicBezTo>
                    <a:pt x="2773" y="2665"/>
                    <a:pt x="2686" y="2696"/>
                    <a:pt x="2600" y="2696"/>
                  </a:cubicBezTo>
                  <a:cubicBezTo>
                    <a:pt x="2513" y="2696"/>
                    <a:pt x="2427" y="2665"/>
                    <a:pt x="2364" y="2602"/>
                  </a:cubicBezTo>
                  <a:lnTo>
                    <a:pt x="1072" y="1310"/>
                  </a:lnTo>
                  <a:cubicBezTo>
                    <a:pt x="1001" y="1239"/>
                    <a:pt x="912" y="1204"/>
                    <a:pt x="846" y="1204"/>
                  </a:cubicBezTo>
                  <a:cubicBezTo>
                    <a:pt x="824" y="1204"/>
                    <a:pt x="804" y="1208"/>
                    <a:pt x="788" y="1216"/>
                  </a:cubicBezTo>
                  <a:cubicBezTo>
                    <a:pt x="662" y="1216"/>
                    <a:pt x="599" y="1310"/>
                    <a:pt x="536" y="1373"/>
                  </a:cubicBezTo>
                  <a:cubicBezTo>
                    <a:pt x="1" y="2413"/>
                    <a:pt x="127" y="3736"/>
                    <a:pt x="1009" y="4618"/>
                  </a:cubicBezTo>
                  <a:cubicBezTo>
                    <a:pt x="1549" y="5135"/>
                    <a:pt x="2230" y="5407"/>
                    <a:pt x="2934" y="5407"/>
                  </a:cubicBezTo>
                  <a:cubicBezTo>
                    <a:pt x="3173" y="5407"/>
                    <a:pt x="3415" y="5375"/>
                    <a:pt x="3655" y="5311"/>
                  </a:cubicBezTo>
                  <a:lnTo>
                    <a:pt x="3907" y="5563"/>
                  </a:lnTo>
                  <a:lnTo>
                    <a:pt x="757" y="8714"/>
                  </a:lnTo>
                  <a:cubicBezTo>
                    <a:pt x="64" y="9344"/>
                    <a:pt x="64" y="10447"/>
                    <a:pt x="757" y="11108"/>
                  </a:cubicBezTo>
                  <a:cubicBezTo>
                    <a:pt x="1088" y="11455"/>
                    <a:pt x="1521" y="11628"/>
                    <a:pt x="1954" y="11628"/>
                  </a:cubicBezTo>
                  <a:cubicBezTo>
                    <a:pt x="2387" y="11628"/>
                    <a:pt x="2820" y="11455"/>
                    <a:pt x="3151" y="11108"/>
                  </a:cubicBezTo>
                  <a:lnTo>
                    <a:pt x="6302" y="7958"/>
                  </a:lnTo>
                  <a:lnTo>
                    <a:pt x="6522" y="8210"/>
                  </a:lnTo>
                  <a:cubicBezTo>
                    <a:pt x="6302" y="9155"/>
                    <a:pt x="6522" y="10132"/>
                    <a:pt x="7247" y="10825"/>
                  </a:cubicBezTo>
                  <a:cubicBezTo>
                    <a:pt x="7765" y="11362"/>
                    <a:pt x="8469" y="11630"/>
                    <a:pt x="9169" y="11630"/>
                  </a:cubicBezTo>
                  <a:cubicBezTo>
                    <a:pt x="9618" y="11630"/>
                    <a:pt x="10066" y="11519"/>
                    <a:pt x="10460" y="11297"/>
                  </a:cubicBezTo>
                  <a:cubicBezTo>
                    <a:pt x="10555" y="11266"/>
                    <a:pt x="10618" y="11140"/>
                    <a:pt x="10618" y="11077"/>
                  </a:cubicBezTo>
                  <a:cubicBezTo>
                    <a:pt x="10618" y="11014"/>
                    <a:pt x="10586" y="10888"/>
                    <a:pt x="10555" y="10793"/>
                  </a:cubicBezTo>
                  <a:lnTo>
                    <a:pt x="9263" y="9501"/>
                  </a:lnTo>
                  <a:cubicBezTo>
                    <a:pt x="9137" y="9375"/>
                    <a:pt x="9137" y="9155"/>
                    <a:pt x="9263" y="9029"/>
                  </a:cubicBezTo>
                  <a:cubicBezTo>
                    <a:pt x="9310" y="8966"/>
                    <a:pt x="9397" y="8934"/>
                    <a:pt x="9488" y="8934"/>
                  </a:cubicBezTo>
                  <a:cubicBezTo>
                    <a:pt x="9578" y="8934"/>
                    <a:pt x="9673" y="8966"/>
                    <a:pt x="9736" y="9029"/>
                  </a:cubicBezTo>
                  <a:lnTo>
                    <a:pt x="11027" y="10321"/>
                  </a:lnTo>
                  <a:cubicBezTo>
                    <a:pt x="11075" y="10392"/>
                    <a:pt x="11157" y="10427"/>
                    <a:pt x="11236" y="10427"/>
                  </a:cubicBezTo>
                  <a:cubicBezTo>
                    <a:pt x="11262" y="10427"/>
                    <a:pt x="11287" y="10423"/>
                    <a:pt x="11311" y="10415"/>
                  </a:cubicBezTo>
                  <a:cubicBezTo>
                    <a:pt x="11405" y="10415"/>
                    <a:pt x="11500" y="10321"/>
                    <a:pt x="11532" y="10258"/>
                  </a:cubicBezTo>
                  <a:cubicBezTo>
                    <a:pt x="12099" y="9218"/>
                    <a:pt x="11973" y="7895"/>
                    <a:pt x="11059" y="7013"/>
                  </a:cubicBezTo>
                  <a:cubicBezTo>
                    <a:pt x="10542" y="6496"/>
                    <a:pt x="9850" y="6224"/>
                    <a:pt x="9139" y="6224"/>
                  </a:cubicBezTo>
                  <a:cubicBezTo>
                    <a:pt x="8897" y="6224"/>
                    <a:pt x="8653" y="6255"/>
                    <a:pt x="8413" y="6320"/>
                  </a:cubicBezTo>
                  <a:lnTo>
                    <a:pt x="7719" y="5595"/>
                  </a:lnTo>
                  <a:lnTo>
                    <a:pt x="9578" y="3736"/>
                  </a:lnTo>
                  <a:lnTo>
                    <a:pt x="9799" y="3988"/>
                  </a:lnTo>
                  <a:cubicBezTo>
                    <a:pt x="9867" y="4056"/>
                    <a:pt x="9958" y="4089"/>
                    <a:pt x="10051" y="4089"/>
                  </a:cubicBezTo>
                  <a:cubicBezTo>
                    <a:pt x="10172" y="4089"/>
                    <a:pt x="10294" y="4032"/>
                    <a:pt x="10366" y="3925"/>
                  </a:cubicBezTo>
                  <a:lnTo>
                    <a:pt x="11815" y="1499"/>
                  </a:lnTo>
                  <a:cubicBezTo>
                    <a:pt x="11878" y="1373"/>
                    <a:pt x="11878" y="1184"/>
                    <a:pt x="11784" y="1090"/>
                  </a:cubicBezTo>
                  <a:lnTo>
                    <a:pt x="10775" y="82"/>
                  </a:lnTo>
                  <a:cubicBezTo>
                    <a:pt x="10723" y="30"/>
                    <a:pt x="10652" y="6"/>
                    <a:pt x="10573" y="6"/>
                  </a:cubicBezTo>
                  <a:cubicBezTo>
                    <a:pt x="10507" y="6"/>
                    <a:pt x="10437" y="22"/>
                    <a:pt x="10366" y="50"/>
                  </a:cubicBezTo>
                  <a:lnTo>
                    <a:pt x="7940" y="1499"/>
                  </a:lnTo>
                  <a:cubicBezTo>
                    <a:pt x="7751" y="1625"/>
                    <a:pt x="7719" y="1909"/>
                    <a:pt x="7877" y="2066"/>
                  </a:cubicBezTo>
                  <a:lnTo>
                    <a:pt x="8097" y="2287"/>
                  </a:lnTo>
                  <a:lnTo>
                    <a:pt x="6270" y="4146"/>
                  </a:lnTo>
                  <a:lnTo>
                    <a:pt x="5546" y="3421"/>
                  </a:lnTo>
                  <a:cubicBezTo>
                    <a:pt x="5798" y="2476"/>
                    <a:pt x="5546" y="1499"/>
                    <a:pt x="4852" y="806"/>
                  </a:cubicBezTo>
                  <a:cubicBezTo>
                    <a:pt x="4315" y="269"/>
                    <a:pt x="3615" y="1"/>
                    <a:pt x="29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4" name="Google Shape;22254;p81"/>
            <p:cNvSpPr/>
            <p:nvPr/>
          </p:nvSpPr>
          <p:spPr>
            <a:xfrm>
              <a:off x="-31838650" y="2838200"/>
              <a:ext cx="70100" cy="68550"/>
            </a:xfrm>
            <a:custGeom>
              <a:avLst/>
              <a:gdLst/>
              <a:ahLst/>
              <a:cxnLst/>
              <a:rect l="l" t="t" r="r" b="b"/>
              <a:pathLst>
                <a:path w="2804" h="2742" extrusionOk="0">
                  <a:moveTo>
                    <a:pt x="2430" y="0"/>
                  </a:moveTo>
                  <a:cubicBezTo>
                    <a:pt x="2339" y="0"/>
                    <a:pt x="2253" y="32"/>
                    <a:pt x="2205" y="95"/>
                  </a:cubicBezTo>
                  <a:lnTo>
                    <a:pt x="95" y="2174"/>
                  </a:lnTo>
                  <a:cubicBezTo>
                    <a:pt x="0" y="2300"/>
                    <a:pt x="0" y="2521"/>
                    <a:pt x="95" y="2647"/>
                  </a:cubicBezTo>
                  <a:cubicBezTo>
                    <a:pt x="158" y="2710"/>
                    <a:pt x="236" y="2741"/>
                    <a:pt x="319" y="2741"/>
                  </a:cubicBezTo>
                  <a:cubicBezTo>
                    <a:pt x="402" y="2741"/>
                    <a:pt x="488" y="2710"/>
                    <a:pt x="567" y="2647"/>
                  </a:cubicBezTo>
                  <a:lnTo>
                    <a:pt x="2678" y="567"/>
                  </a:lnTo>
                  <a:cubicBezTo>
                    <a:pt x="2804" y="441"/>
                    <a:pt x="2804" y="221"/>
                    <a:pt x="2678" y="95"/>
                  </a:cubicBezTo>
                  <a:cubicBezTo>
                    <a:pt x="2615" y="32"/>
                    <a:pt x="2520" y="0"/>
                    <a:pt x="24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55" name="Google Shape;22255;p81"/>
          <p:cNvSpPr/>
          <p:nvPr/>
        </p:nvSpPr>
        <p:spPr>
          <a:xfrm>
            <a:off x="5299436" y="4511043"/>
            <a:ext cx="475251" cy="472744"/>
          </a:xfrm>
          <a:custGeom>
            <a:avLst/>
            <a:gdLst/>
            <a:ahLst/>
            <a:cxnLst/>
            <a:rect l="l" t="t" r="r" b="b"/>
            <a:pathLst>
              <a:path w="11752" h="11690" extrusionOk="0">
                <a:moveTo>
                  <a:pt x="5923" y="694"/>
                </a:moveTo>
                <a:cubicBezTo>
                  <a:pt x="6490" y="694"/>
                  <a:pt x="6963" y="1166"/>
                  <a:pt x="6963" y="1765"/>
                </a:cubicBezTo>
                <a:cubicBezTo>
                  <a:pt x="6963" y="2332"/>
                  <a:pt x="6490" y="2805"/>
                  <a:pt x="5923" y="2805"/>
                </a:cubicBezTo>
                <a:cubicBezTo>
                  <a:pt x="5325" y="2805"/>
                  <a:pt x="4852" y="2332"/>
                  <a:pt x="4852" y="1765"/>
                </a:cubicBezTo>
                <a:cubicBezTo>
                  <a:pt x="4852" y="1229"/>
                  <a:pt x="5325" y="694"/>
                  <a:pt x="5923" y="694"/>
                </a:cubicBezTo>
                <a:close/>
                <a:moveTo>
                  <a:pt x="2489" y="3466"/>
                </a:moveTo>
                <a:cubicBezTo>
                  <a:pt x="2678" y="3466"/>
                  <a:pt x="2836" y="3624"/>
                  <a:pt x="2836" y="3813"/>
                </a:cubicBezTo>
                <a:lnTo>
                  <a:pt x="2836" y="4916"/>
                </a:lnTo>
                <a:cubicBezTo>
                  <a:pt x="2678" y="4947"/>
                  <a:pt x="2584" y="5042"/>
                  <a:pt x="2458" y="5168"/>
                </a:cubicBezTo>
                <a:cubicBezTo>
                  <a:pt x="2363" y="5231"/>
                  <a:pt x="2300" y="5357"/>
                  <a:pt x="2237" y="5420"/>
                </a:cubicBezTo>
                <a:cubicBezTo>
                  <a:pt x="2174" y="5357"/>
                  <a:pt x="2143" y="5262"/>
                  <a:pt x="2143" y="5199"/>
                </a:cubicBezTo>
                <a:lnTo>
                  <a:pt x="2143" y="3813"/>
                </a:lnTo>
                <a:cubicBezTo>
                  <a:pt x="2143" y="3624"/>
                  <a:pt x="2300" y="3466"/>
                  <a:pt x="2489" y="3466"/>
                </a:cubicBezTo>
                <a:close/>
                <a:moveTo>
                  <a:pt x="9326" y="3466"/>
                </a:moveTo>
                <a:cubicBezTo>
                  <a:pt x="9546" y="3466"/>
                  <a:pt x="9704" y="3624"/>
                  <a:pt x="9704" y="3813"/>
                </a:cubicBezTo>
                <a:lnTo>
                  <a:pt x="9704" y="5199"/>
                </a:lnTo>
                <a:cubicBezTo>
                  <a:pt x="9704" y="5262"/>
                  <a:pt x="9641" y="5357"/>
                  <a:pt x="9578" y="5420"/>
                </a:cubicBezTo>
                <a:cubicBezTo>
                  <a:pt x="9546" y="5294"/>
                  <a:pt x="9452" y="5231"/>
                  <a:pt x="9389" y="5168"/>
                </a:cubicBezTo>
                <a:cubicBezTo>
                  <a:pt x="9263" y="5042"/>
                  <a:pt x="9137" y="4947"/>
                  <a:pt x="8979" y="4916"/>
                </a:cubicBezTo>
                <a:lnTo>
                  <a:pt x="8979" y="3813"/>
                </a:lnTo>
                <a:cubicBezTo>
                  <a:pt x="9011" y="3624"/>
                  <a:pt x="9168" y="3466"/>
                  <a:pt x="9326" y="3466"/>
                </a:cubicBezTo>
                <a:close/>
                <a:moveTo>
                  <a:pt x="5923" y="3466"/>
                </a:moveTo>
                <a:cubicBezTo>
                  <a:pt x="6900" y="3466"/>
                  <a:pt x="7814" y="4096"/>
                  <a:pt x="8160" y="4947"/>
                </a:cubicBezTo>
                <a:cubicBezTo>
                  <a:pt x="8066" y="5010"/>
                  <a:pt x="8003" y="5042"/>
                  <a:pt x="7971" y="5105"/>
                </a:cubicBezTo>
                <a:lnTo>
                  <a:pt x="6081" y="6963"/>
                </a:lnTo>
                <a:cubicBezTo>
                  <a:pt x="6018" y="6995"/>
                  <a:pt x="5955" y="7089"/>
                  <a:pt x="5923" y="7152"/>
                </a:cubicBezTo>
                <a:cubicBezTo>
                  <a:pt x="5860" y="7089"/>
                  <a:pt x="5797" y="7026"/>
                  <a:pt x="5766" y="6963"/>
                </a:cubicBezTo>
                <a:lnTo>
                  <a:pt x="3876" y="5105"/>
                </a:lnTo>
                <a:cubicBezTo>
                  <a:pt x="3781" y="5042"/>
                  <a:pt x="3750" y="5010"/>
                  <a:pt x="3655" y="4947"/>
                </a:cubicBezTo>
                <a:cubicBezTo>
                  <a:pt x="4033" y="4096"/>
                  <a:pt x="4915" y="3466"/>
                  <a:pt x="5923" y="3466"/>
                </a:cubicBezTo>
                <a:close/>
                <a:moveTo>
                  <a:pt x="10744" y="2049"/>
                </a:moveTo>
                <a:cubicBezTo>
                  <a:pt x="10964" y="2049"/>
                  <a:pt x="11122" y="2206"/>
                  <a:pt x="11122" y="2395"/>
                </a:cubicBezTo>
                <a:lnTo>
                  <a:pt x="11122" y="6144"/>
                </a:lnTo>
                <a:lnTo>
                  <a:pt x="11059" y="6144"/>
                </a:lnTo>
                <a:cubicBezTo>
                  <a:pt x="11059" y="6333"/>
                  <a:pt x="11027" y="6491"/>
                  <a:pt x="10901" y="6648"/>
                </a:cubicBezTo>
                <a:lnTo>
                  <a:pt x="9263" y="9421"/>
                </a:lnTo>
                <a:cubicBezTo>
                  <a:pt x="9105" y="9673"/>
                  <a:pt x="9011" y="9956"/>
                  <a:pt x="9011" y="10271"/>
                </a:cubicBezTo>
                <a:lnTo>
                  <a:pt x="9011" y="10933"/>
                </a:lnTo>
                <a:lnTo>
                  <a:pt x="6270" y="10933"/>
                </a:lnTo>
                <a:lnTo>
                  <a:pt x="6270" y="8097"/>
                </a:lnTo>
                <a:cubicBezTo>
                  <a:pt x="6270" y="7845"/>
                  <a:pt x="6396" y="7593"/>
                  <a:pt x="6585" y="7404"/>
                </a:cubicBezTo>
                <a:lnTo>
                  <a:pt x="8475" y="5546"/>
                </a:lnTo>
                <a:cubicBezTo>
                  <a:pt x="8538" y="5483"/>
                  <a:pt x="8625" y="5451"/>
                  <a:pt x="8712" y="5451"/>
                </a:cubicBezTo>
                <a:cubicBezTo>
                  <a:pt x="8798" y="5451"/>
                  <a:pt x="8885" y="5483"/>
                  <a:pt x="8948" y="5546"/>
                </a:cubicBezTo>
                <a:cubicBezTo>
                  <a:pt x="9074" y="5672"/>
                  <a:pt x="9074" y="5892"/>
                  <a:pt x="8948" y="6018"/>
                </a:cubicBezTo>
                <a:lnTo>
                  <a:pt x="7751" y="7215"/>
                </a:lnTo>
                <a:cubicBezTo>
                  <a:pt x="7656" y="7310"/>
                  <a:pt x="7656" y="7562"/>
                  <a:pt x="7751" y="7656"/>
                </a:cubicBezTo>
                <a:cubicBezTo>
                  <a:pt x="7814" y="7719"/>
                  <a:pt x="7908" y="7751"/>
                  <a:pt x="7999" y="7751"/>
                </a:cubicBezTo>
                <a:cubicBezTo>
                  <a:pt x="8089" y="7751"/>
                  <a:pt x="8176" y="7719"/>
                  <a:pt x="8223" y="7656"/>
                </a:cubicBezTo>
                <a:lnTo>
                  <a:pt x="10082" y="5829"/>
                </a:lnTo>
                <a:cubicBezTo>
                  <a:pt x="10271" y="5609"/>
                  <a:pt x="10397" y="5388"/>
                  <a:pt x="10397" y="5105"/>
                </a:cubicBezTo>
                <a:lnTo>
                  <a:pt x="10397" y="2395"/>
                </a:lnTo>
                <a:cubicBezTo>
                  <a:pt x="10397" y="2206"/>
                  <a:pt x="10555" y="2049"/>
                  <a:pt x="10744" y="2049"/>
                </a:cubicBezTo>
                <a:close/>
                <a:moveTo>
                  <a:pt x="1103" y="2080"/>
                </a:moveTo>
                <a:cubicBezTo>
                  <a:pt x="1292" y="2080"/>
                  <a:pt x="1450" y="2238"/>
                  <a:pt x="1450" y="2427"/>
                </a:cubicBezTo>
                <a:lnTo>
                  <a:pt x="1450" y="5168"/>
                </a:lnTo>
                <a:cubicBezTo>
                  <a:pt x="1450" y="5420"/>
                  <a:pt x="1576" y="5672"/>
                  <a:pt x="1796" y="5861"/>
                </a:cubicBezTo>
                <a:lnTo>
                  <a:pt x="3624" y="7719"/>
                </a:lnTo>
                <a:cubicBezTo>
                  <a:pt x="3687" y="7782"/>
                  <a:pt x="3781" y="7814"/>
                  <a:pt x="3872" y="7814"/>
                </a:cubicBezTo>
                <a:cubicBezTo>
                  <a:pt x="3962" y="7814"/>
                  <a:pt x="4049" y="7782"/>
                  <a:pt x="4096" y="7719"/>
                </a:cubicBezTo>
                <a:cubicBezTo>
                  <a:pt x="4222" y="7593"/>
                  <a:pt x="4222" y="7373"/>
                  <a:pt x="4096" y="7247"/>
                </a:cubicBezTo>
                <a:lnTo>
                  <a:pt x="2930" y="6050"/>
                </a:lnTo>
                <a:cubicBezTo>
                  <a:pt x="2804" y="5955"/>
                  <a:pt x="2804" y="5703"/>
                  <a:pt x="2930" y="5577"/>
                </a:cubicBezTo>
                <a:cubicBezTo>
                  <a:pt x="2978" y="5530"/>
                  <a:pt x="3064" y="5506"/>
                  <a:pt x="3155" y="5506"/>
                </a:cubicBezTo>
                <a:cubicBezTo>
                  <a:pt x="3245" y="5506"/>
                  <a:pt x="3340" y="5530"/>
                  <a:pt x="3403" y="5577"/>
                </a:cubicBezTo>
                <a:lnTo>
                  <a:pt x="5293" y="7436"/>
                </a:lnTo>
                <a:cubicBezTo>
                  <a:pt x="5482" y="7625"/>
                  <a:pt x="5608" y="7877"/>
                  <a:pt x="5608" y="8161"/>
                </a:cubicBezTo>
                <a:lnTo>
                  <a:pt x="5608" y="10996"/>
                </a:lnTo>
                <a:lnTo>
                  <a:pt x="2836" y="10996"/>
                </a:lnTo>
                <a:lnTo>
                  <a:pt x="2836" y="10303"/>
                </a:lnTo>
                <a:cubicBezTo>
                  <a:pt x="2804" y="10051"/>
                  <a:pt x="2710" y="9736"/>
                  <a:pt x="2552" y="9452"/>
                </a:cubicBezTo>
                <a:lnTo>
                  <a:pt x="914" y="6680"/>
                </a:lnTo>
                <a:cubicBezTo>
                  <a:pt x="851" y="6522"/>
                  <a:pt x="757" y="6333"/>
                  <a:pt x="757" y="6176"/>
                </a:cubicBezTo>
                <a:lnTo>
                  <a:pt x="757" y="2427"/>
                </a:lnTo>
                <a:cubicBezTo>
                  <a:pt x="757" y="2238"/>
                  <a:pt x="914" y="2080"/>
                  <a:pt x="1103" y="2080"/>
                </a:cubicBezTo>
                <a:close/>
                <a:moveTo>
                  <a:pt x="5860" y="1"/>
                </a:moveTo>
                <a:cubicBezTo>
                  <a:pt x="4915" y="1"/>
                  <a:pt x="4128" y="788"/>
                  <a:pt x="4128" y="1734"/>
                </a:cubicBezTo>
                <a:cubicBezTo>
                  <a:pt x="4128" y="2206"/>
                  <a:pt x="4348" y="2647"/>
                  <a:pt x="4695" y="2994"/>
                </a:cubicBezTo>
                <a:cubicBezTo>
                  <a:pt x="4411" y="3120"/>
                  <a:pt x="4191" y="3214"/>
                  <a:pt x="3939" y="3435"/>
                </a:cubicBezTo>
                <a:cubicBezTo>
                  <a:pt x="3750" y="3592"/>
                  <a:pt x="3592" y="3750"/>
                  <a:pt x="3435" y="3939"/>
                </a:cubicBezTo>
                <a:lnTo>
                  <a:pt x="3435" y="3813"/>
                </a:lnTo>
                <a:cubicBezTo>
                  <a:pt x="3435" y="3246"/>
                  <a:pt x="2962" y="2805"/>
                  <a:pt x="2395" y="2805"/>
                </a:cubicBezTo>
                <a:cubicBezTo>
                  <a:pt x="2300" y="2805"/>
                  <a:pt x="2174" y="2836"/>
                  <a:pt x="2048" y="2836"/>
                </a:cubicBezTo>
                <a:lnTo>
                  <a:pt x="2048" y="2427"/>
                </a:lnTo>
                <a:cubicBezTo>
                  <a:pt x="2048" y="1891"/>
                  <a:pt x="1576" y="1418"/>
                  <a:pt x="1040" y="1418"/>
                </a:cubicBezTo>
                <a:cubicBezTo>
                  <a:pt x="473" y="1418"/>
                  <a:pt x="0" y="1891"/>
                  <a:pt x="0" y="2427"/>
                </a:cubicBezTo>
                <a:lnTo>
                  <a:pt x="0" y="6176"/>
                </a:lnTo>
                <a:cubicBezTo>
                  <a:pt x="0" y="6491"/>
                  <a:pt x="95" y="6806"/>
                  <a:pt x="253" y="7026"/>
                </a:cubicBezTo>
                <a:lnTo>
                  <a:pt x="1891" y="9799"/>
                </a:lnTo>
                <a:cubicBezTo>
                  <a:pt x="1985" y="9956"/>
                  <a:pt x="2048" y="10145"/>
                  <a:pt x="2048" y="10303"/>
                </a:cubicBezTo>
                <a:lnTo>
                  <a:pt x="2048" y="11342"/>
                </a:lnTo>
                <a:cubicBezTo>
                  <a:pt x="2048" y="11532"/>
                  <a:pt x="2206" y="11689"/>
                  <a:pt x="2395" y="11689"/>
                </a:cubicBezTo>
                <a:lnTo>
                  <a:pt x="9294" y="11689"/>
                </a:lnTo>
                <a:cubicBezTo>
                  <a:pt x="9483" y="11689"/>
                  <a:pt x="9641" y="11532"/>
                  <a:pt x="9641" y="11342"/>
                </a:cubicBezTo>
                <a:lnTo>
                  <a:pt x="9641" y="10303"/>
                </a:lnTo>
                <a:cubicBezTo>
                  <a:pt x="9641" y="10114"/>
                  <a:pt x="9704" y="9956"/>
                  <a:pt x="9799" y="9799"/>
                </a:cubicBezTo>
                <a:lnTo>
                  <a:pt x="11468" y="7026"/>
                </a:lnTo>
                <a:cubicBezTo>
                  <a:pt x="11626" y="6774"/>
                  <a:pt x="11689" y="6491"/>
                  <a:pt x="11689" y="6176"/>
                </a:cubicBezTo>
                <a:lnTo>
                  <a:pt x="11689" y="2427"/>
                </a:lnTo>
                <a:cubicBezTo>
                  <a:pt x="11752" y="1891"/>
                  <a:pt x="11279" y="1418"/>
                  <a:pt x="10712" y="1418"/>
                </a:cubicBezTo>
                <a:cubicBezTo>
                  <a:pt x="10177" y="1418"/>
                  <a:pt x="9704" y="1891"/>
                  <a:pt x="9704" y="2427"/>
                </a:cubicBezTo>
                <a:lnTo>
                  <a:pt x="9704" y="2836"/>
                </a:lnTo>
                <a:cubicBezTo>
                  <a:pt x="9578" y="2805"/>
                  <a:pt x="9452" y="2805"/>
                  <a:pt x="9326" y="2805"/>
                </a:cubicBezTo>
                <a:cubicBezTo>
                  <a:pt x="8790" y="2805"/>
                  <a:pt x="8318" y="3246"/>
                  <a:pt x="8318" y="3813"/>
                </a:cubicBezTo>
                <a:lnTo>
                  <a:pt x="8318" y="3939"/>
                </a:lnTo>
                <a:cubicBezTo>
                  <a:pt x="8160" y="3750"/>
                  <a:pt x="8003" y="3592"/>
                  <a:pt x="7814" y="3435"/>
                </a:cubicBezTo>
                <a:cubicBezTo>
                  <a:pt x="7562" y="3246"/>
                  <a:pt x="7341" y="3088"/>
                  <a:pt x="7058" y="2994"/>
                </a:cubicBezTo>
                <a:cubicBezTo>
                  <a:pt x="7404" y="2647"/>
                  <a:pt x="7593" y="2206"/>
                  <a:pt x="7593" y="1734"/>
                </a:cubicBezTo>
                <a:cubicBezTo>
                  <a:pt x="7593" y="788"/>
                  <a:pt x="6806" y="1"/>
                  <a:pt x="5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56" name="Google Shape;22256;p81"/>
          <p:cNvGrpSpPr/>
          <p:nvPr/>
        </p:nvGrpSpPr>
        <p:grpSpPr>
          <a:xfrm>
            <a:off x="2329895" y="2046095"/>
            <a:ext cx="472703" cy="473997"/>
            <a:chOff x="-35136450" y="1912725"/>
            <a:chExt cx="292225" cy="293025"/>
          </a:xfrm>
        </p:grpSpPr>
        <p:sp>
          <p:nvSpPr>
            <p:cNvPr id="22257" name="Google Shape;22257;p81"/>
            <p:cNvSpPr/>
            <p:nvPr/>
          </p:nvSpPr>
          <p:spPr>
            <a:xfrm>
              <a:off x="-35136450" y="2050575"/>
              <a:ext cx="155975" cy="155175"/>
            </a:xfrm>
            <a:custGeom>
              <a:avLst/>
              <a:gdLst/>
              <a:ahLst/>
              <a:cxnLst/>
              <a:rect l="l" t="t" r="r" b="b"/>
              <a:pathLst>
                <a:path w="6239" h="6207" extrusionOk="0">
                  <a:moveTo>
                    <a:pt x="3120" y="693"/>
                  </a:moveTo>
                  <a:cubicBezTo>
                    <a:pt x="3718" y="693"/>
                    <a:pt x="4191" y="1166"/>
                    <a:pt x="4191" y="1702"/>
                  </a:cubicBezTo>
                  <a:cubicBezTo>
                    <a:pt x="4191" y="2269"/>
                    <a:pt x="3718" y="2741"/>
                    <a:pt x="3120" y="2741"/>
                  </a:cubicBezTo>
                  <a:cubicBezTo>
                    <a:pt x="2521" y="2741"/>
                    <a:pt x="2049" y="2269"/>
                    <a:pt x="2049" y="1702"/>
                  </a:cubicBezTo>
                  <a:cubicBezTo>
                    <a:pt x="2049" y="1166"/>
                    <a:pt x="2521" y="693"/>
                    <a:pt x="3120" y="693"/>
                  </a:cubicBezTo>
                  <a:close/>
                  <a:moveTo>
                    <a:pt x="3120" y="3434"/>
                  </a:moveTo>
                  <a:cubicBezTo>
                    <a:pt x="4348" y="3434"/>
                    <a:pt x="5357" y="4348"/>
                    <a:pt x="5514" y="5514"/>
                  </a:cubicBezTo>
                  <a:lnTo>
                    <a:pt x="757" y="5514"/>
                  </a:lnTo>
                  <a:cubicBezTo>
                    <a:pt x="883" y="4348"/>
                    <a:pt x="1891" y="3434"/>
                    <a:pt x="3120" y="3434"/>
                  </a:cubicBezTo>
                  <a:close/>
                  <a:moveTo>
                    <a:pt x="3120" y="0"/>
                  </a:moveTo>
                  <a:cubicBezTo>
                    <a:pt x="2175" y="0"/>
                    <a:pt x="1387" y="756"/>
                    <a:pt x="1387" y="1702"/>
                  </a:cubicBezTo>
                  <a:cubicBezTo>
                    <a:pt x="1387" y="2174"/>
                    <a:pt x="1576" y="2615"/>
                    <a:pt x="1891" y="2930"/>
                  </a:cubicBezTo>
                  <a:lnTo>
                    <a:pt x="1954" y="2962"/>
                  </a:lnTo>
                  <a:cubicBezTo>
                    <a:pt x="851" y="3403"/>
                    <a:pt x="1" y="4506"/>
                    <a:pt x="1" y="5829"/>
                  </a:cubicBezTo>
                  <a:cubicBezTo>
                    <a:pt x="1" y="6049"/>
                    <a:pt x="158" y="6207"/>
                    <a:pt x="379" y="6207"/>
                  </a:cubicBezTo>
                  <a:lnTo>
                    <a:pt x="5892" y="6207"/>
                  </a:lnTo>
                  <a:cubicBezTo>
                    <a:pt x="6081" y="6207"/>
                    <a:pt x="6239" y="6049"/>
                    <a:pt x="6239" y="5829"/>
                  </a:cubicBezTo>
                  <a:cubicBezTo>
                    <a:pt x="6239" y="4537"/>
                    <a:pt x="5420" y="3434"/>
                    <a:pt x="4317" y="2962"/>
                  </a:cubicBezTo>
                  <a:lnTo>
                    <a:pt x="4348" y="2930"/>
                  </a:lnTo>
                  <a:cubicBezTo>
                    <a:pt x="4663" y="2615"/>
                    <a:pt x="4852" y="2174"/>
                    <a:pt x="4852" y="1702"/>
                  </a:cubicBezTo>
                  <a:cubicBezTo>
                    <a:pt x="4852" y="756"/>
                    <a:pt x="4065"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8" name="Google Shape;22258;p81"/>
            <p:cNvSpPr/>
            <p:nvPr/>
          </p:nvSpPr>
          <p:spPr>
            <a:xfrm>
              <a:off x="-34964750" y="1947400"/>
              <a:ext cx="68550" cy="103200"/>
            </a:xfrm>
            <a:custGeom>
              <a:avLst/>
              <a:gdLst/>
              <a:ahLst/>
              <a:cxnLst/>
              <a:rect l="l" t="t" r="r" b="b"/>
              <a:pathLst>
                <a:path w="2742" h="4128" extrusionOk="0">
                  <a:moveTo>
                    <a:pt x="1387" y="725"/>
                  </a:moveTo>
                  <a:cubicBezTo>
                    <a:pt x="1765" y="725"/>
                    <a:pt x="2049" y="1008"/>
                    <a:pt x="2049" y="1386"/>
                  </a:cubicBezTo>
                  <a:lnTo>
                    <a:pt x="2049" y="2773"/>
                  </a:lnTo>
                  <a:cubicBezTo>
                    <a:pt x="2049" y="2836"/>
                    <a:pt x="2049" y="2867"/>
                    <a:pt x="2017" y="2930"/>
                  </a:cubicBezTo>
                  <a:lnTo>
                    <a:pt x="1923" y="2836"/>
                  </a:lnTo>
                  <a:cubicBezTo>
                    <a:pt x="1860" y="2773"/>
                    <a:pt x="1773" y="2741"/>
                    <a:pt x="1686" y="2741"/>
                  </a:cubicBezTo>
                  <a:cubicBezTo>
                    <a:pt x="1600" y="2741"/>
                    <a:pt x="1513" y="2773"/>
                    <a:pt x="1450" y="2836"/>
                  </a:cubicBezTo>
                  <a:cubicBezTo>
                    <a:pt x="1324" y="2962"/>
                    <a:pt x="1324" y="3182"/>
                    <a:pt x="1450" y="3308"/>
                  </a:cubicBezTo>
                  <a:lnTo>
                    <a:pt x="1545" y="3403"/>
                  </a:lnTo>
                  <a:cubicBezTo>
                    <a:pt x="1482" y="3434"/>
                    <a:pt x="1450" y="3434"/>
                    <a:pt x="1387" y="3434"/>
                  </a:cubicBezTo>
                  <a:cubicBezTo>
                    <a:pt x="977" y="3434"/>
                    <a:pt x="694" y="3119"/>
                    <a:pt x="694" y="2773"/>
                  </a:cubicBezTo>
                  <a:lnTo>
                    <a:pt x="694" y="1386"/>
                  </a:lnTo>
                  <a:cubicBezTo>
                    <a:pt x="694" y="977"/>
                    <a:pt x="1040" y="725"/>
                    <a:pt x="1387" y="725"/>
                  </a:cubicBezTo>
                  <a:close/>
                  <a:moveTo>
                    <a:pt x="1387" y="0"/>
                  </a:moveTo>
                  <a:cubicBezTo>
                    <a:pt x="631" y="0"/>
                    <a:pt x="1" y="630"/>
                    <a:pt x="1" y="1386"/>
                  </a:cubicBezTo>
                  <a:lnTo>
                    <a:pt x="1" y="2773"/>
                  </a:lnTo>
                  <a:cubicBezTo>
                    <a:pt x="1" y="3497"/>
                    <a:pt x="631" y="4127"/>
                    <a:pt x="1387" y="4127"/>
                  </a:cubicBezTo>
                  <a:cubicBezTo>
                    <a:pt x="1608" y="4127"/>
                    <a:pt x="1860" y="4064"/>
                    <a:pt x="2080" y="3938"/>
                  </a:cubicBezTo>
                  <a:lnTo>
                    <a:pt x="2175" y="4033"/>
                  </a:lnTo>
                  <a:cubicBezTo>
                    <a:pt x="2222" y="4080"/>
                    <a:pt x="2309" y="4104"/>
                    <a:pt x="2399" y="4104"/>
                  </a:cubicBezTo>
                  <a:cubicBezTo>
                    <a:pt x="2490" y="4104"/>
                    <a:pt x="2584" y="4080"/>
                    <a:pt x="2647" y="4033"/>
                  </a:cubicBezTo>
                  <a:cubicBezTo>
                    <a:pt x="2742" y="3907"/>
                    <a:pt x="2742" y="3655"/>
                    <a:pt x="2647" y="3560"/>
                  </a:cubicBezTo>
                  <a:lnTo>
                    <a:pt x="2553" y="3466"/>
                  </a:lnTo>
                  <a:cubicBezTo>
                    <a:pt x="2679" y="3277"/>
                    <a:pt x="2742" y="3025"/>
                    <a:pt x="2742" y="2773"/>
                  </a:cubicBezTo>
                  <a:lnTo>
                    <a:pt x="2742" y="1386"/>
                  </a:lnTo>
                  <a:cubicBezTo>
                    <a:pt x="2742" y="630"/>
                    <a:pt x="2112" y="0"/>
                    <a:pt x="1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59" name="Google Shape;22259;p81"/>
            <p:cNvSpPr/>
            <p:nvPr/>
          </p:nvSpPr>
          <p:spPr>
            <a:xfrm>
              <a:off x="-35016725" y="1912725"/>
              <a:ext cx="172500" cy="172025"/>
            </a:xfrm>
            <a:custGeom>
              <a:avLst/>
              <a:gdLst/>
              <a:ahLst/>
              <a:cxnLst/>
              <a:rect l="l" t="t" r="r" b="b"/>
              <a:pathLst>
                <a:path w="6900" h="6881" extrusionOk="0">
                  <a:moveTo>
                    <a:pt x="3466" y="726"/>
                  </a:moveTo>
                  <a:cubicBezTo>
                    <a:pt x="4947" y="726"/>
                    <a:pt x="6175" y="1954"/>
                    <a:pt x="6175" y="3467"/>
                  </a:cubicBezTo>
                  <a:cubicBezTo>
                    <a:pt x="6207" y="4979"/>
                    <a:pt x="4978" y="6207"/>
                    <a:pt x="3466" y="6207"/>
                  </a:cubicBezTo>
                  <a:cubicBezTo>
                    <a:pt x="2930" y="6207"/>
                    <a:pt x="2426" y="6050"/>
                    <a:pt x="1985" y="5766"/>
                  </a:cubicBezTo>
                  <a:cubicBezTo>
                    <a:pt x="1942" y="5745"/>
                    <a:pt x="1868" y="5708"/>
                    <a:pt x="1806" y="5708"/>
                  </a:cubicBezTo>
                  <a:cubicBezTo>
                    <a:pt x="1778" y="5708"/>
                    <a:pt x="1753" y="5715"/>
                    <a:pt x="1733" y="5735"/>
                  </a:cubicBezTo>
                  <a:lnTo>
                    <a:pt x="946" y="5987"/>
                  </a:lnTo>
                  <a:lnTo>
                    <a:pt x="1198" y="5199"/>
                  </a:lnTo>
                  <a:cubicBezTo>
                    <a:pt x="1261" y="5136"/>
                    <a:pt x="1198" y="5010"/>
                    <a:pt x="1166" y="4947"/>
                  </a:cubicBezTo>
                  <a:cubicBezTo>
                    <a:pt x="914" y="4506"/>
                    <a:pt x="757" y="4002"/>
                    <a:pt x="757" y="3467"/>
                  </a:cubicBezTo>
                  <a:cubicBezTo>
                    <a:pt x="757" y="1954"/>
                    <a:pt x="1954" y="726"/>
                    <a:pt x="3466" y="726"/>
                  </a:cubicBezTo>
                  <a:close/>
                  <a:moveTo>
                    <a:pt x="3466" y="1"/>
                  </a:moveTo>
                  <a:cubicBezTo>
                    <a:pt x="1576" y="1"/>
                    <a:pt x="32" y="1545"/>
                    <a:pt x="32" y="3435"/>
                  </a:cubicBezTo>
                  <a:cubicBezTo>
                    <a:pt x="32" y="4034"/>
                    <a:pt x="190" y="4569"/>
                    <a:pt x="473" y="5136"/>
                  </a:cubicBezTo>
                  <a:lnTo>
                    <a:pt x="32" y="6428"/>
                  </a:lnTo>
                  <a:cubicBezTo>
                    <a:pt x="0" y="6554"/>
                    <a:pt x="32" y="6712"/>
                    <a:pt x="95" y="6775"/>
                  </a:cubicBezTo>
                  <a:cubicBezTo>
                    <a:pt x="166" y="6845"/>
                    <a:pt x="272" y="6881"/>
                    <a:pt x="374" y="6881"/>
                  </a:cubicBezTo>
                  <a:cubicBezTo>
                    <a:pt x="408" y="6881"/>
                    <a:pt x="442" y="6877"/>
                    <a:pt x="473" y="6869"/>
                  </a:cubicBezTo>
                  <a:lnTo>
                    <a:pt x="1765" y="6428"/>
                  </a:lnTo>
                  <a:cubicBezTo>
                    <a:pt x="2269" y="6712"/>
                    <a:pt x="2867" y="6869"/>
                    <a:pt x="3466" y="6869"/>
                  </a:cubicBezTo>
                  <a:cubicBezTo>
                    <a:pt x="5356" y="6869"/>
                    <a:pt x="6900" y="5325"/>
                    <a:pt x="6900" y="3435"/>
                  </a:cubicBezTo>
                  <a:cubicBezTo>
                    <a:pt x="6869" y="1576"/>
                    <a:pt x="5356" y="1"/>
                    <a:pt x="34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60" name="Google Shape;22260;p81"/>
          <p:cNvGrpSpPr/>
          <p:nvPr/>
        </p:nvGrpSpPr>
        <p:grpSpPr>
          <a:xfrm>
            <a:off x="2330522" y="2658388"/>
            <a:ext cx="471449" cy="472137"/>
            <a:chOff x="-35134875" y="2272675"/>
            <a:chExt cx="291450" cy="291875"/>
          </a:xfrm>
        </p:grpSpPr>
        <p:sp>
          <p:nvSpPr>
            <p:cNvPr id="22261" name="Google Shape;22261;p81"/>
            <p:cNvSpPr/>
            <p:nvPr/>
          </p:nvSpPr>
          <p:spPr>
            <a:xfrm>
              <a:off x="-35134875" y="2272675"/>
              <a:ext cx="291450" cy="291875"/>
            </a:xfrm>
            <a:custGeom>
              <a:avLst/>
              <a:gdLst/>
              <a:ahLst/>
              <a:cxnLst/>
              <a:rect l="l" t="t" r="r" b="b"/>
              <a:pathLst>
                <a:path w="11658" h="11675" extrusionOk="0">
                  <a:moveTo>
                    <a:pt x="9925" y="662"/>
                  </a:moveTo>
                  <a:cubicBezTo>
                    <a:pt x="10460" y="662"/>
                    <a:pt x="10933" y="1135"/>
                    <a:pt x="10933" y="1733"/>
                  </a:cubicBezTo>
                  <a:lnTo>
                    <a:pt x="10933" y="5136"/>
                  </a:lnTo>
                  <a:cubicBezTo>
                    <a:pt x="10933" y="5703"/>
                    <a:pt x="10460" y="6176"/>
                    <a:pt x="9925" y="6176"/>
                  </a:cubicBezTo>
                  <a:cubicBezTo>
                    <a:pt x="9704" y="6176"/>
                    <a:pt x="9547" y="6333"/>
                    <a:pt x="9547" y="6522"/>
                  </a:cubicBezTo>
                  <a:lnTo>
                    <a:pt x="9547" y="7751"/>
                  </a:lnTo>
                  <a:lnTo>
                    <a:pt x="8192" y="6365"/>
                  </a:lnTo>
                  <a:lnTo>
                    <a:pt x="8192" y="4474"/>
                  </a:lnTo>
                  <a:cubicBezTo>
                    <a:pt x="8192" y="3529"/>
                    <a:pt x="7404" y="2742"/>
                    <a:pt x="6459" y="2742"/>
                  </a:cubicBezTo>
                  <a:lnTo>
                    <a:pt x="3372" y="2742"/>
                  </a:lnTo>
                  <a:lnTo>
                    <a:pt x="3372" y="1733"/>
                  </a:lnTo>
                  <a:cubicBezTo>
                    <a:pt x="3372" y="1166"/>
                    <a:pt x="3844" y="662"/>
                    <a:pt x="4411" y="662"/>
                  </a:cubicBezTo>
                  <a:close/>
                  <a:moveTo>
                    <a:pt x="6459" y="3403"/>
                  </a:moveTo>
                  <a:cubicBezTo>
                    <a:pt x="6995" y="3403"/>
                    <a:pt x="7499" y="3876"/>
                    <a:pt x="7499" y="4474"/>
                  </a:cubicBezTo>
                  <a:lnTo>
                    <a:pt x="7499" y="7908"/>
                  </a:lnTo>
                  <a:lnTo>
                    <a:pt x="7467" y="7908"/>
                  </a:lnTo>
                  <a:cubicBezTo>
                    <a:pt x="7467" y="8444"/>
                    <a:pt x="6995" y="8917"/>
                    <a:pt x="6396" y="8917"/>
                  </a:cubicBezTo>
                  <a:lnTo>
                    <a:pt x="3687" y="8917"/>
                  </a:lnTo>
                  <a:cubicBezTo>
                    <a:pt x="3624" y="8917"/>
                    <a:pt x="3498" y="8948"/>
                    <a:pt x="3466" y="9043"/>
                  </a:cubicBezTo>
                  <a:lnTo>
                    <a:pt x="1986" y="10492"/>
                  </a:lnTo>
                  <a:lnTo>
                    <a:pt x="1986" y="9295"/>
                  </a:lnTo>
                  <a:cubicBezTo>
                    <a:pt x="1986" y="9074"/>
                    <a:pt x="1828" y="8917"/>
                    <a:pt x="1639" y="8917"/>
                  </a:cubicBezTo>
                  <a:cubicBezTo>
                    <a:pt x="1103" y="8917"/>
                    <a:pt x="631" y="8444"/>
                    <a:pt x="631" y="7908"/>
                  </a:cubicBezTo>
                  <a:lnTo>
                    <a:pt x="631" y="4474"/>
                  </a:lnTo>
                  <a:cubicBezTo>
                    <a:pt x="631" y="3939"/>
                    <a:pt x="1103" y="3403"/>
                    <a:pt x="1639" y="3403"/>
                  </a:cubicBezTo>
                  <a:close/>
                  <a:moveTo>
                    <a:pt x="4411" y="1"/>
                  </a:moveTo>
                  <a:cubicBezTo>
                    <a:pt x="3466" y="1"/>
                    <a:pt x="2710" y="788"/>
                    <a:pt x="2710" y="1733"/>
                  </a:cubicBezTo>
                  <a:lnTo>
                    <a:pt x="2710" y="2742"/>
                  </a:lnTo>
                  <a:lnTo>
                    <a:pt x="1671" y="2742"/>
                  </a:lnTo>
                  <a:cubicBezTo>
                    <a:pt x="725" y="2742"/>
                    <a:pt x="1" y="3529"/>
                    <a:pt x="1" y="4474"/>
                  </a:cubicBezTo>
                  <a:lnTo>
                    <a:pt x="1" y="7908"/>
                  </a:lnTo>
                  <a:cubicBezTo>
                    <a:pt x="1" y="8728"/>
                    <a:pt x="568" y="9452"/>
                    <a:pt x="1355" y="9610"/>
                  </a:cubicBezTo>
                  <a:lnTo>
                    <a:pt x="1355" y="11342"/>
                  </a:lnTo>
                  <a:cubicBezTo>
                    <a:pt x="1355" y="11500"/>
                    <a:pt x="1450" y="11594"/>
                    <a:pt x="1576" y="11657"/>
                  </a:cubicBezTo>
                  <a:cubicBezTo>
                    <a:pt x="1607" y="11668"/>
                    <a:pt x="1646" y="11675"/>
                    <a:pt x="1687" y="11675"/>
                  </a:cubicBezTo>
                  <a:cubicBezTo>
                    <a:pt x="1769" y="11675"/>
                    <a:pt x="1860" y="11647"/>
                    <a:pt x="1923" y="11563"/>
                  </a:cubicBezTo>
                  <a:lnTo>
                    <a:pt x="3876" y="9610"/>
                  </a:lnTo>
                  <a:lnTo>
                    <a:pt x="6491" y="9610"/>
                  </a:lnTo>
                  <a:cubicBezTo>
                    <a:pt x="7436" y="9610"/>
                    <a:pt x="8224" y="8854"/>
                    <a:pt x="8224" y="7908"/>
                  </a:cubicBezTo>
                  <a:lnTo>
                    <a:pt x="8224" y="7341"/>
                  </a:lnTo>
                  <a:lnTo>
                    <a:pt x="9704" y="8822"/>
                  </a:lnTo>
                  <a:cubicBezTo>
                    <a:pt x="9773" y="8868"/>
                    <a:pt x="9876" y="8897"/>
                    <a:pt x="9976" y="8897"/>
                  </a:cubicBezTo>
                  <a:cubicBezTo>
                    <a:pt x="10013" y="8897"/>
                    <a:pt x="10049" y="8893"/>
                    <a:pt x="10082" y="8885"/>
                  </a:cubicBezTo>
                  <a:cubicBezTo>
                    <a:pt x="10208" y="8854"/>
                    <a:pt x="10271" y="8696"/>
                    <a:pt x="10271" y="8570"/>
                  </a:cubicBezTo>
                  <a:lnTo>
                    <a:pt x="10271" y="6837"/>
                  </a:lnTo>
                  <a:cubicBezTo>
                    <a:pt x="11059" y="6680"/>
                    <a:pt x="11658" y="5987"/>
                    <a:pt x="11658" y="5136"/>
                  </a:cubicBezTo>
                  <a:lnTo>
                    <a:pt x="11658" y="1733"/>
                  </a:lnTo>
                  <a:cubicBezTo>
                    <a:pt x="11595" y="788"/>
                    <a:pt x="10870" y="1"/>
                    <a:pt x="99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2" name="Google Shape;22262;p81"/>
            <p:cNvSpPr/>
            <p:nvPr/>
          </p:nvSpPr>
          <p:spPr>
            <a:xfrm>
              <a:off x="-35093925" y="2419175"/>
              <a:ext cx="18150" cy="17350"/>
            </a:xfrm>
            <a:custGeom>
              <a:avLst/>
              <a:gdLst/>
              <a:ahLst/>
              <a:cxnLst/>
              <a:rect l="l" t="t" r="r" b="b"/>
              <a:pathLst>
                <a:path w="726" h="694" extrusionOk="0">
                  <a:moveTo>
                    <a:pt x="348" y="1"/>
                  </a:moveTo>
                  <a:cubicBezTo>
                    <a:pt x="159" y="1"/>
                    <a:pt x="1" y="158"/>
                    <a:pt x="1" y="347"/>
                  </a:cubicBezTo>
                  <a:cubicBezTo>
                    <a:pt x="1" y="536"/>
                    <a:pt x="159"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3" name="Google Shape;22263;p81"/>
            <p:cNvSpPr/>
            <p:nvPr/>
          </p:nvSpPr>
          <p:spPr>
            <a:xfrm>
              <a:off x="-350427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4" name="Google Shape;22264;p81"/>
            <p:cNvSpPr/>
            <p:nvPr/>
          </p:nvSpPr>
          <p:spPr>
            <a:xfrm>
              <a:off x="-34991525" y="241917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65" name="Google Shape;22265;p81"/>
          <p:cNvGrpSpPr/>
          <p:nvPr/>
        </p:nvGrpSpPr>
        <p:grpSpPr>
          <a:xfrm>
            <a:off x="2385945" y="3265493"/>
            <a:ext cx="360604" cy="471449"/>
            <a:chOff x="-35101800" y="2631050"/>
            <a:chExt cx="222925" cy="291450"/>
          </a:xfrm>
        </p:grpSpPr>
        <p:sp>
          <p:nvSpPr>
            <p:cNvPr id="22266" name="Google Shape;22266;p81"/>
            <p:cNvSpPr/>
            <p:nvPr/>
          </p:nvSpPr>
          <p:spPr>
            <a:xfrm>
              <a:off x="-34999400" y="2699575"/>
              <a:ext cx="18150" cy="18125"/>
            </a:xfrm>
            <a:custGeom>
              <a:avLst/>
              <a:gdLst/>
              <a:ahLst/>
              <a:cxnLst/>
              <a:rect l="l" t="t" r="r" b="b"/>
              <a:pathLst>
                <a:path w="726" h="725" extrusionOk="0">
                  <a:moveTo>
                    <a:pt x="347" y="0"/>
                  </a:moveTo>
                  <a:cubicBezTo>
                    <a:pt x="158" y="0"/>
                    <a:pt x="1" y="158"/>
                    <a:pt x="1" y="347"/>
                  </a:cubicBezTo>
                  <a:cubicBezTo>
                    <a:pt x="1" y="567"/>
                    <a:pt x="158" y="725"/>
                    <a:pt x="347" y="725"/>
                  </a:cubicBezTo>
                  <a:cubicBezTo>
                    <a:pt x="568" y="725"/>
                    <a:pt x="725" y="567"/>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7" name="Google Shape;22267;p81"/>
            <p:cNvSpPr/>
            <p:nvPr/>
          </p:nvSpPr>
          <p:spPr>
            <a:xfrm>
              <a:off x="-34999400" y="2732650"/>
              <a:ext cx="18150" cy="52800"/>
            </a:xfrm>
            <a:custGeom>
              <a:avLst/>
              <a:gdLst/>
              <a:ahLst/>
              <a:cxnLst/>
              <a:rect l="l" t="t" r="r" b="b"/>
              <a:pathLst>
                <a:path w="726" h="2112" extrusionOk="0">
                  <a:moveTo>
                    <a:pt x="347" y="0"/>
                  </a:moveTo>
                  <a:cubicBezTo>
                    <a:pt x="158" y="0"/>
                    <a:pt x="1" y="190"/>
                    <a:pt x="1" y="379"/>
                  </a:cubicBezTo>
                  <a:lnTo>
                    <a:pt x="1" y="1765"/>
                  </a:lnTo>
                  <a:cubicBezTo>
                    <a:pt x="1" y="1985"/>
                    <a:pt x="158" y="2111"/>
                    <a:pt x="347" y="2111"/>
                  </a:cubicBezTo>
                  <a:cubicBezTo>
                    <a:pt x="568" y="2111"/>
                    <a:pt x="725" y="1954"/>
                    <a:pt x="725" y="1765"/>
                  </a:cubicBezTo>
                  <a:lnTo>
                    <a:pt x="725" y="379"/>
                  </a:lnTo>
                  <a:cubicBezTo>
                    <a:pt x="725" y="190"/>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8" name="Google Shape;22268;p81"/>
            <p:cNvSpPr/>
            <p:nvPr/>
          </p:nvSpPr>
          <p:spPr>
            <a:xfrm>
              <a:off x="-35067125" y="2665700"/>
              <a:ext cx="153600" cy="154400"/>
            </a:xfrm>
            <a:custGeom>
              <a:avLst/>
              <a:gdLst/>
              <a:ahLst/>
              <a:cxnLst/>
              <a:rect l="l" t="t" r="r" b="b"/>
              <a:pathLst>
                <a:path w="6144" h="6176" extrusionOk="0">
                  <a:moveTo>
                    <a:pt x="3056" y="694"/>
                  </a:moveTo>
                  <a:cubicBezTo>
                    <a:pt x="4411" y="694"/>
                    <a:pt x="5482" y="1765"/>
                    <a:pt x="5482" y="3088"/>
                  </a:cubicBezTo>
                  <a:cubicBezTo>
                    <a:pt x="5482" y="4443"/>
                    <a:pt x="4411" y="5482"/>
                    <a:pt x="3056" y="5482"/>
                  </a:cubicBezTo>
                  <a:cubicBezTo>
                    <a:pt x="1733" y="5482"/>
                    <a:pt x="662" y="4443"/>
                    <a:pt x="662" y="3088"/>
                  </a:cubicBezTo>
                  <a:cubicBezTo>
                    <a:pt x="662" y="1796"/>
                    <a:pt x="1764" y="694"/>
                    <a:pt x="3056" y="694"/>
                  </a:cubicBezTo>
                  <a:close/>
                  <a:moveTo>
                    <a:pt x="3056" y="1"/>
                  </a:moveTo>
                  <a:cubicBezTo>
                    <a:pt x="1386" y="1"/>
                    <a:pt x="0" y="1387"/>
                    <a:pt x="0" y="3088"/>
                  </a:cubicBezTo>
                  <a:cubicBezTo>
                    <a:pt x="0" y="4789"/>
                    <a:pt x="1386" y="6176"/>
                    <a:pt x="3056" y="6176"/>
                  </a:cubicBezTo>
                  <a:cubicBezTo>
                    <a:pt x="4757" y="6176"/>
                    <a:pt x="6144" y="4789"/>
                    <a:pt x="6144" y="3088"/>
                  </a:cubicBezTo>
                  <a:cubicBezTo>
                    <a:pt x="6144" y="1387"/>
                    <a:pt x="4757" y="1"/>
                    <a:pt x="3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69" name="Google Shape;22269;p81"/>
            <p:cNvSpPr/>
            <p:nvPr/>
          </p:nvSpPr>
          <p:spPr>
            <a:xfrm>
              <a:off x="-35101800" y="2631050"/>
              <a:ext cx="222925" cy="291450"/>
            </a:xfrm>
            <a:custGeom>
              <a:avLst/>
              <a:gdLst/>
              <a:ahLst/>
              <a:cxnLst/>
              <a:rect l="l" t="t" r="r" b="b"/>
              <a:pathLst>
                <a:path w="8917" h="11658" extrusionOk="0">
                  <a:moveTo>
                    <a:pt x="4443" y="693"/>
                  </a:moveTo>
                  <a:cubicBezTo>
                    <a:pt x="6554" y="693"/>
                    <a:pt x="8192" y="2395"/>
                    <a:pt x="8192" y="4474"/>
                  </a:cubicBezTo>
                  <a:cubicBezTo>
                    <a:pt x="8192" y="5293"/>
                    <a:pt x="7940" y="6081"/>
                    <a:pt x="7436" y="6711"/>
                  </a:cubicBezTo>
                  <a:lnTo>
                    <a:pt x="4443" y="10775"/>
                  </a:lnTo>
                  <a:lnTo>
                    <a:pt x="1450" y="6711"/>
                  </a:lnTo>
                  <a:cubicBezTo>
                    <a:pt x="1009" y="6049"/>
                    <a:pt x="726" y="5293"/>
                    <a:pt x="726" y="4474"/>
                  </a:cubicBezTo>
                  <a:cubicBezTo>
                    <a:pt x="726" y="2395"/>
                    <a:pt x="2364" y="693"/>
                    <a:pt x="4443" y="693"/>
                  </a:cubicBezTo>
                  <a:close/>
                  <a:moveTo>
                    <a:pt x="4443" y="0"/>
                  </a:moveTo>
                  <a:cubicBezTo>
                    <a:pt x="2017" y="0"/>
                    <a:pt x="1" y="1985"/>
                    <a:pt x="1" y="4443"/>
                  </a:cubicBezTo>
                  <a:cubicBezTo>
                    <a:pt x="1" y="5419"/>
                    <a:pt x="316" y="6333"/>
                    <a:pt x="883" y="7120"/>
                  </a:cubicBezTo>
                  <a:lnTo>
                    <a:pt x="4191" y="11531"/>
                  </a:lnTo>
                  <a:cubicBezTo>
                    <a:pt x="4254" y="11594"/>
                    <a:pt x="4349" y="11657"/>
                    <a:pt x="4443" y="11657"/>
                  </a:cubicBezTo>
                  <a:cubicBezTo>
                    <a:pt x="4569" y="11657"/>
                    <a:pt x="4664" y="11594"/>
                    <a:pt x="4727" y="11531"/>
                  </a:cubicBezTo>
                  <a:lnTo>
                    <a:pt x="8003" y="7120"/>
                  </a:lnTo>
                  <a:cubicBezTo>
                    <a:pt x="8602" y="6333"/>
                    <a:pt x="8917" y="5419"/>
                    <a:pt x="8917" y="4443"/>
                  </a:cubicBezTo>
                  <a:cubicBezTo>
                    <a:pt x="8917" y="1985"/>
                    <a:pt x="6901"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70" name="Google Shape;22270;p81"/>
          <p:cNvSpPr/>
          <p:nvPr/>
        </p:nvSpPr>
        <p:spPr>
          <a:xfrm>
            <a:off x="5309540" y="2046480"/>
            <a:ext cx="451027" cy="473673"/>
          </a:xfrm>
          <a:custGeom>
            <a:avLst/>
            <a:gdLst/>
            <a:ahLst/>
            <a:cxnLst/>
            <a:rect l="l" t="t" r="r" b="b"/>
            <a:pathLst>
              <a:path w="11153" h="11713" extrusionOk="0">
                <a:moveTo>
                  <a:pt x="9594" y="693"/>
                </a:moveTo>
                <a:cubicBezTo>
                  <a:pt x="9767" y="693"/>
                  <a:pt x="9940" y="764"/>
                  <a:pt x="10082" y="906"/>
                </a:cubicBezTo>
                <a:cubicBezTo>
                  <a:pt x="10365" y="1158"/>
                  <a:pt x="10365" y="1599"/>
                  <a:pt x="10082" y="1883"/>
                </a:cubicBezTo>
                <a:lnTo>
                  <a:pt x="9168" y="2796"/>
                </a:lnTo>
                <a:lnTo>
                  <a:pt x="6175" y="3364"/>
                </a:lnTo>
                <a:lnTo>
                  <a:pt x="6175" y="1410"/>
                </a:lnTo>
                <a:lnTo>
                  <a:pt x="8475" y="1410"/>
                </a:lnTo>
                <a:cubicBezTo>
                  <a:pt x="8538" y="1410"/>
                  <a:pt x="8664" y="1379"/>
                  <a:pt x="8696" y="1284"/>
                </a:cubicBezTo>
                <a:lnTo>
                  <a:pt x="9105" y="906"/>
                </a:lnTo>
                <a:cubicBezTo>
                  <a:pt x="9247" y="764"/>
                  <a:pt x="9420" y="693"/>
                  <a:pt x="9594" y="693"/>
                </a:cubicBezTo>
                <a:close/>
                <a:moveTo>
                  <a:pt x="5136" y="749"/>
                </a:moveTo>
                <a:cubicBezTo>
                  <a:pt x="5325" y="749"/>
                  <a:pt x="5482" y="906"/>
                  <a:pt x="5482" y="1095"/>
                </a:cubicBezTo>
                <a:lnTo>
                  <a:pt x="5482" y="4214"/>
                </a:lnTo>
                <a:cubicBezTo>
                  <a:pt x="5356" y="4151"/>
                  <a:pt x="5230" y="4151"/>
                  <a:pt x="5136" y="4151"/>
                </a:cubicBezTo>
                <a:cubicBezTo>
                  <a:pt x="5010" y="4151"/>
                  <a:pt x="4884" y="4151"/>
                  <a:pt x="4758" y="4214"/>
                </a:cubicBezTo>
                <a:lnTo>
                  <a:pt x="4758" y="1095"/>
                </a:lnTo>
                <a:cubicBezTo>
                  <a:pt x="4758" y="906"/>
                  <a:pt x="4915" y="749"/>
                  <a:pt x="5136" y="749"/>
                </a:cubicBezTo>
                <a:close/>
                <a:moveTo>
                  <a:pt x="5136" y="4844"/>
                </a:moveTo>
                <a:cubicBezTo>
                  <a:pt x="5671" y="4844"/>
                  <a:pt x="6144" y="5317"/>
                  <a:pt x="6144" y="5852"/>
                </a:cubicBezTo>
                <a:cubicBezTo>
                  <a:pt x="6144" y="6419"/>
                  <a:pt x="5671" y="6861"/>
                  <a:pt x="5136" y="6861"/>
                </a:cubicBezTo>
                <a:cubicBezTo>
                  <a:pt x="4568" y="6861"/>
                  <a:pt x="4096" y="6388"/>
                  <a:pt x="4096" y="5852"/>
                </a:cubicBezTo>
                <a:cubicBezTo>
                  <a:pt x="4096" y="5317"/>
                  <a:pt x="4568" y="4844"/>
                  <a:pt x="5136" y="4844"/>
                </a:cubicBezTo>
                <a:close/>
                <a:moveTo>
                  <a:pt x="4096" y="1442"/>
                </a:moveTo>
                <a:lnTo>
                  <a:pt x="4096" y="4529"/>
                </a:lnTo>
                <a:cubicBezTo>
                  <a:pt x="3655" y="4844"/>
                  <a:pt x="3434" y="5348"/>
                  <a:pt x="3434" y="5884"/>
                </a:cubicBezTo>
                <a:cubicBezTo>
                  <a:pt x="3434" y="6136"/>
                  <a:pt x="3466" y="6419"/>
                  <a:pt x="3592" y="6609"/>
                </a:cubicBezTo>
                <a:lnTo>
                  <a:pt x="2332" y="8184"/>
                </a:lnTo>
                <a:cubicBezTo>
                  <a:pt x="1323" y="7522"/>
                  <a:pt x="725" y="6356"/>
                  <a:pt x="725" y="5159"/>
                </a:cubicBezTo>
                <a:cubicBezTo>
                  <a:pt x="662" y="3143"/>
                  <a:pt x="2206" y="1568"/>
                  <a:pt x="4096" y="1442"/>
                </a:cubicBezTo>
                <a:close/>
                <a:moveTo>
                  <a:pt x="8916" y="3521"/>
                </a:moveTo>
                <a:lnTo>
                  <a:pt x="8916" y="4466"/>
                </a:lnTo>
                <a:cubicBezTo>
                  <a:pt x="8916" y="4529"/>
                  <a:pt x="8916" y="4592"/>
                  <a:pt x="8948" y="4624"/>
                </a:cubicBezTo>
                <a:lnTo>
                  <a:pt x="9798" y="6419"/>
                </a:lnTo>
                <a:cubicBezTo>
                  <a:pt x="9893" y="6577"/>
                  <a:pt x="9798" y="6672"/>
                  <a:pt x="9798" y="6735"/>
                </a:cubicBezTo>
                <a:cubicBezTo>
                  <a:pt x="9767" y="6766"/>
                  <a:pt x="9704" y="6892"/>
                  <a:pt x="9546" y="6892"/>
                </a:cubicBezTo>
                <a:lnTo>
                  <a:pt x="9263" y="6892"/>
                </a:lnTo>
                <a:cubicBezTo>
                  <a:pt x="9074" y="6892"/>
                  <a:pt x="8916" y="7050"/>
                  <a:pt x="8916" y="7239"/>
                </a:cubicBezTo>
                <a:lnTo>
                  <a:pt x="8916" y="8341"/>
                </a:lnTo>
                <a:cubicBezTo>
                  <a:pt x="8633" y="8467"/>
                  <a:pt x="8381" y="8656"/>
                  <a:pt x="8286" y="8971"/>
                </a:cubicBezTo>
                <a:lnTo>
                  <a:pt x="6522" y="8971"/>
                </a:lnTo>
                <a:cubicBezTo>
                  <a:pt x="5955" y="8971"/>
                  <a:pt x="5482" y="8499"/>
                  <a:pt x="5482" y="7932"/>
                </a:cubicBezTo>
                <a:lnTo>
                  <a:pt x="5482" y="7554"/>
                </a:lnTo>
                <a:cubicBezTo>
                  <a:pt x="6270" y="7396"/>
                  <a:pt x="6868" y="6672"/>
                  <a:pt x="6868" y="5852"/>
                </a:cubicBezTo>
                <a:cubicBezTo>
                  <a:pt x="6868" y="5317"/>
                  <a:pt x="6585" y="4781"/>
                  <a:pt x="6207" y="4466"/>
                </a:cubicBezTo>
                <a:lnTo>
                  <a:pt x="6207" y="4088"/>
                </a:lnTo>
                <a:lnTo>
                  <a:pt x="8916" y="3521"/>
                </a:lnTo>
                <a:close/>
                <a:moveTo>
                  <a:pt x="9231" y="8940"/>
                </a:moveTo>
                <a:cubicBezTo>
                  <a:pt x="9420" y="8940"/>
                  <a:pt x="9578" y="9097"/>
                  <a:pt x="9578" y="9286"/>
                </a:cubicBezTo>
                <a:cubicBezTo>
                  <a:pt x="9578" y="9475"/>
                  <a:pt x="9420" y="9633"/>
                  <a:pt x="9231" y="9633"/>
                </a:cubicBezTo>
                <a:cubicBezTo>
                  <a:pt x="9011" y="9633"/>
                  <a:pt x="8853" y="9475"/>
                  <a:pt x="8853" y="9286"/>
                </a:cubicBezTo>
                <a:cubicBezTo>
                  <a:pt x="8853" y="9097"/>
                  <a:pt x="9011" y="8940"/>
                  <a:pt x="9231" y="8940"/>
                </a:cubicBezTo>
                <a:close/>
                <a:moveTo>
                  <a:pt x="3970" y="7144"/>
                </a:moveTo>
                <a:cubicBezTo>
                  <a:pt x="4222" y="7365"/>
                  <a:pt x="4442" y="7522"/>
                  <a:pt x="4758" y="7554"/>
                </a:cubicBezTo>
                <a:lnTo>
                  <a:pt x="4758" y="7932"/>
                </a:lnTo>
                <a:cubicBezTo>
                  <a:pt x="4758" y="8877"/>
                  <a:pt x="5514" y="9633"/>
                  <a:pt x="6459" y="9633"/>
                </a:cubicBezTo>
                <a:lnTo>
                  <a:pt x="8223" y="9633"/>
                </a:lnTo>
                <a:cubicBezTo>
                  <a:pt x="8286" y="9727"/>
                  <a:pt x="8318" y="9791"/>
                  <a:pt x="8349" y="9822"/>
                </a:cubicBezTo>
                <a:cubicBezTo>
                  <a:pt x="8034" y="10137"/>
                  <a:pt x="7593" y="10295"/>
                  <a:pt x="7183" y="10295"/>
                </a:cubicBezTo>
                <a:lnTo>
                  <a:pt x="5797" y="10295"/>
                </a:lnTo>
                <a:cubicBezTo>
                  <a:pt x="5608" y="10295"/>
                  <a:pt x="5451" y="10452"/>
                  <a:pt x="5451" y="10673"/>
                </a:cubicBezTo>
                <a:lnTo>
                  <a:pt x="5451" y="11051"/>
                </a:lnTo>
                <a:lnTo>
                  <a:pt x="2710" y="11051"/>
                </a:lnTo>
                <a:lnTo>
                  <a:pt x="2710" y="8719"/>
                </a:lnTo>
                <a:lnTo>
                  <a:pt x="3970" y="7144"/>
                </a:lnTo>
                <a:close/>
                <a:moveTo>
                  <a:pt x="9629" y="0"/>
                </a:moveTo>
                <a:cubicBezTo>
                  <a:pt x="9278" y="0"/>
                  <a:pt x="8932" y="134"/>
                  <a:pt x="8664" y="402"/>
                </a:cubicBezTo>
                <a:lnTo>
                  <a:pt x="8412" y="686"/>
                </a:lnTo>
                <a:lnTo>
                  <a:pt x="6144" y="686"/>
                </a:lnTo>
                <a:cubicBezTo>
                  <a:pt x="5986" y="308"/>
                  <a:pt x="5640" y="24"/>
                  <a:pt x="5167" y="24"/>
                </a:cubicBezTo>
                <a:cubicBezTo>
                  <a:pt x="4726" y="24"/>
                  <a:pt x="4348" y="308"/>
                  <a:pt x="4190" y="686"/>
                </a:cubicBezTo>
                <a:cubicBezTo>
                  <a:pt x="1859" y="812"/>
                  <a:pt x="0" y="2702"/>
                  <a:pt x="0" y="5033"/>
                </a:cubicBezTo>
                <a:cubicBezTo>
                  <a:pt x="0" y="6514"/>
                  <a:pt x="725" y="7900"/>
                  <a:pt x="1922" y="8688"/>
                </a:cubicBezTo>
                <a:lnTo>
                  <a:pt x="2048" y="8782"/>
                </a:lnTo>
                <a:lnTo>
                  <a:pt x="2048" y="11366"/>
                </a:lnTo>
                <a:cubicBezTo>
                  <a:pt x="2048" y="11555"/>
                  <a:pt x="2206" y="11712"/>
                  <a:pt x="2426" y="11712"/>
                </a:cubicBezTo>
                <a:lnTo>
                  <a:pt x="5829" y="11712"/>
                </a:lnTo>
                <a:cubicBezTo>
                  <a:pt x="6018" y="11712"/>
                  <a:pt x="6207" y="11555"/>
                  <a:pt x="6207" y="11366"/>
                </a:cubicBezTo>
                <a:lnTo>
                  <a:pt x="6207" y="10956"/>
                </a:lnTo>
                <a:lnTo>
                  <a:pt x="7215" y="10956"/>
                </a:lnTo>
                <a:cubicBezTo>
                  <a:pt x="7877" y="10956"/>
                  <a:pt x="8475" y="10704"/>
                  <a:pt x="8948" y="10232"/>
                </a:cubicBezTo>
                <a:cubicBezTo>
                  <a:pt x="9074" y="10263"/>
                  <a:pt x="9137" y="10263"/>
                  <a:pt x="9263" y="10263"/>
                </a:cubicBezTo>
                <a:cubicBezTo>
                  <a:pt x="9830" y="10263"/>
                  <a:pt x="10302" y="9791"/>
                  <a:pt x="10302" y="9223"/>
                </a:cubicBezTo>
                <a:cubicBezTo>
                  <a:pt x="10302" y="8814"/>
                  <a:pt x="10019" y="8404"/>
                  <a:pt x="9609" y="8247"/>
                </a:cubicBezTo>
                <a:lnTo>
                  <a:pt x="9609" y="7491"/>
                </a:lnTo>
                <a:cubicBezTo>
                  <a:pt x="9924" y="7459"/>
                  <a:pt x="10239" y="7302"/>
                  <a:pt x="10397" y="7018"/>
                </a:cubicBezTo>
                <a:cubicBezTo>
                  <a:pt x="10617" y="6703"/>
                  <a:pt x="10617" y="6356"/>
                  <a:pt x="10460" y="6041"/>
                </a:cubicBezTo>
                <a:lnTo>
                  <a:pt x="9609" y="4403"/>
                </a:lnTo>
                <a:lnTo>
                  <a:pt x="9609" y="3332"/>
                </a:lnTo>
                <a:lnTo>
                  <a:pt x="10617" y="2355"/>
                </a:lnTo>
                <a:cubicBezTo>
                  <a:pt x="11153" y="1788"/>
                  <a:pt x="11153" y="938"/>
                  <a:pt x="10617" y="402"/>
                </a:cubicBezTo>
                <a:cubicBezTo>
                  <a:pt x="10334" y="134"/>
                  <a:pt x="9979" y="0"/>
                  <a:pt x="96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71" name="Google Shape;22271;p81"/>
          <p:cNvGrpSpPr/>
          <p:nvPr/>
        </p:nvGrpSpPr>
        <p:grpSpPr>
          <a:xfrm>
            <a:off x="5303348" y="2657476"/>
            <a:ext cx="471449" cy="473957"/>
            <a:chOff x="-33314675" y="2275050"/>
            <a:chExt cx="291450" cy="293000"/>
          </a:xfrm>
        </p:grpSpPr>
        <p:sp>
          <p:nvSpPr>
            <p:cNvPr id="22272" name="Google Shape;22272;p81"/>
            <p:cNvSpPr/>
            <p:nvPr/>
          </p:nvSpPr>
          <p:spPr>
            <a:xfrm>
              <a:off x="-33143750" y="2275050"/>
              <a:ext cx="120525" cy="120525"/>
            </a:xfrm>
            <a:custGeom>
              <a:avLst/>
              <a:gdLst/>
              <a:ahLst/>
              <a:cxnLst/>
              <a:rect l="l" t="t" r="r" b="b"/>
              <a:pathLst>
                <a:path w="4821" h="4821" extrusionOk="0">
                  <a:moveTo>
                    <a:pt x="2426" y="725"/>
                  </a:moveTo>
                  <a:cubicBezTo>
                    <a:pt x="3371" y="725"/>
                    <a:pt x="4096" y="1512"/>
                    <a:pt x="4096" y="2458"/>
                  </a:cubicBezTo>
                  <a:cubicBezTo>
                    <a:pt x="4159" y="3403"/>
                    <a:pt x="3371" y="4159"/>
                    <a:pt x="2426" y="4159"/>
                  </a:cubicBezTo>
                  <a:cubicBezTo>
                    <a:pt x="1481" y="4159"/>
                    <a:pt x="725" y="3403"/>
                    <a:pt x="725" y="2458"/>
                  </a:cubicBezTo>
                  <a:cubicBezTo>
                    <a:pt x="725" y="1512"/>
                    <a:pt x="1481" y="725"/>
                    <a:pt x="2426" y="725"/>
                  </a:cubicBezTo>
                  <a:close/>
                  <a:moveTo>
                    <a:pt x="2426" y="0"/>
                  </a:moveTo>
                  <a:cubicBezTo>
                    <a:pt x="1071" y="0"/>
                    <a:pt x="0" y="1103"/>
                    <a:pt x="0" y="2426"/>
                  </a:cubicBezTo>
                  <a:cubicBezTo>
                    <a:pt x="0" y="3749"/>
                    <a:pt x="1071" y="4820"/>
                    <a:pt x="2426" y="4820"/>
                  </a:cubicBezTo>
                  <a:cubicBezTo>
                    <a:pt x="3749" y="4820"/>
                    <a:pt x="4821" y="3749"/>
                    <a:pt x="4821" y="2426"/>
                  </a:cubicBezTo>
                  <a:cubicBezTo>
                    <a:pt x="4821" y="1103"/>
                    <a:pt x="3749"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3" name="Google Shape;22273;p81"/>
            <p:cNvSpPr/>
            <p:nvPr/>
          </p:nvSpPr>
          <p:spPr>
            <a:xfrm>
              <a:off x="-33093350" y="2309700"/>
              <a:ext cx="35475" cy="34675"/>
            </a:xfrm>
            <a:custGeom>
              <a:avLst/>
              <a:gdLst/>
              <a:ahLst/>
              <a:cxnLst/>
              <a:rect l="l" t="t" r="r" b="b"/>
              <a:pathLst>
                <a:path w="1419" h="1387" extrusionOk="0">
                  <a:moveTo>
                    <a:pt x="347" y="0"/>
                  </a:moveTo>
                  <a:cubicBezTo>
                    <a:pt x="158" y="0"/>
                    <a:pt x="1" y="158"/>
                    <a:pt x="1" y="347"/>
                  </a:cubicBezTo>
                  <a:lnTo>
                    <a:pt x="1" y="1009"/>
                  </a:lnTo>
                  <a:cubicBezTo>
                    <a:pt x="1" y="1229"/>
                    <a:pt x="158" y="1387"/>
                    <a:pt x="347" y="1387"/>
                  </a:cubicBezTo>
                  <a:lnTo>
                    <a:pt x="1040" y="1387"/>
                  </a:lnTo>
                  <a:cubicBezTo>
                    <a:pt x="1229" y="1387"/>
                    <a:pt x="1387" y="1229"/>
                    <a:pt x="1387" y="1009"/>
                  </a:cubicBezTo>
                  <a:cubicBezTo>
                    <a:pt x="1418" y="883"/>
                    <a:pt x="1261" y="694"/>
                    <a:pt x="1072" y="694"/>
                  </a:cubicBezTo>
                  <a:lnTo>
                    <a:pt x="725" y="694"/>
                  </a:ln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4" name="Google Shape;22274;p81"/>
            <p:cNvSpPr/>
            <p:nvPr/>
          </p:nvSpPr>
          <p:spPr>
            <a:xfrm>
              <a:off x="-33314675" y="2328600"/>
              <a:ext cx="239475" cy="239450"/>
            </a:xfrm>
            <a:custGeom>
              <a:avLst/>
              <a:gdLst/>
              <a:ahLst/>
              <a:cxnLst/>
              <a:rect l="l" t="t" r="r" b="b"/>
              <a:pathLst>
                <a:path w="9579" h="9578" extrusionOk="0">
                  <a:moveTo>
                    <a:pt x="3057" y="631"/>
                  </a:moveTo>
                  <a:cubicBezTo>
                    <a:pt x="3624" y="631"/>
                    <a:pt x="4096" y="1103"/>
                    <a:pt x="4096" y="1639"/>
                  </a:cubicBezTo>
                  <a:cubicBezTo>
                    <a:pt x="4096" y="2206"/>
                    <a:pt x="3624" y="2678"/>
                    <a:pt x="3057" y="2678"/>
                  </a:cubicBezTo>
                  <a:cubicBezTo>
                    <a:pt x="2521" y="2678"/>
                    <a:pt x="2049" y="2206"/>
                    <a:pt x="2049" y="1639"/>
                  </a:cubicBezTo>
                  <a:cubicBezTo>
                    <a:pt x="2049" y="1103"/>
                    <a:pt x="2490" y="631"/>
                    <a:pt x="3057" y="631"/>
                  </a:cubicBezTo>
                  <a:close/>
                  <a:moveTo>
                    <a:pt x="3063" y="3369"/>
                  </a:moveTo>
                  <a:cubicBezTo>
                    <a:pt x="3690" y="3369"/>
                    <a:pt x="4308" y="3646"/>
                    <a:pt x="4726" y="4065"/>
                  </a:cubicBezTo>
                  <a:lnTo>
                    <a:pt x="4411" y="4065"/>
                  </a:lnTo>
                  <a:cubicBezTo>
                    <a:pt x="3844" y="4065"/>
                    <a:pt x="3372" y="4506"/>
                    <a:pt x="3372" y="5073"/>
                  </a:cubicBezTo>
                  <a:lnTo>
                    <a:pt x="3372" y="6774"/>
                  </a:lnTo>
                  <a:lnTo>
                    <a:pt x="662" y="6774"/>
                  </a:lnTo>
                  <a:lnTo>
                    <a:pt x="662" y="5892"/>
                  </a:lnTo>
                  <a:cubicBezTo>
                    <a:pt x="662" y="4569"/>
                    <a:pt x="1702" y="3435"/>
                    <a:pt x="2962" y="3372"/>
                  </a:cubicBezTo>
                  <a:cubicBezTo>
                    <a:pt x="2996" y="3370"/>
                    <a:pt x="3029" y="3369"/>
                    <a:pt x="3063" y="3369"/>
                  </a:cubicBezTo>
                  <a:close/>
                  <a:moveTo>
                    <a:pt x="7215" y="4726"/>
                  </a:moveTo>
                  <a:cubicBezTo>
                    <a:pt x="7373" y="4726"/>
                    <a:pt x="7530" y="4884"/>
                    <a:pt x="7530" y="5073"/>
                  </a:cubicBezTo>
                  <a:lnTo>
                    <a:pt x="7530" y="6774"/>
                  </a:lnTo>
                  <a:lnTo>
                    <a:pt x="4096" y="6774"/>
                  </a:lnTo>
                  <a:lnTo>
                    <a:pt x="4096" y="5073"/>
                  </a:lnTo>
                  <a:cubicBezTo>
                    <a:pt x="4096" y="4884"/>
                    <a:pt x="4254" y="4726"/>
                    <a:pt x="4443" y="4726"/>
                  </a:cubicBezTo>
                  <a:close/>
                  <a:moveTo>
                    <a:pt x="8586" y="7495"/>
                  </a:moveTo>
                  <a:cubicBezTo>
                    <a:pt x="8753" y="7495"/>
                    <a:pt x="8885" y="7644"/>
                    <a:pt x="8885" y="7845"/>
                  </a:cubicBezTo>
                  <a:lnTo>
                    <a:pt x="8885" y="8885"/>
                  </a:lnTo>
                  <a:lnTo>
                    <a:pt x="662" y="8885"/>
                  </a:lnTo>
                  <a:lnTo>
                    <a:pt x="662" y="7499"/>
                  </a:lnTo>
                  <a:lnTo>
                    <a:pt x="8539" y="7499"/>
                  </a:lnTo>
                  <a:cubicBezTo>
                    <a:pt x="8555" y="7496"/>
                    <a:pt x="8571" y="7495"/>
                    <a:pt x="8586" y="7495"/>
                  </a:cubicBezTo>
                  <a:close/>
                  <a:moveTo>
                    <a:pt x="3057" y="1"/>
                  </a:moveTo>
                  <a:cubicBezTo>
                    <a:pt x="2112" y="1"/>
                    <a:pt x="1387" y="725"/>
                    <a:pt x="1387" y="1702"/>
                  </a:cubicBezTo>
                  <a:cubicBezTo>
                    <a:pt x="1387" y="2206"/>
                    <a:pt x="1576" y="2647"/>
                    <a:pt x="1923" y="2930"/>
                  </a:cubicBezTo>
                  <a:cubicBezTo>
                    <a:pt x="820" y="3403"/>
                    <a:pt x="1" y="4600"/>
                    <a:pt x="1" y="5923"/>
                  </a:cubicBezTo>
                  <a:lnTo>
                    <a:pt x="1" y="9263"/>
                  </a:lnTo>
                  <a:cubicBezTo>
                    <a:pt x="1" y="9420"/>
                    <a:pt x="127" y="9578"/>
                    <a:pt x="316" y="9578"/>
                  </a:cubicBezTo>
                  <a:lnTo>
                    <a:pt x="9200" y="9578"/>
                  </a:lnTo>
                  <a:cubicBezTo>
                    <a:pt x="9421" y="9578"/>
                    <a:pt x="9578" y="9420"/>
                    <a:pt x="9578" y="9200"/>
                  </a:cubicBezTo>
                  <a:lnTo>
                    <a:pt x="9578" y="7845"/>
                  </a:lnTo>
                  <a:cubicBezTo>
                    <a:pt x="9578" y="7278"/>
                    <a:pt x="9106" y="6806"/>
                    <a:pt x="8539" y="6806"/>
                  </a:cubicBezTo>
                  <a:lnTo>
                    <a:pt x="8192" y="6806"/>
                  </a:lnTo>
                  <a:lnTo>
                    <a:pt x="8192" y="5104"/>
                  </a:lnTo>
                  <a:cubicBezTo>
                    <a:pt x="8192" y="4569"/>
                    <a:pt x="7719" y="4096"/>
                    <a:pt x="7152" y="4096"/>
                  </a:cubicBezTo>
                  <a:lnTo>
                    <a:pt x="5577" y="4096"/>
                  </a:lnTo>
                  <a:cubicBezTo>
                    <a:pt x="5231" y="3561"/>
                    <a:pt x="4758" y="3183"/>
                    <a:pt x="4222" y="2930"/>
                  </a:cubicBezTo>
                  <a:cubicBezTo>
                    <a:pt x="4569" y="2615"/>
                    <a:pt x="4758" y="2206"/>
                    <a:pt x="4758" y="1702"/>
                  </a:cubicBezTo>
                  <a:cubicBezTo>
                    <a:pt x="4758" y="725"/>
                    <a:pt x="4002"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75" name="Google Shape;22275;p81"/>
          <p:cNvSpPr/>
          <p:nvPr/>
        </p:nvSpPr>
        <p:spPr>
          <a:xfrm>
            <a:off x="5297428" y="3263876"/>
            <a:ext cx="475251" cy="475291"/>
          </a:xfrm>
          <a:custGeom>
            <a:avLst/>
            <a:gdLst/>
            <a:ahLst/>
            <a:cxnLst/>
            <a:rect l="l" t="t" r="r" b="b"/>
            <a:pathLst>
              <a:path w="11752" h="11753" extrusionOk="0">
                <a:moveTo>
                  <a:pt x="9672" y="725"/>
                </a:moveTo>
                <a:lnTo>
                  <a:pt x="9672" y="4191"/>
                </a:lnTo>
                <a:cubicBezTo>
                  <a:pt x="9546" y="4160"/>
                  <a:pt x="9420" y="4160"/>
                  <a:pt x="9294" y="4160"/>
                </a:cubicBezTo>
                <a:cubicBezTo>
                  <a:pt x="9200" y="4160"/>
                  <a:pt x="9074" y="4191"/>
                  <a:pt x="8948" y="4223"/>
                </a:cubicBezTo>
                <a:lnTo>
                  <a:pt x="8948" y="3844"/>
                </a:lnTo>
                <a:cubicBezTo>
                  <a:pt x="8948" y="3277"/>
                  <a:pt x="8475" y="2805"/>
                  <a:pt x="7939" y="2805"/>
                </a:cubicBezTo>
                <a:cubicBezTo>
                  <a:pt x="7813" y="2805"/>
                  <a:pt x="7687" y="2836"/>
                  <a:pt x="7561" y="2836"/>
                </a:cubicBezTo>
                <a:lnTo>
                  <a:pt x="7561" y="2458"/>
                </a:lnTo>
                <a:cubicBezTo>
                  <a:pt x="7561" y="1891"/>
                  <a:pt x="7089" y="1419"/>
                  <a:pt x="6553" y="1419"/>
                </a:cubicBezTo>
                <a:cubicBezTo>
                  <a:pt x="6427" y="1419"/>
                  <a:pt x="6364" y="1419"/>
                  <a:pt x="6238" y="1482"/>
                </a:cubicBezTo>
                <a:cubicBezTo>
                  <a:pt x="6427" y="1041"/>
                  <a:pt x="6837" y="725"/>
                  <a:pt x="7246" y="725"/>
                </a:cubicBezTo>
                <a:close/>
                <a:moveTo>
                  <a:pt x="11090" y="1419"/>
                </a:moveTo>
                <a:lnTo>
                  <a:pt x="11090" y="4884"/>
                </a:lnTo>
                <a:cubicBezTo>
                  <a:pt x="10964" y="4853"/>
                  <a:pt x="10838" y="4853"/>
                  <a:pt x="10712" y="4853"/>
                </a:cubicBezTo>
                <a:cubicBezTo>
                  <a:pt x="10617" y="4853"/>
                  <a:pt x="10491" y="4884"/>
                  <a:pt x="10365" y="4884"/>
                </a:cubicBezTo>
                <a:lnTo>
                  <a:pt x="10365" y="1419"/>
                </a:lnTo>
                <a:close/>
                <a:moveTo>
                  <a:pt x="4537" y="725"/>
                </a:moveTo>
                <a:cubicBezTo>
                  <a:pt x="5104" y="725"/>
                  <a:pt x="5577" y="1198"/>
                  <a:pt x="5577" y="1734"/>
                </a:cubicBezTo>
                <a:lnTo>
                  <a:pt x="5577" y="5010"/>
                </a:lnTo>
                <a:lnTo>
                  <a:pt x="4474" y="6113"/>
                </a:lnTo>
                <a:cubicBezTo>
                  <a:pt x="4253" y="6302"/>
                  <a:pt x="4096" y="6585"/>
                  <a:pt x="4033" y="6869"/>
                </a:cubicBezTo>
                <a:lnTo>
                  <a:pt x="2143" y="6869"/>
                </a:lnTo>
                <a:lnTo>
                  <a:pt x="2143" y="725"/>
                </a:lnTo>
                <a:close/>
                <a:moveTo>
                  <a:pt x="1418" y="1419"/>
                </a:moveTo>
                <a:lnTo>
                  <a:pt x="1418" y="7247"/>
                </a:lnTo>
                <a:cubicBezTo>
                  <a:pt x="1418" y="7468"/>
                  <a:pt x="1575" y="7625"/>
                  <a:pt x="1796" y="7625"/>
                </a:cubicBezTo>
                <a:lnTo>
                  <a:pt x="3938" y="7625"/>
                </a:lnTo>
                <a:cubicBezTo>
                  <a:pt x="4001" y="7846"/>
                  <a:pt x="4064" y="8098"/>
                  <a:pt x="4190" y="8287"/>
                </a:cubicBezTo>
                <a:lnTo>
                  <a:pt x="725" y="8287"/>
                </a:lnTo>
                <a:lnTo>
                  <a:pt x="725" y="1419"/>
                </a:lnTo>
                <a:close/>
                <a:moveTo>
                  <a:pt x="6648" y="2112"/>
                </a:moveTo>
                <a:cubicBezTo>
                  <a:pt x="6837" y="2112"/>
                  <a:pt x="6994" y="2269"/>
                  <a:pt x="6994" y="2458"/>
                </a:cubicBezTo>
                <a:lnTo>
                  <a:pt x="6994" y="6554"/>
                </a:lnTo>
                <a:cubicBezTo>
                  <a:pt x="6994" y="6743"/>
                  <a:pt x="7152" y="6900"/>
                  <a:pt x="7341" y="6900"/>
                </a:cubicBezTo>
                <a:cubicBezTo>
                  <a:pt x="7530" y="6900"/>
                  <a:pt x="7687" y="6743"/>
                  <a:pt x="7687" y="6554"/>
                </a:cubicBezTo>
                <a:lnTo>
                  <a:pt x="7687" y="3844"/>
                </a:lnTo>
                <a:cubicBezTo>
                  <a:pt x="7687" y="3624"/>
                  <a:pt x="7845" y="3466"/>
                  <a:pt x="8065" y="3466"/>
                </a:cubicBezTo>
                <a:cubicBezTo>
                  <a:pt x="8254" y="3466"/>
                  <a:pt x="8412" y="3624"/>
                  <a:pt x="8412" y="3844"/>
                </a:cubicBezTo>
                <a:lnTo>
                  <a:pt x="8412" y="6554"/>
                </a:lnTo>
                <a:cubicBezTo>
                  <a:pt x="8412" y="6743"/>
                  <a:pt x="8570" y="6900"/>
                  <a:pt x="8759" y="6900"/>
                </a:cubicBezTo>
                <a:cubicBezTo>
                  <a:pt x="8948" y="6900"/>
                  <a:pt x="9105" y="6743"/>
                  <a:pt x="9105" y="6554"/>
                </a:cubicBezTo>
                <a:lnTo>
                  <a:pt x="9105" y="5168"/>
                </a:lnTo>
                <a:cubicBezTo>
                  <a:pt x="9105" y="4979"/>
                  <a:pt x="9263" y="4821"/>
                  <a:pt x="9483" y="4821"/>
                </a:cubicBezTo>
                <a:cubicBezTo>
                  <a:pt x="9672" y="4821"/>
                  <a:pt x="9830" y="4979"/>
                  <a:pt x="9830" y="5168"/>
                </a:cubicBezTo>
                <a:lnTo>
                  <a:pt x="9830" y="6554"/>
                </a:lnTo>
                <a:cubicBezTo>
                  <a:pt x="9830" y="6743"/>
                  <a:pt x="9987" y="6900"/>
                  <a:pt x="10176" y="6900"/>
                </a:cubicBezTo>
                <a:cubicBezTo>
                  <a:pt x="10365" y="6900"/>
                  <a:pt x="10523" y="6743"/>
                  <a:pt x="10523" y="6554"/>
                </a:cubicBezTo>
                <a:lnTo>
                  <a:pt x="10523" y="5892"/>
                </a:lnTo>
                <a:cubicBezTo>
                  <a:pt x="10523" y="5672"/>
                  <a:pt x="10680" y="5514"/>
                  <a:pt x="10901" y="5514"/>
                </a:cubicBezTo>
                <a:cubicBezTo>
                  <a:pt x="11090" y="5514"/>
                  <a:pt x="11247" y="5672"/>
                  <a:pt x="11247" y="5892"/>
                </a:cubicBezTo>
                <a:cubicBezTo>
                  <a:pt x="11090" y="5955"/>
                  <a:pt x="11090" y="8633"/>
                  <a:pt x="11090" y="8791"/>
                </a:cubicBezTo>
                <a:cubicBezTo>
                  <a:pt x="11090" y="9043"/>
                  <a:pt x="10995" y="9232"/>
                  <a:pt x="10838" y="9389"/>
                </a:cubicBezTo>
                <a:cubicBezTo>
                  <a:pt x="10586" y="9673"/>
                  <a:pt x="10397" y="10051"/>
                  <a:pt x="10397" y="10460"/>
                </a:cubicBezTo>
                <a:lnTo>
                  <a:pt x="10397" y="11028"/>
                </a:lnTo>
                <a:lnTo>
                  <a:pt x="6270" y="11028"/>
                </a:lnTo>
                <a:lnTo>
                  <a:pt x="6270" y="10397"/>
                </a:lnTo>
                <a:cubicBezTo>
                  <a:pt x="6270" y="10051"/>
                  <a:pt x="6144" y="9673"/>
                  <a:pt x="5923" y="9389"/>
                </a:cubicBezTo>
                <a:lnTo>
                  <a:pt x="4852" y="7972"/>
                </a:lnTo>
                <a:cubicBezTo>
                  <a:pt x="4537" y="7562"/>
                  <a:pt x="4600" y="6995"/>
                  <a:pt x="4946" y="6617"/>
                </a:cubicBezTo>
                <a:lnTo>
                  <a:pt x="5577" y="5987"/>
                </a:lnTo>
                <a:lnTo>
                  <a:pt x="5577" y="6554"/>
                </a:lnTo>
                <a:cubicBezTo>
                  <a:pt x="5577" y="6743"/>
                  <a:pt x="5734" y="6900"/>
                  <a:pt x="5923" y="6900"/>
                </a:cubicBezTo>
                <a:cubicBezTo>
                  <a:pt x="6112" y="6900"/>
                  <a:pt x="6270" y="6743"/>
                  <a:pt x="6270" y="6554"/>
                </a:cubicBezTo>
                <a:lnTo>
                  <a:pt x="6270" y="2458"/>
                </a:lnTo>
                <a:cubicBezTo>
                  <a:pt x="6270" y="2269"/>
                  <a:pt x="6427" y="2112"/>
                  <a:pt x="6648" y="2112"/>
                </a:cubicBezTo>
                <a:close/>
                <a:moveTo>
                  <a:pt x="1733" y="1"/>
                </a:moveTo>
                <a:cubicBezTo>
                  <a:pt x="1544" y="1"/>
                  <a:pt x="1386" y="158"/>
                  <a:pt x="1386" y="379"/>
                </a:cubicBezTo>
                <a:lnTo>
                  <a:pt x="1386" y="725"/>
                </a:lnTo>
                <a:lnTo>
                  <a:pt x="378" y="725"/>
                </a:lnTo>
                <a:cubicBezTo>
                  <a:pt x="158" y="725"/>
                  <a:pt x="0" y="883"/>
                  <a:pt x="0" y="1072"/>
                </a:cubicBezTo>
                <a:lnTo>
                  <a:pt x="0" y="8602"/>
                </a:lnTo>
                <a:cubicBezTo>
                  <a:pt x="0" y="8791"/>
                  <a:pt x="158" y="8948"/>
                  <a:pt x="378" y="8948"/>
                </a:cubicBezTo>
                <a:lnTo>
                  <a:pt x="4663" y="8948"/>
                </a:lnTo>
                <a:lnTo>
                  <a:pt x="5293" y="9830"/>
                </a:lnTo>
                <a:cubicBezTo>
                  <a:pt x="5419" y="9988"/>
                  <a:pt x="5482" y="10208"/>
                  <a:pt x="5482" y="10460"/>
                </a:cubicBezTo>
                <a:lnTo>
                  <a:pt x="5482" y="11406"/>
                </a:lnTo>
                <a:cubicBezTo>
                  <a:pt x="5482" y="11595"/>
                  <a:pt x="5640" y="11752"/>
                  <a:pt x="5829" y="11752"/>
                </a:cubicBezTo>
                <a:lnTo>
                  <a:pt x="10649" y="11752"/>
                </a:lnTo>
                <a:cubicBezTo>
                  <a:pt x="10838" y="11752"/>
                  <a:pt x="10995" y="11595"/>
                  <a:pt x="10995" y="11406"/>
                </a:cubicBezTo>
                <a:lnTo>
                  <a:pt x="10995" y="10460"/>
                </a:lnTo>
                <a:cubicBezTo>
                  <a:pt x="10995" y="10208"/>
                  <a:pt x="11090" y="10019"/>
                  <a:pt x="11247" y="9862"/>
                </a:cubicBezTo>
                <a:cubicBezTo>
                  <a:pt x="11500" y="9578"/>
                  <a:pt x="11657" y="9200"/>
                  <a:pt x="11657" y="8791"/>
                </a:cubicBezTo>
                <a:lnTo>
                  <a:pt x="11657" y="1072"/>
                </a:lnTo>
                <a:cubicBezTo>
                  <a:pt x="11752" y="883"/>
                  <a:pt x="11594" y="725"/>
                  <a:pt x="11405" y="725"/>
                </a:cubicBezTo>
                <a:lnTo>
                  <a:pt x="10365" y="725"/>
                </a:lnTo>
                <a:lnTo>
                  <a:pt x="10365" y="379"/>
                </a:lnTo>
                <a:cubicBezTo>
                  <a:pt x="10365" y="158"/>
                  <a:pt x="10208" y="1"/>
                  <a:pt x="10019" y="1"/>
                </a:cubicBezTo>
                <a:lnTo>
                  <a:pt x="7246" y="1"/>
                </a:lnTo>
                <a:cubicBezTo>
                  <a:pt x="6711" y="1"/>
                  <a:pt x="6207" y="284"/>
                  <a:pt x="5892" y="662"/>
                </a:cubicBezTo>
                <a:cubicBezTo>
                  <a:pt x="5577" y="253"/>
                  <a:pt x="5041" y="1"/>
                  <a:pt x="45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76" name="Google Shape;22276;p81"/>
          <p:cNvGrpSpPr/>
          <p:nvPr/>
        </p:nvGrpSpPr>
        <p:grpSpPr>
          <a:xfrm>
            <a:off x="3519602" y="3887157"/>
            <a:ext cx="471449" cy="471409"/>
            <a:chOff x="-31523625" y="1939525"/>
            <a:chExt cx="291450" cy="291425"/>
          </a:xfrm>
        </p:grpSpPr>
        <p:sp>
          <p:nvSpPr>
            <p:cNvPr id="22277" name="Google Shape;22277;p81"/>
            <p:cNvSpPr/>
            <p:nvPr/>
          </p:nvSpPr>
          <p:spPr>
            <a:xfrm>
              <a:off x="-31523625" y="1939525"/>
              <a:ext cx="291450" cy="291425"/>
            </a:xfrm>
            <a:custGeom>
              <a:avLst/>
              <a:gdLst/>
              <a:ahLst/>
              <a:cxnLst/>
              <a:rect l="l" t="t" r="r" b="b"/>
              <a:pathLst>
                <a:path w="11658" h="11657" extrusionOk="0">
                  <a:moveTo>
                    <a:pt x="2269" y="756"/>
                  </a:moveTo>
                  <a:cubicBezTo>
                    <a:pt x="2899" y="756"/>
                    <a:pt x="3372" y="1260"/>
                    <a:pt x="3372" y="1859"/>
                  </a:cubicBezTo>
                  <a:cubicBezTo>
                    <a:pt x="3372" y="2363"/>
                    <a:pt x="3057" y="2615"/>
                    <a:pt x="2805" y="2867"/>
                  </a:cubicBezTo>
                  <a:cubicBezTo>
                    <a:pt x="2710" y="2962"/>
                    <a:pt x="2679" y="3025"/>
                    <a:pt x="2679" y="3119"/>
                  </a:cubicBezTo>
                  <a:lnTo>
                    <a:pt x="2679" y="7246"/>
                  </a:lnTo>
                  <a:cubicBezTo>
                    <a:pt x="2679" y="7341"/>
                    <a:pt x="2710" y="7435"/>
                    <a:pt x="2805" y="7498"/>
                  </a:cubicBezTo>
                  <a:cubicBezTo>
                    <a:pt x="3057" y="7750"/>
                    <a:pt x="3372" y="8002"/>
                    <a:pt x="3372" y="8506"/>
                  </a:cubicBezTo>
                  <a:cubicBezTo>
                    <a:pt x="3372" y="9137"/>
                    <a:pt x="2868" y="9609"/>
                    <a:pt x="2269" y="9609"/>
                  </a:cubicBezTo>
                  <a:lnTo>
                    <a:pt x="1765" y="9609"/>
                  </a:lnTo>
                  <a:cubicBezTo>
                    <a:pt x="1167" y="9609"/>
                    <a:pt x="663" y="9137"/>
                    <a:pt x="663" y="8506"/>
                  </a:cubicBezTo>
                  <a:cubicBezTo>
                    <a:pt x="663" y="8002"/>
                    <a:pt x="978" y="7750"/>
                    <a:pt x="1261" y="7498"/>
                  </a:cubicBezTo>
                  <a:cubicBezTo>
                    <a:pt x="1324" y="7404"/>
                    <a:pt x="1356" y="7341"/>
                    <a:pt x="1356" y="7246"/>
                  </a:cubicBezTo>
                  <a:lnTo>
                    <a:pt x="1356" y="3119"/>
                  </a:lnTo>
                  <a:cubicBezTo>
                    <a:pt x="1356" y="3025"/>
                    <a:pt x="1324" y="2930"/>
                    <a:pt x="1261" y="2867"/>
                  </a:cubicBezTo>
                  <a:cubicBezTo>
                    <a:pt x="978" y="2615"/>
                    <a:pt x="663" y="2363"/>
                    <a:pt x="663" y="1859"/>
                  </a:cubicBezTo>
                  <a:cubicBezTo>
                    <a:pt x="663" y="1229"/>
                    <a:pt x="1167" y="756"/>
                    <a:pt x="1765" y="756"/>
                  </a:cubicBezTo>
                  <a:close/>
                  <a:moveTo>
                    <a:pt x="10650" y="2048"/>
                  </a:moveTo>
                  <a:cubicBezTo>
                    <a:pt x="10870" y="2048"/>
                    <a:pt x="11028" y="2205"/>
                    <a:pt x="11028" y="2395"/>
                  </a:cubicBezTo>
                  <a:lnTo>
                    <a:pt x="11028" y="9294"/>
                  </a:lnTo>
                  <a:lnTo>
                    <a:pt x="10965" y="9294"/>
                  </a:lnTo>
                  <a:cubicBezTo>
                    <a:pt x="10965" y="9483"/>
                    <a:pt x="10807" y="9641"/>
                    <a:pt x="10618" y="9641"/>
                  </a:cubicBezTo>
                  <a:lnTo>
                    <a:pt x="3687" y="9641"/>
                  </a:lnTo>
                  <a:cubicBezTo>
                    <a:pt x="3939" y="9326"/>
                    <a:pt x="4097" y="8948"/>
                    <a:pt x="4097" y="8538"/>
                  </a:cubicBezTo>
                  <a:cubicBezTo>
                    <a:pt x="4097" y="8065"/>
                    <a:pt x="3876" y="7593"/>
                    <a:pt x="3561" y="7278"/>
                  </a:cubicBezTo>
                  <a:lnTo>
                    <a:pt x="3404" y="7120"/>
                  </a:lnTo>
                  <a:lnTo>
                    <a:pt x="3404" y="3245"/>
                  </a:lnTo>
                  <a:cubicBezTo>
                    <a:pt x="3624" y="3025"/>
                    <a:pt x="4002" y="2710"/>
                    <a:pt x="4097" y="2048"/>
                  </a:cubicBezTo>
                  <a:close/>
                  <a:moveTo>
                    <a:pt x="4758" y="10334"/>
                  </a:moveTo>
                  <a:lnTo>
                    <a:pt x="4758" y="10649"/>
                  </a:lnTo>
                  <a:cubicBezTo>
                    <a:pt x="4758" y="10838"/>
                    <a:pt x="4601" y="10995"/>
                    <a:pt x="4412" y="10995"/>
                  </a:cubicBezTo>
                  <a:lnTo>
                    <a:pt x="2710" y="10995"/>
                  </a:lnTo>
                  <a:cubicBezTo>
                    <a:pt x="2521" y="10995"/>
                    <a:pt x="2364" y="10838"/>
                    <a:pt x="2364" y="10649"/>
                  </a:cubicBezTo>
                  <a:lnTo>
                    <a:pt x="2364" y="10334"/>
                  </a:lnTo>
                  <a:close/>
                  <a:moveTo>
                    <a:pt x="1797" y="0"/>
                  </a:moveTo>
                  <a:cubicBezTo>
                    <a:pt x="820" y="0"/>
                    <a:pt x="1" y="788"/>
                    <a:pt x="1" y="1827"/>
                  </a:cubicBezTo>
                  <a:cubicBezTo>
                    <a:pt x="1" y="2300"/>
                    <a:pt x="190" y="2773"/>
                    <a:pt x="505" y="3088"/>
                  </a:cubicBezTo>
                  <a:lnTo>
                    <a:pt x="663" y="3245"/>
                  </a:lnTo>
                  <a:lnTo>
                    <a:pt x="663" y="7089"/>
                  </a:lnTo>
                  <a:cubicBezTo>
                    <a:pt x="474" y="7278"/>
                    <a:pt x="1" y="7719"/>
                    <a:pt x="1" y="8506"/>
                  </a:cubicBezTo>
                  <a:cubicBezTo>
                    <a:pt x="1" y="9452"/>
                    <a:pt x="694" y="10208"/>
                    <a:pt x="1639" y="10271"/>
                  </a:cubicBezTo>
                  <a:lnTo>
                    <a:pt x="1734" y="10271"/>
                  </a:lnTo>
                  <a:lnTo>
                    <a:pt x="1734" y="10649"/>
                  </a:lnTo>
                  <a:cubicBezTo>
                    <a:pt x="1734" y="11184"/>
                    <a:pt x="2206" y="11657"/>
                    <a:pt x="2742" y="11657"/>
                  </a:cubicBezTo>
                  <a:lnTo>
                    <a:pt x="4443" y="11657"/>
                  </a:lnTo>
                  <a:cubicBezTo>
                    <a:pt x="5010" y="11657"/>
                    <a:pt x="5451" y="11184"/>
                    <a:pt x="5451" y="10649"/>
                  </a:cubicBezTo>
                  <a:lnTo>
                    <a:pt x="5451" y="10334"/>
                  </a:lnTo>
                  <a:lnTo>
                    <a:pt x="10618" y="10334"/>
                  </a:lnTo>
                  <a:cubicBezTo>
                    <a:pt x="11185" y="10334"/>
                    <a:pt x="11658" y="9861"/>
                    <a:pt x="11658" y="9294"/>
                  </a:cubicBezTo>
                  <a:lnTo>
                    <a:pt x="11658" y="2395"/>
                  </a:lnTo>
                  <a:cubicBezTo>
                    <a:pt x="11658" y="1827"/>
                    <a:pt x="11185" y="1386"/>
                    <a:pt x="10618" y="1386"/>
                  </a:cubicBezTo>
                  <a:lnTo>
                    <a:pt x="4034" y="1386"/>
                  </a:lnTo>
                  <a:cubicBezTo>
                    <a:pt x="3845" y="599"/>
                    <a:pt x="3151" y="0"/>
                    <a:pt x="23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8" name="Google Shape;22278;p81"/>
            <p:cNvSpPr/>
            <p:nvPr/>
          </p:nvSpPr>
          <p:spPr>
            <a:xfrm>
              <a:off x="-31404675" y="2007250"/>
              <a:ext cx="138625" cy="52800"/>
            </a:xfrm>
            <a:custGeom>
              <a:avLst/>
              <a:gdLst/>
              <a:ahLst/>
              <a:cxnLst/>
              <a:rect l="l" t="t" r="r" b="b"/>
              <a:pathLst>
                <a:path w="5545" h="2112" extrusionOk="0">
                  <a:moveTo>
                    <a:pt x="4852" y="725"/>
                  </a:moveTo>
                  <a:lnTo>
                    <a:pt x="4852" y="1418"/>
                  </a:lnTo>
                  <a:lnTo>
                    <a:pt x="693" y="1418"/>
                  </a:lnTo>
                  <a:lnTo>
                    <a:pt x="693" y="725"/>
                  </a:lnTo>
                  <a:close/>
                  <a:moveTo>
                    <a:pt x="347" y="1"/>
                  </a:moveTo>
                  <a:cubicBezTo>
                    <a:pt x="158" y="1"/>
                    <a:pt x="0" y="158"/>
                    <a:pt x="0" y="379"/>
                  </a:cubicBezTo>
                  <a:lnTo>
                    <a:pt x="0" y="1733"/>
                  </a:lnTo>
                  <a:cubicBezTo>
                    <a:pt x="0" y="1954"/>
                    <a:pt x="158" y="2111"/>
                    <a:pt x="347" y="2111"/>
                  </a:cubicBezTo>
                  <a:lnTo>
                    <a:pt x="5199" y="2111"/>
                  </a:lnTo>
                  <a:cubicBezTo>
                    <a:pt x="5388" y="2111"/>
                    <a:pt x="5545" y="1954"/>
                    <a:pt x="5545" y="1733"/>
                  </a:cubicBezTo>
                  <a:lnTo>
                    <a:pt x="5545" y="379"/>
                  </a:lnTo>
                  <a:cubicBezTo>
                    <a:pt x="5514" y="158"/>
                    <a:pt x="5356" y="1"/>
                    <a:pt x="51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79" name="Google Shape;22279;p81"/>
            <p:cNvSpPr/>
            <p:nvPr/>
          </p:nvSpPr>
          <p:spPr>
            <a:xfrm>
              <a:off x="-31404675" y="2077350"/>
              <a:ext cx="34675" cy="18150"/>
            </a:xfrm>
            <a:custGeom>
              <a:avLst/>
              <a:gdLst/>
              <a:ahLst/>
              <a:cxnLst/>
              <a:rect l="l" t="t" r="r" b="b"/>
              <a:pathLst>
                <a:path w="1387" h="726" extrusionOk="0">
                  <a:moveTo>
                    <a:pt x="347" y="0"/>
                  </a:moveTo>
                  <a:cubicBezTo>
                    <a:pt x="158" y="0"/>
                    <a:pt x="0" y="158"/>
                    <a:pt x="0" y="347"/>
                  </a:cubicBezTo>
                  <a:cubicBezTo>
                    <a:pt x="0" y="568"/>
                    <a:pt x="158" y="725"/>
                    <a:pt x="347" y="725"/>
                  </a:cubicBezTo>
                  <a:lnTo>
                    <a:pt x="1008" y="725"/>
                  </a:lnTo>
                  <a:cubicBezTo>
                    <a:pt x="1229" y="725"/>
                    <a:pt x="1386" y="568"/>
                    <a:pt x="1386" y="347"/>
                  </a:cubicBezTo>
                  <a:cubicBezTo>
                    <a:pt x="1386" y="158"/>
                    <a:pt x="1229"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0" name="Google Shape;22280;p81"/>
            <p:cNvSpPr/>
            <p:nvPr/>
          </p:nvSpPr>
          <p:spPr>
            <a:xfrm>
              <a:off x="-31353475"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1" y="725"/>
                  </a:lnTo>
                  <a:cubicBezTo>
                    <a:pt x="1260" y="725"/>
                    <a:pt x="1418" y="568"/>
                    <a:pt x="1418" y="347"/>
                  </a:cubicBezTo>
                  <a:cubicBezTo>
                    <a:pt x="1418" y="158"/>
                    <a:pt x="126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1" name="Google Shape;22281;p81"/>
            <p:cNvSpPr/>
            <p:nvPr/>
          </p:nvSpPr>
          <p:spPr>
            <a:xfrm>
              <a:off x="-31301500" y="2077350"/>
              <a:ext cx="35450" cy="18150"/>
            </a:xfrm>
            <a:custGeom>
              <a:avLst/>
              <a:gdLst/>
              <a:ahLst/>
              <a:cxnLst/>
              <a:rect l="l" t="t" r="r" b="b"/>
              <a:pathLst>
                <a:path w="1418" h="726" extrusionOk="0">
                  <a:moveTo>
                    <a:pt x="347" y="0"/>
                  </a:moveTo>
                  <a:cubicBezTo>
                    <a:pt x="158" y="0"/>
                    <a:pt x="0" y="158"/>
                    <a:pt x="0" y="347"/>
                  </a:cubicBezTo>
                  <a:cubicBezTo>
                    <a:pt x="0" y="568"/>
                    <a:pt x="158" y="725"/>
                    <a:pt x="347" y="725"/>
                  </a:cubicBezTo>
                  <a:lnTo>
                    <a:pt x="1072" y="725"/>
                  </a:lnTo>
                  <a:cubicBezTo>
                    <a:pt x="1261" y="725"/>
                    <a:pt x="1418" y="568"/>
                    <a:pt x="1418" y="347"/>
                  </a:cubicBezTo>
                  <a:cubicBezTo>
                    <a:pt x="1387" y="158"/>
                    <a:pt x="122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2" name="Google Shape;22282;p81"/>
            <p:cNvSpPr/>
            <p:nvPr/>
          </p:nvSpPr>
          <p:spPr>
            <a:xfrm>
              <a:off x="-31404675" y="2112000"/>
              <a:ext cx="34675" cy="17350"/>
            </a:xfrm>
            <a:custGeom>
              <a:avLst/>
              <a:gdLst/>
              <a:ahLst/>
              <a:cxnLst/>
              <a:rect l="l" t="t" r="r" b="b"/>
              <a:pathLst>
                <a:path w="1387" h="694" extrusionOk="0">
                  <a:moveTo>
                    <a:pt x="347" y="1"/>
                  </a:moveTo>
                  <a:cubicBezTo>
                    <a:pt x="158" y="1"/>
                    <a:pt x="0" y="158"/>
                    <a:pt x="0" y="347"/>
                  </a:cubicBezTo>
                  <a:cubicBezTo>
                    <a:pt x="0" y="536"/>
                    <a:pt x="158" y="694"/>
                    <a:pt x="347" y="694"/>
                  </a:cubicBezTo>
                  <a:lnTo>
                    <a:pt x="1008" y="694"/>
                  </a:lnTo>
                  <a:cubicBezTo>
                    <a:pt x="1229" y="694"/>
                    <a:pt x="1386" y="536"/>
                    <a:pt x="1386" y="347"/>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3" name="Google Shape;22283;p81"/>
            <p:cNvSpPr/>
            <p:nvPr/>
          </p:nvSpPr>
          <p:spPr>
            <a:xfrm>
              <a:off x="-31353475"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1" y="694"/>
                  </a:lnTo>
                  <a:cubicBezTo>
                    <a:pt x="1260" y="694"/>
                    <a:pt x="1418" y="536"/>
                    <a:pt x="1418" y="347"/>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4" name="Google Shape;22284;p81"/>
            <p:cNvSpPr/>
            <p:nvPr/>
          </p:nvSpPr>
          <p:spPr>
            <a:xfrm>
              <a:off x="-31301500" y="2112000"/>
              <a:ext cx="35450" cy="17350"/>
            </a:xfrm>
            <a:custGeom>
              <a:avLst/>
              <a:gdLst/>
              <a:ahLst/>
              <a:cxnLst/>
              <a:rect l="l" t="t" r="r" b="b"/>
              <a:pathLst>
                <a:path w="1418" h="694" extrusionOk="0">
                  <a:moveTo>
                    <a:pt x="347" y="1"/>
                  </a:moveTo>
                  <a:cubicBezTo>
                    <a:pt x="158" y="1"/>
                    <a:pt x="0" y="158"/>
                    <a:pt x="0" y="347"/>
                  </a:cubicBezTo>
                  <a:cubicBezTo>
                    <a:pt x="0" y="536"/>
                    <a:pt x="158" y="694"/>
                    <a:pt x="347" y="694"/>
                  </a:cubicBezTo>
                  <a:lnTo>
                    <a:pt x="1072" y="694"/>
                  </a:lnTo>
                  <a:cubicBezTo>
                    <a:pt x="1261" y="694"/>
                    <a:pt x="1418" y="536"/>
                    <a:pt x="1418" y="347"/>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5" name="Google Shape;22285;p81"/>
            <p:cNvSpPr/>
            <p:nvPr/>
          </p:nvSpPr>
          <p:spPr>
            <a:xfrm>
              <a:off x="-31404675" y="2145075"/>
              <a:ext cx="34675" cy="18150"/>
            </a:xfrm>
            <a:custGeom>
              <a:avLst/>
              <a:gdLst/>
              <a:ahLst/>
              <a:cxnLst/>
              <a:rect l="l" t="t" r="r" b="b"/>
              <a:pathLst>
                <a:path w="1387" h="726" extrusionOk="0">
                  <a:moveTo>
                    <a:pt x="347" y="1"/>
                  </a:moveTo>
                  <a:cubicBezTo>
                    <a:pt x="158" y="1"/>
                    <a:pt x="0" y="158"/>
                    <a:pt x="0" y="379"/>
                  </a:cubicBezTo>
                  <a:cubicBezTo>
                    <a:pt x="0" y="568"/>
                    <a:pt x="158" y="726"/>
                    <a:pt x="347" y="726"/>
                  </a:cubicBezTo>
                  <a:lnTo>
                    <a:pt x="1008" y="726"/>
                  </a:lnTo>
                  <a:cubicBezTo>
                    <a:pt x="1229" y="726"/>
                    <a:pt x="1386" y="568"/>
                    <a:pt x="1386" y="379"/>
                  </a:cubicBezTo>
                  <a:cubicBezTo>
                    <a:pt x="1386" y="158"/>
                    <a:pt x="1229"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6" name="Google Shape;22286;p81"/>
            <p:cNvSpPr/>
            <p:nvPr/>
          </p:nvSpPr>
          <p:spPr>
            <a:xfrm>
              <a:off x="-31353475"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1" y="726"/>
                  </a:lnTo>
                  <a:cubicBezTo>
                    <a:pt x="1260" y="726"/>
                    <a:pt x="1418" y="568"/>
                    <a:pt x="1418" y="379"/>
                  </a:cubicBezTo>
                  <a:cubicBezTo>
                    <a:pt x="1418" y="158"/>
                    <a:pt x="1260" y="1"/>
                    <a:pt x="10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87" name="Google Shape;22287;p81"/>
            <p:cNvSpPr/>
            <p:nvPr/>
          </p:nvSpPr>
          <p:spPr>
            <a:xfrm>
              <a:off x="-31301500" y="2145075"/>
              <a:ext cx="35450" cy="18150"/>
            </a:xfrm>
            <a:custGeom>
              <a:avLst/>
              <a:gdLst/>
              <a:ahLst/>
              <a:cxnLst/>
              <a:rect l="l" t="t" r="r" b="b"/>
              <a:pathLst>
                <a:path w="1418" h="726" extrusionOk="0">
                  <a:moveTo>
                    <a:pt x="347" y="1"/>
                  </a:moveTo>
                  <a:cubicBezTo>
                    <a:pt x="158" y="1"/>
                    <a:pt x="0" y="158"/>
                    <a:pt x="0" y="379"/>
                  </a:cubicBezTo>
                  <a:cubicBezTo>
                    <a:pt x="0" y="568"/>
                    <a:pt x="158" y="726"/>
                    <a:pt x="347" y="726"/>
                  </a:cubicBezTo>
                  <a:lnTo>
                    <a:pt x="1072" y="726"/>
                  </a:lnTo>
                  <a:cubicBezTo>
                    <a:pt x="1261" y="726"/>
                    <a:pt x="1418" y="568"/>
                    <a:pt x="1418" y="379"/>
                  </a:cubicBezTo>
                  <a:cubicBezTo>
                    <a:pt x="1387" y="158"/>
                    <a:pt x="122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88" name="Google Shape;22288;p81"/>
          <p:cNvGrpSpPr/>
          <p:nvPr/>
        </p:nvGrpSpPr>
        <p:grpSpPr>
          <a:xfrm>
            <a:off x="3518328" y="4511425"/>
            <a:ext cx="473997" cy="471449"/>
            <a:chOff x="-31523625" y="2298675"/>
            <a:chExt cx="293025" cy="291450"/>
          </a:xfrm>
        </p:grpSpPr>
        <p:sp>
          <p:nvSpPr>
            <p:cNvPr id="22289" name="Google Shape;22289;p81"/>
            <p:cNvSpPr/>
            <p:nvPr/>
          </p:nvSpPr>
          <p:spPr>
            <a:xfrm>
              <a:off x="-31523625" y="2298675"/>
              <a:ext cx="293025" cy="291450"/>
            </a:xfrm>
            <a:custGeom>
              <a:avLst/>
              <a:gdLst/>
              <a:ahLst/>
              <a:cxnLst/>
              <a:rect l="l" t="t" r="r" b="b"/>
              <a:pathLst>
                <a:path w="11721" h="11658" extrusionOk="0">
                  <a:moveTo>
                    <a:pt x="4443" y="630"/>
                  </a:moveTo>
                  <a:cubicBezTo>
                    <a:pt x="4632" y="630"/>
                    <a:pt x="4790" y="788"/>
                    <a:pt x="4790" y="977"/>
                  </a:cubicBezTo>
                  <a:cubicBezTo>
                    <a:pt x="4790" y="1198"/>
                    <a:pt x="4632" y="1355"/>
                    <a:pt x="4443" y="1355"/>
                  </a:cubicBezTo>
                  <a:cubicBezTo>
                    <a:pt x="4254" y="1355"/>
                    <a:pt x="4097" y="1198"/>
                    <a:pt x="4097" y="977"/>
                  </a:cubicBezTo>
                  <a:cubicBezTo>
                    <a:pt x="4097" y="788"/>
                    <a:pt x="4254" y="630"/>
                    <a:pt x="4443" y="630"/>
                  </a:cubicBezTo>
                  <a:close/>
                  <a:moveTo>
                    <a:pt x="7153" y="3434"/>
                  </a:moveTo>
                  <a:cubicBezTo>
                    <a:pt x="6523" y="3938"/>
                    <a:pt x="6176" y="4663"/>
                    <a:pt x="6176" y="5482"/>
                  </a:cubicBezTo>
                  <a:lnTo>
                    <a:pt x="6176" y="7530"/>
                  </a:lnTo>
                  <a:lnTo>
                    <a:pt x="663" y="7530"/>
                  </a:lnTo>
                  <a:lnTo>
                    <a:pt x="663" y="5482"/>
                  </a:lnTo>
                  <a:cubicBezTo>
                    <a:pt x="663" y="4348"/>
                    <a:pt x="1576" y="3434"/>
                    <a:pt x="2710" y="3434"/>
                  </a:cubicBezTo>
                  <a:lnTo>
                    <a:pt x="4790" y="3434"/>
                  </a:lnTo>
                  <a:lnTo>
                    <a:pt x="4790" y="4474"/>
                  </a:lnTo>
                  <a:cubicBezTo>
                    <a:pt x="4790" y="4663"/>
                    <a:pt x="4947" y="4821"/>
                    <a:pt x="5136" y="4821"/>
                  </a:cubicBezTo>
                  <a:cubicBezTo>
                    <a:pt x="5357" y="4821"/>
                    <a:pt x="5514" y="4663"/>
                    <a:pt x="5514" y="4474"/>
                  </a:cubicBezTo>
                  <a:lnTo>
                    <a:pt x="5514" y="3434"/>
                  </a:lnTo>
                  <a:close/>
                  <a:moveTo>
                    <a:pt x="6176" y="8255"/>
                  </a:moveTo>
                  <a:lnTo>
                    <a:pt x="6176" y="8916"/>
                  </a:lnTo>
                  <a:lnTo>
                    <a:pt x="663" y="8916"/>
                  </a:lnTo>
                  <a:lnTo>
                    <a:pt x="663" y="8255"/>
                  </a:lnTo>
                  <a:close/>
                  <a:moveTo>
                    <a:pt x="8917" y="3434"/>
                  </a:moveTo>
                  <a:cubicBezTo>
                    <a:pt x="10083" y="3434"/>
                    <a:pt x="10965" y="4348"/>
                    <a:pt x="10965" y="5482"/>
                  </a:cubicBezTo>
                  <a:lnTo>
                    <a:pt x="10965" y="8916"/>
                  </a:lnTo>
                  <a:lnTo>
                    <a:pt x="6869" y="8916"/>
                  </a:lnTo>
                  <a:lnTo>
                    <a:pt x="6869" y="5482"/>
                  </a:lnTo>
                  <a:cubicBezTo>
                    <a:pt x="6869" y="4380"/>
                    <a:pt x="7783" y="3434"/>
                    <a:pt x="8917" y="3434"/>
                  </a:cubicBezTo>
                  <a:close/>
                  <a:moveTo>
                    <a:pt x="4790" y="9609"/>
                  </a:moveTo>
                  <a:lnTo>
                    <a:pt x="4790" y="10996"/>
                  </a:lnTo>
                  <a:lnTo>
                    <a:pt x="4128" y="10996"/>
                  </a:lnTo>
                  <a:lnTo>
                    <a:pt x="4128" y="9609"/>
                  </a:lnTo>
                  <a:close/>
                  <a:moveTo>
                    <a:pt x="4443" y="0"/>
                  </a:moveTo>
                  <a:cubicBezTo>
                    <a:pt x="3876" y="0"/>
                    <a:pt x="3404" y="473"/>
                    <a:pt x="3404" y="1040"/>
                  </a:cubicBezTo>
                  <a:cubicBezTo>
                    <a:pt x="3404" y="1576"/>
                    <a:pt x="3876" y="2048"/>
                    <a:pt x="4443" y="2048"/>
                  </a:cubicBezTo>
                  <a:cubicBezTo>
                    <a:pt x="4569" y="2048"/>
                    <a:pt x="4664" y="2017"/>
                    <a:pt x="4790" y="2017"/>
                  </a:cubicBezTo>
                  <a:lnTo>
                    <a:pt x="4790" y="2773"/>
                  </a:lnTo>
                  <a:lnTo>
                    <a:pt x="2710" y="2773"/>
                  </a:lnTo>
                  <a:cubicBezTo>
                    <a:pt x="1198" y="2773"/>
                    <a:pt x="1" y="4001"/>
                    <a:pt x="1" y="5482"/>
                  </a:cubicBezTo>
                  <a:lnTo>
                    <a:pt x="1" y="9231"/>
                  </a:lnTo>
                  <a:cubicBezTo>
                    <a:pt x="1" y="9420"/>
                    <a:pt x="159" y="9578"/>
                    <a:pt x="348" y="9578"/>
                  </a:cubicBezTo>
                  <a:lnTo>
                    <a:pt x="3467" y="9578"/>
                  </a:lnTo>
                  <a:lnTo>
                    <a:pt x="3467" y="11311"/>
                  </a:lnTo>
                  <a:cubicBezTo>
                    <a:pt x="3467" y="11500"/>
                    <a:pt x="3624" y="11657"/>
                    <a:pt x="3813" y="11657"/>
                  </a:cubicBezTo>
                  <a:lnTo>
                    <a:pt x="5199" y="11657"/>
                  </a:lnTo>
                  <a:cubicBezTo>
                    <a:pt x="5388" y="11657"/>
                    <a:pt x="5546" y="11500"/>
                    <a:pt x="5546" y="11311"/>
                  </a:cubicBezTo>
                  <a:lnTo>
                    <a:pt x="5546" y="9578"/>
                  </a:lnTo>
                  <a:lnTo>
                    <a:pt x="11374" y="9578"/>
                  </a:lnTo>
                  <a:cubicBezTo>
                    <a:pt x="11563" y="9578"/>
                    <a:pt x="11721" y="9420"/>
                    <a:pt x="11721" y="9231"/>
                  </a:cubicBezTo>
                  <a:lnTo>
                    <a:pt x="11721" y="5482"/>
                  </a:lnTo>
                  <a:cubicBezTo>
                    <a:pt x="11658" y="4001"/>
                    <a:pt x="10429" y="2773"/>
                    <a:pt x="8917" y="2773"/>
                  </a:cubicBezTo>
                  <a:lnTo>
                    <a:pt x="5451" y="2773"/>
                  </a:lnTo>
                  <a:lnTo>
                    <a:pt x="5451" y="1040"/>
                  </a:lnTo>
                  <a:cubicBezTo>
                    <a:pt x="5451" y="473"/>
                    <a:pt x="4979"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0" name="Google Shape;22290;p81"/>
            <p:cNvSpPr/>
            <p:nvPr/>
          </p:nvSpPr>
          <p:spPr>
            <a:xfrm>
              <a:off x="-31334575" y="2452250"/>
              <a:ext cx="67750" cy="51225"/>
            </a:xfrm>
            <a:custGeom>
              <a:avLst/>
              <a:gdLst/>
              <a:ahLst/>
              <a:cxnLst/>
              <a:rect l="l" t="t" r="r" b="b"/>
              <a:pathLst>
                <a:path w="2710" h="2049" extrusionOk="0">
                  <a:moveTo>
                    <a:pt x="1670" y="694"/>
                  </a:moveTo>
                  <a:cubicBezTo>
                    <a:pt x="1890" y="694"/>
                    <a:pt x="2048" y="851"/>
                    <a:pt x="2048" y="1040"/>
                  </a:cubicBezTo>
                  <a:cubicBezTo>
                    <a:pt x="2048" y="1229"/>
                    <a:pt x="1890" y="1387"/>
                    <a:pt x="1670" y="1387"/>
                  </a:cubicBezTo>
                  <a:lnTo>
                    <a:pt x="1008" y="1387"/>
                  </a:lnTo>
                  <a:cubicBezTo>
                    <a:pt x="819" y="1387"/>
                    <a:pt x="662" y="1229"/>
                    <a:pt x="662" y="1040"/>
                  </a:cubicBezTo>
                  <a:cubicBezTo>
                    <a:pt x="662" y="851"/>
                    <a:pt x="819" y="694"/>
                    <a:pt x="1008" y="694"/>
                  </a:cubicBezTo>
                  <a:close/>
                  <a:moveTo>
                    <a:pt x="1008" y="1"/>
                  </a:moveTo>
                  <a:cubicBezTo>
                    <a:pt x="473" y="1"/>
                    <a:pt x="0" y="473"/>
                    <a:pt x="0" y="1040"/>
                  </a:cubicBezTo>
                  <a:cubicBezTo>
                    <a:pt x="0" y="1576"/>
                    <a:pt x="473" y="2049"/>
                    <a:pt x="1008" y="2049"/>
                  </a:cubicBezTo>
                  <a:lnTo>
                    <a:pt x="1670" y="2049"/>
                  </a:lnTo>
                  <a:cubicBezTo>
                    <a:pt x="2237" y="2049"/>
                    <a:pt x="2710" y="1576"/>
                    <a:pt x="2710" y="1040"/>
                  </a:cubicBezTo>
                  <a:cubicBezTo>
                    <a:pt x="2710" y="473"/>
                    <a:pt x="2269" y="1"/>
                    <a:pt x="16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1" name="Google Shape;22291;p81"/>
            <p:cNvSpPr/>
            <p:nvPr/>
          </p:nvSpPr>
          <p:spPr>
            <a:xfrm>
              <a:off x="-31334575" y="2419175"/>
              <a:ext cx="68525" cy="17350"/>
            </a:xfrm>
            <a:custGeom>
              <a:avLst/>
              <a:gdLst/>
              <a:ahLst/>
              <a:cxnLst/>
              <a:rect l="l" t="t" r="r" b="b"/>
              <a:pathLst>
                <a:path w="2741" h="694" extrusionOk="0">
                  <a:moveTo>
                    <a:pt x="347" y="1"/>
                  </a:moveTo>
                  <a:cubicBezTo>
                    <a:pt x="158" y="1"/>
                    <a:pt x="0" y="158"/>
                    <a:pt x="0" y="347"/>
                  </a:cubicBezTo>
                  <a:cubicBezTo>
                    <a:pt x="0" y="536"/>
                    <a:pt x="158" y="694"/>
                    <a:pt x="347" y="694"/>
                  </a:cubicBezTo>
                  <a:lnTo>
                    <a:pt x="2395" y="694"/>
                  </a:lnTo>
                  <a:cubicBezTo>
                    <a:pt x="2584" y="694"/>
                    <a:pt x="2741" y="536"/>
                    <a:pt x="2741" y="347"/>
                  </a:cubicBezTo>
                  <a:cubicBezTo>
                    <a:pt x="2710" y="158"/>
                    <a:pt x="2552"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292" name="Google Shape;22292;p81"/>
          <p:cNvSpPr/>
          <p:nvPr/>
        </p:nvSpPr>
        <p:spPr>
          <a:xfrm>
            <a:off x="3511979" y="5123652"/>
            <a:ext cx="479093" cy="475251"/>
          </a:xfrm>
          <a:custGeom>
            <a:avLst/>
            <a:gdLst/>
            <a:ahLst/>
            <a:cxnLst/>
            <a:rect l="l" t="t" r="r" b="b"/>
            <a:pathLst>
              <a:path w="11847" h="11752" extrusionOk="0">
                <a:moveTo>
                  <a:pt x="6039" y="2796"/>
                </a:moveTo>
                <a:cubicBezTo>
                  <a:pt x="6845" y="2796"/>
                  <a:pt x="7621" y="3116"/>
                  <a:pt x="8224" y="3718"/>
                </a:cubicBezTo>
                <a:cubicBezTo>
                  <a:pt x="8917" y="4411"/>
                  <a:pt x="9232" y="5356"/>
                  <a:pt x="9074" y="6396"/>
                </a:cubicBezTo>
                <a:cubicBezTo>
                  <a:pt x="8885" y="7688"/>
                  <a:pt x="7814" y="8759"/>
                  <a:pt x="6522" y="8948"/>
                </a:cubicBezTo>
                <a:cubicBezTo>
                  <a:pt x="6377" y="8962"/>
                  <a:pt x="6232" y="8970"/>
                  <a:pt x="6088" y="8970"/>
                </a:cubicBezTo>
                <a:cubicBezTo>
                  <a:pt x="5606" y="8970"/>
                  <a:pt x="5132" y="8883"/>
                  <a:pt x="4695" y="8664"/>
                </a:cubicBezTo>
                <a:lnTo>
                  <a:pt x="5231" y="8160"/>
                </a:lnTo>
                <a:cubicBezTo>
                  <a:pt x="5444" y="8249"/>
                  <a:pt x="5677" y="8288"/>
                  <a:pt x="5919" y="8288"/>
                </a:cubicBezTo>
                <a:cubicBezTo>
                  <a:pt x="6106" y="8288"/>
                  <a:pt x="6298" y="8265"/>
                  <a:pt x="6491" y="8223"/>
                </a:cubicBezTo>
                <a:cubicBezTo>
                  <a:pt x="6964" y="8160"/>
                  <a:pt x="7373" y="7908"/>
                  <a:pt x="7751" y="7562"/>
                </a:cubicBezTo>
                <a:cubicBezTo>
                  <a:pt x="8098" y="7215"/>
                  <a:pt x="8318" y="6774"/>
                  <a:pt x="8413" y="6301"/>
                </a:cubicBezTo>
                <a:cubicBezTo>
                  <a:pt x="8476" y="5797"/>
                  <a:pt x="8444" y="5293"/>
                  <a:pt x="8224" y="4821"/>
                </a:cubicBezTo>
                <a:cubicBezTo>
                  <a:pt x="8161" y="4695"/>
                  <a:pt x="8066" y="4663"/>
                  <a:pt x="7972" y="4600"/>
                </a:cubicBezTo>
                <a:cubicBezTo>
                  <a:pt x="7846" y="4600"/>
                  <a:pt x="7751" y="4600"/>
                  <a:pt x="7657" y="4695"/>
                </a:cubicBezTo>
                <a:lnTo>
                  <a:pt x="6806" y="5545"/>
                </a:lnTo>
                <a:cubicBezTo>
                  <a:pt x="6743" y="5608"/>
                  <a:pt x="6649" y="5640"/>
                  <a:pt x="6558" y="5640"/>
                </a:cubicBezTo>
                <a:cubicBezTo>
                  <a:pt x="6467" y="5640"/>
                  <a:pt x="6381" y="5608"/>
                  <a:pt x="6333" y="5545"/>
                </a:cubicBezTo>
                <a:cubicBezTo>
                  <a:pt x="6207" y="5419"/>
                  <a:pt x="6207" y="5199"/>
                  <a:pt x="6333" y="5073"/>
                </a:cubicBezTo>
                <a:lnTo>
                  <a:pt x="7184" y="4222"/>
                </a:lnTo>
                <a:cubicBezTo>
                  <a:pt x="7279" y="4128"/>
                  <a:pt x="7310" y="4033"/>
                  <a:pt x="7279" y="3907"/>
                </a:cubicBezTo>
                <a:cubicBezTo>
                  <a:pt x="7279" y="3781"/>
                  <a:pt x="7184" y="3718"/>
                  <a:pt x="7058" y="3655"/>
                </a:cubicBezTo>
                <a:cubicBezTo>
                  <a:pt x="6723" y="3499"/>
                  <a:pt x="6372" y="3437"/>
                  <a:pt x="6017" y="3437"/>
                </a:cubicBezTo>
                <a:cubicBezTo>
                  <a:pt x="5871" y="3437"/>
                  <a:pt x="5724" y="3448"/>
                  <a:pt x="5577" y="3466"/>
                </a:cubicBezTo>
                <a:cubicBezTo>
                  <a:pt x="5105" y="3561"/>
                  <a:pt x="4664" y="3781"/>
                  <a:pt x="4317" y="4128"/>
                </a:cubicBezTo>
                <a:cubicBezTo>
                  <a:pt x="3971" y="4506"/>
                  <a:pt x="3719" y="4915"/>
                  <a:pt x="3656" y="5388"/>
                </a:cubicBezTo>
                <a:cubicBezTo>
                  <a:pt x="3561" y="5829"/>
                  <a:pt x="3593" y="6270"/>
                  <a:pt x="3719" y="6648"/>
                </a:cubicBezTo>
                <a:lnTo>
                  <a:pt x="3214" y="7184"/>
                </a:lnTo>
                <a:cubicBezTo>
                  <a:pt x="2962" y="6648"/>
                  <a:pt x="2868" y="6018"/>
                  <a:pt x="2962" y="5388"/>
                </a:cubicBezTo>
                <a:cubicBezTo>
                  <a:pt x="3183" y="4096"/>
                  <a:pt x="4223" y="3025"/>
                  <a:pt x="5546" y="2836"/>
                </a:cubicBezTo>
                <a:cubicBezTo>
                  <a:pt x="5710" y="2809"/>
                  <a:pt x="5875" y="2796"/>
                  <a:pt x="6039" y="2796"/>
                </a:cubicBezTo>
                <a:close/>
                <a:moveTo>
                  <a:pt x="6428" y="757"/>
                </a:moveTo>
                <a:lnTo>
                  <a:pt x="6554" y="1261"/>
                </a:lnTo>
                <a:cubicBezTo>
                  <a:pt x="6585" y="1387"/>
                  <a:pt x="6680" y="1481"/>
                  <a:pt x="6838" y="1481"/>
                </a:cubicBezTo>
                <a:cubicBezTo>
                  <a:pt x="7468" y="1607"/>
                  <a:pt x="8003" y="1859"/>
                  <a:pt x="8539" y="2206"/>
                </a:cubicBezTo>
                <a:cubicBezTo>
                  <a:pt x="8586" y="2237"/>
                  <a:pt x="8641" y="2253"/>
                  <a:pt x="8700" y="2253"/>
                </a:cubicBezTo>
                <a:cubicBezTo>
                  <a:pt x="8759" y="2253"/>
                  <a:pt x="8822" y="2237"/>
                  <a:pt x="8885" y="2206"/>
                </a:cubicBezTo>
                <a:lnTo>
                  <a:pt x="9326" y="1922"/>
                </a:lnTo>
                <a:lnTo>
                  <a:pt x="9894" y="2521"/>
                </a:lnTo>
                <a:lnTo>
                  <a:pt x="9641" y="2962"/>
                </a:lnTo>
                <a:cubicBezTo>
                  <a:pt x="9547" y="3088"/>
                  <a:pt x="9547" y="3246"/>
                  <a:pt x="9641" y="3309"/>
                </a:cubicBezTo>
                <a:cubicBezTo>
                  <a:pt x="9988" y="3813"/>
                  <a:pt x="10209" y="4411"/>
                  <a:pt x="10335" y="5010"/>
                </a:cubicBezTo>
                <a:cubicBezTo>
                  <a:pt x="10366" y="5136"/>
                  <a:pt x="10461" y="5230"/>
                  <a:pt x="10587" y="5293"/>
                </a:cubicBezTo>
                <a:lnTo>
                  <a:pt x="11091" y="5388"/>
                </a:lnTo>
                <a:lnTo>
                  <a:pt x="11091" y="6301"/>
                </a:lnTo>
                <a:lnTo>
                  <a:pt x="11154" y="6301"/>
                </a:lnTo>
                <a:lnTo>
                  <a:pt x="10650" y="6428"/>
                </a:lnTo>
                <a:cubicBezTo>
                  <a:pt x="10524" y="6459"/>
                  <a:pt x="10429" y="6554"/>
                  <a:pt x="10429" y="6711"/>
                </a:cubicBezTo>
                <a:cubicBezTo>
                  <a:pt x="10303" y="7341"/>
                  <a:pt x="10051" y="7877"/>
                  <a:pt x="9704" y="8381"/>
                </a:cubicBezTo>
                <a:cubicBezTo>
                  <a:pt x="9641" y="8507"/>
                  <a:pt x="9641" y="8633"/>
                  <a:pt x="9704" y="8759"/>
                </a:cubicBezTo>
                <a:lnTo>
                  <a:pt x="9988" y="9168"/>
                </a:lnTo>
                <a:lnTo>
                  <a:pt x="9389" y="9767"/>
                </a:lnTo>
                <a:lnTo>
                  <a:pt x="8948" y="9483"/>
                </a:lnTo>
                <a:cubicBezTo>
                  <a:pt x="8901" y="9452"/>
                  <a:pt x="8838" y="9436"/>
                  <a:pt x="8775" y="9436"/>
                </a:cubicBezTo>
                <a:cubicBezTo>
                  <a:pt x="8712" y="9436"/>
                  <a:pt x="8649" y="9452"/>
                  <a:pt x="8602" y="9483"/>
                </a:cubicBezTo>
                <a:cubicBezTo>
                  <a:pt x="8098" y="9862"/>
                  <a:pt x="7499" y="10082"/>
                  <a:pt x="6901" y="10208"/>
                </a:cubicBezTo>
                <a:cubicBezTo>
                  <a:pt x="6806" y="10240"/>
                  <a:pt x="6680" y="10334"/>
                  <a:pt x="6649" y="10429"/>
                </a:cubicBezTo>
                <a:lnTo>
                  <a:pt x="6522" y="10964"/>
                </a:lnTo>
                <a:lnTo>
                  <a:pt x="5703" y="10964"/>
                </a:lnTo>
                <a:lnTo>
                  <a:pt x="5577" y="10429"/>
                </a:lnTo>
                <a:cubicBezTo>
                  <a:pt x="5546" y="10334"/>
                  <a:pt x="5451" y="10208"/>
                  <a:pt x="5294" y="10208"/>
                </a:cubicBezTo>
                <a:cubicBezTo>
                  <a:pt x="4758" y="10082"/>
                  <a:pt x="4223" y="9893"/>
                  <a:pt x="3750" y="9609"/>
                </a:cubicBezTo>
                <a:lnTo>
                  <a:pt x="4286" y="9105"/>
                </a:lnTo>
                <a:cubicBezTo>
                  <a:pt x="4821" y="9420"/>
                  <a:pt x="5451" y="9578"/>
                  <a:pt x="6113" y="9578"/>
                </a:cubicBezTo>
                <a:cubicBezTo>
                  <a:pt x="6333" y="9578"/>
                  <a:pt x="6522" y="9578"/>
                  <a:pt x="6712" y="9546"/>
                </a:cubicBezTo>
                <a:cubicBezTo>
                  <a:pt x="7499" y="9420"/>
                  <a:pt x="8224" y="9011"/>
                  <a:pt x="8759" y="8475"/>
                </a:cubicBezTo>
                <a:cubicBezTo>
                  <a:pt x="9326" y="7908"/>
                  <a:pt x="9704" y="7184"/>
                  <a:pt x="9831" y="6428"/>
                </a:cubicBezTo>
                <a:cubicBezTo>
                  <a:pt x="10020" y="5199"/>
                  <a:pt x="9641" y="4033"/>
                  <a:pt x="8759" y="3151"/>
                </a:cubicBezTo>
                <a:cubicBezTo>
                  <a:pt x="8046" y="2438"/>
                  <a:pt x="7089" y="2034"/>
                  <a:pt x="6074" y="2034"/>
                </a:cubicBezTo>
                <a:cubicBezTo>
                  <a:pt x="5878" y="2034"/>
                  <a:pt x="5681" y="2049"/>
                  <a:pt x="5483" y="2080"/>
                </a:cubicBezTo>
                <a:cubicBezTo>
                  <a:pt x="4695" y="2206"/>
                  <a:pt x="4002" y="2615"/>
                  <a:pt x="3435" y="3151"/>
                </a:cubicBezTo>
                <a:cubicBezTo>
                  <a:pt x="2899" y="3718"/>
                  <a:pt x="2490" y="4443"/>
                  <a:pt x="2395" y="5199"/>
                </a:cubicBezTo>
                <a:cubicBezTo>
                  <a:pt x="2269" y="6018"/>
                  <a:pt x="2427" y="6900"/>
                  <a:pt x="2805" y="7656"/>
                </a:cubicBezTo>
                <a:lnTo>
                  <a:pt x="2301" y="8160"/>
                </a:lnTo>
                <a:cubicBezTo>
                  <a:pt x="2017" y="7688"/>
                  <a:pt x="1828" y="7184"/>
                  <a:pt x="1702" y="6617"/>
                </a:cubicBezTo>
                <a:cubicBezTo>
                  <a:pt x="1671" y="6491"/>
                  <a:pt x="1608" y="6396"/>
                  <a:pt x="1482" y="6333"/>
                </a:cubicBezTo>
                <a:lnTo>
                  <a:pt x="978" y="6238"/>
                </a:lnTo>
                <a:lnTo>
                  <a:pt x="978" y="5388"/>
                </a:lnTo>
                <a:lnTo>
                  <a:pt x="1482" y="5293"/>
                </a:lnTo>
                <a:cubicBezTo>
                  <a:pt x="1608" y="5230"/>
                  <a:pt x="1702" y="5167"/>
                  <a:pt x="1702" y="5010"/>
                </a:cubicBezTo>
                <a:cubicBezTo>
                  <a:pt x="1828" y="4380"/>
                  <a:pt x="2080" y="3813"/>
                  <a:pt x="2427" y="3309"/>
                </a:cubicBezTo>
                <a:cubicBezTo>
                  <a:pt x="2490" y="3183"/>
                  <a:pt x="2490" y="3088"/>
                  <a:pt x="2427" y="2962"/>
                </a:cubicBezTo>
                <a:lnTo>
                  <a:pt x="2143" y="2521"/>
                </a:lnTo>
                <a:lnTo>
                  <a:pt x="2742" y="1922"/>
                </a:lnTo>
                <a:lnTo>
                  <a:pt x="3183" y="2206"/>
                </a:lnTo>
                <a:cubicBezTo>
                  <a:pt x="3230" y="2237"/>
                  <a:pt x="3293" y="2253"/>
                  <a:pt x="3356" y="2253"/>
                </a:cubicBezTo>
                <a:cubicBezTo>
                  <a:pt x="3419" y="2253"/>
                  <a:pt x="3482" y="2237"/>
                  <a:pt x="3530" y="2206"/>
                </a:cubicBezTo>
                <a:cubicBezTo>
                  <a:pt x="4034" y="1859"/>
                  <a:pt x="4632" y="1607"/>
                  <a:pt x="5231" y="1481"/>
                </a:cubicBezTo>
                <a:cubicBezTo>
                  <a:pt x="5325" y="1450"/>
                  <a:pt x="5451" y="1387"/>
                  <a:pt x="5483" y="1261"/>
                </a:cubicBezTo>
                <a:lnTo>
                  <a:pt x="5609" y="757"/>
                </a:lnTo>
                <a:close/>
                <a:moveTo>
                  <a:pt x="6239" y="4222"/>
                </a:moveTo>
                <a:lnTo>
                  <a:pt x="5766" y="4695"/>
                </a:lnTo>
                <a:cubicBezTo>
                  <a:pt x="5388" y="5073"/>
                  <a:pt x="5388" y="5766"/>
                  <a:pt x="5766" y="6144"/>
                </a:cubicBezTo>
                <a:cubicBezTo>
                  <a:pt x="5971" y="6349"/>
                  <a:pt x="6239" y="6451"/>
                  <a:pt x="6503" y="6451"/>
                </a:cubicBezTo>
                <a:cubicBezTo>
                  <a:pt x="6767" y="6451"/>
                  <a:pt x="7027" y="6349"/>
                  <a:pt x="7216" y="6144"/>
                </a:cubicBezTo>
                <a:lnTo>
                  <a:pt x="7688" y="5671"/>
                </a:lnTo>
                <a:cubicBezTo>
                  <a:pt x="7751" y="5860"/>
                  <a:pt x="7751" y="6081"/>
                  <a:pt x="7688" y="6238"/>
                </a:cubicBezTo>
                <a:cubicBezTo>
                  <a:pt x="7594" y="6900"/>
                  <a:pt x="7027" y="7436"/>
                  <a:pt x="6365" y="7562"/>
                </a:cubicBezTo>
                <a:cubicBezTo>
                  <a:pt x="6267" y="7588"/>
                  <a:pt x="6163" y="7600"/>
                  <a:pt x="6059" y="7600"/>
                </a:cubicBezTo>
                <a:cubicBezTo>
                  <a:pt x="5794" y="7600"/>
                  <a:pt x="5520" y="7526"/>
                  <a:pt x="5294" y="7436"/>
                </a:cubicBezTo>
                <a:cubicBezTo>
                  <a:pt x="5252" y="7415"/>
                  <a:pt x="5206" y="7404"/>
                  <a:pt x="5161" y="7404"/>
                </a:cubicBezTo>
                <a:cubicBezTo>
                  <a:pt x="5070" y="7404"/>
                  <a:pt x="4979" y="7446"/>
                  <a:pt x="4916" y="7530"/>
                </a:cubicBezTo>
                <a:lnTo>
                  <a:pt x="3908" y="8507"/>
                </a:lnTo>
                <a:lnTo>
                  <a:pt x="1450" y="10964"/>
                </a:lnTo>
                <a:cubicBezTo>
                  <a:pt x="1387" y="11011"/>
                  <a:pt x="1293" y="11035"/>
                  <a:pt x="1202" y="11035"/>
                </a:cubicBezTo>
                <a:cubicBezTo>
                  <a:pt x="1112" y="11035"/>
                  <a:pt x="1025" y="11011"/>
                  <a:pt x="978" y="10964"/>
                </a:cubicBezTo>
                <a:cubicBezTo>
                  <a:pt x="852" y="10838"/>
                  <a:pt x="852" y="10586"/>
                  <a:pt x="978" y="10492"/>
                </a:cubicBezTo>
                <a:lnTo>
                  <a:pt x="3403" y="8034"/>
                </a:lnTo>
                <a:lnTo>
                  <a:pt x="4380" y="7058"/>
                </a:lnTo>
                <a:cubicBezTo>
                  <a:pt x="4506" y="6932"/>
                  <a:pt x="4506" y="6774"/>
                  <a:pt x="4475" y="6648"/>
                </a:cubicBezTo>
                <a:cubicBezTo>
                  <a:pt x="4317" y="6333"/>
                  <a:pt x="4286" y="5955"/>
                  <a:pt x="4349" y="5608"/>
                </a:cubicBezTo>
                <a:cubicBezTo>
                  <a:pt x="4475" y="4915"/>
                  <a:pt x="5010" y="4380"/>
                  <a:pt x="5703" y="4254"/>
                </a:cubicBezTo>
                <a:cubicBezTo>
                  <a:pt x="5798" y="4254"/>
                  <a:pt x="5892" y="4222"/>
                  <a:pt x="6018" y="4222"/>
                </a:cubicBezTo>
                <a:close/>
                <a:moveTo>
                  <a:pt x="5262" y="1"/>
                </a:moveTo>
                <a:cubicBezTo>
                  <a:pt x="5105" y="1"/>
                  <a:pt x="4979" y="127"/>
                  <a:pt x="4947" y="284"/>
                </a:cubicBezTo>
                <a:lnTo>
                  <a:pt x="4790" y="883"/>
                </a:lnTo>
                <a:cubicBezTo>
                  <a:pt x="4223" y="977"/>
                  <a:pt x="3719" y="1229"/>
                  <a:pt x="3214" y="1513"/>
                </a:cubicBezTo>
                <a:lnTo>
                  <a:pt x="2710" y="1198"/>
                </a:lnTo>
                <a:cubicBezTo>
                  <a:pt x="2652" y="1154"/>
                  <a:pt x="2580" y="1130"/>
                  <a:pt x="2507" y="1130"/>
                </a:cubicBezTo>
                <a:cubicBezTo>
                  <a:pt x="2422" y="1130"/>
                  <a:pt x="2337" y="1162"/>
                  <a:pt x="2269" y="1229"/>
                </a:cubicBezTo>
                <a:lnTo>
                  <a:pt x="1293" y="2206"/>
                </a:lnTo>
                <a:cubicBezTo>
                  <a:pt x="1167" y="2332"/>
                  <a:pt x="1167" y="2489"/>
                  <a:pt x="1230" y="2647"/>
                </a:cubicBezTo>
                <a:lnTo>
                  <a:pt x="1545" y="3151"/>
                </a:lnTo>
                <a:cubicBezTo>
                  <a:pt x="1230" y="3624"/>
                  <a:pt x="1041" y="4128"/>
                  <a:pt x="915" y="4726"/>
                </a:cubicBezTo>
                <a:lnTo>
                  <a:pt x="348" y="4884"/>
                </a:lnTo>
                <a:cubicBezTo>
                  <a:pt x="190" y="4915"/>
                  <a:pt x="64" y="5041"/>
                  <a:pt x="64" y="5199"/>
                </a:cubicBezTo>
                <a:lnTo>
                  <a:pt x="64" y="6585"/>
                </a:lnTo>
                <a:cubicBezTo>
                  <a:pt x="64" y="6743"/>
                  <a:pt x="190" y="6869"/>
                  <a:pt x="348" y="6900"/>
                </a:cubicBezTo>
                <a:lnTo>
                  <a:pt x="915" y="7058"/>
                </a:lnTo>
                <a:cubicBezTo>
                  <a:pt x="1041" y="7656"/>
                  <a:pt x="1324" y="8223"/>
                  <a:pt x="1639" y="8696"/>
                </a:cubicBezTo>
                <a:lnTo>
                  <a:pt x="379" y="9956"/>
                </a:lnTo>
                <a:cubicBezTo>
                  <a:pt x="1" y="10366"/>
                  <a:pt x="1" y="11027"/>
                  <a:pt x="379" y="11437"/>
                </a:cubicBezTo>
                <a:cubicBezTo>
                  <a:pt x="584" y="11626"/>
                  <a:pt x="852" y="11720"/>
                  <a:pt x="1115" y="11720"/>
                </a:cubicBezTo>
                <a:cubicBezTo>
                  <a:pt x="1379" y="11720"/>
                  <a:pt x="1639" y="11626"/>
                  <a:pt x="1828" y="11437"/>
                </a:cubicBezTo>
                <a:lnTo>
                  <a:pt x="3088" y="10177"/>
                </a:lnTo>
                <a:cubicBezTo>
                  <a:pt x="3624" y="10523"/>
                  <a:pt x="4160" y="10744"/>
                  <a:pt x="4758" y="10870"/>
                </a:cubicBezTo>
                <a:lnTo>
                  <a:pt x="4916" y="11468"/>
                </a:lnTo>
                <a:cubicBezTo>
                  <a:pt x="4947" y="11626"/>
                  <a:pt x="5073" y="11752"/>
                  <a:pt x="5231" y="11752"/>
                </a:cubicBezTo>
                <a:lnTo>
                  <a:pt x="6585" y="11752"/>
                </a:lnTo>
                <a:cubicBezTo>
                  <a:pt x="6775" y="11752"/>
                  <a:pt x="6869" y="11626"/>
                  <a:pt x="6932" y="11468"/>
                </a:cubicBezTo>
                <a:lnTo>
                  <a:pt x="7090" y="10870"/>
                </a:lnTo>
                <a:cubicBezTo>
                  <a:pt x="7625" y="10744"/>
                  <a:pt x="8129" y="10523"/>
                  <a:pt x="8665" y="10240"/>
                </a:cubicBezTo>
                <a:lnTo>
                  <a:pt x="9169" y="10555"/>
                </a:lnTo>
                <a:cubicBezTo>
                  <a:pt x="9227" y="10599"/>
                  <a:pt x="9299" y="10622"/>
                  <a:pt x="9372" y="10622"/>
                </a:cubicBezTo>
                <a:cubicBezTo>
                  <a:pt x="9457" y="10622"/>
                  <a:pt x="9542" y="10591"/>
                  <a:pt x="9610" y="10523"/>
                </a:cubicBezTo>
                <a:lnTo>
                  <a:pt x="10587" y="9546"/>
                </a:lnTo>
                <a:cubicBezTo>
                  <a:pt x="10713" y="9420"/>
                  <a:pt x="10713" y="9263"/>
                  <a:pt x="10618" y="9105"/>
                </a:cubicBezTo>
                <a:lnTo>
                  <a:pt x="10303" y="8601"/>
                </a:lnTo>
                <a:cubicBezTo>
                  <a:pt x="10618" y="8129"/>
                  <a:pt x="10807" y="7593"/>
                  <a:pt x="10933" y="7026"/>
                </a:cubicBezTo>
                <a:lnTo>
                  <a:pt x="11532" y="6869"/>
                </a:lnTo>
                <a:cubicBezTo>
                  <a:pt x="11689" y="6806"/>
                  <a:pt x="11784" y="6711"/>
                  <a:pt x="11784" y="6554"/>
                </a:cubicBezTo>
                <a:lnTo>
                  <a:pt x="11784" y="5167"/>
                </a:lnTo>
                <a:cubicBezTo>
                  <a:pt x="11847" y="5041"/>
                  <a:pt x="11721" y="4915"/>
                  <a:pt x="11563" y="4884"/>
                </a:cubicBezTo>
                <a:lnTo>
                  <a:pt x="10965" y="4726"/>
                </a:lnTo>
                <a:cubicBezTo>
                  <a:pt x="10839" y="4191"/>
                  <a:pt x="10618" y="3655"/>
                  <a:pt x="10335" y="3151"/>
                </a:cubicBezTo>
                <a:lnTo>
                  <a:pt x="10650" y="2647"/>
                </a:lnTo>
                <a:cubicBezTo>
                  <a:pt x="10744" y="2521"/>
                  <a:pt x="10744" y="2332"/>
                  <a:pt x="10618" y="2206"/>
                </a:cubicBezTo>
                <a:lnTo>
                  <a:pt x="9641" y="1229"/>
                </a:lnTo>
                <a:cubicBezTo>
                  <a:pt x="9574" y="1162"/>
                  <a:pt x="9497" y="1130"/>
                  <a:pt x="9417" y="1130"/>
                </a:cubicBezTo>
                <a:cubicBezTo>
                  <a:pt x="9347" y="1130"/>
                  <a:pt x="9274" y="1154"/>
                  <a:pt x="9200" y="1198"/>
                </a:cubicBezTo>
                <a:lnTo>
                  <a:pt x="8696" y="1513"/>
                </a:lnTo>
                <a:cubicBezTo>
                  <a:pt x="8224" y="1198"/>
                  <a:pt x="7720" y="977"/>
                  <a:pt x="7121" y="883"/>
                </a:cubicBezTo>
                <a:lnTo>
                  <a:pt x="6964" y="284"/>
                </a:lnTo>
                <a:cubicBezTo>
                  <a:pt x="6932" y="127"/>
                  <a:pt x="6806" y="1"/>
                  <a:pt x="6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3" name="Google Shape;22293;p81"/>
          <p:cNvSpPr/>
          <p:nvPr/>
        </p:nvSpPr>
        <p:spPr>
          <a:xfrm>
            <a:off x="5300711" y="5125553"/>
            <a:ext cx="472703" cy="471449"/>
          </a:xfrm>
          <a:custGeom>
            <a:avLst/>
            <a:gdLst/>
            <a:ahLst/>
            <a:cxnLst/>
            <a:rect l="l" t="t" r="r" b="b"/>
            <a:pathLst>
              <a:path w="11689" h="11658" extrusionOk="0">
                <a:moveTo>
                  <a:pt x="8632" y="694"/>
                </a:moveTo>
                <a:cubicBezTo>
                  <a:pt x="8821" y="694"/>
                  <a:pt x="8979" y="851"/>
                  <a:pt x="8979" y="1040"/>
                </a:cubicBezTo>
                <a:lnTo>
                  <a:pt x="8979" y="1387"/>
                </a:lnTo>
                <a:lnTo>
                  <a:pt x="2836" y="1387"/>
                </a:lnTo>
                <a:lnTo>
                  <a:pt x="2836" y="1040"/>
                </a:lnTo>
                <a:cubicBezTo>
                  <a:pt x="2804" y="851"/>
                  <a:pt x="2962" y="694"/>
                  <a:pt x="3151" y="694"/>
                </a:cubicBezTo>
                <a:close/>
                <a:moveTo>
                  <a:pt x="4505" y="3435"/>
                </a:moveTo>
                <a:cubicBezTo>
                  <a:pt x="4694" y="3435"/>
                  <a:pt x="4852" y="3592"/>
                  <a:pt x="4852" y="3781"/>
                </a:cubicBezTo>
                <a:lnTo>
                  <a:pt x="4852" y="5829"/>
                </a:lnTo>
                <a:cubicBezTo>
                  <a:pt x="4852" y="6049"/>
                  <a:pt x="4694" y="6207"/>
                  <a:pt x="4505" y="6207"/>
                </a:cubicBezTo>
                <a:lnTo>
                  <a:pt x="3812" y="6207"/>
                </a:lnTo>
                <a:cubicBezTo>
                  <a:pt x="3623" y="6207"/>
                  <a:pt x="3466" y="6365"/>
                  <a:pt x="3466" y="6554"/>
                </a:cubicBezTo>
                <a:lnTo>
                  <a:pt x="3466" y="7089"/>
                </a:lnTo>
                <a:lnTo>
                  <a:pt x="2678" y="6302"/>
                </a:lnTo>
                <a:cubicBezTo>
                  <a:pt x="2615" y="6239"/>
                  <a:pt x="2520" y="6207"/>
                  <a:pt x="2457" y="6207"/>
                </a:cubicBezTo>
                <a:lnTo>
                  <a:pt x="1071" y="6207"/>
                </a:lnTo>
                <a:cubicBezTo>
                  <a:pt x="882" y="6144"/>
                  <a:pt x="725" y="5986"/>
                  <a:pt x="725" y="5829"/>
                </a:cubicBezTo>
                <a:lnTo>
                  <a:pt x="725" y="3781"/>
                </a:lnTo>
                <a:cubicBezTo>
                  <a:pt x="725" y="3592"/>
                  <a:pt x="882" y="3435"/>
                  <a:pt x="1071" y="3435"/>
                </a:cubicBezTo>
                <a:close/>
                <a:moveTo>
                  <a:pt x="10680" y="3435"/>
                </a:moveTo>
                <a:cubicBezTo>
                  <a:pt x="10869" y="3435"/>
                  <a:pt x="11027" y="3592"/>
                  <a:pt x="11027" y="3781"/>
                </a:cubicBezTo>
                <a:lnTo>
                  <a:pt x="11027" y="5829"/>
                </a:lnTo>
                <a:cubicBezTo>
                  <a:pt x="11027" y="6049"/>
                  <a:pt x="10869" y="6207"/>
                  <a:pt x="10680" y="6207"/>
                </a:cubicBezTo>
                <a:lnTo>
                  <a:pt x="9294" y="6207"/>
                </a:lnTo>
                <a:cubicBezTo>
                  <a:pt x="9231" y="6207"/>
                  <a:pt x="9105" y="6239"/>
                  <a:pt x="9074" y="6302"/>
                </a:cubicBezTo>
                <a:lnTo>
                  <a:pt x="8286" y="7089"/>
                </a:lnTo>
                <a:lnTo>
                  <a:pt x="8286" y="6554"/>
                </a:lnTo>
                <a:cubicBezTo>
                  <a:pt x="8286" y="6365"/>
                  <a:pt x="8128" y="6207"/>
                  <a:pt x="7908" y="6207"/>
                </a:cubicBezTo>
                <a:lnTo>
                  <a:pt x="7246" y="6207"/>
                </a:lnTo>
                <a:cubicBezTo>
                  <a:pt x="7057" y="6207"/>
                  <a:pt x="6900" y="6049"/>
                  <a:pt x="6900" y="5829"/>
                </a:cubicBezTo>
                <a:lnTo>
                  <a:pt x="6900" y="3781"/>
                </a:lnTo>
                <a:cubicBezTo>
                  <a:pt x="6900" y="3592"/>
                  <a:pt x="7057" y="3435"/>
                  <a:pt x="7246" y="3435"/>
                </a:cubicBezTo>
                <a:close/>
                <a:moveTo>
                  <a:pt x="8948" y="2048"/>
                </a:moveTo>
                <a:lnTo>
                  <a:pt x="8948" y="2773"/>
                </a:lnTo>
                <a:lnTo>
                  <a:pt x="7246" y="2773"/>
                </a:lnTo>
                <a:cubicBezTo>
                  <a:pt x="6711" y="2773"/>
                  <a:pt x="6238" y="3246"/>
                  <a:pt x="6238" y="3781"/>
                </a:cubicBezTo>
                <a:lnTo>
                  <a:pt x="6238" y="5829"/>
                </a:lnTo>
                <a:cubicBezTo>
                  <a:pt x="6238" y="6396"/>
                  <a:pt x="6711" y="6869"/>
                  <a:pt x="7246" y="6869"/>
                </a:cubicBezTo>
                <a:lnTo>
                  <a:pt x="7593" y="6869"/>
                </a:lnTo>
                <a:lnTo>
                  <a:pt x="7593" y="7877"/>
                </a:lnTo>
                <a:cubicBezTo>
                  <a:pt x="7593" y="8034"/>
                  <a:pt x="7687" y="8160"/>
                  <a:pt x="7813" y="8192"/>
                </a:cubicBezTo>
                <a:cubicBezTo>
                  <a:pt x="7852" y="8218"/>
                  <a:pt x="7902" y="8233"/>
                  <a:pt x="7954" y="8233"/>
                </a:cubicBezTo>
                <a:cubicBezTo>
                  <a:pt x="8028" y="8233"/>
                  <a:pt x="8105" y="8203"/>
                  <a:pt x="8160" y="8129"/>
                </a:cubicBezTo>
                <a:lnTo>
                  <a:pt x="8948" y="7341"/>
                </a:lnTo>
                <a:lnTo>
                  <a:pt x="8948" y="8916"/>
                </a:lnTo>
                <a:lnTo>
                  <a:pt x="2804" y="8916"/>
                </a:lnTo>
                <a:lnTo>
                  <a:pt x="2804" y="7341"/>
                </a:lnTo>
                <a:lnTo>
                  <a:pt x="3592" y="8129"/>
                </a:lnTo>
                <a:cubicBezTo>
                  <a:pt x="3636" y="8173"/>
                  <a:pt x="3728" y="8218"/>
                  <a:pt x="3823" y="8218"/>
                </a:cubicBezTo>
                <a:cubicBezTo>
                  <a:pt x="3862" y="8218"/>
                  <a:pt x="3901" y="8210"/>
                  <a:pt x="3938" y="8192"/>
                </a:cubicBezTo>
                <a:cubicBezTo>
                  <a:pt x="4064" y="8160"/>
                  <a:pt x="4127" y="8003"/>
                  <a:pt x="4127" y="7877"/>
                </a:cubicBezTo>
                <a:lnTo>
                  <a:pt x="4127" y="6869"/>
                </a:lnTo>
                <a:lnTo>
                  <a:pt x="4505" y="6869"/>
                </a:lnTo>
                <a:cubicBezTo>
                  <a:pt x="5041" y="6869"/>
                  <a:pt x="5513" y="6396"/>
                  <a:pt x="5513" y="5829"/>
                </a:cubicBezTo>
                <a:lnTo>
                  <a:pt x="5513" y="3781"/>
                </a:lnTo>
                <a:cubicBezTo>
                  <a:pt x="5513" y="3246"/>
                  <a:pt x="5041" y="2773"/>
                  <a:pt x="4505" y="2773"/>
                </a:cubicBezTo>
                <a:lnTo>
                  <a:pt x="2804" y="2773"/>
                </a:lnTo>
                <a:lnTo>
                  <a:pt x="2804" y="2048"/>
                </a:lnTo>
                <a:close/>
                <a:moveTo>
                  <a:pt x="8948" y="9547"/>
                </a:moveTo>
                <a:lnTo>
                  <a:pt x="8948" y="10618"/>
                </a:lnTo>
                <a:cubicBezTo>
                  <a:pt x="8948" y="10838"/>
                  <a:pt x="8790" y="10964"/>
                  <a:pt x="8632" y="10964"/>
                </a:cubicBezTo>
                <a:lnTo>
                  <a:pt x="3151" y="10964"/>
                </a:lnTo>
                <a:cubicBezTo>
                  <a:pt x="2962" y="10964"/>
                  <a:pt x="2804" y="10807"/>
                  <a:pt x="2804" y="10618"/>
                </a:cubicBezTo>
                <a:lnTo>
                  <a:pt x="2804" y="9547"/>
                </a:lnTo>
                <a:close/>
                <a:moveTo>
                  <a:pt x="3119" y="1"/>
                </a:moveTo>
                <a:cubicBezTo>
                  <a:pt x="2552" y="1"/>
                  <a:pt x="2079" y="473"/>
                  <a:pt x="2079" y="1040"/>
                </a:cubicBezTo>
                <a:lnTo>
                  <a:pt x="2079" y="2773"/>
                </a:lnTo>
                <a:lnTo>
                  <a:pt x="1040" y="2773"/>
                </a:lnTo>
                <a:cubicBezTo>
                  <a:pt x="473" y="2773"/>
                  <a:pt x="0" y="3246"/>
                  <a:pt x="0" y="3781"/>
                </a:cubicBezTo>
                <a:lnTo>
                  <a:pt x="0" y="5829"/>
                </a:lnTo>
                <a:cubicBezTo>
                  <a:pt x="0" y="6396"/>
                  <a:pt x="473" y="6869"/>
                  <a:pt x="1040" y="6869"/>
                </a:cubicBezTo>
                <a:lnTo>
                  <a:pt x="2079" y="6869"/>
                </a:lnTo>
                <a:lnTo>
                  <a:pt x="2079" y="10649"/>
                </a:lnTo>
                <a:cubicBezTo>
                  <a:pt x="2079" y="11185"/>
                  <a:pt x="2552" y="11657"/>
                  <a:pt x="3119" y="11657"/>
                </a:cubicBezTo>
                <a:lnTo>
                  <a:pt x="8601" y="11657"/>
                </a:lnTo>
                <a:cubicBezTo>
                  <a:pt x="9137" y="11657"/>
                  <a:pt x="9609" y="11185"/>
                  <a:pt x="9609" y="10649"/>
                </a:cubicBezTo>
                <a:lnTo>
                  <a:pt x="9609" y="6869"/>
                </a:lnTo>
                <a:lnTo>
                  <a:pt x="10680" y="6869"/>
                </a:lnTo>
                <a:cubicBezTo>
                  <a:pt x="11216" y="6869"/>
                  <a:pt x="11688" y="6396"/>
                  <a:pt x="11688" y="5829"/>
                </a:cubicBezTo>
                <a:lnTo>
                  <a:pt x="11688" y="3781"/>
                </a:lnTo>
                <a:cubicBezTo>
                  <a:pt x="11688" y="3214"/>
                  <a:pt x="11279" y="2773"/>
                  <a:pt x="10680" y="2773"/>
                </a:cubicBezTo>
                <a:lnTo>
                  <a:pt x="9609" y="2773"/>
                </a:lnTo>
                <a:lnTo>
                  <a:pt x="9609" y="1040"/>
                </a:lnTo>
                <a:cubicBezTo>
                  <a:pt x="9609" y="473"/>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294" name="Google Shape;22294;p81"/>
          <p:cNvGrpSpPr/>
          <p:nvPr/>
        </p:nvGrpSpPr>
        <p:grpSpPr>
          <a:xfrm>
            <a:off x="2941245" y="2047390"/>
            <a:ext cx="442131" cy="471409"/>
            <a:chOff x="-34767825" y="1914325"/>
            <a:chExt cx="273325" cy="291425"/>
          </a:xfrm>
        </p:grpSpPr>
        <p:sp>
          <p:nvSpPr>
            <p:cNvPr id="22295" name="Google Shape;22295;p81"/>
            <p:cNvSpPr/>
            <p:nvPr/>
          </p:nvSpPr>
          <p:spPr>
            <a:xfrm>
              <a:off x="-34767825" y="1914325"/>
              <a:ext cx="273325" cy="291425"/>
            </a:xfrm>
            <a:custGeom>
              <a:avLst/>
              <a:gdLst/>
              <a:ahLst/>
              <a:cxnLst/>
              <a:rect l="l" t="t" r="r" b="b"/>
              <a:pathLst>
                <a:path w="10933" h="11657" extrusionOk="0">
                  <a:moveTo>
                    <a:pt x="5954" y="662"/>
                  </a:moveTo>
                  <a:cubicBezTo>
                    <a:pt x="5702" y="851"/>
                    <a:pt x="5482" y="1103"/>
                    <a:pt x="5324" y="1355"/>
                  </a:cubicBezTo>
                  <a:lnTo>
                    <a:pt x="693" y="1355"/>
                  </a:lnTo>
                  <a:lnTo>
                    <a:pt x="693" y="1008"/>
                  </a:lnTo>
                  <a:cubicBezTo>
                    <a:pt x="662" y="819"/>
                    <a:pt x="819" y="662"/>
                    <a:pt x="1008" y="662"/>
                  </a:cubicBezTo>
                  <a:close/>
                  <a:moveTo>
                    <a:pt x="7902" y="692"/>
                  </a:moveTo>
                  <a:cubicBezTo>
                    <a:pt x="9199" y="692"/>
                    <a:pt x="10239" y="1752"/>
                    <a:pt x="10239" y="3056"/>
                  </a:cubicBezTo>
                  <a:cubicBezTo>
                    <a:pt x="10239" y="4411"/>
                    <a:pt x="9168" y="5450"/>
                    <a:pt x="7845" y="5450"/>
                  </a:cubicBezTo>
                  <a:cubicBezTo>
                    <a:pt x="7404" y="5450"/>
                    <a:pt x="6963" y="5356"/>
                    <a:pt x="6585" y="5104"/>
                  </a:cubicBezTo>
                  <a:cubicBezTo>
                    <a:pt x="6519" y="5082"/>
                    <a:pt x="6454" y="5045"/>
                    <a:pt x="6389" y="5045"/>
                  </a:cubicBezTo>
                  <a:cubicBezTo>
                    <a:pt x="6360" y="5045"/>
                    <a:pt x="6330" y="5053"/>
                    <a:pt x="6301" y="5072"/>
                  </a:cubicBezTo>
                  <a:lnTo>
                    <a:pt x="5671" y="5261"/>
                  </a:lnTo>
                  <a:lnTo>
                    <a:pt x="5860" y="4631"/>
                  </a:lnTo>
                  <a:cubicBezTo>
                    <a:pt x="5923" y="4568"/>
                    <a:pt x="5860" y="4442"/>
                    <a:pt x="5828" y="4348"/>
                  </a:cubicBezTo>
                  <a:cubicBezTo>
                    <a:pt x="5608" y="3970"/>
                    <a:pt x="5482" y="3529"/>
                    <a:pt x="5482" y="3087"/>
                  </a:cubicBezTo>
                  <a:cubicBezTo>
                    <a:pt x="5482" y="2678"/>
                    <a:pt x="5608" y="2268"/>
                    <a:pt x="5765" y="1953"/>
                  </a:cubicBezTo>
                  <a:cubicBezTo>
                    <a:pt x="5797" y="1922"/>
                    <a:pt x="5797" y="1922"/>
                    <a:pt x="5797" y="1859"/>
                  </a:cubicBezTo>
                  <a:cubicBezTo>
                    <a:pt x="6207" y="1166"/>
                    <a:pt x="6963" y="693"/>
                    <a:pt x="7845" y="693"/>
                  </a:cubicBezTo>
                  <a:cubicBezTo>
                    <a:pt x="7864" y="693"/>
                    <a:pt x="7883" y="692"/>
                    <a:pt x="7902" y="692"/>
                  </a:cubicBezTo>
                  <a:close/>
                  <a:moveTo>
                    <a:pt x="3749" y="5450"/>
                  </a:moveTo>
                  <a:cubicBezTo>
                    <a:pt x="4127" y="5450"/>
                    <a:pt x="4411" y="5765"/>
                    <a:pt x="4411" y="6143"/>
                  </a:cubicBezTo>
                  <a:cubicBezTo>
                    <a:pt x="4411" y="6521"/>
                    <a:pt x="4096" y="6805"/>
                    <a:pt x="3749" y="6805"/>
                  </a:cubicBezTo>
                  <a:cubicBezTo>
                    <a:pt x="3732" y="6806"/>
                    <a:pt x="3714" y="6807"/>
                    <a:pt x="3697" y="6807"/>
                  </a:cubicBezTo>
                  <a:cubicBezTo>
                    <a:pt x="3343" y="6807"/>
                    <a:pt x="3056" y="6504"/>
                    <a:pt x="3056" y="6143"/>
                  </a:cubicBezTo>
                  <a:cubicBezTo>
                    <a:pt x="3056" y="5734"/>
                    <a:pt x="3371" y="5450"/>
                    <a:pt x="3749" y="5450"/>
                  </a:cubicBezTo>
                  <a:close/>
                  <a:moveTo>
                    <a:pt x="4946" y="1985"/>
                  </a:moveTo>
                  <a:cubicBezTo>
                    <a:pt x="4852" y="2300"/>
                    <a:pt x="4789" y="2646"/>
                    <a:pt x="4789" y="3024"/>
                  </a:cubicBezTo>
                  <a:cubicBezTo>
                    <a:pt x="4757" y="3560"/>
                    <a:pt x="4915" y="4096"/>
                    <a:pt x="5167" y="4568"/>
                  </a:cubicBezTo>
                  <a:lnTo>
                    <a:pt x="4883" y="5387"/>
                  </a:lnTo>
                  <a:cubicBezTo>
                    <a:pt x="4631" y="5009"/>
                    <a:pt x="4222" y="4757"/>
                    <a:pt x="3749" y="4757"/>
                  </a:cubicBezTo>
                  <a:cubicBezTo>
                    <a:pt x="2993" y="4757"/>
                    <a:pt x="2363" y="5387"/>
                    <a:pt x="2363" y="6143"/>
                  </a:cubicBezTo>
                  <a:cubicBezTo>
                    <a:pt x="2363" y="6490"/>
                    <a:pt x="2489" y="6805"/>
                    <a:pt x="2709" y="7026"/>
                  </a:cubicBezTo>
                  <a:cubicBezTo>
                    <a:pt x="2016" y="7404"/>
                    <a:pt x="1481" y="8065"/>
                    <a:pt x="1386" y="8853"/>
                  </a:cubicBezTo>
                  <a:lnTo>
                    <a:pt x="662" y="8853"/>
                  </a:lnTo>
                  <a:lnTo>
                    <a:pt x="662" y="1985"/>
                  </a:lnTo>
                  <a:close/>
                  <a:moveTo>
                    <a:pt x="3749" y="7498"/>
                  </a:moveTo>
                  <a:cubicBezTo>
                    <a:pt x="4568" y="7498"/>
                    <a:pt x="5261" y="8097"/>
                    <a:pt x="5419" y="8884"/>
                  </a:cubicBezTo>
                  <a:lnTo>
                    <a:pt x="2079" y="8884"/>
                  </a:lnTo>
                  <a:cubicBezTo>
                    <a:pt x="2237" y="8097"/>
                    <a:pt x="2899" y="7498"/>
                    <a:pt x="3749" y="7498"/>
                  </a:cubicBezTo>
                  <a:close/>
                  <a:moveTo>
                    <a:pt x="6364" y="5765"/>
                  </a:moveTo>
                  <a:cubicBezTo>
                    <a:pt x="6522" y="5860"/>
                    <a:pt x="6679" y="5923"/>
                    <a:pt x="6837" y="5986"/>
                  </a:cubicBezTo>
                  <a:lnTo>
                    <a:pt x="6837" y="8884"/>
                  </a:lnTo>
                  <a:lnTo>
                    <a:pt x="6112" y="8884"/>
                  </a:lnTo>
                  <a:cubicBezTo>
                    <a:pt x="5986" y="8065"/>
                    <a:pt x="5482" y="7404"/>
                    <a:pt x="4757" y="7089"/>
                  </a:cubicBezTo>
                  <a:cubicBezTo>
                    <a:pt x="5009" y="6837"/>
                    <a:pt x="5104" y="6521"/>
                    <a:pt x="5104" y="6175"/>
                  </a:cubicBezTo>
                  <a:lnTo>
                    <a:pt x="5230" y="6175"/>
                  </a:lnTo>
                  <a:lnTo>
                    <a:pt x="6364" y="5765"/>
                  </a:lnTo>
                  <a:close/>
                  <a:moveTo>
                    <a:pt x="6805" y="9514"/>
                  </a:moveTo>
                  <a:lnTo>
                    <a:pt x="6805" y="10586"/>
                  </a:lnTo>
                  <a:cubicBezTo>
                    <a:pt x="6805" y="10775"/>
                    <a:pt x="6648" y="10932"/>
                    <a:pt x="6490" y="10932"/>
                  </a:cubicBezTo>
                  <a:lnTo>
                    <a:pt x="1008" y="10932"/>
                  </a:lnTo>
                  <a:cubicBezTo>
                    <a:pt x="819" y="10932"/>
                    <a:pt x="662" y="10775"/>
                    <a:pt x="662" y="10586"/>
                  </a:cubicBezTo>
                  <a:lnTo>
                    <a:pt x="662" y="9514"/>
                  </a:lnTo>
                  <a:close/>
                  <a:moveTo>
                    <a:pt x="1008" y="0"/>
                  </a:moveTo>
                  <a:cubicBezTo>
                    <a:pt x="473" y="0"/>
                    <a:pt x="0" y="473"/>
                    <a:pt x="0" y="1040"/>
                  </a:cubicBezTo>
                  <a:lnTo>
                    <a:pt x="0" y="10649"/>
                  </a:lnTo>
                  <a:cubicBezTo>
                    <a:pt x="0" y="11184"/>
                    <a:pt x="441" y="11657"/>
                    <a:pt x="1008" y="11657"/>
                  </a:cubicBezTo>
                  <a:lnTo>
                    <a:pt x="6490" y="11657"/>
                  </a:lnTo>
                  <a:cubicBezTo>
                    <a:pt x="7057" y="11657"/>
                    <a:pt x="7530" y="11184"/>
                    <a:pt x="7530" y="10617"/>
                  </a:cubicBezTo>
                  <a:lnTo>
                    <a:pt x="7530" y="6143"/>
                  </a:lnTo>
                  <a:cubicBezTo>
                    <a:pt x="7624" y="6143"/>
                    <a:pt x="7750" y="6175"/>
                    <a:pt x="7876" y="6175"/>
                  </a:cubicBezTo>
                  <a:cubicBezTo>
                    <a:pt x="9578" y="6175"/>
                    <a:pt x="10932" y="4789"/>
                    <a:pt x="10932" y="3087"/>
                  </a:cubicBezTo>
                  <a:cubicBezTo>
                    <a:pt x="10932" y="1418"/>
                    <a:pt x="9578" y="0"/>
                    <a:pt x="787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6" name="Google Shape;22296;p81"/>
            <p:cNvSpPr/>
            <p:nvPr/>
          </p:nvSpPr>
          <p:spPr>
            <a:xfrm>
              <a:off x="-34579600" y="1947400"/>
              <a:ext cx="17350" cy="18125"/>
            </a:xfrm>
            <a:custGeom>
              <a:avLst/>
              <a:gdLst/>
              <a:ahLst/>
              <a:cxnLst/>
              <a:rect l="l" t="t" r="r" b="b"/>
              <a:pathLst>
                <a:path w="694" h="725" extrusionOk="0">
                  <a:moveTo>
                    <a:pt x="347" y="0"/>
                  </a:moveTo>
                  <a:cubicBezTo>
                    <a:pt x="158" y="0"/>
                    <a:pt x="1" y="189"/>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297" name="Google Shape;22297;p81"/>
            <p:cNvSpPr/>
            <p:nvPr/>
          </p:nvSpPr>
          <p:spPr>
            <a:xfrm>
              <a:off x="-34581175" y="1982050"/>
              <a:ext cx="18150" cy="52000"/>
            </a:xfrm>
            <a:custGeom>
              <a:avLst/>
              <a:gdLst/>
              <a:ahLst/>
              <a:cxnLst/>
              <a:rect l="l" t="t" r="r" b="b"/>
              <a:pathLst>
                <a:path w="726" h="2080" extrusionOk="0">
                  <a:moveTo>
                    <a:pt x="379" y="0"/>
                  </a:moveTo>
                  <a:cubicBezTo>
                    <a:pt x="158" y="0"/>
                    <a:pt x="1" y="158"/>
                    <a:pt x="1" y="347"/>
                  </a:cubicBezTo>
                  <a:lnTo>
                    <a:pt x="1" y="1733"/>
                  </a:lnTo>
                  <a:cubicBezTo>
                    <a:pt x="1" y="1922"/>
                    <a:pt x="158" y="2080"/>
                    <a:pt x="379" y="2080"/>
                  </a:cubicBezTo>
                  <a:cubicBezTo>
                    <a:pt x="568" y="2080"/>
                    <a:pt x="725" y="1922"/>
                    <a:pt x="725" y="1733"/>
                  </a:cubicBezTo>
                  <a:lnTo>
                    <a:pt x="725" y="347"/>
                  </a:ln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298" name="Google Shape;22298;p81"/>
          <p:cNvGrpSpPr/>
          <p:nvPr/>
        </p:nvGrpSpPr>
        <p:grpSpPr>
          <a:xfrm>
            <a:off x="2924684" y="2657456"/>
            <a:ext cx="475251" cy="473997"/>
            <a:chOff x="-34778075" y="2272675"/>
            <a:chExt cx="293800" cy="293025"/>
          </a:xfrm>
        </p:grpSpPr>
        <p:sp>
          <p:nvSpPr>
            <p:cNvPr id="22299" name="Google Shape;22299;p81"/>
            <p:cNvSpPr/>
            <p:nvPr/>
          </p:nvSpPr>
          <p:spPr>
            <a:xfrm>
              <a:off x="-34725300" y="2324675"/>
              <a:ext cx="187475" cy="188250"/>
            </a:xfrm>
            <a:custGeom>
              <a:avLst/>
              <a:gdLst/>
              <a:ahLst/>
              <a:cxnLst/>
              <a:rect l="l" t="t" r="r" b="b"/>
              <a:pathLst>
                <a:path w="7499" h="7530" extrusionOk="0">
                  <a:moveTo>
                    <a:pt x="4127" y="693"/>
                  </a:moveTo>
                  <a:lnTo>
                    <a:pt x="4127" y="1134"/>
                  </a:lnTo>
                  <a:cubicBezTo>
                    <a:pt x="4127" y="1292"/>
                    <a:pt x="4253" y="1418"/>
                    <a:pt x="4411" y="1449"/>
                  </a:cubicBezTo>
                  <a:cubicBezTo>
                    <a:pt x="4600" y="1481"/>
                    <a:pt x="4821" y="1607"/>
                    <a:pt x="4978" y="1701"/>
                  </a:cubicBezTo>
                  <a:cubicBezTo>
                    <a:pt x="5023" y="1724"/>
                    <a:pt x="5075" y="1734"/>
                    <a:pt x="5130" y="1734"/>
                  </a:cubicBezTo>
                  <a:cubicBezTo>
                    <a:pt x="5230" y="1734"/>
                    <a:pt x="5338" y="1699"/>
                    <a:pt x="5419" y="1638"/>
                  </a:cubicBezTo>
                  <a:lnTo>
                    <a:pt x="5734" y="1323"/>
                  </a:lnTo>
                  <a:lnTo>
                    <a:pt x="6207" y="1796"/>
                  </a:lnTo>
                  <a:lnTo>
                    <a:pt x="5892" y="2111"/>
                  </a:lnTo>
                  <a:cubicBezTo>
                    <a:pt x="5766" y="2237"/>
                    <a:pt x="5766" y="2394"/>
                    <a:pt x="5860" y="2552"/>
                  </a:cubicBezTo>
                  <a:cubicBezTo>
                    <a:pt x="5986" y="2741"/>
                    <a:pt x="6049" y="2961"/>
                    <a:pt x="6081" y="3150"/>
                  </a:cubicBezTo>
                  <a:cubicBezTo>
                    <a:pt x="6144" y="3308"/>
                    <a:pt x="6238" y="3434"/>
                    <a:pt x="6396" y="3434"/>
                  </a:cubicBezTo>
                  <a:lnTo>
                    <a:pt x="6837" y="3434"/>
                  </a:lnTo>
                  <a:lnTo>
                    <a:pt x="6837" y="4096"/>
                  </a:lnTo>
                  <a:lnTo>
                    <a:pt x="6396" y="4096"/>
                  </a:lnTo>
                  <a:cubicBezTo>
                    <a:pt x="6238" y="4096"/>
                    <a:pt x="6144" y="4222"/>
                    <a:pt x="6081" y="4379"/>
                  </a:cubicBezTo>
                  <a:cubicBezTo>
                    <a:pt x="6049" y="4568"/>
                    <a:pt x="5923" y="4789"/>
                    <a:pt x="5860" y="4946"/>
                  </a:cubicBezTo>
                  <a:cubicBezTo>
                    <a:pt x="5766" y="5072"/>
                    <a:pt x="5829" y="5261"/>
                    <a:pt x="5892" y="5387"/>
                  </a:cubicBezTo>
                  <a:lnTo>
                    <a:pt x="6207" y="5702"/>
                  </a:lnTo>
                  <a:lnTo>
                    <a:pt x="5734" y="6175"/>
                  </a:lnTo>
                  <a:lnTo>
                    <a:pt x="5419" y="5860"/>
                  </a:lnTo>
                  <a:cubicBezTo>
                    <a:pt x="5352" y="5792"/>
                    <a:pt x="5275" y="5761"/>
                    <a:pt x="5194" y="5761"/>
                  </a:cubicBezTo>
                  <a:cubicBezTo>
                    <a:pt x="5124" y="5761"/>
                    <a:pt x="5051" y="5785"/>
                    <a:pt x="4978" y="5828"/>
                  </a:cubicBezTo>
                  <a:cubicBezTo>
                    <a:pt x="4789" y="5954"/>
                    <a:pt x="4600" y="6017"/>
                    <a:pt x="4411" y="6049"/>
                  </a:cubicBezTo>
                  <a:cubicBezTo>
                    <a:pt x="4253" y="6080"/>
                    <a:pt x="4127" y="6206"/>
                    <a:pt x="4127" y="6364"/>
                  </a:cubicBezTo>
                  <a:lnTo>
                    <a:pt x="4127" y="6805"/>
                  </a:lnTo>
                  <a:lnTo>
                    <a:pt x="3466" y="6805"/>
                  </a:lnTo>
                  <a:lnTo>
                    <a:pt x="3466" y="6364"/>
                  </a:lnTo>
                  <a:cubicBezTo>
                    <a:pt x="3466" y="6206"/>
                    <a:pt x="3340" y="6112"/>
                    <a:pt x="3182" y="6049"/>
                  </a:cubicBezTo>
                  <a:cubicBezTo>
                    <a:pt x="2993" y="6017"/>
                    <a:pt x="2741" y="5891"/>
                    <a:pt x="2584" y="5828"/>
                  </a:cubicBezTo>
                  <a:cubicBezTo>
                    <a:pt x="2549" y="5794"/>
                    <a:pt x="2497" y="5780"/>
                    <a:pt x="2441" y="5780"/>
                  </a:cubicBezTo>
                  <a:cubicBezTo>
                    <a:pt x="2344" y="5780"/>
                    <a:pt x="2234" y="5820"/>
                    <a:pt x="2174" y="5860"/>
                  </a:cubicBezTo>
                  <a:lnTo>
                    <a:pt x="1859" y="6175"/>
                  </a:lnTo>
                  <a:lnTo>
                    <a:pt x="1387" y="5702"/>
                  </a:lnTo>
                  <a:lnTo>
                    <a:pt x="1702" y="5387"/>
                  </a:lnTo>
                  <a:cubicBezTo>
                    <a:pt x="1796" y="5261"/>
                    <a:pt x="1796" y="5104"/>
                    <a:pt x="1733" y="4946"/>
                  </a:cubicBezTo>
                  <a:cubicBezTo>
                    <a:pt x="1607" y="4757"/>
                    <a:pt x="1544" y="4568"/>
                    <a:pt x="1481" y="4379"/>
                  </a:cubicBezTo>
                  <a:cubicBezTo>
                    <a:pt x="1450" y="4222"/>
                    <a:pt x="1324" y="4096"/>
                    <a:pt x="1166" y="4096"/>
                  </a:cubicBezTo>
                  <a:lnTo>
                    <a:pt x="756" y="4096"/>
                  </a:lnTo>
                  <a:lnTo>
                    <a:pt x="756" y="3434"/>
                  </a:lnTo>
                  <a:lnTo>
                    <a:pt x="1166" y="3434"/>
                  </a:lnTo>
                  <a:cubicBezTo>
                    <a:pt x="1324" y="3434"/>
                    <a:pt x="1450" y="3308"/>
                    <a:pt x="1481" y="3150"/>
                  </a:cubicBezTo>
                  <a:cubicBezTo>
                    <a:pt x="1544" y="2961"/>
                    <a:pt x="1639" y="2709"/>
                    <a:pt x="1733" y="2552"/>
                  </a:cubicBezTo>
                  <a:cubicBezTo>
                    <a:pt x="1796" y="2426"/>
                    <a:pt x="1765" y="2237"/>
                    <a:pt x="1702" y="2111"/>
                  </a:cubicBezTo>
                  <a:lnTo>
                    <a:pt x="1387" y="1796"/>
                  </a:lnTo>
                  <a:lnTo>
                    <a:pt x="1859" y="1323"/>
                  </a:lnTo>
                  <a:lnTo>
                    <a:pt x="2174" y="1638"/>
                  </a:lnTo>
                  <a:cubicBezTo>
                    <a:pt x="2230" y="1712"/>
                    <a:pt x="2307" y="1743"/>
                    <a:pt x="2392" y="1743"/>
                  </a:cubicBezTo>
                  <a:cubicBezTo>
                    <a:pt x="2453" y="1743"/>
                    <a:pt x="2518" y="1727"/>
                    <a:pt x="2584" y="1701"/>
                  </a:cubicBezTo>
                  <a:cubicBezTo>
                    <a:pt x="2804" y="1575"/>
                    <a:pt x="2993" y="1481"/>
                    <a:pt x="3182" y="1449"/>
                  </a:cubicBezTo>
                  <a:cubicBezTo>
                    <a:pt x="3340" y="1418"/>
                    <a:pt x="3466" y="1292"/>
                    <a:pt x="3466" y="1134"/>
                  </a:cubicBezTo>
                  <a:lnTo>
                    <a:pt x="3466" y="693"/>
                  </a:lnTo>
                  <a:close/>
                  <a:moveTo>
                    <a:pt x="3056" y="0"/>
                  </a:moveTo>
                  <a:cubicBezTo>
                    <a:pt x="2867" y="0"/>
                    <a:pt x="2710" y="158"/>
                    <a:pt x="2710" y="347"/>
                  </a:cubicBezTo>
                  <a:lnTo>
                    <a:pt x="2710" y="851"/>
                  </a:lnTo>
                  <a:cubicBezTo>
                    <a:pt x="2584" y="914"/>
                    <a:pt x="2521" y="945"/>
                    <a:pt x="2426" y="977"/>
                  </a:cubicBezTo>
                  <a:lnTo>
                    <a:pt x="2080" y="630"/>
                  </a:lnTo>
                  <a:cubicBezTo>
                    <a:pt x="1985" y="536"/>
                    <a:pt x="1922" y="504"/>
                    <a:pt x="1828" y="504"/>
                  </a:cubicBezTo>
                  <a:cubicBezTo>
                    <a:pt x="1765" y="504"/>
                    <a:pt x="1639" y="536"/>
                    <a:pt x="1607" y="630"/>
                  </a:cubicBezTo>
                  <a:lnTo>
                    <a:pt x="630" y="1607"/>
                  </a:lnTo>
                  <a:cubicBezTo>
                    <a:pt x="536" y="1701"/>
                    <a:pt x="504" y="1764"/>
                    <a:pt x="504" y="1859"/>
                  </a:cubicBezTo>
                  <a:cubicBezTo>
                    <a:pt x="504" y="1922"/>
                    <a:pt x="536" y="2048"/>
                    <a:pt x="630" y="2079"/>
                  </a:cubicBezTo>
                  <a:lnTo>
                    <a:pt x="977" y="2426"/>
                  </a:lnTo>
                  <a:cubicBezTo>
                    <a:pt x="945" y="2520"/>
                    <a:pt x="914" y="2646"/>
                    <a:pt x="851" y="2709"/>
                  </a:cubicBezTo>
                  <a:lnTo>
                    <a:pt x="347" y="2709"/>
                  </a:lnTo>
                  <a:cubicBezTo>
                    <a:pt x="158" y="2709"/>
                    <a:pt x="0" y="2867"/>
                    <a:pt x="0" y="3056"/>
                  </a:cubicBezTo>
                  <a:lnTo>
                    <a:pt x="0" y="4442"/>
                  </a:lnTo>
                  <a:cubicBezTo>
                    <a:pt x="0" y="4631"/>
                    <a:pt x="158" y="4789"/>
                    <a:pt x="347" y="4789"/>
                  </a:cubicBezTo>
                  <a:lnTo>
                    <a:pt x="851" y="4789"/>
                  </a:lnTo>
                  <a:cubicBezTo>
                    <a:pt x="882" y="4915"/>
                    <a:pt x="945" y="5009"/>
                    <a:pt x="977" y="5072"/>
                  </a:cubicBezTo>
                  <a:lnTo>
                    <a:pt x="630" y="5419"/>
                  </a:lnTo>
                  <a:cubicBezTo>
                    <a:pt x="536" y="5513"/>
                    <a:pt x="504" y="5576"/>
                    <a:pt x="504" y="5671"/>
                  </a:cubicBezTo>
                  <a:cubicBezTo>
                    <a:pt x="504" y="5734"/>
                    <a:pt x="536" y="5860"/>
                    <a:pt x="630" y="5891"/>
                  </a:cubicBezTo>
                  <a:lnTo>
                    <a:pt x="1607" y="6900"/>
                  </a:lnTo>
                  <a:cubicBezTo>
                    <a:pt x="1670" y="6963"/>
                    <a:pt x="1765" y="6994"/>
                    <a:pt x="1828" y="6994"/>
                  </a:cubicBezTo>
                  <a:cubicBezTo>
                    <a:pt x="1922" y="6994"/>
                    <a:pt x="2048" y="6963"/>
                    <a:pt x="2080" y="6900"/>
                  </a:cubicBezTo>
                  <a:lnTo>
                    <a:pt x="2426" y="6521"/>
                  </a:lnTo>
                  <a:cubicBezTo>
                    <a:pt x="2521" y="6585"/>
                    <a:pt x="2615" y="6616"/>
                    <a:pt x="2710" y="6648"/>
                  </a:cubicBezTo>
                  <a:lnTo>
                    <a:pt x="2710" y="7152"/>
                  </a:lnTo>
                  <a:cubicBezTo>
                    <a:pt x="2710" y="7372"/>
                    <a:pt x="2867" y="7530"/>
                    <a:pt x="3056" y="7530"/>
                  </a:cubicBezTo>
                  <a:lnTo>
                    <a:pt x="4443" y="7530"/>
                  </a:lnTo>
                  <a:cubicBezTo>
                    <a:pt x="4632" y="7530"/>
                    <a:pt x="4789" y="7372"/>
                    <a:pt x="4789" y="7152"/>
                  </a:cubicBezTo>
                  <a:lnTo>
                    <a:pt x="4789" y="6648"/>
                  </a:lnTo>
                  <a:cubicBezTo>
                    <a:pt x="4915" y="6616"/>
                    <a:pt x="4978" y="6585"/>
                    <a:pt x="5073" y="6521"/>
                  </a:cubicBezTo>
                  <a:lnTo>
                    <a:pt x="5419" y="6900"/>
                  </a:lnTo>
                  <a:cubicBezTo>
                    <a:pt x="5514" y="6963"/>
                    <a:pt x="5577" y="6994"/>
                    <a:pt x="5671" y="6994"/>
                  </a:cubicBezTo>
                  <a:cubicBezTo>
                    <a:pt x="5734" y="6994"/>
                    <a:pt x="5860" y="6963"/>
                    <a:pt x="5892" y="6900"/>
                  </a:cubicBezTo>
                  <a:lnTo>
                    <a:pt x="6868" y="5891"/>
                  </a:lnTo>
                  <a:cubicBezTo>
                    <a:pt x="6994" y="5797"/>
                    <a:pt x="6994" y="5545"/>
                    <a:pt x="6868" y="5419"/>
                  </a:cubicBezTo>
                  <a:lnTo>
                    <a:pt x="6522" y="5072"/>
                  </a:lnTo>
                  <a:cubicBezTo>
                    <a:pt x="6553" y="5009"/>
                    <a:pt x="6616" y="4883"/>
                    <a:pt x="6648" y="4789"/>
                  </a:cubicBezTo>
                  <a:lnTo>
                    <a:pt x="7152" y="4789"/>
                  </a:lnTo>
                  <a:cubicBezTo>
                    <a:pt x="7341" y="4789"/>
                    <a:pt x="7499" y="4631"/>
                    <a:pt x="7499" y="4442"/>
                  </a:cubicBezTo>
                  <a:lnTo>
                    <a:pt x="7499" y="3056"/>
                  </a:lnTo>
                  <a:cubicBezTo>
                    <a:pt x="7499" y="2867"/>
                    <a:pt x="7341" y="2709"/>
                    <a:pt x="7152" y="2709"/>
                  </a:cubicBezTo>
                  <a:lnTo>
                    <a:pt x="6648" y="2709"/>
                  </a:lnTo>
                  <a:cubicBezTo>
                    <a:pt x="6616" y="2583"/>
                    <a:pt x="6553" y="2520"/>
                    <a:pt x="6522" y="2426"/>
                  </a:cubicBezTo>
                  <a:lnTo>
                    <a:pt x="6868" y="2079"/>
                  </a:lnTo>
                  <a:cubicBezTo>
                    <a:pt x="6994" y="1953"/>
                    <a:pt x="6994" y="1733"/>
                    <a:pt x="6868" y="1607"/>
                  </a:cubicBezTo>
                  <a:lnTo>
                    <a:pt x="5892" y="630"/>
                  </a:lnTo>
                  <a:cubicBezTo>
                    <a:pt x="5829" y="536"/>
                    <a:pt x="5734" y="504"/>
                    <a:pt x="5671" y="504"/>
                  </a:cubicBezTo>
                  <a:cubicBezTo>
                    <a:pt x="5577" y="504"/>
                    <a:pt x="5451" y="536"/>
                    <a:pt x="5419" y="630"/>
                  </a:cubicBezTo>
                  <a:lnTo>
                    <a:pt x="5073" y="977"/>
                  </a:lnTo>
                  <a:cubicBezTo>
                    <a:pt x="4978" y="945"/>
                    <a:pt x="4884" y="914"/>
                    <a:pt x="4789" y="851"/>
                  </a:cubicBezTo>
                  <a:lnTo>
                    <a:pt x="4789" y="347"/>
                  </a:ln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0" name="Google Shape;22300;p81"/>
            <p:cNvSpPr/>
            <p:nvPr/>
          </p:nvSpPr>
          <p:spPr>
            <a:xfrm>
              <a:off x="-34673325" y="2375850"/>
              <a:ext cx="85100" cy="84300"/>
            </a:xfrm>
            <a:custGeom>
              <a:avLst/>
              <a:gdLst/>
              <a:ahLst/>
              <a:cxnLst/>
              <a:rect l="l" t="t" r="r" b="b"/>
              <a:pathLst>
                <a:path w="3404" h="3372" extrusionOk="0">
                  <a:moveTo>
                    <a:pt x="1702" y="662"/>
                  </a:moveTo>
                  <a:cubicBezTo>
                    <a:pt x="2238" y="662"/>
                    <a:pt x="2710" y="1135"/>
                    <a:pt x="2710" y="1702"/>
                  </a:cubicBezTo>
                  <a:cubicBezTo>
                    <a:pt x="2710" y="2238"/>
                    <a:pt x="2238" y="2710"/>
                    <a:pt x="1702" y="2710"/>
                  </a:cubicBezTo>
                  <a:cubicBezTo>
                    <a:pt x="1135" y="2710"/>
                    <a:pt x="662" y="2238"/>
                    <a:pt x="662" y="1702"/>
                  </a:cubicBezTo>
                  <a:cubicBezTo>
                    <a:pt x="662" y="1135"/>
                    <a:pt x="1135" y="662"/>
                    <a:pt x="1702" y="662"/>
                  </a:cubicBezTo>
                  <a:close/>
                  <a:moveTo>
                    <a:pt x="1702" y="1"/>
                  </a:moveTo>
                  <a:cubicBezTo>
                    <a:pt x="757" y="1"/>
                    <a:pt x="1" y="757"/>
                    <a:pt x="1" y="1702"/>
                  </a:cubicBezTo>
                  <a:cubicBezTo>
                    <a:pt x="1" y="2647"/>
                    <a:pt x="757" y="3372"/>
                    <a:pt x="1702" y="3372"/>
                  </a:cubicBezTo>
                  <a:cubicBezTo>
                    <a:pt x="2647" y="3372"/>
                    <a:pt x="3403" y="2647"/>
                    <a:pt x="3403" y="1702"/>
                  </a:cubicBezTo>
                  <a:cubicBezTo>
                    <a:pt x="3372" y="757"/>
                    <a:pt x="2647" y="1"/>
                    <a:pt x="17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1" name="Google Shape;22301;p81"/>
            <p:cNvSpPr/>
            <p:nvPr/>
          </p:nvSpPr>
          <p:spPr>
            <a:xfrm>
              <a:off x="-34778075" y="2272675"/>
              <a:ext cx="293800" cy="293025"/>
            </a:xfrm>
            <a:custGeom>
              <a:avLst/>
              <a:gdLst/>
              <a:ahLst/>
              <a:cxnLst/>
              <a:rect l="l" t="t" r="r" b="b"/>
              <a:pathLst>
                <a:path w="11752" h="11721" extrusionOk="0">
                  <a:moveTo>
                    <a:pt x="5892" y="694"/>
                  </a:moveTo>
                  <a:cubicBezTo>
                    <a:pt x="8727" y="694"/>
                    <a:pt x="11027" y="3025"/>
                    <a:pt x="11027" y="5861"/>
                  </a:cubicBezTo>
                  <a:cubicBezTo>
                    <a:pt x="10996" y="8665"/>
                    <a:pt x="8727" y="10964"/>
                    <a:pt x="5892" y="10964"/>
                  </a:cubicBezTo>
                  <a:cubicBezTo>
                    <a:pt x="4884" y="10964"/>
                    <a:pt x="3939" y="10712"/>
                    <a:pt x="3119" y="10177"/>
                  </a:cubicBezTo>
                  <a:cubicBezTo>
                    <a:pt x="3075" y="10154"/>
                    <a:pt x="2999" y="10132"/>
                    <a:pt x="2936" y="10132"/>
                  </a:cubicBezTo>
                  <a:cubicBezTo>
                    <a:pt x="2910" y="10132"/>
                    <a:pt x="2886" y="10136"/>
                    <a:pt x="2867" y="10145"/>
                  </a:cubicBezTo>
                  <a:lnTo>
                    <a:pt x="914" y="10775"/>
                  </a:lnTo>
                  <a:lnTo>
                    <a:pt x="1544" y="8854"/>
                  </a:lnTo>
                  <a:cubicBezTo>
                    <a:pt x="1576" y="8759"/>
                    <a:pt x="1544" y="8665"/>
                    <a:pt x="1513" y="8570"/>
                  </a:cubicBezTo>
                  <a:cubicBezTo>
                    <a:pt x="1009" y="7751"/>
                    <a:pt x="725" y="6806"/>
                    <a:pt x="725" y="5861"/>
                  </a:cubicBezTo>
                  <a:cubicBezTo>
                    <a:pt x="725" y="3025"/>
                    <a:pt x="3056" y="694"/>
                    <a:pt x="5892" y="694"/>
                  </a:cubicBezTo>
                  <a:close/>
                  <a:moveTo>
                    <a:pt x="5892" y="1"/>
                  </a:moveTo>
                  <a:cubicBezTo>
                    <a:pt x="4348" y="1"/>
                    <a:pt x="2867" y="568"/>
                    <a:pt x="1733" y="1733"/>
                  </a:cubicBezTo>
                  <a:cubicBezTo>
                    <a:pt x="631" y="2836"/>
                    <a:pt x="0" y="4285"/>
                    <a:pt x="0" y="5861"/>
                  </a:cubicBezTo>
                  <a:cubicBezTo>
                    <a:pt x="0" y="6869"/>
                    <a:pt x="284" y="7908"/>
                    <a:pt x="851" y="8822"/>
                  </a:cubicBezTo>
                  <a:lnTo>
                    <a:pt x="63" y="11248"/>
                  </a:lnTo>
                  <a:cubicBezTo>
                    <a:pt x="0" y="11374"/>
                    <a:pt x="63" y="11531"/>
                    <a:pt x="127" y="11594"/>
                  </a:cubicBezTo>
                  <a:cubicBezTo>
                    <a:pt x="197" y="11665"/>
                    <a:pt x="304" y="11701"/>
                    <a:pt x="392" y="11701"/>
                  </a:cubicBezTo>
                  <a:cubicBezTo>
                    <a:pt x="422" y="11701"/>
                    <a:pt x="449" y="11697"/>
                    <a:pt x="473" y="11689"/>
                  </a:cubicBezTo>
                  <a:lnTo>
                    <a:pt x="2930" y="10901"/>
                  </a:lnTo>
                  <a:cubicBezTo>
                    <a:pt x="3844" y="11437"/>
                    <a:pt x="4852" y="11720"/>
                    <a:pt x="5892" y="11720"/>
                  </a:cubicBezTo>
                  <a:cubicBezTo>
                    <a:pt x="7404" y="11720"/>
                    <a:pt x="8916" y="11122"/>
                    <a:pt x="10019" y="9988"/>
                  </a:cubicBezTo>
                  <a:cubicBezTo>
                    <a:pt x="11122" y="8885"/>
                    <a:pt x="11752" y="7436"/>
                    <a:pt x="11752" y="5861"/>
                  </a:cubicBezTo>
                  <a:cubicBezTo>
                    <a:pt x="11752" y="4317"/>
                    <a:pt x="11153" y="2805"/>
                    <a:pt x="10019" y="1702"/>
                  </a:cubicBezTo>
                  <a:cubicBezTo>
                    <a:pt x="8885" y="568"/>
                    <a:pt x="7404"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02" name="Google Shape;22302;p81"/>
          <p:cNvGrpSpPr/>
          <p:nvPr/>
        </p:nvGrpSpPr>
        <p:grpSpPr>
          <a:xfrm>
            <a:off x="2926586" y="3265493"/>
            <a:ext cx="471449" cy="471449"/>
            <a:chOff x="-34776500" y="2631825"/>
            <a:chExt cx="291450" cy="291450"/>
          </a:xfrm>
        </p:grpSpPr>
        <p:sp>
          <p:nvSpPr>
            <p:cNvPr id="22303" name="Google Shape;22303;p81"/>
            <p:cNvSpPr/>
            <p:nvPr/>
          </p:nvSpPr>
          <p:spPr>
            <a:xfrm>
              <a:off x="-34691425" y="2666500"/>
              <a:ext cx="120525" cy="154400"/>
            </a:xfrm>
            <a:custGeom>
              <a:avLst/>
              <a:gdLst/>
              <a:ahLst/>
              <a:cxnLst/>
              <a:rect l="l" t="t" r="r" b="b"/>
              <a:pathLst>
                <a:path w="4821" h="6176" extrusionOk="0">
                  <a:moveTo>
                    <a:pt x="2331" y="693"/>
                  </a:moveTo>
                  <a:cubicBezTo>
                    <a:pt x="3277" y="693"/>
                    <a:pt x="4033" y="1449"/>
                    <a:pt x="4033" y="2394"/>
                  </a:cubicBezTo>
                  <a:cubicBezTo>
                    <a:pt x="4096" y="2899"/>
                    <a:pt x="3844" y="3466"/>
                    <a:pt x="3403" y="3781"/>
                  </a:cubicBezTo>
                  <a:cubicBezTo>
                    <a:pt x="3151" y="3970"/>
                    <a:pt x="2741" y="4348"/>
                    <a:pt x="2741" y="4946"/>
                  </a:cubicBezTo>
                  <a:lnTo>
                    <a:pt x="2741" y="5135"/>
                  </a:lnTo>
                  <a:cubicBezTo>
                    <a:pt x="2741" y="5356"/>
                    <a:pt x="2583" y="5513"/>
                    <a:pt x="2363" y="5513"/>
                  </a:cubicBezTo>
                  <a:cubicBezTo>
                    <a:pt x="2174" y="5513"/>
                    <a:pt x="2016" y="5356"/>
                    <a:pt x="2016" y="5135"/>
                  </a:cubicBezTo>
                  <a:lnTo>
                    <a:pt x="2016" y="4946"/>
                  </a:lnTo>
                  <a:cubicBezTo>
                    <a:pt x="2016" y="4285"/>
                    <a:pt x="2363" y="3655"/>
                    <a:pt x="2962" y="3214"/>
                  </a:cubicBezTo>
                  <a:cubicBezTo>
                    <a:pt x="3245" y="3025"/>
                    <a:pt x="3403" y="2710"/>
                    <a:pt x="3403" y="2394"/>
                  </a:cubicBezTo>
                  <a:cubicBezTo>
                    <a:pt x="3403" y="1827"/>
                    <a:pt x="2930" y="1355"/>
                    <a:pt x="2363" y="1355"/>
                  </a:cubicBezTo>
                  <a:cubicBezTo>
                    <a:pt x="1827" y="1355"/>
                    <a:pt x="1355" y="1827"/>
                    <a:pt x="1355" y="2394"/>
                  </a:cubicBezTo>
                  <a:cubicBezTo>
                    <a:pt x="1355" y="2583"/>
                    <a:pt x="1197" y="2741"/>
                    <a:pt x="1008" y="2741"/>
                  </a:cubicBezTo>
                  <a:cubicBezTo>
                    <a:pt x="788" y="2741"/>
                    <a:pt x="630" y="2583"/>
                    <a:pt x="630" y="2394"/>
                  </a:cubicBezTo>
                  <a:cubicBezTo>
                    <a:pt x="630" y="1449"/>
                    <a:pt x="1386" y="693"/>
                    <a:pt x="2331" y="693"/>
                  </a:cubicBezTo>
                  <a:close/>
                  <a:moveTo>
                    <a:pt x="2426" y="0"/>
                  </a:moveTo>
                  <a:cubicBezTo>
                    <a:pt x="1071" y="0"/>
                    <a:pt x="0" y="1040"/>
                    <a:pt x="0" y="2394"/>
                  </a:cubicBezTo>
                  <a:cubicBezTo>
                    <a:pt x="0" y="2930"/>
                    <a:pt x="473" y="3403"/>
                    <a:pt x="1040" y="3403"/>
                  </a:cubicBezTo>
                  <a:cubicBezTo>
                    <a:pt x="1575" y="3403"/>
                    <a:pt x="2048" y="2930"/>
                    <a:pt x="2048" y="2394"/>
                  </a:cubicBezTo>
                  <a:cubicBezTo>
                    <a:pt x="2048" y="2205"/>
                    <a:pt x="2205" y="2048"/>
                    <a:pt x="2426" y="2048"/>
                  </a:cubicBezTo>
                  <a:cubicBezTo>
                    <a:pt x="2615" y="2048"/>
                    <a:pt x="2772" y="2205"/>
                    <a:pt x="2772" y="2394"/>
                  </a:cubicBezTo>
                  <a:cubicBezTo>
                    <a:pt x="2772" y="2520"/>
                    <a:pt x="2741" y="2583"/>
                    <a:pt x="2615" y="2646"/>
                  </a:cubicBezTo>
                  <a:cubicBezTo>
                    <a:pt x="1827" y="3245"/>
                    <a:pt x="1386" y="4064"/>
                    <a:pt x="1386" y="4946"/>
                  </a:cubicBezTo>
                  <a:lnTo>
                    <a:pt x="1386" y="5135"/>
                  </a:lnTo>
                  <a:cubicBezTo>
                    <a:pt x="1386" y="5702"/>
                    <a:pt x="1859" y="6175"/>
                    <a:pt x="2426" y="6175"/>
                  </a:cubicBezTo>
                  <a:cubicBezTo>
                    <a:pt x="2962" y="6175"/>
                    <a:pt x="3434" y="5702"/>
                    <a:pt x="3434" y="5135"/>
                  </a:cubicBezTo>
                  <a:lnTo>
                    <a:pt x="3434" y="4946"/>
                  </a:lnTo>
                  <a:cubicBezTo>
                    <a:pt x="3434" y="4663"/>
                    <a:pt x="3686" y="4442"/>
                    <a:pt x="3844" y="4316"/>
                  </a:cubicBezTo>
                  <a:cubicBezTo>
                    <a:pt x="4474" y="3875"/>
                    <a:pt x="4820" y="3151"/>
                    <a:pt x="4820" y="2394"/>
                  </a:cubicBezTo>
                  <a:cubicBezTo>
                    <a:pt x="4789" y="1040"/>
                    <a:pt x="3718" y="0"/>
                    <a:pt x="24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4" name="Google Shape;22304;p81"/>
            <p:cNvSpPr/>
            <p:nvPr/>
          </p:nvSpPr>
          <p:spPr>
            <a:xfrm>
              <a:off x="-34656775" y="2837400"/>
              <a:ext cx="51200" cy="51225"/>
            </a:xfrm>
            <a:custGeom>
              <a:avLst/>
              <a:gdLst/>
              <a:ahLst/>
              <a:cxnLst/>
              <a:rect l="l" t="t" r="r" b="b"/>
              <a:pathLst>
                <a:path w="2048" h="2049" extrusionOk="0">
                  <a:moveTo>
                    <a:pt x="1040" y="662"/>
                  </a:moveTo>
                  <a:cubicBezTo>
                    <a:pt x="1229" y="662"/>
                    <a:pt x="1386" y="820"/>
                    <a:pt x="1386" y="1040"/>
                  </a:cubicBezTo>
                  <a:cubicBezTo>
                    <a:pt x="1386" y="1229"/>
                    <a:pt x="1197" y="1387"/>
                    <a:pt x="1040" y="1387"/>
                  </a:cubicBezTo>
                  <a:cubicBezTo>
                    <a:pt x="819" y="1387"/>
                    <a:pt x="662" y="1229"/>
                    <a:pt x="662" y="1040"/>
                  </a:cubicBezTo>
                  <a:cubicBezTo>
                    <a:pt x="662" y="820"/>
                    <a:pt x="819" y="662"/>
                    <a:pt x="1040" y="662"/>
                  </a:cubicBezTo>
                  <a:close/>
                  <a:moveTo>
                    <a:pt x="1040" y="1"/>
                  </a:moveTo>
                  <a:cubicBezTo>
                    <a:pt x="473" y="1"/>
                    <a:pt x="0" y="473"/>
                    <a:pt x="0" y="1040"/>
                  </a:cubicBezTo>
                  <a:cubicBezTo>
                    <a:pt x="0" y="1576"/>
                    <a:pt x="473" y="2048"/>
                    <a:pt x="1040" y="2048"/>
                  </a:cubicBezTo>
                  <a:cubicBezTo>
                    <a:pt x="1576" y="2048"/>
                    <a:pt x="2048" y="1576"/>
                    <a:pt x="2048" y="1040"/>
                  </a:cubicBezTo>
                  <a:cubicBezTo>
                    <a:pt x="2048" y="473"/>
                    <a:pt x="1576"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5" name="Google Shape;22305;p81"/>
            <p:cNvSpPr/>
            <p:nvPr/>
          </p:nvSpPr>
          <p:spPr>
            <a:xfrm>
              <a:off x="-34776500" y="2631825"/>
              <a:ext cx="291450" cy="291450"/>
            </a:xfrm>
            <a:custGeom>
              <a:avLst/>
              <a:gdLst/>
              <a:ahLst/>
              <a:cxnLst/>
              <a:rect l="l" t="t" r="r" b="b"/>
              <a:pathLst>
                <a:path w="11658" h="11658" extrusionOk="0">
                  <a:moveTo>
                    <a:pt x="5829" y="662"/>
                  </a:moveTo>
                  <a:cubicBezTo>
                    <a:pt x="8664" y="662"/>
                    <a:pt x="10964" y="2994"/>
                    <a:pt x="10964" y="5829"/>
                  </a:cubicBezTo>
                  <a:cubicBezTo>
                    <a:pt x="10933" y="8665"/>
                    <a:pt x="8664" y="10996"/>
                    <a:pt x="5829" y="10996"/>
                  </a:cubicBezTo>
                  <a:cubicBezTo>
                    <a:pt x="2993" y="10996"/>
                    <a:pt x="662" y="8665"/>
                    <a:pt x="662" y="5829"/>
                  </a:cubicBezTo>
                  <a:cubicBezTo>
                    <a:pt x="662" y="2994"/>
                    <a:pt x="2993" y="662"/>
                    <a:pt x="5829" y="662"/>
                  </a:cubicBezTo>
                  <a:close/>
                  <a:moveTo>
                    <a:pt x="5829" y="1"/>
                  </a:moveTo>
                  <a:cubicBezTo>
                    <a:pt x="2584" y="1"/>
                    <a:pt x="0" y="2647"/>
                    <a:pt x="0" y="5829"/>
                  </a:cubicBezTo>
                  <a:cubicBezTo>
                    <a:pt x="0" y="9043"/>
                    <a:pt x="2615" y="11658"/>
                    <a:pt x="5829" y="11658"/>
                  </a:cubicBezTo>
                  <a:cubicBezTo>
                    <a:pt x="9042" y="11658"/>
                    <a:pt x="11657" y="9011"/>
                    <a:pt x="11657" y="5829"/>
                  </a:cubicBezTo>
                  <a:cubicBezTo>
                    <a:pt x="11657" y="2584"/>
                    <a:pt x="9011"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06" name="Google Shape;22306;p81"/>
          <p:cNvGrpSpPr/>
          <p:nvPr/>
        </p:nvGrpSpPr>
        <p:grpSpPr>
          <a:xfrm>
            <a:off x="1138171" y="3883965"/>
            <a:ext cx="472703" cy="477799"/>
            <a:chOff x="-32956300" y="1915900"/>
            <a:chExt cx="292225" cy="295375"/>
          </a:xfrm>
        </p:grpSpPr>
        <p:sp>
          <p:nvSpPr>
            <p:cNvPr id="22307" name="Google Shape;22307;p81"/>
            <p:cNvSpPr/>
            <p:nvPr/>
          </p:nvSpPr>
          <p:spPr>
            <a:xfrm>
              <a:off x="-32956300" y="1915900"/>
              <a:ext cx="292225" cy="295375"/>
            </a:xfrm>
            <a:custGeom>
              <a:avLst/>
              <a:gdLst/>
              <a:ahLst/>
              <a:cxnLst/>
              <a:rect l="l" t="t" r="r" b="b"/>
              <a:pathLst>
                <a:path w="11689" h="11815" extrusionOk="0">
                  <a:moveTo>
                    <a:pt x="10996" y="2079"/>
                  </a:moveTo>
                  <a:lnTo>
                    <a:pt x="10996" y="3466"/>
                  </a:lnTo>
                  <a:lnTo>
                    <a:pt x="10334" y="3466"/>
                  </a:lnTo>
                  <a:lnTo>
                    <a:pt x="10334" y="2079"/>
                  </a:lnTo>
                  <a:close/>
                  <a:moveTo>
                    <a:pt x="10996" y="4127"/>
                  </a:moveTo>
                  <a:lnTo>
                    <a:pt x="10996" y="5513"/>
                  </a:lnTo>
                  <a:lnTo>
                    <a:pt x="10303" y="5513"/>
                  </a:lnTo>
                  <a:lnTo>
                    <a:pt x="10303" y="4127"/>
                  </a:lnTo>
                  <a:close/>
                  <a:moveTo>
                    <a:pt x="10996" y="6175"/>
                  </a:moveTo>
                  <a:lnTo>
                    <a:pt x="10996" y="7561"/>
                  </a:lnTo>
                  <a:lnTo>
                    <a:pt x="10334" y="7561"/>
                  </a:lnTo>
                  <a:lnTo>
                    <a:pt x="10334" y="6175"/>
                  </a:lnTo>
                  <a:close/>
                  <a:moveTo>
                    <a:pt x="2741" y="536"/>
                  </a:moveTo>
                  <a:lnTo>
                    <a:pt x="2741" y="10869"/>
                  </a:lnTo>
                  <a:lnTo>
                    <a:pt x="1733" y="10869"/>
                  </a:lnTo>
                  <a:cubicBezTo>
                    <a:pt x="1679" y="10914"/>
                    <a:pt x="1627" y="10934"/>
                    <a:pt x="1581" y="10934"/>
                  </a:cubicBezTo>
                  <a:cubicBezTo>
                    <a:pt x="1467" y="10934"/>
                    <a:pt x="1387" y="10815"/>
                    <a:pt x="1387" y="10680"/>
                  </a:cubicBezTo>
                  <a:lnTo>
                    <a:pt x="1387" y="10334"/>
                  </a:lnTo>
                  <a:lnTo>
                    <a:pt x="1733" y="10334"/>
                  </a:lnTo>
                  <a:cubicBezTo>
                    <a:pt x="1922" y="10334"/>
                    <a:pt x="2080" y="10145"/>
                    <a:pt x="2080" y="9956"/>
                  </a:cubicBezTo>
                  <a:cubicBezTo>
                    <a:pt x="2080" y="9767"/>
                    <a:pt x="1922" y="9609"/>
                    <a:pt x="1733" y="9609"/>
                  </a:cubicBezTo>
                  <a:lnTo>
                    <a:pt x="1387" y="9609"/>
                  </a:lnTo>
                  <a:lnTo>
                    <a:pt x="1387" y="8223"/>
                  </a:lnTo>
                  <a:lnTo>
                    <a:pt x="1733" y="8223"/>
                  </a:lnTo>
                  <a:cubicBezTo>
                    <a:pt x="1922" y="8223"/>
                    <a:pt x="2080" y="8065"/>
                    <a:pt x="2080" y="7876"/>
                  </a:cubicBezTo>
                  <a:cubicBezTo>
                    <a:pt x="2080" y="7687"/>
                    <a:pt x="1922" y="7530"/>
                    <a:pt x="1733" y="7530"/>
                  </a:cubicBezTo>
                  <a:lnTo>
                    <a:pt x="1387" y="7530"/>
                  </a:lnTo>
                  <a:lnTo>
                    <a:pt x="1387" y="6143"/>
                  </a:lnTo>
                  <a:lnTo>
                    <a:pt x="1733" y="6143"/>
                  </a:lnTo>
                  <a:cubicBezTo>
                    <a:pt x="1922" y="6143"/>
                    <a:pt x="2080" y="5986"/>
                    <a:pt x="2080" y="5797"/>
                  </a:cubicBezTo>
                  <a:cubicBezTo>
                    <a:pt x="2080" y="5576"/>
                    <a:pt x="1922" y="5419"/>
                    <a:pt x="1733" y="5419"/>
                  </a:cubicBezTo>
                  <a:lnTo>
                    <a:pt x="1387" y="5419"/>
                  </a:lnTo>
                  <a:lnTo>
                    <a:pt x="1387" y="4064"/>
                  </a:lnTo>
                  <a:lnTo>
                    <a:pt x="1733" y="4064"/>
                  </a:lnTo>
                  <a:cubicBezTo>
                    <a:pt x="1922" y="4064"/>
                    <a:pt x="2080" y="3907"/>
                    <a:pt x="2080" y="3686"/>
                  </a:cubicBezTo>
                  <a:cubicBezTo>
                    <a:pt x="2080" y="3497"/>
                    <a:pt x="1922" y="3340"/>
                    <a:pt x="1733" y="3340"/>
                  </a:cubicBezTo>
                  <a:lnTo>
                    <a:pt x="1387" y="3340"/>
                  </a:lnTo>
                  <a:lnTo>
                    <a:pt x="1387" y="1953"/>
                  </a:lnTo>
                  <a:lnTo>
                    <a:pt x="1733" y="1953"/>
                  </a:lnTo>
                  <a:cubicBezTo>
                    <a:pt x="1922" y="1953"/>
                    <a:pt x="2080" y="1796"/>
                    <a:pt x="2080" y="1607"/>
                  </a:cubicBezTo>
                  <a:cubicBezTo>
                    <a:pt x="2080" y="1418"/>
                    <a:pt x="1922" y="1260"/>
                    <a:pt x="1733" y="1260"/>
                  </a:cubicBezTo>
                  <a:lnTo>
                    <a:pt x="1387" y="1260"/>
                  </a:lnTo>
                  <a:lnTo>
                    <a:pt x="1387" y="914"/>
                  </a:lnTo>
                  <a:cubicBezTo>
                    <a:pt x="1387" y="693"/>
                    <a:pt x="1544" y="536"/>
                    <a:pt x="1733" y="536"/>
                  </a:cubicBezTo>
                  <a:close/>
                  <a:moveTo>
                    <a:pt x="9263" y="725"/>
                  </a:moveTo>
                  <a:cubicBezTo>
                    <a:pt x="9452" y="725"/>
                    <a:pt x="9609" y="882"/>
                    <a:pt x="9609" y="1071"/>
                  </a:cubicBezTo>
                  <a:lnTo>
                    <a:pt x="9609" y="10680"/>
                  </a:lnTo>
                  <a:cubicBezTo>
                    <a:pt x="9609" y="10869"/>
                    <a:pt x="9452" y="11027"/>
                    <a:pt x="9263" y="11027"/>
                  </a:cubicBezTo>
                  <a:lnTo>
                    <a:pt x="3371" y="11027"/>
                  </a:lnTo>
                  <a:lnTo>
                    <a:pt x="3371" y="725"/>
                  </a:lnTo>
                  <a:close/>
                  <a:moveTo>
                    <a:pt x="1733" y="0"/>
                  </a:moveTo>
                  <a:cubicBezTo>
                    <a:pt x="1166" y="0"/>
                    <a:pt x="694" y="473"/>
                    <a:pt x="694" y="1040"/>
                  </a:cubicBezTo>
                  <a:lnTo>
                    <a:pt x="694" y="1386"/>
                  </a:lnTo>
                  <a:lnTo>
                    <a:pt x="347" y="1386"/>
                  </a:lnTo>
                  <a:cubicBezTo>
                    <a:pt x="158" y="1386"/>
                    <a:pt x="0" y="1544"/>
                    <a:pt x="0" y="1733"/>
                  </a:cubicBezTo>
                  <a:cubicBezTo>
                    <a:pt x="0" y="1922"/>
                    <a:pt x="158" y="2079"/>
                    <a:pt x="347" y="2079"/>
                  </a:cubicBezTo>
                  <a:lnTo>
                    <a:pt x="694" y="2079"/>
                  </a:lnTo>
                  <a:lnTo>
                    <a:pt x="694" y="3466"/>
                  </a:lnTo>
                  <a:lnTo>
                    <a:pt x="347" y="3466"/>
                  </a:lnTo>
                  <a:cubicBezTo>
                    <a:pt x="158" y="3466"/>
                    <a:pt x="0" y="3623"/>
                    <a:pt x="0" y="3812"/>
                  </a:cubicBezTo>
                  <a:cubicBezTo>
                    <a:pt x="0" y="4033"/>
                    <a:pt x="158" y="4190"/>
                    <a:pt x="347" y="4190"/>
                  </a:cubicBezTo>
                  <a:lnTo>
                    <a:pt x="694" y="4190"/>
                  </a:lnTo>
                  <a:lnTo>
                    <a:pt x="694" y="5545"/>
                  </a:lnTo>
                  <a:lnTo>
                    <a:pt x="347" y="5545"/>
                  </a:lnTo>
                  <a:cubicBezTo>
                    <a:pt x="158" y="5545"/>
                    <a:pt x="0" y="5702"/>
                    <a:pt x="0" y="5923"/>
                  </a:cubicBezTo>
                  <a:cubicBezTo>
                    <a:pt x="0" y="6112"/>
                    <a:pt x="158" y="6269"/>
                    <a:pt x="347" y="6269"/>
                  </a:cubicBezTo>
                  <a:lnTo>
                    <a:pt x="694" y="6269"/>
                  </a:lnTo>
                  <a:lnTo>
                    <a:pt x="694" y="7656"/>
                  </a:lnTo>
                  <a:lnTo>
                    <a:pt x="347" y="7656"/>
                  </a:lnTo>
                  <a:cubicBezTo>
                    <a:pt x="158" y="7656"/>
                    <a:pt x="0" y="7813"/>
                    <a:pt x="0" y="8002"/>
                  </a:cubicBezTo>
                  <a:cubicBezTo>
                    <a:pt x="0" y="8191"/>
                    <a:pt x="158" y="8349"/>
                    <a:pt x="347" y="8349"/>
                  </a:cubicBezTo>
                  <a:lnTo>
                    <a:pt x="694" y="8349"/>
                  </a:lnTo>
                  <a:lnTo>
                    <a:pt x="694" y="9735"/>
                  </a:lnTo>
                  <a:lnTo>
                    <a:pt x="347" y="9735"/>
                  </a:lnTo>
                  <a:cubicBezTo>
                    <a:pt x="158" y="9735"/>
                    <a:pt x="0" y="9893"/>
                    <a:pt x="0" y="10082"/>
                  </a:cubicBezTo>
                  <a:cubicBezTo>
                    <a:pt x="0" y="10271"/>
                    <a:pt x="158" y="10428"/>
                    <a:pt x="347" y="10428"/>
                  </a:cubicBezTo>
                  <a:lnTo>
                    <a:pt x="694" y="10428"/>
                  </a:lnTo>
                  <a:lnTo>
                    <a:pt x="694" y="10806"/>
                  </a:lnTo>
                  <a:cubicBezTo>
                    <a:pt x="694" y="11342"/>
                    <a:pt x="1166" y="11814"/>
                    <a:pt x="1733" y="11814"/>
                  </a:cubicBezTo>
                  <a:lnTo>
                    <a:pt x="9294" y="11814"/>
                  </a:lnTo>
                  <a:cubicBezTo>
                    <a:pt x="9830" y="11814"/>
                    <a:pt x="10303" y="11342"/>
                    <a:pt x="10303" y="10806"/>
                  </a:cubicBezTo>
                  <a:lnTo>
                    <a:pt x="10303" y="8380"/>
                  </a:lnTo>
                  <a:lnTo>
                    <a:pt x="11342" y="8380"/>
                  </a:lnTo>
                  <a:cubicBezTo>
                    <a:pt x="11531" y="8380"/>
                    <a:pt x="11689" y="8223"/>
                    <a:pt x="11689" y="8034"/>
                  </a:cubicBezTo>
                  <a:lnTo>
                    <a:pt x="11689" y="1859"/>
                  </a:lnTo>
                  <a:cubicBezTo>
                    <a:pt x="11689" y="1544"/>
                    <a:pt x="11531" y="1386"/>
                    <a:pt x="11342" y="1386"/>
                  </a:cubicBezTo>
                  <a:lnTo>
                    <a:pt x="10303" y="1386"/>
                  </a:lnTo>
                  <a:lnTo>
                    <a:pt x="10303" y="1040"/>
                  </a:lnTo>
                  <a:cubicBezTo>
                    <a:pt x="10303" y="473"/>
                    <a:pt x="9830" y="0"/>
                    <a:pt x="929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08" name="Google Shape;22308;p81"/>
            <p:cNvSpPr/>
            <p:nvPr/>
          </p:nvSpPr>
          <p:spPr>
            <a:xfrm>
              <a:off x="-32836575" y="1967875"/>
              <a:ext cx="85875" cy="188250"/>
            </a:xfrm>
            <a:custGeom>
              <a:avLst/>
              <a:gdLst/>
              <a:ahLst/>
              <a:cxnLst/>
              <a:rect l="l" t="t" r="r" b="b"/>
              <a:pathLst>
                <a:path w="3435" h="7530" extrusionOk="0">
                  <a:moveTo>
                    <a:pt x="2773" y="693"/>
                  </a:moveTo>
                  <a:lnTo>
                    <a:pt x="2773" y="2048"/>
                  </a:lnTo>
                  <a:lnTo>
                    <a:pt x="1733" y="2048"/>
                  </a:lnTo>
                  <a:cubicBezTo>
                    <a:pt x="1544" y="2048"/>
                    <a:pt x="1386" y="2206"/>
                    <a:pt x="1386" y="2426"/>
                  </a:cubicBezTo>
                  <a:lnTo>
                    <a:pt x="1386" y="5136"/>
                  </a:lnTo>
                  <a:cubicBezTo>
                    <a:pt x="1386" y="5325"/>
                    <a:pt x="1544" y="5482"/>
                    <a:pt x="1733" y="5482"/>
                  </a:cubicBezTo>
                  <a:lnTo>
                    <a:pt x="2773" y="5482"/>
                  </a:lnTo>
                  <a:lnTo>
                    <a:pt x="2773" y="6868"/>
                  </a:lnTo>
                  <a:lnTo>
                    <a:pt x="1733" y="6868"/>
                  </a:lnTo>
                  <a:cubicBezTo>
                    <a:pt x="1197" y="6868"/>
                    <a:pt x="725" y="6396"/>
                    <a:pt x="725" y="5829"/>
                  </a:cubicBezTo>
                  <a:lnTo>
                    <a:pt x="725" y="1733"/>
                  </a:lnTo>
                  <a:cubicBezTo>
                    <a:pt x="725" y="1198"/>
                    <a:pt x="1197" y="693"/>
                    <a:pt x="1733" y="693"/>
                  </a:cubicBezTo>
                  <a:close/>
                  <a:moveTo>
                    <a:pt x="1701" y="0"/>
                  </a:moveTo>
                  <a:cubicBezTo>
                    <a:pt x="756" y="0"/>
                    <a:pt x="0" y="788"/>
                    <a:pt x="0" y="1733"/>
                  </a:cubicBezTo>
                  <a:lnTo>
                    <a:pt x="0" y="5829"/>
                  </a:lnTo>
                  <a:cubicBezTo>
                    <a:pt x="0" y="6774"/>
                    <a:pt x="756" y="7530"/>
                    <a:pt x="1701" y="7530"/>
                  </a:cubicBezTo>
                  <a:lnTo>
                    <a:pt x="3088" y="7530"/>
                  </a:lnTo>
                  <a:cubicBezTo>
                    <a:pt x="3277" y="7530"/>
                    <a:pt x="3434" y="7372"/>
                    <a:pt x="3434" y="7183"/>
                  </a:cubicBezTo>
                  <a:lnTo>
                    <a:pt x="3434" y="5136"/>
                  </a:lnTo>
                  <a:cubicBezTo>
                    <a:pt x="3434" y="4947"/>
                    <a:pt x="3277" y="4789"/>
                    <a:pt x="3088" y="4789"/>
                  </a:cubicBezTo>
                  <a:lnTo>
                    <a:pt x="2048" y="4789"/>
                  </a:lnTo>
                  <a:lnTo>
                    <a:pt x="2048" y="2741"/>
                  </a:lnTo>
                  <a:lnTo>
                    <a:pt x="3088" y="2741"/>
                  </a:lnTo>
                  <a:cubicBezTo>
                    <a:pt x="3277" y="2741"/>
                    <a:pt x="3434" y="2552"/>
                    <a:pt x="3434" y="2363"/>
                  </a:cubicBezTo>
                  <a:lnTo>
                    <a:pt x="3434" y="284"/>
                  </a:lnTo>
                  <a:cubicBezTo>
                    <a:pt x="3434" y="158"/>
                    <a:pt x="3277"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09" name="Google Shape;22309;p81"/>
          <p:cNvSpPr/>
          <p:nvPr/>
        </p:nvSpPr>
        <p:spPr>
          <a:xfrm>
            <a:off x="1134198" y="4511710"/>
            <a:ext cx="472703" cy="471409"/>
          </a:xfrm>
          <a:custGeom>
            <a:avLst/>
            <a:gdLst/>
            <a:ahLst/>
            <a:cxnLst/>
            <a:rect l="l" t="t" r="r" b="b"/>
            <a:pathLst>
              <a:path w="11689" h="11657" extrusionOk="0">
                <a:moveTo>
                  <a:pt x="5829" y="725"/>
                </a:moveTo>
                <a:cubicBezTo>
                  <a:pt x="6112" y="725"/>
                  <a:pt x="6333" y="882"/>
                  <a:pt x="6427" y="1134"/>
                </a:cubicBezTo>
                <a:lnTo>
                  <a:pt x="6774" y="2080"/>
                </a:lnTo>
                <a:lnTo>
                  <a:pt x="4915" y="2080"/>
                </a:lnTo>
                <a:lnTo>
                  <a:pt x="5262" y="1134"/>
                </a:lnTo>
                <a:cubicBezTo>
                  <a:pt x="5356" y="882"/>
                  <a:pt x="5577" y="725"/>
                  <a:pt x="5829" y="725"/>
                </a:cubicBezTo>
                <a:close/>
                <a:moveTo>
                  <a:pt x="7058" y="2773"/>
                </a:moveTo>
                <a:lnTo>
                  <a:pt x="7782" y="4852"/>
                </a:lnTo>
                <a:lnTo>
                  <a:pt x="3970" y="4852"/>
                </a:lnTo>
                <a:lnTo>
                  <a:pt x="4695" y="2773"/>
                </a:lnTo>
                <a:close/>
                <a:moveTo>
                  <a:pt x="8003" y="5514"/>
                </a:moveTo>
                <a:lnTo>
                  <a:pt x="8759" y="7624"/>
                </a:lnTo>
                <a:lnTo>
                  <a:pt x="2962" y="7624"/>
                </a:lnTo>
                <a:lnTo>
                  <a:pt x="3687" y="5514"/>
                </a:lnTo>
                <a:close/>
                <a:moveTo>
                  <a:pt x="8979" y="8286"/>
                </a:moveTo>
                <a:lnTo>
                  <a:pt x="9452" y="9672"/>
                </a:lnTo>
                <a:lnTo>
                  <a:pt x="2206" y="9672"/>
                </a:lnTo>
                <a:lnTo>
                  <a:pt x="2710" y="8286"/>
                </a:lnTo>
                <a:close/>
                <a:moveTo>
                  <a:pt x="10649" y="10334"/>
                </a:moveTo>
                <a:cubicBezTo>
                  <a:pt x="10838" y="10334"/>
                  <a:pt x="10996" y="10491"/>
                  <a:pt x="10996" y="10680"/>
                </a:cubicBezTo>
                <a:lnTo>
                  <a:pt x="10996" y="10995"/>
                </a:lnTo>
                <a:lnTo>
                  <a:pt x="662" y="10995"/>
                </a:lnTo>
                <a:lnTo>
                  <a:pt x="662" y="10680"/>
                </a:lnTo>
                <a:cubicBezTo>
                  <a:pt x="662" y="10491"/>
                  <a:pt x="820" y="10334"/>
                  <a:pt x="1040" y="10334"/>
                </a:cubicBezTo>
                <a:close/>
                <a:moveTo>
                  <a:pt x="5829" y="0"/>
                </a:moveTo>
                <a:cubicBezTo>
                  <a:pt x="5262" y="0"/>
                  <a:pt x="4758" y="378"/>
                  <a:pt x="4600" y="882"/>
                </a:cubicBezTo>
                <a:cubicBezTo>
                  <a:pt x="4474" y="1260"/>
                  <a:pt x="1670" y="9231"/>
                  <a:pt x="1481" y="9609"/>
                </a:cubicBezTo>
                <a:lnTo>
                  <a:pt x="1040" y="9609"/>
                </a:lnTo>
                <a:cubicBezTo>
                  <a:pt x="473" y="9609"/>
                  <a:pt x="0" y="10082"/>
                  <a:pt x="0" y="10649"/>
                </a:cubicBezTo>
                <a:lnTo>
                  <a:pt x="0" y="11310"/>
                </a:lnTo>
                <a:cubicBezTo>
                  <a:pt x="0" y="11499"/>
                  <a:pt x="158" y="11657"/>
                  <a:pt x="347" y="11657"/>
                </a:cubicBezTo>
                <a:lnTo>
                  <a:pt x="11342" y="11657"/>
                </a:lnTo>
                <a:cubicBezTo>
                  <a:pt x="11531" y="11657"/>
                  <a:pt x="11689" y="11499"/>
                  <a:pt x="11689" y="11310"/>
                </a:cubicBezTo>
                <a:lnTo>
                  <a:pt x="11689" y="10680"/>
                </a:lnTo>
                <a:cubicBezTo>
                  <a:pt x="11689" y="10082"/>
                  <a:pt x="11216" y="9609"/>
                  <a:pt x="10618" y="9609"/>
                </a:cubicBezTo>
                <a:lnTo>
                  <a:pt x="10145" y="9609"/>
                </a:lnTo>
                <a:cubicBezTo>
                  <a:pt x="9988" y="9231"/>
                  <a:pt x="7184" y="1229"/>
                  <a:pt x="7058" y="882"/>
                </a:cubicBezTo>
                <a:cubicBezTo>
                  <a:pt x="6837" y="378"/>
                  <a:pt x="6396"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0" name="Google Shape;22310;p81"/>
          <p:cNvSpPr/>
          <p:nvPr/>
        </p:nvSpPr>
        <p:spPr>
          <a:xfrm>
            <a:off x="1133550" y="5124905"/>
            <a:ext cx="473997" cy="472744"/>
          </a:xfrm>
          <a:custGeom>
            <a:avLst/>
            <a:gdLst/>
            <a:ahLst/>
            <a:cxnLst/>
            <a:rect l="l" t="t" r="r" b="b"/>
            <a:pathLst>
              <a:path w="11721" h="11690" extrusionOk="0">
                <a:moveTo>
                  <a:pt x="8980" y="662"/>
                </a:moveTo>
                <a:lnTo>
                  <a:pt x="8980" y="2710"/>
                </a:lnTo>
                <a:lnTo>
                  <a:pt x="7594" y="2710"/>
                </a:lnTo>
                <a:lnTo>
                  <a:pt x="7594" y="1671"/>
                </a:lnTo>
                <a:cubicBezTo>
                  <a:pt x="7594" y="1135"/>
                  <a:pt x="8066" y="662"/>
                  <a:pt x="8602" y="662"/>
                </a:cubicBezTo>
                <a:close/>
                <a:moveTo>
                  <a:pt x="9988" y="662"/>
                </a:moveTo>
                <a:cubicBezTo>
                  <a:pt x="10177" y="662"/>
                  <a:pt x="10366" y="820"/>
                  <a:pt x="10366" y="1009"/>
                </a:cubicBezTo>
                <a:lnTo>
                  <a:pt x="10366" y="2395"/>
                </a:lnTo>
                <a:cubicBezTo>
                  <a:pt x="10366" y="2584"/>
                  <a:pt x="10177" y="2742"/>
                  <a:pt x="9988" y="2742"/>
                </a:cubicBezTo>
                <a:lnTo>
                  <a:pt x="9641" y="2742"/>
                </a:lnTo>
                <a:lnTo>
                  <a:pt x="9641" y="662"/>
                </a:lnTo>
                <a:close/>
                <a:moveTo>
                  <a:pt x="10650" y="4758"/>
                </a:moveTo>
                <a:cubicBezTo>
                  <a:pt x="10870" y="4758"/>
                  <a:pt x="11028" y="4916"/>
                  <a:pt x="11028" y="5105"/>
                </a:cubicBezTo>
                <a:cubicBezTo>
                  <a:pt x="11028" y="5294"/>
                  <a:pt x="10870" y="5451"/>
                  <a:pt x="10650" y="5451"/>
                </a:cubicBezTo>
                <a:lnTo>
                  <a:pt x="9295" y="5451"/>
                </a:lnTo>
                <a:cubicBezTo>
                  <a:pt x="9074" y="5451"/>
                  <a:pt x="8917" y="5294"/>
                  <a:pt x="8917" y="5105"/>
                </a:cubicBezTo>
                <a:cubicBezTo>
                  <a:pt x="8917" y="4916"/>
                  <a:pt x="9074" y="4758"/>
                  <a:pt x="9295" y="4758"/>
                </a:cubicBezTo>
                <a:close/>
                <a:moveTo>
                  <a:pt x="10650" y="6144"/>
                </a:moveTo>
                <a:cubicBezTo>
                  <a:pt x="10870" y="6144"/>
                  <a:pt x="11028" y="6302"/>
                  <a:pt x="11028" y="6491"/>
                </a:cubicBezTo>
                <a:cubicBezTo>
                  <a:pt x="11028" y="6680"/>
                  <a:pt x="10870" y="6837"/>
                  <a:pt x="10650" y="6837"/>
                </a:cubicBezTo>
                <a:lnTo>
                  <a:pt x="9295" y="6837"/>
                </a:lnTo>
                <a:cubicBezTo>
                  <a:pt x="9074" y="6837"/>
                  <a:pt x="8917" y="6680"/>
                  <a:pt x="8917" y="6491"/>
                </a:cubicBezTo>
                <a:cubicBezTo>
                  <a:pt x="8917" y="6302"/>
                  <a:pt x="9074" y="6144"/>
                  <a:pt x="9295" y="6144"/>
                </a:cubicBezTo>
                <a:close/>
                <a:moveTo>
                  <a:pt x="3088" y="3372"/>
                </a:moveTo>
                <a:cubicBezTo>
                  <a:pt x="3309" y="3372"/>
                  <a:pt x="3467" y="3529"/>
                  <a:pt x="3467" y="3718"/>
                </a:cubicBezTo>
                <a:lnTo>
                  <a:pt x="3467" y="7814"/>
                </a:lnTo>
                <a:cubicBezTo>
                  <a:pt x="3467" y="8035"/>
                  <a:pt x="3309" y="8192"/>
                  <a:pt x="3088" y="8192"/>
                </a:cubicBezTo>
                <a:lnTo>
                  <a:pt x="2742" y="8192"/>
                </a:lnTo>
                <a:lnTo>
                  <a:pt x="2742" y="3372"/>
                </a:lnTo>
                <a:close/>
                <a:moveTo>
                  <a:pt x="9988" y="7499"/>
                </a:moveTo>
                <a:cubicBezTo>
                  <a:pt x="10177" y="7499"/>
                  <a:pt x="10335" y="7657"/>
                  <a:pt x="10335" y="7877"/>
                </a:cubicBezTo>
                <a:cubicBezTo>
                  <a:pt x="10335" y="8066"/>
                  <a:pt x="10177" y="8224"/>
                  <a:pt x="9988" y="8224"/>
                </a:cubicBezTo>
                <a:lnTo>
                  <a:pt x="9326" y="8224"/>
                </a:lnTo>
                <a:cubicBezTo>
                  <a:pt x="9137" y="8224"/>
                  <a:pt x="8980" y="8066"/>
                  <a:pt x="8980" y="7877"/>
                </a:cubicBezTo>
                <a:cubicBezTo>
                  <a:pt x="8980" y="7657"/>
                  <a:pt x="9137" y="7499"/>
                  <a:pt x="9326" y="7499"/>
                </a:cubicBezTo>
                <a:close/>
                <a:moveTo>
                  <a:pt x="9988" y="3403"/>
                </a:moveTo>
                <a:cubicBezTo>
                  <a:pt x="10177" y="3403"/>
                  <a:pt x="10335" y="3561"/>
                  <a:pt x="10335" y="3781"/>
                </a:cubicBezTo>
                <a:cubicBezTo>
                  <a:pt x="10335" y="3971"/>
                  <a:pt x="10177" y="4128"/>
                  <a:pt x="9988" y="4128"/>
                </a:cubicBezTo>
                <a:lnTo>
                  <a:pt x="7279" y="4128"/>
                </a:lnTo>
                <a:cubicBezTo>
                  <a:pt x="7090" y="4128"/>
                  <a:pt x="6932" y="4286"/>
                  <a:pt x="6932" y="4475"/>
                </a:cubicBezTo>
                <a:cubicBezTo>
                  <a:pt x="6932" y="5042"/>
                  <a:pt x="6459" y="5514"/>
                  <a:pt x="5892" y="5514"/>
                </a:cubicBezTo>
                <a:cubicBezTo>
                  <a:pt x="5703" y="5514"/>
                  <a:pt x="5546" y="5672"/>
                  <a:pt x="5546" y="5861"/>
                </a:cubicBezTo>
                <a:cubicBezTo>
                  <a:pt x="5546" y="6050"/>
                  <a:pt x="5703" y="6207"/>
                  <a:pt x="5892" y="6207"/>
                </a:cubicBezTo>
                <a:cubicBezTo>
                  <a:pt x="6302" y="6207"/>
                  <a:pt x="6649" y="6081"/>
                  <a:pt x="6932" y="5861"/>
                </a:cubicBezTo>
                <a:lnTo>
                  <a:pt x="6932" y="8255"/>
                </a:lnTo>
                <a:lnTo>
                  <a:pt x="5546" y="8255"/>
                </a:lnTo>
                <a:lnTo>
                  <a:pt x="5546" y="8192"/>
                </a:lnTo>
                <a:cubicBezTo>
                  <a:pt x="5388" y="8192"/>
                  <a:pt x="5231" y="8129"/>
                  <a:pt x="5073" y="8066"/>
                </a:cubicBezTo>
                <a:lnTo>
                  <a:pt x="4128" y="7625"/>
                </a:lnTo>
                <a:lnTo>
                  <a:pt x="4128" y="4097"/>
                </a:lnTo>
                <a:lnTo>
                  <a:pt x="4727" y="4097"/>
                </a:lnTo>
                <a:cubicBezTo>
                  <a:pt x="5105" y="4097"/>
                  <a:pt x="5514" y="3907"/>
                  <a:pt x="5766" y="3655"/>
                </a:cubicBezTo>
                <a:cubicBezTo>
                  <a:pt x="5924" y="3498"/>
                  <a:pt x="6144" y="3403"/>
                  <a:pt x="6365" y="3403"/>
                </a:cubicBezTo>
                <a:close/>
                <a:moveTo>
                  <a:pt x="1734" y="662"/>
                </a:moveTo>
                <a:cubicBezTo>
                  <a:pt x="1923" y="662"/>
                  <a:pt x="2080" y="820"/>
                  <a:pt x="2080" y="1009"/>
                </a:cubicBezTo>
                <a:lnTo>
                  <a:pt x="2080" y="9200"/>
                </a:lnTo>
                <a:cubicBezTo>
                  <a:pt x="2080" y="9389"/>
                  <a:pt x="1923" y="9547"/>
                  <a:pt x="1734" y="9547"/>
                </a:cubicBezTo>
                <a:cubicBezTo>
                  <a:pt x="1513" y="9547"/>
                  <a:pt x="1356" y="9389"/>
                  <a:pt x="1356" y="9200"/>
                </a:cubicBezTo>
                <a:lnTo>
                  <a:pt x="1356" y="1009"/>
                </a:lnTo>
                <a:cubicBezTo>
                  <a:pt x="1356" y="820"/>
                  <a:pt x="1513" y="662"/>
                  <a:pt x="1734" y="662"/>
                </a:cubicBezTo>
                <a:close/>
                <a:moveTo>
                  <a:pt x="8350" y="4790"/>
                </a:moveTo>
                <a:cubicBezTo>
                  <a:pt x="8287" y="4916"/>
                  <a:pt x="8287" y="5042"/>
                  <a:pt x="8287" y="5136"/>
                </a:cubicBezTo>
                <a:cubicBezTo>
                  <a:pt x="8287" y="5420"/>
                  <a:pt x="8413" y="5672"/>
                  <a:pt x="8570" y="5829"/>
                </a:cubicBezTo>
                <a:cubicBezTo>
                  <a:pt x="8413" y="6018"/>
                  <a:pt x="8287" y="6239"/>
                  <a:pt x="8287" y="6491"/>
                </a:cubicBezTo>
                <a:cubicBezTo>
                  <a:pt x="8287" y="6743"/>
                  <a:pt x="8413" y="6995"/>
                  <a:pt x="8570" y="7152"/>
                </a:cubicBezTo>
                <a:cubicBezTo>
                  <a:pt x="8413" y="7342"/>
                  <a:pt x="8287" y="7594"/>
                  <a:pt x="8287" y="7814"/>
                </a:cubicBezTo>
                <a:cubicBezTo>
                  <a:pt x="8287" y="8255"/>
                  <a:pt x="8570" y="8633"/>
                  <a:pt x="8980" y="8791"/>
                </a:cubicBezTo>
                <a:lnTo>
                  <a:pt x="8980" y="10965"/>
                </a:lnTo>
                <a:lnTo>
                  <a:pt x="8602" y="10965"/>
                </a:lnTo>
                <a:cubicBezTo>
                  <a:pt x="8066" y="10965"/>
                  <a:pt x="7594" y="10460"/>
                  <a:pt x="7594" y="9925"/>
                </a:cubicBezTo>
                <a:lnTo>
                  <a:pt x="7594" y="4790"/>
                </a:lnTo>
                <a:close/>
                <a:moveTo>
                  <a:pt x="9988" y="8885"/>
                </a:moveTo>
                <a:cubicBezTo>
                  <a:pt x="10177" y="8885"/>
                  <a:pt x="10335" y="9043"/>
                  <a:pt x="10335" y="9232"/>
                </a:cubicBezTo>
                <a:lnTo>
                  <a:pt x="10335" y="10618"/>
                </a:lnTo>
                <a:cubicBezTo>
                  <a:pt x="10335" y="10807"/>
                  <a:pt x="10177" y="10965"/>
                  <a:pt x="9988" y="10965"/>
                </a:cubicBezTo>
                <a:lnTo>
                  <a:pt x="9641" y="10965"/>
                </a:lnTo>
                <a:lnTo>
                  <a:pt x="9641" y="8885"/>
                </a:lnTo>
                <a:close/>
                <a:moveTo>
                  <a:pt x="1734" y="1"/>
                </a:moveTo>
                <a:cubicBezTo>
                  <a:pt x="1167" y="1"/>
                  <a:pt x="694" y="473"/>
                  <a:pt x="694" y="1009"/>
                </a:cubicBezTo>
                <a:lnTo>
                  <a:pt x="694" y="9200"/>
                </a:lnTo>
                <a:cubicBezTo>
                  <a:pt x="694" y="9641"/>
                  <a:pt x="978" y="10019"/>
                  <a:pt x="1356" y="10177"/>
                </a:cubicBezTo>
                <a:lnTo>
                  <a:pt x="1356" y="10965"/>
                </a:lnTo>
                <a:lnTo>
                  <a:pt x="348" y="10965"/>
                </a:lnTo>
                <a:cubicBezTo>
                  <a:pt x="158" y="10965"/>
                  <a:pt x="1" y="11122"/>
                  <a:pt x="1" y="11343"/>
                </a:cubicBezTo>
                <a:cubicBezTo>
                  <a:pt x="1" y="11532"/>
                  <a:pt x="158" y="11689"/>
                  <a:pt x="348" y="11689"/>
                </a:cubicBezTo>
                <a:lnTo>
                  <a:pt x="3057" y="11689"/>
                </a:lnTo>
                <a:cubicBezTo>
                  <a:pt x="3246" y="11689"/>
                  <a:pt x="3403" y="11532"/>
                  <a:pt x="3403" y="11343"/>
                </a:cubicBezTo>
                <a:cubicBezTo>
                  <a:pt x="3403" y="11122"/>
                  <a:pt x="3246" y="10965"/>
                  <a:pt x="3057" y="10965"/>
                </a:cubicBezTo>
                <a:lnTo>
                  <a:pt x="2049" y="10965"/>
                </a:lnTo>
                <a:lnTo>
                  <a:pt x="2049" y="10177"/>
                </a:lnTo>
                <a:cubicBezTo>
                  <a:pt x="2427" y="10019"/>
                  <a:pt x="2710" y="9673"/>
                  <a:pt x="2710" y="9200"/>
                </a:cubicBezTo>
                <a:lnTo>
                  <a:pt x="2710" y="8885"/>
                </a:lnTo>
                <a:lnTo>
                  <a:pt x="3057" y="8885"/>
                </a:lnTo>
                <a:cubicBezTo>
                  <a:pt x="3467" y="8885"/>
                  <a:pt x="3813" y="8665"/>
                  <a:pt x="3971" y="8350"/>
                </a:cubicBezTo>
                <a:lnTo>
                  <a:pt x="4727" y="8696"/>
                </a:lnTo>
                <a:cubicBezTo>
                  <a:pt x="4947" y="8822"/>
                  <a:pt x="5231" y="8885"/>
                  <a:pt x="5451" y="8885"/>
                </a:cubicBezTo>
                <a:lnTo>
                  <a:pt x="6838" y="8885"/>
                </a:lnTo>
                <a:lnTo>
                  <a:pt x="6838" y="9925"/>
                </a:lnTo>
                <a:cubicBezTo>
                  <a:pt x="6838" y="10870"/>
                  <a:pt x="7594" y="11689"/>
                  <a:pt x="8539" y="11689"/>
                </a:cubicBezTo>
                <a:lnTo>
                  <a:pt x="9925" y="11689"/>
                </a:lnTo>
                <a:cubicBezTo>
                  <a:pt x="10461" y="11689"/>
                  <a:pt x="10933" y="11217"/>
                  <a:pt x="10933" y="10650"/>
                </a:cubicBezTo>
                <a:lnTo>
                  <a:pt x="10933" y="9232"/>
                </a:lnTo>
                <a:cubicBezTo>
                  <a:pt x="10933" y="8980"/>
                  <a:pt x="10807" y="8728"/>
                  <a:pt x="10681" y="8570"/>
                </a:cubicBezTo>
                <a:cubicBezTo>
                  <a:pt x="10839" y="8381"/>
                  <a:pt x="10933" y="8129"/>
                  <a:pt x="10933" y="7909"/>
                </a:cubicBezTo>
                <a:cubicBezTo>
                  <a:pt x="10933" y="7783"/>
                  <a:pt x="10902" y="7625"/>
                  <a:pt x="10870" y="7499"/>
                </a:cubicBezTo>
                <a:cubicBezTo>
                  <a:pt x="11311" y="7405"/>
                  <a:pt x="11626" y="6995"/>
                  <a:pt x="11626" y="6522"/>
                </a:cubicBezTo>
                <a:cubicBezTo>
                  <a:pt x="11626" y="6239"/>
                  <a:pt x="11500" y="6018"/>
                  <a:pt x="11343" y="5861"/>
                </a:cubicBezTo>
                <a:cubicBezTo>
                  <a:pt x="11500" y="5672"/>
                  <a:pt x="11626" y="5420"/>
                  <a:pt x="11626" y="5199"/>
                </a:cubicBezTo>
                <a:cubicBezTo>
                  <a:pt x="11721" y="4632"/>
                  <a:pt x="11374" y="4254"/>
                  <a:pt x="10933" y="4128"/>
                </a:cubicBezTo>
                <a:cubicBezTo>
                  <a:pt x="10965" y="4002"/>
                  <a:pt x="11028" y="3876"/>
                  <a:pt x="11028" y="3718"/>
                </a:cubicBezTo>
                <a:cubicBezTo>
                  <a:pt x="11028" y="3466"/>
                  <a:pt x="10902" y="3214"/>
                  <a:pt x="10744" y="3057"/>
                </a:cubicBezTo>
                <a:cubicBezTo>
                  <a:pt x="10902" y="2868"/>
                  <a:pt x="11028" y="2616"/>
                  <a:pt x="11028" y="2395"/>
                </a:cubicBezTo>
                <a:lnTo>
                  <a:pt x="11028" y="1009"/>
                </a:lnTo>
                <a:cubicBezTo>
                  <a:pt x="11028" y="473"/>
                  <a:pt x="10555" y="1"/>
                  <a:pt x="9988" y="1"/>
                </a:cubicBezTo>
                <a:lnTo>
                  <a:pt x="8602" y="1"/>
                </a:lnTo>
                <a:cubicBezTo>
                  <a:pt x="7657" y="1"/>
                  <a:pt x="6932" y="726"/>
                  <a:pt x="6932" y="1671"/>
                </a:cubicBezTo>
                <a:lnTo>
                  <a:pt x="6932" y="2710"/>
                </a:lnTo>
                <a:lnTo>
                  <a:pt x="6365" y="2710"/>
                </a:lnTo>
                <a:cubicBezTo>
                  <a:pt x="5987" y="2710"/>
                  <a:pt x="5577" y="2868"/>
                  <a:pt x="5294" y="3151"/>
                </a:cubicBezTo>
                <a:cubicBezTo>
                  <a:pt x="5136" y="3309"/>
                  <a:pt x="4947" y="3372"/>
                  <a:pt x="4727" y="3372"/>
                </a:cubicBezTo>
                <a:lnTo>
                  <a:pt x="4097" y="3372"/>
                </a:lnTo>
                <a:cubicBezTo>
                  <a:pt x="3939" y="2994"/>
                  <a:pt x="3561" y="2710"/>
                  <a:pt x="3088" y="2710"/>
                </a:cubicBezTo>
                <a:lnTo>
                  <a:pt x="2742" y="2710"/>
                </a:lnTo>
                <a:lnTo>
                  <a:pt x="2742" y="1009"/>
                </a:lnTo>
                <a:cubicBezTo>
                  <a:pt x="2742" y="473"/>
                  <a:pt x="2269"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11" name="Google Shape;22311;p81"/>
          <p:cNvGrpSpPr/>
          <p:nvPr/>
        </p:nvGrpSpPr>
        <p:grpSpPr>
          <a:xfrm>
            <a:off x="4108135" y="3887157"/>
            <a:ext cx="475251" cy="471409"/>
            <a:chOff x="-31166825" y="1939525"/>
            <a:chExt cx="293800" cy="291425"/>
          </a:xfrm>
        </p:grpSpPr>
        <p:sp>
          <p:nvSpPr>
            <p:cNvPr id="22312" name="Google Shape;22312;p81"/>
            <p:cNvSpPr/>
            <p:nvPr/>
          </p:nvSpPr>
          <p:spPr>
            <a:xfrm>
              <a:off x="-31166825" y="1939525"/>
              <a:ext cx="224500" cy="291425"/>
            </a:xfrm>
            <a:custGeom>
              <a:avLst/>
              <a:gdLst/>
              <a:ahLst/>
              <a:cxnLst/>
              <a:rect l="l" t="t" r="r" b="b"/>
              <a:pathLst>
                <a:path w="8980" h="11657" extrusionOk="0">
                  <a:moveTo>
                    <a:pt x="5892" y="662"/>
                  </a:moveTo>
                  <a:cubicBezTo>
                    <a:pt x="6081" y="662"/>
                    <a:pt x="6239" y="819"/>
                    <a:pt x="6239" y="1040"/>
                  </a:cubicBezTo>
                  <a:lnTo>
                    <a:pt x="6239" y="1386"/>
                  </a:lnTo>
                  <a:lnTo>
                    <a:pt x="2805" y="1386"/>
                  </a:lnTo>
                  <a:lnTo>
                    <a:pt x="2805" y="1040"/>
                  </a:lnTo>
                  <a:cubicBezTo>
                    <a:pt x="2805" y="819"/>
                    <a:pt x="2962" y="662"/>
                    <a:pt x="3120" y="662"/>
                  </a:cubicBezTo>
                  <a:close/>
                  <a:moveTo>
                    <a:pt x="8035" y="1323"/>
                  </a:moveTo>
                  <a:cubicBezTo>
                    <a:pt x="8255" y="1323"/>
                    <a:pt x="8413" y="1512"/>
                    <a:pt x="8413" y="1701"/>
                  </a:cubicBezTo>
                  <a:lnTo>
                    <a:pt x="8413" y="10617"/>
                  </a:lnTo>
                  <a:cubicBezTo>
                    <a:pt x="8413" y="10838"/>
                    <a:pt x="8255" y="10995"/>
                    <a:pt x="8035" y="10995"/>
                  </a:cubicBezTo>
                  <a:lnTo>
                    <a:pt x="1166" y="10995"/>
                  </a:lnTo>
                  <a:cubicBezTo>
                    <a:pt x="946" y="10995"/>
                    <a:pt x="788" y="10838"/>
                    <a:pt x="788" y="10617"/>
                  </a:cubicBezTo>
                  <a:lnTo>
                    <a:pt x="788" y="1701"/>
                  </a:lnTo>
                  <a:lnTo>
                    <a:pt x="757" y="1701"/>
                  </a:lnTo>
                  <a:cubicBezTo>
                    <a:pt x="757" y="1512"/>
                    <a:pt x="914" y="1323"/>
                    <a:pt x="1103" y="1323"/>
                  </a:cubicBezTo>
                  <a:lnTo>
                    <a:pt x="2143" y="1323"/>
                  </a:lnTo>
                  <a:lnTo>
                    <a:pt x="2143" y="1701"/>
                  </a:lnTo>
                  <a:cubicBezTo>
                    <a:pt x="2143" y="1890"/>
                    <a:pt x="2301" y="2048"/>
                    <a:pt x="2490" y="2048"/>
                  </a:cubicBezTo>
                  <a:lnTo>
                    <a:pt x="6617" y="2048"/>
                  </a:lnTo>
                  <a:cubicBezTo>
                    <a:pt x="6837" y="2048"/>
                    <a:pt x="6995" y="1890"/>
                    <a:pt x="6995" y="1701"/>
                  </a:cubicBezTo>
                  <a:lnTo>
                    <a:pt x="6995" y="1323"/>
                  </a:lnTo>
                  <a:close/>
                  <a:moveTo>
                    <a:pt x="3120" y="0"/>
                  </a:moveTo>
                  <a:cubicBezTo>
                    <a:pt x="2679" y="0"/>
                    <a:pt x="2301" y="284"/>
                    <a:pt x="2143" y="662"/>
                  </a:cubicBezTo>
                  <a:lnTo>
                    <a:pt x="1040" y="662"/>
                  </a:lnTo>
                  <a:cubicBezTo>
                    <a:pt x="473" y="662"/>
                    <a:pt x="1" y="1134"/>
                    <a:pt x="1" y="1701"/>
                  </a:cubicBezTo>
                  <a:lnTo>
                    <a:pt x="1" y="10649"/>
                  </a:lnTo>
                  <a:cubicBezTo>
                    <a:pt x="64" y="11216"/>
                    <a:pt x="536" y="11657"/>
                    <a:pt x="1072" y="11657"/>
                  </a:cubicBezTo>
                  <a:lnTo>
                    <a:pt x="7971" y="11657"/>
                  </a:lnTo>
                  <a:cubicBezTo>
                    <a:pt x="8507" y="11657"/>
                    <a:pt x="8980" y="11184"/>
                    <a:pt x="8980" y="10649"/>
                  </a:cubicBezTo>
                  <a:lnTo>
                    <a:pt x="8980" y="1701"/>
                  </a:lnTo>
                  <a:cubicBezTo>
                    <a:pt x="8980" y="1134"/>
                    <a:pt x="8507" y="662"/>
                    <a:pt x="7971" y="662"/>
                  </a:cubicBezTo>
                  <a:lnTo>
                    <a:pt x="6869" y="662"/>
                  </a:lnTo>
                  <a:cubicBezTo>
                    <a:pt x="6711" y="284"/>
                    <a:pt x="6365" y="0"/>
                    <a:pt x="58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3" name="Google Shape;22313;p81"/>
            <p:cNvSpPr/>
            <p:nvPr/>
          </p:nvSpPr>
          <p:spPr>
            <a:xfrm>
              <a:off x="-31131375" y="2145075"/>
              <a:ext cx="52800" cy="52800"/>
            </a:xfrm>
            <a:custGeom>
              <a:avLst/>
              <a:gdLst/>
              <a:ahLst/>
              <a:cxnLst/>
              <a:rect l="l" t="t" r="r" b="b"/>
              <a:pathLst>
                <a:path w="2112" h="2112" extrusionOk="0">
                  <a:moveTo>
                    <a:pt x="1355" y="726"/>
                  </a:moveTo>
                  <a:lnTo>
                    <a:pt x="1355" y="1387"/>
                  </a:lnTo>
                  <a:lnTo>
                    <a:pt x="694" y="1387"/>
                  </a:lnTo>
                  <a:lnTo>
                    <a:pt x="694" y="726"/>
                  </a:lnTo>
                  <a:close/>
                  <a:moveTo>
                    <a:pt x="379" y="1"/>
                  </a:moveTo>
                  <a:cubicBezTo>
                    <a:pt x="158" y="1"/>
                    <a:pt x="0" y="158"/>
                    <a:pt x="0" y="379"/>
                  </a:cubicBezTo>
                  <a:lnTo>
                    <a:pt x="0" y="1734"/>
                  </a:lnTo>
                  <a:cubicBezTo>
                    <a:pt x="0" y="1954"/>
                    <a:pt x="158" y="2112"/>
                    <a:pt x="379" y="2112"/>
                  </a:cubicBezTo>
                  <a:lnTo>
                    <a:pt x="1733" y="2112"/>
                  </a:lnTo>
                  <a:cubicBezTo>
                    <a:pt x="1954" y="2112"/>
                    <a:pt x="2111" y="1954"/>
                    <a:pt x="2111" y="1734"/>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4" name="Google Shape;22314;p81"/>
            <p:cNvSpPr/>
            <p:nvPr/>
          </p:nvSpPr>
          <p:spPr>
            <a:xfrm>
              <a:off x="-31131375" y="2076550"/>
              <a:ext cx="52800" cy="52025"/>
            </a:xfrm>
            <a:custGeom>
              <a:avLst/>
              <a:gdLst/>
              <a:ahLst/>
              <a:cxnLst/>
              <a:rect l="l" t="t" r="r" b="b"/>
              <a:pathLst>
                <a:path w="2112" h="2081" extrusionOk="0">
                  <a:moveTo>
                    <a:pt x="1355" y="694"/>
                  </a:moveTo>
                  <a:lnTo>
                    <a:pt x="1355" y="1356"/>
                  </a:lnTo>
                  <a:lnTo>
                    <a:pt x="694" y="1356"/>
                  </a:lnTo>
                  <a:lnTo>
                    <a:pt x="694" y="694"/>
                  </a:lnTo>
                  <a:close/>
                  <a:moveTo>
                    <a:pt x="379" y="1"/>
                  </a:moveTo>
                  <a:cubicBezTo>
                    <a:pt x="158" y="1"/>
                    <a:pt x="0" y="159"/>
                    <a:pt x="0" y="348"/>
                  </a:cubicBezTo>
                  <a:lnTo>
                    <a:pt x="0" y="1734"/>
                  </a:lnTo>
                  <a:cubicBezTo>
                    <a:pt x="0" y="1923"/>
                    <a:pt x="158" y="2080"/>
                    <a:pt x="379" y="2080"/>
                  </a:cubicBezTo>
                  <a:lnTo>
                    <a:pt x="1733" y="2080"/>
                  </a:lnTo>
                  <a:cubicBezTo>
                    <a:pt x="1954" y="2080"/>
                    <a:pt x="2111" y="1923"/>
                    <a:pt x="2111" y="1734"/>
                  </a:cubicBezTo>
                  <a:lnTo>
                    <a:pt x="2111" y="348"/>
                  </a:lnTo>
                  <a:cubicBezTo>
                    <a:pt x="2111" y="159"/>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5" name="Google Shape;22315;p81"/>
            <p:cNvSpPr/>
            <p:nvPr/>
          </p:nvSpPr>
          <p:spPr>
            <a:xfrm>
              <a:off x="-31131375" y="2007250"/>
              <a:ext cx="52800" cy="52800"/>
            </a:xfrm>
            <a:custGeom>
              <a:avLst/>
              <a:gdLst/>
              <a:ahLst/>
              <a:cxnLst/>
              <a:rect l="l" t="t" r="r" b="b"/>
              <a:pathLst>
                <a:path w="2112" h="2112" extrusionOk="0">
                  <a:moveTo>
                    <a:pt x="1355" y="725"/>
                  </a:moveTo>
                  <a:lnTo>
                    <a:pt x="1355" y="1387"/>
                  </a:lnTo>
                  <a:lnTo>
                    <a:pt x="694" y="1387"/>
                  </a:lnTo>
                  <a:lnTo>
                    <a:pt x="694" y="725"/>
                  </a:lnTo>
                  <a:close/>
                  <a:moveTo>
                    <a:pt x="379" y="1"/>
                  </a:moveTo>
                  <a:cubicBezTo>
                    <a:pt x="158" y="1"/>
                    <a:pt x="0" y="158"/>
                    <a:pt x="0" y="379"/>
                  </a:cubicBezTo>
                  <a:lnTo>
                    <a:pt x="0" y="1733"/>
                  </a:lnTo>
                  <a:cubicBezTo>
                    <a:pt x="0" y="1954"/>
                    <a:pt x="158" y="2111"/>
                    <a:pt x="379" y="2111"/>
                  </a:cubicBezTo>
                  <a:lnTo>
                    <a:pt x="1733" y="2111"/>
                  </a:lnTo>
                  <a:cubicBezTo>
                    <a:pt x="1954" y="2111"/>
                    <a:pt x="2111" y="1954"/>
                    <a:pt x="2111" y="1733"/>
                  </a:cubicBezTo>
                  <a:lnTo>
                    <a:pt x="2111" y="379"/>
                  </a:lnTo>
                  <a:cubicBezTo>
                    <a:pt x="2111" y="158"/>
                    <a:pt x="1954" y="1"/>
                    <a:pt x="17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6" name="Google Shape;22316;p81"/>
            <p:cNvSpPr/>
            <p:nvPr/>
          </p:nvSpPr>
          <p:spPr>
            <a:xfrm>
              <a:off x="-31062075" y="2007250"/>
              <a:ext cx="85875" cy="18150"/>
            </a:xfrm>
            <a:custGeom>
              <a:avLst/>
              <a:gdLst/>
              <a:ahLst/>
              <a:cxnLst/>
              <a:rect l="l" t="t" r="r" b="b"/>
              <a:pathLst>
                <a:path w="3435" h="726" extrusionOk="0">
                  <a:moveTo>
                    <a:pt x="347" y="1"/>
                  </a:moveTo>
                  <a:cubicBezTo>
                    <a:pt x="158" y="1"/>
                    <a:pt x="1" y="158"/>
                    <a:pt x="1" y="379"/>
                  </a:cubicBezTo>
                  <a:cubicBezTo>
                    <a:pt x="1" y="568"/>
                    <a:pt x="158" y="725"/>
                    <a:pt x="347" y="725"/>
                  </a:cubicBezTo>
                  <a:lnTo>
                    <a:pt x="3057" y="725"/>
                  </a:lnTo>
                  <a:cubicBezTo>
                    <a:pt x="3277" y="725"/>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7" name="Google Shape;22317;p81"/>
            <p:cNvSpPr/>
            <p:nvPr/>
          </p:nvSpPr>
          <p:spPr>
            <a:xfrm>
              <a:off x="-31062075" y="2041900"/>
              <a:ext cx="52025" cy="18150"/>
            </a:xfrm>
            <a:custGeom>
              <a:avLst/>
              <a:gdLst/>
              <a:ahLst/>
              <a:cxnLst/>
              <a:rect l="l" t="t" r="r" b="b"/>
              <a:pathLst>
                <a:path w="2081" h="726" extrusionOk="0">
                  <a:moveTo>
                    <a:pt x="347" y="1"/>
                  </a:moveTo>
                  <a:cubicBezTo>
                    <a:pt x="158" y="1"/>
                    <a:pt x="1" y="158"/>
                    <a:pt x="1" y="347"/>
                  </a:cubicBezTo>
                  <a:cubicBezTo>
                    <a:pt x="1" y="568"/>
                    <a:pt x="158" y="725"/>
                    <a:pt x="347" y="725"/>
                  </a:cubicBezTo>
                  <a:lnTo>
                    <a:pt x="1734" y="725"/>
                  </a:lnTo>
                  <a:cubicBezTo>
                    <a:pt x="1923" y="725"/>
                    <a:pt x="2080" y="568"/>
                    <a:pt x="2080" y="347"/>
                  </a:cubicBezTo>
                  <a:cubicBezTo>
                    <a:pt x="2080" y="158"/>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8" name="Google Shape;22318;p81"/>
            <p:cNvSpPr/>
            <p:nvPr/>
          </p:nvSpPr>
          <p:spPr>
            <a:xfrm>
              <a:off x="-31062075" y="2076550"/>
              <a:ext cx="85875" cy="17375"/>
            </a:xfrm>
            <a:custGeom>
              <a:avLst/>
              <a:gdLst/>
              <a:ahLst/>
              <a:cxnLst/>
              <a:rect l="l" t="t" r="r" b="b"/>
              <a:pathLst>
                <a:path w="3435" h="695" extrusionOk="0">
                  <a:moveTo>
                    <a:pt x="347" y="1"/>
                  </a:moveTo>
                  <a:cubicBezTo>
                    <a:pt x="158" y="1"/>
                    <a:pt x="1" y="159"/>
                    <a:pt x="1" y="348"/>
                  </a:cubicBezTo>
                  <a:cubicBezTo>
                    <a:pt x="1" y="537"/>
                    <a:pt x="158" y="694"/>
                    <a:pt x="347" y="694"/>
                  </a:cubicBezTo>
                  <a:lnTo>
                    <a:pt x="3057" y="694"/>
                  </a:lnTo>
                  <a:cubicBezTo>
                    <a:pt x="3277" y="694"/>
                    <a:pt x="3435" y="537"/>
                    <a:pt x="3435" y="348"/>
                  </a:cubicBezTo>
                  <a:cubicBezTo>
                    <a:pt x="3435" y="159"/>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19" name="Google Shape;22319;p81"/>
            <p:cNvSpPr/>
            <p:nvPr/>
          </p:nvSpPr>
          <p:spPr>
            <a:xfrm>
              <a:off x="-31062075" y="2110425"/>
              <a:ext cx="52025" cy="18150"/>
            </a:xfrm>
            <a:custGeom>
              <a:avLst/>
              <a:gdLst/>
              <a:ahLst/>
              <a:cxnLst/>
              <a:rect l="l" t="t" r="r" b="b"/>
              <a:pathLst>
                <a:path w="2081" h="726" extrusionOk="0">
                  <a:moveTo>
                    <a:pt x="347" y="1"/>
                  </a:moveTo>
                  <a:cubicBezTo>
                    <a:pt x="158" y="1"/>
                    <a:pt x="1" y="190"/>
                    <a:pt x="1" y="379"/>
                  </a:cubicBezTo>
                  <a:cubicBezTo>
                    <a:pt x="1" y="568"/>
                    <a:pt x="158" y="725"/>
                    <a:pt x="347" y="725"/>
                  </a:cubicBezTo>
                  <a:lnTo>
                    <a:pt x="1734" y="725"/>
                  </a:lnTo>
                  <a:cubicBezTo>
                    <a:pt x="1923" y="725"/>
                    <a:pt x="2080" y="568"/>
                    <a:pt x="2080" y="379"/>
                  </a:cubicBezTo>
                  <a:cubicBezTo>
                    <a:pt x="2080" y="190"/>
                    <a:pt x="1923" y="1"/>
                    <a:pt x="17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0" name="Google Shape;22320;p81"/>
            <p:cNvSpPr/>
            <p:nvPr/>
          </p:nvSpPr>
          <p:spPr>
            <a:xfrm>
              <a:off x="-31062075" y="2145075"/>
              <a:ext cx="85875" cy="18150"/>
            </a:xfrm>
            <a:custGeom>
              <a:avLst/>
              <a:gdLst/>
              <a:ahLst/>
              <a:cxnLst/>
              <a:rect l="l" t="t" r="r" b="b"/>
              <a:pathLst>
                <a:path w="3435" h="726" extrusionOk="0">
                  <a:moveTo>
                    <a:pt x="347" y="1"/>
                  </a:moveTo>
                  <a:cubicBezTo>
                    <a:pt x="158" y="1"/>
                    <a:pt x="1" y="158"/>
                    <a:pt x="1" y="379"/>
                  </a:cubicBezTo>
                  <a:cubicBezTo>
                    <a:pt x="1" y="568"/>
                    <a:pt x="158" y="726"/>
                    <a:pt x="347" y="726"/>
                  </a:cubicBezTo>
                  <a:lnTo>
                    <a:pt x="3057" y="726"/>
                  </a:lnTo>
                  <a:cubicBezTo>
                    <a:pt x="3277" y="726"/>
                    <a:pt x="3435" y="568"/>
                    <a:pt x="3435" y="379"/>
                  </a:cubicBezTo>
                  <a:cubicBezTo>
                    <a:pt x="3435" y="158"/>
                    <a:pt x="3277" y="1"/>
                    <a:pt x="3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1" name="Google Shape;22321;p81"/>
            <p:cNvSpPr/>
            <p:nvPr/>
          </p:nvSpPr>
          <p:spPr>
            <a:xfrm>
              <a:off x="-31062075" y="2179750"/>
              <a:ext cx="52025" cy="18125"/>
            </a:xfrm>
            <a:custGeom>
              <a:avLst/>
              <a:gdLst/>
              <a:ahLst/>
              <a:cxnLst/>
              <a:rect l="l" t="t" r="r" b="b"/>
              <a:pathLst>
                <a:path w="2081" h="725" extrusionOk="0">
                  <a:moveTo>
                    <a:pt x="347" y="0"/>
                  </a:moveTo>
                  <a:cubicBezTo>
                    <a:pt x="158" y="0"/>
                    <a:pt x="1" y="158"/>
                    <a:pt x="1" y="347"/>
                  </a:cubicBezTo>
                  <a:cubicBezTo>
                    <a:pt x="1" y="567"/>
                    <a:pt x="158" y="725"/>
                    <a:pt x="347" y="725"/>
                  </a:cubicBezTo>
                  <a:lnTo>
                    <a:pt x="1734" y="725"/>
                  </a:lnTo>
                  <a:cubicBezTo>
                    <a:pt x="1923" y="725"/>
                    <a:pt x="2080" y="567"/>
                    <a:pt x="2080" y="347"/>
                  </a:cubicBez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2" name="Google Shape;22322;p81"/>
            <p:cNvSpPr/>
            <p:nvPr/>
          </p:nvSpPr>
          <p:spPr>
            <a:xfrm>
              <a:off x="-30924225" y="1974175"/>
              <a:ext cx="51200" cy="240250"/>
            </a:xfrm>
            <a:custGeom>
              <a:avLst/>
              <a:gdLst/>
              <a:ahLst/>
              <a:cxnLst/>
              <a:rect l="l" t="t" r="r" b="b"/>
              <a:pathLst>
                <a:path w="2048" h="9610" extrusionOk="0">
                  <a:moveTo>
                    <a:pt x="1008" y="662"/>
                  </a:moveTo>
                  <a:cubicBezTo>
                    <a:pt x="1229" y="662"/>
                    <a:pt x="1386" y="819"/>
                    <a:pt x="1386" y="1009"/>
                  </a:cubicBezTo>
                  <a:lnTo>
                    <a:pt x="1386" y="2080"/>
                  </a:lnTo>
                  <a:lnTo>
                    <a:pt x="725" y="2080"/>
                  </a:lnTo>
                  <a:lnTo>
                    <a:pt x="725" y="1009"/>
                  </a:lnTo>
                  <a:lnTo>
                    <a:pt x="662" y="1009"/>
                  </a:lnTo>
                  <a:cubicBezTo>
                    <a:pt x="662" y="819"/>
                    <a:pt x="819" y="662"/>
                    <a:pt x="1008" y="662"/>
                  </a:cubicBezTo>
                  <a:close/>
                  <a:moveTo>
                    <a:pt x="1323" y="2741"/>
                  </a:moveTo>
                  <a:lnTo>
                    <a:pt x="1323" y="6900"/>
                  </a:lnTo>
                  <a:lnTo>
                    <a:pt x="662" y="6900"/>
                  </a:lnTo>
                  <a:lnTo>
                    <a:pt x="662" y="2741"/>
                  </a:lnTo>
                  <a:close/>
                  <a:moveTo>
                    <a:pt x="1260" y="7562"/>
                  </a:moveTo>
                  <a:lnTo>
                    <a:pt x="1008" y="8192"/>
                  </a:lnTo>
                  <a:lnTo>
                    <a:pt x="819" y="7562"/>
                  </a:lnTo>
                  <a:close/>
                  <a:moveTo>
                    <a:pt x="1008" y="0"/>
                  </a:moveTo>
                  <a:cubicBezTo>
                    <a:pt x="473" y="0"/>
                    <a:pt x="0" y="473"/>
                    <a:pt x="0" y="1009"/>
                  </a:cubicBezTo>
                  <a:lnTo>
                    <a:pt x="0" y="7215"/>
                  </a:lnTo>
                  <a:lnTo>
                    <a:pt x="0" y="7309"/>
                  </a:lnTo>
                  <a:lnTo>
                    <a:pt x="662" y="9357"/>
                  </a:lnTo>
                  <a:cubicBezTo>
                    <a:pt x="693" y="9515"/>
                    <a:pt x="819" y="9609"/>
                    <a:pt x="977" y="9609"/>
                  </a:cubicBezTo>
                  <a:cubicBezTo>
                    <a:pt x="1134" y="9609"/>
                    <a:pt x="1260" y="9515"/>
                    <a:pt x="1292" y="9357"/>
                  </a:cubicBezTo>
                  <a:lnTo>
                    <a:pt x="1954" y="7309"/>
                  </a:lnTo>
                  <a:lnTo>
                    <a:pt x="1954" y="7215"/>
                  </a:lnTo>
                  <a:lnTo>
                    <a:pt x="1954" y="1009"/>
                  </a:lnTo>
                  <a:cubicBezTo>
                    <a:pt x="2048" y="441"/>
                    <a:pt x="1576"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23" name="Google Shape;22323;p81"/>
          <p:cNvGrpSpPr/>
          <p:nvPr/>
        </p:nvGrpSpPr>
        <p:grpSpPr>
          <a:xfrm>
            <a:off x="4109410" y="4511061"/>
            <a:ext cx="472703" cy="472177"/>
            <a:chOff x="-31165250" y="2298675"/>
            <a:chExt cx="292225" cy="291900"/>
          </a:xfrm>
        </p:grpSpPr>
        <p:sp>
          <p:nvSpPr>
            <p:cNvPr id="22324" name="Google Shape;22324;p81"/>
            <p:cNvSpPr/>
            <p:nvPr/>
          </p:nvSpPr>
          <p:spPr>
            <a:xfrm>
              <a:off x="-31003000" y="2332550"/>
              <a:ext cx="86675" cy="103400"/>
            </a:xfrm>
            <a:custGeom>
              <a:avLst/>
              <a:gdLst/>
              <a:ahLst/>
              <a:cxnLst/>
              <a:rect l="l" t="t" r="r" b="b"/>
              <a:pathLst>
                <a:path w="3467" h="4136" extrusionOk="0">
                  <a:moveTo>
                    <a:pt x="2049" y="1386"/>
                  </a:moveTo>
                  <a:cubicBezTo>
                    <a:pt x="2017" y="1764"/>
                    <a:pt x="1923" y="2111"/>
                    <a:pt x="1734" y="2426"/>
                  </a:cubicBezTo>
                  <a:cubicBezTo>
                    <a:pt x="1576" y="2111"/>
                    <a:pt x="1450" y="1764"/>
                    <a:pt x="1418" y="1386"/>
                  </a:cubicBezTo>
                  <a:close/>
                  <a:moveTo>
                    <a:pt x="1734" y="0"/>
                  </a:moveTo>
                  <a:cubicBezTo>
                    <a:pt x="1545" y="0"/>
                    <a:pt x="1387" y="158"/>
                    <a:pt x="1387" y="347"/>
                  </a:cubicBezTo>
                  <a:lnTo>
                    <a:pt x="1387" y="693"/>
                  </a:lnTo>
                  <a:lnTo>
                    <a:pt x="347" y="693"/>
                  </a:lnTo>
                  <a:cubicBezTo>
                    <a:pt x="158" y="693"/>
                    <a:pt x="1" y="851"/>
                    <a:pt x="1" y="1071"/>
                  </a:cubicBezTo>
                  <a:cubicBezTo>
                    <a:pt x="1" y="1260"/>
                    <a:pt x="158" y="1418"/>
                    <a:pt x="347" y="1418"/>
                  </a:cubicBezTo>
                  <a:lnTo>
                    <a:pt x="694" y="1418"/>
                  </a:lnTo>
                  <a:cubicBezTo>
                    <a:pt x="757" y="2016"/>
                    <a:pt x="946" y="2552"/>
                    <a:pt x="1292" y="3056"/>
                  </a:cubicBezTo>
                  <a:lnTo>
                    <a:pt x="788" y="3592"/>
                  </a:lnTo>
                  <a:cubicBezTo>
                    <a:pt x="662" y="3686"/>
                    <a:pt x="662" y="3938"/>
                    <a:pt x="788" y="4064"/>
                  </a:cubicBezTo>
                  <a:cubicBezTo>
                    <a:pt x="851" y="4111"/>
                    <a:pt x="938" y="4135"/>
                    <a:pt x="1025" y="4135"/>
                  </a:cubicBezTo>
                  <a:cubicBezTo>
                    <a:pt x="1111" y="4135"/>
                    <a:pt x="1198" y="4111"/>
                    <a:pt x="1261" y="4064"/>
                  </a:cubicBezTo>
                  <a:lnTo>
                    <a:pt x="1702" y="3623"/>
                  </a:lnTo>
                  <a:lnTo>
                    <a:pt x="2112" y="4064"/>
                  </a:lnTo>
                  <a:cubicBezTo>
                    <a:pt x="2175" y="4111"/>
                    <a:pt x="2269" y="4135"/>
                    <a:pt x="2360" y="4135"/>
                  </a:cubicBezTo>
                  <a:cubicBezTo>
                    <a:pt x="2450" y="4135"/>
                    <a:pt x="2537" y="4111"/>
                    <a:pt x="2584" y="4064"/>
                  </a:cubicBezTo>
                  <a:cubicBezTo>
                    <a:pt x="2710" y="3938"/>
                    <a:pt x="2710" y="3686"/>
                    <a:pt x="2584" y="3592"/>
                  </a:cubicBezTo>
                  <a:lnTo>
                    <a:pt x="2080" y="3056"/>
                  </a:lnTo>
                  <a:cubicBezTo>
                    <a:pt x="2395" y="2552"/>
                    <a:pt x="2584" y="2016"/>
                    <a:pt x="2679" y="1418"/>
                  </a:cubicBezTo>
                  <a:lnTo>
                    <a:pt x="3025" y="1418"/>
                  </a:lnTo>
                  <a:cubicBezTo>
                    <a:pt x="3214" y="1418"/>
                    <a:pt x="3372" y="1260"/>
                    <a:pt x="3372" y="1071"/>
                  </a:cubicBezTo>
                  <a:cubicBezTo>
                    <a:pt x="3466" y="851"/>
                    <a:pt x="3309" y="693"/>
                    <a:pt x="3120" y="693"/>
                  </a:cubicBezTo>
                  <a:lnTo>
                    <a:pt x="2080" y="693"/>
                  </a:lnTo>
                  <a:lnTo>
                    <a:pt x="2080" y="347"/>
                  </a:lnTo>
                  <a:cubicBezTo>
                    <a:pt x="2080" y="158"/>
                    <a:pt x="1923" y="0"/>
                    <a:pt x="173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5" name="Google Shape;22325;p81"/>
            <p:cNvSpPr/>
            <p:nvPr/>
          </p:nvSpPr>
          <p:spPr>
            <a:xfrm>
              <a:off x="-31165250" y="2298675"/>
              <a:ext cx="292225" cy="291900"/>
            </a:xfrm>
            <a:custGeom>
              <a:avLst/>
              <a:gdLst/>
              <a:ahLst/>
              <a:cxnLst/>
              <a:rect l="l" t="t" r="r" b="b"/>
              <a:pathLst>
                <a:path w="11689" h="11676" extrusionOk="0">
                  <a:moveTo>
                    <a:pt x="8192" y="630"/>
                  </a:moveTo>
                  <a:cubicBezTo>
                    <a:pt x="9704" y="630"/>
                    <a:pt x="10933" y="1859"/>
                    <a:pt x="10933" y="3403"/>
                  </a:cubicBezTo>
                  <a:cubicBezTo>
                    <a:pt x="10964" y="4947"/>
                    <a:pt x="9767" y="6144"/>
                    <a:pt x="8224" y="6144"/>
                  </a:cubicBezTo>
                  <a:cubicBezTo>
                    <a:pt x="7656" y="6144"/>
                    <a:pt x="7152" y="5986"/>
                    <a:pt x="6711" y="5671"/>
                  </a:cubicBezTo>
                  <a:cubicBezTo>
                    <a:pt x="6674" y="5634"/>
                    <a:pt x="6616" y="5619"/>
                    <a:pt x="6548" y="5619"/>
                  </a:cubicBezTo>
                  <a:cubicBezTo>
                    <a:pt x="6501" y="5619"/>
                    <a:pt x="6448" y="5627"/>
                    <a:pt x="6396" y="5640"/>
                  </a:cubicBezTo>
                  <a:lnTo>
                    <a:pt x="5609" y="5923"/>
                  </a:lnTo>
                  <a:lnTo>
                    <a:pt x="5861" y="4947"/>
                  </a:lnTo>
                  <a:cubicBezTo>
                    <a:pt x="5861" y="4852"/>
                    <a:pt x="5861" y="4789"/>
                    <a:pt x="5829" y="4695"/>
                  </a:cubicBezTo>
                  <a:cubicBezTo>
                    <a:pt x="5577" y="4317"/>
                    <a:pt x="5451" y="3844"/>
                    <a:pt x="5451" y="3403"/>
                  </a:cubicBezTo>
                  <a:cubicBezTo>
                    <a:pt x="5451" y="1859"/>
                    <a:pt x="6680" y="630"/>
                    <a:pt x="8192" y="630"/>
                  </a:cubicBezTo>
                  <a:close/>
                  <a:moveTo>
                    <a:pt x="3403" y="5545"/>
                  </a:moveTo>
                  <a:cubicBezTo>
                    <a:pt x="3970" y="5545"/>
                    <a:pt x="4474" y="5703"/>
                    <a:pt x="4916" y="5986"/>
                  </a:cubicBezTo>
                  <a:lnTo>
                    <a:pt x="4790" y="6490"/>
                  </a:lnTo>
                  <a:cubicBezTo>
                    <a:pt x="4758" y="6616"/>
                    <a:pt x="4790" y="6742"/>
                    <a:pt x="4916" y="6868"/>
                  </a:cubicBezTo>
                  <a:cubicBezTo>
                    <a:pt x="4960" y="6913"/>
                    <a:pt x="5052" y="6958"/>
                    <a:pt x="5146" y="6958"/>
                  </a:cubicBezTo>
                  <a:cubicBezTo>
                    <a:pt x="5186" y="6958"/>
                    <a:pt x="5225" y="6950"/>
                    <a:pt x="5262" y="6931"/>
                  </a:cubicBezTo>
                  <a:lnTo>
                    <a:pt x="5703" y="6774"/>
                  </a:lnTo>
                  <a:cubicBezTo>
                    <a:pt x="6018" y="7152"/>
                    <a:pt x="6176" y="7656"/>
                    <a:pt x="6176" y="8255"/>
                  </a:cubicBezTo>
                  <a:cubicBezTo>
                    <a:pt x="6176" y="8696"/>
                    <a:pt x="6050" y="9137"/>
                    <a:pt x="5829" y="9546"/>
                  </a:cubicBezTo>
                  <a:cubicBezTo>
                    <a:pt x="5766" y="9609"/>
                    <a:pt x="5766" y="9704"/>
                    <a:pt x="5766" y="9767"/>
                  </a:cubicBezTo>
                  <a:lnTo>
                    <a:pt x="6018" y="10775"/>
                  </a:lnTo>
                  <a:lnTo>
                    <a:pt x="5231" y="10491"/>
                  </a:lnTo>
                  <a:cubicBezTo>
                    <a:pt x="5178" y="10478"/>
                    <a:pt x="5126" y="10471"/>
                    <a:pt x="5078" y="10471"/>
                  </a:cubicBezTo>
                  <a:cubicBezTo>
                    <a:pt x="5011" y="10471"/>
                    <a:pt x="4952" y="10486"/>
                    <a:pt x="4916" y="10523"/>
                  </a:cubicBezTo>
                  <a:cubicBezTo>
                    <a:pt x="4474" y="10838"/>
                    <a:pt x="3939" y="10996"/>
                    <a:pt x="3403" y="10996"/>
                  </a:cubicBezTo>
                  <a:cubicBezTo>
                    <a:pt x="1891" y="10996"/>
                    <a:pt x="662" y="9767"/>
                    <a:pt x="662" y="8286"/>
                  </a:cubicBezTo>
                  <a:cubicBezTo>
                    <a:pt x="662" y="6774"/>
                    <a:pt x="1891" y="5545"/>
                    <a:pt x="3403" y="5545"/>
                  </a:cubicBezTo>
                  <a:close/>
                  <a:moveTo>
                    <a:pt x="8224" y="0"/>
                  </a:moveTo>
                  <a:cubicBezTo>
                    <a:pt x="6333" y="0"/>
                    <a:pt x="4790" y="1544"/>
                    <a:pt x="4790" y="3434"/>
                  </a:cubicBezTo>
                  <a:cubicBezTo>
                    <a:pt x="4790" y="3938"/>
                    <a:pt x="4916" y="4506"/>
                    <a:pt x="5136" y="4978"/>
                  </a:cubicBezTo>
                  <a:lnTo>
                    <a:pt x="5073" y="5262"/>
                  </a:lnTo>
                  <a:cubicBezTo>
                    <a:pt x="4569" y="4978"/>
                    <a:pt x="4002" y="4821"/>
                    <a:pt x="3435" y="4821"/>
                  </a:cubicBezTo>
                  <a:cubicBezTo>
                    <a:pt x="1513" y="4821"/>
                    <a:pt x="1" y="6364"/>
                    <a:pt x="1" y="8255"/>
                  </a:cubicBezTo>
                  <a:cubicBezTo>
                    <a:pt x="1" y="10113"/>
                    <a:pt x="1544" y="11657"/>
                    <a:pt x="3435" y="11657"/>
                  </a:cubicBezTo>
                  <a:cubicBezTo>
                    <a:pt x="4065" y="11657"/>
                    <a:pt x="4632" y="11500"/>
                    <a:pt x="5168" y="11185"/>
                  </a:cubicBezTo>
                  <a:lnTo>
                    <a:pt x="6365" y="11657"/>
                  </a:lnTo>
                  <a:cubicBezTo>
                    <a:pt x="6411" y="11669"/>
                    <a:pt x="6457" y="11676"/>
                    <a:pt x="6503" y="11676"/>
                  </a:cubicBezTo>
                  <a:cubicBezTo>
                    <a:pt x="6583" y="11676"/>
                    <a:pt x="6663" y="11654"/>
                    <a:pt x="6743" y="11594"/>
                  </a:cubicBezTo>
                  <a:cubicBezTo>
                    <a:pt x="6806" y="11500"/>
                    <a:pt x="6837" y="11405"/>
                    <a:pt x="6837" y="11248"/>
                  </a:cubicBezTo>
                  <a:lnTo>
                    <a:pt x="6491" y="9767"/>
                  </a:lnTo>
                  <a:cubicBezTo>
                    <a:pt x="6743" y="9294"/>
                    <a:pt x="6837" y="8790"/>
                    <a:pt x="6837" y="8255"/>
                  </a:cubicBezTo>
                  <a:cubicBezTo>
                    <a:pt x="6837" y="7625"/>
                    <a:pt x="6648" y="6994"/>
                    <a:pt x="6333" y="6427"/>
                  </a:cubicBezTo>
                  <a:lnTo>
                    <a:pt x="6459" y="6396"/>
                  </a:lnTo>
                  <a:cubicBezTo>
                    <a:pt x="6963" y="6711"/>
                    <a:pt x="7593" y="6868"/>
                    <a:pt x="8192" y="6868"/>
                  </a:cubicBezTo>
                  <a:cubicBezTo>
                    <a:pt x="10082" y="6868"/>
                    <a:pt x="11626" y="5325"/>
                    <a:pt x="11626" y="3434"/>
                  </a:cubicBezTo>
                  <a:cubicBezTo>
                    <a:pt x="11689" y="1544"/>
                    <a:pt x="10114"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6" name="Google Shape;22326;p81"/>
            <p:cNvSpPr/>
            <p:nvPr/>
          </p:nvSpPr>
          <p:spPr>
            <a:xfrm>
              <a:off x="-31115625" y="2452250"/>
              <a:ext cx="70900" cy="104150"/>
            </a:xfrm>
            <a:custGeom>
              <a:avLst/>
              <a:gdLst/>
              <a:ahLst/>
              <a:cxnLst/>
              <a:rect l="l" t="t" r="r" b="b"/>
              <a:pathLst>
                <a:path w="2836" h="4166" extrusionOk="0">
                  <a:moveTo>
                    <a:pt x="1481" y="1576"/>
                  </a:moveTo>
                  <a:lnTo>
                    <a:pt x="1639" y="2112"/>
                  </a:lnTo>
                  <a:lnTo>
                    <a:pt x="1324" y="2112"/>
                  </a:lnTo>
                  <a:lnTo>
                    <a:pt x="1481" y="1576"/>
                  </a:lnTo>
                  <a:close/>
                  <a:moveTo>
                    <a:pt x="1418" y="1"/>
                  </a:moveTo>
                  <a:cubicBezTo>
                    <a:pt x="1261" y="1"/>
                    <a:pt x="1166" y="127"/>
                    <a:pt x="1103" y="253"/>
                  </a:cubicBezTo>
                  <a:lnTo>
                    <a:pt x="568" y="2049"/>
                  </a:lnTo>
                  <a:lnTo>
                    <a:pt x="410" y="2049"/>
                  </a:lnTo>
                  <a:cubicBezTo>
                    <a:pt x="221" y="2049"/>
                    <a:pt x="64" y="2206"/>
                    <a:pt x="64" y="2427"/>
                  </a:cubicBezTo>
                  <a:cubicBezTo>
                    <a:pt x="64" y="2584"/>
                    <a:pt x="158" y="2742"/>
                    <a:pt x="316" y="2773"/>
                  </a:cubicBezTo>
                  <a:lnTo>
                    <a:pt x="64" y="3718"/>
                  </a:lnTo>
                  <a:cubicBezTo>
                    <a:pt x="1" y="3907"/>
                    <a:pt x="95" y="4065"/>
                    <a:pt x="284" y="4159"/>
                  </a:cubicBezTo>
                  <a:cubicBezTo>
                    <a:pt x="308" y="4163"/>
                    <a:pt x="332" y="4165"/>
                    <a:pt x="355" y="4165"/>
                  </a:cubicBezTo>
                  <a:cubicBezTo>
                    <a:pt x="512" y="4165"/>
                    <a:pt x="643" y="4072"/>
                    <a:pt x="725" y="3907"/>
                  </a:cubicBezTo>
                  <a:lnTo>
                    <a:pt x="1072" y="2773"/>
                  </a:lnTo>
                  <a:lnTo>
                    <a:pt x="1796" y="2773"/>
                  </a:lnTo>
                  <a:lnTo>
                    <a:pt x="2143" y="3907"/>
                  </a:lnTo>
                  <a:cubicBezTo>
                    <a:pt x="2170" y="4072"/>
                    <a:pt x="2318" y="4165"/>
                    <a:pt x="2502" y="4165"/>
                  </a:cubicBezTo>
                  <a:cubicBezTo>
                    <a:pt x="2528" y="4165"/>
                    <a:pt x="2556" y="4163"/>
                    <a:pt x="2584" y="4159"/>
                  </a:cubicBezTo>
                  <a:cubicBezTo>
                    <a:pt x="2773" y="4096"/>
                    <a:pt x="2836" y="3907"/>
                    <a:pt x="2805" y="3718"/>
                  </a:cubicBezTo>
                  <a:lnTo>
                    <a:pt x="2521" y="2773"/>
                  </a:lnTo>
                  <a:cubicBezTo>
                    <a:pt x="2678" y="2742"/>
                    <a:pt x="2805" y="2616"/>
                    <a:pt x="2805" y="2427"/>
                  </a:cubicBezTo>
                  <a:cubicBezTo>
                    <a:pt x="2805" y="2206"/>
                    <a:pt x="2647" y="2049"/>
                    <a:pt x="2458" y="2049"/>
                  </a:cubicBezTo>
                  <a:lnTo>
                    <a:pt x="2300" y="2049"/>
                  </a:lnTo>
                  <a:lnTo>
                    <a:pt x="1733" y="253"/>
                  </a:lnTo>
                  <a:cubicBezTo>
                    <a:pt x="1702" y="95"/>
                    <a:pt x="157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27" name="Google Shape;22327;p81"/>
          <p:cNvGrpSpPr/>
          <p:nvPr/>
        </p:nvGrpSpPr>
        <p:grpSpPr>
          <a:xfrm>
            <a:off x="4110057" y="5125266"/>
            <a:ext cx="471409" cy="471409"/>
            <a:chOff x="-31164450" y="2657050"/>
            <a:chExt cx="291425" cy="291425"/>
          </a:xfrm>
        </p:grpSpPr>
        <p:sp>
          <p:nvSpPr>
            <p:cNvPr id="22328" name="Google Shape;22328;p81"/>
            <p:cNvSpPr/>
            <p:nvPr/>
          </p:nvSpPr>
          <p:spPr>
            <a:xfrm>
              <a:off x="-31028975" y="2761000"/>
              <a:ext cx="18125" cy="17350"/>
            </a:xfrm>
            <a:custGeom>
              <a:avLst/>
              <a:gdLst/>
              <a:ahLst/>
              <a:cxnLst/>
              <a:rect l="l" t="t" r="r" b="b"/>
              <a:pathLst>
                <a:path w="725" h="694" extrusionOk="0">
                  <a:moveTo>
                    <a:pt x="378" y="1"/>
                  </a:moveTo>
                  <a:cubicBezTo>
                    <a:pt x="158" y="1"/>
                    <a:pt x="0" y="158"/>
                    <a:pt x="0" y="347"/>
                  </a:cubicBezTo>
                  <a:cubicBezTo>
                    <a:pt x="63" y="536"/>
                    <a:pt x="221"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29" name="Google Shape;22329;p81"/>
            <p:cNvSpPr/>
            <p:nvPr/>
          </p:nvSpPr>
          <p:spPr>
            <a:xfrm>
              <a:off x="-31028975" y="2794075"/>
              <a:ext cx="18125" cy="52025"/>
            </a:xfrm>
            <a:custGeom>
              <a:avLst/>
              <a:gdLst/>
              <a:ahLst/>
              <a:cxnLst/>
              <a:rect l="l" t="t" r="r" b="b"/>
              <a:pathLst>
                <a:path w="725" h="2081" extrusionOk="0">
                  <a:moveTo>
                    <a:pt x="378" y="1"/>
                  </a:moveTo>
                  <a:cubicBezTo>
                    <a:pt x="158" y="1"/>
                    <a:pt x="0" y="158"/>
                    <a:pt x="0" y="347"/>
                  </a:cubicBezTo>
                  <a:lnTo>
                    <a:pt x="0" y="1734"/>
                  </a:lnTo>
                  <a:cubicBezTo>
                    <a:pt x="63" y="1923"/>
                    <a:pt x="221" y="2080"/>
                    <a:pt x="378" y="2080"/>
                  </a:cubicBezTo>
                  <a:cubicBezTo>
                    <a:pt x="567" y="2080"/>
                    <a:pt x="725" y="1923"/>
                    <a:pt x="725" y="1734"/>
                  </a:cubicBezTo>
                  <a:lnTo>
                    <a:pt x="725" y="347"/>
                  </a:ln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0" name="Google Shape;22330;p81"/>
            <p:cNvSpPr/>
            <p:nvPr/>
          </p:nvSpPr>
          <p:spPr>
            <a:xfrm>
              <a:off x="-31164450" y="2657050"/>
              <a:ext cx="291425" cy="291425"/>
            </a:xfrm>
            <a:custGeom>
              <a:avLst/>
              <a:gdLst/>
              <a:ahLst/>
              <a:cxnLst/>
              <a:rect l="l" t="t" r="r" b="b"/>
              <a:pathLst>
                <a:path w="11657" h="11657" extrusionOk="0">
                  <a:moveTo>
                    <a:pt x="1323" y="4852"/>
                  </a:moveTo>
                  <a:lnTo>
                    <a:pt x="1323" y="8286"/>
                  </a:lnTo>
                  <a:lnTo>
                    <a:pt x="977" y="8286"/>
                  </a:lnTo>
                  <a:cubicBezTo>
                    <a:pt x="788" y="8286"/>
                    <a:pt x="630" y="8128"/>
                    <a:pt x="630" y="7939"/>
                  </a:cubicBezTo>
                  <a:lnTo>
                    <a:pt x="630" y="5198"/>
                  </a:lnTo>
                  <a:cubicBezTo>
                    <a:pt x="630" y="5009"/>
                    <a:pt x="788" y="4852"/>
                    <a:pt x="977" y="4852"/>
                  </a:cubicBezTo>
                  <a:close/>
                  <a:moveTo>
                    <a:pt x="10554" y="4852"/>
                  </a:moveTo>
                  <a:cubicBezTo>
                    <a:pt x="10743" y="4852"/>
                    <a:pt x="10901" y="5009"/>
                    <a:pt x="10901" y="5198"/>
                  </a:cubicBezTo>
                  <a:lnTo>
                    <a:pt x="10901" y="7939"/>
                  </a:lnTo>
                  <a:lnTo>
                    <a:pt x="10932" y="7939"/>
                  </a:lnTo>
                  <a:cubicBezTo>
                    <a:pt x="10932" y="8128"/>
                    <a:pt x="10775" y="8286"/>
                    <a:pt x="10586" y="8286"/>
                  </a:cubicBezTo>
                  <a:lnTo>
                    <a:pt x="10239" y="8286"/>
                  </a:lnTo>
                  <a:lnTo>
                    <a:pt x="10239" y="4852"/>
                  </a:lnTo>
                  <a:close/>
                  <a:moveTo>
                    <a:pt x="5797" y="10302"/>
                  </a:moveTo>
                  <a:cubicBezTo>
                    <a:pt x="5986" y="10302"/>
                    <a:pt x="6144" y="10460"/>
                    <a:pt x="6144" y="10649"/>
                  </a:cubicBezTo>
                  <a:cubicBezTo>
                    <a:pt x="6144" y="10838"/>
                    <a:pt x="5986" y="10995"/>
                    <a:pt x="5797" y="10995"/>
                  </a:cubicBezTo>
                  <a:cubicBezTo>
                    <a:pt x="5577" y="10995"/>
                    <a:pt x="5419" y="10838"/>
                    <a:pt x="5419" y="10649"/>
                  </a:cubicBezTo>
                  <a:cubicBezTo>
                    <a:pt x="5419" y="10460"/>
                    <a:pt x="5577" y="10302"/>
                    <a:pt x="5797" y="10302"/>
                  </a:cubicBezTo>
                  <a:close/>
                  <a:moveTo>
                    <a:pt x="5829" y="0"/>
                  </a:moveTo>
                  <a:cubicBezTo>
                    <a:pt x="3371" y="0"/>
                    <a:pt x="1260" y="1796"/>
                    <a:pt x="788" y="4190"/>
                  </a:cubicBezTo>
                  <a:cubicBezTo>
                    <a:pt x="347" y="4316"/>
                    <a:pt x="0" y="4694"/>
                    <a:pt x="0" y="5167"/>
                  </a:cubicBezTo>
                  <a:lnTo>
                    <a:pt x="0" y="7876"/>
                  </a:lnTo>
                  <a:cubicBezTo>
                    <a:pt x="0" y="8443"/>
                    <a:pt x="473" y="8916"/>
                    <a:pt x="1008" y="8916"/>
                  </a:cubicBezTo>
                  <a:lnTo>
                    <a:pt x="1702" y="8916"/>
                  </a:lnTo>
                  <a:cubicBezTo>
                    <a:pt x="1891" y="8916"/>
                    <a:pt x="2048" y="8758"/>
                    <a:pt x="2048" y="8569"/>
                  </a:cubicBezTo>
                  <a:lnTo>
                    <a:pt x="2048" y="4474"/>
                  </a:lnTo>
                  <a:cubicBezTo>
                    <a:pt x="2048" y="4253"/>
                    <a:pt x="1891" y="4096"/>
                    <a:pt x="1702" y="4096"/>
                  </a:cubicBezTo>
                  <a:lnTo>
                    <a:pt x="1449" y="4096"/>
                  </a:lnTo>
                  <a:cubicBezTo>
                    <a:pt x="1922" y="2111"/>
                    <a:pt x="3749" y="630"/>
                    <a:pt x="5797" y="630"/>
                  </a:cubicBezTo>
                  <a:cubicBezTo>
                    <a:pt x="7876" y="630"/>
                    <a:pt x="9641" y="2079"/>
                    <a:pt x="10113" y="4096"/>
                  </a:cubicBezTo>
                  <a:lnTo>
                    <a:pt x="9893" y="4096"/>
                  </a:lnTo>
                  <a:cubicBezTo>
                    <a:pt x="9672" y="4096"/>
                    <a:pt x="9515" y="4253"/>
                    <a:pt x="9515" y="4474"/>
                  </a:cubicBezTo>
                  <a:lnTo>
                    <a:pt x="9515" y="8569"/>
                  </a:lnTo>
                  <a:cubicBezTo>
                    <a:pt x="9515" y="8758"/>
                    <a:pt x="9672" y="8916"/>
                    <a:pt x="9893" y="8916"/>
                  </a:cubicBezTo>
                  <a:lnTo>
                    <a:pt x="10208" y="8916"/>
                  </a:lnTo>
                  <a:cubicBezTo>
                    <a:pt x="10050" y="9704"/>
                    <a:pt x="9326" y="10302"/>
                    <a:pt x="8507" y="10302"/>
                  </a:cubicBezTo>
                  <a:lnTo>
                    <a:pt x="6742" y="10302"/>
                  </a:lnTo>
                  <a:cubicBezTo>
                    <a:pt x="6585" y="9893"/>
                    <a:pt x="6207" y="9609"/>
                    <a:pt x="5734" y="9609"/>
                  </a:cubicBezTo>
                  <a:cubicBezTo>
                    <a:pt x="5199" y="9609"/>
                    <a:pt x="4726" y="10082"/>
                    <a:pt x="4726" y="10649"/>
                  </a:cubicBezTo>
                  <a:cubicBezTo>
                    <a:pt x="4726" y="11184"/>
                    <a:pt x="5199" y="11657"/>
                    <a:pt x="5734" y="11657"/>
                  </a:cubicBezTo>
                  <a:cubicBezTo>
                    <a:pt x="6175" y="11657"/>
                    <a:pt x="6585" y="11405"/>
                    <a:pt x="6742" y="10995"/>
                  </a:cubicBezTo>
                  <a:lnTo>
                    <a:pt x="8507" y="10995"/>
                  </a:lnTo>
                  <a:cubicBezTo>
                    <a:pt x="9735" y="10995"/>
                    <a:pt x="10743" y="10082"/>
                    <a:pt x="10869" y="8916"/>
                  </a:cubicBezTo>
                  <a:cubicBezTo>
                    <a:pt x="11248" y="8790"/>
                    <a:pt x="11563" y="8412"/>
                    <a:pt x="11563" y="7939"/>
                  </a:cubicBezTo>
                  <a:lnTo>
                    <a:pt x="11563" y="5198"/>
                  </a:lnTo>
                  <a:cubicBezTo>
                    <a:pt x="11657" y="4694"/>
                    <a:pt x="11311" y="4316"/>
                    <a:pt x="10869" y="4190"/>
                  </a:cubicBezTo>
                  <a:cubicBezTo>
                    <a:pt x="10397" y="1796"/>
                    <a:pt x="8255"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1" name="Google Shape;22331;p81"/>
            <p:cNvSpPr/>
            <p:nvPr/>
          </p:nvSpPr>
          <p:spPr>
            <a:xfrm>
              <a:off x="-31097500" y="2727125"/>
              <a:ext cx="156750" cy="153925"/>
            </a:xfrm>
            <a:custGeom>
              <a:avLst/>
              <a:gdLst/>
              <a:ahLst/>
              <a:cxnLst/>
              <a:rect l="l" t="t" r="r" b="b"/>
              <a:pathLst>
                <a:path w="6270" h="6157" extrusionOk="0">
                  <a:moveTo>
                    <a:pt x="3119" y="663"/>
                  </a:moveTo>
                  <a:cubicBezTo>
                    <a:pt x="4442" y="663"/>
                    <a:pt x="5514" y="1734"/>
                    <a:pt x="5514" y="3088"/>
                  </a:cubicBezTo>
                  <a:cubicBezTo>
                    <a:pt x="5514" y="4412"/>
                    <a:pt x="4411" y="5483"/>
                    <a:pt x="3119" y="5483"/>
                  </a:cubicBezTo>
                  <a:cubicBezTo>
                    <a:pt x="2647" y="5483"/>
                    <a:pt x="2206" y="5357"/>
                    <a:pt x="1796" y="5136"/>
                  </a:cubicBezTo>
                  <a:cubicBezTo>
                    <a:pt x="1750" y="5090"/>
                    <a:pt x="1670" y="5061"/>
                    <a:pt x="1606" y="5061"/>
                  </a:cubicBezTo>
                  <a:cubicBezTo>
                    <a:pt x="1582" y="5061"/>
                    <a:pt x="1561" y="5065"/>
                    <a:pt x="1544" y="5073"/>
                  </a:cubicBezTo>
                  <a:lnTo>
                    <a:pt x="914" y="5294"/>
                  </a:lnTo>
                  <a:lnTo>
                    <a:pt x="1103" y="4664"/>
                  </a:lnTo>
                  <a:cubicBezTo>
                    <a:pt x="1134" y="4569"/>
                    <a:pt x="1103" y="4443"/>
                    <a:pt x="1071" y="4380"/>
                  </a:cubicBezTo>
                  <a:cubicBezTo>
                    <a:pt x="819" y="3971"/>
                    <a:pt x="693" y="3561"/>
                    <a:pt x="693" y="3120"/>
                  </a:cubicBezTo>
                  <a:cubicBezTo>
                    <a:pt x="693" y="1734"/>
                    <a:pt x="1796" y="663"/>
                    <a:pt x="3119" y="663"/>
                  </a:cubicBezTo>
                  <a:close/>
                  <a:moveTo>
                    <a:pt x="3151" y="1"/>
                  </a:moveTo>
                  <a:cubicBezTo>
                    <a:pt x="1449" y="1"/>
                    <a:pt x="32" y="1387"/>
                    <a:pt x="32" y="3057"/>
                  </a:cubicBezTo>
                  <a:cubicBezTo>
                    <a:pt x="32" y="3593"/>
                    <a:pt x="158" y="4097"/>
                    <a:pt x="441" y="4569"/>
                  </a:cubicBezTo>
                  <a:lnTo>
                    <a:pt x="32" y="5703"/>
                  </a:lnTo>
                  <a:cubicBezTo>
                    <a:pt x="0" y="5829"/>
                    <a:pt x="32" y="5955"/>
                    <a:pt x="126" y="6081"/>
                  </a:cubicBezTo>
                  <a:cubicBezTo>
                    <a:pt x="172" y="6128"/>
                    <a:pt x="269" y="6157"/>
                    <a:pt x="367" y="6157"/>
                  </a:cubicBezTo>
                  <a:cubicBezTo>
                    <a:pt x="403" y="6157"/>
                    <a:pt x="439" y="6153"/>
                    <a:pt x="473" y="6144"/>
                  </a:cubicBezTo>
                  <a:lnTo>
                    <a:pt x="1607" y="5735"/>
                  </a:lnTo>
                  <a:cubicBezTo>
                    <a:pt x="2080" y="5987"/>
                    <a:pt x="2584" y="6144"/>
                    <a:pt x="3151" y="6144"/>
                  </a:cubicBezTo>
                  <a:cubicBezTo>
                    <a:pt x="4852" y="6144"/>
                    <a:pt x="6270" y="4758"/>
                    <a:pt x="6270" y="3057"/>
                  </a:cubicBezTo>
                  <a:cubicBezTo>
                    <a:pt x="6270" y="1387"/>
                    <a:pt x="4883"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32" name="Google Shape;22332;p81"/>
          <p:cNvSpPr/>
          <p:nvPr/>
        </p:nvSpPr>
        <p:spPr>
          <a:xfrm>
            <a:off x="2918623" y="5686227"/>
            <a:ext cx="473997" cy="470156"/>
          </a:xfrm>
          <a:custGeom>
            <a:avLst/>
            <a:gdLst/>
            <a:ahLst/>
            <a:cxnLst/>
            <a:rect l="l" t="t" r="r" b="b"/>
            <a:pathLst>
              <a:path w="11721" h="11626" extrusionOk="0">
                <a:moveTo>
                  <a:pt x="8570" y="694"/>
                </a:moveTo>
                <a:cubicBezTo>
                  <a:pt x="9106" y="694"/>
                  <a:pt x="9578" y="1166"/>
                  <a:pt x="9578" y="1702"/>
                </a:cubicBezTo>
                <a:cubicBezTo>
                  <a:pt x="9578" y="2269"/>
                  <a:pt x="9106" y="2773"/>
                  <a:pt x="8570" y="2773"/>
                </a:cubicBezTo>
                <a:cubicBezTo>
                  <a:pt x="8003" y="2773"/>
                  <a:pt x="7530" y="2269"/>
                  <a:pt x="7530" y="1702"/>
                </a:cubicBezTo>
                <a:cubicBezTo>
                  <a:pt x="7530" y="1166"/>
                  <a:pt x="8003" y="694"/>
                  <a:pt x="8570" y="694"/>
                </a:cubicBezTo>
                <a:close/>
                <a:moveTo>
                  <a:pt x="8570" y="3403"/>
                </a:moveTo>
                <a:cubicBezTo>
                  <a:pt x="9893" y="3403"/>
                  <a:pt x="10964" y="4474"/>
                  <a:pt x="10964" y="5798"/>
                </a:cubicBezTo>
                <a:lnTo>
                  <a:pt x="10964" y="6144"/>
                </a:lnTo>
                <a:lnTo>
                  <a:pt x="6144" y="6144"/>
                </a:lnTo>
                <a:lnTo>
                  <a:pt x="6144" y="5798"/>
                </a:lnTo>
                <a:cubicBezTo>
                  <a:pt x="6144" y="4443"/>
                  <a:pt x="7215" y="3403"/>
                  <a:pt x="8570" y="3403"/>
                </a:cubicBezTo>
                <a:close/>
                <a:moveTo>
                  <a:pt x="3057" y="5483"/>
                </a:moveTo>
                <a:cubicBezTo>
                  <a:pt x="3592" y="5483"/>
                  <a:pt x="4096" y="5955"/>
                  <a:pt x="4096" y="6491"/>
                </a:cubicBezTo>
                <a:cubicBezTo>
                  <a:pt x="4096" y="7058"/>
                  <a:pt x="3624" y="7530"/>
                  <a:pt x="3057" y="7530"/>
                </a:cubicBezTo>
                <a:cubicBezTo>
                  <a:pt x="2490" y="7530"/>
                  <a:pt x="2017" y="7089"/>
                  <a:pt x="2017" y="6491"/>
                </a:cubicBezTo>
                <a:cubicBezTo>
                  <a:pt x="2017" y="5955"/>
                  <a:pt x="2490" y="5483"/>
                  <a:pt x="3057" y="5483"/>
                </a:cubicBezTo>
                <a:close/>
                <a:moveTo>
                  <a:pt x="10964" y="6869"/>
                </a:moveTo>
                <a:lnTo>
                  <a:pt x="10964" y="7530"/>
                </a:lnTo>
                <a:lnTo>
                  <a:pt x="4411" y="7530"/>
                </a:lnTo>
                <a:cubicBezTo>
                  <a:pt x="4569" y="7341"/>
                  <a:pt x="4695" y="7089"/>
                  <a:pt x="4726" y="6869"/>
                </a:cubicBezTo>
                <a:close/>
                <a:moveTo>
                  <a:pt x="3088" y="8255"/>
                </a:moveTo>
                <a:cubicBezTo>
                  <a:pt x="4411" y="8255"/>
                  <a:pt x="5514" y="9295"/>
                  <a:pt x="5514" y="10649"/>
                </a:cubicBezTo>
                <a:lnTo>
                  <a:pt x="5514" y="10996"/>
                </a:lnTo>
                <a:lnTo>
                  <a:pt x="694" y="10996"/>
                </a:lnTo>
                <a:lnTo>
                  <a:pt x="694" y="10649"/>
                </a:lnTo>
                <a:cubicBezTo>
                  <a:pt x="694" y="9295"/>
                  <a:pt x="1733" y="8255"/>
                  <a:pt x="3088" y="8255"/>
                </a:cubicBezTo>
                <a:close/>
                <a:moveTo>
                  <a:pt x="10933" y="8286"/>
                </a:moveTo>
                <a:lnTo>
                  <a:pt x="10933" y="10996"/>
                </a:lnTo>
                <a:lnTo>
                  <a:pt x="6144" y="10996"/>
                </a:lnTo>
                <a:lnTo>
                  <a:pt x="6144" y="10649"/>
                </a:lnTo>
                <a:cubicBezTo>
                  <a:pt x="6144" y="9830"/>
                  <a:pt x="5829" y="9074"/>
                  <a:pt x="5199" y="8476"/>
                </a:cubicBezTo>
                <a:cubicBezTo>
                  <a:pt x="5136" y="8412"/>
                  <a:pt x="5041" y="8318"/>
                  <a:pt x="4978" y="8286"/>
                </a:cubicBezTo>
                <a:close/>
                <a:moveTo>
                  <a:pt x="8602" y="1"/>
                </a:moveTo>
                <a:cubicBezTo>
                  <a:pt x="7656" y="1"/>
                  <a:pt x="6900" y="757"/>
                  <a:pt x="6900" y="1702"/>
                </a:cubicBezTo>
                <a:cubicBezTo>
                  <a:pt x="6900" y="2175"/>
                  <a:pt x="7058" y="2616"/>
                  <a:pt x="7404" y="2931"/>
                </a:cubicBezTo>
                <a:lnTo>
                  <a:pt x="7467" y="2962"/>
                </a:lnTo>
                <a:cubicBezTo>
                  <a:pt x="6302" y="3435"/>
                  <a:pt x="5514" y="4537"/>
                  <a:pt x="5514" y="5798"/>
                </a:cubicBezTo>
                <a:lnTo>
                  <a:pt x="5514" y="6144"/>
                </a:lnTo>
                <a:lnTo>
                  <a:pt x="4789" y="6144"/>
                </a:lnTo>
                <a:cubicBezTo>
                  <a:pt x="4632" y="5420"/>
                  <a:pt x="3907" y="4789"/>
                  <a:pt x="3088" y="4789"/>
                </a:cubicBezTo>
                <a:cubicBezTo>
                  <a:pt x="2143" y="4789"/>
                  <a:pt x="1387" y="5514"/>
                  <a:pt x="1387" y="6459"/>
                </a:cubicBezTo>
                <a:cubicBezTo>
                  <a:pt x="1387" y="6995"/>
                  <a:pt x="1576" y="7404"/>
                  <a:pt x="1954" y="7719"/>
                </a:cubicBezTo>
                <a:cubicBezTo>
                  <a:pt x="788" y="8192"/>
                  <a:pt x="1" y="9295"/>
                  <a:pt x="1" y="10555"/>
                </a:cubicBezTo>
                <a:lnTo>
                  <a:pt x="1" y="11279"/>
                </a:lnTo>
                <a:cubicBezTo>
                  <a:pt x="1" y="11468"/>
                  <a:pt x="158" y="11626"/>
                  <a:pt x="379" y="11626"/>
                </a:cubicBezTo>
                <a:lnTo>
                  <a:pt x="11342" y="11626"/>
                </a:lnTo>
                <a:cubicBezTo>
                  <a:pt x="11563" y="11626"/>
                  <a:pt x="11721" y="11468"/>
                  <a:pt x="11721" y="11279"/>
                </a:cubicBezTo>
                <a:lnTo>
                  <a:pt x="11721" y="5798"/>
                </a:lnTo>
                <a:cubicBezTo>
                  <a:pt x="11626" y="4537"/>
                  <a:pt x="10838" y="3435"/>
                  <a:pt x="9736" y="2962"/>
                </a:cubicBezTo>
                <a:lnTo>
                  <a:pt x="9767" y="2931"/>
                </a:lnTo>
                <a:cubicBezTo>
                  <a:pt x="10082" y="2616"/>
                  <a:pt x="10303" y="2175"/>
                  <a:pt x="10303" y="1702"/>
                </a:cubicBezTo>
                <a:cubicBezTo>
                  <a:pt x="10303" y="757"/>
                  <a:pt x="9547" y="1"/>
                  <a:pt x="86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33" name="Google Shape;22333;p81"/>
          <p:cNvGrpSpPr/>
          <p:nvPr/>
        </p:nvGrpSpPr>
        <p:grpSpPr>
          <a:xfrm>
            <a:off x="3510650" y="2046905"/>
            <a:ext cx="477799" cy="472380"/>
            <a:chOff x="-34421275" y="1912725"/>
            <a:chExt cx="295375" cy="292025"/>
          </a:xfrm>
        </p:grpSpPr>
        <p:sp>
          <p:nvSpPr>
            <p:cNvPr id="22334" name="Google Shape;22334;p81"/>
            <p:cNvSpPr/>
            <p:nvPr/>
          </p:nvSpPr>
          <p:spPr>
            <a:xfrm>
              <a:off x="-34421275" y="1974375"/>
              <a:ext cx="236300" cy="230375"/>
            </a:xfrm>
            <a:custGeom>
              <a:avLst/>
              <a:gdLst/>
              <a:ahLst/>
              <a:cxnLst/>
              <a:rect l="l" t="t" r="r" b="b"/>
              <a:pathLst>
                <a:path w="9452" h="9215" extrusionOk="0">
                  <a:moveTo>
                    <a:pt x="2158" y="725"/>
                  </a:moveTo>
                  <a:cubicBezTo>
                    <a:pt x="2245" y="725"/>
                    <a:pt x="2332" y="764"/>
                    <a:pt x="2395" y="843"/>
                  </a:cubicBezTo>
                  <a:lnTo>
                    <a:pt x="3371" y="1851"/>
                  </a:lnTo>
                  <a:cubicBezTo>
                    <a:pt x="3497" y="1946"/>
                    <a:pt x="3497" y="2198"/>
                    <a:pt x="3371" y="2324"/>
                  </a:cubicBezTo>
                  <a:lnTo>
                    <a:pt x="3151" y="2544"/>
                  </a:lnTo>
                  <a:lnTo>
                    <a:pt x="1702" y="1095"/>
                  </a:lnTo>
                  <a:lnTo>
                    <a:pt x="1922" y="843"/>
                  </a:lnTo>
                  <a:cubicBezTo>
                    <a:pt x="1985" y="764"/>
                    <a:pt x="2072" y="725"/>
                    <a:pt x="2158" y="725"/>
                  </a:cubicBezTo>
                  <a:close/>
                  <a:moveTo>
                    <a:pt x="7345" y="5884"/>
                  </a:moveTo>
                  <a:cubicBezTo>
                    <a:pt x="7428" y="5884"/>
                    <a:pt x="7514" y="5915"/>
                    <a:pt x="7593" y="5978"/>
                  </a:cubicBezTo>
                  <a:lnTo>
                    <a:pt x="8570" y="6955"/>
                  </a:lnTo>
                  <a:cubicBezTo>
                    <a:pt x="8696" y="7081"/>
                    <a:pt x="8696" y="7301"/>
                    <a:pt x="8570" y="7428"/>
                  </a:cubicBezTo>
                  <a:lnTo>
                    <a:pt x="8349" y="7648"/>
                  </a:lnTo>
                  <a:lnTo>
                    <a:pt x="6900" y="6199"/>
                  </a:lnTo>
                  <a:lnTo>
                    <a:pt x="7120" y="5978"/>
                  </a:lnTo>
                  <a:cubicBezTo>
                    <a:pt x="7183" y="5915"/>
                    <a:pt x="7262" y="5884"/>
                    <a:pt x="7345" y="5884"/>
                  </a:cubicBezTo>
                  <a:close/>
                  <a:moveTo>
                    <a:pt x="1166" y="1568"/>
                  </a:moveTo>
                  <a:lnTo>
                    <a:pt x="2678" y="3048"/>
                  </a:lnTo>
                  <a:cubicBezTo>
                    <a:pt x="2521" y="3426"/>
                    <a:pt x="2584" y="3867"/>
                    <a:pt x="2867" y="4214"/>
                  </a:cubicBezTo>
                  <a:lnTo>
                    <a:pt x="5104" y="6451"/>
                  </a:lnTo>
                  <a:cubicBezTo>
                    <a:pt x="5301" y="6648"/>
                    <a:pt x="5559" y="6746"/>
                    <a:pt x="5826" y="6746"/>
                  </a:cubicBezTo>
                  <a:cubicBezTo>
                    <a:pt x="5985" y="6746"/>
                    <a:pt x="6148" y="6711"/>
                    <a:pt x="6301" y="6640"/>
                  </a:cubicBezTo>
                  <a:lnTo>
                    <a:pt x="7782" y="8152"/>
                  </a:lnTo>
                  <a:lnTo>
                    <a:pt x="7719" y="8215"/>
                  </a:lnTo>
                  <a:cubicBezTo>
                    <a:pt x="7522" y="8412"/>
                    <a:pt x="7264" y="8510"/>
                    <a:pt x="6997" y="8510"/>
                  </a:cubicBezTo>
                  <a:cubicBezTo>
                    <a:pt x="6838" y="8510"/>
                    <a:pt x="6675" y="8475"/>
                    <a:pt x="6522" y="8404"/>
                  </a:cubicBezTo>
                  <a:cubicBezTo>
                    <a:pt x="4348" y="7301"/>
                    <a:pt x="1891" y="4876"/>
                    <a:pt x="851" y="2796"/>
                  </a:cubicBezTo>
                  <a:cubicBezTo>
                    <a:pt x="693" y="2418"/>
                    <a:pt x="788" y="1946"/>
                    <a:pt x="1103" y="1631"/>
                  </a:cubicBezTo>
                  <a:lnTo>
                    <a:pt x="1166" y="1568"/>
                  </a:lnTo>
                  <a:close/>
                  <a:moveTo>
                    <a:pt x="2190" y="0"/>
                  </a:moveTo>
                  <a:cubicBezTo>
                    <a:pt x="1922" y="0"/>
                    <a:pt x="1654" y="103"/>
                    <a:pt x="1449" y="307"/>
                  </a:cubicBezTo>
                  <a:lnTo>
                    <a:pt x="662" y="1095"/>
                  </a:lnTo>
                  <a:cubicBezTo>
                    <a:pt x="158" y="1599"/>
                    <a:pt x="0" y="2387"/>
                    <a:pt x="315" y="3017"/>
                  </a:cubicBezTo>
                  <a:cubicBezTo>
                    <a:pt x="1386" y="5348"/>
                    <a:pt x="3907" y="7869"/>
                    <a:pt x="6270" y="9034"/>
                  </a:cubicBezTo>
                  <a:cubicBezTo>
                    <a:pt x="6521" y="9154"/>
                    <a:pt x="6789" y="9214"/>
                    <a:pt x="7054" y="9214"/>
                  </a:cubicBezTo>
                  <a:cubicBezTo>
                    <a:pt x="7488" y="9214"/>
                    <a:pt x="7910" y="9052"/>
                    <a:pt x="8223" y="8719"/>
                  </a:cubicBezTo>
                  <a:lnTo>
                    <a:pt x="9042" y="7900"/>
                  </a:lnTo>
                  <a:cubicBezTo>
                    <a:pt x="9452" y="7522"/>
                    <a:pt x="9452" y="6829"/>
                    <a:pt x="9042" y="6451"/>
                  </a:cubicBezTo>
                  <a:lnTo>
                    <a:pt x="8066" y="5474"/>
                  </a:lnTo>
                  <a:cubicBezTo>
                    <a:pt x="7876" y="5269"/>
                    <a:pt x="7609" y="5167"/>
                    <a:pt x="7341" y="5167"/>
                  </a:cubicBezTo>
                  <a:cubicBezTo>
                    <a:pt x="7073" y="5167"/>
                    <a:pt x="6805" y="5269"/>
                    <a:pt x="6616" y="5474"/>
                  </a:cubicBezTo>
                  <a:lnTo>
                    <a:pt x="6144" y="5947"/>
                  </a:lnTo>
                  <a:cubicBezTo>
                    <a:pt x="6081" y="5994"/>
                    <a:pt x="5994" y="6018"/>
                    <a:pt x="5907" y="6018"/>
                  </a:cubicBezTo>
                  <a:cubicBezTo>
                    <a:pt x="5821" y="6018"/>
                    <a:pt x="5734" y="5994"/>
                    <a:pt x="5671" y="5947"/>
                  </a:cubicBezTo>
                  <a:lnTo>
                    <a:pt x="3434" y="3678"/>
                  </a:lnTo>
                  <a:cubicBezTo>
                    <a:pt x="3308" y="3584"/>
                    <a:pt x="3308" y="3332"/>
                    <a:pt x="3434" y="3206"/>
                  </a:cubicBezTo>
                  <a:lnTo>
                    <a:pt x="3907" y="2733"/>
                  </a:lnTo>
                  <a:cubicBezTo>
                    <a:pt x="4285" y="2355"/>
                    <a:pt x="4285" y="1694"/>
                    <a:pt x="3907" y="1284"/>
                  </a:cubicBezTo>
                  <a:lnTo>
                    <a:pt x="2930" y="307"/>
                  </a:lnTo>
                  <a:cubicBezTo>
                    <a:pt x="2725" y="103"/>
                    <a:pt x="2458" y="0"/>
                    <a:pt x="21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5" name="Google Shape;22335;p81"/>
            <p:cNvSpPr/>
            <p:nvPr/>
          </p:nvSpPr>
          <p:spPr>
            <a:xfrm>
              <a:off x="-34288175" y="1912725"/>
              <a:ext cx="162275" cy="163075"/>
            </a:xfrm>
            <a:custGeom>
              <a:avLst/>
              <a:gdLst/>
              <a:ahLst/>
              <a:cxnLst/>
              <a:rect l="l" t="t" r="r" b="b"/>
              <a:pathLst>
                <a:path w="6491" h="6523" extrusionOk="0">
                  <a:moveTo>
                    <a:pt x="5766" y="726"/>
                  </a:moveTo>
                  <a:lnTo>
                    <a:pt x="5766" y="2458"/>
                  </a:lnTo>
                  <a:lnTo>
                    <a:pt x="5388" y="2049"/>
                  </a:lnTo>
                  <a:cubicBezTo>
                    <a:pt x="5325" y="2002"/>
                    <a:pt x="5238" y="1978"/>
                    <a:pt x="5152" y="1978"/>
                  </a:cubicBezTo>
                  <a:cubicBezTo>
                    <a:pt x="5065" y="1978"/>
                    <a:pt x="4978" y="2002"/>
                    <a:pt x="4915" y="2049"/>
                  </a:cubicBezTo>
                  <a:lnTo>
                    <a:pt x="1985" y="4979"/>
                  </a:lnTo>
                  <a:cubicBezTo>
                    <a:pt x="1922" y="5042"/>
                    <a:pt x="1891" y="5136"/>
                    <a:pt x="1891" y="5199"/>
                  </a:cubicBezTo>
                  <a:cubicBezTo>
                    <a:pt x="1891" y="5294"/>
                    <a:pt x="1922" y="5420"/>
                    <a:pt x="1985" y="5451"/>
                  </a:cubicBezTo>
                  <a:lnTo>
                    <a:pt x="2395" y="5829"/>
                  </a:lnTo>
                  <a:lnTo>
                    <a:pt x="662" y="5829"/>
                  </a:lnTo>
                  <a:lnTo>
                    <a:pt x="662" y="4097"/>
                  </a:lnTo>
                  <a:lnTo>
                    <a:pt x="1040" y="4506"/>
                  </a:lnTo>
                  <a:cubicBezTo>
                    <a:pt x="1103" y="4553"/>
                    <a:pt x="1198" y="4577"/>
                    <a:pt x="1288" y="4577"/>
                  </a:cubicBezTo>
                  <a:cubicBezTo>
                    <a:pt x="1379" y="4577"/>
                    <a:pt x="1466" y="4553"/>
                    <a:pt x="1513" y="4506"/>
                  </a:cubicBezTo>
                  <a:lnTo>
                    <a:pt x="4443" y="1576"/>
                  </a:lnTo>
                  <a:cubicBezTo>
                    <a:pt x="4506" y="1513"/>
                    <a:pt x="4569" y="1419"/>
                    <a:pt x="4569" y="1356"/>
                  </a:cubicBezTo>
                  <a:cubicBezTo>
                    <a:pt x="4569" y="1261"/>
                    <a:pt x="4537" y="1135"/>
                    <a:pt x="4443" y="1104"/>
                  </a:cubicBezTo>
                  <a:lnTo>
                    <a:pt x="4033" y="726"/>
                  </a:lnTo>
                  <a:close/>
                  <a:moveTo>
                    <a:pt x="3214" y="1"/>
                  </a:moveTo>
                  <a:cubicBezTo>
                    <a:pt x="3057" y="1"/>
                    <a:pt x="2931" y="96"/>
                    <a:pt x="2899" y="222"/>
                  </a:cubicBezTo>
                  <a:cubicBezTo>
                    <a:pt x="2868" y="316"/>
                    <a:pt x="2868" y="474"/>
                    <a:pt x="2994" y="568"/>
                  </a:cubicBezTo>
                  <a:lnTo>
                    <a:pt x="3687" y="1261"/>
                  </a:lnTo>
                  <a:lnTo>
                    <a:pt x="1261" y="3719"/>
                  </a:lnTo>
                  <a:lnTo>
                    <a:pt x="536" y="2994"/>
                  </a:lnTo>
                  <a:cubicBezTo>
                    <a:pt x="490" y="2948"/>
                    <a:pt x="393" y="2919"/>
                    <a:pt x="295" y="2919"/>
                  </a:cubicBezTo>
                  <a:cubicBezTo>
                    <a:pt x="259" y="2919"/>
                    <a:pt x="223" y="2922"/>
                    <a:pt x="190" y="2931"/>
                  </a:cubicBezTo>
                  <a:cubicBezTo>
                    <a:pt x="64" y="2962"/>
                    <a:pt x="1" y="3120"/>
                    <a:pt x="1" y="3246"/>
                  </a:cubicBezTo>
                  <a:lnTo>
                    <a:pt x="1" y="6144"/>
                  </a:lnTo>
                  <a:cubicBezTo>
                    <a:pt x="1" y="6365"/>
                    <a:pt x="158" y="6522"/>
                    <a:pt x="347" y="6522"/>
                  </a:cubicBezTo>
                  <a:lnTo>
                    <a:pt x="3246" y="6522"/>
                  </a:lnTo>
                  <a:cubicBezTo>
                    <a:pt x="3403" y="6522"/>
                    <a:pt x="3529" y="6428"/>
                    <a:pt x="3561" y="6302"/>
                  </a:cubicBezTo>
                  <a:cubicBezTo>
                    <a:pt x="3624" y="6207"/>
                    <a:pt x="3624" y="6050"/>
                    <a:pt x="3498" y="5955"/>
                  </a:cubicBezTo>
                  <a:lnTo>
                    <a:pt x="2773" y="5262"/>
                  </a:lnTo>
                  <a:lnTo>
                    <a:pt x="5230" y="2805"/>
                  </a:lnTo>
                  <a:lnTo>
                    <a:pt x="5924" y="3530"/>
                  </a:lnTo>
                  <a:cubicBezTo>
                    <a:pt x="5993" y="3576"/>
                    <a:pt x="6096" y="3605"/>
                    <a:pt x="6195" y="3605"/>
                  </a:cubicBezTo>
                  <a:cubicBezTo>
                    <a:pt x="6232" y="3605"/>
                    <a:pt x="6268" y="3601"/>
                    <a:pt x="6302" y="3593"/>
                  </a:cubicBezTo>
                  <a:cubicBezTo>
                    <a:pt x="6396" y="3561"/>
                    <a:pt x="6491" y="3404"/>
                    <a:pt x="6491" y="3277"/>
                  </a:cubicBezTo>
                  <a:lnTo>
                    <a:pt x="6491" y="379"/>
                  </a:lnTo>
                  <a:cubicBezTo>
                    <a:pt x="6459" y="159"/>
                    <a:pt x="6333" y="1"/>
                    <a:pt x="614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36" name="Google Shape;22336;p81"/>
          <p:cNvGrpSpPr/>
          <p:nvPr/>
        </p:nvGrpSpPr>
        <p:grpSpPr>
          <a:xfrm>
            <a:off x="3509376" y="2657458"/>
            <a:ext cx="480347" cy="473997"/>
            <a:chOff x="-34418125" y="2271100"/>
            <a:chExt cx="296950" cy="293025"/>
          </a:xfrm>
        </p:grpSpPr>
        <p:sp>
          <p:nvSpPr>
            <p:cNvPr id="22337" name="Google Shape;22337;p81"/>
            <p:cNvSpPr/>
            <p:nvPr/>
          </p:nvSpPr>
          <p:spPr>
            <a:xfrm>
              <a:off x="-34418125" y="2271100"/>
              <a:ext cx="296950" cy="293025"/>
            </a:xfrm>
            <a:custGeom>
              <a:avLst/>
              <a:gdLst/>
              <a:ahLst/>
              <a:cxnLst/>
              <a:rect l="l" t="t" r="r" b="b"/>
              <a:pathLst>
                <a:path w="11878" h="11721" extrusionOk="0">
                  <a:moveTo>
                    <a:pt x="6207" y="1229"/>
                  </a:moveTo>
                  <a:lnTo>
                    <a:pt x="7089" y="2080"/>
                  </a:lnTo>
                  <a:lnTo>
                    <a:pt x="6207" y="2080"/>
                  </a:lnTo>
                  <a:lnTo>
                    <a:pt x="6207" y="1229"/>
                  </a:lnTo>
                  <a:close/>
                  <a:moveTo>
                    <a:pt x="7561" y="9074"/>
                  </a:moveTo>
                  <a:lnTo>
                    <a:pt x="7561" y="10366"/>
                  </a:lnTo>
                  <a:lnTo>
                    <a:pt x="6238" y="10366"/>
                  </a:lnTo>
                  <a:lnTo>
                    <a:pt x="7561" y="9074"/>
                  </a:lnTo>
                  <a:close/>
                  <a:moveTo>
                    <a:pt x="5514" y="725"/>
                  </a:moveTo>
                  <a:lnTo>
                    <a:pt x="5514" y="2427"/>
                  </a:lnTo>
                  <a:cubicBezTo>
                    <a:pt x="5514" y="2616"/>
                    <a:pt x="5671" y="2773"/>
                    <a:pt x="5860" y="2773"/>
                  </a:cubicBezTo>
                  <a:lnTo>
                    <a:pt x="7561" y="2773"/>
                  </a:lnTo>
                  <a:lnTo>
                    <a:pt x="7561" y="4222"/>
                  </a:lnTo>
                  <a:cubicBezTo>
                    <a:pt x="6837" y="4947"/>
                    <a:pt x="6742" y="5924"/>
                    <a:pt x="6994" y="6711"/>
                  </a:cubicBezTo>
                  <a:lnTo>
                    <a:pt x="4726" y="8980"/>
                  </a:lnTo>
                  <a:lnTo>
                    <a:pt x="1670" y="8980"/>
                  </a:lnTo>
                  <a:cubicBezTo>
                    <a:pt x="1481" y="8980"/>
                    <a:pt x="1323" y="9137"/>
                    <a:pt x="1323" y="9358"/>
                  </a:cubicBezTo>
                  <a:cubicBezTo>
                    <a:pt x="1323" y="9547"/>
                    <a:pt x="1481" y="9704"/>
                    <a:pt x="1670" y="9704"/>
                  </a:cubicBezTo>
                  <a:lnTo>
                    <a:pt x="4033" y="9704"/>
                  </a:lnTo>
                  <a:lnTo>
                    <a:pt x="3718" y="10019"/>
                  </a:lnTo>
                  <a:cubicBezTo>
                    <a:pt x="3623" y="10145"/>
                    <a:pt x="3529" y="10240"/>
                    <a:pt x="3497" y="10397"/>
                  </a:cubicBezTo>
                  <a:lnTo>
                    <a:pt x="662" y="10397"/>
                  </a:lnTo>
                  <a:lnTo>
                    <a:pt x="662" y="725"/>
                  </a:lnTo>
                  <a:close/>
                  <a:moveTo>
                    <a:pt x="9295" y="4211"/>
                  </a:moveTo>
                  <a:cubicBezTo>
                    <a:pt x="9367" y="4211"/>
                    <a:pt x="9441" y="4215"/>
                    <a:pt x="9515" y="4222"/>
                  </a:cubicBezTo>
                  <a:lnTo>
                    <a:pt x="9042" y="4695"/>
                  </a:lnTo>
                  <a:cubicBezTo>
                    <a:pt x="8664" y="5073"/>
                    <a:pt x="8664" y="5766"/>
                    <a:pt x="9042" y="6144"/>
                  </a:cubicBezTo>
                  <a:cubicBezTo>
                    <a:pt x="9247" y="6349"/>
                    <a:pt x="9515" y="6451"/>
                    <a:pt x="9779" y="6451"/>
                  </a:cubicBezTo>
                  <a:cubicBezTo>
                    <a:pt x="10042" y="6451"/>
                    <a:pt x="10302" y="6349"/>
                    <a:pt x="10491" y="6144"/>
                  </a:cubicBezTo>
                  <a:lnTo>
                    <a:pt x="10964" y="5672"/>
                  </a:lnTo>
                  <a:lnTo>
                    <a:pt x="10964" y="5672"/>
                  </a:lnTo>
                  <a:cubicBezTo>
                    <a:pt x="11058" y="6239"/>
                    <a:pt x="10869" y="6743"/>
                    <a:pt x="10491" y="7089"/>
                  </a:cubicBezTo>
                  <a:cubicBezTo>
                    <a:pt x="10183" y="7418"/>
                    <a:pt x="9741" y="7626"/>
                    <a:pt x="9278" y="7626"/>
                  </a:cubicBezTo>
                  <a:cubicBezTo>
                    <a:pt x="9031" y="7626"/>
                    <a:pt x="8779" y="7567"/>
                    <a:pt x="8538" y="7436"/>
                  </a:cubicBezTo>
                  <a:cubicBezTo>
                    <a:pt x="8496" y="7415"/>
                    <a:pt x="8451" y="7404"/>
                    <a:pt x="8404" y="7404"/>
                  </a:cubicBezTo>
                  <a:cubicBezTo>
                    <a:pt x="8311" y="7404"/>
                    <a:pt x="8213" y="7446"/>
                    <a:pt x="8129" y="7530"/>
                  </a:cubicBezTo>
                  <a:lnTo>
                    <a:pt x="4726" y="10964"/>
                  </a:lnTo>
                  <a:cubicBezTo>
                    <a:pt x="4663" y="11012"/>
                    <a:pt x="4568" y="11035"/>
                    <a:pt x="4478" y="11035"/>
                  </a:cubicBezTo>
                  <a:cubicBezTo>
                    <a:pt x="4387" y="11035"/>
                    <a:pt x="4301" y="11012"/>
                    <a:pt x="4253" y="10964"/>
                  </a:cubicBezTo>
                  <a:cubicBezTo>
                    <a:pt x="4127" y="10838"/>
                    <a:pt x="4127" y="10586"/>
                    <a:pt x="4253" y="10492"/>
                  </a:cubicBezTo>
                  <a:lnTo>
                    <a:pt x="7656" y="7058"/>
                  </a:lnTo>
                  <a:cubicBezTo>
                    <a:pt x="7782" y="6932"/>
                    <a:pt x="7782" y="6774"/>
                    <a:pt x="7750" y="6648"/>
                  </a:cubicBezTo>
                  <a:cubicBezTo>
                    <a:pt x="7467" y="6113"/>
                    <a:pt x="7498" y="5356"/>
                    <a:pt x="7971" y="4821"/>
                  </a:cubicBezTo>
                  <a:cubicBezTo>
                    <a:pt x="8330" y="4407"/>
                    <a:pt x="8785" y="4211"/>
                    <a:pt x="9295" y="4211"/>
                  </a:cubicBezTo>
                  <a:close/>
                  <a:moveTo>
                    <a:pt x="378" y="1"/>
                  </a:moveTo>
                  <a:cubicBezTo>
                    <a:pt x="189" y="1"/>
                    <a:pt x="32" y="158"/>
                    <a:pt x="32" y="347"/>
                  </a:cubicBezTo>
                  <a:lnTo>
                    <a:pt x="32" y="10681"/>
                  </a:lnTo>
                  <a:cubicBezTo>
                    <a:pt x="0" y="10870"/>
                    <a:pt x="158" y="11027"/>
                    <a:pt x="347" y="11027"/>
                  </a:cubicBezTo>
                  <a:lnTo>
                    <a:pt x="3529" y="11027"/>
                  </a:lnTo>
                  <a:cubicBezTo>
                    <a:pt x="3560" y="11185"/>
                    <a:pt x="3655" y="11311"/>
                    <a:pt x="3781" y="11437"/>
                  </a:cubicBezTo>
                  <a:cubicBezTo>
                    <a:pt x="3970" y="11626"/>
                    <a:pt x="4230" y="11720"/>
                    <a:pt x="4494" y="11720"/>
                  </a:cubicBezTo>
                  <a:cubicBezTo>
                    <a:pt x="4758" y="11720"/>
                    <a:pt x="5025" y="11626"/>
                    <a:pt x="5230" y="11437"/>
                  </a:cubicBezTo>
                  <a:lnTo>
                    <a:pt x="5608" y="11027"/>
                  </a:lnTo>
                  <a:lnTo>
                    <a:pt x="7940" y="11027"/>
                  </a:lnTo>
                  <a:cubicBezTo>
                    <a:pt x="8129" y="11027"/>
                    <a:pt x="8286" y="10870"/>
                    <a:pt x="8286" y="10681"/>
                  </a:cubicBezTo>
                  <a:lnTo>
                    <a:pt x="8286" y="8349"/>
                  </a:lnTo>
                  <a:lnTo>
                    <a:pt x="8538" y="8129"/>
                  </a:lnTo>
                  <a:cubicBezTo>
                    <a:pt x="8792" y="8220"/>
                    <a:pt x="9065" y="8269"/>
                    <a:pt x="9344" y="8269"/>
                  </a:cubicBezTo>
                  <a:cubicBezTo>
                    <a:pt x="9929" y="8269"/>
                    <a:pt x="10536" y="8053"/>
                    <a:pt x="11027" y="7562"/>
                  </a:cubicBezTo>
                  <a:cubicBezTo>
                    <a:pt x="11752" y="6806"/>
                    <a:pt x="11878" y="5735"/>
                    <a:pt x="11500" y="4852"/>
                  </a:cubicBezTo>
                  <a:cubicBezTo>
                    <a:pt x="11437" y="4726"/>
                    <a:pt x="11342" y="4695"/>
                    <a:pt x="11248" y="4663"/>
                  </a:cubicBezTo>
                  <a:cubicBezTo>
                    <a:pt x="11122" y="4663"/>
                    <a:pt x="11027" y="4663"/>
                    <a:pt x="10932" y="4726"/>
                  </a:cubicBezTo>
                  <a:lnTo>
                    <a:pt x="10082" y="5609"/>
                  </a:lnTo>
                  <a:cubicBezTo>
                    <a:pt x="10019" y="5656"/>
                    <a:pt x="9924" y="5679"/>
                    <a:pt x="9834" y="5679"/>
                  </a:cubicBezTo>
                  <a:cubicBezTo>
                    <a:pt x="9743" y="5679"/>
                    <a:pt x="9657" y="5656"/>
                    <a:pt x="9609" y="5609"/>
                  </a:cubicBezTo>
                  <a:cubicBezTo>
                    <a:pt x="9483" y="5483"/>
                    <a:pt x="9483" y="5230"/>
                    <a:pt x="9609" y="5136"/>
                  </a:cubicBezTo>
                  <a:lnTo>
                    <a:pt x="10460" y="4254"/>
                  </a:lnTo>
                  <a:cubicBezTo>
                    <a:pt x="10554" y="4191"/>
                    <a:pt x="10586" y="4065"/>
                    <a:pt x="10554" y="3939"/>
                  </a:cubicBezTo>
                  <a:cubicBezTo>
                    <a:pt x="10554" y="3813"/>
                    <a:pt x="10460" y="3750"/>
                    <a:pt x="10334" y="3718"/>
                  </a:cubicBezTo>
                  <a:cubicBezTo>
                    <a:pt x="10003" y="3561"/>
                    <a:pt x="9649" y="3482"/>
                    <a:pt x="9298" y="3482"/>
                  </a:cubicBezTo>
                  <a:cubicBezTo>
                    <a:pt x="8948" y="3482"/>
                    <a:pt x="8601" y="3561"/>
                    <a:pt x="8286" y="3718"/>
                  </a:cubicBezTo>
                  <a:lnTo>
                    <a:pt x="8286" y="2395"/>
                  </a:lnTo>
                  <a:cubicBezTo>
                    <a:pt x="8286" y="2332"/>
                    <a:pt x="8255" y="2206"/>
                    <a:pt x="8192" y="2175"/>
                  </a:cubicBezTo>
                  <a:lnTo>
                    <a:pt x="6144" y="127"/>
                  </a:lnTo>
                  <a:cubicBezTo>
                    <a:pt x="6049" y="64"/>
                    <a:pt x="5986"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8" name="Google Shape;22338;p81"/>
            <p:cNvSpPr/>
            <p:nvPr/>
          </p:nvSpPr>
          <p:spPr>
            <a:xfrm>
              <a:off x="-34331500" y="23057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39" name="Google Shape;22339;p81"/>
            <p:cNvSpPr/>
            <p:nvPr/>
          </p:nvSpPr>
          <p:spPr>
            <a:xfrm>
              <a:off x="-34331500" y="2341200"/>
              <a:ext cx="17350" cy="69350"/>
            </a:xfrm>
            <a:custGeom>
              <a:avLst/>
              <a:gdLst/>
              <a:ahLst/>
              <a:cxnLst/>
              <a:rect l="l" t="t" r="r" b="b"/>
              <a:pathLst>
                <a:path w="694" h="2774" extrusionOk="0">
                  <a:moveTo>
                    <a:pt x="347" y="1"/>
                  </a:moveTo>
                  <a:cubicBezTo>
                    <a:pt x="158" y="1"/>
                    <a:pt x="1" y="158"/>
                    <a:pt x="1" y="347"/>
                  </a:cubicBezTo>
                  <a:lnTo>
                    <a:pt x="1" y="2395"/>
                  </a:lnTo>
                  <a:cubicBezTo>
                    <a:pt x="1" y="2584"/>
                    <a:pt x="158" y="2773"/>
                    <a:pt x="347" y="2773"/>
                  </a:cubicBezTo>
                  <a:cubicBezTo>
                    <a:pt x="536" y="2773"/>
                    <a:pt x="694" y="2584"/>
                    <a:pt x="694" y="2395"/>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0" name="Google Shape;22340;p81"/>
            <p:cNvSpPr/>
            <p:nvPr/>
          </p:nvSpPr>
          <p:spPr>
            <a:xfrm>
              <a:off x="-34384275" y="2427050"/>
              <a:ext cx="121325" cy="17350"/>
            </a:xfrm>
            <a:custGeom>
              <a:avLst/>
              <a:gdLst/>
              <a:ahLst/>
              <a:cxnLst/>
              <a:rect l="l" t="t" r="r" b="b"/>
              <a:pathLst>
                <a:path w="4853" h="694" extrusionOk="0">
                  <a:moveTo>
                    <a:pt x="379" y="1"/>
                  </a:moveTo>
                  <a:cubicBezTo>
                    <a:pt x="158" y="1"/>
                    <a:pt x="1" y="158"/>
                    <a:pt x="1" y="347"/>
                  </a:cubicBezTo>
                  <a:cubicBezTo>
                    <a:pt x="1" y="536"/>
                    <a:pt x="158" y="694"/>
                    <a:pt x="379" y="694"/>
                  </a:cubicBezTo>
                  <a:lnTo>
                    <a:pt x="4506" y="694"/>
                  </a:lnTo>
                  <a:cubicBezTo>
                    <a:pt x="4695" y="694"/>
                    <a:pt x="4853" y="536"/>
                    <a:pt x="4853" y="347"/>
                  </a:cubicBezTo>
                  <a:cubicBezTo>
                    <a:pt x="4853"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1" name="Google Shape;22341;p81"/>
            <p:cNvSpPr/>
            <p:nvPr/>
          </p:nvSpPr>
          <p:spPr>
            <a:xfrm>
              <a:off x="-34384275" y="2460125"/>
              <a:ext cx="88250" cy="18150"/>
            </a:xfrm>
            <a:custGeom>
              <a:avLst/>
              <a:gdLst/>
              <a:ahLst/>
              <a:cxnLst/>
              <a:rect l="l" t="t" r="r" b="b"/>
              <a:pathLst>
                <a:path w="3530" h="726" extrusionOk="0">
                  <a:moveTo>
                    <a:pt x="379" y="1"/>
                  </a:moveTo>
                  <a:cubicBezTo>
                    <a:pt x="158" y="1"/>
                    <a:pt x="1" y="158"/>
                    <a:pt x="1" y="379"/>
                  </a:cubicBezTo>
                  <a:cubicBezTo>
                    <a:pt x="1" y="599"/>
                    <a:pt x="158" y="725"/>
                    <a:pt x="379" y="725"/>
                  </a:cubicBezTo>
                  <a:lnTo>
                    <a:pt x="3151" y="725"/>
                  </a:lnTo>
                  <a:cubicBezTo>
                    <a:pt x="3372" y="725"/>
                    <a:pt x="3530" y="568"/>
                    <a:pt x="3530" y="379"/>
                  </a:cubicBezTo>
                  <a:cubicBezTo>
                    <a:pt x="3530"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42" name="Google Shape;22342;p81"/>
          <p:cNvGrpSpPr/>
          <p:nvPr/>
        </p:nvGrpSpPr>
        <p:grpSpPr>
          <a:xfrm>
            <a:off x="3510650" y="3265493"/>
            <a:ext cx="477799" cy="471449"/>
            <a:chOff x="-34421275" y="2631050"/>
            <a:chExt cx="295375" cy="291450"/>
          </a:xfrm>
        </p:grpSpPr>
        <p:sp>
          <p:nvSpPr>
            <p:cNvPr id="22343" name="Google Shape;22343;p81"/>
            <p:cNvSpPr/>
            <p:nvPr/>
          </p:nvSpPr>
          <p:spPr>
            <a:xfrm>
              <a:off x="-34421275" y="2639125"/>
              <a:ext cx="288275" cy="283375"/>
            </a:xfrm>
            <a:custGeom>
              <a:avLst/>
              <a:gdLst/>
              <a:ahLst/>
              <a:cxnLst/>
              <a:rect l="l" t="t" r="r" b="b"/>
              <a:pathLst>
                <a:path w="11531" h="11335" extrusionOk="0">
                  <a:moveTo>
                    <a:pt x="5592" y="717"/>
                  </a:moveTo>
                  <a:cubicBezTo>
                    <a:pt x="5679" y="717"/>
                    <a:pt x="5766" y="749"/>
                    <a:pt x="5829" y="812"/>
                  </a:cubicBezTo>
                  <a:lnTo>
                    <a:pt x="10680" y="5663"/>
                  </a:lnTo>
                  <a:cubicBezTo>
                    <a:pt x="10775" y="5758"/>
                    <a:pt x="10775" y="6010"/>
                    <a:pt x="10680" y="6136"/>
                  </a:cubicBezTo>
                  <a:cubicBezTo>
                    <a:pt x="10617" y="6183"/>
                    <a:pt x="10523" y="6207"/>
                    <a:pt x="10432" y="6207"/>
                  </a:cubicBezTo>
                  <a:cubicBezTo>
                    <a:pt x="10342" y="6207"/>
                    <a:pt x="10255" y="6183"/>
                    <a:pt x="10208" y="6136"/>
                  </a:cubicBezTo>
                  <a:lnTo>
                    <a:pt x="5356" y="1284"/>
                  </a:lnTo>
                  <a:cubicBezTo>
                    <a:pt x="5230" y="1158"/>
                    <a:pt x="5230" y="938"/>
                    <a:pt x="5356" y="812"/>
                  </a:cubicBezTo>
                  <a:cubicBezTo>
                    <a:pt x="5419" y="749"/>
                    <a:pt x="5506" y="717"/>
                    <a:pt x="5592" y="717"/>
                  </a:cubicBezTo>
                  <a:close/>
                  <a:moveTo>
                    <a:pt x="8444" y="7239"/>
                  </a:moveTo>
                  <a:lnTo>
                    <a:pt x="8538" y="7396"/>
                  </a:lnTo>
                  <a:cubicBezTo>
                    <a:pt x="8696" y="7554"/>
                    <a:pt x="8664" y="7806"/>
                    <a:pt x="8475" y="7932"/>
                  </a:cubicBezTo>
                  <a:lnTo>
                    <a:pt x="5923" y="9223"/>
                  </a:lnTo>
                  <a:cubicBezTo>
                    <a:pt x="5873" y="9261"/>
                    <a:pt x="5819" y="9278"/>
                    <a:pt x="5763" y="9278"/>
                  </a:cubicBezTo>
                  <a:cubicBezTo>
                    <a:pt x="5678" y="9278"/>
                    <a:pt x="5590" y="9237"/>
                    <a:pt x="5514" y="9160"/>
                  </a:cubicBezTo>
                  <a:lnTo>
                    <a:pt x="5230" y="8877"/>
                  </a:lnTo>
                  <a:cubicBezTo>
                    <a:pt x="6301" y="8089"/>
                    <a:pt x="7341" y="7617"/>
                    <a:pt x="8444" y="7239"/>
                  </a:cubicBezTo>
                  <a:close/>
                  <a:moveTo>
                    <a:pt x="5230" y="2198"/>
                  </a:moveTo>
                  <a:lnTo>
                    <a:pt x="9294" y="6230"/>
                  </a:lnTo>
                  <a:cubicBezTo>
                    <a:pt x="7908" y="6703"/>
                    <a:pt x="5797" y="7270"/>
                    <a:pt x="3560" y="9381"/>
                  </a:cubicBezTo>
                  <a:lnTo>
                    <a:pt x="2080" y="7932"/>
                  </a:lnTo>
                  <a:cubicBezTo>
                    <a:pt x="3340" y="6608"/>
                    <a:pt x="4285" y="5033"/>
                    <a:pt x="4852" y="3395"/>
                  </a:cubicBezTo>
                  <a:lnTo>
                    <a:pt x="5230" y="2198"/>
                  </a:lnTo>
                  <a:close/>
                  <a:moveTo>
                    <a:pt x="1138" y="8089"/>
                  </a:moveTo>
                  <a:cubicBezTo>
                    <a:pt x="1229" y="8089"/>
                    <a:pt x="1323" y="8121"/>
                    <a:pt x="1386" y="8184"/>
                  </a:cubicBezTo>
                  <a:lnTo>
                    <a:pt x="3308" y="10105"/>
                  </a:lnTo>
                  <a:cubicBezTo>
                    <a:pt x="3434" y="10231"/>
                    <a:pt x="3434" y="10452"/>
                    <a:pt x="3308" y="10578"/>
                  </a:cubicBezTo>
                  <a:cubicBezTo>
                    <a:pt x="3245" y="10641"/>
                    <a:pt x="3159" y="10673"/>
                    <a:pt x="3072" y="10673"/>
                  </a:cubicBezTo>
                  <a:cubicBezTo>
                    <a:pt x="2985" y="10673"/>
                    <a:pt x="2899" y="10641"/>
                    <a:pt x="2836" y="10578"/>
                  </a:cubicBezTo>
                  <a:lnTo>
                    <a:pt x="914" y="8656"/>
                  </a:lnTo>
                  <a:cubicBezTo>
                    <a:pt x="788" y="8530"/>
                    <a:pt x="788" y="8278"/>
                    <a:pt x="914" y="8184"/>
                  </a:cubicBezTo>
                  <a:cubicBezTo>
                    <a:pt x="961" y="8121"/>
                    <a:pt x="1048" y="8089"/>
                    <a:pt x="1138" y="8089"/>
                  </a:cubicBezTo>
                  <a:close/>
                  <a:moveTo>
                    <a:pt x="5565" y="0"/>
                  </a:moveTo>
                  <a:cubicBezTo>
                    <a:pt x="5301" y="0"/>
                    <a:pt x="5041" y="103"/>
                    <a:pt x="4852" y="307"/>
                  </a:cubicBezTo>
                  <a:cubicBezTo>
                    <a:pt x="4474" y="654"/>
                    <a:pt x="4442" y="1158"/>
                    <a:pt x="4694" y="1568"/>
                  </a:cubicBezTo>
                  <a:lnTo>
                    <a:pt x="4159" y="3143"/>
                  </a:lnTo>
                  <a:cubicBezTo>
                    <a:pt x="3655" y="4655"/>
                    <a:pt x="2710" y="6199"/>
                    <a:pt x="1575" y="7428"/>
                  </a:cubicBezTo>
                  <a:cubicBezTo>
                    <a:pt x="1422" y="7357"/>
                    <a:pt x="1259" y="7321"/>
                    <a:pt x="1100" y="7321"/>
                  </a:cubicBezTo>
                  <a:cubicBezTo>
                    <a:pt x="834" y="7321"/>
                    <a:pt x="575" y="7420"/>
                    <a:pt x="378" y="7617"/>
                  </a:cubicBezTo>
                  <a:cubicBezTo>
                    <a:pt x="0" y="8026"/>
                    <a:pt x="0" y="8688"/>
                    <a:pt x="378" y="9066"/>
                  </a:cubicBezTo>
                  <a:lnTo>
                    <a:pt x="2363" y="11051"/>
                  </a:lnTo>
                  <a:cubicBezTo>
                    <a:pt x="2552" y="11240"/>
                    <a:pt x="2820" y="11334"/>
                    <a:pt x="3088" y="11334"/>
                  </a:cubicBezTo>
                  <a:cubicBezTo>
                    <a:pt x="3356" y="11334"/>
                    <a:pt x="3623" y="11240"/>
                    <a:pt x="3812" y="11051"/>
                  </a:cubicBezTo>
                  <a:cubicBezTo>
                    <a:pt x="4127" y="10736"/>
                    <a:pt x="4222" y="10263"/>
                    <a:pt x="4001" y="9853"/>
                  </a:cubicBezTo>
                  <a:cubicBezTo>
                    <a:pt x="4222" y="9664"/>
                    <a:pt x="4442" y="9475"/>
                    <a:pt x="4694" y="9286"/>
                  </a:cubicBezTo>
                  <a:lnTo>
                    <a:pt x="5041" y="9633"/>
                  </a:lnTo>
                  <a:cubicBezTo>
                    <a:pt x="5238" y="9830"/>
                    <a:pt x="5496" y="9928"/>
                    <a:pt x="5755" y="9928"/>
                  </a:cubicBezTo>
                  <a:cubicBezTo>
                    <a:pt x="5910" y="9928"/>
                    <a:pt x="6065" y="9893"/>
                    <a:pt x="6207" y="9822"/>
                  </a:cubicBezTo>
                  <a:lnTo>
                    <a:pt x="8790" y="8530"/>
                  </a:lnTo>
                  <a:cubicBezTo>
                    <a:pt x="9357" y="8215"/>
                    <a:pt x="9515" y="7459"/>
                    <a:pt x="9137" y="6986"/>
                  </a:cubicBezTo>
                  <a:lnTo>
                    <a:pt x="9893" y="6766"/>
                  </a:lnTo>
                  <a:cubicBezTo>
                    <a:pt x="10050" y="6858"/>
                    <a:pt x="10229" y="6906"/>
                    <a:pt x="10412" y="6906"/>
                  </a:cubicBezTo>
                  <a:cubicBezTo>
                    <a:pt x="10668" y="6906"/>
                    <a:pt x="10932" y="6811"/>
                    <a:pt x="11153" y="6608"/>
                  </a:cubicBezTo>
                  <a:cubicBezTo>
                    <a:pt x="11531" y="6199"/>
                    <a:pt x="11531" y="5537"/>
                    <a:pt x="11153" y="5128"/>
                  </a:cubicBezTo>
                  <a:lnTo>
                    <a:pt x="6301" y="307"/>
                  </a:lnTo>
                  <a:cubicBezTo>
                    <a:pt x="6096" y="103"/>
                    <a:pt x="5829" y="0"/>
                    <a:pt x="55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4" name="Google Shape;22344;p81"/>
            <p:cNvSpPr/>
            <p:nvPr/>
          </p:nvSpPr>
          <p:spPr>
            <a:xfrm>
              <a:off x="-34181850" y="2644625"/>
              <a:ext cx="41775" cy="41575"/>
            </a:xfrm>
            <a:custGeom>
              <a:avLst/>
              <a:gdLst/>
              <a:ahLst/>
              <a:cxnLst/>
              <a:rect l="l" t="t" r="r" b="b"/>
              <a:pathLst>
                <a:path w="1671" h="1663" extrusionOk="0">
                  <a:moveTo>
                    <a:pt x="1328" y="1"/>
                  </a:moveTo>
                  <a:cubicBezTo>
                    <a:pt x="1237" y="1"/>
                    <a:pt x="1151" y="40"/>
                    <a:pt x="1103" y="119"/>
                  </a:cubicBezTo>
                  <a:lnTo>
                    <a:pt x="95" y="1096"/>
                  </a:lnTo>
                  <a:cubicBezTo>
                    <a:pt x="1" y="1222"/>
                    <a:pt x="1" y="1442"/>
                    <a:pt x="95" y="1568"/>
                  </a:cubicBezTo>
                  <a:cubicBezTo>
                    <a:pt x="158" y="1631"/>
                    <a:pt x="253" y="1663"/>
                    <a:pt x="343" y="1663"/>
                  </a:cubicBezTo>
                  <a:cubicBezTo>
                    <a:pt x="434" y="1663"/>
                    <a:pt x="521" y="1631"/>
                    <a:pt x="568" y="1568"/>
                  </a:cubicBezTo>
                  <a:lnTo>
                    <a:pt x="1576" y="592"/>
                  </a:lnTo>
                  <a:cubicBezTo>
                    <a:pt x="1671" y="466"/>
                    <a:pt x="1671" y="213"/>
                    <a:pt x="1576" y="119"/>
                  </a:cubicBezTo>
                  <a:cubicBezTo>
                    <a:pt x="1513" y="40"/>
                    <a:pt x="1418" y="1"/>
                    <a:pt x="13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5" name="Google Shape;22345;p81"/>
            <p:cNvSpPr/>
            <p:nvPr/>
          </p:nvSpPr>
          <p:spPr>
            <a:xfrm>
              <a:off x="-34217275" y="2631050"/>
              <a:ext cx="17350" cy="41775"/>
            </a:xfrm>
            <a:custGeom>
              <a:avLst/>
              <a:gdLst/>
              <a:ahLst/>
              <a:cxnLst/>
              <a:rect l="l" t="t" r="r" b="b"/>
              <a:pathLst>
                <a:path w="694" h="1671" extrusionOk="0">
                  <a:moveTo>
                    <a:pt x="347" y="0"/>
                  </a:moveTo>
                  <a:cubicBezTo>
                    <a:pt x="158" y="0"/>
                    <a:pt x="0" y="158"/>
                    <a:pt x="0" y="347"/>
                  </a:cubicBezTo>
                  <a:lnTo>
                    <a:pt x="0" y="1324"/>
                  </a:lnTo>
                  <a:cubicBezTo>
                    <a:pt x="0" y="1513"/>
                    <a:pt x="158" y="1670"/>
                    <a:pt x="347" y="1670"/>
                  </a:cubicBezTo>
                  <a:cubicBezTo>
                    <a:pt x="536" y="1670"/>
                    <a:pt x="693" y="1513"/>
                    <a:pt x="693" y="1324"/>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6" name="Google Shape;22346;p81"/>
            <p:cNvSpPr/>
            <p:nvPr/>
          </p:nvSpPr>
          <p:spPr>
            <a:xfrm>
              <a:off x="-34168450" y="2704300"/>
              <a:ext cx="42550" cy="18125"/>
            </a:xfrm>
            <a:custGeom>
              <a:avLst/>
              <a:gdLst/>
              <a:ahLst/>
              <a:cxnLst/>
              <a:rect l="l" t="t" r="r" b="b"/>
              <a:pathLst>
                <a:path w="1702" h="725" extrusionOk="0">
                  <a:moveTo>
                    <a:pt x="347" y="0"/>
                  </a:moveTo>
                  <a:cubicBezTo>
                    <a:pt x="158" y="0"/>
                    <a:pt x="0" y="158"/>
                    <a:pt x="0" y="378"/>
                  </a:cubicBezTo>
                  <a:cubicBezTo>
                    <a:pt x="0" y="567"/>
                    <a:pt x="158" y="725"/>
                    <a:pt x="347" y="725"/>
                  </a:cubicBezTo>
                  <a:lnTo>
                    <a:pt x="1355" y="725"/>
                  </a:lnTo>
                  <a:cubicBezTo>
                    <a:pt x="1544" y="725"/>
                    <a:pt x="1702" y="567"/>
                    <a:pt x="1702" y="378"/>
                  </a:cubicBezTo>
                  <a:cubicBezTo>
                    <a:pt x="1670" y="158"/>
                    <a:pt x="1544" y="0"/>
                    <a:pt x="13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347" name="Google Shape;22347;p81"/>
          <p:cNvSpPr/>
          <p:nvPr/>
        </p:nvSpPr>
        <p:spPr>
          <a:xfrm>
            <a:off x="1732206" y="3886734"/>
            <a:ext cx="471449" cy="472703"/>
          </a:xfrm>
          <a:custGeom>
            <a:avLst/>
            <a:gdLst/>
            <a:ahLst/>
            <a:cxnLst/>
            <a:rect l="l" t="t" r="r" b="b"/>
            <a:pathLst>
              <a:path w="11658" h="11689" extrusionOk="0">
                <a:moveTo>
                  <a:pt x="2868" y="8538"/>
                </a:moveTo>
                <a:cubicBezTo>
                  <a:pt x="3025" y="8948"/>
                  <a:pt x="3340" y="9263"/>
                  <a:pt x="3781" y="9452"/>
                </a:cubicBezTo>
                <a:cubicBezTo>
                  <a:pt x="3403" y="9389"/>
                  <a:pt x="2364" y="9231"/>
                  <a:pt x="2080" y="8916"/>
                </a:cubicBezTo>
                <a:cubicBezTo>
                  <a:pt x="2143" y="8885"/>
                  <a:pt x="2332" y="8727"/>
                  <a:pt x="2868" y="8538"/>
                </a:cubicBezTo>
                <a:close/>
                <a:moveTo>
                  <a:pt x="8791" y="8538"/>
                </a:moveTo>
                <a:cubicBezTo>
                  <a:pt x="9326" y="8727"/>
                  <a:pt x="9547" y="8885"/>
                  <a:pt x="9578" y="8916"/>
                </a:cubicBezTo>
                <a:cubicBezTo>
                  <a:pt x="9295" y="9231"/>
                  <a:pt x="8287" y="9389"/>
                  <a:pt x="7877" y="9452"/>
                </a:cubicBezTo>
                <a:cubicBezTo>
                  <a:pt x="8287" y="9294"/>
                  <a:pt x="8602" y="8948"/>
                  <a:pt x="8791" y="8538"/>
                </a:cubicBezTo>
                <a:close/>
                <a:moveTo>
                  <a:pt x="5829" y="725"/>
                </a:moveTo>
                <a:cubicBezTo>
                  <a:pt x="6018" y="725"/>
                  <a:pt x="6176" y="883"/>
                  <a:pt x="6176" y="1072"/>
                </a:cubicBezTo>
                <a:lnTo>
                  <a:pt x="6176" y="4537"/>
                </a:lnTo>
                <a:cubicBezTo>
                  <a:pt x="6176" y="4695"/>
                  <a:pt x="6302" y="4821"/>
                  <a:pt x="6428" y="4852"/>
                </a:cubicBezTo>
                <a:cubicBezTo>
                  <a:pt x="6455" y="4858"/>
                  <a:pt x="6482" y="4860"/>
                  <a:pt x="6508" y="4860"/>
                </a:cubicBezTo>
                <a:cubicBezTo>
                  <a:pt x="6637" y="4860"/>
                  <a:pt x="6754" y="4799"/>
                  <a:pt x="6806" y="4695"/>
                </a:cubicBezTo>
                <a:lnTo>
                  <a:pt x="8287" y="2237"/>
                </a:lnTo>
                <a:cubicBezTo>
                  <a:pt x="8326" y="2139"/>
                  <a:pt x="8415" y="2090"/>
                  <a:pt x="8514" y="2090"/>
                </a:cubicBezTo>
                <a:cubicBezTo>
                  <a:pt x="8574" y="2090"/>
                  <a:pt x="8637" y="2107"/>
                  <a:pt x="8696" y="2143"/>
                </a:cubicBezTo>
                <a:cubicBezTo>
                  <a:pt x="8854" y="2206"/>
                  <a:pt x="8948" y="2426"/>
                  <a:pt x="8854" y="2615"/>
                </a:cubicBezTo>
                <a:lnTo>
                  <a:pt x="7656" y="5041"/>
                </a:lnTo>
                <a:cubicBezTo>
                  <a:pt x="7562" y="5262"/>
                  <a:pt x="7656" y="5451"/>
                  <a:pt x="7814" y="5514"/>
                </a:cubicBezTo>
                <a:cubicBezTo>
                  <a:pt x="7851" y="5551"/>
                  <a:pt x="7898" y="5569"/>
                  <a:pt x="7949" y="5569"/>
                </a:cubicBezTo>
                <a:cubicBezTo>
                  <a:pt x="8028" y="5569"/>
                  <a:pt x="8116" y="5527"/>
                  <a:pt x="8192" y="5451"/>
                </a:cubicBezTo>
                <a:cubicBezTo>
                  <a:pt x="9630" y="4282"/>
                  <a:pt x="9701" y="4254"/>
                  <a:pt x="9704" y="4254"/>
                </a:cubicBezTo>
                <a:cubicBezTo>
                  <a:pt x="9704" y="4254"/>
                  <a:pt x="9704" y="4254"/>
                  <a:pt x="9704" y="4254"/>
                </a:cubicBezTo>
                <a:cubicBezTo>
                  <a:pt x="9752" y="4206"/>
                  <a:pt x="9838" y="4183"/>
                  <a:pt x="9929" y="4183"/>
                </a:cubicBezTo>
                <a:cubicBezTo>
                  <a:pt x="10019" y="4183"/>
                  <a:pt x="10114" y="4206"/>
                  <a:pt x="10177" y="4254"/>
                </a:cubicBezTo>
                <a:cubicBezTo>
                  <a:pt x="10271" y="4380"/>
                  <a:pt x="10271" y="4632"/>
                  <a:pt x="10177" y="4726"/>
                </a:cubicBezTo>
                <a:lnTo>
                  <a:pt x="8318" y="6585"/>
                </a:lnTo>
                <a:cubicBezTo>
                  <a:pt x="8224" y="6680"/>
                  <a:pt x="8192" y="6743"/>
                  <a:pt x="8192" y="6837"/>
                </a:cubicBezTo>
                <a:lnTo>
                  <a:pt x="8192" y="7940"/>
                </a:lnTo>
                <a:cubicBezTo>
                  <a:pt x="8192" y="8349"/>
                  <a:pt x="7908" y="8759"/>
                  <a:pt x="7499" y="8916"/>
                </a:cubicBezTo>
                <a:cubicBezTo>
                  <a:pt x="7184" y="9042"/>
                  <a:pt x="6932" y="9263"/>
                  <a:pt x="6869" y="9609"/>
                </a:cubicBezTo>
                <a:cubicBezTo>
                  <a:pt x="6491" y="9672"/>
                  <a:pt x="6144" y="9672"/>
                  <a:pt x="5798" y="9672"/>
                </a:cubicBezTo>
                <a:cubicBezTo>
                  <a:pt x="5451" y="9672"/>
                  <a:pt x="5073" y="9672"/>
                  <a:pt x="4726" y="9609"/>
                </a:cubicBezTo>
                <a:cubicBezTo>
                  <a:pt x="4663" y="9294"/>
                  <a:pt x="4411" y="9042"/>
                  <a:pt x="4096" y="8916"/>
                </a:cubicBezTo>
                <a:cubicBezTo>
                  <a:pt x="3655" y="8759"/>
                  <a:pt x="3403" y="8381"/>
                  <a:pt x="3403" y="7940"/>
                </a:cubicBezTo>
                <a:cubicBezTo>
                  <a:pt x="3403" y="7562"/>
                  <a:pt x="3277" y="7247"/>
                  <a:pt x="2994" y="6963"/>
                </a:cubicBezTo>
                <a:lnTo>
                  <a:pt x="1418" y="5388"/>
                </a:lnTo>
                <a:cubicBezTo>
                  <a:pt x="1355" y="5293"/>
                  <a:pt x="1355" y="5041"/>
                  <a:pt x="1513" y="4947"/>
                </a:cubicBezTo>
                <a:cubicBezTo>
                  <a:pt x="1568" y="4873"/>
                  <a:pt x="1667" y="4842"/>
                  <a:pt x="1758" y="4842"/>
                </a:cubicBezTo>
                <a:cubicBezTo>
                  <a:pt x="1823" y="4842"/>
                  <a:pt x="1883" y="4858"/>
                  <a:pt x="1923" y="4884"/>
                </a:cubicBezTo>
                <a:cubicBezTo>
                  <a:pt x="3718" y="6238"/>
                  <a:pt x="3592" y="6144"/>
                  <a:pt x="3750" y="6207"/>
                </a:cubicBezTo>
                <a:cubicBezTo>
                  <a:pt x="3834" y="6207"/>
                  <a:pt x="3876" y="6221"/>
                  <a:pt x="3913" y="6221"/>
                </a:cubicBezTo>
                <a:cubicBezTo>
                  <a:pt x="3932" y="6221"/>
                  <a:pt x="3949" y="6217"/>
                  <a:pt x="3970" y="6207"/>
                </a:cubicBezTo>
                <a:cubicBezTo>
                  <a:pt x="5231" y="6238"/>
                  <a:pt x="5483" y="6617"/>
                  <a:pt x="5483" y="7215"/>
                </a:cubicBezTo>
                <a:cubicBezTo>
                  <a:pt x="5483" y="7404"/>
                  <a:pt x="5640" y="7562"/>
                  <a:pt x="5829" y="7562"/>
                </a:cubicBezTo>
                <a:cubicBezTo>
                  <a:pt x="6018" y="7562"/>
                  <a:pt x="6176" y="7404"/>
                  <a:pt x="6176" y="7215"/>
                </a:cubicBezTo>
                <a:cubicBezTo>
                  <a:pt x="6176" y="6554"/>
                  <a:pt x="5924" y="6081"/>
                  <a:pt x="5388" y="5797"/>
                </a:cubicBezTo>
                <a:cubicBezTo>
                  <a:pt x="5073" y="5640"/>
                  <a:pt x="4663" y="5514"/>
                  <a:pt x="4128" y="5514"/>
                </a:cubicBezTo>
                <a:cubicBezTo>
                  <a:pt x="3624" y="4348"/>
                  <a:pt x="2836" y="2647"/>
                  <a:pt x="2805" y="2615"/>
                </a:cubicBezTo>
                <a:cubicBezTo>
                  <a:pt x="2710" y="2458"/>
                  <a:pt x="2805" y="2206"/>
                  <a:pt x="2962" y="2143"/>
                </a:cubicBezTo>
                <a:cubicBezTo>
                  <a:pt x="3015" y="2111"/>
                  <a:pt x="3071" y="2097"/>
                  <a:pt x="3126" y="2097"/>
                </a:cubicBezTo>
                <a:cubicBezTo>
                  <a:pt x="3235" y="2097"/>
                  <a:pt x="3340" y="2153"/>
                  <a:pt x="3403" y="2237"/>
                </a:cubicBezTo>
                <a:lnTo>
                  <a:pt x="4852" y="4695"/>
                </a:lnTo>
                <a:cubicBezTo>
                  <a:pt x="4905" y="4799"/>
                  <a:pt x="5022" y="4860"/>
                  <a:pt x="5150" y="4860"/>
                </a:cubicBezTo>
                <a:cubicBezTo>
                  <a:pt x="5176" y="4860"/>
                  <a:pt x="5204" y="4858"/>
                  <a:pt x="5231" y="4852"/>
                </a:cubicBezTo>
                <a:cubicBezTo>
                  <a:pt x="5388" y="4821"/>
                  <a:pt x="5483" y="4695"/>
                  <a:pt x="5483" y="4537"/>
                </a:cubicBezTo>
                <a:lnTo>
                  <a:pt x="5483" y="1072"/>
                </a:lnTo>
                <a:cubicBezTo>
                  <a:pt x="5483" y="883"/>
                  <a:pt x="5640" y="725"/>
                  <a:pt x="5829" y="725"/>
                </a:cubicBezTo>
                <a:close/>
                <a:moveTo>
                  <a:pt x="8822" y="7310"/>
                </a:moveTo>
                <a:cubicBezTo>
                  <a:pt x="10082" y="7688"/>
                  <a:pt x="10901" y="8318"/>
                  <a:pt x="10901" y="8916"/>
                </a:cubicBezTo>
                <a:cubicBezTo>
                  <a:pt x="10996" y="9925"/>
                  <a:pt x="8791" y="10996"/>
                  <a:pt x="5829" y="10996"/>
                </a:cubicBezTo>
                <a:cubicBezTo>
                  <a:pt x="2868" y="10996"/>
                  <a:pt x="662" y="9988"/>
                  <a:pt x="662" y="8948"/>
                </a:cubicBezTo>
                <a:cubicBezTo>
                  <a:pt x="662" y="8412"/>
                  <a:pt x="1387" y="7814"/>
                  <a:pt x="2490" y="7404"/>
                </a:cubicBezTo>
                <a:lnTo>
                  <a:pt x="2553" y="7499"/>
                </a:lnTo>
                <a:cubicBezTo>
                  <a:pt x="2679" y="7625"/>
                  <a:pt x="2773" y="7782"/>
                  <a:pt x="2773" y="7940"/>
                </a:cubicBezTo>
                <a:cubicBezTo>
                  <a:pt x="2206" y="8097"/>
                  <a:pt x="1387" y="8349"/>
                  <a:pt x="1387" y="8948"/>
                </a:cubicBezTo>
                <a:cubicBezTo>
                  <a:pt x="1387" y="9231"/>
                  <a:pt x="1544" y="9452"/>
                  <a:pt x="1860" y="9672"/>
                </a:cubicBezTo>
                <a:cubicBezTo>
                  <a:pt x="2773" y="10208"/>
                  <a:pt x="4726" y="10334"/>
                  <a:pt x="5798" y="10334"/>
                </a:cubicBezTo>
                <a:cubicBezTo>
                  <a:pt x="6869" y="10334"/>
                  <a:pt x="8822" y="10208"/>
                  <a:pt x="9736" y="9672"/>
                </a:cubicBezTo>
                <a:cubicBezTo>
                  <a:pt x="10051" y="9452"/>
                  <a:pt x="10208" y="9231"/>
                  <a:pt x="10208" y="8948"/>
                </a:cubicBezTo>
                <a:cubicBezTo>
                  <a:pt x="10208" y="8349"/>
                  <a:pt x="9421" y="8097"/>
                  <a:pt x="8822" y="7940"/>
                </a:cubicBezTo>
                <a:lnTo>
                  <a:pt x="8822" y="7310"/>
                </a:lnTo>
                <a:close/>
                <a:moveTo>
                  <a:pt x="5829" y="1"/>
                </a:moveTo>
                <a:cubicBezTo>
                  <a:pt x="5294" y="1"/>
                  <a:pt x="4821" y="473"/>
                  <a:pt x="4821" y="1072"/>
                </a:cubicBezTo>
                <a:lnTo>
                  <a:pt x="4821" y="3309"/>
                </a:lnTo>
                <a:lnTo>
                  <a:pt x="4002" y="1954"/>
                </a:lnTo>
                <a:cubicBezTo>
                  <a:pt x="3807" y="1608"/>
                  <a:pt x="3464" y="1440"/>
                  <a:pt x="3115" y="1440"/>
                </a:cubicBezTo>
                <a:cubicBezTo>
                  <a:pt x="2956" y="1440"/>
                  <a:pt x="2795" y="1475"/>
                  <a:pt x="2647" y="1544"/>
                </a:cubicBezTo>
                <a:cubicBezTo>
                  <a:pt x="2143" y="1765"/>
                  <a:pt x="1923" y="2426"/>
                  <a:pt x="2175" y="2930"/>
                </a:cubicBezTo>
                <a:cubicBezTo>
                  <a:pt x="2206" y="2993"/>
                  <a:pt x="2679" y="4033"/>
                  <a:pt x="3088" y="4915"/>
                </a:cubicBezTo>
                <a:lnTo>
                  <a:pt x="2332" y="4380"/>
                </a:lnTo>
                <a:cubicBezTo>
                  <a:pt x="2157" y="4233"/>
                  <a:pt x="1933" y="4162"/>
                  <a:pt x="1710" y="4162"/>
                </a:cubicBezTo>
                <a:cubicBezTo>
                  <a:pt x="1452" y="4162"/>
                  <a:pt x="1195" y="4257"/>
                  <a:pt x="1009" y="4443"/>
                </a:cubicBezTo>
                <a:cubicBezTo>
                  <a:pt x="599" y="4852"/>
                  <a:pt x="599" y="5514"/>
                  <a:pt x="1009" y="5923"/>
                </a:cubicBezTo>
                <a:lnTo>
                  <a:pt x="1986" y="6900"/>
                </a:lnTo>
                <a:cubicBezTo>
                  <a:pt x="725" y="7404"/>
                  <a:pt x="1" y="8160"/>
                  <a:pt x="1" y="8948"/>
                </a:cubicBezTo>
                <a:cubicBezTo>
                  <a:pt x="1" y="9736"/>
                  <a:pt x="631" y="10460"/>
                  <a:pt x="1828" y="10964"/>
                </a:cubicBezTo>
                <a:cubicBezTo>
                  <a:pt x="2868" y="11437"/>
                  <a:pt x="4348" y="11689"/>
                  <a:pt x="5829" y="11689"/>
                </a:cubicBezTo>
                <a:cubicBezTo>
                  <a:pt x="8948" y="11689"/>
                  <a:pt x="11658" y="10586"/>
                  <a:pt x="11658" y="8979"/>
                </a:cubicBezTo>
                <a:cubicBezTo>
                  <a:pt x="11658" y="8003"/>
                  <a:pt x="10744" y="7184"/>
                  <a:pt x="9169" y="6680"/>
                </a:cubicBezTo>
                <a:lnTo>
                  <a:pt x="10649" y="5199"/>
                </a:lnTo>
                <a:cubicBezTo>
                  <a:pt x="11027" y="4821"/>
                  <a:pt x="11027" y="4159"/>
                  <a:pt x="10649" y="3750"/>
                </a:cubicBezTo>
                <a:cubicBezTo>
                  <a:pt x="10445" y="3561"/>
                  <a:pt x="10185" y="3466"/>
                  <a:pt x="9929" y="3466"/>
                </a:cubicBezTo>
                <a:cubicBezTo>
                  <a:pt x="9673" y="3466"/>
                  <a:pt x="9421" y="3561"/>
                  <a:pt x="9232" y="3750"/>
                </a:cubicBezTo>
                <a:cubicBezTo>
                  <a:pt x="9137" y="3844"/>
                  <a:pt x="9074" y="3876"/>
                  <a:pt x="8948" y="4002"/>
                </a:cubicBezTo>
                <a:cubicBezTo>
                  <a:pt x="8980" y="3876"/>
                  <a:pt x="9421" y="3025"/>
                  <a:pt x="9484" y="2930"/>
                </a:cubicBezTo>
                <a:cubicBezTo>
                  <a:pt x="9736" y="2426"/>
                  <a:pt x="9547" y="1765"/>
                  <a:pt x="9011" y="1544"/>
                </a:cubicBezTo>
                <a:cubicBezTo>
                  <a:pt x="8873" y="1475"/>
                  <a:pt x="8719" y="1440"/>
                  <a:pt x="8564" y="1440"/>
                </a:cubicBezTo>
                <a:cubicBezTo>
                  <a:pt x="8226" y="1440"/>
                  <a:pt x="7883" y="1608"/>
                  <a:pt x="7688" y="1954"/>
                </a:cubicBezTo>
                <a:lnTo>
                  <a:pt x="6869" y="3309"/>
                </a:lnTo>
                <a:lnTo>
                  <a:pt x="6869" y="1072"/>
                </a:lnTo>
                <a:cubicBezTo>
                  <a:pt x="6869" y="505"/>
                  <a:pt x="6396" y="1"/>
                  <a:pt x="58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8" name="Google Shape;22348;p81"/>
          <p:cNvSpPr/>
          <p:nvPr/>
        </p:nvSpPr>
        <p:spPr>
          <a:xfrm>
            <a:off x="1732206" y="4511710"/>
            <a:ext cx="471449" cy="471409"/>
          </a:xfrm>
          <a:custGeom>
            <a:avLst/>
            <a:gdLst/>
            <a:ahLst/>
            <a:cxnLst/>
            <a:rect l="l" t="t" r="r" b="b"/>
            <a:pathLst>
              <a:path w="11658" h="11657" extrusionOk="0">
                <a:moveTo>
                  <a:pt x="5829" y="662"/>
                </a:moveTo>
                <a:cubicBezTo>
                  <a:pt x="6396" y="662"/>
                  <a:pt x="6869" y="1134"/>
                  <a:pt x="6869" y="1670"/>
                </a:cubicBezTo>
                <a:cubicBezTo>
                  <a:pt x="6869" y="2237"/>
                  <a:pt x="6396" y="2741"/>
                  <a:pt x="5829" y="2741"/>
                </a:cubicBezTo>
                <a:cubicBezTo>
                  <a:pt x="5294" y="2710"/>
                  <a:pt x="4821" y="2237"/>
                  <a:pt x="4821" y="1670"/>
                </a:cubicBezTo>
                <a:cubicBezTo>
                  <a:pt x="4821" y="1134"/>
                  <a:pt x="5294" y="662"/>
                  <a:pt x="5829" y="662"/>
                </a:cubicBezTo>
                <a:close/>
                <a:moveTo>
                  <a:pt x="5829" y="3403"/>
                </a:moveTo>
                <a:cubicBezTo>
                  <a:pt x="7058" y="3403"/>
                  <a:pt x="8034" y="4316"/>
                  <a:pt x="8192" y="5451"/>
                </a:cubicBezTo>
                <a:lnTo>
                  <a:pt x="3466" y="5451"/>
                </a:lnTo>
                <a:cubicBezTo>
                  <a:pt x="3624" y="4285"/>
                  <a:pt x="4600" y="3403"/>
                  <a:pt x="5829" y="3403"/>
                </a:cubicBezTo>
                <a:close/>
                <a:moveTo>
                  <a:pt x="1702" y="8885"/>
                </a:moveTo>
                <a:cubicBezTo>
                  <a:pt x="2269" y="8885"/>
                  <a:pt x="2710" y="9357"/>
                  <a:pt x="2710" y="9924"/>
                </a:cubicBezTo>
                <a:cubicBezTo>
                  <a:pt x="2710" y="10460"/>
                  <a:pt x="2269" y="10932"/>
                  <a:pt x="1702" y="10932"/>
                </a:cubicBezTo>
                <a:cubicBezTo>
                  <a:pt x="1135" y="10932"/>
                  <a:pt x="694" y="10460"/>
                  <a:pt x="694" y="9924"/>
                </a:cubicBezTo>
                <a:cubicBezTo>
                  <a:pt x="694" y="9357"/>
                  <a:pt x="1135" y="8885"/>
                  <a:pt x="1702" y="8885"/>
                </a:cubicBezTo>
                <a:close/>
                <a:moveTo>
                  <a:pt x="5829" y="8885"/>
                </a:moveTo>
                <a:cubicBezTo>
                  <a:pt x="6396" y="8885"/>
                  <a:pt x="6869" y="9357"/>
                  <a:pt x="6869" y="9924"/>
                </a:cubicBezTo>
                <a:cubicBezTo>
                  <a:pt x="6869" y="10460"/>
                  <a:pt x="6396" y="10932"/>
                  <a:pt x="5829" y="10932"/>
                </a:cubicBezTo>
                <a:cubicBezTo>
                  <a:pt x="5294" y="10932"/>
                  <a:pt x="4821" y="10460"/>
                  <a:pt x="4821" y="9924"/>
                </a:cubicBezTo>
                <a:cubicBezTo>
                  <a:pt x="4821" y="9357"/>
                  <a:pt x="5294" y="8885"/>
                  <a:pt x="5829" y="8885"/>
                </a:cubicBezTo>
                <a:close/>
                <a:moveTo>
                  <a:pt x="9956" y="8885"/>
                </a:moveTo>
                <a:cubicBezTo>
                  <a:pt x="10523" y="8885"/>
                  <a:pt x="10996" y="9357"/>
                  <a:pt x="10996" y="9924"/>
                </a:cubicBezTo>
                <a:cubicBezTo>
                  <a:pt x="10996" y="10460"/>
                  <a:pt x="10523" y="10932"/>
                  <a:pt x="9956" y="10932"/>
                </a:cubicBezTo>
                <a:cubicBezTo>
                  <a:pt x="9421" y="10932"/>
                  <a:pt x="8948" y="10460"/>
                  <a:pt x="8948" y="9924"/>
                </a:cubicBezTo>
                <a:cubicBezTo>
                  <a:pt x="8948" y="9357"/>
                  <a:pt x="9421" y="8885"/>
                  <a:pt x="9956" y="8885"/>
                </a:cubicBezTo>
                <a:close/>
                <a:moveTo>
                  <a:pt x="5829" y="0"/>
                </a:moveTo>
                <a:cubicBezTo>
                  <a:pt x="4884" y="0"/>
                  <a:pt x="4128" y="725"/>
                  <a:pt x="4128" y="1670"/>
                </a:cubicBezTo>
                <a:cubicBezTo>
                  <a:pt x="4128" y="2143"/>
                  <a:pt x="4285" y="2584"/>
                  <a:pt x="4663" y="2899"/>
                </a:cubicBezTo>
                <a:lnTo>
                  <a:pt x="4695" y="2930"/>
                </a:lnTo>
                <a:cubicBezTo>
                  <a:pt x="3561" y="3403"/>
                  <a:pt x="2773" y="4505"/>
                  <a:pt x="2773" y="5766"/>
                </a:cubicBezTo>
                <a:cubicBezTo>
                  <a:pt x="2773" y="5955"/>
                  <a:pt x="2931" y="6144"/>
                  <a:pt x="3120" y="6144"/>
                </a:cubicBezTo>
                <a:lnTo>
                  <a:pt x="5514" y="6144"/>
                </a:lnTo>
                <a:lnTo>
                  <a:pt x="5514" y="6837"/>
                </a:lnTo>
                <a:lnTo>
                  <a:pt x="2395" y="6837"/>
                </a:lnTo>
                <a:cubicBezTo>
                  <a:pt x="1860" y="6837"/>
                  <a:pt x="1387" y="7309"/>
                  <a:pt x="1387" y="7876"/>
                </a:cubicBezTo>
                <a:lnTo>
                  <a:pt x="1387" y="8254"/>
                </a:lnTo>
                <a:cubicBezTo>
                  <a:pt x="599" y="8412"/>
                  <a:pt x="1" y="9137"/>
                  <a:pt x="1" y="9956"/>
                </a:cubicBezTo>
                <a:cubicBezTo>
                  <a:pt x="1" y="10901"/>
                  <a:pt x="757" y="11657"/>
                  <a:pt x="1702" y="11657"/>
                </a:cubicBezTo>
                <a:cubicBezTo>
                  <a:pt x="2647" y="11657"/>
                  <a:pt x="3403" y="10901"/>
                  <a:pt x="3403" y="9956"/>
                </a:cubicBezTo>
                <a:cubicBezTo>
                  <a:pt x="3403" y="9137"/>
                  <a:pt x="2805" y="8412"/>
                  <a:pt x="2017" y="8254"/>
                </a:cubicBezTo>
                <a:lnTo>
                  <a:pt x="2017" y="7876"/>
                </a:lnTo>
                <a:cubicBezTo>
                  <a:pt x="2017" y="7656"/>
                  <a:pt x="2175" y="7498"/>
                  <a:pt x="2364" y="7498"/>
                </a:cubicBezTo>
                <a:lnTo>
                  <a:pt x="5483" y="7498"/>
                </a:lnTo>
                <a:lnTo>
                  <a:pt x="5483" y="8223"/>
                </a:lnTo>
                <a:cubicBezTo>
                  <a:pt x="4695" y="8380"/>
                  <a:pt x="4096" y="9074"/>
                  <a:pt x="4096" y="9924"/>
                </a:cubicBezTo>
                <a:cubicBezTo>
                  <a:pt x="4096" y="10869"/>
                  <a:pt x="4852" y="11594"/>
                  <a:pt x="5798" y="11594"/>
                </a:cubicBezTo>
                <a:cubicBezTo>
                  <a:pt x="6743" y="11594"/>
                  <a:pt x="7499" y="10869"/>
                  <a:pt x="7499" y="9924"/>
                </a:cubicBezTo>
                <a:cubicBezTo>
                  <a:pt x="7499" y="9074"/>
                  <a:pt x="6900" y="8380"/>
                  <a:pt x="6113" y="8223"/>
                </a:cubicBezTo>
                <a:lnTo>
                  <a:pt x="6113" y="7498"/>
                </a:lnTo>
                <a:lnTo>
                  <a:pt x="9232" y="7498"/>
                </a:lnTo>
                <a:cubicBezTo>
                  <a:pt x="9421" y="7498"/>
                  <a:pt x="9578" y="7656"/>
                  <a:pt x="9578" y="7876"/>
                </a:cubicBezTo>
                <a:lnTo>
                  <a:pt x="9578" y="8254"/>
                </a:lnTo>
                <a:cubicBezTo>
                  <a:pt x="8791" y="8412"/>
                  <a:pt x="8192" y="9137"/>
                  <a:pt x="8192" y="9956"/>
                </a:cubicBezTo>
                <a:cubicBezTo>
                  <a:pt x="8192" y="10901"/>
                  <a:pt x="8948" y="11657"/>
                  <a:pt x="9893" y="11657"/>
                </a:cubicBezTo>
                <a:cubicBezTo>
                  <a:pt x="10838" y="11657"/>
                  <a:pt x="11595" y="10901"/>
                  <a:pt x="11595" y="9956"/>
                </a:cubicBezTo>
                <a:cubicBezTo>
                  <a:pt x="11658" y="9074"/>
                  <a:pt x="11059" y="8412"/>
                  <a:pt x="10271" y="8254"/>
                </a:cubicBezTo>
                <a:lnTo>
                  <a:pt x="10271" y="7876"/>
                </a:lnTo>
                <a:cubicBezTo>
                  <a:pt x="10271" y="7309"/>
                  <a:pt x="9799" y="6837"/>
                  <a:pt x="9263" y="6837"/>
                </a:cubicBezTo>
                <a:lnTo>
                  <a:pt x="6144" y="6837"/>
                </a:lnTo>
                <a:lnTo>
                  <a:pt x="6144" y="6144"/>
                </a:lnTo>
                <a:lnTo>
                  <a:pt x="8539" y="6144"/>
                </a:lnTo>
                <a:cubicBezTo>
                  <a:pt x="8759" y="6144"/>
                  <a:pt x="8917" y="5955"/>
                  <a:pt x="8917" y="5766"/>
                </a:cubicBezTo>
                <a:cubicBezTo>
                  <a:pt x="8917" y="4474"/>
                  <a:pt x="8129" y="3371"/>
                  <a:pt x="6963" y="2930"/>
                </a:cubicBezTo>
                <a:lnTo>
                  <a:pt x="7026" y="2899"/>
                </a:lnTo>
                <a:cubicBezTo>
                  <a:pt x="7341" y="2584"/>
                  <a:pt x="7530" y="2143"/>
                  <a:pt x="7530" y="1670"/>
                </a:cubicBezTo>
                <a:cubicBezTo>
                  <a:pt x="7530" y="725"/>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49" name="Google Shape;22349;p81"/>
          <p:cNvSpPr/>
          <p:nvPr/>
        </p:nvSpPr>
        <p:spPr>
          <a:xfrm>
            <a:off x="1720113" y="5125087"/>
            <a:ext cx="495632" cy="472380"/>
          </a:xfrm>
          <a:custGeom>
            <a:avLst/>
            <a:gdLst/>
            <a:ahLst/>
            <a:cxnLst/>
            <a:rect l="l" t="t" r="r" b="b"/>
            <a:pathLst>
              <a:path w="12256" h="11681" extrusionOk="0">
                <a:moveTo>
                  <a:pt x="8853" y="2072"/>
                </a:moveTo>
                <a:cubicBezTo>
                  <a:pt x="9121" y="2072"/>
                  <a:pt x="9389" y="2174"/>
                  <a:pt x="9578" y="2379"/>
                </a:cubicBezTo>
                <a:cubicBezTo>
                  <a:pt x="9987" y="2757"/>
                  <a:pt x="9987" y="3418"/>
                  <a:pt x="9578" y="3828"/>
                </a:cubicBezTo>
                <a:lnTo>
                  <a:pt x="8601" y="4805"/>
                </a:lnTo>
                <a:cubicBezTo>
                  <a:pt x="8444" y="4490"/>
                  <a:pt x="8254" y="4206"/>
                  <a:pt x="8002" y="3954"/>
                </a:cubicBezTo>
                <a:cubicBezTo>
                  <a:pt x="7782" y="3702"/>
                  <a:pt x="7467" y="3481"/>
                  <a:pt x="7152" y="3355"/>
                </a:cubicBezTo>
                <a:lnTo>
                  <a:pt x="8128" y="2379"/>
                </a:lnTo>
                <a:cubicBezTo>
                  <a:pt x="8317" y="2174"/>
                  <a:pt x="8585" y="2072"/>
                  <a:pt x="8853" y="2072"/>
                </a:cubicBezTo>
                <a:close/>
                <a:moveTo>
                  <a:pt x="5794" y="5110"/>
                </a:moveTo>
                <a:cubicBezTo>
                  <a:pt x="6066" y="5110"/>
                  <a:pt x="6350" y="5200"/>
                  <a:pt x="6553" y="5403"/>
                </a:cubicBezTo>
                <a:cubicBezTo>
                  <a:pt x="6837" y="5687"/>
                  <a:pt x="6900" y="6096"/>
                  <a:pt x="6774" y="6474"/>
                </a:cubicBezTo>
                <a:cubicBezTo>
                  <a:pt x="6675" y="6501"/>
                  <a:pt x="6569" y="6515"/>
                  <a:pt x="6462" y="6515"/>
                </a:cubicBezTo>
                <a:cubicBezTo>
                  <a:pt x="6192" y="6515"/>
                  <a:pt x="5915" y="6425"/>
                  <a:pt x="5734" y="6222"/>
                </a:cubicBezTo>
                <a:cubicBezTo>
                  <a:pt x="5451" y="5939"/>
                  <a:pt x="5356" y="5529"/>
                  <a:pt x="5482" y="5151"/>
                </a:cubicBezTo>
                <a:cubicBezTo>
                  <a:pt x="5580" y="5124"/>
                  <a:pt x="5686" y="5110"/>
                  <a:pt x="5794" y="5110"/>
                </a:cubicBezTo>
                <a:close/>
                <a:moveTo>
                  <a:pt x="8869" y="662"/>
                </a:moveTo>
                <a:cubicBezTo>
                  <a:pt x="9475" y="662"/>
                  <a:pt x="10082" y="898"/>
                  <a:pt x="10554" y="1371"/>
                </a:cubicBezTo>
                <a:cubicBezTo>
                  <a:pt x="11499" y="2316"/>
                  <a:pt x="11499" y="3828"/>
                  <a:pt x="10554" y="4773"/>
                </a:cubicBezTo>
                <a:lnTo>
                  <a:pt x="8160" y="7167"/>
                </a:lnTo>
                <a:cubicBezTo>
                  <a:pt x="7687" y="7640"/>
                  <a:pt x="7081" y="7876"/>
                  <a:pt x="6474" y="7876"/>
                </a:cubicBezTo>
                <a:cubicBezTo>
                  <a:pt x="5868" y="7876"/>
                  <a:pt x="5262" y="7640"/>
                  <a:pt x="4789" y="7167"/>
                </a:cubicBezTo>
                <a:cubicBezTo>
                  <a:pt x="4537" y="6947"/>
                  <a:pt x="4348" y="6632"/>
                  <a:pt x="4222" y="6254"/>
                </a:cubicBezTo>
                <a:lnTo>
                  <a:pt x="4789" y="5718"/>
                </a:lnTo>
                <a:cubicBezTo>
                  <a:pt x="4820" y="6065"/>
                  <a:pt x="4978" y="6411"/>
                  <a:pt x="5262" y="6695"/>
                </a:cubicBezTo>
                <a:cubicBezTo>
                  <a:pt x="5592" y="7026"/>
                  <a:pt x="6026" y="7191"/>
                  <a:pt x="6459" y="7191"/>
                </a:cubicBezTo>
                <a:cubicBezTo>
                  <a:pt x="6892" y="7191"/>
                  <a:pt x="7325" y="7026"/>
                  <a:pt x="7656" y="6695"/>
                </a:cubicBezTo>
                <a:lnTo>
                  <a:pt x="10050" y="4301"/>
                </a:lnTo>
                <a:cubicBezTo>
                  <a:pt x="10712" y="3639"/>
                  <a:pt x="10712" y="2568"/>
                  <a:pt x="10050" y="1906"/>
                </a:cubicBezTo>
                <a:cubicBezTo>
                  <a:pt x="9719" y="1560"/>
                  <a:pt x="9286" y="1386"/>
                  <a:pt x="8853" y="1386"/>
                </a:cubicBezTo>
                <a:cubicBezTo>
                  <a:pt x="8420" y="1386"/>
                  <a:pt x="7987" y="1560"/>
                  <a:pt x="7656" y="1906"/>
                </a:cubicBezTo>
                <a:lnTo>
                  <a:pt x="6427" y="3103"/>
                </a:lnTo>
                <a:cubicBezTo>
                  <a:pt x="6243" y="3066"/>
                  <a:pt x="6058" y="3051"/>
                  <a:pt x="5874" y="3051"/>
                </a:cubicBezTo>
                <a:cubicBezTo>
                  <a:pt x="5743" y="3051"/>
                  <a:pt x="5613" y="3059"/>
                  <a:pt x="5482" y="3072"/>
                </a:cubicBezTo>
                <a:lnTo>
                  <a:pt x="7183" y="1371"/>
                </a:lnTo>
                <a:cubicBezTo>
                  <a:pt x="7656" y="898"/>
                  <a:pt x="8262" y="662"/>
                  <a:pt x="8869" y="662"/>
                </a:cubicBezTo>
                <a:close/>
                <a:moveTo>
                  <a:pt x="3686" y="6821"/>
                </a:moveTo>
                <a:cubicBezTo>
                  <a:pt x="3844" y="7136"/>
                  <a:pt x="4033" y="7420"/>
                  <a:pt x="4253" y="7672"/>
                </a:cubicBezTo>
                <a:cubicBezTo>
                  <a:pt x="4505" y="7924"/>
                  <a:pt x="4820" y="8144"/>
                  <a:pt x="5135" y="8270"/>
                </a:cubicBezTo>
                <a:lnTo>
                  <a:pt x="4096" y="9278"/>
                </a:lnTo>
                <a:cubicBezTo>
                  <a:pt x="3907" y="9483"/>
                  <a:pt x="3647" y="9585"/>
                  <a:pt x="3383" y="9585"/>
                </a:cubicBezTo>
                <a:cubicBezTo>
                  <a:pt x="3119" y="9585"/>
                  <a:pt x="2851" y="9483"/>
                  <a:pt x="2647" y="9278"/>
                </a:cubicBezTo>
                <a:cubicBezTo>
                  <a:pt x="2269" y="8900"/>
                  <a:pt x="2269" y="8239"/>
                  <a:pt x="2647" y="7829"/>
                </a:cubicBezTo>
                <a:lnTo>
                  <a:pt x="3686" y="6821"/>
                </a:lnTo>
                <a:close/>
                <a:moveTo>
                  <a:pt x="5844" y="3718"/>
                </a:moveTo>
                <a:cubicBezTo>
                  <a:pt x="6451" y="3718"/>
                  <a:pt x="7057" y="3954"/>
                  <a:pt x="7530" y="4427"/>
                </a:cubicBezTo>
                <a:cubicBezTo>
                  <a:pt x="7782" y="4647"/>
                  <a:pt x="7971" y="4962"/>
                  <a:pt x="8097" y="5309"/>
                </a:cubicBezTo>
                <a:lnTo>
                  <a:pt x="7530" y="5876"/>
                </a:lnTo>
                <a:cubicBezTo>
                  <a:pt x="7498" y="5529"/>
                  <a:pt x="7341" y="5151"/>
                  <a:pt x="7057" y="4899"/>
                </a:cubicBezTo>
                <a:cubicBezTo>
                  <a:pt x="6726" y="4553"/>
                  <a:pt x="6293" y="4379"/>
                  <a:pt x="5860" y="4379"/>
                </a:cubicBezTo>
                <a:cubicBezTo>
                  <a:pt x="5427" y="4379"/>
                  <a:pt x="4994" y="4553"/>
                  <a:pt x="4663" y="4899"/>
                </a:cubicBezTo>
                <a:lnTo>
                  <a:pt x="2174" y="7357"/>
                </a:lnTo>
                <a:cubicBezTo>
                  <a:pt x="1512" y="8050"/>
                  <a:pt x="1512" y="9089"/>
                  <a:pt x="2174" y="9782"/>
                </a:cubicBezTo>
                <a:cubicBezTo>
                  <a:pt x="2505" y="10113"/>
                  <a:pt x="2938" y="10279"/>
                  <a:pt x="3371" y="10279"/>
                </a:cubicBezTo>
                <a:cubicBezTo>
                  <a:pt x="3804" y="10279"/>
                  <a:pt x="4238" y="10113"/>
                  <a:pt x="4568" y="9782"/>
                </a:cubicBezTo>
                <a:lnTo>
                  <a:pt x="5892" y="8459"/>
                </a:lnTo>
                <a:cubicBezTo>
                  <a:pt x="6122" y="8505"/>
                  <a:pt x="6336" y="8535"/>
                  <a:pt x="6570" y="8535"/>
                </a:cubicBezTo>
                <a:cubicBezTo>
                  <a:pt x="6656" y="8535"/>
                  <a:pt x="6744" y="8531"/>
                  <a:pt x="6837" y="8522"/>
                </a:cubicBezTo>
                <a:lnTo>
                  <a:pt x="6837" y="8522"/>
                </a:lnTo>
                <a:lnTo>
                  <a:pt x="5041" y="10286"/>
                </a:lnTo>
                <a:cubicBezTo>
                  <a:pt x="4568" y="10759"/>
                  <a:pt x="3962" y="10995"/>
                  <a:pt x="3355" y="10995"/>
                </a:cubicBezTo>
                <a:cubicBezTo>
                  <a:pt x="2749" y="10995"/>
                  <a:pt x="2143" y="10759"/>
                  <a:pt x="1670" y="10286"/>
                </a:cubicBezTo>
                <a:cubicBezTo>
                  <a:pt x="725" y="9341"/>
                  <a:pt x="725" y="7829"/>
                  <a:pt x="1670" y="6884"/>
                </a:cubicBezTo>
                <a:lnTo>
                  <a:pt x="4159" y="4427"/>
                </a:lnTo>
                <a:cubicBezTo>
                  <a:pt x="4631" y="3954"/>
                  <a:pt x="5238" y="3718"/>
                  <a:pt x="5844" y="3718"/>
                </a:cubicBezTo>
                <a:close/>
                <a:moveTo>
                  <a:pt x="8869" y="0"/>
                </a:moveTo>
                <a:cubicBezTo>
                  <a:pt x="8081" y="0"/>
                  <a:pt x="7294" y="299"/>
                  <a:pt x="6711" y="898"/>
                </a:cubicBezTo>
                <a:lnTo>
                  <a:pt x="1197" y="6411"/>
                </a:lnTo>
                <a:cubicBezTo>
                  <a:pt x="0" y="7609"/>
                  <a:pt x="0" y="9562"/>
                  <a:pt x="1197" y="10759"/>
                </a:cubicBezTo>
                <a:cubicBezTo>
                  <a:pt x="1812" y="11373"/>
                  <a:pt x="2599" y="11681"/>
                  <a:pt x="3379" y="11681"/>
                </a:cubicBezTo>
                <a:cubicBezTo>
                  <a:pt x="4159" y="11681"/>
                  <a:pt x="4931" y="11373"/>
                  <a:pt x="5514" y="10759"/>
                </a:cubicBezTo>
                <a:lnTo>
                  <a:pt x="11027" y="5246"/>
                </a:lnTo>
                <a:cubicBezTo>
                  <a:pt x="12256" y="4017"/>
                  <a:pt x="12256" y="2095"/>
                  <a:pt x="11027" y="898"/>
                </a:cubicBezTo>
                <a:cubicBezTo>
                  <a:pt x="10444" y="299"/>
                  <a:pt x="9656" y="0"/>
                  <a:pt x="88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2350" name="Google Shape;22350;p81"/>
          <p:cNvGrpSpPr/>
          <p:nvPr/>
        </p:nvGrpSpPr>
        <p:grpSpPr>
          <a:xfrm>
            <a:off x="4716828" y="3887783"/>
            <a:ext cx="471449" cy="470156"/>
            <a:chOff x="-30805300" y="1938725"/>
            <a:chExt cx="291450" cy="290650"/>
          </a:xfrm>
        </p:grpSpPr>
        <p:sp>
          <p:nvSpPr>
            <p:cNvPr id="22351" name="Google Shape;22351;p81"/>
            <p:cNvSpPr/>
            <p:nvPr/>
          </p:nvSpPr>
          <p:spPr>
            <a:xfrm>
              <a:off x="-30805300" y="1938725"/>
              <a:ext cx="291450" cy="290650"/>
            </a:xfrm>
            <a:custGeom>
              <a:avLst/>
              <a:gdLst/>
              <a:ahLst/>
              <a:cxnLst/>
              <a:rect l="l" t="t" r="r" b="b"/>
              <a:pathLst>
                <a:path w="11658" h="11626" extrusionOk="0">
                  <a:moveTo>
                    <a:pt x="6806" y="694"/>
                  </a:moveTo>
                  <a:lnTo>
                    <a:pt x="6806" y="1450"/>
                  </a:lnTo>
                  <a:lnTo>
                    <a:pt x="6112" y="1450"/>
                  </a:lnTo>
                  <a:lnTo>
                    <a:pt x="6112" y="694"/>
                  </a:lnTo>
                  <a:close/>
                  <a:moveTo>
                    <a:pt x="10586" y="4821"/>
                  </a:moveTo>
                  <a:cubicBezTo>
                    <a:pt x="10807" y="4821"/>
                    <a:pt x="10964" y="5010"/>
                    <a:pt x="10964" y="5199"/>
                  </a:cubicBezTo>
                  <a:cubicBezTo>
                    <a:pt x="10964" y="5388"/>
                    <a:pt x="10807" y="5545"/>
                    <a:pt x="10586" y="5545"/>
                  </a:cubicBezTo>
                  <a:lnTo>
                    <a:pt x="8570" y="5545"/>
                  </a:lnTo>
                  <a:cubicBezTo>
                    <a:pt x="8349" y="5545"/>
                    <a:pt x="8192" y="5388"/>
                    <a:pt x="8192" y="5199"/>
                  </a:cubicBezTo>
                  <a:cubicBezTo>
                    <a:pt x="8192" y="5010"/>
                    <a:pt x="8349" y="4821"/>
                    <a:pt x="8570" y="4821"/>
                  </a:cubicBezTo>
                  <a:close/>
                  <a:moveTo>
                    <a:pt x="6459" y="3529"/>
                  </a:moveTo>
                  <a:cubicBezTo>
                    <a:pt x="7089" y="3529"/>
                    <a:pt x="7656" y="3844"/>
                    <a:pt x="7971" y="4411"/>
                  </a:cubicBezTo>
                  <a:cubicBezTo>
                    <a:pt x="7688" y="4600"/>
                    <a:pt x="7499" y="4915"/>
                    <a:pt x="7499" y="5262"/>
                  </a:cubicBezTo>
                  <a:cubicBezTo>
                    <a:pt x="7499" y="5388"/>
                    <a:pt x="7530" y="5545"/>
                    <a:pt x="7562" y="5672"/>
                  </a:cubicBezTo>
                  <a:cubicBezTo>
                    <a:pt x="7121" y="5703"/>
                    <a:pt x="6806" y="6113"/>
                    <a:pt x="6806" y="6585"/>
                  </a:cubicBezTo>
                  <a:cubicBezTo>
                    <a:pt x="6806" y="6680"/>
                    <a:pt x="6806" y="6774"/>
                    <a:pt x="6869" y="6900"/>
                  </a:cubicBezTo>
                  <a:cubicBezTo>
                    <a:pt x="6743" y="6932"/>
                    <a:pt x="6617" y="6932"/>
                    <a:pt x="6459" y="6932"/>
                  </a:cubicBezTo>
                  <a:cubicBezTo>
                    <a:pt x="5514" y="6932"/>
                    <a:pt x="4758" y="6176"/>
                    <a:pt x="4758" y="5230"/>
                  </a:cubicBezTo>
                  <a:cubicBezTo>
                    <a:pt x="4758" y="4285"/>
                    <a:pt x="5514" y="3529"/>
                    <a:pt x="6459" y="3529"/>
                  </a:cubicBezTo>
                  <a:close/>
                  <a:moveTo>
                    <a:pt x="9893" y="6207"/>
                  </a:moveTo>
                  <a:cubicBezTo>
                    <a:pt x="10082" y="6207"/>
                    <a:pt x="10240" y="6365"/>
                    <a:pt x="10240" y="6585"/>
                  </a:cubicBezTo>
                  <a:cubicBezTo>
                    <a:pt x="10240" y="6774"/>
                    <a:pt x="10082" y="6932"/>
                    <a:pt x="9893" y="6932"/>
                  </a:cubicBezTo>
                  <a:lnTo>
                    <a:pt x="7845" y="6932"/>
                  </a:lnTo>
                  <a:cubicBezTo>
                    <a:pt x="7656" y="6932"/>
                    <a:pt x="7499" y="6774"/>
                    <a:pt x="7499" y="6585"/>
                  </a:cubicBezTo>
                  <a:cubicBezTo>
                    <a:pt x="7499" y="6365"/>
                    <a:pt x="7656" y="6207"/>
                    <a:pt x="7845" y="6207"/>
                  </a:cubicBezTo>
                  <a:close/>
                  <a:moveTo>
                    <a:pt x="9231" y="7562"/>
                  </a:moveTo>
                  <a:cubicBezTo>
                    <a:pt x="9420" y="7562"/>
                    <a:pt x="9578" y="7719"/>
                    <a:pt x="9578" y="7908"/>
                  </a:cubicBezTo>
                  <a:cubicBezTo>
                    <a:pt x="9578" y="8097"/>
                    <a:pt x="9420" y="8255"/>
                    <a:pt x="9231" y="8255"/>
                  </a:cubicBezTo>
                  <a:lnTo>
                    <a:pt x="7845" y="8255"/>
                  </a:lnTo>
                  <a:cubicBezTo>
                    <a:pt x="7656" y="8255"/>
                    <a:pt x="7499" y="8097"/>
                    <a:pt x="7499" y="7908"/>
                  </a:cubicBezTo>
                  <a:cubicBezTo>
                    <a:pt x="7499" y="7719"/>
                    <a:pt x="7656" y="7562"/>
                    <a:pt x="7845" y="7562"/>
                  </a:cubicBezTo>
                  <a:close/>
                  <a:moveTo>
                    <a:pt x="6595" y="2171"/>
                  </a:moveTo>
                  <a:cubicBezTo>
                    <a:pt x="7889" y="2171"/>
                    <a:pt x="8963" y="3033"/>
                    <a:pt x="9389" y="4159"/>
                  </a:cubicBezTo>
                  <a:lnTo>
                    <a:pt x="8633" y="4159"/>
                  </a:lnTo>
                  <a:cubicBezTo>
                    <a:pt x="8223" y="3340"/>
                    <a:pt x="7404" y="2805"/>
                    <a:pt x="6459" y="2805"/>
                  </a:cubicBezTo>
                  <a:cubicBezTo>
                    <a:pt x="5136" y="2805"/>
                    <a:pt x="4065" y="3844"/>
                    <a:pt x="4065" y="5199"/>
                  </a:cubicBezTo>
                  <a:cubicBezTo>
                    <a:pt x="4065" y="6522"/>
                    <a:pt x="5136" y="7593"/>
                    <a:pt x="6459" y="7593"/>
                  </a:cubicBezTo>
                  <a:cubicBezTo>
                    <a:pt x="6617" y="7593"/>
                    <a:pt x="6743" y="7593"/>
                    <a:pt x="6900" y="7562"/>
                  </a:cubicBezTo>
                  <a:lnTo>
                    <a:pt x="6900" y="7562"/>
                  </a:lnTo>
                  <a:cubicBezTo>
                    <a:pt x="6869" y="7688"/>
                    <a:pt x="6806" y="7782"/>
                    <a:pt x="6806" y="7940"/>
                  </a:cubicBezTo>
                  <a:cubicBezTo>
                    <a:pt x="6806" y="8066"/>
                    <a:pt x="6806" y="8192"/>
                    <a:pt x="6869" y="8255"/>
                  </a:cubicBezTo>
                  <a:cubicBezTo>
                    <a:pt x="6743" y="8255"/>
                    <a:pt x="6585" y="8318"/>
                    <a:pt x="6459" y="8318"/>
                  </a:cubicBezTo>
                  <a:cubicBezTo>
                    <a:pt x="4758" y="8318"/>
                    <a:pt x="3403" y="6932"/>
                    <a:pt x="3403" y="5230"/>
                  </a:cubicBezTo>
                  <a:cubicBezTo>
                    <a:pt x="3403" y="3529"/>
                    <a:pt x="4758" y="2174"/>
                    <a:pt x="6459" y="2174"/>
                  </a:cubicBezTo>
                  <a:cubicBezTo>
                    <a:pt x="6505" y="2172"/>
                    <a:pt x="6550" y="2171"/>
                    <a:pt x="6595" y="2171"/>
                  </a:cubicBezTo>
                  <a:close/>
                  <a:moveTo>
                    <a:pt x="8538" y="8917"/>
                  </a:moveTo>
                  <a:cubicBezTo>
                    <a:pt x="8759" y="8917"/>
                    <a:pt x="8916" y="9074"/>
                    <a:pt x="8916" y="9295"/>
                  </a:cubicBezTo>
                  <a:cubicBezTo>
                    <a:pt x="8853" y="9484"/>
                    <a:pt x="8696" y="9641"/>
                    <a:pt x="8538" y="9641"/>
                  </a:cubicBezTo>
                  <a:lnTo>
                    <a:pt x="7877" y="9641"/>
                  </a:lnTo>
                  <a:cubicBezTo>
                    <a:pt x="7688" y="9641"/>
                    <a:pt x="7530" y="9484"/>
                    <a:pt x="7530" y="9295"/>
                  </a:cubicBezTo>
                  <a:cubicBezTo>
                    <a:pt x="7530" y="9074"/>
                    <a:pt x="7688" y="8917"/>
                    <a:pt x="7877" y="8917"/>
                  </a:cubicBezTo>
                  <a:close/>
                  <a:moveTo>
                    <a:pt x="3592" y="1765"/>
                  </a:moveTo>
                  <a:cubicBezTo>
                    <a:pt x="3655" y="2111"/>
                    <a:pt x="3655" y="2427"/>
                    <a:pt x="3592" y="2805"/>
                  </a:cubicBezTo>
                  <a:cubicBezTo>
                    <a:pt x="3025" y="3466"/>
                    <a:pt x="2710" y="4285"/>
                    <a:pt x="2710" y="5199"/>
                  </a:cubicBezTo>
                  <a:cubicBezTo>
                    <a:pt x="2710" y="7278"/>
                    <a:pt x="4411" y="8917"/>
                    <a:pt x="6459" y="8917"/>
                  </a:cubicBezTo>
                  <a:cubicBezTo>
                    <a:pt x="6585" y="8917"/>
                    <a:pt x="6743" y="8917"/>
                    <a:pt x="6869" y="8885"/>
                  </a:cubicBezTo>
                  <a:lnTo>
                    <a:pt x="6869" y="8885"/>
                  </a:lnTo>
                  <a:cubicBezTo>
                    <a:pt x="6806" y="9011"/>
                    <a:pt x="6774" y="9137"/>
                    <a:pt x="6774" y="9232"/>
                  </a:cubicBezTo>
                  <a:cubicBezTo>
                    <a:pt x="6774" y="9358"/>
                    <a:pt x="6806" y="9484"/>
                    <a:pt x="6806" y="9610"/>
                  </a:cubicBezTo>
                  <a:lnTo>
                    <a:pt x="4915" y="9610"/>
                  </a:lnTo>
                  <a:cubicBezTo>
                    <a:pt x="4537" y="9641"/>
                    <a:pt x="4096" y="9830"/>
                    <a:pt x="3781" y="10145"/>
                  </a:cubicBezTo>
                  <a:lnTo>
                    <a:pt x="3088" y="10870"/>
                  </a:lnTo>
                  <a:lnTo>
                    <a:pt x="788" y="8633"/>
                  </a:lnTo>
                  <a:lnTo>
                    <a:pt x="1544" y="7908"/>
                  </a:lnTo>
                  <a:cubicBezTo>
                    <a:pt x="1859" y="7593"/>
                    <a:pt x="2048" y="7152"/>
                    <a:pt x="2048" y="6680"/>
                  </a:cubicBezTo>
                  <a:lnTo>
                    <a:pt x="2048" y="3655"/>
                  </a:lnTo>
                  <a:cubicBezTo>
                    <a:pt x="2048" y="3592"/>
                    <a:pt x="2080" y="3498"/>
                    <a:pt x="2143" y="3435"/>
                  </a:cubicBezTo>
                  <a:lnTo>
                    <a:pt x="3592" y="1765"/>
                  </a:lnTo>
                  <a:close/>
                  <a:moveTo>
                    <a:pt x="5167" y="1"/>
                  </a:moveTo>
                  <a:cubicBezTo>
                    <a:pt x="4978" y="1"/>
                    <a:pt x="4821" y="158"/>
                    <a:pt x="4821" y="347"/>
                  </a:cubicBezTo>
                  <a:cubicBezTo>
                    <a:pt x="4821" y="536"/>
                    <a:pt x="4978" y="694"/>
                    <a:pt x="5167" y="694"/>
                  </a:cubicBezTo>
                  <a:lnTo>
                    <a:pt x="5514" y="694"/>
                  </a:lnTo>
                  <a:lnTo>
                    <a:pt x="5514" y="1576"/>
                  </a:lnTo>
                  <a:cubicBezTo>
                    <a:pt x="5136" y="1702"/>
                    <a:pt x="4726" y="1891"/>
                    <a:pt x="4380" y="2111"/>
                  </a:cubicBezTo>
                  <a:cubicBezTo>
                    <a:pt x="4380" y="1796"/>
                    <a:pt x="4317" y="1481"/>
                    <a:pt x="4222" y="1229"/>
                  </a:cubicBezTo>
                  <a:lnTo>
                    <a:pt x="4159" y="977"/>
                  </a:lnTo>
                  <a:cubicBezTo>
                    <a:pt x="4096" y="851"/>
                    <a:pt x="4033" y="788"/>
                    <a:pt x="3907" y="757"/>
                  </a:cubicBezTo>
                  <a:cubicBezTo>
                    <a:pt x="3872" y="739"/>
                    <a:pt x="3839" y="731"/>
                    <a:pt x="3808" y="731"/>
                  </a:cubicBezTo>
                  <a:cubicBezTo>
                    <a:pt x="3728" y="731"/>
                    <a:pt x="3660" y="783"/>
                    <a:pt x="3592" y="851"/>
                  </a:cubicBezTo>
                  <a:lnTo>
                    <a:pt x="1702" y="2962"/>
                  </a:lnTo>
                  <a:cubicBezTo>
                    <a:pt x="1544" y="3151"/>
                    <a:pt x="1418" y="3372"/>
                    <a:pt x="1418" y="3624"/>
                  </a:cubicBezTo>
                  <a:lnTo>
                    <a:pt x="1418" y="6648"/>
                  </a:lnTo>
                  <a:cubicBezTo>
                    <a:pt x="1418" y="6932"/>
                    <a:pt x="1292" y="7152"/>
                    <a:pt x="1103" y="7373"/>
                  </a:cubicBezTo>
                  <a:lnTo>
                    <a:pt x="127" y="8349"/>
                  </a:lnTo>
                  <a:cubicBezTo>
                    <a:pt x="64" y="8412"/>
                    <a:pt x="1" y="8507"/>
                    <a:pt x="1" y="8570"/>
                  </a:cubicBezTo>
                  <a:cubicBezTo>
                    <a:pt x="1" y="8664"/>
                    <a:pt x="32" y="8790"/>
                    <a:pt x="127" y="8822"/>
                  </a:cubicBezTo>
                  <a:lnTo>
                    <a:pt x="2867" y="11531"/>
                  </a:lnTo>
                  <a:cubicBezTo>
                    <a:pt x="2930" y="11594"/>
                    <a:pt x="3025" y="11626"/>
                    <a:pt x="3116" y="11626"/>
                  </a:cubicBezTo>
                  <a:cubicBezTo>
                    <a:pt x="3206" y="11626"/>
                    <a:pt x="3293" y="11594"/>
                    <a:pt x="3340" y="11531"/>
                  </a:cubicBezTo>
                  <a:lnTo>
                    <a:pt x="4348" y="10555"/>
                  </a:lnTo>
                  <a:cubicBezTo>
                    <a:pt x="4537" y="10366"/>
                    <a:pt x="4758" y="10240"/>
                    <a:pt x="5041" y="10240"/>
                  </a:cubicBezTo>
                  <a:lnTo>
                    <a:pt x="8601" y="10240"/>
                  </a:lnTo>
                  <a:cubicBezTo>
                    <a:pt x="9137" y="10240"/>
                    <a:pt x="9610" y="9767"/>
                    <a:pt x="9610" y="9200"/>
                  </a:cubicBezTo>
                  <a:cubicBezTo>
                    <a:pt x="9610" y="9106"/>
                    <a:pt x="9578" y="8948"/>
                    <a:pt x="9547" y="8822"/>
                  </a:cubicBezTo>
                  <a:cubicBezTo>
                    <a:pt x="9956" y="8696"/>
                    <a:pt x="10303" y="8318"/>
                    <a:pt x="10303" y="7845"/>
                  </a:cubicBezTo>
                  <a:cubicBezTo>
                    <a:pt x="10303" y="7719"/>
                    <a:pt x="10240" y="7562"/>
                    <a:pt x="10208" y="7436"/>
                  </a:cubicBezTo>
                  <a:cubicBezTo>
                    <a:pt x="10649" y="7310"/>
                    <a:pt x="10964" y="6932"/>
                    <a:pt x="10964" y="6459"/>
                  </a:cubicBezTo>
                  <a:cubicBezTo>
                    <a:pt x="10964" y="6333"/>
                    <a:pt x="10933" y="6176"/>
                    <a:pt x="10870" y="6050"/>
                  </a:cubicBezTo>
                  <a:cubicBezTo>
                    <a:pt x="11027" y="6018"/>
                    <a:pt x="11185" y="5955"/>
                    <a:pt x="11342" y="5798"/>
                  </a:cubicBezTo>
                  <a:cubicBezTo>
                    <a:pt x="11563" y="5577"/>
                    <a:pt x="11657" y="5325"/>
                    <a:pt x="11657" y="5041"/>
                  </a:cubicBezTo>
                  <a:cubicBezTo>
                    <a:pt x="11657" y="4758"/>
                    <a:pt x="11563" y="4474"/>
                    <a:pt x="11342" y="4285"/>
                  </a:cubicBezTo>
                  <a:cubicBezTo>
                    <a:pt x="11122" y="4285"/>
                    <a:pt x="10870" y="4159"/>
                    <a:pt x="10586" y="4159"/>
                  </a:cubicBezTo>
                  <a:lnTo>
                    <a:pt x="10145" y="4159"/>
                  </a:lnTo>
                  <a:cubicBezTo>
                    <a:pt x="9767" y="2899"/>
                    <a:pt x="8790" y="1922"/>
                    <a:pt x="7530" y="1576"/>
                  </a:cubicBezTo>
                  <a:lnTo>
                    <a:pt x="7530" y="694"/>
                  </a:lnTo>
                  <a:lnTo>
                    <a:pt x="7877" y="694"/>
                  </a:lnTo>
                  <a:cubicBezTo>
                    <a:pt x="8097" y="694"/>
                    <a:pt x="8255" y="536"/>
                    <a:pt x="8255" y="347"/>
                  </a:cubicBezTo>
                  <a:cubicBezTo>
                    <a:pt x="8255" y="158"/>
                    <a:pt x="8097" y="1"/>
                    <a:pt x="78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2" name="Google Shape;22352;p81"/>
            <p:cNvSpPr/>
            <p:nvPr/>
          </p:nvSpPr>
          <p:spPr>
            <a:xfrm>
              <a:off x="-30670625" y="2042700"/>
              <a:ext cx="35475" cy="35450"/>
            </a:xfrm>
            <a:custGeom>
              <a:avLst/>
              <a:gdLst/>
              <a:ahLst/>
              <a:cxnLst/>
              <a:rect l="l" t="t" r="r" b="b"/>
              <a:pathLst>
                <a:path w="1419" h="1418" extrusionOk="0">
                  <a:moveTo>
                    <a:pt x="1072" y="0"/>
                  </a:moveTo>
                  <a:cubicBezTo>
                    <a:pt x="883" y="0"/>
                    <a:pt x="725" y="158"/>
                    <a:pt x="725" y="378"/>
                  </a:cubicBezTo>
                  <a:lnTo>
                    <a:pt x="725" y="725"/>
                  </a:lnTo>
                  <a:lnTo>
                    <a:pt x="379" y="725"/>
                  </a:lnTo>
                  <a:cubicBezTo>
                    <a:pt x="158" y="725"/>
                    <a:pt x="1" y="882"/>
                    <a:pt x="1" y="1071"/>
                  </a:cubicBezTo>
                  <a:cubicBezTo>
                    <a:pt x="1" y="1260"/>
                    <a:pt x="158" y="1418"/>
                    <a:pt x="379" y="1418"/>
                  </a:cubicBezTo>
                  <a:lnTo>
                    <a:pt x="1041" y="1418"/>
                  </a:lnTo>
                  <a:cubicBezTo>
                    <a:pt x="1230" y="1418"/>
                    <a:pt x="1387" y="1260"/>
                    <a:pt x="1387" y="1071"/>
                  </a:cubicBezTo>
                  <a:lnTo>
                    <a:pt x="1387" y="410"/>
                  </a:ln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53" name="Google Shape;22353;p81"/>
          <p:cNvGrpSpPr/>
          <p:nvPr/>
        </p:nvGrpSpPr>
        <p:grpSpPr>
          <a:xfrm>
            <a:off x="4717474" y="4511687"/>
            <a:ext cx="470156" cy="470924"/>
            <a:chOff x="-30805300" y="2298675"/>
            <a:chExt cx="290650" cy="291125"/>
          </a:xfrm>
        </p:grpSpPr>
        <p:sp>
          <p:nvSpPr>
            <p:cNvPr id="22354" name="Google Shape;22354;p81"/>
            <p:cNvSpPr/>
            <p:nvPr/>
          </p:nvSpPr>
          <p:spPr>
            <a:xfrm>
              <a:off x="-30720225" y="24191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5" name="Google Shape;22355;p81"/>
            <p:cNvSpPr/>
            <p:nvPr/>
          </p:nvSpPr>
          <p:spPr>
            <a:xfrm>
              <a:off x="-30635175" y="2453250"/>
              <a:ext cx="87450" cy="69125"/>
            </a:xfrm>
            <a:custGeom>
              <a:avLst/>
              <a:gdLst/>
              <a:ahLst/>
              <a:cxnLst/>
              <a:rect l="l" t="t" r="r" b="b"/>
              <a:pathLst>
                <a:path w="3498" h="2765" extrusionOk="0">
                  <a:moveTo>
                    <a:pt x="3124" y="0"/>
                  </a:moveTo>
                  <a:cubicBezTo>
                    <a:pt x="3033" y="0"/>
                    <a:pt x="2946" y="40"/>
                    <a:pt x="2899" y="118"/>
                  </a:cubicBezTo>
                  <a:lnTo>
                    <a:pt x="1040" y="1946"/>
                  </a:lnTo>
                  <a:lnTo>
                    <a:pt x="599" y="1505"/>
                  </a:lnTo>
                  <a:cubicBezTo>
                    <a:pt x="536" y="1442"/>
                    <a:pt x="450" y="1410"/>
                    <a:pt x="363" y="1410"/>
                  </a:cubicBezTo>
                  <a:cubicBezTo>
                    <a:pt x="276" y="1410"/>
                    <a:pt x="190" y="1442"/>
                    <a:pt x="127" y="1505"/>
                  </a:cubicBezTo>
                  <a:cubicBezTo>
                    <a:pt x="1" y="1631"/>
                    <a:pt x="1" y="1851"/>
                    <a:pt x="127" y="1977"/>
                  </a:cubicBezTo>
                  <a:lnTo>
                    <a:pt x="788" y="2639"/>
                  </a:lnTo>
                  <a:cubicBezTo>
                    <a:pt x="883" y="2733"/>
                    <a:pt x="977" y="2765"/>
                    <a:pt x="1040" y="2765"/>
                  </a:cubicBezTo>
                  <a:cubicBezTo>
                    <a:pt x="1103" y="2765"/>
                    <a:pt x="1198" y="2733"/>
                    <a:pt x="1261" y="2639"/>
                  </a:cubicBezTo>
                  <a:lnTo>
                    <a:pt x="3372" y="591"/>
                  </a:lnTo>
                  <a:cubicBezTo>
                    <a:pt x="3498" y="496"/>
                    <a:pt x="3498" y="244"/>
                    <a:pt x="3372" y="118"/>
                  </a:cubicBezTo>
                  <a:cubicBezTo>
                    <a:pt x="3309" y="40"/>
                    <a:pt x="3214" y="0"/>
                    <a:pt x="31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6" name="Google Shape;22356;p81"/>
            <p:cNvSpPr/>
            <p:nvPr/>
          </p:nvSpPr>
          <p:spPr>
            <a:xfrm>
              <a:off x="-30805300" y="2298675"/>
              <a:ext cx="290650" cy="291125"/>
            </a:xfrm>
            <a:custGeom>
              <a:avLst/>
              <a:gdLst/>
              <a:ahLst/>
              <a:cxnLst/>
              <a:rect l="l" t="t" r="r" b="b"/>
              <a:pathLst>
                <a:path w="11626" h="11645" extrusionOk="0">
                  <a:moveTo>
                    <a:pt x="5797" y="630"/>
                  </a:moveTo>
                  <a:cubicBezTo>
                    <a:pt x="6333" y="630"/>
                    <a:pt x="6806" y="1103"/>
                    <a:pt x="6806" y="1670"/>
                  </a:cubicBezTo>
                  <a:lnTo>
                    <a:pt x="6806" y="4096"/>
                  </a:lnTo>
                  <a:lnTo>
                    <a:pt x="6459" y="4096"/>
                  </a:lnTo>
                  <a:cubicBezTo>
                    <a:pt x="5514" y="4096"/>
                    <a:pt x="4758" y="4852"/>
                    <a:pt x="4758" y="5797"/>
                  </a:cubicBezTo>
                  <a:lnTo>
                    <a:pt x="4758" y="6144"/>
                  </a:lnTo>
                  <a:lnTo>
                    <a:pt x="3088" y="6144"/>
                  </a:lnTo>
                  <a:lnTo>
                    <a:pt x="3088" y="6207"/>
                  </a:lnTo>
                  <a:cubicBezTo>
                    <a:pt x="2993" y="6207"/>
                    <a:pt x="2930" y="6238"/>
                    <a:pt x="2836" y="6270"/>
                  </a:cubicBezTo>
                  <a:lnTo>
                    <a:pt x="2017" y="7057"/>
                  </a:lnTo>
                  <a:lnTo>
                    <a:pt x="2017" y="6490"/>
                  </a:lnTo>
                  <a:cubicBezTo>
                    <a:pt x="2017" y="6301"/>
                    <a:pt x="1859" y="6144"/>
                    <a:pt x="1670" y="6144"/>
                  </a:cubicBezTo>
                  <a:cubicBezTo>
                    <a:pt x="1103" y="6144"/>
                    <a:pt x="631" y="5671"/>
                    <a:pt x="631" y="5136"/>
                  </a:cubicBezTo>
                  <a:lnTo>
                    <a:pt x="631" y="1670"/>
                  </a:lnTo>
                  <a:cubicBezTo>
                    <a:pt x="631" y="1103"/>
                    <a:pt x="1103" y="630"/>
                    <a:pt x="1670" y="630"/>
                  </a:cubicBezTo>
                  <a:close/>
                  <a:moveTo>
                    <a:pt x="9925" y="4852"/>
                  </a:moveTo>
                  <a:cubicBezTo>
                    <a:pt x="10492" y="4852"/>
                    <a:pt x="10964" y="5325"/>
                    <a:pt x="10964" y="5860"/>
                  </a:cubicBezTo>
                  <a:lnTo>
                    <a:pt x="10964" y="8601"/>
                  </a:lnTo>
                  <a:cubicBezTo>
                    <a:pt x="10964" y="9137"/>
                    <a:pt x="10492" y="9609"/>
                    <a:pt x="9925" y="9609"/>
                  </a:cubicBezTo>
                  <a:lnTo>
                    <a:pt x="8538" y="9609"/>
                  </a:lnTo>
                  <a:cubicBezTo>
                    <a:pt x="8475" y="9609"/>
                    <a:pt x="8349" y="9672"/>
                    <a:pt x="8318" y="9735"/>
                  </a:cubicBezTo>
                  <a:lnTo>
                    <a:pt x="7530" y="10523"/>
                  </a:lnTo>
                  <a:lnTo>
                    <a:pt x="7530" y="9987"/>
                  </a:lnTo>
                  <a:cubicBezTo>
                    <a:pt x="7530" y="9767"/>
                    <a:pt x="7373" y="9609"/>
                    <a:pt x="7184" y="9609"/>
                  </a:cubicBezTo>
                  <a:lnTo>
                    <a:pt x="6491" y="9609"/>
                  </a:lnTo>
                  <a:cubicBezTo>
                    <a:pt x="5955" y="9609"/>
                    <a:pt x="5482" y="9137"/>
                    <a:pt x="5482" y="8601"/>
                  </a:cubicBezTo>
                  <a:lnTo>
                    <a:pt x="5482" y="5860"/>
                  </a:lnTo>
                  <a:cubicBezTo>
                    <a:pt x="5482" y="5325"/>
                    <a:pt x="5955" y="4852"/>
                    <a:pt x="6491" y="4852"/>
                  </a:cubicBezTo>
                  <a:close/>
                  <a:moveTo>
                    <a:pt x="1702" y="0"/>
                  </a:moveTo>
                  <a:cubicBezTo>
                    <a:pt x="757" y="0"/>
                    <a:pt x="1" y="756"/>
                    <a:pt x="1" y="1702"/>
                  </a:cubicBezTo>
                  <a:lnTo>
                    <a:pt x="1" y="5167"/>
                  </a:lnTo>
                  <a:cubicBezTo>
                    <a:pt x="1" y="5986"/>
                    <a:pt x="599" y="6711"/>
                    <a:pt x="1387" y="6868"/>
                  </a:cubicBezTo>
                  <a:lnTo>
                    <a:pt x="1387" y="7940"/>
                  </a:lnTo>
                  <a:cubicBezTo>
                    <a:pt x="1387" y="8034"/>
                    <a:pt x="1450" y="8192"/>
                    <a:pt x="1576" y="8255"/>
                  </a:cubicBezTo>
                  <a:cubicBezTo>
                    <a:pt x="1618" y="8265"/>
                    <a:pt x="1663" y="8272"/>
                    <a:pt x="1708" y="8272"/>
                  </a:cubicBezTo>
                  <a:cubicBezTo>
                    <a:pt x="1796" y="8272"/>
                    <a:pt x="1880" y="8244"/>
                    <a:pt x="1922" y="8160"/>
                  </a:cubicBezTo>
                  <a:lnTo>
                    <a:pt x="3246" y="6900"/>
                  </a:lnTo>
                  <a:lnTo>
                    <a:pt x="4821" y="6900"/>
                  </a:lnTo>
                  <a:lnTo>
                    <a:pt x="4821" y="8601"/>
                  </a:lnTo>
                  <a:cubicBezTo>
                    <a:pt x="4821" y="9546"/>
                    <a:pt x="5545" y="10302"/>
                    <a:pt x="6491" y="10302"/>
                  </a:cubicBezTo>
                  <a:lnTo>
                    <a:pt x="6869" y="10302"/>
                  </a:lnTo>
                  <a:lnTo>
                    <a:pt x="6869" y="11311"/>
                  </a:lnTo>
                  <a:cubicBezTo>
                    <a:pt x="6869" y="11468"/>
                    <a:pt x="6932" y="11594"/>
                    <a:pt x="7058" y="11626"/>
                  </a:cubicBezTo>
                  <a:cubicBezTo>
                    <a:pt x="7104" y="11637"/>
                    <a:pt x="7154" y="11644"/>
                    <a:pt x="7202" y="11644"/>
                  </a:cubicBezTo>
                  <a:cubicBezTo>
                    <a:pt x="7286" y="11644"/>
                    <a:pt x="7364" y="11623"/>
                    <a:pt x="7404" y="11563"/>
                  </a:cubicBezTo>
                  <a:lnTo>
                    <a:pt x="8664" y="10302"/>
                  </a:lnTo>
                  <a:lnTo>
                    <a:pt x="9925" y="10302"/>
                  </a:lnTo>
                  <a:cubicBezTo>
                    <a:pt x="10870" y="10302"/>
                    <a:pt x="11626" y="9546"/>
                    <a:pt x="11626" y="8601"/>
                  </a:cubicBezTo>
                  <a:lnTo>
                    <a:pt x="11626" y="5892"/>
                  </a:lnTo>
                  <a:cubicBezTo>
                    <a:pt x="11626" y="4884"/>
                    <a:pt x="10870" y="4159"/>
                    <a:pt x="9925" y="4159"/>
                  </a:cubicBezTo>
                  <a:lnTo>
                    <a:pt x="7530" y="4159"/>
                  </a:lnTo>
                  <a:lnTo>
                    <a:pt x="7530" y="1702"/>
                  </a:lnTo>
                  <a:cubicBezTo>
                    <a:pt x="7530" y="756"/>
                    <a:pt x="67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57" name="Google Shape;22357;p81"/>
            <p:cNvSpPr/>
            <p:nvPr/>
          </p:nvSpPr>
          <p:spPr>
            <a:xfrm>
              <a:off x="-30737575" y="2332550"/>
              <a:ext cx="53600" cy="69325"/>
            </a:xfrm>
            <a:custGeom>
              <a:avLst/>
              <a:gdLst/>
              <a:ahLst/>
              <a:cxnLst/>
              <a:rect l="l" t="t" r="r" b="b"/>
              <a:pathLst>
                <a:path w="2144" h="2773" extrusionOk="0">
                  <a:moveTo>
                    <a:pt x="1041" y="0"/>
                  </a:moveTo>
                  <a:cubicBezTo>
                    <a:pt x="474" y="0"/>
                    <a:pt x="1" y="473"/>
                    <a:pt x="1" y="1008"/>
                  </a:cubicBezTo>
                  <a:cubicBezTo>
                    <a:pt x="1" y="1197"/>
                    <a:pt x="158" y="1355"/>
                    <a:pt x="379" y="1355"/>
                  </a:cubicBezTo>
                  <a:cubicBezTo>
                    <a:pt x="568" y="1355"/>
                    <a:pt x="726" y="1197"/>
                    <a:pt x="726" y="1008"/>
                  </a:cubicBezTo>
                  <a:cubicBezTo>
                    <a:pt x="726" y="819"/>
                    <a:pt x="883" y="662"/>
                    <a:pt x="1072" y="662"/>
                  </a:cubicBezTo>
                  <a:cubicBezTo>
                    <a:pt x="1293" y="662"/>
                    <a:pt x="1450" y="819"/>
                    <a:pt x="1450" y="1008"/>
                  </a:cubicBezTo>
                  <a:cubicBezTo>
                    <a:pt x="1450" y="1103"/>
                    <a:pt x="1324" y="1292"/>
                    <a:pt x="1198" y="1323"/>
                  </a:cubicBezTo>
                  <a:cubicBezTo>
                    <a:pt x="915" y="1449"/>
                    <a:pt x="757" y="1701"/>
                    <a:pt x="757" y="1953"/>
                  </a:cubicBezTo>
                  <a:lnTo>
                    <a:pt x="757" y="2426"/>
                  </a:lnTo>
                  <a:cubicBezTo>
                    <a:pt x="757" y="2615"/>
                    <a:pt x="915" y="2772"/>
                    <a:pt x="1135" y="2772"/>
                  </a:cubicBezTo>
                  <a:cubicBezTo>
                    <a:pt x="1324" y="2772"/>
                    <a:pt x="1482" y="2615"/>
                    <a:pt x="1482" y="2426"/>
                  </a:cubicBezTo>
                  <a:lnTo>
                    <a:pt x="1482" y="1953"/>
                  </a:lnTo>
                  <a:cubicBezTo>
                    <a:pt x="1860" y="1796"/>
                    <a:pt x="2143" y="1418"/>
                    <a:pt x="2143" y="1008"/>
                  </a:cubicBezTo>
                  <a:cubicBezTo>
                    <a:pt x="2049" y="473"/>
                    <a:pt x="1576"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58" name="Google Shape;22358;p81"/>
          <p:cNvGrpSpPr/>
          <p:nvPr/>
        </p:nvGrpSpPr>
        <p:grpSpPr>
          <a:xfrm>
            <a:off x="4716848" y="5125266"/>
            <a:ext cx="471409" cy="471409"/>
            <a:chOff x="-30806075" y="2657050"/>
            <a:chExt cx="291425" cy="291425"/>
          </a:xfrm>
        </p:grpSpPr>
        <p:sp>
          <p:nvSpPr>
            <p:cNvPr id="22359" name="Google Shape;22359;p81"/>
            <p:cNvSpPr/>
            <p:nvPr/>
          </p:nvSpPr>
          <p:spPr>
            <a:xfrm>
              <a:off x="-30806075" y="2657050"/>
              <a:ext cx="291425" cy="291425"/>
            </a:xfrm>
            <a:custGeom>
              <a:avLst/>
              <a:gdLst/>
              <a:ahLst/>
              <a:cxnLst/>
              <a:rect l="l" t="t" r="r" b="b"/>
              <a:pathLst>
                <a:path w="11657" h="11657" extrusionOk="0">
                  <a:moveTo>
                    <a:pt x="5828" y="693"/>
                  </a:moveTo>
                  <a:cubicBezTo>
                    <a:pt x="8664" y="693"/>
                    <a:pt x="10995" y="2993"/>
                    <a:pt x="10995" y="5828"/>
                  </a:cubicBezTo>
                  <a:cubicBezTo>
                    <a:pt x="10995" y="8664"/>
                    <a:pt x="8664" y="10995"/>
                    <a:pt x="5828" y="10995"/>
                  </a:cubicBezTo>
                  <a:cubicBezTo>
                    <a:pt x="2993" y="10995"/>
                    <a:pt x="662" y="8664"/>
                    <a:pt x="662" y="5828"/>
                  </a:cubicBezTo>
                  <a:cubicBezTo>
                    <a:pt x="662" y="2993"/>
                    <a:pt x="2993" y="693"/>
                    <a:pt x="5828" y="693"/>
                  </a:cubicBezTo>
                  <a:close/>
                  <a:moveTo>
                    <a:pt x="5828" y="0"/>
                  </a:moveTo>
                  <a:cubicBezTo>
                    <a:pt x="2583" y="0"/>
                    <a:pt x="0" y="2646"/>
                    <a:pt x="0" y="5828"/>
                  </a:cubicBezTo>
                  <a:cubicBezTo>
                    <a:pt x="0" y="9073"/>
                    <a:pt x="2646" y="11657"/>
                    <a:pt x="5828" y="11657"/>
                  </a:cubicBezTo>
                  <a:cubicBezTo>
                    <a:pt x="9042" y="11657"/>
                    <a:pt x="11657" y="9042"/>
                    <a:pt x="11657" y="5828"/>
                  </a:cubicBezTo>
                  <a:cubicBezTo>
                    <a:pt x="11657" y="2646"/>
                    <a:pt x="9042"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0" name="Google Shape;22360;p81"/>
            <p:cNvSpPr/>
            <p:nvPr/>
          </p:nvSpPr>
          <p:spPr>
            <a:xfrm>
              <a:off x="-30771425" y="2692475"/>
              <a:ext cx="222125" cy="222925"/>
            </a:xfrm>
            <a:custGeom>
              <a:avLst/>
              <a:gdLst/>
              <a:ahLst/>
              <a:cxnLst/>
              <a:rect l="l" t="t" r="r" b="b"/>
              <a:pathLst>
                <a:path w="8885" h="8917" extrusionOk="0">
                  <a:moveTo>
                    <a:pt x="4442" y="725"/>
                  </a:moveTo>
                  <a:cubicBezTo>
                    <a:pt x="6522" y="725"/>
                    <a:pt x="8192" y="2427"/>
                    <a:pt x="8192" y="4474"/>
                  </a:cubicBezTo>
                  <a:cubicBezTo>
                    <a:pt x="8192" y="6522"/>
                    <a:pt x="6522" y="8192"/>
                    <a:pt x="4442" y="8192"/>
                  </a:cubicBezTo>
                  <a:cubicBezTo>
                    <a:pt x="2363" y="8192"/>
                    <a:pt x="693" y="6522"/>
                    <a:pt x="693" y="4474"/>
                  </a:cubicBezTo>
                  <a:cubicBezTo>
                    <a:pt x="693" y="2427"/>
                    <a:pt x="2395" y="725"/>
                    <a:pt x="4442" y="725"/>
                  </a:cubicBezTo>
                  <a:close/>
                  <a:moveTo>
                    <a:pt x="4442" y="1"/>
                  </a:moveTo>
                  <a:cubicBezTo>
                    <a:pt x="1985" y="1"/>
                    <a:pt x="0" y="2017"/>
                    <a:pt x="0" y="4474"/>
                  </a:cubicBezTo>
                  <a:cubicBezTo>
                    <a:pt x="0" y="6900"/>
                    <a:pt x="1985" y="8917"/>
                    <a:pt x="4442" y="8917"/>
                  </a:cubicBezTo>
                  <a:cubicBezTo>
                    <a:pt x="6868" y="8917"/>
                    <a:pt x="8885" y="6900"/>
                    <a:pt x="8885" y="4474"/>
                  </a:cubicBezTo>
                  <a:cubicBezTo>
                    <a:pt x="8885" y="2017"/>
                    <a:pt x="6868"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1" name="Google Shape;22361;p81"/>
            <p:cNvSpPr/>
            <p:nvPr/>
          </p:nvSpPr>
          <p:spPr>
            <a:xfrm>
              <a:off x="-30669050" y="2726350"/>
              <a:ext cx="52025" cy="119150"/>
            </a:xfrm>
            <a:custGeom>
              <a:avLst/>
              <a:gdLst/>
              <a:ahLst/>
              <a:cxnLst/>
              <a:rect l="l" t="t" r="r" b="b"/>
              <a:pathLst>
                <a:path w="2081" h="4766" extrusionOk="0">
                  <a:moveTo>
                    <a:pt x="347" y="0"/>
                  </a:moveTo>
                  <a:cubicBezTo>
                    <a:pt x="158" y="0"/>
                    <a:pt x="1" y="158"/>
                    <a:pt x="1" y="347"/>
                  </a:cubicBezTo>
                  <a:lnTo>
                    <a:pt x="1" y="3056"/>
                  </a:lnTo>
                  <a:cubicBezTo>
                    <a:pt x="1" y="3151"/>
                    <a:pt x="32" y="3277"/>
                    <a:pt x="95" y="3308"/>
                  </a:cubicBezTo>
                  <a:lnTo>
                    <a:pt x="1482" y="4695"/>
                  </a:lnTo>
                  <a:cubicBezTo>
                    <a:pt x="1545" y="4742"/>
                    <a:pt x="1631" y="4766"/>
                    <a:pt x="1718" y="4766"/>
                  </a:cubicBezTo>
                  <a:cubicBezTo>
                    <a:pt x="1805" y="4766"/>
                    <a:pt x="1891" y="4742"/>
                    <a:pt x="1954" y="4695"/>
                  </a:cubicBezTo>
                  <a:cubicBezTo>
                    <a:pt x="2080" y="4569"/>
                    <a:pt x="2080" y="4317"/>
                    <a:pt x="1954" y="4222"/>
                  </a:cubicBezTo>
                  <a:lnTo>
                    <a:pt x="694" y="2962"/>
                  </a:lnTo>
                  <a:lnTo>
                    <a:pt x="694" y="347"/>
                  </a:ln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62" name="Google Shape;22362;p81"/>
          <p:cNvGrpSpPr/>
          <p:nvPr/>
        </p:nvGrpSpPr>
        <p:grpSpPr>
          <a:xfrm>
            <a:off x="3519576" y="5735676"/>
            <a:ext cx="471409" cy="471409"/>
            <a:chOff x="-30064925" y="2332550"/>
            <a:chExt cx="291425" cy="291425"/>
          </a:xfrm>
        </p:grpSpPr>
        <p:sp>
          <p:nvSpPr>
            <p:cNvPr id="22363" name="Google Shape;22363;p81"/>
            <p:cNvSpPr/>
            <p:nvPr/>
          </p:nvSpPr>
          <p:spPr>
            <a:xfrm>
              <a:off x="-30064925" y="2332550"/>
              <a:ext cx="291425" cy="291425"/>
            </a:xfrm>
            <a:custGeom>
              <a:avLst/>
              <a:gdLst/>
              <a:ahLst/>
              <a:cxnLst/>
              <a:rect l="l" t="t" r="r" b="b"/>
              <a:pathLst>
                <a:path w="11657" h="11657" extrusionOk="0">
                  <a:moveTo>
                    <a:pt x="5829" y="662"/>
                  </a:moveTo>
                  <a:cubicBezTo>
                    <a:pt x="8664" y="662"/>
                    <a:pt x="10995" y="2993"/>
                    <a:pt x="10995" y="5828"/>
                  </a:cubicBezTo>
                  <a:cubicBezTo>
                    <a:pt x="10995" y="8695"/>
                    <a:pt x="8664" y="10995"/>
                    <a:pt x="5829" y="10995"/>
                  </a:cubicBezTo>
                  <a:cubicBezTo>
                    <a:pt x="2993" y="10995"/>
                    <a:pt x="662" y="8664"/>
                    <a:pt x="662" y="5828"/>
                  </a:cubicBezTo>
                  <a:cubicBezTo>
                    <a:pt x="662" y="2993"/>
                    <a:pt x="2993" y="662"/>
                    <a:pt x="5829" y="662"/>
                  </a:cubicBezTo>
                  <a:close/>
                  <a:moveTo>
                    <a:pt x="5829" y="0"/>
                  </a:moveTo>
                  <a:cubicBezTo>
                    <a:pt x="2615" y="0"/>
                    <a:pt x="0" y="2615"/>
                    <a:pt x="0" y="5828"/>
                  </a:cubicBezTo>
                  <a:cubicBezTo>
                    <a:pt x="0" y="9042"/>
                    <a:pt x="2647" y="11657"/>
                    <a:pt x="5829" y="11657"/>
                  </a:cubicBezTo>
                  <a:cubicBezTo>
                    <a:pt x="9074" y="11657"/>
                    <a:pt x="11657" y="9010"/>
                    <a:pt x="11657" y="5828"/>
                  </a:cubicBezTo>
                  <a:cubicBezTo>
                    <a:pt x="11657" y="2646"/>
                    <a:pt x="9074"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4" name="Google Shape;22364;p81"/>
            <p:cNvSpPr/>
            <p:nvPr/>
          </p:nvSpPr>
          <p:spPr>
            <a:xfrm>
              <a:off x="-29944425" y="2384525"/>
              <a:ext cx="51225" cy="51225"/>
            </a:xfrm>
            <a:custGeom>
              <a:avLst/>
              <a:gdLst/>
              <a:ahLst/>
              <a:cxnLst/>
              <a:rect l="l" t="t" r="r" b="b"/>
              <a:pathLst>
                <a:path w="2049" h="2049" extrusionOk="0">
                  <a:moveTo>
                    <a:pt x="1009" y="662"/>
                  </a:moveTo>
                  <a:cubicBezTo>
                    <a:pt x="1198" y="662"/>
                    <a:pt x="1355" y="819"/>
                    <a:pt x="1355" y="1040"/>
                  </a:cubicBezTo>
                  <a:cubicBezTo>
                    <a:pt x="1355" y="1229"/>
                    <a:pt x="1198" y="1387"/>
                    <a:pt x="1009" y="1387"/>
                  </a:cubicBezTo>
                  <a:cubicBezTo>
                    <a:pt x="820" y="1387"/>
                    <a:pt x="662" y="1229"/>
                    <a:pt x="662" y="1040"/>
                  </a:cubicBezTo>
                  <a:cubicBezTo>
                    <a:pt x="662" y="819"/>
                    <a:pt x="820" y="662"/>
                    <a:pt x="1009" y="662"/>
                  </a:cubicBezTo>
                  <a:close/>
                  <a:moveTo>
                    <a:pt x="1009" y="0"/>
                  </a:moveTo>
                  <a:cubicBezTo>
                    <a:pt x="473" y="0"/>
                    <a:pt x="0" y="473"/>
                    <a:pt x="0" y="1040"/>
                  </a:cubicBezTo>
                  <a:cubicBezTo>
                    <a:pt x="0" y="1576"/>
                    <a:pt x="473" y="2048"/>
                    <a:pt x="1009" y="2048"/>
                  </a:cubicBezTo>
                  <a:cubicBezTo>
                    <a:pt x="1576" y="2048"/>
                    <a:pt x="2048" y="1576"/>
                    <a:pt x="2048" y="1040"/>
                  </a:cubicBezTo>
                  <a:cubicBezTo>
                    <a:pt x="2048" y="473"/>
                    <a:pt x="1607"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5" name="Google Shape;22365;p81"/>
            <p:cNvSpPr/>
            <p:nvPr/>
          </p:nvSpPr>
          <p:spPr>
            <a:xfrm>
              <a:off x="-29944425" y="2452250"/>
              <a:ext cx="51225" cy="119750"/>
            </a:xfrm>
            <a:custGeom>
              <a:avLst/>
              <a:gdLst/>
              <a:ahLst/>
              <a:cxnLst/>
              <a:rect l="l" t="t" r="r" b="b"/>
              <a:pathLst>
                <a:path w="2049" h="4790" extrusionOk="0">
                  <a:moveTo>
                    <a:pt x="1009" y="725"/>
                  </a:moveTo>
                  <a:cubicBezTo>
                    <a:pt x="1198" y="725"/>
                    <a:pt x="1355" y="883"/>
                    <a:pt x="1355" y="1072"/>
                  </a:cubicBezTo>
                  <a:lnTo>
                    <a:pt x="1355" y="3781"/>
                  </a:lnTo>
                  <a:cubicBezTo>
                    <a:pt x="1355" y="4002"/>
                    <a:pt x="1198" y="4159"/>
                    <a:pt x="1009" y="4159"/>
                  </a:cubicBezTo>
                  <a:cubicBezTo>
                    <a:pt x="820" y="4159"/>
                    <a:pt x="662" y="4002"/>
                    <a:pt x="662" y="3781"/>
                  </a:cubicBezTo>
                  <a:lnTo>
                    <a:pt x="662" y="1072"/>
                  </a:lnTo>
                  <a:cubicBezTo>
                    <a:pt x="662" y="883"/>
                    <a:pt x="820" y="725"/>
                    <a:pt x="1009" y="725"/>
                  </a:cubicBezTo>
                  <a:close/>
                  <a:moveTo>
                    <a:pt x="1009" y="1"/>
                  </a:moveTo>
                  <a:cubicBezTo>
                    <a:pt x="473" y="1"/>
                    <a:pt x="0" y="473"/>
                    <a:pt x="0" y="1040"/>
                  </a:cubicBezTo>
                  <a:lnTo>
                    <a:pt x="0" y="3750"/>
                  </a:lnTo>
                  <a:cubicBezTo>
                    <a:pt x="0" y="4317"/>
                    <a:pt x="473" y="4790"/>
                    <a:pt x="1009" y="4790"/>
                  </a:cubicBezTo>
                  <a:cubicBezTo>
                    <a:pt x="1576" y="4790"/>
                    <a:pt x="2048" y="4317"/>
                    <a:pt x="2048" y="3750"/>
                  </a:cubicBezTo>
                  <a:lnTo>
                    <a:pt x="2048" y="1040"/>
                  </a:lnTo>
                  <a:cubicBezTo>
                    <a:pt x="2048" y="473"/>
                    <a:pt x="1607"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66" name="Google Shape;22366;p81"/>
          <p:cNvGrpSpPr/>
          <p:nvPr/>
        </p:nvGrpSpPr>
        <p:grpSpPr>
          <a:xfrm>
            <a:off x="5310758" y="3881675"/>
            <a:ext cx="465140" cy="463839"/>
            <a:chOff x="2821450" y="2957850"/>
            <a:chExt cx="259275" cy="258550"/>
          </a:xfrm>
        </p:grpSpPr>
        <p:sp>
          <p:nvSpPr>
            <p:cNvPr id="22367" name="Google Shape;22367;p81"/>
            <p:cNvSpPr/>
            <p:nvPr/>
          </p:nvSpPr>
          <p:spPr>
            <a:xfrm>
              <a:off x="2821450" y="3080500"/>
              <a:ext cx="259275" cy="135900"/>
            </a:xfrm>
            <a:custGeom>
              <a:avLst/>
              <a:gdLst/>
              <a:ahLst/>
              <a:cxnLst/>
              <a:rect l="l" t="t" r="r" b="b"/>
              <a:pathLst>
                <a:path w="10371" h="5436" extrusionOk="0">
                  <a:moveTo>
                    <a:pt x="2677" y="585"/>
                  </a:moveTo>
                  <a:cubicBezTo>
                    <a:pt x="3151" y="585"/>
                    <a:pt x="3569" y="1004"/>
                    <a:pt x="3569" y="1505"/>
                  </a:cubicBezTo>
                  <a:cubicBezTo>
                    <a:pt x="3569" y="1979"/>
                    <a:pt x="3151" y="2397"/>
                    <a:pt x="2677" y="2397"/>
                  </a:cubicBezTo>
                  <a:cubicBezTo>
                    <a:pt x="2147" y="2397"/>
                    <a:pt x="1757" y="1979"/>
                    <a:pt x="1757" y="1505"/>
                  </a:cubicBezTo>
                  <a:cubicBezTo>
                    <a:pt x="1757" y="1004"/>
                    <a:pt x="2175" y="585"/>
                    <a:pt x="2677" y="585"/>
                  </a:cubicBezTo>
                  <a:close/>
                  <a:moveTo>
                    <a:pt x="7555" y="585"/>
                  </a:moveTo>
                  <a:cubicBezTo>
                    <a:pt x="8029" y="585"/>
                    <a:pt x="8447" y="1004"/>
                    <a:pt x="8447" y="1505"/>
                  </a:cubicBezTo>
                  <a:cubicBezTo>
                    <a:pt x="8447" y="1979"/>
                    <a:pt x="8029" y="2397"/>
                    <a:pt x="7555" y="2397"/>
                  </a:cubicBezTo>
                  <a:cubicBezTo>
                    <a:pt x="7025" y="2397"/>
                    <a:pt x="6635" y="1979"/>
                    <a:pt x="6635" y="1505"/>
                  </a:cubicBezTo>
                  <a:cubicBezTo>
                    <a:pt x="6635" y="1004"/>
                    <a:pt x="7053" y="585"/>
                    <a:pt x="7555" y="585"/>
                  </a:cubicBezTo>
                  <a:close/>
                  <a:moveTo>
                    <a:pt x="2677" y="2983"/>
                  </a:moveTo>
                  <a:cubicBezTo>
                    <a:pt x="3736" y="2983"/>
                    <a:pt x="4628" y="3791"/>
                    <a:pt x="4795" y="4795"/>
                  </a:cubicBezTo>
                  <a:lnTo>
                    <a:pt x="586" y="4795"/>
                  </a:lnTo>
                  <a:cubicBezTo>
                    <a:pt x="698" y="3791"/>
                    <a:pt x="1618" y="2983"/>
                    <a:pt x="2677" y="2983"/>
                  </a:cubicBezTo>
                  <a:close/>
                  <a:moveTo>
                    <a:pt x="7555" y="2983"/>
                  </a:moveTo>
                  <a:cubicBezTo>
                    <a:pt x="8614" y="2983"/>
                    <a:pt x="9506" y="3791"/>
                    <a:pt x="9646" y="4795"/>
                  </a:cubicBezTo>
                  <a:lnTo>
                    <a:pt x="5409" y="4795"/>
                  </a:lnTo>
                  <a:cubicBezTo>
                    <a:pt x="5548" y="3791"/>
                    <a:pt x="6468" y="2983"/>
                    <a:pt x="7555" y="2983"/>
                  </a:cubicBezTo>
                  <a:close/>
                  <a:moveTo>
                    <a:pt x="2733" y="0"/>
                  </a:moveTo>
                  <a:cubicBezTo>
                    <a:pt x="1896" y="0"/>
                    <a:pt x="1227" y="669"/>
                    <a:pt x="1227" y="1505"/>
                  </a:cubicBezTo>
                  <a:cubicBezTo>
                    <a:pt x="1227" y="1951"/>
                    <a:pt x="1395" y="2342"/>
                    <a:pt x="1729" y="2620"/>
                  </a:cubicBezTo>
                  <a:cubicBezTo>
                    <a:pt x="698" y="3039"/>
                    <a:pt x="1" y="4014"/>
                    <a:pt x="1" y="5129"/>
                  </a:cubicBezTo>
                  <a:cubicBezTo>
                    <a:pt x="1" y="5296"/>
                    <a:pt x="140" y="5436"/>
                    <a:pt x="335" y="5436"/>
                  </a:cubicBezTo>
                  <a:lnTo>
                    <a:pt x="10036" y="5436"/>
                  </a:lnTo>
                  <a:cubicBezTo>
                    <a:pt x="10231" y="5436"/>
                    <a:pt x="10370" y="5296"/>
                    <a:pt x="10370" y="5129"/>
                  </a:cubicBezTo>
                  <a:cubicBezTo>
                    <a:pt x="10259" y="3958"/>
                    <a:pt x="9562" y="2983"/>
                    <a:pt x="8559" y="2620"/>
                  </a:cubicBezTo>
                  <a:cubicBezTo>
                    <a:pt x="8865" y="2342"/>
                    <a:pt x="9032" y="1951"/>
                    <a:pt x="9032" y="1505"/>
                  </a:cubicBezTo>
                  <a:cubicBezTo>
                    <a:pt x="9032" y="669"/>
                    <a:pt x="8391" y="0"/>
                    <a:pt x="7555" y="0"/>
                  </a:cubicBezTo>
                  <a:cubicBezTo>
                    <a:pt x="6719" y="0"/>
                    <a:pt x="6050" y="669"/>
                    <a:pt x="6050" y="1505"/>
                  </a:cubicBezTo>
                  <a:cubicBezTo>
                    <a:pt x="6050" y="1951"/>
                    <a:pt x="6217" y="2342"/>
                    <a:pt x="6524" y="2620"/>
                  </a:cubicBezTo>
                  <a:cubicBezTo>
                    <a:pt x="5910" y="2843"/>
                    <a:pt x="5409" y="3317"/>
                    <a:pt x="5130" y="3903"/>
                  </a:cubicBezTo>
                  <a:cubicBezTo>
                    <a:pt x="4823" y="3317"/>
                    <a:pt x="4322" y="2843"/>
                    <a:pt x="3736" y="2620"/>
                  </a:cubicBezTo>
                  <a:cubicBezTo>
                    <a:pt x="4043" y="2342"/>
                    <a:pt x="4238" y="1951"/>
                    <a:pt x="4238" y="1505"/>
                  </a:cubicBezTo>
                  <a:cubicBezTo>
                    <a:pt x="4238" y="669"/>
                    <a:pt x="3569" y="0"/>
                    <a:pt x="2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8" name="Google Shape;22368;p81"/>
            <p:cNvSpPr/>
            <p:nvPr/>
          </p:nvSpPr>
          <p:spPr>
            <a:xfrm>
              <a:off x="2831900" y="2957850"/>
              <a:ext cx="228625" cy="106350"/>
            </a:xfrm>
            <a:custGeom>
              <a:avLst/>
              <a:gdLst/>
              <a:ahLst/>
              <a:cxnLst/>
              <a:rect l="l" t="t" r="r" b="b"/>
              <a:pathLst>
                <a:path w="9145" h="4254" extrusionOk="0">
                  <a:moveTo>
                    <a:pt x="8336" y="585"/>
                  </a:moveTo>
                  <a:cubicBezTo>
                    <a:pt x="8531" y="585"/>
                    <a:pt x="8642" y="725"/>
                    <a:pt x="8642" y="892"/>
                  </a:cubicBezTo>
                  <a:lnTo>
                    <a:pt x="8642" y="2119"/>
                  </a:lnTo>
                  <a:cubicBezTo>
                    <a:pt x="8642" y="2286"/>
                    <a:pt x="8531" y="2425"/>
                    <a:pt x="8336" y="2425"/>
                  </a:cubicBezTo>
                  <a:lnTo>
                    <a:pt x="7137" y="2425"/>
                  </a:lnTo>
                  <a:cubicBezTo>
                    <a:pt x="6942" y="2425"/>
                    <a:pt x="6803" y="2565"/>
                    <a:pt x="6803" y="2732"/>
                  </a:cubicBezTo>
                  <a:lnTo>
                    <a:pt x="6803" y="3234"/>
                  </a:lnTo>
                  <a:lnTo>
                    <a:pt x="6106" y="2537"/>
                  </a:lnTo>
                  <a:cubicBezTo>
                    <a:pt x="6050" y="2453"/>
                    <a:pt x="5966" y="2425"/>
                    <a:pt x="5911" y="2425"/>
                  </a:cubicBezTo>
                  <a:lnTo>
                    <a:pt x="3430" y="2425"/>
                  </a:lnTo>
                  <a:cubicBezTo>
                    <a:pt x="3346" y="2425"/>
                    <a:pt x="3262" y="2453"/>
                    <a:pt x="3207" y="2537"/>
                  </a:cubicBezTo>
                  <a:lnTo>
                    <a:pt x="2510" y="3234"/>
                  </a:lnTo>
                  <a:lnTo>
                    <a:pt x="2510" y="2732"/>
                  </a:lnTo>
                  <a:cubicBezTo>
                    <a:pt x="2510" y="2565"/>
                    <a:pt x="2370" y="2425"/>
                    <a:pt x="2203" y="2425"/>
                  </a:cubicBezTo>
                  <a:lnTo>
                    <a:pt x="1032" y="2425"/>
                  </a:lnTo>
                  <a:cubicBezTo>
                    <a:pt x="865" y="2425"/>
                    <a:pt x="726" y="2286"/>
                    <a:pt x="726" y="2119"/>
                  </a:cubicBezTo>
                  <a:lnTo>
                    <a:pt x="726" y="892"/>
                  </a:lnTo>
                  <a:cubicBezTo>
                    <a:pt x="726" y="725"/>
                    <a:pt x="865" y="585"/>
                    <a:pt x="1032" y="585"/>
                  </a:cubicBezTo>
                  <a:close/>
                  <a:moveTo>
                    <a:pt x="921" y="0"/>
                  </a:moveTo>
                  <a:cubicBezTo>
                    <a:pt x="447" y="0"/>
                    <a:pt x="1" y="418"/>
                    <a:pt x="1" y="892"/>
                  </a:cubicBezTo>
                  <a:lnTo>
                    <a:pt x="1" y="2119"/>
                  </a:lnTo>
                  <a:cubicBezTo>
                    <a:pt x="1" y="2592"/>
                    <a:pt x="419" y="3011"/>
                    <a:pt x="921" y="3011"/>
                  </a:cubicBezTo>
                  <a:lnTo>
                    <a:pt x="1841" y="3011"/>
                  </a:lnTo>
                  <a:lnTo>
                    <a:pt x="1841" y="3958"/>
                  </a:lnTo>
                  <a:cubicBezTo>
                    <a:pt x="1924" y="4098"/>
                    <a:pt x="2008" y="4209"/>
                    <a:pt x="2120" y="4237"/>
                  </a:cubicBezTo>
                  <a:cubicBezTo>
                    <a:pt x="2150" y="4247"/>
                    <a:pt x="2188" y="4254"/>
                    <a:pt x="2228" y="4254"/>
                  </a:cubicBezTo>
                  <a:cubicBezTo>
                    <a:pt x="2298" y="4254"/>
                    <a:pt x="2373" y="4234"/>
                    <a:pt x="2426" y="4181"/>
                  </a:cubicBezTo>
                  <a:lnTo>
                    <a:pt x="3541" y="3011"/>
                  </a:lnTo>
                  <a:lnTo>
                    <a:pt x="5743" y="3011"/>
                  </a:lnTo>
                  <a:lnTo>
                    <a:pt x="6830" y="4181"/>
                  </a:lnTo>
                  <a:cubicBezTo>
                    <a:pt x="6883" y="4234"/>
                    <a:pt x="6959" y="4254"/>
                    <a:pt x="7035" y="4254"/>
                  </a:cubicBezTo>
                  <a:cubicBezTo>
                    <a:pt x="7080" y="4254"/>
                    <a:pt x="7124" y="4247"/>
                    <a:pt x="7165" y="4237"/>
                  </a:cubicBezTo>
                  <a:cubicBezTo>
                    <a:pt x="7249" y="4209"/>
                    <a:pt x="7332" y="4070"/>
                    <a:pt x="7332" y="3958"/>
                  </a:cubicBezTo>
                  <a:lnTo>
                    <a:pt x="7332" y="3011"/>
                  </a:lnTo>
                  <a:lnTo>
                    <a:pt x="8224" y="3011"/>
                  </a:lnTo>
                  <a:cubicBezTo>
                    <a:pt x="8726" y="3011"/>
                    <a:pt x="9144" y="2592"/>
                    <a:pt x="9144" y="2119"/>
                  </a:cubicBezTo>
                  <a:lnTo>
                    <a:pt x="9144" y="892"/>
                  </a:lnTo>
                  <a:cubicBezTo>
                    <a:pt x="9144" y="418"/>
                    <a:pt x="8726" y="0"/>
                    <a:pt x="82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69" name="Google Shape;22369;p81"/>
            <p:cNvSpPr/>
            <p:nvPr/>
          </p:nvSpPr>
          <p:spPr>
            <a:xfrm>
              <a:off x="3024600" y="2966925"/>
              <a:ext cx="29875" cy="58497"/>
            </a:xfrm>
            <a:custGeom>
              <a:avLst/>
              <a:gdLst/>
              <a:ahLst/>
              <a:cxnLst/>
              <a:rect l="l" t="t" r="r" b="b"/>
              <a:pathLst>
                <a:path w="1195" h="2376" extrusionOk="0">
                  <a:moveTo>
                    <a:pt x="159" y="2269"/>
                  </a:moveTo>
                  <a:cubicBezTo>
                    <a:pt x="131" y="2225"/>
                    <a:pt x="349" y="2178"/>
                    <a:pt x="444" y="2102"/>
                  </a:cubicBezTo>
                  <a:cubicBezTo>
                    <a:pt x="539" y="2027"/>
                    <a:pt x="682" y="2090"/>
                    <a:pt x="730" y="1816"/>
                  </a:cubicBezTo>
                  <a:cubicBezTo>
                    <a:pt x="778" y="1542"/>
                    <a:pt x="774" y="725"/>
                    <a:pt x="730" y="459"/>
                  </a:cubicBezTo>
                  <a:cubicBezTo>
                    <a:pt x="686" y="193"/>
                    <a:pt x="587" y="273"/>
                    <a:pt x="468" y="221"/>
                  </a:cubicBezTo>
                  <a:cubicBezTo>
                    <a:pt x="349" y="169"/>
                    <a:pt x="-16" y="185"/>
                    <a:pt x="16" y="149"/>
                  </a:cubicBezTo>
                  <a:cubicBezTo>
                    <a:pt x="48" y="113"/>
                    <a:pt x="473" y="-21"/>
                    <a:pt x="659" y="7"/>
                  </a:cubicBezTo>
                  <a:cubicBezTo>
                    <a:pt x="846" y="35"/>
                    <a:pt x="1048" y="54"/>
                    <a:pt x="1135" y="316"/>
                  </a:cubicBezTo>
                  <a:cubicBezTo>
                    <a:pt x="1222" y="578"/>
                    <a:pt x="1183" y="1276"/>
                    <a:pt x="1183" y="1578"/>
                  </a:cubicBezTo>
                  <a:cubicBezTo>
                    <a:pt x="1183" y="1880"/>
                    <a:pt x="1230" y="1995"/>
                    <a:pt x="1135" y="2126"/>
                  </a:cubicBezTo>
                  <a:cubicBezTo>
                    <a:pt x="1040" y="2257"/>
                    <a:pt x="774" y="2340"/>
                    <a:pt x="611" y="2364"/>
                  </a:cubicBezTo>
                  <a:cubicBezTo>
                    <a:pt x="448" y="2388"/>
                    <a:pt x="187" y="2313"/>
                    <a:pt x="159" y="2269"/>
                  </a:cubicBezTo>
                  <a:close/>
                </a:path>
              </a:pathLst>
            </a:custGeom>
            <a:solidFill>
              <a:srgbClr val="5F7D95"/>
            </a:solidFill>
            <a:ln>
              <a:noFill/>
            </a:ln>
          </p:spPr>
        </p:sp>
      </p:grpSp>
      <p:grpSp>
        <p:nvGrpSpPr>
          <p:cNvPr id="22370" name="Google Shape;22370;p81"/>
          <p:cNvGrpSpPr/>
          <p:nvPr/>
        </p:nvGrpSpPr>
        <p:grpSpPr>
          <a:xfrm>
            <a:off x="6477467" y="2043032"/>
            <a:ext cx="481453" cy="481453"/>
            <a:chOff x="-57970450" y="1903275"/>
            <a:chExt cx="318225" cy="318225"/>
          </a:xfrm>
        </p:grpSpPr>
        <p:sp>
          <p:nvSpPr>
            <p:cNvPr id="22371" name="Google Shape;22371;p81"/>
            <p:cNvSpPr/>
            <p:nvPr/>
          </p:nvSpPr>
          <p:spPr>
            <a:xfrm>
              <a:off x="-57847575" y="2135825"/>
              <a:ext cx="73250" cy="28975"/>
            </a:xfrm>
            <a:custGeom>
              <a:avLst/>
              <a:gdLst/>
              <a:ahLst/>
              <a:cxnLst/>
              <a:rect l="l" t="t" r="r" b="b"/>
              <a:pathLst>
                <a:path w="2930" h="1159" extrusionOk="0">
                  <a:moveTo>
                    <a:pt x="414" y="1"/>
                  </a:moveTo>
                  <a:cubicBezTo>
                    <a:pt x="315" y="1"/>
                    <a:pt x="221" y="40"/>
                    <a:pt x="158" y="119"/>
                  </a:cubicBezTo>
                  <a:cubicBezTo>
                    <a:pt x="0" y="276"/>
                    <a:pt x="0" y="497"/>
                    <a:pt x="158" y="623"/>
                  </a:cubicBezTo>
                  <a:cubicBezTo>
                    <a:pt x="536" y="970"/>
                    <a:pt x="1008" y="1159"/>
                    <a:pt x="1481" y="1159"/>
                  </a:cubicBezTo>
                  <a:cubicBezTo>
                    <a:pt x="1954" y="1159"/>
                    <a:pt x="2458" y="970"/>
                    <a:pt x="2773" y="623"/>
                  </a:cubicBezTo>
                  <a:cubicBezTo>
                    <a:pt x="2930" y="465"/>
                    <a:pt x="2930" y="213"/>
                    <a:pt x="2773" y="119"/>
                  </a:cubicBezTo>
                  <a:cubicBezTo>
                    <a:pt x="2694" y="40"/>
                    <a:pt x="2592" y="1"/>
                    <a:pt x="2497" y="1"/>
                  </a:cubicBezTo>
                  <a:cubicBezTo>
                    <a:pt x="2402" y="1"/>
                    <a:pt x="2316" y="40"/>
                    <a:pt x="2269" y="119"/>
                  </a:cubicBezTo>
                  <a:cubicBezTo>
                    <a:pt x="2048" y="308"/>
                    <a:pt x="1733" y="434"/>
                    <a:pt x="1481" y="434"/>
                  </a:cubicBezTo>
                  <a:cubicBezTo>
                    <a:pt x="1197" y="434"/>
                    <a:pt x="882" y="339"/>
                    <a:pt x="693"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2" name="Google Shape;22372;p81"/>
            <p:cNvSpPr/>
            <p:nvPr/>
          </p:nvSpPr>
          <p:spPr>
            <a:xfrm>
              <a:off x="-57857025"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3" name="Google Shape;22373;p81"/>
            <p:cNvSpPr/>
            <p:nvPr/>
          </p:nvSpPr>
          <p:spPr>
            <a:xfrm>
              <a:off x="-57782200" y="2053725"/>
              <a:ext cx="18125" cy="18125"/>
            </a:xfrm>
            <a:custGeom>
              <a:avLst/>
              <a:gdLst/>
              <a:ahLst/>
              <a:cxnLst/>
              <a:rect l="l" t="t" r="r" b="b"/>
              <a:pathLst>
                <a:path w="725" h="725" extrusionOk="0">
                  <a:moveTo>
                    <a:pt x="347" y="0"/>
                  </a:moveTo>
                  <a:cubicBezTo>
                    <a:pt x="158" y="0"/>
                    <a:pt x="0" y="158"/>
                    <a:pt x="0" y="347"/>
                  </a:cubicBezTo>
                  <a:cubicBezTo>
                    <a:pt x="0" y="536"/>
                    <a:pt x="158" y="725"/>
                    <a:pt x="347" y="725"/>
                  </a:cubicBezTo>
                  <a:cubicBezTo>
                    <a:pt x="536" y="725"/>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4" name="Google Shape;22374;p81"/>
            <p:cNvSpPr/>
            <p:nvPr/>
          </p:nvSpPr>
          <p:spPr>
            <a:xfrm>
              <a:off x="-57970450" y="1903275"/>
              <a:ext cx="318225" cy="318225"/>
            </a:xfrm>
            <a:custGeom>
              <a:avLst/>
              <a:gdLst/>
              <a:ahLst/>
              <a:cxnLst/>
              <a:rect l="l" t="t" r="r" b="b"/>
              <a:pathLst>
                <a:path w="12729" h="12729" extrusionOk="0">
                  <a:moveTo>
                    <a:pt x="6396" y="757"/>
                  </a:moveTo>
                  <a:cubicBezTo>
                    <a:pt x="6774" y="757"/>
                    <a:pt x="7121" y="915"/>
                    <a:pt x="7404" y="1167"/>
                  </a:cubicBezTo>
                  <a:lnTo>
                    <a:pt x="8507" y="2269"/>
                  </a:lnTo>
                  <a:lnTo>
                    <a:pt x="4348" y="2269"/>
                  </a:lnTo>
                  <a:lnTo>
                    <a:pt x="5356" y="1167"/>
                  </a:lnTo>
                  <a:cubicBezTo>
                    <a:pt x="5640" y="915"/>
                    <a:pt x="5986" y="757"/>
                    <a:pt x="6396" y="757"/>
                  </a:cubicBezTo>
                  <a:close/>
                  <a:moveTo>
                    <a:pt x="11783" y="2994"/>
                  </a:moveTo>
                  <a:cubicBezTo>
                    <a:pt x="11626" y="3845"/>
                    <a:pt x="10838" y="4475"/>
                    <a:pt x="9925" y="4475"/>
                  </a:cubicBezTo>
                  <a:lnTo>
                    <a:pt x="2489" y="4475"/>
                  </a:lnTo>
                  <a:cubicBezTo>
                    <a:pt x="2454" y="4478"/>
                    <a:pt x="2420" y="4479"/>
                    <a:pt x="2385" y="4479"/>
                  </a:cubicBezTo>
                  <a:cubicBezTo>
                    <a:pt x="1665" y="4479"/>
                    <a:pt x="968" y="3867"/>
                    <a:pt x="788" y="3025"/>
                  </a:cubicBezTo>
                  <a:lnTo>
                    <a:pt x="2300" y="3025"/>
                  </a:lnTo>
                  <a:lnTo>
                    <a:pt x="2300" y="3372"/>
                  </a:lnTo>
                  <a:cubicBezTo>
                    <a:pt x="2300" y="3592"/>
                    <a:pt x="2458" y="3750"/>
                    <a:pt x="2647" y="3750"/>
                  </a:cubicBezTo>
                  <a:cubicBezTo>
                    <a:pt x="2836" y="3750"/>
                    <a:pt x="2993" y="3592"/>
                    <a:pt x="2993" y="3372"/>
                  </a:cubicBezTo>
                  <a:lnTo>
                    <a:pt x="2993" y="3025"/>
                  </a:lnTo>
                  <a:lnTo>
                    <a:pt x="3750" y="3025"/>
                  </a:lnTo>
                  <a:lnTo>
                    <a:pt x="3750" y="3372"/>
                  </a:lnTo>
                  <a:cubicBezTo>
                    <a:pt x="3750" y="3592"/>
                    <a:pt x="3907" y="3750"/>
                    <a:pt x="4096" y="3750"/>
                  </a:cubicBezTo>
                  <a:cubicBezTo>
                    <a:pt x="4285" y="3750"/>
                    <a:pt x="4443" y="3592"/>
                    <a:pt x="4443" y="3372"/>
                  </a:cubicBezTo>
                  <a:lnTo>
                    <a:pt x="4443" y="3025"/>
                  </a:lnTo>
                  <a:lnTo>
                    <a:pt x="5199" y="3025"/>
                  </a:lnTo>
                  <a:lnTo>
                    <a:pt x="5199" y="3372"/>
                  </a:lnTo>
                  <a:cubicBezTo>
                    <a:pt x="5199" y="3592"/>
                    <a:pt x="5356" y="3750"/>
                    <a:pt x="5545" y="3750"/>
                  </a:cubicBezTo>
                  <a:cubicBezTo>
                    <a:pt x="5766" y="3750"/>
                    <a:pt x="5923" y="3592"/>
                    <a:pt x="5923" y="3372"/>
                  </a:cubicBezTo>
                  <a:lnTo>
                    <a:pt x="5923" y="3025"/>
                  </a:lnTo>
                  <a:lnTo>
                    <a:pt x="6648" y="3025"/>
                  </a:lnTo>
                  <a:lnTo>
                    <a:pt x="6648" y="3372"/>
                  </a:lnTo>
                  <a:cubicBezTo>
                    <a:pt x="6648" y="3592"/>
                    <a:pt x="6806" y="3750"/>
                    <a:pt x="7026" y="3750"/>
                  </a:cubicBezTo>
                  <a:cubicBezTo>
                    <a:pt x="7215" y="3750"/>
                    <a:pt x="7373" y="3592"/>
                    <a:pt x="7373" y="3372"/>
                  </a:cubicBezTo>
                  <a:lnTo>
                    <a:pt x="7373" y="3025"/>
                  </a:lnTo>
                  <a:lnTo>
                    <a:pt x="8129" y="3025"/>
                  </a:lnTo>
                  <a:lnTo>
                    <a:pt x="8129" y="3372"/>
                  </a:lnTo>
                  <a:cubicBezTo>
                    <a:pt x="8129" y="3592"/>
                    <a:pt x="8286" y="3750"/>
                    <a:pt x="8475" y="3750"/>
                  </a:cubicBezTo>
                  <a:cubicBezTo>
                    <a:pt x="8664" y="3750"/>
                    <a:pt x="8822" y="3592"/>
                    <a:pt x="8822" y="3372"/>
                  </a:cubicBezTo>
                  <a:lnTo>
                    <a:pt x="8822" y="2994"/>
                  </a:lnTo>
                  <a:lnTo>
                    <a:pt x="9578" y="2994"/>
                  </a:lnTo>
                  <a:lnTo>
                    <a:pt x="9578" y="3372"/>
                  </a:lnTo>
                  <a:cubicBezTo>
                    <a:pt x="9578" y="3592"/>
                    <a:pt x="9735" y="3750"/>
                    <a:pt x="9925" y="3750"/>
                  </a:cubicBezTo>
                  <a:cubicBezTo>
                    <a:pt x="10114" y="3750"/>
                    <a:pt x="10271" y="3592"/>
                    <a:pt x="10271" y="3372"/>
                  </a:cubicBezTo>
                  <a:lnTo>
                    <a:pt x="10271" y="2994"/>
                  </a:lnTo>
                  <a:close/>
                  <a:moveTo>
                    <a:pt x="2300" y="6774"/>
                  </a:moveTo>
                  <a:lnTo>
                    <a:pt x="2300" y="8255"/>
                  </a:lnTo>
                  <a:cubicBezTo>
                    <a:pt x="1859" y="8255"/>
                    <a:pt x="1544" y="7909"/>
                    <a:pt x="1544" y="7531"/>
                  </a:cubicBezTo>
                  <a:cubicBezTo>
                    <a:pt x="1544" y="7121"/>
                    <a:pt x="1891" y="6774"/>
                    <a:pt x="2300" y="6774"/>
                  </a:cubicBezTo>
                  <a:close/>
                  <a:moveTo>
                    <a:pt x="10492" y="6774"/>
                  </a:moveTo>
                  <a:cubicBezTo>
                    <a:pt x="10870" y="6774"/>
                    <a:pt x="11216" y="7090"/>
                    <a:pt x="11216" y="7531"/>
                  </a:cubicBezTo>
                  <a:cubicBezTo>
                    <a:pt x="11216" y="7940"/>
                    <a:pt x="10901" y="8255"/>
                    <a:pt x="10492" y="8255"/>
                  </a:cubicBezTo>
                  <a:lnTo>
                    <a:pt x="10492" y="6774"/>
                  </a:lnTo>
                  <a:close/>
                  <a:moveTo>
                    <a:pt x="9767" y="5262"/>
                  </a:moveTo>
                  <a:cubicBezTo>
                    <a:pt x="9735" y="5388"/>
                    <a:pt x="9735" y="8507"/>
                    <a:pt x="9735" y="8633"/>
                  </a:cubicBezTo>
                  <a:cubicBezTo>
                    <a:pt x="9735" y="9421"/>
                    <a:pt x="9452" y="10145"/>
                    <a:pt x="8979" y="10744"/>
                  </a:cubicBezTo>
                  <a:lnTo>
                    <a:pt x="8979" y="9358"/>
                  </a:lnTo>
                  <a:cubicBezTo>
                    <a:pt x="8979" y="8350"/>
                    <a:pt x="8160" y="7531"/>
                    <a:pt x="7121" y="7531"/>
                  </a:cubicBezTo>
                  <a:cubicBezTo>
                    <a:pt x="6932" y="7531"/>
                    <a:pt x="6774" y="7688"/>
                    <a:pt x="6774" y="7877"/>
                  </a:cubicBezTo>
                  <a:cubicBezTo>
                    <a:pt x="6774" y="8066"/>
                    <a:pt x="6932" y="8224"/>
                    <a:pt x="7121" y="8224"/>
                  </a:cubicBezTo>
                  <a:cubicBezTo>
                    <a:pt x="7751" y="8224"/>
                    <a:pt x="8223" y="8728"/>
                    <a:pt x="8223" y="9326"/>
                  </a:cubicBezTo>
                  <a:lnTo>
                    <a:pt x="8223" y="11374"/>
                  </a:lnTo>
                  <a:cubicBezTo>
                    <a:pt x="7688" y="11721"/>
                    <a:pt x="7058" y="11973"/>
                    <a:pt x="6396" y="11973"/>
                  </a:cubicBezTo>
                  <a:cubicBezTo>
                    <a:pt x="5734" y="11973"/>
                    <a:pt x="5041" y="11784"/>
                    <a:pt x="4537" y="11374"/>
                  </a:cubicBezTo>
                  <a:lnTo>
                    <a:pt x="4537" y="9326"/>
                  </a:lnTo>
                  <a:cubicBezTo>
                    <a:pt x="4537" y="8696"/>
                    <a:pt x="5041" y="8224"/>
                    <a:pt x="5640" y="8224"/>
                  </a:cubicBezTo>
                  <a:cubicBezTo>
                    <a:pt x="5829" y="8224"/>
                    <a:pt x="5986" y="8066"/>
                    <a:pt x="5986" y="7877"/>
                  </a:cubicBezTo>
                  <a:cubicBezTo>
                    <a:pt x="5986" y="7688"/>
                    <a:pt x="5829" y="7499"/>
                    <a:pt x="5640" y="7499"/>
                  </a:cubicBezTo>
                  <a:cubicBezTo>
                    <a:pt x="4600" y="7499"/>
                    <a:pt x="3781" y="8350"/>
                    <a:pt x="3781" y="9358"/>
                  </a:cubicBezTo>
                  <a:lnTo>
                    <a:pt x="3781" y="10744"/>
                  </a:lnTo>
                  <a:cubicBezTo>
                    <a:pt x="3308" y="10145"/>
                    <a:pt x="3056" y="9389"/>
                    <a:pt x="3056" y="8602"/>
                  </a:cubicBezTo>
                  <a:lnTo>
                    <a:pt x="3056" y="5262"/>
                  </a:lnTo>
                  <a:close/>
                  <a:moveTo>
                    <a:pt x="6333" y="1"/>
                  </a:moveTo>
                  <a:cubicBezTo>
                    <a:pt x="5766" y="1"/>
                    <a:pt x="5199" y="221"/>
                    <a:pt x="4821" y="631"/>
                  </a:cubicBezTo>
                  <a:lnTo>
                    <a:pt x="3182" y="2238"/>
                  </a:lnTo>
                  <a:lnTo>
                    <a:pt x="347" y="2238"/>
                  </a:lnTo>
                  <a:cubicBezTo>
                    <a:pt x="158" y="2238"/>
                    <a:pt x="0" y="2395"/>
                    <a:pt x="0" y="2584"/>
                  </a:cubicBezTo>
                  <a:cubicBezTo>
                    <a:pt x="0" y="3908"/>
                    <a:pt x="1009" y="5010"/>
                    <a:pt x="2237" y="5199"/>
                  </a:cubicBezTo>
                  <a:lnTo>
                    <a:pt x="2237" y="5987"/>
                  </a:lnTo>
                  <a:cubicBezTo>
                    <a:pt x="1418" y="5987"/>
                    <a:pt x="757" y="6648"/>
                    <a:pt x="757" y="7468"/>
                  </a:cubicBezTo>
                  <a:cubicBezTo>
                    <a:pt x="757" y="8318"/>
                    <a:pt x="1418" y="8980"/>
                    <a:pt x="2237" y="8980"/>
                  </a:cubicBezTo>
                  <a:cubicBezTo>
                    <a:pt x="2363" y="10114"/>
                    <a:pt x="2930" y="11091"/>
                    <a:pt x="3718" y="11784"/>
                  </a:cubicBezTo>
                  <a:lnTo>
                    <a:pt x="3718" y="12351"/>
                  </a:lnTo>
                  <a:cubicBezTo>
                    <a:pt x="3718" y="12571"/>
                    <a:pt x="3876" y="12729"/>
                    <a:pt x="4065" y="12729"/>
                  </a:cubicBezTo>
                  <a:cubicBezTo>
                    <a:pt x="4254" y="12729"/>
                    <a:pt x="4411" y="12571"/>
                    <a:pt x="4411" y="12351"/>
                  </a:cubicBezTo>
                  <a:lnTo>
                    <a:pt x="4411" y="12288"/>
                  </a:lnTo>
                  <a:cubicBezTo>
                    <a:pt x="4978" y="12571"/>
                    <a:pt x="5608" y="12729"/>
                    <a:pt x="6270" y="12729"/>
                  </a:cubicBezTo>
                  <a:cubicBezTo>
                    <a:pt x="6932" y="12729"/>
                    <a:pt x="7562" y="12571"/>
                    <a:pt x="8129" y="12288"/>
                  </a:cubicBezTo>
                  <a:lnTo>
                    <a:pt x="8129" y="12351"/>
                  </a:lnTo>
                  <a:cubicBezTo>
                    <a:pt x="8129" y="12571"/>
                    <a:pt x="8286" y="12729"/>
                    <a:pt x="8475" y="12729"/>
                  </a:cubicBezTo>
                  <a:cubicBezTo>
                    <a:pt x="8664" y="12729"/>
                    <a:pt x="8822" y="12571"/>
                    <a:pt x="8822" y="12351"/>
                  </a:cubicBezTo>
                  <a:lnTo>
                    <a:pt x="8822" y="11784"/>
                  </a:lnTo>
                  <a:cubicBezTo>
                    <a:pt x="9641" y="11091"/>
                    <a:pt x="10208" y="10082"/>
                    <a:pt x="10271" y="8980"/>
                  </a:cubicBezTo>
                  <a:cubicBezTo>
                    <a:pt x="11122" y="8980"/>
                    <a:pt x="11783" y="8318"/>
                    <a:pt x="11783" y="7468"/>
                  </a:cubicBezTo>
                  <a:cubicBezTo>
                    <a:pt x="11972" y="6680"/>
                    <a:pt x="11311" y="6018"/>
                    <a:pt x="10492" y="6018"/>
                  </a:cubicBezTo>
                  <a:lnTo>
                    <a:pt x="10492" y="5231"/>
                  </a:lnTo>
                  <a:cubicBezTo>
                    <a:pt x="11752" y="5042"/>
                    <a:pt x="12728" y="3971"/>
                    <a:pt x="12728" y="2647"/>
                  </a:cubicBezTo>
                  <a:cubicBezTo>
                    <a:pt x="12728" y="2521"/>
                    <a:pt x="12697" y="2427"/>
                    <a:pt x="12602" y="2364"/>
                  </a:cubicBezTo>
                  <a:cubicBezTo>
                    <a:pt x="12539" y="2269"/>
                    <a:pt x="12445" y="2238"/>
                    <a:pt x="12319" y="2238"/>
                  </a:cubicBezTo>
                  <a:lnTo>
                    <a:pt x="9483" y="2238"/>
                  </a:lnTo>
                  <a:lnTo>
                    <a:pt x="7877" y="631"/>
                  </a:lnTo>
                  <a:cubicBezTo>
                    <a:pt x="7499" y="221"/>
                    <a:pt x="6932"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75" name="Google Shape;22375;p81"/>
          <p:cNvGrpSpPr/>
          <p:nvPr/>
        </p:nvGrpSpPr>
        <p:grpSpPr>
          <a:xfrm>
            <a:off x="6506667" y="2677642"/>
            <a:ext cx="423053" cy="479071"/>
            <a:chOff x="-57950750" y="2296300"/>
            <a:chExt cx="279625" cy="316650"/>
          </a:xfrm>
        </p:grpSpPr>
        <p:sp>
          <p:nvSpPr>
            <p:cNvPr id="22376" name="Google Shape;22376;p81"/>
            <p:cNvSpPr/>
            <p:nvPr/>
          </p:nvSpPr>
          <p:spPr>
            <a:xfrm>
              <a:off x="-57847575" y="2528075"/>
              <a:ext cx="73250" cy="29750"/>
            </a:xfrm>
            <a:custGeom>
              <a:avLst/>
              <a:gdLst/>
              <a:ahLst/>
              <a:cxnLst/>
              <a:rect l="l" t="t" r="r" b="b"/>
              <a:pathLst>
                <a:path w="2930" h="1190" extrusionOk="0">
                  <a:moveTo>
                    <a:pt x="414" y="0"/>
                  </a:moveTo>
                  <a:cubicBezTo>
                    <a:pt x="315" y="0"/>
                    <a:pt x="221" y="40"/>
                    <a:pt x="158" y="118"/>
                  </a:cubicBezTo>
                  <a:cubicBezTo>
                    <a:pt x="0" y="276"/>
                    <a:pt x="0" y="528"/>
                    <a:pt x="158" y="654"/>
                  </a:cubicBezTo>
                  <a:cubicBezTo>
                    <a:pt x="536" y="1000"/>
                    <a:pt x="1008" y="1189"/>
                    <a:pt x="1481" y="1189"/>
                  </a:cubicBezTo>
                  <a:cubicBezTo>
                    <a:pt x="1954" y="1189"/>
                    <a:pt x="2458" y="1000"/>
                    <a:pt x="2773" y="654"/>
                  </a:cubicBezTo>
                  <a:cubicBezTo>
                    <a:pt x="2930" y="496"/>
                    <a:pt x="2930" y="244"/>
                    <a:pt x="2773" y="118"/>
                  </a:cubicBezTo>
                  <a:cubicBezTo>
                    <a:pt x="2710" y="40"/>
                    <a:pt x="2623" y="0"/>
                    <a:pt x="2532" y="0"/>
                  </a:cubicBezTo>
                  <a:cubicBezTo>
                    <a:pt x="2442" y="0"/>
                    <a:pt x="2347" y="40"/>
                    <a:pt x="2269" y="118"/>
                  </a:cubicBezTo>
                  <a:cubicBezTo>
                    <a:pt x="2048" y="339"/>
                    <a:pt x="1733" y="433"/>
                    <a:pt x="1481" y="433"/>
                  </a:cubicBezTo>
                  <a:cubicBezTo>
                    <a:pt x="1197" y="433"/>
                    <a:pt x="882" y="339"/>
                    <a:pt x="693" y="118"/>
                  </a:cubicBezTo>
                  <a:cubicBezTo>
                    <a:pt x="615" y="40"/>
                    <a:pt x="512"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7" name="Google Shape;22377;p81"/>
            <p:cNvSpPr/>
            <p:nvPr/>
          </p:nvSpPr>
          <p:spPr>
            <a:xfrm>
              <a:off x="-57857025"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8" name="Google Shape;22378;p81"/>
            <p:cNvSpPr/>
            <p:nvPr/>
          </p:nvSpPr>
          <p:spPr>
            <a:xfrm>
              <a:off x="-57782200" y="2446750"/>
              <a:ext cx="18125" cy="17350"/>
            </a:xfrm>
            <a:custGeom>
              <a:avLst/>
              <a:gdLst/>
              <a:ahLst/>
              <a:cxnLst/>
              <a:rect l="l" t="t" r="r" b="b"/>
              <a:pathLst>
                <a:path w="725" h="694" extrusionOk="0">
                  <a:moveTo>
                    <a:pt x="347" y="0"/>
                  </a:moveTo>
                  <a:cubicBezTo>
                    <a:pt x="158" y="0"/>
                    <a:pt x="0" y="158"/>
                    <a:pt x="0" y="347"/>
                  </a:cubicBezTo>
                  <a:cubicBezTo>
                    <a:pt x="0" y="536"/>
                    <a:pt x="158" y="693"/>
                    <a:pt x="347" y="693"/>
                  </a:cubicBezTo>
                  <a:cubicBezTo>
                    <a:pt x="536" y="693"/>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79" name="Google Shape;22379;p81"/>
            <p:cNvSpPr/>
            <p:nvPr/>
          </p:nvSpPr>
          <p:spPr>
            <a:xfrm>
              <a:off x="-57950750" y="2296300"/>
              <a:ext cx="279625" cy="316650"/>
            </a:xfrm>
            <a:custGeom>
              <a:avLst/>
              <a:gdLst/>
              <a:ahLst/>
              <a:cxnLst/>
              <a:rect l="l" t="t" r="r" b="b"/>
              <a:pathLst>
                <a:path w="11185" h="12666" extrusionOk="0">
                  <a:moveTo>
                    <a:pt x="5639" y="694"/>
                  </a:moveTo>
                  <a:cubicBezTo>
                    <a:pt x="5955" y="694"/>
                    <a:pt x="6270" y="914"/>
                    <a:pt x="6333" y="1230"/>
                  </a:cubicBezTo>
                  <a:cubicBezTo>
                    <a:pt x="6381" y="1399"/>
                    <a:pt x="6523" y="1513"/>
                    <a:pt x="6701" y="1513"/>
                  </a:cubicBezTo>
                  <a:cubicBezTo>
                    <a:pt x="6754" y="1513"/>
                    <a:pt x="6810" y="1503"/>
                    <a:pt x="6868" y="1482"/>
                  </a:cubicBezTo>
                  <a:cubicBezTo>
                    <a:pt x="6931" y="1450"/>
                    <a:pt x="7057" y="1450"/>
                    <a:pt x="7120" y="1450"/>
                  </a:cubicBezTo>
                  <a:cubicBezTo>
                    <a:pt x="7435" y="1450"/>
                    <a:pt x="7719" y="1639"/>
                    <a:pt x="7845" y="1954"/>
                  </a:cubicBezTo>
                  <a:cubicBezTo>
                    <a:pt x="7876" y="2112"/>
                    <a:pt x="8034" y="2206"/>
                    <a:pt x="8191" y="2206"/>
                  </a:cubicBezTo>
                  <a:cubicBezTo>
                    <a:pt x="8632" y="2206"/>
                    <a:pt x="9010" y="2553"/>
                    <a:pt x="9010" y="3025"/>
                  </a:cubicBezTo>
                  <a:lnTo>
                    <a:pt x="9010" y="3970"/>
                  </a:lnTo>
                  <a:lnTo>
                    <a:pt x="8160" y="3088"/>
                  </a:lnTo>
                  <a:cubicBezTo>
                    <a:pt x="8084" y="3032"/>
                    <a:pt x="7986" y="2986"/>
                    <a:pt x="7885" y="2986"/>
                  </a:cubicBezTo>
                  <a:cubicBezTo>
                    <a:pt x="7818" y="2986"/>
                    <a:pt x="7750" y="3006"/>
                    <a:pt x="7687" y="3057"/>
                  </a:cubicBezTo>
                  <a:cubicBezTo>
                    <a:pt x="7073" y="3466"/>
                    <a:pt x="6364" y="3671"/>
                    <a:pt x="5655" y="3671"/>
                  </a:cubicBezTo>
                  <a:cubicBezTo>
                    <a:pt x="4946" y="3671"/>
                    <a:pt x="4237" y="3466"/>
                    <a:pt x="3623" y="3057"/>
                  </a:cubicBezTo>
                  <a:cubicBezTo>
                    <a:pt x="3560" y="3006"/>
                    <a:pt x="3492" y="2986"/>
                    <a:pt x="3425" y="2986"/>
                  </a:cubicBezTo>
                  <a:cubicBezTo>
                    <a:pt x="3324" y="2986"/>
                    <a:pt x="3226" y="3032"/>
                    <a:pt x="3151" y="3088"/>
                  </a:cubicBezTo>
                  <a:lnTo>
                    <a:pt x="2300" y="3970"/>
                  </a:lnTo>
                  <a:cubicBezTo>
                    <a:pt x="2268" y="3293"/>
                    <a:pt x="2253" y="3191"/>
                    <a:pt x="2245" y="3191"/>
                  </a:cubicBezTo>
                  <a:cubicBezTo>
                    <a:pt x="2241" y="3191"/>
                    <a:pt x="2239" y="3210"/>
                    <a:pt x="2238" y="3210"/>
                  </a:cubicBezTo>
                  <a:cubicBezTo>
                    <a:pt x="2237" y="3210"/>
                    <a:pt x="2237" y="3177"/>
                    <a:pt x="2237" y="3025"/>
                  </a:cubicBezTo>
                  <a:cubicBezTo>
                    <a:pt x="2237" y="2584"/>
                    <a:pt x="2615" y="2206"/>
                    <a:pt x="3088" y="2206"/>
                  </a:cubicBezTo>
                  <a:cubicBezTo>
                    <a:pt x="3245" y="2206"/>
                    <a:pt x="3403" y="2080"/>
                    <a:pt x="3434" y="1954"/>
                  </a:cubicBezTo>
                  <a:cubicBezTo>
                    <a:pt x="3560" y="1639"/>
                    <a:pt x="3812" y="1450"/>
                    <a:pt x="4127" y="1450"/>
                  </a:cubicBezTo>
                  <a:cubicBezTo>
                    <a:pt x="4222" y="1450"/>
                    <a:pt x="4348" y="1450"/>
                    <a:pt x="4411" y="1482"/>
                  </a:cubicBezTo>
                  <a:cubicBezTo>
                    <a:pt x="4449" y="1494"/>
                    <a:pt x="4491" y="1501"/>
                    <a:pt x="4532" y="1501"/>
                  </a:cubicBezTo>
                  <a:cubicBezTo>
                    <a:pt x="4695" y="1501"/>
                    <a:pt x="4865" y="1405"/>
                    <a:pt x="4915" y="1230"/>
                  </a:cubicBezTo>
                  <a:cubicBezTo>
                    <a:pt x="5009" y="914"/>
                    <a:pt x="5324" y="694"/>
                    <a:pt x="5639" y="694"/>
                  </a:cubicBezTo>
                  <a:close/>
                  <a:moveTo>
                    <a:pt x="1512" y="5955"/>
                  </a:moveTo>
                  <a:lnTo>
                    <a:pt x="1512" y="7467"/>
                  </a:lnTo>
                  <a:cubicBezTo>
                    <a:pt x="1071" y="7467"/>
                    <a:pt x="756" y="7152"/>
                    <a:pt x="756" y="6711"/>
                  </a:cubicBezTo>
                  <a:cubicBezTo>
                    <a:pt x="756" y="6333"/>
                    <a:pt x="1103" y="5955"/>
                    <a:pt x="1512" y="5955"/>
                  </a:cubicBezTo>
                  <a:close/>
                  <a:moveTo>
                    <a:pt x="9704" y="5955"/>
                  </a:moveTo>
                  <a:cubicBezTo>
                    <a:pt x="10082" y="5955"/>
                    <a:pt x="10428" y="6302"/>
                    <a:pt x="10428" y="6711"/>
                  </a:cubicBezTo>
                  <a:cubicBezTo>
                    <a:pt x="10428" y="7152"/>
                    <a:pt x="10113" y="7467"/>
                    <a:pt x="9704" y="7467"/>
                  </a:cubicBezTo>
                  <a:lnTo>
                    <a:pt x="9704" y="5955"/>
                  </a:lnTo>
                  <a:close/>
                  <a:moveTo>
                    <a:pt x="7813" y="3813"/>
                  </a:moveTo>
                  <a:lnTo>
                    <a:pt x="8979" y="5042"/>
                  </a:lnTo>
                  <a:lnTo>
                    <a:pt x="8979" y="8224"/>
                  </a:lnTo>
                  <a:lnTo>
                    <a:pt x="7971" y="8224"/>
                  </a:lnTo>
                  <a:cubicBezTo>
                    <a:pt x="7230" y="7767"/>
                    <a:pt x="6411" y="7538"/>
                    <a:pt x="5600" y="7538"/>
                  </a:cubicBezTo>
                  <a:cubicBezTo>
                    <a:pt x="4789" y="7538"/>
                    <a:pt x="3985" y="7767"/>
                    <a:pt x="3277" y="8224"/>
                  </a:cubicBezTo>
                  <a:lnTo>
                    <a:pt x="2237" y="8224"/>
                  </a:lnTo>
                  <a:lnTo>
                    <a:pt x="2237" y="5042"/>
                  </a:lnTo>
                  <a:lnTo>
                    <a:pt x="3434" y="3813"/>
                  </a:lnTo>
                  <a:cubicBezTo>
                    <a:pt x="4096" y="4207"/>
                    <a:pt x="4844" y="4404"/>
                    <a:pt x="5600" y="4404"/>
                  </a:cubicBezTo>
                  <a:cubicBezTo>
                    <a:pt x="6356" y="4404"/>
                    <a:pt x="7120" y="4207"/>
                    <a:pt x="7813" y="3813"/>
                  </a:cubicBezTo>
                  <a:close/>
                  <a:moveTo>
                    <a:pt x="5576" y="8302"/>
                  </a:moveTo>
                  <a:cubicBezTo>
                    <a:pt x="6285" y="8302"/>
                    <a:pt x="6994" y="8507"/>
                    <a:pt x="7593" y="8917"/>
                  </a:cubicBezTo>
                  <a:cubicBezTo>
                    <a:pt x="7687" y="8980"/>
                    <a:pt x="7719" y="8980"/>
                    <a:pt x="7813" y="8980"/>
                  </a:cubicBezTo>
                  <a:lnTo>
                    <a:pt x="8916" y="8980"/>
                  </a:lnTo>
                  <a:cubicBezTo>
                    <a:pt x="8758" y="10649"/>
                    <a:pt x="7341" y="11973"/>
                    <a:pt x="5608" y="11973"/>
                  </a:cubicBezTo>
                  <a:cubicBezTo>
                    <a:pt x="3875" y="11973"/>
                    <a:pt x="2457" y="10649"/>
                    <a:pt x="2237" y="8980"/>
                  </a:cubicBezTo>
                  <a:lnTo>
                    <a:pt x="3340" y="8980"/>
                  </a:lnTo>
                  <a:cubicBezTo>
                    <a:pt x="3434" y="8980"/>
                    <a:pt x="3466" y="8980"/>
                    <a:pt x="3560" y="8917"/>
                  </a:cubicBezTo>
                  <a:cubicBezTo>
                    <a:pt x="4159" y="8507"/>
                    <a:pt x="4868" y="8302"/>
                    <a:pt x="5576" y="8302"/>
                  </a:cubicBezTo>
                  <a:close/>
                  <a:moveTo>
                    <a:pt x="5608" y="1"/>
                  </a:moveTo>
                  <a:cubicBezTo>
                    <a:pt x="5041" y="1"/>
                    <a:pt x="4568" y="316"/>
                    <a:pt x="4285" y="725"/>
                  </a:cubicBezTo>
                  <a:cubicBezTo>
                    <a:pt x="4231" y="720"/>
                    <a:pt x="4178" y="717"/>
                    <a:pt x="4125" y="717"/>
                  </a:cubicBezTo>
                  <a:cubicBezTo>
                    <a:pt x="3560" y="717"/>
                    <a:pt x="3063" y="1020"/>
                    <a:pt x="2804" y="1482"/>
                  </a:cubicBezTo>
                  <a:cubicBezTo>
                    <a:pt x="2048" y="1608"/>
                    <a:pt x="1512" y="2238"/>
                    <a:pt x="1512" y="3025"/>
                  </a:cubicBezTo>
                  <a:lnTo>
                    <a:pt x="1512" y="5231"/>
                  </a:lnTo>
                  <a:cubicBezTo>
                    <a:pt x="662" y="5231"/>
                    <a:pt x="0" y="5892"/>
                    <a:pt x="0" y="6711"/>
                  </a:cubicBezTo>
                  <a:cubicBezTo>
                    <a:pt x="0" y="7562"/>
                    <a:pt x="662" y="8224"/>
                    <a:pt x="1512" y="8224"/>
                  </a:cubicBezTo>
                  <a:lnTo>
                    <a:pt x="1512" y="8570"/>
                  </a:lnTo>
                  <a:cubicBezTo>
                    <a:pt x="1512" y="10807"/>
                    <a:pt x="3340" y="12666"/>
                    <a:pt x="5608" y="12666"/>
                  </a:cubicBezTo>
                  <a:cubicBezTo>
                    <a:pt x="7845" y="12666"/>
                    <a:pt x="9704" y="10807"/>
                    <a:pt x="9704" y="8570"/>
                  </a:cubicBezTo>
                  <a:lnTo>
                    <a:pt x="9704" y="8224"/>
                  </a:lnTo>
                  <a:cubicBezTo>
                    <a:pt x="10523" y="8224"/>
                    <a:pt x="11184" y="7562"/>
                    <a:pt x="11184" y="6711"/>
                  </a:cubicBezTo>
                  <a:cubicBezTo>
                    <a:pt x="11184" y="5892"/>
                    <a:pt x="10523" y="5231"/>
                    <a:pt x="9704" y="5231"/>
                  </a:cubicBezTo>
                  <a:lnTo>
                    <a:pt x="9704" y="3025"/>
                  </a:lnTo>
                  <a:cubicBezTo>
                    <a:pt x="9704" y="2238"/>
                    <a:pt x="9137" y="1608"/>
                    <a:pt x="8380" y="1482"/>
                  </a:cubicBezTo>
                  <a:cubicBezTo>
                    <a:pt x="8150" y="1020"/>
                    <a:pt x="7629" y="717"/>
                    <a:pt x="7060" y="717"/>
                  </a:cubicBezTo>
                  <a:cubicBezTo>
                    <a:pt x="7007" y="717"/>
                    <a:pt x="6953" y="720"/>
                    <a:pt x="6900" y="725"/>
                  </a:cubicBezTo>
                  <a:cubicBezTo>
                    <a:pt x="6616" y="253"/>
                    <a:pt x="6144"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0" name="Google Shape;22380;p81"/>
          <p:cNvGrpSpPr/>
          <p:nvPr/>
        </p:nvGrpSpPr>
        <p:grpSpPr>
          <a:xfrm>
            <a:off x="6477619" y="3279877"/>
            <a:ext cx="481151" cy="480281"/>
            <a:chOff x="-57969675" y="2687750"/>
            <a:chExt cx="318025" cy="317450"/>
          </a:xfrm>
        </p:grpSpPr>
        <p:sp>
          <p:nvSpPr>
            <p:cNvPr id="22381" name="Google Shape;22381;p81"/>
            <p:cNvSpPr/>
            <p:nvPr/>
          </p:nvSpPr>
          <p:spPr>
            <a:xfrm>
              <a:off x="-57856250" y="2856300"/>
              <a:ext cx="18150" cy="17350"/>
            </a:xfrm>
            <a:custGeom>
              <a:avLst/>
              <a:gdLst/>
              <a:ahLst/>
              <a:cxnLst/>
              <a:rect l="l" t="t" r="r" b="b"/>
              <a:pathLst>
                <a:path w="726" h="694" extrusionOk="0">
                  <a:moveTo>
                    <a:pt x="379" y="1"/>
                  </a:moveTo>
                  <a:cubicBezTo>
                    <a:pt x="158" y="1"/>
                    <a:pt x="1" y="158"/>
                    <a:pt x="1" y="347"/>
                  </a:cubicBezTo>
                  <a:cubicBezTo>
                    <a:pt x="1"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2" name="Google Shape;22382;p81"/>
            <p:cNvSpPr/>
            <p:nvPr/>
          </p:nvSpPr>
          <p:spPr>
            <a:xfrm>
              <a:off x="-578460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3" name="Google Shape;22383;p81"/>
            <p:cNvSpPr/>
            <p:nvPr/>
          </p:nvSpPr>
          <p:spPr>
            <a:xfrm>
              <a:off x="-57969675" y="2687750"/>
              <a:ext cx="318025" cy="317450"/>
            </a:xfrm>
            <a:custGeom>
              <a:avLst/>
              <a:gdLst/>
              <a:ahLst/>
              <a:cxnLst/>
              <a:rect l="l" t="t" r="r" b="b"/>
              <a:pathLst>
                <a:path w="12721" h="12698" extrusionOk="0">
                  <a:moveTo>
                    <a:pt x="6365" y="757"/>
                  </a:moveTo>
                  <a:cubicBezTo>
                    <a:pt x="7090" y="757"/>
                    <a:pt x="7783" y="1072"/>
                    <a:pt x="8255" y="1576"/>
                  </a:cubicBezTo>
                  <a:cubicBezTo>
                    <a:pt x="8888" y="2274"/>
                    <a:pt x="9792" y="2670"/>
                    <a:pt x="10717" y="2670"/>
                  </a:cubicBezTo>
                  <a:cubicBezTo>
                    <a:pt x="11128" y="2670"/>
                    <a:pt x="11544" y="2591"/>
                    <a:pt x="11941" y="2427"/>
                  </a:cubicBezTo>
                  <a:lnTo>
                    <a:pt x="11941" y="3183"/>
                  </a:lnTo>
                  <a:lnTo>
                    <a:pt x="11973" y="3183"/>
                  </a:lnTo>
                  <a:cubicBezTo>
                    <a:pt x="11973" y="4348"/>
                    <a:pt x="11028" y="5231"/>
                    <a:pt x="9925" y="5231"/>
                  </a:cubicBezTo>
                  <a:cubicBezTo>
                    <a:pt x="9358" y="5231"/>
                    <a:pt x="9043" y="5041"/>
                    <a:pt x="8192" y="4600"/>
                  </a:cubicBezTo>
                  <a:cubicBezTo>
                    <a:pt x="8066" y="4537"/>
                    <a:pt x="7877" y="4506"/>
                    <a:pt x="7688" y="4506"/>
                  </a:cubicBezTo>
                  <a:lnTo>
                    <a:pt x="5042" y="4506"/>
                  </a:lnTo>
                  <a:cubicBezTo>
                    <a:pt x="4916" y="4506"/>
                    <a:pt x="4695" y="4537"/>
                    <a:pt x="4538" y="4600"/>
                  </a:cubicBezTo>
                  <a:cubicBezTo>
                    <a:pt x="3687" y="5041"/>
                    <a:pt x="3403" y="5231"/>
                    <a:pt x="2805" y="5231"/>
                  </a:cubicBezTo>
                  <a:cubicBezTo>
                    <a:pt x="1671" y="5231"/>
                    <a:pt x="757" y="4348"/>
                    <a:pt x="757" y="3183"/>
                  </a:cubicBezTo>
                  <a:lnTo>
                    <a:pt x="757" y="2490"/>
                  </a:lnTo>
                  <a:cubicBezTo>
                    <a:pt x="1150" y="2639"/>
                    <a:pt x="1556" y="2711"/>
                    <a:pt x="1958" y="2711"/>
                  </a:cubicBezTo>
                  <a:cubicBezTo>
                    <a:pt x="2909" y="2711"/>
                    <a:pt x="3832" y="2307"/>
                    <a:pt x="4475" y="1576"/>
                  </a:cubicBezTo>
                  <a:cubicBezTo>
                    <a:pt x="4947" y="1072"/>
                    <a:pt x="5640" y="757"/>
                    <a:pt x="6365" y="757"/>
                  </a:cubicBezTo>
                  <a:close/>
                  <a:moveTo>
                    <a:pt x="7846" y="6743"/>
                  </a:moveTo>
                  <a:cubicBezTo>
                    <a:pt x="8035" y="6743"/>
                    <a:pt x="8192" y="6900"/>
                    <a:pt x="8192" y="7089"/>
                  </a:cubicBezTo>
                  <a:cubicBezTo>
                    <a:pt x="8192" y="7278"/>
                    <a:pt x="8035" y="7436"/>
                    <a:pt x="7846" y="7436"/>
                  </a:cubicBezTo>
                  <a:cubicBezTo>
                    <a:pt x="7657" y="7436"/>
                    <a:pt x="7499" y="7278"/>
                    <a:pt x="7499" y="7089"/>
                  </a:cubicBezTo>
                  <a:cubicBezTo>
                    <a:pt x="7499" y="6900"/>
                    <a:pt x="7657" y="6743"/>
                    <a:pt x="7846" y="6743"/>
                  </a:cubicBezTo>
                  <a:close/>
                  <a:moveTo>
                    <a:pt x="7720" y="5231"/>
                  </a:moveTo>
                  <a:cubicBezTo>
                    <a:pt x="7783" y="5231"/>
                    <a:pt x="7846" y="5231"/>
                    <a:pt x="7877" y="5294"/>
                  </a:cubicBezTo>
                  <a:cubicBezTo>
                    <a:pt x="8759" y="5703"/>
                    <a:pt x="9074" y="5955"/>
                    <a:pt x="9767" y="5987"/>
                  </a:cubicBezTo>
                  <a:lnTo>
                    <a:pt x="9767" y="7656"/>
                  </a:lnTo>
                  <a:lnTo>
                    <a:pt x="9736" y="7656"/>
                  </a:lnTo>
                  <a:lnTo>
                    <a:pt x="8980" y="7278"/>
                  </a:lnTo>
                  <a:cubicBezTo>
                    <a:pt x="9106" y="6617"/>
                    <a:pt x="8570" y="5987"/>
                    <a:pt x="7877" y="5987"/>
                  </a:cubicBezTo>
                  <a:cubicBezTo>
                    <a:pt x="7562" y="5987"/>
                    <a:pt x="7247" y="6144"/>
                    <a:pt x="7058" y="6333"/>
                  </a:cubicBezTo>
                  <a:lnTo>
                    <a:pt x="4884" y="5294"/>
                  </a:lnTo>
                  <a:lnTo>
                    <a:pt x="4947" y="5294"/>
                  </a:lnTo>
                  <a:cubicBezTo>
                    <a:pt x="4979" y="5231"/>
                    <a:pt x="5042" y="5231"/>
                    <a:pt x="5105" y="5231"/>
                  </a:cubicBezTo>
                  <a:close/>
                  <a:moveTo>
                    <a:pt x="4065" y="5672"/>
                  </a:moveTo>
                  <a:cubicBezTo>
                    <a:pt x="4065" y="5672"/>
                    <a:pt x="4128" y="5672"/>
                    <a:pt x="4128" y="5703"/>
                  </a:cubicBezTo>
                  <a:lnTo>
                    <a:pt x="6806" y="7026"/>
                  </a:lnTo>
                  <a:cubicBezTo>
                    <a:pt x="6743" y="7656"/>
                    <a:pt x="7279" y="8192"/>
                    <a:pt x="7909" y="8192"/>
                  </a:cubicBezTo>
                  <a:cubicBezTo>
                    <a:pt x="8161" y="8192"/>
                    <a:pt x="8444" y="8066"/>
                    <a:pt x="8633" y="7908"/>
                  </a:cubicBezTo>
                  <a:lnTo>
                    <a:pt x="9767" y="8476"/>
                  </a:lnTo>
                  <a:lnTo>
                    <a:pt x="9767" y="8602"/>
                  </a:lnTo>
                  <a:lnTo>
                    <a:pt x="9736" y="8602"/>
                  </a:lnTo>
                  <a:cubicBezTo>
                    <a:pt x="9736" y="10429"/>
                    <a:pt x="8255" y="11973"/>
                    <a:pt x="6396" y="11973"/>
                  </a:cubicBezTo>
                  <a:cubicBezTo>
                    <a:pt x="4538" y="11973"/>
                    <a:pt x="3057" y="10429"/>
                    <a:pt x="3057" y="8602"/>
                  </a:cubicBezTo>
                  <a:lnTo>
                    <a:pt x="3057" y="5955"/>
                  </a:lnTo>
                  <a:cubicBezTo>
                    <a:pt x="3403" y="5924"/>
                    <a:pt x="3750" y="5829"/>
                    <a:pt x="4065" y="5672"/>
                  </a:cubicBezTo>
                  <a:close/>
                  <a:moveTo>
                    <a:pt x="6365" y="1"/>
                  </a:moveTo>
                  <a:cubicBezTo>
                    <a:pt x="5420" y="1"/>
                    <a:pt x="4506" y="410"/>
                    <a:pt x="3908" y="1072"/>
                  </a:cubicBezTo>
                  <a:cubicBezTo>
                    <a:pt x="3408" y="1648"/>
                    <a:pt x="2687" y="1943"/>
                    <a:pt x="1957" y="1943"/>
                  </a:cubicBezTo>
                  <a:cubicBezTo>
                    <a:pt x="1489" y="1943"/>
                    <a:pt x="1018" y="1822"/>
                    <a:pt x="600" y="1576"/>
                  </a:cubicBezTo>
                  <a:lnTo>
                    <a:pt x="568" y="1544"/>
                  </a:lnTo>
                  <a:cubicBezTo>
                    <a:pt x="505" y="1505"/>
                    <a:pt x="438" y="1487"/>
                    <a:pt x="373" y="1487"/>
                  </a:cubicBezTo>
                  <a:cubicBezTo>
                    <a:pt x="178" y="1487"/>
                    <a:pt x="1" y="1647"/>
                    <a:pt x="1" y="1860"/>
                  </a:cubicBezTo>
                  <a:lnTo>
                    <a:pt x="1" y="3151"/>
                  </a:lnTo>
                  <a:cubicBezTo>
                    <a:pt x="1" y="4506"/>
                    <a:pt x="1009" y="5640"/>
                    <a:pt x="2269" y="5861"/>
                  </a:cubicBezTo>
                  <a:lnTo>
                    <a:pt x="2269" y="8539"/>
                  </a:lnTo>
                  <a:cubicBezTo>
                    <a:pt x="2269" y="10838"/>
                    <a:pt x="4097" y="12697"/>
                    <a:pt x="6365" y="12697"/>
                  </a:cubicBezTo>
                  <a:cubicBezTo>
                    <a:pt x="8602" y="12697"/>
                    <a:pt x="10461" y="10838"/>
                    <a:pt x="10461" y="8539"/>
                  </a:cubicBezTo>
                  <a:lnTo>
                    <a:pt x="10461" y="5861"/>
                  </a:lnTo>
                  <a:cubicBezTo>
                    <a:pt x="11752" y="5640"/>
                    <a:pt x="12697" y="4506"/>
                    <a:pt x="12697" y="3151"/>
                  </a:cubicBezTo>
                  <a:lnTo>
                    <a:pt x="12697" y="1860"/>
                  </a:lnTo>
                  <a:cubicBezTo>
                    <a:pt x="12721" y="1647"/>
                    <a:pt x="12550" y="1487"/>
                    <a:pt x="12370" y="1487"/>
                  </a:cubicBezTo>
                  <a:cubicBezTo>
                    <a:pt x="12310" y="1487"/>
                    <a:pt x="12249" y="1505"/>
                    <a:pt x="12193" y="1544"/>
                  </a:cubicBezTo>
                  <a:lnTo>
                    <a:pt x="12130" y="1576"/>
                  </a:lnTo>
                  <a:cubicBezTo>
                    <a:pt x="11721" y="1824"/>
                    <a:pt x="11253" y="1945"/>
                    <a:pt x="10785" y="1945"/>
                  </a:cubicBezTo>
                  <a:cubicBezTo>
                    <a:pt x="10063" y="1945"/>
                    <a:pt x="9338" y="1657"/>
                    <a:pt x="8822" y="1103"/>
                  </a:cubicBezTo>
                  <a:cubicBezTo>
                    <a:pt x="8192" y="442"/>
                    <a:pt x="7342" y="1"/>
                    <a:pt x="63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4" name="Google Shape;22384;p81"/>
            <p:cNvSpPr/>
            <p:nvPr/>
          </p:nvSpPr>
          <p:spPr>
            <a:xfrm>
              <a:off x="-57838125" y="2724975"/>
              <a:ext cx="56725" cy="55550"/>
            </a:xfrm>
            <a:custGeom>
              <a:avLst/>
              <a:gdLst/>
              <a:ahLst/>
              <a:cxnLst/>
              <a:rect l="l" t="t" r="r" b="b"/>
              <a:pathLst>
                <a:path w="2269" h="2222" extrusionOk="0">
                  <a:moveTo>
                    <a:pt x="386" y="0"/>
                  </a:moveTo>
                  <a:cubicBezTo>
                    <a:pt x="292" y="0"/>
                    <a:pt x="205" y="40"/>
                    <a:pt x="158" y="118"/>
                  </a:cubicBezTo>
                  <a:cubicBezTo>
                    <a:pt x="0" y="276"/>
                    <a:pt x="0" y="528"/>
                    <a:pt x="158" y="654"/>
                  </a:cubicBezTo>
                  <a:lnTo>
                    <a:pt x="630" y="1127"/>
                  </a:lnTo>
                  <a:lnTo>
                    <a:pt x="158" y="1599"/>
                  </a:lnTo>
                  <a:cubicBezTo>
                    <a:pt x="0" y="1757"/>
                    <a:pt x="0" y="1977"/>
                    <a:pt x="158" y="2103"/>
                  </a:cubicBezTo>
                  <a:cubicBezTo>
                    <a:pt x="237" y="2182"/>
                    <a:pt x="331" y="2221"/>
                    <a:pt x="422" y="2221"/>
                  </a:cubicBezTo>
                  <a:cubicBezTo>
                    <a:pt x="512" y="2221"/>
                    <a:pt x="599" y="2182"/>
                    <a:pt x="662" y="2103"/>
                  </a:cubicBezTo>
                  <a:lnTo>
                    <a:pt x="1134" y="1631"/>
                  </a:lnTo>
                  <a:lnTo>
                    <a:pt x="1607" y="2103"/>
                  </a:lnTo>
                  <a:cubicBezTo>
                    <a:pt x="1686" y="2182"/>
                    <a:pt x="1780" y="2221"/>
                    <a:pt x="1871" y="2221"/>
                  </a:cubicBezTo>
                  <a:cubicBezTo>
                    <a:pt x="1961" y="2221"/>
                    <a:pt x="2048" y="2182"/>
                    <a:pt x="2111" y="2103"/>
                  </a:cubicBezTo>
                  <a:cubicBezTo>
                    <a:pt x="2269" y="1946"/>
                    <a:pt x="2269" y="1694"/>
                    <a:pt x="2111" y="1599"/>
                  </a:cubicBezTo>
                  <a:lnTo>
                    <a:pt x="1639" y="1127"/>
                  </a:lnTo>
                  <a:lnTo>
                    <a:pt x="2111" y="654"/>
                  </a:lnTo>
                  <a:cubicBezTo>
                    <a:pt x="2269" y="497"/>
                    <a:pt x="2269" y="244"/>
                    <a:pt x="2111" y="118"/>
                  </a:cubicBezTo>
                  <a:cubicBezTo>
                    <a:pt x="2032" y="40"/>
                    <a:pt x="1938" y="0"/>
                    <a:pt x="1847" y="0"/>
                  </a:cubicBezTo>
                  <a:cubicBezTo>
                    <a:pt x="1757" y="0"/>
                    <a:pt x="1670" y="40"/>
                    <a:pt x="1607" y="118"/>
                  </a:cubicBezTo>
                  <a:lnTo>
                    <a:pt x="1134" y="591"/>
                  </a:lnTo>
                  <a:lnTo>
                    <a:pt x="662" y="118"/>
                  </a:lnTo>
                  <a:cubicBezTo>
                    <a:pt x="583" y="40"/>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5" name="Google Shape;22385;p81"/>
          <p:cNvGrpSpPr/>
          <p:nvPr/>
        </p:nvGrpSpPr>
        <p:grpSpPr>
          <a:xfrm>
            <a:off x="9423197" y="2043032"/>
            <a:ext cx="485047" cy="481453"/>
            <a:chOff x="-56012425" y="1903275"/>
            <a:chExt cx="320600" cy="318225"/>
          </a:xfrm>
        </p:grpSpPr>
        <p:sp>
          <p:nvSpPr>
            <p:cNvPr id="22386" name="Google Shape;22386;p81"/>
            <p:cNvSpPr/>
            <p:nvPr/>
          </p:nvSpPr>
          <p:spPr>
            <a:xfrm>
              <a:off x="-55897425" y="2015125"/>
              <a:ext cx="17350" cy="18150"/>
            </a:xfrm>
            <a:custGeom>
              <a:avLst/>
              <a:gdLst/>
              <a:ahLst/>
              <a:cxnLst/>
              <a:rect l="l" t="t" r="r" b="b"/>
              <a:pathLst>
                <a:path w="694" h="726" extrusionOk="0">
                  <a:moveTo>
                    <a:pt x="347" y="1"/>
                  </a:moveTo>
                  <a:cubicBezTo>
                    <a:pt x="158" y="1"/>
                    <a:pt x="1" y="158"/>
                    <a:pt x="1" y="379"/>
                  </a:cubicBezTo>
                  <a:cubicBezTo>
                    <a:pt x="1"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87" name="Google Shape;22387;p81"/>
            <p:cNvSpPr/>
            <p:nvPr/>
          </p:nvSpPr>
          <p:spPr>
            <a:xfrm>
              <a:off x="-56012425" y="1903275"/>
              <a:ext cx="320600" cy="318225"/>
            </a:xfrm>
            <a:custGeom>
              <a:avLst/>
              <a:gdLst/>
              <a:ahLst/>
              <a:cxnLst/>
              <a:rect l="l" t="t" r="r" b="b"/>
              <a:pathLst>
                <a:path w="12824" h="12729" extrusionOk="0">
                  <a:moveTo>
                    <a:pt x="5262" y="946"/>
                  </a:moveTo>
                  <a:lnTo>
                    <a:pt x="5262" y="946"/>
                  </a:lnTo>
                  <a:cubicBezTo>
                    <a:pt x="5010" y="1923"/>
                    <a:pt x="4254" y="2679"/>
                    <a:pt x="3277" y="2899"/>
                  </a:cubicBezTo>
                  <a:cubicBezTo>
                    <a:pt x="3592" y="2017"/>
                    <a:pt x="4348" y="1293"/>
                    <a:pt x="5262" y="946"/>
                  </a:cubicBezTo>
                  <a:close/>
                  <a:moveTo>
                    <a:pt x="2301" y="5231"/>
                  </a:moveTo>
                  <a:lnTo>
                    <a:pt x="2301" y="6333"/>
                  </a:lnTo>
                  <a:lnTo>
                    <a:pt x="2301" y="6680"/>
                  </a:lnTo>
                  <a:cubicBezTo>
                    <a:pt x="1891" y="6680"/>
                    <a:pt x="1545" y="6365"/>
                    <a:pt x="1545" y="5955"/>
                  </a:cubicBezTo>
                  <a:cubicBezTo>
                    <a:pt x="1545" y="5514"/>
                    <a:pt x="1891" y="5231"/>
                    <a:pt x="2301" y="5231"/>
                  </a:cubicBezTo>
                  <a:close/>
                  <a:moveTo>
                    <a:pt x="10555" y="5231"/>
                  </a:moveTo>
                  <a:cubicBezTo>
                    <a:pt x="10965" y="5231"/>
                    <a:pt x="11311" y="5546"/>
                    <a:pt x="11311" y="5987"/>
                  </a:cubicBezTo>
                  <a:cubicBezTo>
                    <a:pt x="11311" y="6365"/>
                    <a:pt x="10965" y="6743"/>
                    <a:pt x="10555" y="6743"/>
                  </a:cubicBezTo>
                  <a:lnTo>
                    <a:pt x="10555" y="5231"/>
                  </a:lnTo>
                  <a:close/>
                  <a:moveTo>
                    <a:pt x="1103" y="6837"/>
                  </a:moveTo>
                  <a:cubicBezTo>
                    <a:pt x="1387" y="7216"/>
                    <a:pt x="1828" y="7436"/>
                    <a:pt x="2301" y="7436"/>
                  </a:cubicBezTo>
                  <a:cubicBezTo>
                    <a:pt x="2301" y="7877"/>
                    <a:pt x="1986" y="8192"/>
                    <a:pt x="1545" y="8192"/>
                  </a:cubicBezTo>
                  <a:cubicBezTo>
                    <a:pt x="1166" y="8192"/>
                    <a:pt x="788" y="7877"/>
                    <a:pt x="788" y="7436"/>
                  </a:cubicBezTo>
                  <a:cubicBezTo>
                    <a:pt x="788" y="7216"/>
                    <a:pt x="914" y="6963"/>
                    <a:pt x="1103" y="6837"/>
                  </a:cubicBezTo>
                  <a:close/>
                  <a:moveTo>
                    <a:pt x="11752" y="6837"/>
                  </a:moveTo>
                  <a:cubicBezTo>
                    <a:pt x="11941" y="6995"/>
                    <a:pt x="12067" y="7216"/>
                    <a:pt x="12067" y="7436"/>
                  </a:cubicBezTo>
                  <a:cubicBezTo>
                    <a:pt x="12067" y="7877"/>
                    <a:pt x="11721" y="8192"/>
                    <a:pt x="11311" y="8192"/>
                  </a:cubicBezTo>
                  <a:cubicBezTo>
                    <a:pt x="10933" y="8192"/>
                    <a:pt x="10555" y="7877"/>
                    <a:pt x="10555" y="7436"/>
                  </a:cubicBezTo>
                  <a:cubicBezTo>
                    <a:pt x="11028" y="7436"/>
                    <a:pt x="11469" y="7216"/>
                    <a:pt x="11752" y="6837"/>
                  </a:cubicBezTo>
                  <a:close/>
                  <a:moveTo>
                    <a:pt x="5325" y="2490"/>
                  </a:moveTo>
                  <a:lnTo>
                    <a:pt x="5325" y="2647"/>
                  </a:lnTo>
                  <a:cubicBezTo>
                    <a:pt x="5325" y="3529"/>
                    <a:pt x="5955" y="4286"/>
                    <a:pt x="6837" y="4443"/>
                  </a:cubicBezTo>
                  <a:lnTo>
                    <a:pt x="6837" y="7405"/>
                  </a:lnTo>
                  <a:cubicBezTo>
                    <a:pt x="6711" y="7436"/>
                    <a:pt x="6585" y="7468"/>
                    <a:pt x="6491" y="7468"/>
                  </a:cubicBezTo>
                  <a:cubicBezTo>
                    <a:pt x="6176" y="7468"/>
                    <a:pt x="5892" y="7373"/>
                    <a:pt x="5703" y="7153"/>
                  </a:cubicBezTo>
                  <a:cubicBezTo>
                    <a:pt x="5624" y="7074"/>
                    <a:pt x="5522" y="7034"/>
                    <a:pt x="5424" y="7034"/>
                  </a:cubicBezTo>
                  <a:cubicBezTo>
                    <a:pt x="5325" y="7034"/>
                    <a:pt x="5231" y="7074"/>
                    <a:pt x="5168" y="7153"/>
                  </a:cubicBezTo>
                  <a:cubicBezTo>
                    <a:pt x="5010" y="7310"/>
                    <a:pt x="5010" y="7562"/>
                    <a:pt x="5168" y="7688"/>
                  </a:cubicBezTo>
                  <a:cubicBezTo>
                    <a:pt x="5514" y="8035"/>
                    <a:pt x="6018" y="8224"/>
                    <a:pt x="6491" y="8224"/>
                  </a:cubicBezTo>
                  <a:cubicBezTo>
                    <a:pt x="6585" y="8224"/>
                    <a:pt x="6711" y="8224"/>
                    <a:pt x="6837" y="8192"/>
                  </a:cubicBezTo>
                  <a:lnTo>
                    <a:pt x="6837" y="9326"/>
                  </a:lnTo>
                  <a:lnTo>
                    <a:pt x="6837" y="9673"/>
                  </a:lnTo>
                  <a:cubicBezTo>
                    <a:pt x="6711" y="9673"/>
                    <a:pt x="6554" y="9736"/>
                    <a:pt x="6428" y="9736"/>
                  </a:cubicBezTo>
                  <a:cubicBezTo>
                    <a:pt x="4569" y="9673"/>
                    <a:pt x="3057" y="8192"/>
                    <a:pt x="3057" y="6333"/>
                  </a:cubicBezTo>
                  <a:cubicBezTo>
                    <a:pt x="3057" y="3908"/>
                    <a:pt x="3057" y="3971"/>
                    <a:pt x="3088" y="3687"/>
                  </a:cubicBezTo>
                  <a:cubicBezTo>
                    <a:pt x="3939" y="3592"/>
                    <a:pt x="4790" y="3151"/>
                    <a:pt x="5325" y="2490"/>
                  </a:cubicBezTo>
                  <a:close/>
                  <a:moveTo>
                    <a:pt x="6459" y="694"/>
                  </a:moveTo>
                  <a:cubicBezTo>
                    <a:pt x="8287" y="757"/>
                    <a:pt x="9830" y="2238"/>
                    <a:pt x="9830" y="4097"/>
                  </a:cubicBezTo>
                  <a:lnTo>
                    <a:pt x="9830" y="11941"/>
                  </a:lnTo>
                  <a:cubicBezTo>
                    <a:pt x="8570" y="11721"/>
                    <a:pt x="7562" y="10618"/>
                    <a:pt x="7562" y="9295"/>
                  </a:cubicBezTo>
                  <a:lnTo>
                    <a:pt x="7562" y="4065"/>
                  </a:lnTo>
                  <a:cubicBezTo>
                    <a:pt x="7562" y="3845"/>
                    <a:pt x="7404" y="3687"/>
                    <a:pt x="7215" y="3687"/>
                  </a:cubicBezTo>
                  <a:cubicBezTo>
                    <a:pt x="6585" y="3687"/>
                    <a:pt x="6113" y="3183"/>
                    <a:pt x="6113" y="2584"/>
                  </a:cubicBezTo>
                  <a:lnTo>
                    <a:pt x="6113" y="757"/>
                  </a:lnTo>
                  <a:cubicBezTo>
                    <a:pt x="6239" y="757"/>
                    <a:pt x="6365" y="694"/>
                    <a:pt x="6459" y="694"/>
                  </a:cubicBezTo>
                  <a:close/>
                  <a:moveTo>
                    <a:pt x="3057" y="8665"/>
                  </a:moveTo>
                  <a:cubicBezTo>
                    <a:pt x="3781" y="9704"/>
                    <a:pt x="5010" y="10429"/>
                    <a:pt x="6428" y="10429"/>
                  </a:cubicBezTo>
                  <a:cubicBezTo>
                    <a:pt x="6617" y="10429"/>
                    <a:pt x="6774" y="10429"/>
                    <a:pt x="6995" y="10398"/>
                  </a:cubicBezTo>
                  <a:cubicBezTo>
                    <a:pt x="7184" y="11028"/>
                    <a:pt x="7562" y="11563"/>
                    <a:pt x="8098" y="11973"/>
                  </a:cubicBezTo>
                  <a:lnTo>
                    <a:pt x="3057" y="11973"/>
                  </a:lnTo>
                  <a:lnTo>
                    <a:pt x="3057" y="8665"/>
                  </a:lnTo>
                  <a:close/>
                  <a:moveTo>
                    <a:pt x="6396" y="1"/>
                  </a:moveTo>
                  <a:cubicBezTo>
                    <a:pt x="4096" y="1"/>
                    <a:pt x="2269" y="1860"/>
                    <a:pt x="2269" y="4097"/>
                  </a:cubicBezTo>
                  <a:lnTo>
                    <a:pt x="2269" y="4443"/>
                  </a:lnTo>
                  <a:cubicBezTo>
                    <a:pt x="1356" y="4443"/>
                    <a:pt x="631" y="5231"/>
                    <a:pt x="757" y="6144"/>
                  </a:cubicBezTo>
                  <a:cubicBezTo>
                    <a:pt x="284" y="6428"/>
                    <a:pt x="1" y="6900"/>
                    <a:pt x="1" y="7436"/>
                  </a:cubicBezTo>
                  <a:cubicBezTo>
                    <a:pt x="1" y="8255"/>
                    <a:pt x="694" y="8948"/>
                    <a:pt x="1513" y="8948"/>
                  </a:cubicBezTo>
                  <a:cubicBezTo>
                    <a:pt x="1797" y="8948"/>
                    <a:pt x="2017" y="8854"/>
                    <a:pt x="2269" y="8728"/>
                  </a:cubicBezTo>
                  <a:lnTo>
                    <a:pt x="2269" y="12351"/>
                  </a:lnTo>
                  <a:cubicBezTo>
                    <a:pt x="2269" y="12571"/>
                    <a:pt x="2427" y="12729"/>
                    <a:pt x="2616" y="12729"/>
                  </a:cubicBezTo>
                  <a:lnTo>
                    <a:pt x="10145" y="12729"/>
                  </a:lnTo>
                  <a:cubicBezTo>
                    <a:pt x="10334" y="12729"/>
                    <a:pt x="10492" y="12571"/>
                    <a:pt x="10492" y="12351"/>
                  </a:cubicBezTo>
                  <a:lnTo>
                    <a:pt x="10492" y="8728"/>
                  </a:lnTo>
                  <a:cubicBezTo>
                    <a:pt x="10712" y="8854"/>
                    <a:pt x="10965" y="8948"/>
                    <a:pt x="11248" y="8948"/>
                  </a:cubicBezTo>
                  <a:cubicBezTo>
                    <a:pt x="12067" y="8948"/>
                    <a:pt x="12729" y="8255"/>
                    <a:pt x="12729" y="7436"/>
                  </a:cubicBezTo>
                  <a:cubicBezTo>
                    <a:pt x="12823" y="6932"/>
                    <a:pt x="12508" y="6428"/>
                    <a:pt x="12036" y="6144"/>
                  </a:cubicBezTo>
                  <a:cubicBezTo>
                    <a:pt x="12130" y="5231"/>
                    <a:pt x="11437" y="4443"/>
                    <a:pt x="10523" y="4443"/>
                  </a:cubicBezTo>
                  <a:lnTo>
                    <a:pt x="10523" y="4097"/>
                  </a:lnTo>
                  <a:cubicBezTo>
                    <a:pt x="10523" y="1860"/>
                    <a:pt x="8665"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88" name="Google Shape;22388;p81"/>
          <p:cNvGrpSpPr/>
          <p:nvPr/>
        </p:nvGrpSpPr>
        <p:grpSpPr>
          <a:xfrm>
            <a:off x="9424387" y="2675257"/>
            <a:ext cx="482664" cy="482664"/>
            <a:chOff x="-56010850" y="2294725"/>
            <a:chExt cx="319025" cy="319025"/>
          </a:xfrm>
        </p:grpSpPr>
        <p:sp>
          <p:nvSpPr>
            <p:cNvPr id="22389" name="Google Shape;22389;p81"/>
            <p:cNvSpPr/>
            <p:nvPr/>
          </p:nvSpPr>
          <p:spPr>
            <a:xfrm>
              <a:off x="-55906875" y="2527275"/>
              <a:ext cx="73275" cy="29750"/>
            </a:xfrm>
            <a:custGeom>
              <a:avLst/>
              <a:gdLst/>
              <a:ahLst/>
              <a:cxnLst/>
              <a:rect l="l" t="t" r="r" b="b"/>
              <a:pathLst>
                <a:path w="2931" h="1190" extrusionOk="0">
                  <a:moveTo>
                    <a:pt x="398" y="1"/>
                  </a:moveTo>
                  <a:cubicBezTo>
                    <a:pt x="308" y="1"/>
                    <a:pt x="221" y="40"/>
                    <a:pt x="158" y="119"/>
                  </a:cubicBezTo>
                  <a:cubicBezTo>
                    <a:pt x="0" y="276"/>
                    <a:pt x="0" y="528"/>
                    <a:pt x="158" y="623"/>
                  </a:cubicBezTo>
                  <a:cubicBezTo>
                    <a:pt x="505" y="1001"/>
                    <a:pt x="977" y="1190"/>
                    <a:pt x="1450" y="1190"/>
                  </a:cubicBezTo>
                  <a:cubicBezTo>
                    <a:pt x="1922" y="1190"/>
                    <a:pt x="2458" y="1001"/>
                    <a:pt x="2773" y="623"/>
                  </a:cubicBezTo>
                  <a:cubicBezTo>
                    <a:pt x="2930" y="465"/>
                    <a:pt x="2930" y="245"/>
                    <a:pt x="2773" y="119"/>
                  </a:cubicBezTo>
                  <a:cubicBezTo>
                    <a:pt x="2694" y="40"/>
                    <a:pt x="2592" y="1"/>
                    <a:pt x="2493" y="1"/>
                  </a:cubicBezTo>
                  <a:cubicBezTo>
                    <a:pt x="2395" y="1"/>
                    <a:pt x="2300" y="40"/>
                    <a:pt x="2237" y="119"/>
                  </a:cubicBezTo>
                  <a:cubicBezTo>
                    <a:pt x="2048" y="308"/>
                    <a:pt x="1733" y="434"/>
                    <a:pt x="1450" y="434"/>
                  </a:cubicBezTo>
                  <a:cubicBezTo>
                    <a:pt x="1135"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0" name="Google Shape;22390;p81"/>
            <p:cNvSpPr/>
            <p:nvPr/>
          </p:nvSpPr>
          <p:spPr>
            <a:xfrm>
              <a:off x="-5591632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1" name="Google Shape;22391;p81"/>
            <p:cNvSpPr/>
            <p:nvPr/>
          </p:nvSpPr>
          <p:spPr>
            <a:xfrm>
              <a:off x="-55842300"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2" name="Google Shape;22392;p81"/>
            <p:cNvSpPr/>
            <p:nvPr/>
          </p:nvSpPr>
          <p:spPr>
            <a:xfrm>
              <a:off x="-56010850" y="2294725"/>
              <a:ext cx="319025" cy="319025"/>
            </a:xfrm>
            <a:custGeom>
              <a:avLst/>
              <a:gdLst/>
              <a:ahLst/>
              <a:cxnLst/>
              <a:rect l="l" t="t" r="r" b="b"/>
              <a:pathLst>
                <a:path w="12761" h="12761" extrusionOk="0">
                  <a:moveTo>
                    <a:pt x="6333" y="4506"/>
                  </a:moveTo>
                  <a:cubicBezTo>
                    <a:pt x="6522" y="4506"/>
                    <a:pt x="6680" y="4664"/>
                    <a:pt x="6680" y="4853"/>
                  </a:cubicBezTo>
                  <a:lnTo>
                    <a:pt x="6680" y="5199"/>
                  </a:lnTo>
                  <a:lnTo>
                    <a:pt x="4475" y="5199"/>
                  </a:lnTo>
                  <a:lnTo>
                    <a:pt x="4475" y="4853"/>
                  </a:lnTo>
                  <a:cubicBezTo>
                    <a:pt x="4475" y="4664"/>
                    <a:pt x="4632" y="4506"/>
                    <a:pt x="4821" y="4506"/>
                  </a:cubicBezTo>
                  <a:close/>
                  <a:moveTo>
                    <a:pt x="5577" y="757"/>
                  </a:moveTo>
                  <a:cubicBezTo>
                    <a:pt x="7814" y="757"/>
                    <a:pt x="9673" y="2616"/>
                    <a:pt x="9673" y="4853"/>
                  </a:cubicBezTo>
                  <a:lnTo>
                    <a:pt x="9673" y="5199"/>
                  </a:lnTo>
                  <a:lnTo>
                    <a:pt x="7436" y="5199"/>
                  </a:lnTo>
                  <a:lnTo>
                    <a:pt x="7436" y="4853"/>
                  </a:lnTo>
                  <a:cubicBezTo>
                    <a:pt x="7436" y="4222"/>
                    <a:pt x="6932" y="3750"/>
                    <a:pt x="6333" y="3750"/>
                  </a:cubicBezTo>
                  <a:lnTo>
                    <a:pt x="4821" y="3750"/>
                  </a:lnTo>
                  <a:cubicBezTo>
                    <a:pt x="4191" y="3750"/>
                    <a:pt x="3718" y="4254"/>
                    <a:pt x="3718" y="4853"/>
                  </a:cubicBezTo>
                  <a:lnTo>
                    <a:pt x="3718" y="5199"/>
                  </a:lnTo>
                  <a:lnTo>
                    <a:pt x="1482" y="5199"/>
                  </a:lnTo>
                  <a:lnTo>
                    <a:pt x="1482" y="4853"/>
                  </a:lnTo>
                  <a:cubicBezTo>
                    <a:pt x="1482" y="2616"/>
                    <a:pt x="3340" y="757"/>
                    <a:pt x="5577" y="757"/>
                  </a:cubicBezTo>
                  <a:close/>
                  <a:moveTo>
                    <a:pt x="1482" y="5955"/>
                  </a:moveTo>
                  <a:lnTo>
                    <a:pt x="1482" y="7467"/>
                  </a:lnTo>
                  <a:cubicBezTo>
                    <a:pt x="1103" y="7467"/>
                    <a:pt x="725" y="7152"/>
                    <a:pt x="725" y="6711"/>
                  </a:cubicBezTo>
                  <a:cubicBezTo>
                    <a:pt x="725" y="6302"/>
                    <a:pt x="1103" y="5955"/>
                    <a:pt x="1482" y="5955"/>
                  </a:cubicBezTo>
                  <a:close/>
                  <a:moveTo>
                    <a:pt x="9704" y="5955"/>
                  </a:moveTo>
                  <a:cubicBezTo>
                    <a:pt x="10114" y="5955"/>
                    <a:pt x="10460" y="6302"/>
                    <a:pt x="10460" y="6711"/>
                  </a:cubicBezTo>
                  <a:cubicBezTo>
                    <a:pt x="10460" y="7089"/>
                    <a:pt x="10145" y="7467"/>
                    <a:pt x="9704" y="7467"/>
                  </a:cubicBezTo>
                  <a:lnTo>
                    <a:pt x="9704" y="5955"/>
                  </a:lnTo>
                  <a:close/>
                  <a:moveTo>
                    <a:pt x="9011" y="5955"/>
                  </a:moveTo>
                  <a:cubicBezTo>
                    <a:pt x="8980" y="6270"/>
                    <a:pt x="8980" y="8318"/>
                    <a:pt x="8980" y="8633"/>
                  </a:cubicBezTo>
                  <a:cubicBezTo>
                    <a:pt x="8980" y="10492"/>
                    <a:pt x="7467" y="11973"/>
                    <a:pt x="5609" y="11973"/>
                  </a:cubicBezTo>
                  <a:cubicBezTo>
                    <a:pt x="3781" y="11973"/>
                    <a:pt x="2269" y="10492"/>
                    <a:pt x="2269" y="8633"/>
                  </a:cubicBezTo>
                  <a:lnTo>
                    <a:pt x="2269" y="5955"/>
                  </a:lnTo>
                  <a:close/>
                  <a:moveTo>
                    <a:pt x="5577" y="1"/>
                  </a:moveTo>
                  <a:cubicBezTo>
                    <a:pt x="2899" y="1"/>
                    <a:pt x="725" y="2175"/>
                    <a:pt x="725" y="4853"/>
                  </a:cubicBezTo>
                  <a:lnTo>
                    <a:pt x="725" y="5451"/>
                  </a:lnTo>
                  <a:cubicBezTo>
                    <a:pt x="316" y="5703"/>
                    <a:pt x="1" y="6207"/>
                    <a:pt x="1" y="6743"/>
                  </a:cubicBezTo>
                  <a:cubicBezTo>
                    <a:pt x="1" y="7562"/>
                    <a:pt x="662" y="8255"/>
                    <a:pt x="1482" y="8255"/>
                  </a:cubicBezTo>
                  <a:lnTo>
                    <a:pt x="1482" y="8665"/>
                  </a:lnTo>
                  <a:cubicBezTo>
                    <a:pt x="1482" y="10933"/>
                    <a:pt x="3340" y="12760"/>
                    <a:pt x="5577" y="12760"/>
                  </a:cubicBezTo>
                  <a:cubicBezTo>
                    <a:pt x="7814" y="12760"/>
                    <a:pt x="9673" y="10933"/>
                    <a:pt x="9673" y="8665"/>
                  </a:cubicBezTo>
                  <a:lnTo>
                    <a:pt x="9673" y="8255"/>
                  </a:lnTo>
                  <a:cubicBezTo>
                    <a:pt x="10492" y="8255"/>
                    <a:pt x="11185" y="7562"/>
                    <a:pt x="11185" y="6743"/>
                  </a:cubicBezTo>
                  <a:cubicBezTo>
                    <a:pt x="11185" y="6459"/>
                    <a:pt x="11091" y="6239"/>
                    <a:pt x="10965" y="5987"/>
                  </a:cubicBezTo>
                  <a:lnTo>
                    <a:pt x="12351" y="5987"/>
                  </a:lnTo>
                  <a:cubicBezTo>
                    <a:pt x="12540" y="5987"/>
                    <a:pt x="12697" y="5829"/>
                    <a:pt x="12697" y="5640"/>
                  </a:cubicBezTo>
                  <a:cubicBezTo>
                    <a:pt x="12760" y="5420"/>
                    <a:pt x="12540" y="5199"/>
                    <a:pt x="12351" y="5199"/>
                  </a:cubicBezTo>
                  <a:lnTo>
                    <a:pt x="10429" y="5199"/>
                  </a:lnTo>
                  <a:lnTo>
                    <a:pt x="10429" y="4853"/>
                  </a:lnTo>
                  <a:cubicBezTo>
                    <a:pt x="10429" y="2175"/>
                    <a:pt x="825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93" name="Google Shape;22393;p81"/>
          <p:cNvGrpSpPr/>
          <p:nvPr/>
        </p:nvGrpSpPr>
        <p:grpSpPr>
          <a:xfrm>
            <a:off x="9424408" y="3278703"/>
            <a:ext cx="482625" cy="481453"/>
            <a:chOff x="-56010050" y="2686975"/>
            <a:chExt cx="319000" cy="318225"/>
          </a:xfrm>
        </p:grpSpPr>
        <p:sp>
          <p:nvSpPr>
            <p:cNvPr id="22394" name="Google Shape;22394;p81"/>
            <p:cNvSpPr/>
            <p:nvPr/>
          </p:nvSpPr>
          <p:spPr>
            <a:xfrm>
              <a:off x="-55887975" y="2917925"/>
              <a:ext cx="72475" cy="29775"/>
            </a:xfrm>
            <a:custGeom>
              <a:avLst/>
              <a:gdLst/>
              <a:ahLst/>
              <a:cxnLst/>
              <a:rect l="l" t="t" r="r" b="b"/>
              <a:pathLst>
                <a:path w="2899" h="1191" extrusionOk="0">
                  <a:moveTo>
                    <a:pt x="398" y="1"/>
                  </a:moveTo>
                  <a:cubicBezTo>
                    <a:pt x="308" y="1"/>
                    <a:pt x="221" y="40"/>
                    <a:pt x="158" y="119"/>
                  </a:cubicBezTo>
                  <a:cubicBezTo>
                    <a:pt x="1" y="277"/>
                    <a:pt x="1" y="529"/>
                    <a:pt x="158" y="655"/>
                  </a:cubicBezTo>
                  <a:cubicBezTo>
                    <a:pt x="505" y="1001"/>
                    <a:pt x="977" y="1190"/>
                    <a:pt x="1450" y="1190"/>
                  </a:cubicBezTo>
                  <a:cubicBezTo>
                    <a:pt x="1922" y="1190"/>
                    <a:pt x="2426" y="1001"/>
                    <a:pt x="2742" y="655"/>
                  </a:cubicBezTo>
                  <a:cubicBezTo>
                    <a:pt x="2899" y="497"/>
                    <a:pt x="2899" y="245"/>
                    <a:pt x="2742" y="119"/>
                  </a:cubicBezTo>
                  <a:cubicBezTo>
                    <a:pt x="2694" y="72"/>
                    <a:pt x="2608" y="48"/>
                    <a:pt x="2513" y="48"/>
                  </a:cubicBezTo>
                  <a:cubicBezTo>
                    <a:pt x="2419" y="48"/>
                    <a:pt x="2316" y="72"/>
                    <a:pt x="2237" y="119"/>
                  </a:cubicBezTo>
                  <a:cubicBezTo>
                    <a:pt x="2048" y="340"/>
                    <a:pt x="1733" y="434"/>
                    <a:pt x="1450" y="434"/>
                  </a:cubicBezTo>
                  <a:cubicBezTo>
                    <a:pt x="1135" y="434"/>
                    <a:pt x="851"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5" name="Google Shape;22395;p81"/>
            <p:cNvSpPr/>
            <p:nvPr/>
          </p:nvSpPr>
          <p:spPr>
            <a:xfrm>
              <a:off x="-5589742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6" name="Google Shape;22396;p81"/>
            <p:cNvSpPr/>
            <p:nvPr/>
          </p:nvSpPr>
          <p:spPr>
            <a:xfrm>
              <a:off x="-55822600" y="2854725"/>
              <a:ext cx="17350" cy="18150"/>
            </a:xfrm>
            <a:custGeom>
              <a:avLst/>
              <a:gdLst/>
              <a:ahLst/>
              <a:cxnLst/>
              <a:rect l="l" t="t" r="r" b="b"/>
              <a:pathLst>
                <a:path w="694" h="726" extrusionOk="0">
                  <a:moveTo>
                    <a:pt x="347" y="1"/>
                  </a:moveTo>
                  <a:cubicBezTo>
                    <a:pt x="158" y="1"/>
                    <a:pt x="0" y="190"/>
                    <a:pt x="0" y="379"/>
                  </a:cubicBezTo>
                  <a:cubicBezTo>
                    <a:pt x="0"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397" name="Google Shape;22397;p81"/>
            <p:cNvSpPr/>
            <p:nvPr/>
          </p:nvSpPr>
          <p:spPr>
            <a:xfrm>
              <a:off x="-56010050" y="2686975"/>
              <a:ext cx="319000" cy="318225"/>
            </a:xfrm>
            <a:custGeom>
              <a:avLst/>
              <a:gdLst/>
              <a:ahLst/>
              <a:cxnLst/>
              <a:rect l="l" t="t" r="r" b="b"/>
              <a:pathLst>
                <a:path w="12760" h="12729" extrusionOk="0">
                  <a:moveTo>
                    <a:pt x="2962" y="756"/>
                  </a:moveTo>
                  <a:cubicBezTo>
                    <a:pt x="3686" y="756"/>
                    <a:pt x="4285" y="1260"/>
                    <a:pt x="4443" y="1954"/>
                  </a:cubicBezTo>
                  <a:cubicBezTo>
                    <a:pt x="4096" y="2174"/>
                    <a:pt x="3749" y="2395"/>
                    <a:pt x="3434" y="2710"/>
                  </a:cubicBezTo>
                  <a:cubicBezTo>
                    <a:pt x="3119" y="3025"/>
                    <a:pt x="2867" y="3340"/>
                    <a:pt x="2678" y="3686"/>
                  </a:cubicBezTo>
                  <a:cubicBezTo>
                    <a:pt x="1954" y="3592"/>
                    <a:pt x="1450" y="2962"/>
                    <a:pt x="1450" y="2237"/>
                  </a:cubicBezTo>
                  <a:cubicBezTo>
                    <a:pt x="1450" y="1418"/>
                    <a:pt x="2111" y="756"/>
                    <a:pt x="2962" y="756"/>
                  </a:cubicBezTo>
                  <a:close/>
                  <a:moveTo>
                    <a:pt x="9735" y="756"/>
                  </a:moveTo>
                  <a:cubicBezTo>
                    <a:pt x="10554" y="756"/>
                    <a:pt x="11216" y="1418"/>
                    <a:pt x="11216" y="2237"/>
                  </a:cubicBezTo>
                  <a:cubicBezTo>
                    <a:pt x="11216" y="2993"/>
                    <a:pt x="10712" y="3592"/>
                    <a:pt x="9987" y="3686"/>
                  </a:cubicBezTo>
                  <a:cubicBezTo>
                    <a:pt x="9798" y="3340"/>
                    <a:pt x="9578" y="2993"/>
                    <a:pt x="9263" y="2710"/>
                  </a:cubicBezTo>
                  <a:cubicBezTo>
                    <a:pt x="8948" y="2395"/>
                    <a:pt x="8570" y="2174"/>
                    <a:pt x="8223" y="1954"/>
                  </a:cubicBezTo>
                  <a:cubicBezTo>
                    <a:pt x="8381" y="1260"/>
                    <a:pt x="8979" y="756"/>
                    <a:pt x="9735" y="756"/>
                  </a:cubicBezTo>
                  <a:close/>
                  <a:moveTo>
                    <a:pt x="5986" y="2237"/>
                  </a:moveTo>
                  <a:lnTo>
                    <a:pt x="5986" y="2584"/>
                  </a:lnTo>
                  <a:cubicBezTo>
                    <a:pt x="5986" y="4064"/>
                    <a:pt x="4789" y="5230"/>
                    <a:pt x="3340" y="5230"/>
                  </a:cubicBezTo>
                  <a:lnTo>
                    <a:pt x="2993" y="5230"/>
                  </a:lnTo>
                  <a:cubicBezTo>
                    <a:pt x="3151" y="3655"/>
                    <a:pt x="4411" y="2395"/>
                    <a:pt x="5986" y="2237"/>
                  </a:cubicBezTo>
                  <a:close/>
                  <a:moveTo>
                    <a:pt x="6742" y="2237"/>
                  </a:moveTo>
                  <a:cubicBezTo>
                    <a:pt x="8318" y="2395"/>
                    <a:pt x="9578" y="3655"/>
                    <a:pt x="9735" y="5230"/>
                  </a:cubicBezTo>
                  <a:lnTo>
                    <a:pt x="9357" y="5230"/>
                  </a:lnTo>
                  <a:cubicBezTo>
                    <a:pt x="7908" y="5230"/>
                    <a:pt x="6742" y="4064"/>
                    <a:pt x="6742" y="2584"/>
                  </a:cubicBezTo>
                  <a:lnTo>
                    <a:pt x="6742" y="2237"/>
                  </a:lnTo>
                  <a:close/>
                  <a:moveTo>
                    <a:pt x="2206" y="5986"/>
                  </a:moveTo>
                  <a:lnTo>
                    <a:pt x="2206" y="7467"/>
                  </a:lnTo>
                  <a:cubicBezTo>
                    <a:pt x="1796" y="7467"/>
                    <a:pt x="1450" y="7152"/>
                    <a:pt x="1450" y="6742"/>
                  </a:cubicBezTo>
                  <a:cubicBezTo>
                    <a:pt x="1450" y="6301"/>
                    <a:pt x="1796" y="5986"/>
                    <a:pt x="2206" y="5986"/>
                  </a:cubicBezTo>
                  <a:close/>
                  <a:moveTo>
                    <a:pt x="10460" y="5986"/>
                  </a:moveTo>
                  <a:cubicBezTo>
                    <a:pt x="10870" y="5986"/>
                    <a:pt x="11216" y="6301"/>
                    <a:pt x="11216" y="6742"/>
                  </a:cubicBezTo>
                  <a:cubicBezTo>
                    <a:pt x="11216" y="7120"/>
                    <a:pt x="10870" y="7467"/>
                    <a:pt x="10460" y="7467"/>
                  </a:cubicBezTo>
                  <a:lnTo>
                    <a:pt x="10460" y="5986"/>
                  </a:lnTo>
                  <a:close/>
                  <a:moveTo>
                    <a:pt x="1008" y="7624"/>
                  </a:moveTo>
                  <a:cubicBezTo>
                    <a:pt x="1292" y="8002"/>
                    <a:pt x="1733" y="8223"/>
                    <a:pt x="2206" y="8223"/>
                  </a:cubicBezTo>
                  <a:cubicBezTo>
                    <a:pt x="2206" y="8633"/>
                    <a:pt x="1891" y="8979"/>
                    <a:pt x="1450" y="8979"/>
                  </a:cubicBezTo>
                  <a:cubicBezTo>
                    <a:pt x="1071" y="8979"/>
                    <a:pt x="693" y="8664"/>
                    <a:pt x="693" y="8223"/>
                  </a:cubicBezTo>
                  <a:cubicBezTo>
                    <a:pt x="693" y="8002"/>
                    <a:pt x="819" y="7750"/>
                    <a:pt x="1008" y="7624"/>
                  </a:cubicBezTo>
                  <a:close/>
                  <a:moveTo>
                    <a:pt x="11657" y="7624"/>
                  </a:moveTo>
                  <a:cubicBezTo>
                    <a:pt x="11846" y="7782"/>
                    <a:pt x="11972" y="8002"/>
                    <a:pt x="11972" y="8223"/>
                  </a:cubicBezTo>
                  <a:cubicBezTo>
                    <a:pt x="11972" y="8633"/>
                    <a:pt x="11626" y="8979"/>
                    <a:pt x="11216" y="8979"/>
                  </a:cubicBezTo>
                  <a:cubicBezTo>
                    <a:pt x="10838" y="8979"/>
                    <a:pt x="10460" y="8664"/>
                    <a:pt x="10460" y="8223"/>
                  </a:cubicBezTo>
                  <a:cubicBezTo>
                    <a:pt x="10933" y="8223"/>
                    <a:pt x="11374" y="8002"/>
                    <a:pt x="11657" y="7624"/>
                  </a:cubicBezTo>
                  <a:close/>
                  <a:moveTo>
                    <a:pt x="6333" y="4127"/>
                  </a:moveTo>
                  <a:cubicBezTo>
                    <a:pt x="6490" y="4442"/>
                    <a:pt x="6679" y="4726"/>
                    <a:pt x="6963" y="5009"/>
                  </a:cubicBezTo>
                  <a:cubicBezTo>
                    <a:pt x="7593" y="5640"/>
                    <a:pt x="8475" y="5986"/>
                    <a:pt x="9357" y="5986"/>
                  </a:cubicBezTo>
                  <a:lnTo>
                    <a:pt x="9735" y="5986"/>
                  </a:lnTo>
                  <a:lnTo>
                    <a:pt x="9735" y="8570"/>
                  </a:lnTo>
                  <a:cubicBezTo>
                    <a:pt x="9735" y="10428"/>
                    <a:pt x="8192" y="11972"/>
                    <a:pt x="6333" y="11972"/>
                  </a:cubicBezTo>
                  <a:cubicBezTo>
                    <a:pt x="4474" y="11972"/>
                    <a:pt x="2962" y="10428"/>
                    <a:pt x="2962" y="8570"/>
                  </a:cubicBezTo>
                  <a:lnTo>
                    <a:pt x="2962" y="5986"/>
                  </a:lnTo>
                  <a:lnTo>
                    <a:pt x="3308" y="5986"/>
                  </a:lnTo>
                  <a:cubicBezTo>
                    <a:pt x="4222" y="5986"/>
                    <a:pt x="5041" y="5640"/>
                    <a:pt x="5703" y="5009"/>
                  </a:cubicBezTo>
                  <a:cubicBezTo>
                    <a:pt x="5955" y="4757"/>
                    <a:pt x="6175" y="4442"/>
                    <a:pt x="6333" y="4127"/>
                  </a:cubicBezTo>
                  <a:close/>
                  <a:moveTo>
                    <a:pt x="2962" y="0"/>
                  </a:moveTo>
                  <a:cubicBezTo>
                    <a:pt x="1733" y="0"/>
                    <a:pt x="693" y="977"/>
                    <a:pt x="693" y="2237"/>
                  </a:cubicBezTo>
                  <a:cubicBezTo>
                    <a:pt x="693" y="3277"/>
                    <a:pt x="1418" y="4159"/>
                    <a:pt x="2395" y="4411"/>
                  </a:cubicBezTo>
                  <a:cubicBezTo>
                    <a:pt x="2332" y="4694"/>
                    <a:pt x="2237" y="4946"/>
                    <a:pt x="2237" y="5230"/>
                  </a:cubicBezTo>
                  <a:cubicBezTo>
                    <a:pt x="1355" y="5230"/>
                    <a:pt x="630" y="6018"/>
                    <a:pt x="756" y="6931"/>
                  </a:cubicBezTo>
                  <a:cubicBezTo>
                    <a:pt x="284" y="7215"/>
                    <a:pt x="0" y="7687"/>
                    <a:pt x="0" y="8223"/>
                  </a:cubicBezTo>
                  <a:cubicBezTo>
                    <a:pt x="0" y="9042"/>
                    <a:pt x="662" y="9735"/>
                    <a:pt x="1513" y="9735"/>
                  </a:cubicBezTo>
                  <a:cubicBezTo>
                    <a:pt x="1828" y="9735"/>
                    <a:pt x="2080" y="9641"/>
                    <a:pt x="2332" y="9452"/>
                  </a:cubicBezTo>
                  <a:cubicBezTo>
                    <a:pt x="2710" y="11310"/>
                    <a:pt x="4379" y="12728"/>
                    <a:pt x="6396" y="12728"/>
                  </a:cubicBezTo>
                  <a:cubicBezTo>
                    <a:pt x="8381" y="12728"/>
                    <a:pt x="10050" y="11310"/>
                    <a:pt x="10428" y="9452"/>
                  </a:cubicBezTo>
                  <a:cubicBezTo>
                    <a:pt x="10680" y="9609"/>
                    <a:pt x="10964" y="9735"/>
                    <a:pt x="11279" y="9735"/>
                  </a:cubicBezTo>
                  <a:cubicBezTo>
                    <a:pt x="12098" y="9735"/>
                    <a:pt x="12760" y="9042"/>
                    <a:pt x="12760" y="8223"/>
                  </a:cubicBezTo>
                  <a:cubicBezTo>
                    <a:pt x="12728" y="7687"/>
                    <a:pt x="12413" y="7152"/>
                    <a:pt x="11941" y="6931"/>
                  </a:cubicBezTo>
                  <a:cubicBezTo>
                    <a:pt x="12035" y="6018"/>
                    <a:pt x="11342" y="5230"/>
                    <a:pt x="10428" y="5230"/>
                  </a:cubicBezTo>
                  <a:cubicBezTo>
                    <a:pt x="10397" y="4946"/>
                    <a:pt x="10365" y="4694"/>
                    <a:pt x="10271" y="4411"/>
                  </a:cubicBezTo>
                  <a:cubicBezTo>
                    <a:pt x="11248" y="4159"/>
                    <a:pt x="11972" y="3277"/>
                    <a:pt x="11972" y="2237"/>
                  </a:cubicBezTo>
                  <a:cubicBezTo>
                    <a:pt x="11972" y="1008"/>
                    <a:pt x="10996" y="0"/>
                    <a:pt x="9735" y="0"/>
                  </a:cubicBezTo>
                  <a:cubicBezTo>
                    <a:pt x="8664" y="0"/>
                    <a:pt x="7814" y="693"/>
                    <a:pt x="7530" y="1638"/>
                  </a:cubicBezTo>
                  <a:cubicBezTo>
                    <a:pt x="7120" y="1544"/>
                    <a:pt x="6742" y="1481"/>
                    <a:pt x="6333" y="1481"/>
                  </a:cubicBezTo>
                  <a:cubicBezTo>
                    <a:pt x="5955" y="1481"/>
                    <a:pt x="5514" y="1575"/>
                    <a:pt x="5167" y="1638"/>
                  </a:cubicBezTo>
                  <a:cubicBezTo>
                    <a:pt x="4915" y="693"/>
                    <a:pt x="4033" y="0"/>
                    <a:pt x="29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398" name="Google Shape;22398;p81"/>
          <p:cNvGrpSpPr/>
          <p:nvPr/>
        </p:nvGrpSpPr>
        <p:grpSpPr>
          <a:xfrm>
            <a:off x="7671735" y="3882582"/>
            <a:ext cx="482664" cy="481453"/>
            <a:chOff x="-54081175" y="1903275"/>
            <a:chExt cx="319025" cy="318225"/>
          </a:xfrm>
        </p:grpSpPr>
        <p:sp>
          <p:nvSpPr>
            <p:cNvPr id="22399" name="Google Shape;22399;p81"/>
            <p:cNvSpPr/>
            <p:nvPr/>
          </p:nvSpPr>
          <p:spPr>
            <a:xfrm>
              <a:off x="-53959075" y="2135825"/>
              <a:ext cx="72475" cy="28975"/>
            </a:xfrm>
            <a:custGeom>
              <a:avLst/>
              <a:gdLst/>
              <a:ahLst/>
              <a:cxnLst/>
              <a:rect l="l" t="t" r="r" b="b"/>
              <a:pathLst>
                <a:path w="2899" h="1159" extrusionOk="0">
                  <a:moveTo>
                    <a:pt x="386" y="1"/>
                  </a:moveTo>
                  <a:cubicBezTo>
                    <a:pt x="292" y="1"/>
                    <a:pt x="205"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0" name="Google Shape;22400;p81"/>
            <p:cNvSpPr/>
            <p:nvPr/>
          </p:nvSpPr>
          <p:spPr>
            <a:xfrm>
              <a:off x="-54081175" y="1903275"/>
              <a:ext cx="319025" cy="318225"/>
            </a:xfrm>
            <a:custGeom>
              <a:avLst/>
              <a:gdLst/>
              <a:ahLst/>
              <a:cxnLst/>
              <a:rect l="l" t="t" r="r" b="b"/>
              <a:pathLst>
                <a:path w="12761" h="12729" extrusionOk="0">
                  <a:moveTo>
                    <a:pt x="6365" y="757"/>
                  </a:moveTo>
                  <a:cubicBezTo>
                    <a:pt x="7594" y="757"/>
                    <a:pt x="8728" y="1324"/>
                    <a:pt x="9515" y="2238"/>
                  </a:cubicBezTo>
                  <a:lnTo>
                    <a:pt x="8570" y="2238"/>
                  </a:lnTo>
                  <a:cubicBezTo>
                    <a:pt x="7436" y="2238"/>
                    <a:pt x="6396" y="1702"/>
                    <a:pt x="5829" y="789"/>
                  </a:cubicBezTo>
                  <a:cubicBezTo>
                    <a:pt x="5987" y="757"/>
                    <a:pt x="6176" y="757"/>
                    <a:pt x="6365" y="757"/>
                  </a:cubicBezTo>
                  <a:close/>
                  <a:moveTo>
                    <a:pt x="5042" y="946"/>
                  </a:moveTo>
                  <a:cubicBezTo>
                    <a:pt x="5357" y="1482"/>
                    <a:pt x="5829" y="1954"/>
                    <a:pt x="6365" y="2332"/>
                  </a:cubicBezTo>
                  <a:cubicBezTo>
                    <a:pt x="7027" y="2742"/>
                    <a:pt x="7783" y="2962"/>
                    <a:pt x="8570" y="2962"/>
                  </a:cubicBezTo>
                  <a:lnTo>
                    <a:pt x="9988" y="2962"/>
                  </a:lnTo>
                  <a:cubicBezTo>
                    <a:pt x="10272" y="3498"/>
                    <a:pt x="10461" y="4160"/>
                    <a:pt x="10461" y="4853"/>
                  </a:cubicBezTo>
                  <a:lnTo>
                    <a:pt x="10461" y="5199"/>
                  </a:lnTo>
                  <a:lnTo>
                    <a:pt x="10429" y="5199"/>
                  </a:lnTo>
                  <a:cubicBezTo>
                    <a:pt x="10272" y="4380"/>
                    <a:pt x="9484" y="3687"/>
                    <a:pt x="8570" y="3687"/>
                  </a:cubicBezTo>
                  <a:cubicBezTo>
                    <a:pt x="7657" y="3687"/>
                    <a:pt x="6932" y="4317"/>
                    <a:pt x="6775" y="5199"/>
                  </a:cubicBezTo>
                  <a:lnTo>
                    <a:pt x="5924" y="5199"/>
                  </a:lnTo>
                  <a:cubicBezTo>
                    <a:pt x="5766" y="4317"/>
                    <a:pt x="4979" y="3687"/>
                    <a:pt x="4128" y="3687"/>
                  </a:cubicBezTo>
                  <a:cubicBezTo>
                    <a:pt x="3214" y="3687"/>
                    <a:pt x="2427" y="4380"/>
                    <a:pt x="2269" y="5199"/>
                  </a:cubicBezTo>
                  <a:lnTo>
                    <a:pt x="2238" y="5199"/>
                  </a:lnTo>
                  <a:lnTo>
                    <a:pt x="2238" y="4853"/>
                  </a:lnTo>
                  <a:cubicBezTo>
                    <a:pt x="2206" y="3025"/>
                    <a:pt x="3372" y="1482"/>
                    <a:pt x="5042" y="946"/>
                  </a:cubicBezTo>
                  <a:close/>
                  <a:moveTo>
                    <a:pt x="1450" y="5231"/>
                  </a:moveTo>
                  <a:lnTo>
                    <a:pt x="1450" y="6711"/>
                  </a:lnTo>
                  <a:cubicBezTo>
                    <a:pt x="1431" y="6713"/>
                    <a:pt x="1413" y="6714"/>
                    <a:pt x="1394" y="6714"/>
                  </a:cubicBezTo>
                  <a:cubicBezTo>
                    <a:pt x="1009" y="6714"/>
                    <a:pt x="694" y="6408"/>
                    <a:pt x="694" y="5987"/>
                  </a:cubicBezTo>
                  <a:cubicBezTo>
                    <a:pt x="694" y="5577"/>
                    <a:pt x="1009" y="5231"/>
                    <a:pt x="1450" y="5231"/>
                  </a:cubicBezTo>
                  <a:close/>
                  <a:moveTo>
                    <a:pt x="4097" y="4538"/>
                  </a:moveTo>
                  <a:cubicBezTo>
                    <a:pt x="4727" y="4538"/>
                    <a:pt x="5199" y="5042"/>
                    <a:pt x="5199" y="5640"/>
                  </a:cubicBezTo>
                  <a:cubicBezTo>
                    <a:pt x="5199" y="6270"/>
                    <a:pt x="4664" y="6743"/>
                    <a:pt x="4097" y="6743"/>
                  </a:cubicBezTo>
                  <a:cubicBezTo>
                    <a:pt x="3467" y="6743"/>
                    <a:pt x="2931" y="6207"/>
                    <a:pt x="2931" y="5640"/>
                  </a:cubicBezTo>
                  <a:cubicBezTo>
                    <a:pt x="2931" y="5042"/>
                    <a:pt x="3467" y="4538"/>
                    <a:pt x="4097" y="4538"/>
                  </a:cubicBezTo>
                  <a:close/>
                  <a:moveTo>
                    <a:pt x="8539" y="4538"/>
                  </a:moveTo>
                  <a:cubicBezTo>
                    <a:pt x="9169" y="4538"/>
                    <a:pt x="9673" y="5042"/>
                    <a:pt x="9673" y="5640"/>
                  </a:cubicBezTo>
                  <a:cubicBezTo>
                    <a:pt x="9673" y="6207"/>
                    <a:pt x="9169" y="6743"/>
                    <a:pt x="8539" y="6743"/>
                  </a:cubicBezTo>
                  <a:cubicBezTo>
                    <a:pt x="7940" y="6743"/>
                    <a:pt x="7436" y="6207"/>
                    <a:pt x="7436" y="5640"/>
                  </a:cubicBezTo>
                  <a:cubicBezTo>
                    <a:pt x="7436" y="5010"/>
                    <a:pt x="7940" y="4538"/>
                    <a:pt x="8539" y="4538"/>
                  </a:cubicBezTo>
                  <a:close/>
                  <a:moveTo>
                    <a:pt x="11217" y="5231"/>
                  </a:moveTo>
                  <a:cubicBezTo>
                    <a:pt x="11595" y="5231"/>
                    <a:pt x="11973" y="5577"/>
                    <a:pt x="11973" y="5987"/>
                  </a:cubicBezTo>
                  <a:cubicBezTo>
                    <a:pt x="11973" y="6428"/>
                    <a:pt x="11595" y="6743"/>
                    <a:pt x="11217" y="6743"/>
                  </a:cubicBezTo>
                  <a:lnTo>
                    <a:pt x="11217" y="5231"/>
                  </a:lnTo>
                  <a:close/>
                  <a:moveTo>
                    <a:pt x="10461" y="5987"/>
                  </a:moveTo>
                  <a:lnTo>
                    <a:pt x="10461" y="7877"/>
                  </a:lnTo>
                  <a:lnTo>
                    <a:pt x="10461" y="8224"/>
                  </a:lnTo>
                  <a:lnTo>
                    <a:pt x="8696" y="8224"/>
                  </a:lnTo>
                  <a:cubicBezTo>
                    <a:pt x="7972" y="7767"/>
                    <a:pt x="7153" y="7538"/>
                    <a:pt x="6337" y="7538"/>
                  </a:cubicBezTo>
                  <a:cubicBezTo>
                    <a:pt x="5522" y="7538"/>
                    <a:pt x="4711" y="7767"/>
                    <a:pt x="4002" y="8224"/>
                  </a:cubicBezTo>
                  <a:lnTo>
                    <a:pt x="2238" y="8224"/>
                  </a:lnTo>
                  <a:lnTo>
                    <a:pt x="2238" y="7877"/>
                  </a:lnTo>
                  <a:lnTo>
                    <a:pt x="2238" y="5987"/>
                  </a:lnTo>
                  <a:lnTo>
                    <a:pt x="2269" y="5987"/>
                  </a:lnTo>
                  <a:cubicBezTo>
                    <a:pt x="2427" y="6806"/>
                    <a:pt x="3214" y="7468"/>
                    <a:pt x="4128" y="7468"/>
                  </a:cubicBezTo>
                  <a:cubicBezTo>
                    <a:pt x="5042" y="7468"/>
                    <a:pt x="5766" y="6837"/>
                    <a:pt x="5955" y="5987"/>
                  </a:cubicBezTo>
                  <a:lnTo>
                    <a:pt x="6775" y="5987"/>
                  </a:lnTo>
                  <a:cubicBezTo>
                    <a:pt x="6932" y="6837"/>
                    <a:pt x="7720" y="7468"/>
                    <a:pt x="8570" y="7468"/>
                  </a:cubicBezTo>
                  <a:cubicBezTo>
                    <a:pt x="9106" y="7468"/>
                    <a:pt x="9578" y="7279"/>
                    <a:pt x="9925" y="6932"/>
                  </a:cubicBezTo>
                  <a:cubicBezTo>
                    <a:pt x="10209" y="6648"/>
                    <a:pt x="10366" y="6333"/>
                    <a:pt x="10429" y="5987"/>
                  </a:cubicBezTo>
                  <a:close/>
                  <a:moveTo>
                    <a:pt x="6318" y="8271"/>
                  </a:moveTo>
                  <a:cubicBezTo>
                    <a:pt x="7027" y="8271"/>
                    <a:pt x="7735" y="8476"/>
                    <a:pt x="8350" y="8885"/>
                  </a:cubicBezTo>
                  <a:cubicBezTo>
                    <a:pt x="8413" y="8948"/>
                    <a:pt x="8444" y="8980"/>
                    <a:pt x="8539" y="8980"/>
                  </a:cubicBezTo>
                  <a:lnTo>
                    <a:pt x="10272" y="8980"/>
                  </a:lnTo>
                  <a:cubicBezTo>
                    <a:pt x="9799" y="10713"/>
                    <a:pt x="8224" y="11973"/>
                    <a:pt x="6333" y="11973"/>
                  </a:cubicBezTo>
                  <a:cubicBezTo>
                    <a:pt x="4443" y="11973"/>
                    <a:pt x="2868" y="10713"/>
                    <a:pt x="2364" y="8980"/>
                  </a:cubicBezTo>
                  <a:lnTo>
                    <a:pt x="4097" y="8980"/>
                  </a:lnTo>
                  <a:cubicBezTo>
                    <a:pt x="4160" y="8980"/>
                    <a:pt x="4254" y="8948"/>
                    <a:pt x="4286" y="8885"/>
                  </a:cubicBezTo>
                  <a:cubicBezTo>
                    <a:pt x="4900" y="8476"/>
                    <a:pt x="5609" y="8271"/>
                    <a:pt x="6318" y="8271"/>
                  </a:cubicBezTo>
                  <a:close/>
                  <a:moveTo>
                    <a:pt x="6333" y="1"/>
                  </a:moveTo>
                  <a:cubicBezTo>
                    <a:pt x="3782" y="1"/>
                    <a:pt x="1639" y="1986"/>
                    <a:pt x="1482" y="4475"/>
                  </a:cubicBezTo>
                  <a:cubicBezTo>
                    <a:pt x="663" y="4475"/>
                    <a:pt x="1" y="5168"/>
                    <a:pt x="1" y="5987"/>
                  </a:cubicBezTo>
                  <a:cubicBezTo>
                    <a:pt x="1" y="6806"/>
                    <a:pt x="663" y="7468"/>
                    <a:pt x="1482" y="7468"/>
                  </a:cubicBezTo>
                  <a:lnTo>
                    <a:pt x="1482" y="7877"/>
                  </a:lnTo>
                  <a:cubicBezTo>
                    <a:pt x="1482" y="10555"/>
                    <a:pt x="3656" y="12729"/>
                    <a:pt x="6365" y="12729"/>
                  </a:cubicBezTo>
                  <a:cubicBezTo>
                    <a:pt x="9043" y="12729"/>
                    <a:pt x="11248" y="10555"/>
                    <a:pt x="11248" y="7877"/>
                  </a:cubicBezTo>
                  <a:lnTo>
                    <a:pt x="11248" y="7468"/>
                  </a:lnTo>
                  <a:cubicBezTo>
                    <a:pt x="12067" y="7468"/>
                    <a:pt x="12760" y="6806"/>
                    <a:pt x="12760" y="5987"/>
                  </a:cubicBezTo>
                  <a:cubicBezTo>
                    <a:pt x="12697" y="5168"/>
                    <a:pt x="12036" y="4475"/>
                    <a:pt x="11217" y="4475"/>
                  </a:cubicBezTo>
                  <a:cubicBezTo>
                    <a:pt x="11028" y="1954"/>
                    <a:pt x="8885"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01" name="Google Shape;22401;p81"/>
          <p:cNvGrpSpPr/>
          <p:nvPr/>
        </p:nvGrpSpPr>
        <p:grpSpPr>
          <a:xfrm>
            <a:off x="7701539" y="4487200"/>
            <a:ext cx="423053" cy="480281"/>
            <a:chOff x="-54063050" y="2296300"/>
            <a:chExt cx="279625" cy="317450"/>
          </a:xfrm>
        </p:grpSpPr>
        <p:sp>
          <p:nvSpPr>
            <p:cNvPr id="22402" name="Google Shape;22402;p81"/>
            <p:cNvSpPr/>
            <p:nvPr/>
          </p:nvSpPr>
          <p:spPr>
            <a:xfrm>
              <a:off x="-53959075" y="2527275"/>
              <a:ext cx="72475" cy="29750"/>
            </a:xfrm>
            <a:custGeom>
              <a:avLst/>
              <a:gdLst/>
              <a:ahLst/>
              <a:cxnLst/>
              <a:rect l="l" t="t" r="r" b="b"/>
              <a:pathLst>
                <a:path w="2899" h="1190" extrusionOk="0">
                  <a:moveTo>
                    <a:pt x="386" y="1"/>
                  </a:moveTo>
                  <a:cubicBezTo>
                    <a:pt x="292" y="1"/>
                    <a:pt x="205" y="40"/>
                    <a:pt x="158" y="119"/>
                  </a:cubicBezTo>
                  <a:cubicBezTo>
                    <a:pt x="0" y="276"/>
                    <a:pt x="0" y="528"/>
                    <a:pt x="158" y="623"/>
                  </a:cubicBezTo>
                  <a:cubicBezTo>
                    <a:pt x="504" y="1001"/>
                    <a:pt x="977" y="1190"/>
                    <a:pt x="1449" y="1190"/>
                  </a:cubicBezTo>
                  <a:cubicBezTo>
                    <a:pt x="1922" y="1190"/>
                    <a:pt x="2426" y="1001"/>
                    <a:pt x="2741" y="623"/>
                  </a:cubicBezTo>
                  <a:cubicBezTo>
                    <a:pt x="2899" y="465"/>
                    <a:pt x="2899" y="245"/>
                    <a:pt x="2741" y="119"/>
                  </a:cubicBezTo>
                  <a:cubicBezTo>
                    <a:pt x="2678" y="40"/>
                    <a:pt x="2592"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3" name="Google Shape;22403;p81"/>
            <p:cNvSpPr/>
            <p:nvPr/>
          </p:nvSpPr>
          <p:spPr>
            <a:xfrm>
              <a:off x="-53969325" y="2482975"/>
              <a:ext cx="18150" cy="17350"/>
            </a:xfrm>
            <a:custGeom>
              <a:avLst/>
              <a:gdLst/>
              <a:ahLst/>
              <a:cxnLst/>
              <a:rect l="l" t="t" r="r" b="b"/>
              <a:pathLst>
                <a:path w="726" h="694" extrusionOk="0">
                  <a:moveTo>
                    <a:pt x="347" y="0"/>
                  </a:moveTo>
                  <a:cubicBezTo>
                    <a:pt x="158" y="0"/>
                    <a:pt x="1" y="158"/>
                    <a:pt x="1" y="347"/>
                  </a:cubicBezTo>
                  <a:cubicBezTo>
                    <a:pt x="1" y="536"/>
                    <a:pt x="158" y="694"/>
                    <a:pt x="347" y="694"/>
                  </a:cubicBezTo>
                  <a:cubicBezTo>
                    <a:pt x="568" y="694"/>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4" name="Google Shape;22404;p81"/>
            <p:cNvSpPr/>
            <p:nvPr/>
          </p:nvSpPr>
          <p:spPr>
            <a:xfrm>
              <a:off x="-53894500" y="2482975"/>
              <a:ext cx="18125" cy="17350"/>
            </a:xfrm>
            <a:custGeom>
              <a:avLst/>
              <a:gdLst/>
              <a:ahLst/>
              <a:cxnLst/>
              <a:rect l="l" t="t" r="r" b="b"/>
              <a:pathLst>
                <a:path w="725" h="694" extrusionOk="0">
                  <a:moveTo>
                    <a:pt x="379" y="0"/>
                  </a:moveTo>
                  <a:cubicBezTo>
                    <a:pt x="158" y="0"/>
                    <a:pt x="1" y="158"/>
                    <a:pt x="1" y="347"/>
                  </a:cubicBezTo>
                  <a:cubicBezTo>
                    <a:pt x="1" y="536"/>
                    <a:pt x="158"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5" name="Google Shape;22405;p81"/>
            <p:cNvSpPr/>
            <p:nvPr/>
          </p:nvSpPr>
          <p:spPr>
            <a:xfrm>
              <a:off x="-54063050" y="2296300"/>
              <a:ext cx="279625" cy="317450"/>
            </a:xfrm>
            <a:custGeom>
              <a:avLst/>
              <a:gdLst/>
              <a:ahLst/>
              <a:cxnLst/>
              <a:rect l="l" t="t" r="r" b="b"/>
              <a:pathLst>
                <a:path w="11185" h="12698" extrusionOk="0">
                  <a:moveTo>
                    <a:pt x="5640" y="694"/>
                  </a:moveTo>
                  <a:cubicBezTo>
                    <a:pt x="7026" y="694"/>
                    <a:pt x="8286" y="883"/>
                    <a:pt x="9232" y="1198"/>
                  </a:cubicBezTo>
                  <a:cubicBezTo>
                    <a:pt x="10177" y="1576"/>
                    <a:pt x="10523" y="1923"/>
                    <a:pt x="10523" y="2206"/>
                  </a:cubicBezTo>
                  <a:cubicBezTo>
                    <a:pt x="10523" y="2427"/>
                    <a:pt x="10114" y="2647"/>
                    <a:pt x="9358" y="2931"/>
                  </a:cubicBezTo>
                  <a:lnTo>
                    <a:pt x="2017" y="2931"/>
                  </a:lnTo>
                  <a:cubicBezTo>
                    <a:pt x="1198" y="2679"/>
                    <a:pt x="757" y="2427"/>
                    <a:pt x="757" y="2206"/>
                  </a:cubicBezTo>
                  <a:cubicBezTo>
                    <a:pt x="757" y="1954"/>
                    <a:pt x="1103" y="1576"/>
                    <a:pt x="2048" y="1198"/>
                  </a:cubicBezTo>
                  <a:cubicBezTo>
                    <a:pt x="2994" y="851"/>
                    <a:pt x="4254" y="694"/>
                    <a:pt x="5640" y="694"/>
                  </a:cubicBezTo>
                  <a:close/>
                  <a:moveTo>
                    <a:pt x="8948" y="3687"/>
                  </a:moveTo>
                  <a:lnTo>
                    <a:pt x="8948" y="4475"/>
                  </a:lnTo>
                  <a:lnTo>
                    <a:pt x="2206" y="4475"/>
                  </a:lnTo>
                  <a:lnTo>
                    <a:pt x="2206" y="3687"/>
                  </a:lnTo>
                  <a:close/>
                  <a:moveTo>
                    <a:pt x="8633" y="5231"/>
                  </a:moveTo>
                  <a:cubicBezTo>
                    <a:pt x="8192" y="5703"/>
                    <a:pt x="7562" y="5987"/>
                    <a:pt x="6932" y="5987"/>
                  </a:cubicBezTo>
                  <a:lnTo>
                    <a:pt x="4317" y="5987"/>
                  </a:lnTo>
                  <a:cubicBezTo>
                    <a:pt x="3624" y="5987"/>
                    <a:pt x="3057" y="5703"/>
                    <a:pt x="2615" y="5231"/>
                  </a:cubicBezTo>
                  <a:close/>
                  <a:moveTo>
                    <a:pt x="9704" y="6680"/>
                  </a:moveTo>
                  <a:cubicBezTo>
                    <a:pt x="10082" y="6680"/>
                    <a:pt x="10460" y="6995"/>
                    <a:pt x="10460" y="7436"/>
                  </a:cubicBezTo>
                  <a:cubicBezTo>
                    <a:pt x="10460" y="7877"/>
                    <a:pt x="10145" y="8192"/>
                    <a:pt x="9704" y="8192"/>
                  </a:cubicBezTo>
                  <a:lnTo>
                    <a:pt x="9704" y="6680"/>
                  </a:lnTo>
                  <a:close/>
                  <a:moveTo>
                    <a:pt x="1513" y="6711"/>
                  </a:moveTo>
                  <a:lnTo>
                    <a:pt x="1513" y="8224"/>
                  </a:lnTo>
                  <a:cubicBezTo>
                    <a:pt x="1072" y="8192"/>
                    <a:pt x="757" y="7877"/>
                    <a:pt x="757" y="7467"/>
                  </a:cubicBezTo>
                  <a:cubicBezTo>
                    <a:pt x="757" y="7089"/>
                    <a:pt x="1103" y="6711"/>
                    <a:pt x="1513" y="6711"/>
                  </a:cubicBezTo>
                  <a:close/>
                  <a:moveTo>
                    <a:pt x="8979" y="5924"/>
                  </a:moveTo>
                  <a:lnTo>
                    <a:pt x="8979" y="8570"/>
                  </a:lnTo>
                  <a:cubicBezTo>
                    <a:pt x="8948" y="10429"/>
                    <a:pt x="7467" y="11910"/>
                    <a:pt x="5608" y="11910"/>
                  </a:cubicBezTo>
                  <a:cubicBezTo>
                    <a:pt x="3750" y="11910"/>
                    <a:pt x="2269" y="10429"/>
                    <a:pt x="2269" y="8570"/>
                  </a:cubicBezTo>
                  <a:lnTo>
                    <a:pt x="2269" y="5924"/>
                  </a:lnTo>
                  <a:cubicBezTo>
                    <a:pt x="2805" y="6459"/>
                    <a:pt x="3561" y="6711"/>
                    <a:pt x="4317" y="6711"/>
                  </a:cubicBezTo>
                  <a:lnTo>
                    <a:pt x="6932" y="6711"/>
                  </a:lnTo>
                  <a:cubicBezTo>
                    <a:pt x="7688" y="6711"/>
                    <a:pt x="8444" y="6459"/>
                    <a:pt x="8979" y="5924"/>
                  </a:cubicBezTo>
                  <a:close/>
                  <a:moveTo>
                    <a:pt x="5608" y="1"/>
                  </a:moveTo>
                  <a:cubicBezTo>
                    <a:pt x="4191" y="1"/>
                    <a:pt x="2805" y="190"/>
                    <a:pt x="1796" y="536"/>
                  </a:cubicBezTo>
                  <a:cubicBezTo>
                    <a:pt x="316" y="1040"/>
                    <a:pt x="1" y="1734"/>
                    <a:pt x="1" y="2206"/>
                  </a:cubicBezTo>
                  <a:cubicBezTo>
                    <a:pt x="1" y="2931"/>
                    <a:pt x="788" y="3309"/>
                    <a:pt x="1513" y="3561"/>
                  </a:cubicBezTo>
                  <a:lnTo>
                    <a:pt x="1513" y="5955"/>
                  </a:lnTo>
                  <a:cubicBezTo>
                    <a:pt x="694" y="5955"/>
                    <a:pt x="1" y="6648"/>
                    <a:pt x="1" y="7467"/>
                  </a:cubicBezTo>
                  <a:cubicBezTo>
                    <a:pt x="1" y="8287"/>
                    <a:pt x="694" y="8980"/>
                    <a:pt x="1513" y="8980"/>
                  </a:cubicBezTo>
                  <a:cubicBezTo>
                    <a:pt x="1702" y="11059"/>
                    <a:pt x="3466" y="12697"/>
                    <a:pt x="5608" y="12697"/>
                  </a:cubicBezTo>
                  <a:cubicBezTo>
                    <a:pt x="7719" y="12697"/>
                    <a:pt x="9515" y="11059"/>
                    <a:pt x="9704" y="8980"/>
                  </a:cubicBezTo>
                  <a:cubicBezTo>
                    <a:pt x="10523" y="8980"/>
                    <a:pt x="11185" y="8287"/>
                    <a:pt x="11185" y="7467"/>
                  </a:cubicBezTo>
                  <a:cubicBezTo>
                    <a:pt x="11185" y="6648"/>
                    <a:pt x="10523" y="5955"/>
                    <a:pt x="9704" y="5955"/>
                  </a:cubicBezTo>
                  <a:lnTo>
                    <a:pt x="9704" y="3561"/>
                  </a:lnTo>
                  <a:cubicBezTo>
                    <a:pt x="10397" y="3309"/>
                    <a:pt x="11185" y="2931"/>
                    <a:pt x="11185" y="2206"/>
                  </a:cubicBezTo>
                  <a:cubicBezTo>
                    <a:pt x="11185" y="1734"/>
                    <a:pt x="10870" y="1040"/>
                    <a:pt x="9421" y="536"/>
                  </a:cubicBezTo>
                  <a:cubicBezTo>
                    <a:pt x="8412" y="190"/>
                    <a:pt x="7058"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06" name="Google Shape;22406;p81"/>
          <p:cNvGrpSpPr/>
          <p:nvPr/>
        </p:nvGrpSpPr>
        <p:grpSpPr>
          <a:xfrm>
            <a:off x="7701539" y="5105949"/>
            <a:ext cx="423053" cy="481377"/>
            <a:chOff x="-54061475" y="2685450"/>
            <a:chExt cx="279625" cy="318175"/>
          </a:xfrm>
        </p:grpSpPr>
        <p:sp>
          <p:nvSpPr>
            <p:cNvPr id="22407" name="Google Shape;22407;p81"/>
            <p:cNvSpPr/>
            <p:nvPr/>
          </p:nvSpPr>
          <p:spPr>
            <a:xfrm>
              <a:off x="-53959075" y="2919525"/>
              <a:ext cx="72475" cy="28950"/>
            </a:xfrm>
            <a:custGeom>
              <a:avLst/>
              <a:gdLst/>
              <a:ahLst/>
              <a:cxnLst/>
              <a:rect l="l" t="t" r="r" b="b"/>
              <a:pathLst>
                <a:path w="2899" h="1158" extrusionOk="0">
                  <a:moveTo>
                    <a:pt x="386" y="0"/>
                  </a:moveTo>
                  <a:cubicBezTo>
                    <a:pt x="292" y="0"/>
                    <a:pt x="205" y="39"/>
                    <a:pt x="158" y="118"/>
                  </a:cubicBezTo>
                  <a:cubicBezTo>
                    <a:pt x="0" y="276"/>
                    <a:pt x="0" y="496"/>
                    <a:pt x="158" y="622"/>
                  </a:cubicBezTo>
                  <a:cubicBezTo>
                    <a:pt x="504" y="969"/>
                    <a:pt x="977" y="1158"/>
                    <a:pt x="1449" y="1158"/>
                  </a:cubicBezTo>
                  <a:cubicBezTo>
                    <a:pt x="1922" y="1158"/>
                    <a:pt x="2426" y="969"/>
                    <a:pt x="2741" y="622"/>
                  </a:cubicBezTo>
                  <a:cubicBezTo>
                    <a:pt x="2899" y="465"/>
                    <a:pt x="2899" y="213"/>
                    <a:pt x="2741" y="118"/>
                  </a:cubicBezTo>
                  <a:cubicBezTo>
                    <a:pt x="2678" y="39"/>
                    <a:pt x="2592" y="0"/>
                    <a:pt x="2501" y="0"/>
                  </a:cubicBezTo>
                  <a:cubicBezTo>
                    <a:pt x="2410" y="0"/>
                    <a:pt x="2316" y="39"/>
                    <a:pt x="2237" y="118"/>
                  </a:cubicBezTo>
                  <a:cubicBezTo>
                    <a:pt x="2048" y="307"/>
                    <a:pt x="1733" y="433"/>
                    <a:pt x="1449" y="433"/>
                  </a:cubicBezTo>
                  <a:cubicBezTo>
                    <a:pt x="1134" y="433"/>
                    <a:pt x="851" y="307"/>
                    <a:pt x="662" y="118"/>
                  </a:cubicBezTo>
                  <a:cubicBezTo>
                    <a:pt x="583" y="39"/>
                    <a:pt x="481"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8" name="Google Shape;22408;p81"/>
            <p:cNvSpPr/>
            <p:nvPr/>
          </p:nvSpPr>
          <p:spPr>
            <a:xfrm>
              <a:off x="-53969325" y="2854725"/>
              <a:ext cx="18150" cy="18150"/>
            </a:xfrm>
            <a:custGeom>
              <a:avLst/>
              <a:gdLst/>
              <a:ahLst/>
              <a:cxnLst/>
              <a:rect l="l" t="t" r="r" b="b"/>
              <a:pathLst>
                <a:path w="726" h="726" extrusionOk="0">
                  <a:moveTo>
                    <a:pt x="347" y="1"/>
                  </a:moveTo>
                  <a:cubicBezTo>
                    <a:pt x="158" y="1"/>
                    <a:pt x="1" y="190"/>
                    <a:pt x="1" y="379"/>
                  </a:cubicBezTo>
                  <a:cubicBezTo>
                    <a:pt x="1" y="568"/>
                    <a:pt x="158" y="725"/>
                    <a:pt x="347" y="725"/>
                  </a:cubicBezTo>
                  <a:cubicBezTo>
                    <a:pt x="568" y="725"/>
                    <a:pt x="725" y="568"/>
                    <a:pt x="725" y="379"/>
                  </a:cubicBezTo>
                  <a:cubicBezTo>
                    <a:pt x="725" y="190"/>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09" name="Google Shape;22409;p81"/>
            <p:cNvSpPr/>
            <p:nvPr/>
          </p:nvSpPr>
          <p:spPr>
            <a:xfrm>
              <a:off x="-53894500" y="2854725"/>
              <a:ext cx="18125" cy="18150"/>
            </a:xfrm>
            <a:custGeom>
              <a:avLst/>
              <a:gdLst/>
              <a:ahLst/>
              <a:cxnLst/>
              <a:rect l="l" t="t" r="r" b="b"/>
              <a:pathLst>
                <a:path w="725" h="726" extrusionOk="0">
                  <a:moveTo>
                    <a:pt x="379" y="1"/>
                  </a:moveTo>
                  <a:cubicBezTo>
                    <a:pt x="158" y="1"/>
                    <a:pt x="1" y="190"/>
                    <a:pt x="1" y="379"/>
                  </a:cubicBezTo>
                  <a:cubicBezTo>
                    <a:pt x="1" y="568"/>
                    <a:pt x="158" y="725"/>
                    <a:pt x="379" y="725"/>
                  </a:cubicBezTo>
                  <a:cubicBezTo>
                    <a:pt x="568" y="725"/>
                    <a:pt x="725" y="568"/>
                    <a:pt x="725" y="379"/>
                  </a:cubicBezTo>
                  <a:cubicBezTo>
                    <a:pt x="725" y="190"/>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0" name="Google Shape;22410;p81"/>
            <p:cNvSpPr/>
            <p:nvPr/>
          </p:nvSpPr>
          <p:spPr>
            <a:xfrm>
              <a:off x="-54061475" y="2685450"/>
              <a:ext cx="279625" cy="318175"/>
            </a:xfrm>
            <a:custGeom>
              <a:avLst/>
              <a:gdLst/>
              <a:ahLst/>
              <a:cxnLst/>
              <a:rect l="l" t="t" r="r" b="b"/>
              <a:pathLst>
                <a:path w="11185" h="12727" extrusionOk="0">
                  <a:moveTo>
                    <a:pt x="4096" y="1699"/>
                  </a:moveTo>
                  <a:cubicBezTo>
                    <a:pt x="4348" y="1699"/>
                    <a:pt x="4537" y="1762"/>
                    <a:pt x="4726" y="1794"/>
                  </a:cubicBezTo>
                  <a:cubicBezTo>
                    <a:pt x="4254" y="2235"/>
                    <a:pt x="3970" y="2897"/>
                    <a:pt x="3844" y="3527"/>
                  </a:cubicBezTo>
                  <a:cubicBezTo>
                    <a:pt x="3813" y="3716"/>
                    <a:pt x="3970" y="3905"/>
                    <a:pt x="4159" y="3968"/>
                  </a:cubicBezTo>
                  <a:cubicBezTo>
                    <a:pt x="4178" y="3971"/>
                    <a:pt x="4197" y="3972"/>
                    <a:pt x="4216" y="3972"/>
                  </a:cubicBezTo>
                  <a:cubicBezTo>
                    <a:pt x="4411" y="3972"/>
                    <a:pt x="4572" y="3825"/>
                    <a:pt x="4600" y="3653"/>
                  </a:cubicBezTo>
                  <a:cubicBezTo>
                    <a:pt x="4695" y="3117"/>
                    <a:pt x="4915" y="2645"/>
                    <a:pt x="5199" y="2330"/>
                  </a:cubicBezTo>
                  <a:cubicBezTo>
                    <a:pt x="5335" y="2194"/>
                    <a:pt x="5588" y="1964"/>
                    <a:pt x="5877" y="1964"/>
                  </a:cubicBezTo>
                  <a:cubicBezTo>
                    <a:pt x="5923" y="1964"/>
                    <a:pt x="5970" y="1970"/>
                    <a:pt x="6018" y="1983"/>
                  </a:cubicBezTo>
                  <a:cubicBezTo>
                    <a:pt x="6365" y="2046"/>
                    <a:pt x="6585" y="2361"/>
                    <a:pt x="6648" y="2613"/>
                  </a:cubicBezTo>
                  <a:cubicBezTo>
                    <a:pt x="6806" y="2991"/>
                    <a:pt x="6900" y="3527"/>
                    <a:pt x="6774" y="4031"/>
                  </a:cubicBezTo>
                  <a:cubicBezTo>
                    <a:pt x="6743" y="4251"/>
                    <a:pt x="6900" y="4472"/>
                    <a:pt x="7121" y="4472"/>
                  </a:cubicBezTo>
                  <a:cubicBezTo>
                    <a:pt x="7310" y="4472"/>
                    <a:pt x="7467" y="4346"/>
                    <a:pt x="7467" y="4157"/>
                  </a:cubicBezTo>
                  <a:cubicBezTo>
                    <a:pt x="7593" y="3527"/>
                    <a:pt x="7562" y="2802"/>
                    <a:pt x="7247" y="2204"/>
                  </a:cubicBezTo>
                  <a:lnTo>
                    <a:pt x="7247" y="2204"/>
                  </a:lnTo>
                  <a:lnTo>
                    <a:pt x="7404" y="2267"/>
                  </a:lnTo>
                  <a:cubicBezTo>
                    <a:pt x="8822" y="2487"/>
                    <a:pt x="9767" y="3873"/>
                    <a:pt x="9515" y="5291"/>
                  </a:cubicBezTo>
                  <a:cubicBezTo>
                    <a:pt x="9486" y="5464"/>
                    <a:pt x="9326" y="5610"/>
                    <a:pt x="9130" y="5610"/>
                  </a:cubicBezTo>
                  <a:cubicBezTo>
                    <a:pt x="9112" y="5610"/>
                    <a:pt x="9093" y="5609"/>
                    <a:pt x="9074" y="5606"/>
                  </a:cubicBezTo>
                  <a:lnTo>
                    <a:pt x="1733" y="4314"/>
                  </a:lnTo>
                  <a:cubicBezTo>
                    <a:pt x="1639" y="4283"/>
                    <a:pt x="1481" y="4062"/>
                    <a:pt x="1513" y="3873"/>
                  </a:cubicBezTo>
                  <a:cubicBezTo>
                    <a:pt x="1765" y="2613"/>
                    <a:pt x="2868" y="1699"/>
                    <a:pt x="4096" y="1699"/>
                  </a:cubicBezTo>
                  <a:close/>
                  <a:moveTo>
                    <a:pt x="1450" y="6740"/>
                  </a:moveTo>
                  <a:lnTo>
                    <a:pt x="1450" y="8252"/>
                  </a:lnTo>
                  <a:cubicBezTo>
                    <a:pt x="1009" y="8252"/>
                    <a:pt x="694" y="7937"/>
                    <a:pt x="694" y="7496"/>
                  </a:cubicBezTo>
                  <a:cubicBezTo>
                    <a:pt x="694" y="7118"/>
                    <a:pt x="1040" y="6740"/>
                    <a:pt x="1450" y="6740"/>
                  </a:cubicBezTo>
                  <a:close/>
                  <a:moveTo>
                    <a:pt x="9641" y="6740"/>
                  </a:moveTo>
                  <a:cubicBezTo>
                    <a:pt x="10019" y="6740"/>
                    <a:pt x="10397" y="7118"/>
                    <a:pt x="10397" y="7496"/>
                  </a:cubicBezTo>
                  <a:cubicBezTo>
                    <a:pt x="10397" y="7937"/>
                    <a:pt x="10082" y="8252"/>
                    <a:pt x="9641" y="8252"/>
                  </a:cubicBezTo>
                  <a:lnTo>
                    <a:pt x="9641" y="6740"/>
                  </a:lnTo>
                  <a:close/>
                  <a:moveTo>
                    <a:pt x="2206" y="5102"/>
                  </a:moveTo>
                  <a:lnTo>
                    <a:pt x="8916" y="6268"/>
                  </a:lnTo>
                  <a:lnTo>
                    <a:pt x="8916" y="8599"/>
                  </a:lnTo>
                  <a:cubicBezTo>
                    <a:pt x="8885" y="10489"/>
                    <a:pt x="7404" y="12033"/>
                    <a:pt x="5545" y="12033"/>
                  </a:cubicBezTo>
                  <a:cubicBezTo>
                    <a:pt x="3687" y="12033"/>
                    <a:pt x="2206" y="10489"/>
                    <a:pt x="2206" y="8599"/>
                  </a:cubicBezTo>
                  <a:lnTo>
                    <a:pt x="2206" y="5102"/>
                  </a:lnTo>
                  <a:close/>
                  <a:moveTo>
                    <a:pt x="7575" y="1"/>
                  </a:moveTo>
                  <a:cubicBezTo>
                    <a:pt x="6800" y="1"/>
                    <a:pt x="6137" y="473"/>
                    <a:pt x="5861" y="1164"/>
                  </a:cubicBezTo>
                  <a:lnTo>
                    <a:pt x="4726" y="975"/>
                  </a:lnTo>
                  <a:cubicBezTo>
                    <a:pt x="4530" y="941"/>
                    <a:pt x="4334" y="925"/>
                    <a:pt x="4141" y="925"/>
                  </a:cubicBezTo>
                  <a:cubicBezTo>
                    <a:pt x="2536" y="925"/>
                    <a:pt x="1101" y="2053"/>
                    <a:pt x="820" y="3684"/>
                  </a:cubicBezTo>
                  <a:cubicBezTo>
                    <a:pt x="757" y="4188"/>
                    <a:pt x="1009" y="4692"/>
                    <a:pt x="1481" y="4913"/>
                  </a:cubicBezTo>
                  <a:lnTo>
                    <a:pt x="1481" y="5953"/>
                  </a:lnTo>
                  <a:cubicBezTo>
                    <a:pt x="662" y="5953"/>
                    <a:pt x="1" y="6614"/>
                    <a:pt x="1" y="7465"/>
                  </a:cubicBezTo>
                  <a:cubicBezTo>
                    <a:pt x="1" y="8284"/>
                    <a:pt x="662" y="8946"/>
                    <a:pt x="1481" y="8946"/>
                  </a:cubicBezTo>
                  <a:cubicBezTo>
                    <a:pt x="1702" y="11056"/>
                    <a:pt x="3403" y="12726"/>
                    <a:pt x="5577" y="12726"/>
                  </a:cubicBezTo>
                  <a:cubicBezTo>
                    <a:pt x="7751" y="12726"/>
                    <a:pt x="9484" y="11056"/>
                    <a:pt x="9673" y="8946"/>
                  </a:cubicBezTo>
                  <a:cubicBezTo>
                    <a:pt x="10492" y="8946"/>
                    <a:pt x="11185" y="8284"/>
                    <a:pt x="11185" y="7465"/>
                  </a:cubicBezTo>
                  <a:cubicBezTo>
                    <a:pt x="11122" y="6803"/>
                    <a:pt x="10649" y="6205"/>
                    <a:pt x="9988" y="6047"/>
                  </a:cubicBezTo>
                  <a:cubicBezTo>
                    <a:pt x="10177" y="5890"/>
                    <a:pt x="10303" y="5638"/>
                    <a:pt x="10334" y="5417"/>
                  </a:cubicBezTo>
                  <a:cubicBezTo>
                    <a:pt x="10649" y="3590"/>
                    <a:pt x="9452" y="1825"/>
                    <a:pt x="7625" y="1510"/>
                  </a:cubicBezTo>
                  <a:lnTo>
                    <a:pt x="6617" y="1321"/>
                  </a:lnTo>
                  <a:cubicBezTo>
                    <a:pt x="6812" y="958"/>
                    <a:pt x="7206" y="744"/>
                    <a:pt x="7622" y="744"/>
                  </a:cubicBezTo>
                  <a:cubicBezTo>
                    <a:pt x="7675" y="744"/>
                    <a:pt x="7729" y="747"/>
                    <a:pt x="7782" y="754"/>
                  </a:cubicBezTo>
                  <a:cubicBezTo>
                    <a:pt x="7811" y="764"/>
                    <a:pt x="7840" y="768"/>
                    <a:pt x="7869" y="768"/>
                  </a:cubicBezTo>
                  <a:cubicBezTo>
                    <a:pt x="8034" y="768"/>
                    <a:pt x="8197" y="627"/>
                    <a:pt x="8223" y="439"/>
                  </a:cubicBezTo>
                  <a:cubicBezTo>
                    <a:pt x="8255" y="250"/>
                    <a:pt x="8097" y="61"/>
                    <a:pt x="7908" y="30"/>
                  </a:cubicBezTo>
                  <a:cubicBezTo>
                    <a:pt x="7796" y="10"/>
                    <a:pt x="7684" y="1"/>
                    <a:pt x="757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11" name="Google Shape;22411;p81"/>
          <p:cNvGrpSpPr/>
          <p:nvPr/>
        </p:nvGrpSpPr>
        <p:grpSpPr>
          <a:xfrm>
            <a:off x="10706254" y="3895708"/>
            <a:ext cx="367037" cy="482625"/>
            <a:chOff x="-52074300" y="1911950"/>
            <a:chExt cx="242600" cy="319000"/>
          </a:xfrm>
        </p:grpSpPr>
        <p:sp>
          <p:nvSpPr>
            <p:cNvPr id="22412" name="Google Shape;22412;p81"/>
            <p:cNvSpPr/>
            <p:nvPr/>
          </p:nvSpPr>
          <p:spPr>
            <a:xfrm>
              <a:off x="-51989225" y="2125600"/>
              <a:ext cx="72475" cy="29750"/>
            </a:xfrm>
            <a:custGeom>
              <a:avLst/>
              <a:gdLst/>
              <a:ahLst/>
              <a:cxnLst/>
              <a:rect l="l" t="t" r="r" b="b"/>
              <a:pathLst>
                <a:path w="2899" h="1190" extrusionOk="0">
                  <a:moveTo>
                    <a:pt x="398" y="0"/>
                  </a:moveTo>
                  <a:cubicBezTo>
                    <a:pt x="307" y="0"/>
                    <a:pt x="221" y="40"/>
                    <a:pt x="158" y="118"/>
                  </a:cubicBezTo>
                  <a:cubicBezTo>
                    <a:pt x="0" y="276"/>
                    <a:pt x="0" y="528"/>
                    <a:pt x="158" y="622"/>
                  </a:cubicBezTo>
                  <a:cubicBezTo>
                    <a:pt x="504" y="1000"/>
                    <a:pt x="977" y="1189"/>
                    <a:pt x="1449" y="1189"/>
                  </a:cubicBezTo>
                  <a:cubicBezTo>
                    <a:pt x="1922" y="1189"/>
                    <a:pt x="2426" y="1000"/>
                    <a:pt x="2741" y="622"/>
                  </a:cubicBezTo>
                  <a:cubicBezTo>
                    <a:pt x="2899" y="465"/>
                    <a:pt x="2899" y="244"/>
                    <a:pt x="2741" y="118"/>
                  </a:cubicBezTo>
                  <a:cubicBezTo>
                    <a:pt x="2662" y="40"/>
                    <a:pt x="2568" y="0"/>
                    <a:pt x="2477" y="0"/>
                  </a:cubicBezTo>
                  <a:cubicBezTo>
                    <a:pt x="2387" y="0"/>
                    <a:pt x="2300" y="40"/>
                    <a:pt x="2237" y="118"/>
                  </a:cubicBezTo>
                  <a:cubicBezTo>
                    <a:pt x="2048" y="307"/>
                    <a:pt x="1733" y="433"/>
                    <a:pt x="1449" y="433"/>
                  </a:cubicBezTo>
                  <a:cubicBezTo>
                    <a:pt x="1134" y="433"/>
                    <a:pt x="851" y="307"/>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3" name="Google Shape;22413;p81"/>
            <p:cNvSpPr/>
            <p:nvPr/>
          </p:nvSpPr>
          <p:spPr>
            <a:xfrm>
              <a:off x="-51998675" y="2062375"/>
              <a:ext cx="17325" cy="18150"/>
            </a:xfrm>
            <a:custGeom>
              <a:avLst/>
              <a:gdLst/>
              <a:ahLst/>
              <a:cxnLst/>
              <a:rect l="l" t="t" r="r" b="b"/>
              <a:pathLst>
                <a:path w="693" h="726" extrusionOk="0">
                  <a:moveTo>
                    <a:pt x="347" y="1"/>
                  </a:moveTo>
                  <a:cubicBezTo>
                    <a:pt x="158" y="1"/>
                    <a:pt x="0" y="158"/>
                    <a:pt x="0" y="347"/>
                  </a:cubicBezTo>
                  <a:cubicBezTo>
                    <a:pt x="0" y="568"/>
                    <a:pt x="158" y="726"/>
                    <a:pt x="347" y="726"/>
                  </a:cubicBezTo>
                  <a:cubicBezTo>
                    <a:pt x="536" y="726"/>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4" name="Google Shape;22414;p81"/>
            <p:cNvSpPr/>
            <p:nvPr/>
          </p:nvSpPr>
          <p:spPr>
            <a:xfrm>
              <a:off x="-51925450" y="2062375"/>
              <a:ext cx="18150" cy="18150"/>
            </a:xfrm>
            <a:custGeom>
              <a:avLst/>
              <a:gdLst/>
              <a:ahLst/>
              <a:cxnLst/>
              <a:rect l="l" t="t" r="r" b="b"/>
              <a:pathLst>
                <a:path w="726" h="726" extrusionOk="0">
                  <a:moveTo>
                    <a:pt x="379" y="1"/>
                  </a:moveTo>
                  <a:cubicBezTo>
                    <a:pt x="158" y="1"/>
                    <a:pt x="1" y="158"/>
                    <a:pt x="1" y="347"/>
                  </a:cubicBezTo>
                  <a:cubicBezTo>
                    <a:pt x="1" y="568"/>
                    <a:pt x="158" y="726"/>
                    <a:pt x="379" y="726"/>
                  </a:cubicBezTo>
                  <a:cubicBezTo>
                    <a:pt x="568" y="726"/>
                    <a:pt x="726" y="568"/>
                    <a:pt x="726" y="347"/>
                  </a:cubicBezTo>
                  <a:cubicBezTo>
                    <a:pt x="726"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5" name="Google Shape;22415;p81"/>
            <p:cNvSpPr/>
            <p:nvPr/>
          </p:nvSpPr>
          <p:spPr>
            <a:xfrm>
              <a:off x="-52074300" y="1911950"/>
              <a:ext cx="242600" cy="319000"/>
            </a:xfrm>
            <a:custGeom>
              <a:avLst/>
              <a:gdLst/>
              <a:ahLst/>
              <a:cxnLst/>
              <a:rect l="l" t="t" r="r" b="b"/>
              <a:pathLst>
                <a:path w="9704" h="12760" extrusionOk="0">
                  <a:moveTo>
                    <a:pt x="6743" y="694"/>
                  </a:moveTo>
                  <a:cubicBezTo>
                    <a:pt x="7940" y="757"/>
                    <a:pt x="8948" y="1733"/>
                    <a:pt x="8948" y="2993"/>
                  </a:cubicBezTo>
                  <a:lnTo>
                    <a:pt x="8948" y="5293"/>
                  </a:lnTo>
                  <a:lnTo>
                    <a:pt x="8601" y="5293"/>
                  </a:lnTo>
                  <a:cubicBezTo>
                    <a:pt x="6743" y="5293"/>
                    <a:pt x="5262" y="3750"/>
                    <a:pt x="5262" y="1859"/>
                  </a:cubicBezTo>
                  <a:lnTo>
                    <a:pt x="5262" y="1292"/>
                  </a:lnTo>
                  <a:cubicBezTo>
                    <a:pt x="5640" y="946"/>
                    <a:pt x="6207" y="694"/>
                    <a:pt x="6743" y="694"/>
                  </a:cubicBezTo>
                  <a:close/>
                  <a:moveTo>
                    <a:pt x="2962" y="757"/>
                  </a:moveTo>
                  <a:cubicBezTo>
                    <a:pt x="3529" y="757"/>
                    <a:pt x="4033" y="946"/>
                    <a:pt x="4474" y="1355"/>
                  </a:cubicBezTo>
                  <a:lnTo>
                    <a:pt x="4474" y="1891"/>
                  </a:lnTo>
                  <a:cubicBezTo>
                    <a:pt x="4474" y="3781"/>
                    <a:pt x="2962" y="5325"/>
                    <a:pt x="1103" y="5325"/>
                  </a:cubicBezTo>
                  <a:lnTo>
                    <a:pt x="757" y="5325"/>
                  </a:lnTo>
                  <a:lnTo>
                    <a:pt x="757" y="3025"/>
                  </a:lnTo>
                  <a:cubicBezTo>
                    <a:pt x="725" y="1733"/>
                    <a:pt x="1733" y="757"/>
                    <a:pt x="2962" y="757"/>
                  </a:cubicBezTo>
                  <a:close/>
                  <a:moveTo>
                    <a:pt x="1103" y="6018"/>
                  </a:moveTo>
                  <a:cubicBezTo>
                    <a:pt x="1324" y="6018"/>
                    <a:pt x="1481" y="6175"/>
                    <a:pt x="1481" y="6396"/>
                  </a:cubicBezTo>
                  <a:cubicBezTo>
                    <a:pt x="1481" y="6585"/>
                    <a:pt x="1324" y="6743"/>
                    <a:pt x="1103" y="6743"/>
                  </a:cubicBezTo>
                  <a:cubicBezTo>
                    <a:pt x="914" y="6743"/>
                    <a:pt x="757" y="6585"/>
                    <a:pt x="757" y="6396"/>
                  </a:cubicBezTo>
                  <a:cubicBezTo>
                    <a:pt x="757" y="6175"/>
                    <a:pt x="914" y="6018"/>
                    <a:pt x="1103" y="6018"/>
                  </a:cubicBezTo>
                  <a:close/>
                  <a:moveTo>
                    <a:pt x="8570" y="6018"/>
                  </a:moveTo>
                  <a:cubicBezTo>
                    <a:pt x="8759" y="6018"/>
                    <a:pt x="8916" y="6175"/>
                    <a:pt x="8916" y="6396"/>
                  </a:cubicBezTo>
                  <a:cubicBezTo>
                    <a:pt x="8916" y="6585"/>
                    <a:pt x="8759" y="6743"/>
                    <a:pt x="8570" y="6743"/>
                  </a:cubicBezTo>
                  <a:cubicBezTo>
                    <a:pt x="8349" y="6743"/>
                    <a:pt x="8192" y="6585"/>
                    <a:pt x="8192" y="6396"/>
                  </a:cubicBezTo>
                  <a:cubicBezTo>
                    <a:pt x="8192" y="6175"/>
                    <a:pt x="8349" y="6018"/>
                    <a:pt x="8570" y="6018"/>
                  </a:cubicBezTo>
                  <a:close/>
                  <a:moveTo>
                    <a:pt x="1072" y="7530"/>
                  </a:moveTo>
                  <a:cubicBezTo>
                    <a:pt x="1261" y="7530"/>
                    <a:pt x="1418" y="7688"/>
                    <a:pt x="1418" y="7877"/>
                  </a:cubicBezTo>
                  <a:cubicBezTo>
                    <a:pt x="1418" y="8066"/>
                    <a:pt x="1261" y="8223"/>
                    <a:pt x="1072" y="8223"/>
                  </a:cubicBezTo>
                  <a:cubicBezTo>
                    <a:pt x="914" y="8223"/>
                    <a:pt x="725" y="8066"/>
                    <a:pt x="725" y="7877"/>
                  </a:cubicBezTo>
                  <a:cubicBezTo>
                    <a:pt x="725" y="7688"/>
                    <a:pt x="883" y="7530"/>
                    <a:pt x="1072" y="7530"/>
                  </a:cubicBezTo>
                  <a:close/>
                  <a:moveTo>
                    <a:pt x="8601" y="7530"/>
                  </a:moveTo>
                  <a:cubicBezTo>
                    <a:pt x="8790" y="7530"/>
                    <a:pt x="8948" y="7688"/>
                    <a:pt x="8948" y="7877"/>
                  </a:cubicBezTo>
                  <a:cubicBezTo>
                    <a:pt x="8948" y="8066"/>
                    <a:pt x="8790" y="8223"/>
                    <a:pt x="8601" y="8223"/>
                  </a:cubicBezTo>
                  <a:cubicBezTo>
                    <a:pt x="8412" y="8223"/>
                    <a:pt x="8255" y="8066"/>
                    <a:pt x="8255" y="7877"/>
                  </a:cubicBezTo>
                  <a:cubicBezTo>
                    <a:pt x="8255" y="7688"/>
                    <a:pt x="8412" y="7530"/>
                    <a:pt x="8601" y="7530"/>
                  </a:cubicBezTo>
                  <a:close/>
                  <a:moveTo>
                    <a:pt x="1072" y="9011"/>
                  </a:moveTo>
                  <a:cubicBezTo>
                    <a:pt x="1261" y="9011"/>
                    <a:pt x="1418" y="9168"/>
                    <a:pt x="1418" y="9389"/>
                  </a:cubicBezTo>
                  <a:cubicBezTo>
                    <a:pt x="1418" y="9578"/>
                    <a:pt x="1261" y="9735"/>
                    <a:pt x="1072" y="9735"/>
                  </a:cubicBezTo>
                  <a:cubicBezTo>
                    <a:pt x="914" y="9735"/>
                    <a:pt x="725" y="9578"/>
                    <a:pt x="725" y="9389"/>
                  </a:cubicBezTo>
                  <a:cubicBezTo>
                    <a:pt x="725" y="9168"/>
                    <a:pt x="883" y="9011"/>
                    <a:pt x="1072" y="9011"/>
                  </a:cubicBezTo>
                  <a:close/>
                  <a:moveTo>
                    <a:pt x="8601" y="9011"/>
                  </a:moveTo>
                  <a:cubicBezTo>
                    <a:pt x="8790" y="9011"/>
                    <a:pt x="8948" y="9168"/>
                    <a:pt x="8948" y="9389"/>
                  </a:cubicBezTo>
                  <a:cubicBezTo>
                    <a:pt x="8948" y="9578"/>
                    <a:pt x="8790" y="9735"/>
                    <a:pt x="8601" y="9735"/>
                  </a:cubicBezTo>
                  <a:cubicBezTo>
                    <a:pt x="8412" y="9735"/>
                    <a:pt x="8255" y="9578"/>
                    <a:pt x="8255" y="9389"/>
                  </a:cubicBezTo>
                  <a:cubicBezTo>
                    <a:pt x="8255" y="9168"/>
                    <a:pt x="8412" y="9011"/>
                    <a:pt x="8601" y="9011"/>
                  </a:cubicBezTo>
                  <a:close/>
                  <a:moveTo>
                    <a:pt x="4852" y="3592"/>
                  </a:moveTo>
                  <a:cubicBezTo>
                    <a:pt x="5041" y="4002"/>
                    <a:pt x="5325" y="4411"/>
                    <a:pt x="5703" y="4758"/>
                  </a:cubicBezTo>
                  <a:cubicBezTo>
                    <a:pt x="6239" y="5325"/>
                    <a:pt x="6869" y="5671"/>
                    <a:pt x="7593" y="5860"/>
                  </a:cubicBezTo>
                  <a:cubicBezTo>
                    <a:pt x="7499" y="6018"/>
                    <a:pt x="7467" y="6175"/>
                    <a:pt x="7467" y="6364"/>
                  </a:cubicBezTo>
                  <a:cubicBezTo>
                    <a:pt x="7467" y="6648"/>
                    <a:pt x="7593" y="6932"/>
                    <a:pt x="7751" y="7121"/>
                  </a:cubicBezTo>
                  <a:cubicBezTo>
                    <a:pt x="7530" y="7341"/>
                    <a:pt x="7467" y="7593"/>
                    <a:pt x="7467" y="7877"/>
                  </a:cubicBezTo>
                  <a:cubicBezTo>
                    <a:pt x="7467" y="8160"/>
                    <a:pt x="7593" y="8444"/>
                    <a:pt x="7751" y="8633"/>
                  </a:cubicBezTo>
                  <a:cubicBezTo>
                    <a:pt x="7530" y="8822"/>
                    <a:pt x="7467" y="9105"/>
                    <a:pt x="7467" y="9389"/>
                  </a:cubicBezTo>
                  <a:cubicBezTo>
                    <a:pt x="7467" y="9546"/>
                    <a:pt x="7499" y="9704"/>
                    <a:pt x="7593" y="9861"/>
                  </a:cubicBezTo>
                  <a:cubicBezTo>
                    <a:pt x="6932" y="10712"/>
                    <a:pt x="5923" y="11216"/>
                    <a:pt x="4852" y="11216"/>
                  </a:cubicBezTo>
                  <a:cubicBezTo>
                    <a:pt x="3750" y="11216"/>
                    <a:pt x="2773" y="10712"/>
                    <a:pt x="2143" y="9861"/>
                  </a:cubicBezTo>
                  <a:cubicBezTo>
                    <a:pt x="2206" y="9704"/>
                    <a:pt x="2269" y="9515"/>
                    <a:pt x="2269" y="9389"/>
                  </a:cubicBezTo>
                  <a:cubicBezTo>
                    <a:pt x="2269" y="9105"/>
                    <a:pt x="2143" y="8822"/>
                    <a:pt x="1985" y="8633"/>
                  </a:cubicBezTo>
                  <a:cubicBezTo>
                    <a:pt x="2174" y="8444"/>
                    <a:pt x="2269" y="8160"/>
                    <a:pt x="2269" y="7877"/>
                  </a:cubicBezTo>
                  <a:cubicBezTo>
                    <a:pt x="2269" y="7593"/>
                    <a:pt x="2143" y="7341"/>
                    <a:pt x="1985" y="7121"/>
                  </a:cubicBezTo>
                  <a:cubicBezTo>
                    <a:pt x="2174" y="6932"/>
                    <a:pt x="2269" y="6648"/>
                    <a:pt x="2269" y="6364"/>
                  </a:cubicBezTo>
                  <a:cubicBezTo>
                    <a:pt x="2269" y="6175"/>
                    <a:pt x="2206" y="6018"/>
                    <a:pt x="2143" y="5860"/>
                  </a:cubicBezTo>
                  <a:cubicBezTo>
                    <a:pt x="2836" y="5671"/>
                    <a:pt x="3529" y="5325"/>
                    <a:pt x="4033" y="4758"/>
                  </a:cubicBezTo>
                  <a:cubicBezTo>
                    <a:pt x="4380" y="4411"/>
                    <a:pt x="4663" y="4002"/>
                    <a:pt x="4852" y="3592"/>
                  </a:cubicBezTo>
                  <a:close/>
                  <a:moveTo>
                    <a:pt x="1103" y="10523"/>
                  </a:moveTo>
                  <a:cubicBezTo>
                    <a:pt x="1324" y="10523"/>
                    <a:pt x="1481" y="10681"/>
                    <a:pt x="1481" y="10870"/>
                  </a:cubicBezTo>
                  <a:cubicBezTo>
                    <a:pt x="1481" y="10996"/>
                    <a:pt x="1481" y="10996"/>
                    <a:pt x="1103" y="11626"/>
                  </a:cubicBezTo>
                  <a:cubicBezTo>
                    <a:pt x="757" y="10996"/>
                    <a:pt x="757" y="10996"/>
                    <a:pt x="757" y="10870"/>
                  </a:cubicBezTo>
                  <a:cubicBezTo>
                    <a:pt x="757" y="10681"/>
                    <a:pt x="914" y="10523"/>
                    <a:pt x="1103" y="10523"/>
                  </a:cubicBezTo>
                  <a:close/>
                  <a:moveTo>
                    <a:pt x="8570" y="10523"/>
                  </a:moveTo>
                  <a:cubicBezTo>
                    <a:pt x="8759" y="10523"/>
                    <a:pt x="8916" y="10681"/>
                    <a:pt x="8916" y="10870"/>
                  </a:cubicBezTo>
                  <a:cubicBezTo>
                    <a:pt x="8948" y="10996"/>
                    <a:pt x="8916" y="10996"/>
                    <a:pt x="8570" y="11626"/>
                  </a:cubicBezTo>
                  <a:cubicBezTo>
                    <a:pt x="8192" y="10996"/>
                    <a:pt x="8192" y="10996"/>
                    <a:pt x="8192" y="10870"/>
                  </a:cubicBezTo>
                  <a:cubicBezTo>
                    <a:pt x="8192" y="10681"/>
                    <a:pt x="8349" y="10523"/>
                    <a:pt x="8570" y="10523"/>
                  </a:cubicBezTo>
                  <a:close/>
                  <a:moveTo>
                    <a:pt x="3025" y="0"/>
                  </a:moveTo>
                  <a:cubicBezTo>
                    <a:pt x="1355" y="0"/>
                    <a:pt x="1" y="1355"/>
                    <a:pt x="1" y="2993"/>
                  </a:cubicBezTo>
                  <a:lnTo>
                    <a:pt x="1" y="6427"/>
                  </a:lnTo>
                  <a:cubicBezTo>
                    <a:pt x="1" y="6711"/>
                    <a:pt x="127" y="6963"/>
                    <a:pt x="284" y="7184"/>
                  </a:cubicBezTo>
                  <a:cubicBezTo>
                    <a:pt x="95" y="7373"/>
                    <a:pt x="1" y="7656"/>
                    <a:pt x="1" y="7908"/>
                  </a:cubicBezTo>
                  <a:cubicBezTo>
                    <a:pt x="1" y="8192"/>
                    <a:pt x="127" y="8475"/>
                    <a:pt x="284" y="8664"/>
                  </a:cubicBezTo>
                  <a:cubicBezTo>
                    <a:pt x="95" y="8853"/>
                    <a:pt x="1" y="9137"/>
                    <a:pt x="1" y="9420"/>
                  </a:cubicBezTo>
                  <a:cubicBezTo>
                    <a:pt x="1" y="9704"/>
                    <a:pt x="127" y="9956"/>
                    <a:pt x="284" y="10177"/>
                  </a:cubicBezTo>
                  <a:cubicBezTo>
                    <a:pt x="95" y="10366"/>
                    <a:pt x="1" y="10649"/>
                    <a:pt x="1" y="10901"/>
                  </a:cubicBezTo>
                  <a:cubicBezTo>
                    <a:pt x="1" y="11122"/>
                    <a:pt x="64" y="11311"/>
                    <a:pt x="127" y="11374"/>
                  </a:cubicBezTo>
                  <a:lnTo>
                    <a:pt x="788" y="12571"/>
                  </a:lnTo>
                  <a:cubicBezTo>
                    <a:pt x="883" y="12697"/>
                    <a:pt x="1009" y="12760"/>
                    <a:pt x="1103" y="12760"/>
                  </a:cubicBezTo>
                  <a:cubicBezTo>
                    <a:pt x="1229" y="12760"/>
                    <a:pt x="1387" y="12697"/>
                    <a:pt x="1450" y="12571"/>
                  </a:cubicBezTo>
                  <a:lnTo>
                    <a:pt x="2111" y="11437"/>
                  </a:lnTo>
                  <a:lnTo>
                    <a:pt x="2237" y="11059"/>
                  </a:lnTo>
                  <a:cubicBezTo>
                    <a:pt x="2930" y="11657"/>
                    <a:pt x="3876" y="12004"/>
                    <a:pt x="4852" y="12004"/>
                  </a:cubicBezTo>
                  <a:cubicBezTo>
                    <a:pt x="5829" y="12004"/>
                    <a:pt x="6743" y="11657"/>
                    <a:pt x="7499" y="11059"/>
                  </a:cubicBezTo>
                  <a:cubicBezTo>
                    <a:pt x="7499" y="11153"/>
                    <a:pt x="7530" y="11279"/>
                    <a:pt x="7562" y="11342"/>
                  </a:cubicBezTo>
                  <a:cubicBezTo>
                    <a:pt x="7562" y="11374"/>
                    <a:pt x="7530" y="11279"/>
                    <a:pt x="8286" y="12571"/>
                  </a:cubicBezTo>
                  <a:cubicBezTo>
                    <a:pt x="8349" y="12665"/>
                    <a:pt x="8475" y="12760"/>
                    <a:pt x="8601" y="12760"/>
                  </a:cubicBezTo>
                  <a:cubicBezTo>
                    <a:pt x="8727" y="12760"/>
                    <a:pt x="8885" y="12665"/>
                    <a:pt x="8916" y="12571"/>
                  </a:cubicBezTo>
                  <a:lnTo>
                    <a:pt x="9578" y="11405"/>
                  </a:lnTo>
                  <a:cubicBezTo>
                    <a:pt x="9673" y="11248"/>
                    <a:pt x="9704" y="11059"/>
                    <a:pt x="9704" y="10901"/>
                  </a:cubicBezTo>
                  <a:cubicBezTo>
                    <a:pt x="9704" y="10618"/>
                    <a:pt x="9578" y="10366"/>
                    <a:pt x="9421" y="10145"/>
                  </a:cubicBezTo>
                  <a:cubicBezTo>
                    <a:pt x="9641" y="9956"/>
                    <a:pt x="9704" y="9672"/>
                    <a:pt x="9704" y="9420"/>
                  </a:cubicBezTo>
                  <a:cubicBezTo>
                    <a:pt x="9704" y="9137"/>
                    <a:pt x="9578" y="8853"/>
                    <a:pt x="9421" y="8664"/>
                  </a:cubicBezTo>
                  <a:cubicBezTo>
                    <a:pt x="9641" y="8475"/>
                    <a:pt x="9704" y="8192"/>
                    <a:pt x="9704" y="7908"/>
                  </a:cubicBezTo>
                  <a:cubicBezTo>
                    <a:pt x="9704" y="7625"/>
                    <a:pt x="9578" y="7373"/>
                    <a:pt x="9421" y="7152"/>
                  </a:cubicBezTo>
                  <a:cubicBezTo>
                    <a:pt x="9641" y="6963"/>
                    <a:pt x="9704" y="6680"/>
                    <a:pt x="9704" y="6427"/>
                  </a:cubicBezTo>
                  <a:lnTo>
                    <a:pt x="9704" y="2993"/>
                  </a:lnTo>
                  <a:cubicBezTo>
                    <a:pt x="9704" y="1355"/>
                    <a:pt x="8349" y="0"/>
                    <a:pt x="6711" y="0"/>
                  </a:cubicBezTo>
                  <a:cubicBezTo>
                    <a:pt x="6049" y="0"/>
                    <a:pt x="5388" y="253"/>
                    <a:pt x="4852" y="662"/>
                  </a:cubicBezTo>
                  <a:cubicBezTo>
                    <a:pt x="4348" y="253"/>
                    <a:pt x="3687" y="0"/>
                    <a:pt x="30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16" name="Google Shape;22416;p81"/>
          <p:cNvGrpSpPr/>
          <p:nvPr/>
        </p:nvGrpSpPr>
        <p:grpSpPr>
          <a:xfrm>
            <a:off x="7050252" y="2044243"/>
            <a:ext cx="482664" cy="481453"/>
            <a:chOff x="-57578225" y="1904075"/>
            <a:chExt cx="319025" cy="318225"/>
          </a:xfrm>
        </p:grpSpPr>
        <p:sp>
          <p:nvSpPr>
            <p:cNvPr id="22417" name="Google Shape;22417;p81"/>
            <p:cNvSpPr/>
            <p:nvPr/>
          </p:nvSpPr>
          <p:spPr>
            <a:xfrm>
              <a:off x="-57578225" y="1904075"/>
              <a:ext cx="319025" cy="318225"/>
            </a:xfrm>
            <a:custGeom>
              <a:avLst/>
              <a:gdLst/>
              <a:ahLst/>
              <a:cxnLst/>
              <a:rect l="l" t="t" r="r" b="b"/>
              <a:pathLst>
                <a:path w="12761" h="12729" extrusionOk="0">
                  <a:moveTo>
                    <a:pt x="4601" y="1418"/>
                  </a:moveTo>
                  <a:cubicBezTo>
                    <a:pt x="4632" y="1702"/>
                    <a:pt x="4727" y="1922"/>
                    <a:pt x="4790" y="2206"/>
                  </a:cubicBezTo>
                  <a:cubicBezTo>
                    <a:pt x="3687" y="2962"/>
                    <a:pt x="2994" y="4254"/>
                    <a:pt x="2994" y="5640"/>
                  </a:cubicBezTo>
                  <a:lnTo>
                    <a:pt x="2994" y="5986"/>
                  </a:lnTo>
                  <a:cubicBezTo>
                    <a:pt x="2710" y="5986"/>
                    <a:pt x="2458" y="6081"/>
                    <a:pt x="2238" y="6175"/>
                  </a:cubicBezTo>
                  <a:lnTo>
                    <a:pt x="2238" y="5608"/>
                  </a:lnTo>
                  <a:cubicBezTo>
                    <a:pt x="2238" y="3876"/>
                    <a:pt x="3183" y="2300"/>
                    <a:pt x="4601" y="1418"/>
                  </a:cubicBezTo>
                  <a:close/>
                  <a:moveTo>
                    <a:pt x="7121" y="757"/>
                  </a:moveTo>
                  <a:cubicBezTo>
                    <a:pt x="9799" y="757"/>
                    <a:pt x="12004" y="2930"/>
                    <a:pt x="12004" y="5640"/>
                  </a:cubicBezTo>
                  <a:lnTo>
                    <a:pt x="12004" y="6238"/>
                  </a:lnTo>
                  <a:cubicBezTo>
                    <a:pt x="11752" y="6112"/>
                    <a:pt x="11532" y="6018"/>
                    <a:pt x="11248" y="6018"/>
                  </a:cubicBezTo>
                  <a:lnTo>
                    <a:pt x="10902" y="6018"/>
                  </a:lnTo>
                  <a:cubicBezTo>
                    <a:pt x="8098" y="6018"/>
                    <a:pt x="5703" y="3907"/>
                    <a:pt x="5325" y="1103"/>
                  </a:cubicBezTo>
                  <a:cubicBezTo>
                    <a:pt x="5861" y="883"/>
                    <a:pt x="6491" y="757"/>
                    <a:pt x="7121" y="757"/>
                  </a:cubicBezTo>
                  <a:close/>
                  <a:moveTo>
                    <a:pt x="2994" y="6742"/>
                  </a:moveTo>
                  <a:lnTo>
                    <a:pt x="2994" y="8223"/>
                  </a:lnTo>
                  <a:cubicBezTo>
                    <a:pt x="2616" y="8223"/>
                    <a:pt x="2238" y="7971"/>
                    <a:pt x="2238" y="7436"/>
                  </a:cubicBezTo>
                  <a:cubicBezTo>
                    <a:pt x="2269" y="7058"/>
                    <a:pt x="2584" y="6742"/>
                    <a:pt x="2994" y="6742"/>
                  </a:cubicBezTo>
                  <a:close/>
                  <a:moveTo>
                    <a:pt x="11248" y="6742"/>
                  </a:moveTo>
                  <a:cubicBezTo>
                    <a:pt x="11658" y="6742"/>
                    <a:pt x="12004" y="7058"/>
                    <a:pt x="12004" y="7499"/>
                  </a:cubicBezTo>
                  <a:cubicBezTo>
                    <a:pt x="12004" y="7908"/>
                    <a:pt x="11658" y="8223"/>
                    <a:pt x="11248" y="8223"/>
                  </a:cubicBezTo>
                  <a:lnTo>
                    <a:pt x="11248" y="6742"/>
                  </a:lnTo>
                  <a:close/>
                  <a:moveTo>
                    <a:pt x="1828" y="8444"/>
                  </a:moveTo>
                  <a:cubicBezTo>
                    <a:pt x="2112" y="8790"/>
                    <a:pt x="2553" y="8979"/>
                    <a:pt x="3025" y="8979"/>
                  </a:cubicBezTo>
                  <a:cubicBezTo>
                    <a:pt x="3088" y="9830"/>
                    <a:pt x="3466" y="10681"/>
                    <a:pt x="4034" y="11311"/>
                  </a:cubicBezTo>
                  <a:cubicBezTo>
                    <a:pt x="3656" y="11752"/>
                    <a:pt x="3183" y="11972"/>
                    <a:pt x="2616" y="11972"/>
                  </a:cubicBezTo>
                  <a:cubicBezTo>
                    <a:pt x="1608" y="11972"/>
                    <a:pt x="789" y="11153"/>
                    <a:pt x="789" y="10113"/>
                  </a:cubicBezTo>
                  <a:cubicBezTo>
                    <a:pt x="789" y="9420"/>
                    <a:pt x="1198" y="8759"/>
                    <a:pt x="1828" y="8444"/>
                  </a:cubicBezTo>
                  <a:close/>
                  <a:moveTo>
                    <a:pt x="5042" y="2962"/>
                  </a:moveTo>
                  <a:cubicBezTo>
                    <a:pt x="5987" y="5073"/>
                    <a:pt x="8066" y="6616"/>
                    <a:pt x="10461" y="6774"/>
                  </a:cubicBezTo>
                  <a:lnTo>
                    <a:pt x="10461" y="8664"/>
                  </a:lnTo>
                  <a:cubicBezTo>
                    <a:pt x="10492" y="10492"/>
                    <a:pt x="8980" y="11972"/>
                    <a:pt x="7121" y="11972"/>
                  </a:cubicBezTo>
                  <a:cubicBezTo>
                    <a:pt x="5262" y="11972"/>
                    <a:pt x="3719" y="10460"/>
                    <a:pt x="3719" y="8633"/>
                  </a:cubicBezTo>
                  <a:lnTo>
                    <a:pt x="3719" y="5640"/>
                  </a:lnTo>
                  <a:cubicBezTo>
                    <a:pt x="3719" y="4600"/>
                    <a:pt x="4254" y="3592"/>
                    <a:pt x="5042" y="2962"/>
                  </a:cubicBezTo>
                  <a:close/>
                  <a:moveTo>
                    <a:pt x="7121" y="0"/>
                  </a:moveTo>
                  <a:cubicBezTo>
                    <a:pt x="5577" y="0"/>
                    <a:pt x="4191" y="631"/>
                    <a:pt x="3151" y="1670"/>
                  </a:cubicBezTo>
                  <a:cubicBezTo>
                    <a:pt x="2080" y="2710"/>
                    <a:pt x="1482" y="4128"/>
                    <a:pt x="1482" y="5640"/>
                  </a:cubicBezTo>
                  <a:lnTo>
                    <a:pt x="1482" y="7751"/>
                  </a:lnTo>
                  <a:cubicBezTo>
                    <a:pt x="568" y="8192"/>
                    <a:pt x="1" y="9105"/>
                    <a:pt x="1" y="10113"/>
                  </a:cubicBezTo>
                  <a:cubicBezTo>
                    <a:pt x="1" y="11594"/>
                    <a:pt x="1167" y="12728"/>
                    <a:pt x="2584" y="12728"/>
                  </a:cubicBezTo>
                  <a:cubicBezTo>
                    <a:pt x="3340" y="12728"/>
                    <a:pt x="4034" y="12413"/>
                    <a:pt x="4569" y="11846"/>
                  </a:cubicBezTo>
                  <a:cubicBezTo>
                    <a:pt x="5262" y="12413"/>
                    <a:pt x="6176" y="12728"/>
                    <a:pt x="7121" y="12728"/>
                  </a:cubicBezTo>
                  <a:cubicBezTo>
                    <a:pt x="8224" y="12728"/>
                    <a:pt x="9232" y="12287"/>
                    <a:pt x="10020" y="11500"/>
                  </a:cubicBezTo>
                  <a:cubicBezTo>
                    <a:pt x="10744" y="10838"/>
                    <a:pt x="11122" y="9924"/>
                    <a:pt x="11217" y="8979"/>
                  </a:cubicBezTo>
                  <a:cubicBezTo>
                    <a:pt x="12036" y="8979"/>
                    <a:pt x="12697" y="8318"/>
                    <a:pt x="12697" y="7499"/>
                  </a:cubicBezTo>
                  <a:lnTo>
                    <a:pt x="12697" y="5640"/>
                  </a:lnTo>
                  <a:cubicBezTo>
                    <a:pt x="12760" y="4128"/>
                    <a:pt x="12162" y="2710"/>
                    <a:pt x="11091" y="1670"/>
                  </a:cubicBezTo>
                  <a:cubicBezTo>
                    <a:pt x="10020" y="599"/>
                    <a:pt x="8602" y="0"/>
                    <a:pt x="71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8" name="Google Shape;22418;p81"/>
            <p:cNvSpPr/>
            <p:nvPr/>
          </p:nvSpPr>
          <p:spPr>
            <a:xfrm>
              <a:off x="-57446675" y="2073400"/>
              <a:ext cx="18125" cy="18150"/>
            </a:xfrm>
            <a:custGeom>
              <a:avLst/>
              <a:gdLst/>
              <a:ahLst/>
              <a:cxnLst/>
              <a:rect l="l" t="t" r="r" b="b"/>
              <a:pathLst>
                <a:path w="725" h="726" extrusionOk="0">
                  <a:moveTo>
                    <a:pt x="347" y="1"/>
                  </a:moveTo>
                  <a:cubicBezTo>
                    <a:pt x="158" y="1"/>
                    <a:pt x="0" y="158"/>
                    <a:pt x="0" y="348"/>
                  </a:cubicBezTo>
                  <a:cubicBezTo>
                    <a:pt x="0" y="568"/>
                    <a:pt x="158" y="726"/>
                    <a:pt x="347" y="726"/>
                  </a:cubicBezTo>
                  <a:cubicBezTo>
                    <a:pt x="567" y="726"/>
                    <a:pt x="725" y="568"/>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19" name="Google Shape;22419;p81"/>
            <p:cNvSpPr/>
            <p:nvPr/>
          </p:nvSpPr>
          <p:spPr>
            <a:xfrm>
              <a:off x="-57371850" y="2073400"/>
              <a:ext cx="18125" cy="18150"/>
            </a:xfrm>
            <a:custGeom>
              <a:avLst/>
              <a:gdLst/>
              <a:ahLst/>
              <a:cxnLst/>
              <a:rect l="l" t="t" r="r" b="b"/>
              <a:pathLst>
                <a:path w="725" h="726" extrusionOk="0">
                  <a:moveTo>
                    <a:pt x="347" y="1"/>
                  </a:moveTo>
                  <a:cubicBezTo>
                    <a:pt x="158" y="1"/>
                    <a:pt x="0" y="158"/>
                    <a:pt x="0" y="348"/>
                  </a:cubicBezTo>
                  <a:cubicBezTo>
                    <a:pt x="0" y="537"/>
                    <a:pt x="158" y="726"/>
                    <a:pt x="347" y="726"/>
                  </a:cubicBezTo>
                  <a:cubicBezTo>
                    <a:pt x="567" y="726"/>
                    <a:pt x="725" y="537"/>
                    <a:pt x="725" y="348"/>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0" name="Google Shape;22420;p81"/>
            <p:cNvSpPr/>
            <p:nvPr/>
          </p:nvSpPr>
          <p:spPr>
            <a:xfrm>
              <a:off x="-57436450" y="2136625"/>
              <a:ext cx="72500" cy="29750"/>
            </a:xfrm>
            <a:custGeom>
              <a:avLst/>
              <a:gdLst/>
              <a:ahLst/>
              <a:cxnLst/>
              <a:rect l="l" t="t" r="r" b="b"/>
              <a:pathLst>
                <a:path w="2900" h="1190" extrusionOk="0">
                  <a:moveTo>
                    <a:pt x="387" y="0"/>
                  </a:moveTo>
                  <a:cubicBezTo>
                    <a:pt x="292" y="0"/>
                    <a:pt x="206" y="40"/>
                    <a:pt x="158" y="118"/>
                  </a:cubicBezTo>
                  <a:cubicBezTo>
                    <a:pt x="1" y="276"/>
                    <a:pt x="1" y="496"/>
                    <a:pt x="158" y="622"/>
                  </a:cubicBezTo>
                  <a:cubicBezTo>
                    <a:pt x="505" y="969"/>
                    <a:pt x="977" y="1190"/>
                    <a:pt x="1450" y="1190"/>
                  </a:cubicBezTo>
                  <a:cubicBezTo>
                    <a:pt x="1923" y="1190"/>
                    <a:pt x="2427" y="969"/>
                    <a:pt x="2742" y="622"/>
                  </a:cubicBezTo>
                  <a:cubicBezTo>
                    <a:pt x="2899" y="465"/>
                    <a:pt x="2899" y="244"/>
                    <a:pt x="2742" y="118"/>
                  </a:cubicBezTo>
                  <a:cubicBezTo>
                    <a:pt x="2679" y="40"/>
                    <a:pt x="2592" y="0"/>
                    <a:pt x="2502" y="0"/>
                  </a:cubicBezTo>
                  <a:cubicBezTo>
                    <a:pt x="2411" y="0"/>
                    <a:pt x="2316" y="40"/>
                    <a:pt x="2238" y="118"/>
                  </a:cubicBezTo>
                  <a:cubicBezTo>
                    <a:pt x="2049" y="307"/>
                    <a:pt x="1734" y="433"/>
                    <a:pt x="1450" y="433"/>
                  </a:cubicBezTo>
                  <a:cubicBezTo>
                    <a:pt x="1167" y="433"/>
                    <a:pt x="851" y="307"/>
                    <a:pt x="662" y="118"/>
                  </a:cubicBezTo>
                  <a:cubicBezTo>
                    <a:pt x="584" y="40"/>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21" name="Google Shape;22421;p81"/>
          <p:cNvGrpSpPr/>
          <p:nvPr/>
        </p:nvGrpSpPr>
        <p:grpSpPr>
          <a:xfrm>
            <a:off x="7080056" y="2675258"/>
            <a:ext cx="423053" cy="481453"/>
            <a:chOff x="-57558525" y="2294725"/>
            <a:chExt cx="279625" cy="318225"/>
          </a:xfrm>
        </p:grpSpPr>
        <p:sp>
          <p:nvSpPr>
            <p:cNvPr id="22422" name="Google Shape;22422;p81"/>
            <p:cNvSpPr/>
            <p:nvPr/>
          </p:nvSpPr>
          <p:spPr>
            <a:xfrm>
              <a:off x="-57455350" y="2498925"/>
              <a:ext cx="72475" cy="29750"/>
            </a:xfrm>
            <a:custGeom>
              <a:avLst/>
              <a:gdLst/>
              <a:ahLst/>
              <a:cxnLst/>
              <a:rect l="l" t="t" r="r" b="b"/>
              <a:pathLst>
                <a:path w="2899" h="1190" extrusionOk="0">
                  <a:moveTo>
                    <a:pt x="398" y="0"/>
                  </a:moveTo>
                  <a:cubicBezTo>
                    <a:pt x="308" y="0"/>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0"/>
                    <a:pt x="2513" y="0"/>
                  </a:cubicBezTo>
                  <a:cubicBezTo>
                    <a:pt x="2419" y="0"/>
                    <a:pt x="2316" y="40"/>
                    <a:pt x="2238" y="119"/>
                  </a:cubicBezTo>
                  <a:cubicBezTo>
                    <a:pt x="2049" y="308"/>
                    <a:pt x="1733" y="434"/>
                    <a:pt x="1450" y="434"/>
                  </a:cubicBezTo>
                  <a:cubicBezTo>
                    <a:pt x="1135" y="434"/>
                    <a:pt x="851" y="308"/>
                    <a:pt x="662" y="119"/>
                  </a:cubicBezTo>
                  <a:cubicBezTo>
                    <a:pt x="584" y="40"/>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3" name="Google Shape;22423;p81"/>
            <p:cNvSpPr/>
            <p:nvPr/>
          </p:nvSpPr>
          <p:spPr>
            <a:xfrm>
              <a:off x="-57465575" y="242705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4" name="Google Shape;22424;p81"/>
            <p:cNvSpPr/>
            <p:nvPr/>
          </p:nvSpPr>
          <p:spPr>
            <a:xfrm>
              <a:off x="-57389975" y="24270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5" name="Google Shape;22425;p81"/>
            <p:cNvSpPr/>
            <p:nvPr/>
          </p:nvSpPr>
          <p:spPr>
            <a:xfrm>
              <a:off x="-57558525" y="2294725"/>
              <a:ext cx="279625" cy="318225"/>
            </a:xfrm>
            <a:custGeom>
              <a:avLst/>
              <a:gdLst/>
              <a:ahLst/>
              <a:cxnLst/>
              <a:rect l="l" t="t" r="r" b="b"/>
              <a:pathLst>
                <a:path w="11185" h="12729" extrusionOk="0">
                  <a:moveTo>
                    <a:pt x="5577" y="788"/>
                  </a:moveTo>
                  <a:cubicBezTo>
                    <a:pt x="8255" y="788"/>
                    <a:pt x="10429" y="2962"/>
                    <a:pt x="10429" y="5640"/>
                  </a:cubicBezTo>
                  <a:lnTo>
                    <a:pt x="10429" y="12036"/>
                  </a:lnTo>
                  <a:lnTo>
                    <a:pt x="725" y="12036"/>
                  </a:lnTo>
                  <a:lnTo>
                    <a:pt x="725" y="5640"/>
                  </a:lnTo>
                  <a:cubicBezTo>
                    <a:pt x="725" y="2962"/>
                    <a:pt x="2899" y="788"/>
                    <a:pt x="5577" y="788"/>
                  </a:cubicBezTo>
                  <a:close/>
                  <a:moveTo>
                    <a:pt x="5577" y="1"/>
                  </a:moveTo>
                  <a:cubicBezTo>
                    <a:pt x="2458" y="1"/>
                    <a:pt x="1" y="2521"/>
                    <a:pt x="1" y="5609"/>
                  </a:cubicBezTo>
                  <a:lnTo>
                    <a:pt x="1" y="12382"/>
                  </a:lnTo>
                  <a:cubicBezTo>
                    <a:pt x="1" y="12571"/>
                    <a:pt x="158" y="12729"/>
                    <a:pt x="347" y="12729"/>
                  </a:cubicBezTo>
                  <a:lnTo>
                    <a:pt x="10775" y="12729"/>
                  </a:lnTo>
                  <a:cubicBezTo>
                    <a:pt x="10964" y="12729"/>
                    <a:pt x="11122" y="12571"/>
                    <a:pt x="11122" y="12382"/>
                  </a:cubicBezTo>
                  <a:lnTo>
                    <a:pt x="11122" y="5609"/>
                  </a:lnTo>
                  <a:cubicBezTo>
                    <a:pt x="11185" y="2521"/>
                    <a:pt x="8696"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6" name="Google Shape;22426;p81"/>
            <p:cNvSpPr/>
            <p:nvPr/>
          </p:nvSpPr>
          <p:spPr>
            <a:xfrm>
              <a:off x="-57521500" y="2332550"/>
              <a:ext cx="204800" cy="241825"/>
            </a:xfrm>
            <a:custGeom>
              <a:avLst/>
              <a:gdLst/>
              <a:ahLst/>
              <a:cxnLst/>
              <a:rect l="l" t="t" r="r" b="b"/>
              <a:pathLst>
                <a:path w="8192" h="9673" extrusionOk="0">
                  <a:moveTo>
                    <a:pt x="4096" y="756"/>
                  </a:moveTo>
                  <a:cubicBezTo>
                    <a:pt x="5230" y="756"/>
                    <a:pt x="6301" y="1323"/>
                    <a:pt x="6900" y="2237"/>
                  </a:cubicBezTo>
                  <a:lnTo>
                    <a:pt x="1292" y="2237"/>
                  </a:lnTo>
                  <a:cubicBezTo>
                    <a:pt x="1891" y="1323"/>
                    <a:pt x="2930" y="756"/>
                    <a:pt x="4096" y="756"/>
                  </a:cubicBezTo>
                  <a:close/>
                  <a:moveTo>
                    <a:pt x="7278" y="3025"/>
                  </a:moveTo>
                  <a:cubicBezTo>
                    <a:pt x="7404" y="3371"/>
                    <a:pt x="7498" y="3718"/>
                    <a:pt x="7498" y="4127"/>
                  </a:cubicBezTo>
                  <a:lnTo>
                    <a:pt x="7498" y="5230"/>
                  </a:lnTo>
                  <a:lnTo>
                    <a:pt x="756" y="5230"/>
                  </a:lnTo>
                  <a:lnTo>
                    <a:pt x="756" y="4127"/>
                  </a:lnTo>
                  <a:cubicBezTo>
                    <a:pt x="756" y="3718"/>
                    <a:pt x="819" y="3340"/>
                    <a:pt x="945" y="3025"/>
                  </a:cubicBezTo>
                  <a:close/>
                  <a:moveTo>
                    <a:pt x="7404" y="5986"/>
                  </a:moveTo>
                  <a:cubicBezTo>
                    <a:pt x="7246" y="7624"/>
                    <a:pt x="5829" y="8979"/>
                    <a:pt x="4096" y="8979"/>
                  </a:cubicBezTo>
                  <a:cubicBezTo>
                    <a:pt x="2363" y="8979"/>
                    <a:pt x="945" y="7687"/>
                    <a:pt x="756" y="5986"/>
                  </a:cubicBezTo>
                  <a:close/>
                  <a:moveTo>
                    <a:pt x="4096" y="0"/>
                  </a:moveTo>
                  <a:cubicBezTo>
                    <a:pt x="1859" y="0"/>
                    <a:pt x="0" y="1827"/>
                    <a:pt x="0" y="4096"/>
                  </a:cubicBezTo>
                  <a:lnTo>
                    <a:pt x="0" y="5576"/>
                  </a:lnTo>
                  <a:cubicBezTo>
                    <a:pt x="0" y="7845"/>
                    <a:pt x="1859" y="9672"/>
                    <a:pt x="4096" y="9672"/>
                  </a:cubicBezTo>
                  <a:cubicBezTo>
                    <a:pt x="6333" y="9672"/>
                    <a:pt x="8192" y="7845"/>
                    <a:pt x="8192" y="5576"/>
                  </a:cubicBezTo>
                  <a:lnTo>
                    <a:pt x="8192" y="4096"/>
                  </a:lnTo>
                  <a:cubicBezTo>
                    <a:pt x="8192" y="1859"/>
                    <a:pt x="6333" y="0"/>
                    <a:pt x="40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27" name="Google Shape;22427;p81"/>
          <p:cNvGrpSpPr/>
          <p:nvPr/>
        </p:nvGrpSpPr>
        <p:grpSpPr>
          <a:xfrm>
            <a:off x="7047868" y="3278704"/>
            <a:ext cx="487429" cy="482625"/>
            <a:chOff x="-57579800" y="2686975"/>
            <a:chExt cx="322175" cy="319000"/>
          </a:xfrm>
        </p:grpSpPr>
        <p:sp>
          <p:nvSpPr>
            <p:cNvPr id="22428" name="Google Shape;22428;p81"/>
            <p:cNvSpPr/>
            <p:nvPr/>
          </p:nvSpPr>
          <p:spPr>
            <a:xfrm>
              <a:off x="-57455350" y="2920300"/>
              <a:ext cx="72475" cy="29750"/>
            </a:xfrm>
            <a:custGeom>
              <a:avLst/>
              <a:gdLst/>
              <a:ahLst/>
              <a:cxnLst/>
              <a:rect l="l" t="t" r="r" b="b"/>
              <a:pathLst>
                <a:path w="2899" h="1190" extrusionOk="0">
                  <a:moveTo>
                    <a:pt x="398" y="1"/>
                  </a:moveTo>
                  <a:cubicBezTo>
                    <a:pt x="308" y="1"/>
                    <a:pt x="221" y="40"/>
                    <a:pt x="158" y="119"/>
                  </a:cubicBezTo>
                  <a:cubicBezTo>
                    <a:pt x="1" y="276"/>
                    <a:pt x="1" y="497"/>
                    <a:pt x="158" y="623"/>
                  </a:cubicBezTo>
                  <a:cubicBezTo>
                    <a:pt x="505" y="969"/>
                    <a:pt x="977" y="1190"/>
                    <a:pt x="1450" y="1190"/>
                  </a:cubicBezTo>
                  <a:cubicBezTo>
                    <a:pt x="1923" y="1190"/>
                    <a:pt x="2427" y="969"/>
                    <a:pt x="2742" y="623"/>
                  </a:cubicBezTo>
                  <a:cubicBezTo>
                    <a:pt x="2899" y="465"/>
                    <a:pt x="2899" y="245"/>
                    <a:pt x="2742" y="119"/>
                  </a:cubicBezTo>
                  <a:cubicBezTo>
                    <a:pt x="2694" y="40"/>
                    <a:pt x="2608" y="1"/>
                    <a:pt x="2513" y="1"/>
                  </a:cubicBezTo>
                  <a:cubicBezTo>
                    <a:pt x="2419" y="1"/>
                    <a:pt x="2316" y="40"/>
                    <a:pt x="2238" y="119"/>
                  </a:cubicBezTo>
                  <a:cubicBezTo>
                    <a:pt x="2049" y="308"/>
                    <a:pt x="1733" y="434"/>
                    <a:pt x="1450" y="434"/>
                  </a:cubicBezTo>
                  <a:cubicBezTo>
                    <a:pt x="1135" y="434"/>
                    <a:pt x="851" y="308"/>
                    <a:pt x="662" y="119"/>
                  </a:cubicBezTo>
                  <a:cubicBezTo>
                    <a:pt x="584"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29" name="Google Shape;22429;p81"/>
            <p:cNvSpPr/>
            <p:nvPr/>
          </p:nvSpPr>
          <p:spPr>
            <a:xfrm>
              <a:off x="-57579800" y="2686975"/>
              <a:ext cx="322175" cy="319000"/>
            </a:xfrm>
            <a:custGeom>
              <a:avLst/>
              <a:gdLst/>
              <a:ahLst/>
              <a:cxnLst/>
              <a:rect l="l" t="t" r="r" b="b"/>
              <a:pathLst>
                <a:path w="12887" h="12760" extrusionOk="0">
                  <a:moveTo>
                    <a:pt x="6428" y="756"/>
                  </a:moveTo>
                  <a:cubicBezTo>
                    <a:pt x="6680" y="756"/>
                    <a:pt x="6901" y="945"/>
                    <a:pt x="6932" y="1166"/>
                  </a:cubicBezTo>
                  <a:lnTo>
                    <a:pt x="7153" y="2080"/>
                  </a:lnTo>
                  <a:lnTo>
                    <a:pt x="7247" y="2710"/>
                  </a:lnTo>
                  <a:cubicBezTo>
                    <a:pt x="7373" y="3214"/>
                    <a:pt x="6932" y="3749"/>
                    <a:pt x="6428" y="3749"/>
                  </a:cubicBezTo>
                  <a:cubicBezTo>
                    <a:pt x="5892" y="3749"/>
                    <a:pt x="5483" y="3277"/>
                    <a:pt x="5609" y="2710"/>
                  </a:cubicBezTo>
                  <a:lnTo>
                    <a:pt x="5735" y="2080"/>
                  </a:lnTo>
                  <a:lnTo>
                    <a:pt x="5924" y="1166"/>
                  </a:lnTo>
                  <a:cubicBezTo>
                    <a:pt x="5955" y="945"/>
                    <a:pt x="6144" y="756"/>
                    <a:pt x="6428" y="756"/>
                  </a:cubicBezTo>
                  <a:close/>
                  <a:moveTo>
                    <a:pt x="8003" y="2647"/>
                  </a:moveTo>
                  <a:lnTo>
                    <a:pt x="8003" y="2647"/>
                  </a:lnTo>
                  <a:cubicBezTo>
                    <a:pt x="9106" y="3214"/>
                    <a:pt x="9830" y="4379"/>
                    <a:pt x="9830" y="5577"/>
                  </a:cubicBezTo>
                  <a:lnTo>
                    <a:pt x="9830" y="6049"/>
                  </a:lnTo>
                  <a:cubicBezTo>
                    <a:pt x="9704" y="6018"/>
                    <a:pt x="9578" y="5986"/>
                    <a:pt x="9452" y="5986"/>
                  </a:cubicBezTo>
                  <a:lnTo>
                    <a:pt x="7940" y="5986"/>
                  </a:lnTo>
                  <a:cubicBezTo>
                    <a:pt x="7468" y="5986"/>
                    <a:pt x="7027" y="6301"/>
                    <a:pt x="6869" y="6742"/>
                  </a:cubicBezTo>
                  <a:lnTo>
                    <a:pt x="6018" y="6742"/>
                  </a:lnTo>
                  <a:cubicBezTo>
                    <a:pt x="5861" y="6301"/>
                    <a:pt x="5451" y="5986"/>
                    <a:pt x="4947" y="5986"/>
                  </a:cubicBezTo>
                  <a:lnTo>
                    <a:pt x="3403" y="5986"/>
                  </a:lnTo>
                  <a:cubicBezTo>
                    <a:pt x="3277" y="5986"/>
                    <a:pt x="3120" y="6018"/>
                    <a:pt x="3057" y="6049"/>
                  </a:cubicBezTo>
                  <a:lnTo>
                    <a:pt x="3057" y="5577"/>
                  </a:lnTo>
                  <a:cubicBezTo>
                    <a:pt x="3057" y="4379"/>
                    <a:pt x="3750" y="3214"/>
                    <a:pt x="4853" y="2647"/>
                  </a:cubicBezTo>
                  <a:lnTo>
                    <a:pt x="4853" y="2647"/>
                  </a:lnTo>
                  <a:cubicBezTo>
                    <a:pt x="4695" y="3623"/>
                    <a:pt x="5451" y="4474"/>
                    <a:pt x="6428" y="4474"/>
                  </a:cubicBezTo>
                  <a:cubicBezTo>
                    <a:pt x="7405" y="4474"/>
                    <a:pt x="8161" y="3623"/>
                    <a:pt x="8003" y="2647"/>
                  </a:cubicBezTo>
                  <a:close/>
                  <a:moveTo>
                    <a:pt x="2301" y="6774"/>
                  </a:moveTo>
                  <a:lnTo>
                    <a:pt x="2301" y="8254"/>
                  </a:lnTo>
                  <a:cubicBezTo>
                    <a:pt x="1891" y="8254"/>
                    <a:pt x="1545" y="7939"/>
                    <a:pt x="1545" y="7530"/>
                  </a:cubicBezTo>
                  <a:cubicBezTo>
                    <a:pt x="1545" y="7120"/>
                    <a:pt x="1891" y="6774"/>
                    <a:pt x="2301" y="6774"/>
                  </a:cubicBezTo>
                  <a:close/>
                  <a:moveTo>
                    <a:pt x="4947" y="6805"/>
                  </a:moveTo>
                  <a:cubicBezTo>
                    <a:pt x="5136" y="6805"/>
                    <a:pt x="5294" y="6963"/>
                    <a:pt x="5294" y="7152"/>
                  </a:cubicBezTo>
                  <a:cubicBezTo>
                    <a:pt x="5294" y="7782"/>
                    <a:pt x="4790" y="8254"/>
                    <a:pt x="4191" y="8254"/>
                  </a:cubicBezTo>
                  <a:lnTo>
                    <a:pt x="3403" y="8254"/>
                  </a:lnTo>
                  <a:cubicBezTo>
                    <a:pt x="3214" y="8254"/>
                    <a:pt x="3057" y="8097"/>
                    <a:pt x="3057" y="7908"/>
                  </a:cubicBezTo>
                  <a:lnTo>
                    <a:pt x="3057" y="7152"/>
                  </a:lnTo>
                  <a:cubicBezTo>
                    <a:pt x="3057" y="6963"/>
                    <a:pt x="3214" y="6805"/>
                    <a:pt x="3403" y="6805"/>
                  </a:cubicBezTo>
                  <a:close/>
                  <a:moveTo>
                    <a:pt x="9452" y="6805"/>
                  </a:moveTo>
                  <a:cubicBezTo>
                    <a:pt x="9673" y="6805"/>
                    <a:pt x="9830" y="6963"/>
                    <a:pt x="9830" y="7152"/>
                  </a:cubicBezTo>
                  <a:lnTo>
                    <a:pt x="9830" y="7908"/>
                  </a:lnTo>
                  <a:cubicBezTo>
                    <a:pt x="9830" y="8097"/>
                    <a:pt x="9673" y="8254"/>
                    <a:pt x="9452" y="8254"/>
                  </a:cubicBezTo>
                  <a:lnTo>
                    <a:pt x="8665" y="8254"/>
                  </a:lnTo>
                  <a:cubicBezTo>
                    <a:pt x="8035" y="8254"/>
                    <a:pt x="7562" y="7750"/>
                    <a:pt x="7562" y="7152"/>
                  </a:cubicBezTo>
                  <a:cubicBezTo>
                    <a:pt x="7562" y="6963"/>
                    <a:pt x="7720" y="6805"/>
                    <a:pt x="7940" y="6805"/>
                  </a:cubicBezTo>
                  <a:close/>
                  <a:moveTo>
                    <a:pt x="10587" y="6774"/>
                  </a:moveTo>
                  <a:cubicBezTo>
                    <a:pt x="10965" y="6774"/>
                    <a:pt x="11311" y="7120"/>
                    <a:pt x="11311" y="7530"/>
                  </a:cubicBezTo>
                  <a:cubicBezTo>
                    <a:pt x="11311" y="7908"/>
                    <a:pt x="10996" y="8254"/>
                    <a:pt x="10587" y="8254"/>
                  </a:cubicBezTo>
                  <a:lnTo>
                    <a:pt x="10587" y="6774"/>
                  </a:lnTo>
                  <a:close/>
                  <a:moveTo>
                    <a:pt x="1135" y="8412"/>
                  </a:moveTo>
                  <a:cubicBezTo>
                    <a:pt x="1387" y="8790"/>
                    <a:pt x="1828" y="9011"/>
                    <a:pt x="2301" y="9011"/>
                  </a:cubicBezTo>
                  <a:cubicBezTo>
                    <a:pt x="2301" y="9420"/>
                    <a:pt x="1986" y="9767"/>
                    <a:pt x="1545" y="9767"/>
                  </a:cubicBezTo>
                  <a:cubicBezTo>
                    <a:pt x="1167" y="9767"/>
                    <a:pt x="789" y="9452"/>
                    <a:pt x="789" y="9011"/>
                  </a:cubicBezTo>
                  <a:cubicBezTo>
                    <a:pt x="789" y="8790"/>
                    <a:pt x="915" y="8538"/>
                    <a:pt x="1135" y="8412"/>
                  </a:cubicBezTo>
                  <a:close/>
                  <a:moveTo>
                    <a:pt x="11752" y="8412"/>
                  </a:moveTo>
                  <a:cubicBezTo>
                    <a:pt x="11941" y="8570"/>
                    <a:pt x="12067" y="8790"/>
                    <a:pt x="12067" y="9011"/>
                  </a:cubicBezTo>
                  <a:cubicBezTo>
                    <a:pt x="12067" y="9420"/>
                    <a:pt x="11752" y="9767"/>
                    <a:pt x="11311" y="9767"/>
                  </a:cubicBezTo>
                  <a:cubicBezTo>
                    <a:pt x="10870" y="9767"/>
                    <a:pt x="10555" y="9420"/>
                    <a:pt x="10555" y="9011"/>
                  </a:cubicBezTo>
                  <a:cubicBezTo>
                    <a:pt x="11028" y="9011"/>
                    <a:pt x="11469" y="8790"/>
                    <a:pt x="11752" y="8412"/>
                  </a:cubicBezTo>
                  <a:close/>
                  <a:moveTo>
                    <a:pt x="6837" y="7561"/>
                  </a:moveTo>
                  <a:cubicBezTo>
                    <a:pt x="6995" y="8412"/>
                    <a:pt x="7783" y="9042"/>
                    <a:pt x="8633" y="9042"/>
                  </a:cubicBezTo>
                  <a:lnTo>
                    <a:pt x="9421" y="9042"/>
                  </a:lnTo>
                  <a:cubicBezTo>
                    <a:pt x="9547" y="9042"/>
                    <a:pt x="9673" y="9011"/>
                    <a:pt x="9767" y="8979"/>
                  </a:cubicBezTo>
                  <a:lnTo>
                    <a:pt x="9767" y="8979"/>
                  </a:lnTo>
                  <a:cubicBezTo>
                    <a:pt x="9610" y="10680"/>
                    <a:pt x="8192" y="12004"/>
                    <a:pt x="6428" y="12004"/>
                  </a:cubicBezTo>
                  <a:cubicBezTo>
                    <a:pt x="4664" y="12004"/>
                    <a:pt x="3246" y="10680"/>
                    <a:pt x="3057" y="8979"/>
                  </a:cubicBezTo>
                  <a:lnTo>
                    <a:pt x="3057" y="8979"/>
                  </a:lnTo>
                  <a:cubicBezTo>
                    <a:pt x="3151" y="9011"/>
                    <a:pt x="3277" y="9042"/>
                    <a:pt x="3403" y="9042"/>
                  </a:cubicBezTo>
                  <a:lnTo>
                    <a:pt x="4191" y="9042"/>
                  </a:lnTo>
                  <a:cubicBezTo>
                    <a:pt x="5105" y="9042"/>
                    <a:pt x="5829" y="8412"/>
                    <a:pt x="5987" y="7561"/>
                  </a:cubicBezTo>
                  <a:close/>
                  <a:moveTo>
                    <a:pt x="6428" y="0"/>
                  </a:moveTo>
                  <a:cubicBezTo>
                    <a:pt x="5798" y="0"/>
                    <a:pt x="5294" y="410"/>
                    <a:pt x="5168" y="1008"/>
                  </a:cubicBezTo>
                  <a:lnTo>
                    <a:pt x="5010" y="1733"/>
                  </a:lnTo>
                  <a:cubicBezTo>
                    <a:pt x="4286" y="1985"/>
                    <a:pt x="3592" y="2458"/>
                    <a:pt x="3120" y="3088"/>
                  </a:cubicBezTo>
                  <a:cubicBezTo>
                    <a:pt x="2584" y="3812"/>
                    <a:pt x="2301" y="4663"/>
                    <a:pt x="2301" y="5577"/>
                  </a:cubicBezTo>
                  <a:lnTo>
                    <a:pt x="2301" y="6018"/>
                  </a:lnTo>
                  <a:cubicBezTo>
                    <a:pt x="1387" y="6018"/>
                    <a:pt x="694" y="6805"/>
                    <a:pt x="789" y="7719"/>
                  </a:cubicBezTo>
                  <a:cubicBezTo>
                    <a:pt x="316" y="7971"/>
                    <a:pt x="64" y="8475"/>
                    <a:pt x="64" y="9011"/>
                  </a:cubicBezTo>
                  <a:cubicBezTo>
                    <a:pt x="64" y="9420"/>
                    <a:pt x="221" y="9767"/>
                    <a:pt x="442" y="9987"/>
                  </a:cubicBezTo>
                  <a:lnTo>
                    <a:pt x="95" y="10712"/>
                  </a:lnTo>
                  <a:cubicBezTo>
                    <a:pt x="1" y="10901"/>
                    <a:pt x="95" y="11090"/>
                    <a:pt x="253" y="11216"/>
                  </a:cubicBezTo>
                  <a:cubicBezTo>
                    <a:pt x="305" y="11242"/>
                    <a:pt x="357" y="11254"/>
                    <a:pt x="408" y="11254"/>
                  </a:cubicBezTo>
                  <a:cubicBezTo>
                    <a:pt x="541" y="11254"/>
                    <a:pt x="666" y="11173"/>
                    <a:pt x="757" y="11058"/>
                  </a:cubicBezTo>
                  <a:lnTo>
                    <a:pt x="1072" y="10428"/>
                  </a:lnTo>
                  <a:cubicBezTo>
                    <a:pt x="1230" y="10460"/>
                    <a:pt x="1387" y="10523"/>
                    <a:pt x="1545" y="10523"/>
                  </a:cubicBezTo>
                  <a:cubicBezTo>
                    <a:pt x="1954" y="10523"/>
                    <a:pt x="2301" y="10365"/>
                    <a:pt x="2584" y="10113"/>
                  </a:cubicBezTo>
                  <a:cubicBezTo>
                    <a:pt x="3151" y="11657"/>
                    <a:pt x="4664" y="12760"/>
                    <a:pt x="6428" y="12760"/>
                  </a:cubicBezTo>
                  <a:cubicBezTo>
                    <a:pt x="8224" y="12760"/>
                    <a:pt x="9704" y="11657"/>
                    <a:pt x="10303" y="10113"/>
                  </a:cubicBezTo>
                  <a:cubicBezTo>
                    <a:pt x="10587" y="10365"/>
                    <a:pt x="10933" y="10523"/>
                    <a:pt x="11311" y="10523"/>
                  </a:cubicBezTo>
                  <a:cubicBezTo>
                    <a:pt x="11469" y="10523"/>
                    <a:pt x="11626" y="10460"/>
                    <a:pt x="11784" y="10428"/>
                  </a:cubicBezTo>
                  <a:lnTo>
                    <a:pt x="12099" y="11058"/>
                  </a:lnTo>
                  <a:cubicBezTo>
                    <a:pt x="12164" y="11188"/>
                    <a:pt x="12288" y="11273"/>
                    <a:pt x="12431" y="11273"/>
                  </a:cubicBezTo>
                  <a:cubicBezTo>
                    <a:pt x="12496" y="11273"/>
                    <a:pt x="12565" y="11255"/>
                    <a:pt x="12634" y="11216"/>
                  </a:cubicBezTo>
                  <a:cubicBezTo>
                    <a:pt x="12823" y="11153"/>
                    <a:pt x="12886" y="10901"/>
                    <a:pt x="12792" y="10712"/>
                  </a:cubicBezTo>
                  <a:lnTo>
                    <a:pt x="12414" y="9987"/>
                  </a:lnTo>
                  <a:cubicBezTo>
                    <a:pt x="12666" y="9735"/>
                    <a:pt x="12823" y="9357"/>
                    <a:pt x="12823" y="9011"/>
                  </a:cubicBezTo>
                  <a:cubicBezTo>
                    <a:pt x="12823" y="8475"/>
                    <a:pt x="12508" y="8002"/>
                    <a:pt x="12067" y="7719"/>
                  </a:cubicBezTo>
                  <a:cubicBezTo>
                    <a:pt x="12193" y="6805"/>
                    <a:pt x="11469" y="6018"/>
                    <a:pt x="10555" y="6018"/>
                  </a:cubicBezTo>
                  <a:lnTo>
                    <a:pt x="10555" y="5577"/>
                  </a:lnTo>
                  <a:cubicBezTo>
                    <a:pt x="10555" y="4663"/>
                    <a:pt x="10303" y="3812"/>
                    <a:pt x="9736" y="3088"/>
                  </a:cubicBezTo>
                  <a:cubicBezTo>
                    <a:pt x="9263" y="2458"/>
                    <a:pt x="8602" y="1985"/>
                    <a:pt x="7846" y="1733"/>
                  </a:cubicBezTo>
                  <a:lnTo>
                    <a:pt x="7688" y="1008"/>
                  </a:lnTo>
                  <a:cubicBezTo>
                    <a:pt x="7562" y="410"/>
                    <a:pt x="7058" y="0"/>
                    <a:pt x="64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30" name="Google Shape;22430;p81"/>
          <p:cNvGrpSpPr/>
          <p:nvPr/>
        </p:nvGrpSpPr>
        <p:grpSpPr>
          <a:xfrm>
            <a:off x="10014243" y="2675258"/>
            <a:ext cx="489812" cy="481453"/>
            <a:chOff x="-55620975" y="2294725"/>
            <a:chExt cx="323750" cy="318225"/>
          </a:xfrm>
        </p:grpSpPr>
        <p:sp>
          <p:nvSpPr>
            <p:cNvPr id="22431" name="Google Shape;22431;p81"/>
            <p:cNvSpPr/>
            <p:nvPr/>
          </p:nvSpPr>
          <p:spPr>
            <a:xfrm>
              <a:off x="-55496525" y="2527275"/>
              <a:ext cx="73275" cy="29750"/>
            </a:xfrm>
            <a:custGeom>
              <a:avLst/>
              <a:gdLst/>
              <a:ahLst/>
              <a:cxnLst/>
              <a:rect l="l" t="t" r="r" b="b"/>
              <a:pathLst>
                <a:path w="2931" h="1190" extrusionOk="0">
                  <a:moveTo>
                    <a:pt x="414" y="1"/>
                  </a:moveTo>
                  <a:cubicBezTo>
                    <a:pt x="316" y="1"/>
                    <a:pt x="221" y="40"/>
                    <a:pt x="158" y="119"/>
                  </a:cubicBezTo>
                  <a:cubicBezTo>
                    <a:pt x="1" y="276"/>
                    <a:pt x="1" y="528"/>
                    <a:pt x="158" y="623"/>
                  </a:cubicBezTo>
                  <a:cubicBezTo>
                    <a:pt x="536" y="1001"/>
                    <a:pt x="1009" y="1190"/>
                    <a:pt x="1481" y="1190"/>
                  </a:cubicBezTo>
                  <a:cubicBezTo>
                    <a:pt x="1954" y="1190"/>
                    <a:pt x="2458" y="1001"/>
                    <a:pt x="2773" y="623"/>
                  </a:cubicBezTo>
                  <a:cubicBezTo>
                    <a:pt x="2931" y="465"/>
                    <a:pt x="2931" y="245"/>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2" name="Google Shape;22432;p81"/>
            <p:cNvSpPr/>
            <p:nvPr/>
          </p:nvSpPr>
          <p:spPr>
            <a:xfrm>
              <a:off x="-55505975"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3" name="Google Shape;22433;p81"/>
            <p:cNvSpPr/>
            <p:nvPr/>
          </p:nvSpPr>
          <p:spPr>
            <a:xfrm>
              <a:off x="-55431150" y="2444375"/>
              <a:ext cx="17350" cy="18150"/>
            </a:xfrm>
            <a:custGeom>
              <a:avLst/>
              <a:gdLst/>
              <a:ahLst/>
              <a:cxnLst/>
              <a:rect l="l" t="t" r="r" b="b"/>
              <a:pathLst>
                <a:path w="694" h="726" extrusionOk="0">
                  <a:moveTo>
                    <a:pt x="347" y="1"/>
                  </a:moveTo>
                  <a:cubicBezTo>
                    <a:pt x="158" y="1"/>
                    <a:pt x="0" y="158"/>
                    <a:pt x="0" y="379"/>
                  </a:cubicBezTo>
                  <a:cubicBezTo>
                    <a:pt x="0" y="568"/>
                    <a:pt x="158" y="725"/>
                    <a:pt x="347" y="725"/>
                  </a:cubicBezTo>
                  <a:cubicBezTo>
                    <a:pt x="536" y="725"/>
                    <a:pt x="694" y="568"/>
                    <a:pt x="694" y="379"/>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4" name="Google Shape;22434;p81"/>
            <p:cNvSpPr/>
            <p:nvPr/>
          </p:nvSpPr>
          <p:spPr>
            <a:xfrm>
              <a:off x="-55620975" y="2294725"/>
              <a:ext cx="323750" cy="318225"/>
            </a:xfrm>
            <a:custGeom>
              <a:avLst/>
              <a:gdLst/>
              <a:ahLst/>
              <a:cxnLst/>
              <a:rect l="l" t="t" r="r" b="b"/>
              <a:pathLst>
                <a:path w="12950" h="12729" extrusionOk="0">
                  <a:moveTo>
                    <a:pt x="6459" y="851"/>
                  </a:moveTo>
                  <a:lnTo>
                    <a:pt x="11343" y="4506"/>
                  </a:lnTo>
                  <a:lnTo>
                    <a:pt x="1576" y="4506"/>
                  </a:lnTo>
                  <a:lnTo>
                    <a:pt x="6459" y="851"/>
                  </a:lnTo>
                  <a:close/>
                  <a:moveTo>
                    <a:pt x="2364" y="5987"/>
                  </a:moveTo>
                  <a:lnTo>
                    <a:pt x="2364" y="7499"/>
                  </a:lnTo>
                  <a:cubicBezTo>
                    <a:pt x="1923" y="7499"/>
                    <a:pt x="1608" y="7152"/>
                    <a:pt x="1608" y="6743"/>
                  </a:cubicBezTo>
                  <a:cubicBezTo>
                    <a:pt x="1608" y="6365"/>
                    <a:pt x="1923" y="5987"/>
                    <a:pt x="2364" y="5987"/>
                  </a:cubicBezTo>
                  <a:close/>
                  <a:moveTo>
                    <a:pt x="10555" y="5987"/>
                  </a:moveTo>
                  <a:cubicBezTo>
                    <a:pt x="10964" y="5987"/>
                    <a:pt x="11280" y="6365"/>
                    <a:pt x="11280" y="6743"/>
                  </a:cubicBezTo>
                  <a:cubicBezTo>
                    <a:pt x="11280" y="7152"/>
                    <a:pt x="10964" y="7499"/>
                    <a:pt x="10555" y="7499"/>
                  </a:cubicBezTo>
                  <a:lnTo>
                    <a:pt x="10555" y="5987"/>
                  </a:lnTo>
                  <a:close/>
                  <a:moveTo>
                    <a:pt x="9830" y="5262"/>
                  </a:moveTo>
                  <a:cubicBezTo>
                    <a:pt x="9799" y="5798"/>
                    <a:pt x="9799" y="8287"/>
                    <a:pt x="9799" y="8633"/>
                  </a:cubicBezTo>
                  <a:cubicBezTo>
                    <a:pt x="9799" y="10492"/>
                    <a:pt x="8287" y="11973"/>
                    <a:pt x="6459" y="11973"/>
                  </a:cubicBezTo>
                  <a:cubicBezTo>
                    <a:pt x="4600" y="11973"/>
                    <a:pt x="3088" y="10492"/>
                    <a:pt x="3088" y="8633"/>
                  </a:cubicBezTo>
                  <a:lnTo>
                    <a:pt x="3088" y="5262"/>
                  </a:lnTo>
                  <a:close/>
                  <a:moveTo>
                    <a:pt x="6459" y="1"/>
                  </a:moveTo>
                  <a:cubicBezTo>
                    <a:pt x="6381" y="1"/>
                    <a:pt x="6302" y="32"/>
                    <a:pt x="6239" y="95"/>
                  </a:cubicBezTo>
                  <a:lnTo>
                    <a:pt x="253" y="4569"/>
                  </a:lnTo>
                  <a:cubicBezTo>
                    <a:pt x="1" y="4790"/>
                    <a:pt x="158" y="5231"/>
                    <a:pt x="505" y="5231"/>
                  </a:cubicBezTo>
                  <a:lnTo>
                    <a:pt x="2395" y="5231"/>
                  </a:lnTo>
                  <a:cubicBezTo>
                    <a:pt x="1576" y="5231"/>
                    <a:pt x="883" y="5924"/>
                    <a:pt x="883" y="6743"/>
                  </a:cubicBezTo>
                  <a:cubicBezTo>
                    <a:pt x="883" y="7562"/>
                    <a:pt x="1576" y="8255"/>
                    <a:pt x="2395" y="8255"/>
                  </a:cubicBezTo>
                  <a:lnTo>
                    <a:pt x="2395" y="8633"/>
                  </a:lnTo>
                  <a:cubicBezTo>
                    <a:pt x="2395" y="10870"/>
                    <a:pt x="4254" y="12729"/>
                    <a:pt x="6491" y="12729"/>
                  </a:cubicBezTo>
                  <a:cubicBezTo>
                    <a:pt x="8728" y="12729"/>
                    <a:pt x="10586" y="10870"/>
                    <a:pt x="10586" y="8633"/>
                  </a:cubicBezTo>
                  <a:lnTo>
                    <a:pt x="10586" y="8255"/>
                  </a:lnTo>
                  <a:cubicBezTo>
                    <a:pt x="11406" y="8255"/>
                    <a:pt x="12067" y="7562"/>
                    <a:pt x="12067" y="6743"/>
                  </a:cubicBezTo>
                  <a:cubicBezTo>
                    <a:pt x="12067" y="5924"/>
                    <a:pt x="11406" y="5231"/>
                    <a:pt x="10586" y="5231"/>
                  </a:cubicBezTo>
                  <a:lnTo>
                    <a:pt x="12477" y="5231"/>
                  </a:lnTo>
                  <a:cubicBezTo>
                    <a:pt x="12792" y="5231"/>
                    <a:pt x="12949" y="4790"/>
                    <a:pt x="12666" y="4569"/>
                  </a:cubicBezTo>
                  <a:lnTo>
                    <a:pt x="6680" y="95"/>
                  </a:lnTo>
                  <a:cubicBezTo>
                    <a:pt x="6617" y="32"/>
                    <a:pt x="6538" y="1"/>
                    <a:pt x="64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5" name="Google Shape;22435;p81"/>
            <p:cNvSpPr/>
            <p:nvPr/>
          </p:nvSpPr>
          <p:spPr>
            <a:xfrm>
              <a:off x="-55450850" y="2482375"/>
              <a:ext cx="39400" cy="38225"/>
            </a:xfrm>
            <a:custGeom>
              <a:avLst/>
              <a:gdLst/>
              <a:ahLst/>
              <a:cxnLst/>
              <a:rect l="l" t="t" r="r" b="b"/>
              <a:pathLst>
                <a:path w="1576" h="1529" extrusionOk="0">
                  <a:moveTo>
                    <a:pt x="399" y="1"/>
                  </a:moveTo>
                  <a:cubicBezTo>
                    <a:pt x="308" y="1"/>
                    <a:pt x="221" y="40"/>
                    <a:pt x="158" y="119"/>
                  </a:cubicBezTo>
                  <a:cubicBezTo>
                    <a:pt x="1" y="277"/>
                    <a:pt x="1" y="497"/>
                    <a:pt x="158" y="623"/>
                  </a:cubicBezTo>
                  <a:lnTo>
                    <a:pt x="914" y="1411"/>
                  </a:lnTo>
                  <a:cubicBezTo>
                    <a:pt x="993" y="1489"/>
                    <a:pt x="1088" y="1529"/>
                    <a:pt x="1178" y="1529"/>
                  </a:cubicBezTo>
                  <a:cubicBezTo>
                    <a:pt x="1269" y="1529"/>
                    <a:pt x="1356" y="1489"/>
                    <a:pt x="1419" y="1411"/>
                  </a:cubicBezTo>
                  <a:cubicBezTo>
                    <a:pt x="1576" y="1253"/>
                    <a:pt x="1576" y="1001"/>
                    <a:pt x="1419" y="907"/>
                  </a:cubicBezTo>
                  <a:lnTo>
                    <a:pt x="662" y="119"/>
                  </a:lnTo>
                  <a:cubicBezTo>
                    <a:pt x="584" y="40"/>
                    <a:pt x="489" y="1"/>
                    <a:pt x="3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6" name="Google Shape;22436;p81"/>
            <p:cNvSpPr/>
            <p:nvPr/>
          </p:nvSpPr>
          <p:spPr>
            <a:xfrm>
              <a:off x="-55506775" y="2482375"/>
              <a:ext cx="39400" cy="38225"/>
            </a:xfrm>
            <a:custGeom>
              <a:avLst/>
              <a:gdLst/>
              <a:ahLst/>
              <a:cxnLst/>
              <a:rect l="l" t="t" r="r" b="b"/>
              <a:pathLst>
                <a:path w="1576" h="1529" extrusionOk="0">
                  <a:moveTo>
                    <a:pt x="1139" y="1"/>
                  </a:moveTo>
                  <a:cubicBezTo>
                    <a:pt x="1041" y="1"/>
                    <a:pt x="946" y="40"/>
                    <a:pt x="883" y="119"/>
                  </a:cubicBezTo>
                  <a:lnTo>
                    <a:pt x="159" y="907"/>
                  </a:lnTo>
                  <a:cubicBezTo>
                    <a:pt x="1" y="1064"/>
                    <a:pt x="1" y="1285"/>
                    <a:pt x="159" y="1411"/>
                  </a:cubicBezTo>
                  <a:cubicBezTo>
                    <a:pt x="237" y="1489"/>
                    <a:pt x="332" y="1529"/>
                    <a:pt x="422" y="1529"/>
                  </a:cubicBezTo>
                  <a:cubicBezTo>
                    <a:pt x="513" y="1529"/>
                    <a:pt x="600" y="1489"/>
                    <a:pt x="663" y="1411"/>
                  </a:cubicBezTo>
                  <a:lnTo>
                    <a:pt x="1419" y="623"/>
                  </a:lnTo>
                  <a:cubicBezTo>
                    <a:pt x="1576" y="466"/>
                    <a:pt x="1576" y="213"/>
                    <a:pt x="1419" y="119"/>
                  </a:cubicBezTo>
                  <a:cubicBezTo>
                    <a:pt x="1340" y="40"/>
                    <a:pt x="1238" y="1"/>
                    <a:pt x="11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37" name="Google Shape;22437;p81"/>
          <p:cNvGrpSpPr/>
          <p:nvPr/>
        </p:nvGrpSpPr>
        <p:grpSpPr>
          <a:xfrm>
            <a:off x="10017231" y="3278590"/>
            <a:ext cx="483836" cy="481567"/>
            <a:chOff x="-55620175" y="2686900"/>
            <a:chExt cx="319800" cy="318300"/>
          </a:xfrm>
        </p:grpSpPr>
        <p:sp>
          <p:nvSpPr>
            <p:cNvPr id="22438" name="Google Shape;22438;p81"/>
            <p:cNvSpPr/>
            <p:nvPr/>
          </p:nvSpPr>
          <p:spPr>
            <a:xfrm>
              <a:off x="-55514650" y="2917925"/>
              <a:ext cx="72500" cy="29775"/>
            </a:xfrm>
            <a:custGeom>
              <a:avLst/>
              <a:gdLst/>
              <a:ahLst/>
              <a:cxnLst/>
              <a:rect l="l" t="t" r="r" b="b"/>
              <a:pathLst>
                <a:path w="2900" h="1191" extrusionOk="0">
                  <a:moveTo>
                    <a:pt x="387" y="1"/>
                  </a:moveTo>
                  <a:cubicBezTo>
                    <a:pt x="292" y="1"/>
                    <a:pt x="206" y="40"/>
                    <a:pt x="158" y="119"/>
                  </a:cubicBezTo>
                  <a:cubicBezTo>
                    <a:pt x="1" y="277"/>
                    <a:pt x="1" y="529"/>
                    <a:pt x="158" y="655"/>
                  </a:cubicBezTo>
                  <a:cubicBezTo>
                    <a:pt x="505" y="1001"/>
                    <a:pt x="978" y="1190"/>
                    <a:pt x="1450" y="1190"/>
                  </a:cubicBezTo>
                  <a:cubicBezTo>
                    <a:pt x="1954" y="1190"/>
                    <a:pt x="2427" y="1001"/>
                    <a:pt x="2742" y="655"/>
                  </a:cubicBezTo>
                  <a:cubicBezTo>
                    <a:pt x="2899" y="497"/>
                    <a:pt x="2899" y="245"/>
                    <a:pt x="2742" y="119"/>
                  </a:cubicBezTo>
                  <a:cubicBezTo>
                    <a:pt x="2679" y="72"/>
                    <a:pt x="2592" y="48"/>
                    <a:pt x="2502" y="48"/>
                  </a:cubicBezTo>
                  <a:cubicBezTo>
                    <a:pt x="2411" y="48"/>
                    <a:pt x="2317" y="72"/>
                    <a:pt x="2238" y="119"/>
                  </a:cubicBezTo>
                  <a:cubicBezTo>
                    <a:pt x="2049" y="340"/>
                    <a:pt x="1734" y="434"/>
                    <a:pt x="1450" y="434"/>
                  </a:cubicBezTo>
                  <a:cubicBezTo>
                    <a:pt x="1135" y="434"/>
                    <a:pt x="852" y="340"/>
                    <a:pt x="663" y="119"/>
                  </a:cubicBezTo>
                  <a:cubicBezTo>
                    <a:pt x="584" y="40"/>
                    <a:pt x="481" y="1"/>
                    <a:pt x="3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39" name="Google Shape;22439;p81"/>
            <p:cNvSpPr/>
            <p:nvPr/>
          </p:nvSpPr>
          <p:spPr>
            <a:xfrm>
              <a:off x="-5545005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0" name="Google Shape;22440;p81"/>
            <p:cNvSpPr/>
            <p:nvPr/>
          </p:nvSpPr>
          <p:spPr>
            <a:xfrm>
              <a:off x="-55524875" y="2855525"/>
              <a:ext cx="18925" cy="17450"/>
            </a:xfrm>
            <a:custGeom>
              <a:avLst/>
              <a:gdLst/>
              <a:ahLst/>
              <a:cxnLst/>
              <a:rect l="l" t="t" r="r" b="b"/>
              <a:pathLst>
                <a:path w="757" h="698" extrusionOk="0">
                  <a:moveTo>
                    <a:pt x="410" y="0"/>
                  </a:moveTo>
                  <a:cubicBezTo>
                    <a:pt x="189" y="0"/>
                    <a:pt x="0" y="158"/>
                    <a:pt x="0" y="347"/>
                  </a:cubicBezTo>
                  <a:cubicBezTo>
                    <a:pt x="0" y="536"/>
                    <a:pt x="189" y="693"/>
                    <a:pt x="410" y="693"/>
                  </a:cubicBezTo>
                  <a:cubicBezTo>
                    <a:pt x="423" y="696"/>
                    <a:pt x="437" y="697"/>
                    <a:pt x="451" y="697"/>
                  </a:cubicBezTo>
                  <a:cubicBezTo>
                    <a:pt x="598" y="697"/>
                    <a:pt x="756" y="548"/>
                    <a:pt x="756" y="347"/>
                  </a:cubicBezTo>
                  <a:cubicBezTo>
                    <a:pt x="756" y="158"/>
                    <a:pt x="599"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1" name="Google Shape;22441;p81"/>
            <p:cNvSpPr/>
            <p:nvPr/>
          </p:nvSpPr>
          <p:spPr>
            <a:xfrm>
              <a:off x="-55620175" y="2686900"/>
              <a:ext cx="319800" cy="318300"/>
            </a:xfrm>
            <a:custGeom>
              <a:avLst/>
              <a:gdLst/>
              <a:ahLst/>
              <a:cxnLst/>
              <a:rect l="l" t="t" r="r" b="b"/>
              <a:pathLst>
                <a:path w="12792" h="12732" extrusionOk="0">
                  <a:moveTo>
                    <a:pt x="5671" y="2240"/>
                  </a:moveTo>
                  <a:cubicBezTo>
                    <a:pt x="6333" y="2240"/>
                    <a:pt x="6931" y="2429"/>
                    <a:pt x="7435" y="2744"/>
                  </a:cubicBezTo>
                  <a:cubicBezTo>
                    <a:pt x="7057" y="4225"/>
                    <a:pt x="5703" y="5233"/>
                    <a:pt x="4159" y="5233"/>
                  </a:cubicBezTo>
                  <a:lnTo>
                    <a:pt x="2332" y="5233"/>
                  </a:lnTo>
                  <a:cubicBezTo>
                    <a:pt x="2489" y="3532"/>
                    <a:pt x="3938" y="2240"/>
                    <a:pt x="5671" y="2240"/>
                  </a:cubicBezTo>
                  <a:close/>
                  <a:moveTo>
                    <a:pt x="8318" y="732"/>
                  </a:moveTo>
                  <a:cubicBezTo>
                    <a:pt x="8434" y="732"/>
                    <a:pt x="8549" y="741"/>
                    <a:pt x="8664" y="759"/>
                  </a:cubicBezTo>
                  <a:cubicBezTo>
                    <a:pt x="9735" y="917"/>
                    <a:pt x="10523" y="1925"/>
                    <a:pt x="10523" y="3059"/>
                  </a:cubicBezTo>
                  <a:lnTo>
                    <a:pt x="10523" y="6147"/>
                  </a:lnTo>
                  <a:cubicBezTo>
                    <a:pt x="10271" y="6021"/>
                    <a:pt x="10050" y="5958"/>
                    <a:pt x="9767" y="5958"/>
                  </a:cubicBezTo>
                  <a:lnTo>
                    <a:pt x="9767" y="5580"/>
                  </a:lnTo>
                  <a:cubicBezTo>
                    <a:pt x="9767" y="3626"/>
                    <a:pt x="8349" y="1957"/>
                    <a:pt x="6490" y="1578"/>
                  </a:cubicBezTo>
                  <a:cubicBezTo>
                    <a:pt x="6975" y="1040"/>
                    <a:pt x="7643" y="732"/>
                    <a:pt x="8318" y="732"/>
                  </a:cubicBezTo>
                  <a:close/>
                  <a:moveTo>
                    <a:pt x="1544" y="6745"/>
                  </a:moveTo>
                  <a:lnTo>
                    <a:pt x="1544" y="8226"/>
                  </a:lnTo>
                  <a:cubicBezTo>
                    <a:pt x="1134" y="8226"/>
                    <a:pt x="788" y="7879"/>
                    <a:pt x="788" y="7470"/>
                  </a:cubicBezTo>
                  <a:cubicBezTo>
                    <a:pt x="788" y="7092"/>
                    <a:pt x="1134" y="6745"/>
                    <a:pt x="1544" y="6745"/>
                  </a:cubicBezTo>
                  <a:close/>
                  <a:moveTo>
                    <a:pt x="9798" y="6745"/>
                  </a:moveTo>
                  <a:cubicBezTo>
                    <a:pt x="10208" y="6745"/>
                    <a:pt x="10554" y="7060"/>
                    <a:pt x="10554" y="7470"/>
                  </a:cubicBezTo>
                  <a:cubicBezTo>
                    <a:pt x="10554" y="7879"/>
                    <a:pt x="10208" y="8226"/>
                    <a:pt x="9798" y="8226"/>
                  </a:cubicBezTo>
                  <a:lnTo>
                    <a:pt x="9798" y="6745"/>
                  </a:lnTo>
                  <a:close/>
                  <a:moveTo>
                    <a:pt x="10712" y="8667"/>
                  </a:moveTo>
                  <a:cubicBezTo>
                    <a:pt x="10775" y="8888"/>
                    <a:pt x="10869" y="9108"/>
                    <a:pt x="11027" y="9297"/>
                  </a:cubicBezTo>
                  <a:cubicBezTo>
                    <a:pt x="11090" y="9455"/>
                    <a:pt x="11216" y="9549"/>
                    <a:pt x="11342" y="9707"/>
                  </a:cubicBezTo>
                  <a:lnTo>
                    <a:pt x="9652" y="9707"/>
                  </a:lnTo>
                  <a:cubicBezTo>
                    <a:pt x="9738" y="9468"/>
                    <a:pt x="9768" y="9254"/>
                    <a:pt x="9798" y="8982"/>
                  </a:cubicBezTo>
                  <a:cubicBezTo>
                    <a:pt x="10145" y="8982"/>
                    <a:pt x="10460" y="8856"/>
                    <a:pt x="10712" y="8667"/>
                  </a:cubicBezTo>
                  <a:close/>
                  <a:moveTo>
                    <a:pt x="8066" y="3280"/>
                  </a:moveTo>
                  <a:cubicBezTo>
                    <a:pt x="8664" y="3847"/>
                    <a:pt x="9042" y="4729"/>
                    <a:pt x="9042" y="5643"/>
                  </a:cubicBezTo>
                  <a:lnTo>
                    <a:pt x="9042" y="8636"/>
                  </a:lnTo>
                  <a:cubicBezTo>
                    <a:pt x="9042" y="10463"/>
                    <a:pt x="7530" y="11975"/>
                    <a:pt x="5671" y="11975"/>
                  </a:cubicBezTo>
                  <a:cubicBezTo>
                    <a:pt x="3812" y="11975"/>
                    <a:pt x="2269" y="10431"/>
                    <a:pt x="2269" y="8573"/>
                  </a:cubicBezTo>
                  <a:lnTo>
                    <a:pt x="2269" y="5989"/>
                  </a:lnTo>
                  <a:lnTo>
                    <a:pt x="4159" y="5989"/>
                  </a:lnTo>
                  <a:cubicBezTo>
                    <a:pt x="5104" y="5989"/>
                    <a:pt x="6049" y="5643"/>
                    <a:pt x="6805" y="5044"/>
                  </a:cubicBezTo>
                  <a:cubicBezTo>
                    <a:pt x="7404" y="4571"/>
                    <a:pt x="7782" y="3941"/>
                    <a:pt x="8066" y="3280"/>
                  </a:cubicBezTo>
                  <a:close/>
                  <a:moveTo>
                    <a:pt x="8329" y="0"/>
                  </a:moveTo>
                  <a:cubicBezTo>
                    <a:pt x="7237" y="0"/>
                    <a:pt x="6224" y="580"/>
                    <a:pt x="5671" y="1547"/>
                  </a:cubicBezTo>
                  <a:lnTo>
                    <a:pt x="5640" y="1547"/>
                  </a:lnTo>
                  <a:cubicBezTo>
                    <a:pt x="3340" y="1547"/>
                    <a:pt x="1481" y="3374"/>
                    <a:pt x="1481" y="5643"/>
                  </a:cubicBezTo>
                  <a:lnTo>
                    <a:pt x="1481" y="5989"/>
                  </a:lnTo>
                  <a:cubicBezTo>
                    <a:pt x="662" y="5989"/>
                    <a:pt x="0" y="6651"/>
                    <a:pt x="0" y="7470"/>
                  </a:cubicBezTo>
                  <a:cubicBezTo>
                    <a:pt x="0" y="8320"/>
                    <a:pt x="662" y="8982"/>
                    <a:pt x="1481" y="8982"/>
                  </a:cubicBezTo>
                  <a:cubicBezTo>
                    <a:pt x="1702" y="11061"/>
                    <a:pt x="3466" y="12731"/>
                    <a:pt x="5577" y="12731"/>
                  </a:cubicBezTo>
                  <a:cubicBezTo>
                    <a:pt x="7215" y="12731"/>
                    <a:pt x="8570" y="11818"/>
                    <a:pt x="9263" y="10463"/>
                  </a:cubicBezTo>
                  <a:lnTo>
                    <a:pt x="12319" y="10463"/>
                  </a:lnTo>
                  <a:cubicBezTo>
                    <a:pt x="12476" y="10463"/>
                    <a:pt x="12634" y="10368"/>
                    <a:pt x="12665" y="10211"/>
                  </a:cubicBezTo>
                  <a:cubicBezTo>
                    <a:pt x="12791" y="9990"/>
                    <a:pt x="12728" y="9833"/>
                    <a:pt x="12571" y="9770"/>
                  </a:cubicBezTo>
                  <a:cubicBezTo>
                    <a:pt x="11783" y="9360"/>
                    <a:pt x="11248" y="8573"/>
                    <a:pt x="11248" y="7690"/>
                  </a:cubicBezTo>
                  <a:lnTo>
                    <a:pt x="11248" y="3122"/>
                  </a:lnTo>
                  <a:cubicBezTo>
                    <a:pt x="11248" y="1578"/>
                    <a:pt x="10208" y="287"/>
                    <a:pt x="8790" y="35"/>
                  </a:cubicBezTo>
                  <a:cubicBezTo>
                    <a:pt x="8636" y="12"/>
                    <a:pt x="8481" y="0"/>
                    <a:pt x="83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42" name="Google Shape;22442;p81"/>
          <p:cNvGrpSpPr/>
          <p:nvPr/>
        </p:nvGrpSpPr>
        <p:grpSpPr>
          <a:xfrm>
            <a:off x="8265184" y="3882582"/>
            <a:ext cx="482625" cy="481453"/>
            <a:chOff x="-53690500" y="1903275"/>
            <a:chExt cx="319000" cy="318225"/>
          </a:xfrm>
        </p:grpSpPr>
        <p:sp>
          <p:nvSpPr>
            <p:cNvPr id="22443" name="Google Shape;22443;p81"/>
            <p:cNvSpPr/>
            <p:nvPr/>
          </p:nvSpPr>
          <p:spPr>
            <a:xfrm>
              <a:off x="-53567625" y="2136625"/>
              <a:ext cx="71675" cy="29750"/>
            </a:xfrm>
            <a:custGeom>
              <a:avLst/>
              <a:gdLst/>
              <a:ahLst/>
              <a:cxnLst/>
              <a:rect l="l" t="t" r="r" b="b"/>
              <a:pathLst>
                <a:path w="2867" h="1190" extrusionOk="0">
                  <a:moveTo>
                    <a:pt x="366" y="0"/>
                  </a:moveTo>
                  <a:cubicBezTo>
                    <a:pt x="276" y="0"/>
                    <a:pt x="189" y="40"/>
                    <a:pt x="126" y="118"/>
                  </a:cubicBezTo>
                  <a:cubicBezTo>
                    <a:pt x="0" y="244"/>
                    <a:pt x="0" y="465"/>
                    <a:pt x="126" y="622"/>
                  </a:cubicBezTo>
                  <a:cubicBezTo>
                    <a:pt x="473" y="969"/>
                    <a:pt x="945" y="1190"/>
                    <a:pt x="1418" y="1190"/>
                  </a:cubicBezTo>
                  <a:cubicBezTo>
                    <a:pt x="1890" y="1190"/>
                    <a:pt x="2395" y="969"/>
                    <a:pt x="2710" y="622"/>
                  </a:cubicBezTo>
                  <a:cubicBezTo>
                    <a:pt x="2867" y="465"/>
                    <a:pt x="2867" y="244"/>
                    <a:pt x="2710" y="118"/>
                  </a:cubicBezTo>
                  <a:cubicBezTo>
                    <a:pt x="2631" y="40"/>
                    <a:pt x="2536" y="0"/>
                    <a:pt x="2446" y="0"/>
                  </a:cubicBezTo>
                  <a:cubicBezTo>
                    <a:pt x="2355" y="0"/>
                    <a:pt x="2269" y="40"/>
                    <a:pt x="2206" y="118"/>
                  </a:cubicBezTo>
                  <a:cubicBezTo>
                    <a:pt x="2017" y="307"/>
                    <a:pt x="1701" y="433"/>
                    <a:pt x="1418" y="433"/>
                  </a:cubicBezTo>
                  <a:cubicBezTo>
                    <a:pt x="1103" y="433"/>
                    <a:pt x="819" y="307"/>
                    <a:pt x="630" y="118"/>
                  </a:cubicBezTo>
                  <a:cubicBezTo>
                    <a:pt x="552" y="40"/>
                    <a:pt x="457" y="0"/>
                    <a:pt x="3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4" name="Google Shape;22444;p81"/>
            <p:cNvSpPr/>
            <p:nvPr/>
          </p:nvSpPr>
          <p:spPr>
            <a:xfrm>
              <a:off x="-535022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5" name="Google Shape;22445;p81"/>
            <p:cNvSpPr/>
            <p:nvPr/>
          </p:nvSpPr>
          <p:spPr>
            <a:xfrm>
              <a:off x="-53577075"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6" name="Google Shape;22446;p81"/>
            <p:cNvSpPr/>
            <p:nvPr/>
          </p:nvSpPr>
          <p:spPr>
            <a:xfrm>
              <a:off x="-53690500" y="1903275"/>
              <a:ext cx="319000" cy="318225"/>
            </a:xfrm>
            <a:custGeom>
              <a:avLst/>
              <a:gdLst/>
              <a:ahLst/>
              <a:cxnLst/>
              <a:rect l="l" t="t" r="r" b="b"/>
              <a:pathLst>
                <a:path w="12760" h="12729" extrusionOk="0">
                  <a:moveTo>
                    <a:pt x="9735" y="4475"/>
                  </a:moveTo>
                  <a:lnTo>
                    <a:pt x="9735" y="5262"/>
                  </a:lnTo>
                  <a:lnTo>
                    <a:pt x="2993" y="5262"/>
                  </a:lnTo>
                  <a:lnTo>
                    <a:pt x="2993" y="4475"/>
                  </a:lnTo>
                  <a:close/>
                  <a:moveTo>
                    <a:pt x="9767" y="6018"/>
                  </a:moveTo>
                  <a:lnTo>
                    <a:pt x="9767" y="8633"/>
                  </a:lnTo>
                  <a:cubicBezTo>
                    <a:pt x="9767" y="10461"/>
                    <a:pt x="8255" y="11973"/>
                    <a:pt x="6427" y="11973"/>
                  </a:cubicBezTo>
                  <a:cubicBezTo>
                    <a:pt x="4569" y="11973"/>
                    <a:pt x="3088" y="10461"/>
                    <a:pt x="3088" y="8633"/>
                  </a:cubicBezTo>
                  <a:lnTo>
                    <a:pt x="3088" y="6018"/>
                  </a:lnTo>
                  <a:close/>
                  <a:moveTo>
                    <a:pt x="6459" y="757"/>
                  </a:moveTo>
                  <a:cubicBezTo>
                    <a:pt x="9578" y="757"/>
                    <a:pt x="12098" y="3277"/>
                    <a:pt x="12098" y="6365"/>
                  </a:cubicBezTo>
                  <a:lnTo>
                    <a:pt x="12098" y="11973"/>
                  </a:lnTo>
                  <a:lnTo>
                    <a:pt x="8727" y="11973"/>
                  </a:lnTo>
                  <a:cubicBezTo>
                    <a:pt x="9798" y="11217"/>
                    <a:pt x="10460" y="9988"/>
                    <a:pt x="10460" y="8633"/>
                  </a:cubicBezTo>
                  <a:lnTo>
                    <a:pt x="10460" y="4097"/>
                  </a:lnTo>
                  <a:cubicBezTo>
                    <a:pt x="10460" y="3908"/>
                    <a:pt x="10303" y="3750"/>
                    <a:pt x="10114" y="3750"/>
                  </a:cubicBezTo>
                  <a:lnTo>
                    <a:pt x="6774" y="3750"/>
                  </a:lnTo>
                  <a:lnTo>
                    <a:pt x="6774" y="2994"/>
                  </a:lnTo>
                  <a:lnTo>
                    <a:pt x="7121" y="2994"/>
                  </a:lnTo>
                  <a:cubicBezTo>
                    <a:pt x="7310" y="2994"/>
                    <a:pt x="7467" y="2836"/>
                    <a:pt x="7467" y="2616"/>
                  </a:cubicBezTo>
                  <a:cubicBezTo>
                    <a:pt x="7467" y="2427"/>
                    <a:pt x="7310" y="2269"/>
                    <a:pt x="7121" y="2269"/>
                  </a:cubicBezTo>
                  <a:lnTo>
                    <a:pt x="6774" y="2269"/>
                  </a:lnTo>
                  <a:lnTo>
                    <a:pt x="6774" y="1923"/>
                  </a:lnTo>
                  <a:cubicBezTo>
                    <a:pt x="6774" y="1734"/>
                    <a:pt x="6616" y="1576"/>
                    <a:pt x="6427" y="1576"/>
                  </a:cubicBezTo>
                  <a:cubicBezTo>
                    <a:pt x="6207" y="1576"/>
                    <a:pt x="6049" y="1734"/>
                    <a:pt x="6049" y="1923"/>
                  </a:cubicBezTo>
                  <a:lnTo>
                    <a:pt x="6049" y="2269"/>
                  </a:lnTo>
                  <a:lnTo>
                    <a:pt x="5703" y="2269"/>
                  </a:lnTo>
                  <a:cubicBezTo>
                    <a:pt x="5514" y="2269"/>
                    <a:pt x="5356" y="2427"/>
                    <a:pt x="5356" y="2616"/>
                  </a:cubicBezTo>
                  <a:cubicBezTo>
                    <a:pt x="5356" y="2836"/>
                    <a:pt x="5514" y="2994"/>
                    <a:pt x="5703" y="2994"/>
                  </a:cubicBezTo>
                  <a:lnTo>
                    <a:pt x="6049" y="2994"/>
                  </a:lnTo>
                  <a:lnTo>
                    <a:pt x="6049" y="3750"/>
                  </a:lnTo>
                  <a:lnTo>
                    <a:pt x="2710" y="3750"/>
                  </a:lnTo>
                  <a:cubicBezTo>
                    <a:pt x="2521" y="3750"/>
                    <a:pt x="2363" y="3908"/>
                    <a:pt x="2363" y="4097"/>
                  </a:cubicBezTo>
                  <a:lnTo>
                    <a:pt x="2363" y="8633"/>
                  </a:lnTo>
                  <a:cubicBezTo>
                    <a:pt x="2363" y="9988"/>
                    <a:pt x="3088" y="11217"/>
                    <a:pt x="4096" y="11973"/>
                  </a:cubicBezTo>
                  <a:lnTo>
                    <a:pt x="820" y="11973"/>
                  </a:lnTo>
                  <a:lnTo>
                    <a:pt x="820" y="6365"/>
                  </a:lnTo>
                  <a:cubicBezTo>
                    <a:pt x="820" y="3277"/>
                    <a:pt x="3340" y="757"/>
                    <a:pt x="6459" y="757"/>
                  </a:cubicBezTo>
                  <a:close/>
                  <a:moveTo>
                    <a:pt x="6364" y="1"/>
                  </a:moveTo>
                  <a:cubicBezTo>
                    <a:pt x="2867" y="1"/>
                    <a:pt x="0" y="2868"/>
                    <a:pt x="0" y="6365"/>
                  </a:cubicBezTo>
                  <a:lnTo>
                    <a:pt x="0" y="12351"/>
                  </a:lnTo>
                  <a:cubicBezTo>
                    <a:pt x="0" y="12571"/>
                    <a:pt x="158" y="12729"/>
                    <a:pt x="347" y="12729"/>
                  </a:cubicBezTo>
                  <a:lnTo>
                    <a:pt x="12319" y="12729"/>
                  </a:lnTo>
                  <a:cubicBezTo>
                    <a:pt x="12508" y="12729"/>
                    <a:pt x="12665" y="12571"/>
                    <a:pt x="12665" y="12351"/>
                  </a:cubicBezTo>
                  <a:lnTo>
                    <a:pt x="12665" y="6365"/>
                  </a:lnTo>
                  <a:cubicBezTo>
                    <a:pt x="12760" y="2868"/>
                    <a:pt x="9893" y="1"/>
                    <a:pt x="63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47" name="Google Shape;22447;p81"/>
          <p:cNvGrpSpPr/>
          <p:nvPr/>
        </p:nvGrpSpPr>
        <p:grpSpPr>
          <a:xfrm>
            <a:off x="8294968" y="4487199"/>
            <a:ext cx="423053" cy="479071"/>
            <a:chOff x="-53670800" y="2296300"/>
            <a:chExt cx="279625" cy="316650"/>
          </a:xfrm>
        </p:grpSpPr>
        <p:sp>
          <p:nvSpPr>
            <p:cNvPr id="22448" name="Google Shape;22448;p81"/>
            <p:cNvSpPr/>
            <p:nvPr/>
          </p:nvSpPr>
          <p:spPr>
            <a:xfrm>
              <a:off x="-53567625" y="2527275"/>
              <a:ext cx="73250" cy="29750"/>
            </a:xfrm>
            <a:custGeom>
              <a:avLst/>
              <a:gdLst/>
              <a:ahLst/>
              <a:cxnLst/>
              <a:rect l="l" t="t" r="r" b="b"/>
              <a:pathLst>
                <a:path w="2930" h="1190" extrusionOk="0">
                  <a:moveTo>
                    <a:pt x="410" y="1"/>
                  </a:moveTo>
                  <a:cubicBezTo>
                    <a:pt x="315" y="1"/>
                    <a:pt x="221" y="40"/>
                    <a:pt x="158" y="119"/>
                  </a:cubicBezTo>
                  <a:cubicBezTo>
                    <a:pt x="0" y="276"/>
                    <a:pt x="0" y="528"/>
                    <a:pt x="158" y="623"/>
                  </a:cubicBezTo>
                  <a:cubicBezTo>
                    <a:pt x="504" y="1001"/>
                    <a:pt x="977" y="1190"/>
                    <a:pt x="1449" y="1190"/>
                  </a:cubicBezTo>
                  <a:cubicBezTo>
                    <a:pt x="1922" y="1190"/>
                    <a:pt x="2458" y="1001"/>
                    <a:pt x="2773" y="623"/>
                  </a:cubicBezTo>
                  <a:cubicBezTo>
                    <a:pt x="2930" y="465"/>
                    <a:pt x="2930" y="245"/>
                    <a:pt x="2773" y="119"/>
                  </a:cubicBezTo>
                  <a:cubicBezTo>
                    <a:pt x="2710" y="40"/>
                    <a:pt x="2615" y="1"/>
                    <a:pt x="2517" y="1"/>
                  </a:cubicBezTo>
                  <a:cubicBezTo>
                    <a:pt x="2418" y="1"/>
                    <a:pt x="2316" y="40"/>
                    <a:pt x="2237" y="119"/>
                  </a:cubicBezTo>
                  <a:cubicBezTo>
                    <a:pt x="2048" y="308"/>
                    <a:pt x="1733" y="434"/>
                    <a:pt x="1449" y="434"/>
                  </a:cubicBezTo>
                  <a:cubicBezTo>
                    <a:pt x="1134" y="434"/>
                    <a:pt x="882" y="308"/>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49" name="Google Shape;22449;p81"/>
            <p:cNvSpPr/>
            <p:nvPr/>
          </p:nvSpPr>
          <p:spPr>
            <a:xfrm>
              <a:off x="-53502250"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0" name="Google Shape;22450;p81"/>
            <p:cNvSpPr/>
            <p:nvPr/>
          </p:nvSpPr>
          <p:spPr>
            <a:xfrm>
              <a:off x="-53577075" y="2463275"/>
              <a:ext cx="17325" cy="17350"/>
            </a:xfrm>
            <a:custGeom>
              <a:avLst/>
              <a:gdLst/>
              <a:ahLst/>
              <a:cxnLst/>
              <a:rect l="l" t="t" r="r" b="b"/>
              <a:pathLst>
                <a:path w="693"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1" name="Google Shape;22451;p81"/>
            <p:cNvSpPr/>
            <p:nvPr/>
          </p:nvSpPr>
          <p:spPr>
            <a:xfrm>
              <a:off x="-53670800" y="2296300"/>
              <a:ext cx="279625" cy="316650"/>
            </a:xfrm>
            <a:custGeom>
              <a:avLst/>
              <a:gdLst/>
              <a:ahLst/>
              <a:cxnLst/>
              <a:rect l="l" t="t" r="r" b="b"/>
              <a:pathLst>
                <a:path w="11185" h="12666" extrusionOk="0">
                  <a:moveTo>
                    <a:pt x="1481" y="6680"/>
                  </a:moveTo>
                  <a:lnTo>
                    <a:pt x="1481" y="7026"/>
                  </a:lnTo>
                  <a:lnTo>
                    <a:pt x="1481" y="8129"/>
                  </a:lnTo>
                  <a:cubicBezTo>
                    <a:pt x="1450" y="8134"/>
                    <a:pt x="1421" y="8136"/>
                    <a:pt x="1391" y="8136"/>
                  </a:cubicBezTo>
                  <a:cubicBezTo>
                    <a:pt x="1026" y="8136"/>
                    <a:pt x="756" y="7786"/>
                    <a:pt x="756" y="7436"/>
                  </a:cubicBezTo>
                  <a:cubicBezTo>
                    <a:pt x="756" y="7026"/>
                    <a:pt x="1103" y="6680"/>
                    <a:pt x="1481" y="6680"/>
                  </a:cubicBezTo>
                  <a:close/>
                  <a:moveTo>
                    <a:pt x="9672" y="6711"/>
                  </a:moveTo>
                  <a:cubicBezTo>
                    <a:pt x="10082" y="6711"/>
                    <a:pt x="10428" y="7026"/>
                    <a:pt x="10428" y="7467"/>
                  </a:cubicBezTo>
                  <a:cubicBezTo>
                    <a:pt x="10428" y="7814"/>
                    <a:pt x="10113" y="8192"/>
                    <a:pt x="9672" y="8192"/>
                  </a:cubicBezTo>
                  <a:lnTo>
                    <a:pt x="9672" y="7089"/>
                  </a:lnTo>
                  <a:lnTo>
                    <a:pt x="9672" y="6711"/>
                  </a:lnTo>
                  <a:close/>
                  <a:moveTo>
                    <a:pt x="5576" y="3718"/>
                  </a:moveTo>
                  <a:cubicBezTo>
                    <a:pt x="7435" y="3718"/>
                    <a:pt x="8947" y="5231"/>
                    <a:pt x="8947" y="7089"/>
                  </a:cubicBezTo>
                  <a:lnTo>
                    <a:pt x="8947" y="9326"/>
                  </a:lnTo>
                  <a:cubicBezTo>
                    <a:pt x="8947" y="10775"/>
                    <a:pt x="7750" y="11910"/>
                    <a:pt x="6333" y="11910"/>
                  </a:cubicBezTo>
                  <a:lnTo>
                    <a:pt x="4852" y="11910"/>
                  </a:lnTo>
                  <a:cubicBezTo>
                    <a:pt x="3371" y="11910"/>
                    <a:pt x="2237" y="10744"/>
                    <a:pt x="2237" y="9326"/>
                  </a:cubicBezTo>
                  <a:lnTo>
                    <a:pt x="2237" y="7089"/>
                  </a:lnTo>
                  <a:cubicBezTo>
                    <a:pt x="2237" y="5231"/>
                    <a:pt x="3749" y="3718"/>
                    <a:pt x="5576" y="3718"/>
                  </a:cubicBezTo>
                  <a:close/>
                  <a:moveTo>
                    <a:pt x="7089" y="1"/>
                  </a:moveTo>
                  <a:cubicBezTo>
                    <a:pt x="6080" y="1"/>
                    <a:pt x="5230" y="820"/>
                    <a:pt x="5230" y="1828"/>
                  </a:cubicBezTo>
                  <a:lnTo>
                    <a:pt x="5230" y="2994"/>
                  </a:lnTo>
                  <a:cubicBezTo>
                    <a:pt x="3560" y="3151"/>
                    <a:pt x="2142" y="4348"/>
                    <a:pt x="1670" y="5924"/>
                  </a:cubicBezTo>
                  <a:lnTo>
                    <a:pt x="1512" y="5924"/>
                  </a:lnTo>
                  <a:cubicBezTo>
                    <a:pt x="662" y="5924"/>
                    <a:pt x="0" y="6585"/>
                    <a:pt x="0" y="7436"/>
                  </a:cubicBezTo>
                  <a:cubicBezTo>
                    <a:pt x="0" y="8255"/>
                    <a:pt x="662" y="8917"/>
                    <a:pt x="1512" y="8917"/>
                  </a:cubicBezTo>
                  <a:lnTo>
                    <a:pt x="1512" y="9326"/>
                  </a:lnTo>
                  <a:cubicBezTo>
                    <a:pt x="1512" y="11185"/>
                    <a:pt x="2993" y="12666"/>
                    <a:pt x="4852" y="12666"/>
                  </a:cubicBezTo>
                  <a:lnTo>
                    <a:pt x="6333" y="12666"/>
                  </a:lnTo>
                  <a:cubicBezTo>
                    <a:pt x="8191" y="12666"/>
                    <a:pt x="9704" y="11185"/>
                    <a:pt x="9704" y="9326"/>
                  </a:cubicBezTo>
                  <a:lnTo>
                    <a:pt x="9704" y="8917"/>
                  </a:lnTo>
                  <a:cubicBezTo>
                    <a:pt x="10523" y="8917"/>
                    <a:pt x="11184" y="8255"/>
                    <a:pt x="11184" y="7436"/>
                  </a:cubicBezTo>
                  <a:cubicBezTo>
                    <a:pt x="11184" y="6617"/>
                    <a:pt x="10523" y="5924"/>
                    <a:pt x="9672" y="5924"/>
                  </a:cubicBezTo>
                  <a:lnTo>
                    <a:pt x="9515" y="5924"/>
                  </a:lnTo>
                  <a:cubicBezTo>
                    <a:pt x="9042" y="4317"/>
                    <a:pt x="7687" y="3151"/>
                    <a:pt x="5954" y="2994"/>
                  </a:cubicBezTo>
                  <a:lnTo>
                    <a:pt x="5954" y="1828"/>
                  </a:lnTo>
                  <a:cubicBezTo>
                    <a:pt x="5954" y="1198"/>
                    <a:pt x="6459" y="725"/>
                    <a:pt x="7057" y="725"/>
                  </a:cubicBezTo>
                  <a:cubicBezTo>
                    <a:pt x="7687" y="725"/>
                    <a:pt x="8160" y="1230"/>
                    <a:pt x="8160" y="1828"/>
                  </a:cubicBezTo>
                  <a:cubicBezTo>
                    <a:pt x="8160" y="2017"/>
                    <a:pt x="8002" y="2206"/>
                    <a:pt x="7813" y="2206"/>
                  </a:cubicBezTo>
                  <a:cubicBezTo>
                    <a:pt x="7593" y="2206"/>
                    <a:pt x="7435" y="2017"/>
                    <a:pt x="7435" y="1828"/>
                  </a:cubicBezTo>
                  <a:cubicBezTo>
                    <a:pt x="7435" y="1639"/>
                    <a:pt x="7278" y="1482"/>
                    <a:pt x="7089" y="1482"/>
                  </a:cubicBezTo>
                  <a:cubicBezTo>
                    <a:pt x="6900" y="1482"/>
                    <a:pt x="6742" y="1639"/>
                    <a:pt x="6742" y="1828"/>
                  </a:cubicBezTo>
                  <a:cubicBezTo>
                    <a:pt x="6742" y="2458"/>
                    <a:pt x="7246" y="2931"/>
                    <a:pt x="7845" y="2931"/>
                  </a:cubicBezTo>
                  <a:cubicBezTo>
                    <a:pt x="8475" y="2931"/>
                    <a:pt x="8947" y="2427"/>
                    <a:pt x="8947" y="1828"/>
                  </a:cubicBezTo>
                  <a:cubicBezTo>
                    <a:pt x="8947" y="820"/>
                    <a:pt x="8128"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52" name="Google Shape;22452;p81"/>
          <p:cNvGrpSpPr/>
          <p:nvPr/>
        </p:nvGrpSpPr>
        <p:grpSpPr>
          <a:xfrm>
            <a:off x="8265184" y="5107651"/>
            <a:ext cx="482625" cy="482059"/>
            <a:chOff x="-53690500" y="2686575"/>
            <a:chExt cx="319000" cy="318625"/>
          </a:xfrm>
        </p:grpSpPr>
        <p:sp>
          <p:nvSpPr>
            <p:cNvPr id="22453" name="Google Shape;22453;p81"/>
            <p:cNvSpPr/>
            <p:nvPr/>
          </p:nvSpPr>
          <p:spPr>
            <a:xfrm>
              <a:off x="-53567625" y="2917925"/>
              <a:ext cx="73250" cy="29775"/>
            </a:xfrm>
            <a:custGeom>
              <a:avLst/>
              <a:gdLst/>
              <a:ahLst/>
              <a:cxnLst/>
              <a:rect l="l" t="t" r="r" b="b"/>
              <a:pathLst>
                <a:path w="2930" h="1191" extrusionOk="0">
                  <a:moveTo>
                    <a:pt x="410" y="1"/>
                  </a:moveTo>
                  <a:cubicBezTo>
                    <a:pt x="315" y="1"/>
                    <a:pt x="221" y="40"/>
                    <a:pt x="158" y="119"/>
                  </a:cubicBezTo>
                  <a:cubicBezTo>
                    <a:pt x="0" y="277"/>
                    <a:pt x="0" y="529"/>
                    <a:pt x="158" y="655"/>
                  </a:cubicBezTo>
                  <a:cubicBezTo>
                    <a:pt x="504" y="1001"/>
                    <a:pt x="977" y="1190"/>
                    <a:pt x="1449" y="1190"/>
                  </a:cubicBezTo>
                  <a:cubicBezTo>
                    <a:pt x="1922" y="1190"/>
                    <a:pt x="2458" y="1001"/>
                    <a:pt x="2773" y="655"/>
                  </a:cubicBezTo>
                  <a:cubicBezTo>
                    <a:pt x="2930" y="497"/>
                    <a:pt x="2930" y="245"/>
                    <a:pt x="2773" y="119"/>
                  </a:cubicBezTo>
                  <a:cubicBezTo>
                    <a:pt x="2710" y="72"/>
                    <a:pt x="2615" y="48"/>
                    <a:pt x="2517" y="48"/>
                  </a:cubicBezTo>
                  <a:cubicBezTo>
                    <a:pt x="2418" y="48"/>
                    <a:pt x="2316" y="72"/>
                    <a:pt x="2237" y="119"/>
                  </a:cubicBezTo>
                  <a:cubicBezTo>
                    <a:pt x="2048" y="340"/>
                    <a:pt x="1733" y="434"/>
                    <a:pt x="1449" y="434"/>
                  </a:cubicBezTo>
                  <a:cubicBezTo>
                    <a:pt x="1134" y="434"/>
                    <a:pt x="882" y="340"/>
                    <a:pt x="662" y="119"/>
                  </a:cubicBezTo>
                  <a:cubicBezTo>
                    <a:pt x="599" y="40"/>
                    <a:pt x="504"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4" name="Google Shape;22454;p81"/>
            <p:cNvSpPr/>
            <p:nvPr/>
          </p:nvSpPr>
          <p:spPr>
            <a:xfrm>
              <a:off x="-535770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5" name="Google Shape;22455;p81"/>
            <p:cNvSpPr/>
            <p:nvPr/>
          </p:nvSpPr>
          <p:spPr>
            <a:xfrm>
              <a:off x="-5350225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6" name="Google Shape;22456;p81"/>
            <p:cNvSpPr/>
            <p:nvPr/>
          </p:nvSpPr>
          <p:spPr>
            <a:xfrm>
              <a:off x="-53690500" y="2686575"/>
              <a:ext cx="319000" cy="318625"/>
            </a:xfrm>
            <a:custGeom>
              <a:avLst/>
              <a:gdLst/>
              <a:ahLst/>
              <a:cxnLst/>
              <a:rect l="l" t="t" r="r" b="b"/>
              <a:pathLst>
                <a:path w="12760" h="12745" extrusionOk="0">
                  <a:moveTo>
                    <a:pt x="6364" y="804"/>
                  </a:moveTo>
                  <a:lnTo>
                    <a:pt x="11059" y="3765"/>
                  </a:lnTo>
                  <a:lnTo>
                    <a:pt x="1702" y="3765"/>
                  </a:lnTo>
                  <a:lnTo>
                    <a:pt x="6364" y="804"/>
                  </a:lnTo>
                  <a:close/>
                  <a:moveTo>
                    <a:pt x="5797" y="4490"/>
                  </a:moveTo>
                  <a:cubicBezTo>
                    <a:pt x="5262" y="5404"/>
                    <a:pt x="4285" y="6002"/>
                    <a:pt x="3214" y="6002"/>
                  </a:cubicBezTo>
                  <a:lnTo>
                    <a:pt x="2237" y="6002"/>
                  </a:lnTo>
                  <a:cubicBezTo>
                    <a:pt x="1954" y="6002"/>
                    <a:pt x="1733" y="6065"/>
                    <a:pt x="1513" y="6191"/>
                  </a:cubicBezTo>
                  <a:lnTo>
                    <a:pt x="1513" y="4490"/>
                  </a:lnTo>
                  <a:close/>
                  <a:moveTo>
                    <a:pt x="11248" y="4490"/>
                  </a:moveTo>
                  <a:lnTo>
                    <a:pt x="11248" y="6191"/>
                  </a:lnTo>
                  <a:cubicBezTo>
                    <a:pt x="11027" y="6065"/>
                    <a:pt x="10775" y="6002"/>
                    <a:pt x="10523" y="6002"/>
                  </a:cubicBezTo>
                  <a:lnTo>
                    <a:pt x="9515" y="6002"/>
                  </a:lnTo>
                  <a:cubicBezTo>
                    <a:pt x="8475" y="6002"/>
                    <a:pt x="7467" y="5404"/>
                    <a:pt x="6963" y="4490"/>
                  </a:cubicBezTo>
                  <a:close/>
                  <a:moveTo>
                    <a:pt x="2237" y="6758"/>
                  </a:moveTo>
                  <a:lnTo>
                    <a:pt x="2237" y="8239"/>
                  </a:lnTo>
                  <a:cubicBezTo>
                    <a:pt x="1859" y="8239"/>
                    <a:pt x="1481" y="7892"/>
                    <a:pt x="1481" y="7483"/>
                  </a:cubicBezTo>
                  <a:cubicBezTo>
                    <a:pt x="1481" y="7105"/>
                    <a:pt x="1796" y="6758"/>
                    <a:pt x="2237" y="6758"/>
                  </a:cubicBezTo>
                  <a:close/>
                  <a:moveTo>
                    <a:pt x="10523" y="6758"/>
                  </a:moveTo>
                  <a:cubicBezTo>
                    <a:pt x="10901" y="6758"/>
                    <a:pt x="11248" y="7073"/>
                    <a:pt x="11248" y="7483"/>
                  </a:cubicBezTo>
                  <a:cubicBezTo>
                    <a:pt x="11248" y="7892"/>
                    <a:pt x="10933" y="8239"/>
                    <a:pt x="10523" y="8239"/>
                  </a:cubicBezTo>
                  <a:lnTo>
                    <a:pt x="10523" y="6758"/>
                  </a:lnTo>
                  <a:close/>
                  <a:moveTo>
                    <a:pt x="1481" y="8806"/>
                  </a:moveTo>
                  <a:cubicBezTo>
                    <a:pt x="1733" y="8901"/>
                    <a:pt x="1954" y="8995"/>
                    <a:pt x="2237" y="8995"/>
                  </a:cubicBezTo>
                  <a:cubicBezTo>
                    <a:pt x="2363" y="10224"/>
                    <a:pt x="2993" y="11326"/>
                    <a:pt x="4002" y="11988"/>
                  </a:cubicBezTo>
                  <a:lnTo>
                    <a:pt x="1481" y="11988"/>
                  </a:lnTo>
                  <a:lnTo>
                    <a:pt x="1481" y="8806"/>
                  </a:lnTo>
                  <a:close/>
                  <a:moveTo>
                    <a:pt x="6333" y="5025"/>
                  </a:moveTo>
                  <a:cubicBezTo>
                    <a:pt x="6585" y="5404"/>
                    <a:pt x="6932" y="5750"/>
                    <a:pt x="7310" y="6065"/>
                  </a:cubicBezTo>
                  <a:cubicBezTo>
                    <a:pt x="7940" y="6506"/>
                    <a:pt x="8696" y="6758"/>
                    <a:pt x="9452" y="6758"/>
                  </a:cubicBezTo>
                  <a:lnTo>
                    <a:pt x="9672" y="6758"/>
                  </a:lnTo>
                  <a:lnTo>
                    <a:pt x="9672" y="8586"/>
                  </a:lnTo>
                  <a:lnTo>
                    <a:pt x="9767" y="8586"/>
                  </a:lnTo>
                  <a:cubicBezTo>
                    <a:pt x="9767" y="10444"/>
                    <a:pt x="8223" y="11988"/>
                    <a:pt x="6364" y="11988"/>
                  </a:cubicBezTo>
                  <a:cubicBezTo>
                    <a:pt x="4537" y="11988"/>
                    <a:pt x="2993" y="10444"/>
                    <a:pt x="2993" y="8586"/>
                  </a:cubicBezTo>
                  <a:lnTo>
                    <a:pt x="2993" y="6758"/>
                  </a:lnTo>
                  <a:lnTo>
                    <a:pt x="3214" y="6758"/>
                  </a:lnTo>
                  <a:cubicBezTo>
                    <a:pt x="4002" y="6758"/>
                    <a:pt x="4726" y="6506"/>
                    <a:pt x="5356" y="6065"/>
                  </a:cubicBezTo>
                  <a:cubicBezTo>
                    <a:pt x="5734" y="5813"/>
                    <a:pt x="6112" y="5435"/>
                    <a:pt x="6333" y="5025"/>
                  </a:cubicBezTo>
                  <a:close/>
                  <a:moveTo>
                    <a:pt x="11248" y="8806"/>
                  </a:moveTo>
                  <a:lnTo>
                    <a:pt x="11248" y="12020"/>
                  </a:lnTo>
                  <a:lnTo>
                    <a:pt x="8727" y="12020"/>
                  </a:lnTo>
                  <a:lnTo>
                    <a:pt x="8727" y="11988"/>
                  </a:lnTo>
                  <a:cubicBezTo>
                    <a:pt x="9735" y="11326"/>
                    <a:pt x="10397" y="10224"/>
                    <a:pt x="10523" y="8995"/>
                  </a:cubicBezTo>
                  <a:cubicBezTo>
                    <a:pt x="10775" y="8995"/>
                    <a:pt x="11027" y="8901"/>
                    <a:pt x="11248" y="8806"/>
                  </a:cubicBezTo>
                  <a:close/>
                  <a:moveTo>
                    <a:pt x="6380" y="0"/>
                  </a:moveTo>
                  <a:cubicBezTo>
                    <a:pt x="6309" y="0"/>
                    <a:pt x="6238" y="16"/>
                    <a:pt x="6175" y="48"/>
                  </a:cubicBezTo>
                  <a:lnTo>
                    <a:pt x="189" y="3797"/>
                  </a:lnTo>
                  <a:cubicBezTo>
                    <a:pt x="32" y="3860"/>
                    <a:pt x="0" y="4080"/>
                    <a:pt x="32" y="4238"/>
                  </a:cubicBezTo>
                  <a:cubicBezTo>
                    <a:pt x="95" y="4395"/>
                    <a:pt x="252" y="4490"/>
                    <a:pt x="378" y="4490"/>
                  </a:cubicBezTo>
                  <a:lnTo>
                    <a:pt x="757" y="4490"/>
                  </a:lnTo>
                  <a:lnTo>
                    <a:pt x="757" y="12366"/>
                  </a:lnTo>
                  <a:cubicBezTo>
                    <a:pt x="757" y="12587"/>
                    <a:pt x="914" y="12744"/>
                    <a:pt x="1103" y="12744"/>
                  </a:cubicBezTo>
                  <a:lnTo>
                    <a:pt x="11626" y="12744"/>
                  </a:lnTo>
                  <a:cubicBezTo>
                    <a:pt x="11815" y="12744"/>
                    <a:pt x="11972" y="12587"/>
                    <a:pt x="11972" y="12366"/>
                  </a:cubicBezTo>
                  <a:lnTo>
                    <a:pt x="11972" y="4490"/>
                  </a:lnTo>
                  <a:lnTo>
                    <a:pt x="12319" y="4490"/>
                  </a:lnTo>
                  <a:cubicBezTo>
                    <a:pt x="12476" y="4490"/>
                    <a:pt x="12634" y="4395"/>
                    <a:pt x="12665" y="4238"/>
                  </a:cubicBezTo>
                  <a:cubicBezTo>
                    <a:pt x="12760" y="4080"/>
                    <a:pt x="12728" y="3923"/>
                    <a:pt x="12571" y="3797"/>
                  </a:cubicBezTo>
                  <a:lnTo>
                    <a:pt x="6585" y="48"/>
                  </a:lnTo>
                  <a:cubicBezTo>
                    <a:pt x="6522" y="16"/>
                    <a:pt x="6451" y="0"/>
                    <a:pt x="63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57" name="Google Shape;22457;p81"/>
          <p:cNvGrpSpPr/>
          <p:nvPr/>
        </p:nvGrpSpPr>
        <p:grpSpPr>
          <a:xfrm>
            <a:off x="10678226" y="4498131"/>
            <a:ext cx="423092" cy="481264"/>
            <a:chOff x="-52092425" y="2303525"/>
            <a:chExt cx="279650" cy="318100"/>
          </a:xfrm>
        </p:grpSpPr>
        <p:sp>
          <p:nvSpPr>
            <p:cNvPr id="22458" name="Google Shape;22458;p81"/>
            <p:cNvSpPr/>
            <p:nvPr/>
          </p:nvSpPr>
          <p:spPr>
            <a:xfrm>
              <a:off x="-51989225" y="2535950"/>
              <a:ext cx="72475" cy="29750"/>
            </a:xfrm>
            <a:custGeom>
              <a:avLst/>
              <a:gdLst/>
              <a:ahLst/>
              <a:cxnLst/>
              <a:rect l="l" t="t" r="r" b="b"/>
              <a:pathLst>
                <a:path w="2899" h="1190" extrusionOk="0">
                  <a:moveTo>
                    <a:pt x="398" y="0"/>
                  </a:moveTo>
                  <a:cubicBezTo>
                    <a:pt x="307" y="0"/>
                    <a:pt x="221" y="40"/>
                    <a:pt x="158" y="118"/>
                  </a:cubicBezTo>
                  <a:cubicBezTo>
                    <a:pt x="0" y="276"/>
                    <a:pt x="0" y="528"/>
                    <a:pt x="158" y="654"/>
                  </a:cubicBezTo>
                  <a:cubicBezTo>
                    <a:pt x="504" y="1000"/>
                    <a:pt x="977" y="1189"/>
                    <a:pt x="1449" y="1189"/>
                  </a:cubicBezTo>
                  <a:cubicBezTo>
                    <a:pt x="1922" y="1189"/>
                    <a:pt x="2426" y="1000"/>
                    <a:pt x="2741" y="654"/>
                  </a:cubicBezTo>
                  <a:cubicBezTo>
                    <a:pt x="2899" y="496"/>
                    <a:pt x="2899" y="244"/>
                    <a:pt x="2741" y="118"/>
                  </a:cubicBezTo>
                  <a:cubicBezTo>
                    <a:pt x="2662" y="40"/>
                    <a:pt x="2568" y="0"/>
                    <a:pt x="2477" y="0"/>
                  </a:cubicBezTo>
                  <a:cubicBezTo>
                    <a:pt x="2387" y="0"/>
                    <a:pt x="2300" y="40"/>
                    <a:pt x="2237" y="118"/>
                  </a:cubicBezTo>
                  <a:cubicBezTo>
                    <a:pt x="2048" y="339"/>
                    <a:pt x="1733" y="433"/>
                    <a:pt x="1449" y="433"/>
                  </a:cubicBezTo>
                  <a:cubicBezTo>
                    <a:pt x="1134" y="433"/>
                    <a:pt x="851" y="339"/>
                    <a:pt x="662" y="118"/>
                  </a:cubicBezTo>
                  <a:cubicBezTo>
                    <a:pt x="583" y="40"/>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59" name="Google Shape;22459;p81"/>
            <p:cNvSpPr/>
            <p:nvPr/>
          </p:nvSpPr>
          <p:spPr>
            <a:xfrm>
              <a:off x="-52092425" y="2303525"/>
              <a:ext cx="279650" cy="318100"/>
            </a:xfrm>
            <a:custGeom>
              <a:avLst/>
              <a:gdLst/>
              <a:ahLst/>
              <a:cxnLst/>
              <a:rect l="l" t="t" r="r" b="b"/>
              <a:pathLst>
                <a:path w="11186" h="12724" extrusionOk="0">
                  <a:moveTo>
                    <a:pt x="9610" y="878"/>
                  </a:moveTo>
                  <a:lnTo>
                    <a:pt x="9295" y="2957"/>
                  </a:lnTo>
                  <a:cubicBezTo>
                    <a:pt x="8381" y="2957"/>
                    <a:pt x="7625" y="2327"/>
                    <a:pt x="7468" y="1476"/>
                  </a:cubicBezTo>
                  <a:lnTo>
                    <a:pt x="9610" y="878"/>
                  </a:lnTo>
                  <a:close/>
                  <a:moveTo>
                    <a:pt x="3719" y="1476"/>
                  </a:moveTo>
                  <a:cubicBezTo>
                    <a:pt x="4128" y="1476"/>
                    <a:pt x="4475" y="1791"/>
                    <a:pt x="4475" y="2201"/>
                  </a:cubicBezTo>
                  <a:cubicBezTo>
                    <a:pt x="4475" y="2610"/>
                    <a:pt x="4128" y="2957"/>
                    <a:pt x="3719" y="2957"/>
                  </a:cubicBezTo>
                  <a:cubicBezTo>
                    <a:pt x="3624" y="2957"/>
                    <a:pt x="3498" y="2925"/>
                    <a:pt x="3403" y="2894"/>
                  </a:cubicBezTo>
                  <a:cubicBezTo>
                    <a:pt x="3349" y="2861"/>
                    <a:pt x="3294" y="2847"/>
                    <a:pt x="3241" y="2847"/>
                  </a:cubicBezTo>
                  <a:cubicBezTo>
                    <a:pt x="3144" y="2847"/>
                    <a:pt x="3055" y="2895"/>
                    <a:pt x="2994" y="2957"/>
                  </a:cubicBezTo>
                  <a:cubicBezTo>
                    <a:pt x="2868" y="3083"/>
                    <a:pt x="2836" y="3240"/>
                    <a:pt x="2899" y="3398"/>
                  </a:cubicBezTo>
                  <a:cubicBezTo>
                    <a:pt x="2931" y="3524"/>
                    <a:pt x="2994" y="3618"/>
                    <a:pt x="2994" y="3713"/>
                  </a:cubicBezTo>
                  <a:cubicBezTo>
                    <a:pt x="2994" y="4091"/>
                    <a:pt x="2616" y="4469"/>
                    <a:pt x="2238" y="4469"/>
                  </a:cubicBezTo>
                  <a:cubicBezTo>
                    <a:pt x="1828" y="4469"/>
                    <a:pt x="1482" y="4154"/>
                    <a:pt x="1482" y="3713"/>
                  </a:cubicBezTo>
                  <a:cubicBezTo>
                    <a:pt x="1482" y="3492"/>
                    <a:pt x="1608" y="3303"/>
                    <a:pt x="1671" y="3209"/>
                  </a:cubicBezTo>
                  <a:cubicBezTo>
                    <a:pt x="1797" y="3083"/>
                    <a:pt x="1797" y="2894"/>
                    <a:pt x="1639" y="2736"/>
                  </a:cubicBezTo>
                  <a:cubicBezTo>
                    <a:pt x="1576" y="2610"/>
                    <a:pt x="1450" y="2453"/>
                    <a:pt x="1450" y="2201"/>
                  </a:cubicBezTo>
                  <a:cubicBezTo>
                    <a:pt x="1450" y="1823"/>
                    <a:pt x="1765" y="1476"/>
                    <a:pt x="2206" y="1476"/>
                  </a:cubicBezTo>
                  <a:cubicBezTo>
                    <a:pt x="2427" y="1476"/>
                    <a:pt x="2584" y="1571"/>
                    <a:pt x="2710" y="1665"/>
                  </a:cubicBezTo>
                  <a:cubicBezTo>
                    <a:pt x="2789" y="1728"/>
                    <a:pt x="2876" y="1760"/>
                    <a:pt x="2962" y="1760"/>
                  </a:cubicBezTo>
                  <a:cubicBezTo>
                    <a:pt x="3049" y="1760"/>
                    <a:pt x="3136" y="1728"/>
                    <a:pt x="3214" y="1665"/>
                  </a:cubicBezTo>
                  <a:cubicBezTo>
                    <a:pt x="3340" y="1571"/>
                    <a:pt x="3498" y="1476"/>
                    <a:pt x="3719" y="1476"/>
                  </a:cubicBezTo>
                  <a:close/>
                  <a:moveTo>
                    <a:pt x="6774" y="1697"/>
                  </a:moveTo>
                  <a:cubicBezTo>
                    <a:pt x="7027" y="2862"/>
                    <a:pt x="8035" y="3681"/>
                    <a:pt x="9200" y="3713"/>
                  </a:cubicBezTo>
                  <a:lnTo>
                    <a:pt x="9011" y="5225"/>
                  </a:lnTo>
                  <a:cubicBezTo>
                    <a:pt x="7247" y="5099"/>
                    <a:pt x="5735" y="3839"/>
                    <a:pt x="5294" y="2138"/>
                  </a:cubicBezTo>
                  <a:lnTo>
                    <a:pt x="6774" y="1697"/>
                  </a:lnTo>
                  <a:close/>
                  <a:moveTo>
                    <a:pt x="1450" y="6737"/>
                  </a:moveTo>
                  <a:lnTo>
                    <a:pt x="1450" y="8250"/>
                  </a:lnTo>
                  <a:cubicBezTo>
                    <a:pt x="1041" y="8250"/>
                    <a:pt x="694" y="7935"/>
                    <a:pt x="694" y="7494"/>
                  </a:cubicBezTo>
                  <a:cubicBezTo>
                    <a:pt x="694" y="7115"/>
                    <a:pt x="1009" y="6737"/>
                    <a:pt x="1450" y="6737"/>
                  </a:cubicBezTo>
                  <a:close/>
                  <a:moveTo>
                    <a:pt x="9673" y="6737"/>
                  </a:moveTo>
                  <a:cubicBezTo>
                    <a:pt x="10083" y="6737"/>
                    <a:pt x="10429" y="7052"/>
                    <a:pt x="10429" y="7494"/>
                  </a:cubicBezTo>
                  <a:cubicBezTo>
                    <a:pt x="10429" y="7935"/>
                    <a:pt x="10083" y="8250"/>
                    <a:pt x="9673" y="8250"/>
                  </a:cubicBezTo>
                  <a:lnTo>
                    <a:pt x="9673" y="6737"/>
                  </a:lnTo>
                  <a:close/>
                  <a:moveTo>
                    <a:pt x="4884" y="3209"/>
                  </a:moveTo>
                  <a:cubicBezTo>
                    <a:pt x="5609" y="4784"/>
                    <a:pt x="7184" y="5824"/>
                    <a:pt x="8917" y="5981"/>
                  </a:cubicBezTo>
                  <a:lnTo>
                    <a:pt x="8917" y="6422"/>
                  </a:lnTo>
                  <a:lnTo>
                    <a:pt x="8917" y="8659"/>
                  </a:lnTo>
                  <a:cubicBezTo>
                    <a:pt x="8917" y="10486"/>
                    <a:pt x="7436" y="11999"/>
                    <a:pt x="5577" y="11999"/>
                  </a:cubicBezTo>
                  <a:cubicBezTo>
                    <a:pt x="3719" y="11999"/>
                    <a:pt x="2238" y="10486"/>
                    <a:pt x="2238" y="8628"/>
                  </a:cubicBezTo>
                  <a:lnTo>
                    <a:pt x="2238" y="5603"/>
                  </a:lnTo>
                  <a:cubicBezTo>
                    <a:pt x="2238" y="5477"/>
                    <a:pt x="2238" y="5383"/>
                    <a:pt x="2269" y="5257"/>
                  </a:cubicBezTo>
                  <a:cubicBezTo>
                    <a:pt x="3088" y="5257"/>
                    <a:pt x="3719" y="4595"/>
                    <a:pt x="3719" y="3744"/>
                  </a:cubicBezTo>
                  <a:cubicBezTo>
                    <a:pt x="4191" y="3744"/>
                    <a:pt x="4601" y="3555"/>
                    <a:pt x="4884" y="3209"/>
                  </a:cubicBezTo>
                  <a:close/>
                  <a:moveTo>
                    <a:pt x="10072" y="1"/>
                  </a:moveTo>
                  <a:cubicBezTo>
                    <a:pt x="10033" y="1"/>
                    <a:pt x="9993" y="8"/>
                    <a:pt x="9956" y="27"/>
                  </a:cubicBezTo>
                  <a:lnTo>
                    <a:pt x="4979" y="1445"/>
                  </a:lnTo>
                  <a:cubicBezTo>
                    <a:pt x="4727" y="1004"/>
                    <a:pt x="4254" y="720"/>
                    <a:pt x="3719" y="720"/>
                  </a:cubicBezTo>
                  <a:cubicBezTo>
                    <a:pt x="3466" y="720"/>
                    <a:pt x="3214" y="783"/>
                    <a:pt x="2994" y="909"/>
                  </a:cubicBezTo>
                  <a:cubicBezTo>
                    <a:pt x="2742" y="783"/>
                    <a:pt x="2521" y="720"/>
                    <a:pt x="2238" y="720"/>
                  </a:cubicBezTo>
                  <a:cubicBezTo>
                    <a:pt x="1419" y="720"/>
                    <a:pt x="726" y="1382"/>
                    <a:pt x="726" y="2232"/>
                  </a:cubicBezTo>
                  <a:cubicBezTo>
                    <a:pt x="726" y="2484"/>
                    <a:pt x="820" y="2736"/>
                    <a:pt x="946" y="2957"/>
                  </a:cubicBezTo>
                  <a:cubicBezTo>
                    <a:pt x="820" y="3209"/>
                    <a:pt x="726" y="3429"/>
                    <a:pt x="726" y="3713"/>
                  </a:cubicBezTo>
                  <a:cubicBezTo>
                    <a:pt x="726" y="4280"/>
                    <a:pt x="1041" y="4784"/>
                    <a:pt x="1513" y="5005"/>
                  </a:cubicBezTo>
                  <a:cubicBezTo>
                    <a:pt x="1482" y="5225"/>
                    <a:pt x="1482" y="5383"/>
                    <a:pt x="1482" y="5572"/>
                  </a:cubicBezTo>
                  <a:lnTo>
                    <a:pt x="1482" y="6013"/>
                  </a:lnTo>
                  <a:cubicBezTo>
                    <a:pt x="663" y="6013"/>
                    <a:pt x="1" y="6674"/>
                    <a:pt x="1" y="7494"/>
                  </a:cubicBezTo>
                  <a:cubicBezTo>
                    <a:pt x="1" y="8313"/>
                    <a:pt x="663" y="9006"/>
                    <a:pt x="1482" y="9006"/>
                  </a:cubicBezTo>
                  <a:cubicBezTo>
                    <a:pt x="1671" y="11085"/>
                    <a:pt x="3466" y="12723"/>
                    <a:pt x="5577" y="12723"/>
                  </a:cubicBezTo>
                  <a:cubicBezTo>
                    <a:pt x="7720" y="12723"/>
                    <a:pt x="9484" y="11085"/>
                    <a:pt x="9673" y="9006"/>
                  </a:cubicBezTo>
                  <a:cubicBezTo>
                    <a:pt x="10492" y="9006"/>
                    <a:pt x="11185" y="8313"/>
                    <a:pt x="11185" y="7494"/>
                  </a:cubicBezTo>
                  <a:cubicBezTo>
                    <a:pt x="11185" y="6674"/>
                    <a:pt x="10492" y="6013"/>
                    <a:pt x="9673" y="6013"/>
                  </a:cubicBezTo>
                  <a:lnTo>
                    <a:pt x="9673" y="5603"/>
                  </a:lnTo>
                  <a:cubicBezTo>
                    <a:pt x="9704" y="5414"/>
                    <a:pt x="10398" y="594"/>
                    <a:pt x="10429" y="405"/>
                  </a:cubicBezTo>
                  <a:cubicBezTo>
                    <a:pt x="10429" y="279"/>
                    <a:pt x="10398" y="184"/>
                    <a:pt x="10303" y="90"/>
                  </a:cubicBezTo>
                  <a:cubicBezTo>
                    <a:pt x="10258" y="45"/>
                    <a:pt x="10167" y="1"/>
                    <a:pt x="10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0" name="Google Shape;22460;p81"/>
            <p:cNvSpPr/>
            <p:nvPr/>
          </p:nvSpPr>
          <p:spPr>
            <a:xfrm>
              <a:off x="-51998675" y="2454625"/>
              <a:ext cx="17325" cy="17350"/>
            </a:xfrm>
            <a:custGeom>
              <a:avLst/>
              <a:gdLst/>
              <a:ahLst/>
              <a:cxnLst/>
              <a:rect l="l" t="t" r="r" b="b"/>
              <a:pathLst>
                <a:path w="693"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1" name="Google Shape;22461;p81"/>
            <p:cNvSpPr/>
            <p:nvPr/>
          </p:nvSpPr>
          <p:spPr>
            <a:xfrm>
              <a:off x="-51925450" y="2454625"/>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6" y="536"/>
                    <a:pt x="726" y="347"/>
                  </a:cubicBezTo>
                  <a:cubicBezTo>
                    <a:pt x="726"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2" name="Google Shape;22462;p81"/>
            <p:cNvSpPr/>
            <p:nvPr/>
          </p:nvSpPr>
          <p:spPr>
            <a:xfrm>
              <a:off x="-51981350" y="2472725"/>
              <a:ext cx="55925" cy="55950"/>
            </a:xfrm>
            <a:custGeom>
              <a:avLst/>
              <a:gdLst/>
              <a:ahLst/>
              <a:cxnLst/>
              <a:rect l="l" t="t" r="r" b="b"/>
              <a:pathLst>
                <a:path w="2237" h="2238" extrusionOk="0">
                  <a:moveTo>
                    <a:pt x="1134" y="726"/>
                  </a:moveTo>
                  <a:cubicBezTo>
                    <a:pt x="1323" y="726"/>
                    <a:pt x="1481" y="883"/>
                    <a:pt x="1481" y="1072"/>
                  </a:cubicBezTo>
                  <a:cubicBezTo>
                    <a:pt x="1481" y="1293"/>
                    <a:pt x="1323" y="1450"/>
                    <a:pt x="1134" y="1450"/>
                  </a:cubicBezTo>
                  <a:cubicBezTo>
                    <a:pt x="945" y="1450"/>
                    <a:pt x="788" y="1293"/>
                    <a:pt x="788" y="1072"/>
                  </a:cubicBezTo>
                  <a:cubicBezTo>
                    <a:pt x="756" y="915"/>
                    <a:pt x="914" y="726"/>
                    <a:pt x="1134" y="726"/>
                  </a:cubicBezTo>
                  <a:close/>
                  <a:moveTo>
                    <a:pt x="1134" y="1"/>
                  </a:moveTo>
                  <a:cubicBezTo>
                    <a:pt x="504" y="1"/>
                    <a:pt x="32" y="536"/>
                    <a:pt x="32" y="1135"/>
                  </a:cubicBezTo>
                  <a:cubicBezTo>
                    <a:pt x="0" y="1765"/>
                    <a:pt x="504" y="2238"/>
                    <a:pt x="1134" y="2238"/>
                  </a:cubicBezTo>
                  <a:cubicBezTo>
                    <a:pt x="1764" y="2238"/>
                    <a:pt x="2237" y="1702"/>
                    <a:pt x="2237" y="1135"/>
                  </a:cubicBezTo>
                  <a:cubicBezTo>
                    <a:pt x="2237" y="505"/>
                    <a:pt x="1733" y="1"/>
                    <a:pt x="11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63" name="Google Shape;22463;p81"/>
          <p:cNvGrpSpPr/>
          <p:nvPr/>
        </p:nvGrpSpPr>
        <p:grpSpPr>
          <a:xfrm>
            <a:off x="7636971" y="2045415"/>
            <a:ext cx="485008" cy="481453"/>
            <a:chOff x="-57189125" y="1904850"/>
            <a:chExt cx="320575" cy="318225"/>
          </a:xfrm>
        </p:grpSpPr>
        <p:sp>
          <p:nvSpPr>
            <p:cNvPr id="22464" name="Google Shape;22464;p81"/>
            <p:cNvSpPr/>
            <p:nvPr/>
          </p:nvSpPr>
          <p:spPr>
            <a:xfrm>
              <a:off x="-57073350" y="2072625"/>
              <a:ext cx="18125" cy="17350"/>
            </a:xfrm>
            <a:custGeom>
              <a:avLst/>
              <a:gdLst/>
              <a:ahLst/>
              <a:cxnLst/>
              <a:rect l="l" t="t" r="r" b="b"/>
              <a:pathLst>
                <a:path w="725" h="694" extrusionOk="0">
                  <a:moveTo>
                    <a:pt x="347" y="0"/>
                  </a:moveTo>
                  <a:cubicBezTo>
                    <a:pt x="158" y="0"/>
                    <a:pt x="1" y="158"/>
                    <a:pt x="1" y="347"/>
                  </a:cubicBezTo>
                  <a:cubicBezTo>
                    <a:pt x="1" y="536"/>
                    <a:pt x="158" y="694"/>
                    <a:pt x="347" y="694"/>
                  </a:cubicBezTo>
                  <a:cubicBezTo>
                    <a:pt x="536" y="694"/>
                    <a:pt x="725" y="536"/>
                    <a:pt x="725" y="347"/>
                  </a:cubicBezTo>
                  <a:cubicBezTo>
                    <a:pt x="725"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5" name="Google Shape;22465;p81"/>
            <p:cNvSpPr/>
            <p:nvPr/>
          </p:nvSpPr>
          <p:spPr>
            <a:xfrm>
              <a:off x="-569985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6" name="Google Shape;22466;p81"/>
            <p:cNvSpPr/>
            <p:nvPr/>
          </p:nvSpPr>
          <p:spPr>
            <a:xfrm>
              <a:off x="-57035550" y="200725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7" name="Google Shape;22467;p81"/>
            <p:cNvSpPr/>
            <p:nvPr/>
          </p:nvSpPr>
          <p:spPr>
            <a:xfrm>
              <a:off x="-57063900" y="2135825"/>
              <a:ext cx="73275" cy="28975"/>
            </a:xfrm>
            <a:custGeom>
              <a:avLst/>
              <a:gdLst/>
              <a:ahLst/>
              <a:cxnLst/>
              <a:rect l="l" t="t" r="r" b="b"/>
              <a:pathLst>
                <a:path w="2931" h="1159" extrusionOk="0">
                  <a:moveTo>
                    <a:pt x="414" y="1"/>
                  </a:moveTo>
                  <a:cubicBezTo>
                    <a:pt x="316" y="1"/>
                    <a:pt x="221" y="40"/>
                    <a:pt x="158" y="119"/>
                  </a:cubicBezTo>
                  <a:cubicBezTo>
                    <a:pt x="1" y="276"/>
                    <a:pt x="1" y="497"/>
                    <a:pt x="158" y="623"/>
                  </a:cubicBezTo>
                  <a:cubicBezTo>
                    <a:pt x="536" y="970"/>
                    <a:pt x="1009" y="1159"/>
                    <a:pt x="1481" y="1159"/>
                  </a:cubicBezTo>
                  <a:cubicBezTo>
                    <a:pt x="1954" y="1159"/>
                    <a:pt x="2458" y="970"/>
                    <a:pt x="2773" y="623"/>
                  </a:cubicBezTo>
                  <a:cubicBezTo>
                    <a:pt x="2931" y="465"/>
                    <a:pt x="2931" y="213"/>
                    <a:pt x="2773" y="119"/>
                  </a:cubicBezTo>
                  <a:cubicBezTo>
                    <a:pt x="2710" y="40"/>
                    <a:pt x="2623" y="1"/>
                    <a:pt x="2533" y="1"/>
                  </a:cubicBezTo>
                  <a:cubicBezTo>
                    <a:pt x="2442" y="1"/>
                    <a:pt x="2348" y="40"/>
                    <a:pt x="2269" y="119"/>
                  </a:cubicBezTo>
                  <a:cubicBezTo>
                    <a:pt x="2048" y="308"/>
                    <a:pt x="1733" y="434"/>
                    <a:pt x="1481" y="434"/>
                  </a:cubicBezTo>
                  <a:cubicBezTo>
                    <a:pt x="1166"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68" name="Google Shape;22468;p81"/>
            <p:cNvSpPr/>
            <p:nvPr/>
          </p:nvSpPr>
          <p:spPr>
            <a:xfrm>
              <a:off x="-57189125" y="1904850"/>
              <a:ext cx="320575" cy="318225"/>
            </a:xfrm>
            <a:custGeom>
              <a:avLst/>
              <a:gdLst/>
              <a:ahLst/>
              <a:cxnLst/>
              <a:rect l="l" t="t" r="r" b="b"/>
              <a:pathLst>
                <a:path w="12823" h="12729" extrusionOk="0">
                  <a:moveTo>
                    <a:pt x="6490" y="726"/>
                  </a:moveTo>
                  <a:cubicBezTo>
                    <a:pt x="6994" y="726"/>
                    <a:pt x="7467" y="1104"/>
                    <a:pt x="7593" y="1639"/>
                  </a:cubicBezTo>
                  <a:cubicBezTo>
                    <a:pt x="7215" y="1545"/>
                    <a:pt x="6868" y="1450"/>
                    <a:pt x="6490" y="1450"/>
                  </a:cubicBezTo>
                  <a:cubicBezTo>
                    <a:pt x="6081" y="1450"/>
                    <a:pt x="5734" y="1513"/>
                    <a:pt x="5388" y="1639"/>
                  </a:cubicBezTo>
                  <a:cubicBezTo>
                    <a:pt x="5482" y="1104"/>
                    <a:pt x="5923" y="726"/>
                    <a:pt x="6490" y="726"/>
                  </a:cubicBezTo>
                  <a:close/>
                  <a:moveTo>
                    <a:pt x="6081" y="2269"/>
                  </a:moveTo>
                  <a:lnTo>
                    <a:pt x="6081" y="2301"/>
                  </a:lnTo>
                  <a:cubicBezTo>
                    <a:pt x="5860" y="2364"/>
                    <a:pt x="5608" y="2584"/>
                    <a:pt x="5482" y="2805"/>
                  </a:cubicBezTo>
                  <a:cubicBezTo>
                    <a:pt x="5104" y="2805"/>
                    <a:pt x="4695" y="2994"/>
                    <a:pt x="4506" y="3372"/>
                  </a:cubicBezTo>
                  <a:cubicBezTo>
                    <a:pt x="4317" y="3719"/>
                    <a:pt x="4317" y="4160"/>
                    <a:pt x="4506" y="4475"/>
                  </a:cubicBezTo>
                  <a:cubicBezTo>
                    <a:pt x="4474" y="4538"/>
                    <a:pt x="4443" y="4664"/>
                    <a:pt x="4380" y="4727"/>
                  </a:cubicBezTo>
                  <a:cubicBezTo>
                    <a:pt x="4002" y="4979"/>
                    <a:pt x="3529" y="5136"/>
                    <a:pt x="3088" y="5168"/>
                  </a:cubicBezTo>
                  <a:cubicBezTo>
                    <a:pt x="3277" y="3624"/>
                    <a:pt x="4537" y="2427"/>
                    <a:pt x="6081" y="2269"/>
                  </a:cubicBezTo>
                  <a:close/>
                  <a:moveTo>
                    <a:pt x="6837" y="2269"/>
                  </a:moveTo>
                  <a:cubicBezTo>
                    <a:pt x="8412" y="2427"/>
                    <a:pt x="9641" y="3624"/>
                    <a:pt x="9830" y="5168"/>
                  </a:cubicBezTo>
                  <a:cubicBezTo>
                    <a:pt x="9357" y="5136"/>
                    <a:pt x="8916" y="4979"/>
                    <a:pt x="8538" y="4727"/>
                  </a:cubicBezTo>
                  <a:cubicBezTo>
                    <a:pt x="8475" y="4632"/>
                    <a:pt x="8444" y="4538"/>
                    <a:pt x="8412" y="4475"/>
                  </a:cubicBezTo>
                  <a:cubicBezTo>
                    <a:pt x="8601" y="4097"/>
                    <a:pt x="8633" y="3719"/>
                    <a:pt x="8412" y="3372"/>
                  </a:cubicBezTo>
                  <a:cubicBezTo>
                    <a:pt x="8223" y="2994"/>
                    <a:pt x="7814" y="2805"/>
                    <a:pt x="7436" y="2805"/>
                  </a:cubicBezTo>
                  <a:cubicBezTo>
                    <a:pt x="7310" y="2584"/>
                    <a:pt x="7057" y="2364"/>
                    <a:pt x="6837" y="2301"/>
                  </a:cubicBezTo>
                  <a:lnTo>
                    <a:pt x="6837" y="2269"/>
                  </a:lnTo>
                  <a:close/>
                  <a:moveTo>
                    <a:pt x="6490" y="2962"/>
                  </a:moveTo>
                  <a:cubicBezTo>
                    <a:pt x="6648" y="2962"/>
                    <a:pt x="6805" y="3088"/>
                    <a:pt x="6837" y="3277"/>
                  </a:cubicBezTo>
                  <a:cubicBezTo>
                    <a:pt x="6863" y="3460"/>
                    <a:pt x="7039" y="3577"/>
                    <a:pt x="7224" y="3577"/>
                  </a:cubicBezTo>
                  <a:cubicBezTo>
                    <a:pt x="7263" y="3577"/>
                    <a:pt x="7303" y="3572"/>
                    <a:pt x="7341" y="3561"/>
                  </a:cubicBezTo>
                  <a:cubicBezTo>
                    <a:pt x="7384" y="3535"/>
                    <a:pt x="7430" y="3523"/>
                    <a:pt x="7476" y="3523"/>
                  </a:cubicBezTo>
                  <a:cubicBezTo>
                    <a:pt x="7595" y="3523"/>
                    <a:pt x="7714" y="3604"/>
                    <a:pt x="7782" y="3719"/>
                  </a:cubicBezTo>
                  <a:cubicBezTo>
                    <a:pt x="7845" y="3876"/>
                    <a:pt x="7814" y="4065"/>
                    <a:pt x="7688" y="4191"/>
                  </a:cubicBezTo>
                  <a:cubicBezTo>
                    <a:pt x="7562" y="4349"/>
                    <a:pt x="7562" y="4601"/>
                    <a:pt x="7688" y="4727"/>
                  </a:cubicBezTo>
                  <a:cubicBezTo>
                    <a:pt x="7845" y="4853"/>
                    <a:pt x="7908" y="5042"/>
                    <a:pt x="7782" y="5199"/>
                  </a:cubicBezTo>
                  <a:cubicBezTo>
                    <a:pt x="7712" y="5316"/>
                    <a:pt x="7590" y="5381"/>
                    <a:pt x="7467" y="5381"/>
                  </a:cubicBezTo>
                  <a:cubicBezTo>
                    <a:pt x="7425" y="5381"/>
                    <a:pt x="7382" y="5373"/>
                    <a:pt x="7341" y="5357"/>
                  </a:cubicBezTo>
                  <a:cubicBezTo>
                    <a:pt x="7303" y="5346"/>
                    <a:pt x="7264" y="5341"/>
                    <a:pt x="7227" y="5341"/>
                  </a:cubicBezTo>
                  <a:cubicBezTo>
                    <a:pt x="7048" y="5341"/>
                    <a:pt x="6889" y="5458"/>
                    <a:pt x="6837" y="5640"/>
                  </a:cubicBezTo>
                  <a:cubicBezTo>
                    <a:pt x="6805" y="5829"/>
                    <a:pt x="6648" y="5955"/>
                    <a:pt x="6490" y="5955"/>
                  </a:cubicBezTo>
                  <a:cubicBezTo>
                    <a:pt x="6333" y="5955"/>
                    <a:pt x="6175" y="5829"/>
                    <a:pt x="6112" y="5640"/>
                  </a:cubicBezTo>
                  <a:cubicBezTo>
                    <a:pt x="6086" y="5458"/>
                    <a:pt x="5931" y="5341"/>
                    <a:pt x="5736" y="5341"/>
                  </a:cubicBezTo>
                  <a:cubicBezTo>
                    <a:pt x="5695" y="5341"/>
                    <a:pt x="5652" y="5346"/>
                    <a:pt x="5608" y="5357"/>
                  </a:cubicBezTo>
                  <a:cubicBezTo>
                    <a:pt x="5565" y="5383"/>
                    <a:pt x="5519" y="5394"/>
                    <a:pt x="5474" y="5394"/>
                  </a:cubicBezTo>
                  <a:cubicBezTo>
                    <a:pt x="5354" y="5394"/>
                    <a:pt x="5236" y="5313"/>
                    <a:pt x="5167" y="5199"/>
                  </a:cubicBezTo>
                  <a:cubicBezTo>
                    <a:pt x="5104" y="5042"/>
                    <a:pt x="5136" y="4853"/>
                    <a:pt x="5262" y="4727"/>
                  </a:cubicBezTo>
                  <a:cubicBezTo>
                    <a:pt x="5419" y="4569"/>
                    <a:pt x="5419" y="4317"/>
                    <a:pt x="5262" y="4191"/>
                  </a:cubicBezTo>
                  <a:cubicBezTo>
                    <a:pt x="5104" y="4065"/>
                    <a:pt x="5073" y="3876"/>
                    <a:pt x="5167" y="3719"/>
                  </a:cubicBezTo>
                  <a:cubicBezTo>
                    <a:pt x="5237" y="3602"/>
                    <a:pt x="5359" y="3537"/>
                    <a:pt x="5482" y="3537"/>
                  </a:cubicBezTo>
                  <a:cubicBezTo>
                    <a:pt x="5525" y="3537"/>
                    <a:pt x="5568" y="3545"/>
                    <a:pt x="5608" y="3561"/>
                  </a:cubicBezTo>
                  <a:cubicBezTo>
                    <a:pt x="5652" y="3572"/>
                    <a:pt x="5694" y="3577"/>
                    <a:pt x="5734" y="3577"/>
                  </a:cubicBezTo>
                  <a:cubicBezTo>
                    <a:pt x="5922" y="3577"/>
                    <a:pt x="6060" y="3460"/>
                    <a:pt x="6112" y="3277"/>
                  </a:cubicBezTo>
                  <a:cubicBezTo>
                    <a:pt x="6175" y="3088"/>
                    <a:pt x="6333" y="2962"/>
                    <a:pt x="6490" y="2962"/>
                  </a:cubicBezTo>
                  <a:close/>
                  <a:moveTo>
                    <a:pt x="2332" y="6711"/>
                  </a:moveTo>
                  <a:lnTo>
                    <a:pt x="2332" y="8192"/>
                  </a:lnTo>
                  <a:cubicBezTo>
                    <a:pt x="1954" y="8192"/>
                    <a:pt x="1607" y="7877"/>
                    <a:pt x="1607" y="7436"/>
                  </a:cubicBezTo>
                  <a:cubicBezTo>
                    <a:pt x="1607" y="7027"/>
                    <a:pt x="1954" y="6711"/>
                    <a:pt x="2332" y="6711"/>
                  </a:cubicBezTo>
                  <a:close/>
                  <a:moveTo>
                    <a:pt x="10618" y="6711"/>
                  </a:moveTo>
                  <a:cubicBezTo>
                    <a:pt x="10996" y="6711"/>
                    <a:pt x="11374" y="7027"/>
                    <a:pt x="11374" y="7468"/>
                  </a:cubicBezTo>
                  <a:cubicBezTo>
                    <a:pt x="11374" y="7846"/>
                    <a:pt x="11059" y="8192"/>
                    <a:pt x="10618" y="8192"/>
                  </a:cubicBezTo>
                  <a:lnTo>
                    <a:pt x="10618" y="6711"/>
                  </a:lnTo>
                  <a:close/>
                  <a:moveTo>
                    <a:pt x="1166" y="8350"/>
                  </a:moveTo>
                  <a:cubicBezTo>
                    <a:pt x="1450" y="8728"/>
                    <a:pt x="1891" y="8948"/>
                    <a:pt x="2363" y="8948"/>
                  </a:cubicBezTo>
                  <a:cubicBezTo>
                    <a:pt x="2332" y="9358"/>
                    <a:pt x="1985" y="9704"/>
                    <a:pt x="1607" y="9704"/>
                  </a:cubicBezTo>
                  <a:cubicBezTo>
                    <a:pt x="1198" y="9704"/>
                    <a:pt x="851" y="9389"/>
                    <a:pt x="851" y="8948"/>
                  </a:cubicBezTo>
                  <a:cubicBezTo>
                    <a:pt x="851" y="8728"/>
                    <a:pt x="977" y="8476"/>
                    <a:pt x="1166" y="8350"/>
                  </a:cubicBezTo>
                  <a:close/>
                  <a:moveTo>
                    <a:pt x="11783" y="8350"/>
                  </a:moveTo>
                  <a:cubicBezTo>
                    <a:pt x="12004" y="8507"/>
                    <a:pt x="12098" y="8728"/>
                    <a:pt x="12098" y="8948"/>
                  </a:cubicBezTo>
                  <a:cubicBezTo>
                    <a:pt x="12098" y="9358"/>
                    <a:pt x="11752" y="9704"/>
                    <a:pt x="11374" y="9704"/>
                  </a:cubicBezTo>
                  <a:cubicBezTo>
                    <a:pt x="10964" y="9704"/>
                    <a:pt x="10618" y="9389"/>
                    <a:pt x="10618" y="8948"/>
                  </a:cubicBezTo>
                  <a:cubicBezTo>
                    <a:pt x="11090" y="8948"/>
                    <a:pt x="11531" y="8728"/>
                    <a:pt x="11783" y="8350"/>
                  </a:cubicBezTo>
                  <a:close/>
                  <a:moveTo>
                    <a:pt x="8381" y="5514"/>
                  </a:moveTo>
                  <a:cubicBezTo>
                    <a:pt x="8790" y="5735"/>
                    <a:pt x="9326" y="5892"/>
                    <a:pt x="9798" y="5924"/>
                  </a:cubicBezTo>
                  <a:lnTo>
                    <a:pt x="9798" y="8570"/>
                  </a:lnTo>
                  <a:cubicBezTo>
                    <a:pt x="9861" y="10398"/>
                    <a:pt x="8318" y="11941"/>
                    <a:pt x="6490" y="11941"/>
                  </a:cubicBezTo>
                  <a:cubicBezTo>
                    <a:pt x="4632" y="11941"/>
                    <a:pt x="3088" y="10398"/>
                    <a:pt x="3088" y="8570"/>
                  </a:cubicBezTo>
                  <a:lnTo>
                    <a:pt x="3088" y="5924"/>
                  </a:lnTo>
                  <a:cubicBezTo>
                    <a:pt x="3592" y="5892"/>
                    <a:pt x="4065" y="5735"/>
                    <a:pt x="4506" y="5514"/>
                  </a:cubicBezTo>
                  <a:lnTo>
                    <a:pt x="4506" y="5577"/>
                  </a:lnTo>
                  <a:cubicBezTo>
                    <a:pt x="4695" y="5924"/>
                    <a:pt x="5104" y="6113"/>
                    <a:pt x="5482" y="6113"/>
                  </a:cubicBezTo>
                  <a:cubicBezTo>
                    <a:pt x="5703" y="6459"/>
                    <a:pt x="6049" y="6711"/>
                    <a:pt x="6427" y="6711"/>
                  </a:cubicBezTo>
                  <a:cubicBezTo>
                    <a:pt x="6837" y="6711"/>
                    <a:pt x="7215" y="6459"/>
                    <a:pt x="7373" y="6113"/>
                  </a:cubicBezTo>
                  <a:cubicBezTo>
                    <a:pt x="7782" y="6113"/>
                    <a:pt x="8160" y="5924"/>
                    <a:pt x="8381" y="5577"/>
                  </a:cubicBezTo>
                  <a:lnTo>
                    <a:pt x="8381" y="5514"/>
                  </a:lnTo>
                  <a:close/>
                  <a:moveTo>
                    <a:pt x="6396" y="1"/>
                  </a:moveTo>
                  <a:cubicBezTo>
                    <a:pt x="5892" y="1"/>
                    <a:pt x="5419" y="221"/>
                    <a:pt x="5073" y="568"/>
                  </a:cubicBezTo>
                  <a:cubicBezTo>
                    <a:pt x="4726" y="915"/>
                    <a:pt x="4506" y="1419"/>
                    <a:pt x="4506" y="1954"/>
                  </a:cubicBezTo>
                  <a:cubicBezTo>
                    <a:pt x="3182" y="2616"/>
                    <a:pt x="2237" y="4002"/>
                    <a:pt x="2237" y="5609"/>
                  </a:cubicBezTo>
                  <a:lnTo>
                    <a:pt x="2237" y="5955"/>
                  </a:lnTo>
                  <a:cubicBezTo>
                    <a:pt x="1324" y="5955"/>
                    <a:pt x="599" y="6743"/>
                    <a:pt x="725" y="7657"/>
                  </a:cubicBezTo>
                  <a:cubicBezTo>
                    <a:pt x="252" y="7940"/>
                    <a:pt x="0" y="8413"/>
                    <a:pt x="0" y="8948"/>
                  </a:cubicBezTo>
                  <a:cubicBezTo>
                    <a:pt x="0" y="9767"/>
                    <a:pt x="662" y="10461"/>
                    <a:pt x="1481" y="10461"/>
                  </a:cubicBezTo>
                  <a:cubicBezTo>
                    <a:pt x="1891" y="10461"/>
                    <a:pt x="2237" y="10303"/>
                    <a:pt x="2521" y="10051"/>
                  </a:cubicBezTo>
                  <a:cubicBezTo>
                    <a:pt x="3088" y="11563"/>
                    <a:pt x="4569" y="12729"/>
                    <a:pt x="6364" y="12729"/>
                  </a:cubicBezTo>
                  <a:cubicBezTo>
                    <a:pt x="8129" y="12729"/>
                    <a:pt x="9641" y="11595"/>
                    <a:pt x="10239" y="10051"/>
                  </a:cubicBezTo>
                  <a:cubicBezTo>
                    <a:pt x="10492" y="10303"/>
                    <a:pt x="10870" y="10461"/>
                    <a:pt x="11248" y="10461"/>
                  </a:cubicBezTo>
                  <a:cubicBezTo>
                    <a:pt x="12067" y="10461"/>
                    <a:pt x="12760" y="9767"/>
                    <a:pt x="12760" y="8948"/>
                  </a:cubicBezTo>
                  <a:cubicBezTo>
                    <a:pt x="12823" y="8413"/>
                    <a:pt x="12539" y="7877"/>
                    <a:pt x="12067" y="7657"/>
                  </a:cubicBezTo>
                  <a:cubicBezTo>
                    <a:pt x="12193" y="6743"/>
                    <a:pt x="11468" y="5955"/>
                    <a:pt x="10586" y="5955"/>
                  </a:cubicBezTo>
                  <a:lnTo>
                    <a:pt x="10586" y="5609"/>
                  </a:lnTo>
                  <a:cubicBezTo>
                    <a:pt x="10586" y="4002"/>
                    <a:pt x="9672" y="2616"/>
                    <a:pt x="8286" y="1954"/>
                  </a:cubicBezTo>
                  <a:cubicBezTo>
                    <a:pt x="8286" y="1419"/>
                    <a:pt x="8097" y="915"/>
                    <a:pt x="7751" y="568"/>
                  </a:cubicBezTo>
                  <a:cubicBezTo>
                    <a:pt x="7373" y="221"/>
                    <a:pt x="6900"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69" name="Google Shape;22469;p81"/>
          <p:cNvGrpSpPr/>
          <p:nvPr/>
        </p:nvGrpSpPr>
        <p:grpSpPr>
          <a:xfrm>
            <a:off x="7638162" y="2705064"/>
            <a:ext cx="482625" cy="421881"/>
            <a:chOff x="-57187550" y="2314425"/>
            <a:chExt cx="319000" cy="278850"/>
          </a:xfrm>
        </p:grpSpPr>
        <p:sp>
          <p:nvSpPr>
            <p:cNvPr id="22470" name="Google Shape;22470;p81"/>
            <p:cNvSpPr/>
            <p:nvPr/>
          </p:nvSpPr>
          <p:spPr>
            <a:xfrm>
              <a:off x="-57073350" y="2445950"/>
              <a:ext cx="18125" cy="17350"/>
            </a:xfrm>
            <a:custGeom>
              <a:avLst/>
              <a:gdLst/>
              <a:ahLst/>
              <a:cxnLst/>
              <a:rect l="l" t="t" r="r" b="b"/>
              <a:pathLst>
                <a:path w="725" h="694" extrusionOk="0">
                  <a:moveTo>
                    <a:pt x="347" y="1"/>
                  </a:moveTo>
                  <a:cubicBezTo>
                    <a:pt x="158" y="1"/>
                    <a:pt x="1" y="158"/>
                    <a:pt x="1" y="347"/>
                  </a:cubicBezTo>
                  <a:cubicBezTo>
                    <a:pt x="1" y="536"/>
                    <a:pt x="158" y="694"/>
                    <a:pt x="347" y="694"/>
                  </a:cubicBezTo>
                  <a:cubicBezTo>
                    <a:pt x="536" y="694"/>
                    <a:pt x="725" y="536"/>
                    <a:pt x="725" y="347"/>
                  </a:cubicBez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1" name="Google Shape;22471;p81"/>
            <p:cNvSpPr/>
            <p:nvPr/>
          </p:nvSpPr>
          <p:spPr>
            <a:xfrm>
              <a:off x="-56998525" y="2445175"/>
              <a:ext cx="17350" cy="18125"/>
            </a:xfrm>
            <a:custGeom>
              <a:avLst/>
              <a:gdLst/>
              <a:ahLst/>
              <a:cxnLst/>
              <a:rect l="l" t="t" r="r" b="b"/>
              <a:pathLst>
                <a:path w="694" h="725" extrusionOk="0">
                  <a:moveTo>
                    <a:pt x="347" y="0"/>
                  </a:moveTo>
                  <a:cubicBezTo>
                    <a:pt x="158" y="0"/>
                    <a:pt x="1" y="189"/>
                    <a:pt x="1" y="378"/>
                  </a:cubicBezTo>
                  <a:cubicBezTo>
                    <a:pt x="1" y="567"/>
                    <a:pt x="158" y="725"/>
                    <a:pt x="347" y="725"/>
                  </a:cubicBezTo>
                  <a:cubicBezTo>
                    <a:pt x="536" y="725"/>
                    <a:pt x="694" y="567"/>
                    <a:pt x="694" y="378"/>
                  </a:cubicBezTo>
                  <a:cubicBezTo>
                    <a:pt x="694" y="189"/>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2" name="Google Shape;22472;p81"/>
            <p:cNvSpPr/>
            <p:nvPr/>
          </p:nvSpPr>
          <p:spPr>
            <a:xfrm>
              <a:off x="-57063900" y="2508375"/>
              <a:ext cx="73275" cy="29750"/>
            </a:xfrm>
            <a:custGeom>
              <a:avLst/>
              <a:gdLst/>
              <a:ahLst/>
              <a:cxnLst/>
              <a:rect l="l" t="t" r="r" b="b"/>
              <a:pathLst>
                <a:path w="2931" h="1190" extrusionOk="0">
                  <a:moveTo>
                    <a:pt x="414" y="0"/>
                  </a:moveTo>
                  <a:cubicBezTo>
                    <a:pt x="316" y="0"/>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40"/>
                    <a:pt x="2623" y="0"/>
                    <a:pt x="2533" y="0"/>
                  </a:cubicBezTo>
                  <a:cubicBezTo>
                    <a:pt x="2442" y="0"/>
                    <a:pt x="2348" y="40"/>
                    <a:pt x="2269" y="119"/>
                  </a:cubicBezTo>
                  <a:cubicBezTo>
                    <a:pt x="2048" y="339"/>
                    <a:pt x="1733" y="434"/>
                    <a:pt x="1481" y="434"/>
                  </a:cubicBezTo>
                  <a:cubicBezTo>
                    <a:pt x="1166"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3" name="Google Shape;22473;p81"/>
            <p:cNvSpPr/>
            <p:nvPr/>
          </p:nvSpPr>
          <p:spPr>
            <a:xfrm>
              <a:off x="-57187550" y="2314425"/>
              <a:ext cx="319000" cy="278850"/>
            </a:xfrm>
            <a:custGeom>
              <a:avLst/>
              <a:gdLst/>
              <a:ahLst/>
              <a:cxnLst/>
              <a:rect l="l" t="t" r="r" b="b"/>
              <a:pathLst>
                <a:path w="12760" h="11154" extrusionOk="0">
                  <a:moveTo>
                    <a:pt x="6427" y="757"/>
                  </a:moveTo>
                  <a:cubicBezTo>
                    <a:pt x="7593" y="757"/>
                    <a:pt x="8633" y="1355"/>
                    <a:pt x="9200" y="2269"/>
                  </a:cubicBezTo>
                  <a:lnTo>
                    <a:pt x="3592" y="2269"/>
                  </a:lnTo>
                  <a:cubicBezTo>
                    <a:pt x="4222" y="1355"/>
                    <a:pt x="5230" y="757"/>
                    <a:pt x="6427" y="757"/>
                  </a:cubicBezTo>
                  <a:close/>
                  <a:moveTo>
                    <a:pt x="5829" y="2993"/>
                  </a:moveTo>
                  <a:cubicBezTo>
                    <a:pt x="5325" y="3907"/>
                    <a:pt x="4317" y="4506"/>
                    <a:pt x="3277" y="4506"/>
                  </a:cubicBezTo>
                  <a:lnTo>
                    <a:pt x="3025" y="4506"/>
                  </a:lnTo>
                  <a:lnTo>
                    <a:pt x="3025" y="4159"/>
                  </a:lnTo>
                  <a:cubicBezTo>
                    <a:pt x="3025" y="3750"/>
                    <a:pt x="3119" y="3371"/>
                    <a:pt x="3214" y="2993"/>
                  </a:cubicBezTo>
                  <a:close/>
                  <a:moveTo>
                    <a:pt x="10555" y="5230"/>
                  </a:moveTo>
                  <a:cubicBezTo>
                    <a:pt x="10933" y="5230"/>
                    <a:pt x="11311" y="5577"/>
                    <a:pt x="11311" y="5986"/>
                  </a:cubicBezTo>
                  <a:cubicBezTo>
                    <a:pt x="11311" y="6396"/>
                    <a:pt x="10996" y="6742"/>
                    <a:pt x="10555" y="6742"/>
                  </a:cubicBezTo>
                  <a:lnTo>
                    <a:pt x="10555" y="5230"/>
                  </a:lnTo>
                  <a:close/>
                  <a:moveTo>
                    <a:pt x="1859" y="5419"/>
                  </a:moveTo>
                  <a:lnTo>
                    <a:pt x="1859" y="5419"/>
                  </a:lnTo>
                  <a:cubicBezTo>
                    <a:pt x="1702" y="5766"/>
                    <a:pt x="1544" y="6238"/>
                    <a:pt x="1544" y="6711"/>
                  </a:cubicBezTo>
                  <a:cubicBezTo>
                    <a:pt x="1544" y="6837"/>
                    <a:pt x="1544" y="6931"/>
                    <a:pt x="1576" y="7058"/>
                  </a:cubicBezTo>
                  <a:cubicBezTo>
                    <a:pt x="1324" y="7247"/>
                    <a:pt x="1072" y="7373"/>
                    <a:pt x="788" y="7467"/>
                  </a:cubicBezTo>
                  <a:lnTo>
                    <a:pt x="788" y="7089"/>
                  </a:lnTo>
                  <a:cubicBezTo>
                    <a:pt x="788" y="6364"/>
                    <a:pt x="1229" y="5734"/>
                    <a:pt x="1859" y="5419"/>
                  </a:cubicBezTo>
                  <a:close/>
                  <a:moveTo>
                    <a:pt x="2647" y="5514"/>
                  </a:moveTo>
                  <a:cubicBezTo>
                    <a:pt x="2804" y="5829"/>
                    <a:pt x="2993" y="6270"/>
                    <a:pt x="2993" y="6742"/>
                  </a:cubicBezTo>
                  <a:cubicBezTo>
                    <a:pt x="2993" y="7215"/>
                    <a:pt x="2804" y="7656"/>
                    <a:pt x="2647" y="7971"/>
                  </a:cubicBezTo>
                  <a:cubicBezTo>
                    <a:pt x="2489" y="7656"/>
                    <a:pt x="2269" y="7215"/>
                    <a:pt x="2269" y="6742"/>
                  </a:cubicBezTo>
                  <a:cubicBezTo>
                    <a:pt x="2269" y="6270"/>
                    <a:pt x="2489" y="5829"/>
                    <a:pt x="2647" y="5514"/>
                  </a:cubicBezTo>
                  <a:close/>
                  <a:moveTo>
                    <a:pt x="11720" y="6868"/>
                  </a:moveTo>
                  <a:cubicBezTo>
                    <a:pt x="11941" y="7026"/>
                    <a:pt x="12035" y="7215"/>
                    <a:pt x="12035" y="7467"/>
                  </a:cubicBezTo>
                  <a:cubicBezTo>
                    <a:pt x="12035" y="7877"/>
                    <a:pt x="11689" y="8192"/>
                    <a:pt x="11311" y="8192"/>
                  </a:cubicBezTo>
                  <a:cubicBezTo>
                    <a:pt x="10901" y="8192"/>
                    <a:pt x="10555" y="7845"/>
                    <a:pt x="10555" y="7467"/>
                  </a:cubicBezTo>
                  <a:cubicBezTo>
                    <a:pt x="11027" y="7467"/>
                    <a:pt x="11468" y="7215"/>
                    <a:pt x="11720" y="6868"/>
                  </a:cubicBezTo>
                  <a:close/>
                  <a:moveTo>
                    <a:pt x="9578" y="2962"/>
                  </a:moveTo>
                  <a:cubicBezTo>
                    <a:pt x="9672" y="3308"/>
                    <a:pt x="9767" y="3687"/>
                    <a:pt x="9767" y="4065"/>
                  </a:cubicBezTo>
                  <a:lnTo>
                    <a:pt x="9767" y="7058"/>
                  </a:lnTo>
                  <a:cubicBezTo>
                    <a:pt x="9798" y="8948"/>
                    <a:pt x="8255" y="10460"/>
                    <a:pt x="6427" y="10460"/>
                  </a:cubicBezTo>
                  <a:cubicBezTo>
                    <a:pt x="5041" y="10460"/>
                    <a:pt x="3781" y="9609"/>
                    <a:pt x="3277" y="8349"/>
                  </a:cubicBezTo>
                  <a:cubicBezTo>
                    <a:pt x="3497" y="7971"/>
                    <a:pt x="3781" y="7373"/>
                    <a:pt x="3781" y="6711"/>
                  </a:cubicBezTo>
                  <a:cubicBezTo>
                    <a:pt x="3781" y="6112"/>
                    <a:pt x="3592" y="5608"/>
                    <a:pt x="3340" y="5199"/>
                  </a:cubicBezTo>
                  <a:cubicBezTo>
                    <a:pt x="4789" y="5167"/>
                    <a:pt x="6112" y="4254"/>
                    <a:pt x="6648" y="2962"/>
                  </a:cubicBezTo>
                  <a:close/>
                  <a:moveTo>
                    <a:pt x="6364" y="0"/>
                  </a:moveTo>
                  <a:cubicBezTo>
                    <a:pt x="4096" y="0"/>
                    <a:pt x="2237" y="1859"/>
                    <a:pt x="2237" y="4096"/>
                  </a:cubicBezTo>
                  <a:lnTo>
                    <a:pt x="2237" y="4506"/>
                  </a:lnTo>
                  <a:cubicBezTo>
                    <a:pt x="977" y="4695"/>
                    <a:pt x="0" y="5766"/>
                    <a:pt x="0" y="7089"/>
                  </a:cubicBezTo>
                  <a:lnTo>
                    <a:pt x="0" y="7845"/>
                  </a:lnTo>
                  <a:cubicBezTo>
                    <a:pt x="0" y="8034"/>
                    <a:pt x="158" y="8192"/>
                    <a:pt x="347" y="8192"/>
                  </a:cubicBezTo>
                  <a:cubicBezTo>
                    <a:pt x="820" y="8192"/>
                    <a:pt x="1292" y="8066"/>
                    <a:pt x="1702" y="7814"/>
                  </a:cubicBezTo>
                  <a:cubicBezTo>
                    <a:pt x="1922" y="8412"/>
                    <a:pt x="2269" y="8790"/>
                    <a:pt x="2269" y="8790"/>
                  </a:cubicBezTo>
                  <a:cubicBezTo>
                    <a:pt x="2350" y="8845"/>
                    <a:pt x="2455" y="8923"/>
                    <a:pt x="2584" y="8923"/>
                  </a:cubicBezTo>
                  <a:cubicBezTo>
                    <a:pt x="2604" y="8923"/>
                    <a:pt x="2625" y="8921"/>
                    <a:pt x="2647" y="8916"/>
                  </a:cubicBezTo>
                  <a:cubicBezTo>
                    <a:pt x="2899" y="9515"/>
                    <a:pt x="3340" y="9987"/>
                    <a:pt x="3907" y="10366"/>
                  </a:cubicBezTo>
                  <a:cubicBezTo>
                    <a:pt x="4600" y="10870"/>
                    <a:pt x="5419" y="11153"/>
                    <a:pt x="6301" y="11153"/>
                  </a:cubicBezTo>
                  <a:cubicBezTo>
                    <a:pt x="8066" y="11153"/>
                    <a:pt x="9578" y="10050"/>
                    <a:pt x="10145" y="8507"/>
                  </a:cubicBezTo>
                  <a:cubicBezTo>
                    <a:pt x="10429" y="8759"/>
                    <a:pt x="10775" y="8916"/>
                    <a:pt x="11185" y="8916"/>
                  </a:cubicBezTo>
                  <a:cubicBezTo>
                    <a:pt x="12004" y="8916"/>
                    <a:pt x="12665" y="8255"/>
                    <a:pt x="12665" y="7404"/>
                  </a:cubicBezTo>
                  <a:cubicBezTo>
                    <a:pt x="12760" y="6931"/>
                    <a:pt x="12476" y="6427"/>
                    <a:pt x="12004" y="6144"/>
                  </a:cubicBezTo>
                  <a:cubicBezTo>
                    <a:pt x="12130" y="5230"/>
                    <a:pt x="11405" y="4443"/>
                    <a:pt x="10523" y="4443"/>
                  </a:cubicBezTo>
                  <a:lnTo>
                    <a:pt x="10523" y="4096"/>
                  </a:lnTo>
                  <a:cubicBezTo>
                    <a:pt x="10523" y="1859"/>
                    <a:pt x="866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74" name="Google Shape;22474;p81"/>
          <p:cNvGrpSpPr/>
          <p:nvPr/>
        </p:nvGrpSpPr>
        <p:grpSpPr>
          <a:xfrm>
            <a:off x="7660780" y="3277796"/>
            <a:ext cx="437389" cy="482361"/>
            <a:chOff x="-57172600" y="2686375"/>
            <a:chExt cx="289100" cy="318825"/>
          </a:xfrm>
        </p:grpSpPr>
        <p:sp>
          <p:nvSpPr>
            <p:cNvPr id="22475" name="Google Shape;22475;p81"/>
            <p:cNvSpPr/>
            <p:nvPr/>
          </p:nvSpPr>
          <p:spPr>
            <a:xfrm>
              <a:off x="-57063900" y="2937625"/>
              <a:ext cx="73275" cy="29750"/>
            </a:xfrm>
            <a:custGeom>
              <a:avLst/>
              <a:gdLst/>
              <a:ahLst/>
              <a:cxnLst/>
              <a:rect l="l" t="t" r="r" b="b"/>
              <a:pathLst>
                <a:path w="2931" h="1190" extrusionOk="0">
                  <a:moveTo>
                    <a:pt x="414" y="1"/>
                  </a:moveTo>
                  <a:cubicBezTo>
                    <a:pt x="316" y="1"/>
                    <a:pt x="221" y="40"/>
                    <a:pt x="158" y="119"/>
                  </a:cubicBezTo>
                  <a:cubicBezTo>
                    <a:pt x="1" y="276"/>
                    <a:pt x="1" y="528"/>
                    <a:pt x="158" y="654"/>
                  </a:cubicBezTo>
                  <a:cubicBezTo>
                    <a:pt x="536" y="1001"/>
                    <a:pt x="1009" y="1190"/>
                    <a:pt x="1481" y="1190"/>
                  </a:cubicBezTo>
                  <a:cubicBezTo>
                    <a:pt x="1954" y="1190"/>
                    <a:pt x="2458" y="1001"/>
                    <a:pt x="2773" y="654"/>
                  </a:cubicBezTo>
                  <a:cubicBezTo>
                    <a:pt x="2931" y="497"/>
                    <a:pt x="2931" y="245"/>
                    <a:pt x="2773" y="119"/>
                  </a:cubicBezTo>
                  <a:cubicBezTo>
                    <a:pt x="2710" y="72"/>
                    <a:pt x="2623" y="48"/>
                    <a:pt x="2533" y="48"/>
                  </a:cubicBezTo>
                  <a:cubicBezTo>
                    <a:pt x="2442" y="48"/>
                    <a:pt x="2348" y="72"/>
                    <a:pt x="2269" y="119"/>
                  </a:cubicBezTo>
                  <a:cubicBezTo>
                    <a:pt x="2048" y="339"/>
                    <a:pt x="1733" y="434"/>
                    <a:pt x="1481" y="434"/>
                  </a:cubicBezTo>
                  <a:cubicBezTo>
                    <a:pt x="1166" y="434"/>
                    <a:pt x="883" y="339"/>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6" name="Google Shape;22476;p81"/>
            <p:cNvSpPr/>
            <p:nvPr/>
          </p:nvSpPr>
          <p:spPr>
            <a:xfrm>
              <a:off x="-57172600" y="2686375"/>
              <a:ext cx="289100" cy="318825"/>
            </a:xfrm>
            <a:custGeom>
              <a:avLst/>
              <a:gdLst/>
              <a:ahLst/>
              <a:cxnLst/>
              <a:rect l="l" t="t" r="r" b="b"/>
              <a:pathLst>
                <a:path w="11564" h="12753" extrusionOk="0">
                  <a:moveTo>
                    <a:pt x="5798" y="788"/>
                  </a:moveTo>
                  <a:cubicBezTo>
                    <a:pt x="6160" y="788"/>
                    <a:pt x="6523" y="922"/>
                    <a:pt x="6806" y="1190"/>
                  </a:cubicBezTo>
                  <a:cubicBezTo>
                    <a:pt x="6853" y="1261"/>
                    <a:pt x="6954" y="1296"/>
                    <a:pt x="7054" y="1296"/>
                  </a:cubicBezTo>
                  <a:cubicBezTo>
                    <a:pt x="7088" y="1296"/>
                    <a:pt x="7121" y="1292"/>
                    <a:pt x="7153" y="1284"/>
                  </a:cubicBezTo>
                  <a:cubicBezTo>
                    <a:pt x="7276" y="1253"/>
                    <a:pt x="7401" y="1239"/>
                    <a:pt x="7523" y="1239"/>
                  </a:cubicBezTo>
                  <a:cubicBezTo>
                    <a:pt x="8150" y="1239"/>
                    <a:pt x="8727" y="1629"/>
                    <a:pt x="8885" y="2261"/>
                  </a:cubicBezTo>
                  <a:cubicBezTo>
                    <a:pt x="8917" y="2387"/>
                    <a:pt x="9011" y="2513"/>
                    <a:pt x="9169" y="2545"/>
                  </a:cubicBezTo>
                  <a:cubicBezTo>
                    <a:pt x="9925" y="2734"/>
                    <a:pt x="10335" y="3521"/>
                    <a:pt x="10146" y="4277"/>
                  </a:cubicBezTo>
                  <a:cubicBezTo>
                    <a:pt x="10114" y="4403"/>
                    <a:pt x="10146" y="4561"/>
                    <a:pt x="10240" y="4624"/>
                  </a:cubicBezTo>
                  <a:cubicBezTo>
                    <a:pt x="10776" y="5191"/>
                    <a:pt x="10776" y="6073"/>
                    <a:pt x="10240" y="6640"/>
                  </a:cubicBezTo>
                  <a:cubicBezTo>
                    <a:pt x="10177" y="6672"/>
                    <a:pt x="10146" y="6703"/>
                    <a:pt x="10146" y="6798"/>
                  </a:cubicBezTo>
                  <a:cubicBezTo>
                    <a:pt x="9988" y="6766"/>
                    <a:pt x="9925" y="6766"/>
                    <a:pt x="9515" y="6766"/>
                  </a:cubicBezTo>
                  <a:cubicBezTo>
                    <a:pt x="9169" y="6325"/>
                    <a:pt x="8665" y="6010"/>
                    <a:pt x="8035" y="6010"/>
                  </a:cubicBezTo>
                  <a:cubicBezTo>
                    <a:pt x="6523" y="6010"/>
                    <a:pt x="5199" y="4970"/>
                    <a:pt x="4790" y="3553"/>
                  </a:cubicBezTo>
                  <a:cubicBezTo>
                    <a:pt x="4766" y="3408"/>
                    <a:pt x="4612" y="3300"/>
                    <a:pt x="4442" y="3300"/>
                  </a:cubicBezTo>
                  <a:cubicBezTo>
                    <a:pt x="4391" y="3300"/>
                    <a:pt x="4337" y="3310"/>
                    <a:pt x="4286" y="3332"/>
                  </a:cubicBezTo>
                  <a:cubicBezTo>
                    <a:pt x="3530" y="3647"/>
                    <a:pt x="2868" y="4151"/>
                    <a:pt x="2395" y="4813"/>
                  </a:cubicBezTo>
                  <a:cubicBezTo>
                    <a:pt x="1986" y="5412"/>
                    <a:pt x="1734" y="6073"/>
                    <a:pt x="1671" y="6798"/>
                  </a:cubicBezTo>
                  <a:cubicBezTo>
                    <a:pt x="1608" y="6798"/>
                    <a:pt x="1513" y="6798"/>
                    <a:pt x="1450" y="6829"/>
                  </a:cubicBezTo>
                  <a:cubicBezTo>
                    <a:pt x="1450" y="6703"/>
                    <a:pt x="1419" y="6672"/>
                    <a:pt x="1356" y="6640"/>
                  </a:cubicBezTo>
                  <a:cubicBezTo>
                    <a:pt x="820" y="6073"/>
                    <a:pt x="820" y="5191"/>
                    <a:pt x="1356" y="4624"/>
                  </a:cubicBezTo>
                  <a:cubicBezTo>
                    <a:pt x="1450" y="4561"/>
                    <a:pt x="1482" y="4403"/>
                    <a:pt x="1450" y="4277"/>
                  </a:cubicBezTo>
                  <a:cubicBezTo>
                    <a:pt x="1261" y="3521"/>
                    <a:pt x="1671" y="2734"/>
                    <a:pt x="2427" y="2545"/>
                  </a:cubicBezTo>
                  <a:cubicBezTo>
                    <a:pt x="2553" y="2513"/>
                    <a:pt x="2679" y="2419"/>
                    <a:pt x="2710" y="2261"/>
                  </a:cubicBezTo>
                  <a:cubicBezTo>
                    <a:pt x="2869" y="1629"/>
                    <a:pt x="3445" y="1239"/>
                    <a:pt x="4072" y="1239"/>
                  </a:cubicBezTo>
                  <a:cubicBezTo>
                    <a:pt x="4195" y="1239"/>
                    <a:pt x="4320" y="1253"/>
                    <a:pt x="4443" y="1284"/>
                  </a:cubicBezTo>
                  <a:cubicBezTo>
                    <a:pt x="4475" y="1292"/>
                    <a:pt x="4508" y="1296"/>
                    <a:pt x="4542" y="1296"/>
                  </a:cubicBezTo>
                  <a:cubicBezTo>
                    <a:pt x="4642" y="1296"/>
                    <a:pt x="4742" y="1261"/>
                    <a:pt x="4790" y="1190"/>
                  </a:cubicBezTo>
                  <a:cubicBezTo>
                    <a:pt x="5073" y="922"/>
                    <a:pt x="5436" y="788"/>
                    <a:pt x="5798" y="788"/>
                  </a:cubicBezTo>
                  <a:close/>
                  <a:moveTo>
                    <a:pt x="4254" y="4151"/>
                  </a:moveTo>
                  <a:cubicBezTo>
                    <a:pt x="4664" y="5286"/>
                    <a:pt x="5609" y="6168"/>
                    <a:pt x="6775" y="6514"/>
                  </a:cubicBezTo>
                  <a:cubicBezTo>
                    <a:pt x="6491" y="6766"/>
                    <a:pt x="6333" y="7113"/>
                    <a:pt x="6239" y="7459"/>
                  </a:cubicBezTo>
                  <a:lnTo>
                    <a:pt x="5388" y="7459"/>
                  </a:lnTo>
                  <a:lnTo>
                    <a:pt x="5388" y="7491"/>
                  </a:lnTo>
                  <a:cubicBezTo>
                    <a:pt x="5231" y="6640"/>
                    <a:pt x="4443" y="6010"/>
                    <a:pt x="3561" y="6010"/>
                  </a:cubicBezTo>
                  <a:cubicBezTo>
                    <a:pt x="3183" y="6010"/>
                    <a:pt x="2868" y="6136"/>
                    <a:pt x="2553" y="6325"/>
                  </a:cubicBezTo>
                  <a:cubicBezTo>
                    <a:pt x="2773" y="5412"/>
                    <a:pt x="3372" y="4624"/>
                    <a:pt x="4254" y="4151"/>
                  </a:cubicBezTo>
                  <a:close/>
                  <a:moveTo>
                    <a:pt x="3561" y="6766"/>
                  </a:moveTo>
                  <a:cubicBezTo>
                    <a:pt x="4191" y="6766"/>
                    <a:pt x="4664" y="7270"/>
                    <a:pt x="4664" y="7869"/>
                  </a:cubicBezTo>
                  <a:cubicBezTo>
                    <a:pt x="4664" y="8436"/>
                    <a:pt x="4160" y="8972"/>
                    <a:pt x="3561" y="8972"/>
                  </a:cubicBezTo>
                  <a:cubicBezTo>
                    <a:pt x="2931" y="8972"/>
                    <a:pt x="2458" y="8436"/>
                    <a:pt x="2458" y="7869"/>
                  </a:cubicBezTo>
                  <a:cubicBezTo>
                    <a:pt x="2458" y="7270"/>
                    <a:pt x="2931" y="6766"/>
                    <a:pt x="3561" y="6766"/>
                  </a:cubicBezTo>
                  <a:close/>
                  <a:moveTo>
                    <a:pt x="8066" y="6766"/>
                  </a:moveTo>
                  <a:cubicBezTo>
                    <a:pt x="8696" y="6766"/>
                    <a:pt x="9169" y="7270"/>
                    <a:pt x="9169" y="7869"/>
                  </a:cubicBezTo>
                  <a:cubicBezTo>
                    <a:pt x="9169" y="8436"/>
                    <a:pt x="8665" y="8972"/>
                    <a:pt x="8066" y="8972"/>
                  </a:cubicBezTo>
                  <a:cubicBezTo>
                    <a:pt x="7436" y="8972"/>
                    <a:pt x="6964" y="8436"/>
                    <a:pt x="6964" y="7869"/>
                  </a:cubicBezTo>
                  <a:cubicBezTo>
                    <a:pt x="6964" y="7270"/>
                    <a:pt x="7436" y="6766"/>
                    <a:pt x="8066" y="6766"/>
                  </a:cubicBezTo>
                  <a:close/>
                  <a:moveTo>
                    <a:pt x="1734" y="7491"/>
                  </a:moveTo>
                  <a:lnTo>
                    <a:pt x="1734" y="9003"/>
                  </a:lnTo>
                  <a:cubicBezTo>
                    <a:pt x="1293" y="9003"/>
                    <a:pt x="978" y="8657"/>
                    <a:pt x="978" y="8247"/>
                  </a:cubicBezTo>
                  <a:cubicBezTo>
                    <a:pt x="978" y="7869"/>
                    <a:pt x="1324" y="7491"/>
                    <a:pt x="1734" y="7491"/>
                  </a:cubicBezTo>
                  <a:close/>
                  <a:moveTo>
                    <a:pt x="9925" y="7491"/>
                  </a:moveTo>
                  <a:cubicBezTo>
                    <a:pt x="10303" y="7491"/>
                    <a:pt x="10650" y="7806"/>
                    <a:pt x="10650" y="8247"/>
                  </a:cubicBezTo>
                  <a:cubicBezTo>
                    <a:pt x="10650" y="8657"/>
                    <a:pt x="10303" y="9003"/>
                    <a:pt x="9925" y="9003"/>
                  </a:cubicBezTo>
                  <a:lnTo>
                    <a:pt x="9925" y="7491"/>
                  </a:lnTo>
                  <a:close/>
                  <a:moveTo>
                    <a:pt x="6207" y="8215"/>
                  </a:moveTo>
                  <a:cubicBezTo>
                    <a:pt x="6365" y="9066"/>
                    <a:pt x="7153" y="9696"/>
                    <a:pt x="8035" y="9696"/>
                  </a:cubicBezTo>
                  <a:cubicBezTo>
                    <a:pt x="8476" y="9696"/>
                    <a:pt x="8822" y="9539"/>
                    <a:pt x="9137" y="9350"/>
                  </a:cubicBezTo>
                  <a:lnTo>
                    <a:pt x="9137" y="10137"/>
                  </a:lnTo>
                  <a:lnTo>
                    <a:pt x="9169" y="10137"/>
                  </a:lnTo>
                  <a:cubicBezTo>
                    <a:pt x="9169" y="11177"/>
                    <a:pt x="8350" y="11996"/>
                    <a:pt x="7310" y="11996"/>
                  </a:cubicBezTo>
                  <a:lnTo>
                    <a:pt x="4317" y="11996"/>
                  </a:lnTo>
                  <a:cubicBezTo>
                    <a:pt x="3309" y="11996"/>
                    <a:pt x="2458" y="11177"/>
                    <a:pt x="2458" y="10137"/>
                  </a:cubicBezTo>
                  <a:lnTo>
                    <a:pt x="2458" y="9350"/>
                  </a:lnTo>
                  <a:cubicBezTo>
                    <a:pt x="2773" y="9602"/>
                    <a:pt x="3183" y="9696"/>
                    <a:pt x="3561" y="9696"/>
                  </a:cubicBezTo>
                  <a:cubicBezTo>
                    <a:pt x="4475" y="9696"/>
                    <a:pt x="5231" y="9066"/>
                    <a:pt x="5388" y="8215"/>
                  </a:cubicBezTo>
                  <a:close/>
                  <a:moveTo>
                    <a:pt x="5794" y="1"/>
                  </a:moveTo>
                  <a:cubicBezTo>
                    <a:pt x="5310" y="1"/>
                    <a:pt x="4821" y="166"/>
                    <a:pt x="4412" y="497"/>
                  </a:cubicBezTo>
                  <a:cubicBezTo>
                    <a:pt x="4291" y="479"/>
                    <a:pt x="4172" y="470"/>
                    <a:pt x="4054" y="470"/>
                  </a:cubicBezTo>
                  <a:cubicBezTo>
                    <a:pt x="3154" y="470"/>
                    <a:pt x="2355" y="992"/>
                    <a:pt x="2049" y="1883"/>
                  </a:cubicBezTo>
                  <a:cubicBezTo>
                    <a:pt x="1104" y="2230"/>
                    <a:pt x="505" y="3238"/>
                    <a:pt x="663" y="4246"/>
                  </a:cubicBezTo>
                  <a:cubicBezTo>
                    <a:pt x="1" y="5033"/>
                    <a:pt x="1" y="6168"/>
                    <a:pt x="663" y="6987"/>
                  </a:cubicBezTo>
                  <a:cubicBezTo>
                    <a:pt x="663" y="7018"/>
                    <a:pt x="663" y="7113"/>
                    <a:pt x="631" y="7144"/>
                  </a:cubicBezTo>
                  <a:cubicBezTo>
                    <a:pt x="348" y="7428"/>
                    <a:pt x="159" y="7806"/>
                    <a:pt x="159" y="8215"/>
                  </a:cubicBezTo>
                  <a:cubicBezTo>
                    <a:pt x="159" y="9035"/>
                    <a:pt x="820" y="9696"/>
                    <a:pt x="1639" y="9696"/>
                  </a:cubicBezTo>
                  <a:lnTo>
                    <a:pt x="1639" y="10137"/>
                  </a:lnTo>
                  <a:cubicBezTo>
                    <a:pt x="1639" y="11586"/>
                    <a:pt x="2836" y="12752"/>
                    <a:pt x="4254" y="12752"/>
                  </a:cubicBezTo>
                  <a:lnTo>
                    <a:pt x="7247" y="12752"/>
                  </a:lnTo>
                  <a:cubicBezTo>
                    <a:pt x="8696" y="12752"/>
                    <a:pt x="9831" y="11555"/>
                    <a:pt x="9831" y="10137"/>
                  </a:cubicBezTo>
                  <a:lnTo>
                    <a:pt x="9831" y="9696"/>
                  </a:lnTo>
                  <a:cubicBezTo>
                    <a:pt x="10681" y="9696"/>
                    <a:pt x="11343" y="9035"/>
                    <a:pt x="11343" y="8215"/>
                  </a:cubicBezTo>
                  <a:cubicBezTo>
                    <a:pt x="11406" y="7806"/>
                    <a:pt x="11217" y="7428"/>
                    <a:pt x="10933" y="7144"/>
                  </a:cubicBezTo>
                  <a:cubicBezTo>
                    <a:pt x="10933" y="7113"/>
                    <a:pt x="10933" y="7018"/>
                    <a:pt x="10902" y="6987"/>
                  </a:cubicBezTo>
                  <a:cubicBezTo>
                    <a:pt x="11563" y="6199"/>
                    <a:pt x="11563" y="5065"/>
                    <a:pt x="10902" y="4246"/>
                  </a:cubicBezTo>
                  <a:cubicBezTo>
                    <a:pt x="11059" y="3206"/>
                    <a:pt x="10492" y="2230"/>
                    <a:pt x="9515" y="1883"/>
                  </a:cubicBezTo>
                  <a:cubicBezTo>
                    <a:pt x="9206" y="1039"/>
                    <a:pt x="8344" y="472"/>
                    <a:pt x="7468" y="472"/>
                  </a:cubicBezTo>
                  <a:cubicBezTo>
                    <a:pt x="7363" y="472"/>
                    <a:pt x="7257" y="480"/>
                    <a:pt x="7153" y="497"/>
                  </a:cubicBezTo>
                  <a:cubicBezTo>
                    <a:pt x="6759" y="166"/>
                    <a:pt x="6278" y="1"/>
                    <a:pt x="57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77" name="Google Shape;22477;p81"/>
          <p:cNvGrpSpPr/>
          <p:nvPr/>
        </p:nvGrpSpPr>
        <p:grpSpPr>
          <a:xfrm>
            <a:off x="10611246" y="2043033"/>
            <a:ext cx="481453" cy="479071"/>
            <a:chOff x="-55225575" y="1903275"/>
            <a:chExt cx="318225" cy="316650"/>
          </a:xfrm>
        </p:grpSpPr>
        <p:sp>
          <p:nvSpPr>
            <p:cNvPr id="22478" name="Google Shape;22478;p81"/>
            <p:cNvSpPr/>
            <p:nvPr/>
          </p:nvSpPr>
          <p:spPr>
            <a:xfrm>
              <a:off x="-55104275" y="2116925"/>
              <a:ext cx="72475" cy="29750"/>
            </a:xfrm>
            <a:custGeom>
              <a:avLst/>
              <a:gdLst/>
              <a:ahLst/>
              <a:cxnLst/>
              <a:rect l="l" t="t" r="r" b="b"/>
              <a:pathLst>
                <a:path w="2899" h="1190" extrusionOk="0">
                  <a:moveTo>
                    <a:pt x="398" y="1"/>
                  </a:moveTo>
                  <a:cubicBezTo>
                    <a:pt x="307" y="1"/>
                    <a:pt x="221" y="40"/>
                    <a:pt x="158" y="119"/>
                  </a:cubicBezTo>
                  <a:cubicBezTo>
                    <a:pt x="0" y="276"/>
                    <a:pt x="0" y="497"/>
                    <a:pt x="158" y="623"/>
                  </a:cubicBezTo>
                  <a:cubicBezTo>
                    <a:pt x="504" y="969"/>
                    <a:pt x="977" y="1190"/>
                    <a:pt x="1449" y="1190"/>
                  </a:cubicBezTo>
                  <a:cubicBezTo>
                    <a:pt x="1953" y="1190"/>
                    <a:pt x="2426" y="969"/>
                    <a:pt x="2741" y="623"/>
                  </a:cubicBezTo>
                  <a:cubicBezTo>
                    <a:pt x="2898" y="465"/>
                    <a:pt x="2898" y="245"/>
                    <a:pt x="2741" y="119"/>
                  </a:cubicBezTo>
                  <a:cubicBezTo>
                    <a:pt x="2694" y="56"/>
                    <a:pt x="2607" y="24"/>
                    <a:pt x="2513" y="24"/>
                  </a:cubicBezTo>
                  <a:cubicBezTo>
                    <a:pt x="2418" y="24"/>
                    <a:pt x="2316" y="56"/>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79" name="Google Shape;22479;p81"/>
            <p:cNvSpPr/>
            <p:nvPr/>
          </p:nvSpPr>
          <p:spPr>
            <a:xfrm>
              <a:off x="-55113750" y="2053725"/>
              <a:ext cx="17350" cy="18125"/>
            </a:xfrm>
            <a:custGeom>
              <a:avLst/>
              <a:gdLst/>
              <a:ahLst/>
              <a:cxnLst/>
              <a:rect l="l" t="t" r="r" b="b"/>
              <a:pathLst>
                <a:path w="694" h="725" extrusionOk="0">
                  <a:moveTo>
                    <a:pt x="348" y="0"/>
                  </a:moveTo>
                  <a:cubicBezTo>
                    <a:pt x="158" y="0"/>
                    <a:pt x="1" y="158"/>
                    <a:pt x="1" y="347"/>
                  </a:cubicBezTo>
                  <a:cubicBezTo>
                    <a:pt x="1" y="536"/>
                    <a:pt x="158" y="725"/>
                    <a:pt x="348" y="725"/>
                  </a:cubicBezTo>
                  <a:cubicBezTo>
                    <a:pt x="537" y="725"/>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0" name="Google Shape;22480;p81"/>
            <p:cNvSpPr/>
            <p:nvPr/>
          </p:nvSpPr>
          <p:spPr>
            <a:xfrm>
              <a:off x="-55039700" y="2053725"/>
              <a:ext cx="18125" cy="18125"/>
            </a:xfrm>
            <a:custGeom>
              <a:avLst/>
              <a:gdLst/>
              <a:ahLst/>
              <a:cxnLst/>
              <a:rect l="l" t="t" r="r" b="b"/>
              <a:pathLst>
                <a:path w="725" h="725" extrusionOk="0">
                  <a:moveTo>
                    <a:pt x="378" y="0"/>
                  </a:moveTo>
                  <a:cubicBezTo>
                    <a:pt x="189" y="0"/>
                    <a:pt x="0" y="158"/>
                    <a:pt x="0" y="347"/>
                  </a:cubicBezTo>
                  <a:cubicBezTo>
                    <a:pt x="0" y="536"/>
                    <a:pt x="189" y="725"/>
                    <a:pt x="378" y="725"/>
                  </a:cubicBezTo>
                  <a:cubicBezTo>
                    <a:pt x="568" y="725"/>
                    <a:pt x="725" y="536"/>
                    <a:pt x="725" y="347"/>
                  </a:cubicBez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1" name="Google Shape;22481;p81"/>
            <p:cNvSpPr/>
            <p:nvPr/>
          </p:nvSpPr>
          <p:spPr>
            <a:xfrm>
              <a:off x="-55225575" y="1903275"/>
              <a:ext cx="318225" cy="316650"/>
            </a:xfrm>
            <a:custGeom>
              <a:avLst/>
              <a:gdLst/>
              <a:ahLst/>
              <a:cxnLst/>
              <a:rect l="l" t="t" r="r" b="b"/>
              <a:pathLst>
                <a:path w="12729" h="12666" extrusionOk="0">
                  <a:moveTo>
                    <a:pt x="6333" y="757"/>
                  </a:moveTo>
                  <a:cubicBezTo>
                    <a:pt x="8790" y="757"/>
                    <a:pt x="10932" y="2679"/>
                    <a:pt x="11185" y="5105"/>
                  </a:cubicBezTo>
                  <a:cubicBezTo>
                    <a:pt x="11185" y="5231"/>
                    <a:pt x="11279" y="5357"/>
                    <a:pt x="11374" y="5388"/>
                  </a:cubicBezTo>
                  <a:cubicBezTo>
                    <a:pt x="11752" y="5577"/>
                    <a:pt x="11972" y="5987"/>
                    <a:pt x="11972" y="6365"/>
                  </a:cubicBezTo>
                  <a:cubicBezTo>
                    <a:pt x="11972" y="6680"/>
                    <a:pt x="11815" y="7058"/>
                    <a:pt x="11594" y="7247"/>
                  </a:cubicBezTo>
                  <a:cubicBezTo>
                    <a:pt x="11342" y="7373"/>
                    <a:pt x="11342" y="7625"/>
                    <a:pt x="11531" y="7783"/>
                  </a:cubicBezTo>
                  <a:cubicBezTo>
                    <a:pt x="11783" y="8035"/>
                    <a:pt x="11941" y="8318"/>
                    <a:pt x="11941" y="8633"/>
                  </a:cubicBezTo>
                  <a:cubicBezTo>
                    <a:pt x="11941" y="8948"/>
                    <a:pt x="11815" y="9263"/>
                    <a:pt x="11531" y="9452"/>
                  </a:cubicBezTo>
                  <a:cubicBezTo>
                    <a:pt x="11374" y="9610"/>
                    <a:pt x="11374" y="9830"/>
                    <a:pt x="11531" y="9988"/>
                  </a:cubicBezTo>
                  <a:cubicBezTo>
                    <a:pt x="11783" y="10240"/>
                    <a:pt x="11941" y="10524"/>
                    <a:pt x="11941" y="10839"/>
                  </a:cubicBezTo>
                  <a:cubicBezTo>
                    <a:pt x="11941" y="11437"/>
                    <a:pt x="11437" y="11941"/>
                    <a:pt x="10838" y="11941"/>
                  </a:cubicBezTo>
                  <a:lnTo>
                    <a:pt x="1828" y="11941"/>
                  </a:lnTo>
                  <a:cubicBezTo>
                    <a:pt x="1197" y="11941"/>
                    <a:pt x="725" y="11406"/>
                    <a:pt x="725" y="10839"/>
                  </a:cubicBezTo>
                  <a:cubicBezTo>
                    <a:pt x="725" y="10492"/>
                    <a:pt x="819" y="10208"/>
                    <a:pt x="1103" y="9988"/>
                  </a:cubicBezTo>
                  <a:cubicBezTo>
                    <a:pt x="1260" y="9830"/>
                    <a:pt x="1260" y="9610"/>
                    <a:pt x="1103" y="9452"/>
                  </a:cubicBezTo>
                  <a:cubicBezTo>
                    <a:pt x="882" y="9200"/>
                    <a:pt x="725" y="8917"/>
                    <a:pt x="725" y="8633"/>
                  </a:cubicBezTo>
                  <a:cubicBezTo>
                    <a:pt x="725" y="8318"/>
                    <a:pt x="819" y="8003"/>
                    <a:pt x="1103" y="7783"/>
                  </a:cubicBezTo>
                  <a:cubicBezTo>
                    <a:pt x="1260" y="7625"/>
                    <a:pt x="1260" y="7405"/>
                    <a:pt x="1103" y="7247"/>
                  </a:cubicBezTo>
                  <a:cubicBezTo>
                    <a:pt x="882" y="7058"/>
                    <a:pt x="725" y="6680"/>
                    <a:pt x="725" y="6365"/>
                  </a:cubicBezTo>
                  <a:cubicBezTo>
                    <a:pt x="725" y="5987"/>
                    <a:pt x="945" y="5577"/>
                    <a:pt x="1292" y="5388"/>
                  </a:cubicBezTo>
                  <a:cubicBezTo>
                    <a:pt x="1418" y="5357"/>
                    <a:pt x="1512" y="5231"/>
                    <a:pt x="1512" y="5105"/>
                  </a:cubicBezTo>
                  <a:cubicBezTo>
                    <a:pt x="1765" y="2679"/>
                    <a:pt x="3907" y="757"/>
                    <a:pt x="6333" y="757"/>
                  </a:cubicBezTo>
                  <a:close/>
                  <a:moveTo>
                    <a:pt x="6333" y="1"/>
                  </a:moveTo>
                  <a:cubicBezTo>
                    <a:pt x="3497" y="1"/>
                    <a:pt x="1134" y="2112"/>
                    <a:pt x="788" y="4853"/>
                  </a:cubicBezTo>
                  <a:cubicBezTo>
                    <a:pt x="284" y="5199"/>
                    <a:pt x="0" y="5735"/>
                    <a:pt x="0" y="6365"/>
                  </a:cubicBezTo>
                  <a:cubicBezTo>
                    <a:pt x="0" y="6774"/>
                    <a:pt x="158" y="7216"/>
                    <a:pt x="410" y="7531"/>
                  </a:cubicBezTo>
                  <a:cubicBezTo>
                    <a:pt x="158" y="7846"/>
                    <a:pt x="0" y="8224"/>
                    <a:pt x="0" y="8633"/>
                  </a:cubicBezTo>
                  <a:cubicBezTo>
                    <a:pt x="0" y="9011"/>
                    <a:pt x="126" y="9421"/>
                    <a:pt x="410" y="9736"/>
                  </a:cubicBezTo>
                  <a:cubicBezTo>
                    <a:pt x="158" y="10051"/>
                    <a:pt x="0" y="10429"/>
                    <a:pt x="0" y="10839"/>
                  </a:cubicBezTo>
                  <a:cubicBezTo>
                    <a:pt x="0" y="11847"/>
                    <a:pt x="819" y="12666"/>
                    <a:pt x="1859" y="12666"/>
                  </a:cubicBezTo>
                  <a:lnTo>
                    <a:pt x="10869" y="12666"/>
                  </a:lnTo>
                  <a:cubicBezTo>
                    <a:pt x="11909" y="12666"/>
                    <a:pt x="12728" y="11847"/>
                    <a:pt x="12728" y="10839"/>
                  </a:cubicBezTo>
                  <a:cubicBezTo>
                    <a:pt x="12728" y="10429"/>
                    <a:pt x="12602" y="10051"/>
                    <a:pt x="12319" y="9736"/>
                  </a:cubicBezTo>
                  <a:cubicBezTo>
                    <a:pt x="12571" y="9421"/>
                    <a:pt x="12728" y="9011"/>
                    <a:pt x="12728" y="8633"/>
                  </a:cubicBezTo>
                  <a:cubicBezTo>
                    <a:pt x="12634" y="8224"/>
                    <a:pt x="12539" y="7846"/>
                    <a:pt x="12287" y="7531"/>
                  </a:cubicBezTo>
                  <a:cubicBezTo>
                    <a:pt x="12539" y="7216"/>
                    <a:pt x="12697" y="6774"/>
                    <a:pt x="12697" y="6365"/>
                  </a:cubicBezTo>
                  <a:cubicBezTo>
                    <a:pt x="12697" y="5798"/>
                    <a:pt x="12382" y="5199"/>
                    <a:pt x="11909" y="4853"/>
                  </a:cubicBezTo>
                  <a:cubicBezTo>
                    <a:pt x="11500" y="2112"/>
                    <a:pt x="9137" y="1"/>
                    <a:pt x="63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2" name="Google Shape;22482;p81"/>
            <p:cNvSpPr/>
            <p:nvPr/>
          </p:nvSpPr>
          <p:spPr>
            <a:xfrm>
              <a:off x="-55170450" y="1959200"/>
              <a:ext cx="204800" cy="225300"/>
            </a:xfrm>
            <a:custGeom>
              <a:avLst/>
              <a:gdLst/>
              <a:ahLst/>
              <a:cxnLst/>
              <a:rect l="l" t="t" r="r" b="b"/>
              <a:pathLst>
                <a:path w="8192" h="9012" extrusionOk="0">
                  <a:moveTo>
                    <a:pt x="4128" y="1450"/>
                  </a:moveTo>
                  <a:cubicBezTo>
                    <a:pt x="4411" y="2017"/>
                    <a:pt x="4821" y="2490"/>
                    <a:pt x="5293" y="2836"/>
                  </a:cubicBezTo>
                  <a:cubicBezTo>
                    <a:pt x="5924" y="3340"/>
                    <a:pt x="6711" y="3624"/>
                    <a:pt x="7499" y="3687"/>
                  </a:cubicBezTo>
                  <a:cubicBezTo>
                    <a:pt x="7499" y="3813"/>
                    <a:pt x="7530" y="3970"/>
                    <a:pt x="7530" y="4096"/>
                  </a:cubicBezTo>
                  <a:lnTo>
                    <a:pt x="7530" y="5640"/>
                  </a:lnTo>
                  <a:lnTo>
                    <a:pt x="7436" y="5640"/>
                  </a:lnTo>
                  <a:cubicBezTo>
                    <a:pt x="7436" y="7089"/>
                    <a:pt x="6270" y="8224"/>
                    <a:pt x="4852" y="8224"/>
                  </a:cubicBezTo>
                  <a:lnTo>
                    <a:pt x="3340" y="8224"/>
                  </a:lnTo>
                  <a:cubicBezTo>
                    <a:pt x="1891" y="8224"/>
                    <a:pt x="757" y="7058"/>
                    <a:pt x="757" y="5640"/>
                  </a:cubicBezTo>
                  <a:lnTo>
                    <a:pt x="757" y="4096"/>
                  </a:lnTo>
                  <a:cubicBezTo>
                    <a:pt x="757" y="3970"/>
                    <a:pt x="757" y="3813"/>
                    <a:pt x="788" y="3687"/>
                  </a:cubicBezTo>
                  <a:cubicBezTo>
                    <a:pt x="1576" y="3624"/>
                    <a:pt x="2363" y="3340"/>
                    <a:pt x="2994" y="2836"/>
                  </a:cubicBezTo>
                  <a:cubicBezTo>
                    <a:pt x="3466" y="2427"/>
                    <a:pt x="3876" y="1954"/>
                    <a:pt x="4128" y="1450"/>
                  </a:cubicBezTo>
                  <a:close/>
                  <a:moveTo>
                    <a:pt x="4096" y="1"/>
                  </a:moveTo>
                  <a:cubicBezTo>
                    <a:pt x="3939" y="1"/>
                    <a:pt x="3781" y="127"/>
                    <a:pt x="3750" y="284"/>
                  </a:cubicBezTo>
                  <a:lnTo>
                    <a:pt x="3718" y="442"/>
                  </a:lnTo>
                  <a:cubicBezTo>
                    <a:pt x="3309" y="1923"/>
                    <a:pt x="1985" y="2994"/>
                    <a:pt x="442" y="2994"/>
                  </a:cubicBezTo>
                  <a:cubicBezTo>
                    <a:pt x="253" y="2994"/>
                    <a:pt x="127" y="3120"/>
                    <a:pt x="95" y="3309"/>
                  </a:cubicBezTo>
                  <a:cubicBezTo>
                    <a:pt x="32" y="3592"/>
                    <a:pt x="1" y="3876"/>
                    <a:pt x="1" y="4128"/>
                  </a:cubicBezTo>
                  <a:lnTo>
                    <a:pt x="1" y="5672"/>
                  </a:lnTo>
                  <a:cubicBezTo>
                    <a:pt x="1" y="7530"/>
                    <a:pt x="1513" y="9011"/>
                    <a:pt x="3340" y="9011"/>
                  </a:cubicBezTo>
                  <a:lnTo>
                    <a:pt x="4852" y="9011"/>
                  </a:lnTo>
                  <a:cubicBezTo>
                    <a:pt x="6711" y="9011"/>
                    <a:pt x="8192" y="7530"/>
                    <a:pt x="8192" y="5672"/>
                  </a:cubicBezTo>
                  <a:lnTo>
                    <a:pt x="8192" y="4128"/>
                  </a:lnTo>
                  <a:cubicBezTo>
                    <a:pt x="8192" y="3844"/>
                    <a:pt x="8160" y="3592"/>
                    <a:pt x="8129" y="3309"/>
                  </a:cubicBezTo>
                  <a:cubicBezTo>
                    <a:pt x="8066" y="3120"/>
                    <a:pt x="7908" y="2994"/>
                    <a:pt x="7751" y="2994"/>
                  </a:cubicBezTo>
                  <a:cubicBezTo>
                    <a:pt x="6239" y="2994"/>
                    <a:pt x="4884" y="1923"/>
                    <a:pt x="4506" y="442"/>
                  </a:cubicBezTo>
                  <a:lnTo>
                    <a:pt x="4443" y="284"/>
                  </a:lnTo>
                  <a:cubicBezTo>
                    <a:pt x="4411" y="127"/>
                    <a:pt x="4254" y="1"/>
                    <a:pt x="40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83" name="Google Shape;22483;p81"/>
          <p:cNvGrpSpPr/>
          <p:nvPr/>
        </p:nvGrpSpPr>
        <p:grpSpPr>
          <a:xfrm>
            <a:off x="10626148" y="2677642"/>
            <a:ext cx="451648" cy="479071"/>
            <a:chOff x="-55217700" y="2296300"/>
            <a:chExt cx="298525" cy="316650"/>
          </a:xfrm>
        </p:grpSpPr>
        <p:sp>
          <p:nvSpPr>
            <p:cNvPr id="22484" name="Google Shape;22484;p81"/>
            <p:cNvSpPr/>
            <p:nvPr/>
          </p:nvSpPr>
          <p:spPr>
            <a:xfrm>
              <a:off x="-55105075" y="2426275"/>
              <a:ext cx="17350" cy="17350"/>
            </a:xfrm>
            <a:custGeom>
              <a:avLst/>
              <a:gdLst/>
              <a:ahLst/>
              <a:cxnLst/>
              <a:rect l="l" t="t" r="r" b="b"/>
              <a:pathLst>
                <a:path w="694" h="694" extrusionOk="0">
                  <a:moveTo>
                    <a:pt x="347" y="0"/>
                  </a:moveTo>
                  <a:cubicBezTo>
                    <a:pt x="158" y="0"/>
                    <a:pt x="1" y="158"/>
                    <a:pt x="1" y="347"/>
                  </a:cubicBezTo>
                  <a:cubicBezTo>
                    <a:pt x="1"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5" name="Google Shape;22485;p81"/>
            <p:cNvSpPr/>
            <p:nvPr/>
          </p:nvSpPr>
          <p:spPr>
            <a:xfrm>
              <a:off x="-55030250" y="24262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6" name="Google Shape;22486;p81"/>
            <p:cNvSpPr/>
            <p:nvPr/>
          </p:nvSpPr>
          <p:spPr>
            <a:xfrm>
              <a:off x="-55095625" y="2488675"/>
              <a:ext cx="73275" cy="29775"/>
            </a:xfrm>
            <a:custGeom>
              <a:avLst/>
              <a:gdLst/>
              <a:ahLst/>
              <a:cxnLst/>
              <a:rect l="l" t="t" r="r" b="b"/>
              <a:pathLst>
                <a:path w="2931" h="1191" extrusionOk="0">
                  <a:moveTo>
                    <a:pt x="398" y="1"/>
                  </a:moveTo>
                  <a:cubicBezTo>
                    <a:pt x="308" y="1"/>
                    <a:pt x="221" y="40"/>
                    <a:pt x="158" y="119"/>
                  </a:cubicBezTo>
                  <a:cubicBezTo>
                    <a:pt x="1" y="277"/>
                    <a:pt x="1" y="529"/>
                    <a:pt x="158" y="655"/>
                  </a:cubicBezTo>
                  <a:cubicBezTo>
                    <a:pt x="505" y="1001"/>
                    <a:pt x="977" y="1190"/>
                    <a:pt x="1450" y="1190"/>
                  </a:cubicBezTo>
                  <a:cubicBezTo>
                    <a:pt x="1985" y="1190"/>
                    <a:pt x="2458" y="1001"/>
                    <a:pt x="2773" y="655"/>
                  </a:cubicBezTo>
                  <a:cubicBezTo>
                    <a:pt x="2931" y="497"/>
                    <a:pt x="2931" y="245"/>
                    <a:pt x="2773" y="119"/>
                  </a:cubicBezTo>
                  <a:cubicBezTo>
                    <a:pt x="2685" y="66"/>
                    <a:pt x="2577" y="23"/>
                    <a:pt x="2471" y="23"/>
                  </a:cubicBezTo>
                  <a:cubicBezTo>
                    <a:pt x="2388" y="23"/>
                    <a:pt x="2307" y="50"/>
                    <a:pt x="2237" y="119"/>
                  </a:cubicBezTo>
                  <a:cubicBezTo>
                    <a:pt x="2048" y="340"/>
                    <a:pt x="1733" y="434"/>
                    <a:pt x="1450" y="434"/>
                  </a:cubicBezTo>
                  <a:cubicBezTo>
                    <a:pt x="1135" y="434"/>
                    <a:pt x="883" y="340"/>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87" name="Google Shape;22487;p81"/>
            <p:cNvSpPr/>
            <p:nvPr/>
          </p:nvSpPr>
          <p:spPr>
            <a:xfrm>
              <a:off x="-55217700" y="2296300"/>
              <a:ext cx="298525" cy="316650"/>
            </a:xfrm>
            <a:custGeom>
              <a:avLst/>
              <a:gdLst/>
              <a:ahLst/>
              <a:cxnLst/>
              <a:rect l="l" t="t" r="r" b="b"/>
              <a:pathLst>
                <a:path w="11941" h="12666" extrusionOk="0">
                  <a:moveTo>
                    <a:pt x="8601" y="694"/>
                  </a:moveTo>
                  <a:cubicBezTo>
                    <a:pt x="9105" y="694"/>
                    <a:pt x="9578" y="1040"/>
                    <a:pt x="9704" y="1545"/>
                  </a:cubicBezTo>
                  <a:lnTo>
                    <a:pt x="2993" y="3561"/>
                  </a:lnTo>
                  <a:lnTo>
                    <a:pt x="2993" y="1797"/>
                  </a:lnTo>
                  <a:cubicBezTo>
                    <a:pt x="2993" y="1167"/>
                    <a:pt x="3497" y="694"/>
                    <a:pt x="4096" y="694"/>
                  </a:cubicBezTo>
                  <a:close/>
                  <a:moveTo>
                    <a:pt x="9735" y="2301"/>
                  </a:moveTo>
                  <a:lnTo>
                    <a:pt x="9735" y="3687"/>
                  </a:lnTo>
                  <a:lnTo>
                    <a:pt x="5199" y="3687"/>
                  </a:lnTo>
                  <a:lnTo>
                    <a:pt x="9735" y="2301"/>
                  </a:lnTo>
                  <a:close/>
                  <a:moveTo>
                    <a:pt x="10428" y="4380"/>
                  </a:moveTo>
                  <a:cubicBezTo>
                    <a:pt x="10838" y="4380"/>
                    <a:pt x="11185" y="4727"/>
                    <a:pt x="11185" y="5136"/>
                  </a:cubicBezTo>
                  <a:cubicBezTo>
                    <a:pt x="11185" y="5577"/>
                    <a:pt x="10870" y="5892"/>
                    <a:pt x="10428" y="5892"/>
                  </a:cubicBezTo>
                  <a:lnTo>
                    <a:pt x="10428" y="4380"/>
                  </a:lnTo>
                  <a:close/>
                  <a:moveTo>
                    <a:pt x="9767" y="4443"/>
                  </a:moveTo>
                  <a:cubicBezTo>
                    <a:pt x="9735" y="4664"/>
                    <a:pt x="9735" y="6774"/>
                    <a:pt x="9735" y="7026"/>
                  </a:cubicBezTo>
                  <a:cubicBezTo>
                    <a:pt x="9735" y="8885"/>
                    <a:pt x="8223" y="10397"/>
                    <a:pt x="6396" y="10397"/>
                  </a:cubicBezTo>
                  <a:cubicBezTo>
                    <a:pt x="4537" y="10397"/>
                    <a:pt x="3025" y="8885"/>
                    <a:pt x="3025" y="7026"/>
                  </a:cubicBezTo>
                  <a:lnTo>
                    <a:pt x="3025" y="4443"/>
                  </a:lnTo>
                  <a:close/>
                  <a:moveTo>
                    <a:pt x="2237" y="3309"/>
                  </a:moveTo>
                  <a:lnTo>
                    <a:pt x="2237" y="6995"/>
                  </a:lnTo>
                  <a:lnTo>
                    <a:pt x="2237" y="11910"/>
                  </a:lnTo>
                  <a:lnTo>
                    <a:pt x="756" y="11910"/>
                  </a:lnTo>
                  <a:lnTo>
                    <a:pt x="756" y="6711"/>
                  </a:lnTo>
                  <a:cubicBezTo>
                    <a:pt x="756" y="5420"/>
                    <a:pt x="1292" y="4159"/>
                    <a:pt x="2237" y="3309"/>
                  </a:cubicBezTo>
                  <a:close/>
                  <a:moveTo>
                    <a:pt x="4096" y="1"/>
                  </a:moveTo>
                  <a:cubicBezTo>
                    <a:pt x="3088" y="1"/>
                    <a:pt x="2269" y="820"/>
                    <a:pt x="2269" y="1828"/>
                  </a:cubicBezTo>
                  <a:lnTo>
                    <a:pt x="2269" y="2395"/>
                  </a:lnTo>
                  <a:cubicBezTo>
                    <a:pt x="819" y="3403"/>
                    <a:pt x="0" y="5042"/>
                    <a:pt x="0" y="6774"/>
                  </a:cubicBezTo>
                  <a:lnTo>
                    <a:pt x="0" y="12319"/>
                  </a:lnTo>
                  <a:cubicBezTo>
                    <a:pt x="0" y="12508"/>
                    <a:pt x="158" y="12666"/>
                    <a:pt x="378" y="12666"/>
                  </a:cubicBezTo>
                  <a:lnTo>
                    <a:pt x="2615" y="12666"/>
                  </a:lnTo>
                  <a:cubicBezTo>
                    <a:pt x="2804" y="12666"/>
                    <a:pt x="2962" y="12508"/>
                    <a:pt x="2962" y="12319"/>
                  </a:cubicBezTo>
                  <a:lnTo>
                    <a:pt x="2962" y="9389"/>
                  </a:lnTo>
                  <a:cubicBezTo>
                    <a:pt x="3718" y="10460"/>
                    <a:pt x="4915" y="11122"/>
                    <a:pt x="6301" y="11122"/>
                  </a:cubicBezTo>
                  <a:cubicBezTo>
                    <a:pt x="8538" y="11122"/>
                    <a:pt x="10397" y="9295"/>
                    <a:pt x="10397" y="7026"/>
                  </a:cubicBezTo>
                  <a:lnTo>
                    <a:pt x="10397" y="6680"/>
                  </a:lnTo>
                  <a:cubicBezTo>
                    <a:pt x="11216" y="6680"/>
                    <a:pt x="11909" y="6018"/>
                    <a:pt x="11909" y="5168"/>
                  </a:cubicBezTo>
                  <a:cubicBezTo>
                    <a:pt x="11941" y="4348"/>
                    <a:pt x="11279" y="3687"/>
                    <a:pt x="10428" y="3687"/>
                  </a:cubicBezTo>
                  <a:lnTo>
                    <a:pt x="10428" y="1828"/>
                  </a:lnTo>
                  <a:cubicBezTo>
                    <a:pt x="10428" y="820"/>
                    <a:pt x="9609"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88" name="Google Shape;22488;p81"/>
          <p:cNvGrpSpPr/>
          <p:nvPr/>
        </p:nvGrpSpPr>
        <p:grpSpPr>
          <a:xfrm>
            <a:off x="10610055" y="3281086"/>
            <a:ext cx="483836" cy="479071"/>
            <a:chOff x="-55229525" y="2688550"/>
            <a:chExt cx="319800" cy="316650"/>
          </a:xfrm>
        </p:grpSpPr>
        <p:sp>
          <p:nvSpPr>
            <p:cNvPr id="22489" name="Google Shape;22489;p81"/>
            <p:cNvSpPr/>
            <p:nvPr/>
          </p:nvSpPr>
          <p:spPr>
            <a:xfrm>
              <a:off x="-55104275" y="2919525"/>
              <a:ext cx="72475" cy="28950"/>
            </a:xfrm>
            <a:custGeom>
              <a:avLst/>
              <a:gdLst/>
              <a:ahLst/>
              <a:cxnLst/>
              <a:rect l="l" t="t" r="r" b="b"/>
              <a:pathLst>
                <a:path w="2899" h="1158" extrusionOk="0">
                  <a:moveTo>
                    <a:pt x="398" y="0"/>
                  </a:moveTo>
                  <a:cubicBezTo>
                    <a:pt x="307" y="0"/>
                    <a:pt x="221" y="39"/>
                    <a:pt x="158" y="118"/>
                  </a:cubicBezTo>
                  <a:cubicBezTo>
                    <a:pt x="0" y="276"/>
                    <a:pt x="0" y="496"/>
                    <a:pt x="158" y="622"/>
                  </a:cubicBezTo>
                  <a:cubicBezTo>
                    <a:pt x="504" y="969"/>
                    <a:pt x="977" y="1158"/>
                    <a:pt x="1449" y="1158"/>
                  </a:cubicBezTo>
                  <a:cubicBezTo>
                    <a:pt x="1953" y="1158"/>
                    <a:pt x="2426" y="969"/>
                    <a:pt x="2741" y="622"/>
                  </a:cubicBezTo>
                  <a:cubicBezTo>
                    <a:pt x="2898" y="465"/>
                    <a:pt x="2898" y="213"/>
                    <a:pt x="2741" y="118"/>
                  </a:cubicBezTo>
                  <a:cubicBezTo>
                    <a:pt x="2694" y="39"/>
                    <a:pt x="2607" y="0"/>
                    <a:pt x="2513" y="0"/>
                  </a:cubicBezTo>
                  <a:cubicBezTo>
                    <a:pt x="2418" y="0"/>
                    <a:pt x="2316" y="39"/>
                    <a:pt x="2237" y="118"/>
                  </a:cubicBezTo>
                  <a:cubicBezTo>
                    <a:pt x="2048" y="307"/>
                    <a:pt x="1733" y="433"/>
                    <a:pt x="1449" y="433"/>
                  </a:cubicBezTo>
                  <a:cubicBezTo>
                    <a:pt x="1134" y="433"/>
                    <a:pt x="851" y="307"/>
                    <a:pt x="662" y="118"/>
                  </a:cubicBezTo>
                  <a:cubicBezTo>
                    <a:pt x="583" y="39"/>
                    <a:pt x="48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0" name="Google Shape;22490;p81"/>
            <p:cNvSpPr/>
            <p:nvPr/>
          </p:nvSpPr>
          <p:spPr>
            <a:xfrm>
              <a:off x="-55039700" y="2856300"/>
              <a:ext cx="18125" cy="17350"/>
            </a:xfrm>
            <a:custGeom>
              <a:avLst/>
              <a:gdLst/>
              <a:ahLst/>
              <a:cxnLst/>
              <a:rect l="l" t="t" r="r" b="b"/>
              <a:pathLst>
                <a:path w="725" h="694" extrusionOk="0">
                  <a:moveTo>
                    <a:pt x="378" y="1"/>
                  </a:moveTo>
                  <a:cubicBezTo>
                    <a:pt x="189" y="1"/>
                    <a:pt x="0" y="158"/>
                    <a:pt x="0" y="347"/>
                  </a:cubicBezTo>
                  <a:cubicBezTo>
                    <a:pt x="0" y="536"/>
                    <a:pt x="189" y="694"/>
                    <a:pt x="378" y="694"/>
                  </a:cubicBezTo>
                  <a:cubicBezTo>
                    <a:pt x="568" y="694"/>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1" name="Google Shape;22491;p81"/>
            <p:cNvSpPr/>
            <p:nvPr/>
          </p:nvSpPr>
          <p:spPr>
            <a:xfrm>
              <a:off x="-55113750" y="2856300"/>
              <a:ext cx="17350" cy="17350"/>
            </a:xfrm>
            <a:custGeom>
              <a:avLst/>
              <a:gdLst/>
              <a:ahLst/>
              <a:cxnLst/>
              <a:rect l="l" t="t" r="r" b="b"/>
              <a:pathLst>
                <a:path w="694" h="694" extrusionOk="0">
                  <a:moveTo>
                    <a:pt x="348" y="1"/>
                  </a:moveTo>
                  <a:cubicBezTo>
                    <a:pt x="158" y="1"/>
                    <a:pt x="1" y="158"/>
                    <a:pt x="1" y="347"/>
                  </a:cubicBezTo>
                  <a:cubicBezTo>
                    <a:pt x="1" y="536"/>
                    <a:pt x="158" y="694"/>
                    <a:pt x="348" y="694"/>
                  </a:cubicBezTo>
                  <a:cubicBezTo>
                    <a:pt x="537" y="694"/>
                    <a:pt x="694" y="536"/>
                    <a:pt x="694" y="347"/>
                  </a:cubicBezTo>
                  <a:cubicBezTo>
                    <a:pt x="694" y="158"/>
                    <a:pt x="537"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2" name="Google Shape;22492;p81"/>
            <p:cNvSpPr/>
            <p:nvPr/>
          </p:nvSpPr>
          <p:spPr>
            <a:xfrm>
              <a:off x="-55229525" y="2688550"/>
              <a:ext cx="319800" cy="316650"/>
            </a:xfrm>
            <a:custGeom>
              <a:avLst/>
              <a:gdLst/>
              <a:ahLst/>
              <a:cxnLst/>
              <a:rect l="l" t="t" r="r" b="b"/>
              <a:pathLst>
                <a:path w="12792" h="12666" extrusionOk="0">
                  <a:moveTo>
                    <a:pt x="6648" y="693"/>
                  </a:moveTo>
                  <a:cubicBezTo>
                    <a:pt x="6806" y="693"/>
                    <a:pt x="6963" y="788"/>
                    <a:pt x="7026" y="914"/>
                  </a:cubicBezTo>
                  <a:cubicBezTo>
                    <a:pt x="7089" y="1197"/>
                    <a:pt x="7184" y="1386"/>
                    <a:pt x="7247" y="1670"/>
                  </a:cubicBezTo>
                  <a:cubicBezTo>
                    <a:pt x="7341" y="1891"/>
                    <a:pt x="7121" y="2143"/>
                    <a:pt x="6900" y="2143"/>
                  </a:cubicBezTo>
                  <a:lnTo>
                    <a:pt x="5987" y="2143"/>
                  </a:lnTo>
                  <a:cubicBezTo>
                    <a:pt x="5766" y="2143"/>
                    <a:pt x="5546" y="1891"/>
                    <a:pt x="5640" y="1670"/>
                  </a:cubicBezTo>
                  <a:cubicBezTo>
                    <a:pt x="5703" y="1418"/>
                    <a:pt x="5798" y="1197"/>
                    <a:pt x="5892" y="914"/>
                  </a:cubicBezTo>
                  <a:cubicBezTo>
                    <a:pt x="5955" y="756"/>
                    <a:pt x="6081" y="693"/>
                    <a:pt x="6239" y="693"/>
                  </a:cubicBezTo>
                  <a:close/>
                  <a:moveTo>
                    <a:pt x="7845" y="2332"/>
                  </a:moveTo>
                  <a:cubicBezTo>
                    <a:pt x="10271" y="2962"/>
                    <a:pt x="12004" y="5199"/>
                    <a:pt x="12004" y="7813"/>
                  </a:cubicBezTo>
                  <a:cubicBezTo>
                    <a:pt x="12067" y="8444"/>
                    <a:pt x="11595" y="8916"/>
                    <a:pt x="10964" y="8916"/>
                  </a:cubicBezTo>
                  <a:lnTo>
                    <a:pt x="10523" y="8916"/>
                  </a:lnTo>
                  <a:lnTo>
                    <a:pt x="10523" y="8570"/>
                  </a:lnTo>
                  <a:lnTo>
                    <a:pt x="10523" y="7057"/>
                  </a:lnTo>
                  <a:cubicBezTo>
                    <a:pt x="10523" y="5608"/>
                    <a:pt x="9326" y="4474"/>
                    <a:pt x="7908" y="4474"/>
                  </a:cubicBezTo>
                  <a:lnTo>
                    <a:pt x="4915" y="4474"/>
                  </a:lnTo>
                  <a:cubicBezTo>
                    <a:pt x="3466" y="4474"/>
                    <a:pt x="2332" y="5640"/>
                    <a:pt x="2332" y="7057"/>
                  </a:cubicBezTo>
                  <a:lnTo>
                    <a:pt x="2332" y="8570"/>
                  </a:lnTo>
                  <a:lnTo>
                    <a:pt x="2332" y="8916"/>
                  </a:lnTo>
                  <a:lnTo>
                    <a:pt x="1891" y="8916"/>
                  </a:lnTo>
                  <a:cubicBezTo>
                    <a:pt x="1261" y="8916"/>
                    <a:pt x="788" y="8412"/>
                    <a:pt x="788" y="7813"/>
                  </a:cubicBezTo>
                  <a:cubicBezTo>
                    <a:pt x="788" y="5262"/>
                    <a:pt x="2521" y="2993"/>
                    <a:pt x="4979" y="2332"/>
                  </a:cubicBezTo>
                  <a:cubicBezTo>
                    <a:pt x="5168" y="2678"/>
                    <a:pt x="5514" y="2899"/>
                    <a:pt x="5955" y="2899"/>
                  </a:cubicBezTo>
                  <a:lnTo>
                    <a:pt x="6869" y="2899"/>
                  </a:lnTo>
                  <a:cubicBezTo>
                    <a:pt x="7247" y="2899"/>
                    <a:pt x="7593" y="2678"/>
                    <a:pt x="7845" y="2332"/>
                  </a:cubicBezTo>
                  <a:close/>
                  <a:moveTo>
                    <a:pt x="7971" y="5199"/>
                  </a:moveTo>
                  <a:cubicBezTo>
                    <a:pt x="8980" y="5199"/>
                    <a:pt x="9799" y="6049"/>
                    <a:pt x="9799" y="7057"/>
                  </a:cubicBezTo>
                  <a:lnTo>
                    <a:pt x="9799" y="8570"/>
                  </a:lnTo>
                  <a:cubicBezTo>
                    <a:pt x="9799" y="10397"/>
                    <a:pt x="8318" y="11909"/>
                    <a:pt x="6459" y="11909"/>
                  </a:cubicBezTo>
                  <a:cubicBezTo>
                    <a:pt x="4600" y="11909"/>
                    <a:pt x="3120" y="10397"/>
                    <a:pt x="3120" y="8570"/>
                  </a:cubicBezTo>
                  <a:lnTo>
                    <a:pt x="3120" y="7057"/>
                  </a:lnTo>
                  <a:cubicBezTo>
                    <a:pt x="3120" y="6049"/>
                    <a:pt x="3939" y="5199"/>
                    <a:pt x="4979" y="5199"/>
                  </a:cubicBezTo>
                  <a:close/>
                  <a:moveTo>
                    <a:pt x="6176" y="0"/>
                  </a:moveTo>
                  <a:cubicBezTo>
                    <a:pt x="5703" y="0"/>
                    <a:pt x="5294" y="315"/>
                    <a:pt x="5136" y="756"/>
                  </a:cubicBezTo>
                  <a:lnTo>
                    <a:pt x="3403" y="756"/>
                  </a:lnTo>
                  <a:cubicBezTo>
                    <a:pt x="3183" y="756"/>
                    <a:pt x="3025" y="914"/>
                    <a:pt x="3025" y="1103"/>
                  </a:cubicBezTo>
                  <a:cubicBezTo>
                    <a:pt x="3025" y="1323"/>
                    <a:pt x="3183" y="1481"/>
                    <a:pt x="3403" y="1481"/>
                  </a:cubicBezTo>
                  <a:lnTo>
                    <a:pt x="4852" y="1481"/>
                  </a:lnTo>
                  <a:cubicBezTo>
                    <a:pt x="4852" y="1512"/>
                    <a:pt x="4821" y="1575"/>
                    <a:pt x="4821" y="1638"/>
                  </a:cubicBezTo>
                  <a:cubicBezTo>
                    <a:pt x="3498" y="1954"/>
                    <a:pt x="2332" y="2678"/>
                    <a:pt x="1450" y="3749"/>
                  </a:cubicBezTo>
                  <a:cubicBezTo>
                    <a:pt x="505" y="4883"/>
                    <a:pt x="1" y="6364"/>
                    <a:pt x="1" y="7813"/>
                  </a:cubicBezTo>
                  <a:cubicBezTo>
                    <a:pt x="1" y="8822"/>
                    <a:pt x="820" y="9672"/>
                    <a:pt x="1860" y="9672"/>
                  </a:cubicBezTo>
                  <a:lnTo>
                    <a:pt x="2395" y="9672"/>
                  </a:lnTo>
                  <a:cubicBezTo>
                    <a:pt x="2868" y="11405"/>
                    <a:pt x="4506" y="12665"/>
                    <a:pt x="6333" y="12665"/>
                  </a:cubicBezTo>
                  <a:cubicBezTo>
                    <a:pt x="8224" y="12665"/>
                    <a:pt x="9799" y="11405"/>
                    <a:pt x="10271" y="9672"/>
                  </a:cubicBezTo>
                  <a:lnTo>
                    <a:pt x="10838" y="9672"/>
                  </a:lnTo>
                  <a:cubicBezTo>
                    <a:pt x="11847" y="9672"/>
                    <a:pt x="12697" y="8822"/>
                    <a:pt x="12697" y="7813"/>
                  </a:cubicBezTo>
                  <a:cubicBezTo>
                    <a:pt x="12792" y="6301"/>
                    <a:pt x="12288" y="4883"/>
                    <a:pt x="11343" y="3749"/>
                  </a:cubicBezTo>
                  <a:cubicBezTo>
                    <a:pt x="10492" y="2678"/>
                    <a:pt x="9295" y="1954"/>
                    <a:pt x="8003" y="1638"/>
                  </a:cubicBezTo>
                  <a:cubicBezTo>
                    <a:pt x="8003" y="1575"/>
                    <a:pt x="7971" y="1512"/>
                    <a:pt x="7971" y="1481"/>
                  </a:cubicBezTo>
                  <a:lnTo>
                    <a:pt x="9421" y="1481"/>
                  </a:lnTo>
                  <a:cubicBezTo>
                    <a:pt x="9610" y="1481"/>
                    <a:pt x="9767" y="1323"/>
                    <a:pt x="9767" y="1103"/>
                  </a:cubicBezTo>
                  <a:cubicBezTo>
                    <a:pt x="9767" y="914"/>
                    <a:pt x="9610" y="756"/>
                    <a:pt x="9421" y="756"/>
                  </a:cubicBezTo>
                  <a:lnTo>
                    <a:pt x="7688" y="756"/>
                  </a:lnTo>
                  <a:cubicBezTo>
                    <a:pt x="7530" y="315"/>
                    <a:pt x="7089" y="0"/>
                    <a:pt x="6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93" name="Google Shape;22493;p81"/>
          <p:cNvGrpSpPr/>
          <p:nvPr/>
        </p:nvGrpSpPr>
        <p:grpSpPr>
          <a:xfrm>
            <a:off x="8871681" y="3882582"/>
            <a:ext cx="451687" cy="481453"/>
            <a:chOff x="-53288825" y="1903275"/>
            <a:chExt cx="298550" cy="318225"/>
          </a:xfrm>
        </p:grpSpPr>
        <p:sp>
          <p:nvSpPr>
            <p:cNvPr id="22494" name="Google Shape;22494;p81"/>
            <p:cNvSpPr/>
            <p:nvPr/>
          </p:nvSpPr>
          <p:spPr>
            <a:xfrm>
              <a:off x="-53214000" y="2052925"/>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7" y="694"/>
                    <a:pt x="726" y="536"/>
                    <a:pt x="726" y="347"/>
                  </a:cubicBezTo>
                  <a:cubicBezTo>
                    <a:pt x="726"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5" name="Google Shape;22495;p81"/>
            <p:cNvSpPr/>
            <p:nvPr/>
          </p:nvSpPr>
          <p:spPr>
            <a:xfrm>
              <a:off x="-53139175" y="205292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6" name="Google Shape;22496;p81"/>
            <p:cNvSpPr/>
            <p:nvPr/>
          </p:nvSpPr>
          <p:spPr>
            <a:xfrm>
              <a:off x="-53288825" y="1903275"/>
              <a:ext cx="298550" cy="318225"/>
            </a:xfrm>
            <a:custGeom>
              <a:avLst/>
              <a:gdLst/>
              <a:ahLst/>
              <a:cxnLst/>
              <a:rect l="l" t="t" r="r" b="b"/>
              <a:pathLst>
                <a:path w="11942" h="12729" extrusionOk="0">
                  <a:moveTo>
                    <a:pt x="4853" y="757"/>
                  </a:moveTo>
                  <a:cubicBezTo>
                    <a:pt x="6428" y="757"/>
                    <a:pt x="7846" y="1639"/>
                    <a:pt x="8507" y="2994"/>
                  </a:cubicBezTo>
                  <a:lnTo>
                    <a:pt x="1167" y="2994"/>
                  </a:lnTo>
                  <a:cubicBezTo>
                    <a:pt x="1891" y="1639"/>
                    <a:pt x="3277" y="757"/>
                    <a:pt x="4853" y="757"/>
                  </a:cubicBezTo>
                  <a:close/>
                  <a:moveTo>
                    <a:pt x="11185" y="2994"/>
                  </a:moveTo>
                  <a:lnTo>
                    <a:pt x="11185" y="3340"/>
                  </a:lnTo>
                  <a:cubicBezTo>
                    <a:pt x="11185" y="3971"/>
                    <a:pt x="10681" y="4443"/>
                    <a:pt x="10083" y="4443"/>
                  </a:cubicBezTo>
                  <a:lnTo>
                    <a:pt x="9736" y="4443"/>
                  </a:lnTo>
                  <a:lnTo>
                    <a:pt x="9736" y="4097"/>
                  </a:lnTo>
                  <a:cubicBezTo>
                    <a:pt x="9736" y="3466"/>
                    <a:pt x="10240" y="2994"/>
                    <a:pt x="10839" y="2994"/>
                  </a:cubicBezTo>
                  <a:close/>
                  <a:moveTo>
                    <a:pt x="3151" y="3750"/>
                  </a:moveTo>
                  <a:lnTo>
                    <a:pt x="3498" y="4475"/>
                  </a:lnTo>
                  <a:lnTo>
                    <a:pt x="789" y="4475"/>
                  </a:lnTo>
                  <a:cubicBezTo>
                    <a:pt x="820" y="4223"/>
                    <a:pt x="852" y="3971"/>
                    <a:pt x="946" y="3750"/>
                  </a:cubicBezTo>
                  <a:close/>
                  <a:moveTo>
                    <a:pt x="5735" y="3750"/>
                  </a:moveTo>
                  <a:lnTo>
                    <a:pt x="5357" y="4475"/>
                  </a:lnTo>
                  <a:lnTo>
                    <a:pt x="4317" y="4475"/>
                  </a:lnTo>
                  <a:lnTo>
                    <a:pt x="3971" y="3750"/>
                  </a:lnTo>
                  <a:close/>
                  <a:moveTo>
                    <a:pt x="8822" y="3750"/>
                  </a:moveTo>
                  <a:cubicBezTo>
                    <a:pt x="8885" y="3971"/>
                    <a:pt x="8948" y="4223"/>
                    <a:pt x="8980" y="4475"/>
                  </a:cubicBezTo>
                  <a:lnTo>
                    <a:pt x="6270" y="4475"/>
                  </a:lnTo>
                  <a:lnTo>
                    <a:pt x="6617" y="3750"/>
                  </a:lnTo>
                  <a:close/>
                  <a:moveTo>
                    <a:pt x="10083" y="5231"/>
                  </a:moveTo>
                  <a:cubicBezTo>
                    <a:pt x="10713" y="5231"/>
                    <a:pt x="11185" y="5703"/>
                    <a:pt x="11185" y="6333"/>
                  </a:cubicBezTo>
                  <a:lnTo>
                    <a:pt x="11185" y="6680"/>
                  </a:lnTo>
                  <a:lnTo>
                    <a:pt x="10839" y="6680"/>
                  </a:lnTo>
                  <a:cubicBezTo>
                    <a:pt x="10209" y="6680"/>
                    <a:pt x="9736" y="6176"/>
                    <a:pt x="9736" y="5577"/>
                  </a:cubicBezTo>
                  <a:lnTo>
                    <a:pt x="9736" y="5231"/>
                  </a:lnTo>
                  <a:close/>
                  <a:moveTo>
                    <a:pt x="8980" y="5231"/>
                  </a:moveTo>
                  <a:lnTo>
                    <a:pt x="8980" y="7531"/>
                  </a:lnTo>
                  <a:lnTo>
                    <a:pt x="789" y="7531"/>
                  </a:lnTo>
                  <a:lnTo>
                    <a:pt x="789" y="5231"/>
                  </a:lnTo>
                  <a:close/>
                  <a:moveTo>
                    <a:pt x="8948" y="8224"/>
                  </a:moveTo>
                  <a:cubicBezTo>
                    <a:pt x="8728" y="10366"/>
                    <a:pt x="6995" y="11973"/>
                    <a:pt x="4853" y="11973"/>
                  </a:cubicBezTo>
                  <a:cubicBezTo>
                    <a:pt x="2710" y="11973"/>
                    <a:pt x="946" y="10303"/>
                    <a:pt x="757" y="8224"/>
                  </a:cubicBezTo>
                  <a:close/>
                  <a:moveTo>
                    <a:pt x="4853" y="1"/>
                  </a:moveTo>
                  <a:cubicBezTo>
                    <a:pt x="2175" y="1"/>
                    <a:pt x="1" y="2175"/>
                    <a:pt x="1" y="4853"/>
                  </a:cubicBezTo>
                  <a:lnTo>
                    <a:pt x="1" y="7877"/>
                  </a:lnTo>
                  <a:cubicBezTo>
                    <a:pt x="1" y="10555"/>
                    <a:pt x="2175" y="12729"/>
                    <a:pt x="4853" y="12729"/>
                  </a:cubicBezTo>
                  <a:cubicBezTo>
                    <a:pt x="7531" y="12729"/>
                    <a:pt x="9704" y="10555"/>
                    <a:pt x="9704" y="7877"/>
                  </a:cubicBezTo>
                  <a:lnTo>
                    <a:pt x="9704" y="7090"/>
                  </a:lnTo>
                  <a:cubicBezTo>
                    <a:pt x="10020" y="7310"/>
                    <a:pt x="10398" y="7436"/>
                    <a:pt x="10807" y="7436"/>
                  </a:cubicBezTo>
                  <a:lnTo>
                    <a:pt x="11532" y="7436"/>
                  </a:lnTo>
                  <a:cubicBezTo>
                    <a:pt x="11752" y="7436"/>
                    <a:pt x="11878" y="7279"/>
                    <a:pt x="11878" y="7090"/>
                  </a:cubicBezTo>
                  <a:lnTo>
                    <a:pt x="11878" y="6333"/>
                  </a:lnTo>
                  <a:cubicBezTo>
                    <a:pt x="11878" y="5735"/>
                    <a:pt x="11626" y="5199"/>
                    <a:pt x="11154" y="4853"/>
                  </a:cubicBezTo>
                  <a:cubicBezTo>
                    <a:pt x="11658" y="4475"/>
                    <a:pt x="11941" y="3971"/>
                    <a:pt x="11941" y="3340"/>
                  </a:cubicBezTo>
                  <a:lnTo>
                    <a:pt x="11941" y="2584"/>
                  </a:lnTo>
                  <a:cubicBezTo>
                    <a:pt x="11941" y="2395"/>
                    <a:pt x="11784" y="2238"/>
                    <a:pt x="11563" y="2238"/>
                  </a:cubicBezTo>
                  <a:lnTo>
                    <a:pt x="10839" y="2238"/>
                  </a:lnTo>
                  <a:cubicBezTo>
                    <a:pt x="10240" y="2238"/>
                    <a:pt x="9704" y="2521"/>
                    <a:pt x="9326" y="2994"/>
                  </a:cubicBezTo>
                  <a:cubicBezTo>
                    <a:pt x="8602" y="1261"/>
                    <a:pt x="6838" y="1"/>
                    <a:pt x="48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497" name="Google Shape;22497;p81"/>
          <p:cNvGrpSpPr/>
          <p:nvPr/>
        </p:nvGrpSpPr>
        <p:grpSpPr>
          <a:xfrm>
            <a:off x="8856191" y="4484816"/>
            <a:ext cx="482664" cy="481453"/>
            <a:chOff x="-53299850" y="2294725"/>
            <a:chExt cx="319025" cy="318225"/>
          </a:xfrm>
        </p:grpSpPr>
        <p:sp>
          <p:nvSpPr>
            <p:cNvPr id="22498" name="Google Shape;22498;p81"/>
            <p:cNvSpPr/>
            <p:nvPr/>
          </p:nvSpPr>
          <p:spPr>
            <a:xfrm>
              <a:off x="-53175400" y="2526500"/>
              <a:ext cx="72475" cy="29750"/>
            </a:xfrm>
            <a:custGeom>
              <a:avLst/>
              <a:gdLst/>
              <a:ahLst/>
              <a:cxnLst/>
              <a:rect l="l" t="t" r="r" b="b"/>
              <a:pathLst>
                <a:path w="2899" h="1190" extrusionOk="0">
                  <a:moveTo>
                    <a:pt x="387" y="0"/>
                  </a:moveTo>
                  <a:cubicBezTo>
                    <a:pt x="292" y="0"/>
                    <a:pt x="205" y="39"/>
                    <a:pt x="158" y="118"/>
                  </a:cubicBezTo>
                  <a:cubicBezTo>
                    <a:pt x="1" y="276"/>
                    <a:pt x="1" y="496"/>
                    <a:pt x="158" y="622"/>
                  </a:cubicBezTo>
                  <a:cubicBezTo>
                    <a:pt x="505" y="969"/>
                    <a:pt x="977" y="1189"/>
                    <a:pt x="1450" y="1189"/>
                  </a:cubicBezTo>
                  <a:cubicBezTo>
                    <a:pt x="1922" y="1189"/>
                    <a:pt x="2427" y="969"/>
                    <a:pt x="2742" y="622"/>
                  </a:cubicBezTo>
                  <a:cubicBezTo>
                    <a:pt x="2899" y="465"/>
                    <a:pt x="2899" y="244"/>
                    <a:pt x="2742" y="118"/>
                  </a:cubicBezTo>
                  <a:cubicBezTo>
                    <a:pt x="2679" y="55"/>
                    <a:pt x="2592" y="24"/>
                    <a:pt x="2501" y="24"/>
                  </a:cubicBezTo>
                  <a:cubicBezTo>
                    <a:pt x="2411" y="24"/>
                    <a:pt x="2316" y="55"/>
                    <a:pt x="2238" y="118"/>
                  </a:cubicBezTo>
                  <a:cubicBezTo>
                    <a:pt x="2048" y="307"/>
                    <a:pt x="1733" y="433"/>
                    <a:pt x="1450" y="433"/>
                  </a:cubicBezTo>
                  <a:cubicBezTo>
                    <a:pt x="1166" y="433"/>
                    <a:pt x="851" y="307"/>
                    <a:pt x="662" y="118"/>
                  </a:cubicBezTo>
                  <a:cubicBezTo>
                    <a:pt x="584" y="39"/>
                    <a:pt x="481" y="0"/>
                    <a:pt x="3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499" name="Google Shape;22499;p81"/>
            <p:cNvSpPr/>
            <p:nvPr/>
          </p:nvSpPr>
          <p:spPr>
            <a:xfrm>
              <a:off x="-53299850" y="2294725"/>
              <a:ext cx="319025" cy="318225"/>
            </a:xfrm>
            <a:custGeom>
              <a:avLst/>
              <a:gdLst/>
              <a:ahLst/>
              <a:cxnLst/>
              <a:rect l="l" t="t" r="r" b="b"/>
              <a:pathLst>
                <a:path w="12761" h="12729" extrusionOk="0">
                  <a:moveTo>
                    <a:pt x="6428" y="757"/>
                  </a:moveTo>
                  <a:cubicBezTo>
                    <a:pt x="8539" y="757"/>
                    <a:pt x="10335" y="2364"/>
                    <a:pt x="10524" y="4475"/>
                  </a:cubicBezTo>
                  <a:cubicBezTo>
                    <a:pt x="10492" y="4475"/>
                    <a:pt x="10398" y="4411"/>
                    <a:pt x="10366" y="4411"/>
                  </a:cubicBezTo>
                  <a:cubicBezTo>
                    <a:pt x="9090" y="4207"/>
                    <a:pt x="7759" y="4104"/>
                    <a:pt x="6428" y="4104"/>
                  </a:cubicBezTo>
                  <a:cubicBezTo>
                    <a:pt x="5097" y="4104"/>
                    <a:pt x="3766" y="4207"/>
                    <a:pt x="2490" y="4411"/>
                  </a:cubicBezTo>
                  <a:cubicBezTo>
                    <a:pt x="2458" y="4411"/>
                    <a:pt x="2364" y="4475"/>
                    <a:pt x="2332" y="4475"/>
                  </a:cubicBezTo>
                  <a:cubicBezTo>
                    <a:pt x="2521" y="2364"/>
                    <a:pt x="4286" y="757"/>
                    <a:pt x="6428" y="757"/>
                  </a:cubicBezTo>
                  <a:close/>
                  <a:moveTo>
                    <a:pt x="6404" y="4837"/>
                  </a:moveTo>
                  <a:cubicBezTo>
                    <a:pt x="7688" y="4837"/>
                    <a:pt x="8980" y="4947"/>
                    <a:pt x="10240" y="5168"/>
                  </a:cubicBezTo>
                  <a:cubicBezTo>
                    <a:pt x="10429" y="5199"/>
                    <a:pt x="10555" y="5357"/>
                    <a:pt x="10555" y="5514"/>
                  </a:cubicBezTo>
                  <a:lnTo>
                    <a:pt x="10555" y="6396"/>
                  </a:lnTo>
                  <a:cubicBezTo>
                    <a:pt x="10555" y="6995"/>
                    <a:pt x="10051" y="7499"/>
                    <a:pt x="9421" y="7499"/>
                  </a:cubicBezTo>
                  <a:lnTo>
                    <a:pt x="7436" y="7499"/>
                  </a:lnTo>
                  <a:cubicBezTo>
                    <a:pt x="7342" y="7499"/>
                    <a:pt x="7247" y="7467"/>
                    <a:pt x="7184" y="7373"/>
                  </a:cubicBezTo>
                  <a:lnTo>
                    <a:pt x="6648" y="6869"/>
                  </a:lnTo>
                  <a:cubicBezTo>
                    <a:pt x="6570" y="6790"/>
                    <a:pt x="6475" y="6751"/>
                    <a:pt x="6385" y="6751"/>
                  </a:cubicBezTo>
                  <a:cubicBezTo>
                    <a:pt x="6294" y="6751"/>
                    <a:pt x="6207" y="6790"/>
                    <a:pt x="6144" y="6869"/>
                  </a:cubicBezTo>
                  <a:lnTo>
                    <a:pt x="5640" y="7373"/>
                  </a:lnTo>
                  <a:cubicBezTo>
                    <a:pt x="5546" y="7467"/>
                    <a:pt x="5483" y="7499"/>
                    <a:pt x="5357" y="7499"/>
                  </a:cubicBezTo>
                  <a:lnTo>
                    <a:pt x="3403" y="7499"/>
                  </a:lnTo>
                  <a:cubicBezTo>
                    <a:pt x="2773" y="7499"/>
                    <a:pt x="2301" y="6995"/>
                    <a:pt x="2301" y="6396"/>
                  </a:cubicBezTo>
                  <a:lnTo>
                    <a:pt x="2301" y="5514"/>
                  </a:lnTo>
                  <a:cubicBezTo>
                    <a:pt x="2301" y="5325"/>
                    <a:pt x="2395" y="5168"/>
                    <a:pt x="2616" y="5168"/>
                  </a:cubicBezTo>
                  <a:cubicBezTo>
                    <a:pt x="3844" y="4947"/>
                    <a:pt x="5120" y="4837"/>
                    <a:pt x="6404" y="4837"/>
                  </a:cubicBezTo>
                  <a:close/>
                  <a:moveTo>
                    <a:pt x="1545" y="5451"/>
                  </a:moveTo>
                  <a:lnTo>
                    <a:pt x="1545" y="5483"/>
                  </a:lnTo>
                  <a:lnTo>
                    <a:pt x="1545" y="6333"/>
                  </a:lnTo>
                  <a:cubicBezTo>
                    <a:pt x="1545" y="6932"/>
                    <a:pt x="1828" y="7499"/>
                    <a:pt x="2301" y="7846"/>
                  </a:cubicBezTo>
                  <a:lnTo>
                    <a:pt x="2301" y="8192"/>
                  </a:lnTo>
                  <a:cubicBezTo>
                    <a:pt x="1450" y="8192"/>
                    <a:pt x="789" y="7530"/>
                    <a:pt x="789" y="6711"/>
                  </a:cubicBezTo>
                  <a:cubicBezTo>
                    <a:pt x="789" y="6207"/>
                    <a:pt x="1104" y="5735"/>
                    <a:pt x="1545" y="5451"/>
                  </a:cubicBezTo>
                  <a:close/>
                  <a:moveTo>
                    <a:pt x="11311" y="5483"/>
                  </a:moveTo>
                  <a:cubicBezTo>
                    <a:pt x="11752" y="5766"/>
                    <a:pt x="12067" y="6239"/>
                    <a:pt x="12067" y="6774"/>
                  </a:cubicBezTo>
                  <a:cubicBezTo>
                    <a:pt x="12004" y="7562"/>
                    <a:pt x="11343" y="8255"/>
                    <a:pt x="10555" y="8255"/>
                  </a:cubicBezTo>
                  <a:lnTo>
                    <a:pt x="10555" y="7877"/>
                  </a:lnTo>
                  <a:cubicBezTo>
                    <a:pt x="10996" y="7530"/>
                    <a:pt x="11311" y="7026"/>
                    <a:pt x="11311" y="6396"/>
                  </a:cubicBezTo>
                  <a:lnTo>
                    <a:pt x="11311" y="5514"/>
                  </a:lnTo>
                  <a:lnTo>
                    <a:pt x="11311" y="5483"/>
                  </a:lnTo>
                  <a:close/>
                  <a:moveTo>
                    <a:pt x="1545" y="8885"/>
                  </a:moveTo>
                  <a:cubicBezTo>
                    <a:pt x="1765" y="8948"/>
                    <a:pt x="2017" y="8980"/>
                    <a:pt x="2301" y="8980"/>
                  </a:cubicBezTo>
                  <a:cubicBezTo>
                    <a:pt x="2332" y="9515"/>
                    <a:pt x="2490" y="10019"/>
                    <a:pt x="2710" y="10492"/>
                  </a:cubicBezTo>
                  <a:lnTo>
                    <a:pt x="1891" y="10492"/>
                  </a:lnTo>
                  <a:cubicBezTo>
                    <a:pt x="1702" y="10492"/>
                    <a:pt x="1545" y="10334"/>
                    <a:pt x="1545" y="10145"/>
                  </a:cubicBezTo>
                  <a:lnTo>
                    <a:pt x="1545" y="8885"/>
                  </a:lnTo>
                  <a:close/>
                  <a:moveTo>
                    <a:pt x="6428" y="7688"/>
                  </a:moveTo>
                  <a:lnTo>
                    <a:pt x="6711" y="7972"/>
                  </a:lnTo>
                  <a:cubicBezTo>
                    <a:pt x="6900" y="8161"/>
                    <a:pt x="7216" y="8287"/>
                    <a:pt x="7499" y="8287"/>
                  </a:cubicBezTo>
                  <a:lnTo>
                    <a:pt x="9452" y="8287"/>
                  </a:lnTo>
                  <a:cubicBezTo>
                    <a:pt x="9578" y="8287"/>
                    <a:pt x="9704" y="8287"/>
                    <a:pt x="9799" y="8255"/>
                  </a:cubicBezTo>
                  <a:lnTo>
                    <a:pt x="9799" y="8633"/>
                  </a:lnTo>
                  <a:cubicBezTo>
                    <a:pt x="9799" y="10492"/>
                    <a:pt x="8287" y="11973"/>
                    <a:pt x="6428" y="11973"/>
                  </a:cubicBezTo>
                  <a:cubicBezTo>
                    <a:pt x="5609" y="11973"/>
                    <a:pt x="4853" y="11721"/>
                    <a:pt x="4254" y="11185"/>
                  </a:cubicBezTo>
                  <a:lnTo>
                    <a:pt x="4916" y="11185"/>
                  </a:lnTo>
                  <a:cubicBezTo>
                    <a:pt x="5136" y="11185"/>
                    <a:pt x="5294" y="11028"/>
                    <a:pt x="5294" y="10838"/>
                  </a:cubicBezTo>
                  <a:cubicBezTo>
                    <a:pt x="5294" y="10649"/>
                    <a:pt x="5136" y="10492"/>
                    <a:pt x="4916" y="10492"/>
                  </a:cubicBezTo>
                  <a:lnTo>
                    <a:pt x="3592" y="10492"/>
                  </a:lnTo>
                  <a:cubicBezTo>
                    <a:pt x="3246" y="9925"/>
                    <a:pt x="3025" y="9295"/>
                    <a:pt x="3025" y="8633"/>
                  </a:cubicBezTo>
                  <a:lnTo>
                    <a:pt x="3025" y="8255"/>
                  </a:lnTo>
                  <a:cubicBezTo>
                    <a:pt x="3151" y="8287"/>
                    <a:pt x="3277" y="8287"/>
                    <a:pt x="3403" y="8287"/>
                  </a:cubicBezTo>
                  <a:lnTo>
                    <a:pt x="5357" y="8287"/>
                  </a:lnTo>
                  <a:cubicBezTo>
                    <a:pt x="5672" y="8287"/>
                    <a:pt x="5955" y="8161"/>
                    <a:pt x="6144" y="7972"/>
                  </a:cubicBezTo>
                  <a:lnTo>
                    <a:pt x="6428" y="7688"/>
                  </a:lnTo>
                  <a:close/>
                  <a:moveTo>
                    <a:pt x="6396" y="1"/>
                  </a:moveTo>
                  <a:cubicBezTo>
                    <a:pt x="3781" y="1"/>
                    <a:pt x="1671" y="2112"/>
                    <a:pt x="1513" y="4632"/>
                  </a:cubicBezTo>
                  <a:cubicBezTo>
                    <a:pt x="631" y="4947"/>
                    <a:pt x="1" y="5766"/>
                    <a:pt x="1" y="6743"/>
                  </a:cubicBezTo>
                  <a:cubicBezTo>
                    <a:pt x="1" y="7404"/>
                    <a:pt x="284" y="8003"/>
                    <a:pt x="757" y="8413"/>
                  </a:cubicBezTo>
                  <a:lnTo>
                    <a:pt x="757" y="10082"/>
                  </a:lnTo>
                  <a:cubicBezTo>
                    <a:pt x="757" y="10712"/>
                    <a:pt x="1261" y="11185"/>
                    <a:pt x="1860" y="11185"/>
                  </a:cubicBezTo>
                  <a:lnTo>
                    <a:pt x="3151" y="11185"/>
                  </a:lnTo>
                  <a:cubicBezTo>
                    <a:pt x="3939" y="12130"/>
                    <a:pt x="5073" y="12729"/>
                    <a:pt x="6365" y="12729"/>
                  </a:cubicBezTo>
                  <a:cubicBezTo>
                    <a:pt x="8507" y="12729"/>
                    <a:pt x="10303" y="11028"/>
                    <a:pt x="10429" y="8980"/>
                  </a:cubicBezTo>
                  <a:cubicBezTo>
                    <a:pt x="11658" y="8980"/>
                    <a:pt x="12697" y="8003"/>
                    <a:pt x="12697" y="6743"/>
                  </a:cubicBezTo>
                  <a:cubicBezTo>
                    <a:pt x="12760" y="5798"/>
                    <a:pt x="12162" y="4947"/>
                    <a:pt x="11280" y="4632"/>
                  </a:cubicBezTo>
                  <a:cubicBezTo>
                    <a:pt x="11154" y="2049"/>
                    <a:pt x="9011" y="1"/>
                    <a:pt x="63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00" name="Google Shape;22500;p81"/>
          <p:cNvGrpSpPr/>
          <p:nvPr/>
        </p:nvGrpSpPr>
        <p:grpSpPr>
          <a:xfrm>
            <a:off x="8886582" y="5109429"/>
            <a:ext cx="421881" cy="480281"/>
            <a:chOff x="-53278575" y="2687750"/>
            <a:chExt cx="278850" cy="317450"/>
          </a:xfrm>
        </p:grpSpPr>
        <p:sp>
          <p:nvSpPr>
            <p:cNvPr id="22501" name="Google Shape;22501;p81"/>
            <p:cNvSpPr/>
            <p:nvPr/>
          </p:nvSpPr>
          <p:spPr>
            <a:xfrm>
              <a:off x="-53175400" y="2919525"/>
              <a:ext cx="71700" cy="28950"/>
            </a:xfrm>
            <a:custGeom>
              <a:avLst/>
              <a:gdLst/>
              <a:ahLst/>
              <a:cxnLst/>
              <a:rect l="l" t="t" r="r" b="b"/>
              <a:pathLst>
                <a:path w="2868" h="1158" extrusionOk="0">
                  <a:moveTo>
                    <a:pt x="351" y="0"/>
                  </a:moveTo>
                  <a:cubicBezTo>
                    <a:pt x="253" y="0"/>
                    <a:pt x="158" y="39"/>
                    <a:pt x="95" y="118"/>
                  </a:cubicBezTo>
                  <a:cubicBezTo>
                    <a:pt x="1" y="213"/>
                    <a:pt x="1" y="465"/>
                    <a:pt x="95" y="622"/>
                  </a:cubicBezTo>
                  <a:cubicBezTo>
                    <a:pt x="473" y="969"/>
                    <a:pt x="946" y="1158"/>
                    <a:pt x="1418" y="1158"/>
                  </a:cubicBezTo>
                  <a:cubicBezTo>
                    <a:pt x="1891" y="1158"/>
                    <a:pt x="2395" y="969"/>
                    <a:pt x="2710" y="622"/>
                  </a:cubicBezTo>
                  <a:cubicBezTo>
                    <a:pt x="2868" y="465"/>
                    <a:pt x="2868" y="213"/>
                    <a:pt x="2710" y="118"/>
                  </a:cubicBezTo>
                  <a:cubicBezTo>
                    <a:pt x="2631" y="39"/>
                    <a:pt x="2529" y="0"/>
                    <a:pt x="2434" y="0"/>
                  </a:cubicBezTo>
                  <a:cubicBezTo>
                    <a:pt x="2340" y="0"/>
                    <a:pt x="2253" y="39"/>
                    <a:pt x="2206" y="118"/>
                  </a:cubicBezTo>
                  <a:cubicBezTo>
                    <a:pt x="1985" y="307"/>
                    <a:pt x="1670" y="433"/>
                    <a:pt x="1418" y="433"/>
                  </a:cubicBezTo>
                  <a:cubicBezTo>
                    <a:pt x="1135" y="433"/>
                    <a:pt x="820" y="307"/>
                    <a:pt x="631" y="118"/>
                  </a:cubicBezTo>
                  <a:cubicBezTo>
                    <a:pt x="552" y="39"/>
                    <a:pt x="450"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2" name="Google Shape;22502;p81"/>
            <p:cNvSpPr/>
            <p:nvPr/>
          </p:nvSpPr>
          <p:spPr>
            <a:xfrm>
              <a:off x="-53185625"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3" name="Google Shape;22503;p81"/>
            <p:cNvSpPr/>
            <p:nvPr/>
          </p:nvSpPr>
          <p:spPr>
            <a:xfrm>
              <a:off x="-53110800" y="2854725"/>
              <a:ext cx="18125" cy="18150"/>
            </a:xfrm>
            <a:custGeom>
              <a:avLst/>
              <a:gdLst/>
              <a:ahLst/>
              <a:cxnLst/>
              <a:rect l="l" t="t" r="r" b="b"/>
              <a:pathLst>
                <a:path w="725" h="726" extrusionOk="0">
                  <a:moveTo>
                    <a:pt x="378" y="1"/>
                  </a:moveTo>
                  <a:cubicBezTo>
                    <a:pt x="158" y="1"/>
                    <a:pt x="0" y="190"/>
                    <a:pt x="0" y="379"/>
                  </a:cubicBezTo>
                  <a:cubicBezTo>
                    <a:pt x="0" y="568"/>
                    <a:pt x="158" y="725"/>
                    <a:pt x="378" y="725"/>
                  </a:cubicBezTo>
                  <a:cubicBezTo>
                    <a:pt x="567" y="725"/>
                    <a:pt x="725" y="568"/>
                    <a:pt x="725" y="379"/>
                  </a:cubicBezTo>
                  <a:cubicBezTo>
                    <a:pt x="725" y="190"/>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4" name="Google Shape;22504;p81"/>
            <p:cNvSpPr/>
            <p:nvPr/>
          </p:nvSpPr>
          <p:spPr>
            <a:xfrm>
              <a:off x="-53278575" y="2687750"/>
              <a:ext cx="278850" cy="317450"/>
            </a:xfrm>
            <a:custGeom>
              <a:avLst/>
              <a:gdLst/>
              <a:ahLst/>
              <a:cxnLst/>
              <a:rect l="l" t="t" r="r" b="b"/>
              <a:pathLst>
                <a:path w="11154" h="12698" extrusionOk="0">
                  <a:moveTo>
                    <a:pt x="5577" y="725"/>
                  </a:moveTo>
                  <a:cubicBezTo>
                    <a:pt x="6112" y="725"/>
                    <a:pt x="6554" y="1103"/>
                    <a:pt x="6680" y="1607"/>
                  </a:cubicBezTo>
                  <a:cubicBezTo>
                    <a:pt x="6333" y="1544"/>
                    <a:pt x="5955" y="1450"/>
                    <a:pt x="5577" y="1450"/>
                  </a:cubicBezTo>
                  <a:cubicBezTo>
                    <a:pt x="5167" y="1450"/>
                    <a:pt x="4821" y="1513"/>
                    <a:pt x="4474" y="1607"/>
                  </a:cubicBezTo>
                  <a:cubicBezTo>
                    <a:pt x="4600" y="1072"/>
                    <a:pt x="5010" y="725"/>
                    <a:pt x="5577" y="725"/>
                  </a:cubicBezTo>
                  <a:close/>
                  <a:moveTo>
                    <a:pt x="5577" y="2206"/>
                  </a:moveTo>
                  <a:cubicBezTo>
                    <a:pt x="7373" y="2206"/>
                    <a:pt x="8853" y="3624"/>
                    <a:pt x="8916" y="5451"/>
                  </a:cubicBezTo>
                  <a:lnTo>
                    <a:pt x="8066" y="4569"/>
                  </a:lnTo>
                  <a:cubicBezTo>
                    <a:pt x="7995" y="4498"/>
                    <a:pt x="7904" y="4457"/>
                    <a:pt x="7811" y="4457"/>
                  </a:cubicBezTo>
                  <a:cubicBezTo>
                    <a:pt x="7737" y="4457"/>
                    <a:pt x="7662" y="4482"/>
                    <a:pt x="7593" y="4537"/>
                  </a:cubicBezTo>
                  <a:cubicBezTo>
                    <a:pt x="6979" y="4947"/>
                    <a:pt x="6270" y="5152"/>
                    <a:pt x="5561" y="5152"/>
                  </a:cubicBezTo>
                  <a:cubicBezTo>
                    <a:pt x="4852" y="5152"/>
                    <a:pt x="4143" y="4947"/>
                    <a:pt x="3529" y="4537"/>
                  </a:cubicBezTo>
                  <a:cubicBezTo>
                    <a:pt x="3460" y="4482"/>
                    <a:pt x="3385" y="4457"/>
                    <a:pt x="3312" y="4457"/>
                  </a:cubicBezTo>
                  <a:cubicBezTo>
                    <a:pt x="3218" y="4457"/>
                    <a:pt x="3127" y="4498"/>
                    <a:pt x="3056" y="4569"/>
                  </a:cubicBezTo>
                  <a:lnTo>
                    <a:pt x="2174" y="5451"/>
                  </a:lnTo>
                  <a:cubicBezTo>
                    <a:pt x="2300" y="3624"/>
                    <a:pt x="3750" y="2206"/>
                    <a:pt x="5577" y="2206"/>
                  </a:cubicBezTo>
                  <a:close/>
                  <a:moveTo>
                    <a:pt x="1481" y="6711"/>
                  </a:moveTo>
                  <a:lnTo>
                    <a:pt x="1481" y="8192"/>
                  </a:lnTo>
                  <a:cubicBezTo>
                    <a:pt x="1040" y="8192"/>
                    <a:pt x="725" y="7845"/>
                    <a:pt x="725" y="7436"/>
                  </a:cubicBezTo>
                  <a:cubicBezTo>
                    <a:pt x="725" y="7058"/>
                    <a:pt x="1072" y="6711"/>
                    <a:pt x="1481" y="6711"/>
                  </a:cubicBezTo>
                  <a:close/>
                  <a:moveTo>
                    <a:pt x="9673" y="6711"/>
                  </a:moveTo>
                  <a:cubicBezTo>
                    <a:pt x="10051" y="6711"/>
                    <a:pt x="10429" y="7026"/>
                    <a:pt x="10429" y="7436"/>
                  </a:cubicBezTo>
                  <a:cubicBezTo>
                    <a:pt x="10429" y="7845"/>
                    <a:pt x="10051" y="8192"/>
                    <a:pt x="9673" y="8192"/>
                  </a:cubicBezTo>
                  <a:lnTo>
                    <a:pt x="9673" y="6711"/>
                  </a:lnTo>
                  <a:close/>
                  <a:moveTo>
                    <a:pt x="1576" y="9452"/>
                  </a:moveTo>
                  <a:cubicBezTo>
                    <a:pt x="1796" y="10460"/>
                    <a:pt x="2395" y="11342"/>
                    <a:pt x="3214" y="11941"/>
                  </a:cubicBezTo>
                  <a:lnTo>
                    <a:pt x="725" y="11941"/>
                  </a:lnTo>
                  <a:cubicBezTo>
                    <a:pt x="788" y="11027"/>
                    <a:pt x="1072" y="10208"/>
                    <a:pt x="1576" y="9452"/>
                  </a:cubicBezTo>
                  <a:close/>
                  <a:moveTo>
                    <a:pt x="7751" y="5294"/>
                  </a:moveTo>
                  <a:lnTo>
                    <a:pt x="8916" y="6459"/>
                  </a:lnTo>
                  <a:lnTo>
                    <a:pt x="8916" y="8539"/>
                  </a:lnTo>
                  <a:cubicBezTo>
                    <a:pt x="8916" y="10397"/>
                    <a:pt x="7436" y="11941"/>
                    <a:pt x="5577" y="11941"/>
                  </a:cubicBezTo>
                  <a:cubicBezTo>
                    <a:pt x="3718" y="11941"/>
                    <a:pt x="2237" y="10397"/>
                    <a:pt x="2237" y="8539"/>
                  </a:cubicBezTo>
                  <a:lnTo>
                    <a:pt x="2237" y="6459"/>
                  </a:lnTo>
                  <a:lnTo>
                    <a:pt x="2174" y="6459"/>
                  </a:lnTo>
                  <a:lnTo>
                    <a:pt x="3372" y="5294"/>
                  </a:lnTo>
                  <a:cubicBezTo>
                    <a:pt x="4033" y="5687"/>
                    <a:pt x="4781" y="5884"/>
                    <a:pt x="5538" y="5884"/>
                  </a:cubicBezTo>
                  <a:cubicBezTo>
                    <a:pt x="6294" y="5884"/>
                    <a:pt x="7058" y="5687"/>
                    <a:pt x="7751" y="5294"/>
                  </a:cubicBezTo>
                  <a:close/>
                  <a:moveTo>
                    <a:pt x="9547" y="9452"/>
                  </a:moveTo>
                  <a:cubicBezTo>
                    <a:pt x="10051" y="10177"/>
                    <a:pt x="10334" y="11027"/>
                    <a:pt x="10366" y="11941"/>
                  </a:cubicBezTo>
                  <a:lnTo>
                    <a:pt x="7908" y="11941"/>
                  </a:lnTo>
                  <a:cubicBezTo>
                    <a:pt x="8727" y="11342"/>
                    <a:pt x="9326" y="10492"/>
                    <a:pt x="9547" y="9452"/>
                  </a:cubicBezTo>
                  <a:close/>
                  <a:moveTo>
                    <a:pt x="5577" y="1"/>
                  </a:moveTo>
                  <a:cubicBezTo>
                    <a:pt x="4506" y="1"/>
                    <a:pt x="3687" y="851"/>
                    <a:pt x="3718" y="1923"/>
                  </a:cubicBezTo>
                  <a:cubicBezTo>
                    <a:pt x="2395" y="2584"/>
                    <a:pt x="1481" y="4002"/>
                    <a:pt x="1481" y="5577"/>
                  </a:cubicBezTo>
                  <a:lnTo>
                    <a:pt x="1481" y="5955"/>
                  </a:lnTo>
                  <a:cubicBezTo>
                    <a:pt x="662" y="5955"/>
                    <a:pt x="1" y="6617"/>
                    <a:pt x="1" y="7436"/>
                  </a:cubicBezTo>
                  <a:cubicBezTo>
                    <a:pt x="1" y="8097"/>
                    <a:pt x="442" y="8696"/>
                    <a:pt x="1103" y="8885"/>
                  </a:cubicBezTo>
                  <a:cubicBezTo>
                    <a:pt x="379" y="9862"/>
                    <a:pt x="1" y="11027"/>
                    <a:pt x="1" y="12225"/>
                  </a:cubicBezTo>
                  <a:lnTo>
                    <a:pt x="1" y="12319"/>
                  </a:lnTo>
                  <a:cubicBezTo>
                    <a:pt x="1" y="12540"/>
                    <a:pt x="127" y="12697"/>
                    <a:pt x="347" y="12697"/>
                  </a:cubicBezTo>
                  <a:lnTo>
                    <a:pt x="10775" y="12697"/>
                  </a:lnTo>
                  <a:cubicBezTo>
                    <a:pt x="10964" y="12697"/>
                    <a:pt x="11122" y="12540"/>
                    <a:pt x="11122" y="12319"/>
                  </a:cubicBezTo>
                  <a:lnTo>
                    <a:pt x="11122" y="12225"/>
                  </a:lnTo>
                  <a:cubicBezTo>
                    <a:pt x="11122" y="11027"/>
                    <a:pt x="10744" y="9862"/>
                    <a:pt x="10019" y="8885"/>
                  </a:cubicBezTo>
                  <a:cubicBezTo>
                    <a:pt x="10681" y="8696"/>
                    <a:pt x="11153" y="8129"/>
                    <a:pt x="11153" y="7436"/>
                  </a:cubicBezTo>
                  <a:cubicBezTo>
                    <a:pt x="11153" y="6617"/>
                    <a:pt x="10492" y="5955"/>
                    <a:pt x="9673" y="5955"/>
                  </a:cubicBezTo>
                  <a:lnTo>
                    <a:pt x="9673" y="5577"/>
                  </a:lnTo>
                  <a:cubicBezTo>
                    <a:pt x="9673" y="3970"/>
                    <a:pt x="8759" y="2584"/>
                    <a:pt x="7436" y="1923"/>
                  </a:cubicBezTo>
                  <a:cubicBezTo>
                    <a:pt x="7467" y="851"/>
                    <a:pt x="658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05" name="Google Shape;22505;p81"/>
          <p:cNvGrpSpPr/>
          <p:nvPr/>
        </p:nvGrpSpPr>
        <p:grpSpPr>
          <a:xfrm>
            <a:off x="10648440" y="5109012"/>
            <a:ext cx="482664" cy="483080"/>
            <a:chOff x="-52101875" y="2687475"/>
            <a:chExt cx="319025" cy="319300"/>
          </a:xfrm>
        </p:grpSpPr>
        <p:sp>
          <p:nvSpPr>
            <p:cNvPr id="22506" name="Google Shape;22506;p81"/>
            <p:cNvSpPr/>
            <p:nvPr/>
          </p:nvSpPr>
          <p:spPr>
            <a:xfrm>
              <a:off x="-51978200" y="2920300"/>
              <a:ext cx="72475" cy="29750"/>
            </a:xfrm>
            <a:custGeom>
              <a:avLst/>
              <a:gdLst/>
              <a:ahLst/>
              <a:cxnLst/>
              <a:rect l="l" t="t" r="r" b="b"/>
              <a:pathLst>
                <a:path w="2899" h="1190" extrusionOk="0">
                  <a:moveTo>
                    <a:pt x="386" y="1"/>
                  </a:moveTo>
                  <a:cubicBezTo>
                    <a:pt x="292" y="1"/>
                    <a:pt x="205" y="40"/>
                    <a:pt x="158" y="119"/>
                  </a:cubicBezTo>
                  <a:cubicBezTo>
                    <a:pt x="0" y="276"/>
                    <a:pt x="0" y="497"/>
                    <a:pt x="158" y="623"/>
                  </a:cubicBezTo>
                  <a:cubicBezTo>
                    <a:pt x="504" y="969"/>
                    <a:pt x="977" y="1190"/>
                    <a:pt x="1449" y="1190"/>
                  </a:cubicBezTo>
                  <a:cubicBezTo>
                    <a:pt x="1922" y="1190"/>
                    <a:pt x="2426" y="969"/>
                    <a:pt x="2741" y="623"/>
                  </a:cubicBezTo>
                  <a:cubicBezTo>
                    <a:pt x="2899" y="465"/>
                    <a:pt x="2899" y="245"/>
                    <a:pt x="2741" y="119"/>
                  </a:cubicBezTo>
                  <a:cubicBezTo>
                    <a:pt x="2678" y="40"/>
                    <a:pt x="2591" y="1"/>
                    <a:pt x="2501" y="1"/>
                  </a:cubicBezTo>
                  <a:cubicBezTo>
                    <a:pt x="2410" y="1"/>
                    <a:pt x="2316" y="40"/>
                    <a:pt x="2237" y="119"/>
                  </a:cubicBezTo>
                  <a:cubicBezTo>
                    <a:pt x="2048" y="308"/>
                    <a:pt x="1733" y="434"/>
                    <a:pt x="1449" y="434"/>
                  </a:cubicBezTo>
                  <a:cubicBezTo>
                    <a:pt x="1134" y="434"/>
                    <a:pt x="851" y="308"/>
                    <a:pt x="662" y="119"/>
                  </a:cubicBezTo>
                  <a:cubicBezTo>
                    <a:pt x="583" y="40"/>
                    <a:pt x="481"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7" name="Google Shape;22507;p81"/>
            <p:cNvSpPr/>
            <p:nvPr/>
          </p:nvSpPr>
          <p:spPr>
            <a:xfrm>
              <a:off x="-51988450" y="285710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8" name="Google Shape;22508;p81"/>
            <p:cNvSpPr/>
            <p:nvPr/>
          </p:nvSpPr>
          <p:spPr>
            <a:xfrm>
              <a:off x="-51913625" y="28571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09" name="Google Shape;22509;p81"/>
            <p:cNvSpPr/>
            <p:nvPr/>
          </p:nvSpPr>
          <p:spPr>
            <a:xfrm>
              <a:off x="-52101875" y="2687475"/>
              <a:ext cx="319025" cy="319300"/>
            </a:xfrm>
            <a:custGeom>
              <a:avLst/>
              <a:gdLst/>
              <a:ahLst/>
              <a:cxnLst/>
              <a:rect l="l" t="t" r="r" b="b"/>
              <a:pathLst>
                <a:path w="12761" h="12772" extrusionOk="0">
                  <a:moveTo>
                    <a:pt x="788" y="1398"/>
                  </a:moveTo>
                  <a:cubicBezTo>
                    <a:pt x="1324" y="1902"/>
                    <a:pt x="1954" y="2312"/>
                    <a:pt x="2616" y="2564"/>
                  </a:cubicBezTo>
                  <a:cubicBezTo>
                    <a:pt x="2458" y="2942"/>
                    <a:pt x="2364" y="3288"/>
                    <a:pt x="2332" y="3666"/>
                  </a:cubicBezTo>
                  <a:cubicBezTo>
                    <a:pt x="1419" y="3572"/>
                    <a:pt x="788" y="2784"/>
                    <a:pt x="788" y="1871"/>
                  </a:cubicBezTo>
                  <a:lnTo>
                    <a:pt x="788" y="1398"/>
                  </a:lnTo>
                  <a:close/>
                  <a:moveTo>
                    <a:pt x="5294" y="957"/>
                  </a:moveTo>
                  <a:lnTo>
                    <a:pt x="5294" y="3761"/>
                  </a:lnTo>
                  <a:lnTo>
                    <a:pt x="3088" y="3761"/>
                  </a:lnTo>
                  <a:cubicBezTo>
                    <a:pt x="3214" y="2469"/>
                    <a:pt x="4097" y="1366"/>
                    <a:pt x="5294" y="957"/>
                  </a:cubicBezTo>
                  <a:close/>
                  <a:moveTo>
                    <a:pt x="7531" y="957"/>
                  </a:moveTo>
                  <a:cubicBezTo>
                    <a:pt x="8728" y="1366"/>
                    <a:pt x="9578" y="2469"/>
                    <a:pt x="9736" y="3761"/>
                  </a:cubicBezTo>
                  <a:lnTo>
                    <a:pt x="7531" y="3761"/>
                  </a:lnTo>
                  <a:lnTo>
                    <a:pt x="7531" y="957"/>
                  </a:lnTo>
                  <a:close/>
                  <a:moveTo>
                    <a:pt x="12036" y="1429"/>
                  </a:moveTo>
                  <a:lnTo>
                    <a:pt x="12036" y="1902"/>
                  </a:lnTo>
                  <a:cubicBezTo>
                    <a:pt x="12036" y="2816"/>
                    <a:pt x="11343" y="3572"/>
                    <a:pt x="10492" y="3761"/>
                  </a:cubicBezTo>
                  <a:cubicBezTo>
                    <a:pt x="10461" y="3351"/>
                    <a:pt x="10366" y="3005"/>
                    <a:pt x="10208" y="2658"/>
                  </a:cubicBezTo>
                  <a:cubicBezTo>
                    <a:pt x="10870" y="2343"/>
                    <a:pt x="11500" y="1902"/>
                    <a:pt x="12036" y="1429"/>
                  </a:cubicBezTo>
                  <a:close/>
                  <a:moveTo>
                    <a:pt x="6302" y="736"/>
                  </a:moveTo>
                  <a:cubicBezTo>
                    <a:pt x="6428" y="736"/>
                    <a:pt x="6680" y="768"/>
                    <a:pt x="6774" y="768"/>
                  </a:cubicBezTo>
                  <a:lnTo>
                    <a:pt x="6774" y="4107"/>
                  </a:lnTo>
                  <a:cubicBezTo>
                    <a:pt x="6774" y="4296"/>
                    <a:pt x="6932" y="4454"/>
                    <a:pt x="7152" y="4454"/>
                  </a:cubicBezTo>
                  <a:lnTo>
                    <a:pt x="9736" y="4454"/>
                  </a:lnTo>
                  <a:lnTo>
                    <a:pt x="9736" y="5242"/>
                  </a:lnTo>
                  <a:lnTo>
                    <a:pt x="2994" y="5242"/>
                  </a:lnTo>
                  <a:lnTo>
                    <a:pt x="2994" y="4454"/>
                  </a:lnTo>
                  <a:lnTo>
                    <a:pt x="5609" y="4454"/>
                  </a:lnTo>
                  <a:cubicBezTo>
                    <a:pt x="5798" y="4454"/>
                    <a:pt x="5955" y="4296"/>
                    <a:pt x="5955" y="4107"/>
                  </a:cubicBezTo>
                  <a:lnTo>
                    <a:pt x="5955" y="768"/>
                  </a:lnTo>
                  <a:cubicBezTo>
                    <a:pt x="6081" y="768"/>
                    <a:pt x="6207" y="736"/>
                    <a:pt x="6302" y="736"/>
                  </a:cubicBezTo>
                  <a:close/>
                  <a:moveTo>
                    <a:pt x="2301" y="6785"/>
                  </a:moveTo>
                  <a:lnTo>
                    <a:pt x="2301" y="8297"/>
                  </a:lnTo>
                  <a:cubicBezTo>
                    <a:pt x="1891" y="8297"/>
                    <a:pt x="1545" y="7919"/>
                    <a:pt x="1545" y="7541"/>
                  </a:cubicBezTo>
                  <a:cubicBezTo>
                    <a:pt x="1545" y="7132"/>
                    <a:pt x="1891" y="6785"/>
                    <a:pt x="2301" y="6785"/>
                  </a:cubicBezTo>
                  <a:close/>
                  <a:moveTo>
                    <a:pt x="9767" y="6029"/>
                  </a:moveTo>
                  <a:lnTo>
                    <a:pt x="9767" y="8297"/>
                  </a:lnTo>
                  <a:lnTo>
                    <a:pt x="8759" y="8297"/>
                  </a:lnTo>
                  <a:cubicBezTo>
                    <a:pt x="8035" y="7841"/>
                    <a:pt x="7215" y="7612"/>
                    <a:pt x="6400" y="7612"/>
                  </a:cubicBezTo>
                  <a:cubicBezTo>
                    <a:pt x="5585" y="7612"/>
                    <a:pt x="4774" y="7841"/>
                    <a:pt x="4065" y="8297"/>
                  </a:cubicBezTo>
                  <a:lnTo>
                    <a:pt x="3057" y="8297"/>
                  </a:lnTo>
                  <a:lnTo>
                    <a:pt x="3057" y="6029"/>
                  </a:lnTo>
                  <a:close/>
                  <a:moveTo>
                    <a:pt x="10524" y="6785"/>
                  </a:moveTo>
                  <a:cubicBezTo>
                    <a:pt x="10933" y="6785"/>
                    <a:pt x="11280" y="7100"/>
                    <a:pt x="11280" y="7541"/>
                  </a:cubicBezTo>
                  <a:cubicBezTo>
                    <a:pt x="11280" y="7919"/>
                    <a:pt x="10933" y="8297"/>
                    <a:pt x="10524" y="8297"/>
                  </a:cubicBezTo>
                  <a:lnTo>
                    <a:pt x="10524" y="6785"/>
                  </a:lnTo>
                  <a:close/>
                  <a:moveTo>
                    <a:pt x="6381" y="8290"/>
                  </a:moveTo>
                  <a:cubicBezTo>
                    <a:pt x="7089" y="8290"/>
                    <a:pt x="7798" y="8502"/>
                    <a:pt x="8413" y="8928"/>
                  </a:cubicBezTo>
                  <a:cubicBezTo>
                    <a:pt x="8476" y="8959"/>
                    <a:pt x="8507" y="8991"/>
                    <a:pt x="8602" y="8991"/>
                  </a:cubicBezTo>
                  <a:lnTo>
                    <a:pt x="9704" y="8991"/>
                  </a:lnTo>
                  <a:cubicBezTo>
                    <a:pt x="9547" y="10692"/>
                    <a:pt x="8129" y="11984"/>
                    <a:pt x="6396" y="11984"/>
                  </a:cubicBezTo>
                  <a:cubicBezTo>
                    <a:pt x="4664" y="11984"/>
                    <a:pt x="3246" y="10692"/>
                    <a:pt x="3057" y="8991"/>
                  </a:cubicBezTo>
                  <a:lnTo>
                    <a:pt x="4160" y="8991"/>
                  </a:lnTo>
                  <a:cubicBezTo>
                    <a:pt x="4223" y="8991"/>
                    <a:pt x="4317" y="8959"/>
                    <a:pt x="4349" y="8928"/>
                  </a:cubicBezTo>
                  <a:cubicBezTo>
                    <a:pt x="4963" y="8502"/>
                    <a:pt x="5672" y="8290"/>
                    <a:pt x="6381" y="8290"/>
                  </a:cubicBezTo>
                  <a:close/>
                  <a:moveTo>
                    <a:pt x="12402" y="1"/>
                  </a:moveTo>
                  <a:cubicBezTo>
                    <a:pt x="12282" y="1"/>
                    <a:pt x="12165" y="47"/>
                    <a:pt x="12067" y="169"/>
                  </a:cubicBezTo>
                  <a:cubicBezTo>
                    <a:pt x="11563" y="957"/>
                    <a:pt x="10776" y="1587"/>
                    <a:pt x="9862" y="1934"/>
                  </a:cubicBezTo>
                  <a:cubicBezTo>
                    <a:pt x="9106" y="768"/>
                    <a:pt x="7814" y="12"/>
                    <a:pt x="6396" y="12"/>
                  </a:cubicBezTo>
                  <a:cubicBezTo>
                    <a:pt x="4979" y="12"/>
                    <a:pt x="3687" y="768"/>
                    <a:pt x="2931" y="1934"/>
                  </a:cubicBezTo>
                  <a:cubicBezTo>
                    <a:pt x="2017" y="1587"/>
                    <a:pt x="1230" y="957"/>
                    <a:pt x="725" y="169"/>
                  </a:cubicBezTo>
                  <a:cubicBezTo>
                    <a:pt x="647" y="65"/>
                    <a:pt x="504" y="4"/>
                    <a:pt x="368" y="4"/>
                  </a:cubicBezTo>
                  <a:cubicBezTo>
                    <a:pt x="339" y="4"/>
                    <a:pt x="311" y="6"/>
                    <a:pt x="284" y="12"/>
                  </a:cubicBezTo>
                  <a:cubicBezTo>
                    <a:pt x="127" y="43"/>
                    <a:pt x="1" y="201"/>
                    <a:pt x="1" y="358"/>
                  </a:cubicBezTo>
                  <a:lnTo>
                    <a:pt x="1" y="1871"/>
                  </a:lnTo>
                  <a:cubicBezTo>
                    <a:pt x="1" y="3162"/>
                    <a:pt x="1009" y="4265"/>
                    <a:pt x="2269" y="4454"/>
                  </a:cubicBezTo>
                  <a:lnTo>
                    <a:pt x="2269" y="6029"/>
                  </a:lnTo>
                  <a:cubicBezTo>
                    <a:pt x="1419" y="6029"/>
                    <a:pt x="757" y="6722"/>
                    <a:pt x="757" y="7541"/>
                  </a:cubicBezTo>
                  <a:cubicBezTo>
                    <a:pt x="757" y="8360"/>
                    <a:pt x="1419" y="9022"/>
                    <a:pt x="2269" y="9022"/>
                  </a:cubicBezTo>
                  <a:cubicBezTo>
                    <a:pt x="2458" y="11133"/>
                    <a:pt x="4223" y="12771"/>
                    <a:pt x="6365" y="12771"/>
                  </a:cubicBezTo>
                  <a:cubicBezTo>
                    <a:pt x="8476" y="12771"/>
                    <a:pt x="10240" y="11133"/>
                    <a:pt x="10461" y="9022"/>
                  </a:cubicBezTo>
                  <a:cubicBezTo>
                    <a:pt x="11280" y="9022"/>
                    <a:pt x="11941" y="8360"/>
                    <a:pt x="11941" y="7541"/>
                  </a:cubicBezTo>
                  <a:cubicBezTo>
                    <a:pt x="11941" y="6722"/>
                    <a:pt x="11280" y="6029"/>
                    <a:pt x="10461" y="6029"/>
                  </a:cubicBezTo>
                  <a:cubicBezTo>
                    <a:pt x="10524" y="5840"/>
                    <a:pt x="10524" y="4611"/>
                    <a:pt x="10524" y="4454"/>
                  </a:cubicBezTo>
                  <a:cubicBezTo>
                    <a:pt x="11784" y="4265"/>
                    <a:pt x="12760" y="3194"/>
                    <a:pt x="12760" y="1871"/>
                  </a:cubicBezTo>
                  <a:lnTo>
                    <a:pt x="12760" y="358"/>
                  </a:lnTo>
                  <a:cubicBezTo>
                    <a:pt x="12760" y="201"/>
                    <a:pt x="12666" y="43"/>
                    <a:pt x="12508" y="12"/>
                  </a:cubicBezTo>
                  <a:cubicBezTo>
                    <a:pt x="12473" y="5"/>
                    <a:pt x="12438" y="1"/>
                    <a:pt x="124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0" name="Google Shape;22510;p81"/>
          <p:cNvGrpSpPr/>
          <p:nvPr/>
        </p:nvGrpSpPr>
        <p:grpSpPr>
          <a:xfrm>
            <a:off x="8268106" y="2044243"/>
            <a:ext cx="423053" cy="481453"/>
            <a:chOff x="-56774050" y="1904075"/>
            <a:chExt cx="279625" cy="318225"/>
          </a:xfrm>
        </p:grpSpPr>
        <p:sp>
          <p:nvSpPr>
            <p:cNvPr id="22511" name="Google Shape;22511;p81"/>
            <p:cNvSpPr/>
            <p:nvPr/>
          </p:nvSpPr>
          <p:spPr>
            <a:xfrm>
              <a:off x="-56671650" y="2135825"/>
              <a:ext cx="72475" cy="28975"/>
            </a:xfrm>
            <a:custGeom>
              <a:avLst/>
              <a:gdLst/>
              <a:ahLst/>
              <a:cxnLst/>
              <a:rect l="l" t="t" r="r" b="b"/>
              <a:pathLst>
                <a:path w="2899" h="1159" extrusionOk="0">
                  <a:moveTo>
                    <a:pt x="398" y="1"/>
                  </a:moveTo>
                  <a:cubicBezTo>
                    <a:pt x="307" y="1"/>
                    <a:pt x="221" y="40"/>
                    <a:pt x="158" y="119"/>
                  </a:cubicBezTo>
                  <a:cubicBezTo>
                    <a:pt x="0" y="276"/>
                    <a:pt x="0" y="497"/>
                    <a:pt x="158" y="623"/>
                  </a:cubicBezTo>
                  <a:cubicBezTo>
                    <a:pt x="504" y="970"/>
                    <a:pt x="977" y="1159"/>
                    <a:pt x="1449" y="1159"/>
                  </a:cubicBezTo>
                  <a:cubicBezTo>
                    <a:pt x="1922" y="1159"/>
                    <a:pt x="2426" y="970"/>
                    <a:pt x="2741" y="623"/>
                  </a:cubicBezTo>
                  <a:cubicBezTo>
                    <a:pt x="2899" y="465"/>
                    <a:pt x="2899"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8"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2" name="Google Shape;22512;p81"/>
            <p:cNvSpPr/>
            <p:nvPr/>
          </p:nvSpPr>
          <p:spPr>
            <a:xfrm>
              <a:off x="-56774050" y="1904075"/>
              <a:ext cx="279625" cy="318225"/>
            </a:xfrm>
            <a:custGeom>
              <a:avLst/>
              <a:gdLst/>
              <a:ahLst/>
              <a:cxnLst/>
              <a:rect l="l" t="t" r="r" b="b"/>
              <a:pathLst>
                <a:path w="11185" h="12729" extrusionOk="0">
                  <a:moveTo>
                    <a:pt x="5545" y="757"/>
                  </a:moveTo>
                  <a:cubicBezTo>
                    <a:pt x="7278" y="757"/>
                    <a:pt x="8696" y="2048"/>
                    <a:pt x="8885" y="3750"/>
                  </a:cubicBezTo>
                  <a:lnTo>
                    <a:pt x="4789" y="3750"/>
                  </a:lnTo>
                  <a:cubicBezTo>
                    <a:pt x="3056" y="3750"/>
                    <a:pt x="1639" y="2395"/>
                    <a:pt x="1450" y="757"/>
                  </a:cubicBezTo>
                  <a:close/>
                  <a:moveTo>
                    <a:pt x="2710" y="3844"/>
                  </a:moveTo>
                  <a:cubicBezTo>
                    <a:pt x="3277" y="4254"/>
                    <a:pt x="4002" y="4506"/>
                    <a:pt x="4789" y="4506"/>
                  </a:cubicBezTo>
                  <a:lnTo>
                    <a:pt x="8885" y="4506"/>
                  </a:lnTo>
                  <a:lnTo>
                    <a:pt x="8885" y="5608"/>
                  </a:lnTo>
                  <a:cubicBezTo>
                    <a:pt x="8570" y="5356"/>
                    <a:pt x="8192" y="5230"/>
                    <a:pt x="7782" y="5230"/>
                  </a:cubicBezTo>
                  <a:cubicBezTo>
                    <a:pt x="6900" y="5230"/>
                    <a:pt x="6144" y="5860"/>
                    <a:pt x="5986" y="6742"/>
                  </a:cubicBezTo>
                  <a:lnTo>
                    <a:pt x="5167" y="6742"/>
                  </a:lnTo>
                  <a:cubicBezTo>
                    <a:pt x="5010" y="5860"/>
                    <a:pt x="4222" y="5230"/>
                    <a:pt x="3340" y="5230"/>
                  </a:cubicBezTo>
                  <a:cubicBezTo>
                    <a:pt x="2899" y="5230"/>
                    <a:pt x="2552" y="5388"/>
                    <a:pt x="2237" y="5608"/>
                  </a:cubicBezTo>
                  <a:cubicBezTo>
                    <a:pt x="2237" y="4978"/>
                    <a:pt x="2395" y="4380"/>
                    <a:pt x="2710" y="3844"/>
                  </a:cubicBezTo>
                  <a:close/>
                  <a:moveTo>
                    <a:pt x="1450" y="5986"/>
                  </a:moveTo>
                  <a:lnTo>
                    <a:pt x="1450" y="7467"/>
                  </a:lnTo>
                  <a:cubicBezTo>
                    <a:pt x="1432" y="7468"/>
                    <a:pt x="1415" y="7469"/>
                    <a:pt x="1398" y="7469"/>
                  </a:cubicBezTo>
                  <a:cubicBezTo>
                    <a:pt x="984" y="7469"/>
                    <a:pt x="694" y="7106"/>
                    <a:pt x="694" y="6742"/>
                  </a:cubicBezTo>
                  <a:cubicBezTo>
                    <a:pt x="694" y="6333"/>
                    <a:pt x="1009" y="5986"/>
                    <a:pt x="1450" y="5986"/>
                  </a:cubicBezTo>
                  <a:close/>
                  <a:moveTo>
                    <a:pt x="9641" y="5986"/>
                  </a:moveTo>
                  <a:cubicBezTo>
                    <a:pt x="10051" y="5986"/>
                    <a:pt x="10397" y="6301"/>
                    <a:pt x="10397" y="6742"/>
                  </a:cubicBezTo>
                  <a:cubicBezTo>
                    <a:pt x="10397" y="7184"/>
                    <a:pt x="10051" y="7499"/>
                    <a:pt x="9641" y="7499"/>
                  </a:cubicBezTo>
                  <a:lnTo>
                    <a:pt x="9641" y="5986"/>
                  </a:lnTo>
                  <a:close/>
                  <a:moveTo>
                    <a:pt x="3309" y="5986"/>
                  </a:moveTo>
                  <a:cubicBezTo>
                    <a:pt x="3939" y="5986"/>
                    <a:pt x="4411" y="6490"/>
                    <a:pt x="4411" y="7089"/>
                  </a:cubicBezTo>
                  <a:cubicBezTo>
                    <a:pt x="4411" y="7719"/>
                    <a:pt x="3907" y="8192"/>
                    <a:pt x="3309" y="8192"/>
                  </a:cubicBezTo>
                  <a:cubicBezTo>
                    <a:pt x="2678" y="8192"/>
                    <a:pt x="2206" y="7688"/>
                    <a:pt x="2206" y="7089"/>
                  </a:cubicBezTo>
                  <a:cubicBezTo>
                    <a:pt x="2206" y="6459"/>
                    <a:pt x="2710" y="5986"/>
                    <a:pt x="3309" y="5986"/>
                  </a:cubicBezTo>
                  <a:close/>
                  <a:moveTo>
                    <a:pt x="7782" y="6018"/>
                  </a:moveTo>
                  <a:cubicBezTo>
                    <a:pt x="8412" y="6018"/>
                    <a:pt x="8885" y="6553"/>
                    <a:pt x="8885" y="7121"/>
                  </a:cubicBezTo>
                  <a:cubicBezTo>
                    <a:pt x="8885" y="7719"/>
                    <a:pt x="8381" y="8223"/>
                    <a:pt x="7782" y="8223"/>
                  </a:cubicBezTo>
                  <a:cubicBezTo>
                    <a:pt x="7152" y="8223"/>
                    <a:pt x="6680" y="7719"/>
                    <a:pt x="6680" y="7121"/>
                  </a:cubicBezTo>
                  <a:cubicBezTo>
                    <a:pt x="6680" y="6490"/>
                    <a:pt x="7215" y="6018"/>
                    <a:pt x="7782" y="6018"/>
                  </a:cubicBezTo>
                  <a:close/>
                  <a:moveTo>
                    <a:pt x="5955" y="7436"/>
                  </a:moveTo>
                  <a:cubicBezTo>
                    <a:pt x="6112" y="8318"/>
                    <a:pt x="6900" y="8948"/>
                    <a:pt x="7751" y="8948"/>
                  </a:cubicBezTo>
                  <a:cubicBezTo>
                    <a:pt x="8192" y="8948"/>
                    <a:pt x="8538" y="8790"/>
                    <a:pt x="8853" y="8601"/>
                  </a:cubicBezTo>
                  <a:lnTo>
                    <a:pt x="8853" y="8601"/>
                  </a:lnTo>
                  <a:cubicBezTo>
                    <a:pt x="8885" y="10334"/>
                    <a:pt x="7593" y="11783"/>
                    <a:pt x="5892" y="11941"/>
                  </a:cubicBezTo>
                  <a:lnTo>
                    <a:pt x="5892" y="11594"/>
                  </a:lnTo>
                  <a:cubicBezTo>
                    <a:pt x="5892" y="11374"/>
                    <a:pt x="5734" y="11216"/>
                    <a:pt x="5545" y="11216"/>
                  </a:cubicBezTo>
                  <a:cubicBezTo>
                    <a:pt x="5356" y="11216"/>
                    <a:pt x="5199" y="11374"/>
                    <a:pt x="5199" y="11594"/>
                  </a:cubicBezTo>
                  <a:lnTo>
                    <a:pt x="5199" y="11941"/>
                  </a:lnTo>
                  <a:cubicBezTo>
                    <a:pt x="3498" y="11752"/>
                    <a:pt x="2206" y="10334"/>
                    <a:pt x="2206" y="8601"/>
                  </a:cubicBezTo>
                  <a:lnTo>
                    <a:pt x="2206" y="8601"/>
                  </a:lnTo>
                  <a:cubicBezTo>
                    <a:pt x="2521" y="8822"/>
                    <a:pt x="2899" y="8948"/>
                    <a:pt x="3309" y="8948"/>
                  </a:cubicBezTo>
                  <a:cubicBezTo>
                    <a:pt x="4222" y="8948"/>
                    <a:pt x="4947" y="8318"/>
                    <a:pt x="5136" y="7436"/>
                  </a:cubicBezTo>
                  <a:close/>
                  <a:moveTo>
                    <a:pt x="1072" y="0"/>
                  </a:moveTo>
                  <a:cubicBezTo>
                    <a:pt x="851" y="0"/>
                    <a:pt x="725" y="158"/>
                    <a:pt x="725" y="347"/>
                  </a:cubicBezTo>
                  <a:cubicBezTo>
                    <a:pt x="725" y="1576"/>
                    <a:pt x="1229" y="2678"/>
                    <a:pt x="2080" y="3434"/>
                  </a:cubicBezTo>
                  <a:cubicBezTo>
                    <a:pt x="1733" y="3970"/>
                    <a:pt x="1544" y="4569"/>
                    <a:pt x="1513" y="5230"/>
                  </a:cubicBezTo>
                  <a:cubicBezTo>
                    <a:pt x="662" y="5230"/>
                    <a:pt x="0" y="5923"/>
                    <a:pt x="0" y="6742"/>
                  </a:cubicBezTo>
                  <a:cubicBezTo>
                    <a:pt x="0" y="7562"/>
                    <a:pt x="662" y="8223"/>
                    <a:pt x="1513" y="8223"/>
                  </a:cubicBezTo>
                  <a:lnTo>
                    <a:pt x="1513" y="8601"/>
                  </a:lnTo>
                  <a:cubicBezTo>
                    <a:pt x="1513" y="10870"/>
                    <a:pt x="3340" y="12728"/>
                    <a:pt x="5577" y="12728"/>
                  </a:cubicBezTo>
                  <a:cubicBezTo>
                    <a:pt x="7845" y="12728"/>
                    <a:pt x="9673" y="10870"/>
                    <a:pt x="9673" y="8601"/>
                  </a:cubicBezTo>
                  <a:lnTo>
                    <a:pt x="9673" y="8223"/>
                  </a:lnTo>
                  <a:cubicBezTo>
                    <a:pt x="10523" y="8223"/>
                    <a:pt x="11185" y="7562"/>
                    <a:pt x="11185" y="6742"/>
                  </a:cubicBezTo>
                  <a:cubicBezTo>
                    <a:pt x="11153" y="5923"/>
                    <a:pt x="10460" y="5230"/>
                    <a:pt x="9641" y="5230"/>
                  </a:cubicBezTo>
                  <a:lnTo>
                    <a:pt x="9641" y="4128"/>
                  </a:lnTo>
                  <a:cubicBezTo>
                    <a:pt x="9641" y="1859"/>
                    <a:pt x="7782" y="0"/>
                    <a:pt x="554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3" name="Google Shape;22513;p81"/>
          <p:cNvGrpSpPr/>
          <p:nvPr/>
        </p:nvGrpSpPr>
        <p:grpSpPr>
          <a:xfrm>
            <a:off x="8268106" y="2675258"/>
            <a:ext cx="423053" cy="481453"/>
            <a:chOff x="-56774850" y="2294725"/>
            <a:chExt cx="279625" cy="318225"/>
          </a:xfrm>
        </p:grpSpPr>
        <p:sp>
          <p:nvSpPr>
            <p:cNvPr id="22514" name="Google Shape;22514;p81"/>
            <p:cNvSpPr/>
            <p:nvPr/>
          </p:nvSpPr>
          <p:spPr>
            <a:xfrm>
              <a:off x="-56681100"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5" name="Google Shape;22515;p81"/>
            <p:cNvSpPr/>
            <p:nvPr/>
          </p:nvSpPr>
          <p:spPr>
            <a:xfrm>
              <a:off x="-56606275" y="2464075"/>
              <a:ext cx="17325" cy="18125"/>
            </a:xfrm>
            <a:custGeom>
              <a:avLst/>
              <a:gdLst/>
              <a:ahLst/>
              <a:cxnLst/>
              <a:rect l="l" t="t" r="r" b="b"/>
              <a:pathLst>
                <a:path w="693"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6" name="Google Shape;22516;p81"/>
            <p:cNvSpPr/>
            <p:nvPr/>
          </p:nvSpPr>
          <p:spPr>
            <a:xfrm>
              <a:off x="-56774850" y="2294725"/>
              <a:ext cx="279625" cy="318225"/>
            </a:xfrm>
            <a:custGeom>
              <a:avLst/>
              <a:gdLst/>
              <a:ahLst/>
              <a:cxnLst/>
              <a:rect l="l" t="t" r="r" b="b"/>
              <a:pathLst>
                <a:path w="11185" h="12729" extrusionOk="0">
                  <a:moveTo>
                    <a:pt x="5577" y="788"/>
                  </a:moveTo>
                  <a:cubicBezTo>
                    <a:pt x="6775" y="788"/>
                    <a:pt x="7783" y="1198"/>
                    <a:pt x="8665" y="1891"/>
                  </a:cubicBezTo>
                  <a:cubicBezTo>
                    <a:pt x="8098" y="2553"/>
                    <a:pt x="6932" y="3057"/>
                    <a:pt x="5577" y="3057"/>
                  </a:cubicBezTo>
                  <a:cubicBezTo>
                    <a:pt x="4254" y="3057"/>
                    <a:pt x="3057" y="2584"/>
                    <a:pt x="2521" y="1891"/>
                  </a:cubicBezTo>
                  <a:cubicBezTo>
                    <a:pt x="3341" y="1198"/>
                    <a:pt x="4412" y="788"/>
                    <a:pt x="5577" y="788"/>
                  </a:cubicBezTo>
                  <a:close/>
                  <a:moveTo>
                    <a:pt x="5577" y="5325"/>
                  </a:moveTo>
                  <a:lnTo>
                    <a:pt x="8917" y="7341"/>
                  </a:lnTo>
                  <a:lnTo>
                    <a:pt x="8917" y="8633"/>
                  </a:lnTo>
                  <a:cubicBezTo>
                    <a:pt x="8917" y="9830"/>
                    <a:pt x="8350" y="10838"/>
                    <a:pt x="7436" y="11437"/>
                  </a:cubicBezTo>
                  <a:lnTo>
                    <a:pt x="7436" y="9673"/>
                  </a:lnTo>
                  <a:cubicBezTo>
                    <a:pt x="7436" y="9547"/>
                    <a:pt x="7342" y="9421"/>
                    <a:pt x="7247" y="9358"/>
                  </a:cubicBezTo>
                  <a:cubicBezTo>
                    <a:pt x="6727" y="9090"/>
                    <a:pt x="6152" y="8956"/>
                    <a:pt x="5581" y="8956"/>
                  </a:cubicBezTo>
                  <a:cubicBezTo>
                    <a:pt x="5010" y="8956"/>
                    <a:pt x="4443" y="9090"/>
                    <a:pt x="3939" y="9358"/>
                  </a:cubicBezTo>
                  <a:cubicBezTo>
                    <a:pt x="3813" y="9421"/>
                    <a:pt x="3719" y="9547"/>
                    <a:pt x="3719" y="9673"/>
                  </a:cubicBezTo>
                  <a:lnTo>
                    <a:pt x="3719" y="11437"/>
                  </a:lnTo>
                  <a:cubicBezTo>
                    <a:pt x="2836" y="10838"/>
                    <a:pt x="2238" y="9767"/>
                    <a:pt x="2238" y="8633"/>
                  </a:cubicBezTo>
                  <a:lnTo>
                    <a:pt x="2238" y="7341"/>
                  </a:lnTo>
                  <a:lnTo>
                    <a:pt x="5577" y="5325"/>
                  </a:lnTo>
                  <a:close/>
                  <a:moveTo>
                    <a:pt x="5562" y="9736"/>
                  </a:moveTo>
                  <a:cubicBezTo>
                    <a:pt x="5948" y="9736"/>
                    <a:pt x="6333" y="9799"/>
                    <a:pt x="6680" y="9925"/>
                  </a:cubicBezTo>
                  <a:lnTo>
                    <a:pt x="6680" y="11815"/>
                  </a:lnTo>
                  <a:cubicBezTo>
                    <a:pt x="6333" y="11941"/>
                    <a:pt x="5987" y="12036"/>
                    <a:pt x="5577" y="12036"/>
                  </a:cubicBezTo>
                  <a:cubicBezTo>
                    <a:pt x="5199" y="12036"/>
                    <a:pt x="4790" y="11941"/>
                    <a:pt x="4443" y="11815"/>
                  </a:cubicBezTo>
                  <a:lnTo>
                    <a:pt x="4443" y="9925"/>
                  </a:lnTo>
                  <a:cubicBezTo>
                    <a:pt x="4790" y="9799"/>
                    <a:pt x="5176" y="9736"/>
                    <a:pt x="5562" y="9736"/>
                  </a:cubicBezTo>
                  <a:close/>
                  <a:moveTo>
                    <a:pt x="9200" y="2427"/>
                  </a:moveTo>
                  <a:cubicBezTo>
                    <a:pt x="9988" y="3277"/>
                    <a:pt x="10429" y="4411"/>
                    <a:pt x="10429" y="5640"/>
                  </a:cubicBezTo>
                  <a:lnTo>
                    <a:pt x="10429" y="12036"/>
                  </a:lnTo>
                  <a:lnTo>
                    <a:pt x="7940" y="12036"/>
                  </a:lnTo>
                  <a:cubicBezTo>
                    <a:pt x="9011" y="11280"/>
                    <a:pt x="9705" y="10051"/>
                    <a:pt x="9705" y="8633"/>
                  </a:cubicBezTo>
                  <a:lnTo>
                    <a:pt x="9705" y="7152"/>
                  </a:lnTo>
                  <a:cubicBezTo>
                    <a:pt x="9705" y="7026"/>
                    <a:pt x="9642" y="6900"/>
                    <a:pt x="9515" y="6837"/>
                  </a:cubicBezTo>
                  <a:lnTo>
                    <a:pt x="5766" y="4569"/>
                  </a:lnTo>
                  <a:cubicBezTo>
                    <a:pt x="5719" y="4538"/>
                    <a:pt x="5656" y="4522"/>
                    <a:pt x="5589" y="4522"/>
                  </a:cubicBezTo>
                  <a:cubicBezTo>
                    <a:pt x="5522" y="4522"/>
                    <a:pt x="5451" y="4538"/>
                    <a:pt x="5388" y="4569"/>
                  </a:cubicBezTo>
                  <a:lnTo>
                    <a:pt x="1639" y="6837"/>
                  </a:lnTo>
                  <a:cubicBezTo>
                    <a:pt x="1513" y="6900"/>
                    <a:pt x="1450" y="7026"/>
                    <a:pt x="1450" y="7152"/>
                  </a:cubicBezTo>
                  <a:lnTo>
                    <a:pt x="1450" y="8633"/>
                  </a:lnTo>
                  <a:cubicBezTo>
                    <a:pt x="1450" y="10019"/>
                    <a:pt x="2143" y="11280"/>
                    <a:pt x="3214" y="12036"/>
                  </a:cubicBezTo>
                  <a:lnTo>
                    <a:pt x="726" y="12036"/>
                  </a:lnTo>
                  <a:lnTo>
                    <a:pt x="726" y="5640"/>
                  </a:lnTo>
                  <a:cubicBezTo>
                    <a:pt x="726" y="4380"/>
                    <a:pt x="1198" y="3246"/>
                    <a:pt x="1954" y="2427"/>
                  </a:cubicBezTo>
                  <a:cubicBezTo>
                    <a:pt x="2679" y="3246"/>
                    <a:pt x="4034" y="3750"/>
                    <a:pt x="5577" y="3750"/>
                  </a:cubicBezTo>
                  <a:cubicBezTo>
                    <a:pt x="7121" y="3750"/>
                    <a:pt x="8507" y="3246"/>
                    <a:pt x="9200" y="2427"/>
                  </a:cubicBezTo>
                  <a:close/>
                  <a:moveTo>
                    <a:pt x="5577" y="1"/>
                  </a:moveTo>
                  <a:cubicBezTo>
                    <a:pt x="2521" y="1"/>
                    <a:pt x="1" y="2521"/>
                    <a:pt x="1" y="5640"/>
                  </a:cubicBezTo>
                  <a:lnTo>
                    <a:pt x="1" y="12382"/>
                  </a:lnTo>
                  <a:cubicBezTo>
                    <a:pt x="1" y="12571"/>
                    <a:pt x="159" y="12729"/>
                    <a:pt x="348" y="12729"/>
                  </a:cubicBezTo>
                  <a:lnTo>
                    <a:pt x="10776" y="12729"/>
                  </a:lnTo>
                  <a:cubicBezTo>
                    <a:pt x="10965" y="12729"/>
                    <a:pt x="11122" y="12571"/>
                    <a:pt x="11122" y="12382"/>
                  </a:cubicBezTo>
                  <a:lnTo>
                    <a:pt x="11122" y="5640"/>
                  </a:lnTo>
                  <a:cubicBezTo>
                    <a:pt x="11185" y="2584"/>
                    <a:pt x="8665"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17" name="Google Shape;22517;p81"/>
          <p:cNvGrpSpPr/>
          <p:nvPr/>
        </p:nvGrpSpPr>
        <p:grpSpPr>
          <a:xfrm>
            <a:off x="8296115" y="3278703"/>
            <a:ext cx="367037" cy="480243"/>
            <a:chOff x="-56756725" y="2686975"/>
            <a:chExt cx="242600" cy="317425"/>
          </a:xfrm>
        </p:grpSpPr>
        <p:sp>
          <p:nvSpPr>
            <p:cNvPr id="22518" name="Google Shape;22518;p81"/>
            <p:cNvSpPr/>
            <p:nvPr/>
          </p:nvSpPr>
          <p:spPr>
            <a:xfrm>
              <a:off x="-56681100"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19" name="Google Shape;22519;p81"/>
            <p:cNvSpPr/>
            <p:nvPr/>
          </p:nvSpPr>
          <p:spPr>
            <a:xfrm>
              <a:off x="-56606275" y="2854725"/>
              <a:ext cx="17325" cy="18150"/>
            </a:xfrm>
            <a:custGeom>
              <a:avLst/>
              <a:gdLst/>
              <a:ahLst/>
              <a:cxnLst/>
              <a:rect l="l" t="t" r="r" b="b"/>
              <a:pathLst>
                <a:path w="693" h="726" extrusionOk="0">
                  <a:moveTo>
                    <a:pt x="347" y="1"/>
                  </a:moveTo>
                  <a:cubicBezTo>
                    <a:pt x="158" y="1"/>
                    <a:pt x="0" y="190"/>
                    <a:pt x="0" y="379"/>
                  </a:cubicBezTo>
                  <a:cubicBezTo>
                    <a:pt x="0" y="568"/>
                    <a:pt x="158" y="725"/>
                    <a:pt x="347" y="725"/>
                  </a:cubicBezTo>
                  <a:cubicBezTo>
                    <a:pt x="536" y="725"/>
                    <a:pt x="693" y="568"/>
                    <a:pt x="693" y="379"/>
                  </a:cubicBezTo>
                  <a:cubicBezTo>
                    <a:pt x="693"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0" name="Google Shape;22520;p81"/>
            <p:cNvSpPr/>
            <p:nvPr/>
          </p:nvSpPr>
          <p:spPr>
            <a:xfrm>
              <a:off x="-56756725" y="2686975"/>
              <a:ext cx="242600" cy="317425"/>
            </a:xfrm>
            <a:custGeom>
              <a:avLst/>
              <a:gdLst/>
              <a:ahLst/>
              <a:cxnLst/>
              <a:rect l="l" t="t" r="r" b="b"/>
              <a:pathLst>
                <a:path w="9704" h="12697" extrusionOk="0">
                  <a:moveTo>
                    <a:pt x="5955" y="4442"/>
                  </a:moveTo>
                  <a:lnTo>
                    <a:pt x="7058" y="5199"/>
                  </a:lnTo>
                  <a:lnTo>
                    <a:pt x="5798" y="5199"/>
                  </a:lnTo>
                  <a:cubicBezTo>
                    <a:pt x="5924" y="5009"/>
                    <a:pt x="5955" y="4757"/>
                    <a:pt x="5955" y="4442"/>
                  </a:cubicBezTo>
                  <a:close/>
                  <a:moveTo>
                    <a:pt x="3750" y="4127"/>
                  </a:moveTo>
                  <a:lnTo>
                    <a:pt x="3750" y="4127"/>
                  </a:lnTo>
                  <a:cubicBezTo>
                    <a:pt x="3718" y="4253"/>
                    <a:pt x="3718" y="4379"/>
                    <a:pt x="3718" y="4474"/>
                  </a:cubicBezTo>
                  <a:cubicBezTo>
                    <a:pt x="3718" y="4757"/>
                    <a:pt x="3781" y="5009"/>
                    <a:pt x="3876" y="5230"/>
                  </a:cubicBezTo>
                  <a:lnTo>
                    <a:pt x="2363" y="5230"/>
                  </a:lnTo>
                  <a:lnTo>
                    <a:pt x="3750" y="4127"/>
                  </a:lnTo>
                  <a:close/>
                  <a:moveTo>
                    <a:pt x="4821" y="3749"/>
                  </a:moveTo>
                  <a:cubicBezTo>
                    <a:pt x="4947" y="3749"/>
                    <a:pt x="5167" y="4001"/>
                    <a:pt x="5167" y="4474"/>
                  </a:cubicBezTo>
                  <a:cubicBezTo>
                    <a:pt x="5167" y="4946"/>
                    <a:pt x="4947" y="5230"/>
                    <a:pt x="4821" y="5230"/>
                  </a:cubicBezTo>
                  <a:cubicBezTo>
                    <a:pt x="4695" y="5230"/>
                    <a:pt x="4474" y="4946"/>
                    <a:pt x="4474" y="4474"/>
                  </a:cubicBezTo>
                  <a:cubicBezTo>
                    <a:pt x="4474" y="4001"/>
                    <a:pt x="4695" y="3749"/>
                    <a:pt x="4821" y="3749"/>
                  </a:cubicBezTo>
                  <a:close/>
                  <a:moveTo>
                    <a:pt x="6806" y="756"/>
                  </a:moveTo>
                  <a:lnTo>
                    <a:pt x="757" y="5545"/>
                  </a:lnTo>
                  <a:lnTo>
                    <a:pt x="757" y="2584"/>
                  </a:lnTo>
                  <a:cubicBezTo>
                    <a:pt x="725" y="1607"/>
                    <a:pt x="1576" y="756"/>
                    <a:pt x="2616" y="756"/>
                  </a:cubicBezTo>
                  <a:close/>
                  <a:moveTo>
                    <a:pt x="7814" y="914"/>
                  </a:moveTo>
                  <a:cubicBezTo>
                    <a:pt x="8475" y="1166"/>
                    <a:pt x="8948" y="1859"/>
                    <a:pt x="8948" y="2647"/>
                  </a:cubicBezTo>
                  <a:lnTo>
                    <a:pt x="8948" y="5640"/>
                  </a:lnTo>
                  <a:lnTo>
                    <a:pt x="5167" y="2993"/>
                  </a:lnTo>
                  <a:lnTo>
                    <a:pt x="7814" y="914"/>
                  </a:lnTo>
                  <a:close/>
                  <a:moveTo>
                    <a:pt x="8160" y="5955"/>
                  </a:moveTo>
                  <a:lnTo>
                    <a:pt x="8255" y="5986"/>
                  </a:lnTo>
                  <a:lnTo>
                    <a:pt x="8255" y="8633"/>
                  </a:lnTo>
                  <a:lnTo>
                    <a:pt x="8192" y="8633"/>
                  </a:lnTo>
                  <a:cubicBezTo>
                    <a:pt x="8192" y="9767"/>
                    <a:pt x="7625" y="10838"/>
                    <a:pt x="6711" y="11405"/>
                  </a:cubicBezTo>
                  <a:lnTo>
                    <a:pt x="6711" y="9357"/>
                  </a:lnTo>
                  <a:cubicBezTo>
                    <a:pt x="6711" y="9200"/>
                    <a:pt x="6617" y="9105"/>
                    <a:pt x="6522" y="9042"/>
                  </a:cubicBezTo>
                  <a:cubicBezTo>
                    <a:pt x="6002" y="8790"/>
                    <a:pt x="5427" y="8664"/>
                    <a:pt x="4856" y="8664"/>
                  </a:cubicBezTo>
                  <a:cubicBezTo>
                    <a:pt x="4285" y="8664"/>
                    <a:pt x="3718" y="8790"/>
                    <a:pt x="3214" y="9042"/>
                  </a:cubicBezTo>
                  <a:cubicBezTo>
                    <a:pt x="3088" y="9137"/>
                    <a:pt x="2994" y="9263"/>
                    <a:pt x="2994" y="9357"/>
                  </a:cubicBezTo>
                  <a:lnTo>
                    <a:pt x="2994" y="11405"/>
                  </a:lnTo>
                  <a:cubicBezTo>
                    <a:pt x="2111" y="10838"/>
                    <a:pt x="1513" y="9798"/>
                    <a:pt x="1513" y="8633"/>
                  </a:cubicBezTo>
                  <a:lnTo>
                    <a:pt x="1513" y="5955"/>
                  </a:lnTo>
                  <a:close/>
                  <a:moveTo>
                    <a:pt x="4837" y="9428"/>
                  </a:moveTo>
                  <a:cubicBezTo>
                    <a:pt x="5223" y="9428"/>
                    <a:pt x="5608" y="9499"/>
                    <a:pt x="5955" y="9641"/>
                  </a:cubicBezTo>
                  <a:lnTo>
                    <a:pt x="5955" y="11815"/>
                  </a:lnTo>
                  <a:cubicBezTo>
                    <a:pt x="5608" y="11941"/>
                    <a:pt x="5262" y="12004"/>
                    <a:pt x="4852" y="12004"/>
                  </a:cubicBezTo>
                  <a:cubicBezTo>
                    <a:pt x="4474" y="12004"/>
                    <a:pt x="4065" y="11941"/>
                    <a:pt x="3718" y="11815"/>
                  </a:cubicBezTo>
                  <a:lnTo>
                    <a:pt x="3718" y="9641"/>
                  </a:lnTo>
                  <a:cubicBezTo>
                    <a:pt x="4065" y="9499"/>
                    <a:pt x="4451" y="9428"/>
                    <a:pt x="4837" y="9428"/>
                  </a:cubicBezTo>
                  <a:close/>
                  <a:moveTo>
                    <a:pt x="2616" y="0"/>
                  </a:moveTo>
                  <a:cubicBezTo>
                    <a:pt x="1166" y="0"/>
                    <a:pt x="1" y="1166"/>
                    <a:pt x="1" y="2584"/>
                  </a:cubicBezTo>
                  <a:lnTo>
                    <a:pt x="1" y="6333"/>
                  </a:lnTo>
                  <a:cubicBezTo>
                    <a:pt x="1" y="6554"/>
                    <a:pt x="188" y="6698"/>
                    <a:pt x="375" y="6698"/>
                  </a:cubicBezTo>
                  <a:cubicBezTo>
                    <a:pt x="454" y="6698"/>
                    <a:pt x="534" y="6672"/>
                    <a:pt x="599" y="6616"/>
                  </a:cubicBezTo>
                  <a:lnTo>
                    <a:pt x="757" y="6490"/>
                  </a:lnTo>
                  <a:lnTo>
                    <a:pt x="757" y="8601"/>
                  </a:lnTo>
                  <a:cubicBezTo>
                    <a:pt x="757" y="10869"/>
                    <a:pt x="2616" y="12697"/>
                    <a:pt x="4852" y="12697"/>
                  </a:cubicBezTo>
                  <a:cubicBezTo>
                    <a:pt x="7089" y="12697"/>
                    <a:pt x="8948" y="10869"/>
                    <a:pt x="8948" y="8601"/>
                  </a:cubicBezTo>
                  <a:lnTo>
                    <a:pt x="8948" y="6522"/>
                  </a:lnTo>
                  <a:lnTo>
                    <a:pt x="9106" y="6648"/>
                  </a:lnTo>
                  <a:cubicBezTo>
                    <a:pt x="9173" y="6690"/>
                    <a:pt x="9247" y="6710"/>
                    <a:pt x="9320" y="6710"/>
                  </a:cubicBezTo>
                  <a:cubicBezTo>
                    <a:pt x="9518" y="6710"/>
                    <a:pt x="9704" y="6563"/>
                    <a:pt x="9704" y="6333"/>
                  </a:cubicBezTo>
                  <a:lnTo>
                    <a:pt x="9704" y="2584"/>
                  </a:lnTo>
                  <a:cubicBezTo>
                    <a:pt x="9704" y="1166"/>
                    <a:pt x="850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21" name="Google Shape;22521;p81"/>
          <p:cNvGrpSpPr/>
          <p:nvPr/>
        </p:nvGrpSpPr>
        <p:grpSpPr>
          <a:xfrm>
            <a:off x="6494024" y="3882581"/>
            <a:ext cx="449795" cy="482664"/>
            <a:chOff x="-54826975" y="1903275"/>
            <a:chExt cx="297300" cy="319025"/>
          </a:xfrm>
        </p:grpSpPr>
        <p:sp>
          <p:nvSpPr>
            <p:cNvPr id="22522" name="Google Shape;22522;p81"/>
            <p:cNvSpPr/>
            <p:nvPr/>
          </p:nvSpPr>
          <p:spPr>
            <a:xfrm>
              <a:off x="-54712850" y="2135825"/>
              <a:ext cx="73275" cy="28975"/>
            </a:xfrm>
            <a:custGeom>
              <a:avLst/>
              <a:gdLst/>
              <a:ahLst/>
              <a:cxnLst/>
              <a:rect l="l" t="t" r="r" b="b"/>
              <a:pathLst>
                <a:path w="2931" h="1159" extrusionOk="0">
                  <a:moveTo>
                    <a:pt x="414" y="1"/>
                  </a:moveTo>
                  <a:cubicBezTo>
                    <a:pt x="316" y="1"/>
                    <a:pt x="222" y="40"/>
                    <a:pt x="159" y="119"/>
                  </a:cubicBezTo>
                  <a:cubicBezTo>
                    <a:pt x="1" y="276"/>
                    <a:pt x="1" y="497"/>
                    <a:pt x="159" y="623"/>
                  </a:cubicBezTo>
                  <a:cubicBezTo>
                    <a:pt x="537" y="970"/>
                    <a:pt x="1009" y="1159"/>
                    <a:pt x="1482" y="1159"/>
                  </a:cubicBezTo>
                  <a:cubicBezTo>
                    <a:pt x="1986" y="1159"/>
                    <a:pt x="2458" y="970"/>
                    <a:pt x="2773" y="623"/>
                  </a:cubicBezTo>
                  <a:cubicBezTo>
                    <a:pt x="2931" y="465"/>
                    <a:pt x="2931" y="213"/>
                    <a:pt x="2773" y="119"/>
                  </a:cubicBezTo>
                  <a:cubicBezTo>
                    <a:pt x="2695" y="40"/>
                    <a:pt x="2592" y="1"/>
                    <a:pt x="2498" y="1"/>
                  </a:cubicBezTo>
                  <a:cubicBezTo>
                    <a:pt x="2403" y="1"/>
                    <a:pt x="2317" y="40"/>
                    <a:pt x="2269" y="119"/>
                  </a:cubicBezTo>
                  <a:cubicBezTo>
                    <a:pt x="2049" y="308"/>
                    <a:pt x="1734" y="434"/>
                    <a:pt x="1482" y="434"/>
                  </a:cubicBezTo>
                  <a:cubicBezTo>
                    <a:pt x="1167" y="434"/>
                    <a:pt x="883" y="308"/>
                    <a:pt x="694" y="119"/>
                  </a:cubicBezTo>
                  <a:cubicBezTo>
                    <a:pt x="615" y="40"/>
                    <a:pt x="513"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3" name="Google Shape;22523;p81"/>
            <p:cNvSpPr/>
            <p:nvPr/>
          </p:nvSpPr>
          <p:spPr>
            <a:xfrm>
              <a:off x="-54826975" y="1903275"/>
              <a:ext cx="297300" cy="319025"/>
            </a:xfrm>
            <a:custGeom>
              <a:avLst/>
              <a:gdLst/>
              <a:ahLst/>
              <a:cxnLst/>
              <a:rect l="l" t="t" r="r" b="b"/>
              <a:pathLst>
                <a:path w="11892" h="12761" extrusionOk="0">
                  <a:moveTo>
                    <a:pt x="3400" y="694"/>
                  </a:moveTo>
                  <a:cubicBezTo>
                    <a:pt x="3715" y="694"/>
                    <a:pt x="3999" y="915"/>
                    <a:pt x="4093" y="1167"/>
                  </a:cubicBezTo>
                  <a:cubicBezTo>
                    <a:pt x="2928" y="1797"/>
                    <a:pt x="2046" y="3025"/>
                    <a:pt x="1951" y="4443"/>
                  </a:cubicBezTo>
                  <a:cubicBezTo>
                    <a:pt x="1932" y="4444"/>
                    <a:pt x="1914" y="4445"/>
                    <a:pt x="1895" y="4445"/>
                  </a:cubicBezTo>
                  <a:cubicBezTo>
                    <a:pt x="1481" y="4445"/>
                    <a:pt x="1163" y="4112"/>
                    <a:pt x="1163" y="3750"/>
                  </a:cubicBezTo>
                  <a:cubicBezTo>
                    <a:pt x="1163" y="3498"/>
                    <a:pt x="1258" y="3340"/>
                    <a:pt x="1352" y="3214"/>
                  </a:cubicBezTo>
                  <a:cubicBezTo>
                    <a:pt x="1478" y="3057"/>
                    <a:pt x="1478" y="2868"/>
                    <a:pt x="1352" y="2710"/>
                  </a:cubicBezTo>
                  <a:cubicBezTo>
                    <a:pt x="1258" y="2584"/>
                    <a:pt x="1163" y="2427"/>
                    <a:pt x="1163" y="2206"/>
                  </a:cubicBezTo>
                  <a:cubicBezTo>
                    <a:pt x="1163" y="1797"/>
                    <a:pt x="1478" y="1450"/>
                    <a:pt x="1888" y="1450"/>
                  </a:cubicBezTo>
                  <a:cubicBezTo>
                    <a:pt x="1983" y="1450"/>
                    <a:pt x="2109" y="1450"/>
                    <a:pt x="2172" y="1482"/>
                  </a:cubicBezTo>
                  <a:cubicBezTo>
                    <a:pt x="2216" y="1504"/>
                    <a:pt x="2263" y="1514"/>
                    <a:pt x="2311" y="1514"/>
                  </a:cubicBezTo>
                  <a:cubicBezTo>
                    <a:pt x="2468" y="1514"/>
                    <a:pt x="2627" y="1406"/>
                    <a:pt x="2676" y="1261"/>
                  </a:cubicBezTo>
                  <a:cubicBezTo>
                    <a:pt x="2770" y="946"/>
                    <a:pt x="3085" y="694"/>
                    <a:pt x="3400" y="694"/>
                  </a:cubicBezTo>
                  <a:close/>
                  <a:moveTo>
                    <a:pt x="8504" y="757"/>
                  </a:moveTo>
                  <a:cubicBezTo>
                    <a:pt x="8819" y="757"/>
                    <a:pt x="9166" y="978"/>
                    <a:pt x="9229" y="1293"/>
                  </a:cubicBezTo>
                  <a:cubicBezTo>
                    <a:pt x="9255" y="1448"/>
                    <a:pt x="9430" y="1561"/>
                    <a:pt x="9614" y="1561"/>
                  </a:cubicBezTo>
                  <a:cubicBezTo>
                    <a:pt x="9654" y="1561"/>
                    <a:pt x="9694" y="1556"/>
                    <a:pt x="9733" y="1545"/>
                  </a:cubicBezTo>
                  <a:cubicBezTo>
                    <a:pt x="9827" y="1482"/>
                    <a:pt x="9953" y="1482"/>
                    <a:pt x="10016" y="1482"/>
                  </a:cubicBezTo>
                  <a:cubicBezTo>
                    <a:pt x="10394" y="1482"/>
                    <a:pt x="10772" y="1797"/>
                    <a:pt x="10772" y="2238"/>
                  </a:cubicBezTo>
                  <a:cubicBezTo>
                    <a:pt x="10772" y="2490"/>
                    <a:pt x="10646" y="2647"/>
                    <a:pt x="10552" y="2742"/>
                  </a:cubicBezTo>
                  <a:cubicBezTo>
                    <a:pt x="10457" y="2899"/>
                    <a:pt x="10457" y="3120"/>
                    <a:pt x="10552" y="3277"/>
                  </a:cubicBezTo>
                  <a:cubicBezTo>
                    <a:pt x="10646" y="3372"/>
                    <a:pt x="10772" y="3529"/>
                    <a:pt x="10772" y="3782"/>
                  </a:cubicBezTo>
                  <a:cubicBezTo>
                    <a:pt x="10772" y="4160"/>
                    <a:pt x="10489" y="4475"/>
                    <a:pt x="10079" y="4538"/>
                  </a:cubicBezTo>
                  <a:cubicBezTo>
                    <a:pt x="9985" y="3057"/>
                    <a:pt x="9071" y="1860"/>
                    <a:pt x="7842" y="1230"/>
                  </a:cubicBezTo>
                  <a:cubicBezTo>
                    <a:pt x="7969" y="915"/>
                    <a:pt x="8252" y="757"/>
                    <a:pt x="8504" y="757"/>
                  </a:cubicBezTo>
                  <a:close/>
                  <a:moveTo>
                    <a:pt x="6078" y="1482"/>
                  </a:moveTo>
                  <a:cubicBezTo>
                    <a:pt x="7874" y="1482"/>
                    <a:pt x="9386" y="2994"/>
                    <a:pt x="9386" y="4853"/>
                  </a:cubicBezTo>
                  <a:lnTo>
                    <a:pt x="9386" y="5640"/>
                  </a:lnTo>
                  <a:cubicBezTo>
                    <a:pt x="9071" y="5388"/>
                    <a:pt x="8662" y="5262"/>
                    <a:pt x="8284" y="5262"/>
                  </a:cubicBezTo>
                  <a:cubicBezTo>
                    <a:pt x="7370" y="5262"/>
                    <a:pt x="6614" y="5892"/>
                    <a:pt x="6456" y="6774"/>
                  </a:cubicBezTo>
                  <a:lnTo>
                    <a:pt x="5637" y="6774"/>
                  </a:lnTo>
                  <a:cubicBezTo>
                    <a:pt x="5480" y="5892"/>
                    <a:pt x="4692" y="5262"/>
                    <a:pt x="3841" y="5262"/>
                  </a:cubicBezTo>
                  <a:cubicBezTo>
                    <a:pt x="3400" y="5262"/>
                    <a:pt x="3054" y="5420"/>
                    <a:pt x="2739" y="5640"/>
                  </a:cubicBezTo>
                  <a:lnTo>
                    <a:pt x="2739" y="4853"/>
                  </a:lnTo>
                  <a:cubicBezTo>
                    <a:pt x="2739" y="2994"/>
                    <a:pt x="4219" y="1482"/>
                    <a:pt x="6078" y="1482"/>
                  </a:cubicBezTo>
                  <a:close/>
                  <a:moveTo>
                    <a:pt x="1888" y="6743"/>
                  </a:moveTo>
                  <a:lnTo>
                    <a:pt x="1888" y="7058"/>
                  </a:lnTo>
                  <a:lnTo>
                    <a:pt x="1857" y="7216"/>
                  </a:lnTo>
                  <a:cubicBezTo>
                    <a:pt x="1794" y="7531"/>
                    <a:pt x="1731" y="7877"/>
                    <a:pt x="1699" y="8192"/>
                  </a:cubicBezTo>
                  <a:cubicBezTo>
                    <a:pt x="1384" y="8098"/>
                    <a:pt x="1163" y="7783"/>
                    <a:pt x="1163" y="7468"/>
                  </a:cubicBezTo>
                  <a:cubicBezTo>
                    <a:pt x="1163" y="7090"/>
                    <a:pt x="1478" y="6743"/>
                    <a:pt x="1888" y="6743"/>
                  </a:cubicBezTo>
                  <a:close/>
                  <a:moveTo>
                    <a:pt x="3778" y="5987"/>
                  </a:moveTo>
                  <a:cubicBezTo>
                    <a:pt x="4440" y="5987"/>
                    <a:pt x="4881" y="6491"/>
                    <a:pt x="4881" y="7090"/>
                  </a:cubicBezTo>
                  <a:cubicBezTo>
                    <a:pt x="4881" y="7688"/>
                    <a:pt x="4377" y="8192"/>
                    <a:pt x="3778" y="8192"/>
                  </a:cubicBezTo>
                  <a:cubicBezTo>
                    <a:pt x="3211" y="8192"/>
                    <a:pt x="2676" y="7688"/>
                    <a:pt x="2676" y="7090"/>
                  </a:cubicBezTo>
                  <a:cubicBezTo>
                    <a:pt x="2676" y="6491"/>
                    <a:pt x="3148" y="5987"/>
                    <a:pt x="3778" y="5987"/>
                  </a:cubicBezTo>
                  <a:close/>
                  <a:moveTo>
                    <a:pt x="10142" y="6743"/>
                  </a:moveTo>
                  <a:cubicBezTo>
                    <a:pt x="10520" y="6743"/>
                    <a:pt x="10867" y="7058"/>
                    <a:pt x="10867" y="7468"/>
                  </a:cubicBezTo>
                  <a:cubicBezTo>
                    <a:pt x="10867" y="7846"/>
                    <a:pt x="10646" y="8098"/>
                    <a:pt x="10331" y="8192"/>
                  </a:cubicBezTo>
                  <a:cubicBezTo>
                    <a:pt x="10331" y="7877"/>
                    <a:pt x="10237" y="7531"/>
                    <a:pt x="10174" y="7216"/>
                  </a:cubicBezTo>
                  <a:lnTo>
                    <a:pt x="10142" y="7058"/>
                  </a:lnTo>
                  <a:lnTo>
                    <a:pt x="10142" y="6743"/>
                  </a:lnTo>
                  <a:close/>
                  <a:moveTo>
                    <a:pt x="8337" y="6017"/>
                  </a:moveTo>
                  <a:cubicBezTo>
                    <a:pt x="8912" y="6017"/>
                    <a:pt x="9386" y="6510"/>
                    <a:pt x="9386" y="7121"/>
                  </a:cubicBezTo>
                  <a:cubicBezTo>
                    <a:pt x="9386" y="7751"/>
                    <a:pt x="8882" y="8224"/>
                    <a:pt x="8284" y="8224"/>
                  </a:cubicBezTo>
                  <a:cubicBezTo>
                    <a:pt x="7653" y="8224"/>
                    <a:pt x="7181" y="7720"/>
                    <a:pt x="7181" y="7121"/>
                  </a:cubicBezTo>
                  <a:cubicBezTo>
                    <a:pt x="7181" y="6522"/>
                    <a:pt x="7685" y="6018"/>
                    <a:pt x="8284" y="6018"/>
                  </a:cubicBezTo>
                  <a:cubicBezTo>
                    <a:pt x="8301" y="6017"/>
                    <a:pt x="8319" y="6017"/>
                    <a:pt x="8337" y="6017"/>
                  </a:cubicBezTo>
                  <a:close/>
                  <a:moveTo>
                    <a:pt x="6456" y="7436"/>
                  </a:moveTo>
                  <a:cubicBezTo>
                    <a:pt x="6614" y="8318"/>
                    <a:pt x="7401" y="8948"/>
                    <a:pt x="8284" y="8948"/>
                  </a:cubicBezTo>
                  <a:cubicBezTo>
                    <a:pt x="8788" y="8948"/>
                    <a:pt x="9260" y="8728"/>
                    <a:pt x="9607" y="8381"/>
                  </a:cubicBezTo>
                  <a:lnTo>
                    <a:pt x="9607" y="8381"/>
                  </a:lnTo>
                  <a:cubicBezTo>
                    <a:pt x="9575" y="8476"/>
                    <a:pt x="9575" y="8507"/>
                    <a:pt x="9575" y="8539"/>
                  </a:cubicBezTo>
                  <a:lnTo>
                    <a:pt x="9575" y="8570"/>
                  </a:lnTo>
                  <a:cubicBezTo>
                    <a:pt x="9449" y="10398"/>
                    <a:pt x="7969" y="11973"/>
                    <a:pt x="6047" y="11973"/>
                  </a:cubicBezTo>
                  <a:cubicBezTo>
                    <a:pt x="4062" y="11973"/>
                    <a:pt x="2581" y="10398"/>
                    <a:pt x="2487" y="8570"/>
                  </a:cubicBezTo>
                  <a:lnTo>
                    <a:pt x="2487" y="8539"/>
                  </a:lnTo>
                  <a:lnTo>
                    <a:pt x="2487" y="8381"/>
                  </a:lnTo>
                  <a:cubicBezTo>
                    <a:pt x="2833" y="8728"/>
                    <a:pt x="3306" y="8948"/>
                    <a:pt x="3841" y="8948"/>
                  </a:cubicBezTo>
                  <a:cubicBezTo>
                    <a:pt x="4724" y="8948"/>
                    <a:pt x="5480" y="8318"/>
                    <a:pt x="5637" y="7436"/>
                  </a:cubicBezTo>
                  <a:close/>
                  <a:moveTo>
                    <a:pt x="3400" y="1"/>
                  </a:moveTo>
                  <a:cubicBezTo>
                    <a:pt x="2833" y="1"/>
                    <a:pt x="2361" y="316"/>
                    <a:pt x="2109" y="726"/>
                  </a:cubicBezTo>
                  <a:cubicBezTo>
                    <a:pt x="2041" y="717"/>
                    <a:pt x="1974" y="713"/>
                    <a:pt x="1909" y="713"/>
                  </a:cubicBezTo>
                  <a:cubicBezTo>
                    <a:pt x="784" y="713"/>
                    <a:pt x="1" y="1948"/>
                    <a:pt x="596" y="2931"/>
                  </a:cubicBezTo>
                  <a:cubicBezTo>
                    <a:pt x="470" y="3183"/>
                    <a:pt x="407" y="3403"/>
                    <a:pt x="407" y="3687"/>
                  </a:cubicBezTo>
                  <a:cubicBezTo>
                    <a:pt x="407" y="4506"/>
                    <a:pt x="1069" y="5199"/>
                    <a:pt x="1888" y="5199"/>
                  </a:cubicBezTo>
                  <a:lnTo>
                    <a:pt x="1888" y="5987"/>
                  </a:lnTo>
                  <a:cubicBezTo>
                    <a:pt x="1069" y="5987"/>
                    <a:pt x="407" y="6648"/>
                    <a:pt x="407" y="7468"/>
                  </a:cubicBezTo>
                  <a:cubicBezTo>
                    <a:pt x="407" y="8224"/>
                    <a:pt x="1006" y="8854"/>
                    <a:pt x="1699" y="8980"/>
                  </a:cubicBezTo>
                  <a:cubicBezTo>
                    <a:pt x="1983" y="11028"/>
                    <a:pt x="3715" y="12760"/>
                    <a:pt x="5984" y="12760"/>
                  </a:cubicBezTo>
                  <a:cubicBezTo>
                    <a:pt x="8252" y="12760"/>
                    <a:pt x="10016" y="11028"/>
                    <a:pt x="10300" y="8980"/>
                  </a:cubicBezTo>
                  <a:cubicBezTo>
                    <a:pt x="11024" y="8885"/>
                    <a:pt x="11592" y="8255"/>
                    <a:pt x="11592" y="7468"/>
                  </a:cubicBezTo>
                  <a:cubicBezTo>
                    <a:pt x="11623" y="6648"/>
                    <a:pt x="10961" y="5987"/>
                    <a:pt x="10142" y="5987"/>
                  </a:cubicBezTo>
                  <a:lnTo>
                    <a:pt x="10142" y="5199"/>
                  </a:lnTo>
                  <a:cubicBezTo>
                    <a:pt x="10930" y="5168"/>
                    <a:pt x="11497" y="4475"/>
                    <a:pt x="11497" y="3687"/>
                  </a:cubicBezTo>
                  <a:cubicBezTo>
                    <a:pt x="11497" y="3435"/>
                    <a:pt x="11434" y="3183"/>
                    <a:pt x="11308" y="2962"/>
                  </a:cubicBezTo>
                  <a:cubicBezTo>
                    <a:pt x="11892" y="1970"/>
                    <a:pt x="11150" y="733"/>
                    <a:pt x="10085" y="733"/>
                  </a:cubicBezTo>
                  <a:cubicBezTo>
                    <a:pt x="10001" y="733"/>
                    <a:pt x="9915" y="741"/>
                    <a:pt x="9827" y="757"/>
                  </a:cubicBezTo>
                  <a:cubicBezTo>
                    <a:pt x="9544" y="284"/>
                    <a:pt x="9071" y="1"/>
                    <a:pt x="8504" y="1"/>
                  </a:cubicBezTo>
                  <a:cubicBezTo>
                    <a:pt x="8126" y="1"/>
                    <a:pt x="7779" y="158"/>
                    <a:pt x="7496" y="379"/>
                  </a:cubicBezTo>
                  <a:cubicBezTo>
                    <a:pt x="7338" y="537"/>
                    <a:pt x="7212" y="694"/>
                    <a:pt x="7149" y="915"/>
                  </a:cubicBezTo>
                  <a:cubicBezTo>
                    <a:pt x="6771" y="789"/>
                    <a:pt x="6393" y="726"/>
                    <a:pt x="5984" y="726"/>
                  </a:cubicBezTo>
                  <a:cubicBezTo>
                    <a:pt x="5574" y="726"/>
                    <a:pt x="5165" y="820"/>
                    <a:pt x="4787" y="946"/>
                  </a:cubicBezTo>
                  <a:cubicBezTo>
                    <a:pt x="4534" y="379"/>
                    <a:pt x="4030" y="1"/>
                    <a:pt x="34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4" name="Google Shape;22524;p81"/>
            <p:cNvSpPr/>
            <p:nvPr/>
          </p:nvSpPr>
          <p:spPr>
            <a:xfrm>
              <a:off x="-54722300" y="1997800"/>
              <a:ext cx="92175" cy="17350"/>
            </a:xfrm>
            <a:custGeom>
              <a:avLst/>
              <a:gdLst/>
              <a:ahLst/>
              <a:cxnLst/>
              <a:rect l="l" t="t" r="r" b="b"/>
              <a:pathLst>
                <a:path w="3687" h="694" extrusionOk="0">
                  <a:moveTo>
                    <a:pt x="347" y="1"/>
                  </a:moveTo>
                  <a:cubicBezTo>
                    <a:pt x="158" y="1"/>
                    <a:pt x="1" y="158"/>
                    <a:pt x="1" y="347"/>
                  </a:cubicBezTo>
                  <a:cubicBezTo>
                    <a:pt x="1" y="536"/>
                    <a:pt x="158" y="694"/>
                    <a:pt x="347" y="694"/>
                  </a:cubicBezTo>
                  <a:lnTo>
                    <a:pt x="3340" y="694"/>
                  </a:lnTo>
                  <a:cubicBezTo>
                    <a:pt x="3529" y="694"/>
                    <a:pt x="3687" y="536"/>
                    <a:pt x="3687" y="347"/>
                  </a:cubicBezTo>
                  <a:cubicBezTo>
                    <a:pt x="3687" y="158"/>
                    <a:pt x="3529" y="1"/>
                    <a:pt x="33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25" name="Google Shape;22525;p81"/>
          <p:cNvGrpSpPr/>
          <p:nvPr/>
        </p:nvGrpSpPr>
        <p:grpSpPr>
          <a:xfrm>
            <a:off x="6477609" y="4487199"/>
            <a:ext cx="482625" cy="479032"/>
            <a:chOff x="-54836500" y="2296300"/>
            <a:chExt cx="319000" cy="316625"/>
          </a:xfrm>
        </p:grpSpPr>
        <p:sp>
          <p:nvSpPr>
            <p:cNvPr id="22526" name="Google Shape;22526;p81"/>
            <p:cNvSpPr/>
            <p:nvPr/>
          </p:nvSpPr>
          <p:spPr>
            <a:xfrm>
              <a:off x="-54722300" y="244595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7" name="Google Shape;22527;p81"/>
            <p:cNvSpPr/>
            <p:nvPr/>
          </p:nvSpPr>
          <p:spPr>
            <a:xfrm>
              <a:off x="-54647475" y="244595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8" name="Google Shape;22528;p81"/>
            <p:cNvSpPr/>
            <p:nvPr/>
          </p:nvSpPr>
          <p:spPr>
            <a:xfrm>
              <a:off x="-54712850" y="2508375"/>
              <a:ext cx="73275" cy="29750"/>
            </a:xfrm>
            <a:custGeom>
              <a:avLst/>
              <a:gdLst/>
              <a:ahLst/>
              <a:cxnLst/>
              <a:rect l="l" t="t" r="r" b="b"/>
              <a:pathLst>
                <a:path w="2931" h="1190" extrusionOk="0">
                  <a:moveTo>
                    <a:pt x="414" y="0"/>
                  </a:moveTo>
                  <a:cubicBezTo>
                    <a:pt x="316" y="0"/>
                    <a:pt x="222" y="40"/>
                    <a:pt x="159" y="119"/>
                  </a:cubicBezTo>
                  <a:cubicBezTo>
                    <a:pt x="1" y="276"/>
                    <a:pt x="1" y="528"/>
                    <a:pt x="159" y="654"/>
                  </a:cubicBezTo>
                  <a:cubicBezTo>
                    <a:pt x="537" y="1001"/>
                    <a:pt x="1009" y="1190"/>
                    <a:pt x="1482" y="1190"/>
                  </a:cubicBezTo>
                  <a:cubicBezTo>
                    <a:pt x="1986" y="1190"/>
                    <a:pt x="2458" y="1001"/>
                    <a:pt x="2773" y="654"/>
                  </a:cubicBezTo>
                  <a:cubicBezTo>
                    <a:pt x="2931" y="497"/>
                    <a:pt x="2931" y="245"/>
                    <a:pt x="2773" y="119"/>
                  </a:cubicBezTo>
                  <a:cubicBezTo>
                    <a:pt x="2695" y="40"/>
                    <a:pt x="2592" y="0"/>
                    <a:pt x="2498" y="0"/>
                  </a:cubicBezTo>
                  <a:cubicBezTo>
                    <a:pt x="2403" y="0"/>
                    <a:pt x="2317" y="40"/>
                    <a:pt x="2269" y="119"/>
                  </a:cubicBezTo>
                  <a:cubicBezTo>
                    <a:pt x="2049" y="339"/>
                    <a:pt x="1734" y="434"/>
                    <a:pt x="1482" y="434"/>
                  </a:cubicBezTo>
                  <a:cubicBezTo>
                    <a:pt x="1167" y="434"/>
                    <a:pt x="883" y="339"/>
                    <a:pt x="694" y="119"/>
                  </a:cubicBezTo>
                  <a:cubicBezTo>
                    <a:pt x="615" y="40"/>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29" name="Google Shape;22529;p81"/>
            <p:cNvSpPr/>
            <p:nvPr/>
          </p:nvSpPr>
          <p:spPr>
            <a:xfrm>
              <a:off x="-54836500" y="2296300"/>
              <a:ext cx="319000" cy="316625"/>
            </a:xfrm>
            <a:custGeom>
              <a:avLst/>
              <a:gdLst/>
              <a:ahLst/>
              <a:cxnLst/>
              <a:rect l="l" t="t" r="r" b="b"/>
              <a:pathLst>
                <a:path w="12760" h="12665" extrusionOk="0">
                  <a:moveTo>
                    <a:pt x="5672" y="694"/>
                  </a:moveTo>
                  <a:cubicBezTo>
                    <a:pt x="5577" y="883"/>
                    <a:pt x="5483" y="1167"/>
                    <a:pt x="5388" y="1450"/>
                  </a:cubicBezTo>
                  <a:lnTo>
                    <a:pt x="2742" y="1450"/>
                  </a:lnTo>
                  <a:lnTo>
                    <a:pt x="2427" y="694"/>
                  </a:lnTo>
                  <a:close/>
                  <a:moveTo>
                    <a:pt x="10303" y="694"/>
                  </a:moveTo>
                  <a:lnTo>
                    <a:pt x="10051" y="1450"/>
                  </a:lnTo>
                  <a:lnTo>
                    <a:pt x="7404" y="1450"/>
                  </a:lnTo>
                  <a:cubicBezTo>
                    <a:pt x="7310" y="1167"/>
                    <a:pt x="7215" y="883"/>
                    <a:pt x="7089" y="694"/>
                  </a:cubicBezTo>
                  <a:close/>
                  <a:moveTo>
                    <a:pt x="6428" y="977"/>
                  </a:moveTo>
                  <a:cubicBezTo>
                    <a:pt x="6585" y="1293"/>
                    <a:pt x="6774" y="1734"/>
                    <a:pt x="6774" y="2206"/>
                  </a:cubicBezTo>
                  <a:cubicBezTo>
                    <a:pt x="6774" y="2647"/>
                    <a:pt x="6585" y="3088"/>
                    <a:pt x="6428" y="3403"/>
                  </a:cubicBezTo>
                  <a:cubicBezTo>
                    <a:pt x="6270" y="3088"/>
                    <a:pt x="6050" y="2647"/>
                    <a:pt x="6050" y="2206"/>
                  </a:cubicBezTo>
                  <a:cubicBezTo>
                    <a:pt x="6018" y="1671"/>
                    <a:pt x="6207" y="1230"/>
                    <a:pt x="6428" y="977"/>
                  </a:cubicBezTo>
                  <a:close/>
                  <a:moveTo>
                    <a:pt x="5325" y="2206"/>
                  </a:moveTo>
                  <a:cubicBezTo>
                    <a:pt x="5325" y="2773"/>
                    <a:pt x="5514" y="3309"/>
                    <a:pt x="5735" y="3687"/>
                  </a:cubicBezTo>
                  <a:lnTo>
                    <a:pt x="3655" y="3687"/>
                  </a:lnTo>
                  <a:lnTo>
                    <a:pt x="3057" y="2206"/>
                  </a:lnTo>
                  <a:close/>
                  <a:moveTo>
                    <a:pt x="9799" y="2206"/>
                  </a:moveTo>
                  <a:lnTo>
                    <a:pt x="9169" y="3687"/>
                  </a:lnTo>
                  <a:lnTo>
                    <a:pt x="7121" y="3687"/>
                  </a:lnTo>
                  <a:cubicBezTo>
                    <a:pt x="7310" y="3309"/>
                    <a:pt x="7562" y="2773"/>
                    <a:pt x="7562" y="2206"/>
                  </a:cubicBezTo>
                  <a:close/>
                  <a:moveTo>
                    <a:pt x="9043" y="4380"/>
                  </a:moveTo>
                  <a:lnTo>
                    <a:pt x="9043" y="5136"/>
                  </a:lnTo>
                  <a:cubicBezTo>
                    <a:pt x="9043" y="6837"/>
                    <a:pt x="9515" y="7436"/>
                    <a:pt x="9736" y="8602"/>
                  </a:cubicBezTo>
                  <a:cubicBezTo>
                    <a:pt x="9326" y="10114"/>
                    <a:pt x="7940" y="11185"/>
                    <a:pt x="6428" y="11185"/>
                  </a:cubicBezTo>
                  <a:cubicBezTo>
                    <a:pt x="4852" y="11185"/>
                    <a:pt x="3498" y="10114"/>
                    <a:pt x="3120" y="8602"/>
                  </a:cubicBezTo>
                  <a:cubicBezTo>
                    <a:pt x="3309" y="7436"/>
                    <a:pt x="3781" y="6837"/>
                    <a:pt x="3781" y="5136"/>
                  </a:cubicBezTo>
                  <a:lnTo>
                    <a:pt x="3781" y="4380"/>
                  </a:lnTo>
                  <a:close/>
                  <a:moveTo>
                    <a:pt x="2301" y="2238"/>
                  </a:moveTo>
                  <a:lnTo>
                    <a:pt x="3025" y="4096"/>
                  </a:lnTo>
                  <a:lnTo>
                    <a:pt x="3025" y="5105"/>
                  </a:lnTo>
                  <a:cubicBezTo>
                    <a:pt x="3025" y="6711"/>
                    <a:pt x="2584" y="7184"/>
                    <a:pt x="2364" y="8539"/>
                  </a:cubicBezTo>
                  <a:cubicBezTo>
                    <a:pt x="2301" y="8917"/>
                    <a:pt x="2301" y="9326"/>
                    <a:pt x="2301" y="9704"/>
                  </a:cubicBezTo>
                  <a:lnTo>
                    <a:pt x="2301" y="11595"/>
                  </a:lnTo>
                  <a:lnTo>
                    <a:pt x="2269" y="11595"/>
                  </a:lnTo>
                  <a:lnTo>
                    <a:pt x="1733" y="11217"/>
                  </a:lnTo>
                  <a:cubicBezTo>
                    <a:pt x="1135" y="10807"/>
                    <a:pt x="788" y="10177"/>
                    <a:pt x="788" y="9484"/>
                  </a:cubicBezTo>
                  <a:cubicBezTo>
                    <a:pt x="788" y="8444"/>
                    <a:pt x="1040" y="7404"/>
                    <a:pt x="1513" y="6491"/>
                  </a:cubicBezTo>
                  <a:cubicBezTo>
                    <a:pt x="2017" y="5451"/>
                    <a:pt x="2301" y="4285"/>
                    <a:pt x="2301" y="3088"/>
                  </a:cubicBezTo>
                  <a:lnTo>
                    <a:pt x="2301" y="2238"/>
                  </a:lnTo>
                  <a:close/>
                  <a:moveTo>
                    <a:pt x="10555" y="2269"/>
                  </a:moveTo>
                  <a:lnTo>
                    <a:pt x="10555" y="3151"/>
                  </a:lnTo>
                  <a:cubicBezTo>
                    <a:pt x="10555" y="4317"/>
                    <a:pt x="10838" y="5514"/>
                    <a:pt x="11342" y="6522"/>
                  </a:cubicBezTo>
                  <a:cubicBezTo>
                    <a:pt x="11815" y="7436"/>
                    <a:pt x="12036" y="8507"/>
                    <a:pt x="12036" y="9515"/>
                  </a:cubicBezTo>
                  <a:cubicBezTo>
                    <a:pt x="12004" y="10177"/>
                    <a:pt x="11689" y="10870"/>
                    <a:pt x="11090" y="11217"/>
                  </a:cubicBezTo>
                  <a:lnTo>
                    <a:pt x="10555" y="11595"/>
                  </a:lnTo>
                  <a:lnTo>
                    <a:pt x="10555" y="9767"/>
                  </a:lnTo>
                  <a:cubicBezTo>
                    <a:pt x="10555" y="9358"/>
                    <a:pt x="10523" y="8980"/>
                    <a:pt x="10460" y="8570"/>
                  </a:cubicBezTo>
                  <a:cubicBezTo>
                    <a:pt x="10271" y="7247"/>
                    <a:pt x="9799" y="6774"/>
                    <a:pt x="9799" y="5136"/>
                  </a:cubicBezTo>
                  <a:lnTo>
                    <a:pt x="9799" y="4128"/>
                  </a:lnTo>
                  <a:lnTo>
                    <a:pt x="10555" y="2269"/>
                  </a:lnTo>
                  <a:close/>
                  <a:moveTo>
                    <a:pt x="1859" y="1"/>
                  </a:moveTo>
                  <a:cubicBezTo>
                    <a:pt x="1639" y="1"/>
                    <a:pt x="1481" y="158"/>
                    <a:pt x="1481" y="347"/>
                  </a:cubicBezTo>
                  <a:lnTo>
                    <a:pt x="1481" y="3151"/>
                  </a:lnTo>
                  <a:cubicBezTo>
                    <a:pt x="1481" y="4191"/>
                    <a:pt x="1261" y="5262"/>
                    <a:pt x="788" y="6176"/>
                  </a:cubicBezTo>
                  <a:cubicBezTo>
                    <a:pt x="284" y="7184"/>
                    <a:pt x="1" y="8350"/>
                    <a:pt x="1" y="9484"/>
                  </a:cubicBezTo>
                  <a:cubicBezTo>
                    <a:pt x="1" y="10429"/>
                    <a:pt x="473" y="11280"/>
                    <a:pt x="1261" y="11847"/>
                  </a:cubicBezTo>
                  <a:lnTo>
                    <a:pt x="2395" y="12603"/>
                  </a:lnTo>
                  <a:cubicBezTo>
                    <a:pt x="2463" y="12645"/>
                    <a:pt x="2537" y="12665"/>
                    <a:pt x="2610" y="12665"/>
                  </a:cubicBezTo>
                  <a:cubicBezTo>
                    <a:pt x="2808" y="12665"/>
                    <a:pt x="2994" y="12518"/>
                    <a:pt x="2994" y="12288"/>
                  </a:cubicBezTo>
                  <a:lnTo>
                    <a:pt x="2994" y="10145"/>
                  </a:lnTo>
                  <a:cubicBezTo>
                    <a:pt x="3781" y="11248"/>
                    <a:pt x="5041" y="11878"/>
                    <a:pt x="6365" y="11878"/>
                  </a:cubicBezTo>
                  <a:cubicBezTo>
                    <a:pt x="7719" y="11878"/>
                    <a:pt x="8980" y="11248"/>
                    <a:pt x="9767" y="10145"/>
                  </a:cubicBezTo>
                  <a:lnTo>
                    <a:pt x="9767" y="12288"/>
                  </a:lnTo>
                  <a:cubicBezTo>
                    <a:pt x="9767" y="12521"/>
                    <a:pt x="9941" y="12651"/>
                    <a:pt x="10146" y="12651"/>
                  </a:cubicBezTo>
                  <a:cubicBezTo>
                    <a:pt x="10217" y="12651"/>
                    <a:pt x="10293" y="12635"/>
                    <a:pt x="10366" y="12603"/>
                  </a:cubicBezTo>
                  <a:lnTo>
                    <a:pt x="11500" y="11847"/>
                  </a:lnTo>
                  <a:cubicBezTo>
                    <a:pt x="12288" y="11343"/>
                    <a:pt x="12760" y="10429"/>
                    <a:pt x="12760" y="9484"/>
                  </a:cubicBezTo>
                  <a:cubicBezTo>
                    <a:pt x="12760" y="8350"/>
                    <a:pt x="12477" y="7184"/>
                    <a:pt x="11973" y="6176"/>
                  </a:cubicBezTo>
                  <a:cubicBezTo>
                    <a:pt x="11500" y="5262"/>
                    <a:pt x="11248" y="4159"/>
                    <a:pt x="11248" y="3151"/>
                  </a:cubicBezTo>
                  <a:lnTo>
                    <a:pt x="11248" y="347"/>
                  </a:lnTo>
                  <a:cubicBezTo>
                    <a:pt x="11248" y="158"/>
                    <a:pt x="11090" y="1"/>
                    <a:pt x="109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0" name="Google Shape;22530;p81"/>
          <p:cNvGrpSpPr/>
          <p:nvPr/>
        </p:nvGrpSpPr>
        <p:grpSpPr>
          <a:xfrm>
            <a:off x="6506203" y="5109428"/>
            <a:ext cx="425437" cy="481453"/>
            <a:chOff x="-54817600" y="2687750"/>
            <a:chExt cx="281200" cy="318225"/>
          </a:xfrm>
        </p:grpSpPr>
        <p:sp>
          <p:nvSpPr>
            <p:cNvPr id="22531" name="Google Shape;22531;p81"/>
            <p:cNvSpPr/>
            <p:nvPr/>
          </p:nvSpPr>
          <p:spPr>
            <a:xfrm>
              <a:off x="-54712850" y="2919525"/>
              <a:ext cx="73275" cy="28950"/>
            </a:xfrm>
            <a:custGeom>
              <a:avLst/>
              <a:gdLst/>
              <a:ahLst/>
              <a:cxnLst/>
              <a:rect l="l" t="t" r="r" b="b"/>
              <a:pathLst>
                <a:path w="2931" h="1158" extrusionOk="0">
                  <a:moveTo>
                    <a:pt x="414" y="0"/>
                  </a:moveTo>
                  <a:cubicBezTo>
                    <a:pt x="316" y="0"/>
                    <a:pt x="222" y="39"/>
                    <a:pt x="159" y="118"/>
                  </a:cubicBezTo>
                  <a:cubicBezTo>
                    <a:pt x="1" y="276"/>
                    <a:pt x="1" y="496"/>
                    <a:pt x="159" y="622"/>
                  </a:cubicBezTo>
                  <a:cubicBezTo>
                    <a:pt x="537" y="969"/>
                    <a:pt x="1009" y="1158"/>
                    <a:pt x="1482" y="1158"/>
                  </a:cubicBezTo>
                  <a:cubicBezTo>
                    <a:pt x="1986" y="1158"/>
                    <a:pt x="2458" y="969"/>
                    <a:pt x="2773" y="622"/>
                  </a:cubicBezTo>
                  <a:cubicBezTo>
                    <a:pt x="2931" y="465"/>
                    <a:pt x="2931" y="213"/>
                    <a:pt x="2773" y="118"/>
                  </a:cubicBezTo>
                  <a:cubicBezTo>
                    <a:pt x="2695" y="39"/>
                    <a:pt x="2592" y="0"/>
                    <a:pt x="2498" y="0"/>
                  </a:cubicBezTo>
                  <a:cubicBezTo>
                    <a:pt x="2403" y="0"/>
                    <a:pt x="2317" y="39"/>
                    <a:pt x="2269" y="118"/>
                  </a:cubicBezTo>
                  <a:cubicBezTo>
                    <a:pt x="2049" y="307"/>
                    <a:pt x="1734" y="433"/>
                    <a:pt x="1482" y="433"/>
                  </a:cubicBezTo>
                  <a:cubicBezTo>
                    <a:pt x="1167" y="433"/>
                    <a:pt x="883" y="307"/>
                    <a:pt x="694" y="118"/>
                  </a:cubicBezTo>
                  <a:cubicBezTo>
                    <a:pt x="615" y="39"/>
                    <a:pt x="513" y="0"/>
                    <a:pt x="4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2" name="Google Shape;22532;p81"/>
            <p:cNvSpPr/>
            <p:nvPr/>
          </p:nvSpPr>
          <p:spPr>
            <a:xfrm>
              <a:off x="-54722300" y="28563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7" y="694"/>
                    <a:pt x="694" y="536"/>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3" name="Google Shape;22533;p81"/>
            <p:cNvSpPr/>
            <p:nvPr/>
          </p:nvSpPr>
          <p:spPr>
            <a:xfrm>
              <a:off x="-54647475" y="28563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36" y="694"/>
                    <a:pt x="726" y="536"/>
                    <a:pt x="726" y="347"/>
                  </a:cubicBezTo>
                  <a:cubicBezTo>
                    <a:pt x="726"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4" name="Google Shape;22534;p81"/>
            <p:cNvSpPr/>
            <p:nvPr/>
          </p:nvSpPr>
          <p:spPr>
            <a:xfrm>
              <a:off x="-54817600" y="2687750"/>
              <a:ext cx="281200" cy="318225"/>
            </a:xfrm>
            <a:custGeom>
              <a:avLst/>
              <a:gdLst/>
              <a:ahLst/>
              <a:cxnLst/>
              <a:rect l="l" t="t" r="r" b="b"/>
              <a:pathLst>
                <a:path w="11248" h="12729" extrusionOk="0">
                  <a:moveTo>
                    <a:pt x="5231" y="757"/>
                  </a:moveTo>
                  <a:lnTo>
                    <a:pt x="5231" y="4380"/>
                  </a:lnTo>
                  <a:lnTo>
                    <a:pt x="3782" y="4380"/>
                  </a:lnTo>
                  <a:cubicBezTo>
                    <a:pt x="3817" y="3414"/>
                    <a:pt x="4006" y="2482"/>
                    <a:pt x="4349" y="1765"/>
                  </a:cubicBezTo>
                  <a:cubicBezTo>
                    <a:pt x="4601" y="1261"/>
                    <a:pt x="4916" y="914"/>
                    <a:pt x="5231" y="757"/>
                  </a:cubicBezTo>
                  <a:close/>
                  <a:moveTo>
                    <a:pt x="3970" y="1072"/>
                  </a:moveTo>
                  <a:lnTo>
                    <a:pt x="3970" y="1072"/>
                  </a:lnTo>
                  <a:cubicBezTo>
                    <a:pt x="3876" y="1198"/>
                    <a:pt x="3813" y="1355"/>
                    <a:pt x="3718" y="1450"/>
                  </a:cubicBezTo>
                  <a:cubicBezTo>
                    <a:pt x="3340" y="2238"/>
                    <a:pt x="3088" y="3309"/>
                    <a:pt x="3057" y="4411"/>
                  </a:cubicBezTo>
                  <a:lnTo>
                    <a:pt x="1576" y="4411"/>
                  </a:lnTo>
                  <a:cubicBezTo>
                    <a:pt x="1671" y="2931"/>
                    <a:pt x="2616" y="1670"/>
                    <a:pt x="3970" y="1072"/>
                  </a:cubicBezTo>
                  <a:close/>
                  <a:moveTo>
                    <a:pt x="7310" y="1072"/>
                  </a:moveTo>
                  <a:cubicBezTo>
                    <a:pt x="8665" y="1670"/>
                    <a:pt x="9610" y="2931"/>
                    <a:pt x="9704" y="4411"/>
                  </a:cubicBezTo>
                  <a:lnTo>
                    <a:pt x="8224" y="4411"/>
                  </a:lnTo>
                  <a:cubicBezTo>
                    <a:pt x="8192" y="3309"/>
                    <a:pt x="7940" y="2238"/>
                    <a:pt x="7562" y="1450"/>
                  </a:cubicBezTo>
                  <a:cubicBezTo>
                    <a:pt x="7467" y="1292"/>
                    <a:pt x="7404" y="1198"/>
                    <a:pt x="7310" y="1072"/>
                  </a:cubicBezTo>
                  <a:close/>
                  <a:moveTo>
                    <a:pt x="6018" y="788"/>
                  </a:moveTo>
                  <a:cubicBezTo>
                    <a:pt x="6333" y="946"/>
                    <a:pt x="6648" y="1292"/>
                    <a:pt x="6869" y="1828"/>
                  </a:cubicBezTo>
                  <a:cubicBezTo>
                    <a:pt x="7247" y="2521"/>
                    <a:pt x="7436" y="3435"/>
                    <a:pt x="7467" y="4443"/>
                  </a:cubicBezTo>
                  <a:lnTo>
                    <a:pt x="5987" y="4443"/>
                  </a:lnTo>
                  <a:lnTo>
                    <a:pt x="5987" y="788"/>
                  </a:lnTo>
                  <a:close/>
                  <a:moveTo>
                    <a:pt x="1513" y="6711"/>
                  </a:moveTo>
                  <a:lnTo>
                    <a:pt x="1513" y="8192"/>
                  </a:lnTo>
                  <a:cubicBezTo>
                    <a:pt x="1135" y="8192"/>
                    <a:pt x="788" y="7877"/>
                    <a:pt x="788" y="7436"/>
                  </a:cubicBezTo>
                  <a:cubicBezTo>
                    <a:pt x="788" y="7058"/>
                    <a:pt x="1103" y="6711"/>
                    <a:pt x="1513" y="6711"/>
                  </a:cubicBezTo>
                  <a:close/>
                  <a:moveTo>
                    <a:pt x="9767" y="6711"/>
                  </a:moveTo>
                  <a:cubicBezTo>
                    <a:pt x="10145" y="6711"/>
                    <a:pt x="10492" y="7058"/>
                    <a:pt x="10492" y="7436"/>
                  </a:cubicBezTo>
                  <a:cubicBezTo>
                    <a:pt x="10492" y="7877"/>
                    <a:pt x="10145" y="8192"/>
                    <a:pt x="9767" y="8192"/>
                  </a:cubicBezTo>
                  <a:lnTo>
                    <a:pt x="9767" y="6711"/>
                  </a:lnTo>
                  <a:close/>
                  <a:moveTo>
                    <a:pt x="9043" y="5168"/>
                  </a:moveTo>
                  <a:lnTo>
                    <a:pt x="9043" y="8602"/>
                  </a:lnTo>
                  <a:cubicBezTo>
                    <a:pt x="9011" y="10429"/>
                    <a:pt x="7499" y="11941"/>
                    <a:pt x="5672" y="11941"/>
                  </a:cubicBezTo>
                  <a:cubicBezTo>
                    <a:pt x="3813" y="11941"/>
                    <a:pt x="2301" y="10429"/>
                    <a:pt x="2301" y="8602"/>
                  </a:cubicBezTo>
                  <a:lnTo>
                    <a:pt x="2301" y="5168"/>
                  </a:lnTo>
                  <a:close/>
                  <a:moveTo>
                    <a:pt x="5609" y="1"/>
                  </a:moveTo>
                  <a:cubicBezTo>
                    <a:pt x="2931" y="1"/>
                    <a:pt x="788" y="2175"/>
                    <a:pt x="788" y="4852"/>
                  </a:cubicBezTo>
                  <a:cubicBezTo>
                    <a:pt x="788" y="5041"/>
                    <a:pt x="946" y="5199"/>
                    <a:pt x="1135" y="5199"/>
                  </a:cubicBezTo>
                  <a:lnTo>
                    <a:pt x="1482" y="5199"/>
                  </a:lnTo>
                  <a:lnTo>
                    <a:pt x="1482" y="5987"/>
                  </a:lnTo>
                  <a:cubicBezTo>
                    <a:pt x="662" y="5987"/>
                    <a:pt x="1" y="6648"/>
                    <a:pt x="1" y="7499"/>
                  </a:cubicBezTo>
                  <a:cubicBezTo>
                    <a:pt x="1" y="8318"/>
                    <a:pt x="662" y="8980"/>
                    <a:pt x="1482" y="8980"/>
                  </a:cubicBezTo>
                  <a:cubicBezTo>
                    <a:pt x="1671" y="11059"/>
                    <a:pt x="3466" y="12729"/>
                    <a:pt x="5577" y="12729"/>
                  </a:cubicBezTo>
                  <a:cubicBezTo>
                    <a:pt x="7720" y="12729"/>
                    <a:pt x="9484" y="11059"/>
                    <a:pt x="9673" y="8980"/>
                  </a:cubicBezTo>
                  <a:cubicBezTo>
                    <a:pt x="10492" y="8980"/>
                    <a:pt x="11185" y="8318"/>
                    <a:pt x="11185" y="7499"/>
                  </a:cubicBezTo>
                  <a:cubicBezTo>
                    <a:pt x="11248" y="6648"/>
                    <a:pt x="10586" y="5987"/>
                    <a:pt x="9767" y="5987"/>
                  </a:cubicBezTo>
                  <a:lnTo>
                    <a:pt x="9767" y="5199"/>
                  </a:lnTo>
                  <a:lnTo>
                    <a:pt x="10114" y="5199"/>
                  </a:lnTo>
                  <a:cubicBezTo>
                    <a:pt x="10303" y="5199"/>
                    <a:pt x="10460" y="5041"/>
                    <a:pt x="10460" y="4852"/>
                  </a:cubicBezTo>
                  <a:cubicBezTo>
                    <a:pt x="10460" y="2175"/>
                    <a:pt x="8287" y="1"/>
                    <a:pt x="5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5" name="Google Shape;22535;p81"/>
          <p:cNvGrpSpPr/>
          <p:nvPr/>
        </p:nvGrpSpPr>
        <p:grpSpPr>
          <a:xfrm>
            <a:off x="9480635" y="3882582"/>
            <a:ext cx="423053" cy="479071"/>
            <a:chOff x="-52887125" y="1903275"/>
            <a:chExt cx="279625" cy="316650"/>
          </a:xfrm>
        </p:grpSpPr>
        <p:sp>
          <p:nvSpPr>
            <p:cNvPr id="22536" name="Google Shape;22536;p81"/>
            <p:cNvSpPr/>
            <p:nvPr/>
          </p:nvSpPr>
          <p:spPr>
            <a:xfrm>
              <a:off x="-52783950" y="2135825"/>
              <a:ext cx="73275" cy="28975"/>
            </a:xfrm>
            <a:custGeom>
              <a:avLst/>
              <a:gdLst/>
              <a:ahLst/>
              <a:cxnLst/>
              <a:rect l="l" t="t" r="r" b="b"/>
              <a:pathLst>
                <a:path w="2931" h="1159" extrusionOk="0">
                  <a:moveTo>
                    <a:pt x="398" y="1"/>
                  </a:moveTo>
                  <a:cubicBezTo>
                    <a:pt x="308" y="1"/>
                    <a:pt x="221" y="40"/>
                    <a:pt x="158" y="119"/>
                  </a:cubicBezTo>
                  <a:cubicBezTo>
                    <a:pt x="1" y="276"/>
                    <a:pt x="1" y="497"/>
                    <a:pt x="158" y="623"/>
                  </a:cubicBezTo>
                  <a:cubicBezTo>
                    <a:pt x="505" y="970"/>
                    <a:pt x="977" y="1159"/>
                    <a:pt x="1450" y="1159"/>
                  </a:cubicBezTo>
                  <a:cubicBezTo>
                    <a:pt x="1922" y="1159"/>
                    <a:pt x="2458" y="970"/>
                    <a:pt x="2773" y="623"/>
                  </a:cubicBezTo>
                  <a:cubicBezTo>
                    <a:pt x="2931" y="465"/>
                    <a:pt x="2931" y="213"/>
                    <a:pt x="2773" y="119"/>
                  </a:cubicBezTo>
                  <a:cubicBezTo>
                    <a:pt x="2694" y="40"/>
                    <a:pt x="2592" y="1"/>
                    <a:pt x="2493" y="1"/>
                  </a:cubicBezTo>
                  <a:cubicBezTo>
                    <a:pt x="2395" y="1"/>
                    <a:pt x="2300" y="40"/>
                    <a:pt x="2237" y="119"/>
                  </a:cubicBezTo>
                  <a:cubicBezTo>
                    <a:pt x="2048" y="308"/>
                    <a:pt x="1733" y="434"/>
                    <a:pt x="1450" y="434"/>
                  </a:cubicBezTo>
                  <a:cubicBezTo>
                    <a:pt x="1198" y="434"/>
                    <a:pt x="883"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37" name="Google Shape;22537;p81"/>
            <p:cNvSpPr/>
            <p:nvPr/>
          </p:nvSpPr>
          <p:spPr>
            <a:xfrm>
              <a:off x="-52887125" y="1903275"/>
              <a:ext cx="279625" cy="316650"/>
            </a:xfrm>
            <a:custGeom>
              <a:avLst/>
              <a:gdLst/>
              <a:ahLst/>
              <a:cxnLst/>
              <a:rect l="l" t="t" r="r" b="b"/>
              <a:pathLst>
                <a:path w="11185" h="12666" extrusionOk="0">
                  <a:moveTo>
                    <a:pt x="5545" y="2238"/>
                  </a:moveTo>
                  <a:cubicBezTo>
                    <a:pt x="5986" y="2238"/>
                    <a:pt x="6427" y="2332"/>
                    <a:pt x="6806" y="2490"/>
                  </a:cubicBezTo>
                  <a:cubicBezTo>
                    <a:pt x="6049" y="3687"/>
                    <a:pt x="4726" y="4443"/>
                    <a:pt x="3308" y="4443"/>
                  </a:cubicBezTo>
                  <a:lnTo>
                    <a:pt x="2407" y="4443"/>
                  </a:lnTo>
                  <a:cubicBezTo>
                    <a:pt x="2887" y="3168"/>
                    <a:pt x="4108" y="2238"/>
                    <a:pt x="5545" y="2238"/>
                  </a:cubicBezTo>
                  <a:close/>
                  <a:moveTo>
                    <a:pt x="5577" y="757"/>
                  </a:moveTo>
                  <a:cubicBezTo>
                    <a:pt x="7877" y="757"/>
                    <a:pt x="9799" y="2364"/>
                    <a:pt x="10303" y="4475"/>
                  </a:cubicBezTo>
                  <a:cubicBezTo>
                    <a:pt x="10240" y="4475"/>
                    <a:pt x="10145" y="4443"/>
                    <a:pt x="10082" y="4443"/>
                  </a:cubicBezTo>
                  <a:cubicBezTo>
                    <a:pt x="9893" y="4443"/>
                    <a:pt x="9736" y="4475"/>
                    <a:pt x="9578" y="4569"/>
                  </a:cubicBezTo>
                  <a:cubicBezTo>
                    <a:pt x="9137" y="2742"/>
                    <a:pt x="7467" y="1450"/>
                    <a:pt x="5577" y="1450"/>
                  </a:cubicBezTo>
                  <a:cubicBezTo>
                    <a:pt x="3655" y="1450"/>
                    <a:pt x="2048" y="2805"/>
                    <a:pt x="1607" y="4569"/>
                  </a:cubicBezTo>
                  <a:cubicBezTo>
                    <a:pt x="1450" y="4475"/>
                    <a:pt x="1292" y="4443"/>
                    <a:pt x="1103" y="4443"/>
                  </a:cubicBezTo>
                  <a:cubicBezTo>
                    <a:pt x="1009" y="4443"/>
                    <a:pt x="946" y="4443"/>
                    <a:pt x="851" y="4475"/>
                  </a:cubicBezTo>
                  <a:cubicBezTo>
                    <a:pt x="1324" y="2364"/>
                    <a:pt x="3277" y="757"/>
                    <a:pt x="5577" y="757"/>
                  </a:cubicBezTo>
                  <a:close/>
                  <a:moveTo>
                    <a:pt x="7530" y="2868"/>
                  </a:moveTo>
                  <a:cubicBezTo>
                    <a:pt x="8381" y="3466"/>
                    <a:pt x="8948" y="4475"/>
                    <a:pt x="8948" y="5640"/>
                  </a:cubicBezTo>
                  <a:lnTo>
                    <a:pt x="8948" y="6050"/>
                  </a:lnTo>
                  <a:lnTo>
                    <a:pt x="2206" y="6050"/>
                  </a:lnTo>
                  <a:lnTo>
                    <a:pt x="2206" y="6018"/>
                  </a:lnTo>
                  <a:lnTo>
                    <a:pt x="2206" y="5577"/>
                  </a:lnTo>
                  <a:cubicBezTo>
                    <a:pt x="2206" y="5483"/>
                    <a:pt x="2206" y="5357"/>
                    <a:pt x="2237" y="5231"/>
                  </a:cubicBezTo>
                  <a:lnTo>
                    <a:pt x="3340" y="5231"/>
                  </a:lnTo>
                  <a:cubicBezTo>
                    <a:pt x="4285" y="5231"/>
                    <a:pt x="5167" y="4947"/>
                    <a:pt x="5955" y="4475"/>
                  </a:cubicBezTo>
                  <a:cubicBezTo>
                    <a:pt x="6585" y="4097"/>
                    <a:pt x="7121" y="3529"/>
                    <a:pt x="7530" y="2868"/>
                  </a:cubicBezTo>
                  <a:close/>
                  <a:moveTo>
                    <a:pt x="10082" y="5231"/>
                  </a:moveTo>
                  <a:cubicBezTo>
                    <a:pt x="10271" y="5231"/>
                    <a:pt x="10429" y="5388"/>
                    <a:pt x="10429" y="5577"/>
                  </a:cubicBezTo>
                  <a:lnTo>
                    <a:pt x="10429" y="7877"/>
                  </a:lnTo>
                  <a:cubicBezTo>
                    <a:pt x="10429" y="8066"/>
                    <a:pt x="10271" y="8224"/>
                    <a:pt x="10082" y="8224"/>
                  </a:cubicBezTo>
                  <a:cubicBezTo>
                    <a:pt x="9893" y="8224"/>
                    <a:pt x="9736" y="8066"/>
                    <a:pt x="9736" y="7877"/>
                  </a:cubicBezTo>
                  <a:lnTo>
                    <a:pt x="9736" y="5577"/>
                  </a:lnTo>
                  <a:cubicBezTo>
                    <a:pt x="9736" y="5388"/>
                    <a:pt x="9893" y="5231"/>
                    <a:pt x="10082" y="5231"/>
                  </a:cubicBezTo>
                  <a:close/>
                  <a:moveTo>
                    <a:pt x="1103" y="5262"/>
                  </a:moveTo>
                  <a:cubicBezTo>
                    <a:pt x="1292" y="5262"/>
                    <a:pt x="1450" y="5420"/>
                    <a:pt x="1450" y="5640"/>
                  </a:cubicBezTo>
                  <a:lnTo>
                    <a:pt x="1450" y="7909"/>
                  </a:lnTo>
                  <a:cubicBezTo>
                    <a:pt x="1450" y="8066"/>
                    <a:pt x="1292" y="8255"/>
                    <a:pt x="1103" y="8255"/>
                  </a:cubicBezTo>
                  <a:cubicBezTo>
                    <a:pt x="914" y="8255"/>
                    <a:pt x="757" y="8098"/>
                    <a:pt x="757" y="7909"/>
                  </a:cubicBezTo>
                  <a:lnTo>
                    <a:pt x="757" y="5640"/>
                  </a:lnTo>
                  <a:cubicBezTo>
                    <a:pt x="757" y="5420"/>
                    <a:pt x="914" y="5262"/>
                    <a:pt x="1103" y="5262"/>
                  </a:cubicBezTo>
                  <a:close/>
                  <a:moveTo>
                    <a:pt x="5199" y="6774"/>
                  </a:moveTo>
                  <a:cubicBezTo>
                    <a:pt x="5199" y="7594"/>
                    <a:pt x="4537" y="8255"/>
                    <a:pt x="3687" y="8255"/>
                  </a:cubicBezTo>
                  <a:cubicBezTo>
                    <a:pt x="2867" y="8255"/>
                    <a:pt x="2206" y="7594"/>
                    <a:pt x="2206" y="6774"/>
                  </a:cubicBezTo>
                  <a:close/>
                  <a:moveTo>
                    <a:pt x="8948" y="6774"/>
                  </a:moveTo>
                  <a:cubicBezTo>
                    <a:pt x="8948" y="7594"/>
                    <a:pt x="8255" y="8255"/>
                    <a:pt x="7436" y="8255"/>
                  </a:cubicBezTo>
                  <a:cubicBezTo>
                    <a:pt x="6617" y="8255"/>
                    <a:pt x="5955" y="7594"/>
                    <a:pt x="5955" y="6774"/>
                  </a:cubicBezTo>
                  <a:close/>
                  <a:moveTo>
                    <a:pt x="5545" y="8035"/>
                  </a:moveTo>
                  <a:cubicBezTo>
                    <a:pt x="5955" y="8633"/>
                    <a:pt x="6648" y="9011"/>
                    <a:pt x="7404" y="9011"/>
                  </a:cubicBezTo>
                  <a:cubicBezTo>
                    <a:pt x="8003" y="9011"/>
                    <a:pt x="8507" y="8822"/>
                    <a:pt x="8885" y="8413"/>
                  </a:cubicBezTo>
                  <a:lnTo>
                    <a:pt x="8885" y="8476"/>
                  </a:lnTo>
                  <a:cubicBezTo>
                    <a:pt x="8948" y="10272"/>
                    <a:pt x="7593" y="11815"/>
                    <a:pt x="5892" y="11973"/>
                  </a:cubicBezTo>
                  <a:cubicBezTo>
                    <a:pt x="5782" y="11983"/>
                    <a:pt x="5673" y="11988"/>
                    <a:pt x="5565" y="11988"/>
                  </a:cubicBezTo>
                  <a:cubicBezTo>
                    <a:pt x="3672" y="11988"/>
                    <a:pt x="2206" y="10452"/>
                    <a:pt x="2206" y="8633"/>
                  </a:cubicBezTo>
                  <a:lnTo>
                    <a:pt x="2206" y="8413"/>
                  </a:lnTo>
                  <a:cubicBezTo>
                    <a:pt x="2584" y="8791"/>
                    <a:pt x="3119" y="9011"/>
                    <a:pt x="3687" y="9011"/>
                  </a:cubicBezTo>
                  <a:cubicBezTo>
                    <a:pt x="4474" y="9011"/>
                    <a:pt x="5167" y="8633"/>
                    <a:pt x="5545" y="8035"/>
                  </a:cubicBezTo>
                  <a:close/>
                  <a:moveTo>
                    <a:pt x="5577" y="1"/>
                  </a:moveTo>
                  <a:cubicBezTo>
                    <a:pt x="2489" y="1"/>
                    <a:pt x="0" y="2521"/>
                    <a:pt x="0" y="5577"/>
                  </a:cubicBezTo>
                  <a:lnTo>
                    <a:pt x="0" y="7877"/>
                  </a:lnTo>
                  <a:cubicBezTo>
                    <a:pt x="0" y="8507"/>
                    <a:pt x="505" y="8980"/>
                    <a:pt x="1103" y="8980"/>
                  </a:cubicBezTo>
                  <a:cubicBezTo>
                    <a:pt x="1229" y="8980"/>
                    <a:pt x="1387" y="8948"/>
                    <a:pt x="1481" y="8885"/>
                  </a:cubicBezTo>
                  <a:cubicBezTo>
                    <a:pt x="1639" y="10996"/>
                    <a:pt x="3372" y="12666"/>
                    <a:pt x="5577" y="12666"/>
                  </a:cubicBezTo>
                  <a:lnTo>
                    <a:pt x="5986" y="12666"/>
                  </a:lnTo>
                  <a:cubicBezTo>
                    <a:pt x="7940" y="12477"/>
                    <a:pt x="9452" y="10870"/>
                    <a:pt x="9641" y="8885"/>
                  </a:cubicBezTo>
                  <a:cubicBezTo>
                    <a:pt x="9767" y="8948"/>
                    <a:pt x="9925" y="8980"/>
                    <a:pt x="10051" y="8980"/>
                  </a:cubicBezTo>
                  <a:cubicBezTo>
                    <a:pt x="10681" y="8980"/>
                    <a:pt x="11153" y="8476"/>
                    <a:pt x="11153" y="7877"/>
                  </a:cubicBezTo>
                  <a:lnTo>
                    <a:pt x="11153" y="5577"/>
                  </a:lnTo>
                  <a:cubicBezTo>
                    <a:pt x="11185" y="2521"/>
                    <a:pt x="8664" y="1"/>
                    <a:pt x="557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38" name="Google Shape;22538;p81"/>
          <p:cNvGrpSpPr/>
          <p:nvPr/>
        </p:nvGrpSpPr>
        <p:grpSpPr>
          <a:xfrm>
            <a:off x="9452040" y="4483645"/>
            <a:ext cx="480243" cy="482625"/>
            <a:chOff x="-52906025" y="2293950"/>
            <a:chExt cx="317425" cy="319000"/>
          </a:xfrm>
        </p:grpSpPr>
        <p:sp>
          <p:nvSpPr>
            <p:cNvPr id="22539" name="Google Shape;22539;p81"/>
            <p:cNvSpPr/>
            <p:nvPr/>
          </p:nvSpPr>
          <p:spPr>
            <a:xfrm>
              <a:off x="-52783950" y="2526500"/>
              <a:ext cx="73275" cy="29750"/>
            </a:xfrm>
            <a:custGeom>
              <a:avLst/>
              <a:gdLst/>
              <a:ahLst/>
              <a:cxnLst/>
              <a:rect l="l" t="t" r="r" b="b"/>
              <a:pathLst>
                <a:path w="2931" h="1190" extrusionOk="0">
                  <a:moveTo>
                    <a:pt x="398" y="0"/>
                  </a:moveTo>
                  <a:cubicBezTo>
                    <a:pt x="308" y="0"/>
                    <a:pt x="221" y="39"/>
                    <a:pt x="158" y="118"/>
                  </a:cubicBezTo>
                  <a:cubicBezTo>
                    <a:pt x="1" y="276"/>
                    <a:pt x="1" y="496"/>
                    <a:pt x="158" y="622"/>
                  </a:cubicBezTo>
                  <a:cubicBezTo>
                    <a:pt x="505" y="969"/>
                    <a:pt x="977" y="1189"/>
                    <a:pt x="1450" y="1189"/>
                  </a:cubicBezTo>
                  <a:cubicBezTo>
                    <a:pt x="1922" y="1189"/>
                    <a:pt x="2458" y="969"/>
                    <a:pt x="2773" y="622"/>
                  </a:cubicBezTo>
                  <a:cubicBezTo>
                    <a:pt x="2931" y="465"/>
                    <a:pt x="2931" y="244"/>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0" name="Google Shape;22540;p81"/>
            <p:cNvSpPr/>
            <p:nvPr/>
          </p:nvSpPr>
          <p:spPr>
            <a:xfrm>
              <a:off x="-52718575" y="2463275"/>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1" name="Google Shape;22541;p81"/>
            <p:cNvSpPr/>
            <p:nvPr/>
          </p:nvSpPr>
          <p:spPr>
            <a:xfrm>
              <a:off x="-52906025" y="2293950"/>
              <a:ext cx="317425" cy="319000"/>
            </a:xfrm>
            <a:custGeom>
              <a:avLst/>
              <a:gdLst/>
              <a:ahLst/>
              <a:cxnLst/>
              <a:rect l="l" t="t" r="r" b="b"/>
              <a:pathLst>
                <a:path w="12697" h="12760" extrusionOk="0">
                  <a:moveTo>
                    <a:pt x="6333" y="788"/>
                  </a:moveTo>
                  <a:cubicBezTo>
                    <a:pt x="7877" y="788"/>
                    <a:pt x="9231" y="1607"/>
                    <a:pt x="9609" y="2773"/>
                  </a:cubicBezTo>
                  <a:cubicBezTo>
                    <a:pt x="8633" y="2458"/>
                    <a:pt x="7530" y="2300"/>
                    <a:pt x="6333" y="2300"/>
                  </a:cubicBezTo>
                  <a:cubicBezTo>
                    <a:pt x="5167" y="2300"/>
                    <a:pt x="4064" y="2458"/>
                    <a:pt x="3088" y="2773"/>
                  </a:cubicBezTo>
                  <a:cubicBezTo>
                    <a:pt x="3434" y="1607"/>
                    <a:pt x="4758" y="788"/>
                    <a:pt x="6333" y="788"/>
                  </a:cubicBezTo>
                  <a:close/>
                  <a:moveTo>
                    <a:pt x="6301" y="3025"/>
                  </a:moveTo>
                  <a:cubicBezTo>
                    <a:pt x="9515" y="3025"/>
                    <a:pt x="11941" y="4285"/>
                    <a:pt x="11941" y="5640"/>
                  </a:cubicBezTo>
                  <a:cubicBezTo>
                    <a:pt x="11941" y="5986"/>
                    <a:pt x="11783" y="6270"/>
                    <a:pt x="11594" y="6553"/>
                  </a:cubicBezTo>
                  <a:cubicBezTo>
                    <a:pt x="11311" y="6238"/>
                    <a:pt x="10901" y="6018"/>
                    <a:pt x="10429" y="6018"/>
                  </a:cubicBezTo>
                  <a:lnTo>
                    <a:pt x="10429" y="5671"/>
                  </a:lnTo>
                  <a:cubicBezTo>
                    <a:pt x="10429" y="5514"/>
                    <a:pt x="10365" y="5388"/>
                    <a:pt x="10208" y="5325"/>
                  </a:cubicBezTo>
                  <a:cubicBezTo>
                    <a:pt x="10113" y="5262"/>
                    <a:pt x="8444" y="4537"/>
                    <a:pt x="6301" y="4537"/>
                  </a:cubicBezTo>
                  <a:cubicBezTo>
                    <a:pt x="4254" y="4537"/>
                    <a:pt x="2552" y="5230"/>
                    <a:pt x="2426" y="5325"/>
                  </a:cubicBezTo>
                  <a:cubicBezTo>
                    <a:pt x="2269" y="5356"/>
                    <a:pt x="2174" y="5514"/>
                    <a:pt x="2174" y="5671"/>
                  </a:cubicBezTo>
                  <a:lnTo>
                    <a:pt x="2174" y="6018"/>
                  </a:lnTo>
                  <a:cubicBezTo>
                    <a:pt x="1733" y="6018"/>
                    <a:pt x="1292" y="6238"/>
                    <a:pt x="1040" y="6553"/>
                  </a:cubicBezTo>
                  <a:cubicBezTo>
                    <a:pt x="851" y="6301"/>
                    <a:pt x="693" y="5986"/>
                    <a:pt x="693" y="5640"/>
                  </a:cubicBezTo>
                  <a:cubicBezTo>
                    <a:pt x="693" y="4285"/>
                    <a:pt x="3119" y="3025"/>
                    <a:pt x="6301" y="3025"/>
                  </a:cubicBezTo>
                  <a:close/>
                  <a:moveTo>
                    <a:pt x="6364" y="5230"/>
                  </a:moveTo>
                  <a:cubicBezTo>
                    <a:pt x="6585" y="5230"/>
                    <a:pt x="6805" y="5230"/>
                    <a:pt x="7026" y="5262"/>
                  </a:cubicBezTo>
                  <a:cubicBezTo>
                    <a:pt x="6270" y="6616"/>
                    <a:pt x="4821" y="7498"/>
                    <a:pt x="3245" y="7498"/>
                  </a:cubicBezTo>
                  <a:lnTo>
                    <a:pt x="2930" y="7498"/>
                  </a:lnTo>
                  <a:cubicBezTo>
                    <a:pt x="2962" y="7341"/>
                    <a:pt x="2962" y="6049"/>
                    <a:pt x="2962" y="5860"/>
                  </a:cubicBezTo>
                  <a:cubicBezTo>
                    <a:pt x="3466" y="5671"/>
                    <a:pt x="4821" y="5230"/>
                    <a:pt x="6364" y="5230"/>
                  </a:cubicBezTo>
                  <a:close/>
                  <a:moveTo>
                    <a:pt x="2206" y="6742"/>
                  </a:moveTo>
                  <a:lnTo>
                    <a:pt x="2206" y="8223"/>
                  </a:lnTo>
                  <a:cubicBezTo>
                    <a:pt x="1765" y="8223"/>
                    <a:pt x="1450" y="7908"/>
                    <a:pt x="1450" y="7498"/>
                  </a:cubicBezTo>
                  <a:cubicBezTo>
                    <a:pt x="1450" y="7089"/>
                    <a:pt x="1765" y="6742"/>
                    <a:pt x="2206" y="6742"/>
                  </a:cubicBezTo>
                  <a:close/>
                  <a:moveTo>
                    <a:pt x="10429" y="6742"/>
                  </a:moveTo>
                  <a:cubicBezTo>
                    <a:pt x="10838" y="6742"/>
                    <a:pt x="11185" y="7057"/>
                    <a:pt x="11185" y="7498"/>
                  </a:cubicBezTo>
                  <a:cubicBezTo>
                    <a:pt x="11185" y="7908"/>
                    <a:pt x="10870" y="8223"/>
                    <a:pt x="10429" y="8223"/>
                  </a:cubicBezTo>
                  <a:lnTo>
                    <a:pt x="10429" y="6742"/>
                  </a:lnTo>
                  <a:close/>
                  <a:moveTo>
                    <a:pt x="7845" y="5356"/>
                  </a:moveTo>
                  <a:cubicBezTo>
                    <a:pt x="8696" y="5514"/>
                    <a:pt x="9420" y="5766"/>
                    <a:pt x="9767" y="5860"/>
                  </a:cubicBezTo>
                  <a:lnTo>
                    <a:pt x="9767" y="8601"/>
                  </a:lnTo>
                  <a:cubicBezTo>
                    <a:pt x="9735" y="10491"/>
                    <a:pt x="8160" y="12004"/>
                    <a:pt x="6333" y="12004"/>
                  </a:cubicBezTo>
                  <a:cubicBezTo>
                    <a:pt x="4506" y="12004"/>
                    <a:pt x="2962" y="10428"/>
                    <a:pt x="2962" y="8601"/>
                  </a:cubicBezTo>
                  <a:lnTo>
                    <a:pt x="2962" y="8223"/>
                  </a:lnTo>
                  <a:lnTo>
                    <a:pt x="3277" y="8223"/>
                  </a:lnTo>
                  <a:cubicBezTo>
                    <a:pt x="5293" y="8223"/>
                    <a:pt x="7026" y="7057"/>
                    <a:pt x="7845" y="5356"/>
                  </a:cubicBezTo>
                  <a:close/>
                  <a:moveTo>
                    <a:pt x="6364" y="0"/>
                  </a:moveTo>
                  <a:cubicBezTo>
                    <a:pt x="4254" y="0"/>
                    <a:pt x="2458" y="1292"/>
                    <a:pt x="2269" y="3025"/>
                  </a:cubicBezTo>
                  <a:cubicBezTo>
                    <a:pt x="1103" y="3560"/>
                    <a:pt x="0" y="4379"/>
                    <a:pt x="0" y="5640"/>
                  </a:cubicBezTo>
                  <a:cubicBezTo>
                    <a:pt x="0" y="6238"/>
                    <a:pt x="284" y="6774"/>
                    <a:pt x="756" y="7246"/>
                  </a:cubicBezTo>
                  <a:cubicBezTo>
                    <a:pt x="599" y="8160"/>
                    <a:pt x="1292" y="8979"/>
                    <a:pt x="2206" y="8979"/>
                  </a:cubicBezTo>
                  <a:cubicBezTo>
                    <a:pt x="2426" y="11059"/>
                    <a:pt x="4191" y="12760"/>
                    <a:pt x="6301" y="12760"/>
                  </a:cubicBezTo>
                  <a:cubicBezTo>
                    <a:pt x="8475" y="12760"/>
                    <a:pt x="10239" y="11059"/>
                    <a:pt x="10397" y="8979"/>
                  </a:cubicBezTo>
                  <a:cubicBezTo>
                    <a:pt x="11216" y="8979"/>
                    <a:pt x="11909" y="8318"/>
                    <a:pt x="11909" y="7498"/>
                  </a:cubicBezTo>
                  <a:lnTo>
                    <a:pt x="11909" y="7246"/>
                  </a:lnTo>
                  <a:cubicBezTo>
                    <a:pt x="12445" y="6774"/>
                    <a:pt x="12697" y="6238"/>
                    <a:pt x="12697" y="5640"/>
                  </a:cubicBezTo>
                  <a:cubicBezTo>
                    <a:pt x="12697" y="4411"/>
                    <a:pt x="11531" y="3529"/>
                    <a:pt x="10429" y="3025"/>
                  </a:cubicBezTo>
                  <a:cubicBezTo>
                    <a:pt x="10239" y="1292"/>
                    <a:pt x="8444" y="0"/>
                    <a:pt x="63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42" name="Google Shape;22542;p81"/>
          <p:cNvGrpSpPr/>
          <p:nvPr/>
        </p:nvGrpSpPr>
        <p:grpSpPr>
          <a:xfrm>
            <a:off x="9480635" y="5108256"/>
            <a:ext cx="423053" cy="481453"/>
            <a:chOff x="-52887125" y="2686975"/>
            <a:chExt cx="279625" cy="318225"/>
          </a:xfrm>
        </p:grpSpPr>
        <p:sp>
          <p:nvSpPr>
            <p:cNvPr id="22543" name="Google Shape;22543;p81"/>
            <p:cNvSpPr/>
            <p:nvPr/>
          </p:nvSpPr>
          <p:spPr>
            <a:xfrm>
              <a:off x="-52783950" y="2919525"/>
              <a:ext cx="73275" cy="28950"/>
            </a:xfrm>
            <a:custGeom>
              <a:avLst/>
              <a:gdLst/>
              <a:ahLst/>
              <a:cxnLst/>
              <a:rect l="l" t="t" r="r" b="b"/>
              <a:pathLst>
                <a:path w="2931" h="1158" extrusionOk="0">
                  <a:moveTo>
                    <a:pt x="398" y="0"/>
                  </a:moveTo>
                  <a:cubicBezTo>
                    <a:pt x="308" y="0"/>
                    <a:pt x="221" y="39"/>
                    <a:pt x="158" y="118"/>
                  </a:cubicBezTo>
                  <a:cubicBezTo>
                    <a:pt x="1" y="276"/>
                    <a:pt x="1" y="496"/>
                    <a:pt x="158" y="622"/>
                  </a:cubicBezTo>
                  <a:cubicBezTo>
                    <a:pt x="505" y="969"/>
                    <a:pt x="977" y="1158"/>
                    <a:pt x="1450" y="1158"/>
                  </a:cubicBezTo>
                  <a:cubicBezTo>
                    <a:pt x="1922" y="1158"/>
                    <a:pt x="2458" y="969"/>
                    <a:pt x="2773" y="622"/>
                  </a:cubicBezTo>
                  <a:cubicBezTo>
                    <a:pt x="2931" y="465"/>
                    <a:pt x="2931" y="213"/>
                    <a:pt x="2773" y="118"/>
                  </a:cubicBezTo>
                  <a:cubicBezTo>
                    <a:pt x="2694" y="39"/>
                    <a:pt x="2592" y="0"/>
                    <a:pt x="2493" y="0"/>
                  </a:cubicBezTo>
                  <a:cubicBezTo>
                    <a:pt x="2395" y="0"/>
                    <a:pt x="2300" y="39"/>
                    <a:pt x="2237" y="118"/>
                  </a:cubicBezTo>
                  <a:cubicBezTo>
                    <a:pt x="2048" y="307"/>
                    <a:pt x="1733" y="433"/>
                    <a:pt x="1450" y="433"/>
                  </a:cubicBezTo>
                  <a:cubicBezTo>
                    <a:pt x="1198"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4" name="Google Shape;22544;p81"/>
            <p:cNvSpPr/>
            <p:nvPr/>
          </p:nvSpPr>
          <p:spPr>
            <a:xfrm>
              <a:off x="-52793400"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5" name="Google Shape;22545;p81"/>
            <p:cNvSpPr/>
            <p:nvPr/>
          </p:nvSpPr>
          <p:spPr>
            <a:xfrm>
              <a:off x="-52718575" y="28547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6" name="Google Shape;22546;p81"/>
            <p:cNvSpPr/>
            <p:nvPr/>
          </p:nvSpPr>
          <p:spPr>
            <a:xfrm>
              <a:off x="-52887125" y="2686975"/>
              <a:ext cx="279625" cy="318225"/>
            </a:xfrm>
            <a:custGeom>
              <a:avLst/>
              <a:gdLst/>
              <a:ahLst/>
              <a:cxnLst/>
              <a:rect l="l" t="t" r="r" b="b"/>
              <a:pathLst>
                <a:path w="11185" h="12729" extrusionOk="0">
                  <a:moveTo>
                    <a:pt x="5577" y="756"/>
                  </a:moveTo>
                  <a:cubicBezTo>
                    <a:pt x="7404" y="756"/>
                    <a:pt x="8885" y="2206"/>
                    <a:pt x="8948" y="3970"/>
                  </a:cubicBezTo>
                  <a:cubicBezTo>
                    <a:pt x="8192" y="2899"/>
                    <a:pt x="6963" y="2206"/>
                    <a:pt x="5577" y="2206"/>
                  </a:cubicBezTo>
                  <a:cubicBezTo>
                    <a:pt x="4222" y="2206"/>
                    <a:pt x="2993" y="2899"/>
                    <a:pt x="2237" y="3970"/>
                  </a:cubicBezTo>
                  <a:cubicBezTo>
                    <a:pt x="2269" y="2174"/>
                    <a:pt x="3781" y="756"/>
                    <a:pt x="5577" y="756"/>
                  </a:cubicBezTo>
                  <a:close/>
                  <a:moveTo>
                    <a:pt x="5604" y="2993"/>
                  </a:moveTo>
                  <a:cubicBezTo>
                    <a:pt x="7435" y="2993"/>
                    <a:pt x="8886" y="4462"/>
                    <a:pt x="8948" y="6270"/>
                  </a:cubicBezTo>
                  <a:cubicBezTo>
                    <a:pt x="8696" y="5860"/>
                    <a:pt x="8412" y="5514"/>
                    <a:pt x="8066" y="5199"/>
                  </a:cubicBezTo>
                  <a:cubicBezTo>
                    <a:pt x="7089" y="4253"/>
                    <a:pt x="5797" y="3749"/>
                    <a:pt x="4443" y="3749"/>
                  </a:cubicBezTo>
                  <a:cubicBezTo>
                    <a:pt x="4065" y="3749"/>
                    <a:pt x="3687" y="3781"/>
                    <a:pt x="3308" y="3844"/>
                  </a:cubicBezTo>
                  <a:cubicBezTo>
                    <a:pt x="3907" y="3308"/>
                    <a:pt x="4695" y="2993"/>
                    <a:pt x="5545" y="2993"/>
                  </a:cubicBezTo>
                  <a:cubicBezTo>
                    <a:pt x="5565" y="2993"/>
                    <a:pt x="5584" y="2993"/>
                    <a:pt x="5604" y="2993"/>
                  </a:cubicBezTo>
                  <a:close/>
                  <a:moveTo>
                    <a:pt x="1450" y="6742"/>
                  </a:moveTo>
                  <a:lnTo>
                    <a:pt x="1450" y="8223"/>
                  </a:lnTo>
                  <a:cubicBezTo>
                    <a:pt x="1072" y="8223"/>
                    <a:pt x="694" y="7876"/>
                    <a:pt x="694" y="7467"/>
                  </a:cubicBezTo>
                  <a:cubicBezTo>
                    <a:pt x="694" y="7089"/>
                    <a:pt x="1072" y="6742"/>
                    <a:pt x="1450" y="6742"/>
                  </a:cubicBezTo>
                  <a:close/>
                  <a:moveTo>
                    <a:pt x="9673" y="6742"/>
                  </a:moveTo>
                  <a:cubicBezTo>
                    <a:pt x="10082" y="6742"/>
                    <a:pt x="10429" y="7057"/>
                    <a:pt x="10429" y="7467"/>
                  </a:cubicBezTo>
                  <a:cubicBezTo>
                    <a:pt x="10429" y="7876"/>
                    <a:pt x="10082" y="8223"/>
                    <a:pt x="9673" y="8223"/>
                  </a:cubicBezTo>
                  <a:lnTo>
                    <a:pt x="9673" y="6742"/>
                  </a:lnTo>
                  <a:close/>
                  <a:moveTo>
                    <a:pt x="4443" y="4442"/>
                  </a:moveTo>
                  <a:cubicBezTo>
                    <a:pt x="6837" y="4442"/>
                    <a:pt x="8822" y="6333"/>
                    <a:pt x="8948" y="8727"/>
                  </a:cubicBezTo>
                  <a:cubicBezTo>
                    <a:pt x="8822" y="10554"/>
                    <a:pt x="7373" y="11972"/>
                    <a:pt x="5577" y="11972"/>
                  </a:cubicBezTo>
                  <a:cubicBezTo>
                    <a:pt x="3750" y="11972"/>
                    <a:pt x="2237" y="10428"/>
                    <a:pt x="2237" y="8570"/>
                  </a:cubicBezTo>
                  <a:lnTo>
                    <a:pt x="2237" y="6333"/>
                  </a:lnTo>
                  <a:cubicBezTo>
                    <a:pt x="2237" y="5829"/>
                    <a:pt x="2363" y="5325"/>
                    <a:pt x="2552" y="4883"/>
                  </a:cubicBezTo>
                  <a:cubicBezTo>
                    <a:pt x="3151" y="4600"/>
                    <a:pt x="3781" y="4442"/>
                    <a:pt x="4443" y="4442"/>
                  </a:cubicBezTo>
                  <a:close/>
                  <a:moveTo>
                    <a:pt x="5608" y="0"/>
                  </a:moveTo>
                  <a:cubicBezTo>
                    <a:pt x="3340" y="0"/>
                    <a:pt x="1513" y="1827"/>
                    <a:pt x="1513" y="4096"/>
                  </a:cubicBezTo>
                  <a:lnTo>
                    <a:pt x="1513" y="5986"/>
                  </a:lnTo>
                  <a:cubicBezTo>
                    <a:pt x="662" y="5986"/>
                    <a:pt x="0" y="6648"/>
                    <a:pt x="0" y="7467"/>
                  </a:cubicBezTo>
                  <a:cubicBezTo>
                    <a:pt x="0" y="8317"/>
                    <a:pt x="662" y="8979"/>
                    <a:pt x="1513" y="8979"/>
                  </a:cubicBezTo>
                  <a:cubicBezTo>
                    <a:pt x="1702" y="11058"/>
                    <a:pt x="3435" y="12728"/>
                    <a:pt x="5608" y="12728"/>
                  </a:cubicBezTo>
                  <a:cubicBezTo>
                    <a:pt x="7751" y="12728"/>
                    <a:pt x="9483" y="11058"/>
                    <a:pt x="9673" y="8979"/>
                  </a:cubicBezTo>
                  <a:cubicBezTo>
                    <a:pt x="10523" y="8979"/>
                    <a:pt x="11185" y="8317"/>
                    <a:pt x="11185" y="7467"/>
                  </a:cubicBezTo>
                  <a:cubicBezTo>
                    <a:pt x="11185" y="6648"/>
                    <a:pt x="10523" y="5986"/>
                    <a:pt x="9673" y="5986"/>
                  </a:cubicBezTo>
                  <a:lnTo>
                    <a:pt x="9673" y="4096"/>
                  </a:lnTo>
                  <a:cubicBezTo>
                    <a:pt x="9673" y="1859"/>
                    <a:pt x="7845" y="0"/>
                    <a:pt x="56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47" name="Google Shape;22547;p81"/>
          <p:cNvGrpSpPr/>
          <p:nvPr/>
        </p:nvGrpSpPr>
        <p:grpSpPr>
          <a:xfrm>
            <a:off x="8294464" y="5721081"/>
            <a:ext cx="424227" cy="479071"/>
            <a:chOff x="-51722225" y="1915100"/>
            <a:chExt cx="280400" cy="316650"/>
          </a:xfrm>
        </p:grpSpPr>
        <p:sp>
          <p:nvSpPr>
            <p:cNvPr id="22548" name="Google Shape;22548;p81"/>
            <p:cNvSpPr/>
            <p:nvPr/>
          </p:nvSpPr>
          <p:spPr>
            <a:xfrm>
              <a:off x="-51618275" y="2146075"/>
              <a:ext cx="73275" cy="29750"/>
            </a:xfrm>
            <a:custGeom>
              <a:avLst/>
              <a:gdLst/>
              <a:ahLst/>
              <a:cxnLst/>
              <a:rect l="l" t="t" r="r" b="b"/>
              <a:pathLst>
                <a:path w="2931" h="1190" extrusionOk="0">
                  <a:moveTo>
                    <a:pt x="410" y="0"/>
                  </a:moveTo>
                  <a:cubicBezTo>
                    <a:pt x="316" y="0"/>
                    <a:pt x="221" y="40"/>
                    <a:pt x="158" y="118"/>
                  </a:cubicBezTo>
                  <a:cubicBezTo>
                    <a:pt x="1" y="276"/>
                    <a:pt x="1" y="528"/>
                    <a:pt x="158" y="654"/>
                  </a:cubicBezTo>
                  <a:cubicBezTo>
                    <a:pt x="505" y="1001"/>
                    <a:pt x="978" y="1190"/>
                    <a:pt x="1450" y="1190"/>
                  </a:cubicBezTo>
                  <a:cubicBezTo>
                    <a:pt x="1923" y="1190"/>
                    <a:pt x="2458" y="1001"/>
                    <a:pt x="2773" y="654"/>
                  </a:cubicBezTo>
                  <a:cubicBezTo>
                    <a:pt x="2931" y="496"/>
                    <a:pt x="2931" y="244"/>
                    <a:pt x="2773" y="118"/>
                  </a:cubicBezTo>
                  <a:cubicBezTo>
                    <a:pt x="2710" y="40"/>
                    <a:pt x="2616" y="0"/>
                    <a:pt x="2517" y="0"/>
                  </a:cubicBezTo>
                  <a:cubicBezTo>
                    <a:pt x="2419" y="0"/>
                    <a:pt x="2317" y="40"/>
                    <a:pt x="2238" y="118"/>
                  </a:cubicBezTo>
                  <a:cubicBezTo>
                    <a:pt x="2049" y="339"/>
                    <a:pt x="1734" y="433"/>
                    <a:pt x="1450" y="433"/>
                  </a:cubicBezTo>
                  <a:cubicBezTo>
                    <a:pt x="1198" y="433"/>
                    <a:pt x="883" y="339"/>
                    <a:pt x="663" y="118"/>
                  </a:cubicBezTo>
                  <a:cubicBezTo>
                    <a:pt x="600" y="40"/>
                    <a:pt x="505"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49" name="Google Shape;22549;p81"/>
            <p:cNvSpPr/>
            <p:nvPr/>
          </p:nvSpPr>
          <p:spPr>
            <a:xfrm>
              <a:off x="-51627725"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0" name="Google Shape;22550;p81"/>
            <p:cNvSpPr/>
            <p:nvPr/>
          </p:nvSpPr>
          <p:spPr>
            <a:xfrm>
              <a:off x="-51552900" y="2082075"/>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1" name="Google Shape;22551;p81"/>
            <p:cNvSpPr/>
            <p:nvPr/>
          </p:nvSpPr>
          <p:spPr>
            <a:xfrm>
              <a:off x="-51722225" y="1915100"/>
              <a:ext cx="280400" cy="316650"/>
            </a:xfrm>
            <a:custGeom>
              <a:avLst/>
              <a:gdLst/>
              <a:ahLst/>
              <a:cxnLst/>
              <a:rect l="l" t="t" r="r" b="b"/>
              <a:pathLst>
                <a:path w="11216" h="12666" extrusionOk="0">
                  <a:moveTo>
                    <a:pt x="5608" y="662"/>
                  </a:moveTo>
                  <a:cubicBezTo>
                    <a:pt x="5766" y="662"/>
                    <a:pt x="6081" y="914"/>
                    <a:pt x="6333" y="1544"/>
                  </a:cubicBezTo>
                  <a:cubicBezTo>
                    <a:pt x="6585" y="2111"/>
                    <a:pt x="6679" y="2867"/>
                    <a:pt x="6711" y="3655"/>
                  </a:cubicBezTo>
                  <a:lnTo>
                    <a:pt x="4505" y="3655"/>
                  </a:lnTo>
                  <a:cubicBezTo>
                    <a:pt x="4568" y="2836"/>
                    <a:pt x="4663" y="2080"/>
                    <a:pt x="4915" y="1544"/>
                  </a:cubicBezTo>
                  <a:cubicBezTo>
                    <a:pt x="5199" y="914"/>
                    <a:pt x="5451" y="662"/>
                    <a:pt x="5608" y="662"/>
                  </a:cubicBezTo>
                  <a:close/>
                  <a:moveTo>
                    <a:pt x="4411" y="946"/>
                  </a:moveTo>
                  <a:lnTo>
                    <a:pt x="4411" y="946"/>
                  </a:lnTo>
                  <a:cubicBezTo>
                    <a:pt x="4348" y="1072"/>
                    <a:pt x="4285" y="1166"/>
                    <a:pt x="4253" y="1292"/>
                  </a:cubicBezTo>
                  <a:cubicBezTo>
                    <a:pt x="3970" y="1954"/>
                    <a:pt x="3812" y="2804"/>
                    <a:pt x="3781" y="3687"/>
                  </a:cubicBezTo>
                  <a:lnTo>
                    <a:pt x="2269" y="3687"/>
                  </a:lnTo>
                  <a:cubicBezTo>
                    <a:pt x="2426" y="2426"/>
                    <a:pt x="3245" y="1387"/>
                    <a:pt x="4411" y="946"/>
                  </a:cubicBezTo>
                  <a:close/>
                  <a:moveTo>
                    <a:pt x="6837" y="946"/>
                  </a:moveTo>
                  <a:cubicBezTo>
                    <a:pt x="8034" y="1387"/>
                    <a:pt x="8853" y="2426"/>
                    <a:pt x="8979" y="3687"/>
                  </a:cubicBezTo>
                  <a:lnTo>
                    <a:pt x="7467" y="3687"/>
                  </a:lnTo>
                  <a:cubicBezTo>
                    <a:pt x="7435" y="2804"/>
                    <a:pt x="7278" y="1954"/>
                    <a:pt x="6994" y="1292"/>
                  </a:cubicBezTo>
                  <a:cubicBezTo>
                    <a:pt x="6963" y="1166"/>
                    <a:pt x="6868" y="1072"/>
                    <a:pt x="6837" y="946"/>
                  </a:cubicBezTo>
                  <a:close/>
                  <a:moveTo>
                    <a:pt x="9357" y="4443"/>
                  </a:moveTo>
                  <a:cubicBezTo>
                    <a:pt x="9830" y="4443"/>
                    <a:pt x="10271" y="4758"/>
                    <a:pt x="10428" y="5199"/>
                  </a:cubicBezTo>
                  <a:lnTo>
                    <a:pt x="851" y="5199"/>
                  </a:lnTo>
                  <a:cubicBezTo>
                    <a:pt x="1008" y="4758"/>
                    <a:pt x="1418" y="4443"/>
                    <a:pt x="1922" y="4443"/>
                  </a:cubicBezTo>
                  <a:close/>
                  <a:moveTo>
                    <a:pt x="1512" y="6680"/>
                  </a:moveTo>
                  <a:lnTo>
                    <a:pt x="1512" y="8192"/>
                  </a:lnTo>
                  <a:cubicBezTo>
                    <a:pt x="1134" y="8192"/>
                    <a:pt x="788" y="7814"/>
                    <a:pt x="788" y="7436"/>
                  </a:cubicBezTo>
                  <a:cubicBezTo>
                    <a:pt x="788" y="7058"/>
                    <a:pt x="1134" y="6680"/>
                    <a:pt x="1512" y="6680"/>
                  </a:cubicBezTo>
                  <a:close/>
                  <a:moveTo>
                    <a:pt x="9767" y="6680"/>
                  </a:moveTo>
                  <a:cubicBezTo>
                    <a:pt x="10145" y="6680"/>
                    <a:pt x="10491" y="6995"/>
                    <a:pt x="10491" y="7436"/>
                  </a:cubicBezTo>
                  <a:cubicBezTo>
                    <a:pt x="10460" y="7814"/>
                    <a:pt x="10145" y="8192"/>
                    <a:pt x="9767" y="8192"/>
                  </a:cubicBezTo>
                  <a:lnTo>
                    <a:pt x="9767" y="6680"/>
                  </a:lnTo>
                  <a:close/>
                  <a:moveTo>
                    <a:pt x="9011" y="5955"/>
                  </a:moveTo>
                  <a:lnTo>
                    <a:pt x="9011" y="8538"/>
                  </a:lnTo>
                  <a:cubicBezTo>
                    <a:pt x="9011" y="10397"/>
                    <a:pt x="7467" y="11941"/>
                    <a:pt x="5608" y="11941"/>
                  </a:cubicBezTo>
                  <a:cubicBezTo>
                    <a:pt x="3781" y="11941"/>
                    <a:pt x="2269" y="10397"/>
                    <a:pt x="2269" y="8538"/>
                  </a:cubicBezTo>
                  <a:lnTo>
                    <a:pt x="2269" y="5955"/>
                  </a:lnTo>
                  <a:close/>
                  <a:moveTo>
                    <a:pt x="5608" y="1"/>
                  </a:moveTo>
                  <a:cubicBezTo>
                    <a:pt x="3466" y="1"/>
                    <a:pt x="1733" y="1639"/>
                    <a:pt x="1544" y="3781"/>
                  </a:cubicBezTo>
                  <a:cubicBezTo>
                    <a:pt x="662" y="3939"/>
                    <a:pt x="32" y="4695"/>
                    <a:pt x="32" y="5577"/>
                  </a:cubicBezTo>
                  <a:cubicBezTo>
                    <a:pt x="32" y="5797"/>
                    <a:pt x="189" y="5955"/>
                    <a:pt x="378" y="5955"/>
                  </a:cubicBezTo>
                  <a:lnTo>
                    <a:pt x="1481" y="5955"/>
                  </a:lnTo>
                  <a:cubicBezTo>
                    <a:pt x="662" y="5955"/>
                    <a:pt x="0" y="6617"/>
                    <a:pt x="0" y="7436"/>
                  </a:cubicBezTo>
                  <a:cubicBezTo>
                    <a:pt x="0" y="8255"/>
                    <a:pt x="662" y="8948"/>
                    <a:pt x="1481" y="8948"/>
                  </a:cubicBezTo>
                  <a:cubicBezTo>
                    <a:pt x="1670" y="11027"/>
                    <a:pt x="3403" y="12665"/>
                    <a:pt x="5577" y="12665"/>
                  </a:cubicBezTo>
                  <a:cubicBezTo>
                    <a:pt x="7750" y="12665"/>
                    <a:pt x="9483" y="11027"/>
                    <a:pt x="9672" y="8948"/>
                  </a:cubicBezTo>
                  <a:cubicBezTo>
                    <a:pt x="10491" y="8948"/>
                    <a:pt x="11185" y="8255"/>
                    <a:pt x="11185" y="7436"/>
                  </a:cubicBezTo>
                  <a:cubicBezTo>
                    <a:pt x="11216" y="6617"/>
                    <a:pt x="10554" y="5955"/>
                    <a:pt x="9767" y="5955"/>
                  </a:cubicBezTo>
                  <a:lnTo>
                    <a:pt x="10869" y="5955"/>
                  </a:lnTo>
                  <a:cubicBezTo>
                    <a:pt x="11058" y="5955"/>
                    <a:pt x="11216" y="5797"/>
                    <a:pt x="11216" y="5577"/>
                  </a:cubicBezTo>
                  <a:cubicBezTo>
                    <a:pt x="11216" y="4695"/>
                    <a:pt x="10586" y="3939"/>
                    <a:pt x="9704" y="3781"/>
                  </a:cubicBezTo>
                  <a:cubicBezTo>
                    <a:pt x="9546" y="1639"/>
                    <a:pt x="7782" y="1"/>
                    <a:pt x="56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52" name="Google Shape;22552;p81"/>
          <p:cNvGrpSpPr/>
          <p:nvPr/>
        </p:nvGrpSpPr>
        <p:grpSpPr>
          <a:xfrm>
            <a:off x="8822238" y="2042011"/>
            <a:ext cx="494540" cy="481301"/>
            <a:chOff x="-56407800" y="1902600"/>
            <a:chExt cx="326875" cy="318125"/>
          </a:xfrm>
        </p:grpSpPr>
        <p:sp>
          <p:nvSpPr>
            <p:cNvPr id="22553" name="Google Shape;22553;p81"/>
            <p:cNvSpPr/>
            <p:nvPr/>
          </p:nvSpPr>
          <p:spPr>
            <a:xfrm>
              <a:off x="-56289650" y="2072625"/>
              <a:ext cx="17325" cy="17350"/>
            </a:xfrm>
            <a:custGeom>
              <a:avLst/>
              <a:gdLst/>
              <a:ahLst/>
              <a:cxnLst/>
              <a:rect l="l" t="t" r="r" b="b"/>
              <a:pathLst>
                <a:path w="693" h="694" extrusionOk="0">
                  <a:moveTo>
                    <a:pt x="347" y="0"/>
                  </a:moveTo>
                  <a:cubicBezTo>
                    <a:pt x="158" y="0"/>
                    <a:pt x="0" y="158"/>
                    <a:pt x="0" y="347"/>
                  </a:cubicBezTo>
                  <a:cubicBezTo>
                    <a:pt x="0" y="536"/>
                    <a:pt x="158" y="694"/>
                    <a:pt x="347" y="694"/>
                  </a:cubicBezTo>
                  <a:cubicBezTo>
                    <a:pt x="536" y="694"/>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4" name="Google Shape;22554;p81"/>
            <p:cNvSpPr/>
            <p:nvPr/>
          </p:nvSpPr>
          <p:spPr>
            <a:xfrm>
              <a:off x="-56215625" y="2072625"/>
              <a:ext cx="17350" cy="17350"/>
            </a:xfrm>
            <a:custGeom>
              <a:avLst/>
              <a:gdLst/>
              <a:ahLst/>
              <a:cxnLst/>
              <a:rect l="l" t="t" r="r" b="b"/>
              <a:pathLst>
                <a:path w="694" h="694" extrusionOk="0">
                  <a:moveTo>
                    <a:pt x="347" y="0"/>
                  </a:moveTo>
                  <a:cubicBezTo>
                    <a:pt x="158" y="0"/>
                    <a:pt x="1" y="158"/>
                    <a:pt x="1" y="347"/>
                  </a:cubicBezTo>
                  <a:cubicBezTo>
                    <a:pt x="1"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5" name="Google Shape;22555;p81"/>
            <p:cNvSpPr/>
            <p:nvPr/>
          </p:nvSpPr>
          <p:spPr>
            <a:xfrm>
              <a:off x="-56407800" y="1902600"/>
              <a:ext cx="326875" cy="318125"/>
            </a:xfrm>
            <a:custGeom>
              <a:avLst/>
              <a:gdLst/>
              <a:ahLst/>
              <a:cxnLst/>
              <a:rect l="l" t="t" r="r" b="b"/>
              <a:pathLst>
                <a:path w="13075" h="12725" extrusionOk="0">
                  <a:moveTo>
                    <a:pt x="8371" y="824"/>
                  </a:moveTo>
                  <a:cubicBezTo>
                    <a:pt x="8854" y="824"/>
                    <a:pt x="9303" y="1142"/>
                    <a:pt x="9420" y="1635"/>
                  </a:cubicBezTo>
                  <a:lnTo>
                    <a:pt x="9924" y="3714"/>
                  </a:lnTo>
                  <a:cubicBezTo>
                    <a:pt x="9641" y="3777"/>
                    <a:pt x="9420" y="3809"/>
                    <a:pt x="9137" y="3809"/>
                  </a:cubicBezTo>
                  <a:lnTo>
                    <a:pt x="3907" y="3809"/>
                  </a:lnTo>
                  <a:cubicBezTo>
                    <a:pt x="3623" y="3809"/>
                    <a:pt x="3340" y="3777"/>
                    <a:pt x="3119" y="3714"/>
                  </a:cubicBezTo>
                  <a:lnTo>
                    <a:pt x="3655" y="1635"/>
                  </a:lnTo>
                  <a:cubicBezTo>
                    <a:pt x="3772" y="1142"/>
                    <a:pt x="4239" y="824"/>
                    <a:pt x="4717" y="824"/>
                  </a:cubicBezTo>
                  <a:cubicBezTo>
                    <a:pt x="4881" y="824"/>
                    <a:pt x="5046" y="861"/>
                    <a:pt x="5199" y="942"/>
                  </a:cubicBezTo>
                  <a:lnTo>
                    <a:pt x="6364" y="1509"/>
                  </a:lnTo>
                  <a:cubicBezTo>
                    <a:pt x="6427" y="1540"/>
                    <a:pt x="6490" y="1556"/>
                    <a:pt x="6545" y="1556"/>
                  </a:cubicBezTo>
                  <a:cubicBezTo>
                    <a:pt x="6601" y="1556"/>
                    <a:pt x="6648" y="1540"/>
                    <a:pt x="6679" y="1509"/>
                  </a:cubicBezTo>
                  <a:lnTo>
                    <a:pt x="7877" y="942"/>
                  </a:lnTo>
                  <a:cubicBezTo>
                    <a:pt x="8037" y="861"/>
                    <a:pt x="8206" y="824"/>
                    <a:pt x="8371" y="824"/>
                  </a:cubicBezTo>
                  <a:close/>
                  <a:moveTo>
                    <a:pt x="1299" y="3783"/>
                  </a:moveTo>
                  <a:cubicBezTo>
                    <a:pt x="1359" y="3783"/>
                    <a:pt x="1422" y="3800"/>
                    <a:pt x="1481" y="3840"/>
                  </a:cubicBezTo>
                  <a:lnTo>
                    <a:pt x="2017" y="4092"/>
                  </a:lnTo>
                  <a:cubicBezTo>
                    <a:pt x="2584" y="4344"/>
                    <a:pt x="3308" y="4565"/>
                    <a:pt x="3970" y="4565"/>
                  </a:cubicBezTo>
                  <a:lnTo>
                    <a:pt x="9200" y="4565"/>
                  </a:lnTo>
                  <a:cubicBezTo>
                    <a:pt x="9893" y="4565"/>
                    <a:pt x="10586" y="4376"/>
                    <a:pt x="11185" y="4092"/>
                  </a:cubicBezTo>
                  <a:lnTo>
                    <a:pt x="11689" y="3840"/>
                  </a:lnTo>
                  <a:cubicBezTo>
                    <a:pt x="11737" y="3824"/>
                    <a:pt x="11788" y="3816"/>
                    <a:pt x="11839" y="3816"/>
                  </a:cubicBezTo>
                  <a:cubicBezTo>
                    <a:pt x="11983" y="3816"/>
                    <a:pt x="12123" y="3881"/>
                    <a:pt x="12193" y="3998"/>
                  </a:cubicBezTo>
                  <a:cubicBezTo>
                    <a:pt x="12256" y="4187"/>
                    <a:pt x="12161" y="4439"/>
                    <a:pt x="11972" y="4502"/>
                  </a:cubicBezTo>
                  <a:lnTo>
                    <a:pt x="11468" y="4754"/>
                  </a:lnTo>
                  <a:cubicBezTo>
                    <a:pt x="10743" y="5100"/>
                    <a:pt x="9924" y="5289"/>
                    <a:pt x="9168" y="5289"/>
                  </a:cubicBezTo>
                  <a:lnTo>
                    <a:pt x="3938" y="5289"/>
                  </a:lnTo>
                  <a:cubicBezTo>
                    <a:pt x="3182" y="5289"/>
                    <a:pt x="2363" y="5100"/>
                    <a:pt x="1639" y="4754"/>
                  </a:cubicBezTo>
                  <a:lnTo>
                    <a:pt x="1134" y="4502"/>
                  </a:lnTo>
                  <a:cubicBezTo>
                    <a:pt x="945" y="4439"/>
                    <a:pt x="851" y="4187"/>
                    <a:pt x="977" y="3998"/>
                  </a:cubicBezTo>
                  <a:cubicBezTo>
                    <a:pt x="1042" y="3868"/>
                    <a:pt x="1166" y="3783"/>
                    <a:pt x="1299" y="3783"/>
                  </a:cubicBezTo>
                  <a:close/>
                  <a:moveTo>
                    <a:pt x="2426" y="6801"/>
                  </a:moveTo>
                  <a:lnTo>
                    <a:pt x="2426" y="8282"/>
                  </a:lnTo>
                  <a:cubicBezTo>
                    <a:pt x="2048" y="8282"/>
                    <a:pt x="1702" y="7936"/>
                    <a:pt x="1702" y="7558"/>
                  </a:cubicBezTo>
                  <a:cubicBezTo>
                    <a:pt x="1702" y="7148"/>
                    <a:pt x="2017" y="6801"/>
                    <a:pt x="2426" y="6801"/>
                  </a:cubicBezTo>
                  <a:close/>
                  <a:moveTo>
                    <a:pt x="10680" y="6801"/>
                  </a:moveTo>
                  <a:cubicBezTo>
                    <a:pt x="11059" y="6801"/>
                    <a:pt x="11405" y="7117"/>
                    <a:pt x="11405" y="7558"/>
                  </a:cubicBezTo>
                  <a:cubicBezTo>
                    <a:pt x="11405" y="7936"/>
                    <a:pt x="11059" y="8282"/>
                    <a:pt x="10680" y="8282"/>
                  </a:cubicBezTo>
                  <a:lnTo>
                    <a:pt x="10680" y="6801"/>
                  </a:lnTo>
                  <a:close/>
                  <a:moveTo>
                    <a:pt x="3214" y="5982"/>
                  </a:moveTo>
                  <a:cubicBezTo>
                    <a:pt x="3466" y="6014"/>
                    <a:pt x="3686" y="6014"/>
                    <a:pt x="3970" y="6014"/>
                  </a:cubicBezTo>
                  <a:lnTo>
                    <a:pt x="9200" y="6014"/>
                  </a:lnTo>
                  <a:cubicBezTo>
                    <a:pt x="9452" y="6014"/>
                    <a:pt x="9672" y="6014"/>
                    <a:pt x="9956" y="5982"/>
                  </a:cubicBezTo>
                  <a:lnTo>
                    <a:pt x="9956" y="5982"/>
                  </a:lnTo>
                  <a:cubicBezTo>
                    <a:pt x="9924" y="6297"/>
                    <a:pt x="9924" y="8219"/>
                    <a:pt x="9924" y="8503"/>
                  </a:cubicBezTo>
                  <a:lnTo>
                    <a:pt x="9924" y="8849"/>
                  </a:lnTo>
                  <a:lnTo>
                    <a:pt x="6742" y="7558"/>
                  </a:lnTo>
                  <a:cubicBezTo>
                    <a:pt x="6695" y="7526"/>
                    <a:pt x="6640" y="7510"/>
                    <a:pt x="6589" y="7510"/>
                  </a:cubicBezTo>
                  <a:cubicBezTo>
                    <a:pt x="6538" y="7510"/>
                    <a:pt x="6490" y="7526"/>
                    <a:pt x="6459" y="7558"/>
                  </a:cubicBezTo>
                  <a:lnTo>
                    <a:pt x="3214" y="8849"/>
                  </a:lnTo>
                  <a:lnTo>
                    <a:pt x="3214" y="8660"/>
                  </a:lnTo>
                  <a:lnTo>
                    <a:pt x="3214" y="5982"/>
                  </a:lnTo>
                  <a:close/>
                  <a:moveTo>
                    <a:pt x="6585" y="8282"/>
                  </a:moveTo>
                  <a:lnTo>
                    <a:pt x="9767" y="9542"/>
                  </a:lnTo>
                  <a:cubicBezTo>
                    <a:pt x="9262" y="11157"/>
                    <a:pt x="7905" y="12034"/>
                    <a:pt x="6522" y="12034"/>
                  </a:cubicBezTo>
                  <a:cubicBezTo>
                    <a:pt x="5746" y="12034"/>
                    <a:pt x="4962" y="11758"/>
                    <a:pt x="4316" y="11181"/>
                  </a:cubicBezTo>
                  <a:cubicBezTo>
                    <a:pt x="3844" y="10740"/>
                    <a:pt x="3529" y="10172"/>
                    <a:pt x="3340" y="9605"/>
                  </a:cubicBezTo>
                  <a:lnTo>
                    <a:pt x="6585" y="8282"/>
                  </a:lnTo>
                  <a:close/>
                  <a:moveTo>
                    <a:pt x="8390" y="1"/>
                  </a:moveTo>
                  <a:cubicBezTo>
                    <a:pt x="8109" y="1"/>
                    <a:pt x="7824" y="69"/>
                    <a:pt x="7561" y="217"/>
                  </a:cubicBezTo>
                  <a:lnTo>
                    <a:pt x="6522" y="721"/>
                  </a:lnTo>
                  <a:lnTo>
                    <a:pt x="5514" y="217"/>
                  </a:lnTo>
                  <a:cubicBezTo>
                    <a:pt x="5240" y="88"/>
                    <a:pt x="4955" y="27"/>
                    <a:pt x="4676" y="27"/>
                  </a:cubicBezTo>
                  <a:cubicBezTo>
                    <a:pt x="3863" y="27"/>
                    <a:pt x="3110" y="546"/>
                    <a:pt x="2899" y="1414"/>
                  </a:cubicBezTo>
                  <a:lnTo>
                    <a:pt x="2395" y="3462"/>
                  </a:lnTo>
                  <a:lnTo>
                    <a:pt x="1765" y="3147"/>
                  </a:lnTo>
                  <a:cubicBezTo>
                    <a:pt x="1607" y="3063"/>
                    <a:pt x="1435" y="3024"/>
                    <a:pt x="1265" y="3024"/>
                  </a:cubicBezTo>
                  <a:cubicBezTo>
                    <a:pt x="859" y="3024"/>
                    <a:pt x="462" y="3251"/>
                    <a:pt x="284" y="3651"/>
                  </a:cubicBezTo>
                  <a:cubicBezTo>
                    <a:pt x="0" y="4187"/>
                    <a:pt x="221" y="4880"/>
                    <a:pt x="788" y="5132"/>
                  </a:cubicBezTo>
                  <a:lnTo>
                    <a:pt x="1292" y="5384"/>
                  </a:lnTo>
                  <a:cubicBezTo>
                    <a:pt x="1639" y="5573"/>
                    <a:pt x="2048" y="5699"/>
                    <a:pt x="2426" y="5793"/>
                  </a:cubicBezTo>
                  <a:lnTo>
                    <a:pt x="2426" y="6014"/>
                  </a:lnTo>
                  <a:cubicBezTo>
                    <a:pt x="1607" y="6014"/>
                    <a:pt x="945" y="6675"/>
                    <a:pt x="945" y="7495"/>
                  </a:cubicBezTo>
                  <a:cubicBezTo>
                    <a:pt x="945" y="8282"/>
                    <a:pt x="1576" y="9007"/>
                    <a:pt x="2426" y="9007"/>
                  </a:cubicBezTo>
                  <a:cubicBezTo>
                    <a:pt x="2521" y="10015"/>
                    <a:pt x="3025" y="10992"/>
                    <a:pt x="3781" y="11685"/>
                  </a:cubicBezTo>
                  <a:cubicBezTo>
                    <a:pt x="4537" y="12378"/>
                    <a:pt x="5514" y="12724"/>
                    <a:pt x="6522" y="12724"/>
                  </a:cubicBezTo>
                  <a:cubicBezTo>
                    <a:pt x="8696" y="12724"/>
                    <a:pt x="10365" y="11055"/>
                    <a:pt x="10586" y="9007"/>
                  </a:cubicBezTo>
                  <a:cubicBezTo>
                    <a:pt x="11500" y="9007"/>
                    <a:pt x="12130" y="8282"/>
                    <a:pt x="12130" y="7495"/>
                  </a:cubicBezTo>
                  <a:cubicBezTo>
                    <a:pt x="12130" y="6675"/>
                    <a:pt x="11468" y="6014"/>
                    <a:pt x="10617" y="6014"/>
                  </a:cubicBezTo>
                  <a:lnTo>
                    <a:pt x="10617" y="5793"/>
                  </a:lnTo>
                  <a:cubicBezTo>
                    <a:pt x="11027" y="5699"/>
                    <a:pt x="11405" y="5573"/>
                    <a:pt x="11783" y="5384"/>
                  </a:cubicBezTo>
                  <a:lnTo>
                    <a:pt x="12287" y="5132"/>
                  </a:lnTo>
                  <a:cubicBezTo>
                    <a:pt x="12886" y="4911"/>
                    <a:pt x="13075" y="4250"/>
                    <a:pt x="12791" y="3682"/>
                  </a:cubicBezTo>
                  <a:cubicBezTo>
                    <a:pt x="12588" y="3299"/>
                    <a:pt x="12191" y="3061"/>
                    <a:pt x="11785" y="3061"/>
                  </a:cubicBezTo>
                  <a:cubicBezTo>
                    <a:pt x="11625" y="3061"/>
                    <a:pt x="11462" y="3098"/>
                    <a:pt x="11311" y="3178"/>
                  </a:cubicBezTo>
                  <a:lnTo>
                    <a:pt x="10775" y="3399"/>
                  </a:lnTo>
                  <a:cubicBezTo>
                    <a:pt x="10743" y="3399"/>
                    <a:pt x="10712" y="3462"/>
                    <a:pt x="10680" y="3462"/>
                  </a:cubicBezTo>
                  <a:lnTo>
                    <a:pt x="10145" y="1414"/>
                  </a:lnTo>
                  <a:cubicBezTo>
                    <a:pt x="9959" y="552"/>
                    <a:pt x="9187" y="1"/>
                    <a:pt x="83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56" name="Google Shape;22556;p81"/>
          <p:cNvGrpSpPr/>
          <p:nvPr/>
        </p:nvGrpSpPr>
        <p:grpSpPr>
          <a:xfrm>
            <a:off x="8829973" y="2690765"/>
            <a:ext cx="479071" cy="451648"/>
            <a:chOff x="-56401500" y="2304975"/>
            <a:chExt cx="316650" cy="298525"/>
          </a:xfrm>
        </p:grpSpPr>
        <p:sp>
          <p:nvSpPr>
            <p:cNvPr id="22557" name="Google Shape;22557;p81"/>
            <p:cNvSpPr/>
            <p:nvPr/>
          </p:nvSpPr>
          <p:spPr>
            <a:xfrm>
              <a:off x="-56289650" y="2436500"/>
              <a:ext cx="17325" cy="18150"/>
            </a:xfrm>
            <a:custGeom>
              <a:avLst/>
              <a:gdLst/>
              <a:ahLst/>
              <a:cxnLst/>
              <a:rect l="l" t="t" r="r" b="b"/>
              <a:pathLst>
                <a:path w="693" h="726" extrusionOk="0">
                  <a:moveTo>
                    <a:pt x="347" y="1"/>
                  </a:moveTo>
                  <a:cubicBezTo>
                    <a:pt x="158" y="1"/>
                    <a:pt x="0" y="158"/>
                    <a:pt x="0" y="347"/>
                  </a:cubicBezTo>
                  <a:cubicBezTo>
                    <a:pt x="0" y="568"/>
                    <a:pt x="158" y="725"/>
                    <a:pt x="347" y="725"/>
                  </a:cubicBezTo>
                  <a:cubicBezTo>
                    <a:pt x="536" y="725"/>
                    <a:pt x="693" y="568"/>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8" name="Google Shape;22558;p81"/>
            <p:cNvSpPr/>
            <p:nvPr/>
          </p:nvSpPr>
          <p:spPr>
            <a:xfrm>
              <a:off x="-56215625" y="2436500"/>
              <a:ext cx="17350" cy="18150"/>
            </a:xfrm>
            <a:custGeom>
              <a:avLst/>
              <a:gdLst/>
              <a:ahLst/>
              <a:cxnLst/>
              <a:rect l="l" t="t" r="r" b="b"/>
              <a:pathLst>
                <a:path w="694" h="726" extrusionOk="0">
                  <a:moveTo>
                    <a:pt x="347" y="1"/>
                  </a:moveTo>
                  <a:cubicBezTo>
                    <a:pt x="158" y="1"/>
                    <a:pt x="1" y="158"/>
                    <a:pt x="1" y="347"/>
                  </a:cubicBezTo>
                  <a:cubicBezTo>
                    <a:pt x="1" y="568"/>
                    <a:pt x="158" y="725"/>
                    <a:pt x="347" y="725"/>
                  </a:cubicBezTo>
                  <a:cubicBezTo>
                    <a:pt x="536" y="725"/>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59" name="Google Shape;22559;p81"/>
            <p:cNvSpPr/>
            <p:nvPr/>
          </p:nvSpPr>
          <p:spPr>
            <a:xfrm>
              <a:off x="-56280200" y="2499700"/>
              <a:ext cx="73250" cy="29775"/>
            </a:xfrm>
            <a:custGeom>
              <a:avLst/>
              <a:gdLst/>
              <a:ahLst/>
              <a:cxnLst/>
              <a:rect l="l" t="t" r="r" b="b"/>
              <a:pathLst>
                <a:path w="2930" h="1191" extrusionOk="0">
                  <a:moveTo>
                    <a:pt x="414" y="1"/>
                  </a:moveTo>
                  <a:cubicBezTo>
                    <a:pt x="315" y="1"/>
                    <a:pt x="221" y="40"/>
                    <a:pt x="158" y="119"/>
                  </a:cubicBezTo>
                  <a:cubicBezTo>
                    <a:pt x="0" y="277"/>
                    <a:pt x="0" y="529"/>
                    <a:pt x="158" y="623"/>
                  </a:cubicBezTo>
                  <a:cubicBezTo>
                    <a:pt x="536" y="1001"/>
                    <a:pt x="1008" y="1190"/>
                    <a:pt x="1481" y="1190"/>
                  </a:cubicBezTo>
                  <a:cubicBezTo>
                    <a:pt x="1953" y="1190"/>
                    <a:pt x="2457" y="1001"/>
                    <a:pt x="2773" y="623"/>
                  </a:cubicBezTo>
                  <a:cubicBezTo>
                    <a:pt x="2930" y="466"/>
                    <a:pt x="2930" y="245"/>
                    <a:pt x="2773" y="119"/>
                  </a:cubicBezTo>
                  <a:cubicBezTo>
                    <a:pt x="2694" y="40"/>
                    <a:pt x="2591" y="1"/>
                    <a:pt x="2497" y="1"/>
                  </a:cubicBezTo>
                  <a:cubicBezTo>
                    <a:pt x="2402" y="1"/>
                    <a:pt x="2316" y="40"/>
                    <a:pt x="2268" y="119"/>
                  </a:cubicBezTo>
                  <a:cubicBezTo>
                    <a:pt x="2048" y="308"/>
                    <a:pt x="1733" y="434"/>
                    <a:pt x="1481" y="434"/>
                  </a:cubicBezTo>
                  <a:cubicBezTo>
                    <a:pt x="1166" y="434"/>
                    <a:pt x="882" y="308"/>
                    <a:pt x="693" y="119"/>
                  </a:cubicBezTo>
                  <a:cubicBezTo>
                    <a:pt x="614" y="40"/>
                    <a:pt x="512" y="1"/>
                    <a:pt x="4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0" name="Google Shape;22560;p81"/>
            <p:cNvSpPr/>
            <p:nvPr/>
          </p:nvSpPr>
          <p:spPr>
            <a:xfrm>
              <a:off x="-56401500" y="2304975"/>
              <a:ext cx="316650" cy="298525"/>
            </a:xfrm>
            <a:custGeom>
              <a:avLst/>
              <a:gdLst/>
              <a:ahLst/>
              <a:cxnLst/>
              <a:rect l="l" t="t" r="r" b="b"/>
              <a:pathLst>
                <a:path w="12666" h="11941" extrusionOk="0">
                  <a:moveTo>
                    <a:pt x="6411" y="785"/>
                  </a:moveTo>
                  <a:cubicBezTo>
                    <a:pt x="7105" y="785"/>
                    <a:pt x="7692" y="1003"/>
                    <a:pt x="8223" y="1387"/>
                  </a:cubicBezTo>
                  <a:lnTo>
                    <a:pt x="6270" y="2899"/>
                  </a:lnTo>
                  <a:lnTo>
                    <a:pt x="4348" y="1387"/>
                  </a:lnTo>
                  <a:cubicBezTo>
                    <a:pt x="4915" y="977"/>
                    <a:pt x="5577" y="788"/>
                    <a:pt x="6270" y="788"/>
                  </a:cubicBezTo>
                  <a:cubicBezTo>
                    <a:pt x="6317" y="786"/>
                    <a:pt x="6365" y="785"/>
                    <a:pt x="6411" y="785"/>
                  </a:cubicBezTo>
                  <a:close/>
                  <a:moveTo>
                    <a:pt x="2174" y="4474"/>
                  </a:moveTo>
                  <a:lnTo>
                    <a:pt x="2174" y="5986"/>
                  </a:lnTo>
                  <a:cubicBezTo>
                    <a:pt x="1796" y="5986"/>
                    <a:pt x="1450" y="5640"/>
                    <a:pt x="1450" y="5230"/>
                  </a:cubicBezTo>
                  <a:cubicBezTo>
                    <a:pt x="1450" y="4821"/>
                    <a:pt x="1765" y="4474"/>
                    <a:pt x="2174" y="4474"/>
                  </a:cubicBezTo>
                  <a:close/>
                  <a:moveTo>
                    <a:pt x="10428" y="4474"/>
                  </a:moveTo>
                  <a:cubicBezTo>
                    <a:pt x="10838" y="4474"/>
                    <a:pt x="11153" y="4821"/>
                    <a:pt x="11153" y="5230"/>
                  </a:cubicBezTo>
                  <a:cubicBezTo>
                    <a:pt x="11153" y="5608"/>
                    <a:pt x="10807" y="5986"/>
                    <a:pt x="10428" y="5986"/>
                  </a:cubicBezTo>
                  <a:lnTo>
                    <a:pt x="10428" y="4474"/>
                  </a:lnTo>
                  <a:close/>
                  <a:moveTo>
                    <a:pt x="1008" y="6144"/>
                  </a:moveTo>
                  <a:cubicBezTo>
                    <a:pt x="1292" y="6490"/>
                    <a:pt x="1702" y="6742"/>
                    <a:pt x="2174" y="6742"/>
                  </a:cubicBezTo>
                  <a:cubicBezTo>
                    <a:pt x="2174" y="7152"/>
                    <a:pt x="1828" y="7467"/>
                    <a:pt x="1450" y="7467"/>
                  </a:cubicBezTo>
                  <a:cubicBezTo>
                    <a:pt x="1040" y="7467"/>
                    <a:pt x="693" y="7120"/>
                    <a:pt x="693" y="6742"/>
                  </a:cubicBezTo>
                  <a:cubicBezTo>
                    <a:pt x="693" y="6490"/>
                    <a:pt x="819" y="6270"/>
                    <a:pt x="1008" y="6144"/>
                  </a:cubicBezTo>
                  <a:close/>
                  <a:moveTo>
                    <a:pt x="11594" y="6144"/>
                  </a:moveTo>
                  <a:cubicBezTo>
                    <a:pt x="11783" y="6301"/>
                    <a:pt x="11909" y="6490"/>
                    <a:pt x="11909" y="6742"/>
                  </a:cubicBezTo>
                  <a:cubicBezTo>
                    <a:pt x="11909" y="7152"/>
                    <a:pt x="11594" y="7467"/>
                    <a:pt x="11153" y="7467"/>
                  </a:cubicBezTo>
                  <a:cubicBezTo>
                    <a:pt x="10775" y="7467"/>
                    <a:pt x="10428" y="7120"/>
                    <a:pt x="10428" y="6742"/>
                  </a:cubicBezTo>
                  <a:cubicBezTo>
                    <a:pt x="10901" y="6742"/>
                    <a:pt x="11311" y="6490"/>
                    <a:pt x="11594" y="6144"/>
                  </a:cubicBezTo>
                  <a:close/>
                  <a:moveTo>
                    <a:pt x="8759" y="1859"/>
                  </a:moveTo>
                  <a:cubicBezTo>
                    <a:pt x="9326" y="2426"/>
                    <a:pt x="9672" y="3214"/>
                    <a:pt x="9672" y="4128"/>
                  </a:cubicBezTo>
                  <a:lnTo>
                    <a:pt x="9672" y="7120"/>
                  </a:lnTo>
                  <a:cubicBezTo>
                    <a:pt x="9672" y="8507"/>
                    <a:pt x="8853" y="9735"/>
                    <a:pt x="7562" y="10239"/>
                  </a:cubicBezTo>
                  <a:cubicBezTo>
                    <a:pt x="7215" y="9924"/>
                    <a:pt x="6774" y="9735"/>
                    <a:pt x="6301" y="9735"/>
                  </a:cubicBezTo>
                  <a:cubicBezTo>
                    <a:pt x="5829" y="9735"/>
                    <a:pt x="5356" y="9924"/>
                    <a:pt x="5041" y="10239"/>
                  </a:cubicBezTo>
                  <a:cubicBezTo>
                    <a:pt x="3781" y="9735"/>
                    <a:pt x="2899" y="8507"/>
                    <a:pt x="2899" y="7120"/>
                  </a:cubicBezTo>
                  <a:lnTo>
                    <a:pt x="2899" y="4128"/>
                  </a:lnTo>
                  <a:cubicBezTo>
                    <a:pt x="2899" y="3277"/>
                    <a:pt x="3245" y="2489"/>
                    <a:pt x="3812" y="1859"/>
                  </a:cubicBezTo>
                  <a:lnTo>
                    <a:pt x="6049" y="3655"/>
                  </a:lnTo>
                  <a:cubicBezTo>
                    <a:pt x="6112" y="3718"/>
                    <a:pt x="6191" y="3749"/>
                    <a:pt x="6274" y="3749"/>
                  </a:cubicBezTo>
                  <a:cubicBezTo>
                    <a:pt x="6356" y="3749"/>
                    <a:pt x="6443" y="3718"/>
                    <a:pt x="6522" y="3655"/>
                  </a:cubicBezTo>
                  <a:lnTo>
                    <a:pt x="8759" y="1859"/>
                  </a:lnTo>
                  <a:close/>
                  <a:moveTo>
                    <a:pt x="6333" y="10460"/>
                  </a:moveTo>
                  <a:cubicBezTo>
                    <a:pt x="6805" y="10460"/>
                    <a:pt x="7215" y="10775"/>
                    <a:pt x="7373" y="11216"/>
                  </a:cubicBezTo>
                  <a:lnTo>
                    <a:pt x="5262" y="11216"/>
                  </a:lnTo>
                  <a:cubicBezTo>
                    <a:pt x="5419" y="10775"/>
                    <a:pt x="5797" y="10460"/>
                    <a:pt x="6333" y="10460"/>
                  </a:cubicBezTo>
                  <a:close/>
                  <a:moveTo>
                    <a:pt x="6333" y="0"/>
                  </a:moveTo>
                  <a:cubicBezTo>
                    <a:pt x="4159" y="0"/>
                    <a:pt x="2395" y="1639"/>
                    <a:pt x="2237" y="3718"/>
                  </a:cubicBezTo>
                  <a:cubicBezTo>
                    <a:pt x="1324" y="3718"/>
                    <a:pt x="599" y="4506"/>
                    <a:pt x="725" y="5419"/>
                  </a:cubicBezTo>
                  <a:cubicBezTo>
                    <a:pt x="252" y="5703"/>
                    <a:pt x="0" y="6175"/>
                    <a:pt x="0" y="6742"/>
                  </a:cubicBezTo>
                  <a:cubicBezTo>
                    <a:pt x="0" y="7562"/>
                    <a:pt x="662" y="8223"/>
                    <a:pt x="1481" y="8223"/>
                  </a:cubicBezTo>
                  <a:cubicBezTo>
                    <a:pt x="1796" y="8223"/>
                    <a:pt x="2080" y="8160"/>
                    <a:pt x="2300" y="7940"/>
                  </a:cubicBezTo>
                  <a:cubicBezTo>
                    <a:pt x="2584" y="9263"/>
                    <a:pt x="3497" y="10271"/>
                    <a:pt x="4632" y="10838"/>
                  </a:cubicBezTo>
                  <a:cubicBezTo>
                    <a:pt x="4506" y="11059"/>
                    <a:pt x="4474" y="11311"/>
                    <a:pt x="4474" y="11563"/>
                  </a:cubicBezTo>
                  <a:cubicBezTo>
                    <a:pt x="4474" y="11783"/>
                    <a:pt x="4632" y="11941"/>
                    <a:pt x="4821" y="11941"/>
                  </a:cubicBezTo>
                  <a:lnTo>
                    <a:pt x="7814" y="11941"/>
                  </a:lnTo>
                  <a:cubicBezTo>
                    <a:pt x="8034" y="11941"/>
                    <a:pt x="8192" y="11783"/>
                    <a:pt x="8192" y="11563"/>
                  </a:cubicBezTo>
                  <a:cubicBezTo>
                    <a:pt x="8192" y="11311"/>
                    <a:pt x="8129" y="11059"/>
                    <a:pt x="8034" y="10838"/>
                  </a:cubicBezTo>
                  <a:cubicBezTo>
                    <a:pt x="9168" y="10302"/>
                    <a:pt x="10082" y="9263"/>
                    <a:pt x="10334" y="7940"/>
                  </a:cubicBezTo>
                  <a:cubicBezTo>
                    <a:pt x="10586" y="8097"/>
                    <a:pt x="10870" y="8223"/>
                    <a:pt x="11185" y="8223"/>
                  </a:cubicBezTo>
                  <a:cubicBezTo>
                    <a:pt x="12004" y="8223"/>
                    <a:pt x="12665" y="7562"/>
                    <a:pt x="12665" y="6742"/>
                  </a:cubicBezTo>
                  <a:cubicBezTo>
                    <a:pt x="12665" y="6175"/>
                    <a:pt x="12382" y="5703"/>
                    <a:pt x="11909" y="5419"/>
                  </a:cubicBezTo>
                  <a:cubicBezTo>
                    <a:pt x="12035" y="4506"/>
                    <a:pt x="11311" y="3718"/>
                    <a:pt x="10428" y="3718"/>
                  </a:cubicBezTo>
                  <a:cubicBezTo>
                    <a:pt x="10208" y="1639"/>
                    <a:pt x="8444" y="0"/>
                    <a:pt x="6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61" name="Google Shape;22561;p81"/>
          <p:cNvGrpSpPr/>
          <p:nvPr/>
        </p:nvGrpSpPr>
        <p:grpSpPr>
          <a:xfrm>
            <a:off x="7105151" y="3880199"/>
            <a:ext cx="426647" cy="481453"/>
            <a:chOff x="-54426150" y="1901700"/>
            <a:chExt cx="282000" cy="318225"/>
          </a:xfrm>
        </p:grpSpPr>
        <p:sp>
          <p:nvSpPr>
            <p:cNvPr id="22562" name="Google Shape;22562;p81"/>
            <p:cNvSpPr/>
            <p:nvPr/>
          </p:nvSpPr>
          <p:spPr>
            <a:xfrm>
              <a:off x="-54330850" y="2072625"/>
              <a:ext cx="18150" cy="17350"/>
            </a:xfrm>
            <a:custGeom>
              <a:avLst/>
              <a:gdLst/>
              <a:ahLst/>
              <a:cxnLst/>
              <a:rect l="l" t="t" r="r" b="b"/>
              <a:pathLst>
                <a:path w="726" h="694" extrusionOk="0">
                  <a:moveTo>
                    <a:pt x="379" y="0"/>
                  </a:moveTo>
                  <a:cubicBezTo>
                    <a:pt x="190" y="0"/>
                    <a:pt x="1" y="158"/>
                    <a:pt x="1" y="347"/>
                  </a:cubicBezTo>
                  <a:cubicBezTo>
                    <a:pt x="1" y="536"/>
                    <a:pt x="190" y="694"/>
                    <a:pt x="379" y="694"/>
                  </a:cubicBezTo>
                  <a:cubicBezTo>
                    <a:pt x="568" y="694"/>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3" name="Google Shape;22563;p81"/>
            <p:cNvSpPr/>
            <p:nvPr/>
          </p:nvSpPr>
          <p:spPr>
            <a:xfrm>
              <a:off x="-54256800" y="2072625"/>
              <a:ext cx="18125" cy="17350"/>
            </a:xfrm>
            <a:custGeom>
              <a:avLst/>
              <a:gdLst/>
              <a:ahLst/>
              <a:cxnLst/>
              <a:rect l="l" t="t" r="r" b="b"/>
              <a:pathLst>
                <a:path w="725" h="694" extrusionOk="0">
                  <a:moveTo>
                    <a:pt x="347" y="0"/>
                  </a:moveTo>
                  <a:cubicBezTo>
                    <a:pt x="158" y="0"/>
                    <a:pt x="0" y="158"/>
                    <a:pt x="0" y="347"/>
                  </a:cubicBezTo>
                  <a:cubicBezTo>
                    <a:pt x="0" y="536"/>
                    <a:pt x="158" y="694"/>
                    <a:pt x="347" y="694"/>
                  </a:cubicBezTo>
                  <a:cubicBezTo>
                    <a:pt x="567" y="694"/>
                    <a:pt x="725" y="536"/>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4" name="Google Shape;22564;p81"/>
            <p:cNvSpPr/>
            <p:nvPr/>
          </p:nvSpPr>
          <p:spPr>
            <a:xfrm>
              <a:off x="-54320600" y="2135825"/>
              <a:ext cx="72475" cy="28975"/>
            </a:xfrm>
            <a:custGeom>
              <a:avLst/>
              <a:gdLst/>
              <a:ahLst/>
              <a:cxnLst/>
              <a:rect l="l" t="t" r="r" b="b"/>
              <a:pathLst>
                <a:path w="2899" h="1159" extrusionOk="0">
                  <a:moveTo>
                    <a:pt x="398" y="1"/>
                  </a:moveTo>
                  <a:cubicBezTo>
                    <a:pt x="308" y="1"/>
                    <a:pt x="221" y="40"/>
                    <a:pt x="158" y="119"/>
                  </a:cubicBezTo>
                  <a:cubicBezTo>
                    <a:pt x="0" y="276"/>
                    <a:pt x="0" y="497"/>
                    <a:pt x="158" y="623"/>
                  </a:cubicBezTo>
                  <a:cubicBezTo>
                    <a:pt x="505" y="970"/>
                    <a:pt x="977" y="1159"/>
                    <a:pt x="1450" y="1159"/>
                  </a:cubicBezTo>
                  <a:cubicBezTo>
                    <a:pt x="1922" y="1159"/>
                    <a:pt x="2426" y="970"/>
                    <a:pt x="2741" y="623"/>
                  </a:cubicBezTo>
                  <a:cubicBezTo>
                    <a:pt x="2899" y="465"/>
                    <a:pt x="2899" y="213"/>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5" name="Google Shape;22565;p81"/>
            <p:cNvSpPr/>
            <p:nvPr/>
          </p:nvSpPr>
          <p:spPr>
            <a:xfrm>
              <a:off x="-54426150" y="1901700"/>
              <a:ext cx="282000" cy="318225"/>
            </a:xfrm>
            <a:custGeom>
              <a:avLst/>
              <a:gdLst/>
              <a:ahLst/>
              <a:cxnLst/>
              <a:rect l="l" t="t" r="r" b="b"/>
              <a:pathLst>
                <a:path w="11280" h="12729" extrusionOk="0">
                  <a:moveTo>
                    <a:pt x="5672" y="820"/>
                  </a:moveTo>
                  <a:cubicBezTo>
                    <a:pt x="6648" y="820"/>
                    <a:pt x="7562" y="1072"/>
                    <a:pt x="8381" y="1639"/>
                  </a:cubicBezTo>
                  <a:cubicBezTo>
                    <a:pt x="8350" y="1828"/>
                    <a:pt x="8318" y="2049"/>
                    <a:pt x="8318" y="2301"/>
                  </a:cubicBezTo>
                  <a:cubicBezTo>
                    <a:pt x="8318" y="2584"/>
                    <a:pt x="8350" y="2805"/>
                    <a:pt x="8444" y="3057"/>
                  </a:cubicBezTo>
                  <a:lnTo>
                    <a:pt x="1671" y="3057"/>
                  </a:lnTo>
                  <a:cubicBezTo>
                    <a:pt x="2458" y="1702"/>
                    <a:pt x="3939" y="820"/>
                    <a:pt x="5672" y="820"/>
                  </a:cubicBezTo>
                  <a:close/>
                  <a:moveTo>
                    <a:pt x="9389" y="1072"/>
                  </a:moveTo>
                  <a:cubicBezTo>
                    <a:pt x="9547" y="1387"/>
                    <a:pt x="9736" y="1828"/>
                    <a:pt x="9736" y="2301"/>
                  </a:cubicBezTo>
                  <a:cubicBezTo>
                    <a:pt x="9736" y="2773"/>
                    <a:pt x="9547" y="3214"/>
                    <a:pt x="9389" y="3529"/>
                  </a:cubicBezTo>
                  <a:cubicBezTo>
                    <a:pt x="9232" y="3214"/>
                    <a:pt x="9011" y="2773"/>
                    <a:pt x="9011" y="2301"/>
                  </a:cubicBezTo>
                  <a:cubicBezTo>
                    <a:pt x="9011" y="1828"/>
                    <a:pt x="9232" y="1356"/>
                    <a:pt x="9389" y="1072"/>
                  </a:cubicBezTo>
                  <a:close/>
                  <a:moveTo>
                    <a:pt x="5262" y="3750"/>
                  </a:moveTo>
                  <a:cubicBezTo>
                    <a:pt x="5136" y="4065"/>
                    <a:pt x="4853" y="4443"/>
                    <a:pt x="4474" y="4695"/>
                  </a:cubicBezTo>
                  <a:cubicBezTo>
                    <a:pt x="3907" y="5105"/>
                    <a:pt x="3246" y="5325"/>
                    <a:pt x="2742" y="5325"/>
                  </a:cubicBezTo>
                  <a:lnTo>
                    <a:pt x="1923" y="5325"/>
                  </a:lnTo>
                  <a:cubicBezTo>
                    <a:pt x="1734" y="5325"/>
                    <a:pt x="1576" y="5483"/>
                    <a:pt x="1576" y="5703"/>
                  </a:cubicBezTo>
                  <a:lnTo>
                    <a:pt x="1576" y="6806"/>
                  </a:lnTo>
                  <a:lnTo>
                    <a:pt x="851" y="6806"/>
                  </a:lnTo>
                  <a:lnTo>
                    <a:pt x="851" y="5703"/>
                  </a:lnTo>
                  <a:cubicBezTo>
                    <a:pt x="851" y="5010"/>
                    <a:pt x="946" y="4349"/>
                    <a:pt x="1229" y="3750"/>
                  </a:cubicBezTo>
                  <a:close/>
                  <a:moveTo>
                    <a:pt x="10177" y="3750"/>
                  </a:moveTo>
                  <a:cubicBezTo>
                    <a:pt x="10397" y="4349"/>
                    <a:pt x="10555" y="5042"/>
                    <a:pt x="10555" y="5735"/>
                  </a:cubicBezTo>
                  <a:lnTo>
                    <a:pt x="10555" y="6837"/>
                  </a:lnTo>
                  <a:lnTo>
                    <a:pt x="9767" y="6837"/>
                  </a:lnTo>
                  <a:lnTo>
                    <a:pt x="9767" y="5735"/>
                  </a:lnTo>
                  <a:cubicBezTo>
                    <a:pt x="9767" y="5546"/>
                    <a:pt x="9610" y="5388"/>
                    <a:pt x="9421" y="5388"/>
                  </a:cubicBezTo>
                  <a:lnTo>
                    <a:pt x="8665" y="5388"/>
                  </a:lnTo>
                  <a:cubicBezTo>
                    <a:pt x="8129" y="5388"/>
                    <a:pt x="7436" y="5136"/>
                    <a:pt x="6932" y="4758"/>
                  </a:cubicBezTo>
                  <a:cubicBezTo>
                    <a:pt x="6554" y="4475"/>
                    <a:pt x="6270" y="4160"/>
                    <a:pt x="6144" y="3813"/>
                  </a:cubicBezTo>
                  <a:lnTo>
                    <a:pt x="8759" y="3813"/>
                  </a:lnTo>
                  <a:cubicBezTo>
                    <a:pt x="8948" y="4160"/>
                    <a:pt x="9137" y="4380"/>
                    <a:pt x="9200" y="4412"/>
                  </a:cubicBezTo>
                  <a:cubicBezTo>
                    <a:pt x="9279" y="4506"/>
                    <a:pt x="9374" y="4553"/>
                    <a:pt x="9468" y="4553"/>
                  </a:cubicBezTo>
                  <a:cubicBezTo>
                    <a:pt x="9563" y="4553"/>
                    <a:pt x="9657" y="4506"/>
                    <a:pt x="9736" y="4412"/>
                  </a:cubicBezTo>
                  <a:cubicBezTo>
                    <a:pt x="9736" y="4412"/>
                    <a:pt x="9988" y="4160"/>
                    <a:pt x="10177" y="3750"/>
                  </a:cubicBezTo>
                  <a:close/>
                  <a:moveTo>
                    <a:pt x="1545" y="7562"/>
                  </a:moveTo>
                  <a:lnTo>
                    <a:pt x="1545" y="8318"/>
                  </a:lnTo>
                  <a:lnTo>
                    <a:pt x="788" y="8318"/>
                  </a:lnTo>
                  <a:lnTo>
                    <a:pt x="788" y="7562"/>
                  </a:lnTo>
                  <a:close/>
                  <a:moveTo>
                    <a:pt x="10523" y="7562"/>
                  </a:moveTo>
                  <a:lnTo>
                    <a:pt x="10523" y="8318"/>
                  </a:lnTo>
                  <a:lnTo>
                    <a:pt x="9767" y="8318"/>
                  </a:lnTo>
                  <a:lnTo>
                    <a:pt x="9767" y="7562"/>
                  </a:lnTo>
                  <a:close/>
                  <a:moveTo>
                    <a:pt x="1576" y="9074"/>
                  </a:moveTo>
                  <a:lnTo>
                    <a:pt x="1576" y="9421"/>
                  </a:lnTo>
                  <a:lnTo>
                    <a:pt x="1545" y="9421"/>
                  </a:lnTo>
                  <a:cubicBezTo>
                    <a:pt x="1545" y="9641"/>
                    <a:pt x="1387" y="9799"/>
                    <a:pt x="1198" y="9799"/>
                  </a:cubicBezTo>
                  <a:cubicBezTo>
                    <a:pt x="1009" y="9799"/>
                    <a:pt x="851" y="9641"/>
                    <a:pt x="851" y="9421"/>
                  </a:cubicBezTo>
                  <a:lnTo>
                    <a:pt x="851" y="9074"/>
                  </a:lnTo>
                  <a:close/>
                  <a:moveTo>
                    <a:pt x="10555" y="9074"/>
                  </a:moveTo>
                  <a:lnTo>
                    <a:pt x="10555" y="9421"/>
                  </a:lnTo>
                  <a:lnTo>
                    <a:pt x="10523" y="9421"/>
                  </a:lnTo>
                  <a:cubicBezTo>
                    <a:pt x="10523" y="9641"/>
                    <a:pt x="10366" y="9799"/>
                    <a:pt x="10177" y="9799"/>
                  </a:cubicBezTo>
                  <a:cubicBezTo>
                    <a:pt x="9956" y="9799"/>
                    <a:pt x="9799" y="9641"/>
                    <a:pt x="9799" y="9421"/>
                  </a:cubicBezTo>
                  <a:lnTo>
                    <a:pt x="9799" y="9074"/>
                  </a:lnTo>
                  <a:close/>
                  <a:moveTo>
                    <a:pt x="1198" y="10555"/>
                  </a:moveTo>
                  <a:cubicBezTo>
                    <a:pt x="1387" y="10555"/>
                    <a:pt x="1545" y="10713"/>
                    <a:pt x="1545" y="10933"/>
                  </a:cubicBezTo>
                  <a:cubicBezTo>
                    <a:pt x="1545" y="11059"/>
                    <a:pt x="1545" y="11059"/>
                    <a:pt x="1198" y="11689"/>
                  </a:cubicBezTo>
                  <a:cubicBezTo>
                    <a:pt x="820" y="11059"/>
                    <a:pt x="820" y="11059"/>
                    <a:pt x="820" y="10933"/>
                  </a:cubicBezTo>
                  <a:cubicBezTo>
                    <a:pt x="820" y="10713"/>
                    <a:pt x="977" y="10555"/>
                    <a:pt x="1198" y="10555"/>
                  </a:cubicBezTo>
                  <a:close/>
                  <a:moveTo>
                    <a:pt x="10114" y="10618"/>
                  </a:moveTo>
                  <a:cubicBezTo>
                    <a:pt x="10334" y="10618"/>
                    <a:pt x="10492" y="10776"/>
                    <a:pt x="10492" y="10965"/>
                  </a:cubicBezTo>
                  <a:cubicBezTo>
                    <a:pt x="10523" y="10965"/>
                    <a:pt x="10492" y="11059"/>
                    <a:pt x="10492" y="11091"/>
                  </a:cubicBezTo>
                  <a:lnTo>
                    <a:pt x="10177" y="11689"/>
                  </a:lnTo>
                  <a:lnTo>
                    <a:pt x="9799" y="11091"/>
                  </a:lnTo>
                  <a:cubicBezTo>
                    <a:pt x="9799" y="11059"/>
                    <a:pt x="9767" y="10996"/>
                    <a:pt x="9767" y="10965"/>
                  </a:cubicBezTo>
                  <a:cubicBezTo>
                    <a:pt x="9767" y="10776"/>
                    <a:pt x="9925" y="10618"/>
                    <a:pt x="10114" y="10618"/>
                  </a:cubicBezTo>
                  <a:close/>
                  <a:moveTo>
                    <a:pt x="5672" y="4538"/>
                  </a:moveTo>
                  <a:cubicBezTo>
                    <a:pt x="5861" y="4821"/>
                    <a:pt x="6144" y="5105"/>
                    <a:pt x="6522" y="5325"/>
                  </a:cubicBezTo>
                  <a:cubicBezTo>
                    <a:pt x="7184" y="5798"/>
                    <a:pt x="7972" y="6081"/>
                    <a:pt x="8665" y="6081"/>
                  </a:cubicBezTo>
                  <a:lnTo>
                    <a:pt x="9011" y="6081"/>
                  </a:lnTo>
                  <a:lnTo>
                    <a:pt x="9011" y="8696"/>
                  </a:lnTo>
                  <a:cubicBezTo>
                    <a:pt x="9011" y="10524"/>
                    <a:pt x="7530" y="12036"/>
                    <a:pt x="5672" y="12036"/>
                  </a:cubicBezTo>
                  <a:cubicBezTo>
                    <a:pt x="3813" y="12036"/>
                    <a:pt x="2332" y="10524"/>
                    <a:pt x="2332" y="8696"/>
                  </a:cubicBezTo>
                  <a:lnTo>
                    <a:pt x="2332" y="6081"/>
                  </a:lnTo>
                  <a:lnTo>
                    <a:pt x="2679" y="6081"/>
                  </a:lnTo>
                  <a:cubicBezTo>
                    <a:pt x="3403" y="6081"/>
                    <a:pt x="4191" y="5798"/>
                    <a:pt x="4853" y="5325"/>
                  </a:cubicBezTo>
                  <a:cubicBezTo>
                    <a:pt x="5199" y="5105"/>
                    <a:pt x="5483" y="4821"/>
                    <a:pt x="5672" y="4538"/>
                  </a:cubicBezTo>
                  <a:close/>
                  <a:moveTo>
                    <a:pt x="5672" y="1"/>
                  </a:moveTo>
                  <a:cubicBezTo>
                    <a:pt x="2584" y="1"/>
                    <a:pt x="95" y="2584"/>
                    <a:pt x="95" y="5640"/>
                  </a:cubicBezTo>
                  <a:lnTo>
                    <a:pt x="95" y="9389"/>
                  </a:lnTo>
                  <a:cubicBezTo>
                    <a:pt x="95" y="9673"/>
                    <a:pt x="221" y="9925"/>
                    <a:pt x="347" y="10145"/>
                  </a:cubicBezTo>
                  <a:cubicBezTo>
                    <a:pt x="1" y="10524"/>
                    <a:pt x="1" y="11091"/>
                    <a:pt x="221" y="11343"/>
                  </a:cubicBezTo>
                  <a:lnTo>
                    <a:pt x="883" y="12540"/>
                  </a:lnTo>
                  <a:cubicBezTo>
                    <a:pt x="946" y="12666"/>
                    <a:pt x="1072" y="12729"/>
                    <a:pt x="1198" y="12729"/>
                  </a:cubicBezTo>
                  <a:cubicBezTo>
                    <a:pt x="1324" y="12729"/>
                    <a:pt x="1450" y="12666"/>
                    <a:pt x="1513" y="12540"/>
                  </a:cubicBezTo>
                  <a:cubicBezTo>
                    <a:pt x="2175" y="11343"/>
                    <a:pt x="2238" y="11311"/>
                    <a:pt x="2301" y="10965"/>
                  </a:cubicBezTo>
                  <a:cubicBezTo>
                    <a:pt x="3025" y="12036"/>
                    <a:pt x="4254" y="12729"/>
                    <a:pt x="5640" y="12729"/>
                  </a:cubicBezTo>
                  <a:cubicBezTo>
                    <a:pt x="7026" y="12729"/>
                    <a:pt x="8287" y="12036"/>
                    <a:pt x="8980" y="10965"/>
                  </a:cubicBezTo>
                  <a:cubicBezTo>
                    <a:pt x="8980" y="11091"/>
                    <a:pt x="9043" y="11185"/>
                    <a:pt x="9074" y="11311"/>
                  </a:cubicBezTo>
                  <a:lnTo>
                    <a:pt x="9074" y="11343"/>
                  </a:lnTo>
                  <a:lnTo>
                    <a:pt x="9736" y="12540"/>
                  </a:lnTo>
                  <a:cubicBezTo>
                    <a:pt x="9799" y="12666"/>
                    <a:pt x="9925" y="12729"/>
                    <a:pt x="10051" y="12729"/>
                  </a:cubicBezTo>
                  <a:cubicBezTo>
                    <a:pt x="10177" y="12729"/>
                    <a:pt x="10334" y="12666"/>
                    <a:pt x="10366" y="12540"/>
                  </a:cubicBezTo>
                  <a:lnTo>
                    <a:pt x="11028" y="11406"/>
                  </a:lnTo>
                  <a:cubicBezTo>
                    <a:pt x="11122" y="11248"/>
                    <a:pt x="11154" y="11028"/>
                    <a:pt x="11154" y="10870"/>
                  </a:cubicBezTo>
                  <a:cubicBezTo>
                    <a:pt x="11154" y="10618"/>
                    <a:pt x="11028" y="10335"/>
                    <a:pt x="10870" y="10145"/>
                  </a:cubicBezTo>
                  <a:cubicBezTo>
                    <a:pt x="11091" y="9925"/>
                    <a:pt x="11154" y="9673"/>
                    <a:pt x="11154" y="9389"/>
                  </a:cubicBezTo>
                  <a:cubicBezTo>
                    <a:pt x="11280" y="4979"/>
                    <a:pt x="11280" y="5294"/>
                    <a:pt x="11217" y="5168"/>
                  </a:cubicBezTo>
                  <a:cubicBezTo>
                    <a:pt x="11154" y="4317"/>
                    <a:pt x="10870" y="3498"/>
                    <a:pt x="10429" y="2773"/>
                  </a:cubicBezTo>
                  <a:cubicBezTo>
                    <a:pt x="10492" y="2616"/>
                    <a:pt x="10492" y="2458"/>
                    <a:pt x="10492" y="2301"/>
                  </a:cubicBezTo>
                  <a:cubicBezTo>
                    <a:pt x="10492" y="1167"/>
                    <a:pt x="9704" y="221"/>
                    <a:pt x="9641" y="190"/>
                  </a:cubicBezTo>
                  <a:cubicBezTo>
                    <a:pt x="9578" y="95"/>
                    <a:pt x="9484" y="64"/>
                    <a:pt x="9389" y="64"/>
                  </a:cubicBezTo>
                  <a:cubicBezTo>
                    <a:pt x="9263" y="64"/>
                    <a:pt x="9169" y="95"/>
                    <a:pt x="9106" y="190"/>
                  </a:cubicBezTo>
                  <a:cubicBezTo>
                    <a:pt x="9106" y="221"/>
                    <a:pt x="8822" y="473"/>
                    <a:pt x="8633" y="883"/>
                  </a:cubicBezTo>
                  <a:cubicBezTo>
                    <a:pt x="7719" y="316"/>
                    <a:pt x="6743" y="1"/>
                    <a:pt x="56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66" name="Google Shape;22566;p81"/>
          <p:cNvGrpSpPr/>
          <p:nvPr/>
        </p:nvGrpSpPr>
        <p:grpSpPr>
          <a:xfrm>
            <a:off x="7105151" y="4484816"/>
            <a:ext cx="426647" cy="482664"/>
            <a:chOff x="-54426150" y="2294725"/>
            <a:chExt cx="282000" cy="319025"/>
          </a:xfrm>
        </p:grpSpPr>
        <p:sp>
          <p:nvSpPr>
            <p:cNvPr id="22567" name="Google Shape;22567;p81"/>
            <p:cNvSpPr/>
            <p:nvPr/>
          </p:nvSpPr>
          <p:spPr>
            <a:xfrm>
              <a:off x="-54320600" y="2527275"/>
              <a:ext cx="72475" cy="29750"/>
            </a:xfrm>
            <a:custGeom>
              <a:avLst/>
              <a:gdLst/>
              <a:ahLst/>
              <a:cxnLst/>
              <a:rect l="l" t="t" r="r" b="b"/>
              <a:pathLst>
                <a:path w="2899" h="1190" extrusionOk="0">
                  <a:moveTo>
                    <a:pt x="398" y="1"/>
                  </a:moveTo>
                  <a:cubicBezTo>
                    <a:pt x="308" y="1"/>
                    <a:pt x="221" y="40"/>
                    <a:pt x="158" y="119"/>
                  </a:cubicBezTo>
                  <a:cubicBezTo>
                    <a:pt x="0" y="276"/>
                    <a:pt x="0" y="528"/>
                    <a:pt x="158" y="623"/>
                  </a:cubicBezTo>
                  <a:cubicBezTo>
                    <a:pt x="505" y="1001"/>
                    <a:pt x="977" y="1190"/>
                    <a:pt x="1450" y="1190"/>
                  </a:cubicBezTo>
                  <a:cubicBezTo>
                    <a:pt x="1922" y="1190"/>
                    <a:pt x="2426" y="1001"/>
                    <a:pt x="2741" y="623"/>
                  </a:cubicBezTo>
                  <a:cubicBezTo>
                    <a:pt x="2899" y="465"/>
                    <a:pt x="2899" y="245"/>
                    <a:pt x="2741" y="119"/>
                  </a:cubicBezTo>
                  <a:cubicBezTo>
                    <a:pt x="2663" y="40"/>
                    <a:pt x="2568" y="1"/>
                    <a:pt x="2478" y="1"/>
                  </a:cubicBezTo>
                  <a:cubicBezTo>
                    <a:pt x="2387" y="1"/>
                    <a:pt x="2300" y="40"/>
                    <a:pt x="2237" y="119"/>
                  </a:cubicBezTo>
                  <a:cubicBezTo>
                    <a:pt x="2048" y="308"/>
                    <a:pt x="1733" y="434"/>
                    <a:pt x="1450" y="434"/>
                  </a:cubicBezTo>
                  <a:cubicBezTo>
                    <a:pt x="1135" y="434"/>
                    <a:pt x="851" y="308"/>
                    <a:pt x="662" y="119"/>
                  </a:cubicBezTo>
                  <a:cubicBezTo>
                    <a:pt x="583" y="40"/>
                    <a:pt x="489" y="1"/>
                    <a:pt x="3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8" name="Google Shape;22568;p81"/>
            <p:cNvSpPr/>
            <p:nvPr/>
          </p:nvSpPr>
          <p:spPr>
            <a:xfrm>
              <a:off x="-54330850" y="2464075"/>
              <a:ext cx="18150" cy="18125"/>
            </a:xfrm>
            <a:custGeom>
              <a:avLst/>
              <a:gdLst/>
              <a:ahLst/>
              <a:cxnLst/>
              <a:rect l="l" t="t" r="r" b="b"/>
              <a:pathLst>
                <a:path w="726" h="725" extrusionOk="0">
                  <a:moveTo>
                    <a:pt x="379" y="0"/>
                  </a:moveTo>
                  <a:cubicBezTo>
                    <a:pt x="190" y="0"/>
                    <a:pt x="1" y="158"/>
                    <a:pt x="1" y="378"/>
                  </a:cubicBezTo>
                  <a:cubicBezTo>
                    <a:pt x="1" y="567"/>
                    <a:pt x="190" y="725"/>
                    <a:pt x="379" y="725"/>
                  </a:cubicBezTo>
                  <a:cubicBezTo>
                    <a:pt x="568" y="725"/>
                    <a:pt x="725" y="567"/>
                    <a:pt x="725" y="378"/>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69" name="Google Shape;22569;p81"/>
            <p:cNvSpPr/>
            <p:nvPr/>
          </p:nvSpPr>
          <p:spPr>
            <a:xfrm>
              <a:off x="-54256800" y="2464075"/>
              <a:ext cx="18125" cy="18125"/>
            </a:xfrm>
            <a:custGeom>
              <a:avLst/>
              <a:gdLst/>
              <a:ahLst/>
              <a:cxnLst/>
              <a:rect l="l" t="t" r="r" b="b"/>
              <a:pathLst>
                <a:path w="725" h="725" extrusionOk="0">
                  <a:moveTo>
                    <a:pt x="347" y="0"/>
                  </a:moveTo>
                  <a:cubicBezTo>
                    <a:pt x="158" y="0"/>
                    <a:pt x="0" y="158"/>
                    <a:pt x="0" y="378"/>
                  </a:cubicBezTo>
                  <a:cubicBezTo>
                    <a:pt x="0" y="567"/>
                    <a:pt x="158" y="725"/>
                    <a:pt x="347" y="725"/>
                  </a:cubicBezTo>
                  <a:cubicBezTo>
                    <a:pt x="567" y="725"/>
                    <a:pt x="725" y="567"/>
                    <a:pt x="725" y="378"/>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0" name="Google Shape;22570;p81"/>
            <p:cNvSpPr/>
            <p:nvPr/>
          </p:nvSpPr>
          <p:spPr>
            <a:xfrm>
              <a:off x="-54426150" y="2294725"/>
              <a:ext cx="282000" cy="319025"/>
            </a:xfrm>
            <a:custGeom>
              <a:avLst/>
              <a:gdLst/>
              <a:ahLst/>
              <a:cxnLst/>
              <a:rect l="l" t="t" r="r" b="b"/>
              <a:pathLst>
                <a:path w="11280" h="12761" extrusionOk="0">
                  <a:moveTo>
                    <a:pt x="8381" y="757"/>
                  </a:moveTo>
                  <a:cubicBezTo>
                    <a:pt x="9106" y="757"/>
                    <a:pt x="9610" y="1387"/>
                    <a:pt x="9484" y="2049"/>
                  </a:cubicBezTo>
                  <a:lnTo>
                    <a:pt x="9106" y="4538"/>
                  </a:lnTo>
                  <a:lnTo>
                    <a:pt x="2301" y="4538"/>
                  </a:lnTo>
                  <a:lnTo>
                    <a:pt x="1891" y="2049"/>
                  </a:lnTo>
                  <a:cubicBezTo>
                    <a:pt x="1734" y="1387"/>
                    <a:pt x="2238" y="757"/>
                    <a:pt x="2962" y="757"/>
                  </a:cubicBezTo>
                  <a:close/>
                  <a:moveTo>
                    <a:pt x="2962" y="5294"/>
                  </a:moveTo>
                  <a:cubicBezTo>
                    <a:pt x="2836" y="5609"/>
                    <a:pt x="2616" y="5829"/>
                    <a:pt x="2301" y="5955"/>
                  </a:cubicBezTo>
                  <a:lnTo>
                    <a:pt x="2301" y="5294"/>
                  </a:lnTo>
                  <a:close/>
                  <a:moveTo>
                    <a:pt x="9011" y="5294"/>
                  </a:moveTo>
                  <a:lnTo>
                    <a:pt x="9011" y="5955"/>
                  </a:lnTo>
                  <a:cubicBezTo>
                    <a:pt x="8696" y="5829"/>
                    <a:pt x="8476" y="5609"/>
                    <a:pt x="8350" y="5294"/>
                  </a:cubicBezTo>
                  <a:close/>
                  <a:moveTo>
                    <a:pt x="9767" y="6743"/>
                  </a:moveTo>
                  <a:cubicBezTo>
                    <a:pt x="10177" y="6743"/>
                    <a:pt x="10523" y="7058"/>
                    <a:pt x="10523" y="7499"/>
                  </a:cubicBezTo>
                  <a:cubicBezTo>
                    <a:pt x="10523" y="7940"/>
                    <a:pt x="10177" y="8255"/>
                    <a:pt x="9767" y="8255"/>
                  </a:cubicBezTo>
                  <a:lnTo>
                    <a:pt x="9767" y="6743"/>
                  </a:lnTo>
                  <a:close/>
                  <a:moveTo>
                    <a:pt x="1545" y="6774"/>
                  </a:moveTo>
                  <a:lnTo>
                    <a:pt x="1545" y="8287"/>
                  </a:lnTo>
                  <a:cubicBezTo>
                    <a:pt x="1135" y="8255"/>
                    <a:pt x="788" y="7940"/>
                    <a:pt x="788" y="7530"/>
                  </a:cubicBezTo>
                  <a:cubicBezTo>
                    <a:pt x="788" y="7152"/>
                    <a:pt x="1103" y="6774"/>
                    <a:pt x="1545" y="6774"/>
                  </a:cubicBezTo>
                  <a:close/>
                  <a:moveTo>
                    <a:pt x="7593" y="5294"/>
                  </a:moveTo>
                  <a:cubicBezTo>
                    <a:pt x="7751" y="6050"/>
                    <a:pt x="8318" y="6585"/>
                    <a:pt x="9074" y="6743"/>
                  </a:cubicBezTo>
                  <a:lnTo>
                    <a:pt x="9074" y="8633"/>
                  </a:lnTo>
                  <a:cubicBezTo>
                    <a:pt x="9011" y="10492"/>
                    <a:pt x="7530" y="11973"/>
                    <a:pt x="5672" y="11973"/>
                  </a:cubicBezTo>
                  <a:cubicBezTo>
                    <a:pt x="3813" y="11973"/>
                    <a:pt x="2332" y="10492"/>
                    <a:pt x="2332" y="8633"/>
                  </a:cubicBezTo>
                  <a:lnTo>
                    <a:pt x="2332" y="6743"/>
                  </a:lnTo>
                  <a:cubicBezTo>
                    <a:pt x="3088" y="6585"/>
                    <a:pt x="3624" y="6018"/>
                    <a:pt x="3781" y="5294"/>
                  </a:cubicBezTo>
                  <a:close/>
                  <a:moveTo>
                    <a:pt x="2931" y="1"/>
                  </a:moveTo>
                  <a:cubicBezTo>
                    <a:pt x="1797" y="1"/>
                    <a:pt x="883" y="1040"/>
                    <a:pt x="1072" y="2175"/>
                  </a:cubicBezTo>
                  <a:lnTo>
                    <a:pt x="1513" y="4916"/>
                  </a:lnTo>
                  <a:lnTo>
                    <a:pt x="1513" y="6018"/>
                  </a:lnTo>
                  <a:cubicBezTo>
                    <a:pt x="662" y="6018"/>
                    <a:pt x="1" y="6711"/>
                    <a:pt x="1" y="7530"/>
                  </a:cubicBezTo>
                  <a:cubicBezTo>
                    <a:pt x="1" y="8350"/>
                    <a:pt x="662" y="9043"/>
                    <a:pt x="1513" y="9043"/>
                  </a:cubicBezTo>
                  <a:cubicBezTo>
                    <a:pt x="1702" y="11122"/>
                    <a:pt x="3466" y="12760"/>
                    <a:pt x="5609" y="12760"/>
                  </a:cubicBezTo>
                  <a:cubicBezTo>
                    <a:pt x="7719" y="12760"/>
                    <a:pt x="9484" y="11122"/>
                    <a:pt x="9704" y="9043"/>
                  </a:cubicBezTo>
                  <a:cubicBezTo>
                    <a:pt x="10523" y="9043"/>
                    <a:pt x="11185" y="8350"/>
                    <a:pt x="11185" y="7530"/>
                  </a:cubicBezTo>
                  <a:cubicBezTo>
                    <a:pt x="11280" y="6711"/>
                    <a:pt x="10586" y="6018"/>
                    <a:pt x="9767" y="6018"/>
                  </a:cubicBezTo>
                  <a:lnTo>
                    <a:pt x="9767" y="4916"/>
                  </a:lnTo>
                  <a:lnTo>
                    <a:pt x="10208" y="2175"/>
                  </a:lnTo>
                  <a:cubicBezTo>
                    <a:pt x="10397" y="1040"/>
                    <a:pt x="9547" y="1"/>
                    <a:pt x="83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1" name="Google Shape;22571;p81"/>
            <p:cNvSpPr/>
            <p:nvPr/>
          </p:nvSpPr>
          <p:spPr>
            <a:xfrm>
              <a:off x="-54312725" y="2334125"/>
              <a:ext cx="54375" cy="53575"/>
            </a:xfrm>
            <a:custGeom>
              <a:avLst/>
              <a:gdLst/>
              <a:ahLst/>
              <a:cxnLst/>
              <a:rect l="l" t="t" r="r" b="b"/>
              <a:pathLst>
                <a:path w="2175" h="2143" extrusionOk="0">
                  <a:moveTo>
                    <a:pt x="1103" y="0"/>
                  </a:moveTo>
                  <a:cubicBezTo>
                    <a:pt x="914" y="0"/>
                    <a:pt x="757" y="158"/>
                    <a:pt x="757" y="347"/>
                  </a:cubicBezTo>
                  <a:lnTo>
                    <a:pt x="757" y="725"/>
                  </a:lnTo>
                  <a:lnTo>
                    <a:pt x="379" y="725"/>
                  </a:lnTo>
                  <a:cubicBezTo>
                    <a:pt x="190" y="725"/>
                    <a:pt x="32" y="882"/>
                    <a:pt x="32" y="1071"/>
                  </a:cubicBezTo>
                  <a:cubicBezTo>
                    <a:pt x="0" y="1229"/>
                    <a:pt x="158" y="1418"/>
                    <a:pt x="379" y="1418"/>
                  </a:cubicBezTo>
                  <a:lnTo>
                    <a:pt x="757" y="1418"/>
                  </a:lnTo>
                  <a:lnTo>
                    <a:pt x="757" y="1796"/>
                  </a:lnTo>
                  <a:cubicBezTo>
                    <a:pt x="757" y="1985"/>
                    <a:pt x="914" y="2142"/>
                    <a:pt x="1103" y="2142"/>
                  </a:cubicBezTo>
                  <a:cubicBezTo>
                    <a:pt x="1292" y="2142"/>
                    <a:pt x="1450" y="1985"/>
                    <a:pt x="1450" y="1796"/>
                  </a:cubicBezTo>
                  <a:lnTo>
                    <a:pt x="1450" y="1418"/>
                  </a:lnTo>
                  <a:lnTo>
                    <a:pt x="1796" y="1418"/>
                  </a:lnTo>
                  <a:cubicBezTo>
                    <a:pt x="2017" y="1418"/>
                    <a:pt x="2174" y="1260"/>
                    <a:pt x="2174" y="1071"/>
                  </a:cubicBezTo>
                  <a:cubicBezTo>
                    <a:pt x="2174" y="882"/>
                    <a:pt x="2017" y="725"/>
                    <a:pt x="1796" y="725"/>
                  </a:cubicBezTo>
                  <a:lnTo>
                    <a:pt x="1450" y="725"/>
                  </a:lnTo>
                  <a:lnTo>
                    <a:pt x="1450" y="347"/>
                  </a:lnTo>
                  <a:cubicBezTo>
                    <a:pt x="1450" y="158"/>
                    <a:pt x="1292"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72" name="Google Shape;22572;p81"/>
          <p:cNvGrpSpPr/>
          <p:nvPr/>
        </p:nvGrpSpPr>
        <p:grpSpPr>
          <a:xfrm>
            <a:off x="7102768" y="5108257"/>
            <a:ext cx="431413" cy="482625"/>
            <a:chOff x="-54427725" y="2686975"/>
            <a:chExt cx="285150" cy="319000"/>
          </a:xfrm>
        </p:grpSpPr>
        <p:sp>
          <p:nvSpPr>
            <p:cNvPr id="22573" name="Google Shape;22573;p81"/>
            <p:cNvSpPr/>
            <p:nvPr/>
          </p:nvSpPr>
          <p:spPr>
            <a:xfrm>
              <a:off x="-54320600" y="2919525"/>
              <a:ext cx="72475" cy="28950"/>
            </a:xfrm>
            <a:custGeom>
              <a:avLst/>
              <a:gdLst/>
              <a:ahLst/>
              <a:cxnLst/>
              <a:rect l="l" t="t" r="r" b="b"/>
              <a:pathLst>
                <a:path w="2899" h="1158" extrusionOk="0">
                  <a:moveTo>
                    <a:pt x="398" y="0"/>
                  </a:moveTo>
                  <a:cubicBezTo>
                    <a:pt x="308" y="0"/>
                    <a:pt x="221" y="39"/>
                    <a:pt x="158" y="118"/>
                  </a:cubicBezTo>
                  <a:cubicBezTo>
                    <a:pt x="0" y="276"/>
                    <a:pt x="0" y="496"/>
                    <a:pt x="158" y="622"/>
                  </a:cubicBezTo>
                  <a:cubicBezTo>
                    <a:pt x="505" y="969"/>
                    <a:pt x="977" y="1158"/>
                    <a:pt x="1450" y="1158"/>
                  </a:cubicBezTo>
                  <a:cubicBezTo>
                    <a:pt x="1922" y="1158"/>
                    <a:pt x="2426" y="969"/>
                    <a:pt x="2741" y="622"/>
                  </a:cubicBezTo>
                  <a:cubicBezTo>
                    <a:pt x="2899" y="465"/>
                    <a:pt x="2899" y="213"/>
                    <a:pt x="2741" y="118"/>
                  </a:cubicBezTo>
                  <a:cubicBezTo>
                    <a:pt x="2663" y="39"/>
                    <a:pt x="2568" y="0"/>
                    <a:pt x="2478" y="0"/>
                  </a:cubicBezTo>
                  <a:cubicBezTo>
                    <a:pt x="2387" y="0"/>
                    <a:pt x="2300" y="39"/>
                    <a:pt x="2237" y="118"/>
                  </a:cubicBezTo>
                  <a:cubicBezTo>
                    <a:pt x="2048" y="307"/>
                    <a:pt x="1733" y="433"/>
                    <a:pt x="1450" y="433"/>
                  </a:cubicBezTo>
                  <a:cubicBezTo>
                    <a:pt x="1135" y="433"/>
                    <a:pt x="851"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4" name="Google Shape;22574;p81"/>
            <p:cNvSpPr/>
            <p:nvPr/>
          </p:nvSpPr>
          <p:spPr>
            <a:xfrm>
              <a:off x="-54256800" y="28563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5" name="Google Shape;22575;p81"/>
            <p:cNvSpPr/>
            <p:nvPr/>
          </p:nvSpPr>
          <p:spPr>
            <a:xfrm>
              <a:off x="-54330850" y="2856300"/>
              <a:ext cx="18150" cy="17350"/>
            </a:xfrm>
            <a:custGeom>
              <a:avLst/>
              <a:gdLst/>
              <a:ahLst/>
              <a:cxnLst/>
              <a:rect l="l" t="t" r="r" b="b"/>
              <a:pathLst>
                <a:path w="726" h="694" extrusionOk="0">
                  <a:moveTo>
                    <a:pt x="379" y="1"/>
                  </a:moveTo>
                  <a:cubicBezTo>
                    <a:pt x="190" y="1"/>
                    <a:pt x="1" y="158"/>
                    <a:pt x="1" y="347"/>
                  </a:cubicBezTo>
                  <a:cubicBezTo>
                    <a:pt x="1" y="536"/>
                    <a:pt x="190"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6" name="Google Shape;22576;p81"/>
            <p:cNvSpPr/>
            <p:nvPr/>
          </p:nvSpPr>
          <p:spPr>
            <a:xfrm>
              <a:off x="-54427725" y="2686975"/>
              <a:ext cx="285150" cy="319000"/>
            </a:xfrm>
            <a:custGeom>
              <a:avLst/>
              <a:gdLst/>
              <a:ahLst/>
              <a:cxnLst/>
              <a:rect l="l" t="t" r="r" b="b"/>
              <a:pathLst>
                <a:path w="11406" h="12760" extrusionOk="0">
                  <a:moveTo>
                    <a:pt x="8696" y="756"/>
                  </a:moveTo>
                  <a:cubicBezTo>
                    <a:pt x="9326" y="756"/>
                    <a:pt x="9799" y="1260"/>
                    <a:pt x="9799" y="1859"/>
                  </a:cubicBezTo>
                  <a:lnTo>
                    <a:pt x="9799" y="4883"/>
                  </a:lnTo>
                  <a:cubicBezTo>
                    <a:pt x="9799" y="5072"/>
                    <a:pt x="9641" y="5230"/>
                    <a:pt x="9452" y="5230"/>
                  </a:cubicBezTo>
                  <a:lnTo>
                    <a:pt x="2017" y="5230"/>
                  </a:lnTo>
                  <a:cubicBezTo>
                    <a:pt x="1797" y="5230"/>
                    <a:pt x="1639" y="5072"/>
                    <a:pt x="1639" y="4883"/>
                  </a:cubicBezTo>
                  <a:cubicBezTo>
                    <a:pt x="1608" y="4852"/>
                    <a:pt x="1608" y="1922"/>
                    <a:pt x="1608" y="1859"/>
                  </a:cubicBezTo>
                  <a:cubicBezTo>
                    <a:pt x="1608" y="1229"/>
                    <a:pt x="2112" y="756"/>
                    <a:pt x="2710" y="756"/>
                  </a:cubicBezTo>
                  <a:close/>
                  <a:moveTo>
                    <a:pt x="1608" y="5955"/>
                  </a:moveTo>
                  <a:cubicBezTo>
                    <a:pt x="1734" y="5986"/>
                    <a:pt x="1860" y="6018"/>
                    <a:pt x="1954" y="6018"/>
                  </a:cubicBezTo>
                  <a:lnTo>
                    <a:pt x="2301" y="6018"/>
                  </a:lnTo>
                  <a:lnTo>
                    <a:pt x="2301" y="8317"/>
                  </a:lnTo>
                  <a:cubicBezTo>
                    <a:pt x="2301" y="9105"/>
                    <a:pt x="1986" y="9798"/>
                    <a:pt x="1450" y="10334"/>
                  </a:cubicBezTo>
                  <a:cubicBezTo>
                    <a:pt x="1401" y="10433"/>
                    <a:pt x="1317" y="10480"/>
                    <a:pt x="1225" y="10480"/>
                  </a:cubicBezTo>
                  <a:cubicBezTo>
                    <a:pt x="1142" y="10480"/>
                    <a:pt x="1053" y="10440"/>
                    <a:pt x="977" y="10365"/>
                  </a:cubicBezTo>
                  <a:cubicBezTo>
                    <a:pt x="820" y="10208"/>
                    <a:pt x="820" y="9956"/>
                    <a:pt x="977" y="9830"/>
                  </a:cubicBezTo>
                  <a:cubicBezTo>
                    <a:pt x="1355" y="9452"/>
                    <a:pt x="1608" y="8853"/>
                    <a:pt x="1608" y="8317"/>
                  </a:cubicBezTo>
                  <a:lnTo>
                    <a:pt x="1608" y="5955"/>
                  </a:lnTo>
                  <a:close/>
                  <a:moveTo>
                    <a:pt x="9799" y="5955"/>
                  </a:moveTo>
                  <a:lnTo>
                    <a:pt x="9799" y="6805"/>
                  </a:lnTo>
                  <a:cubicBezTo>
                    <a:pt x="9799" y="8853"/>
                    <a:pt x="9988" y="9420"/>
                    <a:pt x="10429" y="9830"/>
                  </a:cubicBezTo>
                  <a:cubicBezTo>
                    <a:pt x="10618" y="9987"/>
                    <a:pt x="10618" y="10239"/>
                    <a:pt x="10460" y="10365"/>
                  </a:cubicBezTo>
                  <a:cubicBezTo>
                    <a:pt x="10382" y="10444"/>
                    <a:pt x="10287" y="10483"/>
                    <a:pt x="10197" y="10483"/>
                  </a:cubicBezTo>
                  <a:cubicBezTo>
                    <a:pt x="10106" y="10483"/>
                    <a:pt x="10019" y="10444"/>
                    <a:pt x="9956" y="10365"/>
                  </a:cubicBezTo>
                  <a:cubicBezTo>
                    <a:pt x="9389" y="9798"/>
                    <a:pt x="9074" y="9042"/>
                    <a:pt x="9074" y="8317"/>
                  </a:cubicBezTo>
                  <a:lnTo>
                    <a:pt x="9074" y="6018"/>
                  </a:lnTo>
                  <a:lnTo>
                    <a:pt x="9452" y="6018"/>
                  </a:lnTo>
                  <a:cubicBezTo>
                    <a:pt x="9547" y="6018"/>
                    <a:pt x="9704" y="5986"/>
                    <a:pt x="9799" y="5955"/>
                  </a:cubicBezTo>
                  <a:close/>
                  <a:moveTo>
                    <a:pt x="8381" y="6018"/>
                  </a:moveTo>
                  <a:lnTo>
                    <a:pt x="8381" y="8317"/>
                  </a:lnTo>
                  <a:cubicBezTo>
                    <a:pt x="8381" y="8948"/>
                    <a:pt x="8539" y="9515"/>
                    <a:pt x="8822" y="10050"/>
                  </a:cubicBezTo>
                  <a:cubicBezTo>
                    <a:pt x="8224" y="11216"/>
                    <a:pt x="7026" y="11972"/>
                    <a:pt x="5735" y="11972"/>
                  </a:cubicBezTo>
                  <a:cubicBezTo>
                    <a:pt x="4443" y="11972"/>
                    <a:pt x="3246" y="11216"/>
                    <a:pt x="2710" y="10050"/>
                  </a:cubicBezTo>
                  <a:cubicBezTo>
                    <a:pt x="2994" y="9515"/>
                    <a:pt x="3151" y="8916"/>
                    <a:pt x="3151" y="8317"/>
                  </a:cubicBezTo>
                  <a:lnTo>
                    <a:pt x="3151" y="6018"/>
                  </a:lnTo>
                  <a:close/>
                  <a:moveTo>
                    <a:pt x="2710" y="0"/>
                  </a:moveTo>
                  <a:cubicBezTo>
                    <a:pt x="1671" y="0"/>
                    <a:pt x="851" y="819"/>
                    <a:pt x="851" y="1859"/>
                  </a:cubicBezTo>
                  <a:lnTo>
                    <a:pt x="851" y="8317"/>
                  </a:lnTo>
                  <a:cubicBezTo>
                    <a:pt x="851" y="8696"/>
                    <a:pt x="694" y="9042"/>
                    <a:pt x="410" y="9326"/>
                  </a:cubicBezTo>
                  <a:cubicBezTo>
                    <a:pt x="1" y="9767"/>
                    <a:pt x="1" y="10460"/>
                    <a:pt x="410" y="10901"/>
                  </a:cubicBezTo>
                  <a:cubicBezTo>
                    <a:pt x="631" y="11121"/>
                    <a:pt x="922" y="11232"/>
                    <a:pt x="1210" y="11232"/>
                  </a:cubicBezTo>
                  <a:cubicBezTo>
                    <a:pt x="1497" y="11232"/>
                    <a:pt x="1781" y="11121"/>
                    <a:pt x="1986" y="10901"/>
                  </a:cubicBezTo>
                  <a:lnTo>
                    <a:pt x="2143" y="10743"/>
                  </a:lnTo>
                  <a:cubicBezTo>
                    <a:pt x="2868" y="11972"/>
                    <a:pt x="4191" y="12760"/>
                    <a:pt x="5672" y="12760"/>
                  </a:cubicBezTo>
                  <a:cubicBezTo>
                    <a:pt x="7152" y="12760"/>
                    <a:pt x="8444" y="11972"/>
                    <a:pt x="9169" y="10743"/>
                  </a:cubicBezTo>
                  <a:cubicBezTo>
                    <a:pt x="9200" y="10838"/>
                    <a:pt x="9295" y="10869"/>
                    <a:pt x="9326" y="10901"/>
                  </a:cubicBezTo>
                  <a:cubicBezTo>
                    <a:pt x="9547" y="11121"/>
                    <a:pt x="9830" y="11232"/>
                    <a:pt x="10114" y="11232"/>
                  </a:cubicBezTo>
                  <a:cubicBezTo>
                    <a:pt x="10397" y="11232"/>
                    <a:pt x="10681" y="11121"/>
                    <a:pt x="10901" y="10901"/>
                  </a:cubicBezTo>
                  <a:cubicBezTo>
                    <a:pt x="11406" y="10460"/>
                    <a:pt x="11406" y="9767"/>
                    <a:pt x="10964" y="9326"/>
                  </a:cubicBezTo>
                  <a:cubicBezTo>
                    <a:pt x="10744" y="9105"/>
                    <a:pt x="10555" y="8727"/>
                    <a:pt x="10555" y="6805"/>
                  </a:cubicBezTo>
                  <a:lnTo>
                    <a:pt x="10555" y="1859"/>
                  </a:lnTo>
                  <a:cubicBezTo>
                    <a:pt x="10555" y="819"/>
                    <a:pt x="9704" y="0"/>
                    <a:pt x="86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77" name="Google Shape;22577;p81"/>
            <p:cNvSpPr/>
            <p:nvPr/>
          </p:nvSpPr>
          <p:spPr>
            <a:xfrm>
              <a:off x="-54330850" y="2717875"/>
              <a:ext cx="93750" cy="85425"/>
            </a:xfrm>
            <a:custGeom>
              <a:avLst/>
              <a:gdLst/>
              <a:ahLst/>
              <a:cxnLst/>
              <a:rect l="l" t="t" r="r" b="b"/>
              <a:pathLst>
                <a:path w="3750" h="3417" extrusionOk="0">
                  <a:moveTo>
                    <a:pt x="1828" y="1285"/>
                  </a:moveTo>
                  <a:lnTo>
                    <a:pt x="1891" y="1474"/>
                  </a:lnTo>
                  <a:cubicBezTo>
                    <a:pt x="1954" y="1600"/>
                    <a:pt x="2049" y="1663"/>
                    <a:pt x="2175" y="1663"/>
                  </a:cubicBezTo>
                  <a:lnTo>
                    <a:pt x="2364" y="1726"/>
                  </a:lnTo>
                  <a:lnTo>
                    <a:pt x="2206" y="1883"/>
                  </a:lnTo>
                  <a:cubicBezTo>
                    <a:pt x="2143" y="1946"/>
                    <a:pt x="2112" y="2072"/>
                    <a:pt x="2112" y="2198"/>
                  </a:cubicBezTo>
                  <a:lnTo>
                    <a:pt x="2143" y="2387"/>
                  </a:lnTo>
                  <a:lnTo>
                    <a:pt x="1954" y="2293"/>
                  </a:lnTo>
                  <a:cubicBezTo>
                    <a:pt x="1891" y="2277"/>
                    <a:pt x="1828" y="2269"/>
                    <a:pt x="1765" y="2269"/>
                  </a:cubicBezTo>
                  <a:cubicBezTo>
                    <a:pt x="1702" y="2269"/>
                    <a:pt x="1639" y="2277"/>
                    <a:pt x="1576" y="2293"/>
                  </a:cubicBezTo>
                  <a:lnTo>
                    <a:pt x="1387" y="2387"/>
                  </a:lnTo>
                  <a:lnTo>
                    <a:pt x="1450" y="2198"/>
                  </a:lnTo>
                  <a:cubicBezTo>
                    <a:pt x="1482" y="2072"/>
                    <a:pt x="1450" y="1946"/>
                    <a:pt x="1324" y="1883"/>
                  </a:cubicBezTo>
                  <a:lnTo>
                    <a:pt x="1167" y="1726"/>
                  </a:lnTo>
                  <a:lnTo>
                    <a:pt x="1482" y="1663"/>
                  </a:lnTo>
                  <a:cubicBezTo>
                    <a:pt x="1576" y="1663"/>
                    <a:pt x="1702" y="1600"/>
                    <a:pt x="1734" y="1474"/>
                  </a:cubicBezTo>
                  <a:lnTo>
                    <a:pt x="1828" y="1285"/>
                  </a:lnTo>
                  <a:close/>
                  <a:moveTo>
                    <a:pt x="1887" y="1"/>
                  </a:moveTo>
                  <a:cubicBezTo>
                    <a:pt x="1749" y="1"/>
                    <a:pt x="1608" y="72"/>
                    <a:pt x="1545" y="213"/>
                  </a:cubicBezTo>
                  <a:lnTo>
                    <a:pt x="1198" y="938"/>
                  </a:lnTo>
                  <a:lnTo>
                    <a:pt x="442" y="1033"/>
                  </a:lnTo>
                  <a:cubicBezTo>
                    <a:pt x="127" y="1096"/>
                    <a:pt x="1" y="1474"/>
                    <a:pt x="253" y="1663"/>
                  </a:cubicBezTo>
                  <a:lnTo>
                    <a:pt x="757" y="2230"/>
                  </a:lnTo>
                  <a:lnTo>
                    <a:pt x="631" y="2986"/>
                  </a:lnTo>
                  <a:cubicBezTo>
                    <a:pt x="607" y="3229"/>
                    <a:pt x="789" y="3416"/>
                    <a:pt x="1004" y="3416"/>
                  </a:cubicBezTo>
                  <a:cubicBezTo>
                    <a:pt x="1067" y="3416"/>
                    <a:pt x="1133" y="3400"/>
                    <a:pt x="1198" y="3364"/>
                  </a:cubicBezTo>
                  <a:lnTo>
                    <a:pt x="1860" y="3017"/>
                  </a:lnTo>
                  <a:lnTo>
                    <a:pt x="2521" y="3364"/>
                  </a:lnTo>
                  <a:cubicBezTo>
                    <a:pt x="2586" y="3400"/>
                    <a:pt x="2652" y="3416"/>
                    <a:pt x="2715" y="3416"/>
                  </a:cubicBezTo>
                  <a:cubicBezTo>
                    <a:pt x="2930" y="3416"/>
                    <a:pt x="3113" y="3229"/>
                    <a:pt x="3088" y="2986"/>
                  </a:cubicBezTo>
                  <a:lnTo>
                    <a:pt x="2962" y="2230"/>
                  </a:lnTo>
                  <a:lnTo>
                    <a:pt x="3529" y="1663"/>
                  </a:lnTo>
                  <a:cubicBezTo>
                    <a:pt x="3750" y="1474"/>
                    <a:pt x="3624" y="1096"/>
                    <a:pt x="3309" y="1033"/>
                  </a:cubicBezTo>
                  <a:lnTo>
                    <a:pt x="2584" y="938"/>
                  </a:lnTo>
                  <a:lnTo>
                    <a:pt x="2206" y="213"/>
                  </a:lnTo>
                  <a:cubicBezTo>
                    <a:pt x="2159" y="72"/>
                    <a:pt x="2025" y="1"/>
                    <a:pt x="18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78" name="Google Shape;22578;p81"/>
          <p:cNvGrpSpPr/>
          <p:nvPr/>
        </p:nvGrpSpPr>
        <p:grpSpPr>
          <a:xfrm>
            <a:off x="10044846" y="3882884"/>
            <a:ext cx="479071" cy="479979"/>
            <a:chOff x="-52513800" y="1903475"/>
            <a:chExt cx="316650" cy="317250"/>
          </a:xfrm>
        </p:grpSpPr>
        <p:sp>
          <p:nvSpPr>
            <p:cNvPr id="22579" name="Google Shape;22579;p81"/>
            <p:cNvSpPr/>
            <p:nvPr/>
          </p:nvSpPr>
          <p:spPr>
            <a:xfrm>
              <a:off x="-52391700" y="2135825"/>
              <a:ext cx="72475" cy="28975"/>
            </a:xfrm>
            <a:custGeom>
              <a:avLst/>
              <a:gdLst/>
              <a:ahLst/>
              <a:cxnLst/>
              <a:rect l="l" t="t" r="r" b="b"/>
              <a:pathLst>
                <a:path w="2899" h="1159" extrusionOk="0">
                  <a:moveTo>
                    <a:pt x="386" y="1"/>
                  </a:moveTo>
                  <a:cubicBezTo>
                    <a:pt x="291" y="1"/>
                    <a:pt x="205" y="40"/>
                    <a:pt x="158" y="119"/>
                  </a:cubicBezTo>
                  <a:cubicBezTo>
                    <a:pt x="0" y="276"/>
                    <a:pt x="0" y="497"/>
                    <a:pt x="158" y="623"/>
                  </a:cubicBezTo>
                  <a:cubicBezTo>
                    <a:pt x="504" y="970"/>
                    <a:pt x="977" y="1159"/>
                    <a:pt x="1449" y="1159"/>
                  </a:cubicBezTo>
                  <a:cubicBezTo>
                    <a:pt x="1922" y="1159"/>
                    <a:pt x="2426" y="970"/>
                    <a:pt x="2741" y="623"/>
                  </a:cubicBezTo>
                  <a:cubicBezTo>
                    <a:pt x="2898" y="465"/>
                    <a:pt x="2898" y="213"/>
                    <a:pt x="2741" y="119"/>
                  </a:cubicBezTo>
                  <a:cubicBezTo>
                    <a:pt x="2662" y="40"/>
                    <a:pt x="2568" y="1"/>
                    <a:pt x="2477" y="1"/>
                  </a:cubicBezTo>
                  <a:cubicBezTo>
                    <a:pt x="2387" y="1"/>
                    <a:pt x="2300" y="40"/>
                    <a:pt x="2237" y="119"/>
                  </a:cubicBezTo>
                  <a:cubicBezTo>
                    <a:pt x="2048" y="308"/>
                    <a:pt x="1733" y="434"/>
                    <a:pt x="1449" y="434"/>
                  </a:cubicBezTo>
                  <a:cubicBezTo>
                    <a:pt x="1134" y="434"/>
                    <a:pt x="851" y="308"/>
                    <a:pt x="662" y="119"/>
                  </a:cubicBezTo>
                  <a:cubicBezTo>
                    <a:pt x="583" y="40"/>
                    <a:pt x="480" y="1"/>
                    <a:pt x="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0" name="Google Shape;22580;p81"/>
            <p:cNvSpPr/>
            <p:nvPr/>
          </p:nvSpPr>
          <p:spPr>
            <a:xfrm>
              <a:off x="-52513800" y="1903475"/>
              <a:ext cx="316650" cy="317250"/>
            </a:xfrm>
            <a:custGeom>
              <a:avLst/>
              <a:gdLst/>
              <a:ahLst/>
              <a:cxnLst/>
              <a:rect l="l" t="t" r="r" b="b"/>
              <a:pathLst>
                <a:path w="12666" h="12690" extrusionOk="0">
                  <a:moveTo>
                    <a:pt x="6333" y="781"/>
                  </a:moveTo>
                  <a:lnTo>
                    <a:pt x="11500" y="3332"/>
                  </a:lnTo>
                  <a:lnTo>
                    <a:pt x="10082" y="4057"/>
                  </a:lnTo>
                  <a:lnTo>
                    <a:pt x="9641" y="3175"/>
                  </a:lnTo>
                  <a:cubicBezTo>
                    <a:pt x="9547" y="3049"/>
                    <a:pt x="9452" y="2986"/>
                    <a:pt x="9326" y="2986"/>
                  </a:cubicBezTo>
                  <a:lnTo>
                    <a:pt x="3309" y="2986"/>
                  </a:lnTo>
                  <a:cubicBezTo>
                    <a:pt x="3151" y="2986"/>
                    <a:pt x="3025" y="3049"/>
                    <a:pt x="2994" y="3175"/>
                  </a:cubicBezTo>
                  <a:lnTo>
                    <a:pt x="2553" y="4057"/>
                  </a:lnTo>
                  <a:lnTo>
                    <a:pt x="1167" y="3332"/>
                  </a:lnTo>
                  <a:lnTo>
                    <a:pt x="6333" y="781"/>
                  </a:lnTo>
                  <a:close/>
                  <a:moveTo>
                    <a:pt x="9043" y="3742"/>
                  </a:moveTo>
                  <a:lnTo>
                    <a:pt x="9389" y="4467"/>
                  </a:lnTo>
                  <a:lnTo>
                    <a:pt x="3151" y="4467"/>
                  </a:lnTo>
                  <a:lnTo>
                    <a:pt x="3498" y="3742"/>
                  </a:lnTo>
                  <a:close/>
                  <a:moveTo>
                    <a:pt x="9673" y="5223"/>
                  </a:moveTo>
                  <a:lnTo>
                    <a:pt x="9673" y="6105"/>
                  </a:lnTo>
                  <a:cubicBezTo>
                    <a:pt x="9547" y="6042"/>
                    <a:pt x="9452" y="6010"/>
                    <a:pt x="9326" y="6010"/>
                  </a:cubicBezTo>
                  <a:lnTo>
                    <a:pt x="7782" y="6010"/>
                  </a:lnTo>
                  <a:cubicBezTo>
                    <a:pt x="7310" y="6010"/>
                    <a:pt x="6869" y="6325"/>
                    <a:pt x="6743" y="6766"/>
                  </a:cubicBezTo>
                  <a:lnTo>
                    <a:pt x="5861" y="6766"/>
                  </a:lnTo>
                  <a:cubicBezTo>
                    <a:pt x="5703" y="6325"/>
                    <a:pt x="5325" y="6010"/>
                    <a:pt x="4790" y="6010"/>
                  </a:cubicBezTo>
                  <a:lnTo>
                    <a:pt x="3277" y="6010"/>
                  </a:lnTo>
                  <a:cubicBezTo>
                    <a:pt x="3151" y="6010"/>
                    <a:pt x="2994" y="6042"/>
                    <a:pt x="2899" y="6105"/>
                  </a:cubicBezTo>
                  <a:lnTo>
                    <a:pt x="2899" y="5223"/>
                  </a:lnTo>
                  <a:close/>
                  <a:moveTo>
                    <a:pt x="4821" y="6766"/>
                  </a:moveTo>
                  <a:cubicBezTo>
                    <a:pt x="5042" y="6766"/>
                    <a:pt x="5199" y="6924"/>
                    <a:pt x="5199" y="7113"/>
                  </a:cubicBezTo>
                  <a:cubicBezTo>
                    <a:pt x="5199" y="7743"/>
                    <a:pt x="4664" y="8216"/>
                    <a:pt x="4096" y="8216"/>
                  </a:cubicBezTo>
                  <a:lnTo>
                    <a:pt x="3309" y="8216"/>
                  </a:lnTo>
                  <a:cubicBezTo>
                    <a:pt x="3088" y="8216"/>
                    <a:pt x="2931" y="8058"/>
                    <a:pt x="2931" y="7869"/>
                  </a:cubicBezTo>
                  <a:lnTo>
                    <a:pt x="2931" y="7113"/>
                  </a:lnTo>
                  <a:cubicBezTo>
                    <a:pt x="2931" y="6924"/>
                    <a:pt x="3088" y="6766"/>
                    <a:pt x="3309" y="6766"/>
                  </a:cubicBezTo>
                  <a:close/>
                  <a:moveTo>
                    <a:pt x="9326" y="6766"/>
                  </a:moveTo>
                  <a:cubicBezTo>
                    <a:pt x="9515" y="6766"/>
                    <a:pt x="9673" y="6924"/>
                    <a:pt x="9673" y="7113"/>
                  </a:cubicBezTo>
                  <a:lnTo>
                    <a:pt x="9673" y="7869"/>
                  </a:lnTo>
                  <a:cubicBezTo>
                    <a:pt x="9673" y="8058"/>
                    <a:pt x="9515" y="8216"/>
                    <a:pt x="9326" y="8216"/>
                  </a:cubicBezTo>
                  <a:lnTo>
                    <a:pt x="8570" y="8216"/>
                  </a:lnTo>
                  <a:cubicBezTo>
                    <a:pt x="7940" y="8216"/>
                    <a:pt x="7436" y="7712"/>
                    <a:pt x="7436" y="7113"/>
                  </a:cubicBezTo>
                  <a:cubicBezTo>
                    <a:pt x="7436" y="6924"/>
                    <a:pt x="7593" y="6766"/>
                    <a:pt x="7782" y="6766"/>
                  </a:cubicBezTo>
                  <a:close/>
                  <a:moveTo>
                    <a:pt x="2206" y="6766"/>
                  </a:moveTo>
                  <a:lnTo>
                    <a:pt x="2206" y="8247"/>
                  </a:lnTo>
                  <a:cubicBezTo>
                    <a:pt x="1765" y="8247"/>
                    <a:pt x="1450" y="7901"/>
                    <a:pt x="1450" y="7523"/>
                  </a:cubicBezTo>
                  <a:cubicBezTo>
                    <a:pt x="1450" y="7113"/>
                    <a:pt x="1765" y="6766"/>
                    <a:pt x="2206" y="6766"/>
                  </a:cubicBezTo>
                  <a:close/>
                  <a:moveTo>
                    <a:pt x="10429" y="6766"/>
                  </a:moveTo>
                  <a:cubicBezTo>
                    <a:pt x="10870" y="6766"/>
                    <a:pt x="11185" y="7082"/>
                    <a:pt x="11185" y="7523"/>
                  </a:cubicBezTo>
                  <a:cubicBezTo>
                    <a:pt x="11185" y="7901"/>
                    <a:pt x="10807" y="8247"/>
                    <a:pt x="10429" y="8247"/>
                  </a:cubicBezTo>
                  <a:lnTo>
                    <a:pt x="10429" y="6766"/>
                  </a:lnTo>
                  <a:close/>
                  <a:moveTo>
                    <a:pt x="6680" y="7523"/>
                  </a:moveTo>
                  <a:cubicBezTo>
                    <a:pt x="6774" y="7869"/>
                    <a:pt x="6932" y="8184"/>
                    <a:pt x="7184" y="8468"/>
                  </a:cubicBezTo>
                  <a:cubicBezTo>
                    <a:pt x="7562" y="8814"/>
                    <a:pt x="8035" y="9003"/>
                    <a:pt x="8539" y="9003"/>
                  </a:cubicBezTo>
                  <a:lnTo>
                    <a:pt x="9295" y="9003"/>
                  </a:lnTo>
                  <a:cubicBezTo>
                    <a:pt x="9389" y="9003"/>
                    <a:pt x="9515" y="8972"/>
                    <a:pt x="9641" y="8940"/>
                  </a:cubicBezTo>
                  <a:lnTo>
                    <a:pt x="9641" y="8940"/>
                  </a:lnTo>
                  <a:cubicBezTo>
                    <a:pt x="9515" y="10610"/>
                    <a:pt x="8066" y="11965"/>
                    <a:pt x="6302" y="11965"/>
                  </a:cubicBezTo>
                  <a:cubicBezTo>
                    <a:pt x="4506" y="11965"/>
                    <a:pt x="3088" y="10610"/>
                    <a:pt x="2899" y="8940"/>
                  </a:cubicBezTo>
                  <a:lnTo>
                    <a:pt x="2899" y="8940"/>
                  </a:lnTo>
                  <a:cubicBezTo>
                    <a:pt x="3025" y="8972"/>
                    <a:pt x="3151" y="9003"/>
                    <a:pt x="3246" y="9003"/>
                  </a:cubicBezTo>
                  <a:lnTo>
                    <a:pt x="4033" y="9003"/>
                  </a:lnTo>
                  <a:cubicBezTo>
                    <a:pt x="4947" y="9003"/>
                    <a:pt x="5703" y="8373"/>
                    <a:pt x="5861" y="7523"/>
                  </a:cubicBezTo>
                  <a:close/>
                  <a:moveTo>
                    <a:pt x="6310" y="1"/>
                  </a:moveTo>
                  <a:cubicBezTo>
                    <a:pt x="6255" y="1"/>
                    <a:pt x="6207" y="9"/>
                    <a:pt x="6176" y="24"/>
                  </a:cubicBezTo>
                  <a:lnTo>
                    <a:pt x="190" y="3017"/>
                  </a:lnTo>
                  <a:cubicBezTo>
                    <a:pt x="64" y="3112"/>
                    <a:pt x="1" y="3206"/>
                    <a:pt x="1" y="3332"/>
                  </a:cubicBezTo>
                  <a:cubicBezTo>
                    <a:pt x="1" y="3490"/>
                    <a:pt x="64" y="3616"/>
                    <a:pt x="190" y="3647"/>
                  </a:cubicBezTo>
                  <a:lnTo>
                    <a:pt x="2238" y="4656"/>
                  </a:lnTo>
                  <a:cubicBezTo>
                    <a:pt x="2238" y="4719"/>
                    <a:pt x="2206" y="4750"/>
                    <a:pt x="2206" y="4782"/>
                  </a:cubicBezTo>
                  <a:lnTo>
                    <a:pt x="2206" y="5979"/>
                  </a:lnTo>
                  <a:cubicBezTo>
                    <a:pt x="1356" y="5979"/>
                    <a:pt x="694" y="6640"/>
                    <a:pt x="694" y="7460"/>
                  </a:cubicBezTo>
                  <a:cubicBezTo>
                    <a:pt x="694" y="8279"/>
                    <a:pt x="1356" y="8972"/>
                    <a:pt x="2206" y="8972"/>
                  </a:cubicBezTo>
                  <a:cubicBezTo>
                    <a:pt x="2395" y="11051"/>
                    <a:pt x="4159" y="12689"/>
                    <a:pt x="6302" y="12689"/>
                  </a:cubicBezTo>
                  <a:cubicBezTo>
                    <a:pt x="8413" y="12689"/>
                    <a:pt x="10240" y="11051"/>
                    <a:pt x="10397" y="8972"/>
                  </a:cubicBezTo>
                  <a:cubicBezTo>
                    <a:pt x="11217" y="8972"/>
                    <a:pt x="11878" y="8279"/>
                    <a:pt x="11878" y="7460"/>
                  </a:cubicBezTo>
                  <a:cubicBezTo>
                    <a:pt x="11878" y="6640"/>
                    <a:pt x="11217" y="5979"/>
                    <a:pt x="10397" y="5979"/>
                  </a:cubicBezTo>
                  <a:lnTo>
                    <a:pt x="10397" y="4782"/>
                  </a:lnTo>
                  <a:cubicBezTo>
                    <a:pt x="10397" y="4750"/>
                    <a:pt x="10397" y="4719"/>
                    <a:pt x="10334" y="4656"/>
                  </a:cubicBezTo>
                  <a:lnTo>
                    <a:pt x="11847" y="3931"/>
                  </a:lnTo>
                  <a:lnTo>
                    <a:pt x="11847" y="6357"/>
                  </a:lnTo>
                  <a:cubicBezTo>
                    <a:pt x="11847" y="6546"/>
                    <a:pt x="12004" y="6703"/>
                    <a:pt x="12193" y="6703"/>
                  </a:cubicBezTo>
                  <a:cubicBezTo>
                    <a:pt x="12382" y="6703"/>
                    <a:pt x="12540" y="6546"/>
                    <a:pt x="12540" y="6357"/>
                  </a:cubicBezTo>
                  <a:lnTo>
                    <a:pt x="12540" y="3332"/>
                  </a:lnTo>
                  <a:lnTo>
                    <a:pt x="12666" y="3332"/>
                  </a:lnTo>
                  <a:cubicBezTo>
                    <a:pt x="12666" y="3206"/>
                    <a:pt x="12603" y="3049"/>
                    <a:pt x="12477" y="3017"/>
                  </a:cubicBezTo>
                  <a:lnTo>
                    <a:pt x="6491" y="24"/>
                  </a:lnTo>
                  <a:cubicBezTo>
                    <a:pt x="6428" y="9"/>
                    <a:pt x="6365" y="1"/>
                    <a:pt x="63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81" name="Google Shape;22581;p81"/>
          <p:cNvGrpSpPr/>
          <p:nvPr/>
        </p:nvGrpSpPr>
        <p:grpSpPr>
          <a:xfrm>
            <a:off x="10057952" y="4486027"/>
            <a:ext cx="452859" cy="480243"/>
            <a:chOff x="-52505925" y="2295525"/>
            <a:chExt cx="299325" cy="317425"/>
          </a:xfrm>
        </p:grpSpPr>
        <p:sp>
          <p:nvSpPr>
            <p:cNvPr id="22582" name="Google Shape;22582;p81"/>
            <p:cNvSpPr/>
            <p:nvPr/>
          </p:nvSpPr>
          <p:spPr>
            <a:xfrm>
              <a:off x="-52401950" y="2526500"/>
              <a:ext cx="73275" cy="29750"/>
            </a:xfrm>
            <a:custGeom>
              <a:avLst/>
              <a:gdLst/>
              <a:ahLst/>
              <a:cxnLst/>
              <a:rect l="l" t="t" r="r" b="b"/>
              <a:pathLst>
                <a:path w="2931" h="1190" extrusionOk="0">
                  <a:moveTo>
                    <a:pt x="398" y="0"/>
                  </a:moveTo>
                  <a:cubicBezTo>
                    <a:pt x="308" y="0"/>
                    <a:pt x="221" y="39"/>
                    <a:pt x="158" y="118"/>
                  </a:cubicBezTo>
                  <a:cubicBezTo>
                    <a:pt x="0" y="276"/>
                    <a:pt x="0" y="496"/>
                    <a:pt x="158" y="622"/>
                  </a:cubicBezTo>
                  <a:cubicBezTo>
                    <a:pt x="505" y="969"/>
                    <a:pt x="977" y="1189"/>
                    <a:pt x="1450" y="1189"/>
                  </a:cubicBezTo>
                  <a:cubicBezTo>
                    <a:pt x="1922" y="1189"/>
                    <a:pt x="2458" y="969"/>
                    <a:pt x="2773" y="622"/>
                  </a:cubicBezTo>
                  <a:cubicBezTo>
                    <a:pt x="2930" y="465"/>
                    <a:pt x="2930" y="244"/>
                    <a:pt x="2773" y="118"/>
                  </a:cubicBezTo>
                  <a:cubicBezTo>
                    <a:pt x="2710" y="55"/>
                    <a:pt x="2615" y="24"/>
                    <a:pt x="2517" y="24"/>
                  </a:cubicBezTo>
                  <a:cubicBezTo>
                    <a:pt x="2418" y="24"/>
                    <a:pt x="2316" y="55"/>
                    <a:pt x="2237" y="118"/>
                  </a:cubicBezTo>
                  <a:cubicBezTo>
                    <a:pt x="2048" y="307"/>
                    <a:pt x="1733" y="433"/>
                    <a:pt x="1450" y="433"/>
                  </a:cubicBezTo>
                  <a:cubicBezTo>
                    <a:pt x="1135" y="433"/>
                    <a:pt x="883" y="307"/>
                    <a:pt x="662" y="118"/>
                  </a:cubicBezTo>
                  <a:cubicBezTo>
                    <a:pt x="583" y="39"/>
                    <a:pt x="489"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3" name="Google Shape;22583;p81"/>
            <p:cNvSpPr/>
            <p:nvPr/>
          </p:nvSpPr>
          <p:spPr>
            <a:xfrm>
              <a:off x="-52411400"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4" name="Google Shape;22584;p81"/>
            <p:cNvSpPr/>
            <p:nvPr/>
          </p:nvSpPr>
          <p:spPr>
            <a:xfrm>
              <a:off x="-52336575" y="2463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5" name="Google Shape;22585;p81"/>
            <p:cNvSpPr/>
            <p:nvPr/>
          </p:nvSpPr>
          <p:spPr>
            <a:xfrm>
              <a:off x="-52505925" y="2295525"/>
              <a:ext cx="299325" cy="317425"/>
            </a:xfrm>
            <a:custGeom>
              <a:avLst/>
              <a:gdLst/>
              <a:ahLst/>
              <a:cxnLst/>
              <a:rect l="l" t="t" r="r" b="b"/>
              <a:pathLst>
                <a:path w="11973" h="12697" extrusionOk="0">
                  <a:moveTo>
                    <a:pt x="8046" y="1489"/>
                  </a:moveTo>
                  <a:cubicBezTo>
                    <a:pt x="8121" y="1489"/>
                    <a:pt x="8192" y="1497"/>
                    <a:pt x="8255" y="1513"/>
                  </a:cubicBezTo>
                  <a:cubicBezTo>
                    <a:pt x="8224" y="1639"/>
                    <a:pt x="8224" y="1765"/>
                    <a:pt x="8224" y="1859"/>
                  </a:cubicBezTo>
                  <a:lnTo>
                    <a:pt x="8224" y="2080"/>
                  </a:lnTo>
                  <a:cubicBezTo>
                    <a:pt x="7909" y="1828"/>
                    <a:pt x="7499" y="1670"/>
                    <a:pt x="7121" y="1607"/>
                  </a:cubicBezTo>
                  <a:cubicBezTo>
                    <a:pt x="7341" y="1513"/>
                    <a:pt x="7594" y="1513"/>
                    <a:pt x="7814" y="1513"/>
                  </a:cubicBezTo>
                  <a:cubicBezTo>
                    <a:pt x="7893" y="1497"/>
                    <a:pt x="7972" y="1489"/>
                    <a:pt x="8046" y="1489"/>
                  </a:cubicBezTo>
                  <a:close/>
                  <a:moveTo>
                    <a:pt x="9326" y="914"/>
                  </a:moveTo>
                  <a:cubicBezTo>
                    <a:pt x="9484" y="1071"/>
                    <a:pt x="9610" y="1261"/>
                    <a:pt x="9673" y="1544"/>
                  </a:cubicBezTo>
                  <a:cubicBezTo>
                    <a:pt x="9452" y="1796"/>
                    <a:pt x="9232" y="2111"/>
                    <a:pt x="9137" y="2458"/>
                  </a:cubicBezTo>
                  <a:cubicBezTo>
                    <a:pt x="9043" y="2269"/>
                    <a:pt x="8980" y="2080"/>
                    <a:pt x="8980" y="1859"/>
                  </a:cubicBezTo>
                  <a:cubicBezTo>
                    <a:pt x="8980" y="1513"/>
                    <a:pt x="9137" y="1198"/>
                    <a:pt x="9326" y="914"/>
                  </a:cubicBezTo>
                  <a:close/>
                  <a:moveTo>
                    <a:pt x="11122" y="1513"/>
                  </a:moveTo>
                  <a:lnTo>
                    <a:pt x="11122" y="1513"/>
                  </a:lnTo>
                  <a:cubicBezTo>
                    <a:pt x="11028" y="2174"/>
                    <a:pt x="10460" y="2741"/>
                    <a:pt x="9767" y="2899"/>
                  </a:cubicBezTo>
                  <a:cubicBezTo>
                    <a:pt x="9925" y="2174"/>
                    <a:pt x="10460" y="1670"/>
                    <a:pt x="11122" y="1513"/>
                  </a:cubicBezTo>
                  <a:close/>
                  <a:moveTo>
                    <a:pt x="6365" y="2237"/>
                  </a:moveTo>
                  <a:cubicBezTo>
                    <a:pt x="7404" y="2237"/>
                    <a:pt x="8287" y="2836"/>
                    <a:pt x="8728" y="3718"/>
                  </a:cubicBezTo>
                  <a:lnTo>
                    <a:pt x="8602" y="3718"/>
                  </a:lnTo>
                  <a:cubicBezTo>
                    <a:pt x="7972" y="3718"/>
                    <a:pt x="7499" y="4222"/>
                    <a:pt x="7499" y="4821"/>
                  </a:cubicBezTo>
                  <a:lnTo>
                    <a:pt x="7499" y="5167"/>
                  </a:lnTo>
                  <a:lnTo>
                    <a:pt x="3025" y="5167"/>
                  </a:lnTo>
                  <a:cubicBezTo>
                    <a:pt x="2206" y="5167"/>
                    <a:pt x="1513" y="4506"/>
                    <a:pt x="1513" y="3686"/>
                  </a:cubicBezTo>
                  <a:cubicBezTo>
                    <a:pt x="1513" y="2899"/>
                    <a:pt x="2206" y="2237"/>
                    <a:pt x="3025" y="2237"/>
                  </a:cubicBezTo>
                  <a:close/>
                  <a:moveTo>
                    <a:pt x="10397" y="3497"/>
                  </a:moveTo>
                  <a:cubicBezTo>
                    <a:pt x="10429" y="3686"/>
                    <a:pt x="10460" y="3875"/>
                    <a:pt x="10460" y="4064"/>
                  </a:cubicBezTo>
                  <a:cubicBezTo>
                    <a:pt x="10460" y="4537"/>
                    <a:pt x="10334" y="4978"/>
                    <a:pt x="10114" y="5388"/>
                  </a:cubicBezTo>
                  <a:cubicBezTo>
                    <a:pt x="9956" y="5608"/>
                    <a:pt x="10145" y="5923"/>
                    <a:pt x="10429" y="5923"/>
                  </a:cubicBezTo>
                  <a:lnTo>
                    <a:pt x="10460" y="5923"/>
                  </a:lnTo>
                  <a:cubicBezTo>
                    <a:pt x="10870" y="5923"/>
                    <a:pt x="11217" y="6238"/>
                    <a:pt x="11217" y="6679"/>
                  </a:cubicBezTo>
                  <a:cubicBezTo>
                    <a:pt x="11217" y="7120"/>
                    <a:pt x="10902" y="7435"/>
                    <a:pt x="10460" y="7435"/>
                  </a:cubicBezTo>
                  <a:lnTo>
                    <a:pt x="9704" y="7435"/>
                  </a:lnTo>
                  <a:lnTo>
                    <a:pt x="9704" y="4821"/>
                  </a:lnTo>
                  <a:cubicBezTo>
                    <a:pt x="9704" y="4443"/>
                    <a:pt x="9641" y="4033"/>
                    <a:pt x="9515" y="3686"/>
                  </a:cubicBezTo>
                  <a:cubicBezTo>
                    <a:pt x="9830" y="3655"/>
                    <a:pt x="10114" y="3592"/>
                    <a:pt x="10397" y="3497"/>
                  </a:cubicBezTo>
                  <a:close/>
                  <a:moveTo>
                    <a:pt x="1513" y="6679"/>
                  </a:moveTo>
                  <a:lnTo>
                    <a:pt x="1513" y="8160"/>
                  </a:lnTo>
                  <a:cubicBezTo>
                    <a:pt x="1104" y="8160"/>
                    <a:pt x="789" y="7845"/>
                    <a:pt x="789" y="7435"/>
                  </a:cubicBezTo>
                  <a:cubicBezTo>
                    <a:pt x="789" y="7026"/>
                    <a:pt x="1135" y="6679"/>
                    <a:pt x="1513" y="6679"/>
                  </a:cubicBezTo>
                  <a:close/>
                  <a:moveTo>
                    <a:pt x="8570" y="4474"/>
                  </a:moveTo>
                  <a:cubicBezTo>
                    <a:pt x="8759" y="4474"/>
                    <a:pt x="8917" y="4632"/>
                    <a:pt x="8917" y="4821"/>
                  </a:cubicBezTo>
                  <a:cubicBezTo>
                    <a:pt x="8980" y="4978"/>
                    <a:pt x="8980" y="8412"/>
                    <a:pt x="8980" y="8570"/>
                  </a:cubicBezTo>
                  <a:cubicBezTo>
                    <a:pt x="8980" y="10460"/>
                    <a:pt x="7467" y="11972"/>
                    <a:pt x="5609" y="11972"/>
                  </a:cubicBezTo>
                  <a:cubicBezTo>
                    <a:pt x="3781" y="11972"/>
                    <a:pt x="2269" y="10460"/>
                    <a:pt x="2269" y="8570"/>
                  </a:cubicBezTo>
                  <a:lnTo>
                    <a:pt x="2269" y="5797"/>
                  </a:lnTo>
                  <a:cubicBezTo>
                    <a:pt x="2521" y="5892"/>
                    <a:pt x="2742" y="5923"/>
                    <a:pt x="3025" y="5923"/>
                  </a:cubicBezTo>
                  <a:lnTo>
                    <a:pt x="7877" y="5923"/>
                  </a:lnTo>
                  <a:cubicBezTo>
                    <a:pt x="8066" y="5923"/>
                    <a:pt x="8224" y="5766"/>
                    <a:pt x="8224" y="5577"/>
                  </a:cubicBezTo>
                  <a:lnTo>
                    <a:pt x="8224" y="4821"/>
                  </a:lnTo>
                  <a:cubicBezTo>
                    <a:pt x="8224" y="4632"/>
                    <a:pt x="8381" y="4474"/>
                    <a:pt x="8570" y="4474"/>
                  </a:cubicBezTo>
                  <a:close/>
                  <a:moveTo>
                    <a:pt x="9358" y="0"/>
                  </a:moveTo>
                  <a:cubicBezTo>
                    <a:pt x="9271" y="0"/>
                    <a:pt x="9185" y="32"/>
                    <a:pt x="9106" y="95"/>
                  </a:cubicBezTo>
                  <a:cubicBezTo>
                    <a:pt x="9043" y="95"/>
                    <a:pt x="8791" y="378"/>
                    <a:pt x="8539" y="819"/>
                  </a:cubicBezTo>
                  <a:cubicBezTo>
                    <a:pt x="8318" y="756"/>
                    <a:pt x="8098" y="725"/>
                    <a:pt x="7877" y="725"/>
                  </a:cubicBezTo>
                  <a:cubicBezTo>
                    <a:pt x="7089" y="725"/>
                    <a:pt x="6365" y="1008"/>
                    <a:pt x="5735" y="1481"/>
                  </a:cubicBezTo>
                  <a:lnTo>
                    <a:pt x="2994" y="1481"/>
                  </a:lnTo>
                  <a:cubicBezTo>
                    <a:pt x="1765" y="1481"/>
                    <a:pt x="757" y="2458"/>
                    <a:pt x="757" y="3718"/>
                  </a:cubicBezTo>
                  <a:cubicBezTo>
                    <a:pt x="757" y="4379"/>
                    <a:pt x="1072" y="5010"/>
                    <a:pt x="1545" y="5419"/>
                  </a:cubicBezTo>
                  <a:cubicBezTo>
                    <a:pt x="1482" y="5451"/>
                    <a:pt x="1482" y="5545"/>
                    <a:pt x="1482" y="5577"/>
                  </a:cubicBezTo>
                  <a:lnTo>
                    <a:pt x="1482" y="5923"/>
                  </a:lnTo>
                  <a:cubicBezTo>
                    <a:pt x="662" y="5923"/>
                    <a:pt x="1" y="6585"/>
                    <a:pt x="1" y="7435"/>
                  </a:cubicBezTo>
                  <a:cubicBezTo>
                    <a:pt x="1" y="8255"/>
                    <a:pt x="662" y="8916"/>
                    <a:pt x="1482" y="8916"/>
                  </a:cubicBezTo>
                  <a:cubicBezTo>
                    <a:pt x="1702" y="10996"/>
                    <a:pt x="3435" y="12697"/>
                    <a:pt x="5577" y="12697"/>
                  </a:cubicBezTo>
                  <a:cubicBezTo>
                    <a:pt x="7877" y="12697"/>
                    <a:pt x="9673" y="10806"/>
                    <a:pt x="9673" y="8570"/>
                  </a:cubicBezTo>
                  <a:lnTo>
                    <a:pt x="9673" y="8223"/>
                  </a:lnTo>
                  <a:lnTo>
                    <a:pt x="10429" y="8223"/>
                  </a:lnTo>
                  <a:cubicBezTo>
                    <a:pt x="11248" y="8223"/>
                    <a:pt x="11941" y="7530"/>
                    <a:pt x="11941" y="6711"/>
                  </a:cubicBezTo>
                  <a:cubicBezTo>
                    <a:pt x="11973" y="6049"/>
                    <a:pt x="11563" y="5482"/>
                    <a:pt x="10965" y="5293"/>
                  </a:cubicBezTo>
                  <a:cubicBezTo>
                    <a:pt x="11122" y="4915"/>
                    <a:pt x="11217" y="4506"/>
                    <a:pt x="11217" y="4064"/>
                  </a:cubicBezTo>
                  <a:cubicBezTo>
                    <a:pt x="11217" y="3718"/>
                    <a:pt x="11185" y="3403"/>
                    <a:pt x="11059" y="3056"/>
                  </a:cubicBezTo>
                  <a:cubicBezTo>
                    <a:pt x="11626" y="2584"/>
                    <a:pt x="11973" y="1859"/>
                    <a:pt x="11973" y="1071"/>
                  </a:cubicBezTo>
                  <a:cubicBezTo>
                    <a:pt x="11973" y="882"/>
                    <a:pt x="11815" y="725"/>
                    <a:pt x="11626" y="725"/>
                  </a:cubicBezTo>
                  <a:cubicBezTo>
                    <a:pt x="11154" y="725"/>
                    <a:pt x="10713" y="851"/>
                    <a:pt x="10303" y="1071"/>
                  </a:cubicBezTo>
                  <a:cubicBezTo>
                    <a:pt x="10082" y="504"/>
                    <a:pt x="9641" y="95"/>
                    <a:pt x="9610" y="95"/>
                  </a:cubicBezTo>
                  <a:cubicBezTo>
                    <a:pt x="9531" y="32"/>
                    <a:pt x="9444" y="0"/>
                    <a:pt x="93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86" name="Google Shape;22586;p81"/>
          <p:cNvGrpSpPr/>
          <p:nvPr/>
        </p:nvGrpSpPr>
        <p:grpSpPr>
          <a:xfrm>
            <a:off x="10072855" y="5108256"/>
            <a:ext cx="423053" cy="481453"/>
            <a:chOff x="-52494100" y="2686975"/>
            <a:chExt cx="279625" cy="318225"/>
          </a:xfrm>
        </p:grpSpPr>
        <p:sp>
          <p:nvSpPr>
            <p:cNvPr id="22587" name="Google Shape;22587;p81"/>
            <p:cNvSpPr/>
            <p:nvPr/>
          </p:nvSpPr>
          <p:spPr>
            <a:xfrm>
              <a:off x="-52391700" y="2919525"/>
              <a:ext cx="72475" cy="28950"/>
            </a:xfrm>
            <a:custGeom>
              <a:avLst/>
              <a:gdLst/>
              <a:ahLst/>
              <a:cxnLst/>
              <a:rect l="l" t="t" r="r" b="b"/>
              <a:pathLst>
                <a:path w="2899" h="1158" extrusionOk="0">
                  <a:moveTo>
                    <a:pt x="386" y="0"/>
                  </a:moveTo>
                  <a:cubicBezTo>
                    <a:pt x="291" y="0"/>
                    <a:pt x="205" y="39"/>
                    <a:pt x="158" y="118"/>
                  </a:cubicBezTo>
                  <a:cubicBezTo>
                    <a:pt x="0" y="276"/>
                    <a:pt x="0" y="496"/>
                    <a:pt x="158" y="622"/>
                  </a:cubicBezTo>
                  <a:cubicBezTo>
                    <a:pt x="504" y="969"/>
                    <a:pt x="977" y="1158"/>
                    <a:pt x="1449" y="1158"/>
                  </a:cubicBezTo>
                  <a:cubicBezTo>
                    <a:pt x="1922" y="1158"/>
                    <a:pt x="2426" y="969"/>
                    <a:pt x="2741" y="622"/>
                  </a:cubicBezTo>
                  <a:cubicBezTo>
                    <a:pt x="2898" y="465"/>
                    <a:pt x="2898" y="213"/>
                    <a:pt x="2741" y="118"/>
                  </a:cubicBezTo>
                  <a:cubicBezTo>
                    <a:pt x="2662" y="39"/>
                    <a:pt x="2568" y="0"/>
                    <a:pt x="2477" y="0"/>
                  </a:cubicBezTo>
                  <a:cubicBezTo>
                    <a:pt x="2387" y="0"/>
                    <a:pt x="2300" y="39"/>
                    <a:pt x="2237" y="118"/>
                  </a:cubicBezTo>
                  <a:cubicBezTo>
                    <a:pt x="2048" y="307"/>
                    <a:pt x="1733" y="433"/>
                    <a:pt x="1449" y="433"/>
                  </a:cubicBezTo>
                  <a:cubicBezTo>
                    <a:pt x="1134" y="433"/>
                    <a:pt x="851" y="307"/>
                    <a:pt x="662" y="118"/>
                  </a:cubicBezTo>
                  <a:cubicBezTo>
                    <a:pt x="583" y="39"/>
                    <a:pt x="480" y="0"/>
                    <a:pt x="3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8" name="Google Shape;22588;p81"/>
            <p:cNvSpPr/>
            <p:nvPr/>
          </p:nvSpPr>
          <p:spPr>
            <a:xfrm>
              <a:off x="-52401950" y="2856300"/>
              <a:ext cx="18125" cy="17350"/>
            </a:xfrm>
            <a:custGeom>
              <a:avLst/>
              <a:gdLst/>
              <a:ahLst/>
              <a:cxnLst/>
              <a:rect l="l" t="t" r="r" b="b"/>
              <a:pathLst>
                <a:path w="725" h="694" extrusionOk="0">
                  <a:moveTo>
                    <a:pt x="379" y="1"/>
                  </a:moveTo>
                  <a:cubicBezTo>
                    <a:pt x="158" y="1"/>
                    <a:pt x="0" y="158"/>
                    <a:pt x="0" y="347"/>
                  </a:cubicBezTo>
                  <a:cubicBezTo>
                    <a:pt x="0" y="536"/>
                    <a:pt x="158" y="694"/>
                    <a:pt x="379" y="694"/>
                  </a:cubicBezTo>
                  <a:cubicBezTo>
                    <a:pt x="568" y="694"/>
                    <a:pt x="725" y="536"/>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89" name="Google Shape;22589;p81"/>
            <p:cNvSpPr/>
            <p:nvPr/>
          </p:nvSpPr>
          <p:spPr>
            <a:xfrm>
              <a:off x="-52327925" y="2855525"/>
              <a:ext cx="18925" cy="17350"/>
            </a:xfrm>
            <a:custGeom>
              <a:avLst/>
              <a:gdLst/>
              <a:ahLst/>
              <a:cxnLst/>
              <a:rect l="l" t="t" r="r" b="b"/>
              <a:pathLst>
                <a:path w="757" h="694" extrusionOk="0">
                  <a:moveTo>
                    <a:pt x="347" y="0"/>
                  </a:moveTo>
                  <a:cubicBezTo>
                    <a:pt x="158" y="0"/>
                    <a:pt x="1" y="158"/>
                    <a:pt x="1" y="347"/>
                  </a:cubicBezTo>
                  <a:cubicBezTo>
                    <a:pt x="1" y="536"/>
                    <a:pt x="158" y="693"/>
                    <a:pt x="347" y="693"/>
                  </a:cubicBezTo>
                  <a:cubicBezTo>
                    <a:pt x="537" y="693"/>
                    <a:pt x="694" y="536"/>
                    <a:pt x="694" y="347"/>
                  </a:cubicBezTo>
                  <a:cubicBezTo>
                    <a:pt x="757" y="189"/>
                    <a:pt x="600"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0" name="Google Shape;22590;p81"/>
            <p:cNvSpPr/>
            <p:nvPr/>
          </p:nvSpPr>
          <p:spPr>
            <a:xfrm>
              <a:off x="-52494100" y="2686975"/>
              <a:ext cx="279625" cy="318225"/>
            </a:xfrm>
            <a:custGeom>
              <a:avLst/>
              <a:gdLst/>
              <a:ahLst/>
              <a:cxnLst/>
              <a:rect l="l" t="t" r="r" b="b"/>
              <a:pathLst>
                <a:path w="11185" h="12729" extrusionOk="0">
                  <a:moveTo>
                    <a:pt x="8538" y="756"/>
                  </a:moveTo>
                  <a:cubicBezTo>
                    <a:pt x="8727" y="756"/>
                    <a:pt x="8885" y="914"/>
                    <a:pt x="8885" y="1103"/>
                  </a:cubicBezTo>
                  <a:lnTo>
                    <a:pt x="8885" y="2269"/>
                  </a:lnTo>
                  <a:lnTo>
                    <a:pt x="2143" y="2269"/>
                  </a:lnTo>
                  <a:lnTo>
                    <a:pt x="2143" y="1103"/>
                  </a:lnTo>
                  <a:cubicBezTo>
                    <a:pt x="2143" y="914"/>
                    <a:pt x="2300" y="756"/>
                    <a:pt x="2552" y="756"/>
                  </a:cubicBezTo>
                  <a:close/>
                  <a:moveTo>
                    <a:pt x="5545" y="3025"/>
                  </a:moveTo>
                  <a:cubicBezTo>
                    <a:pt x="5734" y="3025"/>
                    <a:pt x="5892" y="3182"/>
                    <a:pt x="5892" y="3371"/>
                  </a:cubicBezTo>
                  <a:cubicBezTo>
                    <a:pt x="5892" y="3592"/>
                    <a:pt x="5734" y="3749"/>
                    <a:pt x="5545" y="3749"/>
                  </a:cubicBezTo>
                  <a:cubicBezTo>
                    <a:pt x="5356" y="3749"/>
                    <a:pt x="5199" y="3592"/>
                    <a:pt x="5199" y="3371"/>
                  </a:cubicBezTo>
                  <a:cubicBezTo>
                    <a:pt x="5199" y="3182"/>
                    <a:pt x="5356" y="3025"/>
                    <a:pt x="5545" y="3025"/>
                  </a:cubicBezTo>
                  <a:close/>
                  <a:moveTo>
                    <a:pt x="4474" y="3025"/>
                  </a:moveTo>
                  <a:cubicBezTo>
                    <a:pt x="4443" y="3151"/>
                    <a:pt x="4411" y="3277"/>
                    <a:pt x="4411" y="3434"/>
                  </a:cubicBezTo>
                  <a:cubicBezTo>
                    <a:pt x="4411" y="3529"/>
                    <a:pt x="4443" y="3655"/>
                    <a:pt x="4474" y="3781"/>
                  </a:cubicBezTo>
                  <a:lnTo>
                    <a:pt x="2206" y="3781"/>
                  </a:lnTo>
                  <a:lnTo>
                    <a:pt x="2206" y="3025"/>
                  </a:lnTo>
                  <a:close/>
                  <a:moveTo>
                    <a:pt x="8853" y="3056"/>
                  </a:moveTo>
                  <a:lnTo>
                    <a:pt x="8853" y="3812"/>
                  </a:lnTo>
                  <a:lnTo>
                    <a:pt x="6553" y="3812"/>
                  </a:lnTo>
                  <a:lnTo>
                    <a:pt x="6553" y="3781"/>
                  </a:lnTo>
                  <a:cubicBezTo>
                    <a:pt x="6616" y="3655"/>
                    <a:pt x="6648" y="3529"/>
                    <a:pt x="6648" y="3434"/>
                  </a:cubicBezTo>
                  <a:cubicBezTo>
                    <a:pt x="6648" y="3308"/>
                    <a:pt x="6616" y="3151"/>
                    <a:pt x="6553" y="3056"/>
                  </a:cubicBezTo>
                  <a:close/>
                  <a:moveTo>
                    <a:pt x="9601" y="4568"/>
                  </a:moveTo>
                  <a:cubicBezTo>
                    <a:pt x="9503" y="4903"/>
                    <a:pt x="9317" y="5207"/>
                    <a:pt x="9042" y="5482"/>
                  </a:cubicBezTo>
                  <a:cubicBezTo>
                    <a:pt x="8763" y="5736"/>
                    <a:pt x="8382" y="5887"/>
                    <a:pt x="7997" y="5887"/>
                  </a:cubicBezTo>
                  <a:cubicBezTo>
                    <a:pt x="7904" y="5887"/>
                    <a:pt x="7811" y="5878"/>
                    <a:pt x="7719" y="5860"/>
                  </a:cubicBezTo>
                  <a:cubicBezTo>
                    <a:pt x="6207" y="5640"/>
                    <a:pt x="4758" y="5199"/>
                    <a:pt x="3434" y="4568"/>
                  </a:cubicBezTo>
                  <a:close/>
                  <a:moveTo>
                    <a:pt x="1418" y="6742"/>
                  </a:moveTo>
                  <a:lnTo>
                    <a:pt x="1418" y="8223"/>
                  </a:lnTo>
                  <a:cubicBezTo>
                    <a:pt x="1009" y="8223"/>
                    <a:pt x="662" y="7908"/>
                    <a:pt x="662" y="7467"/>
                  </a:cubicBezTo>
                  <a:cubicBezTo>
                    <a:pt x="662" y="7089"/>
                    <a:pt x="1009" y="6742"/>
                    <a:pt x="1418" y="6742"/>
                  </a:cubicBezTo>
                  <a:close/>
                  <a:moveTo>
                    <a:pt x="9641" y="6742"/>
                  </a:moveTo>
                  <a:cubicBezTo>
                    <a:pt x="10019" y="6742"/>
                    <a:pt x="10397" y="7057"/>
                    <a:pt x="10397" y="7467"/>
                  </a:cubicBezTo>
                  <a:cubicBezTo>
                    <a:pt x="10397" y="7908"/>
                    <a:pt x="10019" y="8223"/>
                    <a:pt x="9641" y="8223"/>
                  </a:cubicBezTo>
                  <a:lnTo>
                    <a:pt x="9641" y="6742"/>
                  </a:lnTo>
                  <a:close/>
                  <a:moveTo>
                    <a:pt x="2143" y="4757"/>
                  </a:moveTo>
                  <a:lnTo>
                    <a:pt x="2741" y="5072"/>
                  </a:lnTo>
                  <a:cubicBezTo>
                    <a:pt x="4254" y="5829"/>
                    <a:pt x="5860" y="6333"/>
                    <a:pt x="7562" y="6616"/>
                  </a:cubicBezTo>
                  <a:cubicBezTo>
                    <a:pt x="7667" y="6633"/>
                    <a:pt x="7777" y="6640"/>
                    <a:pt x="7889" y="6640"/>
                  </a:cubicBezTo>
                  <a:cubicBezTo>
                    <a:pt x="8211" y="6640"/>
                    <a:pt x="8550" y="6576"/>
                    <a:pt x="8853" y="6459"/>
                  </a:cubicBezTo>
                  <a:lnTo>
                    <a:pt x="8853" y="8664"/>
                  </a:lnTo>
                  <a:cubicBezTo>
                    <a:pt x="8885" y="10460"/>
                    <a:pt x="7341" y="11972"/>
                    <a:pt x="5514" y="11972"/>
                  </a:cubicBezTo>
                  <a:cubicBezTo>
                    <a:pt x="3655" y="11972"/>
                    <a:pt x="2143" y="10460"/>
                    <a:pt x="2143" y="8633"/>
                  </a:cubicBezTo>
                  <a:lnTo>
                    <a:pt x="2143" y="4757"/>
                  </a:lnTo>
                  <a:close/>
                  <a:moveTo>
                    <a:pt x="2584" y="0"/>
                  </a:moveTo>
                  <a:cubicBezTo>
                    <a:pt x="1954" y="0"/>
                    <a:pt x="1481" y="504"/>
                    <a:pt x="1481" y="1103"/>
                  </a:cubicBezTo>
                  <a:lnTo>
                    <a:pt x="1481" y="5986"/>
                  </a:lnTo>
                  <a:cubicBezTo>
                    <a:pt x="662" y="5986"/>
                    <a:pt x="0" y="6648"/>
                    <a:pt x="0" y="7467"/>
                  </a:cubicBezTo>
                  <a:cubicBezTo>
                    <a:pt x="0" y="8317"/>
                    <a:pt x="662" y="8979"/>
                    <a:pt x="1481" y="8979"/>
                  </a:cubicBezTo>
                  <a:cubicBezTo>
                    <a:pt x="1670" y="11058"/>
                    <a:pt x="3466" y="12728"/>
                    <a:pt x="5577" y="12728"/>
                  </a:cubicBezTo>
                  <a:cubicBezTo>
                    <a:pt x="7719" y="12728"/>
                    <a:pt x="9483" y="11058"/>
                    <a:pt x="9672" y="8979"/>
                  </a:cubicBezTo>
                  <a:cubicBezTo>
                    <a:pt x="10492" y="8979"/>
                    <a:pt x="11185" y="8317"/>
                    <a:pt x="11185" y="7467"/>
                  </a:cubicBezTo>
                  <a:cubicBezTo>
                    <a:pt x="11122" y="6679"/>
                    <a:pt x="10460" y="6018"/>
                    <a:pt x="9641" y="6018"/>
                  </a:cubicBezTo>
                  <a:lnTo>
                    <a:pt x="9641" y="5892"/>
                  </a:lnTo>
                  <a:cubicBezTo>
                    <a:pt x="10113" y="5419"/>
                    <a:pt x="10397" y="4789"/>
                    <a:pt x="10397" y="4127"/>
                  </a:cubicBezTo>
                  <a:cubicBezTo>
                    <a:pt x="10397" y="3938"/>
                    <a:pt x="10240" y="3781"/>
                    <a:pt x="10019" y="3781"/>
                  </a:cubicBezTo>
                  <a:lnTo>
                    <a:pt x="9672" y="3781"/>
                  </a:lnTo>
                  <a:lnTo>
                    <a:pt x="9672" y="1103"/>
                  </a:lnTo>
                  <a:cubicBezTo>
                    <a:pt x="9672" y="473"/>
                    <a:pt x="9168" y="0"/>
                    <a:pt x="8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91" name="Google Shape;22591;p81"/>
          <p:cNvGrpSpPr/>
          <p:nvPr/>
        </p:nvGrpSpPr>
        <p:grpSpPr>
          <a:xfrm>
            <a:off x="8887217" y="5722847"/>
            <a:ext cx="420671" cy="481453"/>
            <a:chOff x="-51708850" y="2305750"/>
            <a:chExt cx="278050" cy="318225"/>
          </a:xfrm>
        </p:grpSpPr>
        <p:sp>
          <p:nvSpPr>
            <p:cNvPr id="22592" name="Google Shape;22592;p81"/>
            <p:cNvSpPr/>
            <p:nvPr/>
          </p:nvSpPr>
          <p:spPr>
            <a:xfrm>
              <a:off x="-51617475" y="2455400"/>
              <a:ext cx="18125" cy="18150"/>
            </a:xfrm>
            <a:custGeom>
              <a:avLst/>
              <a:gdLst/>
              <a:ahLst/>
              <a:cxnLst/>
              <a:rect l="l" t="t" r="r" b="b"/>
              <a:pathLst>
                <a:path w="725" h="726" extrusionOk="0">
                  <a:moveTo>
                    <a:pt x="378" y="1"/>
                  </a:moveTo>
                  <a:cubicBezTo>
                    <a:pt x="189" y="1"/>
                    <a:pt x="0" y="158"/>
                    <a:pt x="0" y="347"/>
                  </a:cubicBezTo>
                  <a:cubicBezTo>
                    <a:pt x="0" y="536"/>
                    <a:pt x="189" y="725"/>
                    <a:pt x="378" y="725"/>
                  </a:cubicBezTo>
                  <a:cubicBezTo>
                    <a:pt x="568" y="725"/>
                    <a:pt x="725" y="536"/>
                    <a:pt x="725" y="347"/>
                  </a:cubicBezTo>
                  <a:cubicBezTo>
                    <a:pt x="725" y="158"/>
                    <a:pt x="568"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3" name="Google Shape;22593;p81"/>
            <p:cNvSpPr/>
            <p:nvPr/>
          </p:nvSpPr>
          <p:spPr>
            <a:xfrm>
              <a:off x="-51541875" y="2455400"/>
              <a:ext cx="17350" cy="18150"/>
            </a:xfrm>
            <a:custGeom>
              <a:avLst/>
              <a:gdLst/>
              <a:ahLst/>
              <a:cxnLst/>
              <a:rect l="l" t="t" r="r" b="b"/>
              <a:pathLst>
                <a:path w="694" h="726" extrusionOk="0">
                  <a:moveTo>
                    <a:pt x="347" y="1"/>
                  </a:moveTo>
                  <a:cubicBezTo>
                    <a:pt x="158" y="1"/>
                    <a:pt x="1" y="158"/>
                    <a:pt x="1" y="347"/>
                  </a:cubicBezTo>
                  <a:cubicBezTo>
                    <a:pt x="1" y="536"/>
                    <a:pt x="158" y="725"/>
                    <a:pt x="347" y="725"/>
                  </a:cubicBezTo>
                  <a:cubicBezTo>
                    <a:pt x="536" y="725"/>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4" name="Google Shape;22594;p81"/>
            <p:cNvSpPr/>
            <p:nvPr/>
          </p:nvSpPr>
          <p:spPr>
            <a:xfrm>
              <a:off x="-51708850" y="2305750"/>
              <a:ext cx="278050" cy="318225"/>
            </a:xfrm>
            <a:custGeom>
              <a:avLst/>
              <a:gdLst/>
              <a:ahLst/>
              <a:cxnLst/>
              <a:rect l="l" t="t" r="r" b="b"/>
              <a:pathLst>
                <a:path w="11122" h="12729" extrusionOk="0">
                  <a:moveTo>
                    <a:pt x="1765" y="725"/>
                  </a:moveTo>
                  <a:cubicBezTo>
                    <a:pt x="1986" y="725"/>
                    <a:pt x="2143" y="883"/>
                    <a:pt x="2143" y="1072"/>
                  </a:cubicBezTo>
                  <a:cubicBezTo>
                    <a:pt x="2143" y="1261"/>
                    <a:pt x="1986" y="1419"/>
                    <a:pt x="1765" y="1419"/>
                  </a:cubicBezTo>
                  <a:cubicBezTo>
                    <a:pt x="1576" y="1419"/>
                    <a:pt x="1419" y="1261"/>
                    <a:pt x="1419" y="1072"/>
                  </a:cubicBezTo>
                  <a:cubicBezTo>
                    <a:pt x="1419" y="915"/>
                    <a:pt x="1576" y="725"/>
                    <a:pt x="1765" y="725"/>
                  </a:cubicBezTo>
                  <a:close/>
                  <a:moveTo>
                    <a:pt x="5514" y="725"/>
                  </a:moveTo>
                  <a:cubicBezTo>
                    <a:pt x="5703" y="725"/>
                    <a:pt x="5861" y="883"/>
                    <a:pt x="5861" y="1072"/>
                  </a:cubicBezTo>
                  <a:cubicBezTo>
                    <a:pt x="5861" y="1261"/>
                    <a:pt x="5703" y="1419"/>
                    <a:pt x="5514" y="1419"/>
                  </a:cubicBezTo>
                  <a:cubicBezTo>
                    <a:pt x="5325" y="1419"/>
                    <a:pt x="5168" y="1261"/>
                    <a:pt x="5168" y="1072"/>
                  </a:cubicBezTo>
                  <a:cubicBezTo>
                    <a:pt x="5136" y="915"/>
                    <a:pt x="5294" y="725"/>
                    <a:pt x="5514" y="725"/>
                  </a:cubicBezTo>
                  <a:close/>
                  <a:moveTo>
                    <a:pt x="9232" y="725"/>
                  </a:moveTo>
                  <a:cubicBezTo>
                    <a:pt x="9421" y="725"/>
                    <a:pt x="9578" y="883"/>
                    <a:pt x="9578" y="1072"/>
                  </a:cubicBezTo>
                  <a:cubicBezTo>
                    <a:pt x="9578" y="1261"/>
                    <a:pt x="9421" y="1419"/>
                    <a:pt x="9232" y="1419"/>
                  </a:cubicBezTo>
                  <a:cubicBezTo>
                    <a:pt x="9011" y="1419"/>
                    <a:pt x="8885" y="1261"/>
                    <a:pt x="8885" y="1072"/>
                  </a:cubicBezTo>
                  <a:cubicBezTo>
                    <a:pt x="8854" y="915"/>
                    <a:pt x="9011" y="725"/>
                    <a:pt x="9232" y="725"/>
                  </a:cubicBezTo>
                  <a:close/>
                  <a:moveTo>
                    <a:pt x="5483" y="3277"/>
                  </a:moveTo>
                  <a:lnTo>
                    <a:pt x="5987" y="3781"/>
                  </a:lnTo>
                  <a:lnTo>
                    <a:pt x="5483" y="4286"/>
                  </a:lnTo>
                  <a:lnTo>
                    <a:pt x="4979" y="3781"/>
                  </a:lnTo>
                  <a:lnTo>
                    <a:pt x="5483" y="3277"/>
                  </a:lnTo>
                  <a:close/>
                  <a:moveTo>
                    <a:pt x="8602" y="2049"/>
                  </a:moveTo>
                  <a:lnTo>
                    <a:pt x="8822" y="2175"/>
                  </a:lnTo>
                  <a:lnTo>
                    <a:pt x="8822" y="4443"/>
                  </a:lnTo>
                  <a:lnTo>
                    <a:pt x="6396" y="4443"/>
                  </a:lnTo>
                  <a:lnTo>
                    <a:pt x="6837" y="4034"/>
                  </a:lnTo>
                  <a:cubicBezTo>
                    <a:pt x="6995" y="3876"/>
                    <a:pt x="6995" y="3624"/>
                    <a:pt x="6837" y="3498"/>
                  </a:cubicBezTo>
                  <a:lnTo>
                    <a:pt x="5766" y="2458"/>
                  </a:lnTo>
                  <a:cubicBezTo>
                    <a:pt x="5687" y="2380"/>
                    <a:pt x="5585" y="2340"/>
                    <a:pt x="5491" y="2340"/>
                  </a:cubicBezTo>
                  <a:cubicBezTo>
                    <a:pt x="5396" y="2340"/>
                    <a:pt x="5309" y="2380"/>
                    <a:pt x="5262" y="2458"/>
                  </a:cubicBezTo>
                  <a:lnTo>
                    <a:pt x="4191" y="3498"/>
                  </a:lnTo>
                  <a:cubicBezTo>
                    <a:pt x="4033" y="3655"/>
                    <a:pt x="4033" y="3907"/>
                    <a:pt x="4191" y="4034"/>
                  </a:cubicBezTo>
                  <a:lnTo>
                    <a:pt x="4632" y="4443"/>
                  </a:lnTo>
                  <a:lnTo>
                    <a:pt x="2175" y="4443"/>
                  </a:lnTo>
                  <a:lnTo>
                    <a:pt x="2175" y="2175"/>
                  </a:lnTo>
                  <a:lnTo>
                    <a:pt x="2427" y="2049"/>
                  </a:lnTo>
                  <a:lnTo>
                    <a:pt x="3435" y="2868"/>
                  </a:lnTo>
                  <a:cubicBezTo>
                    <a:pt x="3498" y="2931"/>
                    <a:pt x="3577" y="2962"/>
                    <a:pt x="3655" y="2962"/>
                  </a:cubicBezTo>
                  <a:cubicBezTo>
                    <a:pt x="3734" y="2962"/>
                    <a:pt x="3813" y="2931"/>
                    <a:pt x="3876" y="2868"/>
                  </a:cubicBezTo>
                  <a:lnTo>
                    <a:pt x="4884" y="2049"/>
                  </a:lnTo>
                  <a:cubicBezTo>
                    <a:pt x="5042" y="2175"/>
                    <a:pt x="5231" y="2206"/>
                    <a:pt x="5483" y="2206"/>
                  </a:cubicBezTo>
                  <a:cubicBezTo>
                    <a:pt x="5672" y="2206"/>
                    <a:pt x="5924" y="2143"/>
                    <a:pt x="6081" y="2049"/>
                  </a:cubicBezTo>
                  <a:lnTo>
                    <a:pt x="7089" y="2868"/>
                  </a:lnTo>
                  <a:cubicBezTo>
                    <a:pt x="7152" y="2931"/>
                    <a:pt x="7231" y="2962"/>
                    <a:pt x="7314" y="2962"/>
                  </a:cubicBezTo>
                  <a:cubicBezTo>
                    <a:pt x="7397" y="2962"/>
                    <a:pt x="7483" y="2931"/>
                    <a:pt x="7562" y="2868"/>
                  </a:cubicBezTo>
                  <a:lnTo>
                    <a:pt x="8602" y="2049"/>
                  </a:lnTo>
                  <a:close/>
                  <a:moveTo>
                    <a:pt x="1419" y="5199"/>
                  </a:moveTo>
                  <a:lnTo>
                    <a:pt x="1419" y="6711"/>
                  </a:lnTo>
                  <a:cubicBezTo>
                    <a:pt x="977" y="6711"/>
                    <a:pt x="662" y="6396"/>
                    <a:pt x="662" y="5955"/>
                  </a:cubicBezTo>
                  <a:cubicBezTo>
                    <a:pt x="662" y="5546"/>
                    <a:pt x="1041" y="5199"/>
                    <a:pt x="1419" y="5199"/>
                  </a:cubicBezTo>
                  <a:close/>
                  <a:moveTo>
                    <a:pt x="9610" y="5199"/>
                  </a:moveTo>
                  <a:cubicBezTo>
                    <a:pt x="10019" y="5199"/>
                    <a:pt x="10366" y="5546"/>
                    <a:pt x="10366" y="5955"/>
                  </a:cubicBezTo>
                  <a:cubicBezTo>
                    <a:pt x="10366" y="6333"/>
                    <a:pt x="10019" y="6711"/>
                    <a:pt x="9610" y="6711"/>
                  </a:cubicBezTo>
                  <a:lnTo>
                    <a:pt x="9610" y="5199"/>
                  </a:lnTo>
                  <a:close/>
                  <a:moveTo>
                    <a:pt x="8822" y="5199"/>
                  </a:moveTo>
                  <a:lnTo>
                    <a:pt x="8822" y="8602"/>
                  </a:lnTo>
                  <a:lnTo>
                    <a:pt x="8224" y="8791"/>
                  </a:lnTo>
                  <a:cubicBezTo>
                    <a:pt x="8167" y="8807"/>
                    <a:pt x="8105" y="8815"/>
                    <a:pt x="8043" y="8815"/>
                  </a:cubicBezTo>
                  <a:cubicBezTo>
                    <a:pt x="7863" y="8815"/>
                    <a:pt x="7671" y="8750"/>
                    <a:pt x="7531" y="8633"/>
                  </a:cubicBezTo>
                  <a:cubicBezTo>
                    <a:pt x="7239" y="8342"/>
                    <a:pt x="6873" y="8200"/>
                    <a:pt x="6512" y="8200"/>
                  </a:cubicBezTo>
                  <a:cubicBezTo>
                    <a:pt x="6132" y="8200"/>
                    <a:pt x="5758" y="8358"/>
                    <a:pt x="5483" y="8665"/>
                  </a:cubicBezTo>
                  <a:cubicBezTo>
                    <a:pt x="5217" y="8382"/>
                    <a:pt x="4828" y="8222"/>
                    <a:pt x="4432" y="8222"/>
                  </a:cubicBezTo>
                  <a:cubicBezTo>
                    <a:pt x="4078" y="8222"/>
                    <a:pt x="3718" y="8350"/>
                    <a:pt x="3435" y="8633"/>
                  </a:cubicBezTo>
                  <a:cubicBezTo>
                    <a:pt x="3303" y="8765"/>
                    <a:pt x="3141" y="8820"/>
                    <a:pt x="2958" y="8820"/>
                  </a:cubicBezTo>
                  <a:cubicBezTo>
                    <a:pt x="2879" y="8820"/>
                    <a:pt x="2796" y="8810"/>
                    <a:pt x="2710" y="8791"/>
                  </a:cubicBezTo>
                  <a:lnTo>
                    <a:pt x="2080" y="8602"/>
                  </a:lnTo>
                  <a:lnTo>
                    <a:pt x="2080" y="5199"/>
                  </a:lnTo>
                  <a:close/>
                  <a:moveTo>
                    <a:pt x="4442" y="8945"/>
                  </a:moveTo>
                  <a:cubicBezTo>
                    <a:pt x="4678" y="8945"/>
                    <a:pt x="4913" y="9062"/>
                    <a:pt x="5042" y="9263"/>
                  </a:cubicBezTo>
                  <a:cubicBezTo>
                    <a:pt x="4853" y="9484"/>
                    <a:pt x="4601" y="9767"/>
                    <a:pt x="4096" y="9925"/>
                  </a:cubicBezTo>
                  <a:cubicBezTo>
                    <a:pt x="3889" y="10000"/>
                    <a:pt x="3677" y="10035"/>
                    <a:pt x="3468" y="10035"/>
                  </a:cubicBezTo>
                  <a:cubicBezTo>
                    <a:pt x="2882" y="10035"/>
                    <a:pt x="2317" y="9759"/>
                    <a:pt x="1923" y="9295"/>
                  </a:cubicBezTo>
                  <a:lnTo>
                    <a:pt x="1923" y="9295"/>
                  </a:lnTo>
                  <a:lnTo>
                    <a:pt x="2521" y="9484"/>
                  </a:lnTo>
                  <a:cubicBezTo>
                    <a:pt x="2673" y="9531"/>
                    <a:pt x="2831" y="9556"/>
                    <a:pt x="2987" y="9556"/>
                  </a:cubicBezTo>
                  <a:cubicBezTo>
                    <a:pt x="3350" y="9556"/>
                    <a:pt x="3706" y="9423"/>
                    <a:pt x="3970" y="9137"/>
                  </a:cubicBezTo>
                  <a:cubicBezTo>
                    <a:pt x="4102" y="9006"/>
                    <a:pt x="4273" y="8945"/>
                    <a:pt x="4442" y="8945"/>
                  </a:cubicBezTo>
                  <a:close/>
                  <a:moveTo>
                    <a:pt x="6546" y="9022"/>
                  </a:moveTo>
                  <a:cubicBezTo>
                    <a:pt x="6718" y="9022"/>
                    <a:pt x="6892" y="9080"/>
                    <a:pt x="7026" y="9200"/>
                  </a:cubicBezTo>
                  <a:cubicBezTo>
                    <a:pt x="7299" y="9496"/>
                    <a:pt x="7671" y="9644"/>
                    <a:pt x="8046" y="9644"/>
                  </a:cubicBezTo>
                  <a:cubicBezTo>
                    <a:pt x="8191" y="9644"/>
                    <a:pt x="8336" y="9622"/>
                    <a:pt x="8476" y="9578"/>
                  </a:cubicBezTo>
                  <a:lnTo>
                    <a:pt x="9074" y="9326"/>
                  </a:lnTo>
                  <a:lnTo>
                    <a:pt x="9074" y="9326"/>
                  </a:lnTo>
                  <a:cubicBezTo>
                    <a:pt x="8677" y="9794"/>
                    <a:pt x="8107" y="10053"/>
                    <a:pt x="7517" y="10053"/>
                  </a:cubicBezTo>
                  <a:cubicBezTo>
                    <a:pt x="7312" y="10053"/>
                    <a:pt x="7104" y="10022"/>
                    <a:pt x="6900" y="9956"/>
                  </a:cubicBezTo>
                  <a:cubicBezTo>
                    <a:pt x="6428" y="9799"/>
                    <a:pt x="6144" y="9547"/>
                    <a:pt x="5955" y="9326"/>
                  </a:cubicBezTo>
                  <a:cubicBezTo>
                    <a:pt x="6082" y="9127"/>
                    <a:pt x="6313" y="9022"/>
                    <a:pt x="6546" y="9022"/>
                  </a:cubicBezTo>
                  <a:close/>
                  <a:moveTo>
                    <a:pt x="5514" y="9893"/>
                  </a:moveTo>
                  <a:cubicBezTo>
                    <a:pt x="5640" y="10019"/>
                    <a:pt x="5798" y="10177"/>
                    <a:pt x="6081" y="10334"/>
                  </a:cubicBezTo>
                  <a:cubicBezTo>
                    <a:pt x="5924" y="10397"/>
                    <a:pt x="5703" y="10492"/>
                    <a:pt x="5514" y="10492"/>
                  </a:cubicBezTo>
                  <a:cubicBezTo>
                    <a:pt x="5325" y="10492"/>
                    <a:pt x="5136" y="10429"/>
                    <a:pt x="4979" y="10334"/>
                  </a:cubicBezTo>
                  <a:cubicBezTo>
                    <a:pt x="5231" y="10177"/>
                    <a:pt x="5388" y="10019"/>
                    <a:pt x="5514" y="9893"/>
                  </a:cubicBezTo>
                  <a:close/>
                  <a:moveTo>
                    <a:pt x="6774" y="10681"/>
                  </a:moveTo>
                  <a:cubicBezTo>
                    <a:pt x="7011" y="10749"/>
                    <a:pt x="7247" y="10780"/>
                    <a:pt x="7484" y="10780"/>
                  </a:cubicBezTo>
                  <a:cubicBezTo>
                    <a:pt x="7688" y="10780"/>
                    <a:pt x="7893" y="10756"/>
                    <a:pt x="8098" y="10713"/>
                  </a:cubicBezTo>
                  <a:lnTo>
                    <a:pt x="8098" y="10713"/>
                  </a:lnTo>
                  <a:cubicBezTo>
                    <a:pt x="7499" y="11500"/>
                    <a:pt x="6554" y="11973"/>
                    <a:pt x="5514" y="11973"/>
                  </a:cubicBezTo>
                  <a:cubicBezTo>
                    <a:pt x="4506" y="11973"/>
                    <a:pt x="3498" y="11500"/>
                    <a:pt x="2868" y="10713"/>
                  </a:cubicBezTo>
                  <a:lnTo>
                    <a:pt x="2868" y="10713"/>
                  </a:lnTo>
                  <a:cubicBezTo>
                    <a:pt x="3072" y="10756"/>
                    <a:pt x="3277" y="10780"/>
                    <a:pt x="3482" y="10780"/>
                  </a:cubicBezTo>
                  <a:cubicBezTo>
                    <a:pt x="3718" y="10780"/>
                    <a:pt x="3955" y="10749"/>
                    <a:pt x="4191" y="10681"/>
                  </a:cubicBezTo>
                  <a:cubicBezTo>
                    <a:pt x="4538" y="11028"/>
                    <a:pt x="5010" y="11217"/>
                    <a:pt x="5483" y="11217"/>
                  </a:cubicBezTo>
                  <a:cubicBezTo>
                    <a:pt x="5955" y="11217"/>
                    <a:pt x="6459" y="11028"/>
                    <a:pt x="6774" y="10681"/>
                  </a:cubicBezTo>
                  <a:close/>
                  <a:moveTo>
                    <a:pt x="1860" y="1"/>
                  </a:moveTo>
                  <a:cubicBezTo>
                    <a:pt x="1261" y="1"/>
                    <a:pt x="757" y="505"/>
                    <a:pt x="757" y="1104"/>
                  </a:cubicBezTo>
                  <a:cubicBezTo>
                    <a:pt x="757" y="1576"/>
                    <a:pt x="1072" y="2017"/>
                    <a:pt x="1513" y="2175"/>
                  </a:cubicBezTo>
                  <a:lnTo>
                    <a:pt x="1513" y="4443"/>
                  </a:lnTo>
                  <a:cubicBezTo>
                    <a:pt x="662" y="4443"/>
                    <a:pt x="1" y="5105"/>
                    <a:pt x="1" y="5955"/>
                  </a:cubicBezTo>
                  <a:cubicBezTo>
                    <a:pt x="1" y="6774"/>
                    <a:pt x="662" y="7436"/>
                    <a:pt x="1513" y="7436"/>
                  </a:cubicBezTo>
                  <a:lnTo>
                    <a:pt x="1513" y="8350"/>
                  </a:lnTo>
                  <a:lnTo>
                    <a:pt x="1261" y="8287"/>
                  </a:lnTo>
                  <a:cubicBezTo>
                    <a:pt x="1214" y="8270"/>
                    <a:pt x="1168" y="8262"/>
                    <a:pt x="1124" y="8262"/>
                  </a:cubicBezTo>
                  <a:cubicBezTo>
                    <a:pt x="846" y="8262"/>
                    <a:pt x="657" y="8577"/>
                    <a:pt x="820" y="8822"/>
                  </a:cubicBezTo>
                  <a:cubicBezTo>
                    <a:pt x="1356" y="9610"/>
                    <a:pt x="1450" y="9799"/>
                    <a:pt x="1765" y="10082"/>
                  </a:cubicBezTo>
                  <a:cubicBezTo>
                    <a:pt x="2364" y="11658"/>
                    <a:pt x="3907" y="12729"/>
                    <a:pt x="5609" y="12729"/>
                  </a:cubicBezTo>
                  <a:cubicBezTo>
                    <a:pt x="7278" y="12729"/>
                    <a:pt x="8822" y="11658"/>
                    <a:pt x="9421" y="10082"/>
                  </a:cubicBezTo>
                  <a:cubicBezTo>
                    <a:pt x="9736" y="9799"/>
                    <a:pt x="9862" y="9610"/>
                    <a:pt x="10366" y="8822"/>
                  </a:cubicBezTo>
                  <a:cubicBezTo>
                    <a:pt x="10529" y="8577"/>
                    <a:pt x="10340" y="8262"/>
                    <a:pt x="10062" y="8262"/>
                  </a:cubicBezTo>
                  <a:cubicBezTo>
                    <a:pt x="10018" y="8262"/>
                    <a:pt x="9972" y="8270"/>
                    <a:pt x="9925" y="8287"/>
                  </a:cubicBezTo>
                  <a:lnTo>
                    <a:pt x="9704" y="8350"/>
                  </a:lnTo>
                  <a:lnTo>
                    <a:pt x="9704" y="7436"/>
                  </a:lnTo>
                  <a:cubicBezTo>
                    <a:pt x="10429" y="7436"/>
                    <a:pt x="11122" y="6774"/>
                    <a:pt x="11122" y="5955"/>
                  </a:cubicBezTo>
                  <a:cubicBezTo>
                    <a:pt x="11122" y="5136"/>
                    <a:pt x="10429" y="4443"/>
                    <a:pt x="9610" y="4443"/>
                  </a:cubicBezTo>
                  <a:lnTo>
                    <a:pt x="9610" y="2175"/>
                  </a:lnTo>
                  <a:cubicBezTo>
                    <a:pt x="10051" y="2017"/>
                    <a:pt x="10366" y="1608"/>
                    <a:pt x="10366" y="1104"/>
                  </a:cubicBezTo>
                  <a:cubicBezTo>
                    <a:pt x="10366" y="473"/>
                    <a:pt x="9862" y="1"/>
                    <a:pt x="9263" y="1"/>
                  </a:cubicBezTo>
                  <a:cubicBezTo>
                    <a:pt x="8633" y="1"/>
                    <a:pt x="8161" y="505"/>
                    <a:pt x="8161" y="1104"/>
                  </a:cubicBezTo>
                  <a:cubicBezTo>
                    <a:pt x="8161" y="1230"/>
                    <a:pt x="8192" y="1324"/>
                    <a:pt x="8224" y="1450"/>
                  </a:cubicBezTo>
                  <a:lnTo>
                    <a:pt x="7405" y="2080"/>
                  </a:lnTo>
                  <a:lnTo>
                    <a:pt x="6585" y="1450"/>
                  </a:lnTo>
                  <a:cubicBezTo>
                    <a:pt x="6617" y="1324"/>
                    <a:pt x="6648" y="1230"/>
                    <a:pt x="6648" y="1104"/>
                  </a:cubicBezTo>
                  <a:cubicBezTo>
                    <a:pt x="6648" y="473"/>
                    <a:pt x="6144" y="1"/>
                    <a:pt x="5546" y="1"/>
                  </a:cubicBezTo>
                  <a:cubicBezTo>
                    <a:pt x="4916" y="1"/>
                    <a:pt x="4443" y="505"/>
                    <a:pt x="4443" y="1104"/>
                  </a:cubicBezTo>
                  <a:cubicBezTo>
                    <a:pt x="4443" y="1230"/>
                    <a:pt x="4506" y="1324"/>
                    <a:pt x="4538" y="1450"/>
                  </a:cubicBezTo>
                  <a:lnTo>
                    <a:pt x="3718" y="2080"/>
                  </a:lnTo>
                  <a:lnTo>
                    <a:pt x="2868" y="1450"/>
                  </a:lnTo>
                  <a:cubicBezTo>
                    <a:pt x="2931" y="1324"/>
                    <a:pt x="2962" y="1230"/>
                    <a:pt x="2962" y="1104"/>
                  </a:cubicBezTo>
                  <a:cubicBezTo>
                    <a:pt x="2962" y="473"/>
                    <a:pt x="2458" y="1"/>
                    <a:pt x="18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595" name="Google Shape;22595;p81"/>
          <p:cNvGrpSpPr/>
          <p:nvPr/>
        </p:nvGrpSpPr>
        <p:grpSpPr>
          <a:xfrm>
            <a:off x="10049077" y="2045230"/>
            <a:ext cx="425452" cy="482764"/>
            <a:chOff x="1044400" y="2917425"/>
            <a:chExt cx="248125" cy="281550"/>
          </a:xfrm>
        </p:grpSpPr>
        <p:sp>
          <p:nvSpPr>
            <p:cNvPr id="22596" name="Google Shape;22596;p81"/>
            <p:cNvSpPr/>
            <p:nvPr/>
          </p:nvSpPr>
          <p:spPr>
            <a:xfrm>
              <a:off x="1136400" y="3123175"/>
              <a:ext cx="64125" cy="26325"/>
            </a:xfrm>
            <a:custGeom>
              <a:avLst/>
              <a:gdLst/>
              <a:ahLst/>
              <a:cxnLst/>
              <a:rect l="l" t="t" r="r" b="b"/>
              <a:pathLst>
                <a:path w="2565" h="1053" extrusionOk="0">
                  <a:moveTo>
                    <a:pt x="352" y="0"/>
                  </a:moveTo>
                  <a:cubicBezTo>
                    <a:pt x="272" y="0"/>
                    <a:pt x="195" y="35"/>
                    <a:pt x="140" y="105"/>
                  </a:cubicBezTo>
                  <a:cubicBezTo>
                    <a:pt x="0" y="244"/>
                    <a:pt x="0" y="439"/>
                    <a:pt x="140" y="551"/>
                  </a:cubicBezTo>
                  <a:cubicBezTo>
                    <a:pt x="446" y="858"/>
                    <a:pt x="864" y="1053"/>
                    <a:pt x="1283" y="1053"/>
                  </a:cubicBezTo>
                  <a:cubicBezTo>
                    <a:pt x="1729" y="1053"/>
                    <a:pt x="2147" y="858"/>
                    <a:pt x="2425" y="551"/>
                  </a:cubicBezTo>
                  <a:cubicBezTo>
                    <a:pt x="2565" y="412"/>
                    <a:pt x="2565" y="216"/>
                    <a:pt x="2425" y="105"/>
                  </a:cubicBezTo>
                  <a:cubicBezTo>
                    <a:pt x="2356" y="35"/>
                    <a:pt x="2272" y="0"/>
                    <a:pt x="2192" y="0"/>
                  </a:cubicBezTo>
                  <a:cubicBezTo>
                    <a:pt x="2112" y="0"/>
                    <a:pt x="2035" y="35"/>
                    <a:pt x="1979" y="105"/>
                  </a:cubicBezTo>
                  <a:cubicBezTo>
                    <a:pt x="1812" y="272"/>
                    <a:pt x="1533" y="384"/>
                    <a:pt x="1283" y="384"/>
                  </a:cubicBezTo>
                  <a:cubicBezTo>
                    <a:pt x="1004" y="384"/>
                    <a:pt x="753" y="272"/>
                    <a:pt x="586" y="105"/>
                  </a:cubicBezTo>
                  <a:cubicBezTo>
                    <a:pt x="516" y="35"/>
                    <a:pt x="432" y="0"/>
                    <a:pt x="35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7" name="Google Shape;22597;p81"/>
            <p:cNvSpPr/>
            <p:nvPr/>
          </p:nvSpPr>
          <p:spPr>
            <a:xfrm>
              <a:off x="1127325" y="3050525"/>
              <a:ext cx="16075" cy="16050"/>
            </a:xfrm>
            <a:custGeom>
              <a:avLst/>
              <a:gdLst/>
              <a:ahLst/>
              <a:cxnLst/>
              <a:rect l="l" t="t" r="r" b="b"/>
              <a:pathLst>
                <a:path w="643" h="642" extrusionOk="0">
                  <a:moveTo>
                    <a:pt x="335" y="0"/>
                  </a:moveTo>
                  <a:cubicBezTo>
                    <a:pt x="140" y="0"/>
                    <a:pt x="1" y="140"/>
                    <a:pt x="1" y="335"/>
                  </a:cubicBezTo>
                  <a:cubicBezTo>
                    <a:pt x="1" y="502"/>
                    <a:pt x="140" y="642"/>
                    <a:pt x="335" y="642"/>
                  </a:cubicBezTo>
                  <a:cubicBezTo>
                    <a:pt x="503" y="642"/>
                    <a:pt x="642" y="502"/>
                    <a:pt x="642" y="335"/>
                  </a:cubicBezTo>
                  <a:cubicBezTo>
                    <a:pt x="642" y="140"/>
                    <a:pt x="503" y="0"/>
                    <a:pt x="3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8" name="Google Shape;22598;p81"/>
            <p:cNvSpPr/>
            <p:nvPr/>
          </p:nvSpPr>
          <p:spPr>
            <a:xfrm>
              <a:off x="1192850" y="3050525"/>
              <a:ext cx="15350" cy="16050"/>
            </a:xfrm>
            <a:custGeom>
              <a:avLst/>
              <a:gdLst/>
              <a:ahLst/>
              <a:cxnLst/>
              <a:rect l="l" t="t" r="r" b="b"/>
              <a:pathLst>
                <a:path w="614" h="642" extrusionOk="0">
                  <a:moveTo>
                    <a:pt x="307" y="0"/>
                  </a:moveTo>
                  <a:cubicBezTo>
                    <a:pt x="140" y="0"/>
                    <a:pt x="0" y="140"/>
                    <a:pt x="0" y="335"/>
                  </a:cubicBezTo>
                  <a:cubicBezTo>
                    <a:pt x="0" y="502"/>
                    <a:pt x="140" y="642"/>
                    <a:pt x="307" y="642"/>
                  </a:cubicBezTo>
                  <a:cubicBezTo>
                    <a:pt x="474" y="642"/>
                    <a:pt x="613" y="502"/>
                    <a:pt x="613" y="335"/>
                  </a:cubicBez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599" name="Google Shape;22599;p81"/>
            <p:cNvSpPr/>
            <p:nvPr/>
          </p:nvSpPr>
          <p:spPr>
            <a:xfrm>
              <a:off x="1044400" y="2917425"/>
              <a:ext cx="248125" cy="281550"/>
            </a:xfrm>
            <a:custGeom>
              <a:avLst/>
              <a:gdLst/>
              <a:ahLst/>
              <a:cxnLst/>
              <a:rect l="l" t="t" r="r" b="b"/>
              <a:pathLst>
                <a:path w="9925" h="11262" extrusionOk="0">
                  <a:moveTo>
                    <a:pt x="7332" y="669"/>
                  </a:moveTo>
                  <a:cubicBezTo>
                    <a:pt x="7499" y="669"/>
                    <a:pt x="7639" y="809"/>
                    <a:pt x="7639" y="976"/>
                  </a:cubicBezTo>
                  <a:lnTo>
                    <a:pt x="7639" y="2816"/>
                  </a:lnTo>
                  <a:lnTo>
                    <a:pt x="6886" y="2063"/>
                  </a:lnTo>
                  <a:cubicBezTo>
                    <a:pt x="6823" y="2000"/>
                    <a:pt x="6743" y="1964"/>
                    <a:pt x="6660" y="1964"/>
                  </a:cubicBezTo>
                  <a:cubicBezTo>
                    <a:pt x="6595" y="1964"/>
                    <a:pt x="6529" y="1986"/>
                    <a:pt x="6468" y="2035"/>
                  </a:cubicBezTo>
                  <a:cubicBezTo>
                    <a:pt x="5924" y="2398"/>
                    <a:pt x="5297" y="2579"/>
                    <a:pt x="4670" y="2579"/>
                  </a:cubicBezTo>
                  <a:cubicBezTo>
                    <a:pt x="4043" y="2579"/>
                    <a:pt x="3415" y="2398"/>
                    <a:pt x="2872" y="2035"/>
                  </a:cubicBezTo>
                  <a:cubicBezTo>
                    <a:pt x="2811" y="1986"/>
                    <a:pt x="2744" y="1964"/>
                    <a:pt x="2680" y="1964"/>
                  </a:cubicBezTo>
                  <a:cubicBezTo>
                    <a:pt x="2597" y="1964"/>
                    <a:pt x="2516" y="2000"/>
                    <a:pt x="2454" y="2063"/>
                  </a:cubicBezTo>
                  <a:lnTo>
                    <a:pt x="1701" y="2816"/>
                  </a:lnTo>
                  <a:lnTo>
                    <a:pt x="1701" y="976"/>
                  </a:lnTo>
                  <a:cubicBezTo>
                    <a:pt x="1980" y="809"/>
                    <a:pt x="2147" y="669"/>
                    <a:pt x="2314" y="669"/>
                  </a:cubicBezTo>
                  <a:cubicBezTo>
                    <a:pt x="2482" y="669"/>
                    <a:pt x="2621" y="809"/>
                    <a:pt x="2621" y="976"/>
                  </a:cubicBezTo>
                  <a:cubicBezTo>
                    <a:pt x="2621" y="1143"/>
                    <a:pt x="2760" y="1283"/>
                    <a:pt x="2956" y="1283"/>
                  </a:cubicBezTo>
                  <a:cubicBezTo>
                    <a:pt x="3123" y="1283"/>
                    <a:pt x="3262" y="1143"/>
                    <a:pt x="3262" y="976"/>
                  </a:cubicBezTo>
                  <a:cubicBezTo>
                    <a:pt x="3262" y="809"/>
                    <a:pt x="3402" y="669"/>
                    <a:pt x="3569" y="669"/>
                  </a:cubicBezTo>
                  <a:cubicBezTo>
                    <a:pt x="3736" y="669"/>
                    <a:pt x="3875" y="809"/>
                    <a:pt x="3875" y="976"/>
                  </a:cubicBezTo>
                  <a:cubicBezTo>
                    <a:pt x="3875" y="1143"/>
                    <a:pt x="4015" y="1283"/>
                    <a:pt x="4210" y="1283"/>
                  </a:cubicBezTo>
                  <a:cubicBezTo>
                    <a:pt x="4377" y="1283"/>
                    <a:pt x="4517" y="1143"/>
                    <a:pt x="4517" y="976"/>
                  </a:cubicBezTo>
                  <a:cubicBezTo>
                    <a:pt x="4517" y="809"/>
                    <a:pt x="4656" y="669"/>
                    <a:pt x="4823" y="669"/>
                  </a:cubicBezTo>
                  <a:cubicBezTo>
                    <a:pt x="4990" y="669"/>
                    <a:pt x="5130" y="809"/>
                    <a:pt x="5130" y="976"/>
                  </a:cubicBezTo>
                  <a:cubicBezTo>
                    <a:pt x="5130" y="1143"/>
                    <a:pt x="5269" y="1283"/>
                    <a:pt x="5464" y="1283"/>
                  </a:cubicBezTo>
                  <a:cubicBezTo>
                    <a:pt x="5632" y="1283"/>
                    <a:pt x="5771" y="1143"/>
                    <a:pt x="5771" y="976"/>
                  </a:cubicBezTo>
                  <a:cubicBezTo>
                    <a:pt x="5771" y="809"/>
                    <a:pt x="5910" y="669"/>
                    <a:pt x="6078" y="669"/>
                  </a:cubicBezTo>
                  <a:cubicBezTo>
                    <a:pt x="6245" y="669"/>
                    <a:pt x="6384" y="809"/>
                    <a:pt x="6384" y="976"/>
                  </a:cubicBezTo>
                  <a:cubicBezTo>
                    <a:pt x="6384" y="1143"/>
                    <a:pt x="6524" y="1283"/>
                    <a:pt x="6719" y="1283"/>
                  </a:cubicBezTo>
                  <a:cubicBezTo>
                    <a:pt x="6886" y="1283"/>
                    <a:pt x="7025" y="1143"/>
                    <a:pt x="7025" y="976"/>
                  </a:cubicBezTo>
                  <a:cubicBezTo>
                    <a:pt x="7025" y="809"/>
                    <a:pt x="7165" y="669"/>
                    <a:pt x="7332" y="669"/>
                  </a:cubicBezTo>
                  <a:close/>
                  <a:moveTo>
                    <a:pt x="1311" y="5297"/>
                  </a:moveTo>
                  <a:lnTo>
                    <a:pt x="1311" y="6635"/>
                  </a:lnTo>
                  <a:cubicBezTo>
                    <a:pt x="949" y="6635"/>
                    <a:pt x="642" y="6356"/>
                    <a:pt x="642" y="5966"/>
                  </a:cubicBezTo>
                  <a:cubicBezTo>
                    <a:pt x="642" y="5603"/>
                    <a:pt x="921" y="5297"/>
                    <a:pt x="1311" y="5297"/>
                  </a:cubicBezTo>
                  <a:close/>
                  <a:moveTo>
                    <a:pt x="8586" y="5297"/>
                  </a:moveTo>
                  <a:cubicBezTo>
                    <a:pt x="8949" y="5297"/>
                    <a:pt x="9255" y="5575"/>
                    <a:pt x="9255" y="5966"/>
                  </a:cubicBezTo>
                  <a:cubicBezTo>
                    <a:pt x="9255" y="6356"/>
                    <a:pt x="8949" y="6635"/>
                    <a:pt x="8586" y="6635"/>
                  </a:cubicBezTo>
                  <a:lnTo>
                    <a:pt x="8586" y="5297"/>
                  </a:lnTo>
                  <a:close/>
                  <a:moveTo>
                    <a:pt x="6914" y="2732"/>
                  </a:moveTo>
                  <a:lnTo>
                    <a:pt x="7973" y="3763"/>
                  </a:lnTo>
                  <a:cubicBezTo>
                    <a:pt x="7917" y="4265"/>
                    <a:pt x="7917" y="7248"/>
                    <a:pt x="7917" y="7638"/>
                  </a:cubicBezTo>
                  <a:cubicBezTo>
                    <a:pt x="7917" y="9255"/>
                    <a:pt x="6607" y="10593"/>
                    <a:pt x="4963" y="10593"/>
                  </a:cubicBezTo>
                  <a:cubicBezTo>
                    <a:pt x="3318" y="10593"/>
                    <a:pt x="2008" y="9255"/>
                    <a:pt x="2008" y="7638"/>
                  </a:cubicBezTo>
                  <a:lnTo>
                    <a:pt x="2008" y="3763"/>
                  </a:lnTo>
                  <a:lnTo>
                    <a:pt x="3039" y="2732"/>
                  </a:lnTo>
                  <a:cubicBezTo>
                    <a:pt x="3638" y="3080"/>
                    <a:pt x="4301" y="3255"/>
                    <a:pt x="4966" y="3255"/>
                  </a:cubicBezTo>
                  <a:cubicBezTo>
                    <a:pt x="5632" y="3255"/>
                    <a:pt x="6301" y="3080"/>
                    <a:pt x="6914" y="2732"/>
                  </a:cubicBezTo>
                  <a:close/>
                  <a:moveTo>
                    <a:pt x="2314" y="0"/>
                  </a:moveTo>
                  <a:cubicBezTo>
                    <a:pt x="1757" y="0"/>
                    <a:pt x="1339" y="446"/>
                    <a:pt x="1339" y="976"/>
                  </a:cubicBezTo>
                  <a:lnTo>
                    <a:pt x="1339" y="4628"/>
                  </a:lnTo>
                  <a:cubicBezTo>
                    <a:pt x="614" y="4628"/>
                    <a:pt x="1" y="5241"/>
                    <a:pt x="1" y="5966"/>
                  </a:cubicBezTo>
                  <a:cubicBezTo>
                    <a:pt x="1" y="6690"/>
                    <a:pt x="614" y="7276"/>
                    <a:pt x="1339" y="7276"/>
                  </a:cubicBezTo>
                  <a:lnTo>
                    <a:pt x="1339" y="7638"/>
                  </a:lnTo>
                  <a:cubicBezTo>
                    <a:pt x="1339" y="9617"/>
                    <a:pt x="2983" y="11262"/>
                    <a:pt x="4963" y="11262"/>
                  </a:cubicBezTo>
                  <a:cubicBezTo>
                    <a:pt x="6942" y="11262"/>
                    <a:pt x="8586" y="9617"/>
                    <a:pt x="8586" y="7638"/>
                  </a:cubicBezTo>
                  <a:lnTo>
                    <a:pt x="8586" y="7276"/>
                  </a:lnTo>
                  <a:cubicBezTo>
                    <a:pt x="9311" y="7276"/>
                    <a:pt x="9896" y="6690"/>
                    <a:pt x="9896" y="5966"/>
                  </a:cubicBezTo>
                  <a:cubicBezTo>
                    <a:pt x="9924" y="5241"/>
                    <a:pt x="9311" y="4628"/>
                    <a:pt x="8586" y="4628"/>
                  </a:cubicBezTo>
                  <a:lnTo>
                    <a:pt x="8586" y="976"/>
                  </a:lnTo>
                  <a:cubicBezTo>
                    <a:pt x="8586" y="418"/>
                    <a:pt x="8140" y="0"/>
                    <a:pt x="7611" y="0"/>
                  </a:cubicBezTo>
                  <a:cubicBezTo>
                    <a:pt x="7360" y="0"/>
                    <a:pt x="7137" y="112"/>
                    <a:pt x="6942" y="251"/>
                  </a:cubicBezTo>
                  <a:cubicBezTo>
                    <a:pt x="6774" y="56"/>
                    <a:pt x="6524" y="0"/>
                    <a:pt x="6301" y="0"/>
                  </a:cubicBezTo>
                  <a:cubicBezTo>
                    <a:pt x="6050" y="0"/>
                    <a:pt x="5799" y="112"/>
                    <a:pt x="5632" y="251"/>
                  </a:cubicBezTo>
                  <a:cubicBezTo>
                    <a:pt x="5436" y="56"/>
                    <a:pt x="5213" y="0"/>
                    <a:pt x="4963" y="0"/>
                  </a:cubicBezTo>
                  <a:cubicBezTo>
                    <a:pt x="4712" y="0"/>
                    <a:pt x="4461" y="112"/>
                    <a:pt x="4294" y="251"/>
                  </a:cubicBezTo>
                  <a:cubicBezTo>
                    <a:pt x="4126" y="56"/>
                    <a:pt x="3875" y="0"/>
                    <a:pt x="3625" y="0"/>
                  </a:cubicBezTo>
                  <a:cubicBezTo>
                    <a:pt x="3402" y="0"/>
                    <a:pt x="3151" y="112"/>
                    <a:pt x="2983" y="251"/>
                  </a:cubicBezTo>
                  <a:cubicBezTo>
                    <a:pt x="2788" y="56"/>
                    <a:pt x="2565" y="0"/>
                    <a:pt x="23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00" name="Google Shape;22600;p81"/>
            <p:cNvSpPr/>
            <p:nvPr/>
          </p:nvSpPr>
          <p:spPr>
            <a:xfrm>
              <a:off x="1086125" y="2932961"/>
              <a:ext cx="11427" cy="58241"/>
            </a:xfrm>
            <a:custGeom>
              <a:avLst/>
              <a:gdLst/>
              <a:ahLst/>
              <a:cxnLst/>
              <a:rect l="l" t="t" r="r" b="b"/>
              <a:pathLst>
                <a:path w="500" h="2548" extrusionOk="0">
                  <a:moveTo>
                    <a:pt x="500" y="2238"/>
                  </a:moveTo>
                  <a:lnTo>
                    <a:pt x="500" y="0"/>
                  </a:lnTo>
                  <a:lnTo>
                    <a:pt x="72" y="214"/>
                  </a:lnTo>
                  <a:lnTo>
                    <a:pt x="0" y="1547"/>
                  </a:lnTo>
                  <a:lnTo>
                    <a:pt x="0" y="2548"/>
                  </a:lnTo>
                  <a:close/>
                </a:path>
              </a:pathLst>
            </a:custGeom>
            <a:solidFill>
              <a:srgbClr val="5F7D95"/>
            </a:solidFill>
            <a:ln>
              <a:noFill/>
            </a:ln>
          </p:spPr>
        </p:sp>
        <p:sp>
          <p:nvSpPr>
            <p:cNvPr id="22601" name="Google Shape;22601;p81"/>
            <p:cNvSpPr/>
            <p:nvPr/>
          </p:nvSpPr>
          <p:spPr>
            <a:xfrm>
              <a:off x="1090922" y="2925900"/>
              <a:ext cx="29209" cy="38629"/>
            </a:xfrm>
            <a:custGeom>
              <a:avLst/>
              <a:gdLst/>
              <a:ahLst/>
              <a:cxnLst/>
              <a:rect l="l" t="t" r="r" b="b"/>
              <a:pathLst>
                <a:path w="1278" h="1690" extrusionOk="0">
                  <a:moveTo>
                    <a:pt x="288" y="737"/>
                  </a:moveTo>
                  <a:cubicBezTo>
                    <a:pt x="296" y="689"/>
                    <a:pt x="288" y="519"/>
                    <a:pt x="336" y="451"/>
                  </a:cubicBezTo>
                  <a:cubicBezTo>
                    <a:pt x="384" y="384"/>
                    <a:pt x="471" y="340"/>
                    <a:pt x="574" y="332"/>
                  </a:cubicBezTo>
                  <a:cubicBezTo>
                    <a:pt x="677" y="324"/>
                    <a:pt x="840" y="412"/>
                    <a:pt x="955" y="404"/>
                  </a:cubicBezTo>
                  <a:cubicBezTo>
                    <a:pt x="1070" y="396"/>
                    <a:pt x="1320" y="349"/>
                    <a:pt x="1264" y="285"/>
                  </a:cubicBezTo>
                  <a:cubicBezTo>
                    <a:pt x="1208" y="222"/>
                    <a:pt x="816" y="51"/>
                    <a:pt x="621" y="23"/>
                  </a:cubicBezTo>
                  <a:cubicBezTo>
                    <a:pt x="427" y="-5"/>
                    <a:pt x="200" y="-13"/>
                    <a:pt x="97" y="118"/>
                  </a:cubicBezTo>
                  <a:cubicBezTo>
                    <a:pt x="-6" y="249"/>
                    <a:pt x="2" y="547"/>
                    <a:pt x="2" y="809"/>
                  </a:cubicBezTo>
                  <a:cubicBezTo>
                    <a:pt x="2" y="1071"/>
                    <a:pt x="81" y="1543"/>
                    <a:pt x="97" y="1690"/>
                  </a:cubicBezTo>
                </a:path>
              </a:pathLst>
            </a:custGeom>
            <a:solidFill>
              <a:srgbClr val="5F7D95"/>
            </a:solidFill>
            <a:ln>
              <a:noFill/>
            </a:ln>
          </p:spPr>
        </p:sp>
        <p:sp>
          <p:nvSpPr>
            <p:cNvPr id="22602" name="Google Shape;22602;p81"/>
            <p:cNvSpPr/>
            <p:nvPr/>
          </p:nvSpPr>
          <p:spPr>
            <a:xfrm>
              <a:off x="1222775" y="2966925"/>
              <a:ext cx="28574" cy="36325"/>
            </a:xfrm>
            <a:custGeom>
              <a:avLst/>
              <a:gdLst/>
              <a:ahLst/>
              <a:cxnLst/>
              <a:rect l="l" t="t" r="r" b="b"/>
              <a:pathLst>
                <a:path w="1048" h="1453" extrusionOk="0">
                  <a:moveTo>
                    <a:pt x="0" y="0"/>
                  </a:moveTo>
                  <a:lnTo>
                    <a:pt x="1048" y="1072"/>
                  </a:lnTo>
                  <a:lnTo>
                    <a:pt x="905" y="1453"/>
                  </a:lnTo>
                  <a:lnTo>
                    <a:pt x="0" y="667"/>
                  </a:lnTo>
                  <a:close/>
                </a:path>
              </a:pathLst>
            </a:custGeom>
            <a:solidFill>
              <a:srgbClr val="5F7D95"/>
            </a:solidFill>
            <a:ln>
              <a:noFill/>
            </a:ln>
          </p:spPr>
        </p:sp>
        <p:sp>
          <p:nvSpPr>
            <p:cNvPr id="22603" name="Google Shape;22603;p81"/>
            <p:cNvSpPr/>
            <p:nvPr/>
          </p:nvSpPr>
          <p:spPr>
            <a:xfrm>
              <a:off x="1205975" y="2965750"/>
              <a:ext cx="21000" cy="16200"/>
            </a:xfrm>
            <a:prstGeom prst="ellipse">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04" name="Google Shape;22604;p81"/>
            <p:cNvSpPr/>
            <p:nvPr/>
          </p:nvSpPr>
          <p:spPr>
            <a:xfrm>
              <a:off x="1082225" y="2937250"/>
              <a:ext cx="11400" cy="26400"/>
            </a:xfrm>
            <a:prstGeom prst="rect">
              <a:avLst/>
            </a:pr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2605" name="Google Shape;22605;p81"/>
          <p:cNvSpPr/>
          <p:nvPr/>
        </p:nvSpPr>
        <p:spPr>
          <a:xfrm>
            <a:off x="8844880" y="3279820"/>
            <a:ext cx="457624" cy="482872"/>
          </a:xfrm>
          <a:custGeom>
            <a:avLst/>
            <a:gdLst/>
            <a:ahLst/>
            <a:cxnLst/>
            <a:rect l="l" t="t" r="r" b="b"/>
            <a:pathLst>
              <a:path w="10621" h="11207" extrusionOk="0">
                <a:moveTo>
                  <a:pt x="6412" y="614"/>
                </a:moveTo>
                <a:lnTo>
                  <a:pt x="6690" y="1980"/>
                </a:lnTo>
                <a:cubicBezTo>
                  <a:pt x="6384" y="2063"/>
                  <a:pt x="6105" y="2203"/>
                  <a:pt x="5854" y="2426"/>
                </a:cubicBezTo>
                <a:cubicBezTo>
                  <a:pt x="5548" y="2119"/>
                  <a:pt x="5129" y="1952"/>
                  <a:pt x="4711" y="1952"/>
                </a:cubicBezTo>
                <a:cubicBezTo>
                  <a:pt x="4265" y="1952"/>
                  <a:pt x="3875" y="2119"/>
                  <a:pt x="3568" y="2426"/>
                </a:cubicBezTo>
                <a:cubicBezTo>
                  <a:pt x="3345" y="2231"/>
                  <a:pt x="3039" y="2063"/>
                  <a:pt x="2732" y="1980"/>
                </a:cubicBezTo>
                <a:lnTo>
                  <a:pt x="3011" y="614"/>
                </a:lnTo>
                <a:close/>
                <a:moveTo>
                  <a:pt x="7192" y="1088"/>
                </a:moveTo>
                <a:lnTo>
                  <a:pt x="8530" y="2147"/>
                </a:lnTo>
                <a:cubicBezTo>
                  <a:pt x="8447" y="2259"/>
                  <a:pt x="8335" y="2370"/>
                  <a:pt x="8251" y="2482"/>
                </a:cubicBezTo>
                <a:cubicBezTo>
                  <a:pt x="8028" y="2231"/>
                  <a:pt x="7750" y="2008"/>
                  <a:pt x="7359" y="1952"/>
                </a:cubicBezTo>
                <a:lnTo>
                  <a:pt x="7192" y="1088"/>
                </a:lnTo>
                <a:close/>
                <a:moveTo>
                  <a:pt x="9339" y="2565"/>
                </a:moveTo>
                <a:cubicBezTo>
                  <a:pt x="9729" y="2565"/>
                  <a:pt x="10008" y="2844"/>
                  <a:pt x="10008" y="3234"/>
                </a:cubicBezTo>
                <a:cubicBezTo>
                  <a:pt x="9980" y="3624"/>
                  <a:pt x="9701" y="3903"/>
                  <a:pt x="9339" y="3903"/>
                </a:cubicBezTo>
                <a:cubicBezTo>
                  <a:pt x="9004" y="3903"/>
                  <a:pt x="8670" y="3624"/>
                  <a:pt x="8670" y="3234"/>
                </a:cubicBezTo>
                <a:cubicBezTo>
                  <a:pt x="8670" y="2900"/>
                  <a:pt x="8948" y="2565"/>
                  <a:pt x="9339" y="2565"/>
                </a:cubicBezTo>
                <a:close/>
                <a:moveTo>
                  <a:pt x="7081" y="2565"/>
                </a:moveTo>
                <a:cubicBezTo>
                  <a:pt x="7638" y="2565"/>
                  <a:pt x="8056" y="3039"/>
                  <a:pt x="8056" y="3541"/>
                </a:cubicBezTo>
                <a:cubicBezTo>
                  <a:pt x="8056" y="4070"/>
                  <a:pt x="7610" y="4516"/>
                  <a:pt x="7081" y="4516"/>
                </a:cubicBezTo>
                <a:cubicBezTo>
                  <a:pt x="6718" y="4516"/>
                  <a:pt x="6384" y="4321"/>
                  <a:pt x="6217" y="4015"/>
                </a:cubicBezTo>
                <a:cubicBezTo>
                  <a:pt x="6147" y="3889"/>
                  <a:pt x="6028" y="3827"/>
                  <a:pt x="5910" y="3827"/>
                </a:cubicBezTo>
                <a:cubicBezTo>
                  <a:pt x="5791" y="3827"/>
                  <a:pt x="5673" y="3889"/>
                  <a:pt x="5603" y="4015"/>
                </a:cubicBezTo>
                <a:cubicBezTo>
                  <a:pt x="5436" y="4321"/>
                  <a:pt x="5102" y="4516"/>
                  <a:pt x="4739" y="4516"/>
                </a:cubicBezTo>
                <a:cubicBezTo>
                  <a:pt x="4405" y="4516"/>
                  <a:pt x="4042" y="4321"/>
                  <a:pt x="3875" y="4015"/>
                </a:cubicBezTo>
                <a:cubicBezTo>
                  <a:pt x="3805" y="3889"/>
                  <a:pt x="3694" y="3827"/>
                  <a:pt x="3582" y="3827"/>
                </a:cubicBezTo>
                <a:cubicBezTo>
                  <a:pt x="3471" y="3827"/>
                  <a:pt x="3359" y="3889"/>
                  <a:pt x="3290" y="4015"/>
                </a:cubicBezTo>
                <a:cubicBezTo>
                  <a:pt x="3094" y="4321"/>
                  <a:pt x="2760" y="4516"/>
                  <a:pt x="2398" y="4516"/>
                </a:cubicBezTo>
                <a:cubicBezTo>
                  <a:pt x="1840" y="4516"/>
                  <a:pt x="1422" y="4070"/>
                  <a:pt x="1422" y="3541"/>
                </a:cubicBezTo>
                <a:cubicBezTo>
                  <a:pt x="1422" y="3039"/>
                  <a:pt x="1840" y="2565"/>
                  <a:pt x="2398" y="2565"/>
                </a:cubicBezTo>
                <a:cubicBezTo>
                  <a:pt x="2760" y="2565"/>
                  <a:pt x="3094" y="2788"/>
                  <a:pt x="3290" y="3095"/>
                </a:cubicBezTo>
                <a:cubicBezTo>
                  <a:pt x="3359" y="3220"/>
                  <a:pt x="3471" y="3283"/>
                  <a:pt x="3582" y="3283"/>
                </a:cubicBezTo>
                <a:cubicBezTo>
                  <a:pt x="3694" y="3283"/>
                  <a:pt x="3805" y="3220"/>
                  <a:pt x="3875" y="3095"/>
                </a:cubicBezTo>
                <a:cubicBezTo>
                  <a:pt x="4042" y="2788"/>
                  <a:pt x="4405" y="2565"/>
                  <a:pt x="4739" y="2565"/>
                </a:cubicBezTo>
                <a:cubicBezTo>
                  <a:pt x="5102" y="2565"/>
                  <a:pt x="5436" y="2788"/>
                  <a:pt x="5603" y="3095"/>
                </a:cubicBezTo>
                <a:cubicBezTo>
                  <a:pt x="5673" y="3220"/>
                  <a:pt x="5791" y="3283"/>
                  <a:pt x="5910" y="3283"/>
                </a:cubicBezTo>
                <a:cubicBezTo>
                  <a:pt x="6028" y="3283"/>
                  <a:pt x="6147" y="3220"/>
                  <a:pt x="6217" y="3095"/>
                </a:cubicBezTo>
                <a:cubicBezTo>
                  <a:pt x="6384" y="2788"/>
                  <a:pt x="6718" y="2565"/>
                  <a:pt x="7081" y="2565"/>
                </a:cubicBezTo>
                <a:close/>
                <a:moveTo>
                  <a:pt x="5798" y="4767"/>
                </a:moveTo>
                <a:cubicBezTo>
                  <a:pt x="6105" y="5074"/>
                  <a:pt x="6523" y="5269"/>
                  <a:pt x="6941" y="5269"/>
                </a:cubicBezTo>
                <a:cubicBezTo>
                  <a:pt x="7192" y="5269"/>
                  <a:pt x="7387" y="5213"/>
                  <a:pt x="7610" y="5130"/>
                </a:cubicBezTo>
                <a:lnTo>
                  <a:pt x="7610" y="6273"/>
                </a:lnTo>
                <a:lnTo>
                  <a:pt x="7109" y="6440"/>
                </a:lnTo>
                <a:cubicBezTo>
                  <a:pt x="7055" y="6463"/>
                  <a:pt x="6997" y="6473"/>
                  <a:pt x="6938" y="6473"/>
                </a:cubicBezTo>
                <a:cubicBezTo>
                  <a:pt x="6782" y="6473"/>
                  <a:pt x="6616" y="6402"/>
                  <a:pt x="6495" y="6301"/>
                </a:cubicBezTo>
                <a:cubicBezTo>
                  <a:pt x="6241" y="6046"/>
                  <a:pt x="5923" y="5927"/>
                  <a:pt x="5608" y="5927"/>
                </a:cubicBezTo>
                <a:cubicBezTo>
                  <a:pt x="5267" y="5927"/>
                  <a:pt x="4930" y="6067"/>
                  <a:pt x="4683" y="6328"/>
                </a:cubicBezTo>
                <a:cubicBezTo>
                  <a:pt x="4433" y="6078"/>
                  <a:pt x="4082" y="5937"/>
                  <a:pt x="3733" y="5937"/>
                </a:cubicBezTo>
                <a:cubicBezTo>
                  <a:pt x="3420" y="5937"/>
                  <a:pt x="3109" y="6050"/>
                  <a:pt x="2871" y="6301"/>
                </a:cubicBezTo>
                <a:cubicBezTo>
                  <a:pt x="2737" y="6416"/>
                  <a:pt x="2602" y="6478"/>
                  <a:pt x="2449" y="6478"/>
                </a:cubicBezTo>
                <a:cubicBezTo>
                  <a:pt x="2380" y="6478"/>
                  <a:pt x="2308" y="6466"/>
                  <a:pt x="2230" y="6440"/>
                </a:cubicBezTo>
                <a:lnTo>
                  <a:pt x="1673" y="6273"/>
                </a:lnTo>
                <a:lnTo>
                  <a:pt x="1673" y="5130"/>
                </a:lnTo>
                <a:cubicBezTo>
                  <a:pt x="1896" y="5213"/>
                  <a:pt x="2091" y="5269"/>
                  <a:pt x="2342" y="5269"/>
                </a:cubicBezTo>
                <a:cubicBezTo>
                  <a:pt x="2788" y="5269"/>
                  <a:pt x="3178" y="5074"/>
                  <a:pt x="3485" y="4767"/>
                </a:cubicBezTo>
                <a:cubicBezTo>
                  <a:pt x="3791" y="5074"/>
                  <a:pt x="4209" y="5269"/>
                  <a:pt x="4628" y="5269"/>
                </a:cubicBezTo>
                <a:cubicBezTo>
                  <a:pt x="5102" y="5269"/>
                  <a:pt x="5464" y="5074"/>
                  <a:pt x="5798" y="4767"/>
                </a:cubicBezTo>
                <a:close/>
                <a:moveTo>
                  <a:pt x="3791" y="6577"/>
                </a:moveTo>
                <a:cubicBezTo>
                  <a:pt x="4000" y="6577"/>
                  <a:pt x="4207" y="6680"/>
                  <a:pt x="4321" y="6858"/>
                </a:cubicBezTo>
                <a:lnTo>
                  <a:pt x="4182" y="6997"/>
                </a:lnTo>
                <a:cubicBezTo>
                  <a:pt x="3826" y="7340"/>
                  <a:pt x="3371" y="7508"/>
                  <a:pt x="2920" y="7508"/>
                </a:cubicBezTo>
                <a:cubicBezTo>
                  <a:pt x="2415" y="7508"/>
                  <a:pt x="1914" y="7298"/>
                  <a:pt x="1561" y="6886"/>
                </a:cubicBezTo>
                <a:lnTo>
                  <a:pt x="1561" y="6886"/>
                </a:lnTo>
                <a:lnTo>
                  <a:pt x="2091" y="7081"/>
                </a:lnTo>
                <a:cubicBezTo>
                  <a:pt x="2215" y="7120"/>
                  <a:pt x="2343" y="7139"/>
                  <a:pt x="2471" y="7139"/>
                </a:cubicBezTo>
                <a:cubicBezTo>
                  <a:pt x="2803" y="7139"/>
                  <a:pt x="3132" y="7008"/>
                  <a:pt x="3373" y="6747"/>
                </a:cubicBezTo>
                <a:cubicBezTo>
                  <a:pt x="3490" y="6630"/>
                  <a:pt x="3641" y="6577"/>
                  <a:pt x="3791" y="6577"/>
                </a:cubicBezTo>
                <a:close/>
                <a:moveTo>
                  <a:pt x="5591" y="6621"/>
                </a:moveTo>
                <a:cubicBezTo>
                  <a:pt x="5743" y="6621"/>
                  <a:pt x="5898" y="6679"/>
                  <a:pt x="6021" y="6802"/>
                </a:cubicBezTo>
                <a:cubicBezTo>
                  <a:pt x="6282" y="7042"/>
                  <a:pt x="6599" y="7168"/>
                  <a:pt x="6933" y="7168"/>
                </a:cubicBezTo>
                <a:cubicBezTo>
                  <a:pt x="7064" y="7168"/>
                  <a:pt x="7198" y="7148"/>
                  <a:pt x="7332" y="7109"/>
                </a:cubicBezTo>
                <a:lnTo>
                  <a:pt x="7833" y="6886"/>
                </a:lnTo>
                <a:lnTo>
                  <a:pt x="7833" y="6886"/>
                </a:lnTo>
                <a:cubicBezTo>
                  <a:pt x="7503" y="7299"/>
                  <a:pt x="7003" y="7529"/>
                  <a:pt x="6483" y="7529"/>
                </a:cubicBezTo>
                <a:cubicBezTo>
                  <a:pt x="6302" y="7529"/>
                  <a:pt x="6118" y="7501"/>
                  <a:pt x="5938" y="7443"/>
                </a:cubicBezTo>
                <a:cubicBezTo>
                  <a:pt x="5464" y="7304"/>
                  <a:pt x="5269" y="7025"/>
                  <a:pt x="5102" y="6886"/>
                </a:cubicBezTo>
                <a:cubicBezTo>
                  <a:pt x="5211" y="6714"/>
                  <a:pt x="5398" y="6621"/>
                  <a:pt x="5591" y="6621"/>
                </a:cubicBezTo>
                <a:close/>
                <a:moveTo>
                  <a:pt x="4628" y="7416"/>
                </a:moveTo>
                <a:cubicBezTo>
                  <a:pt x="4906" y="7694"/>
                  <a:pt x="5185" y="7945"/>
                  <a:pt x="5659" y="8085"/>
                </a:cubicBezTo>
                <a:cubicBezTo>
                  <a:pt x="5882" y="8140"/>
                  <a:pt x="6161" y="8224"/>
                  <a:pt x="6412" y="8224"/>
                </a:cubicBezTo>
                <a:cubicBezTo>
                  <a:pt x="7053" y="8224"/>
                  <a:pt x="7666" y="7973"/>
                  <a:pt x="8112" y="7527"/>
                </a:cubicBezTo>
                <a:cubicBezTo>
                  <a:pt x="8224" y="7639"/>
                  <a:pt x="8251" y="7806"/>
                  <a:pt x="8251" y="7945"/>
                </a:cubicBezTo>
                <a:cubicBezTo>
                  <a:pt x="8335" y="8280"/>
                  <a:pt x="8056" y="8558"/>
                  <a:pt x="7666" y="8558"/>
                </a:cubicBezTo>
                <a:cubicBezTo>
                  <a:pt x="7555" y="8558"/>
                  <a:pt x="7471" y="8531"/>
                  <a:pt x="7387" y="8503"/>
                </a:cubicBezTo>
                <a:cubicBezTo>
                  <a:pt x="7339" y="8479"/>
                  <a:pt x="7291" y="8468"/>
                  <a:pt x="7243" y="8468"/>
                </a:cubicBezTo>
                <a:cubicBezTo>
                  <a:pt x="7016" y="8468"/>
                  <a:pt x="6826" y="8718"/>
                  <a:pt x="6941" y="8949"/>
                </a:cubicBezTo>
                <a:cubicBezTo>
                  <a:pt x="6969" y="9060"/>
                  <a:pt x="6997" y="9172"/>
                  <a:pt x="6997" y="9227"/>
                </a:cubicBezTo>
                <a:cubicBezTo>
                  <a:pt x="6997" y="9590"/>
                  <a:pt x="6718" y="9896"/>
                  <a:pt x="6356" y="9896"/>
                </a:cubicBezTo>
                <a:cubicBezTo>
                  <a:pt x="6161" y="9896"/>
                  <a:pt x="6021" y="9813"/>
                  <a:pt x="5882" y="9729"/>
                </a:cubicBezTo>
                <a:cubicBezTo>
                  <a:pt x="5815" y="9662"/>
                  <a:pt x="5734" y="9631"/>
                  <a:pt x="5655" y="9631"/>
                </a:cubicBezTo>
                <a:cubicBezTo>
                  <a:pt x="5505" y="9631"/>
                  <a:pt x="5361" y="9742"/>
                  <a:pt x="5325" y="9924"/>
                </a:cubicBezTo>
                <a:cubicBezTo>
                  <a:pt x="5297" y="10287"/>
                  <a:pt x="5018" y="10565"/>
                  <a:pt x="4683" y="10565"/>
                </a:cubicBezTo>
                <a:cubicBezTo>
                  <a:pt x="4321" y="10565"/>
                  <a:pt x="4042" y="10287"/>
                  <a:pt x="4014" y="9924"/>
                </a:cubicBezTo>
                <a:cubicBezTo>
                  <a:pt x="3996" y="9741"/>
                  <a:pt x="3846" y="9619"/>
                  <a:pt x="3690" y="9619"/>
                </a:cubicBezTo>
                <a:cubicBezTo>
                  <a:pt x="3608" y="9619"/>
                  <a:pt x="3524" y="9652"/>
                  <a:pt x="3457" y="9729"/>
                </a:cubicBezTo>
                <a:cubicBezTo>
                  <a:pt x="3317" y="9813"/>
                  <a:pt x="3178" y="9896"/>
                  <a:pt x="3011" y="9896"/>
                </a:cubicBezTo>
                <a:cubicBezTo>
                  <a:pt x="2648" y="9896"/>
                  <a:pt x="2342" y="9618"/>
                  <a:pt x="2342" y="9227"/>
                </a:cubicBezTo>
                <a:cubicBezTo>
                  <a:pt x="2342" y="9116"/>
                  <a:pt x="2370" y="9032"/>
                  <a:pt x="2398" y="8949"/>
                </a:cubicBezTo>
                <a:cubicBezTo>
                  <a:pt x="2513" y="8718"/>
                  <a:pt x="2323" y="8468"/>
                  <a:pt x="2095" y="8468"/>
                </a:cubicBezTo>
                <a:cubicBezTo>
                  <a:pt x="2048" y="8468"/>
                  <a:pt x="2000" y="8479"/>
                  <a:pt x="1952" y="8503"/>
                </a:cubicBezTo>
                <a:cubicBezTo>
                  <a:pt x="1859" y="8555"/>
                  <a:pt x="1755" y="8583"/>
                  <a:pt x="1653" y="8583"/>
                </a:cubicBezTo>
                <a:cubicBezTo>
                  <a:pt x="1538" y="8583"/>
                  <a:pt x="1427" y="8548"/>
                  <a:pt x="1338" y="8475"/>
                </a:cubicBezTo>
                <a:cubicBezTo>
                  <a:pt x="1115" y="8335"/>
                  <a:pt x="1004" y="8112"/>
                  <a:pt x="1004" y="7917"/>
                </a:cubicBezTo>
                <a:cubicBezTo>
                  <a:pt x="1004" y="7722"/>
                  <a:pt x="1087" y="7583"/>
                  <a:pt x="1143" y="7499"/>
                </a:cubicBezTo>
                <a:cubicBezTo>
                  <a:pt x="1617" y="7945"/>
                  <a:pt x="2230" y="8196"/>
                  <a:pt x="2871" y="8196"/>
                </a:cubicBezTo>
                <a:cubicBezTo>
                  <a:pt x="3485" y="8196"/>
                  <a:pt x="4126" y="7945"/>
                  <a:pt x="4572" y="7499"/>
                </a:cubicBezTo>
                <a:lnTo>
                  <a:pt x="4628" y="7416"/>
                </a:lnTo>
                <a:close/>
                <a:moveTo>
                  <a:pt x="2732" y="1"/>
                </a:moveTo>
                <a:cubicBezTo>
                  <a:pt x="2537" y="1"/>
                  <a:pt x="2453" y="112"/>
                  <a:pt x="2398" y="279"/>
                </a:cubicBezTo>
                <a:lnTo>
                  <a:pt x="2063" y="2008"/>
                </a:lnTo>
                <a:cubicBezTo>
                  <a:pt x="1310" y="2203"/>
                  <a:pt x="753" y="2844"/>
                  <a:pt x="753" y="3624"/>
                </a:cubicBezTo>
                <a:cubicBezTo>
                  <a:pt x="753" y="4015"/>
                  <a:pt x="892" y="4321"/>
                  <a:pt x="1087" y="4600"/>
                </a:cubicBezTo>
                <a:lnTo>
                  <a:pt x="1087" y="6050"/>
                </a:lnTo>
                <a:lnTo>
                  <a:pt x="864" y="5994"/>
                </a:lnTo>
                <a:cubicBezTo>
                  <a:pt x="832" y="5987"/>
                  <a:pt x="799" y="5984"/>
                  <a:pt x="766" y="5984"/>
                </a:cubicBezTo>
                <a:cubicBezTo>
                  <a:pt x="662" y="5984"/>
                  <a:pt x="566" y="6020"/>
                  <a:pt x="502" y="6105"/>
                </a:cubicBezTo>
                <a:cubicBezTo>
                  <a:pt x="418" y="6189"/>
                  <a:pt x="391" y="6384"/>
                  <a:pt x="502" y="6468"/>
                </a:cubicBezTo>
                <a:lnTo>
                  <a:pt x="837" y="6997"/>
                </a:lnTo>
                <a:cubicBezTo>
                  <a:pt x="0" y="7806"/>
                  <a:pt x="558" y="9255"/>
                  <a:pt x="1756" y="9255"/>
                </a:cubicBezTo>
                <a:cubicBezTo>
                  <a:pt x="1756" y="10001"/>
                  <a:pt x="2361" y="10582"/>
                  <a:pt x="3036" y="10582"/>
                </a:cubicBezTo>
                <a:cubicBezTo>
                  <a:pt x="3193" y="10582"/>
                  <a:pt x="3354" y="10550"/>
                  <a:pt x="3513" y="10482"/>
                </a:cubicBezTo>
                <a:cubicBezTo>
                  <a:pt x="3736" y="10928"/>
                  <a:pt x="4182" y="11207"/>
                  <a:pt x="4711" y="11207"/>
                </a:cubicBezTo>
                <a:cubicBezTo>
                  <a:pt x="5241" y="11207"/>
                  <a:pt x="5687" y="10900"/>
                  <a:pt x="5882" y="10482"/>
                </a:cubicBezTo>
                <a:cubicBezTo>
                  <a:pt x="6040" y="10536"/>
                  <a:pt x="6198" y="10562"/>
                  <a:pt x="6351" y="10562"/>
                </a:cubicBezTo>
                <a:cubicBezTo>
                  <a:pt x="7062" y="10562"/>
                  <a:pt x="7666" y="10012"/>
                  <a:pt x="7666" y="9255"/>
                </a:cubicBezTo>
                <a:cubicBezTo>
                  <a:pt x="8865" y="9255"/>
                  <a:pt x="9450" y="7806"/>
                  <a:pt x="8586" y="6997"/>
                </a:cubicBezTo>
                <a:lnTo>
                  <a:pt x="8920" y="6468"/>
                </a:lnTo>
                <a:cubicBezTo>
                  <a:pt x="9066" y="6273"/>
                  <a:pt x="8894" y="5973"/>
                  <a:pt x="8645" y="5973"/>
                </a:cubicBezTo>
                <a:cubicBezTo>
                  <a:pt x="8608" y="5973"/>
                  <a:pt x="8570" y="5980"/>
                  <a:pt x="8530" y="5994"/>
                </a:cubicBezTo>
                <a:lnTo>
                  <a:pt x="8335" y="6050"/>
                </a:lnTo>
                <a:lnTo>
                  <a:pt x="8335" y="4600"/>
                </a:lnTo>
                <a:cubicBezTo>
                  <a:pt x="8391" y="4489"/>
                  <a:pt x="8474" y="4433"/>
                  <a:pt x="8502" y="4321"/>
                </a:cubicBezTo>
                <a:cubicBezTo>
                  <a:pt x="8725" y="4489"/>
                  <a:pt x="9032" y="4600"/>
                  <a:pt x="9311" y="4600"/>
                </a:cubicBezTo>
                <a:cubicBezTo>
                  <a:pt x="10035" y="4600"/>
                  <a:pt x="10621" y="4015"/>
                  <a:pt x="10621" y="3262"/>
                </a:cubicBezTo>
                <a:cubicBezTo>
                  <a:pt x="10621" y="2537"/>
                  <a:pt x="10035" y="1924"/>
                  <a:pt x="9339" y="1924"/>
                </a:cubicBezTo>
                <a:lnTo>
                  <a:pt x="9311" y="1924"/>
                </a:lnTo>
                <a:lnTo>
                  <a:pt x="6941"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2609"/>
        <p:cNvGrpSpPr/>
        <p:nvPr/>
      </p:nvGrpSpPr>
      <p:grpSpPr>
        <a:xfrm>
          <a:off x="0" y="0"/>
          <a:ext cx="0" cy="0"/>
          <a:chOff x="0" y="0"/>
          <a:chExt cx="0" cy="0"/>
        </a:xfrm>
      </p:grpSpPr>
      <p:sp>
        <p:nvSpPr>
          <p:cNvPr id="22610" name="Google Shape;22610;p82"/>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Creative Process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2611" name="Google Shape;22611;p82"/>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Performing Arts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2612" name="Google Shape;22612;p82"/>
          <p:cNvGrpSpPr/>
          <p:nvPr/>
        </p:nvGrpSpPr>
        <p:grpSpPr>
          <a:xfrm>
            <a:off x="4682144" y="4464291"/>
            <a:ext cx="508643" cy="489235"/>
            <a:chOff x="3511608" y="3348218"/>
            <a:chExt cx="381482" cy="366926"/>
          </a:xfrm>
        </p:grpSpPr>
        <p:sp>
          <p:nvSpPr>
            <p:cNvPr id="22613" name="Google Shape;22613;p82"/>
            <p:cNvSpPr/>
            <p:nvPr/>
          </p:nvSpPr>
          <p:spPr>
            <a:xfrm>
              <a:off x="3628211" y="3373096"/>
              <a:ext cx="133197" cy="153581"/>
            </a:xfrm>
            <a:custGeom>
              <a:avLst/>
              <a:gdLst/>
              <a:ahLst/>
              <a:cxnLst/>
              <a:rect l="l" t="t" r="r" b="b"/>
              <a:pathLst>
                <a:path w="5097" h="5877" extrusionOk="0">
                  <a:moveTo>
                    <a:pt x="539" y="1"/>
                  </a:moveTo>
                  <a:cubicBezTo>
                    <a:pt x="241" y="1"/>
                    <a:pt x="0" y="241"/>
                    <a:pt x="0" y="549"/>
                  </a:cubicBezTo>
                  <a:lnTo>
                    <a:pt x="0" y="3818"/>
                  </a:lnTo>
                  <a:cubicBezTo>
                    <a:pt x="0" y="4953"/>
                    <a:pt x="923" y="5876"/>
                    <a:pt x="2058" y="5876"/>
                  </a:cubicBezTo>
                  <a:lnTo>
                    <a:pt x="3039" y="5876"/>
                  </a:lnTo>
                  <a:cubicBezTo>
                    <a:pt x="4174" y="5876"/>
                    <a:pt x="5097" y="4953"/>
                    <a:pt x="5097" y="3818"/>
                  </a:cubicBezTo>
                  <a:lnTo>
                    <a:pt x="5097" y="549"/>
                  </a:lnTo>
                  <a:cubicBezTo>
                    <a:pt x="5097" y="241"/>
                    <a:pt x="4856" y="1"/>
                    <a:pt x="4558"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4" name="Google Shape;22614;p82"/>
            <p:cNvSpPr/>
            <p:nvPr/>
          </p:nvSpPr>
          <p:spPr>
            <a:xfrm>
              <a:off x="3511608" y="3415561"/>
              <a:ext cx="381482" cy="73406"/>
            </a:xfrm>
            <a:custGeom>
              <a:avLst/>
              <a:gdLst/>
              <a:ahLst/>
              <a:cxnLst/>
              <a:rect l="l" t="t" r="r" b="b"/>
              <a:pathLst>
                <a:path w="14598" h="2809" extrusionOk="0">
                  <a:moveTo>
                    <a:pt x="1895" y="1"/>
                  </a:moveTo>
                  <a:cubicBezTo>
                    <a:pt x="472" y="39"/>
                    <a:pt x="0" y="1943"/>
                    <a:pt x="1260" y="2636"/>
                  </a:cubicBezTo>
                  <a:cubicBezTo>
                    <a:pt x="1452" y="2742"/>
                    <a:pt x="1674" y="2799"/>
                    <a:pt x="1895" y="2809"/>
                  </a:cubicBezTo>
                  <a:lnTo>
                    <a:pt x="11963" y="2809"/>
                  </a:lnTo>
                  <a:cubicBezTo>
                    <a:pt x="12155" y="2809"/>
                    <a:pt x="12347" y="2761"/>
                    <a:pt x="12520" y="2674"/>
                  </a:cubicBezTo>
                  <a:lnTo>
                    <a:pt x="13751" y="2020"/>
                  </a:lnTo>
                  <a:lnTo>
                    <a:pt x="14376" y="1693"/>
                  </a:lnTo>
                  <a:cubicBezTo>
                    <a:pt x="14597" y="1568"/>
                    <a:pt x="14597" y="1251"/>
                    <a:pt x="14376" y="1126"/>
                  </a:cubicBezTo>
                  <a:lnTo>
                    <a:pt x="13751" y="799"/>
                  </a:lnTo>
                  <a:lnTo>
                    <a:pt x="12520" y="145"/>
                  </a:lnTo>
                  <a:cubicBezTo>
                    <a:pt x="12347" y="49"/>
                    <a:pt x="12155" y="11"/>
                    <a:pt x="11963"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5" name="Google Shape;22615;p82"/>
            <p:cNvSpPr/>
            <p:nvPr/>
          </p:nvSpPr>
          <p:spPr>
            <a:xfrm>
              <a:off x="3525171" y="3415822"/>
              <a:ext cx="35958" cy="73145"/>
            </a:xfrm>
            <a:custGeom>
              <a:avLst/>
              <a:gdLst/>
              <a:ahLst/>
              <a:cxnLst/>
              <a:rect l="l" t="t" r="r" b="b"/>
              <a:pathLst>
                <a:path w="1376" h="2799" extrusionOk="0">
                  <a:moveTo>
                    <a:pt x="1376" y="1"/>
                  </a:moveTo>
                  <a:cubicBezTo>
                    <a:pt x="606" y="10"/>
                    <a:pt x="1" y="654"/>
                    <a:pt x="10" y="1424"/>
                  </a:cubicBezTo>
                  <a:cubicBezTo>
                    <a:pt x="29" y="2174"/>
                    <a:pt x="626" y="2780"/>
                    <a:pt x="1376" y="2799"/>
                  </a:cubicBezTo>
                  <a:lnTo>
                    <a:pt x="1376" y="1"/>
                  </a:ln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6" name="Google Shape;22616;p82"/>
            <p:cNvSpPr/>
            <p:nvPr/>
          </p:nvSpPr>
          <p:spPr>
            <a:xfrm>
              <a:off x="3530188" y="3415822"/>
              <a:ext cx="30941" cy="37709"/>
            </a:xfrm>
            <a:custGeom>
              <a:avLst/>
              <a:gdLst/>
              <a:ahLst/>
              <a:cxnLst/>
              <a:rect l="l" t="t" r="r" b="b"/>
              <a:pathLst>
                <a:path w="1184" h="1443" extrusionOk="0">
                  <a:moveTo>
                    <a:pt x="1184" y="1"/>
                  </a:moveTo>
                  <a:cubicBezTo>
                    <a:pt x="693" y="10"/>
                    <a:pt x="241" y="279"/>
                    <a:pt x="1" y="722"/>
                  </a:cubicBezTo>
                  <a:cubicBezTo>
                    <a:pt x="241" y="1145"/>
                    <a:pt x="693" y="1424"/>
                    <a:pt x="1184" y="1443"/>
                  </a:cubicBezTo>
                  <a:lnTo>
                    <a:pt x="1184" y="1"/>
                  </a:ln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7" name="Google Shape;22617;p82"/>
            <p:cNvSpPr/>
            <p:nvPr/>
          </p:nvSpPr>
          <p:spPr>
            <a:xfrm>
              <a:off x="3823447" y="3415561"/>
              <a:ext cx="69643" cy="73406"/>
            </a:xfrm>
            <a:custGeom>
              <a:avLst/>
              <a:gdLst/>
              <a:ahLst/>
              <a:cxnLst/>
              <a:rect l="l" t="t" r="r" b="b"/>
              <a:pathLst>
                <a:path w="2665" h="2809" extrusionOk="0">
                  <a:moveTo>
                    <a:pt x="1" y="1"/>
                  </a:moveTo>
                  <a:lnTo>
                    <a:pt x="1" y="2780"/>
                  </a:lnTo>
                  <a:lnTo>
                    <a:pt x="1" y="2809"/>
                  </a:lnTo>
                  <a:lnTo>
                    <a:pt x="30" y="2809"/>
                  </a:lnTo>
                  <a:cubicBezTo>
                    <a:pt x="222" y="2809"/>
                    <a:pt x="414" y="2761"/>
                    <a:pt x="587" y="2674"/>
                  </a:cubicBezTo>
                  <a:lnTo>
                    <a:pt x="1818" y="2020"/>
                  </a:lnTo>
                  <a:lnTo>
                    <a:pt x="2443" y="1693"/>
                  </a:lnTo>
                  <a:cubicBezTo>
                    <a:pt x="2664" y="1568"/>
                    <a:pt x="2664" y="1241"/>
                    <a:pt x="2434" y="1126"/>
                  </a:cubicBezTo>
                  <a:lnTo>
                    <a:pt x="1809" y="789"/>
                  </a:lnTo>
                  <a:lnTo>
                    <a:pt x="578" y="145"/>
                  </a:lnTo>
                  <a:cubicBezTo>
                    <a:pt x="405" y="49"/>
                    <a:pt x="222" y="1"/>
                    <a:pt x="20"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8" name="Google Shape;22618;p82"/>
            <p:cNvSpPr/>
            <p:nvPr/>
          </p:nvSpPr>
          <p:spPr>
            <a:xfrm>
              <a:off x="3561103" y="3415822"/>
              <a:ext cx="32953" cy="73145"/>
            </a:xfrm>
            <a:custGeom>
              <a:avLst/>
              <a:gdLst/>
              <a:ahLst/>
              <a:cxnLst/>
              <a:rect l="l" t="t" r="r" b="b"/>
              <a:pathLst>
                <a:path w="1261" h="2799" extrusionOk="0">
                  <a:moveTo>
                    <a:pt x="1" y="1"/>
                  </a:moveTo>
                  <a:lnTo>
                    <a:pt x="1" y="2799"/>
                  </a:lnTo>
                  <a:lnTo>
                    <a:pt x="1260" y="2799"/>
                  </a:lnTo>
                  <a:lnTo>
                    <a:pt x="1260"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19" name="Google Shape;22619;p82"/>
            <p:cNvSpPr/>
            <p:nvPr/>
          </p:nvSpPr>
          <p:spPr>
            <a:xfrm>
              <a:off x="3594030" y="3453270"/>
              <a:ext cx="229705" cy="35697"/>
            </a:xfrm>
            <a:custGeom>
              <a:avLst/>
              <a:gdLst/>
              <a:ahLst/>
              <a:cxnLst/>
              <a:rect l="l" t="t" r="r" b="b"/>
              <a:pathLst>
                <a:path w="8790" h="1366" extrusionOk="0">
                  <a:moveTo>
                    <a:pt x="0" y="0"/>
                  </a:moveTo>
                  <a:lnTo>
                    <a:pt x="0" y="1366"/>
                  </a:lnTo>
                  <a:lnTo>
                    <a:pt x="8789" y="1366"/>
                  </a:lnTo>
                  <a:lnTo>
                    <a:pt x="8789" y="1347"/>
                  </a:lnTo>
                  <a:lnTo>
                    <a:pt x="878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0" name="Google Shape;22620;p82"/>
            <p:cNvSpPr/>
            <p:nvPr/>
          </p:nvSpPr>
          <p:spPr>
            <a:xfrm>
              <a:off x="3628211" y="3348218"/>
              <a:ext cx="133197" cy="86472"/>
            </a:xfrm>
            <a:custGeom>
              <a:avLst/>
              <a:gdLst/>
              <a:ahLst/>
              <a:cxnLst/>
              <a:rect l="l" t="t" r="r" b="b"/>
              <a:pathLst>
                <a:path w="5097" h="3309" extrusionOk="0">
                  <a:moveTo>
                    <a:pt x="625" y="1"/>
                  </a:moveTo>
                  <a:cubicBezTo>
                    <a:pt x="279" y="1"/>
                    <a:pt x="0" y="289"/>
                    <a:pt x="0" y="636"/>
                  </a:cubicBezTo>
                  <a:lnTo>
                    <a:pt x="0" y="2674"/>
                  </a:lnTo>
                  <a:cubicBezTo>
                    <a:pt x="0" y="3020"/>
                    <a:pt x="279" y="3299"/>
                    <a:pt x="625" y="3309"/>
                  </a:cubicBezTo>
                  <a:lnTo>
                    <a:pt x="644" y="3309"/>
                  </a:lnTo>
                  <a:cubicBezTo>
                    <a:pt x="962" y="3299"/>
                    <a:pt x="1231" y="3059"/>
                    <a:pt x="1270" y="2741"/>
                  </a:cubicBezTo>
                  <a:cubicBezTo>
                    <a:pt x="1298" y="3059"/>
                    <a:pt x="1568" y="3299"/>
                    <a:pt x="1895" y="3309"/>
                  </a:cubicBezTo>
                  <a:lnTo>
                    <a:pt x="1923" y="3309"/>
                  </a:lnTo>
                  <a:cubicBezTo>
                    <a:pt x="2231" y="3299"/>
                    <a:pt x="2491" y="3078"/>
                    <a:pt x="2539" y="2770"/>
                  </a:cubicBezTo>
                  <a:cubicBezTo>
                    <a:pt x="2587" y="3078"/>
                    <a:pt x="2847" y="3299"/>
                    <a:pt x="3164" y="3309"/>
                  </a:cubicBezTo>
                  <a:lnTo>
                    <a:pt x="3222" y="3309"/>
                  </a:lnTo>
                  <a:cubicBezTo>
                    <a:pt x="3520" y="3299"/>
                    <a:pt x="3770" y="3097"/>
                    <a:pt x="3837" y="2809"/>
                  </a:cubicBezTo>
                  <a:cubicBezTo>
                    <a:pt x="3895" y="3097"/>
                    <a:pt x="4154" y="3299"/>
                    <a:pt x="4452" y="3309"/>
                  </a:cubicBezTo>
                  <a:lnTo>
                    <a:pt x="4472" y="3309"/>
                  </a:lnTo>
                  <a:cubicBezTo>
                    <a:pt x="4818" y="3299"/>
                    <a:pt x="5097" y="3020"/>
                    <a:pt x="5097" y="2674"/>
                  </a:cubicBezTo>
                  <a:lnTo>
                    <a:pt x="5097" y="636"/>
                  </a:lnTo>
                  <a:cubicBezTo>
                    <a:pt x="5097" y="289"/>
                    <a:pt x="4818" y="1"/>
                    <a:pt x="4472" y="1"/>
                  </a:cubicBezTo>
                  <a:lnTo>
                    <a:pt x="4452" y="1"/>
                  </a:lnTo>
                  <a:cubicBezTo>
                    <a:pt x="4154" y="1"/>
                    <a:pt x="3895" y="212"/>
                    <a:pt x="3837" y="501"/>
                  </a:cubicBezTo>
                  <a:cubicBezTo>
                    <a:pt x="3770" y="212"/>
                    <a:pt x="3520" y="1"/>
                    <a:pt x="3222" y="1"/>
                  </a:cubicBezTo>
                  <a:lnTo>
                    <a:pt x="3164" y="1"/>
                  </a:lnTo>
                  <a:cubicBezTo>
                    <a:pt x="2847" y="1"/>
                    <a:pt x="2587" y="232"/>
                    <a:pt x="2539" y="539"/>
                  </a:cubicBezTo>
                  <a:cubicBezTo>
                    <a:pt x="2491" y="232"/>
                    <a:pt x="2231" y="1"/>
                    <a:pt x="1923" y="1"/>
                  </a:cubicBezTo>
                  <a:lnTo>
                    <a:pt x="1895" y="1"/>
                  </a:lnTo>
                  <a:cubicBezTo>
                    <a:pt x="1568" y="1"/>
                    <a:pt x="1298" y="251"/>
                    <a:pt x="1270" y="568"/>
                  </a:cubicBezTo>
                  <a:cubicBezTo>
                    <a:pt x="1231" y="251"/>
                    <a:pt x="962" y="1"/>
                    <a:pt x="64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1" name="Google Shape;22621;p82"/>
            <p:cNvSpPr/>
            <p:nvPr/>
          </p:nvSpPr>
          <p:spPr>
            <a:xfrm>
              <a:off x="3683246" y="3368836"/>
              <a:ext cx="111586" cy="157840"/>
            </a:xfrm>
            <a:custGeom>
              <a:avLst/>
              <a:gdLst/>
              <a:ahLst/>
              <a:cxnLst/>
              <a:rect l="l" t="t" r="r" b="b"/>
              <a:pathLst>
                <a:path w="4270" h="6040" extrusionOk="0">
                  <a:moveTo>
                    <a:pt x="3404" y="0"/>
                  </a:moveTo>
                  <a:cubicBezTo>
                    <a:pt x="3173" y="0"/>
                    <a:pt x="2991" y="183"/>
                    <a:pt x="2991" y="414"/>
                  </a:cubicBezTo>
                  <a:lnTo>
                    <a:pt x="2991" y="1885"/>
                  </a:lnTo>
                  <a:cubicBezTo>
                    <a:pt x="2991" y="2010"/>
                    <a:pt x="2904" y="2106"/>
                    <a:pt x="2789" y="2126"/>
                  </a:cubicBezTo>
                  <a:cubicBezTo>
                    <a:pt x="1173" y="2433"/>
                    <a:pt x="0" y="3847"/>
                    <a:pt x="0" y="5491"/>
                  </a:cubicBezTo>
                  <a:cubicBezTo>
                    <a:pt x="0" y="5789"/>
                    <a:pt x="241" y="6039"/>
                    <a:pt x="548" y="6039"/>
                  </a:cubicBezTo>
                  <a:lnTo>
                    <a:pt x="1894" y="6039"/>
                  </a:lnTo>
                  <a:cubicBezTo>
                    <a:pt x="3202" y="6039"/>
                    <a:pt x="4260" y="4972"/>
                    <a:pt x="4270" y="3664"/>
                  </a:cubicBezTo>
                  <a:lnTo>
                    <a:pt x="4270" y="2626"/>
                  </a:lnTo>
                  <a:cubicBezTo>
                    <a:pt x="4270" y="2626"/>
                    <a:pt x="4260" y="2616"/>
                    <a:pt x="4260" y="2606"/>
                  </a:cubicBezTo>
                  <a:lnTo>
                    <a:pt x="4260" y="856"/>
                  </a:lnTo>
                  <a:cubicBezTo>
                    <a:pt x="4260" y="385"/>
                    <a:pt x="3875" y="0"/>
                    <a:pt x="340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2" name="Google Shape;22622;p82"/>
            <p:cNvSpPr/>
            <p:nvPr/>
          </p:nvSpPr>
          <p:spPr>
            <a:xfrm>
              <a:off x="3651574" y="3523122"/>
              <a:ext cx="114356" cy="192022"/>
            </a:xfrm>
            <a:custGeom>
              <a:avLst/>
              <a:gdLst/>
              <a:ahLst/>
              <a:cxnLst/>
              <a:rect l="l" t="t" r="r" b="b"/>
              <a:pathLst>
                <a:path w="4376" h="7348" extrusionOk="0">
                  <a:moveTo>
                    <a:pt x="549" y="1"/>
                  </a:moveTo>
                  <a:cubicBezTo>
                    <a:pt x="241" y="1"/>
                    <a:pt x="0" y="251"/>
                    <a:pt x="0" y="549"/>
                  </a:cubicBezTo>
                  <a:lnTo>
                    <a:pt x="0" y="6799"/>
                  </a:lnTo>
                  <a:cubicBezTo>
                    <a:pt x="0" y="7097"/>
                    <a:pt x="241" y="7338"/>
                    <a:pt x="549" y="7347"/>
                  </a:cubicBezTo>
                  <a:lnTo>
                    <a:pt x="3828" y="7347"/>
                  </a:lnTo>
                  <a:cubicBezTo>
                    <a:pt x="4126" y="7338"/>
                    <a:pt x="4366" y="7097"/>
                    <a:pt x="4376" y="6799"/>
                  </a:cubicBezTo>
                  <a:lnTo>
                    <a:pt x="4376" y="549"/>
                  </a:lnTo>
                  <a:cubicBezTo>
                    <a:pt x="4366" y="251"/>
                    <a:pt x="4126" y="1"/>
                    <a:pt x="382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3" name="Google Shape;22623;p82"/>
            <p:cNvSpPr/>
            <p:nvPr/>
          </p:nvSpPr>
          <p:spPr>
            <a:xfrm>
              <a:off x="3674701" y="3587461"/>
              <a:ext cx="91229" cy="127422"/>
            </a:xfrm>
            <a:custGeom>
              <a:avLst/>
              <a:gdLst/>
              <a:ahLst/>
              <a:cxnLst/>
              <a:rect l="l" t="t" r="r" b="b"/>
              <a:pathLst>
                <a:path w="3491" h="4876" extrusionOk="0">
                  <a:moveTo>
                    <a:pt x="548" y="0"/>
                  </a:moveTo>
                  <a:cubicBezTo>
                    <a:pt x="241" y="0"/>
                    <a:pt x="0" y="250"/>
                    <a:pt x="0" y="548"/>
                  </a:cubicBezTo>
                  <a:lnTo>
                    <a:pt x="0" y="4876"/>
                  </a:lnTo>
                  <a:lnTo>
                    <a:pt x="2943" y="4876"/>
                  </a:lnTo>
                  <a:cubicBezTo>
                    <a:pt x="3241" y="4876"/>
                    <a:pt x="3481" y="4635"/>
                    <a:pt x="3491" y="4328"/>
                  </a:cubicBezTo>
                  <a:lnTo>
                    <a:pt x="3491"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4" name="Google Shape;22624;p82"/>
            <p:cNvSpPr/>
            <p:nvPr/>
          </p:nvSpPr>
          <p:spPr>
            <a:xfrm>
              <a:off x="3626695" y="3503784"/>
              <a:ext cx="169391" cy="59321"/>
            </a:xfrm>
            <a:custGeom>
              <a:avLst/>
              <a:gdLst/>
              <a:ahLst/>
              <a:cxnLst/>
              <a:rect l="l" t="t" r="r" b="b"/>
              <a:pathLst>
                <a:path w="6482" h="2270" extrusionOk="0">
                  <a:moveTo>
                    <a:pt x="770" y="0"/>
                  </a:moveTo>
                  <a:cubicBezTo>
                    <a:pt x="347" y="10"/>
                    <a:pt x="0" y="346"/>
                    <a:pt x="0" y="779"/>
                  </a:cubicBezTo>
                  <a:lnTo>
                    <a:pt x="0" y="1500"/>
                  </a:lnTo>
                  <a:cubicBezTo>
                    <a:pt x="0" y="1923"/>
                    <a:pt x="347" y="2270"/>
                    <a:pt x="770" y="2270"/>
                  </a:cubicBezTo>
                  <a:lnTo>
                    <a:pt x="5712" y="2270"/>
                  </a:lnTo>
                  <a:cubicBezTo>
                    <a:pt x="6136" y="2270"/>
                    <a:pt x="6482" y="1923"/>
                    <a:pt x="6482" y="1500"/>
                  </a:cubicBezTo>
                  <a:lnTo>
                    <a:pt x="6482" y="779"/>
                  </a:lnTo>
                  <a:cubicBezTo>
                    <a:pt x="6482" y="346"/>
                    <a:pt x="6136" y="10"/>
                    <a:pt x="57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5" name="Google Shape;22625;p82"/>
            <p:cNvSpPr/>
            <p:nvPr/>
          </p:nvSpPr>
          <p:spPr>
            <a:xfrm>
              <a:off x="3862907" y="3436180"/>
              <a:ext cx="30183" cy="32195"/>
            </a:xfrm>
            <a:custGeom>
              <a:avLst/>
              <a:gdLst/>
              <a:ahLst/>
              <a:cxnLst/>
              <a:rect l="l" t="t" r="r" b="b"/>
              <a:pathLst>
                <a:path w="1155" h="1232" extrusionOk="0">
                  <a:moveTo>
                    <a:pt x="308" y="0"/>
                  </a:moveTo>
                  <a:cubicBezTo>
                    <a:pt x="1" y="356"/>
                    <a:pt x="1" y="885"/>
                    <a:pt x="308" y="1231"/>
                  </a:cubicBezTo>
                  <a:lnTo>
                    <a:pt x="924" y="904"/>
                  </a:lnTo>
                  <a:cubicBezTo>
                    <a:pt x="1154" y="779"/>
                    <a:pt x="1154" y="452"/>
                    <a:pt x="924" y="337"/>
                  </a:cubicBezTo>
                  <a:lnTo>
                    <a:pt x="308"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6" name="Google Shape;22626;p82"/>
            <p:cNvSpPr/>
            <p:nvPr/>
          </p:nvSpPr>
          <p:spPr>
            <a:xfrm>
              <a:off x="3561103" y="3453270"/>
              <a:ext cx="32953" cy="35697"/>
            </a:xfrm>
            <a:custGeom>
              <a:avLst/>
              <a:gdLst/>
              <a:ahLst/>
              <a:cxnLst/>
              <a:rect l="l" t="t" r="r" b="b"/>
              <a:pathLst>
                <a:path w="1261" h="1366" extrusionOk="0">
                  <a:moveTo>
                    <a:pt x="1" y="0"/>
                  </a:moveTo>
                  <a:lnTo>
                    <a:pt x="1" y="1366"/>
                  </a:lnTo>
                  <a:lnTo>
                    <a:pt x="1260" y="1366"/>
                  </a:lnTo>
                  <a:lnTo>
                    <a:pt x="126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27" name="Google Shape;22627;p82"/>
          <p:cNvGrpSpPr/>
          <p:nvPr/>
        </p:nvGrpSpPr>
        <p:grpSpPr>
          <a:xfrm>
            <a:off x="2466421" y="5076453"/>
            <a:ext cx="218155" cy="488887"/>
            <a:chOff x="1849816" y="3807339"/>
            <a:chExt cx="163616" cy="366665"/>
          </a:xfrm>
        </p:grpSpPr>
        <p:sp>
          <p:nvSpPr>
            <p:cNvPr id="22628" name="Google Shape;22628;p82"/>
            <p:cNvSpPr/>
            <p:nvPr/>
          </p:nvSpPr>
          <p:spPr>
            <a:xfrm>
              <a:off x="1849816" y="4128743"/>
              <a:ext cx="163616" cy="45261"/>
            </a:xfrm>
            <a:custGeom>
              <a:avLst/>
              <a:gdLst/>
              <a:ahLst/>
              <a:cxnLst/>
              <a:rect l="l" t="t" r="r" b="b"/>
              <a:pathLst>
                <a:path w="6261" h="1732" extrusionOk="0">
                  <a:moveTo>
                    <a:pt x="20" y="0"/>
                  </a:moveTo>
                  <a:lnTo>
                    <a:pt x="1" y="135"/>
                  </a:lnTo>
                  <a:lnTo>
                    <a:pt x="1" y="1327"/>
                  </a:lnTo>
                  <a:cubicBezTo>
                    <a:pt x="1" y="1548"/>
                    <a:pt x="183" y="1731"/>
                    <a:pt x="404" y="1731"/>
                  </a:cubicBezTo>
                  <a:lnTo>
                    <a:pt x="5876" y="1731"/>
                  </a:lnTo>
                  <a:cubicBezTo>
                    <a:pt x="6087" y="1721"/>
                    <a:pt x="6261" y="1539"/>
                    <a:pt x="6261" y="1327"/>
                  </a:cubicBezTo>
                  <a:lnTo>
                    <a:pt x="6261" y="125"/>
                  </a:lnTo>
                  <a:lnTo>
                    <a:pt x="6251"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29" name="Google Shape;22629;p82"/>
            <p:cNvSpPr/>
            <p:nvPr/>
          </p:nvSpPr>
          <p:spPr>
            <a:xfrm>
              <a:off x="1879712" y="4132010"/>
              <a:ext cx="133720" cy="41995"/>
            </a:xfrm>
            <a:custGeom>
              <a:avLst/>
              <a:gdLst/>
              <a:ahLst/>
              <a:cxnLst/>
              <a:rect l="l" t="t" r="r" b="b"/>
              <a:pathLst>
                <a:path w="5117" h="1607" extrusionOk="0">
                  <a:moveTo>
                    <a:pt x="5117" y="0"/>
                  </a:moveTo>
                  <a:lnTo>
                    <a:pt x="1" y="10"/>
                  </a:lnTo>
                  <a:lnTo>
                    <a:pt x="1" y="1202"/>
                  </a:lnTo>
                  <a:cubicBezTo>
                    <a:pt x="1" y="1423"/>
                    <a:pt x="184" y="1606"/>
                    <a:pt x="405" y="1606"/>
                  </a:cubicBezTo>
                  <a:lnTo>
                    <a:pt x="4732" y="1606"/>
                  </a:lnTo>
                  <a:cubicBezTo>
                    <a:pt x="4943" y="1596"/>
                    <a:pt x="5117" y="1414"/>
                    <a:pt x="5117" y="1202"/>
                  </a:cubicBezTo>
                  <a:lnTo>
                    <a:pt x="5117" y="0"/>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0" name="Google Shape;22630;p82"/>
            <p:cNvSpPr/>
            <p:nvPr/>
          </p:nvSpPr>
          <p:spPr>
            <a:xfrm>
              <a:off x="1863901" y="4145076"/>
              <a:ext cx="11315" cy="28667"/>
            </a:xfrm>
            <a:custGeom>
              <a:avLst/>
              <a:gdLst/>
              <a:ahLst/>
              <a:cxnLst/>
              <a:rect l="l" t="t" r="r" b="b"/>
              <a:pathLst>
                <a:path w="433" h="1097" extrusionOk="0">
                  <a:moveTo>
                    <a:pt x="216" y="0"/>
                  </a:moveTo>
                  <a:cubicBezTo>
                    <a:pt x="113" y="0"/>
                    <a:pt x="10" y="68"/>
                    <a:pt x="0" y="202"/>
                  </a:cubicBezTo>
                  <a:lnTo>
                    <a:pt x="0" y="1096"/>
                  </a:lnTo>
                  <a:lnTo>
                    <a:pt x="433" y="1096"/>
                  </a:lnTo>
                  <a:lnTo>
                    <a:pt x="433" y="202"/>
                  </a:lnTo>
                  <a:cubicBezTo>
                    <a:pt x="423" y="68"/>
                    <a:pt x="320" y="0"/>
                    <a:pt x="21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1" name="Google Shape;22631;p82"/>
            <p:cNvSpPr/>
            <p:nvPr/>
          </p:nvSpPr>
          <p:spPr>
            <a:xfrm>
              <a:off x="1889015" y="4145076"/>
              <a:ext cx="11080" cy="28667"/>
            </a:xfrm>
            <a:custGeom>
              <a:avLst/>
              <a:gdLst/>
              <a:ahLst/>
              <a:cxnLst/>
              <a:rect l="l" t="t" r="r" b="b"/>
              <a:pathLst>
                <a:path w="424" h="1097" extrusionOk="0">
                  <a:moveTo>
                    <a:pt x="212" y="0"/>
                  </a:moveTo>
                  <a:cubicBezTo>
                    <a:pt x="111" y="0"/>
                    <a:pt x="10" y="68"/>
                    <a:pt x="1" y="202"/>
                  </a:cubicBezTo>
                  <a:lnTo>
                    <a:pt x="1" y="1096"/>
                  </a:lnTo>
                  <a:lnTo>
                    <a:pt x="424" y="1096"/>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2" name="Google Shape;22632;p82"/>
            <p:cNvSpPr/>
            <p:nvPr/>
          </p:nvSpPr>
          <p:spPr>
            <a:xfrm>
              <a:off x="1913893" y="4145076"/>
              <a:ext cx="11342" cy="28667"/>
            </a:xfrm>
            <a:custGeom>
              <a:avLst/>
              <a:gdLst/>
              <a:ahLst/>
              <a:cxnLst/>
              <a:rect l="l" t="t" r="r" b="b"/>
              <a:pathLst>
                <a:path w="434" h="1097" extrusionOk="0">
                  <a:moveTo>
                    <a:pt x="213" y="0"/>
                  </a:moveTo>
                  <a:cubicBezTo>
                    <a:pt x="111" y="0"/>
                    <a:pt x="10" y="68"/>
                    <a:pt x="1" y="202"/>
                  </a:cubicBezTo>
                  <a:lnTo>
                    <a:pt x="1" y="1096"/>
                  </a:lnTo>
                  <a:lnTo>
                    <a:pt x="433" y="1096"/>
                  </a:lnTo>
                  <a:lnTo>
                    <a:pt x="433" y="202"/>
                  </a:lnTo>
                  <a:cubicBezTo>
                    <a:pt x="419" y="68"/>
                    <a:pt x="316"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3" name="Google Shape;22633;p82"/>
            <p:cNvSpPr/>
            <p:nvPr/>
          </p:nvSpPr>
          <p:spPr>
            <a:xfrm>
              <a:off x="1939032" y="4145076"/>
              <a:ext cx="11315" cy="28667"/>
            </a:xfrm>
            <a:custGeom>
              <a:avLst/>
              <a:gdLst/>
              <a:ahLst/>
              <a:cxnLst/>
              <a:rect l="l" t="t" r="r" b="b"/>
              <a:pathLst>
                <a:path w="433" h="1097" extrusionOk="0">
                  <a:moveTo>
                    <a:pt x="213" y="0"/>
                  </a:moveTo>
                  <a:cubicBezTo>
                    <a:pt x="111" y="0"/>
                    <a:pt x="10" y="68"/>
                    <a:pt x="0" y="202"/>
                  </a:cubicBezTo>
                  <a:lnTo>
                    <a:pt x="0" y="1096"/>
                  </a:lnTo>
                  <a:lnTo>
                    <a:pt x="433" y="1096"/>
                  </a:lnTo>
                  <a:lnTo>
                    <a:pt x="433" y="202"/>
                  </a:lnTo>
                  <a:cubicBezTo>
                    <a:pt x="419" y="68"/>
                    <a:pt x="315" y="0"/>
                    <a:pt x="21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4" name="Google Shape;22634;p82"/>
            <p:cNvSpPr/>
            <p:nvPr/>
          </p:nvSpPr>
          <p:spPr>
            <a:xfrm>
              <a:off x="1964146" y="4145076"/>
              <a:ext cx="11342" cy="28667"/>
            </a:xfrm>
            <a:custGeom>
              <a:avLst/>
              <a:gdLst/>
              <a:ahLst/>
              <a:cxnLst/>
              <a:rect l="l" t="t" r="r" b="b"/>
              <a:pathLst>
                <a:path w="434" h="1097" extrusionOk="0">
                  <a:moveTo>
                    <a:pt x="214" y="0"/>
                  </a:moveTo>
                  <a:cubicBezTo>
                    <a:pt x="111" y="0"/>
                    <a:pt x="10" y="68"/>
                    <a:pt x="1" y="202"/>
                  </a:cubicBezTo>
                  <a:lnTo>
                    <a:pt x="1" y="1096"/>
                  </a:lnTo>
                  <a:lnTo>
                    <a:pt x="434" y="1096"/>
                  </a:lnTo>
                  <a:lnTo>
                    <a:pt x="434" y="202"/>
                  </a:lnTo>
                  <a:cubicBezTo>
                    <a:pt x="419" y="68"/>
                    <a:pt x="316" y="0"/>
                    <a:pt x="214"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5" name="Google Shape;22635;p82"/>
            <p:cNvSpPr/>
            <p:nvPr/>
          </p:nvSpPr>
          <p:spPr>
            <a:xfrm>
              <a:off x="1989285" y="4145076"/>
              <a:ext cx="11342" cy="28667"/>
            </a:xfrm>
            <a:custGeom>
              <a:avLst/>
              <a:gdLst/>
              <a:ahLst/>
              <a:cxnLst/>
              <a:rect l="l" t="t" r="r" b="b"/>
              <a:pathLst>
                <a:path w="434" h="1097" extrusionOk="0">
                  <a:moveTo>
                    <a:pt x="212" y="0"/>
                  </a:moveTo>
                  <a:cubicBezTo>
                    <a:pt x="111" y="0"/>
                    <a:pt x="10" y="68"/>
                    <a:pt x="0" y="202"/>
                  </a:cubicBezTo>
                  <a:lnTo>
                    <a:pt x="0" y="1096"/>
                  </a:lnTo>
                  <a:lnTo>
                    <a:pt x="433" y="1096"/>
                  </a:lnTo>
                  <a:lnTo>
                    <a:pt x="433" y="202"/>
                  </a:lnTo>
                  <a:lnTo>
                    <a:pt x="424" y="202"/>
                  </a:lnTo>
                  <a:cubicBezTo>
                    <a:pt x="414" y="68"/>
                    <a:pt x="313" y="0"/>
                    <a:pt x="2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6" name="Google Shape;22636;p82"/>
            <p:cNvSpPr/>
            <p:nvPr/>
          </p:nvSpPr>
          <p:spPr>
            <a:xfrm>
              <a:off x="1901585" y="3850798"/>
              <a:ext cx="60079" cy="68389"/>
            </a:xfrm>
            <a:custGeom>
              <a:avLst/>
              <a:gdLst/>
              <a:ahLst/>
              <a:cxnLst/>
              <a:rect l="l" t="t" r="r" b="b"/>
              <a:pathLst>
                <a:path w="2299" h="2617" extrusionOk="0">
                  <a:moveTo>
                    <a:pt x="0" y="1"/>
                  </a:moveTo>
                  <a:lnTo>
                    <a:pt x="0" y="2616"/>
                  </a:lnTo>
                  <a:lnTo>
                    <a:pt x="2299" y="2616"/>
                  </a:lnTo>
                  <a:lnTo>
                    <a:pt x="229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7" name="Google Shape;22637;p82"/>
            <p:cNvSpPr/>
            <p:nvPr/>
          </p:nvSpPr>
          <p:spPr>
            <a:xfrm>
              <a:off x="1929468" y="3850798"/>
              <a:ext cx="32195" cy="68389"/>
            </a:xfrm>
            <a:custGeom>
              <a:avLst/>
              <a:gdLst/>
              <a:ahLst/>
              <a:cxnLst/>
              <a:rect l="l" t="t" r="r" b="b"/>
              <a:pathLst>
                <a:path w="1232" h="2617" extrusionOk="0">
                  <a:moveTo>
                    <a:pt x="1" y="1"/>
                  </a:moveTo>
                  <a:lnTo>
                    <a:pt x="1" y="2616"/>
                  </a:lnTo>
                  <a:lnTo>
                    <a:pt x="1232" y="2616"/>
                  </a:lnTo>
                  <a:lnTo>
                    <a:pt x="1232" y="1"/>
                  </a:ln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8" name="Google Shape;22638;p82"/>
            <p:cNvSpPr/>
            <p:nvPr/>
          </p:nvSpPr>
          <p:spPr>
            <a:xfrm>
              <a:off x="1850077" y="3886233"/>
              <a:ext cx="163354" cy="245802"/>
            </a:xfrm>
            <a:custGeom>
              <a:avLst/>
              <a:gdLst/>
              <a:ahLst/>
              <a:cxnLst/>
              <a:rect l="l" t="t" r="r" b="b"/>
              <a:pathLst>
                <a:path w="6251" h="9406" extrusionOk="0">
                  <a:moveTo>
                    <a:pt x="1481" y="1"/>
                  </a:moveTo>
                  <a:cubicBezTo>
                    <a:pt x="1298" y="1"/>
                    <a:pt x="1144" y="145"/>
                    <a:pt x="1116" y="328"/>
                  </a:cubicBezTo>
                  <a:lnTo>
                    <a:pt x="10" y="9271"/>
                  </a:lnTo>
                  <a:lnTo>
                    <a:pt x="0" y="9405"/>
                  </a:lnTo>
                  <a:lnTo>
                    <a:pt x="6251" y="9405"/>
                  </a:lnTo>
                  <a:lnTo>
                    <a:pt x="6241" y="9271"/>
                  </a:lnTo>
                  <a:lnTo>
                    <a:pt x="5125" y="328"/>
                  </a:lnTo>
                  <a:cubicBezTo>
                    <a:pt x="5097" y="145"/>
                    <a:pt x="4943" y="1"/>
                    <a:pt x="476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39" name="Google Shape;22639;p82"/>
            <p:cNvSpPr/>
            <p:nvPr/>
          </p:nvSpPr>
          <p:spPr>
            <a:xfrm>
              <a:off x="1887003" y="3807339"/>
              <a:ext cx="88981" cy="54042"/>
            </a:xfrm>
            <a:custGeom>
              <a:avLst/>
              <a:gdLst/>
              <a:ahLst/>
              <a:cxnLst/>
              <a:rect l="l" t="t" r="r" b="b"/>
              <a:pathLst>
                <a:path w="3405" h="2068" extrusionOk="0">
                  <a:moveTo>
                    <a:pt x="347" y="0"/>
                  </a:moveTo>
                  <a:cubicBezTo>
                    <a:pt x="164" y="0"/>
                    <a:pt x="10" y="154"/>
                    <a:pt x="1" y="347"/>
                  </a:cubicBezTo>
                  <a:lnTo>
                    <a:pt x="1" y="1722"/>
                  </a:lnTo>
                  <a:cubicBezTo>
                    <a:pt x="10" y="1914"/>
                    <a:pt x="164" y="2068"/>
                    <a:pt x="347" y="2068"/>
                  </a:cubicBezTo>
                  <a:lnTo>
                    <a:pt x="3059" y="2068"/>
                  </a:lnTo>
                  <a:cubicBezTo>
                    <a:pt x="3251" y="2068"/>
                    <a:pt x="3405" y="1914"/>
                    <a:pt x="3405" y="1722"/>
                  </a:cubicBezTo>
                  <a:lnTo>
                    <a:pt x="3405" y="347"/>
                  </a:lnTo>
                  <a:cubicBezTo>
                    <a:pt x="3405" y="154"/>
                    <a:pt x="3251" y="0"/>
                    <a:pt x="305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0" name="Google Shape;22640;p82"/>
            <p:cNvSpPr/>
            <p:nvPr/>
          </p:nvSpPr>
          <p:spPr>
            <a:xfrm>
              <a:off x="1879712" y="3886233"/>
              <a:ext cx="133720" cy="245802"/>
            </a:xfrm>
            <a:custGeom>
              <a:avLst/>
              <a:gdLst/>
              <a:ahLst/>
              <a:cxnLst/>
              <a:rect l="l" t="t" r="r" b="b"/>
              <a:pathLst>
                <a:path w="5117" h="9406" extrusionOk="0">
                  <a:moveTo>
                    <a:pt x="1482" y="1"/>
                  </a:moveTo>
                  <a:cubicBezTo>
                    <a:pt x="1299" y="1"/>
                    <a:pt x="1145" y="145"/>
                    <a:pt x="1126" y="328"/>
                  </a:cubicBezTo>
                  <a:lnTo>
                    <a:pt x="1" y="9405"/>
                  </a:lnTo>
                  <a:lnTo>
                    <a:pt x="5117" y="9405"/>
                  </a:lnTo>
                  <a:lnTo>
                    <a:pt x="3982" y="328"/>
                  </a:lnTo>
                  <a:cubicBezTo>
                    <a:pt x="3963" y="145"/>
                    <a:pt x="3809" y="1"/>
                    <a:pt x="362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1" name="Google Shape;22641;p82"/>
            <p:cNvSpPr/>
            <p:nvPr/>
          </p:nvSpPr>
          <p:spPr>
            <a:xfrm>
              <a:off x="1917160" y="3807339"/>
              <a:ext cx="58824" cy="54042"/>
            </a:xfrm>
            <a:custGeom>
              <a:avLst/>
              <a:gdLst/>
              <a:ahLst/>
              <a:cxnLst/>
              <a:rect l="l" t="t" r="r" b="b"/>
              <a:pathLst>
                <a:path w="2251" h="2068" extrusionOk="0">
                  <a:moveTo>
                    <a:pt x="347" y="0"/>
                  </a:moveTo>
                  <a:cubicBezTo>
                    <a:pt x="154" y="0"/>
                    <a:pt x="1" y="154"/>
                    <a:pt x="1" y="347"/>
                  </a:cubicBezTo>
                  <a:lnTo>
                    <a:pt x="1" y="1722"/>
                  </a:lnTo>
                  <a:cubicBezTo>
                    <a:pt x="1" y="1914"/>
                    <a:pt x="154" y="2068"/>
                    <a:pt x="347" y="2068"/>
                  </a:cubicBezTo>
                  <a:lnTo>
                    <a:pt x="1905" y="2068"/>
                  </a:lnTo>
                  <a:cubicBezTo>
                    <a:pt x="2097" y="2068"/>
                    <a:pt x="2251" y="1914"/>
                    <a:pt x="2251" y="1722"/>
                  </a:cubicBezTo>
                  <a:lnTo>
                    <a:pt x="2251" y="347"/>
                  </a:lnTo>
                  <a:cubicBezTo>
                    <a:pt x="2251" y="154"/>
                    <a:pt x="2097" y="0"/>
                    <a:pt x="1905"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42" name="Google Shape;22642;p82"/>
          <p:cNvGrpSpPr/>
          <p:nvPr/>
        </p:nvGrpSpPr>
        <p:grpSpPr>
          <a:xfrm>
            <a:off x="3033009" y="5076418"/>
            <a:ext cx="269723" cy="488573"/>
            <a:chOff x="2274757" y="3807313"/>
            <a:chExt cx="202292" cy="366430"/>
          </a:xfrm>
        </p:grpSpPr>
        <p:sp>
          <p:nvSpPr>
            <p:cNvPr id="22643" name="Google Shape;22643;p82"/>
            <p:cNvSpPr/>
            <p:nvPr/>
          </p:nvSpPr>
          <p:spPr>
            <a:xfrm>
              <a:off x="2322579" y="3811181"/>
              <a:ext cx="39904" cy="57988"/>
            </a:xfrm>
            <a:custGeom>
              <a:avLst/>
              <a:gdLst/>
              <a:ahLst/>
              <a:cxnLst/>
              <a:rect l="l" t="t" r="r" b="b"/>
              <a:pathLst>
                <a:path w="1527" h="2219" extrusionOk="0">
                  <a:moveTo>
                    <a:pt x="764" y="0"/>
                  </a:moveTo>
                  <a:cubicBezTo>
                    <a:pt x="372" y="0"/>
                    <a:pt x="0" y="311"/>
                    <a:pt x="7" y="767"/>
                  </a:cubicBezTo>
                  <a:lnTo>
                    <a:pt x="7" y="1873"/>
                  </a:lnTo>
                  <a:cubicBezTo>
                    <a:pt x="7" y="2065"/>
                    <a:pt x="151" y="2219"/>
                    <a:pt x="343" y="2219"/>
                  </a:cubicBezTo>
                  <a:lnTo>
                    <a:pt x="1190" y="2219"/>
                  </a:lnTo>
                  <a:cubicBezTo>
                    <a:pt x="1209" y="2219"/>
                    <a:pt x="1228" y="2209"/>
                    <a:pt x="1257" y="2209"/>
                  </a:cubicBezTo>
                  <a:cubicBezTo>
                    <a:pt x="1411" y="2180"/>
                    <a:pt x="1526" y="2036"/>
                    <a:pt x="1526" y="1873"/>
                  </a:cubicBezTo>
                  <a:lnTo>
                    <a:pt x="1526" y="767"/>
                  </a:lnTo>
                  <a:cubicBezTo>
                    <a:pt x="1526" y="565"/>
                    <a:pt x="1449" y="373"/>
                    <a:pt x="1305" y="228"/>
                  </a:cubicBezTo>
                  <a:cubicBezTo>
                    <a:pt x="1286" y="219"/>
                    <a:pt x="1276" y="200"/>
                    <a:pt x="1257" y="190"/>
                  </a:cubicBezTo>
                  <a:cubicBezTo>
                    <a:pt x="1108" y="59"/>
                    <a:pt x="934" y="0"/>
                    <a:pt x="7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4" name="Google Shape;22644;p82"/>
            <p:cNvSpPr/>
            <p:nvPr/>
          </p:nvSpPr>
          <p:spPr>
            <a:xfrm>
              <a:off x="2347379" y="3816120"/>
              <a:ext cx="16098" cy="52814"/>
            </a:xfrm>
            <a:custGeom>
              <a:avLst/>
              <a:gdLst/>
              <a:ahLst/>
              <a:cxnLst/>
              <a:rect l="l" t="t" r="r" b="b"/>
              <a:pathLst>
                <a:path w="616" h="2021" extrusionOk="0">
                  <a:moveTo>
                    <a:pt x="308" y="1"/>
                  </a:moveTo>
                  <a:cubicBezTo>
                    <a:pt x="135" y="136"/>
                    <a:pt x="39" y="347"/>
                    <a:pt x="39" y="578"/>
                  </a:cubicBezTo>
                  <a:lnTo>
                    <a:pt x="39" y="1684"/>
                  </a:lnTo>
                  <a:cubicBezTo>
                    <a:pt x="0" y="1857"/>
                    <a:pt x="125" y="2020"/>
                    <a:pt x="308" y="2020"/>
                  </a:cubicBezTo>
                  <a:cubicBezTo>
                    <a:pt x="481" y="2020"/>
                    <a:pt x="616" y="1857"/>
                    <a:pt x="577" y="1684"/>
                  </a:cubicBezTo>
                  <a:lnTo>
                    <a:pt x="577" y="578"/>
                  </a:lnTo>
                  <a:cubicBezTo>
                    <a:pt x="577" y="376"/>
                    <a:pt x="500" y="184"/>
                    <a:pt x="356" y="39"/>
                  </a:cubicBezTo>
                  <a:cubicBezTo>
                    <a:pt x="337" y="30"/>
                    <a:pt x="327" y="11"/>
                    <a:pt x="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5" name="Google Shape;22645;p82"/>
            <p:cNvSpPr/>
            <p:nvPr/>
          </p:nvSpPr>
          <p:spPr>
            <a:xfrm>
              <a:off x="2274757" y="3854587"/>
              <a:ext cx="135706" cy="319156"/>
            </a:xfrm>
            <a:custGeom>
              <a:avLst/>
              <a:gdLst/>
              <a:ahLst/>
              <a:cxnLst/>
              <a:rect l="l" t="t" r="r" b="b"/>
              <a:pathLst>
                <a:path w="5193" h="12213" extrusionOk="0">
                  <a:moveTo>
                    <a:pt x="2231" y="0"/>
                  </a:moveTo>
                  <a:cubicBezTo>
                    <a:pt x="1000" y="0"/>
                    <a:pt x="10" y="991"/>
                    <a:pt x="10" y="2221"/>
                  </a:cubicBezTo>
                  <a:lnTo>
                    <a:pt x="10" y="11424"/>
                  </a:lnTo>
                  <a:cubicBezTo>
                    <a:pt x="0" y="11847"/>
                    <a:pt x="337" y="12193"/>
                    <a:pt x="750" y="12212"/>
                  </a:cubicBezTo>
                  <a:lnTo>
                    <a:pt x="4443" y="12212"/>
                  </a:lnTo>
                  <a:cubicBezTo>
                    <a:pt x="4856" y="12193"/>
                    <a:pt x="5193" y="11847"/>
                    <a:pt x="5183" y="11424"/>
                  </a:cubicBezTo>
                  <a:lnTo>
                    <a:pt x="5183" y="2221"/>
                  </a:lnTo>
                  <a:cubicBezTo>
                    <a:pt x="5183" y="1029"/>
                    <a:pt x="4251" y="58"/>
                    <a:pt x="3068"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6" name="Google Shape;22646;p82"/>
            <p:cNvSpPr/>
            <p:nvPr/>
          </p:nvSpPr>
          <p:spPr>
            <a:xfrm>
              <a:off x="2297858" y="3854326"/>
              <a:ext cx="113859" cy="319418"/>
            </a:xfrm>
            <a:custGeom>
              <a:avLst/>
              <a:gdLst/>
              <a:ahLst/>
              <a:cxnLst/>
              <a:rect l="l" t="t" r="r" b="b"/>
              <a:pathLst>
                <a:path w="4357" h="12223" extrusionOk="0">
                  <a:moveTo>
                    <a:pt x="2184" y="1"/>
                  </a:moveTo>
                  <a:cubicBezTo>
                    <a:pt x="963" y="1"/>
                    <a:pt x="1" y="1020"/>
                    <a:pt x="59" y="2231"/>
                  </a:cubicBezTo>
                  <a:lnTo>
                    <a:pt x="59" y="11434"/>
                  </a:lnTo>
                  <a:cubicBezTo>
                    <a:pt x="59" y="11857"/>
                    <a:pt x="386" y="12203"/>
                    <a:pt x="799" y="12222"/>
                  </a:cubicBezTo>
                  <a:lnTo>
                    <a:pt x="3559" y="12222"/>
                  </a:lnTo>
                  <a:cubicBezTo>
                    <a:pt x="3972" y="12203"/>
                    <a:pt x="4309" y="11857"/>
                    <a:pt x="4299" y="11434"/>
                  </a:cubicBezTo>
                  <a:lnTo>
                    <a:pt x="4299" y="2231"/>
                  </a:lnTo>
                  <a:cubicBezTo>
                    <a:pt x="4357" y="1020"/>
                    <a:pt x="3395" y="1"/>
                    <a:pt x="2184"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7" name="Google Shape;22647;p82"/>
            <p:cNvSpPr/>
            <p:nvPr/>
          </p:nvSpPr>
          <p:spPr>
            <a:xfrm>
              <a:off x="2348372" y="3828193"/>
              <a:ext cx="12335" cy="12335"/>
            </a:xfrm>
            <a:custGeom>
              <a:avLst/>
              <a:gdLst/>
              <a:ahLst/>
              <a:cxnLst/>
              <a:rect l="l" t="t" r="r" b="b"/>
              <a:pathLst>
                <a:path w="472" h="472" extrusionOk="0">
                  <a:moveTo>
                    <a:pt x="232" y="0"/>
                  </a:moveTo>
                  <a:cubicBezTo>
                    <a:pt x="107" y="0"/>
                    <a:pt x="1" y="106"/>
                    <a:pt x="1" y="231"/>
                  </a:cubicBezTo>
                  <a:cubicBezTo>
                    <a:pt x="1" y="366"/>
                    <a:pt x="107" y="472"/>
                    <a:pt x="232" y="472"/>
                  </a:cubicBezTo>
                  <a:cubicBezTo>
                    <a:pt x="366" y="472"/>
                    <a:pt x="472" y="366"/>
                    <a:pt x="472" y="231"/>
                  </a:cubicBezTo>
                  <a:cubicBezTo>
                    <a:pt x="472" y="106"/>
                    <a:pt x="366" y="0"/>
                    <a:pt x="23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8" name="Google Shape;22648;p82"/>
            <p:cNvSpPr/>
            <p:nvPr/>
          </p:nvSpPr>
          <p:spPr>
            <a:xfrm>
              <a:off x="2377771" y="3838463"/>
              <a:ext cx="95985" cy="40270"/>
            </a:xfrm>
            <a:custGeom>
              <a:avLst/>
              <a:gdLst/>
              <a:ahLst/>
              <a:cxnLst/>
              <a:rect l="l" t="t" r="r" b="b"/>
              <a:pathLst>
                <a:path w="3673" h="1541" extrusionOk="0">
                  <a:moveTo>
                    <a:pt x="300" y="0"/>
                  </a:moveTo>
                  <a:cubicBezTo>
                    <a:pt x="54" y="0"/>
                    <a:pt x="1" y="369"/>
                    <a:pt x="260" y="425"/>
                  </a:cubicBezTo>
                  <a:cubicBezTo>
                    <a:pt x="260" y="425"/>
                    <a:pt x="472" y="463"/>
                    <a:pt x="780" y="531"/>
                  </a:cubicBezTo>
                  <a:lnTo>
                    <a:pt x="828" y="531"/>
                  </a:lnTo>
                  <a:cubicBezTo>
                    <a:pt x="1078" y="531"/>
                    <a:pt x="1116" y="175"/>
                    <a:pt x="876" y="117"/>
                  </a:cubicBezTo>
                  <a:cubicBezTo>
                    <a:pt x="549" y="40"/>
                    <a:pt x="337" y="2"/>
                    <a:pt x="328" y="2"/>
                  </a:cubicBezTo>
                  <a:cubicBezTo>
                    <a:pt x="318" y="1"/>
                    <a:pt x="309" y="0"/>
                    <a:pt x="300" y="0"/>
                  </a:cubicBezTo>
                  <a:close/>
                  <a:moveTo>
                    <a:pt x="1652" y="321"/>
                  </a:moveTo>
                  <a:cubicBezTo>
                    <a:pt x="1436" y="321"/>
                    <a:pt x="1358" y="644"/>
                    <a:pt x="1587" y="733"/>
                  </a:cubicBezTo>
                  <a:cubicBezTo>
                    <a:pt x="1770" y="781"/>
                    <a:pt x="1934" y="838"/>
                    <a:pt x="2087" y="896"/>
                  </a:cubicBezTo>
                  <a:cubicBezTo>
                    <a:pt x="2116" y="906"/>
                    <a:pt x="2136" y="906"/>
                    <a:pt x="2164" y="906"/>
                  </a:cubicBezTo>
                  <a:cubicBezTo>
                    <a:pt x="2395" y="906"/>
                    <a:pt x="2453" y="579"/>
                    <a:pt x="2232" y="492"/>
                  </a:cubicBezTo>
                  <a:cubicBezTo>
                    <a:pt x="2068" y="434"/>
                    <a:pt x="1895" y="377"/>
                    <a:pt x="1712" y="329"/>
                  </a:cubicBezTo>
                  <a:cubicBezTo>
                    <a:pt x="1691" y="323"/>
                    <a:pt x="1671" y="321"/>
                    <a:pt x="1652" y="321"/>
                  </a:cubicBezTo>
                  <a:close/>
                  <a:moveTo>
                    <a:pt x="2948" y="828"/>
                  </a:moveTo>
                  <a:cubicBezTo>
                    <a:pt x="2758" y="828"/>
                    <a:pt x="2646" y="1098"/>
                    <a:pt x="2838" y="1223"/>
                  </a:cubicBezTo>
                  <a:cubicBezTo>
                    <a:pt x="2991" y="1290"/>
                    <a:pt x="3126" y="1386"/>
                    <a:pt x="3261" y="1492"/>
                  </a:cubicBezTo>
                  <a:cubicBezTo>
                    <a:pt x="3289" y="1520"/>
                    <a:pt x="3335" y="1539"/>
                    <a:pt x="3390" y="1540"/>
                  </a:cubicBezTo>
                  <a:lnTo>
                    <a:pt x="3390" y="1540"/>
                  </a:lnTo>
                  <a:cubicBezTo>
                    <a:pt x="3589" y="1536"/>
                    <a:pt x="3673" y="1289"/>
                    <a:pt x="3520" y="1165"/>
                  </a:cubicBezTo>
                  <a:cubicBezTo>
                    <a:pt x="3376" y="1040"/>
                    <a:pt x="3213" y="934"/>
                    <a:pt x="3039" y="848"/>
                  </a:cubicBezTo>
                  <a:cubicBezTo>
                    <a:pt x="3008" y="834"/>
                    <a:pt x="2977" y="828"/>
                    <a:pt x="2948" y="828"/>
                  </a:cubicBezTo>
                  <a:close/>
                  <a:moveTo>
                    <a:pt x="3390" y="1540"/>
                  </a:moveTo>
                  <a:lnTo>
                    <a:pt x="3390" y="1540"/>
                  </a:lnTo>
                  <a:cubicBezTo>
                    <a:pt x="3389" y="1540"/>
                    <a:pt x="3387" y="1540"/>
                    <a:pt x="3386" y="1540"/>
                  </a:cubicBezTo>
                  <a:lnTo>
                    <a:pt x="3395" y="1540"/>
                  </a:lnTo>
                  <a:cubicBezTo>
                    <a:pt x="3394" y="1540"/>
                    <a:pt x="3392" y="1540"/>
                    <a:pt x="3390" y="154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49" name="Google Shape;22649;p82"/>
            <p:cNvSpPr/>
            <p:nvPr/>
          </p:nvSpPr>
          <p:spPr>
            <a:xfrm>
              <a:off x="2377274" y="3807313"/>
              <a:ext cx="99774" cy="27700"/>
            </a:xfrm>
            <a:custGeom>
              <a:avLst/>
              <a:gdLst/>
              <a:ahLst/>
              <a:cxnLst/>
              <a:rect l="l" t="t" r="r" b="b"/>
              <a:pathLst>
                <a:path w="3818" h="1060" extrusionOk="0">
                  <a:moveTo>
                    <a:pt x="3515" y="0"/>
                  </a:moveTo>
                  <a:cubicBezTo>
                    <a:pt x="3486" y="0"/>
                    <a:pt x="3456" y="7"/>
                    <a:pt x="3424" y="21"/>
                  </a:cubicBezTo>
                  <a:cubicBezTo>
                    <a:pt x="3280" y="97"/>
                    <a:pt x="3126" y="165"/>
                    <a:pt x="2972" y="213"/>
                  </a:cubicBezTo>
                  <a:cubicBezTo>
                    <a:pt x="2732" y="280"/>
                    <a:pt x="2789" y="626"/>
                    <a:pt x="3030" y="626"/>
                  </a:cubicBezTo>
                  <a:cubicBezTo>
                    <a:pt x="3049" y="626"/>
                    <a:pt x="3068" y="626"/>
                    <a:pt x="3097" y="617"/>
                  </a:cubicBezTo>
                  <a:cubicBezTo>
                    <a:pt x="3280" y="559"/>
                    <a:pt x="3453" y="482"/>
                    <a:pt x="3626" y="396"/>
                  </a:cubicBezTo>
                  <a:cubicBezTo>
                    <a:pt x="3818" y="270"/>
                    <a:pt x="3706" y="0"/>
                    <a:pt x="3515" y="0"/>
                  </a:cubicBezTo>
                  <a:close/>
                  <a:moveTo>
                    <a:pt x="2207" y="353"/>
                  </a:moveTo>
                  <a:cubicBezTo>
                    <a:pt x="2193" y="353"/>
                    <a:pt x="2179" y="355"/>
                    <a:pt x="2164" y="357"/>
                  </a:cubicBezTo>
                  <a:lnTo>
                    <a:pt x="1635" y="444"/>
                  </a:lnTo>
                  <a:cubicBezTo>
                    <a:pt x="1376" y="482"/>
                    <a:pt x="1405" y="857"/>
                    <a:pt x="1664" y="867"/>
                  </a:cubicBezTo>
                  <a:lnTo>
                    <a:pt x="1693" y="857"/>
                  </a:lnTo>
                  <a:lnTo>
                    <a:pt x="2222" y="780"/>
                  </a:lnTo>
                  <a:cubicBezTo>
                    <a:pt x="2505" y="753"/>
                    <a:pt x="2459" y="353"/>
                    <a:pt x="2207" y="353"/>
                  </a:cubicBezTo>
                  <a:close/>
                  <a:moveTo>
                    <a:pt x="832" y="555"/>
                  </a:moveTo>
                  <a:cubicBezTo>
                    <a:pt x="818" y="555"/>
                    <a:pt x="804" y="557"/>
                    <a:pt x="789" y="559"/>
                  </a:cubicBezTo>
                  <a:lnTo>
                    <a:pt x="260" y="636"/>
                  </a:lnTo>
                  <a:cubicBezTo>
                    <a:pt x="1" y="674"/>
                    <a:pt x="29" y="1059"/>
                    <a:pt x="289" y="1059"/>
                  </a:cubicBezTo>
                  <a:lnTo>
                    <a:pt x="318" y="1059"/>
                  </a:lnTo>
                  <a:lnTo>
                    <a:pt x="856" y="982"/>
                  </a:lnTo>
                  <a:cubicBezTo>
                    <a:pt x="1130" y="955"/>
                    <a:pt x="1084" y="555"/>
                    <a:pt x="832" y="555"/>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0" name="Google Shape;22650;p82"/>
            <p:cNvSpPr/>
            <p:nvPr/>
          </p:nvSpPr>
          <p:spPr>
            <a:xfrm>
              <a:off x="2274992" y="3936486"/>
              <a:ext cx="135236" cy="237257"/>
            </a:xfrm>
            <a:custGeom>
              <a:avLst/>
              <a:gdLst/>
              <a:ahLst/>
              <a:cxnLst/>
              <a:rect l="l" t="t" r="r" b="b"/>
              <a:pathLst>
                <a:path w="5175" h="9079" extrusionOk="0">
                  <a:moveTo>
                    <a:pt x="1" y="1"/>
                  </a:moveTo>
                  <a:lnTo>
                    <a:pt x="1" y="8328"/>
                  </a:lnTo>
                  <a:cubicBezTo>
                    <a:pt x="1" y="8732"/>
                    <a:pt x="328" y="9069"/>
                    <a:pt x="741" y="9078"/>
                  </a:cubicBezTo>
                  <a:lnTo>
                    <a:pt x="4434" y="9078"/>
                  </a:lnTo>
                  <a:cubicBezTo>
                    <a:pt x="4847" y="9069"/>
                    <a:pt x="5174" y="8732"/>
                    <a:pt x="5174" y="8328"/>
                  </a:cubicBezTo>
                  <a:lnTo>
                    <a:pt x="5174"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1" name="Google Shape;22651;p82"/>
            <p:cNvSpPr/>
            <p:nvPr/>
          </p:nvSpPr>
          <p:spPr>
            <a:xfrm>
              <a:off x="2299373" y="3936486"/>
              <a:ext cx="110854" cy="211882"/>
            </a:xfrm>
            <a:custGeom>
              <a:avLst/>
              <a:gdLst/>
              <a:ahLst/>
              <a:cxnLst/>
              <a:rect l="l" t="t" r="r" b="b"/>
              <a:pathLst>
                <a:path w="4242" h="8108" extrusionOk="0">
                  <a:moveTo>
                    <a:pt x="1" y="1"/>
                  </a:moveTo>
                  <a:lnTo>
                    <a:pt x="1" y="7357"/>
                  </a:lnTo>
                  <a:cubicBezTo>
                    <a:pt x="1" y="7761"/>
                    <a:pt x="337" y="8098"/>
                    <a:pt x="741" y="8107"/>
                  </a:cubicBezTo>
                  <a:lnTo>
                    <a:pt x="3501" y="8107"/>
                  </a:lnTo>
                  <a:cubicBezTo>
                    <a:pt x="3914" y="8098"/>
                    <a:pt x="4241" y="7761"/>
                    <a:pt x="4241" y="7348"/>
                  </a:cubicBezTo>
                  <a:lnTo>
                    <a:pt x="4241"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2" name="Google Shape;22652;p82"/>
            <p:cNvSpPr/>
            <p:nvPr/>
          </p:nvSpPr>
          <p:spPr>
            <a:xfrm>
              <a:off x="2351142" y="3991417"/>
              <a:ext cx="59086" cy="122274"/>
            </a:xfrm>
            <a:custGeom>
              <a:avLst/>
              <a:gdLst/>
              <a:ahLst/>
              <a:cxnLst/>
              <a:rect l="l" t="t" r="r" b="b"/>
              <a:pathLst>
                <a:path w="2261" h="4679" extrusionOk="0">
                  <a:moveTo>
                    <a:pt x="696" y="1"/>
                  </a:moveTo>
                  <a:cubicBezTo>
                    <a:pt x="674" y="1"/>
                    <a:pt x="654" y="5"/>
                    <a:pt x="635" y="5"/>
                  </a:cubicBezTo>
                  <a:cubicBezTo>
                    <a:pt x="270" y="53"/>
                    <a:pt x="1" y="370"/>
                    <a:pt x="10" y="726"/>
                  </a:cubicBezTo>
                  <a:lnTo>
                    <a:pt x="10" y="3957"/>
                  </a:lnTo>
                  <a:cubicBezTo>
                    <a:pt x="10" y="4361"/>
                    <a:pt x="327" y="4678"/>
                    <a:pt x="731" y="4678"/>
                  </a:cubicBezTo>
                  <a:lnTo>
                    <a:pt x="2260" y="4678"/>
                  </a:lnTo>
                  <a:lnTo>
                    <a:pt x="2260" y="5"/>
                  </a:lnTo>
                  <a:lnTo>
                    <a:pt x="731" y="5"/>
                  </a:lnTo>
                  <a:cubicBezTo>
                    <a:pt x="719" y="2"/>
                    <a:pt x="707" y="1"/>
                    <a:pt x="696"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53" name="Google Shape;22653;p82"/>
          <p:cNvGrpSpPr/>
          <p:nvPr/>
        </p:nvGrpSpPr>
        <p:grpSpPr>
          <a:xfrm>
            <a:off x="5296955" y="4464291"/>
            <a:ext cx="488539" cy="488887"/>
            <a:chOff x="3972716" y="3348218"/>
            <a:chExt cx="366404" cy="366665"/>
          </a:xfrm>
        </p:grpSpPr>
        <p:sp>
          <p:nvSpPr>
            <p:cNvPr id="22654" name="Google Shape;22654;p82"/>
            <p:cNvSpPr/>
            <p:nvPr/>
          </p:nvSpPr>
          <p:spPr>
            <a:xfrm>
              <a:off x="4069223" y="3397974"/>
              <a:ext cx="172919" cy="223929"/>
            </a:xfrm>
            <a:custGeom>
              <a:avLst/>
              <a:gdLst/>
              <a:ahLst/>
              <a:cxnLst/>
              <a:rect l="l" t="t" r="r" b="b"/>
              <a:pathLst>
                <a:path w="6617" h="8569" extrusionOk="0">
                  <a:moveTo>
                    <a:pt x="3025" y="1"/>
                  </a:moveTo>
                  <a:cubicBezTo>
                    <a:pt x="3014" y="1"/>
                    <a:pt x="3002" y="4"/>
                    <a:pt x="2991" y="10"/>
                  </a:cubicBezTo>
                  <a:cubicBezTo>
                    <a:pt x="2856" y="78"/>
                    <a:pt x="2751" y="203"/>
                    <a:pt x="2683" y="347"/>
                  </a:cubicBezTo>
                  <a:lnTo>
                    <a:pt x="779" y="4732"/>
                  </a:lnTo>
                  <a:cubicBezTo>
                    <a:pt x="0" y="6501"/>
                    <a:pt x="1260" y="8521"/>
                    <a:pt x="3183" y="8569"/>
                  </a:cubicBezTo>
                  <a:lnTo>
                    <a:pt x="3520" y="8569"/>
                  </a:lnTo>
                  <a:cubicBezTo>
                    <a:pt x="5414" y="8473"/>
                    <a:pt x="6616" y="6482"/>
                    <a:pt x="5856" y="4742"/>
                  </a:cubicBezTo>
                  <a:lnTo>
                    <a:pt x="3943" y="347"/>
                  </a:lnTo>
                  <a:cubicBezTo>
                    <a:pt x="3876" y="203"/>
                    <a:pt x="3770" y="87"/>
                    <a:pt x="3635" y="20"/>
                  </a:cubicBezTo>
                  <a:cubicBezTo>
                    <a:pt x="3624" y="13"/>
                    <a:pt x="3612" y="10"/>
                    <a:pt x="3600" y="10"/>
                  </a:cubicBezTo>
                  <a:cubicBezTo>
                    <a:pt x="3563" y="10"/>
                    <a:pt x="3529" y="41"/>
                    <a:pt x="3529" y="78"/>
                  </a:cubicBezTo>
                  <a:lnTo>
                    <a:pt x="3529" y="4597"/>
                  </a:lnTo>
                  <a:cubicBezTo>
                    <a:pt x="3529" y="4597"/>
                    <a:pt x="3529" y="4607"/>
                    <a:pt x="3529" y="4617"/>
                  </a:cubicBezTo>
                  <a:cubicBezTo>
                    <a:pt x="4068" y="4722"/>
                    <a:pt x="4443" y="5232"/>
                    <a:pt x="4395" y="5780"/>
                  </a:cubicBezTo>
                  <a:cubicBezTo>
                    <a:pt x="4337" y="6338"/>
                    <a:pt x="3866" y="6761"/>
                    <a:pt x="3318" y="6761"/>
                  </a:cubicBezTo>
                  <a:cubicBezTo>
                    <a:pt x="2760" y="6761"/>
                    <a:pt x="2289" y="6338"/>
                    <a:pt x="2241" y="5780"/>
                  </a:cubicBezTo>
                  <a:cubicBezTo>
                    <a:pt x="2183" y="5232"/>
                    <a:pt x="2558" y="4722"/>
                    <a:pt x="3097" y="4617"/>
                  </a:cubicBezTo>
                  <a:cubicBezTo>
                    <a:pt x="3097" y="4607"/>
                    <a:pt x="3097" y="4597"/>
                    <a:pt x="3097" y="4597"/>
                  </a:cubicBezTo>
                  <a:lnTo>
                    <a:pt x="3097" y="78"/>
                  </a:lnTo>
                  <a:cubicBezTo>
                    <a:pt x="3097" y="34"/>
                    <a:pt x="3063" y="1"/>
                    <a:pt x="302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5" name="Google Shape;22655;p82"/>
            <p:cNvSpPr/>
            <p:nvPr/>
          </p:nvSpPr>
          <p:spPr>
            <a:xfrm>
              <a:off x="4069223" y="3397974"/>
              <a:ext cx="99539" cy="223929"/>
            </a:xfrm>
            <a:custGeom>
              <a:avLst/>
              <a:gdLst/>
              <a:ahLst/>
              <a:cxnLst/>
              <a:rect l="l" t="t" r="r" b="b"/>
              <a:pathLst>
                <a:path w="3809" h="8569" extrusionOk="0">
                  <a:moveTo>
                    <a:pt x="3025" y="1"/>
                  </a:moveTo>
                  <a:cubicBezTo>
                    <a:pt x="3014" y="1"/>
                    <a:pt x="3002" y="4"/>
                    <a:pt x="2991" y="10"/>
                  </a:cubicBezTo>
                  <a:cubicBezTo>
                    <a:pt x="2856" y="87"/>
                    <a:pt x="2751" y="203"/>
                    <a:pt x="2683" y="347"/>
                  </a:cubicBezTo>
                  <a:lnTo>
                    <a:pt x="779" y="4732"/>
                  </a:lnTo>
                  <a:cubicBezTo>
                    <a:pt x="0" y="6501"/>
                    <a:pt x="1260" y="8521"/>
                    <a:pt x="3183" y="8569"/>
                  </a:cubicBezTo>
                  <a:lnTo>
                    <a:pt x="3520" y="8569"/>
                  </a:lnTo>
                  <a:cubicBezTo>
                    <a:pt x="3616" y="8569"/>
                    <a:pt x="3712" y="8559"/>
                    <a:pt x="3808" y="8540"/>
                  </a:cubicBezTo>
                  <a:cubicBezTo>
                    <a:pt x="2077" y="8271"/>
                    <a:pt x="1029" y="6395"/>
                    <a:pt x="1750" y="4732"/>
                  </a:cubicBezTo>
                  <a:lnTo>
                    <a:pt x="3097" y="1626"/>
                  </a:lnTo>
                  <a:lnTo>
                    <a:pt x="3097" y="78"/>
                  </a:lnTo>
                  <a:cubicBezTo>
                    <a:pt x="3097" y="34"/>
                    <a:pt x="3063" y="1"/>
                    <a:pt x="302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6" name="Google Shape;22656;p82"/>
            <p:cNvSpPr/>
            <p:nvPr/>
          </p:nvSpPr>
          <p:spPr>
            <a:xfrm>
              <a:off x="3987036" y="3361806"/>
              <a:ext cx="337763" cy="174173"/>
            </a:xfrm>
            <a:custGeom>
              <a:avLst/>
              <a:gdLst/>
              <a:ahLst/>
              <a:cxnLst/>
              <a:rect l="l" t="t" r="r" b="b"/>
              <a:pathLst>
                <a:path w="12925" h="6665" extrusionOk="0">
                  <a:moveTo>
                    <a:pt x="1655" y="0"/>
                  </a:moveTo>
                  <a:cubicBezTo>
                    <a:pt x="1395" y="19"/>
                    <a:pt x="1395" y="404"/>
                    <a:pt x="1655" y="433"/>
                  </a:cubicBezTo>
                  <a:lnTo>
                    <a:pt x="4136" y="433"/>
                  </a:lnTo>
                  <a:cubicBezTo>
                    <a:pt x="1645" y="1394"/>
                    <a:pt x="1" y="3789"/>
                    <a:pt x="1" y="6462"/>
                  </a:cubicBezTo>
                  <a:cubicBezTo>
                    <a:pt x="11" y="6597"/>
                    <a:pt x="111" y="6664"/>
                    <a:pt x="212" y="6664"/>
                  </a:cubicBezTo>
                  <a:cubicBezTo>
                    <a:pt x="313" y="6664"/>
                    <a:pt x="414" y="6597"/>
                    <a:pt x="424" y="6462"/>
                  </a:cubicBezTo>
                  <a:cubicBezTo>
                    <a:pt x="434" y="3135"/>
                    <a:pt x="3126" y="433"/>
                    <a:pt x="6463" y="433"/>
                  </a:cubicBezTo>
                  <a:cubicBezTo>
                    <a:pt x="9790" y="433"/>
                    <a:pt x="12492" y="3135"/>
                    <a:pt x="12492" y="6462"/>
                  </a:cubicBezTo>
                  <a:cubicBezTo>
                    <a:pt x="12502" y="6597"/>
                    <a:pt x="12605" y="6664"/>
                    <a:pt x="12708" y="6664"/>
                  </a:cubicBezTo>
                  <a:cubicBezTo>
                    <a:pt x="12812" y="6664"/>
                    <a:pt x="12915" y="6597"/>
                    <a:pt x="12925" y="6462"/>
                  </a:cubicBezTo>
                  <a:cubicBezTo>
                    <a:pt x="12925" y="4750"/>
                    <a:pt x="12252" y="3106"/>
                    <a:pt x="11030" y="1894"/>
                  </a:cubicBezTo>
                  <a:cubicBezTo>
                    <a:pt x="10396" y="1250"/>
                    <a:pt x="9627" y="750"/>
                    <a:pt x="8790" y="433"/>
                  </a:cubicBezTo>
                  <a:lnTo>
                    <a:pt x="11377" y="433"/>
                  </a:lnTo>
                  <a:cubicBezTo>
                    <a:pt x="11646" y="404"/>
                    <a:pt x="11646" y="19"/>
                    <a:pt x="1137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7" name="Google Shape;22657;p82"/>
            <p:cNvSpPr/>
            <p:nvPr/>
          </p:nvSpPr>
          <p:spPr>
            <a:xfrm>
              <a:off x="4136828" y="3348218"/>
              <a:ext cx="38206" cy="38232"/>
            </a:xfrm>
            <a:custGeom>
              <a:avLst/>
              <a:gdLst/>
              <a:ahLst/>
              <a:cxnLst/>
              <a:rect l="l" t="t" r="r" b="b"/>
              <a:pathLst>
                <a:path w="1462" h="1463" extrusionOk="0">
                  <a:moveTo>
                    <a:pt x="192" y="1"/>
                  </a:moveTo>
                  <a:cubicBezTo>
                    <a:pt x="87" y="1"/>
                    <a:pt x="0" y="87"/>
                    <a:pt x="0" y="193"/>
                  </a:cubicBezTo>
                  <a:lnTo>
                    <a:pt x="0" y="1270"/>
                  </a:lnTo>
                  <a:cubicBezTo>
                    <a:pt x="0" y="1376"/>
                    <a:pt x="87" y="1462"/>
                    <a:pt x="192" y="1462"/>
                  </a:cubicBezTo>
                  <a:lnTo>
                    <a:pt x="1269" y="1462"/>
                  </a:lnTo>
                  <a:cubicBezTo>
                    <a:pt x="1366" y="1462"/>
                    <a:pt x="1452" y="1376"/>
                    <a:pt x="1462" y="1280"/>
                  </a:cubicBezTo>
                  <a:lnTo>
                    <a:pt x="1462" y="193"/>
                  </a:lnTo>
                  <a:cubicBezTo>
                    <a:pt x="1462" y="87"/>
                    <a:pt x="1375" y="1"/>
                    <a:pt x="126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8" name="Google Shape;22658;p82"/>
            <p:cNvSpPr/>
            <p:nvPr/>
          </p:nvSpPr>
          <p:spPr>
            <a:xfrm>
              <a:off x="4300417" y="3531668"/>
              <a:ext cx="38702" cy="38467"/>
            </a:xfrm>
            <a:custGeom>
              <a:avLst/>
              <a:gdLst/>
              <a:ahLst/>
              <a:cxnLst/>
              <a:rect l="l" t="t" r="r" b="b"/>
              <a:pathLst>
                <a:path w="1481" h="1472" extrusionOk="0">
                  <a:moveTo>
                    <a:pt x="240" y="1"/>
                  </a:moveTo>
                  <a:cubicBezTo>
                    <a:pt x="106" y="1"/>
                    <a:pt x="0" y="106"/>
                    <a:pt x="0" y="241"/>
                  </a:cubicBezTo>
                  <a:lnTo>
                    <a:pt x="0" y="1231"/>
                  </a:lnTo>
                  <a:cubicBezTo>
                    <a:pt x="0" y="1366"/>
                    <a:pt x="106" y="1472"/>
                    <a:pt x="240" y="1472"/>
                  </a:cubicBezTo>
                  <a:lnTo>
                    <a:pt x="1231" y="1472"/>
                  </a:lnTo>
                  <a:cubicBezTo>
                    <a:pt x="1366" y="1472"/>
                    <a:pt x="1481" y="1366"/>
                    <a:pt x="1471" y="1231"/>
                  </a:cubicBezTo>
                  <a:lnTo>
                    <a:pt x="1471" y="241"/>
                  </a:lnTo>
                  <a:cubicBezTo>
                    <a:pt x="1471" y="106"/>
                    <a:pt x="1366" y="1"/>
                    <a:pt x="123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59" name="Google Shape;22659;p82"/>
            <p:cNvSpPr/>
            <p:nvPr/>
          </p:nvSpPr>
          <p:spPr>
            <a:xfrm>
              <a:off x="3972716" y="3531668"/>
              <a:ext cx="38493" cy="38467"/>
            </a:xfrm>
            <a:custGeom>
              <a:avLst/>
              <a:gdLst/>
              <a:ahLst/>
              <a:cxnLst/>
              <a:rect l="l" t="t" r="r" b="b"/>
              <a:pathLst>
                <a:path w="1473" h="1472" extrusionOk="0">
                  <a:moveTo>
                    <a:pt x="241" y="1"/>
                  </a:moveTo>
                  <a:cubicBezTo>
                    <a:pt x="107" y="1"/>
                    <a:pt x="1" y="106"/>
                    <a:pt x="1" y="241"/>
                  </a:cubicBezTo>
                  <a:lnTo>
                    <a:pt x="1" y="1231"/>
                  </a:lnTo>
                  <a:cubicBezTo>
                    <a:pt x="1" y="1366"/>
                    <a:pt x="107" y="1472"/>
                    <a:pt x="241" y="1472"/>
                  </a:cubicBezTo>
                  <a:lnTo>
                    <a:pt x="1232" y="1472"/>
                  </a:lnTo>
                  <a:cubicBezTo>
                    <a:pt x="1366" y="1472"/>
                    <a:pt x="1472" y="1366"/>
                    <a:pt x="1472" y="1231"/>
                  </a:cubicBezTo>
                  <a:lnTo>
                    <a:pt x="1472" y="241"/>
                  </a:lnTo>
                  <a:cubicBezTo>
                    <a:pt x="1472" y="106"/>
                    <a:pt x="1366" y="1"/>
                    <a:pt x="123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0" name="Google Shape;22660;p82"/>
            <p:cNvSpPr/>
            <p:nvPr/>
          </p:nvSpPr>
          <p:spPr>
            <a:xfrm>
              <a:off x="4096610" y="3639229"/>
              <a:ext cx="118380" cy="75654"/>
            </a:xfrm>
            <a:custGeom>
              <a:avLst/>
              <a:gdLst/>
              <a:ahLst/>
              <a:cxnLst/>
              <a:rect l="l" t="t" r="r" b="b"/>
              <a:pathLst>
                <a:path w="4530" h="2895" extrusionOk="0">
                  <a:moveTo>
                    <a:pt x="0" y="0"/>
                  </a:moveTo>
                  <a:lnTo>
                    <a:pt x="0" y="2654"/>
                  </a:lnTo>
                  <a:cubicBezTo>
                    <a:pt x="0" y="2789"/>
                    <a:pt x="106" y="2895"/>
                    <a:pt x="241" y="2895"/>
                  </a:cubicBezTo>
                  <a:lnTo>
                    <a:pt x="4289" y="2895"/>
                  </a:lnTo>
                  <a:cubicBezTo>
                    <a:pt x="4424" y="2895"/>
                    <a:pt x="4530" y="2789"/>
                    <a:pt x="4530" y="2654"/>
                  </a:cubicBezTo>
                  <a:lnTo>
                    <a:pt x="453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1" name="Google Shape;22661;p82"/>
            <p:cNvSpPr/>
            <p:nvPr/>
          </p:nvSpPr>
          <p:spPr>
            <a:xfrm>
              <a:off x="4075756" y="3612574"/>
              <a:ext cx="160088" cy="46281"/>
            </a:xfrm>
            <a:custGeom>
              <a:avLst/>
              <a:gdLst/>
              <a:ahLst/>
              <a:cxnLst/>
              <a:rect l="l" t="t" r="r" b="b"/>
              <a:pathLst>
                <a:path w="6126" h="1771" extrusionOk="0">
                  <a:moveTo>
                    <a:pt x="520" y="1"/>
                  </a:moveTo>
                  <a:cubicBezTo>
                    <a:pt x="231" y="1"/>
                    <a:pt x="0" y="232"/>
                    <a:pt x="0" y="511"/>
                  </a:cubicBezTo>
                  <a:lnTo>
                    <a:pt x="0" y="1261"/>
                  </a:lnTo>
                  <a:cubicBezTo>
                    <a:pt x="0" y="1539"/>
                    <a:pt x="231" y="1770"/>
                    <a:pt x="520" y="1770"/>
                  </a:cubicBezTo>
                  <a:lnTo>
                    <a:pt x="5616" y="1770"/>
                  </a:lnTo>
                  <a:cubicBezTo>
                    <a:pt x="5895" y="1770"/>
                    <a:pt x="6126" y="1539"/>
                    <a:pt x="6126" y="1261"/>
                  </a:cubicBezTo>
                  <a:lnTo>
                    <a:pt x="6126" y="511"/>
                  </a:lnTo>
                  <a:cubicBezTo>
                    <a:pt x="6126" y="222"/>
                    <a:pt x="5895" y="1"/>
                    <a:pt x="5616"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2" name="Google Shape;22662;p82"/>
            <p:cNvSpPr/>
            <p:nvPr/>
          </p:nvSpPr>
          <p:spPr>
            <a:xfrm>
              <a:off x="4127028" y="3639229"/>
              <a:ext cx="87962" cy="75654"/>
            </a:xfrm>
            <a:custGeom>
              <a:avLst/>
              <a:gdLst/>
              <a:ahLst/>
              <a:cxnLst/>
              <a:rect l="l" t="t" r="r" b="b"/>
              <a:pathLst>
                <a:path w="3366" h="2895" extrusionOk="0">
                  <a:moveTo>
                    <a:pt x="0" y="0"/>
                  </a:moveTo>
                  <a:lnTo>
                    <a:pt x="0" y="2654"/>
                  </a:lnTo>
                  <a:cubicBezTo>
                    <a:pt x="0" y="2789"/>
                    <a:pt x="106" y="2895"/>
                    <a:pt x="240" y="2895"/>
                  </a:cubicBezTo>
                  <a:lnTo>
                    <a:pt x="3125" y="2895"/>
                  </a:lnTo>
                  <a:cubicBezTo>
                    <a:pt x="3260" y="2895"/>
                    <a:pt x="3366" y="2789"/>
                    <a:pt x="3366" y="2654"/>
                  </a:cubicBezTo>
                  <a:lnTo>
                    <a:pt x="3366"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3" name="Google Shape;22663;p82"/>
            <p:cNvSpPr/>
            <p:nvPr/>
          </p:nvSpPr>
          <p:spPr>
            <a:xfrm>
              <a:off x="4106148" y="3612574"/>
              <a:ext cx="129696" cy="46281"/>
            </a:xfrm>
            <a:custGeom>
              <a:avLst/>
              <a:gdLst/>
              <a:ahLst/>
              <a:cxnLst/>
              <a:rect l="l" t="t" r="r" b="b"/>
              <a:pathLst>
                <a:path w="4963" h="1771" extrusionOk="0">
                  <a:moveTo>
                    <a:pt x="520" y="1"/>
                  </a:moveTo>
                  <a:cubicBezTo>
                    <a:pt x="232" y="1"/>
                    <a:pt x="1" y="232"/>
                    <a:pt x="1" y="511"/>
                  </a:cubicBezTo>
                  <a:lnTo>
                    <a:pt x="1" y="1261"/>
                  </a:lnTo>
                  <a:cubicBezTo>
                    <a:pt x="1" y="1539"/>
                    <a:pt x="232" y="1770"/>
                    <a:pt x="520" y="1770"/>
                  </a:cubicBezTo>
                  <a:lnTo>
                    <a:pt x="4453" y="1770"/>
                  </a:lnTo>
                  <a:cubicBezTo>
                    <a:pt x="4732" y="1770"/>
                    <a:pt x="4963" y="1539"/>
                    <a:pt x="4963" y="1261"/>
                  </a:cubicBezTo>
                  <a:lnTo>
                    <a:pt x="4963" y="511"/>
                  </a:lnTo>
                  <a:cubicBezTo>
                    <a:pt x="4963" y="222"/>
                    <a:pt x="4732" y="1"/>
                    <a:pt x="445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4" name="Google Shape;22664;p82"/>
            <p:cNvSpPr/>
            <p:nvPr/>
          </p:nvSpPr>
          <p:spPr>
            <a:xfrm>
              <a:off x="3996104" y="3348218"/>
              <a:ext cx="38206" cy="38232"/>
            </a:xfrm>
            <a:custGeom>
              <a:avLst/>
              <a:gdLst/>
              <a:ahLst/>
              <a:cxnLst/>
              <a:rect l="l" t="t" r="r" b="b"/>
              <a:pathLst>
                <a:path w="1462" h="1463" extrusionOk="0">
                  <a:moveTo>
                    <a:pt x="731" y="1"/>
                  </a:moveTo>
                  <a:cubicBezTo>
                    <a:pt x="327" y="1"/>
                    <a:pt x="0" y="328"/>
                    <a:pt x="0" y="732"/>
                  </a:cubicBezTo>
                  <a:cubicBezTo>
                    <a:pt x="0" y="1136"/>
                    <a:pt x="327" y="1462"/>
                    <a:pt x="731" y="1462"/>
                  </a:cubicBezTo>
                  <a:cubicBezTo>
                    <a:pt x="1135" y="1462"/>
                    <a:pt x="1462" y="1136"/>
                    <a:pt x="1462" y="732"/>
                  </a:cubicBezTo>
                  <a:cubicBezTo>
                    <a:pt x="1462" y="328"/>
                    <a:pt x="1135" y="1"/>
                    <a:pt x="73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5" name="Google Shape;22665;p82"/>
            <p:cNvSpPr/>
            <p:nvPr/>
          </p:nvSpPr>
          <p:spPr>
            <a:xfrm>
              <a:off x="4277551" y="3348218"/>
              <a:ext cx="37971" cy="38232"/>
            </a:xfrm>
            <a:custGeom>
              <a:avLst/>
              <a:gdLst/>
              <a:ahLst/>
              <a:cxnLst/>
              <a:rect l="l" t="t" r="r" b="b"/>
              <a:pathLst>
                <a:path w="1453" h="1463" extrusionOk="0">
                  <a:moveTo>
                    <a:pt x="721" y="1"/>
                  </a:moveTo>
                  <a:cubicBezTo>
                    <a:pt x="327" y="1"/>
                    <a:pt x="0" y="328"/>
                    <a:pt x="0" y="732"/>
                  </a:cubicBezTo>
                  <a:cubicBezTo>
                    <a:pt x="0" y="1136"/>
                    <a:pt x="327" y="1462"/>
                    <a:pt x="721" y="1462"/>
                  </a:cubicBezTo>
                  <a:cubicBezTo>
                    <a:pt x="1125" y="1462"/>
                    <a:pt x="1452" y="1136"/>
                    <a:pt x="1452" y="732"/>
                  </a:cubicBezTo>
                  <a:cubicBezTo>
                    <a:pt x="1452" y="328"/>
                    <a:pt x="1125" y="1"/>
                    <a:pt x="721" y="1"/>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66" name="Google Shape;22666;p82"/>
          <p:cNvGrpSpPr/>
          <p:nvPr/>
        </p:nvGrpSpPr>
        <p:grpSpPr>
          <a:xfrm>
            <a:off x="1155371" y="4464464"/>
            <a:ext cx="423207" cy="488712"/>
            <a:chOff x="866528" y="3348348"/>
            <a:chExt cx="317405" cy="366534"/>
          </a:xfrm>
        </p:grpSpPr>
        <p:sp>
          <p:nvSpPr>
            <p:cNvPr id="22667" name="Google Shape;22667;p82"/>
            <p:cNvSpPr/>
            <p:nvPr/>
          </p:nvSpPr>
          <p:spPr>
            <a:xfrm>
              <a:off x="869795" y="3526650"/>
              <a:ext cx="314139" cy="188232"/>
            </a:xfrm>
            <a:custGeom>
              <a:avLst/>
              <a:gdLst/>
              <a:ahLst/>
              <a:cxnLst/>
              <a:rect l="l" t="t" r="r" b="b"/>
              <a:pathLst>
                <a:path w="12021" h="7203" extrusionOk="0">
                  <a:moveTo>
                    <a:pt x="6011" y="0"/>
                  </a:moveTo>
                  <a:cubicBezTo>
                    <a:pt x="5933" y="0"/>
                    <a:pt x="5856" y="19"/>
                    <a:pt x="5789" y="58"/>
                  </a:cubicBezTo>
                  <a:lnTo>
                    <a:pt x="827" y="2924"/>
                  </a:lnTo>
                  <a:lnTo>
                    <a:pt x="308" y="3222"/>
                  </a:lnTo>
                  <a:cubicBezTo>
                    <a:pt x="0" y="3395"/>
                    <a:pt x="0" y="3837"/>
                    <a:pt x="308" y="4010"/>
                  </a:cubicBezTo>
                  <a:lnTo>
                    <a:pt x="5789" y="7145"/>
                  </a:lnTo>
                  <a:cubicBezTo>
                    <a:pt x="5856" y="7183"/>
                    <a:pt x="5933" y="7203"/>
                    <a:pt x="6010" y="7203"/>
                  </a:cubicBezTo>
                  <a:cubicBezTo>
                    <a:pt x="6087" y="7203"/>
                    <a:pt x="6164" y="7183"/>
                    <a:pt x="6231" y="7145"/>
                  </a:cubicBezTo>
                  <a:lnTo>
                    <a:pt x="11712" y="4010"/>
                  </a:lnTo>
                  <a:cubicBezTo>
                    <a:pt x="12020" y="3837"/>
                    <a:pt x="12020" y="3395"/>
                    <a:pt x="11712" y="3222"/>
                  </a:cubicBezTo>
                  <a:lnTo>
                    <a:pt x="11203" y="2924"/>
                  </a:lnTo>
                  <a:lnTo>
                    <a:pt x="6241" y="58"/>
                  </a:lnTo>
                  <a:cubicBezTo>
                    <a:pt x="6169" y="19"/>
                    <a:pt x="6089" y="0"/>
                    <a:pt x="6011"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8" name="Google Shape;22668;p82"/>
            <p:cNvSpPr/>
            <p:nvPr/>
          </p:nvSpPr>
          <p:spPr>
            <a:xfrm>
              <a:off x="891145" y="3526650"/>
              <a:ext cx="271177" cy="152300"/>
            </a:xfrm>
            <a:custGeom>
              <a:avLst/>
              <a:gdLst/>
              <a:ahLst/>
              <a:cxnLst/>
              <a:rect l="l" t="t" r="r" b="b"/>
              <a:pathLst>
                <a:path w="10377" h="5828" extrusionOk="0">
                  <a:moveTo>
                    <a:pt x="5193" y="0"/>
                  </a:moveTo>
                  <a:cubicBezTo>
                    <a:pt x="5114" y="0"/>
                    <a:pt x="5034" y="19"/>
                    <a:pt x="4962" y="58"/>
                  </a:cubicBezTo>
                  <a:lnTo>
                    <a:pt x="0" y="2924"/>
                  </a:lnTo>
                  <a:lnTo>
                    <a:pt x="4972" y="5770"/>
                  </a:lnTo>
                  <a:cubicBezTo>
                    <a:pt x="5039" y="5808"/>
                    <a:pt x="5116" y="5828"/>
                    <a:pt x="5193" y="5828"/>
                  </a:cubicBezTo>
                  <a:cubicBezTo>
                    <a:pt x="5270" y="5828"/>
                    <a:pt x="5347" y="5808"/>
                    <a:pt x="5414" y="5770"/>
                  </a:cubicBezTo>
                  <a:lnTo>
                    <a:pt x="10376" y="2924"/>
                  </a:lnTo>
                  <a:lnTo>
                    <a:pt x="5424" y="58"/>
                  </a:lnTo>
                  <a:cubicBezTo>
                    <a:pt x="5352" y="19"/>
                    <a:pt x="5272" y="0"/>
                    <a:pt x="5193"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69" name="Google Shape;22669;p82"/>
            <p:cNvSpPr/>
            <p:nvPr/>
          </p:nvSpPr>
          <p:spPr>
            <a:xfrm>
              <a:off x="869795" y="3466911"/>
              <a:ext cx="314139" cy="188180"/>
            </a:xfrm>
            <a:custGeom>
              <a:avLst/>
              <a:gdLst/>
              <a:ahLst/>
              <a:cxnLst/>
              <a:rect l="l" t="t" r="r" b="b"/>
              <a:pathLst>
                <a:path w="12021" h="7201" extrusionOk="0">
                  <a:moveTo>
                    <a:pt x="6011" y="0"/>
                  </a:moveTo>
                  <a:cubicBezTo>
                    <a:pt x="5933" y="0"/>
                    <a:pt x="5856" y="22"/>
                    <a:pt x="5789" y="65"/>
                  </a:cubicBezTo>
                  <a:lnTo>
                    <a:pt x="827" y="2931"/>
                  </a:lnTo>
                  <a:lnTo>
                    <a:pt x="308" y="3229"/>
                  </a:lnTo>
                  <a:cubicBezTo>
                    <a:pt x="0" y="3402"/>
                    <a:pt x="0" y="3834"/>
                    <a:pt x="308" y="4008"/>
                  </a:cubicBezTo>
                  <a:lnTo>
                    <a:pt x="5789" y="7142"/>
                  </a:lnTo>
                  <a:cubicBezTo>
                    <a:pt x="5856" y="7181"/>
                    <a:pt x="5933" y="7200"/>
                    <a:pt x="6010" y="7200"/>
                  </a:cubicBezTo>
                  <a:cubicBezTo>
                    <a:pt x="6087" y="7200"/>
                    <a:pt x="6164" y="7181"/>
                    <a:pt x="6231" y="7142"/>
                  </a:cubicBezTo>
                  <a:lnTo>
                    <a:pt x="11712" y="4008"/>
                  </a:lnTo>
                  <a:cubicBezTo>
                    <a:pt x="12010" y="3834"/>
                    <a:pt x="12020" y="3402"/>
                    <a:pt x="11712" y="3229"/>
                  </a:cubicBezTo>
                  <a:lnTo>
                    <a:pt x="11203" y="2931"/>
                  </a:lnTo>
                  <a:lnTo>
                    <a:pt x="6241" y="65"/>
                  </a:lnTo>
                  <a:cubicBezTo>
                    <a:pt x="6169" y="22"/>
                    <a:pt x="6089" y="0"/>
                    <a:pt x="601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0" name="Google Shape;22670;p82"/>
            <p:cNvSpPr/>
            <p:nvPr/>
          </p:nvSpPr>
          <p:spPr>
            <a:xfrm>
              <a:off x="891145" y="3466833"/>
              <a:ext cx="271177" cy="152300"/>
            </a:xfrm>
            <a:custGeom>
              <a:avLst/>
              <a:gdLst/>
              <a:ahLst/>
              <a:cxnLst/>
              <a:rect l="l" t="t" r="r" b="b"/>
              <a:pathLst>
                <a:path w="10377" h="5828" extrusionOk="0">
                  <a:moveTo>
                    <a:pt x="5193" y="1"/>
                  </a:moveTo>
                  <a:cubicBezTo>
                    <a:pt x="5114" y="1"/>
                    <a:pt x="5034" y="20"/>
                    <a:pt x="4962" y="58"/>
                  </a:cubicBezTo>
                  <a:lnTo>
                    <a:pt x="0" y="2924"/>
                  </a:lnTo>
                  <a:lnTo>
                    <a:pt x="4972" y="5770"/>
                  </a:lnTo>
                  <a:cubicBezTo>
                    <a:pt x="5039" y="5809"/>
                    <a:pt x="5116" y="5828"/>
                    <a:pt x="5193" y="5828"/>
                  </a:cubicBezTo>
                  <a:cubicBezTo>
                    <a:pt x="5270" y="5828"/>
                    <a:pt x="5347" y="5809"/>
                    <a:pt x="5414" y="5770"/>
                  </a:cubicBezTo>
                  <a:lnTo>
                    <a:pt x="10376" y="2924"/>
                  </a:lnTo>
                  <a:lnTo>
                    <a:pt x="5424" y="58"/>
                  </a:lnTo>
                  <a:cubicBezTo>
                    <a:pt x="5352" y="20"/>
                    <a:pt x="5272" y="1"/>
                    <a:pt x="5193"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1" name="Google Shape;22671;p82"/>
            <p:cNvSpPr/>
            <p:nvPr/>
          </p:nvSpPr>
          <p:spPr>
            <a:xfrm>
              <a:off x="869795" y="3407094"/>
              <a:ext cx="313877" cy="188180"/>
            </a:xfrm>
            <a:custGeom>
              <a:avLst/>
              <a:gdLst/>
              <a:ahLst/>
              <a:cxnLst/>
              <a:rect l="l" t="t" r="r" b="b"/>
              <a:pathLst>
                <a:path w="12011" h="7201" extrusionOk="0">
                  <a:moveTo>
                    <a:pt x="6010" y="0"/>
                  </a:moveTo>
                  <a:cubicBezTo>
                    <a:pt x="5931" y="0"/>
                    <a:pt x="5851" y="22"/>
                    <a:pt x="5779" y="65"/>
                  </a:cubicBezTo>
                  <a:lnTo>
                    <a:pt x="731" y="2979"/>
                  </a:lnTo>
                  <a:lnTo>
                    <a:pt x="308" y="3229"/>
                  </a:lnTo>
                  <a:cubicBezTo>
                    <a:pt x="0" y="3402"/>
                    <a:pt x="0" y="3835"/>
                    <a:pt x="308" y="4008"/>
                  </a:cubicBezTo>
                  <a:lnTo>
                    <a:pt x="5789" y="7143"/>
                  </a:lnTo>
                  <a:cubicBezTo>
                    <a:pt x="5856" y="7181"/>
                    <a:pt x="5933" y="7200"/>
                    <a:pt x="6010" y="7200"/>
                  </a:cubicBezTo>
                  <a:cubicBezTo>
                    <a:pt x="6087" y="7200"/>
                    <a:pt x="6164" y="7181"/>
                    <a:pt x="6231" y="7143"/>
                  </a:cubicBezTo>
                  <a:lnTo>
                    <a:pt x="11712" y="4008"/>
                  </a:lnTo>
                  <a:cubicBezTo>
                    <a:pt x="12010" y="3835"/>
                    <a:pt x="12010" y="3402"/>
                    <a:pt x="11712" y="3229"/>
                  </a:cubicBezTo>
                  <a:lnTo>
                    <a:pt x="10789" y="2690"/>
                  </a:lnTo>
                  <a:lnTo>
                    <a:pt x="6241" y="65"/>
                  </a:lnTo>
                  <a:cubicBezTo>
                    <a:pt x="6169" y="22"/>
                    <a:pt x="6089" y="0"/>
                    <a:pt x="6010"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2" name="Google Shape;22672;p82"/>
            <p:cNvSpPr/>
            <p:nvPr/>
          </p:nvSpPr>
          <p:spPr>
            <a:xfrm>
              <a:off x="888872" y="3407094"/>
              <a:ext cx="262893" cy="156690"/>
            </a:xfrm>
            <a:custGeom>
              <a:avLst/>
              <a:gdLst/>
              <a:ahLst/>
              <a:cxnLst/>
              <a:rect l="l" t="t" r="r" b="b"/>
              <a:pathLst>
                <a:path w="10060" h="5996" extrusionOk="0">
                  <a:moveTo>
                    <a:pt x="5279" y="0"/>
                  </a:moveTo>
                  <a:cubicBezTo>
                    <a:pt x="5201" y="0"/>
                    <a:pt x="5121" y="22"/>
                    <a:pt x="5049" y="65"/>
                  </a:cubicBezTo>
                  <a:lnTo>
                    <a:pt x="1" y="2979"/>
                  </a:lnTo>
                  <a:lnTo>
                    <a:pt x="5213" y="5960"/>
                  </a:lnTo>
                  <a:cubicBezTo>
                    <a:pt x="5261" y="5984"/>
                    <a:pt x="5314" y="5996"/>
                    <a:pt x="5367" y="5996"/>
                  </a:cubicBezTo>
                  <a:cubicBezTo>
                    <a:pt x="5419" y="5996"/>
                    <a:pt x="5472" y="5984"/>
                    <a:pt x="5520" y="5960"/>
                  </a:cubicBezTo>
                  <a:lnTo>
                    <a:pt x="6347" y="5479"/>
                  </a:lnTo>
                  <a:lnTo>
                    <a:pt x="9626" y="3614"/>
                  </a:lnTo>
                  <a:cubicBezTo>
                    <a:pt x="9896" y="3460"/>
                    <a:pt x="10059" y="3171"/>
                    <a:pt x="10059" y="2873"/>
                  </a:cubicBezTo>
                  <a:lnTo>
                    <a:pt x="10059" y="2690"/>
                  </a:lnTo>
                  <a:lnTo>
                    <a:pt x="5501" y="65"/>
                  </a:lnTo>
                  <a:cubicBezTo>
                    <a:pt x="5434" y="22"/>
                    <a:pt x="5357" y="0"/>
                    <a:pt x="527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3" name="Google Shape;22673;p82"/>
            <p:cNvSpPr/>
            <p:nvPr/>
          </p:nvSpPr>
          <p:spPr>
            <a:xfrm>
              <a:off x="866528" y="3348348"/>
              <a:ext cx="282963" cy="189304"/>
            </a:xfrm>
            <a:custGeom>
              <a:avLst/>
              <a:gdLst/>
              <a:ahLst/>
              <a:cxnLst/>
              <a:rect l="l" t="t" r="r" b="b"/>
              <a:pathLst>
                <a:path w="10828" h="7244" extrusionOk="0">
                  <a:moveTo>
                    <a:pt x="6135" y="1"/>
                  </a:moveTo>
                  <a:cubicBezTo>
                    <a:pt x="6082" y="1"/>
                    <a:pt x="6029" y="15"/>
                    <a:pt x="5981" y="44"/>
                  </a:cubicBezTo>
                  <a:lnTo>
                    <a:pt x="212" y="3371"/>
                  </a:lnTo>
                  <a:cubicBezTo>
                    <a:pt x="0" y="3486"/>
                    <a:pt x="0" y="3785"/>
                    <a:pt x="212" y="3910"/>
                  </a:cubicBezTo>
                  <a:lnTo>
                    <a:pt x="5981" y="7208"/>
                  </a:lnTo>
                  <a:cubicBezTo>
                    <a:pt x="6029" y="7232"/>
                    <a:pt x="6082" y="7244"/>
                    <a:pt x="6135" y="7244"/>
                  </a:cubicBezTo>
                  <a:cubicBezTo>
                    <a:pt x="6188" y="7244"/>
                    <a:pt x="6241" y="7232"/>
                    <a:pt x="6289" y="7208"/>
                  </a:cubicBezTo>
                  <a:lnTo>
                    <a:pt x="7116" y="6727"/>
                  </a:lnTo>
                  <a:lnTo>
                    <a:pt x="10828" y="4602"/>
                  </a:lnTo>
                  <a:lnTo>
                    <a:pt x="10828" y="2659"/>
                  </a:lnTo>
                  <a:lnTo>
                    <a:pt x="7039" y="477"/>
                  </a:lnTo>
                  <a:lnTo>
                    <a:pt x="6289" y="44"/>
                  </a:lnTo>
                  <a:cubicBezTo>
                    <a:pt x="6241" y="15"/>
                    <a:pt x="6188" y="1"/>
                    <a:pt x="6135"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4" name="Google Shape;22674;p82"/>
            <p:cNvSpPr/>
            <p:nvPr/>
          </p:nvSpPr>
          <p:spPr>
            <a:xfrm>
              <a:off x="1102975" y="3417835"/>
              <a:ext cx="46516" cy="50775"/>
            </a:xfrm>
            <a:custGeom>
              <a:avLst/>
              <a:gdLst/>
              <a:ahLst/>
              <a:cxnLst/>
              <a:rect l="l" t="t" r="r" b="b"/>
              <a:pathLst>
                <a:path w="1780" h="1943" extrusionOk="0">
                  <a:moveTo>
                    <a:pt x="1780" y="0"/>
                  </a:moveTo>
                  <a:lnTo>
                    <a:pt x="164" y="789"/>
                  </a:lnTo>
                  <a:cubicBezTo>
                    <a:pt x="1" y="866"/>
                    <a:pt x="1" y="1087"/>
                    <a:pt x="164" y="1174"/>
                  </a:cubicBezTo>
                  <a:lnTo>
                    <a:pt x="1780" y="1943"/>
                  </a:lnTo>
                  <a:lnTo>
                    <a:pt x="178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675" name="Google Shape;22675;p82"/>
          <p:cNvGrpSpPr/>
          <p:nvPr/>
        </p:nvGrpSpPr>
        <p:grpSpPr>
          <a:xfrm>
            <a:off x="1755757" y="4464395"/>
            <a:ext cx="414496" cy="489131"/>
            <a:chOff x="1316818" y="3348296"/>
            <a:chExt cx="310872" cy="366848"/>
          </a:xfrm>
        </p:grpSpPr>
        <p:sp>
          <p:nvSpPr>
            <p:cNvPr id="22676" name="Google Shape;22676;p82"/>
            <p:cNvSpPr/>
            <p:nvPr/>
          </p:nvSpPr>
          <p:spPr>
            <a:xfrm>
              <a:off x="1324631" y="3348296"/>
              <a:ext cx="58824" cy="187919"/>
            </a:xfrm>
            <a:custGeom>
              <a:avLst/>
              <a:gdLst/>
              <a:ahLst/>
              <a:cxnLst/>
              <a:rect l="l" t="t" r="r" b="b"/>
              <a:pathLst>
                <a:path w="2251" h="7191" extrusionOk="0">
                  <a:moveTo>
                    <a:pt x="1126" y="0"/>
                  </a:moveTo>
                  <a:cubicBezTo>
                    <a:pt x="1082" y="0"/>
                    <a:pt x="1039" y="22"/>
                    <a:pt x="1019" y="65"/>
                  </a:cubicBezTo>
                  <a:lnTo>
                    <a:pt x="635" y="786"/>
                  </a:lnTo>
                  <a:lnTo>
                    <a:pt x="115" y="1777"/>
                  </a:lnTo>
                  <a:cubicBezTo>
                    <a:pt x="38" y="1911"/>
                    <a:pt x="0" y="2065"/>
                    <a:pt x="0" y="2219"/>
                  </a:cubicBezTo>
                  <a:lnTo>
                    <a:pt x="0" y="6469"/>
                  </a:lnTo>
                  <a:cubicBezTo>
                    <a:pt x="0" y="6864"/>
                    <a:pt x="327" y="7191"/>
                    <a:pt x="721" y="7191"/>
                  </a:cubicBezTo>
                  <a:lnTo>
                    <a:pt x="1529" y="7191"/>
                  </a:lnTo>
                  <a:cubicBezTo>
                    <a:pt x="1933" y="7191"/>
                    <a:pt x="2250" y="6864"/>
                    <a:pt x="2250" y="6469"/>
                  </a:cubicBezTo>
                  <a:lnTo>
                    <a:pt x="2250" y="2219"/>
                  </a:lnTo>
                  <a:cubicBezTo>
                    <a:pt x="2250" y="2065"/>
                    <a:pt x="2212" y="1911"/>
                    <a:pt x="2144" y="1777"/>
                  </a:cubicBezTo>
                  <a:lnTo>
                    <a:pt x="1625" y="786"/>
                  </a:lnTo>
                  <a:lnTo>
                    <a:pt x="1240" y="65"/>
                  </a:lnTo>
                  <a:cubicBezTo>
                    <a:pt x="1216" y="22"/>
                    <a:pt x="1171"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7" name="Google Shape;22677;p82"/>
            <p:cNvSpPr/>
            <p:nvPr/>
          </p:nvSpPr>
          <p:spPr>
            <a:xfrm>
              <a:off x="1341199" y="3348348"/>
              <a:ext cx="25923" cy="25479"/>
            </a:xfrm>
            <a:custGeom>
              <a:avLst/>
              <a:gdLst/>
              <a:ahLst/>
              <a:cxnLst/>
              <a:rect l="l" t="t" r="r" b="b"/>
              <a:pathLst>
                <a:path w="992" h="975" extrusionOk="0">
                  <a:moveTo>
                    <a:pt x="492" y="1"/>
                  </a:moveTo>
                  <a:cubicBezTo>
                    <a:pt x="448" y="1"/>
                    <a:pt x="405" y="25"/>
                    <a:pt x="385" y="73"/>
                  </a:cubicBezTo>
                  <a:lnTo>
                    <a:pt x="1" y="794"/>
                  </a:lnTo>
                  <a:cubicBezTo>
                    <a:pt x="140" y="914"/>
                    <a:pt x="316" y="974"/>
                    <a:pt x="492" y="974"/>
                  </a:cubicBezTo>
                  <a:cubicBezTo>
                    <a:pt x="669" y="974"/>
                    <a:pt x="847" y="914"/>
                    <a:pt x="991" y="794"/>
                  </a:cubicBezTo>
                  <a:lnTo>
                    <a:pt x="606" y="73"/>
                  </a:lnTo>
                  <a:cubicBezTo>
                    <a:pt x="582" y="25"/>
                    <a:pt x="537" y="1"/>
                    <a:pt x="492"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8" name="Google Shape;22678;p82"/>
            <p:cNvSpPr/>
            <p:nvPr/>
          </p:nvSpPr>
          <p:spPr>
            <a:xfrm>
              <a:off x="1324631" y="3400744"/>
              <a:ext cx="58824" cy="135471"/>
            </a:xfrm>
            <a:custGeom>
              <a:avLst/>
              <a:gdLst/>
              <a:ahLst/>
              <a:cxnLst/>
              <a:rect l="l" t="t" r="r" b="b"/>
              <a:pathLst>
                <a:path w="2251" h="5184" extrusionOk="0">
                  <a:moveTo>
                    <a:pt x="29" y="1"/>
                  </a:moveTo>
                  <a:cubicBezTo>
                    <a:pt x="10" y="68"/>
                    <a:pt x="0" y="145"/>
                    <a:pt x="0" y="212"/>
                  </a:cubicBezTo>
                  <a:lnTo>
                    <a:pt x="0" y="4462"/>
                  </a:lnTo>
                  <a:cubicBezTo>
                    <a:pt x="0" y="4857"/>
                    <a:pt x="327" y="5184"/>
                    <a:pt x="721" y="5184"/>
                  </a:cubicBezTo>
                  <a:lnTo>
                    <a:pt x="1529" y="5184"/>
                  </a:lnTo>
                  <a:cubicBezTo>
                    <a:pt x="1933" y="5184"/>
                    <a:pt x="2250" y="4857"/>
                    <a:pt x="2250" y="4462"/>
                  </a:cubicBezTo>
                  <a:lnTo>
                    <a:pt x="2250" y="212"/>
                  </a:lnTo>
                  <a:cubicBezTo>
                    <a:pt x="2250" y="145"/>
                    <a:pt x="2250" y="68"/>
                    <a:pt x="2231"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79" name="Google Shape;22679;p82"/>
            <p:cNvSpPr/>
            <p:nvPr/>
          </p:nvSpPr>
          <p:spPr>
            <a:xfrm>
              <a:off x="1354030" y="3400744"/>
              <a:ext cx="29425" cy="135471"/>
            </a:xfrm>
            <a:custGeom>
              <a:avLst/>
              <a:gdLst/>
              <a:ahLst/>
              <a:cxnLst/>
              <a:rect l="l" t="t" r="r" b="b"/>
              <a:pathLst>
                <a:path w="1126" h="5184" extrusionOk="0">
                  <a:moveTo>
                    <a:pt x="0" y="1"/>
                  </a:moveTo>
                  <a:lnTo>
                    <a:pt x="0" y="5184"/>
                  </a:lnTo>
                  <a:lnTo>
                    <a:pt x="404" y="5184"/>
                  </a:lnTo>
                  <a:cubicBezTo>
                    <a:pt x="808" y="5184"/>
                    <a:pt x="1125" y="4857"/>
                    <a:pt x="1125" y="4462"/>
                  </a:cubicBezTo>
                  <a:lnTo>
                    <a:pt x="1125" y="212"/>
                  </a:lnTo>
                  <a:cubicBezTo>
                    <a:pt x="1125" y="145"/>
                    <a:pt x="1125" y="68"/>
                    <a:pt x="1106"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0" name="Google Shape;22680;p82"/>
            <p:cNvSpPr/>
            <p:nvPr/>
          </p:nvSpPr>
          <p:spPr>
            <a:xfrm>
              <a:off x="1382671" y="3348296"/>
              <a:ext cx="59086" cy="187919"/>
            </a:xfrm>
            <a:custGeom>
              <a:avLst/>
              <a:gdLst/>
              <a:ahLst/>
              <a:cxnLst/>
              <a:rect l="l" t="t" r="r" b="b"/>
              <a:pathLst>
                <a:path w="2261" h="7191" extrusionOk="0">
                  <a:moveTo>
                    <a:pt x="1127" y="0"/>
                  </a:moveTo>
                  <a:cubicBezTo>
                    <a:pt x="1082" y="0"/>
                    <a:pt x="1039" y="22"/>
                    <a:pt x="1020" y="65"/>
                  </a:cubicBezTo>
                  <a:lnTo>
                    <a:pt x="635" y="786"/>
                  </a:lnTo>
                  <a:lnTo>
                    <a:pt x="116" y="1777"/>
                  </a:lnTo>
                  <a:cubicBezTo>
                    <a:pt x="39" y="1911"/>
                    <a:pt x="0" y="2065"/>
                    <a:pt x="0" y="2219"/>
                  </a:cubicBezTo>
                  <a:lnTo>
                    <a:pt x="0" y="6469"/>
                  </a:lnTo>
                  <a:cubicBezTo>
                    <a:pt x="0" y="6864"/>
                    <a:pt x="327" y="7191"/>
                    <a:pt x="722" y="7191"/>
                  </a:cubicBezTo>
                  <a:lnTo>
                    <a:pt x="1539" y="7191"/>
                  </a:lnTo>
                  <a:cubicBezTo>
                    <a:pt x="1933" y="7191"/>
                    <a:pt x="2260" y="6864"/>
                    <a:pt x="2260" y="6469"/>
                  </a:cubicBezTo>
                  <a:lnTo>
                    <a:pt x="2260" y="2219"/>
                  </a:lnTo>
                  <a:cubicBezTo>
                    <a:pt x="2260" y="2065"/>
                    <a:pt x="2222" y="1911"/>
                    <a:pt x="2145" y="1777"/>
                  </a:cubicBezTo>
                  <a:lnTo>
                    <a:pt x="1625" y="786"/>
                  </a:lnTo>
                  <a:lnTo>
                    <a:pt x="1241" y="65"/>
                  </a:lnTo>
                  <a:cubicBezTo>
                    <a:pt x="1217" y="22"/>
                    <a:pt x="1171"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1" name="Google Shape;22681;p82"/>
            <p:cNvSpPr/>
            <p:nvPr/>
          </p:nvSpPr>
          <p:spPr>
            <a:xfrm>
              <a:off x="1399240" y="3348348"/>
              <a:ext cx="25923" cy="25479"/>
            </a:xfrm>
            <a:custGeom>
              <a:avLst/>
              <a:gdLst/>
              <a:ahLst/>
              <a:cxnLst/>
              <a:rect l="l" t="t" r="r" b="b"/>
              <a:pathLst>
                <a:path w="992" h="975" extrusionOk="0">
                  <a:moveTo>
                    <a:pt x="493" y="1"/>
                  </a:moveTo>
                  <a:cubicBezTo>
                    <a:pt x="448" y="1"/>
                    <a:pt x="405" y="25"/>
                    <a:pt x="386" y="73"/>
                  </a:cubicBezTo>
                  <a:lnTo>
                    <a:pt x="1" y="794"/>
                  </a:lnTo>
                  <a:cubicBezTo>
                    <a:pt x="145" y="914"/>
                    <a:pt x="321" y="974"/>
                    <a:pt x="496" y="974"/>
                  </a:cubicBezTo>
                  <a:cubicBezTo>
                    <a:pt x="672" y="974"/>
                    <a:pt x="847" y="914"/>
                    <a:pt x="991" y="794"/>
                  </a:cubicBezTo>
                  <a:lnTo>
                    <a:pt x="607" y="73"/>
                  </a:lnTo>
                  <a:cubicBezTo>
                    <a:pt x="583" y="25"/>
                    <a:pt x="537" y="1"/>
                    <a:pt x="493"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2" name="Google Shape;22682;p82"/>
            <p:cNvSpPr/>
            <p:nvPr/>
          </p:nvSpPr>
          <p:spPr>
            <a:xfrm>
              <a:off x="1382671" y="3400744"/>
              <a:ext cx="59086" cy="135471"/>
            </a:xfrm>
            <a:custGeom>
              <a:avLst/>
              <a:gdLst/>
              <a:ahLst/>
              <a:cxnLst/>
              <a:rect l="l" t="t" r="r" b="b"/>
              <a:pathLst>
                <a:path w="2261" h="5184" extrusionOk="0">
                  <a:moveTo>
                    <a:pt x="29" y="1"/>
                  </a:moveTo>
                  <a:cubicBezTo>
                    <a:pt x="10" y="68"/>
                    <a:pt x="0" y="145"/>
                    <a:pt x="0" y="212"/>
                  </a:cubicBezTo>
                  <a:lnTo>
                    <a:pt x="0" y="4462"/>
                  </a:lnTo>
                  <a:cubicBezTo>
                    <a:pt x="0" y="4857"/>
                    <a:pt x="327" y="5184"/>
                    <a:pt x="722" y="5184"/>
                  </a:cubicBezTo>
                  <a:lnTo>
                    <a:pt x="1539" y="5184"/>
                  </a:lnTo>
                  <a:cubicBezTo>
                    <a:pt x="1933" y="5184"/>
                    <a:pt x="2260" y="4857"/>
                    <a:pt x="2260" y="4462"/>
                  </a:cubicBezTo>
                  <a:lnTo>
                    <a:pt x="2260" y="212"/>
                  </a:lnTo>
                  <a:cubicBezTo>
                    <a:pt x="2260" y="145"/>
                    <a:pt x="2250" y="68"/>
                    <a:pt x="223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3" name="Google Shape;22683;p82"/>
            <p:cNvSpPr/>
            <p:nvPr/>
          </p:nvSpPr>
          <p:spPr>
            <a:xfrm>
              <a:off x="1412332" y="3400744"/>
              <a:ext cx="29425" cy="135471"/>
            </a:xfrm>
            <a:custGeom>
              <a:avLst/>
              <a:gdLst/>
              <a:ahLst/>
              <a:cxnLst/>
              <a:rect l="l" t="t" r="r" b="b"/>
              <a:pathLst>
                <a:path w="1126" h="5184" extrusionOk="0">
                  <a:moveTo>
                    <a:pt x="0" y="1"/>
                  </a:moveTo>
                  <a:lnTo>
                    <a:pt x="0" y="5184"/>
                  </a:lnTo>
                  <a:lnTo>
                    <a:pt x="404" y="5184"/>
                  </a:lnTo>
                  <a:cubicBezTo>
                    <a:pt x="798" y="5184"/>
                    <a:pt x="1125" y="4857"/>
                    <a:pt x="1125" y="4462"/>
                  </a:cubicBezTo>
                  <a:lnTo>
                    <a:pt x="1125" y="212"/>
                  </a:lnTo>
                  <a:cubicBezTo>
                    <a:pt x="1125" y="145"/>
                    <a:pt x="1115" y="68"/>
                    <a:pt x="1096"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4" name="Google Shape;22684;p82"/>
            <p:cNvSpPr/>
            <p:nvPr/>
          </p:nvSpPr>
          <p:spPr>
            <a:xfrm>
              <a:off x="1441208" y="3348296"/>
              <a:ext cx="59086" cy="187919"/>
            </a:xfrm>
            <a:custGeom>
              <a:avLst/>
              <a:gdLst/>
              <a:ahLst/>
              <a:cxnLst/>
              <a:rect l="l" t="t" r="r" b="b"/>
              <a:pathLst>
                <a:path w="2261" h="7191" extrusionOk="0">
                  <a:moveTo>
                    <a:pt x="1127" y="0"/>
                  </a:moveTo>
                  <a:cubicBezTo>
                    <a:pt x="1083" y="0"/>
                    <a:pt x="1039" y="22"/>
                    <a:pt x="1020" y="65"/>
                  </a:cubicBezTo>
                  <a:lnTo>
                    <a:pt x="636" y="786"/>
                  </a:lnTo>
                  <a:lnTo>
                    <a:pt x="116" y="1777"/>
                  </a:lnTo>
                  <a:cubicBezTo>
                    <a:pt x="39" y="1911"/>
                    <a:pt x="1" y="2065"/>
                    <a:pt x="10" y="2219"/>
                  </a:cubicBezTo>
                  <a:lnTo>
                    <a:pt x="10" y="6469"/>
                  </a:lnTo>
                  <a:cubicBezTo>
                    <a:pt x="10" y="6864"/>
                    <a:pt x="328" y="7191"/>
                    <a:pt x="732" y="7191"/>
                  </a:cubicBezTo>
                  <a:lnTo>
                    <a:pt x="1530" y="7191"/>
                  </a:lnTo>
                  <a:cubicBezTo>
                    <a:pt x="1924" y="7191"/>
                    <a:pt x="2251" y="6864"/>
                    <a:pt x="2251" y="6469"/>
                  </a:cubicBezTo>
                  <a:lnTo>
                    <a:pt x="2251" y="2219"/>
                  </a:lnTo>
                  <a:lnTo>
                    <a:pt x="2261" y="2219"/>
                  </a:lnTo>
                  <a:cubicBezTo>
                    <a:pt x="2261" y="2065"/>
                    <a:pt x="2222" y="1911"/>
                    <a:pt x="2145" y="1777"/>
                  </a:cubicBezTo>
                  <a:lnTo>
                    <a:pt x="1626" y="786"/>
                  </a:lnTo>
                  <a:lnTo>
                    <a:pt x="1241" y="65"/>
                  </a:lnTo>
                  <a:cubicBezTo>
                    <a:pt x="1217" y="22"/>
                    <a:pt x="1172" y="0"/>
                    <a:pt x="1127"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5" name="Google Shape;22685;p82"/>
            <p:cNvSpPr/>
            <p:nvPr/>
          </p:nvSpPr>
          <p:spPr>
            <a:xfrm>
              <a:off x="1457802" y="3348348"/>
              <a:ext cx="25662" cy="25479"/>
            </a:xfrm>
            <a:custGeom>
              <a:avLst/>
              <a:gdLst/>
              <a:ahLst/>
              <a:cxnLst/>
              <a:rect l="l" t="t" r="r" b="b"/>
              <a:pathLst>
                <a:path w="982" h="975" extrusionOk="0">
                  <a:moveTo>
                    <a:pt x="491" y="1"/>
                  </a:moveTo>
                  <a:cubicBezTo>
                    <a:pt x="448" y="1"/>
                    <a:pt x="404" y="25"/>
                    <a:pt x="385" y="73"/>
                  </a:cubicBezTo>
                  <a:lnTo>
                    <a:pt x="1" y="794"/>
                  </a:lnTo>
                  <a:cubicBezTo>
                    <a:pt x="140" y="914"/>
                    <a:pt x="315" y="974"/>
                    <a:pt x="491" y="974"/>
                  </a:cubicBezTo>
                  <a:cubicBezTo>
                    <a:pt x="666" y="974"/>
                    <a:pt x="842" y="914"/>
                    <a:pt x="981" y="794"/>
                  </a:cubicBezTo>
                  <a:lnTo>
                    <a:pt x="597" y="73"/>
                  </a:lnTo>
                  <a:cubicBezTo>
                    <a:pt x="577" y="25"/>
                    <a:pt x="534" y="1"/>
                    <a:pt x="49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6" name="Google Shape;22686;p82"/>
            <p:cNvSpPr/>
            <p:nvPr/>
          </p:nvSpPr>
          <p:spPr>
            <a:xfrm>
              <a:off x="1441470" y="3400744"/>
              <a:ext cx="58589" cy="135471"/>
            </a:xfrm>
            <a:custGeom>
              <a:avLst/>
              <a:gdLst/>
              <a:ahLst/>
              <a:cxnLst/>
              <a:rect l="l" t="t" r="r" b="b"/>
              <a:pathLst>
                <a:path w="2242" h="5184" extrusionOk="0">
                  <a:moveTo>
                    <a:pt x="20" y="1"/>
                  </a:moveTo>
                  <a:cubicBezTo>
                    <a:pt x="0" y="68"/>
                    <a:pt x="0" y="145"/>
                    <a:pt x="0" y="212"/>
                  </a:cubicBezTo>
                  <a:lnTo>
                    <a:pt x="0" y="4462"/>
                  </a:lnTo>
                  <a:cubicBezTo>
                    <a:pt x="0" y="4857"/>
                    <a:pt x="318" y="5184"/>
                    <a:pt x="722" y="5184"/>
                  </a:cubicBezTo>
                  <a:lnTo>
                    <a:pt x="1520" y="5184"/>
                  </a:lnTo>
                  <a:cubicBezTo>
                    <a:pt x="1914" y="5184"/>
                    <a:pt x="2241" y="4857"/>
                    <a:pt x="2241" y="4462"/>
                  </a:cubicBezTo>
                  <a:lnTo>
                    <a:pt x="2241" y="212"/>
                  </a:lnTo>
                  <a:cubicBezTo>
                    <a:pt x="2241" y="145"/>
                    <a:pt x="2241" y="68"/>
                    <a:pt x="2222"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7" name="Google Shape;22687;p82"/>
            <p:cNvSpPr/>
            <p:nvPr/>
          </p:nvSpPr>
          <p:spPr>
            <a:xfrm>
              <a:off x="1470607" y="3400744"/>
              <a:ext cx="29451" cy="135471"/>
            </a:xfrm>
            <a:custGeom>
              <a:avLst/>
              <a:gdLst/>
              <a:ahLst/>
              <a:cxnLst/>
              <a:rect l="l" t="t" r="r" b="b"/>
              <a:pathLst>
                <a:path w="1127" h="5184" extrusionOk="0">
                  <a:moveTo>
                    <a:pt x="1" y="1"/>
                  </a:moveTo>
                  <a:lnTo>
                    <a:pt x="1" y="5184"/>
                  </a:lnTo>
                  <a:lnTo>
                    <a:pt x="405" y="5184"/>
                  </a:lnTo>
                  <a:cubicBezTo>
                    <a:pt x="799" y="5184"/>
                    <a:pt x="1126" y="4857"/>
                    <a:pt x="1126" y="4462"/>
                  </a:cubicBezTo>
                  <a:lnTo>
                    <a:pt x="1126" y="212"/>
                  </a:lnTo>
                  <a:cubicBezTo>
                    <a:pt x="1126" y="145"/>
                    <a:pt x="1116" y="68"/>
                    <a:pt x="1107"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8" name="Google Shape;22688;p82"/>
            <p:cNvSpPr/>
            <p:nvPr/>
          </p:nvSpPr>
          <p:spPr>
            <a:xfrm>
              <a:off x="1499771" y="3348296"/>
              <a:ext cx="58824" cy="187919"/>
            </a:xfrm>
            <a:custGeom>
              <a:avLst/>
              <a:gdLst/>
              <a:ahLst/>
              <a:cxnLst/>
              <a:rect l="l" t="t" r="r" b="b"/>
              <a:pathLst>
                <a:path w="2251" h="7191" extrusionOk="0">
                  <a:moveTo>
                    <a:pt x="1124" y="0"/>
                  </a:moveTo>
                  <a:cubicBezTo>
                    <a:pt x="1080" y="0"/>
                    <a:pt x="1034" y="22"/>
                    <a:pt x="1010" y="65"/>
                  </a:cubicBezTo>
                  <a:lnTo>
                    <a:pt x="635" y="786"/>
                  </a:lnTo>
                  <a:lnTo>
                    <a:pt x="106" y="1777"/>
                  </a:lnTo>
                  <a:cubicBezTo>
                    <a:pt x="39" y="1911"/>
                    <a:pt x="0" y="2065"/>
                    <a:pt x="0" y="2219"/>
                  </a:cubicBezTo>
                  <a:lnTo>
                    <a:pt x="0" y="6469"/>
                  </a:lnTo>
                  <a:cubicBezTo>
                    <a:pt x="0" y="6864"/>
                    <a:pt x="318" y="7191"/>
                    <a:pt x="722" y="7191"/>
                  </a:cubicBezTo>
                  <a:lnTo>
                    <a:pt x="1529" y="7191"/>
                  </a:lnTo>
                  <a:cubicBezTo>
                    <a:pt x="1924" y="7191"/>
                    <a:pt x="2251" y="6864"/>
                    <a:pt x="2251" y="6469"/>
                  </a:cubicBezTo>
                  <a:lnTo>
                    <a:pt x="2251" y="2219"/>
                  </a:lnTo>
                  <a:cubicBezTo>
                    <a:pt x="2251" y="2065"/>
                    <a:pt x="2212" y="1911"/>
                    <a:pt x="2135" y="1777"/>
                  </a:cubicBezTo>
                  <a:lnTo>
                    <a:pt x="1616" y="786"/>
                  </a:lnTo>
                  <a:lnTo>
                    <a:pt x="1231" y="65"/>
                  </a:lnTo>
                  <a:cubicBezTo>
                    <a:pt x="1212" y="22"/>
                    <a:pt x="1169" y="0"/>
                    <a:pt x="112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89" name="Google Shape;22689;p82"/>
            <p:cNvSpPr/>
            <p:nvPr/>
          </p:nvSpPr>
          <p:spPr>
            <a:xfrm>
              <a:off x="1516104" y="3348348"/>
              <a:ext cx="25897" cy="25479"/>
            </a:xfrm>
            <a:custGeom>
              <a:avLst/>
              <a:gdLst/>
              <a:ahLst/>
              <a:cxnLst/>
              <a:rect l="l" t="t" r="r" b="b"/>
              <a:pathLst>
                <a:path w="991" h="975" extrusionOk="0">
                  <a:moveTo>
                    <a:pt x="492" y="1"/>
                  </a:moveTo>
                  <a:cubicBezTo>
                    <a:pt x="448" y="1"/>
                    <a:pt x="404" y="25"/>
                    <a:pt x="385" y="73"/>
                  </a:cubicBezTo>
                  <a:lnTo>
                    <a:pt x="0" y="794"/>
                  </a:lnTo>
                  <a:cubicBezTo>
                    <a:pt x="140" y="914"/>
                    <a:pt x="315" y="974"/>
                    <a:pt x="492" y="974"/>
                  </a:cubicBezTo>
                  <a:cubicBezTo>
                    <a:pt x="669" y="974"/>
                    <a:pt x="847" y="914"/>
                    <a:pt x="991" y="794"/>
                  </a:cubicBezTo>
                  <a:lnTo>
                    <a:pt x="606" y="73"/>
                  </a:lnTo>
                  <a:cubicBezTo>
                    <a:pt x="582" y="25"/>
                    <a:pt x="537" y="1"/>
                    <a:pt x="49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0" name="Google Shape;22690;p82"/>
            <p:cNvSpPr/>
            <p:nvPr/>
          </p:nvSpPr>
          <p:spPr>
            <a:xfrm>
              <a:off x="1499771" y="3400744"/>
              <a:ext cx="58824" cy="135471"/>
            </a:xfrm>
            <a:custGeom>
              <a:avLst/>
              <a:gdLst/>
              <a:ahLst/>
              <a:cxnLst/>
              <a:rect l="l" t="t" r="r" b="b"/>
              <a:pathLst>
                <a:path w="2251" h="5184" extrusionOk="0">
                  <a:moveTo>
                    <a:pt x="29" y="1"/>
                  </a:moveTo>
                  <a:cubicBezTo>
                    <a:pt x="10" y="68"/>
                    <a:pt x="0" y="145"/>
                    <a:pt x="0" y="212"/>
                  </a:cubicBezTo>
                  <a:lnTo>
                    <a:pt x="0" y="4462"/>
                  </a:lnTo>
                  <a:cubicBezTo>
                    <a:pt x="0" y="4857"/>
                    <a:pt x="318" y="5184"/>
                    <a:pt x="722" y="5184"/>
                  </a:cubicBezTo>
                  <a:lnTo>
                    <a:pt x="1529" y="5184"/>
                  </a:lnTo>
                  <a:cubicBezTo>
                    <a:pt x="1924" y="5184"/>
                    <a:pt x="2251" y="4857"/>
                    <a:pt x="2251" y="4462"/>
                  </a:cubicBezTo>
                  <a:lnTo>
                    <a:pt x="2251" y="212"/>
                  </a:lnTo>
                  <a:cubicBezTo>
                    <a:pt x="2251" y="145"/>
                    <a:pt x="2241" y="68"/>
                    <a:pt x="223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1" name="Google Shape;22691;p82"/>
            <p:cNvSpPr/>
            <p:nvPr/>
          </p:nvSpPr>
          <p:spPr>
            <a:xfrm>
              <a:off x="1529432" y="3400744"/>
              <a:ext cx="29164" cy="135471"/>
            </a:xfrm>
            <a:custGeom>
              <a:avLst/>
              <a:gdLst/>
              <a:ahLst/>
              <a:cxnLst/>
              <a:rect l="l" t="t" r="r" b="b"/>
              <a:pathLst>
                <a:path w="1116" h="5184" extrusionOk="0">
                  <a:moveTo>
                    <a:pt x="0" y="1"/>
                  </a:moveTo>
                  <a:lnTo>
                    <a:pt x="0" y="5184"/>
                  </a:lnTo>
                  <a:lnTo>
                    <a:pt x="394" y="5184"/>
                  </a:lnTo>
                  <a:cubicBezTo>
                    <a:pt x="789" y="5184"/>
                    <a:pt x="1116" y="4857"/>
                    <a:pt x="1116" y="4462"/>
                  </a:cubicBezTo>
                  <a:lnTo>
                    <a:pt x="1116" y="212"/>
                  </a:lnTo>
                  <a:cubicBezTo>
                    <a:pt x="1116" y="145"/>
                    <a:pt x="1116" y="68"/>
                    <a:pt x="1096"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2" name="Google Shape;22692;p82"/>
            <p:cNvSpPr/>
            <p:nvPr/>
          </p:nvSpPr>
          <p:spPr>
            <a:xfrm>
              <a:off x="1558569" y="3348296"/>
              <a:ext cx="58824" cy="187919"/>
            </a:xfrm>
            <a:custGeom>
              <a:avLst/>
              <a:gdLst/>
              <a:ahLst/>
              <a:cxnLst/>
              <a:rect l="l" t="t" r="r" b="b"/>
              <a:pathLst>
                <a:path w="2251" h="7191" extrusionOk="0">
                  <a:moveTo>
                    <a:pt x="1126" y="0"/>
                  </a:moveTo>
                  <a:cubicBezTo>
                    <a:pt x="1082" y="0"/>
                    <a:pt x="1039" y="22"/>
                    <a:pt x="1020" y="65"/>
                  </a:cubicBezTo>
                  <a:lnTo>
                    <a:pt x="635" y="786"/>
                  </a:lnTo>
                  <a:lnTo>
                    <a:pt x="116" y="1777"/>
                  </a:lnTo>
                  <a:cubicBezTo>
                    <a:pt x="39" y="1911"/>
                    <a:pt x="1" y="2065"/>
                    <a:pt x="1" y="2219"/>
                  </a:cubicBezTo>
                  <a:lnTo>
                    <a:pt x="1" y="6469"/>
                  </a:lnTo>
                  <a:cubicBezTo>
                    <a:pt x="1" y="6864"/>
                    <a:pt x="327" y="7191"/>
                    <a:pt x="722" y="7191"/>
                  </a:cubicBezTo>
                  <a:lnTo>
                    <a:pt x="1530" y="7191"/>
                  </a:lnTo>
                  <a:cubicBezTo>
                    <a:pt x="1933" y="7191"/>
                    <a:pt x="2251" y="6864"/>
                    <a:pt x="2251" y="6469"/>
                  </a:cubicBezTo>
                  <a:lnTo>
                    <a:pt x="2251" y="2219"/>
                  </a:lnTo>
                  <a:cubicBezTo>
                    <a:pt x="2251" y="2065"/>
                    <a:pt x="2212" y="1911"/>
                    <a:pt x="2145" y="1777"/>
                  </a:cubicBezTo>
                  <a:lnTo>
                    <a:pt x="1616" y="786"/>
                  </a:lnTo>
                  <a:lnTo>
                    <a:pt x="1231" y="65"/>
                  </a:lnTo>
                  <a:cubicBezTo>
                    <a:pt x="1212" y="22"/>
                    <a:pt x="1169" y="0"/>
                    <a:pt x="1126"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3" name="Google Shape;22693;p82"/>
            <p:cNvSpPr/>
            <p:nvPr/>
          </p:nvSpPr>
          <p:spPr>
            <a:xfrm>
              <a:off x="1575163" y="3348348"/>
              <a:ext cx="25662" cy="25479"/>
            </a:xfrm>
            <a:custGeom>
              <a:avLst/>
              <a:gdLst/>
              <a:ahLst/>
              <a:cxnLst/>
              <a:rect l="l" t="t" r="r" b="b"/>
              <a:pathLst>
                <a:path w="982" h="975" extrusionOk="0">
                  <a:moveTo>
                    <a:pt x="492" y="1"/>
                  </a:moveTo>
                  <a:cubicBezTo>
                    <a:pt x="447" y="1"/>
                    <a:pt x="404" y="25"/>
                    <a:pt x="385" y="73"/>
                  </a:cubicBezTo>
                  <a:lnTo>
                    <a:pt x="0" y="794"/>
                  </a:lnTo>
                  <a:cubicBezTo>
                    <a:pt x="140" y="914"/>
                    <a:pt x="315" y="974"/>
                    <a:pt x="491" y="974"/>
                  </a:cubicBezTo>
                  <a:cubicBezTo>
                    <a:pt x="666" y="974"/>
                    <a:pt x="842" y="914"/>
                    <a:pt x="981" y="794"/>
                  </a:cubicBezTo>
                  <a:lnTo>
                    <a:pt x="606" y="73"/>
                  </a:lnTo>
                  <a:cubicBezTo>
                    <a:pt x="582" y="25"/>
                    <a:pt x="536" y="1"/>
                    <a:pt x="492"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4" name="Google Shape;22694;p82"/>
            <p:cNvSpPr/>
            <p:nvPr/>
          </p:nvSpPr>
          <p:spPr>
            <a:xfrm>
              <a:off x="1558569" y="3400744"/>
              <a:ext cx="58824" cy="135471"/>
            </a:xfrm>
            <a:custGeom>
              <a:avLst/>
              <a:gdLst/>
              <a:ahLst/>
              <a:cxnLst/>
              <a:rect l="l" t="t" r="r" b="b"/>
              <a:pathLst>
                <a:path w="2251" h="5184" extrusionOk="0">
                  <a:moveTo>
                    <a:pt x="29" y="1"/>
                  </a:moveTo>
                  <a:cubicBezTo>
                    <a:pt x="10" y="68"/>
                    <a:pt x="1" y="145"/>
                    <a:pt x="1" y="212"/>
                  </a:cubicBezTo>
                  <a:lnTo>
                    <a:pt x="1" y="4462"/>
                  </a:lnTo>
                  <a:cubicBezTo>
                    <a:pt x="1" y="4857"/>
                    <a:pt x="327" y="5184"/>
                    <a:pt x="722" y="5184"/>
                  </a:cubicBezTo>
                  <a:lnTo>
                    <a:pt x="1530" y="5184"/>
                  </a:lnTo>
                  <a:cubicBezTo>
                    <a:pt x="1933" y="5184"/>
                    <a:pt x="2251" y="4857"/>
                    <a:pt x="2251" y="4462"/>
                  </a:cubicBezTo>
                  <a:lnTo>
                    <a:pt x="2251" y="212"/>
                  </a:lnTo>
                  <a:cubicBezTo>
                    <a:pt x="2251" y="145"/>
                    <a:pt x="2241" y="68"/>
                    <a:pt x="2231"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5" name="Google Shape;22695;p82"/>
            <p:cNvSpPr/>
            <p:nvPr/>
          </p:nvSpPr>
          <p:spPr>
            <a:xfrm>
              <a:off x="1587968" y="3400744"/>
              <a:ext cx="29425" cy="135471"/>
            </a:xfrm>
            <a:custGeom>
              <a:avLst/>
              <a:gdLst/>
              <a:ahLst/>
              <a:cxnLst/>
              <a:rect l="l" t="t" r="r" b="b"/>
              <a:pathLst>
                <a:path w="1126" h="5184" extrusionOk="0">
                  <a:moveTo>
                    <a:pt x="1" y="1"/>
                  </a:moveTo>
                  <a:lnTo>
                    <a:pt x="1" y="5184"/>
                  </a:lnTo>
                  <a:lnTo>
                    <a:pt x="405" y="5184"/>
                  </a:lnTo>
                  <a:cubicBezTo>
                    <a:pt x="808" y="5184"/>
                    <a:pt x="1126" y="4857"/>
                    <a:pt x="1126" y="4462"/>
                  </a:cubicBezTo>
                  <a:lnTo>
                    <a:pt x="1126" y="212"/>
                  </a:lnTo>
                  <a:cubicBezTo>
                    <a:pt x="1126" y="145"/>
                    <a:pt x="1116" y="68"/>
                    <a:pt x="1106"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6" name="Google Shape;22696;p82"/>
            <p:cNvSpPr/>
            <p:nvPr/>
          </p:nvSpPr>
          <p:spPr>
            <a:xfrm>
              <a:off x="1316818" y="3475117"/>
              <a:ext cx="310872" cy="240027"/>
            </a:xfrm>
            <a:custGeom>
              <a:avLst/>
              <a:gdLst/>
              <a:ahLst/>
              <a:cxnLst/>
              <a:rect l="l" t="t" r="r" b="b"/>
              <a:pathLst>
                <a:path w="11896" h="9185" extrusionOk="0">
                  <a:moveTo>
                    <a:pt x="328" y="1"/>
                  </a:moveTo>
                  <a:cubicBezTo>
                    <a:pt x="145" y="1"/>
                    <a:pt x="1" y="145"/>
                    <a:pt x="1" y="338"/>
                  </a:cubicBezTo>
                  <a:lnTo>
                    <a:pt x="1" y="8223"/>
                  </a:lnTo>
                  <a:cubicBezTo>
                    <a:pt x="10" y="8755"/>
                    <a:pt x="453" y="9184"/>
                    <a:pt x="993" y="9184"/>
                  </a:cubicBezTo>
                  <a:cubicBezTo>
                    <a:pt x="999" y="9184"/>
                    <a:pt x="1005" y="9184"/>
                    <a:pt x="1011" y="9184"/>
                  </a:cubicBezTo>
                  <a:lnTo>
                    <a:pt x="10877" y="9184"/>
                  </a:lnTo>
                  <a:cubicBezTo>
                    <a:pt x="10883" y="9184"/>
                    <a:pt x="10889" y="9184"/>
                    <a:pt x="10895" y="9184"/>
                  </a:cubicBezTo>
                  <a:cubicBezTo>
                    <a:pt x="11435" y="9184"/>
                    <a:pt x="11886" y="8755"/>
                    <a:pt x="11896" y="8223"/>
                  </a:cubicBezTo>
                  <a:lnTo>
                    <a:pt x="11896" y="8050"/>
                  </a:lnTo>
                  <a:lnTo>
                    <a:pt x="11896" y="309"/>
                  </a:lnTo>
                  <a:cubicBezTo>
                    <a:pt x="11886" y="136"/>
                    <a:pt x="11742" y="1"/>
                    <a:pt x="11559" y="1"/>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7" name="Google Shape;22697;p82"/>
            <p:cNvSpPr/>
            <p:nvPr/>
          </p:nvSpPr>
          <p:spPr>
            <a:xfrm>
              <a:off x="1347994" y="3474882"/>
              <a:ext cx="279696" cy="210367"/>
            </a:xfrm>
            <a:custGeom>
              <a:avLst/>
              <a:gdLst/>
              <a:ahLst/>
              <a:cxnLst/>
              <a:rect l="l" t="t" r="r" b="b"/>
              <a:pathLst>
                <a:path w="10703" h="8050" extrusionOk="0">
                  <a:moveTo>
                    <a:pt x="0" y="0"/>
                  </a:moveTo>
                  <a:lnTo>
                    <a:pt x="0" y="7087"/>
                  </a:lnTo>
                  <a:cubicBezTo>
                    <a:pt x="10" y="7624"/>
                    <a:pt x="452" y="8050"/>
                    <a:pt x="984" y="8050"/>
                  </a:cubicBezTo>
                  <a:cubicBezTo>
                    <a:pt x="996" y="8050"/>
                    <a:pt x="1008" y="8049"/>
                    <a:pt x="1020" y="8049"/>
                  </a:cubicBezTo>
                  <a:lnTo>
                    <a:pt x="10703" y="8049"/>
                  </a:lnTo>
                  <a:lnTo>
                    <a:pt x="10703" y="337"/>
                  </a:lnTo>
                  <a:cubicBezTo>
                    <a:pt x="10703" y="337"/>
                    <a:pt x="10703" y="327"/>
                    <a:pt x="10703" y="308"/>
                  </a:cubicBezTo>
                  <a:cubicBezTo>
                    <a:pt x="10693" y="135"/>
                    <a:pt x="10549" y="0"/>
                    <a:pt x="1036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8" name="Google Shape;22698;p82"/>
            <p:cNvSpPr/>
            <p:nvPr/>
          </p:nvSpPr>
          <p:spPr>
            <a:xfrm>
              <a:off x="1316818" y="3581921"/>
              <a:ext cx="310872" cy="41002"/>
            </a:xfrm>
            <a:custGeom>
              <a:avLst/>
              <a:gdLst/>
              <a:ahLst/>
              <a:cxnLst/>
              <a:rect l="l" t="t" r="r" b="b"/>
              <a:pathLst>
                <a:path w="11896" h="1569" extrusionOk="0">
                  <a:moveTo>
                    <a:pt x="1" y="1"/>
                  </a:moveTo>
                  <a:lnTo>
                    <a:pt x="1" y="1568"/>
                  </a:lnTo>
                  <a:lnTo>
                    <a:pt x="11896" y="1568"/>
                  </a:lnTo>
                  <a:lnTo>
                    <a:pt x="11896"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699" name="Google Shape;22699;p82"/>
            <p:cNvSpPr/>
            <p:nvPr/>
          </p:nvSpPr>
          <p:spPr>
            <a:xfrm>
              <a:off x="1316818" y="3581921"/>
              <a:ext cx="31202" cy="41002"/>
            </a:xfrm>
            <a:custGeom>
              <a:avLst/>
              <a:gdLst/>
              <a:ahLst/>
              <a:cxnLst/>
              <a:rect l="l" t="t" r="r" b="b"/>
              <a:pathLst>
                <a:path w="1194" h="1569" extrusionOk="0">
                  <a:moveTo>
                    <a:pt x="1" y="1"/>
                  </a:moveTo>
                  <a:lnTo>
                    <a:pt x="1" y="1568"/>
                  </a:lnTo>
                  <a:lnTo>
                    <a:pt x="1193" y="1568"/>
                  </a:lnTo>
                  <a:lnTo>
                    <a:pt x="1193"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00" name="Google Shape;22700;p82"/>
          <p:cNvGrpSpPr/>
          <p:nvPr/>
        </p:nvGrpSpPr>
        <p:grpSpPr>
          <a:xfrm>
            <a:off x="4140331" y="4464326"/>
            <a:ext cx="407493" cy="488573"/>
            <a:chOff x="3105248" y="3348244"/>
            <a:chExt cx="305620" cy="366430"/>
          </a:xfrm>
        </p:grpSpPr>
        <p:sp>
          <p:nvSpPr>
            <p:cNvPr id="22701" name="Google Shape;22701;p82"/>
            <p:cNvSpPr/>
            <p:nvPr/>
          </p:nvSpPr>
          <p:spPr>
            <a:xfrm>
              <a:off x="3198750" y="3348244"/>
              <a:ext cx="99774" cy="238485"/>
            </a:xfrm>
            <a:custGeom>
              <a:avLst/>
              <a:gdLst/>
              <a:ahLst/>
              <a:cxnLst/>
              <a:rect l="l" t="t" r="r" b="b"/>
              <a:pathLst>
                <a:path w="3818" h="9126" extrusionOk="0">
                  <a:moveTo>
                    <a:pt x="1241" y="1"/>
                  </a:moveTo>
                  <a:cubicBezTo>
                    <a:pt x="1192" y="1"/>
                    <a:pt x="1143" y="13"/>
                    <a:pt x="1097" y="38"/>
                  </a:cubicBezTo>
                  <a:lnTo>
                    <a:pt x="1020" y="86"/>
                  </a:lnTo>
                  <a:cubicBezTo>
                    <a:pt x="327" y="490"/>
                    <a:pt x="0" y="1298"/>
                    <a:pt x="202" y="2077"/>
                  </a:cubicBezTo>
                  <a:lnTo>
                    <a:pt x="2106" y="9125"/>
                  </a:lnTo>
                  <a:lnTo>
                    <a:pt x="3818" y="8664"/>
                  </a:lnTo>
                  <a:lnTo>
                    <a:pt x="3587" y="7798"/>
                  </a:lnTo>
                  <a:lnTo>
                    <a:pt x="1597" y="394"/>
                  </a:lnTo>
                  <a:lnTo>
                    <a:pt x="1549" y="240"/>
                  </a:lnTo>
                  <a:cubicBezTo>
                    <a:pt x="1506" y="92"/>
                    <a:pt x="1376" y="1"/>
                    <a:pt x="1241"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2" name="Google Shape;22702;p82"/>
            <p:cNvSpPr/>
            <p:nvPr/>
          </p:nvSpPr>
          <p:spPr>
            <a:xfrm>
              <a:off x="3223366" y="3348244"/>
              <a:ext cx="69147" cy="208328"/>
            </a:xfrm>
            <a:custGeom>
              <a:avLst/>
              <a:gdLst/>
              <a:ahLst/>
              <a:cxnLst/>
              <a:rect l="l" t="t" r="r" b="b"/>
              <a:pathLst>
                <a:path w="2646" h="7972" extrusionOk="0">
                  <a:moveTo>
                    <a:pt x="289" y="1"/>
                  </a:moveTo>
                  <a:cubicBezTo>
                    <a:pt x="240" y="1"/>
                    <a:pt x="191" y="13"/>
                    <a:pt x="145" y="38"/>
                  </a:cubicBezTo>
                  <a:lnTo>
                    <a:pt x="68" y="86"/>
                  </a:lnTo>
                  <a:cubicBezTo>
                    <a:pt x="1" y="365"/>
                    <a:pt x="10" y="654"/>
                    <a:pt x="87" y="923"/>
                  </a:cubicBezTo>
                  <a:lnTo>
                    <a:pt x="1991" y="7972"/>
                  </a:lnTo>
                  <a:lnTo>
                    <a:pt x="2645" y="7798"/>
                  </a:lnTo>
                  <a:lnTo>
                    <a:pt x="645" y="404"/>
                  </a:lnTo>
                  <a:lnTo>
                    <a:pt x="597" y="240"/>
                  </a:lnTo>
                  <a:cubicBezTo>
                    <a:pt x="555" y="92"/>
                    <a:pt x="424" y="1"/>
                    <a:pt x="28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3" name="Google Shape;22703;p82"/>
            <p:cNvSpPr/>
            <p:nvPr/>
          </p:nvSpPr>
          <p:spPr>
            <a:xfrm>
              <a:off x="3224124" y="3348244"/>
              <a:ext cx="99277" cy="238485"/>
            </a:xfrm>
            <a:custGeom>
              <a:avLst/>
              <a:gdLst/>
              <a:ahLst/>
              <a:cxnLst/>
              <a:rect l="l" t="t" r="r" b="b"/>
              <a:pathLst>
                <a:path w="3799" h="9126" extrusionOk="0">
                  <a:moveTo>
                    <a:pt x="2580" y="1"/>
                  </a:moveTo>
                  <a:cubicBezTo>
                    <a:pt x="2442" y="1"/>
                    <a:pt x="2312" y="90"/>
                    <a:pt x="2270" y="231"/>
                  </a:cubicBezTo>
                  <a:lnTo>
                    <a:pt x="2222" y="394"/>
                  </a:lnTo>
                  <a:lnTo>
                    <a:pt x="1" y="8654"/>
                  </a:lnTo>
                  <a:lnTo>
                    <a:pt x="703" y="8847"/>
                  </a:lnTo>
                  <a:lnTo>
                    <a:pt x="1712" y="9125"/>
                  </a:lnTo>
                  <a:lnTo>
                    <a:pt x="3616" y="2077"/>
                  </a:lnTo>
                  <a:cubicBezTo>
                    <a:pt x="3799" y="1423"/>
                    <a:pt x="3587" y="731"/>
                    <a:pt x="3097" y="288"/>
                  </a:cubicBezTo>
                  <a:cubicBezTo>
                    <a:pt x="2982" y="192"/>
                    <a:pt x="2866" y="106"/>
                    <a:pt x="2732" y="38"/>
                  </a:cubicBezTo>
                  <a:cubicBezTo>
                    <a:pt x="2683" y="13"/>
                    <a:pt x="2631" y="1"/>
                    <a:pt x="2580"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4" name="Google Shape;22704;p82"/>
            <p:cNvSpPr/>
            <p:nvPr/>
          </p:nvSpPr>
          <p:spPr>
            <a:xfrm>
              <a:off x="3242469" y="3355770"/>
              <a:ext cx="80697" cy="230959"/>
            </a:xfrm>
            <a:custGeom>
              <a:avLst/>
              <a:gdLst/>
              <a:ahLst/>
              <a:cxnLst/>
              <a:rect l="l" t="t" r="r" b="b"/>
              <a:pathLst>
                <a:path w="3088" h="8838" extrusionOk="0">
                  <a:moveTo>
                    <a:pt x="2385" y="0"/>
                  </a:moveTo>
                  <a:cubicBezTo>
                    <a:pt x="2318" y="39"/>
                    <a:pt x="2280" y="106"/>
                    <a:pt x="2260" y="173"/>
                  </a:cubicBezTo>
                  <a:lnTo>
                    <a:pt x="2212" y="337"/>
                  </a:lnTo>
                  <a:lnTo>
                    <a:pt x="1" y="8559"/>
                  </a:lnTo>
                  <a:lnTo>
                    <a:pt x="1010" y="8837"/>
                  </a:lnTo>
                  <a:lnTo>
                    <a:pt x="2914" y="1789"/>
                  </a:lnTo>
                  <a:cubicBezTo>
                    <a:pt x="3087" y="1135"/>
                    <a:pt x="2885" y="443"/>
                    <a:pt x="2385"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5" name="Google Shape;22705;p82"/>
            <p:cNvSpPr/>
            <p:nvPr/>
          </p:nvSpPr>
          <p:spPr>
            <a:xfrm>
              <a:off x="3235675" y="3503000"/>
              <a:ext cx="175192" cy="211255"/>
            </a:xfrm>
            <a:custGeom>
              <a:avLst/>
              <a:gdLst/>
              <a:ahLst/>
              <a:cxnLst/>
              <a:rect l="l" t="t" r="r" b="b"/>
              <a:pathLst>
                <a:path w="6704" h="8084" extrusionOk="0">
                  <a:moveTo>
                    <a:pt x="3920" y="4201"/>
                  </a:moveTo>
                  <a:cubicBezTo>
                    <a:pt x="3946" y="4201"/>
                    <a:pt x="3974" y="4202"/>
                    <a:pt x="4001" y="4204"/>
                  </a:cubicBezTo>
                  <a:cubicBezTo>
                    <a:pt x="4771" y="4242"/>
                    <a:pt x="5367" y="4896"/>
                    <a:pt x="5319" y="5665"/>
                  </a:cubicBezTo>
                  <a:cubicBezTo>
                    <a:pt x="5275" y="6470"/>
                    <a:pt x="4609" y="6979"/>
                    <a:pt x="3923" y="6979"/>
                  </a:cubicBezTo>
                  <a:cubicBezTo>
                    <a:pt x="3560" y="6979"/>
                    <a:pt x="3191" y="6837"/>
                    <a:pt x="2905" y="6521"/>
                  </a:cubicBezTo>
                  <a:cubicBezTo>
                    <a:pt x="2096" y="5618"/>
                    <a:pt x="2740" y="4201"/>
                    <a:pt x="3920" y="4201"/>
                  </a:cubicBezTo>
                  <a:close/>
                  <a:moveTo>
                    <a:pt x="979" y="0"/>
                  </a:moveTo>
                  <a:cubicBezTo>
                    <a:pt x="904" y="0"/>
                    <a:pt x="827" y="10"/>
                    <a:pt x="751" y="30"/>
                  </a:cubicBezTo>
                  <a:cubicBezTo>
                    <a:pt x="280" y="165"/>
                    <a:pt x="1" y="646"/>
                    <a:pt x="126" y="1126"/>
                  </a:cubicBezTo>
                  <a:lnTo>
                    <a:pt x="1520" y="6290"/>
                  </a:lnTo>
                  <a:cubicBezTo>
                    <a:pt x="1848" y="7376"/>
                    <a:pt x="2844" y="8084"/>
                    <a:pt x="3927" y="8084"/>
                  </a:cubicBezTo>
                  <a:cubicBezTo>
                    <a:pt x="4149" y="8084"/>
                    <a:pt x="4374" y="8054"/>
                    <a:pt x="4597" y="7992"/>
                  </a:cubicBezTo>
                  <a:cubicBezTo>
                    <a:pt x="5924" y="7617"/>
                    <a:pt x="6703" y="6261"/>
                    <a:pt x="6357" y="4934"/>
                  </a:cubicBezTo>
                  <a:lnTo>
                    <a:pt x="6357" y="4934"/>
                  </a:lnTo>
                  <a:lnTo>
                    <a:pt x="6357" y="4944"/>
                  </a:lnTo>
                  <a:cubicBezTo>
                    <a:pt x="6044" y="3788"/>
                    <a:pt x="5011" y="3079"/>
                    <a:pt x="3925" y="3079"/>
                  </a:cubicBezTo>
                  <a:cubicBezTo>
                    <a:pt x="3476" y="3079"/>
                    <a:pt x="3017" y="3201"/>
                    <a:pt x="2597" y="3463"/>
                  </a:cubicBezTo>
                  <a:lnTo>
                    <a:pt x="1838" y="655"/>
                  </a:lnTo>
                  <a:cubicBezTo>
                    <a:pt x="1733" y="260"/>
                    <a:pt x="1371" y="0"/>
                    <a:pt x="979"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6" name="Google Shape;22706;p82"/>
            <p:cNvSpPr/>
            <p:nvPr/>
          </p:nvSpPr>
          <p:spPr>
            <a:xfrm>
              <a:off x="3105248" y="3502739"/>
              <a:ext cx="181725" cy="211935"/>
            </a:xfrm>
            <a:custGeom>
              <a:avLst/>
              <a:gdLst/>
              <a:ahLst/>
              <a:cxnLst/>
              <a:rect l="l" t="t" r="r" b="b"/>
              <a:pathLst>
                <a:path w="6954" h="8110" extrusionOk="0">
                  <a:moveTo>
                    <a:pt x="3007" y="4212"/>
                  </a:moveTo>
                  <a:cubicBezTo>
                    <a:pt x="3127" y="4212"/>
                    <a:pt x="3250" y="4228"/>
                    <a:pt x="3376" y="4262"/>
                  </a:cubicBezTo>
                  <a:cubicBezTo>
                    <a:pt x="4117" y="4454"/>
                    <a:pt x="4559" y="5214"/>
                    <a:pt x="4367" y="5964"/>
                  </a:cubicBezTo>
                  <a:cubicBezTo>
                    <a:pt x="4184" y="6630"/>
                    <a:pt x="3602" y="6990"/>
                    <a:pt x="3017" y="6990"/>
                  </a:cubicBezTo>
                  <a:cubicBezTo>
                    <a:pt x="2554" y="6990"/>
                    <a:pt x="2090" y="6766"/>
                    <a:pt x="1819" y="6291"/>
                  </a:cubicBezTo>
                  <a:cubicBezTo>
                    <a:pt x="1268" y="5336"/>
                    <a:pt x="1995" y="4212"/>
                    <a:pt x="3007" y="4212"/>
                  </a:cubicBezTo>
                  <a:close/>
                  <a:moveTo>
                    <a:pt x="5975" y="1"/>
                  </a:moveTo>
                  <a:cubicBezTo>
                    <a:pt x="5583" y="1"/>
                    <a:pt x="5222" y="261"/>
                    <a:pt x="5117" y="656"/>
                  </a:cubicBezTo>
                  <a:lnTo>
                    <a:pt x="4357" y="3473"/>
                  </a:lnTo>
                  <a:cubicBezTo>
                    <a:pt x="3918" y="3196"/>
                    <a:pt x="3458" y="3073"/>
                    <a:pt x="3015" y="3073"/>
                  </a:cubicBezTo>
                  <a:cubicBezTo>
                    <a:pt x="1397" y="3073"/>
                    <a:pt x="1" y="4710"/>
                    <a:pt x="665" y="6483"/>
                  </a:cubicBezTo>
                  <a:cubicBezTo>
                    <a:pt x="1039" y="7464"/>
                    <a:pt x="1976" y="8110"/>
                    <a:pt x="3026" y="8110"/>
                  </a:cubicBezTo>
                  <a:cubicBezTo>
                    <a:pt x="3056" y="8110"/>
                    <a:pt x="3086" y="8109"/>
                    <a:pt x="3117" y="8108"/>
                  </a:cubicBezTo>
                  <a:cubicBezTo>
                    <a:pt x="4194" y="8060"/>
                    <a:pt x="5127" y="7339"/>
                    <a:pt x="5434" y="6300"/>
                  </a:cubicBezTo>
                  <a:lnTo>
                    <a:pt x="6829" y="1127"/>
                  </a:lnTo>
                  <a:cubicBezTo>
                    <a:pt x="6954" y="656"/>
                    <a:pt x="6665" y="175"/>
                    <a:pt x="6204" y="40"/>
                  </a:cubicBezTo>
                  <a:lnTo>
                    <a:pt x="6204" y="31"/>
                  </a:lnTo>
                  <a:cubicBezTo>
                    <a:pt x="6127" y="10"/>
                    <a:pt x="6051" y="1"/>
                    <a:pt x="597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07" name="Google Shape;22707;p82"/>
            <p:cNvSpPr/>
            <p:nvPr/>
          </p:nvSpPr>
          <p:spPr>
            <a:xfrm>
              <a:off x="3253288" y="3522365"/>
              <a:ext cx="15836" cy="16124"/>
            </a:xfrm>
            <a:custGeom>
              <a:avLst/>
              <a:gdLst/>
              <a:ahLst/>
              <a:cxnLst/>
              <a:rect l="l" t="t" r="r" b="b"/>
              <a:pathLst>
                <a:path w="606" h="617" extrusionOk="0">
                  <a:moveTo>
                    <a:pt x="308" y="1"/>
                  </a:moveTo>
                  <a:cubicBezTo>
                    <a:pt x="135" y="1"/>
                    <a:pt x="0" y="145"/>
                    <a:pt x="0" y="308"/>
                  </a:cubicBezTo>
                  <a:cubicBezTo>
                    <a:pt x="0" y="472"/>
                    <a:pt x="135" y="616"/>
                    <a:pt x="308" y="616"/>
                  </a:cubicBezTo>
                  <a:cubicBezTo>
                    <a:pt x="471" y="616"/>
                    <a:pt x="606" y="472"/>
                    <a:pt x="606" y="308"/>
                  </a:cubicBezTo>
                  <a:cubicBezTo>
                    <a:pt x="606" y="145"/>
                    <a:pt x="471" y="1"/>
                    <a:pt x="308"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08" name="Google Shape;22708;p82"/>
          <p:cNvGrpSpPr/>
          <p:nvPr/>
        </p:nvGrpSpPr>
        <p:grpSpPr>
          <a:xfrm>
            <a:off x="3549318" y="4464291"/>
            <a:ext cx="405437" cy="488887"/>
            <a:chOff x="2661988" y="3348218"/>
            <a:chExt cx="304078" cy="366665"/>
          </a:xfrm>
        </p:grpSpPr>
        <p:sp>
          <p:nvSpPr>
            <p:cNvPr id="22709" name="Google Shape;22709;p82"/>
            <p:cNvSpPr/>
            <p:nvPr/>
          </p:nvSpPr>
          <p:spPr>
            <a:xfrm>
              <a:off x="2801954" y="3540971"/>
              <a:ext cx="24146" cy="173912"/>
            </a:xfrm>
            <a:custGeom>
              <a:avLst/>
              <a:gdLst/>
              <a:ahLst/>
              <a:cxnLst/>
              <a:rect l="l" t="t" r="r" b="b"/>
              <a:pathLst>
                <a:path w="924" h="6655" extrusionOk="0">
                  <a:moveTo>
                    <a:pt x="1" y="0"/>
                  </a:moveTo>
                  <a:lnTo>
                    <a:pt x="1" y="6193"/>
                  </a:lnTo>
                  <a:cubicBezTo>
                    <a:pt x="1" y="6501"/>
                    <a:pt x="231" y="6655"/>
                    <a:pt x="462" y="6655"/>
                  </a:cubicBezTo>
                  <a:cubicBezTo>
                    <a:pt x="693" y="6655"/>
                    <a:pt x="924" y="6501"/>
                    <a:pt x="924" y="6193"/>
                  </a:cubicBezTo>
                  <a:lnTo>
                    <a:pt x="924"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0" name="Google Shape;22710;p82"/>
            <p:cNvSpPr/>
            <p:nvPr/>
          </p:nvSpPr>
          <p:spPr>
            <a:xfrm>
              <a:off x="2801954" y="3540971"/>
              <a:ext cx="24146" cy="39721"/>
            </a:xfrm>
            <a:custGeom>
              <a:avLst/>
              <a:gdLst/>
              <a:ahLst/>
              <a:cxnLst/>
              <a:rect l="l" t="t" r="r" b="b"/>
              <a:pathLst>
                <a:path w="924" h="1520" extrusionOk="0">
                  <a:moveTo>
                    <a:pt x="1" y="0"/>
                  </a:moveTo>
                  <a:lnTo>
                    <a:pt x="1" y="1520"/>
                  </a:lnTo>
                  <a:lnTo>
                    <a:pt x="924" y="1520"/>
                  </a:lnTo>
                  <a:lnTo>
                    <a:pt x="924"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1" name="Google Shape;22711;p82"/>
            <p:cNvSpPr/>
            <p:nvPr/>
          </p:nvSpPr>
          <p:spPr>
            <a:xfrm>
              <a:off x="2809245" y="3348218"/>
              <a:ext cx="11080" cy="39669"/>
            </a:xfrm>
            <a:custGeom>
              <a:avLst/>
              <a:gdLst/>
              <a:ahLst/>
              <a:cxnLst/>
              <a:rect l="l" t="t" r="r" b="b"/>
              <a:pathLst>
                <a:path w="424" h="1518" extrusionOk="0">
                  <a:moveTo>
                    <a:pt x="212" y="1"/>
                  </a:moveTo>
                  <a:cubicBezTo>
                    <a:pt x="97" y="1"/>
                    <a:pt x="1" y="97"/>
                    <a:pt x="1" y="212"/>
                  </a:cubicBezTo>
                  <a:lnTo>
                    <a:pt x="1" y="1309"/>
                  </a:lnTo>
                  <a:cubicBezTo>
                    <a:pt x="1" y="1448"/>
                    <a:pt x="106" y="1518"/>
                    <a:pt x="212" y="1518"/>
                  </a:cubicBezTo>
                  <a:cubicBezTo>
                    <a:pt x="318" y="1518"/>
                    <a:pt x="424" y="1448"/>
                    <a:pt x="424" y="1309"/>
                  </a:cubicBezTo>
                  <a:lnTo>
                    <a:pt x="424" y="212"/>
                  </a:lnTo>
                  <a:cubicBezTo>
                    <a:pt x="424" y="97"/>
                    <a:pt x="327" y="1"/>
                    <a:pt x="212"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2" name="Google Shape;22712;p82"/>
            <p:cNvSpPr/>
            <p:nvPr/>
          </p:nvSpPr>
          <p:spPr>
            <a:xfrm>
              <a:off x="2852207" y="3359585"/>
              <a:ext cx="24173" cy="37579"/>
            </a:xfrm>
            <a:custGeom>
              <a:avLst/>
              <a:gdLst/>
              <a:ahLst/>
              <a:cxnLst/>
              <a:rect l="l" t="t" r="r" b="b"/>
              <a:pathLst>
                <a:path w="925" h="1438" extrusionOk="0">
                  <a:moveTo>
                    <a:pt x="681" y="1"/>
                  </a:moveTo>
                  <a:cubicBezTo>
                    <a:pt x="599" y="1"/>
                    <a:pt x="520" y="53"/>
                    <a:pt x="491" y="133"/>
                  </a:cubicBezTo>
                  <a:lnTo>
                    <a:pt x="68" y="1143"/>
                  </a:lnTo>
                  <a:cubicBezTo>
                    <a:pt x="0" y="1310"/>
                    <a:pt x="139" y="1438"/>
                    <a:pt x="276" y="1438"/>
                  </a:cubicBezTo>
                  <a:cubicBezTo>
                    <a:pt x="351" y="1438"/>
                    <a:pt x="425" y="1399"/>
                    <a:pt x="462" y="1306"/>
                  </a:cubicBezTo>
                  <a:lnTo>
                    <a:pt x="876" y="297"/>
                  </a:lnTo>
                  <a:cubicBezTo>
                    <a:pt x="924" y="191"/>
                    <a:pt x="876" y="56"/>
                    <a:pt x="761" y="18"/>
                  </a:cubicBezTo>
                  <a:cubicBezTo>
                    <a:pt x="735" y="6"/>
                    <a:pt x="708" y="1"/>
                    <a:pt x="681"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3" name="Google Shape;22713;p82"/>
            <p:cNvSpPr/>
            <p:nvPr/>
          </p:nvSpPr>
          <p:spPr>
            <a:xfrm>
              <a:off x="2889158" y="3390970"/>
              <a:ext cx="35540" cy="31411"/>
            </a:xfrm>
            <a:custGeom>
              <a:avLst/>
              <a:gdLst/>
              <a:ahLst/>
              <a:cxnLst/>
              <a:rect l="l" t="t" r="r" b="b"/>
              <a:pathLst>
                <a:path w="1360" h="1202" extrusionOk="0">
                  <a:moveTo>
                    <a:pt x="1057" y="1"/>
                  </a:moveTo>
                  <a:cubicBezTo>
                    <a:pt x="1008" y="1"/>
                    <a:pt x="958" y="20"/>
                    <a:pt x="914" y="67"/>
                  </a:cubicBezTo>
                  <a:lnTo>
                    <a:pt x="135" y="846"/>
                  </a:lnTo>
                  <a:cubicBezTo>
                    <a:pt x="0" y="971"/>
                    <a:pt x="97" y="1202"/>
                    <a:pt x="289" y="1202"/>
                  </a:cubicBezTo>
                  <a:cubicBezTo>
                    <a:pt x="347" y="1202"/>
                    <a:pt x="395" y="1182"/>
                    <a:pt x="433" y="1144"/>
                  </a:cubicBezTo>
                  <a:lnTo>
                    <a:pt x="1212" y="365"/>
                  </a:lnTo>
                  <a:cubicBezTo>
                    <a:pt x="1360" y="217"/>
                    <a:pt x="1218" y="1"/>
                    <a:pt x="1057"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4" name="Google Shape;22714;p82"/>
            <p:cNvSpPr/>
            <p:nvPr/>
          </p:nvSpPr>
          <p:spPr>
            <a:xfrm>
              <a:off x="2915290" y="3438479"/>
              <a:ext cx="40688" cy="22056"/>
            </a:xfrm>
            <a:custGeom>
              <a:avLst/>
              <a:gdLst/>
              <a:ahLst/>
              <a:cxnLst/>
              <a:rect l="l" t="t" r="r" b="b"/>
              <a:pathLst>
                <a:path w="1557" h="844" extrusionOk="0">
                  <a:moveTo>
                    <a:pt x="1255" y="0"/>
                  </a:moveTo>
                  <a:cubicBezTo>
                    <a:pt x="1226" y="0"/>
                    <a:pt x="1196" y="6"/>
                    <a:pt x="1164" y="18"/>
                  </a:cubicBezTo>
                  <a:lnTo>
                    <a:pt x="164" y="432"/>
                  </a:lnTo>
                  <a:cubicBezTo>
                    <a:pt x="58" y="480"/>
                    <a:pt x="1" y="595"/>
                    <a:pt x="49" y="711"/>
                  </a:cubicBezTo>
                  <a:cubicBezTo>
                    <a:pt x="78" y="791"/>
                    <a:pt x="156" y="843"/>
                    <a:pt x="239" y="843"/>
                  </a:cubicBezTo>
                  <a:cubicBezTo>
                    <a:pt x="265" y="843"/>
                    <a:pt x="292" y="838"/>
                    <a:pt x="318" y="826"/>
                  </a:cubicBezTo>
                  <a:lnTo>
                    <a:pt x="1328" y="412"/>
                  </a:lnTo>
                  <a:cubicBezTo>
                    <a:pt x="1556" y="311"/>
                    <a:pt x="1464" y="0"/>
                    <a:pt x="125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5" name="Google Shape;22715;p82"/>
            <p:cNvSpPr/>
            <p:nvPr/>
          </p:nvSpPr>
          <p:spPr>
            <a:xfrm>
              <a:off x="2922817" y="3493723"/>
              <a:ext cx="43249" cy="11080"/>
            </a:xfrm>
            <a:custGeom>
              <a:avLst/>
              <a:gdLst/>
              <a:ahLst/>
              <a:cxnLst/>
              <a:rect l="l" t="t" r="r" b="b"/>
              <a:pathLst>
                <a:path w="1655" h="424" extrusionOk="0">
                  <a:moveTo>
                    <a:pt x="289" y="1"/>
                  </a:moveTo>
                  <a:cubicBezTo>
                    <a:pt x="1" y="1"/>
                    <a:pt x="1" y="424"/>
                    <a:pt x="289" y="424"/>
                  </a:cubicBezTo>
                  <a:lnTo>
                    <a:pt x="1376" y="424"/>
                  </a:lnTo>
                  <a:cubicBezTo>
                    <a:pt x="1655" y="424"/>
                    <a:pt x="1655"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6" name="Google Shape;22716;p82"/>
            <p:cNvSpPr/>
            <p:nvPr/>
          </p:nvSpPr>
          <p:spPr>
            <a:xfrm>
              <a:off x="2912912" y="3538149"/>
              <a:ext cx="42570" cy="22160"/>
            </a:xfrm>
            <a:custGeom>
              <a:avLst/>
              <a:gdLst/>
              <a:ahLst/>
              <a:cxnLst/>
              <a:rect l="l" t="t" r="r" b="b"/>
              <a:pathLst>
                <a:path w="1629" h="848" extrusionOk="0">
                  <a:moveTo>
                    <a:pt x="297" y="1"/>
                  </a:moveTo>
                  <a:cubicBezTo>
                    <a:pt x="96" y="1"/>
                    <a:pt x="0" y="314"/>
                    <a:pt x="236" y="406"/>
                  </a:cubicBezTo>
                  <a:lnTo>
                    <a:pt x="1236" y="830"/>
                  </a:lnTo>
                  <a:cubicBezTo>
                    <a:pt x="1266" y="842"/>
                    <a:pt x="1295" y="847"/>
                    <a:pt x="1322" y="847"/>
                  </a:cubicBezTo>
                  <a:cubicBezTo>
                    <a:pt x="1528" y="847"/>
                    <a:pt x="1629" y="529"/>
                    <a:pt x="1399" y="435"/>
                  </a:cubicBezTo>
                  <a:lnTo>
                    <a:pt x="390" y="22"/>
                  </a:lnTo>
                  <a:cubicBezTo>
                    <a:pt x="357" y="7"/>
                    <a:pt x="326" y="1"/>
                    <a:pt x="297"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7" name="Google Shape;22717;p82"/>
            <p:cNvSpPr/>
            <p:nvPr/>
          </p:nvSpPr>
          <p:spPr>
            <a:xfrm>
              <a:off x="2887825" y="3575649"/>
              <a:ext cx="35880" cy="31411"/>
            </a:xfrm>
            <a:custGeom>
              <a:avLst/>
              <a:gdLst/>
              <a:ahLst/>
              <a:cxnLst/>
              <a:rect l="l" t="t" r="r" b="b"/>
              <a:pathLst>
                <a:path w="1373" h="1202" extrusionOk="0">
                  <a:moveTo>
                    <a:pt x="300" y="0"/>
                  </a:moveTo>
                  <a:cubicBezTo>
                    <a:pt x="140" y="0"/>
                    <a:pt x="0" y="211"/>
                    <a:pt x="148" y="366"/>
                  </a:cubicBezTo>
                  <a:lnTo>
                    <a:pt x="927" y="1135"/>
                  </a:lnTo>
                  <a:cubicBezTo>
                    <a:pt x="971" y="1182"/>
                    <a:pt x="1021" y="1201"/>
                    <a:pt x="1069" y="1201"/>
                  </a:cubicBezTo>
                  <a:cubicBezTo>
                    <a:pt x="1230" y="1201"/>
                    <a:pt x="1373" y="985"/>
                    <a:pt x="1225" y="837"/>
                  </a:cubicBezTo>
                  <a:lnTo>
                    <a:pt x="446" y="68"/>
                  </a:lnTo>
                  <a:cubicBezTo>
                    <a:pt x="401" y="20"/>
                    <a:pt x="350" y="0"/>
                    <a:pt x="300"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8" name="Google Shape;22718;p82"/>
            <p:cNvSpPr/>
            <p:nvPr/>
          </p:nvSpPr>
          <p:spPr>
            <a:xfrm>
              <a:off x="2850926" y="3600605"/>
              <a:ext cx="24721" cy="37552"/>
            </a:xfrm>
            <a:custGeom>
              <a:avLst/>
              <a:gdLst/>
              <a:ahLst/>
              <a:cxnLst/>
              <a:rect l="l" t="t" r="r" b="b"/>
              <a:pathLst>
                <a:path w="946" h="1437" extrusionOk="0">
                  <a:moveTo>
                    <a:pt x="270" y="1"/>
                  </a:moveTo>
                  <a:cubicBezTo>
                    <a:pt x="136" y="1"/>
                    <a:pt x="1" y="128"/>
                    <a:pt x="69" y="295"/>
                  </a:cubicBezTo>
                  <a:lnTo>
                    <a:pt x="483" y="1305"/>
                  </a:lnTo>
                  <a:cubicBezTo>
                    <a:pt x="520" y="1397"/>
                    <a:pt x="594" y="1436"/>
                    <a:pt x="669" y="1436"/>
                  </a:cubicBezTo>
                  <a:cubicBezTo>
                    <a:pt x="806" y="1436"/>
                    <a:pt x="945" y="1309"/>
                    <a:pt x="877" y="1142"/>
                  </a:cubicBezTo>
                  <a:lnTo>
                    <a:pt x="454" y="132"/>
                  </a:lnTo>
                  <a:cubicBezTo>
                    <a:pt x="416" y="40"/>
                    <a:pt x="343" y="1"/>
                    <a:pt x="270"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19" name="Google Shape;22719;p82"/>
            <p:cNvSpPr/>
            <p:nvPr/>
          </p:nvSpPr>
          <p:spPr>
            <a:xfrm>
              <a:off x="2751021" y="3600083"/>
              <a:ext cx="24068" cy="37317"/>
            </a:xfrm>
            <a:custGeom>
              <a:avLst/>
              <a:gdLst/>
              <a:ahLst/>
              <a:cxnLst/>
              <a:rect l="l" t="t" r="r" b="b"/>
              <a:pathLst>
                <a:path w="921" h="1428" extrusionOk="0">
                  <a:moveTo>
                    <a:pt x="682" y="0"/>
                  </a:moveTo>
                  <a:cubicBezTo>
                    <a:pt x="596" y="0"/>
                    <a:pt x="517" y="53"/>
                    <a:pt x="488" y="133"/>
                  </a:cubicBezTo>
                  <a:lnTo>
                    <a:pt x="75" y="1133"/>
                  </a:lnTo>
                  <a:cubicBezTo>
                    <a:pt x="0" y="1300"/>
                    <a:pt x="137" y="1427"/>
                    <a:pt x="273" y="1427"/>
                  </a:cubicBezTo>
                  <a:cubicBezTo>
                    <a:pt x="347" y="1427"/>
                    <a:pt x="422" y="1389"/>
                    <a:pt x="459" y="1296"/>
                  </a:cubicBezTo>
                  <a:lnTo>
                    <a:pt x="882" y="287"/>
                  </a:lnTo>
                  <a:cubicBezTo>
                    <a:pt x="921" y="181"/>
                    <a:pt x="873" y="56"/>
                    <a:pt x="767" y="17"/>
                  </a:cubicBezTo>
                  <a:cubicBezTo>
                    <a:pt x="739" y="6"/>
                    <a:pt x="710" y="0"/>
                    <a:pt x="68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0" name="Google Shape;22720;p82"/>
            <p:cNvSpPr/>
            <p:nvPr/>
          </p:nvSpPr>
          <p:spPr>
            <a:xfrm>
              <a:off x="2703147" y="3574525"/>
              <a:ext cx="36063" cy="31411"/>
            </a:xfrm>
            <a:custGeom>
              <a:avLst/>
              <a:gdLst/>
              <a:ahLst/>
              <a:cxnLst/>
              <a:rect l="l" t="t" r="r" b="b"/>
              <a:pathLst>
                <a:path w="1380" h="1202" extrusionOk="0">
                  <a:moveTo>
                    <a:pt x="1071" y="1"/>
                  </a:moveTo>
                  <a:cubicBezTo>
                    <a:pt x="1022" y="1"/>
                    <a:pt x="972" y="19"/>
                    <a:pt x="926" y="63"/>
                  </a:cubicBezTo>
                  <a:lnTo>
                    <a:pt x="926" y="72"/>
                  </a:lnTo>
                  <a:lnTo>
                    <a:pt x="156" y="841"/>
                  </a:lnTo>
                  <a:cubicBezTo>
                    <a:pt x="0" y="990"/>
                    <a:pt x="143" y="1202"/>
                    <a:pt x="309" y="1202"/>
                  </a:cubicBezTo>
                  <a:cubicBezTo>
                    <a:pt x="358" y="1202"/>
                    <a:pt x="409" y="1183"/>
                    <a:pt x="455" y="1140"/>
                  </a:cubicBezTo>
                  <a:lnTo>
                    <a:pt x="1224" y="370"/>
                  </a:lnTo>
                  <a:cubicBezTo>
                    <a:pt x="1380" y="214"/>
                    <a:pt x="1237" y="1"/>
                    <a:pt x="1071"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1" name="Google Shape;22721;p82"/>
            <p:cNvSpPr/>
            <p:nvPr/>
          </p:nvSpPr>
          <p:spPr>
            <a:xfrm>
              <a:off x="2671814" y="3536607"/>
              <a:ext cx="40714" cy="22186"/>
            </a:xfrm>
            <a:custGeom>
              <a:avLst/>
              <a:gdLst/>
              <a:ahLst/>
              <a:cxnLst/>
              <a:rect l="l" t="t" r="r" b="b"/>
              <a:pathLst>
                <a:path w="1558" h="849" extrusionOk="0">
                  <a:moveTo>
                    <a:pt x="1319" y="0"/>
                  </a:moveTo>
                  <a:cubicBezTo>
                    <a:pt x="1293" y="0"/>
                    <a:pt x="1266" y="5"/>
                    <a:pt x="1240" y="13"/>
                  </a:cubicBezTo>
                  <a:lnTo>
                    <a:pt x="230" y="437"/>
                  </a:lnTo>
                  <a:cubicBezTo>
                    <a:pt x="1" y="530"/>
                    <a:pt x="102" y="849"/>
                    <a:pt x="308" y="849"/>
                  </a:cubicBezTo>
                  <a:cubicBezTo>
                    <a:pt x="335" y="849"/>
                    <a:pt x="364" y="843"/>
                    <a:pt x="394" y="831"/>
                  </a:cubicBezTo>
                  <a:lnTo>
                    <a:pt x="1404" y="408"/>
                  </a:lnTo>
                  <a:cubicBezTo>
                    <a:pt x="1509" y="369"/>
                    <a:pt x="1557" y="244"/>
                    <a:pt x="1519" y="139"/>
                  </a:cubicBezTo>
                  <a:cubicBezTo>
                    <a:pt x="1489" y="49"/>
                    <a:pt x="1408" y="0"/>
                    <a:pt x="131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2" name="Google Shape;22722;p82"/>
            <p:cNvSpPr/>
            <p:nvPr/>
          </p:nvSpPr>
          <p:spPr>
            <a:xfrm>
              <a:off x="2661988" y="3492208"/>
              <a:ext cx="41498" cy="11080"/>
            </a:xfrm>
            <a:custGeom>
              <a:avLst/>
              <a:gdLst/>
              <a:ahLst/>
              <a:cxnLst/>
              <a:rect l="l" t="t" r="r" b="b"/>
              <a:pathLst>
                <a:path w="1588" h="424" extrusionOk="0">
                  <a:moveTo>
                    <a:pt x="279" y="1"/>
                  </a:moveTo>
                  <a:cubicBezTo>
                    <a:pt x="1" y="1"/>
                    <a:pt x="1" y="424"/>
                    <a:pt x="279" y="424"/>
                  </a:cubicBezTo>
                  <a:lnTo>
                    <a:pt x="1376" y="424"/>
                  </a:lnTo>
                  <a:cubicBezTo>
                    <a:pt x="1491" y="424"/>
                    <a:pt x="1587" y="328"/>
                    <a:pt x="1587" y="212"/>
                  </a:cubicBezTo>
                  <a:cubicBezTo>
                    <a:pt x="1587" y="97"/>
                    <a:pt x="1491" y="1"/>
                    <a:pt x="1376"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3" name="Google Shape;22723;p82"/>
            <p:cNvSpPr/>
            <p:nvPr/>
          </p:nvSpPr>
          <p:spPr>
            <a:xfrm>
              <a:off x="2672363" y="3436728"/>
              <a:ext cx="42570" cy="22134"/>
            </a:xfrm>
            <a:custGeom>
              <a:avLst/>
              <a:gdLst/>
              <a:ahLst/>
              <a:cxnLst/>
              <a:rect l="l" t="t" r="r" b="b"/>
              <a:pathLst>
                <a:path w="1629" h="847" extrusionOk="0">
                  <a:moveTo>
                    <a:pt x="312" y="0"/>
                  </a:moveTo>
                  <a:cubicBezTo>
                    <a:pt x="100" y="0"/>
                    <a:pt x="0" y="319"/>
                    <a:pt x="238" y="412"/>
                  </a:cubicBezTo>
                  <a:lnTo>
                    <a:pt x="1238" y="826"/>
                  </a:lnTo>
                  <a:cubicBezTo>
                    <a:pt x="1272" y="840"/>
                    <a:pt x="1304" y="847"/>
                    <a:pt x="1334" y="847"/>
                  </a:cubicBezTo>
                  <a:cubicBezTo>
                    <a:pt x="1540" y="847"/>
                    <a:pt x="1629" y="534"/>
                    <a:pt x="1402" y="441"/>
                  </a:cubicBezTo>
                  <a:lnTo>
                    <a:pt x="402" y="18"/>
                  </a:lnTo>
                  <a:cubicBezTo>
                    <a:pt x="370" y="6"/>
                    <a:pt x="340" y="0"/>
                    <a:pt x="312"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4" name="Google Shape;22724;p82"/>
            <p:cNvSpPr/>
            <p:nvPr/>
          </p:nvSpPr>
          <p:spPr>
            <a:xfrm>
              <a:off x="2704349" y="3390082"/>
              <a:ext cx="35932" cy="31411"/>
            </a:xfrm>
            <a:custGeom>
              <a:avLst/>
              <a:gdLst/>
              <a:ahLst/>
              <a:cxnLst/>
              <a:rect l="l" t="t" r="r" b="b"/>
              <a:pathLst>
                <a:path w="1375" h="1202" extrusionOk="0">
                  <a:moveTo>
                    <a:pt x="307" y="0"/>
                  </a:moveTo>
                  <a:cubicBezTo>
                    <a:pt x="145" y="0"/>
                    <a:pt x="0" y="214"/>
                    <a:pt x="149" y="370"/>
                  </a:cubicBezTo>
                  <a:lnTo>
                    <a:pt x="928" y="1139"/>
                  </a:lnTo>
                  <a:cubicBezTo>
                    <a:pt x="972" y="1183"/>
                    <a:pt x="1021" y="1202"/>
                    <a:pt x="1068" y="1202"/>
                  </a:cubicBezTo>
                  <a:cubicBezTo>
                    <a:pt x="1230" y="1202"/>
                    <a:pt x="1374" y="990"/>
                    <a:pt x="1226" y="841"/>
                  </a:cubicBezTo>
                  <a:lnTo>
                    <a:pt x="447" y="62"/>
                  </a:lnTo>
                  <a:cubicBezTo>
                    <a:pt x="403" y="19"/>
                    <a:pt x="354" y="0"/>
                    <a:pt x="307"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5" name="Google Shape;22725;p82"/>
            <p:cNvSpPr/>
            <p:nvPr/>
          </p:nvSpPr>
          <p:spPr>
            <a:xfrm>
              <a:off x="2752433" y="3358958"/>
              <a:ext cx="24669" cy="37526"/>
            </a:xfrm>
            <a:custGeom>
              <a:avLst/>
              <a:gdLst/>
              <a:ahLst/>
              <a:cxnLst/>
              <a:rect l="l" t="t" r="r" b="b"/>
              <a:pathLst>
                <a:path w="944" h="1436" extrusionOk="0">
                  <a:moveTo>
                    <a:pt x="269" y="0"/>
                  </a:moveTo>
                  <a:cubicBezTo>
                    <a:pt x="134" y="0"/>
                    <a:pt x="1" y="129"/>
                    <a:pt x="69" y="301"/>
                  </a:cubicBezTo>
                  <a:lnTo>
                    <a:pt x="482" y="1302"/>
                  </a:lnTo>
                  <a:cubicBezTo>
                    <a:pt x="520" y="1395"/>
                    <a:pt x="596" y="1435"/>
                    <a:pt x="672" y="1435"/>
                  </a:cubicBezTo>
                  <a:cubicBezTo>
                    <a:pt x="807" y="1435"/>
                    <a:pt x="944" y="1310"/>
                    <a:pt x="876" y="1138"/>
                  </a:cubicBezTo>
                  <a:lnTo>
                    <a:pt x="463" y="138"/>
                  </a:lnTo>
                  <a:cubicBezTo>
                    <a:pt x="421" y="41"/>
                    <a:pt x="345" y="0"/>
                    <a:pt x="269"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6" name="Google Shape;22726;p82"/>
            <p:cNvSpPr/>
            <p:nvPr/>
          </p:nvSpPr>
          <p:spPr>
            <a:xfrm>
              <a:off x="2727816" y="3415796"/>
              <a:ext cx="172422" cy="159591"/>
            </a:xfrm>
            <a:custGeom>
              <a:avLst/>
              <a:gdLst/>
              <a:ahLst/>
              <a:cxnLst/>
              <a:rect l="l" t="t" r="r" b="b"/>
              <a:pathLst>
                <a:path w="6598" h="6107" extrusionOk="0">
                  <a:moveTo>
                    <a:pt x="3300" y="1"/>
                  </a:moveTo>
                  <a:cubicBezTo>
                    <a:pt x="3160" y="1"/>
                    <a:pt x="3023" y="74"/>
                    <a:pt x="2953" y="213"/>
                  </a:cubicBezTo>
                  <a:lnTo>
                    <a:pt x="2290" y="1559"/>
                  </a:lnTo>
                  <a:lnTo>
                    <a:pt x="2270" y="1598"/>
                  </a:lnTo>
                  <a:cubicBezTo>
                    <a:pt x="2213" y="1713"/>
                    <a:pt x="2107" y="1800"/>
                    <a:pt x="1982" y="1819"/>
                  </a:cubicBezTo>
                  <a:lnTo>
                    <a:pt x="905" y="1973"/>
                  </a:lnTo>
                  <a:lnTo>
                    <a:pt x="443" y="2040"/>
                  </a:lnTo>
                  <a:cubicBezTo>
                    <a:pt x="126" y="2079"/>
                    <a:pt x="1" y="2473"/>
                    <a:pt x="232" y="2704"/>
                  </a:cubicBezTo>
                  <a:lnTo>
                    <a:pt x="1338" y="3781"/>
                  </a:lnTo>
                  <a:cubicBezTo>
                    <a:pt x="1424" y="3867"/>
                    <a:pt x="1472" y="4002"/>
                    <a:pt x="1443" y="4127"/>
                  </a:cubicBezTo>
                  <a:lnTo>
                    <a:pt x="1184" y="5646"/>
                  </a:lnTo>
                  <a:cubicBezTo>
                    <a:pt x="1146" y="5897"/>
                    <a:pt x="1343" y="6106"/>
                    <a:pt x="1569" y="6106"/>
                  </a:cubicBezTo>
                  <a:cubicBezTo>
                    <a:pt x="1629" y="6106"/>
                    <a:pt x="1691" y="6092"/>
                    <a:pt x="1751" y="6060"/>
                  </a:cubicBezTo>
                  <a:lnTo>
                    <a:pt x="2280" y="5781"/>
                  </a:lnTo>
                  <a:lnTo>
                    <a:pt x="3117" y="5338"/>
                  </a:lnTo>
                  <a:cubicBezTo>
                    <a:pt x="3175" y="5309"/>
                    <a:pt x="3234" y="5297"/>
                    <a:pt x="3297" y="5297"/>
                  </a:cubicBezTo>
                  <a:cubicBezTo>
                    <a:pt x="3317" y="5297"/>
                    <a:pt x="3337" y="5298"/>
                    <a:pt x="3357" y="5300"/>
                  </a:cubicBezTo>
                  <a:cubicBezTo>
                    <a:pt x="3395" y="5310"/>
                    <a:pt x="3434" y="5319"/>
                    <a:pt x="3472" y="5338"/>
                  </a:cubicBezTo>
                  <a:lnTo>
                    <a:pt x="4847" y="6060"/>
                  </a:lnTo>
                  <a:cubicBezTo>
                    <a:pt x="4906" y="6092"/>
                    <a:pt x="4966" y="6106"/>
                    <a:pt x="5025" y="6106"/>
                  </a:cubicBezTo>
                  <a:cubicBezTo>
                    <a:pt x="5250" y="6106"/>
                    <a:pt x="5451" y="5897"/>
                    <a:pt x="5405" y="5646"/>
                  </a:cubicBezTo>
                  <a:lnTo>
                    <a:pt x="5405" y="5627"/>
                  </a:lnTo>
                  <a:lnTo>
                    <a:pt x="5155" y="4127"/>
                  </a:lnTo>
                  <a:cubicBezTo>
                    <a:pt x="5126" y="4002"/>
                    <a:pt x="5174" y="3867"/>
                    <a:pt x="5261" y="3781"/>
                  </a:cubicBezTo>
                  <a:lnTo>
                    <a:pt x="6367" y="2704"/>
                  </a:lnTo>
                  <a:cubicBezTo>
                    <a:pt x="6598" y="2473"/>
                    <a:pt x="6473" y="2079"/>
                    <a:pt x="6146" y="2040"/>
                  </a:cubicBezTo>
                  <a:lnTo>
                    <a:pt x="4626" y="1819"/>
                  </a:lnTo>
                  <a:cubicBezTo>
                    <a:pt x="4501" y="1790"/>
                    <a:pt x="4386" y="1713"/>
                    <a:pt x="4328" y="1598"/>
                  </a:cubicBezTo>
                  <a:lnTo>
                    <a:pt x="3645" y="213"/>
                  </a:lnTo>
                  <a:cubicBezTo>
                    <a:pt x="3636" y="194"/>
                    <a:pt x="3626" y="165"/>
                    <a:pt x="3607" y="146"/>
                  </a:cubicBezTo>
                  <a:cubicBezTo>
                    <a:pt x="3526" y="48"/>
                    <a:pt x="3412" y="1"/>
                    <a:pt x="3300"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27" name="Google Shape;22727;p82"/>
            <p:cNvSpPr/>
            <p:nvPr/>
          </p:nvSpPr>
          <p:spPr>
            <a:xfrm>
              <a:off x="2727816" y="3467330"/>
              <a:ext cx="59582" cy="108058"/>
            </a:xfrm>
            <a:custGeom>
              <a:avLst/>
              <a:gdLst/>
              <a:ahLst/>
              <a:cxnLst/>
              <a:rect l="l" t="t" r="r" b="b"/>
              <a:pathLst>
                <a:path w="2280" h="4135" extrusionOk="0">
                  <a:moveTo>
                    <a:pt x="905" y="1"/>
                  </a:moveTo>
                  <a:lnTo>
                    <a:pt x="443" y="68"/>
                  </a:lnTo>
                  <a:cubicBezTo>
                    <a:pt x="126" y="107"/>
                    <a:pt x="1" y="501"/>
                    <a:pt x="232" y="732"/>
                  </a:cubicBezTo>
                  <a:lnTo>
                    <a:pt x="1338" y="1809"/>
                  </a:lnTo>
                  <a:cubicBezTo>
                    <a:pt x="1424" y="1895"/>
                    <a:pt x="1472" y="2030"/>
                    <a:pt x="1443" y="2155"/>
                  </a:cubicBezTo>
                  <a:lnTo>
                    <a:pt x="1184" y="3674"/>
                  </a:lnTo>
                  <a:cubicBezTo>
                    <a:pt x="1138" y="3925"/>
                    <a:pt x="1339" y="4134"/>
                    <a:pt x="1568" y="4134"/>
                  </a:cubicBezTo>
                  <a:cubicBezTo>
                    <a:pt x="1629" y="4134"/>
                    <a:pt x="1691" y="4120"/>
                    <a:pt x="1751" y="4088"/>
                  </a:cubicBezTo>
                  <a:lnTo>
                    <a:pt x="2280" y="3809"/>
                  </a:lnTo>
                  <a:cubicBezTo>
                    <a:pt x="2068" y="3770"/>
                    <a:pt x="1924" y="3568"/>
                    <a:pt x="1953" y="3357"/>
                  </a:cubicBezTo>
                  <a:lnTo>
                    <a:pt x="2222" y="1838"/>
                  </a:lnTo>
                  <a:cubicBezTo>
                    <a:pt x="2241" y="1703"/>
                    <a:pt x="2203" y="1578"/>
                    <a:pt x="2107" y="1491"/>
                  </a:cubicBezTo>
                  <a:lnTo>
                    <a:pt x="1001" y="405"/>
                  </a:lnTo>
                  <a:cubicBezTo>
                    <a:pt x="886" y="299"/>
                    <a:pt x="857" y="135"/>
                    <a:pt x="905"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28" name="Google Shape;22728;p82"/>
          <p:cNvGrpSpPr/>
          <p:nvPr/>
        </p:nvGrpSpPr>
        <p:grpSpPr>
          <a:xfrm>
            <a:off x="2950570" y="4465196"/>
            <a:ext cx="410141" cy="488643"/>
            <a:chOff x="2212927" y="3348897"/>
            <a:chExt cx="307606" cy="366482"/>
          </a:xfrm>
        </p:grpSpPr>
        <p:sp>
          <p:nvSpPr>
            <p:cNvPr id="22729" name="Google Shape;22729;p82"/>
            <p:cNvSpPr/>
            <p:nvPr/>
          </p:nvSpPr>
          <p:spPr>
            <a:xfrm>
              <a:off x="2234539" y="3408218"/>
              <a:ext cx="222936" cy="219905"/>
            </a:xfrm>
            <a:custGeom>
              <a:avLst/>
              <a:gdLst/>
              <a:ahLst/>
              <a:cxnLst/>
              <a:rect l="l" t="t" r="r" b="b"/>
              <a:pathLst>
                <a:path w="8531" h="8415" extrusionOk="0">
                  <a:moveTo>
                    <a:pt x="6511" y="1"/>
                  </a:moveTo>
                  <a:cubicBezTo>
                    <a:pt x="6417" y="1"/>
                    <a:pt x="6323" y="37"/>
                    <a:pt x="6251" y="109"/>
                  </a:cubicBezTo>
                  <a:lnTo>
                    <a:pt x="3664" y="2696"/>
                  </a:lnTo>
                  <a:lnTo>
                    <a:pt x="1482" y="4878"/>
                  </a:lnTo>
                  <a:cubicBezTo>
                    <a:pt x="1126" y="5234"/>
                    <a:pt x="982" y="5744"/>
                    <a:pt x="1097" y="6234"/>
                  </a:cubicBezTo>
                  <a:lnTo>
                    <a:pt x="318" y="7013"/>
                  </a:lnTo>
                  <a:cubicBezTo>
                    <a:pt x="1" y="7331"/>
                    <a:pt x="1" y="7859"/>
                    <a:pt x="318" y="8177"/>
                  </a:cubicBezTo>
                  <a:cubicBezTo>
                    <a:pt x="477" y="8335"/>
                    <a:pt x="686" y="8415"/>
                    <a:pt x="896" y="8415"/>
                  </a:cubicBezTo>
                  <a:cubicBezTo>
                    <a:pt x="1107" y="8415"/>
                    <a:pt x="1318" y="8335"/>
                    <a:pt x="1482" y="8177"/>
                  </a:cubicBezTo>
                  <a:lnTo>
                    <a:pt x="2260" y="7398"/>
                  </a:lnTo>
                  <a:cubicBezTo>
                    <a:pt x="2370" y="7424"/>
                    <a:pt x="2481" y="7437"/>
                    <a:pt x="2591" y="7437"/>
                  </a:cubicBezTo>
                  <a:cubicBezTo>
                    <a:pt x="2969" y="7437"/>
                    <a:pt x="3341" y="7288"/>
                    <a:pt x="3616" y="7013"/>
                  </a:cubicBezTo>
                  <a:lnTo>
                    <a:pt x="5799" y="4830"/>
                  </a:lnTo>
                  <a:lnTo>
                    <a:pt x="8386" y="2244"/>
                  </a:lnTo>
                  <a:cubicBezTo>
                    <a:pt x="8530" y="2099"/>
                    <a:pt x="8530" y="1859"/>
                    <a:pt x="8386" y="1715"/>
                  </a:cubicBezTo>
                  <a:lnTo>
                    <a:pt x="6770" y="109"/>
                  </a:lnTo>
                  <a:cubicBezTo>
                    <a:pt x="6698" y="37"/>
                    <a:pt x="6604" y="1"/>
                    <a:pt x="651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0" name="Google Shape;22730;p82"/>
            <p:cNvSpPr/>
            <p:nvPr/>
          </p:nvSpPr>
          <p:spPr>
            <a:xfrm>
              <a:off x="2330288" y="3408218"/>
              <a:ext cx="127187" cy="126246"/>
            </a:xfrm>
            <a:custGeom>
              <a:avLst/>
              <a:gdLst/>
              <a:ahLst/>
              <a:cxnLst/>
              <a:rect l="l" t="t" r="r" b="b"/>
              <a:pathLst>
                <a:path w="4867" h="4831" extrusionOk="0">
                  <a:moveTo>
                    <a:pt x="2847" y="1"/>
                  </a:moveTo>
                  <a:cubicBezTo>
                    <a:pt x="2753" y="1"/>
                    <a:pt x="2659" y="37"/>
                    <a:pt x="2587" y="109"/>
                  </a:cubicBezTo>
                  <a:lnTo>
                    <a:pt x="0" y="2696"/>
                  </a:lnTo>
                  <a:lnTo>
                    <a:pt x="2135" y="4830"/>
                  </a:lnTo>
                  <a:lnTo>
                    <a:pt x="4722" y="2244"/>
                  </a:lnTo>
                  <a:cubicBezTo>
                    <a:pt x="4866" y="2099"/>
                    <a:pt x="4866" y="1859"/>
                    <a:pt x="4722" y="1715"/>
                  </a:cubicBezTo>
                  <a:lnTo>
                    <a:pt x="3106" y="109"/>
                  </a:lnTo>
                  <a:cubicBezTo>
                    <a:pt x="3034" y="37"/>
                    <a:pt x="2940" y="1"/>
                    <a:pt x="2847"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1" name="Google Shape;22731;p82"/>
            <p:cNvSpPr/>
            <p:nvPr/>
          </p:nvSpPr>
          <p:spPr>
            <a:xfrm>
              <a:off x="2212927" y="3640797"/>
              <a:ext cx="53049" cy="74582"/>
            </a:xfrm>
            <a:custGeom>
              <a:avLst/>
              <a:gdLst/>
              <a:ahLst/>
              <a:cxnLst/>
              <a:rect l="l" t="t" r="r" b="b"/>
              <a:pathLst>
                <a:path w="2030" h="2854" extrusionOk="0">
                  <a:moveTo>
                    <a:pt x="1073" y="0"/>
                  </a:moveTo>
                  <a:cubicBezTo>
                    <a:pt x="1001" y="0"/>
                    <a:pt x="929" y="41"/>
                    <a:pt x="895" y="123"/>
                  </a:cubicBezTo>
                  <a:lnTo>
                    <a:pt x="251" y="1604"/>
                  </a:lnTo>
                  <a:cubicBezTo>
                    <a:pt x="1" y="2171"/>
                    <a:pt x="395" y="2815"/>
                    <a:pt x="1010" y="2854"/>
                  </a:cubicBezTo>
                  <a:lnTo>
                    <a:pt x="1135" y="2854"/>
                  </a:lnTo>
                  <a:cubicBezTo>
                    <a:pt x="1376" y="2844"/>
                    <a:pt x="1607" y="2729"/>
                    <a:pt x="1760" y="2537"/>
                  </a:cubicBezTo>
                  <a:cubicBezTo>
                    <a:pt x="1982" y="2277"/>
                    <a:pt x="2030" y="1912"/>
                    <a:pt x="1895" y="1604"/>
                  </a:cubicBezTo>
                  <a:lnTo>
                    <a:pt x="1395" y="450"/>
                  </a:lnTo>
                  <a:lnTo>
                    <a:pt x="1251" y="123"/>
                  </a:lnTo>
                  <a:cubicBezTo>
                    <a:pt x="1217" y="41"/>
                    <a:pt x="1145" y="0"/>
                    <a:pt x="1073"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2" name="Google Shape;22732;p82"/>
            <p:cNvSpPr/>
            <p:nvPr/>
          </p:nvSpPr>
          <p:spPr>
            <a:xfrm>
              <a:off x="2233284" y="3652295"/>
              <a:ext cx="32457" cy="54800"/>
            </a:xfrm>
            <a:custGeom>
              <a:avLst/>
              <a:gdLst/>
              <a:ahLst/>
              <a:cxnLst/>
              <a:rect l="l" t="t" r="r" b="b"/>
              <a:pathLst>
                <a:path w="1242" h="2097" extrusionOk="0">
                  <a:moveTo>
                    <a:pt x="606" y="0"/>
                  </a:moveTo>
                  <a:lnTo>
                    <a:pt x="241" y="846"/>
                  </a:lnTo>
                  <a:cubicBezTo>
                    <a:pt x="1" y="1404"/>
                    <a:pt x="376" y="2039"/>
                    <a:pt x="981" y="2097"/>
                  </a:cubicBezTo>
                  <a:cubicBezTo>
                    <a:pt x="1193" y="1827"/>
                    <a:pt x="1241" y="1472"/>
                    <a:pt x="1106" y="1164"/>
                  </a:cubicBezTo>
                  <a:lnTo>
                    <a:pt x="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3" name="Google Shape;22733;p82"/>
            <p:cNvSpPr/>
            <p:nvPr/>
          </p:nvSpPr>
          <p:spPr>
            <a:xfrm>
              <a:off x="2229756" y="3408218"/>
              <a:ext cx="201586" cy="219722"/>
            </a:xfrm>
            <a:custGeom>
              <a:avLst/>
              <a:gdLst/>
              <a:ahLst/>
              <a:cxnLst/>
              <a:rect l="l" t="t" r="r" b="b"/>
              <a:pathLst>
                <a:path w="7714" h="8408" extrusionOk="0">
                  <a:moveTo>
                    <a:pt x="7710" y="855"/>
                  </a:moveTo>
                  <a:lnTo>
                    <a:pt x="7713" y="859"/>
                  </a:lnTo>
                  <a:cubicBezTo>
                    <a:pt x="7712" y="858"/>
                    <a:pt x="7711" y="857"/>
                    <a:pt x="7710" y="855"/>
                  </a:cubicBezTo>
                  <a:close/>
                  <a:moveTo>
                    <a:pt x="6694" y="1"/>
                  </a:moveTo>
                  <a:cubicBezTo>
                    <a:pt x="6600" y="1"/>
                    <a:pt x="6506" y="37"/>
                    <a:pt x="6434" y="109"/>
                  </a:cubicBezTo>
                  <a:lnTo>
                    <a:pt x="3847" y="2696"/>
                  </a:lnTo>
                  <a:lnTo>
                    <a:pt x="1665" y="4878"/>
                  </a:lnTo>
                  <a:cubicBezTo>
                    <a:pt x="1309" y="5234"/>
                    <a:pt x="1155" y="5744"/>
                    <a:pt x="1270" y="6234"/>
                  </a:cubicBezTo>
                  <a:lnTo>
                    <a:pt x="501" y="7013"/>
                  </a:lnTo>
                  <a:cubicBezTo>
                    <a:pt x="1" y="7504"/>
                    <a:pt x="318" y="8359"/>
                    <a:pt x="1020" y="8407"/>
                  </a:cubicBezTo>
                  <a:cubicBezTo>
                    <a:pt x="1001" y="8167"/>
                    <a:pt x="1088" y="7936"/>
                    <a:pt x="1261" y="7773"/>
                  </a:cubicBezTo>
                  <a:lnTo>
                    <a:pt x="2040" y="6994"/>
                  </a:lnTo>
                  <a:cubicBezTo>
                    <a:pt x="1924" y="6504"/>
                    <a:pt x="2068" y="5984"/>
                    <a:pt x="2424" y="5628"/>
                  </a:cubicBezTo>
                  <a:lnTo>
                    <a:pt x="4607" y="3446"/>
                  </a:lnTo>
                  <a:lnTo>
                    <a:pt x="7194" y="859"/>
                  </a:lnTo>
                  <a:cubicBezTo>
                    <a:pt x="7266" y="787"/>
                    <a:pt x="7360" y="751"/>
                    <a:pt x="7453" y="751"/>
                  </a:cubicBezTo>
                  <a:cubicBezTo>
                    <a:pt x="7546" y="751"/>
                    <a:pt x="7638" y="786"/>
                    <a:pt x="7710" y="855"/>
                  </a:cubicBezTo>
                  <a:lnTo>
                    <a:pt x="7710" y="855"/>
                  </a:lnTo>
                  <a:lnTo>
                    <a:pt x="6953" y="109"/>
                  </a:lnTo>
                  <a:cubicBezTo>
                    <a:pt x="6881" y="37"/>
                    <a:pt x="6787" y="1"/>
                    <a:pt x="669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4" name="Google Shape;22734;p82"/>
            <p:cNvSpPr/>
            <p:nvPr/>
          </p:nvSpPr>
          <p:spPr>
            <a:xfrm>
              <a:off x="2330288" y="3408035"/>
              <a:ext cx="101054" cy="90236"/>
            </a:xfrm>
            <a:custGeom>
              <a:avLst/>
              <a:gdLst/>
              <a:ahLst/>
              <a:cxnLst/>
              <a:rect l="l" t="t" r="r" b="b"/>
              <a:pathLst>
                <a:path w="3867" h="3453" extrusionOk="0">
                  <a:moveTo>
                    <a:pt x="2852" y="0"/>
                  </a:moveTo>
                  <a:cubicBezTo>
                    <a:pt x="2755" y="0"/>
                    <a:pt x="2659" y="39"/>
                    <a:pt x="2587" y="116"/>
                  </a:cubicBezTo>
                  <a:lnTo>
                    <a:pt x="0" y="2693"/>
                  </a:lnTo>
                  <a:lnTo>
                    <a:pt x="760" y="3453"/>
                  </a:lnTo>
                  <a:lnTo>
                    <a:pt x="3347" y="866"/>
                  </a:lnTo>
                  <a:cubicBezTo>
                    <a:pt x="3419" y="794"/>
                    <a:pt x="3513" y="758"/>
                    <a:pt x="3606" y="758"/>
                  </a:cubicBezTo>
                  <a:cubicBezTo>
                    <a:pt x="3700" y="758"/>
                    <a:pt x="3794" y="794"/>
                    <a:pt x="3866" y="866"/>
                  </a:cubicBezTo>
                  <a:lnTo>
                    <a:pt x="3116" y="116"/>
                  </a:lnTo>
                  <a:cubicBezTo>
                    <a:pt x="3044" y="39"/>
                    <a:pt x="2948" y="0"/>
                    <a:pt x="2852"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5" name="Google Shape;22735;p82"/>
            <p:cNvSpPr/>
            <p:nvPr/>
          </p:nvSpPr>
          <p:spPr>
            <a:xfrm>
              <a:off x="2389086" y="3348897"/>
              <a:ext cx="131446" cy="126142"/>
            </a:xfrm>
            <a:custGeom>
              <a:avLst/>
              <a:gdLst/>
              <a:ahLst/>
              <a:cxnLst/>
              <a:rect l="l" t="t" r="r" b="b"/>
              <a:pathLst>
                <a:path w="5030" h="4827" extrusionOk="0">
                  <a:moveTo>
                    <a:pt x="2991" y="1"/>
                  </a:moveTo>
                  <a:cubicBezTo>
                    <a:pt x="2528" y="1"/>
                    <a:pt x="2072" y="183"/>
                    <a:pt x="1731" y="523"/>
                  </a:cubicBezTo>
                  <a:lnTo>
                    <a:pt x="126" y="2119"/>
                  </a:lnTo>
                  <a:cubicBezTo>
                    <a:pt x="1" y="2254"/>
                    <a:pt x="1" y="2465"/>
                    <a:pt x="126" y="2600"/>
                  </a:cubicBezTo>
                  <a:lnTo>
                    <a:pt x="2251" y="4725"/>
                  </a:lnTo>
                  <a:cubicBezTo>
                    <a:pt x="2318" y="4792"/>
                    <a:pt x="2407" y="4826"/>
                    <a:pt x="2495" y="4826"/>
                  </a:cubicBezTo>
                  <a:cubicBezTo>
                    <a:pt x="2582" y="4826"/>
                    <a:pt x="2669" y="4792"/>
                    <a:pt x="2731" y="4725"/>
                  </a:cubicBezTo>
                  <a:lnTo>
                    <a:pt x="4049" y="3417"/>
                  </a:lnTo>
                  <a:lnTo>
                    <a:pt x="4337" y="3129"/>
                  </a:lnTo>
                  <a:cubicBezTo>
                    <a:pt x="5020" y="2427"/>
                    <a:pt x="5030" y="1311"/>
                    <a:pt x="4337" y="619"/>
                  </a:cubicBezTo>
                  <a:lnTo>
                    <a:pt x="4241" y="523"/>
                  </a:lnTo>
                  <a:cubicBezTo>
                    <a:pt x="4078" y="359"/>
                    <a:pt x="3885" y="225"/>
                    <a:pt x="3674" y="138"/>
                  </a:cubicBezTo>
                  <a:cubicBezTo>
                    <a:pt x="3454" y="46"/>
                    <a:pt x="3222" y="1"/>
                    <a:pt x="2991"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6" name="Google Shape;22736;p82"/>
            <p:cNvSpPr/>
            <p:nvPr/>
          </p:nvSpPr>
          <p:spPr>
            <a:xfrm>
              <a:off x="2450158" y="3352738"/>
              <a:ext cx="70140" cy="85479"/>
            </a:xfrm>
            <a:custGeom>
              <a:avLst/>
              <a:gdLst/>
              <a:ahLst/>
              <a:cxnLst/>
              <a:rect l="l" t="t" r="r" b="b"/>
              <a:pathLst>
                <a:path w="2684" h="3271" extrusionOk="0">
                  <a:moveTo>
                    <a:pt x="1337" y="1"/>
                  </a:moveTo>
                  <a:lnTo>
                    <a:pt x="125" y="1203"/>
                  </a:lnTo>
                  <a:cubicBezTo>
                    <a:pt x="0" y="1338"/>
                    <a:pt x="0" y="1549"/>
                    <a:pt x="125" y="1684"/>
                  </a:cubicBezTo>
                  <a:lnTo>
                    <a:pt x="1712" y="3270"/>
                  </a:lnTo>
                  <a:lnTo>
                    <a:pt x="2000" y="2982"/>
                  </a:lnTo>
                  <a:cubicBezTo>
                    <a:pt x="2683" y="2280"/>
                    <a:pt x="2683" y="1164"/>
                    <a:pt x="1991" y="472"/>
                  </a:cubicBezTo>
                  <a:lnTo>
                    <a:pt x="1895" y="376"/>
                  </a:lnTo>
                  <a:cubicBezTo>
                    <a:pt x="1731" y="212"/>
                    <a:pt x="1539" y="87"/>
                    <a:pt x="1337"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7" name="Google Shape;22737;p82"/>
            <p:cNvSpPr/>
            <p:nvPr/>
          </p:nvSpPr>
          <p:spPr>
            <a:xfrm>
              <a:off x="2356159" y="3369908"/>
              <a:ext cx="139992" cy="137405"/>
            </a:xfrm>
            <a:custGeom>
              <a:avLst/>
              <a:gdLst/>
              <a:ahLst/>
              <a:cxnLst/>
              <a:rect l="l" t="t" r="r" b="b"/>
              <a:pathLst>
                <a:path w="5357" h="5258" extrusionOk="0">
                  <a:moveTo>
                    <a:pt x="1059" y="0"/>
                  </a:moveTo>
                  <a:cubicBezTo>
                    <a:pt x="926" y="0"/>
                    <a:pt x="794" y="51"/>
                    <a:pt x="693" y="152"/>
                  </a:cubicBezTo>
                  <a:lnTo>
                    <a:pt x="193" y="652"/>
                  </a:lnTo>
                  <a:cubicBezTo>
                    <a:pt x="1" y="854"/>
                    <a:pt x="1" y="1181"/>
                    <a:pt x="193" y="1383"/>
                  </a:cubicBezTo>
                  <a:lnTo>
                    <a:pt x="828" y="2008"/>
                  </a:lnTo>
                  <a:lnTo>
                    <a:pt x="3943" y="5114"/>
                  </a:lnTo>
                  <a:cubicBezTo>
                    <a:pt x="4040" y="5210"/>
                    <a:pt x="4169" y="5258"/>
                    <a:pt x="4300" y="5258"/>
                  </a:cubicBezTo>
                  <a:cubicBezTo>
                    <a:pt x="4431" y="5258"/>
                    <a:pt x="4564" y="5210"/>
                    <a:pt x="4665" y="5114"/>
                  </a:cubicBezTo>
                  <a:lnTo>
                    <a:pt x="5165" y="4614"/>
                  </a:lnTo>
                  <a:cubicBezTo>
                    <a:pt x="5357" y="4412"/>
                    <a:pt x="5357" y="4104"/>
                    <a:pt x="5165" y="3902"/>
                  </a:cubicBezTo>
                  <a:lnTo>
                    <a:pt x="2059" y="786"/>
                  </a:lnTo>
                  <a:lnTo>
                    <a:pt x="1424" y="152"/>
                  </a:lnTo>
                  <a:cubicBezTo>
                    <a:pt x="1323" y="51"/>
                    <a:pt x="1191" y="0"/>
                    <a:pt x="1059"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38" name="Google Shape;22738;p82"/>
            <p:cNvSpPr/>
            <p:nvPr/>
          </p:nvSpPr>
          <p:spPr>
            <a:xfrm>
              <a:off x="2372492" y="3386476"/>
              <a:ext cx="123659" cy="120837"/>
            </a:xfrm>
            <a:custGeom>
              <a:avLst/>
              <a:gdLst/>
              <a:ahLst/>
              <a:cxnLst/>
              <a:rect l="l" t="t" r="r" b="b"/>
              <a:pathLst>
                <a:path w="4732" h="4624" extrusionOk="0">
                  <a:moveTo>
                    <a:pt x="1060" y="1"/>
                  </a:moveTo>
                  <a:cubicBezTo>
                    <a:pt x="929" y="1"/>
                    <a:pt x="799" y="51"/>
                    <a:pt x="703" y="152"/>
                  </a:cubicBezTo>
                  <a:lnTo>
                    <a:pt x="203" y="652"/>
                  </a:lnTo>
                  <a:cubicBezTo>
                    <a:pt x="1" y="854"/>
                    <a:pt x="1" y="1172"/>
                    <a:pt x="203" y="1374"/>
                  </a:cubicBezTo>
                  <a:lnTo>
                    <a:pt x="3318" y="4480"/>
                  </a:lnTo>
                  <a:cubicBezTo>
                    <a:pt x="3415" y="4576"/>
                    <a:pt x="3544" y="4624"/>
                    <a:pt x="3675" y="4624"/>
                  </a:cubicBezTo>
                  <a:cubicBezTo>
                    <a:pt x="3806" y="4624"/>
                    <a:pt x="3939" y="4576"/>
                    <a:pt x="4040" y="4480"/>
                  </a:cubicBezTo>
                  <a:lnTo>
                    <a:pt x="4540" y="3980"/>
                  </a:lnTo>
                  <a:cubicBezTo>
                    <a:pt x="4732" y="3778"/>
                    <a:pt x="4732" y="3470"/>
                    <a:pt x="4540" y="3268"/>
                  </a:cubicBezTo>
                  <a:lnTo>
                    <a:pt x="1424" y="152"/>
                  </a:lnTo>
                  <a:cubicBezTo>
                    <a:pt x="1323" y="51"/>
                    <a:pt x="1191" y="1"/>
                    <a:pt x="106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39" name="Google Shape;22739;p82"/>
          <p:cNvGrpSpPr/>
          <p:nvPr/>
        </p:nvGrpSpPr>
        <p:grpSpPr>
          <a:xfrm>
            <a:off x="2352519" y="4464291"/>
            <a:ext cx="413485" cy="488887"/>
            <a:chOff x="1764389" y="3348218"/>
            <a:chExt cx="310114" cy="366665"/>
          </a:xfrm>
        </p:grpSpPr>
        <p:sp>
          <p:nvSpPr>
            <p:cNvPr id="22740" name="Google Shape;22740;p82"/>
            <p:cNvSpPr/>
            <p:nvPr/>
          </p:nvSpPr>
          <p:spPr>
            <a:xfrm>
              <a:off x="1782734" y="3556441"/>
              <a:ext cx="37918" cy="23598"/>
            </a:xfrm>
            <a:custGeom>
              <a:avLst/>
              <a:gdLst/>
              <a:ahLst/>
              <a:cxnLst/>
              <a:rect l="l" t="t" r="r" b="b"/>
              <a:pathLst>
                <a:path w="1451" h="903" extrusionOk="0">
                  <a:moveTo>
                    <a:pt x="1141" y="0"/>
                  </a:moveTo>
                  <a:cubicBezTo>
                    <a:pt x="1105" y="0"/>
                    <a:pt x="1067" y="10"/>
                    <a:pt x="1029" y="33"/>
                  </a:cubicBezTo>
                  <a:lnTo>
                    <a:pt x="1029" y="24"/>
                  </a:lnTo>
                  <a:lnTo>
                    <a:pt x="212" y="505"/>
                  </a:lnTo>
                  <a:cubicBezTo>
                    <a:pt x="1" y="618"/>
                    <a:pt x="118" y="902"/>
                    <a:pt x="310" y="902"/>
                  </a:cubicBezTo>
                  <a:cubicBezTo>
                    <a:pt x="346" y="902"/>
                    <a:pt x="384" y="893"/>
                    <a:pt x="423" y="870"/>
                  </a:cubicBezTo>
                  <a:lnTo>
                    <a:pt x="1241" y="399"/>
                  </a:lnTo>
                  <a:cubicBezTo>
                    <a:pt x="1451" y="278"/>
                    <a:pt x="1328" y="0"/>
                    <a:pt x="114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1" name="Google Shape;22741;p82"/>
            <p:cNvSpPr/>
            <p:nvPr/>
          </p:nvSpPr>
          <p:spPr>
            <a:xfrm>
              <a:off x="2016933" y="3558218"/>
              <a:ext cx="37971" cy="23833"/>
            </a:xfrm>
            <a:custGeom>
              <a:avLst/>
              <a:gdLst/>
              <a:ahLst/>
              <a:cxnLst/>
              <a:rect l="l" t="t" r="r" b="b"/>
              <a:pathLst>
                <a:path w="1453" h="912" extrusionOk="0">
                  <a:moveTo>
                    <a:pt x="314" y="0"/>
                  </a:moveTo>
                  <a:cubicBezTo>
                    <a:pt x="125" y="0"/>
                    <a:pt x="1" y="286"/>
                    <a:pt x="212" y="408"/>
                  </a:cubicBezTo>
                  <a:lnTo>
                    <a:pt x="1039" y="879"/>
                  </a:lnTo>
                  <a:cubicBezTo>
                    <a:pt x="1076" y="902"/>
                    <a:pt x="1113" y="911"/>
                    <a:pt x="1148" y="911"/>
                  </a:cubicBezTo>
                  <a:cubicBezTo>
                    <a:pt x="1334" y="911"/>
                    <a:pt x="1453" y="627"/>
                    <a:pt x="1250" y="514"/>
                  </a:cubicBezTo>
                  <a:lnTo>
                    <a:pt x="423" y="33"/>
                  </a:lnTo>
                  <a:cubicBezTo>
                    <a:pt x="386" y="10"/>
                    <a:pt x="348" y="0"/>
                    <a:pt x="314"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2" name="Google Shape;22742;p82"/>
            <p:cNvSpPr/>
            <p:nvPr/>
          </p:nvSpPr>
          <p:spPr>
            <a:xfrm>
              <a:off x="1915147" y="3348218"/>
              <a:ext cx="11080" cy="36089"/>
            </a:xfrm>
            <a:custGeom>
              <a:avLst/>
              <a:gdLst/>
              <a:ahLst/>
              <a:cxnLst/>
              <a:rect l="l" t="t" r="r" b="b"/>
              <a:pathLst>
                <a:path w="424" h="1381" extrusionOk="0">
                  <a:moveTo>
                    <a:pt x="212" y="1"/>
                  </a:moveTo>
                  <a:cubicBezTo>
                    <a:pt x="97" y="1"/>
                    <a:pt x="1" y="97"/>
                    <a:pt x="1" y="212"/>
                  </a:cubicBezTo>
                  <a:lnTo>
                    <a:pt x="1" y="1164"/>
                  </a:lnTo>
                  <a:cubicBezTo>
                    <a:pt x="1" y="1309"/>
                    <a:pt x="106" y="1381"/>
                    <a:pt x="212" y="1381"/>
                  </a:cubicBezTo>
                  <a:cubicBezTo>
                    <a:pt x="318" y="1381"/>
                    <a:pt x="424" y="1309"/>
                    <a:pt x="424" y="1164"/>
                  </a:cubicBezTo>
                  <a:lnTo>
                    <a:pt x="424" y="212"/>
                  </a:lnTo>
                  <a:cubicBezTo>
                    <a:pt x="424" y="97"/>
                    <a:pt x="328"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3" name="Google Shape;22743;p82"/>
            <p:cNvSpPr/>
            <p:nvPr/>
          </p:nvSpPr>
          <p:spPr>
            <a:xfrm>
              <a:off x="1839363" y="3367399"/>
              <a:ext cx="27126" cy="32796"/>
            </a:xfrm>
            <a:custGeom>
              <a:avLst/>
              <a:gdLst/>
              <a:ahLst/>
              <a:cxnLst/>
              <a:rect l="l" t="t" r="r" b="b"/>
              <a:pathLst>
                <a:path w="1038" h="1255" extrusionOk="0">
                  <a:moveTo>
                    <a:pt x="287" y="1"/>
                  </a:moveTo>
                  <a:cubicBezTo>
                    <a:pt x="142" y="1"/>
                    <a:pt x="1" y="154"/>
                    <a:pt x="93" y="325"/>
                  </a:cubicBezTo>
                  <a:lnTo>
                    <a:pt x="574" y="1142"/>
                  </a:lnTo>
                  <a:cubicBezTo>
                    <a:pt x="616" y="1221"/>
                    <a:pt x="683" y="1254"/>
                    <a:pt x="750" y="1254"/>
                  </a:cubicBezTo>
                  <a:cubicBezTo>
                    <a:pt x="894" y="1254"/>
                    <a:pt x="1038" y="1101"/>
                    <a:pt x="939" y="930"/>
                  </a:cubicBezTo>
                  <a:lnTo>
                    <a:pt x="468" y="113"/>
                  </a:lnTo>
                  <a:cubicBezTo>
                    <a:pt x="422" y="34"/>
                    <a:pt x="354" y="1"/>
                    <a:pt x="28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4" name="Google Shape;22744;p82"/>
            <p:cNvSpPr/>
            <p:nvPr/>
          </p:nvSpPr>
          <p:spPr>
            <a:xfrm>
              <a:off x="1783988" y="3420997"/>
              <a:ext cx="37971" cy="23754"/>
            </a:xfrm>
            <a:custGeom>
              <a:avLst/>
              <a:gdLst/>
              <a:ahLst/>
              <a:cxnLst/>
              <a:rect l="l" t="t" r="r" b="b"/>
              <a:pathLst>
                <a:path w="1453" h="909" extrusionOk="0">
                  <a:moveTo>
                    <a:pt x="310" y="1"/>
                  </a:moveTo>
                  <a:cubicBezTo>
                    <a:pt x="118" y="1"/>
                    <a:pt x="1" y="285"/>
                    <a:pt x="212" y="399"/>
                  </a:cubicBezTo>
                  <a:lnTo>
                    <a:pt x="1029" y="880"/>
                  </a:lnTo>
                  <a:cubicBezTo>
                    <a:pt x="1067" y="900"/>
                    <a:pt x="1104" y="909"/>
                    <a:pt x="1138" y="909"/>
                  </a:cubicBezTo>
                  <a:cubicBezTo>
                    <a:pt x="1332" y="909"/>
                    <a:pt x="1453" y="627"/>
                    <a:pt x="1241" y="505"/>
                  </a:cubicBezTo>
                  <a:lnTo>
                    <a:pt x="423" y="33"/>
                  </a:lnTo>
                  <a:cubicBezTo>
                    <a:pt x="384" y="11"/>
                    <a:pt x="346" y="1"/>
                    <a:pt x="31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5" name="Google Shape;22745;p82"/>
            <p:cNvSpPr/>
            <p:nvPr/>
          </p:nvSpPr>
          <p:spPr>
            <a:xfrm>
              <a:off x="1764389" y="3494716"/>
              <a:ext cx="37971" cy="11106"/>
            </a:xfrm>
            <a:custGeom>
              <a:avLst/>
              <a:gdLst/>
              <a:ahLst/>
              <a:cxnLst/>
              <a:rect l="l" t="t" r="r" b="b"/>
              <a:pathLst>
                <a:path w="1453" h="425" extrusionOk="0">
                  <a:moveTo>
                    <a:pt x="289" y="1"/>
                  </a:moveTo>
                  <a:cubicBezTo>
                    <a:pt x="0" y="1"/>
                    <a:pt x="0" y="424"/>
                    <a:pt x="289" y="424"/>
                  </a:cubicBezTo>
                  <a:lnTo>
                    <a:pt x="1231" y="424"/>
                  </a:lnTo>
                  <a:cubicBezTo>
                    <a:pt x="1356" y="424"/>
                    <a:pt x="1452" y="328"/>
                    <a:pt x="1452" y="213"/>
                  </a:cubicBezTo>
                  <a:cubicBezTo>
                    <a:pt x="1452" y="97"/>
                    <a:pt x="1356" y="1"/>
                    <a:pt x="123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6" name="Google Shape;22746;p82"/>
            <p:cNvSpPr/>
            <p:nvPr/>
          </p:nvSpPr>
          <p:spPr>
            <a:xfrm>
              <a:off x="2034756" y="3496990"/>
              <a:ext cx="39748" cy="11342"/>
            </a:xfrm>
            <a:custGeom>
              <a:avLst/>
              <a:gdLst/>
              <a:ahLst/>
              <a:cxnLst/>
              <a:rect l="l" t="t" r="r" b="b"/>
              <a:pathLst>
                <a:path w="1521" h="434" extrusionOk="0">
                  <a:moveTo>
                    <a:pt x="289" y="1"/>
                  </a:moveTo>
                  <a:cubicBezTo>
                    <a:pt x="1" y="10"/>
                    <a:pt x="1" y="433"/>
                    <a:pt x="289" y="433"/>
                  </a:cubicBezTo>
                  <a:lnTo>
                    <a:pt x="1241" y="433"/>
                  </a:lnTo>
                  <a:cubicBezTo>
                    <a:pt x="1520" y="433"/>
                    <a:pt x="1520" y="1"/>
                    <a:pt x="124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7" name="Google Shape;22747;p82"/>
            <p:cNvSpPr/>
            <p:nvPr/>
          </p:nvSpPr>
          <p:spPr>
            <a:xfrm>
              <a:off x="2018684" y="3423009"/>
              <a:ext cx="37448" cy="23754"/>
            </a:xfrm>
            <a:custGeom>
              <a:avLst/>
              <a:gdLst/>
              <a:ahLst/>
              <a:cxnLst/>
              <a:rect l="l" t="t" r="r" b="b"/>
              <a:pathLst>
                <a:path w="1433" h="909" extrusionOk="0">
                  <a:moveTo>
                    <a:pt x="1123" y="1"/>
                  </a:moveTo>
                  <a:cubicBezTo>
                    <a:pt x="1088" y="1"/>
                    <a:pt x="1049" y="11"/>
                    <a:pt x="1010" y="33"/>
                  </a:cubicBezTo>
                  <a:lnTo>
                    <a:pt x="193" y="504"/>
                  </a:lnTo>
                  <a:cubicBezTo>
                    <a:pt x="1" y="620"/>
                    <a:pt x="77" y="908"/>
                    <a:pt x="299" y="908"/>
                  </a:cubicBezTo>
                  <a:cubicBezTo>
                    <a:pt x="337" y="908"/>
                    <a:pt x="366" y="899"/>
                    <a:pt x="404" y="879"/>
                  </a:cubicBezTo>
                  <a:lnTo>
                    <a:pt x="1222" y="399"/>
                  </a:lnTo>
                  <a:cubicBezTo>
                    <a:pt x="1433" y="285"/>
                    <a:pt x="1315" y="1"/>
                    <a:pt x="112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8" name="Google Shape;22748;p82"/>
            <p:cNvSpPr/>
            <p:nvPr/>
          </p:nvSpPr>
          <p:spPr>
            <a:xfrm>
              <a:off x="1974573" y="3368627"/>
              <a:ext cx="26054" cy="32822"/>
            </a:xfrm>
            <a:custGeom>
              <a:avLst/>
              <a:gdLst/>
              <a:ahLst/>
              <a:cxnLst/>
              <a:rect l="l" t="t" r="r" b="b"/>
              <a:pathLst>
                <a:path w="997" h="1256" extrusionOk="0">
                  <a:moveTo>
                    <a:pt x="757" y="0"/>
                  </a:moveTo>
                  <a:cubicBezTo>
                    <a:pt x="683" y="0"/>
                    <a:pt x="612" y="39"/>
                    <a:pt x="573" y="105"/>
                  </a:cubicBezTo>
                  <a:lnTo>
                    <a:pt x="92" y="932"/>
                  </a:lnTo>
                  <a:cubicBezTo>
                    <a:pt x="0" y="1102"/>
                    <a:pt x="142" y="1255"/>
                    <a:pt x="286" y="1255"/>
                  </a:cubicBezTo>
                  <a:cubicBezTo>
                    <a:pt x="354" y="1255"/>
                    <a:pt x="422" y="1222"/>
                    <a:pt x="467" y="1143"/>
                  </a:cubicBezTo>
                  <a:lnTo>
                    <a:pt x="938" y="326"/>
                  </a:lnTo>
                  <a:cubicBezTo>
                    <a:pt x="996" y="220"/>
                    <a:pt x="967" y="85"/>
                    <a:pt x="862" y="28"/>
                  </a:cubicBezTo>
                  <a:cubicBezTo>
                    <a:pt x="828" y="9"/>
                    <a:pt x="792" y="0"/>
                    <a:pt x="757"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49" name="Google Shape;22749;p82"/>
            <p:cNvSpPr/>
            <p:nvPr/>
          </p:nvSpPr>
          <p:spPr>
            <a:xfrm>
              <a:off x="1820914" y="3408009"/>
              <a:ext cx="218651" cy="273450"/>
            </a:xfrm>
            <a:custGeom>
              <a:avLst/>
              <a:gdLst/>
              <a:ahLst/>
              <a:cxnLst/>
              <a:rect l="l" t="t" r="r" b="b"/>
              <a:pathLst>
                <a:path w="8367" h="10464" extrusionOk="0">
                  <a:moveTo>
                    <a:pt x="3813" y="0"/>
                  </a:moveTo>
                  <a:cubicBezTo>
                    <a:pt x="2378" y="0"/>
                    <a:pt x="1085" y="876"/>
                    <a:pt x="549" y="2213"/>
                  </a:cubicBezTo>
                  <a:cubicBezTo>
                    <a:pt x="1" y="3579"/>
                    <a:pt x="366" y="5136"/>
                    <a:pt x="1453" y="6127"/>
                  </a:cubicBezTo>
                  <a:cubicBezTo>
                    <a:pt x="1885" y="6521"/>
                    <a:pt x="2126" y="7088"/>
                    <a:pt x="2126" y="7675"/>
                  </a:cubicBezTo>
                  <a:lnTo>
                    <a:pt x="2126" y="9868"/>
                  </a:lnTo>
                  <a:cubicBezTo>
                    <a:pt x="2126" y="10194"/>
                    <a:pt x="2385" y="10464"/>
                    <a:pt x="2722" y="10464"/>
                  </a:cubicBezTo>
                  <a:lnTo>
                    <a:pt x="4905" y="10464"/>
                  </a:lnTo>
                  <a:cubicBezTo>
                    <a:pt x="5241" y="10464"/>
                    <a:pt x="5511" y="10194"/>
                    <a:pt x="5511" y="9868"/>
                  </a:cubicBezTo>
                  <a:lnTo>
                    <a:pt x="5511" y="7665"/>
                  </a:lnTo>
                  <a:cubicBezTo>
                    <a:pt x="5511" y="7069"/>
                    <a:pt x="5761" y="6502"/>
                    <a:pt x="6203" y="6108"/>
                  </a:cubicBezTo>
                  <a:cubicBezTo>
                    <a:pt x="8367" y="4108"/>
                    <a:pt x="7270" y="492"/>
                    <a:pt x="4357" y="40"/>
                  </a:cubicBezTo>
                  <a:cubicBezTo>
                    <a:pt x="4203" y="21"/>
                    <a:pt x="4049" y="1"/>
                    <a:pt x="3905" y="1"/>
                  </a:cubicBezTo>
                  <a:cubicBezTo>
                    <a:pt x="3874" y="1"/>
                    <a:pt x="3843" y="0"/>
                    <a:pt x="381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0" name="Google Shape;22750;p82"/>
            <p:cNvSpPr/>
            <p:nvPr/>
          </p:nvSpPr>
          <p:spPr>
            <a:xfrm>
              <a:off x="1829720" y="3409028"/>
              <a:ext cx="209844" cy="272431"/>
            </a:xfrm>
            <a:custGeom>
              <a:avLst/>
              <a:gdLst/>
              <a:ahLst/>
              <a:cxnLst/>
              <a:rect l="l" t="t" r="r" b="b"/>
              <a:pathLst>
                <a:path w="8030" h="10425" extrusionOk="0">
                  <a:moveTo>
                    <a:pt x="4020" y="1"/>
                  </a:moveTo>
                  <a:cubicBezTo>
                    <a:pt x="1096" y="453"/>
                    <a:pt x="0" y="4097"/>
                    <a:pt x="2202" y="6088"/>
                  </a:cubicBezTo>
                  <a:cubicBezTo>
                    <a:pt x="2625" y="6482"/>
                    <a:pt x="2875" y="7049"/>
                    <a:pt x="2866" y="7636"/>
                  </a:cubicBezTo>
                  <a:lnTo>
                    <a:pt x="2866" y="9829"/>
                  </a:lnTo>
                  <a:cubicBezTo>
                    <a:pt x="2866" y="10155"/>
                    <a:pt x="3135" y="10425"/>
                    <a:pt x="3472" y="10425"/>
                  </a:cubicBezTo>
                  <a:lnTo>
                    <a:pt x="4568" y="10425"/>
                  </a:lnTo>
                  <a:cubicBezTo>
                    <a:pt x="4904" y="10425"/>
                    <a:pt x="5174" y="10155"/>
                    <a:pt x="5174" y="9829"/>
                  </a:cubicBezTo>
                  <a:lnTo>
                    <a:pt x="5174" y="7626"/>
                  </a:lnTo>
                  <a:cubicBezTo>
                    <a:pt x="5174" y="7030"/>
                    <a:pt x="5424" y="6463"/>
                    <a:pt x="5866" y="6069"/>
                  </a:cubicBezTo>
                  <a:cubicBezTo>
                    <a:pt x="8030" y="4069"/>
                    <a:pt x="6933" y="453"/>
                    <a:pt x="4020"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1" name="Google Shape;22751;p82"/>
            <p:cNvSpPr/>
            <p:nvPr/>
          </p:nvSpPr>
          <p:spPr>
            <a:xfrm>
              <a:off x="1865652" y="3465579"/>
              <a:ext cx="110096" cy="161290"/>
            </a:xfrm>
            <a:custGeom>
              <a:avLst/>
              <a:gdLst/>
              <a:ahLst/>
              <a:cxnLst/>
              <a:rect l="l" t="t" r="r" b="b"/>
              <a:pathLst>
                <a:path w="4213" h="6172" extrusionOk="0">
                  <a:moveTo>
                    <a:pt x="885" y="424"/>
                  </a:moveTo>
                  <a:cubicBezTo>
                    <a:pt x="1106" y="424"/>
                    <a:pt x="1289" y="606"/>
                    <a:pt x="1289" y="828"/>
                  </a:cubicBezTo>
                  <a:lnTo>
                    <a:pt x="1289" y="1241"/>
                  </a:lnTo>
                  <a:lnTo>
                    <a:pt x="837" y="1241"/>
                  </a:lnTo>
                  <a:cubicBezTo>
                    <a:pt x="289" y="1241"/>
                    <a:pt x="289" y="424"/>
                    <a:pt x="837" y="424"/>
                  </a:cubicBezTo>
                  <a:close/>
                  <a:moveTo>
                    <a:pt x="3385" y="424"/>
                  </a:moveTo>
                  <a:cubicBezTo>
                    <a:pt x="3924" y="424"/>
                    <a:pt x="3924" y="1241"/>
                    <a:pt x="3385" y="1241"/>
                  </a:cubicBezTo>
                  <a:lnTo>
                    <a:pt x="2924" y="1241"/>
                  </a:lnTo>
                  <a:lnTo>
                    <a:pt x="2924" y="828"/>
                  </a:lnTo>
                  <a:cubicBezTo>
                    <a:pt x="2924" y="606"/>
                    <a:pt x="3106" y="424"/>
                    <a:pt x="3327" y="424"/>
                  </a:cubicBezTo>
                  <a:close/>
                  <a:moveTo>
                    <a:pt x="837" y="1"/>
                  </a:moveTo>
                  <a:cubicBezTo>
                    <a:pt x="375" y="1"/>
                    <a:pt x="0" y="376"/>
                    <a:pt x="0" y="837"/>
                  </a:cubicBezTo>
                  <a:cubicBezTo>
                    <a:pt x="0" y="1289"/>
                    <a:pt x="375" y="1664"/>
                    <a:pt x="837" y="1664"/>
                  </a:cubicBezTo>
                  <a:lnTo>
                    <a:pt x="1289" y="1664"/>
                  </a:lnTo>
                  <a:lnTo>
                    <a:pt x="1289" y="3395"/>
                  </a:lnTo>
                  <a:cubicBezTo>
                    <a:pt x="1289" y="3534"/>
                    <a:pt x="1395" y="3604"/>
                    <a:pt x="1500" y="3604"/>
                  </a:cubicBezTo>
                  <a:cubicBezTo>
                    <a:pt x="1606" y="3604"/>
                    <a:pt x="1712" y="3534"/>
                    <a:pt x="1712" y="3395"/>
                  </a:cubicBezTo>
                  <a:lnTo>
                    <a:pt x="1712" y="1664"/>
                  </a:lnTo>
                  <a:lnTo>
                    <a:pt x="2501" y="1664"/>
                  </a:lnTo>
                  <a:lnTo>
                    <a:pt x="2501" y="5962"/>
                  </a:lnTo>
                  <a:cubicBezTo>
                    <a:pt x="2501" y="6102"/>
                    <a:pt x="2606" y="6172"/>
                    <a:pt x="2712" y="6172"/>
                  </a:cubicBezTo>
                  <a:cubicBezTo>
                    <a:pt x="2818" y="6172"/>
                    <a:pt x="2924" y="6102"/>
                    <a:pt x="2924" y="5962"/>
                  </a:cubicBezTo>
                  <a:lnTo>
                    <a:pt x="2924" y="1664"/>
                  </a:lnTo>
                  <a:lnTo>
                    <a:pt x="3385" y="1664"/>
                  </a:lnTo>
                  <a:cubicBezTo>
                    <a:pt x="3847" y="1664"/>
                    <a:pt x="4212" y="1289"/>
                    <a:pt x="4212" y="837"/>
                  </a:cubicBezTo>
                  <a:cubicBezTo>
                    <a:pt x="4212" y="376"/>
                    <a:pt x="3847" y="1"/>
                    <a:pt x="3385" y="1"/>
                  </a:cubicBezTo>
                  <a:lnTo>
                    <a:pt x="3327" y="1"/>
                  </a:lnTo>
                  <a:cubicBezTo>
                    <a:pt x="2876" y="1"/>
                    <a:pt x="2501" y="376"/>
                    <a:pt x="2501" y="828"/>
                  </a:cubicBezTo>
                  <a:lnTo>
                    <a:pt x="2501" y="1241"/>
                  </a:lnTo>
                  <a:lnTo>
                    <a:pt x="1712" y="1241"/>
                  </a:lnTo>
                  <a:lnTo>
                    <a:pt x="1712" y="828"/>
                  </a:lnTo>
                  <a:cubicBezTo>
                    <a:pt x="1712" y="376"/>
                    <a:pt x="1337" y="1"/>
                    <a:pt x="875"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2" name="Google Shape;22752;p82"/>
            <p:cNvSpPr/>
            <p:nvPr/>
          </p:nvSpPr>
          <p:spPr>
            <a:xfrm>
              <a:off x="1899311" y="3570866"/>
              <a:ext cx="11080" cy="55950"/>
            </a:xfrm>
            <a:custGeom>
              <a:avLst/>
              <a:gdLst/>
              <a:ahLst/>
              <a:cxnLst/>
              <a:rect l="l" t="t" r="r" b="b"/>
              <a:pathLst>
                <a:path w="424" h="2141" extrusionOk="0">
                  <a:moveTo>
                    <a:pt x="212" y="1"/>
                  </a:moveTo>
                  <a:cubicBezTo>
                    <a:pt x="97" y="1"/>
                    <a:pt x="1" y="97"/>
                    <a:pt x="1" y="222"/>
                  </a:cubicBezTo>
                  <a:lnTo>
                    <a:pt x="1" y="1924"/>
                  </a:lnTo>
                  <a:cubicBezTo>
                    <a:pt x="1" y="2068"/>
                    <a:pt x="107" y="2140"/>
                    <a:pt x="212" y="2140"/>
                  </a:cubicBezTo>
                  <a:cubicBezTo>
                    <a:pt x="318" y="2140"/>
                    <a:pt x="424" y="2068"/>
                    <a:pt x="424" y="1924"/>
                  </a:cubicBezTo>
                  <a:lnTo>
                    <a:pt x="424" y="222"/>
                  </a:lnTo>
                  <a:cubicBezTo>
                    <a:pt x="424" y="97"/>
                    <a:pt x="328" y="1"/>
                    <a:pt x="21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3" name="Google Shape;22753;p82"/>
            <p:cNvSpPr/>
            <p:nvPr/>
          </p:nvSpPr>
          <p:spPr>
            <a:xfrm>
              <a:off x="1899311" y="3584429"/>
              <a:ext cx="5305" cy="42518"/>
            </a:xfrm>
            <a:custGeom>
              <a:avLst/>
              <a:gdLst/>
              <a:ahLst/>
              <a:cxnLst/>
              <a:rect l="l" t="t" r="r" b="b"/>
              <a:pathLst>
                <a:path w="203" h="1627" extrusionOk="0">
                  <a:moveTo>
                    <a:pt x="1" y="1"/>
                  </a:moveTo>
                  <a:lnTo>
                    <a:pt x="1" y="1405"/>
                  </a:lnTo>
                  <a:cubicBezTo>
                    <a:pt x="1" y="1520"/>
                    <a:pt x="87" y="1616"/>
                    <a:pt x="203" y="1626"/>
                  </a:cubicBezTo>
                  <a:lnTo>
                    <a:pt x="203" y="924"/>
                  </a:lnTo>
                  <a:cubicBezTo>
                    <a:pt x="203" y="607"/>
                    <a:pt x="136" y="289"/>
                    <a:pt x="1"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4" name="Google Shape;22754;p82"/>
            <p:cNvSpPr/>
            <p:nvPr/>
          </p:nvSpPr>
          <p:spPr>
            <a:xfrm>
              <a:off x="1891524" y="3678663"/>
              <a:ext cx="58328" cy="36220"/>
            </a:xfrm>
            <a:custGeom>
              <a:avLst/>
              <a:gdLst/>
              <a:ahLst/>
              <a:cxnLst/>
              <a:rect l="l" t="t" r="r" b="b"/>
              <a:pathLst>
                <a:path w="2232" h="1386" extrusionOk="0">
                  <a:moveTo>
                    <a:pt x="1" y="1"/>
                  </a:moveTo>
                  <a:lnTo>
                    <a:pt x="1" y="270"/>
                  </a:lnTo>
                  <a:cubicBezTo>
                    <a:pt x="1" y="886"/>
                    <a:pt x="501" y="1386"/>
                    <a:pt x="1116" y="1386"/>
                  </a:cubicBezTo>
                  <a:cubicBezTo>
                    <a:pt x="1732" y="1386"/>
                    <a:pt x="2232" y="886"/>
                    <a:pt x="2232" y="270"/>
                  </a:cubicBezTo>
                  <a:lnTo>
                    <a:pt x="223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5" name="Google Shape;22755;p82"/>
            <p:cNvSpPr/>
            <p:nvPr/>
          </p:nvSpPr>
          <p:spPr>
            <a:xfrm>
              <a:off x="1876210" y="3611842"/>
              <a:ext cx="88720" cy="34939"/>
            </a:xfrm>
            <a:custGeom>
              <a:avLst/>
              <a:gdLst/>
              <a:ahLst/>
              <a:cxnLst/>
              <a:rect l="l" t="t" r="r" b="b"/>
              <a:pathLst>
                <a:path w="3395" h="1337" extrusionOk="0">
                  <a:moveTo>
                    <a:pt x="0" y="0"/>
                  </a:moveTo>
                  <a:lnTo>
                    <a:pt x="0" y="1337"/>
                  </a:lnTo>
                  <a:lnTo>
                    <a:pt x="3395" y="1337"/>
                  </a:lnTo>
                  <a:lnTo>
                    <a:pt x="3395"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6" name="Google Shape;22756;p82"/>
            <p:cNvSpPr/>
            <p:nvPr/>
          </p:nvSpPr>
          <p:spPr>
            <a:xfrm>
              <a:off x="1876445" y="3646755"/>
              <a:ext cx="88485" cy="34965"/>
            </a:xfrm>
            <a:custGeom>
              <a:avLst/>
              <a:gdLst/>
              <a:ahLst/>
              <a:cxnLst/>
              <a:rect l="l" t="t" r="r" b="b"/>
              <a:pathLst>
                <a:path w="3386" h="1338" extrusionOk="0">
                  <a:moveTo>
                    <a:pt x="1" y="1"/>
                  </a:moveTo>
                  <a:lnTo>
                    <a:pt x="1" y="732"/>
                  </a:lnTo>
                  <a:cubicBezTo>
                    <a:pt x="1" y="1068"/>
                    <a:pt x="260" y="1337"/>
                    <a:pt x="597" y="1337"/>
                  </a:cubicBezTo>
                  <a:lnTo>
                    <a:pt x="2780" y="1337"/>
                  </a:lnTo>
                  <a:cubicBezTo>
                    <a:pt x="3116" y="1337"/>
                    <a:pt x="3386" y="1068"/>
                    <a:pt x="3386" y="732"/>
                  </a:cubicBezTo>
                  <a:lnTo>
                    <a:pt x="3386"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7" name="Google Shape;22757;p82"/>
            <p:cNvSpPr/>
            <p:nvPr/>
          </p:nvSpPr>
          <p:spPr>
            <a:xfrm>
              <a:off x="1920687" y="3678663"/>
              <a:ext cx="29164" cy="32195"/>
            </a:xfrm>
            <a:custGeom>
              <a:avLst/>
              <a:gdLst/>
              <a:ahLst/>
              <a:cxnLst/>
              <a:rect l="l" t="t" r="r" b="b"/>
              <a:pathLst>
                <a:path w="1116" h="1232" extrusionOk="0">
                  <a:moveTo>
                    <a:pt x="0" y="1"/>
                  </a:moveTo>
                  <a:lnTo>
                    <a:pt x="0" y="270"/>
                  </a:lnTo>
                  <a:cubicBezTo>
                    <a:pt x="0" y="664"/>
                    <a:pt x="212" y="1039"/>
                    <a:pt x="558" y="1232"/>
                  </a:cubicBezTo>
                  <a:cubicBezTo>
                    <a:pt x="895" y="1030"/>
                    <a:pt x="1106" y="664"/>
                    <a:pt x="1116" y="270"/>
                  </a:cubicBezTo>
                  <a:lnTo>
                    <a:pt x="1116"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8" name="Google Shape;22758;p82"/>
            <p:cNvSpPr/>
            <p:nvPr/>
          </p:nvSpPr>
          <p:spPr>
            <a:xfrm>
              <a:off x="1904590" y="3611842"/>
              <a:ext cx="60340" cy="34939"/>
            </a:xfrm>
            <a:custGeom>
              <a:avLst/>
              <a:gdLst/>
              <a:ahLst/>
              <a:cxnLst/>
              <a:rect l="l" t="t" r="r" b="b"/>
              <a:pathLst>
                <a:path w="2309" h="1337" extrusionOk="0">
                  <a:moveTo>
                    <a:pt x="1" y="0"/>
                  </a:moveTo>
                  <a:lnTo>
                    <a:pt x="1" y="1337"/>
                  </a:lnTo>
                  <a:lnTo>
                    <a:pt x="2309" y="1337"/>
                  </a:lnTo>
                  <a:lnTo>
                    <a:pt x="2309"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59" name="Google Shape;22759;p82"/>
            <p:cNvSpPr/>
            <p:nvPr/>
          </p:nvSpPr>
          <p:spPr>
            <a:xfrm>
              <a:off x="1904590" y="3646755"/>
              <a:ext cx="60340" cy="34965"/>
            </a:xfrm>
            <a:custGeom>
              <a:avLst/>
              <a:gdLst/>
              <a:ahLst/>
              <a:cxnLst/>
              <a:rect l="l" t="t" r="r" b="b"/>
              <a:pathLst>
                <a:path w="2309" h="1338" extrusionOk="0">
                  <a:moveTo>
                    <a:pt x="1" y="1"/>
                  </a:moveTo>
                  <a:lnTo>
                    <a:pt x="1" y="732"/>
                  </a:lnTo>
                  <a:cubicBezTo>
                    <a:pt x="1" y="1068"/>
                    <a:pt x="270" y="1337"/>
                    <a:pt x="607" y="1337"/>
                  </a:cubicBezTo>
                  <a:lnTo>
                    <a:pt x="1703" y="1337"/>
                  </a:lnTo>
                  <a:cubicBezTo>
                    <a:pt x="2039" y="1337"/>
                    <a:pt x="2309" y="1068"/>
                    <a:pt x="2309" y="732"/>
                  </a:cubicBez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60" name="Google Shape;22760;p82"/>
          <p:cNvGrpSpPr/>
          <p:nvPr/>
        </p:nvGrpSpPr>
        <p:grpSpPr>
          <a:xfrm>
            <a:off x="3703429" y="5076383"/>
            <a:ext cx="108955" cy="488956"/>
            <a:chOff x="2777572" y="3807287"/>
            <a:chExt cx="81716" cy="366717"/>
          </a:xfrm>
        </p:grpSpPr>
        <p:sp>
          <p:nvSpPr>
            <p:cNvPr id="22761" name="Google Shape;22761;p82"/>
            <p:cNvSpPr/>
            <p:nvPr/>
          </p:nvSpPr>
          <p:spPr>
            <a:xfrm>
              <a:off x="2777572" y="3941765"/>
              <a:ext cx="81455" cy="181464"/>
            </a:xfrm>
            <a:custGeom>
              <a:avLst/>
              <a:gdLst/>
              <a:ahLst/>
              <a:cxnLst/>
              <a:rect l="l" t="t" r="r" b="b"/>
              <a:pathLst>
                <a:path w="3117" h="6944" extrusionOk="0">
                  <a:moveTo>
                    <a:pt x="578" y="1"/>
                  </a:moveTo>
                  <a:cubicBezTo>
                    <a:pt x="261" y="1"/>
                    <a:pt x="1" y="261"/>
                    <a:pt x="1" y="578"/>
                  </a:cubicBezTo>
                  <a:lnTo>
                    <a:pt x="1" y="6944"/>
                  </a:lnTo>
                  <a:lnTo>
                    <a:pt x="3117" y="6944"/>
                  </a:lnTo>
                  <a:lnTo>
                    <a:pt x="3117" y="578"/>
                  </a:lnTo>
                  <a:cubicBezTo>
                    <a:pt x="3117" y="261"/>
                    <a:pt x="2857" y="1"/>
                    <a:pt x="254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2" name="Google Shape;22762;p82"/>
            <p:cNvSpPr/>
            <p:nvPr/>
          </p:nvSpPr>
          <p:spPr>
            <a:xfrm>
              <a:off x="2796440" y="3941765"/>
              <a:ext cx="62587" cy="181464"/>
            </a:xfrm>
            <a:custGeom>
              <a:avLst/>
              <a:gdLst/>
              <a:ahLst/>
              <a:cxnLst/>
              <a:rect l="l" t="t" r="r" b="b"/>
              <a:pathLst>
                <a:path w="2395" h="6944" extrusionOk="0">
                  <a:moveTo>
                    <a:pt x="577" y="1"/>
                  </a:moveTo>
                  <a:cubicBezTo>
                    <a:pt x="260" y="1"/>
                    <a:pt x="0" y="261"/>
                    <a:pt x="0" y="578"/>
                  </a:cubicBezTo>
                  <a:lnTo>
                    <a:pt x="0" y="6944"/>
                  </a:lnTo>
                  <a:lnTo>
                    <a:pt x="2395" y="6944"/>
                  </a:lnTo>
                  <a:lnTo>
                    <a:pt x="2395" y="578"/>
                  </a:lnTo>
                  <a:cubicBezTo>
                    <a:pt x="2395" y="261"/>
                    <a:pt x="2135" y="1"/>
                    <a:pt x="1818"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3" name="Google Shape;22763;p82"/>
            <p:cNvSpPr/>
            <p:nvPr/>
          </p:nvSpPr>
          <p:spPr>
            <a:xfrm>
              <a:off x="2796440" y="3807287"/>
              <a:ext cx="42988" cy="286282"/>
            </a:xfrm>
            <a:custGeom>
              <a:avLst/>
              <a:gdLst/>
              <a:ahLst/>
              <a:cxnLst/>
              <a:rect l="l" t="t" r="r" b="b"/>
              <a:pathLst>
                <a:path w="1645" h="10955" extrusionOk="0">
                  <a:moveTo>
                    <a:pt x="159" y="1"/>
                  </a:moveTo>
                  <a:cubicBezTo>
                    <a:pt x="76" y="1"/>
                    <a:pt x="0" y="62"/>
                    <a:pt x="0" y="156"/>
                  </a:cubicBezTo>
                  <a:lnTo>
                    <a:pt x="0" y="10359"/>
                  </a:lnTo>
                  <a:cubicBezTo>
                    <a:pt x="0" y="10686"/>
                    <a:pt x="269" y="10955"/>
                    <a:pt x="596" y="10955"/>
                  </a:cubicBezTo>
                  <a:lnTo>
                    <a:pt x="1058" y="10955"/>
                  </a:lnTo>
                  <a:cubicBezTo>
                    <a:pt x="1385" y="10955"/>
                    <a:pt x="1644" y="10686"/>
                    <a:pt x="1644" y="10359"/>
                  </a:cubicBezTo>
                  <a:lnTo>
                    <a:pt x="1644" y="906"/>
                  </a:lnTo>
                  <a:lnTo>
                    <a:pt x="789" y="368"/>
                  </a:lnTo>
                  <a:lnTo>
                    <a:pt x="241" y="22"/>
                  </a:lnTo>
                  <a:cubicBezTo>
                    <a:pt x="214" y="7"/>
                    <a:pt x="186" y="1"/>
                    <a:pt x="15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4" name="Google Shape;22764;p82"/>
            <p:cNvSpPr/>
            <p:nvPr/>
          </p:nvSpPr>
          <p:spPr>
            <a:xfrm>
              <a:off x="2817293" y="3816878"/>
              <a:ext cx="22631" cy="259104"/>
            </a:xfrm>
            <a:custGeom>
              <a:avLst/>
              <a:gdLst/>
              <a:ahLst/>
              <a:cxnLst/>
              <a:rect l="l" t="t" r="r" b="b"/>
              <a:pathLst>
                <a:path w="866" h="9915" extrusionOk="0">
                  <a:moveTo>
                    <a:pt x="0" y="1"/>
                  </a:moveTo>
                  <a:lnTo>
                    <a:pt x="0" y="9319"/>
                  </a:lnTo>
                  <a:cubicBezTo>
                    <a:pt x="0" y="9646"/>
                    <a:pt x="270" y="9915"/>
                    <a:pt x="596" y="9915"/>
                  </a:cubicBezTo>
                  <a:lnTo>
                    <a:pt x="866" y="9915"/>
                  </a:lnTo>
                  <a:lnTo>
                    <a:pt x="866" y="539"/>
                  </a:lnTo>
                  <a:lnTo>
                    <a:pt x="0"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5" name="Google Shape;22765;p82"/>
            <p:cNvSpPr/>
            <p:nvPr/>
          </p:nvSpPr>
          <p:spPr>
            <a:xfrm>
              <a:off x="2796936" y="3843533"/>
              <a:ext cx="42988" cy="40479"/>
            </a:xfrm>
            <a:custGeom>
              <a:avLst/>
              <a:gdLst/>
              <a:ahLst/>
              <a:cxnLst/>
              <a:rect l="l" t="t" r="r" b="b"/>
              <a:pathLst>
                <a:path w="1645" h="1549" extrusionOk="0">
                  <a:moveTo>
                    <a:pt x="0" y="0"/>
                  </a:moveTo>
                  <a:lnTo>
                    <a:pt x="0" y="510"/>
                  </a:lnTo>
                  <a:lnTo>
                    <a:pt x="1645" y="1548"/>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6" name="Google Shape;22766;p82"/>
            <p:cNvSpPr/>
            <p:nvPr/>
          </p:nvSpPr>
          <p:spPr>
            <a:xfrm>
              <a:off x="2796936" y="3888507"/>
              <a:ext cx="42988" cy="40218"/>
            </a:xfrm>
            <a:custGeom>
              <a:avLst/>
              <a:gdLst/>
              <a:ahLst/>
              <a:cxnLst/>
              <a:rect l="l" t="t" r="r" b="b"/>
              <a:pathLst>
                <a:path w="1645" h="1539" extrusionOk="0">
                  <a:moveTo>
                    <a:pt x="0" y="0"/>
                  </a:moveTo>
                  <a:lnTo>
                    <a:pt x="0" y="510"/>
                  </a:lnTo>
                  <a:lnTo>
                    <a:pt x="1645" y="1539"/>
                  </a:lnTo>
                  <a:lnTo>
                    <a:pt x="1645" y="1029"/>
                  </a:lnTo>
                  <a:lnTo>
                    <a:pt x="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7" name="Google Shape;22767;p82"/>
            <p:cNvSpPr/>
            <p:nvPr/>
          </p:nvSpPr>
          <p:spPr>
            <a:xfrm>
              <a:off x="2796936" y="3933220"/>
              <a:ext cx="42988" cy="40505"/>
            </a:xfrm>
            <a:custGeom>
              <a:avLst/>
              <a:gdLst/>
              <a:ahLst/>
              <a:cxnLst/>
              <a:rect l="l" t="t" r="r" b="b"/>
              <a:pathLst>
                <a:path w="1645" h="1550" extrusionOk="0">
                  <a:moveTo>
                    <a:pt x="0" y="1"/>
                  </a:moveTo>
                  <a:lnTo>
                    <a:pt x="0" y="520"/>
                  </a:lnTo>
                  <a:lnTo>
                    <a:pt x="1645" y="1549"/>
                  </a:lnTo>
                  <a:lnTo>
                    <a:pt x="1645" y="1039"/>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8" name="Google Shape;22768;p82"/>
            <p:cNvSpPr/>
            <p:nvPr/>
          </p:nvSpPr>
          <p:spPr>
            <a:xfrm>
              <a:off x="2796936" y="3978455"/>
              <a:ext cx="42988" cy="40244"/>
            </a:xfrm>
            <a:custGeom>
              <a:avLst/>
              <a:gdLst/>
              <a:ahLst/>
              <a:cxnLst/>
              <a:rect l="l" t="t" r="r" b="b"/>
              <a:pathLst>
                <a:path w="1645" h="1540" extrusionOk="0">
                  <a:moveTo>
                    <a:pt x="0" y="1"/>
                  </a:moveTo>
                  <a:lnTo>
                    <a:pt x="0" y="510"/>
                  </a:lnTo>
                  <a:lnTo>
                    <a:pt x="1645" y="1539"/>
                  </a:lnTo>
                  <a:lnTo>
                    <a:pt x="1645" y="1020"/>
                  </a:lnTo>
                  <a:lnTo>
                    <a:pt x="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69" name="Google Shape;22769;p82"/>
            <p:cNvSpPr/>
            <p:nvPr/>
          </p:nvSpPr>
          <p:spPr>
            <a:xfrm>
              <a:off x="2777572" y="4031739"/>
              <a:ext cx="81716" cy="34207"/>
            </a:xfrm>
            <a:custGeom>
              <a:avLst/>
              <a:gdLst/>
              <a:ahLst/>
              <a:cxnLst/>
              <a:rect l="l" t="t" r="r" b="b"/>
              <a:pathLst>
                <a:path w="3127" h="1309" extrusionOk="0">
                  <a:moveTo>
                    <a:pt x="645" y="0"/>
                  </a:moveTo>
                  <a:cubicBezTo>
                    <a:pt x="289" y="0"/>
                    <a:pt x="1" y="289"/>
                    <a:pt x="1" y="654"/>
                  </a:cubicBezTo>
                  <a:cubicBezTo>
                    <a:pt x="1" y="1010"/>
                    <a:pt x="289" y="1299"/>
                    <a:pt x="645" y="1308"/>
                  </a:cubicBezTo>
                  <a:lnTo>
                    <a:pt x="2482" y="1308"/>
                  </a:lnTo>
                  <a:cubicBezTo>
                    <a:pt x="2838" y="1299"/>
                    <a:pt x="3126" y="1010"/>
                    <a:pt x="3126" y="654"/>
                  </a:cubicBezTo>
                  <a:cubicBezTo>
                    <a:pt x="3126" y="289"/>
                    <a:pt x="2838" y="0"/>
                    <a:pt x="248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0" name="Google Shape;22770;p82"/>
            <p:cNvSpPr/>
            <p:nvPr/>
          </p:nvSpPr>
          <p:spPr>
            <a:xfrm>
              <a:off x="2777572" y="4114161"/>
              <a:ext cx="81455" cy="59843"/>
            </a:xfrm>
            <a:custGeom>
              <a:avLst/>
              <a:gdLst/>
              <a:ahLst/>
              <a:cxnLst/>
              <a:rect l="l" t="t" r="r" b="b"/>
              <a:pathLst>
                <a:path w="3117" h="2290" extrusionOk="0">
                  <a:moveTo>
                    <a:pt x="1" y="1"/>
                  </a:moveTo>
                  <a:lnTo>
                    <a:pt x="1" y="722"/>
                  </a:lnTo>
                  <a:cubicBezTo>
                    <a:pt x="1" y="1587"/>
                    <a:pt x="703" y="2289"/>
                    <a:pt x="1568" y="2289"/>
                  </a:cubicBezTo>
                  <a:cubicBezTo>
                    <a:pt x="1693" y="2289"/>
                    <a:pt x="1809" y="2270"/>
                    <a:pt x="1924" y="2241"/>
                  </a:cubicBezTo>
                  <a:lnTo>
                    <a:pt x="1991" y="2231"/>
                  </a:lnTo>
                  <a:lnTo>
                    <a:pt x="2049" y="2212"/>
                  </a:lnTo>
                  <a:lnTo>
                    <a:pt x="2078" y="2203"/>
                  </a:lnTo>
                  <a:lnTo>
                    <a:pt x="2145" y="2174"/>
                  </a:lnTo>
                  <a:lnTo>
                    <a:pt x="2174" y="2164"/>
                  </a:lnTo>
                  <a:lnTo>
                    <a:pt x="2203" y="2145"/>
                  </a:lnTo>
                  <a:lnTo>
                    <a:pt x="2232" y="2135"/>
                  </a:lnTo>
                  <a:lnTo>
                    <a:pt x="2261" y="2116"/>
                  </a:lnTo>
                  <a:lnTo>
                    <a:pt x="2290" y="2106"/>
                  </a:lnTo>
                  <a:cubicBezTo>
                    <a:pt x="2338" y="2078"/>
                    <a:pt x="2386" y="2049"/>
                    <a:pt x="2434" y="2020"/>
                  </a:cubicBezTo>
                  <a:lnTo>
                    <a:pt x="2453" y="2010"/>
                  </a:lnTo>
                  <a:lnTo>
                    <a:pt x="2482" y="1981"/>
                  </a:lnTo>
                  <a:lnTo>
                    <a:pt x="2511" y="1972"/>
                  </a:lnTo>
                  <a:lnTo>
                    <a:pt x="2530" y="1953"/>
                  </a:lnTo>
                  <a:cubicBezTo>
                    <a:pt x="2568" y="1914"/>
                    <a:pt x="2607" y="1885"/>
                    <a:pt x="2645" y="1856"/>
                  </a:cubicBezTo>
                  <a:lnTo>
                    <a:pt x="2665" y="1828"/>
                  </a:lnTo>
                  <a:lnTo>
                    <a:pt x="2693" y="1799"/>
                  </a:lnTo>
                  <a:lnTo>
                    <a:pt x="2722" y="1779"/>
                  </a:lnTo>
                  <a:lnTo>
                    <a:pt x="2761" y="1741"/>
                  </a:lnTo>
                  <a:lnTo>
                    <a:pt x="2780" y="1712"/>
                  </a:lnTo>
                  <a:cubicBezTo>
                    <a:pt x="2809" y="1683"/>
                    <a:pt x="2828" y="1654"/>
                    <a:pt x="2857" y="1616"/>
                  </a:cubicBezTo>
                  <a:lnTo>
                    <a:pt x="2876" y="1587"/>
                  </a:lnTo>
                  <a:lnTo>
                    <a:pt x="2915" y="1529"/>
                  </a:lnTo>
                  <a:lnTo>
                    <a:pt x="2934" y="1491"/>
                  </a:lnTo>
                  <a:lnTo>
                    <a:pt x="2953" y="1462"/>
                  </a:lnTo>
                  <a:lnTo>
                    <a:pt x="2963" y="1433"/>
                  </a:lnTo>
                  <a:cubicBezTo>
                    <a:pt x="3011" y="1337"/>
                    <a:pt x="3059" y="1241"/>
                    <a:pt x="3088" y="1135"/>
                  </a:cubicBezTo>
                  <a:cubicBezTo>
                    <a:pt x="3088" y="1116"/>
                    <a:pt x="3097" y="1097"/>
                    <a:pt x="3107" y="1068"/>
                  </a:cubicBezTo>
                  <a:lnTo>
                    <a:pt x="3107" y="1029"/>
                  </a:lnTo>
                  <a:cubicBezTo>
                    <a:pt x="3117" y="1020"/>
                    <a:pt x="3117" y="1010"/>
                    <a:pt x="3117" y="1001"/>
                  </a:cubicBezTo>
                  <a:lnTo>
                    <a:pt x="3117" y="962"/>
                  </a:lnTo>
                  <a:lnTo>
                    <a:pt x="3117" y="924"/>
                  </a:lnTo>
                  <a:lnTo>
                    <a:pt x="3117" y="895"/>
                  </a:lnTo>
                  <a:lnTo>
                    <a:pt x="3117" y="876"/>
                  </a:lnTo>
                  <a:lnTo>
                    <a:pt x="3117" y="837"/>
                  </a:lnTo>
                  <a:lnTo>
                    <a:pt x="3117" y="799"/>
                  </a:lnTo>
                  <a:lnTo>
                    <a:pt x="3117" y="760"/>
                  </a:lnTo>
                  <a:lnTo>
                    <a:pt x="3117" y="722"/>
                  </a:lnTo>
                  <a:lnTo>
                    <a:pt x="3117"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1" name="Google Shape;22771;p82"/>
            <p:cNvSpPr/>
            <p:nvPr/>
          </p:nvSpPr>
          <p:spPr>
            <a:xfrm>
              <a:off x="2796440" y="4114161"/>
              <a:ext cx="62587" cy="58589"/>
            </a:xfrm>
            <a:custGeom>
              <a:avLst/>
              <a:gdLst/>
              <a:ahLst/>
              <a:cxnLst/>
              <a:rect l="l" t="t" r="r" b="b"/>
              <a:pathLst>
                <a:path w="2395" h="2242" extrusionOk="0">
                  <a:moveTo>
                    <a:pt x="2395" y="1"/>
                  </a:moveTo>
                  <a:lnTo>
                    <a:pt x="0" y="10"/>
                  </a:lnTo>
                  <a:lnTo>
                    <a:pt x="0" y="731"/>
                  </a:lnTo>
                  <a:cubicBezTo>
                    <a:pt x="10" y="1453"/>
                    <a:pt x="500" y="2078"/>
                    <a:pt x="1202" y="2241"/>
                  </a:cubicBezTo>
                  <a:lnTo>
                    <a:pt x="1269" y="2231"/>
                  </a:lnTo>
                  <a:lnTo>
                    <a:pt x="1327" y="2212"/>
                  </a:lnTo>
                  <a:lnTo>
                    <a:pt x="1356" y="2203"/>
                  </a:lnTo>
                  <a:lnTo>
                    <a:pt x="1423" y="2174"/>
                  </a:lnTo>
                  <a:lnTo>
                    <a:pt x="1452" y="2164"/>
                  </a:lnTo>
                  <a:lnTo>
                    <a:pt x="1481" y="2145"/>
                  </a:lnTo>
                  <a:lnTo>
                    <a:pt x="1510" y="2135"/>
                  </a:lnTo>
                  <a:lnTo>
                    <a:pt x="1539" y="2116"/>
                  </a:lnTo>
                  <a:lnTo>
                    <a:pt x="1568" y="2106"/>
                  </a:lnTo>
                  <a:cubicBezTo>
                    <a:pt x="1616" y="2078"/>
                    <a:pt x="1664" y="2049"/>
                    <a:pt x="1712" y="2020"/>
                  </a:cubicBezTo>
                  <a:lnTo>
                    <a:pt x="1731" y="2010"/>
                  </a:lnTo>
                  <a:lnTo>
                    <a:pt x="1760" y="1981"/>
                  </a:lnTo>
                  <a:lnTo>
                    <a:pt x="1789" y="1972"/>
                  </a:lnTo>
                  <a:lnTo>
                    <a:pt x="1808" y="1953"/>
                  </a:lnTo>
                  <a:cubicBezTo>
                    <a:pt x="1846" y="1914"/>
                    <a:pt x="1885" y="1885"/>
                    <a:pt x="1923" y="1856"/>
                  </a:cubicBezTo>
                  <a:lnTo>
                    <a:pt x="1943" y="1828"/>
                  </a:lnTo>
                  <a:lnTo>
                    <a:pt x="1971" y="1799"/>
                  </a:lnTo>
                  <a:lnTo>
                    <a:pt x="2000" y="1779"/>
                  </a:lnTo>
                  <a:lnTo>
                    <a:pt x="2039" y="1741"/>
                  </a:lnTo>
                  <a:lnTo>
                    <a:pt x="2058" y="1712"/>
                  </a:lnTo>
                  <a:cubicBezTo>
                    <a:pt x="2087" y="1683"/>
                    <a:pt x="2106" y="1654"/>
                    <a:pt x="2135" y="1616"/>
                  </a:cubicBezTo>
                  <a:lnTo>
                    <a:pt x="2154" y="1587"/>
                  </a:lnTo>
                  <a:lnTo>
                    <a:pt x="2193" y="1529"/>
                  </a:lnTo>
                  <a:lnTo>
                    <a:pt x="2212" y="1491"/>
                  </a:lnTo>
                  <a:lnTo>
                    <a:pt x="2231" y="1462"/>
                  </a:lnTo>
                  <a:lnTo>
                    <a:pt x="2241" y="1433"/>
                  </a:lnTo>
                  <a:cubicBezTo>
                    <a:pt x="2289" y="1337"/>
                    <a:pt x="2337" y="1241"/>
                    <a:pt x="2366" y="1135"/>
                  </a:cubicBezTo>
                  <a:cubicBezTo>
                    <a:pt x="2366" y="1116"/>
                    <a:pt x="2375" y="1097"/>
                    <a:pt x="2385" y="1068"/>
                  </a:cubicBezTo>
                  <a:lnTo>
                    <a:pt x="2385" y="1029"/>
                  </a:lnTo>
                  <a:cubicBezTo>
                    <a:pt x="2395" y="1020"/>
                    <a:pt x="2395" y="1010"/>
                    <a:pt x="2395" y="1001"/>
                  </a:cubicBezTo>
                  <a:lnTo>
                    <a:pt x="2395" y="962"/>
                  </a:lnTo>
                  <a:lnTo>
                    <a:pt x="2395" y="924"/>
                  </a:lnTo>
                  <a:lnTo>
                    <a:pt x="2395" y="895"/>
                  </a:lnTo>
                  <a:lnTo>
                    <a:pt x="2395" y="876"/>
                  </a:lnTo>
                  <a:lnTo>
                    <a:pt x="2395" y="837"/>
                  </a:lnTo>
                  <a:lnTo>
                    <a:pt x="2395" y="799"/>
                  </a:lnTo>
                  <a:lnTo>
                    <a:pt x="2395" y="760"/>
                  </a:lnTo>
                  <a:lnTo>
                    <a:pt x="2395" y="722"/>
                  </a:lnTo>
                  <a:lnTo>
                    <a:pt x="2395"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72" name="Google Shape;22772;p82"/>
          <p:cNvGrpSpPr/>
          <p:nvPr/>
        </p:nvGrpSpPr>
        <p:grpSpPr>
          <a:xfrm>
            <a:off x="5245353" y="5773040"/>
            <a:ext cx="488887" cy="341779"/>
            <a:chOff x="3934014" y="4329780"/>
            <a:chExt cx="366665" cy="256334"/>
          </a:xfrm>
        </p:grpSpPr>
        <p:sp>
          <p:nvSpPr>
            <p:cNvPr id="22773" name="Google Shape;22773;p82"/>
            <p:cNvSpPr/>
            <p:nvPr/>
          </p:nvSpPr>
          <p:spPr>
            <a:xfrm>
              <a:off x="4086810" y="4338561"/>
              <a:ext cx="108842" cy="40479"/>
            </a:xfrm>
            <a:custGeom>
              <a:avLst/>
              <a:gdLst/>
              <a:ahLst/>
              <a:cxnLst/>
              <a:rect l="l" t="t" r="r" b="b"/>
              <a:pathLst>
                <a:path w="4165" h="1549" extrusionOk="0">
                  <a:moveTo>
                    <a:pt x="1212" y="1"/>
                  </a:moveTo>
                  <a:cubicBezTo>
                    <a:pt x="904" y="1"/>
                    <a:pt x="635" y="174"/>
                    <a:pt x="510" y="453"/>
                  </a:cubicBezTo>
                  <a:lnTo>
                    <a:pt x="0" y="1549"/>
                  </a:lnTo>
                  <a:lnTo>
                    <a:pt x="4164" y="1549"/>
                  </a:lnTo>
                  <a:lnTo>
                    <a:pt x="3645" y="453"/>
                  </a:lnTo>
                  <a:cubicBezTo>
                    <a:pt x="3520" y="174"/>
                    <a:pt x="3251" y="1"/>
                    <a:pt x="29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4" name="Google Shape;22774;p82"/>
            <p:cNvSpPr/>
            <p:nvPr/>
          </p:nvSpPr>
          <p:spPr>
            <a:xfrm>
              <a:off x="4220243" y="4352882"/>
              <a:ext cx="56812" cy="30941"/>
            </a:xfrm>
            <a:custGeom>
              <a:avLst/>
              <a:gdLst/>
              <a:ahLst/>
              <a:cxnLst/>
              <a:rect l="l" t="t" r="r" b="b"/>
              <a:pathLst>
                <a:path w="2174" h="1184" extrusionOk="0">
                  <a:moveTo>
                    <a:pt x="347" y="1"/>
                  </a:moveTo>
                  <a:cubicBezTo>
                    <a:pt x="154" y="1"/>
                    <a:pt x="1" y="155"/>
                    <a:pt x="1" y="347"/>
                  </a:cubicBezTo>
                  <a:lnTo>
                    <a:pt x="1" y="1183"/>
                  </a:lnTo>
                  <a:lnTo>
                    <a:pt x="2174" y="1183"/>
                  </a:lnTo>
                  <a:lnTo>
                    <a:pt x="2174" y="347"/>
                  </a:lnTo>
                  <a:cubicBezTo>
                    <a:pt x="2174" y="155"/>
                    <a:pt x="2020" y="1"/>
                    <a:pt x="1837"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5" name="Google Shape;22775;p82"/>
            <p:cNvSpPr/>
            <p:nvPr/>
          </p:nvSpPr>
          <p:spPr>
            <a:xfrm>
              <a:off x="3934014" y="4378518"/>
              <a:ext cx="366665" cy="207597"/>
            </a:xfrm>
            <a:custGeom>
              <a:avLst/>
              <a:gdLst/>
              <a:ahLst/>
              <a:cxnLst/>
              <a:rect l="l" t="t" r="r" b="b"/>
              <a:pathLst>
                <a:path w="14031" h="7944" extrusionOk="0">
                  <a:moveTo>
                    <a:pt x="857" y="1"/>
                  </a:moveTo>
                  <a:cubicBezTo>
                    <a:pt x="386" y="1"/>
                    <a:pt x="1" y="376"/>
                    <a:pt x="1" y="856"/>
                  </a:cubicBezTo>
                  <a:lnTo>
                    <a:pt x="1" y="7088"/>
                  </a:lnTo>
                  <a:cubicBezTo>
                    <a:pt x="1" y="7559"/>
                    <a:pt x="386" y="7943"/>
                    <a:pt x="857" y="7943"/>
                  </a:cubicBezTo>
                  <a:lnTo>
                    <a:pt x="13175" y="7943"/>
                  </a:lnTo>
                  <a:cubicBezTo>
                    <a:pt x="13646" y="7943"/>
                    <a:pt x="14031" y="7559"/>
                    <a:pt x="14031" y="7088"/>
                  </a:cubicBezTo>
                  <a:lnTo>
                    <a:pt x="14031" y="856"/>
                  </a:lnTo>
                  <a:cubicBezTo>
                    <a:pt x="14031" y="376"/>
                    <a:pt x="13646" y="1"/>
                    <a:pt x="1317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6" name="Google Shape;22776;p82"/>
            <p:cNvSpPr/>
            <p:nvPr/>
          </p:nvSpPr>
          <p:spPr>
            <a:xfrm>
              <a:off x="4248126" y="4413195"/>
              <a:ext cx="52552" cy="145009"/>
            </a:xfrm>
            <a:custGeom>
              <a:avLst/>
              <a:gdLst/>
              <a:ahLst/>
              <a:cxnLst/>
              <a:rect l="l" t="t" r="r" b="b"/>
              <a:pathLst>
                <a:path w="2011" h="5549" extrusionOk="0">
                  <a:moveTo>
                    <a:pt x="761" y="1"/>
                  </a:moveTo>
                  <a:cubicBezTo>
                    <a:pt x="338" y="29"/>
                    <a:pt x="11" y="376"/>
                    <a:pt x="1" y="799"/>
                  </a:cubicBezTo>
                  <a:lnTo>
                    <a:pt x="1" y="4751"/>
                  </a:lnTo>
                  <a:cubicBezTo>
                    <a:pt x="11" y="5184"/>
                    <a:pt x="366" y="5549"/>
                    <a:pt x="809" y="5549"/>
                  </a:cubicBezTo>
                  <a:lnTo>
                    <a:pt x="2011" y="5549"/>
                  </a:lnTo>
                  <a:lnTo>
                    <a:pt x="2011"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7" name="Google Shape;22777;p82"/>
            <p:cNvSpPr/>
            <p:nvPr/>
          </p:nvSpPr>
          <p:spPr>
            <a:xfrm>
              <a:off x="4024249" y="4393596"/>
              <a:ext cx="209086" cy="178485"/>
            </a:xfrm>
            <a:custGeom>
              <a:avLst/>
              <a:gdLst/>
              <a:ahLst/>
              <a:cxnLst/>
              <a:rect l="l" t="t" r="r" b="b"/>
              <a:pathLst>
                <a:path w="8001" h="6830" extrusionOk="0">
                  <a:moveTo>
                    <a:pt x="4595" y="0"/>
                  </a:moveTo>
                  <a:cubicBezTo>
                    <a:pt x="4589" y="0"/>
                    <a:pt x="4583" y="0"/>
                    <a:pt x="4577" y="1"/>
                  </a:cubicBezTo>
                  <a:cubicBezTo>
                    <a:pt x="1529" y="1"/>
                    <a:pt x="0" y="3674"/>
                    <a:pt x="2154" y="5828"/>
                  </a:cubicBezTo>
                  <a:cubicBezTo>
                    <a:pt x="2809" y="6483"/>
                    <a:pt x="3683" y="6829"/>
                    <a:pt x="4573" y="6829"/>
                  </a:cubicBezTo>
                  <a:cubicBezTo>
                    <a:pt x="5015" y="6829"/>
                    <a:pt x="5461" y="6744"/>
                    <a:pt x="5885" y="6568"/>
                  </a:cubicBezTo>
                  <a:cubicBezTo>
                    <a:pt x="7154" y="6039"/>
                    <a:pt x="7991" y="4799"/>
                    <a:pt x="7991" y="3414"/>
                  </a:cubicBezTo>
                  <a:cubicBezTo>
                    <a:pt x="8001" y="1526"/>
                    <a:pt x="6472" y="0"/>
                    <a:pt x="4595"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8" name="Google Shape;22778;p82"/>
            <p:cNvSpPr/>
            <p:nvPr/>
          </p:nvSpPr>
          <p:spPr>
            <a:xfrm>
              <a:off x="4044842" y="4408674"/>
              <a:ext cx="173154" cy="148197"/>
            </a:xfrm>
            <a:custGeom>
              <a:avLst/>
              <a:gdLst/>
              <a:ahLst/>
              <a:cxnLst/>
              <a:rect l="l" t="t" r="r" b="b"/>
              <a:pathLst>
                <a:path w="6626" h="5671" extrusionOk="0">
                  <a:moveTo>
                    <a:pt x="3807" y="0"/>
                  </a:moveTo>
                  <a:cubicBezTo>
                    <a:pt x="3801" y="0"/>
                    <a:pt x="3795" y="0"/>
                    <a:pt x="3789" y="0"/>
                  </a:cubicBezTo>
                  <a:cubicBezTo>
                    <a:pt x="1260" y="0"/>
                    <a:pt x="1" y="3049"/>
                    <a:pt x="1780" y="4837"/>
                  </a:cubicBezTo>
                  <a:cubicBezTo>
                    <a:pt x="2358" y="5413"/>
                    <a:pt x="3068" y="5670"/>
                    <a:pt x="3764" y="5670"/>
                  </a:cubicBezTo>
                  <a:cubicBezTo>
                    <a:pt x="5221" y="5670"/>
                    <a:pt x="6616" y="4542"/>
                    <a:pt x="6616" y="2837"/>
                  </a:cubicBezTo>
                  <a:cubicBezTo>
                    <a:pt x="6626" y="1276"/>
                    <a:pt x="5366" y="0"/>
                    <a:pt x="3807"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79" name="Google Shape;22779;p82"/>
            <p:cNvSpPr/>
            <p:nvPr/>
          </p:nvSpPr>
          <p:spPr>
            <a:xfrm>
              <a:off x="4084302" y="4427228"/>
              <a:ext cx="120628" cy="107666"/>
            </a:xfrm>
            <a:custGeom>
              <a:avLst/>
              <a:gdLst/>
              <a:ahLst/>
              <a:cxnLst/>
              <a:rect l="l" t="t" r="r" b="b"/>
              <a:pathLst>
                <a:path w="4616" h="4120" extrusionOk="0">
                  <a:moveTo>
                    <a:pt x="2297" y="1"/>
                  </a:moveTo>
                  <a:cubicBezTo>
                    <a:pt x="1700" y="1"/>
                    <a:pt x="1110" y="256"/>
                    <a:pt x="702" y="752"/>
                  </a:cubicBezTo>
                  <a:cubicBezTo>
                    <a:pt x="0" y="1618"/>
                    <a:pt x="106" y="2896"/>
                    <a:pt x="952" y="3627"/>
                  </a:cubicBezTo>
                  <a:cubicBezTo>
                    <a:pt x="1343" y="3957"/>
                    <a:pt x="1821" y="4120"/>
                    <a:pt x="2295" y="4120"/>
                  </a:cubicBezTo>
                  <a:cubicBezTo>
                    <a:pt x="2859" y="4120"/>
                    <a:pt x="3420" y="3889"/>
                    <a:pt x="3827" y="3435"/>
                  </a:cubicBezTo>
                  <a:lnTo>
                    <a:pt x="3837" y="3435"/>
                  </a:lnTo>
                  <a:cubicBezTo>
                    <a:pt x="3876" y="3387"/>
                    <a:pt x="3914" y="3339"/>
                    <a:pt x="3943" y="3291"/>
                  </a:cubicBezTo>
                  <a:lnTo>
                    <a:pt x="3952" y="3291"/>
                  </a:lnTo>
                  <a:cubicBezTo>
                    <a:pt x="4616" y="2396"/>
                    <a:pt x="4453" y="1127"/>
                    <a:pt x="3568" y="435"/>
                  </a:cubicBezTo>
                  <a:cubicBezTo>
                    <a:pt x="3190" y="143"/>
                    <a:pt x="2742" y="1"/>
                    <a:pt x="2297"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0" name="Google Shape;22780;p82"/>
            <p:cNvSpPr/>
            <p:nvPr/>
          </p:nvSpPr>
          <p:spPr>
            <a:xfrm>
              <a:off x="4085739" y="4428065"/>
              <a:ext cx="117936" cy="107823"/>
            </a:xfrm>
            <a:custGeom>
              <a:avLst/>
              <a:gdLst/>
              <a:ahLst/>
              <a:cxnLst/>
              <a:rect l="l" t="t" r="r" b="b"/>
              <a:pathLst>
                <a:path w="4513" h="4126" extrusionOk="0">
                  <a:moveTo>
                    <a:pt x="2221" y="1"/>
                  </a:moveTo>
                  <a:cubicBezTo>
                    <a:pt x="1073" y="1"/>
                    <a:pt x="1" y="988"/>
                    <a:pt x="166" y="2326"/>
                  </a:cubicBezTo>
                  <a:cubicBezTo>
                    <a:pt x="307" y="3459"/>
                    <a:pt x="1258" y="4126"/>
                    <a:pt x="2225" y="4126"/>
                  </a:cubicBezTo>
                  <a:cubicBezTo>
                    <a:pt x="2841" y="4126"/>
                    <a:pt x="3465" y="3854"/>
                    <a:pt x="3888" y="3259"/>
                  </a:cubicBezTo>
                  <a:cubicBezTo>
                    <a:pt x="4513" y="2384"/>
                    <a:pt x="4359" y="1191"/>
                    <a:pt x="3542" y="499"/>
                  </a:cubicBezTo>
                  <a:cubicBezTo>
                    <a:pt x="3137" y="154"/>
                    <a:pt x="2673" y="1"/>
                    <a:pt x="222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1" name="Google Shape;22781;p82"/>
            <p:cNvSpPr/>
            <p:nvPr/>
          </p:nvSpPr>
          <p:spPr>
            <a:xfrm>
              <a:off x="4135809" y="4456157"/>
              <a:ext cx="34207" cy="34207"/>
            </a:xfrm>
            <a:custGeom>
              <a:avLst/>
              <a:gdLst/>
              <a:ahLst/>
              <a:cxnLst/>
              <a:rect l="l" t="t" r="r" b="b"/>
              <a:pathLst>
                <a:path w="1309" h="1309" extrusionOk="0">
                  <a:moveTo>
                    <a:pt x="654" y="1"/>
                  </a:moveTo>
                  <a:cubicBezTo>
                    <a:pt x="299" y="1"/>
                    <a:pt x="1" y="299"/>
                    <a:pt x="1" y="655"/>
                  </a:cubicBezTo>
                  <a:cubicBezTo>
                    <a:pt x="1" y="1020"/>
                    <a:pt x="299" y="1309"/>
                    <a:pt x="654" y="1309"/>
                  </a:cubicBezTo>
                  <a:cubicBezTo>
                    <a:pt x="1020" y="1309"/>
                    <a:pt x="1308" y="1020"/>
                    <a:pt x="1308" y="655"/>
                  </a:cubicBezTo>
                  <a:cubicBezTo>
                    <a:pt x="1308" y="299"/>
                    <a:pt x="1020" y="1"/>
                    <a:pt x="654" y="1"/>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2" name="Google Shape;22782;p82"/>
            <p:cNvSpPr/>
            <p:nvPr/>
          </p:nvSpPr>
          <p:spPr>
            <a:xfrm>
              <a:off x="3966941" y="4329780"/>
              <a:ext cx="34965" cy="30680"/>
            </a:xfrm>
            <a:custGeom>
              <a:avLst/>
              <a:gdLst/>
              <a:ahLst/>
              <a:cxnLst/>
              <a:rect l="l" t="t" r="r" b="b"/>
              <a:pathLst>
                <a:path w="1338" h="1174" extrusionOk="0">
                  <a:moveTo>
                    <a:pt x="337" y="0"/>
                  </a:moveTo>
                  <a:cubicBezTo>
                    <a:pt x="154" y="0"/>
                    <a:pt x="1" y="154"/>
                    <a:pt x="1" y="346"/>
                  </a:cubicBezTo>
                  <a:lnTo>
                    <a:pt x="1" y="827"/>
                  </a:lnTo>
                  <a:cubicBezTo>
                    <a:pt x="1" y="1010"/>
                    <a:pt x="154" y="1164"/>
                    <a:pt x="337" y="1173"/>
                  </a:cubicBezTo>
                  <a:lnTo>
                    <a:pt x="1001" y="1173"/>
                  </a:lnTo>
                  <a:cubicBezTo>
                    <a:pt x="1183" y="1164"/>
                    <a:pt x="1337" y="1010"/>
                    <a:pt x="1337" y="827"/>
                  </a:cubicBezTo>
                  <a:lnTo>
                    <a:pt x="1337" y="346"/>
                  </a:lnTo>
                  <a:cubicBezTo>
                    <a:pt x="1337" y="154"/>
                    <a:pt x="1183" y="0"/>
                    <a:pt x="1001"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3" name="Google Shape;22783;p82"/>
            <p:cNvSpPr/>
            <p:nvPr/>
          </p:nvSpPr>
          <p:spPr>
            <a:xfrm>
              <a:off x="3934014" y="4351627"/>
              <a:ext cx="100793" cy="234487"/>
            </a:xfrm>
            <a:custGeom>
              <a:avLst/>
              <a:gdLst/>
              <a:ahLst/>
              <a:cxnLst/>
              <a:rect l="l" t="t" r="r" b="b"/>
              <a:pathLst>
                <a:path w="3857" h="8973" extrusionOk="0">
                  <a:moveTo>
                    <a:pt x="866" y="1"/>
                  </a:moveTo>
                  <a:cubicBezTo>
                    <a:pt x="386" y="1"/>
                    <a:pt x="1" y="385"/>
                    <a:pt x="1" y="856"/>
                  </a:cubicBezTo>
                  <a:lnTo>
                    <a:pt x="1" y="8117"/>
                  </a:lnTo>
                  <a:cubicBezTo>
                    <a:pt x="1" y="8588"/>
                    <a:pt x="386" y="8972"/>
                    <a:pt x="866" y="8972"/>
                  </a:cubicBezTo>
                  <a:lnTo>
                    <a:pt x="3001" y="8972"/>
                  </a:lnTo>
                  <a:cubicBezTo>
                    <a:pt x="3472" y="8972"/>
                    <a:pt x="3857" y="8588"/>
                    <a:pt x="3857" y="8117"/>
                  </a:cubicBezTo>
                  <a:lnTo>
                    <a:pt x="3857" y="856"/>
                  </a:lnTo>
                  <a:cubicBezTo>
                    <a:pt x="3857" y="395"/>
                    <a:pt x="3492" y="10"/>
                    <a:pt x="303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4" name="Google Shape;22784;p82"/>
            <p:cNvSpPr/>
            <p:nvPr/>
          </p:nvSpPr>
          <p:spPr>
            <a:xfrm>
              <a:off x="3934275" y="4351627"/>
              <a:ext cx="78920" cy="208354"/>
            </a:xfrm>
            <a:custGeom>
              <a:avLst/>
              <a:gdLst/>
              <a:ahLst/>
              <a:cxnLst/>
              <a:rect l="l" t="t" r="r" b="b"/>
              <a:pathLst>
                <a:path w="3020" h="7973" extrusionOk="0">
                  <a:moveTo>
                    <a:pt x="856" y="1"/>
                  </a:moveTo>
                  <a:cubicBezTo>
                    <a:pt x="385" y="1"/>
                    <a:pt x="1" y="385"/>
                    <a:pt x="1" y="856"/>
                  </a:cubicBezTo>
                  <a:lnTo>
                    <a:pt x="1" y="7972"/>
                  </a:lnTo>
                  <a:lnTo>
                    <a:pt x="2164" y="7972"/>
                  </a:lnTo>
                  <a:cubicBezTo>
                    <a:pt x="2635" y="7972"/>
                    <a:pt x="3020" y="7588"/>
                    <a:pt x="3020" y="7117"/>
                  </a:cubicBezTo>
                  <a:lnTo>
                    <a:pt x="3020" y="1"/>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5" name="Google Shape;22785;p82"/>
            <p:cNvSpPr/>
            <p:nvPr/>
          </p:nvSpPr>
          <p:spPr>
            <a:xfrm>
              <a:off x="4219982" y="4396863"/>
              <a:ext cx="22396" cy="22396"/>
            </a:xfrm>
            <a:custGeom>
              <a:avLst/>
              <a:gdLst/>
              <a:ahLst/>
              <a:cxnLst/>
              <a:rect l="l" t="t" r="r" b="b"/>
              <a:pathLst>
                <a:path w="857" h="857" extrusionOk="0">
                  <a:moveTo>
                    <a:pt x="424" y="1"/>
                  </a:moveTo>
                  <a:cubicBezTo>
                    <a:pt x="184" y="1"/>
                    <a:pt x="1" y="193"/>
                    <a:pt x="1" y="433"/>
                  </a:cubicBezTo>
                  <a:cubicBezTo>
                    <a:pt x="1" y="664"/>
                    <a:pt x="184" y="856"/>
                    <a:pt x="424" y="856"/>
                  </a:cubicBezTo>
                  <a:cubicBezTo>
                    <a:pt x="664" y="856"/>
                    <a:pt x="857" y="664"/>
                    <a:pt x="857" y="433"/>
                  </a:cubicBezTo>
                  <a:cubicBezTo>
                    <a:pt x="857" y="193"/>
                    <a:pt x="664" y="1"/>
                    <a:pt x="424"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86" name="Google Shape;22786;p82"/>
          <p:cNvGrpSpPr/>
          <p:nvPr/>
        </p:nvGrpSpPr>
        <p:grpSpPr>
          <a:xfrm>
            <a:off x="1263561" y="5076452"/>
            <a:ext cx="259060" cy="488539"/>
            <a:chOff x="947670" y="3807339"/>
            <a:chExt cx="194295" cy="366404"/>
          </a:xfrm>
        </p:grpSpPr>
        <p:sp>
          <p:nvSpPr>
            <p:cNvPr id="22787" name="Google Shape;22787;p82"/>
            <p:cNvSpPr/>
            <p:nvPr/>
          </p:nvSpPr>
          <p:spPr>
            <a:xfrm>
              <a:off x="1031372" y="4028734"/>
              <a:ext cx="26916" cy="145009"/>
            </a:xfrm>
            <a:custGeom>
              <a:avLst/>
              <a:gdLst/>
              <a:ahLst/>
              <a:cxnLst/>
              <a:rect l="l" t="t" r="r" b="b"/>
              <a:pathLst>
                <a:path w="1030" h="5549" extrusionOk="0">
                  <a:moveTo>
                    <a:pt x="250" y="0"/>
                  </a:moveTo>
                  <a:cubicBezTo>
                    <a:pt x="116" y="0"/>
                    <a:pt x="0" y="106"/>
                    <a:pt x="0" y="250"/>
                  </a:cubicBezTo>
                  <a:lnTo>
                    <a:pt x="0" y="5048"/>
                  </a:lnTo>
                  <a:cubicBezTo>
                    <a:pt x="10" y="5327"/>
                    <a:pt x="231" y="5548"/>
                    <a:pt x="519" y="5548"/>
                  </a:cubicBezTo>
                  <a:cubicBezTo>
                    <a:pt x="798" y="5548"/>
                    <a:pt x="1019" y="5327"/>
                    <a:pt x="1029" y="5048"/>
                  </a:cubicBezTo>
                  <a:lnTo>
                    <a:pt x="1029" y="250"/>
                  </a:lnTo>
                  <a:cubicBezTo>
                    <a:pt x="1029" y="115"/>
                    <a:pt x="923" y="0"/>
                    <a:pt x="78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8" name="Google Shape;22788;p82"/>
            <p:cNvSpPr/>
            <p:nvPr/>
          </p:nvSpPr>
          <p:spPr>
            <a:xfrm>
              <a:off x="1035135" y="4035633"/>
              <a:ext cx="82945" cy="136725"/>
            </a:xfrm>
            <a:custGeom>
              <a:avLst/>
              <a:gdLst/>
              <a:ahLst/>
              <a:cxnLst/>
              <a:rect l="l" t="t" r="r" b="b"/>
              <a:pathLst>
                <a:path w="3174" h="5232" extrusionOk="0">
                  <a:moveTo>
                    <a:pt x="765" y="0"/>
                  </a:moveTo>
                  <a:cubicBezTo>
                    <a:pt x="728" y="0"/>
                    <a:pt x="690" y="8"/>
                    <a:pt x="654" y="25"/>
                  </a:cubicBezTo>
                  <a:lnTo>
                    <a:pt x="183" y="255"/>
                  </a:lnTo>
                  <a:cubicBezTo>
                    <a:pt x="58" y="313"/>
                    <a:pt x="0" y="457"/>
                    <a:pt x="58" y="582"/>
                  </a:cubicBezTo>
                  <a:lnTo>
                    <a:pt x="2126" y="4938"/>
                  </a:lnTo>
                  <a:cubicBezTo>
                    <a:pt x="2215" y="5124"/>
                    <a:pt x="2398" y="5231"/>
                    <a:pt x="2590" y="5231"/>
                  </a:cubicBezTo>
                  <a:cubicBezTo>
                    <a:pt x="2666" y="5231"/>
                    <a:pt x="2744" y="5214"/>
                    <a:pt x="2818" y="5179"/>
                  </a:cubicBezTo>
                  <a:cubicBezTo>
                    <a:pt x="3068" y="5054"/>
                    <a:pt x="3174" y="4746"/>
                    <a:pt x="3058" y="4496"/>
                  </a:cubicBezTo>
                  <a:lnTo>
                    <a:pt x="991" y="140"/>
                  </a:lnTo>
                  <a:cubicBezTo>
                    <a:pt x="949" y="50"/>
                    <a:pt x="859" y="0"/>
                    <a:pt x="765"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89" name="Google Shape;22789;p82"/>
            <p:cNvSpPr/>
            <p:nvPr/>
          </p:nvSpPr>
          <p:spPr>
            <a:xfrm>
              <a:off x="971555" y="4035633"/>
              <a:ext cx="82945" cy="136725"/>
            </a:xfrm>
            <a:custGeom>
              <a:avLst/>
              <a:gdLst/>
              <a:ahLst/>
              <a:cxnLst/>
              <a:rect l="l" t="t" r="r" b="b"/>
              <a:pathLst>
                <a:path w="3174" h="5232" extrusionOk="0">
                  <a:moveTo>
                    <a:pt x="2409" y="0"/>
                  </a:moveTo>
                  <a:cubicBezTo>
                    <a:pt x="2315" y="0"/>
                    <a:pt x="2225" y="50"/>
                    <a:pt x="2183" y="140"/>
                  </a:cubicBezTo>
                  <a:lnTo>
                    <a:pt x="126" y="4496"/>
                  </a:lnTo>
                  <a:cubicBezTo>
                    <a:pt x="1" y="4746"/>
                    <a:pt x="106" y="5054"/>
                    <a:pt x="366" y="5179"/>
                  </a:cubicBezTo>
                  <a:cubicBezTo>
                    <a:pt x="437" y="5214"/>
                    <a:pt x="513" y="5231"/>
                    <a:pt x="588" y="5231"/>
                  </a:cubicBezTo>
                  <a:cubicBezTo>
                    <a:pt x="776" y="5231"/>
                    <a:pt x="959" y="5124"/>
                    <a:pt x="1049" y="4938"/>
                  </a:cubicBezTo>
                  <a:lnTo>
                    <a:pt x="3116" y="582"/>
                  </a:lnTo>
                  <a:cubicBezTo>
                    <a:pt x="3174" y="457"/>
                    <a:pt x="3116" y="313"/>
                    <a:pt x="2991" y="255"/>
                  </a:cubicBezTo>
                  <a:lnTo>
                    <a:pt x="2520" y="25"/>
                  </a:lnTo>
                  <a:cubicBezTo>
                    <a:pt x="2484" y="8"/>
                    <a:pt x="2447" y="0"/>
                    <a:pt x="2409"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0" name="Google Shape;22790;p82"/>
            <p:cNvSpPr/>
            <p:nvPr/>
          </p:nvSpPr>
          <p:spPr>
            <a:xfrm>
              <a:off x="1029857" y="3807339"/>
              <a:ext cx="29922" cy="41734"/>
            </a:xfrm>
            <a:custGeom>
              <a:avLst/>
              <a:gdLst/>
              <a:ahLst/>
              <a:cxnLst/>
              <a:rect l="l" t="t" r="r" b="b"/>
              <a:pathLst>
                <a:path w="1145" h="1597" extrusionOk="0">
                  <a:moveTo>
                    <a:pt x="577" y="0"/>
                  </a:moveTo>
                  <a:cubicBezTo>
                    <a:pt x="260" y="0"/>
                    <a:pt x="0" y="250"/>
                    <a:pt x="0" y="568"/>
                  </a:cubicBezTo>
                  <a:lnTo>
                    <a:pt x="0" y="1222"/>
                  </a:lnTo>
                  <a:cubicBezTo>
                    <a:pt x="0" y="1424"/>
                    <a:pt x="164" y="1597"/>
                    <a:pt x="375" y="1597"/>
                  </a:cubicBezTo>
                  <a:lnTo>
                    <a:pt x="779" y="1597"/>
                  </a:lnTo>
                  <a:cubicBezTo>
                    <a:pt x="981" y="1597"/>
                    <a:pt x="1145" y="1424"/>
                    <a:pt x="1145" y="1222"/>
                  </a:cubicBezTo>
                  <a:lnTo>
                    <a:pt x="1145" y="568"/>
                  </a:lnTo>
                  <a:cubicBezTo>
                    <a:pt x="1145" y="250"/>
                    <a:pt x="895" y="0"/>
                    <a:pt x="577"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1" name="Google Shape;22791;p82"/>
            <p:cNvSpPr/>
            <p:nvPr/>
          </p:nvSpPr>
          <p:spPr>
            <a:xfrm>
              <a:off x="967034" y="3847531"/>
              <a:ext cx="155567" cy="188755"/>
            </a:xfrm>
            <a:custGeom>
              <a:avLst/>
              <a:gdLst/>
              <a:ahLst/>
              <a:cxnLst/>
              <a:rect l="l" t="t" r="r" b="b"/>
              <a:pathLst>
                <a:path w="5953" h="7223" extrusionOk="0">
                  <a:moveTo>
                    <a:pt x="347" y="1"/>
                  </a:moveTo>
                  <a:cubicBezTo>
                    <a:pt x="154" y="1"/>
                    <a:pt x="0" y="155"/>
                    <a:pt x="0" y="347"/>
                  </a:cubicBezTo>
                  <a:lnTo>
                    <a:pt x="0" y="6886"/>
                  </a:lnTo>
                  <a:cubicBezTo>
                    <a:pt x="0" y="7069"/>
                    <a:pt x="154" y="7223"/>
                    <a:pt x="337" y="7223"/>
                  </a:cubicBezTo>
                  <a:lnTo>
                    <a:pt x="5616" y="7223"/>
                  </a:lnTo>
                  <a:cubicBezTo>
                    <a:pt x="5799" y="7223"/>
                    <a:pt x="5953" y="7069"/>
                    <a:pt x="5953" y="6886"/>
                  </a:cubicBezTo>
                  <a:lnTo>
                    <a:pt x="5953" y="347"/>
                  </a:lnTo>
                  <a:cubicBezTo>
                    <a:pt x="5953" y="155"/>
                    <a:pt x="5799" y="1"/>
                    <a:pt x="561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2" name="Google Shape;22792;p82"/>
            <p:cNvSpPr/>
            <p:nvPr/>
          </p:nvSpPr>
          <p:spPr>
            <a:xfrm>
              <a:off x="990161" y="3847531"/>
              <a:ext cx="132440" cy="188755"/>
            </a:xfrm>
            <a:custGeom>
              <a:avLst/>
              <a:gdLst/>
              <a:ahLst/>
              <a:cxnLst/>
              <a:rect l="l" t="t" r="r" b="b"/>
              <a:pathLst>
                <a:path w="5068" h="7223" extrusionOk="0">
                  <a:moveTo>
                    <a:pt x="337" y="1"/>
                  </a:moveTo>
                  <a:cubicBezTo>
                    <a:pt x="154" y="1"/>
                    <a:pt x="0" y="155"/>
                    <a:pt x="0" y="347"/>
                  </a:cubicBezTo>
                  <a:lnTo>
                    <a:pt x="0" y="6886"/>
                  </a:lnTo>
                  <a:cubicBezTo>
                    <a:pt x="0" y="7069"/>
                    <a:pt x="154" y="7223"/>
                    <a:pt x="337" y="7223"/>
                  </a:cubicBezTo>
                  <a:lnTo>
                    <a:pt x="4731" y="7223"/>
                  </a:lnTo>
                  <a:cubicBezTo>
                    <a:pt x="4914" y="7223"/>
                    <a:pt x="5068" y="7069"/>
                    <a:pt x="5068" y="6886"/>
                  </a:cubicBezTo>
                  <a:lnTo>
                    <a:pt x="5068" y="347"/>
                  </a:lnTo>
                  <a:cubicBezTo>
                    <a:pt x="5068" y="155"/>
                    <a:pt x="4914" y="1"/>
                    <a:pt x="4731"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3" name="Google Shape;22793;p82"/>
            <p:cNvSpPr/>
            <p:nvPr/>
          </p:nvSpPr>
          <p:spPr>
            <a:xfrm>
              <a:off x="947670" y="3830963"/>
              <a:ext cx="194295" cy="31176"/>
            </a:xfrm>
            <a:custGeom>
              <a:avLst/>
              <a:gdLst/>
              <a:ahLst/>
              <a:cxnLst/>
              <a:rect l="l" t="t" r="r" b="b"/>
              <a:pathLst>
                <a:path w="7435" h="1193" extrusionOk="0">
                  <a:moveTo>
                    <a:pt x="357" y="0"/>
                  </a:moveTo>
                  <a:cubicBezTo>
                    <a:pt x="155" y="0"/>
                    <a:pt x="1" y="154"/>
                    <a:pt x="1" y="356"/>
                  </a:cubicBezTo>
                  <a:lnTo>
                    <a:pt x="1" y="837"/>
                  </a:lnTo>
                  <a:cubicBezTo>
                    <a:pt x="1" y="1029"/>
                    <a:pt x="155" y="1193"/>
                    <a:pt x="357" y="1193"/>
                  </a:cubicBezTo>
                  <a:lnTo>
                    <a:pt x="7078" y="1193"/>
                  </a:lnTo>
                  <a:cubicBezTo>
                    <a:pt x="7271" y="1193"/>
                    <a:pt x="7434" y="1029"/>
                    <a:pt x="7434" y="837"/>
                  </a:cubicBezTo>
                  <a:lnTo>
                    <a:pt x="7434" y="356"/>
                  </a:lnTo>
                  <a:cubicBezTo>
                    <a:pt x="7434" y="164"/>
                    <a:pt x="7280" y="0"/>
                    <a:pt x="7078"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4" name="Google Shape;22794;p82"/>
            <p:cNvSpPr/>
            <p:nvPr/>
          </p:nvSpPr>
          <p:spPr>
            <a:xfrm>
              <a:off x="947670" y="4021678"/>
              <a:ext cx="194295" cy="31437"/>
            </a:xfrm>
            <a:custGeom>
              <a:avLst/>
              <a:gdLst/>
              <a:ahLst/>
              <a:cxnLst/>
              <a:rect l="l" t="t" r="r" b="b"/>
              <a:pathLst>
                <a:path w="7435" h="1203" extrusionOk="0">
                  <a:moveTo>
                    <a:pt x="357" y="1"/>
                  </a:moveTo>
                  <a:cubicBezTo>
                    <a:pt x="155" y="1"/>
                    <a:pt x="1" y="164"/>
                    <a:pt x="1" y="366"/>
                  </a:cubicBezTo>
                  <a:lnTo>
                    <a:pt x="1" y="837"/>
                  </a:lnTo>
                  <a:cubicBezTo>
                    <a:pt x="1" y="1039"/>
                    <a:pt x="155" y="1203"/>
                    <a:pt x="357" y="1203"/>
                  </a:cubicBezTo>
                  <a:lnTo>
                    <a:pt x="7078" y="1203"/>
                  </a:lnTo>
                  <a:cubicBezTo>
                    <a:pt x="7271" y="1203"/>
                    <a:pt x="7434" y="1039"/>
                    <a:pt x="7434" y="837"/>
                  </a:cubicBezTo>
                  <a:lnTo>
                    <a:pt x="7434" y="366"/>
                  </a:lnTo>
                  <a:cubicBezTo>
                    <a:pt x="7434" y="164"/>
                    <a:pt x="7280" y="10"/>
                    <a:pt x="707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5" name="Google Shape;22795;p82"/>
            <p:cNvSpPr/>
            <p:nvPr/>
          </p:nvSpPr>
          <p:spPr>
            <a:xfrm>
              <a:off x="975083" y="3830963"/>
              <a:ext cx="166882" cy="31176"/>
            </a:xfrm>
            <a:custGeom>
              <a:avLst/>
              <a:gdLst/>
              <a:ahLst/>
              <a:cxnLst/>
              <a:rect l="l" t="t" r="r" b="b"/>
              <a:pathLst>
                <a:path w="6386" h="1193" extrusionOk="0">
                  <a:moveTo>
                    <a:pt x="366" y="0"/>
                  </a:moveTo>
                  <a:cubicBezTo>
                    <a:pt x="164" y="0"/>
                    <a:pt x="0" y="154"/>
                    <a:pt x="0" y="356"/>
                  </a:cubicBezTo>
                  <a:lnTo>
                    <a:pt x="0" y="837"/>
                  </a:lnTo>
                  <a:cubicBezTo>
                    <a:pt x="0" y="1029"/>
                    <a:pt x="164" y="1193"/>
                    <a:pt x="366" y="1193"/>
                  </a:cubicBezTo>
                  <a:lnTo>
                    <a:pt x="6029" y="1193"/>
                  </a:lnTo>
                  <a:cubicBezTo>
                    <a:pt x="6222" y="1193"/>
                    <a:pt x="6385" y="1029"/>
                    <a:pt x="6385" y="837"/>
                  </a:cubicBezTo>
                  <a:lnTo>
                    <a:pt x="6385" y="356"/>
                  </a:lnTo>
                  <a:cubicBezTo>
                    <a:pt x="6385" y="164"/>
                    <a:pt x="6231" y="0"/>
                    <a:pt x="602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6" name="Google Shape;22796;p82"/>
            <p:cNvSpPr/>
            <p:nvPr/>
          </p:nvSpPr>
          <p:spPr>
            <a:xfrm>
              <a:off x="975083" y="4021678"/>
              <a:ext cx="166882" cy="31437"/>
            </a:xfrm>
            <a:custGeom>
              <a:avLst/>
              <a:gdLst/>
              <a:ahLst/>
              <a:cxnLst/>
              <a:rect l="l" t="t" r="r" b="b"/>
              <a:pathLst>
                <a:path w="6386" h="1203" extrusionOk="0">
                  <a:moveTo>
                    <a:pt x="366" y="1"/>
                  </a:moveTo>
                  <a:cubicBezTo>
                    <a:pt x="164" y="1"/>
                    <a:pt x="0" y="164"/>
                    <a:pt x="0" y="366"/>
                  </a:cubicBezTo>
                  <a:lnTo>
                    <a:pt x="0" y="837"/>
                  </a:lnTo>
                  <a:cubicBezTo>
                    <a:pt x="0" y="1039"/>
                    <a:pt x="164" y="1203"/>
                    <a:pt x="366" y="1203"/>
                  </a:cubicBezTo>
                  <a:lnTo>
                    <a:pt x="6029" y="1203"/>
                  </a:lnTo>
                  <a:cubicBezTo>
                    <a:pt x="6222" y="1203"/>
                    <a:pt x="6385" y="1039"/>
                    <a:pt x="6385" y="837"/>
                  </a:cubicBezTo>
                  <a:lnTo>
                    <a:pt x="6385" y="366"/>
                  </a:lnTo>
                  <a:cubicBezTo>
                    <a:pt x="6385" y="164"/>
                    <a:pt x="6231" y="10"/>
                    <a:pt x="602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797" name="Google Shape;22797;p82"/>
          <p:cNvGrpSpPr/>
          <p:nvPr/>
        </p:nvGrpSpPr>
        <p:grpSpPr>
          <a:xfrm>
            <a:off x="4560506" y="5715410"/>
            <a:ext cx="491919" cy="456377"/>
            <a:chOff x="3420379" y="4286557"/>
            <a:chExt cx="368939" cy="342283"/>
          </a:xfrm>
        </p:grpSpPr>
        <p:sp>
          <p:nvSpPr>
            <p:cNvPr id="22798" name="Google Shape;22798;p82"/>
            <p:cNvSpPr/>
            <p:nvPr/>
          </p:nvSpPr>
          <p:spPr>
            <a:xfrm>
              <a:off x="3420379" y="4364589"/>
              <a:ext cx="368939" cy="186011"/>
            </a:xfrm>
            <a:custGeom>
              <a:avLst/>
              <a:gdLst/>
              <a:ahLst/>
              <a:cxnLst/>
              <a:rect l="l" t="t" r="r" b="b"/>
              <a:pathLst>
                <a:path w="14118" h="7118" extrusionOk="0">
                  <a:moveTo>
                    <a:pt x="6736" y="0"/>
                  </a:moveTo>
                  <a:cubicBezTo>
                    <a:pt x="3255" y="0"/>
                    <a:pt x="885" y="2333"/>
                    <a:pt x="145" y="3168"/>
                  </a:cubicBezTo>
                  <a:cubicBezTo>
                    <a:pt x="1" y="3332"/>
                    <a:pt x="10" y="3572"/>
                    <a:pt x="155" y="3726"/>
                  </a:cubicBezTo>
                  <a:cubicBezTo>
                    <a:pt x="2641" y="6265"/>
                    <a:pt x="5001" y="7118"/>
                    <a:pt x="7047" y="7118"/>
                  </a:cubicBezTo>
                  <a:cubicBezTo>
                    <a:pt x="7256" y="7118"/>
                    <a:pt x="7462" y="7109"/>
                    <a:pt x="7665" y="7092"/>
                  </a:cubicBezTo>
                  <a:cubicBezTo>
                    <a:pt x="10838" y="6832"/>
                    <a:pt x="13184" y="4611"/>
                    <a:pt x="13954" y="3774"/>
                  </a:cubicBezTo>
                  <a:cubicBezTo>
                    <a:pt x="14117" y="3611"/>
                    <a:pt x="14107" y="3341"/>
                    <a:pt x="13925" y="3188"/>
                  </a:cubicBezTo>
                  <a:cubicBezTo>
                    <a:pt x="11703" y="1226"/>
                    <a:pt x="9665" y="332"/>
                    <a:pt x="7867" y="82"/>
                  </a:cubicBezTo>
                  <a:cubicBezTo>
                    <a:pt x="7478" y="26"/>
                    <a:pt x="7101" y="0"/>
                    <a:pt x="673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799" name="Google Shape;22799;p82"/>
            <p:cNvSpPr/>
            <p:nvPr/>
          </p:nvSpPr>
          <p:spPr>
            <a:xfrm>
              <a:off x="3465379" y="4366706"/>
              <a:ext cx="323938" cy="183215"/>
            </a:xfrm>
            <a:custGeom>
              <a:avLst/>
              <a:gdLst/>
              <a:ahLst/>
              <a:cxnLst/>
              <a:rect l="l" t="t" r="r" b="b"/>
              <a:pathLst>
                <a:path w="12396" h="7011" extrusionOk="0">
                  <a:moveTo>
                    <a:pt x="6145" y="1"/>
                  </a:moveTo>
                  <a:cubicBezTo>
                    <a:pt x="2981" y="251"/>
                    <a:pt x="837" y="2366"/>
                    <a:pt x="135" y="3145"/>
                  </a:cubicBezTo>
                  <a:cubicBezTo>
                    <a:pt x="0" y="3309"/>
                    <a:pt x="0" y="3549"/>
                    <a:pt x="154" y="3712"/>
                  </a:cubicBezTo>
                  <a:cubicBezTo>
                    <a:pt x="2202" y="5799"/>
                    <a:pt x="4173" y="6741"/>
                    <a:pt x="5943" y="7011"/>
                  </a:cubicBezTo>
                  <a:cubicBezTo>
                    <a:pt x="9116" y="6751"/>
                    <a:pt x="11462" y="4530"/>
                    <a:pt x="12232" y="3693"/>
                  </a:cubicBezTo>
                  <a:cubicBezTo>
                    <a:pt x="12395" y="3530"/>
                    <a:pt x="12385" y="3260"/>
                    <a:pt x="12212" y="3107"/>
                  </a:cubicBezTo>
                  <a:cubicBezTo>
                    <a:pt x="9981" y="1145"/>
                    <a:pt x="7943" y="260"/>
                    <a:pt x="6145"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0" name="Google Shape;22800;p82"/>
            <p:cNvSpPr/>
            <p:nvPr/>
          </p:nvSpPr>
          <p:spPr>
            <a:xfrm>
              <a:off x="3497522" y="4366497"/>
              <a:ext cx="207597" cy="182144"/>
            </a:xfrm>
            <a:custGeom>
              <a:avLst/>
              <a:gdLst/>
              <a:ahLst/>
              <a:cxnLst/>
              <a:rect l="l" t="t" r="r" b="b"/>
              <a:pathLst>
                <a:path w="7944" h="6970" extrusionOk="0">
                  <a:moveTo>
                    <a:pt x="4113" y="1"/>
                  </a:moveTo>
                  <a:cubicBezTo>
                    <a:pt x="3808" y="1"/>
                    <a:pt x="3499" y="41"/>
                    <a:pt x="3193" y="124"/>
                  </a:cubicBezTo>
                  <a:cubicBezTo>
                    <a:pt x="3078" y="153"/>
                    <a:pt x="2972" y="191"/>
                    <a:pt x="2866" y="230"/>
                  </a:cubicBezTo>
                  <a:cubicBezTo>
                    <a:pt x="828" y="1009"/>
                    <a:pt x="1" y="3451"/>
                    <a:pt x="1145" y="5307"/>
                  </a:cubicBezTo>
                  <a:cubicBezTo>
                    <a:pt x="1812" y="6395"/>
                    <a:pt x="2957" y="6969"/>
                    <a:pt x="4116" y="6969"/>
                  </a:cubicBezTo>
                  <a:cubicBezTo>
                    <a:pt x="4944" y="6969"/>
                    <a:pt x="5780" y="6676"/>
                    <a:pt x="6453" y="6067"/>
                  </a:cubicBezTo>
                  <a:cubicBezTo>
                    <a:pt x="7646" y="4980"/>
                    <a:pt x="7944" y="3220"/>
                    <a:pt x="7165" y="1807"/>
                  </a:cubicBezTo>
                  <a:cubicBezTo>
                    <a:pt x="6539" y="671"/>
                    <a:pt x="5361" y="1"/>
                    <a:pt x="4113"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1" name="Google Shape;22801;p82"/>
            <p:cNvSpPr/>
            <p:nvPr/>
          </p:nvSpPr>
          <p:spPr>
            <a:xfrm>
              <a:off x="3533455" y="4366497"/>
              <a:ext cx="171664" cy="164504"/>
            </a:xfrm>
            <a:custGeom>
              <a:avLst/>
              <a:gdLst/>
              <a:ahLst/>
              <a:cxnLst/>
              <a:rect l="l" t="t" r="r" b="b"/>
              <a:pathLst>
                <a:path w="6569" h="6295" extrusionOk="0">
                  <a:moveTo>
                    <a:pt x="2738" y="1"/>
                  </a:moveTo>
                  <a:cubicBezTo>
                    <a:pt x="2433" y="1"/>
                    <a:pt x="2124" y="41"/>
                    <a:pt x="1818" y="124"/>
                  </a:cubicBezTo>
                  <a:cubicBezTo>
                    <a:pt x="1703" y="153"/>
                    <a:pt x="1597" y="191"/>
                    <a:pt x="1491" y="230"/>
                  </a:cubicBezTo>
                  <a:cubicBezTo>
                    <a:pt x="299" y="1316"/>
                    <a:pt x="1" y="3076"/>
                    <a:pt x="780" y="4480"/>
                  </a:cubicBezTo>
                  <a:cubicBezTo>
                    <a:pt x="1399" y="5618"/>
                    <a:pt x="2585" y="6295"/>
                    <a:pt x="3837" y="6295"/>
                  </a:cubicBezTo>
                  <a:cubicBezTo>
                    <a:pt x="4140" y="6295"/>
                    <a:pt x="4447" y="6255"/>
                    <a:pt x="4751" y="6172"/>
                  </a:cubicBezTo>
                  <a:cubicBezTo>
                    <a:pt x="4857" y="6144"/>
                    <a:pt x="4972" y="6105"/>
                    <a:pt x="5078" y="6067"/>
                  </a:cubicBezTo>
                  <a:cubicBezTo>
                    <a:pt x="6271" y="4980"/>
                    <a:pt x="6569" y="3220"/>
                    <a:pt x="5790" y="1807"/>
                  </a:cubicBezTo>
                  <a:cubicBezTo>
                    <a:pt x="5164" y="671"/>
                    <a:pt x="3986" y="1"/>
                    <a:pt x="273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2" name="Google Shape;22802;p82"/>
            <p:cNvSpPr/>
            <p:nvPr/>
          </p:nvSpPr>
          <p:spPr>
            <a:xfrm>
              <a:off x="3571922" y="4428483"/>
              <a:ext cx="64338" cy="58328"/>
            </a:xfrm>
            <a:custGeom>
              <a:avLst/>
              <a:gdLst/>
              <a:ahLst/>
              <a:cxnLst/>
              <a:rect l="l" t="t" r="r" b="b"/>
              <a:pathLst>
                <a:path w="2462" h="2232" extrusionOk="0">
                  <a:moveTo>
                    <a:pt x="1247" y="0"/>
                  </a:moveTo>
                  <a:cubicBezTo>
                    <a:pt x="826" y="0"/>
                    <a:pt x="428" y="242"/>
                    <a:pt x="241" y="646"/>
                  </a:cubicBezTo>
                  <a:cubicBezTo>
                    <a:pt x="0" y="1166"/>
                    <a:pt x="193" y="1781"/>
                    <a:pt x="673" y="2070"/>
                  </a:cubicBezTo>
                  <a:cubicBezTo>
                    <a:pt x="854" y="2179"/>
                    <a:pt x="1053" y="2232"/>
                    <a:pt x="1251" y="2232"/>
                  </a:cubicBezTo>
                  <a:cubicBezTo>
                    <a:pt x="1591" y="2232"/>
                    <a:pt x="1926" y="2077"/>
                    <a:pt x="2145" y="1791"/>
                  </a:cubicBezTo>
                  <a:cubicBezTo>
                    <a:pt x="2241" y="1666"/>
                    <a:pt x="2308" y="1512"/>
                    <a:pt x="2347" y="1358"/>
                  </a:cubicBezTo>
                  <a:cubicBezTo>
                    <a:pt x="2462" y="800"/>
                    <a:pt x="2145" y="243"/>
                    <a:pt x="1606" y="60"/>
                  </a:cubicBezTo>
                  <a:cubicBezTo>
                    <a:pt x="1487" y="20"/>
                    <a:pt x="1367" y="0"/>
                    <a:pt x="1247" y="0"/>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3" name="Google Shape;22803;p82"/>
            <p:cNvSpPr/>
            <p:nvPr/>
          </p:nvSpPr>
          <p:spPr>
            <a:xfrm>
              <a:off x="3627688" y="4396105"/>
              <a:ext cx="32718" cy="32692"/>
            </a:xfrm>
            <a:custGeom>
              <a:avLst/>
              <a:gdLst/>
              <a:ahLst/>
              <a:cxnLst/>
              <a:rect l="l" t="t" r="r" b="b"/>
              <a:pathLst>
                <a:path w="1252" h="1251" extrusionOk="0">
                  <a:moveTo>
                    <a:pt x="626" y="1"/>
                  </a:moveTo>
                  <a:cubicBezTo>
                    <a:pt x="280" y="1"/>
                    <a:pt x="1" y="280"/>
                    <a:pt x="1" y="626"/>
                  </a:cubicBezTo>
                  <a:cubicBezTo>
                    <a:pt x="1" y="972"/>
                    <a:pt x="280" y="1251"/>
                    <a:pt x="626" y="1251"/>
                  </a:cubicBezTo>
                  <a:cubicBezTo>
                    <a:pt x="972" y="1251"/>
                    <a:pt x="1251" y="972"/>
                    <a:pt x="1251" y="626"/>
                  </a:cubicBezTo>
                  <a:cubicBezTo>
                    <a:pt x="1251" y="280"/>
                    <a:pt x="972" y="1"/>
                    <a:pt x="626"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4" name="Google Shape;22804;p82"/>
            <p:cNvSpPr/>
            <p:nvPr/>
          </p:nvSpPr>
          <p:spPr>
            <a:xfrm>
              <a:off x="3598812" y="4286557"/>
              <a:ext cx="11838" cy="48763"/>
            </a:xfrm>
            <a:custGeom>
              <a:avLst/>
              <a:gdLst/>
              <a:ahLst/>
              <a:cxnLst/>
              <a:rect l="l" t="t" r="r" b="b"/>
              <a:pathLst>
                <a:path w="453" h="1866" extrusionOk="0">
                  <a:moveTo>
                    <a:pt x="221" y="0"/>
                  </a:moveTo>
                  <a:cubicBezTo>
                    <a:pt x="106" y="0"/>
                    <a:pt x="10" y="96"/>
                    <a:pt x="10" y="212"/>
                  </a:cubicBezTo>
                  <a:lnTo>
                    <a:pt x="10" y="1635"/>
                  </a:lnTo>
                  <a:cubicBezTo>
                    <a:pt x="0" y="1789"/>
                    <a:pt x="113" y="1866"/>
                    <a:pt x="226" y="1866"/>
                  </a:cubicBezTo>
                  <a:cubicBezTo>
                    <a:pt x="339" y="1866"/>
                    <a:pt x="452" y="1789"/>
                    <a:pt x="442" y="1635"/>
                  </a:cubicBezTo>
                  <a:lnTo>
                    <a:pt x="442" y="212"/>
                  </a:lnTo>
                  <a:cubicBezTo>
                    <a:pt x="442" y="96"/>
                    <a:pt x="346" y="0"/>
                    <a:pt x="22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5" name="Google Shape;22805;p82"/>
            <p:cNvSpPr/>
            <p:nvPr/>
          </p:nvSpPr>
          <p:spPr>
            <a:xfrm>
              <a:off x="3511817" y="4300982"/>
              <a:ext cx="27073" cy="46673"/>
            </a:xfrm>
            <a:custGeom>
              <a:avLst/>
              <a:gdLst/>
              <a:ahLst/>
              <a:cxnLst/>
              <a:rect l="l" t="t" r="r" b="b"/>
              <a:pathLst>
                <a:path w="1036" h="1786" extrusionOk="0">
                  <a:moveTo>
                    <a:pt x="283" y="1"/>
                  </a:moveTo>
                  <a:cubicBezTo>
                    <a:pt x="144" y="1"/>
                    <a:pt x="1" y="130"/>
                    <a:pt x="79" y="304"/>
                  </a:cubicBezTo>
                  <a:lnTo>
                    <a:pt x="560" y="1631"/>
                  </a:lnTo>
                  <a:cubicBezTo>
                    <a:pt x="592" y="1740"/>
                    <a:pt x="674" y="1786"/>
                    <a:pt x="757" y="1786"/>
                  </a:cubicBezTo>
                  <a:cubicBezTo>
                    <a:pt x="895" y="1786"/>
                    <a:pt x="1035" y="1660"/>
                    <a:pt x="964" y="1487"/>
                  </a:cubicBezTo>
                  <a:lnTo>
                    <a:pt x="483" y="160"/>
                  </a:lnTo>
                  <a:cubicBezTo>
                    <a:pt x="450" y="48"/>
                    <a:pt x="367" y="1"/>
                    <a:pt x="283"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6" name="Google Shape;22806;p82"/>
            <p:cNvSpPr/>
            <p:nvPr/>
          </p:nvSpPr>
          <p:spPr>
            <a:xfrm>
              <a:off x="3431590" y="4338665"/>
              <a:ext cx="39721" cy="39852"/>
            </a:xfrm>
            <a:custGeom>
              <a:avLst/>
              <a:gdLst/>
              <a:ahLst/>
              <a:cxnLst/>
              <a:rect l="l" t="t" r="r" b="b"/>
              <a:pathLst>
                <a:path w="1520" h="1525" extrusionOk="0">
                  <a:moveTo>
                    <a:pt x="302" y="1"/>
                  </a:moveTo>
                  <a:cubicBezTo>
                    <a:pt x="144" y="1"/>
                    <a:pt x="0" y="187"/>
                    <a:pt x="129" y="352"/>
                  </a:cubicBezTo>
                  <a:lnTo>
                    <a:pt x="1043" y="1439"/>
                  </a:lnTo>
                  <a:cubicBezTo>
                    <a:pt x="1091" y="1499"/>
                    <a:pt x="1149" y="1524"/>
                    <a:pt x="1207" y="1524"/>
                  </a:cubicBezTo>
                  <a:cubicBezTo>
                    <a:pt x="1369" y="1524"/>
                    <a:pt x="1519" y="1324"/>
                    <a:pt x="1370" y="1160"/>
                  </a:cubicBezTo>
                  <a:lnTo>
                    <a:pt x="456" y="74"/>
                  </a:lnTo>
                  <a:cubicBezTo>
                    <a:pt x="410" y="22"/>
                    <a:pt x="355" y="1"/>
                    <a:pt x="302"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7" name="Google Shape;22807;p82"/>
            <p:cNvSpPr/>
            <p:nvPr/>
          </p:nvSpPr>
          <p:spPr>
            <a:xfrm>
              <a:off x="3738281" y="4341514"/>
              <a:ext cx="38153" cy="39800"/>
            </a:xfrm>
            <a:custGeom>
              <a:avLst/>
              <a:gdLst/>
              <a:ahLst/>
              <a:cxnLst/>
              <a:rect l="l" t="t" r="r" b="b"/>
              <a:pathLst>
                <a:path w="1460" h="1523" extrusionOk="0">
                  <a:moveTo>
                    <a:pt x="1146" y="0"/>
                  </a:moveTo>
                  <a:cubicBezTo>
                    <a:pt x="1088" y="0"/>
                    <a:pt x="1029" y="26"/>
                    <a:pt x="981" y="90"/>
                  </a:cubicBezTo>
                  <a:lnTo>
                    <a:pt x="77" y="1167"/>
                  </a:lnTo>
                  <a:cubicBezTo>
                    <a:pt x="0" y="1263"/>
                    <a:pt x="10" y="1397"/>
                    <a:pt x="106" y="1474"/>
                  </a:cubicBezTo>
                  <a:cubicBezTo>
                    <a:pt x="143" y="1507"/>
                    <a:pt x="189" y="1522"/>
                    <a:pt x="235" y="1522"/>
                  </a:cubicBezTo>
                  <a:cubicBezTo>
                    <a:pt x="297" y="1522"/>
                    <a:pt x="360" y="1495"/>
                    <a:pt x="404" y="1445"/>
                  </a:cubicBezTo>
                  <a:lnTo>
                    <a:pt x="1317" y="368"/>
                  </a:lnTo>
                  <a:cubicBezTo>
                    <a:pt x="1459" y="205"/>
                    <a:pt x="1308" y="0"/>
                    <a:pt x="1146"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8" name="Google Shape;22808;p82"/>
            <p:cNvSpPr/>
            <p:nvPr/>
          </p:nvSpPr>
          <p:spPr>
            <a:xfrm>
              <a:off x="3670389" y="4301819"/>
              <a:ext cx="26185" cy="46333"/>
            </a:xfrm>
            <a:custGeom>
              <a:avLst/>
              <a:gdLst/>
              <a:ahLst/>
              <a:cxnLst/>
              <a:rect l="l" t="t" r="r" b="b"/>
              <a:pathLst>
                <a:path w="1002" h="1773" extrusionOk="0">
                  <a:moveTo>
                    <a:pt x="761" y="0"/>
                  </a:moveTo>
                  <a:cubicBezTo>
                    <a:pt x="674" y="0"/>
                    <a:pt x="590" y="56"/>
                    <a:pt x="559" y="147"/>
                  </a:cubicBezTo>
                  <a:lnTo>
                    <a:pt x="79" y="1474"/>
                  </a:lnTo>
                  <a:cubicBezTo>
                    <a:pt x="1" y="1648"/>
                    <a:pt x="143" y="1773"/>
                    <a:pt x="282" y="1773"/>
                  </a:cubicBezTo>
                  <a:cubicBezTo>
                    <a:pt x="367" y="1773"/>
                    <a:pt x="450" y="1727"/>
                    <a:pt x="482" y="1618"/>
                  </a:cubicBezTo>
                  <a:lnTo>
                    <a:pt x="963" y="291"/>
                  </a:lnTo>
                  <a:cubicBezTo>
                    <a:pt x="1002" y="176"/>
                    <a:pt x="944" y="51"/>
                    <a:pt x="829" y="12"/>
                  </a:cubicBezTo>
                  <a:cubicBezTo>
                    <a:pt x="807" y="4"/>
                    <a:pt x="784" y="0"/>
                    <a:pt x="761"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09" name="Google Shape;22809;p82"/>
            <p:cNvSpPr/>
            <p:nvPr/>
          </p:nvSpPr>
          <p:spPr>
            <a:xfrm>
              <a:off x="3597296" y="4581071"/>
              <a:ext cx="11342" cy="47770"/>
            </a:xfrm>
            <a:custGeom>
              <a:avLst/>
              <a:gdLst/>
              <a:ahLst/>
              <a:cxnLst/>
              <a:rect l="l" t="t" r="r" b="b"/>
              <a:pathLst>
                <a:path w="434" h="1828" extrusionOk="0">
                  <a:moveTo>
                    <a:pt x="212" y="0"/>
                  </a:moveTo>
                  <a:cubicBezTo>
                    <a:pt x="97" y="0"/>
                    <a:pt x="0" y="96"/>
                    <a:pt x="0" y="212"/>
                  </a:cubicBezTo>
                  <a:lnTo>
                    <a:pt x="0" y="1625"/>
                  </a:lnTo>
                  <a:cubicBezTo>
                    <a:pt x="10" y="1760"/>
                    <a:pt x="111" y="1827"/>
                    <a:pt x="213" y="1827"/>
                  </a:cubicBezTo>
                  <a:cubicBezTo>
                    <a:pt x="315" y="1827"/>
                    <a:pt x="419" y="1760"/>
                    <a:pt x="433" y="1625"/>
                  </a:cubicBezTo>
                  <a:lnTo>
                    <a:pt x="433" y="212"/>
                  </a:lnTo>
                  <a:cubicBezTo>
                    <a:pt x="433" y="96"/>
                    <a:pt x="337" y="0"/>
                    <a:pt x="21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0" name="Google Shape;22810;p82"/>
            <p:cNvSpPr/>
            <p:nvPr/>
          </p:nvSpPr>
          <p:spPr>
            <a:xfrm>
              <a:off x="3669161" y="4568553"/>
              <a:ext cx="26315" cy="46150"/>
            </a:xfrm>
            <a:custGeom>
              <a:avLst/>
              <a:gdLst/>
              <a:ahLst/>
              <a:cxnLst/>
              <a:rect l="l" t="t" r="r" b="b"/>
              <a:pathLst>
                <a:path w="1007" h="1766" extrusionOk="0">
                  <a:moveTo>
                    <a:pt x="260" y="0"/>
                  </a:moveTo>
                  <a:cubicBezTo>
                    <a:pt x="130" y="0"/>
                    <a:pt x="0" y="114"/>
                    <a:pt x="49" y="277"/>
                  </a:cubicBezTo>
                  <a:lnTo>
                    <a:pt x="529" y="1614"/>
                  </a:lnTo>
                  <a:cubicBezTo>
                    <a:pt x="562" y="1721"/>
                    <a:pt x="641" y="1765"/>
                    <a:pt x="723" y="1765"/>
                  </a:cubicBezTo>
                  <a:cubicBezTo>
                    <a:pt x="861" y="1765"/>
                    <a:pt x="1006" y="1636"/>
                    <a:pt x="933" y="1460"/>
                  </a:cubicBezTo>
                  <a:lnTo>
                    <a:pt x="453" y="133"/>
                  </a:lnTo>
                  <a:cubicBezTo>
                    <a:pt x="413" y="40"/>
                    <a:pt x="337" y="0"/>
                    <a:pt x="260"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1" name="Google Shape;22811;p82"/>
            <p:cNvSpPr/>
            <p:nvPr/>
          </p:nvSpPr>
          <p:spPr>
            <a:xfrm>
              <a:off x="3736922" y="4537586"/>
              <a:ext cx="39512" cy="39695"/>
            </a:xfrm>
            <a:custGeom>
              <a:avLst/>
              <a:gdLst/>
              <a:ahLst/>
              <a:cxnLst/>
              <a:rect l="l" t="t" r="r" b="b"/>
              <a:pathLst>
                <a:path w="1512" h="1519" extrusionOk="0">
                  <a:moveTo>
                    <a:pt x="299" y="0"/>
                  </a:moveTo>
                  <a:cubicBezTo>
                    <a:pt x="142" y="0"/>
                    <a:pt x="0" y="189"/>
                    <a:pt x="129" y="347"/>
                  </a:cubicBezTo>
                  <a:lnTo>
                    <a:pt x="1033" y="1433"/>
                  </a:lnTo>
                  <a:cubicBezTo>
                    <a:pt x="1080" y="1493"/>
                    <a:pt x="1139" y="1518"/>
                    <a:pt x="1197" y="1518"/>
                  </a:cubicBezTo>
                  <a:cubicBezTo>
                    <a:pt x="1359" y="1518"/>
                    <a:pt x="1512" y="1318"/>
                    <a:pt x="1369" y="1154"/>
                  </a:cubicBezTo>
                  <a:lnTo>
                    <a:pt x="456" y="77"/>
                  </a:lnTo>
                  <a:cubicBezTo>
                    <a:pt x="409" y="23"/>
                    <a:pt x="353" y="0"/>
                    <a:pt x="299"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2" name="Google Shape;22812;p82"/>
            <p:cNvSpPr/>
            <p:nvPr/>
          </p:nvSpPr>
          <p:spPr>
            <a:xfrm>
              <a:off x="3431068" y="4534476"/>
              <a:ext cx="38336" cy="39774"/>
            </a:xfrm>
            <a:custGeom>
              <a:avLst/>
              <a:gdLst/>
              <a:ahLst/>
              <a:cxnLst/>
              <a:rect l="l" t="t" r="r" b="b"/>
              <a:pathLst>
                <a:path w="1467" h="1522" extrusionOk="0">
                  <a:moveTo>
                    <a:pt x="1223" y="0"/>
                  </a:moveTo>
                  <a:cubicBezTo>
                    <a:pt x="1164" y="0"/>
                    <a:pt x="1105" y="24"/>
                    <a:pt x="1063" y="71"/>
                  </a:cubicBezTo>
                  <a:lnTo>
                    <a:pt x="149" y="1158"/>
                  </a:lnTo>
                  <a:cubicBezTo>
                    <a:pt x="0" y="1322"/>
                    <a:pt x="151" y="1522"/>
                    <a:pt x="313" y="1522"/>
                  </a:cubicBezTo>
                  <a:cubicBezTo>
                    <a:pt x="370" y="1522"/>
                    <a:pt x="429" y="1497"/>
                    <a:pt x="476" y="1437"/>
                  </a:cubicBezTo>
                  <a:lnTo>
                    <a:pt x="1390" y="350"/>
                  </a:lnTo>
                  <a:cubicBezTo>
                    <a:pt x="1467" y="264"/>
                    <a:pt x="1457" y="129"/>
                    <a:pt x="1361" y="52"/>
                  </a:cubicBezTo>
                  <a:cubicBezTo>
                    <a:pt x="1322" y="17"/>
                    <a:pt x="1272" y="0"/>
                    <a:pt x="1223"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3" name="Google Shape;22813;p82"/>
            <p:cNvSpPr/>
            <p:nvPr/>
          </p:nvSpPr>
          <p:spPr>
            <a:xfrm>
              <a:off x="3510223" y="4567926"/>
              <a:ext cx="26289" cy="46359"/>
            </a:xfrm>
            <a:custGeom>
              <a:avLst/>
              <a:gdLst/>
              <a:ahLst/>
              <a:cxnLst/>
              <a:rect l="l" t="t" r="r" b="b"/>
              <a:pathLst>
                <a:path w="1006" h="1774" extrusionOk="0">
                  <a:moveTo>
                    <a:pt x="760" y="1"/>
                  </a:moveTo>
                  <a:cubicBezTo>
                    <a:pt x="671" y="1"/>
                    <a:pt x="591" y="54"/>
                    <a:pt x="553" y="138"/>
                  </a:cubicBezTo>
                  <a:lnTo>
                    <a:pt x="73" y="1474"/>
                  </a:lnTo>
                  <a:cubicBezTo>
                    <a:pt x="1" y="1648"/>
                    <a:pt x="142" y="1773"/>
                    <a:pt x="279" y="1773"/>
                  </a:cubicBezTo>
                  <a:cubicBezTo>
                    <a:pt x="362" y="1773"/>
                    <a:pt x="444" y="1727"/>
                    <a:pt x="476" y="1619"/>
                  </a:cubicBezTo>
                  <a:lnTo>
                    <a:pt x="957" y="292"/>
                  </a:lnTo>
                  <a:cubicBezTo>
                    <a:pt x="1005" y="176"/>
                    <a:pt x="948" y="51"/>
                    <a:pt x="832" y="13"/>
                  </a:cubicBezTo>
                  <a:cubicBezTo>
                    <a:pt x="808" y="5"/>
                    <a:pt x="784" y="1"/>
                    <a:pt x="760"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14" name="Google Shape;22814;p82"/>
          <p:cNvGrpSpPr/>
          <p:nvPr/>
        </p:nvGrpSpPr>
        <p:grpSpPr>
          <a:xfrm>
            <a:off x="5286921" y="5123003"/>
            <a:ext cx="493068" cy="395751"/>
            <a:chOff x="3965190" y="3842252"/>
            <a:chExt cx="369801" cy="296813"/>
          </a:xfrm>
        </p:grpSpPr>
        <p:sp>
          <p:nvSpPr>
            <p:cNvPr id="22815" name="Google Shape;22815;p82"/>
            <p:cNvSpPr/>
            <p:nvPr/>
          </p:nvSpPr>
          <p:spPr>
            <a:xfrm>
              <a:off x="3965190" y="3869404"/>
              <a:ext cx="366665" cy="269661"/>
            </a:xfrm>
            <a:custGeom>
              <a:avLst/>
              <a:gdLst/>
              <a:ahLst/>
              <a:cxnLst/>
              <a:rect l="l" t="t" r="r" b="b"/>
              <a:pathLst>
                <a:path w="14031" h="10319" extrusionOk="0">
                  <a:moveTo>
                    <a:pt x="1193" y="0"/>
                  </a:moveTo>
                  <a:cubicBezTo>
                    <a:pt x="1077" y="0"/>
                    <a:pt x="972" y="10"/>
                    <a:pt x="866" y="49"/>
                  </a:cubicBezTo>
                  <a:lnTo>
                    <a:pt x="818" y="58"/>
                  </a:lnTo>
                  <a:cubicBezTo>
                    <a:pt x="327" y="222"/>
                    <a:pt x="0" y="674"/>
                    <a:pt x="0" y="1183"/>
                  </a:cubicBezTo>
                  <a:lnTo>
                    <a:pt x="0" y="9126"/>
                  </a:lnTo>
                  <a:cubicBezTo>
                    <a:pt x="0" y="9780"/>
                    <a:pt x="529" y="10309"/>
                    <a:pt x="1193" y="10318"/>
                  </a:cubicBezTo>
                  <a:lnTo>
                    <a:pt x="12838" y="10318"/>
                  </a:lnTo>
                  <a:cubicBezTo>
                    <a:pt x="13492" y="10318"/>
                    <a:pt x="14030" y="9780"/>
                    <a:pt x="14030" y="9126"/>
                  </a:cubicBezTo>
                  <a:lnTo>
                    <a:pt x="14030" y="1183"/>
                  </a:lnTo>
                  <a:cubicBezTo>
                    <a:pt x="14030" y="529"/>
                    <a:pt x="13492" y="0"/>
                    <a:pt x="12838"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6" name="Google Shape;22816;p82"/>
            <p:cNvSpPr/>
            <p:nvPr/>
          </p:nvSpPr>
          <p:spPr>
            <a:xfrm>
              <a:off x="3986043" y="3869404"/>
              <a:ext cx="348947" cy="245567"/>
            </a:xfrm>
            <a:custGeom>
              <a:avLst/>
              <a:gdLst/>
              <a:ahLst/>
              <a:cxnLst/>
              <a:rect l="l" t="t" r="r" b="b"/>
              <a:pathLst>
                <a:path w="13353" h="9397" extrusionOk="0">
                  <a:moveTo>
                    <a:pt x="385" y="0"/>
                  </a:moveTo>
                  <a:cubicBezTo>
                    <a:pt x="279" y="0"/>
                    <a:pt x="164" y="10"/>
                    <a:pt x="58" y="49"/>
                  </a:cubicBezTo>
                  <a:lnTo>
                    <a:pt x="20" y="58"/>
                  </a:lnTo>
                  <a:cubicBezTo>
                    <a:pt x="10" y="116"/>
                    <a:pt x="0" y="183"/>
                    <a:pt x="0" y="241"/>
                  </a:cubicBezTo>
                  <a:lnTo>
                    <a:pt x="0" y="8184"/>
                  </a:lnTo>
                  <a:cubicBezTo>
                    <a:pt x="0" y="8838"/>
                    <a:pt x="529" y="9367"/>
                    <a:pt x="1193" y="9367"/>
                  </a:cubicBezTo>
                  <a:lnTo>
                    <a:pt x="12847" y="9367"/>
                  </a:lnTo>
                  <a:cubicBezTo>
                    <a:pt x="12891" y="9387"/>
                    <a:pt x="12934" y="9397"/>
                    <a:pt x="12976" y="9397"/>
                  </a:cubicBezTo>
                  <a:cubicBezTo>
                    <a:pt x="13185" y="9397"/>
                    <a:pt x="13352" y="9161"/>
                    <a:pt x="13232" y="8953"/>
                  </a:cubicBezTo>
                  <a:lnTo>
                    <a:pt x="13232" y="1183"/>
                  </a:lnTo>
                  <a:cubicBezTo>
                    <a:pt x="13232" y="529"/>
                    <a:pt x="12694" y="0"/>
                    <a:pt x="12040"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7" name="Google Shape;22817;p82"/>
            <p:cNvSpPr/>
            <p:nvPr/>
          </p:nvSpPr>
          <p:spPr>
            <a:xfrm>
              <a:off x="4038047" y="3842252"/>
              <a:ext cx="21141" cy="53127"/>
            </a:xfrm>
            <a:custGeom>
              <a:avLst/>
              <a:gdLst/>
              <a:ahLst/>
              <a:cxnLst/>
              <a:rect l="l" t="t" r="r" b="b"/>
              <a:pathLst>
                <a:path w="809" h="2033" extrusionOk="0">
                  <a:moveTo>
                    <a:pt x="405" y="1"/>
                  </a:moveTo>
                  <a:cubicBezTo>
                    <a:pt x="203" y="1"/>
                    <a:pt x="1" y="136"/>
                    <a:pt x="1" y="405"/>
                  </a:cubicBezTo>
                  <a:lnTo>
                    <a:pt x="1" y="1636"/>
                  </a:lnTo>
                  <a:cubicBezTo>
                    <a:pt x="1" y="1900"/>
                    <a:pt x="203" y="2032"/>
                    <a:pt x="405" y="2032"/>
                  </a:cubicBezTo>
                  <a:cubicBezTo>
                    <a:pt x="607" y="2032"/>
                    <a:pt x="809" y="1900"/>
                    <a:pt x="809" y="1636"/>
                  </a:cubicBezTo>
                  <a:lnTo>
                    <a:pt x="809" y="405"/>
                  </a:lnTo>
                  <a:cubicBezTo>
                    <a:pt x="809" y="136"/>
                    <a:pt x="607" y="1"/>
                    <a:pt x="405"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8" name="Google Shape;22818;p82"/>
            <p:cNvSpPr/>
            <p:nvPr/>
          </p:nvSpPr>
          <p:spPr>
            <a:xfrm>
              <a:off x="4104659" y="3842252"/>
              <a:ext cx="21115" cy="53127"/>
            </a:xfrm>
            <a:custGeom>
              <a:avLst/>
              <a:gdLst/>
              <a:ahLst/>
              <a:cxnLst/>
              <a:rect l="l" t="t" r="r" b="b"/>
              <a:pathLst>
                <a:path w="808" h="2033" extrusionOk="0">
                  <a:moveTo>
                    <a:pt x="404" y="1"/>
                  </a:moveTo>
                  <a:cubicBezTo>
                    <a:pt x="202" y="1"/>
                    <a:pt x="0" y="136"/>
                    <a:pt x="0" y="405"/>
                  </a:cubicBezTo>
                  <a:lnTo>
                    <a:pt x="0" y="1636"/>
                  </a:lnTo>
                  <a:cubicBezTo>
                    <a:pt x="0" y="1900"/>
                    <a:pt x="202" y="2032"/>
                    <a:pt x="404" y="2032"/>
                  </a:cubicBezTo>
                  <a:cubicBezTo>
                    <a:pt x="606" y="2032"/>
                    <a:pt x="808"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19" name="Google Shape;22819;p82"/>
            <p:cNvSpPr/>
            <p:nvPr/>
          </p:nvSpPr>
          <p:spPr>
            <a:xfrm>
              <a:off x="4171244" y="3842252"/>
              <a:ext cx="21141" cy="53127"/>
            </a:xfrm>
            <a:custGeom>
              <a:avLst/>
              <a:gdLst/>
              <a:ahLst/>
              <a:cxnLst/>
              <a:rect l="l" t="t" r="r" b="b"/>
              <a:pathLst>
                <a:path w="809" h="2033" extrusionOk="0">
                  <a:moveTo>
                    <a:pt x="404" y="1"/>
                  </a:moveTo>
                  <a:cubicBezTo>
                    <a:pt x="202" y="1"/>
                    <a:pt x="0" y="136"/>
                    <a:pt x="0" y="405"/>
                  </a:cubicBezTo>
                  <a:lnTo>
                    <a:pt x="0" y="1636"/>
                  </a:lnTo>
                  <a:cubicBezTo>
                    <a:pt x="0" y="1900"/>
                    <a:pt x="200" y="2032"/>
                    <a:pt x="401" y="2032"/>
                  </a:cubicBezTo>
                  <a:cubicBezTo>
                    <a:pt x="601" y="2032"/>
                    <a:pt x="803" y="1900"/>
                    <a:pt x="808" y="1636"/>
                  </a:cubicBezTo>
                  <a:lnTo>
                    <a:pt x="808" y="405"/>
                  </a:lnTo>
                  <a:cubicBezTo>
                    <a:pt x="808" y="136"/>
                    <a:pt x="606" y="1"/>
                    <a:pt x="40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0" name="Google Shape;22820;p82"/>
            <p:cNvSpPr/>
            <p:nvPr/>
          </p:nvSpPr>
          <p:spPr>
            <a:xfrm>
              <a:off x="4238091" y="3842252"/>
              <a:ext cx="20880" cy="53127"/>
            </a:xfrm>
            <a:custGeom>
              <a:avLst/>
              <a:gdLst/>
              <a:ahLst/>
              <a:cxnLst/>
              <a:rect l="l" t="t" r="r" b="b"/>
              <a:pathLst>
                <a:path w="799" h="2033" extrusionOk="0">
                  <a:moveTo>
                    <a:pt x="399" y="1"/>
                  </a:moveTo>
                  <a:cubicBezTo>
                    <a:pt x="200" y="1"/>
                    <a:pt x="0" y="136"/>
                    <a:pt x="0" y="405"/>
                  </a:cubicBezTo>
                  <a:lnTo>
                    <a:pt x="0" y="1636"/>
                  </a:lnTo>
                  <a:cubicBezTo>
                    <a:pt x="0" y="1900"/>
                    <a:pt x="200" y="2032"/>
                    <a:pt x="399" y="2032"/>
                  </a:cubicBezTo>
                  <a:cubicBezTo>
                    <a:pt x="599" y="2032"/>
                    <a:pt x="798" y="1900"/>
                    <a:pt x="798" y="1636"/>
                  </a:cubicBezTo>
                  <a:lnTo>
                    <a:pt x="798" y="405"/>
                  </a:lnTo>
                  <a:cubicBezTo>
                    <a:pt x="798" y="136"/>
                    <a:pt x="599" y="1"/>
                    <a:pt x="39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1" name="Google Shape;22821;p82"/>
            <p:cNvSpPr/>
            <p:nvPr/>
          </p:nvSpPr>
          <p:spPr>
            <a:xfrm>
              <a:off x="4038047" y="3842252"/>
              <a:ext cx="21141" cy="29504"/>
            </a:xfrm>
            <a:custGeom>
              <a:avLst/>
              <a:gdLst/>
              <a:ahLst/>
              <a:cxnLst/>
              <a:rect l="l" t="t" r="r" b="b"/>
              <a:pathLst>
                <a:path w="809" h="1129" extrusionOk="0">
                  <a:moveTo>
                    <a:pt x="405" y="1"/>
                  </a:moveTo>
                  <a:cubicBezTo>
                    <a:pt x="203" y="1"/>
                    <a:pt x="1" y="136"/>
                    <a:pt x="1" y="405"/>
                  </a:cubicBezTo>
                  <a:lnTo>
                    <a:pt x="1" y="732"/>
                  </a:lnTo>
                  <a:cubicBezTo>
                    <a:pt x="1" y="996"/>
                    <a:pt x="203" y="1128"/>
                    <a:pt x="405" y="1128"/>
                  </a:cubicBezTo>
                  <a:cubicBezTo>
                    <a:pt x="607" y="1128"/>
                    <a:pt x="809" y="996"/>
                    <a:pt x="809" y="732"/>
                  </a:cubicBezTo>
                  <a:lnTo>
                    <a:pt x="809" y="405"/>
                  </a:lnTo>
                  <a:cubicBezTo>
                    <a:pt x="809" y="136"/>
                    <a:pt x="607" y="1"/>
                    <a:pt x="405"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2" name="Google Shape;22822;p82"/>
            <p:cNvSpPr/>
            <p:nvPr/>
          </p:nvSpPr>
          <p:spPr>
            <a:xfrm>
              <a:off x="4104659" y="3842252"/>
              <a:ext cx="21115" cy="29504"/>
            </a:xfrm>
            <a:custGeom>
              <a:avLst/>
              <a:gdLst/>
              <a:ahLst/>
              <a:cxnLst/>
              <a:rect l="l" t="t" r="r" b="b"/>
              <a:pathLst>
                <a:path w="808" h="1129" extrusionOk="0">
                  <a:moveTo>
                    <a:pt x="404" y="1"/>
                  </a:moveTo>
                  <a:cubicBezTo>
                    <a:pt x="202" y="1"/>
                    <a:pt x="0" y="136"/>
                    <a:pt x="0" y="405"/>
                  </a:cubicBezTo>
                  <a:lnTo>
                    <a:pt x="0" y="732"/>
                  </a:lnTo>
                  <a:cubicBezTo>
                    <a:pt x="0" y="996"/>
                    <a:pt x="202" y="1128"/>
                    <a:pt x="404" y="1128"/>
                  </a:cubicBezTo>
                  <a:cubicBezTo>
                    <a:pt x="606" y="1128"/>
                    <a:pt x="808"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3" name="Google Shape;22823;p82"/>
            <p:cNvSpPr/>
            <p:nvPr/>
          </p:nvSpPr>
          <p:spPr>
            <a:xfrm>
              <a:off x="4171244" y="3842252"/>
              <a:ext cx="21141" cy="29504"/>
            </a:xfrm>
            <a:custGeom>
              <a:avLst/>
              <a:gdLst/>
              <a:ahLst/>
              <a:cxnLst/>
              <a:rect l="l" t="t" r="r" b="b"/>
              <a:pathLst>
                <a:path w="809" h="1129" extrusionOk="0">
                  <a:moveTo>
                    <a:pt x="404" y="1"/>
                  </a:moveTo>
                  <a:cubicBezTo>
                    <a:pt x="202" y="1"/>
                    <a:pt x="0" y="136"/>
                    <a:pt x="0" y="405"/>
                  </a:cubicBezTo>
                  <a:lnTo>
                    <a:pt x="0" y="732"/>
                  </a:lnTo>
                  <a:cubicBezTo>
                    <a:pt x="0" y="996"/>
                    <a:pt x="200" y="1128"/>
                    <a:pt x="401" y="1128"/>
                  </a:cubicBezTo>
                  <a:cubicBezTo>
                    <a:pt x="601" y="1128"/>
                    <a:pt x="803" y="996"/>
                    <a:pt x="808" y="732"/>
                  </a:cubicBezTo>
                  <a:lnTo>
                    <a:pt x="808" y="405"/>
                  </a:lnTo>
                  <a:cubicBezTo>
                    <a:pt x="808" y="136"/>
                    <a:pt x="606" y="1"/>
                    <a:pt x="404"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4" name="Google Shape;22824;p82"/>
            <p:cNvSpPr/>
            <p:nvPr/>
          </p:nvSpPr>
          <p:spPr>
            <a:xfrm>
              <a:off x="4238091" y="3842252"/>
              <a:ext cx="20880" cy="29504"/>
            </a:xfrm>
            <a:custGeom>
              <a:avLst/>
              <a:gdLst/>
              <a:ahLst/>
              <a:cxnLst/>
              <a:rect l="l" t="t" r="r" b="b"/>
              <a:pathLst>
                <a:path w="799" h="1129" extrusionOk="0">
                  <a:moveTo>
                    <a:pt x="399" y="1"/>
                  </a:moveTo>
                  <a:cubicBezTo>
                    <a:pt x="200" y="1"/>
                    <a:pt x="0" y="136"/>
                    <a:pt x="0" y="405"/>
                  </a:cubicBezTo>
                  <a:lnTo>
                    <a:pt x="0" y="732"/>
                  </a:lnTo>
                  <a:cubicBezTo>
                    <a:pt x="0" y="996"/>
                    <a:pt x="200" y="1128"/>
                    <a:pt x="399" y="1128"/>
                  </a:cubicBezTo>
                  <a:cubicBezTo>
                    <a:pt x="599" y="1128"/>
                    <a:pt x="798" y="996"/>
                    <a:pt x="798" y="732"/>
                  </a:cubicBezTo>
                  <a:lnTo>
                    <a:pt x="798" y="405"/>
                  </a:lnTo>
                  <a:cubicBezTo>
                    <a:pt x="798" y="136"/>
                    <a:pt x="599" y="1"/>
                    <a:pt x="399"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5" name="Google Shape;22825;p82"/>
            <p:cNvSpPr/>
            <p:nvPr/>
          </p:nvSpPr>
          <p:spPr>
            <a:xfrm>
              <a:off x="3985547" y="3919657"/>
              <a:ext cx="167483" cy="163145"/>
            </a:xfrm>
            <a:custGeom>
              <a:avLst/>
              <a:gdLst/>
              <a:ahLst/>
              <a:cxnLst/>
              <a:rect l="l" t="t" r="r" b="b"/>
              <a:pathLst>
                <a:path w="6409" h="6243" extrusionOk="0">
                  <a:moveTo>
                    <a:pt x="226" y="1"/>
                  </a:moveTo>
                  <a:cubicBezTo>
                    <a:pt x="113" y="1"/>
                    <a:pt x="0" y="78"/>
                    <a:pt x="10" y="231"/>
                  </a:cubicBezTo>
                  <a:lnTo>
                    <a:pt x="10" y="1607"/>
                  </a:lnTo>
                  <a:cubicBezTo>
                    <a:pt x="19" y="2626"/>
                    <a:pt x="837" y="3443"/>
                    <a:pt x="1856" y="3453"/>
                  </a:cubicBezTo>
                  <a:lnTo>
                    <a:pt x="2606" y="3453"/>
                  </a:lnTo>
                  <a:cubicBezTo>
                    <a:pt x="3260" y="3453"/>
                    <a:pt x="3789" y="3972"/>
                    <a:pt x="3789" y="4626"/>
                  </a:cubicBezTo>
                  <a:cubicBezTo>
                    <a:pt x="3789" y="5520"/>
                    <a:pt x="4510" y="6241"/>
                    <a:pt x="5404" y="6241"/>
                  </a:cubicBezTo>
                  <a:lnTo>
                    <a:pt x="6106" y="6241"/>
                  </a:lnTo>
                  <a:cubicBezTo>
                    <a:pt x="6113" y="6242"/>
                    <a:pt x="6119" y="6242"/>
                    <a:pt x="6124" y="6242"/>
                  </a:cubicBezTo>
                  <a:cubicBezTo>
                    <a:pt x="6408" y="6242"/>
                    <a:pt x="6408" y="5808"/>
                    <a:pt x="6124" y="5808"/>
                  </a:cubicBezTo>
                  <a:cubicBezTo>
                    <a:pt x="6119" y="5808"/>
                    <a:pt x="6113" y="5808"/>
                    <a:pt x="6106" y="5809"/>
                  </a:cubicBezTo>
                  <a:lnTo>
                    <a:pt x="6106" y="5818"/>
                  </a:lnTo>
                  <a:lnTo>
                    <a:pt x="5404" y="5818"/>
                  </a:lnTo>
                  <a:cubicBezTo>
                    <a:pt x="4751" y="5818"/>
                    <a:pt x="4222" y="5290"/>
                    <a:pt x="4222" y="4636"/>
                  </a:cubicBezTo>
                  <a:cubicBezTo>
                    <a:pt x="4222" y="3741"/>
                    <a:pt x="3500" y="3020"/>
                    <a:pt x="2606" y="3020"/>
                  </a:cubicBezTo>
                  <a:lnTo>
                    <a:pt x="1856" y="3020"/>
                  </a:lnTo>
                  <a:cubicBezTo>
                    <a:pt x="1077" y="3020"/>
                    <a:pt x="443" y="2385"/>
                    <a:pt x="443" y="1607"/>
                  </a:cubicBezTo>
                  <a:lnTo>
                    <a:pt x="443" y="231"/>
                  </a:lnTo>
                  <a:cubicBezTo>
                    <a:pt x="452" y="78"/>
                    <a:pt x="339" y="1"/>
                    <a:pt x="22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6" name="Google Shape;22826;p82"/>
            <p:cNvSpPr/>
            <p:nvPr/>
          </p:nvSpPr>
          <p:spPr>
            <a:xfrm>
              <a:off x="4167116" y="3935990"/>
              <a:ext cx="147126" cy="143755"/>
            </a:xfrm>
            <a:custGeom>
              <a:avLst/>
              <a:gdLst/>
              <a:ahLst/>
              <a:cxnLst/>
              <a:rect l="l" t="t" r="r" b="b"/>
              <a:pathLst>
                <a:path w="5630" h="5501" extrusionOk="0">
                  <a:moveTo>
                    <a:pt x="4505" y="1"/>
                  </a:moveTo>
                  <a:cubicBezTo>
                    <a:pt x="4244" y="1"/>
                    <a:pt x="3983" y="99"/>
                    <a:pt x="3784" y="299"/>
                  </a:cubicBezTo>
                  <a:lnTo>
                    <a:pt x="3764" y="308"/>
                  </a:lnTo>
                  <a:lnTo>
                    <a:pt x="3120" y="953"/>
                  </a:lnTo>
                  <a:lnTo>
                    <a:pt x="755" y="3318"/>
                  </a:lnTo>
                  <a:cubicBezTo>
                    <a:pt x="658" y="3414"/>
                    <a:pt x="582" y="3539"/>
                    <a:pt x="543" y="3674"/>
                  </a:cubicBezTo>
                  <a:lnTo>
                    <a:pt x="245" y="4636"/>
                  </a:lnTo>
                  <a:lnTo>
                    <a:pt x="33" y="5347"/>
                  </a:lnTo>
                  <a:cubicBezTo>
                    <a:pt x="1" y="5420"/>
                    <a:pt x="58" y="5500"/>
                    <a:pt x="134" y="5500"/>
                  </a:cubicBezTo>
                  <a:cubicBezTo>
                    <a:pt x="148" y="5500"/>
                    <a:pt x="163" y="5497"/>
                    <a:pt x="178" y="5491"/>
                  </a:cubicBezTo>
                  <a:lnTo>
                    <a:pt x="880" y="5270"/>
                  </a:lnTo>
                  <a:lnTo>
                    <a:pt x="1841" y="4972"/>
                  </a:lnTo>
                  <a:cubicBezTo>
                    <a:pt x="1918" y="4953"/>
                    <a:pt x="1985" y="4924"/>
                    <a:pt x="2043" y="4886"/>
                  </a:cubicBezTo>
                  <a:cubicBezTo>
                    <a:pt x="2101" y="4847"/>
                    <a:pt x="2159" y="4809"/>
                    <a:pt x="2197" y="4761"/>
                  </a:cubicBezTo>
                  <a:lnTo>
                    <a:pt x="4563" y="2405"/>
                  </a:lnTo>
                  <a:lnTo>
                    <a:pt x="5226" y="1741"/>
                  </a:lnTo>
                  <a:cubicBezTo>
                    <a:pt x="5630" y="1337"/>
                    <a:pt x="5620" y="674"/>
                    <a:pt x="5207" y="280"/>
                  </a:cubicBezTo>
                  <a:cubicBezTo>
                    <a:pt x="5012" y="94"/>
                    <a:pt x="4759" y="1"/>
                    <a:pt x="4505"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7" name="Google Shape;22827;p82"/>
            <p:cNvSpPr/>
            <p:nvPr/>
          </p:nvSpPr>
          <p:spPr>
            <a:xfrm>
              <a:off x="4167298" y="4057114"/>
              <a:ext cx="22814" cy="22474"/>
            </a:xfrm>
            <a:custGeom>
              <a:avLst/>
              <a:gdLst/>
              <a:ahLst/>
              <a:cxnLst/>
              <a:rect l="l" t="t" r="r" b="b"/>
              <a:pathLst>
                <a:path w="873" h="860" extrusionOk="0">
                  <a:moveTo>
                    <a:pt x="238" y="1"/>
                  </a:moveTo>
                  <a:lnTo>
                    <a:pt x="26" y="712"/>
                  </a:lnTo>
                  <a:cubicBezTo>
                    <a:pt x="1" y="790"/>
                    <a:pt x="60" y="859"/>
                    <a:pt x="134" y="859"/>
                  </a:cubicBezTo>
                  <a:cubicBezTo>
                    <a:pt x="143" y="859"/>
                    <a:pt x="152" y="859"/>
                    <a:pt x="161" y="856"/>
                  </a:cubicBezTo>
                  <a:lnTo>
                    <a:pt x="873" y="635"/>
                  </a:lnTo>
                  <a:cubicBezTo>
                    <a:pt x="844" y="299"/>
                    <a:pt x="575" y="30"/>
                    <a:pt x="23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8" name="Google Shape;22828;p82"/>
            <p:cNvSpPr/>
            <p:nvPr/>
          </p:nvSpPr>
          <p:spPr>
            <a:xfrm>
              <a:off x="4183814" y="3960868"/>
              <a:ext cx="102544" cy="102570"/>
            </a:xfrm>
            <a:custGeom>
              <a:avLst/>
              <a:gdLst/>
              <a:ahLst/>
              <a:cxnLst/>
              <a:rect l="l" t="t" r="r" b="b"/>
              <a:pathLst>
                <a:path w="3924" h="3925" extrusionOk="0">
                  <a:moveTo>
                    <a:pt x="2472" y="1"/>
                  </a:moveTo>
                  <a:lnTo>
                    <a:pt x="116" y="2357"/>
                  </a:lnTo>
                  <a:cubicBezTo>
                    <a:pt x="68" y="2405"/>
                    <a:pt x="29" y="2453"/>
                    <a:pt x="0" y="2511"/>
                  </a:cubicBezTo>
                  <a:lnTo>
                    <a:pt x="673" y="3193"/>
                  </a:lnTo>
                  <a:lnTo>
                    <a:pt x="1395" y="3914"/>
                  </a:lnTo>
                  <a:lnTo>
                    <a:pt x="1404" y="3924"/>
                  </a:lnTo>
                  <a:cubicBezTo>
                    <a:pt x="1462" y="3895"/>
                    <a:pt x="1520" y="3847"/>
                    <a:pt x="1558" y="3809"/>
                  </a:cubicBezTo>
                  <a:lnTo>
                    <a:pt x="3924" y="1443"/>
                  </a:lnTo>
                  <a:lnTo>
                    <a:pt x="2472" y="1"/>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29" name="Google Shape;22829;p82"/>
            <p:cNvSpPr/>
            <p:nvPr/>
          </p:nvSpPr>
          <p:spPr>
            <a:xfrm>
              <a:off x="4265975" y="3936120"/>
              <a:ext cx="48267" cy="45392"/>
            </a:xfrm>
            <a:custGeom>
              <a:avLst/>
              <a:gdLst/>
              <a:ahLst/>
              <a:cxnLst/>
              <a:rect l="l" t="t" r="r" b="b"/>
              <a:pathLst>
                <a:path w="1847" h="1737" extrusionOk="0">
                  <a:moveTo>
                    <a:pt x="722" y="1"/>
                  </a:moveTo>
                  <a:cubicBezTo>
                    <a:pt x="461" y="1"/>
                    <a:pt x="200" y="99"/>
                    <a:pt x="1" y="294"/>
                  </a:cubicBezTo>
                  <a:lnTo>
                    <a:pt x="1443" y="1736"/>
                  </a:lnTo>
                  <a:cubicBezTo>
                    <a:pt x="1847" y="1332"/>
                    <a:pt x="1837" y="678"/>
                    <a:pt x="1424" y="284"/>
                  </a:cubicBezTo>
                  <a:cubicBezTo>
                    <a:pt x="1229" y="94"/>
                    <a:pt x="976" y="1"/>
                    <a:pt x="722"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0" name="Google Shape;22830;p82"/>
            <p:cNvSpPr/>
            <p:nvPr/>
          </p:nvSpPr>
          <p:spPr>
            <a:xfrm>
              <a:off x="4201401" y="3978455"/>
              <a:ext cx="84957" cy="84983"/>
            </a:xfrm>
            <a:custGeom>
              <a:avLst/>
              <a:gdLst/>
              <a:ahLst/>
              <a:cxnLst/>
              <a:rect l="l" t="t" r="r" b="b"/>
              <a:pathLst>
                <a:path w="3251" h="3252" extrusionOk="0">
                  <a:moveTo>
                    <a:pt x="2481" y="1"/>
                  </a:moveTo>
                  <a:lnTo>
                    <a:pt x="116" y="2366"/>
                  </a:lnTo>
                  <a:cubicBezTo>
                    <a:pt x="77" y="2405"/>
                    <a:pt x="29" y="2463"/>
                    <a:pt x="0" y="2520"/>
                  </a:cubicBezTo>
                  <a:lnTo>
                    <a:pt x="722" y="3241"/>
                  </a:lnTo>
                  <a:lnTo>
                    <a:pt x="731" y="3251"/>
                  </a:lnTo>
                  <a:cubicBezTo>
                    <a:pt x="789" y="3222"/>
                    <a:pt x="847" y="3174"/>
                    <a:pt x="885" y="3136"/>
                  </a:cubicBezTo>
                  <a:lnTo>
                    <a:pt x="3251" y="770"/>
                  </a:lnTo>
                  <a:lnTo>
                    <a:pt x="2481" y="1"/>
                  </a:ln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1" name="Google Shape;22831;p82"/>
            <p:cNvSpPr/>
            <p:nvPr/>
          </p:nvSpPr>
          <p:spPr>
            <a:xfrm>
              <a:off x="4265975" y="3936120"/>
              <a:ext cx="48032" cy="45392"/>
            </a:xfrm>
            <a:custGeom>
              <a:avLst/>
              <a:gdLst/>
              <a:ahLst/>
              <a:cxnLst/>
              <a:rect l="l" t="t" r="r" b="b"/>
              <a:pathLst>
                <a:path w="1838" h="1737" extrusionOk="0">
                  <a:moveTo>
                    <a:pt x="718" y="1"/>
                  </a:moveTo>
                  <a:cubicBezTo>
                    <a:pt x="459" y="1"/>
                    <a:pt x="200" y="99"/>
                    <a:pt x="1" y="294"/>
                  </a:cubicBezTo>
                  <a:lnTo>
                    <a:pt x="674" y="967"/>
                  </a:lnTo>
                  <a:lnTo>
                    <a:pt x="1443" y="1736"/>
                  </a:lnTo>
                  <a:cubicBezTo>
                    <a:pt x="1837" y="1332"/>
                    <a:pt x="1837" y="678"/>
                    <a:pt x="1424" y="284"/>
                  </a:cubicBezTo>
                  <a:cubicBezTo>
                    <a:pt x="1224" y="94"/>
                    <a:pt x="971" y="1"/>
                    <a:pt x="718" y="1"/>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2" name="Google Shape;22832;p82"/>
            <p:cNvSpPr/>
            <p:nvPr/>
          </p:nvSpPr>
          <p:spPr>
            <a:xfrm>
              <a:off x="4283562" y="3953734"/>
              <a:ext cx="29425" cy="27779"/>
            </a:xfrm>
            <a:custGeom>
              <a:avLst/>
              <a:gdLst/>
              <a:ahLst/>
              <a:cxnLst/>
              <a:rect l="l" t="t" r="r" b="b"/>
              <a:pathLst>
                <a:path w="1126" h="1063" extrusionOk="0">
                  <a:moveTo>
                    <a:pt x="728" y="1"/>
                  </a:moveTo>
                  <a:cubicBezTo>
                    <a:pt x="461" y="1"/>
                    <a:pt x="198" y="103"/>
                    <a:pt x="1" y="293"/>
                  </a:cubicBezTo>
                  <a:lnTo>
                    <a:pt x="770" y="1062"/>
                  </a:lnTo>
                  <a:cubicBezTo>
                    <a:pt x="1030" y="793"/>
                    <a:pt x="1126" y="408"/>
                    <a:pt x="1020" y="43"/>
                  </a:cubicBezTo>
                  <a:cubicBezTo>
                    <a:pt x="924" y="15"/>
                    <a:pt x="826" y="1"/>
                    <a:pt x="728"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3" name="Google Shape;22833;p82"/>
            <p:cNvSpPr/>
            <p:nvPr/>
          </p:nvSpPr>
          <p:spPr>
            <a:xfrm>
              <a:off x="4248649" y="3943777"/>
              <a:ext cx="55061" cy="55061"/>
            </a:xfrm>
            <a:custGeom>
              <a:avLst/>
              <a:gdLst/>
              <a:ahLst/>
              <a:cxnLst/>
              <a:rect l="l" t="t" r="r" b="b"/>
              <a:pathLst>
                <a:path w="2107" h="2107" extrusionOk="0">
                  <a:moveTo>
                    <a:pt x="664" y="1"/>
                  </a:moveTo>
                  <a:lnTo>
                    <a:pt x="644" y="10"/>
                  </a:lnTo>
                  <a:lnTo>
                    <a:pt x="0" y="664"/>
                  </a:lnTo>
                  <a:lnTo>
                    <a:pt x="1443" y="2107"/>
                  </a:lnTo>
                  <a:lnTo>
                    <a:pt x="2106" y="1443"/>
                  </a:lnTo>
                  <a:lnTo>
                    <a:pt x="664"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4" name="Google Shape;22834;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5" name="Google Shape;22835;p82"/>
            <p:cNvSpPr/>
            <p:nvPr/>
          </p:nvSpPr>
          <p:spPr>
            <a:xfrm>
              <a:off x="4266236" y="3961364"/>
              <a:ext cx="37474" cy="37474"/>
            </a:xfrm>
            <a:custGeom>
              <a:avLst/>
              <a:gdLst/>
              <a:ahLst/>
              <a:cxnLst/>
              <a:rect l="l" t="t" r="r" b="b"/>
              <a:pathLst>
                <a:path w="1434" h="1434" extrusionOk="0">
                  <a:moveTo>
                    <a:pt x="664" y="1"/>
                  </a:moveTo>
                  <a:lnTo>
                    <a:pt x="654" y="20"/>
                  </a:lnTo>
                  <a:lnTo>
                    <a:pt x="0" y="664"/>
                  </a:lnTo>
                  <a:lnTo>
                    <a:pt x="770" y="1434"/>
                  </a:lnTo>
                  <a:lnTo>
                    <a:pt x="1433" y="770"/>
                  </a:lnTo>
                  <a:lnTo>
                    <a:pt x="664" y="1"/>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36" name="Google Shape;22836;p82"/>
          <p:cNvGrpSpPr/>
          <p:nvPr/>
        </p:nvGrpSpPr>
        <p:grpSpPr>
          <a:xfrm>
            <a:off x="4675454" y="5111750"/>
            <a:ext cx="529061" cy="417876"/>
            <a:chOff x="3506590" y="3833812"/>
            <a:chExt cx="396796" cy="313407"/>
          </a:xfrm>
        </p:grpSpPr>
        <p:sp>
          <p:nvSpPr>
            <p:cNvPr id="22837" name="Google Shape;22837;p82"/>
            <p:cNvSpPr/>
            <p:nvPr/>
          </p:nvSpPr>
          <p:spPr>
            <a:xfrm>
              <a:off x="3511608" y="3839404"/>
              <a:ext cx="370428" cy="302667"/>
            </a:xfrm>
            <a:custGeom>
              <a:avLst/>
              <a:gdLst/>
              <a:ahLst/>
              <a:cxnLst/>
              <a:rect l="l" t="t" r="r" b="b"/>
              <a:pathLst>
                <a:path w="14175" h="11582" extrusionOk="0">
                  <a:moveTo>
                    <a:pt x="9070" y="0"/>
                  </a:moveTo>
                  <a:cubicBezTo>
                    <a:pt x="8246" y="0"/>
                    <a:pt x="7449" y="615"/>
                    <a:pt x="7405" y="1581"/>
                  </a:cubicBezTo>
                  <a:cubicBezTo>
                    <a:pt x="7357" y="697"/>
                    <a:pt x="6626" y="4"/>
                    <a:pt x="5741" y="4"/>
                  </a:cubicBezTo>
                  <a:cubicBezTo>
                    <a:pt x="5501" y="4"/>
                    <a:pt x="5270" y="52"/>
                    <a:pt x="5049" y="148"/>
                  </a:cubicBezTo>
                  <a:cubicBezTo>
                    <a:pt x="4847" y="254"/>
                    <a:pt x="4655" y="389"/>
                    <a:pt x="4501" y="562"/>
                  </a:cubicBezTo>
                  <a:cubicBezTo>
                    <a:pt x="4364" y="531"/>
                    <a:pt x="4227" y="516"/>
                    <a:pt x="4092" y="516"/>
                  </a:cubicBezTo>
                  <a:cubicBezTo>
                    <a:pt x="3343" y="516"/>
                    <a:pt x="2652" y="973"/>
                    <a:pt x="2376" y="1706"/>
                  </a:cubicBezTo>
                  <a:cubicBezTo>
                    <a:pt x="2356" y="1754"/>
                    <a:pt x="2347" y="1802"/>
                    <a:pt x="2327" y="1850"/>
                  </a:cubicBezTo>
                  <a:cubicBezTo>
                    <a:pt x="2212" y="2264"/>
                    <a:pt x="2241" y="2716"/>
                    <a:pt x="2424" y="3110"/>
                  </a:cubicBezTo>
                  <a:lnTo>
                    <a:pt x="2376" y="3120"/>
                  </a:lnTo>
                  <a:cubicBezTo>
                    <a:pt x="298" y="3851"/>
                    <a:pt x="0" y="6678"/>
                    <a:pt x="1875" y="7822"/>
                  </a:cubicBezTo>
                  <a:cubicBezTo>
                    <a:pt x="1041" y="9049"/>
                    <a:pt x="1918" y="10707"/>
                    <a:pt x="3401" y="10707"/>
                  </a:cubicBezTo>
                  <a:cubicBezTo>
                    <a:pt x="3405" y="10707"/>
                    <a:pt x="3410" y="10707"/>
                    <a:pt x="3414" y="10707"/>
                  </a:cubicBezTo>
                  <a:cubicBezTo>
                    <a:pt x="3683" y="10697"/>
                    <a:pt x="3953" y="10640"/>
                    <a:pt x="4203" y="10515"/>
                  </a:cubicBezTo>
                  <a:cubicBezTo>
                    <a:pt x="4442" y="11163"/>
                    <a:pt x="5059" y="11581"/>
                    <a:pt x="5742" y="11581"/>
                  </a:cubicBezTo>
                  <a:cubicBezTo>
                    <a:pt x="5799" y="11581"/>
                    <a:pt x="5857" y="11578"/>
                    <a:pt x="5914" y="11572"/>
                  </a:cubicBezTo>
                  <a:cubicBezTo>
                    <a:pt x="6655" y="11505"/>
                    <a:pt x="7260" y="10938"/>
                    <a:pt x="7385" y="10207"/>
                  </a:cubicBezTo>
                  <a:cubicBezTo>
                    <a:pt x="7395" y="10159"/>
                    <a:pt x="7405" y="10101"/>
                    <a:pt x="7405" y="10053"/>
                  </a:cubicBezTo>
                  <a:cubicBezTo>
                    <a:pt x="7405" y="10082"/>
                    <a:pt x="7414" y="10120"/>
                    <a:pt x="7414" y="10159"/>
                  </a:cubicBezTo>
                  <a:cubicBezTo>
                    <a:pt x="7539" y="10966"/>
                    <a:pt x="8241" y="11572"/>
                    <a:pt x="9068" y="11572"/>
                  </a:cubicBezTo>
                  <a:cubicBezTo>
                    <a:pt x="9395" y="11572"/>
                    <a:pt x="9732" y="11466"/>
                    <a:pt x="10001" y="11274"/>
                  </a:cubicBezTo>
                  <a:cubicBezTo>
                    <a:pt x="10270" y="11091"/>
                    <a:pt x="10482" y="10832"/>
                    <a:pt x="10607" y="10524"/>
                  </a:cubicBezTo>
                  <a:cubicBezTo>
                    <a:pt x="10847" y="10640"/>
                    <a:pt x="11116" y="10707"/>
                    <a:pt x="11386" y="10707"/>
                  </a:cubicBezTo>
                  <a:cubicBezTo>
                    <a:pt x="11393" y="10707"/>
                    <a:pt x="11399" y="10707"/>
                    <a:pt x="11406" y="10707"/>
                  </a:cubicBezTo>
                  <a:cubicBezTo>
                    <a:pt x="12282" y="10707"/>
                    <a:pt x="13031" y="10094"/>
                    <a:pt x="13213" y="9245"/>
                  </a:cubicBezTo>
                  <a:cubicBezTo>
                    <a:pt x="13222" y="9207"/>
                    <a:pt x="13232" y="9168"/>
                    <a:pt x="13232" y="9130"/>
                  </a:cubicBezTo>
                  <a:cubicBezTo>
                    <a:pt x="13242" y="9062"/>
                    <a:pt x="13242" y="8995"/>
                    <a:pt x="13251" y="8928"/>
                  </a:cubicBezTo>
                  <a:cubicBezTo>
                    <a:pt x="13261" y="8534"/>
                    <a:pt x="13145" y="8149"/>
                    <a:pt x="12924" y="7822"/>
                  </a:cubicBezTo>
                  <a:cubicBezTo>
                    <a:pt x="13040" y="7755"/>
                    <a:pt x="13145" y="7678"/>
                    <a:pt x="13251" y="7582"/>
                  </a:cubicBezTo>
                  <a:cubicBezTo>
                    <a:pt x="13280" y="7562"/>
                    <a:pt x="13309" y="7534"/>
                    <a:pt x="13338" y="7505"/>
                  </a:cubicBezTo>
                  <a:cubicBezTo>
                    <a:pt x="13405" y="7447"/>
                    <a:pt x="13463" y="7389"/>
                    <a:pt x="13520" y="7322"/>
                  </a:cubicBezTo>
                  <a:cubicBezTo>
                    <a:pt x="13944" y="6851"/>
                    <a:pt x="14174" y="6226"/>
                    <a:pt x="14174" y="5591"/>
                  </a:cubicBezTo>
                  <a:cubicBezTo>
                    <a:pt x="14174" y="4466"/>
                    <a:pt x="13453" y="3466"/>
                    <a:pt x="12376" y="3110"/>
                  </a:cubicBezTo>
                  <a:cubicBezTo>
                    <a:pt x="12569" y="2687"/>
                    <a:pt x="12597" y="2216"/>
                    <a:pt x="12453" y="1783"/>
                  </a:cubicBezTo>
                  <a:cubicBezTo>
                    <a:pt x="12443" y="1754"/>
                    <a:pt x="12434" y="1725"/>
                    <a:pt x="12424" y="1706"/>
                  </a:cubicBezTo>
                  <a:cubicBezTo>
                    <a:pt x="12147" y="973"/>
                    <a:pt x="11457" y="516"/>
                    <a:pt x="10708" y="516"/>
                  </a:cubicBezTo>
                  <a:cubicBezTo>
                    <a:pt x="10573" y="516"/>
                    <a:pt x="10436" y="531"/>
                    <a:pt x="10299" y="562"/>
                  </a:cubicBezTo>
                  <a:cubicBezTo>
                    <a:pt x="9955" y="174"/>
                    <a:pt x="9509" y="0"/>
                    <a:pt x="9070"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8" name="Google Shape;22838;p82"/>
            <p:cNvSpPr/>
            <p:nvPr/>
          </p:nvSpPr>
          <p:spPr>
            <a:xfrm>
              <a:off x="3511347" y="3920676"/>
              <a:ext cx="346804" cy="221159"/>
            </a:xfrm>
            <a:custGeom>
              <a:avLst/>
              <a:gdLst/>
              <a:ahLst/>
              <a:cxnLst/>
              <a:rect l="l" t="t" r="r" b="b"/>
              <a:pathLst>
                <a:path w="13271" h="8463" extrusionOk="0">
                  <a:moveTo>
                    <a:pt x="2443" y="0"/>
                  </a:moveTo>
                  <a:cubicBezTo>
                    <a:pt x="328" y="702"/>
                    <a:pt x="1" y="3558"/>
                    <a:pt x="1895" y="4722"/>
                  </a:cubicBezTo>
                  <a:cubicBezTo>
                    <a:pt x="1017" y="6019"/>
                    <a:pt x="2050" y="7594"/>
                    <a:pt x="3404" y="7594"/>
                  </a:cubicBezTo>
                  <a:cubicBezTo>
                    <a:pt x="3665" y="7594"/>
                    <a:pt x="3939" y="7535"/>
                    <a:pt x="4213" y="7405"/>
                  </a:cubicBezTo>
                  <a:cubicBezTo>
                    <a:pt x="4494" y="8114"/>
                    <a:pt x="5121" y="8452"/>
                    <a:pt x="5747" y="8452"/>
                  </a:cubicBezTo>
                  <a:cubicBezTo>
                    <a:pt x="6487" y="8452"/>
                    <a:pt x="7224" y="7978"/>
                    <a:pt x="7386" y="7087"/>
                  </a:cubicBezTo>
                  <a:cubicBezTo>
                    <a:pt x="7395" y="7039"/>
                    <a:pt x="7405" y="6991"/>
                    <a:pt x="7405" y="6943"/>
                  </a:cubicBezTo>
                  <a:lnTo>
                    <a:pt x="7405" y="6933"/>
                  </a:lnTo>
                  <a:cubicBezTo>
                    <a:pt x="7405" y="6962"/>
                    <a:pt x="7415" y="7010"/>
                    <a:pt x="7415" y="7039"/>
                  </a:cubicBezTo>
                  <a:cubicBezTo>
                    <a:pt x="7540" y="7856"/>
                    <a:pt x="8251" y="8462"/>
                    <a:pt x="9078" y="8462"/>
                  </a:cubicBezTo>
                  <a:cubicBezTo>
                    <a:pt x="9415" y="8462"/>
                    <a:pt x="9742" y="8356"/>
                    <a:pt x="10021" y="8164"/>
                  </a:cubicBezTo>
                  <a:cubicBezTo>
                    <a:pt x="10290" y="7972"/>
                    <a:pt x="10501" y="7712"/>
                    <a:pt x="10617" y="7414"/>
                  </a:cubicBezTo>
                  <a:cubicBezTo>
                    <a:pt x="10867" y="7530"/>
                    <a:pt x="11126" y="7587"/>
                    <a:pt x="11405" y="7597"/>
                  </a:cubicBezTo>
                  <a:cubicBezTo>
                    <a:pt x="12280" y="7597"/>
                    <a:pt x="13040" y="6991"/>
                    <a:pt x="13223" y="6135"/>
                  </a:cubicBezTo>
                  <a:cubicBezTo>
                    <a:pt x="13232" y="6097"/>
                    <a:pt x="13242" y="6058"/>
                    <a:pt x="13242" y="6010"/>
                  </a:cubicBezTo>
                  <a:cubicBezTo>
                    <a:pt x="13252" y="5943"/>
                    <a:pt x="13261" y="5885"/>
                    <a:pt x="13261" y="5818"/>
                  </a:cubicBezTo>
                  <a:cubicBezTo>
                    <a:pt x="13271" y="5577"/>
                    <a:pt x="13232" y="5337"/>
                    <a:pt x="13146" y="5106"/>
                  </a:cubicBezTo>
                  <a:cubicBezTo>
                    <a:pt x="12867" y="5827"/>
                    <a:pt x="12175" y="6299"/>
                    <a:pt x="11405" y="6299"/>
                  </a:cubicBezTo>
                  <a:cubicBezTo>
                    <a:pt x="11175" y="6289"/>
                    <a:pt x="10944" y="6241"/>
                    <a:pt x="10732" y="6154"/>
                  </a:cubicBezTo>
                  <a:cubicBezTo>
                    <a:pt x="10716" y="6150"/>
                    <a:pt x="10700" y="6147"/>
                    <a:pt x="10684" y="6147"/>
                  </a:cubicBezTo>
                  <a:cubicBezTo>
                    <a:pt x="10635" y="6147"/>
                    <a:pt x="10591" y="6171"/>
                    <a:pt x="10569" y="6222"/>
                  </a:cubicBezTo>
                  <a:cubicBezTo>
                    <a:pt x="10444" y="6481"/>
                    <a:pt x="10251" y="6703"/>
                    <a:pt x="10021" y="6866"/>
                  </a:cubicBezTo>
                  <a:cubicBezTo>
                    <a:pt x="9742" y="7058"/>
                    <a:pt x="9415" y="7154"/>
                    <a:pt x="9078" y="7154"/>
                  </a:cubicBezTo>
                  <a:cubicBezTo>
                    <a:pt x="8251" y="7154"/>
                    <a:pt x="7559" y="6558"/>
                    <a:pt x="7434" y="5741"/>
                  </a:cubicBezTo>
                  <a:cubicBezTo>
                    <a:pt x="7424" y="5683"/>
                    <a:pt x="7415" y="5616"/>
                    <a:pt x="7415" y="5558"/>
                  </a:cubicBezTo>
                  <a:cubicBezTo>
                    <a:pt x="7415" y="5635"/>
                    <a:pt x="7405" y="5712"/>
                    <a:pt x="7386" y="5789"/>
                  </a:cubicBezTo>
                  <a:cubicBezTo>
                    <a:pt x="7232" y="6679"/>
                    <a:pt x="6489" y="7170"/>
                    <a:pt x="5740" y="7170"/>
                  </a:cubicBezTo>
                  <a:cubicBezTo>
                    <a:pt x="5177" y="7170"/>
                    <a:pt x="4611" y="6893"/>
                    <a:pt x="4289" y="6299"/>
                  </a:cubicBezTo>
                  <a:cubicBezTo>
                    <a:pt x="4238" y="6205"/>
                    <a:pt x="4150" y="6142"/>
                    <a:pt x="4050" y="6142"/>
                  </a:cubicBezTo>
                  <a:cubicBezTo>
                    <a:pt x="4037" y="6142"/>
                    <a:pt x="4024" y="6143"/>
                    <a:pt x="4011" y="6145"/>
                  </a:cubicBezTo>
                  <a:cubicBezTo>
                    <a:pt x="3948" y="6150"/>
                    <a:pt x="3888" y="6152"/>
                    <a:pt x="3832" y="6152"/>
                  </a:cubicBezTo>
                  <a:cubicBezTo>
                    <a:pt x="2760" y="6152"/>
                    <a:pt x="2848" y="5316"/>
                    <a:pt x="2866" y="4924"/>
                  </a:cubicBezTo>
                  <a:cubicBezTo>
                    <a:pt x="2876" y="4799"/>
                    <a:pt x="2818" y="4674"/>
                    <a:pt x="2712" y="4597"/>
                  </a:cubicBezTo>
                  <a:cubicBezTo>
                    <a:pt x="2068" y="4116"/>
                    <a:pt x="1760" y="3356"/>
                    <a:pt x="1760" y="2491"/>
                  </a:cubicBezTo>
                  <a:cubicBezTo>
                    <a:pt x="1760" y="1952"/>
                    <a:pt x="1924" y="1433"/>
                    <a:pt x="2232" y="991"/>
                  </a:cubicBezTo>
                  <a:cubicBezTo>
                    <a:pt x="2366" y="808"/>
                    <a:pt x="2520" y="635"/>
                    <a:pt x="2693" y="471"/>
                  </a:cubicBezTo>
                  <a:cubicBezTo>
                    <a:pt x="2809" y="356"/>
                    <a:pt x="2539" y="164"/>
                    <a:pt x="2453" y="19"/>
                  </a:cubicBezTo>
                  <a:lnTo>
                    <a:pt x="2443"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39" name="Google Shape;22839;p82"/>
            <p:cNvSpPr/>
            <p:nvPr/>
          </p:nvSpPr>
          <p:spPr>
            <a:xfrm>
              <a:off x="3506590" y="3833812"/>
              <a:ext cx="396796" cy="313407"/>
            </a:xfrm>
            <a:custGeom>
              <a:avLst/>
              <a:gdLst/>
              <a:ahLst/>
              <a:cxnLst/>
              <a:rect l="l" t="t" r="r" b="b"/>
              <a:pathLst>
                <a:path w="15184" h="11993" extrusionOk="0">
                  <a:moveTo>
                    <a:pt x="5938" y="0"/>
                  </a:moveTo>
                  <a:cubicBezTo>
                    <a:pt x="5471" y="0"/>
                    <a:pt x="5001" y="174"/>
                    <a:pt x="4635" y="536"/>
                  </a:cubicBezTo>
                  <a:lnTo>
                    <a:pt x="4625" y="545"/>
                  </a:lnTo>
                  <a:lnTo>
                    <a:pt x="4606" y="545"/>
                  </a:lnTo>
                  <a:cubicBezTo>
                    <a:pt x="4494" y="527"/>
                    <a:pt x="4383" y="518"/>
                    <a:pt x="4274" y="518"/>
                  </a:cubicBezTo>
                  <a:cubicBezTo>
                    <a:pt x="2931" y="518"/>
                    <a:pt x="1909" y="1837"/>
                    <a:pt x="2327" y="3180"/>
                  </a:cubicBezTo>
                  <a:lnTo>
                    <a:pt x="2337" y="3199"/>
                  </a:lnTo>
                  <a:lnTo>
                    <a:pt x="2317" y="3209"/>
                  </a:lnTo>
                  <a:cubicBezTo>
                    <a:pt x="308" y="4074"/>
                    <a:pt x="0" y="6796"/>
                    <a:pt x="1760" y="8094"/>
                  </a:cubicBezTo>
                  <a:lnTo>
                    <a:pt x="1779" y="8103"/>
                  </a:lnTo>
                  <a:lnTo>
                    <a:pt x="1769" y="8132"/>
                  </a:lnTo>
                  <a:cubicBezTo>
                    <a:pt x="1035" y="9560"/>
                    <a:pt x="2134" y="11132"/>
                    <a:pt x="3581" y="11132"/>
                  </a:cubicBezTo>
                  <a:cubicBezTo>
                    <a:pt x="3801" y="11132"/>
                    <a:pt x="4029" y="11096"/>
                    <a:pt x="4260" y="11017"/>
                  </a:cubicBezTo>
                  <a:lnTo>
                    <a:pt x="4279" y="11007"/>
                  </a:lnTo>
                  <a:lnTo>
                    <a:pt x="4298" y="11027"/>
                  </a:lnTo>
                  <a:cubicBezTo>
                    <a:pt x="4414" y="11248"/>
                    <a:pt x="4587" y="11440"/>
                    <a:pt x="4789" y="11594"/>
                  </a:cubicBezTo>
                  <a:cubicBezTo>
                    <a:pt x="4832" y="11628"/>
                    <a:pt x="4877" y="11642"/>
                    <a:pt x="4919" y="11642"/>
                  </a:cubicBezTo>
                  <a:cubicBezTo>
                    <a:pt x="5093" y="11642"/>
                    <a:pt x="5226" y="11399"/>
                    <a:pt x="5048" y="11267"/>
                  </a:cubicBezTo>
                  <a:cubicBezTo>
                    <a:pt x="4837" y="11104"/>
                    <a:pt x="4683" y="10892"/>
                    <a:pt x="4587" y="10652"/>
                  </a:cubicBezTo>
                  <a:cubicBezTo>
                    <a:pt x="4551" y="10566"/>
                    <a:pt x="4468" y="10518"/>
                    <a:pt x="4385" y="10518"/>
                  </a:cubicBezTo>
                  <a:cubicBezTo>
                    <a:pt x="4355" y="10518"/>
                    <a:pt x="4326" y="10524"/>
                    <a:pt x="4298" y="10536"/>
                  </a:cubicBezTo>
                  <a:cubicBezTo>
                    <a:pt x="4062" y="10650"/>
                    <a:pt x="3820" y="10702"/>
                    <a:pt x="3585" y="10702"/>
                  </a:cubicBezTo>
                  <a:cubicBezTo>
                    <a:pt x="2670" y="10702"/>
                    <a:pt x="1862" y="9913"/>
                    <a:pt x="1962" y="8911"/>
                  </a:cubicBezTo>
                  <a:cubicBezTo>
                    <a:pt x="2057" y="8081"/>
                    <a:pt x="2740" y="7459"/>
                    <a:pt x="3568" y="7459"/>
                  </a:cubicBezTo>
                  <a:cubicBezTo>
                    <a:pt x="3574" y="7459"/>
                    <a:pt x="3580" y="7459"/>
                    <a:pt x="3587" y="7459"/>
                  </a:cubicBezTo>
                  <a:cubicBezTo>
                    <a:pt x="3866" y="7459"/>
                    <a:pt x="3866" y="7026"/>
                    <a:pt x="3587" y="7026"/>
                  </a:cubicBezTo>
                  <a:cubicBezTo>
                    <a:pt x="2991" y="7026"/>
                    <a:pt x="2433" y="7286"/>
                    <a:pt x="2048" y="7738"/>
                  </a:cubicBezTo>
                  <a:lnTo>
                    <a:pt x="2029" y="7757"/>
                  </a:lnTo>
                  <a:lnTo>
                    <a:pt x="2010" y="7738"/>
                  </a:lnTo>
                  <a:cubicBezTo>
                    <a:pt x="510" y="6632"/>
                    <a:pt x="779" y="4324"/>
                    <a:pt x="2491" y="3593"/>
                  </a:cubicBezTo>
                  <a:lnTo>
                    <a:pt x="2510" y="3584"/>
                  </a:lnTo>
                  <a:lnTo>
                    <a:pt x="2519" y="3603"/>
                  </a:lnTo>
                  <a:cubicBezTo>
                    <a:pt x="2894" y="4228"/>
                    <a:pt x="3558" y="4603"/>
                    <a:pt x="4289" y="4613"/>
                  </a:cubicBezTo>
                  <a:cubicBezTo>
                    <a:pt x="4568" y="4613"/>
                    <a:pt x="4568" y="4190"/>
                    <a:pt x="4289" y="4190"/>
                  </a:cubicBezTo>
                  <a:cubicBezTo>
                    <a:pt x="4283" y="4190"/>
                    <a:pt x="4277" y="4190"/>
                    <a:pt x="4271" y="4190"/>
                  </a:cubicBezTo>
                  <a:cubicBezTo>
                    <a:pt x="3347" y="4190"/>
                    <a:pt x="2606" y="3434"/>
                    <a:pt x="2635" y="2516"/>
                  </a:cubicBezTo>
                  <a:cubicBezTo>
                    <a:pt x="2662" y="1625"/>
                    <a:pt x="3384" y="935"/>
                    <a:pt x="4255" y="935"/>
                  </a:cubicBezTo>
                  <a:cubicBezTo>
                    <a:pt x="4295" y="935"/>
                    <a:pt x="4335" y="936"/>
                    <a:pt x="4375" y="939"/>
                  </a:cubicBezTo>
                  <a:cubicBezTo>
                    <a:pt x="4914" y="968"/>
                    <a:pt x="5404" y="1257"/>
                    <a:pt x="5673" y="1718"/>
                  </a:cubicBezTo>
                  <a:cubicBezTo>
                    <a:pt x="5720" y="1785"/>
                    <a:pt x="5784" y="1813"/>
                    <a:pt x="5846" y="1813"/>
                  </a:cubicBezTo>
                  <a:cubicBezTo>
                    <a:pt x="5989" y="1813"/>
                    <a:pt x="6126" y="1665"/>
                    <a:pt x="6039" y="1497"/>
                  </a:cubicBezTo>
                  <a:cubicBezTo>
                    <a:pt x="5827" y="1151"/>
                    <a:pt x="5520" y="872"/>
                    <a:pt x="5154" y="699"/>
                  </a:cubicBezTo>
                  <a:lnTo>
                    <a:pt x="5106" y="680"/>
                  </a:lnTo>
                  <a:lnTo>
                    <a:pt x="5154" y="651"/>
                  </a:lnTo>
                  <a:cubicBezTo>
                    <a:pt x="5401" y="493"/>
                    <a:pt x="5668" y="421"/>
                    <a:pt x="5928" y="421"/>
                  </a:cubicBezTo>
                  <a:cubicBezTo>
                    <a:pt x="6680" y="421"/>
                    <a:pt x="7376" y="1022"/>
                    <a:pt x="7376" y="1872"/>
                  </a:cubicBezTo>
                  <a:lnTo>
                    <a:pt x="7376" y="4959"/>
                  </a:lnTo>
                  <a:lnTo>
                    <a:pt x="7347" y="4959"/>
                  </a:lnTo>
                  <a:cubicBezTo>
                    <a:pt x="6924" y="4940"/>
                    <a:pt x="6625" y="4786"/>
                    <a:pt x="6433" y="4459"/>
                  </a:cubicBezTo>
                  <a:cubicBezTo>
                    <a:pt x="6387" y="4387"/>
                    <a:pt x="6323" y="4357"/>
                    <a:pt x="6259" y="4357"/>
                  </a:cubicBezTo>
                  <a:cubicBezTo>
                    <a:pt x="6111" y="4357"/>
                    <a:pt x="5967" y="4519"/>
                    <a:pt x="6068" y="4680"/>
                  </a:cubicBezTo>
                  <a:cubicBezTo>
                    <a:pt x="6347" y="5132"/>
                    <a:pt x="6779" y="5363"/>
                    <a:pt x="7356" y="5382"/>
                  </a:cubicBezTo>
                  <a:lnTo>
                    <a:pt x="7376" y="5382"/>
                  </a:lnTo>
                  <a:lnTo>
                    <a:pt x="7376" y="8603"/>
                  </a:lnTo>
                  <a:lnTo>
                    <a:pt x="7327" y="8555"/>
                  </a:lnTo>
                  <a:cubicBezTo>
                    <a:pt x="7049" y="8286"/>
                    <a:pt x="6683" y="8142"/>
                    <a:pt x="6299" y="8142"/>
                  </a:cubicBezTo>
                  <a:lnTo>
                    <a:pt x="4991" y="8142"/>
                  </a:lnTo>
                  <a:cubicBezTo>
                    <a:pt x="4712" y="8142"/>
                    <a:pt x="4712" y="8565"/>
                    <a:pt x="4991" y="8565"/>
                  </a:cubicBezTo>
                  <a:lnTo>
                    <a:pt x="6299" y="8565"/>
                  </a:lnTo>
                  <a:cubicBezTo>
                    <a:pt x="6895" y="8565"/>
                    <a:pt x="7385" y="9046"/>
                    <a:pt x="7385" y="9642"/>
                  </a:cubicBezTo>
                  <a:lnTo>
                    <a:pt x="7385" y="10113"/>
                  </a:lnTo>
                  <a:cubicBezTo>
                    <a:pt x="7385" y="10927"/>
                    <a:pt x="6717" y="11565"/>
                    <a:pt x="5937" y="11565"/>
                  </a:cubicBezTo>
                  <a:cubicBezTo>
                    <a:pt x="5860" y="11565"/>
                    <a:pt x="5781" y="11559"/>
                    <a:pt x="5702" y="11546"/>
                  </a:cubicBezTo>
                  <a:lnTo>
                    <a:pt x="5664" y="11546"/>
                  </a:lnTo>
                  <a:cubicBezTo>
                    <a:pt x="5404" y="11546"/>
                    <a:pt x="5375" y="11931"/>
                    <a:pt x="5635" y="11969"/>
                  </a:cubicBezTo>
                  <a:cubicBezTo>
                    <a:pt x="5733" y="11985"/>
                    <a:pt x="5831" y="11992"/>
                    <a:pt x="5928" y="11992"/>
                  </a:cubicBezTo>
                  <a:cubicBezTo>
                    <a:pt x="6602" y="11992"/>
                    <a:pt x="7232" y="11623"/>
                    <a:pt x="7568" y="11027"/>
                  </a:cubicBezTo>
                  <a:lnTo>
                    <a:pt x="7587" y="10979"/>
                  </a:lnTo>
                  <a:lnTo>
                    <a:pt x="7616" y="11027"/>
                  </a:lnTo>
                  <a:cubicBezTo>
                    <a:pt x="7951" y="11630"/>
                    <a:pt x="8587" y="11993"/>
                    <a:pt x="9260" y="11993"/>
                  </a:cubicBezTo>
                  <a:cubicBezTo>
                    <a:pt x="9359" y="11993"/>
                    <a:pt x="9459" y="11985"/>
                    <a:pt x="9558" y="11969"/>
                  </a:cubicBezTo>
                  <a:cubicBezTo>
                    <a:pt x="9822" y="11924"/>
                    <a:pt x="9776" y="11552"/>
                    <a:pt x="9535" y="11552"/>
                  </a:cubicBezTo>
                  <a:cubicBezTo>
                    <a:pt x="9521" y="11552"/>
                    <a:pt x="9506" y="11553"/>
                    <a:pt x="9491" y="11555"/>
                  </a:cubicBezTo>
                  <a:cubicBezTo>
                    <a:pt x="9415" y="11567"/>
                    <a:pt x="9339" y="11573"/>
                    <a:pt x="9265" y="11573"/>
                  </a:cubicBezTo>
                  <a:cubicBezTo>
                    <a:pt x="8475" y="11573"/>
                    <a:pt x="7808" y="10940"/>
                    <a:pt x="7808" y="10123"/>
                  </a:cubicBezTo>
                  <a:lnTo>
                    <a:pt x="7808" y="8257"/>
                  </a:lnTo>
                  <a:cubicBezTo>
                    <a:pt x="7808" y="7661"/>
                    <a:pt x="8289" y="7180"/>
                    <a:pt x="8895" y="7180"/>
                  </a:cubicBezTo>
                  <a:lnTo>
                    <a:pt x="10789" y="7180"/>
                  </a:lnTo>
                  <a:cubicBezTo>
                    <a:pt x="11078" y="7180"/>
                    <a:pt x="11078" y="6757"/>
                    <a:pt x="10789" y="6757"/>
                  </a:cubicBezTo>
                  <a:lnTo>
                    <a:pt x="8895" y="6757"/>
                  </a:lnTo>
                  <a:cubicBezTo>
                    <a:pt x="8510" y="6757"/>
                    <a:pt x="8135" y="6901"/>
                    <a:pt x="7856" y="7171"/>
                  </a:cubicBezTo>
                  <a:lnTo>
                    <a:pt x="7808" y="7219"/>
                  </a:lnTo>
                  <a:lnTo>
                    <a:pt x="7808" y="6344"/>
                  </a:lnTo>
                  <a:lnTo>
                    <a:pt x="7837" y="6344"/>
                  </a:lnTo>
                  <a:cubicBezTo>
                    <a:pt x="8731" y="6305"/>
                    <a:pt x="9443" y="5565"/>
                    <a:pt x="9443" y="4670"/>
                  </a:cubicBezTo>
                  <a:cubicBezTo>
                    <a:pt x="9443" y="4531"/>
                    <a:pt x="9335" y="4461"/>
                    <a:pt x="9227" y="4461"/>
                  </a:cubicBezTo>
                  <a:cubicBezTo>
                    <a:pt x="9118" y="4461"/>
                    <a:pt x="9010" y="4531"/>
                    <a:pt x="9010" y="4670"/>
                  </a:cubicBezTo>
                  <a:cubicBezTo>
                    <a:pt x="9010" y="5334"/>
                    <a:pt x="8501" y="5872"/>
                    <a:pt x="7847" y="5920"/>
                  </a:cubicBezTo>
                  <a:lnTo>
                    <a:pt x="7818" y="5920"/>
                  </a:lnTo>
                  <a:lnTo>
                    <a:pt x="7818" y="1882"/>
                  </a:lnTo>
                  <a:cubicBezTo>
                    <a:pt x="7818" y="1031"/>
                    <a:pt x="8513" y="431"/>
                    <a:pt x="9265" y="431"/>
                  </a:cubicBezTo>
                  <a:cubicBezTo>
                    <a:pt x="9525" y="431"/>
                    <a:pt x="9792" y="502"/>
                    <a:pt x="10039" y="661"/>
                  </a:cubicBezTo>
                  <a:lnTo>
                    <a:pt x="10078" y="689"/>
                  </a:lnTo>
                  <a:lnTo>
                    <a:pt x="10039" y="709"/>
                  </a:lnTo>
                  <a:cubicBezTo>
                    <a:pt x="9664" y="882"/>
                    <a:pt x="9356" y="1161"/>
                    <a:pt x="9154" y="1507"/>
                  </a:cubicBezTo>
                  <a:cubicBezTo>
                    <a:pt x="9067" y="1669"/>
                    <a:pt x="9202" y="1821"/>
                    <a:pt x="9343" y="1821"/>
                  </a:cubicBezTo>
                  <a:cubicBezTo>
                    <a:pt x="9403" y="1821"/>
                    <a:pt x="9464" y="1794"/>
                    <a:pt x="9510" y="1728"/>
                  </a:cubicBezTo>
                  <a:cubicBezTo>
                    <a:pt x="9828" y="1201"/>
                    <a:pt x="10366" y="939"/>
                    <a:pt x="10903" y="939"/>
                  </a:cubicBezTo>
                  <a:cubicBezTo>
                    <a:pt x="11455" y="939"/>
                    <a:pt x="12006" y="1216"/>
                    <a:pt x="12318" y="1766"/>
                  </a:cubicBezTo>
                  <a:cubicBezTo>
                    <a:pt x="12934" y="2853"/>
                    <a:pt x="12145" y="4190"/>
                    <a:pt x="10905" y="4190"/>
                  </a:cubicBezTo>
                  <a:cubicBezTo>
                    <a:pt x="10616" y="4190"/>
                    <a:pt x="10616" y="4613"/>
                    <a:pt x="10905" y="4613"/>
                  </a:cubicBezTo>
                  <a:cubicBezTo>
                    <a:pt x="11626" y="4613"/>
                    <a:pt x="12299" y="4228"/>
                    <a:pt x="12664" y="3613"/>
                  </a:cubicBezTo>
                  <a:lnTo>
                    <a:pt x="12684" y="3584"/>
                  </a:lnTo>
                  <a:lnTo>
                    <a:pt x="12703" y="3593"/>
                  </a:lnTo>
                  <a:cubicBezTo>
                    <a:pt x="14414" y="4324"/>
                    <a:pt x="14674" y="6642"/>
                    <a:pt x="13184" y="7738"/>
                  </a:cubicBezTo>
                  <a:lnTo>
                    <a:pt x="13164" y="7757"/>
                  </a:lnTo>
                  <a:lnTo>
                    <a:pt x="13145" y="7738"/>
                  </a:lnTo>
                  <a:cubicBezTo>
                    <a:pt x="12761" y="7286"/>
                    <a:pt x="12193" y="7036"/>
                    <a:pt x="11607" y="7036"/>
                  </a:cubicBezTo>
                  <a:cubicBezTo>
                    <a:pt x="11318" y="7036"/>
                    <a:pt x="11318" y="7459"/>
                    <a:pt x="11607" y="7459"/>
                  </a:cubicBezTo>
                  <a:cubicBezTo>
                    <a:pt x="12376" y="7459"/>
                    <a:pt x="13039" y="8007"/>
                    <a:pt x="13193" y="8757"/>
                  </a:cubicBezTo>
                  <a:cubicBezTo>
                    <a:pt x="13328" y="9363"/>
                    <a:pt x="13087" y="9988"/>
                    <a:pt x="12597" y="10363"/>
                  </a:cubicBezTo>
                  <a:cubicBezTo>
                    <a:pt x="12305" y="10592"/>
                    <a:pt x="11952" y="10709"/>
                    <a:pt x="11596" y="10709"/>
                  </a:cubicBezTo>
                  <a:cubicBezTo>
                    <a:pt x="11354" y="10709"/>
                    <a:pt x="11111" y="10655"/>
                    <a:pt x="10885" y="10546"/>
                  </a:cubicBezTo>
                  <a:cubicBezTo>
                    <a:pt x="10852" y="10529"/>
                    <a:pt x="10818" y="10521"/>
                    <a:pt x="10785" y="10521"/>
                  </a:cubicBezTo>
                  <a:cubicBezTo>
                    <a:pt x="10704" y="10521"/>
                    <a:pt x="10631" y="10569"/>
                    <a:pt x="10597" y="10652"/>
                  </a:cubicBezTo>
                  <a:cubicBezTo>
                    <a:pt x="10501" y="10892"/>
                    <a:pt x="10337" y="11104"/>
                    <a:pt x="10135" y="11267"/>
                  </a:cubicBezTo>
                  <a:cubicBezTo>
                    <a:pt x="9957" y="11406"/>
                    <a:pt x="10091" y="11652"/>
                    <a:pt x="10265" y="11652"/>
                  </a:cubicBezTo>
                  <a:cubicBezTo>
                    <a:pt x="10307" y="11652"/>
                    <a:pt x="10352" y="11637"/>
                    <a:pt x="10395" y="11604"/>
                  </a:cubicBezTo>
                  <a:cubicBezTo>
                    <a:pt x="10597" y="11440"/>
                    <a:pt x="10760" y="11248"/>
                    <a:pt x="10885" y="11027"/>
                  </a:cubicBezTo>
                  <a:lnTo>
                    <a:pt x="10895" y="11007"/>
                  </a:lnTo>
                  <a:lnTo>
                    <a:pt x="10914" y="11017"/>
                  </a:lnTo>
                  <a:cubicBezTo>
                    <a:pt x="11134" y="11093"/>
                    <a:pt x="11363" y="11130"/>
                    <a:pt x="11592" y="11130"/>
                  </a:cubicBezTo>
                  <a:cubicBezTo>
                    <a:pt x="12031" y="11130"/>
                    <a:pt x="12467" y="10991"/>
                    <a:pt x="12828" y="10719"/>
                  </a:cubicBezTo>
                  <a:cubicBezTo>
                    <a:pt x="13376" y="10315"/>
                    <a:pt x="13684" y="9652"/>
                    <a:pt x="13645" y="8969"/>
                  </a:cubicBezTo>
                  <a:cubicBezTo>
                    <a:pt x="13626" y="8671"/>
                    <a:pt x="13549" y="8392"/>
                    <a:pt x="13405" y="8132"/>
                  </a:cubicBezTo>
                  <a:lnTo>
                    <a:pt x="13395" y="8103"/>
                  </a:lnTo>
                  <a:lnTo>
                    <a:pt x="13414" y="8094"/>
                  </a:lnTo>
                  <a:cubicBezTo>
                    <a:pt x="15184" y="6796"/>
                    <a:pt x="14876" y="4074"/>
                    <a:pt x="12866" y="3209"/>
                  </a:cubicBezTo>
                  <a:lnTo>
                    <a:pt x="12876" y="3209"/>
                  </a:lnTo>
                  <a:lnTo>
                    <a:pt x="12857" y="3199"/>
                  </a:lnTo>
                  <a:lnTo>
                    <a:pt x="12857" y="3170"/>
                  </a:lnTo>
                  <a:cubicBezTo>
                    <a:pt x="13276" y="1832"/>
                    <a:pt x="12255" y="511"/>
                    <a:pt x="10908" y="511"/>
                  </a:cubicBezTo>
                  <a:cubicBezTo>
                    <a:pt x="10803" y="511"/>
                    <a:pt x="10696" y="519"/>
                    <a:pt x="10587" y="536"/>
                  </a:cubicBezTo>
                  <a:lnTo>
                    <a:pt x="10568" y="536"/>
                  </a:lnTo>
                  <a:lnTo>
                    <a:pt x="10558" y="526"/>
                  </a:lnTo>
                  <a:cubicBezTo>
                    <a:pt x="10191" y="171"/>
                    <a:pt x="9726" y="1"/>
                    <a:pt x="9266" y="1"/>
                  </a:cubicBezTo>
                  <a:cubicBezTo>
                    <a:pt x="8616" y="1"/>
                    <a:pt x="7974" y="338"/>
                    <a:pt x="7626" y="968"/>
                  </a:cubicBezTo>
                  <a:lnTo>
                    <a:pt x="7597" y="1007"/>
                  </a:lnTo>
                  <a:lnTo>
                    <a:pt x="7577" y="968"/>
                  </a:lnTo>
                  <a:cubicBezTo>
                    <a:pt x="7231" y="336"/>
                    <a:pt x="6587" y="0"/>
                    <a:pt x="5938" y="0"/>
                  </a:cubicBezTo>
                  <a:close/>
                </a:path>
              </a:pathLst>
            </a:custGeom>
            <a:solidFill>
              <a:srgbClr val="6376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40" name="Google Shape;22840;p82"/>
          <p:cNvGrpSpPr/>
          <p:nvPr/>
        </p:nvGrpSpPr>
        <p:grpSpPr>
          <a:xfrm>
            <a:off x="3692384" y="2620486"/>
            <a:ext cx="139408" cy="488887"/>
            <a:chOff x="2769288" y="1965364"/>
            <a:chExt cx="104556" cy="366665"/>
          </a:xfrm>
        </p:grpSpPr>
        <p:sp>
          <p:nvSpPr>
            <p:cNvPr id="22841" name="Google Shape;22841;p82"/>
            <p:cNvSpPr/>
            <p:nvPr/>
          </p:nvSpPr>
          <p:spPr>
            <a:xfrm>
              <a:off x="2787372" y="1965364"/>
              <a:ext cx="68127" cy="69382"/>
            </a:xfrm>
            <a:custGeom>
              <a:avLst/>
              <a:gdLst/>
              <a:ahLst/>
              <a:cxnLst/>
              <a:rect l="l" t="t" r="r" b="b"/>
              <a:pathLst>
                <a:path w="2607" h="2655" extrusionOk="0">
                  <a:moveTo>
                    <a:pt x="549" y="1"/>
                  </a:moveTo>
                  <a:cubicBezTo>
                    <a:pt x="251" y="1"/>
                    <a:pt x="1" y="241"/>
                    <a:pt x="1" y="539"/>
                  </a:cubicBezTo>
                  <a:lnTo>
                    <a:pt x="1" y="2116"/>
                  </a:lnTo>
                  <a:cubicBezTo>
                    <a:pt x="1" y="2415"/>
                    <a:pt x="251" y="2655"/>
                    <a:pt x="549" y="2655"/>
                  </a:cubicBezTo>
                  <a:lnTo>
                    <a:pt x="2059" y="2655"/>
                  </a:lnTo>
                  <a:cubicBezTo>
                    <a:pt x="2357" y="2655"/>
                    <a:pt x="2607" y="2415"/>
                    <a:pt x="2607" y="2116"/>
                  </a:cubicBezTo>
                  <a:lnTo>
                    <a:pt x="2607" y="539"/>
                  </a:lnTo>
                  <a:cubicBezTo>
                    <a:pt x="2607" y="241"/>
                    <a:pt x="2357" y="1"/>
                    <a:pt x="2059" y="1"/>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2" name="Google Shape;22842;p82"/>
            <p:cNvSpPr/>
            <p:nvPr/>
          </p:nvSpPr>
          <p:spPr>
            <a:xfrm>
              <a:off x="2778853" y="2014624"/>
              <a:ext cx="85192" cy="55323"/>
            </a:xfrm>
            <a:custGeom>
              <a:avLst/>
              <a:gdLst/>
              <a:ahLst/>
              <a:cxnLst/>
              <a:rect l="l" t="t" r="r" b="b"/>
              <a:pathLst>
                <a:path w="3260" h="2117" extrusionOk="0">
                  <a:moveTo>
                    <a:pt x="548" y="1"/>
                  </a:moveTo>
                  <a:cubicBezTo>
                    <a:pt x="240" y="1"/>
                    <a:pt x="0" y="241"/>
                    <a:pt x="0" y="539"/>
                  </a:cubicBezTo>
                  <a:lnTo>
                    <a:pt x="0" y="1568"/>
                  </a:lnTo>
                  <a:cubicBezTo>
                    <a:pt x="0" y="1876"/>
                    <a:pt x="240" y="2116"/>
                    <a:pt x="548" y="2116"/>
                  </a:cubicBezTo>
                  <a:lnTo>
                    <a:pt x="2721" y="2116"/>
                  </a:lnTo>
                  <a:cubicBezTo>
                    <a:pt x="3019" y="2116"/>
                    <a:pt x="3260" y="1876"/>
                    <a:pt x="3260" y="1568"/>
                  </a:cubicBezTo>
                  <a:lnTo>
                    <a:pt x="3260" y="539"/>
                  </a:lnTo>
                  <a:cubicBezTo>
                    <a:pt x="3260" y="241"/>
                    <a:pt x="3019" y="1"/>
                    <a:pt x="2721"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3" name="Google Shape;22843;p82"/>
            <p:cNvSpPr/>
            <p:nvPr/>
          </p:nvSpPr>
          <p:spPr>
            <a:xfrm>
              <a:off x="2806239" y="2014624"/>
              <a:ext cx="30418" cy="32195"/>
            </a:xfrm>
            <a:custGeom>
              <a:avLst/>
              <a:gdLst/>
              <a:ahLst/>
              <a:cxnLst/>
              <a:rect l="l" t="t" r="r" b="b"/>
              <a:pathLst>
                <a:path w="1164" h="1232" extrusionOk="0">
                  <a:moveTo>
                    <a:pt x="0" y="1"/>
                  </a:moveTo>
                  <a:lnTo>
                    <a:pt x="0" y="1231"/>
                  </a:lnTo>
                  <a:lnTo>
                    <a:pt x="1164" y="1231"/>
                  </a:lnTo>
                  <a:lnTo>
                    <a:pt x="1164" y="1"/>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4" name="Google Shape;22844;p82"/>
            <p:cNvSpPr/>
            <p:nvPr/>
          </p:nvSpPr>
          <p:spPr>
            <a:xfrm>
              <a:off x="2769288" y="2046793"/>
              <a:ext cx="104556" cy="285236"/>
            </a:xfrm>
            <a:custGeom>
              <a:avLst/>
              <a:gdLst/>
              <a:ahLst/>
              <a:cxnLst/>
              <a:rect l="l" t="t" r="r" b="b"/>
              <a:pathLst>
                <a:path w="4001" h="10915" extrusionOk="0">
                  <a:moveTo>
                    <a:pt x="472" y="0"/>
                  </a:moveTo>
                  <a:cubicBezTo>
                    <a:pt x="212" y="0"/>
                    <a:pt x="1" y="212"/>
                    <a:pt x="1" y="472"/>
                  </a:cubicBezTo>
                  <a:lnTo>
                    <a:pt x="1" y="10367"/>
                  </a:lnTo>
                  <a:cubicBezTo>
                    <a:pt x="1" y="10665"/>
                    <a:pt x="231" y="10905"/>
                    <a:pt x="529" y="10915"/>
                  </a:cubicBezTo>
                  <a:lnTo>
                    <a:pt x="3462" y="10915"/>
                  </a:lnTo>
                  <a:cubicBezTo>
                    <a:pt x="3760" y="10905"/>
                    <a:pt x="3991" y="10665"/>
                    <a:pt x="4001" y="10367"/>
                  </a:cubicBezTo>
                  <a:lnTo>
                    <a:pt x="4001" y="472"/>
                  </a:lnTo>
                  <a:cubicBezTo>
                    <a:pt x="4001" y="212"/>
                    <a:pt x="3789" y="0"/>
                    <a:pt x="3520" y="0"/>
                  </a:cubicBezTo>
                  <a:close/>
                </a:path>
              </a:pathLst>
            </a:custGeom>
            <a:solidFill>
              <a:srgbClr val="C5D1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5" name="Google Shape;22845;p82"/>
            <p:cNvSpPr/>
            <p:nvPr/>
          </p:nvSpPr>
          <p:spPr>
            <a:xfrm>
              <a:off x="2793670" y="2046793"/>
              <a:ext cx="80175" cy="214626"/>
            </a:xfrm>
            <a:custGeom>
              <a:avLst/>
              <a:gdLst/>
              <a:ahLst/>
              <a:cxnLst/>
              <a:rect l="l" t="t" r="r" b="b"/>
              <a:pathLst>
                <a:path w="3068" h="8213" extrusionOk="0">
                  <a:moveTo>
                    <a:pt x="0" y="0"/>
                  </a:moveTo>
                  <a:lnTo>
                    <a:pt x="0" y="7674"/>
                  </a:lnTo>
                  <a:cubicBezTo>
                    <a:pt x="10" y="7963"/>
                    <a:pt x="241" y="8213"/>
                    <a:pt x="539" y="8213"/>
                  </a:cubicBezTo>
                  <a:lnTo>
                    <a:pt x="3068" y="8213"/>
                  </a:lnTo>
                  <a:lnTo>
                    <a:pt x="3068" y="472"/>
                  </a:lnTo>
                  <a:cubicBezTo>
                    <a:pt x="3068" y="212"/>
                    <a:pt x="2856" y="0"/>
                    <a:pt x="2587"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6" name="Google Shape;22846;p82"/>
            <p:cNvSpPr/>
            <p:nvPr/>
          </p:nvSpPr>
          <p:spPr>
            <a:xfrm>
              <a:off x="2769288" y="2287787"/>
              <a:ext cx="104556" cy="44007"/>
            </a:xfrm>
            <a:custGeom>
              <a:avLst/>
              <a:gdLst/>
              <a:ahLst/>
              <a:cxnLst/>
              <a:rect l="l" t="t" r="r" b="b"/>
              <a:pathLst>
                <a:path w="4001" h="1684" extrusionOk="0">
                  <a:moveTo>
                    <a:pt x="1" y="0"/>
                  </a:moveTo>
                  <a:lnTo>
                    <a:pt x="1" y="1145"/>
                  </a:lnTo>
                  <a:cubicBezTo>
                    <a:pt x="1" y="1443"/>
                    <a:pt x="231" y="1683"/>
                    <a:pt x="529" y="1683"/>
                  </a:cubicBezTo>
                  <a:lnTo>
                    <a:pt x="3462" y="1683"/>
                  </a:lnTo>
                  <a:cubicBezTo>
                    <a:pt x="3760" y="1683"/>
                    <a:pt x="3991" y="1443"/>
                    <a:pt x="4001" y="1145"/>
                  </a:cubicBezTo>
                  <a:lnTo>
                    <a:pt x="4001" y="0"/>
                  </a:ln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7" name="Google Shape;22847;p82"/>
            <p:cNvSpPr/>
            <p:nvPr/>
          </p:nvSpPr>
          <p:spPr>
            <a:xfrm>
              <a:off x="278337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14" y="1072"/>
                    <a:pt x="414" y="1053"/>
                    <a:pt x="414" y="1044"/>
                  </a:cubicBezTo>
                  <a:lnTo>
                    <a:pt x="414" y="217"/>
                  </a:lnTo>
                  <a:lnTo>
                    <a:pt x="423" y="217"/>
                  </a:lnTo>
                  <a:cubicBezTo>
                    <a:pt x="423" y="72"/>
                    <a:pt x="317"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8" name="Google Shape;22848;p82"/>
            <p:cNvSpPr/>
            <p:nvPr/>
          </p:nvSpPr>
          <p:spPr>
            <a:xfrm>
              <a:off x="2805220" y="2303492"/>
              <a:ext cx="11080" cy="28537"/>
            </a:xfrm>
            <a:custGeom>
              <a:avLst/>
              <a:gdLst/>
              <a:ahLst/>
              <a:cxnLst/>
              <a:rect l="l" t="t" r="r" b="b"/>
              <a:pathLst>
                <a:path w="424" h="1092" extrusionOk="0">
                  <a:moveTo>
                    <a:pt x="212" y="0"/>
                  </a:moveTo>
                  <a:cubicBezTo>
                    <a:pt x="106" y="0"/>
                    <a:pt x="1" y="72"/>
                    <a:pt x="1" y="217"/>
                  </a:cubicBezTo>
                  <a:lnTo>
                    <a:pt x="1" y="1044"/>
                  </a:lnTo>
                  <a:cubicBezTo>
                    <a:pt x="1" y="1053"/>
                    <a:pt x="1" y="1072"/>
                    <a:pt x="1" y="1092"/>
                  </a:cubicBezTo>
                  <a:lnTo>
                    <a:pt x="414" y="1092"/>
                  </a:lnTo>
                  <a:cubicBezTo>
                    <a:pt x="414" y="1072"/>
                    <a:pt x="414" y="1053"/>
                    <a:pt x="414" y="1044"/>
                  </a:cubicBezTo>
                  <a:lnTo>
                    <a:pt x="414" y="217"/>
                  </a:lnTo>
                  <a:lnTo>
                    <a:pt x="424" y="217"/>
                  </a:lnTo>
                  <a:cubicBezTo>
                    <a:pt x="424"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49" name="Google Shape;22849;p82"/>
            <p:cNvSpPr/>
            <p:nvPr/>
          </p:nvSpPr>
          <p:spPr>
            <a:xfrm>
              <a:off x="2827093" y="2303492"/>
              <a:ext cx="11080" cy="28537"/>
            </a:xfrm>
            <a:custGeom>
              <a:avLst/>
              <a:gdLst/>
              <a:ahLst/>
              <a:cxnLst/>
              <a:rect l="l" t="t" r="r" b="b"/>
              <a:pathLst>
                <a:path w="424" h="1092" extrusionOk="0">
                  <a:moveTo>
                    <a:pt x="212" y="0"/>
                  </a:moveTo>
                  <a:cubicBezTo>
                    <a:pt x="106" y="0"/>
                    <a:pt x="0" y="72"/>
                    <a:pt x="0" y="217"/>
                  </a:cubicBezTo>
                  <a:lnTo>
                    <a:pt x="0" y="1044"/>
                  </a:lnTo>
                  <a:cubicBezTo>
                    <a:pt x="0" y="1053"/>
                    <a:pt x="0" y="1072"/>
                    <a:pt x="0" y="1092"/>
                  </a:cubicBezTo>
                  <a:lnTo>
                    <a:pt x="414" y="1092"/>
                  </a:lnTo>
                  <a:cubicBezTo>
                    <a:pt x="423" y="1072"/>
                    <a:pt x="423" y="1053"/>
                    <a:pt x="414" y="1044"/>
                  </a:cubicBezTo>
                  <a:lnTo>
                    <a:pt x="414" y="217"/>
                  </a:lnTo>
                  <a:lnTo>
                    <a:pt x="423" y="217"/>
                  </a:lnTo>
                  <a:cubicBezTo>
                    <a:pt x="423" y="72"/>
                    <a:pt x="318" y="0"/>
                    <a:pt x="21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0" name="Google Shape;22850;p82"/>
            <p:cNvSpPr/>
            <p:nvPr/>
          </p:nvSpPr>
          <p:spPr>
            <a:xfrm>
              <a:off x="2848940" y="2303414"/>
              <a:ext cx="11342" cy="28380"/>
            </a:xfrm>
            <a:custGeom>
              <a:avLst/>
              <a:gdLst/>
              <a:ahLst/>
              <a:cxnLst/>
              <a:rect l="l" t="t" r="r" b="b"/>
              <a:pathLst>
                <a:path w="434" h="1086" extrusionOk="0">
                  <a:moveTo>
                    <a:pt x="217" y="1"/>
                  </a:moveTo>
                  <a:cubicBezTo>
                    <a:pt x="109" y="1"/>
                    <a:pt x="1" y="71"/>
                    <a:pt x="1" y="210"/>
                  </a:cubicBezTo>
                  <a:lnTo>
                    <a:pt x="1" y="1047"/>
                  </a:lnTo>
                  <a:cubicBezTo>
                    <a:pt x="1" y="1056"/>
                    <a:pt x="1" y="1075"/>
                    <a:pt x="1" y="1085"/>
                  </a:cubicBezTo>
                  <a:lnTo>
                    <a:pt x="424" y="1085"/>
                  </a:lnTo>
                  <a:cubicBezTo>
                    <a:pt x="424" y="1075"/>
                    <a:pt x="424" y="1056"/>
                    <a:pt x="424" y="1047"/>
                  </a:cubicBezTo>
                  <a:lnTo>
                    <a:pt x="424" y="220"/>
                  </a:lnTo>
                  <a:lnTo>
                    <a:pt x="434" y="210"/>
                  </a:lnTo>
                  <a:cubicBezTo>
                    <a:pt x="434" y="71"/>
                    <a:pt x="325" y="1"/>
                    <a:pt x="21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1" name="Google Shape;22851;p82"/>
            <p:cNvSpPr/>
            <p:nvPr/>
          </p:nvSpPr>
          <p:spPr>
            <a:xfrm>
              <a:off x="2818287" y="2046793"/>
              <a:ext cx="24146" cy="91046"/>
            </a:xfrm>
            <a:custGeom>
              <a:avLst/>
              <a:gdLst/>
              <a:ahLst/>
              <a:cxnLst/>
              <a:rect l="l" t="t" r="r" b="b"/>
              <a:pathLst>
                <a:path w="924" h="3484" extrusionOk="0">
                  <a:moveTo>
                    <a:pt x="1" y="0"/>
                  </a:moveTo>
                  <a:lnTo>
                    <a:pt x="1" y="3030"/>
                  </a:lnTo>
                  <a:cubicBezTo>
                    <a:pt x="1" y="3332"/>
                    <a:pt x="232" y="3484"/>
                    <a:pt x="462" y="3484"/>
                  </a:cubicBezTo>
                  <a:cubicBezTo>
                    <a:pt x="693" y="3484"/>
                    <a:pt x="924" y="3332"/>
                    <a:pt x="924" y="3030"/>
                  </a:cubicBezTo>
                  <a:lnTo>
                    <a:pt x="924" y="0"/>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2" name="Google Shape;22852;p82"/>
            <p:cNvSpPr/>
            <p:nvPr/>
          </p:nvSpPr>
          <p:spPr>
            <a:xfrm>
              <a:off x="2818287" y="2046793"/>
              <a:ext cx="24146" cy="67187"/>
            </a:xfrm>
            <a:custGeom>
              <a:avLst/>
              <a:gdLst/>
              <a:ahLst/>
              <a:cxnLst/>
              <a:rect l="l" t="t" r="r" b="b"/>
              <a:pathLst>
                <a:path w="924" h="2571" extrusionOk="0">
                  <a:moveTo>
                    <a:pt x="1" y="0"/>
                  </a:moveTo>
                  <a:lnTo>
                    <a:pt x="1" y="2116"/>
                  </a:lnTo>
                  <a:cubicBezTo>
                    <a:pt x="1" y="2419"/>
                    <a:pt x="232" y="2570"/>
                    <a:pt x="462" y="2570"/>
                  </a:cubicBezTo>
                  <a:cubicBezTo>
                    <a:pt x="693" y="2570"/>
                    <a:pt x="924" y="2419"/>
                    <a:pt x="924" y="2116"/>
                  </a:cubicBezTo>
                  <a:lnTo>
                    <a:pt x="924"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53" name="Google Shape;22853;p82"/>
          <p:cNvGrpSpPr/>
          <p:nvPr/>
        </p:nvGrpSpPr>
        <p:grpSpPr>
          <a:xfrm>
            <a:off x="5288906" y="2681148"/>
            <a:ext cx="489549" cy="367597"/>
            <a:chOff x="3966679" y="2010861"/>
            <a:chExt cx="367162" cy="275698"/>
          </a:xfrm>
        </p:grpSpPr>
        <p:sp>
          <p:nvSpPr>
            <p:cNvPr id="22854" name="Google Shape;22854;p82"/>
            <p:cNvSpPr/>
            <p:nvPr/>
          </p:nvSpPr>
          <p:spPr>
            <a:xfrm>
              <a:off x="3966679" y="2038509"/>
              <a:ext cx="367162" cy="248050"/>
            </a:xfrm>
            <a:custGeom>
              <a:avLst/>
              <a:gdLst/>
              <a:ahLst/>
              <a:cxnLst/>
              <a:rect l="l" t="t" r="r" b="b"/>
              <a:pathLst>
                <a:path w="14050" h="9492" extrusionOk="0">
                  <a:moveTo>
                    <a:pt x="20" y="0"/>
                  </a:moveTo>
                  <a:lnTo>
                    <a:pt x="11" y="8376"/>
                  </a:lnTo>
                  <a:cubicBezTo>
                    <a:pt x="1" y="8982"/>
                    <a:pt x="491" y="9472"/>
                    <a:pt x="1097" y="9472"/>
                  </a:cubicBezTo>
                  <a:lnTo>
                    <a:pt x="14031" y="9491"/>
                  </a:lnTo>
                  <a:lnTo>
                    <a:pt x="14050" y="19"/>
                  </a:lnTo>
                  <a:lnTo>
                    <a:pt x="20"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5" name="Google Shape;22855;p82"/>
            <p:cNvSpPr/>
            <p:nvPr/>
          </p:nvSpPr>
          <p:spPr>
            <a:xfrm>
              <a:off x="4067969" y="2068117"/>
              <a:ext cx="236473" cy="185018"/>
            </a:xfrm>
            <a:custGeom>
              <a:avLst/>
              <a:gdLst/>
              <a:ahLst/>
              <a:cxnLst/>
              <a:rect l="l" t="t" r="r" b="b"/>
              <a:pathLst>
                <a:path w="9049" h="7080" extrusionOk="0">
                  <a:moveTo>
                    <a:pt x="6751" y="435"/>
                  </a:moveTo>
                  <a:lnTo>
                    <a:pt x="6751" y="2012"/>
                  </a:lnTo>
                  <a:lnTo>
                    <a:pt x="3702" y="2012"/>
                  </a:lnTo>
                  <a:lnTo>
                    <a:pt x="3702" y="435"/>
                  </a:lnTo>
                  <a:close/>
                  <a:moveTo>
                    <a:pt x="3270" y="3723"/>
                  </a:moveTo>
                  <a:lnTo>
                    <a:pt x="3270" y="6637"/>
                  </a:lnTo>
                  <a:lnTo>
                    <a:pt x="2010" y="6637"/>
                  </a:lnTo>
                  <a:cubicBezTo>
                    <a:pt x="1135" y="6637"/>
                    <a:pt x="433" y="5925"/>
                    <a:pt x="433" y="5060"/>
                  </a:cubicBezTo>
                  <a:lnTo>
                    <a:pt x="433" y="3723"/>
                  </a:lnTo>
                  <a:close/>
                  <a:moveTo>
                    <a:pt x="8616" y="435"/>
                  </a:moveTo>
                  <a:lnTo>
                    <a:pt x="8607" y="6647"/>
                  </a:lnTo>
                  <a:lnTo>
                    <a:pt x="3693" y="6647"/>
                  </a:lnTo>
                  <a:lnTo>
                    <a:pt x="3702" y="2435"/>
                  </a:lnTo>
                  <a:lnTo>
                    <a:pt x="6953" y="2435"/>
                  </a:lnTo>
                  <a:cubicBezTo>
                    <a:pt x="7078" y="2435"/>
                    <a:pt x="7174" y="2339"/>
                    <a:pt x="7174" y="2223"/>
                  </a:cubicBezTo>
                  <a:lnTo>
                    <a:pt x="7174" y="435"/>
                  </a:lnTo>
                  <a:close/>
                  <a:moveTo>
                    <a:pt x="1661" y="1"/>
                  </a:moveTo>
                  <a:cubicBezTo>
                    <a:pt x="1653" y="1"/>
                    <a:pt x="1644" y="1"/>
                    <a:pt x="1635" y="2"/>
                  </a:cubicBezTo>
                  <a:lnTo>
                    <a:pt x="221" y="2"/>
                  </a:lnTo>
                  <a:cubicBezTo>
                    <a:pt x="106" y="2"/>
                    <a:pt x="10" y="98"/>
                    <a:pt x="10" y="213"/>
                  </a:cubicBezTo>
                  <a:lnTo>
                    <a:pt x="0" y="5060"/>
                  </a:lnTo>
                  <a:cubicBezTo>
                    <a:pt x="0" y="6166"/>
                    <a:pt x="904" y="7070"/>
                    <a:pt x="2010" y="7070"/>
                  </a:cubicBezTo>
                  <a:lnTo>
                    <a:pt x="3693" y="7070"/>
                  </a:lnTo>
                  <a:lnTo>
                    <a:pt x="8818" y="7079"/>
                  </a:lnTo>
                  <a:cubicBezTo>
                    <a:pt x="8943" y="7079"/>
                    <a:pt x="9039" y="6983"/>
                    <a:pt x="9039" y="6868"/>
                  </a:cubicBezTo>
                  <a:lnTo>
                    <a:pt x="9049" y="223"/>
                  </a:lnTo>
                  <a:cubicBezTo>
                    <a:pt x="9049" y="113"/>
                    <a:pt x="8961" y="11"/>
                    <a:pt x="8852" y="11"/>
                  </a:cubicBezTo>
                  <a:cubicBezTo>
                    <a:pt x="8847" y="11"/>
                    <a:pt x="8842" y="11"/>
                    <a:pt x="8837" y="11"/>
                  </a:cubicBezTo>
                  <a:lnTo>
                    <a:pt x="3702" y="2"/>
                  </a:lnTo>
                  <a:lnTo>
                    <a:pt x="2491" y="2"/>
                  </a:lnTo>
                  <a:cubicBezTo>
                    <a:pt x="2482" y="1"/>
                    <a:pt x="2473" y="1"/>
                    <a:pt x="2465" y="1"/>
                  </a:cubicBezTo>
                  <a:cubicBezTo>
                    <a:pt x="2192" y="1"/>
                    <a:pt x="2192" y="426"/>
                    <a:pt x="2465" y="426"/>
                  </a:cubicBezTo>
                  <a:cubicBezTo>
                    <a:pt x="2473" y="426"/>
                    <a:pt x="2482" y="426"/>
                    <a:pt x="2491" y="425"/>
                  </a:cubicBezTo>
                  <a:lnTo>
                    <a:pt x="3279" y="425"/>
                  </a:lnTo>
                  <a:lnTo>
                    <a:pt x="3279" y="3300"/>
                  </a:lnTo>
                  <a:lnTo>
                    <a:pt x="443" y="3300"/>
                  </a:lnTo>
                  <a:lnTo>
                    <a:pt x="443" y="425"/>
                  </a:lnTo>
                  <a:lnTo>
                    <a:pt x="1635" y="425"/>
                  </a:lnTo>
                  <a:cubicBezTo>
                    <a:pt x="1644" y="426"/>
                    <a:pt x="1653" y="426"/>
                    <a:pt x="1661" y="426"/>
                  </a:cubicBezTo>
                  <a:cubicBezTo>
                    <a:pt x="1934" y="426"/>
                    <a:pt x="1934" y="1"/>
                    <a:pt x="166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6" name="Google Shape;22856;p82"/>
            <p:cNvSpPr/>
            <p:nvPr/>
          </p:nvSpPr>
          <p:spPr>
            <a:xfrm>
              <a:off x="3966941" y="2010861"/>
              <a:ext cx="79443" cy="243764"/>
            </a:xfrm>
            <a:custGeom>
              <a:avLst/>
              <a:gdLst/>
              <a:ahLst/>
              <a:cxnLst/>
              <a:rect l="l" t="t" r="r" b="b"/>
              <a:pathLst>
                <a:path w="3040" h="9328" extrusionOk="0">
                  <a:moveTo>
                    <a:pt x="1068" y="0"/>
                  </a:moveTo>
                  <a:cubicBezTo>
                    <a:pt x="1001" y="0"/>
                    <a:pt x="933" y="10"/>
                    <a:pt x="866" y="20"/>
                  </a:cubicBezTo>
                  <a:cubicBezTo>
                    <a:pt x="376" y="116"/>
                    <a:pt x="10" y="548"/>
                    <a:pt x="10" y="1058"/>
                  </a:cubicBezTo>
                  <a:lnTo>
                    <a:pt x="10" y="1068"/>
                  </a:lnTo>
                  <a:lnTo>
                    <a:pt x="10" y="1097"/>
                  </a:lnTo>
                  <a:lnTo>
                    <a:pt x="1" y="9328"/>
                  </a:lnTo>
                  <a:cubicBezTo>
                    <a:pt x="67" y="8805"/>
                    <a:pt x="509" y="8405"/>
                    <a:pt x="1030" y="8405"/>
                  </a:cubicBezTo>
                  <a:cubicBezTo>
                    <a:pt x="1036" y="8405"/>
                    <a:pt x="1043" y="8405"/>
                    <a:pt x="1049" y="8405"/>
                  </a:cubicBezTo>
                  <a:lnTo>
                    <a:pt x="3020" y="8405"/>
                  </a:lnTo>
                  <a:lnTo>
                    <a:pt x="3039"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57" name="Google Shape;22857;p82"/>
            <p:cNvSpPr/>
            <p:nvPr/>
          </p:nvSpPr>
          <p:spPr>
            <a:xfrm>
              <a:off x="3966941" y="2011357"/>
              <a:ext cx="22657" cy="243032"/>
            </a:xfrm>
            <a:custGeom>
              <a:avLst/>
              <a:gdLst/>
              <a:ahLst/>
              <a:cxnLst/>
              <a:rect l="l" t="t" r="r" b="b"/>
              <a:pathLst>
                <a:path w="867" h="9300" extrusionOk="0">
                  <a:moveTo>
                    <a:pt x="866" y="1"/>
                  </a:moveTo>
                  <a:cubicBezTo>
                    <a:pt x="366" y="97"/>
                    <a:pt x="10" y="529"/>
                    <a:pt x="10" y="1030"/>
                  </a:cubicBezTo>
                  <a:lnTo>
                    <a:pt x="10" y="1049"/>
                  </a:lnTo>
                  <a:lnTo>
                    <a:pt x="10" y="1078"/>
                  </a:lnTo>
                  <a:lnTo>
                    <a:pt x="1" y="9299"/>
                  </a:lnTo>
                  <a:cubicBezTo>
                    <a:pt x="58" y="8847"/>
                    <a:pt x="404" y="8482"/>
                    <a:pt x="856" y="8395"/>
                  </a:cubicBezTo>
                  <a:lnTo>
                    <a:pt x="86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58" name="Google Shape;22858;p82"/>
          <p:cNvGrpSpPr/>
          <p:nvPr/>
        </p:nvGrpSpPr>
        <p:grpSpPr>
          <a:xfrm>
            <a:off x="2336769" y="2700660"/>
            <a:ext cx="488539" cy="328293"/>
            <a:chOff x="1752577" y="2025495"/>
            <a:chExt cx="366404" cy="246220"/>
          </a:xfrm>
        </p:grpSpPr>
        <p:sp>
          <p:nvSpPr>
            <p:cNvPr id="22859" name="Google Shape;22859;p82"/>
            <p:cNvSpPr/>
            <p:nvPr/>
          </p:nvSpPr>
          <p:spPr>
            <a:xfrm>
              <a:off x="1852090" y="2025495"/>
              <a:ext cx="80932" cy="72831"/>
            </a:xfrm>
            <a:custGeom>
              <a:avLst/>
              <a:gdLst/>
              <a:ahLst/>
              <a:cxnLst/>
              <a:rect l="l" t="t" r="r" b="b"/>
              <a:pathLst>
                <a:path w="3097" h="2787" extrusionOk="0">
                  <a:moveTo>
                    <a:pt x="814" y="0"/>
                  </a:moveTo>
                  <a:cubicBezTo>
                    <a:pt x="394" y="0"/>
                    <a:pt x="16" y="333"/>
                    <a:pt x="0" y="787"/>
                  </a:cubicBezTo>
                  <a:lnTo>
                    <a:pt x="0" y="1316"/>
                  </a:lnTo>
                  <a:cubicBezTo>
                    <a:pt x="798" y="1537"/>
                    <a:pt x="1481" y="2066"/>
                    <a:pt x="1904" y="2787"/>
                  </a:cubicBezTo>
                  <a:lnTo>
                    <a:pt x="2125" y="2787"/>
                  </a:lnTo>
                  <a:cubicBezTo>
                    <a:pt x="2702" y="2787"/>
                    <a:pt x="3096" y="2200"/>
                    <a:pt x="2885" y="1662"/>
                  </a:cubicBezTo>
                  <a:cubicBezTo>
                    <a:pt x="2568" y="892"/>
                    <a:pt x="1875" y="354"/>
                    <a:pt x="1106" y="56"/>
                  </a:cubicBezTo>
                  <a:cubicBezTo>
                    <a:pt x="1009" y="18"/>
                    <a:pt x="910" y="0"/>
                    <a:pt x="814"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0" name="Google Shape;22860;p82"/>
            <p:cNvSpPr/>
            <p:nvPr/>
          </p:nvSpPr>
          <p:spPr>
            <a:xfrm>
              <a:off x="1888257" y="2215400"/>
              <a:ext cx="205584" cy="56316"/>
            </a:xfrm>
            <a:custGeom>
              <a:avLst/>
              <a:gdLst/>
              <a:ahLst/>
              <a:cxnLst/>
              <a:rect l="l" t="t" r="r" b="b"/>
              <a:pathLst>
                <a:path w="7867" h="2155" extrusionOk="0">
                  <a:moveTo>
                    <a:pt x="1" y="1"/>
                  </a:moveTo>
                  <a:lnTo>
                    <a:pt x="1" y="2155"/>
                  </a:lnTo>
                  <a:lnTo>
                    <a:pt x="7867" y="2155"/>
                  </a:lnTo>
                  <a:lnTo>
                    <a:pt x="7867" y="1"/>
                  </a:ln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1" name="Google Shape;22861;p82"/>
            <p:cNvSpPr/>
            <p:nvPr/>
          </p:nvSpPr>
          <p:spPr>
            <a:xfrm>
              <a:off x="1930984" y="2215400"/>
              <a:ext cx="11080" cy="23519"/>
            </a:xfrm>
            <a:custGeom>
              <a:avLst/>
              <a:gdLst/>
              <a:ahLst/>
              <a:cxnLst/>
              <a:rect l="l" t="t" r="r" b="b"/>
              <a:pathLst>
                <a:path w="424" h="900" extrusionOk="0">
                  <a:moveTo>
                    <a:pt x="1" y="1"/>
                  </a:moveTo>
                  <a:lnTo>
                    <a:pt x="1" y="684"/>
                  </a:lnTo>
                  <a:cubicBezTo>
                    <a:pt x="1" y="828"/>
                    <a:pt x="106"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2" name="Google Shape;22862;p82"/>
            <p:cNvSpPr/>
            <p:nvPr/>
          </p:nvSpPr>
          <p:spPr>
            <a:xfrm>
              <a:off x="1948336" y="2215400"/>
              <a:ext cx="11315" cy="39120"/>
            </a:xfrm>
            <a:custGeom>
              <a:avLst/>
              <a:gdLst/>
              <a:ahLst/>
              <a:cxnLst/>
              <a:rect l="l" t="t" r="r" b="b"/>
              <a:pathLst>
                <a:path w="433" h="1497" extrusionOk="0">
                  <a:moveTo>
                    <a:pt x="0" y="1"/>
                  </a:moveTo>
                  <a:lnTo>
                    <a:pt x="0" y="1280"/>
                  </a:lnTo>
                  <a:cubicBezTo>
                    <a:pt x="0" y="1424"/>
                    <a:pt x="108" y="1496"/>
                    <a:pt x="216"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3" name="Google Shape;22863;p82"/>
            <p:cNvSpPr/>
            <p:nvPr/>
          </p:nvSpPr>
          <p:spPr>
            <a:xfrm>
              <a:off x="1965661"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4" name="Google Shape;22864;p82"/>
            <p:cNvSpPr/>
            <p:nvPr/>
          </p:nvSpPr>
          <p:spPr>
            <a:xfrm>
              <a:off x="1983013" y="2215400"/>
              <a:ext cx="11315" cy="23519"/>
            </a:xfrm>
            <a:custGeom>
              <a:avLst/>
              <a:gdLst/>
              <a:ahLst/>
              <a:cxnLst/>
              <a:rect l="l" t="t" r="r" b="b"/>
              <a:pathLst>
                <a:path w="433" h="900" extrusionOk="0">
                  <a:moveTo>
                    <a:pt x="0" y="1"/>
                  </a:moveTo>
                  <a:lnTo>
                    <a:pt x="0" y="684"/>
                  </a:lnTo>
                  <a:cubicBezTo>
                    <a:pt x="0" y="828"/>
                    <a:pt x="108" y="900"/>
                    <a:pt x="216"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5" name="Google Shape;22865;p82"/>
            <p:cNvSpPr/>
            <p:nvPr/>
          </p:nvSpPr>
          <p:spPr>
            <a:xfrm>
              <a:off x="2000601" y="2215400"/>
              <a:ext cx="11080" cy="23519"/>
            </a:xfrm>
            <a:custGeom>
              <a:avLst/>
              <a:gdLst/>
              <a:ahLst/>
              <a:cxnLst/>
              <a:rect l="l" t="t" r="r" b="b"/>
              <a:pathLst>
                <a:path w="424" h="900" extrusionOk="0">
                  <a:moveTo>
                    <a:pt x="0" y="1"/>
                  </a:moveTo>
                  <a:lnTo>
                    <a:pt x="0" y="684"/>
                  </a:lnTo>
                  <a:cubicBezTo>
                    <a:pt x="0" y="828"/>
                    <a:pt x="106" y="900"/>
                    <a:pt x="212" y="900"/>
                  </a:cubicBezTo>
                  <a:cubicBezTo>
                    <a:pt x="317" y="900"/>
                    <a:pt x="423" y="828"/>
                    <a:pt x="423" y="684"/>
                  </a:cubicBezTo>
                  <a:lnTo>
                    <a:pt x="42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6" name="Google Shape;22866;p82"/>
            <p:cNvSpPr/>
            <p:nvPr/>
          </p:nvSpPr>
          <p:spPr>
            <a:xfrm>
              <a:off x="2017926" y="2215400"/>
              <a:ext cx="11342" cy="39120"/>
            </a:xfrm>
            <a:custGeom>
              <a:avLst/>
              <a:gdLst/>
              <a:ahLst/>
              <a:cxnLst/>
              <a:rect l="l" t="t" r="r" b="b"/>
              <a:pathLst>
                <a:path w="434" h="1497" extrusionOk="0">
                  <a:moveTo>
                    <a:pt x="1" y="1"/>
                  </a:moveTo>
                  <a:lnTo>
                    <a:pt x="1" y="1280"/>
                  </a:lnTo>
                  <a:cubicBezTo>
                    <a:pt x="1" y="1424"/>
                    <a:pt x="109" y="1496"/>
                    <a:pt x="217" y="1496"/>
                  </a:cubicBezTo>
                  <a:cubicBezTo>
                    <a:pt x="325" y="1496"/>
                    <a:pt x="433" y="1424"/>
                    <a:pt x="433" y="1280"/>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7" name="Google Shape;22867;p82"/>
            <p:cNvSpPr/>
            <p:nvPr/>
          </p:nvSpPr>
          <p:spPr>
            <a:xfrm>
              <a:off x="2035278" y="2215400"/>
              <a:ext cx="11315" cy="23519"/>
            </a:xfrm>
            <a:custGeom>
              <a:avLst/>
              <a:gdLst/>
              <a:ahLst/>
              <a:cxnLst/>
              <a:rect l="l" t="t" r="r" b="b"/>
              <a:pathLst>
                <a:path w="433" h="900" extrusionOk="0">
                  <a:moveTo>
                    <a:pt x="0" y="1"/>
                  </a:moveTo>
                  <a:lnTo>
                    <a:pt x="0" y="684"/>
                  </a:lnTo>
                  <a:cubicBezTo>
                    <a:pt x="0" y="828"/>
                    <a:pt x="108"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8" name="Google Shape;22868;p82"/>
            <p:cNvSpPr/>
            <p:nvPr/>
          </p:nvSpPr>
          <p:spPr>
            <a:xfrm>
              <a:off x="2052604" y="2215400"/>
              <a:ext cx="11342" cy="23519"/>
            </a:xfrm>
            <a:custGeom>
              <a:avLst/>
              <a:gdLst/>
              <a:ahLst/>
              <a:cxnLst/>
              <a:rect l="l" t="t" r="r" b="b"/>
              <a:pathLst>
                <a:path w="434" h="900" extrusionOk="0">
                  <a:moveTo>
                    <a:pt x="1" y="1"/>
                  </a:moveTo>
                  <a:lnTo>
                    <a:pt x="1" y="684"/>
                  </a:lnTo>
                  <a:cubicBezTo>
                    <a:pt x="1" y="828"/>
                    <a:pt x="109" y="900"/>
                    <a:pt x="217" y="900"/>
                  </a:cubicBezTo>
                  <a:cubicBezTo>
                    <a:pt x="325" y="900"/>
                    <a:pt x="433" y="828"/>
                    <a:pt x="433" y="684"/>
                  </a:cubicBezTo>
                  <a:lnTo>
                    <a:pt x="433"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69" name="Google Shape;22869;p82"/>
            <p:cNvSpPr/>
            <p:nvPr/>
          </p:nvSpPr>
          <p:spPr>
            <a:xfrm>
              <a:off x="2070191" y="2215400"/>
              <a:ext cx="11080" cy="23519"/>
            </a:xfrm>
            <a:custGeom>
              <a:avLst/>
              <a:gdLst/>
              <a:ahLst/>
              <a:cxnLst/>
              <a:rect l="l" t="t" r="r" b="b"/>
              <a:pathLst>
                <a:path w="424" h="900" extrusionOk="0">
                  <a:moveTo>
                    <a:pt x="1" y="1"/>
                  </a:moveTo>
                  <a:lnTo>
                    <a:pt x="1" y="684"/>
                  </a:lnTo>
                  <a:cubicBezTo>
                    <a:pt x="1" y="828"/>
                    <a:pt x="107" y="900"/>
                    <a:pt x="212" y="900"/>
                  </a:cubicBezTo>
                  <a:cubicBezTo>
                    <a:pt x="318" y="900"/>
                    <a:pt x="424" y="828"/>
                    <a:pt x="424" y="684"/>
                  </a:cubicBezTo>
                  <a:lnTo>
                    <a:pt x="424" y="1"/>
                  </a:ln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0" name="Google Shape;22870;p82"/>
            <p:cNvSpPr/>
            <p:nvPr/>
          </p:nvSpPr>
          <p:spPr>
            <a:xfrm>
              <a:off x="2092822" y="2191776"/>
              <a:ext cx="26159" cy="79939"/>
            </a:xfrm>
            <a:custGeom>
              <a:avLst/>
              <a:gdLst/>
              <a:ahLst/>
              <a:cxnLst/>
              <a:rect l="l" t="t" r="r" b="b"/>
              <a:pathLst>
                <a:path w="1001" h="3059" extrusionOk="0">
                  <a:moveTo>
                    <a:pt x="212" y="1"/>
                  </a:moveTo>
                  <a:cubicBezTo>
                    <a:pt x="96" y="1"/>
                    <a:pt x="0" y="97"/>
                    <a:pt x="0" y="212"/>
                  </a:cubicBezTo>
                  <a:lnTo>
                    <a:pt x="0" y="3059"/>
                  </a:lnTo>
                  <a:lnTo>
                    <a:pt x="779" y="3059"/>
                  </a:lnTo>
                  <a:cubicBezTo>
                    <a:pt x="904" y="3059"/>
                    <a:pt x="1000" y="2963"/>
                    <a:pt x="1000" y="2847"/>
                  </a:cubicBezTo>
                  <a:lnTo>
                    <a:pt x="1000" y="212"/>
                  </a:lnTo>
                  <a:cubicBezTo>
                    <a:pt x="1000" y="97"/>
                    <a:pt x="904" y="1"/>
                    <a:pt x="779"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1" name="Google Shape;22871;p82"/>
            <p:cNvSpPr/>
            <p:nvPr/>
          </p:nvSpPr>
          <p:spPr>
            <a:xfrm>
              <a:off x="1752577" y="2044519"/>
              <a:ext cx="166359" cy="227196"/>
            </a:xfrm>
            <a:custGeom>
              <a:avLst/>
              <a:gdLst/>
              <a:ahLst/>
              <a:cxnLst/>
              <a:rect l="l" t="t" r="r" b="b"/>
              <a:pathLst>
                <a:path w="6366" h="8694" extrusionOk="0">
                  <a:moveTo>
                    <a:pt x="3183" y="1"/>
                  </a:moveTo>
                  <a:cubicBezTo>
                    <a:pt x="1423" y="1"/>
                    <a:pt x="0" y="1424"/>
                    <a:pt x="0" y="3184"/>
                  </a:cubicBezTo>
                  <a:lnTo>
                    <a:pt x="0" y="8155"/>
                  </a:lnTo>
                  <a:cubicBezTo>
                    <a:pt x="0" y="8453"/>
                    <a:pt x="241" y="8694"/>
                    <a:pt x="539" y="8694"/>
                  </a:cubicBezTo>
                  <a:lnTo>
                    <a:pt x="5818" y="8694"/>
                  </a:lnTo>
                  <a:cubicBezTo>
                    <a:pt x="6116" y="8694"/>
                    <a:pt x="6356" y="8453"/>
                    <a:pt x="6366" y="8155"/>
                  </a:cubicBezTo>
                  <a:lnTo>
                    <a:pt x="6366" y="3184"/>
                  </a:lnTo>
                  <a:cubicBezTo>
                    <a:pt x="6366" y="1424"/>
                    <a:pt x="4943" y="1"/>
                    <a:pt x="318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2" name="Google Shape;22872;p82"/>
            <p:cNvSpPr/>
            <p:nvPr/>
          </p:nvSpPr>
          <p:spPr>
            <a:xfrm>
              <a:off x="1774189" y="2044467"/>
              <a:ext cx="144748" cy="204147"/>
            </a:xfrm>
            <a:custGeom>
              <a:avLst/>
              <a:gdLst/>
              <a:ahLst/>
              <a:cxnLst/>
              <a:rect l="l" t="t" r="r" b="b"/>
              <a:pathLst>
                <a:path w="5539" h="7812" extrusionOk="0">
                  <a:moveTo>
                    <a:pt x="2335" y="0"/>
                  </a:moveTo>
                  <a:cubicBezTo>
                    <a:pt x="1706" y="0"/>
                    <a:pt x="1062" y="190"/>
                    <a:pt x="481" y="609"/>
                  </a:cubicBezTo>
                  <a:cubicBezTo>
                    <a:pt x="164" y="1118"/>
                    <a:pt x="0" y="1695"/>
                    <a:pt x="0" y="2292"/>
                  </a:cubicBezTo>
                  <a:lnTo>
                    <a:pt x="0" y="7263"/>
                  </a:lnTo>
                  <a:cubicBezTo>
                    <a:pt x="0" y="7561"/>
                    <a:pt x="250" y="7811"/>
                    <a:pt x="548" y="7811"/>
                  </a:cubicBezTo>
                  <a:lnTo>
                    <a:pt x="5539" y="7811"/>
                  </a:lnTo>
                  <a:lnTo>
                    <a:pt x="5539" y="3186"/>
                  </a:lnTo>
                  <a:lnTo>
                    <a:pt x="5529" y="3186"/>
                  </a:lnTo>
                  <a:cubicBezTo>
                    <a:pt x="5529" y="1306"/>
                    <a:pt x="3986" y="0"/>
                    <a:pt x="233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3" name="Google Shape;22873;p82"/>
            <p:cNvSpPr/>
            <p:nvPr/>
          </p:nvSpPr>
          <p:spPr>
            <a:xfrm>
              <a:off x="1780774" y="2090774"/>
              <a:ext cx="95880" cy="81978"/>
            </a:xfrm>
            <a:custGeom>
              <a:avLst/>
              <a:gdLst/>
              <a:ahLst/>
              <a:cxnLst/>
              <a:rect l="l" t="t" r="r" b="b"/>
              <a:pathLst>
                <a:path w="3669" h="3137" extrusionOk="0">
                  <a:moveTo>
                    <a:pt x="2092" y="0"/>
                  </a:moveTo>
                  <a:cubicBezTo>
                    <a:pt x="696" y="0"/>
                    <a:pt x="1" y="1686"/>
                    <a:pt x="989" y="2674"/>
                  </a:cubicBezTo>
                  <a:cubicBezTo>
                    <a:pt x="1309" y="2994"/>
                    <a:pt x="1702" y="3137"/>
                    <a:pt x="2088" y="3137"/>
                  </a:cubicBezTo>
                  <a:cubicBezTo>
                    <a:pt x="2895" y="3137"/>
                    <a:pt x="3668" y="2508"/>
                    <a:pt x="3662" y="1558"/>
                  </a:cubicBezTo>
                  <a:cubicBezTo>
                    <a:pt x="3662" y="702"/>
                    <a:pt x="2960" y="0"/>
                    <a:pt x="2104" y="0"/>
                  </a:cubicBezTo>
                  <a:cubicBezTo>
                    <a:pt x="2100" y="0"/>
                    <a:pt x="2096" y="0"/>
                    <a:pt x="2092"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4" name="Google Shape;22874;p82"/>
            <p:cNvSpPr/>
            <p:nvPr/>
          </p:nvSpPr>
          <p:spPr>
            <a:xfrm>
              <a:off x="1805443" y="2090565"/>
              <a:ext cx="71028" cy="61882"/>
            </a:xfrm>
            <a:custGeom>
              <a:avLst/>
              <a:gdLst/>
              <a:ahLst/>
              <a:cxnLst/>
              <a:rect l="l" t="t" r="r" b="b"/>
              <a:pathLst>
                <a:path w="2718" h="2368" extrusionOk="0">
                  <a:moveTo>
                    <a:pt x="1146" y="1"/>
                  </a:moveTo>
                  <a:cubicBezTo>
                    <a:pt x="931" y="1"/>
                    <a:pt x="711" y="46"/>
                    <a:pt x="497" y="143"/>
                  </a:cubicBezTo>
                  <a:cubicBezTo>
                    <a:pt x="1" y="1239"/>
                    <a:pt x="855" y="2368"/>
                    <a:pt x="1915" y="2368"/>
                  </a:cubicBezTo>
                  <a:cubicBezTo>
                    <a:pt x="2129" y="2368"/>
                    <a:pt x="2352" y="2322"/>
                    <a:pt x="2574" y="2220"/>
                  </a:cubicBezTo>
                  <a:cubicBezTo>
                    <a:pt x="2670" y="2018"/>
                    <a:pt x="2718" y="1797"/>
                    <a:pt x="2718" y="1566"/>
                  </a:cubicBezTo>
                  <a:cubicBezTo>
                    <a:pt x="2718" y="665"/>
                    <a:pt x="1973" y="1"/>
                    <a:pt x="114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875" name="Google Shape;22875;p82"/>
          <p:cNvGrpSpPr/>
          <p:nvPr/>
        </p:nvGrpSpPr>
        <p:grpSpPr>
          <a:xfrm>
            <a:off x="1746071" y="2759441"/>
            <a:ext cx="488539" cy="211151"/>
            <a:chOff x="1309553" y="2069580"/>
            <a:chExt cx="366404" cy="158363"/>
          </a:xfrm>
        </p:grpSpPr>
        <p:sp>
          <p:nvSpPr>
            <p:cNvPr id="22876" name="Google Shape;22876;p82"/>
            <p:cNvSpPr/>
            <p:nvPr/>
          </p:nvSpPr>
          <p:spPr>
            <a:xfrm>
              <a:off x="1477402" y="2100051"/>
              <a:ext cx="198555" cy="92770"/>
            </a:xfrm>
            <a:custGeom>
              <a:avLst/>
              <a:gdLst/>
              <a:ahLst/>
              <a:cxnLst/>
              <a:rect l="l" t="t" r="r" b="b"/>
              <a:pathLst>
                <a:path w="7598" h="3550" extrusionOk="0">
                  <a:moveTo>
                    <a:pt x="7439" y="0"/>
                  </a:moveTo>
                  <a:cubicBezTo>
                    <a:pt x="7434" y="0"/>
                    <a:pt x="7429" y="1"/>
                    <a:pt x="7424" y="1"/>
                  </a:cubicBezTo>
                  <a:lnTo>
                    <a:pt x="174" y="1"/>
                  </a:lnTo>
                  <a:cubicBezTo>
                    <a:pt x="78" y="1"/>
                    <a:pt x="1" y="78"/>
                    <a:pt x="1" y="174"/>
                  </a:cubicBezTo>
                  <a:lnTo>
                    <a:pt x="1" y="3376"/>
                  </a:lnTo>
                  <a:cubicBezTo>
                    <a:pt x="1" y="3472"/>
                    <a:pt x="78" y="3549"/>
                    <a:pt x="174" y="3549"/>
                  </a:cubicBezTo>
                  <a:lnTo>
                    <a:pt x="7424" y="3549"/>
                  </a:lnTo>
                  <a:cubicBezTo>
                    <a:pt x="7520" y="3549"/>
                    <a:pt x="7597" y="3472"/>
                    <a:pt x="7597" y="3376"/>
                  </a:cubicBezTo>
                  <a:lnTo>
                    <a:pt x="7597" y="174"/>
                  </a:lnTo>
                  <a:cubicBezTo>
                    <a:pt x="7597" y="83"/>
                    <a:pt x="7528" y="0"/>
                    <a:pt x="7439"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7" name="Google Shape;22877;p82"/>
            <p:cNvSpPr/>
            <p:nvPr/>
          </p:nvSpPr>
          <p:spPr>
            <a:xfrm>
              <a:off x="1477402" y="2150826"/>
              <a:ext cx="198555" cy="42230"/>
            </a:xfrm>
            <a:custGeom>
              <a:avLst/>
              <a:gdLst/>
              <a:ahLst/>
              <a:cxnLst/>
              <a:rect l="l" t="t" r="r" b="b"/>
              <a:pathLst>
                <a:path w="7598" h="1616" extrusionOk="0">
                  <a:moveTo>
                    <a:pt x="1" y="1"/>
                  </a:moveTo>
                  <a:lnTo>
                    <a:pt x="1" y="1443"/>
                  </a:lnTo>
                  <a:cubicBezTo>
                    <a:pt x="1" y="1529"/>
                    <a:pt x="78" y="1616"/>
                    <a:pt x="174" y="1616"/>
                  </a:cubicBezTo>
                  <a:lnTo>
                    <a:pt x="7424" y="1616"/>
                  </a:lnTo>
                  <a:cubicBezTo>
                    <a:pt x="7520" y="1616"/>
                    <a:pt x="7597" y="1529"/>
                    <a:pt x="7597" y="1443"/>
                  </a:cubicBezTo>
                  <a:lnTo>
                    <a:pt x="7597"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8" name="Google Shape;22878;p82"/>
            <p:cNvSpPr/>
            <p:nvPr/>
          </p:nvSpPr>
          <p:spPr>
            <a:xfrm>
              <a:off x="1477402" y="2171680"/>
              <a:ext cx="198555" cy="21376"/>
            </a:xfrm>
            <a:custGeom>
              <a:avLst/>
              <a:gdLst/>
              <a:ahLst/>
              <a:cxnLst/>
              <a:rect l="l" t="t" r="r" b="b"/>
              <a:pathLst>
                <a:path w="7598" h="818" extrusionOk="0">
                  <a:moveTo>
                    <a:pt x="1" y="1"/>
                  </a:moveTo>
                  <a:lnTo>
                    <a:pt x="1" y="645"/>
                  </a:lnTo>
                  <a:cubicBezTo>
                    <a:pt x="1" y="731"/>
                    <a:pt x="78" y="818"/>
                    <a:pt x="174" y="818"/>
                  </a:cubicBezTo>
                  <a:lnTo>
                    <a:pt x="7424" y="818"/>
                  </a:lnTo>
                  <a:cubicBezTo>
                    <a:pt x="7520" y="818"/>
                    <a:pt x="7597" y="731"/>
                    <a:pt x="7597" y="645"/>
                  </a:cubicBezTo>
                  <a:lnTo>
                    <a:pt x="7597"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79" name="Google Shape;22879;p82"/>
            <p:cNvSpPr/>
            <p:nvPr/>
          </p:nvSpPr>
          <p:spPr>
            <a:xfrm>
              <a:off x="1309553" y="2100077"/>
              <a:ext cx="105549" cy="92744"/>
            </a:xfrm>
            <a:custGeom>
              <a:avLst/>
              <a:gdLst/>
              <a:ahLst/>
              <a:cxnLst/>
              <a:rect l="l" t="t" r="r" b="b"/>
              <a:pathLst>
                <a:path w="4039" h="3549" extrusionOk="0">
                  <a:moveTo>
                    <a:pt x="173" y="0"/>
                  </a:moveTo>
                  <a:cubicBezTo>
                    <a:pt x="77" y="0"/>
                    <a:pt x="0" y="77"/>
                    <a:pt x="0" y="173"/>
                  </a:cubicBezTo>
                  <a:lnTo>
                    <a:pt x="0" y="3375"/>
                  </a:lnTo>
                  <a:cubicBezTo>
                    <a:pt x="0" y="3471"/>
                    <a:pt x="77" y="3548"/>
                    <a:pt x="173" y="3548"/>
                  </a:cubicBezTo>
                  <a:lnTo>
                    <a:pt x="3866" y="3548"/>
                  </a:lnTo>
                  <a:cubicBezTo>
                    <a:pt x="3962" y="3548"/>
                    <a:pt x="4039" y="3471"/>
                    <a:pt x="4039" y="3375"/>
                  </a:cubicBezTo>
                  <a:lnTo>
                    <a:pt x="4039" y="173"/>
                  </a:lnTo>
                  <a:cubicBezTo>
                    <a:pt x="4039" y="77"/>
                    <a:pt x="3962" y="0"/>
                    <a:pt x="386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0" name="Google Shape;22880;p82"/>
            <p:cNvSpPr/>
            <p:nvPr/>
          </p:nvSpPr>
          <p:spPr>
            <a:xfrm>
              <a:off x="1328891" y="2100077"/>
              <a:ext cx="86211" cy="71629"/>
            </a:xfrm>
            <a:custGeom>
              <a:avLst/>
              <a:gdLst/>
              <a:ahLst/>
              <a:cxnLst/>
              <a:rect l="l" t="t" r="r" b="b"/>
              <a:pathLst>
                <a:path w="3299" h="2741" extrusionOk="0">
                  <a:moveTo>
                    <a:pt x="0" y="0"/>
                  </a:moveTo>
                  <a:lnTo>
                    <a:pt x="0" y="2568"/>
                  </a:lnTo>
                  <a:cubicBezTo>
                    <a:pt x="0" y="2664"/>
                    <a:pt x="77" y="2741"/>
                    <a:pt x="174" y="2741"/>
                  </a:cubicBezTo>
                  <a:lnTo>
                    <a:pt x="3299" y="2741"/>
                  </a:lnTo>
                  <a:lnTo>
                    <a:pt x="3299" y="173"/>
                  </a:lnTo>
                  <a:cubicBezTo>
                    <a:pt x="3299" y="96"/>
                    <a:pt x="3260" y="29"/>
                    <a:pt x="3193"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1" name="Google Shape;22881;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2" name="Google Shape;22882;p82"/>
            <p:cNvSpPr/>
            <p:nvPr/>
          </p:nvSpPr>
          <p:spPr>
            <a:xfrm>
              <a:off x="1309553" y="2150826"/>
              <a:ext cx="105549" cy="42230"/>
            </a:xfrm>
            <a:custGeom>
              <a:avLst/>
              <a:gdLst/>
              <a:ahLst/>
              <a:cxnLst/>
              <a:rect l="l" t="t" r="r" b="b"/>
              <a:pathLst>
                <a:path w="4039" h="1616" extrusionOk="0">
                  <a:moveTo>
                    <a:pt x="0" y="1"/>
                  </a:moveTo>
                  <a:lnTo>
                    <a:pt x="0" y="1443"/>
                  </a:lnTo>
                  <a:cubicBezTo>
                    <a:pt x="0" y="1529"/>
                    <a:pt x="77" y="1616"/>
                    <a:pt x="173" y="1616"/>
                  </a:cubicBezTo>
                  <a:lnTo>
                    <a:pt x="3866" y="1616"/>
                  </a:lnTo>
                  <a:cubicBezTo>
                    <a:pt x="3962" y="1616"/>
                    <a:pt x="4039" y="1529"/>
                    <a:pt x="4039" y="1443"/>
                  </a:cubicBezTo>
                  <a:lnTo>
                    <a:pt x="4039" y="799"/>
                  </a:lnTo>
                  <a:lnTo>
                    <a:pt x="914" y="799"/>
                  </a:lnTo>
                  <a:cubicBezTo>
                    <a:pt x="817" y="799"/>
                    <a:pt x="740" y="722"/>
                    <a:pt x="740" y="626"/>
                  </a:cubicBezTo>
                  <a:lnTo>
                    <a:pt x="740"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3" name="Google Shape;22883;p82"/>
            <p:cNvSpPr/>
            <p:nvPr/>
          </p:nvSpPr>
          <p:spPr>
            <a:xfrm>
              <a:off x="1339814" y="2100077"/>
              <a:ext cx="11838" cy="23885"/>
            </a:xfrm>
            <a:custGeom>
              <a:avLst/>
              <a:gdLst/>
              <a:ahLst/>
              <a:cxnLst/>
              <a:rect l="l" t="t" r="r" b="b"/>
              <a:pathLst>
                <a:path w="453" h="914" extrusionOk="0">
                  <a:moveTo>
                    <a:pt x="15" y="0"/>
                  </a:moveTo>
                  <a:lnTo>
                    <a:pt x="15" y="683"/>
                  </a:lnTo>
                  <a:cubicBezTo>
                    <a:pt x="1" y="837"/>
                    <a:pt x="114" y="914"/>
                    <a:pt x="227" y="914"/>
                  </a:cubicBezTo>
                  <a:cubicBezTo>
                    <a:pt x="340" y="914"/>
                    <a:pt x="453" y="837"/>
                    <a:pt x="438" y="683"/>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4" name="Google Shape;22884;p82"/>
            <p:cNvSpPr/>
            <p:nvPr/>
          </p:nvSpPr>
          <p:spPr>
            <a:xfrm>
              <a:off x="1357532" y="2100077"/>
              <a:ext cx="11080" cy="22944"/>
            </a:xfrm>
            <a:custGeom>
              <a:avLst/>
              <a:gdLst/>
              <a:ahLst/>
              <a:cxnLst/>
              <a:rect l="l" t="t" r="r" b="b"/>
              <a:pathLst>
                <a:path w="424" h="878" extrusionOk="0">
                  <a:moveTo>
                    <a:pt x="1" y="0"/>
                  </a:moveTo>
                  <a:lnTo>
                    <a:pt x="1" y="683"/>
                  </a:lnTo>
                  <a:cubicBezTo>
                    <a:pt x="10" y="813"/>
                    <a:pt x="111" y="878"/>
                    <a:pt x="212" y="878"/>
                  </a:cubicBezTo>
                  <a:cubicBezTo>
                    <a:pt x="313" y="878"/>
                    <a:pt x="414" y="813"/>
                    <a:pt x="424" y="683"/>
                  </a:cubicBezTo>
                  <a:lnTo>
                    <a:pt x="4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5" name="Google Shape;22885;p82"/>
            <p:cNvSpPr/>
            <p:nvPr/>
          </p:nvSpPr>
          <p:spPr>
            <a:xfrm>
              <a:off x="1374884" y="2100077"/>
              <a:ext cx="11080" cy="22944"/>
            </a:xfrm>
            <a:custGeom>
              <a:avLst/>
              <a:gdLst/>
              <a:ahLst/>
              <a:cxnLst/>
              <a:rect l="l" t="t" r="r" b="b"/>
              <a:pathLst>
                <a:path w="424" h="878" extrusionOk="0">
                  <a:moveTo>
                    <a:pt x="0" y="0"/>
                  </a:moveTo>
                  <a:lnTo>
                    <a:pt x="0" y="683"/>
                  </a:lnTo>
                  <a:cubicBezTo>
                    <a:pt x="10" y="813"/>
                    <a:pt x="111" y="878"/>
                    <a:pt x="212" y="878"/>
                  </a:cubicBezTo>
                  <a:cubicBezTo>
                    <a:pt x="313" y="878"/>
                    <a:pt x="414" y="813"/>
                    <a:pt x="423" y="683"/>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6" name="Google Shape;22886;p82"/>
            <p:cNvSpPr/>
            <p:nvPr/>
          </p:nvSpPr>
          <p:spPr>
            <a:xfrm>
              <a:off x="1391844" y="2100077"/>
              <a:ext cx="11838" cy="39225"/>
            </a:xfrm>
            <a:custGeom>
              <a:avLst/>
              <a:gdLst/>
              <a:ahLst/>
              <a:cxnLst/>
              <a:rect l="l" t="t" r="r" b="b"/>
              <a:pathLst>
                <a:path w="453" h="1501" extrusionOk="0">
                  <a:moveTo>
                    <a:pt x="15" y="0"/>
                  </a:moveTo>
                  <a:lnTo>
                    <a:pt x="15" y="1269"/>
                  </a:lnTo>
                  <a:cubicBezTo>
                    <a:pt x="0" y="1423"/>
                    <a:pt x="113" y="1500"/>
                    <a:pt x="226" y="1500"/>
                  </a:cubicBezTo>
                  <a:cubicBezTo>
                    <a:pt x="339" y="1500"/>
                    <a:pt x="452" y="1423"/>
                    <a:pt x="438" y="1269"/>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7" name="Google Shape;22887;p82"/>
            <p:cNvSpPr/>
            <p:nvPr/>
          </p:nvSpPr>
          <p:spPr>
            <a:xfrm>
              <a:off x="1322619" y="2100077"/>
              <a:ext cx="11315" cy="38467"/>
            </a:xfrm>
            <a:custGeom>
              <a:avLst/>
              <a:gdLst/>
              <a:ahLst/>
              <a:cxnLst/>
              <a:rect l="l" t="t" r="r" b="b"/>
              <a:pathLst>
                <a:path w="433" h="1472" extrusionOk="0">
                  <a:moveTo>
                    <a:pt x="0" y="0"/>
                  </a:moveTo>
                  <a:lnTo>
                    <a:pt x="0" y="1269"/>
                  </a:lnTo>
                  <a:cubicBezTo>
                    <a:pt x="10" y="1404"/>
                    <a:pt x="113" y="1471"/>
                    <a:pt x="216" y="1471"/>
                  </a:cubicBezTo>
                  <a:cubicBezTo>
                    <a:pt x="320" y="1471"/>
                    <a:pt x="423" y="1404"/>
                    <a:pt x="433" y="1269"/>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8" name="Google Shape;22888;p82"/>
            <p:cNvSpPr/>
            <p:nvPr/>
          </p:nvSpPr>
          <p:spPr>
            <a:xfrm>
              <a:off x="1513334"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89" name="Google Shape;22889;p82"/>
            <p:cNvSpPr/>
            <p:nvPr/>
          </p:nvSpPr>
          <p:spPr>
            <a:xfrm>
              <a:off x="1496008" y="2100077"/>
              <a:ext cx="11315" cy="22944"/>
            </a:xfrm>
            <a:custGeom>
              <a:avLst/>
              <a:gdLst/>
              <a:ahLst/>
              <a:cxnLst/>
              <a:rect l="l" t="t" r="r" b="b"/>
              <a:pathLst>
                <a:path w="433" h="878" extrusionOk="0">
                  <a:moveTo>
                    <a:pt x="0" y="0"/>
                  </a:moveTo>
                  <a:lnTo>
                    <a:pt x="0" y="683"/>
                  </a:lnTo>
                  <a:cubicBezTo>
                    <a:pt x="10" y="813"/>
                    <a:pt x="113" y="878"/>
                    <a:pt x="217" y="878"/>
                  </a:cubicBezTo>
                  <a:cubicBezTo>
                    <a:pt x="320" y="878"/>
                    <a:pt x="423" y="813"/>
                    <a:pt x="433" y="683"/>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0" name="Google Shape;22890;p82"/>
            <p:cNvSpPr/>
            <p:nvPr/>
          </p:nvSpPr>
          <p:spPr>
            <a:xfrm>
              <a:off x="1530921" y="2100077"/>
              <a:ext cx="11342" cy="38467"/>
            </a:xfrm>
            <a:custGeom>
              <a:avLst/>
              <a:gdLst/>
              <a:ahLst/>
              <a:cxnLst/>
              <a:rect l="l" t="t" r="r" b="b"/>
              <a:pathLst>
                <a:path w="434" h="1472" extrusionOk="0">
                  <a:moveTo>
                    <a:pt x="1" y="0"/>
                  </a:moveTo>
                  <a:lnTo>
                    <a:pt x="1" y="1269"/>
                  </a:lnTo>
                  <a:cubicBezTo>
                    <a:pt x="10" y="1404"/>
                    <a:pt x="114" y="1471"/>
                    <a:pt x="217" y="1471"/>
                  </a:cubicBezTo>
                  <a:cubicBezTo>
                    <a:pt x="321" y="1471"/>
                    <a:pt x="424" y="1404"/>
                    <a:pt x="434" y="1269"/>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1" name="Google Shape;22891;p82"/>
            <p:cNvSpPr/>
            <p:nvPr/>
          </p:nvSpPr>
          <p:spPr>
            <a:xfrm>
              <a:off x="1548012"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2" name="Google Shape;22892;p82"/>
            <p:cNvSpPr/>
            <p:nvPr/>
          </p:nvSpPr>
          <p:spPr>
            <a:xfrm>
              <a:off x="1565364" y="2100077"/>
              <a:ext cx="11838" cy="23885"/>
            </a:xfrm>
            <a:custGeom>
              <a:avLst/>
              <a:gdLst/>
              <a:ahLst/>
              <a:cxnLst/>
              <a:rect l="l" t="t" r="r" b="b"/>
              <a:pathLst>
                <a:path w="453" h="914" extrusionOk="0">
                  <a:moveTo>
                    <a:pt x="10" y="0"/>
                  </a:moveTo>
                  <a:lnTo>
                    <a:pt x="10" y="683"/>
                  </a:lnTo>
                  <a:cubicBezTo>
                    <a:pt x="0" y="837"/>
                    <a:pt x="113" y="914"/>
                    <a:pt x="226" y="914"/>
                  </a:cubicBezTo>
                  <a:cubicBezTo>
                    <a:pt x="339" y="914"/>
                    <a:pt x="452"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3" name="Google Shape;22893;p82"/>
            <p:cNvSpPr/>
            <p:nvPr/>
          </p:nvSpPr>
          <p:spPr>
            <a:xfrm>
              <a:off x="1582690"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4" name="Google Shape;22894;p82"/>
            <p:cNvSpPr/>
            <p:nvPr/>
          </p:nvSpPr>
          <p:spPr>
            <a:xfrm>
              <a:off x="1600042" y="2100077"/>
              <a:ext cx="11838" cy="39225"/>
            </a:xfrm>
            <a:custGeom>
              <a:avLst/>
              <a:gdLst/>
              <a:ahLst/>
              <a:cxnLst/>
              <a:rect l="l" t="t" r="r" b="b"/>
              <a:pathLst>
                <a:path w="453" h="1501" extrusionOk="0">
                  <a:moveTo>
                    <a:pt x="10" y="0"/>
                  </a:moveTo>
                  <a:lnTo>
                    <a:pt x="10" y="1269"/>
                  </a:lnTo>
                  <a:cubicBezTo>
                    <a:pt x="0" y="1423"/>
                    <a:pt x="113" y="1500"/>
                    <a:pt x="226" y="1500"/>
                  </a:cubicBezTo>
                  <a:cubicBezTo>
                    <a:pt x="339" y="1500"/>
                    <a:pt x="452" y="1423"/>
                    <a:pt x="443" y="1269"/>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5" name="Google Shape;22895;p82"/>
            <p:cNvSpPr/>
            <p:nvPr/>
          </p:nvSpPr>
          <p:spPr>
            <a:xfrm>
              <a:off x="1617367"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6" name="Google Shape;22896;p82"/>
            <p:cNvSpPr/>
            <p:nvPr/>
          </p:nvSpPr>
          <p:spPr>
            <a:xfrm>
              <a:off x="1634955" y="2100077"/>
              <a:ext cx="11342" cy="22944"/>
            </a:xfrm>
            <a:custGeom>
              <a:avLst/>
              <a:gdLst/>
              <a:ahLst/>
              <a:cxnLst/>
              <a:rect l="l" t="t" r="r" b="b"/>
              <a:pathLst>
                <a:path w="434" h="878" extrusionOk="0">
                  <a:moveTo>
                    <a:pt x="1" y="0"/>
                  </a:moveTo>
                  <a:lnTo>
                    <a:pt x="1" y="683"/>
                  </a:lnTo>
                  <a:cubicBezTo>
                    <a:pt x="10" y="813"/>
                    <a:pt x="114" y="878"/>
                    <a:pt x="217" y="878"/>
                  </a:cubicBezTo>
                  <a:cubicBezTo>
                    <a:pt x="321" y="878"/>
                    <a:pt x="424" y="813"/>
                    <a:pt x="434" y="683"/>
                  </a:cubicBezTo>
                  <a:lnTo>
                    <a:pt x="43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7" name="Google Shape;22897;p82"/>
            <p:cNvSpPr/>
            <p:nvPr/>
          </p:nvSpPr>
          <p:spPr>
            <a:xfrm>
              <a:off x="1652045" y="2100077"/>
              <a:ext cx="11838" cy="23885"/>
            </a:xfrm>
            <a:custGeom>
              <a:avLst/>
              <a:gdLst/>
              <a:ahLst/>
              <a:cxnLst/>
              <a:rect l="l" t="t" r="r" b="b"/>
              <a:pathLst>
                <a:path w="453" h="914" extrusionOk="0">
                  <a:moveTo>
                    <a:pt x="10" y="0"/>
                  </a:moveTo>
                  <a:lnTo>
                    <a:pt x="10" y="683"/>
                  </a:lnTo>
                  <a:cubicBezTo>
                    <a:pt x="1" y="837"/>
                    <a:pt x="114" y="914"/>
                    <a:pt x="227" y="914"/>
                  </a:cubicBezTo>
                  <a:cubicBezTo>
                    <a:pt x="340" y="914"/>
                    <a:pt x="453" y="837"/>
                    <a:pt x="443" y="683"/>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8" name="Google Shape;22898;p82"/>
            <p:cNvSpPr/>
            <p:nvPr/>
          </p:nvSpPr>
          <p:spPr>
            <a:xfrm>
              <a:off x="1386435" y="2069580"/>
              <a:ext cx="45000" cy="158363"/>
            </a:xfrm>
            <a:custGeom>
              <a:avLst/>
              <a:gdLst/>
              <a:ahLst/>
              <a:cxnLst/>
              <a:rect l="l" t="t" r="r" b="b"/>
              <a:pathLst>
                <a:path w="1722" h="6060" extrusionOk="0">
                  <a:moveTo>
                    <a:pt x="1478" y="0"/>
                  </a:moveTo>
                  <a:cubicBezTo>
                    <a:pt x="1403" y="0"/>
                    <a:pt x="1328" y="34"/>
                    <a:pt x="1280" y="109"/>
                  </a:cubicBezTo>
                  <a:lnTo>
                    <a:pt x="87" y="2408"/>
                  </a:lnTo>
                  <a:cubicBezTo>
                    <a:pt x="29" y="2504"/>
                    <a:pt x="1" y="2609"/>
                    <a:pt x="1" y="2725"/>
                  </a:cubicBezTo>
                  <a:lnTo>
                    <a:pt x="1" y="4465"/>
                  </a:lnTo>
                  <a:cubicBezTo>
                    <a:pt x="1" y="4629"/>
                    <a:pt x="58" y="4783"/>
                    <a:pt x="174" y="4917"/>
                  </a:cubicBezTo>
                  <a:lnTo>
                    <a:pt x="1029" y="5917"/>
                  </a:lnTo>
                  <a:cubicBezTo>
                    <a:pt x="1111" y="6014"/>
                    <a:pt x="1221" y="6060"/>
                    <a:pt x="1329" y="6060"/>
                  </a:cubicBezTo>
                  <a:cubicBezTo>
                    <a:pt x="1489" y="6060"/>
                    <a:pt x="1645" y="5961"/>
                    <a:pt x="1703" y="5783"/>
                  </a:cubicBezTo>
                  <a:cubicBezTo>
                    <a:pt x="1712" y="5744"/>
                    <a:pt x="1722" y="5706"/>
                    <a:pt x="1722" y="5667"/>
                  </a:cubicBezTo>
                  <a:lnTo>
                    <a:pt x="1722" y="225"/>
                  </a:lnTo>
                  <a:cubicBezTo>
                    <a:pt x="1710" y="84"/>
                    <a:pt x="1594" y="0"/>
                    <a:pt x="1478"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899" name="Google Shape;22899;p82"/>
            <p:cNvSpPr/>
            <p:nvPr/>
          </p:nvSpPr>
          <p:spPr>
            <a:xfrm>
              <a:off x="1405537" y="2084737"/>
              <a:ext cx="25897" cy="135967"/>
            </a:xfrm>
            <a:custGeom>
              <a:avLst/>
              <a:gdLst/>
              <a:ahLst/>
              <a:cxnLst/>
              <a:rect l="l" t="t" r="r" b="b"/>
              <a:pathLst>
                <a:path w="991" h="5203" extrusionOk="0">
                  <a:moveTo>
                    <a:pt x="991" y="0"/>
                  </a:moveTo>
                  <a:lnTo>
                    <a:pt x="77" y="1751"/>
                  </a:lnTo>
                  <a:cubicBezTo>
                    <a:pt x="29" y="1847"/>
                    <a:pt x="0" y="1962"/>
                    <a:pt x="0" y="2078"/>
                  </a:cubicBezTo>
                  <a:lnTo>
                    <a:pt x="0" y="3808"/>
                  </a:lnTo>
                  <a:cubicBezTo>
                    <a:pt x="0" y="3972"/>
                    <a:pt x="58" y="4126"/>
                    <a:pt x="173" y="4260"/>
                  </a:cubicBezTo>
                  <a:lnTo>
                    <a:pt x="972" y="5203"/>
                  </a:lnTo>
                  <a:cubicBezTo>
                    <a:pt x="981" y="5164"/>
                    <a:pt x="991" y="5126"/>
                    <a:pt x="991" y="5087"/>
                  </a:cubicBezTo>
                  <a:lnTo>
                    <a:pt x="99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0" name="Google Shape;22900;p82"/>
            <p:cNvSpPr/>
            <p:nvPr/>
          </p:nvSpPr>
          <p:spPr>
            <a:xfrm>
              <a:off x="1462062" y="2069737"/>
              <a:ext cx="45026" cy="158128"/>
            </a:xfrm>
            <a:custGeom>
              <a:avLst/>
              <a:gdLst/>
              <a:ahLst/>
              <a:cxnLst/>
              <a:rect l="l" t="t" r="r" b="b"/>
              <a:pathLst>
                <a:path w="1723" h="6051" extrusionOk="0">
                  <a:moveTo>
                    <a:pt x="239" y="1"/>
                  </a:moveTo>
                  <a:cubicBezTo>
                    <a:pt x="124" y="1"/>
                    <a:pt x="13" y="80"/>
                    <a:pt x="1" y="219"/>
                  </a:cubicBezTo>
                  <a:lnTo>
                    <a:pt x="1" y="5652"/>
                  </a:lnTo>
                  <a:cubicBezTo>
                    <a:pt x="1" y="5700"/>
                    <a:pt x="1" y="5738"/>
                    <a:pt x="20" y="5786"/>
                  </a:cubicBezTo>
                  <a:cubicBezTo>
                    <a:pt x="77" y="5957"/>
                    <a:pt x="231" y="6050"/>
                    <a:pt x="390" y="6050"/>
                  </a:cubicBezTo>
                  <a:cubicBezTo>
                    <a:pt x="499" y="6050"/>
                    <a:pt x="611" y="6006"/>
                    <a:pt x="693" y="5911"/>
                  </a:cubicBezTo>
                  <a:lnTo>
                    <a:pt x="1549" y="4902"/>
                  </a:lnTo>
                  <a:cubicBezTo>
                    <a:pt x="1655" y="4777"/>
                    <a:pt x="1713" y="4613"/>
                    <a:pt x="1722" y="4450"/>
                  </a:cubicBezTo>
                  <a:lnTo>
                    <a:pt x="1722" y="2719"/>
                  </a:lnTo>
                  <a:cubicBezTo>
                    <a:pt x="1713" y="2603"/>
                    <a:pt x="1693" y="2498"/>
                    <a:pt x="1636" y="2402"/>
                  </a:cubicBezTo>
                  <a:lnTo>
                    <a:pt x="443" y="113"/>
                  </a:lnTo>
                  <a:cubicBezTo>
                    <a:pt x="393" y="36"/>
                    <a:pt x="316" y="1"/>
                    <a:pt x="23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1" name="Google Shape;22901;p82"/>
            <p:cNvSpPr/>
            <p:nvPr/>
          </p:nvSpPr>
          <p:spPr>
            <a:xfrm>
              <a:off x="1462062" y="2084999"/>
              <a:ext cx="25923" cy="135967"/>
            </a:xfrm>
            <a:custGeom>
              <a:avLst/>
              <a:gdLst/>
              <a:ahLst/>
              <a:cxnLst/>
              <a:rect l="l" t="t" r="r" b="b"/>
              <a:pathLst>
                <a:path w="992" h="5203" extrusionOk="0">
                  <a:moveTo>
                    <a:pt x="1" y="0"/>
                  </a:moveTo>
                  <a:lnTo>
                    <a:pt x="1" y="5077"/>
                  </a:lnTo>
                  <a:cubicBezTo>
                    <a:pt x="1" y="5116"/>
                    <a:pt x="1" y="5164"/>
                    <a:pt x="20" y="5202"/>
                  </a:cubicBezTo>
                  <a:lnTo>
                    <a:pt x="828" y="4260"/>
                  </a:lnTo>
                  <a:cubicBezTo>
                    <a:pt x="934" y="4125"/>
                    <a:pt x="991" y="3972"/>
                    <a:pt x="991" y="3808"/>
                  </a:cubicBezTo>
                  <a:lnTo>
                    <a:pt x="991" y="2077"/>
                  </a:lnTo>
                  <a:cubicBezTo>
                    <a:pt x="991" y="1962"/>
                    <a:pt x="963" y="1846"/>
                    <a:pt x="915" y="1750"/>
                  </a:cubicBezTo>
                  <a:lnTo>
                    <a:pt x="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02" name="Google Shape;22902;p82"/>
          <p:cNvGrpSpPr/>
          <p:nvPr/>
        </p:nvGrpSpPr>
        <p:grpSpPr>
          <a:xfrm>
            <a:off x="1155371" y="2785017"/>
            <a:ext cx="488852" cy="159513"/>
            <a:chOff x="866528" y="2088762"/>
            <a:chExt cx="366639" cy="119635"/>
          </a:xfrm>
        </p:grpSpPr>
        <p:sp>
          <p:nvSpPr>
            <p:cNvPr id="22903" name="Google Shape;22903;p82"/>
            <p:cNvSpPr/>
            <p:nvPr/>
          </p:nvSpPr>
          <p:spPr>
            <a:xfrm>
              <a:off x="866528" y="2088762"/>
              <a:ext cx="366639" cy="119635"/>
            </a:xfrm>
            <a:custGeom>
              <a:avLst/>
              <a:gdLst/>
              <a:ahLst/>
              <a:cxnLst/>
              <a:rect l="l" t="t" r="r" b="b"/>
              <a:pathLst>
                <a:path w="14030" h="4578" extrusionOk="0">
                  <a:moveTo>
                    <a:pt x="510" y="0"/>
                  </a:moveTo>
                  <a:cubicBezTo>
                    <a:pt x="231" y="10"/>
                    <a:pt x="0" y="241"/>
                    <a:pt x="0" y="529"/>
                  </a:cubicBezTo>
                  <a:lnTo>
                    <a:pt x="0" y="4058"/>
                  </a:lnTo>
                  <a:cubicBezTo>
                    <a:pt x="0" y="4347"/>
                    <a:pt x="231" y="4578"/>
                    <a:pt x="529" y="4578"/>
                  </a:cubicBezTo>
                  <a:lnTo>
                    <a:pt x="13501" y="4578"/>
                  </a:lnTo>
                  <a:cubicBezTo>
                    <a:pt x="13789" y="4578"/>
                    <a:pt x="14030" y="4347"/>
                    <a:pt x="14030" y="4058"/>
                  </a:cubicBezTo>
                  <a:lnTo>
                    <a:pt x="14030" y="529"/>
                  </a:lnTo>
                  <a:cubicBezTo>
                    <a:pt x="14030" y="250"/>
                    <a:pt x="13818" y="29"/>
                    <a:pt x="13549"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4" name="Google Shape;22904;p82"/>
            <p:cNvSpPr/>
            <p:nvPr/>
          </p:nvSpPr>
          <p:spPr>
            <a:xfrm>
              <a:off x="866528" y="2139511"/>
              <a:ext cx="366639" cy="68885"/>
            </a:xfrm>
            <a:custGeom>
              <a:avLst/>
              <a:gdLst/>
              <a:ahLst/>
              <a:cxnLst/>
              <a:rect l="l" t="t" r="r" b="b"/>
              <a:pathLst>
                <a:path w="14030" h="2636" extrusionOk="0">
                  <a:moveTo>
                    <a:pt x="0" y="1"/>
                  </a:moveTo>
                  <a:lnTo>
                    <a:pt x="0" y="2116"/>
                  </a:lnTo>
                  <a:cubicBezTo>
                    <a:pt x="0" y="2405"/>
                    <a:pt x="231" y="2636"/>
                    <a:pt x="529" y="2636"/>
                  </a:cubicBezTo>
                  <a:lnTo>
                    <a:pt x="13501" y="2636"/>
                  </a:lnTo>
                  <a:cubicBezTo>
                    <a:pt x="13789" y="2636"/>
                    <a:pt x="14030" y="2405"/>
                    <a:pt x="14030" y="2116"/>
                  </a:cubicBezTo>
                  <a:lnTo>
                    <a:pt x="14030" y="1"/>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5" name="Google Shape;22905;p82"/>
            <p:cNvSpPr/>
            <p:nvPr/>
          </p:nvSpPr>
          <p:spPr>
            <a:xfrm>
              <a:off x="866528" y="2164389"/>
              <a:ext cx="366639" cy="44007"/>
            </a:xfrm>
            <a:custGeom>
              <a:avLst/>
              <a:gdLst/>
              <a:ahLst/>
              <a:cxnLst/>
              <a:rect l="l" t="t" r="r" b="b"/>
              <a:pathLst>
                <a:path w="14030" h="1684" extrusionOk="0">
                  <a:moveTo>
                    <a:pt x="0" y="1"/>
                  </a:moveTo>
                  <a:lnTo>
                    <a:pt x="0" y="1164"/>
                  </a:lnTo>
                  <a:cubicBezTo>
                    <a:pt x="0" y="1453"/>
                    <a:pt x="231" y="1684"/>
                    <a:pt x="529" y="1684"/>
                  </a:cubicBezTo>
                  <a:lnTo>
                    <a:pt x="13501" y="1684"/>
                  </a:lnTo>
                  <a:cubicBezTo>
                    <a:pt x="13789" y="1684"/>
                    <a:pt x="14030" y="1453"/>
                    <a:pt x="14030" y="1164"/>
                  </a:cubicBezTo>
                  <a:lnTo>
                    <a:pt x="14030" y="1"/>
                  </a:lnTo>
                  <a:cubicBezTo>
                    <a:pt x="14030" y="289"/>
                    <a:pt x="13789" y="530"/>
                    <a:pt x="13511" y="530"/>
                  </a:cubicBezTo>
                  <a:lnTo>
                    <a:pt x="529" y="530"/>
                  </a:lnTo>
                  <a:cubicBezTo>
                    <a:pt x="231" y="530"/>
                    <a:pt x="0" y="289"/>
                    <a:pt x="0"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6" name="Google Shape;22906;p82"/>
            <p:cNvSpPr/>
            <p:nvPr/>
          </p:nvSpPr>
          <p:spPr>
            <a:xfrm>
              <a:off x="897940" y="2088762"/>
              <a:ext cx="11943" cy="36455"/>
            </a:xfrm>
            <a:custGeom>
              <a:avLst/>
              <a:gdLst/>
              <a:ahLst/>
              <a:cxnLst/>
              <a:rect l="l" t="t" r="r" b="b"/>
              <a:pathLst>
                <a:path w="457" h="1395" extrusionOk="0">
                  <a:moveTo>
                    <a:pt x="10" y="0"/>
                  </a:moveTo>
                  <a:lnTo>
                    <a:pt x="10" y="1164"/>
                  </a:lnTo>
                  <a:cubicBezTo>
                    <a:pt x="0" y="1318"/>
                    <a:pt x="115" y="1395"/>
                    <a:pt x="230" y="1395"/>
                  </a:cubicBezTo>
                  <a:cubicBezTo>
                    <a:pt x="344" y="1395"/>
                    <a:pt x="457" y="1318"/>
                    <a:pt x="442" y="1164"/>
                  </a:cubicBezTo>
                  <a:lnTo>
                    <a:pt x="442"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7" name="Google Shape;22907;p82"/>
            <p:cNvSpPr/>
            <p:nvPr/>
          </p:nvSpPr>
          <p:spPr>
            <a:xfrm>
              <a:off x="927443" y="2088762"/>
              <a:ext cx="11838" cy="26916"/>
            </a:xfrm>
            <a:custGeom>
              <a:avLst/>
              <a:gdLst/>
              <a:ahLst/>
              <a:cxnLst/>
              <a:rect l="l" t="t" r="r" b="b"/>
              <a:pathLst>
                <a:path w="453" h="1030" extrusionOk="0">
                  <a:moveTo>
                    <a:pt x="15" y="0"/>
                  </a:moveTo>
                  <a:lnTo>
                    <a:pt x="15" y="798"/>
                  </a:lnTo>
                  <a:cubicBezTo>
                    <a:pt x="1" y="952"/>
                    <a:pt x="114" y="1029"/>
                    <a:pt x="227" y="1029"/>
                  </a:cubicBezTo>
                  <a:cubicBezTo>
                    <a:pt x="340" y="1029"/>
                    <a:pt x="453"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8" name="Google Shape;22908;p82"/>
            <p:cNvSpPr/>
            <p:nvPr/>
          </p:nvSpPr>
          <p:spPr>
            <a:xfrm>
              <a:off x="956346" y="2088762"/>
              <a:ext cx="11838" cy="36455"/>
            </a:xfrm>
            <a:custGeom>
              <a:avLst/>
              <a:gdLst/>
              <a:ahLst/>
              <a:cxnLst/>
              <a:rect l="l" t="t" r="r" b="b"/>
              <a:pathLst>
                <a:path w="453" h="1395" extrusionOk="0">
                  <a:moveTo>
                    <a:pt x="15" y="0"/>
                  </a:moveTo>
                  <a:lnTo>
                    <a:pt x="15" y="1164"/>
                  </a:lnTo>
                  <a:cubicBezTo>
                    <a:pt x="1" y="1318"/>
                    <a:pt x="114" y="1395"/>
                    <a:pt x="227" y="1395"/>
                  </a:cubicBezTo>
                  <a:cubicBezTo>
                    <a:pt x="340" y="1395"/>
                    <a:pt x="453"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09" name="Google Shape;22909;p82"/>
            <p:cNvSpPr/>
            <p:nvPr/>
          </p:nvSpPr>
          <p:spPr>
            <a:xfrm>
              <a:off x="985876" y="2088762"/>
              <a:ext cx="11838" cy="26916"/>
            </a:xfrm>
            <a:custGeom>
              <a:avLst/>
              <a:gdLst/>
              <a:ahLst/>
              <a:cxnLst/>
              <a:rect l="l" t="t" r="r" b="b"/>
              <a:pathLst>
                <a:path w="453" h="1030" extrusionOk="0">
                  <a:moveTo>
                    <a:pt x="10" y="0"/>
                  </a:moveTo>
                  <a:lnTo>
                    <a:pt x="10" y="798"/>
                  </a:lnTo>
                  <a:cubicBezTo>
                    <a:pt x="1" y="952"/>
                    <a:pt x="114" y="1029"/>
                    <a:pt x="227" y="1029"/>
                  </a:cubicBezTo>
                  <a:cubicBezTo>
                    <a:pt x="340" y="1029"/>
                    <a:pt x="453"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0" name="Google Shape;22910;p82"/>
            <p:cNvSpPr/>
            <p:nvPr/>
          </p:nvSpPr>
          <p:spPr>
            <a:xfrm>
              <a:off x="1014647" y="2088762"/>
              <a:ext cx="11969" cy="36455"/>
            </a:xfrm>
            <a:custGeom>
              <a:avLst/>
              <a:gdLst/>
              <a:ahLst/>
              <a:cxnLst/>
              <a:rect l="l" t="t" r="r" b="b"/>
              <a:pathLst>
                <a:path w="458" h="1395" extrusionOk="0">
                  <a:moveTo>
                    <a:pt x="15" y="0"/>
                  </a:moveTo>
                  <a:lnTo>
                    <a:pt x="15" y="1164"/>
                  </a:lnTo>
                  <a:cubicBezTo>
                    <a:pt x="1" y="1318"/>
                    <a:pt x="114" y="1395"/>
                    <a:pt x="228" y="1395"/>
                  </a:cubicBezTo>
                  <a:cubicBezTo>
                    <a:pt x="342" y="1395"/>
                    <a:pt x="457" y="1318"/>
                    <a:pt x="448" y="1164"/>
                  </a:cubicBezTo>
                  <a:lnTo>
                    <a:pt x="44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1" name="Google Shape;22911;p82"/>
            <p:cNvSpPr/>
            <p:nvPr/>
          </p:nvSpPr>
          <p:spPr>
            <a:xfrm>
              <a:off x="1044439" y="2088762"/>
              <a:ext cx="11315" cy="26159"/>
            </a:xfrm>
            <a:custGeom>
              <a:avLst/>
              <a:gdLst/>
              <a:ahLst/>
              <a:cxnLst/>
              <a:rect l="l" t="t" r="r" b="b"/>
              <a:pathLst>
                <a:path w="433" h="1001" extrusionOk="0">
                  <a:moveTo>
                    <a:pt x="0" y="0"/>
                  </a:moveTo>
                  <a:lnTo>
                    <a:pt x="0" y="798"/>
                  </a:lnTo>
                  <a:cubicBezTo>
                    <a:pt x="10" y="933"/>
                    <a:pt x="113" y="1000"/>
                    <a:pt x="217" y="1000"/>
                  </a:cubicBezTo>
                  <a:cubicBezTo>
                    <a:pt x="320" y="1000"/>
                    <a:pt x="423" y="933"/>
                    <a:pt x="433" y="798"/>
                  </a:cubicBezTo>
                  <a:lnTo>
                    <a:pt x="43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2" name="Google Shape;22912;p82"/>
            <p:cNvSpPr/>
            <p:nvPr/>
          </p:nvSpPr>
          <p:spPr>
            <a:xfrm>
              <a:off x="1073080"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3" name="Google Shape;22913;p82"/>
            <p:cNvSpPr/>
            <p:nvPr/>
          </p:nvSpPr>
          <p:spPr>
            <a:xfrm>
              <a:off x="1102479" y="2088762"/>
              <a:ext cx="11838" cy="26916"/>
            </a:xfrm>
            <a:custGeom>
              <a:avLst/>
              <a:gdLst/>
              <a:ahLst/>
              <a:cxnLst/>
              <a:rect l="l" t="t" r="r" b="b"/>
              <a:pathLst>
                <a:path w="453" h="1030" extrusionOk="0">
                  <a:moveTo>
                    <a:pt x="10" y="0"/>
                  </a:moveTo>
                  <a:lnTo>
                    <a:pt x="10" y="798"/>
                  </a:lnTo>
                  <a:cubicBezTo>
                    <a:pt x="0" y="952"/>
                    <a:pt x="113" y="1029"/>
                    <a:pt x="226" y="1029"/>
                  </a:cubicBezTo>
                  <a:cubicBezTo>
                    <a:pt x="339" y="1029"/>
                    <a:pt x="452" y="952"/>
                    <a:pt x="443" y="798"/>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4" name="Google Shape;22914;p82"/>
            <p:cNvSpPr/>
            <p:nvPr/>
          </p:nvSpPr>
          <p:spPr>
            <a:xfrm>
              <a:off x="1131381" y="2088762"/>
              <a:ext cx="11838" cy="36455"/>
            </a:xfrm>
            <a:custGeom>
              <a:avLst/>
              <a:gdLst/>
              <a:ahLst/>
              <a:cxnLst/>
              <a:rect l="l" t="t" r="r" b="b"/>
              <a:pathLst>
                <a:path w="453" h="1395" extrusionOk="0">
                  <a:moveTo>
                    <a:pt x="10" y="0"/>
                  </a:moveTo>
                  <a:lnTo>
                    <a:pt x="10" y="1164"/>
                  </a:lnTo>
                  <a:cubicBezTo>
                    <a:pt x="0" y="1318"/>
                    <a:pt x="113" y="1395"/>
                    <a:pt x="226" y="1395"/>
                  </a:cubicBezTo>
                  <a:cubicBezTo>
                    <a:pt x="339" y="1395"/>
                    <a:pt x="452" y="1318"/>
                    <a:pt x="443" y="1164"/>
                  </a:cubicBezTo>
                  <a:lnTo>
                    <a:pt x="443"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5" name="Google Shape;22915;p82"/>
            <p:cNvSpPr/>
            <p:nvPr/>
          </p:nvSpPr>
          <p:spPr>
            <a:xfrm>
              <a:off x="1160911" y="2088762"/>
              <a:ext cx="11838" cy="26916"/>
            </a:xfrm>
            <a:custGeom>
              <a:avLst/>
              <a:gdLst/>
              <a:ahLst/>
              <a:cxnLst/>
              <a:rect l="l" t="t" r="r" b="b"/>
              <a:pathLst>
                <a:path w="453" h="1030" extrusionOk="0">
                  <a:moveTo>
                    <a:pt x="15" y="0"/>
                  </a:moveTo>
                  <a:lnTo>
                    <a:pt x="15" y="798"/>
                  </a:lnTo>
                  <a:cubicBezTo>
                    <a:pt x="0" y="952"/>
                    <a:pt x="113" y="1029"/>
                    <a:pt x="226" y="1029"/>
                  </a:cubicBezTo>
                  <a:cubicBezTo>
                    <a:pt x="339" y="1029"/>
                    <a:pt x="452" y="952"/>
                    <a:pt x="438" y="798"/>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6" name="Google Shape;22916;p82"/>
            <p:cNvSpPr/>
            <p:nvPr/>
          </p:nvSpPr>
          <p:spPr>
            <a:xfrm>
              <a:off x="1189814" y="2088762"/>
              <a:ext cx="11812" cy="36455"/>
            </a:xfrm>
            <a:custGeom>
              <a:avLst/>
              <a:gdLst/>
              <a:ahLst/>
              <a:cxnLst/>
              <a:rect l="l" t="t" r="r" b="b"/>
              <a:pathLst>
                <a:path w="452" h="1395" extrusionOk="0">
                  <a:moveTo>
                    <a:pt x="14" y="0"/>
                  </a:moveTo>
                  <a:lnTo>
                    <a:pt x="14" y="1164"/>
                  </a:lnTo>
                  <a:cubicBezTo>
                    <a:pt x="0" y="1318"/>
                    <a:pt x="113" y="1395"/>
                    <a:pt x="226" y="1395"/>
                  </a:cubicBezTo>
                  <a:cubicBezTo>
                    <a:pt x="339" y="1395"/>
                    <a:pt x="452" y="1318"/>
                    <a:pt x="438" y="1164"/>
                  </a:cubicBezTo>
                  <a:lnTo>
                    <a:pt x="438"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17" name="Google Shape;22917;p82"/>
          <p:cNvGrpSpPr/>
          <p:nvPr/>
        </p:nvGrpSpPr>
        <p:grpSpPr>
          <a:xfrm>
            <a:off x="3105693" y="2620417"/>
            <a:ext cx="131743" cy="488364"/>
            <a:chOff x="2329269" y="1965312"/>
            <a:chExt cx="98807" cy="366273"/>
          </a:xfrm>
        </p:grpSpPr>
        <p:sp>
          <p:nvSpPr>
            <p:cNvPr id="22918" name="Google Shape;22918;p82"/>
            <p:cNvSpPr/>
            <p:nvPr/>
          </p:nvSpPr>
          <p:spPr>
            <a:xfrm>
              <a:off x="2329269" y="1965312"/>
              <a:ext cx="98807" cy="312179"/>
            </a:xfrm>
            <a:custGeom>
              <a:avLst/>
              <a:gdLst/>
              <a:ahLst/>
              <a:cxnLst/>
              <a:rect l="l" t="t" r="r" b="b"/>
              <a:pathLst>
                <a:path w="3781" h="11946" extrusionOk="0">
                  <a:moveTo>
                    <a:pt x="1959" y="0"/>
                  </a:moveTo>
                  <a:cubicBezTo>
                    <a:pt x="1793" y="0"/>
                    <a:pt x="1629" y="68"/>
                    <a:pt x="1511" y="205"/>
                  </a:cubicBezTo>
                  <a:lnTo>
                    <a:pt x="895" y="897"/>
                  </a:lnTo>
                  <a:cubicBezTo>
                    <a:pt x="318" y="1551"/>
                    <a:pt x="1" y="2397"/>
                    <a:pt x="1" y="3272"/>
                  </a:cubicBezTo>
                  <a:lnTo>
                    <a:pt x="1" y="5676"/>
                  </a:lnTo>
                  <a:lnTo>
                    <a:pt x="261" y="5888"/>
                  </a:lnTo>
                  <a:cubicBezTo>
                    <a:pt x="530" y="6119"/>
                    <a:pt x="559" y="6523"/>
                    <a:pt x="309" y="6773"/>
                  </a:cubicBezTo>
                  <a:lnTo>
                    <a:pt x="1" y="7100"/>
                  </a:lnTo>
                  <a:lnTo>
                    <a:pt x="1" y="8590"/>
                  </a:lnTo>
                  <a:cubicBezTo>
                    <a:pt x="1" y="9071"/>
                    <a:pt x="145" y="9552"/>
                    <a:pt x="434" y="9946"/>
                  </a:cubicBezTo>
                  <a:lnTo>
                    <a:pt x="1857" y="11946"/>
                  </a:lnTo>
                  <a:lnTo>
                    <a:pt x="2328" y="11302"/>
                  </a:lnTo>
                  <a:lnTo>
                    <a:pt x="3328" y="9917"/>
                  </a:lnTo>
                  <a:cubicBezTo>
                    <a:pt x="3617" y="9523"/>
                    <a:pt x="3770" y="9042"/>
                    <a:pt x="3780" y="8542"/>
                  </a:cubicBezTo>
                  <a:lnTo>
                    <a:pt x="3780" y="5388"/>
                  </a:lnTo>
                  <a:lnTo>
                    <a:pt x="3280" y="4984"/>
                  </a:lnTo>
                  <a:cubicBezTo>
                    <a:pt x="3001" y="4753"/>
                    <a:pt x="2982" y="4349"/>
                    <a:pt x="3222" y="4099"/>
                  </a:cubicBezTo>
                  <a:lnTo>
                    <a:pt x="3770" y="3513"/>
                  </a:lnTo>
                  <a:lnTo>
                    <a:pt x="3770" y="3157"/>
                  </a:lnTo>
                  <a:cubicBezTo>
                    <a:pt x="3770" y="2330"/>
                    <a:pt x="3492" y="1532"/>
                    <a:pt x="2972" y="897"/>
                  </a:cubicBezTo>
                  <a:lnTo>
                    <a:pt x="2424" y="214"/>
                  </a:lnTo>
                  <a:cubicBezTo>
                    <a:pt x="2302" y="73"/>
                    <a:pt x="2130" y="0"/>
                    <a:pt x="1959"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19" name="Google Shape;22919;p82"/>
            <p:cNvSpPr/>
            <p:nvPr/>
          </p:nvSpPr>
          <p:spPr>
            <a:xfrm>
              <a:off x="2353415" y="1970904"/>
              <a:ext cx="74661" cy="289757"/>
            </a:xfrm>
            <a:custGeom>
              <a:avLst/>
              <a:gdLst/>
              <a:ahLst/>
              <a:cxnLst/>
              <a:rect l="l" t="t" r="r" b="b"/>
              <a:pathLst>
                <a:path w="2857" h="11088" extrusionOk="0">
                  <a:moveTo>
                    <a:pt x="1500" y="0"/>
                  </a:moveTo>
                  <a:lnTo>
                    <a:pt x="904" y="683"/>
                  </a:lnTo>
                  <a:cubicBezTo>
                    <a:pt x="327" y="1337"/>
                    <a:pt x="0" y="2183"/>
                    <a:pt x="10" y="3058"/>
                  </a:cubicBezTo>
                  <a:lnTo>
                    <a:pt x="10" y="5462"/>
                  </a:lnTo>
                  <a:lnTo>
                    <a:pt x="269" y="5674"/>
                  </a:lnTo>
                  <a:cubicBezTo>
                    <a:pt x="539" y="5905"/>
                    <a:pt x="558" y="6309"/>
                    <a:pt x="317" y="6559"/>
                  </a:cubicBezTo>
                  <a:lnTo>
                    <a:pt x="10" y="6886"/>
                  </a:lnTo>
                  <a:lnTo>
                    <a:pt x="10" y="8376"/>
                  </a:lnTo>
                  <a:cubicBezTo>
                    <a:pt x="0" y="8857"/>
                    <a:pt x="154" y="9338"/>
                    <a:pt x="442" y="9732"/>
                  </a:cubicBezTo>
                  <a:lnTo>
                    <a:pt x="1404" y="11088"/>
                  </a:lnTo>
                  <a:lnTo>
                    <a:pt x="2404" y="9703"/>
                  </a:lnTo>
                  <a:cubicBezTo>
                    <a:pt x="2693" y="9309"/>
                    <a:pt x="2846" y="8828"/>
                    <a:pt x="2856" y="8328"/>
                  </a:cubicBezTo>
                  <a:lnTo>
                    <a:pt x="2856" y="5174"/>
                  </a:lnTo>
                  <a:lnTo>
                    <a:pt x="2356" y="4770"/>
                  </a:lnTo>
                  <a:cubicBezTo>
                    <a:pt x="2077" y="4539"/>
                    <a:pt x="2058" y="4135"/>
                    <a:pt x="2298" y="3885"/>
                  </a:cubicBezTo>
                  <a:lnTo>
                    <a:pt x="2856" y="3299"/>
                  </a:lnTo>
                  <a:lnTo>
                    <a:pt x="2856" y="2943"/>
                  </a:lnTo>
                  <a:cubicBezTo>
                    <a:pt x="2856" y="2116"/>
                    <a:pt x="2577" y="1318"/>
                    <a:pt x="2058" y="683"/>
                  </a:cubicBezTo>
                  <a:lnTo>
                    <a:pt x="1500" y="0"/>
                  </a:ln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0" name="Google Shape;22920;p82"/>
            <p:cNvSpPr/>
            <p:nvPr/>
          </p:nvSpPr>
          <p:spPr>
            <a:xfrm>
              <a:off x="2337266" y="2001558"/>
              <a:ext cx="81246" cy="330027"/>
            </a:xfrm>
            <a:custGeom>
              <a:avLst/>
              <a:gdLst/>
              <a:ahLst/>
              <a:cxnLst/>
              <a:rect l="l" t="t" r="r" b="b"/>
              <a:pathLst>
                <a:path w="3109" h="12629" extrusionOk="0">
                  <a:moveTo>
                    <a:pt x="1583" y="1"/>
                  </a:moveTo>
                  <a:cubicBezTo>
                    <a:pt x="1471" y="1"/>
                    <a:pt x="1358" y="78"/>
                    <a:pt x="1368" y="231"/>
                  </a:cubicBezTo>
                  <a:lnTo>
                    <a:pt x="1368" y="1587"/>
                  </a:lnTo>
                  <a:lnTo>
                    <a:pt x="868" y="1145"/>
                  </a:lnTo>
                  <a:cubicBezTo>
                    <a:pt x="821" y="1098"/>
                    <a:pt x="770" y="1079"/>
                    <a:pt x="722" y="1079"/>
                  </a:cubicBezTo>
                  <a:cubicBezTo>
                    <a:pt x="550" y="1079"/>
                    <a:pt x="410" y="1320"/>
                    <a:pt x="589" y="1462"/>
                  </a:cubicBezTo>
                  <a:lnTo>
                    <a:pt x="1358" y="2145"/>
                  </a:lnTo>
                  <a:lnTo>
                    <a:pt x="1368" y="2155"/>
                  </a:lnTo>
                  <a:lnTo>
                    <a:pt x="1368" y="6174"/>
                  </a:lnTo>
                  <a:lnTo>
                    <a:pt x="935" y="5761"/>
                  </a:lnTo>
                  <a:cubicBezTo>
                    <a:pt x="888" y="5716"/>
                    <a:pt x="837" y="5697"/>
                    <a:pt x="788" y="5697"/>
                  </a:cubicBezTo>
                  <a:cubicBezTo>
                    <a:pt x="617" y="5697"/>
                    <a:pt x="475" y="5928"/>
                    <a:pt x="647" y="6078"/>
                  </a:cubicBezTo>
                  <a:lnTo>
                    <a:pt x="1368" y="6741"/>
                  </a:lnTo>
                  <a:lnTo>
                    <a:pt x="1368" y="11136"/>
                  </a:lnTo>
                  <a:lnTo>
                    <a:pt x="474" y="10280"/>
                  </a:lnTo>
                  <a:cubicBezTo>
                    <a:pt x="425" y="10225"/>
                    <a:pt x="370" y="10202"/>
                    <a:pt x="317" y="10202"/>
                  </a:cubicBezTo>
                  <a:cubicBezTo>
                    <a:pt x="147" y="10202"/>
                    <a:pt x="0" y="10432"/>
                    <a:pt x="176" y="10578"/>
                  </a:cubicBezTo>
                  <a:lnTo>
                    <a:pt x="1368" y="11732"/>
                  </a:lnTo>
                  <a:lnTo>
                    <a:pt x="1368" y="12434"/>
                  </a:lnTo>
                  <a:cubicBezTo>
                    <a:pt x="1378" y="12564"/>
                    <a:pt x="1479" y="12629"/>
                    <a:pt x="1580" y="12629"/>
                  </a:cubicBezTo>
                  <a:cubicBezTo>
                    <a:pt x="1681" y="12629"/>
                    <a:pt x="1782" y="12564"/>
                    <a:pt x="1791" y="12434"/>
                  </a:cubicBezTo>
                  <a:lnTo>
                    <a:pt x="1791" y="11723"/>
                  </a:lnTo>
                  <a:lnTo>
                    <a:pt x="3022" y="10482"/>
                  </a:lnTo>
                  <a:cubicBezTo>
                    <a:pt x="3109" y="10405"/>
                    <a:pt x="3109" y="10271"/>
                    <a:pt x="3022" y="10184"/>
                  </a:cubicBezTo>
                  <a:cubicBezTo>
                    <a:pt x="2979" y="10141"/>
                    <a:pt x="2924" y="10119"/>
                    <a:pt x="2869" y="10119"/>
                  </a:cubicBezTo>
                  <a:cubicBezTo>
                    <a:pt x="2815" y="10119"/>
                    <a:pt x="2762" y="10141"/>
                    <a:pt x="2724" y="10184"/>
                  </a:cubicBezTo>
                  <a:lnTo>
                    <a:pt x="1791" y="11126"/>
                  </a:lnTo>
                  <a:lnTo>
                    <a:pt x="1791" y="5011"/>
                  </a:lnTo>
                  <a:lnTo>
                    <a:pt x="2753" y="4309"/>
                  </a:lnTo>
                  <a:cubicBezTo>
                    <a:pt x="2920" y="4165"/>
                    <a:pt x="2790" y="3929"/>
                    <a:pt x="2615" y="3929"/>
                  </a:cubicBezTo>
                  <a:cubicBezTo>
                    <a:pt x="2579" y="3929"/>
                    <a:pt x="2541" y="3939"/>
                    <a:pt x="2503" y="3962"/>
                  </a:cubicBezTo>
                  <a:lnTo>
                    <a:pt x="1791" y="4491"/>
                  </a:lnTo>
                  <a:lnTo>
                    <a:pt x="1791" y="231"/>
                  </a:lnTo>
                  <a:cubicBezTo>
                    <a:pt x="1806" y="78"/>
                    <a:pt x="1695" y="1"/>
                    <a:pt x="1583"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21" name="Google Shape;22921;p82"/>
          <p:cNvGrpSpPr/>
          <p:nvPr/>
        </p:nvGrpSpPr>
        <p:grpSpPr>
          <a:xfrm>
            <a:off x="4277404" y="2619963"/>
            <a:ext cx="149792" cy="489235"/>
            <a:chOff x="3208053" y="1964972"/>
            <a:chExt cx="112344" cy="366926"/>
          </a:xfrm>
        </p:grpSpPr>
        <p:sp>
          <p:nvSpPr>
            <p:cNvPr id="22922" name="Google Shape;22922;p82"/>
            <p:cNvSpPr/>
            <p:nvPr/>
          </p:nvSpPr>
          <p:spPr>
            <a:xfrm>
              <a:off x="3226398" y="2093283"/>
              <a:ext cx="63607" cy="238616"/>
            </a:xfrm>
            <a:custGeom>
              <a:avLst/>
              <a:gdLst/>
              <a:ahLst/>
              <a:cxnLst/>
              <a:rect l="l" t="t" r="r" b="b"/>
              <a:pathLst>
                <a:path w="2434" h="9131" extrusionOk="0">
                  <a:moveTo>
                    <a:pt x="2010" y="0"/>
                  </a:moveTo>
                  <a:cubicBezTo>
                    <a:pt x="1808" y="106"/>
                    <a:pt x="1596" y="164"/>
                    <a:pt x="1375" y="174"/>
                  </a:cubicBezTo>
                  <a:lnTo>
                    <a:pt x="1096" y="174"/>
                  </a:lnTo>
                  <a:cubicBezTo>
                    <a:pt x="866" y="164"/>
                    <a:pt x="635" y="106"/>
                    <a:pt x="423" y="10"/>
                  </a:cubicBezTo>
                  <a:cubicBezTo>
                    <a:pt x="337" y="443"/>
                    <a:pt x="231" y="1097"/>
                    <a:pt x="144" y="1885"/>
                  </a:cubicBezTo>
                  <a:cubicBezTo>
                    <a:pt x="116" y="2260"/>
                    <a:pt x="87" y="2654"/>
                    <a:pt x="67" y="3078"/>
                  </a:cubicBezTo>
                  <a:cubicBezTo>
                    <a:pt x="0" y="4914"/>
                    <a:pt x="192" y="7145"/>
                    <a:pt x="1154" y="9088"/>
                  </a:cubicBezTo>
                  <a:cubicBezTo>
                    <a:pt x="1164" y="9116"/>
                    <a:pt x="1188" y="9131"/>
                    <a:pt x="1213" y="9131"/>
                  </a:cubicBezTo>
                  <a:cubicBezTo>
                    <a:pt x="1238" y="9131"/>
                    <a:pt x="1265" y="9116"/>
                    <a:pt x="1279" y="9088"/>
                  </a:cubicBezTo>
                  <a:cubicBezTo>
                    <a:pt x="2231" y="7145"/>
                    <a:pt x="2433" y="4914"/>
                    <a:pt x="2366" y="3078"/>
                  </a:cubicBezTo>
                  <a:cubicBezTo>
                    <a:pt x="2356" y="2654"/>
                    <a:pt x="2327" y="2260"/>
                    <a:pt x="2289" y="1885"/>
                  </a:cubicBezTo>
                  <a:cubicBezTo>
                    <a:pt x="2212" y="1097"/>
                    <a:pt x="2096" y="443"/>
                    <a:pt x="20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3" name="Google Shape;22923;p82"/>
            <p:cNvSpPr/>
            <p:nvPr/>
          </p:nvSpPr>
          <p:spPr>
            <a:xfrm>
              <a:off x="3226398" y="2093544"/>
              <a:ext cx="45497" cy="238355"/>
            </a:xfrm>
            <a:custGeom>
              <a:avLst/>
              <a:gdLst/>
              <a:ahLst/>
              <a:cxnLst/>
              <a:rect l="l" t="t" r="r" b="b"/>
              <a:pathLst>
                <a:path w="1741" h="9121" extrusionOk="0">
                  <a:moveTo>
                    <a:pt x="423" y="0"/>
                  </a:moveTo>
                  <a:cubicBezTo>
                    <a:pt x="337" y="433"/>
                    <a:pt x="231" y="1087"/>
                    <a:pt x="144" y="1875"/>
                  </a:cubicBezTo>
                  <a:cubicBezTo>
                    <a:pt x="116" y="2250"/>
                    <a:pt x="87" y="2644"/>
                    <a:pt x="67" y="3068"/>
                  </a:cubicBezTo>
                  <a:cubicBezTo>
                    <a:pt x="0" y="4904"/>
                    <a:pt x="192" y="7135"/>
                    <a:pt x="1154" y="9078"/>
                  </a:cubicBezTo>
                  <a:cubicBezTo>
                    <a:pt x="1164" y="9106"/>
                    <a:pt x="1188" y="9121"/>
                    <a:pt x="1213" y="9121"/>
                  </a:cubicBezTo>
                  <a:cubicBezTo>
                    <a:pt x="1238" y="9121"/>
                    <a:pt x="1265" y="9106"/>
                    <a:pt x="1279" y="9078"/>
                  </a:cubicBezTo>
                  <a:cubicBezTo>
                    <a:pt x="1452" y="8712"/>
                    <a:pt x="1616" y="8337"/>
                    <a:pt x="1741" y="7953"/>
                  </a:cubicBezTo>
                  <a:cubicBezTo>
                    <a:pt x="1183" y="6308"/>
                    <a:pt x="1068" y="4558"/>
                    <a:pt x="1135" y="3077"/>
                  </a:cubicBezTo>
                  <a:cubicBezTo>
                    <a:pt x="1144" y="2654"/>
                    <a:pt x="1173" y="2250"/>
                    <a:pt x="1212" y="1885"/>
                  </a:cubicBezTo>
                  <a:cubicBezTo>
                    <a:pt x="1279" y="1183"/>
                    <a:pt x="1375" y="587"/>
                    <a:pt x="1452" y="164"/>
                  </a:cubicBezTo>
                  <a:lnTo>
                    <a:pt x="1096" y="164"/>
                  </a:lnTo>
                  <a:cubicBezTo>
                    <a:pt x="866" y="154"/>
                    <a:pt x="635" y="96"/>
                    <a:pt x="42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4" name="Google Shape;22924;p82"/>
            <p:cNvSpPr/>
            <p:nvPr/>
          </p:nvSpPr>
          <p:spPr>
            <a:xfrm>
              <a:off x="3208053" y="1964972"/>
              <a:ext cx="112344" cy="147936"/>
            </a:xfrm>
            <a:custGeom>
              <a:avLst/>
              <a:gdLst/>
              <a:ahLst/>
              <a:cxnLst/>
              <a:rect l="l" t="t" r="r" b="b"/>
              <a:pathLst>
                <a:path w="4299" h="5661" extrusionOk="0">
                  <a:moveTo>
                    <a:pt x="3866" y="1"/>
                  </a:moveTo>
                  <a:cubicBezTo>
                    <a:pt x="3264" y="1"/>
                    <a:pt x="2669" y="173"/>
                    <a:pt x="2145" y="487"/>
                  </a:cubicBezTo>
                  <a:cubicBezTo>
                    <a:pt x="721" y="1333"/>
                    <a:pt x="202" y="3035"/>
                    <a:pt x="202" y="3035"/>
                  </a:cubicBezTo>
                  <a:cubicBezTo>
                    <a:pt x="144" y="3199"/>
                    <a:pt x="116" y="3362"/>
                    <a:pt x="96" y="3535"/>
                  </a:cubicBezTo>
                  <a:cubicBezTo>
                    <a:pt x="0" y="4632"/>
                    <a:pt x="731" y="5612"/>
                    <a:pt x="1798" y="5660"/>
                  </a:cubicBezTo>
                  <a:lnTo>
                    <a:pt x="2068" y="5660"/>
                  </a:lnTo>
                  <a:cubicBezTo>
                    <a:pt x="2606" y="5622"/>
                    <a:pt x="3097" y="5334"/>
                    <a:pt x="3385" y="4882"/>
                  </a:cubicBezTo>
                  <a:cubicBezTo>
                    <a:pt x="3654" y="4449"/>
                    <a:pt x="3741" y="3930"/>
                    <a:pt x="3625" y="3439"/>
                  </a:cubicBezTo>
                  <a:cubicBezTo>
                    <a:pt x="3606" y="3353"/>
                    <a:pt x="3577" y="3266"/>
                    <a:pt x="3539" y="3189"/>
                  </a:cubicBezTo>
                  <a:cubicBezTo>
                    <a:pt x="3443" y="2987"/>
                    <a:pt x="3366" y="2776"/>
                    <a:pt x="3318" y="2555"/>
                  </a:cubicBezTo>
                  <a:cubicBezTo>
                    <a:pt x="3270" y="2247"/>
                    <a:pt x="3298" y="1920"/>
                    <a:pt x="3395" y="1622"/>
                  </a:cubicBezTo>
                  <a:cubicBezTo>
                    <a:pt x="3500" y="1314"/>
                    <a:pt x="3664" y="1026"/>
                    <a:pt x="3856" y="756"/>
                  </a:cubicBezTo>
                  <a:cubicBezTo>
                    <a:pt x="3895" y="699"/>
                    <a:pt x="4039" y="487"/>
                    <a:pt x="4183" y="314"/>
                  </a:cubicBezTo>
                  <a:cubicBezTo>
                    <a:pt x="4299" y="199"/>
                    <a:pt x="4212" y="6"/>
                    <a:pt x="4049" y="6"/>
                  </a:cubicBezTo>
                  <a:cubicBezTo>
                    <a:pt x="3988" y="3"/>
                    <a:pt x="3927" y="1"/>
                    <a:pt x="3866"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5" name="Google Shape;22925;p82"/>
            <p:cNvSpPr/>
            <p:nvPr/>
          </p:nvSpPr>
          <p:spPr>
            <a:xfrm>
              <a:off x="3229900" y="1964972"/>
              <a:ext cx="90497" cy="130088"/>
            </a:xfrm>
            <a:custGeom>
              <a:avLst/>
              <a:gdLst/>
              <a:ahLst/>
              <a:cxnLst/>
              <a:rect l="l" t="t" r="r" b="b"/>
              <a:pathLst>
                <a:path w="3463" h="4978" extrusionOk="0">
                  <a:moveTo>
                    <a:pt x="3028" y="1"/>
                  </a:moveTo>
                  <a:cubicBezTo>
                    <a:pt x="2419" y="1"/>
                    <a:pt x="1824" y="173"/>
                    <a:pt x="1309" y="487"/>
                  </a:cubicBezTo>
                  <a:cubicBezTo>
                    <a:pt x="809" y="1026"/>
                    <a:pt x="434" y="1660"/>
                    <a:pt x="193" y="2353"/>
                  </a:cubicBezTo>
                  <a:cubicBezTo>
                    <a:pt x="145" y="2516"/>
                    <a:pt x="107" y="2680"/>
                    <a:pt x="97" y="2853"/>
                  </a:cubicBezTo>
                  <a:cubicBezTo>
                    <a:pt x="1" y="3949"/>
                    <a:pt x="722" y="4930"/>
                    <a:pt x="1789" y="4978"/>
                  </a:cubicBezTo>
                  <a:lnTo>
                    <a:pt x="2068" y="4978"/>
                  </a:lnTo>
                  <a:cubicBezTo>
                    <a:pt x="2232" y="4968"/>
                    <a:pt x="2395" y="4939"/>
                    <a:pt x="2549" y="4882"/>
                  </a:cubicBezTo>
                  <a:cubicBezTo>
                    <a:pt x="2818" y="4449"/>
                    <a:pt x="2905" y="3930"/>
                    <a:pt x="2789" y="3439"/>
                  </a:cubicBezTo>
                  <a:cubicBezTo>
                    <a:pt x="2770" y="3353"/>
                    <a:pt x="2741" y="3266"/>
                    <a:pt x="2703" y="3189"/>
                  </a:cubicBezTo>
                  <a:cubicBezTo>
                    <a:pt x="2607" y="2987"/>
                    <a:pt x="2530" y="2776"/>
                    <a:pt x="2482" y="2555"/>
                  </a:cubicBezTo>
                  <a:cubicBezTo>
                    <a:pt x="2434" y="2247"/>
                    <a:pt x="2462" y="1920"/>
                    <a:pt x="2559" y="1622"/>
                  </a:cubicBezTo>
                  <a:cubicBezTo>
                    <a:pt x="2664" y="1314"/>
                    <a:pt x="2828" y="1026"/>
                    <a:pt x="3020" y="756"/>
                  </a:cubicBezTo>
                  <a:cubicBezTo>
                    <a:pt x="3059" y="699"/>
                    <a:pt x="3203" y="487"/>
                    <a:pt x="3347" y="314"/>
                  </a:cubicBezTo>
                  <a:cubicBezTo>
                    <a:pt x="3463" y="199"/>
                    <a:pt x="3376" y="6"/>
                    <a:pt x="3213" y="6"/>
                  </a:cubicBezTo>
                  <a:cubicBezTo>
                    <a:pt x="3151" y="3"/>
                    <a:pt x="3089" y="1"/>
                    <a:pt x="3028"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6" name="Google Shape;22926;p82"/>
            <p:cNvSpPr/>
            <p:nvPr/>
          </p:nvSpPr>
          <p:spPr>
            <a:xfrm>
              <a:off x="3227887" y="2142542"/>
              <a:ext cx="60340" cy="31176"/>
            </a:xfrm>
            <a:custGeom>
              <a:avLst/>
              <a:gdLst/>
              <a:ahLst/>
              <a:cxnLst/>
              <a:rect l="l" t="t" r="r" b="b"/>
              <a:pathLst>
                <a:path w="2309" h="1193" extrusionOk="0">
                  <a:moveTo>
                    <a:pt x="87" y="0"/>
                  </a:moveTo>
                  <a:cubicBezTo>
                    <a:pt x="49" y="375"/>
                    <a:pt x="20" y="769"/>
                    <a:pt x="1" y="1193"/>
                  </a:cubicBezTo>
                  <a:lnTo>
                    <a:pt x="2309" y="1193"/>
                  </a:lnTo>
                  <a:cubicBezTo>
                    <a:pt x="2289" y="779"/>
                    <a:pt x="2261" y="375"/>
                    <a:pt x="2222" y="0"/>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27" name="Google Shape;22927;p82"/>
            <p:cNvSpPr/>
            <p:nvPr/>
          </p:nvSpPr>
          <p:spPr>
            <a:xfrm>
              <a:off x="3227887" y="2142542"/>
              <a:ext cx="29948" cy="31176"/>
            </a:xfrm>
            <a:custGeom>
              <a:avLst/>
              <a:gdLst/>
              <a:ahLst/>
              <a:cxnLst/>
              <a:rect l="l" t="t" r="r" b="b"/>
              <a:pathLst>
                <a:path w="1146" h="1193" extrusionOk="0">
                  <a:moveTo>
                    <a:pt x="87" y="0"/>
                  </a:moveTo>
                  <a:cubicBezTo>
                    <a:pt x="49" y="375"/>
                    <a:pt x="20" y="769"/>
                    <a:pt x="1" y="1193"/>
                  </a:cubicBezTo>
                  <a:lnTo>
                    <a:pt x="1068" y="1193"/>
                  </a:lnTo>
                  <a:cubicBezTo>
                    <a:pt x="1078" y="769"/>
                    <a:pt x="1107" y="375"/>
                    <a:pt x="1145"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28" name="Google Shape;22928;p82"/>
          <p:cNvGrpSpPr/>
          <p:nvPr/>
        </p:nvGrpSpPr>
        <p:grpSpPr>
          <a:xfrm>
            <a:off x="4300506" y="5076452"/>
            <a:ext cx="96551" cy="488539"/>
            <a:chOff x="3225379" y="3807339"/>
            <a:chExt cx="72413" cy="366404"/>
          </a:xfrm>
        </p:grpSpPr>
        <p:sp>
          <p:nvSpPr>
            <p:cNvPr id="22929" name="Google Shape;22929;p82"/>
            <p:cNvSpPr/>
            <p:nvPr/>
          </p:nvSpPr>
          <p:spPr>
            <a:xfrm>
              <a:off x="3225379" y="3807339"/>
              <a:ext cx="72413" cy="366404"/>
            </a:xfrm>
            <a:custGeom>
              <a:avLst/>
              <a:gdLst/>
              <a:ahLst/>
              <a:cxnLst/>
              <a:rect l="l" t="t" r="r" b="b"/>
              <a:pathLst>
                <a:path w="2771" h="14021" extrusionOk="0">
                  <a:moveTo>
                    <a:pt x="1390" y="0"/>
                  </a:moveTo>
                  <a:cubicBezTo>
                    <a:pt x="1354" y="0"/>
                    <a:pt x="1318" y="20"/>
                    <a:pt x="1299" y="58"/>
                  </a:cubicBezTo>
                  <a:lnTo>
                    <a:pt x="789" y="1020"/>
                  </a:lnTo>
                  <a:lnTo>
                    <a:pt x="145" y="2231"/>
                  </a:lnTo>
                  <a:cubicBezTo>
                    <a:pt x="49" y="2395"/>
                    <a:pt x="10" y="2587"/>
                    <a:pt x="10" y="2779"/>
                  </a:cubicBezTo>
                  <a:lnTo>
                    <a:pt x="10" y="12645"/>
                  </a:lnTo>
                  <a:cubicBezTo>
                    <a:pt x="1" y="13403"/>
                    <a:pt x="616" y="14021"/>
                    <a:pt x="1379" y="14021"/>
                  </a:cubicBezTo>
                  <a:cubicBezTo>
                    <a:pt x="1391" y="14021"/>
                    <a:pt x="1403" y="14021"/>
                    <a:pt x="1414" y="14020"/>
                  </a:cubicBezTo>
                  <a:cubicBezTo>
                    <a:pt x="1597" y="14020"/>
                    <a:pt x="1780" y="13982"/>
                    <a:pt x="1953" y="13905"/>
                  </a:cubicBezTo>
                  <a:cubicBezTo>
                    <a:pt x="2443" y="13674"/>
                    <a:pt x="2760" y="13184"/>
                    <a:pt x="2770" y="12645"/>
                  </a:cubicBezTo>
                  <a:lnTo>
                    <a:pt x="2770" y="12617"/>
                  </a:lnTo>
                  <a:lnTo>
                    <a:pt x="2770" y="2779"/>
                  </a:lnTo>
                  <a:cubicBezTo>
                    <a:pt x="2770" y="2693"/>
                    <a:pt x="2760" y="2606"/>
                    <a:pt x="2741" y="2529"/>
                  </a:cubicBezTo>
                  <a:lnTo>
                    <a:pt x="2741" y="2510"/>
                  </a:lnTo>
                  <a:cubicBezTo>
                    <a:pt x="2722" y="2404"/>
                    <a:pt x="2684" y="2318"/>
                    <a:pt x="2635" y="2222"/>
                  </a:cubicBezTo>
                  <a:lnTo>
                    <a:pt x="1991" y="1020"/>
                  </a:lnTo>
                  <a:lnTo>
                    <a:pt x="1482" y="58"/>
                  </a:lnTo>
                  <a:cubicBezTo>
                    <a:pt x="1462" y="20"/>
                    <a:pt x="1426" y="0"/>
                    <a:pt x="1390"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0" name="Google Shape;22930;p82"/>
            <p:cNvSpPr/>
            <p:nvPr/>
          </p:nvSpPr>
          <p:spPr>
            <a:xfrm>
              <a:off x="3225640" y="4104623"/>
              <a:ext cx="72152" cy="33188"/>
            </a:xfrm>
            <a:custGeom>
              <a:avLst/>
              <a:gdLst/>
              <a:ahLst/>
              <a:cxnLst/>
              <a:rect l="l" t="t" r="r" b="b"/>
              <a:pathLst>
                <a:path w="2761" h="1270" extrusionOk="0">
                  <a:moveTo>
                    <a:pt x="0" y="0"/>
                  </a:moveTo>
                  <a:lnTo>
                    <a:pt x="0" y="1269"/>
                  </a:lnTo>
                  <a:lnTo>
                    <a:pt x="2760" y="1269"/>
                  </a:lnTo>
                  <a:lnTo>
                    <a:pt x="2760" y="1241"/>
                  </a:lnTo>
                  <a:lnTo>
                    <a:pt x="2760"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1" name="Google Shape;22931;p82"/>
            <p:cNvSpPr/>
            <p:nvPr/>
          </p:nvSpPr>
          <p:spPr>
            <a:xfrm>
              <a:off x="3245997" y="3807339"/>
              <a:ext cx="31437" cy="32509"/>
            </a:xfrm>
            <a:custGeom>
              <a:avLst/>
              <a:gdLst/>
              <a:ahLst/>
              <a:cxnLst/>
              <a:rect l="l" t="t" r="r" b="b"/>
              <a:pathLst>
                <a:path w="1203" h="1244" extrusionOk="0">
                  <a:moveTo>
                    <a:pt x="601" y="0"/>
                  </a:moveTo>
                  <a:cubicBezTo>
                    <a:pt x="565" y="0"/>
                    <a:pt x="529" y="20"/>
                    <a:pt x="510" y="58"/>
                  </a:cubicBezTo>
                  <a:lnTo>
                    <a:pt x="0" y="1020"/>
                  </a:lnTo>
                  <a:cubicBezTo>
                    <a:pt x="173" y="1169"/>
                    <a:pt x="387" y="1243"/>
                    <a:pt x="601" y="1243"/>
                  </a:cubicBezTo>
                  <a:cubicBezTo>
                    <a:pt x="815" y="1243"/>
                    <a:pt x="1029" y="1169"/>
                    <a:pt x="1202" y="1020"/>
                  </a:cubicBezTo>
                  <a:lnTo>
                    <a:pt x="693" y="58"/>
                  </a:lnTo>
                  <a:cubicBezTo>
                    <a:pt x="673" y="20"/>
                    <a:pt x="637" y="0"/>
                    <a:pt x="601"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2" name="Google Shape;22932;p82"/>
            <p:cNvSpPr/>
            <p:nvPr/>
          </p:nvSpPr>
          <p:spPr>
            <a:xfrm>
              <a:off x="3225379" y="4137785"/>
              <a:ext cx="72413" cy="35958"/>
            </a:xfrm>
            <a:custGeom>
              <a:avLst/>
              <a:gdLst/>
              <a:ahLst/>
              <a:cxnLst/>
              <a:rect l="l" t="t" r="r" b="b"/>
              <a:pathLst>
                <a:path w="2771" h="1376" extrusionOk="0">
                  <a:moveTo>
                    <a:pt x="10" y="0"/>
                  </a:moveTo>
                  <a:cubicBezTo>
                    <a:pt x="1" y="758"/>
                    <a:pt x="616" y="1376"/>
                    <a:pt x="1379" y="1376"/>
                  </a:cubicBezTo>
                  <a:cubicBezTo>
                    <a:pt x="1391" y="1376"/>
                    <a:pt x="1403" y="1376"/>
                    <a:pt x="1414" y="1375"/>
                  </a:cubicBezTo>
                  <a:cubicBezTo>
                    <a:pt x="1597" y="1375"/>
                    <a:pt x="1780" y="1337"/>
                    <a:pt x="1953" y="1260"/>
                  </a:cubicBezTo>
                  <a:cubicBezTo>
                    <a:pt x="2443" y="1029"/>
                    <a:pt x="2760" y="539"/>
                    <a:pt x="2770"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3" name="Google Shape;22933;p82"/>
            <p:cNvSpPr/>
            <p:nvPr/>
          </p:nvSpPr>
          <p:spPr>
            <a:xfrm>
              <a:off x="3255039" y="4104623"/>
              <a:ext cx="42753" cy="33188"/>
            </a:xfrm>
            <a:custGeom>
              <a:avLst/>
              <a:gdLst/>
              <a:ahLst/>
              <a:cxnLst/>
              <a:rect l="l" t="t" r="r" b="b"/>
              <a:pathLst>
                <a:path w="1636" h="1270" extrusionOk="0">
                  <a:moveTo>
                    <a:pt x="0" y="0"/>
                  </a:moveTo>
                  <a:lnTo>
                    <a:pt x="0" y="1269"/>
                  </a:lnTo>
                  <a:lnTo>
                    <a:pt x="1635" y="1269"/>
                  </a:lnTo>
                  <a:lnTo>
                    <a:pt x="1635" y="1241"/>
                  </a:lnTo>
                  <a:lnTo>
                    <a:pt x="1635" y="0"/>
                  </a:ln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4" name="Google Shape;22934;p82"/>
            <p:cNvSpPr/>
            <p:nvPr/>
          </p:nvSpPr>
          <p:spPr>
            <a:xfrm>
              <a:off x="3255039" y="4137785"/>
              <a:ext cx="42753" cy="32953"/>
            </a:xfrm>
            <a:custGeom>
              <a:avLst/>
              <a:gdLst/>
              <a:ahLst/>
              <a:cxnLst/>
              <a:rect l="l" t="t" r="r" b="b"/>
              <a:pathLst>
                <a:path w="1636" h="1261" extrusionOk="0">
                  <a:moveTo>
                    <a:pt x="0" y="0"/>
                  </a:moveTo>
                  <a:cubicBezTo>
                    <a:pt x="0" y="539"/>
                    <a:pt x="318" y="1039"/>
                    <a:pt x="818" y="1260"/>
                  </a:cubicBezTo>
                  <a:cubicBezTo>
                    <a:pt x="1308" y="1029"/>
                    <a:pt x="1625" y="539"/>
                    <a:pt x="1635" y="0"/>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5" name="Google Shape;22935;p82"/>
            <p:cNvSpPr/>
            <p:nvPr/>
          </p:nvSpPr>
          <p:spPr>
            <a:xfrm>
              <a:off x="3225379" y="3872932"/>
              <a:ext cx="72413" cy="231717"/>
            </a:xfrm>
            <a:custGeom>
              <a:avLst/>
              <a:gdLst/>
              <a:ahLst/>
              <a:cxnLst/>
              <a:rect l="l" t="t" r="r" b="b"/>
              <a:pathLst>
                <a:path w="2771" h="8867" extrusionOk="0">
                  <a:moveTo>
                    <a:pt x="39" y="0"/>
                  </a:moveTo>
                  <a:cubicBezTo>
                    <a:pt x="20" y="87"/>
                    <a:pt x="1" y="173"/>
                    <a:pt x="10" y="269"/>
                  </a:cubicBezTo>
                  <a:lnTo>
                    <a:pt x="10" y="8866"/>
                  </a:lnTo>
                  <a:lnTo>
                    <a:pt x="2770" y="8866"/>
                  </a:lnTo>
                  <a:lnTo>
                    <a:pt x="2770" y="269"/>
                  </a:lnTo>
                  <a:cubicBezTo>
                    <a:pt x="2770" y="183"/>
                    <a:pt x="2760" y="106"/>
                    <a:pt x="2741" y="19"/>
                  </a:cubicBezTo>
                  <a:lnTo>
                    <a:pt x="2741"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6" name="Google Shape;22936;p82"/>
            <p:cNvSpPr/>
            <p:nvPr/>
          </p:nvSpPr>
          <p:spPr>
            <a:xfrm>
              <a:off x="3255039" y="3872932"/>
              <a:ext cx="42753" cy="231717"/>
            </a:xfrm>
            <a:custGeom>
              <a:avLst/>
              <a:gdLst/>
              <a:ahLst/>
              <a:cxnLst/>
              <a:rect l="l" t="t" r="r" b="b"/>
              <a:pathLst>
                <a:path w="1636" h="8867" extrusionOk="0">
                  <a:moveTo>
                    <a:pt x="0" y="0"/>
                  </a:moveTo>
                  <a:lnTo>
                    <a:pt x="0" y="8866"/>
                  </a:lnTo>
                  <a:lnTo>
                    <a:pt x="1635" y="8866"/>
                  </a:lnTo>
                  <a:lnTo>
                    <a:pt x="1635" y="269"/>
                  </a:lnTo>
                  <a:cubicBezTo>
                    <a:pt x="1635" y="183"/>
                    <a:pt x="1625" y="106"/>
                    <a:pt x="1606" y="19"/>
                  </a:cubicBezTo>
                  <a:lnTo>
                    <a:pt x="1606"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37" name="Google Shape;22937;p82"/>
          <p:cNvGrpSpPr/>
          <p:nvPr/>
        </p:nvGrpSpPr>
        <p:grpSpPr>
          <a:xfrm>
            <a:off x="4698555" y="2681462"/>
            <a:ext cx="488887" cy="366935"/>
            <a:chOff x="3523916" y="2011096"/>
            <a:chExt cx="366665" cy="275201"/>
          </a:xfrm>
        </p:grpSpPr>
        <p:sp>
          <p:nvSpPr>
            <p:cNvPr id="22938" name="Google Shape;22938;p82"/>
            <p:cNvSpPr/>
            <p:nvPr/>
          </p:nvSpPr>
          <p:spPr>
            <a:xfrm>
              <a:off x="3524178" y="2038744"/>
              <a:ext cx="366404" cy="247553"/>
            </a:xfrm>
            <a:custGeom>
              <a:avLst/>
              <a:gdLst/>
              <a:ahLst/>
              <a:cxnLst/>
              <a:rect l="l" t="t" r="r" b="b"/>
              <a:pathLst>
                <a:path w="14021" h="9473" extrusionOk="0">
                  <a:moveTo>
                    <a:pt x="0" y="1"/>
                  </a:moveTo>
                  <a:lnTo>
                    <a:pt x="0" y="8376"/>
                  </a:lnTo>
                  <a:lnTo>
                    <a:pt x="0" y="8405"/>
                  </a:lnTo>
                  <a:cubicBezTo>
                    <a:pt x="10" y="8982"/>
                    <a:pt x="481" y="9453"/>
                    <a:pt x="1058" y="9473"/>
                  </a:cubicBezTo>
                  <a:lnTo>
                    <a:pt x="14020" y="9473"/>
                  </a:lnTo>
                  <a:lnTo>
                    <a:pt x="14020" y="1"/>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39" name="Google Shape;22939;p82"/>
            <p:cNvSpPr/>
            <p:nvPr/>
          </p:nvSpPr>
          <p:spPr>
            <a:xfrm>
              <a:off x="3624945" y="2161123"/>
              <a:ext cx="244783" cy="74425"/>
            </a:xfrm>
            <a:custGeom>
              <a:avLst/>
              <a:gdLst/>
              <a:ahLst/>
              <a:cxnLst/>
              <a:rect l="l" t="t" r="r" b="b"/>
              <a:pathLst>
                <a:path w="9367" h="2848" extrusionOk="0">
                  <a:moveTo>
                    <a:pt x="193" y="1"/>
                  </a:moveTo>
                  <a:cubicBezTo>
                    <a:pt x="87" y="1"/>
                    <a:pt x="0" y="87"/>
                    <a:pt x="0" y="193"/>
                  </a:cubicBezTo>
                  <a:lnTo>
                    <a:pt x="0" y="2664"/>
                  </a:lnTo>
                  <a:cubicBezTo>
                    <a:pt x="0" y="2770"/>
                    <a:pt x="87" y="2847"/>
                    <a:pt x="193" y="2847"/>
                  </a:cubicBezTo>
                  <a:lnTo>
                    <a:pt x="9183" y="2847"/>
                  </a:lnTo>
                  <a:cubicBezTo>
                    <a:pt x="9280" y="2847"/>
                    <a:pt x="9366" y="2770"/>
                    <a:pt x="9366" y="2664"/>
                  </a:cubicBezTo>
                  <a:lnTo>
                    <a:pt x="9366" y="193"/>
                  </a:lnTo>
                  <a:cubicBezTo>
                    <a:pt x="9366" y="87"/>
                    <a:pt x="9280" y="1"/>
                    <a:pt x="9183" y="1"/>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0" name="Google Shape;22940;p82"/>
            <p:cNvSpPr/>
            <p:nvPr/>
          </p:nvSpPr>
          <p:spPr>
            <a:xfrm>
              <a:off x="3624945" y="2161123"/>
              <a:ext cx="244783" cy="47796"/>
            </a:xfrm>
            <a:custGeom>
              <a:avLst/>
              <a:gdLst/>
              <a:ahLst/>
              <a:cxnLst/>
              <a:rect l="l" t="t" r="r" b="b"/>
              <a:pathLst>
                <a:path w="9367" h="1829" extrusionOk="0">
                  <a:moveTo>
                    <a:pt x="193" y="1"/>
                  </a:moveTo>
                  <a:cubicBezTo>
                    <a:pt x="96" y="1"/>
                    <a:pt x="10" y="78"/>
                    <a:pt x="0" y="174"/>
                  </a:cubicBezTo>
                  <a:lnTo>
                    <a:pt x="0" y="1664"/>
                  </a:lnTo>
                  <a:cubicBezTo>
                    <a:pt x="9" y="1755"/>
                    <a:pt x="87" y="1829"/>
                    <a:pt x="176" y="1829"/>
                  </a:cubicBezTo>
                  <a:cubicBezTo>
                    <a:pt x="182" y="1829"/>
                    <a:pt x="187" y="1828"/>
                    <a:pt x="193" y="1828"/>
                  </a:cubicBezTo>
                  <a:lnTo>
                    <a:pt x="9183" y="1828"/>
                  </a:lnTo>
                  <a:cubicBezTo>
                    <a:pt x="9189" y="1828"/>
                    <a:pt x="9194" y="1829"/>
                    <a:pt x="9200" y="1829"/>
                  </a:cubicBezTo>
                  <a:cubicBezTo>
                    <a:pt x="9288" y="1829"/>
                    <a:pt x="9357" y="1755"/>
                    <a:pt x="9366" y="1664"/>
                  </a:cubicBezTo>
                  <a:lnTo>
                    <a:pt x="9366" y="174"/>
                  </a:lnTo>
                  <a:cubicBezTo>
                    <a:pt x="9357" y="78"/>
                    <a:pt x="9280" y="1"/>
                    <a:pt x="9183" y="1"/>
                  </a:cubicBezTo>
                  <a:close/>
                </a:path>
              </a:pathLst>
            </a:custGeom>
            <a:solidFill>
              <a:srgbClr val="C6D2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1" name="Google Shape;22941;p82"/>
            <p:cNvSpPr/>
            <p:nvPr/>
          </p:nvSpPr>
          <p:spPr>
            <a:xfrm>
              <a:off x="3652697" y="2161123"/>
              <a:ext cx="11969" cy="24146"/>
            </a:xfrm>
            <a:custGeom>
              <a:avLst/>
              <a:gdLst/>
              <a:ahLst/>
              <a:cxnLst/>
              <a:rect l="l" t="t" r="r" b="b"/>
              <a:pathLst>
                <a:path w="458" h="924" extrusionOk="0">
                  <a:moveTo>
                    <a:pt x="15" y="1"/>
                  </a:moveTo>
                  <a:cubicBezTo>
                    <a:pt x="15" y="10"/>
                    <a:pt x="15" y="20"/>
                    <a:pt x="15" y="30"/>
                  </a:cubicBezTo>
                  <a:lnTo>
                    <a:pt x="15" y="693"/>
                  </a:lnTo>
                  <a:cubicBezTo>
                    <a:pt x="1" y="847"/>
                    <a:pt x="114" y="924"/>
                    <a:pt x="228" y="924"/>
                  </a:cubicBezTo>
                  <a:cubicBezTo>
                    <a:pt x="342" y="924"/>
                    <a:pt x="458" y="847"/>
                    <a:pt x="448" y="693"/>
                  </a:cubicBezTo>
                  <a:lnTo>
                    <a:pt x="44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2" name="Google Shape;22942;p82"/>
            <p:cNvSpPr/>
            <p:nvPr/>
          </p:nvSpPr>
          <p:spPr>
            <a:xfrm>
              <a:off x="3670546" y="2161123"/>
              <a:ext cx="11838" cy="24146"/>
            </a:xfrm>
            <a:custGeom>
              <a:avLst/>
              <a:gdLst/>
              <a:ahLst/>
              <a:cxnLst/>
              <a:rect l="l" t="t" r="r" b="b"/>
              <a:pathLst>
                <a:path w="453" h="924" extrusionOk="0">
                  <a:moveTo>
                    <a:pt x="15" y="1"/>
                  </a:moveTo>
                  <a:cubicBezTo>
                    <a:pt x="5" y="10"/>
                    <a:pt x="5" y="20"/>
                    <a:pt x="15" y="30"/>
                  </a:cubicBezTo>
                  <a:lnTo>
                    <a:pt x="15" y="693"/>
                  </a:lnTo>
                  <a:cubicBezTo>
                    <a:pt x="0" y="847"/>
                    <a:pt x="113" y="924"/>
                    <a:pt x="226" y="924"/>
                  </a:cubicBezTo>
                  <a:cubicBezTo>
                    <a:pt x="339" y="924"/>
                    <a:pt x="452" y="847"/>
                    <a:pt x="438" y="693"/>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3" name="Google Shape;22943;p82"/>
            <p:cNvSpPr/>
            <p:nvPr/>
          </p:nvSpPr>
          <p:spPr>
            <a:xfrm>
              <a:off x="3688264" y="2161123"/>
              <a:ext cx="11838" cy="24146"/>
            </a:xfrm>
            <a:custGeom>
              <a:avLst/>
              <a:gdLst/>
              <a:ahLst/>
              <a:cxnLst/>
              <a:rect l="l" t="t" r="r" b="b"/>
              <a:pathLst>
                <a:path w="453" h="924" extrusionOk="0">
                  <a:moveTo>
                    <a:pt x="10" y="1"/>
                  </a:moveTo>
                  <a:cubicBezTo>
                    <a:pt x="10" y="10"/>
                    <a:pt x="10" y="20"/>
                    <a:pt x="10" y="30"/>
                  </a:cubicBezTo>
                  <a:lnTo>
                    <a:pt x="10" y="693"/>
                  </a:lnTo>
                  <a:cubicBezTo>
                    <a:pt x="0" y="847"/>
                    <a:pt x="113" y="924"/>
                    <a:pt x="226" y="924"/>
                  </a:cubicBezTo>
                  <a:cubicBezTo>
                    <a:pt x="339" y="924"/>
                    <a:pt x="452" y="847"/>
                    <a:pt x="443" y="693"/>
                  </a:cubicBezTo>
                  <a:lnTo>
                    <a:pt x="443" y="30"/>
                  </a:lnTo>
                  <a:cubicBezTo>
                    <a:pt x="443" y="20"/>
                    <a:pt x="443" y="10"/>
                    <a:pt x="44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4" name="Google Shape;22944;p82"/>
            <p:cNvSpPr/>
            <p:nvPr/>
          </p:nvSpPr>
          <p:spPr>
            <a:xfrm>
              <a:off x="3705981" y="2161123"/>
              <a:ext cx="11838" cy="40244"/>
            </a:xfrm>
            <a:custGeom>
              <a:avLst/>
              <a:gdLst/>
              <a:ahLst/>
              <a:cxnLst/>
              <a:rect l="l" t="t" r="r" b="b"/>
              <a:pathLst>
                <a:path w="453" h="1540" extrusionOk="0">
                  <a:moveTo>
                    <a:pt x="15" y="1"/>
                  </a:moveTo>
                  <a:cubicBezTo>
                    <a:pt x="15" y="10"/>
                    <a:pt x="15" y="20"/>
                    <a:pt x="15" y="30"/>
                  </a:cubicBezTo>
                  <a:lnTo>
                    <a:pt x="15" y="1309"/>
                  </a:lnTo>
                  <a:cubicBezTo>
                    <a:pt x="0" y="1462"/>
                    <a:pt x="113" y="1539"/>
                    <a:pt x="226" y="1539"/>
                  </a:cubicBezTo>
                  <a:cubicBezTo>
                    <a:pt x="339" y="1539"/>
                    <a:pt x="452" y="1462"/>
                    <a:pt x="438" y="1309"/>
                  </a:cubicBezTo>
                  <a:lnTo>
                    <a:pt x="438" y="30"/>
                  </a:lnTo>
                  <a:cubicBezTo>
                    <a:pt x="438" y="20"/>
                    <a:pt x="438" y="10"/>
                    <a:pt x="43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5" name="Google Shape;22945;p82"/>
            <p:cNvSpPr/>
            <p:nvPr/>
          </p:nvSpPr>
          <p:spPr>
            <a:xfrm>
              <a:off x="3634875" y="2161123"/>
              <a:ext cx="11943" cy="40244"/>
            </a:xfrm>
            <a:custGeom>
              <a:avLst/>
              <a:gdLst/>
              <a:ahLst/>
              <a:cxnLst/>
              <a:rect l="l" t="t" r="r" b="b"/>
              <a:pathLst>
                <a:path w="457" h="1540" extrusionOk="0">
                  <a:moveTo>
                    <a:pt x="14" y="1"/>
                  </a:moveTo>
                  <a:cubicBezTo>
                    <a:pt x="14" y="10"/>
                    <a:pt x="14" y="20"/>
                    <a:pt x="14" y="30"/>
                  </a:cubicBezTo>
                  <a:lnTo>
                    <a:pt x="14" y="1309"/>
                  </a:lnTo>
                  <a:cubicBezTo>
                    <a:pt x="0" y="1462"/>
                    <a:pt x="113" y="1539"/>
                    <a:pt x="227" y="1539"/>
                  </a:cubicBezTo>
                  <a:cubicBezTo>
                    <a:pt x="341" y="1539"/>
                    <a:pt x="457" y="1462"/>
                    <a:pt x="447" y="1309"/>
                  </a:cubicBezTo>
                  <a:lnTo>
                    <a:pt x="447" y="30"/>
                  </a:lnTo>
                  <a:cubicBezTo>
                    <a:pt x="447" y="20"/>
                    <a:pt x="447" y="10"/>
                    <a:pt x="447"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6" name="Google Shape;22946;p82"/>
            <p:cNvSpPr/>
            <p:nvPr/>
          </p:nvSpPr>
          <p:spPr>
            <a:xfrm>
              <a:off x="3723934" y="2161123"/>
              <a:ext cx="11342" cy="23415"/>
            </a:xfrm>
            <a:custGeom>
              <a:avLst/>
              <a:gdLst/>
              <a:ahLst/>
              <a:cxnLst/>
              <a:rect l="l" t="t" r="r" b="b"/>
              <a:pathLst>
                <a:path w="434" h="896" extrusionOk="0">
                  <a:moveTo>
                    <a:pt x="1" y="1"/>
                  </a:moveTo>
                  <a:cubicBezTo>
                    <a:pt x="1" y="10"/>
                    <a:pt x="1" y="20"/>
                    <a:pt x="1" y="30"/>
                  </a:cubicBezTo>
                  <a:lnTo>
                    <a:pt x="1" y="693"/>
                  </a:lnTo>
                  <a:cubicBezTo>
                    <a:pt x="11" y="828"/>
                    <a:pt x="114" y="895"/>
                    <a:pt x="217" y="895"/>
                  </a:cubicBezTo>
                  <a:cubicBezTo>
                    <a:pt x="321" y="895"/>
                    <a:pt x="424" y="828"/>
                    <a:pt x="434" y="693"/>
                  </a:cubicBezTo>
                  <a:lnTo>
                    <a:pt x="434" y="30"/>
                  </a:lnTo>
                  <a:cubicBezTo>
                    <a:pt x="434" y="20"/>
                    <a:pt x="434" y="10"/>
                    <a:pt x="43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7" name="Google Shape;22947;p82"/>
            <p:cNvSpPr/>
            <p:nvPr/>
          </p:nvSpPr>
          <p:spPr>
            <a:xfrm>
              <a:off x="3741783" y="2161123"/>
              <a:ext cx="11342" cy="23415"/>
            </a:xfrm>
            <a:custGeom>
              <a:avLst/>
              <a:gdLst/>
              <a:ahLst/>
              <a:cxnLst/>
              <a:rect l="l" t="t" r="r" b="b"/>
              <a:pathLst>
                <a:path w="434" h="896" extrusionOk="0">
                  <a:moveTo>
                    <a:pt x="1" y="1"/>
                  </a:moveTo>
                  <a:cubicBezTo>
                    <a:pt x="1" y="10"/>
                    <a:pt x="1" y="20"/>
                    <a:pt x="1" y="30"/>
                  </a:cubicBezTo>
                  <a:lnTo>
                    <a:pt x="1" y="693"/>
                  </a:lnTo>
                  <a:cubicBezTo>
                    <a:pt x="10" y="828"/>
                    <a:pt x="114" y="895"/>
                    <a:pt x="217" y="895"/>
                  </a:cubicBezTo>
                  <a:cubicBezTo>
                    <a:pt x="320" y="895"/>
                    <a:pt x="424" y="828"/>
                    <a:pt x="433" y="693"/>
                  </a:cubicBezTo>
                  <a:lnTo>
                    <a:pt x="433" y="30"/>
                  </a:lnTo>
                  <a:cubicBezTo>
                    <a:pt x="433"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8" name="Google Shape;22948;p82"/>
            <p:cNvSpPr/>
            <p:nvPr/>
          </p:nvSpPr>
          <p:spPr>
            <a:xfrm>
              <a:off x="3759631" y="2161123"/>
              <a:ext cx="11080" cy="23415"/>
            </a:xfrm>
            <a:custGeom>
              <a:avLst/>
              <a:gdLst/>
              <a:ahLst/>
              <a:cxnLst/>
              <a:rect l="l" t="t" r="r" b="b"/>
              <a:pathLst>
                <a:path w="424" h="896" extrusionOk="0">
                  <a:moveTo>
                    <a:pt x="0" y="1"/>
                  </a:moveTo>
                  <a:cubicBezTo>
                    <a:pt x="0" y="10"/>
                    <a:pt x="0" y="20"/>
                    <a:pt x="0" y="30"/>
                  </a:cubicBezTo>
                  <a:lnTo>
                    <a:pt x="0" y="693"/>
                  </a:lnTo>
                  <a:cubicBezTo>
                    <a:pt x="10" y="828"/>
                    <a:pt x="111" y="895"/>
                    <a:pt x="212" y="895"/>
                  </a:cubicBezTo>
                  <a:cubicBezTo>
                    <a:pt x="313" y="895"/>
                    <a:pt x="414" y="828"/>
                    <a:pt x="423" y="693"/>
                  </a:cubicBezTo>
                  <a:lnTo>
                    <a:pt x="42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49" name="Google Shape;22949;p82"/>
            <p:cNvSpPr/>
            <p:nvPr/>
          </p:nvSpPr>
          <p:spPr>
            <a:xfrm>
              <a:off x="3777219" y="2161123"/>
              <a:ext cx="11342" cy="39303"/>
            </a:xfrm>
            <a:custGeom>
              <a:avLst/>
              <a:gdLst/>
              <a:ahLst/>
              <a:cxnLst/>
              <a:rect l="l" t="t" r="r" b="b"/>
              <a:pathLst>
                <a:path w="434" h="1504" extrusionOk="0">
                  <a:moveTo>
                    <a:pt x="0" y="1"/>
                  </a:moveTo>
                  <a:cubicBezTo>
                    <a:pt x="0" y="10"/>
                    <a:pt x="0" y="20"/>
                    <a:pt x="0" y="30"/>
                  </a:cubicBezTo>
                  <a:lnTo>
                    <a:pt x="0" y="1309"/>
                  </a:lnTo>
                  <a:cubicBezTo>
                    <a:pt x="10" y="1438"/>
                    <a:pt x="113" y="1503"/>
                    <a:pt x="217" y="1503"/>
                  </a:cubicBezTo>
                  <a:cubicBezTo>
                    <a:pt x="320" y="1503"/>
                    <a:pt x="424" y="1438"/>
                    <a:pt x="433" y="1309"/>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0" name="Google Shape;22950;p82"/>
            <p:cNvSpPr/>
            <p:nvPr/>
          </p:nvSpPr>
          <p:spPr>
            <a:xfrm>
              <a:off x="3795067" y="2161123"/>
              <a:ext cx="11315" cy="23415"/>
            </a:xfrm>
            <a:custGeom>
              <a:avLst/>
              <a:gdLst/>
              <a:ahLst/>
              <a:cxnLst/>
              <a:rect l="l" t="t" r="r" b="b"/>
              <a:pathLst>
                <a:path w="433" h="896" extrusionOk="0">
                  <a:moveTo>
                    <a:pt x="0" y="1"/>
                  </a:moveTo>
                  <a:cubicBezTo>
                    <a:pt x="0" y="10"/>
                    <a:pt x="0" y="20"/>
                    <a:pt x="0" y="30"/>
                  </a:cubicBezTo>
                  <a:lnTo>
                    <a:pt x="0" y="693"/>
                  </a:lnTo>
                  <a:cubicBezTo>
                    <a:pt x="10" y="828"/>
                    <a:pt x="111" y="895"/>
                    <a:pt x="213" y="895"/>
                  </a:cubicBezTo>
                  <a:cubicBezTo>
                    <a:pt x="315" y="895"/>
                    <a:pt x="419" y="828"/>
                    <a:pt x="433" y="693"/>
                  </a:cubicBezTo>
                  <a:lnTo>
                    <a:pt x="433" y="30"/>
                  </a:lnTo>
                  <a:cubicBezTo>
                    <a:pt x="42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1" name="Google Shape;22951;p82"/>
            <p:cNvSpPr/>
            <p:nvPr/>
          </p:nvSpPr>
          <p:spPr>
            <a:xfrm>
              <a:off x="3812654" y="2161123"/>
              <a:ext cx="11342" cy="23415"/>
            </a:xfrm>
            <a:custGeom>
              <a:avLst/>
              <a:gdLst/>
              <a:ahLst/>
              <a:cxnLst/>
              <a:rect l="l" t="t" r="r" b="b"/>
              <a:pathLst>
                <a:path w="434" h="896" extrusionOk="0">
                  <a:moveTo>
                    <a:pt x="0" y="1"/>
                  </a:moveTo>
                  <a:cubicBezTo>
                    <a:pt x="0" y="10"/>
                    <a:pt x="0" y="20"/>
                    <a:pt x="0" y="30"/>
                  </a:cubicBezTo>
                  <a:lnTo>
                    <a:pt x="0" y="693"/>
                  </a:lnTo>
                  <a:cubicBezTo>
                    <a:pt x="15" y="828"/>
                    <a:pt x="118" y="895"/>
                    <a:pt x="220" y="895"/>
                  </a:cubicBezTo>
                  <a:cubicBezTo>
                    <a:pt x="322" y="895"/>
                    <a:pt x="423" y="828"/>
                    <a:pt x="433" y="693"/>
                  </a:cubicBezTo>
                  <a:lnTo>
                    <a:pt x="433" y="30"/>
                  </a:lnTo>
                  <a:cubicBezTo>
                    <a:pt x="433" y="20"/>
                    <a:pt x="433" y="10"/>
                    <a:pt x="43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2" name="Google Shape;22952;p82"/>
            <p:cNvSpPr/>
            <p:nvPr/>
          </p:nvSpPr>
          <p:spPr>
            <a:xfrm>
              <a:off x="3830503" y="2161123"/>
              <a:ext cx="11315" cy="23415"/>
            </a:xfrm>
            <a:custGeom>
              <a:avLst/>
              <a:gdLst/>
              <a:ahLst/>
              <a:cxnLst/>
              <a:rect l="l" t="t" r="r" b="b"/>
              <a:pathLst>
                <a:path w="433" h="896" extrusionOk="0">
                  <a:moveTo>
                    <a:pt x="0" y="1"/>
                  </a:moveTo>
                  <a:cubicBezTo>
                    <a:pt x="0" y="10"/>
                    <a:pt x="0" y="20"/>
                    <a:pt x="0" y="30"/>
                  </a:cubicBezTo>
                  <a:lnTo>
                    <a:pt x="0" y="693"/>
                  </a:lnTo>
                  <a:cubicBezTo>
                    <a:pt x="10" y="828"/>
                    <a:pt x="113" y="895"/>
                    <a:pt x="216" y="895"/>
                  </a:cubicBezTo>
                  <a:cubicBezTo>
                    <a:pt x="320" y="895"/>
                    <a:pt x="423" y="828"/>
                    <a:pt x="433" y="693"/>
                  </a:cubicBezTo>
                  <a:lnTo>
                    <a:pt x="433" y="30"/>
                  </a:lnTo>
                  <a:cubicBezTo>
                    <a:pt x="433" y="20"/>
                    <a:pt x="423" y="10"/>
                    <a:pt x="423"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3" name="Google Shape;22953;p82"/>
            <p:cNvSpPr/>
            <p:nvPr/>
          </p:nvSpPr>
          <p:spPr>
            <a:xfrm>
              <a:off x="3848325" y="2161123"/>
              <a:ext cx="11080" cy="39303"/>
            </a:xfrm>
            <a:custGeom>
              <a:avLst/>
              <a:gdLst/>
              <a:ahLst/>
              <a:cxnLst/>
              <a:rect l="l" t="t" r="r" b="b"/>
              <a:pathLst>
                <a:path w="424" h="1504" extrusionOk="0">
                  <a:moveTo>
                    <a:pt x="1" y="1"/>
                  </a:moveTo>
                  <a:cubicBezTo>
                    <a:pt x="1" y="10"/>
                    <a:pt x="1" y="20"/>
                    <a:pt x="1" y="30"/>
                  </a:cubicBezTo>
                  <a:lnTo>
                    <a:pt x="1" y="1309"/>
                  </a:lnTo>
                  <a:cubicBezTo>
                    <a:pt x="10" y="1438"/>
                    <a:pt x="111" y="1503"/>
                    <a:pt x="212" y="1503"/>
                  </a:cubicBezTo>
                  <a:cubicBezTo>
                    <a:pt x="313" y="1503"/>
                    <a:pt x="414" y="1438"/>
                    <a:pt x="424" y="1309"/>
                  </a:cubicBezTo>
                  <a:lnTo>
                    <a:pt x="424" y="30"/>
                  </a:lnTo>
                  <a:cubicBezTo>
                    <a:pt x="424" y="20"/>
                    <a:pt x="424" y="10"/>
                    <a:pt x="424"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4" name="Google Shape;22954;p82"/>
            <p:cNvSpPr/>
            <p:nvPr/>
          </p:nvSpPr>
          <p:spPr>
            <a:xfrm>
              <a:off x="3626173" y="2063857"/>
              <a:ext cx="212483" cy="74190"/>
            </a:xfrm>
            <a:custGeom>
              <a:avLst/>
              <a:gdLst/>
              <a:ahLst/>
              <a:cxnLst/>
              <a:rect l="l" t="t" r="r" b="b"/>
              <a:pathLst>
                <a:path w="8131" h="2839" extrusionOk="0">
                  <a:moveTo>
                    <a:pt x="273" y="0"/>
                  </a:moveTo>
                  <a:cubicBezTo>
                    <a:pt x="0" y="0"/>
                    <a:pt x="0" y="426"/>
                    <a:pt x="273" y="426"/>
                  </a:cubicBezTo>
                  <a:cubicBezTo>
                    <a:pt x="282" y="426"/>
                    <a:pt x="290" y="425"/>
                    <a:pt x="299" y="424"/>
                  </a:cubicBezTo>
                  <a:lnTo>
                    <a:pt x="3780" y="424"/>
                  </a:lnTo>
                  <a:cubicBezTo>
                    <a:pt x="3982" y="424"/>
                    <a:pt x="4155" y="598"/>
                    <a:pt x="4155" y="799"/>
                  </a:cubicBezTo>
                  <a:lnTo>
                    <a:pt x="4155" y="857"/>
                  </a:lnTo>
                  <a:cubicBezTo>
                    <a:pt x="4155" y="1069"/>
                    <a:pt x="3982" y="1232"/>
                    <a:pt x="3780" y="1232"/>
                  </a:cubicBezTo>
                  <a:lnTo>
                    <a:pt x="3521" y="1232"/>
                  </a:lnTo>
                  <a:cubicBezTo>
                    <a:pt x="3078" y="1232"/>
                    <a:pt x="2723" y="1588"/>
                    <a:pt x="2723" y="2030"/>
                  </a:cubicBezTo>
                  <a:cubicBezTo>
                    <a:pt x="2723" y="2473"/>
                    <a:pt x="3078" y="2838"/>
                    <a:pt x="3521" y="2838"/>
                  </a:cubicBezTo>
                  <a:lnTo>
                    <a:pt x="7829" y="2838"/>
                  </a:lnTo>
                  <a:cubicBezTo>
                    <a:pt x="7835" y="2838"/>
                    <a:pt x="7841" y="2839"/>
                    <a:pt x="7847" y="2839"/>
                  </a:cubicBezTo>
                  <a:cubicBezTo>
                    <a:pt x="8130" y="2839"/>
                    <a:pt x="8130" y="2405"/>
                    <a:pt x="7847" y="2405"/>
                  </a:cubicBezTo>
                  <a:cubicBezTo>
                    <a:pt x="7841" y="2405"/>
                    <a:pt x="7835" y="2405"/>
                    <a:pt x="7829" y="2405"/>
                  </a:cubicBezTo>
                  <a:lnTo>
                    <a:pt x="3521" y="2405"/>
                  </a:lnTo>
                  <a:cubicBezTo>
                    <a:pt x="3512" y="2406"/>
                    <a:pt x="3503" y="2406"/>
                    <a:pt x="3494" y="2406"/>
                  </a:cubicBezTo>
                  <a:cubicBezTo>
                    <a:pt x="3013" y="2406"/>
                    <a:pt x="3010" y="1664"/>
                    <a:pt x="3485" y="1664"/>
                  </a:cubicBezTo>
                  <a:cubicBezTo>
                    <a:pt x="3497" y="1664"/>
                    <a:pt x="3509" y="1664"/>
                    <a:pt x="3521" y="1665"/>
                  </a:cubicBezTo>
                  <a:lnTo>
                    <a:pt x="3780" y="1665"/>
                  </a:lnTo>
                  <a:cubicBezTo>
                    <a:pt x="4223" y="1655"/>
                    <a:pt x="4578" y="1300"/>
                    <a:pt x="4578" y="857"/>
                  </a:cubicBezTo>
                  <a:lnTo>
                    <a:pt x="4578" y="799"/>
                  </a:lnTo>
                  <a:cubicBezTo>
                    <a:pt x="4578" y="357"/>
                    <a:pt x="4223" y="1"/>
                    <a:pt x="3780" y="1"/>
                  </a:cubicBezTo>
                  <a:lnTo>
                    <a:pt x="299" y="1"/>
                  </a:lnTo>
                  <a:cubicBezTo>
                    <a:pt x="290" y="1"/>
                    <a:pt x="282" y="0"/>
                    <a:pt x="273"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5" name="Google Shape;22955;p82"/>
            <p:cNvSpPr/>
            <p:nvPr/>
          </p:nvSpPr>
          <p:spPr>
            <a:xfrm>
              <a:off x="3523916" y="2011096"/>
              <a:ext cx="79181" cy="243790"/>
            </a:xfrm>
            <a:custGeom>
              <a:avLst/>
              <a:gdLst/>
              <a:ahLst/>
              <a:cxnLst/>
              <a:rect l="l" t="t" r="r" b="b"/>
              <a:pathLst>
                <a:path w="3030" h="9329" extrusionOk="0">
                  <a:moveTo>
                    <a:pt x="1058" y="1"/>
                  </a:moveTo>
                  <a:cubicBezTo>
                    <a:pt x="472" y="1"/>
                    <a:pt x="1" y="472"/>
                    <a:pt x="1" y="1049"/>
                  </a:cubicBezTo>
                  <a:lnTo>
                    <a:pt x="1" y="1068"/>
                  </a:lnTo>
                  <a:lnTo>
                    <a:pt x="1" y="1097"/>
                  </a:lnTo>
                  <a:lnTo>
                    <a:pt x="1" y="9329"/>
                  </a:lnTo>
                  <a:lnTo>
                    <a:pt x="10" y="9329"/>
                  </a:lnTo>
                  <a:cubicBezTo>
                    <a:pt x="77" y="8800"/>
                    <a:pt x="529" y="8405"/>
                    <a:pt x="1058" y="8405"/>
                  </a:cubicBezTo>
                  <a:lnTo>
                    <a:pt x="2481" y="8405"/>
                  </a:lnTo>
                  <a:cubicBezTo>
                    <a:pt x="2780" y="8405"/>
                    <a:pt x="3030" y="8155"/>
                    <a:pt x="3030" y="7848"/>
                  </a:cubicBezTo>
                  <a:lnTo>
                    <a:pt x="3030" y="559"/>
                  </a:lnTo>
                  <a:cubicBezTo>
                    <a:pt x="3030" y="251"/>
                    <a:pt x="2780" y="1"/>
                    <a:pt x="248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6" name="Google Shape;22956;p82"/>
            <p:cNvSpPr/>
            <p:nvPr/>
          </p:nvSpPr>
          <p:spPr>
            <a:xfrm>
              <a:off x="3523916" y="2011096"/>
              <a:ext cx="27910" cy="243529"/>
            </a:xfrm>
            <a:custGeom>
              <a:avLst/>
              <a:gdLst/>
              <a:ahLst/>
              <a:cxnLst/>
              <a:rect l="l" t="t" r="r" b="b"/>
              <a:pathLst>
                <a:path w="1068" h="9319" extrusionOk="0">
                  <a:moveTo>
                    <a:pt x="1058" y="1"/>
                  </a:moveTo>
                  <a:cubicBezTo>
                    <a:pt x="472" y="1"/>
                    <a:pt x="1" y="472"/>
                    <a:pt x="1" y="1049"/>
                  </a:cubicBezTo>
                  <a:lnTo>
                    <a:pt x="1" y="1068"/>
                  </a:lnTo>
                  <a:lnTo>
                    <a:pt x="1" y="1097"/>
                  </a:lnTo>
                  <a:lnTo>
                    <a:pt x="1" y="9319"/>
                  </a:lnTo>
                  <a:lnTo>
                    <a:pt x="10" y="9319"/>
                  </a:lnTo>
                  <a:cubicBezTo>
                    <a:pt x="77" y="8790"/>
                    <a:pt x="529" y="8396"/>
                    <a:pt x="1058" y="8396"/>
                  </a:cubicBezTo>
                  <a:lnTo>
                    <a:pt x="1068" y="8396"/>
                  </a:lnTo>
                  <a:lnTo>
                    <a:pt x="1068" y="1"/>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57" name="Google Shape;22957;p82"/>
            <p:cNvSpPr/>
            <p:nvPr/>
          </p:nvSpPr>
          <p:spPr>
            <a:xfrm>
              <a:off x="3523916" y="2056331"/>
              <a:ext cx="26" cy="1542"/>
            </a:xfrm>
            <a:custGeom>
              <a:avLst/>
              <a:gdLst/>
              <a:ahLst/>
              <a:cxnLst/>
              <a:rect l="l" t="t" r="r" b="b"/>
              <a:pathLst>
                <a:path w="1" h="59" extrusionOk="0">
                  <a:moveTo>
                    <a:pt x="1" y="1"/>
                  </a:moveTo>
                  <a:lnTo>
                    <a:pt x="1" y="59"/>
                  </a:lnTo>
                  <a:lnTo>
                    <a:pt x="1" y="59"/>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58" name="Google Shape;22958;p82"/>
          <p:cNvGrpSpPr/>
          <p:nvPr/>
        </p:nvGrpSpPr>
        <p:grpSpPr>
          <a:xfrm>
            <a:off x="2323703" y="1999996"/>
            <a:ext cx="525055" cy="488992"/>
            <a:chOff x="1742777" y="1499997"/>
            <a:chExt cx="393791" cy="366744"/>
          </a:xfrm>
        </p:grpSpPr>
        <p:sp>
          <p:nvSpPr>
            <p:cNvPr id="22959" name="Google Shape;22959;p82"/>
            <p:cNvSpPr/>
            <p:nvPr/>
          </p:nvSpPr>
          <p:spPr>
            <a:xfrm>
              <a:off x="1760861" y="1591957"/>
              <a:ext cx="152823" cy="270654"/>
            </a:xfrm>
            <a:custGeom>
              <a:avLst/>
              <a:gdLst/>
              <a:ahLst/>
              <a:cxnLst/>
              <a:rect l="l" t="t" r="r" b="b"/>
              <a:pathLst>
                <a:path w="5848" h="10357" extrusionOk="0">
                  <a:moveTo>
                    <a:pt x="4770" y="0"/>
                  </a:moveTo>
                  <a:cubicBezTo>
                    <a:pt x="4770" y="693"/>
                    <a:pt x="4212" y="1251"/>
                    <a:pt x="3520" y="1251"/>
                  </a:cubicBezTo>
                  <a:lnTo>
                    <a:pt x="3462" y="1251"/>
                  </a:lnTo>
                  <a:cubicBezTo>
                    <a:pt x="2799" y="1212"/>
                    <a:pt x="2270" y="674"/>
                    <a:pt x="2270" y="10"/>
                  </a:cubicBezTo>
                  <a:lnTo>
                    <a:pt x="0" y="10"/>
                  </a:lnTo>
                  <a:lnTo>
                    <a:pt x="0" y="9799"/>
                  </a:lnTo>
                  <a:cubicBezTo>
                    <a:pt x="0" y="10107"/>
                    <a:pt x="250" y="10357"/>
                    <a:pt x="558" y="10357"/>
                  </a:cubicBezTo>
                  <a:lnTo>
                    <a:pt x="5280" y="10357"/>
                  </a:lnTo>
                  <a:cubicBezTo>
                    <a:pt x="5587" y="10357"/>
                    <a:pt x="5837" y="10107"/>
                    <a:pt x="5837" y="9799"/>
                  </a:cubicBezTo>
                  <a:lnTo>
                    <a:pt x="5837" y="10"/>
                  </a:lnTo>
                  <a:lnTo>
                    <a:pt x="5847" y="0"/>
                  </a:ln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0" name="Google Shape;22960;p82"/>
            <p:cNvSpPr/>
            <p:nvPr/>
          </p:nvSpPr>
          <p:spPr>
            <a:xfrm>
              <a:off x="1760861" y="1592218"/>
              <a:ext cx="152562" cy="115349"/>
            </a:xfrm>
            <a:custGeom>
              <a:avLst/>
              <a:gdLst/>
              <a:ahLst/>
              <a:cxnLst/>
              <a:rect l="l" t="t" r="r" b="b"/>
              <a:pathLst>
                <a:path w="5838" h="4414" extrusionOk="0">
                  <a:moveTo>
                    <a:pt x="0" y="0"/>
                  </a:moveTo>
                  <a:lnTo>
                    <a:pt x="0" y="2577"/>
                  </a:lnTo>
                  <a:cubicBezTo>
                    <a:pt x="606" y="3693"/>
                    <a:pt x="1760" y="4395"/>
                    <a:pt x="3030" y="4414"/>
                  </a:cubicBezTo>
                  <a:lnTo>
                    <a:pt x="5510" y="4414"/>
                  </a:lnTo>
                  <a:cubicBezTo>
                    <a:pt x="5616" y="4414"/>
                    <a:pt x="5732" y="4404"/>
                    <a:pt x="5837" y="4395"/>
                  </a:cubicBezTo>
                  <a:lnTo>
                    <a:pt x="5837" y="0"/>
                  </a:lnTo>
                  <a:lnTo>
                    <a:pt x="4770" y="0"/>
                  </a:lnTo>
                  <a:cubicBezTo>
                    <a:pt x="4760" y="683"/>
                    <a:pt x="4203" y="1241"/>
                    <a:pt x="3520" y="1241"/>
                  </a:cubicBezTo>
                  <a:lnTo>
                    <a:pt x="3462" y="1241"/>
                  </a:lnTo>
                  <a:cubicBezTo>
                    <a:pt x="2799" y="1212"/>
                    <a:pt x="2270" y="664"/>
                    <a:pt x="227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1" name="Google Shape;22961;p82"/>
            <p:cNvSpPr/>
            <p:nvPr/>
          </p:nvSpPr>
          <p:spPr>
            <a:xfrm>
              <a:off x="1851070" y="1499997"/>
              <a:ext cx="155070" cy="183947"/>
            </a:xfrm>
            <a:custGeom>
              <a:avLst/>
              <a:gdLst/>
              <a:ahLst/>
              <a:cxnLst/>
              <a:rect l="l" t="t" r="r" b="b"/>
              <a:pathLst>
                <a:path w="5934" h="7039" extrusionOk="0">
                  <a:moveTo>
                    <a:pt x="10" y="0"/>
                  </a:moveTo>
                  <a:lnTo>
                    <a:pt x="10" y="2269"/>
                  </a:lnTo>
                  <a:lnTo>
                    <a:pt x="68" y="2269"/>
                  </a:lnTo>
                  <a:cubicBezTo>
                    <a:pt x="760" y="2269"/>
                    <a:pt x="1318" y="2827"/>
                    <a:pt x="1318" y="3519"/>
                  </a:cubicBezTo>
                  <a:cubicBezTo>
                    <a:pt x="1318" y="4212"/>
                    <a:pt x="760" y="4770"/>
                    <a:pt x="68" y="4770"/>
                  </a:cubicBezTo>
                  <a:lnTo>
                    <a:pt x="1" y="4770"/>
                  </a:lnTo>
                  <a:lnTo>
                    <a:pt x="1" y="7039"/>
                  </a:lnTo>
                  <a:lnTo>
                    <a:pt x="2482" y="7039"/>
                  </a:lnTo>
                  <a:cubicBezTo>
                    <a:pt x="4395" y="7000"/>
                    <a:pt x="5934" y="5433"/>
                    <a:pt x="5934" y="3519"/>
                  </a:cubicBezTo>
                  <a:cubicBezTo>
                    <a:pt x="5934" y="1606"/>
                    <a:pt x="4405" y="38"/>
                    <a:pt x="2482"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2" name="Google Shape;22962;p82"/>
            <p:cNvSpPr/>
            <p:nvPr/>
          </p:nvSpPr>
          <p:spPr>
            <a:xfrm>
              <a:off x="1742777" y="1500049"/>
              <a:ext cx="211098" cy="183894"/>
            </a:xfrm>
            <a:custGeom>
              <a:avLst/>
              <a:gdLst/>
              <a:ahLst/>
              <a:cxnLst/>
              <a:rect l="l" t="t" r="r" b="b"/>
              <a:pathLst>
                <a:path w="8078" h="7037" extrusionOk="0">
                  <a:moveTo>
                    <a:pt x="4212" y="2267"/>
                  </a:moveTo>
                  <a:cubicBezTo>
                    <a:pt x="4904" y="2267"/>
                    <a:pt x="5462" y="2825"/>
                    <a:pt x="5462" y="3517"/>
                  </a:cubicBezTo>
                  <a:lnTo>
                    <a:pt x="5462" y="3527"/>
                  </a:lnTo>
                  <a:cubicBezTo>
                    <a:pt x="5462" y="4210"/>
                    <a:pt x="4895" y="4768"/>
                    <a:pt x="4212" y="4768"/>
                  </a:cubicBezTo>
                  <a:lnTo>
                    <a:pt x="4154" y="4768"/>
                  </a:lnTo>
                  <a:cubicBezTo>
                    <a:pt x="3491" y="4739"/>
                    <a:pt x="2962" y="4191"/>
                    <a:pt x="2962" y="3527"/>
                  </a:cubicBezTo>
                  <a:lnTo>
                    <a:pt x="2962" y="3517"/>
                  </a:lnTo>
                  <a:cubicBezTo>
                    <a:pt x="2962" y="2854"/>
                    <a:pt x="3481" y="2296"/>
                    <a:pt x="4145" y="2267"/>
                  </a:cubicBezTo>
                  <a:close/>
                  <a:moveTo>
                    <a:pt x="4221" y="0"/>
                  </a:moveTo>
                  <a:cubicBezTo>
                    <a:pt x="2879" y="0"/>
                    <a:pt x="1557" y="761"/>
                    <a:pt x="971" y="2142"/>
                  </a:cubicBezTo>
                  <a:cubicBezTo>
                    <a:pt x="0" y="4441"/>
                    <a:pt x="1654" y="6989"/>
                    <a:pt x="4145" y="7037"/>
                  </a:cubicBezTo>
                  <a:lnTo>
                    <a:pt x="4212" y="7037"/>
                  </a:lnTo>
                  <a:cubicBezTo>
                    <a:pt x="5068" y="7037"/>
                    <a:pt x="5895" y="6729"/>
                    <a:pt x="6529" y="6162"/>
                  </a:cubicBezTo>
                  <a:cubicBezTo>
                    <a:pt x="6568" y="6133"/>
                    <a:pt x="6597" y="6104"/>
                    <a:pt x="6635" y="6075"/>
                  </a:cubicBezTo>
                  <a:lnTo>
                    <a:pt x="6702" y="6008"/>
                  </a:lnTo>
                  <a:cubicBezTo>
                    <a:pt x="8078" y="4633"/>
                    <a:pt x="8068" y="2402"/>
                    <a:pt x="6693" y="1027"/>
                  </a:cubicBezTo>
                  <a:cubicBezTo>
                    <a:pt x="5995" y="329"/>
                    <a:pt x="5103" y="0"/>
                    <a:pt x="4221"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3" name="Google Shape;22963;p82"/>
            <p:cNvSpPr/>
            <p:nvPr/>
          </p:nvSpPr>
          <p:spPr>
            <a:xfrm>
              <a:off x="1760861" y="1755546"/>
              <a:ext cx="25662" cy="11080"/>
            </a:xfrm>
            <a:custGeom>
              <a:avLst/>
              <a:gdLst/>
              <a:ahLst/>
              <a:cxnLst/>
              <a:rect l="l" t="t" r="r" b="b"/>
              <a:pathLst>
                <a:path w="982" h="424" extrusionOk="0">
                  <a:moveTo>
                    <a:pt x="58" y="0"/>
                  </a:moveTo>
                  <a:cubicBezTo>
                    <a:pt x="39" y="0"/>
                    <a:pt x="20" y="0"/>
                    <a:pt x="0" y="10"/>
                  </a:cubicBezTo>
                  <a:lnTo>
                    <a:pt x="0" y="414"/>
                  </a:lnTo>
                  <a:cubicBezTo>
                    <a:pt x="20" y="424"/>
                    <a:pt x="39" y="424"/>
                    <a:pt x="58" y="424"/>
                  </a:cubicBezTo>
                  <a:lnTo>
                    <a:pt x="770" y="424"/>
                  </a:lnTo>
                  <a:cubicBezTo>
                    <a:pt x="885" y="424"/>
                    <a:pt x="981" y="327"/>
                    <a:pt x="981" y="212"/>
                  </a:cubicBezTo>
                  <a:cubicBezTo>
                    <a:pt x="981" y="97"/>
                    <a:pt x="885" y="0"/>
                    <a:pt x="770"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4" name="Google Shape;22964;p82"/>
            <p:cNvSpPr/>
            <p:nvPr/>
          </p:nvSpPr>
          <p:spPr>
            <a:xfrm>
              <a:off x="1791018" y="1755546"/>
              <a:ext cx="90732" cy="11080"/>
            </a:xfrm>
            <a:custGeom>
              <a:avLst/>
              <a:gdLst/>
              <a:ahLst/>
              <a:cxnLst/>
              <a:rect l="l" t="t" r="r" b="b"/>
              <a:pathLst>
                <a:path w="3472" h="424" extrusionOk="0">
                  <a:moveTo>
                    <a:pt x="279" y="0"/>
                  </a:moveTo>
                  <a:cubicBezTo>
                    <a:pt x="0" y="0"/>
                    <a:pt x="0" y="424"/>
                    <a:pt x="279" y="424"/>
                  </a:cubicBezTo>
                  <a:lnTo>
                    <a:pt x="1404" y="424"/>
                  </a:lnTo>
                  <a:cubicBezTo>
                    <a:pt x="1683" y="424"/>
                    <a:pt x="1683" y="0"/>
                    <a:pt x="1404" y="0"/>
                  </a:cubicBezTo>
                  <a:close/>
                  <a:moveTo>
                    <a:pt x="2068" y="0"/>
                  </a:moveTo>
                  <a:cubicBezTo>
                    <a:pt x="1789" y="0"/>
                    <a:pt x="1789" y="424"/>
                    <a:pt x="2068" y="424"/>
                  </a:cubicBezTo>
                  <a:lnTo>
                    <a:pt x="3183" y="424"/>
                  </a:lnTo>
                  <a:cubicBezTo>
                    <a:pt x="3472" y="424"/>
                    <a:pt x="3472" y="0"/>
                    <a:pt x="3183"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5" name="Google Shape;22965;p82"/>
            <p:cNvSpPr/>
            <p:nvPr/>
          </p:nvSpPr>
          <p:spPr>
            <a:xfrm>
              <a:off x="1884233" y="1755546"/>
              <a:ext cx="29190" cy="11080"/>
            </a:xfrm>
            <a:custGeom>
              <a:avLst/>
              <a:gdLst/>
              <a:ahLst/>
              <a:cxnLst/>
              <a:rect l="l" t="t" r="r" b="b"/>
              <a:pathLst>
                <a:path w="1117" h="424" extrusionOk="0">
                  <a:moveTo>
                    <a:pt x="289" y="0"/>
                  </a:moveTo>
                  <a:cubicBezTo>
                    <a:pt x="1" y="0"/>
                    <a:pt x="1" y="424"/>
                    <a:pt x="289" y="424"/>
                  </a:cubicBezTo>
                  <a:lnTo>
                    <a:pt x="991" y="424"/>
                  </a:lnTo>
                  <a:cubicBezTo>
                    <a:pt x="1039" y="424"/>
                    <a:pt x="1078" y="414"/>
                    <a:pt x="1116" y="385"/>
                  </a:cubicBezTo>
                  <a:lnTo>
                    <a:pt x="1116" y="39"/>
                  </a:lnTo>
                  <a:cubicBezTo>
                    <a:pt x="1078" y="10"/>
                    <a:pt x="1039" y="0"/>
                    <a:pt x="99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6" name="Google Shape;22966;p82"/>
            <p:cNvSpPr/>
            <p:nvPr/>
          </p:nvSpPr>
          <p:spPr>
            <a:xfrm>
              <a:off x="1851828" y="1733177"/>
              <a:ext cx="177440" cy="71211"/>
            </a:xfrm>
            <a:custGeom>
              <a:avLst/>
              <a:gdLst/>
              <a:ahLst/>
              <a:cxnLst/>
              <a:rect l="l" t="t" r="r" b="b"/>
              <a:pathLst>
                <a:path w="6790" h="2725" extrusionOk="0">
                  <a:moveTo>
                    <a:pt x="6453" y="1"/>
                  </a:moveTo>
                  <a:lnTo>
                    <a:pt x="5809" y="174"/>
                  </a:lnTo>
                  <a:lnTo>
                    <a:pt x="337" y="1645"/>
                  </a:lnTo>
                  <a:lnTo>
                    <a:pt x="212" y="1683"/>
                  </a:lnTo>
                  <a:cubicBezTo>
                    <a:pt x="68" y="1722"/>
                    <a:pt x="0" y="1885"/>
                    <a:pt x="68" y="2020"/>
                  </a:cubicBezTo>
                  <a:cubicBezTo>
                    <a:pt x="77" y="2039"/>
                    <a:pt x="87" y="2059"/>
                    <a:pt x="97" y="2078"/>
                  </a:cubicBezTo>
                  <a:cubicBezTo>
                    <a:pt x="345" y="2489"/>
                    <a:pt x="781" y="2725"/>
                    <a:pt x="1243" y="2725"/>
                  </a:cubicBezTo>
                  <a:cubicBezTo>
                    <a:pt x="1354" y="2725"/>
                    <a:pt x="1466" y="2711"/>
                    <a:pt x="1577" y="2684"/>
                  </a:cubicBezTo>
                  <a:lnTo>
                    <a:pt x="6789" y="1270"/>
                  </a:lnTo>
                  <a:lnTo>
                    <a:pt x="645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7" name="Google Shape;22967;p82"/>
            <p:cNvSpPr/>
            <p:nvPr/>
          </p:nvSpPr>
          <p:spPr>
            <a:xfrm>
              <a:off x="1851828" y="1737698"/>
              <a:ext cx="155332" cy="50619"/>
            </a:xfrm>
            <a:custGeom>
              <a:avLst/>
              <a:gdLst/>
              <a:ahLst/>
              <a:cxnLst/>
              <a:rect l="l" t="t" r="r" b="b"/>
              <a:pathLst>
                <a:path w="5944" h="1937" extrusionOk="0">
                  <a:moveTo>
                    <a:pt x="5809" y="1"/>
                  </a:moveTo>
                  <a:lnTo>
                    <a:pt x="337" y="1472"/>
                  </a:lnTo>
                  <a:lnTo>
                    <a:pt x="212" y="1510"/>
                  </a:lnTo>
                  <a:cubicBezTo>
                    <a:pt x="68" y="1549"/>
                    <a:pt x="0" y="1712"/>
                    <a:pt x="68" y="1847"/>
                  </a:cubicBezTo>
                  <a:cubicBezTo>
                    <a:pt x="77" y="1866"/>
                    <a:pt x="87" y="1886"/>
                    <a:pt x="97" y="1905"/>
                  </a:cubicBezTo>
                  <a:cubicBezTo>
                    <a:pt x="192" y="1926"/>
                    <a:pt x="287" y="1936"/>
                    <a:pt x="382" y="1936"/>
                  </a:cubicBezTo>
                  <a:cubicBezTo>
                    <a:pt x="497" y="1936"/>
                    <a:pt x="611" y="1922"/>
                    <a:pt x="722" y="1895"/>
                  </a:cubicBezTo>
                  <a:lnTo>
                    <a:pt x="5943" y="482"/>
                  </a:lnTo>
                  <a:lnTo>
                    <a:pt x="5809"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8" name="Google Shape;22968;p82"/>
            <p:cNvSpPr/>
            <p:nvPr/>
          </p:nvSpPr>
          <p:spPr>
            <a:xfrm>
              <a:off x="1851828" y="1716975"/>
              <a:ext cx="177440" cy="71263"/>
            </a:xfrm>
            <a:custGeom>
              <a:avLst/>
              <a:gdLst/>
              <a:ahLst/>
              <a:cxnLst/>
              <a:rect l="l" t="t" r="r" b="b"/>
              <a:pathLst>
                <a:path w="6790" h="2727" extrusionOk="0">
                  <a:moveTo>
                    <a:pt x="1243" y="1"/>
                  </a:moveTo>
                  <a:cubicBezTo>
                    <a:pt x="871" y="1"/>
                    <a:pt x="509" y="157"/>
                    <a:pt x="250" y="438"/>
                  </a:cubicBezTo>
                  <a:cubicBezTo>
                    <a:pt x="183" y="525"/>
                    <a:pt x="116" y="611"/>
                    <a:pt x="68" y="707"/>
                  </a:cubicBezTo>
                  <a:cubicBezTo>
                    <a:pt x="0" y="842"/>
                    <a:pt x="68" y="1005"/>
                    <a:pt x="212" y="1044"/>
                  </a:cubicBezTo>
                  <a:lnTo>
                    <a:pt x="337" y="1082"/>
                  </a:lnTo>
                  <a:lnTo>
                    <a:pt x="6453" y="2727"/>
                  </a:lnTo>
                  <a:lnTo>
                    <a:pt x="6587" y="2207"/>
                  </a:lnTo>
                  <a:lnTo>
                    <a:pt x="6789" y="1457"/>
                  </a:lnTo>
                  <a:lnTo>
                    <a:pt x="1577" y="44"/>
                  </a:lnTo>
                  <a:cubicBezTo>
                    <a:pt x="1467" y="15"/>
                    <a:pt x="1354" y="1"/>
                    <a:pt x="124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69" name="Google Shape;22969;p82"/>
            <p:cNvSpPr/>
            <p:nvPr/>
          </p:nvSpPr>
          <p:spPr>
            <a:xfrm>
              <a:off x="1858361" y="1716975"/>
              <a:ext cx="170907" cy="57701"/>
            </a:xfrm>
            <a:custGeom>
              <a:avLst/>
              <a:gdLst/>
              <a:ahLst/>
              <a:cxnLst/>
              <a:rect l="l" t="t" r="r" b="b"/>
              <a:pathLst>
                <a:path w="6540" h="2208" extrusionOk="0">
                  <a:moveTo>
                    <a:pt x="992" y="1"/>
                  </a:moveTo>
                  <a:cubicBezTo>
                    <a:pt x="617" y="1"/>
                    <a:pt x="252" y="157"/>
                    <a:pt x="0" y="438"/>
                  </a:cubicBezTo>
                  <a:cubicBezTo>
                    <a:pt x="29" y="486"/>
                    <a:pt x="77" y="525"/>
                    <a:pt x="135" y="534"/>
                  </a:cubicBezTo>
                  <a:lnTo>
                    <a:pt x="250" y="573"/>
                  </a:lnTo>
                  <a:lnTo>
                    <a:pt x="6337" y="2207"/>
                  </a:lnTo>
                  <a:lnTo>
                    <a:pt x="6539" y="1457"/>
                  </a:lnTo>
                  <a:lnTo>
                    <a:pt x="1327" y="44"/>
                  </a:lnTo>
                  <a:cubicBezTo>
                    <a:pt x="1217" y="15"/>
                    <a:pt x="1104" y="1"/>
                    <a:pt x="992"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0" name="Google Shape;22970;p82"/>
            <p:cNvSpPr/>
            <p:nvPr/>
          </p:nvSpPr>
          <p:spPr>
            <a:xfrm>
              <a:off x="1959965" y="1655041"/>
              <a:ext cx="169051" cy="122875"/>
            </a:xfrm>
            <a:custGeom>
              <a:avLst/>
              <a:gdLst/>
              <a:ahLst/>
              <a:cxnLst/>
              <a:rect l="l" t="t" r="r" b="b"/>
              <a:pathLst>
                <a:path w="6469" h="4702" extrusionOk="0">
                  <a:moveTo>
                    <a:pt x="4426" y="826"/>
                  </a:moveTo>
                  <a:cubicBezTo>
                    <a:pt x="4443" y="826"/>
                    <a:pt x="4461" y="826"/>
                    <a:pt x="4478" y="827"/>
                  </a:cubicBezTo>
                  <a:cubicBezTo>
                    <a:pt x="5402" y="875"/>
                    <a:pt x="5796" y="2010"/>
                    <a:pt x="5113" y="2625"/>
                  </a:cubicBezTo>
                  <a:cubicBezTo>
                    <a:pt x="4908" y="2807"/>
                    <a:pt x="4667" y="2889"/>
                    <a:pt x="4432" y="2889"/>
                  </a:cubicBezTo>
                  <a:cubicBezTo>
                    <a:pt x="3885" y="2889"/>
                    <a:pt x="3368" y="2447"/>
                    <a:pt x="3401" y="1808"/>
                  </a:cubicBezTo>
                  <a:cubicBezTo>
                    <a:pt x="3429" y="1258"/>
                    <a:pt x="3882" y="826"/>
                    <a:pt x="4426" y="826"/>
                  </a:cubicBezTo>
                  <a:close/>
                  <a:moveTo>
                    <a:pt x="4398" y="0"/>
                  </a:moveTo>
                  <a:cubicBezTo>
                    <a:pt x="4246" y="0"/>
                    <a:pt x="4093" y="19"/>
                    <a:pt x="3940" y="58"/>
                  </a:cubicBezTo>
                  <a:lnTo>
                    <a:pt x="3950" y="58"/>
                  </a:lnTo>
                  <a:cubicBezTo>
                    <a:pt x="2738" y="385"/>
                    <a:pt x="2190" y="1789"/>
                    <a:pt x="2853" y="2846"/>
                  </a:cubicBezTo>
                  <a:lnTo>
                    <a:pt x="776" y="3414"/>
                  </a:lnTo>
                  <a:cubicBezTo>
                    <a:pt x="0" y="3617"/>
                    <a:pt x="219" y="4701"/>
                    <a:pt x="914" y="4701"/>
                  </a:cubicBezTo>
                  <a:cubicBezTo>
                    <a:pt x="976" y="4701"/>
                    <a:pt x="1043" y="4693"/>
                    <a:pt x="1113" y="4673"/>
                  </a:cubicBezTo>
                  <a:lnTo>
                    <a:pt x="4950" y="3645"/>
                  </a:lnTo>
                  <a:cubicBezTo>
                    <a:pt x="5911" y="3346"/>
                    <a:pt x="6469" y="2337"/>
                    <a:pt x="6200" y="1366"/>
                  </a:cubicBezTo>
                  <a:cubicBezTo>
                    <a:pt x="5964" y="546"/>
                    <a:pt x="5215" y="0"/>
                    <a:pt x="439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1" name="Google Shape;22971;p82"/>
            <p:cNvSpPr/>
            <p:nvPr/>
          </p:nvSpPr>
          <p:spPr>
            <a:xfrm>
              <a:off x="1965400" y="1743630"/>
              <a:ext cx="171168" cy="123110"/>
            </a:xfrm>
            <a:custGeom>
              <a:avLst/>
              <a:gdLst/>
              <a:ahLst/>
              <a:cxnLst/>
              <a:rect l="l" t="t" r="r" b="b"/>
              <a:pathLst>
                <a:path w="6550" h="4711" extrusionOk="0">
                  <a:moveTo>
                    <a:pt x="4208" y="1813"/>
                  </a:moveTo>
                  <a:cubicBezTo>
                    <a:pt x="4298" y="1813"/>
                    <a:pt x="4390" y="1825"/>
                    <a:pt x="4482" y="1851"/>
                  </a:cubicBezTo>
                  <a:cubicBezTo>
                    <a:pt x="5367" y="2091"/>
                    <a:pt x="5521" y="3284"/>
                    <a:pt x="4722" y="3736"/>
                  </a:cubicBezTo>
                  <a:cubicBezTo>
                    <a:pt x="4555" y="3831"/>
                    <a:pt x="4380" y="3873"/>
                    <a:pt x="4212" y="3873"/>
                  </a:cubicBezTo>
                  <a:cubicBezTo>
                    <a:pt x="3580" y="3873"/>
                    <a:pt x="3032" y="3271"/>
                    <a:pt x="3222" y="2572"/>
                  </a:cubicBezTo>
                  <a:cubicBezTo>
                    <a:pt x="3350" y="2116"/>
                    <a:pt x="3758" y="1813"/>
                    <a:pt x="4208" y="1813"/>
                  </a:cubicBezTo>
                  <a:close/>
                  <a:moveTo>
                    <a:pt x="731" y="1"/>
                  </a:moveTo>
                  <a:cubicBezTo>
                    <a:pt x="439" y="1"/>
                    <a:pt x="177" y="196"/>
                    <a:pt x="97" y="485"/>
                  </a:cubicBezTo>
                  <a:cubicBezTo>
                    <a:pt x="1" y="832"/>
                    <a:pt x="212" y="1197"/>
                    <a:pt x="559" y="1293"/>
                  </a:cubicBezTo>
                  <a:lnTo>
                    <a:pt x="2645" y="1860"/>
                  </a:lnTo>
                  <a:cubicBezTo>
                    <a:pt x="1826" y="3161"/>
                    <a:pt x="2831" y="4710"/>
                    <a:pt x="4195" y="4710"/>
                  </a:cubicBezTo>
                  <a:cubicBezTo>
                    <a:pt x="4415" y="4710"/>
                    <a:pt x="4644" y="4670"/>
                    <a:pt x="4876" y="4582"/>
                  </a:cubicBezTo>
                  <a:cubicBezTo>
                    <a:pt x="6549" y="3947"/>
                    <a:pt x="6453" y="1553"/>
                    <a:pt x="4732" y="1062"/>
                  </a:cubicBezTo>
                  <a:lnTo>
                    <a:pt x="905" y="24"/>
                  </a:lnTo>
                  <a:cubicBezTo>
                    <a:pt x="847" y="8"/>
                    <a:pt x="788" y="1"/>
                    <a:pt x="731"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2" name="Google Shape;22972;p82"/>
            <p:cNvSpPr/>
            <p:nvPr/>
          </p:nvSpPr>
          <p:spPr>
            <a:xfrm>
              <a:off x="1981001" y="1755285"/>
              <a:ext cx="11838" cy="11838"/>
            </a:xfrm>
            <a:custGeom>
              <a:avLst/>
              <a:gdLst/>
              <a:ahLst/>
              <a:cxnLst/>
              <a:rect l="l" t="t" r="r" b="b"/>
              <a:pathLst>
                <a:path w="453" h="453" extrusionOk="0">
                  <a:moveTo>
                    <a:pt x="231" y="1"/>
                  </a:moveTo>
                  <a:cubicBezTo>
                    <a:pt x="106" y="1"/>
                    <a:pt x="0" y="107"/>
                    <a:pt x="0" y="232"/>
                  </a:cubicBezTo>
                  <a:cubicBezTo>
                    <a:pt x="0" y="347"/>
                    <a:pt x="106" y="453"/>
                    <a:pt x="231" y="453"/>
                  </a:cubicBezTo>
                  <a:cubicBezTo>
                    <a:pt x="356" y="453"/>
                    <a:pt x="452" y="347"/>
                    <a:pt x="452" y="232"/>
                  </a:cubicBezTo>
                  <a:cubicBezTo>
                    <a:pt x="452" y="107"/>
                    <a:pt x="356" y="1"/>
                    <a:pt x="23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73" name="Google Shape;22973;p82"/>
          <p:cNvGrpSpPr/>
          <p:nvPr/>
        </p:nvGrpSpPr>
        <p:grpSpPr>
          <a:xfrm>
            <a:off x="5352599" y="1999997"/>
            <a:ext cx="426552" cy="488852"/>
            <a:chOff x="4014449" y="1499997"/>
            <a:chExt cx="319914" cy="366639"/>
          </a:xfrm>
        </p:grpSpPr>
        <p:sp>
          <p:nvSpPr>
            <p:cNvPr id="22974" name="Google Shape;22974;p82"/>
            <p:cNvSpPr/>
            <p:nvPr/>
          </p:nvSpPr>
          <p:spPr>
            <a:xfrm>
              <a:off x="4014449" y="1499997"/>
              <a:ext cx="319914" cy="366639"/>
            </a:xfrm>
            <a:custGeom>
              <a:avLst/>
              <a:gdLst/>
              <a:ahLst/>
              <a:cxnLst/>
              <a:rect l="l" t="t" r="r" b="b"/>
              <a:pathLst>
                <a:path w="12242" h="14030" extrusionOk="0">
                  <a:moveTo>
                    <a:pt x="6121" y="0"/>
                  </a:moveTo>
                  <a:cubicBezTo>
                    <a:pt x="6010" y="0"/>
                    <a:pt x="5899" y="29"/>
                    <a:pt x="5799" y="87"/>
                  </a:cubicBezTo>
                  <a:lnTo>
                    <a:pt x="442" y="3183"/>
                  </a:lnTo>
                  <a:cubicBezTo>
                    <a:pt x="308" y="3260"/>
                    <a:pt x="202" y="3366"/>
                    <a:pt x="125" y="3500"/>
                  </a:cubicBezTo>
                  <a:cubicBezTo>
                    <a:pt x="48" y="3635"/>
                    <a:pt x="10" y="3779"/>
                    <a:pt x="10" y="3933"/>
                  </a:cubicBezTo>
                  <a:lnTo>
                    <a:pt x="10" y="10135"/>
                  </a:lnTo>
                  <a:cubicBezTo>
                    <a:pt x="0" y="10356"/>
                    <a:pt x="125" y="10558"/>
                    <a:pt x="317" y="10674"/>
                  </a:cubicBezTo>
                  <a:lnTo>
                    <a:pt x="6125" y="14030"/>
                  </a:lnTo>
                  <a:cubicBezTo>
                    <a:pt x="12107" y="10558"/>
                    <a:pt x="11953" y="10683"/>
                    <a:pt x="12049" y="10587"/>
                  </a:cubicBezTo>
                  <a:cubicBezTo>
                    <a:pt x="12174" y="10472"/>
                    <a:pt x="12241" y="10308"/>
                    <a:pt x="12241" y="10135"/>
                  </a:cubicBezTo>
                  <a:lnTo>
                    <a:pt x="12241" y="3875"/>
                  </a:lnTo>
                  <a:cubicBezTo>
                    <a:pt x="12241" y="3596"/>
                    <a:pt x="12087" y="3346"/>
                    <a:pt x="11857" y="3212"/>
                  </a:cubicBezTo>
                  <a:lnTo>
                    <a:pt x="6981" y="394"/>
                  </a:lnTo>
                  <a:lnTo>
                    <a:pt x="6443" y="87"/>
                  </a:lnTo>
                  <a:cubicBezTo>
                    <a:pt x="6342" y="29"/>
                    <a:pt x="6231" y="0"/>
                    <a:pt x="612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5" name="Google Shape;22975;p82"/>
            <p:cNvSpPr/>
            <p:nvPr/>
          </p:nvSpPr>
          <p:spPr>
            <a:xfrm>
              <a:off x="4014449" y="1591199"/>
              <a:ext cx="319914" cy="275437"/>
            </a:xfrm>
            <a:custGeom>
              <a:avLst/>
              <a:gdLst/>
              <a:ahLst/>
              <a:cxnLst/>
              <a:rect l="l" t="t" r="r" b="b"/>
              <a:pathLst>
                <a:path w="12242" h="10540" extrusionOk="0">
                  <a:moveTo>
                    <a:pt x="12135" y="1"/>
                  </a:moveTo>
                  <a:lnTo>
                    <a:pt x="6125" y="3443"/>
                  </a:lnTo>
                  <a:lnTo>
                    <a:pt x="875" y="433"/>
                  </a:lnTo>
                  <a:lnTo>
                    <a:pt x="125" y="10"/>
                  </a:lnTo>
                  <a:cubicBezTo>
                    <a:pt x="48" y="145"/>
                    <a:pt x="10" y="289"/>
                    <a:pt x="10" y="443"/>
                  </a:cubicBezTo>
                  <a:lnTo>
                    <a:pt x="10" y="6645"/>
                  </a:lnTo>
                  <a:cubicBezTo>
                    <a:pt x="0" y="6866"/>
                    <a:pt x="125" y="7068"/>
                    <a:pt x="317" y="7184"/>
                  </a:cubicBezTo>
                  <a:lnTo>
                    <a:pt x="6125" y="10540"/>
                  </a:lnTo>
                  <a:cubicBezTo>
                    <a:pt x="12107" y="7068"/>
                    <a:pt x="11953" y="7193"/>
                    <a:pt x="12049" y="7097"/>
                  </a:cubicBezTo>
                  <a:cubicBezTo>
                    <a:pt x="12174" y="6982"/>
                    <a:pt x="12241" y="6818"/>
                    <a:pt x="12241" y="6645"/>
                  </a:cubicBezTo>
                  <a:lnTo>
                    <a:pt x="12241" y="385"/>
                  </a:lnTo>
                  <a:cubicBezTo>
                    <a:pt x="12241" y="251"/>
                    <a:pt x="12203" y="116"/>
                    <a:pt x="12135"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6" name="Google Shape;22976;p82"/>
            <p:cNvSpPr/>
            <p:nvPr/>
          </p:nvSpPr>
          <p:spPr>
            <a:xfrm>
              <a:off x="4014685" y="1591199"/>
              <a:ext cx="159853" cy="248808"/>
            </a:xfrm>
            <a:custGeom>
              <a:avLst/>
              <a:gdLst/>
              <a:ahLst/>
              <a:cxnLst/>
              <a:rect l="l" t="t" r="r" b="b"/>
              <a:pathLst>
                <a:path w="6117" h="9521" extrusionOk="0">
                  <a:moveTo>
                    <a:pt x="116" y="1"/>
                  </a:moveTo>
                  <a:lnTo>
                    <a:pt x="116" y="10"/>
                  </a:lnTo>
                  <a:cubicBezTo>
                    <a:pt x="39" y="145"/>
                    <a:pt x="1" y="289"/>
                    <a:pt x="1" y="443"/>
                  </a:cubicBezTo>
                  <a:lnTo>
                    <a:pt x="1" y="5982"/>
                  </a:lnTo>
                  <a:lnTo>
                    <a:pt x="6116" y="9520"/>
                  </a:lnTo>
                  <a:lnTo>
                    <a:pt x="6116" y="3443"/>
                  </a:lnTo>
                  <a:lnTo>
                    <a:pt x="116" y="1"/>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7" name="Google Shape;22977;p82"/>
            <p:cNvSpPr/>
            <p:nvPr/>
          </p:nvSpPr>
          <p:spPr>
            <a:xfrm>
              <a:off x="4174511" y="1591460"/>
              <a:ext cx="159853" cy="275175"/>
            </a:xfrm>
            <a:custGeom>
              <a:avLst/>
              <a:gdLst/>
              <a:ahLst/>
              <a:cxnLst/>
              <a:rect l="l" t="t" r="r" b="b"/>
              <a:pathLst>
                <a:path w="6117" h="10530" extrusionOk="0">
                  <a:moveTo>
                    <a:pt x="6010" y="0"/>
                  </a:moveTo>
                  <a:lnTo>
                    <a:pt x="0" y="3433"/>
                  </a:lnTo>
                  <a:lnTo>
                    <a:pt x="0" y="10530"/>
                  </a:lnTo>
                  <a:lnTo>
                    <a:pt x="5809" y="7174"/>
                  </a:lnTo>
                  <a:cubicBezTo>
                    <a:pt x="6001" y="7058"/>
                    <a:pt x="6116" y="6856"/>
                    <a:pt x="6116" y="6635"/>
                  </a:cubicBezTo>
                  <a:lnTo>
                    <a:pt x="6116" y="375"/>
                  </a:lnTo>
                  <a:cubicBezTo>
                    <a:pt x="6116" y="241"/>
                    <a:pt x="6078" y="116"/>
                    <a:pt x="6010" y="0"/>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78" name="Google Shape;22978;p82"/>
            <p:cNvSpPr/>
            <p:nvPr/>
          </p:nvSpPr>
          <p:spPr>
            <a:xfrm>
              <a:off x="4174511" y="1591199"/>
              <a:ext cx="159853" cy="248808"/>
            </a:xfrm>
            <a:custGeom>
              <a:avLst/>
              <a:gdLst/>
              <a:ahLst/>
              <a:cxnLst/>
              <a:rect l="l" t="t" r="r" b="b"/>
              <a:pathLst>
                <a:path w="6117" h="9521" extrusionOk="0">
                  <a:moveTo>
                    <a:pt x="6010" y="1"/>
                  </a:moveTo>
                  <a:lnTo>
                    <a:pt x="0" y="3443"/>
                  </a:lnTo>
                  <a:lnTo>
                    <a:pt x="0" y="9520"/>
                  </a:lnTo>
                  <a:lnTo>
                    <a:pt x="5809" y="6164"/>
                  </a:lnTo>
                  <a:cubicBezTo>
                    <a:pt x="6001" y="6059"/>
                    <a:pt x="6116" y="5847"/>
                    <a:pt x="6116" y="5626"/>
                  </a:cubicBezTo>
                  <a:lnTo>
                    <a:pt x="6116" y="385"/>
                  </a:lnTo>
                  <a:cubicBezTo>
                    <a:pt x="6116" y="251"/>
                    <a:pt x="6078" y="116"/>
                    <a:pt x="601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79" name="Google Shape;22979;p82"/>
          <p:cNvGrpSpPr/>
          <p:nvPr/>
        </p:nvGrpSpPr>
        <p:grpSpPr>
          <a:xfrm>
            <a:off x="1155023" y="2121947"/>
            <a:ext cx="489863" cy="244948"/>
            <a:chOff x="866267" y="1591460"/>
            <a:chExt cx="367397" cy="183711"/>
          </a:xfrm>
        </p:grpSpPr>
        <p:sp>
          <p:nvSpPr>
            <p:cNvPr id="22980" name="Google Shape;22980;p82"/>
            <p:cNvSpPr/>
            <p:nvPr/>
          </p:nvSpPr>
          <p:spPr>
            <a:xfrm>
              <a:off x="866267" y="1591460"/>
              <a:ext cx="367397" cy="183502"/>
            </a:xfrm>
            <a:custGeom>
              <a:avLst/>
              <a:gdLst/>
              <a:ahLst/>
              <a:cxnLst/>
              <a:rect l="l" t="t" r="r" b="b"/>
              <a:pathLst>
                <a:path w="14059" h="7022"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45" y="7020"/>
                    <a:pt x="318" y="7020"/>
                  </a:cubicBezTo>
                  <a:lnTo>
                    <a:pt x="13732" y="7020"/>
                  </a:lnTo>
                  <a:cubicBezTo>
                    <a:pt x="13742" y="7021"/>
                    <a:pt x="13753" y="7022"/>
                    <a:pt x="13763" y="7022"/>
                  </a:cubicBezTo>
                  <a:cubicBezTo>
                    <a:pt x="13931" y="7022"/>
                    <a:pt x="14058" y="6875"/>
                    <a:pt x="14049" y="6703"/>
                  </a:cubicBezTo>
                  <a:cubicBezTo>
                    <a:pt x="14040" y="6424"/>
                    <a:pt x="14011" y="6154"/>
                    <a:pt x="13972" y="5885"/>
                  </a:cubicBezTo>
                  <a:cubicBezTo>
                    <a:pt x="13944" y="5741"/>
                    <a:pt x="13924" y="5597"/>
                    <a:pt x="13886" y="5462"/>
                  </a:cubicBezTo>
                  <a:cubicBezTo>
                    <a:pt x="13819" y="5154"/>
                    <a:pt x="13722" y="4847"/>
                    <a:pt x="13617" y="4549"/>
                  </a:cubicBezTo>
                  <a:cubicBezTo>
                    <a:pt x="13588" y="4481"/>
                    <a:pt x="13559" y="4424"/>
                    <a:pt x="13540" y="4356"/>
                  </a:cubicBezTo>
                  <a:cubicBezTo>
                    <a:pt x="13511" y="4289"/>
                    <a:pt x="13482" y="4222"/>
                    <a:pt x="13453" y="4154"/>
                  </a:cubicBezTo>
                  <a:cubicBezTo>
                    <a:pt x="13328" y="3866"/>
                    <a:pt x="13174" y="3587"/>
                    <a:pt x="13011" y="3318"/>
                  </a:cubicBezTo>
                  <a:cubicBezTo>
                    <a:pt x="12924" y="3193"/>
                    <a:pt x="12847" y="3068"/>
                    <a:pt x="12770" y="2952"/>
                  </a:cubicBezTo>
                  <a:cubicBezTo>
                    <a:pt x="12588" y="2693"/>
                    <a:pt x="12386" y="2452"/>
                    <a:pt x="12165" y="2222"/>
                  </a:cubicBezTo>
                  <a:cubicBezTo>
                    <a:pt x="12117" y="2164"/>
                    <a:pt x="12069" y="2116"/>
                    <a:pt x="12020" y="2068"/>
                  </a:cubicBezTo>
                  <a:cubicBezTo>
                    <a:pt x="11963" y="2010"/>
                    <a:pt x="11915" y="1962"/>
                    <a:pt x="11867" y="1914"/>
                  </a:cubicBezTo>
                  <a:cubicBezTo>
                    <a:pt x="11636" y="1693"/>
                    <a:pt x="11386" y="1491"/>
                    <a:pt x="11126" y="1308"/>
                  </a:cubicBezTo>
                  <a:cubicBezTo>
                    <a:pt x="11011" y="1231"/>
                    <a:pt x="10886" y="1154"/>
                    <a:pt x="10770" y="1068"/>
                  </a:cubicBezTo>
                  <a:cubicBezTo>
                    <a:pt x="10501" y="904"/>
                    <a:pt x="10213" y="750"/>
                    <a:pt x="9924" y="625"/>
                  </a:cubicBezTo>
                  <a:cubicBezTo>
                    <a:pt x="9866" y="587"/>
                    <a:pt x="9799" y="558"/>
                    <a:pt x="9732" y="539"/>
                  </a:cubicBezTo>
                  <a:lnTo>
                    <a:pt x="9530" y="452"/>
                  </a:lnTo>
                  <a:cubicBezTo>
                    <a:pt x="9232" y="346"/>
                    <a:pt x="8924" y="250"/>
                    <a:pt x="8616" y="183"/>
                  </a:cubicBezTo>
                  <a:cubicBezTo>
                    <a:pt x="8482" y="144"/>
                    <a:pt x="8337" y="116"/>
                    <a:pt x="8193" y="96"/>
                  </a:cubicBezTo>
                  <a:cubicBezTo>
                    <a:pt x="7886" y="39"/>
                    <a:pt x="7568" y="10"/>
                    <a:pt x="7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1" name="Google Shape;22981;p82"/>
            <p:cNvSpPr/>
            <p:nvPr/>
          </p:nvSpPr>
          <p:spPr>
            <a:xfrm>
              <a:off x="866267" y="1591460"/>
              <a:ext cx="199286" cy="183711"/>
            </a:xfrm>
            <a:custGeom>
              <a:avLst/>
              <a:gdLst/>
              <a:ahLst/>
              <a:cxnLst/>
              <a:rect l="l" t="t" r="r" b="b"/>
              <a:pathLst>
                <a:path w="7626" h="7030" extrusionOk="0">
                  <a:moveTo>
                    <a:pt x="6818" y="0"/>
                  </a:moveTo>
                  <a:cubicBezTo>
                    <a:pt x="6501" y="10"/>
                    <a:pt x="6183" y="39"/>
                    <a:pt x="5866" y="96"/>
                  </a:cubicBezTo>
                  <a:cubicBezTo>
                    <a:pt x="5732" y="116"/>
                    <a:pt x="5587" y="144"/>
                    <a:pt x="5443" y="183"/>
                  </a:cubicBezTo>
                  <a:cubicBezTo>
                    <a:pt x="5135" y="250"/>
                    <a:pt x="4837" y="346"/>
                    <a:pt x="4539" y="462"/>
                  </a:cubicBezTo>
                  <a:lnTo>
                    <a:pt x="4337" y="539"/>
                  </a:lnTo>
                  <a:cubicBezTo>
                    <a:pt x="4270" y="568"/>
                    <a:pt x="4203" y="596"/>
                    <a:pt x="4145" y="625"/>
                  </a:cubicBezTo>
                  <a:cubicBezTo>
                    <a:pt x="3847" y="750"/>
                    <a:pt x="3568" y="904"/>
                    <a:pt x="3299" y="1077"/>
                  </a:cubicBezTo>
                  <a:cubicBezTo>
                    <a:pt x="3174" y="1154"/>
                    <a:pt x="3058" y="1231"/>
                    <a:pt x="2943" y="1318"/>
                  </a:cubicBezTo>
                  <a:cubicBezTo>
                    <a:pt x="2683" y="1500"/>
                    <a:pt x="2433" y="1693"/>
                    <a:pt x="2202" y="1914"/>
                  </a:cubicBezTo>
                  <a:cubicBezTo>
                    <a:pt x="2154" y="1962"/>
                    <a:pt x="2097" y="2010"/>
                    <a:pt x="2049" y="2068"/>
                  </a:cubicBezTo>
                  <a:cubicBezTo>
                    <a:pt x="2001" y="2116"/>
                    <a:pt x="1952" y="2164"/>
                    <a:pt x="1904" y="2222"/>
                  </a:cubicBezTo>
                  <a:cubicBezTo>
                    <a:pt x="1683" y="2452"/>
                    <a:pt x="1481" y="2693"/>
                    <a:pt x="1299" y="2952"/>
                  </a:cubicBezTo>
                  <a:cubicBezTo>
                    <a:pt x="1212" y="3077"/>
                    <a:pt x="1135" y="3193"/>
                    <a:pt x="1058" y="3318"/>
                  </a:cubicBezTo>
                  <a:cubicBezTo>
                    <a:pt x="895" y="3587"/>
                    <a:pt x="741" y="3866"/>
                    <a:pt x="616" y="4154"/>
                  </a:cubicBezTo>
                  <a:cubicBezTo>
                    <a:pt x="587" y="4222"/>
                    <a:pt x="558" y="4289"/>
                    <a:pt x="529" y="4356"/>
                  </a:cubicBezTo>
                  <a:cubicBezTo>
                    <a:pt x="500" y="4424"/>
                    <a:pt x="472" y="4491"/>
                    <a:pt x="452" y="4558"/>
                  </a:cubicBezTo>
                  <a:cubicBezTo>
                    <a:pt x="337" y="4847"/>
                    <a:pt x="250" y="5154"/>
                    <a:pt x="173" y="5462"/>
                  </a:cubicBezTo>
                  <a:cubicBezTo>
                    <a:pt x="145" y="5606"/>
                    <a:pt x="116" y="5741"/>
                    <a:pt x="97" y="5885"/>
                  </a:cubicBezTo>
                  <a:cubicBezTo>
                    <a:pt x="48" y="6154"/>
                    <a:pt x="20" y="6433"/>
                    <a:pt x="10" y="6703"/>
                  </a:cubicBezTo>
                  <a:cubicBezTo>
                    <a:pt x="0" y="6876"/>
                    <a:pt x="135" y="7020"/>
                    <a:pt x="308" y="7030"/>
                  </a:cubicBezTo>
                  <a:lnTo>
                    <a:pt x="1510" y="7030"/>
                  </a:lnTo>
                  <a:cubicBezTo>
                    <a:pt x="1337" y="7030"/>
                    <a:pt x="1193" y="6885"/>
                    <a:pt x="1202" y="6703"/>
                  </a:cubicBezTo>
                  <a:cubicBezTo>
                    <a:pt x="1222" y="6433"/>
                    <a:pt x="1241" y="6164"/>
                    <a:pt x="1289" y="5885"/>
                  </a:cubicBezTo>
                  <a:cubicBezTo>
                    <a:pt x="1308" y="5751"/>
                    <a:pt x="1337" y="5606"/>
                    <a:pt x="1375" y="5472"/>
                  </a:cubicBezTo>
                  <a:cubicBezTo>
                    <a:pt x="1443" y="5154"/>
                    <a:pt x="1529" y="4856"/>
                    <a:pt x="1645" y="4558"/>
                  </a:cubicBezTo>
                  <a:cubicBezTo>
                    <a:pt x="1664" y="4491"/>
                    <a:pt x="1693" y="4424"/>
                    <a:pt x="1722" y="4356"/>
                  </a:cubicBezTo>
                  <a:cubicBezTo>
                    <a:pt x="1751" y="4289"/>
                    <a:pt x="1779" y="4231"/>
                    <a:pt x="1808" y="4164"/>
                  </a:cubicBezTo>
                  <a:cubicBezTo>
                    <a:pt x="1933" y="3875"/>
                    <a:pt x="2087" y="3587"/>
                    <a:pt x="2251" y="3318"/>
                  </a:cubicBezTo>
                  <a:cubicBezTo>
                    <a:pt x="2337" y="3193"/>
                    <a:pt x="2414" y="3077"/>
                    <a:pt x="2491" y="2962"/>
                  </a:cubicBezTo>
                  <a:cubicBezTo>
                    <a:pt x="2674" y="2702"/>
                    <a:pt x="2876" y="2452"/>
                    <a:pt x="3097" y="2222"/>
                  </a:cubicBezTo>
                  <a:cubicBezTo>
                    <a:pt x="3145" y="2173"/>
                    <a:pt x="3193" y="2116"/>
                    <a:pt x="3241" y="2068"/>
                  </a:cubicBezTo>
                  <a:cubicBezTo>
                    <a:pt x="3299" y="2020"/>
                    <a:pt x="3347" y="1972"/>
                    <a:pt x="3395" y="1923"/>
                  </a:cubicBezTo>
                  <a:cubicBezTo>
                    <a:pt x="3626" y="1702"/>
                    <a:pt x="3876" y="1500"/>
                    <a:pt x="4135" y="1318"/>
                  </a:cubicBezTo>
                  <a:cubicBezTo>
                    <a:pt x="4251" y="1241"/>
                    <a:pt x="4376" y="1154"/>
                    <a:pt x="4491" y="1077"/>
                  </a:cubicBezTo>
                  <a:cubicBezTo>
                    <a:pt x="4760" y="904"/>
                    <a:pt x="5039" y="760"/>
                    <a:pt x="5337" y="625"/>
                  </a:cubicBezTo>
                  <a:cubicBezTo>
                    <a:pt x="5395" y="596"/>
                    <a:pt x="5462" y="568"/>
                    <a:pt x="5530" y="539"/>
                  </a:cubicBezTo>
                  <a:lnTo>
                    <a:pt x="5732" y="462"/>
                  </a:lnTo>
                  <a:cubicBezTo>
                    <a:pt x="6030" y="346"/>
                    <a:pt x="6328" y="260"/>
                    <a:pt x="6645" y="183"/>
                  </a:cubicBezTo>
                  <a:cubicBezTo>
                    <a:pt x="6780" y="154"/>
                    <a:pt x="6924" y="125"/>
                    <a:pt x="7068" y="96"/>
                  </a:cubicBezTo>
                  <a:cubicBezTo>
                    <a:pt x="7251" y="68"/>
                    <a:pt x="7434" y="48"/>
                    <a:pt x="7626" y="29"/>
                  </a:cubicBezTo>
                  <a:cubicBezTo>
                    <a:pt x="7501" y="19"/>
                    <a:pt x="7366" y="10"/>
                    <a:pt x="7251"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2" name="Google Shape;22982;p82"/>
            <p:cNvSpPr/>
            <p:nvPr/>
          </p:nvSpPr>
          <p:spPr>
            <a:xfrm>
              <a:off x="1071564" y="1593969"/>
              <a:ext cx="19626" cy="47509"/>
            </a:xfrm>
            <a:custGeom>
              <a:avLst/>
              <a:gdLst/>
              <a:ahLst/>
              <a:cxnLst/>
              <a:rect l="l" t="t" r="r" b="b"/>
              <a:pathLst>
                <a:path w="751" h="1818" extrusionOk="0">
                  <a:moveTo>
                    <a:pt x="328" y="0"/>
                  </a:moveTo>
                  <a:lnTo>
                    <a:pt x="20" y="1558"/>
                  </a:lnTo>
                  <a:cubicBezTo>
                    <a:pt x="1" y="1674"/>
                    <a:pt x="78" y="1789"/>
                    <a:pt x="193" y="1818"/>
                  </a:cubicBezTo>
                  <a:lnTo>
                    <a:pt x="231" y="1818"/>
                  </a:lnTo>
                  <a:cubicBezTo>
                    <a:pt x="337" y="1818"/>
                    <a:pt x="424" y="1741"/>
                    <a:pt x="453" y="1645"/>
                  </a:cubicBezTo>
                  <a:lnTo>
                    <a:pt x="751" y="87"/>
                  </a:lnTo>
                  <a:cubicBezTo>
                    <a:pt x="616" y="58"/>
                    <a:pt x="472" y="29"/>
                    <a:pt x="328"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3" name="Google Shape;22983;p82"/>
            <p:cNvSpPr/>
            <p:nvPr/>
          </p:nvSpPr>
          <p:spPr>
            <a:xfrm>
              <a:off x="1122575" y="1619605"/>
              <a:ext cx="33946" cy="42988"/>
            </a:xfrm>
            <a:custGeom>
              <a:avLst/>
              <a:gdLst/>
              <a:ahLst/>
              <a:cxnLst/>
              <a:rect l="l" t="t" r="r" b="b"/>
              <a:pathLst>
                <a:path w="1299" h="1645" extrusionOk="0">
                  <a:moveTo>
                    <a:pt x="943" y="0"/>
                  </a:moveTo>
                  <a:lnTo>
                    <a:pt x="68" y="1318"/>
                  </a:lnTo>
                  <a:cubicBezTo>
                    <a:pt x="1" y="1414"/>
                    <a:pt x="20" y="1548"/>
                    <a:pt x="116" y="1616"/>
                  </a:cubicBezTo>
                  <a:cubicBezTo>
                    <a:pt x="155" y="1635"/>
                    <a:pt x="193" y="1645"/>
                    <a:pt x="241" y="1645"/>
                  </a:cubicBezTo>
                  <a:cubicBezTo>
                    <a:pt x="308" y="1645"/>
                    <a:pt x="376" y="1616"/>
                    <a:pt x="424" y="1558"/>
                  </a:cubicBezTo>
                  <a:lnTo>
                    <a:pt x="1299" y="241"/>
                  </a:lnTo>
                  <a:cubicBezTo>
                    <a:pt x="1184" y="154"/>
                    <a:pt x="1068" y="77"/>
                    <a:pt x="943"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4" name="Google Shape;22984;p82"/>
            <p:cNvSpPr/>
            <p:nvPr/>
          </p:nvSpPr>
          <p:spPr>
            <a:xfrm>
              <a:off x="1159866" y="1668839"/>
              <a:ext cx="45915" cy="33293"/>
            </a:xfrm>
            <a:custGeom>
              <a:avLst/>
              <a:gdLst/>
              <a:ahLst/>
              <a:cxnLst/>
              <a:rect l="l" t="t" r="r" b="b"/>
              <a:pathLst>
                <a:path w="1757" h="1274" extrusionOk="0">
                  <a:moveTo>
                    <a:pt x="1516" y="1"/>
                  </a:moveTo>
                  <a:lnTo>
                    <a:pt x="199" y="876"/>
                  </a:lnTo>
                  <a:cubicBezTo>
                    <a:pt x="1" y="1003"/>
                    <a:pt x="129" y="1273"/>
                    <a:pt x="315" y="1273"/>
                  </a:cubicBezTo>
                  <a:cubicBezTo>
                    <a:pt x="354" y="1273"/>
                    <a:pt x="397" y="1261"/>
                    <a:pt x="439" y="1232"/>
                  </a:cubicBezTo>
                  <a:lnTo>
                    <a:pt x="1757" y="357"/>
                  </a:lnTo>
                  <a:cubicBezTo>
                    <a:pt x="1680" y="232"/>
                    <a:pt x="1593" y="116"/>
                    <a:pt x="151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5" name="Google Shape;22985;p82"/>
            <p:cNvSpPr/>
            <p:nvPr/>
          </p:nvSpPr>
          <p:spPr>
            <a:xfrm>
              <a:off x="1181634" y="1734196"/>
              <a:ext cx="49286" cy="19103"/>
            </a:xfrm>
            <a:custGeom>
              <a:avLst/>
              <a:gdLst/>
              <a:ahLst/>
              <a:cxnLst/>
              <a:rect l="l" t="t" r="r" b="b"/>
              <a:pathLst>
                <a:path w="1886" h="731" extrusionOk="0">
                  <a:moveTo>
                    <a:pt x="1799" y="0"/>
                  </a:moveTo>
                  <a:lnTo>
                    <a:pt x="251" y="308"/>
                  </a:lnTo>
                  <a:cubicBezTo>
                    <a:pt x="1" y="356"/>
                    <a:pt x="39" y="731"/>
                    <a:pt x="289" y="731"/>
                  </a:cubicBezTo>
                  <a:lnTo>
                    <a:pt x="337" y="731"/>
                  </a:lnTo>
                  <a:lnTo>
                    <a:pt x="1885" y="423"/>
                  </a:lnTo>
                  <a:cubicBezTo>
                    <a:pt x="1866" y="279"/>
                    <a:pt x="1837" y="135"/>
                    <a:pt x="179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6" name="Google Shape;22986;p82"/>
            <p:cNvSpPr/>
            <p:nvPr/>
          </p:nvSpPr>
          <p:spPr>
            <a:xfrm>
              <a:off x="868776" y="1734196"/>
              <a:ext cx="48267" cy="19364"/>
            </a:xfrm>
            <a:custGeom>
              <a:avLst/>
              <a:gdLst/>
              <a:ahLst/>
              <a:cxnLst/>
              <a:rect l="l" t="t" r="r" b="b"/>
              <a:pathLst>
                <a:path w="1847" h="741" extrusionOk="0">
                  <a:moveTo>
                    <a:pt x="77" y="0"/>
                  </a:moveTo>
                  <a:cubicBezTo>
                    <a:pt x="49" y="144"/>
                    <a:pt x="20" y="279"/>
                    <a:pt x="1" y="423"/>
                  </a:cubicBezTo>
                  <a:lnTo>
                    <a:pt x="1568" y="741"/>
                  </a:lnTo>
                  <a:lnTo>
                    <a:pt x="1606" y="741"/>
                  </a:lnTo>
                  <a:cubicBezTo>
                    <a:pt x="1712" y="741"/>
                    <a:pt x="1799" y="664"/>
                    <a:pt x="1818" y="567"/>
                  </a:cubicBezTo>
                  <a:cubicBezTo>
                    <a:pt x="1847" y="452"/>
                    <a:pt x="1770" y="337"/>
                    <a:pt x="1655" y="317"/>
                  </a:cubicBezTo>
                  <a:lnTo>
                    <a:pt x="77"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7" name="Google Shape;22987;p82"/>
            <p:cNvSpPr/>
            <p:nvPr/>
          </p:nvSpPr>
          <p:spPr>
            <a:xfrm>
              <a:off x="894151" y="1668603"/>
              <a:ext cx="44007" cy="33659"/>
            </a:xfrm>
            <a:custGeom>
              <a:avLst/>
              <a:gdLst/>
              <a:ahLst/>
              <a:cxnLst/>
              <a:rect l="l" t="t" r="r" b="b"/>
              <a:pathLst>
                <a:path w="1684" h="1288" extrusionOk="0">
                  <a:moveTo>
                    <a:pt x="241" y="0"/>
                  </a:moveTo>
                  <a:cubicBezTo>
                    <a:pt x="155" y="125"/>
                    <a:pt x="68" y="241"/>
                    <a:pt x="1" y="366"/>
                  </a:cubicBezTo>
                  <a:lnTo>
                    <a:pt x="1318" y="1250"/>
                  </a:lnTo>
                  <a:cubicBezTo>
                    <a:pt x="1354" y="1275"/>
                    <a:pt x="1395" y="1287"/>
                    <a:pt x="1436" y="1287"/>
                  </a:cubicBezTo>
                  <a:cubicBezTo>
                    <a:pt x="1505" y="1287"/>
                    <a:pt x="1574" y="1253"/>
                    <a:pt x="1616" y="1193"/>
                  </a:cubicBezTo>
                  <a:cubicBezTo>
                    <a:pt x="1684" y="1097"/>
                    <a:pt x="1664" y="962"/>
                    <a:pt x="1559" y="895"/>
                  </a:cubicBezTo>
                  <a:lnTo>
                    <a:pt x="241"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8" name="Google Shape;22988;p82"/>
            <p:cNvSpPr/>
            <p:nvPr/>
          </p:nvSpPr>
          <p:spPr>
            <a:xfrm>
              <a:off x="942914" y="1619605"/>
              <a:ext cx="35462" cy="43328"/>
            </a:xfrm>
            <a:custGeom>
              <a:avLst/>
              <a:gdLst/>
              <a:ahLst/>
              <a:cxnLst/>
              <a:rect l="l" t="t" r="r" b="b"/>
              <a:pathLst>
                <a:path w="1357" h="1658" extrusionOk="0">
                  <a:moveTo>
                    <a:pt x="356" y="0"/>
                  </a:moveTo>
                  <a:lnTo>
                    <a:pt x="0" y="241"/>
                  </a:lnTo>
                  <a:lnTo>
                    <a:pt x="885" y="1558"/>
                  </a:lnTo>
                  <a:cubicBezTo>
                    <a:pt x="933" y="1628"/>
                    <a:pt x="997" y="1658"/>
                    <a:pt x="1060" y="1658"/>
                  </a:cubicBezTo>
                  <a:cubicBezTo>
                    <a:pt x="1212" y="1658"/>
                    <a:pt x="1356" y="1488"/>
                    <a:pt x="1241" y="1318"/>
                  </a:cubicBezTo>
                  <a:lnTo>
                    <a:pt x="35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89" name="Google Shape;22989;p82"/>
            <p:cNvSpPr/>
            <p:nvPr/>
          </p:nvSpPr>
          <p:spPr>
            <a:xfrm>
              <a:off x="1008506" y="1593708"/>
              <a:ext cx="19626" cy="47770"/>
            </a:xfrm>
            <a:custGeom>
              <a:avLst/>
              <a:gdLst/>
              <a:ahLst/>
              <a:cxnLst/>
              <a:rect l="l" t="t" r="r" b="b"/>
              <a:pathLst>
                <a:path w="751" h="1828" extrusionOk="0">
                  <a:moveTo>
                    <a:pt x="423" y="1"/>
                  </a:moveTo>
                  <a:cubicBezTo>
                    <a:pt x="279" y="30"/>
                    <a:pt x="135" y="58"/>
                    <a:pt x="0" y="87"/>
                  </a:cubicBezTo>
                  <a:lnTo>
                    <a:pt x="308" y="1655"/>
                  </a:lnTo>
                  <a:cubicBezTo>
                    <a:pt x="327" y="1751"/>
                    <a:pt x="414" y="1818"/>
                    <a:pt x="519" y="1828"/>
                  </a:cubicBezTo>
                  <a:lnTo>
                    <a:pt x="558" y="1828"/>
                  </a:lnTo>
                  <a:cubicBezTo>
                    <a:pt x="673" y="1799"/>
                    <a:pt x="750" y="1684"/>
                    <a:pt x="731" y="1568"/>
                  </a:cubicBezTo>
                  <a:lnTo>
                    <a:pt x="42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0" name="Google Shape;22990;p82"/>
            <p:cNvSpPr/>
            <p:nvPr/>
          </p:nvSpPr>
          <p:spPr>
            <a:xfrm>
              <a:off x="1043916" y="1591695"/>
              <a:ext cx="11838" cy="138999"/>
            </a:xfrm>
            <a:custGeom>
              <a:avLst/>
              <a:gdLst/>
              <a:ahLst/>
              <a:cxnLst/>
              <a:rect l="l" t="t" r="r" b="b"/>
              <a:pathLst>
                <a:path w="453" h="5319" extrusionOk="0">
                  <a:moveTo>
                    <a:pt x="11" y="1"/>
                  </a:moveTo>
                  <a:lnTo>
                    <a:pt x="11" y="5088"/>
                  </a:lnTo>
                  <a:cubicBezTo>
                    <a:pt x="1" y="5242"/>
                    <a:pt x="114" y="5319"/>
                    <a:pt x="227" y="5319"/>
                  </a:cubicBezTo>
                  <a:cubicBezTo>
                    <a:pt x="340" y="5319"/>
                    <a:pt x="453" y="5242"/>
                    <a:pt x="443" y="5088"/>
                  </a:cubicBezTo>
                  <a:lnTo>
                    <a:pt x="443"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1" name="Google Shape;22991;p82"/>
            <p:cNvSpPr/>
            <p:nvPr/>
          </p:nvSpPr>
          <p:spPr>
            <a:xfrm>
              <a:off x="1063777" y="1603507"/>
              <a:ext cx="61594" cy="128180"/>
            </a:xfrm>
            <a:custGeom>
              <a:avLst/>
              <a:gdLst/>
              <a:ahLst/>
              <a:cxnLst/>
              <a:rect l="l" t="t" r="r" b="b"/>
              <a:pathLst>
                <a:path w="2357" h="4905" extrusionOk="0">
                  <a:moveTo>
                    <a:pt x="1962" y="1"/>
                  </a:moveTo>
                  <a:lnTo>
                    <a:pt x="49" y="4597"/>
                  </a:lnTo>
                  <a:lnTo>
                    <a:pt x="49" y="4607"/>
                  </a:lnTo>
                  <a:cubicBezTo>
                    <a:pt x="1" y="4713"/>
                    <a:pt x="58" y="4847"/>
                    <a:pt x="164" y="4886"/>
                  </a:cubicBezTo>
                  <a:cubicBezTo>
                    <a:pt x="193" y="4895"/>
                    <a:pt x="222" y="4905"/>
                    <a:pt x="251" y="4905"/>
                  </a:cubicBezTo>
                  <a:cubicBezTo>
                    <a:pt x="337" y="4905"/>
                    <a:pt x="414" y="4847"/>
                    <a:pt x="443" y="4770"/>
                  </a:cubicBezTo>
                  <a:lnTo>
                    <a:pt x="453" y="4751"/>
                  </a:lnTo>
                  <a:lnTo>
                    <a:pt x="2357" y="164"/>
                  </a:lnTo>
                  <a:cubicBezTo>
                    <a:pt x="2289" y="135"/>
                    <a:pt x="2222" y="107"/>
                    <a:pt x="2164" y="78"/>
                  </a:cubicBezTo>
                  <a:lnTo>
                    <a:pt x="1962"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2" name="Google Shape;22992;p82"/>
            <p:cNvSpPr/>
            <p:nvPr/>
          </p:nvSpPr>
          <p:spPr>
            <a:xfrm>
              <a:off x="1081129" y="1641452"/>
              <a:ext cx="102805" cy="100662"/>
            </a:xfrm>
            <a:custGeom>
              <a:avLst/>
              <a:gdLst/>
              <a:ahLst/>
              <a:cxnLst/>
              <a:rect l="l" t="t" r="r" b="b"/>
              <a:pathLst>
                <a:path w="3934" h="3852" extrusionOk="0">
                  <a:moveTo>
                    <a:pt x="3625" y="1"/>
                  </a:moveTo>
                  <a:lnTo>
                    <a:pt x="144" y="3482"/>
                  </a:lnTo>
                  <a:lnTo>
                    <a:pt x="125" y="3501"/>
                  </a:lnTo>
                  <a:cubicBezTo>
                    <a:pt x="1" y="3662"/>
                    <a:pt x="138" y="3851"/>
                    <a:pt x="296" y="3851"/>
                  </a:cubicBezTo>
                  <a:cubicBezTo>
                    <a:pt x="345" y="3851"/>
                    <a:pt x="397" y="3833"/>
                    <a:pt x="442" y="3790"/>
                  </a:cubicBezTo>
                  <a:lnTo>
                    <a:pt x="3933" y="309"/>
                  </a:lnTo>
                  <a:cubicBezTo>
                    <a:pt x="3875" y="260"/>
                    <a:pt x="3827" y="212"/>
                    <a:pt x="3779" y="155"/>
                  </a:cubicBezTo>
                  <a:cubicBezTo>
                    <a:pt x="3731" y="97"/>
                    <a:pt x="3673" y="49"/>
                    <a:pt x="3625"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3" name="Google Shape;22993;p82"/>
            <p:cNvSpPr/>
            <p:nvPr/>
          </p:nvSpPr>
          <p:spPr>
            <a:xfrm>
              <a:off x="1091163" y="1700015"/>
              <a:ext cx="130453" cy="60758"/>
            </a:xfrm>
            <a:custGeom>
              <a:avLst/>
              <a:gdLst/>
              <a:ahLst/>
              <a:cxnLst/>
              <a:rect l="l" t="t" r="r" b="b"/>
              <a:pathLst>
                <a:path w="4992" h="2325" extrusionOk="0">
                  <a:moveTo>
                    <a:pt x="4828" y="0"/>
                  </a:moveTo>
                  <a:lnTo>
                    <a:pt x="308" y="1875"/>
                  </a:lnTo>
                  <a:lnTo>
                    <a:pt x="251" y="1904"/>
                  </a:lnTo>
                  <a:cubicBezTo>
                    <a:pt x="1" y="1988"/>
                    <a:pt x="98" y="2324"/>
                    <a:pt x="310" y="2324"/>
                  </a:cubicBezTo>
                  <a:cubicBezTo>
                    <a:pt x="342" y="2324"/>
                    <a:pt x="377" y="2316"/>
                    <a:pt x="414" y="2299"/>
                  </a:cubicBezTo>
                  <a:lnTo>
                    <a:pt x="501" y="2260"/>
                  </a:lnTo>
                  <a:lnTo>
                    <a:pt x="4991" y="404"/>
                  </a:lnTo>
                  <a:cubicBezTo>
                    <a:pt x="4963" y="337"/>
                    <a:pt x="4934" y="270"/>
                    <a:pt x="4915" y="202"/>
                  </a:cubicBezTo>
                  <a:cubicBezTo>
                    <a:pt x="4886" y="135"/>
                    <a:pt x="4857" y="68"/>
                    <a:pt x="4828"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4" name="Google Shape;22994;p82"/>
            <p:cNvSpPr/>
            <p:nvPr/>
          </p:nvSpPr>
          <p:spPr>
            <a:xfrm>
              <a:off x="878079" y="1700015"/>
              <a:ext cx="128441" cy="60784"/>
            </a:xfrm>
            <a:custGeom>
              <a:avLst/>
              <a:gdLst/>
              <a:ahLst/>
              <a:cxnLst/>
              <a:rect l="l" t="t" r="r" b="b"/>
              <a:pathLst>
                <a:path w="4915" h="2326" extrusionOk="0">
                  <a:moveTo>
                    <a:pt x="164" y="0"/>
                  </a:moveTo>
                  <a:cubicBezTo>
                    <a:pt x="135" y="68"/>
                    <a:pt x="106" y="135"/>
                    <a:pt x="77" y="202"/>
                  </a:cubicBezTo>
                  <a:cubicBezTo>
                    <a:pt x="48" y="270"/>
                    <a:pt x="20" y="337"/>
                    <a:pt x="0" y="404"/>
                  </a:cubicBezTo>
                  <a:lnTo>
                    <a:pt x="4510" y="2270"/>
                  </a:lnTo>
                  <a:lnTo>
                    <a:pt x="4597" y="2308"/>
                  </a:lnTo>
                  <a:cubicBezTo>
                    <a:pt x="4622" y="2320"/>
                    <a:pt x="4649" y="2325"/>
                    <a:pt x="4675" y="2325"/>
                  </a:cubicBezTo>
                  <a:cubicBezTo>
                    <a:pt x="4758" y="2325"/>
                    <a:pt x="4839" y="2271"/>
                    <a:pt x="4876" y="2183"/>
                  </a:cubicBezTo>
                  <a:cubicBezTo>
                    <a:pt x="4914" y="2077"/>
                    <a:pt x="4866" y="1952"/>
                    <a:pt x="4760" y="1904"/>
                  </a:cubicBezTo>
                  <a:lnTo>
                    <a:pt x="4703" y="1885"/>
                  </a:lnTo>
                  <a:lnTo>
                    <a:pt x="164"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5" name="Google Shape;22995;p82"/>
            <p:cNvSpPr/>
            <p:nvPr/>
          </p:nvSpPr>
          <p:spPr>
            <a:xfrm>
              <a:off x="974325" y="1603507"/>
              <a:ext cx="62849" cy="130715"/>
            </a:xfrm>
            <a:custGeom>
              <a:avLst/>
              <a:gdLst/>
              <a:ahLst/>
              <a:cxnLst/>
              <a:rect l="l" t="t" r="r" b="b"/>
              <a:pathLst>
                <a:path w="2405" h="5002" extrusionOk="0">
                  <a:moveTo>
                    <a:pt x="395" y="1"/>
                  </a:moveTo>
                  <a:lnTo>
                    <a:pt x="193" y="78"/>
                  </a:lnTo>
                  <a:cubicBezTo>
                    <a:pt x="125" y="107"/>
                    <a:pt x="58" y="135"/>
                    <a:pt x="0" y="164"/>
                  </a:cubicBezTo>
                  <a:lnTo>
                    <a:pt x="1904" y="4761"/>
                  </a:lnTo>
                  <a:lnTo>
                    <a:pt x="1952" y="4867"/>
                  </a:lnTo>
                  <a:cubicBezTo>
                    <a:pt x="1991" y="4943"/>
                    <a:pt x="2068" y="5001"/>
                    <a:pt x="2154" y="5001"/>
                  </a:cubicBezTo>
                  <a:cubicBezTo>
                    <a:pt x="2183" y="5001"/>
                    <a:pt x="2212" y="4992"/>
                    <a:pt x="2241" y="4982"/>
                  </a:cubicBezTo>
                  <a:cubicBezTo>
                    <a:pt x="2347" y="4943"/>
                    <a:pt x="2404" y="4818"/>
                    <a:pt x="2356" y="4703"/>
                  </a:cubicBezTo>
                  <a:lnTo>
                    <a:pt x="2318" y="4607"/>
                  </a:lnTo>
                  <a:lnTo>
                    <a:pt x="395"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6" name="Google Shape;22996;p82"/>
            <p:cNvSpPr/>
            <p:nvPr/>
          </p:nvSpPr>
          <p:spPr>
            <a:xfrm>
              <a:off x="916023" y="1641713"/>
              <a:ext cx="101290" cy="100793"/>
            </a:xfrm>
            <a:custGeom>
              <a:avLst/>
              <a:gdLst/>
              <a:ahLst/>
              <a:cxnLst/>
              <a:rect l="l" t="t" r="r" b="b"/>
              <a:pathLst>
                <a:path w="3876" h="3857" extrusionOk="0">
                  <a:moveTo>
                    <a:pt x="308" y="0"/>
                  </a:moveTo>
                  <a:cubicBezTo>
                    <a:pt x="250" y="49"/>
                    <a:pt x="202" y="97"/>
                    <a:pt x="154" y="154"/>
                  </a:cubicBezTo>
                  <a:cubicBezTo>
                    <a:pt x="97" y="202"/>
                    <a:pt x="48" y="250"/>
                    <a:pt x="0" y="308"/>
                  </a:cubicBezTo>
                  <a:lnTo>
                    <a:pt x="3491" y="3789"/>
                  </a:lnTo>
                  <a:cubicBezTo>
                    <a:pt x="3529" y="3828"/>
                    <a:pt x="3578" y="3856"/>
                    <a:pt x="3635" y="3856"/>
                  </a:cubicBezTo>
                  <a:cubicBezTo>
                    <a:pt x="3693" y="3856"/>
                    <a:pt x="3751" y="3828"/>
                    <a:pt x="3789" y="3789"/>
                  </a:cubicBezTo>
                  <a:cubicBezTo>
                    <a:pt x="3866" y="3712"/>
                    <a:pt x="3876" y="3587"/>
                    <a:pt x="3808" y="3501"/>
                  </a:cubicBezTo>
                  <a:lnTo>
                    <a:pt x="3789" y="3491"/>
                  </a:lnTo>
                  <a:lnTo>
                    <a:pt x="308"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2997" name="Google Shape;22997;p82"/>
            <p:cNvSpPr/>
            <p:nvPr/>
          </p:nvSpPr>
          <p:spPr>
            <a:xfrm>
              <a:off x="992409" y="1721861"/>
              <a:ext cx="115375" cy="53049"/>
            </a:xfrm>
            <a:custGeom>
              <a:avLst/>
              <a:gdLst/>
              <a:ahLst/>
              <a:cxnLst/>
              <a:rect l="l" t="t" r="r" b="b"/>
              <a:pathLst>
                <a:path w="4415" h="2030" extrusionOk="0">
                  <a:moveTo>
                    <a:pt x="2203" y="1"/>
                  </a:moveTo>
                  <a:cubicBezTo>
                    <a:pt x="1058" y="1"/>
                    <a:pt x="106" y="876"/>
                    <a:pt x="1" y="2020"/>
                  </a:cubicBezTo>
                  <a:cubicBezTo>
                    <a:pt x="1" y="2020"/>
                    <a:pt x="1" y="2030"/>
                    <a:pt x="1" y="2030"/>
                  </a:cubicBezTo>
                  <a:lnTo>
                    <a:pt x="433" y="2030"/>
                  </a:lnTo>
                  <a:cubicBezTo>
                    <a:pt x="520" y="1116"/>
                    <a:pt x="1289" y="414"/>
                    <a:pt x="2203" y="414"/>
                  </a:cubicBezTo>
                  <a:cubicBezTo>
                    <a:pt x="3126" y="414"/>
                    <a:pt x="3895" y="1116"/>
                    <a:pt x="3982" y="2030"/>
                  </a:cubicBezTo>
                  <a:lnTo>
                    <a:pt x="4414" y="2030"/>
                  </a:lnTo>
                  <a:cubicBezTo>
                    <a:pt x="4414" y="2030"/>
                    <a:pt x="4405" y="2020"/>
                    <a:pt x="4405" y="2020"/>
                  </a:cubicBezTo>
                  <a:cubicBezTo>
                    <a:pt x="4309" y="876"/>
                    <a:pt x="3357" y="1"/>
                    <a:pt x="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2998" name="Google Shape;22998;p82"/>
          <p:cNvGrpSpPr/>
          <p:nvPr/>
        </p:nvGrpSpPr>
        <p:grpSpPr>
          <a:xfrm>
            <a:off x="4157124" y="1999856"/>
            <a:ext cx="436587" cy="488992"/>
            <a:chOff x="3117843" y="1499892"/>
            <a:chExt cx="327440" cy="366744"/>
          </a:xfrm>
        </p:grpSpPr>
        <p:sp>
          <p:nvSpPr>
            <p:cNvPr id="22999" name="Google Shape;22999;p82"/>
            <p:cNvSpPr/>
            <p:nvPr/>
          </p:nvSpPr>
          <p:spPr>
            <a:xfrm>
              <a:off x="3117843" y="1499997"/>
              <a:ext cx="327440" cy="366404"/>
            </a:xfrm>
            <a:custGeom>
              <a:avLst/>
              <a:gdLst/>
              <a:ahLst/>
              <a:cxnLst/>
              <a:rect l="l" t="t" r="r" b="b"/>
              <a:pathLst>
                <a:path w="12530" h="14021" extrusionOk="0">
                  <a:moveTo>
                    <a:pt x="4202" y="0"/>
                  </a:moveTo>
                  <a:cubicBezTo>
                    <a:pt x="3414" y="0"/>
                    <a:pt x="2769" y="644"/>
                    <a:pt x="2769" y="1433"/>
                  </a:cubicBezTo>
                  <a:lnTo>
                    <a:pt x="2039" y="1433"/>
                  </a:lnTo>
                  <a:cubicBezTo>
                    <a:pt x="1702" y="1433"/>
                    <a:pt x="1423" y="1702"/>
                    <a:pt x="1423" y="2048"/>
                  </a:cubicBezTo>
                  <a:lnTo>
                    <a:pt x="1423" y="2779"/>
                  </a:lnTo>
                  <a:cubicBezTo>
                    <a:pt x="635" y="2779"/>
                    <a:pt x="0" y="3414"/>
                    <a:pt x="0" y="4202"/>
                  </a:cubicBezTo>
                  <a:cubicBezTo>
                    <a:pt x="0" y="4991"/>
                    <a:pt x="635" y="5635"/>
                    <a:pt x="1423" y="5635"/>
                  </a:cubicBezTo>
                  <a:lnTo>
                    <a:pt x="1423" y="11924"/>
                  </a:lnTo>
                  <a:cubicBezTo>
                    <a:pt x="1423" y="12260"/>
                    <a:pt x="1702" y="12539"/>
                    <a:pt x="2039" y="12539"/>
                  </a:cubicBezTo>
                  <a:lnTo>
                    <a:pt x="2769" y="12539"/>
                  </a:lnTo>
                  <a:lnTo>
                    <a:pt x="2769" y="12510"/>
                  </a:lnTo>
                  <a:lnTo>
                    <a:pt x="2769" y="12482"/>
                  </a:lnTo>
                  <a:cubicBezTo>
                    <a:pt x="2789" y="11699"/>
                    <a:pt x="3433" y="11078"/>
                    <a:pt x="4213" y="11078"/>
                  </a:cubicBezTo>
                  <a:cubicBezTo>
                    <a:pt x="4219" y="11078"/>
                    <a:pt x="4225" y="11078"/>
                    <a:pt x="4231" y="11078"/>
                  </a:cubicBezTo>
                  <a:cubicBezTo>
                    <a:pt x="5020" y="11097"/>
                    <a:pt x="5645" y="11751"/>
                    <a:pt x="5625" y="12539"/>
                  </a:cubicBezTo>
                  <a:lnTo>
                    <a:pt x="8328" y="12539"/>
                  </a:lnTo>
                  <a:cubicBezTo>
                    <a:pt x="8299" y="13337"/>
                    <a:pt x="8924" y="14001"/>
                    <a:pt x="9722" y="14020"/>
                  </a:cubicBezTo>
                  <a:cubicBezTo>
                    <a:pt x="9733" y="14020"/>
                    <a:pt x="9745" y="14021"/>
                    <a:pt x="9757" y="14021"/>
                  </a:cubicBezTo>
                  <a:cubicBezTo>
                    <a:pt x="10539" y="14021"/>
                    <a:pt x="11183" y="13383"/>
                    <a:pt x="11183" y="12597"/>
                  </a:cubicBezTo>
                  <a:lnTo>
                    <a:pt x="11183" y="12539"/>
                  </a:lnTo>
                  <a:lnTo>
                    <a:pt x="11664" y="12539"/>
                  </a:lnTo>
                  <a:cubicBezTo>
                    <a:pt x="12145" y="12530"/>
                    <a:pt x="12530" y="12135"/>
                    <a:pt x="12530" y="11664"/>
                  </a:cubicBezTo>
                  <a:lnTo>
                    <a:pt x="12530" y="11183"/>
                  </a:lnTo>
                  <a:cubicBezTo>
                    <a:pt x="11741" y="11174"/>
                    <a:pt x="11097" y="10539"/>
                    <a:pt x="11097" y="9751"/>
                  </a:cubicBezTo>
                  <a:cubicBezTo>
                    <a:pt x="11097" y="8962"/>
                    <a:pt x="11741" y="8327"/>
                    <a:pt x="12530" y="8318"/>
                  </a:cubicBezTo>
                  <a:lnTo>
                    <a:pt x="12530" y="2048"/>
                  </a:lnTo>
                  <a:cubicBezTo>
                    <a:pt x="12520" y="1702"/>
                    <a:pt x="12251" y="1433"/>
                    <a:pt x="11914" y="1433"/>
                  </a:cubicBezTo>
                  <a:lnTo>
                    <a:pt x="11174" y="1433"/>
                  </a:lnTo>
                  <a:cubicBezTo>
                    <a:pt x="11183" y="2221"/>
                    <a:pt x="10549" y="2866"/>
                    <a:pt x="9760" y="2875"/>
                  </a:cubicBezTo>
                  <a:cubicBezTo>
                    <a:pt x="8972" y="2875"/>
                    <a:pt x="8328" y="2241"/>
                    <a:pt x="8318" y="1452"/>
                  </a:cubicBezTo>
                  <a:lnTo>
                    <a:pt x="8318" y="1433"/>
                  </a:lnTo>
                  <a:lnTo>
                    <a:pt x="5625" y="1433"/>
                  </a:lnTo>
                  <a:cubicBezTo>
                    <a:pt x="5625" y="644"/>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0" name="Google Shape;23000;p82"/>
            <p:cNvSpPr/>
            <p:nvPr/>
          </p:nvSpPr>
          <p:spPr>
            <a:xfrm>
              <a:off x="3300013" y="1682427"/>
              <a:ext cx="145271" cy="184208"/>
            </a:xfrm>
            <a:custGeom>
              <a:avLst/>
              <a:gdLst/>
              <a:ahLst/>
              <a:cxnLst/>
              <a:rect l="l" t="t" r="r" b="b"/>
              <a:pathLst>
                <a:path w="5559" h="7049" extrusionOk="0">
                  <a:moveTo>
                    <a:pt x="1" y="0"/>
                  </a:moveTo>
                  <a:lnTo>
                    <a:pt x="1" y="1346"/>
                  </a:lnTo>
                  <a:cubicBezTo>
                    <a:pt x="789" y="1346"/>
                    <a:pt x="1433" y="1991"/>
                    <a:pt x="1433" y="2779"/>
                  </a:cubicBezTo>
                  <a:cubicBezTo>
                    <a:pt x="1433" y="3568"/>
                    <a:pt x="789" y="4212"/>
                    <a:pt x="1" y="4212"/>
                  </a:cubicBezTo>
                  <a:lnTo>
                    <a:pt x="1" y="5558"/>
                  </a:lnTo>
                  <a:lnTo>
                    <a:pt x="1357" y="5558"/>
                  </a:lnTo>
                  <a:lnTo>
                    <a:pt x="1357" y="5616"/>
                  </a:lnTo>
                  <a:cubicBezTo>
                    <a:pt x="1357" y="6405"/>
                    <a:pt x="1991" y="7049"/>
                    <a:pt x="2789" y="7049"/>
                  </a:cubicBezTo>
                  <a:cubicBezTo>
                    <a:pt x="3578" y="7049"/>
                    <a:pt x="4212" y="6405"/>
                    <a:pt x="4212" y="5616"/>
                  </a:cubicBezTo>
                  <a:lnTo>
                    <a:pt x="4212" y="5558"/>
                  </a:lnTo>
                  <a:lnTo>
                    <a:pt x="4693" y="5558"/>
                  </a:lnTo>
                  <a:cubicBezTo>
                    <a:pt x="5174" y="5549"/>
                    <a:pt x="5559" y="5154"/>
                    <a:pt x="5559" y="4683"/>
                  </a:cubicBezTo>
                  <a:lnTo>
                    <a:pt x="5559" y="4202"/>
                  </a:lnTo>
                  <a:cubicBezTo>
                    <a:pt x="4770" y="4193"/>
                    <a:pt x="4126" y="3558"/>
                    <a:pt x="4126" y="2770"/>
                  </a:cubicBezTo>
                  <a:cubicBezTo>
                    <a:pt x="4126" y="1981"/>
                    <a:pt x="4770" y="1346"/>
                    <a:pt x="5559" y="1337"/>
                  </a:cubicBezTo>
                  <a:lnTo>
                    <a:pt x="5559" y="0"/>
                  </a:lnTo>
                  <a:lnTo>
                    <a:pt x="4212" y="0"/>
                  </a:lnTo>
                  <a:cubicBezTo>
                    <a:pt x="4212" y="789"/>
                    <a:pt x="3568" y="1433"/>
                    <a:pt x="2780" y="1433"/>
                  </a:cubicBezTo>
                  <a:cubicBezTo>
                    <a:pt x="1991" y="1433"/>
                    <a:pt x="1347" y="789"/>
                    <a:pt x="134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1" name="Google Shape;23001;p82"/>
            <p:cNvSpPr/>
            <p:nvPr/>
          </p:nvSpPr>
          <p:spPr>
            <a:xfrm>
              <a:off x="3262826" y="1537183"/>
              <a:ext cx="182457" cy="182718"/>
            </a:xfrm>
            <a:custGeom>
              <a:avLst/>
              <a:gdLst/>
              <a:ahLst/>
              <a:cxnLst/>
              <a:rect l="l" t="t" r="r" b="b"/>
              <a:pathLst>
                <a:path w="6982" h="6992" extrusionOk="0">
                  <a:moveTo>
                    <a:pt x="1424" y="0"/>
                  </a:moveTo>
                  <a:lnTo>
                    <a:pt x="1424" y="1366"/>
                  </a:lnTo>
                  <a:cubicBezTo>
                    <a:pt x="635" y="1366"/>
                    <a:pt x="0" y="2000"/>
                    <a:pt x="0" y="2789"/>
                  </a:cubicBezTo>
                  <a:cubicBezTo>
                    <a:pt x="0" y="3577"/>
                    <a:pt x="635" y="4222"/>
                    <a:pt x="1424" y="4222"/>
                  </a:cubicBezTo>
                  <a:lnTo>
                    <a:pt x="1424" y="5558"/>
                  </a:lnTo>
                  <a:lnTo>
                    <a:pt x="2780" y="5558"/>
                  </a:lnTo>
                  <a:cubicBezTo>
                    <a:pt x="2780" y="6347"/>
                    <a:pt x="3414" y="6991"/>
                    <a:pt x="4212" y="6991"/>
                  </a:cubicBezTo>
                  <a:cubicBezTo>
                    <a:pt x="5001" y="6991"/>
                    <a:pt x="5635" y="6347"/>
                    <a:pt x="5635" y="5558"/>
                  </a:cubicBezTo>
                  <a:lnTo>
                    <a:pt x="6982" y="5558"/>
                  </a:lnTo>
                  <a:lnTo>
                    <a:pt x="6982" y="625"/>
                  </a:lnTo>
                  <a:cubicBezTo>
                    <a:pt x="6982" y="279"/>
                    <a:pt x="6703" y="0"/>
                    <a:pt x="6366" y="0"/>
                  </a:cubicBezTo>
                  <a:lnTo>
                    <a:pt x="5626" y="0"/>
                  </a:lnTo>
                  <a:lnTo>
                    <a:pt x="5626" y="29"/>
                  </a:lnTo>
                  <a:cubicBezTo>
                    <a:pt x="5626" y="818"/>
                    <a:pt x="4991" y="1452"/>
                    <a:pt x="4203" y="1452"/>
                  </a:cubicBezTo>
                  <a:cubicBezTo>
                    <a:pt x="3414" y="1452"/>
                    <a:pt x="2770" y="818"/>
                    <a:pt x="2770" y="29"/>
                  </a:cubicBezTo>
                  <a:lnTo>
                    <a:pt x="2770"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2" name="Google Shape;23002;p82"/>
            <p:cNvSpPr/>
            <p:nvPr/>
          </p:nvSpPr>
          <p:spPr>
            <a:xfrm>
              <a:off x="3155030" y="1682427"/>
              <a:ext cx="182457" cy="145271"/>
            </a:xfrm>
            <a:custGeom>
              <a:avLst/>
              <a:gdLst/>
              <a:ahLst/>
              <a:cxnLst/>
              <a:rect l="l" t="t" r="r" b="b"/>
              <a:pathLst>
                <a:path w="6982" h="5559" extrusionOk="0">
                  <a:moveTo>
                    <a:pt x="0" y="0"/>
                  </a:moveTo>
                  <a:lnTo>
                    <a:pt x="0" y="4933"/>
                  </a:lnTo>
                  <a:cubicBezTo>
                    <a:pt x="0" y="5279"/>
                    <a:pt x="279" y="5549"/>
                    <a:pt x="616" y="5558"/>
                  </a:cubicBezTo>
                  <a:lnTo>
                    <a:pt x="1346" y="5558"/>
                  </a:lnTo>
                  <a:lnTo>
                    <a:pt x="1346" y="5529"/>
                  </a:lnTo>
                  <a:lnTo>
                    <a:pt x="1346" y="5501"/>
                  </a:lnTo>
                  <a:cubicBezTo>
                    <a:pt x="1356" y="4718"/>
                    <a:pt x="1991" y="4087"/>
                    <a:pt x="2771" y="4087"/>
                  </a:cubicBezTo>
                  <a:cubicBezTo>
                    <a:pt x="2777" y="4087"/>
                    <a:pt x="2783" y="4087"/>
                    <a:pt x="2789" y="4087"/>
                  </a:cubicBezTo>
                  <a:cubicBezTo>
                    <a:pt x="3577" y="4097"/>
                    <a:pt x="4212" y="4741"/>
                    <a:pt x="4202" y="5529"/>
                  </a:cubicBezTo>
                  <a:lnTo>
                    <a:pt x="4202" y="5558"/>
                  </a:lnTo>
                  <a:lnTo>
                    <a:pt x="5549" y="5558"/>
                  </a:lnTo>
                  <a:lnTo>
                    <a:pt x="5549" y="4202"/>
                  </a:lnTo>
                  <a:cubicBezTo>
                    <a:pt x="6337" y="4202"/>
                    <a:pt x="6981" y="3568"/>
                    <a:pt x="6981" y="2779"/>
                  </a:cubicBezTo>
                  <a:cubicBezTo>
                    <a:pt x="6981" y="1991"/>
                    <a:pt x="6337" y="1356"/>
                    <a:pt x="5549" y="1346"/>
                  </a:cubicBezTo>
                  <a:lnTo>
                    <a:pt x="5549" y="0"/>
                  </a:lnTo>
                  <a:lnTo>
                    <a:pt x="4202" y="0"/>
                  </a:lnTo>
                  <a:cubicBezTo>
                    <a:pt x="4202" y="789"/>
                    <a:pt x="3568" y="1433"/>
                    <a:pt x="2779" y="1433"/>
                  </a:cubicBezTo>
                  <a:cubicBezTo>
                    <a:pt x="1991" y="1433"/>
                    <a:pt x="1346" y="789"/>
                    <a:pt x="134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3" name="Google Shape;23003;p82"/>
            <p:cNvSpPr/>
            <p:nvPr/>
          </p:nvSpPr>
          <p:spPr>
            <a:xfrm>
              <a:off x="3117843" y="1499997"/>
              <a:ext cx="182196" cy="219905"/>
            </a:xfrm>
            <a:custGeom>
              <a:avLst/>
              <a:gdLst/>
              <a:ahLst/>
              <a:cxnLst/>
              <a:rect l="l" t="t" r="r" b="b"/>
              <a:pathLst>
                <a:path w="6972" h="8415" extrusionOk="0">
                  <a:moveTo>
                    <a:pt x="4202" y="0"/>
                  </a:moveTo>
                  <a:cubicBezTo>
                    <a:pt x="3414" y="0"/>
                    <a:pt x="2769" y="635"/>
                    <a:pt x="2769" y="1423"/>
                  </a:cubicBezTo>
                  <a:lnTo>
                    <a:pt x="2039" y="1423"/>
                  </a:lnTo>
                  <a:cubicBezTo>
                    <a:pt x="1702" y="1423"/>
                    <a:pt x="1423" y="1702"/>
                    <a:pt x="1423" y="2048"/>
                  </a:cubicBezTo>
                  <a:lnTo>
                    <a:pt x="1423" y="2779"/>
                  </a:lnTo>
                  <a:cubicBezTo>
                    <a:pt x="635" y="2779"/>
                    <a:pt x="0" y="3414"/>
                    <a:pt x="0" y="4212"/>
                  </a:cubicBezTo>
                  <a:cubicBezTo>
                    <a:pt x="0" y="5000"/>
                    <a:pt x="635" y="5635"/>
                    <a:pt x="1423" y="5635"/>
                  </a:cubicBezTo>
                  <a:lnTo>
                    <a:pt x="1423" y="6981"/>
                  </a:lnTo>
                  <a:lnTo>
                    <a:pt x="2769" y="6981"/>
                  </a:lnTo>
                  <a:cubicBezTo>
                    <a:pt x="2769" y="7770"/>
                    <a:pt x="3414" y="8414"/>
                    <a:pt x="4202" y="8414"/>
                  </a:cubicBezTo>
                  <a:cubicBezTo>
                    <a:pt x="4991" y="8414"/>
                    <a:pt x="5625" y="7770"/>
                    <a:pt x="5625" y="6981"/>
                  </a:cubicBezTo>
                  <a:lnTo>
                    <a:pt x="6972" y="6981"/>
                  </a:lnTo>
                  <a:lnTo>
                    <a:pt x="6972" y="5635"/>
                  </a:lnTo>
                  <a:cubicBezTo>
                    <a:pt x="6183" y="5635"/>
                    <a:pt x="5548" y="4991"/>
                    <a:pt x="5548" y="4212"/>
                  </a:cubicBezTo>
                  <a:cubicBezTo>
                    <a:pt x="5548" y="3414"/>
                    <a:pt x="6183" y="2779"/>
                    <a:pt x="6972" y="2779"/>
                  </a:cubicBezTo>
                  <a:lnTo>
                    <a:pt x="6972" y="1423"/>
                  </a:lnTo>
                  <a:lnTo>
                    <a:pt x="5625" y="1423"/>
                  </a:lnTo>
                  <a:cubicBezTo>
                    <a:pt x="5625" y="635"/>
                    <a:pt x="4991" y="0"/>
                    <a:pt x="4202"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4" name="Google Shape;23004;p82"/>
            <p:cNvSpPr/>
            <p:nvPr/>
          </p:nvSpPr>
          <p:spPr>
            <a:xfrm>
              <a:off x="3155030" y="1682427"/>
              <a:ext cx="35200" cy="145271"/>
            </a:xfrm>
            <a:custGeom>
              <a:avLst/>
              <a:gdLst/>
              <a:ahLst/>
              <a:cxnLst/>
              <a:rect l="l" t="t" r="r" b="b"/>
              <a:pathLst>
                <a:path w="1347" h="5559" extrusionOk="0">
                  <a:moveTo>
                    <a:pt x="0" y="0"/>
                  </a:moveTo>
                  <a:lnTo>
                    <a:pt x="0" y="4933"/>
                  </a:lnTo>
                  <a:cubicBezTo>
                    <a:pt x="0" y="5279"/>
                    <a:pt x="279" y="5549"/>
                    <a:pt x="616" y="5558"/>
                  </a:cubicBezTo>
                  <a:lnTo>
                    <a:pt x="1346" y="5558"/>
                  </a:lnTo>
                  <a:lnTo>
                    <a:pt x="1346" y="5529"/>
                  </a:lnTo>
                  <a:cubicBezTo>
                    <a:pt x="1346" y="5520"/>
                    <a:pt x="1346" y="5510"/>
                    <a:pt x="1346" y="5501"/>
                  </a:cubicBezTo>
                  <a:cubicBezTo>
                    <a:pt x="1125" y="5395"/>
                    <a:pt x="981" y="5183"/>
                    <a:pt x="981" y="4943"/>
                  </a:cubicBezTo>
                  <a:lnTo>
                    <a:pt x="981"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5" name="Google Shape;23005;p82"/>
            <p:cNvSpPr/>
            <p:nvPr/>
          </p:nvSpPr>
          <p:spPr>
            <a:xfrm>
              <a:off x="3117843" y="1499892"/>
              <a:ext cx="122640" cy="182562"/>
            </a:xfrm>
            <a:custGeom>
              <a:avLst/>
              <a:gdLst/>
              <a:ahLst/>
              <a:cxnLst/>
              <a:rect l="l" t="t" r="r" b="b"/>
              <a:pathLst>
                <a:path w="4693" h="6986" extrusionOk="0">
                  <a:moveTo>
                    <a:pt x="4195" y="0"/>
                  </a:moveTo>
                  <a:cubicBezTo>
                    <a:pt x="3439" y="0"/>
                    <a:pt x="2769" y="613"/>
                    <a:pt x="2769" y="1427"/>
                  </a:cubicBezTo>
                  <a:lnTo>
                    <a:pt x="2039" y="1427"/>
                  </a:lnTo>
                  <a:cubicBezTo>
                    <a:pt x="1702" y="1427"/>
                    <a:pt x="1423" y="1706"/>
                    <a:pt x="1423" y="2052"/>
                  </a:cubicBezTo>
                  <a:lnTo>
                    <a:pt x="1423" y="2783"/>
                  </a:lnTo>
                  <a:cubicBezTo>
                    <a:pt x="635" y="2783"/>
                    <a:pt x="0" y="3418"/>
                    <a:pt x="0" y="4216"/>
                  </a:cubicBezTo>
                  <a:cubicBezTo>
                    <a:pt x="0" y="5004"/>
                    <a:pt x="635" y="5639"/>
                    <a:pt x="1423" y="5639"/>
                  </a:cubicBezTo>
                  <a:lnTo>
                    <a:pt x="1423" y="6985"/>
                  </a:lnTo>
                  <a:lnTo>
                    <a:pt x="2404" y="6985"/>
                  </a:lnTo>
                  <a:lnTo>
                    <a:pt x="2404" y="5639"/>
                  </a:lnTo>
                  <a:cubicBezTo>
                    <a:pt x="1616" y="5639"/>
                    <a:pt x="981" y="4995"/>
                    <a:pt x="981" y="4206"/>
                  </a:cubicBezTo>
                  <a:cubicBezTo>
                    <a:pt x="981" y="3418"/>
                    <a:pt x="1616" y="2783"/>
                    <a:pt x="2404" y="2783"/>
                  </a:cubicBezTo>
                  <a:lnTo>
                    <a:pt x="2404" y="2052"/>
                  </a:lnTo>
                  <a:cubicBezTo>
                    <a:pt x="2404" y="1712"/>
                    <a:pt x="2674" y="1437"/>
                    <a:pt x="3012" y="1437"/>
                  </a:cubicBezTo>
                  <a:cubicBezTo>
                    <a:pt x="3017" y="1437"/>
                    <a:pt x="3023" y="1437"/>
                    <a:pt x="3029" y="1437"/>
                  </a:cubicBezTo>
                  <a:lnTo>
                    <a:pt x="3760" y="1437"/>
                  </a:lnTo>
                  <a:cubicBezTo>
                    <a:pt x="3760" y="831"/>
                    <a:pt x="4135" y="302"/>
                    <a:pt x="4693" y="91"/>
                  </a:cubicBezTo>
                  <a:cubicBezTo>
                    <a:pt x="4527" y="29"/>
                    <a:pt x="4359" y="0"/>
                    <a:pt x="4195" y="0"/>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06" name="Google Shape;23006;p82"/>
          <p:cNvGrpSpPr/>
          <p:nvPr/>
        </p:nvGrpSpPr>
        <p:grpSpPr>
          <a:xfrm>
            <a:off x="3556007" y="1999997"/>
            <a:ext cx="449027" cy="488852"/>
            <a:chOff x="2667005" y="1499997"/>
            <a:chExt cx="336770" cy="366639"/>
          </a:xfrm>
        </p:grpSpPr>
        <p:sp>
          <p:nvSpPr>
            <p:cNvPr id="23007" name="Google Shape;23007;p82"/>
            <p:cNvSpPr/>
            <p:nvPr/>
          </p:nvSpPr>
          <p:spPr>
            <a:xfrm>
              <a:off x="2684593" y="1596974"/>
              <a:ext cx="229731" cy="252335"/>
            </a:xfrm>
            <a:custGeom>
              <a:avLst/>
              <a:gdLst/>
              <a:ahLst/>
              <a:cxnLst/>
              <a:rect l="l" t="t" r="r" b="b"/>
              <a:pathLst>
                <a:path w="8791" h="9656" extrusionOk="0">
                  <a:moveTo>
                    <a:pt x="1" y="1"/>
                  </a:moveTo>
                  <a:lnTo>
                    <a:pt x="1" y="9655"/>
                  </a:lnTo>
                  <a:lnTo>
                    <a:pt x="8790" y="9655"/>
                  </a:lnTo>
                  <a:lnTo>
                    <a:pt x="8790" y="905"/>
                  </a:lnTo>
                  <a:cubicBezTo>
                    <a:pt x="8790" y="405"/>
                    <a:pt x="8386" y="1"/>
                    <a:pt x="7886"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8" name="Google Shape;23008;p82"/>
            <p:cNvSpPr/>
            <p:nvPr/>
          </p:nvSpPr>
          <p:spPr>
            <a:xfrm>
              <a:off x="2717781" y="1638185"/>
              <a:ext cx="163119" cy="168137"/>
            </a:xfrm>
            <a:custGeom>
              <a:avLst/>
              <a:gdLst/>
              <a:ahLst/>
              <a:cxnLst/>
              <a:rect l="l" t="t" r="r" b="b"/>
              <a:pathLst>
                <a:path w="6242" h="6434" extrusionOk="0">
                  <a:moveTo>
                    <a:pt x="548" y="1"/>
                  </a:moveTo>
                  <a:cubicBezTo>
                    <a:pt x="250" y="1"/>
                    <a:pt x="0" y="251"/>
                    <a:pt x="10" y="549"/>
                  </a:cubicBezTo>
                  <a:lnTo>
                    <a:pt x="10" y="5895"/>
                  </a:lnTo>
                  <a:cubicBezTo>
                    <a:pt x="10" y="6194"/>
                    <a:pt x="250" y="6434"/>
                    <a:pt x="548" y="6434"/>
                  </a:cubicBezTo>
                  <a:lnTo>
                    <a:pt x="5703" y="6434"/>
                  </a:lnTo>
                  <a:cubicBezTo>
                    <a:pt x="6001" y="6434"/>
                    <a:pt x="6241" y="6194"/>
                    <a:pt x="6241" y="5895"/>
                  </a:cubicBezTo>
                  <a:lnTo>
                    <a:pt x="6241" y="549"/>
                  </a:lnTo>
                  <a:cubicBezTo>
                    <a:pt x="6241" y="251"/>
                    <a:pt x="6001" y="1"/>
                    <a:pt x="5703"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09" name="Google Shape;23009;p82"/>
            <p:cNvSpPr/>
            <p:nvPr/>
          </p:nvSpPr>
          <p:spPr>
            <a:xfrm>
              <a:off x="2740386" y="1638185"/>
              <a:ext cx="140514" cy="168137"/>
            </a:xfrm>
            <a:custGeom>
              <a:avLst/>
              <a:gdLst/>
              <a:ahLst/>
              <a:cxnLst/>
              <a:rect l="l" t="t" r="r" b="b"/>
              <a:pathLst>
                <a:path w="5377" h="6434" extrusionOk="0">
                  <a:moveTo>
                    <a:pt x="549" y="1"/>
                  </a:moveTo>
                  <a:cubicBezTo>
                    <a:pt x="241" y="1"/>
                    <a:pt x="1" y="251"/>
                    <a:pt x="1" y="549"/>
                  </a:cubicBezTo>
                  <a:lnTo>
                    <a:pt x="1" y="5895"/>
                  </a:lnTo>
                  <a:cubicBezTo>
                    <a:pt x="1" y="6194"/>
                    <a:pt x="241" y="6434"/>
                    <a:pt x="549" y="6434"/>
                  </a:cubicBezTo>
                  <a:lnTo>
                    <a:pt x="4838" y="6434"/>
                  </a:lnTo>
                  <a:cubicBezTo>
                    <a:pt x="5136" y="6434"/>
                    <a:pt x="5376" y="6194"/>
                    <a:pt x="5376" y="5895"/>
                  </a:cubicBezTo>
                  <a:lnTo>
                    <a:pt x="5376" y="549"/>
                  </a:lnTo>
                  <a:cubicBezTo>
                    <a:pt x="5376" y="251"/>
                    <a:pt x="5136" y="1"/>
                    <a:pt x="4838"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0" name="Google Shape;23010;p82"/>
            <p:cNvSpPr/>
            <p:nvPr/>
          </p:nvSpPr>
          <p:spPr>
            <a:xfrm>
              <a:off x="2725830" y="1719170"/>
              <a:ext cx="108581" cy="87152"/>
            </a:xfrm>
            <a:custGeom>
              <a:avLst/>
              <a:gdLst/>
              <a:ahLst/>
              <a:cxnLst/>
              <a:rect l="l" t="t" r="r" b="b"/>
              <a:pathLst>
                <a:path w="4155" h="3335" extrusionOk="0">
                  <a:moveTo>
                    <a:pt x="2059" y="1"/>
                  </a:moveTo>
                  <a:cubicBezTo>
                    <a:pt x="1832" y="1"/>
                    <a:pt x="1606" y="118"/>
                    <a:pt x="1491" y="354"/>
                  </a:cubicBezTo>
                  <a:lnTo>
                    <a:pt x="1039" y="1248"/>
                  </a:lnTo>
                  <a:lnTo>
                    <a:pt x="1019" y="1277"/>
                  </a:lnTo>
                  <a:lnTo>
                    <a:pt x="0" y="3287"/>
                  </a:lnTo>
                  <a:cubicBezTo>
                    <a:pt x="77" y="3316"/>
                    <a:pt x="154" y="3335"/>
                    <a:pt x="240" y="3335"/>
                  </a:cubicBezTo>
                  <a:lnTo>
                    <a:pt x="4154" y="3335"/>
                  </a:lnTo>
                  <a:lnTo>
                    <a:pt x="3106" y="1277"/>
                  </a:lnTo>
                  <a:lnTo>
                    <a:pt x="3087" y="1248"/>
                  </a:lnTo>
                  <a:lnTo>
                    <a:pt x="2635" y="354"/>
                  </a:lnTo>
                  <a:cubicBezTo>
                    <a:pt x="2515" y="118"/>
                    <a:pt x="2286" y="1"/>
                    <a:pt x="205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1" name="Google Shape;23011;p82"/>
            <p:cNvSpPr/>
            <p:nvPr/>
          </p:nvSpPr>
          <p:spPr>
            <a:xfrm>
              <a:off x="2725830" y="1776400"/>
              <a:ext cx="28903" cy="29922"/>
            </a:xfrm>
            <a:custGeom>
              <a:avLst/>
              <a:gdLst/>
              <a:ahLst/>
              <a:cxnLst/>
              <a:rect l="l" t="t" r="r" b="b"/>
              <a:pathLst>
                <a:path w="1106" h="1145" extrusionOk="0">
                  <a:moveTo>
                    <a:pt x="558" y="1"/>
                  </a:moveTo>
                  <a:lnTo>
                    <a:pt x="0" y="1097"/>
                  </a:lnTo>
                  <a:cubicBezTo>
                    <a:pt x="77" y="1126"/>
                    <a:pt x="163" y="1145"/>
                    <a:pt x="240" y="1145"/>
                  </a:cubicBezTo>
                  <a:lnTo>
                    <a:pt x="1106" y="1145"/>
                  </a:lnTo>
                  <a:cubicBezTo>
                    <a:pt x="798" y="1145"/>
                    <a:pt x="558" y="905"/>
                    <a:pt x="558" y="597"/>
                  </a:cubicBezTo>
                  <a:lnTo>
                    <a:pt x="558" y="1"/>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2" name="Google Shape;23012;p82"/>
            <p:cNvSpPr/>
            <p:nvPr/>
          </p:nvSpPr>
          <p:spPr>
            <a:xfrm>
              <a:off x="2799445" y="1662828"/>
              <a:ext cx="60340" cy="55244"/>
            </a:xfrm>
            <a:custGeom>
              <a:avLst/>
              <a:gdLst/>
              <a:ahLst/>
              <a:cxnLst/>
              <a:rect l="l" t="t" r="r" b="b"/>
              <a:pathLst>
                <a:path w="2309" h="2114" extrusionOk="0">
                  <a:moveTo>
                    <a:pt x="1193" y="0"/>
                  </a:moveTo>
                  <a:cubicBezTo>
                    <a:pt x="385" y="116"/>
                    <a:pt x="1" y="1048"/>
                    <a:pt x="491" y="1693"/>
                  </a:cubicBezTo>
                  <a:cubicBezTo>
                    <a:pt x="707" y="1977"/>
                    <a:pt x="1025" y="2113"/>
                    <a:pt x="1339" y="2113"/>
                  </a:cubicBezTo>
                  <a:cubicBezTo>
                    <a:pt x="1738" y="2113"/>
                    <a:pt x="2131" y="1895"/>
                    <a:pt x="2308" y="1481"/>
                  </a:cubicBezTo>
                  <a:lnTo>
                    <a:pt x="2308" y="1481"/>
                  </a:lnTo>
                  <a:cubicBezTo>
                    <a:pt x="2261" y="1487"/>
                    <a:pt x="2213" y="1490"/>
                    <a:pt x="2167" y="1490"/>
                  </a:cubicBezTo>
                  <a:cubicBezTo>
                    <a:pt x="1421" y="1490"/>
                    <a:pt x="885" y="715"/>
                    <a:pt x="1193"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3" name="Google Shape;23013;p82"/>
            <p:cNvSpPr/>
            <p:nvPr/>
          </p:nvSpPr>
          <p:spPr>
            <a:xfrm>
              <a:off x="2752955" y="1719170"/>
              <a:ext cx="53545" cy="46019"/>
            </a:xfrm>
            <a:custGeom>
              <a:avLst/>
              <a:gdLst/>
              <a:ahLst/>
              <a:cxnLst/>
              <a:rect l="l" t="t" r="r" b="b"/>
              <a:pathLst>
                <a:path w="2049" h="1761" extrusionOk="0">
                  <a:moveTo>
                    <a:pt x="1025" y="1"/>
                  </a:moveTo>
                  <a:cubicBezTo>
                    <a:pt x="799" y="1"/>
                    <a:pt x="573" y="118"/>
                    <a:pt x="453" y="354"/>
                  </a:cubicBezTo>
                  <a:lnTo>
                    <a:pt x="1" y="1248"/>
                  </a:lnTo>
                  <a:cubicBezTo>
                    <a:pt x="255" y="1590"/>
                    <a:pt x="640" y="1760"/>
                    <a:pt x="1025" y="1760"/>
                  </a:cubicBezTo>
                  <a:cubicBezTo>
                    <a:pt x="1409" y="1760"/>
                    <a:pt x="1794" y="1590"/>
                    <a:pt x="2049" y="1248"/>
                  </a:cubicBezTo>
                  <a:lnTo>
                    <a:pt x="1597" y="354"/>
                  </a:lnTo>
                  <a:cubicBezTo>
                    <a:pt x="1477" y="118"/>
                    <a:pt x="1251" y="1"/>
                    <a:pt x="1025" y="1"/>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4" name="Google Shape;23014;p82"/>
            <p:cNvSpPr/>
            <p:nvPr/>
          </p:nvSpPr>
          <p:spPr>
            <a:xfrm>
              <a:off x="2679079" y="1512044"/>
              <a:ext cx="312623" cy="342545"/>
            </a:xfrm>
            <a:custGeom>
              <a:avLst/>
              <a:gdLst/>
              <a:ahLst/>
              <a:cxnLst/>
              <a:rect l="l" t="t" r="r" b="b"/>
              <a:pathLst>
                <a:path w="11963" h="13108" extrusionOk="0">
                  <a:moveTo>
                    <a:pt x="11540" y="433"/>
                  </a:moveTo>
                  <a:lnTo>
                    <a:pt x="11540" y="12674"/>
                  </a:lnTo>
                  <a:lnTo>
                    <a:pt x="424" y="12674"/>
                  </a:lnTo>
                  <a:lnTo>
                    <a:pt x="424" y="433"/>
                  </a:lnTo>
                  <a:close/>
                  <a:moveTo>
                    <a:pt x="212" y="1"/>
                  </a:moveTo>
                  <a:cubicBezTo>
                    <a:pt x="97" y="1"/>
                    <a:pt x="0" y="97"/>
                    <a:pt x="0" y="212"/>
                  </a:cubicBezTo>
                  <a:lnTo>
                    <a:pt x="0" y="12896"/>
                  </a:lnTo>
                  <a:cubicBezTo>
                    <a:pt x="0" y="13011"/>
                    <a:pt x="97" y="13107"/>
                    <a:pt x="212" y="13107"/>
                  </a:cubicBezTo>
                  <a:lnTo>
                    <a:pt x="11751" y="13107"/>
                  </a:lnTo>
                  <a:cubicBezTo>
                    <a:pt x="11867" y="13107"/>
                    <a:pt x="11963" y="13011"/>
                    <a:pt x="11963" y="12896"/>
                  </a:cubicBezTo>
                  <a:lnTo>
                    <a:pt x="11963" y="212"/>
                  </a:lnTo>
                  <a:cubicBezTo>
                    <a:pt x="11963" y="97"/>
                    <a:pt x="11867" y="1"/>
                    <a:pt x="1175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5" name="Google Shape;23015;p82"/>
            <p:cNvSpPr/>
            <p:nvPr/>
          </p:nvSpPr>
          <p:spPr>
            <a:xfrm>
              <a:off x="2667005" y="1499997"/>
              <a:ext cx="35227" cy="35200"/>
            </a:xfrm>
            <a:custGeom>
              <a:avLst/>
              <a:gdLst/>
              <a:ahLst/>
              <a:cxnLst/>
              <a:rect l="l" t="t" r="r" b="b"/>
              <a:pathLst>
                <a:path w="1348" h="1347" extrusionOk="0">
                  <a:moveTo>
                    <a:pt x="203" y="0"/>
                  </a:moveTo>
                  <a:cubicBezTo>
                    <a:pt x="87" y="0"/>
                    <a:pt x="1" y="96"/>
                    <a:pt x="1" y="202"/>
                  </a:cubicBezTo>
                  <a:lnTo>
                    <a:pt x="1" y="1144"/>
                  </a:lnTo>
                  <a:cubicBezTo>
                    <a:pt x="1" y="1260"/>
                    <a:pt x="87" y="1346"/>
                    <a:pt x="203" y="1346"/>
                  </a:cubicBezTo>
                  <a:lnTo>
                    <a:pt x="1145" y="1346"/>
                  </a:lnTo>
                  <a:cubicBezTo>
                    <a:pt x="1251" y="1346"/>
                    <a:pt x="1347" y="1260"/>
                    <a:pt x="1347" y="1144"/>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6" name="Google Shape;23016;p82"/>
            <p:cNvSpPr/>
            <p:nvPr/>
          </p:nvSpPr>
          <p:spPr>
            <a:xfrm>
              <a:off x="2818051" y="1499997"/>
              <a:ext cx="35436" cy="35200"/>
            </a:xfrm>
            <a:custGeom>
              <a:avLst/>
              <a:gdLst/>
              <a:ahLst/>
              <a:cxnLst/>
              <a:rect l="l" t="t" r="r" b="b"/>
              <a:pathLst>
                <a:path w="1356" h="1347" extrusionOk="0">
                  <a:moveTo>
                    <a:pt x="212" y="0"/>
                  </a:moveTo>
                  <a:cubicBezTo>
                    <a:pt x="96" y="0"/>
                    <a:pt x="0" y="87"/>
                    <a:pt x="0" y="202"/>
                  </a:cubicBezTo>
                  <a:lnTo>
                    <a:pt x="0" y="1144"/>
                  </a:lnTo>
                  <a:cubicBezTo>
                    <a:pt x="0" y="1260"/>
                    <a:pt x="96" y="1346"/>
                    <a:pt x="212" y="1346"/>
                  </a:cubicBezTo>
                  <a:lnTo>
                    <a:pt x="1144" y="1346"/>
                  </a:lnTo>
                  <a:cubicBezTo>
                    <a:pt x="1260" y="1346"/>
                    <a:pt x="1356" y="1260"/>
                    <a:pt x="1356" y="1144"/>
                  </a:cubicBezTo>
                  <a:lnTo>
                    <a:pt x="1356" y="202"/>
                  </a:lnTo>
                  <a:cubicBezTo>
                    <a:pt x="1356" y="87"/>
                    <a:pt x="126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7" name="Google Shape;23017;p82"/>
            <p:cNvSpPr/>
            <p:nvPr/>
          </p:nvSpPr>
          <p:spPr>
            <a:xfrm>
              <a:off x="2968575" y="1499997"/>
              <a:ext cx="35200" cy="35200"/>
            </a:xfrm>
            <a:custGeom>
              <a:avLst/>
              <a:gdLst/>
              <a:ahLst/>
              <a:cxnLst/>
              <a:rect l="l" t="t" r="r" b="b"/>
              <a:pathLst>
                <a:path w="1347" h="1347" extrusionOk="0">
                  <a:moveTo>
                    <a:pt x="202" y="0"/>
                  </a:moveTo>
                  <a:cubicBezTo>
                    <a:pt x="87" y="0"/>
                    <a:pt x="0" y="87"/>
                    <a:pt x="0" y="202"/>
                  </a:cubicBezTo>
                  <a:lnTo>
                    <a:pt x="0" y="1144"/>
                  </a:lnTo>
                  <a:cubicBezTo>
                    <a:pt x="0" y="1260"/>
                    <a:pt x="87" y="1346"/>
                    <a:pt x="202" y="1346"/>
                  </a:cubicBezTo>
                  <a:lnTo>
                    <a:pt x="1144" y="1346"/>
                  </a:lnTo>
                  <a:cubicBezTo>
                    <a:pt x="1250" y="1346"/>
                    <a:pt x="1346" y="1260"/>
                    <a:pt x="1346" y="1144"/>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8" name="Google Shape;23018;p82"/>
            <p:cNvSpPr/>
            <p:nvPr/>
          </p:nvSpPr>
          <p:spPr>
            <a:xfrm>
              <a:off x="2667005" y="1831435"/>
              <a:ext cx="35227" cy="35200"/>
            </a:xfrm>
            <a:custGeom>
              <a:avLst/>
              <a:gdLst/>
              <a:ahLst/>
              <a:cxnLst/>
              <a:rect l="l" t="t" r="r" b="b"/>
              <a:pathLst>
                <a:path w="1348" h="1347" extrusionOk="0">
                  <a:moveTo>
                    <a:pt x="203" y="1"/>
                  </a:moveTo>
                  <a:cubicBezTo>
                    <a:pt x="87" y="1"/>
                    <a:pt x="1" y="87"/>
                    <a:pt x="1" y="202"/>
                  </a:cubicBezTo>
                  <a:lnTo>
                    <a:pt x="1" y="1145"/>
                  </a:lnTo>
                  <a:cubicBezTo>
                    <a:pt x="1" y="1251"/>
                    <a:pt x="87" y="1347"/>
                    <a:pt x="203" y="1347"/>
                  </a:cubicBezTo>
                  <a:lnTo>
                    <a:pt x="1145" y="1347"/>
                  </a:lnTo>
                  <a:cubicBezTo>
                    <a:pt x="1251" y="1347"/>
                    <a:pt x="1347" y="1251"/>
                    <a:pt x="1347" y="1145"/>
                  </a:cubicBezTo>
                  <a:lnTo>
                    <a:pt x="1347" y="202"/>
                  </a:lnTo>
                  <a:cubicBezTo>
                    <a:pt x="1347" y="87"/>
                    <a:pt x="1251" y="1"/>
                    <a:pt x="114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19" name="Google Shape;23019;p82"/>
            <p:cNvSpPr/>
            <p:nvPr/>
          </p:nvSpPr>
          <p:spPr>
            <a:xfrm>
              <a:off x="2818051" y="1831435"/>
              <a:ext cx="35436" cy="35200"/>
            </a:xfrm>
            <a:custGeom>
              <a:avLst/>
              <a:gdLst/>
              <a:ahLst/>
              <a:cxnLst/>
              <a:rect l="l" t="t" r="r" b="b"/>
              <a:pathLst>
                <a:path w="1356" h="1347" extrusionOk="0">
                  <a:moveTo>
                    <a:pt x="212" y="1"/>
                  </a:moveTo>
                  <a:cubicBezTo>
                    <a:pt x="96" y="1"/>
                    <a:pt x="0" y="87"/>
                    <a:pt x="0" y="202"/>
                  </a:cubicBezTo>
                  <a:lnTo>
                    <a:pt x="0" y="1145"/>
                  </a:lnTo>
                  <a:cubicBezTo>
                    <a:pt x="0" y="1251"/>
                    <a:pt x="96" y="1347"/>
                    <a:pt x="212" y="1347"/>
                  </a:cubicBezTo>
                  <a:lnTo>
                    <a:pt x="1144" y="1347"/>
                  </a:lnTo>
                  <a:cubicBezTo>
                    <a:pt x="1260" y="1347"/>
                    <a:pt x="1356" y="1251"/>
                    <a:pt x="1356" y="1145"/>
                  </a:cubicBezTo>
                  <a:lnTo>
                    <a:pt x="1356" y="202"/>
                  </a:lnTo>
                  <a:cubicBezTo>
                    <a:pt x="1356" y="87"/>
                    <a:pt x="126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0" name="Google Shape;23020;p82"/>
            <p:cNvSpPr/>
            <p:nvPr/>
          </p:nvSpPr>
          <p:spPr>
            <a:xfrm>
              <a:off x="2968575" y="1831435"/>
              <a:ext cx="35200" cy="35200"/>
            </a:xfrm>
            <a:custGeom>
              <a:avLst/>
              <a:gdLst/>
              <a:ahLst/>
              <a:cxnLst/>
              <a:rect l="l" t="t" r="r" b="b"/>
              <a:pathLst>
                <a:path w="1347" h="1347" extrusionOk="0">
                  <a:moveTo>
                    <a:pt x="202" y="1"/>
                  </a:moveTo>
                  <a:cubicBezTo>
                    <a:pt x="87" y="1"/>
                    <a:pt x="0" y="87"/>
                    <a:pt x="0" y="202"/>
                  </a:cubicBezTo>
                  <a:lnTo>
                    <a:pt x="0" y="1145"/>
                  </a:lnTo>
                  <a:cubicBezTo>
                    <a:pt x="0" y="1251"/>
                    <a:pt x="87" y="1347"/>
                    <a:pt x="202" y="1347"/>
                  </a:cubicBezTo>
                  <a:lnTo>
                    <a:pt x="1144" y="1347"/>
                  </a:lnTo>
                  <a:cubicBezTo>
                    <a:pt x="1250" y="1347"/>
                    <a:pt x="1346" y="1251"/>
                    <a:pt x="1346" y="1145"/>
                  </a:cubicBezTo>
                  <a:lnTo>
                    <a:pt x="1346" y="202"/>
                  </a:lnTo>
                  <a:cubicBezTo>
                    <a:pt x="1346" y="87"/>
                    <a:pt x="1250" y="1"/>
                    <a:pt x="1144"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1" name="Google Shape;23021;p82"/>
            <p:cNvSpPr/>
            <p:nvPr/>
          </p:nvSpPr>
          <p:spPr>
            <a:xfrm>
              <a:off x="2667005" y="1666095"/>
              <a:ext cx="35227" cy="35200"/>
            </a:xfrm>
            <a:custGeom>
              <a:avLst/>
              <a:gdLst/>
              <a:ahLst/>
              <a:cxnLst/>
              <a:rect l="l" t="t" r="r" b="b"/>
              <a:pathLst>
                <a:path w="1348" h="1347" extrusionOk="0">
                  <a:moveTo>
                    <a:pt x="203" y="0"/>
                  </a:moveTo>
                  <a:cubicBezTo>
                    <a:pt x="87" y="0"/>
                    <a:pt x="1" y="87"/>
                    <a:pt x="1" y="202"/>
                  </a:cubicBezTo>
                  <a:lnTo>
                    <a:pt x="1" y="1145"/>
                  </a:lnTo>
                  <a:cubicBezTo>
                    <a:pt x="1" y="1260"/>
                    <a:pt x="87" y="1346"/>
                    <a:pt x="203" y="1346"/>
                  </a:cubicBezTo>
                  <a:lnTo>
                    <a:pt x="1145" y="1346"/>
                  </a:lnTo>
                  <a:cubicBezTo>
                    <a:pt x="1251" y="1346"/>
                    <a:pt x="1347" y="1260"/>
                    <a:pt x="1347" y="1145"/>
                  </a:cubicBezTo>
                  <a:lnTo>
                    <a:pt x="1347" y="202"/>
                  </a:lnTo>
                  <a:cubicBezTo>
                    <a:pt x="1347" y="87"/>
                    <a:pt x="1251" y="0"/>
                    <a:pt x="1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2" name="Google Shape;23022;p82"/>
            <p:cNvSpPr/>
            <p:nvPr/>
          </p:nvSpPr>
          <p:spPr>
            <a:xfrm>
              <a:off x="2968575" y="1666095"/>
              <a:ext cx="35200" cy="35200"/>
            </a:xfrm>
            <a:custGeom>
              <a:avLst/>
              <a:gdLst/>
              <a:ahLst/>
              <a:cxnLst/>
              <a:rect l="l" t="t" r="r" b="b"/>
              <a:pathLst>
                <a:path w="1347" h="1347" extrusionOk="0">
                  <a:moveTo>
                    <a:pt x="202" y="0"/>
                  </a:moveTo>
                  <a:cubicBezTo>
                    <a:pt x="87" y="0"/>
                    <a:pt x="0" y="87"/>
                    <a:pt x="0" y="202"/>
                  </a:cubicBezTo>
                  <a:lnTo>
                    <a:pt x="0" y="1145"/>
                  </a:lnTo>
                  <a:cubicBezTo>
                    <a:pt x="0" y="1260"/>
                    <a:pt x="87" y="1346"/>
                    <a:pt x="202" y="1346"/>
                  </a:cubicBezTo>
                  <a:lnTo>
                    <a:pt x="1144" y="1346"/>
                  </a:lnTo>
                  <a:cubicBezTo>
                    <a:pt x="1250" y="1346"/>
                    <a:pt x="1346" y="1260"/>
                    <a:pt x="1346" y="1145"/>
                  </a:cubicBezTo>
                  <a:lnTo>
                    <a:pt x="1346" y="202"/>
                  </a:lnTo>
                  <a:cubicBezTo>
                    <a:pt x="1346" y="87"/>
                    <a:pt x="1250" y="0"/>
                    <a:pt x="1144"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3" name="Google Shape;23023;p82"/>
            <p:cNvSpPr/>
            <p:nvPr/>
          </p:nvSpPr>
          <p:spPr>
            <a:xfrm>
              <a:off x="2893182" y="1554901"/>
              <a:ext cx="68807" cy="64782"/>
            </a:xfrm>
            <a:custGeom>
              <a:avLst/>
              <a:gdLst/>
              <a:ahLst/>
              <a:cxnLst/>
              <a:rect l="l" t="t" r="r" b="b"/>
              <a:pathLst>
                <a:path w="2633" h="2479" extrusionOk="0">
                  <a:moveTo>
                    <a:pt x="2327" y="1"/>
                  </a:moveTo>
                  <a:cubicBezTo>
                    <a:pt x="2279" y="1"/>
                    <a:pt x="2229" y="19"/>
                    <a:pt x="2183" y="63"/>
                  </a:cubicBezTo>
                  <a:lnTo>
                    <a:pt x="125" y="2120"/>
                  </a:lnTo>
                  <a:cubicBezTo>
                    <a:pt x="0" y="2255"/>
                    <a:pt x="96" y="2476"/>
                    <a:pt x="279" y="2476"/>
                  </a:cubicBezTo>
                  <a:cubicBezTo>
                    <a:pt x="287" y="2477"/>
                    <a:pt x="294" y="2478"/>
                    <a:pt x="302" y="2478"/>
                  </a:cubicBezTo>
                  <a:cubicBezTo>
                    <a:pt x="352" y="2478"/>
                    <a:pt x="400" y="2452"/>
                    <a:pt x="433" y="2419"/>
                  </a:cubicBezTo>
                  <a:lnTo>
                    <a:pt x="2491" y="370"/>
                  </a:lnTo>
                  <a:cubicBezTo>
                    <a:pt x="2632" y="214"/>
                    <a:pt x="2492" y="1"/>
                    <a:pt x="2327" y="1"/>
                  </a:cubicBezTo>
                  <a:close/>
                </a:path>
              </a:pathLst>
            </a:custGeom>
            <a:solidFill>
              <a:srgbClr val="00000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4" name="Google Shape;23024;p82"/>
            <p:cNvSpPr/>
            <p:nvPr/>
          </p:nvSpPr>
          <p:spPr>
            <a:xfrm>
              <a:off x="2889184" y="1587462"/>
              <a:ext cx="38702" cy="37735"/>
            </a:xfrm>
            <a:custGeom>
              <a:avLst/>
              <a:gdLst/>
              <a:ahLst/>
              <a:cxnLst/>
              <a:rect l="l" t="t" r="r" b="b"/>
              <a:pathLst>
                <a:path w="1481" h="1444" extrusionOk="0">
                  <a:moveTo>
                    <a:pt x="251" y="0"/>
                  </a:moveTo>
                  <a:cubicBezTo>
                    <a:pt x="205" y="0"/>
                    <a:pt x="160" y="35"/>
                    <a:pt x="153" y="86"/>
                  </a:cubicBezTo>
                  <a:lnTo>
                    <a:pt x="86" y="672"/>
                  </a:lnTo>
                  <a:lnTo>
                    <a:pt x="9" y="1346"/>
                  </a:lnTo>
                  <a:cubicBezTo>
                    <a:pt x="0" y="1398"/>
                    <a:pt x="48" y="1443"/>
                    <a:pt x="100" y="1443"/>
                  </a:cubicBezTo>
                  <a:cubicBezTo>
                    <a:pt x="105" y="1443"/>
                    <a:pt x="110" y="1443"/>
                    <a:pt x="115" y="1442"/>
                  </a:cubicBezTo>
                  <a:lnTo>
                    <a:pt x="778" y="1365"/>
                  </a:lnTo>
                  <a:lnTo>
                    <a:pt x="1375" y="1298"/>
                  </a:lnTo>
                  <a:cubicBezTo>
                    <a:pt x="1451" y="1288"/>
                    <a:pt x="1480" y="1192"/>
                    <a:pt x="1423" y="1134"/>
                  </a:cubicBezTo>
                  <a:lnTo>
                    <a:pt x="317" y="28"/>
                  </a:lnTo>
                  <a:cubicBezTo>
                    <a:pt x="298" y="9"/>
                    <a:pt x="274" y="0"/>
                    <a:pt x="25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5" name="Google Shape;23025;p82"/>
            <p:cNvSpPr/>
            <p:nvPr/>
          </p:nvSpPr>
          <p:spPr>
            <a:xfrm>
              <a:off x="2923574" y="1552262"/>
              <a:ext cx="38728" cy="37814"/>
            </a:xfrm>
            <a:custGeom>
              <a:avLst/>
              <a:gdLst/>
              <a:ahLst/>
              <a:cxnLst/>
              <a:rect l="l" t="t" r="r" b="b"/>
              <a:pathLst>
                <a:path w="1482" h="1447" extrusionOk="0">
                  <a:moveTo>
                    <a:pt x="1366" y="0"/>
                  </a:moveTo>
                  <a:lnTo>
                    <a:pt x="703" y="77"/>
                  </a:lnTo>
                  <a:lnTo>
                    <a:pt x="107" y="154"/>
                  </a:lnTo>
                  <a:cubicBezTo>
                    <a:pt x="30" y="164"/>
                    <a:pt x="1" y="260"/>
                    <a:pt x="59" y="308"/>
                  </a:cubicBezTo>
                  <a:lnTo>
                    <a:pt x="1164" y="1423"/>
                  </a:lnTo>
                  <a:cubicBezTo>
                    <a:pt x="1184" y="1439"/>
                    <a:pt x="1207" y="1447"/>
                    <a:pt x="1230" y="1447"/>
                  </a:cubicBezTo>
                  <a:cubicBezTo>
                    <a:pt x="1277" y="1447"/>
                    <a:pt x="1321" y="1417"/>
                    <a:pt x="1328" y="1366"/>
                  </a:cubicBezTo>
                  <a:lnTo>
                    <a:pt x="1395" y="779"/>
                  </a:lnTo>
                  <a:lnTo>
                    <a:pt x="1472" y="106"/>
                  </a:lnTo>
                  <a:cubicBezTo>
                    <a:pt x="1482" y="48"/>
                    <a:pt x="1424" y="0"/>
                    <a:pt x="1366"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26" name="Google Shape;23026;p82"/>
          <p:cNvGrpSpPr/>
          <p:nvPr/>
        </p:nvGrpSpPr>
        <p:grpSpPr>
          <a:xfrm>
            <a:off x="4753156" y="1999997"/>
            <a:ext cx="435297" cy="488852"/>
            <a:chOff x="3564866" y="1499997"/>
            <a:chExt cx="326473" cy="366639"/>
          </a:xfrm>
        </p:grpSpPr>
        <p:sp>
          <p:nvSpPr>
            <p:cNvPr id="23027" name="Google Shape;23027;p82"/>
            <p:cNvSpPr/>
            <p:nvPr/>
          </p:nvSpPr>
          <p:spPr>
            <a:xfrm>
              <a:off x="3595284" y="1499997"/>
              <a:ext cx="263389" cy="366404"/>
            </a:xfrm>
            <a:custGeom>
              <a:avLst/>
              <a:gdLst/>
              <a:ahLst/>
              <a:cxnLst/>
              <a:rect l="l" t="t" r="r" b="b"/>
              <a:pathLst>
                <a:path w="10079" h="14021" extrusionOk="0">
                  <a:moveTo>
                    <a:pt x="1308" y="0"/>
                  </a:moveTo>
                  <a:cubicBezTo>
                    <a:pt x="587" y="0"/>
                    <a:pt x="0" y="587"/>
                    <a:pt x="0" y="1308"/>
                  </a:cubicBezTo>
                  <a:lnTo>
                    <a:pt x="0" y="14020"/>
                  </a:lnTo>
                  <a:lnTo>
                    <a:pt x="7789" y="14020"/>
                  </a:lnTo>
                  <a:cubicBezTo>
                    <a:pt x="8453" y="14020"/>
                    <a:pt x="8991" y="13482"/>
                    <a:pt x="8991" y="12818"/>
                  </a:cubicBezTo>
                  <a:lnTo>
                    <a:pt x="8991" y="1154"/>
                  </a:lnTo>
                  <a:cubicBezTo>
                    <a:pt x="8991" y="548"/>
                    <a:pt x="9472" y="38"/>
                    <a:pt x="1007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8" name="Google Shape;23028;p82"/>
            <p:cNvSpPr/>
            <p:nvPr/>
          </p:nvSpPr>
          <p:spPr>
            <a:xfrm>
              <a:off x="3623690" y="1499997"/>
              <a:ext cx="234983" cy="366404"/>
            </a:xfrm>
            <a:custGeom>
              <a:avLst/>
              <a:gdLst/>
              <a:ahLst/>
              <a:cxnLst/>
              <a:rect l="l" t="t" r="r" b="b"/>
              <a:pathLst>
                <a:path w="8992" h="14021" extrusionOk="0">
                  <a:moveTo>
                    <a:pt x="1308" y="0"/>
                  </a:moveTo>
                  <a:cubicBezTo>
                    <a:pt x="587" y="0"/>
                    <a:pt x="0" y="587"/>
                    <a:pt x="0" y="1308"/>
                  </a:cubicBezTo>
                  <a:lnTo>
                    <a:pt x="0" y="14020"/>
                  </a:lnTo>
                  <a:lnTo>
                    <a:pt x="6702" y="14020"/>
                  </a:lnTo>
                  <a:cubicBezTo>
                    <a:pt x="7366" y="14020"/>
                    <a:pt x="7904" y="13482"/>
                    <a:pt x="7904" y="12818"/>
                  </a:cubicBezTo>
                  <a:lnTo>
                    <a:pt x="7904" y="1154"/>
                  </a:lnTo>
                  <a:cubicBezTo>
                    <a:pt x="7904" y="548"/>
                    <a:pt x="8385" y="38"/>
                    <a:pt x="8991"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29" name="Google Shape;23029;p82"/>
            <p:cNvSpPr/>
            <p:nvPr/>
          </p:nvSpPr>
          <p:spPr>
            <a:xfrm>
              <a:off x="3830241" y="1499997"/>
              <a:ext cx="61098" cy="87204"/>
            </a:xfrm>
            <a:custGeom>
              <a:avLst/>
              <a:gdLst/>
              <a:ahLst/>
              <a:cxnLst/>
              <a:rect l="l" t="t" r="r" b="b"/>
              <a:pathLst>
                <a:path w="2338" h="3337" extrusionOk="0">
                  <a:moveTo>
                    <a:pt x="1164" y="0"/>
                  </a:moveTo>
                  <a:cubicBezTo>
                    <a:pt x="520" y="0"/>
                    <a:pt x="0" y="519"/>
                    <a:pt x="0" y="1164"/>
                  </a:cubicBezTo>
                  <a:lnTo>
                    <a:pt x="0" y="3337"/>
                  </a:lnTo>
                  <a:lnTo>
                    <a:pt x="1616" y="3337"/>
                  </a:lnTo>
                  <a:cubicBezTo>
                    <a:pt x="2010" y="3337"/>
                    <a:pt x="2337" y="3010"/>
                    <a:pt x="2337" y="2616"/>
                  </a:cubicBezTo>
                  <a:lnTo>
                    <a:pt x="2337" y="1164"/>
                  </a:lnTo>
                  <a:cubicBezTo>
                    <a:pt x="2337" y="519"/>
                    <a:pt x="1818" y="0"/>
                    <a:pt x="1174"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0" name="Google Shape;23030;p82"/>
            <p:cNvSpPr/>
            <p:nvPr/>
          </p:nvSpPr>
          <p:spPr>
            <a:xfrm>
              <a:off x="3564866" y="1779431"/>
              <a:ext cx="230724" cy="87204"/>
            </a:xfrm>
            <a:custGeom>
              <a:avLst/>
              <a:gdLst/>
              <a:ahLst/>
              <a:cxnLst/>
              <a:rect l="l" t="t" r="r" b="b"/>
              <a:pathLst>
                <a:path w="8829" h="3337" extrusionOk="0">
                  <a:moveTo>
                    <a:pt x="722" y="0"/>
                  </a:moveTo>
                  <a:cubicBezTo>
                    <a:pt x="318" y="0"/>
                    <a:pt x="1" y="317"/>
                    <a:pt x="1" y="721"/>
                  </a:cubicBezTo>
                  <a:lnTo>
                    <a:pt x="1" y="2173"/>
                  </a:lnTo>
                  <a:cubicBezTo>
                    <a:pt x="1" y="2241"/>
                    <a:pt x="1" y="2317"/>
                    <a:pt x="20" y="2394"/>
                  </a:cubicBezTo>
                  <a:cubicBezTo>
                    <a:pt x="126" y="2933"/>
                    <a:pt x="607" y="3327"/>
                    <a:pt x="1155" y="3337"/>
                  </a:cubicBezTo>
                  <a:lnTo>
                    <a:pt x="8828" y="3337"/>
                  </a:lnTo>
                  <a:lnTo>
                    <a:pt x="8828" y="3327"/>
                  </a:lnTo>
                  <a:cubicBezTo>
                    <a:pt x="8328" y="3260"/>
                    <a:pt x="7925" y="2885"/>
                    <a:pt x="7828" y="2385"/>
                  </a:cubicBezTo>
                  <a:cubicBezTo>
                    <a:pt x="7819" y="2317"/>
                    <a:pt x="7809" y="2241"/>
                    <a:pt x="7809" y="2173"/>
                  </a:cubicBezTo>
                  <a:lnTo>
                    <a:pt x="7809" y="721"/>
                  </a:lnTo>
                  <a:cubicBezTo>
                    <a:pt x="7809" y="317"/>
                    <a:pt x="7482" y="0"/>
                    <a:pt x="7088"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1" name="Google Shape;23031;p82"/>
            <p:cNvSpPr/>
            <p:nvPr/>
          </p:nvSpPr>
          <p:spPr>
            <a:xfrm>
              <a:off x="3565389" y="1841993"/>
              <a:ext cx="230201" cy="24643"/>
            </a:xfrm>
            <a:custGeom>
              <a:avLst/>
              <a:gdLst/>
              <a:ahLst/>
              <a:cxnLst/>
              <a:rect l="l" t="t" r="r" b="b"/>
              <a:pathLst>
                <a:path w="8809" h="943" extrusionOk="0">
                  <a:moveTo>
                    <a:pt x="0" y="0"/>
                  </a:moveTo>
                  <a:cubicBezTo>
                    <a:pt x="106" y="539"/>
                    <a:pt x="587" y="933"/>
                    <a:pt x="1135" y="943"/>
                  </a:cubicBezTo>
                  <a:lnTo>
                    <a:pt x="8808" y="943"/>
                  </a:lnTo>
                  <a:lnTo>
                    <a:pt x="8808" y="933"/>
                  </a:lnTo>
                  <a:cubicBezTo>
                    <a:pt x="8308" y="866"/>
                    <a:pt x="7905" y="491"/>
                    <a:pt x="7818"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2" name="Google Shape;23032;p82"/>
            <p:cNvSpPr/>
            <p:nvPr/>
          </p:nvSpPr>
          <p:spPr>
            <a:xfrm>
              <a:off x="3635659" y="1593708"/>
              <a:ext cx="153737" cy="11368"/>
            </a:xfrm>
            <a:custGeom>
              <a:avLst/>
              <a:gdLst/>
              <a:ahLst/>
              <a:cxnLst/>
              <a:rect l="l" t="t" r="r" b="b"/>
              <a:pathLst>
                <a:path w="5883" h="435" extrusionOk="0">
                  <a:moveTo>
                    <a:pt x="284" y="0"/>
                  </a:moveTo>
                  <a:cubicBezTo>
                    <a:pt x="0" y="0"/>
                    <a:pt x="0" y="434"/>
                    <a:pt x="284" y="434"/>
                  </a:cubicBezTo>
                  <a:cubicBezTo>
                    <a:pt x="290" y="434"/>
                    <a:pt x="296" y="434"/>
                    <a:pt x="302" y="433"/>
                  </a:cubicBezTo>
                  <a:lnTo>
                    <a:pt x="5581" y="433"/>
                  </a:lnTo>
                  <a:cubicBezTo>
                    <a:pt x="5587" y="434"/>
                    <a:pt x="5593" y="434"/>
                    <a:pt x="5599" y="434"/>
                  </a:cubicBezTo>
                  <a:cubicBezTo>
                    <a:pt x="5883" y="434"/>
                    <a:pt x="5883" y="0"/>
                    <a:pt x="5599" y="0"/>
                  </a:cubicBezTo>
                  <a:cubicBezTo>
                    <a:pt x="5593" y="0"/>
                    <a:pt x="5587" y="0"/>
                    <a:pt x="5581" y="1"/>
                  </a:cubicBezTo>
                  <a:lnTo>
                    <a:pt x="302" y="1"/>
                  </a:lnTo>
                  <a:cubicBezTo>
                    <a:pt x="296" y="0"/>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3" name="Google Shape;23033;p82"/>
            <p:cNvSpPr/>
            <p:nvPr/>
          </p:nvSpPr>
          <p:spPr>
            <a:xfrm>
              <a:off x="3635659" y="1639675"/>
              <a:ext cx="152901" cy="11368"/>
            </a:xfrm>
            <a:custGeom>
              <a:avLst/>
              <a:gdLst/>
              <a:ahLst/>
              <a:cxnLst/>
              <a:rect l="l" t="t" r="r" b="b"/>
              <a:pathLst>
                <a:path w="5851" h="435" extrusionOk="0">
                  <a:moveTo>
                    <a:pt x="284" y="1"/>
                  </a:moveTo>
                  <a:cubicBezTo>
                    <a:pt x="0" y="1"/>
                    <a:pt x="0" y="435"/>
                    <a:pt x="284" y="435"/>
                  </a:cubicBezTo>
                  <a:cubicBezTo>
                    <a:pt x="290" y="435"/>
                    <a:pt x="296" y="435"/>
                    <a:pt x="302" y="434"/>
                  </a:cubicBezTo>
                  <a:lnTo>
                    <a:pt x="5581" y="434"/>
                  </a:lnTo>
                  <a:cubicBezTo>
                    <a:pt x="5850" y="415"/>
                    <a:pt x="5850" y="21"/>
                    <a:pt x="5581" y="2"/>
                  </a:cubicBezTo>
                  <a:lnTo>
                    <a:pt x="302" y="2"/>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4" name="Google Shape;23034;p82"/>
            <p:cNvSpPr/>
            <p:nvPr/>
          </p:nvSpPr>
          <p:spPr>
            <a:xfrm>
              <a:off x="3635659" y="1685668"/>
              <a:ext cx="152901" cy="11368"/>
            </a:xfrm>
            <a:custGeom>
              <a:avLst/>
              <a:gdLst/>
              <a:ahLst/>
              <a:cxnLst/>
              <a:rect l="l" t="t" r="r" b="b"/>
              <a:pathLst>
                <a:path w="5851" h="435" extrusionOk="0">
                  <a:moveTo>
                    <a:pt x="284" y="1"/>
                  </a:moveTo>
                  <a:cubicBezTo>
                    <a:pt x="0" y="1"/>
                    <a:pt x="0" y="435"/>
                    <a:pt x="284" y="435"/>
                  </a:cubicBezTo>
                  <a:cubicBezTo>
                    <a:pt x="290" y="435"/>
                    <a:pt x="296" y="434"/>
                    <a:pt x="302" y="434"/>
                  </a:cubicBezTo>
                  <a:lnTo>
                    <a:pt x="5581" y="434"/>
                  </a:lnTo>
                  <a:cubicBezTo>
                    <a:pt x="5850" y="415"/>
                    <a:pt x="5850" y="20"/>
                    <a:pt x="5581" y="1"/>
                  </a:cubicBezTo>
                  <a:lnTo>
                    <a:pt x="302" y="1"/>
                  </a:lnTo>
                  <a:cubicBezTo>
                    <a:pt x="296" y="1"/>
                    <a:pt x="290" y="1"/>
                    <a:pt x="284"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5" name="Google Shape;23035;p82"/>
            <p:cNvSpPr/>
            <p:nvPr/>
          </p:nvSpPr>
          <p:spPr>
            <a:xfrm>
              <a:off x="3635659" y="1731661"/>
              <a:ext cx="152901" cy="11368"/>
            </a:xfrm>
            <a:custGeom>
              <a:avLst/>
              <a:gdLst/>
              <a:ahLst/>
              <a:cxnLst/>
              <a:rect l="l" t="t" r="r" b="b"/>
              <a:pathLst>
                <a:path w="5851" h="435" extrusionOk="0">
                  <a:moveTo>
                    <a:pt x="284" y="0"/>
                  </a:moveTo>
                  <a:cubicBezTo>
                    <a:pt x="0" y="0"/>
                    <a:pt x="0" y="434"/>
                    <a:pt x="284" y="434"/>
                  </a:cubicBezTo>
                  <a:cubicBezTo>
                    <a:pt x="290" y="434"/>
                    <a:pt x="296" y="434"/>
                    <a:pt x="302" y="434"/>
                  </a:cubicBezTo>
                  <a:lnTo>
                    <a:pt x="5581" y="434"/>
                  </a:lnTo>
                  <a:cubicBezTo>
                    <a:pt x="5850" y="414"/>
                    <a:pt x="5850" y="20"/>
                    <a:pt x="5581" y="1"/>
                  </a:cubicBezTo>
                  <a:lnTo>
                    <a:pt x="302" y="1"/>
                  </a:lnTo>
                  <a:cubicBezTo>
                    <a:pt x="296" y="1"/>
                    <a:pt x="290" y="0"/>
                    <a:pt x="284"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36" name="Google Shape;23036;p82"/>
          <p:cNvGrpSpPr/>
          <p:nvPr/>
        </p:nvGrpSpPr>
        <p:grpSpPr>
          <a:xfrm>
            <a:off x="1752099" y="1999997"/>
            <a:ext cx="485856" cy="488852"/>
            <a:chOff x="1314074" y="1499997"/>
            <a:chExt cx="364392" cy="366639"/>
          </a:xfrm>
        </p:grpSpPr>
        <p:sp>
          <p:nvSpPr>
            <p:cNvPr id="23037" name="Google Shape;23037;p82"/>
            <p:cNvSpPr/>
            <p:nvPr/>
          </p:nvSpPr>
          <p:spPr>
            <a:xfrm>
              <a:off x="1467602" y="1715093"/>
              <a:ext cx="57073" cy="132440"/>
            </a:xfrm>
            <a:custGeom>
              <a:avLst/>
              <a:gdLst/>
              <a:ahLst/>
              <a:cxnLst/>
              <a:rect l="l" t="t" r="r" b="b"/>
              <a:pathLst>
                <a:path w="2184" h="5068" extrusionOk="0">
                  <a:moveTo>
                    <a:pt x="1" y="0"/>
                  </a:moveTo>
                  <a:lnTo>
                    <a:pt x="1" y="5068"/>
                  </a:lnTo>
                  <a:lnTo>
                    <a:pt x="2183" y="5068"/>
                  </a:lnTo>
                  <a:lnTo>
                    <a:pt x="2183"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8" name="Google Shape;23038;p82"/>
            <p:cNvSpPr/>
            <p:nvPr/>
          </p:nvSpPr>
          <p:spPr>
            <a:xfrm>
              <a:off x="1494492" y="1756539"/>
              <a:ext cx="30183" cy="90993"/>
            </a:xfrm>
            <a:custGeom>
              <a:avLst/>
              <a:gdLst/>
              <a:ahLst/>
              <a:cxnLst/>
              <a:rect l="l" t="t" r="r" b="b"/>
              <a:pathLst>
                <a:path w="1155" h="3482" extrusionOk="0">
                  <a:moveTo>
                    <a:pt x="597" y="1"/>
                  </a:moveTo>
                  <a:cubicBezTo>
                    <a:pt x="270" y="1"/>
                    <a:pt x="0" y="270"/>
                    <a:pt x="0" y="607"/>
                  </a:cubicBezTo>
                  <a:lnTo>
                    <a:pt x="0" y="3482"/>
                  </a:lnTo>
                  <a:lnTo>
                    <a:pt x="1154" y="3482"/>
                  </a:lnTo>
                  <a:lnTo>
                    <a:pt x="1154" y="11"/>
                  </a:lnTo>
                  <a:lnTo>
                    <a:pt x="597"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39" name="Google Shape;23039;p82"/>
            <p:cNvSpPr/>
            <p:nvPr/>
          </p:nvSpPr>
          <p:spPr>
            <a:xfrm>
              <a:off x="1408307" y="1830677"/>
              <a:ext cx="175924" cy="35958"/>
            </a:xfrm>
            <a:custGeom>
              <a:avLst/>
              <a:gdLst/>
              <a:ahLst/>
              <a:cxnLst/>
              <a:rect l="l" t="t" r="r" b="b"/>
              <a:pathLst>
                <a:path w="6732" h="1376" extrusionOk="0">
                  <a:moveTo>
                    <a:pt x="644" y="1"/>
                  </a:moveTo>
                  <a:cubicBezTo>
                    <a:pt x="289" y="1"/>
                    <a:pt x="0" y="289"/>
                    <a:pt x="0" y="645"/>
                  </a:cubicBezTo>
                  <a:lnTo>
                    <a:pt x="0" y="732"/>
                  </a:lnTo>
                  <a:cubicBezTo>
                    <a:pt x="0" y="1087"/>
                    <a:pt x="289" y="1376"/>
                    <a:pt x="644" y="1376"/>
                  </a:cubicBezTo>
                  <a:lnTo>
                    <a:pt x="6087" y="1376"/>
                  </a:lnTo>
                  <a:cubicBezTo>
                    <a:pt x="6443" y="1376"/>
                    <a:pt x="6731" y="1087"/>
                    <a:pt x="6731" y="732"/>
                  </a:cubicBezTo>
                  <a:lnTo>
                    <a:pt x="6731" y="645"/>
                  </a:lnTo>
                  <a:cubicBezTo>
                    <a:pt x="6731" y="289"/>
                    <a:pt x="6443" y="1"/>
                    <a:pt x="608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0" name="Google Shape;23040;p82"/>
            <p:cNvSpPr/>
            <p:nvPr/>
          </p:nvSpPr>
          <p:spPr>
            <a:xfrm>
              <a:off x="1431670" y="1849780"/>
              <a:ext cx="152562" cy="16855"/>
            </a:xfrm>
            <a:custGeom>
              <a:avLst/>
              <a:gdLst/>
              <a:ahLst/>
              <a:cxnLst/>
              <a:rect l="l" t="t" r="r" b="b"/>
              <a:pathLst>
                <a:path w="5838" h="645" extrusionOk="0">
                  <a:moveTo>
                    <a:pt x="645" y="1"/>
                  </a:moveTo>
                  <a:cubicBezTo>
                    <a:pt x="289" y="1"/>
                    <a:pt x="0" y="289"/>
                    <a:pt x="0" y="645"/>
                  </a:cubicBezTo>
                  <a:lnTo>
                    <a:pt x="5193" y="645"/>
                  </a:lnTo>
                  <a:cubicBezTo>
                    <a:pt x="5549" y="645"/>
                    <a:pt x="5837" y="356"/>
                    <a:pt x="583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1" name="Google Shape;23041;p82"/>
            <p:cNvSpPr/>
            <p:nvPr/>
          </p:nvSpPr>
          <p:spPr>
            <a:xfrm>
              <a:off x="1314074" y="1499997"/>
              <a:ext cx="364392" cy="231952"/>
            </a:xfrm>
            <a:custGeom>
              <a:avLst/>
              <a:gdLst/>
              <a:ahLst/>
              <a:cxnLst/>
              <a:rect l="l" t="t" r="r" b="b"/>
              <a:pathLst>
                <a:path w="13944" h="8876" extrusionOk="0">
                  <a:moveTo>
                    <a:pt x="1414" y="0"/>
                  </a:moveTo>
                  <a:cubicBezTo>
                    <a:pt x="635" y="0"/>
                    <a:pt x="0" y="635"/>
                    <a:pt x="0" y="1414"/>
                  </a:cubicBezTo>
                  <a:lnTo>
                    <a:pt x="0" y="7462"/>
                  </a:lnTo>
                  <a:cubicBezTo>
                    <a:pt x="0" y="8241"/>
                    <a:pt x="635" y="8876"/>
                    <a:pt x="1414" y="8876"/>
                  </a:cubicBezTo>
                  <a:lnTo>
                    <a:pt x="12520" y="8876"/>
                  </a:lnTo>
                  <a:cubicBezTo>
                    <a:pt x="13309" y="8876"/>
                    <a:pt x="13943" y="8241"/>
                    <a:pt x="13943" y="7462"/>
                  </a:cubicBezTo>
                  <a:lnTo>
                    <a:pt x="13943" y="1414"/>
                  </a:lnTo>
                  <a:cubicBezTo>
                    <a:pt x="13943" y="635"/>
                    <a:pt x="13309" y="0"/>
                    <a:pt x="12520"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2" name="Google Shape;23042;p82"/>
            <p:cNvSpPr/>
            <p:nvPr/>
          </p:nvSpPr>
          <p:spPr>
            <a:xfrm>
              <a:off x="1335920" y="1520092"/>
              <a:ext cx="320672" cy="188990"/>
            </a:xfrm>
            <a:custGeom>
              <a:avLst/>
              <a:gdLst/>
              <a:ahLst/>
              <a:cxnLst/>
              <a:rect l="l" t="t" r="r" b="b"/>
              <a:pathLst>
                <a:path w="12271" h="7232" extrusionOk="0">
                  <a:moveTo>
                    <a:pt x="895" y="0"/>
                  </a:moveTo>
                  <a:cubicBezTo>
                    <a:pt x="405" y="0"/>
                    <a:pt x="1" y="395"/>
                    <a:pt x="1" y="895"/>
                  </a:cubicBezTo>
                  <a:lnTo>
                    <a:pt x="1" y="6337"/>
                  </a:lnTo>
                  <a:cubicBezTo>
                    <a:pt x="1" y="6837"/>
                    <a:pt x="405" y="7232"/>
                    <a:pt x="895" y="7232"/>
                  </a:cubicBezTo>
                  <a:lnTo>
                    <a:pt x="11377" y="7232"/>
                  </a:lnTo>
                  <a:cubicBezTo>
                    <a:pt x="11838" y="7232"/>
                    <a:pt x="12213" y="6895"/>
                    <a:pt x="12271" y="6443"/>
                  </a:cubicBezTo>
                  <a:cubicBezTo>
                    <a:pt x="12271" y="6405"/>
                    <a:pt x="12271" y="6376"/>
                    <a:pt x="12271" y="6337"/>
                  </a:cubicBezTo>
                  <a:lnTo>
                    <a:pt x="12271" y="895"/>
                  </a:lnTo>
                  <a:cubicBezTo>
                    <a:pt x="12271" y="404"/>
                    <a:pt x="11867" y="0"/>
                    <a:pt x="11377"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3" name="Google Shape;23043;p82"/>
            <p:cNvSpPr/>
            <p:nvPr/>
          </p:nvSpPr>
          <p:spPr>
            <a:xfrm>
              <a:off x="1359544" y="1520092"/>
              <a:ext cx="297048" cy="168398"/>
            </a:xfrm>
            <a:custGeom>
              <a:avLst/>
              <a:gdLst/>
              <a:ahLst/>
              <a:cxnLst/>
              <a:rect l="l" t="t" r="r" b="b"/>
              <a:pathLst>
                <a:path w="11367" h="6444" extrusionOk="0">
                  <a:moveTo>
                    <a:pt x="10480" y="0"/>
                  </a:moveTo>
                  <a:cubicBezTo>
                    <a:pt x="10475" y="0"/>
                    <a:pt x="10469" y="0"/>
                    <a:pt x="10463" y="0"/>
                  </a:cubicBezTo>
                  <a:lnTo>
                    <a:pt x="10" y="0"/>
                  </a:lnTo>
                  <a:cubicBezTo>
                    <a:pt x="1" y="29"/>
                    <a:pt x="1" y="68"/>
                    <a:pt x="10" y="96"/>
                  </a:cubicBezTo>
                  <a:lnTo>
                    <a:pt x="10" y="5549"/>
                  </a:lnTo>
                  <a:cubicBezTo>
                    <a:pt x="1" y="6039"/>
                    <a:pt x="414" y="6443"/>
                    <a:pt x="905" y="6443"/>
                  </a:cubicBezTo>
                  <a:lnTo>
                    <a:pt x="11367" y="6443"/>
                  </a:lnTo>
                  <a:cubicBezTo>
                    <a:pt x="11367" y="6405"/>
                    <a:pt x="11367" y="6376"/>
                    <a:pt x="11367" y="6337"/>
                  </a:cubicBezTo>
                  <a:lnTo>
                    <a:pt x="11367" y="895"/>
                  </a:lnTo>
                  <a:cubicBezTo>
                    <a:pt x="11367" y="400"/>
                    <a:pt x="10972" y="0"/>
                    <a:pt x="10480"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4" name="Google Shape;23044;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2683"/>
                  </a:lnTo>
                  <a:cubicBezTo>
                    <a:pt x="0" y="2799"/>
                    <a:pt x="96" y="2885"/>
                    <a:pt x="212" y="2885"/>
                  </a:cubicBezTo>
                  <a:lnTo>
                    <a:pt x="3318" y="2885"/>
                  </a:lnTo>
                  <a:cubicBezTo>
                    <a:pt x="3424" y="2885"/>
                    <a:pt x="3510" y="2789"/>
                    <a:pt x="3510" y="2683"/>
                  </a:cubicBezTo>
                  <a:lnTo>
                    <a:pt x="3510" y="212"/>
                  </a:lnTo>
                  <a:cubicBezTo>
                    <a:pt x="3510" y="97"/>
                    <a:pt x="3414" y="0"/>
                    <a:pt x="3299"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5" name="Google Shape;23045;p82"/>
            <p:cNvSpPr/>
            <p:nvPr/>
          </p:nvSpPr>
          <p:spPr>
            <a:xfrm>
              <a:off x="1482184" y="1540946"/>
              <a:ext cx="91751" cy="75418"/>
            </a:xfrm>
            <a:custGeom>
              <a:avLst/>
              <a:gdLst/>
              <a:ahLst/>
              <a:cxnLst/>
              <a:rect l="l" t="t" r="r" b="b"/>
              <a:pathLst>
                <a:path w="3511" h="2886" extrusionOk="0">
                  <a:moveTo>
                    <a:pt x="3260" y="0"/>
                  </a:moveTo>
                  <a:lnTo>
                    <a:pt x="1750" y="1164"/>
                  </a:lnTo>
                  <a:lnTo>
                    <a:pt x="1404" y="1443"/>
                  </a:lnTo>
                  <a:lnTo>
                    <a:pt x="0" y="2520"/>
                  </a:lnTo>
                  <a:lnTo>
                    <a:pt x="0" y="2683"/>
                  </a:lnTo>
                  <a:cubicBezTo>
                    <a:pt x="0" y="2799"/>
                    <a:pt x="96" y="2885"/>
                    <a:pt x="212" y="2885"/>
                  </a:cubicBezTo>
                  <a:lnTo>
                    <a:pt x="231" y="2885"/>
                  </a:lnTo>
                  <a:lnTo>
                    <a:pt x="1760" y="1702"/>
                  </a:lnTo>
                  <a:lnTo>
                    <a:pt x="2106" y="1433"/>
                  </a:lnTo>
                  <a:lnTo>
                    <a:pt x="3510" y="347"/>
                  </a:lnTo>
                  <a:lnTo>
                    <a:pt x="3510" y="212"/>
                  </a:lnTo>
                  <a:cubicBezTo>
                    <a:pt x="3510" y="97"/>
                    <a:pt x="3424" y="0"/>
                    <a:pt x="3299"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6" name="Google Shape;23046;p82"/>
            <p:cNvSpPr/>
            <p:nvPr/>
          </p:nvSpPr>
          <p:spPr>
            <a:xfrm>
              <a:off x="1482184" y="1540946"/>
              <a:ext cx="91751" cy="75418"/>
            </a:xfrm>
            <a:custGeom>
              <a:avLst/>
              <a:gdLst/>
              <a:ahLst/>
              <a:cxnLst/>
              <a:rect l="l" t="t" r="r" b="b"/>
              <a:pathLst>
                <a:path w="3511" h="2886" extrusionOk="0">
                  <a:moveTo>
                    <a:pt x="212" y="0"/>
                  </a:moveTo>
                  <a:cubicBezTo>
                    <a:pt x="96" y="0"/>
                    <a:pt x="0" y="97"/>
                    <a:pt x="0" y="212"/>
                  </a:cubicBezTo>
                  <a:lnTo>
                    <a:pt x="0" y="375"/>
                  </a:lnTo>
                  <a:lnTo>
                    <a:pt x="1404" y="1443"/>
                  </a:lnTo>
                  <a:lnTo>
                    <a:pt x="1760" y="1702"/>
                  </a:lnTo>
                  <a:lnTo>
                    <a:pt x="3318" y="2885"/>
                  </a:lnTo>
                  <a:cubicBezTo>
                    <a:pt x="3424" y="2885"/>
                    <a:pt x="3510" y="2789"/>
                    <a:pt x="3510" y="2683"/>
                  </a:cubicBezTo>
                  <a:lnTo>
                    <a:pt x="3510" y="2501"/>
                  </a:lnTo>
                  <a:lnTo>
                    <a:pt x="2106" y="1443"/>
                  </a:lnTo>
                  <a:lnTo>
                    <a:pt x="1750" y="1164"/>
                  </a:lnTo>
                  <a:lnTo>
                    <a:pt x="221" y="0"/>
                  </a:ln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7" name="Google Shape;23047;p82"/>
            <p:cNvSpPr/>
            <p:nvPr/>
          </p:nvSpPr>
          <p:spPr>
            <a:xfrm>
              <a:off x="1578587" y="1619866"/>
              <a:ext cx="60418" cy="58302"/>
            </a:xfrm>
            <a:custGeom>
              <a:avLst/>
              <a:gdLst/>
              <a:ahLst/>
              <a:cxnLst/>
              <a:rect l="l" t="t" r="r" b="b"/>
              <a:pathLst>
                <a:path w="2312" h="2231" extrusionOk="0">
                  <a:moveTo>
                    <a:pt x="241" y="1"/>
                  </a:moveTo>
                  <a:cubicBezTo>
                    <a:pt x="105" y="1"/>
                    <a:pt x="0" y="136"/>
                    <a:pt x="42" y="279"/>
                  </a:cubicBezTo>
                  <a:lnTo>
                    <a:pt x="562" y="2077"/>
                  </a:lnTo>
                  <a:cubicBezTo>
                    <a:pt x="594" y="2180"/>
                    <a:pt x="682" y="2231"/>
                    <a:pt x="771" y="2231"/>
                  </a:cubicBezTo>
                  <a:cubicBezTo>
                    <a:pt x="863" y="2231"/>
                    <a:pt x="955" y="2175"/>
                    <a:pt x="985" y="2067"/>
                  </a:cubicBezTo>
                  <a:lnTo>
                    <a:pt x="1177" y="1308"/>
                  </a:lnTo>
                  <a:cubicBezTo>
                    <a:pt x="1196" y="1231"/>
                    <a:pt x="1254" y="1163"/>
                    <a:pt x="1331" y="1144"/>
                  </a:cubicBezTo>
                  <a:lnTo>
                    <a:pt x="2100" y="952"/>
                  </a:lnTo>
                  <a:cubicBezTo>
                    <a:pt x="2312" y="894"/>
                    <a:pt x="2312" y="596"/>
                    <a:pt x="2110" y="538"/>
                  </a:cubicBezTo>
                  <a:lnTo>
                    <a:pt x="302" y="9"/>
                  </a:lnTo>
                  <a:cubicBezTo>
                    <a:pt x="281" y="3"/>
                    <a:pt x="261" y="1"/>
                    <a:pt x="241"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48" name="Google Shape;23048;p82"/>
            <p:cNvSpPr/>
            <p:nvPr/>
          </p:nvSpPr>
          <p:spPr>
            <a:xfrm>
              <a:off x="1359597" y="1542200"/>
              <a:ext cx="122248" cy="143781"/>
            </a:xfrm>
            <a:custGeom>
              <a:avLst/>
              <a:gdLst/>
              <a:ahLst/>
              <a:cxnLst/>
              <a:rect l="l" t="t" r="r" b="b"/>
              <a:pathLst>
                <a:path w="4678" h="5502" extrusionOk="0">
                  <a:moveTo>
                    <a:pt x="2361" y="1866"/>
                  </a:moveTo>
                  <a:cubicBezTo>
                    <a:pt x="2393" y="1866"/>
                    <a:pt x="2427" y="1885"/>
                    <a:pt x="2441" y="1924"/>
                  </a:cubicBezTo>
                  <a:lnTo>
                    <a:pt x="2845" y="3251"/>
                  </a:lnTo>
                  <a:cubicBezTo>
                    <a:pt x="2855" y="3308"/>
                    <a:pt x="2826" y="3356"/>
                    <a:pt x="2768" y="3356"/>
                  </a:cubicBezTo>
                  <a:lnTo>
                    <a:pt x="1951" y="3356"/>
                  </a:lnTo>
                  <a:cubicBezTo>
                    <a:pt x="1903" y="3356"/>
                    <a:pt x="1864" y="3308"/>
                    <a:pt x="1883" y="3260"/>
                  </a:cubicBezTo>
                  <a:lnTo>
                    <a:pt x="2287" y="1924"/>
                  </a:lnTo>
                  <a:cubicBezTo>
                    <a:pt x="2297" y="1885"/>
                    <a:pt x="2328" y="1866"/>
                    <a:pt x="2361" y="1866"/>
                  </a:cubicBezTo>
                  <a:close/>
                  <a:moveTo>
                    <a:pt x="2191" y="0"/>
                  </a:moveTo>
                  <a:cubicBezTo>
                    <a:pt x="1845" y="0"/>
                    <a:pt x="1537" y="222"/>
                    <a:pt x="1422" y="558"/>
                  </a:cubicBezTo>
                  <a:lnTo>
                    <a:pt x="114" y="4616"/>
                  </a:lnTo>
                  <a:cubicBezTo>
                    <a:pt x="1" y="5148"/>
                    <a:pt x="422" y="5502"/>
                    <a:pt x="840" y="5502"/>
                  </a:cubicBezTo>
                  <a:cubicBezTo>
                    <a:pt x="1095" y="5502"/>
                    <a:pt x="1348" y="5370"/>
                    <a:pt x="1480" y="5068"/>
                  </a:cubicBezTo>
                  <a:lnTo>
                    <a:pt x="1605" y="4703"/>
                  </a:lnTo>
                  <a:cubicBezTo>
                    <a:pt x="1691" y="4433"/>
                    <a:pt x="1941" y="4251"/>
                    <a:pt x="2230" y="4251"/>
                  </a:cubicBezTo>
                  <a:lnTo>
                    <a:pt x="2460" y="4251"/>
                  </a:lnTo>
                  <a:cubicBezTo>
                    <a:pt x="2749" y="4251"/>
                    <a:pt x="2999" y="4433"/>
                    <a:pt x="3085" y="4703"/>
                  </a:cubicBezTo>
                  <a:lnTo>
                    <a:pt x="3210" y="5068"/>
                  </a:lnTo>
                  <a:cubicBezTo>
                    <a:pt x="3348" y="5358"/>
                    <a:pt x="3599" y="5484"/>
                    <a:pt x="3849" y="5484"/>
                  </a:cubicBezTo>
                  <a:cubicBezTo>
                    <a:pt x="4264" y="5484"/>
                    <a:pt x="4678" y="5138"/>
                    <a:pt x="4576" y="4616"/>
                  </a:cubicBezTo>
                  <a:lnTo>
                    <a:pt x="3258" y="558"/>
                  </a:lnTo>
                  <a:cubicBezTo>
                    <a:pt x="3153" y="222"/>
                    <a:pt x="2845" y="0"/>
                    <a:pt x="249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49" name="Google Shape;23049;p82"/>
          <p:cNvGrpSpPr/>
          <p:nvPr/>
        </p:nvGrpSpPr>
        <p:grpSpPr>
          <a:xfrm>
            <a:off x="2960639" y="1999997"/>
            <a:ext cx="449340" cy="488852"/>
            <a:chOff x="2220479" y="1499997"/>
            <a:chExt cx="337005" cy="366639"/>
          </a:xfrm>
        </p:grpSpPr>
        <p:sp>
          <p:nvSpPr>
            <p:cNvPr id="23050" name="Google Shape;23050;p82"/>
            <p:cNvSpPr/>
            <p:nvPr/>
          </p:nvSpPr>
          <p:spPr>
            <a:xfrm>
              <a:off x="2249121" y="1517584"/>
              <a:ext cx="279722" cy="331073"/>
            </a:xfrm>
            <a:custGeom>
              <a:avLst/>
              <a:gdLst/>
              <a:ahLst/>
              <a:cxnLst/>
              <a:rect l="l" t="t" r="r" b="b"/>
              <a:pathLst>
                <a:path w="10704" h="12669" extrusionOk="0">
                  <a:moveTo>
                    <a:pt x="5405" y="4784"/>
                  </a:moveTo>
                  <a:cubicBezTo>
                    <a:pt x="5563" y="4784"/>
                    <a:pt x="5722" y="4875"/>
                    <a:pt x="5780" y="5058"/>
                  </a:cubicBezTo>
                  <a:lnTo>
                    <a:pt x="6424" y="7183"/>
                  </a:lnTo>
                  <a:cubicBezTo>
                    <a:pt x="6499" y="7419"/>
                    <a:pt x="6334" y="7655"/>
                    <a:pt x="6092" y="7655"/>
                  </a:cubicBezTo>
                  <a:cubicBezTo>
                    <a:pt x="6087" y="7655"/>
                    <a:pt x="6083" y="7655"/>
                    <a:pt x="6078" y="7654"/>
                  </a:cubicBezTo>
                  <a:lnTo>
                    <a:pt x="4731" y="7654"/>
                  </a:lnTo>
                  <a:cubicBezTo>
                    <a:pt x="4481" y="7654"/>
                    <a:pt x="4299" y="7414"/>
                    <a:pt x="4385" y="7183"/>
                  </a:cubicBezTo>
                  <a:lnTo>
                    <a:pt x="5030" y="5058"/>
                  </a:lnTo>
                  <a:cubicBezTo>
                    <a:pt x="5087" y="4875"/>
                    <a:pt x="5246" y="4784"/>
                    <a:pt x="5405" y="4784"/>
                  </a:cubicBezTo>
                  <a:close/>
                  <a:moveTo>
                    <a:pt x="5010" y="0"/>
                  </a:moveTo>
                  <a:cubicBezTo>
                    <a:pt x="4212" y="0"/>
                    <a:pt x="3501" y="519"/>
                    <a:pt x="3260" y="1269"/>
                  </a:cubicBezTo>
                  <a:lnTo>
                    <a:pt x="270" y="10539"/>
                  </a:lnTo>
                  <a:cubicBezTo>
                    <a:pt x="0" y="11395"/>
                    <a:pt x="472" y="12299"/>
                    <a:pt x="1327" y="12578"/>
                  </a:cubicBezTo>
                  <a:cubicBezTo>
                    <a:pt x="1497" y="12634"/>
                    <a:pt x="1669" y="12660"/>
                    <a:pt x="1838" y="12660"/>
                  </a:cubicBezTo>
                  <a:cubicBezTo>
                    <a:pt x="2514" y="12660"/>
                    <a:pt x="3147" y="12236"/>
                    <a:pt x="3385" y="11559"/>
                  </a:cubicBezTo>
                  <a:lnTo>
                    <a:pt x="3655" y="10751"/>
                  </a:lnTo>
                  <a:cubicBezTo>
                    <a:pt x="3856" y="10126"/>
                    <a:pt x="4433" y="9712"/>
                    <a:pt x="5087" y="9712"/>
                  </a:cubicBezTo>
                  <a:lnTo>
                    <a:pt x="5616" y="9712"/>
                  </a:lnTo>
                  <a:cubicBezTo>
                    <a:pt x="5741" y="9712"/>
                    <a:pt x="5857" y="9722"/>
                    <a:pt x="5982" y="9751"/>
                  </a:cubicBezTo>
                  <a:cubicBezTo>
                    <a:pt x="6482" y="9876"/>
                    <a:pt x="6895" y="10251"/>
                    <a:pt x="7059" y="10751"/>
                  </a:cubicBezTo>
                  <a:lnTo>
                    <a:pt x="7328" y="11559"/>
                  </a:lnTo>
                  <a:cubicBezTo>
                    <a:pt x="7559" y="12237"/>
                    <a:pt x="8193" y="12669"/>
                    <a:pt x="8877" y="12669"/>
                  </a:cubicBezTo>
                  <a:cubicBezTo>
                    <a:pt x="9045" y="12669"/>
                    <a:pt x="9216" y="12643"/>
                    <a:pt x="9386" y="12588"/>
                  </a:cubicBezTo>
                  <a:cubicBezTo>
                    <a:pt x="10232" y="12309"/>
                    <a:pt x="10703" y="11395"/>
                    <a:pt x="10443" y="10549"/>
                  </a:cubicBezTo>
                  <a:lnTo>
                    <a:pt x="10434" y="10539"/>
                  </a:lnTo>
                  <a:lnTo>
                    <a:pt x="7443" y="1269"/>
                  </a:lnTo>
                  <a:cubicBezTo>
                    <a:pt x="7193" y="519"/>
                    <a:pt x="6491" y="0"/>
                    <a:pt x="569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1" name="Google Shape;23051;p82"/>
            <p:cNvSpPr/>
            <p:nvPr/>
          </p:nvSpPr>
          <p:spPr>
            <a:xfrm>
              <a:off x="2281786" y="1520772"/>
              <a:ext cx="247057" cy="327884"/>
            </a:xfrm>
            <a:custGeom>
              <a:avLst/>
              <a:gdLst/>
              <a:ahLst/>
              <a:cxnLst/>
              <a:rect l="l" t="t" r="r" b="b"/>
              <a:pathLst>
                <a:path w="9454" h="12547" extrusionOk="0">
                  <a:moveTo>
                    <a:pt x="4155" y="4662"/>
                  </a:moveTo>
                  <a:cubicBezTo>
                    <a:pt x="4313" y="4662"/>
                    <a:pt x="4472" y="4753"/>
                    <a:pt x="4530" y="4936"/>
                  </a:cubicBezTo>
                  <a:lnTo>
                    <a:pt x="5174" y="7061"/>
                  </a:lnTo>
                  <a:cubicBezTo>
                    <a:pt x="5249" y="7297"/>
                    <a:pt x="5084" y="7533"/>
                    <a:pt x="4842" y="7533"/>
                  </a:cubicBezTo>
                  <a:cubicBezTo>
                    <a:pt x="4837" y="7533"/>
                    <a:pt x="4833" y="7533"/>
                    <a:pt x="4828" y="7532"/>
                  </a:cubicBezTo>
                  <a:lnTo>
                    <a:pt x="3481" y="7532"/>
                  </a:lnTo>
                  <a:cubicBezTo>
                    <a:pt x="3231" y="7532"/>
                    <a:pt x="3049" y="7292"/>
                    <a:pt x="3135" y="7061"/>
                  </a:cubicBezTo>
                  <a:lnTo>
                    <a:pt x="3780" y="4936"/>
                  </a:lnTo>
                  <a:cubicBezTo>
                    <a:pt x="3837" y="4753"/>
                    <a:pt x="3996" y="4662"/>
                    <a:pt x="4155" y="4662"/>
                  </a:cubicBezTo>
                  <a:close/>
                  <a:moveTo>
                    <a:pt x="4722" y="1"/>
                  </a:moveTo>
                  <a:cubicBezTo>
                    <a:pt x="4083" y="1"/>
                    <a:pt x="3443" y="383"/>
                    <a:pt x="3251" y="1147"/>
                  </a:cubicBezTo>
                  <a:lnTo>
                    <a:pt x="260" y="10417"/>
                  </a:lnTo>
                  <a:cubicBezTo>
                    <a:pt x="0" y="11235"/>
                    <a:pt x="404" y="12110"/>
                    <a:pt x="1202" y="12437"/>
                  </a:cubicBezTo>
                  <a:cubicBezTo>
                    <a:pt x="1645" y="12254"/>
                    <a:pt x="1981" y="11889"/>
                    <a:pt x="2135" y="11437"/>
                  </a:cubicBezTo>
                  <a:lnTo>
                    <a:pt x="2405" y="10629"/>
                  </a:lnTo>
                  <a:cubicBezTo>
                    <a:pt x="2606" y="10004"/>
                    <a:pt x="3183" y="9590"/>
                    <a:pt x="3837" y="9590"/>
                  </a:cubicBezTo>
                  <a:lnTo>
                    <a:pt x="4366" y="9590"/>
                  </a:lnTo>
                  <a:cubicBezTo>
                    <a:pt x="4491" y="9590"/>
                    <a:pt x="4607" y="9600"/>
                    <a:pt x="4722" y="9629"/>
                  </a:cubicBezTo>
                  <a:cubicBezTo>
                    <a:pt x="5232" y="9754"/>
                    <a:pt x="5645" y="10129"/>
                    <a:pt x="5809" y="10629"/>
                  </a:cubicBezTo>
                  <a:lnTo>
                    <a:pt x="6078" y="11437"/>
                  </a:lnTo>
                  <a:cubicBezTo>
                    <a:pt x="6309" y="12115"/>
                    <a:pt x="6943" y="12547"/>
                    <a:pt x="7627" y="12547"/>
                  </a:cubicBezTo>
                  <a:cubicBezTo>
                    <a:pt x="7795" y="12547"/>
                    <a:pt x="7966" y="12521"/>
                    <a:pt x="8136" y="12466"/>
                  </a:cubicBezTo>
                  <a:cubicBezTo>
                    <a:pt x="8982" y="12187"/>
                    <a:pt x="9453" y="11273"/>
                    <a:pt x="9193" y="10427"/>
                  </a:cubicBezTo>
                  <a:lnTo>
                    <a:pt x="9184" y="10417"/>
                  </a:lnTo>
                  <a:lnTo>
                    <a:pt x="6193" y="1147"/>
                  </a:lnTo>
                  <a:cubicBezTo>
                    <a:pt x="6001" y="383"/>
                    <a:pt x="5361" y="1"/>
                    <a:pt x="4722"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2" name="Google Shape;23052;p82"/>
            <p:cNvSpPr/>
            <p:nvPr/>
          </p:nvSpPr>
          <p:spPr>
            <a:xfrm>
              <a:off x="2232527" y="1512044"/>
              <a:ext cx="312884" cy="342545"/>
            </a:xfrm>
            <a:custGeom>
              <a:avLst/>
              <a:gdLst/>
              <a:ahLst/>
              <a:cxnLst/>
              <a:rect l="l" t="t" r="r" b="b"/>
              <a:pathLst>
                <a:path w="11973" h="13108" extrusionOk="0">
                  <a:moveTo>
                    <a:pt x="11540" y="424"/>
                  </a:moveTo>
                  <a:lnTo>
                    <a:pt x="11540" y="12674"/>
                  </a:lnTo>
                  <a:lnTo>
                    <a:pt x="433" y="12674"/>
                  </a:lnTo>
                  <a:lnTo>
                    <a:pt x="433" y="424"/>
                  </a:lnTo>
                  <a:close/>
                  <a:moveTo>
                    <a:pt x="212" y="1"/>
                  </a:moveTo>
                  <a:cubicBezTo>
                    <a:pt x="97" y="1"/>
                    <a:pt x="1" y="97"/>
                    <a:pt x="1" y="212"/>
                  </a:cubicBezTo>
                  <a:lnTo>
                    <a:pt x="1" y="12896"/>
                  </a:lnTo>
                  <a:cubicBezTo>
                    <a:pt x="1" y="13011"/>
                    <a:pt x="97" y="13107"/>
                    <a:pt x="212" y="13107"/>
                  </a:cubicBezTo>
                  <a:lnTo>
                    <a:pt x="11752" y="13107"/>
                  </a:lnTo>
                  <a:cubicBezTo>
                    <a:pt x="11877" y="13107"/>
                    <a:pt x="11973" y="13011"/>
                    <a:pt x="11973" y="12896"/>
                  </a:cubicBezTo>
                  <a:lnTo>
                    <a:pt x="11973" y="212"/>
                  </a:lnTo>
                  <a:cubicBezTo>
                    <a:pt x="11973" y="97"/>
                    <a:pt x="11877" y="1"/>
                    <a:pt x="1175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3" name="Google Shape;23053;p82"/>
            <p:cNvSpPr/>
            <p:nvPr/>
          </p:nvSpPr>
          <p:spPr>
            <a:xfrm>
              <a:off x="2220479"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0" y="1346"/>
                    <a:pt x="1356" y="1240"/>
                    <a:pt x="1356" y="1115"/>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4" name="Google Shape;23054;p82"/>
            <p:cNvSpPr/>
            <p:nvPr/>
          </p:nvSpPr>
          <p:spPr>
            <a:xfrm>
              <a:off x="2371760" y="1499997"/>
              <a:ext cx="35200" cy="35200"/>
            </a:xfrm>
            <a:custGeom>
              <a:avLst/>
              <a:gdLst/>
              <a:ahLst/>
              <a:cxnLst/>
              <a:rect l="l" t="t" r="r" b="b"/>
              <a:pathLst>
                <a:path w="1347" h="1347" extrusionOk="0">
                  <a:moveTo>
                    <a:pt x="231" y="0"/>
                  </a:moveTo>
                  <a:cubicBezTo>
                    <a:pt x="106" y="0"/>
                    <a:pt x="0" y="106"/>
                    <a:pt x="0" y="231"/>
                  </a:cubicBezTo>
                  <a:lnTo>
                    <a:pt x="0" y="1115"/>
                  </a:lnTo>
                  <a:cubicBezTo>
                    <a:pt x="0" y="1240"/>
                    <a:pt x="106" y="1346"/>
                    <a:pt x="231" y="1346"/>
                  </a:cubicBezTo>
                  <a:lnTo>
                    <a:pt x="1115" y="1346"/>
                  </a:lnTo>
                  <a:cubicBezTo>
                    <a:pt x="1241" y="1346"/>
                    <a:pt x="1346" y="1240"/>
                    <a:pt x="1346" y="1115"/>
                  </a:cubicBezTo>
                  <a:lnTo>
                    <a:pt x="1346" y="231"/>
                  </a:lnTo>
                  <a:cubicBezTo>
                    <a:pt x="1346" y="106"/>
                    <a:pt x="1241" y="0"/>
                    <a:pt x="11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5" name="Google Shape;23055;p82"/>
            <p:cNvSpPr/>
            <p:nvPr/>
          </p:nvSpPr>
          <p:spPr>
            <a:xfrm>
              <a:off x="2522022" y="1499997"/>
              <a:ext cx="35462" cy="35200"/>
            </a:xfrm>
            <a:custGeom>
              <a:avLst/>
              <a:gdLst/>
              <a:ahLst/>
              <a:cxnLst/>
              <a:rect l="l" t="t" r="r" b="b"/>
              <a:pathLst>
                <a:path w="1357" h="1347" extrusionOk="0">
                  <a:moveTo>
                    <a:pt x="241" y="0"/>
                  </a:moveTo>
                  <a:cubicBezTo>
                    <a:pt x="106" y="0"/>
                    <a:pt x="0" y="106"/>
                    <a:pt x="0" y="231"/>
                  </a:cubicBezTo>
                  <a:lnTo>
                    <a:pt x="0" y="1115"/>
                  </a:lnTo>
                  <a:cubicBezTo>
                    <a:pt x="0" y="1240"/>
                    <a:pt x="106" y="1346"/>
                    <a:pt x="241" y="1346"/>
                  </a:cubicBezTo>
                  <a:lnTo>
                    <a:pt x="1116" y="1346"/>
                  </a:lnTo>
                  <a:cubicBezTo>
                    <a:pt x="1251" y="1346"/>
                    <a:pt x="1356" y="1240"/>
                    <a:pt x="1356" y="1115"/>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6" name="Google Shape;23056;p82"/>
            <p:cNvSpPr/>
            <p:nvPr/>
          </p:nvSpPr>
          <p:spPr>
            <a:xfrm>
              <a:off x="2220479"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0" y="1357"/>
                    <a:pt x="1356" y="1251"/>
                    <a:pt x="1356" y="1116"/>
                  </a:cubicBezTo>
                  <a:lnTo>
                    <a:pt x="1356" y="241"/>
                  </a:lnTo>
                  <a:cubicBezTo>
                    <a:pt x="1356" y="107"/>
                    <a:pt x="1250"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7" name="Google Shape;23057;p82"/>
            <p:cNvSpPr/>
            <p:nvPr/>
          </p:nvSpPr>
          <p:spPr>
            <a:xfrm>
              <a:off x="2371760" y="1831435"/>
              <a:ext cx="35200" cy="35200"/>
            </a:xfrm>
            <a:custGeom>
              <a:avLst/>
              <a:gdLst/>
              <a:ahLst/>
              <a:cxnLst/>
              <a:rect l="l" t="t" r="r" b="b"/>
              <a:pathLst>
                <a:path w="1347" h="1347" extrusionOk="0">
                  <a:moveTo>
                    <a:pt x="240" y="1"/>
                  </a:moveTo>
                  <a:cubicBezTo>
                    <a:pt x="106" y="1"/>
                    <a:pt x="0" y="106"/>
                    <a:pt x="0" y="241"/>
                  </a:cubicBezTo>
                  <a:lnTo>
                    <a:pt x="0" y="1106"/>
                  </a:lnTo>
                  <a:cubicBezTo>
                    <a:pt x="0" y="1231"/>
                    <a:pt x="106" y="1347"/>
                    <a:pt x="240" y="1347"/>
                  </a:cubicBezTo>
                  <a:lnTo>
                    <a:pt x="1106" y="1347"/>
                  </a:lnTo>
                  <a:cubicBezTo>
                    <a:pt x="1241" y="1347"/>
                    <a:pt x="1346" y="1231"/>
                    <a:pt x="1346" y="1106"/>
                  </a:cubicBezTo>
                  <a:lnTo>
                    <a:pt x="1346" y="241"/>
                  </a:lnTo>
                  <a:cubicBezTo>
                    <a:pt x="1346" y="106"/>
                    <a:pt x="1241" y="1"/>
                    <a:pt x="110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8" name="Google Shape;23058;p82"/>
            <p:cNvSpPr/>
            <p:nvPr/>
          </p:nvSpPr>
          <p:spPr>
            <a:xfrm>
              <a:off x="2522022" y="1831174"/>
              <a:ext cx="35462" cy="35462"/>
            </a:xfrm>
            <a:custGeom>
              <a:avLst/>
              <a:gdLst/>
              <a:ahLst/>
              <a:cxnLst/>
              <a:rect l="l" t="t" r="r" b="b"/>
              <a:pathLst>
                <a:path w="1357" h="1357" extrusionOk="0">
                  <a:moveTo>
                    <a:pt x="241" y="1"/>
                  </a:moveTo>
                  <a:cubicBezTo>
                    <a:pt x="106" y="1"/>
                    <a:pt x="0" y="107"/>
                    <a:pt x="0" y="241"/>
                  </a:cubicBezTo>
                  <a:lnTo>
                    <a:pt x="0" y="1116"/>
                  </a:lnTo>
                  <a:cubicBezTo>
                    <a:pt x="0" y="1251"/>
                    <a:pt x="106" y="1357"/>
                    <a:pt x="241" y="1357"/>
                  </a:cubicBezTo>
                  <a:lnTo>
                    <a:pt x="1116" y="1357"/>
                  </a:lnTo>
                  <a:cubicBezTo>
                    <a:pt x="1251" y="1357"/>
                    <a:pt x="1356" y="1251"/>
                    <a:pt x="1356" y="1116"/>
                  </a:cubicBezTo>
                  <a:lnTo>
                    <a:pt x="1356" y="241"/>
                  </a:lnTo>
                  <a:cubicBezTo>
                    <a:pt x="1356" y="107"/>
                    <a:pt x="1251" y="1"/>
                    <a:pt x="1116"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59" name="Google Shape;23059;p82"/>
            <p:cNvSpPr/>
            <p:nvPr/>
          </p:nvSpPr>
          <p:spPr>
            <a:xfrm>
              <a:off x="2220479"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0" y="1346"/>
                    <a:pt x="1356" y="1241"/>
                    <a:pt x="1356" y="1116"/>
                  </a:cubicBezTo>
                  <a:lnTo>
                    <a:pt x="1356" y="231"/>
                  </a:lnTo>
                  <a:cubicBezTo>
                    <a:pt x="1356" y="106"/>
                    <a:pt x="1250"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0" name="Google Shape;23060;p82"/>
            <p:cNvSpPr/>
            <p:nvPr/>
          </p:nvSpPr>
          <p:spPr>
            <a:xfrm>
              <a:off x="2522022" y="1666095"/>
              <a:ext cx="35462" cy="35200"/>
            </a:xfrm>
            <a:custGeom>
              <a:avLst/>
              <a:gdLst/>
              <a:ahLst/>
              <a:cxnLst/>
              <a:rect l="l" t="t" r="r" b="b"/>
              <a:pathLst>
                <a:path w="1357" h="1347" extrusionOk="0">
                  <a:moveTo>
                    <a:pt x="241" y="0"/>
                  </a:moveTo>
                  <a:cubicBezTo>
                    <a:pt x="106" y="0"/>
                    <a:pt x="0" y="106"/>
                    <a:pt x="0" y="231"/>
                  </a:cubicBezTo>
                  <a:lnTo>
                    <a:pt x="0" y="1116"/>
                  </a:lnTo>
                  <a:cubicBezTo>
                    <a:pt x="0" y="1241"/>
                    <a:pt x="106" y="1346"/>
                    <a:pt x="241" y="1346"/>
                  </a:cubicBezTo>
                  <a:lnTo>
                    <a:pt x="1116" y="1346"/>
                  </a:lnTo>
                  <a:cubicBezTo>
                    <a:pt x="1251" y="1346"/>
                    <a:pt x="1356" y="1241"/>
                    <a:pt x="1356" y="1116"/>
                  </a:cubicBezTo>
                  <a:lnTo>
                    <a:pt x="1356" y="231"/>
                  </a:lnTo>
                  <a:cubicBezTo>
                    <a:pt x="1356" y="106"/>
                    <a:pt x="1251" y="0"/>
                    <a:pt x="1116"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61" name="Google Shape;23061;p82"/>
          <p:cNvGrpSpPr/>
          <p:nvPr/>
        </p:nvGrpSpPr>
        <p:grpSpPr>
          <a:xfrm>
            <a:off x="5473540" y="3234635"/>
            <a:ext cx="116307" cy="488573"/>
            <a:chOff x="4105155" y="2425976"/>
            <a:chExt cx="87230" cy="366430"/>
          </a:xfrm>
        </p:grpSpPr>
        <p:sp>
          <p:nvSpPr>
            <p:cNvPr id="23062" name="Google Shape;23062;p82"/>
            <p:cNvSpPr/>
            <p:nvPr/>
          </p:nvSpPr>
          <p:spPr>
            <a:xfrm>
              <a:off x="4105155" y="2425976"/>
              <a:ext cx="87230" cy="366430"/>
            </a:xfrm>
            <a:custGeom>
              <a:avLst/>
              <a:gdLst/>
              <a:ahLst/>
              <a:cxnLst/>
              <a:rect l="l" t="t" r="r" b="b"/>
              <a:pathLst>
                <a:path w="3338" h="14022" extrusionOk="0">
                  <a:moveTo>
                    <a:pt x="1670" y="1"/>
                  </a:moveTo>
                  <a:cubicBezTo>
                    <a:pt x="1448" y="1"/>
                    <a:pt x="1226" y="114"/>
                    <a:pt x="1106" y="338"/>
                  </a:cubicBezTo>
                  <a:lnTo>
                    <a:pt x="943" y="645"/>
                  </a:lnTo>
                  <a:lnTo>
                    <a:pt x="164" y="2857"/>
                  </a:lnTo>
                  <a:cubicBezTo>
                    <a:pt x="58" y="3059"/>
                    <a:pt x="0" y="3280"/>
                    <a:pt x="0" y="3511"/>
                  </a:cubicBezTo>
                  <a:lnTo>
                    <a:pt x="0" y="13031"/>
                  </a:lnTo>
                  <a:cubicBezTo>
                    <a:pt x="0" y="13579"/>
                    <a:pt x="452" y="14021"/>
                    <a:pt x="1000" y="14021"/>
                  </a:cubicBezTo>
                  <a:lnTo>
                    <a:pt x="2347" y="14021"/>
                  </a:lnTo>
                  <a:cubicBezTo>
                    <a:pt x="2895" y="14021"/>
                    <a:pt x="3337" y="13579"/>
                    <a:pt x="3337" y="13031"/>
                  </a:cubicBezTo>
                  <a:lnTo>
                    <a:pt x="3337" y="3511"/>
                  </a:lnTo>
                  <a:cubicBezTo>
                    <a:pt x="3337" y="3280"/>
                    <a:pt x="3279" y="3059"/>
                    <a:pt x="3174" y="2857"/>
                  </a:cubicBezTo>
                  <a:lnTo>
                    <a:pt x="2395" y="655"/>
                  </a:lnTo>
                  <a:lnTo>
                    <a:pt x="2231" y="338"/>
                  </a:lnTo>
                  <a:lnTo>
                    <a:pt x="2212" y="299"/>
                  </a:lnTo>
                  <a:cubicBezTo>
                    <a:pt x="2087" y="99"/>
                    <a:pt x="1878" y="1"/>
                    <a:pt x="1670"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3" name="Google Shape;23063;p82"/>
            <p:cNvSpPr/>
            <p:nvPr/>
          </p:nvSpPr>
          <p:spPr>
            <a:xfrm>
              <a:off x="4133561" y="2433789"/>
              <a:ext cx="58824" cy="358616"/>
            </a:xfrm>
            <a:custGeom>
              <a:avLst/>
              <a:gdLst/>
              <a:ahLst/>
              <a:cxnLst/>
              <a:rect l="l" t="t" r="r" b="b"/>
              <a:pathLst>
                <a:path w="2251" h="13723" extrusionOk="0">
                  <a:moveTo>
                    <a:pt x="1125" y="0"/>
                  </a:moveTo>
                  <a:cubicBezTo>
                    <a:pt x="1115" y="19"/>
                    <a:pt x="1115" y="29"/>
                    <a:pt x="1106" y="39"/>
                  </a:cubicBezTo>
                  <a:lnTo>
                    <a:pt x="942" y="346"/>
                  </a:lnTo>
                  <a:lnTo>
                    <a:pt x="164" y="2558"/>
                  </a:lnTo>
                  <a:cubicBezTo>
                    <a:pt x="58" y="2760"/>
                    <a:pt x="10" y="2981"/>
                    <a:pt x="0" y="3212"/>
                  </a:cubicBezTo>
                  <a:lnTo>
                    <a:pt x="0" y="12732"/>
                  </a:lnTo>
                  <a:cubicBezTo>
                    <a:pt x="0" y="13280"/>
                    <a:pt x="452" y="13722"/>
                    <a:pt x="1000" y="13722"/>
                  </a:cubicBezTo>
                  <a:lnTo>
                    <a:pt x="1260" y="13722"/>
                  </a:lnTo>
                  <a:cubicBezTo>
                    <a:pt x="1808" y="13722"/>
                    <a:pt x="2250" y="13280"/>
                    <a:pt x="2250" y="12732"/>
                  </a:cubicBezTo>
                  <a:lnTo>
                    <a:pt x="2250" y="3212"/>
                  </a:lnTo>
                  <a:cubicBezTo>
                    <a:pt x="2250" y="2981"/>
                    <a:pt x="2192" y="2760"/>
                    <a:pt x="2087" y="2558"/>
                  </a:cubicBezTo>
                  <a:lnTo>
                    <a:pt x="1308" y="356"/>
                  </a:lnTo>
                  <a:lnTo>
                    <a:pt x="1144" y="39"/>
                  </a:lnTo>
                  <a:lnTo>
                    <a:pt x="1125" y="0"/>
                  </a:ln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4" name="Google Shape;23064;p82"/>
            <p:cNvSpPr/>
            <p:nvPr/>
          </p:nvSpPr>
          <p:spPr>
            <a:xfrm>
              <a:off x="4105155" y="2509417"/>
              <a:ext cx="87230" cy="282989"/>
            </a:xfrm>
            <a:custGeom>
              <a:avLst/>
              <a:gdLst/>
              <a:ahLst/>
              <a:cxnLst/>
              <a:rect l="l" t="t" r="r" b="b"/>
              <a:pathLst>
                <a:path w="3338" h="10829" extrusionOk="0">
                  <a:moveTo>
                    <a:pt x="39" y="1"/>
                  </a:moveTo>
                  <a:cubicBezTo>
                    <a:pt x="20" y="106"/>
                    <a:pt x="0" y="212"/>
                    <a:pt x="0" y="318"/>
                  </a:cubicBezTo>
                  <a:lnTo>
                    <a:pt x="0" y="9838"/>
                  </a:lnTo>
                  <a:cubicBezTo>
                    <a:pt x="0" y="10386"/>
                    <a:pt x="452" y="10828"/>
                    <a:pt x="1000" y="10828"/>
                  </a:cubicBezTo>
                  <a:lnTo>
                    <a:pt x="2347" y="10828"/>
                  </a:lnTo>
                  <a:cubicBezTo>
                    <a:pt x="2895" y="10828"/>
                    <a:pt x="3337" y="10386"/>
                    <a:pt x="3337" y="9838"/>
                  </a:cubicBezTo>
                  <a:lnTo>
                    <a:pt x="3337" y="318"/>
                  </a:lnTo>
                  <a:cubicBezTo>
                    <a:pt x="3337" y="212"/>
                    <a:pt x="3328" y="106"/>
                    <a:pt x="3299"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5" name="Google Shape;23065;p82"/>
            <p:cNvSpPr/>
            <p:nvPr/>
          </p:nvSpPr>
          <p:spPr>
            <a:xfrm>
              <a:off x="4133561" y="2509417"/>
              <a:ext cx="58824" cy="282989"/>
            </a:xfrm>
            <a:custGeom>
              <a:avLst/>
              <a:gdLst/>
              <a:ahLst/>
              <a:cxnLst/>
              <a:rect l="l" t="t" r="r" b="b"/>
              <a:pathLst>
                <a:path w="2251" h="10829" extrusionOk="0">
                  <a:moveTo>
                    <a:pt x="39" y="1"/>
                  </a:moveTo>
                  <a:cubicBezTo>
                    <a:pt x="19" y="106"/>
                    <a:pt x="0" y="212"/>
                    <a:pt x="0" y="318"/>
                  </a:cubicBezTo>
                  <a:lnTo>
                    <a:pt x="0" y="9838"/>
                  </a:lnTo>
                  <a:cubicBezTo>
                    <a:pt x="0" y="10386"/>
                    <a:pt x="452" y="10828"/>
                    <a:pt x="1000" y="10828"/>
                  </a:cubicBezTo>
                  <a:lnTo>
                    <a:pt x="1260" y="10828"/>
                  </a:lnTo>
                  <a:cubicBezTo>
                    <a:pt x="1808" y="10828"/>
                    <a:pt x="2250" y="10386"/>
                    <a:pt x="2250" y="9838"/>
                  </a:cubicBezTo>
                  <a:lnTo>
                    <a:pt x="2250" y="318"/>
                  </a:lnTo>
                  <a:cubicBezTo>
                    <a:pt x="2250" y="212"/>
                    <a:pt x="2241" y="106"/>
                    <a:pt x="2212"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6" name="Google Shape;23066;p82"/>
            <p:cNvSpPr/>
            <p:nvPr/>
          </p:nvSpPr>
          <p:spPr>
            <a:xfrm>
              <a:off x="4105155" y="2552901"/>
              <a:ext cx="87230" cy="195262"/>
            </a:xfrm>
            <a:custGeom>
              <a:avLst/>
              <a:gdLst/>
              <a:ahLst/>
              <a:cxnLst/>
              <a:rect l="l" t="t" r="r" b="b"/>
              <a:pathLst>
                <a:path w="3338" h="7472" extrusionOk="0">
                  <a:moveTo>
                    <a:pt x="0" y="0"/>
                  </a:moveTo>
                  <a:lnTo>
                    <a:pt x="0" y="7472"/>
                  </a:lnTo>
                  <a:lnTo>
                    <a:pt x="3337" y="7472"/>
                  </a:lnTo>
                  <a:lnTo>
                    <a:pt x="3337"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67" name="Google Shape;23067;p82"/>
            <p:cNvSpPr/>
            <p:nvPr/>
          </p:nvSpPr>
          <p:spPr>
            <a:xfrm>
              <a:off x="4133561" y="2552901"/>
              <a:ext cx="58824" cy="195262"/>
            </a:xfrm>
            <a:custGeom>
              <a:avLst/>
              <a:gdLst/>
              <a:ahLst/>
              <a:cxnLst/>
              <a:rect l="l" t="t" r="r" b="b"/>
              <a:pathLst>
                <a:path w="2251" h="7472" extrusionOk="0">
                  <a:moveTo>
                    <a:pt x="0" y="0"/>
                  </a:moveTo>
                  <a:lnTo>
                    <a:pt x="0" y="7472"/>
                  </a:lnTo>
                  <a:lnTo>
                    <a:pt x="2250" y="7472"/>
                  </a:lnTo>
                  <a:lnTo>
                    <a:pt x="2250" y="0"/>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68" name="Google Shape;23068;p82"/>
          <p:cNvGrpSpPr/>
          <p:nvPr/>
        </p:nvGrpSpPr>
        <p:grpSpPr>
          <a:xfrm>
            <a:off x="2410812" y="3234670"/>
            <a:ext cx="357179" cy="488852"/>
            <a:chOff x="1808109" y="2426002"/>
            <a:chExt cx="267884" cy="366639"/>
          </a:xfrm>
        </p:grpSpPr>
        <p:sp>
          <p:nvSpPr>
            <p:cNvPr id="23069" name="Google Shape;23069;p82"/>
            <p:cNvSpPr/>
            <p:nvPr/>
          </p:nvSpPr>
          <p:spPr>
            <a:xfrm>
              <a:off x="1821671" y="2426002"/>
              <a:ext cx="244025" cy="159591"/>
            </a:xfrm>
            <a:custGeom>
              <a:avLst/>
              <a:gdLst/>
              <a:ahLst/>
              <a:cxnLst/>
              <a:rect l="l" t="t" r="r" b="b"/>
              <a:pathLst>
                <a:path w="9338" h="6107" extrusionOk="0">
                  <a:moveTo>
                    <a:pt x="645" y="0"/>
                  </a:moveTo>
                  <a:cubicBezTo>
                    <a:pt x="289" y="0"/>
                    <a:pt x="1" y="289"/>
                    <a:pt x="1" y="654"/>
                  </a:cubicBezTo>
                  <a:lnTo>
                    <a:pt x="1" y="6106"/>
                  </a:lnTo>
                  <a:lnTo>
                    <a:pt x="9338" y="6106"/>
                  </a:lnTo>
                  <a:lnTo>
                    <a:pt x="9338" y="654"/>
                  </a:lnTo>
                  <a:cubicBezTo>
                    <a:pt x="9328" y="289"/>
                    <a:pt x="9040" y="0"/>
                    <a:pt x="8684"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0" name="Google Shape;23070;p82"/>
            <p:cNvSpPr/>
            <p:nvPr/>
          </p:nvSpPr>
          <p:spPr>
            <a:xfrm>
              <a:off x="1808109" y="2585567"/>
              <a:ext cx="267649" cy="46516"/>
            </a:xfrm>
            <a:custGeom>
              <a:avLst/>
              <a:gdLst/>
              <a:ahLst/>
              <a:cxnLst/>
              <a:rect l="l" t="t" r="r" b="b"/>
              <a:pathLst>
                <a:path w="10242" h="1780" extrusionOk="0">
                  <a:moveTo>
                    <a:pt x="520" y="0"/>
                  </a:moveTo>
                  <a:lnTo>
                    <a:pt x="0" y="1779"/>
                  </a:lnTo>
                  <a:lnTo>
                    <a:pt x="10241" y="1779"/>
                  </a:lnTo>
                  <a:lnTo>
                    <a:pt x="9847"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1" name="Google Shape;23071;p82"/>
            <p:cNvSpPr/>
            <p:nvPr/>
          </p:nvSpPr>
          <p:spPr>
            <a:xfrm>
              <a:off x="1808109" y="2632056"/>
              <a:ext cx="267884" cy="59817"/>
            </a:xfrm>
            <a:custGeom>
              <a:avLst/>
              <a:gdLst/>
              <a:ahLst/>
              <a:cxnLst/>
              <a:rect l="l" t="t" r="r" b="b"/>
              <a:pathLst>
                <a:path w="10251" h="2289" extrusionOk="0">
                  <a:moveTo>
                    <a:pt x="0" y="0"/>
                  </a:moveTo>
                  <a:lnTo>
                    <a:pt x="0" y="1971"/>
                  </a:lnTo>
                  <a:cubicBezTo>
                    <a:pt x="0" y="2145"/>
                    <a:pt x="145" y="2289"/>
                    <a:pt x="318" y="2289"/>
                  </a:cubicBezTo>
                  <a:lnTo>
                    <a:pt x="9924" y="2289"/>
                  </a:lnTo>
                  <a:cubicBezTo>
                    <a:pt x="10107" y="2289"/>
                    <a:pt x="10251" y="2145"/>
                    <a:pt x="10251" y="1971"/>
                  </a:cubicBezTo>
                  <a:lnTo>
                    <a:pt x="10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2" name="Google Shape;23072;p82"/>
            <p:cNvSpPr/>
            <p:nvPr/>
          </p:nvSpPr>
          <p:spPr>
            <a:xfrm>
              <a:off x="1842525" y="2426002"/>
              <a:ext cx="223172" cy="159591"/>
            </a:xfrm>
            <a:custGeom>
              <a:avLst/>
              <a:gdLst/>
              <a:ahLst/>
              <a:cxnLst/>
              <a:rect l="l" t="t" r="r" b="b"/>
              <a:pathLst>
                <a:path w="8540" h="6107" extrusionOk="0">
                  <a:moveTo>
                    <a:pt x="655" y="0"/>
                  </a:moveTo>
                  <a:cubicBezTo>
                    <a:pt x="289" y="0"/>
                    <a:pt x="1" y="289"/>
                    <a:pt x="1" y="654"/>
                  </a:cubicBezTo>
                  <a:lnTo>
                    <a:pt x="1" y="6106"/>
                  </a:lnTo>
                  <a:lnTo>
                    <a:pt x="8540" y="6106"/>
                  </a:lnTo>
                  <a:lnTo>
                    <a:pt x="8540" y="654"/>
                  </a:lnTo>
                  <a:cubicBezTo>
                    <a:pt x="8530" y="289"/>
                    <a:pt x="8242" y="0"/>
                    <a:pt x="7886"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3" name="Google Shape;23073;p82"/>
            <p:cNvSpPr/>
            <p:nvPr/>
          </p:nvSpPr>
          <p:spPr>
            <a:xfrm>
              <a:off x="1829224" y="2585567"/>
              <a:ext cx="246534" cy="46516"/>
            </a:xfrm>
            <a:custGeom>
              <a:avLst/>
              <a:gdLst/>
              <a:ahLst/>
              <a:cxnLst/>
              <a:rect l="l" t="t" r="r" b="b"/>
              <a:pathLst>
                <a:path w="9434" h="1780" extrusionOk="0">
                  <a:moveTo>
                    <a:pt x="510" y="0"/>
                  </a:moveTo>
                  <a:lnTo>
                    <a:pt x="0" y="1779"/>
                  </a:lnTo>
                  <a:lnTo>
                    <a:pt x="9433" y="1779"/>
                  </a:lnTo>
                  <a:lnTo>
                    <a:pt x="9039"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4" name="Google Shape;23074;p82"/>
            <p:cNvSpPr/>
            <p:nvPr/>
          </p:nvSpPr>
          <p:spPr>
            <a:xfrm>
              <a:off x="1829224" y="2632056"/>
              <a:ext cx="246769" cy="59817"/>
            </a:xfrm>
            <a:custGeom>
              <a:avLst/>
              <a:gdLst/>
              <a:ahLst/>
              <a:cxnLst/>
              <a:rect l="l" t="t" r="r" b="b"/>
              <a:pathLst>
                <a:path w="9443" h="2289" extrusionOk="0">
                  <a:moveTo>
                    <a:pt x="0" y="0"/>
                  </a:moveTo>
                  <a:lnTo>
                    <a:pt x="0" y="1971"/>
                  </a:lnTo>
                  <a:cubicBezTo>
                    <a:pt x="0" y="2145"/>
                    <a:pt x="144" y="2289"/>
                    <a:pt x="317" y="2289"/>
                  </a:cubicBezTo>
                  <a:lnTo>
                    <a:pt x="9116" y="2289"/>
                  </a:lnTo>
                  <a:cubicBezTo>
                    <a:pt x="9299" y="2289"/>
                    <a:pt x="9443" y="2145"/>
                    <a:pt x="9443" y="1971"/>
                  </a:cubicBezTo>
                  <a:lnTo>
                    <a:pt x="9443"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5" name="Google Shape;23075;p82"/>
            <p:cNvSpPr/>
            <p:nvPr/>
          </p:nvSpPr>
          <p:spPr>
            <a:xfrm>
              <a:off x="2015156" y="2444843"/>
              <a:ext cx="27936" cy="24382"/>
            </a:xfrm>
            <a:custGeom>
              <a:avLst/>
              <a:gdLst/>
              <a:ahLst/>
              <a:cxnLst/>
              <a:rect l="l" t="t" r="r" b="b"/>
              <a:pathLst>
                <a:path w="1069" h="933" extrusionOk="0">
                  <a:moveTo>
                    <a:pt x="126" y="0"/>
                  </a:moveTo>
                  <a:cubicBezTo>
                    <a:pt x="59" y="0"/>
                    <a:pt x="1" y="58"/>
                    <a:pt x="1" y="135"/>
                  </a:cubicBezTo>
                  <a:lnTo>
                    <a:pt x="1" y="808"/>
                  </a:lnTo>
                  <a:cubicBezTo>
                    <a:pt x="1" y="875"/>
                    <a:pt x="59" y="933"/>
                    <a:pt x="126" y="933"/>
                  </a:cubicBezTo>
                  <a:lnTo>
                    <a:pt x="943" y="933"/>
                  </a:lnTo>
                  <a:cubicBezTo>
                    <a:pt x="1011" y="933"/>
                    <a:pt x="1068" y="875"/>
                    <a:pt x="1068" y="808"/>
                  </a:cubicBezTo>
                  <a:lnTo>
                    <a:pt x="1068" y="135"/>
                  </a:lnTo>
                  <a:cubicBezTo>
                    <a:pt x="1068" y="58"/>
                    <a:pt x="1011" y="0"/>
                    <a:pt x="943"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6" name="Google Shape;23076;p82"/>
            <p:cNvSpPr/>
            <p:nvPr/>
          </p:nvSpPr>
          <p:spPr>
            <a:xfrm>
              <a:off x="2027987" y="2444843"/>
              <a:ext cx="15105" cy="14843"/>
            </a:xfrm>
            <a:custGeom>
              <a:avLst/>
              <a:gdLst/>
              <a:ahLst/>
              <a:cxnLst/>
              <a:rect l="l" t="t" r="r" b="b"/>
              <a:pathLst>
                <a:path w="578" h="568" extrusionOk="0">
                  <a:moveTo>
                    <a:pt x="0" y="0"/>
                  </a:moveTo>
                  <a:lnTo>
                    <a:pt x="0" y="433"/>
                  </a:lnTo>
                  <a:cubicBezTo>
                    <a:pt x="0" y="510"/>
                    <a:pt x="48" y="568"/>
                    <a:pt x="125" y="568"/>
                  </a:cubicBezTo>
                  <a:lnTo>
                    <a:pt x="577" y="568"/>
                  </a:lnTo>
                  <a:lnTo>
                    <a:pt x="577" y="135"/>
                  </a:lnTo>
                  <a:cubicBezTo>
                    <a:pt x="577" y="58"/>
                    <a:pt x="520" y="0"/>
                    <a:pt x="452"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7" name="Google Shape;23077;p82"/>
            <p:cNvSpPr/>
            <p:nvPr/>
          </p:nvSpPr>
          <p:spPr>
            <a:xfrm>
              <a:off x="1842029" y="2542788"/>
              <a:ext cx="26420" cy="23441"/>
            </a:xfrm>
            <a:custGeom>
              <a:avLst/>
              <a:gdLst/>
              <a:ahLst/>
              <a:cxnLst/>
              <a:rect l="l" t="t" r="r" b="b"/>
              <a:pathLst>
                <a:path w="1011" h="897" extrusionOk="0">
                  <a:moveTo>
                    <a:pt x="553" y="1"/>
                  </a:moveTo>
                  <a:cubicBezTo>
                    <a:pt x="539" y="1"/>
                    <a:pt x="524" y="1"/>
                    <a:pt x="510" y="3"/>
                  </a:cubicBezTo>
                  <a:cubicBezTo>
                    <a:pt x="481" y="3"/>
                    <a:pt x="443" y="12"/>
                    <a:pt x="414" y="22"/>
                  </a:cubicBezTo>
                  <a:cubicBezTo>
                    <a:pt x="87" y="137"/>
                    <a:pt x="0" y="560"/>
                    <a:pt x="260" y="791"/>
                  </a:cubicBezTo>
                  <a:cubicBezTo>
                    <a:pt x="348" y="863"/>
                    <a:pt x="451" y="896"/>
                    <a:pt x="552" y="896"/>
                  </a:cubicBezTo>
                  <a:cubicBezTo>
                    <a:pt x="761" y="896"/>
                    <a:pt x="962" y="755"/>
                    <a:pt x="1001" y="522"/>
                  </a:cubicBezTo>
                  <a:cubicBezTo>
                    <a:pt x="1010" y="445"/>
                    <a:pt x="1001" y="378"/>
                    <a:pt x="981" y="310"/>
                  </a:cubicBezTo>
                  <a:cubicBezTo>
                    <a:pt x="919" y="122"/>
                    <a:pt x="747" y="1"/>
                    <a:pt x="55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8" name="Google Shape;23078;p82"/>
            <p:cNvSpPr/>
            <p:nvPr/>
          </p:nvSpPr>
          <p:spPr>
            <a:xfrm>
              <a:off x="2012648" y="2542788"/>
              <a:ext cx="27178" cy="23441"/>
            </a:xfrm>
            <a:custGeom>
              <a:avLst/>
              <a:gdLst/>
              <a:ahLst/>
              <a:cxnLst/>
              <a:rect l="l" t="t" r="r" b="b"/>
              <a:pathLst>
                <a:path w="1040" h="897" extrusionOk="0">
                  <a:moveTo>
                    <a:pt x="566" y="0"/>
                  </a:moveTo>
                  <a:cubicBezTo>
                    <a:pt x="551" y="0"/>
                    <a:pt x="535" y="1"/>
                    <a:pt x="520" y="3"/>
                  </a:cubicBezTo>
                  <a:cubicBezTo>
                    <a:pt x="183" y="31"/>
                    <a:pt x="1" y="416"/>
                    <a:pt x="193" y="704"/>
                  </a:cubicBezTo>
                  <a:cubicBezTo>
                    <a:pt x="282" y="834"/>
                    <a:pt x="421" y="897"/>
                    <a:pt x="559" y="897"/>
                  </a:cubicBezTo>
                  <a:cubicBezTo>
                    <a:pt x="720" y="897"/>
                    <a:pt x="880" y="812"/>
                    <a:pt x="962" y="647"/>
                  </a:cubicBezTo>
                  <a:cubicBezTo>
                    <a:pt x="982" y="608"/>
                    <a:pt x="1001" y="560"/>
                    <a:pt x="1010" y="522"/>
                  </a:cubicBezTo>
                  <a:cubicBezTo>
                    <a:pt x="1039" y="329"/>
                    <a:pt x="943" y="137"/>
                    <a:pt x="760" y="41"/>
                  </a:cubicBezTo>
                  <a:cubicBezTo>
                    <a:pt x="705" y="17"/>
                    <a:pt x="637" y="0"/>
                    <a:pt x="566"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79" name="Google Shape;23079;p82"/>
            <p:cNvSpPr/>
            <p:nvPr/>
          </p:nvSpPr>
          <p:spPr>
            <a:xfrm>
              <a:off x="1855095" y="2542788"/>
              <a:ext cx="13354" cy="13693"/>
            </a:xfrm>
            <a:custGeom>
              <a:avLst/>
              <a:gdLst/>
              <a:ahLst/>
              <a:cxnLst/>
              <a:rect l="l" t="t" r="r" b="b"/>
              <a:pathLst>
                <a:path w="511" h="524" extrusionOk="0">
                  <a:moveTo>
                    <a:pt x="61" y="1"/>
                  </a:moveTo>
                  <a:cubicBezTo>
                    <a:pt x="47" y="1"/>
                    <a:pt x="33" y="1"/>
                    <a:pt x="20" y="3"/>
                  </a:cubicBezTo>
                  <a:cubicBezTo>
                    <a:pt x="0" y="70"/>
                    <a:pt x="10" y="147"/>
                    <a:pt x="29" y="214"/>
                  </a:cubicBezTo>
                  <a:cubicBezTo>
                    <a:pt x="92" y="402"/>
                    <a:pt x="263" y="524"/>
                    <a:pt x="458" y="524"/>
                  </a:cubicBezTo>
                  <a:cubicBezTo>
                    <a:pt x="472" y="524"/>
                    <a:pt x="486" y="523"/>
                    <a:pt x="501" y="522"/>
                  </a:cubicBezTo>
                  <a:cubicBezTo>
                    <a:pt x="510" y="445"/>
                    <a:pt x="501" y="378"/>
                    <a:pt x="481" y="310"/>
                  </a:cubicBezTo>
                  <a:cubicBezTo>
                    <a:pt x="419" y="122"/>
                    <a:pt x="247" y="1"/>
                    <a:pt x="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0" name="Google Shape;23080;p82"/>
            <p:cNvSpPr/>
            <p:nvPr/>
          </p:nvSpPr>
          <p:spPr>
            <a:xfrm>
              <a:off x="2025479" y="2542788"/>
              <a:ext cx="14347" cy="13720"/>
            </a:xfrm>
            <a:custGeom>
              <a:avLst/>
              <a:gdLst/>
              <a:ahLst/>
              <a:cxnLst/>
              <a:rect l="l" t="t" r="r" b="b"/>
              <a:pathLst>
                <a:path w="549" h="525" extrusionOk="0">
                  <a:moveTo>
                    <a:pt x="79" y="0"/>
                  </a:moveTo>
                  <a:cubicBezTo>
                    <a:pt x="65" y="0"/>
                    <a:pt x="52" y="1"/>
                    <a:pt x="39" y="3"/>
                  </a:cubicBezTo>
                  <a:cubicBezTo>
                    <a:pt x="0" y="195"/>
                    <a:pt x="96" y="387"/>
                    <a:pt x="279" y="474"/>
                  </a:cubicBezTo>
                  <a:cubicBezTo>
                    <a:pt x="335" y="506"/>
                    <a:pt x="404" y="524"/>
                    <a:pt x="475" y="524"/>
                  </a:cubicBezTo>
                  <a:cubicBezTo>
                    <a:pt x="490" y="524"/>
                    <a:pt x="505" y="523"/>
                    <a:pt x="519" y="522"/>
                  </a:cubicBezTo>
                  <a:cubicBezTo>
                    <a:pt x="548" y="329"/>
                    <a:pt x="452" y="137"/>
                    <a:pt x="279" y="51"/>
                  </a:cubicBezTo>
                  <a:cubicBezTo>
                    <a:pt x="215" y="19"/>
                    <a:pt x="145" y="0"/>
                    <a:pt x="79"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1" name="Google Shape;23081;p82"/>
            <p:cNvSpPr/>
            <p:nvPr/>
          </p:nvSpPr>
          <p:spPr>
            <a:xfrm>
              <a:off x="1864633" y="2661691"/>
              <a:ext cx="154835" cy="130950"/>
            </a:xfrm>
            <a:custGeom>
              <a:avLst/>
              <a:gdLst/>
              <a:ahLst/>
              <a:cxnLst/>
              <a:rect l="l" t="t" r="r" b="b"/>
              <a:pathLst>
                <a:path w="5925" h="5011" extrusionOk="0">
                  <a:moveTo>
                    <a:pt x="1" y="1"/>
                  </a:moveTo>
                  <a:lnTo>
                    <a:pt x="1" y="4694"/>
                  </a:lnTo>
                  <a:cubicBezTo>
                    <a:pt x="1" y="4867"/>
                    <a:pt x="136" y="5011"/>
                    <a:pt x="318" y="5011"/>
                  </a:cubicBezTo>
                  <a:lnTo>
                    <a:pt x="5607" y="5011"/>
                  </a:lnTo>
                  <a:cubicBezTo>
                    <a:pt x="5780" y="5001"/>
                    <a:pt x="5924" y="4867"/>
                    <a:pt x="5924" y="4694"/>
                  </a:cubicBezTo>
                  <a:lnTo>
                    <a:pt x="5924" y="1"/>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2" name="Google Shape;23082;p82"/>
            <p:cNvSpPr/>
            <p:nvPr/>
          </p:nvSpPr>
          <p:spPr>
            <a:xfrm>
              <a:off x="1889276" y="2684818"/>
              <a:ext cx="105549" cy="84460"/>
            </a:xfrm>
            <a:custGeom>
              <a:avLst/>
              <a:gdLst/>
              <a:ahLst/>
              <a:cxnLst/>
              <a:rect l="l" t="t" r="r" b="b"/>
              <a:pathLst>
                <a:path w="4039" h="3232" extrusionOk="0">
                  <a:moveTo>
                    <a:pt x="231" y="1"/>
                  </a:moveTo>
                  <a:cubicBezTo>
                    <a:pt x="106" y="1"/>
                    <a:pt x="0" y="106"/>
                    <a:pt x="0" y="231"/>
                  </a:cubicBezTo>
                  <a:lnTo>
                    <a:pt x="0" y="3001"/>
                  </a:lnTo>
                  <a:cubicBezTo>
                    <a:pt x="0" y="3126"/>
                    <a:pt x="106" y="3232"/>
                    <a:pt x="231" y="3232"/>
                  </a:cubicBezTo>
                  <a:lnTo>
                    <a:pt x="3799" y="3232"/>
                  </a:lnTo>
                  <a:cubicBezTo>
                    <a:pt x="3933" y="3232"/>
                    <a:pt x="4039" y="3126"/>
                    <a:pt x="4039" y="3001"/>
                  </a:cubicBezTo>
                  <a:lnTo>
                    <a:pt x="4039" y="231"/>
                  </a:lnTo>
                  <a:cubicBezTo>
                    <a:pt x="4039" y="106"/>
                    <a:pt x="3933" y="1"/>
                    <a:pt x="3799"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3" name="Google Shape;23083;p82"/>
            <p:cNvSpPr/>
            <p:nvPr/>
          </p:nvSpPr>
          <p:spPr>
            <a:xfrm>
              <a:off x="1828466" y="2655915"/>
              <a:ext cx="227196" cy="11342"/>
            </a:xfrm>
            <a:custGeom>
              <a:avLst/>
              <a:gdLst/>
              <a:ahLst/>
              <a:cxnLst/>
              <a:rect l="l" t="t" r="r" b="b"/>
              <a:pathLst>
                <a:path w="8694" h="434" extrusionOk="0">
                  <a:moveTo>
                    <a:pt x="279" y="1"/>
                  </a:moveTo>
                  <a:cubicBezTo>
                    <a:pt x="0" y="1"/>
                    <a:pt x="0" y="433"/>
                    <a:pt x="279" y="433"/>
                  </a:cubicBezTo>
                  <a:lnTo>
                    <a:pt x="8405" y="433"/>
                  </a:lnTo>
                  <a:cubicBezTo>
                    <a:pt x="8693" y="433"/>
                    <a:pt x="8693" y="1"/>
                    <a:pt x="8405"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4" name="Google Shape;23084;p82"/>
            <p:cNvSpPr/>
            <p:nvPr/>
          </p:nvSpPr>
          <p:spPr>
            <a:xfrm>
              <a:off x="1821671" y="2482030"/>
              <a:ext cx="243790" cy="44007"/>
            </a:xfrm>
            <a:custGeom>
              <a:avLst/>
              <a:gdLst/>
              <a:ahLst/>
              <a:cxnLst/>
              <a:rect l="l" t="t" r="r" b="b"/>
              <a:pathLst>
                <a:path w="9329" h="1684" extrusionOk="0">
                  <a:moveTo>
                    <a:pt x="1" y="0"/>
                  </a:moveTo>
                  <a:lnTo>
                    <a:pt x="1" y="1683"/>
                  </a:lnTo>
                  <a:lnTo>
                    <a:pt x="9328" y="1683"/>
                  </a:lnTo>
                  <a:lnTo>
                    <a:pt x="9328" y="0"/>
                  </a:lnTo>
                  <a:close/>
                </a:path>
              </a:pathLst>
            </a:custGeom>
            <a:solidFill>
              <a:srgbClr val="97AC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5" name="Google Shape;23085;p82"/>
            <p:cNvSpPr/>
            <p:nvPr/>
          </p:nvSpPr>
          <p:spPr>
            <a:xfrm>
              <a:off x="1842525" y="2482030"/>
              <a:ext cx="223172" cy="44007"/>
            </a:xfrm>
            <a:custGeom>
              <a:avLst/>
              <a:gdLst/>
              <a:ahLst/>
              <a:cxnLst/>
              <a:rect l="l" t="t" r="r" b="b"/>
              <a:pathLst>
                <a:path w="8540" h="1684" extrusionOk="0">
                  <a:moveTo>
                    <a:pt x="1" y="0"/>
                  </a:moveTo>
                  <a:lnTo>
                    <a:pt x="1" y="1683"/>
                  </a:lnTo>
                  <a:lnTo>
                    <a:pt x="8540" y="1683"/>
                  </a:lnTo>
                  <a:lnTo>
                    <a:pt x="8540"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6" name="Google Shape;23086;p82"/>
            <p:cNvSpPr/>
            <p:nvPr/>
          </p:nvSpPr>
          <p:spPr>
            <a:xfrm>
              <a:off x="1884494" y="2447848"/>
              <a:ext cx="114878" cy="114878"/>
            </a:xfrm>
            <a:custGeom>
              <a:avLst/>
              <a:gdLst/>
              <a:ahLst/>
              <a:cxnLst/>
              <a:rect l="l" t="t" r="r" b="b"/>
              <a:pathLst>
                <a:path w="4396" h="4396" extrusionOk="0">
                  <a:moveTo>
                    <a:pt x="2203" y="1"/>
                  </a:moveTo>
                  <a:cubicBezTo>
                    <a:pt x="981" y="1"/>
                    <a:pt x="1" y="981"/>
                    <a:pt x="1" y="2203"/>
                  </a:cubicBezTo>
                  <a:cubicBezTo>
                    <a:pt x="1" y="3414"/>
                    <a:pt x="981" y="4395"/>
                    <a:pt x="2203" y="4395"/>
                  </a:cubicBezTo>
                  <a:cubicBezTo>
                    <a:pt x="3414" y="4395"/>
                    <a:pt x="4395" y="3414"/>
                    <a:pt x="4395" y="2203"/>
                  </a:cubicBezTo>
                  <a:cubicBezTo>
                    <a:pt x="4395" y="981"/>
                    <a:pt x="3414" y="1"/>
                    <a:pt x="2203"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7" name="Google Shape;23087;p82"/>
            <p:cNvSpPr/>
            <p:nvPr/>
          </p:nvSpPr>
          <p:spPr>
            <a:xfrm>
              <a:off x="1902342" y="2471054"/>
              <a:ext cx="78162" cy="69565"/>
            </a:xfrm>
            <a:custGeom>
              <a:avLst/>
              <a:gdLst/>
              <a:ahLst/>
              <a:cxnLst/>
              <a:rect l="l" t="t" r="r" b="b"/>
              <a:pathLst>
                <a:path w="2991" h="2662" extrusionOk="0">
                  <a:moveTo>
                    <a:pt x="1500" y="1"/>
                  </a:moveTo>
                  <a:cubicBezTo>
                    <a:pt x="1107" y="1"/>
                    <a:pt x="718" y="171"/>
                    <a:pt x="452" y="497"/>
                  </a:cubicBezTo>
                  <a:cubicBezTo>
                    <a:pt x="0" y="1074"/>
                    <a:pt x="87" y="1911"/>
                    <a:pt x="664" y="2372"/>
                  </a:cubicBezTo>
                  <a:cubicBezTo>
                    <a:pt x="907" y="2567"/>
                    <a:pt x="1201" y="2661"/>
                    <a:pt x="1493" y="2661"/>
                  </a:cubicBezTo>
                  <a:cubicBezTo>
                    <a:pt x="1881" y="2661"/>
                    <a:pt x="2266" y="2494"/>
                    <a:pt x="2529" y="2171"/>
                  </a:cubicBezTo>
                  <a:lnTo>
                    <a:pt x="2539" y="2161"/>
                  </a:lnTo>
                  <a:cubicBezTo>
                    <a:pt x="2991" y="1584"/>
                    <a:pt x="2895" y="747"/>
                    <a:pt x="2327" y="286"/>
                  </a:cubicBezTo>
                  <a:cubicBezTo>
                    <a:pt x="2082" y="94"/>
                    <a:pt x="1790" y="1"/>
                    <a:pt x="1500"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8" name="Google Shape;23088;p82"/>
            <p:cNvSpPr/>
            <p:nvPr/>
          </p:nvSpPr>
          <p:spPr>
            <a:xfrm>
              <a:off x="1912743" y="2470427"/>
              <a:ext cx="75680" cy="58641"/>
            </a:xfrm>
            <a:custGeom>
              <a:avLst/>
              <a:gdLst/>
              <a:ahLst/>
              <a:cxnLst/>
              <a:rect l="l" t="t" r="r" b="b"/>
              <a:pathLst>
                <a:path w="2896" h="2244" extrusionOk="0">
                  <a:moveTo>
                    <a:pt x="1152" y="1"/>
                  </a:moveTo>
                  <a:cubicBezTo>
                    <a:pt x="1025" y="1"/>
                    <a:pt x="892" y="19"/>
                    <a:pt x="756" y="60"/>
                  </a:cubicBezTo>
                  <a:cubicBezTo>
                    <a:pt x="1" y="953"/>
                    <a:pt x="694" y="2244"/>
                    <a:pt x="1747" y="2244"/>
                  </a:cubicBezTo>
                  <a:cubicBezTo>
                    <a:pt x="1874" y="2244"/>
                    <a:pt x="2006" y="2225"/>
                    <a:pt x="2141" y="2185"/>
                  </a:cubicBezTo>
                  <a:cubicBezTo>
                    <a:pt x="2896" y="1284"/>
                    <a:pt x="2204" y="1"/>
                    <a:pt x="1152"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89" name="Google Shape;23089;p82"/>
            <p:cNvSpPr/>
            <p:nvPr/>
          </p:nvSpPr>
          <p:spPr>
            <a:xfrm>
              <a:off x="1937020" y="2488563"/>
              <a:ext cx="22134" cy="22134"/>
            </a:xfrm>
            <a:custGeom>
              <a:avLst/>
              <a:gdLst/>
              <a:ahLst/>
              <a:cxnLst/>
              <a:rect l="l" t="t" r="r" b="b"/>
              <a:pathLst>
                <a:path w="847" h="847" extrusionOk="0">
                  <a:moveTo>
                    <a:pt x="423" y="0"/>
                  </a:moveTo>
                  <a:cubicBezTo>
                    <a:pt x="193" y="0"/>
                    <a:pt x="0" y="193"/>
                    <a:pt x="0" y="424"/>
                  </a:cubicBezTo>
                  <a:cubicBezTo>
                    <a:pt x="0" y="654"/>
                    <a:pt x="193" y="847"/>
                    <a:pt x="423" y="847"/>
                  </a:cubicBezTo>
                  <a:cubicBezTo>
                    <a:pt x="654" y="847"/>
                    <a:pt x="847" y="654"/>
                    <a:pt x="847" y="424"/>
                  </a:cubicBezTo>
                  <a:cubicBezTo>
                    <a:pt x="847" y="193"/>
                    <a:pt x="654" y="0"/>
                    <a:pt x="423" y="0"/>
                  </a:cubicBez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90" name="Google Shape;23090;p82"/>
          <p:cNvGrpSpPr/>
          <p:nvPr/>
        </p:nvGrpSpPr>
        <p:grpSpPr>
          <a:xfrm>
            <a:off x="4804758" y="3234670"/>
            <a:ext cx="276796" cy="488852"/>
            <a:chOff x="3603568" y="2426002"/>
            <a:chExt cx="207597" cy="366639"/>
          </a:xfrm>
        </p:grpSpPr>
        <p:sp>
          <p:nvSpPr>
            <p:cNvPr id="23091" name="Google Shape;23091;p82"/>
            <p:cNvSpPr/>
            <p:nvPr/>
          </p:nvSpPr>
          <p:spPr>
            <a:xfrm>
              <a:off x="3629465" y="2426002"/>
              <a:ext cx="155828" cy="203050"/>
            </a:xfrm>
            <a:custGeom>
              <a:avLst/>
              <a:gdLst/>
              <a:ahLst/>
              <a:cxnLst/>
              <a:rect l="l" t="t" r="r" b="b"/>
              <a:pathLst>
                <a:path w="5963" h="7770" extrusionOk="0">
                  <a:moveTo>
                    <a:pt x="1933" y="0"/>
                  </a:moveTo>
                  <a:cubicBezTo>
                    <a:pt x="866" y="0"/>
                    <a:pt x="0" y="865"/>
                    <a:pt x="0" y="1933"/>
                  </a:cubicBezTo>
                  <a:lnTo>
                    <a:pt x="0" y="7501"/>
                  </a:lnTo>
                  <a:cubicBezTo>
                    <a:pt x="0" y="7645"/>
                    <a:pt x="125" y="7770"/>
                    <a:pt x="279" y="7770"/>
                  </a:cubicBezTo>
                  <a:lnTo>
                    <a:pt x="5683" y="7770"/>
                  </a:lnTo>
                  <a:cubicBezTo>
                    <a:pt x="5837" y="7770"/>
                    <a:pt x="5962" y="7645"/>
                    <a:pt x="5962" y="7501"/>
                  </a:cubicBezTo>
                  <a:lnTo>
                    <a:pt x="5962" y="1933"/>
                  </a:lnTo>
                  <a:lnTo>
                    <a:pt x="5953" y="1933"/>
                  </a:lnTo>
                  <a:cubicBezTo>
                    <a:pt x="5953" y="865"/>
                    <a:pt x="5087" y="0"/>
                    <a:pt x="4029" y="0"/>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2" name="Google Shape;23092;p82"/>
            <p:cNvSpPr/>
            <p:nvPr/>
          </p:nvSpPr>
          <p:spPr>
            <a:xfrm>
              <a:off x="3657114" y="2451376"/>
              <a:ext cx="128180" cy="177675"/>
            </a:xfrm>
            <a:custGeom>
              <a:avLst/>
              <a:gdLst/>
              <a:ahLst/>
              <a:cxnLst/>
              <a:rect l="l" t="t" r="r" b="b"/>
              <a:pathLst>
                <a:path w="4905" h="6799" extrusionOk="0">
                  <a:moveTo>
                    <a:pt x="1394" y="0"/>
                  </a:moveTo>
                  <a:cubicBezTo>
                    <a:pt x="625" y="0"/>
                    <a:pt x="0" y="625"/>
                    <a:pt x="10" y="1395"/>
                  </a:cubicBezTo>
                  <a:lnTo>
                    <a:pt x="10" y="6799"/>
                  </a:lnTo>
                  <a:lnTo>
                    <a:pt x="4625" y="6799"/>
                  </a:lnTo>
                  <a:cubicBezTo>
                    <a:pt x="4779" y="6799"/>
                    <a:pt x="4904" y="6674"/>
                    <a:pt x="4904" y="6530"/>
                  </a:cubicBezTo>
                  <a:lnTo>
                    <a:pt x="4904" y="962"/>
                  </a:lnTo>
                  <a:cubicBezTo>
                    <a:pt x="4904" y="625"/>
                    <a:pt x="4818" y="298"/>
                    <a:pt x="4654"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3" name="Google Shape;23093;p82"/>
            <p:cNvSpPr/>
            <p:nvPr/>
          </p:nvSpPr>
          <p:spPr>
            <a:xfrm>
              <a:off x="3603568" y="2556403"/>
              <a:ext cx="207597" cy="236238"/>
            </a:xfrm>
            <a:custGeom>
              <a:avLst/>
              <a:gdLst/>
              <a:ahLst/>
              <a:cxnLst/>
              <a:rect l="l" t="t" r="r" b="b"/>
              <a:pathLst>
                <a:path w="7944" h="9040" extrusionOk="0">
                  <a:moveTo>
                    <a:pt x="405" y="1"/>
                  </a:moveTo>
                  <a:cubicBezTo>
                    <a:pt x="184" y="1"/>
                    <a:pt x="1" y="174"/>
                    <a:pt x="1" y="395"/>
                  </a:cubicBezTo>
                  <a:lnTo>
                    <a:pt x="1" y="8636"/>
                  </a:lnTo>
                  <a:cubicBezTo>
                    <a:pt x="1" y="8857"/>
                    <a:pt x="184" y="9040"/>
                    <a:pt x="405" y="9040"/>
                  </a:cubicBezTo>
                  <a:lnTo>
                    <a:pt x="7540" y="9040"/>
                  </a:lnTo>
                  <a:cubicBezTo>
                    <a:pt x="7761" y="9040"/>
                    <a:pt x="7944" y="8857"/>
                    <a:pt x="7944" y="8636"/>
                  </a:cubicBezTo>
                  <a:lnTo>
                    <a:pt x="7944" y="395"/>
                  </a:lnTo>
                  <a:cubicBezTo>
                    <a:pt x="7944" y="174"/>
                    <a:pt x="7761" y="1"/>
                    <a:pt x="7540"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4" name="Google Shape;23094;p82"/>
            <p:cNvSpPr/>
            <p:nvPr/>
          </p:nvSpPr>
          <p:spPr>
            <a:xfrm>
              <a:off x="3634979" y="2556403"/>
              <a:ext cx="176185" cy="206839"/>
            </a:xfrm>
            <a:custGeom>
              <a:avLst/>
              <a:gdLst/>
              <a:ahLst/>
              <a:cxnLst/>
              <a:rect l="l" t="t" r="r" b="b"/>
              <a:pathLst>
                <a:path w="6742" h="7915" extrusionOk="0">
                  <a:moveTo>
                    <a:pt x="1" y="1"/>
                  </a:moveTo>
                  <a:lnTo>
                    <a:pt x="1" y="7511"/>
                  </a:lnTo>
                  <a:cubicBezTo>
                    <a:pt x="1" y="7732"/>
                    <a:pt x="174" y="7915"/>
                    <a:pt x="395" y="7915"/>
                  </a:cubicBezTo>
                  <a:lnTo>
                    <a:pt x="6742" y="7915"/>
                  </a:lnTo>
                  <a:lnTo>
                    <a:pt x="6742" y="395"/>
                  </a:lnTo>
                  <a:cubicBezTo>
                    <a:pt x="6742" y="174"/>
                    <a:pt x="6559" y="1"/>
                    <a:pt x="6338" y="1"/>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5" name="Google Shape;23095;p82"/>
            <p:cNvSpPr/>
            <p:nvPr/>
          </p:nvSpPr>
          <p:spPr>
            <a:xfrm>
              <a:off x="3603568" y="2623511"/>
              <a:ext cx="207597" cy="101786"/>
            </a:xfrm>
            <a:custGeom>
              <a:avLst/>
              <a:gdLst/>
              <a:ahLst/>
              <a:cxnLst/>
              <a:rect l="l" t="t" r="r" b="b"/>
              <a:pathLst>
                <a:path w="7944" h="3895" extrusionOk="0">
                  <a:moveTo>
                    <a:pt x="1" y="0"/>
                  </a:moveTo>
                  <a:lnTo>
                    <a:pt x="1" y="3895"/>
                  </a:lnTo>
                  <a:lnTo>
                    <a:pt x="7944" y="3895"/>
                  </a:lnTo>
                  <a:lnTo>
                    <a:pt x="7944" y="0"/>
                  </a:lnTo>
                  <a:close/>
                </a:path>
              </a:pathLst>
            </a:custGeom>
            <a:solidFill>
              <a:srgbClr val="EC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6" name="Google Shape;23096;p82"/>
            <p:cNvSpPr/>
            <p:nvPr/>
          </p:nvSpPr>
          <p:spPr>
            <a:xfrm>
              <a:off x="3603568" y="2623511"/>
              <a:ext cx="31437" cy="101786"/>
            </a:xfrm>
            <a:custGeom>
              <a:avLst/>
              <a:gdLst/>
              <a:ahLst/>
              <a:cxnLst/>
              <a:rect l="l" t="t" r="r" b="b"/>
              <a:pathLst>
                <a:path w="1203" h="3895" extrusionOk="0">
                  <a:moveTo>
                    <a:pt x="1" y="0"/>
                  </a:moveTo>
                  <a:lnTo>
                    <a:pt x="1" y="3895"/>
                  </a:lnTo>
                  <a:lnTo>
                    <a:pt x="1203" y="3895"/>
                  </a:lnTo>
                  <a:lnTo>
                    <a:pt x="1203" y="0"/>
                  </a:ln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097" name="Google Shape;23097;p82"/>
          <p:cNvGrpSpPr/>
          <p:nvPr/>
        </p:nvGrpSpPr>
        <p:grpSpPr>
          <a:xfrm>
            <a:off x="2994821" y="3234669"/>
            <a:ext cx="365889" cy="488539"/>
            <a:chOff x="2246115" y="2426002"/>
            <a:chExt cx="274417" cy="366404"/>
          </a:xfrm>
        </p:grpSpPr>
        <p:sp>
          <p:nvSpPr>
            <p:cNvPr id="23098" name="Google Shape;23098;p82"/>
            <p:cNvSpPr/>
            <p:nvPr/>
          </p:nvSpPr>
          <p:spPr>
            <a:xfrm>
              <a:off x="2246115" y="2440819"/>
              <a:ext cx="274417" cy="148798"/>
            </a:xfrm>
            <a:custGeom>
              <a:avLst/>
              <a:gdLst/>
              <a:ahLst/>
              <a:cxnLst/>
              <a:rect l="l" t="t" r="r" b="b"/>
              <a:pathLst>
                <a:path w="10501" h="5694" extrusionOk="0">
                  <a:moveTo>
                    <a:pt x="3510" y="0"/>
                  </a:moveTo>
                  <a:cubicBezTo>
                    <a:pt x="1577" y="0"/>
                    <a:pt x="0" y="1443"/>
                    <a:pt x="0" y="3212"/>
                  </a:cubicBezTo>
                  <a:lnTo>
                    <a:pt x="0" y="4789"/>
                  </a:lnTo>
                  <a:cubicBezTo>
                    <a:pt x="19" y="5297"/>
                    <a:pt x="442" y="5694"/>
                    <a:pt x="945" y="5694"/>
                  </a:cubicBezTo>
                  <a:cubicBezTo>
                    <a:pt x="957" y="5694"/>
                    <a:pt x="969" y="5694"/>
                    <a:pt x="981" y="5693"/>
                  </a:cubicBezTo>
                  <a:lnTo>
                    <a:pt x="1635" y="5693"/>
                  </a:lnTo>
                  <a:cubicBezTo>
                    <a:pt x="1904" y="5674"/>
                    <a:pt x="1904" y="5289"/>
                    <a:pt x="1635" y="5270"/>
                  </a:cubicBezTo>
                  <a:lnTo>
                    <a:pt x="971" y="5270"/>
                  </a:lnTo>
                  <a:cubicBezTo>
                    <a:pt x="965" y="5270"/>
                    <a:pt x="959" y="5270"/>
                    <a:pt x="953" y="5270"/>
                  </a:cubicBezTo>
                  <a:cubicBezTo>
                    <a:pt x="682" y="5270"/>
                    <a:pt x="452" y="5062"/>
                    <a:pt x="433" y="4789"/>
                  </a:cubicBezTo>
                  <a:lnTo>
                    <a:pt x="433" y="3212"/>
                  </a:lnTo>
                  <a:cubicBezTo>
                    <a:pt x="433" y="1683"/>
                    <a:pt x="1808" y="433"/>
                    <a:pt x="3510" y="433"/>
                  </a:cubicBezTo>
                  <a:lnTo>
                    <a:pt x="6991" y="433"/>
                  </a:lnTo>
                  <a:cubicBezTo>
                    <a:pt x="8693" y="433"/>
                    <a:pt x="10068" y="1683"/>
                    <a:pt x="10068" y="3212"/>
                  </a:cubicBezTo>
                  <a:lnTo>
                    <a:pt x="10068" y="4789"/>
                  </a:lnTo>
                  <a:cubicBezTo>
                    <a:pt x="10050" y="5057"/>
                    <a:pt x="9828" y="5271"/>
                    <a:pt x="9563" y="5271"/>
                  </a:cubicBezTo>
                  <a:cubicBezTo>
                    <a:pt x="9552" y="5271"/>
                    <a:pt x="9541" y="5271"/>
                    <a:pt x="9530" y="5270"/>
                  </a:cubicBezTo>
                  <a:lnTo>
                    <a:pt x="8779" y="5270"/>
                  </a:lnTo>
                  <a:cubicBezTo>
                    <a:pt x="8510" y="5289"/>
                    <a:pt x="8510" y="5674"/>
                    <a:pt x="8779" y="5693"/>
                  </a:cubicBezTo>
                  <a:lnTo>
                    <a:pt x="9530" y="5693"/>
                  </a:lnTo>
                  <a:cubicBezTo>
                    <a:pt x="9541" y="5694"/>
                    <a:pt x="9553" y="5694"/>
                    <a:pt x="9565" y="5694"/>
                  </a:cubicBezTo>
                  <a:cubicBezTo>
                    <a:pt x="10068" y="5694"/>
                    <a:pt x="10482" y="5297"/>
                    <a:pt x="10501" y="4789"/>
                  </a:cubicBezTo>
                  <a:lnTo>
                    <a:pt x="10501" y="3212"/>
                  </a:lnTo>
                  <a:cubicBezTo>
                    <a:pt x="10501" y="1443"/>
                    <a:pt x="8933" y="0"/>
                    <a:pt x="6991"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099" name="Google Shape;23099;p82"/>
            <p:cNvSpPr/>
            <p:nvPr/>
          </p:nvSpPr>
          <p:spPr>
            <a:xfrm>
              <a:off x="2285053" y="2520471"/>
              <a:ext cx="196543" cy="271935"/>
            </a:xfrm>
            <a:custGeom>
              <a:avLst/>
              <a:gdLst/>
              <a:ahLst/>
              <a:cxnLst/>
              <a:rect l="l" t="t" r="r" b="b"/>
              <a:pathLst>
                <a:path w="7521" h="10406" extrusionOk="0">
                  <a:moveTo>
                    <a:pt x="626" y="1"/>
                  </a:moveTo>
                  <a:cubicBezTo>
                    <a:pt x="308" y="1"/>
                    <a:pt x="39" y="231"/>
                    <a:pt x="1" y="549"/>
                  </a:cubicBezTo>
                  <a:cubicBezTo>
                    <a:pt x="1" y="568"/>
                    <a:pt x="1" y="597"/>
                    <a:pt x="1" y="626"/>
                  </a:cubicBezTo>
                  <a:lnTo>
                    <a:pt x="1" y="9088"/>
                  </a:lnTo>
                  <a:cubicBezTo>
                    <a:pt x="10" y="9809"/>
                    <a:pt x="597" y="10405"/>
                    <a:pt x="1328" y="10405"/>
                  </a:cubicBezTo>
                  <a:lnTo>
                    <a:pt x="6203" y="10405"/>
                  </a:lnTo>
                  <a:cubicBezTo>
                    <a:pt x="6934" y="10405"/>
                    <a:pt x="7520" y="9819"/>
                    <a:pt x="7520" y="9088"/>
                  </a:cubicBezTo>
                  <a:lnTo>
                    <a:pt x="7520" y="626"/>
                  </a:lnTo>
                  <a:cubicBezTo>
                    <a:pt x="7520" y="597"/>
                    <a:pt x="7520" y="568"/>
                    <a:pt x="7520" y="549"/>
                  </a:cubicBezTo>
                  <a:cubicBezTo>
                    <a:pt x="7482" y="231"/>
                    <a:pt x="7213" y="1"/>
                    <a:pt x="6905" y="1"/>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0" name="Google Shape;23100;p82"/>
            <p:cNvSpPr/>
            <p:nvPr/>
          </p:nvSpPr>
          <p:spPr>
            <a:xfrm>
              <a:off x="2315471" y="2520732"/>
              <a:ext cx="166124" cy="245018"/>
            </a:xfrm>
            <a:custGeom>
              <a:avLst/>
              <a:gdLst/>
              <a:ahLst/>
              <a:cxnLst/>
              <a:rect l="l" t="t" r="r" b="b"/>
              <a:pathLst>
                <a:path w="6357" h="9376" extrusionOk="0">
                  <a:moveTo>
                    <a:pt x="0" y="0"/>
                  </a:moveTo>
                  <a:lnTo>
                    <a:pt x="0" y="8049"/>
                  </a:lnTo>
                  <a:cubicBezTo>
                    <a:pt x="0" y="8780"/>
                    <a:pt x="596" y="9366"/>
                    <a:pt x="1317" y="9376"/>
                  </a:cubicBezTo>
                  <a:lnTo>
                    <a:pt x="6193" y="9376"/>
                  </a:lnTo>
                  <a:cubicBezTo>
                    <a:pt x="6241" y="9376"/>
                    <a:pt x="6279" y="9366"/>
                    <a:pt x="6327" y="9366"/>
                  </a:cubicBezTo>
                  <a:cubicBezTo>
                    <a:pt x="6347" y="9270"/>
                    <a:pt x="6356" y="9174"/>
                    <a:pt x="6356" y="9078"/>
                  </a:cubicBezTo>
                  <a:lnTo>
                    <a:pt x="6356" y="616"/>
                  </a:lnTo>
                  <a:cubicBezTo>
                    <a:pt x="6356" y="596"/>
                    <a:pt x="6356" y="568"/>
                    <a:pt x="6356" y="548"/>
                  </a:cubicBezTo>
                  <a:cubicBezTo>
                    <a:pt x="6318" y="231"/>
                    <a:pt x="6049" y="0"/>
                    <a:pt x="574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1" name="Google Shape;23101;p82"/>
            <p:cNvSpPr/>
            <p:nvPr/>
          </p:nvSpPr>
          <p:spPr>
            <a:xfrm>
              <a:off x="2285053" y="2520471"/>
              <a:ext cx="196543" cy="166882"/>
            </a:xfrm>
            <a:custGeom>
              <a:avLst/>
              <a:gdLst/>
              <a:ahLst/>
              <a:cxnLst/>
              <a:rect l="l" t="t" r="r" b="b"/>
              <a:pathLst>
                <a:path w="7521" h="6386" extrusionOk="0">
                  <a:moveTo>
                    <a:pt x="626" y="1"/>
                  </a:moveTo>
                  <a:cubicBezTo>
                    <a:pt x="279" y="1"/>
                    <a:pt x="1" y="280"/>
                    <a:pt x="1" y="626"/>
                  </a:cubicBezTo>
                  <a:lnTo>
                    <a:pt x="1" y="1520"/>
                  </a:lnTo>
                  <a:lnTo>
                    <a:pt x="914" y="1520"/>
                  </a:lnTo>
                  <a:cubicBezTo>
                    <a:pt x="1231" y="1520"/>
                    <a:pt x="1491" y="1780"/>
                    <a:pt x="1491" y="2097"/>
                  </a:cubicBezTo>
                  <a:lnTo>
                    <a:pt x="1491" y="3693"/>
                  </a:lnTo>
                  <a:cubicBezTo>
                    <a:pt x="1491" y="4059"/>
                    <a:pt x="1770" y="4357"/>
                    <a:pt x="2126" y="4395"/>
                  </a:cubicBezTo>
                  <a:cubicBezTo>
                    <a:pt x="2142" y="4396"/>
                    <a:pt x="2159" y="4397"/>
                    <a:pt x="2175" y="4397"/>
                  </a:cubicBezTo>
                  <a:cubicBezTo>
                    <a:pt x="2548" y="4397"/>
                    <a:pt x="2856" y="4090"/>
                    <a:pt x="2856" y="3712"/>
                  </a:cubicBezTo>
                  <a:lnTo>
                    <a:pt x="2856" y="5703"/>
                  </a:lnTo>
                  <a:cubicBezTo>
                    <a:pt x="2856" y="6078"/>
                    <a:pt x="3164" y="6386"/>
                    <a:pt x="3539" y="6386"/>
                  </a:cubicBezTo>
                  <a:cubicBezTo>
                    <a:pt x="3914" y="6386"/>
                    <a:pt x="4222" y="6078"/>
                    <a:pt x="4222" y="5703"/>
                  </a:cubicBezTo>
                  <a:lnTo>
                    <a:pt x="4222" y="2097"/>
                  </a:lnTo>
                  <a:cubicBezTo>
                    <a:pt x="4222" y="1770"/>
                    <a:pt x="4482" y="1510"/>
                    <a:pt x="4799" y="1510"/>
                  </a:cubicBezTo>
                  <a:lnTo>
                    <a:pt x="4991" y="1510"/>
                  </a:lnTo>
                  <a:cubicBezTo>
                    <a:pt x="5318" y="1510"/>
                    <a:pt x="5578" y="1770"/>
                    <a:pt x="5578" y="2097"/>
                  </a:cubicBezTo>
                  <a:lnTo>
                    <a:pt x="5578" y="3693"/>
                  </a:lnTo>
                  <a:cubicBezTo>
                    <a:pt x="5578" y="4049"/>
                    <a:pt x="5847" y="4357"/>
                    <a:pt x="6212" y="4386"/>
                  </a:cubicBezTo>
                  <a:cubicBezTo>
                    <a:pt x="6230" y="4387"/>
                    <a:pt x="6247" y="4387"/>
                    <a:pt x="6264" y="4387"/>
                  </a:cubicBezTo>
                  <a:cubicBezTo>
                    <a:pt x="6635" y="4387"/>
                    <a:pt x="6943" y="4090"/>
                    <a:pt x="6943" y="3712"/>
                  </a:cubicBezTo>
                  <a:lnTo>
                    <a:pt x="6943" y="2097"/>
                  </a:lnTo>
                  <a:cubicBezTo>
                    <a:pt x="6943" y="1780"/>
                    <a:pt x="7203" y="1510"/>
                    <a:pt x="7520" y="1510"/>
                  </a:cubicBezTo>
                  <a:lnTo>
                    <a:pt x="7520" y="626"/>
                  </a:lnTo>
                  <a:cubicBezTo>
                    <a:pt x="7520" y="280"/>
                    <a:pt x="7241" y="1"/>
                    <a:pt x="690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2" name="Google Shape;23102;p82"/>
            <p:cNvSpPr/>
            <p:nvPr/>
          </p:nvSpPr>
          <p:spPr>
            <a:xfrm>
              <a:off x="2335306" y="2426002"/>
              <a:ext cx="96272" cy="40218"/>
            </a:xfrm>
            <a:custGeom>
              <a:avLst/>
              <a:gdLst/>
              <a:ahLst/>
              <a:cxnLst/>
              <a:rect l="l" t="t" r="r" b="b"/>
              <a:pathLst>
                <a:path w="3684" h="1539" extrusionOk="0">
                  <a:moveTo>
                    <a:pt x="337" y="0"/>
                  </a:moveTo>
                  <a:cubicBezTo>
                    <a:pt x="155" y="0"/>
                    <a:pt x="1" y="154"/>
                    <a:pt x="1" y="346"/>
                  </a:cubicBezTo>
                  <a:lnTo>
                    <a:pt x="1" y="1202"/>
                  </a:lnTo>
                  <a:cubicBezTo>
                    <a:pt x="1" y="1385"/>
                    <a:pt x="155" y="1539"/>
                    <a:pt x="337" y="1539"/>
                  </a:cubicBezTo>
                  <a:lnTo>
                    <a:pt x="3337" y="1539"/>
                  </a:lnTo>
                  <a:cubicBezTo>
                    <a:pt x="3520" y="1539"/>
                    <a:pt x="3674" y="1385"/>
                    <a:pt x="3684" y="1202"/>
                  </a:cubicBezTo>
                  <a:lnTo>
                    <a:pt x="3684" y="346"/>
                  </a:lnTo>
                  <a:cubicBezTo>
                    <a:pt x="3674" y="154"/>
                    <a:pt x="3520" y="0"/>
                    <a:pt x="333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3" name="Google Shape;23103;p82"/>
            <p:cNvSpPr/>
            <p:nvPr/>
          </p:nvSpPr>
          <p:spPr>
            <a:xfrm>
              <a:off x="2360680" y="2426002"/>
              <a:ext cx="70897" cy="19626"/>
            </a:xfrm>
            <a:custGeom>
              <a:avLst/>
              <a:gdLst/>
              <a:ahLst/>
              <a:cxnLst/>
              <a:rect l="l" t="t" r="r" b="b"/>
              <a:pathLst>
                <a:path w="2713" h="751" extrusionOk="0">
                  <a:moveTo>
                    <a:pt x="1" y="0"/>
                  </a:moveTo>
                  <a:lnTo>
                    <a:pt x="1" y="404"/>
                  </a:lnTo>
                  <a:cubicBezTo>
                    <a:pt x="1" y="587"/>
                    <a:pt x="155" y="740"/>
                    <a:pt x="347" y="750"/>
                  </a:cubicBezTo>
                  <a:lnTo>
                    <a:pt x="2713" y="750"/>
                  </a:lnTo>
                  <a:lnTo>
                    <a:pt x="2713" y="346"/>
                  </a:lnTo>
                  <a:cubicBezTo>
                    <a:pt x="2703" y="154"/>
                    <a:pt x="2549" y="10"/>
                    <a:pt x="2366"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4" name="Google Shape;23104;p82"/>
            <p:cNvSpPr/>
            <p:nvPr/>
          </p:nvSpPr>
          <p:spPr>
            <a:xfrm>
              <a:off x="2323990" y="2591603"/>
              <a:ext cx="71394" cy="95749"/>
            </a:xfrm>
            <a:custGeom>
              <a:avLst/>
              <a:gdLst/>
              <a:ahLst/>
              <a:cxnLst/>
              <a:rect l="l" t="t" r="r" b="b"/>
              <a:pathLst>
                <a:path w="2732" h="3664" extrusionOk="0">
                  <a:moveTo>
                    <a:pt x="11" y="0"/>
                  </a:moveTo>
                  <a:cubicBezTo>
                    <a:pt x="10" y="12"/>
                    <a:pt x="10" y="24"/>
                    <a:pt x="11" y="37"/>
                  </a:cubicBezTo>
                  <a:lnTo>
                    <a:pt x="11" y="37"/>
                  </a:lnTo>
                  <a:lnTo>
                    <a:pt x="11" y="0"/>
                  </a:lnTo>
                  <a:close/>
                  <a:moveTo>
                    <a:pt x="11" y="37"/>
                  </a:moveTo>
                  <a:lnTo>
                    <a:pt x="11" y="971"/>
                  </a:lnTo>
                  <a:cubicBezTo>
                    <a:pt x="1" y="1337"/>
                    <a:pt x="280" y="1635"/>
                    <a:pt x="636" y="1664"/>
                  </a:cubicBezTo>
                  <a:cubicBezTo>
                    <a:pt x="653" y="1665"/>
                    <a:pt x="670" y="1665"/>
                    <a:pt x="687" y="1665"/>
                  </a:cubicBezTo>
                  <a:cubicBezTo>
                    <a:pt x="1059" y="1665"/>
                    <a:pt x="1366" y="1368"/>
                    <a:pt x="1366" y="990"/>
                  </a:cubicBezTo>
                  <a:lnTo>
                    <a:pt x="1366" y="96"/>
                  </a:lnTo>
                  <a:cubicBezTo>
                    <a:pt x="1320" y="449"/>
                    <a:pt x="1023" y="703"/>
                    <a:pt x="674" y="703"/>
                  </a:cubicBezTo>
                  <a:cubicBezTo>
                    <a:pt x="661" y="703"/>
                    <a:pt x="648" y="703"/>
                    <a:pt x="636" y="702"/>
                  </a:cubicBezTo>
                  <a:cubicBezTo>
                    <a:pt x="292" y="665"/>
                    <a:pt x="20" y="385"/>
                    <a:pt x="11" y="37"/>
                  </a:cubicBezTo>
                  <a:close/>
                  <a:moveTo>
                    <a:pt x="1366" y="2010"/>
                  </a:moveTo>
                  <a:lnTo>
                    <a:pt x="1366" y="2981"/>
                  </a:lnTo>
                  <a:cubicBezTo>
                    <a:pt x="1366" y="3356"/>
                    <a:pt x="1674" y="3664"/>
                    <a:pt x="2049" y="3664"/>
                  </a:cubicBezTo>
                  <a:cubicBezTo>
                    <a:pt x="2424" y="3664"/>
                    <a:pt x="2732" y="3356"/>
                    <a:pt x="2732" y="2981"/>
                  </a:cubicBezTo>
                  <a:lnTo>
                    <a:pt x="2732" y="2010"/>
                  </a:lnTo>
                  <a:cubicBezTo>
                    <a:pt x="2732" y="2385"/>
                    <a:pt x="2424" y="2692"/>
                    <a:pt x="2049" y="2692"/>
                  </a:cubicBezTo>
                  <a:cubicBezTo>
                    <a:pt x="1665" y="2692"/>
                    <a:pt x="1366" y="2385"/>
                    <a:pt x="1366" y="201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5" name="Google Shape;23105;p82"/>
            <p:cNvSpPr/>
            <p:nvPr/>
          </p:nvSpPr>
          <p:spPr>
            <a:xfrm>
              <a:off x="2430794" y="2591838"/>
              <a:ext cx="35723" cy="43563"/>
            </a:xfrm>
            <a:custGeom>
              <a:avLst/>
              <a:gdLst/>
              <a:ahLst/>
              <a:cxnLst/>
              <a:rect l="l" t="t" r="r" b="b"/>
              <a:pathLst>
                <a:path w="1367" h="1667" extrusionOk="0">
                  <a:moveTo>
                    <a:pt x="1" y="1"/>
                  </a:moveTo>
                  <a:lnTo>
                    <a:pt x="1" y="962"/>
                  </a:lnTo>
                  <a:cubicBezTo>
                    <a:pt x="1" y="1328"/>
                    <a:pt x="270" y="1626"/>
                    <a:pt x="635" y="1664"/>
                  </a:cubicBezTo>
                  <a:cubicBezTo>
                    <a:pt x="652" y="1665"/>
                    <a:pt x="669" y="1666"/>
                    <a:pt x="685" y="1666"/>
                  </a:cubicBezTo>
                  <a:cubicBezTo>
                    <a:pt x="1058" y="1666"/>
                    <a:pt x="1366" y="1359"/>
                    <a:pt x="1366" y="981"/>
                  </a:cubicBezTo>
                  <a:lnTo>
                    <a:pt x="1366" y="10"/>
                  </a:lnTo>
                  <a:cubicBezTo>
                    <a:pt x="1366" y="193"/>
                    <a:pt x="1289" y="366"/>
                    <a:pt x="1164" y="491"/>
                  </a:cubicBezTo>
                  <a:cubicBezTo>
                    <a:pt x="1029" y="626"/>
                    <a:pt x="852" y="694"/>
                    <a:pt x="672" y="694"/>
                  </a:cubicBezTo>
                  <a:cubicBezTo>
                    <a:pt x="659" y="694"/>
                    <a:pt x="647" y="694"/>
                    <a:pt x="635" y="693"/>
                  </a:cubicBezTo>
                  <a:cubicBezTo>
                    <a:pt x="270" y="664"/>
                    <a:pt x="1" y="356"/>
                    <a:pt x="1" y="1"/>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06" name="Google Shape;23106;p82"/>
          <p:cNvGrpSpPr/>
          <p:nvPr/>
        </p:nvGrpSpPr>
        <p:grpSpPr>
          <a:xfrm>
            <a:off x="3595556" y="3234670"/>
            <a:ext cx="341465" cy="488852"/>
            <a:chOff x="2696666" y="2426002"/>
            <a:chExt cx="256099" cy="366639"/>
          </a:xfrm>
        </p:grpSpPr>
        <p:sp>
          <p:nvSpPr>
            <p:cNvPr id="23107" name="Google Shape;23107;p82"/>
            <p:cNvSpPr/>
            <p:nvPr/>
          </p:nvSpPr>
          <p:spPr>
            <a:xfrm>
              <a:off x="2724811" y="2426002"/>
              <a:ext cx="227954" cy="86446"/>
            </a:xfrm>
            <a:custGeom>
              <a:avLst/>
              <a:gdLst/>
              <a:ahLst/>
              <a:cxnLst/>
              <a:rect l="l" t="t" r="r" b="b"/>
              <a:pathLst>
                <a:path w="8723" h="3308" extrusionOk="0">
                  <a:moveTo>
                    <a:pt x="1414" y="0"/>
                  </a:moveTo>
                  <a:cubicBezTo>
                    <a:pt x="635" y="0"/>
                    <a:pt x="1" y="635"/>
                    <a:pt x="1" y="1423"/>
                  </a:cubicBezTo>
                  <a:lnTo>
                    <a:pt x="1" y="1894"/>
                  </a:lnTo>
                  <a:lnTo>
                    <a:pt x="1" y="1971"/>
                  </a:lnTo>
                  <a:lnTo>
                    <a:pt x="1" y="2019"/>
                  </a:lnTo>
                  <a:cubicBezTo>
                    <a:pt x="20" y="2241"/>
                    <a:pt x="87" y="2452"/>
                    <a:pt x="212" y="2635"/>
                  </a:cubicBezTo>
                  <a:lnTo>
                    <a:pt x="212" y="2644"/>
                  </a:lnTo>
                  <a:cubicBezTo>
                    <a:pt x="231" y="2693"/>
                    <a:pt x="270" y="2731"/>
                    <a:pt x="299" y="2769"/>
                  </a:cubicBezTo>
                  <a:cubicBezTo>
                    <a:pt x="568" y="3116"/>
                    <a:pt x="972" y="3308"/>
                    <a:pt x="1404" y="3308"/>
                  </a:cubicBezTo>
                  <a:lnTo>
                    <a:pt x="7299" y="3308"/>
                  </a:lnTo>
                  <a:cubicBezTo>
                    <a:pt x="7809" y="3308"/>
                    <a:pt x="8280" y="3029"/>
                    <a:pt x="8530" y="2587"/>
                  </a:cubicBezTo>
                  <a:cubicBezTo>
                    <a:pt x="8559" y="2539"/>
                    <a:pt x="8578" y="2491"/>
                    <a:pt x="8607" y="2443"/>
                  </a:cubicBezTo>
                  <a:cubicBezTo>
                    <a:pt x="8665" y="2289"/>
                    <a:pt x="8703" y="2135"/>
                    <a:pt x="8713" y="1971"/>
                  </a:cubicBezTo>
                  <a:lnTo>
                    <a:pt x="8713" y="1885"/>
                  </a:lnTo>
                  <a:lnTo>
                    <a:pt x="8713" y="1808"/>
                  </a:lnTo>
                  <a:cubicBezTo>
                    <a:pt x="8713" y="1769"/>
                    <a:pt x="8713" y="1721"/>
                    <a:pt x="8703" y="1683"/>
                  </a:cubicBezTo>
                  <a:lnTo>
                    <a:pt x="8703" y="1683"/>
                  </a:lnTo>
                  <a:lnTo>
                    <a:pt x="8713" y="1692"/>
                  </a:lnTo>
                  <a:lnTo>
                    <a:pt x="8722" y="1423"/>
                  </a:lnTo>
                  <a:cubicBezTo>
                    <a:pt x="8722" y="635"/>
                    <a:pt x="8088" y="0"/>
                    <a:pt x="7309" y="0"/>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8" name="Google Shape;23108;p82"/>
            <p:cNvSpPr/>
            <p:nvPr/>
          </p:nvSpPr>
          <p:spPr>
            <a:xfrm>
              <a:off x="2696666" y="2465436"/>
              <a:ext cx="147283" cy="184156"/>
            </a:xfrm>
            <a:custGeom>
              <a:avLst/>
              <a:gdLst/>
              <a:ahLst/>
              <a:cxnLst/>
              <a:rect l="l" t="t" r="r" b="b"/>
              <a:pathLst>
                <a:path w="5636" h="7047" extrusionOk="0">
                  <a:moveTo>
                    <a:pt x="962" y="1"/>
                  </a:moveTo>
                  <a:cubicBezTo>
                    <a:pt x="433" y="1"/>
                    <a:pt x="1" y="433"/>
                    <a:pt x="1" y="962"/>
                  </a:cubicBezTo>
                  <a:lnTo>
                    <a:pt x="1" y="2539"/>
                  </a:lnTo>
                  <a:cubicBezTo>
                    <a:pt x="1" y="2934"/>
                    <a:pt x="241" y="3289"/>
                    <a:pt x="606" y="3434"/>
                  </a:cubicBezTo>
                  <a:lnTo>
                    <a:pt x="626" y="3443"/>
                  </a:lnTo>
                  <a:lnTo>
                    <a:pt x="4732" y="4645"/>
                  </a:lnTo>
                  <a:cubicBezTo>
                    <a:pt x="5011" y="4761"/>
                    <a:pt x="5203" y="5040"/>
                    <a:pt x="5203" y="5347"/>
                  </a:cubicBezTo>
                  <a:lnTo>
                    <a:pt x="5203" y="6838"/>
                  </a:lnTo>
                  <a:cubicBezTo>
                    <a:pt x="5203" y="6977"/>
                    <a:pt x="5309" y="7047"/>
                    <a:pt x="5414" y="7047"/>
                  </a:cubicBezTo>
                  <a:cubicBezTo>
                    <a:pt x="5520" y="7047"/>
                    <a:pt x="5626" y="6977"/>
                    <a:pt x="5626" y="6838"/>
                  </a:cubicBezTo>
                  <a:lnTo>
                    <a:pt x="5626" y="5347"/>
                  </a:lnTo>
                  <a:cubicBezTo>
                    <a:pt x="5636" y="4857"/>
                    <a:pt x="5328" y="4424"/>
                    <a:pt x="4876" y="4241"/>
                  </a:cubicBezTo>
                  <a:lnTo>
                    <a:pt x="4857" y="4232"/>
                  </a:lnTo>
                  <a:lnTo>
                    <a:pt x="760" y="3030"/>
                  </a:lnTo>
                  <a:cubicBezTo>
                    <a:pt x="558" y="2953"/>
                    <a:pt x="433" y="2751"/>
                    <a:pt x="433" y="2539"/>
                  </a:cubicBezTo>
                  <a:lnTo>
                    <a:pt x="433" y="962"/>
                  </a:lnTo>
                  <a:cubicBezTo>
                    <a:pt x="433" y="674"/>
                    <a:pt x="674" y="433"/>
                    <a:pt x="972" y="433"/>
                  </a:cubicBezTo>
                  <a:lnTo>
                    <a:pt x="3010" y="433"/>
                  </a:lnTo>
                  <a:cubicBezTo>
                    <a:pt x="3299" y="433"/>
                    <a:pt x="3299" y="1"/>
                    <a:pt x="301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09" name="Google Shape;23109;p82"/>
            <p:cNvSpPr/>
            <p:nvPr/>
          </p:nvSpPr>
          <p:spPr>
            <a:xfrm>
              <a:off x="2813008" y="2631534"/>
              <a:ext cx="51795" cy="161107"/>
            </a:xfrm>
            <a:custGeom>
              <a:avLst/>
              <a:gdLst/>
              <a:ahLst/>
              <a:cxnLst/>
              <a:rect l="l" t="t" r="r" b="b"/>
              <a:pathLst>
                <a:path w="1982" h="6165" extrusionOk="0">
                  <a:moveTo>
                    <a:pt x="501" y="1"/>
                  </a:moveTo>
                  <a:cubicBezTo>
                    <a:pt x="222" y="1"/>
                    <a:pt x="1" y="232"/>
                    <a:pt x="1" y="501"/>
                  </a:cubicBezTo>
                  <a:lnTo>
                    <a:pt x="1" y="5665"/>
                  </a:lnTo>
                  <a:cubicBezTo>
                    <a:pt x="1" y="5934"/>
                    <a:pt x="222" y="6165"/>
                    <a:pt x="501" y="6165"/>
                  </a:cubicBezTo>
                  <a:lnTo>
                    <a:pt x="1482" y="6165"/>
                  </a:lnTo>
                  <a:cubicBezTo>
                    <a:pt x="1751" y="6165"/>
                    <a:pt x="1972" y="5934"/>
                    <a:pt x="1982" y="5665"/>
                  </a:cubicBezTo>
                  <a:lnTo>
                    <a:pt x="1982" y="501"/>
                  </a:lnTo>
                  <a:cubicBezTo>
                    <a:pt x="1972" y="232"/>
                    <a:pt x="1751" y="11"/>
                    <a:pt x="148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0" name="Google Shape;23110;p82"/>
            <p:cNvSpPr/>
            <p:nvPr/>
          </p:nvSpPr>
          <p:spPr>
            <a:xfrm>
              <a:off x="2836893" y="2631795"/>
              <a:ext cx="27910" cy="138999"/>
            </a:xfrm>
            <a:custGeom>
              <a:avLst/>
              <a:gdLst/>
              <a:ahLst/>
              <a:cxnLst/>
              <a:rect l="l" t="t" r="r" b="b"/>
              <a:pathLst>
                <a:path w="1068" h="5319" extrusionOk="0">
                  <a:moveTo>
                    <a:pt x="0" y="1"/>
                  </a:moveTo>
                  <a:lnTo>
                    <a:pt x="0" y="4818"/>
                  </a:lnTo>
                  <a:cubicBezTo>
                    <a:pt x="0" y="5097"/>
                    <a:pt x="221" y="5318"/>
                    <a:pt x="500" y="5318"/>
                  </a:cubicBezTo>
                  <a:lnTo>
                    <a:pt x="1068" y="5318"/>
                  </a:lnTo>
                  <a:lnTo>
                    <a:pt x="1068" y="491"/>
                  </a:lnTo>
                  <a:cubicBezTo>
                    <a:pt x="1058" y="222"/>
                    <a:pt x="837" y="1"/>
                    <a:pt x="568"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1" name="Google Shape;23111;p82"/>
            <p:cNvSpPr/>
            <p:nvPr/>
          </p:nvSpPr>
          <p:spPr>
            <a:xfrm>
              <a:off x="2725568" y="2436533"/>
              <a:ext cx="227196" cy="69826"/>
            </a:xfrm>
            <a:custGeom>
              <a:avLst/>
              <a:gdLst/>
              <a:ahLst/>
              <a:cxnLst/>
              <a:rect l="l" t="t" r="r" b="b"/>
              <a:pathLst>
                <a:path w="8694" h="2672" extrusionOk="0">
                  <a:moveTo>
                    <a:pt x="1424" y="1"/>
                  </a:moveTo>
                  <a:cubicBezTo>
                    <a:pt x="635" y="1"/>
                    <a:pt x="0" y="636"/>
                    <a:pt x="0" y="1414"/>
                  </a:cubicBezTo>
                  <a:lnTo>
                    <a:pt x="0" y="1491"/>
                  </a:lnTo>
                  <a:lnTo>
                    <a:pt x="0" y="1578"/>
                  </a:lnTo>
                  <a:lnTo>
                    <a:pt x="0" y="1616"/>
                  </a:lnTo>
                  <a:cubicBezTo>
                    <a:pt x="20" y="1838"/>
                    <a:pt x="97" y="2049"/>
                    <a:pt x="212" y="2241"/>
                  </a:cubicBezTo>
                  <a:cubicBezTo>
                    <a:pt x="241" y="2290"/>
                    <a:pt x="270" y="2328"/>
                    <a:pt x="308" y="2376"/>
                  </a:cubicBezTo>
                  <a:lnTo>
                    <a:pt x="664" y="1924"/>
                  </a:lnTo>
                  <a:cubicBezTo>
                    <a:pt x="760" y="1804"/>
                    <a:pt x="897" y="1744"/>
                    <a:pt x="1034" y="1744"/>
                  </a:cubicBezTo>
                  <a:cubicBezTo>
                    <a:pt x="1171" y="1744"/>
                    <a:pt x="1308" y="1804"/>
                    <a:pt x="1404" y="1924"/>
                  </a:cubicBezTo>
                  <a:lnTo>
                    <a:pt x="1885" y="2520"/>
                  </a:lnTo>
                  <a:cubicBezTo>
                    <a:pt x="1957" y="2621"/>
                    <a:pt x="2068" y="2672"/>
                    <a:pt x="2180" y="2672"/>
                  </a:cubicBezTo>
                  <a:cubicBezTo>
                    <a:pt x="2291" y="2672"/>
                    <a:pt x="2404" y="2621"/>
                    <a:pt x="2481" y="2520"/>
                  </a:cubicBezTo>
                  <a:lnTo>
                    <a:pt x="2962" y="1924"/>
                  </a:lnTo>
                  <a:cubicBezTo>
                    <a:pt x="3058" y="1804"/>
                    <a:pt x="3195" y="1744"/>
                    <a:pt x="3332" y="1744"/>
                  </a:cubicBezTo>
                  <a:cubicBezTo>
                    <a:pt x="3469" y="1744"/>
                    <a:pt x="3606" y="1804"/>
                    <a:pt x="3703" y="1924"/>
                  </a:cubicBezTo>
                  <a:lnTo>
                    <a:pt x="4183" y="2520"/>
                  </a:lnTo>
                  <a:cubicBezTo>
                    <a:pt x="4256" y="2621"/>
                    <a:pt x="4366" y="2672"/>
                    <a:pt x="4478" y="2672"/>
                  </a:cubicBezTo>
                  <a:cubicBezTo>
                    <a:pt x="4590" y="2672"/>
                    <a:pt x="4703" y="2621"/>
                    <a:pt x="4780" y="2520"/>
                  </a:cubicBezTo>
                  <a:lnTo>
                    <a:pt x="5260" y="1924"/>
                  </a:lnTo>
                  <a:cubicBezTo>
                    <a:pt x="5357" y="1804"/>
                    <a:pt x="5494" y="1744"/>
                    <a:pt x="5631" y="1744"/>
                  </a:cubicBezTo>
                  <a:cubicBezTo>
                    <a:pt x="5768" y="1744"/>
                    <a:pt x="5905" y="1804"/>
                    <a:pt x="6001" y="1924"/>
                  </a:cubicBezTo>
                  <a:lnTo>
                    <a:pt x="6482" y="2520"/>
                  </a:lnTo>
                  <a:cubicBezTo>
                    <a:pt x="6554" y="2621"/>
                    <a:pt x="6664" y="2672"/>
                    <a:pt x="6776" y="2672"/>
                  </a:cubicBezTo>
                  <a:cubicBezTo>
                    <a:pt x="6888" y="2672"/>
                    <a:pt x="7001" y="2621"/>
                    <a:pt x="7078" y="2520"/>
                  </a:cubicBezTo>
                  <a:lnTo>
                    <a:pt x="7559" y="1924"/>
                  </a:lnTo>
                  <a:cubicBezTo>
                    <a:pt x="7655" y="1804"/>
                    <a:pt x="7792" y="1744"/>
                    <a:pt x="7929" y="1744"/>
                  </a:cubicBezTo>
                  <a:cubicBezTo>
                    <a:pt x="8066" y="1744"/>
                    <a:pt x="8203" y="1804"/>
                    <a:pt x="8299" y="1924"/>
                  </a:cubicBezTo>
                  <a:lnTo>
                    <a:pt x="8511" y="2193"/>
                  </a:lnTo>
                  <a:cubicBezTo>
                    <a:pt x="8539" y="2145"/>
                    <a:pt x="8559" y="2097"/>
                    <a:pt x="8588" y="2040"/>
                  </a:cubicBezTo>
                  <a:cubicBezTo>
                    <a:pt x="8645" y="1895"/>
                    <a:pt x="8684" y="1732"/>
                    <a:pt x="8693" y="1578"/>
                  </a:cubicBezTo>
                  <a:lnTo>
                    <a:pt x="8693" y="1491"/>
                  </a:lnTo>
                  <a:lnTo>
                    <a:pt x="8693" y="1414"/>
                  </a:lnTo>
                  <a:cubicBezTo>
                    <a:pt x="8693" y="645"/>
                    <a:pt x="8078" y="20"/>
                    <a:pt x="7309"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2" name="Google Shape;23112;p82"/>
            <p:cNvSpPr/>
            <p:nvPr/>
          </p:nvSpPr>
          <p:spPr>
            <a:xfrm>
              <a:off x="2725307" y="2426002"/>
              <a:ext cx="227457" cy="52788"/>
            </a:xfrm>
            <a:custGeom>
              <a:avLst/>
              <a:gdLst/>
              <a:ahLst/>
              <a:cxnLst/>
              <a:rect l="l" t="t" r="r" b="b"/>
              <a:pathLst>
                <a:path w="8704" h="2020" extrusionOk="0">
                  <a:moveTo>
                    <a:pt x="1414" y="0"/>
                  </a:moveTo>
                  <a:cubicBezTo>
                    <a:pt x="635" y="0"/>
                    <a:pt x="1" y="635"/>
                    <a:pt x="1" y="1423"/>
                  </a:cubicBezTo>
                  <a:lnTo>
                    <a:pt x="1" y="1894"/>
                  </a:lnTo>
                  <a:cubicBezTo>
                    <a:pt x="1" y="1933"/>
                    <a:pt x="1" y="1981"/>
                    <a:pt x="1" y="2019"/>
                  </a:cubicBezTo>
                  <a:lnTo>
                    <a:pt x="674" y="1192"/>
                  </a:lnTo>
                  <a:cubicBezTo>
                    <a:pt x="765" y="1072"/>
                    <a:pt x="902" y="1012"/>
                    <a:pt x="1039" y="1012"/>
                  </a:cubicBezTo>
                  <a:cubicBezTo>
                    <a:pt x="1176" y="1012"/>
                    <a:pt x="1313" y="1072"/>
                    <a:pt x="1405" y="1192"/>
                  </a:cubicBezTo>
                  <a:lnTo>
                    <a:pt x="1886" y="1798"/>
                  </a:lnTo>
                  <a:cubicBezTo>
                    <a:pt x="1962" y="1894"/>
                    <a:pt x="2075" y="1942"/>
                    <a:pt x="2188" y="1942"/>
                  </a:cubicBezTo>
                  <a:cubicBezTo>
                    <a:pt x="2301" y="1942"/>
                    <a:pt x="2414" y="1894"/>
                    <a:pt x="2491" y="1798"/>
                  </a:cubicBezTo>
                  <a:lnTo>
                    <a:pt x="2972" y="1192"/>
                  </a:lnTo>
                  <a:cubicBezTo>
                    <a:pt x="3063" y="1072"/>
                    <a:pt x="3201" y="1012"/>
                    <a:pt x="3338" y="1012"/>
                  </a:cubicBezTo>
                  <a:cubicBezTo>
                    <a:pt x="3475" y="1012"/>
                    <a:pt x="3612" y="1072"/>
                    <a:pt x="3703" y="1192"/>
                  </a:cubicBezTo>
                  <a:lnTo>
                    <a:pt x="4184" y="1798"/>
                  </a:lnTo>
                  <a:cubicBezTo>
                    <a:pt x="4261" y="1894"/>
                    <a:pt x="4374" y="1942"/>
                    <a:pt x="4487" y="1942"/>
                  </a:cubicBezTo>
                  <a:cubicBezTo>
                    <a:pt x="4600" y="1942"/>
                    <a:pt x="4713" y="1894"/>
                    <a:pt x="4790" y="1798"/>
                  </a:cubicBezTo>
                  <a:lnTo>
                    <a:pt x="5270" y="1192"/>
                  </a:lnTo>
                  <a:cubicBezTo>
                    <a:pt x="5362" y="1072"/>
                    <a:pt x="5499" y="1012"/>
                    <a:pt x="5636" y="1012"/>
                  </a:cubicBezTo>
                  <a:cubicBezTo>
                    <a:pt x="5773" y="1012"/>
                    <a:pt x="5910" y="1072"/>
                    <a:pt x="6001" y="1192"/>
                  </a:cubicBezTo>
                  <a:lnTo>
                    <a:pt x="6482" y="1798"/>
                  </a:lnTo>
                  <a:cubicBezTo>
                    <a:pt x="6559" y="1894"/>
                    <a:pt x="6672" y="1942"/>
                    <a:pt x="6785" y="1942"/>
                  </a:cubicBezTo>
                  <a:cubicBezTo>
                    <a:pt x="6898" y="1942"/>
                    <a:pt x="7011" y="1894"/>
                    <a:pt x="7088" y="1798"/>
                  </a:cubicBezTo>
                  <a:lnTo>
                    <a:pt x="7569" y="1192"/>
                  </a:lnTo>
                  <a:cubicBezTo>
                    <a:pt x="7660" y="1072"/>
                    <a:pt x="7797" y="1012"/>
                    <a:pt x="7934" y="1012"/>
                  </a:cubicBezTo>
                  <a:cubicBezTo>
                    <a:pt x="8071" y="1012"/>
                    <a:pt x="8208" y="1072"/>
                    <a:pt x="8299" y="1192"/>
                  </a:cubicBezTo>
                  <a:lnTo>
                    <a:pt x="8703" y="1692"/>
                  </a:lnTo>
                  <a:lnTo>
                    <a:pt x="8703" y="1423"/>
                  </a:lnTo>
                  <a:cubicBezTo>
                    <a:pt x="8703" y="644"/>
                    <a:pt x="8078" y="10"/>
                    <a:pt x="7309"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13" name="Google Shape;23113;p82"/>
          <p:cNvGrpSpPr/>
          <p:nvPr/>
        </p:nvGrpSpPr>
        <p:grpSpPr>
          <a:xfrm>
            <a:off x="4198763" y="3234670"/>
            <a:ext cx="301151" cy="488573"/>
            <a:chOff x="3149072" y="2426002"/>
            <a:chExt cx="225863" cy="366430"/>
          </a:xfrm>
        </p:grpSpPr>
        <p:sp>
          <p:nvSpPr>
            <p:cNvPr id="23114" name="Google Shape;23114;p82"/>
            <p:cNvSpPr/>
            <p:nvPr/>
          </p:nvSpPr>
          <p:spPr>
            <a:xfrm>
              <a:off x="3236694" y="2606420"/>
              <a:ext cx="58824" cy="186011"/>
            </a:xfrm>
            <a:custGeom>
              <a:avLst/>
              <a:gdLst/>
              <a:ahLst/>
              <a:cxnLst/>
              <a:rect l="l" t="t" r="r" b="b"/>
              <a:pathLst>
                <a:path w="2251" h="7118" extrusionOk="0">
                  <a:moveTo>
                    <a:pt x="1130" y="5406"/>
                  </a:moveTo>
                  <a:cubicBezTo>
                    <a:pt x="1212" y="5406"/>
                    <a:pt x="1296" y="5429"/>
                    <a:pt x="1376" y="5481"/>
                  </a:cubicBezTo>
                  <a:cubicBezTo>
                    <a:pt x="1741" y="5732"/>
                    <a:pt x="1568" y="6299"/>
                    <a:pt x="1125" y="6299"/>
                  </a:cubicBezTo>
                  <a:cubicBezTo>
                    <a:pt x="952" y="6299"/>
                    <a:pt x="799" y="6203"/>
                    <a:pt x="722" y="6049"/>
                  </a:cubicBezTo>
                  <a:lnTo>
                    <a:pt x="712" y="6020"/>
                  </a:lnTo>
                  <a:cubicBezTo>
                    <a:pt x="584" y="5704"/>
                    <a:pt x="839" y="5406"/>
                    <a:pt x="1130" y="5406"/>
                  </a:cubicBezTo>
                  <a:close/>
                  <a:moveTo>
                    <a:pt x="347" y="0"/>
                  </a:moveTo>
                  <a:cubicBezTo>
                    <a:pt x="154" y="0"/>
                    <a:pt x="0" y="154"/>
                    <a:pt x="0" y="347"/>
                  </a:cubicBezTo>
                  <a:lnTo>
                    <a:pt x="0" y="6001"/>
                  </a:lnTo>
                  <a:cubicBezTo>
                    <a:pt x="0" y="6549"/>
                    <a:pt x="404" y="7020"/>
                    <a:pt x="952" y="7107"/>
                  </a:cubicBezTo>
                  <a:cubicBezTo>
                    <a:pt x="1007" y="7114"/>
                    <a:pt x="1061" y="7118"/>
                    <a:pt x="1114" y="7118"/>
                  </a:cubicBezTo>
                  <a:cubicBezTo>
                    <a:pt x="1608" y="7118"/>
                    <a:pt x="2045" y="6805"/>
                    <a:pt x="2193" y="6328"/>
                  </a:cubicBezTo>
                  <a:cubicBezTo>
                    <a:pt x="2231" y="6222"/>
                    <a:pt x="2251" y="6107"/>
                    <a:pt x="2251" y="6001"/>
                  </a:cubicBezTo>
                  <a:lnTo>
                    <a:pt x="2251" y="347"/>
                  </a:lnTo>
                  <a:cubicBezTo>
                    <a:pt x="2251" y="154"/>
                    <a:pt x="2087" y="0"/>
                    <a:pt x="1904"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5" name="Google Shape;23115;p82"/>
            <p:cNvSpPr/>
            <p:nvPr/>
          </p:nvSpPr>
          <p:spPr>
            <a:xfrm>
              <a:off x="3260056" y="2606420"/>
              <a:ext cx="35462" cy="165863"/>
            </a:xfrm>
            <a:custGeom>
              <a:avLst/>
              <a:gdLst/>
              <a:ahLst/>
              <a:cxnLst/>
              <a:rect l="l" t="t" r="r" b="b"/>
              <a:pathLst>
                <a:path w="1357" h="6347" extrusionOk="0">
                  <a:moveTo>
                    <a:pt x="1" y="0"/>
                  </a:moveTo>
                  <a:lnTo>
                    <a:pt x="1" y="5222"/>
                  </a:lnTo>
                  <a:cubicBezTo>
                    <a:pt x="1" y="5308"/>
                    <a:pt x="10" y="5385"/>
                    <a:pt x="30" y="5462"/>
                  </a:cubicBezTo>
                  <a:cubicBezTo>
                    <a:pt x="87" y="5433"/>
                    <a:pt x="155" y="5414"/>
                    <a:pt x="231" y="5414"/>
                  </a:cubicBezTo>
                  <a:cubicBezTo>
                    <a:pt x="635" y="5414"/>
                    <a:pt x="828" y="5905"/>
                    <a:pt x="539" y="6183"/>
                  </a:cubicBezTo>
                  <a:cubicBezTo>
                    <a:pt x="712" y="6289"/>
                    <a:pt x="914" y="6347"/>
                    <a:pt x="1126" y="6347"/>
                  </a:cubicBezTo>
                  <a:cubicBezTo>
                    <a:pt x="1183" y="6347"/>
                    <a:pt x="1241" y="6347"/>
                    <a:pt x="1299" y="6337"/>
                  </a:cubicBezTo>
                  <a:cubicBezTo>
                    <a:pt x="1337" y="6232"/>
                    <a:pt x="1357" y="6116"/>
                    <a:pt x="1357" y="6001"/>
                  </a:cubicBezTo>
                  <a:lnTo>
                    <a:pt x="1357" y="356"/>
                  </a:lnTo>
                  <a:cubicBezTo>
                    <a:pt x="1357" y="164"/>
                    <a:pt x="1203" y="0"/>
                    <a:pt x="1010"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6" name="Google Shape;23116;p82"/>
            <p:cNvSpPr/>
            <p:nvPr/>
          </p:nvSpPr>
          <p:spPr>
            <a:xfrm>
              <a:off x="3194464" y="2547857"/>
              <a:ext cx="143284" cy="88981"/>
            </a:xfrm>
            <a:custGeom>
              <a:avLst/>
              <a:gdLst/>
              <a:ahLst/>
              <a:cxnLst/>
              <a:rect l="l" t="t" r="r" b="b"/>
              <a:pathLst>
                <a:path w="5483" h="3405" extrusionOk="0">
                  <a:moveTo>
                    <a:pt x="1" y="1"/>
                  </a:moveTo>
                  <a:lnTo>
                    <a:pt x="1" y="2203"/>
                  </a:lnTo>
                  <a:cubicBezTo>
                    <a:pt x="1" y="2866"/>
                    <a:pt x="539" y="3405"/>
                    <a:pt x="1213" y="3405"/>
                  </a:cubicBezTo>
                  <a:lnTo>
                    <a:pt x="4270" y="3405"/>
                  </a:lnTo>
                  <a:cubicBezTo>
                    <a:pt x="4944" y="3405"/>
                    <a:pt x="5482" y="2866"/>
                    <a:pt x="5482" y="2203"/>
                  </a:cubicBezTo>
                  <a:lnTo>
                    <a:pt x="5482"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7" name="Google Shape;23117;p82"/>
            <p:cNvSpPr/>
            <p:nvPr/>
          </p:nvSpPr>
          <p:spPr>
            <a:xfrm>
              <a:off x="3214063" y="2547857"/>
              <a:ext cx="123685" cy="69382"/>
            </a:xfrm>
            <a:custGeom>
              <a:avLst/>
              <a:gdLst/>
              <a:ahLst/>
              <a:cxnLst/>
              <a:rect l="l" t="t" r="r" b="b"/>
              <a:pathLst>
                <a:path w="4733" h="2655" extrusionOk="0">
                  <a:moveTo>
                    <a:pt x="1" y="1"/>
                  </a:moveTo>
                  <a:lnTo>
                    <a:pt x="1" y="1770"/>
                  </a:lnTo>
                  <a:cubicBezTo>
                    <a:pt x="1" y="2261"/>
                    <a:pt x="395" y="2655"/>
                    <a:pt x="886" y="2655"/>
                  </a:cubicBezTo>
                  <a:lnTo>
                    <a:pt x="4646" y="2655"/>
                  </a:lnTo>
                  <a:cubicBezTo>
                    <a:pt x="4703" y="2511"/>
                    <a:pt x="4732" y="2357"/>
                    <a:pt x="4732" y="2203"/>
                  </a:cubicBezTo>
                  <a:lnTo>
                    <a:pt x="4732"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8" name="Google Shape;23118;p82"/>
            <p:cNvSpPr/>
            <p:nvPr/>
          </p:nvSpPr>
          <p:spPr>
            <a:xfrm>
              <a:off x="3179908" y="2426002"/>
              <a:ext cx="172396" cy="119635"/>
            </a:xfrm>
            <a:custGeom>
              <a:avLst/>
              <a:gdLst/>
              <a:ahLst/>
              <a:cxnLst/>
              <a:rect l="l" t="t" r="r" b="b"/>
              <a:pathLst>
                <a:path w="6597" h="4578" extrusionOk="0">
                  <a:moveTo>
                    <a:pt x="529" y="0"/>
                  </a:moveTo>
                  <a:cubicBezTo>
                    <a:pt x="231" y="0"/>
                    <a:pt x="0" y="240"/>
                    <a:pt x="0" y="529"/>
                  </a:cubicBezTo>
                  <a:lnTo>
                    <a:pt x="0" y="4577"/>
                  </a:lnTo>
                  <a:lnTo>
                    <a:pt x="6597" y="4577"/>
                  </a:lnTo>
                  <a:lnTo>
                    <a:pt x="6597" y="529"/>
                  </a:lnTo>
                  <a:cubicBezTo>
                    <a:pt x="6597" y="240"/>
                    <a:pt x="6356" y="0"/>
                    <a:pt x="6068"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19" name="Google Shape;23119;p82"/>
            <p:cNvSpPr/>
            <p:nvPr/>
          </p:nvSpPr>
          <p:spPr>
            <a:xfrm>
              <a:off x="3199246" y="2426002"/>
              <a:ext cx="153058" cy="85715"/>
            </a:xfrm>
            <a:custGeom>
              <a:avLst/>
              <a:gdLst/>
              <a:ahLst/>
              <a:cxnLst/>
              <a:rect l="l" t="t" r="r" b="b"/>
              <a:pathLst>
                <a:path w="5857" h="3280" extrusionOk="0">
                  <a:moveTo>
                    <a:pt x="1" y="0"/>
                  </a:moveTo>
                  <a:lnTo>
                    <a:pt x="1" y="2587"/>
                  </a:lnTo>
                  <a:cubicBezTo>
                    <a:pt x="1" y="2971"/>
                    <a:pt x="318" y="3279"/>
                    <a:pt x="703" y="3279"/>
                  </a:cubicBezTo>
                  <a:lnTo>
                    <a:pt x="5857" y="3279"/>
                  </a:lnTo>
                  <a:lnTo>
                    <a:pt x="5857" y="529"/>
                  </a:lnTo>
                  <a:cubicBezTo>
                    <a:pt x="5857" y="240"/>
                    <a:pt x="5616" y="0"/>
                    <a:pt x="5328" y="0"/>
                  </a:cubicBezTo>
                  <a:close/>
                </a:path>
              </a:pathLst>
            </a:custGeom>
            <a:solidFill>
              <a:srgbClr val="CBD6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0" name="Google Shape;23120;p82"/>
            <p:cNvSpPr/>
            <p:nvPr/>
          </p:nvSpPr>
          <p:spPr>
            <a:xfrm>
              <a:off x="3149072" y="2528755"/>
              <a:ext cx="225863" cy="41760"/>
            </a:xfrm>
            <a:custGeom>
              <a:avLst/>
              <a:gdLst/>
              <a:ahLst/>
              <a:cxnLst/>
              <a:rect l="l" t="t" r="r" b="b"/>
              <a:pathLst>
                <a:path w="8643" h="1598" extrusionOk="0">
                  <a:moveTo>
                    <a:pt x="7862" y="1"/>
                  </a:moveTo>
                  <a:cubicBezTo>
                    <a:pt x="7856" y="1"/>
                    <a:pt x="7850" y="1"/>
                    <a:pt x="7844" y="1"/>
                  </a:cubicBezTo>
                  <a:lnTo>
                    <a:pt x="1113" y="1"/>
                  </a:lnTo>
                  <a:cubicBezTo>
                    <a:pt x="1065" y="1"/>
                    <a:pt x="1026" y="1"/>
                    <a:pt x="988" y="11"/>
                  </a:cubicBezTo>
                  <a:cubicBezTo>
                    <a:pt x="959" y="11"/>
                    <a:pt x="940" y="11"/>
                    <a:pt x="911" y="20"/>
                  </a:cubicBezTo>
                  <a:cubicBezTo>
                    <a:pt x="863" y="30"/>
                    <a:pt x="805" y="49"/>
                    <a:pt x="767" y="78"/>
                  </a:cubicBezTo>
                  <a:cubicBezTo>
                    <a:pt x="1" y="442"/>
                    <a:pt x="264" y="1597"/>
                    <a:pt x="1102" y="1597"/>
                  </a:cubicBezTo>
                  <a:cubicBezTo>
                    <a:pt x="1106" y="1597"/>
                    <a:pt x="1109" y="1597"/>
                    <a:pt x="1113" y="1597"/>
                  </a:cubicBezTo>
                  <a:lnTo>
                    <a:pt x="7844" y="1597"/>
                  </a:lnTo>
                  <a:cubicBezTo>
                    <a:pt x="8200" y="1588"/>
                    <a:pt x="8508" y="1357"/>
                    <a:pt x="8613" y="1020"/>
                  </a:cubicBezTo>
                  <a:cubicBezTo>
                    <a:pt x="8623" y="982"/>
                    <a:pt x="8633" y="934"/>
                    <a:pt x="8642" y="886"/>
                  </a:cubicBezTo>
                  <a:cubicBezTo>
                    <a:pt x="8642" y="857"/>
                    <a:pt x="8642" y="828"/>
                    <a:pt x="8642" y="799"/>
                  </a:cubicBezTo>
                  <a:cubicBezTo>
                    <a:pt x="8642" y="780"/>
                    <a:pt x="8642" y="761"/>
                    <a:pt x="8642" y="751"/>
                  </a:cubicBezTo>
                  <a:cubicBezTo>
                    <a:pt x="8614" y="334"/>
                    <a:pt x="8277" y="1"/>
                    <a:pt x="78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1" name="Google Shape;23121;p82"/>
            <p:cNvSpPr/>
            <p:nvPr/>
          </p:nvSpPr>
          <p:spPr>
            <a:xfrm>
              <a:off x="3174864" y="2528519"/>
              <a:ext cx="200070" cy="20122"/>
            </a:xfrm>
            <a:custGeom>
              <a:avLst/>
              <a:gdLst/>
              <a:ahLst/>
              <a:cxnLst/>
              <a:rect l="l" t="t" r="r" b="b"/>
              <a:pathLst>
                <a:path w="7656" h="770" extrusionOk="0">
                  <a:moveTo>
                    <a:pt x="126" y="0"/>
                  </a:moveTo>
                  <a:cubicBezTo>
                    <a:pt x="87" y="0"/>
                    <a:pt x="49" y="10"/>
                    <a:pt x="1" y="10"/>
                  </a:cubicBezTo>
                  <a:cubicBezTo>
                    <a:pt x="30" y="433"/>
                    <a:pt x="376" y="770"/>
                    <a:pt x="799" y="770"/>
                  </a:cubicBezTo>
                  <a:lnTo>
                    <a:pt x="7530" y="770"/>
                  </a:lnTo>
                  <a:cubicBezTo>
                    <a:pt x="7569" y="770"/>
                    <a:pt x="7617" y="760"/>
                    <a:pt x="7655" y="760"/>
                  </a:cubicBezTo>
                  <a:cubicBezTo>
                    <a:pt x="7626" y="337"/>
                    <a:pt x="7280" y="0"/>
                    <a:pt x="6857"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2" name="Google Shape;23122;p82"/>
            <p:cNvSpPr/>
            <p:nvPr/>
          </p:nvSpPr>
          <p:spPr>
            <a:xfrm>
              <a:off x="3217095" y="2426002"/>
              <a:ext cx="110096" cy="85636"/>
            </a:xfrm>
            <a:custGeom>
              <a:avLst/>
              <a:gdLst/>
              <a:ahLst/>
              <a:cxnLst/>
              <a:rect l="l" t="t" r="r" b="b"/>
              <a:pathLst>
                <a:path w="4213" h="3277" extrusionOk="0">
                  <a:moveTo>
                    <a:pt x="0" y="0"/>
                  </a:moveTo>
                  <a:lnTo>
                    <a:pt x="0" y="1587"/>
                  </a:lnTo>
                  <a:cubicBezTo>
                    <a:pt x="0" y="1938"/>
                    <a:pt x="265" y="2113"/>
                    <a:pt x="529" y="2113"/>
                  </a:cubicBezTo>
                  <a:cubicBezTo>
                    <a:pt x="794" y="2113"/>
                    <a:pt x="1058" y="1938"/>
                    <a:pt x="1058" y="1587"/>
                  </a:cubicBezTo>
                  <a:lnTo>
                    <a:pt x="1058" y="596"/>
                  </a:lnTo>
                  <a:cubicBezTo>
                    <a:pt x="1092" y="914"/>
                    <a:pt x="1337" y="1072"/>
                    <a:pt x="1582" y="1072"/>
                  </a:cubicBezTo>
                  <a:cubicBezTo>
                    <a:pt x="1827" y="1072"/>
                    <a:pt x="2073" y="914"/>
                    <a:pt x="2106" y="596"/>
                  </a:cubicBezTo>
                  <a:lnTo>
                    <a:pt x="2106" y="2750"/>
                  </a:lnTo>
                  <a:cubicBezTo>
                    <a:pt x="2106" y="3101"/>
                    <a:pt x="2368" y="3277"/>
                    <a:pt x="2630" y="3277"/>
                  </a:cubicBezTo>
                  <a:cubicBezTo>
                    <a:pt x="2892" y="3277"/>
                    <a:pt x="3154" y="3101"/>
                    <a:pt x="3154" y="2750"/>
                  </a:cubicBezTo>
                  <a:lnTo>
                    <a:pt x="3154" y="1760"/>
                  </a:lnTo>
                  <a:cubicBezTo>
                    <a:pt x="3187" y="2083"/>
                    <a:pt x="3432" y="2238"/>
                    <a:pt x="3678" y="2238"/>
                  </a:cubicBezTo>
                  <a:cubicBezTo>
                    <a:pt x="3945" y="2238"/>
                    <a:pt x="4212" y="2057"/>
                    <a:pt x="4212" y="1712"/>
                  </a:cubicBezTo>
                  <a:lnTo>
                    <a:pt x="4212" y="0"/>
                  </a:ln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3" name="Google Shape;23123;p82"/>
            <p:cNvSpPr/>
            <p:nvPr/>
          </p:nvSpPr>
          <p:spPr>
            <a:xfrm>
              <a:off x="3217095" y="2426002"/>
              <a:ext cx="27674" cy="31620"/>
            </a:xfrm>
            <a:custGeom>
              <a:avLst/>
              <a:gdLst/>
              <a:ahLst/>
              <a:cxnLst/>
              <a:rect l="l" t="t" r="r" b="b"/>
              <a:pathLst>
                <a:path w="1059" h="1210" extrusionOk="0">
                  <a:moveTo>
                    <a:pt x="0" y="0"/>
                  </a:moveTo>
                  <a:lnTo>
                    <a:pt x="0" y="683"/>
                  </a:lnTo>
                  <a:cubicBezTo>
                    <a:pt x="0" y="1034"/>
                    <a:pt x="265" y="1209"/>
                    <a:pt x="529" y="1209"/>
                  </a:cubicBezTo>
                  <a:cubicBezTo>
                    <a:pt x="794" y="1209"/>
                    <a:pt x="1058" y="1034"/>
                    <a:pt x="1058" y="683"/>
                  </a:cubicBezTo>
                  <a:lnTo>
                    <a:pt x="1058"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4" name="Google Shape;23124;p82"/>
            <p:cNvSpPr/>
            <p:nvPr/>
          </p:nvSpPr>
          <p:spPr>
            <a:xfrm>
              <a:off x="3271868" y="2426002"/>
              <a:ext cx="55323" cy="61333"/>
            </a:xfrm>
            <a:custGeom>
              <a:avLst/>
              <a:gdLst/>
              <a:ahLst/>
              <a:cxnLst/>
              <a:rect l="l" t="t" r="r" b="b"/>
              <a:pathLst>
                <a:path w="2117" h="2347" extrusionOk="0">
                  <a:moveTo>
                    <a:pt x="1" y="0"/>
                  </a:moveTo>
                  <a:lnTo>
                    <a:pt x="1" y="1827"/>
                  </a:lnTo>
                  <a:cubicBezTo>
                    <a:pt x="1" y="2119"/>
                    <a:pt x="241" y="2347"/>
                    <a:pt x="531" y="2347"/>
                  </a:cubicBezTo>
                  <a:cubicBezTo>
                    <a:pt x="537" y="2347"/>
                    <a:pt x="543" y="2347"/>
                    <a:pt x="549" y="2346"/>
                  </a:cubicBezTo>
                  <a:cubicBezTo>
                    <a:pt x="837" y="2337"/>
                    <a:pt x="1058" y="2096"/>
                    <a:pt x="1058" y="1808"/>
                  </a:cubicBezTo>
                  <a:lnTo>
                    <a:pt x="1058" y="981"/>
                  </a:lnTo>
                  <a:cubicBezTo>
                    <a:pt x="1058" y="969"/>
                    <a:pt x="1069" y="961"/>
                    <a:pt x="1080" y="961"/>
                  </a:cubicBezTo>
                  <a:cubicBezTo>
                    <a:pt x="1087" y="961"/>
                    <a:pt x="1093" y="964"/>
                    <a:pt x="1097" y="971"/>
                  </a:cubicBezTo>
                  <a:cubicBezTo>
                    <a:pt x="1171" y="1166"/>
                    <a:pt x="1362" y="1299"/>
                    <a:pt x="1575" y="1299"/>
                  </a:cubicBezTo>
                  <a:cubicBezTo>
                    <a:pt x="1582" y="1299"/>
                    <a:pt x="1589" y="1299"/>
                    <a:pt x="1597" y="1298"/>
                  </a:cubicBezTo>
                  <a:cubicBezTo>
                    <a:pt x="1885" y="1289"/>
                    <a:pt x="2116" y="1048"/>
                    <a:pt x="2116" y="760"/>
                  </a:cubicBezTo>
                  <a:lnTo>
                    <a:pt x="2116" y="0"/>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25" name="Google Shape;23125;p82"/>
          <p:cNvGrpSpPr/>
          <p:nvPr/>
        </p:nvGrpSpPr>
        <p:grpSpPr>
          <a:xfrm>
            <a:off x="1815408" y="3234564"/>
            <a:ext cx="377632" cy="488643"/>
            <a:chOff x="1361556" y="2425923"/>
            <a:chExt cx="283224" cy="366482"/>
          </a:xfrm>
        </p:grpSpPr>
        <p:sp>
          <p:nvSpPr>
            <p:cNvPr id="23126" name="Google Shape;23126;p82"/>
            <p:cNvSpPr/>
            <p:nvPr/>
          </p:nvSpPr>
          <p:spPr>
            <a:xfrm>
              <a:off x="1361556" y="2425923"/>
              <a:ext cx="283224" cy="366482"/>
            </a:xfrm>
            <a:custGeom>
              <a:avLst/>
              <a:gdLst/>
              <a:ahLst/>
              <a:cxnLst/>
              <a:rect l="l" t="t" r="r" b="b"/>
              <a:pathLst>
                <a:path w="10838" h="14024" extrusionOk="0">
                  <a:moveTo>
                    <a:pt x="5753" y="1"/>
                  </a:moveTo>
                  <a:cubicBezTo>
                    <a:pt x="4965" y="1"/>
                    <a:pt x="4173" y="198"/>
                    <a:pt x="3453" y="599"/>
                  </a:cubicBezTo>
                  <a:cubicBezTo>
                    <a:pt x="1712" y="1570"/>
                    <a:pt x="760" y="3532"/>
                    <a:pt x="1097" y="5503"/>
                  </a:cubicBezTo>
                  <a:lnTo>
                    <a:pt x="222" y="8081"/>
                  </a:lnTo>
                  <a:cubicBezTo>
                    <a:pt x="1" y="8706"/>
                    <a:pt x="443" y="9379"/>
                    <a:pt x="1106" y="9417"/>
                  </a:cubicBezTo>
                  <a:lnTo>
                    <a:pt x="1491" y="9417"/>
                  </a:lnTo>
                  <a:cubicBezTo>
                    <a:pt x="1597" y="9417"/>
                    <a:pt x="1683" y="9504"/>
                    <a:pt x="1683" y="9619"/>
                  </a:cubicBezTo>
                  <a:lnTo>
                    <a:pt x="1683" y="11408"/>
                  </a:lnTo>
                  <a:cubicBezTo>
                    <a:pt x="1683" y="11937"/>
                    <a:pt x="2116" y="12369"/>
                    <a:pt x="2645" y="12369"/>
                  </a:cubicBezTo>
                  <a:lnTo>
                    <a:pt x="4010" y="12138"/>
                  </a:lnTo>
                  <a:cubicBezTo>
                    <a:pt x="4021" y="12137"/>
                    <a:pt x="4032" y="12136"/>
                    <a:pt x="4042" y="12136"/>
                  </a:cubicBezTo>
                  <a:cubicBezTo>
                    <a:pt x="4153" y="12136"/>
                    <a:pt x="4241" y="12226"/>
                    <a:pt x="4241" y="12340"/>
                  </a:cubicBezTo>
                  <a:lnTo>
                    <a:pt x="4241" y="13735"/>
                  </a:lnTo>
                  <a:cubicBezTo>
                    <a:pt x="4241" y="13889"/>
                    <a:pt x="4376" y="14023"/>
                    <a:pt x="4539" y="14023"/>
                  </a:cubicBezTo>
                  <a:lnTo>
                    <a:pt x="8915" y="14023"/>
                  </a:lnTo>
                  <a:cubicBezTo>
                    <a:pt x="9078" y="14023"/>
                    <a:pt x="9213" y="13898"/>
                    <a:pt x="9213" y="13735"/>
                  </a:cubicBezTo>
                  <a:lnTo>
                    <a:pt x="9213" y="9090"/>
                  </a:lnTo>
                  <a:cubicBezTo>
                    <a:pt x="9213" y="8792"/>
                    <a:pt x="9251" y="8484"/>
                    <a:pt x="9328" y="8196"/>
                  </a:cubicBezTo>
                  <a:cubicBezTo>
                    <a:pt x="9415" y="7907"/>
                    <a:pt x="9540" y="7629"/>
                    <a:pt x="9703" y="7369"/>
                  </a:cubicBezTo>
                  <a:cubicBezTo>
                    <a:pt x="9944" y="6994"/>
                    <a:pt x="10126" y="6580"/>
                    <a:pt x="10261" y="6148"/>
                  </a:cubicBezTo>
                  <a:lnTo>
                    <a:pt x="10261" y="6138"/>
                  </a:lnTo>
                  <a:cubicBezTo>
                    <a:pt x="10838" y="4292"/>
                    <a:pt x="10232" y="2282"/>
                    <a:pt x="8732" y="1061"/>
                  </a:cubicBezTo>
                  <a:cubicBezTo>
                    <a:pt x="7871" y="360"/>
                    <a:pt x="6816" y="1"/>
                    <a:pt x="5753" y="1"/>
                  </a:cubicBezTo>
                  <a:close/>
                </a:path>
              </a:pathLst>
            </a:custGeom>
            <a:solidFill>
              <a:srgbClr val="D9DE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7" name="Google Shape;23127;p82"/>
            <p:cNvSpPr/>
            <p:nvPr/>
          </p:nvSpPr>
          <p:spPr>
            <a:xfrm>
              <a:off x="1493499" y="2660698"/>
              <a:ext cx="36951" cy="22866"/>
            </a:xfrm>
            <a:custGeom>
              <a:avLst/>
              <a:gdLst/>
              <a:ahLst/>
              <a:cxnLst/>
              <a:rect l="l" t="t" r="r" b="b"/>
              <a:pathLst>
                <a:path w="1414" h="875" extrusionOk="0">
                  <a:moveTo>
                    <a:pt x="0" y="0"/>
                  </a:moveTo>
                  <a:lnTo>
                    <a:pt x="0" y="174"/>
                  </a:lnTo>
                  <a:cubicBezTo>
                    <a:pt x="0" y="582"/>
                    <a:pt x="337" y="874"/>
                    <a:pt x="706" y="874"/>
                  </a:cubicBezTo>
                  <a:cubicBezTo>
                    <a:pt x="823" y="874"/>
                    <a:pt x="944" y="844"/>
                    <a:pt x="1058" y="779"/>
                  </a:cubicBezTo>
                  <a:lnTo>
                    <a:pt x="1067" y="779"/>
                  </a:lnTo>
                  <a:cubicBezTo>
                    <a:pt x="1279" y="654"/>
                    <a:pt x="1414" y="424"/>
                    <a:pt x="1414" y="183"/>
                  </a:cubicBezTo>
                  <a:lnTo>
                    <a:pt x="1414" y="10"/>
                  </a:lnTo>
                  <a:lnTo>
                    <a:pt x="1414"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8" name="Google Shape;23128;p82"/>
            <p:cNvSpPr/>
            <p:nvPr/>
          </p:nvSpPr>
          <p:spPr>
            <a:xfrm>
              <a:off x="1512341" y="2660959"/>
              <a:ext cx="18110" cy="20122"/>
            </a:xfrm>
            <a:custGeom>
              <a:avLst/>
              <a:gdLst/>
              <a:ahLst/>
              <a:cxnLst/>
              <a:rect l="l" t="t" r="r" b="b"/>
              <a:pathLst>
                <a:path w="693" h="770" extrusionOk="0">
                  <a:moveTo>
                    <a:pt x="0" y="0"/>
                  </a:moveTo>
                  <a:lnTo>
                    <a:pt x="0" y="173"/>
                  </a:lnTo>
                  <a:cubicBezTo>
                    <a:pt x="0" y="414"/>
                    <a:pt x="135" y="644"/>
                    <a:pt x="346" y="769"/>
                  </a:cubicBezTo>
                  <a:cubicBezTo>
                    <a:pt x="558" y="644"/>
                    <a:pt x="693" y="414"/>
                    <a:pt x="693" y="173"/>
                  </a:cubicBezTo>
                  <a:lnTo>
                    <a:pt x="693"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29" name="Google Shape;23129;p82"/>
            <p:cNvSpPr/>
            <p:nvPr/>
          </p:nvSpPr>
          <p:spPr>
            <a:xfrm>
              <a:off x="1433290" y="2489556"/>
              <a:ext cx="153711" cy="173180"/>
            </a:xfrm>
            <a:custGeom>
              <a:avLst/>
              <a:gdLst/>
              <a:ahLst/>
              <a:cxnLst/>
              <a:rect l="l" t="t" r="r" b="b"/>
              <a:pathLst>
                <a:path w="5882" h="6627" extrusionOk="0">
                  <a:moveTo>
                    <a:pt x="3006" y="0"/>
                  </a:moveTo>
                  <a:cubicBezTo>
                    <a:pt x="978" y="0"/>
                    <a:pt x="1" y="2504"/>
                    <a:pt x="1515" y="3876"/>
                  </a:cubicBezTo>
                  <a:cubicBezTo>
                    <a:pt x="1785" y="4126"/>
                    <a:pt x="1939" y="4482"/>
                    <a:pt x="1939" y="4857"/>
                  </a:cubicBezTo>
                  <a:lnTo>
                    <a:pt x="1939" y="6251"/>
                  </a:lnTo>
                  <a:cubicBezTo>
                    <a:pt x="1939" y="6347"/>
                    <a:pt x="1977" y="6444"/>
                    <a:pt x="2044" y="6521"/>
                  </a:cubicBezTo>
                  <a:cubicBezTo>
                    <a:pt x="2064" y="6530"/>
                    <a:pt x="2073" y="6540"/>
                    <a:pt x="2092" y="6549"/>
                  </a:cubicBezTo>
                  <a:lnTo>
                    <a:pt x="2121" y="6569"/>
                  </a:lnTo>
                  <a:cubicBezTo>
                    <a:pt x="2179" y="6607"/>
                    <a:pt x="2246" y="6626"/>
                    <a:pt x="2314" y="6626"/>
                  </a:cubicBezTo>
                  <a:lnTo>
                    <a:pt x="3698" y="6626"/>
                  </a:lnTo>
                  <a:cubicBezTo>
                    <a:pt x="3775" y="6626"/>
                    <a:pt x="3843" y="6607"/>
                    <a:pt x="3900" y="6569"/>
                  </a:cubicBezTo>
                  <a:lnTo>
                    <a:pt x="3929" y="6549"/>
                  </a:lnTo>
                  <a:cubicBezTo>
                    <a:pt x="3948" y="6540"/>
                    <a:pt x="3958" y="6530"/>
                    <a:pt x="3968" y="6521"/>
                  </a:cubicBezTo>
                  <a:cubicBezTo>
                    <a:pt x="4045" y="6444"/>
                    <a:pt x="4083" y="6347"/>
                    <a:pt x="4083" y="6251"/>
                  </a:cubicBezTo>
                  <a:lnTo>
                    <a:pt x="4083" y="4847"/>
                  </a:lnTo>
                  <a:cubicBezTo>
                    <a:pt x="4083" y="4472"/>
                    <a:pt x="4246" y="4117"/>
                    <a:pt x="4525" y="3867"/>
                  </a:cubicBezTo>
                  <a:cubicBezTo>
                    <a:pt x="5881" y="2616"/>
                    <a:pt x="5218" y="357"/>
                    <a:pt x="3400" y="30"/>
                  </a:cubicBezTo>
                  <a:lnTo>
                    <a:pt x="3352" y="20"/>
                  </a:lnTo>
                  <a:cubicBezTo>
                    <a:pt x="3256" y="11"/>
                    <a:pt x="3160" y="1"/>
                    <a:pt x="3064" y="1"/>
                  </a:cubicBezTo>
                  <a:cubicBezTo>
                    <a:pt x="3044" y="0"/>
                    <a:pt x="3025" y="0"/>
                    <a:pt x="3006" y="0"/>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0" name="Google Shape;23130;p82"/>
            <p:cNvSpPr/>
            <p:nvPr/>
          </p:nvSpPr>
          <p:spPr>
            <a:xfrm>
              <a:off x="1457306" y="2490314"/>
              <a:ext cx="129434" cy="172422"/>
            </a:xfrm>
            <a:custGeom>
              <a:avLst/>
              <a:gdLst/>
              <a:ahLst/>
              <a:cxnLst/>
              <a:rect l="l" t="t" r="r" b="b"/>
              <a:pathLst>
                <a:path w="4953" h="6598" extrusionOk="0">
                  <a:moveTo>
                    <a:pt x="2472" y="1"/>
                  </a:moveTo>
                  <a:cubicBezTo>
                    <a:pt x="654" y="328"/>
                    <a:pt x="0" y="2607"/>
                    <a:pt x="1366" y="3847"/>
                  </a:cubicBezTo>
                  <a:cubicBezTo>
                    <a:pt x="1645" y="4097"/>
                    <a:pt x="1798" y="4453"/>
                    <a:pt x="1798" y="4828"/>
                  </a:cubicBezTo>
                  <a:lnTo>
                    <a:pt x="1798" y="6222"/>
                  </a:lnTo>
                  <a:cubicBezTo>
                    <a:pt x="1789" y="6428"/>
                    <a:pt x="1962" y="6598"/>
                    <a:pt x="2166" y="6598"/>
                  </a:cubicBezTo>
                  <a:cubicBezTo>
                    <a:pt x="2172" y="6598"/>
                    <a:pt x="2178" y="6598"/>
                    <a:pt x="2183" y="6597"/>
                  </a:cubicBezTo>
                  <a:lnTo>
                    <a:pt x="2779" y="6597"/>
                  </a:lnTo>
                  <a:cubicBezTo>
                    <a:pt x="2991" y="6597"/>
                    <a:pt x="3164" y="6424"/>
                    <a:pt x="3164" y="6222"/>
                  </a:cubicBezTo>
                  <a:lnTo>
                    <a:pt x="3164" y="4818"/>
                  </a:lnTo>
                  <a:cubicBezTo>
                    <a:pt x="3164" y="4443"/>
                    <a:pt x="3327" y="4088"/>
                    <a:pt x="3606" y="3838"/>
                  </a:cubicBezTo>
                  <a:lnTo>
                    <a:pt x="3597" y="3838"/>
                  </a:lnTo>
                  <a:cubicBezTo>
                    <a:pt x="4953" y="2587"/>
                    <a:pt x="4289" y="328"/>
                    <a:pt x="2472"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1" name="Google Shape;23131;p82"/>
            <p:cNvSpPr/>
            <p:nvPr/>
          </p:nvSpPr>
          <p:spPr>
            <a:xfrm>
              <a:off x="1469876" y="2523502"/>
              <a:ext cx="79417" cy="95253"/>
            </a:xfrm>
            <a:custGeom>
              <a:avLst/>
              <a:gdLst/>
              <a:ahLst/>
              <a:cxnLst/>
              <a:rect l="l" t="t" r="r" b="b"/>
              <a:pathLst>
                <a:path w="3039" h="3645" extrusionOk="0">
                  <a:moveTo>
                    <a:pt x="837" y="423"/>
                  </a:moveTo>
                  <a:cubicBezTo>
                    <a:pt x="933" y="423"/>
                    <a:pt x="1010" y="510"/>
                    <a:pt x="1010" y="606"/>
                  </a:cubicBezTo>
                  <a:lnTo>
                    <a:pt x="1010" y="779"/>
                  </a:lnTo>
                  <a:lnTo>
                    <a:pt x="1010" y="789"/>
                  </a:lnTo>
                  <a:lnTo>
                    <a:pt x="798" y="789"/>
                  </a:lnTo>
                  <a:cubicBezTo>
                    <a:pt x="558" y="789"/>
                    <a:pt x="558" y="423"/>
                    <a:pt x="798" y="423"/>
                  </a:cubicBezTo>
                  <a:close/>
                  <a:moveTo>
                    <a:pt x="2423" y="433"/>
                  </a:moveTo>
                  <a:cubicBezTo>
                    <a:pt x="2654" y="433"/>
                    <a:pt x="2654" y="789"/>
                    <a:pt x="2423" y="789"/>
                  </a:cubicBezTo>
                  <a:lnTo>
                    <a:pt x="2212" y="789"/>
                  </a:lnTo>
                  <a:lnTo>
                    <a:pt x="2212" y="606"/>
                  </a:lnTo>
                  <a:cubicBezTo>
                    <a:pt x="2212" y="510"/>
                    <a:pt x="2289" y="433"/>
                    <a:pt x="2385" y="433"/>
                  </a:cubicBezTo>
                  <a:close/>
                  <a:moveTo>
                    <a:pt x="817" y="0"/>
                  </a:moveTo>
                  <a:cubicBezTo>
                    <a:pt x="0" y="0"/>
                    <a:pt x="0" y="1221"/>
                    <a:pt x="817" y="1221"/>
                  </a:cubicBezTo>
                  <a:lnTo>
                    <a:pt x="1019" y="1221"/>
                  </a:lnTo>
                  <a:lnTo>
                    <a:pt x="1019" y="3635"/>
                  </a:lnTo>
                  <a:lnTo>
                    <a:pt x="1452" y="3635"/>
                  </a:lnTo>
                  <a:lnTo>
                    <a:pt x="1452" y="1221"/>
                  </a:lnTo>
                  <a:lnTo>
                    <a:pt x="1789" y="1221"/>
                  </a:lnTo>
                  <a:lnTo>
                    <a:pt x="1789" y="3645"/>
                  </a:lnTo>
                  <a:lnTo>
                    <a:pt x="2221" y="3645"/>
                  </a:lnTo>
                  <a:lnTo>
                    <a:pt x="2221" y="1221"/>
                  </a:lnTo>
                  <a:lnTo>
                    <a:pt x="2433" y="1221"/>
                  </a:lnTo>
                  <a:cubicBezTo>
                    <a:pt x="2760" y="1221"/>
                    <a:pt x="3039" y="952"/>
                    <a:pt x="3039" y="615"/>
                  </a:cubicBezTo>
                  <a:cubicBezTo>
                    <a:pt x="3039" y="279"/>
                    <a:pt x="2760" y="10"/>
                    <a:pt x="2433" y="10"/>
                  </a:cubicBezTo>
                  <a:lnTo>
                    <a:pt x="2414" y="0"/>
                  </a:lnTo>
                  <a:lnTo>
                    <a:pt x="2385" y="0"/>
                  </a:lnTo>
                  <a:cubicBezTo>
                    <a:pt x="2058" y="10"/>
                    <a:pt x="1789" y="269"/>
                    <a:pt x="1789" y="606"/>
                  </a:cubicBezTo>
                  <a:lnTo>
                    <a:pt x="1789" y="779"/>
                  </a:lnTo>
                  <a:lnTo>
                    <a:pt x="1442" y="779"/>
                  </a:lnTo>
                  <a:lnTo>
                    <a:pt x="1442" y="606"/>
                  </a:lnTo>
                  <a:cubicBezTo>
                    <a:pt x="1442" y="269"/>
                    <a:pt x="1173" y="10"/>
                    <a:pt x="84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2" name="Google Shape;23132;p82"/>
            <p:cNvSpPr/>
            <p:nvPr/>
          </p:nvSpPr>
          <p:spPr>
            <a:xfrm>
              <a:off x="1421086" y="2581412"/>
              <a:ext cx="30131" cy="19338"/>
            </a:xfrm>
            <a:custGeom>
              <a:avLst/>
              <a:gdLst/>
              <a:ahLst/>
              <a:cxnLst/>
              <a:rect l="l" t="t" r="r" b="b"/>
              <a:pathLst>
                <a:path w="1153" h="740" extrusionOk="0">
                  <a:moveTo>
                    <a:pt x="850" y="1"/>
                  </a:moveTo>
                  <a:cubicBezTo>
                    <a:pt x="819" y="1"/>
                    <a:pt x="786" y="8"/>
                    <a:pt x="752" y="25"/>
                  </a:cubicBezTo>
                  <a:lnTo>
                    <a:pt x="232" y="323"/>
                  </a:lnTo>
                  <a:cubicBezTo>
                    <a:pt x="0" y="435"/>
                    <a:pt x="121" y="739"/>
                    <a:pt x="317" y="739"/>
                  </a:cubicBezTo>
                  <a:cubicBezTo>
                    <a:pt x="357" y="739"/>
                    <a:pt x="400" y="727"/>
                    <a:pt x="444" y="698"/>
                  </a:cubicBezTo>
                  <a:lnTo>
                    <a:pt x="963" y="400"/>
                  </a:lnTo>
                  <a:cubicBezTo>
                    <a:pt x="1153" y="268"/>
                    <a:pt x="1038" y="1"/>
                    <a:pt x="850"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3" name="Google Shape;23133;p82"/>
            <p:cNvSpPr/>
            <p:nvPr/>
          </p:nvSpPr>
          <p:spPr>
            <a:xfrm>
              <a:off x="1569336" y="2582222"/>
              <a:ext cx="30157" cy="19312"/>
            </a:xfrm>
            <a:custGeom>
              <a:avLst/>
              <a:gdLst/>
              <a:ahLst/>
              <a:cxnLst/>
              <a:rect l="l" t="t" r="r" b="b"/>
              <a:pathLst>
                <a:path w="1154" h="739" extrusionOk="0">
                  <a:moveTo>
                    <a:pt x="321" y="0"/>
                  </a:moveTo>
                  <a:cubicBezTo>
                    <a:pt x="128" y="0"/>
                    <a:pt x="1" y="305"/>
                    <a:pt x="233" y="417"/>
                  </a:cubicBezTo>
                  <a:lnTo>
                    <a:pt x="752" y="715"/>
                  </a:lnTo>
                  <a:cubicBezTo>
                    <a:pt x="786" y="731"/>
                    <a:pt x="819" y="738"/>
                    <a:pt x="851" y="738"/>
                  </a:cubicBezTo>
                  <a:cubicBezTo>
                    <a:pt x="1039" y="738"/>
                    <a:pt x="1153" y="473"/>
                    <a:pt x="964" y="349"/>
                  </a:cubicBezTo>
                  <a:lnTo>
                    <a:pt x="444" y="42"/>
                  </a:lnTo>
                  <a:cubicBezTo>
                    <a:pt x="402" y="13"/>
                    <a:pt x="360" y="0"/>
                    <a:pt x="32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4" name="Google Shape;23134;p82"/>
            <p:cNvSpPr/>
            <p:nvPr/>
          </p:nvSpPr>
          <p:spPr>
            <a:xfrm>
              <a:off x="1506304" y="2449599"/>
              <a:ext cx="11342" cy="26498"/>
            </a:xfrm>
            <a:custGeom>
              <a:avLst/>
              <a:gdLst/>
              <a:ahLst/>
              <a:cxnLst/>
              <a:rect l="l" t="t" r="r" b="b"/>
              <a:pathLst>
                <a:path w="434" h="1014" extrusionOk="0">
                  <a:moveTo>
                    <a:pt x="212" y="1"/>
                  </a:moveTo>
                  <a:cubicBezTo>
                    <a:pt x="97" y="1"/>
                    <a:pt x="0" y="97"/>
                    <a:pt x="0" y="213"/>
                  </a:cubicBezTo>
                  <a:lnTo>
                    <a:pt x="0" y="818"/>
                  </a:lnTo>
                  <a:cubicBezTo>
                    <a:pt x="10" y="948"/>
                    <a:pt x="113" y="1013"/>
                    <a:pt x="217" y="1013"/>
                  </a:cubicBezTo>
                  <a:cubicBezTo>
                    <a:pt x="320" y="1013"/>
                    <a:pt x="424" y="948"/>
                    <a:pt x="433" y="818"/>
                  </a:cubicBezTo>
                  <a:lnTo>
                    <a:pt x="433" y="213"/>
                  </a:lnTo>
                  <a:cubicBezTo>
                    <a:pt x="433" y="97"/>
                    <a:pt x="337" y="1"/>
                    <a:pt x="21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5" name="Google Shape;23135;p82"/>
            <p:cNvSpPr/>
            <p:nvPr/>
          </p:nvSpPr>
          <p:spPr>
            <a:xfrm>
              <a:off x="1457228" y="2461176"/>
              <a:ext cx="23624" cy="25897"/>
            </a:xfrm>
            <a:custGeom>
              <a:avLst/>
              <a:gdLst/>
              <a:ahLst/>
              <a:cxnLst/>
              <a:rect l="l" t="t" r="r" b="b"/>
              <a:pathLst>
                <a:path w="904" h="991" extrusionOk="0">
                  <a:moveTo>
                    <a:pt x="302" y="1"/>
                  </a:moveTo>
                  <a:cubicBezTo>
                    <a:pt x="151" y="1"/>
                    <a:pt x="0" y="169"/>
                    <a:pt x="119" y="346"/>
                  </a:cubicBezTo>
                  <a:lnTo>
                    <a:pt x="417" y="866"/>
                  </a:lnTo>
                  <a:cubicBezTo>
                    <a:pt x="459" y="954"/>
                    <a:pt x="529" y="990"/>
                    <a:pt x="599" y="990"/>
                  </a:cubicBezTo>
                  <a:cubicBezTo>
                    <a:pt x="750" y="990"/>
                    <a:pt x="903" y="822"/>
                    <a:pt x="792" y="645"/>
                  </a:cubicBezTo>
                  <a:lnTo>
                    <a:pt x="484" y="125"/>
                  </a:lnTo>
                  <a:cubicBezTo>
                    <a:pt x="441" y="37"/>
                    <a:pt x="372" y="1"/>
                    <a:pt x="302"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6" name="Google Shape;23136;p82"/>
            <p:cNvSpPr/>
            <p:nvPr/>
          </p:nvSpPr>
          <p:spPr>
            <a:xfrm>
              <a:off x="1422680" y="2495723"/>
              <a:ext cx="29295" cy="18868"/>
            </a:xfrm>
            <a:custGeom>
              <a:avLst/>
              <a:gdLst/>
              <a:ahLst/>
              <a:cxnLst/>
              <a:rect l="l" t="t" r="r" b="b"/>
              <a:pathLst>
                <a:path w="1121" h="722" extrusionOk="0">
                  <a:moveTo>
                    <a:pt x="313" y="1"/>
                  </a:moveTo>
                  <a:cubicBezTo>
                    <a:pt x="123" y="1"/>
                    <a:pt x="1" y="268"/>
                    <a:pt x="191" y="400"/>
                  </a:cubicBezTo>
                  <a:lnTo>
                    <a:pt x="719" y="698"/>
                  </a:lnTo>
                  <a:cubicBezTo>
                    <a:pt x="752" y="714"/>
                    <a:pt x="784" y="721"/>
                    <a:pt x="815" y="721"/>
                  </a:cubicBezTo>
                  <a:cubicBezTo>
                    <a:pt x="999" y="721"/>
                    <a:pt x="1121" y="456"/>
                    <a:pt x="931" y="332"/>
                  </a:cubicBezTo>
                  <a:lnTo>
                    <a:pt x="412" y="25"/>
                  </a:lnTo>
                  <a:cubicBezTo>
                    <a:pt x="378" y="8"/>
                    <a:pt x="344" y="1"/>
                    <a:pt x="31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7" name="Google Shape;23137;p82"/>
            <p:cNvSpPr/>
            <p:nvPr/>
          </p:nvSpPr>
          <p:spPr>
            <a:xfrm>
              <a:off x="1410816" y="2542344"/>
              <a:ext cx="28171" cy="11315"/>
            </a:xfrm>
            <a:custGeom>
              <a:avLst/>
              <a:gdLst/>
              <a:ahLst/>
              <a:cxnLst/>
              <a:rect l="l" t="t" r="r" b="b"/>
              <a:pathLst>
                <a:path w="1078" h="433" extrusionOk="0">
                  <a:moveTo>
                    <a:pt x="260" y="0"/>
                  </a:moveTo>
                  <a:cubicBezTo>
                    <a:pt x="0" y="20"/>
                    <a:pt x="0" y="404"/>
                    <a:pt x="260" y="433"/>
                  </a:cubicBezTo>
                  <a:lnTo>
                    <a:pt x="866" y="433"/>
                  </a:lnTo>
                  <a:cubicBezTo>
                    <a:pt x="981" y="433"/>
                    <a:pt x="1077" y="337"/>
                    <a:pt x="1077" y="212"/>
                  </a:cubicBezTo>
                  <a:cubicBezTo>
                    <a:pt x="1077" y="96"/>
                    <a:pt x="981" y="0"/>
                    <a:pt x="866"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8" name="Google Shape;23138;p82"/>
            <p:cNvSpPr/>
            <p:nvPr/>
          </p:nvSpPr>
          <p:spPr>
            <a:xfrm>
              <a:off x="1581932" y="2543833"/>
              <a:ext cx="29687" cy="11342"/>
            </a:xfrm>
            <a:custGeom>
              <a:avLst/>
              <a:gdLst/>
              <a:ahLst/>
              <a:cxnLst/>
              <a:rect l="l" t="t" r="r" b="b"/>
              <a:pathLst>
                <a:path w="1136" h="434" extrusionOk="0">
                  <a:moveTo>
                    <a:pt x="270" y="1"/>
                  </a:moveTo>
                  <a:cubicBezTo>
                    <a:pt x="1" y="20"/>
                    <a:pt x="1" y="405"/>
                    <a:pt x="270" y="434"/>
                  </a:cubicBezTo>
                  <a:lnTo>
                    <a:pt x="876" y="434"/>
                  </a:lnTo>
                  <a:cubicBezTo>
                    <a:pt x="1136" y="405"/>
                    <a:pt x="1136" y="20"/>
                    <a:pt x="876"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39" name="Google Shape;23139;p82"/>
            <p:cNvSpPr/>
            <p:nvPr/>
          </p:nvSpPr>
          <p:spPr>
            <a:xfrm>
              <a:off x="1571139" y="2496742"/>
              <a:ext cx="30183" cy="19234"/>
            </a:xfrm>
            <a:custGeom>
              <a:avLst/>
              <a:gdLst/>
              <a:ahLst/>
              <a:cxnLst/>
              <a:rect l="l" t="t" r="r" b="b"/>
              <a:pathLst>
                <a:path w="1155" h="736" extrusionOk="0">
                  <a:moveTo>
                    <a:pt x="837" y="1"/>
                  </a:moveTo>
                  <a:cubicBezTo>
                    <a:pt x="797" y="1"/>
                    <a:pt x="755" y="14"/>
                    <a:pt x="712" y="43"/>
                  </a:cubicBezTo>
                  <a:lnTo>
                    <a:pt x="193" y="341"/>
                  </a:lnTo>
                  <a:cubicBezTo>
                    <a:pt x="0" y="447"/>
                    <a:pt x="77" y="736"/>
                    <a:pt x="298" y="736"/>
                  </a:cubicBezTo>
                  <a:cubicBezTo>
                    <a:pt x="337" y="736"/>
                    <a:pt x="375" y="726"/>
                    <a:pt x="404" y="707"/>
                  </a:cubicBezTo>
                  <a:lnTo>
                    <a:pt x="923" y="409"/>
                  </a:lnTo>
                  <a:cubicBezTo>
                    <a:pt x="1155" y="297"/>
                    <a:pt x="1029" y="1"/>
                    <a:pt x="837"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0" name="Google Shape;23140;p82"/>
            <p:cNvSpPr/>
            <p:nvPr/>
          </p:nvSpPr>
          <p:spPr>
            <a:xfrm>
              <a:off x="1542655" y="2462483"/>
              <a:ext cx="22213" cy="25349"/>
            </a:xfrm>
            <a:custGeom>
              <a:avLst/>
              <a:gdLst/>
              <a:ahLst/>
              <a:cxnLst/>
              <a:rect l="l" t="t" r="r" b="b"/>
              <a:pathLst>
                <a:path w="850" h="970" extrusionOk="0">
                  <a:moveTo>
                    <a:pt x="611" y="0"/>
                  </a:moveTo>
                  <a:cubicBezTo>
                    <a:pt x="536" y="0"/>
                    <a:pt x="466" y="39"/>
                    <a:pt x="427" y="104"/>
                  </a:cubicBezTo>
                  <a:lnTo>
                    <a:pt x="119" y="623"/>
                  </a:lnTo>
                  <a:cubicBezTo>
                    <a:pt x="1" y="801"/>
                    <a:pt x="156" y="969"/>
                    <a:pt x="310" y="969"/>
                  </a:cubicBezTo>
                  <a:cubicBezTo>
                    <a:pt x="381" y="969"/>
                    <a:pt x="452" y="933"/>
                    <a:pt x="494" y="845"/>
                  </a:cubicBezTo>
                  <a:lnTo>
                    <a:pt x="792" y="325"/>
                  </a:lnTo>
                  <a:cubicBezTo>
                    <a:pt x="850" y="220"/>
                    <a:pt x="821" y="85"/>
                    <a:pt x="715" y="27"/>
                  </a:cubicBezTo>
                  <a:cubicBezTo>
                    <a:pt x="681" y="9"/>
                    <a:pt x="646" y="0"/>
                    <a:pt x="611" y="0"/>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1" name="Google Shape;23141;p82"/>
            <p:cNvSpPr/>
            <p:nvPr/>
          </p:nvSpPr>
          <p:spPr>
            <a:xfrm>
              <a:off x="1496243" y="2594112"/>
              <a:ext cx="8075" cy="24382"/>
            </a:xfrm>
            <a:custGeom>
              <a:avLst/>
              <a:gdLst/>
              <a:ahLst/>
              <a:cxnLst/>
              <a:rect l="l" t="t" r="r" b="b"/>
              <a:pathLst>
                <a:path w="309" h="933" extrusionOk="0">
                  <a:moveTo>
                    <a:pt x="1" y="0"/>
                  </a:moveTo>
                  <a:lnTo>
                    <a:pt x="1" y="933"/>
                  </a:lnTo>
                  <a:lnTo>
                    <a:pt x="308" y="933"/>
                  </a:lnTo>
                  <a:lnTo>
                    <a:pt x="308" y="856"/>
                  </a:lnTo>
                  <a:cubicBezTo>
                    <a:pt x="308" y="539"/>
                    <a:pt x="203" y="241"/>
                    <a:pt x="1" y="0"/>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2" name="Google Shape;23142;p82"/>
            <p:cNvSpPr/>
            <p:nvPr/>
          </p:nvSpPr>
          <p:spPr>
            <a:xfrm>
              <a:off x="1483935" y="2618468"/>
              <a:ext cx="56054" cy="22160"/>
            </a:xfrm>
            <a:custGeom>
              <a:avLst/>
              <a:gdLst/>
              <a:ahLst/>
              <a:cxnLst/>
              <a:rect l="l" t="t" r="r" b="b"/>
              <a:pathLst>
                <a:path w="2145" h="848" extrusionOk="0">
                  <a:moveTo>
                    <a:pt x="1" y="1"/>
                  </a:moveTo>
                  <a:lnTo>
                    <a:pt x="1" y="847"/>
                  </a:lnTo>
                  <a:lnTo>
                    <a:pt x="2145" y="847"/>
                  </a:lnTo>
                  <a:lnTo>
                    <a:pt x="2145"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3" name="Google Shape;23143;p82"/>
            <p:cNvSpPr/>
            <p:nvPr/>
          </p:nvSpPr>
          <p:spPr>
            <a:xfrm>
              <a:off x="1483935" y="2640602"/>
              <a:ext cx="56054" cy="22134"/>
            </a:xfrm>
            <a:custGeom>
              <a:avLst/>
              <a:gdLst/>
              <a:ahLst/>
              <a:cxnLst/>
              <a:rect l="l" t="t" r="r" b="b"/>
              <a:pathLst>
                <a:path w="2145" h="847" extrusionOk="0">
                  <a:moveTo>
                    <a:pt x="1" y="0"/>
                  </a:moveTo>
                  <a:lnTo>
                    <a:pt x="1" y="471"/>
                  </a:lnTo>
                  <a:cubicBezTo>
                    <a:pt x="1" y="567"/>
                    <a:pt x="39" y="664"/>
                    <a:pt x="106" y="741"/>
                  </a:cubicBezTo>
                  <a:cubicBezTo>
                    <a:pt x="126" y="750"/>
                    <a:pt x="135" y="760"/>
                    <a:pt x="154" y="769"/>
                  </a:cubicBezTo>
                  <a:lnTo>
                    <a:pt x="183" y="789"/>
                  </a:lnTo>
                  <a:cubicBezTo>
                    <a:pt x="241" y="827"/>
                    <a:pt x="308" y="846"/>
                    <a:pt x="376" y="846"/>
                  </a:cubicBezTo>
                  <a:lnTo>
                    <a:pt x="1760" y="846"/>
                  </a:lnTo>
                  <a:cubicBezTo>
                    <a:pt x="1837" y="846"/>
                    <a:pt x="1905" y="827"/>
                    <a:pt x="1962" y="789"/>
                  </a:cubicBezTo>
                  <a:lnTo>
                    <a:pt x="1991" y="769"/>
                  </a:lnTo>
                  <a:cubicBezTo>
                    <a:pt x="2010" y="760"/>
                    <a:pt x="2020" y="750"/>
                    <a:pt x="2030" y="741"/>
                  </a:cubicBezTo>
                  <a:cubicBezTo>
                    <a:pt x="2107" y="664"/>
                    <a:pt x="2145" y="567"/>
                    <a:pt x="2145" y="471"/>
                  </a:cubicBezTo>
                  <a:lnTo>
                    <a:pt x="2145"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4" name="Google Shape;23144;p82"/>
            <p:cNvSpPr/>
            <p:nvPr/>
          </p:nvSpPr>
          <p:spPr>
            <a:xfrm>
              <a:off x="1504292" y="2618468"/>
              <a:ext cx="35697" cy="22160"/>
            </a:xfrm>
            <a:custGeom>
              <a:avLst/>
              <a:gdLst/>
              <a:ahLst/>
              <a:cxnLst/>
              <a:rect l="l" t="t" r="r" b="b"/>
              <a:pathLst>
                <a:path w="1366" h="848" extrusionOk="0">
                  <a:moveTo>
                    <a:pt x="0" y="1"/>
                  </a:moveTo>
                  <a:lnTo>
                    <a:pt x="0" y="847"/>
                  </a:lnTo>
                  <a:lnTo>
                    <a:pt x="1366" y="847"/>
                  </a:lnTo>
                  <a:lnTo>
                    <a:pt x="1366"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5" name="Google Shape;23145;p82"/>
            <p:cNvSpPr/>
            <p:nvPr/>
          </p:nvSpPr>
          <p:spPr>
            <a:xfrm>
              <a:off x="1504031" y="2640602"/>
              <a:ext cx="35958" cy="22134"/>
            </a:xfrm>
            <a:custGeom>
              <a:avLst/>
              <a:gdLst/>
              <a:ahLst/>
              <a:cxnLst/>
              <a:rect l="l" t="t" r="r" b="b"/>
              <a:pathLst>
                <a:path w="1376" h="847" extrusionOk="0">
                  <a:moveTo>
                    <a:pt x="10" y="0"/>
                  </a:moveTo>
                  <a:lnTo>
                    <a:pt x="10" y="471"/>
                  </a:lnTo>
                  <a:cubicBezTo>
                    <a:pt x="1" y="683"/>
                    <a:pt x="184" y="846"/>
                    <a:pt x="395" y="846"/>
                  </a:cubicBezTo>
                  <a:lnTo>
                    <a:pt x="991" y="846"/>
                  </a:lnTo>
                  <a:cubicBezTo>
                    <a:pt x="1068" y="846"/>
                    <a:pt x="1136" y="827"/>
                    <a:pt x="1193" y="789"/>
                  </a:cubicBezTo>
                  <a:lnTo>
                    <a:pt x="1222" y="769"/>
                  </a:lnTo>
                  <a:cubicBezTo>
                    <a:pt x="1241" y="760"/>
                    <a:pt x="1251" y="750"/>
                    <a:pt x="1261" y="741"/>
                  </a:cubicBezTo>
                  <a:cubicBezTo>
                    <a:pt x="1338" y="664"/>
                    <a:pt x="1376" y="567"/>
                    <a:pt x="1376" y="471"/>
                  </a:cubicBezTo>
                  <a:lnTo>
                    <a:pt x="1376"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46" name="Google Shape;23146;p82"/>
          <p:cNvGrpSpPr/>
          <p:nvPr/>
        </p:nvGrpSpPr>
        <p:grpSpPr>
          <a:xfrm>
            <a:off x="5298314" y="3854742"/>
            <a:ext cx="482511" cy="489305"/>
            <a:chOff x="3973735" y="2891056"/>
            <a:chExt cx="361883" cy="366979"/>
          </a:xfrm>
        </p:grpSpPr>
        <p:sp>
          <p:nvSpPr>
            <p:cNvPr id="23147" name="Google Shape;23147;p82"/>
            <p:cNvSpPr/>
            <p:nvPr/>
          </p:nvSpPr>
          <p:spPr>
            <a:xfrm>
              <a:off x="4148875" y="2891056"/>
              <a:ext cx="149661" cy="98598"/>
            </a:xfrm>
            <a:custGeom>
              <a:avLst/>
              <a:gdLst/>
              <a:ahLst/>
              <a:cxnLst/>
              <a:rect l="l" t="t" r="r" b="b"/>
              <a:pathLst>
                <a:path w="5727" h="3773" extrusionOk="0">
                  <a:moveTo>
                    <a:pt x="5505" y="1"/>
                  </a:moveTo>
                  <a:cubicBezTo>
                    <a:pt x="5393" y="1"/>
                    <a:pt x="5280" y="75"/>
                    <a:pt x="5289" y="224"/>
                  </a:cubicBezTo>
                  <a:lnTo>
                    <a:pt x="5289" y="715"/>
                  </a:lnTo>
                  <a:cubicBezTo>
                    <a:pt x="5289" y="1138"/>
                    <a:pt x="4953" y="1484"/>
                    <a:pt x="4530" y="1484"/>
                  </a:cubicBezTo>
                  <a:lnTo>
                    <a:pt x="1183" y="1484"/>
                  </a:lnTo>
                  <a:cubicBezTo>
                    <a:pt x="529" y="1484"/>
                    <a:pt x="1" y="2013"/>
                    <a:pt x="1" y="2667"/>
                  </a:cubicBezTo>
                  <a:lnTo>
                    <a:pt x="1" y="3561"/>
                  </a:lnTo>
                  <a:cubicBezTo>
                    <a:pt x="1" y="3677"/>
                    <a:pt x="87" y="3773"/>
                    <a:pt x="212" y="3773"/>
                  </a:cubicBezTo>
                  <a:cubicBezTo>
                    <a:pt x="328" y="3773"/>
                    <a:pt x="414" y="3677"/>
                    <a:pt x="414" y="3561"/>
                  </a:cubicBezTo>
                  <a:lnTo>
                    <a:pt x="414" y="2667"/>
                  </a:lnTo>
                  <a:cubicBezTo>
                    <a:pt x="414" y="2244"/>
                    <a:pt x="760" y="1898"/>
                    <a:pt x="1183" y="1898"/>
                  </a:cubicBezTo>
                  <a:lnTo>
                    <a:pt x="4530" y="1898"/>
                  </a:lnTo>
                  <a:cubicBezTo>
                    <a:pt x="5184" y="1898"/>
                    <a:pt x="5713" y="1369"/>
                    <a:pt x="5713" y="715"/>
                  </a:cubicBezTo>
                  <a:lnTo>
                    <a:pt x="5713" y="224"/>
                  </a:lnTo>
                  <a:cubicBezTo>
                    <a:pt x="5727" y="75"/>
                    <a:pt x="5616" y="1"/>
                    <a:pt x="5505" y="1"/>
                  </a:cubicBez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8" name="Google Shape;23148;p82"/>
            <p:cNvSpPr/>
            <p:nvPr/>
          </p:nvSpPr>
          <p:spPr>
            <a:xfrm>
              <a:off x="4231558" y="3066039"/>
              <a:ext cx="25139" cy="25139"/>
            </a:xfrm>
            <a:custGeom>
              <a:avLst/>
              <a:gdLst/>
              <a:ahLst/>
              <a:cxnLst/>
              <a:rect l="l" t="t" r="r" b="b"/>
              <a:pathLst>
                <a:path w="962" h="962" fill="none" extrusionOk="0">
                  <a:moveTo>
                    <a:pt x="962" y="962"/>
                  </a:moveTo>
                  <a:lnTo>
                    <a:pt x="0" y="0"/>
                  </a:lnTo>
                </a:path>
              </a:pathLst>
            </a:custGeom>
            <a:noFill/>
            <a:ln w="45200" cap="rnd" cmpd="sng">
              <a:solidFill>
                <a:srgbClr val="000000"/>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49" name="Google Shape;23149;p82"/>
            <p:cNvSpPr/>
            <p:nvPr/>
          </p:nvSpPr>
          <p:spPr>
            <a:xfrm>
              <a:off x="3973735" y="2975307"/>
              <a:ext cx="359871" cy="282728"/>
            </a:xfrm>
            <a:custGeom>
              <a:avLst/>
              <a:gdLst/>
              <a:ahLst/>
              <a:cxnLst/>
              <a:rect l="l" t="t" r="r" b="b"/>
              <a:pathLst>
                <a:path w="13771" h="10819" extrusionOk="0">
                  <a:moveTo>
                    <a:pt x="721" y="1"/>
                  </a:moveTo>
                  <a:cubicBezTo>
                    <a:pt x="327" y="1"/>
                    <a:pt x="0" y="318"/>
                    <a:pt x="0" y="722"/>
                  </a:cubicBezTo>
                  <a:lnTo>
                    <a:pt x="0" y="10098"/>
                  </a:lnTo>
                  <a:cubicBezTo>
                    <a:pt x="0" y="10492"/>
                    <a:pt x="327" y="10819"/>
                    <a:pt x="721" y="10819"/>
                  </a:cubicBezTo>
                  <a:lnTo>
                    <a:pt x="13049" y="10819"/>
                  </a:lnTo>
                  <a:cubicBezTo>
                    <a:pt x="13453" y="10819"/>
                    <a:pt x="13770" y="10492"/>
                    <a:pt x="13770" y="10098"/>
                  </a:cubicBezTo>
                  <a:lnTo>
                    <a:pt x="13770" y="722"/>
                  </a:lnTo>
                  <a:cubicBezTo>
                    <a:pt x="13770" y="318"/>
                    <a:pt x="13453" y="1"/>
                    <a:pt x="13059"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0" name="Google Shape;23150;p82"/>
            <p:cNvSpPr/>
            <p:nvPr/>
          </p:nvSpPr>
          <p:spPr>
            <a:xfrm>
              <a:off x="3997855" y="2975307"/>
              <a:ext cx="337763" cy="282728"/>
            </a:xfrm>
            <a:custGeom>
              <a:avLst/>
              <a:gdLst/>
              <a:ahLst/>
              <a:cxnLst/>
              <a:rect l="l" t="t" r="r" b="b"/>
              <a:pathLst>
                <a:path w="12925" h="10819" extrusionOk="0">
                  <a:moveTo>
                    <a:pt x="722" y="1"/>
                  </a:moveTo>
                  <a:cubicBezTo>
                    <a:pt x="318" y="1"/>
                    <a:pt x="0" y="318"/>
                    <a:pt x="0" y="722"/>
                  </a:cubicBezTo>
                  <a:lnTo>
                    <a:pt x="0" y="10098"/>
                  </a:lnTo>
                  <a:cubicBezTo>
                    <a:pt x="0" y="10492"/>
                    <a:pt x="318" y="10819"/>
                    <a:pt x="722" y="10819"/>
                  </a:cubicBezTo>
                  <a:lnTo>
                    <a:pt x="12203" y="10819"/>
                  </a:lnTo>
                  <a:cubicBezTo>
                    <a:pt x="12607" y="10819"/>
                    <a:pt x="12924" y="10492"/>
                    <a:pt x="12924" y="10098"/>
                  </a:cubicBezTo>
                  <a:lnTo>
                    <a:pt x="12924" y="722"/>
                  </a:lnTo>
                  <a:cubicBezTo>
                    <a:pt x="12924" y="318"/>
                    <a:pt x="12607" y="1"/>
                    <a:pt x="1220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1" name="Google Shape;23151;p82"/>
            <p:cNvSpPr/>
            <p:nvPr/>
          </p:nvSpPr>
          <p:spPr>
            <a:xfrm>
              <a:off x="3973970" y="3219306"/>
              <a:ext cx="359635" cy="11080"/>
            </a:xfrm>
            <a:custGeom>
              <a:avLst/>
              <a:gdLst/>
              <a:ahLst/>
              <a:cxnLst/>
              <a:rect l="l" t="t" r="r" b="b"/>
              <a:pathLst>
                <a:path w="13762" h="424" extrusionOk="0">
                  <a:moveTo>
                    <a:pt x="1" y="1"/>
                  </a:moveTo>
                  <a:lnTo>
                    <a:pt x="1" y="424"/>
                  </a:lnTo>
                  <a:lnTo>
                    <a:pt x="13761" y="424"/>
                  </a:lnTo>
                  <a:lnTo>
                    <a:pt x="13761" y="1"/>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2" name="Google Shape;23152;p82"/>
            <p:cNvSpPr/>
            <p:nvPr/>
          </p:nvSpPr>
          <p:spPr>
            <a:xfrm>
              <a:off x="3973970" y="3040403"/>
              <a:ext cx="359635" cy="11080"/>
            </a:xfrm>
            <a:custGeom>
              <a:avLst/>
              <a:gdLst/>
              <a:ahLst/>
              <a:cxnLst/>
              <a:rect l="l" t="t" r="r" b="b"/>
              <a:pathLst>
                <a:path w="13762" h="424" extrusionOk="0">
                  <a:moveTo>
                    <a:pt x="1" y="0"/>
                  </a:moveTo>
                  <a:lnTo>
                    <a:pt x="1" y="423"/>
                  </a:lnTo>
                  <a:lnTo>
                    <a:pt x="13761" y="423"/>
                  </a:lnTo>
                  <a:lnTo>
                    <a:pt x="13761" y="0"/>
                  </a:ln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3" name="Google Shape;23153;p82"/>
            <p:cNvSpPr/>
            <p:nvPr/>
          </p:nvSpPr>
          <p:spPr>
            <a:xfrm>
              <a:off x="3998090" y="2999688"/>
              <a:ext cx="46281" cy="27674"/>
            </a:xfrm>
            <a:custGeom>
              <a:avLst/>
              <a:gdLst/>
              <a:ahLst/>
              <a:cxnLst/>
              <a:rect l="l" t="t" r="r" b="b"/>
              <a:pathLst>
                <a:path w="1771" h="1059" extrusionOk="0">
                  <a:moveTo>
                    <a:pt x="145" y="0"/>
                  </a:moveTo>
                  <a:cubicBezTo>
                    <a:pt x="59" y="0"/>
                    <a:pt x="1" y="68"/>
                    <a:pt x="1" y="145"/>
                  </a:cubicBezTo>
                  <a:lnTo>
                    <a:pt x="1" y="914"/>
                  </a:lnTo>
                  <a:cubicBezTo>
                    <a:pt x="1" y="991"/>
                    <a:pt x="59" y="1058"/>
                    <a:pt x="145" y="1058"/>
                  </a:cubicBezTo>
                  <a:lnTo>
                    <a:pt x="1626" y="1058"/>
                  </a:lnTo>
                  <a:cubicBezTo>
                    <a:pt x="1703" y="1058"/>
                    <a:pt x="1770" y="991"/>
                    <a:pt x="1770" y="914"/>
                  </a:cubicBezTo>
                  <a:lnTo>
                    <a:pt x="1770" y="145"/>
                  </a:lnTo>
                  <a:cubicBezTo>
                    <a:pt x="1770" y="68"/>
                    <a:pt x="1703" y="0"/>
                    <a:pt x="16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4" name="Google Shape;23154;p82"/>
            <p:cNvSpPr/>
            <p:nvPr/>
          </p:nvSpPr>
          <p:spPr>
            <a:xfrm>
              <a:off x="4262970" y="2999688"/>
              <a:ext cx="46255" cy="27674"/>
            </a:xfrm>
            <a:custGeom>
              <a:avLst/>
              <a:gdLst/>
              <a:ahLst/>
              <a:cxnLst/>
              <a:rect l="l" t="t" r="r" b="b"/>
              <a:pathLst>
                <a:path w="1770" h="1059" extrusionOk="0">
                  <a:moveTo>
                    <a:pt x="145" y="0"/>
                  </a:moveTo>
                  <a:cubicBezTo>
                    <a:pt x="58" y="0"/>
                    <a:pt x="0" y="68"/>
                    <a:pt x="0" y="145"/>
                  </a:cubicBezTo>
                  <a:lnTo>
                    <a:pt x="0" y="914"/>
                  </a:lnTo>
                  <a:cubicBezTo>
                    <a:pt x="0" y="991"/>
                    <a:pt x="58" y="1058"/>
                    <a:pt x="145" y="1058"/>
                  </a:cubicBezTo>
                  <a:lnTo>
                    <a:pt x="1625" y="1058"/>
                  </a:lnTo>
                  <a:cubicBezTo>
                    <a:pt x="1702" y="1058"/>
                    <a:pt x="1770" y="991"/>
                    <a:pt x="1770" y="914"/>
                  </a:cubicBezTo>
                  <a:lnTo>
                    <a:pt x="1770" y="145"/>
                  </a:lnTo>
                  <a:cubicBezTo>
                    <a:pt x="1770" y="68"/>
                    <a:pt x="1702" y="0"/>
                    <a:pt x="1625"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5" name="Google Shape;23155;p82"/>
            <p:cNvSpPr/>
            <p:nvPr/>
          </p:nvSpPr>
          <p:spPr>
            <a:xfrm>
              <a:off x="4019963" y="2999688"/>
              <a:ext cx="24408" cy="27674"/>
            </a:xfrm>
            <a:custGeom>
              <a:avLst/>
              <a:gdLst/>
              <a:ahLst/>
              <a:cxnLst/>
              <a:rect l="l" t="t" r="r" b="b"/>
              <a:pathLst>
                <a:path w="934" h="1059" extrusionOk="0">
                  <a:moveTo>
                    <a:pt x="154" y="0"/>
                  </a:moveTo>
                  <a:cubicBezTo>
                    <a:pt x="68" y="0"/>
                    <a:pt x="1" y="68"/>
                    <a:pt x="1" y="145"/>
                  </a:cubicBezTo>
                  <a:lnTo>
                    <a:pt x="1" y="914"/>
                  </a:lnTo>
                  <a:cubicBezTo>
                    <a:pt x="1" y="991"/>
                    <a:pt x="68" y="1058"/>
                    <a:pt x="154" y="1058"/>
                  </a:cubicBezTo>
                  <a:lnTo>
                    <a:pt x="789" y="1058"/>
                  </a:lnTo>
                  <a:cubicBezTo>
                    <a:pt x="866" y="1058"/>
                    <a:pt x="933" y="991"/>
                    <a:pt x="933" y="914"/>
                  </a:cubicBezTo>
                  <a:lnTo>
                    <a:pt x="933" y="145"/>
                  </a:lnTo>
                  <a:cubicBezTo>
                    <a:pt x="933"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6" name="Google Shape;23156;p82"/>
            <p:cNvSpPr/>
            <p:nvPr/>
          </p:nvSpPr>
          <p:spPr>
            <a:xfrm>
              <a:off x="4284816" y="2999688"/>
              <a:ext cx="24408" cy="27674"/>
            </a:xfrm>
            <a:custGeom>
              <a:avLst/>
              <a:gdLst/>
              <a:ahLst/>
              <a:cxnLst/>
              <a:rect l="l" t="t" r="r" b="b"/>
              <a:pathLst>
                <a:path w="934" h="1059" extrusionOk="0">
                  <a:moveTo>
                    <a:pt x="155" y="0"/>
                  </a:moveTo>
                  <a:cubicBezTo>
                    <a:pt x="68" y="0"/>
                    <a:pt x="1" y="68"/>
                    <a:pt x="1" y="145"/>
                  </a:cubicBezTo>
                  <a:lnTo>
                    <a:pt x="1" y="914"/>
                  </a:lnTo>
                  <a:cubicBezTo>
                    <a:pt x="1" y="991"/>
                    <a:pt x="68" y="1058"/>
                    <a:pt x="155" y="1058"/>
                  </a:cubicBezTo>
                  <a:lnTo>
                    <a:pt x="789" y="1058"/>
                  </a:lnTo>
                  <a:cubicBezTo>
                    <a:pt x="866" y="1058"/>
                    <a:pt x="934" y="991"/>
                    <a:pt x="934" y="914"/>
                  </a:cubicBezTo>
                  <a:lnTo>
                    <a:pt x="934" y="145"/>
                  </a:lnTo>
                  <a:cubicBezTo>
                    <a:pt x="934" y="68"/>
                    <a:pt x="866" y="0"/>
                    <a:pt x="78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7" name="Google Shape;23157;p82"/>
            <p:cNvSpPr/>
            <p:nvPr/>
          </p:nvSpPr>
          <p:spPr>
            <a:xfrm>
              <a:off x="4125434" y="3060838"/>
              <a:ext cx="138319" cy="134635"/>
            </a:xfrm>
            <a:custGeom>
              <a:avLst/>
              <a:gdLst/>
              <a:ahLst/>
              <a:cxnLst/>
              <a:rect l="l" t="t" r="r" b="b"/>
              <a:pathLst>
                <a:path w="5293" h="5152" extrusionOk="0">
                  <a:moveTo>
                    <a:pt x="4553" y="1"/>
                  </a:moveTo>
                  <a:cubicBezTo>
                    <a:pt x="4374" y="1"/>
                    <a:pt x="4195" y="70"/>
                    <a:pt x="4061" y="209"/>
                  </a:cubicBezTo>
                  <a:lnTo>
                    <a:pt x="3629" y="632"/>
                  </a:lnTo>
                  <a:lnTo>
                    <a:pt x="465" y="3757"/>
                  </a:lnTo>
                  <a:cubicBezTo>
                    <a:pt x="398" y="3824"/>
                    <a:pt x="350" y="3911"/>
                    <a:pt x="321" y="3997"/>
                  </a:cubicBezTo>
                  <a:lnTo>
                    <a:pt x="176" y="4469"/>
                  </a:lnTo>
                  <a:lnTo>
                    <a:pt x="128" y="4642"/>
                  </a:lnTo>
                  <a:lnTo>
                    <a:pt x="42" y="4921"/>
                  </a:lnTo>
                  <a:cubicBezTo>
                    <a:pt x="1" y="5036"/>
                    <a:pt x="94" y="5152"/>
                    <a:pt x="206" y="5152"/>
                  </a:cubicBezTo>
                  <a:cubicBezTo>
                    <a:pt x="225" y="5152"/>
                    <a:pt x="244" y="5149"/>
                    <a:pt x="263" y="5142"/>
                  </a:cubicBezTo>
                  <a:lnTo>
                    <a:pt x="542" y="5065"/>
                  </a:lnTo>
                  <a:lnTo>
                    <a:pt x="1176" y="4863"/>
                  </a:lnTo>
                  <a:cubicBezTo>
                    <a:pt x="1263" y="4834"/>
                    <a:pt x="1350" y="4786"/>
                    <a:pt x="1417" y="4719"/>
                  </a:cubicBezTo>
                  <a:lnTo>
                    <a:pt x="4581" y="1593"/>
                  </a:lnTo>
                  <a:lnTo>
                    <a:pt x="5023" y="1161"/>
                  </a:lnTo>
                  <a:cubicBezTo>
                    <a:pt x="5273" y="920"/>
                    <a:pt x="5292" y="526"/>
                    <a:pt x="5081" y="257"/>
                  </a:cubicBezTo>
                  <a:cubicBezTo>
                    <a:pt x="5061" y="228"/>
                    <a:pt x="5042" y="209"/>
                    <a:pt x="5023" y="189"/>
                  </a:cubicBezTo>
                  <a:cubicBezTo>
                    <a:pt x="4892" y="63"/>
                    <a:pt x="4722" y="1"/>
                    <a:pt x="455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8" name="Google Shape;23158;p82"/>
            <p:cNvSpPr/>
            <p:nvPr/>
          </p:nvSpPr>
          <p:spPr>
            <a:xfrm>
              <a:off x="4129772" y="3060865"/>
              <a:ext cx="128180" cy="116760"/>
            </a:xfrm>
            <a:custGeom>
              <a:avLst/>
              <a:gdLst/>
              <a:ahLst/>
              <a:cxnLst/>
              <a:rect l="l" t="t" r="r" b="b"/>
              <a:pathLst>
                <a:path w="4905" h="4468" extrusionOk="0">
                  <a:moveTo>
                    <a:pt x="4375" y="0"/>
                  </a:moveTo>
                  <a:cubicBezTo>
                    <a:pt x="4198" y="0"/>
                    <a:pt x="4021" y="68"/>
                    <a:pt x="3886" y="208"/>
                  </a:cubicBezTo>
                  <a:lnTo>
                    <a:pt x="3453" y="631"/>
                  </a:lnTo>
                  <a:lnTo>
                    <a:pt x="289" y="3756"/>
                  </a:lnTo>
                  <a:cubicBezTo>
                    <a:pt x="222" y="3833"/>
                    <a:pt x="174" y="3910"/>
                    <a:pt x="145" y="3996"/>
                  </a:cubicBezTo>
                  <a:lnTo>
                    <a:pt x="1" y="4468"/>
                  </a:lnTo>
                  <a:lnTo>
                    <a:pt x="270" y="4381"/>
                  </a:lnTo>
                  <a:lnTo>
                    <a:pt x="616" y="4275"/>
                  </a:lnTo>
                  <a:lnTo>
                    <a:pt x="914" y="4189"/>
                  </a:lnTo>
                  <a:cubicBezTo>
                    <a:pt x="1010" y="4160"/>
                    <a:pt x="1087" y="4112"/>
                    <a:pt x="1155" y="4044"/>
                  </a:cubicBezTo>
                  <a:lnTo>
                    <a:pt x="4030" y="1208"/>
                  </a:lnTo>
                  <a:lnTo>
                    <a:pt x="4318" y="919"/>
                  </a:lnTo>
                  <a:lnTo>
                    <a:pt x="4761" y="477"/>
                  </a:lnTo>
                  <a:cubicBezTo>
                    <a:pt x="4828" y="419"/>
                    <a:pt x="4876" y="342"/>
                    <a:pt x="4905" y="265"/>
                  </a:cubicBezTo>
                  <a:lnTo>
                    <a:pt x="4905" y="256"/>
                  </a:lnTo>
                  <a:cubicBezTo>
                    <a:pt x="4772" y="87"/>
                    <a:pt x="4574" y="0"/>
                    <a:pt x="4375"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59" name="Google Shape;23159;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0" name="Google Shape;23160;p82"/>
            <p:cNvSpPr/>
            <p:nvPr/>
          </p:nvSpPr>
          <p:spPr>
            <a:xfrm>
              <a:off x="3973970" y="3219306"/>
              <a:ext cx="24146" cy="11080"/>
            </a:xfrm>
            <a:custGeom>
              <a:avLst/>
              <a:gdLst/>
              <a:ahLst/>
              <a:cxnLst/>
              <a:rect l="l" t="t" r="r" b="b"/>
              <a:pathLst>
                <a:path w="924" h="424" extrusionOk="0">
                  <a:moveTo>
                    <a:pt x="1" y="1"/>
                  </a:moveTo>
                  <a:lnTo>
                    <a:pt x="1" y="424"/>
                  </a:lnTo>
                  <a:lnTo>
                    <a:pt x="924" y="424"/>
                  </a:lnTo>
                  <a:lnTo>
                    <a:pt x="924" y="1"/>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1" name="Google Shape;23161;p82"/>
            <p:cNvSpPr/>
            <p:nvPr/>
          </p:nvSpPr>
          <p:spPr>
            <a:xfrm>
              <a:off x="3973970" y="3040403"/>
              <a:ext cx="24146" cy="11080"/>
            </a:xfrm>
            <a:custGeom>
              <a:avLst/>
              <a:gdLst/>
              <a:ahLst/>
              <a:cxnLst/>
              <a:rect l="l" t="t" r="r" b="b"/>
              <a:pathLst>
                <a:path w="924" h="424" extrusionOk="0">
                  <a:moveTo>
                    <a:pt x="1" y="0"/>
                  </a:moveTo>
                  <a:lnTo>
                    <a:pt x="1" y="423"/>
                  </a:lnTo>
                  <a:lnTo>
                    <a:pt x="924" y="423"/>
                  </a:lnTo>
                  <a:lnTo>
                    <a:pt x="924"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2" name="Google Shape;23162;p82"/>
            <p:cNvSpPr/>
            <p:nvPr/>
          </p:nvSpPr>
          <p:spPr>
            <a:xfrm>
              <a:off x="4135312" y="3077851"/>
              <a:ext cx="109835" cy="108319"/>
            </a:xfrm>
            <a:custGeom>
              <a:avLst/>
              <a:gdLst/>
              <a:ahLst/>
              <a:cxnLst/>
              <a:rect l="l" t="t" r="r" b="b"/>
              <a:pathLst>
                <a:path w="4203" h="4145" extrusionOk="0">
                  <a:moveTo>
                    <a:pt x="3241" y="0"/>
                  </a:moveTo>
                  <a:lnTo>
                    <a:pt x="87" y="3125"/>
                  </a:lnTo>
                  <a:cubicBezTo>
                    <a:pt x="48" y="3154"/>
                    <a:pt x="20" y="3183"/>
                    <a:pt x="0" y="3221"/>
                  </a:cubicBezTo>
                  <a:lnTo>
                    <a:pt x="414" y="3635"/>
                  </a:lnTo>
                  <a:lnTo>
                    <a:pt x="923" y="4145"/>
                  </a:lnTo>
                  <a:lnTo>
                    <a:pt x="943" y="4145"/>
                  </a:lnTo>
                  <a:cubicBezTo>
                    <a:pt x="972" y="4125"/>
                    <a:pt x="1010" y="4096"/>
                    <a:pt x="1039" y="4068"/>
                  </a:cubicBezTo>
                  <a:lnTo>
                    <a:pt x="4203" y="942"/>
                  </a:lnTo>
                  <a:lnTo>
                    <a:pt x="3241" y="0"/>
                  </a:lnTo>
                  <a:close/>
                </a:path>
              </a:pathLst>
            </a:custGeom>
            <a:solidFill>
              <a:srgbClr val="1D1D1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3" name="Google Shape;23163;p82"/>
            <p:cNvSpPr/>
            <p:nvPr/>
          </p:nvSpPr>
          <p:spPr>
            <a:xfrm>
              <a:off x="4135312" y="3077589"/>
              <a:ext cx="99774" cy="95253"/>
            </a:xfrm>
            <a:custGeom>
              <a:avLst/>
              <a:gdLst/>
              <a:ahLst/>
              <a:cxnLst/>
              <a:rect l="l" t="t" r="r" b="b"/>
              <a:pathLst>
                <a:path w="3818" h="3645" extrusionOk="0">
                  <a:moveTo>
                    <a:pt x="3241" y="0"/>
                  </a:moveTo>
                  <a:lnTo>
                    <a:pt x="77" y="3126"/>
                  </a:lnTo>
                  <a:cubicBezTo>
                    <a:pt x="48" y="3164"/>
                    <a:pt x="20" y="3193"/>
                    <a:pt x="0" y="3231"/>
                  </a:cubicBezTo>
                  <a:lnTo>
                    <a:pt x="404" y="3645"/>
                  </a:lnTo>
                  <a:lnTo>
                    <a:pt x="702" y="3549"/>
                  </a:lnTo>
                  <a:cubicBezTo>
                    <a:pt x="798" y="3520"/>
                    <a:pt x="875" y="3472"/>
                    <a:pt x="943" y="3414"/>
                  </a:cubicBezTo>
                  <a:lnTo>
                    <a:pt x="3818" y="577"/>
                  </a:lnTo>
                  <a:lnTo>
                    <a:pt x="3241"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64" name="Google Shape;23164;p82"/>
          <p:cNvGrpSpPr/>
          <p:nvPr/>
        </p:nvGrpSpPr>
        <p:grpSpPr>
          <a:xfrm>
            <a:off x="4703922" y="3888992"/>
            <a:ext cx="488887" cy="420872"/>
            <a:chOff x="3527941" y="2916744"/>
            <a:chExt cx="366665" cy="315654"/>
          </a:xfrm>
        </p:grpSpPr>
        <p:sp>
          <p:nvSpPr>
            <p:cNvPr id="23165" name="Google Shape;23165;p82"/>
            <p:cNvSpPr/>
            <p:nvPr/>
          </p:nvSpPr>
          <p:spPr>
            <a:xfrm>
              <a:off x="3527941" y="2916770"/>
              <a:ext cx="366665" cy="157840"/>
            </a:xfrm>
            <a:custGeom>
              <a:avLst/>
              <a:gdLst/>
              <a:ahLst/>
              <a:cxnLst/>
              <a:rect l="l" t="t" r="r" b="b"/>
              <a:pathLst>
                <a:path w="14031" h="6040" extrusionOk="0">
                  <a:moveTo>
                    <a:pt x="616" y="0"/>
                  </a:moveTo>
                  <a:cubicBezTo>
                    <a:pt x="279" y="0"/>
                    <a:pt x="0" y="279"/>
                    <a:pt x="0" y="616"/>
                  </a:cubicBezTo>
                  <a:lnTo>
                    <a:pt x="0" y="5424"/>
                  </a:lnTo>
                  <a:cubicBezTo>
                    <a:pt x="0" y="5760"/>
                    <a:pt x="279" y="6039"/>
                    <a:pt x="616" y="6039"/>
                  </a:cubicBezTo>
                  <a:lnTo>
                    <a:pt x="13415" y="6039"/>
                  </a:lnTo>
                  <a:cubicBezTo>
                    <a:pt x="13751" y="6039"/>
                    <a:pt x="14030" y="5760"/>
                    <a:pt x="14030" y="5424"/>
                  </a:cubicBezTo>
                  <a:lnTo>
                    <a:pt x="14030" y="616"/>
                  </a:lnTo>
                  <a:cubicBezTo>
                    <a:pt x="14030" y="279"/>
                    <a:pt x="13751" y="0"/>
                    <a:pt x="1341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6" name="Google Shape;23166;p82"/>
            <p:cNvSpPr/>
            <p:nvPr/>
          </p:nvSpPr>
          <p:spPr>
            <a:xfrm>
              <a:off x="3546521" y="2916744"/>
              <a:ext cx="348085" cy="139260"/>
            </a:xfrm>
            <a:custGeom>
              <a:avLst/>
              <a:gdLst/>
              <a:ahLst/>
              <a:cxnLst/>
              <a:rect l="l" t="t" r="r" b="b"/>
              <a:pathLst>
                <a:path w="13320" h="5329" extrusionOk="0">
                  <a:moveTo>
                    <a:pt x="12721" y="1"/>
                  </a:moveTo>
                  <a:cubicBezTo>
                    <a:pt x="12715" y="1"/>
                    <a:pt x="12709" y="1"/>
                    <a:pt x="12704" y="1"/>
                  </a:cubicBezTo>
                  <a:lnTo>
                    <a:pt x="1" y="1"/>
                  </a:lnTo>
                  <a:lnTo>
                    <a:pt x="1" y="4713"/>
                  </a:lnTo>
                  <a:cubicBezTo>
                    <a:pt x="1" y="5050"/>
                    <a:pt x="280" y="5328"/>
                    <a:pt x="616" y="5328"/>
                  </a:cubicBezTo>
                  <a:lnTo>
                    <a:pt x="13319" y="5328"/>
                  </a:lnTo>
                  <a:lnTo>
                    <a:pt x="13319" y="617"/>
                  </a:lnTo>
                  <a:cubicBezTo>
                    <a:pt x="13319" y="276"/>
                    <a:pt x="13050" y="1"/>
                    <a:pt x="12721" y="1"/>
                  </a:cubicBezTo>
                  <a:close/>
                </a:path>
              </a:pathLst>
            </a:custGeom>
            <a:solidFill>
              <a:srgbClr val="DFE5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7" name="Google Shape;23167;p82"/>
            <p:cNvSpPr/>
            <p:nvPr/>
          </p:nvSpPr>
          <p:spPr>
            <a:xfrm>
              <a:off x="3527941" y="3074584"/>
              <a:ext cx="366665" cy="157814"/>
            </a:xfrm>
            <a:custGeom>
              <a:avLst/>
              <a:gdLst/>
              <a:ahLst/>
              <a:cxnLst/>
              <a:rect l="l" t="t" r="r" b="b"/>
              <a:pathLst>
                <a:path w="14031" h="6039" extrusionOk="0">
                  <a:moveTo>
                    <a:pt x="616" y="0"/>
                  </a:moveTo>
                  <a:cubicBezTo>
                    <a:pt x="279" y="0"/>
                    <a:pt x="0" y="279"/>
                    <a:pt x="0" y="615"/>
                  </a:cubicBezTo>
                  <a:lnTo>
                    <a:pt x="0" y="5423"/>
                  </a:lnTo>
                  <a:cubicBezTo>
                    <a:pt x="0" y="5760"/>
                    <a:pt x="279" y="6039"/>
                    <a:pt x="616" y="6039"/>
                  </a:cubicBezTo>
                  <a:lnTo>
                    <a:pt x="13415" y="6039"/>
                  </a:lnTo>
                  <a:cubicBezTo>
                    <a:pt x="13751" y="6039"/>
                    <a:pt x="14030" y="5770"/>
                    <a:pt x="14030" y="5423"/>
                  </a:cubicBezTo>
                  <a:lnTo>
                    <a:pt x="14030" y="615"/>
                  </a:lnTo>
                  <a:cubicBezTo>
                    <a:pt x="14030" y="279"/>
                    <a:pt x="13751" y="0"/>
                    <a:pt x="13415" y="0"/>
                  </a:cubicBez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8" name="Google Shape;23168;p82"/>
            <p:cNvSpPr/>
            <p:nvPr/>
          </p:nvSpPr>
          <p:spPr>
            <a:xfrm>
              <a:off x="3547279" y="3093426"/>
              <a:ext cx="347327" cy="138973"/>
            </a:xfrm>
            <a:custGeom>
              <a:avLst/>
              <a:gdLst/>
              <a:ahLst/>
              <a:cxnLst/>
              <a:rect l="l" t="t" r="r" b="b"/>
              <a:pathLst>
                <a:path w="13291" h="5318" extrusionOk="0">
                  <a:moveTo>
                    <a:pt x="616" y="0"/>
                  </a:moveTo>
                  <a:cubicBezTo>
                    <a:pt x="280" y="0"/>
                    <a:pt x="1" y="269"/>
                    <a:pt x="1" y="616"/>
                  </a:cubicBezTo>
                  <a:lnTo>
                    <a:pt x="1" y="5318"/>
                  </a:lnTo>
                  <a:lnTo>
                    <a:pt x="12675" y="5318"/>
                  </a:lnTo>
                  <a:cubicBezTo>
                    <a:pt x="13011" y="5318"/>
                    <a:pt x="13290" y="5049"/>
                    <a:pt x="13290" y="4712"/>
                  </a:cubicBezTo>
                  <a:lnTo>
                    <a:pt x="13290" y="0"/>
                  </a:ln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69" name="Google Shape;23169;p82"/>
            <p:cNvSpPr/>
            <p:nvPr/>
          </p:nvSpPr>
          <p:spPr>
            <a:xfrm>
              <a:off x="3553812" y="3097424"/>
              <a:ext cx="45026" cy="44268"/>
            </a:xfrm>
            <a:custGeom>
              <a:avLst/>
              <a:gdLst/>
              <a:ahLst/>
              <a:cxnLst/>
              <a:rect l="l" t="t" r="r" b="b"/>
              <a:pathLst>
                <a:path w="1723" h="1694" extrusionOk="0">
                  <a:moveTo>
                    <a:pt x="858" y="1"/>
                  </a:moveTo>
                  <a:cubicBezTo>
                    <a:pt x="414" y="1"/>
                    <a:pt x="49" y="353"/>
                    <a:pt x="20" y="799"/>
                  </a:cubicBezTo>
                  <a:cubicBezTo>
                    <a:pt x="1" y="1251"/>
                    <a:pt x="328" y="1645"/>
                    <a:pt x="780" y="1693"/>
                  </a:cubicBezTo>
                  <a:lnTo>
                    <a:pt x="876" y="1693"/>
                  </a:lnTo>
                  <a:cubicBezTo>
                    <a:pt x="1345" y="1693"/>
                    <a:pt x="1720" y="1311"/>
                    <a:pt x="1722" y="842"/>
                  </a:cubicBezTo>
                  <a:lnTo>
                    <a:pt x="1722" y="842"/>
                  </a:lnTo>
                  <a:cubicBezTo>
                    <a:pt x="1722" y="844"/>
                    <a:pt x="1722" y="846"/>
                    <a:pt x="1722" y="847"/>
                  </a:cubicBezTo>
                  <a:lnTo>
                    <a:pt x="1722" y="838"/>
                  </a:lnTo>
                  <a:cubicBezTo>
                    <a:pt x="1722" y="839"/>
                    <a:pt x="1722" y="841"/>
                    <a:pt x="1722" y="842"/>
                  </a:cubicBezTo>
                  <a:lnTo>
                    <a:pt x="1722" y="842"/>
                  </a:lnTo>
                  <a:cubicBezTo>
                    <a:pt x="1720" y="374"/>
                    <a:pt x="1345" y="1"/>
                    <a:pt x="876" y="1"/>
                  </a:cubicBezTo>
                  <a:cubicBezTo>
                    <a:pt x="870" y="1"/>
                    <a:pt x="864" y="1"/>
                    <a:pt x="858" y="1"/>
                  </a:cubicBez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0" name="Google Shape;23170;p82"/>
            <p:cNvSpPr/>
            <p:nvPr/>
          </p:nvSpPr>
          <p:spPr>
            <a:xfrm>
              <a:off x="3554335"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27" y="1702"/>
                    <a:pt x="1702" y="1317"/>
                    <a:pt x="1702" y="846"/>
                  </a:cubicBezTo>
                  <a:cubicBezTo>
                    <a:pt x="1702" y="375"/>
                    <a:pt x="1327" y="0"/>
                    <a:pt x="856"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1" name="Google Shape;23171;p82"/>
            <p:cNvSpPr/>
            <p:nvPr/>
          </p:nvSpPr>
          <p:spPr>
            <a:xfrm>
              <a:off x="3620920" y="3097424"/>
              <a:ext cx="45261" cy="44268"/>
            </a:xfrm>
            <a:custGeom>
              <a:avLst/>
              <a:gdLst/>
              <a:ahLst/>
              <a:cxnLst/>
              <a:rect l="l" t="t" r="r" b="b"/>
              <a:pathLst>
                <a:path w="1732" h="1694" extrusionOk="0">
                  <a:moveTo>
                    <a:pt x="867" y="1"/>
                  </a:moveTo>
                  <a:cubicBezTo>
                    <a:pt x="423" y="1"/>
                    <a:pt x="58" y="353"/>
                    <a:pt x="29" y="799"/>
                  </a:cubicBezTo>
                  <a:cubicBezTo>
                    <a:pt x="0" y="1251"/>
                    <a:pt x="337" y="1645"/>
                    <a:pt x="789" y="1693"/>
                  </a:cubicBezTo>
                  <a:lnTo>
                    <a:pt x="885"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85" y="1"/>
                  </a:cubicBezTo>
                  <a:cubicBezTo>
                    <a:pt x="879" y="1"/>
                    <a:pt x="873" y="1"/>
                    <a:pt x="867" y="1"/>
                  </a:cubicBezTo>
                  <a:close/>
                </a:path>
              </a:pathLst>
            </a:custGeom>
            <a:solidFill>
              <a:srgbClr val="ABBCCA"/>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2" name="Google Shape;23172;p82"/>
            <p:cNvSpPr/>
            <p:nvPr/>
          </p:nvSpPr>
          <p:spPr>
            <a:xfrm>
              <a:off x="3621678"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3" name="Google Shape;23173;p82"/>
            <p:cNvSpPr/>
            <p:nvPr/>
          </p:nvSpPr>
          <p:spPr>
            <a:xfrm>
              <a:off x="3689021" y="3165551"/>
              <a:ext cx="44504" cy="44504"/>
            </a:xfrm>
            <a:custGeom>
              <a:avLst/>
              <a:gdLst/>
              <a:ahLst/>
              <a:cxnLst/>
              <a:rect l="l" t="t" r="r" b="b"/>
              <a:pathLst>
                <a:path w="1703" h="1703" extrusionOk="0">
                  <a:moveTo>
                    <a:pt x="856" y="0"/>
                  </a:moveTo>
                  <a:cubicBezTo>
                    <a:pt x="385" y="0"/>
                    <a:pt x="0" y="375"/>
                    <a:pt x="0" y="846"/>
                  </a:cubicBezTo>
                  <a:cubicBezTo>
                    <a:pt x="0" y="1317"/>
                    <a:pt x="385" y="1702"/>
                    <a:pt x="856" y="1702"/>
                  </a:cubicBezTo>
                  <a:cubicBezTo>
                    <a:pt x="1318" y="1702"/>
                    <a:pt x="1702" y="1317"/>
                    <a:pt x="1702" y="846"/>
                  </a:cubicBezTo>
                  <a:cubicBezTo>
                    <a:pt x="1702" y="375"/>
                    <a:pt x="1318" y="0"/>
                    <a:pt x="856"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4" name="Google Shape;23174;p82"/>
            <p:cNvSpPr/>
            <p:nvPr/>
          </p:nvSpPr>
          <p:spPr>
            <a:xfrm>
              <a:off x="3755607"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1" y="846"/>
                    <a:pt x="1731" y="847"/>
                  </a:cubicBezTo>
                  <a:lnTo>
                    <a:pt x="1731" y="838"/>
                  </a:lnTo>
                  <a:cubicBezTo>
                    <a:pt x="1731" y="839"/>
                    <a:pt x="1731" y="841"/>
                    <a:pt x="1731" y="842"/>
                  </a:cubicBezTo>
                  <a:lnTo>
                    <a:pt x="1731" y="842"/>
                  </a:lnTo>
                  <a:cubicBezTo>
                    <a:pt x="1729" y="374"/>
                    <a:pt x="1345" y="1"/>
                    <a:pt x="876" y="1"/>
                  </a:cubicBezTo>
                  <a:cubicBezTo>
                    <a:pt x="870" y="1"/>
                    <a:pt x="864" y="1"/>
                    <a:pt x="858" y="1"/>
                  </a:cubicBezTo>
                  <a:close/>
                </a:path>
              </a:pathLst>
            </a:custGeom>
            <a:solidFill>
              <a:srgbClr val="738A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5" name="Google Shape;23175;p82"/>
            <p:cNvSpPr/>
            <p:nvPr/>
          </p:nvSpPr>
          <p:spPr>
            <a:xfrm>
              <a:off x="3756365" y="3165551"/>
              <a:ext cx="44504" cy="44504"/>
            </a:xfrm>
            <a:custGeom>
              <a:avLst/>
              <a:gdLst/>
              <a:ahLst/>
              <a:cxnLst/>
              <a:rect l="l" t="t" r="r" b="b"/>
              <a:pathLst>
                <a:path w="1703" h="1703" extrusionOk="0">
                  <a:moveTo>
                    <a:pt x="847" y="0"/>
                  </a:moveTo>
                  <a:cubicBezTo>
                    <a:pt x="385" y="0"/>
                    <a:pt x="0" y="375"/>
                    <a:pt x="0" y="846"/>
                  </a:cubicBezTo>
                  <a:cubicBezTo>
                    <a:pt x="0" y="1317"/>
                    <a:pt x="385" y="1702"/>
                    <a:pt x="847" y="1702"/>
                  </a:cubicBezTo>
                  <a:cubicBezTo>
                    <a:pt x="1318" y="1702"/>
                    <a:pt x="1702" y="1317"/>
                    <a:pt x="1702" y="846"/>
                  </a:cubicBezTo>
                  <a:cubicBezTo>
                    <a:pt x="1702" y="375"/>
                    <a:pt x="1318" y="0"/>
                    <a:pt x="847" y="0"/>
                  </a:cubicBezTo>
                  <a:close/>
                </a:path>
              </a:pathLst>
            </a:custGeom>
            <a:solidFill>
              <a:srgbClr val="29435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6" name="Google Shape;23176;p82"/>
            <p:cNvSpPr/>
            <p:nvPr/>
          </p:nvSpPr>
          <p:spPr>
            <a:xfrm>
              <a:off x="3822950" y="3097424"/>
              <a:ext cx="45261" cy="44268"/>
            </a:xfrm>
            <a:custGeom>
              <a:avLst/>
              <a:gdLst/>
              <a:ahLst/>
              <a:cxnLst/>
              <a:rect l="l" t="t" r="r" b="b"/>
              <a:pathLst>
                <a:path w="1732" h="1694" extrusionOk="0">
                  <a:moveTo>
                    <a:pt x="858" y="1"/>
                  </a:moveTo>
                  <a:cubicBezTo>
                    <a:pt x="414" y="1"/>
                    <a:pt x="48" y="353"/>
                    <a:pt x="29" y="799"/>
                  </a:cubicBezTo>
                  <a:cubicBezTo>
                    <a:pt x="1" y="1251"/>
                    <a:pt x="337" y="1645"/>
                    <a:pt x="789" y="1693"/>
                  </a:cubicBezTo>
                  <a:lnTo>
                    <a:pt x="876" y="1693"/>
                  </a:lnTo>
                  <a:cubicBezTo>
                    <a:pt x="1345" y="1693"/>
                    <a:pt x="1729" y="1311"/>
                    <a:pt x="1731" y="842"/>
                  </a:cubicBezTo>
                  <a:lnTo>
                    <a:pt x="1731" y="842"/>
                  </a:lnTo>
                  <a:cubicBezTo>
                    <a:pt x="1731" y="844"/>
                    <a:pt x="1732" y="846"/>
                    <a:pt x="1732" y="847"/>
                  </a:cubicBezTo>
                  <a:lnTo>
                    <a:pt x="1732" y="838"/>
                  </a:lnTo>
                  <a:cubicBezTo>
                    <a:pt x="1732" y="839"/>
                    <a:pt x="1731" y="841"/>
                    <a:pt x="1731" y="842"/>
                  </a:cubicBezTo>
                  <a:lnTo>
                    <a:pt x="1731" y="842"/>
                  </a:lnTo>
                  <a:cubicBezTo>
                    <a:pt x="1729" y="374"/>
                    <a:pt x="1345" y="1"/>
                    <a:pt x="876" y="1"/>
                  </a:cubicBezTo>
                  <a:cubicBezTo>
                    <a:pt x="870" y="1"/>
                    <a:pt x="864" y="1"/>
                    <a:pt x="858" y="1"/>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7" name="Google Shape;23177;p82"/>
            <p:cNvSpPr/>
            <p:nvPr/>
          </p:nvSpPr>
          <p:spPr>
            <a:xfrm>
              <a:off x="3823708" y="3165551"/>
              <a:ext cx="44504" cy="44504"/>
            </a:xfrm>
            <a:custGeom>
              <a:avLst/>
              <a:gdLst/>
              <a:ahLst/>
              <a:cxnLst/>
              <a:rect l="l" t="t" r="r" b="b"/>
              <a:pathLst>
                <a:path w="1703" h="1703" extrusionOk="0">
                  <a:moveTo>
                    <a:pt x="847" y="0"/>
                  </a:moveTo>
                  <a:cubicBezTo>
                    <a:pt x="375" y="0"/>
                    <a:pt x="0" y="375"/>
                    <a:pt x="0" y="846"/>
                  </a:cubicBezTo>
                  <a:cubicBezTo>
                    <a:pt x="0" y="1317"/>
                    <a:pt x="375" y="1702"/>
                    <a:pt x="847" y="1702"/>
                  </a:cubicBezTo>
                  <a:cubicBezTo>
                    <a:pt x="1318" y="1702"/>
                    <a:pt x="1703" y="1317"/>
                    <a:pt x="1703" y="846"/>
                  </a:cubicBezTo>
                  <a:cubicBezTo>
                    <a:pt x="1703" y="375"/>
                    <a:pt x="1318" y="0"/>
                    <a:pt x="847" y="0"/>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8" name="Google Shape;23178;p82"/>
            <p:cNvSpPr/>
            <p:nvPr/>
          </p:nvSpPr>
          <p:spPr>
            <a:xfrm>
              <a:off x="3562514" y="3105185"/>
              <a:ext cx="40897" cy="36507"/>
            </a:xfrm>
            <a:custGeom>
              <a:avLst/>
              <a:gdLst/>
              <a:ahLst/>
              <a:cxnLst/>
              <a:rect l="l" t="t" r="r" b="b"/>
              <a:pathLst>
                <a:path w="1565" h="1397" extrusionOk="0">
                  <a:moveTo>
                    <a:pt x="1134" y="0"/>
                  </a:moveTo>
                  <a:cubicBezTo>
                    <a:pt x="1123" y="0"/>
                    <a:pt x="1112" y="1"/>
                    <a:pt x="1101" y="2"/>
                  </a:cubicBezTo>
                  <a:cubicBezTo>
                    <a:pt x="1093" y="2"/>
                    <a:pt x="1085" y="2"/>
                    <a:pt x="1077" y="2"/>
                  </a:cubicBezTo>
                  <a:cubicBezTo>
                    <a:pt x="343" y="2"/>
                    <a:pt x="0" y="902"/>
                    <a:pt x="543" y="1396"/>
                  </a:cubicBezTo>
                  <a:cubicBezTo>
                    <a:pt x="1014" y="1396"/>
                    <a:pt x="1389" y="1012"/>
                    <a:pt x="1389" y="541"/>
                  </a:cubicBezTo>
                  <a:cubicBezTo>
                    <a:pt x="1565" y="328"/>
                    <a:pt x="1403" y="0"/>
                    <a:pt x="1134" y="0"/>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79" name="Google Shape;23179;p82"/>
            <p:cNvSpPr/>
            <p:nvPr/>
          </p:nvSpPr>
          <p:spPr>
            <a:xfrm>
              <a:off x="3562436"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59" y="1"/>
                    <a:pt x="1" y="908"/>
                    <a:pt x="546" y="1405"/>
                  </a:cubicBezTo>
                  <a:cubicBezTo>
                    <a:pt x="1017" y="1405"/>
                    <a:pt x="1392" y="1020"/>
                    <a:pt x="1392" y="549"/>
                  </a:cubicBezTo>
                  <a:cubicBezTo>
                    <a:pt x="1579" y="325"/>
                    <a:pt x="1412" y="0"/>
                    <a:pt x="1128"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0" name="Google Shape;23180;p82"/>
            <p:cNvSpPr/>
            <p:nvPr/>
          </p:nvSpPr>
          <p:spPr>
            <a:xfrm>
              <a:off x="3629622" y="3105185"/>
              <a:ext cx="41133" cy="36507"/>
            </a:xfrm>
            <a:custGeom>
              <a:avLst/>
              <a:gdLst/>
              <a:ahLst/>
              <a:cxnLst/>
              <a:rect l="l" t="t" r="r" b="b"/>
              <a:pathLst>
                <a:path w="1574" h="1397" extrusionOk="0">
                  <a:moveTo>
                    <a:pt x="1135" y="0"/>
                  </a:moveTo>
                  <a:cubicBezTo>
                    <a:pt x="1123" y="0"/>
                    <a:pt x="1112" y="1"/>
                    <a:pt x="1100" y="2"/>
                  </a:cubicBezTo>
                  <a:cubicBezTo>
                    <a:pt x="1092" y="2"/>
                    <a:pt x="1085" y="2"/>
                    <a:pt x="1077" y="2"/>
                  </a:cubicBezTo>
                  <a:cubicBezTo>
                    <a:pt x="352" y="2"/>
                    <a:pt x="0" y="902"/>
                    <a:pt x="552" y="1396"/>
                  </a:cubicBezTo>
                  <a:cubicBezTo>
                    <a:pt x="1014" y="1396"/>
                    <a:pt x="1398" y="1012"/>
                    <a:pt x="1398" y="541"/>
                  </a:cubicBezTo>
                  <a:cubicBezTo>
                    <a:pt x="1574" y="328"/>
                    <a:pt x="1412" y="0"/>
                    <a:pt x="1135" y="0"/>
                  </a:cubicBezTo>
                  <a:close/>
                </a:path>
              </a:pathLst>
            </a:custGeom>
            <a:solidFill>
              <a:srgbClr val="BAC8D3"/>
            </a:solidFill>
            <a:ln w="3125" cap="flat" cmpd="sng">
              <a:solidFill>
                <a:srgbClr val="ABBCCA"/>
              </a:solidFill>
              <a:prstDash val="solid"/>
              <a:miter lim="9616"/>
              <a:headEnd type="none" w="sm" len="sm"/>
              <a:tailEnd type="none" w="sm" len="sm"/>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1" name="Google Shape;23181;p82"/>
            <p:cNvSpPr/>
            <p:nvPr/>
          </p:nvSpPr>
          <p:spPr>
            <a:xfrm>
              <a:off x="3629779" y="3173313"/>
              <a:ext cx="41289" cy="36742"/>
            </a:xfrm>
            <a:custGeom>
              <a:avLst/>
              <a:gdLst/>
              <a:ahLst/>
              <a:cxnLst/>
              <a:rect l="l" t="t" r="r" b="b"/>
              <a:pathLst>
                <a:path w="1580" h="1406" extrusionOk="0">
                  <a:moveTo>
                    <a:pt x="1128" y="0"/>
                  </a:moveTo>
                  <a:cubicBezTo>
                    <a:pt x="1120" y="0"/>
                    <a:pt x="1112" y="1"/>
                    <a:pt x="1104" y="1"/>
                  </a:cubicBezTo>
                  <a:cubicBezTo>
                    <a:pt x="1100" y="1"/>
                    <a:pt x="1096" y="1"/>
                    <a:pt x="1092" y="1"/>
                  </a:cubicBezTo>
                  <a:cubicBezTo>
                    <a:pt x="360" y="1"/>
                    <a:pt x="1" y="908"/>
                    <a:pt x="546" y="1405"/>
                  </a:cubicBezTo>
                  <a:cubicBezTo>
                    <a:pt x="1008" y="1405"/>
                    <a:pt x="1392" y="1020"/>
                    <a:pt x="1392" y="549"/>
                  </a:cubicBezTo>
                  <a:cubicBezTo>
                    <a:pt x="1579" y="325"/>
                    <a:pt x="1412" y="0"/>
                    <a:pt x="112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2" name="Google Shape;23182;p82"/>
            <p:cNvSpPr/>
            <p:nvPr/>
          </p:nvSpPr>
          <p:spPr>
            <a:xfrm>
              <a:off x="3696887" y="3173313"/>
              <a:ext cx="41263" cy="36742"/>
            </a:xfrm>
            <a:custGeom>
              <a:avLst/>
              <a:gdLst/>
              <a:ahLst/>
              <a:cxnLst/>
              <a:rect l="l" t="t" r="r" b="b"/>
              <a:pathLst>
                <a:path w="1579" h="1406" extrusionOk="0">
                  <a:moveTo>
                    <a:pt x="1137" y="0"/>
                  </a:moveTo>
                  <a:cubicBezTo>
                    <a:pt x="1129" y="0"/>
                    <a:pt x="1121" y="1"/>
                    <a:pt x="1113" y="1"/>
                  </a:cubicBezTo>
                  <a:cubicBezTo>
                    <a:pt x="1109" y="1"/>
                    <a:pt x="1105" y="1"/>
                    <a:pt x="1101" y="1"/>
                  </a:cubicBezTo>
                  <a:cubicBezTo>
                    <a:pt x="359" y="1"/>
                    <a:pt x="0" y="908"/>
                    <a:pt x="555" y="1405"/>
                  </a:cubicBezTo>
                  <a:cubicBezTo>
                    <a:pt x="1017" y="1405"/>
                    <a:pt x="1401" y="1020"/>
                    <a:pt x="1401" y="549"/>
                  </a:cubicBezTo>
                  <a:cubicBezTo>
                    <a:pt x="1579" y="325"/>
                    <a:pt x="1420" y="0"/>
                    <a:pt x="1137" y="0"/>
                  </a:cubicBezTo>
                  <a:close/>
                </a:path>
              </a:pathLst>
            </a:custGeom>
            <a:solidFill>
              <a:srgbClr val="7F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3" name="Google Shape;23183;p82"/>
            <p:cNvSpPr/>
            <p:nvPr/>
          </p:nvSpPr>
          <p:spPr>
            <a:xfrm>
              <a:off x="3764309"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8" y="1012"/>
                    <a:pt x="1398" y="541"/>
                  </a:cubicBezTo>
                  <a:lnTo>
                    <a:pt x="1389" y="541"/>
                  </a:lnTo>
                  <a:cubicBezTo>
                    <a:pt x="1574" y="328"/>
                    <a:pt x="1412" y="0"/>
                    <a:pt x="1135" y="0"/>
                  </a:cubicBez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4" name="Google Shape;23184;p82"/>
            <p:cNvSpPr/>
            <p:nvPr/>
          </p:nvSpPr>
          <p:spPr>
            <a:xfrm>
              <a:off x="3764231" y="3173313"/>
              <a:ext cx="41289" cy="36742"/>
            </a:xfrm>
            <a:custGeom>
              <a:avLst/>
              <a:gdLst/>
              <a:ahLst/>
              <a:cxnLst/>
              <a:rect l="l" t="t" r="r" b="b"/>
              <a:pathLst>
                <a:path w="1580" h="1406" extrusionOk="0">
                  <a:moveTo>
                    <a:pt x="1136" y="0"/>
                  </a:moveTo>
                  <a:cubicBezTo>
                    <a:pt x="1129" y="0"/>
                    <a:pt x="1121" y="1"/>
                    <a:pt x="1113" y="1"/>
                  </a:cubicBezTo>
                  <a:cubicBezTo>
                    <a:pt x="1109" y="1"/>
                    <a:pt x="1105" y="1"/>
                    <a:pt x="1101" y="1"/>
                  </a:cubicBezTo>
                  <a:cubicBezTo>
                    <a:pt x="359" y="1"/>
                    <a:pt x="0" y="908"/>
                    <a:pt x="546" y="1405"/>
                  </a:cubicBezTo>
                  <a:cubicBezTo>
                    <a:pt x="1017" y="1405"/>
                    <a:pt x="1401" y="1020"/>
                    <a:pt x="1401" y="549"/>
                  </a:cubicBezTo>
                  <a:cubicBezTo>
                    <a:pt x="1579" y="325"/>
                    <a:pt x="1411" y="0"/>
                    <a:pt x="1136" y="0"/>
                  </a:cubicBezTo>
                  <a:close/>
                </a:path>
              </a:pathLst>
            </a:custGeom>
            <a:solidFill>
              <a:srgbClr val="61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5" name="Google Shape;23185;p82"/>
            <p:cNvSpPr/>
            <p:nvPr/>
          </p:nvSpPr>
          <p:spPr>
            <a:xfrm>
              <a:off x="3831653" y="3105185"/>
              <a:ext cx="41133" cy="36507"/>
            </a:xfrm>
            <a:custGeom>
              <a:avLst/>
              <a:gdLst/>
              <a:ahLst/>
              <a:cxnLst/>
              <a:rect l="l" t="t" r="r" b="b"/>
              <a:pathLst>
                <a:path w="1574" h="1397" extrusionOk="0">
                  <a:moveTo>
                    <a:pt x="1135" y="0"/>
                  </a:moveTo>
                  <a:cubicBezTo>
                    <a:pt x="1124" y="0"/>
                    <a:pt x="1112" y="1"/>
                    <a:pt x="1100" y="2"/>
                  </a:cubicBezTo>
                  <a:cubicBezTo>
                    <a:pt x="1093" y="2"/>
                    <a:pt x="1085" y="2"/>
                    <a:pt x="1077" y="2"/>
                  </a:cubicBezTo>
                  <a:cubicBezTo>
                    <a:pt x="352" y="2"/>
                    <a:pt x="0" y="902"/>
                    <a:pt x="543" y="1396"/>
                  </a:cubicBezTo>
                  <a:cubicBezTo>
                    <a:pt x="1014" y="1396"/>
                    <a:pt x="1399" y="1012"/>
                    <a:pt x="1399" y="541"/>
                  </a:cubicBezTo>
                  <a:lnTo>
                    <a:pt x="1389" y="541"/>
                  </a:lnTo>
                  <a:cubicBezTo>
                    <a:pt x="1574" y="328"/>
                    <a:pt x="1412" y="0"/>
                    <a:pt x="1135"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6" name="Google Shape;23186;p82"/>
            <p:cNvSpPr/>
            <p:nvPr/>
          </p:nvSpPr>
          <p:spPr>
            <a:xfrm>
              <a:off x="3831574" y="3173313"/>
              <a:ext cx="41289" cy="36742"/>
            </a:xfrm>
            <a:custGeom>
              <a:avLst/>
              <a:gdLst/>
              <a:ahLst/>
              <a:cxnLst/>
              <a:rect l="l" t="t" r="r" b="b"/>
              <a:pathLst>
                <a:path w="1580" h="1406" extrusionOk="0">
                  <a:moveTo>
                    <a:pt x="1137" y="0"/>
                  </a:moveTo>
                  <a:cubicBezTo>
                    <a:pt x="1129" y="0"/>
                    <a:pt x="1121" y="1"/>
                    <a:pt x="1113" y="1"/>
                  </a:cubicBezTo>
                  <a:cubicBezTo>
                    <a:pt x="1109" y="1"/>
                    <a:pt x="1105" y="1"/>
                    <a:pt x="1101" y="1"/>
                  </a:cubicBezTo>
                  <a:cubicBezTo>
                    <a:pt x="359" y="1"/>
                    <a:pt x="0" y="908"/>
                    <a:pt x="546" y="1405"/>
                  </a:cubicBezTo>
                  <a:cubicBezTo>
                    <a:pt x="1017" y="1405"/>
                    <a:pt x="1402" y="1020"/>
                    <a:pt x="1402" y="549"/>
                  </a:cubicBezTo>
                  <a:cubicBezTo>
                    <a:pt x="1579" y="325"/>
                    <a:pt x="1411" y="0"/>
                    <a:pt x="1137" y="0"/>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7" name="Google Shape;23187;p82"/>
            <p:cNvSpPr/>
            <p:nvPr/>
          </p:nvSpPr>
          <p:spPr>
            <a:xfrm>
              <a:off x="3550310" y="2939375"/>
              <a:ext cx="101786" cy="65854"/>
            </a:xfrm>
            <a:custGeom>
              <a:avLst/>
              <a:gdLst/>
              <a:ahLst/>
              <a:cxnLst/>
              <a:rect l="l" t="t" r="r" b="b"/>
              <a:pathLst>
                <a:path w="3895" h="2520" extrusionOk="0">
                  <a:moveTo>
                    <a:pt x="1847" y="1"/>
                  </a:moveTo>
                  <a:cubicBezTo>
                    <a:pt x="1606" y="1"/>
                    <a:pt x="1423" y="193"/>
                    <a:pt x="1423" y="424"/>
                  </a:cubicBezTo>
                  <a:lnTo>
                    <a:pt x="1423" y="453"/>
                  </a:lnTo>
                  <a:lnTo>
                    <a:pt x="1423" y="481"/>
                  </a:lnTo>
                  <a:cubicBezTo>
                    <a:pt x="1433" y="674"/>
                    <a:pt x="1270" y="837"/>
                    <a:pt x="1068" y="837"/>
                  </a:cubicBezTo>
                  <a:cubicBezTo>
                    <a:pt x="837" y="837"/>
                    <a:pt x="644" y="1030"/>
                    <a:pt x="644" y="1260"/>
                  </a:cubicBezTo>
                  <a:cubicBezTo>
                    <a:pt x="644" y="1280"/>
                    <a:pt x="654" y="1308"/>
                    <a:pt x="654" y="1337"/>
                  </a:cubicBezTo>
                  <a:cubicBezTo>
                    <a:pt x="683" y="1481"/>
                    <a:pt x="568" y="1616"/>
                    <a:pt x="423" y="1616"/>
                  </a:cubicBezTo>
                  <a:cubicBezTo>
                    <a:pt x="193" y="1616"/>
                    <a:pt x="0" y="1808"/>
                    <a:pt x="0" y="2039"/>
                  </a:cubicBezTo>
                  <a:lnTo>
                    <a:pt x="0" y="2097"/>
                  </a:lnTo>
                  <a:cubicBezTo>
                    <a:pt x="0" y="2337"/>
                    <a:pt x="193" y="2520"/>
                    <a:pt x="423" y="2520"/>
                  </a:cubicBezTo>
                  <a:lnTo>
                    <a:pt x="1923" y="2520"/>
                  </a:lnTo>
                  <a:cubicBezTo>
                    <a:pt x="2154" y="2520"/>
                    <a:pt x="2337" y="2337"/>
                    <a:pt x="2337" y="2097"/>
                  </a:cubicBezTo>
                  <a:lnTo>
                    <a:pt x="2337" y="2030"/>
                  </a:lnTo>
                  <a:cubicBezTo>
                    <a:pt x="2337" y="1837"/>
                    <a:pt x="2491" y="1683"/>
                    <a:pt x="2683" y="1683"/>
                  </a:cubicBezTo>
                  <a:lnTo>
                    <a:pt x="3462" y="1683"/>
                  </a:lnTo>
                  <a:cubicBezTo>
                    <a:pt x="3702" y="1683"/>
                    <a:pt x="3885" y="1491"/>
                    <a:pt x="3885" y="1260"/>
                  </a:cubicBezTo>
                  <a:lnTo>
                    <a:pt x="3895" y="1260"/>
                  </a:lnTo>
                  <a:cubicBezTo>
                    <a:pt x="3895" y="1030"/>
                    <a:pt x="3702" y="847"/>
                    <a:pt x="3472" y="847"/>
                  </a:cubicBezTo>
                  <a:cubicBezTo>
                    <a:pt x="3318" y="847"/>
                    <a:pt x="3202" y="703"/>
                    <a:pt x="3231" y="549"/>
                  </a:cubicBezTo>
                  <a:cubicBezTo>
                    <a:pt x="3241" y="520"/>
                    <a:pt x="3241" y="481"/>
                    <a:pt x="3241" y="453"/>
                  </a:cubicBezTo>
                  <a:lnTo>
                    <a:pt x="3241" y="424"/>
                  </a:lnTo>
                  <a:cubicBezTo>
                    <a:pt x="3241" y="193"/>
                    <a:pt x="3058" y="1"/>
                    <a:pt x="2827" y="1"/>
                  </a:cubicBezTo>
                  <a:close/>
                </a:path>
              </a:pathLst>
            </a:custGeom>
            <a:solidFill>
              <a:srgbClr val="6177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8" name="Google Shape;23188;p82"/>
            <p:cNvSpPr/>
            <p:nvPr/>
          </p:nvSpPr>
          <p:spPr>
            <a:xfrm>
              <a:off x="3568655" y="2939375"/>
              <a:ext cx="83441" cy="65854"/>
            </a:xfrm>
            <a:custGeom>
              <a:avLst/>
              <a:gdLst/>
              <a:ahLst/>
              <a:cxnLst/>
              <a:rect l="l" t="t" r="r" b="b"/>
              <a:pathLst>
                <a:path w="3193" h="2520" extrusionOk="0">
                  <a:moveTo>
                    <a:pt x="1837" y="1"/>
                  </a:moveTo>
                  <a:cubicBezTo>
                    <a:pt x="1606" y="1"/>
                    <a:pt x="1423" y="193"/>
                    <a:pt x="1423" y="424"/>
                  </a:cubicBezTo>
                  <a:lnTo>
                    <a:pt x="1423" y="453"/>
                  </a:lnTo>
                  <a:lnTo>
                    <a:pt x="1423" y="481"/>
                  </a:lnTo>
                  <a:cubicBezTo>
                    <a:pt x="1423" y="674"/>
                    <a:pt x="1270" y="837"/>
                    <a:pt x="1068" y="837"/>
                  </a:cubicBezTo>
                  <a:cubicBezTo>
                    <a:pt x="808" y="837"/>
                    <a:pt x="606" y="1078"/>
                    <a:pt x="654" y="1337"/>
                  </a:cubicBezTo>
                  <a:cubicBezTo>
                    <a:pt x="683" y="1481"/>
                    <a:pt x="568" y="1616"/>
                    <a:pt x="423" y="1616"/>
                  </a:cubicBezTo>
                  <a:cubicBezTo>
                    <a:pt x="193" y="1616"/>
                    <a:pt x="0" y="1808"/>
                    <a:pt x="0" y="2039"/>
                  </a:cubicBezTo>
                  <a:lnTo>
                    <a:pt x="0" y="2097"/>
                  </a:lnTo>
                  <a:cubicBezTo>
                    <a:pt x="0" y="2337"/>
                    <a:pt x="193" y="2520"/>
                    <a:pt x="423" y="2520"/>
                  </a:cubicBezTo>
                  <a:lnTo>
                    <a:pt x="1221" y="2520"/>
                  </a:lnTo>
                  <a:cubicBezTo>
                    <a:pt x="1452" y="2520"/>
                    <a:pt x="1635" y="2337"/>
                    <a:pt x="1635" y="2097"/>
                  </a:cubicBezTo>
                  <a:lnTo>
                    <a:pt x="1635" y="2030"/>
                  </a:lnTo>
                  <a:cubicBezTo>
                    <a:pt x="1635" y="1837"/>
                    <a:pt x="1789" y="1683"/>
                    <a:pt x="1981" y="1683"/>
                  </a:cubicBezTo>
                  <a:lnTo>
                    <a:pt x="2760" y="1683"/>
                  </a:lnTo>
                  <a:cubicBezTo>
                    <a:pt x="3000" y="1683"/>
                    <a:pt x="3183" y="1491"/>
                    <a:pt x="3183" y="1260"/>
                  </a:cubicBezTo>
                  <a:lnTo>
                    <a:pt x="3193" y="1260"/>
                  </a:lnTo>
                  <a:cubicBezTo>
                    <a:pt x="3193" y="1030"/>
                    <a:pt x="3000" y="847"/>
                    <a:pt x="2770" y="847"/>
                  </a:cubicBezTo>
                  <a:cubicBezTo>
                    <a:pt x="2616" y="847"/>
                    <a:pt x="2500" y="703"/>
                    <a:pt x="2529" y="549"/>
                  </a:cubicBezTo>
                  <a:cubicBezTo>
                    <a:pt x="2539" y="520"/>
                    <a:pt x="2539" y="481"/>
                    <a:pt x="2539" y="453"/>
                  </a:cubicBezTo>
                  <a:lnTo>
                    <a:pt x="2539" y="424"/>
                  </a:lnTo>
                  <a:cubicBezTo>
                    <a:pt x="2539" y="193"/>
                    <a:pt x="2356" y="1"/>
                    <a:pt x="2125"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89" name="Google Shape;23189;p82"/>
            <p:cNvSpPr/>
            <p:nvPr/>
          </p:nvSpPr>
          <p:spPr>
            <a:xfrm>
              <a:off x="3633725" y="2986100"/>
              <a:ext cx="90993" cy="65880"/>
            </a:xfrm>
            <a:custGeom>
              <a:avLst/>
              <a:gdLst/>
              <a:ahLst/>
              <a:cxnLst/>
              <a:rect l="l" t="t" r="r" b="b"/>
              <a:pathLst>
                <a:path w="3482" h="2521" extrusionOk="0">
                  <a:moveTo>
                    <a:pt x="3066" y="1"/>
                  </a:moveTo>
                  <a:cubicBezTo>
                    <a:pt x="3061" y="1"/>
                    <a:pt x="3055" y="1"/>
                    <a:pt x="3049" y="1"/>
                  </a:cubicBezTo>
                  <a:lnTo>
                    <a:pt x="2107" y="1"/>
                  </a:lnTo>
                  <a:cubicBezTo>
                    <a:pt x="1876" y="1"/>
                    <a:pt x="1684" y="184"/>
                    <a:pt x="1684" y="415"/>
                  </a:cubicBezTo>
                  <a:lnTo>
                    <a:pt x="1684" y="482"/>
                  </a:lnTo>
                  <a:cubicBezTo>
                    <a:pt x="1693" y="674"/>
                    <a:pt x="1539" y="838"/>
                    <a:pt x="1347" y="838"/>
                  </a:cubicBezTo>
                  <a:lnTo>
                    <a:pt x="558" y="838"/>
                  </a:lnTo>
                  <a:cubicBezTo>
                    <a:pt x="1" y="838"/>
                    <a:pt x="1" y="1684"/>
                    <a:pt x="558" y="1684"/>
                  </a:cubicBezTo>
                  <a:cubicBezTo>
                    <a:pt x="563" y="1684"/>
                    <a:pt x="568" y="1684"/>
                    <a:pt x="573" y="1684"/>
                  </a:cubicBezTo>
                  <a:cubicBezTo>
                    <a:pt x="720" y="1684"/>
                    <a:pt x="827" y="1823"/>
                    <a:pt x="799" y="1972"/>
                  </a:cubicBezTo>
                  <a:cubicBezTo>
                    <a:pt x="789" y="2001"/>
                    <a:pt x="789" y="2040"/>
                    <a:pt x="789" y="2069"/>
                  </a:cubicBezTo>
                  <a:lnTo>
                    <a:pt x="789" y="2097"/>
                  </a:lnTo>
                  <a:cubicBezTo>
                    <a:pt x="789" y="2338"/>
                    <a:pt x="972" y="2521"/>
                    <a:pt x="1212" y="2521"/>
                  </a:cubicBezTo>
                  <a:lnTo>
                    <a:pt x="1645" y="2521"/>
                  </a:lnTo>
                  <a:cubicBezTo>
                    <a:pt x="1876" y="2521"/>
                    <a:pt x="2068" y="2338"/>
                    <a:pt x="2068" y="2097"/>
                  </a:cubicBezTo>
                  <a:lnTo>
                    <a:pt x="2068" y="2069"/>
                  </a:lnTo>
                  <a:lnTo>
                    <a:pt x="2068" y="2049"/>
                  </a:lnTo>
                  <a:cubicBezTo>
                    <a:pt x="2059" y="1847"/>
                    <a:pt x="2222" y="1684"/>
                    <a:pt x="2424" y="1684"/>
                  </a:cubicBezTo>
                  <a:cubicBezTo>
                    <a:pt x="2684" y="1684"/>
                    <a:pt x="2876" y="1444"/>
                    <a:pt x="2837" y="1194"/>
                  </a:cubicBezTo>
                  <a:cubicBezTo>
                    <a:pt x="2809" y="1049"/>
                    <a:pt x="2914" y="905"/>
                    <a:pt x="3068" y="905"/>
                  </a:cubicBezTo>
                  <a:cubicBezTo>
                    <a:pt x="3299" y="905"/>
                    <a:pt x="3482" y="722"/>
                    <a:pt x="3482" y="482"/>
                  </a:cubicBezTo>
                  <a:lnTo>
                    <a:pt x="3482" y="424"/>
                  </a:lnTo>
                  <a:cubicBezTo>
                    <a:pt x="3482" y="190"/>
                    <a:pt x="3299" y="1"/>
                    <a:pt x="30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0" name="Google Shape;23190;p82"/>
            <p:cNvSpPr/>
            <p:nvPr/>
          </p:nvSpPr>
          <p:spPr>
            <a:xfrm>
              <a:off x="3657610" y="2986100"/>
              <a:ext cx="67108" cy="63868"/>
            </a:xfrm>
            <a:custGeom>
              <a:avLst/>
              <a:gdLst/>
              <a:ahLst/>
              <a:cxnLst/>
              <a:rect l="l" t="t" r="r" b="b"/>
              <a:pathLst>
                <a:path w="2568" h="2444" extrusionOk="0">
                  <a:moveTo>
                    <a:pt x="2161" y="1"/>
                  </a:moveTo>
                  <a:cubicBezTo>
                    <a:pt x="2156" y="1"/>
                    <a:pt x="2150" y="1"/>
                    <a:pt x="2145" y="1"/>
                  </a:cubicBezTo>
                  <a:lnTo>
                    <a:pt x="2106" y="1"/>
                  </a:lnTo>
                  <a:cubicBezTo>
                    <a:pt x="1875" y="1"/>
                    <a:pt x="1693" y="184"/>
                    <a:pt x="1693" y="415"/>
                  </a:cubicBezTo>
                  <a:lnTo>
                    <a:pt x="1693" y="482"/>
                  </a:lnTo>
                  <a:cubicBezTo>
                    <a:pt x="1693" y="674"/>
                    <a:pt x="1539" y="838"/>
                    <a:pt x="1347" y="838"/>
                  </a:cubicBezTo>
                  <a:lnTo>
                    <a:pt x="568" y="838"/>
                  </a:lnTo>
                  <a:cubicBezTo>
                    <a:pt x="0" y="838"/>
                    <a:pt x="0" y="1684"/>
                    <a:pt x="568" y="1684"/>
                  </a:cubicBezTo>
                  <a:cubicBezTo>
                    <a:pt x="572" y="1684"/>
                    <a:pt x="577" y="1684"/>
                    <a:pt x="582" y="1684"/>
                  </a:cubicBezTo>
                  <a:cubicBezTo>
                    <a:pt x="729" y="1684"/>
                    <a:pt x="836" y="1823"/>
                    <a:pt x="808" y="1972"/>
                  </a:cubicBezTo>
                  <a:cubicBezTo>
                    <a:pt x="798" y="2001"/>
                    <a:pt x="789" y="2040"/>
                    <a:pt x="789" y="2069"/>
                  </a:cubicBezTo>
                  <a:lnTo>
                    <a:pt x="789" y="2097"/>
                  </a:lnTo>
                  <a:cubicBezTo>
                    <a:pt x="693" y="2242"/>
                    <a:pt x="798" y="2444"/>
                    <a:pt x="971" y="2444"/>
                  </a:cubicBezTo>
                  <a:cubicBezTo>
                    <a:pt x="1145" y="2444"/>
                    <a:pt x="1250" y="2242"/>
                    <a:pt x="1154" y="2097"/>
                  </a:cubicBezTo>
                  <a:lnTo>
                    <a:pt x="1154" y="2069"/>
                  </a:lnTo>
                  <a:lnTo>
                    <a:pt x="1154" y="2049"/>
                  </a:lnTo>
                  <a:cubicBezTo>
                    <a:pt x="1145" y="1847"/>
                    <a:pt x="1308" y="1684"/>
                    <a:pt x="1510" y="1684"/>
                  </a:cubicBezTo>
                  <a:cubicBezTo>
                    <a:pt x="1770" y="1684"/>
                    <a:pt x="1962" y="1444"/>
                    <a:pt x="1923" y="1194"/>
                  </a:cubicBezTo>
                  <a:cubicBezTo>
                    <a:pt x="1895" y="1049"/>
                    <a:pt x="2000" y="905"/>
                    <a:pt x="2154" y="905"/>
                  </a:cubicBezTo>
                  <a:cubicBezTo>
                    <a:pt x="2385" y="905"/>
                    <a:pt x="2568" y="722"/>
                    <a:pt x="2568" y="482"/>
                  </a:cubicBezTo>
                  <a:lnTo>
                    <a:pt x="2568" y="424"/>
                  </a:lnTo>
                  <a:cubicBezTo>
                    <a:pt x="2568" y="190"/>
                    <a:pt x="2385" y="1"/>
                    <a:pt x="216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1" name="Google Shape;23191;p82"/>
            <p:cNvSpPr/>
            <p:nvPr/>
          </p:nvSpPr>
          <p:spPr>
            <a:xfrm>
              <a:off x="3723438" y="2950298"/>
              <a:ext cx="126142" cy="143154"/>
            </a:xfrm>
            <a:custGeom>
              <a:avLst/>
              <a:gdLst/>
              <a:ahLst/>
              <a:cxnLst/>
              <a:rect l="l" t="t" r="r" b="b"/>
              <a:pathLst>
                <a:path w="4827" h="5478" extrusionOk="0">
                  <a:moveTo>
                    <a:pt x="4772" y="1"/>
                  </a:moveTo>
                  <a:cubicBezTo>
                    <a:pt x="4765" y="1"/>
                    <a:pt x="4758" y="2"/>
                    <a:pt x="4751" y="6"/>
                  </a:cubicBezTo>
                  <a:cubicBezTo>
                    <a:pt x="3289" y="640"/>
                    <a:pt x="2107" y="1785"/>
                    <a:pt x="1270" y="2842"/>
                  </a:cubicBezTo>
                  <a:cubicBezTo>
                    <a:pt x="1078" y="3083"/>
                    <a:pt x="905" y="3314"/>
                    <a:pt x="751" y="3544"/>
                  </a:cubicBezTo>
                  <a:cubicBezTo>
                    <a:pt x="414" y="4016"/>
                    <a:pt x="164" y="4439"/>
                    <a:pt x="1" y="4727"/>
                  </a:cubicBezTo>
                  <a:cubicBezTo>
                    <a:pt x="164" y="4766"/>
                    <a:pt x="308" y="4833"/>
                    <a:pt x="443" y="4929"/>
                  </a:cubicBezTo>
                  <a:lnTo>
                    <a:pt x="462" y="4948"/>
                  </a:lnTo>
                  <a:lnTo>
                    <a:pt x="510" y="4987"/>
                  </a:lnTo>
                  <a:lnTo>
                    <a:pt x="530" y="5006"/>
                  </a:lnTo>
                  <a:lnTo>
                    <a:pt x="549" y="5016"/>
                  </a:lnTo>
                  <a:lnTo>
                    <a:pt x="597" y="5064"/>
                  </a:lnTo>
                  <a:cubicBezTo>
                    <a:pt x="722" y="5179"/>
                    <a:pt x="818" y="5323"/>
                    <a:pt x="885" y="5477"/>
                  </a:cubicBezTo>
                  <a:cubicBezTo>
                    <a:pt x="1145" y="5275"/>
                    <a:pt x="1520" y="4968"/>
                    <a:pt x="1943" y="4564"/>
                  </a:cubicBezTo>
                  <a:cubicBezTo>
                    <a:pt x="2135" y="4371"/>
                    <a:pt x="2347" y="4169"/>
                    <a:pt x="2559" y="3939"/>
                  </a:cubicBezTo>
                  <a:cubicBezTo>
                    <a:pt x="3462" y="2948"/>
                    <a:pt x="4424" y="1612"/>
                    <a:pt x="4818" y="73"/>
                  </a:cubicBezTo>
                  <a:cubicBezTo>
                    <a:pt x="4826" y="34"/>
                    <a:pt x="4802" y="1"/>
                    <a:pt x="4772"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2" name="Google Shape;23192;p82"/>
            <p:cNvSpPr/>
            <p:nvPr/>
          </p:nvSpPr>
          <p:spPr>
            <a:xfrm>
              <a:off x="3743037" y="3024567"/>
              <a:ext cx="47274" cy="45000"/>
            </a:xfrm>
            <a:custGeom>
              <a:avLst/>
              <a:gdLst/>
              <a:ahLst/>
              <a:cxnLst/>
              <a:rect l="l" t="t" r="r" b="b"/>
              <a:pathLst>
                <a:path w="1809" h="1722" extrusionOk="0">
                  <a:moveTo>
                    <a:pt x="520" y="0"/>
                  </a:moveTo>
                  <a:cubicBezTo>
                    <a:pt x="328" y="241"/>
                    <a:pt x="155" y="472"/>
                    <a:pt x="1" y="702"/>
                  </a:cubicBezTo>
                  <a:lnTo>
                    <a:pt x="1193" y="1722"/>
                  </a:lnTo>
                  <a:cubicBezTo>
                    <a:pt x="1385" y="1529"/>
                    <a:pt x="1597" y="1318"/>
                    <a:pt x="1809" y="1097"/>
                  </a:cubicBezTo>
                  <a:lnTo>
                    <a:pt x="520" y="0"/>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3" name="Google Shape;23193;p82"/>
            <p:cNvSpPr/>
            <p:nvPr/>
          </p:nvSpPr>
          <p:spPr>
            <a:xfrm>
              <a:off x="3641016" y="3064392"/>
              <a:ext cx="117884" cy="81586"/>
            </a:xfrm>
            <a:custGeom>
              <a:avLst/>
              <a:gdLst/>
              <a:ahLst/>
              <a:cxnLst/>
              <a:rect l="l" t="t" r="r" b="b"/>
              <a:pathLst>
                <a:path w="4511" h="3122" extrusionOk="0">
                  <a:moveTo>
                    <a:pt x="3121" y="1"/>
                  </a:moveTo>
                  <a:cubicBezTo>
                    <a:pt x="2857" y="1"/>
                    <a:pt x="2592" y="82"/>
                    <a:pt x="2366" y="246"/>
                  </a:cubicBezTo>
                  <a:cubicBezTo>
                    <a:pt x="2183" y="371"/>
                    <a:pt x="2039" y="544"/>
                    <a:pt x="1943" y="736"/>
                  </a:cubicBezTo>
                  <a:cubicBezTo>
                    <a:pt x="1914" y="794"/>
                    <a:pt x="1895" y="852"/>
                    <a:pt x="1876" y="919"/>
                  </a:cubicBezTo>
                  <a:cubicBezTo>
                    <a:pt x="1828" y="1073"/>
                    <a:pt x="1770" y="1227"/>
                    <a:pt x="1693" y="1380"/>
                  </a:cubicBezTo>
                  <a:cubicBezTo>
                    <a:pt x="1568" y="1573"/>
                    <a:pt x="1405" y="1736"/>
                    <a:pt x="1203" y="1861"/>
                  </a:cubicBezTo>
                  <a:cubicBezTo>
                    <a:pt x="1087" y="1929"/>
                    <a:pt x="962" y="1986"/>
                    <a:pt x="828" y="2034"/>
                  </a:cubicBezTo>
                  <a:cubicBezTo>
                    <a:pt x="731" y="2063"/>
                    <a:pt x="635" y="2092"/>
                    <a:pt x="539" y="2121"/>
                  </a:cubicBezTo>
                  <a:cubicBezTo>
                    <a:pt x="491" y="2131"/>
                    <a:pt x="308" y="2179"/>
                    <a:pt x="145" y="2217"/>
                  </a:cubicBezTo>
                  <a:cubicBezTo>
                    <a:pt x="39" y="2236"/>
                    <a:pt x="1" y="2361"/>
                    <a:pt x="78" y="2438"/>
                  </a:cubicBezTo>
                  <a:cubicBezTo>
                    <a:pt x="637" y="2956"/>
                    <a:pt x="1256" y="3122"/>
                    <a:pt x="1821" y="3122"/>
                  </a:cubicBezTo>
                  <a:cubicBezTo>
                    <a:pt x="2830" y="3122"/>
                    <a:pt x="3664" y="2592"/>
                    <a:pt x="3664" y="2592"/>
                  </a:cubicBezTo>
                  <a:cubicBezTo>
                    <a:pt x="3770" y="2525"/>
                    <a:pt x="3866" y="2448"/>
                    <a:pt x="3953" y="2361"/>
                  </a:cubicBezTo>
                  <a:cubicBezTo>
                    <a:pt x="4357" y="1996"/>
                    <a:pt x="4511" y="1429"/>
                    <a:pt x="4357" y="909"/>
                  </a:cubicBezTo>
                  <a:cubicBezTo>
                    <a:pt x="4299" y="707"/>
                    <a:pt x="4184" y="525"/>
                    <a:pt x="4030" y="380"/>
                  </a:cubicBezTo>
                  <a:lnTo>
                    <a:pt x="3982" y="332"/>
                  </a:lnTo>
                  <a:lnTo>
                    <a:pt x="3962" y="323"/>
                  </a:lnTo>
                  <a:lnTo>
                    <a:pt x="3943" y="303"/>
                  </a:lnTo>
                  <a:lnTo>
                    <a:pt x="3895" y="265"/>
                  </a:lnTo>
                  <a:lnTo>
                    <a:pt x="3876" y="246"/>
                  </a:lnTo>
                  <a:cubicBezTo>
                    <a:pt x="3650" y="82"/>
                    <a:pt x="3385" y="1"/>
                    <a:pt x="3121"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4" name="Google Shape;23194;p82"/>
            <p:cNvSpPr/>
            <p:nvPr/>
          </p:nvSpPr>
          <p:spPr>
            <a:xfrm>
              <a:off x="3662628" y="3064210"/>
              <a:ext cx="92509" cy="58694"/>
            </a:xfrm>
            <a:custGeom>
              <a:avLst/>
              <a:gdLst/>
              <a:ahLst/>
              <a:cxnLst/>
              <a:rect l="l" t="t" r="r" b="b"/>
              <a:pathLst>
                <a:path w="3540" h="2246" extrusionOk="0">
                  <a:moveTo>
                    <a:pt x="2294" y="0"/>
                  </a:moveTo>
                  <a:cubicBezTo>
                    <a:pt x="2030" y="0"/>
                    <a:pt x="1765" y="84"/>
                    <a:pt x="1539" y="253"/>
                  </a:cubicBezTo>
                  <a:cubicBezTo>
                    <a:pt x="1356" y="378"/>
                    <a:pt x="1212" y="551"/>
                    <a:pt x="1116" y="743"/>
                  </a:cubicBezTo>
                  <a:cubicBezTo>
                    <a:pt x="1087" y="801"/>
                    <a:pt x="1058" y="859"/>
                    <a:pt x="1039" y="926"/>
                  </a:cubicBezTo>
                  <a:cubicBezTo>
                    <a:pt x="1001" y="1080"/>
                    <a:pt x="943" y="1234"/>
                    <a:pt x="866" y="1387"/>
                  </a:cubicBezTo>
                  <a:cubicBezTo>
                    <a:pt x="741" y="1580"/>
                    <a:pt x="578" y="1743"/>
                    <a:pt x="376" y="1868"/>
                  </a:cubicBezTo>
                  <a:cubicBezTo>
                    <a:pt x="260" y="1936"/>
                    <a:pt x="135" y="1993"/>
                    <a:pt x="1" y="2041"/>
                  </a:cubicBezTo>
                  <a:cubicBezTo>
                    <a:pt x="345" y="2190"/>
                    <a:pt x="692" y="2246"/>
                    <a:pt x="1021" y="2246"/>
                  </a:cubicBezTo>
                  <a:cubicBezTo>
                    <a:pt x="2033" y="2246"/>
                    <a:pt x="2866" y="1714"/>
                    <a:pt x="2866" y="1714"/>
                  </a:cubicBezTo>
                  <a:cubicBezTo>
                    <a:pt x="2972" y="1647"/>
                    <a:pt x="3068" y="1570"/>
                    <a:pt x="3155" y="1484"/>
                  </a:cubicBezTo>
                  <a:cubicBezTo>
                    <a:pt x="3328" y="1320"/>
                    <a:pt x="3453" y="1128"/>
                    <a:pt x="3539" y="907"/>
                  </a:cubicBezTo>
                  <a:cubicBezTo>
                    <a:pt x="3472" y="705"/>
                    <a:pt x="3357" y="522"/>
                    <a:pt x="3193" y="387"/>
                  </a:cubicBezTo>
                  <a:lnTo>
                    <a:pt x="3155" y="339"/>
                  </a:lnTo>
                  <a:lnTo>
                    <a:pt x="3135" y="320"/>
                  </a:lnTo>
                  <a:lnTo>
                    <a:pt x="3116" y="310"/>
                  </a:lnTo>
                  <a:lnTo>
                    <a:pt x="3068" y="272"/>
                  </a:lnTo>
                  <a:lnTo>
                    <a:pt x="3049" y="253"/>
                  </a:lnTo>
                  <a:cubicBezTo>
                    <a:pt x="2823" y="84"/>
                    <a:pt x="2558" y="0"/>
                    <a:pt x="2294"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195" name="Google Shape;23195;p82"/>
          <p:cNvGrpSpPr/>
          <p:nvPr/>
        </p:nvGrpSpPr>
        <p:grpSpPr>
          <a:xfrm>
            <a:off x="3521164" y="3855508"/>
            <a:ext cx="488539" cy="488539"/>
            <a:chOff x="2640873" y="2891631"/>
            <a:chExt cx="366404" cy="366404"/>
          </a:xfrm>
        </p:grpSpPr>
        <p:sp>
          <p:nvSpPr>
            <p:cNvPr id="23196" name="Google Shape;23196;p82"/>
            <p:cNvSpPr/>
            <p:nvPr/>
          </p:nvSpPr>
          <p:spPr>
            <a:xfrm>
              <a:off x="2696405" y="2945646"/>
              <a:ext cx="310872" cy="312388"/>
            </a:xfrm>
            <a:custGeom>
              <a:avLst/>
              <a:gdLst/>
              <a:ahLst/>
              <a:cxnLst/>
              <a:rect l="l" t="t" r="r" b="b"/>
              <a:pathLst>
                <a:path w="11896" h="11954" extrusionOk="0">
                  <a:moveTo>
                    <a:pt x="703" y="1"/>
                  </a:moveTo>
                  <a:cubicBezTo>
                    <a:pt x="318" y="1"/>
                    <a:pt x="1" y="318"/>
                    <a:pt x="1" y="703"/>
                  </a:cubicBezTo>
                  <a:lnTo>
                    <a:pt x="1" y="11425"/>
                  </a:lnTo>
                  <a:cubicBezTo>
                    <a:pt x="1" y="11713"/>
                    <a:pt x="232" y="11954"/>
                    <a:pt x="520" y="11954"/>
                  </a:cubicBezTo>
                  <a:lnTo>
                    <a:pt x="1790" y="11954"/>
                  </a:lnTo>
                  <a:cubicBezTo>
                    <a:pt x="2078" y="11954"/>
                    <a:pt x="2309" y="11713"/>
                    <a:pt x="2309" y="11425"/>
                  </a:cubicBezTo>
                  <a:lnTo>
                    <a:pt x="2309" y="2309"/>
                  </a:lnTo>
                  <a:lnTo>
                    <a:pt x="11377" y="2309"/>
                  </a:lnTo>
                  <a:cubicBezTo>
                    <a:pt x="11665" y="2309"/>
                    <a:pt x="11896" y="2078"/>
                    <a:pt x="11896" y="1790"/>
                  </a:cubicBezTo>
                  <a:lnTo>
                    <a:pt x="11896" y="520"/>
                  </a:lnTo>
                  <a:cubicBezTo>
                    <a:pt x="11896" y="232"/>
                    <a:pt x="11665" y="1"/>
                    <a:pt x="11377"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7" name="Google Shape;23197;p82"/>
            <p:cNvSpPr/>
            <p:nvPr/>
          </p:nvSpPr>
          <p:spPr>
            <a:xfrm>
              <a:off x="2696405" y="3118539"/>
              <a:ext cx="60340" cy="57073"/>
            </a:xfrm>
            <a:custGeom>
              <a:avLst/>
              <a:gdLst/>
              <a:ahLst/>
              <a:cxnLst/>
              <a:rect l="l" t="t" r="r" b="b"/>
              <a:pathLst>
                <a:path w="2309" h="2184" extrusionOk="0">
                  <a:moveTo>
                    <a:pt x="1" y="1"/>
                  </a:moveTo>
                  <a:lnTo>
                    <a:pt x="1" y="2184"/>
                  </a:lnTo>
                  <a:lnTo>
                    <a:pt x="2309" y="2184"/>
                  </a:lnTo>
                  <a:lnTo>
                    <a:pt x="2309"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8" name="Google Shape;23198;p82"/>
            <p:cNvSpPr/>
            <p:nvPr/>
          </p:nvSpPr>
          <p:spPr>
            <a:xfrm>
              <a:off x="2864776" y="2945646"/>
              <a:ext cx="26420" cy="60340"/>
            </a:xfrm>
            <a:custGeom>
              <a:avLst/>
              <a:gdLst/>
              <a:ahLst/>
              <a:cxnLst/>
              <a:rect l="l" t="t" r="r" b="b"/>
              <a:pathLst>
                <a:path w="1011" h="2309" extrusionOk="0">
                  <a:moveTo>
                    <a:pt x="1" y="1"/>
                  </a:moveTo>
                  <a:lnTo>
                    <a:pt x="1" y="2309"/>
                  </a:lnTo>
                  <a:lnTo>
                    <a:pt x="1010" y="2309"/>
                  </a:lnTo>
                  <a:lnTo>
                    <a:pt x="101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199" name="Google Shape;23199;p82"/>
            <p:cNvSpPr/>
            <p:nvPr/>
          </p:nvSpPr>
          <p:spPr>
            <a:xfrm>
              <a:off x="2640873" y="2891631"/>
              <a:ext cx="310872" cy="312127"/>
            </a:xfrm>
            <a:custGeom>
              <a:avLst/>
              <a:gdLst/>
              <a:ahLst/>
              <a:cxnLst/>
              <a:rect l="l" t="t" r="r" b="b"/>
              <a:pathLst>
                <a:path w="11896" h="11944" extrusionOk="0">
                  <a:moveTo>
                    <a:pt x="10099" y="0"/>
                  </a:moveTo>
                  <a:cubicBezTo>
                    <a:pt x="9810" y="0"/>
                    <a:pt x="9588" y="228"/>
                    <a:pt x="9578" y="520"/>
                  </a:cubicBezTo>
                  <a:lnTo>
                    <a:pt x="9578" y="9626"/>
                  </a:lnTo>
                  <a:lnTo>
                    <a:pt x="520" y="9626"/>
                  </a:lnTo>
                  <a:cubicBezTo>
                    <a:pt x="232" y="9626"/>
                    <a:pt x="1" y="9867"/>
                    <a:pt x="1" y="10155"/>
                  </a:cubicBezTo>
                  <a:lnTo>
                    <a:pt x="1" y="11415"/>
                  </a:lnTo>
                  <a:cubicBezTo>
                    <a:pt x="1" y="11703"/>
                    <a:pt x="232" y="11944"/>
                    <a:pt x="520" y="11944"/>
                  </a:cubicBezTo>
                  <a:lnTo>
                    <a:pt x="11194" y="11944"/>
                  </a:lnTo>
                  <a:cubicBezTo>
                    <a:pt x="11579" y="11944"/>
                    <a:pt x="11896" y="11626"/>
                    <a:pt x="11896" y="11242"/>
                  </a:cubicBezTo>
                  <a:lnTo>
                    <a:pt x="11896" y="520"/>
                  </a:lnTo>
                  <a:cubicBezTo>
                    <a:pt x="11896" y="231"/>
                    <a:pt x="11665" y="1"/>
                    <a:pt x="11377" y="1"/>
                  </a:cubicBezTo>
                  <a:lnTo>
                    <a:pt x="10117" y="1"/>
                  </a:lnTo>
                  <a:cubicBezTo>
                    <a:pt x="10111" y="0"/>
                    <a:pt x="10105" y="0"/>
                    <a:pt x="10099"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0" name="Google Shape;23200;p82"/>
            <p:cNvSpPr/>
            <p:nvPr/>
          </p:nvSpPr>
          <p:spPr>
            <a:xfrm>
              <a:off x="2821318" y="2972798"/>
              <a:ext cx="11080" cy="33188"/>
            </a:xfrm>
            <a:custGeom>
              <a:avLst/>
              <a:gdLst/>
              <a:ahLst/>
              <a:cxnLst/>
              <a:rect l="l" t="t" r="r" b="b"/>
              <a:pathLst>
                <a:path w="424" h="1270" extrusionOk="0">
                  <a:moveTo>
                    <a:pt x="212" y="1"/>
                  </a:moveTo>
                  <a:cubicBezTo>
                    <a:pt x="111" y="1"/>
                    <a:pt x="10" y="68"/>
                    <a:pt x="0" y="202"/>
                  </a:cubicBezTo>
                  <a:lnTo>
                    <a:pt x="0" y="1270"/>
                  </a:lnTo>
                  <a:lnTo>
                    <a:pt x="423" y="1270"/>
                  </a:lnTo>
                  <a:lnTo>
                    <a:pt x="423"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1" name="Google Shape;23201;p82"/>
            <p:cNvSpPr/>
            <p:nvPr/>
          </p:nvSpPr>
          <p:spPr>
            <a:xfrm>
              <a:off x="2855734" y="2982598"/>
              <a:ext cx="11342" cy="23389"/>
            </a:xfrm>
            <a:custGeom>
              <a:avLst/>
              <a:gdLst/>
              <a:ahLst/>
              <a:cxnLst/>
              <a:rect l="l" t="t" r="r" b="b"/>
              <a:pathLst>
                <a:path w="434" h="895" extrusionOk="0">
                  <a:moveTo>
                    <a:pt x="217" y="1"/>
                  </a:moveTo>
                  <a:cubicBezTo>
                    <a:pt x="113" y="1"/>
                    <a:pt x="10" y="68"/>
                    <a:pt x="1" y="202"/>
                  </a:cubicBezTo>
                  <a:lnTo>
                    <a:pt x="1" y="895"/>
                  </a:lnTo>
                  <a:lnTo>
                    <a:pt x="433" y="895"/>
                  </a:lnTo>
                  <a:lnTo>
                    <a:pt x="433" y="202"/>
                  </a:lnTo>
                  <a:cubicBezTo>
                    <a:pt x="424" y="68"/>
                    <a:pt x="320" y="1"/>
                    <a:pt x="21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2" name="Google Shape;23202;p82"/>
            <p:cNvSpPr/>
            <p:nvPr/>
          </p:nvSpPr>
          <p:spPr>
            <a:xfrm>
              <a:off x="2786379" y="2982598"/>
              <a:ext cx="11080" cy="23389"/>
            </a:xfrm>
            <a:custGeom>
              <a:avLst/>
              <a:gdLst/>
              <a:ahLst/>
              <a:cxnLst/>
              <a:rect l="l" t="t" r="r" b="b"/>
              <a:pathLst>
                <a:path w="424" h="895" extrusionOk="0">
                  <a:moveTo>
                    <a:pt x="212" y="1"/>
                  </a:moveTo>
                  <a:cubicBezTo>
                    <a:pt x="111" y="1"/>
                    <a:pt x="10" y="68"/>
                    <a:pt x="0" y="202"/>
                  </a:cubicBezTo>
                  <a:lnTo>
                    <a:pt x="0" y="895"/>
                  </a:lnTo>
                  <a:lnTo>
                    <a:pt x="424" y="895"/>
                  </a:lnTo>
                  <a:lnTo>
                    <a:pt x="424" y="202"/>
                  </a:lnTo>
                  <a:cubicBezTo>
                    <a:pt x="414" y="68"/>
                    <a:pt x="313" y="1"/>
                    <a:pt x="212"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3" name="Google Shape;23203;p82"/>
            <p:cNvSpPr/>
            <p:nvPr/>
          </p:nvSpPr>
          <p:spPr>
            <a:xfrm>
              <a:off x="2972468" y="2972040"/>
              <a:ext cx="11943" cy="33946"/>
            </a:xfrm>
            <a:custGeom>
              <a:avLst/>
              <a:gdLst/>
              <a:ahLst/>
              <a:cxnLst/>
              <a:rect l="l" t="t" r="r" b="b"/>
              <a:pathLst>
                <a:path w="457" h="1299" extrusionOk="0">
                  <a:moveTo>
                    <a:pt x="227" y="1"/>
                  </a:moveTo>
                  <a:cubicBezTo>
                    <a:pt x="113" y="1"/>
                    <a:pt x="0" y="78"/>
                    <a:pt x="15" y="231"/>
                  </a:cubicBezTo>
                  <a:lnTo>
                    <a:pt x="15" y="1299"/>
                  </a:lnTo>
                  <a:lnTo>
                    <a:pt x="447" y="1299"/>
                  </a:lnTo>
                  <a:lnTo>
                    <a:pt x="447" y="231"/>
                  </a:lnTo>
                  <a:cubicBezTo>
                    <a:pt x="457" y="78"/>
                    <a:pt x="342" y="1"/>
                    <a:pt x="227"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4" name="Google Shape;23204;p82"/>
            <p:cNvSpPr/>
            <p:nvPr/>
          </p:nvSpPr>
          <p:spPr>
            <a:xfrm>
              <a:off x="2811753" y="3143182"/>
              <a:ext cx="11342" cy="33241"/>
            </a:xfrm>
            <a:custGeom>
              <a:avLst/>
              <a:gdLst/>
              <a:ahLst/>
              <a:cxnLst/>
              <a:rect l="l" t="t" r="r" b="b"/>
              <a:pathLst>
                <a:path w="434" h="1272" extrusionOk="0">
                  <a:moveTo>
                    <a:pt x="1" y="0"/>
                  </a:moveTo>
                  <a:lnTo>
                    <a:pt x="1" y="1077"/>
                  </a:lnTo>
                  <a:cubicBezTo>
                    <a:pt x="10" y="1207"/>
                    <a:pt x="114" y="1272"/>
                    <a:pt x="217" y="1272"/>
                  </a:cubicBezTo>
                  <a:cubicBezTo>
                    <a:pt x="320" y="1272"/>
                    <a:pt x="424" y="1207"/>
                    <a:pt x="433" y="1077"/>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5" name="Google Shape;23205;p82"/>
            <p:cNvSpPr/>
            <p:nvPr/>
          </p:nvSpPr>
          <p:spPr>
            <a:xfrm>
              <a:off x="2777337" y="3143182"/>
              <a:ext cx="11080" cy="24957"/>
            </a:xfrm>
            <a:custGeom>
              <a:avLst/>
              <a:gdLst/>
              <a:ahLst/>
              <a:cxnLst/>
              <a:rect l="l" t="t" r="r" b="b"/>
              <a:pathLst>
                <a:path w="424" h="955" extrusionOk="0">
                  <a:moveTo>
                    <a:pt x="0" y="0"/>
                  </a:moveTo>
                  <a:lnTo>
                    <a:pt x="0" y="760"/>
                  </a:lnTo>
                  <a:cubicBezTo>
                    <a:pt x="10" y="890"/>
                    <a:pt x="111" y="955"/>
                    <a:pt x="212" y="955"/>
                  </a:cubicBezTo>
                  <a:cubicBezTo>
                    <a:pt x="313" y="955"/>
                    <a:pt x="414" y="890"/>
                    <a:pt x="423" y="760"/>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6" name="Google Shape;23206;p82"/>
            <p:cNvSpPr/>
            <p:nvPr/>
          </p:nvSpPr>
          <p:spPr>
            <a:xfrm>
              <a:off x="2846693" y="3143182"/>
              <a:ext cx="11342" cy="24957"/>
            </a:xfrm>
            <a:custGeom>
              <a:avLst/>
              <a:gdLst/>
              <a:ahLst/>
              <a:cxnLst/>
              <a:rect l="l" t="t" r="r" b="b"/>
              <a:pathLst>
                <a:path w="434" h="955" extrusionOk="0">
                  <a:moveTo>
                    <a:pt x="0" y="0"/>
                  </a:moveTo>
                  <a:lnTo>
                    <a:pt x="0" y="760"/>
                  </a:lnTo>
                  <a:cubicBezTo>
                    <a:pt x="10" y="890"/>
                    <a:pt x="113" y="955"/>
                    <a:pt x="217" y="955"/>
                  </a:cubicBezTo>
                  <a:cubicBezTo>
                    <a:pt x="320" y="955"/>
                    <a:pt x="423" y="890"/>
                    <a:pt x="433" y="760"/>
                  </a:cubicBezTo>
                  <a:lnTo>
                    <a:pt x="43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7" name="Google Shape;23207;p82"/>
            <p:cNvSpPr/>
            <p:nvPr/>
          </p:nvSpPr>
          <p:spPr>
            <a:xfrm>
              <a:off x="2742659" y="3143182"/>
              <a:ext cx="11080" cy="33241"/>
            </a:xfrm>
            <a:custGeom>
              <a:avLst/>
              <a:gdLst/>
              <a:ahLst/>
              <a:cxnLst/>
              <a:rect l="l" t="t" r="r" b="b"/>
              <a:pathLst>
                <a:path w="424" h="1272" extrusionOk="0">
                  <a:moveTo>
                    <a:pt x="0" y="0"/>
                  </a:moveTo>
                  <a:lnTo>
                    <a:pt x="0" y="1077"/>
                  </a:lnTo>
                  <a:cubicBezTo>
                    <a:pt x="10" y="1207"/>
                    <a:pt x="111" y="1272"/>
                    <a:pt x="212" y="1272"/>
                  </a:cubicBezTo>
                  <a:cubicBezTo>
                    <a:pt x="313" y="1272"/>
                    <a:pt x="414" y="1207"/>
                    <a:pt x="423" y="1077"/>
                  </a:cubicBezTo>
                  <a:lnTo>
                    <a:pt x="42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8" name="Google Shape;23208;p82"/>
            <p:cNvSpPr/>
            <p:nvPr/>
          </p:nvSpPr>
          <p:spPr>
            <a:xfrm>
              <a:off x="2707589" y="3143182"/>
              <a:ext cx="11838" cy="25897"/>
            </a:xfrm>
            <a:custGeom>
              <a:avLst/>
              <a:gdLst/>
              <a:ahLst/>
              <a:cxnLst/>
              <a:rect l="l" t="t" r="r" b="b"/>
              <a:pathLst>
                <a:path w="453" h="991" extrusionOk="0">
                  <a:moveTo>
                    <a:pt x="15" y="0"/>
                  </a:moveTo>
                  <a:lnTo>
                    <a:pt x="15" y="760"/>
                  </a:lnTo>
                  <a:cubicBezTo>
                    <a:pt x="1" y="914"/>
                    <a:pt x="114" y="991"/>
                    <a:pt x="227" y="991"/>
                  </a:cubicBezTo>
                  <a:cubicBezTo>
                    <a:pt x="340" y="991"/>
                    <a:pt x="453" y="914"/>
                    <a:pt x="438" y="760"/>
                  </a:cubicBezTo>
                  <a:lnTo>
                    <a:pt x="438"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09" name="Google Shape;23209;p82"/>
            <p:cNvSpPr/>
            <p:nvPr/>
          </p:nvSpPr>
          <p:spPr>
            <a:xfrm>
              <a:off x="2673042" y="3143182"/>
              <a:ext cx="11838" cy="34181"/>
            </a:xfrm>
            <a:custGeom>
              <a:avLst/>
              <a:gdLst/>
              <a:ahLst/>
              <a:cxnLst/>
              <a:rect l="l" t="t" r="r" b="b"/>
              <a:pathLst>
                <a:path w="453" h="1308" extrusionOk="0">
                  <a:moveTo>
                    <a:pt x="10" y="0"/>
                  </a:moveTo>
                  <a:lnTo>
                    <a:pt x="10" y="1077"/>
                  </a:lnTo>
                  <a:cubicBezTo>
                    <a:pt x="1" y="1231"/>
                    <a:pt x="114" y="1308"/>
                    <a:pt x="227" y="1308"/>
                  </a:cubicBezTo>
                  <a:cubicBezTo>
                    <a:pt x="340" y="1308"/>
                    <a:pt x="453" y="1231"/>
                    <a:pt x="443" y="1077"/>
                  </a:cubicBezTo>
                  <a:lnTo>
                    <a:pt x="443" y="0"/>
                  </a:ln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10" name="Google Shape;23210;p82"/>
          <p:cNvGrpSpPr/>
          <p:nvPr/>
        </p:nvGrpSpPr>
        <p:grpSpPr>
          <a:xfrm>
            <a:off x="2929455" y="3917494"/>
            <a:ext cx="488887" cy="364252"/>
            <a:chOff x="2197091" y="2938120"/>
            <a:chExt cx="366665" cy="273189"/>
          </a:xfrm>
        </p:grpSpPr>
        <p:sp>
          <p:nvSpPr>
            <p:cNvPr id="23211" name="Google Shape;23211;p82"/>
            <p:cNvSpPr/>
            <p:nvPr/>
          </p:nvSpPr>
          <p:spPr>
            <a:xfrm>
              <a:off x="2197091" y="2938120"/>
              <a:ext cx="366665" cy="273189"/>
            </a:xfrm>
            <a:custGeom>
              <a:avLst/>
              <a:gdLst/>
              <a:ahLst/>
              <a:cxnLst/>
              <a:rect l="l" t="t" r="r" b="b"/>
              <a:pathLst>
                <a:path w="14031" h="10454" extrusionOk="0">
                  <a:moveTo>
                    <a:pt x="732" y="1"/>
                  </a:moveTo>
                  <a:cubicBezTo>
                    <a:pt x="328" y="1"/>
                    <a:pt x="11" y="327"/>
                    <a:pt x="11" y="731"/>
                  </a:cubicBezTo>
                  <a:lnTo>
                    <a:pt x="11" y="9722"/>
                  </a:lnTo>
                  <a:cubicBezTo>
                    <a:pt x="1" y="10126"/>
                    <a:pt x="328" y="10453"/>
                    <a:pt x="732" y="10453"/>
                  </a:cubicBezTo>
                  <a:lnTo>
                    <a:pt x="13300" y="10453"/>
                  </a:lnTo>
                  <a:cubicBezTo>
                    <a:pt x="13704" y="10453"/>
                    <a:pt x="14031" y="10126"/>
                    <a:pt x="14031" y="9722"/>
                  </a:cubicBezTo>
                  <a:lnTo>
                    <a:pt x="14031" y="731"/>
                  </a:lnTo>
                  <a:cubicBezTo>
                    <a:pt x="14031" y="327"/>
                    <a:pt x="13704" y="1"/>
                    <a:pt x="13300" y="1"/>
                  </a:cubicBezTo>
                  <a:close/>
                </a:path>
              </a:pathLst>
            </a:custGeom>
            <a:solidFill>
              <a:srgbClr val="6E82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2" name="Google Shape;23212;p82"/>
            <p:cNvSpPr/>
            <p:nvPr/>
          </p:nvSpPr>
          <p:spPr>
            <a:xfrm>
              <a:off x="2218206" y="2938120"/>
              <a:ext cx="345550" cy="273189"/>
            </a:xfrm>
            <a:custGeom>
              <a:avLst/>
              <a:gdLst/>
              <a:ahLst/>
              <a:cxnLst/>
              <a:rect l="l" t="t" r="r" b="b"/>
              <a:pathLst>
                <a:path w="13223" h="10454" extrusionOk="0">
                  <a:moveTo>
                    <a:pt x="731" y="1"/>
                  </a:moveTo>
                  <a:cubicBezTo>
                    <a:pt x="328" y="1"/>
                    <a:pt x="1" y="327"/>
                    <a:pt x="1" y="731"/>
                  </a:cubicBezTo>
                  <a:lnTo>
                    <a:pt x="1" y="9722"/>
                  </a:lnTo>
                  <a:cubicBezTo>
                    <a:pt x="1" y="10126"/>
                    <a:pt x="328" y="10453"/>
                    <a:pt x="731" y="10453"/>
                  </a:cubicBezTo>
                  <a:lnTo>
                    <a:pt x="12492" y="10453"/>
                  </a:lnTo>
                  <a:cubicBezTo>
                    <a:pt x="12896" y="10453"/>
                    <a:pt x="13223" y="10126"/>
                    <a:pt x="13223" y="9722"/>
                  </a:cubicBezTo>
                  <a:lnTo>
                    <a:pt x="13223" y="731"/>
                  </a:lnTo>
                  <a:cubicBezTo>
                    <a:pt x="13223" y="327"/>
                    <a:pt x="12896" y="1"/>
                    <a:pt x="12492"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3" name="Google Shape;23213;p82"/>
            <p:cNvSpPr/>
            <p:nvPr/>
          </p:nvSpPr>
          <p:spPr>
            <a:xfrm>
              <a:off x="2197352" y="2938120"/>
              <a:ext cx="366404" cy="47274"/>
            </a:xfrm>
            <a:custGeom>
              <a:avLst/>
              <a:gdLst/>
              <a:ahLst/>
              <a:cxnLst/>
              <a:rect l="l" t="t" r="r" b="b"/>
              <a:pathLst>
                <a:path w="14021" h="1809" extrusionOk="0">
                  <a:moveTo>
                    <a:pt x="722" y="1"/>
                  </a:moveTo>
                  <a:cubicBezTo>
                    <a:pt x="318" y="1"/>
                    <a:pt x="1" y="327"/>
                    <a:pt x="1" y="731"/>
                  </a:cubicBezTo>
                  <a:lnTo>
                    <a:pt x="1" y="1808"/>
                  </a:lnTo>
                  <a:lnTo>
                    <a:pt x="14021" y="1808"/>
                  </a:lnTo>
                  <a:lnTo>
                    <a:pt x="14021" y="731"/>
                  </a:lnTo>
                  <a:cubicBezTo>
                    <a:pt x="14021" y="327"/>
                    <a:pt x="13694" y="1"/>
                    <a:pt x="13290" y="1"/>
                  </a:cubicBezTo>
                  <a:close/>
                </a:path>
              </a:pathLst>
            </a:custGeom>
            <a:solidFill>
              <a:srgbClr val="4E677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4" name="Google Shape;23214;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5" name="Google Shape;23215;p82"/>
            <p:cNvSpPr/>
            <p:nvPr/>
          </p:nvSpPr>
          <p:spPr>
            <a:xfrm>
              <a:off x="2218206" y="2938120"/>
              <a:ext cx="345550" cy="47274"/>
            </a:xfrm>
            <a:custGeom>
              <a:avLst/>
              <a:gdLst/>
              <a:ahLst/>
              <a:cxnLst/>
              <a:rect l="l" t="t" r="r" b="b"/>
              <a:pathLst>
                <a:path w="13223" h="1809" extrusionOk="0">
                  <a:moveTo>
                    <a:pt x="731" y="1"/>
                  </a:moveTo>
                  <a:cubicBezTo>
                    <a:pt x="328" y="1"/>
                    <a:pt x="1" y="327"/>
                    <a:pt x="1" y="731"/>
                  </a:cubicBezTo>
                  <a:lnTo>
                    <a:pt x="1" y="1808"/>
                  </a:lnTo>
                  <a:lnTo>
                    <a:pt x="13223" y="1808"/>
                  </a:lnTo>
                  <a:lnTo>
                    <a:pt x="13223" y="731"/>
                  </a:lnTo>
                  <a:cubicBezTo>
                    <a:pt x="13223" y="327"/>
                    <a:pt x="12896" y="1"/>
                    <a:pt x="12501"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6" name="Google Shape;23216;p82"/>
            <p:cNvSpPr/>
            <p:nvPr/>
          </p:nvSpPr>
          <p:spPr>
            <a:xfrm>
              <a:off x="2215697" y="3003451"/>
              <a:ext cx="43746" cy="11342"/>
            </a:xfrm>
            <a:custGeom>
              <a:avLst/>
              <a:gdLst/>
              <a:ahLst/>
              <a:cxnLst/>
              <a:rect l="l" t="t" r="r" b="b"/>
              <a:pathLst>
                <a:path w="1674" h="434" extrusionOk="0">
                  <a:moveTo>
                    <a:pt x="270" y="1"/>
                  </a:moveTo>
                  <a:cubicBezTo>
                    <a:pt x="0" y="20"/>
                    <a:pt x="0" y="414"/>
                    <a:pt x="270" y="433"/>
                  </a:cubicBezTo>
                  <a:lnTo>
                    <a:pt x="1414" y="433"/>
                  </a:lnTo>
                  <a:cubicBezTo>
                    <a:pt x="1674" y="414"/>
                    <a:pt x="167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7" name="Google Shape;23217;p82"/>
            <p:cNvSpPr/>
            <p:nvPr/>
          </p:nvSpPr>
          <p:spPr>
            <a:xfrm>
              <a:off x="2271725" y="3003451"/>
              <a:ext cx="44007" cy="11342"/>
            </a:xfrm>
            <a:custGeom>
              <a:avLst/>
              <a:gdLst/>
              <a:ahLst/>
              <a:cxnLst/>
              <a:rect l="l" t="t" r="r" b="b"/>
              <a:pathLst>
                <a:path w="1684" h="434" extrusionOk="0">
                  <a:moveTo>
                    <a:pt x="270" y="1"/>
                  </a:moveTo>
                  <a:cubicBezTo>
                    <a:pt x="1" y="20"/>
                    <a:pt x="1" y="414"/>
                    <a:pt x="270" y="433"/>
                  </a:cubicBezTo>
                  <a:lnTo>
                    <a:pt x="1414" y="433"/>
                  </a:lnTo>
                  <a:cubicBezTo>
                    <a:pt x="1684" y="414"/>
                    <a:pt x="1684"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8" name="Google Shape;23218;p82"/>
            <p:cNvSpPr/>
            <p:nvPr/>
          </p:nvSpPr>
          <p:spPr>
            <a:xfrm>
              <a:off x="2326917" y="3003451"/>
              <a:ext cx="45967" cy="11342"/>
            </a:xfrm>
            <a:custGeom>
              <a:avLst/>
              <a:gdLst/>
              <a:ahLst/>
              <a:cxnLst/>
              <a:rect l="l" t="t" r="r" b="b"/>
              <a:pathLst>
                <a:path w="1759" h="434" extrusionOk="0">
                  <a:moveTo>
                    <a:pt x="284" y="0"/>
                  </a:moveTo>
                  <a:cubicBezTo>
                    <a:pt x="1" y="0"/>
                    <a:pt x="1" y="434"/>
                    <a:pt x="284" y="434"/>
                  </a:cubicBezTo>
                  <a:cubicBezTo>
                    <a:pt x="290" y="434"/>
                    <a:pt x="296" y="434"/>
                    <a:pt x="302" y="433"/>
                  </a:cubicBezTo>
                  <a:lnTo>
                    <a:pt x="1456" y="433"/>
                  </a:lnTo>
                  <a:cubicBezTo>
                    <a:pt x="1463" y="434"/>
                    <a:pt x="1469" y="434"/>
                    <a:pt x="1475" y="434"/>
                  </a:cubicBezTo>
                  <a:cubicBezTo>
                    <a:pt x="1758" y="434"/>
                    <a:pt x="1758" y="0"/>
                    <a:pt x="1475" y="0"/>
                  </a:cubicBezTo>
                  <a:cubicBezTo>
                    <a:pt x="1469" y="0"/>
                    <a:pt x="1463" y="0"/>
                    <a:pt x="145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19" name="Google Shape;23219;p82"/>
            <p:cNvSpPr/>
            <p:nvPr/>
          </p:nvSpPr>
          <p:spPr>
            <a:xfrm>
              <a:off x="2384069" y="3003451"/>
              <a:ext cx="43746" cy="11342"/>
            </a:xfrm>
            <a:custGeom>
              <a:avLst/>
              <a:gdLst/>
              <a:ahLst/>
              <a:cxnLst/>
              <a:rect l="l" t="t" r="r" b="b"/>
              <a:pathLst>
                <a:path w="1674" h="434" extrusionOk="0">
                  <a:moveTo>
                    <a:pt x="269" y="1"/>
                  </a:moveTo>
                  <a:cubicBezTo>
                    <a:pt x="0" y="20"/>
                    <a:pt x="0" y="414"/>
                    <a:pt x="269" y="433"/>
                  </a:cubicBezTo>
                  <a:lnTo>
                    <a:pt x="1414" y="433"/>
                  </a:lnTo>
                  <a:cubicBezTo>
                    <a:pt x="1673" y="414"/>
                    <a:pt x="1673" y="20"/>
                    <a:pt x="1414" y="1"/>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0" name="Google Shape;23220;p82"/>
            <p:cNvSpPr/>
            <p:nvPr/>
          </p:nvSpPr>
          <p:spPr>
            <a:xfrm>
              <a:off x="2439261" y="3003451"/>
              <a:ext cx="45680" cy="11342"/>
            </a:xfrm>
            <a:custGeom>
              <a:avLst/>
              <a:gdLst/>
              <a:ahLst/>
              <a:cxnLst/>
              <a:rect l="l" t="t" r="r" b="b"/>
              <a:pathLst>
                <a:path w="1748" h="434" extrusionOk="0">
                  <a:moveTo>
                    <a:pt x="284" y="0"/>
                  </a:moveTo>
                  <a:cubicBezTo>
                    <a:pt x="0" y="0"/>
                    <a:pt x="0" y="434"/>
                    <a:pt x="284" y="434"/>
                  </a:cubicBezTo>
                  <a:cubicBezTo>
                    <a:pt x="290" y="434"/>
                    <a:pt x="296" y="434"/>
                    <a:pt x="302" y="433"/>
                  </a:cubicBezTo>
                  <a:lnTo>
                    <a:pt x="1446" y="433"/>
                  </a:lnTo>
                  <a:cubicBezTo>
                    <a:pt x="1452" y="434"/>
                    <a:pt x="1458" y="434"/>
                    <a:pt x="1464" y="434"/>
                  </a:cubicBezTo>
                  <a:cubicBezTo>
                    <a:pt x="1748" y="434"/>
                    <a:pt x="1748" y="0"/>
                    <a:pt x="1464" y="0"/>
                  </a:cubicBezTo>
                  <a:cubicBezTo>
                    <a:pt x="1458" y="0"/>
                    <a:pt x="1452" y="0"/>
                    <a:pt x="1446"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1" name="Google Shape;23221;p82"/>
            <p:cNvSpPr/>
            <p:nvPr/>
          </p:nvSpPr>
          <p:spPr>
            <a:xfrm>
              <a:off x="2495289" y="3003451"/>
              <a:ext cx="45706" cy="11342"/>
            </a:xfrm>
            <a:custGeom>
              <a:avLst/>
              <a:gdLst/>
              <a:ahLst/>
              <a:cxnLst/>
              <a:rect l="l" t="t" r="r" b="b"/>
              <a:pathLst>
                <a:path w="1749" h="434" extrusionOk="0">
                  <a:moveTo>
                    <a:pt x="284" y="0"/>
                  </a:moveTo>
                  <a:cubicBezTo>
                    <a:pt x="1" y="0"/>
                    <a:pt x="1" y="434"/>
                    <a:pt x="284" y="434"/>
                  </a:cubicBezTo>
                  <a:cubicBezTo>
                    <a:pt x="290" y="434"/>
                    <a:pt x="296" y="434"/>
                    <a:pt x="302" y="433"/>
                  </a:cubicBezTo>
                  <a:lnTo>
                    <a:pt x="1447" y="433"/>
                  </a:lnTo>
                  <a:cubicBezTo>
                    <a:pt x="1453" y="434"/>
                    <a:pt x="1459" y="434"/>
                    <a:pt x="1465" y="434"/>
                  </a:cubicBezTo>
                  <a:cubicBezTo>
                    <a:pt x="1748" y="434"/>
                    <a:pt x="1748" y="0"/>
                    <a:pt x="1465" y="0"/>
                  </a:cubicBezTo>
                  <a:cubicBezTo>
                    <a:pt x="1459" y="0"/>
                    <a:pt x="1453" y="0"/>
                    <a:pt x="1447" y="1"/>
                  </a:cubicBezTo>
                  <a:lnTo>
                    <a:pt x="302" y="1"/>
                  </a:lnTo>
                  <a:cubicBezTo>
                    <a:pt x="296" y="0"/>
                    <a:pt x="290" y="0"/>
                    <a:pt x="284"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2" name="Google Shape;23222;p82"/>
            <p:cNvSpPr/>
            <p:nvPr/>
          </p:nvSpPr>
          <p:spPr>
            <a:xfrm>
              <a:off x="2219878" y="2957458"/>
              <a:ext cx="279043" cy="11368"/>
            </a:xfrm>
            <a:custGeom>
              <a:avLst/>
              <a:gdLst/>
              <a:ahLst/>
              <a:cxnLst/>
              <a:rect l="l" t="t" r="r" b="b"/>
              <a:pathLst>
                <a:path w="10678" h="435" extrusionOk="0">
                  <a:moveTo>
                    <a:pt x="284" y="0"/>
                  </a:moveTo>
                  <a:cubicBezTo>
                    <a:pt x="0" y="0"/>
                    <a:pt x="0" y="434"/>
                    <a:pt x="284" y="434"/>
                  </a:cubicBezTo>
                  <a:cubicBezTo>
                    <a:pt x="290" y="434"/>
                    <a:pt x="296" y="434"/>
                    <a:pt x="302" y="434"/>
                  </a:cubicBezTo>
                  <a:lnTo>
                    <a:pt x="10418" y="434"/>
                  </a:lnTo>
                  <a:cubicBezTo>
                    <a:pt x="10678" y="414"/>
                    <a:pt x="10678" y="20"/>
                    <a:pt x="10418" y="1"/>
                  </a:cubicBezTo>
                  <a:lnTo>
                    <a:pt x="302" y="1"/>
                  </a:lnTo>
                  <a:cubicBezTo>
                    <a:pt x="296" y="1"/>
                    <a:pt x="290" y="0"/>
                    <a:pt x="284"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3" name="Google Shape;23223;p82"/>
            <p:cNvSpPr/>
            <p:nvPr/>
          </p:nvSpPr>
          <p:spPr>
            <a:xfrm>
              <a:off x="2517711" y="2949932"/>
              <a:ext cx="34835" cy="26995"/>
            </a:xfrm>
            <a:custGeom>
              <a:avLst/>
              <a:gdLst/>
              <a:ahLst/>
              <a:cxnLst/>
              <a:rect l="l" t="t" r="r" b="b"/>
              <a:pathLst>
                <a:path w="1333" h="1033" extrusionOk="0">
                  <a:moveTo>
                    <a:pt x="991" y="0"/>
                  </a:moveTo>
                  <a:cubicBezTo>
                    <a:pt x="947" y="0"/>
                    <a:pt x="902" y="15"/>
                    <a:pt x="858" y="49"/>
                  </a:cubicBezTo>
                  <a:lnTo>
                    <a:pt x="665" y="222"/>
                  </a:lnTo>
                  <a:lnTo>
                    <a:pt x="473" y="49"/>
                  </a:lnTo>
                  <a:cubicBezTo>
                    <a:pt x="430" y="15"/>
                    <a:pt x="385" y="1"/>
                    <a:pt x="343" y="1"/>
                  </a:cubicBezTo>
                  <a:cubicBezTo>
                    <a:pt x="175" y="1"/>
                    <a:pt x="41" y="220"/>
                    <a:pt x="194" y="366"/>
                  </a:cubicBezTo>
                  <a:lnTo>
                    <a:pt x="348" y="500"/>
                  </a:lnTo>
                  <a:lnTo>
                    <a:pt x="194" y="635"/>
                  </a:lnTo>
                  <a:cubicBezTo>
                    <a:pt x="0" y="784"/>
                    <a:pt x="148" y="1032"/>
                    <a:pt x="323" y="1032"/>
                  </a:cubicBezTo>
                  <a:cubicBezTo>
                    <a:pt x="373" y="1032"/>
                    <a:pt x="426" y="1012"/>
                    <a:pt x="473" y="962"/>
                  </a:cubicBezTo>
                  <a:lnTo>
                    <a:pt x="665" y="789"/>
                  </a:lnTo>
                  <a:lnTo>
                    <a:pt x="858" y="962"/>
                  </a:lnTo>
                  <a:cubicBezTo>
                    <a:pt x="905" y="1012"/>
                    <a:pt x="958" y="1032"/>
                    <a:pt x="1008" y="1032"/>
                  </a:cubicBezTo>
                  <a:cubicBezTo>
                    <a:pt x="1183" y="1032"/>
                    <a:pt x="1333" y="784"/>
                    <a:pt x="1146" y="635"/>
                  </a:cubicBezTo>
                  <a:lnTo>
                    <a:pt x="992" y="500"/>
                  </a:lnTo>
                  <a:lnTo>
                    <a:pt x="1146" y="366"/>
                  </a:lnTo>
                  <a:cubicBezTo>
                    <a:pt x="1291" y="213"/>
                    <a:pt x="1158" y="0"/>
                    <a:pt x="991" y="0"/>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4" name="Google Shape;23224;p82"/>
            <p:cNvSpPr/>
            <p:nvPr/>
          </p:nvSpPr>
          <p:spPr>
            <a:xfrm>
              <a:off x="2222230" y="3037894"/>
              <a:ext cx="195027" cy="143494"/>
            </a:xfrm>
            <a:custGeom>
              <a:avLst/>
              <a:gdLst/>
              <a:ahLst/>
              <a:cxnLst/>
              <a:rect l="l" t="t" r="r" b="b"/>
              <a:pathLst>
                <a:path w="7463" h="5491" extrusionOk="0">
                  <a:moveTo>
                    <a:pt x="472" y="0"/>
                  </a:moveTo>
                  <a:cubicBezTo>
                    <a:pt x="212" y="0"/>
                    <a:pt x="0" y="212"/>
                    <a:pt x="0" y="462"/>
                  </a:cubicBezTo>
                  <a:lnTo>
                    <a:pt x="0" y="5020"/>
                  </a:lnTo>
                  <a:cubicBezTo>
                    <a:pt x="0" y="5279"/>
                    <a:pt x="212" y="5491"/>
                    <a:pt x="472" y="5491"/>
                  </a:cubicBezTo>
                  <a:lnTo>
                    <a:pt x="6991" y="5491"/>
                  </a:lnTo>
                  <a:cubicBezTo>
                    <a:pt x="7251" y="5491"/>
                    <a:pt x="7463" y="5279"/>
                    <a:pt x="7463" y="5020"/>
                  </a:cubicBezTo>
                  <a:lnTo>
                    <a:pt x="7463" y="462"/>
                  </a:lnTo>
                  <a:cubicBezTo>
                    <a:pt x="7463" y="212"/>
                    <a:pt x="7251" y="0"/>
                    <a:pt x="6991" y="0"/>
                  </a:cubicBezTo>
                  <a:close/>
                </a:path>
              </a:pathLst>
            </a:custGeom>
            <a:solidFill>
              <a:srgbClr val="566D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5" name="Google Shape;23225;p82"/>
            <p:cNvSpPr/>
            <p:nvPr/>
          </p:nvSpPr>
          <p:spPr>
            <a:xfrm>
              <a:off x="2447623" y="3032328"/>
              <a:ext cx="93554" cy="11132"/>
            </a:xfrm>
            <a:custGeom>
              <a:avLst/>
              <a:gdLst/>
              <a:ahLst/>
              <a:cxnLst/>
              <a:rect l="l" t="t" r="r" b="b"/>
              <a:pathLst>
                <a:path w="3580" h="426" extrusionOk="0">
                  <a:moveTo>
                    <a:pt x="273" y="0"/>
                  </a:moveTo>
                  <a:cubicBezTo>
                    <a:pt x="0" y="0"/>
                    <a:pt x="0" y="426"/>
                    <a:pt x="273" y="426"/>
                  </a:cubicBezTo>
                  <a:cubicBezTo>
                    <a:pt x="281" y="426"/>
                    <a:pt x="290" y="425"/>
                    <a:pt x="299" y="425"/>
                  </a:cubicBezTo>
                  <a:lnTo>
                    <a:pt x="3280" y="425"/>
                  </a:lnTo>
                  <a:cubicBezTo>
                    <a:pt x="3289" y="425"/>
                    <a:pt x="3298" y="426"/>
                    <a:pt x="3306" y="426"/>
                  </a:cubicBezTo>
                  <a:cubicBezTo>
                    <a:pt x="3579" y="426"/>
                    <a:pt x="3579" y="0"/>
                    <a:pt x="3306" y="0"/>
                  </a:cubicBezTo>
                  <a:cubicBezTo>
                    <a:pt x="3298" y="0"/>
                    <a:pt x="3289" y="1"/>
                    <a:pt x="3280" y="2"/>
                  </a:cubicBezTo>
                  <a:lnTo>
                    <a:pt x="299" y="2"/>
                  </a:lnTo>
                  <a:cubicBezTo>
                    <a:pt x="290" y="1"/>
                    <a:pt x="281" y="0"/>
                    <a:pt x="273" y="0"/>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6" name="Google Shape;23226;p82"/>
            <p:cNvSpPr/>
            <p:nvPr/>
          </p:nvSpPr>
          <p:spPr>
            <a:xfrm>
              <a:off x="2436229" y="3056187"/>
              <a:ext cx="105000" cy="11394"/>
            </a:xfrm>
            <a:custGeom>
              <a:avLst/>
              <a:gdLst/>
              <a:ahLst/>
              <a:cxnLst/>
              <a:rect l="l" t="t" r="r" b="b"/>
              <a:pathLst>
                <a:path w="4018" h="436" extrusionOk="0">
                  <a:moveTo>
                    <a:pt x="276" y="1"/>
                  </a:moveTo>
                  <a:cubicBezTo>
                    <a:pt x="1" y="1"/>
                    <a:pt x="3" y="435"/>
                    <a:pt x="285" y="435"/>
                  </a:cubicBezTo>
                  <a:cubicBezTo>
                    <a:pt x="290" y="435"/>
                    <a:pt x="296" y="435"/>
                    <a:pt x="302" y="435"/>
                  </a:cubicBezTo>
                  <a:lnTo>
                    <a:pt x="3716" y="435"/>
                  </a:lnTo>
                  <a:cubicBezTo>
                    <a:pt x="3722" y="435"/>
                    <a:pt x="3728" y="435"/>
                    <a:pt x="3734" y="435"/>
                  </a:cubicBezTo>
                  <a:cubicBezTo>
                    <a:pt x="4015" y="435"/>
                    <a:pt x="4018" y="1"/>
                    <a:pt x="3742" y="1"/>
                  </a:cubicBezTo>
                  <a:cubicBezTo>
                    <a:pt x="3734" y="1"/>
                    <a:pt x="3725" y="1"/>
                    <a:pt x="3716" y="2"/>
                  </a:cubicBezTo>
                  <a:lnTo>
                    <a:pt x="302" y="2"/>
                  </a:lnTo>
                  <a:cubicBezTo>
                    <a:pt x="293" y="1"/>
                    <a:pt x="285" y="1"/>
                    <a:pt x="276"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7" name="Google Shape;23227;p82"/>
            <p:cNvSpPr/>
            <p:nvPr/>
          </p:nvSpPr>
          <p:spPr>
            <a:xfrm>
              <a:off x="2437327" y="3080098"/>
              <a:ext cx="102805" cy="11080"/>
            </a:xfrm>
            <a:custGeom>
              <a:avLst/>
              <a:gdLst/>
              <a:ahLst/>
              <a:cxnLst/>
              <a:rect l="l" t="t" r="r" b="b"/>
              <a:pathLst>
                <a:path w="3934" h="424" extrusionOk="0">
                  <a:moveTo>
                    <a:pt x="260" y="1"/>
                  </a:moveTo>
                  <a:cubicBezTo>
                    <a:pt x="1" y="20"/>
                    <a:pt x="1" y="404"/>
                    <a:pt x="260" y="424"/>
                  </a:cubicBezTo>
                  <a:lnTo>
                    <a:pt x="3674" y="424"/>
                  </a:lnTo>
                  <a:cubicBezTo>
                    <a:pt x="3934" y="404"/>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8" name="Google Shape;23228;p82"/>
            <p:cNvSpPr/>
            <p:nvPr/>
          </p:nvSpPr>
          <p:spPr>
            <a:xfrm>
              <a:off x="2436229" y="3103957"/>
              <a:ext cx="105000" cy="11368"/>
            </a:xfrm>
            <a:custGeom>
              <a:avLst/>
              <a:gdLst/>
              <a:ahLst/>
              <a:cxnLst/>
              <a:rect l="l" t="t" r="r" b="b"/>
              <a:pathLst>
                <a:path w="4018" h="435" extrusionOk="0">
                  <a:moveTo>
                    <a:pt x="284" y="1"/>
                  </a:moveTo>
                  <a:cubicBezTo>
                    <a:pt x="1" y="1"/>
                    <a:pt x="1" y="434"/>
                    <a:pt x="284" y="434"/>
                  </a:cubicBezTo>
                  <a:cubicBezTo>
                    <a:pt x="290" y="434"/>
                    <a:pt x="296" y="434"/>
                    <a:pt x="302" y="434"/>
                  </a:cubicBezTo>
                  <a:lnTo>
                    <a:pt x="3716" y="434"/>
                  </a:lnTo>
                  <a:cubicBezTo>
                    <a:pt x="3722" y="434"/>
                    <a:pt x="3728" y="434"/>
                    <a:pt x="3734" y="434"/>
                  </a:cubicBezTo>
                  <a:cubicBezTo>
                    <a:pt x="4018" y="434"/>
                    <a:pt x="4018" y="1"/>
                    <a:pt x="3734" y="1"/>
                  </a:cubicBezTo>
                  <a:cubicBezTo>
                    <a:pt x="3728" y="1"/>
                    <a:pt x="3722" y="1"/>
                    <a:pt x="3716"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29" name="Google Shape;23229;p82"/>
            <p:cNvSpPr/>
            <p:nvPr/>
          </p:nvSpPr>
          <p:spPr>
            <a:xfrm>
              <a:off x="2436308" y="3128051"/>
              <a:ext cx="104870" cy="11159"/>
            </a:xfrm>
            <a:custGeom>
              <a:avLst/>
              <a:gdLst/>
              <a:ahLst/>
              <a:cxnLst/>
              <a:rect l="l" t="t" r="r" b="b"/>
              <a:pathLst>
                <a:path w="4013" h="427" extrusionOk="0">
                  <a:moveTo>
                    <a:pt x="273" y="1"/>
                  </a:moveTo>
                  <a:cubicBezTo>
                    <a:pt x="0" y="1"/>
                    <a:pt x="0" y="427"/>
                    <a:pt x="273" y="427"/>
                  </a:cubicBezTo>
                  <a:cubicBezTo>
                    <a:pt x="282" y="427"/>
                    <a:pt x="290" y="426"/>
                    <a:pt x="299" y="425"/>
                  </a:cubicBezTo>
                  <a:lnTo>
                    <a:pt x="3713" y="425"/>
                  </a:lnTo>
                  <a:cubicBezTo>
                    <a:pt x="3722" y="426"/>
                    <a:pt x="3731" y="427"/>
                    <a:pt x="3739" y="427"/>
                  </a:cubicBezTo>
                  <a:cubicBezTo>
                    <a:pt x="4012" y="427"/>
                    <a:pt x="4012" y="1"/>
                    <a:pt x="3739" y="1"/>
                  </a:cubicBezTo>
                  <a:cubicBezTo>
                    <a:pt x="3731" y="1"/>
                    <a:pt x="3722" y="1"/>
                    <a:pt x="3713" y="2"/>
                  </a:cubicBezTo>
                  <a:lnTo>
                    <a:pt x="299" y="2"/>
                  </a:lnTo>
                  <a:cubicBezTo>
                    <a:pt x="290" y="1"/>
                    <a:pt x="282" y="1"/>
                    <a:pt x="273"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0" name="Google Shape;23230;p82"/>
            <p:cNvSpPr/>
            <p:nvPr/>
          </p:nvSpPr>
          <p:spPr>
            <a:xfrm>
              <a:off x="2437327" y="3151962"/>
              <a:ext cx="102805" cy="11342"/>
            </a:xfrm>
            <a:custGeom>
              <a:avLst/>
              <a:gdLst/>
              <a:ahLst/>
              <a:cxnLst/>
              <a:rect l="l" t="t" r="r" b="b"/>
              <a:pathLst>
                <a:path w="3934" h="434" extrusionOk="0">
                  <a:moveTo>
                    <a:pt x="260" y="1"/>
                  </a:moveTo>
                  <a:cubicBezTo>
                    <a:pt x="1" y="20"/>
                    <a:pt x="1" y="405"/>
                    <a:pt x="260" y="433"/>
                  </a:cubicBezTo>
                  <a:lnTo>
                    <a:pt x="3674" y="433"/>
                  </a:lnTo>
                  <a:cubicBezTo>
                    <a:pt x="3934" y="405"/>
                    <a:pt x="3934" y="20"/>
                    <a:pt x="367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1" name="Google Shape;23231;p82"/>
            <p:cNvSpPr/>
            <p:nvPr/>
          </p:nvSpPr>
          <p:spPr>
            <a:xfrm>
              <a:off x="2436229" y="3175821"/>
              <a:ext cx="77012" cy="11368"/>
            </a:xfrm>
            <a:custGeom>
              <a:avLst/>
              <a:gdLst/>
              <a:ahLst/>
              <a:cxnLst/>
              <a:rect l="l" t="t" r="r" b="b"/>
              <a:pathLst>
                <a:path w="2947" h="435" extrusionOk="0">
                  <a:moveTo>
                    <a:pt x="284" y="1"/>
                  </a:moveTo>
                  <a:cubicBezTo>
                    <a:pt x="1" y="1"/>
                    <a:pt x="1" y="435"/>
                    <a:pt x="284" y="435"/>
                  </a:cubicBezTo>
                  <a:cubicBezTo>
                    <a:pt x="290" y="435"/>
                    <a:pt x="296" y="434"/>
                    <a:pt x="302" y="434"/>
                  </a:cubicBezTo>
                  <a:lnTo>
                    <a:pt x="2678" y="434"/>
                  </a:lnTo>
                  <a:cubicBezTo>
                    <a:pt x="2947" y="415"/>
                    <a:pt x="2947" y="20"/>
                    <a:pt x="2678" y="1"/>
                  </a:cubicBezTo>
                  <a:lnTo>
                    <a:pt x="302" y="1"/>
                  </a:lnTo>
                  <a:cubicBezTo>
                    <a:pt x="296" y="1"/>
                    <a:pt x="290" y="1"/>
                    <a:pt x="284" y="1"/>
                  </a:cubicBezTo>
                  <a:close/>
                </a:path>
              </a:pathLst>
            </a:custGeom>
            <a:solidFill>
              <a:srgbClr val="D4DC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2" name="Google Shape;23232;p82"/>
            <p:cNvSpPr/>
            <p:nvPr/>
          </p:nvSpPr>
          <p:spPr>
            <a:xfrm>
              <a:off x="2226255" y="3090525"/>
              <a:ext cx="111847" cy="90863"/>
            </a:xfrm>
            <a:custGeom>
              <a:avLst/>
              <a:gdLst/>
              <a:ahLst/>
              <a:cxnLst/>
              <a:rect l="l" t="t" r="r" b="b"/>
              <a:pathLst>
                <a:path w="4280" h="3477" extrusionOk="0">
                  <a:moveTo>
                    <a:pt x="2106" y="1"/>
                  </a:moveTo>
                  <a:cubicBezTo>
                    <a:pt x="1871" y="1"/>
                    <a:pt x="1635" y="121"/>
                    <a:pt x="1510" y="361"/>
                  </a:cubicBezTo>
                  <a:lnTo>
                    <a:pt x="1039" y="1294"/>
                  </a:lnTo>
                  <a:lnTo>
                    <a:pt x="1020" y="1332"/>
                  </a:lnTo>
                  <a:lnTo>
                    <a:pt x="0" y="3352"/>
                  </a:lnTo>
                  <a:cubicBezTo>
                    <a:pt x="87" y="3429"/>
                    <a:pt x="193" y="3477"/>
                    <a:pt x="318" y="3477"/>
                  </a:cubicBezTo>
                  <a:lnTo>
                    <a:pt x="4279" y="3477"/>
                  </a:lnTo>
                  <a:lnTo>
                    <a:pt x="3193" y="1332"/>
                  </a:lnTo>
                  <a:lnTo>
                    <a:pt x="3174" y="1294"/>
                  </a:lnTo>
                  <a:lnTo>
                    <a:pt x="2702" y="361"/>
                  </a:lnTo>
                  <a:cubicBezTo>
                    <a:pt x="2577" y="121"/>
                    <a:pt x="2342" y="1"/>
                    <a:pt x="2106" y="1"/>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3" name="Google Shape;23233;p82"/>
            <p:cNvSpPr/>
            <p:nvPr/>
          </p:nvSpPr>
          <p:spPr>
            <a:xfrm>
              <a:off x="2324513" y="3056474"/>
              <a:ext cx="68363" cy="62561"/>
            </a:xfrm>
            <a:custGeom>
              <a:avLst/>
              <a:gdLst/>
              <a:ahLst/>
              <a:cxnLst/>
              <a:rect l="l" t="t" r="r" b="b"/>
              <a:pathLst>
                <a:path w="2616" h="2394" extrusionOk="0">
                  <a:moveTo>
                    <a:pt x="1356" y="1"/>
                  </a:moveTo>
                  <a:lnTo>
                    <a:pt x="1356" y="1"/>
                  </a:lnTo>
                  <a:cubicBezTo>
                    <a:pt x="443" y="126"/>
                    <a:pt x="0" y="1183"/>
                    <a:pt x="558" y="1914"/>
                  </a:cubicBezTo>
                  <a:cubicBezTo>
                    <a:pt x="802" y="2239"/>
                    <a:pt x="1160" y="2393"/>
                    <a:pt x="1514" y="2393"/>
                  </a:cubicBezTo>
                  <a:cubicBezTo>
                    <a:pt x="1967" y="2393"/>
                    <a:pt x="2416" y="2140"/>
                    <a:pt x="2616" y="1664"/>
                  </a:cubicBezTo>
                  <a:lnTo>
                    <a:pt x="2616" y="1664"/>
                  </a:lnTo>
                  <a:cubicBezTo>
                    <a:pt x="2559" y="1672"/>
                    <a:pt x="2504" y="1676"/>
                    <a:pt x="2449" y="1676"/>
                  </a:cubicBezTo>
                  <a:cubicBezTo>
                    <a:pt x="1611" y="1676"/>
                    <a:pt x="1013" y="804"/>
                    <a:pt x="1356" y="1"/>
                  </a:cubicBezTo>
                  <a:close/>
                </a:path>
              </a:pathLst>
            </a:custGeom>
            <a:solidFill>
              <a:srgbClr val="CBD2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4" name="Google Shape;23234;p82"/>
            <p:cNvSpPr/>
            <p:nvPr/>
          </p:nvSpPr>
          <p:spPr>
            <a:xfrm>
              <a:off x="2253380" y="3090342"/>
              <a:ext cx="55819" cy="47953"/>
            </a:xfrm>
            <a:custGeom>
              <a:avLst/>
              <a:gdLst/>
              <a:ahLst/>
              <a:cxnLst/>
              <a:rect l="l" t="t" r="r" b="b"/>
              <a:pathLst>
                <a:path w="2136" h="1835" extrusionOk="0">
                  <a:moveTo>
                    <a:pt x="1068" y="0"/>
                  </a:moveTo>
                  <a:cubicBezTo>
                    <a:pt x="833" y="0"/>
                    <a:pt x="597" y="123"/>
                    <a:pt x="472" y="368"/>
                  </a:cubicBezTo>
                  <a:lnTo>
                    <a:pt x="1" y="1301"/>
                  </a:lnTo>
                  <a:cubicBezTo>
                    <a:pt x="265" y="1657"/>
                    <a:pt x="667" y="1835"/>
                    <a:pt x="1068" y="1835"/>
                  </a:cubicBezTo>
                  <a:cubicBezTo>
                    <a:pt x="1470" y="1835"/>
                    <a:pt x="1871" y="1657"/>
                    <a:pt x="2136" y="1301"/>
                  </a:cubicBezTo>
                  <a:lnTo>
                    <a:pt x="1664" y="368"/>
                  </a:lnTo>
                  <a:cubicBezTo>
                    <a:pt x="1539" y="123"/>
                    <a:pt x="1304" y="0"/>
                    <a:pt x="1068"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35" name="Google Shape;23235;p82"/>
          <p:cNvGrpSpPr/>
          <p:nvPr/>
        </p:nvGrpSpPr>
        <p:grpSpPr>
          <a:xfrm>
            <a:off x="2338094" y="3856169"/>
            <a:ext cx="488887" cy="486936"/>
            <a:chOff x="1753570" y="2892127"/>
            <a:chExt cx="366665" cy="365202"/>
          </a:xfrm>
        </p:grpSpPr>
        <p:sp>
          <p:nvSpPr>
            <p:cNvPr id="23236" name="Google Shape;23236;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779"/>
                  </a:lnTo>
                  <a:cubicBezTo>
                    <a:pt x="1" y="3895"/>
                    <a:pt x="97" y="3991"/>
                    <a:pt x="212" y="3991"/>
                  </a:cubicBezTo>
                  <a:lnTo>
                    <a:pt x="13761" y="3991"/>
                  </a:lnTo>
                  <a:cubicBezTo>
                    <a:pt x="13838" y="3991"/>
                    <a:pt x="13896" y="3953"/>
                    <a:pt x="13934" y="3895"/>
                  </a:cubicBezTo>
                  <a:cubicBezTo>
                    <a:pt x="13963" y="3856"/>
                    <a:pt x="13973" y="3818"/>
                    <a:pt x="13973" y="3770"/>
                  </a:cubicBezTo>
                  <a:lnTo>
                    <a:pt x="13973" y="212"/>
                  </a:lnTo>
                  <a:cubicBezTo>
                    <a:pt x="13973" y="96"/>
                    <a:pt x="13877" y="0"/>
                    <a:pt x="13761"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7" name="Google Shape;23237;p82"/>
            <p:cNvSpPr/>
            <p:nvPr/>
          </p:nvSpPr>
          <p:spPr>
            <a:xfrm>
              <a:off x="1775939" y="3076335"/>
              <a:ext cx="342780" cy="104295"/>
            </a:xfrm>
            <a:custGeom>
              <a:avLst/>
              <a:gdLst/>
              <a:ahLst/>
              <a:cxnLst/>
              <a:rect l="l" t="t" r="r" b="b"/>
              <a:pathLst>
                <a:path w="13117" h="3991" extrusionOk="0">
                  <a:moveTo>
                    <a:pt x="212" y="0"/>
                  </a:moveTo>
                  <a:cubicBezTo>
                    <a:pt x="97" y="0"/>
                    <a:pt x="0" y="96"/>
                    <a:pt x="0" y="212"/>
                  </a:cubicBezTo>
                  <a:lnTo>
                    <a:pt x="0" y="3779"/>
                  </a:lnTo>
                  <a:cubicBezTo>
                    <a:pt x="0" y="3895"/>
                    <a:pt x="97" y="3991"/>
                    <a:pt x="212" y="3991"/>
                  </a:cubicBezTo>
                  <a:lnTo>
                    <a:pt x="12905" y="3991"/>
                  </a:lnTo>
                  <a:cubicBezTo>
                    <a:pt x="12982" y="3991"/>
                    <a:pt x="13040" y="3953"/>
                    <a:pt x="13078" y="3895"/>
                  </a:cubicBezTo>
                  <a:cubicBezTo>
                    <a:pt x="13107" y="3856"/>
                    <a:pt x="13117" y="3818"/>
                    <a:pt x="13117" y="3770"/>
                  </a:cubicBezTo>
                  <a:lnTo>
                    <a:pt x="13117" y="212"/>
                  </a:lnTo>
                  <a:cubicBezTo>
                    <a:pt x="13117" y="96"/>
                    <a:pt x="13021" y="0"/>
                    <a:pt x="12905"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8" name="Google Shape;23238;p82"/>
            <p:cNvSpPr/>
            <p:nvPr/>
          </p:nvSpPr>
          <p:spPr>
            <a:xfrm>
              <a:off x="2046934" y="3180578"/>
              <a:ext cx="70218" cy="76751"/>
            </a:xfrm>
            <a:custGeom>
              <a:avLst/>
              <a:gdLst/>
              <a:ahLst/>
              <a:cxnLst/>
              <a:rect l="l" t="t" r="r" b="b"/>
              <a:pathLst>
                <a:path w="2687" h="2937" extrusionOk="0">
                  <a:moveTo>
                    <a:pt x="329" y="0"/>
                  </a:moveTo>
                  <a:cubicBezTo>
                    <a:pt x="186" y="0"/>
                    <a:pt x="54" y="110"/>
                    <a:pt x="54" y="271"/>
                  </a:cubicBezTo>
                  <a:lnTo>
                    <a:pt x="6" y="2656"/>
                  </a:lnTo>
                  <a:cubicBezTo>
                    <a:pt x="0" y="2830"/>
                    <a:pt x="139" y="2936"/>
                    <a:pt x="283" y="2936"/>
                  </a:cubicBezTo>
                  <a:cubicBezTo>
                    <a:pt x="369" y="2936"/>
                    <a:pt x="458" y="2897"/>
                    <a:pt x="516" y="2810"/>
                  </a:cubicBezTo>
                  <a:lnTo>
                    <a:pt x="670" y="2550"/>
                  </a:lnTo>
                  <a:lnTo>
                    <a:pt x="1045" y="1954"/>
                  </a:lnTo>
                  <a:cubicBezTo>
                    <a:pt x="1102" y="1867"/>
                    <a:pt x="1199" y="1819"/>
                    <a:pt x="1295" y="1819"/>
                  </a:cubicBezTo>
                  <a:lnTo>
                    <a:pt x="2295" y="1877"/>
                  </a:lnTo>
                  <a:cubicBezTo>
                    <a:pt x="2298" y="1877"/>
                    <a:pt x="2302" y="1877"/>
                    <a:pt x="2306" y="1877"/>
                  </a:cubicBezTo>
                  <a:cubicBezTo>
                    <a:pt x="2577" y="1877"/>
                    <a:pt x="2686" y="1529"/>
                    <a:pt x="2468" y="1377"/>
                  </a:cubicBezTo>
                  <a:lnTo>
                    <a:pt x="747" y="223"/>
                  </a:lnTo>
                  <a:lnTo>
                    <a:pt x="487" y="50"/>
                  </a:lnTo>
                  <a:cubicBezTo>
                    <a:pt x="437" y="16"/>
                    <a:pt x="382" y="0"/>
                    <a:pt x="329"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39" name="Google Shape;23239;p82"/>
            <p:cNvSpPr/>
            <p:nvPr/>
          </p:nvSpPr>
          <p:spPr>
            <a:xfrm>
              <a:off x="2064416" y="3186405"/>
              <a:ext cx="52709" cy="60836"/>
            </a:xfrm>
            <a:custGeom>
              <a:avLst/>
              <a:gdLst/>
              <a:ahLst/>
              <a:cxnLst/>
              <a:rect l="l" t="t" r="r" b="b"/>
              <a:pathLst>
                <a:path w="2017" h="2328" extrusionOk="0">
                  <a:moveTo>
                    <a:pt x="78" y="0"/>
                  </a:moveTo>
                  <a:cubicBezTo>
                    <a:pt x="58" y="39"/>
                    <a:pt x="49" y="77"/>
                    <a:pt x="49" y="125"/>
                  </a:cubicBezTo>
                  <a:lnTo>
                    <a:pt x="1" y="2327"/>
                  </a:lnTo>
                  <a:lnTo>
                    <a:pt x="376" y="1731"/>
                  </a:lnTo>
                  <a:cubicBezTo>
                    <a:pt x="433" y="1644"/>
                    <a:pt x="530" y="1596"/>
                    <a:pt x="626" y="1596"/>
                  </a:cubicBezTo>
                  <a:lnTo>
                    <a:pt x="1626" y="1654"/>
                  </a:lnTo>
                  <a:cubicBezTo>
                    <a:pt x="1629" y="1654"/>
                    <a:pt x="1633" y="1654"/>
                    <a:pt x="1637" y="1654"/>
                  </a:cubicBezTo>
                  <a:cubicBezTo>
                    <a:pt x="1898" y="1654"/>
                    <a:pt x="2017" y="1315"/>
                    <a:pt x="1799" y="1154"/>
                  </a:cubicBezTo>
                  <a:lnTo>
                    <a:pt x="78"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0" name="Google Shape;23240;p82"/>
            <p:cNvSpPr/>
            <p:nvPr/>
          </p:nvSpPr>
          <p:spPr>
            <a:xfrm>
              <a:off x="1913658" y="2892650"/>
              <a:ext cx="206577" cy="160088"/>
            </a:xfrm>
            <a:custGeom>
              <a:avLst/>
              <a:gdLst/>
              <a:ahLst/>
              <a:cxnLst/>
              <a:rect l="l" t="t" r="r" b="b"/>
              <a:pathLst>
                <a:path w="7905" h="6126" extrusionOk="0">
                  <a:moveTo>
                    <a:pt x="385" y="0"/>
                  </a:moveTo>
                  <a:cubicBezTo>
                    <a:pt x="173" y="0"/>
                    <a:pt x="0" y="173"/>
                    <a:pt x="0" y="385"/>
                  </a:cubicBezTo>
                  <a:lnTo>
                    <a:pt x="0" y="5741"/>
                  </a:lnTo>
                  <a:cubicBezTo>
                    <a:pt x="0" y="5952"/>
                    <a:pt x="173" y="6125"/>
                    <a:pt x="385" y="6125"/>
                  </a:cubicBezTo>
                  <a:lnTo>
                    <a:pt x="7520" y="6125"/>
                  </a:lnTo>
                  <a:cubicBezTo>
                    <a:pt x="7731" y="6125"/>
                    <a:pt x="7904" y="5952"/>
                    <a:pt x="7904" y="5741"/>
                  </a:cubicBezTo>
                  <a:lnTo>
                    <a:pt x="7904" y="385"/>
                  </a:lnTo>
                  <a:cubicBezTo>
                    <a:pt x="7904" y="173"/>
                    <a:pt x="7731" y="0"/>
                    <a:pt x="7520"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1" name="Google Shape;23241;p82"/>
            <p:cNvSpPr/>
            <p:nvPr/>
          </p:nvSpPr>
          <p:spPr>
            <a:xfrm>
              <a:off x="1941045" y="2892650"/>
              <a:ext cx="179191" cy="160088"/>
            </a:xfrm>
            <a:custGeom>
              <a:avLst/>
              <a:gdLst/>
              <a:ahLst/>
              <a:cxnLst/>
              <a:rect l="l" t="t" r="r" b="b"/>
              <a:pathLst>
                <a:path w="6857" h="6126" extrusionOk="0">
                  <a:moveTo>
                    <a:pt x="394" y="0"/>
                  </a:moveTo>
                  <a:cubicBezTo>
                    <a:pt x="173" y="0"/>
                    <a:pt x="0" y="173"/>
                    <a:pt x="0" y="385"/>
                  </a:cubicBezTo>
                  <a:lnTo>
                    <a:pt x="0" y="5741"/>
                  </a:lnTo>
                  <a:cubicBezTo>
                    <a:pt x="0" y="5952"/>
                    <a:pt x="173" y="6125"/>
                    <a:pt x="394" y="6125"/>
                  </a:cubicBezTo>
                  <a:lnTo>
                    <a:pt x="6472" y="6125"/>
                  </a:lnTo>
                  <a:cubicBezTo>
                    <a:pt x="6683" y="6125"/>
                    <a:pt x="6856" y="5952"/>
                    <a:pt x="6856" y="5741"/>
                  </a:cubicBezTo>
                  <a:lnTo>
                    <a:pt x="6856" y="385"/>
                  </a:lnTo>
                  <a:cubicBezTo>
                    <a:pt x="6856" y="173"/>
                    <a:pt x="6683" y="0"/>
                    <a:pt x="6472"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2" name="Google Shape;23242;p82"/>
            <p:cNvSpPr/>
            <p:nvPr/>
          </p:nvSpPr>
          <p:spPr>
            <a:xfrm>
              <a:off x="1755086" y="2892127"/>
              <a:ext cx="132701" cy="160114"/>
            </a:xfrm>
            <a:custGeom>
              <a:avLst/>
              <a:gdLst/>
              <a:ahLst/>
              <a:cxnLst/>
              <a:rect l="l" t="t" r="r" b="b"/>
              <a:pathLst>
                <a:path w="5078" h="6127" extrusionOk="0">
                  <a:moveTo>
                    <a:pt x="164" y="1"/>
                  </a:moveTo>
                  <a:cubicBezTo>
                    <a:pt x="77" y="1"/>
                    <a:pt x="0" y="68"/>
                    <a:pt x="0" y="164"/>
                  </a:cubicBezTo>
                  <a:lnTo>
                    <a:pt x="0" y="5953"/>
                  </a:lnTo>
                  <a:cubicBezTo>
                    <a:pt x="0" y="6049"/>
                    <a:pt x="77" y="6126"/>
                    <a:pt x="164" y="6126"/>
                  </a:cubicBezTo>
                  <a:lnTo>
                    <a:pt x="4914" y="6126"/>
                  </a:lnTo>
                  <a:cubicBezTo>
                    <a:pt x="5001" y="6126"/>
                    <a:pt x="5078" y="6049"/>
                    <a:pt x="5078" y="5953"/>
                  </a:cubicBezTo>
                  <a:lnTo>
                    <a:pt x="5078" y="164"/>
                  </a:lnTo>
                  <a:cubicBezTo>
                    <a:pt x="5078" y="68"/>
                    <a:pt x="5001" y="1"/>
                    <a:pt x="4914"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3" name="Google Shape;23243;p82"/>
            <p:cNvSpPr/>
            <p:nvPr/>
          </p:nvSpPr>
          <p:spPr>
            <a:xfrm>
              <a:off x="1777455" y="2892127"/>
              <a:ext cx="110331" cy="160114"/>
            </a:xfrm>
            <a:custGeom>
              <a:avLst/>
              <a:gdLst/>
              <a:ahLst/>
              <a:cxnLst/>
              <a:rect l="l" t="t" r="r" b="b"/>
              <a:pathLst>
                <a:path w="4222" h="6127" extrusionOk="0">
                  <a:moveTo>
                    <a:pt x="164" y="1"/>
                  </a:moveTo>
                  <a:cubicBezTo>
                    <a:pt x="67" y="1"/>
                    <a:pt x="0" y="68"/>
                    <a:pt x="0" y="164"/>
                  </a:cubicBezTo>
                  <a:lnTo>
                    <a:pt x="0" y="5953"/>
                  </a:lnTo>
                  <a:cubicBezTo>
                    <a:pt x="0" y="6049"/>
                    <a:pt x="67" y="6126"/>
                    <a:pt x="164" y="6126"/>
                  </a:cubicBezTo>
                  <a:lnTo>
                    <a:pt x="4058" y="6126"/>
                  </a:lnTo>
                  <a:cubicBezTo>
                    <a:pt x="4145" y="6126"/>
                    <a:pt x="4222" y="6049"/>
                    <a:pt x="4222" y="5953"/>
                  </a:cubicBezTo>
                  <a:lnTo>
                    <a:pt x="4222" y="164"/>
                  </a:lnTo>
                  <a:cubicBezTo>
                    <a:pt x="4222" y="68"/>
                    <a:pt x="4145" y="1"/>
                    <a:pt x="4058"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4" name="Google Shape;23244;p82"/>
            <p:cNvSpPr/>
            <p:nvPr/>
          </p:nvSpPr>
          <p:spPr>
            <a:xfrm>
              <a:off x="1755086" y="2892127"/>
              <a:ext cx="132701" cy="159853"/>
            </a:xfrm>
            <a:custGeom>
              <a:avLst/>
              <a:gdLst/>
              <a:ahLst/>
              <a:cxnLst/>
              <a:rect l="l" t="t" r="r" b="b"/>
              <a:pathLst>
                <a:path w="5078" h="6117" extrusionOk="0">
                  <a:moveTo>
                    <a:pt x="164" y="1"/>
                  </a:moveTo>
                  <a:cubicBezTo>
                    <a:pt x="77" y="1"/>
                    <a:pt x="0" y="68"/>
                    <a:pt x="0" y="164"/>
                  </a:cubicBezTo>
                  <a:lnTo>
                    <a:pt x="0" y="328"/>
                  </a:lnTo>
                  <a:lnTo>
                    <a:pt x="2222" y="2982"/>
                  </a:lnTo>
                  <a:lnTo>
                    <a:pt x="0" y="5655"/>
                  </a:lnTo>
                  <a:lnTo>
                    <a:pt x="0" y="5953"/>
                  </a:lnTo>
                  <a:cubicBezTo>
                    <a:pt x="0" y="6040"/>
                    <a:pt x="77" y="6117"/>
                    <a:pt x="164" y="6117"/>
                  </a:cubicBezTo>
                  <a:lnTo>
                    <a:pt x="2500" y="3318"/>
                  </a:lnTo>
                  <a:lnTo>
                    <a:pt x="4847" y="6117"/>
                  </a:lnTo>
                  <a:lnTo>
                    <a:pt x="4904" y="6117"/>
                  </a:lnTo>
                  <a:cubicBezTo>
                    <a:pt x="5001" y="6117"/>
                    <a:pt x="5078" y="6040"/>
                    <a:pt x="5078" y="5953"/>
                  </a:cubicBezTo>
                  <a:lnTo>
                    <a:pt x="5078" y="5722"/>
                  </a:lnTo>
                  <a:lnTo>
                    <a:pt x="2779" y="2982"/>
                  </a:lnTo>
                  <a:lnTo>
                    <a:pt x="5078" y="222"/>
                  </a:lnTo>
                  <a:lnTo>
                    <a:pt x="5078" y="164"/>
                  </a:lnTo>
                  <a:cubicBezTo>
                    <a:pt x="5078" y="68"/>
                    <a:pt x="5001" y="1"/>
                    <a:pt x="4914" y="1"/>
                  </a:cubicBezTo>
                  <a:lnTo>
                    <a:pt x="4712" y="1"/>
                  </a:lnTo>
                  <a:lnTo>
                    <a:pt x="2500" y="2655"/>
                  </a:lnTo>
                  <a:lnTo>
                    <a:pt x="279" y="1"/>
                  </a:ln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5" name="Google Shape;23245;p82"/>
            <p:cNvSpPr/>
            <p:nvPr/>
          </p:nvSpPr>
          <p:spPr>
            <a:xfrm>
              <a:off x="1939268" y="2914496"/>
              <a:ext cx="72910" cy="11080"/>
            </a:xfrm>
            <a:custGeom>
              <a:avLst/>
              <a:gdLst/>
              <a:ahLst/>
              <a:cxnLst/>
              <a:rect l="l" t="t" r="r" b="b"/>
              <a:pathLst>
                <a:path w="2790" h="424" extrusionOk="0">
                  <a:moveTo>
                    <a:pt x="289" y="1"/>
                  </a:moveTo>
                  <a:cubicBezTo>
                    <a:pt x="1" y="1"/>
                    <a:pt x="1" y="424"/>
                    <a:pt x="289" y="424"/>
                  </a:cubicBezTo>
                  <a:lnTo>
                    <a:pt x="2501" y="424"/>
                  </a:lnTo>
                  <a:cubicBezTo>
                    <a:pt x="2789" y="424"/>
                    <a:pt x="2789"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6" name="Google Shape;23246;p82"/>
            <p:cNvSpPr/>
            <p:nvPr/>
          </p:nvSpPr>
          <p:spPr>
            <a:xfrm>
              <a:off x="2021690" y="2914496"/>
              <a:ext cx="72648" cy="11080"/>
            </a:xfrm>
            <a:custGeom>
              <a:avLst/>
              <a:gdLst/>
              <a:ahLst/>
              <a:cxnLst/>
              <a:rect l="l" t="t" r="r" b="b"/>
              <a:pathLst>
                <a:path w="2780" h="424" extrusionOk="0">
                  <a:moveTo>
                    <a:pt x="289" y="1"/>
                  </a:moveTo>
                  <a:cubicBezTo>
                    <a:pt x="1" y="1"/>
                    <a:pt x="1" y="424"/>
                    <a:pt x="289" y="424"/>
                  </a:cubicBezTo>
                  <a:lnTo>
                    <a:pt x="2501" y="424"/>
                  </a:lnTo>
                  <a:cubicBezTo>
                    <a:pt x="2780" y="424"/>
                    <a:pt x="2780" y="1"/>
                    <a:pt x="2501" y="1"/>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7" name="Google Shape;23247;p82"/>
            <p:cNvSpPr/>
            <p:nvPr/>
          </p:nvSpPr>
          <p:spPr>
            <a:xfrm>
              <a:off x="1939268" y="2949436"/>
              <a:ext cx="72910" cy="11315"/>
            </a:xfrm>
            <a:custGeom>
              <a:avLst/>
              <a:gdLst/>
              <a:ahLst/>
              <a:cxnLst/>
              <a:rect l="l" t="t" r="r" b="b"/>
              <a:pathLst>
                <a:path w="2790" h="433" extrusionOk="0">
                  <a:moveTo>
                    <a:pt x="289" y="0"/>
                  </a:moveTo>
                  <a:cubicBezTo>
                    <a:pt x="1" y="0"/>
                    <a:pt x="1" y="433"/>
                    <a:pt x="289" y="433"/>
                  </a:cubicBezTo>
                  <a:lnTo>
                    <a:pt x="2501" y="433"/>
                  </a:lnTo>
                  <a:cubicBezTo>
                    <a:pt x="2789" y="43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8" name="Google Shape;23248;p82"/>
            <p:cNvSpPr/>
            <p:nvPr/>
          </p:nvSpPr>
          <p:spPr>
            <a:xfrm>
              <a:off x="2021690" y="2949436"/>
              <a:ext cx="72648" cy="11315"/>
            </a:xfrm>
            <a:custGeom>
              <a:avLst/>
              <a:gdLst/>
              <a:ahLst/>
              <a:cxnLst/>
              <a:rect l="l" t="t" r="r" b="b"/>
              <a:pathLst>
                <a:path w="2780" h="433" extrusionOk="0">
                  <a:moveTo>
                    <a:pt x="289" y="0"/>
                  </a:moveTo>
                  <a:cubicBezTo>
                    <a:pt x="1" y="0"/>
                    <a:pt x="1" y="433"/>
                    <a:pt x="289" y="433"/>
                  </a:cubicBezTo>
                  <a:lnTo>
                    <a:pt x="2501" y="433"/>
                  </a:lnTo>
                  <a:cubicBezTo>
                    <a:pt x="2780" y="43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49" name="Google Shape;23249;p82"/>
            <p:cNvSpPr/>
            <p:nvPr/>
          </p:nvSpPr>
          <p:spPr>
            <a:xfrm>
              <a:off x="1939268" y="2984610"/>
              <a:ext cx="72910" cy="11080"/>
            </a:xfrm>
            <a:custGeom>
              <a:avLst/>
              <a:gdLst/>
              <a:ahLst/>
              <a:cxnLst/>
              <a:rect l="l" t="t" r="r" b="b"/>
              <a:pathLst>
                <a:path w="2790" h="424" extrusionOk="0">
                  <a:moveTo>
                    <a:pt x="280" y="0"/>
                  </a:moveTo>
                  <a:cubicBezTo>
                    <a:pt x="1" y="0"/>
                    <a:pt x="4" y="424"/>
                    <a:pt x="289" y="424"/>
                  </a:cubicBezTo>
                  <a:lnTo>
                    <a:pt x="2501" y="424"/>
                  </a:lnTo>
                  <a:cubicBezTo>
                    <a:pt x="2789" y="424"/>
                    <a:pt x="2789" y="0"/>
                    <a:pt x="2501" y="0"/>
                  </a:cubicBezTo>
                  <a:lnTo>
                    <a:pt x="289" y="0"/>
                  </a:lnTo>
                  <a:cubicBezTo>
                    <a:pt x="286" y="0"/>
                    <a:pt x="283" y="0"/>
                    <a:pt x="28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0" name="Google Shape;23250;p82"/>
            <p:cNvSpPr/>
            <p:nvPr/>
          </p:nvSpPr>
          <p:spPr>
            <a:xfrm>
              <a:off x="2021690" y="2984610"/>
              <a:ext cx="72648" cy="11080"/>
            </a:xfrm>
            <a:custGeom>
              <a:avLst/>
              <a:gdLst/>
              <a:ahLst/>
              <a:cxnLst/>
              <a:rect l="l" t="t" r="r" b="b"/>
              <a:pathLst>
                <a:path w="2780" h="424" extrusionOk="0">
                  <a:moveTo>
                    <a:pt x="2510" y="0"/>
                  </a:moveTo>
                  <a:cubicBezTo>
                    <a:pt x="2507" y="0"/>
                    <a:pt x="2504" y="0"/>
                    <a:pt x="2501" y="0"/>
                  </a:cubicBezTo>
                  <a:lnTo>
                    <a:pt x="289" y="0"/>
                  </a:lnTo>
                  <a:cubicBezTo>
                    <a:pt x="1" y="0"/>
                    <a:pt x="1" y="424"/>
                    <a:pt x="289" y="424"/>
                  </a:cubicBezTo>
                  <a:lnTo>
                    <a:pt x="2501" y="424"/>
                  </a:lnTo>
                  <a:cubicBezTo>
                    <a:pt x="2777" y="424"/>
                    <a:pt x="2780" y="0"/>
                    <a:pt x="2510"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1" name="Google Shape;23251;p82"/>
            <p:cNvSpPr/>
            <p:nvPr/>
          </p:nvSpPr>
          <p:spPr>
            <a:xfrm>
              <a:off x="1939268" y="3019549"/>
              <a:ext cx="72910" cy="11080"/>
            </a:xfrm>
            <a:custGeom>
              <a:avLst/>
              <a:gdLst/>
              <a:ahLst/>
              <a:cxnLst/>
              <a:rect l="l" t="t" r="r" b="b"/>
              <a:pathLst>
                <a:path w="2790" h="424" extrusionOk="0">
                  <a:moveTo>
                    <a:pt x="289" y="0"/>
                  </a:moveTo>
                  <a:cubicBezTo>
                    <a:pt x="1" y="0"/>
                    <a:pt x="1" y="423"/>
                    <a:pt x="289" y="423"/>
                  </a:cubicBezTo>
                  <a:lnTo>
                    <a:pt x="2501" y="423"/>
                  </a:lnTo>
                  <a:cubicBezTo>
                    <a:pt x="2789" y="423"/>
                    <a:pt x="2789"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2" name="Google Shape;23252;p82"/>
            <p:cNvSpPr/>
            <p:nvPr/>
          </p:nvSpPr>
          <p:spPr>
            <a:xfrm>
              <a:off x="2021690" y="3019549"/>
              <a:ext cx="72648" cy="11080"/>
            </a:xfrm>
            <a:custGeom>
              <a:avLst/>
              <a:gdLst/>
              <a:ahLst/>
              <a:cxnLst/>
              <a:rect l="l" t="t" r="r" b="b"/>
              <a:pathLst>
                <a:path w="2780" h="424" extrusionOk="0">
                  <a:moveTo>
                    <a:pt x="289" y="0"/>
                  </a:moveTo>
                  <a:cubicBezTo>
                    <a:pt x="1" y="0"/>
                    <a:pt x="1" y="423"/>
                    <a:pt x="289" y="423"/>
                  </a:cubicBezTo>
                  <a:lnTo>
                    <a:pt x="2501" y="423"/>
                  </a:lnTo>
                  <a:cubicBezTo>
                    <a:pt x="2780" y="423"/>
                    <a:pt x="2780" y="0"/>
                    <a:pt x="2501" y="0"/>
                  </a:cubicBezTo>
                  <a:close/>
                </a:path>
              </a:pathLst>
            </a:custGeom>
            <a:solidFill>
              <a:srgbClr val="A2B5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3" name="Google Shape;23253;p82"/>
            <p:cNvSpPr/>
            <p:nvPr/>
          </p:nvSpPr>
          <p:spPr>
            <a:xfrm>
              <a:off x="1753570" y="3076335"/>
              <a:ext cx="365149" cy="104295"/>
            </a:xfrm>
            <a:custGeom>
              <a:avLst/>
              <a:gdLst/>
              <a:ahLst/>
              <a:cxnLst/>
              <a:rect l="l" t="t" r="r" b="b"/>
              <a:pathLst>
                <a:path w="13973" h="3991" extrusionOk="0">
                  <a:moveTo>
                    <a:pt x="212" y="0"/>
                  </a:moveTo>
                  <a:cubicBezTo>
                    <a:pt x="97" y="0"/>
                    <a:pt x="1" y="96"/>
                    <a:pt x="1" y="212"/>
                  </a:cubicBezTo>
                  <a:lnTo>
                    <a:pt x="1" y="308"/>
                  </a:lnTo>
                  <a:lnTo>
                    <a:pt x="6184" y="1924"/>
                  </a:lnTo>
                  <a:lnTo>
                    <a:pt x="1" y="3683"/>
                  </a:lnTo>
                  <a:lnTo>
                    <a:pt x="1" y="3779"/>
                  </a:lnTo>
                  <a:cubicBezTo>
                    <a:pt x="1" y="3895"/>
                    <a:pt x="97" y="3991"/>
                    <a:pt x="212" y="3991"/>
                  </a:cubicBezTo>
                  <a:lnTo>
                    <a:pt x="510" y="3991"/>
                  </a:lnTo>
                  <a:lnTo>
                    <a:pt x="7059" y="2145"/>
                  </a:lnTo>
                  <a:lnTo>
                    <a:pt x="13665" y="3991"/>
                  </a:lnTo>
                  <a:lnTo>
                    <a:pt x="13761" y="3991"/>
                  </a:lnTo>
                  <a:cubicBezTo>
                    <a:pt x="13838" y="3991"/>
                    <a:pt x="13896" y="3953"/>
                    <a:pt x="13934" y="3895"/>
                  </a:cubicBezTo>
                  <a:cubicBezTo>
                    <a:pt x="13963" y="3856"/>
                    <a:pt x="13973" y="3818"/>
                    <a:pt x="13973" y="3770"/>
                  </a:cubicBezTo>
                  <a:lnTo>
                    <a:pt x="13973" y="3626"/>
                  </a:lnTo>
                  <a:lnTo>
                    <a:pt x="7924" y="1924"/>
                  </a:lnTo>
                  <a:lnTo>
                    <a:pt x="13973" y="337"/>
                  </a:lnTo>
                  <a:lnTo>
                    <a:pt x="13973" y="212"/>
                  </a:lnTo>
                  <a:cubicBezTo>
                    <a:pt x="13973" y="96"/>
                    <a:pt x="13877" y="0"/>
                    <a:pt x="13761" y="0"/>
                  </a:cubicBezTo>
                  <a:lnTo>
                    <a:pt x="13588" y="0"/>
                  </a:lnTo>
                  <a:lnTo>
                    <a:pt x="7059" y="1702"/>
                  </a:lnTo>
                  <a:lnTo>
                    <a:pt x="549" y="0"/>
                  </a:lnTo>
                  <a:close/>
                </a:path>
              </a:pathLst>
            </a:custGeom>
            <a:solidFill>
              <a:srgbClr val="8599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254" name="Google Shape;23254;p82"/>
          <p:cNvGrpSpPr/>
          <p:nvPr/>
        </p:nvGrpSpPr>
        <p:grpSpPr>
          <a:xfrm>
            <a:off x="1738335" y="5076453"/>
            <a:ext cx="490245" cy="488748"/>
            <a:chOff x="1303751" y="3807339"/>
            <a:chExt cx="367684" cy="366561"/>
          </a:xfrm>
        </p:grpSpPr>
        <p:sp>
          <p:nvSpPr>
            <p:cNvPr id="23255" name="Google Shape;23255;p82"/>
            <p:cNvSpPr/>
            <p:nvPr/>
          </p:nvSpPr>
          <p:spPr>
            <a:xfrm>
              <a:off x="1305006" y="4056356"/>
              <a:ext cx="366430" cy="117387"/>
            </a:xfrm>
            <a:custGeom>
              <a:avLst/>
              <a:gdLst/>
              <a:ahLst/>
              <a:cxnLst/>
              <a:rect l="l" t="t" r="r" b="b"/>
              <a:pathLst>
                <a:path w="14022" h="4492" extrusionOk="0">
                  <a:moveTo>
                    <a:pt x="2251" y="2030"/>
                  </a:moveTo>
                  <a:cubicBezTo>
                    <a:pt x="2847" y="2030"/>
                    <a:pt x="3155" y="2751"/>
                    <a:pt x="2732" y="3174"/>
                  </a:cubicBezTo>
                  <a:cubicBezTo>
                    <a:pt x="2595" y="3311"/>
                    <a:pt x="2425" y="3373"/>
                    <a:pt x="2259" y="3373"/>
                  </a:cubicBezTo>
                  <a:cubicBezTo>
                    <a:pt x="1912" y="3373"/>
                    <a:pt x="1578" y="3106"/>
                    <a:pt x="1578" y="2703"/>
                  </a:cubicBezTo>
                  <a:cubicBezTo>
                    <a:pt x="1578" y="2328"/>
                    <a:pt x="1886" y="2030"/>
                    <a:pt x="2251" y="2030"/>
                  </a:cubicBezTo>
                  <a:close/>
                  <a:moveTo>
                    <a:pt x="1934" y="1"/>
                  </a:moveTo>
                  <a:cubicBezTo>
                    <a:pt x="1568" y="1"/>
                    <a:pt x="1213" y="107"/>
                    <a:pt x="914" y="299"/>
                  </a:cubicBezTo>
                  <a:cubicBezTo>
                    <a:pt x="866" y="328"/>
                    <a:pt x="818" y="357"/>
                    <a:pt x="780" y="385"/>
                  </a:cubicBezTo>
                  <a:cubicBezTo>
                    <a:pt x="289" y="751"/>
                    <a:pt x="11" y="1328"/>
                    <a:pt x="1" y="1934"/>
                  </a:cubicBezTo>
                  <a:lnTo>
                    <a:pt x="1" y="2616"/>
                  </a:lnTo>
                  <a:cubicBezTo>
                    <a:pt x="39" y="3655"/>
                    <a:pt x="895" y="4491"/>
                    <a:pt x="1934" y="4491"/>
                  </a:cubicBezTo>
                  <a:lnTo>
                    <a:pt x="13223" y="4491"/>
                  </a:lnTo>
                  <a:cubicBezTo>
                    <a:pt x="13665" y="4491"/>
                    <a:pt x="14021" y="4136"/>
                    <a:pt x="14021" y="3693"/>
                  </a:cubicBezTo>
                  <a:lnTo>
                    <a:pt x="14021" y="809"/>
                  </a:lnTo>
                  <a:cubicBezTo>
                    <a:pt x="14021" y="366"/>
                    <a:pt x="13665" y="1"/>
                    <a:pt x="13223" y="1"/>
                  </a:cubicBezTo>
                  <a:close/>
                </a:path>
              </a:pathLst>
            </a:custGeom>
            <a:solidFill>
              <a:srgbClr val="CED7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6" name="Google Shape;23256;p82"/>
            <p:cNvSpPr/>
            <p:nvPr/>
          </p:nvSpPr>
          <p:spPr>
            <a:xfrm>
              <a:off x="1305267" y="4079980"/>
              <a:ext cx="366169" cy="93763"/>
            </a:xfrm>
            <a:custGeom>
              <a:avLst/>
              <a:gdLst/>
              <a:ahLst/>
              <a:cxnLst/>
              <a:rect l="l" t="t" r="r" b="b"/>
              <a:pathLst>
                <a:path w="14012" h="3588" extrusionOk="0">
                  <a:moveTo>
                    <a:pt x="2248" y="1125"/>
                  </a:moveTo>
                  <a:cubicBezTo>
                    <a:pt x="2405" y="1125"/>
                    <a:pt x="2564" y="1180"/>
                    <a:pt x="2693" y="1299"/>
                  </a:cubicBezTo>
                  <a:cubicBezTo>
                    <a:pt x="3145" y="1712"/>
                    <a:pt x="2857" y="2472"/>
                    <a:pt x="2241" y="2472"/>
                  </a:cubicBezTo>
                  <a:cubicBezTo>
                    <a:pt x="1770" y="2472"/>
                    <a:pt x="1443" y="2001"/>
                    <a:pt x="1616" y="1559"/>
                  </a:cubicBezTo>
                  <a:cubicBezTo>
                    <a:pt x="1725" y="1281"/>
                    <a:pt x="1984" y="1125"/>
                    <a:pt x="2248" y="1125"/>
                  </a:cubicBezTo>
                  <a:close/>
                  <a:moveTo>
                    <a:pt x="1770" y="1"/>
                  </a:moveTo>
                  <a:cubicBezTo>
                    <a:pt x="885" y="78"/>
                    <a:pt x="164" y="751"/>
                    <a:pt x="20" y="1635"/>
                  </a:cubicBezTo>
                  <a:cubicBezTo>
                    <a:pt x="1" y="1703"/>
                    <a:pt x="1" y="1780"/>
                    <a:pt x="10" y="1857"/>
                  </a:cubicBezTo>
                  <a:cubicBezTo>
                    <a:pt x="106" y="2837"/>
                    <a:pt x="943" y="3587"/>
                    <a:pt x="1933" y="3587"/>
                  </a:cubicBezTo>
                  <a:lnTo>
                    <a:pt x="13213" y="3587"/>
                  </a:lnTo>
                  <a:cubicBezTo>
                    <a:pt x="13655" y="3587"/>
                    <a:pt x="14011" y="3232"/>
                    <a:pt x="14011" y="2789"/>
                  </a:cubicBezTo>
                  <a:lnTo>
                    <a:pt x="14011" y="799"/>
                  </a:lnTo>
                  <a:cubicBezTo>
                    <a:pt x="14011" y="357"/>
                    <a:pt x="13655" y="1"/>
                    <a:pt x="13213"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7" name="Google Shape;23257;p82"/>
            <p:cNvSpPr/>
            <p:nvPr/>
          </p:nvSpPr>
          <p:spPr>
            <a:xfrm>
              <a:off x="1605556" y="4079980"/>
              <a:ext cx="39225" cy="70401"/>
            </a:xfrm>
            <a:custGeom>
              <a:avLst/>
              <a:gdLst/>
              <a:ahLst/>
              <a:cxnLst/>
              <a:rect l="l" t="t" r="r" b="b"/>
              <a:pathLst>
                <a:path w="1501" h="2694" extrusionOk="0">
                  <a:moveTo>
                    <a:pt x="337" y="1"/>
                  </a:moveTo>
                  <a:cubicBezTo>
                    <a:pt x="155" y="1"/>
                    <a:pt x="10" y="145"/>
                    <a:pt x="10" y="328"/>
                  </a:cubicBezTo>
                  <a:lnTo>
                    <a:pt x="10" y="2366"/>
                  </a:lnTo>
                  <a:cubicBezTo>
                    <a:pt x="1" y="2539"/>
                    <a:pt x="145" y="2684"/>
                    <a:pt x="328" y="2693"/>
                  </a:cubicBezTo>
                  <a:lnTo>
                    <a:pt x="1174" y="2693"/>
                  </a:lnTo>
                  <a:cubicBezTo>
                    <a:pt x="1347" y="2693"/>
                    <a:pt x="1501" y="2539"/>
                    <a:pt x="1501" y="2366"/>
                  </a:cubicBezTo>
                  <a:lnTo>
                    <a:pt x="1501" y="328"/>
                  </a:lnTo>
                  <a:cubicBezTo>
                    <a:pt x="1501" y="145"/>
                    <a:pt x="1347" y="1"/>
                    <a:pt x="1174" y="1"/>
                  </a:cubicBezTo>
                  <a:close/>
                </a:path>
              </a:pathLst>
            </a:custGeom>
            <a:solidFill>
              <a:srgbClr val="B2BF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8" name="Google Shape;23258;p82"/>
            <p:cNvSpPr/>
            <p:nvPr/>
          </p:nvSpPr>
          <p:spPr>
            <a:xfrm>
              <a:off x="1516104"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59" name="Google Shape;23259;p82"/>
            <p:cNvSpPr/>
            <p:nvPr/>
          </p:nvSpPr>
          <p:spPr>
            <a:xfrm>
              <a:off x="1427149" y="4079980"/>
              <a:ext cx="38728" cy="70401"/>
            </a:xfrm>
            <a:custGeom>
              <a:avLst/>
              <a:gdLst/>
              <a:ahLst/>
              <a:cxnLst/>
              <a:rect l="l" t="t" r="r" b="b"/>
              <a:pathLst>
                <a:path w="1482" h="2694" extrusionOk="0">
                  <a:moveTo>
                    <a:pt x="327" y="1"/>
                  </a:moveTo>
                  <a:cubicBezTo>
                    <a:pt x="145" y="1"/>
                    <a:pt x="0" y="145"/>
                    <a:pt x="0" y="328"/>
                  </a:cubicBezTo>
                  <a:lnTo>
                    <a:pt x="0" y="2366"/>
                  </a:lnTo>
                  <a:cubicBezTo>
                    <a:pt x="0" y="2539"/>
                    <a:pt x="145" y="2693"/>
                    <a:pt x="327" y="2693"/>
                  </a:cubicBezTo>
                  <a:lnTo>
                    <a:pt x="1154" y="2693"/>
                  </a:lnTo>
                  <a:cubicBezTo>
                    <a:pt x="1337" y="2693"/>
                    <a:pt x="1481" y="2539"/>
                    <a:pt x="1481" y="2366"/>
                  </a:cubicBezTo>
                  <a:lnTo>
                    <a:pt x="1481" y="328"/>
                  </a:lnTo>
                  <a:cubicBezTo>
                    <a:pt x="1481" y="145"/>
                    <a:pt x="1337" y="1"/>
                    <a:pt x="1154"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0" name="Google Shape;23260;p82"/>
            <p:cNvSpPr/>
            <p:nvPr/>
          </p:nvSpPr>
          <p:spPr>
            <a:xfrm>
              <a:off x="1575294"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1" name="Google Shape;23261;p82"/>
            <p:cNvSpPr/>
            <p:nvPr/>
          </p:nvSpPr>
          <p:spPr>
            <a:xfrm>
              <a:off x="1575294"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2" name="Google Shape;23262;p82"/>
            <p:cNvSpPr/>
            <p:nvPr/>
          </p:nvSpPr>
          <p:spPr>
            <a:xfrm>
              <a:off x="1485686" y="4079745"/>
              <a:ext cx="11838" cy="49260"/>
            </a:xfrm>
            <a:custGeom>
              <a:avLst/>
              <a:gdLst/>
              <a:ahLst/>
              <a:cxnLst/>
              <a:rect l="l" t="t" r="r" b="b"/>
              <a:pathLst>
                <a:path w="453" h="1885" extrusionOk="0">
                  <a:moveTo>
                    <a:pt x="232" y="0"/>
                  </a:moveTo>
                  <a:cubicBezTo>
                    <a:pt x="107" y="0"/>
                    <a:pt x="11" y="96"/>
                    <a:pt x="11" y="221"/>
                  </a:cubicBezTo>
                  <a:lnTo>
                    <a:pt x="11" y="1654"/>
                  </a:lnTo>
                  <a:cubicBezTo>
                    <a:pt x="1" y="1808"/>
                    <a:pt x="114" y="1885"/>
                    <a:pt x="227" y="1885"/>
                  </a:cubicBezTo>
                  <a:cubicBezTo>
                    <a:pt x="340" y="1885"/>
                    <a:pt x="453" y="1808"/>
                    <a:pt x="443" y="1654"/>
                  </a:cubicBezTo>
                  <a:lnTo>
                    <a:pt x="443" y="221"/>
                  </a:lnTo>
                  <a:cubicBezTo>
                    <a:pt x="443" y="96"/>
                    <a:pt x="347" y="0"/>
                    <a:pt x="23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3" name="Google Shape;23263;p82"/>
            <p:cNvSpPr/>
            <p:nvPr/>
          </p:nvSpPr>
          <p:spPr>
            <a:xfrm>
              <a:off x="1485686" y="4139536"/>
              <a:ext cx="11838" cy="19129"/>
            </a:xfrm>
            <a:custGeom>
              <a:avLst/>
              <a:gdLst/>
              <a:ahLst/>
              <a:cxnLst/>
              <a:rect l="l" t="t" r="r" b="b"/>
              <a:pathLst>
                <a:path w="453" h="732" extrusionOk="0">
                  <a:moveTo>
                    <a:pt x="232" y="1"/>
                  </a:moveTo>
                  <a:cubicBezTo>
                    <a:pt x="107" y="1"/>
                    <a:pt x="11" y="97"/>
                    <a:pt x="11" y="222"/>
                  </a:cubicBezTo>
                  <a:lnTo>
                    <a:pt x="11" y="501"/>
                  </a:lnTo>
                  <a:cubicBezTo>
                    <a:pt x="1" y="655"/>
                    <a:pt x="114" y="732"/>
                    <a:pt x="227" y="732"/>
                  </a:cubicBezTo>
                  <a:cubicBezTo>
                    <a:pt x="340" y="732"/>
                    <a:pt x="453" y="655"/>
                    <a:pt x="443" y="501"/>
                  </a:cubicBezTo>
                  <a:lnTo>
                    <a:pt x="443" y="222"/>
                  </a:lnTo>
                  <a:cubicBezTo>
                    <a:pt x="443" y="97"/>
                    <a:pt x="347" y="1"/>
                    <a:pt x="232"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4" name="Google Shape;23264;p82"/>
            <p:cNvSpPr/>
            <p:nvPr/>
          </p:nvSpPr>
          <p:spPr>
            <a:xfrm>
              <a:off x="1396626" y="4139536"/>
              <a:ext cx="11943" cy="19129"/>
            </a:xfrm>
            <a:custGeom>
              <a:avLst/>
              <a:gdLst/>
              <a:ahLst/>
              <a:cxnLst/>
              <a:rect l="l" t="t" r="r" b="b"/>
              <a:pathLst>
                <a:path w="457" h="732" extrusionOk="0">
                  <a:moveTo>
                    <a:pt x="226" y="1"/>
                  </a:moveTo>
                  <a:cubicBezTo>
                    <a:pt x="111" y="1"/>
                    <a:pt x="14" y="97"/>
                    <a:pt x="14" y="222"/>
                  </a:cubicBezTo>
                  <a:lnTo>
                    <a:pt x="14" y="501"/>
                  </a:lnTo>
                  <a:cubicBezTo>
                    <a:pt x="0" y="655"/>
                    <a:pt x="113" y="732"/>
                    <a:pt x="227" y="732"/>
                  </a:cubicBezTo>
                  <a:cubicBezTo>
                    <a:pt x="341" y="732"/>
                    <a:pt x="457" y="655"/>
                    <a:pt x="447" y="501"/>
                  </a:cubicBezTo>
                  <a:lnTo>
                    <a:pt x="447" y="222"/>
                  </a:lnTo>
                  <a:cubicBezTo>
                    <a:pt x="447" y="97"/>
                    <a:pt x="351" y="1"/>
                    <a:pt x="22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5" name="Google Shape;23265;p82"/>
            <p:cNvSpPr/>
            <p:nvPr/>
          </p:nvSpPr>
          <p:spPr>
            <a:xfrm>
              <a:off x="1396626" y="4079745"/>
              <a:ext cx="11943" cy="49260"/>
            </a:xfrm>
            <a:custGeom>
              <a:avLst/>
              <a:gdLst/>
              <a:ahLst/>
              <a:cxnLst/>
              <a:rect l="l" t="t" r="r" b="b"/>
              <a:pathLst>
                <a:path w="457" h="1885" extrusionOk="0">
                  <a:moveTo>
                    <a:pt x="226" y="0"/>
                  </a:moveTo>
                  <a:cubicBezTo>
                    <a:pt x="111" y="0"/>
                    <a:pt x="14" y="96"/>
                    <a:pt x="14" y="221"/>
                  </a:cubicBezTo>
                  <a:lnTo>
                    <a:pt x="14" y="1654"/>
                  </a:lnTo>
                  <a:cubicBezTo>
                    <a:pt x="0" y="1808"/>
                    <a:pt x="113" y="1885"/>
                    <a:pt x="227" y="1885"/>
                  </a:cubicBezTo>
                  <a:cubicBezTo>
                    <a:pt x="341" y="1885"/>
                    <a:pt x="457" y="1808"/>
                    <a:pt x="447" y="1654"/>
                  </a:cubicBezTo>
                  <a:lnTo>
                    <a:pt x="447" y="221"/>
                  </a:lnTo>
                  <a:cubicBezTo>
                    <a:pt x="447" y="96"/>
                    <a:pt x="351" y="0"/>
                    <a:pt x="22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6" name="Google Shape;23266;p82"/>
            <p:cNvSpPr/>
            <p:nvPr/>
          </p:nvSpPr>
          <p:spPr>
            <a:xfrm>
              <a:off x="1304274" y="3915110"/>
              <a:ext cx="353573" cy="258712"/>
            </a:xfrm>
            <a:custGeom>
              <a:avLst/>
              <a:gdLst/>
              <a:ahLst/>
              <a:cxnLst/>
              <a:rect l="l" t="t" r="r" b="b"/>
              <a:pathLst>
                <a:path w="13530" h="9900" extrusionOk="0">
                  <a:moveTo>
                    <a:pt x="2276" y="7436"/>
                  </a:moveTo>
                  <a:cubicBezTo>
                    <a:pt x="2616" y="7436"/>
                    <a:pt x="2952" y="7682"/>
                    <a:pt x="2952" y="8108"/>
                  </a:cubicBezTo>
                  <a:cubicBezTo>
                    <a:pt x="2952" y="8300"/>
                    <a:pt x="2875" y="8483"/>
                    <a:pt x="2731" y="8608"/>
                  </a:cubicBezTo>
                  <a:cubicBezTo>
                    <a:pt x="2593" y="8734"/>
                    <a:pt x="2436" y="8788"/>
                    <a:pt x="2285" y="8788"/>
                  </a:cubicBezTo>
                  <a:cubicBezTo>
                    <a:pt x="1846" y="8788"/>
                    <a:pt x="1449" y="8332"/>
                    <a:pt x="1664" y="7839"/>
                  </a:cubicBezTo>
                  <a:cubicBezTo>
                    <a:pt x="1788" y="7562"/>
                    <a:pt x="2033" y="7436"/>
                    <a:pt x="2276" y="7436"/>
                  </a:cubicBezTo>
                  <a:close/>
                  <a:moveTo>
                    <a:pt x="11170" y="1"/>
                  </a:moveTo>
                  <a:cubicBezTo>
                    <a:pt x="11034" y="1"/>
                    <a:pt x="10896" y="35"/>
                    <a:pt x="10770" y="107"/>
                  </a:cubicBezTo>
                  <a:lnTo>
                    <a:pt x="8530" y="1406"/>
                  </a:lnTo>
                  <a:cubicBezTo>
                    <a:pt x="8530" y="1406"/>
                    <a:pt x="923" y="5790"/>
                    <a:pt x="721" y="5944"/>
                  </a:cubicBezTo>
                  <a:cubicBezTo>
                    <a:pt x="250" y="6339"/>
                    <a:pt x="0" y="6925"/>
                    <a:pt x="39" y="7541"/>
                  </a:cubicBezTo>
                  <a:cubicBezTo>
                    <a:pt x="67" y="8137"/>
                    <a:pt x="327" y="8425"/>
                    <a:pt x="606" y="8935"/>
                  </a:cubicBezTo>
                  <a:cubicBezTo>
                    <a:pt x="954" y="9531"/>
                    <a:pt x="1599" y="9899"/>
                    <a:pt x="2292" y="9899"/>
                  </a:cubicBezTo>
                  <a:cubicBezTo>
                    <a:pt x="2326" y="9899"/>
                    <a:pt x="2360" y="9898"/>
                    <a:pt x="2395" y="9896"/>
                  </a:cubicBezTo>
                  <a:cubicBezTo>
                    <a:pt x="3068" y="9858"/>
                    <a:pt x="3404" y="9512"/>
                    <a:pt x="3981" y="9214"/>
                  </a:cubicBezTo>
                  <a:lnTo>
                    <a:pt x="13020" y="4002"/>
                  </a:lnTo>
                  <a:cubicBezTo>
                    <a:pt x="13405" y="3771"/>
                    <a:pt x="13530" y="3281"/>
                    <a:pt x="13309" y="2906"/>
                  </a:cubicBezTo>
                  <a:lnTo>
                    <a:pt x="11914" y="482"/>
                  </a:lnTo>
                  <a:lnTo>
                    <a:pt x="11866" y="396"/>
                  </a:lnTo>
                  <a:cubicBezTo>
                    <a:pt x="11718" y="144"/>
                    <a:pt x="11448" y="1"/>
                    <a:pt x="11170" y="1"/>
                  </a:cubicBezTo>
                  <a:close/>
                </a:path>
              </a:pathLst>
            </a:custGeom>
            <a:solidFill>
              <a:srgbClr val="C1CA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7" name="Google Shape;23267;p82"/>
            <p:cNvSpPr/>
            <p:nvPr/>
          </p:nvSpPr>
          <p:spPr>
            <a:xfrm>
              <a:off x="1307018" y="3927706"/>
              <a:ext cx="350829" cy="245776"/>
            </a:xfrm>
            <a:custGeom>
              <a:avLst/>
              <a:gdLst/>
              <a:ahLst/>
              <a:cxnLst/>
              <a:rect l="l" t="t" r="r" b="b"/>
              <a:pathLst>
                <a:path w="13425" h="9405" extrusionOk="0">
                  <a:moveTo>
                    <a:pt x="2171" y="6954"/>
                  </a:moveTo>
                  <a:cubicBezTo>
                    <a:pt x="2511" y="6954"/>
                    <a:pt x="2847" y="7200"/>
                    <a:pt x="2847" y="7626"/>
                  </a:cubicBezTo>
                  <a:cubicBezTo>
                    <a:pt x="2847" y="7818"/>
                    <a:pt x="2770" y="8001"/>
                    <a:pt x="2626" y="8126"/>
                  </a:cubicBezTo>
                  <a:cubicBezTo>
                    <a:pt x="2488" y="8252"/>
                    <a:pt x="2331" y="8306"/>
                    <a:pt x="2180" y="8306"/>
                  </a:cubicBezTo>
                  <a:cubicBezTo>
                    <a:pt x="1741" y="8306"/>
                    <a:pt x="1344" y="7850"/>
                    <a:pt x="1559" y="7357"/>
                  </a:cubicBezTo>
                  <a:cubicBezTo>
                    <a:pt x="1683" y="7080"/>
                    <a:pt x="1928" y="6954"/>
                    <a:pt x="2171" y="6954"/>
                  </a:cubicBezTo>
                  <a:close/>
                  <a:moveTo>
                    <a:pt x="11809" y="0"/>
                  </a:moveTo>
                  <a:lnTo>
                    <a:pt x="8848" y="1702"/>
                  </a:lnTo>
                  <a:lnTo>
                    <a:pt x="8780" y="1741"/>
                  </a:lnTo>
                  <a:lnTo>
                    <a:pt x="8425" y="1943"/>
                  </a:lnTo>
                  <a:lnTo>
                    <a:pt x="895" y="6289"/>
                  </a:lnTo>
                  <a:lnTo>
                    <a:pt x="837" y="6328"/>
                  </a:lnTo>
                  <a:cubicBezTo>
                    <a:pt x="424" y="6587"/>
                    <a:pt x="126" y="6982"/>
                    <a:pt x="1" y="7453"/>
                  </a:cubicBezTo>
                  <a:cubicBezTo>
                    <a:pt x="39" y="7607"/>
                    <a:pt x="107" y="7761"/>
                    <a:pt x="184" y="7895"/>
                  </a:cubicBezTo>
                  <a:lnTo>
                    <a:pt x="501" y="8443"/>
                  </a:lnTo>
                  <a:cubicBezTo>
                    <a:pt x="549" y="8520"/>
                    <a:pt x="607" y="8607"/>
                    <a:pt x="664" y="8674"/>
                  </a:cubicBezTo>
                  <a:cubicBezTo>
                    <a:pt x="1030" y="9136"/>
                    <a:pt x="1588" y="9405"/>
                    <a:pt x="2184" y="9405"/>
                  </a:cubicBezTo>
                  <a:lnTo>
                    <a:pt x="2290" y="9405"/>
                  </a:lnTo>
                  <a:cubicBezTo>
                    <a:pt x="2347" y="9405"/>
                    <a:pt x="2415" y="9395"/>
                    <a:pt x="2472" y="9386"/>
                  </a:cubicBezTo>
                  <a:cubicBezTo>
                    <a:pt x="2934" y="9318"/>
                    <a:pt x="3049" y="9213"/>
                    <a:pt x="4617" y="8309"/>
                  </a:cubicBezTo>
                  <a:lnTo>
                    <a:pt x="12906" y="3520"/>
                  </a:lnTo>
                  <a:cubicBezTo>
                    <a:pt x="13290" y="3299"/>
                    <a:pt x="13425" y="2808"/>
                    <a:pt x="13204" y="2424"/>
                  </a:cubicBezTo>
                  <a:lnTo>
                    <a:pt x="11809" y="0"/>
                  </a:ln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8" name="Google Shape;23268;p82"/>
            <p:cNvSpPr/>
            <p:nvPr/>
          </p:nvSpPr>
          <p:spPr>
            <a:xfrm>
              <a:off x="1560582" y="3944431"/>
              <a:ext cx="65122" cy="74060"/>
            </a:xfrm>
            <a:custGeom>
              <a:avLst/>
              <a:gdLst/>
              <a:ahLst/>
              <a:cxnLst/>
              <a:rect l="l" t="t" r="r" b="b"/>
              <a:pathLst>
                <a:path w="2492" h="2834" extrusionOk="0">
                  <a:moveTo>
                    <a:pt x="1095" y="1"/>
                  </a:moveTo>
                  <a:cubicBezTo>
                    <a:pt x="1040" y="1"/>
                    <a:pt x="984" y="15"/>
                    <a:pt x="933" y="43"/>
                  </a:cubicBezTo>
                  <a:lnTo>
                    <a:pt x="212" y="457"/>
                  </a:lnTo>
                  <a:cubicBezTo>
                    <a:pt x="58" y="553"/>
                    <a:pt x="0" y="755"/>
                    <a:pt x="97" y="909"/>
                  </a:cubicBezTo>
                  <a:lnTo>
                    <a:pt x="1106" y="2668"/>
                  </a:lnTo>
                  <a:cubicBezTo>
                    <a:pt x="1172" y="2773"/>
                    <a:pt x="1287" y="2834"/>
                    <a:pt x="1403" y="2834"/>
                  </a:cubicBezTo>
                  <a:cubicBezTo>
                    <a:pt x="1456" y="2834"/>
                    <a:pt x="1510" y="2821"/>
                    <a:pt x="1558" y="2793"/>
                  </a:cubicBezTo>
                  <a:lnTo>
                    <a:pt x="2279" y="2370"/>
                  </a:lnTo>
                  <a:cubicBezTo>
                    <a:pt x="2433" y="2284"/>
                    <a:pt x="2491" y="2082"/>
                    <a:pt x="2395" y="1928"/>
                  </a:cubicBezTo>
                  <a:lnTo>
                    <a:pt x="1385" y="168"/>
                  </a:lnTo>
                  <a:cubicBezTo>
                    <a:pt x="1321" y="58"/>
                    <a:pt x="1209" y="1"/>
                    <a:pt x="1095"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69" name="Google Shape;23269;p82"/>
            <p:cNvSpPr/>
            <p:nvPr/>
          </p:nvSpPr>
          <p:spPr>
            <a:xfrm>
              <a:off x="1533953" y="3971922"/>
              <a:ext cx="47326" cy="69565"/>
            </a:xfrm>
            <a:custGeom>
              <a:avLst/>
              <a:gdLst/>
              <a:ahLst/>
              <a:cxnLst/>
              <a:rect l="l" t="t" r="r" b="b"/>
              <a:pathLst>
                <a:path w="1811" h="2662" extrusionOk="0">
                  <a:moveTo>
                    <a:pt x="238" y="1"/>
                  </a:moveTo>
                  <a:cubicBezTo>
                    <a:pt x="216" y="1"/>
                    <a:pt x="195" y="4"/>
                    <a:pt x="173" y="10"/>
                  </a:cubicBezTo>
                  <a:cubicBezTo>
                    <a:pt x="144" y="20"/>
                    <a:pt x="116" y="39"/>
                    <a:pt x="96" y="59"/>
                  </a:cubicBezTo>
                  <a:cubicBezTo>
                    <a:pt x="19" y="126"/>
                    <a:pt x="0" y="232"/>
                    <a:pt x="48" y="318"/>
                  </a:cubicBezTo>
                  <a:lnTo>
                    <a:pt x="769" y="1559"/>
                  </a:lnTo>
                  <a:cubicBezTo>
                    <a:pt x="815" y="1638"/>
                    <a:pt x="883" y="1671"/>
                    <a:pt x="950" y="1671"/>
                  </a:cubicBezTo>
                  <a:cubicBezTo>
                    <a:pt x="1094" y="1671"/>
                    <a:pt x="1233" y="1518"/>
                    <a:pt x="1135" y="1347"/>
                  </a:cubicBezTo>
                  <a:lnTo>
                    <a:pt x="423" y="107"/>
                  </a:lnTo>
                  <a:cubicBezTo>
                    <a:pt x="386" y="39"/>
                    <a:pt x="313" y="1"/>
                    <a:pt x="238" y="1"/>
                  </a:cubicBezTo>
                  <a:close/>
                  <a:moveTo>
                    <a:pt x="1389" y="1978"/>
                  </a:moveTo>
                  <a:cubicBezTo>
                    <a:pt x="1240" y="1978"/>
                    <a:pt x="1093" y="2136"/>
                    <a:pt x="1193" y="2309"/>
                  </a:cubicBezTo>
                  <a:lnTo>
                    <a:pt x="1337" y="2549"/>
                  </a:lnTo>
                  <a:cubicBezTo>
                    <a:pt x="1383" y="2628"/>
                    <a:pt x="1451" y="2661"/>
                    <a:pt x="1520" y="2661"/>
                  </a:cubicBezTo>
                  <a:cubicBezTo>
                    <a:pt x="1667" y="2661"/>
                    <a:pt x="1810" y="2508"/>
                    <a:pt x="1712" y="2338"/>
                  </a:cubicBezTo>
                  <a:lnTo>
                    <a:pt x="1568" y="2088"/>
                  </a:lnTo>
                  <a:cubicBezTo>
                    <a:pt x="1523" y="2010"/>
                    <a:pt x="1456" y="1978"/>
                    <a:pt x="1389" y="1978"/>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0" name="Google Shape;23270;p82"/>
            <p:cNvSpPr/>
            <p:nvPr/>
          </p:nvSpPr>
          <p:spPr>
            <a:xfrm>
              <a:off x="1482942" y="3989169"/>
              <a:ext cx="65096" cy="74112"/>
            </a:xfrm>
            <a:custGeom>
              <a:avLst/>
              <a:gdLst/>
              <a:ahLst/>
              <a:cxnLst/>
              <a:rect l="l" t="t" r="r" b="b"/>
              <a:pathLst>
                <a:path w="2491" h="2836" extrusionOk="0">
                  <a:moveTo>
                    <a:pt x="1095" y="0"/>
                  </a:moveTo>
                  <a:cubicBezTo>
                    <a:pt x="1039" y="0"/>
                    <a:pt x="984" y="14"/>
                    <a:pt x="933" y="43"/>
                  </a:cubicBezTo>
                  <a:lnTo>
                    <a:pt x="212" y="466"/>
                  </a:lnTo>
                  <a:cubicBezTo>
                    <a:pt x="58" y="552"/>
                    <a:pt x="0" y="754"/>
                    <a:pt x="96" y="908"/>
                  </a:cubicBezTo>
                  <a:lnTo>
                    <a:pt x="1106" y="2678"/>
                  </a:lnTo>
                  <a:cubicBezTo>
                    <a:pt x="1170" y="2780"/>
                    <a:pt x="1281" y="2836"/>
                    <a:pt x="1394" y="2836"/>
                  </a:cubicBezTo>
                  <a:cubicBezTo>
                    <a:pt x="1450" y="2836"/>
                    <a:pt x="1507" y="2822"/>
                    <a:pt x="1558" y="2793"/>
                  </a:cubicBezTo>
                  <a:lnTo>
                    <a:pt x="2279" y="2379"/>
                  </a:lnTo>
                  <a:cubicBezTo>
                    <a:pt x="2433" y="2283"/>
                    <a:pt x="2491" y="2081"/>
                    <a:pt x="2395" y="1928"/>
                  </a:cubicBezTo>
                  <a:lnTo>
                    <a:pt x="1385" y="168"/>
                  </a:lnTo>
                  <a:cubicBezTo>
                    <a:pt x="1320" y="58"/>
                    <a:pt x="1208" y="0"/>
                    <a:pt x="1095"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1" name="Google Shape;23271;p82"/>
            <p:cNvSpPr/>
            <p:nvPr/>
          </p:nvSpPr>
          <p:spPr>
            <a:xfrm>
              <a:off x="1456548" y="4016922"/>
              <a:ext cx="45497" cy="69382"/>
            </a:xfrm>
            <a:custGeom>
              <a:avLst/>
              <a:gdLst/>
              <a:ahLst/>
              <a:cxnLst/>
              <a:rect l="l" t="t" r="r" b="b"/>
              <a:pathLst>
                <a:path w="1741" h="2655" extrusionOk="0">
                  <a:moveTo>
                    <a:pt x="221" y="0"/>
                  </a:moveTo>
                  <a:cubicBezTo>
                    <a:pt x="198" y="0"/>
                    <a:pt x="176" y="4"/>
                    <a:pt x="154" y="10"/>
                  </a:cubicBezTo>
                  <a:cubicBezTo>
                    <a:pt x="135" y="19"/>
                    <a:pt x="125" y="19"/>
                    <a:pt x="116" y="29"/>
                  </a:cubicBezTo>
                  <a:cubicBezTo>
                    <a:pt x="39" y="67"/>
                    <a:pt x="0" y="154"/>
                    <a:pt x="10" y="231"/>
                  </a:cubicBezTo>
                  <a:cubicBezTo>
                    <a:pt x="10" y="269"/>
                    <a:pt x="20" y="298"/>
                    <a:pt x="39" y="317"/>
                  </a:cubicBezTo>
                  <a:lnTo>
                    <a:pt x="49" y="356"/>
                  </a:lnTo>
                  <a:lnTo>
                    <a:pt x="558" y="1221"/>
                  </a:lnTo>
                  <a:lnTo>
                    <a:pt x="625" y="1346"/>
                  </a:lnTo>
                  <a:lnTo>
                    <a:pt x="722" y="1510"/>
                  </a:lnTo>
                  <a:lnTo>
                    <a:pt x="750" y="1558"/>
                  </a:lnTo>
                  <a:cubicBezTo>
                    <a:pt x="770" y="1596"/>
                    <a:pt x="799" y="1616"/>
                    <a:pt x="827" y="1635"/>
                  </a:cubicBezTo>
                  <a:cubicBezTo>
                    <a:pt x="866" y="1654"/>
                    <a:pt x="895" y="1664"/>
                    <a:pt x="933" y="1664"/>
                  </a:cubicBezTo>
                  <a:cubicBezTo>
                    <a:pt x="1106" y="1664"/>
                    <a:pt x="1202" y="1491"/>
                    <a:pt x="1126" y="1346"/>
                  </a:cubicBezTo>
                  <a:lnTo>
                    <a:pt x="1126" y="1337"/>
                  </a:lnTo>
                  <a:lnTo>
                    <a:pt x="876" y="914"/>
                  </a:lnTo>
                  <a:lnTo>
                    <a:pt x="808" y="789"/>
                  </a:lnTo>
                  <a:lnTo>
                    <a:pt x="481" y="231"/>
                  </a:lnTo>
                  <a:lnTo>
                    <a:pt x="404" y="106"/>
                  </a:lnTo>
                  <a:cubicBezTo>
                    <a:pt x="395" y="87"/>
                    <a:pt x="375" y="67"/>
                    <a:pt x="366" y="48"/>
                  </a:cubicBezTo>
                  <a:cubicBezTo>
                    <a:pt x="320" y="15"/>
                    <a:pt x="269" y="0"/>
                    <a:pt x="221" y="0"/>
                  </a:cubicBezTo>
                  <a:close/>
                  <a:moveTo>
                    <a:pt x="1375" y="1975"/>
                  </a:moveTo>
                  <a:cubicBezTo>
                    <a:pt x="1228" y="1975"/>
                    <a:pt x="1085" y="2128"/>
                    <a:pt x="1183" y="2298"/>
                  </a:cubicBezTo>
                  <a:lnTo>
                    <a:pt x="1251" y="2414"/>
                  </a:lnTo>
                  <a:lnTo>
                    <a:pt x="1260" y="2423"/>
                  </a:lnTo>
                  <a:lnTo>
                    <a:pt x="1260" y="2443"/>
                  </a:lnTo>
                  <a:lnTo>
                    <a:pt x="1327" y="2548"/>
                  </a:lnTo>
                  <a:cubicBezTo>
                    <a:pt x="1366" y="2616"/>
                    <a:pt x="1433" y="2654"/>
                    <a:pt x="1510" y="2654"/>
                  </a:cubicBezTo>
                  <a:cubicBezTo>
                    <a:pt x="1549" y="2654"/>
                    <a:pt x="1587" y="2645"/>
                    <a:pt x="1616" y="2625"/>
                  </a:cubicBezTo>
                  <a:cubicBezTo>
                    <a:pt x="1693" y="2577"/>
                    <a:pt x="1741" y="2500"/>
                    <a:pt x="1722" y="2414"/>
                  </a:cubicBezTo>
                  <a:cubicBezTo>
                    <a:pt x="1722" y="2385"/>
                    <a:pt x="1712" y="2356"/>
                    <a:pt x="1702" y="2337"/>
                  </a:cubicBezTo>
                  <a:lnTo>
                    <a:pt x="1558" y="2087"/>
                  </a:lnTo>
                  <a:cubicBezTo>
                    <a:pt x="1513" y="2008"/>
                    <a:pt x="1444" y="1975"/>
                    <a:pt x="1375" y="1975"/>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2" name="Google Shape;23272;p82"/>
            <p:cNvSpPr/>
            <p:nvPr/>
          </p:nvSpPr>
          <p:spPr>
            <a:xfrm>
              <a:off x="1405799" y="4033778"/>
              <a:ext cx="65096" cy="74112"/>
            </a:xfrm>
            <a:custGeom>
              <a:avLst/>
              <a:gdLst/>
              <a:ahLst/>
              <a:cxnLst/>
              <a:rect l="l" t="t" r="r" b="b"/>
              <a:pathLst>
                <a:path w="2491" h="2836" extrusionOk="0">
                  <a:moveTo>
                    <a:pt x="1103" y="0"/>
                  </a:moveTo>
                  <a:cubicBezTo>
                    <a:pt x="1046" y="0"/>
                    <a:pt x="987" y="15"/>
                    <a:pt x="933" y="47"/>
                  </a:cubicBezTo>
                  <a:lnTo>
                    <a:pt x="212" y="461"/>
                  </a:lnTo>
                  <a:cubicBezTo>
                    <a:pt x="58" y="547"/>
                    <a:pt x="0" y="749"/>
                    <a:pt x="96" y="903"/>
                  </a:cubicBezTo>
                  <a:lnTo>
                    <a:pt x="1115" y="2673"/>
                  </a:lnTo>
                  <a:cubicBezTo>
                    <a:pt x="1173" y="2775"/>
                    <a:pt x="1282" y="2835"/>
                    <a:pt x="1394" y="2835"/>
                  </a:cubicBezTo>
                  <a:cubicBezTo>
                    <a:pt x="1450" y="2835"/>
                    <a:pt x="1507" y="2820"/>
                    <a:pt x="1558" y="2788"/>
                  </a:cubicBezTo>
                  <a:lnTo>
                    <a:pt x="2279" y="2375"/>
                  </a:lnTo>
                  <a:cubicBezTo>
                    <a:pt x="2433" y="2288"/>
                    <a:pt x="2491" y="2086"/>
                    <a:pt x="2404" y="1923"/>
                  </a:cubicBezTo>
                  <a:lnTo>
                    <a:pt x="1385" y="163"/>
                  </a:lnTo>
                  <a:cubicBezTo>
                    <a:pt x="1327" y="60"/>
                    <a:pt x="1218" y="0"/>
                    <a:pt x="1103"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3" name="Google Shape;23273;p82"/>
            <p:cNvSpPr/>
            <p:nvPr/>
          </p:nvSpPr>
          <p:spPr>
            <a:xfrm>
              <a:off x="1379405" y="4061452"/>
              <a:ext cx="45261" cy="69330"/>
            </a:xfrm>
            <a:custGeom>
              <a:avLst/>
              <a:gdLst/>
              <a:ahLst/>
              <a:cxnLst/>
              <a:rect l="l" t="t" r="r" b="b"/>
              <a:pathLst>
                <a:path w="1732" h="2653" extrusionOk="0">
                  <a:moveTo>
                    <a:pt x="224" y="0"/>
                  </a:moveTo>
                  <a:cubicBezTo>
                    <a:pt x="190" y="0"/>
                    <a:pt x="156" y="9"/>
                    <a:pt x="125" y="27"/>
                  </a:cubicBezTo>
                  <a:cubicBezTo>
                    <a:pt x="106" y="37"/>
                    <a:pt x="96" y="46"/>
                    <a:pt x="87" y="56"/>
                  </a:cubicBezTo>
                  <a:cubicBezTo>
                    <a:pt x="29" y="104"/>
                    <a:pt x="0" y="190"/>
                    <a:pt x="20" y="277"/>
                  </a:cubicBezTo>
                  <a:cubicBezTo>
                    <a:pt x="29" y="287"/>
                    <a:pt x="29" y="306"/>
                    <a:pt x="39" y="325"/>
                  </a:cubicBezTo>
                  <a:lnTo>
                    <a:pt x="87" y="402"/>
                  </a:lnTo>
                  <a:lnTo>
                    <a:pt x="260" y="710"/>
                  </a:lnTo>
                  <a:lnTo>
                    <a:pt x="260" y="719"/>
                  </a:lnTo>
                  <a:lnTo>
                    <a:pt x="366" y="883"/>
                  </a:lnTo>
                  <a:lnTo>
                    <a:pt x="433" y="1008"/>
                  </a:lnTo>
                  <a:lnTo>
                    <a:pt x="472" y="1066"/>
                  </a:lnTo>
                  <a:lnTo>
                    <a:pt x="664" y="1412"/>
                  </a:lnTo>
                  <a:lnTo>
                    <a:pt x="741" y="1537"/>
                  </a:lnTo>
                  <a:lnTo>
                    <a:pt x="750" y="1566"/>
                  </a:lnTo>
                  <a:cubicBezTo>
                    <a:pt x="794" y="1628"/>
                    <a:pt x="867" y="1662"/>
                    <a:pt x="939" y="1662"/>
                  </a:cubicBezTo>
                  <a:cubicBezTo>
                    <a:pt x="977" y="1662"/>
                    <a:pt x="1015" y="1653"/>
                    <a:pt x="1048" y="1633"/>
                  </a:cubicBezTo>
                  <a:cubicBezTo>
                    <a:pt x="1068" y="1614"/>
                    <a:pt x="1087" y="1604"/>
                    <a:pt x="1097" y="1585"/>
                  </a:cubicBezTo>
                  <a:cubicBezTo>
                    <a:pt x="1145" y="1537"/>
                    <a:pt x="1164" y="1469"/>
                    <a:pt x="1154" y="1412"/>
                  </a:cubicBezTo>
                  <a:cubicBezTo>
                    <a:pt x="1154" y="1383"/>
                    <a:pt x="1145" y="1364"/>
                    <a:pt x="1125" y="1335"/>
                  </a:cubicBezTo>
                  <a:lnTo>
                    <a:pt x="1106" y="1287"/>
                  </a:lnTo>
                  <a:lnTo>
                    <a:pt x="1068" y="1239"/>
                  </a:lnTo>
                  <a:lnTo>
                    <a:pt x="1020" y="1152"/>
                  </a:lnTo>
                  <a:lnTo>
                    <a:pt x="866" y="883"/>
                  </a:lnTo>
                  <a:lnTo>
                    <a:pt x="808" y="787"/>
                  </a:lnTo>
                  <a:lnTo>
                    <a:pt x="789" y="758"/>
                  </a:lnTo>
                  <a:lnTo>
                    <a:pt x="779" y="739"/>
                  </a:lnTo>
                  <a:lnTo>
                    <a:pt x="760" y="710"/>
                  </a:lnTo>
                  <a:lnTo>
                    <a:pt x="635" y="479"/>
                  </a:lnTo>
                  <a:lnTo>
                    <a:pt x="558" y="364"/>
                  </a:lnTo>
                  <a:lnTo>
                    <a:pt x="414" y="114"/>
                  </a:lnTo>
                  <a:cubicBezTo>
                    <a:pt x="374" y="41"/>
                    <a:pt x="299" y="0"/>
                    <a:pt x="224" y="0"/>
                  </a:cubicBezTo>
                  <a:close/>
                  <a:moveTo>
                    <a:pt x="1378" y="1969"/>
                  </a:moveTo>
                  <a:cubicBezTo>
                    <a:pt x="1244" y="1969"/>
                    <a:pt x="1110" y="2099"/>
                    <a:pt x="1173" y="2258"/>
                  </a:cubicBezTo>
                  <a:cubicBezTo>
                    <a:pt x="1173" y="2277"/>
                    <a:pt x="1183" y="2287"/>
                    <a:pt x="1183" y="2296"/>
                  </a:cubicBezTo>
                  <a:lnTo>
                    <a:pt x="1327" y="2546"/>
                  </a:lnTo>
                  <a:cubicBezTo>
                    <a:pt x="1365" y="2616"/>
                    <a:pt x="1437" y="2653"/>
                    <a:pt x="1512" y="2653"/>
                  </a:cubicBezTo>
                  <a:cubicBezTo>
                    <a:pt x="1550" y="2653"/>
                    <a:pt x="1589" y="2643"/>
                    <a:pt x="1625" y="2623"/>
                  </a:cubicBezTo>
                  <a:lnTo>
                    <a:pt x="1635" y="2614"/>
                  </a:lnTo>
                  <a:cubicBezTo>
                    <a:pt x="1674" y="2585"/>
                    <a:pt x="1702" y="2546"/>
                    <a:pt x="1722" y="2508"/>
                  </a:cubicBezTo>
                  <a:cubicBezTo>
                    <a:pt x="1731" y="2460"/>
                    <a:pt x="1731" y="2412"/>
                    <a:pt x="1722" y="2373"/>
                  </a:cubicBezTo>
                  <a:cubicBezTo>
                    <a:pt x="1712" y="2354"/>
                    <a:pt x="1712" y="2344"/>
                    <a:pt x="1702" y="2325"/>
                  </a:cubicBezTo>
                  <a:lnTo>
                    <a:pt x="1654" y="2239"/>
                  </a:lnTo>
                  <a:lnTo>
                    <a:pt x="1558" y="2085"/>
                  </a:lnTo>
                  <a:cubicBezTo>
                    <a:pt x="1516" y="2003"/>
                    <a:pt x="1447" y="1969"/>
                    <a:pt x="1378" y="1969"/>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4" name="Google Shape;23274;p82"/>
            <p:cNvSpPr/>
            <p:nvPr/>
          </p:nvSpPr>
          <p:spPr>
            <a:xfrm>
              <a:off x="1305267" y="3823907"/>
              <a:ext cx="261612" cy="349993"/>
            </a:xfrm>
            <a:custGeom>
              <a:avLst/>
              <a:gdLst/>
              <a:ahLst/>
              <a:cxnLst/>
              <a:rect l="l" t="t" r="r" b="b"/>
              <a:pathLst>
                <a:path w="10011" h="13393" extrusionOk="0">
                  <a:moveTo>
                    <a:pt x="2234" y="10926"/>
                  </a:moveTo>
                  <a:cubicBezTo>
                    <a:pt x="2575" y="10926"/>
                    <a:pt x="2914" y="11172"/>
                    <a:pt x="2914" y="11598"/>
                  </a:cubicBezTo>
                  <a:cubicBezTo>
                    <a:pt x="2914" y="11790"/>
                    <a:pt x="2837" y="11973"/>
                    <a:pt x="2693" y="12098"/>
                  </a:cubicBezTo>
                  <a:cubicBezTo>
                    <a:pt x="2555" y="12224"/>
                    <a:pt x="2398" y="12278"/>
                    <a:pt x="2246" y="12278"/>
                  </a:cubicBezTo>
                  <a:cubicBezTo>
                    <a:pt x="1804" y="12278"/>
                    <a:pt x="1404" y="11822"/>
                    <a:pt x="1626" y="11329"/>
                  </a:cubicBezTo>
                  <a:cubicBezTo>
                    <a:pt x="1746" y="11052"/>
                    <a:pt x="1990" y="10926"/>
                    <a:pt x="2234" y="10926"/>
                  </a:cubicBezTo>
                  <a:close/>
                  <a:moveTo>
                    <a:pt x="6594" y="0"/>
                  </a:moveTo>
                  <a:cubicBezTo>
                    <a:pt x="6315" y="0"/>
                    <a:pt x="6044" y="146"/>
                    <a:pt x="5895" y="405"/>
                  </a:cubicBezTo>
                  <a:lnTo>
                    <a:pt x="4491" y="2847"/>
                  </a:lnTo>
                  <a:lnTo>
                    <a:pt x="3587" y="4405"/>
                  </a:lnTo>
                  <a:lnTo>
                    <a:pt x="3058" y="5328"/>
                  </a:lnTo>
                  <a:lnTo>
                    <a:pt x="2635" y="6059"/>
                  </a:lnTo>
                  <a:lnTo>
                    <a:pt x="2578" y="6155"/>
                  </a:lnTo>
                  <a:lnTo>
                    <a:pt x="2395" y="6473"/>
                  </a:lnTo>
                  <a:lnTo>
                    <a:pt x="251" y="10184"/>
                  </a:lnTo>
                  <a:cubicBezTo>
                    <a:pt x="106" y="10444"/>
                    <a:pt x="20" y="10732"/>
                    <a:pt x="1" y="11031"/>
                  </a:cubicBezTo>
                  <a:lnTo>
                    <a:pt x="1" y="11146"/>
                  </a:lnTo>
                  <a:cubicBezTo>
                    <a:pt x="1" y="11242"/>
                    <a:pt x="10" y="11338"/>
                    <a:pt x="20" y="11434"/>
                  </a:cubicBezTo>
                  <a:cubicBezTo>
                    <a:pt x="97" y="11925"/>
                    <a:pt x="347" y="12358"/>
                    <a:pt x="731" y="12665"/>
                  </a:cubicBezTo>
                  <a:cubicBezTo>
                    <a:pt x="799" y="12713"/>
                    <a:pt x="866" y="12761"/>
                    <a:pt x="943" y="12810"/>
                  </a:cubicBezTo>
                  <a:lnTo>
                    <a:pt x="962" y="12819"/>
                  </a:lnTo>
                  <a:lnTo>
                    <a:pt x="1510" y="13136"/>
                  </a:lnTo>
                  <a:cubicBezTo>
                    <a:pt x="1814" y="13310"/>
                    <a:pt x="2144" y="13393"/>
                    <a:pt x="2469" y="13393"/>
                  </a:cubicBezTo>
                  <a:cubicBezTo>
                    <a:pt x="3136" y="13393"/>
                    <a:pt x="3783" y="13048"/>
                    <a:pt x="4145" y="12435"/>
                  </a:cubicBezTo>
                  <a:lnTo>
                    <a:pt x="7588" y="6463"/>
                  </a:lnTo>
                  <a:lnTo>
                    <a:pt x="8492" y="4905"/>
                  </a:lnTo>
                  <a:lnTo>
                    <a:pt x="9790" y="2655"/>
                  </a:lnTo>
                  <a:cubicBezTo>
                    <a:pt x="10011" y="2270"/>
                    <a:pt x="9886" y="1780"/>
                    <a:pt x="9492" y="1559"/>
                  </a:cubicBezTo>
                  <a:lnTo>
                    <a:pt x="7126" y="184"/>
                  </a:lnTo>
                  <a:lnTo>
                    <a:pt x="6991" y="107"/>
                  </a:lnTo>
                  <a:cubicBezTo>
                    <a:pt x="6866" y="35"/>
                    <a:pt x="6729" y="0"/>
                    <a:pt x="6594" y="0"/>
                  </a:cubicBezTo>
                  <a:close/>
                </a:path>
              </a:pathLst>
            </a:custGeom>
            <a:solidFill>
              <a:srgbClr val="CFD6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5" name="Google Shape;23275;p82"/>
            <p:cNvSpPr/>
            <p:nvPr/>
          </p:nvSpPr>
          <p:spPr>
            <a:xfrm>
              <a:off x="1320345" y="3828690"/>
              <a:ext cx="246299" cy="344792"/>
            </a:xfrm>
            <a:custGeom>
              <a:avLst/>
              <a:gdLst/>
              <a:ahLst/>
              <a:cxnLst/>
              <a:rect l="l" t="t" r="r" b="b"/>
              <a:pathLst>
                <a:path w="9425" h="13194" extrusionOk="0">
                  <a:moveTo>
                    <a:pt x="1657" y="10743"/>
                  </a:moveTo>
                  <a:cubicBezTo>
                    <a:pt x="1998" y="10743"/>
                    <a:pt x="2337" y="10989"/>
                    <a:pt x="2337" y="11415"/>
                  </a:cubicBezTo>
                  <a:cubicBezTo>
                    <a:pt x="2337" y="11607"/>
                    <a:pt x="2260" y="11790"/>
                    <a:pt x="2116" y="11915"/>
                  </a:cubicBezTo>
                  <a:cubicBezTo>
                    <a:pt x="1978" y="12041"/>
                    <a:pt x="1821" y="12095"/>
                    <a:pt x="1669" y="12095"/>
                  </a:cubicBezTo>
                  <a:cubicBezTo>
                    <a:pt x="1227" y="12095"/>
                    <a:pt x="827" y="11639"/>
                    <a:pt x="1049" y="11146"/>
                  </a:cubicBezTo>
                  <a:cubicBezTo>
                    <a:pt x="1169" y="10869"/>
                    <a:pt x="1413" y="10743"/>
                    <a:pt x="1657" y="10743"/>
                  </a:cubicBezTo>
                  <a:close/>
                  <a:moveTo>
                    <a:pt x="6549" y="1"/>
                  </a:moveTo>
                  <a:lnTo>
                    <a:pt x="5924" y="1068"/>
                  </a:lnTo>
                  <a:lnTo>
                    <a:pt x="5376" y="1982"/>
                  </a:lnTo>
                  <a:lnTo>
                    <a:pt x="4587" y="3328"/>
                  </a:lnTo>
                  <a:lnTo>
                    <a:pt x="4135" y="4107"/>
                  </a:lnTo>
                  <a:lnTo>
                    <a:pt x="3914" y="4501"/>
                  </a:lnTo>
                  <a:lnTo>
                    <a:pt x="3683" y="4886"/>
                  </a:lnTo>
                  <a:lnTo>
                    <a:pt x="3155" y="5809"/>
                  </a:lnTo>
                  <a:lnTo>
                    <a:pt x="3126" y="5857"/>
                  </a:lnTo>
                  <a:lnTo>
                    <a:pt x="2885" y="6280"/>
                  </a:lnTo>
                  <a:lnTo>
                    <a:pt x="1481" y="8713"/>
                  </a:lnTo>
                  <a:cubicBezTo>
                    <a:pt x="1481" y="8713"/>
                    <a:pt x="337" y="10684"/>
                    <a:pt x="327" y="10713"/>
                  </a:cubicBezTo>
                  <a:cubicBezTo>
                    <a:pt x="1" y="11309"/>
                    <a:pt x="20" y="12030"/>
                    <a:pt x="366" y="12617"/>
                  </a:cubicBezTo>
                  <a:lnTo>
                    <a:pt x="385" y="12627"/>
                  </a:lnTo>
                  <a:lnTo>
                    <a:pt x="933" y="12944"/>
                  </a:lnTo>
                  <a:cubicBezTo>
                    <a:pt x="1193" y="13088"/>
                    <a:pt x="1481" y="13184"/>
                    <a:pt x="1780" y="13194"/>
                  </a:cubicBezTo>
                  <a:lnTo>
                    <a:pt x="1895" y="13194"/>
                  </a:lnTo>
                  <a:cubicBezTo>
                    <a:pt x="1953" y="13194"/>
                    <a:pt x="2010" y="13194"/>
                    <a:pt x="2078" y="13184"/>
                  </a:cubicBezTo>
                  <a:cubicBezTo>
                    <a:pt x="2578" y="13146"/>
                    <a:pt x="3049" y="12896"/>
                    <a:pt x="3376" y="12511"/>
                  </a:cubicBezTo>
                  <a:cubicBezTo>
                    <a:pt x="3568" y="12290"/>
                    <a:pt x="3597" y="12175"/>
                    <a:pt x="4501" y="10626"/>
                  </a:cubicBezTo>
                  <a:lnTo>
                    <a:pt x="7020" y="6261"/>
                  </a:lnTo>
                  <a:lnTo>
                    <a:pt x="7030" y="6251"/>
                  </a:lnTo>
                  <a:lnTo>
                    <a:pt x="7915" y="4703"/>
                  </a:lnTo>
                  <a:lnTo>
                    <a:pt x="9213" y="2462"/>
                  </a:lnTo>
                  <a:cubicBezTo>
                    <a:pt x="9424" y="2078"/>
                    <a:pt x="9299" y="1587"/>
                    <a:pt x="8915" y="1376"/>
                  </a:cubicBezTo>
                  <a:lnTo>
                    <a:pt x="6549" y="1"/>
                  </a:ln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6" name="Google Shape;23276;p82"/>
            <p:cNvSpPr/>
            <p:nvPr/>
          </p:nvSpPr>
          <p:spPr>
            <a:xfrm>
              <a:off x="1460076" y="3854979"/>
              <a:ext cx="76647" cy="62561"/>
            </a:xfrm>
            <a:custGeom>
              <a:avLst/>
              <a:gdLst/>
              <a:ahLst/>
              <a:cxnLst/>
              <a:rect l="l" t="t" r="r" b="b"/>
              <a:pathLst>
                <a:path w="2933" h="2394" extrusionOk="0">
                  <a:moveTo>
                    <a:pt x="793" y="0"/>
                  </a:moveTo>
                  <a:cubicBezTo>
                    <a:pt x="678" y="0"/>
                    <a:pt x="568" y="58"/>
                    <a:pt x="510" y="168"/>
                  </a:cubicBezTo>
                  <a:lnTo>
                    <a:pt x="96" y="889"/>
                  </a:lnTo>
                  <a:cubicBezTo>
                    <a:pt x="0" y="1043"/>
                    <a:pt x="58" y="1245"/>
                    <a:pt x="212" y="1331"/>
                  </a:cubicBezTo>
                  <a:lnTo>
                    <a:pt x="1981" y="2351"/>
                  </a:lnTo>
                  <a:cubicBezTo>
                    <a:pt x="2032" y="2380"/>
                    <a:pt x="2089" y="2393"/>
                    <a:pt x="2145" y="2393"/>
                  </a:cubicBezTo>
                  <a:cubicBezTo>
                    <a:pt x="2257" y="2393"/>
                    <a:pt x="2366" y="2338"/>
                    <a:pt x="2423" y="2235"/>
                  </a:cubicBezTo>
                  <a:lnTo>
                    <a:pt x="2837" y="1514"/>
                  </a:lnTo>
                  <a:cubicBezTo>
                    <a:pt x="2933" y="1351"/>
                    <a:pt x="2875" y="1149"/>
                    <a:pt x="2721" y="1062"/>
                  </a:cubicBezTo>
                  <a:lnTo>
                    <a:pt x="962" y="43"/>
                  </a:lnTo>
                  <a:cubicBezTo>
                    <a:pt x="908" y="14"/>
                    <a:pt x="850" y="0"/>
                    <a:pt x="793" y="0"/>
                  </a:cubicBezTo>
                  <a:close/>
                </a:path>
              </a:pathLst>
            </a:custGeom>
            <a:solidFill>
              <a:srgbClr val="9EAE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7" name="Google Shape;23277;p82"/>
            <p:cNvSpPr/>
            <p:nvPr/>
          </p:nvSpPr>
          <p:spPr>
            <a:xfrm>
              <a:off x="1414579" y="3932514"/>
              <a:ext cx="76673" cy="62535"/>
            </a:xfrm>
            <a:custGeom>
              <a:avLst/>
              <a:gdLst/>
              <a:ahLst/>
              <a:cxnLst/>
              <a:rect l="l" t="t" r="r" b="b"/>
              <a:pathLst>
                <a:path w="2934" h="2393" extrusionOk="0">
                  <a:moveTo>
                    <a:pt x="789" y="0"/>
                  </a:moveTo>
                  <a:cubicBezTo>
                    <a:pt x="677" y="0"/>
                    <a:pt x="568" y="60"/>
                    <a:pt x="510" y="163"/>
                  </a:cubicBezTo>
                  <a:lnTo>
                    <a:pt x="97" y="884"/>
                  </a:lnTo>
                  <a:cubicBezTo>
                    <a:pt x="1" y="1038"/>
                    <a:pt x="58" y="1240"/>
                    <a:pt x="212" y="1336"/>
                  </a:cubicBezTo>
                  <a:lnTo>
                    <a:pt x="1972" y="2345"/>
                  </a:lnTo>
                  <a:cubicBezTo>
                    <a:pt x="2026" y="2377"/>
                    <a:pt x="2085" y="2392"/>
                    <a:pt x="2142" y="2392"/>
                  </a:cubicBezTo>
                  <a:cubicBezTo>
                    <a:pt x="2257" y="2392"/>
                    <a:pt x="2366" y="2333"/>
                    <a:pt x="2424" y="2230"/>
                  </a:cubicBezTo>
                  <a:lnTo>
                    <a:pt x="2837" y="1509"/>
                  </a:lnTo>
                  <a:cubicBezTo>
                    <a:pt x="2933" y="1355"/>
                    <a:pt x="2876" y="1153"/>
                    <a:pt x="2722" y="1057"/>
                  </a:cubicBezTo>
                  <a:lnTo>
                    <a:pt x="953" y="47"/>
                  </a:lnTo>
                  <a:cubicBezTo>
                    <a:pt x="901" y="15"/>
                    <a:pt x="845" y="0"/>
                    <a:pt x="789" y="0"/>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8" name="Google Shape;23278;p82"/>
            <p:cNvSpPr/>
            <p:nvPr/>
          </p:nvSpPr>
          <p:spPr>
            <a:xfrm>
              <a:off x="1370102" y="4009527"/>
              <a:ext cx="76673" cy="62535"/>
            </a:xfrm>
            <a:custGeom>
              <a:avLst/>
              <a:gdLst/>
              <a:ahLst/>
              <a:cxnLst/>
              <a:rect l="l" t="t" r="r" b="b"/>
              <a:pathLst>
                <a:path w="2934" h="2393" extrusionOk="0">
                  <a:moveTo>
                    <a:pt x="791" y="0"/>
                  </a:moveTo>
                  <a:cubicBezTo>
                    <a:pt x="678" y="0"/>
                    <a:pt x="568" y="58"/>
                    <a:pt x="510" y="168"/>
                  </a:cubicBezTo>
                  <a:lnTo>
                    <a:pt x="97" y="889"/>
                  </a:lnTo>
                  <a:cubicBezTo>
                    <a:pt x="1" y="1043"/>
                    <a:pt x="58" y="1245"/>
                    <a:pt x="212" y="1331"/>
                  </a:cubicBezTo>
                  <a:lnTo>
                    <a:pt x="1972" y="2351"/>
                  </a:lnTo>
                  <a:cubicBezTo>
                    <a:pt x="2026" y="2379"/>
                    <a:pt x="2084" y="2393"/>
                    <a:pt x="2140" y="2393"/>
                  </a:cubicBezTo>
                  <a:cubicBezTo>
                    <a:pt x="2256" y="2393"/>
                    <a:pt x="2366" y="2335"/>
                    <a:pt x="2424" y="2226"/>
                  </a:cubicBezTo>
                  <a:lnTo>
                    <a:pt x="2837" y="1504"/>
                  </a:lnTo>
                  <a:cubicBezTo>
                    <a:pt x="2933" y="1350"/>
                    <a:pt x="2876" y="1149"/>
                    <a:pt x="2722" y="1062"/>
                  </a:cubicBezTo>
                  <a:lnTo>
                    <a:pt x="953" y="43"/>
                  </a:lnTo>
                  <a:cubicBezTo>
                    <a:pt x="902" y="14"/>
                    <a:pt x="846" y="0"/>
                    <a:pt x="791" y="0"/>
                  </a:cubicBezTo>
                  <a:close/>
                </a:path>
              </a:pathLst>
            </a:custGeom>
            <a:solidFill>
              <a:srgbClr val="72869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79" name="Google Shape;23279;p82"/>
            <p:cNvSpPr/>
            <p:nvPr/>
          </p:nvSpPr>
          <p:spPr>
            <a:xfrm>
              <a:off x="1442254" y="3903481"/>
              <a:ext cx="48972" cy="30131"/>
            </a:xfrm>
            <a:custGeom>
              <a:avLst/>
              <a:gdLst/>
              <a:ahLst/>
              <a:cxnLst/>
              <a:rect l="l" t="t" r="r" b="b"/>
              <a:pathLst>
                <a:path w="1874" h="1153" extrusionOk="0">
                  <a:moveTo>
                    <a:pt x="313" y="1"/>
                  </a:moveTo>
                  <a:cubicBezTo>
                    <a:pt x="124" y="1"/>
                    <a:pt x="0" y="286"/>
                    <a:pt x="211" y="408"/>
                  </a:cubicBezTo>
                  <a:lnTo>
                    <a:pt x="1451" y="1120"/>
                  </a:lnTo>
                  <a:cubicBezTo>
                    <a:pt x="1489" y="1142"/>
                    <a:pt x="1526" y="1152"/>
                    <a:pt x="1561" y="1152"/>
                  </a:cubicBezTo>
                  <a:cubicBezTo>
                    <a:pt x="1750" y="1152"/>
                    <a:pt x="1874" y="868"/>
                    <a:pt x="1663" y="754"/>
                  </a:cubicBezTo>
                  <a:lnTo>
                    <a:pt x="422" y="33"/>
                  </a:lnTo>
                  <a:cubicBezTo>
                    <a:pt x="385" y="11"/>
                    <a:pt x="348" y="1"/>
                    <a:pt x="31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0" name="Google Shape;23280;p82"/>
            <p:cNvSpPr/>
            <p:nvPr/>
          </p:nvSpPr>
          <p:spPr>
            <a:xfrm>
              <a:off x="1494022" y="3933612"/>
              <a:ext cx="23101" cy="15078"/>
            </a:xfrm>
            <a:custGeom>
              <a:avLst/>
              <a:gdLst/>
              <a:ahLst/>
              <a:cxnLst/>
              <a:rect l="l" t="t" r="r" b="b"/>
              <a:pathLst>
                <a:path w="884" h="577" extrusionOk="0">
                  <a:moveTo>
                    <a:pt x="310" y="1"/>
                  </a:moveTo>
                  <a:cubicBezTo>
                    <a:pt x="123" y="1"/>
                    <a:pt x="1" y="278"/>
                    <a:pt x="211" y="399"/>
                  </a:cubicBezTo>
                  <a:lnTo>
                    <a:pt x="461" y="544"/>
                  </a:lnTo>
                  <a:cubicBezTo>
                    <a:pt x="498" y="566"/>
                    <a:pt x="536" y="576"/>
                    <a:pt x="571" y="576"/>
                  </a:cubicBezTo>
                  <a:cubicBezTo>
                    <a:pt x="759" y="576"/>
                    <a:pt x="883" y="290"/>
                    <a:pt x="672" y="169"/>
                  </a:cubicBezTo>
                  <a:lnTo>
                    <a:pt x="422" y="34"/>
                  </a:lnTo>
                  <a:cubicBezTo>
                    <a:pt x="384" y="11"/>
                    <a:pt x="346" y="1"/>
                    <a:pt x="310"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1" name="Google Shape;23281;p82"/>
            <p:cNvSpPr/>
            <p:nvPr/>
          </p:nvSpPr>
          <p:spPr>
            <a:xfrm>
              <a:off x="1397462" y="3981147"/>
              <a:ext cx="48816" cy="30131"/>
            </a:xfrm>
            <a:custGeom>
              <a:avLst/>
              <a:gdLst/>
              <a:ahLst/>
              <a:cxnLst/>
              <a:rect l="l" t="t" r="r" b="b"/>
              <a:pathLst>
                <a:path w="1868" h="1153" extrusionOk="0">
                  <a:moveTo>
                    <a:pt x="312" y="0"/>
                  </a:moveTo>
                  <a:cubicBezTo>
                    <a:pt x="120" y="0"/>
                    <a:pt x="1" y="286"/>
                    <a:pt x="204" y="407"/>
                  </a:cubicBezTo>
                  <a:lnTo>
                    <a:pt x="1444" y="1119"/>
                  </a:lnTo>
                  <a:cubicBezTo>
                    <a:pt x="1484" y="1142"/>
                    <a:pt x="1523" y="1152"/>
                    <a:pt x="1559" y="1152"/>
                  </a:cubicBezTo>
                  <a:cubicBezTo>
                    <a:pt x="1750" y="1152"/>
                    <a:pt x="1867" y="875"/>
                    <a:pt x="1665" y="754"/>
                  </a:cubicBezTo>
                  <a:lnTo>
                    <a:pt x="425" y="32"/>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2" name="Google Shape;23282;p82"/>
            <p:cNvSpPr/>
            <p:nvPr/>
          </p:nvSpPr>
          <p:spPr>
            <a:xfrm>
              <a:off x="1449022" y="4011042"/>
              <a:ext cx="23101" cy="15288"/>
            </a:xfrm>
            <a:custGeom>
              <a:avLst/>
              <a:gdLst/>
              <a:ahLst/>
              <a:cxnLst/>
              <a:rect l="l" t="t" r="r" b="b"/>
              <a:pathLst>
                <a:path w="884" h="585" extrusionOk="0">
                  <a:moveTo>
                    <a:pt x="319" y="0"/>
                  </a:moveTo>
                  <a:cubicBezTo>
                    <a:pt x="125" y="0"/>
                    <a:pt x="1" y="286"/>
                    <a:pt x="212" y="408"/>
                  </a:cubicBezTo>
                  <a:lnTo>
                    <a:pt x="462" y="552"/>
                  </a:lnTo>
                  <a:cubicBezTo>
                    <a:pt x="501" y="575"/>
                    <a:pt x="539" y="584"/>
                    <a:pt x="575" y="584"/>
                  </a:cubicBezTo>
                  <a:cubicBezTo>
                    <a:pt x="766" y="584"/>
                    <a:pt x="884" y="299"/>
                    <a:pt x="673" y="177"/>
                  </a:cubicBezTo>
                  <a:lnTo>
                    <a:pt x="683" y="177"/>
                  </a:lnTo>
                  <a:lnTo>
                    <a:pt x="433" y="33"/>
                  </a:lnTo>
                  <a:cubicBezTo>
                    <a:pt x="394" y="10"/>
                    <a:pt x="355" y="0"/>
                    <a:pt x="319"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3" name="Google Shape;23283;p82"/>
            <p:cNvSpPr/>
            <p:nvPr/>
          </p:nvSpPr>
          <p:spPr>
            <a:xfrm>
              <a:off x="1404806" y="4088185"/>
              <a:ext cx="22918" cy="15209"/>
            </a:xfrm>
            <a:custGeom>
              <a:avLst/>
              <a:gdLst/>
              <a:ahLst/>
              <a:cxnLst/>
              <a:rect l="l" t="t" r="r" b="b"/>
              <a:pathLst>
                <a:path w="877" h="582" extrusionOk="0">
                  <a:moveTo>
                    <a:pt x="310" y="0"/>
                  </a:moveTo>
                  <a:cubicBezTo>
                    <a:pt x="118" y="0"/>
                    <a:pt x="0" y="286"/>
                    <a:pt x="211" y="408"/>
                  </a:cubicBezTo>
                  <a:lnTo>
                    <a:pt x="451" y="552"/>
                  </a:lnTo>
                  <a:cubicBezTo>
                    <a:pt x="489" y="573"/>
                    <a:pt x="526" y="581"/>
                    <a:pt x="561" y="581"/>
                  </a:cubicBezTo>
                  <a:cubicBezTo>
                    <a:pt x="755" y="581"/>
                    <a:pt x="877" y="300"/>
                    <a:pt x="673" y="177"/>
                  </a:cubicBezTo>
                  <a:lnTo>
                    <a:pt x="423" y="33"/>
                  </a:lnTo>
                  <a:cubicBezTo>
                    <a:pt x="383" y="10"/>
                    <a:pt x="345" y="0"/>
                    <a:pt x="31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4" name="Google Shape;23284;p82"/>
            <p:cNvSpPr/>
            <p:nvPr/>
          </p:nvSpPr>
          <p:spPr>
            <a:xfrm>
              <a:off x="1352985" y="4058290"/>
              <a:ext cx="48816" cy="30105"/>
            </a:xfrm>
            <a:custGeom>
              <a:avLst/>
              <a:gdLst/>
              <a:ahLst/>
              <a:cxnLst/>
              <a:rect l="l" t="t" r="r" b="b"/>
              <a:pathLst>
                <a:path w="1868" h="1152" extrusionOk="0">
                  <a:moveTo>
                    <a:pt x="312" y="0"/>
                  </a:moveTo>
                  <a:cubicBezTo>
                    <a:pt x="120" y="0"/>
                    <a:pt x="1" y="286"/>
                    <a:pt x="204" y="408"/>
                  </a:cubicBezTo>
                  <a:lnTo>
                    <a:pt x="1444" y="1119"/>
                  </a:lnTo>
                  <a:cubicBezTo>
                    <a:pt x="1483" y="1142"/>
                    <a:pt x="1521" y="1152"/>
                    <a:pt x="1557" y="1152"/>
                  </a:cubicBezTo>
                  <a:cubicBezTo>
                    <a:pt x="1749" y="1152"/>
                    <a:pt x="1868" y="866"/>
                    <a:pt x="1665" y="744"/>
                  </a:cubicBezTo>
                  <a:lnTo>
                    <a:pt x="425" y="33"/>
                  </a:lnTo>
                  <a:cubicBezTo>
                    <a:pt x="386" y="10"/>
                    <a:pt x="347" y="0"/>
                    <a:pt x="312"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5" name="Google Shape;23285;p82"/>
            <p:cNvSpPr/>
            <p:nvPr/>
          </p:nvSpPr>
          <p:spPr>
            <a:xfrm>
              <a:off x="1303751" y="3807339"/>
              <a:ext cx="118903" cy="366404"/>
            </a:xfrm>
            <a:custGeom>
              <a:avLst/>
              <a:gdLst/>
              <a:ahLst/>
              <a:cxnLst/>
              <a:rect l="l" t="t" r="r" b="b"/>
              <a:pathLst>
                <a:path w="4550" h="14021" extrusionOk="0">
                  <a:moveTo>
                    <a:pt x="2299" y="11559"/>
                  </a:moveTo>
                  <a:cubicBezTo>
                    <a:pt x="2905" y="11559"/>
                    <a:pt x="3203" y="12280"/>
                    <a:pt x="2780" y="12703"/>
                  </a:cubicBezTo>
                  <a:cubicBezTo>
                    <a:pt x="2643" y="12840"/>
                    <a:pt x="2473" y="12902"/>
                    <a:pt x="2307" y="12902"/>
                  </a:cubicBezTo>
                  <a:cubicBezTo>
                    <a:pt x="1960" y="12902"/>
                    <a:pt x="1626" y="12635"/>
                    <a:pt x="1626" y="12232"/>
                  </a:cubicBezTo>
                  <a:cubicBezTo>
                    <a:pt x="1626" y="11857"/>
                    <a:pt x="1934" y="11559"/>
                    <a:pt x="2299" y="11559"/>
                  </a:cubicBezTo>
                  <a:close/>
                  <a:moveTo>
                    <a:pt x="857" y="0"/>
                  </a:moveTo>
                  <a:cubicBezTo>
                    <a:pt x="414" y="0"/>
                    <a:pt x="59" y="356"/>
                    <a:pt x="59" y="798"/>
                  </a:cubicBezTo>
                  <a:cubicBezTo>
                    <a:pt x="59" y="12703"/>
                    <a:pt x="1" y="12299"/>
                    <a:pt x="193" y="12799"/>
                  </a:cubicBezTo>
                  <a:cubicBezTo>
                    <a:pt x="482" y="13530"/>
                    <a:pt x="1193" y="14020"/>
                    <a:pt x="1991" y="14020"/>
                  </a:cubicBezTo>
                  <a:lnTo>
                    <a:pt x="2761" y="14020"/>
                  </a:lnTo>
                  <a:cubicBezTo>
                    <a:pt x="3588" y="13953"/>
                    <a:pt x="4290" y="13376"/>
                    <a:pt x="4492" y="12568"/>
                  </a:cubicBezTo>
                  <a:cubicBezTo>
                    <a:pt x="4530" y="12415"/>
                    <a:pt x="4549" y="12261"/>
                    <a:pt x="4549" y="12107"/>
                  </a:cubicBezTo>
                  <a:lnTo>
                    <a:pt x="4549" y="12097"/>
                  </a:lnTo>
                  <a:lnTo>
                    <a:pt x="4549" y="808"/>
                  </a:lnTo>
                  <a:cubicBezTo>
                    <a:pt x="4549" y="356"/>
                    <a:pt x="4193" y="0"/>
                    <a:pt x="3742" y="0"/>
                  </a:cubicBezTo>
                  <a:close/>
                </a:path>
              </a:pathLst>
            </a:custGeom>
            <a:solidFill>
              <a:srgbClr val="E2E6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6" name="Google Shape;23286;p82"/>
            <p:cNvSpPr/>
            <p:nvPr/>
          </p:nvSpPr>
          <p:spPr>
            <a:xfrm>
              <a:off x="1326879" y="3807339"/>
              <a:ext cx="95776" cy="366142"/>
            </a:xfrm>
            <a:custGeom>
              <a:avLst/>
              <a:gdLst/>
              <a:ahLst/>
              <a:cxnLst/>
              <a:rect l="l" t="t" r="r" b="b"/>
              <a:pathLst>
                <a:path w="3665" h="14011" extrusionOk="0">
                  <a:moveTo>
                    <a:pt x="1428" y="11557"/>
                  </a:moveTo>
                  <a:cubicBezTo>
                    <a:pt x="1989" y="11557"/>
                    <a:pt x="2353" y="12295"/>
                    <a:pt x="1866" y="12732"/>
                  </a:cubicBezTo>
                  <a:cubicBezTo>
                    <a:pt x="1741" y="12838"/>
                    <a:pt x="1587" y="12905"/>
                    <a:pt x="1414" y="12905"/>
                  </a:cubicBezTo>
                  <a:cubicBezTo>
                    <a:pt x="674" y="12905"/>
                    <a:pt x="481" y="11876"/>
                    <a:pt x="1174" y="11607"/>
                  </a:cubicBezTo>
                  <a:cubicBezTo>
                    <a:pt x="1261" y="11573"/>
                    <a:pt x="1347" y="11557"/>
                    <a:pt x="1428" y="11557"/>
                  </a:cubicBezTo>
                  <a:close/>
                  <a:moveTo>
                    <a:pt x="876" y="0"/>
                  </a:moveTo>
                  <a:cubicBezTo>
                    <a:pt x="433" y="0"/>
                    <a:pt x="77" y="356"/>
                    <a:pt x="77" y="798"/>
                  </a:cubicBezTo>
                  <a:cubicBezTo>
                    <a:pt x="77" y="12857"/>
                    <a:pt x="1" y="12338"/>
                    <a:pt x="241" y="12886"/>
                  </a:cubicBezTo>
                  <a:cubicBezTo>
                    <a:pt x="529" y="13511"/>
                    <a:pt x="1135" y="13944"/>
                    <a:pt x="1828" y="14011"/>
                  </a:cubicBezTo>
                  <a:lnTo>
                    <a:pt x="1866" y="14011"/>
                  </a:lnTo>
                  <a:cubicBezTo>
                    <a:pt x="2876" y="13934"/>
                    <a:pt x="3655" y="13097"/>
                    <a:pt x="3664" y="12088"/>
                  </a:cubicBezTo>
                  <a:lnTo>
                    <a:pt x="3664" y="808"/>
                  </a:lnTo>
                  <a:cubicBezTo>
                    <a:pt x="3664" y="356"/>
                    <a:pt x="3299" y="0"/>
                    <a:pt x="2857" y="0"/>
                  </a:cubicBezTo>
                  <a:close/>
                </a:path>
              </a:pathLst>
            </a:custGeom>
            <a:solidFill>
              <a:srgbClr val="F7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7" name="Google Shape;23287;p82"/>
            <p:cNvSpPr/>
            <p:nvPr/>
          </p:nvSpPr>
          <p:spPr>
            <a:xfrm>
              <a:off x="1328891" y="3834230"/>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AC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8" name="Google Shape;23288;p82"/>
            <p:cNvSpPr/>
            <p:nvPr/>
          </p:nvSpPr>
          <p:spPr>
            <a:xfrm>
              <a:off x="1328891" y="3923943"/>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89" name="Google Shape;23289;p82"/>
            <p:cNvSpPr/>
            <p:nvPr/>
          </p:nvSpPr>
          <p:spPr>
            <a:xfrm>
              <a:off x="1328891" y="4012898"/>
              <a:ext cx="70140" cy="38964"/>
            </a:xfrm>
            <a:custGeom>
              <a:avLst/>
              <a:gdLst/>
              <a:ahLst/>
              <a:cxnLst/>
              <a:rect l="l" t="t" r="r" b="b"/>
              <a:pathLst>
                <a:path w="2684" h="1491" extrusionOk="0">
                  <a:moveTo>
                    <a:pt x="327" y="0"/>
                  </a:moveTo>
                  <a:cubicBezTo>
                    <a:pt x="145" y="0"/>
                    <a:pt x="0" y="154"/>
                    <a:pt x="0" y="327"/>
                  </a:cubicBezTo>
                  <a:lnTo>
                    <a:pt x="0" y="1164"/>
                  </a:lnTo>
                  <a:cubicBezTo>
                    <a:pt x="0" y="1346"/>
                    <a:pt x="145" y="1491"/>
                    <a:pt x="327" y="1491"/>
                  </a:cubicBezTo>
                  <a:lnTo>
                    <a:pt x="2356" y="1491"/>
                  </a:lnTo>
                  <a:cubicBezTo>
                    <a:pt x="2539" y="1491"/>
                    <a:pt x="2683" y="1346"/>
                    <a:pt x="2683" y="1164"/>
                  </a:cubicBezTo>
                  <a:lnTo>
                    <a:pt x="2683" y="327"/>
                  </a:lnTo>
                  <a:cubicBezTo>
                    <a:pt x="2683" y="154"/>
                    <a:pt x="2539" y="0"/>
                    <a:pt x="235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0" name="Google Shape;23290;p82"/>
            <p:cNvSpPr/>
            <p:nvPr/>
          </p:nvSpPr>
          <p:spPr>
            <a:xfrm>
              <a:off x="1387192" y="3891983"/>
              <a:ext cx="22474" cy="11394"/>
            </a:xfrm>
            <a:custGeom>
              <a:avLst/>
              <a:gdLst/>
              <a:ahLst/>
              <a:cxnLst/>
              <a:rect l="l" t="t" r="r" b="b"/>
              <a:pathLst>
                <a:path w="860" h="436" extrusionOk="0">
                  <a:moveTo>
                    <a:pt x="584" y="1"/>
                  </a:moveTo>
                  <a:cubicBezTo>
                    <a:pt x="576" y="1"/>
                    <a:pt x="567" y="1"/>
                    <a:pt x="558" y="2"/>
                  </a:cubicBezTo>
                  <a:lnTo>
                    <a:pt x="270" y="2"/>
                  </a:lnTo>
                  <a:cubicBezTo>
                    <a:pt x="0" y="21"/>
                    <a:pt x="0" y="406"/>
                    <a:pt x="270" y="435"/>
                  </a:cubicBezTo>
                  <a:lnTo>
                    <a:pt x="558" y="435"/>
                  </a:lnTo>
                  <a:cubicBezTo>
                    <a:pt x="564" y="435"/>
                    <a:pt x="570" y="435"/>
                    <a:pt x="576" y="435"/>
                  </a:cubicBezTo>
                  <a:cubicBezTo>
                    <a:pt x="857" y="435"/>
                    <a:pt x="860" y="1"/>
                    <a:pt x="584"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1" name="Google Shape;23291;p82"/>
            <p:cNvSpPr/>
            <p:nvPr/>
          </p:nvSpPr>
          <p:spPr>
            <a:xfrm>
              <a:off x="1327375" y="3891983"/>
              <a:ext cx="52396" cy="11394"/>
            </a:xfrm>
            <a:custGeom>
              <a:avLst/>
              <a:gdLst/>
              <a:ahLst/>
              <a:cxnLst/>
              <a:rect l="l" t="t" r="r" b="b"/>
              <a:pathLst>
                <a:path w="2005" h="436" extrusionOk="0">
                  <a:moveTo>
                    <a:pt x="1729" y="1"/>
                  </a:moveTo>
                  <a:cubicBezTo>
                    <a:pt x="1721" y="1"/>
                    <a:pt x="1712" y="1"/>
                    <a:pt x="1703" y="2"/>
                  </a:cubicBezTo>
                  <a:lnTo>
                    <a:pt x="270" y="2"/>
                  </a:lnTo>
                  <a:cubicBezTo>
                    <a:pt x="1" y="21"/>
                    <a:pt x="1" y="406"/>
                    <a:pt x="270" y="435"/>
                  </a:cubicBezTo>
                  <a:lnTo>
                    <a:pt x="1703" y="435"/>
                  </a:lnTo>
                  <a:cubicBezTo>
                    <a:pt x="1709" y="435"/>
                    <a:pt x="1715" y="435"/>
                    <a:pt x="1721" y="435"/>
                  </a:cubicBezTo>
                  <a:cubicBezTo>
                    <a:pt x="2002" y="435"/>
                    <a:pt x="2005" y="1"/>
                    <a:pt x="1729"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2" name="Google Shape;23292;p82"/>
            <p:cNvSpPr/>
            <p:nvPr/>
          </p:nvSpPr>
          <p:spPr>
            <a:xfrm>
              <a:off x="1326539" y="3981695"/>
              <a:ext cx="53232" cy="11394"/>
            </a:xfrm>
            <a:custGeom>
              <a:avLst/>
              <a:gdLst/>
              <a:ahLst/>
              <a:cxnLst/>
              <a:rect l="l" t="t" r="r" b="b"/>
              <a:pathLst>
                <a:path w="2037" h="436" extrusionOk="0">
                  <a:moveTo>
                    <a:pt x="276" y="1"/>
                  </a:moveTo>
                  <a:cubicBezTo>
                    <a:pt x="0" y="1"/>
                    <a:pt x="3" y="435"/>
                    <a:pt x="284" y="435"/>
                  </a:cubicBezTo>
                  <a:cubicBezTo>
                    <a:pt x="290" y="435"/>
                    <a:pt x="296" y="435"/>
                    <a:pt x="302" y="435"/>
                  </a:cubicBezTo>
                  <a:lnTo>
                    <a:pt x="1735" y="435"/>
                  </a:lnTo>
                  <a:cubicBezTo>
                    <a:pt x="1741" y="435"/>
                    <a:pt x="1747" y="435"/>
                    <a:pt x="1753" y="435"/>
                  </a:cubicBezTo>
                  <a:cubicBezTo>
                    <a:pt x="2034" y="435"/>
                    <a:pt x="2037" y="1"/>
                    <a:pt x="1761" y="1"/>
                  </a:cubicBezTo>
                  <a:cubicBezTo>
                    <a:pt x="1753" y="1"/>
                    <a:pt x="1744" y="1"/>
                    <a:pt x="1735" y="2"/>
                  </a:cubicBezTo>
                  <a:lnTo>
                    <a:pt x="302" y="2"/>
                  </a:lnTo>
                  <a:cubicBezTo>
                    <a:pt x="293" y="1"/>
                    <a:pt x="284" y="1"/>
                    <a:pt x="276"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3" name="Google Shape;23293;p82"/>
            <p:cNvSpPr/>
            <p:nvPr/>
          </p:nvSpPr>
          <p:spPr>
            <a:xfrm>
              <a:off x="1386330" y="3981695"/>
              <a:ext cx="23336" cy="11394"/>
            </a:xfrm>
            <a:custGeom>
              <a:avLst/>
              <a:gdLst/>
              <a:ahLst/>
              <a:cxnLst/>
              <a:rect l="l" t="t" r="r" b="b"/>
              <a:pathLst>
                <a:path w="893" h="436" extrusionOk="0">
                  <a:moveTo>
                    <a:pt x="277" y="1"/>
                  </a:moveTo>
                  <a:cubicBezTo>
                    <a:pt x="1" y="1"/>
                    <a:pt x="4" y="435"/>
                    <a:pt x="285" y="435"/>
                  </a:cubicBezTo>
                  <a:cubicBezTo>
                    <a:pt x="291" y="435"/>
                    <a:pt x="297" y="435"/>
                    <a:pt x="303" y="435"/>
                  </a:cubicBezTo>
                  <a:lnTo>
                    <a:pt x="591" y="435"/>
                  </a:lnTo>
                  <a:cubicBezTo>
                    <a:pt x="597" y="435"/>
                    <a:pt x="603" y="435"/>
                    <a:pt x="609" y="435"/>
                  </a:cubicBezTo>
                  <a:cubicBezTo>
                    <a:pt x="890" y="435"/>
                    <a:pt x="893" y="1"/>
                    <a:pt x="617" y="1"/>
                  </a:cubicBezTo>
                  <a:cubicBezTo>
                    <a:pt x="609" y="1"/>
                    <a:pt x="600" y="1"/>
                    <a:pt x="591" y="2"/>
                  </a:cubicBezTo>
                  <a:lnTo>
                    <a:pt x="303" y="2"/>
                  </a:lnTo>
                  <a:cubicBezTo>
                    <a:pt x="294" y="1"/>
                    <a:pt x="285" y="1"/>
                    <a:pt x="277"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4" name="Google Shape;23294;p82"/>
            <p:cNvSpPr/>
            <p:nvPr/>
          </p:nvSpPr>
          <p:spPr>
            <a:xfrm>
              <a:off x="1327375" y="4070677"/>
              <a:ext cx="52396" cy="11368"/>
            </a:xfrm>
            <a:custGeom>
              <a:avLst/>
              <a:gdLst/>
              <a:ahLst/>
              <a:cxnLst/>
              <a:rect l="l" t="t" r="r" b="b"/>
              <a:pathLst>
                <a:path w="2005" h="435" extrusionOk="0">
                  <a:moveTo>
                    <a:pt x="1721" y="0"/>
                  </a:moveTo>
                  <a:cubicBezTo>
                    <a:pt x="1715" y="0"/>
                    <a:pt x="1709" y="1"/>
                    <a:pt x="1703" y="1"/>
                  </a:cubicBezTo>
                  <a:lnTo>
                    <a:pt x="270" y="1"/>
                  </a:lnTo>
                  <a:cubicBezTo>
                    <a:pt x="1" y="20"/>
                    <a:pt x="1" y="414"/>
                    <a:pt x="270" y="434"/>
                  </a:cubicBezTo>
                  <a:lnTo>
                    <a:pt x="1703" y="434"/>
                  </a:lnTo>
                  <a:cubicBezTo>
                    <a:pt x="1709" y="434"/>
                    <a:pt x="1715" y="434"/>
                    <a:pt x="1721" y="434"/>
                  </a:cubicBezTo>
                  <a:cubicBezTo>
                    <a:pt x="2005" y="434"/>
                    <a:pt x="2005" y="0"/>
                    <a:pt x="1721"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5" name="Google Shape;23295;p82"/>
            <p:cNvSpPr/>
            <p:nvPr/>
          </p:nvSpPr>
          <p:spPr>
            <a:xfrm>
              <a:off x="1387192" y="4070677"/>
              <a:ext cx="22474" cy="11368"/>
            </a:xfrm>
            <a:custGeom>
              <a:avLst/>
              <a:gdLst/>
              <a:ahLst/>
              <a:cxnLst/>
              <a:rect l="l" t="t" r="r" b="b"/>
              <a:pathLst>
                <a:path w="860" h="435" extrusionOk="0">
                  <a:moveTo>
                    <a:pt x="576" y="0"/>
                  </a:moveTo>
                  <a:cubicBezTo>
                    <a:pt x="570" y="0"/>
                    <a:pt x="564" y="1"/>
                    <a:pt x="558" y="1"/>
                  </a:cubicBezTo>
                  <a:lnTo>
                    <a:pt x="270" y="1"/>
                  </a:lnTo>
                  <a:cubicBezTo>
                    <a:pt x="0" y="20"/>
                    <a:pt x="0" y="414"/>
                    <a:pt x="270" y="434"/>
                  </a:cubicBezTo>
                  <a:lnTo>
                    <a:pt x="558" y="434"/>
                  </a:lnTo>
                  <a:cubicBezTo>
                    <a:pt x="564" y="434"/>
                    <a:pt x="570" y="434"/>
                    <a:pt x="576" y="434"/>
                  </a:cubicBezTo>
                  <a:cubicBezTo>
                    <a:pt x="860" y="434"/>
                    <a:pt x="860" y="0"/>
                    <a:pt x="576"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296" name="Google Shape;23296;p82"/>
          <p:cNvSpPr/>
          <p:nvPr/>
        </p:nvSpPr>
        <p:spPr>
          <a:xfrm>
            <a:off x="1761821" y="3874602"/>
            <a:ext cx="40209" cy="38223"/>
          </a:xfrm>
          <a:custGeom>
            <a:avLst/>
            <a:gdLst/>
            <a:ahLst/>
            <a:cxnLst/>
            <a:rect l="l" t="t" r="r" b="b"/>
            <a:pathLst>
              <a:path w="1154" h="1097" extrusionOk="0">
                <a:moveTo>
                  <a:pt x="856" y="1"/>
                </a:moveTo>
                <a:lnTo>
                  <a:pt x="125" y="731"/>
                </a:lnTo>
                <a:cubicBezTo>
                  <a:pt x="0" y="866"/>
                  <a:pt x="87" y="1087"/>
                  <a:pt x="269" y="1097"/>
                </a:cubicBezTo>
                <a:cubicBezTo>
                  <a:pt x="423" y="1097"/>
                  <a:pt x="414" y="1030"/>
                  <a:pt x="1154" y="299"/>
                </a:cubicBezTo>
                <a:lnTo>
                  <a:pt x="85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297" name="Google Shape;23297;p82"/>
          <p:cNvGrpSpPr/>
          <p:nvPr/>
        </p:nvGrpSpPr>
        <p:grpSpPr>
          <a:xfrm>
            <a:off x="1746733" y="3855229"/>
            <a:ext cx="512999" cy="488817"/>
            <a:chOff x="1310049" y="2891421"/>
            <a:chExt cx="384749" cy="366613"/>
          </a:xfrm>
        </p:grpSpPr>
        <p:sp>
          <p:nvSpPr>
            <p:cNvPr id="23298" name="Google Shape;23298;p82"/>
            <p:cNvSpPr/>
            <p:nvPr/>
          </p:nvSpPr>
          <p:spPr>
            <a:xfrm>
              <a:off x="1310049" y="2891421"/>
              <a:ext cx="384749" cy="366613"/>
            </a:xfrm>
            <a:custGeom>
              <a:avLst/>
              <a:gdLst/>
              <a:ahLst/>
              <a:cxnLst/>
              <a:rect l="l" t="t" r="r" b="b"/>
              <a:pathLst>
                <a:path w="14723" h="14029" extrusionOk="0">
                  <a:moveTo>
                    <a:pt x="2761" y="5861"/>
                  </a:moveTo>
                  <a:cubicBezTo>
                    <a:pt x="2829" y="5861"/>
                    <a:pt x="2897" y="5886"/>
                    <a:pt x="2952" y="5942"/>
                  </a:cubicBezTo>
                  <a:lnTo>
                    <a:pt x="8126" y="11105"/>
                  </a:lnTo>
                  <a:cubicBezTo>
                    <a:pt x="8309" y="11288"/>
                    <a:pt x="8184" y="11586"/>
                    <a:pt x="7924" y="11596"/>
                  </a:cubicBezTo>
                  <a:lnTo>
                    <a:pt x="2760" y="11596"/>
                  </a:lnTo>
                  <a:cubicBezTo>
                    <a:pt x="2606" y="11596"/>
                    <a:pt x="2472" y="11461"/>
                    <a:pt x="2472" y="11307"/>
                  </a:cubicBezTo>
                  <a:lnTo>
                    <a:pt x="2472" y="6144"/>
                  </a:lnTo>
                  <a:cubicBezTo>
                    <a:pt x="2478" y="5974"/>
                    <a:pt x="2618" y="5861"/>
                    <a:pt x="2761" y="5861"/>
                  </a:cubicBezTo>
                  <a:close/>
                  <a:moveTo>
                    <a:pt x="512" y="1"/>
                  </a:moveTo>
                  <a:cubicBezTo>
                    <a:pt x="245" y="1"/>
                    <a:pt x="0" y="217"/>
                    <a:pt x="0" y="509"/>
                  </a:cubicBezTo>
                  <a:lnTo>
                    <a:pt x="0" y="13509"/>
                  </a:lnTo>
                  <a:cubicBezTo>
                    <a:pt x="0" y="13798"/>
                    <a:pt x="231" y="14029"/>
                    <a:pt x="520" y="14029"/>
                  </a:cubicBezTo>
                  <a:lnTo>
                    <a:pt x="13511" y="14029"/>
                  </a:lnTo>
                  <a:cubicBezTo>
                    <a:pt x="13905" y="14029"/>
                    <a:pt x="14155" y="13596"/>
                    <a:pt x="13953" y="13250"/>
                  </a:cubicBezTo>
                  <a:cubicBezTo>
                    <a:pt x="13905" y="13163"/>
                    <a:pt x="14722" y="13990"/>
                    <a:pt x="875" y="153"/>
                  </a:cubicBezTo>
                  <a:cubicBezTo>
                    <a:pt x="837" y="114"/>
                    <a:pt x="798" y="76"/>
                    <a:pt x="741" y="57"/>
                  </a:cubicBezTo>
                  <a:cubicBezTo>
                    <a:pt x="666" y="18"/>
                    <a:pt x="588" y="1"/>
                    <a:pt x="512" y="1"/>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299" name="Google Shape;23299;p82"/>
            <p:cNvSpPr/>
            <p:nvPr/>
          </p:nvSpPr>
          <p:spPr>
            <a:xfrm>
              <a:off x="1342218" y="2904697"/>
              <a:ext cx="324932" cy="324696"/>
            </a:xfrm>
            <a:custGeom>
              <a:avLst/>
              <a:gdLst/>
              <a:ahLst/>
              <a:cxnLst/>
              <a:rect l="l" t="t" r="r" b="b"/>
              <a:pathLst>
                <a:path w="12434" h="12425" extrusionOk="0">
                  <a:moveTo>
                    <a:pt x="1530" y="5353"/>
                  </a:moveTo>
                  <a:cubicBezTo>
                    <a:pt x="1598" y="5353"/>
                    <a:pt x="1666" y="5378"/>
                    <a:pt x="1721" y="5434"/>
                  </a:cubicBezTo>
                  <a:lnTo>
                    <a:pt x="6895" y="10597"/>
                  </a:lnTo>
                  <a:cubicBezTo>
                    <a:pt x="7068" y="10780"/>
                    <a:pt x="6953" y="11078"/>
                    <a:pt x="6693" y="11088"/>
                  </a:cubicBezTo>
                  <a:lnTo>
                    <a:pt x="1529" y="11088"/>
                  </a:lnTo>
                  <a:cubicBezTo>
                    <a:pt x="1375" y="11088"/>
                    <a:pt x="1241" y="10953"/>
                    <a:pt x="1241" y="10799"/>
                  </a:cubicBezTo>
                  <a:lnTo>
                    <a:pt x="1241" y="5636"/>
                  </a:lnTo>
                  <a:cubicBezTo>
                    <a:pt x="1247" y="5466"/>
                    <a:pt x="1387" y="5353"/>
                    <a:pt x="1530" y="5353"/>
                  </a:cubicBezTo>
                  <a:close/>
                  <a:moveTo>
                    <a:pt x="0" y="1"/>
                  </a:moveTo>
                  <a:lnTo>
                    <a:pt x="0" y="11915"/>
                  </a:lnTo>
                  <a:cubicBezTo>
                    <a:pt x="0" y="12203"/>
                    <a:pt x="231" y="12424"/>
                    <a:pt x="519" y="12424"/>
                  </a:cubicBezTo>
                  <a:lnTo>
                    <a:pt x="12434" y="12424"/>
                  </a:lnTo>
                  <a:lnTo>
                    <a:pt x="2337" y="2328"/>
                  </a:lnTo>
                  <a:lnTo>
                    <a:pt x="58" y="58"/>
                  </a:lnTo>
                  <a:lnTo>
                    <a:pt x="0"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0" name="Google Shape;23300;p82"/>
            <p:cNvSpPr/>
            <p:nvPr/>
          </p:nvSpPr>
          <p:spPr>
            <a:xfrm>
              <a:off x="1355546" y="2931848"/>
              <a:ext cx="22134" cy="19573"/>
            </a:xfrm>
            <a:custGeom>
              <a:avLst/>
              <a:gdLst/>
              <a:ahLst/>
              <a:cxnLst/>
              <a:rect l="l" t="t" r="r" b="b"/>
              <a:pathLst>
                <a:path w="847" h="749" extrusionOk="0">
                  <a:moveTo>
                    <a:pt x="538" y="0"/>
                  </a:moveTo>
                  <a:lnTo>
                    <a:pt x="163" y="385"/>
                  </a:lnTo>
                  <a:cubicBezTo>
                    <a:pt x="1" y="533"/>
                    <a:pt x="145" y="749"/>
                    <a:pt x="312" y="749"/>
                  </a:cubicBezTo>
                  <a:cubicBezTo>
                    <a:pt x="363" y="749"/>
                    <a:pt x="415" y="729"/>
                    <a:pt x="461" y="683"/>
                  </a:cubicBezTo>
                  <a:lnTo>
                    <a:pt x="846" y="308"/>
                  </a:lnTo>
                  <a:lnTo>
                    <a:pt x="538"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1" name="Google Shape;23301;p82"/>
            <p:cNvSpPr/>
            <p:nvPr/>
          </p:nvSpPr>
          <p:spPr>
            <a:xfrm>
              <a:off x="1372610" y="2957720"/>
              <a:ext cx="30680" cy="28667"/>
            </a:xfrm>
            <a:custGeom>
              <a:avLst/>
              <a:gdLst/>
              <a:ahLst/>
              <a:cxnLst/>
              <a:rect l="l" t="t" r="r" b="b"/>
              <a:pathLst>
                <a:path w="1174" h="1097" extrusionOk="0">
                  <a:moveTo>
                    <a:pt x="866" y="1"/>
                  </a:moveTo>
                  <a:lnTo>
                    <a:pt x="135" y="731"/>
                  </a:lnTo>
                  <a:cubicBezTo>
                    <a:pt x="1" y="866"/>
                    <a:pt x="97" y="1097"/>
                    <a:pt x="289" y="1097"/>
                  </a:cubicBezTo>
                  <a:cubicBezTo>
                    <a:pt x="433" y="1097"/>
                    <a:pt x="424" y="1029"/>
                    <a:pt x="117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2" name="Google Shape;23302;p82"/>
            <p:cNvSpPr/>
            <p:nvPr/>
          </p:nvSpPr>
          <p:spPr>
            <a:xfrm>
              <a:off x="1407001" y="2983356"/>
              <a:ext cx="21925" cy="19599"/>
            </a:xfrm>
            <a:custGeom>
              <a:avLst/>
              <a:gdLst/>
              <a:ahLst/>
              <a:cxnLst/>
              <a:rect l="l" t="t" r="r" b="b"/>
              <a:pathLst>
                <a:path w="839" h="750" extrusionOk="0">
                  <a:moveTo>
                    <a:pt x="541" y="0"/>
                  </a:moveTo>
                  <a:lnTo>
                    <a:pt x="156" y="375"/>
                  </a:lnTo>
                  <a:cubicBezTo>
                    <a:pt x="0" y="531"/>
                    <a:pt x="141" y="749"/>
                    <a:pt x="311" y="749"/>
                  </a:cubicBezTo>
                  <a:cubicBezTo>
                    <a:pt x="362" y="749"/>
                    <a:pt x="415" y="730"/>
                    <a:pt x="464" y="683"/>
                  </a:cubicBezTo>
                  <a:lnTo>
                    <a:pt x="839" y="308"/>
                  </a:lnTo>
                  <a:lnTo>
                    <a:pt x="541"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3" name="Google Shape;23303;p82"/>
            <p:cNvSpPr/>
            <p:nvPr/>
          </p:nvSpPr>
          <p:spPr>
            <a:xfrm>
              <a:off x="1424379" y="3009227"/>
              <a:ext cx="30444" cy="28693"/>
            </a:xfrm>
            <a:custGeom>
              <a:avLst/>
              <a:gdLst/>
              <a:ahLst/>
              <a:cxnLst/>
              <a:rect l="l" t="t" r="r" b="b"/>
              <a:pathLst>
                <a:path w="1165" h="1098" extrusionOk="0">
                  <a:moveTo>
                    <a:pt x="866" y="1"/>
                  </a:moveTo>
                  <a:lnTo>
                    <a:pt x="126" y="732"/>
                  </a:lnTo>
                  <a:cubicBezTo>
                    <a:pt x="1" y="866"/>
                    <a:pt x="97" y="1087"/>
                    <a:pt x="279" y="1097"/>
                  </a:cubicBezTo>
                  <a:cubicBezTo>
                    <a:pt x="424" y="1097"/>
                    <a:pt x="41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4" name="Google Shape;23304;p82"/>
            <p:cNvSpPr/>
            <p:nvPr/>
          </p:nvSpPr>
          <p:spPr>
            <a:xfrm>
              <a:off x="1458769" y="3035124"/>
              <a:ext cx="21925" cy="19338"/>
            </a:xfrm>
            <a:custGeom>
              <a:avLst/>
              <a:gdLst/>
              <a:ahLst/>
              <a:cxnLst/>
              <a:rect l="l" t="t" r="r" b="b"/>
              <a:pathLst>
                <a:path w="839" h="740" extrusionOk="0">
                  <a:moveTo>
                    <a:pt x="540" y="0"/>
                  </a:moveTo>
                  <a:lnTo>
                    <a:pt x="156" y="375"/>
                  </a:lnTo>
                  <a:cubicBezTo>
                    <a:pt x="1" y="523"/>
                    <a:pt x="141" y="739"/>
                    <a:pt x="306" y="739"/>
                  </a:cubicBezTo>
                  <a:cubicBezTo>
                    <a:pt x="356" y="739"/>
                    <a:pt x="407" y="720"/>
                    <a:pt x="454" y="673"/>
                  </a:cubicBezTo>
                  <a:lnTo>
                    <a:pt x="839" y="298"/>
                  </a:lnTo>
                  <a:lnTo>
                    <a:pt x="540"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5" name="Google Shape;23305;p82"/>
            <p:cNvSpPr/>
            <p:nvPr/>
          </p:nvSpPr>
          <p:spPr>
            <a:xfrm>
              <a:off x="1475886" y="3060995"/>
              <a:ext cx="30444" cy="28667"/>
            </a:xfrm>
            <a:custGeom>
              <a:avLst/>
              <a:gdLst/>
              <a:ahLst/>
              <a:cxnLst/>
              <a:rect l="l" t="t" r="r" b="b"/>
              <a:pathLst>
                <a:path w="1165" h="1097" extrusionOk="0">
                  <a:moveTo>
                    <a:pt x="866" y="1"/>
                  </a:moveTo>
                  <a:lnTo>
                    <a:pt x="136" y="732"/>
                  </a:lnTo>
                  <a:cubicBezTo>
                    <a:pt x="1" y="866"/>
                    <a:pt x="97" y="1087"/>
                    <a:pt x="289" y="1097"/>
                  </a:cubicBezTo>
                  <a:cubicBezTo>
                    <a:pt x="434" y="1097"/>
                    <a:pt x="424" y="1030"/>
                    <a:pt x="1164" y="299"/>
                  </a:cubicBezTo>
                  <a:lnTo>
                    <a:pt x="866"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6" name="Google Shape;23306;p82"/>
            <p:cNvSpPr/>
            <p:nvPr/>
          </p:nvSpPr>
          <p:spPr>
            <a:xfrm>
              <a:off x="1510276" y="3086631"/>
              <a:ext cx="21925" cy="19599"/>
            </a:xfrm>
            <a:custGeom>
              <a:avLst/>
              <a:gdLst/>
              <a:ahLst/>
              <a:cxnLst/>
              <a:rect l="l" t="t" r="r" b="b"/>
              <a:pathLst>
                <a:path w="839" h="750" extrusionOk="0">
                  <a:moveTo>
                    <a:pt x="541" y="1"/>
                  </a:moveTo>
                  <a:lnTo>
                    <a:pt x="156" y="376"/>
                  </a:lnTo>
                  <a:cubicBezTo>
                    <a:pt x="1" y="531"/>
                    <a:pt x="142" y="749"/>
                    <a:pt x="307" y="749"/>
                  </a:cubicBezTo>
                  <a:cubicBezTo>
                    <a:pt x="356" y="749"/>
                    <a:pt x="408" y="730"/>
                    <a:pt x="454" y="683"/>
                  </a:cubicBezTo>
                  <a:lnTo>
                    <a:pt x="839" y="308"/>
                  </a:lnTo>
                  <a:lnTo>
                    <a:pt x="541"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7" name="Google Shape;23307;p82"/>
            <p:cNvSpPr/>
            <p:nvPr/>
          </p:nvSpPr>
          <p:spPr>
            <a:xfrm>
              <a:off x="1527655" y="3112267"/>
              <a:ext cx="30444" cy="28667"/>
            </a:xfrm>
            <a:custGeom>
              <a:avLst/>
              <a:gdLst/>
              <a:ahLst/>
              <a:cxnLst/>
              <a:rect l="l" t="t" r="r" b="b"/>
              <a:pathLst>
                <a:path w="1165" h="1097" extrusionOk="0">
                  <a:moveTo>
                    <a:pt x="857" y="0"/>
                  </a:moveTo>
                  <a:lnTo>
                    <a:pt x="126" y="741"/>
                  </a:lnTo>
                  <a:cubicBezTo>
                    <a:pt x="1" y="875"/>
                    <a:pt x="97" y="1097"/>
                    <a:pt x="280" y="1097"/>
                  </a:cubicBezTo>
                  <a:cubicBezTo>
                    <a:pt x="424" y="1097"/>
                    <a:pt x="414" y="1029"/>
                    <a:pt x="1164" y="299"/>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8" name="Google Shape;23308;p82"/>
            <p:cNvSpPr/>
            <p:nvPr/>
          </p:nvSpPr>
          <p:spPr>
            <a:xfrm>
              <a:off x="1578639" y="3164036"/>
              <a:ext cx="31228" cy="28876"/>
            </a:xfrm>
            <a:custGeom>
              <a:avLst/>
              <a:gdLst/>
              <a:ahLst/>
              <a:cxnLst/>
              <a:rect l="l" t="t" r="r" b="b"/>
              <a:pathLst>
                <a:path w="1195" h="1105" extrusionOk="0">
                  <a:moveTo>
                    <a:pt x="887" y="0"/>
                  </a:moveTo>
                  <a:lnTo>
                    <a:pt x="156" y="731"/>
                  </a:lnTo>
                  <a:cubicBezTo>
                    <a:pt x="0" y="887"/>
                    <a:pt x="141" y="1105"/>
                    <a:pt x="306" y="1105"/>
                  </a:cubicBezTo>
                  <a:cubicBezTo>
                    <a:pt x="356" y="1105"/>
                    <a:pt x="407" y="1085"/>
                    <a:pt x="454" y="1039"/>
                  </a:cubicBezTo>
                  <a:lnTo>
                    <a:pt x="1194" y="308"/>
                  </a:lnTo>
                  <a:lnTo>
                    <a:pt x="88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09" name="Google Shape;23309;p82"/>
            <p:cNvSpPr/>
            <p:nvPr/>
          </p:nvSpPr>
          <p:spPr>
            <a:xfrm>
              <a:off x="1614101" y="3189907"/>
              <a:ext cx="21403" cy="19390"/>
            </a:xfrm>
            <a:custGeom>
              <a:avLst/>
              <a:gdLst/>
              <a:ahLst/>
              <a:cxnLst/>
              <a:rect l="l" t="t" r="r" b="b"/>
              <a:pathLst>
                <a:path w="819" h="742" extrusionOk="0">
                  <a:moveTo>
                    <a:pt x="520" y="1"/>
                  </a:moveTo>
                  <a:lnTo>
                    <a:pt x="135" y="376"/>
                  </a:lnTo>
                  <a:cubicBezTo>
                    <a:pt x="1" y="510"/>
                    <a:pt x="97" y="741"/>
                    <a:pt x="289" y="741"/>
                  </a:cubicBezTo>
                  <a:cubicBezTo>
                    <a:pt x="424" y="741"/>
                    <a:pt x="453" y="664"/>
                    <a:pt x="818" y="299"/>
                  </a:cubicBez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0" name="Google Shape;23310;p82"/>
            <p:cNvSpPr/>
            <p:nvPr/>
          </p:nvSpPr>
          <p:spPr>
            <a:xfrm>
              <a:off x="1630930" y="3215804"/>
              <a:ext cx="30444" cy="28406"/>
            </a:xfrm>
            <a:custGeom>
              <a:avLst/>
              <a:gdLst/>
              <a:ahLst/>
              <a:cxnLst/>
              <a:rect l="l" t="t" r="r" b="b"/>
              <a:pathLst>
                <a:path w="1165" h="1087" extrusionOk="0">
                  <a:moveTo>
                    <a:pt x="857" y="0"/>
                  </a:moveTo>
                  <a:lnTo>
                    <a:pt x="126" y="731"/>
                  </a:lnTo>
                  <a:cubicBezTo>
                    <a:pt x="1" y="866"/>
                    <a:pt x="97" y="1087"/>
                    <a:pt x="280" y="1087"/>
                  </a:cubicBezTo>
                  <a:cubicBezTo>
                    <a:pt x="424" y="1087"/>
                    <a:pt x="414" y="1020"/>
                    <a:pt x="1165" y="298"/>
                  </a:cubicBezTo>
                  <a:lnTo>
                    <a:pt x="857" y="0"/>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1" name="Google Shape;23311;p82"/>
            <p:cNvSpPr/>
            <p:nvPr/>
          </p:nvSpPr>
          <p:spPr>
            <a:xfrm>
              <a:off x="1562332" y="3138138"/>
              <a:ext cx="21403" cy="19286"/>
            </a:xfrm>
            <a:custGeom>
              <a:avLst/>
              <a:gdLst/>
              <a:ahLst/>
              <a:cxnLst/>
              <a:rect l="l" t="t" r="r" b="b"/>
              <a:pathLst>
                <a:path w="819" h="738" extrusionOk="0">
                  <a:moveTo>
                    <a:pt x="520" y="1"/>
                  </a:moveTo>
                  <a:lnTo>
                    <a:pt x="135" y="376"/>
                  </a:lnTo>
                  <a:cubicBezTo>
                    <a:pt x="0" y="533"/>
                    <a:pt x="140" y="738"/>
                    <a:pt x="304" y="738"/>
                  </a:cubicBezTo>
                  <a:cubicBezTo>
                    <a:pt x="351" y="738"/>
                    <a:pt x="399" y="722"/>
                    <a:pt x="443" y="684"/>
                  </a:cubicBezTo>
                  <a:lnTo>
                    <a:pt x="818" y="309"/>
                  </a:lnTo>
                  <a:lnTo>
                    <a:pt x="520" y="1"/>
                  </a:ln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12" name="Google Shape;23312;p82"/>
          <p:cNvGrpSpPr/>
          <p:nvPr/>
        </p:nvGrpSpPr>
        <p:grpSpPr>
          <a:xfrm>
            <a:off x="1132897" y="3855125"/>
            <a:ext cx="511291" cy="488887"/>
            <a:chOff x="849673" y="2891343"/>
            <a:chExt cx="383468" cy="366665"/>
          </a:xfrm>
        </p:grpSpPr>
        <p:sp>
          <p:nvSpPr>
            <p:cNvPr id="23313" name="Google Shape;23313;p82"/>
            <p:cNvSpPr/>
            <p:nvPr/>
          </p:nvSpPr>
          <p:spPr>
            <a:xfrm>
              <a:off x="849673" y="2976561"/>
              <a:ext cx="322188" cy="281447"/>
            </a:xfrm>
            <a:custGeom>
              <a:avLst/>
              <a:gdLst/>
              <a:ahLst/>
              <a:cxnLst/>
              <a:rect l="l" t="t" r="r" b="b"/>
              <a:pathLst>
                <a:path w="12329" h="10770" extrusionOk="0">
                  <a:moveTo>
                    <a:pt x="9525" y="7316"/>
                  </a:moveTo>
                  <a:cubicBezTo>
                    <a:pt x="9710" y="7316"/>
                    <a:pt x="9896" y="7370"/>
                    <a:pt x="10059" y="7482"/>
                  </a:cubicBezTo>
                  <a:cubicBezTo>
                    <a:pt x="10761" y="7963"/>
                    <a:pt x="10530" y="9040"/>
                    <a:pt x="9703" y="9203"/>
                  </a:cubicBezTo>
                  <a:cubicBezTo>
                    <a:pt x="9641" y="9215"/>
                    <a:pt x="9581" y="9220"/>
                    <a:pt x="9522" y="9220"/>
                  </a:cubicBezTo>
                  <a:cubicBezTo>
                    <a:pt x="8790" y="9220"/>
                    <a:pt x="8297" y="8382"/>
                    <a:pt x="8742" y="7732"/>
                  </a:cubicBezTo>
                  <a:cubicBezTo>
                    <a:pt x="8921" y="7462"/>
                    <a:pt x="9221" y="7316"/>
                    <a:pt x="9525" y="7316"/>
                  </a:cubicBezTo>
                  <a:close/>
                  <a:moveTo>
                    <a:pt x="5338" y="1"/>
                  </a:moveTo>
                  <a:cubicBezTo>
                    <a:pt x="3781" y="1"/>
                    <a:pt x="2332" y="778"/>
                    <a:pt x="1453" y="2059"/>
                  </a:cubicBezTo>
                  <a:cubicBezTo>
                    <a:pt x="1" y="4213"/>
                    <a:pt x="558" y="7145"/>
                    <a:pt x="2703" y="8607"/>
                  </a:cubicBezTo>
                  <a:cubicBezTo>
                    <a:pt x="2703" y="8607"/>
                    <a:pt x="5578" y="10769"/>
                    <a:pt x="8408" y="10769"/>
                  </a:cubicBezTo>
                  <a:cubicBezTo>
                    <a:pt x="9657" y="10769"/>
                    <a:pt x="10896" y="10349"/>
                    <a:pt x="11877" y="9136"/>
                  </a:cubicBezTo>
                  <a:lnTo>
                    <a:pt x="11896" y="9117"/>
                  </a:lnTo>
                  <a:cubicBezTo>
                    <a:pt x="11973" y="9001"/>
                    <a:pt x="12030" y="8876"/>
                    <a:pt x="12078" y="8751"/>
                  </a:cubicBezTo>
                  <a:cubicBezTo>
                    <a:pt x="12328" y="7972"/>
                    <a:pt x="11953" y="7126"/>
                    <a:pt x="11213" y="6799"/>
                  </a:cubicBezTo>
                  <a:cubicBezTo>
                    <a:pt x="11040" y="6732"/>
                    <a:pt x="10876" y="6636"/>
                    <a:pt x="10723" y="6530"/>
                  </a:cubicBezTo>
                  <a:cubicBezTo>
                    <a:pt x="10723" y="6530"/>
                    <a:pt x="9348" y="5751"/>
                    <a:pt x="9405" y="4097"/>
                  </a:cubicBezTo>
                  <a:cubicBezTo>
                    <a:pt x="9405" y="4030"/>
                    <a:pt x="9405" y="3963"/>
                    <a:pt x="9415" y="3886"/>
                  </a:cubicBezTo>
                  <a:cubicBezTo>
                    <a:pt x="9501" y="3068"/>
                    <a:pt x="9290" y="2251"/>
                    <a:pt x="8809" y="1587"/>
                  </a:cubicBezTo>
                  <a:cubicBezTo>
                    <a:pt x="8588" y="1289"/>
                    <a:pt x="8309" y="1020"/>
                    <a:pt x="8001" y="809"/>
                  </a:cubicBezTo>
                  <a:cubicBezTo>
                    <a:pt x="7222" y="280"/>
                    <a:pt x="6309" y="1"/>
                    <a:pt x="5366" y="1"/>
                  </a:cubicBezTo>
                  <a:cubicBezTo>
                    <a:pt x="5357" y="1"/>
                    <a:pt x="5347" y="1"/>
                    <a:pt x="5338" y="1"/>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4" name="Google Shape;23314;p82"/>
            <p:cNvSpPr/>
            <p:nvPr/>
          </p:nvSpPr>
          <p:spPr>
            <a:xfrm>
              <a:off x="867260" y="2976561"/>
              <a:ext cx="304600" cy="258947"/>
            </a:xfrm>
            <a:custGeom>
              <a:avLst/>
              <a:gdLst/>
              <a:ahLst/>
              <a:cxnLst/>
              <a:rect l="l" t="t" r="r" b="b"/>
              <a:pathLst>
                <a:path w="11656" h="9909" extrusionOk="0">
                  <a:moveTo>
                    <a:pt x="8856" y="7317"/>
                  </a:moveTo>
                  <a:cubicBezTo>
                    <a:pt x="9033" y="7317"/>
                    <a:pt x="9216" y="7368"/>
                    <a:pt x="9386" y="7482"/>
                  </a:cubicBezTo>
                  <a:cubicBezTo>
                    <a:pt x="9819" y="7771"/>
                    <a:pt x="9934" y="8367"/>
                    <a:pt x="9636" y="8799"/>
                  </a:cubicBezTo>
                  <a:cubicBezTo>
                    <a:pt x="9445" y="9084"/>
                    <a:pt x="9152" y="9216"/>
                    <a:pt x="8861" y="9216"/>
                  </a:cubicBezTo>
                  <a:cubicBezTo>
                    <a:pt x="8436" y="9216"/>
                    <a:pt x="8016" y="8935"/>
                    <a:pt x="7924" y="8444"/>
                  </a:cubicBezTo>
                  <a:cubicBezTo>
                    <a:pt x="7801" y="7817"/>
                    <a:pt x="8301" y="7317"/>
                    <a:pt x="8856" y="7317"/>
                  </a:cubicBezTo>
                  <a:close/>
                  <a:moveTo>
                    <a:pt x="4693" y="1"/>
                  </a:moveTo>
                  <a:cubicBezTo>
                    <a:pt x="3376" y="1"/>
                    <a:pt x="2116" y="549"/>
                    <a:pt x="1222" y="1510"/>
                  </a:cubicBezTo>
                  <a:cubicBezTo>
                    <a:pt x="1" y="3655"/>
                    <a:pt x="636" y="6367"/>
                    <a:pt x="2664" y="7751"/>
                  </a:cubicBezTo>
                  <a:cubicBezTo>
                    <a:pt x="2664" y="7751"/>
                    <a:pt x="5536" y="9909"/>
                    <a:pt x="8365" y="9909"/>
                  </a:cubicBezTo>
                  <a:cubicBezTo>
                    <a:pt x="9434" y="9909"/>
                    <a:pt x="10496" y="9601"/>
                    <a:pt x="11396" y="8751"/>
                  </a:cubicBezTo>
                  <a:cubicBezTo>
                    <a:pt x="11655" y="7972"/>
                    <a:pt x="11280" y="7126"/>
                    <a:pt x="10540" y="6799"/>
                  </a:cubicBezTo>
                  <a:cubicBezTo>
                    <a:pt x="10367" y="6732"/>
                    <a:pt x="10203" y="6636"/>
                    <a:pt x="10050" y="6530"/>
                  </a:cubicBezTo>
                  <a:cubicBezTo>
                    <a:pt x="10050" y="6530"/>
                    <a:pt x="8675" y="5751"/>
                    <a:pt x="8732" y="4097"/>
                  </a:cubicBezTo>
                  <a:cubicBezTo>
                    <a:pt x="8732" y="4030"/>
                    <a:pt x="8732" y="3963"/>
                    <a:pt x="8742" y="3886"/>
                  </a:cubicBezTo>
                  <a:cubicBezTo>
                    <a:pt x="8828" y="3068"/>
                    <a:pt x="8617" y="2251"/>
                    <a:pt x="8136" y="1587"/>
                  </a:cubicBezTo>
                  <a:cubicBezTo>
                    <a:pt x="7915" y="1289"/>
                    <a:pt x="7636" y="1020"/>
                    <a:pt x="7328" y="809"/>
                  </a:cubicBezTo>
                  <a:cubicBezTo>
                    <a:pt x="6549" y="280"/>
                    <a:pt x="5636" y="1"/>
                    <a:pt x="4693" y="1"/>
                  </a:cubicBezTo>
                  <a:close/>
                </a:path>
              </a:pathLst>
            </a:custGeom>
            <a:solidFill>
              <a:srgbClr val="EA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5" name="Google Shape;23315;p82"/>
            <p:cNvSpPr/>
            <p:nvPr/>
          </p:nvSpPr>
          <p:spPr>
            <a:xfrm>
              <a:off x="947173" y="3018948"/>
              <a:ext cx="81952" cy="50122"/>
            </a:xfrm>
            <a:custGeom>
              <a:avLst/>
              <a:gdLst/>
              <a:ahLst/>
              <a:cxnLst/>
              <a:rect l="l" t="t" r="r" b="b"/>
              <a:pathLst>
                <a:path w="3136" h="1918" extrusionOk="0">
                  <a:moveTo>
                    <a:pt x="2688" y="0"/>
                  </a:moveTo>
                  <a:cubicBezTo>
                    <a:pt x="2671" y="0"/>
                    <a:pt x="2654" y="1"/>
                    <a:pt x="2636" y="4"/>
                  </a:cubicBezTo>
                  <a:lnTo>
                    <a:pt x="1607" y="52"/>
                  </a:lnTo>
                  <a:lnTo>
                    <a:pt x="1001" y="90"/>
                  </a:lnTo>
                  <a:cubicBezTo>
                    <a:pt x="760" y="100"/>
                    <a:pt x="558" y="302"/>
                    <a:pt x="558" y="552"/>
                  </a:cubicBezTo>
                  <a:lnTo>
                    <a:pt x="558" y="571"/>
                  </a:lnTo>
                  <a:cubicBezTo>
                    <a:pt x="568" y="677"/>
                    <a:pt x="607" y="783"/>
                    <a:pt x="683" y="860"/>
                  </a:cubicBezTo>
                  <a:cubicBezTo>
                    <a:pt x="712" y="908"/>
                    <a:pt x="683" y="975"/>
                    <a:pt x="626" y="975"/>
                  </a:cubicBezTo>
                  <a:lnTo>
                    <a:pt x="462" y="985"/>
                  </a:lnTo>
                  <a:cubicBezTo>
                    <a:pt x="203" y="1004"/>
                    <a:pt x="1" y="1225"/>
                    <a:pt x="10" y="1485"/>
                  </a:cubicBezTo>
                  <a:cubicBezTo>
                    <a:pt x="29" y="1729"/>
                    <a:pt x="231" y="1918"/>
                    <a:pt x="482" y="1918"/>
                  </a:cubicBezTo>
                  <a:cubicBezTo>
                    <a:pt x="488" y="1918"/>
                    <a:pt x="495" y="1918"/>
                    <a:pt x="501" y="1917"/>
                  </a:cubicBezTo>
                  <a:lnTo>
                    <a:pt x="1010" y="1889"/>
                  </a:lnTo>
                  <a:lnTo>
                    <a:pt x="1126" y="1889"/>
                  </a:lnTo>
                  <a:lnTo>
                    <a:pt x="2126" y="1841"/>
                  </a:lnTo>
                  <a:cubicBezTo>
                    <a:pt x="2376" y="1831"/>
                    <a:pt x="2568" y="1629"/>
                    <a:pt x="2578" y="1389"/>
                  </a:cubicBezTo>
                  <a:cubicBezTo>
                    <a:pt x="2587" y="1273"/>
                    <a:pt x="2549" y="1167"/>
                    <a:pt x="2482" y="1081"/>
                  </a:cubicBezTo>
                  <a:cubicBezTo>
                    <a:pt x="2434" y="1023"/>
                    <a:pt x="2472" y="937"/>
                    <a:pt x="2539" y="937"/>
                  </a:cubicBezTo>
                  <a:lnTo>
                    <a:pt x="2693" y="927"/>
                  </a:lnTo>
                  <a:cubicBezTo>
                    <a:pt x="2943" y="917"/>
                    <a:pt x="3136" y="715"/>
                    <a:pt x="3136" y="465"/>
                  </a:cubicBezTo>
                  <a:cubicBezTo>
                    <a:pt x="3136" y="456"/>
                    <a:pt x="3136" y="446"/>
                    <a:pt x="3126" y="437"/>
                  </a:cubicBezTo>
                  <a:cubicBezTo>
                    <a:pt x="3116" y="254"/>
                    <a:pt x="2991" y="90"/>
                    <a:pt x="2818" y="23"/>
                  </a:cubicBezTo>
                  <a:cubicBezTo>
                    <a:pt x="2776" y="9"/>
                    <a:pt x="2734" y="0"/>
                    <a:pt x="2688" y="0"/>
                  </a:cubicBezTo>
                  <a:close/>
                </a:path>
              </a:pathLst>
            </a:custGeom>
            <a:solidFill>
              <a:srgbClr val="B8C6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6" name="Google Shape;23316;p82"/>
            <p:cNvSpPr/>
            <p:nvPr/>
          </p:nvSpPr>
          <p:spPr>
            <a:xfrm>
              <a:off x="967792" y="3018791"/>
              <a:ext cx="61333" cy="49521"/>
            </a:xfrm>
            <a:custGeom>
              <a:avLst/>
              <a:gdLst/>
              <a:ahLst/>
              <a:cxnLst/>
              <a:rect l="l" t="t" r="r" b="b"/>
              <a:pathLst>
                <a:path w="2347" h="1895" extrusionOk="0">
                  <a:moveTo>
                    <a:pt x="1856" y="0"/>
                  </a:moveTo>
                  <a:lnTo>
                    <a:pt x="827" y="58"/>
                  </a:lnTo>
                  <a:cubicBezTo>
                    <a:pt x="673" y="144"/>
                    <a:pt x="587" y="308"/>
                    <a:pt x="587" y="481"/>
                  </a:cubicBezTo>
                  <a:lnTo>
                    <a:pt x="587" y="510"/>
                  </a:lnTo>
                  <a:cubicBezTo>
                    <a:pt x="587" y="616"/>
                    <a:pt x="635" y="721"/>
                    <a:pt x="702" y="808"/>
                  </a:cubicBezTo>
                  <a:cubicBezTo>
                    <a:pt x="750" y="856"/>
                    <a:pt x="712" y="933"/>
                    <a:pt x="645" y="933"/>
                  </a:cubicBezTo>
                  <a:lnTo>
                    <a:pt x="481" y="943"/>
                  </a:lnTo>
                  <a:cubicBezTo>
                    <a:pt x="212" y="962"/>
                    <a:pt x="0" y="1193"/>
                    <a:pt x="10" y="1462"/>
                  </a:cubicBezTo>
                  <a:cubicBezTo>
                    <a:pt x="29" y="1664"/>
                    <a:pt x="154" y="1827"/>
                    <a:pt x="337" y="1895"/>
                  </a:cubicBezTo>
                  <a:lnTo>
                    <a:pt x="1337" y="1847"/>
                  </a:lnTo>
                  <a:cubicBezTo>
                    <a:pt x="1587" y="1837"/>
                    <a:pt x="1779" y="1635"/>
                    <a:pt x="1789" y="1395"/>
                  </a:cubicBezTo>
                  <a:cubicBezTo>
                    <a:pt x="1798" y="1279"/>
                    <a:pt x="1760" y="1173"/>
                    <a:pt x="1693" y="1087"/>
                  </a:cubicBezTo>
                  <a:cubicBezTo>
                    <a:pt x="1645" y="1029"/>
                    <a:pt x="1683" y="943"/>
                    <a:pt x="1750" y="943"/>
                  </a:cubicBezTo>
                  <a:lnTo>
                    <a:pt x="1904" y="933"/>
                  </a:lnTo>
                  <a:cubicBezTo>
                    <a:pt x="2154" y="923"/>
                    <a:pt x="2347" y="721"/>
                    <a:pt x="2347" y="471"/>
                  </a:cubicBezTo>
                  <a:cubicBezTo>
                    <a:pt x="2347" y="462"/>
                    <a:pt x="2347" y="452"/>
                    <a:pt x="2347" y="443"/>
                  </a:cubicBezTo>
                  <a:cubicBezTo>
                    <a:pt x="2337" y="260"/>
                    <a:pt x="2212" y="96"/>
                    <a:pt x="2039" y="29"/>
                  </a:cubicBezTo>
                  <a:cubicBezTo>
                    <a:pt x="1981" y="10"/>
                    <a:pt x="1923" y="0"/>
                    <a:pt x="1856"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7" name="Google Shape;23317;p82"/>
            <p:cNvSpPr/>
            <p:nvPr/>
          </p:nvSpPr>
          <p:spPr>
            <a:xfrm>
              <a:off x="992174" y="3104663"/>
              <a:ext cx="65357" cy="72831"/>
            </a:xfrm>
            <a:custGeom>
              <a:avLst/>
              <a:gdLst/>
              <a:ahLst/>
              <a:cxnLst/>
              <a:rect l="l" t="t" r="r" b="b"/>
              <a:pathLst>
                <a:path w="2501" h="2787" extrusionOk="0">
                  <a:moveTo>
                    <a:pt x="2031" y="1"/>
                  </a:moveTo>
                  <a:cubicBezTo>
                    <a:pt x="1953" y="1"/>
                    <a:pt x="1873" y="20"/>
                    <a:pt x="1798" y="61"/>
                  </a:cubicBezTo>
                  <a:lnTo>
                    <a:pt x="952" y="541"/>
                  </a:lnTo>
                  <a:lnTo>
                    <a:pt x="375" y="868"/>
                  </a:lnTo>
                  <a:cubicBezTo>
                    <a:pt x="231" y="945"/>
                    <a:pt x="135" y="1109"/>
                    <a:pt x="135" y="1272"/>
                  </a:cubicBezTo>
                  <a:cubicBezTo>
                    <a:pt x="135" y="1416"/>
                    <a:pt x="202" y="1551"/>
                    <a:pt x="317" y="1638"/>
                  </a:cubicBezTo>
                  <a:cubicBezTo>
                    <a:pt x="414" y="1705"/>
                    <a:pt x="404" y="1859"/>
                    <a:pt x="298" y="1917"/>
                  </a:cubicBezTo>
                  <a:lnTo>
                    <a:pt x="288" y="1917"/>
                  </a:lnTo>
                  <a:cubicBezTo>
                    <a:pt x="87" y="2032"/>
                    <a:pt x="0" y="2272"/>
                    <a:pt x="77" y="2484"/>
                  </a:cubicBezTo>
                  <a:cubicBezTo>
                    <a:pt x="145" y="2674"/>
                    <a:pt x="322" y="2787"/>
                    <a:pt x="509" y="2787"/>
                  </a:cubicBezTo>
                  <a:cubicBezTo>
                    <a:pt x="587" y="2787"/>
                    <a:pt x="667" y="2767"/>
                    <a:pt x="740" y="2724"/>
                  </a:cubicBezTo>
                  <a:lnTo>
                    <a:pt x="1183" y="2474"/>
                  </a:lnTo>
                  <a:lnTo>
                    <a:pt x="2154" y="1926"/>
                  </a:lnTo>
                  <a:cubicBezTo>
                    <a:pt x="2356" y="1811"/>
                    <a:pt x="2452" y="1570"/>
                    <a:pt x="2366" y="1349"/>
                  </a:cubicBezTo>
                  <a:cubicBezTo>
                    <a:pt x="2317" y="1224"/>
                    <a:pt x="2221" y="1128"/>
                    <a:pt x="2096" y="1080"/>
                  </a:cubicBezTo>
                  <a:cubicBezTo>
                    <a:pt x="2048" y="1061"/>
                    <a:pt x="2039" y="993"/>
                    <a:pt x="2087" y="965"/>
                  </a:cubicBezTo>
                  <a:lnTo>
                    <a:pt x="2260" y="868"/>
                  </a:lnTo>
                  <a:cubicBezTo>
                    <a:pt x="2404" y="791"/>
                    <a:pt x="2491" y="628"/>
                    <a:pt x="2500" y="465"/>
                  </a:cubicBezTo>
                  <a:cubicBezTo>
                    <a:pt x="2491" y="388"/>
                    <a:pt x="2471" y="301"/>
                    <a:pt x="2433" y="234"/>
                  </a:cubicBezTo>
                  <a:cubicBezTo>
                    <a:pt x="2348" y="84"/>
                    <a:pt x="2194" y="1"/>
                    <a:pt x="203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8" name="Google Shape;23318;p82"/>
            <p:cNvSpPr/>
            <p:nvPr/>
          </p:nvSpPr>
          <p:spPr>
            <a:xfrm>
              <a:off x="1009499" y="3104427"/>
              <a:ext cx="48032" cy="64913"/>
            </a:xfrm>
            <a:custGeom>
              <a:avLst/>
              <a:gdLst/>
              <a:ahLst/>
              <a:cxnLst/>
              <a:rect l="l" t="t" r="r" b="b"/>
              <a:pathLst>
                <a:path w="1838" h="2484" extrusionOk="0">
                  <a:moveTo>
                    <a:pt x="1368" y="0"/>
                  </a:moveTo>
                  <a:cubicBezTo>
                    <a:pt x="1290" y="0"/>
                    <a:pt x="1210" y="19"/>
                    <a:pt x="1135" y="60"/>
                  </a:cubicBezTo>
                  <a:lnTo>
                    <a:pt x="289" y="541"/>
                  </a:lnTo>
                  <a:cubicBezTo>
                    <a:pt x="202" y="637"/>
                    <a:pt x="145" y="762"/>
                    <a:pt x="154" y="887"/>
                  </a:cubicBezTo>
                  <a:cubicBezTo>
                    <a:pt x="145" y="974"/>
                    <a:pt x="174" y="1060"/>
                    <a:pt x="212" y="1127"/>
                  </a:cubicBezTo>
                  <a:cubicBezTo>
                    <a:pt x="241" y="1185"/>
                    <a:pt x="279" y="1233"/>
                    <a:pt x="337" y="1272"/>
                  </a:cubicBezTo>
                  <a:cubicBezTo>
                    <a:pt x="433" y="1349"/>
                    <a:pt x="424" y="1502"/>
                    <a:pt x="308" y="1570"/>
                  </a:cubicBezTo>
                  <a:cubicBezTo>
                    <a:pt x="97" y="1695"/>
                    <a:pt x="1" y="1945"/>
                    <a:pt x="77" y="2166"/>
                  </a:cubicBezTo>
                  <a:cubicBezTo>
                    <a:pt x="145" y="2358"/>
                    <a:pt x="318" y="2474"/>
                    <a:pt x="520" y="2483"/>
                  </a:cubicBezTo>
                  <a:lnTo>
                    <a:pt x="1491" y="1935"/>
                  </a:lnTo>
                  <a:cubicBezTo>
                    <a:pt x="1693" y="1820"/>
                    <a:pt x="1789" y="1579"/>
                    <a:pt x="1703" y="1358"/>
                  </a:cubicBezTo>
                  <a:cubicBezTo>
                    <a:pt x="1654" y="1233"/>
                    <a:pt x="1558" y="1127"/>
                    <a:pt x="1433" y="1089"/>
                  </a:cubicBezTo>
                  <a:cubicBezTo>
                    <a:pt x="1385" y="1060"/>
                    <a:pt x="1376" y="993"/>
                    <a:pt x="1424" y="964"/>
                  </a:cubicBezTo>
                  <a:lnTo>
                    <a:pt x="1597" y="868"/>
                  </a:lnTo>
                  <a:cubicBezTo>
                    <a:pt x="1741" y="791"/>
                    <a:pt x="1828" y="637"/>
                    <a:pt x="1837" y="464"/>
                  </a:cubicBezTo>
                  <a:cubicBezTo>
                    <a:pt x="1828" y="387"/>
                    <a:pt x="1808" y="310"/>
                    <a:pt x="1770" y="233"/>
                  </a:cubicBezTo>
                  <a:cubicBezTo>
                    <a:pt x="1685" y="84"/>
                    <a:pt x="1531" y="0"/>
                    <a:pt x="136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19" name="Google Shape;23319;p82"/>
            <p:cNvSpPr/>
            <p:nvPr/>
          </p:nvSpPr>
          <p:spPr>
            <a:xfrm>
              <a:off x="897417" y="3078400"/>
              <a:ext cx="69147" cy="70584"/>
            </a:xfrm>
            <a:custGeom>
              <a:avLst/>
              <a:gdLst/>
              <a:ahLst/>
              <a:cxnLst/>
              <a:rect l="l" t="t" r="r" b="b"/>
              <a:pathLst>
                <a:path w="2646" h="2701" extrusionOk="0">
                  <a:moveTo>
                    <a:pt x="518" y="1"/>
                  </a:moveTo>
                  <a:cubicBezTo>
                    <a:pt x="490" y="1"/>
                    <a:pt x="462" y="3"/>
                    <a:pt x="433" y="8"/>
                  </a:cubicBezTo>
                  <a:cubicBezTo>
                    <a:pt x="155" y="75"/>
                    <a:pt x="1" y="364"/>
                    <a:pt x="97" y="633"/>
                  </a:cubicBezTo>
                  <a:lnTo>
                    <a:pt x="280" y="1104"/>
                  </a:lnTo>
                  <a:lnTo>
                    <a:pt x="385" y="1354"/>
                  </a:lnTo>
                  <a:lnTo>
                    <a:pt x="693" y="2152"/>
                  </a:lnTo>
                  <a:cubicBezTo>
                    <a:pt x="767" y="2342"/>
                    <a:pt x="947" y="2461"/>
                    <a:pt x="1142" y="2461"/>
                  </a:cubicBezTo>
                  <a:cubicBezTo>
                    <a:pt x="1175" y="2461"/>
                    <a:pt x="1208" y="2457"/>
                    <a:pt x="1241" y="2450"/>
                  </a:cubicBezTo>
                  <a:cubicBezTo>
                    <a:pt x="1366" y="2421"/>
                    <a:pt x="1472" y="2335"/>
                    <a:pt x="1539" y="2220"/>
                  </a:cubicBezTo>
                  <a:cubicBezTo>
                    <a:pt x="1552" y="2198"/>
                    <a:pt x="1573" y="2188"/>
                    <a:pt x="1595" y="2188"/>
                  </a:cubicBezTo>
                  <a:cubicBezTo>
                    <a:pt x="1621" y="2188"/>
                    <a:pt x="1648" y="2203"/>
                    <a:pt x="1664" y="2229"/>
                  </a:cubicBezTo>
                  <a:lnTo>
                    <a:pt x="1732" y="2402"/>
                  </a:lnTo>
                  <a:cubicBezTo>
                    <a:pt x="1799" y="2585"/>
                    <a:pt x="1972" y="2700"/>
                    <a:pt x="2164" y="2700"/>
                  </a:cubicBezTo>
                  <a:cubicBezTo>
                    <a:pt x="2222" y="2700"/>
                    <a:pt x="2280" y="2691"/>
                    <a:pt x="2328" y="2672"/>
                  </a:cubicBezTo>
                  <a:cubicBezTo>
                    <a:pt x="2530" y="2595"/>
                    <a:pt x="2645" y="2393"/>
                    <a:pt x="2626" y="2181"/>
                  </a:cubicBezTo>
                  <a:cubicBezTo>
                    <a:pt x="2616" y="2143"/>
                    <a:pt x="2607" y="2104"/>
                    <a:pt x="2597" y="2075"/>
                  </a:cubicBezTo>
                  <a:lnTo>
                    <a:pt x="2193" y="1037"/>
                  </a:lnTo>
                  <a:lnTo>
                    <a:pt x="2001" y="546"/>
                  </a:lnTo>
                  <a:cubicBezTo>
                    <a:pt x="1934" y="364"/>
                    <a:pt x="1761" y="239"/>
                    <a:pt x="1568" y="239"/>
                  </a:cubicBezTo>
                  <a:cubicBezTo>
                    <a:pt x="1405" y="239"/>
                    <a:pt x="1251" y="325"/>
                    <a:pt x="1164" y="469"/>
                  </a:cubicBezTo>
                  <a:cubicBezTo>
                    <a:pt x="1151" y="496"/>
                    <a:pt x="1128" y="508"/>
                    <a:pt x="1104" y="508"/>
                  </a:cubicBezTo>
                  <a:cubicBezTo>
                    <a:pt x="1077" y="508"/>
                    <a:pt x="1050" y="491"/>
                    <a:pt x="1039" y="460"/>
                  </a:cubicBezTo>
                  <a:lnTo>
                    <a:pt x="972" y="306"/>
                  </a:lnTo>
                  <a:cubicBezTo>
                    <a:pt x="896" y="113"/>
                    <a:pt x="711" y="1"/>
                    <a:pt x="518" y="1"/>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0" name="Google Shape;23320;p82"/>
            <p:cNvSpPr/>
            <p:nvPr/>
          </p:nvSpPr>
          <p:spPr>
            <a:xfrm>
              <a:off x="904708" y="3094915"/>
              <a:ext cx="61856" cy="54068"/>
            </a:xfrm>
            <a:custGeom>
              <a:avLst/>
              <a:gdLst/>
              <a:ahLst/>
              <a:cxnLst/>
              <a:rect l="l" t="t" r="r" b="b"/>
              <a:pathLst>
                <a:path w="2367" h="2069" extrusionOk="0">
                  <a:moveTo>
                    <a:pt x="479" y="1"/>
                  </a:moveTo>
                  <a:cubicBezTo>
                    <a:pt x="448" y="1"/>
                    <a:pt x="417" y="4"/>
                    <a:pt x="385" y="11"/>
                  </a:cubicBezTo>
                  <a:cubicBezTo>
                    <a:pt x="164" y="59"/>
                    <a:pt x="1" y="251"/>
                    <a:pt x="1" y="472"/>
                  </a:cubicBezTo>
                  <a:lnTo>
                    <a:pt x="106" y="722"/>
                  </a:lnTo>
                  <a:lnTo>
                    <a:pt x="414" y="1520"/>
                  </a:lnTo>
                  <a:cubicBezTo>
                    <a:pt x="488" y="1710"/>
                    <a:pt x="668" y="1829"/>
                    <a:pt x="863" y="1829"/>
                  </a:cubicBezTo>
                  <a:cubicBezTo>
                    <a:pt x="896" y="1829"/>
                    <a:pt x="929" y="1825"/>
                    <a:pt x="962" y="1818"/>
                  </a:cubicBezTo>
                  <a:cubicBezTo>
                    <a:pt x="1087" y="1789"/>
                    <a:pt x="1193" y="1703"/>
                    <a:pt x="1260" y="1588"/>
                  </a:cubicBezTo>
                  <a:cubicBezTo>
                    <a:pt x="1273" y="1566"/>
                    <a:pt x="1294" y="1556"/>
                    <a:pt x="1316" y="1556"/>
                  </a:cubicBezTo>
                  <a:cubicBezTo>
                    <a:pt x="1342" y="1556"/>
                    <a:pt x="1369" y="1571"/>
                    <a:pt x="1385" y="1597"/>
                  </a:cubicBezTo>
                  <a:lnTo>
                    <a:pt x="1453" y="1770"/>
                  </a:lnTo>
                  <a:cubicBezTo>
                    <a:pt x="1520" y="1953"/>
                    <a:pt x="1693" y="2068"/>
                    <a:pt x="1885" y="2068"/>
                  </a:cubicBezTo>
                  <a:cubicBezTo>
                    <a:pt x="1943" y="2068"/>
                    <a:pt x="2001" y="2059"/>
                    <a:pt x="2049" y="2040"/>
                  </a:cubicBezTo>
                  <a:cubicBezTo>
                    <a:pt x="2251" y="1963"/>
                    <a:pt x="2366" y="1761"/>
                    <a:pt x="2347" y="1549"/>
                  </a:cubicBezTo>
                  <a:cubicBezTo>
                    <a:pt x="2337" y="1511"/>
                    <a:pt x="2328" y="1472"/>
                    <a:pt x="2318" y="1443"/>
                  </a:cubicBezTo>
                  <a:lnTo>
                    <a:pt x="1914" y="405"/>
                  </a:lnTo>
                  <a:cubicBezTo>
                    <a:pt x="1818" y="309"/>
                    <a:pt x="1693" y="251"/>
                    <a:pt x="1558" y="251"/>
                  </a:cubicBezTo>
                  <a:cubicBezTo>
                    <a:pt x="1395" y="251"/>
                    <a:pt x="1231" y="347"/>
                    <a:pt x="1145" y="491"/>
                  </a:cubicBezTo>
                  <a:cubicBezTo>
                    <a:pt x="1132" y="518"/>
                    <a:pt x="1106" y="530"/>
                    <a:pt x="1081" y="530"/>
                  </a:cubicBezTo>
                  <a:cubicBezTo>
                    <a:pt x="1051" y="530"/>
                    <a:pt x="1021" y="513"/>
                    <a:pt x="1010" y="482"/>
                  </a:cubicBezTo>
                  <a:lnTo>
                    <a:pt x="943" y="318"/>
                  </a:lnTo>
                  <a:cubicBezTo>
                    <a:pt x="860" y="127"/>
                    <a:pt x="677" y="1"/>
                    <a:pt x="479" y="1"/>
                  </a:cubicBezTo>
                  <a:close/>
                </a:path>
              </a:pathLst>
            </a:custGeom>
            <a:solidFill>
              <a:srgbClr val="7C91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1" name="Google Shape;23321;p82"/>
            <p:cNvSpPr/>
            <p:nvPr/>
          </p:nvSpPr>
          <p:spPr>
            <a:xfrm>
              <a:off x="1107261" y="2891343"/>
              <a:ext cx="125880" cy="143049"/>
            </a:xfrm>
            <a:custGeom>
              <a:avLst/>
              <a:gdLst/>
              <a:ahLst/>
              <a:cxnLst/>
              <a:rect l="l" t="t" r="r" b="b"/>
              <a:pathLst>
                <a:path w="4817" h="5474" extrusionOk="0">
                  <a:moveTo>
                    <a:pt x="4756" y="0"/>
                  </a:moveTo>
                  <a:cubicBezTo>
                    <a:pt x="4751" y="0"/>
                    <a:pt x="4746" y="1"/>
                    <a:pt x="4741" y="2"/>
                  </a:cubicBezTo>
                  <a:cubicBezTo>
                    <a:pt x="3279" y="627"/>
                    <a:pt x="2106" y="1781"/>
                    <a:pt x="1269" y="2829"/>
                  </a:cubicBezTo>
                  <a:cubicBezTo>
                    <a:pt x="1077" y="3079"/>
                    <a:pt x="904" y="3310"/>
                    <a:pt x="741" y="3531"/>
                  </a:cubicBezTo>
                  <a:cubicBezTo>
                    <a:pt x="414" y="4012"/>
                    <a:pt x="164" y="4435"/>
                    <a:pt x="0" y="4714"/>
                  </a:cubicBezTo>
                  <a:cubicBezTo>
                    <a:pt x="164" y="4752"/>
                    <a:pt x="308" y="4829"/>
                    <a:pt x="442" y="4925"/>
                  </a:cubicBezTo>
                  <a:lnTo>
                    <a:pt x="462" y="4945"/>
                  </a:lnTo>
                  <a:lnTo>
                    <a:pt x="510" y="4983"/>
                  </a:lnTo>
                  <a:lnTo>
                    <a:pt x="529" y="5002"/>
                  </a:lnTo>
                  <a:lnTo>
                    <a:pt x="548" y="5012"/>
                  </a:lnTo>
                  <a:lnTo>
                    <a:pt x="587" y="5060"/>
                  </a:lnTo>
                  <a:cubicBezTo>
                    <a:pt x="712" y="5175"/>
                    <a:pt x="818" y="5310"/>
                    <a:pt x="885" y="5473"/>
                  </a:cubicBezTo>
                  <a:cubicBezTo>
                    <a:pt x="1144" y="5272"/>
                    <a:pt x="1519" y="4964"/>
                    <a:pt x="1933" y="4560"/>
                  </a:cubicBezTo>
                  <a:cubicBezTo>
                    <a:pt x="2135" y="4368"/>
                    <a:pt x="2337" y="4156"/>
                    <a:pt x="2548" y="3935"/>
                  </a:cubicBezTo>
                  <a:cubicBezTo>
                    <a:pt x="3462" y="2944"/>
                    <a:pt x="4424" y="1608"/>
                    <a:pt x="4808" y="69"/>
                  </a:cubicBezTo>
                  <a:cubicBezTo>
                    <a:pt x="4817" y="27"/>
                    <a:pt x="4788" y="0"/>
                    <a:pt x="4756"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2" name="Google Shape;23322;p82"/>
            <p:cNvSpPr/>
            <p:nvPr/>
          </p:nvSpPr>
          <p:spPr>
            <a:xfrm>
              <a:off x="1126599" y="2965507"/>
              <a:ext cx="47274" cy="45000"/>
            </a:xfrm>
            <a:custGeom>
              <a:avLst/>
              <a:gdLst/>
              <a:ahLst/>
              <a:cxnLst/>
              <a:rect l="l" t="t" r="r" b="b"/>
              <a:pathLst>
                <a:path w="1809" h="1722" extrusionOk="0">
                  <a:moveTo>
                    <a:pt x="529" y="1"/>
                  </a:moveTo>
                  <a:cubicBezTo>
                    <a:pt x="337" y="241"/>
                    <a:pt x="164" y="472"/>
                    <a:pt x="1" y="703"/>
                  </a:cubicBezTo>
                  <a:lnTo>
                    <a:pt x="1193" y="1722"/>
                  </a:lnTo>
                  <a:cubicBezTo>
                    <a:pt x="1395" y="1530"/>
                    <a:pt x="1597" y="1318"/>
                    <a:pt x="1808" y="1097"/>
                  </a:cubicBezTo>
                  <a:lnTo>
                    <a:pt x="529" y="1"/>
                  </a:lnTo>
                  <a:close/>
                </a:path>
              </a:pathLst>
            </a:custGeom>
            <a:solidFill>
              <a:srgbClr val="B8C2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3" name="Google Shape;23323;p82"/>
            <p:cNvSpPr/>
            <p:nvPr/>
          </p:nvSpPr>
          <p:spPr>
            <a:xfrm>
              <a:off x="1024578" y="3005411"/>
              <a:ext cx="119635" cy="81507"/>
            </a:xfrm>
            <a:custGeom>
              <a:avLst/>
              <a:gdLst/>
              <a:ahLst/>
              <a:cxnLst/>
              <a:rect l="l" t="t" r="r" b="b"/>
              <a:pathLst>
                <a:path w="4578" h="3119" extrusionOk="0">
                  <a:moveTo>
                    <a:pt x="3126" y="0"/>
                  </a:moveTo>
                  <a:cubicBezTo>
                    <a:pt x="2861" y="0"/>
                    <a:pt x="2597" y="84"/>
                    <a:pt x="2376" y="253"/>
                  </a:cubicBezTo>
                  <a:cubicBezTo>
                    <a:pt x="2193" y="378"/>
                    <a:pt x="2049" y="541"/>
                    <a:pt x="1953" y="743"/>
                  </a:cubicBezTo>
                  <a:cubicBezTo>
                    <a:pt x="1924" y="801"/>
                    <a:pt x="1895" y="858"/>
                    <a:pt x="1876" y="916"/>
                  </a:cubicBezTo>
                  <a:cubicBezTo>
                    <a:pt x="1837" y="1080"/>
                    <a:pt x="1779" y="1233"/>
                    <a:pt x="1703" y="1378"/>
                  </a:cubicBezTo>
                  <a:cubicBezTo>
                    <a:pt x="1578" y="1580"/>
                    <a:pt x="1404" y="1743"/>
                    <a:pt x="1212" y="1858"/>
                  </a:cubicBezTo>
                  <a:cubicBezTo>
                    <a:pt x="1010" y="1974"/>
                    <a:pt x="789" y="2060"/>
                    <a:pt x="568" y="2118"/>
                  </a:cubicBezTo>
                  <a:lnTo>
                    <a:pt x="539" y="2118"/>
                  </a:lnTo>
                  <a:cubicBezTo>
                    <a:pt x="491" y="2128"/>
                    <a:pt x="308" y="2176"/>
                    <a:pt x="145" y="2205"/>
                  </a:cubicBezTo>
                  <a:cubicBezTo>
                    <a:pt x="39" y="2234"/>
                    <a:pt x="0" y="2359"/>
                    <a:pt x="87" y="2435"/>
                  </a:cubicBezTo>
                  <a:cubicBezTo>
                    <a:pt x="646" y="2953"/>
                    <a:pt x="1266" y="3119"/>
                    <a:pt x="1831" y="3119"/>
                  </a:cubicBezTo>
                  <a:cubicBezTo>
                    <a:pt x="2840" y="3119"/>
                    <a:pt x="3674" y="2589"/>
                    <a:pt x="3674" y="2589"/>
                  </a:cubicBezTo>
                  <a:cubicBezTo>
                    <a:pt x="3780" y="2522"/>
                    <a:pt x="3876" y="2445"/>
                    <a:pt x="3962" y="2359"/>
                  </a:cubicBezTo>
                  <a:cubicBezTo>
                    <a:pt x="4472" y="1858"/>
                    <a:pt x="4578" y="1099"/>
                    <a:pt x="4203" y="570"/>
                  </a:cubicBezTo>
                  <a:cubicBezTo>
                    <a:pt x="4145" y="503"/>
                    <a:pt x="4097" y="435"/>
                    <a:pt x="4030" y="378"/>
                  </a:cubicBezTo>
                  <a:lnTo>
                    <a:pt x="3982" y="339"/>
                  </a:lnTo>
                  <a:lnTo>
                    <a:pt x="3962" y="320"/>
                  </a:lnTo>
                  <a:lnTo>
                    <a:pt x="3943" y="301"/>
                  </a:lnTo>
                  <a:lnTo>
                    <a:pt x="3895" y="262"/>
                  </a:lnTo>
                  <a:lnTo>
                    <a:pt x="3876" y="253"/>
                  </a:lnTo>
                  <a:cubicBezTo>
                    <a:pt x="3655" y="84"/>
                    <a:pt x="3390" y="0"/>
                    <a:pt x="3126"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4" name="Google Shape;23324;p82"/>
            <p:cNvSpPr/>
            <p:nvPr/>
          </p:nvSpPr>
          <p:spPr>
            <a:xfrm>
              <a:off x="1039395" y="3005150"/>
              <a:ext cx="95018" cy="60863"/>
            </a:xfrm>
            <a:custGeom>
              <a:avLst/>
              <a:gdLst/>
              <a:ahLst/>
              <a:cxnLst/>
              <a:rect l="l" t="t" r="r" b="b"/>
              <a:pathLst>
                <a:path w="3636" h="2329" extrusionOk="0">
                  <a:moveTo>
                    <a:pt x="2554" y="1"/>
                  </a:moveTo>
                  <a:cubicBezTo>
                    <a:pt x="2289" y="1"/>
                    <a:pt x="2025" y="85"/>
                    <a:pt x="1799" y="253"/>
                  </a:cubicBezTo>
                  <a:cubicBezTo>
                    <a:pt x="1626" y="378"/>
                    <a:pt x="1472" y="551"/>
                    <a:pt x="1376" y="743"/>
                  </a:cubicBezTo>
                  <a:cubicBezTo>
                    <a:pt x="1347" y="801"/>
                    <a:pt x="1328" y="859"/>
                    <a:pt x="1309" y="926"/>
                  </a:cubicBezTo>
                  <a:cubicBezTo>
                    <a:pt x="1261" y="1080"/>
                    <a:pt x="1203" y="1234"/>
                    <a:pt x="1126" y="1388"/>
                  </a:cubicBezTo>
                  <a:cubicBezTo>
                    <a:pt x="1011" y="1580"/>
                    <a:pt x="837" y="1743"/>
                    <a:pt x="635" y="1868"/>
                  </a:cubicBezTo>
                  <a:cubicBezTo>
                    <a:pt x="434" y="1984"/>
                    <a:pt x="222" y="2070"/>
                    <a:pt x="1" y="2119"/>
                  </a:cubicBezTo>
                  <a:cubicBezTo>
                    <a:pt x="349" y="2271"/>
                    <a:pt x="702" y="2329"/>
                    <a:pt x="1035" y="2329"/>
                  </a:cubicBezTo>
                  <a:cubicBezTo>
                    <a:pt x="2044" y="2329"/>
                    <a:pt x="2876" y="1801"/>
                    <a:pt x="2876" y="1801"/>
                  </a:cubicBezTo>
                  <a:cubicBezTo>
                    <a:pt x="2982" y="1734"/>
                    <a:pt x="3078" y="1657"/>
                    <a:pt x="3165" y="1570"/>
                  </a:cubicBezTo>
                  <a:cubicBezTo>
                    <a:pt x="3443" y="1301"/>
                    <a:pt x="3607" y="945"/>
                    <a:pt x="3636" y="570"/>
                  </a:cubicBezTo>
                  <a:cubicBezTo>
                    <a:pt x="3578" y="503"/>
                    <a:pt x="3520" y="436"/>
                    <a:pt x="3463" y="378"/>
                  </a:cubicBezTo>
                  <a:lnTo>
                    <a:pt x="3415" y="340"/>
                  </a:lnTo>
                  <a:lnTo>
                    <a:pt x="3395" y="320"/>
                  </a:lnTo>
                  <a:lnTo>
                    <a:pt x="3376" y="311"/>
                  </a:lnTo>
                  <a:lnTo>
                    <a:pt x="3328" y="272"/>
                  </a:lnTo>
                  <a:lnTo>
                    <a:pt x="3309" y="253"/>
                  </a:lnTo>
                  <a:cubicBezTo>
                    <a:pt x="3083" y="85"/>
                    <a:pt x="2818" y="1"/>
                    <a:pt x="2554" y="1"/>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25" name="Google Shape;23325;p82"/>
          <p:cNvGrpSpPr/>
          <p:nvPr/>
        </p:nvGrpSpPr>
        <p:grpSpPr>
          <a:xfrm>
            <a:off x="1227009" y="3234670"/>
            <a:ext cx="370699" cy="488677"/>
            <a:chOff x="920257" y="2426002"/>
            <a:chExt cx="278024" cy="366508"/>
          </a:xfrm>
        </p:grpSpPr>
        <p:sp>
          <p:nvSpPr>
            <p:cNvPr id="23326" name="Google Shape;23326;p82"/>
            <p:cNvSpPr/>
            <p:nvPr/>
          </p:nvSpPr>
          <p:spPr>
            <a:xfrm>
              <a:off x="1039918" y="2426002"/>
              <a:ext cx="38964" cy="92483"/>
            </a:xfrm>
            <a:custGeom>
              <a:avLst/>
              <a:gdLst/>
              <a:ahLst/>
              <a:cxnLst/>
              <a:rect l="l" t="t" r="r" b="b"/>
              <a:pathLst>
                <a:path w="1491" h="3539" extrusionOk="0">
                  <a:moveTo>
                    <a:pt x="750" y="0"/>
                  </a:moveTo>
                  <a:cubicBezTo>
                    <a:pt x="337" y="0"/>
                    <a:pt x="0" y="337"/>
                    <a:pt x="0" y="750"/>
                  </a:cubicBezTo>
                  <a:lnTo>
                    <a:pt x="0" y="2798"/>
                  </a:lnTo>
                  <a:cubicBezTo>
                    <a:pt x="0" y="3212"/>
                    <a:pt x="337" y="3539"/>
                    <a:pt x="740" y="3539"/>
                  </a:cubicBezTo>
                  <a:cubicBezTo>
                    <a:pt x="1154" y="3539"/>
                    <a:pt x="1491" y="3212"/>
                    <a:pt x="1491" y="2798"/>
                  </a:cubicBezTo>
                  <a:lnTo>
                    <a:pt x="1491" y="750"/>
                  </a:lnTo>
                  <a:cubicBezTo>
                    <a:pt x="1491" y="490"/>
                    <a:pt x="1366" y="260"/>
                    <a:pt x="1164" y="125"/>
                  </a:cubicBezTo>
                  <a:cubicBezTo>
                    <a:pt x="1039" y="39"/>
                    <a:pt x="894" y="0"/>
                    <a:pt x="750"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7" name="Google Shape;23327;p82"/>
            <p:cNvSpPr/>
            <p:nvPr/>
          </p:nvSpPr>
          <p:spPr>
            <a:xfrm>
              <a:off x="1061529" y="2429268"/>
              <a:ext cx="17352" cy="85950"/>
            </a:xfrm>
            <a:custGeom>
              <a:avLst/>
              <a:gdLst/>
              <a:ahLst/>
              <a:cxnLst/>
              <a:rect l="l" t="t" r="r" b="b"/>
              <a:pathLst>
                <a:path w="664" h="3289" extrusionOk="0">
                  <a:moveTo>
                    <a:pt x="327" y="0"/>
                  </a:moveTo>
                  <a:cubicBezTo>
                    <a:pt x="125" y="135"/>
                    <a:pt x="0" y="375"/>
                    <a:pt x="0" y="625"/>
                  </a:cubicBezTo>
                  <a:lnTo>
                    <a:pt x="0" y="2673"/>
                  </a:lnTo>
                  <a:cubicBezTo>
                    <a:pt x="0" y="2923"/>
                    <a:pt x="125" y="3154"/>
                    <a:pt x="327" y="3289"/>
                  </a:cubicBezTo>
                  <a:cubicBezTo>
                    <a:pt x="539" y="3154"/>
                    <a:pt x="664" y="2923"/>
                    <a:pt x="664" y="2673"/>
                  </a:cubicBezTo>
                  <a:lnTo>
                    <a:pt x="664" y="625"/>
                  </a:lnTo>
                  <a:cubicBezTo>
                    <a:pt x="664" y="375"/>
                    <a:pt x="539" y="144"/>
                    <a:pt x="327" y="0"/>
                  </a:cubicBez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8" name="Google Shape;23328;p82"/>
            <p:cNvSpPr/>
            <p:nvPr/>
          </p:nvSpPr>
          <p:spPr>
            <a:xfrm>
              <a:off x="920257" y="2748398"/>
              <a:ext cx="27204" cy="44112"/>
            </a:xfrm>
            <a:custGeom>
              <a:avLst/>
              <a:gdLst/>
              <a:ahLst/>
              <a:cxnLst/>
              <a:rect l="l" t="t" r="r" b="b"/>
              <a:pathLst>
                <a:path w="1041" h="1688" extrusionOk="0">
                  <a:moveTo>
                    <a:pt x="801" y="1"/>
                  </a:moveTo>
                  <a:cubicBezTo>
                    <a:pt x="721" y="1"/>
                    <a:pt x="646" y="48"/>
                    <a:pt x="617" y="125"/>
                  </a:cubicBezTo>
                  <a:lnTo>
                    <a:pt x="69" y="1395"/>
                  </a:lnTo>
                  <a:cubicBezTo>
                    <a:pt x="0" y="1557"/>
                    <a:pt x="139" y="1687"/>
                    <a:pt x="276" y="1687"/>
                  </a:cubicBezTo>
                  <a:cubicBezTo>
                    <a:pt x="349" y="1687"/>
                    <a:pt x="423" y="1649"/>
                    <a:pt x="463" y="1558"/>
                  </a:cubicBezTo>
                  <a:lnTo>
                    <a:pt x="1002" y="289"/>
                  </a:lnTo>
                  <a:cubicBezTo>
                    <a:pt x="1040" y="183"/>
                    <a:pt x="992" y="58"/>
                    <a:pt x="887" y="20"/>
                  </a:cubicBezTo>
                  <a:cubicBezTo>
                    <a:pt x="859" y="7"/>
                    <a:pt x="829" y="1"/>
                    <a:pt x="801"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29" name="Google Shape;23329;p82"/>
            <p:cNvSpPr/>
            <p:nvPr/>
          </p:nvSpPr>
          <p:spPr>
            <a:xfrm>
              <a:off x="930083" y="2483023"/>
              <a:ext cx="136229" cy="283485"/>
            </a:xfrm>
            <a:custGeom>
              <a:avLst/>
              <a:gdLst/>
              <a:ahLst/>
              <a:cxnLst/>
              <a:rect l="l" t="t" r="r" b="b"/>
              <a:pathLst>
                <a:path w="5213" h="10848" extrusionOk="0">
                  <a:moveTo>
                    <a:pt x="4530" y="1"/>
                  </a:moveTo>
                  <a:lnTo>
                    <a:pt x="1" y="10848"/>
                  </a:lnTo>
                  <a:lnTo>
                    <a:pt x="636" y="10473"/>
                  </a:lnTo>
                  <a:cubicBezTo>
                    <a:pt x="924" y="10319"/>
                    <a:pt x="1145" y="10069"/>
                    <a:pt x="1270" y="9771"/>
                  </a:cubicBezTo>
                  <a:lnTo>
                    <a:pt x="5213" y="289"/>
                  </a:lnTo>
                  <a:lnTo>
                    <a:pt x="4530"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0" name="Google Shape;23330;p82"/>
            <p:cNvSpPr/>
            <p:nvPr/>
          </p:nvSpPr>
          <p:spPr>
            <a:xfrm>
              <a:off x="945161" y="2690097"/>
              <a:ext cx="38728" cy="38728"/>
            </a:xfrm>
            <a:custGeom>
              <a:avLst/>
              <a:gdLst/>
              <a:ahLst/>
              <a:cxnLst/>
              <a:rect l="l" t="t" r="r" b="b"/>
              <a:pathLst>
                <a:path w="1482" h="1482" extrusionOk="0">
                  <a:moveTo>
                    <a:pt x="741" y="0"/>
                  </a:moveTo>
                  <a:cubicBezTo>
                    <a:pt x="337" y="0"/>
                    <a:pt x="1" y="327"/>
                    <a:pt x="1" y="741"/>
                  </a:cubicBezTo>
                  <a:cubicBezTo>
                    <a:pt x="1" y="1145"/>
                    <a:pt x="337" y="1481"/>
                    <a:pt x="741" y="1481"/>
                  </a:cubicBezTo>
                  <a:cubicBezTo>
                    <a:pt x="1155" y="1481"/>
                    <a:pt x="1482" y="1145"/>
                    <a:pt x="1482" y="741"/>
                  </a:cubicBezTo>
                  <a:cubicBezTo>
                    <a:pt x="1482" y="327"/>
                    <a:pt x="1155"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1" name="Google Shape;23331;p82"/>
            <p:cNvSpPr/>
            <p:nvPr/>
          </p:nvSpPr>
          <p:spPr>
            <a:xfrm>
              <a:off x="956215" y="2701151"/>
              <a:ext cx="16620" cy="16620"/>
            </a:xfrm>
            <a:custGeom>
              <a:avLst/>
              <a:gdLst/>
              <a:ahLst/>
              <a:cxnLst/>
              <a:rect l="l" t="t" r="r" b="b"/>
              <a:pathLst>
                <a:path w="636" h="636" extrusionOk="0">
                  <a:moveTo>
                    <a:pt x="318" y="1"/>
                  </a:moveTo>
                  <a:cubicBezTo>
                    <a:pt x="145" y="1"/>
                    <a:pt x="1" y="135"/>
                    <a:pt x="1" y="318"/>
                  </a:cubicBezTo>
                  <a:cubicBezTo>
                    <a:pt x="1" y="491"/>
                    <a:pt x="145" y="635"/>
                    <a:pt x="318" y="635"/>
                  </a:cubicBezTo>
                  <a:cubicBezTo>
                    <a:pt x="501" y="635"/>
                    <a:pt x="636" y="491"/>
                    <a:pt x="636" y="318"/>
                  </a:cubicBezTo>
                  <a:cubicBezTo>
                    <a:pt x="636" y="135"/>
                    <a:pt x="50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2" name="Google Shape;23332;p82"/>
            <p:cNvSpPr/>
            <p:nvPr/>
          </p:nvSpPr>
          <p:spPr>
            <a:xfrm>
              <a:off x="1170841" y="2748398"/>
              <a:ext cx="27439" cy="44112"/>
            </a:xfrm>
            <a:custGeom>
              <a:avLst/>
              <a:gdLst/>
              <a:ahLst/>
              <a:cxnLst/>
              <a:rect l="l" t="t" r="r" b="b"/>
              <a:pathLst>
                <a:path w="1050" h="1688" extrusionOk="0">
                  <a:moveTo>
                    <a:pt x="244" y="1"/>
                  </a:moveTo>
                  <a:cubicBezTo>
                    <a:pt x="215" y="1"/>
                    <a:pt x="184" y="7"/>
                    <a:pt x="154" y="20"/>
                  </a:cubicBezTo>
                  <a:cubicBezTo>
                    <a:pt x="58" y="68"/>
                    <a:pt x="0" y="183"/>
                    <a:pt x="48" y="289"/>
                  </a:cubicBezTo>
                  <a:lnTo>
                    <a:pt x="587" y="1558"/>
                  </a:lnTo>
                  <a:cubicBezTo>
                    <a:pt x="624" y="1649"/>
                    <a:pt x="696" y="1687"/>
                    <a:pt x="770" y="1687"/>
                  </a:cubicBezTo>
                  <a:cubicBezTo>
                    <a:pt x="907" y="1687"/>
                    <a:pt x="1050" y="1557"/>
                    <a:pt x="981" y="1395"/>
                  </a:cubicBezTo>
                  <a:lnTo>
                    <a:pt x="433" y="125"/>
                  </a:lnTo>
                  <a:cubicBezTo>
                    <a:pt x="397" y="48"/>
                    <a:pt x="325" y="1"/>
                    <a:pt x="244"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3" name="Google Shape;23333;p82"/>
            <p:cNvSpPr/>
            <p:nvPr/>
          </p:nvSpPr>
          <p:spPr>
            <a:xfrm>
              <a:off x="1052226" y="2483023"/>
              <a:ext cx="136229" cy="283485"/>
            </a:xfrm>
            <a:custGeom>
              <a:avLst/>
              <a:gdLst/>
              <a:ahLst/>
              <a:cxnLst/>
              <a:rect l="l" t="t" r="r" b="b"/>
              <a:pathLst>
                <a:path w="5213" h="10848" extrusionOk="0">
                  <a:moveTo>
                    <a:pt x="683" y="1"/>
                  </a:moveTo>
                  <a:lnTo>
                    <a:pt x="0" y="289"/>
                  </a:lnTo>
                  <a:lnTo>
                    <a:pt x="3943" y="9771"/>
                  </a:lnTo>
                  <a:cubicBezTo>
                    <a:pt x="4068" y="10069"/>
                    <a:pt x="4289" y="10319"/>
                    <a:pt x="4577" y="10473"/>
                  </a:cubicBezTo>
                  <a:lnTo>
                    <a:pt x="5212" y="10848"/>
                  </a:lnTo>
                  <a:lnTo>
                    <a:pt x="5212" y="10848"/>
                  </a:lnTo>
                  <a:lnTo>
                    <a:pt x="683" y="1"/>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4" name="Google Shape;23334;p82"/>
            <p:cNvSpPr/>
            <p:nvPr/>
          </p:nvSpPr>
          <p:spPr>
            <a:xfrm>
              <a:off x="1134648" y="2690097"/>
              <a:ext cx="38728" cy="38728"/>
            </a:xfrm>
            <a:custGeom>
              <a:avLst/>
              <a:gdLst/>
              <a:ahLst/>
              <a:cxnLst/>
              <a:rect l="l" t="t" r="r" b="b"/>
              <a:pathLst>
                <a:path w="1482" h="1482" extrusionOk="0">
                  <a:moveTo>
                    <a:pt x="741" y="0"/>
                  </a:moveTo>
                  <a:cubicBezTo>
                    <a:pt x="337" y="0"/>
                    <a:pt x="0" y="327"/>
                    <a:pt x="0" y="741"/>
                  </a:cubicBezTo>
                  <a:cubicBezTo>
                    <a:pt x="0" y="1154"/>
                    <a:pt x="337" y="1481"/>
                    <a:pt x="741" y="1481"/>
                  </a:cubicBezTo>
                  <a:cubicBezTo>
                    <a:pt x="1154" y="1481"/>
                    <a:pt x="1481" y="1154"/>
                    <a:pt x="1481" y="741"/>
                  </a:cubicBezTo>
                  <a:cubicBezTo>
                    <a:pt x="1481" y="327"/>
                    <a:pt x="1154" y="0"/>
                    <a:pt x="741"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5" name="Google Shape;23335;p82"/>
            <p:cNvSpPr/>
            <p:nvPr/>
          </p:nvSpPr>
          <p:spPr>
            <a:xfrm>
              <a:off x="1145702" y="2701151"/>
              <a:ext cx="16620" cy="16620"/>
            </a:xfrm>
            <a:custGeom>
              <a:avLst/>
              <a:gdLst/>
              <a:ahLst/>
              <a:cxnLst/>
              <a:rect l="l" t="t" r="r" b="b"/>
              <a:pathLst>
                <a:path w="636" h="636" extrusionOk="0">
                  <a:moveTo>
                    <a:pt x="318" y="1"/>
                  </a:moveTo>
                  <a:cubicBezTo>
                    <a:pt x="145" y="1"/>
                    <a:pt x="0" y="145"/>
                    <a:pt x="0" y="318"/>
                  </a:cubicBezTo>
                  <a:cubicBezTo>
                    <a:pt x="0" y="491"/>
                    <a:pt x="145" y="635"/>
                    <a:pt x="318" y="635"/>
                  </a:cubicBezTo>
                  <a:cubicBezTo>
                    <a:pt x="491" y="635"/>
                    <a:pt x="635" y="491"/>
                    <a:pt x="635" y="318"/>
                  </a:cubicBezTo>
                  <a:cubicBezTo>
                    <a:pt x="635" y="145"/>
                    <a:pt x="491" y="1"/>
                    <a:pt x="31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6" name="Google Shape;23336;p82"/>
            <p:cNvSpPr/>
            <p:nvPr/>
          </p:nvSpPr>
          <p:spPr>
            <a:xfrm>
              <a:off x="1015536" y="2472883"/>
              <a:ext cx="87727" cy="76960"/>
            </a:xfrm>
            <a:custGeom>
              <a:avLst/>
              <a:gdLst/>
              <a:ahLst/>
              <a:cxnLst/>
              <a:rect l="l" t="t" r="r" b="b"/>
              <a:pathLst>
                <a:path w="3357" h="2945" extrusionOk="0">
                  <a:moveTo>
                    <a:pt x="1683" y="0"/>
                  </a:moveTo>
                  <a:cubicBezTo>
                    <a:pt x="1435" y="0"/>
                    <a:pt x="1184" y="63"/>
                    <a:pt x="952" y="197"/>
                  </a:cubicBezTo>
                  <a:cubicBezTo>
                    <a:pt x="250" y="591"/>
                    <a:pt x="0" y="1475"/>
                    <a:pt x="395" y="2177"/>
                  </a:cubicBezTo>
                  <a:cubicBezTo>
                    <a:pt x="660" y="2669"/>
                    <a:pt x="1160" y="2945"/>
                    <a:pt x="1678" y="2945"/>
                  </a:cubicBezTo>
                  <a:cubicBezTo>
                    <a:pt x="1910" y="2945"/>
                    <a:pt x="2146" y="2890"/>
                    <a:pt x="2366" y="2774"/>
                  </a:cubicBezTo>
                  <a:cubicBezTo>
                    <a:pt x="2395" y="2754"/>
                    <a:pt x="2424" y="2745"/>
                    <a:pt x="2452" y="2726"/>
                  </a:cubicBezTo>
                  <a:cubicBezTo>
                    <a:pt x="3135" y="2302"/>
                    <a:pt x="3356" y="1408"/>
                    <a:pt x="2952" y="725"/>
                  </a:cubicBezTo>
                  <a:cubicBezTo>
                    <a:pt x="2675" y="261"/>
                    <a:pt x="2186" y="0"/>
                    <a:pt x="168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7" name="Google Shape;23337;p82"/>
            <p:cNvSpPr/>
            <p:nvPr/>
          </p:nvSpPr>
          <p:spPr>
            <a:xfrm>
              <a:off x="1027844" y="2472727"/>
              <a:ext cx="83702" cy="72648"/>
            </a:xfrm>
            <a:custGeom>
              <a:avLst/>
              <a:gdLst/>
              <a:ahLst/>
              <a:cxnLst/>
              <a:rect l="l" t="t" r="r" b="b"/>
              <a:pathLst>
                <a:path w="3203" h="2780" extrusionOk="0">
                  <a:moveTo>
                    <a:pt x="1308" y="1"/>
                  </a:moveTo>
                  <a:cubicBezTo>
                    <a:pt x="1279" y="10"/>
                    <a:pt x="1251" y="29"/>
                    <a:pt x="1222" y="49"/>
                  </a:cubicBezTo>
                  <a:cubicBezTo>
                    <a:pt x="0" y="808"/>
                    <a:pt x="462" y="2684"/>
                    <a:pt x="1895" y="2780"/>
                  </a:cubicBezTo>
                  <a:cubicBezTo>
                    <a:pt x="1924" y="2760"/>
                    <a:pt x="1953" y="2751"/>
                    <a:pt x="1981" y="2732"/>
                  </a:cubicBezTo>
                  <a:cubicBezTo>
                    <a:pt x="3203" y="1972"/>
                    <a:pt x="2741" y="97"/>
                    <a:pt x="1308" y="1"/>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38" name="Google Shape;23338;p82"/>
            <p:cNvSpPr/>
            <p:nvPr/>
          </p:nvSpPr>
          <p:spPr>
            <a:xfrm>
              <a:off x="1047182" y="2499120"/>
              <a:ext cx="24408" cy="24146"/>
            </a:xfrm>
            <a:custGeom>
              <a:avLst/>
              <a:gdLst/>
              <a:ahLst/>
              <a:cxnLst/>
              <a:rect l="l" t="t" r="r" b="b"/>
              <a:pathLst>
                <a:path w="934" h="924" extrusionOk="0">
                  <a:moveTo>
                    <a:pt x="472" y="0"/>
                  </a:moveTo>
                  <a:cubicBezTo>
                    <a:pt x="212" y="0"/>
                    <a:pt x="1" y="212"/>
                    <a:pt x="1" y="462"/>
                  </a:cubicBezTo>
                  <a:cubicBezTo>
                    <a:pt x="1" y="722"/>
                    <a:pt x="212" y="923"/>
                    <a:pt x="472" y="923"/>
                  </a:cubicBezTo>
                  <a:cubicBezTo>
                    <a:pt x="722" y="923"/>
                    <a:pt x="934" y="722"/>
                    <a:pt x="934" y="462"/>
                  </a:cubicBezTo>
                  <a:cubicBezTo>
                    <a:pt x="934" y="212"/>
                    <a:pt x="722" y="0"/>
                    <a:pt x="472" y="0"/>
                  </a:cubicBez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39" name="Google Shape;23339;p82"/>
          <p:cNvGrpSpPr/>
          <p:nvPr/>
        </p:nvGrpSpPr>
        <p:grpSpPr>
          <a:xfrm>
            <a:off x="1155371" y="5699313"/>
            <a:ext cx="466413" cy="488887"/>
            <a:chOff x="866528" y="4274484"/>
            <a:chExt cx="349810" cy="366665"/>
          </a:xfrm>
        </p:grpSpPr>
        <p:sp>
          <p:nvSpPr>
            <p:cNvPr id="23340" name="Google Shape;23340;p82"/>
            <p:cNvSpPr/>
            <p:nvPr/>
          </p:nvSpPr>
          <p:spPr>
            <a:xfrm>
              <a:off x="1041407" y="4370991"/>
              <a:ext cx="174931" cy="270158"/>
            </a:xfrm>
            <a:custGeom>
              <a:avLst/>
              <a:gdLst/>
              <a:ahLst/>
              <a:cxnLst/>
              <a:rect l="l" t="t" r="r" b="b"/>
              <a:pathLst>
                <a:path w="6694" h="10338" extrusionOk="0">
                  <a:moveTo>
                    <a:pt x="6655" y="0"/>
                  </a:moveTo>
                  <a:lnTo>
                    <a:pt x="4222" y="1346"/>
                  </a:lnTo>
                  <a:lnTo>
                    <a:pt x="1" y="3683"/>
                  </a:lnTo>
                  <a:lnTo>
                    <a:pt x="1" y="10337"/>
                  </a:lnTo>
                  <a:cubicBezTo>
                    <a:pt x="49" y="10337"/>
                    <a:pt x="97" y="10328"/>
                    <a:pt x="135" y="10308"/>
                  </a:cubicBezTo>
                  <a:lnTo>
                    <a:pt x="6549" y="6760"/>
                  </a:lnTo>
                  <a:cubicBezTo>
                    <a:pt x="6636" y="6702"/>
                    <a:pt x="6694" y="6616"/>
                    <a:pt x="6694" y="6520"/>
                  </a:cubicBezTo>
                  <a:lnTo>
                    <a:pt x="6694" y="144"/>
                  </a:lnTo>
                  <a:cubicBezTo>
                    <a:pt x="6694" y="96"/>
                    <a:pt x="6674" y="48"/>
                    <a:pt x="6655"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1" name="Google Shape;23341;p82"/>
            <p:cNvSpPr/>
            <p:nvPr/>
          </p:nvSpPr>
          <p:spPr>
            <a:xfrm>
              <a:off x="1041407" y="4516471"/>
              <a:ext cx="173938" cy="124678"/>
            </a:xfrm>
            <a:custGeom>
              <a:avLst/>
              <a:gdLst/>
              <a:ahLst/>
              <a:cxnLst/>
              <a:rect l="l" t="t" r="r" b="b"/>
              <a:pathLst>
                <a:path w="6656" h="4771" extrusionOk="0">
                  <a:moveTo>
                    <a:pt x="4222" y="1"/>
                  </a:moveTo>
                  <a:lnTo>
                    <a:pt x="2414" y="1001"/>
                  </a:lnTo>
                  <a:lnTo>
                    <a:pt x="1" y="2337"/>
                  </a:lnTo>
                  <a:lnTo>
                    <a:pt x="1" y="4770"/>
                  </a:lnTo>
                  <a:cubicBezTo>
                    <a:pt x="49" y="4770"/>
                    <a:pt x="97" y="4761"/>
                    <a:pt x="135" y="4741"/>
                  </a:cubicBezTo>
                  <a:lnTo>
                    <a:pt x="6549" y="1184"/>
                  </a:lnTo>
                  <a:cubicBezTo>
                    <a:pt x="6588" y="1155"/>
                    <a:pt x="6626" y="1126"/>
                    <a:pt x="6655" y="1087"/>
                  </a:cubicBezTo>
                  <a:lnTo>
                    <a:pt x="4222" y="1"/>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2" name="Google Shape;23342;p82"/>
            <p:cNvSpPr/>
            <p:nvPr/>
          </p:nvSpPr>
          <p:spPr>
            <a:xfrm>
              <a:off x="866528" y="4370991"/>
              <a:ext cx="174905" cy="270158"/>
            </a:xfrm>
            <a:custGeom>
              <a:avLst/>
              <a:gdLst/>
              <a:ahLst/>
              <a:cxnLst/>
              <a:rect l="l" t="t" r="r" b="b"/>
              <a:pathLst>
                <a:path w="6693" h="10338" extrusionOk="0">
                  <a:moveTo>
                    <a:pt x="38" y="0"/>
                  </a:moveTo>
                  <a:cubicBezTo>
                    <a:pt x="10" y="48"/>
                    <a:pt x="0" y="96"/>
                    <a:pt x="0" y="144"/>
                  </a:cubicBezTo>
                  <a:lnTo>
                    <a:pt x="0" y="6501"/>
                  </a:lnTo>
                  <a:cubicBezTo>
                    <a:pt x="0" y="6558"/>
                    <a:pt x="19" y="6606"/>
                    <a:pt x="38" y="6654"/>
                  </a:cubicBezTo>
                  <a:cubicBezTo>
                    <a:pt x="67" y="6693"/>
                    <a:pt x="96" y="6722"/>
                    <a:pt x="144" y="6751"/>
                  </a:cubicBezTo>
                  <a:lnTo>
                    <a:pt x="6558" y="10308"/>
                  </a:lnTo>
                  <a:cubicBezTo>
                    <a:pt x="6597" y="10328"/>
                    <a:pt x="6645" y="10337"/>
                    <a:pt x="6693" y="10337"/>
                  </a:cubicBezTo>
                  <a:lnTo>
                    <a:pt x="6693" y="3683"/>
                  </a:lnTo>
                  <a:lnTo>
                    <a:pt x="2471" y="1346"/>
                  </a:lnTo>
                  <a:lnTo>
                    <a:pt x="38" y="0"/>
                  </a:lnTo>
                  <a:close/>
                </a:path>
              </a:pathLst>
            </a:custGeom>
            <a:solidFill>
              <a:srgbClr val="BBC8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3" name="Google Shape;23343;p82"/>
            <p:cNvSpPr/>
            <p:nvPr/>
          </p:nvSpPr>
          <p:spPr>
            <a:xfrm>
              <a:off x="866528" y="4370991"/>
              <a:ext cx="64600" cy="173650"/>
            </a:xfrm>
            <a:custGeom>
              <a:avLst/>
              <a:gdLst/>
              <a:ahLst/>
              <a:cxnLst/>
              <a:rect l="l" t="t" r="r" b="b"/>
              <a:pathLst>
                <a:path w="2472" h="6645" extrusionOk="0">
                  <a:moveTo>
                    <a:pt x="38" y="0"/>
                  </a:moveTo>
                  <a:cubicBezTo>
                    <a:pt x="10" y="48"/>
                    <a:pt x="0" y="96"/>
                    <a:pt x="0" y="144"/>
                  </a:cubicBezTo>
                  <a:lnTo>
                    <a:pt x="0" y="6501"/>
                  </a:lnTo>
                  <a:cubicBezTo>
                    <a:pt x="0" y="6558"/>
                    <a:pt x="19" y="6606"/>
                    <a:pt x="38" y="6645"/>
                  </a:cubicBezTo>
                  <a:lnTo>
                    <a:pt x="2471" y="5568"/>
                  </a:lnTo>
                  <a:lnTo>
                    <a:pt x="2471" y="1346"/>
                  </a:lnTo>
                  <a:lnTo>
                    <a:pt x="38" y="0"/>
                  </a:ln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4" name="Google Shape;23344;p82"/>
            <p:cNvSpPr/>
            <p:nvPr/>
          </p:nvSpPr>
          <p:spPr>
            <a:xfrm>
              <a:off x="867522" y="4274536"/>
              <a:ext cx="347824" cy="192701"/>
            </a:xfrm>
            <a:custGeom>
              <a:avLst/>
              <a:gdLst/>
              <a:ahLst/>
              <a:cxnLst/>
              <a:rect l="l" t="t" r="r" b="b"/>
              <a:pathLst>
                <a:path w="13310" h="7374" extrusionOk="0">
                  <a:moveTo>
                    <a:pt x="6655" y="1"/>
                  </a:moveTo>
                  <a:cubicBezTo>
                    <a:pt x="6609" y="1"/>
                    <a:pt x="6563" y="13"/>
                    <a:pt x="6520" y="37"/>
                  </a:cubicBezTo>
                  <a:lnTo>
                    <a:pt x="106" y="3595"/>
                  </a:lnTo>
                  <a:cubicBezTo>
                    <a:pt x="58" y="3614"/>
                    <a:pt x="29" y="3653"/>
                    <a:pt x="0" y="3691"/>
                  </a:cubicBezTo>
                  <a:lnTo>
                    <a:pt x="2433" y="5037"/>
                  </a:lnTo>
                  <a:lnTo>
                    <a:pt x="6655" y="7374"/>
                  </a:lnTo>
                  <a:lnTo>
                    <a:pt x="10876" y="5037"/>
                  </a:lnTo>
                  <a:lnTo>
                    <a:pt x="13309" y="3691"/>
                  </a:lnTo>
                  <a:cubicBezTo>
                    <a:pt x="13280" y="3653"/>
                    <a:pt x="13242" y="3614"/>
                    <a:pt x="13203" y="3595"/>
                  </a:cubicBezTo>
                  <a:lnTo>
                    <a:pt x="6789" y="37"/>
                  </a:lnTo>
                  <a:cubicBezTo>
                    <a:pt x="6746" y="13"/>
                    <a:pt x="6700" y="1"/>
                    <a:pt x="6655"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5" name="Google Shape;23345;p82"/>
            <p:cNvSpPr/>
            <p:nvPr/>
          </p:nvSpPr>
          <p:spPr>
            <a:xfrm>
              <a:off x="1041407" y="4274484"/>
              <a:ext cx="173938" cy="131708"/>
            </a:xfrm>
            <a:custGeom>
              <a:avLst/>
              <a:gdLst/>
              <a:ahLst/>
              <a:cxnLst/>
              <a:rect l="l" t="t" r="r" b="b"/>
              <a:pathLst>
                <a:path w="6656" h="5040" extrusionOk="0">
                  <a:moveTo>
                    <a:pt x="1" y="1"/>
                  </a:moveTo>
                  <a:lnTo>
                    <a:pt x="1" y="2703"/>
                  </a:lnTo>
                  <a:lnTo>
                    <a:pt x="4222" y="5039"/>
                  </a:lnTo>
                  <a:lnTo>
                    <a:pt x="6655" y="3693"/>
                  </a:lnTo>
                  <a:cubicBezTo>
                    <a:pt x="6626" y="3655"/>
                    <a:pt x="6588" y="3616"/>
                    <a:pt x="6549" y="3597"/>
                  </a:cubicBezTo>
                  <a:lnTo>
                    <a:pt x="135" y="39"/>
                  </a:lnTo>
                  <a:cubicBezTo>
                    <a:pt x="97" y="20"/>
                    <a:pt x="49" y="1"/>
                    <a:pt x="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6" name="Google Shape;23346;p82"/>
            <p:cNvSpPr/>
            <p:nvPr/>
          </p:nvSpPr>
          <p:spPr>
            <a:xfrm>
              <a:off x="1041407" y="4405669"/>
              <a:ext cx="112866" cy="173650"/>
            </a:xfrm>
            <a:custGeom>
              <a:avLst/>
              <a:gdLst/>
              <a:ahLst/>
              <a:cxnLst/>
              <a:rect l="l" t="t" r="r" b="b"/>
              <a:pathLst>
                <a:path w="4319" h="6645" extrusionOk="0">
                  <a:moveTo>
                    <a:pt x="4280" y="0"/>
                  </a:moveTo>
                  <a:lnTo>
                    <a:pt x="1" y="2366"/>
                  </a:lnTo>
                  <a:lnTo>
                    <a:pt x="1" y="6645"/>
                  </a:lnTo>
                  <a:cubicBezTo>
                    <a:pt x="49" y="6645"/>
                    <a:pt x="97" y="6626"/>
                    <a:pt x="135" y="6606"/>
                  </a:cubicBezTo>
                  <a:lnTo>
                    <a:pt x="4165" y="4375"/>
                  </a:lnTo>
                  <a:cubicBezTo>
                    <a:pt x="4261" y="4318"/>
                    <a:pt x="4318" y="4222"/>
                    <a:pt x="4318" y="4116"/>
                  </a:cubicBezTo>
                  <a:lnTo>
                    <a:pt x="4318" y="144"/>
                  </a:lnTo>
                  <a:cubicBezTo>
                    <a:pt x="4318" y="96"/>
                    <a:pt x="4299" y="39"/>
                    <a:pt x="4280"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7" name="Google Shape;23347;p82"/>
            <p:cNvSpPr/>
            <p:nvPr/>
          </p:nvSpPr>
          <p:spPr>
            <a:xfrm>
              <a:off x="928593" y="4405669"/>
              <a:ext cx="112840" cy="173415"/>
            </a:xfrm>
            <a:custGeom>
              <a:avLst/>
              <a:gdLst/>
              <a:ahLst/>
              <a:cxnLst/>
              <a:rect l="l" t="t" r="r" b="b"/>
              <a:pathLst>
                <a:path w="4318" h="6636" extrusionOk="0">
                  <a:moveTo>
                    <a:pt x="39" y="0"/>
                  </a:moveTo>
                  <a:cubicBezTo>
                    <a:pt x="10" y="39"/>
                    <a:pt x="0" y="96"/>
                    <a:pt x="0" y="144"/>
                  </a:cubicBezTo>
                  <a:lnTo>
                    <a:pt x="0" y="4116"/>
                  </a:lnTo>
                  <a:cubicBezTo>
                    <a:pt x="0" y="4222"/>
                    <a:pt x="58" y="4318"/>
                    <a:pt x="154" y="4375"/>
                  </a:cubicBezTo>
                  <a:lnTo>
                    <a:pt x="4183" y="6606"/>
                  </a:lnTo>
                  <a:cubicBezTo>
                    <a:pt x="4222" y="6626"/>
                    <a:pt x="4270" y="6635"/>
                    <a:pt x="4318" y="6635"/>
                  </a:cubicBezTo>
                  <a:lnTo>
                    <a:pt x="4318" y="2366"/>
                  </a:lnTo>
                  <a:lnTo>
                    <a:pt x="39" y="0"/>
                  </a:ln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8" name="Google Shape;23348;p82"/>
            <p:cNvSpPr/>
            <p:nvPr/>
          </p:nvSpPr>
          <p:spPr>
            <a:xfrm>
              <a:off x="929848" y="4343657"/>
              <a:ext cx="223407" cy="123842"/>
            </a:xfrm>
            <a:custGeom>
              <a:avLst/>
              <a:gdLst/>
              <a:ahLst/>
              <a:cxnLst/>
              <a:rect l="l" t="t" r="r" b="b"/>
              <a:pathLst>
                <a:path w="8549" h="4739" extrusionOk="0">
                  <a:moveTo>
                    <a:pt x="4266" y="0"/>
                  </a:moveTo>
                  <a:cubicBezTo>
                    <a:pt x="4219" y="0"/>
                    <a:pt x="4174" y="12"/>
                    <a:pt x="4135" y="36"/>
                  </a:cubicBezTo>
                  <a:lnTo>
                    <a:pt x="106" y="2267"/>
                  </a:lnTo>
                  <a:cubicBezTo>
                    <a:pt x="58" y="2287"/>
                    <a:pt x="19" y="2325"/>
                    <a:pt x="0" y="2373"/>
                  </a:cubicBezTo>
                  <a:lnTo>
                    <a:pt x="4270" y="4739"/>
                  </a:lnTo>
                  <a:lnTo>
                    <a:pt x="8549" y="2373"/>
                  </a:lnTo>
                  <a:cubicBezTo>
                    <a:pt x="8520" y="2325"/>
                    <a:pt x="8482" y="2287"/>
                    <a:pt x="8434" y="2267"/>
                  </a:cubicBezTo>
                  <a:lnTo>
                    <a:pt x="7260" y="1613"/>
                  </a:lnTo>
                  <a:lnTo>
                    <a:pt x="4404" y="36"/>
                  </a:lnTo>
                  <a:cubicBezTo>
                    <a:pt x="4361" y="12"/>
                    <a:pt x="4313" y="0"/>
                    <a:pt x="4266"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49" name="Google Shape;23349;p82"/>
            <p:cNvSpPr/>
            <p:nvPr/>
          </p:nvSpPr>
          <p:spPr>
            <a:xfrm>
              <a:off x="1112017" y="4497290"/>
              <a:ext cx="29896" cy="18972"/>
            </a:xfrm>
            <a:custGeom>
              <a:avLst/>
              <a:gdLst/>
              <a:ahLst/>
              <a:cxnLst/>
              <a:rect l="l" t="t" r="r" b="b"/>
              <a:pathLst>
                <a:path w="1144" h="726" extrusionOk="0">
                  <a:moveTo>
                    <a:pt x="827" y="1"/>
                  </a:moveTo>
                  <a:cubicBezTo>
                    <a:pt x="791" y="1"/>
                    <a:pt x="752" y="11"/>
                    <a:pt x="712" y="33"/>
                  </a:cubicBezTo>
                  <a:lnTo>
                    <a:pt x="203" y="321"/>
                  </a:lnTo>
                  <a:cubicBezTo>
                    <a:pt x="1" y="427"/>
                    <a:pt x="78" y="725"/>
                    <a:pt x="309" y="725"/>
                  </a:cubicBezTo>
                  <a:cubicBezTo>
                    <a:pt x="347" y="725"/>
                    <a:pt x="386" y="716"/>
                    <a:pt x="414" y="696"/>
                  </a:cubicBezTo>
                  <a:lnTo>
                    <a:pt x="924" y="417"/>
                  </a:lnTo>
                  <a:cubicBezTo>
                    <a:pt x="1144" y="295"/>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0" name="Google Shape;23350;p82"/>
            <p:cNvSpPr/>
            <p:nvPr/>
          </p:nvSpPr>
          <p:spPr>
            <a:xfrm>
              <a:off x="1112017" y="4481218"/>
              <a:ext cx="29896" cy="18946"/>
            </a:xfrm>
            <a:custGeom>
              <a:avLst/>
              <a:gdLst/>
              <a:ahLst/>
              <a:cxnLst/>
              <a:rect l="l" t="t" r="r" b="b"/>
              <a:pathLst>
                <a:path w="1144" h="725" extrusionOk="0">
                  <a:moveTo>
                    <a:pt x="827" y="1"/>
                  </a:moveTo>
                  <a:cubicBezTo>
                    <a:pt x="791" y="1"/>
                    <a:pt x="752" y="10"/>
                    <a:pt x="712" y="32"/>
                  </a:cubicBezTo>
                  <a:lnTo>
                    <a:pt x="203" y="311"/>
                  </a:lnTo>
                  <a:cubicBezTo>
                    <a:pt x="1" y="427"/>
                    <a:pt x="78" y="725"/>
                    <a:pt x="309" y="725"/>
                  </a:cubicBezTo>
                  <a:cubicBezTo>
                    <a:pt x="347" y="725"/>
                    <a:pt x="386" y="715"/>
                    <a:pt x="414" y="696"/>
                  </a:cubicBezTo>
                  <a:lnTo>
                    <a:pt x="924" y="407"/>
                  </a:lnTo>
                  <a:cubicBezTo>
                    <a:pt x="1144" y="293"/>
                    <a:pt x="1026" y="1"/>
                    <a:pt x="827"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51" name="Google Shape;23351;p82"/>
          <p:cNvGrpSpPr/>
          <p:nvPr/>
        </p:nvGrpSpPr>
        <p:grpSpPr>
          <a:xfrm>
            <a:off x="1851611" y="5699313"/>
            <a:ext cx="440280" cy="488887"/>
            <a:chOff x="1388708" y="4274484"/>
            <a:chExt cx="330210" cy="366665"/>
          </a:xfrm>
        </p:grpSpPr>
        <p:sp>
          <p:nvSpPr>
            <p:cNvPr id="23352" name="Google Shape;23352;p82"/>
            <p:cNvSpPr/>
            <p:nvPr/>
          </p:nvSpPr>
          <p:spPr>
            <a:xfrm>
              <a:off x="1490965" y="4274484"/>
              <a:ext cx="227954" cy="366665"/>
            </a:xfrm>
            <a:custGeom>
              <a:avLst/>
              <a:gdLst/>
              <a:ahLst/>
              <a:cxnLst/>
              <a:rect l="l" t="t" r="r" b="b"/>
              <a:pathLst>
                <a:path w="8723" h="14031" extrusionOk="0">
                  <a:moveTo>
                    <a:pt x="289" y="1"/>
                  </a:moveTo>
                  <a:cubicBezTo>
                    <a:pt x="126" y="1"/>
                    <a:pt x="1" y="126"/>
                    <a:pt x="1" y="289"/>
                  </a:cubicBezTo>
                  <a:lnTo>
                    <a:pt x="1" y="14030"/>
                  </a:lnTo>
                  <a:lnTo>
                    <a:pt x="6963" y="14030"/>
                  </a:lnTo>
                  <a:cubicBezTo>
                    <a:pt x="7934" y="14030"/>
                    <a:pt x="8723" y="13242"/>
                    <a:pt x="8723" y="12271"/>
                  </a:cubicBezTo>
                  <a:lnTo>
                    <a:pt x="8723" y="289"/>
                  </a:lnTo>
                  <a:cubicBezTo>
                    <a:pt x="8723" y="126"/>
                    <a:pt x="8598" y="1"/>
                    <a:pt x="8444"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3" name="Google Shape;23353;p82"/>
            <p:cNvSpPr/>
            <p:nvPr/>
          </p:nvSpPr>
          <p:spPr>
            <a:xfrm>
              <a:off x="1651810" y="4274484"/>
              <a:ext cx="67108" cy="366665"/>
            </a:xfrm>
            <a:custGeom>
              <a:avLst/>
              <a:gdLst/>
              <a:ahLst/>
              <a:cxnLst/>
              <a:rect l="l" t="t" r="r" b="b"/>
              <a:pathLst>
                <a:path w="2568" h="14031" extrusionOk="0">
                  <a:moveTo>
                    <a:pt x="1481" y="1"/>
                  </a:moveTo>
                  <a:cubicBezTo>
                    <a:pt x="1635" y="1"/>
                    <a:pt x="1760" y="126"/>
                    <a:pt x="1760" y="289"/>
                  </a:cubicBezTo>
                  <a:lnTo>
                    <a:pt x="1760" y="12271"/>
                  </a:lnTo>
                  <a:cubicBezTo>
                    <a:pt x="1760" y="13242"/>
                    <a:pt x="971" y="14030"/>
                    <a:pt x="0" y="14030"/>
                  </a:cubicBezTo>
                  <a:lnTo>
                    <a:pt x="808" y="14030"/>
                  </a:lnTo>
                  <a:cubicBezTo>
                    <a:pt x="1779" y="14030"/>
                    <a:pt x="2568" y="13242"/>
                    <a:pt x="2568" y="12271"/>
                  </a:cubicBezTo>
                  <a:lnTo>
                    <a:pt x="2568" y="289"/>
                  </a:lnTo>
                  <a:cubicBezTo>
                    <a:pt x="2568" y="126"/>
                    <a:pt x="2443" y="1"/>
                    <a:pt x="228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4" name="Google Shape;23354;p82"/>
            <p:cNvSpPr/>
            <p:nvPr/>
          </p:nvSpPr>
          <p:spPr>
            <a:xfrm>
              <a:off x="1395973" y="4576288"/>
              <a:ext cx="273947" cy="64861"/>
            </a:xfrm>
            <a:custGeom>
              <a:avLst/>
              <a:gdLst/>
              <a:ahLst/>
              <a:cxnLst/>
              <a:rect l="l" t="t" r="r" b="b"/>
              <a:pathLst>
                <a:path w="10483" h="2482" extrusionOk="0">
                  <a:moveTo>
                    <a:pt x="280" y="0"/>
                  </a:moveTo>
                  <a:cubicBezTo>
                    <a:pt x="126" y="0"/>
                    <a:pt x="1" y="125"/>
                    <a:pt x="1" y="289"/>
                  </a:cubicBezTo>
                  <a:lnTo>
                    <a:pt x="1" y="722"/>
                  </a:lnTo>
                  <a:cubicBezTo>
                    <a:pt x="1" y="1693"/>
                    <a:pt x="789" y="2481"/>
                    <a:pt x="1761" y="2481"/>
                  </a:cubicBezTo>
                  <a:lnTo>
                    <a:pt x="10482" y="2481"/>
                  </a:lnTo>
                  <a:cubicBezTo>
                    <a:pt x="9511" y="2481"/>
                    <a:pt x="8723" y="1693"/>
                    <a:pt x="8723" y="722"/>
                  </a:cubicBezTo>
                  <a:lnTo>
                    <a:pt x="8723" y="289"/>
                  </a:lnTo>
                  <a:cubicBezTo>
                    <a:pt x="8723" y="125"/>
                    <a:pt x="8598" y="0"/>
                    <a:pt x="8444"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5" name="Google Shape;23355;p82"/>
            <p:cNvSpPr/>
            <p:nvPr/>
          </p:nvSpPr>
          <p:spPr>
            <a:xfrm>
              <a:off x="1523395" y="4385547"/>
              <a:ext cx="31437" cy="26916"/>
            </a:xfrm>
            <a:custGeom>
              <a:avLst/>
              <a:gdLst/>
              <a:ahLst/>
              <a:cxnLst/>
              <a:rect l="l" t="t" r="r" b="b"/>
              <a:pathLst>
                <a:path w="1203" h="1030" extrusionOk="0">
                  <a:moveTo>
                    <a:pt x="683" y="1"/>
                  </a:moveTo>
                  <a:cubicBezTo>
                    <a:pt x="231" y="1"/>
                    <a:pt x="0" y="559"/>
                    <a:pt x="327" y="876"/>
                  </a:cubicBezTo>
                  <a:cubicBezTo>
                    <a:pt x="430" y="982"/>
                    <a:pt x="559" y="1029"/>
                    <a:pt x="685" y="1029"/>
                  </a:cubicBezTo>
                  <a:cubicBezTo>
                    <a:pt x="948" y="1029"/>
                    <a:pt x="1202" y="825"/>
                    <a:pt x="1202" y="520"/>
                  </a:cubicBezTo>
                  <a:cubicBezTo>
                    <a:pt x="1202" y="23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6" name="Google Shape;23356;p82"/>
            <p:cNvSpPr/>
            <p:nvPr/>
          </p:nvSpPr>
          <p:spPr>
            <a:xfrm>
              <a:off x="1569623" y="4394589"/>
              <a:ext cx="41734" cy="11106"/>
            </a:xfrm>
            <a:custGeom>
              <a:avLst/>
              <a:gdLst/>
              <a:ahLst/>
              <a:cxnLst/>
              <a:rect l="l" t="t" r="r" b="b"/>
              <a:pathLst>
                <a:path w="1597" h="425"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7" name="Google Shape;23357;p82"/>
            <p:cNvSpPr/>
            <p:nvPr/>
          </p:nvSpPr>
          <p:spPr>
            <a:xfrm>
              <a:off x="1569623" y="4407917"/>
              <a:ext cx="109103" cy="11080"/>
            </a:xfrm>
            <a:custGeom>
              <a:avLst/>
              <a:gdLst/>
              <a:ahLst/>
              <a:cxnLst/>
              <a:rect l="l" t="t" r="r" b="b"/>
              <a:pathLst>
                <a:path w="4175" h="424" extrusionOk="0">
                  <a:moveTo>
                    <a:pt x="280" y="1"/>
                  </a:moveTo>
                  <a:cubicBezTo>
                    <a:pt x="1" y="1"/>
                    <a:pt x="1" y="424"/>
                    <a:pt x="280" y="424"/>
                  </a:cubicBezTo>
                  <a:lnTo>
                    <a:pt x="3895" y="424"/>
                  </a:lnTo>
                  <a:cubicBezTo>
                    <a:pt x="4174" y="424"/>
                    <a:pt x="4174" y="1"/>
                    <a:pt x="3895"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8" name="Google Shape;23358;p82"/>
            <p:cNvSpPr/>
            <p:nvPr/>
          </p:nvSpPr>
          <p:spPr>
            <a:xfrm>
              <a:off x="1569623" y="4379014"/>
              <a:ext cx="14608" cy="11080"/>
            </a:xfrm>
            <a:custGeom>
              <a:avLst/>
              <a:gdLst/>
              <a:ahLst/>
              <a:cxnLst/>
              <a:rect l="l" t="t" r="r" b="b"/>
              <a:pathLst>
                <a:path w="559" h="424" extrusionOk="0">
                  <a:moveTo>
                    <a:pt x="280" y="1"/>
                  </a:moveTo>
                  <a:cubicBezTo>
                    <a:pt x="1" y="1"/>
                    <a:pt x="1" y="424"/>
                    <a:pt x="280" y="424"/>
                  </a:cubicBezTo>
                  <a:cubicBezTo>
                    <a:pt x="558" y="424"/>
                    <a:pt x="558" y="1"/>
                    <a:pt x="280"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59" name="Google Shape;23359;p82"/>
            <p:cNvSpPr/>
            <p:nvPr/>
          </p:nvSpPr>
          <p:spPr>
            <a:xfrm>
              <a:off x="1523395" y="4444110"/>
              <a:ext cx="31437" cy="26786"/>
            </a:xfrm>
            <a:custGeom>
              <a:avLst/>
              <a:gdLst/>
              <a:ahLst/>
              <a:cxnLst/>
              <a:rect l="l" t="t" r="r" b="b"/>
              <a:pathLst>
                <a:path w="1203" h="1025" extrusionOk="0">
                  <a:moveTo>
                    <a:pt x="683" y="0"/>
                  </a:moveTo>
                  <a:cubicBezTo>
                    <a:pt x="231" y="0"/>
                    <a:pt x="0" y="548"/>
                    <a:pt x="327" y="875"/>
                  </a:cubicBezTo>
                  <a:cubicBezTo>
                    <a:pt x="430" y="978"/>
                    <a:pt x="558" y="1024"/>
                    <a:pt x="684" y="1024"/>
                  </a:cubicBezTo>
                  <a:cubicBezTo>
                    <a:pt x="947" y="1024"/>
                    <a:pt x="1202" y="822"/>
                    <a:pt x="1202" y="510"/>
                  </a:cubicBezTo>
                  <a:cubicBezTo>
                    <a:pt x="1202" y="231"/>
                    <a:pt x="972" y="0"/>
                    <a:pt x="683" y="0"/>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0" name="Google Shape;23360;p82"/>
            <p:cNvSpPr/>
            <p:nvPr/>
          </p:nvSpPr>
          <p:spPr>
            <a:xfrm>
              <a:off x="1569623" y="4453152"/>
              <a:ext cx="41734" cy="11080"/>
            </a:xfrm>
            <a:custGeom>
              <a:avLst/>
              <a:gdLst/>
              <a:ahLst/>
              <a:cxnLst/>
              <a:rect l="l" t="t" r="r" b="b"/>
              <a:pathLst>
                <a:path w="1597" h="424" extrusionOk="0">
                  <a:moveTo>
                    <a:pt x="280" y="1"/>
                  </a:moveTo>
                  <a:cubicBezTo>
                    <a:pt x="1" y="1"/>
                    <a:pt x="1" y="424"/>
                    <a:pt x="280" y="424"/>
                  </a:cubicBezTo>
                  <a:lnTo>
                    <a:pt x="1318" y="424"/>
                  </a:lnTo>
                  <a:cubicBezTo>
                    <a:pt x="1597" y="424"/>
                    <a:pt x="1597" y="1"/>
                    <a:pt x="1318"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1" name="Google Shape;23361;p82"/>
            <p:cNvSpPr/>
            <p:nvPr/>
          </p:nvSpPr>
          <p:spPr>
            <a:xfrm>
              <a:off x="1569623" y="4466480"/>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2" name="Google Shape;23362;p82"/>
            <p:cNvSpPr/>
            <p:nvPr/>
          </p:nvSpPr>
          <p:spPr>
            <a:xfrm>
              <a:off x="1569623" y="4437577"/>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3" name="Google Shape;23363;p82"/>
            <p:cNvSpPr/>
            <p:nvPr/>
          </p:nvSpPr>
          <p:spPr>
            <a:xfrm>
              <a:off x="1523395" y="4502647"/>
              <a:ext cx="31437" cy="26655"/>
            </a:xfrm>
            <a:custGeom>
              <a:avLst/>
              <a:gdLst/>
              <a:ahLst/>
              <a:cxnLst/>
              <a:rect l="l" t="t" r="r" b="b"/>
              <a:pathLst>
                <a:path w="1203" h="1020" extrusionOk="0">
                  <a:moveTo>
                    <a:pt x="683" y="1"/>
                  </a:moveTo>
                  <a:cubicBezTo>
                    <a:pt x="231" y="1"/>
                    <a:pt x="0" y="549"/>
                    <a:pt x="327" y="866"/>
                  </a:cubicBezTo>
                  <a:cubicBezTo>
                    <a:pt x="430" y="973"/>
                    <a:pt x="559" y="1020"/>
                    <a:pt x="685" y="1020"/>
                  </a:cubicBezTo>
                  <a:cubicBezTo>
                    <a:pt x="948" y="1020"/>
                    <a:pt x="1202" y="816"/>
                    <a:pt x="1202" y="511"/>
                  </a:cubicBezTo>
                  <a:cubicBezTo>
                    <a:pt x="1202" y="222"/>
                    <a:pt x="972" y="1"/>
                    <a:pt x="683"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4" name="Google Shape;23364;p82"/>
            <p:cNvSpPr/>
            <p:nvPr/>
          </p:nvSpPr>
          <p:spPr>
            <a:xfrm>
              <a:off x="1569623" y="4511689"/>
              <a:ext cx="41734" cy="11106"/>
            </a:xfrm>
            <a:custGeom>
              <a:avLst/>
              <a:gdLst/>
              <a:ahLst/>
              <a:cxnLst/>
              <a:rect l="l" t="t" r="r" b="b"/>
              <a:pathLst>
                <a:path w="1597" h="425" extrusionOk="0">
                  <a:moveTo>
                    <a:pt x="1327" y="1"/>
                  </a:moveTo>
                  <a:cubicBezTo>
                    <a:pt x="1324" y="1"/>
                    <a:pt x="1321" y="1"/>
                    <a:pt x="1318" y="1"/>
                  </a:cubicBezTo>
                  <a:lnTo>
                    <a:pt x="280" y="1"/>
                  </a:lnTo>
                  <a:cubicBezTo>
                    <a:pt x="1" y="1"/>
                    <a:pt x="1" y="424"/>
                    <a:pt x="280" y="424"/>
                  </a:cubicBezTo>
                  <a:lnTo>
                    <a:pt x="1318" y="424"/>
                  </a:lnTo>
                  <a:cubicBezTo>
                    <a:pt x="1594" y="415"/>
                    <a:pt x="1597" y="1"/>
                    <a:pt x="1327" y="1"/>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5" name="Google Shape;23365;p82"/>
            <p:cNvSpPr/>
            <p:nvPr/>
          </p:nvSpPr>
          <p:spPr>
            <a:xfrm>
              <a:off x="1569623" y="4524781"/>
              <a:ext cx="109103" cy="11080"/>
            </a:xfrm>
            <a:custGeom>
              <a:avLst/>
              <a:gdLst/>
              <a:ahLst/>
              <a:cxnLst/>
              <a:rect l="l" t="t" r="r" b="b"/>
              <a:pathLst>
                <a:path w="4175" h="424" extrusionOk="0">
                  <a:moveTo>
                    <a:pt x="280" y="0"/>
                  </a:moveTo>
                  <a:cubicBezTo>
                    <a:pt x="1" y="0"/>
                    <a:pt x="1" y="423"/>
                    <a:pt x="280" y="423"/>
                  </a:cubicBezTo>
                  <a:lnTo>
                    <a:pt x="3895" y="423"/>
                  </a:lnTo>
                  <a:cubicBezTo>
                    <a:pt x="4174" y="423"/>
                    <a:pt x="4174" y="0"/>
                    <a:pt x="3895"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6" name="Google Shape;23366;p82"/>
            <p:cNvSpPr/>
            <p:nvPr/>
          </p:nvSpPr>
          <p:spPr>
            <a:xfrm>
              <a:off x="1569623" y="4495879"/>
              <a:ext cx="14608" cy="11080"/>
            </a:xfrm>
            <a:custGeom>
              <a:avLst/>
              <a:gdLst/>
              <a:ahLst/>
              <a:cxnLst/>
              <a:rect l="l" t="t" r="r" b="b"/>
              <a:pathLst>
                <a:path w="559" h="424" extrusionOk="0">
                  <a:moveTo>
                    <a:pt x="280" y="0"/>
                  </a:moveTo>
                  <a:cubicBezTo>
                    <a:pt x="1" y="0"/>
                    <a:pt x="1" y="423"/>
                    <a:pt x="280" y="423"/>
                  </a:cubicBezTo>
                  <a:cubicBezTo>
                    <a:pt x="558" y="423"/>
                    <a:pt x="558" y="0"/>
                    <a:pt x="280"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7" name="Google Shape;23367;p82"/>
            <p:cNvSpPr/>
            <p:nvPr/>
          </p:nvSpPr>
          <p:spPr>
            <a:xfrm>
              <a:off x="1530425" y="4309423"/>
              <a:ext cx="149295" cy="32169"/>
            </a:xfrm>
            <a:custGeom>
              <a:avLst/>
              <a:gdLst/>
              <a:ahLst/>
              <a:cxnLst/>
              <a:rect l="l" t="t" r="r" b="b"/>
              <a:pathLst>
                <a:path w="5713" h="1231" extrusionOk="0">
                  <a:moveTo>
                    <a:pt x="279" y="0"/>
                  </a:moveTo>
                  <a:cubicBezTo>
                    <a:pt x="126" y="0"/>
                    <a:pt x="1" y="125"/>
                    <a:pt x="1" y="279"/>
                  </a:cubicBezTo>
                  <a:lnTo>
                    <a:pt x="1" y="943"/>
                  </a:lnTo>
                  <a:cubicBezTo>
                    <a:pt x="1" y="1106"/>
                    <a:pt x="126" y="1231"/>
                    <a:pt x="279" y="1231"/>
                  </a:cubicBezTo>
                  <a:lnTo>
                    <a:pt x="5424" y="1231"/>
                  </a:lnTo>
                  <a:cubicBezTo>
                    <a:pt x="5587" y="1231"/>
                    <a:pt x="5712" y="1106"/>
                    <a:pt x="5712" y="943"/>
                  </a:cubicBezTo>
                  <a:lnTo>
                    <a:pt x="5712" y="279"/>
                  </a:lnTo>
                  <a:cubicBezTo>
                    <a:pt x="5712" y="125"/>
                    <a:pt x="5587" y="0"/>
                    <a:pt x="5424"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8" name="Google Shape;23368;p82"/>
            <p:cNvSpPr/>
            <p:nvPr/>
          </p:nvSpPr>
          <p:spPr>
            <a:xfrm>
              <a:off x="1490965" y="4463448"/>
              <a:ext cx="29634" cy="29451"/>
            </a:xfrm>
            <a:custGeom>
              <a:avLst/>
              <a:gdLst/>
              <a:ahLst/>
              <a:cxnLst/>
              <a:rect l="l" t="t" r="r" b="b"/>
              <a:pathLst>
                <a:path w="1134" h="1127" extrusionOk="0">
                  <a:moveTo>
                    <a:pt x="732" y="1"/>
                  </a:moveTo>
                  <a:lnTo>
                    <a:pt x="1" y="655"/>
                  </a:lnTo>
                  <a:lnTo>
                    <a:pt x="914" y="1107"/>
                  </a:lnTo>
                  <a:cubicBezTo>
                    <a:pt x="936" y="1121"/>
                    <a:pt x="959" y="1127"/>
                    <a:pt x="981" y="1127"/>
                  </a:cubicBezTo>
                  <a:cubicBezTo>
                    <a:pt x="1064" y="1127"/>
                    <a:pt x="1133" y="1037"/>
                    <a:pt x="1087" y="953"/>
                  </a:cubicBezTo>
                  <a:lnTo>
                    <a:pt x="732" y="1"/>
                  </a:ln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69" name="Google Shape;23369;p82"/>
            <p:cNvSpPr/>
            <p:nvPr/>
          </p:nvSpPr>
          <p:spPr>
            <a:xfrm>
              <a:off x="1388708" y="4350242"/>
              <a:ext cx="122640" cy="130689"/>
            </a:xfrm>
            <a:custGeom>
              <a:avLst/>
              <a:gdLst/>
              <a:ahLst/>
              <a:cxnLst/>
              <a:rect l="l" t="t" r="r" b="b"/>
              <a:pathLst>
                <a:path w="4693" h="5001" extrusionOk="0">
                  <a:moveTo>
                    <a:pt x="811" y="1"/>
                  </a:moveTo>
                  <a:cubicBezTo>
                    <a:pt x="763" y="1"/>
                    <a:pt x="714" y="18"/>
                    <a:pt x="673" y="54"/>
                  </a:cubicBezTo>
                  <a:lnTo>
                    <a:pt x="87" y="573"/>
                  </a:lnTo>
                  <a:cubicBezTo>
                    <a:pt x="0" y="650"/>
                    <a:pt x="0" y="784"/>
                    <a:pt x="77" y="871"/>
                  </a:cubicBezTo>
                  <a:lnTo>
                    <a:pt x="3722" y="4929"/>
                  </a:lnTo>
                  <a:cubicBezTo>
                    <a:pt x="3763" y="4976"/>
                    <a:pt x="3822" y="5000"/>
                    <a:pt x="3881" y="5000"/>
                  </a:cubicBezTo>
                  <a:cubicBezTo>
                    <a:pt x="3931" y="5000"/>
                    <a:pt x="3980" y="4983"/>
                    <a:pt x="4020" y="4948"/>
                  </a:cubicBezTo>
                  <a:lnTo>
                    <a:pt x="4597" y="4419"/>
                  </a:lnTo>
                  <a:cubicBezTo>
                    <a:pt x="4683" y="4342"/>
                    <a:pt x="4693" y="4217"/>
                    <a:pt x="4616" y="4131"/>
                  </a:cubicBezTo>
                  <a:lnTo>
                    <a:pt x="962" y="63"/>
                  </a:lnTo>
                  <a:cubicBezTo>
                    <a:pt x="921" y="22"/>
                    <a:pt x="866" y="1"/>
                    <a:pt x="811" y="1"/>
                  </a:cubicBezTo>
                  <a:close/>
                </a:path>
              </a:pathLst>
            </a:custGeom>
            <a:solidFill>
              <a:srgbClr val="D3D9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0" name="Google Shape;23370;p82"/>
            <p:cNvSpPr/>
            <p:nvPr/>
          </p:nvSpPr>
          <p:spPr>
            <a:xfrm>
              <a:off x="1388708" y="4358422"/>
              <a:ext cx="112605" cy="122509"/>
            </a:xfrm>
            <a:custGeom>
              <a:avLst/>
              <a:gdLst/>
              <a:ahLst/>
              <a:cxnLst/>
              <a:rect l="l" t="t" r="r" b="b"/>
              <a:pathLst>
                <a:path w="4309" h="4688" extrusionOk="0">
                  <a:moveTo>
                    <a:pt x="385" y="0"/>
                  </a:moveTo>
                  <a:lnTo>
                    <a:pt x="87" y="260"/>
                  </a:lnTo>
                  <a:cubicBezTo>
                    <a:pt x="0" y="337"/>
                    <a:pt x="0" y="471"/>
                    <a:pt x="77" y="558"/>
                  </a:cubicBezTo>
                  <a:lnTo>
                    <a:pt x="3722" y="4616"/>
                  </a:lnTo>
                  <a:cubicBezTo>
                    <a:pt x="3763" y="4663"/>
                    <a:pt x="3822" y="4687"/>
                    <a:pt x="3881" y="4687"/>
                  </a:cubicBezTo>
                  <a:cubicBezTo>
                    <a:pt x="3931" y="4687"/>
                    <a:pt x="3980" y="4670"/>
                    <a:pt x="4020" y="4635"/>
                  </a:cubicBezTo>
                  <a:lnTo>
                    <a:pt x="4308" y="4376"/>
                  </a:lnTo>
                  <a:lnTo>
                    <a:pt x="385" y="0"/>
                  </a:ln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1" name="Google Shape;23371;p82"/>
            <p:cNvSpPr/>
            <p:nvPr/>
          </p:nvSpPr>
          <p:spPr>
            <a:xfrm>
              <a:off x="1388708" y="4350242"/>
              <a:ext cx="35697" cy="34338"/>
            </a:xfrm>
            <a:custGeom>
              <a:avLst/>
              <a:gdLst/>
              <a:ahLst/>
              <a:cxnLst/>
              <a:rect l="l" t="t" r="r" b="b"/>
              <a:pathLst>
                <a:path w="1366" h="1314" extrusionOk="0">
                  <a:moveTo>
                    <a:pt x="811" y="1"/>
                  </a:moveTo>
                  <a:cubicBezTo>
                    <a:pt x="763" y="1"/>
                    <a:pt x="714" y="18"/>
                    <a:pt x="673" y="54"/>
                  </a:cubicBezTo>
                  <a:lnTo>
                    <a:pt x="87" y="573"/>
                  </a:lnTo>
                  <a:cubicBezTo>
                    <a:pt x="0" y="650"/>
                    <a:pt x="0" y="784"/>
                    <a:pt x="77" y="871"/>
                  </a:cubicBezTo>
                  <a:lnTo>
                    <a:pt x="471" y="1313"/>
                  </a:lnTo>
                  <a:lnTo>
                    <a:pt x="1366" y="506"/>
                  </a:lnTo>
                  <a:lnTo>
                    <a:pt x="962" y="63"/>
                  </a:lnTo>
                  <a:cubicBezTo>
                    <a:pt x="921" y="22"/>
                    <a:pt x="866" y="1"/>
                    <a:pt x="811" y="1"/>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72" name="Google Shape;23372;p82"/>
          <p:cNvGrpSpPr/>
          <p:nvPr/>
        </p:nvGrpSpPr>
        <p:grpSpPr>
          <a:xfrm>
            <a:off x="2499592" y="5724435"/>
            <a:ext cx="500595" cy="438643"/>
            <a:chOff x="1874694" y="4293326"/>
            <a:chExt cx="375446" cy="328982"/>
          </a:xfrm>
        </p:grpSpPr>
        <p:sp>
          <p:nvSpPr>
            <p:cNvPr id="23373" name="Google Shape;23373;p82"/>
            <p:cNvSpPr/>
            <p:nvPr/>
          </p:nvSpPr>
          <p:spPr>
            <a:xfrm>
              <a:off x="1874694" y="4396105"/>
              <a:ext cx="230959" cy="221996"/>
            </a:xfrm>
            <a:custGeom>
              <a:avLst/>
              <a:gdLst/>
              <a:ahLst/>
              <a:cxnLst/>
              <a:rect l="l" t="t" r="r" b="b"/>
              <a:pathLst>
                <a:path w="8838" h="8495" extrusionOk="0">
                  <a:moveTo>
                    <a:pt x="4587" y="1"/>
                  </a:moveTo>
                  <a:cubicBezTo>
                    <a:pt x="2866" y="1"/>
                    <a:pt x="1318" y="1039"/>
                    <a:pt x="654" y="2626"/>
                  </a:cubicBezTo>
                  <a:cubicBezTo>
                    <a:pt x="1" y="4212"/>
                    <a:pt x="366" y="6040"/>
                    <a:pt x="1578" y="7251"/>
                  </a:cubicBezTo>
                  <a:cubicBezTo>
                    <a:pt x="2389" y="8063"/>
                    <a:pt x="3477" y="8495"/>
                    <a:pt x="4584" y="8495"/>
                  </a:cubicBezTo>
                  <a:cubicBezTo>
                    <a:pt x="5129" y="8495"/>
                    <a:pt x="5679" y="8390"/>
                    <a:pt x="6203" y="8174"/>
                  </a:cubicBezTo>
                  <a:cubicBezTo>
                    <a:pt x="7790" y="7520"/>
                    <a:pt x="8828" y="5972"/>
                    <a:pt x="8828" y="4251"/>
                  </a:cubicBezTo>
                  <a:cubicBezTo>
                    <a:pt x="8838" y="1905"/>
                    <a:pt x="6934" y="1"/>
                    <a:pt x="4587"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4" name="Google Shape;23374;p82"/>
            <p:cNvSpPr/>
            <p:nvPr/>
          </p:nvSpPr>
          <p:spPr>
            <a:xfrm>
              <a:off x="2019181" y="4396105"/>
              <a:ext cx="230959" cy="221996"/>
            </a:xfrm>
            <a:custGeom>
              <a:avLst/>
              <a:gdLst/>
              <a:ahLst/>
              <a:cxnLst/>
              <a:rect l="l" t="t" r="r" b="b"/>
              <a:pathLst>
                <a:path w="8838" h="8495" extrusionOk="0">
                  <a:moveTo>
                    <a:pt x="4588" y="1"/>
                  </a:moveTo>
                  <a:cubicBezTo>
                    <a:pt x="2866" y="1"/>
                    <a:pt x="1318" y="1039"/>
                    <a:pt x="664" y="2626"/>
                  </a:cubicBezTo>
                  <a:cubicBezTo>
                    <a:pt x="1" y="4212"/>
                    <a:pt x="366" y="6040"/>
                    <a:pt x="1578" y="7251"/>
                  </a:cubicBezTo>
                  <a:cubicBezTo>
                    <a:pt x="2390" y="8063"/>
                    <a:pt x="3478" y="8495"/>
                    <a:pt x="4585" y="8495"/>
                  </a:cubicBezTo>
                  <a:cubicBezTo>
                    <a:pt x="5130" y="8495"/>
                    <a:pt x="5679" y="8390"/>
                    <a:pt x="6203" y="8174"/>
                  </a:cubicBezTo>
                  <a:cubicBezTo>
                    <a:pt x="7799" y="7520"/>
                    <a:pt x="8828" y="5972"/>
                    <a:pt x="8838" y="4251"/>
                  </a:cubicBezTo>
                  <a:cubicBezTo>
                    <a:pt x="8838" y="1905"/>
                    <a:pt x="6934" y="1"/>
                    <a:pt x="4588"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5" name="Google Shape;23375;p82"/>
            <p:cNvSpPr/>
            <p:nvPr/>
          </p:nvSpPr>
          <p:spPr>
            <a:xfrm>
              <a:off x="2033266" y="4540853"/>
              <a:ext cx="67108" cy="50775"/>
            </a:xfrm>
            <a:custGeom>
              <a:avLst/>
              <a:gdLst/>
              <a:ahLst/>
              <a:cxnLst/>
              <a:rect l="l" t="t" r="r" b="b"/>
              <a:pathLst>
                <a:path w="2568" h="1943" extrusionOk="0">
                  <a:moveTo>
                    <a:pt x="0" y="1"/>
                  </a:moveTo>
                  <a:lnTo>
                    <a:pt x="0" y="1"/>
                  </a:lnTo>
                  <a:cubicBezTo>
                    <a:pt x="241" y="751"/>
                    <a:pt x="683" y="1424"/>
                    <a:pt x="1279" y="1943"/>
                  </a:cubicBezTo>
                  <a:cubicBezTo>
                    <a:pt x="1885" y="1424"/>
                    <a:pt x="2327" y="751"/>
                    <a:pt x="2568" y="1"/>
                  </a:cubicBezTo>
                  <a:lnTo>
                    <a:pt x="2568" y="1"/>
                  </a:lnTo>
                  <a:cubicBezTo>
                    <a:pt x="2149" y="130"/>
                    <a:pt x="1717" y="195"/>
                    <a:pt x="1284" y="195"/>
                  </a:cubicBezTo>
                  <a:cubicBezTo>
                    <a:pt x="851" y="195"/>
                    <a:pt x="419" y="130"/>
                    <a:pt x="0" y="1"/>
                  </a:cubicBezTo>
                  <a:close/>
                </a:path>
              </a:pathLst>
            </a:custGeom>
            <a:solidFill>
              <a:srgbClr val="96AB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6" name="Google Shape;23376;p82"/>
            <p:cNvSpPr/>
            <p:nvPr/>
          </p:nvSpPr>
          <p:spPr>
            <a:xfrm>
              <a:off x="1947055" y="4323979"/>
              <a:ext cx="230724" cy="221996"/>
            </a:xfrm>
            <a:custGeom>
              <a:avLst/>
              <a:gdLst/>
              <a:ahLst/>
              <a:cxnLst/>
              <a:rect l="l" t="t" r="r" b="b"/>
              <a:pathLst>
                <a:path w="8829" h="8495" extrusionOk="0">
                  <a:moveTo>
                    <a:pt x="4596" y="1"/>
                  </a:moveTo>
                  <a:cubicBezTo>
                    <a:pt x="4590" y="1"/>
                    <a:pt x="4584" y="1"/>
                    <a:pt x="4578" y="1"/>
                  </a:cubicBezTo>
                  <a:cubicBezTo>
                    <a:pt x="2857" y="1"/>
                    <a:pt x="1309" y="1030"/>
                    <a:pt x="655" y="2616"/>
                  </a:cubicBezTo>
                  <a:cubicBezTo>
                    <a:pt x="1" y="4203"/>
                    <a:pt x="357" y="6030"/>
                    <a:pt x="1578" y="7242"/>
                  </a:cubicBezTo>
                  <a:cubicBezTo>
                    <a:pt x="2390" y="8061"/>
                    <a:pt x="3480" y="8495"/>
                    <a:pt x="4587" y="8495"/>
                  </a:cubicBezTo>
                  <a:cubicBezTo>
                    <a:pt x="5132" y="8495"/>
                    <a:pt x="5681" y="8390"/>
                    <a:pt x="6203" y="8175"/>
                  </a:cubicBezTo>
                  <a:cubicBezTo>
                    <a:pt x="7790" y="7511"/>
                    <a:pt x="8828" y="5963"/>
                    <a:pt x="8828" y="4251"/>
                  </a:cubicBezTo>
                  <a:cubicBezTo>
                    <a:pt x="8828" y="1911"/>
                    <a:pt x="6934" y="1"/>
                    <a:pt x="4596"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7" name="Google Shape;23377;p82"/>
            <p:cNvSpPr/>
            <p:nvPr/>
          </p:nvSpPr>
          <p:spPr>
            <a:xfrm>
              <a:off x="2019677" y="4422995"/>
              <a:ext cx="85741" cy="122980"/>
            </a:xfrm>
            <a:custGeom>
              <a:avLst/>
              <a:gdLst/>
              <a:ahLst/>
              <a:cxnLst/>
              <a:rect l="l" t="t" r="r" b="b"/>
              <a:pathLst>
                <a:path w="3281" h="4706" extrusionOk="0">
                  <a:moveTo>
                    <a:pt x="1799" y="1"/>
                  </a:moveTo>
                  <a:cubicBezTo>
                    <a:pt x="511" y="1116"/>
                    <a:pt x="1" y="2885"/>
                    <a:pt x="520" y="4511"/>
                  </a:cubicBezTo>
                  <a:cubicBezTo>
                    <a:pt x="939" y="4640"/>
                    <a:pt x="1371" y="4705"/>
                    <a:pt x="1804" y="4705"/>
                  </a:cubicBezTo>
                  <a:cubicBezTo>
                    <a:pt x="2237" y="4705"/>
                    <a:pt x="2669" y="4640"/>
                    <a:pt x="3088" y="4511"/>
                  </a:cubicBezTo>
                  <a:cubicBezTo>
                    <a:pt x="3213" y="4097"/>
                    <a:pt x="3280" y="3664"/>
                    <a:pt x="3280" y="3222"/>
                  </a:cubicBezTo>
                  <a:cubicBezTo>
                    <a:pt x="3280" y="1981"/>
                    <a:pt x="2742" y="808"/>
                    <a:pt x="1799" y="1"/>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8" name="Google Shape;23378;p82"/>
            <p:cNvSpPr/>
            <p:nvPr/>
          </p:nvSpPr>
          <p:spPr>
            <a:xfrm>
              <a:off x="1942534" y="4396261"/>
              <a:ext cx="124182" cy="144617"/>
            </a:xfrm>
            <a:custGeom>
              <a:avLst/>
              <a:gdLst/>
              <a:ahLst/>
              <a:cxnLst/>
              <a:rect l="l" t="t" r="r" b="b"/>
              <a:pathLst>
                <a:path w="4752" h="5534" extrusionOk="0">
                  <a:moveTo>
                    <a:pt x="1979" y="0"/>
                  </a:moveTo>
                  <a:cubicBezTo>
                    <a:pt x="1552" y="0"/>
                    <a:pt x="1122" y="65"/>
                    <a:pt x="703" y="197"/>
                  </a:cubicBezTo>
                  <a:cubicBezTo>
                    <a:pt x="1" y="2437"/>
                    <a:pt x="1232" y="4822"/>
                    <a:pt x="3472" y="5534"/>
                  </a:cubicBezTo>
                  <a:cubicBezTo>
                    <a:pt x="3338" y="5120"/>
                    <a:pt x="3270" y="4687"/>
                    <a:pt x="3270" y="4245"/>
                  </a:cubicBezTo>
                  <a:cubicBezTo>
                    <a:pt x="3270" y="3004"/>
                    <a:pt x="3809" y="1831"/>
                    <a:pt x="4751" y="1024"/>
                  </a:cubicBezTo>
                  <a:cubicBezTo>
                    <a:pt x="3969" y="356"/>
                    <a:pt x="2983" y="0"/>
                    <a:pt x="1979" y="0"/>
                  </a:cubicBezTo>
                  <a:close/>
                </a:path>
              </a:pathLst>
            </a:custGeom>
            <a:solidFill>
              <a:srgbClr val="8A9D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79" name="Google Shape;23379;p82"/>
            <p:cNvSpPr/>
            <p:nvPr/>
          </p:nvSpPr>
          <p:spPr>
            <a:xfrm>
              <a:off x="2066690" y="4396261"/>
              <a:ext cx="111089" cy="144617"/>
            </a:xfrm>
            <a:custGeom>
              <a:avLst/>
              <a:gdLst/>
              <a:ahLst/>
              <a:cxnLst/>
              <a:rect l="l" t="t" r="r" b="b"/>
              <a:pathLst>
                <a:path w="4251" h="5534" extrusionOk="0">
                  <a:moveTo>
                    <a:pt x="2777" y="0"/>
                  </a:moveTo>
                  <a:cubicBezTo>
                    <a:pt x="1773" y="0"/>
                    <a:pt x="783" y="356"/>
                    <a:pt x="0" y="1024"/>
                  </a:cubicBezTo>
                  <a:cubicBezTo>
                    <a:pt x="1298" y="2129"/>
                    <a:pt x="1798" y="3908"/>
                    <a:pt x="1289" y="5534"/>
                  </a:cubicBezTo>
                  <a:cubicBezTo>
                    <a:pt x="3048" y="4966"/>
                    <a:pt x="4250" y="3331"/>
                    <a:pt x="4250" y="1485"/>
                  </a:cubicBezTo>
                  <a:cubicBezTo>
                    <a:pt x="4250" y="1043"/>
                    <a:pt x="4183" y="610"/>
                    <a:pt x="4049" y="197"/>
                  </a:cubicBezTo>
                  <a:cubicBezTo>
                    <a:pt x="3632" y="65"/>
                    <a:pt x="3203" y="0"/>
                    <a:pt x="2777"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0" name="Google Shape;23380;p82"/>
            <p:cNvSpPr/>
            <p:nvPr/>
          </p:nvSpPr>
          <p:spPr>
            <a:xfrm>
              <a:off x="2012412" y="4293326"/>
              <a:ext cx="94992" cy="81246"/>
            </a:xfrm>
            <a:custGeom>
              <a:avLst/>
              <a:gdLst/>
              <a:ahLst/>
              <a:cxnLst/>
              <a:rect l="l" t="t" r="r" b="b"/>
              <a:pathLst>
                <a:path w="3635" h="3109" extrusionOk="0">
                  <a:moveTo>
                    <a:pt x="2077" y="1"/>
                  </a:moveTo>
                  <a:cubicBezTo>
                    <a:pt x="692" y="1"/>
                    <a:pt x="0" y="1674"/>
                    <a:pt x="981" y="2655"/>
                  </a:cubicBezTo>
                  <a:cubicBezTo>
                    <a:pt x="1297" y="2968"/>
                    <a:pt x="1686" y="3108"/>
                    <a:pt x="2067" y="3108"/>
                  </a:cubicBezTo>
                  <a:cubicBezTo>
                    <a:pt x="2867" y="3108"/>
                    <a:pt x="3635" y="2490"/>
                    <a:pt x="3635" y="1559"/>
                  </a:cubicBezTo>
                  <a:cubicBezTo>
                    <a:pt x="3625" y="703"/>
                    <a:pt x="2933" y="1"/>
                    <a:pt x="2077" y="1"/>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1" name="Google Shape;23381;p82"/>
            <p:cNvSpPr/>
            <p:nvPr/>
          </p:nvSpPr>
          <p:spPr>
            <a:xfrm>
              <a:off x="2058641" y="4293326"/>
              <a:ext cx="48763" cy="81194"/>
            </a:xfrm>
            <a:custGeom>
              <a:avLst/>
              <a:gdLst/>
              <a:ahLst/>
              <a:cxnLst/>
              <a:rect l="l" t="t" r="r" b="b"/>
              <a:pathLst>
                <a:path w="1866" h="3107" extrusionOk="0">
                  <a:moveTo>
                    <a:pt x="308" y="1"/>
                  </a:moveTo>
                  <a:cubicBezTo>
                    <a:pt x="202" y="1"/>
                    <a:pt x="97" y="10"/>
                    <a:pt x="0" y="30"/>
                  </a:cubicBezTo>
                  <a:cubicBezTo>
                    <a:pt x="722" y="183"/>
                    <a:pt x="1241" y="818"/>
                    <a:pt x="1241" y="1559"/>
                  </a:cubicBezTo>
                  <a:cubicBezTo>
                    <a:pt x="1241" y="2289"/>
                    <a:pt x="722" y="2934"/>
                    <a:pt x="0" y="3078"/>
                  </a:cubicBezTo>
                  <a:cubicBezTo>
                    <a:pt x="97" y="3097"/>
                    <a:pt x="202" y="3107"/>
                    <a:pt x="308" y="3107"/>
                  </a:cubicBezTo>
                  <a:cubicBezTo>
                    <a:pt x="1164" y="3107"/>
                    <a:pt x="1856" y="2414"/>
                    <a:pt x="1866" y="1559"/>
                  </a:cubicBezTo>
                  <a:cubicBezTo>
                    <a:pt x="1866" y="693"/>
                    <a:pt x="1164" y="1"/>
                    <a:pt x="308"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2" name="Google Shape;23382;p82"/>
            <p:cNvSpPr/>
            <p:nvPr/>
          </p:nvSpPr>
          <p:spPr>
            <a:xfrm>
              <a:off x="2061150" y="4305529"/>
              <a:ext cx="23389" cy="34077"/>
            </a:xfrm>
            <a:custGeom>
              <a:avLst/>
              <a:gdLst/>
              <a:ahLst/>
              <a:cxnLst/>
              <a:rect l="l" t="t" r="r" b="b"/>
              <a:pathLst>
                <a:path w="895" h="1304" extrusionOk="0">
                  <a:moveTo>
                    <a:pt x="212" y="0"/>
                  </a:moveTo>
                  <a:cubicBezTo>
                    <a:pt x="106" y="0"/>
                    <a:pt x="1" y="72"/>
                    <a:pt x="1" y="216"/>
                  </a:cubicBezTo>
                  <a:lnTo>
                    <a:pt x="1" y="1092"/>
                  </a:lnTo>
                  <a:cubicBezTo>
                    <a:pt x="1" y="1207"/>
                    <a:pt x="97" y="1303"/>
                    <a:pt x="212" y="1303"/>
                  </a:cubicBezTo>
                  <a:lnTo>
                    <a:pt x="616" y="1303"/>
                  </a:lnTo>
                  <a:cubicBezTo>
                    <a:pt x="895" y="1303"/>
                    <a:pt x="895" y="880"/>
                    <a:pt x="616" y="880"/>
                  </a:cubicBezTo>
                  <a:lnTo>
                    <a:pt x="424" y="880"/>
                  </a:lnTo>
                  <a:lnTo>
                    <a:pt x="424" y="216"/>
                  </a:lnTo>
                  <a:cubicBezTo>
                    <a:pt x="424" y="72"/>
                    <a:pt x="318" y="0"/>
                    <a:pt x="212"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3" name="Google Shape;23383;p82"/>
            <p:cNvSpPr/>
            <p:nvPr/>
          </p:nvSpPr>
          <p:spPr>
            <a:xfrm>
              <a:off x="2046332" y="4459816"/>
              <a:ext cx="35723" cy="61647"/>
            </a:xfrm>
            <a:custGeom>
              <a:avLst/>
              <a:gdLst/>
              <a:ahLst/>
              <a:cxnLst/>
              <a:rect l="l" t="t" r="r" b="b"/>
              <a:pathLst>
                <a:path w="1367" h="2359" extrusionOk="0">
                  <a:moveTo>
                    <a:pt x="779" y="0"/>
                  </a:moveTo>
                  <a:cubicBezTo>
                    <a:pt x="673" y="0"/>
                    <a:pt x="568" y="72"/>
                    <a:pt x="568" y="217"/>
                  </a:cubicBezTo>
                  <a:lnTo>
                    <a:pt x="568" y="294"/>
                  </a:lnTo>
                  <a:cubicBezTo>
                    <a:pt x="0" y="524"/>
                    <a:pt x="164" y="1380"/>
                    <a:pt x="779" y="1380"/>
                  </a:cubicBezTo>
                  <a:cubicBezTo>
                    <a:pt x="895" y="1380"/>
                    <a:pt x="962" y="1505"/>
                    <a:pt x="904" y="1601"/>
                  </a:cubicBezTo>
                  <a:cubicBezTo>
                    <a:pt x="877" y="1647"/>
                    <a:pt x="830" y="1669"/>
                    <a:pt x="783" y="1669"/>
                  </a:cubicBezTo>
                  <a:cubicBezTo>
                    <a:pt x="731" y="1669"/>
                    <a:pt x="679" y="1642"/>
                    <a:pt x="654" y="1592"/>
                  </a:cubicBezTo>
                  <a:cubicBezTo>
                    <a:pt x="611" y="1503"/>
                    <a:pt x="538" y="1466"/>
                    <a:pt x="466" y="1466"/>
                  </a:cubicBezTo>
                  <a:cubicBezTo>
                    <a:pt x="326" y="1466"/>
                    <a:pt x="187" y="1604"/>
                    <a:pt x="270" y="1774"/>
                  </a:cubicBezTo>
                  <a:cubicBezTo>
                    <a:pt x="337" y="1900"/>
                    <a:pt x="443" y="1996"/>
                    <a:pt x="568" y="2053"/>
                  </a:cubicBezTo>
                  <a:lnTo>
                    <a:pt x="568" y="2150"/>
                  </a:lnTo>
                  <a:cubicBezTo>
                    <a:pt x="568" y="2289"/>
                    <a:pt x="673" y="2359"/>
                    <a:pt x="779" y="2359"/>
                  </a:cubicBezTo>
                  <a:cubicBezTo>
                    <a:pt x="885" y="2359"/>
                    <a:pt x="991" y="2289"/>
                    <a:pt x="991" y="2150"/>
                  </a:cubicBezTo>
                  <a:lnTo>
                    <a:pt x="991" y="2053"/>
                  </a:lnTo>
                  <a:cubicBezTo>
                    <a:pt x="1202" y="1967"/>
                    <a:pt x="1347" y="1755"/>
                    <a:pt x="1347" y="1534"/>
                  </a:cubicBezTo>
                  <a:cubicBezTo>
                    <a:pt x="1347" y="1217"/>
                    <a:pt x="1096" y="967"/>
                    <a:pt x="779" y="967"/>
                  </a:cubicBezTo>
                  <a:cubicBezTo>
                    <a:pt x="621" y="959"/>
                    <a:pt x="729" y="704"/>
                    <a:pt x="837" y="704"/>
                  </a:cubicBezTo>
                  <a:cubicBezTo>
                    <a:pt x="860" y="704"/>
                    <a:pt x="884" y="716"/>
                    <a:pt x="904" y="746"/>
                  </a:cubicBezTo>
                  <a:cubicBezTo>
                    <a:pt x="948" y="812"/>
                    <a:pt x="1009" y="839"/>
                    <a:pt x="1069" y="839"/>
                  </a:cubicBezTo>
                  <a:cubicBezTo>
                    <a:pt x="1219" y="839"/>
                    <a:pt x="1367" y="670"/>
                    <a:pt x="1250" y="505"/>
                  </a:cubicBezTo>
                  <a:cubicBezTo>
                    <a:pt x="1193" y="409"/>
                    <a:pt x="1096" y="332"/>
                    <a:pt x="991" y="294"/>
                  </a:cubicBezTo>
                  <a:lnTo>
                    <a:pt x="991" y="217"/>
                  </a:lnTo>
                  <a:cubicBezTo>
                    <a:pt x="991" y="72"/>
                    <a:pt x="885" y="0"/>
                    <a:pt x="77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4" name="Google Shape;23384;p82"/>
            <p:cNvSpPr/>
            <p:nvPr/>
          </p:nvSpPr>
          <p:spPr>
            <a:xfrm>
              <a:off x="2182770" y="4521436"/>
              <a:ext cx="25662" cy="22709"/>
            </a:xfrm>
            <a:custGeom>
              <a:avLst/>
              <a:gdLst/>
              <a:ahLst/>
              <a:cxnLst/>
              <a:rect l="l" t="t" r="r" b="b"/>
              <a:pathLst>
                <a:path w="982" h="869" extrusionOk="0">
                  <a:moveTo>
                    <a:pt x="491" y="1"/>
                  </a:moveTo>
                  <a:cubicBezTo>
                    <a:pt x="441" y="1"/>
                    <a:pt x="390" y="27"/>
                    <a:pt x="366" y="80"/>
                  </a:cubicBezTo>
                  <a:lnTo>
                    <a:pt x="1" y="869"/>
                  </a:lnTo>
                  <a:lnTo>
                    <a:pt x="982" y="869"/>
                  </a:lnTo>
                  <a:lnTo>
                    <a:pt x="616" y="80"/>
                  </a:lnTo>
                  <a:cubicBezTo>
                    <a:pt x="592" y="27"/>
                    <a:pt x="542" y="1"/>
                    <a:pt x="491" y="1"/>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5" name="Google Shape;23385;p82"/>
            <p:cNvSpPr/>
            <p:nvPr/>
          </p:nvSpPr>
          <p:spPr>
            <a:xfrm>
              <a:off x="2178746" y="4542603"/>
              <a:ext cx="33711" cy="79704"/>
            </a:xfrm>
            <a:custGeom>
              <a:avLst/>
              <a:gdLst/>
              <a:ahLst/>
              <a:cxnLst/>
              <a:rect l="l" t="t" r="r" b="b"/>
              <a:pathLst>
                <a:path w="1290" h="3050" extrusionOk="0">
                  <a:moveTo>
                    <a:pt x="280" y="1"/>
                  </a:moveTo>
                  <a:cubicBezTo>
                    <a:pt x="126" y="1"/>
                    <a:pt x="1" y="126"/>
                    <a:pt x="1" y="289"/>
                  </a:cubicBezTo>
                  <a:lnTo>
                    <a:pt x="1" y="2770"/>
                  </a:lnTo>
                  <a:cubicBezTo>
                    <a:pt x="1" y="2924"/>
                    <a:pt x="126" y="3049"/>
                    <a:pt x="280" y="3049"/>
                  </a:cubicBezTo>
                  <a:lnTo>
                    <a:pt x="1001" y="3049"/>
                  </a:lnTo>
                  <a:cubicBezTo>
                    <a:pt x="1155" y="3049"/>
                    <a:pt x="1289" y="2924"/>
                    <a:pt x="1289" y="2770"/>
                  </a:cubicBezTo>
                  <a:lnTo>
                    <a:pt x="1289" y="289"/>
                  </a:lnTo>
                  <a:cubicBezTo>
                    <a:pt x="1289" y="126"/>
                    <a:pt x="1155" y="1"/>
                    <a:pt x="1001"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6" name="Google Shape;23386;p82"/>
            <p:cNvSpPr/>
            <p:nvPr/>
          </p:nvSpPr>
          <p:spPr>
            <a:xfrm>
              <a:off x="2195601" y="4542603"/>
              <a:ext cx="16855" cy="79704"/>
            </a:xfrm>
            <a:custGeom>
              <a:avLst/>
              <a:gdLst/>
              <a:ahLst/>
              <a:cxnLst/>
              <a:rect l="l" t="t" r="r" b="b"/>
              <a:pathLst>
                <a:path w="645" h="3050" extrusionOk="0">
                  <a:moveTo>
                    <a:pt x="0" y="1"/>
                  </a:moveTo>
                  <a:lnTo>
                    <a:pt x="0" y="3049"/>
                  </a:lnTo>
                  <a:lnTo>
                    <a:pt x="356" y="3049"/>
                  </a:lnTo>
                  <a:cubicBezTo>
                    <a:pt x="510" y="3049"/>
                    <a:pt x="644" y="2924"/>
                    <a:pt x="644" y="2770"/>
                  </a:cubicBezTo>
                  <a:lnTo>
                    <a:pt x="644" y="289"/>
                  </a:lnTo>
                  <a:cubicBezTo>
                    <a:pt x="635" y="126"/>
                    <a:pt x="510" y="1"/>
                    <a:pt x="356"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7" name="Google Shape;23387;p82"/>
            <p:cNvSpPr/>
            <p:nvPr/>
          </p:nvSpPr>
          <p:spPr>
            <a:xfrm>
              <a:off x="2178746" y="4602917"/>
              <a:ext cx="33711" cy="19390"/>
            </a:xfrm>
            <a:custGeom>
              <a:avLst/>
              <a:gdLst/>
              <a:ahLst/>
              <a:cxnLst/>
              <a:rect l="l" t="t" r="r" b="b"/>
              <a:pathLst>
                <a:path w="1290" h="742" extrusionOk="0">
                  <a:moveTo>
                    <a:pt x="1" y="1"/>
                  </a:moveTo>
                  <a:lnTo>
                    <a:pt x="1" y="462"/>
                  </a:lnTo>
                  <a:cubicBezTo>
                    <a:pt x="1" y="616"/>
                    <a:pt x="126" y="741"/>
                    <a:pt x="280" y="741"/>
                  </a:cubicBezTo>
                  <a:lnTo>
                    <a:pt x="1001" y="741"/>
                  </a:lnTo>
                  <a:cubicBezTo>
                    <a:pt x="1155" y="741"/>
                    <a:pt x="1289" y="616"/>
                    <a:pt x="1289" y="462"/>
                  </a:cubicBezTo>
                  <a:lnTo>
                    <a:pt x="1289" y="1"/>
                  </a:ln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8" name="Google Shape;23388;p82"/>
            <p:cNvSpPr/>
            <p:nvPr/>
          </p:nvSpPr>
          <p:spPr>
            <a:xfrm>
              <a:off x="1911881" y="4515974"/>
              <a:ext cx="80958" cy="78920"/>
            </a:xfrm>
            <a:custGeom>
              <a:avLst/>
              <a:gdLst/>
              <a:ahLst/>
              <a:cxnLst/>
              <a:rect l="l" t="t" r="r" b="b"/>
              <a:pathLst>
                <a:path w="3098" h="3020" extrusionOk="0">
                  <a:moveTo>
                    <a:pt x="1539" y="1"/>
                  </a:moveTo>
                  <a:cubicBezTo>
                    <a:pt x="558" y="10"/>
                    <a:pt x="1" y="1145"/>
                    <a:pt x="607" y="1924"/>
                  </a:cubicBezTo>
                  <a:cubicBezTo>
                    <a:pt x="847" y="2241"/>
                    <a:pt x="1001" y="2626"/>
                    <a:pt x="1049" y="3020"/>
                  </a:cubicBezTo>
                  <a:lnTo>
                    <a:pt x="2039" y="3020"/>
                  </a:lnTo>
                  <a:cubicBezTo>
                    <a:pt x="2087" y="2626"/>
                    <a:pt x="2251" y="2241"/>
                    <a:pt x="2501" y="1914"/>
                  </a:cubicBezTo>
                  <a:cubicBezTo>
                    <a:pt x="3097" y="1135"/>
                    <a:pt x="2530" y="1"/>
                    <a:pt x="1539"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89" name="Google Shape;23389;p82"/>
            <p:cNvSpPr/>
            <p:nvPr/>
          </p:nvSpPr>
          <p:spPr>
            <a:xfrm>
              <a:off x="1945566" y="4516157"/>
              <a:ext cx="37971" cy="78737"/>
            </a:xfrm>
            <a:custGeom>
              <a:avLst/>
              <a:gdLst/>
              <a:ahLst/>
              <a:cxnLst/>
              <a:rect l="l" t="t" r="r" b="b"/>
              <a:pathLst>
                <a:path w="1453" h="3013" extrusionOk="0">
                  <a:moveTo>
                    <a:pt x="269" y="1"/>
                  </a:moveTo>
                  <a:cubicBezTo>
                    <a:pt x="181" y="1"/>
                    <a:pt x="91" y="11"/>
                    <a:pt x="0" y="32"/>
                  </a:cubicBezTo>
                  <a:cubicBezTo>
                    <a:pt x="846" y="215"/>
                    <a:pt x="1202" y="1224"/>
                    <a:pt x="683" y="1917"/>
                  </a:cubicBezTo>
                  <a:cubicBezTo>
                    <a:pt x="433" y="2234"/>
                    <a:pt x="279" y="2619"/>
                    <a:pt x="231" y="3013"/>
                  </a:cubicBezTo>
                  <a:lnTo>
                    <a:pt x="750" y="3013"/>
                  </a:lnTo>
                  <a:cubicBezTo>
                    <a:pt x="808" y="2619"/>
                    <a:pt x="962" y="2234"/>
                    <a:pt x="1212" y="1917"/>
                  </a:cubicBezTo>
                  <a:cubicBezTo>
                    <a:pt x="1366" y="1705"/>
                    <a:pt x="1452" y="1455"/>
                    <a:pt x="1452" y="1196"/>
                  </a:cubicBezTo>
                  <a:cubicBezTo>
                    <a:pt x="1452" y="520"/>
                    <a:pt x="904" y="1"/>
                    <a:pt x="269" y="1"/>
                  </a:cubicBezTo>
                  <a:close/>
                </a:path>
              </a:pathLst>
            </a:custGeom>
            <a:solidFill>
              <a:srgbClr val="A2AF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0" name="Google Shape;23390;p82"/>
            <p:cNvSpPr/>
            <p:nvPr/>
          </p:nvSpPr>
          <p:spPr>
            <a:xfrm>
              <a:off x="1907099" y="4489581"/>
              <a:ext cx="19390" cy="15366"/>
            </a:xfrm>
            <a:custGeom>
              <a:avLst/>
              <a:gdLst/>
              <a:ahLst/>
              <a:cxnLst/>
              <a:rect l="l" t="t" r="r" b="b"/>
              <a:pathLst>
                <a:path w="742" h="588" extrusionOk="0">
                  <a:moveTo>
                    <a:pt x="303" y="1"/>
                  </a:moveTo>
                  <a:cubicBezTo>
                    <a:pt x="139" y="1"/>
                    <a:pt x="0" y="212"/>
                    <a:pt x="155" y="366"/>
                  </a:cubicBezTo>
                  <a:lnTo>
                    <a:pt x="318" y="520"/>
                  </a:lnTo>
                  <a:cubicBezTo>
                    <a:pt x="357" y="559"/>
                    <a:pt x="405" y="587"/>
                    <a:pt x="463" y="587"/>
                  </a:cubicBezTo>
                  <a:cubicBezTo>
                    <a:pt x="655" y="578"/>
                    <a:pt x="741" y="357"/>
                    <a:pt x="616" y="222"/>
                  </a:cubicBezTo>
                  <a:lnTo>
                    <a:pt x="453" y="68"/>
                  </a:lnTo>
                  <a:cubicBezTo>
                    <a:pt x="406" y="21"/>
                    <a:pt x="353" y="1"/>
                    <a:pt x="303"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1" name="Google Shape;23391;p82"/>
            <p:cNvSpPr/>
            <p:nvPr/>
          </p:nvSpPr>
          <p:spPr>
            <a:xfrm>
              <a:off x="1897769" y="4504006"/>
              <a:ext cx="20932" cy="12753"/>
            </a:xfrm>
            <a:custGeom>
              <a:avLst/>
              <a:gdLst/>
              <a:ahLst/>
              <a:cxnLst/>
              <a:rect l="l" t="t" r="r" b="b"/>
              <a:pathLst>
                <a:path w="801" h="488" extrusionOk="0">
                  <a:moveTo>
                    <a:pt x="295" y="1"/>
                  </a:moveTo>
                  <a:cubicBezTo>
                    <a:pt x="68" y="1"/>
                    <a:pt x="1" y="340"/>
                    <a:pt x="243" y="420"/>
                  </a:cubicBezTo>
                  <a:lnTo>
                    <a:pt x="454" y="478"/>
                  </a:lnTo>
                  <a:cubicBezTo>
                    <a:pt x="473" y="478"/>
                    <a:pt x="493" y="478"/>
                    <a:pt x="512" y="487"/>
                  </a:cubicBezTo>
                  <a:cubicBezTo>
                    <a:pt x="762" y="478"/>
                    <a:pt x="800" y="132"/>
                    <a:pt x="570" y="64"/>
                  </a:cubicBezTo>
                  <a:lnTo>
                    <a:pt x="348" y="7"/>
                  </a:lnTo>
                  <a:cubicBezTo>
                    <a:pt x="330" y="3"/>
                    <a:pt x="312" y="1"/>
                    <a:pt x="295"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2" name="Google Shape;23392;p82"/>
            <p:cNvSpPr/>
            <p:nvPr/>
          </p:nvSpPr>
          <p:spPr>
            <a:xfrm>
              <a:off x="1922909" y="4479859"/>
              <a:ext cx="14373" cy="16803"/>
            </a:xfrm>
            <a:custGeom>
              <a:avLst/>
              <a:gdLst/>
              <a:ahLst/>
              <a:cxnLst/>
              <a:rect l="l" t="t" r="r" b="b"/>
              <a:pathLst>
                <a:path w="550" h="643" extrusionOk="0">
                  <a:moveTo>
                    <a:pt x="254" y="0"/>
                  </a:moveTo>
                  <a:cubicBezTo>
                    <a:pt x="128" y="0"/>
                    <a:pt x="0" y="106"/>
                    <a:pt x="40" y="267"/>
                  </a:cubicBezTo>
                  <a:lnTo>
                    <a:pt x="108" y="488"/>
                  </a:lnTo>
                  <a:cubicBezTo>
                    <a:pt x="127" y="575"/>
                    <a:pt x="213" y="642"/>
                    <a:pt x="310" y="642"/>
                  </a:cubicBezTo>
                  <a:cubicBezTo>
                    <a:pt x="444" y="642"/>
                    <a:pt x="550" y="507"/>
                    <a:pt x="511" y="373"/>
                  </a:cubicBezTo>
                  <a:lnTo>
                    <a:pt x="454" y="161"/>
                  </a:lnTo>
                  <a:cubicBezTo>
                    <a:pt x="423" y="49"/>
                    <a:pt x="339" y="0"/>
                    <a:pt x="254" y="0"/>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3" name="Google Shape;23393;p82"/>
            <p:cNvSpPr/>
            <p:nvPr/>
          </p:nvSpPr>
          <p:spPr>
            <a:xfrm>
              <a:off x="1934773" y="4594111"/>
              <a:ext cx="34939" cy="28197"/>
            </a:xfrm>
            <a:custGeom>
              <a:avLst/>
              <a:gdLst/>
              <a:ahLst/>
              <a:cxnLst/>
              <a:rect l="l" t="t" r="r" b="b"/>
              <a:pathLst>
                <a:path w="1337" h="1079" extrusionOk="0">
                  <a:moveTo>
                    <a:pt x="168" y="0"/>
                  </a:moveTo>
                  <a:cubicBezTo>
                    <a:pt x="78" y="0"/>
                    <a:pt x="0" y="83"/>
                    <a:pt x="9" y="184"/>
                  </a:cubicBezTo>
                  <a:lnTo>
                    <a:pt x="9" y="905"/>
                  </a:lnTo>
                  <a:cubicBezTo>
                    <a:pt x="9" y="1001"/>
                    <a:pt x="86" y="1078"/>
                    <a:pt x="182" y="1078"/>
                  </a:cubicBezTo>
                  <a:lnTo>
                    <a:pt x="1154" y="1078"/>
                  </a:lnTo>
                  <a:cubicBezTo>
                    <a:pt x="1259" y="1078"/>
                    <a:pt x="1336" y="992"/>
                    <a:pt x="1336" y="895"/>
                  </a:cubicBezTo>
                  <a:lnTo>
                    <a:pt x="1336" y="174"/>
                  </a:lnTo>
                  <a:cubicBezTo>
                    <a:pt x="1336" y="78"/>
                    <a:pt x="1259" y="1"/>
                    <a:pt x="1154" y="1"/>
                  </a:cubicBezTo>
                  <a:lnTo>
                    <a:pt x="182" y="1"/>
                  </a:lnTo>
                  <a:cubicBezTo>
                    <a:pt x="178" y="1"/>
                    <a:pt x="173" y="0"/>
                    <a:pt x="16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4" name="Google Shape;23394;p82"/>
            <p:cNvSpPr/>
            <p:nvPr/>
          </p:nvSpPr>
          <p:spPr>
            <a:xfrm>
              <a:off x="1929729" y="4602682"/>
              <a:ext cx="45497" cy="11080"/>
            </a:xfrm>
            <a:custGeom>
              <a:avLst/>
              <a:gdLst/>
              <a:ahLst/>
              <a:cxnLst/>
              <a:rect l="l" t="t" r="r" b="b"/>
              <a:pathLst>
                <a:path w="1741" h="424" extrusionOk="0">
                  <a:moveTo>
                    <a:pt x="289" y="0"/>
                  </a:moveTo>
                  <a:cubicBezTo>
                    <a:pt x="0" y="0"/>
                    <a:pt x="0" y="423"/>
                    <a:pt x="289" y="423"/>
                  </a:cubicBezTo>
                  <a:lnTo>
                    <a:pt x="1462" y="423"/>
                  </a:lnTo>
                  <a:cubicBezTo>
                    <a:pt x="1741" y="423"/>
                    <a:pt x="1741" y="0"/>
                    <a:pt x="1462"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395" name="Google Shape;23395;p82"/>
          <p:cNvGrpSpPr/>
          <p:nvPr/>
        </p:nvGrpSpPr>
        <p:grpSpPr>
          <a:xfrm>
            <a:off x="3194822" y="5724120"/>
            <a:ext cx="488887" cy="439619"/>
            <a:chOff x="2396116" y="4293090"/>
            <a:chExt cx="366665" cy="329714"/>
          </a:xfrm>
        </p:grpSpPr>
        <p:sp>
          <p:nvSpPr>
            <p:cNvPr id="23396" name="Google Shape;23396;p82"/>
            <p:cNvSpPr/>
            <p:nvPr/>
          </p:nvSpPr>
          <p:spPr>
            <a:xfrm>
              <a:off x="2497144" y="4300878"/>
              <a:ext cx="143755" cy="54539"/>
            </a:xfrm>
            <a:custGeom>
              <a:avLst/>
              <a:gdLst/>
              <a:ahLst/>
              <a:cxnLst/>
              <a:rect l="l" t="t" r="r" b="b"/>
              <a:pathLst>
                <a:path w="5501" h="2087" extrusionOk="0">
                  <a:moveTo>
                    <a:pt x="279" y="0"/>
                  </a:moveTo>
                  <a:cubicBezTo>
                    <a:pt x="125" y="0"/>
                    <a:pt x="0" y="125"/>
                    <a:pt x="0" y="279"/>
                  </a:cubicBezTo>
                  <a:lnTo>
                    <a:pt x="0" y="1798"/>
                  </a:lnTo>
                  <a:cubicBezTo>
                    <a:pt x="0" y="1952"/>
                    <a:pt x="125" y="2077"/>
                    <a:pt x="279" y="2087"/>
                  </a:cubicBezTo>
                  <a:lnTo>
                    <a:pt x="5126" y="2087"/>
                  </a:lnTo>
                  <a:cubicBezTo>
                    <a:pt x="5357" y="2087"/>
                    <a:pt x="5501" y="1827"/>
                    <a:pt x="5366" y="1645"/>
                  </a:cubicBezTo>
                  <a:lnTo>
                    <a:pt x="4385" y="125"/>
                  </a:lnTo>
                  <a:cubicBezTo>
                    <a:pt x="4337" y="48"/>
                    <a:pt x="4241" y="0"/>
                    <a:pt x="4145" y="0"/>
                  </a:cubicBezTo>
                  <a:close/>
                </a:path>
              </a:pathLst>
            </a:custGeom>
            <a:solidFill>
              <a:srgbClr val="7082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7" name="Google Shape;23397;p82"/>
            <p:cNvSpPr/>
            <p:nvPr/>
          </p:nvSpPr>
          <p:spPr>
            <a:xfrm>
              <a:off x="2410959" y="4293090"/>
              <a:ext cx="143494" cy="54303"/>
            </a:xfrm>
            <a:custGeom>
              <a:avLst/>
              <a:gdLst/>
              <a:ahLst/>
              <a:cxnLst/>
              <a:rect l="l" t="t" r="r" b="b"/>
              <a:pathLst>
                <a:path w="5491" h="2078" extrusionOk="0">
                  <a:moveTo>
                    <a:pt x="279" y="0"/>
                  </a:moveTo>
                  <a:cubicBezTo>
                    <a:pt x="125" y="0"/>
                    <a:pt x="0" y="125"/>
                    <a:pt x="0" y="279"/>
                  </a:cubicBezTo>
                  <a:lnTo>
                    <a:pt x="0" y="1798"/>
                  </a:lnTo>
                  <a:cubicBezTo>
                    <a:pt x="0" y="1952"/>
                    <a:pt x="125" y="2077"/>
                    <a:pt x="279" y="2077"/>
                  </a:cubicBezTo>
                  <a:lnTo>
                    <a:pt x="5125" y="2077"/>
                  </a:lnTo>
                  <a:cubicBezTo>
                    <a:pt x="5347" y="2077"/>
                    <a:pt x="5491" y="1837"/>
                    <a:pt x="5366" y="1644"/>
                  </a:cubicBezTo>
                  <a:lnTo>
                    <a:pt x="4385" y="125"/>
                  </a:lnTo>
                  <a:cubicBezTo>
                    <a:pt x="4337" y="48"/>
                    <a:pt x="4241" y="0"/>
                    <a:pt x="4145"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8" name="Google Shape;23398;p82"/>
            <p:cNvSpPr/>
            <p:nvPr/>
          </p:nvSpPr>
          <p:spPr>
            <a:xfrm>
              <a:off x="2396116" y="4323979"/>
              <a:ext cx="366665" cy="251081"/>
            </a:xfrm>
            <a:custGeom>
              <a:avLst/>
              <a:gdLst/>
              <a:ahLst/>
              <a:cxnLst/>
              <a:rect l="l" t="t" r="r" b="b"/>
              <a:pathLst>
                <a:path w="14031" h="9608" extrusionOk="0">
                  <a:moveTo>
                    <a:pt x="264" y="0"/>
                  </a:moveTo>
                  <a:cubicBezTo>
                    <a:pt x="117" y="0"/>
                    <a:pt x="1" y="131"/>
                    <a:pt x="1" y="280"/>
                  </a:cubicBezTo>
                  <a:lnTo>
                    <a:pt x="1" y="9319"/>
                  </a:lnTo>
                  <a:cubicBezTo>
                    <a:pt x="1" y="9473"/>
                    <a:pt x="126" y="9607"/>
                    <a:pt x="280" y="9607"/>
                  </a:cubicBezTo>
                  <a:lnTo>
                    <a:pt x="13742" y="9607"/>
                  </a:lnTo>
                  <a:cubicBezTo>
                    <a:pt x="13896" y="9607"/>
                    <a:pt x="14031" y="9473"/>
                    <a:pt x="14031" y="9319"/>
                  </a:cubicBezTo>
                  <a:lnTo>
                    <a:pt x="14031" y="280"/>
                  </a:lnTo>
                  <a:cubicBezTo>
                    <a:pt x="14031" y="126"/>
                    <a:pt x="13896" y="1"/>
                    <a:pt x="13742" y="1"/>
                  </a:cubicBezTo>
                  <a:lnTo>
                    <a:pt x="280" y="1"/>
                  </a:lnTo>
                  <a:cubicBezTo>
                    <a:pt x="274" y="1"/>
                    <a:pt x="269" y="0"/>
                    <a:pt x="264" y="0"/>
                  </a:cubicBezTo>
                  <a:close/>
                </a:path>
              </a:pathLst>
            </a:custGeom>
            <a:solidFill>
              <a:srgbClr val="BCCA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399" name="Google Shape;23399;p82"/>
            <p:cNvSpPr/>
            <p:nvPr/>
          </p:nvSpPr>
          <p:spPr>
            <a:xfrm>
              <a:off x="2407928" y="4391819"/>
              <a:ext cx="340533" cy="182980"/>
            </a:xfrm>
            <a:custGeom>
              <a:avLst/>
              <a:gdLst/>
              <a:ahLst/>
              <a:cxnLst/>
              <a:rect l="l" t="t" r="r" b="b"/>
              <a:pathLst>
                <a:path w="13031" h="7002" extrusionOk="0">
                  <a:moveTo>
                    <a:pt x="4243" y="1"/>
                  </a:moveTo>
                  <a:cubicBezTo>
                    <a:pt x="3905" y="1"/>
                    <a:pt x="3636" y="276"/>
                    <a:pt x="3645" y="617"/>
                  </a:cubicBezTo>
                  <a:lnTo>
                    <a:pt x="3645" y="6011"/>
                  </a:lnTo>
                  <a:lnTo>
                    <a:pt x="626" y="6011"/>
                  </a:lnTo>
                  <a:cubicBezTo>
                    <a:pt x="280" y="6011"/>
                    <a:pt x="1" y="6290"/>
                    <a:pt x="1" y="6636"/>
                  </a:cubicBezTo>
                  <a:lnTo>
                    <a:pt x="1" y="7002"/>
                  </a:lnTo>
                  <a:lnTo>
                    <a:pt x="13030" y="7002"/>
                  </a:lnTo>
                  <a:lnTo>
                    <a:pt x="13030" y="617"/>
                  </a:lnTo>
                  <a:cubicBezTo>
                    <a:pt x="13030" y="280"/>
                    <a:pt x="12761" y="1"/>
                    <a:pt x="12415" y="1"/>
                  </a:cubicBezTo>
                  <a:lnTo>
                    <a:pt x="4261" y="1"/>
                  </a:lnTo>
                  <a:cubicBezTo>
                    <a:pt x="4255" y="1"/>
                    <a:pt x="4249" y="1"/>
                    <a:pt x="4243"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0" name="Google Shape;23400;p82"/>
            <p:cNvSpPr/>
            <p:nvPr/>
          </p:nvSpPr>
          <p:spPr>
            <a:xfrm>
              <a:off x="2728077" y="4323979"/>
              <a:ext cx="34704" cy="251081"/>
            </a:xfrm>
            <a:custGeom>
              <a:avLst/>
              <a:gdLst/>
              <a:ahLst/>
              <a:cxnLst/>
              <a:rect l="l" t="t" r="r" b="b"/>
              <a:pathLst>
                <a:path w="1328" h="9608" extrusionOk="0">
                  <a:moveTo>
                    <a:pt x="1" y="1"/>
                  </a:moveTo>
                  <a:cubicBezTo>
                    <a:pt x="164" y="1"/>
                    <a:pt x="289" y="126"/>
                    <a:pt x="289" y="280"/>
                  </a:cubicBezTo>
                  <a:lnTo>
                    <a:pt x="289" y="9319"/>
                  </a:lnTo>
                  <a:cubicBezTo>
                    <a:pt x="289" y="9473"/>
                    <a:pt x="164" y="9607"/>
                    <a:pt x="1" y="9607"/>
                  </a:cubicBezTo>
                  <a:lnTo>
                    <a:pt x="1039" y="9607"/>
                  </a:lnTo>
                  <a:cubicBezTo>
                    <a:pt x="1193" y="9607"/>
                    <a:pt x="1328" y="9473"/>
                    <a:pt x="1328" y="9319"/>
                  </a:cubicBezTo>
                  <a:lnTo>
                    <a:pt x="1328" y="280"/>
                  </a:lnTo>
                  <a:cubicBezTo>
                    <a:pt x="1328" y="126"/>
                    <a:pt x="1193" y="1"/>
                    <a:pt x="1039"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1" name="Google Shape;23401;p82"/>
            <p:cNvSpPr/>
            <p:nvPr/>
          </p:nvSpPr>
          <p:spPr>
            <a:xfrm>
              <a:off x="2511726" y="4400626"/>
              <a:ext cx="227928" cy="222179"/>
            </a:xfrm>
            <a:custGeom>
              <a:avLst/>
              <a:gdLst/>
              <a:ahLst/>
              <a:cxnLst/>
              <a:rect l="l" t="t" r="r" b="b"/>
              <a:pathLst>
                <a:path w="8722" h="8502" extrusionOk="0">
                  <a:moveTo>
                    <a:pt x="289" y="1"/>
                  </a:moveTo>
                  <a:cubicBezTo>
                    <a:pt x="125" y="1"/>
                    <a:pt x="0" y="126"/>
                    <a:pt x="0" y="280"/>
                  </a:cubicBezTo>
                  <a:lnTo>
                    <a:pt x="0" y="8501"/>
                  </a:lnTo>
                  <a:lnTo>
                    <a:pt x="6962" y="8501"/>
                  </a:lnTo>
                  <a:cubicBezTo>
                    <a:pt x="7933" y="8501"/>
                    <a:pt x="8722" y="7703"/>
                    <a:pt x="8722" y="6732"/>
                  </a:cubicBezTo>
                  <a:lnTo>
                    <a:pt x="8722" y="280"/>
                  </a:lnTo>
                  <a:cubicBezTo>
                    <a:pt x="8722" y="126"/>
                    <a:pt x="8597" y="1"/>
                    <a:pt x="844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2" name="Google Shape;23402;p82"/>
            <p:cNvSpPr/>
            <p:nvPr/>
          </p:nvSpPr>
          <p:spPr>
            <a:xfrm>
              <a:off x="2679340" y="4400626"/>
              <a:ext cx="60314" cy="222179"/>
            </a:xfrm>
            <a:custGeom>
              <a:avLst/>
              <a:gdLst/>
              <a:ahLst/>
              <a:cxnLst/>
              <a:rect l="l" t="t" r="r" b="b"/>
              <a:pathLst>
                <a:path w="2308" h="8502" extrusionOk="0">
                  <a:moveTo>
                    <a:pt x="1481" y="1"/>
                  </a:moveTo>
                  <a:cubicBezTo>
                    <a:pt x="1635" y="1"/>
                    <a:pt x="1760" y="126"/>
                    <a:pt x="1760" y="280"/>
                  </a:cubicBezTo>
                  <a:lnTo>
                    <a:pt x="1760" y="6732"/>
                  </a:lnTo>
                  <a:cubicBezTo>
                    <a:pt x="1760" y="7703"/>
                    <a:pt x="971" y="8501"/>
                    <a:pt x="0" y="8501"/>
                  </a:cubicBezTo>
                  <a:lnTo>
                    <a:pt x="548" y="8501"/>
                  </a:lnTo>
                  <a:cubicBezTo>
                    <a:pt x="1519" y="8492"/>
                    <a:pt x="2308" y="7703"/>
                    <a:pt x="2308" y="6732"/>
                  </a:cubicBezTo>
                  <a:lnTo>
                    <a:pt x="2308" y="280"/>
                  </a:lnTo>
                  <a:cubicBezTo>
                    <a:pt x="2308" y="126"/>
                    <a:pt x="2183" y="1"/>
                    <a:pt x="2029" y="1"/>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3" name="Google Shape;23403;p82"/>
            <p:cNvSpPr/>
            <p:nvPr/>
          </p:nvSpPr>
          <p:spPr>
            <a:xfrm>
              <a:off x="2416735" y="4557943"/>
              <a:ext cx="273921" cy="64861"/>
            </a:xfrm>
            <a:custGeom>
              <a:avLst/>
              <a:gdLst/>
              <a:ahLst/>
              <a:cxnLst/>
              <a:rect l="l" t="t" r="r" b="b"/>
              <a:pathLst>
                <a:path w="10482" h="2482" extrusionOk="0">
                  <a:moveTo>
                    <a:pt x="289" y="0"/>
                  </a:moveTo>
                  <a:cubicBezTo>
                    <a:pt x="125" y="0"/>
                    <a:pt x="0" y="125"/>
                    <a:pt x="0" y="279"/>
                  </a:cubicBezTo>
                  <a:lnTo>
                    <a:pt x="0" y="712"/>
                  </a:lnTo>
                  <a:cubicBezTo>
                    <a:pt x="0" y="1683"/>
                    <a:pt x="789" y="2481"/>
                    <a:pt x="1760" y="2481"/>
                  </a:cubicBezTo>
                  <a:lnTo>
                    <a:pt x="10482" y="2481"/>
                  </a:lnTo>
                  <a:cubicBezTo>
                    <a:pt x="9511" y="2472"/>
                    <a:pt x="8722" y="1683"/>
                    <a:pt x="8722" y="712"/>
                  </a:cubicBezTo>
                  <a:lnTo>
                    <a:pt x="8722" y="279"/>
                  </a:lnTo>
                  <a:cubicBezTo>
                    <a:pt x="8722" y="125"/>
                    <a:pt x="8597" y="0"/>
                    <a:pt x="8443"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4" name="Google Shape;23404;p82"/>
            <p:cNvSpPr/>
            <p:nvPr/>
          </p:nvSpPr>
          <p:spPr>
            <a:xfrm>
              <a:off x="2537336" y="4482290"/>
              <a:ext cx="25923" cy="11106"/>
            </a:xfrm>
            <a:custGeom>
              <a:avLst/>
              <a:gdLst/>
              <a:ahLst/>
              <a:cxnLst/>
              <a:rect l="l" t="t" r="r" b="b"/>
              <a:pathLst>
                <a:path w="992" h="425" extrusionOk="0">
                  <a:moveTo>
                    <a:pt x="289" y="1"/>
                  </a:moveTo>
                  <a:cubicBezTo>
                    <a:pt x="1" y="1"/>
                    <a:pt x="1" y="424"/>
                    <a:pt x="289" y="424"/>
                  </a:cubicBezTo>
                  <a:lnTo>
                    <a:pt x="713" y="424"/>
                  </a:lnTo>
                  <a:cubicBezTo>
                    <a:pt x="991" y="424"/>
                    <a:pt x="991" y="1"/>
                    <a:pt x="71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5" name="Google Shape;23405;p82"/>
            <p:cNvSpPr/>
            <p:nvPr/>
          </p:nvSpPr>
          <p:spPr>
            <a:xfrm>
              <a:off x="2566239" y="4482290"/>
              <a:ext cx="149791" cy="11106"/>
            </a:xfrm>
            <a:custGeom>
              <a:avLst/>
              <a:gdLst/>
              <a:ahLst/>
              <a:cxnLst/>
              <a:rect l="l" t="t" r="r" b="b"/>
              <a:pathLst>
                <a:path w="5732" h="425" extrusionOk="0">
                  <a:moveTo>
                    <a:pt x="280" y="1"/>
                  </a:moveTo>
                  <a:cubicBezTo>
                    <a:pt x="1" y="1"/>
                    <a:pt x="1" y="424"/>
                    <a:pt x="280" y="424"/>
                  </a:cubicBezTo>
                  <a:lnTo>
                    <a:pt x="5453" y="424"/>
                  </a:lnTo>
                  <a:cubicBezTo>
                    <a:pt x="5732" y="424"/>
                    <a:pt x="5732" y="1"/>
                    <a:pt x="5453"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6" name="Google Shape;23406;p82"/>
            <p:cNvSpPr/>
            <p:nvPr/>
          </p:nvSpPr>
          <p:spPr>
            <a:xfrm>
              <a:off x="2537336" y="4500635"/>
              <a:ext cx="178694" cy="11106"/>
            </a:xfrm>
            <a:custGeom>
              <a:avLst/>
              <a:gdLst/>
              <a:ahLst/>
              <a:cxnLst/>
              <a:rect l="l" t="t" r="r" b="b"/>
              <a:pathLst>
                <a:path w="6838" h="425"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7" name="Google Shape;23407;p82"/>
            <p:cNvSpPr/>
            <p:nvPr/>
          </p:nvSpPr>
          <p:spPr>
            <a:xfrm>
              <a:off x="2537336" y="4519241"/>
              <a:ext cx="178694" cy="11080"/>
            </a:xfrm>
            <a:custGeom>
              <a:avLst/>
              <a:gdLst/>
              <a:ahLst/>
              <a:cxnLst/>
              <a:rect l="l" t="t" r="r" b="b"/>
              <a:pathLst>
                <a:path w="6838" h="424" extrusionOk="0">
                  <a:moveTo>
                    <a:pt x="289" y="1"/>
                  </a:moveTo>
                  <a:cubicBezTo>
                    <a:pt x="1" y="1"/>
                    <a:pt x="1" y="424"/>
                    <a:pt x="289" y="424"/>
                  </a:cubicBezTo>
                  <a:lnTo>
                    <a:pt x="6559" y="424"/>
                  </a:lnTo>
                  <a:cubicBezTo>
                    <a:pt x="6838" y="424"/>
                    <a:pt x="6838" y="1"/>
                    <a:pt x="6559" y="1"/>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08" name="Google Shape;23408;p82"/>
            <p:cNvSpPr/>
            <p:nvPr/>
          </p:nvSpPr>
          <p:spPr>
            <a:xfrm>
              <a:off x="2648660" y="4443352"/>
              <a:ext cx="60105" cy="20122"/>
            </a:xfrm>
            <a:custGeom>
              <a:avLst/>
              <a:gdLst/>
              <a:ahLst/>
              <a:cxnLst/>
              <a:rect l="l" t="t" r="r" b="b"/>
              <a:pathLst>
                <a:path w="2300" h="770" extrusionOk="0">
                  <a:moveTo>
                    <a:pt x="289" y="0"/>
                  </a:moveTo>
                  <a:cubicBezTo>
                    <a:pt x="126" y="0"/>
                    <a:pt x="1" y="135"/>
                    <a:pt x="1" y="289"/>
                  </a:cubicBezTo>
                  <a:lnTo>
                    <a:pt x="1" y="491"/>
                  </a:lnTo>
                  <a:cubicBezTo>
                    <a:pt x="1" y="645"/>
                    <a:pt x="126" y="770"/>
                    <a:pt x="289" y="770"/>
                  </a:cubicBezTo>
                  <a:lnTo>
                    <a:pt x="2011" y="770"/>
                  </a:lnTo>
                  <a:cubicBezTo>
                    <a:pt x="2165" y="770"/>
                    <a:pt x="2299" y="645"/>
                    <a:pt x="2299" y="491"/>
                  </a:cubicBezTo>
                  <a:lnTo>
                    <a:pt x="2299" y="289"/>
                  </a:lnTo>
                  <a:cubicBezTo>
                    <a:pt x="2299" y="135"/>
                    <a:pt x="2165" y="0"/>
                    <a:pt x="2011" y="0"/>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09" name="Google Shape;23409;p82"/>
          <p:cNvGrpSpPr/>
          <p:nvPr/>
        </p:nvGrpSpPr>
        <p:grpSpPr>
          <a:xfrm>
            <a:off x="3878343" y="5719765"/>
            <a:ext cx="489549" cy="448155"/>
            <a:chOff x="2908757" y="4289824"/>
            <a:chExt cx="367162" cy="336116"/>
          </a:xfrm>
        </p:grpSpPr>
        <p:sp>
          <p:nvSpPr>
            <p:cNvPr id="23410" name="Google Shape;23410;p82"/>
            <p:cNvSpPr/>
            <p:nvPr/>
          </p:nvSpPr>
          <p:spPr>
            <a:xfrm>
              <a:off x="2908757" y="4289824"/>
              <a:ext cx="337501" cy="276926"/>
            </a:xfrm>
            <a:custGeom>
              <a:avLst/>
              <a:gdLst/>
              <a:ahLst/>
              <a:cxnLst/>
              <a:rect l="l" t="t" r="r" b="b"/>
              <a:pathLst>
                <a:path w="12915" h="10597" extrusionOk="0">
                  <a:moveTo>
                    <a:pt x="577" y="0"/>
                  </a:moveTo>
                  <a:cubicBezTo>
                    <a:pt x="260" y="0"/>
                    <a:pt x="0" y="260"/>
                    <a:pt x="0" y="577"/>
                  </a:cubicBezTo>
                  <a:lnTo>
                    <a:pt x="0" y="10308"/>
                  </a:lnTo>
                  <a:cubicBezTo>
                    <a:pt x="0" y="10462"/>
                    <a:pt x="126" y="10587"/>
                    <a:pt x="279" y="10597"/>
                  </a:cubicBezTo>
                  <a:lnTo>
                    <a:pt x="12636" y="10597"/>
                  </a:lnTo>
                  <a:cubicBezTo>
                    <a:pt x="12790" y="10597"/>
                    <a:pt x="12915" y="10462"/>
                    <a:pt x="12915" y="10308"/>
                  </a:cubicBezTo>
                  <a:lnTo>
                    <a:pt x="12915" y="577"/>
                  </a:lnTo>
                  <a:cubicBezTo>
                    <a:pt x="12915" y="260"/>
                    <a:pt x="12655" y="0"/>
                    <a:pt x="12338"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1" name="Google Shape;23411;p82"/>
            <p:cNvSpPr/>
            <p:nvPr/>
          </p:nvSpPr>
          <p:spPr>
            <a:xfrm>
              <a:off x="2941423" y="4303413"/>
              <a:ext cx="304836" cy="263337"/>
            </a:xfrm>
            <a:custGeom>
              <a:avLst/>
              <a:gdLst/>
              <a:ahLst/>
              <a:cxnLst/>
              <a:rect l="l" t="t" r="r" b="b"/>
              <a:pathLst>
                <a:path w="11665" h="10077" extrusionOk="0">
                  <a:moveTo>
                    <a:pt x="4776" y="1"/>
                  </a:moveTo>
                  <a:cubicBezTo>
                    <a:pt x="3660" y="1"/>
                    <a:pt x="2548" y="429"/>
                    <a:pt x="1703" y="1269"/>
                  </a:cubicBezTo>
                  <a:cubicBezTo>
                    <a:pt x="126" y="2855"/>
                    <a:pt x="1" y="5384"/>
                    <a:pt x="1433" y="7106"/>
                  </a:cubicBezTo>
                  <a:cubicBezTo>
                    <a:pt x="2284" y="8134"/>
                    <a:pt x="3522" y="8675"/>
                    <a:pt x="4775" y="8675"/>
                  </a:cubicBezTo>
                  <a:cubicBezTo>
                    <a:pt x="5619" y="8675"/>
                    <a:pt x="6470" y="8430"/>
                    <a:pt x="7213" y="7923"/>
                  </a:cubicBezTo>
                  <a:lnTo>
                    <a:pt x="7992" y="8692"/>
                  </a:lnTo>
                  <a:cubicBezTo>
                    <a:pt x="7857" y="8923"/>
                    <a:pt x="7895" y="9221"/>
                    <a:pt x="8088" y="9413"/>
                  </a:cubicBezTo>
                  <a:lnTo>
                    <a:pt x="8751" y="10077"/>
                  </a:lnTo>
                  <a:lnTo>
                    <a:pt x="11386" y="10077"/>
                  </a:lnTo>
                  <a:cubicBezTo>
                    <a:pt x="11540" y="10077"/>
                    <a:pt x="11665" y="9952"/>
                    <a:pt x="11665" y="9798"/>
                  </a:cubicBezTo>
                  <a:lnTo>
                    <a:pt x="11665" y="9462"/>
                  </a:lnTo>
                  <a:lnTo>
                    <a:pt x="9847" y="7654"/>
                  </a:lnTo>
                  <a:cubicBezTo>
                    <a:pt x="9732" y="7538"/>
                    <a:pt x="9577" y="7478"/>
                    <a:pt x="9423" y="7478"/>
                  </a:cubicBezTo>
                  <a:cubicBezTo>
                    <a:pt x="9320" y="7478"/>
                    <a:pt x="9218" y="7504"/>
                    <a:pt x="9126" y="7558"/>
                  </a:cubicBezTo>
                  <a:lnTo>
                    <a:pt x="8357" y="6788"/>
                  </a:lnTo>
                  <a:cubicBezTo>
                    <a:pt x="9617" y="4932"/>
                    <a:pt x="9261" y="2432"/>
                    <a:pt x="7540" y="999"/>
                  </a:cubicBezTo>
                  <a:cubicBezTo>
                    <a:pt x="6735" y="330"/>
                    <a:pt x="5755" y="1"/>
                    <a:pt x="477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2" name="Google Shape;23412;p82"/>
            <p:cNvSpPr/>
            <p:nvPr/>
          </p:nvSpPr>
          <p:spPr>
            <a:xfrm>
              <a:off x="3215082" y="4289824"/>
              <a:ext cx="31176" cy="276926"/>
            </a:xfrm>
            <a:custGeom>
              <a:avLst/>
              <a:gdLst/>
              <a:ahLst/>
              <a:cxnLst/>
              <a:rect l="l" t="t" r="r" b="b"/>
              <a:pathLst>
                <a:path w="1193" h="10597" extrusionOk="0">
                  <a:moveTo>
                    <a:pt x="0" y="0"/>
                  </a:moveTo>
                  <a:cubicBezTo>
                    <a:pt x="318" y="0"/>
                    <a:pt x="577" y="260"/>
                    <a:pt x="577" y="577"/>
                  </a:cubicBezTo>
                  <a:lnTo>
                    <a:pt x="577" y="10308"/>
                  </a:lnTo>
                  <a:cubicBezTo>
                    <a:pt x="577" y="10462"/>
                    <a:pt x="443" y="10597"/>
                    <a:pt x="289" y="10597"/>
                  </a:cubicBezTo>
                  <a:lnTo>
                    <a:pt x="914" y="10597"/>
                  </a:lnTo>
                  <a:cubicBezTo>
                    <a:pt x="1068" y="10597"/>
                    <a:pt x="1193" y="10462"/>
                    <a:pt x="1193" y="10308"/>
                  </a:cubicBezTo>
                  <a:lnTo>
                    <a:pt x="1193" y="577"/>
                  </a:lnTo>
                  <a:cubicBezTo>
                    <a:pt x="1193" y="260"/>
                    <a:pt x="933" y="0"/>
                    <a:pt x="616"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3" name="Google Shape;23413;p82"/>
            <p:cNvSpPr/>
            <p:nvPr/>
          </p:nvSpPr>
          <p:spPr>
            <a:xfrm>
              <a:off x="2908757" y="4289824"/>
              <a:ext cx="337501" cy="40714"/>
            </a:xfrm>
            <a:custGeom>
              <a:avLst/>
              <a:gdLst/>
              <a:ahLst/>
              <a:cxnLst/>
              <a:rect l="l" t="t" r="r" b="b"/>
              <a:pathLst>
                <a:path w="12915" h="1558" extrusionOk="0">
                  <a:moveTo>
                    <a:pt x="577" y="0"/>
                  </a:moveTo>
                  <a:cubicBezTo>
                    <a:pt x="260" y="0"/>
                    <a:pt x="0" y="260"/>
                    <a:pt x="0" y="577"/>
                  </a:cubicBezTo>
                  <a:lnTo>
                    <a:pt x="0" y="1558"/>
                  </a:lnTo>
                  <a:lnTo>
                    <a:pt x="12915" y="1558"/>
                  </a:lnTo>
                  <a:lnTo>
                    <a:pt x="12915" y="577"/>
                  </a:lnTo>
                  <a:cubicBezTo>
                    <a:pt x="12915" y="260"/>
                    <a:pt x="12655" y="0"/>
                    <a:pt x="12338"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4" name="Google Shape;23414;p82"/>
            <p:cNvSpPr/>
            <p:nvPr/>
          </p:nvSpPr>
          <p:spPr>
            <a:xfrm>
              <a:off x="2992198" y="4303204"/>
              <a:ext cx="147779" cy="27335"/>
            </a:xfrm>
            <a:custGeom>
              <a:avLst/>
              <a:gdLst/>
              <a:ahLst/>
              <a:cxnLst/>
              <a:rect l="l" t="t" r="r" b="b"/>
              <a:pathLst>
                <a:path w="5655" h="1046" extrusionOk="0">
                  <a:moveTo>
                    <a:pt x="2827" y="0"/>
                  </a:moveTo>
                  <a:cubicBezTo>
                    <a:pt x="1820" y="0"/>
                    <a:pt x="813" y="349"/>
                    <a:pt x="0" y="1046"/>
                  </a:cubicBezTo>
                  <a:lnTo>
                    <a:pt x="5654" y="1046"/>
                  </a:lnTo>
                  <a:cubicBezTo>
                    <a:pt x="4842" y="349"/>
                    <a:pt x="3834" y="0"/>
                    <a:pt x="2827"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5" name="Google Shape;23415;p82"/>
            <p:cNvSpPr/>
            <p:nvPr/>
          </p:nvSpPr>
          <p:spPr>
            <a:xfrm>
              <a:off x="3215082" y="4289824"/>
              <a:ext cx="31176" cy="40714"/>
            </a:xfrm>
            <a:custGeom>
              <a:avLst/>
              <a:gdLst/>
              <a:ahLst/>
              <a:cxnLst/>
              <a:rect l="l" t="t" r="r" b="b"/>
              <a:pathLst>
                <a:path w="1193" h="1558" extrusionOk="0">
                  <a:moveTo>
                    <a:pt x="0" y="0"/>
                  </a:moveTo>
                  <a:cubicBezTo>
                    <a:pt x="318" y="0"/>
                    <a:pt x="577" y="260"/>
                    <a:pt x="577" y="577"/>
                  </a:cubicBezTo>
                  <a:lnTo>
                    <a:pt x="577" y="1558"/>
                  </a:lnTo>
                  <a:lnTo>
                    <a:pt x="1193" y="1558"/>
                  </a:lnTo>
                  <a:lnTo>
                    <a:pt x="1193" y="577"/>
                  </a:lnTo>
                  <a:cubicBezTo>
                    <a:pt x="1193" y="260"/>
                    <a:pt x="933" y="0"/>
                    <a:pt x="616" y="0"/>
                  </a:cubicBezTo>
                  <a:close/>
                </a:path>
              </a:pathLst>
            </a:custGeom>
            <a:solidFill>
              <a:srgbClr val="7087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6" name="Google Shape;23416;p82"/>
            <p:cNvSpPr/>
            <p:nvPr/>
          </p:nvSpPr>
          <p:spPr>
            <a:xfrm>
              <a:off x="3123854" y="4474502"/>
              <a:ext cx="64626" cy="64364"/>
            </a:xfrm>
            <a:custGeom>
              <a:avLst/>
              <a:gdLst/>
              <a:ahLst/>
              <a:cxnLst/>
              <a:rect l="l" t="t" r="r" b="b"/>
              <a:pathLst>
                <a:path w="2473" h="2463" extrusionOk="0">
                  <a:moveTo>
                    <a:pt x="664" y="1"/>
                  </a:moveTo>
                  <a:lnTo>
                    <a:pt x="1" y="655"/>
                  </a:lnTo>
                  <a:lnTo>
                    <a:pt x="1818" y="2463"/>
                  </a:lnTo>
                  <a:lnTo>
                    <a:pt x="2472" y="1809"/>
                  </a:lnTo>
                  <a:lnTo>
                    <a:pt x="664" y="1"/>
                  </a:ln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7" name="Google Shape;23417;p82"/>
            <p:cNvSpPr/>
            <p:nvPr/>
          </p:nvSpPr>
          <p:spPr>
            <a:xfrm>
              <a:off x="2953235" y="4312167"/>
              <a:ext cx="217396" cy="209008"/>
            </a:xfrm>
            <a:custGeom>
              <a:avLst/>
              <a:gdLst/>
              <a:ahLst/>
              <a:cxnLst/>
              <a:rect l="l" t="t" r="r" b="b"/>
              <a:pathLst>
                <a:path w="8319" h="7998" extrusionOk="0">
                  <a:moveTo>
                    <a:pt x="4318" y="1"/>
                  </a:moveTo>
                  <a:cubicBezTo>
                    <a:pt x="2703" y="1"/>
                    <a:pt x="1241" y="972"/>
                    <a:pt x="626" y="2463"/>
                  </a:cubicBezTo>
                  <a:cubicBezTo>
                    <a:pt x="1" y="3963"/>
                    <a:pt x="347" y="5684"/>
                    <a:pt x="1491" y="6828"/>
                  </a:cubicBezTo>
                  <a:cubicBezTo>
                    <a:pt x="2256" y="7593"/>
                    <a:pt x="3279" y="7997"/>
                    <a:pt x="4318" y="7997"/>
                  </a:cubicBezTo>
                  <a:cubicBezTo>
                    <a:pt x="4833" y="7997"/>
                    <a:pt x="5353" y="7898"/>
                    <a:pt x="5847" y="7694"/>
                  </a:cubicBezTo>
                  <a:cubicBezTo>
                    <a:pt x="7347" y="7078"/>
                    <a:pt x="8318" y="5617"/>
                    <a:pt x="8318" y="4001"/>
                  </a:cubicBezTo>
                  <a:cubicBezTo>
                    <a:pt x="8318" y="1790"/>
                    <a:pt x="6530" y="1"/>
                    <a:pt x="4318"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8" name="Google Shape;23418;p82"/>
            <p:cNvSpPr/>
            <p:nvPr/>
          </p:nvSpPr>
          <p:spPr>
            <a:xfrm>
              <a:off x="2951484" y="4331035"/>
              <a:ext cx="200306" cy="171194"/>
            </a:xfrm>
            <a:custGeom>
              <a:avLst/>
              <a:gdLst/>
              <a:ahLst/>
              <a:cxnLst/>
              <a:rect l="l" t="t" r="r" b="b"/>
              <a:pathLst>
                <a:path w="7665" h="6551" extrusionOk="0">
                  <a:moveTo>
                    <a:pt x="4385" y="0"/>
                  </a:moveTo>
                  <a:cubicBezTo>
                    <a:pt x="1462" y="0"/>
                    <a:pt x="0" y="3529"/>
                    <a:pt x="2068" y="5597"/>
                  </a:cubicBezTo>
                  <a:cubicBezTo>
                    <a:pt x="2690" y="6219"/>
                    <a:pt x="3527" y="6550"/>
                    <a:pt x="4378" y="6550"/>
                  </a:cubicBezTo>
                  <a:cubicBezTo>
                    <a:pt x="4802" y="6550"/>
                    <a:pt x="5229" y="6468"/>
                    <a:pt x="5635" y="6299"/>
                  </a:cubicBezTo>
                  <a:cubicBezTo>
                    <a:pt x="6866" y="5799"/>
                    <a:pt x="7664" y="4597"/>
                    <a:pt x="7664" y="3279"/>
                  </a:cubicBezTo>
                  <a:cubicBezTo>
                    <a:pt x="7664" y="1462"/>
                    <a:pt x="6193" y="0"/>
                    <a:pt x="4385" y="0"/>
                  </a:cubicBezTo>
                  <a:close/>
                </a:path>
              </a:pathLst>
            </a:custGeom>
            <a:solidFill>
              <a:srgbClr val="AAB6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19" name="Google Shape;23419;p82"/>
            <p:cNvSpPr/>
            <p:nvPr/>
          </p:nvSpPr>
          <p:spPr>
            <a:xfrm>
              <a:off x="3156284" y="4507560"/>
              <a:ext cx="119635" cy="118380"/>
            </a:xfrm>
            <a:custGeom>
              <a:avLst/>
              <a:gdLst/>
              <a:ahLst/>
              <a:cxnLst/>
              <a:rect l="l" t="t" r="r" b="b"/>
              <a:pathLst>
                <a:path w="4578" h="4530" extrusionOk="0">
                  <a:moveTo>
                    <a:pt x="1202" y="0"/>
                  </a:moveTo>
                  <a:cubicBezTo>
                    <a:pt x="1135" y="0"/>
                    <a:pt x="1068" y="24"/>
                    <a:pt x="1020" y="73"/>
                  </a:cubicBezTo>
                  <a:lnTo>
                    <a:pt x="106" y="996"/>
                  </a:lnTo>
                  <a:cubicBezTo>
                    <a:pt x="0" y="1092"/>
                    <a:pt x="0" y="1255"/>
                    <a:pt x="106" y="1361"/>
                  </a:cubicBezTo>
                  <a:lnTo>
                    <a:pt x="3193" y="4457"/>
                  </a:lnTo>
                  <a:cubicBezTo>
                    <a:pt x="3246" y="4505"/>
                    <a:pt x="3313" y="4530"/>
                    <a:pt x="3379" y="4530"/>
                  </a:cubicBezTo>
                  <a:cubicBezTo>
                    <a:pt x="3445" y="4530"/>
                    <a:pt x="3510" y="4505"/>
                    <a:pt x="3558" y="4457"/>
                  </a:cubicBezTo>
                  <a:lnTo>
                    <a:pt x="4481" y="3534"/>
                  </a:lnTo>
                  <a:cubicBezTo>
                    <a:pt x="4578" y="3438"/>
                    <a:pt x="4578" y="3265"/>
                    <a:pt x="4481" y="3169"/>
                  </a:cubicBezTo>
                  <a:lnTo>
                    <a:pt x="1385" y="73"/>
                  </a:lnTo>
                  <a:cubicBezTo>
                    <a:pt x="1337" y="24"/>
                    <a:pt x="1270" y="0"/>
                    <a:pt x="1202"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0" name="Google Shape;23420;p82"/>
            <p:cNvSpPr/>
            <p:nvPr/>
          </p:nvSpPr>
          <p:spPr>
            <a:xfrm>
              <a:off x="3173375" y="4507560"/>
              <a:ext cx="102544" cy="101917"/>
            </a:xfrm>
            <a:custGeom>
              <a:avLst/>
              <a:gdLst/>
              <a:ahLst/>
              <a:cxnLst/>
              <a:rect l="l" t="t" r="r" b="b"/>
              <a:pathLst>
                <a:path w="3924" h="3900" extrusionOk="0">
                  <a:moveTo>
                    <a:pt x="548" y="0"/>
                  </a:moveTo>
                  <a:cubicBezTo>
                    <a:pt x="481" y="0"/>
                    <a:pt x="414" y="24"/>
                    <a:pt x="366" y="73"/>
                  </a:cubicBezTo>
                  <a:lnTo>
                    <a:pt x="0" y="438"/>
                  </a:lnTo>
                  <a:cubicBezTo>
                    <a:pt x="53" y="385"/>
                    <a:pt x="120" y="359"/>
                    <a:pt x="188" y="359"/>
                  </a:cubicBezTo>
                  <a:cubicBezTo>
                    <a:pt x="255" y="359"/>
                    <a:pt x="322" y="385"/>
                    <a:pt x="375" y="438"/>
                  </a:cubicBezTo>
                  <a:lnTo>
                    <a:pt x="3462" y="3525"/>
                  </a:lnTo>
                  <a:cubicBezTo>
                    <a:pt x="3568" y="3630"/>
                    <a:pt x="3568" y="3794"/>
                    <a:pt x="3462" y="3900"/>
                  </a:cubicBezTo>
                  <a:lnTo>
                    <a:pt x="3827" y="3534"/>
                  </a:lnTo>
                  <a:cubicBezTo>
                    <a:pt x="3924" y="3438"/>
                    <a:pt x="3924" y="3265"/>
                    <a:pt x="3827" y="3169"/>
                  </a:cubicBezTo>
                  <a:lnTo>
                    <a:pt x="731" y="73"/>
                  </a:lnTo>
                  <a:cubicBezTo>
                    <a:pt x="683" y="24"/>
                    <a:pt x="616" y="0"/>
                    <a:pt x="548"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1" name="Google Shape;23421;p82"/>
            <p:cNvSpPr/>
            <p:nvPr/>
          </p:nvSpPr>
          <p:spPr>
            <a:xfrm>
              <a:off x="3226136" y="4579189"/>
              <a:ext cx="45366" cy="41342"/>
            </a:xfrm>
            <a:custGeom>
              <a:avLst/>
              <a:gdLst/>
              <a:ahLst/>
              <a:cxnLst/>
              <a:rect l="l" t="t" r="r" b="b"/>
              <a:pathLst>
                <a:path w="1736" h="1582" extrusionOk="0">
                  <a:moveTo>
                    <a:pt x="1425" y="0"/>
                  </a:moveTo>
                  <a:cubicBezTo>
                    <a:pt x="1376" y="0"/>
                    <a:pt x="1325" y="19"/>
                    <a:pt x="1279" y="62"/>
                  </a:cubicBezTo>
                  <a:lnTo>
                    <a:pt x="135" y="1216"/>
                  </a:lnTo>
                  <a:cubicBezTo>
                    <a:pt x="1" y="1351"/>
                    <a:pt x="97" y="1582"/>
                    <a:pt x="279" y="1582"/>
                  </a:cubicBezTo>
                  <a:cubicBezTo>
                    <a:pt x="337" y="1582"/>
                    <a:pt x="395" y="1563"/>
                    <a:pt x="433" y="1524"/>
                  </a:cubicBezTo>
                  <a:lnTo>
                    <a:pt x="1587" y="370"/>
                  </a:lnTo>
                  <a:cubicBezTo>
                    <a:pt x="1736" y="214"/>
                    <a:pt x="1591" y="0"/>
                    <a:pt x="142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2" name="Google Shape;23422;p82"/>
            <p:cNvSpPr/>
            <p:nvPr/>
          </p:nvSpPr>
          <p:spPr>
            <a:xfrm>
              <a:off x="2936144" y="4305137"/>
              <a:ext cx="12335" cy="11080"/>
            </a:xfrm>
            <a:custGeom>
              <a:avLst/>
              <a:gdLst/>
              <a:ahLst/>
              <a:cxnLst/>
              <a:rect l="l" t="t" r="r" b="b"/>
              <a:pathLst>
                <a:path w="472" h="424" extrusionOk="0">
                  <a:moveTo>
                    <a:pt x="260" y="1"/>
                  </a:moveTo>
                  <a:cubicBezTo>
                    <a:pt x="1" y="20"/>
                    <a:pt x="1" y="405"/>
                    <a:pt x="260" y="424"/>
                  </a:cubicBezTo>
                  <a:cubicBezTo>
                    <a:pt x="385" y="424"/>
                    <a:pt x="472" y="328"/>
                    <a:pt x="472" y="212"/>
                  </a:cubicBezTo>
                  <a:cubicBezTo>
                    <a:pt x="472" y="87"/>
                    <a:pt x="376" y="1"/>
                    <a:pt x="260"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3" name="Google Shape;23423;p82"/>
            <p:cNvSpPr/>
            <p:nvPr/>
          </p:nvSpPr>
          <p:spPr>
            <a:xfrm>
              <a:off x="2950465" y="4305137"/>
              <a:ext cx="12596" cy="11080"/>
            </a:xfrm>
            <a:custGeom>
              <a:avLst/>
              <a:gdLst/>
              <a:ahLst/>
              <a:cxnLst/>
              <a:rect l="l" t="t" r="r" b="b"/>
              <a:pathLst>
                <a:path w="482" h="424" extrusionOk="0">
                  <a:moveTo>
                    <a:pt x="270" y="1"/>
                  </a:moveTo>
                  <a:cubicBezTo>
                    <a:pt x="1" y="20"/>
                    <a:pt x="1" y="405"/>
                    <a:pt x="270" y="424"/>
                  </a:cubicBezTo>
                  <a:cubicBezTo>
                    <a:pt x="385" y="424"/>
                    <a:pt x="482" y="328"/>
                    <a:pt x="482" y="212"/>
                  </a:cubicBezTo>
                  <a:cubicBezTo>
                    <a:pt x="472" y="87"/>
                    <a:pt x="385" y="1"/>
                    <a:pt x="270" y="1"/>
                  </a:cubicBezTo>
                  <a:close/>
                </a:path>
              </a:pathLst>
            </a:custGeom>
            <a:solidFill>
              <a:srgbClr val="D1DA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4" name="Google Shape;23424;p82"/>
            <p:cNvSpPr/>
            <p:nvPr/>
          </p:nvSpPr>
          <p:spPr>
            <a:xfrm>
              <a:off x="2964785" y="4305137"/>
              <a:ext cx="12596" cy="11080"/>
            </a:xfrm>
            <a:custGeom>
              <a:avLst/>
              <a:gdLst/>
              <a:ahLst/>
              <a:cxnLst/>
              <a:rect l="l" t="t" r="r" b="b"/>
              <a:pathLst>
                <a:path w="482" h="424" extrusionOk="0">
                  <a:moveTo>
                    <a:pt x="270" y="1"/>
                  </a:moveTo>
                  <a:cubicBezTo>
                    <a:pt x="1" y="20"/>
                    <a:pt x="1" y="405"/>
                    <a:pt x="270" y="424"/>
                  </a:cubicBezTo>
                  <a:cubicBezTo>
                    <a:pt x="386" y="424"/>
                    <a:pt x="482" y="328"/>
                    <a:pt x="482" y="212"/>
                  </a:cubicBezTo>
                  <a:cubicBezTo>
                    <a:pt x="482" y="87"/>
                    <a:pt x="386" y="1"/>
                    <a:pt x="270" y="1"/>
                  </a:cubicBezTo>
                  <a:close/>
                </a:path>
              </a:pathLst>
            </a:custGeom>
            <a:solidFill>
              <a:srgbClr val="CED5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5" name="Google Shape;23425;p82"/>
            <p:cNvSpPr/>
            <p:nvPr/>
          </p:nvSpPr>
          <p:spPr>
            <a:xfrm>
              <a:off x="3013549" y="4428143"/>
              <a:ext cx="13092" cy="11211"/>
            </a:xfrm>
            <a:custGeom>
              <a:avLst/>
              <a:gdLst/>
              <a:ahLst/>
              <a:cxnLst/>
              <a:rect l="l" t="t" r="r" b="b"/>
              <a:pathLst>
                <a:path w="501" h="429" extrusionOk="0">
                  <a:moveTo>
                    <a:pt x="279" y="0"/>
                  </a:moveTo>
                  <a:cubicBezTo>
                    <a:pt x="227" y="0"/>
                    <a:pt x="176" y="20"/>
                    <a:pt x="135" y="63"/>
                  </a:cubicBezTo>
                  <a:cubicBezTo>
                    <a:pt x="0" y="198"/>
                    <a:pt x="97" y="429"/>
                    <a:pt x="279" y="429"/>
                  </a:cubicBezTo>
                  <a:cubicBezTo>
                    <a:pt x="404" y="429"/>
                    <a:pt x="500" y="323"/>
                    <a:pt x="491" y="207"/>
                  </a:cubicBezTo>
                  <a:cubicBezTo>
                    <a:pt x="491" y="84"/>
                    <a:pt x="386" y="0"/>
                    <a:pt x="279"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6" name="Google Shape;23426;p82"/>
            <p:cNvSpPr/>
            <p:nvPr/>
          </p:nvSpPr>
          <p:spPr>
            <a:xfrm>
              <a:off x="3013549" y="4446488"/>
              <a:ext cx="13092" cy="11211"/>
            </a:xfrm>
            <a:custGeom>
              <a:avLst/>
              <a:gdLst/>
              <a:ahLst/>
              <a:cxnLst/>
              <a:rect l="l" t="t" r="r" b="b"/>
              <a:pathLst>
                <a:path w="501" h="429" extrusionOk="0">
                  <a:moveTo>
                    <a:pt x="277" y="0"/>
                  </a:moveTo>
                  <a:cubicBezTo>
                    <a:pt x="226" y="0"/>
                    <a:pt x="175" y="20"/>
                    <a:pt x="135" y="63"/>
                  </a:cubicBezTo>
                  <a:cubicBezTo>
                    <a:pt x="0" y="198"/>
                    <a:pt x="97" y="429"/>
                    <a:pt x="279" y="429"/>
                  </a:cubicBezTo>
                  <a:cubicBezTo>
                    <a:pt x="404" y="429"/>
                    <a:pt x="500" y="332"/>
                    <a:pt x="491" y="217"/>
                  </a:cubicBezTo>
                  <a:cubicBezTo>
                    <a:pt x="491" y="87"/>
                    <a:pt x="385" y="0"/>
                    <a:pt x="27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7" name="Google Shape;23427;p82"/>
            <p:cNvSpPr/>
            <p:nvPr/>
          </p:nvSpPr>
          <p:spPr>
            <a:xfrm>
              <a:off x="3029124" y="4428143"/>
              <a:ext cx="13092" cy="11211"/>
            </a:xfrm>
            <a:custGeom>
              <a:avLst/>
              <a:gdLst/>
              <a:ahLst/>
              <a:cxnLst/>
              <a:rect l="l" t="t" r="r" b="b"/>
              <a:pathLst>
                <a:path w="501" h="429" extrusionOk="0">
                  <a:moveTo>
                    <a:pt x="286" y="0"/>
                  </a:moveTo>
                  <a:cubicBezTo>
                    <a:pt x="233" y="0"/>
                    <a:pt x="179" y="20"/>
                    <a:pt x="135" y="63"/>
                  </a:cubicBezTo>
                  <a:cubicBezTo>
                    <a:pt x="1" y="198"/>
                    <a:pt x="97" y="429"/>
                    <a:pt x="289" y="429"/>
                  </a:cubicBezTo>
                  <a:cubicBezTo>
                    <a:pt x="404" y="429"/>
                    <a:pt x="501" y="323"/>
                    <a:pt x="501" y="207"/>
                  </a:cubicBezTo>
                  <a:cubicBezTo>
                    <a:pt x="501" y="84"/>
                    <a:pt x="395" y="0"/>
                    <a:pt x="286"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8" name="Google Shape;23428;p82"/>
            <p:cNvSpPr/>
            <p:nvPr/>
          </p:nvSpPr>
          <p:spPr>
            <a:xfrm>
              <a:off x="3029124" y="4446488"/>
              <a:ext cx="13092" cy="11211"/>
            </a:xfrm>
            <a:custGeom>
              <a:avLst/>
              <a:gdLst/>
              <a:ahLst/>
              <a:cxnLst/>
              <a:rect l="l" t="t" r="r" b="b"/>
              <a:pathLst>
                <a:path w="501" h="429" extrusionOk="0">
                  <a:moveTo>
                    <a:pt x="284" y="0"/>
                  </a:moveTo>
                  <a:cubicBezTo>
                    <a:pt x="232" y="0"/>
                    <a:pt x="179" y="20"/>
                    <a:pt x="135" y="63"/>
                  </a:cubicBezTo>
                  <a:cubicBezTo>
                    <a:pt x="1" y="198"/>
                    <a:pt x="97" y="429"/>
                    <a:pt x="289" y="429"/>
                  </a:cubicBezTo>
                  <a:cubicBezTo>
                    <a:pt x="404" y="429"/>
                    <a:pt x="501" y="332"/>
                    <a:pt x="501" y="217"/>
                  </a:cubicBezTo>
                  <a:cubicBezTo>
                    <a:pt x="501" y="87"/>
                    <a:pt x="394" y="0"/>
                    <a:pt x="284"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29" name="Google Shape;23429;p82"/>
            <p:cNvSpPr/>
            <p:nvPr/>
          </p:nvSpPr>
          <p:spPr>
            <a:xfrm>
              <a:off x="3019063" y="4367803"/>
              <a:ext cx="72805" cy="70950"/>
            </a:xfrm>
            <a:custGeom>
              <a:avLst/>
              <a:gdLst/>
              <a:ahLst/>
              <a:cxnLst/>
              <a:rect l="l" t="t" r="r" b="b"/>
              <a:pathLst>
                <a:path w="2786" h="2715" extrusionOk="0">
                  <a:moveTo>
                    <a:pt x="2545" y="0"/>
                  </a:moveTo>
                  <a:cubicBezTo>
                    <a:pt x="2527" y="0"/>
                    <a:pt x="2510" y="2"/>
                    <a:pt x="2491" y="7"/>
                  </a:cubicBezTo>
                  <a:lnTo>
                    <a:pt x="222" y="555"/>
                  </a:lnTo>
                  <a:cubicBezTo>
                    <a:pt x="59" y="593"/>
                    <a:pt x="1" y="805"/>
                    <a:pt x="126" y="920"/>
                  </a:cubicBezTo>
                  <a:lnTo>
                    <a:pt x="1924" y="2661"/>
                  </a:lnTo>
                  <a:cubicBezTo>
                    <a:pt x="1964" y="2697"/>
                    <a:pt x="2014" y="2714"/>
                    <a:pt x="2064" y="2714"/>
                  </a:cubicBezTo>
                  <a:cubicBezTo>
                    <a:pt x="2159" y="2714"/>
                    <a:pt x="2255" y="2652"/>
                    <a:pt x="2280" y="2545"/>
                  </a:cubicBezTo>
                  <a:lnTo>
                    <a:pt x="2751" y="257"/>
                  </a:lnTo>
                  <a:cubicBezTo>
                    <a:pt x="2785" y="121"/>
                    <a:pt x="2677" y="0"/>
                    <a:pt x="2545"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0" name="Google Shape;23430;p82"/>
            <p:cNvSpPr/>
            <p:nvPr/>
          </p:nvSpPr>
          <p:spPr>
            <a:xfrm>
              <a:off x="3048827" y="4396261"/>
              <a:ext cx="72805" cy="70819"/>
            </a:xfrm>
            <a:custGeom>
              <a:avLst/>
              <a:gdLst/>
              <a:ahLst/>
              <a:cxnLst/>
              <a:rect l="l" t="t" r="r" b="b"/>
              <a:pathLst>
                <a:path w="2786" h="2710" extrusionOk="0">
                  <a:moveTo>
                    <a:pt x="253" y="0"/>
                  </a:moveTo>
                  <a:cubicBezTo>
                    <a:pt x="116" y="0"/>
                    <a:pt x="0" y="124"/>
                    <a:pt x="35" y="264"/>
                  </a:cubicBezTo>
                  <a:lnTo>
                    <a:pt x="545" y="2543"/>
                  </a:lnTo>
                  <a:cubicBezTo>
                    <a:pt x="569" y="2648"/>
                    <a:pt x="661" y="2709"/>
                    <a:pt x="755" y="2709"/>
                  </a:cubicBezTo>
                  <a:cubicBezTo>
                    <a:pt x="807" y="2709"/>
                    <a:pt x="859" y="2690"/>
                    <a:pt x="901" y="2649"/>
                  </a:cubicBezTo>
                  <a:lnTo>
                    <a:pt x="2679" y="879"/>
                  </a:lnTo>
                  <a:cubicBezTo>
                    <a:pt x="2785" y="754"/>
                    <a:pt x="2728" y="562"/>
                    <a:pt x="2574" y="524"/>
                  </a:cubicBezTo>
                  <a:lnTo>
                    <a:pt x="295" y="4"/>
                  </a:lnTo>
                  <a:cubicBezTo>
                    <a:pt x="281" y="2"/>
                    <a:pt x="267" y="0"/>
                    <a:pt x="253" y="0"/>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1" name="Google Shape;23431;p82"/>
            <p:cNvSpPr/>
            <p:nvPr/>
          </p:nvSpPr>
          <p:spPr>
            <a:xfrm>
              <a:off x="3048827" y="4396209"/>
              <a:ext cx="36612" cy="42465"/>
            </a:xfrm>
            <a:custGeom>
              <a:avLst/>
              <a:gdLst/>
              <a:ahLst/>
              <a:cxnLst/>
              <a:rect l="l" t="t" r="r" b="b"/>
              <a:pathLst>
                <a:path w="1401" h="1625" extrusionOk="0">
                  <a:moveTo>
                    <a:pt x="241" y="0"/>
                  </a:moveTo>
                  <a:cubicBezTo>
                    <a:pt x="103" y="0"/>
                    <a:pt x="1" y="129"/>
                    <a:pt x="35" y="266"/>
                  </a:cubicBezTo>
                  <a:lnTo>
                    <a:pt x="199" y="997"/>
                  </a:lnTo>
                  <a:lnTo>
                    <a:pt x="785" y="1564"/>
                  </a:lnTo>
                  <a:cubicBezTo>
                    <a:pt x="830" y="1605"/>
                    <a:pt x="885" y="1625"/>
                    <a:pt x="938" y="1625"/>
                  </a:cubicBezTo>
                  <a:cubicBezTo>
                    <a:pt x="1034" y="1625"/>
                    <a:pt x="1126" y="1563"/>
                    <a:pt x="1151" y="1458"/>
                  </a:cubicBezTo>
                  <a:lnTo>
                    <a:pt x="1401" y="256"/>
                  </a:lnTo>
                  <a:lnTo>
                    <a:pt x="295" y="6"/>
                  </a:lnTo>
                  <a:cubicBezTo>
                    <a:pt x="277" y="2"/>
                    <a:pt x="259" y="0"/>
                    <a:pt x="241" y="0"/>
                  </a:cubicBezTo>
                  <a:close/>
                </a:path>
              </a:pathLst>
            </a:custGeom>
            <a:solidFill>
              <a:srgbClr val="7689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2" name="Google Shape;23432;p82"/>
            <p:cNvSpPr/>
            <p:nvPr/>
          </p:nvSpPr>
          <p:spPr>
            <a:xfrm>
              <a:off x="2934393" y="4503405"/>
              <a:ext cx="18110" cy="11080"/>
            </a:xfrm>
            <a:custGeom>
              <a:avLst/>
              <a:gdLst/>
              <a:ahLst/>
              <a:cxnLst/>
              <a:rect l="l" t="t" r="r" b="b"/>
              <a:pathLst>
                <a:path w="693" h="424" extrusionOk="0">
                  <a:moveTo>
                    <a:pt x="289" y="1"/>
                  </a:moveTo>
                  <a:cubicBezTo>
                    <a:pt x="0" y="1"/>
                    <a:pt x="0" y="424"/>
                    <a:pt x="289" y="424"/>
                  </a:cubicBezTo>
                  <a:lnTo>
                    <a:pt x="404" y="424"/>
                  </a:lnTo>
                  <a:cubicBezTo>
                    <a:pt x="693" y="424"/>
                    <a:pt x="693" y="1"/>
                    <a:pt x="404"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3" name="Google Shape;23433;p82"/>
            <p:cNvSpPr/>
            <p:nvPr/>
          </p:nvSpPr>
          <p:spPr>
            <a:xfrm>
              <a:off x="2950726" y="4503405"/>
              <a:ext cx="33685" cy="11080"/>
            </a:xfrm>
            <a:custGeom>
              <a:avLst/>
              <a:gdLst/>
              <a:ahLst/>
              <a:cxnLst/>
              <a:rect l="l" t="t" r="r" b="b"/>
              <a:pathLst>
                <a:path w="1289" h="424" extrusionOk="0">
                  <a:moveTo>
                    <a:pt x="289" y="1"/>
                  </a:moveTo>
                  <a:cubicBezTo>
                    <a:pt x="0" y="1"/>
                    <a:pt x="0" y="424"/>
                    <a:pt x="289" y="424"/>
                  </a:cubicBezTo>
                  <a:lnTo>
                    <a:pt x="1010" y="424"/>
                  </a:lnTo>
                  <a:cubicBezTo>
                    <a:pt x="1289" y="424"/>
                    <a:pt x="1289" y="1"/>
                    <a:pt x="1010"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4" name="Google Shape;23434;p82"/>
            <p:cNvSpPr/>
            <p:nvPr/>
          </p:nvSpPr>
          <p:spPr>
            <a:xfrm>
              <a:off x="2934628" y="4517987"/>
              <a:ext cx="49782" cy="11080"/>
            </a:xfrm>
            <a:custGeom>
              <a:avLst/>
              <a:gdLst/>
              <a:ahLst/>
              <a:cxnLst/>
              <a:rect l="l" t="t" r="r" b="b"/>
              <a:pathLst>
                <a:path w="1905" h="424" extrusionOk="0">
                  <a:moveTo>
                    <a:pt x="280" y="0"/>
                  </a:moveTo>
                  <a:cubicBezTo>
                    <a:pt x="1" y="0"/>
                    <a:pt x="1" y="424"/>
                    <a:pt x="280" y="424"/>
                  </a:cubicBezTo>
                  <a:lnTo>
                    <a:pt x="1626" y="424"/>
                  </a:lnTo>
                  <a:cubicBezTo>
                    <a:pt x="1905" y="424"/>
                    <a:pt x="1905" y="0"/>
                    <a:pt x="1626" y="0"/>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5" name="Google Shape;23435;p82"/>
            <p:cNvSpPr/>
            <p:nvPr/>
          </p:nvSpPr>
          <p:spPr>
            <a:xfrm>
              <a:off x="2934628" y="4532804"/>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6" name="Google Shape;23436;p82"/>
            <p:cNvSpPr/>
            <p:nvPr/>
          </p:nvSpPr>
          <p:spPr>
            <a:xfrm>
              <a:off x="3210797" y="4348491"/>
              <a:ext cx="11106" cy="125044"/>
            </a:xfrm>
            <a:custGeom>
              <a:avLst/>
              <a:gdLst/>
              <a:ahLst/>
              <a:cxnLst/>
              <a:rect l="l" t="t" r="r" b="b"/>
              <a:pathLst>
                <a:path w="425" h="4785" extrusionOk="0">
                  <a:moveTo>
                    <a:pt x="213" y="0"/>
                  </a:moveTo>
                  <a:cubicBezTo>
                    <a:pt x="107" y="0"/>
                    <a:pt x="1" y="73"/>
                    <a:pt x="1" y="217"/>
                  </a:cubicBezTo>
                  <a:lnTo>
                    <a:pt x="1" y="4573"/>
                  </a:lnTo>
                  <a:cubicBezTo>
                    <a:pt x="1" y="4698"/>
                    <a:pt x="97" y="4784"/>
                    <a:pt x="213" y="4784"/>
                  </a:cubicBezTo>
                  <a:cubicBezTo>
                    <a:pt x="328" y="4784"/>
                    <a:pt x="424" y="4688"/>
                    <a:pt x="424" y="4573"/>
                  </a:cubicBezTo>
                  <a:lnTo>
                    <a:pt x="424" y="217"/>
                  </a:lnTo>
                  <a:cubicBezTo>
                    <a:pt x="424" y="73"/>
                    <a:pt x="318" y="0"/>
                    <a:pt x="213"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37" name="Google Shape;23437;p82"/>
          <p:cNvGrpSpPr/>
          <p:nvPr/>
        </p:nvGrpSpPr>
        <p:grpSpPr>
          <a:xfrm>
            <a:off x="4109878" y="3892720"/>
            <a:ext cx="491535" cy="413800"/>
            <a:chOff x="3082408" y="2919540"/>
            <a:chExt cx="368651" cy="310350"/>
          </a:xfrm>
        </p:grpSpPr>
        <p:sp>
          <p:nvSpPr>
            <p:cNvPr id="23438" name="Google Shape;23438;p82"/>
            <p:cNvSpPr/>
            <p:nvPr/>
          </p:nvSpPr>
          <p:spPr>
            <a:xfrm>
              <a:off x="3329909" y="3060629"/>
              <a:ext cx="81455" cy="169260"/>
            </a:xfrm>
            <a:custGeom>
              <a:avLst/>
              <a:gdLst/>
              <a:ahLst/>
              <a:cxnLst/>
              <a:rect l="l" t="t" r="r" b="b"/>
              <a:pathLst>
                <a:path w="3117" h="6477" extrusionOk="0">
                  <a:moveTo>
                    <a:pt x="213" y="0"/>
                  </a:moveTo>
                  <a:cubicBezTo>
                    <a:pt x="107" y="0"/>
                    <a:pt x="1" y="72"/>
                    <a:pt x="1" y="217"/>
                  </a:cubicBezTo>
                  <a:lnTo>
                    <a:pt x="1" y="1880"/>
                  </a:lnTo>
                  <a:cubicBezTo>
                    <a:pt x="1" y="2630"/>
                    <a:pt x="607" y="3246"/>
                    <a:pt x="1357" y="3246"/>
                  </a:cubicBezTo>
                  <a:lnTo>
                    <a:pt x="1559" y="3246"/>
                  </a:lnTo>
                  <a:cubicBezTo>
                    <a:pt x="2184" y="3246"/>
                    <a:pt x="2693" y="3755"/>
                    <a:pt x="2693" y="4380"/>
                  </a:cubicBezTo>
                  <a:lnTo>
                    <a:pt x="2693" y="6265"/>
                  </a:lnTo>
                  <a:cubicBezTo>
                    <a:pt x="2693" y="6381"/>
                    <a:pt x="2790" y="6477"/>
                    <a:pt x="2905" y="6477"/>
                  </a:cubicBezTo>
                  <a:cubicBezTo>
                    <a:pt x="3020" y="6477"/>
                    <a:pt x="3117" y="6390"/>
                    <a:pt x="3117" y="6275"/>
                  </a:cubicBezTo>
                  <a:lnTo>
                    <a:pt x="3117" y="4380"/>
                  </a:lnTo>
                  <a:cubicBezTo>
                    <a:pt x="3117" y="3515"/>
                    <a:pt x="2415" y="2823"/>
                    <a:pt x="1559" y="2823"/>
                  </a:cubicBezTo>
                  <a:lnTo>
                    <a:pt x="1357" y="2823"/>
                  </a:lnTo>
                  <a:cubicBezTo>
                    <a:pt x="838" y="2823"/>
                    <a:pt x="424" y="2400"/>
                    <a:pt x="424" y="1880"/>
                  </a:cubicBezTo>
                  <a:lnTo>
                    <a:pt x="424" y="217"/>
                  </a:lnTo>
                  <a:cubicBezTo>
                    <a:pt x="424" y="72"/>
                    <a:pt x="318" y="0"/>
                    <a:pt x="213"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39" name="Google Shape;23439;p82"/>
            <p:cNvSpPr/>
            <p:nvPr/>
          </p:nvSpPr>
          <p:spPr>
            <a:xfrm>
              <a:off x="3082408" y="3016283"/>
              <a:ext cx="76908" cy="11080"/>
            </a:xfrm>
            <a:custGeom>
              <a:avLst/>
              <a:gdLst/>
              <a:ahLst/>
              <a:cxnLst/>
              <a:rect l="l" t="t" r="r" b="b"/>
              <a:pathLst>
                <a:path w="2943" h="424" extrusionOk="0">
                  <a:moveTo>
                    <a:pt x="289" y="0"/>
                  </a:moveTo>
                  <a:cubicBezTo>
                    <a:pt x="0" y="0"/>
                    <a:pt x="0" y="423"/>
                    <a:pt x="289" y="423"/>
                  </a:cubicBezTo>
                  <a:lnTo>
                    <a:pt x="2664" y="423"/>
                  </a:lnTo>
                  <a:cubicBezTo>
                    <a:pt x="2943" y="423"/>
                    <a:pt x="2943" y="0"/>
                    <a:pt x="2664" y="0"/>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0" name="Google Shape;23440;p82"/>
            <p:cNvSpPr/>
            <p:nvPr/>
          </p:nvSpPr>
          <p:spPr>
            <a:xfrm>
              <a:off x="3300510" y="3029584"/>
              <a:ext cx="66377" cy="53049"/>
            </a:xfrm>
            <a:custGeom>
              <a:avLst/>
              <a:gdLst/>
              <a:ahLst/>
              <a:cxnLst/>
              <a:rect l="l" t="t" r="r" b="b"/>
              <a:pathLst>
                <a:path w="2540" h="2030" extrusionOk="0">
                  <a:moveTo>
                    <a:pt x="1" y="1"/>
                  </a:moveTo>
                  <a:lnTo>
                    <a:pt x="1" y="1203"/>
                  </a:lnTo>
                  <a:cubicBezTo>
                    <a:pt x="1" y="1655"/>
                    <a:pt x="376" y="2030"/>
                    <a:pt x="837" y="2030"/>
                  </a:cubicBezTo>
                  <a:lnTo>
                    <a:pt x="1713" y="2030"/>
                  </a:lnTo>
                  <a:cubicBezTo>
                    <a:pt x="2136" y="2030"/>
                    <a:pt x="2491" y="1712"/>
                    <a:pt x="2540" y="1289"/>
                  </a:cubicBezTo>
                  <a:cubicBezTo>
                    <a:pt x="2540" y="1260"/>
                    <a:pt x="2540" y="1232"/>
                    <a:pt x="2540" y="1203"/>
                  </a:cubicBezTo>
                  <a:lnTo>
                    <a:pt x="2540" y="1"/>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1" name="Google Shape;23441;p82"/>
            <p:cNvSpPr/>
            <p:nvPr/>
          </p:nvSpPr>
          <p:spPr>
            <a:xfrm>
              <a:off x="3319612" y="3029349"/>
              <a:ext cx="47274" cy="34129"/>
            </a:xfrm>
            <a:custGeom>
              <a:avLst/>
              <a:gdLst/>
              <a:ahLst/>
              <a:cxnLst/>
              <a:rect l="l" t="t" r="r" b="b"/>
              <a:pathLst>
                <a:path w="1809" h="1306" extrusionOk="0">
                  <a:moveTo>
                    <a:pt x="1" y="0"/>
                  </a:moveTo>
                  <a:lnTo>
                    <a:pt x="1" y="471"/>
                  </a:lnTo>
                  <a:cubicBezTo>
                    <a:pt x="1" y="933"/>
                    <a:pt x="376" y="1298"/>
                    <a:pt x="837" y="1298"/>
                  </a:cubicBezTo>
                  <a:lnTo>
                    <a:pt x="1712" y="1298"/>
                  </a:lnTo>
                  <a:cubicBezTo>
                    <a:pt x="1727" y="1303"/>
                    <a:pt x="1744" y="1305"/>
                    <a:pt x="1760" y="1305"/>
                  </a:cubicBezTo>
                  <a:cubicBezTo>
                    <a:pt x="1777" y="1305"/>
                    <a:pt x="1794" y="1303"/>
                    <a:pt x="1809" y="1298"/>
                  </a:cubicBezTo>
                  <a:cubicBezTo>
                    <a:pt x="1809" y="1269"/>
                    <a:pt x="1809" y="1241"/>
                    <a:pt x="1809" y="1212"/>
                  </a:cubicBezTo>
                  <a:lnTo>
                    <a:pt x="1809" y="10"/>
                  </a:lnTo>
                  <a:lnTo>
                    <a:pt x="1809" y="0"/>
                  </a:lnTo>
                  <a:close/>
                </a:path>
              </a:pathLst>
            </a:custGeom>
            <a:solidFill>
              <a:srgbClr val="526A7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2" name="Google Shape;23442;p82"/>
            <p:cNvSpPr/>
            <p:nvPr/>
          </p:nvSpPr>
          <p:spPr>
            <a:xfrm>
              <a:off x="3174368" y="2919540"/>
              <a:ext cx="96533" cy="101237"/>
            </a:xfrm>
            <a:custGeom>
              <a:avLst/>
              <a:gdLst/>
              <a:ahLst/>
              <a:cxnLst/>
              <a:rect l="l" t="t" r="r" b="b"/>
              <a:pathLst>
                <a:path w="3694" h="3874" extrusionOk="0">
                  <a:moveTo>
                    <a:pt x="1251" y="0"/>
                  </a:moveTo>
                  <a:cubicBezTo>
                    <a:pt x="1171" y="0"/>
                    <a:pt x="1094" y="47"/>
                    <a:pt x="1058" y="125"/>
                  </a:cubicBezTo>
                  <a:lnTo>
                    <a:pt x="299" y="1914"/>
                  </a:lnTo>
                  <a:cubicBezTo>
                    <a:pt x="1" y="2625"/>
                    <a:pt x="328" y="3452"/>
                    <a:pt x="1049" y="3760"/>
                  </a:cubicBezTo>
                  <a:cubicBezTo>
                    <a:pt x="1228" y="3837"/>
                    <a:pt x="1415" y="3874"/>
                    <a:pt x="1599" y="3874"/>
                  </a:cubicBezTo>
                  <a:cubicBezTo>
                    <a:pt x="2144" y="3874"/>
                    <a:pt x="2665" y="3552"/>
                    <a:pt x="2895" y="3019"/>
                  </a:cubicBezTo>
                  <a:lnTo>
                    <a:pt x="3655" y="1231"/>
                  </a:lnTo>
                  <a:cubicBezTo>
                    <a:pt x="3693" y="1125"/>
                    <a:pt x="3645" y="1000"/>
                    <a:pt x="3549" y="952"/>
                  </a:cubicBezTo>
                  <a:lnTo>
                    <a:pt x="1808" y="211"/>
                  </a:lnTo>
                  <a:lnTo>
                    <a:pt x="1337" y="19"/>
                  </a:lnTo>
                  <a:cubicBezTo>
                    <a:pt x="1309" y="6"/>
                    <a:pt x="1280" y="0"/>
                    <a:pt x="1251" y="0"/>
                  </a:cubicBezTo>
                  <a:close/>
                </a:path>
              </a:pathLst>
            </a:custGeom>
            <a:solidFill>
              <a:srgbClr val="E5EA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3" name="Google Shape;23443;p82"/>
            <p:cNvSpPr/>
            <p:nvPr/>
          </p:nvSpPr>
          <p:spPr>
            <a:xfrm>
              <a:off x="3196999" y="2925054"/>
              <a:ext cx="73903" cy="90784"/>
            </a:xfrm>
            <a:custGeom>
              <a:avLst/>
              <a:gdLst/>
              <a:ahLst/>
              <a:cxnLst/>
              <a:rect l="l" t="t" r="r" b="b"/>
              <a:pathLst>
                <a:path w="2828" h="3474" extrusionOk="0">
                  <a:moveTo>
                    <a:pt x="942" y="0"/>
                  </a:moveTo>
                  <a:lnTo>
                    <a:pt x="298" y="1510"/>
                  </a:lnTo>
                  <a:cubicBezTo>
                    <a:pt x="0" y="2231"/>
                    <a:pt x="327" y="3058"/>
                    <a:pt x="1048" y="3366"/>
                  </a:cubicBezTo>
                  <a:cubicBezTo>
                    <a:pt x="1159" y="3440"/>
                    <a:pt x="1280" y="3474"/>
                    <a:pt x="1398" y="3474"/>
                  </a:cubicBezTo>
                  <a:cubicBezTo>
                    <a:pt x="1738" y="3474"/>
                    <a:pt x="2050" y="3194"/>
                    <a:pt x="2029" y="2808"/>
                  </a:cubicBezTo>
                  <a:lnTo>
                    <a:pt x="2789" y="1020"/>
                  </a:lnTo>
                  <a:cubicBezTo>
                    <a:pt x="2827" y="914"/>
                    <a:pt x="2779" y="789"/>
                    <a:pt x="2683" y="741"/>
                  </a:cubicBezTo>
                  <a:lnTo>
                    <a:pt x="942" y="0"/>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4" name="Google Shape;23444;p82"/>
            <p:cNvSpPr/>
            <p:nvPr/>
          </p:nvSpPr>
          <p:spPr>
            <a:xfrm>
              <a:off x="3122364" y="2998931"/>
              <a:ext cx="328695" cy="46019"/>
            </a:xfrm>
            <a:custGeom>
              <a:avLst/>
              <a:gdLst/>
              <a:ahLst/>
              <a:cxnLst/>
              <a:rect l="l" t="t" r="r" b="b"/>
              <a:pathLst>
                <a:path w="12578" h="1761" extrusionOk="0">
                  <a:moveTo>
                    <a:pt x="1779" y="1"/>
                  </a:moveTo>
                  <a:cubicBezTo>
                    <a:pt x="1510" y="10"/>
                    <a:pt x="1241" y="78"/>
                    <a:pt x="991" y="193"/>
                  </a:cubicBezTo>
                  <a:lnTo>
                    <a:pt x="269" y="529"/>
                  </a:lnTo>
                  <a:cubicBezTo>
                    <a:pt x="0" y="731"/>
                    <a:pt x="19" y="1135"/>
                    <a:pt x="298" y="1318"/>
                  </a:cubicBezTo>
                  <a:lnTo>
                    <a:pt x="1029" y="1616"/>
                  </a:lnTo>
                  <a:cubicBezTo>
                    <a:pt x="1260" y="1703"/>
                    <a:pt x="1519" y="1751"/>
                    <a:pt x="1769" y="1760"/>
                  </a:cubicBezTo>
                  <a:lnTo>
                    <a:pt x="11693" y="1760"/>
                  </a:lnTo>
                  <a:cubicBezTo>
                    <a:pt x="12184" y="1751"/>
                    <a:pt x="12568" y="1366"/>
                    <a:pt x="12568" y="876"/>
                  </a:cubicBezTo>
                  <a:lnTo>
                    <a:pt x="12578" y="885"/>
                  </a:lnTo>
                  <a:cubicBezTo>
                    <a:pt x="12568" y="395"/>
                    <a:pt x="12184" y="10"/>
                    <a:pt x="11693" y="1"/>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5" name="Google Shape;23445;p82"/>
            <p:cNvSpPr/>
            <p:nvPr/>
          </p:nvSpPr>
          <p:spPr>
            <a:xfrm>
              <a:off x="3122364" y="3008992"/>
              <a:ext cx="328459" cy="35697"/>
            </a:xfrm>
            <a:custGeom>
              <a:avLst/>
              <a:gdLst/>
              <a:ahLst/>
              <a:cxnLst/>
              <a:rect l="l" t="t" r="r" b="b"/>
              <a:pathLst>
                <a:path w="12569" h="1366" extrusionOk="0">
                  <a:moveTo>
                    <a:pt x="12414" y="0"/>
                  </a:moveTo>
                  <a:cubicBezTo>
                    <a:pt x="12251" y="241"/>
                    <a:pt x="11982" y="385"/>
                    <a:pt x="11693" y="385"/>
                  </a:cubicBezTo>
                  <a:lnTo>
                    <a:pt x="1769" y="385"/>
                  </a:lnTo>
                  <a:cubicBezTo>
                    <a:pt x="1510" y="385"/>
                    <a:pt x="1260" y="337"/>
                    <a:pt x="1029" y="241"/>
                  </a:cubicBezTo>
                  <a:lnTo>
                    <a:pt x="510" y="29"/>
                  </a:lnTo>
                  <a:lnTo>
                    <a:pt x="269" y="144"/>
                  </a:lnTo>
                  <a:cubicBezTo>
                    <a:pt x="250" y="154"/>
                    <a:pt x="241" y="173"/>
                    <a:pt x="221" y="183"/>
                  </a:cubicBezTo>
                  <a:lnTo>
                    <a:pt x="202" y="202"/>
                  </a:lnTo>
                  <a:cubicBezTo>
                    <a:pt x="0" y="423"/>
                    <a:pt x="48" y="770"/>
                    <a:pt x="298" y="933"/>
                  </a:cubicBezTo>
                  <a:lnTo>
                    <a:pt x="1029" y="1231"/>
                  </a:lnTo>
                  <a:lnTo>
                    <a:pt x="1077" y="1250"/>
                  </a:lnTo>
                  <a:cubicBezTo>
                    <a:pt x="1221" y="1298"/>
                    <a:pt x="1375" y="1337"/>
                    <a:pt x="1529" y="1356"/>
                  </a:cubicBezTo>
                  <a:lnTo>
                    <a:pt x="1577" y="1356"/>
                  </a:lnTo>
                  <a:cubicBezTo>
                    <a:pt x="1644" y="1366"/>
                    <a:pt x="1702" y="1366"/>
                    <a:pt x="1769" y="1366"/>
                  </a:cubicBezTo>
                  <a:lnTo>
                    <a:pt x="11693" y="1366"/>
                  </a:lnTo>
                  <a:cubicBezTo>
                    <a:pt x="12184" y="1366"/>
                    <a:pt x="12568" y="981"/>
                    <a:pt x="12568" y="491"/>
                  </a:cubicBezTo>
                  <a:cubicBezTo>
                    <a:pt x="12568" y="318"/>
                    <a:pt x="12520" y="144"/>
                    <a:pt x="12414"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6" name="Google Shape;23446;p82"/>
            <p:cNvSpPr/>
            <p:nvPr/>
          </p:nvSpPr>
          <p:spPr>
            <a:xfrm>
              <a:off x="3122599" y="2998931"/>
              <a:ext cx="46516" cy="46019"/>
            </a:xfrm>
            <a:custGeom>
              <a:avLst/>
              <a:gdLst/>
              <a:ahLst/>
              <a:cxnLst/>
              <a:rect l="l" t="t" r="r" b="b"/>
              <a:pathLst>
                <a:path w="1780" h="1761" extrusionOk="0">
                  <a:moveTo>
                    <a:pt x="1780" y="1"/>
                  </a:moveTo>
                  <a:cubicBezTo>
                    <a:pt x="1501" y="10"/>
                    <a:pt x="1232" y="78"/>
                    <a:pt x="982" y="193"/>
                  </a:cubicBezTo>
                  <a:lnTo>
                    <a:pt x="270" y="529"/>
                  </a:lnTo>
                  <a:cubicBezTo>
                    <a:pt x="1" y="731"/>
                    <a:pt x="10" y="1135"/>
                    <a:pt x="289" y="1318"/>
                  </a:cubicBezTo>
                  <a:lnTo>
                    <a:pt x="1020" y="1616"/>
                  </a:lnTo>
                  <a:cubicBezTo>
                    <a:pt x="1260" y="1703"/>
                    <a:pt x="1510" y="1751"/>
                    <a:pt x="1760" y="1760"/>
                  </a:cubicBezTo>
                  <a:lnTo>
                    <a:pt x="1780" y="1760"/>
                  </a:lnTo>
                  <a:lnTo>
                    <a:pt x="1780" y="1"/>
                  </a:lnTo>
                  <a:close/>
                </a:path>
              </a:pathLst>
            </a:custGeom>
            <a:solidFill>
              <a:srgbClr val="D9E0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7" name="Google Shape;23447;p82"/>
            <p:cNvSpPr/>
            <p:nvPr/>
          </p:nvSpPr>
          <p:spPr>
            <a:xfrm>
              <a:off x="3122599" y="3009749"/>
              <a:ext cx="46516" cy="34939"/>
            </a:xfrm>
            <a:custGeom>
              <a:avLst/>
              <a:gdLst/>
              <a:ahLst/>
              <a:cxnLst/>
              <a:rect l="l" t="t" r="r" b="b"/>
              <a:pathLst>
                <a:path w="1780" h="1337" extrusionOk="0">
                  <a:moveTo>
                    <a:pt x="510" y="0"/>
                  </a:moveTo>
                  <a:lnTo>
                    <a:pt x="270" y="115"/>
                  </a:lnTo>
                  <a:cubicBezTo>
                    <a:pt x="1" y="317"/>
                    <a:pt x="10" y="721"/>
                    <a:pt x="289" y="904"/>
                  </a:cubicBezTo>
                  <a:cubicBezTo>
                    <a:pt x="1039" y="1202"/>
                    <a:pt x="1270" y="1337"/>
                    <a:pt x="1760" y="1337"/>
                  </a:cubicBezTo>
                  <a:lnTo>
                    <a:pt x="1780" y="1337"/>
                  </a:lnTo>
                  <a:lnTo>
                    <a:pt x="1780" y="356"/>
                  </a:lnTo>
                  <a:lnTo>
                    <a:pt x="1760" y="356"/>
                  </a:lnTo>
                  <a:cubicBezTo>
                    <a:pt x="1510" y="356"/>
                    <a:pt x="1260" y="308"/>
                    <a:pt x="1020" y="212"/>
                  </a:cubicBezTo>
                  <a:lnTo>
                    <a:pt x="510" y="0"/>
                  </a:ln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8" name="Google Shape;23448;p82"/>
            <p:cNvSpPr/>
            <p:nvPr/>
          </p:nvSpPr>
          <p:spPr>
            <a:xfrm>
              <a:off x="3408829" y="2998931"/>
              <a:ext cx="41995" cy="46019"/>
            </a:xfrm>
            <a:custGeom>
              <a:avLst/>
              <a:gdLst/>
              <a:ahLst/>
              <a:cxnLst/>
              <a:rect l="l" t="t" r="r" b="b"/>
              <a:pathLst>
                <a:path w="1607" h="1761" extrusionOk="0">
                  <a:moveTo>
                    <a:pt x="0" y="1"/>
                  </a:moveTo>
                  <a:lnTo>
                    <a:pt x="0" y="1760"/>
                  </a:lnTo>
                  <a:lnTo>
                    <a:pt x="731" y="1760"/>
                  </a:lnTo>
                  <a:cubicBezTo>
                    <a:pt x="1220" y="1751"/>
                    <a:pt x="1604" y="1369"/>
                    <a:pt x="1606" y="880"/>
                  </a:cubicBezTo>
                  <a:lnTo>
                    <a:pt x="1606" y="880"/>
                  </a:lnTo>
                  <a:cubicBezTo>
                    <a:pt x="1606" y="882"/>
                    <a:pt x="1606" y="884"/>
                    <a:pt x="1606" y="885"/>
                  </a:cubicBezTo>
                  <a:lnTo>
                    <a:pt x="1606" y="876"/>
                  </a:lnTo>
                  <a:cubicBezTo>
                    <a:pt x="1606" y="877"/>
                    <a:pt x="1606" y="879"/>
                    <a:pt x="1606" y="880"/>
                  </a:cubicBezTo>
                  <a:cubicBezTo>
                    <a:pt x="1604" y="392"/>
                    <a:pt x="1220" y="10"/>
                    <a:pt x="731" y="1"/>
                  </a:cubicBezTo>
                  <a:close/>
                </a:path>
              </a:pathLst>
            </a:custGeom>
            <a:solidFill>
              <a:srgbClr val="768C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49" name="Google Shape;23449;p82"/>
            <p:cNvSpPr/>
            <p:nvPr/>
          </p:nvSpPr>
          <p:spPr>
            <a:xfrm>
              <a:off x="3408829" y="3008992"/>
              <a:ext cx="41995" cy="35697"/>
            </a:xfrm>
            <a:custGeom>
              <a:avLst/>
              <a:gdLst/>
              <a:ahLst/>
              <a:cxnLst/>
              <a:rect l="l" t="t" r="r" b="b"/>
              <a:pathLst>
                <a:path w="1607" h="1366" extrusionOk="0">
                  <a:moveTo>
                    <a:pt x="1452" y="0"/>
                  </a:moveTo>
                  <a:cubicBezTo>
                    <a:pt x="1289" y="241"/>
                    <a:pt x="1020" y="385"/>
                    <a:pt x="731" y="385"/>
                  </a:cubicBezTo>
                  <a:lnTo>
                    <a:pt x="0" y="385"/>
                  </a:lnTo>
                  <a:lnTo>
                    <a:pt x="0" y="1366"/>
                  </a:lnTo>
                  <a:lnTo>
                    <a:pt x="731" y="1366"/>
                  </a:lnTo>
                  <a:cubicBezTo>
                    <a:pt x="1222" y="1366"/>
                    <a:pt x="1606" y="981"/>
                    <a:pt x="1606" y="491"/>
                  </a:cubicBezTo>
                  <a:cubicBezTo>
                    <a:pt x="1606" y="318"/>
                    <a:pt x="1558" y="144"/>
                    <a:pt x="145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50" name="Google Shape;23450;p82"/>
          <p:cNvGrpSpPr/>
          <p:nvPr/>
        </p:nvGrpSpPr>
        <p:grpSpPr>
          <a:xfrm>
            <a:off x="9425508" y="3233067"/>
            <a:ext cx="488225" cy="480664"/>
            <a:chOff x="7069130" y="2424800"/>
            <a:chExt cx="366169" cy="360498"/>
          </a:xfrm>
        </p:grpSpPr>
        <p:sp>
          <p:nvSpPr>
            <p:cNvPr id="23451" name="Google Shape;23451;p82"/>
            <p:cNvSpPr/>
            <p:nvPr/>
          </p:nvSpPr>
          <p:spPr>
            <a:xfrm>
              <a:off x="7158581" y="2546420"/>
              <a:ext cx="110070" cy="151934"/>
            </a:xfrm>
            <a:custGeom>
              <a:avLst/>
              <a:gdLst/>
              <a:ahLst/>
              <a:cxnLst/>
              <a:rect l="l" t="t" r="r" b="b"/>
              <a:pathLst>
                <a:path w="4212" h="5814" extrusionOk="0">
                  <a:moveTo>
                    <a:pt x="3841" y="0"/>
                  </a:moveTo>
                  <a:cubicBezTo>
                    <a:pt x="3764" y="0"/>
                    <a:pt x="3687" y="34"/>
                    <a:pt x="3626" y="114"/>
                  </a:cubicBezTo>
                  <a:lnTo>
                    <a:pt x="78" y="5383"/>
                  </a:lnTo>
                  <a:cubicBezTo>
                    <a:pt x="1" y="5498"/>
                    <a:pt x="10" y="5643"/>
                    <a:pt x="107" y="5729"/>
                  </a:cubicBezTo>
                  <a:lnTo>
                    <a:pt x="107" y="5739"/>
                  </a:lnTo>
                  <a:cubicBezTo>
                    <a:pt x="161" y="5789"/>
                    <a:pt x="230" y="5814"/>
                    <a:pt x="299" y="5814"/>
                  </a:cubicBezTo>
                  <a:cubicBezTo>
                    <a:pt x="387" y="5814"/>
                    <a:pt x="475" y="5772"/>
                    <a:pt x="530" y="5691"/>
                  </a:cubicBezTo>
                  <a:lnTo>
                    <a:pt x="4088" y="421"/>
                  </a:lnTo>
                  <a:cubicBezTo>
                    <a:pt x="4211" y="208"/>
                    <a:pt x="4031" y="0"/>
                    <a:pt x="3841"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2" name="Google Shape;23452;p82"/>
            <p:cNvSpPr/>
            <p:nvPr/>
          </p:nvSpPr>
          <p:spPr>
            <a:xfrm>
              <a:off x="7158085" y="2590663"/>
              <a:ext cx="156194" cy="107640"/>
            </a:xfrm>
            <a:custGeom>
              <a:avLst/>
              <a:gdLst/>
              <a:ahLst/>
              <a:cxnLst/>
              <a:rect l="l" t="t" r="r" b="b"/>
              <a:pathLst>
                <a:path w="5977" h="4119" extrusionOk="0">
                  <a:moveTo>
                    <a:pt x="5566" y="1"/>
                  </a:moveTo>
                  <a:cubicBezTo>
                    <a:pt x="5511" y="1"/>
                    <a:pt x="5453" y="20"/>
                    <a:pt x="5395" y="65"/>
                  </a:cubicBezTo>
                  <a:lnTo>
                    <a:pt x="164" y="3623"/>
                  </a:lnTo>
                  <a:cubicBezTo>
                    <a:pt x="20" y="3719"/>
                    <a:pt x="1" y="3921"/>
                    <a:pt x="126" y="4036"/>
                  </a:cubicBezTo>
                  <a:cubicBezTo>
                    <a:pt x="181" y="4091"/>
                    <a:pt x="252" y="4118"/>
                    <a:pt x="322" y="4118"/>
                  </a:cubicBezTo>
                  <a:cubicBezTo>
                    <a:pt x="375" y="4118"/>
                    <a:pt x="427" y="4103"/>
                    <a:pt x="472" y="4075"/>
                  </a:cubicBezTo>
                  <a:lnTo>
                    <a:pt x="5703" y="517"/>
                  </a:lnTo>
                  <a:cubicBezTo>
                    <a:pt x="5976" y="360"/>
                    <a:pt x="5805" y="1"/>
                    <a:pt x="5566"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3" name="Google Shape;23453;p82"/>
            <p:cNvSpPr/>
            <p:nvPr/>
          </p:nvSpPr>
          <p:spPr>
            <a:xfrm>
              <a:off x="7157327" y="2654321"/>
              <a:ext cx="167535" cy="44007"/>
            </a:xfrm>
            <a:custGeom>
              <a:avLst/>
              <a:gdLst/>
              <a:ahLst/>
              <a:cxnLst/>
              <a:rect l="l" t="t" r="r" b="b"/>
              <a:pathLst>
                <a:path w="6411" h="1684" extrusionOk="0">
                  <a:moveTo>
                    <a:pt x="6033" y="1"/>
                  </a:moveTo>
                  <a:cubicBezTo>
                    <a:pt x="6005" y="1"/>
                    <a:pt x="5975" y="5"/>
                    <a:pt x="5943" y="14"/>
                  </a:cubicBezTo>
                  <a:lnTo>
                    <a:pt x="299" y="1139"/>
                  </a:lnTo>
                  <a:cubicBezTo>
                    <a:pt x="78" y="1187"/>
                    <a:pt x="1" y="1446"/>
                    <a:pt x="155" y="1600"/>
                  </a:cubicBezTo>
                  <a:cubicBezTo>
                    <a:pt x="208" y="1654"/>
                    <a:pt x="274" y="1683"/>
                    <a:pt x="347" y="1683"/>
                  </a:cubicBezTo>
                  <a:cubicBezTo>
                    <a:pt x="366" y="1683"/>
                    <a:pt x="385" y="1681"/>
                    <a:pt x="405" y="1677"/>
                  </a:cubicBezTo>
                  <a:lnTo>
                    <a:pt x="6049" y="552"/>
                  </a:lnTo>
                  <a:cubicBezTo>
                    <a:pt x="6411" y="499"/>
                    <a:pt x="6344" y="1"/>
                    <a:pt x="603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4" name="Google Shape;23454;p82"/>
            <p:cNvSpPr/>
            <p:nvPr/>
          </p:nvSpPr>
          <p:spPr>
            <a:xfrm>
              <a:off x="7156674" y="2683929"/>
              <a:ext cx="152065" cy="38180"/>
            </a:xfrm>
            <a:custGeom>
              <a:avLst/>
              <a:gdLst/>
              <a:ahLst/>
              <a:cxnLst/>
              <a:rect l="l" t="t" r="r" b="b"/>
              <a:pathLst>
                <a:path w="5819" h="1461" extrusionOk="0">
                  <a:moveTo>
                    <a:pt x="369" y="1"/>
                  </a:moveTo>
                  <a:cubicBezTo>
                    <a:pt x="139" y="1"/>
                    <a:pt x="0" y="297"/>
                    <a:pt x="180" y="467"/>
                  </a:cubicBezTo>
                  <a:cubicBezTo>
                    <a:pt x="218" y="506"/>
                    <a:pt x="266" y="535"/>
                    <a:pt x="324" y="544"/>
                  </a:cubicBezTo>
                  <a:lnTo>
                    <a:pt x="5401" y="1458"/>
                  </a:lnTo>
                  <a:cubicBezTo>
                    <a:pt x="5417" y="1460"/>
                    <a:pt x="5432" y="1461"/>
                    <a:pt x="5446" y="1461"/>
                  </a:cubicBezTo>
                  <a:cubicBezTo>
                    <a:pt x="5754" y="1461"/>
                    <a:pt x="5819" y="993"/>
                    <a:pt x="5497" y="919"/>
                  </a:cubicBezTo>
                  <a:lnTo>
                    <a:pt x="420" y="6"/>
                  </a:lnTo>
                  <a:cubicBezTo>
                    <a:pt x="403" y="2"/>
                    <a:pt x="385" y="1"/>
                    <a:pt x="36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5" name="Google Shape;23455;p82"/>
            <p:cNvSpPr/>
            <p:nvPr/>
          </p:nvSpPr>
          <p:spPr>
            <a:xfrm>
              <a:off x="7158843" y="2536830"/>
              <a:ext cx="44817" cy="161447"/>
            </a:xfrm>
            <a:custGeom>
              <a:avLst/>
              <a:gdLst/>
              <a:ahLst/>
              <a:cxnLst/>
              <a:rect l="l" t="t" r="r" b="b"/>
              <a:pathLst>
                <a:path w="1715" h="6178" extrusionOk="0">
                  <a:moveTo>
                    <a:pt x="1412" y="0"/>
                  </a:moveTo>
                  <a:cubicBezTo>
                    <a:pt x="1301" y="0"/>
                    <a:pt x="1191" y="63"/>
                    <a:pt x="1154" y="202"/>
                  </a:cubicBezTo>
                  <a:lnTo>
                    <a:pt x="20" y="5856"/>
                  </a:lnTo>
                  <a:cubicBezTo>
                    <a:pt x="0" y="5942"/>
                    <a:pt x="29" y="6039"/>
                    <a:pt x="97" y="6096"/>
                  </a:cubicBezTo>
                  <a:cubicBezTo>
                    <a:pt x="152" y="6152"/>
                    <a:pt x="222" y="6177"/>
                    <a:pt x="292" y="6177"/>
                  </a:cubicBezTo>
                  <a:cubicBezTo>
                    <a:pt x="415" y="6177"/>
                    <a:pt x="534" y="6097"/>
                    <a:pt x="558" y="5962"/>
                  </a:cubicBezTo>
                  <a:lnTo>
                    <a:pt x="1693" y="307"/>
                  </a:lnTo>
                  <a:cubicBezTo>
                    <a:pt x="1715" y="114"/>
                    <a:pt x="1562" y="0"/>
                    <a:pt x="1412"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6" name="Google Shape;23456;p82"/>
            <p:cNvSpPr/>
            <p:nvPr/>
          </p:nvSpPr>
          <p:spPr>
            <a:xfrm>
              <a:off x="7134905" y="2551621"/>
              <a:ext cx="39408" cy="146682"/>
            </a:xfrm>
            <a:custGeom>
              <a:avLst/>
              <a:gdLst/>
              <a:ahLst/>
              <a:cxnLst/>
              <a:rect l="l" t="t" r="r" b="b"/>
              <a:pathLst>
                <a:path w="1508" h="5613" extrusionOk="0">
                  <a:moveTo>
                    <a:pt x="300" y="0"/>
                  </a:moveTo>
                  <a:cubicBezTo>
                    <a:pt x="151" y="0"/>
                    <a:pt x="0" y="113"/>
                    <a:pt x="22" y="309"/>
                  </a:cubicBezTo>
                  <a:lnTo>
                    <a:pt x="936" y="5386"/>
                  </a:lnTo>
                  <a:cubicBezTo>
                    <a:pt x="945" y="5444"/>
                    <a:pt x="974" y="5492"/>
                    <a:pt x="1013" y="5530"/>
                  </a:cubicBezTo>
                  <a:cubicBezTo>
                    <a:pt x="1070" y="5587"/>
                    <a:pt x="1138" y="5612"/>
                    <a:pt x="1204" y="5612"/>
                  </a:cubicBezTo>
                  <a:cubicBezTo>
                    <a:pt x="1361" y="5612"/>
                    <a:pt x="1508" y="5472"/>
                    <a:pt x="1474" y="5290"/>
                  </a:cubicBezTo>
                  <a:lnTo>
                    <a:pt x="561" y="213"/>
                  </a:lnTo>
                  <a:cubicBezTo>
                    <a:pt x="527" y="67"/>
                    <a:pt x="414" y="0"/>
                    <a:pt x="300"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7" name="Google Shape;23457;p82"/>
            <p:cNvSpPr/>
            <p:nvPr/>
          </p:nvSpPr>
          <p:spPr>
            <a:xfrm>
              <a:off x="7247536" y="2513467"/>
              <a:ext cx="162126" cy="133642"/>
            </a:xfrm>
            <a:custGeom>
              <a:avLst/>
              <a:gdLst/>
              <a:ahLst/>
              <a:cxnLst/>
              <a:rect l="l" t="t" r="r" b="b"/>
              <a:pathLst>
                <a:path w="6204" h="5114" extrusionOk="0">
                  <a:moveTo>
                    <a:pt x="4131" y="0"/>
                  </a:moveTo>
                  <a:cubicBezTo>
                    <a:pt x="3881" y="0"/>
                    <a:pt x="3632" y="95"/>
                    <a:pt x="3443" y="288"/>
                  </a:cubicBezTo>
                  <a:lnTo>
                    <a:pt x="97" y="3634"/>
                  </a:lnTo>
                  <a:cubicBezTo>
                    <a:pt x="11" y="3721"/>
                    <a:pt x="1" y="3865"/>
                    <a:pt x="87" y="3952"/>
                  </a:cubicBezTo>
                  <a:cubicBezTo>
                    <a:pt x="357" y="4259"/>
                    <a:pt x="587" y="4606"/>
                    <a:pt x="770" y="4981"/>
                  </a:cubicBezTo>
                  <a:cubicBezTo>
                    <a:pt x="807" y="5061"/>
                    <a:pt x="892" y="5113"/>
                    <a:pt x="982" y="5113"/>
                  </a:cubicBezTo>
                  <a:cubicBezTo>
                    <a:pt x="1011" y="5113"/>
                    <a:pt x="1040" y="5108"/>
                    <a:pt x="1068" y="5096"/>
                  </a:cubicBezTo>
                  <a:lnTo>
                    <a:pt x="5444" y="3278"/>
                  </a:lnTo>
                  <a:cubicBezTo>
                    <a:pt x="5982" y="3057"/>
                    <a:pt x="6203" y="2413"/>
                    <a:pt x="5924" y="1903"/>
                  </a:cubicBezTo>
                  <a:cubicBezTo>
                    <a:pt x="5790" y="1653"/>
                    <a:pt x="5636" y="1413"/>
                    <a:pt x="5482" y="1173"/>
                  </a:cubicBezTo>
                  <a:cubicBezTo>
                    <a:pt x="5299" y="894"/>
                    <a:pt x="5107" y="624"/>
                    <a:pt x="4895" y="365"/>
                  </a:cubicBezTo>
                  <a:cubicBezTo>
                    <a:pt x="4701" y="124"/>
                    <a:pt x="4415" y="0"/>
                    <a:pt x="4131"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8" name="Google Shape;23458;p82"/>
            <p:cNvSpPr/>
            <p:nvPr/>
          </p:nvSpPr>
          <p:spPr>
            <a:xfrm>
              <a:off x="7258852" y="2544094"/>
              <a:ext cx="150811" cy="103014"/>
            </a:xfrm>
            <a:custGeom>
              <a:avLst/>
              <a:gdLst/>
              <a:ahLst/>
              <a:cxnLst/>
              <a:rect l="l" t="t" r="r" b="b"/>
              <a:pathLst>
                <a:path w="5771" h="3942" extrusionOk="0">
                  <a:moveTo>
                    <a:pt x="5049" y="1"/>
                  </a:moveTo>
                  <a:lnTo>
                    <a:pt x="1" y="3232"/>
                  </a:lnTo>
                  <a:cubicBezTo>
                    <a:pt x="126" y="3414"/>
                    <a:pt x="241" y="3607"/>
                    <a:pt x="337" y="3809"/>
                  </a:cubicBezTo>
                  <a:cubicBezTo>
                    <a:pt x="374" y="3889"/>
                    <a:pt x="459" y="3941"/>
                    <a:pt x="549" y="3941"/>
                  </a:cubicBezTo>
                  <a:cubicBezTo>
                    <a:pt x="578" y="3941"/>
                    <a:pt x="607" y="3936"/>
                    <a:pt x="635" y="3924"/>
                  </a:cubicBezTo>
                  <a:lnTo>
                    <a:pt x="5011" y="2106"/>
                  </a:lnTo>
                  <a:cubicBezTo>
                    <a:pt x="5549" y="1885"/>
                    <a:pt x="5770" y="1241"/>
                    <a:pt x="5491" y="731"/>
                  </a:cubicBezTo>
                  <a:cubicBezTo>
                    <a:pt x="5357" y="481"/>
                    <a:pt x="5203" y="241"/>
                    <a:pt x="504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59" name="Google Shape;23459;p82"/>
            <p:cNvSpPr/>
            <p:nvPr/>
          </p:nvSpPr>
          <p:spPr>
            <a:xfrm>
              <a:off x="7270925" y="2597065"/>
              <a:ext cx="164373" cy="94312"/>
            </a:xfrm>
            <a:custGeom>
              <a:avLst/>
              <a:gdLst/>
              <a:ahLst/>
              <a:cxnLst/>
              <a:rect l="l" t="t" r="r" b="b"/>
              <a:pathLst>
                <a:path w="6290" h="3609" extrusionOk="0">
                  <a:moveTo>
                    <a:pt x="4928" y="1"/>
                  </a:moveTo>
                  <a:cubicBezTo>
                    <a:pt x="4802" y="1"/>
                    <a:pt x="4673" y="26"/>
                    <a:pt x="4549" y="79"/>
                  </a:cubicBezTo>
                  <a:lnTo>
                    <a:pt x="173" y="1897"/>
                  </a:lnTo>
                  <a:cubicBezTo>
                    <a:pt x="58" y="1935"/>
                    <a:pt x="0" y="2070"/>
                    <a:pt x="48" y="2185"/>
                  </a:cubicBezTo>
                  <a:cubicBezTo>
                    <a:pt x="183" y="2570"/>
                    <a:pt x="260" y="2974"/>
                    <a:pt x="289" y="3387"/>
                  </a:cubicBezTo>
                  <a:cubicBezTo>
                    <a:pt x="289" y="3512"/>
                    <a:pt x="394" y="3609"/>
                    <a:pt x="519" y="3609"/>
                  </a:cubicBezTo>
                  <a:lnTo>
                    <a:pt x="5251" y="3609"/>
                  </a:lnTo>
                  <a:cubicBezTo>
                    <a:pt x="5828" y="3609"/>
                    <a:pt x="6289" y="3099"/>
                    <a:pt x="6222" y="2522"/>
                  </a:cubicBezTo>
                  <a:cubicBezTo>
                    <a:pt x="6154" y="1907"/>
                    <a:pt x="6039" y="1291"/>
                    <a:pt x="5866" y="705"/>
                  </a:cubicBezTo>
                  <a:cubicBezTo>
                    <a:pt x="5733" y="276"/>
                    <a:pt x="5345" y="1"/>
                    <a:pt x="4928"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0" name="Google Shape;23460;p82"/>
            <p:cNvSpPr/>
            <p:nvPr/>
          </p:nvSpPr>
          <p:spPr>
            <a:xfrm>
              <a:off x="7276204" y="2637074"/>
              <a:ext cx="158833" cy="54042"/>
            </a:xfrm>
            <a:custGeom>
              <a:avLst/>
              <a:gdLst/>
              <a:ahLst/>
              <a:cxnLst/>
              <a:rect l="l" t="t" r="r" b="b"/>
              <a:pathLst>
                <a:path w="6078" h="2068" extrusionOk="0">
                  <a:moveTo>
                    <a:pt x="5866" y="1"/>
                  </a:moveTo>
                  <a:lnTo>
                    <a:pt x="0" y="1231"/>
                  </a:lnTo>
                  <a:cubicBezTo>
                    <a:pt x="48" y="1433"/>
                    <a:pt x="67" y="1645"/>
                    <a:pt x="77" y="1856"/>
                  </a:cubicBezTo>
                  <a:cubicBezTo>
                    <a:pt x="87" y="1972"/>
                    <a:pt x="192" y="2068"/>
                    <a:pt x="317" y="2068"/>
                  </a:cubicBezTo>
                  <a:lnTo>
                    <a:pt x="5049" y="2068"/>
                  </a:lnTo>
                  <a:cubicBezTo>
                    <a:pt x="5626" y="2068"/>
                    <a:pt x="6077" y="1568"/>
                    <a:pt x="6020" y="991"/>
                  </a:cubicBezTo>
                  <a:cubicBezTo>
                    <a:pt x="5981" y="654"/>
                    <a:pt x="5933" y="327"/>
                    <a:pt x="5866"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1" name="Google Shape;23461;p82"/>
            <p:cNvSpPr/>
            <p:nvPr/>
          </p:nvSpPr>
          <p:spPr>
            <a:xfrm>
              <a:off x="7210611" y="2452735"/>
              <a:ext cx="137718" cy="157422"/>
            </a:xfrm>
            <a:custGeom>
              <a:avLst/>
              <a:gdLst/>
              <a:ahLst/>
              <a:cxnLst/>
              <a:rect l="l" t="t" r="r" b="b"/>
              <a:pathLst>
                <a:path w="5270" h="6024" extrusionOk="0">
                  <a:moveTo>
                    <a:pt x="2770" y="0"/>
                  </a:moveTo>
                  <a:cubicBezTo>
                    <a:pt x="2388" y="0"/>
                    <a:pt x="2022" y="222"/>
                    <a:pt x="1866" y="602"/>
                  </a:cubicBezTo>
                  <a:lnTo>
                    <a:pt x="58" y="4977"/>
                  </a:lnTo>
                  <a:cubicBezTo>
                    <a:pt x="0" y="5093"/>
                    <a:pt x="58" y="5227"/>
                    <a:pt x="164" y="5276"/>
                  </a:cubicBezTo>
                  <a:cubicBezTo>
                    <a:pt x="539" y="5458"/>
                    <a:pt x="885" y="5689"/>
                    <a:pt x="1183" y="5958"/>
                  </a:cubicBezTo>
                  <a:cubicBezTo>
                    <a:pt x="1231" y="6002"/>
                    <a:pt x="1291" y="6023"/>
                    <a:pt x="1350" y="6023"/>
                  </a:cubicBezTo>
                  <a:cubicBezTo>
                    <a:pt x="1409" y="6023"/>
                    <a:pt x="1467" y="6002"/>
                    <a:pt x="1510" y="5958"/>
                  </a:cubicBezTo>
                  <a:lnTo>
                    <a:pt x="4856" y="2612"/>
                  </a:lnTo>
                  <a:cubicBezTo>
                    <a:pt x="5270" y="2198"/>
                    <a:pt x="5231" y="1516"/>
                    <a:pt x="4780" y="1150"/>
                  </a:cubicBezTo>
                  <a:cubicBezTo>
                    <a:pt x="4529" y="948"/>
                    <a:pt x="4270" y="756"/>
                    <a:pt x="3991" y="583"/>
                  </a:cubicBezTo>
                  <a:cubicBezTo>
                    <a:pt x="3751" y="419"/>
                    <a:pt x="3501" y="266"/>
                    <a:pt x="3241" y="121"/>
                  </a:cubicBezTo>
                  <a:cubicBezTo>
                    <a:pt x="3091" y="39"/>
                    <a:pt x="2929" y="0"/>
                    <a:pt x="2770"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2" name="Google Shape;23462;p82"/>
            <p:cNvSpPr/>
            <p:nvPr/>
          </p:nvSpPr>
          <p:spPr>
            <a:xfrm>
              <a:off x="7228695" y="2467944"/>
              <a:ext cx="119635" cy="142239"/>
            </a:xfrm>
            <a:custGeom>
              <a:avLst/>
              <a:gdLst/>
              <a:ahLst/>
              <a:cxnLst/>
              <a:rect l="l" t="t" r="r" b="b"/>
              <a:pathLst>
                <a:path w="4578" h="5443" extrusionOk="0">
                  <a:moveTo>
                    <a:pt x="3299" y="1"/>
                  </a:moveTo>
                  <a:lnTo>
                    <a:pt x="1" y="5001"/>
                  </a:lnTo>
                  <a:cubicBezTo>
                    <a:pt x="174" y="5117"/>
                    <a:pt x="337" y="5242"/>
                    <a:pt x="501" y="5386"/>
                  </a:cubicBezTo>
                  <a:cubicBezTo>
                    <a:pt x="543" y="5423"/>
                    <a:pt x="598" y="5442"/>
                    <a:pt x="654" y="5442"/>
                  </a:cubicBezTo>
                  <a:cubicBezTo>
                    <a:pt x="714" y="5442"/>
                    <a:pt x="774" y="5421"/>
                    <a:pt x="818" y="5376"/>
                  </a:cubicBezTo>
                  <a:lnTo>
                    <a:pt x="4164" y="2030"/>
                  </a:lnTo>
                  <a:cubicBezTo>
                    <a:pt x="4578" y="1616"/>
                    <a:pt x="4539" y="934"/>
                    <a:pt x="4088" y="568"/>
                  </a:cubicBezTo>
                  <a:cubicBezTo>
                    <a:pt x="3837" y="366"/>
                    <a:pt x="3578" y="174"/>
                    <a:pt x="3299"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3" name="Google Shape;23463;p82"/>
            <p:cNvSpPr/>
            <p:nvPr/>
          </p:nvSpPr>
          <p:spPr>
            <a:xfrm>
              <a:off x="7270925" y="2691351"/>
              <a:ext cx="164112" cy="93946"/>
            </a:xfrm>
            <a:custGeom>
              <a:avLst/>
              <a:gdLst/>
              <a:ahLst/>
              <a:cxnLst/>
              <a:rect l="l" t="t" r="r" b="b"/>
              <a:pathLst>
                <a:path w="6280" h="3595" extrusionOk="0">
                  <a:moveTo>
                    <a:pt x="519" y="1"/>
                  </a:moveTo>
                  <a:cubicBezTo>
                    <a:pt x="394" y="1"/>
                    <a:pt x="289" y="97"/>
                    <a:pt x="289" y="222"/>
                  </a:cubicBezTo>
                  <a:cubicBezTo>
                    <a:pt x="260" y="626"/>
                    <a:pt x="183" y="1029"/>
                    <a:pt x="48" y="1424"/>
                  </a:cubicBezTo>
                  <a:cubicBezTo>
                    <a:pt x="0" y="1539"/>
                    <a:pt x="58" y="1664"/>
                    <a:pt x="173" y="1712"/>
                  </a:cubicBezTo>
                  <a:lnTo>
                    <a:pt x="4549" y="3520"/>
                  </a:lnTo>
                  <a:cubicBezTo>
                    <a:pt x="4672" y="3571"/>
                    <a:pt x="4799" y="3595"/>
                    <a:pt x="4924" y="3595"/>
                  </a:cubicBezTo>
                  <a:cubicBezTo>
                    <a:pt x="5342" y="3595"/>
                    <a:pt x="5733" y="3325"/>
                    <a:pt x="5866" y="2895"/>
                  </a:cubicBezTo>
                  <a:cubicBezTo>
                    <a:pt x="6039" y="2299"/>
                    <a:pt x="6154" y="1693"/>
                    <a:pt x="6222" y="1078"/>
                  </a:cubicBezTo>
                  <a:cubicBezTo>
                    <a:pt x="6279" y="501"/>
                    <a:pt x="5828" y="1"/>
                    <a:pt x="5251"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4" name="Google Shape;23464;p82"/>
            <p:cNvSpPr/>
            <p:nvPr/>
          </p:nvSpPr>
          <p:spPr>
            <a:xfrm>
              <a:off x="7270925" y="2710950"/>
              <a:ext cx="159591" cy="74347"/>
            </a:xfrm>
            <a:custGeom>
              <a:avLst/>
              <a:gdLst/>
              <a:ahLst/>
              <a:cxnLst/>
              <a:rect l="l" t="t" r="r" b="b"/>
              <a:pathLst>
                <a:path w="6107" h="2845" extrusionOk="0">
                  <a:moveTo>
                    <a:pt x="221" y="1"/>
                  </a:moveTo>
                  <a:cubicBezTo>
                    <a:pt x="183" y="231"/>
                    <a:pt x="125" y="453"/>
                    <a:pt x="48" y="674"/>
                  </a:cubicBezTo>
                  <a:cubicBezTo>
                    <a:pt x="0" y="789"/>
                    <a:pt x="58" y="914"/>
                    <a:pt x="173" y="962"/>
                  </a:cubicBezTo>
                  <a:lnTo>
                    <a:pt x="4549" y="2770"/>
                  </a:lnTo>
                  <a:cubicBezTo>
                    <a:pt x="4672" y="2821"/>
                    <a:pt x="4799" y="2845"/>
                    <a:pt x="4924" y="2845"/>
                  </a:cubicBezTo>
                  <a:cubicBezTo>
                    <a:pt x="5342" y="2845"/>
                    <a:pt x="5733" y="2575"/>
                    <a:pt x="5866" y="2145"/>
                  </a:cubicBezTo>
                  <a:cubicBezTo>
                    <a:pt x="5953" y="1828"/>
                    <a:pt x="6039" y="1501"/>
                    <a:pt x="6106" y="1174"/>
                  </a:cubicBezTo>
                  <a:lnTo>
                    <a:pt x="221"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5" name="Google Shape;23465;p82"/>
            <p:cNvSpPr/>
            <p:nvPr/>
          </p:nvSpPr>
          <p:spPr>
            <a:xfrm>
              <a:off x="7069130" y="2424852"/>
              <a:ext cx="98023" cy="161812"/>
            </a:xfrm>
            <a:custGeom>
              <a:avLst/>
              <a:gdLst/>
              <a:ahLst/>
              <a:cxnLst/>
              <a:rect l="l" t="t" r="r" b="b"/>
              <a:pathLst>
                <a:path w="3751" h="6192" extrusionOk="0">
                  <a:moveTo>
                    <a:pt x="2773" y="1"/>
                  </a:moveTo>
                  <a:cubicBezTo>
                    <a:pt x="2740" y="1"/>
                    <a:pt x="2707" y="2"/>
                    <a:pt x="2674" y="6"/>
                  </a:cubicBezTo>
                  <a:cubicBezTo>
                    <a:pt x="2049" y="63"/>
                    <a:pt x="1443" y="188"/>
                    <a:pt x="856" y="361"/>
                  </a:cubicBezTo>
                  <a:cubicBezTo>
                    <a:pt x="299" y="525"/>
                    <a:pt x="1" y="1140"/>
                    <a:pt x="222" y="1679"/>
                  </a:cubicBezTo>
                  <a:lnTo>
                    <a:pt x="2039" y="6054"/>
                  </a:lnTo>
                  <a:cubicBezTo>
                    <a:pt x="2077" y="6138"/>
                    <a:pt x="2163" y="6191"/>
                    <a:pt x="2254" y="6191"/>
                  </a:cubicBezTo>
                  <a:cubicBezTo>
                    <a:pt x="2278" y="6191"/>
                    <a:pt x="2303" y="6187"/>
                    <a:pt x="2328" y="6179"/>
                  </a:cubicBezTo>
                  <a:cubicBezTo>
                    <a:pt x="2712" y="6044"/>
                    <a:pt x="3116" y="5958"/>
                    <a:pt x="3530" y="5939"/>
                  </a:cubicBezTo>
                  <a:cubicBezTo>
                    <a:pt x="3655" y="5939"/>
                    <a:pt x="3751" y="5833"/>
                    <a:pt x="3751" y="5708"/>
                  </a:cubicBezTo>
                  <a:lnTo>
                    <a:pt x="3751" y="977"/>
                  </a:lnTo>
                  <a:cubicBezTo>
                    <a:pt x="3751" y="433"/>
                    <a:pt x="3307" y="1"/>
                    <a:pt x="2773"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6" name="Google Shape;23466;p82"/>
            <p:cNvSpPr/>
            <p:nvPr/>
          </p:nvSpPr>
          <p:spPr>
            <a:xfrm>
              <a:off x="7116612" y="2424800"/>
              <a:ext cx="50540" cy="157265"/>
            </a:xfrm>
            <a:custGeom>
              <a:avLst/>
              <a:gdLst/>
              <a:ahLst/>
              <a:cxnLst/>
              <a:rect l="l" t="t" r="r" b="b"/>
              <a:pathLst>
                <a:path w="1934" h="6018" extrusionOk="0">
                  <a:moveTo>
                    <a:pt x="971" y="1"/>
                  </a:moveTo>
                  <a:cubicBezTo>
                    <a:pt x="933" y="1"/>
                    <a:pt x="895" y="3"/>
                    <a:pt x="857" y="8"/>
                  </a:cubicBezTo>
                  <a:cubicBezTo>
                    <a:pt x="559" y="36"/>
                    <a:pt x="280" y="75"/>
                    <a:pt x="1" y="133"/>
                  </a:cubicBezTo>
                  <a:lnTo>
                    <a:pt x="1126" y="6018"/>
                  </a:lnTo>
                  <a:cubicBezTo>
                    <a:pt x="1318" y="5979"/>
                    <a:pt x="1520" y="5960"/>
                    <a:pt x="1722" y="5950"/>
                  </a:cubicBezTo>
                  <a:cubicBezTo>
                    <a:pt x="1838" y="5941"/>
                    <a:pt x="1934" y="5835"/>
                    <a:pt x="1934" y="5720"/>
                  </a:cubicBezTo>
                  <a:lnTo>
                    <a:pt x="1934" y="979"/>
                  </a:lnTo>
                  <a:cubicBezTo>
                    <a:pt x="1934" y="431"/>
                    <a:pt x="1498" y="1"/>
                    <a:pt x="97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7" name="Google Shape;23467;p82"/>
            <p:cNvSpPr/>
            <p:nvPr/>
          </p:nvSpPr>
          <p:spPr>
            <a:xfrm>
              <a:off x="7167388" y="2424800"/>
              <a:ext cx="97788" cy="161865"/>
            </a:xfrm>
            <a:custGeom>
              <a:avLst/>
              <a:gdLst/>
              <a:ahLst/>
              <a:cxnLst/>
              <a:rect l="l" t="t" r="r" b="b"/>
              <a:pathLst>
                <a:path w="3742" h="6194" extrusionOk="0">
                  <a:moveTo>
                    <a:pt x="964" y="1"/>
                  </a:moveTo>
                  <a:cubicBezTo>
                    <a:pt x="436" y="1"/>
                    <a:pt x="0" y="431"/>
                    <a:pt x="0" y="979"/>
                  </a:cubicBezTo>
                  <a:lnTo>
                    <a:pt x="0" y="5710"/>
                  </a:lnTo>
                  <a:cubicBezTo>
                    <a:pt x="0" y="5835"/>
                    <a:pt x="97" y="5931"/>
                    <a:pt x="212" y="5941"/>
                  </a:cubicBezTo>
                  <a:cubicBezTo>
                    <a:pt x="625" y="5960"/>
                    <a:pt x="1029" y="6046"/>
                    <a:pt x="1414" y="6181"/>
                  </a:cubicBezTo>
                  <a:cubicBezTo>
                    <a:pt x="1440" y="6189"/>
                    <a:pt x="1467" y="6193"/>
                    <a:pt x="1492" y="6193"/>
                  </a:cubicBezTo>
                  <a:cubicBezTo>
                    <a:pt x="1588" y="6193"/>
                    <a:pt x="1674" y="6140"/>
                    <a:pt x="1712" y="6056"/>
                  </a:cubicBezTo>
                  <a:lnTo>
                    <a:pt x="3520" y="1681"/>
                  </a:lnTo>
                  <a:cubicBezTo>
                    <a:pt x="3741" y="1142"/>
                    <a:pt x="3453" y="527"/>
                    <a:pt x="2895" y="363"/>
                  </a:cubicBezTo>
                  <a:cubicBezTo>
                    <a:pt x="2606" y="277"/>
                    <a:pt x="2308" y="210"/>
                    <a:pt x="2001" y="142"/>
                  </a:cubicBezTo>
                  <a:cubicBezTo>
                    <a:pt x="1702" y="85"/>
                    <a:pt x="1395" y="36"/>
                    <a:pt x="1077" y="8"/>
                  </a:cubicBezTo>
                  <a:cubicBezTo>
                    <a:pt x="1039" y="3"/>
                    <a:pt x="1001" y="1"/>
                    <a:pt x="96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8" name="Google Shape;23468;p82"/>
            <p:cNvSpPr/>
            <p:nvPr/>
          </p:nvSpPr>
          <p:spPr>
            <a:xfrm>
              <a:off x="7188242" y="2428510"/>
              <a:ext cx="76934" cy="158154"/>
            </a:xfrm>
            <a:custGeom>
              <a:avLst/>
              <a:gdLst/>
              <a:ahLst/>
              <a:cxnLst/>
              <a:rect l="l" t="t" r="r" b="b"/>
              <a:pathLst>
                <a:path w="2944" h="6052" extrusionOk="0">
                  <a:moveTo>
                    <a:pt x="1203" y="0"/>
                  </a:moveTo>
                  <a:lnTo>
                    <a:pt x="1" y="5876"/>
                  </a:lnTo>
                  <a:cubicBezTo>
                    <a:pt x="212" y="5914"/>
                    <a:pt x="414" y="5972"/>
                    <a:pt x="616" y="6039"/>
                  </a:cubicBezTo>
                  <a:cubicBezTo>
                    <a:pt x="640" y="6047"/>
                    <a:pt x="665" y="6051"/>
                    <a:pt x="690" y="6051"/>
                  </a:cubicBezTo>
                  <a:cubicBezTo>
                    <a:pt x="781" y="6051"/>
                    <a:pt x="866" y="5998"/>
                    <a:pt x="904" y="5914"/>
                  </a:cubicBezTo>
                  <a:lnTo>
                    <a:pt x="2722" y="1539"/>
                  </a:lnTo>
                  <a:cubicBezTo>
                    <a:pt x="2943" y="1000"/>
                    <a:pt x="2655" y="385"/>
                    <a:pt x="2097" y="221"/>
                  </a:cubicBezTo>
                  <a:cubicBezTo>
                    <a:pt x="1808" y="135"/>
                    <a:pt x="1510" y="68"/>
                    <a:pt x="1203"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69" name="Google Shape;23469;p82"/>
            <p:cNvSpPr/>
            <p:nvPr/>
          </p:nvSpPr>
          <p:spPr>
            <a:xfrm>
              <a:off x="7140001" y="2665219"/>
              <a:ext cx="53545" cy="53545"/>
            </a:xfrm>
            <a:custGeom>
              <a:avLst/>
              <a:gdLst/>
              <a:ahLst/>
              <a:cxnLst/>
              <a:rect l="l" t="t" r="r" b="b"/>
              <a:pathLst>
                <a:path w="2049" h="2049" extrusionOk="0">
                  <a:moveTo>
                    <a:pt x="1020" y="1"/>
                  </a:moveTo>
                  <a:cubicBezTo>
                    <a:pt x="462" y="1"/>
                    <a:pt x="0" y="462"/>
                    <a:pt x="0" y="1020"/>
                  </a:cubicBezTo>
                  <a:cubicBezTo>
                    <a:pt x="0" y="1587"/>
                    <a:pt x="462" y="2049"/>
                    <a:pt x="1020" y="2049"/>
                  </a:cubicBezTo>
                  <a:cubicBezTo>
                    <a:pt x="1587" y="2049"/>
                    <a:pt x="2048" y="1587"/>
                    <a:pt x="2048" y="1020"/>
                  </a:cubicBezTo>
                  <a:cubicBezTo>
                    <a:pt x="2048" y="462"/>
                    <a:pt x="1587" y="1"/>
                    <a:pt x="1020"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0" name="Google Shape;23470;p82"/>
            <p:cNvSpPr/>
            <p:nvPr/>
          </p:nvSpPr>
          <p:spPr>
            <a:xfrm>
              <a:off x="7140001" y="2692109"/>
              <a:ext cx="53545" cy="26655"/>
            </a:xfrm>
            <a:custGeom>
              <a:avLst/>
              <a:gdLst/>
              <a:ahLst/>
              <a:cxnLst/>
              <a:rect l="l" t="t" r="r" b="b"/>
              <a:pathLst>
                <a:path w="2049" h="1020" extrusionOk="0">
                  <a:moveTo>
                    <a:pt x="0" y="0"/>
                  </a:moveTo>
                  <a:cubicBezTo>
                    <a:pt x="0" y="558"/>
                    <a:pt x="462" y="1020"/>
                    <a:pt x="1020" y="1020"/>
                  </a:cubicBezTo>
                  <a:cubicBezTo>
                    <a:pt x="1587" y="1020"/>
                    <a:pt x="2048" y="558"/>
                    <a:pt x="2048"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71" name="Google Shape;23471;p82"/>
          <p:cNvGrpSpPr/>
          <p:nvPr/>
        </p:nvGrpSpPr>
        <p:grpSpPr>
          <a:xfrm>
            <a:off x="6514208" y="3232962"/>
            <a:ext cx="375297" cy="480839"/>
            <a:chOff x="4885655" y="2424721"/>
            <a:chExt cx="281473" cy="360629"/>
          </a:xfrm>
        </p:grpSpPr>
        <p:sp>
          <p:nvSpPr>
            <p:cNvPr id="23472" name="Google Shape;23472;p82"/>
            <p:cNvSpPr/>
            <p:nvPr/>
          </p:nvSpPr>
          <p:spPr>
            <a:xfrm>
              <a:off x="4885655" y="2588833"/>
              <a:ext cx="80697" cy="196516"/>
            </a:xfrm>
            <a:custGeom>
              <a:avLst/>
              <a:gdLst/>
              <a:ahLst/>
              <a:cxnLst/>
              <a:rect l="l" t="t" r="r" b="b"/>
              <a:pathLst>
                <a:path w="3088" h="7520" extrusionOk="0">
                  <a:moveTo>
                    <a:pt x="1549" y="0"/>
                  </a:moveTo>
                  <a:cubicBezTo>
                    <a:pt x="693" y="0"/>
                    <a:pt x="1" y="183"/>
                    <a:pt x="1" y="4077"/>
                  </a:cubicBezTo>
                  <a:cubicBezTo>
                    <a:pt x="1" y="5981"/>
                    <a:pt x="482" y="7520"/>
                    <a:pt x="1549" y="7520"/>
                  </a:cubicBezTo>
                  <a:cubicBezTo>
                    <a:pt x="2664" y="7520"/>
                    <a:pt x="3088" y="5981"/>
                    <a:pt x="3088" y="4077"/>
                  </a:cubicBezTo>
                  <a:cubicBezTo>
                    <a:pt x="3088" y="183"/>
                    <a:pt x="2395" y="0"/>
                    <a:pt x="1549" y="0"/>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3" name="Google Shape;23473;p82"/>
            <p:cNvSpPr/>
            <p:nvPr/>
          </p:nvSpPr>
          <p:spPr>
            <a:xfrm>
              <a:off x="4926134" y="2588833"/>
              <a:ext cx="40218" cy="196516"/>
            </a:xfrm>
            <a:custGeom>
              <a:avLst/>
              <a:gdLst/>
              <a:ahLst/>
              <a:cxnLst/>
              <a:rect l="l" t="t" r="r" b="b"/>
              <a:pathLst>
                <a:path w="1539" h="7520" extrusionOk="0">
                  <a:moveTo>
                    <a:pt x="0" y="0"/>
                  </a:moveTo>
                  <a:lnTo>
                    <a:pt x="0" y="7520"/>
                  </a:lnTo>
                  <a:cubicBezTo>
                    <a:pt x="1125" y="7520"/>
                    <a:pt x="1539" y="5981"/>
                    <a:pt x="1539" y="4077"/>
                  </a:cubicBezTo>
                  <a:cubicBezTo>
                    <a:pt x="1539" y="183"/>
                    <a:pt x="846" y="0"/>
                    <a:pt x="0" y="0"/>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4" name="Google Shape;23474;p82"/>
            <p:cNvSpPr/>
            <p:nvPr/>
          </p:nvSpPr>
          <p:spPr>
            <a:xfrm>
              <a:off x="4893442" y="2424721"/>
              <a:ext cx="197039" cy="217396"/>
            </a:xfrm>
            <a:custGeom>
              <a:avLst/>
              <a:gdLst/>
              <a:ahLst/>
              <a:cxnLst/>
              <a:rect l="l" t="t" r="r" b="b"/>
              <a:pathLst>
                <a:path w="7540" h="8319" extrusionOk="0">
                  <a:moveTo>
                    <a:pt x="1" y="1"/>
                  </a:moveTo>
                  <a:cubicBezTo>
                    <a:pt x="1126" y="1491"/>
                    <a:pt x="4472" y="5934"/>
                    <a:pt x="4847" y="6434"/>
                  </a:cubicBezTo>
                  <a:cubicBezTo>
                    <a:pt x="5299" y="7050"/>
                    <a:pt x="7540" y="8319"/>
                    <a:pt x="7540" y="8319"/>
                  </a:cubicBezTo>
                  <a:cubicBezTo>
                    <a:pt x="7540" y="8319"/>
                    <a:pt x="6646" y="3857"/>
                    <a:pt x="6376" y="3857"/>
                  </a:cubicBezTo>
                  <a:cubicBezTo>
                    <a:pt x="6107" y="3857"/>
                    <a:pt x="5530" y="3722"/>
                    <a:pt x="5155" y="2742"/>
                  </a:cubicBezTo>
                  <a:cubicBezTo>
                    <a:pt x="4972" y="2270"/>
                    <a:pt x="4367" y="1107"/>
                    <a:pt x="3770"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5" name="Google Shape;23475;p82"/>
            <p:cNvSpPr/>
            <p:nvPr/>
          </p:nvSpPr>
          <p:spPr>
            <a:xfrm>
              <a:off x="4949000" y="2424721"/>
              <a:ext cx="117858" cy="116133"/>
            </a:xfrm>
            <a:custGeom>
              <a:avLst/>
              <a:gdLst/>
              <a:ahLst/>
              <a:cxnLst/>
              <a:rect l="l" t="t" r="r" b="b"/>
              <a:pathLst>
                <a:path w="4510" h="4444" extrusionOk="0">
                  <a:moveTo>
                    <a:pt x="0" y="1"/>
                  </a:moveTo>
                  <a:cubicBezTo>
                    <a:pt x="1462" y="2751"/>
                    <a:pt x="1673" y="2482"/>
                    <a:pt x="2914" y="3905"/>
                  </a:cubicBezTo>
                  <a:cubicBezTo>
                    <a:pt x="3183" y="4213"/>
                    <a:pt x="3818" y="4367"/>
                    <a:pt x="4510" y="4444"/>
                  </a:cubicBezTo>
                  <a:cubicBezTo>
                    <a:pt x="4406" y="4095"/>
                    <a:pt x="4312" y="3866"/>
                    <a:pt x="4254" y="3866"/>
                  </a:cubicBezTo>
                  <a:cubicBezTo>
                    <a:pt x="4253" y="3866"/>
                    <a:pt x="4252" y="3866"/>
                    <a:pt x="4250" y="3867"/>
                  </a:cubicBezTo>
                  <a:cubicBezTo>
                    <a:pt x="3981" y="3867"/>
                    <a:pt x="3404" y="3722"/>
                    <a:pt x="3029" y="2742"/>
                  </a:cubicBezTo>
                  <a:cubicBezTo>
                    <a:pt x="2846" y="2280"/>
                    <a:pt x="2241" y="1107"/>
                    <a:pt x="1644"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6" name="Google Shape;23476;p82"/>
            <p:cNvSpPr/>
            <p:nvPr/>
          </p:nvSpPr>
          <p:spPr>
            <a:xfrm>
              <a:off x="4888921" y="2424721"/>
              <a:ext cx="83964" cy="298825"/>
            </a:xfrm>
            <a:custGeom>
              <a:avLst/>
              <a:gdLst/>
              <a:ahLst/>
              <a:cxnLst/>
              <a:rect l="l" t="t" r="r" b="b"/>
              <a:pathLst>
                <a:path w="3213" h="11435" extrusionOk="0">
                  <a:moveTo>
                    <a:pt x="107" y="1"/>
                  </a:moveTo>
                  <a:cubicBezTo>
                    <a:pt x="212" y="1357"/>
                    <a:pt x="664" y="3213"/>
                    <a:pt x="87" y="6386"/>
                  </a:cubicBezTo>
                  <a:cubicBezTo>
                    <a:pt x="1" y="6838"/>
                    <a:pt x="20" y="7867"/>
                    <a:pt x="20" y="8617"/>
                  </a:cubicBezTo>
                  <a:cubicBezTo>
                    <a:pt x="20" y="10175"/>
                    <a:pt x="20" y="11434"/>
                    <a:pt x="1280" y="11434"/>
                  </a:cubicBezTo>
                  <a:cubicBezTo>
                    <a:pt x="2549" y="11434"/>
                    <a:pt x="2549" y="10175"/>
                    <a:pt x="2549" y="8617"/>
                  </a:cubicBezTo>
                  <a:cubicBezTo>
                    <a:pt x="2549" y="7425"/>
                    <a:pt x="2222" y="5723"/>
                    <a:pt x="2357" y="4886"/>
                  </a:cubicBezTo>
                  <a:cubicBezTo>
                    <a:pt x="2376" y="4780"/>
                    <a:pt x="2953" y="1674"/>
                    <a:pt x="3213"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7" name="Google Shape;23477;p82"/>
            <p:cNvSpPr/>
            <p:nvPr/>
          </p:nvSpPr>
          <p:spPr>
            <a:xfrm>
              <a:off x="4906770" y="2424721"/>
              <a:ext cx="66115" cy="298851"/>
            </a:xfrm>
            <a:custGeom>
              <a:avLst/>
              <a:gdLst/>
              <a:ahLst/>
              <a:cxnLst/>
              <a:rect l="l" t="t" r="r" b="b"/>
              <a:pathLst>
                <a:path w="2530" h="11436" extrusionOk="0">
                  <a:moveTo>
                    <a:pt x="1087" y="1"/>
                  </a:moveTo>
                  <a:cubicBezTo>
                    <a:pt x="828" y="1684"/>
                    <a:pt x="1001" y="4780"/>
                    <a:pt x="981" y="4886"/>
                  </a:cubicBezTo>
                  <a:cubicBezTo>
                    <a:pt x="847" y="5713"/>
                    <a:pt x="1385" y="7934"/>
                    <a:pt x="1385" y="9127"/>
                  </a:cubicBezTo>
                  <a:cubicBezTo>
                    <a:pt x="1385" y="10319"/>
                    <a:pt x="828" y="11031"/>
                    <a:pt x="1" y="11309"/>
                  </a:cubicBezTo>
                  <a:cubicBezTo>
                    <a:pt x="168" y="11389"/>
                    <a:pt x="351" y="11436"/>
                    <a:pt x="543" y="11436"/>
                  </a:cubicBezTo>
                  <a:cubicBezTo>
                    <a:pt x="561" y="11436"/>
                    <a:pt x="579" y="11435"/>
                    <a:pt x="597" y="11434"/>
                  </a:cubicBezTo>
                  <a:cubicBezTo>
                    <a:pt x="1856" y="11434"/>
                    <a:pt x="1856" y="10175"/>
                    <a:pt x="1856" y="8617"/>
                  </a:cubicBezTo>
                  <a:cubicBezTo>
                    <a:pt x="1866" y="7425"/>
                    <a:pt x="1539" y="5723"/>
                    <a:pt x="1674" y="4886"/>
                  </a:cubicBezTo>
                  <a:cubicBezTo>
                    <a:pt x="1693" y="4780"/>
                    <a:pt x="2270" y="1674"/>
                    <a:pt x="2530"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8" name="Google Shape;23478;p82"/>
            <p:cNvSpPr/>
            <p:nvPr/>
          </p:nvSpPr>
          <p:spPr>
            <a:xfrm>
              <a:off x="4889183" y="2583293"/>
              <a:ext cx="66115" cy="82448"/>
            </a:xfrm>
            <a:custGeom>
              <a:avLst/>
              <a:gdLst/>
              <a:ahLst/>
              <a:cxnLst/>
              <a:rect l="l" t="t" r="r" b="b"/>
              <a:pathLst>
                <a:path w="2530" h="3155" extrusionOk="0">
                  <a:moveTo>
                    <a:pt x="135" y="433"/>
                  </a:moveTo>
                  <a:lnTo>
                    <a:pt x="135" y="433"/>
                  </a:lnTo>
                  <a:cubicBezTo>
                    <a:pt x="520" y="510"/>
                    <a:pt x="914" y="549"/>
                    <a:pt x="1308" y="549"/>
                  </a:cubicBezTo>
                  <a:cubicBezTo>
                    <a:pt x="1664" y="549"/>
                    <a:pt x="2020" y="510"/>
                    <a:pt x="2366" y="433"/>
                  </a:cubicBezTo>
                  <a:lnTo>
                    <a:pt x="2366" y="433"/>
                  </a:lnTo>
                  <a:lnTo>
                    <a:pt x="2356" y="453"/>
                  </a:lnTo>
                  <a:cubicBezTo>
                    <a:pt x="2049" y="982"/>
                    <a:pt x="1664" y="1462"/>
                    <a:pt x="1222" y="1885"/>
                  </a:cubicBezTo>
                  <a:cubicBezTo>
                    <a:pt x="1058" y="1741"/>
                    <a:pt x="904" y="1578"/>
                    <a:pt x="770" y="1405"/>
                  </a:cubicBezTo>
                  <a:cubicBezTo>
                    <a:pt x="520" y="1107"/>
                    <a:pt x="308" y="780"/>
                    <a:pt x="135" y="433"/>
                  </a:cubicBezTo>
                  <a:close/>
                  <a:moveTo>
                    <a:pt x="125" y="1"/>
                  </a:moveTo>
                  <a:cubicBezTo>
                    <a:pt x="106" y="106"/>
                    <a:pt x="87" y="212"/>
                    <a:pt x="68" y="328"/>
                  </a:cubicBezTo>
                  <a:cubicBezTo>
                    <a:pt x="39" y="578"/>
                    <a:pt x="20" y="837"/>
                    <a:pt x="10" y="1087"/>
                  </a:cubicBezTo>
                  <a:cubicBezTo>
                    <a:pt x="260" y="1491"/>
                    <a:pt x="558" y="1847"/>
                    <a:pt x="895" y="2174"/>
                  </a:cubicBezTo>
                  <a:cubicBezTo>
                    <a:pt x="625" y="2395"/>
                    <a:pt x="327" y="2568"/>
                    <a:pt x="0" y="2703"/>
                  </a:cubicBezTo>
                  <a:cubicBezTo>
                    <a:pt x="10" y="2857"/>
                    <a:pt x="10" y="3001"/>
                    <a:pt x="10" y="3155"/>
                  </a:cubicBezTo>
                  <a:cubicBezTo>
                    <a:pt x="452" y="2991"/>
                    <a:pt x="866" y="2751"/>
                    <a:pt x="1231" y="2453"/>
                  </a:cubicBezTo>
                  <a:cubicBezTo>
                    <a:pt x="1616" y="2751"/>
                    <a:pt x="2058" y="2962"/>
                    <a:pt x="2529" y="3078"/>
                  </a:cubicBezTo>
                  <a:lnTo>
                    <a:pt x="2529" y="2635"/>
                  </a:lnTo>
                  <a:cubicBezTo>
                    <a:pt x="2183" y="2539"/>
                    <a:pt x="1847" y="2376"/>
                    <a:pt x="1558" y="2155"/>
                  </a:cubicBezTo>
                  <a:cubicBezTo>
                    <a:pt x="1693" y="2030"/>
                    <a:pt x="1818" y="1895"/>
                    <a:pt x="1943" y="1751"/>
                  </a:cubicBezTo>
                  <a:cubicBezTo>
                    <a:pt x="2126" y="1549"/>
                    <a:pt x="2289" y="1328"/>
                    <a:pt x="2443" y="1107"/>
                  </a:cubicBezTo>
                  <a:cubicBezTo>
                    <a:pt x="2404" y="731"/>
                    <a:pt x="2366" y="347"/>
                    <a:pt x="2337" y="1"/>
                  </a:cubicBezTo>
                  <a:cubicBezTo>
                    <a:pt x="1998" y="86"/>
                    <a:pt x="1645" y="116"/>
                    <a:pt x="1318" y="116"/>
                  </a:cubicBezTo>
                  <a:cubicBezTo>
                    <a:pt x="801" y="116"/>
                    <a:pt x="349" y="42"/>
                    <a:pt x="125"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79" name="Google Shape;23479;p82"/>
            <p:cNvSpPr/>
            <p:nvPr/>
          </p:nvSpPr>
          <p:spPr>
            <a:xfrm>
              <a:off x="5000246" y="2503641"/>
              <a:ext cx="38728" cy="71891"/>
            </a:xfrm>
            <a:custGeom>
              <a:avLst/>
              <a:gdLst/>
              <a:ahLst/>
              <a:cxnLst/>
              <a:rect l="l" t="t" r="r" b="b"/>
              <a:pathLst>
                <a:path w="1482" h="2751" extrusionOk="0">
                  <a:moveTo>
                    <a:pt x="1193" y="0"/>
                  </a:moveTo>
                  <a:cubicBezTo>
                    <a:pt x="1184" y="10"/>
                    <a:pt x="1174" y="29"/>
                    <a:pt x="1174" y="39"/>
                  </a:cubicBezTo>
                  <a:cubicBezTo>
                    <a:pt x="1174" y="39"/>
                    <a:pt x="1010" y="520"/>
                    <a:pt x="770" y="1068"/>
                  </a:cubicBezTo>
                  <a:cubicBezTo>
                    <a:pt x="491" y="1674"/>
                    <a:pt x="232" y="2135"/>
                    <a:pt x="1" y="2404"/>
                  </a:cubicBezTo>
                  <a:lnTo>
                    <a:pt x="260" y="2751"/>
                  </a:lnTo>
                  <a:cubicBezTo>
                    <a:pt x="799" y="2183"/>
                    <a:pt x="1289" y="972"/>
                    <a:pt x="1482" y="433"/>
                  </a:cubicBezTo>
                  <a:cubicBezTo>
                    <a:pt x="1366" y="298"/>
                    <a:pt x="1270" y="154"/>
                    <a:pt x="119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0" name="Google Shape;23480;p82"/>
            <p:cNvSpPr/>
            <p:nvPr/>
          </p:nvSpPr>
          <p:spPr>
            <a:xfrm>
              <a:off x="5019087" y="2553528"/>
              <a:ext cx="51690" cy="47143"/>
            </a:xfrm>
            <a:custGeom>
              <a:avLst/>
              <a:gdLst/>
              <a:ahLst/>
              <a:cxnLst/>
              <a:rect l="l" t="t" r="r" b="b"/>
              <a:pathLst>
                <a:path w="1978" h="1804" extrusionOk="0">
                  <a:moveTo>
                    <a:pt x="1705" y="0"/>
                  </a:moveTo>
                  <a:cubicBezTo>
                    <a:pt x="1633" y="0"/>
                    <a:pt x="1561" y="36"/>
                    <a:pt x="1520" y="120"/>
                  </a:cubicBezTo>
                  <a:cubicBezTo>
                    <a:pt x="1520" y="130"/>
                    <a:pt x="1039" y="1178"/>
                    <a:pt x="1" y="1447"/>
                  </a:cubicBezTo>
                  <a:lnTo>
                    <a:pt x="39" y="1505"/>
                  </a:lnTo>
                  <a:cubicBezTo>
                    <a:pt x="126" y="1611"/>
                    <a:pt x="222" y="1717"/>
                    <a:pt x="328" y="1803"/>
                  </a:cubicBezTo>
                  <a:cubicBezTo>
                    <a:pt x="1414" y="1399"/>
                    <a:pt x="1886" y="342"/>
                    <a:pt x="1915" y="293"/>
                  </a:cubicBezTo>
                  <a:cubicBezTo>
                    <a:pt x="1977" y="125"/>
                    <a:pt x="1840" y="0"/>
                    <a:pt x="170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1" name="Google Shape;23481;p82"/>
            <p:cNvSpPr/>
            <p:nvPr/>
          </p:nvSpPr>
          <p:spPr>
            <a:xfrm>
              <a:off x="5056039" y="2522222"/>
              <a:ext cx="111089" cy="160506"/>
            </a:xfrm>
            <a:custGeom>
              <a:avLst/>
              <a:gdLst/>
              <a:ahLst/>
              <a:cxnLst/>
              <a:rect l="l" t="t" r="r" b="b"/>
              <a:pathLst>
                <a:path w="4251" h="6142" extrusionOk="0">
                  <a:moveTo>
                    <a:pt x="1347" y="1"/>
                  </a:moveTo>
                  <a:lnTo>
                    <a:pt x="183" y="20"/>
                  </a:lnTo>
                  <a:cubicBezTo>
                    <a:pt x="97" y="20"/>
                    <a:pt x="29" y="88"/>
                    <a:pt x="29" y="164"/>
                  </a:cubicBezTo>
                  <a:cubicBezTo>
                    <a:pt x="0" y="1491"/>
                    <a:pt x="174" y="2809"/>
                    <a:pt x="539" y="4088"/>
                  </a:cubicBezTo>
                  <a:cubicBezTo>
                    <a:pt x="568" y="4165"/>
                    <a:pt x="616" y="4232"/>
                    <a:pt x="683" y="4280"/>
                  </a:cubicBezTo>
                  <a:lnTo>
                    <a:pt x="3068" y="6011"/>
                  </a:lnTo>
                  <a:cubicBezTo>
                    <a:pt x="3191" y="6098"/>
                    <a:pt x="3335" y="6141"/>
                    <a:pt x="3478" y="6141"/>
                  </a:cubicBezTo>
                  <a:cubicBezTo>
                    <a:pt x="3604" y="6141"/>
                    <a:pt x="3729" y="6107"/>
                    <a:pt x="3837" y="6040"/>
                  </a:cubicBezTo>
                  <a:cubicBezTo>
                    <a:pt x="4174" y="5819"/>
                    <a:pt x="4251" y="5357"/>
                    <a:pt x="4001" y="5049"/>
                  </a:cubicBezTo>
                  <a:cubicBezTo>
                    <a:pt x="3568" y="4511"/>
                    <a:pt x="2818" y="3722"/>
                    <a:pt x="2222" y="2818"/>
                  </a:cubicBezTo>
                  <a:cubicBezTo>
                    <a:pt x="1674" y="1982"/>
                    <a:pt x="1606" y="943"/>
                    <a:pt x="1674" y="366"/>
                  </a:cubicBezTo>
                  <a:cubicBezTo>
                    <a:pt x="1693" y="174"/>
                    <a:pt x="1539" y="1"/>
                    <a:pt x="1347" y="1"/>
                  </a:cubicBezTo>
                  <a:close/>
                </a:path>
              </a:pathLst>
            </a:custGeom>
            <a:solidFill>
              <a:srgbClr val="BFC8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2" name="Google Shape;23482;p82"/>
            <p:cNvSpPr/>
            <p:nvPr/>
          </p:nvSpPr>
          <p:spPr>
            <a:xfrm>
              <a:off x="5056535" y="2522483"/>
              <a:ext cx="109103" cy="149791"/>
            </a:xfrm>
            <a:custGeom>
              <a:avLst/>
              <a:gdLst/>
              <a:ahLst/>
              <a:cxnLst/>
              <a:rect l="l" t="t" r="r" b="b"/>
              <a:pathLst>
                <a:path w="4175" h="5732" extrusionOk="0">
                  <a:moveTo>
                    <a:pt x="1328" y="1"/>
                  </a:moveTo>
                  <a:lnTo>
                    <a:pt x="164" y="10"/>
                  </a:lnTo>
                  <a:cubicBezTo>
                    <a:pt x="78" y="10"/>
                    <a:pt x="10" y="78"/>
                    <a:pt x="10" y="164"/>
                  </a:cubicBezTo>
                  <a:cubicBezTo>
                    <a:pt x="1" y="328"/>
                    <a:pt x="1" y="491"/>
                    <a:pt x="10" y="654"/>
                  </a:cubicBezTo>
                  <a:cubicBezTo>
                    <a:pt x="10" y="654"/>
                    <a:pt x="170" y="611"/>
                    <a:pt x="367" y="611"/>
                  </a:cubicBezTo>
                  <a:cubicBezTo>
                    <a:pt x="660" y="611"/>
                    <a:pt x="1038" y="707"/>
                    <a:pt x="1107" y="1183"/>
                  </a:cubicBezTo>
                  <a:cubicBezTo>
                    <a:pt x="1222" y="1982"/>
                    <a:pt x="1530" y="4001"/>
                    <a:pt x="4078" y="5732"/>
                  </a:cubicBezTo>
                  <a:cubicBezTo>
                    <a:pt x="4174" y="5501"/>
                    <a:pt x="4136" y="5241"/>
                    <a:pt x="3982" y="5049"/>
                  </a:cubicBezTo>
                  <a:cubicBezTo>
                    <a:pt x="3549" y="4511"/>
                    <a:pt x="2799" y="3722"/>
                    <a:pt x="2203" y="2818"/>
                  </a:cubicBezTo>
                  <a:cubicBezTo>
                    <a:pt x="1655" y="1972"/>
                    <a:pt x="1587" y="933"/>
                    <a:pt x="1655" y="356"/>
                  </a:cubicBezTo>
                  <a:cubicBezTo>
                    <a:pt x="1674" y="164"/>
                    <a:pt x="1520" y="1"/>
                    <a:pt x="1328"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83" name="Google Shape;23483;p82"/>
          <p:cNvGrpSpPr/>
          <p:nvPr/>
        </p:nvGrpSpPr>
        <p:grpSpPr>
          <a:xfrm>
            <a:off x="8834145" y="3262370"/>
            <a:ext cx="485507" cy="422301"/>
            <a:chOff x="6625609" y="2446777"/>
            <a:chExt cx="364130" cy="316726"/>
          </a:xfrm>
        </p:grpSpPr>
        <p:sp>
          <p:nvSpPr>
            <p:cNvPr id="23484" name="Google Shape;23484;p82"/>
            <p:cNvSpPr/>
            <p:nvPr/>
          </p:nvSpPr>
          <p:spPr>
            <a:xfrm>
              <a:off x="6657255" y="2495096"/>
              <a:ext cx="265140" cy="240497"/>
            </a:xfrm>
            <a:custGeom>
              <a:avLst/>
              <a:gdLst/>
              <a:ahLst/>
              <a:cxnLst/>
              <a:rect l="l" t="t" r="r" b="b"/>
              <a:pathLst>
                <a:path w="10146" h="9203" extrusionOk="0">
                  <a:moveTo>
                    <a:pt x="1232" y="0"/>
                  </a:moveTo>
                  <a:lnTo>
                    <a:pt x="1" y="808"/>
                  </a:lnTo>
                  <a:lnTo>
                    <a:pt x="1376" y="9203"/>
                  </a:lnTo>
                  <a:lnTo>
                    <a:pt x="10146" y="9203"/>
                  </a:lnTo>
                  <a:lnTo>
                    <a:pt x="1232"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5" name="Google Shape;23485;p82"/>
            <p:cNvSpPr/>
            <p:nvPr/>
          </p:nvSpPr>
          <p:spPr>
            <a:xfrm>
              <a:off x="6693187" y="2495096"/>
              <a:ext cx="264905" cy="240497"/>
            </a:xfrm>
            <a:custGeom>
              <a:avLst/>
              <a:gdLst/>
              <a:ahLst/>
              <a:cxnLst/>
              <a:rect l="l" t="t" r="r" b="b"/>
              <a:pathLst>
                <a:path w="10137" h="9203" extrusionOk="0">
                  <a:moveTo>
                    <a:pt x="8905" y="0"/>
                  </a:moveTo>
                  <a:lnTo>
                    <a:pt x="1" y="9203"/>
                  </a:lnTo>
                  <a:lnTo>
                    <a:pt x="8771" y="9203"/>
                  </a:lnTo>
                  <a:lnTo>
                    <a:pt x="10136" y="808"/>
                  </a:lnTo>
                  <a:lnTo>
                    <a:pt x="890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6" name="Google Shape;23486;p82"/>
            <p:cNvSpPr/>
            <p:nvPr/>
          </p:nvSpPr>
          <p:spPr>
            <a:xfrm>
              <a:off x="6693187" y="2617213"/>
              <a:ext cx="229208" cy="118380"/>
            </a:xfrm>
            <a:custGeom>
              <a:avLst/>
              <a:gdLst/>
              <a:ahLst/>
              <a:cxnLst/>
              <a:rect l="l" t="t" r="r" b="b"/>
              <a:pathLst>
                <a:path w="8771" h="4530" extrusionOk="0">
                  <a:moveTo>
                    <a:pt x="4386" y="1"/>
                  </a:moveTo>
                  <a:lnTo>
                    <a:pt x="1" y="4530"/>
                  </a:lnTo>
                  <a:lnTo>
                    <a:pt x="8771" y="4530"/>
                  </a:lnTo>
                  <a:lnTo>
                    <a:pt x="4386" y="1"/>
                  </a:lnTo>
                  <a:close/>
                </a:path>
              </a:pathLst>
            </a:custGeom>
            <a:solidFill>
              <a:srgbClr val="D7DF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7" name="Google Shape;23487;p82"/>
            <p:cNvSpPr/>
            <p:nvPr/>
          </p:nvSpPr>
          <p:spPr>
            <a:xfrm>
              <a:off x="6693187" y="2707945"/>
              <a:ext cx="229208" cy="55558"/>
            </a:xfrm>
            <a:custGeom>
              <a:avLst/>
              <a:gdLst/>
              <a:ahLst/>
              <a:cxnLst/>
              <a:rect l="l" t="t" r="r" b="b"/>
              <a:pathLst>
                <a:path w="8771" h="2126" extrusionOk="0">
                  <a:moveTo>
                    <a:pt x="4386" y="0"/>
                  </a:moveTo>
                  <a:cubicBezTo>
                    <a:pt x="1963" y="0"/>
                    <a:pt x="1" y="481"/>
                    <a:pt x="1" y="1058"/>
                  </a:cubicBezTo>
                  <a:cubicBezTo>
                    <a:pt x="1" y="1645"/>
                    <a:pt x="1963" y="2125"/>
                    <a:pt x="4386" y="2125"/>
                  </a:cubicBezTo>
                  <a:cubicBezTo>
                    <a:pt x="6809" y="2125"/>
                    <a:pt x="8771" y="1645"/>
                    <a:pt x="8771" y="1058"/>
                  </a:cubicBezTo>
                  <a:cubicBezTo>
                    <a:pt x="8771" y="481"/>
                    <a:pt x="6809" y="0"/>
                    <a:pt x="4386"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8" name="Google Shape;23488;p82"/>
            <p:cNvSpPr/>
            <p:nvPr/>
          </p:nvSpPr>
          <p:spPr>
            <a:xfrm>
              <a:off x="6625609" y="2446777"/>
              <a:ext cx="61829" cy="67187"/>
            </a:xfrm>
            <a:custGeom>
              <a:avLst/>
              <a:gdLst/>
              <a:ahLst/>
              <a:cxnLst/>
              <a:rect l="l" t="t" r="r" b="b"/>
              <a:pathLst>
                <a:path w="2366" h="2571" extrusionOk="0">
                  <a:moveTo>
                    <a:pt x="935" y="1"/>
                  </a:moveTo>
                  <a:cubicBezTo>
                    <a:pt x="846" y="1"/>
                    <a:pt x="755" y="27"/>
                    <a:pt x="673" y="80"/>
                  </a:cubicBezTo>
                  <a:lnTo>
                    <a:pt x="279" y="340"/>
                  </a:lnTo>
                  <a:cubicBezTo>
                    <a:pt x="58" y="474"/>
                    <a:pt x="0" y="772"/>
                    <a:pt x="144" y="984"/>
                  </a:cubicBezTo>
                  <a:lnTo>
                    <a:pt x="1193" y="2571"/>
                  </a:lnTo>
                  <a:lnTo>
                    <a:pt x="2366" y="1801"/>
                  </a:lnTo>
                  <a:lnTo>
                    <a:pt x="1318" y="215"/>
                  </a:lnTo>
                  <a:cubicBezTo>
                    <a:pt x="1233" y="75"/>
                    <a:pt x="1087" y="1"/>
                    <a:pt x="9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89" name="Google Shape;23489;p82"/>
            <p:cNvSpPr/>
            <p:nvPr/>
          </p:nvSpPr>
          <p:spPr>
            <a:xfrm>
              <a:off x="6635409" y="2446777"/>
              <a:ext cx="52030" cy="56629"/>
            </a:xfrm>
            <a:custGeom>
              <a:avLst/>
              <a:gdLst/>
              <a:ahLst/>
              <a:cxnLst/>
              <a:rect l="l" t="t" r="r" b="b"/>
              <a:pathLst>
                <a:path w="1991" h="2167" extrusionOk="0">
                  <a:moveTo>
                    <a:pt x="561" y="1"/>
                  </a:moveTo>
                  <a:cubicBezTo>
                    <a:pt x="471" y="1"/>
                    <a:pt x="380" y="27"/>
                    <a:pt x="298" y="80"/>
                  </a:cubicBezTo>
                  <a:lnTo>
                    <a:pt x="0" y="272"/>
                  </a:lnTo>
                  <a:cubicBezTo>
                    <a:pt x="135" y="292"/>
                    <a:pt x="241" y="369"/>
                    <a:pt x="318" y="474"/>
                  </a:cubicBezTo>
                  <a:lnTo>
                    <a:pt x="1423" y="2167"/>
                  </a:lnTo>
                  <a:lnTo>
                    <a:pt x="1991" y="1801"/>
                  </a:lnTo>
                  <a:lnTo>
                    <a:pt x="952" y="215"/>
                  </a:lnTo>
                  <a:cubicBezTo>
                    <a:pt x="861" y="75"/>
                    <a:pt x="713" y="1"/>
                    <a:pt x="561"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0" name="Google Shape;23490;p82"/>
            <p:cNvSpPr/>
            <p:nvPr/>
          </p:nvSpPr>
          <p:spPr>
            <a:xfrm>
              <a:off x="6632769" y="2475862"/>
              <a:ext cx="72256" cy="50462"/>
            </a:xfrm>
            <a:custGeom>
              <a:avLst/>
              <a:gdLst/>
              <a:ahLst/>
              <a:cxnLst/>
              <a:rect l="l" t="t" r="r" b="b"/>
              <a:pathLst>
                <a:path w="2765" h="1931" extrusionOk="0">
                  <a:moveTo>
                    <a:pt x="2551" y="0"/>
                  </a:moveTo>
                  <a:cubicBezTo>
                    <a:pt x="2536" y="0"/>
                    <a:pt x="2520" y="2"/>
                    <a:pt x="2505" y="6"/>
                  </a:cubicBezTo>
                  <a:lnTo>
                    <a:pt x="1784" y="111"/>
                  </a:lnTo>
                  <a:cubicBezTo>
                    <a:pt x="1755" y="121"/>
                    <a:pt x="1726" y="131"/>
                    <a:pt x="1707" y="140"/>
                  </a:cubicBezTo>
                  <a:lnTo>
                    <a:pt x="553" y="900"/>
                  </a:lnTo>
                  <a:cubicBezTo>
                    <a:pt x="524" y="919"/>
                    <a:pt x="505" y="938"/>
                    <a:pt x="496" y="967"/>
                  </a:cubicBezTo>
                  <a:lnTo>
                    <a:pt x="101" y="1583"/>
                  </a:lnTo>
                  <a:cubicBezTo>
                    <a:pt x="0" y="1744"/>
                    <a:pt x="140" y="1901"/>
                    <a:pt x="282" y="1901"/>
                  </a:cubicBezTo>
                  <a:cubicBezTo>
                    <a:pt x="343" y="1901"/>
                    <a:pt x="404" y="1873"/>
                    <a:pt x="447" y="1804"/>
                  </a:cubicBezTo>
                  <a:lnTo>
                    <a:pt x="553" y="1640"/>
                  </a:lnTo>
                  <a:lnTo>
                    <a:pt x="611" y="1871"/>
                  </a:lnTo>
                  <a:cubicBezTo>
                    <a:pt x="618" y="1906"/>
                    <a:pt x="650" y="1931"/>
                    <a:pt x="686" y="1931"/>
                  </a:cubicBezTo>
                  <a:cubicBezTo>
                    <a:pt x="699" y="1931"/>
                    <a:pt x="713" y="1927"/>
                    <a:pt x="726" y="1919"/>
                  </a:cubicBezTo>
                  <a:lnTo>
                    <a:pt x="2573" y="708"/>
                  </a:lnTo>
                  <a:cubicBezTo>
                    <a:pt x="2611" y="679"/>
                    <a:pt x="2611" y="611"/>
                    <a:pt x="2573" y="583"/>
                  </a:cubicBezTo>
                  <a:lnTo>
                    <a:pt x="2380" y="438"/>
                  </a:lnTo>
                  <a:lnTo>
                    <a:pt x="2563" y="410"/>
                  </a:lnTo>
                  <a:cubicBezTo>
                    <a:pt x="2678" y="400"/>
                    <a:pt x="2765" y="294"/>
                    <a:pt x="2746" y="179"/>
                  </a:cubicBezTo>
                  <a:cubicBezTo>
                    <a:pt x="2737" y="79"/>
                    <a:pt x="2649" y="0"/>
                    <a:pt x="25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1" name="Google Shape;23491;p82"/>
            <p:cNvSpPr/>
            <p:nvPr/>
          </p:nvSpPr>
          <p:spPr>
            <a:xfrm>
              <a:off x="6663057" y="2475941"/>
              <a:ext cx="43667" cy="33998"/>
            </a:xfrm>
            <a:custGeom>
              <a:avLst/>
              <a:gdLst/>
              <a:ahLst/>
              <a:cxnLst/>
              <a:rect l="l" t="t" r="r" b="b"/>
              <a:pathLst>
                <a:path w="1671" h="1301" extrusionOk="0">
                  <a:moveTo>
                    <a:pt x="1392" y="0"/>
                  </a:moveTo>
                  <a:cubicBezTo>
                    <a:pt x="1380" y="0"/>
                    <a:pt x="1368" y="1"/>
                    <a:pt x="1356" y="3"/>
                  </a:cubicBezTo>
                  <a:lnTo>
                    <a:pt x="635" y="108"/>
                  </a:lnTo>
                  <a:cubicBezTo>
                    <a:pt x="606" y="118"/>
                    <a:pt x="577" y="128"/>
                    <a:pt x="548" y="137"/>
                  </a:cubicBezTo>
                  <a:lnTo>
                    <a:pt x="0" y="503"/>
                  </a:lnTo>
                  <a:lnTo>
                    <a:pt x="529" y="1301"/>
                  </a:lnTo>
                  <a:lnTo>
                    <a:pt x="1423" y="705"/>
                  </a:lnTo>
                  <a:cubicBezTo>
                    <a:pt x="1471" y="676"/>
                    <a:pt x="1471" y="608"/>
                    <a:pt x="1423" y="580"/>
                  </a:cubicBezTo>
                  <a:lnTo>
                    <a:pt x="1231" y="435"/>
                  </a:lnTo>
                  <a:lnTo>
                    <a:pt x="1414" y="407"/>
                  </a:lnTo>
                  <a:cubicBezTo>
                    <a:pt x="1670" y="361"/>
                    <a:pt x="1630" y="0"/>
                    <a:pt x="1392"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2" name="Google Shape;23492;p82"/>
            <p:cNvSpPr/>
            <p:nvPr/>
          </p:nvSpPr>
          <p:spPr>
            <a:xfrm>
              <a:off x="6927910" y="2446777"/>
              <a:ext cx="61829" cy="67187"/>
            </a:xfrm>
            <a:custGeom>
              <a:avLst/>
              <a:gdLst/>
              <a:ahLst/>
              <a:cxnLst/>
              <a:rect l="l" t="t" r="r" b="b"/>
              <a:pathLst>
                <a:path w="2366" h="2571" extrusionOk="0">
                  <a:moveTo>
                    <a:pt x="1435" y="1"/>
                  </a:moveTo>
                  <a:cubicBezTo>
                    <a:pt x="1283" y="1"/>
                    <a:pt x="1133" y="75"/>
                    <a:pt x="1048" y="215"/>
                  </a:cubicBezTo>
                  <a:lnTo>
                    <a:pt x="0" y="1801"/>
                  </a:lnTo>
                  <a:lnTo>
                    <a:pt x="1183" y="2571"/>
                  </a:lnTo>
                  <a:lnTo>
                    <a:pt x="2222" y="984"/>
                  </a:lnTo>
                  <a:cubicBezTo>
                    <a:pt x="2366" y="772"/>
                    <a:pt x="2308" y="474"/>
                    <a:pt x="2087" y="340"/>
                  </a:cubicBezTo>
                  <a:lnTo>
                    <a:pt x="1693" y="80"/>
                  </a:lnTo>
                  <a:cubicBezTo>
                    <a:pt x="1614" y="27"/>
                    <a:pt x="1524" y="1"/>
                    <a:pt x="1435"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3" name="Google Shape;23493;p82"/>
            <p:cNvSpPr/>
            <p:nvPr/>
          </p:nvSpPr>
          <p:spPr>
            <a:xfrm>
              <a:off x="6927910" y="2446777"/>
              <a:ext cx="52030" cy="56629"/>
            </a:xfrm>
            <a:custGeom>
              <a:avLst/>
              <a:gdLst/>
              <a:ahLst/>
              <a:cxnLst/>
              <a:rect l="l" t="t" r="r" b="b"/>
              <a:pathLst>
                <a:path w="1991" h="2167" extrusionOk="0">
                  <a:moveTo>
                    <a:pt x="1435" y="1"/>
                  </a:moveTo>
                  <a:cubicBezTo>
                    <a:pt x="1283" y="1"/>
                    <a:pt x="1133" y="75"/>
                    <a:pt x="1048" y="215"/>
                  </a:cubicBezTo>
                  <a:lnTo>
                    <a:pt x="0" y="1801"/>
                  </a:lnTo>
                  <a:lnTo>
                    <a:pt x="568" y="2167"/>
                  </a:lnTo>
                  <a:lnTo>
                    <a:pt x="1673" y="474"/>
                  </a:lnTo>
                  <a:cubicBezTo>
                    <a:pt x="1750" y="369"/>
                    <a:pt x="1866" y="292"/>
                    <a:pt x="1991" y="272"/>
                  </a:cubicBezTo>
                  <a:lnTo>
                    <a:pt x="1693" y="80"/>
                  </a:lnTo>
                  <a:cubicBezTo>
                    <a:pt x="1614" y="27"/>
                    <a:pt x="1524" y="1"/>
                    <a:pt x="1435"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4" name="Google Shape;23494;p82"/>
            <p:cNvSpPr/>
            <p:nvPr/>
          </p:nvSpPr>
          <p:spPr>
            <a:xfrm>
              <a:off x="6910322" y="2475862"/>
              <a:ext cx="72256" cy="50462"/>
            </a:xfrm>
            <a:custGeom>
              <a:avLst/>
              <a:gdLst/>
              <a:ahLst/>
              <a:cxnLst/>
              <a:rect l="l" t="t" r="r" b="b"/>
              <a:pathLst>
                <a:path w="2765" h="1931" extrusionOk="0">
                  <a:moveTo>
                    <a:pt x="215" y="0"/>
                  </a:moveTo>
                  <a:cubicBezTo>
                    <a:pt x="118" y="0"/>
                    <a:pt x="36" y="79"/>
                    <a:pt x="19" y="179"/>
                  </a:cubicBezTo>
                  <a:cubicBezTo>
                    <a:pt x="0" y="294"/>
                    <a:pt x="87" y="400"/>
                    <a:pt x="202" y="410"/>
                  </a:cubicBezTo>
                  <a:lnTo>
                    <a:pt x="385" y="438"/>
                  </a:lnTo>
                  <a:lnTo>
                    <a:pt x="202" y="583"/>
                  </a:lnTo>
                  <a:cubicBezTo>
                    <a:pt x="154" y="611"/>
                    <a:pt x="154" y="679"/>
                    <a:pt x="202" y="708"/>
                  </a:cubicBezTo>
                  <a:lnTo>
                    <a:pt x="2039" y="1919"/>
                  </a:lnTo>
                  <a:cubicBezTo>
                    <a:pt x="2052" y="1927"/>
                    <a:pt x="2066" y="1931"/>
                    <a:pt x="2079" y="1931"/>
                  </a:cubicBezTo>
                  <a:cubicBezTo>
                    <a:pt x="2115" y="1931"/>
                    <a:pt x="2147" y="1906"/>
                    <a:pt x="2154" y="1871"/>
                  </a:cubicBezTo>
                  <a:lnTo>
                    <a:pt x="2212" y="1640"/>
                  </a:lnTo>
                  <a:lnTo>
                    <a:pt x="2318" y="1804"/>
                  </a:lnTo>
                  <a:cubicBezTo>
                    <a:pt x="2361" y="1873"/>
                    <a:pt x="2422" y="1901"/>
                    <a:pt x="2483" y="1901"/>
                  </a:cubicBezTo>
                  <a:cubicBezTo>
                    <a:pt x="2625" y="1901"/>
                    <a:pt x="2765" y="1744"/>
                    <a:pt x="2664" y="1583"/>
                  </a:cubicBezTo>
                  <a:lnTo>
                    <a:pt x="2279" y="967"/>
                  </a:lnTo>
                  <a:cubicBezTo>
                    <a:pt x="2260" y="938"/>
                    <a:pt x="2241" y="919"/>
                    <a:pt x="2212" y="900"/>
                  </a:cubicBezTo>
                  <a:lnTo>
                    <a:pt x="1058" y="140"/>
                  </a:lnTo>
                  <a:cubicBezTo>
                    <a:pt x="1039" y="131"/>
                    <a:pt x="1010" y="121"/>
                    <a:pt x="981" y="111"/>
                  </a:cubicBezTo>
                  <a:lnTo>
                    <a:pt x="260" y="6"/>
                  </a:lnTo>
                  <a:cubicBezTo>
                    <a:pt x="245" y="2"/>
                    <a:pt x="230" y="0"/>
                    <a:pt x="215" y="0"/>
                  </a:cubicBezTo>
                  <a:close/>
                </a:path>
              </a:pathLst>
            </a:custGeom>
            <a:solidFill>
              <a:srgbClr val="C0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5" name="Google Shape;23495;p82"/>
            <p:cNvSpPr/>
            <p:nvPr/>
          </p:nvSpPr>
          <p:spPr>
            <a:xfrm>
              <a:off x="6908624" y="2475941"/>
              <a:ext cx="43694" cy="33998"/>
            </a:xfrm>
            <a:custGeom>
              <a:avLst/>
              <a:gdLst/>
              <a:ahLst/>
              <a:cxnLst/>
              <a:rect l="l" t="t" r="r" b="b"/>
              <a:pathLst>
                <a:path w="1672" h="1301" extrusionOk="0">
                  <a:moveTo>
                    <a:pt x="280" y="0"/>
                  </a:moveTo>
                  <a:cubicBezTo>
                    <a:pt x="50" y="0"/>
                    <a:pt x="1" y="361"/>
                    <a:pt x="258" y="407"/>
                  </a:cubicBezTo>
                  <a:lnTo>
                    <a:pt x="440" y="435"/>
                  </a:lnTo>
                  <a:lnTo>
                    <a:pt x="248" y="580"/>
                  </a:lnTo>
                  <a:cubicBezTo>
                    <a:pt x="200" y="608"/>
                    <a:pt x="200" y="676"/>
                    <a:pt x="248" y="705"/>
                  </a:cubicBezTo>
                  <a:lnTo>
                    <a:pt x="1152" y="1301"/>
                  </a:lnTo>
                  <a:lnTo>
                    <a:pt x="1671" y="503"/>
                  </a:lnTo>
                  <a:lnTo>
                    <a:pt x="1123" y="137"/>
                  </a:lnTo>
                  <a:cubicBezTo>
                    <a:pt x="1094" y="128"/>
                    <a:pt x="1075" y="118"/>
                    <a:pt x="1036" y="108"/>
                  </a:cubicBezTo>
                  <a:lnTo>
                    <a:pt x="315" y="3"/>
                  </a:lnTo>
                  <a:cubicBezTo>
                    <a:pt x="303" y="1"/>
                    <a:pt x="292" y="0"/>
                    <a:pt x="28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496" name="Google Shape;23496;p82"/>
          <p:cNvGrpSpPr/>
          <p:nvPr/>
        </p:nvGrpSpPr>
        <p:grpSpPr>
          <a:xfrm>
            <a:off x="7676859" y="2683134"/>
            <a:ext cx="480837" cy="398433"/>
            <a:chOff x="5757644" y="2012350"/>
            <a:chExt cx="360628" cy="298825"/>
          </a:xfrm>
        </p:grpSpPr>
        <p:sp>
          <p:nvSpPr>
            <p:cNvPr id="23497" name="Google Shape;23497;p82"/>
            <p:cNvSpPr/>
            <p:nvPr/>
          </p:nvSpPr>
          <p:spPr>
            <a:xfrm>
              <a:off x="5768698" y="2012350"/>
              <a:ext cx="338259" cy="164164"/>
            </a:xfrm>
            <a:custGeom>
              <a:avLst/>
              <a:gdLst/>
              <a:ahLst/>
              <a:cxnLst/>
              <a:rect l="l" t="t" r="r" b="b"/>
              <a:pathLst>
                <a:path w="12944" h="6282" extrusionOk="0">
                  <a:moveTo>
                    <a:pt x="111" y="0"/>
                  </a:moveTo>
                  <a:cubicBezTo>
                    <a:pt x="50" y="0"/>
                    <a:pt x="1" y="54"/>
                    <a:pt x="1" y="116"/>
                  </a:cubicBezTo>
                  <a:lnTo>
                    <a:pt x="1" y="6165"/>
                  </a:lnTo>
                  <a:cubicBezTo>
                    <a:pt x="1" y="6235"/>
                    <a:pt x="49" y="6282"/>
                    <a:pt x="109" y="6282"/>
                  </a:cubicBezTo>
                  <a:cubicBezTo>
                    <a:pt x="114" y="6282"/>
                    <a:pt x="120" y="6281"/>
                    <a:pt x="126" y="6280"/>
                  </a:cubicBezTo>
                  <a:cubicBezTo>
                    <a:pt x="2231" y="5953"/>
                    <a:pt x="4354" y="5790"/>
                    <a:pt x="6476" y="5790"/>
                  </a:cubicBezTo>
                  <a:cubicBezTo>
                    <a:pt x="8597" y="5790"/>
                    <a:pt x="10718" y="5953"/>
                    <a:pt x="12819" y="6280"/>
                  </a:cubicBezTo>
                  <a:cubicBezTo>
                    <a:pt x="12824" y="6281"/>
                    <a:pt x="12830" y="6282"/>
                    <a:pt x="12836" y="6282"/>
                  </a:cubicBezTo>
                  <a:cubicBezTo>
                    <a:pt x="12895" y="6282"/>
                    <a:pt x="12944" y="6235"/>
                    <a:pt x="12944" y="6165"/>
                  </a:cubicBezTo>
                  <a:lnTo>
                    <a:pt x="12944" y="116"/>
                  </a:lnTo>
                  <a:cubicBezTo>
                    <a:pt x="12944" y="54"/>
                    <a:pt x="12894" y="0"/>
                    <a:pt x="12833" y="0"/>
                  </a:cubicBezTo>
                  <a:cubicBezTo>
                    <a:pt x="12829" y="0"/>
                    <a:pt x="12824" y="0"/>
                    <a:pt x="12819" y="1"/>
                  </a:cubicBezTo>
                  <a:cubicBezTo>
                    <a:pt x="10722" y="328"/>
                    <a:pt x="8597" y="491"/>
                    <a:pt x="6472" y="501"/>
                  </a:cubicBezTo>
                  <a:cubicBezTo>
                    <a:pt x="4347" y="491"/>
                    <a:pt x="2231" y="328"/>
                    <a:pt x="126" y="1"/>
                  </a:cubicBezTo>
                  <a:cubicBezTo>
                    <a:pt x="121" y="0"/>
                    <a:pt x="116" y="0"/>
                    <a:pt x="111" y="0"/>
                  </a:cubicBezTo>
                  <a:close/>
                </a:path>
              </a:pathLst>
            </a:custGeom>
            <a:solidFill>
              <a:srgbClr val="DEE5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8" name="Google Shape;23498;p82"/>
            <p:cNvSpPr/>
            <p:nvPr/>
          </p:nvSpPr>
          <p:spPr>
            <a:xfrm>
              <a:off x="5790571" y="2037934"/>
              <a:ext cx="294775" cy="113180"/>
            </a:xfrm>
            <a:custGeom>
              <a:avLst/>
              <a:gdLst/>
              <a:ahLst/>
              <a:cxnLst/>
              <a:rect l="l" t="t" r="r" b="b"/>
              <a:pathLst>
                <a:path w="11280" h="4331" extrusionOk="0">
                  <a:moveTo>
                    <a:pt x="182" y="0"/>
                  </a:moveTo>
                  <a:cubicBezTo>
                    <a:pt x="80" y="0"/>
                    <a:pt x="0" y="90"/>
                    <a:pt x="0" y="195"/>
                  </a:cubicBezTo>
                  <a:lnTo>
                    <a:pt x="0" y="4138"/>
                  </a:lnTo>
                  <a:cubicBezTo>
                    <a:pt x="0" y="4247"/>
                    <a:pt x="87" y="4331"/>
                    <a:pt x="194" y="4331"/>
                  </a:cubicBezTo>
                  <a:cubicBezTo>
                    <a:pt x="200" y="4331"/>
                    <a:pt x="206" y="4331"/>
                    <a:pt x="212" y="4330"/>
                  </a:cubicBezTo>
                  <a:cubicBezTo>
                    <a:pt x="2015" y="4095"/>
                    <a:pt x="3827" y="3977"/>
                    <a:pt x="5639" y="3977"/>
                  </a:cubicBezTo>
                  <a:cubicBezTo>
                    <a:pt x="7450" y="3977"/>
                    <a:pt x="9260" y="4095"/>
                    <a:pt x="11059" y="4330"/>
                  </a:cubicBezTo>
                  <a:cubicBezTo>
                    <a:pt x="11064" y="4331"/>
                    <a:pt x="11070" y="4331"/>
                    <a:pt x="11076" y="4331"/>
                  </a:cubicBezTo>
                  <a:cubicBezTo>
                    <a:pt x="11184" y="4331"/>
                    <a:pt x="11280" y="4247"/>
                    <a:pt x="11280" y="4138"/>
                  </a:cubicBezTo>
                  <a:lnTo>
                    <a:pt x="11280" y="195"/>
                  </a:lnTo>
                  <a:cubicBezTo>
                    <a:pt x="11280" y="90"/>
                    <a:pt x="11191" y="0"/>
                    <a:pt x="11088" y="0"/>
                  </a:cubicBezTo>
                  <a:cubicBezTo>
                    <a:pt x="11078" y="0"/>
                    <a:pt x="11069" y="1"/>
                    <a:pt x="11059" y="3"/>
                  </a:cubicBezTo>
                  <a:cubicBezTo>
                    <a:pt x="9260" y="234"/>
                    <a:pt x="7453" y="349"/>
                    <a:pt x="5635" y="349"/>
                  </a:cubicBezTo>
                  <a:cubicBezTo>
                    <a:pt x="3827" y="349"/>
                    <a:pt x="2010" y="234"/>
                    <a:pt x="212" y="3"/>
                  </a:cubicBezTo>
                  <a:cubicBezTo>
                    <a:pt x="202" y="1"/>
                    <a:pt x="192" y="0"/>
                    <a:pt x="182" y="0"/>
                  </a:cubicBezTo>
                  <a:close/>
                </a:path>
              </a:pathLst>
            </a:custGeom>
            <a:solidFill>
              <a:srgbClr val="F4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499" name="Google Shape;23499;p82"/>
            <p:cNvSpPr/>
            <p:nvPr/>
          </p:nvSpPr>
          <p:spPr>
            <a:xfrm>
              <a:off x="5871738"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0" name="Google Shape;23500;p82"/>
            <p:cNvSpPr/>
            <p:nvPr/>
          </p:nvSpPr>
          <p:spPr>
            <a:xfrm>
              <a:off x="5805649" y="2201837"/>
              <a:ext cx="66115" cy="55819"/>
            </a:xfrm>
            <a:custGeom>
              <a:avLst/>
              <a:gdLst/>
              <a:ahLst/>
              <a:cxnLst/>
              <a:rect l="l" t="t" r="r" b="b"/>
              <a:pathLst>
                <a:path w="2530" h="2136" extrusionOk="0">
                  <a:moveTo>
                    <a:pt x="692" y="1"/>
                  </a:moveTo>
                  <a:cubicBezTo>
                    <a:pt x="308" y="1"/>
                    <a:pt x="0" y="308"/>
                    <a:pt x="0" y="693"/>
                  </a:cubicBezTo>
                  <a:lnTo>
                    <a:pt x="0" y="2135"/>
                  </a:lnTo>
                  <a:lnTo>
                    <a:pt x="2529" y="2135"/>
                  </a:lnTo>
                  <a:lnTo>
                    <a:pt x="2529" y="693"/>
                  </a:lnTo>
                  <a:cubicBezTo>
                    <a:pt x="2529" y="308"/>
                    <a:pt x="2221"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1" name="Google Shape;23501;p82"/>
            <p:cNvSpPr/>
            <p:nvPr/>
          </p:nvSpPr>
          <p:spPr>
            <a:xfrm>
              <a:off x="5937828" y="2201837"/>
              <a:ext cx="66350" cy="55819"/>
            </a:xfrm>
            <a:custGeom>
              <a:avLst/>
              <a:gdLst/>
              <a:ahLst/>
              <a:cxnLst/>
              <a:rect l="l" t="t" r="r" b="b"/>
              <a:pathLst>
                <a:path w="2539" h="2136" extrusionOk="0">
                  <a:moveTo>
                    <a:pt x="702" y="1"/>
                  </a:moveTo>
                  <a:cubicBezTo>
                    <a:pt x="317" y="1"/>
                    <a:pt x="0" y="308"/>
                    <a:pt x="10" y="693"/>
                  </a:cubicBezTo>
                  <a:lnTo>
                    <a:pt x="10" y="2135"/>
                  </a:lnTo>
                  <a:lnTo>
                    <a:pt x="2539" y="2135"/>
                  </a:lnTo>
                  <a:lnTo>
                    <a:pt x="2539" y="693"/>
                  </a:lnTo>
                  <a:cubicBezTo>
                    <a:pt x="2539" y="308"/>
                    <a:pt x="2231" y="1"/>
                    <a:pt x="184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2" name="Google Shape;23502;p82"/>
            <p:cNvSpPr/>
            <p:nvPr/>
          </p:nvSpPr>
          <p:spPr>
            <a:xfrm>
              <a:off x="6004152" y="2201837"/>
              <a:ext cx="66115" cy="55819"/>
            </a:xfrm>
            <a:custGeom>
              <a:avLst/>
              <a:gdLst/>
              <a:ahLst/>
              <a:cxnLst/>
              <a:rect l="l" t="t" r="r" b="b"/>
              <a:pathLst>
                <a:path w="2530" h="2136" extrusionOk="0">
                  <a:moveTo>
                    <a:pt x="693" y="1"/>
                  </a:moveTo>
                  <a:cubicBezTo>
                    <a:pt x="308" y="1"/>
                    <a:pt x="1" y="308"/>
                    <a:pt x="1" y="693"/>
                  </a:cubicBezTo>
                  <a:lnTo>
                    <a:pt x="1" y="2135"/>
                  </a:lnTo>
                  <a:lnTo>
                    <a:pt x="2530" y="2135"/>
                  </a:lnTo>
                  <a:lnTo>
                    <a:pt x="2530" y="693"/>
                  </a:lnTo>
                  <a:cubicBezTo>
                    <a:pt x="2530" y="308"/>
                    <a:pt x="2222" y="1"/>
                    <a:pt x="1837"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3" name="Google Shape;23503;p82"/>
            <p:cNvSpPr/>
            <p:nvPr/>
          </p:nvSpPr>
          <p:spPr>
            <a:xfrm>
              <a:off x="6020485" y="2201837"/>
              <a:ext cx="49782" cy="55558"/>
            </a:xfrm>
            <a:custGeom>
              <a:avLst/>
              <a:gdLst/>
              <a:ahLst/>
              <a:cxnLst/>
              <a:rect l="l" t="t" r="r" b="b"/>
              <a:pathLst>
                <a:path w="1905" h="2126" extrusionOk="0">
                  <a:moveTo>
                    <a:pt x="1" y="1"/>
                  </a:moveTo>
                  <a:cubicBezTo>
                    <a:pt x="357" y="39"/>
                    <a:pt x="635"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4" name="Google Shape;23504;p82"/>
            <p:cNvSpPr/>
            <p:nvPr/>
          </p:nvSpPr>
          <p:spPr>
            <a:xfrm>
              <a:off x="5954396"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5" name="Google Shape;23505;p82"/>
            <p:cNvSpPr/>
            <p:nvPr/>
          </p:nvSpPr>
          <p:spPr>
            <a:xfrm>
              <a:off x="5888071" y="2201837"/>
              <a:ext cx="49782" cy="55558"/>
            </a:xfrm>
            <a:custGeom>
              <a:avLst/>
              <a:gdLst/>
              <a:ahLst/>
              <a:cxnLst/>
              <a:rect l="l" t="t" r="r" b="b"/>
              <a:pathLst>
                <a:path w="1905" h="2126" extrusionOk="0">
                  <a:moveTo>
                    <a:pt x="0" y="1"/>
                  </a:moveTo>
                  <a:cubicBezTo>
                    <a:pt x="356" y="39"/>
                    <a:pt x="625" y="337"/>
                    <a:pt x="625" y="693"/>
                  </a:cubicBezTo>
                  <a:lnTo>
                    <a:pt x="625" y="2126"/>
                  </a:lnTo>
                  <a:lnTo>
                    <a:pt x="1904" y="2126"/>
                  </a:lnTo>
                  <a:lnTo>
                    <a:pt x="1904" y="693"/>
                  </a:lnTo>
                  <a:cubicBezTo>
                    <a:pt x="1904" y="308"/>
                    <a:pt x="158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6" name="Google Shape;23506;p82"/>
            <p:cNvSpPr/>
            <p:nvPr/>
          </p:nvSpPr>
          <p:spPr>
            <a:xfrm>
              <a:off x="5822217" y="2201837"/>
              <a:ext cx="49782" cy="55558"/>
            </a:xfrm>
            <a:custGeom>
              <a:avLst/>
              <a:gdLst/>
              <a:ahLst/>
              <a:cxnLst/>
              <a:rect l="l" t="t" r="r" b="b"/>
              <a:pathLst>
                <a:path w="1905" h="2126" extrusionOk="0">
                  <a:moveTo>
                    <a:pt x="1" y="1"/>
                  </a:moveTo>
                  <a:cubicBezTo>
                    <a:pt x="357" y="39"/>
                    <a:pt x="626" y="337"/>
                    <a:pt x="635" y="693"/>
                  </a:cubicBezTo>
                  <a:lnTo>
                    <a:pt x="635" y="2126"/>
                  </a:lnTo>
                  <a:lnTo>
                    <a:pt x="1905" y="2126"/>
                  </a:lnTo>
                  <a:lnTo>
                    <a:pt x="1905" y="693"/>
                  </a:lnTo>
                  <a:cubicBezTo>
                    <a:pt x="1905" y="308"/>
                    <a:pt x="1597" y="1"/>
                    <a:pt x="1212"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7" name="Google Shape;23507;p82"/>
            <p:cNvSpPr/>
            <p:nvPr/>
          </p:nvSpPr>
          <p:spPr>
            <a:xfrm>
              <a:off x="5772461" y="2240539"/>
              <a:ext cx="66115" cy="55819"/>
            </a:xfrm>
            <a:custGeom>
              <a:avLst/>
              <a:gdLst/>
              <a:ahLst/>
              <a:cxnLst/>
              <a:rect l="l" t="t" r="r" b="b"/>
              <a:pathLst>
                <a:path w="2530" h="2136" extrusionOk="0">
                  <a:moveTo>
                    <a:pt x="693" y="0"/>
                  </a:moveTo>
                  <a:cubicBezTo>
                    <a:pt x="309" y="0"/>
                    <a:pt x="1" y="318"/>
                    <a:pt x="1" y="702"/>
                  </a:cubicBezTo>
                  <a:lnTo>
                    <a:pt x="1" y="2135"/>
                  </a:lnTo>
                  <a:lnTo>
                    <a:pt x="2530" y="2135"/>
                  </a:lnTo>
                  <a:lnTo>
                    <a:pt x="2530" y="702"/>
                  </a:lnTo>
                  <a:cubicBezTo>
                    <a:pt x="2530"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8" name="Google Shape;23508;p82"/>
            <p:cNvSpPr/>
            <p:nvPr/>
          </p:nvSpPr>
          <p:spPr>
            <a:xfrm>
              <a:off x="5838550" y="2240539"/>
              <a:ext cx="66377" cy="55819"/>
            </a:xfrm>
            <a:custGeom>
              <a:avLst/>
              <a:gdLst/>
              <a:ahLst/>
              <a:cxnLst/>
              <a:rect l="l" t="t" r="r" b="b"/>
              <a:pathLst>
                <a:path w="2540" h="2136" extrusionOk="0">
                  <a:moveTo>
                    <a:pt x="703" y="0"/>
                  </a:moveTo>
                  <a:cubicBezTo>
                    <a:pt x="318" y="0"/>
                    <a:pt x="1" y="318"/>
                    <a:pt x="1" y="702"/>
                  </a:cubicBezTo>
                  <a:lnTo>
                    <a:pt x="1" y="2135"/>
                  </a:lnTo>
                  <a:lnTo>
                    <a:pt x="2539" y="2135"/>
                  </a:lnTo>
                  <a:lnTo>
                    <a:pt x="2539" y="702"/>
                  </a:lnTo>
                  <a:cubicBezTo>
                    <a:pt x="2539" y="318"/>
                    <a:pt x="2232" y="0"/>
                    <a:pt x="184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09" name="Google Shape;23509;p82"/>
            <p:cNvSpPr/>
            <p:nvPr/>
          </p:nvSpPr>
          <p:spPr>
            <a:xfrm>
              <a:off x="5904901" y="2240539"/>
              <a:ext cx="66115" cy="55819"/>
            </a:xfrm>
            <a:custGeom>
              <a:avLst/>
              <a:gdLst/>
              <a:ahLst/>
              <a:cxnLst/>
              <a:rect l="l" t="t" r="r" b="b"/>
              <a:pathLst>
                <a:path w="2530" h="2136" extrusionOk="0">
                  <a:moveTo>
                    <a:pt x="693" y="0"/>
                  </a:moveTo>
                  <a:cubicBezTo>
                    <a:pt x="308" y="0"/>
                    <a:pt x="0" y="318"/>
                    <a:pt x="0" y="702"/>
                  </a:cubicBezTo>
                  <a:lnTo>
                    <a:pt x="0" y="2135"/>
                  </a:lnTo>
                  <a:lnTo>
                    <a:pt x="2529" y="2135"/>
                  </a:lnTo>
                  <a:lnTo>
                    <a:pt x="2529" y="702"/>
                  </a:lnTo>
                  <a:cubicBezTo>
                    <a:pt x="252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0" name="Google Shape;23510;p82"/>
            <p:cNvSpPr/>
            <p:nvPr/>
          </p:nvSpPr>
          <p:spPr>
            <a:xfrm>
              <a:off x="5970990" y="2240539"/>
              <a:ext cx="66377" cy="55819"/>
            </a:xfrm>
            <a:custGeom>
              <a:avLst/>
              <a:gdLst/>
              <a:ahLst/>
              <a:cxnLst/>
              <a:rect l="l" t="t" r="r" b="b"/>
              <a:pathLst>
                <a:path w="2540" h="2136" extrusionOk="0">
                  <a:moveTo>
                    <a:pt x="702" y="0"/>
                  </a:moveTo>
                  <a:cubicBezTo>
                    <a:pt x="318" y="0"/>
                    <a:pt x="0" y="318"/>
                    <a:pt x="0" y="702"/>
                  </a:cubicBezTo>
                  <a:lnTo>
                    <a:pt x="0" y="2135"/>
                  </a:lnTo>
                  <a:lnTo>
                    <a:pt x="2539" y="2135"/>
                  </a:lnTo>
                  <a:lnTo>
                    <a:pt x="2539" y="702"/>
                  </a:lnTo>
                  <a:cubicBezTo>
                    <a:pt x="2539" y="318"/>
                    <a:pt x="2222"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1" name="Google Shape;23511;p82"/>
            <p:cNvSpPr/>
            <p:nvPr/>
          </p:nvSpPr>
          <p:spPr>
            <a:xfrm>
              <a:off x="6037340" y="2240539"/>
              <a:ext cx="66115" cy="55819"/>
            </a:xfrm>
            <a:custGeom>
              <a:avLst/>
              <a:gdLst/>
              <a:ahLst/>
              <a:cxnLst/>
              <a:rect l="l" t="t" r="r" b="b"/>
              <a:pathLst>
                <a:path w="2530" h="2136" extrusionOk="0">
                  <a:moveTo>
                    <a:pt x="692" y="0"/>
                  </a:moveTo>
                  <a:cubicBezTo>
                    <a:pt x="308" y="0"/>
                    <a:pt x="0" y="318"/>
                    <a:pt x="0" y="702"/>
                  </a:cubicBezTo>
                  <a:lnTo>
                    <a:pt x="0" y="2135"/>
                  </a:lnTo>
                  <a:lnTo>
                    <a:pt x="2529" y="2135"/>
                  </a:lnTo>
                  <a:lnTo>
                    <a:pt x="2529" y="702"/>
                  </a:lnTo>
                  <a:cubicBezTo>
                    <a:pt x="2529" y="318"/>
                    <a:pt x="2221" y="0"/>
                    <a:pt x="183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2" name="Google Shape;23512;p82"/>
            <p:cNvSpPr/>
            <p:nvPr/>
          </p:nvSpPr>
          <p:spPr>
            <a:xfrm>
              <a:off x="6053673" y="2240539"/>
              <a:ext cx="49782" cy="55819"/>
            </a:xfrm>
            <a:custGeom>
              <a:avLst/>
              <a:gdLst/>
              <a:ahLst/>
              <a:cxnLst/>
              <a:rect l="l" t="t" r="r" b="b"/>
              <a:pathLst>
                <a:path w="1905" h="2136" extrusionOk="0">
                  <a:moveTo>
                    <a:pt x="0" y="0"/>
                  </a:moveTo>
                  <a:cubicBezTo>
                    <a:pt x="356" y="39"/>
                    <a:pt x="635" y="337"/>
                    <a:pt x="635" y="693"/>
                  </a:cubicBezTo>
                  <a:lnTo>
                    <a:pt x="635" y="2135"/>
                  </a:lnTo>
                  <a:lnTo>
                    <a:pt x="1904" y="2135"/>
                  </a:lnTo>
                  <a:lnTo>
                    <a:pt x="1904" y="702"/>
                  </a:lnTo>
                  <a:cubicBezTo>
                    <a:pt x="1904" y="318"/>
                    <a:pt x="1596"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3" name="Google Shape;23513;p82"/>
            <p:cNvSpPr/>
            <p:nvPr/>
          </p:nvSpPr>
          <p:spPr>
            <a:xfrm>
              <a:off x="5987584" y="2240539"/>
              <a:ext cx="49782" cy="55819"/>
            </a:xfrm>
            <a:custGeom>
              <a:avLst/>
              <a:gdLst/>
              <a:ahLst/>
              <a:cxnLst/>
              <a:rect l="l" t="t" r="r" b="b"/>
              <a:pathLst>
                <a:path w="1905" h="2136" extrusionOk="0">
                  <a:moveTo>
                    <a:pt x="0" y="0"/>
                  </a:moveTo>
                  <a:cubicBezTo>
                    <a:pt x="356" y="39"/>
                    <a:pt x="625" y="337"/>
                    <a:pt x="625" y="693"/>
                  </a:cubicBezTo>
                  <a:lnTo>
                    <a:pt x="625"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4" name="Google Shape;23514;p82"/>
            <p:cNvSpPr/>
            <p:nvPr/>
          </p:nvSpPr>
          <p:spPr>
            <a:xfrm>
              <a:off x="5921233" y="2240539"/>
              <a:ext cx="49782" cy="55819"/>
            </a:xfrm>
            <a:custGeom>
              <a:avLst/>
              <a:gdLst/>
              <a:ahLst/>
              <a:cxnLst/>
              <a:rect l="l" t="t" r="r" b="b"/>
              <a:pathLst>
                <a:path w="1905" h="2136" extrusionOk="0">
                  <a:moveTo>
                    <a:pt x="0" y="0"/>
                  </a:moveTo>
                  <a:cubicBezTo>
                    <a:pt x="356" y="39"/>
                    <a:pt x="626" y="337"/>
                    <a:pt x="626" y="693"/>
                  </a:cubicBezTo>
                  <a:lnTo>
                    <a:pt x="626" y="2135"/>
                  </a:lnTo>
                  <a:lnTo>
                    <a:pt x="1904" y="2135"/>
                  </a:lnTo>
                  <a:lnTo>
                    <a:pt x="1904" y="702"/>
                  </a:lnTo>
                  <a:cubicBezTo>
                    <a:pt x="1904" y="318"/>
                    <a:pt x="1587" y="0"/>
                    <a:pt x="120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5" name="Google Shape;23515;p82"/>
            <p:cNvSpPr/>
            <p:nvPr/>
          </p:nvSpPr>
          <p:spPr>
            <a:xfrm>
              <a:off x="5854883" y="2240539"/>
              <a:ext cx="49782" cy="55819"/>
            </a:xfrm>
            <a:custGeom>
              <a:avLst/>
              <a:gdLst/>
              <a:ahLst/>
              <a:cxnLst/>
              <a:rect l="l" t="t" r="r" b="b"/>
              <a:pathLst>
                <a:path w="1905" h="2136" extrusionOk="0">
                  <a:moveTo>
                    <a:pt x="1" y="0"/>
                  </a:moveTo>
                  <a:cubicBezTo>
                    <a:pt x="357" y="39"/>
                    <a:pt x="636" y="337"/>
                    <a:pt x="636" y="693"/>
                  </a:cubicBezTo>
                  <a:lnTo>
                    <a:pt x="636" y="2135"/>
                  </a:lnTo>
                  <a:lnTo>
                    <a:pt x="1905" y="2135"/>
                  </a:lnTo>
                  <a:lnTo>
                    <a:pt x="1905" y="702"/>
                  </a:lnTo>
                  <a:cubicBezTo>
                    <a:pt x="1905" y="318"/>
                    <a:pt x="1597" y="0"/>
                    <a:pt x="1212"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6" name="Google Shape;23516;p82"/>
            <p:cNvSpPr/>
            <p:nvPr/>
          </p:nvSpPr>
          <p:spPr>
            <a:xfrm>
              <a:off x="5788794" y="2240539"/>
              <a:ext cx="49782" cy="55819"/>
            </a:xfrm>
            <a:custGeom>
              <a:avLst/>
              <a:gdLst/>
              <a:ahLst/>
              <a:cxnLst/>
              <a:rect l="l" t="t" r="r" b="b"/>
              <a:pathLst>
                <a:path w="1905" h="2136" extrusionOk="0">
                  <a:moveTo>
                    <a:pt x="1" y="0"/>
                  </a:moveTo>
                  <a:cubicBezTo>
                    <a:pt x="357" y="39"/>
                    <a:pt x="626" y="337"/>
                    <a:pt x="626" y="693"/>
                  </a:cubicBezTo>
                  <a:lnTo>
                    <a:pt x="626" y="2135"/>
                  </a:lnTo>
                  <a:lnTo>
                    <a:pt x="1905" y="2135"/>
                  </a:lnTo>
                  <a:lnTo>
                    <a:pt x="1905" y="702"/>
                  </a:lnTo>
                  <a:cubicBezTo>
                    <a:pt x="1905" y="318"/>
                    <a:pt x="1587" y="0"/>
                    <a:pt x="1203" y="0"/>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7" name="Google Shape;23517;p82"/>
            <p:cNvSpPr/>
            <p:nvPr/>
          </p:nvSpPr>
          <p:spPr>
            <a:xfrm>
              <a:off x="5757644" y="2292308"/>
              <a:ext cx="360628" cy="18868"/>
            </a:xfrm>
            <a:custGeom>
              <a:avLst/>
              <a:gdLst/>
              <a:ahLst/>
              <a:cxnLst/>
              <a:rect l="l" t="t" r="r" b="b"/>
              <a:pathLst>
                <a:path w="13800" h="722" extrusionOk="0">
                  <a:moveTo>
                    <a:pt x="49" y="0"/>
                  </a:moveTo>
                  <a:cubicBezTo>
                    <a:pt x="20" y="0"/>
                    <a:pt x="0" y="20"/>
                    <a:pt x="0" y="48"/>
                  </a:cubicBez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18" name="Google Shape;23518;p82"/>
            <p:cNvSpPr/>
            <p:nvPr/>
          </p:nvSpPr>
          <p:spPr>
            <a:xfrm>
              <a:off x="5757644" y="2292308"/>
              <a:ext cx="360628" cy="18868"/>
            </a:xfrm>
            <a:custGeom>
              <a:avLst/>
              <a:gdLst/>
              <a:ahLst/>
              <a:cxnLst/>
              <a:rect l="l" t="t" r="r" b="b"/>
              <a:pathLst>
                <a:path w="13800" h="722" extrusionOk="0">
                  <a:moveTo>
                    <a:pt x="12347" y="0"/>
                  </a:moveTo>
                  <a:lnTo>
                    <a:pt x="12347" y="443"/>
                  </a:lnTo>
                  <a:cubicBezTo>
                    <a:pt x="12347" y="472"/>
                    <a:pt x="12328" y="491"/>
                    <a:pt x="12299" y="491"/>
                  </a:cubicBezTo>
                  <a:lnTo>
                    <a:pt x="0" y="491"/>
                  </a:lnTo>
                  <a:lnTo>
                    <a:pt x="0" y="673"/>
                  </a:lnTo>
                  <a:cubicBezTo>
                    <a:pt x="0" y="702"/>
                    <a:pt x="20" y="722"/>
                    <a:pt x="49" y="722"/>
                  </a:cubicBezTo>
                  <a:lnTo>
                    <a:pt x="13742" y="722"/>
                  </a:lnTo>
                  <a:cubicBezTo>
                    <a:pt x="13771" y="722"/>
                    <a:pt x="13799" y="702"/>
                    <a:pt x="13799" y="673"/>
                  </a:cubicBezTo>
                  <a:lnTo>
                    <a:pt x="13799" y="48"/>
                  </a:lnTo>
                  <a:cubicBezTo>
                    <a:pt x="13799" y="20"/>
                    <a:pt x="13771" y="0"/>
                    <a:pt x="13742"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19" name="Google Shape;23519;p82"/>
          <p:cNvGrpSpPr/>
          <p:nvPr/>
        </p:nvGrpSpPr>
        <p:grpSpPr>
          <a:xfrm>
            <a:off x="7090167" y="2644633"/>
            <a:ext cx="480837" cy="475785"/>
            <a:chOff x="5317625" y="1983474"/>
            <a:chExt cx="360628" cy="356839"/>
          </a:xfrm>
        </p:grpSpPr>
        <p:sp>
          <p:nvSpPr>
            <p:cNvPr id="23520" name="Google Shape;23520;p82"/>
            <p:cNvSpPr/>
            <p:nvPr/>
          </p:nvSpPr>
          <p:spPr>
            <a:xfrm>
              <a:off x="5642295" y="2050817"/>
              <a:ext cx="22134" cy="199051"/>
            </a:xfrm>
            <a:custGeom>
              <a:avLst/>
              <a:gdLst/>
              <a:ahLst/>
              <a:cxnLst/>
              <a:rect l="l" t="t" r="r" b="b"/>
              <a:pathLst>
                <a:path w="847" h="7617" extrusionOk="0">
                  <a:moveTo>
                    <a:pt x="1" y="0"/>
                  </a:moveTo>
                  <a:lnTo>
                    <a:pt x="1" y="7616"/>
                  </a:lnTo>
                  <a:lnTo>
                    <a:pt x="847" y="7616"/>
                  </a:lnTo>
                  <a:lnTo>
                    <a:pt x="84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1" name="Google Shape;23521;p82"/>
            <p:cNvSpPr/>
            <p:nvPr/>
          </p:nvSpPr>
          <p:spPr>
            <a:xfrm>
              <a:off x="5653349" y="2050817"/>
              <a:ext cx="10845" cy="199051"/>
            </a:xfrm>
            <a:custGeom>
              <a:avLst/>
              <a:gdLst/>
              <a:ahLst/>
              <a:cxnLst/>
              <a:rect l="l" t="t" r="r" b="b"/>
              <a:pathLst>
                <a:path w="415" h="7617" extrusionOk="0">
                  <a:moveTo>
                    <a:pt x="1" y="0"/>
                  </a:moveTo>
                  <a:lnTo>
                    <a:pt x="1" y="7616"/>
                  </a:lnTo>
                  <a:lnTo>
                    <a:pt x="414" y="7616"/>
                  </a:lnTo>
                  <a:lnTo>
                    <a:pt x="414"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2" name="Google Shape;23522;p82"/>
            <p:cNvSpPr/>
            <p:nvPr/>
          </p:nvSpPr>
          <p:spPr>
            <a:xfrm>
              <a:off x="5635762" y="2216419"/>
              <a:ext cx="35200" cy="123894"/>
            </a:xfrm>
            <a:custGeom>
              <a:avLst/>
              <a:gdLst/>
              <a:ahLst/>
              <a:cxnLst/>
              <a:rect l="l" t="t" r="r" b="b"/>
              <a:pathLst>
                <a:path w="1347" h="4741" extrusionOk="0">
                  <a:moveTo>
                    <a:pt x="260" y="0"/>
                  </a:moveTo>
                  <a:lnTo>
                    <a:pt x="20" y="4356"/>
                  </a:lnTo>
                  <a:cubicBezTo>
                    <a:pt x="1" y="4568"/>
                    <a:pt x="174" y="4741"/>
                    <a:pt x="376" y="4741"/>
                  </a:cubicBezTo>
                  <a:lnTo>
                    <a:pt x="972" y="4741"/>
                  </a:lnTo>
                  <a:cubicBezTo>
                    <a:pt x="1183" y="4741"/>
                    <a:pt x="1347" y="4568"/>
                    <a:pt x="1337" y="4356"/>
                  </a:cubicBezTo>
                  <a:lnTo>
                    <a:pt x="1097" y="0"/>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3" name="Google Shape;23523;p82"/>
            <p:cNvSpPr/>
            <p:nvPr/>
          </p:nvSpPr>
          <p:spPr>
            <a:xfrm>
              <a:off x="5630980" y="2036732"/>
              <a:ext cx="47274" cy="36220"/>
            </a:xfrm>
            <a:custGeom>
              <a:avLst/>
              <a:gdLst/>
              <a:ahLst/>
              <a:cxnLst/>
              <a:rect l="l" t="t" r="r" b="b"/>
              <a:pathLst>
                <a:path w="1809" h="1386" extrusionOk="0">
                  <a:moveTo>
                    <a:pt x="1" y="1"/>
                  </a:moveTo>
                  <a:lnTo>
                    <a:pt x="1" y="1386"/>
                  </a:lnTo>
                  <a:lnTo>
                    <a:pt x="1155" y="1386"/>
                  </a:lnTo>
                  <a:cubicBezTo>
                    <a:pt x="1511" y="1386"/>
                    <a:pt x="1809" y="1097"/>
                    <a:pt x="1809" y="741"/>
                  </a:cubicBezTo>
                  <a:lnTo>
                    <a:pt x="1809" y="655"/>
                  </a:lnTo>
                  <a:cubicBezTo>
                    <a:pt x="1809" y="299"/>
                    <a:pt x="1520" y="1"/>
                    <a:pt x="1155"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4" name="Google Shape;23524;p82"/>
            <p:cNvSpPr/>
            <p:nvPr/>
          </p:nvSpPr>
          <p:spPr>
            <a:xfrm>
              <a:off x="5461380" y="1986740"/>
              <a:ext cx="48267" cy="48267"/>
            </a:xfrm>
            <a:custGeom>
              <a:avLst/>
              <a:gdLst/>
              <a:ahLst/>
              <a:cxnLst/>
              <a:rect l="l" t="t" r="r" b="b"/>
              <a:pathLst>
                <a:path w="1847" h="1847" extrusionOk="0">
                  <a:moveTo>
                    <a:pt x="923" y="0"/>
                  </a:moveTo>
                  <a:cubicBezTo>
                    <a:pt x="414" y="0"/>
                    <a:pt x="0" y="414"/>
                    <a:pt x="0" y="923"/>
                  </a:cubicBezTo>
                  <a:cubicBezTo>
                    <a:pt x="0" y="1433"/>
                    <a:pt x="414" y="1847"/>
                    <a:pt x="923" y="1847"/>
                  </a:cubicBezTo>
                  <a:cubicBezTo>
                    <a:pt x="1433" y="1847"/>
                    <a:pt x="1846" y="1433"/>
                    <a:pt x="1846" y="923"/>
                  </a:cubicBezTo>
                  <a:cubicBezTo>
                    <a:pt x="1846" y="414"/>
                    <a:pt x="1433" y="0"/>
                    <a:pt x="923"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5" name="Google Shape;23525;p82"/>
            <p:cNvSpPr/>
            <p:nvPr/>
          </p:nvSpPr>
          <p:spPr>
            <a:xfrm>
              <a:off x="5471937" y="1997298"/>
              <a:ext cx="27152" cy="27152"/>
            </a:xfrm>
            <a:custGeom>
              <a:avLst/>
              <a:gdLst/>
              <a:ahLst/>
              <a:cxnLst/>
              <a:rect l="l" t="t" r="r" b="b"/>
              <a:pathLst>
                <a:path w="1039" h="1039" extrusionOk="0">
                  <a:moveTo>
                    <a:pt x="519" y="0"/>
                  </a:moveTo>
                  <a:cubicBezTo>
                    <a:pt x="231" y="0"/>
                    <a:pt x="0" y="231"/>
                    <a:pt x="0" y="519"/>
                  </a:cubicBezTo>
                  <a:cubicBezTo>
                    <a:pt x="0" y="808"/>
                    <a:pt x="231" y="1039"/>
                    <a:pt x="519" y="1039"/>
                  </a:cubicBezTo>
                  <a:cubicBezTo>
                    <a:pt x="808" y="1039"/>
                    <a:pt x="1039" y="808"/>
                    <a:pt x="1039" y="519"/>
                  </a:cubicBezTo>
                  <a:cubicBezTo>
                    <a:pt x="1039" y="231"/>
                    <a:pt x="808" y="0"/>
                    <a:pt x="519"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6" name="Google Shape;23526;p82"/>
            <p:cNvSpPr/>
            <p:nvPr/>
          </p:nvSpPr>
          <p:spPr>
            <a:xfrm>
              <a:off x="5416380" y="2011932"/>
              <a:ext cx="138241" cy="62248"/>
            </a:xfrm>
            <a:custGeom>
              <a:avLst/>
              <a:gdLst/>
              <a:ahLst/>
              <a:cxnLst/>
              <a:rect l="l" t="t" r="r" b="b"/>
              <a:pathLst>
                <a:path w="5290" h="2382" extrusionOk="0">
                  <a:moveTo>
                    <a:pt x="2642" y="0"/>
                  </a:moveTo>
                  <a:cubicBezTo>
                    <a:pt x="2448" y="0"/>
                    <a:pt x="2256" y="41"/>
                    <a:pt x="2078" y="123"/>
                  </a:cubicBezTo>
                  <a:lnTo>
                    <a:pt x="299" y="950"/>
                  </a:lnTo>
                  <a:cubicBezTo>
                    <a:pt x="87" y="1056"/>
                    <a:pt x="1" y="1306"/>
                    <a:pt x="97" y="1517"/>
                  </a:cubicBezTo>
                  <a:lnTo>
                    <a:pt x="386" y="2133"/>
                  </a:lnTo>
                  <a:cubicBezTo>
                    <a:pt x="456" y="2288"/>
                    <a:pt x="610" y="2382"/>
                    <a:pt x="775" y="2382"/>
                  </a:cubicBezTo>
                  <a:cubicBezTo>
                    <a:pt x="834" y="2382"/>
                    <a:pt x="894" y="2370"/>
                    <a:pt x="953" y="2344"/>
                  </a:cubicBezTo>
                  <a:lnTo>
                    <a:pt x="2078" y="1815"/>
                  </a:lnTo>
                  <a:cubicBezTo>
                    <a:pt x="2256" y="1734"/>
                    <a:pt x="2451" y="1693"/>
                    <a:pt x="2645" y="1693"/>
                  </a:cubicBezTo>
                  <a:cubicBezTo>
                    <a:pt x="2840" y="1693"/>
                    <a:pt x="3035" y="1734"/>
                    <a:pt x="3213" y="1815"/>
                  </a:cubicBezTo>
                  <a:lnTo>
                    <a:pt x="4338" y="2344"/>
                  </a:lnTo>
                  <a:cubicBezTo>
                    <a:pt x="4394" y="2370"/>
                    <a:pt x="4453" y="2382"/>
                    <a:pt x="4511" y="2382"/>
                  </a:cubicBezTo>
                  <a:cubicBezTo>
                    <a:pt x="4675" y="2382"/>
                    <a:pt x="4834" y="2288"/>
                    <a:pt x="4905" y="2133"/>
                  </a:cubicBezTo>
                  <a:lnTo>
                    <a:pt x="5194" y="1517"/>
                  </a:lnTo>
                  <a:cubicBezTo>
                    <a:pt x="5290" y="1306"/>
                    <a:pt x="5194" y="1056"/>
                    <a:pt x="4982" y="950"/>
                  </a:cubicBezTo>
                  <a:lnTo>
                    <a:pt x="3213" y="123"/>
                  </a:lnTo>
                  <a:cubicBezTo>
                    <a:pt x="3030" y="41"/>
                    <a:pt x="2835" y="0"/>
                    <a:pt x="2642" y="0"/>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7" name="Google Shape;23527;p82"/>
            <p:cNvSpPr/>
            <p:nvPr/>
          </p:nvSpPr>
          <p:spPr>
            <a:xfrm>
              <a:off x="5428949" y="2022908"/>
              <a:ext cx="113363" cy="40505"/>
            </a:xfrm>
            <a:custGeom>
              <a:avLst/>
              <a:gdLst/>
              <a:ahLst/>
              <a:cxnLst/>
              <a:rect l="l" t="t" r="r" b="b"/>
              <a:pathLst>
                <a:path w="4338" h="1550" extrusionOk="0">
                  <a:moveTo>
                    <a:pt x="2164" y="1"/>
                  </a:moveTo>
                  <a:cubicBezTo>
                    <a:pt x="2030" y="1"/>
                    <a:pt x="1895" y="30"/>
                    <a:pt x="1770" y="87"/>
                  </a:cubicBezTo>
                  <a:lnTo>
                    <a:pt x="1" y="914"/>
                  </a:lnTo>
                  <a:cubicBezTo>
                    <a:pt x="1" y="914"/>
                    <a:pt x="1" y="924"/>
                    <a:pt x="1" y="924"/>
                  </a:cubicBezTo>
                  <a:lnTo>
                    <a:pt x="289" y="1540"/>
                  </a:lnTo>
                  <a:cubicBezTo>
                    <a:pt x="289" y="1540"/>
                    <a:pt x="289" y="1549"/>
                    <a:pt x="299" y="1549"/>
                  </a:cubicBezTo>
                  <a:lnTo>
                    <a:pt x="1424" y="1020"/>
                  </a:lnTo>
                  <a:cubicBezTo>
                    <a:pt x="1659" y="910"/>
                    <a:pt x="1914" y="854"/>
                    <a:pt x="2169" y="854"/>
                  </a:cubicBezTo>
                  <a:cubicBezTo>
                    <a:pt x="2424" y="854"/>
                    <a:pt x="2679" y="910"/>
                    <a:pt x="2914" y="1020"/>
                  </a:cubicBezTo>
                  <a:lnTo>
                    <a:pt x="4039" y="1549"/>
                  </a:lnTo>
                  <a:cubicBezTo>
                    <a:pt x="4039" y="1540"/>
                    <a:pt x="4049" y="1540"/>
                    <a:pt x="4049" y="1540"/>
                  </a:cubicBezTo>
                  <a:lnTo>
                    <a:pt x="4328" y="924"/>
                  </a:lnTo>
                  <a:cubicBezTo>
                    <a:pt x="4338" y="914"/>
                    <a:pt x="4338" y="905"/>
                    <a:pt x="4328" y="905"/>
                  </a:cubicBezTo>
                  <a:lnTo>
                    <a:pt x="2559" y="87"/>
                  </a:lnTo>
                  <a:cubicBezTo>
                    <a:pt x="2434" y="30"/>
                    <a:pt x="2299" y="1"/>
                    <a:pt x="2164"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8" name="Google Shape;23528;p82"/>
            <p:cNvSpPr/>
            <p:nvPr/>
          </p:nvSpPr>
          <p:spPr>
            <a:xfrm>
              <a:off x="5317625" y="1983474"/>
              <a:ext cx="143023" cy="142997"/>
            </a:xfrm>
            <a:custGeom>
              <a:avLst/>
              <a:gdLst/>
              <a:ahLst/>
              <a:cxnLst/>
              <a:rect l="l" t="t" r="r" b="b"/>
              <a:pathLst>
                <a:path w="5473" h="5472" extrusionOk="0">
                  <a:moveTo>
                    <a:pt x="2741" y="0"/>
                  </a:moveTo>
                  <a:cubicBezTo>
                    <a:pt x="1232" y="0"/>
                    <a:pt x="1" y="1221"/>
                    <a:pt x="1" y="2731"/>
                  </a:cubicBezTo>
                  <a:cubicBezTo>
                    <a:pt x="1" y="4241"/>
                    <a:pt x="1232" y="5472"/>
                    <a:pt x="2741" y="5472"/>
                  </a:cubicBezTo>
                  <a:cubicBezTo>
                    <a:pt x="4251" y="5472"/>
                    <a:pt x="5472" y="4241"/>
                    <a:pt x="5472" y="2731"/>
                  </a:cubicBezTo>
                  <a:cubicBezTo>
                    <a:pt x="5472" y="1221"/>
                    <a:pt x="4251" y="0"/>
                    <a:pt x="274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29" name="Google Shape;23529;p82"/>
            <p:cNvSpPr/>
            <p:nvPr/>
          </p:nvSpPr>
          <p:spPr>
            <a:xfrm>
              <a:off x="5338740" y="2004328"/>
              <a:ext cx="129696" cy="122744"/>
            </a:xfrm>
            <a:custGeom>
              <a:avLst/>
              <a:gdLst/>
              <a:ahLst/>
              <a:cxnLst/>
              <a:rect l="l" t="t" r="r" b="b"/>
              <a:pathLst>
                <a:path w="4963" h="4697" extrusionOk="0">
                  <a:moveTo>
                    <a:pt x="3866" y="0"/>
                  </a:moveTo>
                  <a:lnTo>
                    <a:pt x="1" y="3876"/>
                  </a:lnTo>
                  <a:cubicBezTo>
                    <a:pt x="533" y="4423"/>
                    <a:pt x="1241" y="4697"/>
                    <a:pt x="1950" y="4697"/>
                  </a:cubicBezTo>
                  <a:cubicBezTo>
                    <a:pt x="2650" y="4697"/>
                    <a:pt x="3350" y="4430"/>
                    <a:pt x="3885" y="3895"/>
                  </a:cubicBezTo>
                  <a:cubicBezTo>
                    <a:pt x="4962" y="2818"/>
                    <a:pt x="4953" y="1068"/>
                    <a:pt x="386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0" name="Google Shape;23530;p82"/>
            <p:cNvSpPr/>
            <p:nvPr/>
          </p:nvSpPr>
          <p:spPr>
            <a:xfrm>
              <a:off x="5318383" y="2001897"/>
              <a:ext cx="123659" cy="105993"/>
            </a:xfrm>
            <a:custGeom>
              <a:avLst/>
              <a:gdLst/>
              <a:ahLst/>
              <a:cxnLst/>
              <a:rect l="l" t="t" r="r" b="b"/>
              <a:pathLst>
                <a:path w="4732" h="4056" extrusionOk="0">
                  <a:moveTo>
                    <a:pt x="2690" y="1"/>
                  </a:moveTo>
                  <a:cubicBezTo>
                    <a:pt x="2194" y="1"/>
                    <a:pt x="1689" y="184"/>
                    <a:pt x="1280" y="593"/>
                  </a:cubicBezTo>
                  <a:cubicBezTo>
                    <a:pt x="1" y="1872"/>
                    <a:pt x="905" y="4055"/>
                    <a:pt x="2712" y="4055"/>
                  </a:cubicBezTo>
                  <a:cubicBezTo>
                    <a:pt x="3828" y="4055"/>
                    <a:pt x="4732" y="3151"/>
                    <a:pt x="4732" y="2026"/>
                  </a:cubicBezTo>
                  <a:cubicBezTo>
                    <a:pt x="4732" y="808"/>
                    <a:pt x="3730" y="1"/>
                    <a:pt x="2690"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1" name="Google Shape;23531;p82"/>
            <p:cNvSpPr/>
            <p:nvPr/>
          </p:nvSpPr>
          <p:spPr>
            <a:xfrm>
              <a:off x="5328940" y="2009842"/>
              <a:ext cx="120392" cy="90131"/>
            </a:xfrm>
            <a:custGeom>
              <a:avLst/>
              <a:gdLst/>
              <a:ahLst/>
              <a:cxnLst/>
              <a:rect l="l" t="t" r="r" b="b"/>
              <a:pathLst>
                <a:path w="4607" h="3449" extrusionOk="0">
                  <a:moveTo>
                    <a:pt x="2308" y="1"/>
                  </a:moveTo>
                  <a:cubicBezTo>
                    <a:pt x="770" y="1"/>
                    <a:pt x="0" y="1857"/>
                    <a:pt x="1087" y="2943"/>
                  </a:cubicBezTo>
                  <a:cubicBezTo>
                    <a:pt x="1424" y="3280"/>
                    <a:pt x="1864" y="3448"/>
                    <a:pt x="2304" y="3448"/>
                  </a:cubicBezTo>
                  <a:cubicBezTo>
                    <a:pt x="2743" y="3448"/>
                    <a:pt x="3183" y="3280"/>
                    <a:pt x="3520" y="2943"/>
                  </a:cubicBezTo>
                  <a:cubicBezTo>
                    <a:pt x="4607" y="1857"/>
                    <a:pt x="3837" y="1"/>
                    <a:pt x="2308"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2" name="Google Shape;23532;p82"/>
            <p:cNvSpPr/>
            <p:nvPr/>
          </p:nvSpPr>
          <p:spPr>
            <a:xfrm>
              <a:off x="5357346" y="2023169"/>
              <a:ext cx="80932" cy="76255"/>
            </a:xfrm>
            <a:custGeom>
              <a:avLst/>
              <a:gdLst/>
              <a:ahLst/>
              <a:cxnLst/>
              <a:rect l="l" t="t" r="r" b="b"/>
              <a:pathLst>
                <a:path w="3097" h="2918" extrusionOk="0">
                  <a:moveTo>
                    <a:pt x="2433" y="1"/>
                  </a:moveTo>
                  <a:lnTo>
                    <a:pt x="0" y="2433"/>
                  </a:lnTo>
                  <a:cubicBezTo>
                    <a:pt x="333" y="2757"/>
                    <a:pt x="765" y="2918"/>
                    <a:pt x="1197" y="2918"/>
                  </a:cubicBezTo>
                  <a:cubicBezTo>
                    <a:pt x="1640" y="2918"/>
                    <a:pt x="2083" y="2750"/>
                    <a:pt x="2423" y="2414"/>
                  </a:cubicBezTo>
                  <a:cubicBezTo>
                    <a:pt x="3087" y="1751"/>
                    <a:pt x="3096"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3" name="Google Shape;23533;p82"/>
            <p:cNvSpPr/>
            <p:nvPr/>
          </p:nvSpPr>
          <p:spPr>
            <a:xfrm>
              <a:off x="5510378" y="1983474"/>
              <a:ext cx="142997" cy="142997"/>
            </a:xfrm>
            <a:custGeom>
              <a:avLst/>
              <a:gdLst/>
              <a:ahLst/>
              <a:cxnLst/>
              <a:rect l="l" t="t" r="r" b="b"/>
              <a:pathLst>
                <a:path w="5472" h="5472" extrusionOk="0">
                  <a:moveTo>
                    <a:pt x="2731" y="0"/>
                  </a:moveTo>
                  <a:cubicBezTo>
                    <a:pt x="1222" y="0"/>
                    <a:pt x="0" y="1221"/>
                    <a:pt x="0" y="2731"/>
                  </a:cubicBezTo>
                  <a:cubicBezTo>
                    <a:pt x="0" y="4241"/>
                    <a:pt x="1222" y="5472"/>
                    <a:pt x="2731" y="5472"/>
                  </a:cubicBezTo>
                  <a:cubicBezTo>
                    <a:pt x="4251" y="5472"/>
                    <a:pt x="5472" y="4241"/>
                    <a:pt x="5472" y="2731"/>
                  </a:cubicBezTo>
                  <a:cubicBezTo>
                    <a:pt x="5472" y="1221"/>
                    <a:pt x="4251" y="0"/>
                    <a:pt x="273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4" name="Google Shape;23534;p82"/>
            <p:cNvSpPr/>
            <p:nvPr/>
          </p:nvSpPr>
          <p:spPr>
            <a:xfrm>
              <a:off x="5531232" y="2004328"/>
              <a:ext cx="129199" cy="122169"/>
            </a:xfrm>
            <a:custGeom>
              <a:avLst/>
              <a:gdLst/>
              <a:ahLst/>
              <a:cxnLst/>
              <a:rect l="l" t="t" r="r" b="b"/>
              <a:pathLst>
                <a:path w="4944" h="4675" extrusionOk="0">
                  <a:moveTo>
                    <a:pt x="3876" y="0"/>
                  </a:moveTo>
                  <a:lnTo>
                    <a:pt x="0" y="3876"/>
                  </a:lnTo>
                  <a:cubicBezTo>
                    <a:pt x="533" y="4408"/>
                    <a:pt x="1231" y="4675"/>
                    <a:pt x="1929" y="4675"/>
                  </a:cubicBezTo>
                  <a:cubicBezTo>
                    <a:pt x="2630" y="4675"/>
                    <a:pt x="3331" y="4406"/>
                    <a:pt x="3866" y="3866"/>
                  </a:cubicBezTo>
                  <a:cubicBezTo>
                    <a:pt x="4943" y="2799"/>
                    <a:pt x="4943" y="1068"/>
                    <a:pt x="3876" y="0"/>
                  </a:cubicBez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5" name="Google Shape;23535;p82"/>
            <p:cNvSpPr/>
            <p:nvPr/>
          </p:nvSpPr>
          <p:spPr>
            <a:xfrm>
              <a:off x="5511136" y="2001897"/>
              <a:ext cx="123659" cy="105993"/>
            </a:xfrm>
            <a:custGeom>
              <a:avLst/>
              <a:gdLst/>
              <a:ahLst/>
              <a:cxnLst/>
              <a:rect l="l" t="t" r="r" b="b"/>
              <a:pathLst>
                <a:path w="4732" h="4056" extrusionOk="0">
                  <a:moveTo>
                    <a:pt x="2686" y="1"/>
                  </a:moveTo>
                  <a:cubicBezTo>
                    <a:pt x="2189" y="1"/>
                    <a:pt x="1682" y="184"/>
                    <a:pt x="1269" y="593"/>
                  </a:cubicBezTo>
                  <a:cubicBezTo>
                    <a:pt x="0" y="1872"/>
                    <a:pt x="904" y="4055"/>
                    <a:pt x="2702" y="4055"/>
                  </a:cubicBezTo>
                  <a:cubicBezTo>
                    <a:pt x="3827" y="4055"/>
                    <a:pt x="4731" y="3151"/>
                    <a:pt x="4731" y="2026"/>
                  </a:cubicBezTo>
                  <a:cubicBezTo>
                    <a:pt x="4731" y="808"/>
                    <a:pt x="3730" y="1"/>
                    <a:pt x="2686" y="1"/>
                  </a:cubicBezTo>
                  <a:close/>
                </a:path>
              </a:pathLst>
            </a:custGeom>
            <a:solidFill>
              <a:srgbClr val="BDCA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6" name="Google Shape;23536;p82"/>
            <p:cNvSpPr/>
            <p:nvPr/>
          </p:nvSpPr>
          <p:spPr>
            <a:xfrm>
              <a:off x="5521668" y="2009842"/>
              <a:ext cx="120157" cy="90131"/>
            </a:xfrm>
            <a:custGeom>
              <a:avLst/>
              <a:gdLst/>
              <a:ahLst/>
              <a:cxnLst/>
              <a:rect l="l" t="t" r="r" b="b"/>
              <a:pathLst>
                <a:path w="4598" h="3449" extrusionOk="0">
                  <a:moveTo>
                    <a:pt x="2299" y="1"/>
                  </a:moveTo>
                  <a:cubicBezTo>
                    <a:pt x="770" y="1"/>
                    <a:pt x="1" y="1857"/>
                    <a:pt x="1088" y="2943"/>
                  </a:cubicBezTo>
                  <a:cubicBezTo>
                    <a:pt x="1419" y="3280"/>
                    <a:pt x="1859" y="3448"/>
                    <a:pt x="2300" y="3448"/>
                  </a:cubicBezTo>
                  <a:cubicBezTo>
                    <a:pt x="2742" y="3448"/>
                    <a:pt x="3184" y="3280"/>
                    <a:pt x="3520" y="2943"/>
                  </a:cubicBezTo>
                  <a:cubicBezTo>
                    <a:pt x="4597" y="1857"/>
                    <a:pt x="3838" y="1"/>
                    <a:pt x="2299"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7" name="Google Shape;23537;p82"/>
            <p:cNvSpPr/>
            <p:nvPr/>
          </p:nvSpPr>
          <p:spPr>
            <a:xfrm>
              <a:off x="5550074" y="2023169"/>
              <a:ext cx="80697" cy="76255"/>
            </a:xfrm>
            <a:custGeom>
              <a:avLst/>
              <a:gdLst/>
              <a:ahLst/>
              <a:cxnLst/>
              <a:rect l="l" t="t" r="r" b="b"/>
              <a:pathLst>
                <a:path w="3088" h="2918" extrusionOk="0">
                  <a:moveTo>
                    <a:pt x="2433" y="1"/>
                  </a:moveTo>
                  <a:lnTo>
                    <a:pt x="1" y="2433"/>
                  </a:lnTo>
                  <a:cubicBezTo>
                    <a:pt x="333" y="2757"/>
                    <a:pt x="765" y="2918"/>
                    <a:pt x="1197" y="2918"/>
                  </a:cubicBezTo>
                  <a:cubicBezTo>
                    <a:pt x="1638" y="2918"/>
                    <a:pt x="2079" y="2750"/>
                    <a:pt x="2414" y="2414"/>
                  </a:cubicBezTo>
                  <a:cubicBezTo>
                    <a:pt x="3078" y="1751"/>
                    <a:pt x="3087" y="674"/>
                    <a:pt x="2433"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38" name="Google Shape;23538;p82"/>
            <p:cNvSpPr/>
            <p:nvPr/>
          </p:nvSpPr>
          <p:spPr>
            <a:xfrm>
              <a:off x="5653349" y="2216419"/>
              <a:ext cx="17378" cy="123894"/>
            </a:xfrm>
            <a:custGeom>
              <a:avLst/>
              <a:gdLst/>
              <a:ahLst/>
              <a:cxnLst/>
              <a:rect l="l" t="t" r="r" b="b"/>
              <a:pathLst>
                <a:path w="665" h="4741" extrusionOk="0">
                  <a:moveTo>
                    <a:pt x="1" y="0"/>
                  </a:moveTo>
                  <a:lnTo>
                    <a:pt x="1" y="4741"/>
                  </a:lnTo>
                  <a:lnTo>
                    <a:pt x="299" y="4741"/>
                  </a:lnTo>
                  <a:cubicBezTo>
                    <a:pt x="501" y="4741"/>
                    <a:pt x="664" y="4568"/>
                    <a:pt x="655" y="4356"/>
                  </a:cubicBezTo>
                  <a:lnTo>
                    <a:pt x="424" y="0"/>
                  </a:ln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39" name="Google Shape;23539;p82"/>
          <p:cNvGrpSpPr/>
          <p:nvPr/>
        </p:nvGrpSpPr>
        <p:grpSpPr>
          <a:xfrm>
            <a:off x="8242437" y="3284914"/>
            <a:ext cx="480839" cy="377319"/>
            <a:chOff x="6181827" y="2463685"/>
            <a:chExt cx="360629" cy="282989"/>
          </a:xfrm>
        </p:grpSpPr>
        <p:sp>
          <p:nvSpPr>
            <p:cNvPr id="23540" name="Google Shape;23540;p82"/>
            <p:cNvSpPr/>
            <p:nvPr/>
          </p:nvSpPr>
          <p:spPr>
            <a:xfrm>
              <a:off x="6274545" y="2463685"/>
              <a:ext cx="255837" cy="32430"/>
            </a:xfrm>
            <a:custGeom>
              <a:avLst/>
              <a:gdLst/>
              <a:ahLst/>
              <a:cxnLst/>
              <a:rect l="l" t="t" r="r" b="b"/>
              <a:pathLst>
                <a:path w="9790" h="1241" extrusionOk="0">
                  <a:moveTo>
                    <a:pt x="1" y="0"/>
                  </a:moveTo>
                  <a:cubicBezTo>
                    <a:pt x="645" y="0"/>
                    <a:pt x="1174" y="520"/>
                    <a:pt x="1174" y="1241"/>
                  </a:cubicBezTo>
                  <a:lnTo>
                    <a:pt x="9790" y="1241"/>
                  </a:lnTo>
                  <a:cubicBezTo>
                    <a:pt x="9780" y="520"/>
                    <a:pt x="9261" y="0"/>
                    <a:pt x="861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1" name="Google Shape;23541;p82"/>
            <p:cNvSpPr/>
            <p:nvPr/>
          </p:nvSpPr>
          <p:spPr>
            <a:xfrm>
              <a:off x="6243891" y="2463685"/>
              <a:ext cx="255837" cy="282989"/>
            </a:xfrm>
            <a:custGeom>
              <a:avLst/>
              <a:gdLst/>
              <a:ahLst/>
              <a:cxnLst/>
              <a:rect l="l" t="t" r="r" b="b"/>
              <a:pathLst>
                <a:path w="9790" h="10829" extrusionOk="0">
                  <a:moveTo>
                    <a:pt x="1174" y="0"/>
                  </a:moveTo>
                  <a:cubicBezTo>
                    <a:pt x="520" y="0"/>
                    <a:pt x="0" y="520"/>
                    <a:pt x="0" y="1174"/>
                  </a:cubicBezTo>
                  <a:lnTo>
                    <a:pt x="0" y="10828"/>
                  </a:lnTo>
                  <a:lnTo>
                    <a:pt x="7434" y="10828"/>
                  </a:lnTo>
                  <a:cubicBezTo>
                    <a:pt x="8088" y="10828"/>
                    <a:pt x="8607" y="10299"/>
                    <a:pt x="8607" y="9645"/>
                  </a:cubicBezTo>
                  <a:lnTo>
                    <a:pt x="8607" y="1174"/>
                  </a:lnTo>
                  <a:cubicBezTo>
                    <a:pt x="8607" y="520"/>
                    <a:pt x="9136" y="0"/>
                    <a:pt x="979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2" name="Google Shape;23542;p82"/>
            <p:cNvSpPr/>
            <p:nvPr/>
          </p:nvSpPr>
          <p:spPr>
            <a:xfrm>
              <a:off x="6400190" y="2463685"/>
              <a:ext cx="99277" cy="282989"/>
            </a:xfrm>
            <a:custGeom>
              <a:avLst/>
              <a:gdLst/>
              <a:ahLst/>
              <a:cxnLst/>
              <a:rect l="l" t="t" r="r" b="b"/>
              <a:pathLst>
                <a:path w="3799" h="10829" extrusionOk="0">
                  <a:moveTo>
                    <a:pt x="2347" y="0"/>
                  </a:moveTo>
                  <a:cubicBezTo>
                    <a:pt x="1693" y="0"/>
                    <a:pt x="1174" y="520"/>
                    <a:pt x="1174" y="1174"/>
                  </a:cubicBezTo>
                  <a:lnTo>
                    <a:pt x="1174" y="9645"/>
                  </a:lnTo>
                  <a:cubicBezTo>
                    <a:pt x="1174" y="10299"/>
                    <a:pt x="645" y="10828"/>
                    <a:pt x="1" y="10828"/>
                  </a:cubicBezTo>
                  <a:lnTo>
                    <a:pt x="1453" y="10828"/>
                  </a:lnTo>
                  <a:cubicBezTo>
                    <a:pt x="2097" y="10828"/>
                    <a:pt x="2626" y="10299"/>
                    <a:pt x="2626" y="9645"/>
                  </a:cubicBezTo>
                  <a:lnTo>
                    <a:pt x="2626" y="1174"/>
                  </a:lnTo>
                  <a:cubicBezTo>
                    <a:pt x="2626" y="520"/>
                    <a:pt x="3155" y="0"/>
                    <a:pt x="3799"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3" name="Google Shape;23543;p82"/>
            <p:cNvSpPr/>
            <p:nvPr/>
          </p:nvSpPr>
          <p:spPr>
            <a:xfrm>
              <a:off x="6181827" y="2713982"/>
              <a:ext cx="255576" cy="32692"/>
            </a:xfrm>
            <a:custGeom>
              <a:avLst/>
              <a:gdLst/>
              <a:ahLst/>
              <a:cxnLst/>
              <a:rect l="l" t="t" r="r" b="b"/>
              <a:pathLst>
                <a:path w="9780" h="1251" extrusionOk="0">
                  <a:moveTo>
                    <a:pt x="0" y="0"/>
                  </a:moveTo>
                  <a:cubicBezTo>
                    <a:pt x="0" y="721"/>
                    <a:pt x="529" y="1250"/>
                    <a:pt x="1173" y="1250"/>
                  </a:cubicBezTo>
                  <a:lnTo>
                    <a:pt x="9780" y="1250"/>
                  </a:lnTo>
                  <a:cubicBezTo>
                    <a:pt x="9136" y="1250"/>
                    <a:pt x="8616" y="731"/>
                    <a:pt x="8607"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4" name="Google Shape;23544;p82"/>
            <p:cNvSpPr/>
            <p:nvPr/>
          </p:nvSpPr>
          <p:spPr>
            <a:xfrm>
              <a:off x="6386131" y="2558598"/>
              <a:ext cx="156325" cy="97344"/>
            </a:xfrm>
            <a:custGeom>
              <a:avLst/>
              <a:gdLst/>
              <a:ahLst/>
              <a:cxnLst/>
              <a:rect l="l" t="t" r="r" b="b"/>
              <a:pathLst>
                <a:path w="5982" h="3725" extrusionOk="0">
                  <a:moveTo>
                    <a:pt x="5756" y="1"/>
                  </a:moveTo>
                  <a:cubicBezTo>
                    <a:pt x="4145" y="1"/>
                    <a:pt x="2045" y="398"/>
                    <a:pt x="971" y="1619"/>
                  </a:cubicBezTo>
                  <a:cubicBezTo>
                    <a:pt x="462" y="2205"/>
                    <a:pt x="241" y="2975"/>
                    <a:pt x="0" y="3725"/>
                  </a:cubicBezTo>
                  <a:cubicBezTo>
                    <a:pt x="673" y="3388"/>
                    <a:pt x="1116" y="3340"/>
                    <a:pt x="2058" y="3052"/>
                  </a:cubicBezTo>
                  <a:cubicBezTo>
                    <a:pt x="2664" y="2869"/>
                    <a:pt x="3923" y="2032"/>
                    <a:pt x="4510" y="1407"/>
                  </a:cubicBezTo>
                  <a:cubicBezTo>
                    <a:pt x="4962" y="907"/>
                    <a:pt x="5452" y="436"/>
                    <a:pt x="5981" y="3"/>
                  </a:cubicBezTo>
                  <a:cubicBezTo>
                    <a:pt x="5907" y="2"/>
                    <a:pt x="5832" y="1"/>
                    <a:pt x="5756" y="1"/>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5" name="Google Shape;23545;p82"/>
            <p:cNvSpPr/>
            <p:nvPr/>
          </p:nvSpPr>
          <p:spPr>
            <a:xfrm>
              <a:off x="6386131" y="2558650"/>
              <a:ext cx="156325" cy="97291"/>
            </a:xfrm>
            <a:custGeom>
              <a:avLst/>
              <a:gdLst/>
              <a:ahLst/>
              <a:cxnLst/>
              <a:rect l="l" t="t" r="r" b="b"/>
              <a:pathLst>
                <a:path w="5982" h="3723" extrusionOk="0">
                  <a:moveTo>
                    <a:pt x="5950" y="1"/>
                  </a:moveTo>
                  <a:cubicBezTo>
                    <a:pt x="4295" y="1"/>
                    <a:pt x="239" y="2977"/>
                    <a:pt x="0" y="3723"/>
                  </a:cubicBezTo>
                  <a:cubicBezTo>
                    <a:pt x="673" y="3386"/>
                    <a:pt x="1116" y="3338"/>
                    <a:pt x="2058" y="3050"/>
                  </a:cubicBezTo>
                  <a:cubicBezTo>
                    <a:pt x="2664" y="2867"/>
                    <a:pt x="3923" y="2030"/>
                    <a:pt x="4510" y="1405"/>
                  </a:cubicBezTo>
                  <a:cubicBezTo>
                    <a:pt x="4962" y="896"/>
                    <a:pt x="5452" y="434"/>
                    <a:pt x="5981" y="1"/>
                  </a:cubicBezTo>
                  <a:cubicBezTo>
                    <a:pt x="5971" y="1"/>
                    <a:pt x="5960" y="1"/>
                    <a:pt x="595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6" name="Google Shape;23546;p82"/>
            <p:cNvSpPr/>
            <p:nvPr/>
          </p:nvSpPr>
          <p:spPr>
            <a:xfrm>
              <a:off x="6358718" y="2580941"/>
              <a:ext cx="122927" cy="112187"/>
            </a:xfrm>
            <a:custGeom>
              <a:avLst/>
              <a:gdLst/>
              <a:ahLst/>
              <a:cxnLst/>
              <a:rect l="l" t="t" r="r" b="b"/>
              <a:pathLst>
                <a:path w="4704" h="4293" extrusionOk="0">
                  <a:moveTo>
                    <a:pt x="4636" y="0"/>
                  </a:moveTo>
                  <a:cubicBezTo>
                    <a:pt x="4453" y="0"/>
                    <a:pt x="1729" y="1752"/>
                    <a:pt x="876" y="2774"/>
                  </a:cubicBezTo>
                  <a:cubicBezTo>
                    <a:pt x="645" y="3033"/>
                    <a:pt x="424" y="3302"/>
                    <a:pt x="232" y="3591"/>
                  </a:cubicBezTo>
                  <a:cubicBezTo>
                    <a:pt x="193" y="3649"/>
                    <a:pt x="1" y="4293"/>
                    <a:pt x="1" y="4293"/>
                  </a:cubicBezTo>
                  <a:cubicBezTo>
                    <a:pt x="1" y="4293"/>
                    <a:pt x="549" y="3870"/>
                    <a:pt x="568" y="3812"/>
                  </a:cubicBezTo>
                  <a:cubicBezTo>
                    <a:pt x="751" y="3514"/>
                    <a:pt x="943" y="3226"/>
                    <a:pt x="1165" y="2956"/>
                  </a:cubicBezTo>
                  <a:cubicBezTo>
                    <a:pt x="2001" y="1956"/>
                    <a:pt x="4703" y="110"/>
                    <a:pt x="4646" y="4"/>
                  </a:cubicBezTo>
                  <a:cubicBezTo>
                    <a:pt x="4644" y="2"/>
                    <a:pt x="4641" y="0"/>
                    <a:pt x="4636"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7" name="Google Shape;23547;p82"/>
            <p:cNvSpPr/>
            <p:nvPr/>
          </p:nvSpPr>
          <p:spPr>
            <a:xfrm>
              <a:off x="6277576" y="2518955"/>
              <a:ext cx="168868" cy="10584"/>
            </a:xfrm>
            <a:custGeom>
              <a:avLst/>
              <a:gdLst/>
              <a:ahLst/>
              <a:cxnLst/>
              <a:rect l="l" t="t" r="r" b="b"/>
              <a:pathLst>
                <a:path w="6462" h="405" extrusionOk="0">
                  <a:moveTo>
                    <a:pt x="6202" y="1"/>
                  </a:moveTo>
                  <a:cubicBezTo>
                    <a:pt x="6199" y="1"/>
                    <a:pt x="6196" y="1"/>
                    <a:pt x="6193" y="1"/>
                  </a:cubicBezTo>
                  <a:lnTo>
                    <a:pt x="269" y="1"/>
                  </a:lnTo>
                  <a:cubicBezTo>
                    <a:pt x="0" y="1"/>
                    <a:pt x="0" y="405"/>
                    <a:pt x="269" y="405"/>
                  </a:cubicBezTo>
                  <a:lnTo>
                    <a:pt x="6193" y="405"/>
                  </a:lnTo>
                  <a:cubicBezTo>
                    <a:pt x="6459" y="395"/>
                    <a:pt x="6462" y="1"/>
                    <a:pt x="6202" y="1"/>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8" name="Google Shape;23548;p82"/>
            <p:cNvSpPr/>
            <p:nvPr/>
          </p:nvSpPr>
          <p:spPr>
            <a:xfrm>
              <a:off x="6277576" y="2680794"/>
              <a:ext cx="69382" cy="10584"/>
            </a:xfrm>
            <a:custGeom>
              <a:avLst/>
              <a:gdLst/>
              <a:ahLst/>
              <a:cxnLst/>
              <a:rect l="l" t="t" r="r" b="b"/>
              <a:pathLst>
                <a:path w="2655" h="405" extrusionOk="0">
                  <a:moveTo>
                    <a:pt x="269" y="1"/>
                  </a:moveTo>
                  <a:cubicBezTo>
                    <a:pt x="0" y="1"/>
                    <a:pt x="0" y="405"/>
                    <a:pt x="269" y="405"/>
                  </a:cubicBezTo>
                  <a:lnTo>
                    <a:pt x="2385" y="405"/>
                  </a:lnTo>
                  <a:cubicBezTo>
                    <a:pt x="2654" y="405"/>
                    <a:pt x="2654" y="1"/>
                    <a:pt x="2385"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49" name="Google Shape;23549;p82"/>
            <p:cNvSpPr/>
            <p:nvPr/>
          </p:nvSpPr>
          <p:spPr>
            <a:xfrm>
              <a:off x="6277576" y="2626778"/>
              <a:ext cx="91490" cy="10584"/>
            </a:xfrm>
            <a:custGeom>
              <a:avLst/>
              <a:gdLst/>
              <a:ahLst/>
              <a:cxnLst/>
              <a:rect l="l" t="t" r="r" b="b"/>
              <a:pathLst>
                <a:path w="3501" h="405" extrusionOk="0">
                  <a:moveTo>
                    <a:pt x="269" y="0"/>
                  </a:moveTo>
                  <a:cubicBezTo>
                    <a:pt x="0" y="0"/>
                    <a:pt x="0" y="404"/>
                    <a:pt x="269" y="404"/>
                  </a:cubicBezTo>
                  <a:lnTo>
                    <a:pt x="3231" y="404"/>
                  </a:lnTo>
                  <a:cubicBezTo>
                    <a:pt x="3500" y="404"/>
                    <a:pt x="3500" y="0"/>
                    <a:pt x="3231" y="0"/>
                  </a:cubicBezTo>
                  <a:close/>
                </a:path>
              </a:pathLst>
            </a:custGeom>
            <a:solidFill>
              <a:srgbClr val="A3B6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0" name="Google Shape;23550;p82"/>
            <p:cNvSpPr/>
            <p:nvPr/>
          </p:nvSpPr>
          <p:spPr>
            <a:xfrm>
              <a:off x="6277576" y="2572736"/>
              <a:ext cx="129173" cy="10584"/>
            </a:xfrm>
            <a:custGeom>
              <a:avLst/>
              <a:gdLst/>
              <a:ahLst/>
              <a:cxnLst/>
              <a:rect l="l" t="t" r="r" b="b"/>
              <a:pathLst>
                <a:path w="4943" h="405" extrusionOk="0">
                  <a:moveTo>
                    <a:pt x="269" y="1"/>
                  </a:moveTo>
                  <a:cubicBezTo>
                    <a:pt x="0" y="1"/>
                    <a:pt x="0" y="405"/>
                    <a:pt x="269" y="405"/>
                  </a:cubicBezTo>
                  <a:lnTo>
                    <a:pt x="4673" y="405"/>
                  </a:lnTo>
                  <a:cubicBezTo>
                    <a:pt x="4943" y="405"/>
                    <a:pt x="4943" y="1"/>
                    <a:pt x="4673"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51" name="Google Shape;23551;p82"/>
          <p:cNvGrpSpPr/>
          <p:nvPr/>
        </p:nvGrpSpPr>
        <p:grpSpPr>
          <a:xfrm>
            <a:off x="7128390" y="4454255"/>
            <a:ext cx="388329" cy="480837"/>
            <a:chOff x="5346292" y="3340691"/>
            <a:chExt cx="291247" cy="360628"/>
          </a:xfrm>
        </p:grpSpPr>
        <p:sp>
          <p:nvSpPr>
            <p:cNvPr id="23552" name="Google Shape;23552;p82"/>
            <p:cNvSpPr/>
            <p:nvPr/>
          </p:nvSpPr>
          <p:spPr>
            <a:xfrm>
              <a:off x="5479202" y="3340691"/>
              <a:ext cx="25166" cy="31934"/>
            </a:xfrm>
            <a:custGeom>
              <a:avLst/>
              <a:gdLst/>
              <a:ahLst/>
              <a:cxnLst/>
              <a:rect l="l" t="t" r="r" b="b"/>
              <a:pathLst>
                <a:path w="963" h="1222" extrusionOk="0">
                  <a:moveTo>
                    <a:pt x="116" y="0"/>
                  </a:moveTo>
                  <a:cubicBezTo>
                    <a:pt x="59" y="0"/>
                    <a:pt x="1" y="48"/>
                    <a:pt x="1" y="106"/>
                  </a:cubicBezTo>
                  <a:lnTo>
                    <a:pt x="1" y="1222"/>
                  </a:lnTo>
                  <a:lnTo>
                    <a:pt x="962" y="1222"/>
                  </a:lnTo>
                  <a:lnTo>
                    <a:pt x="962" y="106"/>
                  </a:lnTo>
                  <a:cubicBezTo>
                    <a:pt x="962" y="48"/>
                    <a:pt x="914" y="0"/>
                    <a:pt x="85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3" name="Google Shape;23553;p82"/>
            <p:cNvSpPr/>
            <p:nvPr/>
          </p:nvSpPr>
          <p:spPr>
            <a:xfrm>
              <a:off x="5492033" y="3340691"/>
              <a:ext cx="12596" cy="31934"/>
            </a:xfrm>
            <a:custGeom>
              <a:avLst/>
              <a:gdLst/>
              <a:ahLst/>
              <a:cxnLst/>
              <a:rect l="l" t="t" r="r" b="b"/>
              <a:pathLst>
                <a:path w="482" h="1222" extrusionOk="0">
                  <a:moveTo>
                    <a:pt x="0" y="0"/>
                  </a:moveTo>
                  <a:lnTo>
                    <a:pt x="0" y="1222"/>
                  </a:lnTo>
                  <a:lnTo>
                    <a:pt x="481" y="1222"/>
                  </a:lnTo>
                  <a:lnTo>
                    <a:pt x="481" y="116"/>
                  </a:lnTo>
                  <a:cubicBezTo>
                    <a:pt x="481" y="48"/>
                    <a:pt x="433" y="0"/>
                    <a:pt x="366"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4" name="Google Shape;23554;p82"/>
            <p:cNvSpPr/>
            <p:nvPr/>
          </p:nvSpPr>
          <p:spPr>
            <a:xfrm>
              <a:off x="5427199" y="3605048"/>
              <a:ext cx="132204" cy="11342"/>
            </a:xfrm>
            <a:custGeom>
              <a:avLst/>
              <a:gdLst/>
              <a:ahLst/>
              <a:cxnLst/>
              <a:rect l="l" t="t" r="r" b="b"/>
              <a:pathLst>
                <a:path w="5059" h="434" extrusionOk="0">
                  <a:moveTo>
                    <a:pt x="0" y="0"/>
                  </a:moveTo>
                  <a:lnTo>
                    <a:pt x="0" y="433"/>
                  </a:lnTo>
                  <a:lnTo>
                    <a:pt x="5058" y="433"/>
                  </a:lnTo>
                  <a:lnTo>
                    <a:pt x="5058"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5" name="Google Shape;23555;p82"/>
            <p:cNvSpPr/>
            <p:nvPr/>
          </p:nvSpPr>
          <p:spPr>
            <a:xfrm>
              <a:off x="5480718" y="3463566"/>
              <a:ext cx="22396" cy="205323"/>
            </a:xfrm>
            <a:custGeom>
              <a:avLst/>
              <a:gdLst/>
              <a:ahLst/>
              <a:cxnLst/>
              <a:rect l="l" t="t" r="r" b="b"/>
              <a:pathLst>
                <a:path w="857" h="7857" extrusionOk="0">
                  <a:moveTo>
                    <a:pt x="1" y="1"/>
                  </a:moveTo>
                  <a:lnTo>
                    <a:pt x="1" y="7636"/>
                  </a:lnTo>
                  <a:cubicBezTo>
                    <a:pt x="1" y="7761"/>
                    <a:pt x="106" y="7857"/>
                    <a:pt x="222" y="7857"/>
                  </a:cubicBezTo>
                  <a:lnTo>
                    <a:pt x="635" y="7857"/>
                  </a:lnTo>
                  <a:cubicBezTo>
                    <a:pt x="760" y="7857"/>
                    <a:pt x="856" y="7761"/>
                    <a:pt x="856" y="7636"/>
                  </a:cubicBezTo>
                  <a:lnTo>
                    <a:pt x="856" y="1"/>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6" name="Google Shape;23556;p82"/>
            <p:cNvSpPr/>
            <p:nvPr/>
          </p:nvSpPr>
          <p:spPr>
            <a:xfrm>
              <a:off x="5486493" y="3463566"/>
              <a:ext cx="16620" cy="205323"/>
            </a:xfrm>
            <a:custGeom>
              <a:avLst/>
              <a:gdLst/>
              <a:ahLst/>
              <a:cxnLst/>
              <a:rect l="l" t="t" r="r" b="b"/>
              <a:pathLst>
                <a:path w="636" h="7857" extrusionOk="0">
                  <a:moveTo>
                    <a:pt x="212" y="1"/>
                  </a:moveTo>
                  <a:lnTo>
                    <a:pt x="212" y="7636"/>
                  </a:lnTo>
                  <a:cubicBezTo>
                    <a:pt x="212" y="7761"/>
                    <a:pt x="116" y="7857"/>
                    <a:pt x="1" y="7857"/>
                  </a:cubicBezTo>
                  <a:lnTo>
                    <a:pt x="414" y="7857"/>
                  </a:lnTo>
                  <a:cubicBezTo>
                    <a:pt x="539" y="7857"/>
                    <a:pt x="635" y="7761"/>
                    <a:pt x="635" y="7636"/>
                  </a:cubicBezTo>
                  <a:lnTo>
                    <a:pt x="635" y="1"/>
                  </a:ln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7" name="Google Shape;23557;p82"/>
            <p:cNvSpPr/>
            <p:nvPr/>
          </p:nvSpPr>
          <p:spPr>
            <a:xfrm>
              <a:off x="5502068" y="3448488"/>
              <a:ext cx="96795" cy="252832"/>
            </a:xfrm>
            <a:custGeom>
              <a:avLst/>
              <a:gdLst/>
              <a:ahLst/>
              <a:cxnLst/>
              <a:rect l="l" t="t" r="r" b="b"/>
              <a:pathLst>
                <a:path w="3704" h="9675" extrusionOk="0">
                  <a:moveTo>
                    <a:pt x="1" y="1"/>
                  </a:moveTo>
                  <a:lnTo>
                    <a:pt x="2780" y="9521"/>
                  </a:lnTo>
                  <a:cubicBezTo>
                    <a:pt x="2809" y="9617"/>
                    <a:pt x="2895" y="9674"/>
                    <a:pt x="2992" y="9674"/>
                  </a:cubicBezTo>
                  <a:lnTo>
                    <a:pt x="3453" y="9674"/>
                  </a:lnTo>
                  <a:cubicBezTo>
                    <a:pt x="3597" y="9674"/>
                    <a:pt x="3703" y="9540"/>
                    <a:pt x="3655" y="9396"/>
                  </a:cubicBezTo>
                  <a:lnTo>
                    <a:pt x="914"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8" name="Google Shape;23558;p82"/>
            <p:cNvSpPr/>
            <p:nvPr/>
          </p:nvSpPr>
          <p:spPr>
            <a:xfrm>
              <a:off x="5514141" y="3448488"/>
              <a:ext cx="84722" cy="252832"/>
            </a:xfrm>
            <a:custGeom>
              <a:avLst/>
              <a:gdLst/>
              <a:ahLst/>
              <a:cxnLst/>
              <a:rect l="l" t="t" r="r" b="b"/>
              <a:pathLst>
                <a:path w="3242" h="9675" extrusionOk="0">
                  <a:moveTo>
                    <a:pt x="1" y="1"/>
                  </a:moveTo>
                  <a:lnTo>
                    <a:pt x="2741" y="9396"/>
                  </a:lnTo>
                  <a:cubicBezTo>
                    <a:pt x="2780" y="9540"/>
                    <a:pt x="2674" y="9674"/>
                    <a:pt x="2530" y="9674"/>
                  </a:cubicBezTo>
                  <a:lnTo>
                    <a:pt x="2991" y="9674"/>
                  </a:lnTo>
                  <a:cubicBezTo>
                    <a:pt x="3135" y="9674"/>
                    <a:pt x="3241" y="9540"/>
                    <a:pt x="3193" y="9396"/>
                  </a:cubicBezTo>
                  <a:lnTo>
                    <a:pt x="452"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59" name="Google Shape;23559;p82"/>
            <p:cNvSpPr/>
            <p:nvPr/>
          </p:nvSpPr>
          <p:spPr>
            <a:xfrm>
              <a:off x="5385230" y="3448488"/>
              <a:ext cx="96533" cy="252832"/>
            </a:xfrm>
            <a:custGeom>
              <a:avLst/>
              <a:gdLst/>
              <a:ahLst/>
              <a:cxnLst/>
              <a:rect l="l" t="t" r="r" b="b"/>
              <a:pathLst>
                <a:path w="3694" h="9675" extrusionOk="0">
                  <a:moveTo>
                    <a:pt x="2780" y="1"/>
                  </a:moveTo>
                  <a:lnTo>
                    <a:pt x="39" y="9396"/>
                  </a:lnTo>
                  <a:cubicBezTo>
                    <a:pt x="0" y="9540"/>
                    <a:pt x="106" y="9674"/>
                    <a:pt x="251" y="9674"/>
                  </a:cubicBezTo>
                  <a:lnTo>
                    <a:pt x="702" y="9674"/>
                  </a:lnTo>
                  <a:cubicBezTo>
                    <a:pt x="799" y="9674"/>
                    <a:pt x="885" y="9617"/>
                    <a:pt x="914" y="9521"/>
                  </a:cubicBezTo>
                  <a:lnTo>
                    <a:pt x="3693" y="1"/>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0" name="Google Shape;23560;p82"/>
            <p:cNvSpPr/>
            <p:nvPr/>
          </p:nvSpPr>
          <p:spPr>
            <a:xfrm>
              <a:off x="5391502" y="3448488"/>
              <a:ext cx="90262" cy="252832"/>
            </a:xfrm>
            <a:custGeom>
              <a:avLst/>
              <a:gdLst/>
              <a:ahLst/>
              <a:cxnLst/>
              <a:rect l="l" t="t" r="r" b="b"/>
              <a:pathLst>
                <a:path w="3454" h="9675" extrusionOk="0">
                  <a:moveTo>
                    <a:pt x="2972" y="1"/>
                  </a:moveTo>
                  <a:lnTo>
                    <a:pt x="203" y="9521"/>
                  </a:lnTo>
                  <a:cubicBezTo>
                    <a:pt x="174" y="9607"/>
                    <a:pt x="87" y="9674"/>
                    <a:pt x="1" y="9674"/>
                  </a:cubicBezTo>
                  <a:lnTo>
                    <a:pt x="462" y="9674"/>
                  </a:lnTo>
                  <a:cubicBezTo>
                    <a:pt x="559" y="9674"/>
                    <a:pt x="645" y="9607"/>
                    <a:pt x="674" y="9521"/>
                  </a:cubicBezTo>
                  <a:lnTo>
                    <a:pt x="3453" y="1"/>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1" name="Google Shape;23561;p82"/>
            <p:cNvSpPr/>
            <p:nvPr/>
          </p:nvSpPr>
          <p:spPr>
            <a:xfrm>
              <a:off x="5490518" y="3549751"/>
              <a:ext cx="3031" cy="2300"/>
            </a:xfrm>
            <a:custGeom>
              <a:avLst/>
              <a:gdLst/>
              <a:ahLst/>
              <a:cxnLst/>
              <a:rect l="l" t="t" r="r" b="b"/>
              <a:pathLst>
                <a:path w="116" h="88" extrusionOk="0">
                  <a:moveTo>
                    <a:pt x="58" y="1"/>
                  </a:moveTo>
                  <a:cubicBezTo>
                    <a:pt x="1" y="1"/>
                    <a:pt x="1" y="87"/>
                    <a:pt x="58" y="87"/>
                  </a:cubicBezTo>
                  <a:cubicBezTo>
                    <a:pt x="116" y="87"/>
                    <a:pt x="116" y="1"/>
                    <a:pt x="58"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2" name="Google Shape;23562;p82"/>
            <p:cNvSpPr/>
            <p:nvPr/>
          </p:nvSpPr>
          <p:spPr>
            <a:xfrm>
              <a:off x="5360352" y="3373357"/>
              <a:ext cx="263128" cy="180210"/>
            </a:xfrm>
            <a:custGeom>
              <a:avLst/>
              <a:gdLst/>
              <a:ahLst/>
              <a:cxnLst/>
              <a:rect l="l" t="t" r="r" b="b"/>
              <a:pathLst>
                <a:path w="10069" h="6896" extrusionOk="0">
                  <a:moveTo>
                    <a:pt x="202" y="0"/>
                  </a:moveTo>
                  <a:cubicBezTo>
                    <a:pt x="97" y="0"/>
                    <a:pt x="1" y="87"/>
                    <a:pt x="1" y="202"/>
                  </a:cubicBezTo>
                  <a:lnTo>
                    <a:pt x="1" y="6703"/>
                  </a:lnTo>
                  <a:cubicBezTo>
                    <a:pt x="1" y="6809"/>
                    <a:pt x="97" y="6895"/>
                    <a:pt x="202" y="6895"/>
                  </a:cubicBezTo>
                  <a:lnTo>
                    <a:pt x="9867" y="6895"/>
                  </a:lnTo>
                  <a:cubicBezTo>
                    <a:pt x="9871" y="6896"/>
                    <a:pt x="9876" y="6896"/>
                    <a:pt x="9881" y="6896"/>
                  </a:cubicBezTo>
                  <a:cubicBezTo>
                    <a:pt x="9981" y="6896"/>
                    <a:pt x="10068" y="6804"/>
                    <a:pt x="10068" y="6703"/>
                  </a:cubicBezTo>
                  <a:lnTo>
                    <a:pt x="10068" y="202"/>
                  </a:lnTo>
                  <a:cubicBezTo>
                    <a:pt x="10068" y="87"/>
                    <a:pt x="9972" y="0"/>
                    <a:pt x="9867"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3" name="Google Shape;23563;p82"/>
            <p:cNvSpPr/>
            <p:nvPr/>
          </p:nvSpPr>
          <p:spPr>
            <a:xfrm>
              <a:off x="5579237" y="3373357"/>
              <a:ext cx="44242" cy="180210"/>
            </a:xfrm>
            <a:custGeom>
              <a:avLst/>
              <a:gdLst/>
              <a:ahLst/>
              <a:cxnLst/>
              <a:rect l="l" t="t" r="r" b="b"/>
              <a:pathLst>
                <a:path w="1693" h="6896" extrusionOk="0">
                  <a:moveTo>
                    <a:pt x="0" y="0"/>
                  </a:moveTo>
                  <a:cubicBezTo>
                    <a:pt x="106" y="0"/>
                    <a:pt x="202" y="87"/>
                    <a:pt x="202" y="202"/>
                  </a:cubicBezTo>
                  <a:lnTo>
                    <a:pt x="202" y="6693"/>
                  </a:lnTo>
                  <a:cubicBezTo>
                    <a:pt x="202" y="6809"/>
                    <a:pt x="106" y="6895"/>
                    <a:pt x="0" y="6895"/>
                  </a:cubicBezTo>
                  <a:lnTo>
                    <a:pt x="1491" y="6895"/>
                  </a:lnTo>
                  <a:cubicBezTo>
                    <a:pt x="1596" y="6895"/>
                    <a:pt x="1692" y="6809"/>
                    <a:pt x="1692" y="6693"/>
                  </a:cubicBezTo>
                  <a:lnTo>
                    <a:pt x="1692" y="202"/>
                  </a:lnTo>
                  <a:cubicBezTo>
                    <a:pt x="1692" y="87"/>
                    <a:pt x="1596" y="0"/>
                    <a:pt x="1491" y="0"/>
                  </a:cubicBezTo>
                  <a:close/>
                </a:path>
              </a:pathLst>
            </a:custGeom>
            <a:solidFill>
              <a:srgbClr val="ABBC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4" name="Google Shape;23564;p82"/>
            <p:cNvSpPr/>
            <p:nvPr/>
          </p:nvSpPr>
          <p:spPr>
            <a:xfrm>
              <a:off x="5459603" y="3362303"/>
              <a:ext cx="64364" cy="22134"/>
            </a:xfrm>
            <a:custGeom>
              <a:avLst/>
              <a:gdLst/>
              <a:ahLst/>
              <a:cxnLst/>
              <a:rect l="l" t="t" r="r" b="b"/>
              <a:pathLst>
                <a:path w="2463" h="847" extrusionOk="0">
                  <a:moveTo>
                    <a:pt x="97" y="0"/>
                  </a:moveTo>
                  <a:cubicBezTo>
                    <a:pt x="39" y="0"/>
                    <a:pt x="1" y="48"/>
                    <a:pt x="1" y="97"/>
                  </a:cubicBezTo>
                  <a:lnTo>
                    <a:pt x="1" y="750"/>
                  </a:lnTo>
                  <a:cubicBezTo>
                    <a:pt x="1" y="808"/>
                    <a:pt x="39" y="847"/>
                    <a:pt x="97" y="847"/>
                  </a:cubicBezTo>
                  <a:lnTo>
                    <a:pt x="2376" y="847"/>
                  </a:lnTo>
                  <a:cubicBezTo>
                    <a:pt x="2424" y="847"/>
                    <a:pt x="2463" y="808"/>
                    <a:pt x="2463" y="750"/>
                  </a:cubicBezTo>
                  <a:lnTo>
                    <a:pt x="2463" y="97"/>
                  </a:lnTo>
                  <a:cubicBezTo>
                    <a:pt x="2463" y="48"/>
                    <a:pt x="2424" y="0"/>
                    <a:pt x="2376"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5" name="Google Shape;23565;p82"/>
            <p:cNvSpPr/>
            <p:nvPr/>
          </p:nvSpPr>
          <p:spPr>
            <a:xfrm>
              <a:off x="5385988" y="3413314"/>
              <a:ext cx="215123" cy="108842"/>
            </a:xfrm>
            <a:custGeom>
              <a:avLst/>
              <a:gdLst/>
              <a:ahLst/>
              <a:cxnLst/>
              <a:rect l="l" t="t" r="r" b="b"/>
              <a:pathLst>
                <a:path w="8232" h="4165" extrusionOk="0">
                  <a:moveTo>
                    <a:pt x="5289" y="0"/>
                  </a:moveTo>
                  <a:lnTo>
                    <a:pt x="2751" y="3260"/>
                  </a:lnTo>
                  <a:lnTo>
                    <a:pt x="1779" y="1876"/>
                  </a:lnTo>
                  <a:lnTo>
                    <a:pt x="0" y="4164"/>
                  </a:lnTo>
                  <a:lnTo>
                    <a:pt x="8232" y="4164"/>
                  </a:lnTo>
                  <a:lnTo>
                    <a:pt x="528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6" name="Google Shape;23566;p82"/>
            <p:cNvSpPr/>
            <p:nvPr/>
          </p:nvSpPr>
          <p:spPr>
            <a:xfrm>
              <a:off x="5432477" y="3462312"/>
              <a:ext cx="41995" cy="59843"/>
            </a:xfrm>
            <a:custGeom>
              <a:avLst/>
              <a:gdLst/>
              <a:ahLst/>
              <a:cxnLst/>
              <a:rect l="l" t="t" r="r" b="b"/>
              <a:pathLst>
                <a:path w="1607" h="2290" extrusionOk="0">
                  <a:moveTo>
                    <a:pt x="0" y="1"/>
                  </a:moveTo>
                  <a:lnTo>
                    <a:pt x="683" y="2289"/>
                  </a:lnTo>
                  <a:lnTo>
                    <a:pt x="1606" y="2289"/>
                  </a:lnTo>
                  <a:lnTo>
                    <a:pt x="0" y="1"/>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7" name="Google Shape;23567;p82"/>
            <p:cNvSpPr/>
            <p:nvPr/>
          </p:nvSpPr>
          <p:spPr>
            <a:xfrm>
              <a:off x="5524202" y="3413314"/>
              <a:ext cx="76908" cy="108842"/>
            </a:xfrm>
            <a:custGeom>
              <a:avLst/>
              <a:gdLst/>
              <a:ahLst/>
              <a:cxnLst/>
              <a:rect l="l" t="t" r="r" b="b"/>
              <a:pathLst>
                <a:path w="2943" h="4165" extrusionOk="0">
                  <a:moveTo>
                    <a:pt x="0" y="0"/>
                  </a:moveTo>
                  <a:lnTo>
                    <a:pt x="1346" y="4164"/>
                  </a:lnTo>
                  <a:lnTo>
                    <a:pt x="2943" y="4164"/>
                  </a:lnTo>
                  <a:lnTo>
                    <a:pt x="0" y="0"/>
                  </a:ln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8" name="Google Shape;23568;p82"/>
            <p:cNvSpPr/>
            <p:nvPr/>
          </p:nvSpPr>
          <p:spPr>
            <a:xfrm>
              <a:off x="5360352" y="3522129"/>
              <a:ext cx="263128" cy="31437"/>
            </a:xfrm>
            <a:custGeom>
              <a:avLst/>
              <a:gdLst/>
              <a:ahLst/>
              <a:cxnLst/>
              <a:rect l="l" t="t" r="r" b="b"/>
              <a:pathLst>
                <a:path w="10069" h="1203" extrusionOk="0">
                  <a:moveTo>
                    <a:pt x="1" y="0"/>
                  </a:moveTo>
                  <a:lnTo>
                    <a:pt x="1" y="1010"/>
                  </a:lnTo>
                  <a:cubicBezTo>
                    <a:pt x="1" y="1116"/>
                    <a:pt x="97" y="1202"/>
                    <a:pt x="202" y="1202"/>
                  </a:cubicBezTo>
                  <a:lnTo>
                    <a:pt x="9867" y="1202"/>
                  </a:lnTo>
                  <a:cubicBezTo>
                    <a:pt x="9972" y="1202"/>
                    <a:pt x="10068" y="1116"/>
                    <a:pt x="10068" y="1010"/>
                  </a:cubicBezTo>
                  <a:lnTo>
                    <a:pt x="10068"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69" name="Google Shape;23569;p82"/>
            <p:cNvSpPr/>
            <p:nvPr/>
          </p:nvSpPr>
          <p:spPr>
            <a:xfrm>
              <a:off x="5360613" y="3522129"/>
              <a:ext cx="262867" cy="31437"/>
            </a:xfrm>
            <a:custGeom>
              <a:avLst/>
              <a:gdLst/>
              <a:ahLst/>
              <a:cxnLst/>
              <a:rect l="l" t="t" r="r" b="b"/>
              <a:pathLst>
                <a:path w="10059" h="1203" extrusionOk="0">
                  <a:moveTo>
                    <a:pt x="8568" y="0"/>
                  </a:moveTo>
                  <a:lnTo>
                    <a:pt x="8568" y="346"/>
                  </a:lnTo>
                  <a:cubicBezTo>
                    <a:pt x="8568" y="462"/>
                    <a:pt x="8472" y="558"/>
                    <a:pt x="8356" y="558"/>
                  </a:cubicBezTo>
                  <a:lnTo>
                    <a:pt x="202" y="558"/>
                  </a:lnTo>
                  <a:cubicBezTo>
                    <a:pt x="87" y="519"/>
                    <a:pt x="10" y="423"/>
                    <a:pt x="0" y="308"/>
                  </a:cubicBezTo>
                  <a:lnTo>
                    <a:pt x="0" y="1010"/>
                  </a:lnTo>
                  <a:cubicBezTo>
                    <a:pt x="0" y="1116"/>
                    <a:pt x="87" y="1202"/>
                    <a:pt x="202" y="1202"/>
                  </a:cubicBezTo>
                  <a:lnTo>
                    <a:pt x="9857" y="1202"/>
                  </a:lnTo>
                  <a:cubicBezTo>
                    <a:pt x="9972" y="1202"/>
                    <a:pt x="10058" y="1116"/>
                    <a:pt x="10058" y="1010"/>
                  </a:cubicBezTo>
                  <a:lnTo>
                    <a:pt x="10058"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0" name="Google Shape;23570;p82"/>
            <p:cNvSpPr/>
            <p:nvPr/>
          </p:nvSpPr>
          <p:spPr>
            <a:xfrm>
              <a:off x="5346292" y="3545753"/>
              <a:ext cx="291247" cy="21873"/>
            </a:xfrm>
            <a:custGeom>
              <a:avLst/>
              <a:gdLst/>
              <a:ahLst/>
              <a:cxnLst/>
              <a:rect l="l" t="t" r="r" b="b"/>
              <a:pathLst>
                <a:path w="11145" h="837" extrusionOk="0">
                  <a:moveTo>
                    <a:pt x="154" y="0"/>
                  </a:moveTo>
                  <a:cubicBezTo>
                    <a:pt x="67" y="0"/>
                    <a:pt x="0" y="67"/>
                    <a:pt x="0" y="144"/>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1" name="Google Shape;23571;p82"/>
            <p:cNvSpPr/>
            <p:nvPr/>
          </p:nvSpPr>
          <p:spPr>
            <a:xfrm>
              <a:off x="5346292" y="3545753"/>
              <a:ext cx="291247" cy="21873"/>
            </a:xfrm>
            <a:custGeom>
              <a:avLst/>
              <a:gdLst/>
              <a:ahLst/>
              <a:cxnLst/>
              <a:rect l="l" t="t" r="r" b="b"/>
              <a:pathLst>
                <a:path w="11145" h="837" extrusionOk="0">
                  <a:moveTo>
                    <a:pt x="9655" y="0"/>
                  </a:moveTo>
                  <a:lnTo>
                    <a:pt x="9655" y="231"/>
                  </a:lnTo>
                  <a:cubicBezTo>
                    <a:pt x="9655" y="385"/>
                    <a:pt x="9529" y="519"/>
                    <a:pt x="9366" y="519"/>
                  </a:cubicBezTo>
                  <a:lnTo>
                    <a:pt x="154" y="519"/>
                  </a:lnTo>
                  <a:cubicBezTo>
                    <a:pt x="67" y="519"/>
                    <a:pt x="0" y="452"/>
                    <a:pt x="0" y="365"/>
                  </a:cubicBezTo>
                  <a:lnTo>
                    <a:pt x="0" y="692"/>
                  </a:lnTo>
                  <a:cubicBezTo>
                    <a:pt x="0" y="769"/>
                    <a:pt x="67" y="837"/>
                    <a:pt x="154" y="837"/>
                  </a:cubicBezTo>
                  <a:lnTo>
                    <a:pt x="11001" y="837"/>
                  </a:lnTo>
                  <a:cubicBezTo>
                    <a:pt x="11078" y="837"/>
                    <a:pt x="11145" y="769"/>
                    <a:pt x="11145" y="692"/>
                  </a:cubicBezTo>
                  <a:lnTo>
                    <a:pt x="11145" y="144"/>
                  </a:lnTo>
                  <a:cubicBezTo>
                    <a:pt x="11145" y="67"/>
                    <a:pt x="11078" y="0"/>
                    <a:pt x="11001"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2" name="Google Shape;23572;p82"/>
            <p:cNvSpPr/>
            <p:nvPr/>
          </p:nvSpPr>
          <p:spPr>
            <a:xfrm>
              <a:off x="5490256" y="3413314"/>
              <a:ext cx="69147" cy="51533"/>
            </a:xfrm>
            <a:custGeom>
              <a:avLst/>
              <a:gdLst/>
              <a:ahLst/>
              <a:cxnLst/>
              <a:rect l="l" t="t" r="r" b="b"/>
              <a:pathLst>
                <a:path w="2646" h="1972" extrusionOk="0">
                  <a:moveTo>
                    <a:pt x="1299" y="0"/>
                  </a:moveTo>
                  <a:lnTo>
                    <a:pt x="1" y="1674"/>
                  </a:lnTo>
                  <a:lnTo>
                    <a:pt x="1" y="1674"/>
                  </a:lnTo>
                  <a:lnTo>
                    <a:pt x="866" y="1395"/>
                  </a:lnTo>
                  <a:lnTo>
                    <a:pt x="1299" y="1972"/>
                  </a:lnTo>
                  <a:lnTo>
                    <a:pt x="1597" y="1347"/>
                  </a:lnTo>
                  <a:lnTo>
                    <a:pt x="2645" y="1895"/>
                  </a:lnTo>
                  <a:lnTo>
                    <a:pt x="1299"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3" name="Google Shape;23573;p82"/>
            <p:cNvSpPr/>
            <p:nvPr/>
          </p:nvSpPr>
          <p:spPr>
            <a:xfrm>
              <a:off x="5524202" y="3413314"/>
              <a:ext cx="35200" cy="49521"/>
            </a:xfrm>
            <a:custGeom>
              <a:avLst/>
              <a:gdLst/>
              <a:ahLst/>
              <a:cxnLst/>
              <a:rect l="l" t="t" r="r" b="b"/>
              <a:pathLst>
                <a:path w="1347" h="1895" extrusionOk="0">
                  <a:moveTo>
                    <a:pt x="0" y="0"/>
                  </a:moveTo>
                  <a:lnTo>
                    <a:pt x="462" y="1433"/>
                  </a:lnTo>
                  <a:lnTo>
                    <a:pt x="1346" y="1895"/>
                  </a:lnTo>
                  <a:lnTo>
                    <a:pt x="0"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4" name="Google Shape;23574;p82"/>
            <p:cNvSpPr/>
            <p:nvPr/>
          </p:nvSpPr>
          <p:spPr>
            <a:xfrm>
              <a:off x="5406580" y="3462312"/>
              <a:ext cx="42491" cy="39721"/>
            </a:xfrm>
            <a:custGeom>
              <a:avLst/>
              <a:gdLst/>
              <a:ahLst/>
              <a:cxnLst/>
              <a:rect l="l" t="t" r="r" b="b"/>
              <a:pathLst>
                <a:path w="1626" h="1520" extrusionOk="0">
                  <a:moveTo>
                    <a:pt x="991" y="1"/>
                  </a:moveTo>
                  <a:lnTo>
                    <a:pt x="1" y="1270"/>
                  </a:lnTo>
                  <a:lnTo>
                    <a:pt x="722" y="1145"/>
                  </a:lnTo>
                  <a:lnTo>
                    <a:pt x="982" y="1520"/>
                  </a:lnTo>
                  <a:lnTo>
                    <a:pt x="1626" y="904"/>
                  </a:lnTo>
                  <a:lnTo>
                    <a:pt x="991" y="1"/>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5" name="Google Shape;23575;p82"/>
            <p:cNvSpPr/>
            <p:nvPr/>
          </p:nvSpPr>
          <p:spPr>
            <a:xfrm>
              <a:off x="5432477" y="3462312"/>
              <a:ext cx="16594" cy="30680"/>
            </a:xfrm>
            <a:custGeom>
              <a:avLst/>
              <a:gdLst/>
              <a:ahLst/>
              <a:cxnLst/>
              <a:rect l="l" t="t" r="r" b="b"/>
              <a:pathLst>
                <a:path w="635" h="1174" extrusionOk="0">
                  <a:moveTo>
                    <a:pt x="0" y="1"/>
                  </a:moveTo>
                  <a:lnTo>
                    <a:pt x="346" y="1174"/>
                  </a:lnTo>
                  <a:lnTo>
                    <a:pt x="635" y="904"/>
                  </a:lnTo>
                  <a:lnTo>
                    <a:pt x="0" y="1"/>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6" name="Google Shape;23576;p82"/>
            <p:cNvSpPr/>
            <p:nvPr/>
          </p:nvSpPr>
          <p:spPr>
            <a:xfrm>
              <a:off x="5491772" y="3362303"/>
              <a:ext cx="32195" cy="22134"/>
            </a:xfrm>
            <a:custGeom>
              <a:avLst/>
              <a:gdLst/>
              <a:ahLst/>
              <a:cxnLst/>
              <a:rect l="l" t="t" r="r" b="b"/>
              <a:pathLst>
                <a:path w="1232" h="847" extrusionOk="0">
                  <a:moveTo>
                    <a:pt x="1" y="0"/>
                  </a:moveTo>
                  <a:lnTo>
                    <a:pt x="1" y="847"/>
                  </a:lnTo>
                  <a:lnTo>
                    <a:pt x="1145" y="847"/>
                  </a:lnTo>
                  <a:cubicBezTo>
                    <a:pt x="1193" y="847"/>
                    <a:pt x="1232" y="808"/>
                    <a:pt x="1232" y="760"/>
                  </a:cubicBezTo>
                  <a:lnTo>
                    <a:pt x="1232" y="97"/>
                  </a:lnTo>
                  <a:cubicBezTo>
                    <a:pt x="1232" y="48"/>
                    <a:pt x="1193" y="0"/>
                    <a:pt x="1145"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77" name="Google Shape;23577;p82"/>
          <p:cNvGrpSpPr/>
          <p:nvPr/>
        </p:nvGrpSpPr>
        <p:grpSpPr>
          <a:xfrm>
            <a:off x="10625686" y="2642263"/>
            <a:ext cx="450351" cy="480524"/>
            <a:chOff x="7969264" y="1981697"/>
            <a:chExt cx="337763" cy="360393"/>
          </a:xfrm>
        </p:grpSpPr>
        <p:sp>
          <p:nvSpPr>
            <p:cNvPr id="23578" name="Google Shape;23578;p82"/>
            <p:cNvSpPr/>
            <p:nvPr/>
          </p:nvSpPr>
          <p:spPr>
            <a:xfrm>
              <a:off x="8035353" y="2032159"/>
              <a:ext cx="271673" cy="247109"/>
            </a:xfrm>
            <a:custGeom>
              <a:avLst/>
              <a:gdLst/>
              <a:ahLst/>
              <a:cxnLst/>
              <a:rect l="l" t="t" r="r" b="b"/>
              <a:pathLst>
                <a:path w="10396" h="9456" extrusionOk="0">
                  <a:moveTo>
                    <a:pt x="8028" y="1"/>
                  </a:moveTo>
                  <a:cubicBezTo>
                    <a:pt x="7879" y="1"/>
                    <a:pt x="7729" y="49"/>
                    <a:pt x="7606" y="147"/>
                  </a:cubicBezTo>
                  <a:lnTo>
                    <a:pt x="3318" y="3416"/>
                  </a:lnTo>
                  <a:cubicBezTo>
                    <a:pt x="3291" y="3438"/>
                    <a:pt x="3261" y="3447"/>
                    <a:pt x="3231" y="3447"/>
                  </a:cubicBezTo>
                  <a:cubicBezTo>
                    <a:pt x="3154" y="3447"/>
                    <a:pt x="3083" y="3382"/>
                    <a:pt x="3097" y="3291"/>
                  </a:cubicBezTo>
                  <a:lnTo>
                    <a:pt x="3298" y="1926"/>
                  </a:lnTo>
                  <a:cubicBezTo>
                    <a:pt x="3347" y="1551"/>
                    <a:pt x="3087" y="1205"/>
                    <a:pt x="2712" y="1157"/>
                  </a:cubicBezTo>
                  <a:cubicBezTo>
                    <a:pt x="2682" y="1153"/>
                    <a:pt x="2652" y="1151"/>
                    <a:pt x="2622" y="1151"/>
                  </a:cubicBezTo>
                  <a:cubicBezTo>
                    <a:pt x="2283" y="1151"/>
                    <a:pt x="1987" y="1398"/>
                    <a:pt x="1943" y="1743"/>
                  </a:cubicBezTo>
                  <a:lnTo>
                    <a:pt x="664" y="5205"/>
                  </a:lnTo>
                  <a:cubicBezTo>
                    <a:pt x="635" y="5320"/>
                    <a:pt x="394" y="5609"/>
                    <a:pt x="0" y="5917"/>
                  </a:cubicBezTo>
                  <a:lnTo>
                    <a:pt x="2702" y="9455"/>
                  </a:lnTo>
                  <a:lnTo>
                    <a:pt x="3395" y="8936"/>
                  </a:lnTo>
                  <a:cubicBezTo>
                    <a:pt x="3712" y="8696"/>
                    <a:pt x="4683" y="8455"/>
                    <a:pt x="5077" y="8436"/>
                  </a:cubicBezTo>
                  <a:cubicBezTo>
                    <a:pt x="5472" y="8417"/>
                    <a:pt x="5856" y="8273"/>
                    <a:pt x="6174" y="8042"/>
                  </a:cubicBezTo>
                  <a:lnTo>
                    <a:pt x="10039" y="5157"/>
                  </a:lnTo>
                  <a:cubicBezTo>
                    <a:pt x="10337" y="4926"/>
                    <a:pt x="10395" y="4493"/>
                    <a:pt x="10164" y="4195"/>
                  </a:cubicBezTo>
                  <a:cubicBezTo>
                    <a:pt x="10029" y="4021"/>
                    <a:pt x="9828" y="3929"/>
                    <a:pt x="9625" y="3929"/>
                  </a:cubicBezTo>
                  <a:cubicBezTo>
                    <a:pt x="9486" y="3929"/>
                    <a:pt x="9346" y="3972"/>
                    <a:pt x="9225" y="4061"/>
                  </a:cubicBezTo>
                  <a:lnTo>
                    <a:pt x="9225" y="4061"/>
                  </a:lnTo>
                  <a:lnTo>
                    <a:pt x="9962" y="3503"/>
                  </a:lnTo>
                  <a:cubicBezTo>
                    <a:pt x="10260" y="3272"/>
                    <a:pt x="10318" y="2839"/>
                    <a:pt x="10087" y="2541"/>
                  </a:cubicBezTo>
                  <a:cubicBezTo>
                    <a:pt x="9952" y="2367"/>
                    <a:pt x="9748" y="2275"/>
                    <a:pt x="9542" y="2275"/>
                  </a:cubicBezTo>
                  <a:cubicBezTo>
                    <a:pt x="9402" y="2275"/>
                    <a:pt x="9261" y="2317"/>
                    <a:pt x="9140" y="2405"/>
                  </a:cubicBezTo>
                  <a:lnTo>
                    <a:pt x="9140" y="2405"/>
                  </a:lnTo>
                  <a:lnTo>
                    <a:pt x="9905" y="1830"/>
                  </a:lnTo>
                  <a:cubicBezTo>
                    <a:pt x="10203" y="1599"/>
                    <a:pt x="10260" y="1166"/>
                    <a:pt x="10030" y="868"/>
                  </a:cubicBezTo>
                  <a:cubicBezTo>
                    <a:pt x="9895" y="694"/>
                    <a:pt x="9693" y="601"/>
                    <a:pt x="9490" y="601"/>
                  </a:cubicBezTo>
                  <a:cubicBezTo>
                    <a:pt x="9346" y="601"/>
                    <a:pt x="9201" y="648"/>
                    <a:pt x="9078" y="743"/>
                  </a:cubicBezTo>
                  <a:lnTo>
                    <a:pt x="8448" y="1220"/>
                  </a:lnTo>
                  <a:lnTo>
                    <a:pt x="8448" y="1220"/>
                  </a:lnTo>
                  <a:cubicBezTo>
                    <a:pt x="8751" y="988"/>
                    <a:pt x="8798" y="549"/>
                    <a:pt x="8568" y="253"/>
                  </a:cubicBezTo>
                  <a:cubicBezTo>
                    <a:pt x="8430" y="87"/>
                    <a:pt x="8229" y="1"/>
                    <a:pt x="802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79" name="Google Shape;23579;p82"/>
            <p:cNvSpPr/>
            <p:nvPr/>
          </p:nvSpPr>
          <p:spPr>
            <a:xfrm>
              <a:off x="8229596" y="2136244"/>
              <a:ext cx="77431" cy="76934"/>
            </a:xfrm>
            <a:custGeom>
              <a:avLst/>
              <a:gdLst/>
              <a:ahLst/>
              <a:cxnLst/>
              <a:rect l="l" t="t" r="r" b="b"/>
              <a:pathLst>
                <a:path w="2963" h="2944" extrusionOk="0">
                  <a:moveTo>
                    <a:pt x="2452" y="1"/>
                  </a:moveTo>
                  <a:lnTo>
                    <a:pt x="2452" y="1"/>
                  </a:lnTo>
                  <a:cubicBezTo>
                    <a:pt x="2481" y="241"/>
                    <a:pt x="2385" y="482"/>
                    <a:pt x="2193" y="626"/>
                  </a:cubicBezTo>
                  <a:lnTo>
                    <a:pt x="366" y="2001"/>
                  </a:lnTo>
                  <a:cubicBezTo>
                    <a:pt x="58" y="2222"/>
                    <a:pt x="0" y="2645"/>
                    <a:pt x="231" y="2943"/>
                  </a:cubicBezTo>
                  <a:lnTo>
                    <a:pt x="2606" y="1174"/>
                  </a:lnTo>
                  <a:cubicBezTo>
                    <a:pt x="2904" y="943"/>
                    <a:pt x="2962" y="510"/>
                    <a:pt x="2731" y="212"/>
                  </a:cubicBezTo>
                  <a:cubicBezTo>
                    <a:pt x="2664" y="116"/>
                    <a:pt x="2568" y="49"/>
                    <a:pt x="245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0" name="Google Shape;23580;p82"/>
            <p:cNvSpPr/>
            <p:nvPr/>
          </p:nvSpPr>
          <p:spPr>
            <a:xfrm>
              <a:off x="8208480" y="2092786"/>
              <a:ext cx="96533" cy="92744"/>
            </a:xfrm>
            <a:custGeom>
              <a:avLst/>
              <a:gdLst/>
              <a:ahLst/>
              <a:cxnLst/>
              <a:rect l="l" t="t" r="r" b="b"/>
              <a:pathLst>
                <a:path w="3694" h="3549" extrusionOk="0">
                  <a:moveTo>
                    <a:pt x="3184" y="0"/>
                  </a:moveTo>
                  <a:cubicBezTo>
                    <a:pt x="3212" y="241"/>
                    <a:pt x="3116" y="481"/>
                    <a:pt x="2924" y="625"/>
                  </a:cubicBezTo>
                  <a:lnTo>
                    <a:pt x="2174" y="1202"/>
                  </a:lnTo>
                  <a:lnTo>
                    <a:pt x="356" y="2587"/>
                  </a:lnTo>
                  <a:cubicBezTo>
                    <a:pt x="58" y="2818"/>
                    <a:pt x="1" y="3250"/>
                    <a:pt x="231" y="3549"/>
                  </a:cubicBezTo>
                  <a:lnTo>
                    <a:pt x="2587" y="1750"/>
                  </a:lnTo>
                  <a:lnTo>
                    <a:pt x="3337" y="1173"/>
                  </a:lnTo>
                  <a:cubicBezTo>
                    <a:pt x="3635" y="952"/>
                    <a:pt x="3693" y="519"/>
                    <a:pt x="3462" y="212"/>
                  </a:cubicBezTo>
                  <a:cubicBezTo>
                    <a:pt x="3385" y="116"/>
                    <a:pt x="3289" y="48"/>
                    <a:pt x="3184"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1" name="Google Shape;23581;p82"/>
            <p:cNvSpPr/>
            <p:nvPr/>
          </p:nvSpPr>
          <p:spPr>
            <a:xfrm>
              <a:off x="8186634" y="2049302"/>
              <a:ext cx="116865" cy="108084"/>
            </a:xfrm>
            <a:custGeom>
              <a:avLst/>
              <a:gdLst/>
              <a:ahLst/>
              <a:cxnLst/>
              <a:rect l="l" t="t" r="r" b="b"/>
              <a:pathLst>
                <a:path w="4472" h="4136" extrusionOk="0">
                  <a:moveTo>
                    <a:pt x="3962" y="1"/>
                  </a:moveTo>
                  <a:lnTo>
                    <a:pt x="3962" y="1"/>
                  </a:lnTo>
                  <a:cubicBezTo>
                    <a:pt x="3991" y="241"/>
                    <a:pt x="3895" y="472"/>
                    <a:pt x="3702" y="626"/>
                  </a:cubicBezTo>
                  <a:lnTo>
                    <a:pt x="365" y="3174"/>
                  </a:lnTo>
                  <a:cubicBezTo>
                    <a:pt x="58" y="3405"/>
                    <a:pt x="0" y="3837"/>
                    <a:pt x="231" y="4136"/>
                  </a:cubicBezTo>
                  <a:lnTo>
                    <a:pt x="4116" y="1164"/>
                  </a:lnTo>
                  <a:cubicBezTo>
                    <a:pt x="4414" y="933"/>
                    <a:pt x="4471" y="510"/>
                    <a:pt x="4241" y="212"/>
                  </a:cubicBezTo>
                  <a:cubicBezTo>
                    <a:pt x="4173" y="116"/>
                    <a:pt x="4077" y="39"/>
                    <a:pt x="396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2" name="Google Shape;23582;p82"/>
            <p:cNvSpPr/>
            <p:nvPr/>
          </p:nvSpPr>
          <p:spPr>
            <a:xfrm>
              <a:off x="8165257" y="2033465"/>
              <a:ext cx="100297" cy="95514"/>
            </a:xfrm>
            <a:custGeom>
              <a:avLst/>
              <a:gdLst/>
              <a:ahLst/>
              <a:cxnLst/>
              <a:rect l="l" t="t" r="r" b="b"/>
              <a:pathLst>
                <a:path w="3838" h="3655" extrusionOk="0">
                  <a:moveTo>
                    <a:pt x="3328" y="1"/>
                  </a:moveTo>
                  <a:cubicBezTo>
                    <a:pt x="3357" y="241"/>
                    <a:pt x="3260" y="482"/>
                    <a:pt x="3068" y="626"/>
                  </a:cubicBezTo>
                  <a:lnTo>
                    <a:pt x="356" y="2693"/>
                  </a:lnTo>
                  <a:cubicBezTo>
                    <a:pt x="58" y="2924"/>
                    <a:pt x="1" y="3357"/>
                    <a:pt x="231" y="3655"/>
                  </a:cubicBezTo>
                  <a:lnTo>
                    <a:pt x="3472" y="1174"/>
                  </a:lnTo>
                  <a:cubicBezTo>
                    <a:pt x="3780" y="943"/>
                    <a:pt x="3837" y="501"/>
                    <a:pt x="3597" y="203"/>
                  </a:cubicBezTo>
                  <a:cubicBezTo>
                    <a:pt x="3520" y="116"/>
                    <a:pt x="3434" y="49"/>
                    <a:pt x="3328" y="1"/>
                  </a:cubicBezTo>
                  <a:close/>
                </a:path>
              </a:pathLst>
            </a:custGeom>
            <a:solidFill>
              <a:srgbClr val="D0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3" name="Google Shape;23583;p82"/>
            <p:cNvSpPr/>
            <p:nvPr/>
          </p:nvSpPr>
          <p:spPr>
            <a:xfrm>
              <a:off x="8079830" y="1981697"/>
              <a:ext cx="205820" cy="288529"/>
            </a:xfrm>
            <a:custGeom>
              <a:avLst/>
              <a:gdLst/>
              <a:ahLst/>
              <a:cxnLst/>
              <a:rect l="l" t="t" r="r" b="b"/>
              <a:pathLst>
                <a:path w="7876" h="11041" extrusionOk="0">
                  <a:moveTo>
                    <a:pt x="4479" y="1"/>
                  </a:moveTo>
                  <a:cubicBezTo>
                    <a:pt x="4473" y="1"/>
                    <a:pt x="4468" y="1"/>
                    <a:pt x="4462" y="1"/>
                  </a:cubicBezTo>
                  <a:cubicBezTo>
                    <a:pt x="4087" y="1"/>
                    <a:pt x="3779" y="299"/>
                    <a:pt x="3789" y="684"/>
                  </a:cubicBezTo>
                  <a:lnTo>
                    <a:pt x="3789" y="1472"/>
                  </a:lnTo>
                  <a:cubicBezTo>
                    <a:pt x="3779" y="1093"/>
                    <a:pt x="3472" y="789"/>
                    <a:pt x="3104" y="789"/>
                  </a:cubicBezTo>
                  <a:cubicBezTo>
                    <a:pt x="3098" y="789"/>
                    <a:pt x="3093" y="789"/>
                    <a:pt x="3087" y="789"/>
                  </a:cubicBezTo>
                  <a:cubicBezTo>
                    <a:pt x="2712" y="809"/>
                    <a:pt x="2414" y="1116"/>
                    <a:pt x="2423" y="1491"/>
                  </a:cubicBezTo>
                  <a:lnTo>
                    <a:pt x="2433" y="6876"/>
                  </a:lnTo>
                  <a:cubicBezTo>
                    <a:pt x="2433" y="6962"/>
                    <a:pt x="2360" y="7021"/>
                    <a:pt x="2286" y="7021"/>
                  </a:cubicBezTo>
                  <a:cubicBezTo>
                    <a:pt x="2253" y="7021"/>
                    <a:pt x="2220" y="7009"/>
                    <a:pt x="2193" y="6982"/>
                  </a:cubicBezTo>
                  <a:lnTo>
                    <a:pt x="1231" y="5992"/>
                  </a:lnTo>
                  <a:cubicBezTo>
                    <a:pt x="1096" y="5862"/>
                    <a:pt x="921" y="5797"/>
                    <a:pt x="747" y="5797"/>
                  </a:cubicBezTo>
                  <a:cubicBezTo>
                    <a:pt x="572" y="5797"/>
                    <a:pt x="399" y="5862"/>
                    <a:pt x="269" y="5992"/>
                  </a:cubicBezTo>
                  <a:cubicBezTo>
                    <a:pt x="0" y="6261"/>
                    <a:pt x="0" y="6684"/>
                    <a:pt x="269" y="6953"/>
                  </a:cubicBezTo>
                  <a:lnTo>
                    <a:pt x="2241" y="10079"/>
                  </a:lnTo>
                  <a:cubicBezTo>
                    <a:pt x="2318" y="10175"/>
                    <a:pt x="2404" y="10530"/>
                    <a:pt x="2404" y="11040"/>
                  </a:cubicBezTo>
                  <a:lnTo>
                    <a:pt x="6856" y="11031"/>
                  </a:lnTo>
                  <a:lnTo>
                    <a:pt x="6856" y="10165"/>
                  </a:lnTo>
                  <a:cubicBezTo>
                    <a:pt x="6866" y="9771"/>
                    <a:pt x="7251" y="8848"/>
                    <a:pt x="7481" y="8530"/>
                  </a:cubicBezTo>
                  <a:cubicBezTo>
                    <a:pt x="7703" y="8194"/>
                    <a:pt x="7828" y="7809"/>
                    <a:pt x="7828" y="7415"/>
                  </a:cubicBezTo>
                  <a:lnTo>
                    <a:pt x="7876" y="2588"/>
                  </a:lnTo>
                  <a:cubicBezTo>
                    <a:pt x="7876" y="2213"/>
                    <a:pt x="7568" y="1905"/>
                    <a:pt x="7193" y="1905"/>
                  </a:cubicBezTo>
                  <a:cubicBezTo>
                    <a:pt x="6818" y="1905"/>
                    <a:pt x="6510" y="2213"/>
                    <a:pt x="6510" y="2588"/>
                  </a:cubicBezTo>
                  <a:lnTo>
                    <a:pt x="6510" y="1645"/>
                  </a:lnTo>
                  <a:cubicBezTo>
                    <a:pt x="6510" y="1270"/>
                    <a:pt x="6203" y="963"/>
                    <a:pt x="5828" y="963"/>
                  </a:cubicBezTo>
                  <a:cubicBezTo>
                    <a:pt x="5452" y="972"/>
                    <a:pt x="5145" y="1270"/>
                    <a:pt x="5145" y="1655"/>
                  </a:cubicBezTo>
                  <a:lnTo>
                    <a:pt x="5145" y="674"/>
                  </a:lnTo>
                  <a:cubicBezTo>
                    <a:pt x="5145" y="305"/>
                    <a:pt x="4846" y="1"/>
                    <a:pt x="4479"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4" name="Google Shape;23584;p82"/>
            <p:cNvSpPr/>
            <p:nvPr/>
          </p:nvSpPr>
          <p:spPr>
            <a:xfrm>
              <a:off x="8258995" y="2031453"/>
              <a:ext cx="26655" cy="95279"/>
            </a:xfrm>
            <a:custGeom>
              <a:avLst/>
              <a:gdLst/>
              <a:ahLst/>
              <a:cxnLst/>
              <a:rect l="l" t="t" r="r" b="b"/>
              <a:pathLst>
                <a:path w="1020" h="3646" extrusionOk="0">
                  <a:moveTo>
                    <a:pt x="337" y="1"/>
                  </a:moveTo>
                  <a:cubicBezTo>
                    <a:pt x="222" y="1"/>
                    <a:pt x="106" y="30"/>
                    <a:pt x="0" y="97"/>
                  </a:cubicBezTo>
                  <a:cubicBezTo>
                    <a:pt x="212" y="212"/>
                    <a:pt x="347" y="443"/>
                    <a:pt x="347" y="684"/>
                  </a:cubicBezTo>
                  <a:lnTo>
                    <a:pt x="327" y="2963"/>
                  </a:lnTo>
                  <a:cubicBezTo>
                    <a:pt x="318" y="3338"/>
                    <a:pt x="625" y="3645"/>
                    <a:pt x="1001" y="3645"/>
                  </a:cubicBezTo>
                  <a:lnTo>
                    <a:pt x="1020" y="674"/>
                  </a:lnTo>
                  <a:cubicBezTo>
                    <a:pt x="1020" y="299"/>
                    <a:pt x="712" y="1"/>
                    <a:pt x="33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5" name="Google Shape;23585;p82"/>
            <p:cNvSpPr/>
            <p:nvPr/>
          </p:nvSpPr>
          <p:spPr>
            <a:xfrm>
              <a:off x="8223298" y="2006836"/>
              <a:ext cx="26916" cy="120131"/>
            </a:xfrm>
            <a:custGeom>
              <a:avLst/>
              <a:gdLst/>
              <a:ahLst/>
              <a:cxnLst/>
              <a:rect l="l" t="t" r="r" b="b"/>
              <a:pathLst>
                <a:path w="1030" h="4597" extrusionOk="0">
                  <a:moveTo>
                    <a:pt x="347" y="1"/>
                  </a:moveTo>
                  <a:cubicBezTo>
                    <a:pt x="222" y="1"/>
                    <a:pt x="107" y="39"/>
                    <a:pt x="1" y="97"/>
                  </a:cubicBezTo>
                  <a:cubicBezTo>
                    <a:pt x="213" y="222"/>
                    <a:pt x="338" y="443"/>
                    <a:pt x="338" y="683"/>
                  </a:cubicBezTo>
                  <a:lnTo>
                    <a:pt x="338" y="1626"/>
                  </a:lnTo>
                  <a:lnTo>
                    <a:pt x="338" y="3924"/>
                  </a:lnTo>
                  <a:cubicBezTo>
                    <a:pt x="338" y="4289"/>
                    <a:pt x="645" y="4597"/>
                    <a:pt x="1011" y="4597"/>
                  </a:cubicBezTo>
                  <a:lnTo>
                    <a:pt x="1030" y="4597"/>
                  </a:lnTo>
                  <a:lnTo>
                    <a:pt x="1030" y="1626"/>
                  </a:lnTo>
                  <a:lnTo>
                    <a:pt x="1030" y="683"/>
                  </a:lnTo>
                  <a:cubicBezTo>
                    <a:pt x="1020" y="308"/>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6" name="Google Shape;23586;p82"/>
            <p:cNvSpPr/>
            <p:nvPr/>
          </p:nvSpPr>
          <p:spPr>
            <a:xfrm>
              <a:off x="8187627" y="1981697"/>
              <a:ext cx="26916" cy="145271"/>
            </a:xfrm>
            <a:custGeom>
              <a:avLst/>
              <a:gdLst/>
              <a:ahLst/>
              <a:cxnLst/>
              <a:rect l="l" t="t" r="r" b="b"/>
              <a:pathLst>
                <a:path w="1030" h="5559" extrusionOk="0">
                  <a:moveTo>
                    <a:pt x="347" y="1"/>
                  </a:moveTo>
                  <a:cubicBezTo>
                    <a:pt x="222" y="1"/>
                    <a:pt x="106" y="30"/>
                    <a:pt x="0" y="87"/>
                  </a:cubicBezTo>
                  <a:cubicBezTo>
                    <a:pt x="212" y="212"/>
                    <a:pt x="337" y="434"/>
                    <a:pt x="337" y="684"/>
                  </a:cubicBezTo>
                  <a:lnTo>
                    <a:pt x="337" y="4886"/>
                  </a:lnTo>
                  <a:cubicBezTo>
                    <a:pt x="337" y="5261"/>
                    <a:pt x="645" y="5559"/>
                    <a:pt x="1010" y="5559"/>
                  </a:cubicBezTo>
                  <a:lnTo>
                    <a:pt x="1029" y="5559"/>
                  </a:lnTo>
                  <a:lnTo>
                    <a:pt x="1020" y="684"/>
                  </a:lnTo>
                  <a:cubicBezTo>
                    <a:pt x="1020" y="299"/>
                    <a:pt x="722" y="1"/>
                    <a:pt x="347"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7" name="Google Shape;23587;p82"/>
            <p:cNvSpPr/>
            <p:nvPr/>
          </p:nvSpPr>
          <p:spPr>
            <a:xfrm>
              <a:off x="8152191" y="2002315"/>
              <a:ext cx="26655" cy="124652"/>
            </a:xfrm>
            <a:custGeom>
              <a:avLst/>
              <a:gdLst/>
              <a:ahLst/>
              <a:cxnLst/>
              <a:rect l="l" t="t" r="r" b="b"/>
              <a:pathLst>
                <a:path w="1020" h="4770" extrusionOk="0">
                  <a:moveTo>
                    <a:pt x="335" y="0"/>
                  </a:moveTo>
                  <a:cubicBezTo>
                    <a:pt x="330" y="0"/>
                    <a:pt x="324" y="0"/>
                    <a:pt x="318" y="0"/>
                  </a:cubicBezTo>
                  <a:cubicBezTo>
                    <a:pt x="203" y="10"/>
                    <a:pt x="97" y="39"/>
                    <a:pt x="1" y="97"/>
                  </a:cubicBezTo>
                  <a:cubicBezTo>
                    <a:pt x="203" y="222"/>
                    <a:pt x="337" y="443"/>
                    <a:pt x="337" y="683"/>
                  </a:cubicBezTo>
                  <a:lnTo>
                    <a:pt x="337" y="4097"/>
                  </a:lnTo>
                  <a:cubicBezTo>
                    <a:pt x="337" y="4472"/>
                    <a:pt x="635" y="4770"/>
                    <a:pt x="1010" y="4770"/>
                  </a:cubicBezTo>
                  <a:lnTo>
                    <a:pt x="1020" y="4770"/>
                  </a:lnTo>
                  <a:lnTo>
                    <a:pt x="1020" y="683"/>
                  </a:lnTo>
                  <a:cubicBezTo>
                    <a:pt x="1020" y="304"/>
                    <a:pt x="712" y="0"/>
                    <a:pt x="33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8" name="Google Shape;23588;p82"/>
            <p:cNvSpPr/>
            <p:nvPr/>
          </p:nvSpPr>
          <p:spPr>
            <a:xfrm>
              <a:off x="8013741" y="2173823"/>
              <a:ext cx="106072" cy="122588"/>
            </a:xfrm>
            <a:custGeom>
              <a:avLst/>
              <a:gdLst/>
              <a:ahLst/>
              <a:cxnLst/>
              <a:rect l="l" t="t" r="r" b="b"/>
              <a:pathLst>
                <a:path w="4059" h="4691" extrusionOk="0">
                  <a:moveTo>
                    <a:pt x="1017" y="0"/>
                  </a:moveTo>
                  <a:cubicBezTo>
                    <a:pt x="980" y="0"/>
                    <a:pt x="944" y="11"/>
                    <a:pt x="914" y="34"/>
                  </a:cubicBezTo>
                  <a:lnTo>
                    <a:pt x="96" y="659"/>
                  </a:lnTo>
                  <a:cubicBezTo>
                    <a:pt x="19" y="717"/>
                    <a:pt x="0" y="832"/>
                    <a:pt x="68" y="919"/>
                  </a:cubicBezTo>
                  <a:lnTo>
                    <a:pt x="2895" y="4621"/>
                  </a:lnTo>
                  <a:cubicBezTo>
                    <a:pt x="2928" y="4666"/>
                    <a:pt x="2981" y="4691"/>
                    <a:pt x="3037" y="4691"/>
                  </a:cubicBezTo>
                  <a:cubicBezTo>
                    <a:pt x="3077" y="4691"/>
                    <a:pt x="3118" y="4678"/>
                    <a:pt x="3154" y="4650"/>
                  </a:cubicBezTo>
                  <a:lnTo>
                    <a:pt x="3962" y="4034"/>
                  </a:lnTo>
                  <a:cubicBezTo>
                    <a:pt x="4049" y="3967"/>
                    <a:pt x="4058" y="3852"/>
                    <a:pt x="4000" y="3775"/>
                  </a:cubicBezTo>
                  <a:lnTo>
                    <a:pt x="1173" y="72"/>
                  </a:lnTo>
                  <a:cubicBezTo>
                    <a:pt x="1133" y="26"/>
                    <a:pt x="1074" y="0"/>
                    <a:pt x="1017" y="0"/>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89" name="Google Shape;23589;p82"/>
            <p:cNvSpPr/>
            <p:nvPr/>
          </p:nvSpPr>
          <p:spPr>
            <a:xfrm>
              <a:off x="8053436" y="2226977"/>
              <a:ext cx="66377" cy="69539"/>
            </a:xfrm>
            <a:custGeom>
              <a:avLst/>
              <a:gdLst/>
              <a:ahLst/>
              <a:cxnLst/>
              <a:rect l="l" t="t" r="r" b="b"/>
              <a:pathLst>
                <a:path w="2540" h="2661" extrusionOk="0">
                  <a:moveTo>
                    <a:pt x="1145" y="0"/>
                  </a:moveTo>
                  <a:lnTo>
                    <a:pt x="1" y="789"/>
                  </a:lnTo>
                  <a:lnTo>
                    <a:pt x="1376" y="2596"/>
                  </a:lnTo>
                  <a:cubicBezTo>
                    <a:pt x="1413" y="2639"/>
                    <a:pt x="1461" y="2661"/>
                    <a:pt x="1512" y="2661"/>
                  </a:cubicBezTo>
                  <a:cubicBezTo>
                    <a:pt x="1553" y="2661"/>
                    <a:pt x="1596" y="2646"/>
                    <a:pt x="1635" y="2616"/>
                  </a:cubicBezTo>
                  <a:lnTo>
                    <a:pt x="2443" y="2000"/>
                  </a:lnTo>
                  <a:cubicBezTo>
                    <a:pt x="2530" y="1933"/>
                    <a:pt x="2539" y="1818"/>
                    <a:pt x="2481" y="1741"/>
                  </a:cubicBezTo>
                  <a:lnTo>
                    <a:pt x="1145"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0" name="Google Shape;23590;p82"/>
            <p:cNvSpPr/>
            <p:nvPr/>
          </p:nvSpPr>
          <p:spPr>
            <a:xfrm>
              <a:off x="7969264" y="2183388"/>
              <a:ext cx="135471" cy="149896"/>
            </a:xfrm>
            <a:custGeom>
              <a:avLst/>
              <a:gdLst/>
              <a:ahLst/>
              <a:cxnLst/>
              <a:rect l="l" t="t" r="r" b="b"/>
              <a:pathLst>
                <a:path w="5184" h="5736" extrusionOk="0">
                  <a:moveTo>
                    <a:pt x="1887" y="0"/>
                  </a:moveTo>
                  <a:cubicBezTo>
                    <a:pt x="1850" y="0"/>
                    <a:pt x="1812" y="11"/>
                    <a:pt x="1779" y="33"/>
                  </a:cubicBezTo>
                  <a:lnTo>
                    <a:pt x="116" y="1168"/>
                  </a:lnTo>
                  <a:cubicBezTo>
                    <a:pt x="19" y="1226"/>
                    <a:pt x="0" y="1360"/>
                    <a:pt x="67" y="1447"/>
                  </a:cubicBezTo>
                  <a:lnTo>
                    <a:pt x="3279" y="5659"/>
                  </a:lnTo>
                  <a:cubicBezTo>
                    <a:pt x="3318" y="5708"/>
                    <a:pt x="3378" y="5736"/>
                    <a:pt x="3439" y="5736"/>
                  </a:cubicBezTo>
                  <a:cubicBezTo>
                    <a:pt x="3485" y="5736"/>
                    <a:pt x="3531" y="5721"/>
                    <a:pt x="3568" y="5688"/>
                  </a:cubicBezTo>
                  <a:lnTo>
                    <a:pt x="5097" y="4380"/>
                  </a:lnTo>
                  <a:cubicBezTo>
                    <a:pt x="5174" y="4313"/>
                    <a:pt x="5183" y="4197"/>
                    <a:pt x="5125" y="4111"/>
                  </a:cubicBezTo>
                  <a:lnTo>
                    <a:pt x="2048" y="82"/>
                  </a:lnTo>
                  <a:cubicBezTo>
                    <a:pt x="2007" y="28"/>
                    <a:pt x="1947" y="0"/>
                    <a:pt x="1887"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1" name="Google Shape;23591;p82"/>
            <p:cNvSpPr/>
            <p:nvPr/>
          </p:nvSpPr>
          <p:spPr>
            <a:xfrm>
              <a:off x="8033340" y="2260635"/>
              <a:ext cx="71394" cy="72544"/>
            </a:xfrm>
            <a:custGeom>
              <a:avLst/>
              <a:gdLst/>
              <a:ahLst/>
              <a:cxnLst/>
              <a:rect l="l" t="t" r="r" b="b"/>
              <a:pathLst>
                <a:path w="2732" h="2776" extrusionOk="0">
                  <a:moveTo>
                    <a:pt x="1789" y="1"/>
                  </a:moveTo>
                  <a:cubicBezTo>
                    <a:pt x="1837" y="87"/>
                    <a:pt x="1818" y="193"/>
                    <a:pt x="1750" y="251"/>
                  </a:cubicBezTo>
                  <a:lnTo>
                    <a:pt x="202" y="1578"/>
                  </a:lnTo>
                  <a:cubicBezTo>
                    <a:pt x="166" y="1608"/>
                    <a:pt x="123" y="1623"/>
                    <a:pt x="79" y="1623"/>
                  </a:cubicBezTo>
                  <a:cubicBezTo>
                    <a:pt x="52" y="1623"/>
                    <a:pt x="25" y="1617"/>
                    <a:pt x="0" y="1607"/>
                  </a:cubicBezTo>
                  <a:lnTo>
                    <a:pt x="0" y="1607"/>
                  </a:lnTo>
                  <a:lnTo>
                    <a:pt x="827" y="2703"/>
                  </a:lnTo>
                  <a:cubicBezTo>
                    <a:pt x="865" y="2751"/>
                    <a:pt x="924" y="2776"/>
                    <a:pt x="984" y="2776"/>
                  </a:cubicBezTo>
                  <a:cubicBezTo>
                    <a:pt x="1031" y="2776"/>
                    <a:pt x="1078" y="2761"/>
                    <a:pt x="1116" y="2732"/>
                  </a:cubicBezTo>
                  <a:lnTo>
                    <a:pt x="2645" y="1424"/>
                  </a:lnTo>
                  <a:cubicBezTo>
                    <a:pt x="2722" y="1357"/>
                    <a:pt x="2731" y="1232"/>
                    <a:pt x="2673" y="1155"/>
                  </a:cubicBezTo>
                  <a:lnTo>
                    <a:pt x="1789" y="1"/>
                  </a:ln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2" name="Google Shape;23592;p82"/>
            <p:cNvSpPr/>
            <p:nvPr/>
          </p:nvSpPr>
          <p:spPr>
            <a:xfrm>
              <a:off x="8134604" y="2256114"/>
              <a:ext cx="131211" cy="36455"/>
            </a:xfrm>
            <a:custGeom>
              <a:avLst/>
              <a:gdLst/>
              <a:ahLst/>
              <a:cxnLst/>
              <a:rect l="l" t="t" r="r" b="b"/>
              <a:pathLst>
                <a:path w="5021" h="1395" extrusionOk="0">
                  <a:moveTo>
                    <a:pt x="4837" y="1"/>
                  </a:moveTo>
                  <a:lnTo>
                    <a:pt x="183" y="10"/>
                  </a:lnTo>
                  <a:cubicBezTo>
                    <a:pt x="77" y="10"/>
                    <a:pt x="1" y="87"/>
                    <a:pt x="1" y="193"/>
                  </a:cubicBezTo>
                  <a:lnTo>
                    <a:pt x="1" y="1212"/>
                  </a:lnTo>
                  <a:cubicBezTo>
                    <a:pt x="1" y="1318"/>
                    <a:pt x="77" y="1395"/>
                    <a:pt x="183" y="1395"/>
                  </a:cubicBezTo>
                  <a:lnTo>
                    <a:pt x="4837" y="1385"/>
                  </a:lnTo>
                  <a:cubicBezTo>
                    <a:pt x="4943" y="1385"/>
                    <a:pt x="5020" y="1308"/>
                    <a:pt x="5020" y="1203"/>
                  </a:cubicBezTo>
                  <a:lnTo>
                    <a:pt x="5020" y="183"/>
                  </a:lnTo>
                  <a:cubicBezTo>
                    <a:pt x="5020" y="78"/>
                    <a:pt x="4943" y="1"/>
                    <a:pt x="4837" y="1"/>
                  </a:cubicBezTo>
                  <a:close/>
                </a:path>
              </a:pathLst>
            </a:custGeom>
            <a:solidFill>
              <a:srgbClr val="F2F4F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3" name="Google Shape;23593;p82"/>
            <p:cNvSpPr/>
            <p:nvPr/>
          </p:nvSpPr>
          <p:spPr>
            <a:xfrm>
              <a:off x="8200196" y="2256114"/>
              <a:ext cx="65619" cy="36455"/>
            </a:xfrm>
            <a:custGeom>
              <a:avLst/>
              <a:gdLst/>
              <a:ahLst/>
              <a:cxnLst/>
              <a:rect l="l" t="t" r="r" b="b"/>
              <a:pathLst>
                <a:path w="2511" h="1395" extrusionOk="0">
                  <a:moveTo>
                    <a:pt x="0" y="1"/>
                  </a:moveTo>
                  <a:lnTo>
                    <a:pt x="0" y="1395"/>
                  </a:lnTo>
                  <a:lnTo>
                    <a:pt x="2327" y="1395"/>
                  </a:lnTo>
                  <a:cubicBezTo>
                    <a:pt x="2433" y="1395"/>
                    <a:pt x="2510" y="1308"/>
                    <a:pt x="2510" y="1212"/>
                  </a:cubicBezTo>
                  <a:lnTo>
                    <a:pt x="2510" y="183"/>
                  </a:lnTo>
                  <a:cubicBezTo>
                    <a:pt x="2510" y="78"/>
                    <a:pt x="2433" y="1"/>
                    <a:pt x="2327"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4" name="Google Shape;23594;p82"/>
            <p:cNvSpPr/>
            <p:nvPr/>
          </p:nvSpPr>
          <p:spPr>
            <a:xfrm>
              <a:off x="8125562" y="2279242"/>
              <a:ext cx="149034" cy="62849"/>
            </a:xfrm>
            <a:custGeom>
              <a:avLst/>
              <a:gdLst/>
              <a:ahLst/>
              <a:cxnLst/>
              <a:rect l="l" t="t" r="r" b="b"/>
              <a:pathLst>
                <a:path w="5703" h="2405" extrusionOk="0">
                  <a:moveTo>
                    <a:pt x="5376" y="0"/>
                  </a:moveTo>
                  <a:lnTo>
                    <a:pt x="308" y="10"/>
                  </a:lnTo>
                  <a:cubicBezTo>
                    <a:pt x="202" y="10"/>
                    <a:pt x="116" y="87"/>
                    <a:pt x="116" y="193"/>
                  </a:cubicBezTo>
                  <a:lnTo>
                    <a:pt x="0" y="2202"/>
                  </a:lnTo>
                  <a:cubicBezTo>
                    <a:pt x="0" y="2312"/>
                    <a:pt x="88" y="2405"/>
                    <a:pt x="196" y="2405"/>
                  </a:cubicBezTo>
                  <a:cubicBezTo>
                    <a:pt x="201" y="2405"/>
                    <a:pt x="207" y="2405"/>
                    <a:pt x="212" y="2404"/>
                  </a:cubicBezTo>
                  <a:lnTo>
                    <a:pt x="5501" y="2395"/>
                  </a:lnTo>
                  <a:cubicBezTo>
                    <a:pt x="5616" y="2395"/>
                    <a:pt x="5703" y="2299"/>
                    <a:pt x="5693" y="2193"/>
                  </a:cubicBezTo>
                  <a:lnTo>
                    <a:pt x="5578" y="183"/>
                  </a:lnTo>
                  <a:cubicBezTo>
                    <a:pt x="5568" y="77"/>
                    <a:pt x="5481" y="0"/>
                    <a:pt x="5376" y="0"/>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5" name="Google Shape;23595;p82"/>
            <p:cNvSpPr/>
            <p:nvPr/>
          </p:nvSpPr>
          <p:spPr>
            <a:xfrm>
              <a:off x="8131076" y="2279242"/>
              <a:ext cx="143520" cy="62587"/>
            </a:xfrm>
            <a:custGeom>
              <a:avLst/>
              <a:gdLst/>
              <a:ahLst/>
              <a:cxnLst/>
              <a:rect l="l" t="t" r="r" b="b"/>
              <a:pathLst>
                <a:path w="5492" h="2395" extrusionOk="0">
                  <a:moveTo>
                    <a:pt x="3636" y="0"/>
                  </a:moveTo>
                  <a:cubicBezTo>
                    <a:pt x="3732" y="10"/>
                    <a:pt x="3799" y="87"/>
                    <a:pt x="3809" y="183"/>
                  </a:cubicBezTo>
                  <a:lnTo>
                    <a:pt x="3924" y="2183"/>
                  </a:lnTo>
                  <a:cubicBezTo>
                    <a:pt x="3932" y="2280"/>
                    <a:pt x="3865" y="2364"/>
                    <a:pt x="3781" y="2388"/>
                  </a:cubicBezTo>
                  <a:lnTo>
                    <a:pt x="3781" y="2388"/>
                  </a:lnTo>
                  <a:lnTo>
                    <a:pt x="5290" y="2385"/>
                  </a:lnTo>
                  <a:cubicBezTo>
                    <a:pt x="5295" y="2386"/>
                    <a:pt x="5300" y="2386"/>
                    <a:pt x="5306" y="2386"/>
                  </a:cubicBezTo>
                  <a:cubicBezTo>
                    <a:pt x="5413" y="2386"/>
                    <a:pt x="5492" y="2294"/>
                    <a:pt x="5492" y="2193"/>
                  </a:cubicBezTo>
                  <a:lnTo>
                    <a:pt x="5376" y="183"/>
                  </a:lnTo>
                  <a:cubicBezTo>
                    <a:pt x="5367" y="77"/>
                    <a:pt x="5280" y="0"/>
                    <a:pt x="5174" y="0"/>
                  </a:cubicBezTo>
                  <a:close/>
                  <a:moveTo>
                    <a:pt x="3781" y="2388"/>
                  </a:moveTo>
                  <a:lnTo>
                    <a:pt x="1" y="2395"/>
                  </a:lnTo>
                  <a:lnTo>
                    <a:pt x="3732" y="2395"/>
                  </a:lnTo>
                  <a:cubicBezTo>
                    <a:pt x="3749" y="2395"/>
                    <a:pt x="3765" y="2392"/>
                    <a:pt x="3781" y="2388"/>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596" name="Google Shape;23596;p82"/>
          <p:cNvGrpSpPr/>
          <p:nvPr/>
        </p:nvGrpSpPr>
        <p:grpSpPr>
          <a:xfrm>
            <a:off x="7648043" y="3240000"/>
            <a:ext cx="481187" cy="467109"/>
            <a:chOff x="5736032" y="2430000"/>
            <a:chExt cx="360890" cy="350332"/>
          </a:xfrm>
        </p:grpSpPr>
        <p:sp>
          <p:nvSpPr>
            <p:cNvPr id="23597" name="Google Shape;23597;p82"/>
            <p:cNvSpPr/>
            <p:nvPr/>
          </p:nvSpPr>
          <p:spPr>
            <a:xfrm>
              <a:off x="6072018" y="2447613"/>
              <a:ext cx="18868" cy="332719"/>
            </a:xfrm>
            <a:custGeom>
              <a:avLst/>
              <a:gdLst/>
              <a:ahLst/>
              <a:cxnLst/>
              <a:rect l="l" t="t" r="r" b="b"/>
              <a:pathLst>
                <a:path w="722" h="12732" extrusionOk="0">
                  <a:moveTo>
                    <a:pt x="366" y="0"/>
                  </a:moveTo>
                  <a:cubicBezTo>
                    <a:pt x="164" y="0"/>
                    <a:pt x="0" y="154"/>
                    <a:pt x="0" y="356"/>
                  </a:cubicBezTo>
                  <a:lnTo>
                    <a:pt x="0" y="12366"/>
                  </a:lnTo>
                  <a:cubicBezTo>
                    <a:pt x="0" y="12568"/>
                    <a:pt x="164" y="12732"/>
                    <a:pt x="366" y="12732"/>
                  </a:cubicBezTo>
                  <a:cubicBezTo>
                    <a:pt x="567" y="12732"/>
                    <a:pt x="721" y="12568"/>
                    <a:pt x="721" y="12366"/>
                  </a:cubicBezTo>
                  <a:lnTo>
                    <a:pt x="721" y="356"/>
                  </a:lnTo>
                  <a:cubicBezTo>
                    <a:pt x="721" y="154"/>
                    <a:pt x="567" y="0"/>
                    <a:pt x="366"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8" name="Google Shape;23598;p82"/>
            <p:cNvSpPr/>
            <p:nvPr/>
          </p:nvSpPr>
          <p:spPr>
            <a:xfrm>
              <a:off x="6076774" y="2447613"/>
              <a:ext cx="14112" cy="332432"/>
            </a:xfrm>
            <a:custGeom>
              <a:avLst/>
              <a:gdLst/>
              <a:ahLst/>
              <a:cxnLst/>
              <a:rect l="l" t="t" r="r" b="b"/>
              <a:pathLst>
                <a:path w="540" h="12721" extrusionOk="0">
                  <a:moveTo>
                    <a:pt x="184" y="0"/>
                  </a:moveTo>
                  <a:cubicBezTo>
                    <a:pt x="116" y="0"/>
                    <a:pt x="59" y="19"/>
                    <a:pt x="1" y="48"/>
                  </a:cubicBezTo>
                  <a:cubicBezTo>
                    <a:pt x="107" y="115"/>
                    <a:pt x="174" y="231"/>
                    <a:pt x="184" y="356"/>
                  </a:cubicBezTo>
                  <a:lnTo>
                    <a:pt x="184" y="12366"/>
                  </a:lnTo>
                  <a:cubicBezTo>
                    <a:pt x="174" y="12501"/>
                    <a:pt x="107" y="12616"/>
                    <a:pt x="1" y="12674"/>
                  </a:cubicBezTo>
                  <a:cubicBezTo>
                    <a:pt x="58" y="12706"/>
                    <a:pt x="118" y="12721"/>
                    <a:pt x="176" y="12721"/>
                  </a:cubicBezTo>
                  <a:cubicBezTo>
                    <a:pt x="363" y="12721"/>
                    <a:pt x="532" y="12571"/>
                    <a:pt x="539" y="12366"/>
                  </a:cubicBezTo>
                  <a:lnTo>
                    <a:pt x="539" y="356"/>
                  </a:lnTo>
                  <a:cubicBezTo>
                    <a:pt x="530" y="164"/>
                    <a:pt x="376" y="0"/>
                    <a:pt x="18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599" name="Google Shape;23599;p82"/>
            <p:cNvSpPr/>
            <p:nvPr/>
          </p:nvSpPr>
          <p:spPr>
            <a:xfrm>
              <a:off x="5979535" y="2638328"/>
              <a:ext cx="18606" cy="137117"/>
            </a:xfrm>
            <a:custGeom>
              <a:avLst/>
              <a:gdLst/>
              <a:ahLst/>
              <a:cxnLst/>
              <a:rect l="l" t="t" r="r" b="b"/>
              <a:pathLst>
                <a:path w="712" h="5247" extrusionOk="0">
                  <a:moveTo>
                    <a:pt x="0" y="1"/>
                  </a:moveTo>
                  <a:lnTo>
                    <a:pt x="0" y="4943"/>
                  </a:lnTo>
                  <a:cubicBezTo>
                    <a:pt x="29" y="5145"/>
                    <a:pt x="190" y="5246"/>
                    <a:pt x="353" y="5246"/>
                  </a:cubicBezTo>
                  <a:cubicBezTo>
                    <a:pt x="515" y="5246"/>
                    <a:pt x="678" y="5145"/>
                    <a:pt x="712" y="4943"/>
                  </a:cubicBezTo>
                  <a:lnTo>
                    <a:pt x="712" y="1"/>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0" name="Google Shape;23600;p82"/>
            <p:cNvSpPr/>
            <p:nvPr/>
          </p:nvSpPr>
          <p:spPr>
            <a:xfrm>
              <a:off x="5984056" y="2638328"/>
              <a:ext cx="14085" cy="138345"/>
            </a:xfrm>
            <a:custGeom>
              <a:avLst/>
              <a:gdLst/>
              <a:ahLst/>
              <a:cxnLst/>
              <a:rect l="l" t="t" r="r" b="b"/>
              <a:pathLst>
                <a:path w="539" h="5294" extrusionOk="0">
                  <a:moveTo>
                    <a:pt x="183" y="1"/>
                  </a:moveTo>
                  <a:lnTo>
                    <a:pt x="183" y="4943"/>
                  </a:lnTo>
                  <a:cubicBezTo>
                    <a:pt x="183" y="5068"/>
                    <a:pt x="116" y="5184"/>
                    <a:pt x="0" y="5251"/>
                  </a:cubicBezTo>
                  <a:cubicBezTo>
                    <a:pt x="57" y="5280"/>
                    <a:pt x="116" y="5294"/>
                    <a:pt x="173" y="5294"/>
                  </a:cubicBezTo>
                  <a:cubicBezTo>
                    <a:pt x="361" y="5294"/>
                    <a:pt x="532" y="5149"/>
                    <a:pt x="539" y="4943"/>
                  </a:cubicBezTo>
                  <a:lnTo>
                    <a:pt x="539"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1" name="Google Shape;23601;p82"/>
            <p:cNvSpPr/>
            <p:nvPr/>
          </p:nvSpPr>
          <p:spPr>
            <a:xfrm>
              <a:off x="5736032" y="2430000"/>
              <a:ext cx="360629" cy="122405"/>
            </a:xfrm>
            <a:custGeom>
              <a:avLst/>
              <a:gdLst/>
              <a:ahLst/>
              <a:cxnLst/>
              <a:rect l="l" t="t" r="r" b="b"/>
              <a:pathLst>
                <a:path w="13800" h="4684" extrusionOk="0">
                  <a:moveTo>
                    <a:pt x="231" y="1"/>
                  </a:moveTo>
                  <a:cubicBezTo>
                    <a:pt x="164" y="1"/>
                    <a:pt x="106" y="39"/>
                    <a:pt x="58" y="87"/>
                  </a:cubicBezTo>
                  <a:cubicBezTo>
                    <a:pt x="20" y="145"/>
                    <a:pt x="0" y="212"/>
                    <a:pt x="10" y="280"/>
                  </a:cubicBezTo>
                  <a:cubicBezTo>
                    <a:pt x="125" y="1145"/>
                    <a:pt x="606" y="3261"/>
                    <a:pt x="2347" y="4242"/>
                  </a:cubicBezTo>
                  <a:cubicBezTo>
                    <a:pt x="2847" y="4530"/>
                    <a:pt x="3405" y="4674"/>
                    <a:pt x="3972" y="4684"/>
                  </a:cubicBezTo>
                  <a:cubicBezTo>
                    <a:pt x="4049" y="4684"/>
                    <a:pt x="4126" y="4674"/>
                    <a:pt x="4203" y="4674"/>
                  </a:cubicBezTo>
                  <a:cubicBezTo>
                    <a:pt x="5357" y="4588"/>
                    <a:pt x="6309" y="3934"/>
                    <a:pt x="6780" y="3549"/>
                  </a:cubicBezTo>
                  <a:cubicBezTo>
                    <a:pt x="6818" y="3520"/>
                    <a:pt x="6862" y="3506"/>
                    <a:pt x="6904" y="3506"/>
                  </a:cubicBezTo>
                  <a:cubicBezTo>
                    <a:pt x="6946" y="3506"/>
                    <a:pt x="6987" y="3520"/>
                    <a:pt x="7020" y="3549"/>
                  </a:cubicBezTo>
                  <a:cubicBezTo>
                    <a:pt x="7491" y="3934"/>
                    <a:pt x="8453" y="4588"/>
                    <a:pt x="9607" y="4674"/>
                  </a:cubicBezTo>
                  <a:cubicBezTo>
                    <a:pt x="9681" y="4684"/>
                    <a:pt x="9754" y="4684"/>
                    <a:pt x="9828" y="4684"/>
                  </a:cubicBezTo>
                  <a:lnTo>
                    <a:pt x="9828" y="4684"/>
                  </a:lnTo>
                  <a:cubicBezTo>
                    <a:pt x="10395" y="4674"/>
                    <a:pt x="10953" y="4530"/>
                    <a:pt x="11453" y="4242"/>
                  </a:cubicBezTo>
                  <a:cubicBezTo>
                    <a:pt x="13194" y="3261"/>
                    <a:pt x="13674" y="1145"/>
                    <a:pt x="13790" y="280"/>
                  </a:cubicBezTo>
                  <a:cubicBezTo>
                    <a:pt x="13799" y="212"/>
                    <a:pt x="13780" y="145"/>
                    <a:pt x="13742" y="87"/>
                  </a:cubicBezTo>
                  <a:cubicBezTo>
                    <a:pt x="13694" y="39"/>
                    <a:pt x="13636" y="1"/>
                    <a:pt x="13569" y="1"/>
                  </a:cubicBezTo>
                  <a:lnTo>
                    <a:pt x="13549" y="1"/>
                  </a:lnTo>
                  <a:cubicBezTo>
                    <a:pt x="13482" y="1"/>
                    <a:pt x="13424" y="20"/>
                    <a:pt x="13386" y="68"/>
                  </a:cubicBezTo>
                  <a:cubicBezTo>
                    <a:pt x="13069" y="357"/>
                    <a:pt x="12280" y="876"/>
                    <a:pt x="10626" y="963"/>
                  </a:cubicBezTo>
                  <a:cubicBezTo>
                    <a:pt x="9559" y="1030"/>
                    <a:pt x="8540" y="1405"/>
                    <a:pt x="7684" y="2059"/>
                  </a:cubicBezTo>
                  <a:lnTo>
                    <a:pt x="7568" y="2145"/>
                  </a:lnTo>
                  <a:cubicBezTo>
                    <a:pt x="7371" y="2299"/>
                    <a:pt x="7136" y="2376"/>
                    <a:pt x="6900" y="2376"/>
                  </a:cubicBezTo>
                  <a:cubicBezTo>
                    <a:pt x="6664" y="2376"/>
                    <a:pt x="6429" y="2299"/>
                    <a:pt x="6232" y="2145"/>
                  </a:cubicBezTo>
                  <a:lnTo>
                    <a:pt x="6116" y="2059"/>
                  </a:lnTo>
                  <a:cubicBezTo>
                    <a:pt x="5260" y="1405"/>
                    <a:pt x="4241" y="1030"/>
                    <a:pt x="3174" y="963"/>
                  </a:cubicBezTo>
                  <a:cubicBezTo>
                    <a:pt x="1520" y="876"/>
                    <a:pt x="741" y="366"/>
                    <a:pt x="424" y="68"/>
                  </a:cubicBezTo>
                  <a:cubicBezTo>
                    <a:pt x="375" y="20"/>
                    <a:pt x="318" y="1"/>
                    <a:pt x="250" y="1"/>
                  </a:cubicBezTo>
                  <a:close/>
                  <a:moveTo>
                    <a:pt x="9828" y="4684"/>
                  </a:moveTo>
                  <a:cubicBezTo>
                    <a:pt x="9828" y="4684"/>
                    <a:pt x="9828" y="4684"/>
                    <a:pt x="9828" y="4684"/>
                  </a:cubicBezTo>
                  <a:lnTo>
                    <a:pt x="9838" y="4684"/>
                  </a:lnTo>
                  <a:cubicBezTo>
                    <a:pt x="9834" y="4684"/>
                    <a:pt x="9831" y="4684"/>
                    <a:pt x="9828" y="4684"/>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2" name="Google Shape;23602;p82"/>
            <p:cNvSpPr/>
            <p:nvPr/>
          </p:nvSpPr>
          <p:spPr>
            <a:xfrm>
              <a:off x="5972505" y="2430000"/>
              <a:ext cx="124417" cy="122405"/>
            </a:xfrm>
            <a:custGeom>
              <a:avLst/>
              <a:gdLst/>
              <a:ahLst/>
              <a:cxnLst/>
              <a:rect l="l" t="t" r="r" b="b"/>
              <a:pathLst>
                <a:path w="4761" h="4684" extrusionOk="0">
                  <a:moveTo>
                    <a:pt x="4510" y="1"/>
                  </a:moveTo>
                  <a:cubicBezTo>
                    <a:pt x="4443" y="1"/>
                    <a:pt x="4385" y="20"/>
                    <a:pt x="4337" y="68"/>
                  </a:cubicBezTo>
                  <a:cubicBezTo>
                    <a:pt x="3991" y="366"/>
                    <a:pt x="3577" y="587"/>
                    <a:pt x="3135" y="703"/>
                  </a:cubicBezTo>
                  <a:cubicBezTo>
                    <a:pt x="2933" y="1713"/>
                    <a:pt x="2375" y="3395"/>
                    <a:pt x="866" y="4242"/>
                  </a:cubicBezTo>
                  <a:cubicBezTo>
                    <a:pt x="596" y="4395"/>
                    <a:pt x="308" y="4511"/>
                    <a:pt x="0" y="4588"/>
                  </a:cubicBezTo>
                  <a:cubicBezTo>
                    <a:pt x="183" y="4626"/>
                    <a:pt x="366" y="4655"/>
                    <a:pt x="558" y="4674"/>
                  </a:cubicBezTo>
                  <a:cubicBezTo>
                    <a:pt x="635" y="4674"/>
                    <a:pt x="712" y="4684"/>
                    <a:pt x="779" y="4684"/>
                  </a:cubicBezTo>
                  <a:cubicBezTo>
                    <a:pt x="1356" y="4674"/>
                    <a:pt x="1914" y="4530"/>
                    <a:pt x="2404" y="4251"/>
                  </a:cubicBezTo>
                  <a:cubicBezTo>
                    <a:pt x="4154" y="3261"/>
                    <a:pt x="4625" y="1145"/>
                    <a:pt x="4750" y="280"/>
                  </a:cubicBezTo>
                  <a:cubicBezTo>
                    <a:pt x="4760" y="212"/>
                    <a:pt x="4741" y="145"/>
                    <a:pt x="4693" y="87"/>
                  </a:cubicBezTo>
                  <a:cubicBezTo>
                    <a:pt x="4654" y="39"/>
                    <a:pt x="4587" y="1"/>
                    <a:pt x="4520"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3" name="Google Shape;23603;p82"/>
            <p:cNvSpPr/>
            <p:nvPr/>
          </p:nvSpPr>
          <p:spPr>
            <a:xfrm>
              <a:off x="5750353" y="2455139"/>
              <a:ext cx="156325" cy="84722"/>
            </a:xfrm>
            <a:custGeom>
              <a:avLst/>
              <a:gdLst/>
              <a:ahLst/>
              <a:cxnLst/>
              <a:rect l="l" t="t" r="r" b="b"/>
              <a:pathLst>
                <a:path w="5982" h="3242" extrusionOk="0">
                  <a:moveTo>
                    <a:pt x="289" y="1"/>
                  </a:moveTo>
                  <a:cubicBezTo>
                    <a:pt x="116" y="10"/>
                    <a:pt x="1" y="193"/>
                    <a:pt x="78" y="347"/>
                  </a:cubicBezTo>
                  <a:lnTo>
                    <a:pt x="404" y="1058"/>
                  </a:lnTo>
                  <a:cubicBezTo>
                    <a:pt x="789" y="1885"/>
                    <a:pt x="1328" y="2491"/>
                    <a:pt x="1991" y="2866"/>
                  </a:cubicBezTo>
                  <a:cubicBezTo>
                    <a:pt x="2414" y="3106"/>
                    <a:pt x="2895" y="3241"/>
                    <a:pt x="3385" y="3241"/>
                  </a:cubicBezTo>
                  <a:cubicBezTo>
                    <a:pt x="3453" y="3241"/>
                    <a:pt x="3520" y="3241"/>
                    <a:pt x="3578" y="3222"/>
                  </a:cubicBezTo>
                  <a:cubicBezTo>
                    <a:pt x="4318" y="3174"/>
                    <a:pt x="4982" y="2847"/>
                    <a:pt x="5405" y="2568"/>
                  </a:cubicBezTo>
                  <a:lnTo>
                    <a:pt x="5828" y="2299"/>
                  </a:lnTo>
                  <a:cubicBezTo>
                    <a:pt x="5972" y="2212"/>
                    <a:pt x="5982" y="2010"/>
                    <a:pt x="5847" y="1914"/>
                  </a:cubicBezTo>
                  <a:lnTo>
                    <a:pt x="5462" y="1587"/>
                  </a:lnTo>
                  <a:cubicBezTo>
                    <a:pt x="4645" y="904"/>
                    <a:pt x="3626" y="491"/>
                    <a:pt x="2568" y="424"/>
                  </a:cubicBezTo>
                  <a:cubicBezTo>
                    <a:pt x="2078" y="404"/>
                    <a:pt x="1587" y="327"/>
                    <a:pt x="1116" y="212"/>
                  </a:cubicBezTo>
                  <a:lnTo>
                    <a:pt x="356" y="10"/>
                  </a:lnTo>
                  <a:cubicBezTo>
                    <a:pt x="337" y="10"/>
                    <a:pt x="318" y="10"/>
                    <a:pt x="289"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4" name="Google Shape;23604;p82"/>
            <p:cNvSpPr/>
            <p:nvPr/>
          </p:nvSpPr>
          <p:spPr>
            <a:xfrm>
              <a:off x="5763184" y="2465697"/>
              <a:ext cx="131185" cy="64600"/>
            </a:xfrm>
            <a:custGeom>
              <a:avLst/>
              <a:gdLst/>
              <a:ahLst/>
              <a:cxnLst/>
              <a:rect l="l" t="t" r="r" b="b"/>
              <a:pathLst>
                <a:path w="5020" h="2472" extrusionOk="0">
                  <a:moveTo>
                    <a:pt x="0" y="0"/>
                  </a:moveTo>
                  <a:lnTo>
                    <a:pt x="240" y="500"/>
                  </a:lnTo>
                  <a:cubicBezTo>
                    <a:pt x="587" y="1250"/>
                    <a:pt x="1067" y="1808"/>
                    <a:pt x="1673" y="2145"/>
                  </a:cubicBezTo>
                  <a:cubicBezTo>
                    <a:pt x="2039" y="2356"/>
                    <a:pt x="2462" y="2472"/>
                    <a:pt x="2894" y="2472"/>
                  </a:cubicBezTo>
                  <a:cubicBezTo>
                    <a:pt x="2952" y="2472"/>
                    <a:pt x="3010" y="2472"/>
                    <a:pt x="3068" y="2462"/>
                  </a:cubicBezTo>
                  <a:cubicBezTo>
                    <a:pt x="3731" y="2414"/>
                    <a:pt x="4337" y="2106"/>
                    <a:pt x="4721" y="1856"/>
                  </a:cubicBezTo>
                  <a:lnTo>
                    <a:pt x="5020" y="1674"/>
                  </a:lnTo>
                  <a:lnTo>
                    <a:pt x="4750" y="1443"/>
                  </a:lnTo>
                  <a:cubicBezTo>
                    <a:pt x="3991" y="808"/>
                    <a:pt x="3048" y="433"/>
                    <a:pt x="2058" y="366"/>
                  </a:cubicBezTo>
                  <a:cubicBezTo>
                    <a:pt x="1539" y="347"/>
                    <a:pt x="1029" y="270"/>
                    <a:pt x="539" y="145"/>
                  </a:cubicBezTo>
                  <a:lnTo>
                    <a:pt x="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5" name="Google Shape;23605;p82"/>
            <p:cNvSpPr/>
            <p:nvPr/>
          </p:nvSpPr>
          <p:spPr>
            <a:xfrm>
              <a:off x="5926016" y="2455375"/>
              <a:ext cx="156298" cy="84486"/>
            </a:xfrm>
            <a:custGeom>
              <a:avLst/>
              <a:gdLst/>
              <a:ahLst/>
              <a:cxnLst/>
              <a:rect l="l" t="t" r="r" b="b"/>
              <a:pathLst>
                <a:path w="5981" h="3233" extrusionOk="0">
                  <a:moveTo>
                    <a:pt x="5695" y="1"/>
                  </a:moveTo>
                  <a:cubicBezTo>
                    <a:pt x="5673" y="1"/>
                    <a:pt x="5649" y="4"/>
                    <a:pt x="5626" y="11"/>
                  </a:cubicBezTo>
                  <a:lnTo>
                    <a:pt x="4866" y="203"/>
                  </a:lnTo>
                  <a:cubicBezTo>
                    <a:pt x="4395" y="328"/>
                    <a:pt x="3904" y="395"/>
                    <a:pt x="3414" y="424"/>
                  </a:cubicBezTo>
                  <a:cubicBezTo>
                    <a:pt x="2356" y="492"/>
                    <a:pt x="1337" y="895"/>
                    <a:pt x="519" y="1588"/>
                  </a:cubicBezTo>
                  <a:lnTo>
                    <a:pt x="135" y="1905"/>
                  </a:lnTo>
                  <a:cubicBezTo>
                    <a:pt x="0" y="2011"/>
                    <a:pt x="19" y="2203"/>
                    <a:pt x="154" y="2299"/>
                  </a:cubicBezTo>
                  <a:lnTo>
                    <a:pt x="577" y="2569"/>
                  </a:lnTo>
                  <a:cubicBezTo>
                    <a:pt x="1000" y="2838"/>
                    <a:pt x="1664" y="3174"/>
                    <a:pt x="2404" y="3222"/>
                  </a:cubicBezTo>
                  <a:cubicBezTo>
                    <a:pt x="2472" y="3232"/>
                    <a:pt x="2539" y="3232"/>
                    <a:pt x="2597" y="3232"/>
                  </a:cubicBezTo>
                  <a:cubicBezTo>
                    <a:pt x="3087" y="3232"/>
                    <a:pt x="3568" y="3097"/>
                    <a:pt x="3991" y="2857"/>
                  </a:cubicBezTo>
                  <a:cubicBezTo>
                    <a:pt x="4654" y="2482"/>
                    <a:pt x="5193" y="1876"/>
                    <a:pt x="5577" y="1059"/>
                  </a:cubicBezTo>
                  <a:lnTo>
                    <a:pt x="5904" y="347"/>
                  </a:lnTo>
                  <a:cubicBezTo>
                    <a:pt x="5981" y="178"/>
                    <a:pt x="5863" y="1"/>
                    <a:pt x="5695"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6" name="Google Shape;23606;p82"/>
            <p:cNvSpPr/>
            <p:nvPr/>
          </p:nvSpPr>
          <p:spPr>
            <a:xfrm>
              <a:off x="5938324" y="2465697"/>
              <a:ext cx="131185" cy="64600"/>
            </a:xfrm>
            <a:custGeom>
              <a:avLst/>
              <a:gdLst/>
              <a:ahLst/>
              <a:cxnLst/>
              <a:rect l="l" t="t" r="r" b="b"/>
              <a:pathLst>
                <a:path w="5020" h="2472" extrusionOk="0">
                  <a:moveTo>
                    <a:pt x="5020" y="0"/>
                  </a:moveTo>
                  <a:lnTo>
                    <a:pt x="4491" y="145"/>
                  </a:lnTo>
                  <a:cubicBezTo>
                    <a:pt x="3991" y="270"/>
                    <a:pt x="3481" y="347"/>
                    <a:pt x="2962" y="366"/>
                  </a:cubicBezTo>
                  <a:cubicBezTo>
                    <a:pt x="1972" y="433"/>
                    <a:pt x="1029" y="808"/>
                    <a:pt x="270" y="1443"/>
                  </a:cubicBezTo>
                  <a:lnTo>
                    <a:pt x="0" y="1674"/>
                  </a:lnTo>
                  <a:lnTo>
                    <a:pt x="298" y="1856"/>
                  </a:lnTo>
                  <a:cubicBezTo>
                    <a:pt x="683" y="2106"/>
                    <a:pt x="1289" y="2414"/>
                    <a:pt x="1952" y="2462"/>
                  </a:cubicBezTo>
                  <a:cubicBezTo>
                    <a:pt x="2010" y="2472"/>
                    <a:pt x="2068" y="2472"/>
                    <a:pt x="2126" y="2472"/>
                  </a:cubicBezTo>
                  <a:cubicBezTo>
                    <a:pt x="2558" y="2472"/>
                    <a:pt x="2981" y="2356"/>
                    <a:pt x="3347" y="2145"/>
                  </a:cubicBezTo>
                  <a:cubicBezTo>
                    <a:pt x="3953" y="1808"/>
                    <a:pt x="4433" y="1250"/>
                    <a:pt x="4789" y="500"/>
                  </a:cubicBezTo>
                  <a:lnTo>
                    <a:pt x="5020" y="0"/>
                  </a:ln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7" name="Google Shape;23607;p82"/>
            <p:cNvSpPr/>
            <p:nvPr/>
          </p:nvSpPr>
          <p:spPr>
            <a:xfrm>
              <a:off x="6000389" y="2465932"/>
              <a:ext cx="69382" cy="64129"/>
            </a:xfrm>
            <a:custGeom>
              <a:avLst/>
              <a:gdLst/>
              <a:ahLst/>
              <a:cxnLst/>
              <a:rect l="l" t="t" r="r" b="b"/>
              <a:pathLst>
                <a:path w="2655" h="2454" extrusionOk="0">
                  <a:moveTo>
                    <a:pt x="2655" y="1"/>
                  </a:moveTo>
                  <a:lnTo>
                    <a:pt x="2116" y="136"/>
                  </a:lnTo>
                  <a:cubicBezTo>
                    <a:pt x="1780" y="222"/>
                    <a:pt x="1433" y="289"/>
                    <a:pt x="1087" y="328"/>
                  </a:cubicBezTo>
                  <a:cubicBezTo>
                    <a:pt x="1020" y="818"/>
                    <a:pt x="789" y="1790"/>
                    <a:pt x="1" y="2453"/>
                  </a:cubicBezTo>
                  <a:cubicBezTo>
                    <a:pt x="347" y="2424"/>
                    <a:pt x="683" y="2309"/>
                    <a:pt x="981" y="2136"/>
                  </a:cubicBezTo>
                  <a:cubicBezTo>
                    <a:pt x="1587" y="1799"/>
                    <a:pt x="2068" y="1251"/>
                    <a:pt x="2414" y="491"/>
                  </a:cubicBezTo>
                  <a:lnTo>
                    <a:pt x="2655" y="1"/>
                  </a:ln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8" name="Google Shape;23608;p82"/>
            <p:cNvSpPr/>
            <p:nvPr/>
          </p:nvSpPr>
          <p:spPr>
            <a:xfrm>
              <a:off x="5816703" y="2491333"/>
              <a:ext cx="77666" cy="38964"/>
            </a:xfrm>
            <a:custGeom>
              <a:avLst/>
              <a:gdLst/>
              <a:ahLst/>
              <a:cxnLst/>
              <a:rect l="l" t="t" r="r" b="b"/>
              <a:pathLst>
                <a:path w="2972" h="1491" extrusionOk="0">
                  <a:moveTo>
                    <a:pt x="2020" y="0"/>
                  </a:moveTo>
                  <a:cubicBezTo>
                    <a:pt x="1645" y="414"/>
                    <a:pt x="866" y="1173"/>
                    <a:pt x="0" y="1337"/>
                  </a:cubicBezTo>
                  <a:cubicBezTo>
                    <a:pt x="269" y="1443"/>
                    <a:pt x="558" y="1491"/>
                    <a:pt x="846" y="1491"/>
                  </a:cubicBezTo>
                  <a:cubicBezTo>
                    <a:pt x="904" y="1491"/>
                    <a:pt x="962" y="1491"/>
                    <a:pt x="1020" y="1481"/>
                  </a:cubicBezTo>
                  <a:cubicBezTo>
                    <a:pt x="1683" y="1443"/>
                    <a:pt x="2289" y="1135"/>
                    <a:pt x="2673" y="885"/>
                  </a:cubicBezTo>
                  <a:lnTo>
                    <a:pt x="2972" y="693"/>
                  </a:lnTo>
                  <a:lnTo>
                    <a:pt x="2702" y="471"/>
                  </a:lnTo>
                  <a:cubicBezTo>
                    <a:pt x="2481" y="298"/>
                    <a:pt x="2260" y="135"/>
                    <a:pt x="2020" y="0"/>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09" name="Google Shape;23609;p82"/>
            <p:cNvSpPr/>
            <p:nvPr/>
          </p:nvSpPr>
          <p:spPr>
            <a:xfrm>
              <a:off x="5828751" y="2603990"/>
              <a:ext cx="175192" cy="72831"/>
            </a:xfrm>
            <a:custGeom>
              <a:avLst/>
              <a:gdLst/>
              <a:ahLst/>
              <a:cxnLst/>
              <a:rect l="l" t="t" r="r" b="b"/>
              <a:pathLst>
                <a:path w="6704" h="2787" extrusionOk="0">
                  <a:moveTo>
                    <a:pt x="2494" y="1"/>
                  </a:moveTo>
                  <a:cubicBezTo>
                    <a:pt x="2150" y="1"/>
                    <a:pt x="1772" y="116"/>
                    <a:pt x="1453" y="430"/>
                  </a:cubicBezTo>
                  <a:cubicBezTo>
                    <a:pt x="703" y="1180"/>
                    <a:pt x="1" y="1286"/>
                    <a:pt x="1" y="1286"/>
                  </a:cubicBezTo>
                  <a:cubicBezTo>
                    <a:pt x="559" y="1565"/>
                    <a:pt x="1068" y="1930"/>
                    <a:pt x="1520" y="2353"/>
                  </a:cubicBezTo>
                  <a:cubicBezTo>
                    <a:pt x="1930" y="2763"/>
                    <a:pt x="3062" y="2786"/>
                    <a:pt x="3309" y="2786"/>
                  </a:cubicBezTo>
                  <a:cubicBezTo>
                    <a:pt x="3340" y="2786"/>
                    <a:pt x="3357" y="2786"/>
                    <a:pt x="3357" y="2786"/>
                  </a:cubicBezTo>
                  <a:cubicBezTo>
                    <a:pt x="3357" y="2786"/>
                    <a:pt x="3374" y="2786"/>
                    <a:pt x="3404" y="2786"/>
                  </a:cubicBezTo>
                  <a:cubicBezTo>
                    <a:pt x="3649" y="2786"/>
                    <a:pt x="4774" y="2763"/>
                    <a:pt x="5184" y="2353"/>
                  </a:cubicBezTo>
                  <a:cubicBezTo>
                    <a:pt x="5636" y="1930"/>
                    <a:pt x="6145" y="1565"/>
                    <a:pt x="6703" y="1286"/>
                  </a:cubicBezTo>
                  <a:cubicBezTo>
                    <a:pt x="6703" y="1286"/>
                    <a:pt x="6001" y="1180"/>
                    <a:pt x="5251" y="430"/>
                  </a:cubicBezTo>
                  <a:cubicBezTo>
                    <a:pt x="4934" y="118"/>
                    <a:pt x="4558" y="4"/>
                    <a:pt x="4217" y="4"/>
                  </a:cubicBezTo>
                  <a:cubicBezTo>
                    <a:pt x="3854" y="4"/>
                    <a:pt x="3530" y="132"/>
                    <a:pt x="3357" y="286"/>
                  </a:cubicBezTo>
                  <a:cubicBezTo>
                    <a:pt x="3179" y="128"/>
                    <a:pt x="2855" y="1"/>
                    <a:pt x="249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0" name="Google Shape;23610;p82"/>
            <p:cNvSpPr/>
            <p:nvPr/>
          </p:nvSpPr>
          <p:spPr>
            <a:xfrm>
              <a:off x="5828751" y="2636316"/>
              <a:ext cx="175192" cy="40505"/>
            </a:xfrm>
            <a:custGeom>
              <a:avLst/>
              <a:gdLst/>
              <a:ahLst/>
              <a:cxnLst/>
              <a:rect l="l" t="t" r="r" b="b"/>
              <a:pathLst>
                <a:path w="6704" h="1550" extrusionOk="0">
                  <a:moveTo>
                    <a:pt x="3357" y="1"/>
                  </a:moveTo>
                  <a:lnTo>
                    <a:pt x="3241" y="49"/>
                  </a:lnTo>
                  <a:cubicBezTo>
                    <a:pt x="2860" y="193"/>
                    <a:pt x="2373" y="241"/>
                    <a:pt x="1893" y="241"/>
                  </a:cubicBezTo>
                  <a:cubicBezTo>
                    <a:pt x="933" y="241"/>
                    <a:pt x="1" y="49"/>
                    <a:pt x="1" y="49"/>
                  </a:cubicBezTo>
                  <a:lnTo>
                    <a:pt x="1" y="49"/>
                  </a:lnTo>
                  <a:cubicBezTo>
                    <a:pt x="559" y="328"/>
                    <a:pt x="1068" y="693"/>
                    <a:pt x="1520" y="1116"/>
                  </a:cubicBezTo>
                  <a:cubicBezTo>
                    <a:pt x="1930" y="1526"/>
                    <a:pt x="3062" y="1549"/>
                    <a:pt x="3309" y="1549"/>
                  </a:cubicBezTo>
                  <a:cubicBezTo>
                    <a:pt x="3340" y="1549"/>
                    <a:pt x="3357" y="1549"/>
                    <a:pt x="3357" y="1549"/>
                  </a:cubicBezTo>
                  <a:cubicBezTo>
                    <a:pt x="3357" y="1549"/>
                    <a:pt x="3374" y="1549"/>
                    <a:pt x="3404" y="1549"/>
                  </a:cubicBezTo>
                  <a:cubicBezTo>
                    <a:pt x="3649" y="1549"/>
                    <a:pt x="4774" y="1526"/>
                    <a:pt x="5184" y="1116"/>
                  </a:cubicBezTo>
                  <a:cubicBezTo>
                    <a:pt x="5636" y="693"/>
                    <a:pt x="6145" y="328"/>
                    <a:pt x="6703" y="49"/>
                  </a:cubicBezTo>
                  <a:lnTo>
                    <a:pt x="6703" y="49"/>
                  </a:lnTo>
                  <a:cubicBezTo>
                    <a:pt x="6703" y="49"/>
                    <a:pt x="5776" y="241"/>
                    <a:pt x="4816" y="241"/>
                  </a:cubicBezTo>
                  <a:cubicBezTo>
                    <a:pt x="4335" y="241"/>
                    <a:pt x="3847" y="193"/>
                    <a:pt x="3463" y="49"/>
                  </a:cubicBezTo>
                  <a:lnTo>
                    <a:pt x="3357"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1" name="Google Shape;23611;p82"/>
            <p:cNvSpPr/>
            <p:nvPr/>
          </p:nvSpPr>
          <p:spPr>
            <a:xfrm>
              <a:off x="5872993" y="2648624"/>
              <a:ext cx="86472" cy="16620"/>
            </a:xfrm>
            <a:custGeom>
              <a:avLst/>
              <a:gdLst/>
              <a:ahLst/>
              <a:cxnLst/>
              <a:rect l="l" t="t" r="r" b="b"/>
              <a:pathLst>
                <a:path w="3309" h="636" extrusionOk="0">
                  <a:moveTo>
                    <a:pt x="1654" y="1"/>
                  </a:moveTo>
                  <a:cubicBezTo>
                    <a:pt x="1212" y="145"/>
                    <a:pt x="754" y="213"/>
                    <a:pt x="286" y="213"/>
                  </a:cubicBezTo>
                  <a:cubicBezTo>
                    <a:pt x="255" y="213"/>
                    <a:pt x="224" y="213"/>
                    <a:pt x="193" y="212"/>
                  </a:cubicBezTo>
                  <a:lnTo>
                    <a:pt x="0" y="212"/>
                  </a:lnTo>
                  <a:cubicBezTo>
                    <a:pt x="48" y="251"/>
                    <a:pt x="96" y="289"/>
                    <a:pt x="135" y="337"/>
                  </a:cubicBezTo>
                  <a:cubicBezTo>
                    <a:pt x="308" y="510"/>
                    <a:pt x="923" y="636"/>
                    <a:pt x="1596" y="636"/>
                  </a:cubicBezTo>
                  <a:lnTo>
                    <a:pt x="1721" y="636"/>
                  </a:lnTo>
                  <a:cubicBezTo>
                    <a:pt x="2395" y="636"/>
                    <a:pt x="3010" y="510"/>
                    <a:pt x="3173" y="337"/>
                  </a:cubicBezTo>
                  <a:cubicBezTo>
                    <a:pt x="3222" y="289"/>
                    <a:pt x="3270" y="251"/>
                    <a:pt x="3308" y="212"/>
                  </a:cubicBezTo>
                  <a:lnTo>
                    <a:pt x="3116" y="212"/>
                  </a:lnTo>
                  <a:cubicBezTo>
                    <a:pt x="3085" y="213"/>
                    <a:pt x="3055" y="213"/>
                    <a:pt x="3024" y="213"/>
                  </a:cubicBezTo>
                  <a:cubicBezTo>
                    <a:pt x="2563" y="213"/>
                    <a:pt x="2096" y="145"/>
                    <a:pt x="165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2" name="Google Shape;23612;p82"/>
            <p:cNvSpPr/>
            <p:nvPr/>
          </p:nvSpPr>
          <p:spPr>
            <a:xfrm>
              <a:off x="5920972" y="2616717"/>
              <a:ext cx="50540" cy="17404"/>
            </a:xfrm>
            <a:custGeom>
              <a:avLst/>
              <a:gdLst/>
              <a:ahLst/>
              <a:cxnLst/>
              <a:rect l="l" t="t" r="r" b="b"/>
              <a:pathLst>
                <a:path w="1934" h="666" extrusionOk="0">
                  <a:moveTo>
                    <a:pt x="828" y="1"/>
                  </a:moveTo>
                  <a:cubicBezTo>
                    <a:pt x="616" y="1"/>
                    <a:pt x="405" y="58"/>
                    <a:pt x="241" y="183"/>
                  </a:cubicBezTo>
                  <a:lnTo>
                    <a:pt x="1" y="395"/>
                  </a:lnTo>
                  <a:lnTo>
                    <a:pt x="232" y="491"/>
                  </a:lnTo>
                  <a:cubicBezTo>
                    <a:pt x="589" y="607"/>
                    <a:pt x="963" y="665"/>
                    <a:pt x="1345" y="665"/>
                  </a:cubicBezTo>
                  <a:cubicBezTo>
                    <a:pt x="1375" y="665"/>
                    <a:pt x="1404" y="665"/>
                    <a:pt x="1434" y="664"/>
                  </a:cubicBezTo>
                  <a:cubicBezTo>
                    <a:pt x="1607" y="664"/>
                    <a:pt x="1780" y="664"/>
                    <a:pt x="1934" y="645"/>
                  </a:cubicBezTo>
                  <a:cubicBezTo>
                    <a:pt x="1809" y="539"/>
                    <a:pt x="1684" y="433"/>
                    <a:pt x="1568" y="318"/>
                  </a:cubicBezTo>
                  <a:cubicBezTo>
                    <a:pt x="1376" y="116"/>
                    <a:pt x="1107" y="1"/>
                    <a:pt x="828"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3" name="Google Shape;23613;p82"/>
            <p:cNvSpPr/>
            <p:nvPr/>
          </p:nvSpPr>
          <p:spPr>
            <a:xfrm>
              <a:off x="5860920" y="2616717"/>
              <a:ext cx="50802" cy="17404"/>
            </a:xfrm>
            <a:custGeom>
              <a:avLst/>
              <a:gdLst/>
              <a:ahLst/>
              <a:cxnLst/>
              <a:rect l="l" t="t" r="r" b="b"/>
              <a:pathLst>
                <a:path w="1944" h="666" extrusionOk="0">
                  <a:moveTo>
                    <a:pt x="1116" y="1"/>
                  </a:moveTo>
                  <a:cubicBezTo>
                    <a:pt x="837" y="1"/>
                    <a:pt x="568" y="116"/>
                    <a:pt x="366" y="318"/>
                  </a:cubicBezTo>
                  <a:cubicBezTo>
                    <a:pt x="251" y="433"/>
                    <a:pt x="135" y="539"/>
                    <a:pt x="1" y="645"/>
                  </a:cubicBezTo>
                  <a:cubicBezTo>
                    <a:pt x="164" y="655"/>
                    <a:pt x="337" y="664"/>
                    <a:pt x="510" y="664"/>
                  </a:cubicBezTo>
                  <a:cubicBezTo>
                    <a:pt x="539" y="665"/>
                    <a:pt x="568" y="665"/>
                    <a:pt x="597" y="665"/>
                  </a:cubicBezTo>
                  <a:cubicBezTo>
                    <a:pt x="973" y="665"/>
                    <a:pt x="1355" y="607"/>
                    <a:pt x="1712" y="491"/>
                  </a:cubicBezTo>
                  <a:lnTo>
                    <a:pt x="1943" y="395"/>
                  </a:lnTo>
                  <a:lnTo>
                    <a:pt x="1703" y="183"/>
                  </a:lnTo>
                  <a:cubicBezTo>
                    <a:pt x="1530" y="58"/>
                    <a:pt x="1328" y="1"/>
                    <a:pt x="1116" y="1"/>
                  </a:cubicBezTo>
                  <a:close/>
                </a:path>
              </a:pathLst>
            </a:custGeom>
            <a:solidFill>
              <a:srgbClr val="7F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14" name="Google Shape;23614;p82"/>
          <p:cNvGrpSpPr/>
          <p:nvPr/>
        </p:nvGrpSpPr>
        <p:grpSpPr>
          <a:xfrm>
            <a:off x="6503823" y="2661321"/>
            <a:ext cx="480837" cy="442371"/>
            <a:chOff x="4877867" y="1995991"/>
            <a:chExt cx="360628" cy="331778"/>
          </a:xfrm>
        </p:grpSpPr>
        <p:sp>
          <p:nvSpPr>
            <p:cNvPr id="23615" name="Google Shape;23615;p82"/>
            <p:cNvSpPr/>
            <p:nvPr/>
          </p:nvSpPr>
          <p:spPr>
            <a:xfrm>
              <a:off x="5151527" y="2172699"/>
              <a:ext cx="17613" cy="155070"/>
            </a:xfrm>
            <a:custGeom>
              <a:avLst/>
              <a:gdLst/>
              <a:ahLst/>
              <a:cxnLst/>
              <a:rect l="l" t="t" r="r" b="b"/>
              <a:pathLst>
                <a:path w="674" h="5934" extrusionOk="0">
                  <a:moveTo>
                    <a:pt x="1" y="0"/>
                  </a:moveTo>
                  <a:lnTo>
                    <a:pt x="1" y="5597"/>
                  </a:lnTo>
                  <a:cubicBezTo>
                    <a:pt x="1" y="5779"/>
                    <a:pt x="145" y="5933"/>
                    <a:pt x="337" y="5933"/>
                  </a:cubicBezTo>
                  <a:cubicBezTo>
                    <a:pt x="520" y="5933"/>
                    <a:pt x="674" y="5779"/>
                    <a:pt x="674" y="5597"/>
                  </a:cubicBezTo>
                  <a:lnTo>
                    <a:pt x="674" y="0"/>
                  </a:ln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6" name="Google Shape;23616;p82"/>
            <p:cNvSpPr/>
            <p:nvPr/>
          </p:nvSpPr>
          <p:spPr>
            <a:xfrm>
              <a:off x="5155813" y="2172699"/>
              <a:ext cx="13328" cy="155070"/>
            </a:xfrm>
            <a:custGeom>
              <a:avLst/>
              <a:gdLst/>
              <a:ahLst/>
              <a:cxnLst/>
              <a:rect l="l" t="t" r="r" b="b"/>
              <a:pathLst>
                <a:path w="510" h="5934" extrusionOk="0">
                  <a:moveTo>
                    <a:pt x="173" y="0"/>
                  </a:moveTo>
                  <a:lnTo>
                    <a:pt x="173" y="5597"/>
                  </a:lnTo>
                  <a:cubicBezTo>
                    <a:pt x="173" y="5712"/>
                    <a:pt x="106" y="5827"/>
                    <a:pt x="0" y="5885"/>
                  </a:cubicBezTo>
                  <a:cubicBezTo>
                    <a:pt x="58" y="5914"/>
                    <a:pt x="115" y="5933"/>
                    <a:pt x="173" y="5933"/>
                  </a:cubicBezTo>
                  <a:cubicBezTo>
                    <a:pt x="356" y="5933"/>
                    <a:pt x="510" y="5779"/>
                    <a:pt x="510" y="5597"/>
                  </a:cubicBezTo>
                  <a:lnTo>
                    <a:pt x="510"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7" name="Google Shape;23617;p82"/>
            <p:cNvSpPr/>
            <p:nvPr/>
          </p:nvSpPr>
          <p:spPr>
            <a:xfrm>
              <a:off x="4941709" y="2135748"/>
              <a:ext cx="233206" cy="58877"/>
            </a:xfrm>
            <a:custGeom>
              <a:avLst/>
              <a:gdLst/>
              <a:ahLst/>
              <a:cxnLst/>
              <a:rect l="l" t="t" r="r" b="b"/>
              <a:pathLst>
                <a:path w="8924" h="2253" extrusionOk="0">
                  <a:moveTo>
                    <a:pt x="3260" y="1"/>
                  </a:moveTo>
                  <a:cubicBezTo>
                    <a:pt x="2173" y="1"/>
                    <a:pt x="1558" y="1376"/>
                    <a:pt x="741" y="1376"/>
                  </a:cubicBezTo>
                  <a:cubicBezTo>
                    <a:pt x="106" y="1376"/>
                    <a:pt x="193" y="914"/>
                    <a:pt x="269" y="703"/>
                  </a:cubicBezTo>
                  <a:cubicBezTo>
                    <a:pt x="276" y="688"/>
                    <a:pt x="263" y="680"/>
                    <a:pt x="251" y="680"/>
                  </a:cubicBezTo>
                  <a:cubicBezTo>
                    <a:pt x="247" y="680"/>
                    <a:pt x="243" y="681"/>
                    <a:pt x="241" y="683"/>
                  </a:cubicBezTo>
                  <a:cubicBezTo>
                    <a:pt x="58" y="895"/>
                    <a:pt x="0" y="1174"/>
                    <a:pt x="96" y="1433"/>
                  </a:cubicBezTo>
                  <a:cubicBezTo>
                    <a:pt x="262" y="1845"/>
                    <a:pt x="828" y="2253"/>
                    <a:pt x="1580" y="2253"/>
                  </a:cubicBezTo>
                  <a:cubicBezTo>
                    <a:pt x="1917" y="2253"/>
                    <a:pt x="2291" y="2171"/>
                    <a:pt x="2683" y="1972"/>
                  </a:cubicBezTo>
                  <a:cubicBezTo>
                    <a:pt x="3553" y="1533"/>
                    <a:pt x="4066" y="1458"/>
                    <a:pt x="4302" y="1458"/>
                  </a:cubicBezTo>
                  <a:cubicBezTo>
                    <a:pt x="4340" y="1458"/>
                    <a:pt x="4371" y="1460"/>
                    <a:pt x="4395" y="1462"/>
                  </a:cubicBezTo>
                  <a:lnTo>
                    <a:pt x="4529" y="1462"/>
                  </a:lnTo>
                  <a:cubicBezTo>
                    <a:pt x="4553" y="1460"/>
                    <a:pt x="4584" y="1458"/>
                    <a:pt x="4622" y="1458"/>
                  </a:cubicBezTo>
                  <a:cubicBezTo>
                    <a:pt x="4860" y="1458"/>
                    <a:pt x="5379" y="1533"/>
                    <a:pt x="6241" y="1972"/>
                  </a:cubicBezTo>
                  <a:cubicBezTo>
                    <a:pt x="6633" y="2171"/>
                    <a:pt x="7007" y="2253"/>
                    <a:pt x="7344" y="2253"/>
                  </a:cubicBezTo>
                  <a:cubicBezTo>
                    <a:pt x="8096" y="2253"/>
                    <a:pt x="8662" y="1845"/>
                    <a:pt x="8828" y="1433"/>
                  </a:cubicBezTo>
                  <a:cubicBezTo>
                    <a:pt x="8924" y="1174"/>
                    <a:pt x="8866" y="885"/>
                    <a:pt x="8674" y="683"/>
                  </a:cubicBezTo>
                  <a:cubicBezTo>
                    <a:pt x="8671" y="681"/>
                    <a:pt x="8668" y="680"/>
                    <a:pt x="8665" y="680"/>
                  </a:cubicBezTo>
                  <a:cubicBezTo>
                    <a:pt x="8655" y="680"/>
                    <a:pt x="8645" y="688"/>
                    <a:pt x="8645" y="703"/>
                  </a:cubicBezTo>
                  <a:cubicBezTo>
                    <a:pt x="8722" y="914"/>
                    <a:pt x="8808" y="1376"/>
                    <a:pt x="8174" y="1376"/>
                  </a:cubicBezTo>
                  <a:cubicBezTo>
                    <a:pt x="7356" y="1376"/>
                    <a:pt x="6741" y="1"/>
                    <a:pt x="5654" y="1"/>
                  </a:cubicBezTo>
                  <a:cubicBezTo>
                    <a:pt x="4779" y="1"/>
                    <a:pt x="4539" y="520"/>
                    <a:pt x="4481" y="722"/>
                  </a:cubicBezTo>
                  <a:cubicBezTo>
                    <a:pt x="4476" y="731"/>
                    <a:pt x="4467" y="736"/>
                    <a:pt x="4458" y="736"/>
                  </a:cubicBezTo>
                  <a:cubicBezTo>
                    <a:pt x="4450" y="736"/>
                    <a:pt x="4443" y="731"/>
                    <a:pt x="4443" y="722"/>
                  </a:cubicBezTo>
                  <a:cubicBezTo>
                    <a:pt x="4375" y="520"/>
                    <a:pt x="4145" y="1"/>
                    <a:pt x="3260"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8" name="Google Shape;23618;p82"/>
            <p:cNvSpPr/>
            <p:nvPr/>
          </p:nvSpPr>
          <p:spPr>
            <a:xfrm>
              <a:off x="5217119" y="2012873"/>
              <a:ext cx="17613" cy="314897"/>
            </a:xfrm>
            <a:custGeom>
              <a:avLst/>
              <a:gdLst/>
              <a:ahLst/>
              <a:cxnLst/>
              <a:rect l="l" t="t" r="r" b="b"/>
              <a:pathLst>
                <a:path w="674" h="12050" extrusionOk="0">
                  <a:moveTo>
                    <a:pt x="337" y="0"/>
                  </a:moveTo>
                  <a:cubicBezTo>
                    <a:pt x="145" y="0"/>
                    <a:pt x="0" y="145"/>
                    <a:pt x="0" y="337"/>
                  </a:cubicBezTo>
                  <a:lnTo>
                    <a:pt x="0" y="11713"/>
                  </a:lnTo>
                  <a:cubicBezTo>
                    <a:pt x="0" y="11895"/>
                    <a:pt x="145" y="12049"/>
                    <a:pt x="337" y="12049"/>
                  </a:cubicBezTo>
                  <a:cubicBezTo>
                    <a:pt x="520" y="12049"/>
                    <a:pt x="673" y="11895"/>
                    <a:pt x="673" y="11713"/>
                  </a:cubicBezTo>
                  <a:lnTo>
                    <a:pt x="673" y="337"/>
                  </a:lnTo>
                  <a:cubicBezTo>
                    <a:pt x="673" y="145"/>
                    <a:pt x="520" y="0"/>
                    <a:pt x="337" y="0"/>
                  </a:cubicBezTo>
                  <a:close/>
                </a:path>
              </a:pathLst>
            </a:custGeom>
            <a:solidFill>
              <a:srgbClr val="AD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19" name="Google Shape;23619;p82"/>
            <p:cNvSpPr/>
            <p:nvPr/>
          </p:nvSpPr>
          <p:spPr>
            <a:xfrm>
              <a:off x="5221379" y="2012873"/>
              <a:ext cx="13354" cy="314897"/>
            </a:xfrm>
            <a:custGeom>
              <a:avLst/>
              <a:gdLst/>
              <a:ahLst/>
              <a:cxnLst/>
              <a:rect l="l" t="t" r="r" b="b"/>
              <a:pathLst>
                <a:path w="511" h="12050" extrusionOk="0">
                  <a:moveTo>
                    <a:pt x="174" y="0"/>
                  </a:moveTo>
                  <a:cubicBezTo>
                    <a:pt x="107" y="0"/>
                    <a:pt x="49" y="10"/>
                    <a:pt x="1" y="39"/>
                  </a:cubicBezTo>
                  <a:cubicBezTo>
                    <a:pt x="107" y="106"/>
                    <a:pt x="164" y="212"/>
                    <a:pt x="164" y="337"/>
                  </a:cubicBezTo>
                  <a:lnTo>
                    <a:pt x="164" y="11713"/>
                  </a:lnTo>
                  <a:cubicBezTo>
                    <a:pt x="164" y="11828"/>
                    <a:pt x="107" y="11943"/>
                    <a:pt x="1" y="12001"/>
                  </a:cubicBezTo>
                  <a:cubicBezTo>
                    <a:pt x="55" y="12034"/>
                    <a:pt x="114" y="12049"/>
                    <a:pt x="171" y="12049"/>
                  </a:cubicBezTo>
                  <a:cubicBezTo>
                    <a:pt x="347" y="12049"/>
                    <a:pt x="510" y="11908"/>
                    <a:pt x="510" y="11713"/>
                  </a:cubicBezTo>
                  <a:lnTo>
                    <a:pt x="510" y="337"/>
                  </a:lnTo>
                  <a:cubicBezTo>
                    <a:pt x="510" y="145"/>
                    <a:pt x="357" y="0"/>
                    <a:pt x="174"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0" name="Google Shape;23620;p82"/>
            <p:cNvSpPr/>
            <p:nvPr/>
          </p:nvSpPr>
          <p:spPr>
            <a:xfrm>
              <a:off x="4877867" y="1995991"/>
              <a:ext cx="360393" cy="119478"/>
            </a:xfrm>
            <a:custGeom>
              <a:avLst/>
              <a:gdLst/>
              <a:ahLst/>
              <a:cxnLst/>
              <a:rect l="l" t="t" r="r" b="b"/>
              <a:pathLst>
                <a:path w="13791" h="4572" extrusionOk="0">
                  <a:moveTo>
                    <a:pt x="3397" y="1"/>
                  </a:moveTo>
                  <a:cubicBezTo>
                    <a:pt x="3358" y="1"/>
                    <a:pt x="3319" y="1"/>
                    <a:pt x="3280" y="2"/>
                  </a:cubicBezTo>
                  <a:cubicBezTo>
                    <a:pt x="2222" y="2"/>
                    <a:pt x="1174" y="60"/>
                    <a:pt x="135" y="175"/>
                  </a:cubicBezTo>
                  <a:cubicBezTo>
                    <a:pt x="58" y="185"/>
                    <a:pt x="1" y="252"/>
                    <a:pt x="1" y="329"/>
                  </a:cubicBezTo>
                  <a:lnTo>
                    <a:pt x="1" y="810"/>
                  </a:lnTo>
                  <a:cubicBezTo>
                    <a:pt x="1" y="839"/>
                    <a:pt x="10" y="877"/>
                    <a:pt x="30" y="896"/>
                  </a:cubicBezTo>
                  <a:cubicBezTo>
                    <a:pt x="78" y="973"/>
                    <a:pt x="193" y="1194"/>
                    <a:pt x="193" y="1646"/>
                  </a:cubicBezTo>
                  <a:cubicBezTo>
                    <a:pt x="193" y="2368"/>
                    <a:pt x="280" y="3281"/>
                    <a:pt x="780" y="3848"/>
                  </a:cubicBezTo>
                  <a:cubicBezTo>
                    <a:pt x="1058" y="4156"/>
                    <a:pt x="1434" y="4368"/>
                    <a:pt x="1837" y="4454"/>
                  </a:cubicBezTo>
                  <a:cubicBezTo>
                    <a:pt x="2201" y="4532"/>
                    <a:pt x="2572" y="4571"/>
                    <a:pt x="2944" y="4571"/>
                  </a:cubicBezTo>
                  <a:cubicBezTo>
                    <a:pt x="2986" y="4571"/>
                    <a:pt x="3027" y="4571"/>
                    <a:pt x="3068" y="4570"/>
                  </a:cubicBezTo>
                  <a:cubicBezTo>
                    <a:pt x="3578" y="4570"/>
                    <a:pt x="4097" y="4560"/>
                    <a:pt x="4559" y="4339"/>
                  </a:cubicBezTo>
                  <a:cubicBezTo>
                    <a:pt x="5116" y="4060"/>
                    <a:pt x="5482" y="3531"/>
                    <a:pt x="5761" y="2993"/>
                  </a:cubicBezTo>
                  <a:cubicBezTo>
                    <a:pt x="5905" y="2714"/>
                    <a:pt x="6030" y="2425"/>
                    <a:pt x="6117" y="2118"/>
                  </a:cubicBezTo>
                  <a:cubicBezTo>
                    <a:pt x="6203" y="1800"/>
                    <a:pt x="6492" y="1579"/>
                    <a:pt x="6818" y="1579"/>
                  </a:cubicBezTo>
                  <a:lnTo>
                    <a:pt x="6972" y="1579"/>
                  </a:lnTo>
                  <a:cubicBezTo>
                    <a:pt x="7299" y="1579"/>
                    <a:pt x="7588" y="1800"/>
                    <a:pt x="7674" y="2118"/>
                  </a:cubicBezTo>
                  <a:cubicBezTo>
                    <a:pt x="7761" y="2425"/>
                    <a:pt x="7886" y="2714"/>
                    <a:pt x="8030" y="2993"/>
                  </a:cubicBezTo>
                  <a:cubicBezTo>
                    <a:pt x="8309" y="3531"/>
                    <a:pt x="8674" y="4070"/>
                    <a:pt x="9232" y="4339"/>
                  </a:cubicBezTo>
                  <a:cubicBezTo>
                    <a:pt x="9637" y="4533"/>
                    <a:pt x="10087" y="4572"/>
                    <a:pt x="10536" y="4572"/>
                  </a:cubicBezTo>
                  <a:cubicBezTo>
                    <a:pt x="10598" y="4572"/>
                    <a:pt x="10660" y="4571"/>
                    <a:pt x="10723" y="4570"/>
                  </a:cubicBezTo>
                  <a:cubicBezTo>
                    <a:pt x="10764" y="4571"/>
                    <a:pt x="10805" y="4571"/>
                    <a:pt x="10847" y="4571"/>
                  </a:cubicBezTo>
                  <a:cubicBezTo>
                    <a:pt x="11219" y="4571"/>
                    <a:pt x="11590" y="4532"/>
                    <a:pt x="11953" y="4454"/>
                  </a:cubicBezTo>
                  <a:cubicBezTo>
                    <a:pt x="12357" y="4368"/>
                    <a:pt x="12732" y="4156"/>
                    <a:pt x="13011" y="3848"/>
                  </a:cubicBezTo>
                  <a:cubicBezTo>
                    <a:pt x="13511" y="3281"/>
                    <a:pt x="13598" y="2368"/>
                    <a:pt x="13598" y="1646"/>
                  </a:cubicBezTo>
                  <a:cubicBezTo>
                    <a:pt x="13598" y="1194"/>
                    <a:pt x="13713" y="973"/>
                    <a:pt x="13761" y="896"/>
                  </a:cubicBezTo>
                  <a:cubicBezTo>
                    <a:pt x="13780" y="877"/>
                    <a:pt x="13790" y="839"/>
                    <a:pt x="13790" y="810"/>
                  </a:cubicBezTo>
                  <a:lnTo>
                    <a:pt x="13790" y="329"/>
                  </a:lnTo>
                  <a:cubicBezTo>
                    <a:pt x="13790" y="252"/>
                    <a:pt x="13732" y="185"/>
                    <a:pt x="13655" y="175"/>
                  </a:cubicBezTo>
                  <a:cubicBezTo>
                    <a:pt x="12617" y="60"/>
                    <a:pt x="11569" y="2"/>
                    <a:pt x="10521" y="2"/>
                  </a:cubicBezTo>
                  <a:cubicBezTo>
                    <a:pt x="10481" y="1"/>
                    <a:pt x="10442" y="1"/>
                    <a:pt x="10403" y="1"/>
                  </a:cubicBezTo>
                  <a:cubicBezTo>
                    <a:pt x="9540" y="1"/>
                    <a:pt x="8697" y="202"/>
                    <a:pt x="7924" y="589"/>
                  </a:cubicBezTo>
                  <a:cubicBezTo>
                    <a:pt x="7751" y="675"/>
                    <a:pt x="7559" y="742"/>
                    <a:pt x="7367" y="791"/>
                  </a:cubicBezTo>
                  <a:cubicBezTo>
                    <a:pt x="7213" y="824"/>
                    <a:pt x="7054" y="841"/>
                    <a:pt x="6895" y="841"/>
                  </a:cubicBezTo>
                  <a:cubicBezTo>
                    <a:pt x="6737" y="841"/>
                    <a:pt x="6578" y="824"/>
                    <a:pt x="6424" y="791"/>
                  </a:cubicBezTo>
                  <a:cubicBezTo>
                    <a:pt x="6232" y="742"/>
                    <a:pt x="6049" y="675"/>
                    <a:pt x="5867" y="589"/>
                  </a:cubicBezTo>
                  <a:cubicBezTo>
                    <a:pt x="5103" y="202"/>
                    <a:pt x="4252" y="1"/>
                    <a:pt x="3397"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1" name="Google Shape;23621;p82"/>
            <p:cNvSpPr/>
            <p:nvPr/>
          </p:nvSpPr>
          <p:spPr>
            <a:xfrm>
              <a:off x="5138461" y="1997533"/>
              <a:ext cx="100035" cy="117675"/>
            </a:xfrm>
            <a:custGeom>
              <a:avLst/>
              <a:gdLst/>
              <a:ahLst/>
              <a:cxnLst/>
              <a:rect l="l" t="t" r="r" b="b"/>
              <a:pathLst>
                <a:path w="3828" h="4503" extrusionOk="0">
                  <a:moveTo>
                    <a:pt x="2366" y="1"/>
                  </a:moveTo>
                  <a:lnTo>
                    <a:pt x="2366" y="799"/>
                  </a:lnTo>
                  <a:cubicBezTo>
                    <a:pt x="2366" y="799"/>
                    <a:pt x="2174" y="991"/>
                    <a:pt x="2174" y="1578"/>
                  </a:cubicBezTo>
                  <a:cubicBezTo>
                    <a:pt x="2174" y="2299"/>
                    <a:pt x="2087" y="3222"/>
                    <a:pt x="1587" y="3789"/>
                  </a:cubicBezTo>
                  <a:cubicBezTo>
                    <a:pt x="1299" y="4088"/>
                    <a:pt x="933" y="4299"/>
                    <a:pt x="529" y="4386"/>
                  </a:cubicBezTo>
                  <a:cubicBezTo>
                    <a:pt x="356" y="4424"/>
                    <a:pt x="174" y="4453"/>
                    <a:pt x="1" y="4472"/>
                  </a:cubicBezTo>
                  <a:cubicBezTo>
                    <a:pt x="251" y="4491"/>
                    <a:pt x="501" y="4501"/>
                    <a:pt x="751" y="4501"/>
                  </a:cubicBezTo>
                  <a:cubicBezTo>
                    <a:pt x="792" y="4502"/>
                    <a:pt x="833" y="4502"/>
                    <a:pt x="875" y="4502"/>
                  </a:cubicBezTo>
                  <a:cubicBezTo>
                    <a:pt x="1247" y="4502"/>
                    <a:pt x="1618" y="4464"/>
                    <a:pt x="1981" y="4386"/>
                  </a:cubicBezTo>
                  <a:cubicBezTo>
                    <a:pt x="2385" y="4299"/>
                    <a:pt x="2760" y="4088"/>
                    <a:pt x="3039" y="3789"/>
                  </a:cubicBezTo>
                  <a:cubicBezTo>
                    <a:pt x="3539" y="3222"/>
                    <a:pt x="3626" y="2299"/>
                    <a:pt x="3626" y="1578"/>
                  </a:cubicBezTo>
                  <a:cubicBezTo>
                    <a:pt x="3626" y="1126"/>
                    <a:pt x="3741" y="914"/>
                    <a:pt x="3789" y="837"/>
                  </a:cubicBezTo>
                  <a:cubicBezTo>
                    <a:pt x="3808" y="808"/>
                    <a:pt x="3818" y="780"/>
                    <a:pt x="3818" y="741"/>
                  </a:cubicBezTo>
                  <a:lnTo>
                    <a:pt x="3818" y="260"/>
                  </a:lnTo>
                  <a:lnTo>
                    <a:pt x="3828" y="270"/>
                  </a:lnTo>
                  <a:cubicBezTo>
                    <a:pt x="3818" y="193"/>
                    <a:pt x="3760" y="126"/>
                    <a:pt x="3683" y="116"/>
                  </a:cubicBezTo>
                  <a:cubicBezTo>
                    <a:pt x="3472" y="97"/>
                    <a:pt x="3001" y="39"/>
                    <a:pt x="236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2" name="Google Shape;23622;p82"/>
            <p:cNvSpPr/>
            <p:nvPr/>
          </p:nvSpPr>
          <p:spPr>
            <a:xfrm>
              <a:off x="5085438" y="2010077"/>
              <a:ext cx="137222" cy="91568"/>
            </a:xfrm>
            <a:custGeom>
              <a:avLst/>
              <a:gdLst/>
              <a:ahLst/>
              <a:cxnLst/>
              <a:rect l="l" t="t" r="r" b="b"/>
              <a:pathLst>
                <a:path w="5251" h="3504" extrusionOk="0">
                  <a:moveTo>
                    <a:pt x="2461" y="0"/>
                  </a:moveTo>
                  <a:cubicBezTo>
                    <a:pt x="1683" y="0"/>
                    <a:pt x="918" y="182"/>
                    <a:pt x="222" y="521"/>
                  </a:cubicBezTo>
                  <a:lnTo>
                    <a:pt x="212" y="521"/>
                  </a:lnTo>
                  <a:cubicBezTo>
                    <a:pt x="126" y="569"/>
                    <a:pt x="49" y="655"/>
                    <a:pt x="29" y="761"/>
                  </a:cubicBezTo>
                  <a:cubicBezTo>
                    <a:pt x="1" y="867"/>
                    <a:pt x="20" y="982"/>
                    <a:pt x="77" y="1069"/>
                  </a:cubicBezTo>
                  <a:cubicBezTo>
                    <a:pt x="154" y="1175"/>
                    <a:pt x="212" y="1300"/>
                    <a:pt x="251" y="1434"/>
                  </a:cubicBezTo>
                  <a:cubicBezTo>
                    <a:pt x="328" y="1694"/>
                    <a:pt x="433" y="1954"/>
                    <a:pt x="558" y="2204"/>
                  </a:cubicBezTo>
                  <a:cubicBezTo>
                    <a:pt x="876" y="2800"/>
                    <a:pt x="1174" y="3146"/>
                    <a:pt x="1520" y="3319"/>
                  </a:cubicBezTo>
                  <a:cubicBezTo>
                    <a:pt x="1828" y="3463"/>
                    <a:pt x="2193" y="3492"/>
                    <a:pt x="2655" y="3492"/>
                  </a:cubicBezTo>
                  <a:lnTo>
                    <a:pt x="2780" y="3502"/>
                  </a:lnTo>
                  <a:cubicBezTo>
                    <a:pt x="2826" y="3503"/>
                    <a:pt x="2872" y="3504"/>
                    <a:pt x="2918" y="3504"/>
                  </a:cubicBezTo>
                  <a:cubicBezTo>
                    <a:pt x="3247" y="3504"/>
                    <a:pt x="3575" y="3473"/>
                    <a:pt x="3895" y="3406"/>
                  </a:cubicBezTo>
                  <a:cubicBezTo>
                    <a:pt x="4193" y="3338"/>
                    <a:pt x="4472" y="3194"/>
                    <a:pt x="4684" y="2973"/>
                  </a:cubicBezTo>
                  <a:cubicBezTo>
                    <a:pt x="4982" y="2627"/>
                    <a:pt x="5136" y="2002"/>
                    <a:pt x="5136" y="1107"/>
                  </a:cubicBezTo>
                  <a:cubicBezTo>
                    <a:pt x="5136" y="915"/>
                    <a:pt x="5155" y="732"/>
                    <a:pt x="5193" y="550"/>
                  </a:cubicBezTo>
                  <a:cubicBezTo>
                    <a:pt x="5251" y="328"/>
                    <a:pt x="5087" y="107"/>
                    <a:pt x="4857" y="88"/>
                  </a:cubicBezTo>
                  <a:cubicBezTo>
                    <a:pt x="4328" y="50"/>
                    <a:pt x="3510" y="2"/>
                    <a:pt x="2578" y="2"/>
                  </a:cubicBezTo>
                  <a:cubicBezTo>
                    <a:pt x="2539" y="1"/>
                    <a:pt x="2500" y="0"/>
                    <a:pt x="2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3" name="Google Shape;23623;p82"/>
            <p:cNvSpPr/>
            <p:nvPr/>
          </p:nvSpPr>
          <p:spPr>
            <a:xfrm>
              <a:off x="5089959" y="2014336"/>
              <a:ext cx="127683" cy="83023"/>
            </a:xfrm>
            <a:custGeom>
              <a:avLst/>
              <a:gdLst/>
              <a:ahLst/>
              <a:cxnLst/>
              <a:rect l="l" t="t" r="r" b="b"/>
              <a:pathLst>
                <a:path w="4886" h="3177" extrusionOk="0">
                  <a:moveTo>
                    <a:pt x="2286" y="1"/>
                  </a:moveTo>
                  <a:cubicBezTo>
                    <a:pt x="1538" y="1"/>
                    <a:pt x="802" y="173"/>
                    <a:pt x="126" y="502"/>
                  </a:cubicBezTo>
                  <a:cubicBezTo>
                    <a:pt x="68" y="531"/>
                    <a:pt x="30" y="579"/>
                    <a:pt x="10" y="637"/>
                  </a:cubicBezTo>
                  <a:cubicBezTo>
                    <a:pt x="1" y="694"/>
                    <a:pt x="10" y="762"/>
                    <a:pt x="49" y="810"/>
                  </a:cubicBezTo>
                  <a:cubicBezTo>
                    <a:pt x="126" y="935"/>
                    <a:pt x="193" y="1079"/>
                    <a:pt x="231" y="1223"/>
                  </a:cubicBezTo>
                  <a:cubicBezTo>
                    <a:pt x="308" y="1483"/>
                    <a:pt x="414" y="1733"/>
                    <a:pt x="539" y="1964"/>
                  </a:cubicBezTo>
                  <a:cubicBezTo>
                    <a:pt x="828" y="2521"/>
                    <a:pt x="1106" y="2848"/>
                    <a:pt x="1424" y="3002"/>
                  </a:cubicBezTo>
                  <a:cubicBezTo>
                    <a:pt x="1703" y="3137"/>
                    <a:pt x="2049" y="3166"/>
                    <a:pt x="2482" y="3166"/>
                  </a:cubicBezTo>
                  <a:lnTo>
                    <a:pt x="2607" y="3175"/>
                  </a:lnTo>
                  <a:cubicBezTo>
                    <a:pt x="2644" y="3176"/>
                    <a:pt x="2681" y="3177"/>
                    <a:pt x="2718" y="3177"/>
                  </a:cubicBezTo>
                  <a:cubicBezTo>
                    <a:pt x="3045" y="3177"/>
                    <a:pt x="3364" y="3140"/>
                    <a:pt x="3684" y="3079"/>
                  </a:cubicBezTo>
                  <a:cubicBezTo>
                    <a:pt x="3943" y="3021"/>
                    <a:pt x="4193" y="2887"/>
                    <a:pt x="4386" y="2694"/>
                  </a:cubicBezTo>
                  <a:cubicBezTo>
                    <a:pt x="4655" y="2387"/>
                    <a:pt x="4799" y="1791"/>
                    <a:pt x="4799" y="944"/>
                  </a:cubicBezTo>
                  <a:cubicBezTo>
                    <a:pt x="4789" y="742"/>
                    <a:pt x="4818" y="541"/>
                    <a:pt x="4857" y="348"/>
                  </a:cubicBezTo>
                  <a:cubicBezTo>
                    <a:pt x="4886" y="223"/>
                    <a:pt x="4799" y="98"/>
                    <a:pt x="4674" y="89"/>
                  </a:cubicBezTo>
                  <a:cubicBezTo>
                    <a:pt x="4145" y="50"/>
                    <a:pt x="3328" y="2"/>
                    <a:pt x="2405" y="2"/>
                  </a:cubicBezTo>
                  <a:cubicBezTo>
                    <a:pt x="2365" y="1"/>
                    <a:pt x="2326" y="1"/>
                    <a:pt x="2286" y="1"/>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4" name="Google Shape;23624;p82"/>
            <p:cNvSpPr/>
            <p:nvPr/>
          </p:nvSpPr>
          <p:spPr>
            <a:xfrm>
              <a:off x="4893704" y="2009815"/>
              <a:ext cx="136987" cy="91568"/>
            </a:xfrm>
            <a:custGeom>
              <a:avLst/>
              <a:gdLst/>
              <a:ahLst/>
              <a:cxnLst/>
              <a:rect l="l" t="t" r="r" b="b"/>
              <a:pathLst>
                <a:path w="5242" h="3504" extrusionOk="0">
                  <a:moveTo>
                    <a:pt x="2781" y="1"/>
                  </a:moveTo>
                  <a:cubicBezTo>
                    <a:pt x="2742" y="1"/>
                    <a:pt x="2703" y="1"/>
                    <a:pt x="2664" y="2"/>
                  </a:cubicBezTo>
                  <a:cubicBezTo>
                    <a:pt x="1731" y="2"/>
                    <a:pt x="914" y="50"/>
                    <a:pt x="385" y="98"/>
                  </a:cubicBezTo>
                  <a:cubicBezTo>
                    <a:pt x="154" y="108"/>
                    <a:pt x="1" y="329"/>
                    <a:pt x="49" y="550"/>
                  </a:cubicBezTo>
                  <a:cubicBezTo>
                    <a:pt x="87" y="733"/>
                    <a:pt x="106" y="925"/>
                    <a:pt x="106" y="1108"/>
                  </a:cubicBezTo>
                  <a:cubicBezTo>
                    <a:pt x="106" y="2002"/>
                    <a:pt x="260" y="2627"/>
                    <a:pt x="568" y="2973"/>
                  </a:cubicBezTo>
                  <a:cubicBezTo>
                    <a:pt x="779" y="3194"/>
                    <a:pt x="1049" y="3348"/>
                    <a:pt x="1356" y="3406"/>
                  </a:cubicBezTo>
                  <a:cubicBezTo>
                    <a:pt x="1677" y="3473"/>
                    <a:pt x="1997" y="3504"/>
                    <a:pt x="2324" y="3504"/>
                  </a:cubicBezTo>
                  <a:cubicBezTo>
                    <a:pt x="2370" y="3504"/>
                    <a:pt x="2416" y="3503"/>
                    <a:pt x="2462" y="3502"/>
                  </a:cubicBezTo>
                  <a:lnTo>
                    <a:pt x="2587" y="3502"/>
                  </a:lnTo>
                  <a:cubicBezTo>
                    <a:pt x="3049" y="3502"/>
                    <a:pt x="3414" y="3473"/>
                    <a:pt x="3722" y="3319"/>
                  </a:cubicBezTo>
                  <a:cubicBezTo>
                    <a:pt x="4068" y="3146"/>
                    <a:pt x="4366" y="2810"/>
                    <a:pt x="4684" y="2214"/>
                  </a:cubicBezTo>
                  <a:cubicBezTo>
                    <a:pt x="4809" y="1964"/>
                    <a:pt x="4914" y="1704"/>
                    <a:pt x="4991" y="1435"/>
                  </a:cubicBezTo>
                  <a:cubicBezTo>
                    <a:pt x="5030" y="1300"/>
                    <a:pt x="5087" y="1185"/>
                    <a:pt x="5164" y="1069"/>
                  </a:cubicBezTo>
                  <a:cubicBezTo>
                    <a:pt x="5222" y="983"/>
                    <a:pt x="5241" y="867"/>
                    <a:pt x="5222" y="762"/>
                  </a:cubicBezTo>
                  <a:cubicBezTo>
                    <a:pt x="5193" y="656"/>
                    <a:pt x="5126" y="569"/>
                    <a:pt x="5030" y="521"/>
                  </a:cubicBezTo>
                  <a:lnTo>
                    <a:pt x="5020" y="521"/>
                  </a:lnTo>
                  <a:cubicBezTo>
                    <a:pt x="4324" y="182"/>
                    <a:pt x="3559" y="1"/>
                    <a:pt x="278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5" name="Google Shape;23625;p82"/>
            <p:cNvSpPr/>
            <p:nvPr/>
          </p:nvSpPr>
          <p:spPr>
            <a:xfrm>
              <a:off x="4898721" y="2014101"/>
              <a:ext cx="127683" cy="83023"/>
            </a:xfrm>
            <a:custGeom>
              <a:avLst/>
              <a:gdLst/>
              <a:ahLst/>
              <a:cxnLst/>
              <a:rect l="l" t="t" r="r" b="b"/>
              <a:pathLst>
                <a:path w="4886" h="3177" extrusionOk="0">
                  <a:moveTo>
                    <a:pt x="2595" y="0"/>
                  </a:moveTo>
                  <a:cubicBezTo>
                    <a:pt x="2557" y="0"/>
                    <a:pt x="2520" y="0"/>
                    <a:pt x="2482" y="1"/>
                  </a:cubicBezTo>
                  <a:cubicBezTo>
                    <a:pt x="1559" y="1"/>
                    <a:pt x="732" y="49"/>
                    <a:pt x="212" y="98"/>
                  </a:cubicBezTo>
                  <a:cubicBezTo>
                    <a:pt x="87" y="107"/>
                    <a:pt x="1" y="223"/>
                    <a:pt x="30" y="348"/>
                  </a:cubicBezTo>
                  <a:cubicBezTo>
                    <a:pt x="68" y="550"/>
                    <a:pt x="87" y="742"/>
                    <a:pt x="87" y="953"/>
                  </a:cubicBezTo>
                  <a:cubicBezTo>
                    <a:pt x="87" y="1800"/>
                    <a:pt x="232" y="2386"/>
                    <a:pt x="501" y="2703"/>
                  </a:cubicBezTo>
                  <a:cubicBezTo>
                    <a:pt x="693" y="2896"/>
                    <a:pt x="943" y="3030"/>
                    <a:pt x="1203" y="3079"/>
                  </a:cubicBezTo>
                  <a:cubicBezTo>
                    <a:pt x="1515" y="3146"/>
                    <a:pt x="1827" y="3176"/>
                    <a:pt x="2145" y="3176"/>
                  </a:cubicBezTo>
                  <a:cubicBezTo>
                    <a:pt x="2190" y="3176"/>
                    <a:pt x="2235" y="3176"/>
                    <a:pt x="2280" y="3175"/>
                  </a:cubicBezTo>
                  <a:lnTo>
                    <a:pt x="2395" y="3175"/>
                  </a:lnTo>
                  <a:cubicBezTo>
                    <a:pt x="2838" y="3175"/>
                    <a:pt x="3184" y="3146"/>
                    <a:pt x="3463" y="3011"/>
                  </a:cubicBezTo>
                  <a:cubicBezTo>
                    <a:pt x="3780" y="2857"/>
                    <a:pt x="4059" y="2530"/>
                    <a:pt x="4347" y="1973"/>
                  </a:cubicBezTo>
                  <a:cubicBezTo>
                    <a:pt x="4472" y="1732"/>
                    <a:pt x="4578" y="1482"/>
                    <a:pt x="4655" y="1223"/>
                  </a:cubicBezTo>
                  <a:cubicBezTo>
                    <a:pt x="4693" y="1078"/>
                    <a:pt x="4761" y="934"/>
                    <a:pt x="4838" y="809"/>
                  </a:cubicBezTo>
                  <a:cubicBezTo>
                    <a:pt x="4876" y="761"/>
                    <a:pt x="4886" y="703"/>
                    <a:pt x="4876" y="646"/>
                  </a:cubicBezTo>
                  <a:cubicBezTo>
                    <a:pt x="4857" y="578"/>
                    <a:pt x="4818" y="530"/>
                    <a:pt x="4761" y="511"/>
                  </a:cubicBezTo>
                  <a:cubicBezTo>
                    <a:pt x="4083" y="181"/>
                    <a:pt x="3345" y="0"/>
                    <a:pt x="2595" y="0"/>
                  </a:cubicBezTo>
                  <a:close/>
                </a:path>
              </a:pathLst>
            </a:custGeom>
            <a:solidFill>
              <a:srgbClr val="E0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6" name="Google Shape;23626;p82"/>
            <p:cNvSpPr/>
            <p:nvPr/>
          </p:nvSpPr>
          <p:spPr>
            <a:xfrm>
              <a:off x="4940690" y="2017133"/>
              <a:ext cx="85479" cy="79939"/>
            </a:xfrm>
            <a:custGeom>
              <a:avLst/>
              <a:gdLst/>
              <a:ahLst/>
              <a:cxnLst/>
              <a:rect l="l" t="t" r="r" b="b"/>
              <a:pathLst>
                <a:path w="3271" h="3059" extrusionOk="0">
                  <a:moveTo>
                    <a:pt x="2010" y="1"/>
                  </a:moveTo>
                  <a:cubicBezTo>
                    <a:pt x="1943" y="222"/>
                    <a:pt x="1847" y="568"/>
                    <a:pt x="1684" y="1107"/>
                  </a:cubicBezTo>
                  <a:cubicBezTo>
                    <a:pt x="1607" y="1366"/>
                    <a:pt x="1510" y="1616"/>
                    <a:pt x="1385" y="1857"/>
                  </a:cubicBezTo>
                  <a:cubicBezTo>
                    <a:pt x="1087" y="2424"/>
                    <a:pt x="808" y="2741"/>
                    <a:pt x="491" y="2895"/>
                  </a:cubicBezTo>
                  <a:cubicBezTo>
                    <a:pt x="337" y="2972"/>
                    <a:pt x="174" y="3011"/>
                    <a:pt x="1" y="3030"/>
                  </a:cubicBezTo>
                  <a:cubicBezTo>
                    <a:pt x="212" y="3049"/>
                    <a:pt x="433" y="3059"/>
                    <a:pt x="664" y="3059"/>
                  </a:cubicBezTo>
                  <a:lnTo>
                    <a:pt x="789" y="3059"/>
                  </a:lnTo>
                  <a:cubicBezTo>
                    <a:pt x="1222" y="3059"/>
                    <a:pt x="1568" y="3030"/>
                    <a:pt x="1847" y="2895"/>
                  </a:cubicBezTo>
                  <a:cubicBezTo>
                    <a:pt x="2164" y="2741"/>
                    <a:pt x="2434" y="2414"/>
                    <a:pt x="2732" y="1857"/>
                  </a:cubicBezTo>
                  <a:cubicBezTo>
                    <a:pt x="2857" y="1616"/>
                    <a:pt x="2962" y="1366"/>
                    <a:pt x="3030" y="1107"/>
                  </a:cubicBezTo>
                  <a:cubicBezTo>
                    <a:pt x="3078" y="962"/>
                    <a:pt x="3136" y="828"/>
                    <a:pt x="3222" y="703"/>
                  </a:cubicBezTo>
                  <a:cubicBezTo>
                    <a:pt x="3261" y="655"/>
                    <a:pt x="3270" y="587"/>
                    <a:pt x="3261" y="530"/>
                  </a:cubicBezTo>
                  <a:cubicBezTo>
                    <a:pt x="3241" y="462"/>
                    <a:pt x="3203" y="414"/>
                    <a:pt x="3155" y="395"/>
                  </a:cubicBezTo>
                  <a:lnTo>
                    <a:pt x="3145" y="395"/>
                  </a:lnTo>
                  <a:cubicBezTo>
                    <a:pt x="2780" y="212"/>
                    <a:pt x="2405" y="78"/>
                    <a:pt x="20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7" name="Google Shape;23627;p82"/>
            <p:cNvSpPr/>
            <p:nvPr/>
          </p:nvSpPr>
          <p:spPr>
            <a:xfrm>
              <a:off x="5139715" y="2014624"/>
              <a:ext cx="77431" cy="82500"/>
            </a:xfrm>
            <a:custGeom>
              <a:avLst/>
              <a:gdLst/>
              <a:ahLst/>
              <a:cxnLst/>
              <a:rect l="l" t="t" r="r" b="b"/>
              <a:pathLst>
                <a:path w="2963" h="3157" extrusionOk="0">
                  <a:moveTo>
                    <a:pt x="1510" y="1"/>
                  </a:moveTo>
                  <a:cubicBezTo>
                    <a:pt x="1501" y="299"/>
                    <a:pt x="1501" y="760"/>
                    <a:pt x="1501" y="924"/>
                  </a:cubicBezTo>
                  <a:cubicBezTo>
                    <a:pt x="1501" y="1780"/>
                    <a:pt x="1366" y="2366"/>
                    <a:pt x="1087" y="2674"/>
                  </a:cubicBezTo>
                  <a:cubicBezTo>
                    <a:pt x="895" y="2876"/>
                    <a:pt x="655" y="3001"/>
                    <a:pt x="385" y="3059"/>
                  </a:cubicBezTo>
                  <a:cubicBezTo>
                    <a:pt x="260" y="3087"/>
                    <a:pt x="126" y="3116"/>
                    <a:pt x="1" y="3126"/>
                  </a:cubicBezTo>
                  <a:cubicBezTo>
                    <a:pt x="193" y="3145"/>
                    <a:pt x="385" y="3155"/>
                    <a:pt x="578" y="3155"/>
                  </a:cubicBezTo>
                  <a:lnTo>
                    <a:pt x="703" y="3155"/>
                  </a:lnTo>
                  <a:cubicBezTo>
                    <a:pt x="746" y="3156"/>
                    <a:pt x="790" y="3156"/>
                    <a:pt x="834" y="3156"/>
                  </a:cubicBezTo>
                  <a:cubicBezTo>
                    <a:pt x="1146" y="3156"/>
                    <a:pt x="1458" y="3126"/>
                    <a:pt x="1770" y="3059"/>
                  </a:cubicBezTo>
                  <a:cubicBezTo>
                    <a:pt x="2030" y="3010"/>
                    <a:pt x="2280" y="2876"/>
                    <a:pt x="2472" y="2683"/>
                  </a:cubicBezTo>
                  <a:cubicBezTo>
                    <a:pt x="2741" y="2366"/>
                    <a:pt x="2885" y="1780"/>
                    <a:pt x="2885" y="924"/>
                  </a:cubicBezTo>
                  <a:cubicBezTo>
                    <a:pt x="2885" y="722"/>
                    <a:pt x="2905" y="530"/>
                    <a:pt x="2943" y="328"/>
                  </a:cubicBezTo>
                  <a:cubicBezTo>
                    <a:pt x="2962" y="270"/>
                    <a:pt x="2953" y="212"/>
                    <a:pt x="2914" y="164"/>
                  </a:cubicBezTo>
                  <a:cubicBezTo>
                    <a:pt x="2885" y="106"/>
                    <a:pt x="2828" y="78"/>
                    <a:pt x="2770" y="78"/>
                  </a:cubicBezTo>
                  <a:cubicBezTo>
                    <a:pt x="2443" y="49"/>
                    <a:pt x="2010" y="20"/>
                    <a:pt x="151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28" name="Google Shape;23628;p82"/>
            <p:cNvSpPr/>
            <p:nvPr/>
          </p:nvSpPr>
          <p:spPr>
            <a:xfrm>
              <a:off x="4969096" y="2146802"/>
              <a:ext cx="177675" cy="36716"/>
            </a:xfrm>
            <a:custGeom>
              <a:avLst/>
              <a:gdLst/>
              <a:ahLst/>
              <a:cxnLst/>
              <a:rect l="l" t="t" r="r" b="b"/>
              <a:pathLst>
                <a:path w="6799" h="1405" extrusionOk="0">
                  <a:moveTo>
                    <a:pt x="4587" y="1"/>
                  </a:moveTo>
                  <a:cubicBezTo>
                    <a:pt x="4020" y="1"/>
                    <a:pt x="3856" y="260"/>
                    <a:pt x="3818" y="424"/>
                  </a:cubicBezTo>
                  <a:cubicBezTo>
                    <a:pt x="3789" y="501"/>
                    <a:pt x="3751" y="568"/>
                    <a:pt x="3693" y="616"/>
                  </a:cubicBezTo>
                  <a:cubicBezTo>
                    <a:pt x="4049" y="645"/>
                    <a:pt x="4587" y="770"/>
                    <a:pt x="5376" y="1174"/>
                  </a:cubicBezTo>
                  <a:cubicBezTo>
                    <a:pt x="5653" y="1327"/>
                    <a:pt x="5969" y="1404"/>
                    <a:pt x="6284" y="1405"/>
                  </a:cubicBezTo>
                  <a:lnTo>
                    <a:pt x="6284" y="1405"/>
                  </a:lnTo>
                  <a:cubicBezTo>
                    <a:pt x="6456" y="1404"/>
                    <a:pt x="6627" y="1375"/>
                    <a:pt x="6799" y="1318"/>
                  </a:cubicBezTo>
                  <a:cubicBezTo>
                    <a:pt x="6405" y="1212"/>
                    <a:pt x="6087" y="933"/>
                    <a:pt x="5770" y="655"/>
                  </a:cubicBezTo>
                  <a:cubicBezTo>
                    <a:pt x="5385" y="318"/>
                    <a:pt x="5020" y="1"/>
                    <a:pt x="4587" y="1"/>
                  </a:cubicBezTo>
                  <a:close/>
                  <a:moveTo>
                    <a:pt x="2212" y="1"/>
                  </a:moveTo>
                  <a:cubicBezTo>
                    <a:pt x="1779" y="1"/>
                    <a:pt x="1424" y="318"/>
                    <a:pt x="1029" y="655"/>
                  </a:cubicBezTo>
                  <a:cubicBezTo>
                    <a:pt x="722" y="933"/>
                    <a:pt x="395" y="1212"/>
                    <a:pt x="0" y="1318"/>
                  </a:cubicBezTo>
                  <a:cubicBezTo>
                    <a:pt x="173" y="1376"/>
                    <a:pt x="347" y="1405"/>
                    <a:pt x="520" y="1405"/>
                  </a:cubicBezTo>
                  <a:cubicBezTo>
                    <a:pt x="837" y="1405"/>
                    <a:pt x="1145" y="1318"/>
                    <a:pt x="1424" y="1174"/>
                  </a:cubicBezTo>
                  <a:cubicBezTo>
                    <a:pt x="2222" y="770"/>
                    <a:pt x="2760" y="645"/>
                    <a:pt x="3106" y="616"/>
                  </a:cubicBezTo>
                  <a:cubicBezTo>
                    <a:pt x="3049" y="568"/>
                    <a:pt x="3010" y="501"/>
                    <a:pt x="2981" y="424"/>
                  </a:cubicBezTo>
                  <a:cubicBezTo>
                    <a:pt x="2943" y="260"/>
                    <a:pt x="2779" y="1"/>
                    <a:pt x="2212" y="1"/>
                  </a:cubicBezTo>
                  <a:close/>
                  <a:moveTo>
                    <a:pt x="6284" y="1405"/>
                  </a:moveTo>
                  <a:cubicBezTo>
                    <a:pt x="6283" y="1405"/>
                    <a:pt x="6281" y="1405"/>
                    <a:pt x="6280" y="1405"/>
                  </a:cubicBezTo>
                  <a:lnTo>
                    <a:pt x="6289" y="1405"/>
                  </a:lnTo>
                  <a:cubicBezTo>
                    <a:pt x="6288" y="1405"/>
                    <a:pt x="6286" y="1405"/>
                    <a:pt x="6284" y="1405"/>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29" name="Google Shape;23629;p82"/>
          <p:cNvGrpSpPr/>
          <p:nvPr/>
        </p:nvGrpSpPr>
        <p:grpSpPr>
          <a:xfrm>
            <a:off x="9401186" y="3884671"/>
            <a:ext cx="484705" cy="452684"/>
            <a:chOff x="7050889" y="2913503"/>
            <a:chExt cx="363529" cy="339513"/>
          </a:xfrm>
        </p:grpSpPr>
        <p:sp>
          <p:nvSpPr>
            <p:cNvPr id="23630" name="Google Shape;23630;p82"/>
            <p:cNvSpPr/>
            <p:nvPr/>
          </p:nvSpPr>
          <p:spPr>
            <a:xfrm>
              <a:off x="7057814" y="2913503"/>
              <a:ext cx="217893" cy="268146"/>
            </a:xfrm>
            <a:custGeom>
              <a:avLst/>
              <a:gdLst/>
              <a:ahLst/>
              <a:cxnLst/>
              <a:rect l="l" t="t" r="r" b="b"/>
              <a:pathLst>
                <a:path w="8338" h="10261" extrusionOk="0">
                  <a:moveTo>
                    <a:pt x="8338" y="0"/>
                  </a:moveTo>
                  <a:lnTo>
                    <a:pt x="1818" y="1443"/>
                  </a:lnTo>
                  <a:lnTo>
                    <a:pt x="1818" y="3741"/>
                  </a:lnTo>
                  <a:lnTo>
                    <a:pt x="1818" y="8655"/>
                  </a:lnTo>
                  <a:cubicBezTo>
                    <a:pt x="1597" y="8558"/>
                    <a:pt x="1357" y="8510"/>
                    <a:pt x="1126" y="8501"/>
                  </a:cubicBezTo>
                  <a:cubicBezTo>
                    <a:pt x="501" y="8501"/>
                    <a:pt x="1" y="8895"/>
                    <a:pt x="1" y="9385"/>
                  </a:cubicBezTo>
                  <a:cubicBezTo>
                    <a:pt x="1" y="9866"/>
                    <a:pt x="501" y="10260"/>
                    <a:pt x="1126" y="10260"/>
                  </a:cubicBezTo>
                  <a:cubicBezTo>
                    <a:pt x="2251" y="10260"/>
                    <a:pt x="2578" y="9405"/>
                    <a:pt x="2578" y="9068"/>
                  </a:cubicBezTo>
                  <a:lnTo>
                    <a:pt x="2578" y="3577"/>
                  </a:lnTo>
                  <a:lnTo>
                    <a:pt x="7578" y="2462"/>
                  </a:lnTo>
                  <a:lnTo>
                    <a:pt x="7578" y="7154"/>
                  </a:lnTo>
                  <a:cubicBezTo>
                    <a:pt x="7357" y="7058"/>
                    <a:pt x="7126" y="7010"/>
                    <a:pt x="6886" y="7001"/>
                  </a:cubicBezTo>
                  <a:cubicBezTo>
                    <a:pt x="6270" y="7001"/>
                    <a:pt x="5770" y="7395"/>
                    <a:pt x="5770" y="7876"/>
                  </a:cubicBezTo>
                  <a:cubicBezTo>
                    <a:pt x="5770" y="8366"/>
                    <a:pt x="6270" y="8760"/>
                    <a:pt x="6886" y="8760"/>
                  </a:cubicBezTo>
                  <a:cubicBezTo>
                    <a:pt x="7886" y="8760"/>
                    <a:pt x="8338" y="8020"/>
                    <a:pt x="8338" y="7529"/>
                  </a:cubicBezTo>
                  <a:cubicBezTo>
                    <a:pt x="8338" y="7241"/>
                    <a:pt x="8338" y="2298"/>
                    <a:pt x="8338" y="2298"/>
                  </a:cubicBezTo>
                  <a:lnTo>
                    <a:pt x="8338"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1" name="Google Shape;23631;p82"/>
            <p:cNvSpPr/>
            <p:nvPr/>
          </p:nvSpPr>
          <p:spPr>
            <a:xfrm>
              <a:off x="7262118" y="2972223"/>
              <a:ext cx="152300" cy="280794"/>
            </a:xfrm>
            <a:custGeom>
              <a:avLst/>
              <a:gdLst/>
              <a:ahLst/>
              <a:cxnLst/>
              <a:rect l="l" t="t" r="r" b="b"/>
              <a:pathLst>
                <a:path w="5828" h="10745" extrusionOk="0">
                  <a:moveTo>
                    <a:pt x="2252" y="1"/>
                  </a:moveTo>
                  <a:cubicBezTo>
                    <a:pt x="2222" y="1"/>
                    <a:pt x="2193" y="25"/>
                    <a:pt x="2193" y="61"/>
                  </a:cubicBezTo>
                  <a:lnTo>
                    <a:pt x="2193" y="8946"/>
                  </a:lnTo>
                  <a:cubicBezTo>
                    <a:pt x="1905" y="8812"/>
                    <a:pt x="1597" y="8735"/>
                    <a:pt x="1280" y="8725"/>
                  </a:cubicBezTo>
                  <a:cubicBezTo>
                    <a:pt x="578" y="8725"/>
                    <a:pt x="1" y="9177"/>
                    <a:pt x="1" y="9735"/>
                  </a:cubicBezTo>
                  <a:cubicBezTo>
                    <a:pt x="1" y="10292"/>
                    <a:pt x="578" y="10744"/>
                    <a:pt x="1280" y="10744"/>
                  </a:cubicBezTo>
                  <a:cubicBezTo>
                    <a:pt x="2347" y="10744"/>
                    <a:pt x="2953" y="9725"/>
                    <a:pt x="2953" y="9167"/>
                  </a:cubicBezTo>
                  <a:lnTo>
                    <a:pt x="2953" y="3552"/>
                  </a:lnTo>
                  <a:cubicBezTo>
                    <a:pt x="4107" y="3994"/>
                    <a:pt x="5097" y="4802"/>
                    <a:pt x="5761" y="5859"/>
                  </a:cubicBezTo>
                  <a:cubicBezTo>
                    <a:pt x="5768" y="5871"/>
                    <a:pt x="5780" y="5876"/>
                    <a:pt x="5792" y="5876"/>
                  </a:cubicBezTo>
                  <a:cubicBezTo>
                    <a:pt x="5810" y="5876"/>
                    <a:pt x="5828" y="5864"/>
                    <a:pt x="5828" y="5840"/>
                  </a:cubicBezTo>
                  <a:cubicBezTo>
                    <a:pt x="5828" y="5282"/>
                    <a:pt x="5761" y="3167"/>
                    <a:pt x="4684" y="2715"/>
                  </a:cubicBezTo>
                  <a:cubicBezTo>
                    <a:pt x="4030" y="2446"/>
                    <a:pt x="3376" y="1676"/>
                    <a:pt x="2914" y="1003"/>
                  </a:cubicBezTo>
                  <a:cubicBezTo>
                    <a:pt x="2895" y="965"/>
                    <a:pt x="2876" y="936"/>
                    <a:pt x="2847" y="907"/>
                  </a:cubicBezTo>
                  <a:cubicBezTo>
                    <a:pt x="2607" y="551"/>
                    <a:pt x="2414" y="234"/>
                    <a:pt x="2299" y="32"/>
                  </a:cubicBezTo>
                  <a:cubicBezTo>
                    <a:pt x="2288" y="10"/>
                    <a:pt x="2270" y="1"/>
                    <a:pt x="2252" y="1"/>
                  </a:cubicBezTo>
                  <a:close/>
                </a:path>
              </a:pathLst>
            </a:custGeom>
            <a:solidFill>
              <a:srgbClr val="A1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2" name="Google Shape;23632;p82"/>
            <p:cNvSpPr/>
            <p:nvPr/>
          </p:nvSpPr>
          <p:spPr>
            <a:xfrm>
              <a:off x="7263373" y="3037136"/>
              <a:ext cx="151046" cy="214626"/>
            </a:xfrm>
            <a:custGeom>
              <a:avLst/>
              <a:gdLst/>
              <a:ahLst/>
              <a:cxnLst/>
              <a:rect l="l" t="t" r="r" b="b"/>
              <a:pathLst>
                <a:path w="5780" h="8213" extrusionOk="0">
                  <a:moveTo>
                    <a:pt x="2491" y="0"/>
                  </a:moveTo>
                  <a:lnTo>
                    <a:pt x="2491" y="6212"/>
                  </a:lnTo>
                  <a:cubicBezTo>
                    <a:pt x="2491" y="6760"/>
                    <a:pt x="1895" y="7780"/>
                    <a:pt x="828" y="7780"/>
                  </a:cubicBezTo>
                  <a:cubicBezTo>
                    <a:pt x="539" y="7780"/>
                    <a:pt x="251" y="7703"/>
                    <a:pt x="1" y="7539"/>
                  </a:cubicBezTo>
                  <a:lnTo>
                    <a:pt x="1" y="7539"/>
                  </a:lnTo>
                  <a:lnTo>
                    <a:pt x="20" y="7578"/>
                  </a:lnTo>
                  <a:lnTo>
                    <a:pt x="30" y="7616"/>
                  </a:lnTo>
                  <a:cubicBezTo>
                    <a:pt x="58" y="7664"/>
                    <a:pt x="87" y="7712"/>
                    <a:pt x="116" y="7760"/>
                  </a:cubicBezTo>
                  <a:lnTo>
                    <a:pt x="145" y="7789"/>
                  </a:lnTo>
                  <a:lnTo>
                    <a:pt x="164" y="7818"/>
                  </a:lnTo>
                  <a:cubicBezTo>
                    <a:pt x="193" y="7847"/>
                    <a:pt x="222" y="7876"/>
                    <a:pt x="260" y="7905"/>
                  </a:cubicBezTo>
                  <a:lnTo>
                    <a:pt x="289" y="7933"/>
                  </a:lnTo>
                  <a:lnTo>
                    <a:pt x="299" y="7943"/>
                  </a:lnTo>
                  <a:lnTo>
                    <a:pt x="328" y="7962"/>
                  </a:lnTo>
                  <a:lnTo>
                    <a:pt x="337" y="7972"/>
                  </a:lnTo>
                  <a:lnTo>
                    <a:pt x="366" y="7991"/>
                  </a:lnTo>
                  <a:lnTo>
                    <a:pt x="376" y="7991"/>
                  </a:lnTo>
                  <a:lnTo>
                    <a:pt x="433" y="8030"/>
                  </a:lnTo>
                  <a:lnTo>
                    <a:pt x="443" y="8039"/>
                  </a:lnTo>
                  <a:lnTo>
                    <a:pt x="472" y="8049"/>
                  </a:lnTo>
                  <a:lnTo>
                    <a:pt x="491" y="8068"/>
                  </a:lnTo>
                  <a:lnTo>
                    <a:pt x="520" y="8078"/>
                  </a:lnTo>
                  <a:lnTo>
                    <a:pt x="539" y="8087"/>
                  </a:lnTo>
                  <a:lnTo>
                    <a:pt x="558" y="8097"/>
                  </a:lnTo>
                  <a:lnTo>
                    <a:pt x="587" y="8107"/>
                  </a:lnTo>
                  <a:lnTo>
                    <a:pt x="616" y="8126"/>
                  </a:lnTo>
                  <a:lnTo>
                    <a:pt x="655" y="8135"/>
                  </a:lnTo>
                  <a:lnTo>
                    <a:pt x="683" y="8145"/>
                  </a:lnTo>
                  <a:lnTo>
                    <a:pt x="712" y="8164"/>
                  </a:lnTo>
                  <a:lnTo>
                    <a:pt x="732" y="8164"/>
                  </a:lnTo>
                  <a:lnTo>
                    <a:pt x="770" y="8174"/>
                  </a:lnTo>
                  <a:lnTo>
                    <a:pt x="789" y="8183"/>
                  </a:lnTo>
                  <a:lnTo>
                    <a:pt x="828" y="8193"/>
                  </a:lnTo>
                  <a:lnTo>
                    <a:pt x="847" y="8193"/>
                  </a:lnTo>
                  <a:lnTo>
                    <a:pt x="885" y="8203"/>
                  </a:lnTo>
                  <a:lnTo>
                    <a:pt x="905" y="8203"/>
                  </a:lnTo>
                  <a:lnTo>
                    <a:pt x="953" y="8212"/>
                  </a:lnTo>
                  <a:lnTo>
                    <a:pt x="1222" y="8212"/>
                  </a:lnTo>
                  <a:cubicBezTo>
                    <a:pt x="2280" y="8212"/>
                    <a:pt x="2886" y="7193"/>
                    <a:pt x="2886" y="6635"/>
                  </a:cubicBezTo>
                  <a:lnTo>
                    <a:pt x="2886" y="1068"/>
                  </a:lnTo>
                  <a:cubicBezTo>
                    <a:pt x="4049" y="1510"/>
                    <a:pt x="5040" y="2318"/>
                    <a:pt x="5713" y="3375"/>
                  </a:cubicBezTo>
                  <a:cubicBezTo>
                    <a:pt x="5719" y="3382"/>
                    <a:pt x="5729" y="3385"/>
                    <a:pt x="5738" y="3385"/>
                  </a:cubicBezTo>
                  <a:cubicBezTo>
                    <a:pt x="5755" y="3385"/>
                    <a:pt x="5774" y="3375"/>
                    <a:pt x="5780" y="3356"/>
                  </a:cubicBezTo>
                  <a:cubicBezTo>
                    <a:pt x="5780" y="3260"/>
                    <a:pt x="5780" y="3116"/>
                    <a:pt x="5770" y="2933"/>
                  </a:cubicBezTo>
                  <a:cubicBezTo>
                    <a:pt x="5482" y="2029"/>
                    <a:pt x="4809" y="827"/>
                    <a:pt x="2491"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3" name="Google Shape;23633;p82"/>
            <p:cNvSpPr/>
            <p:nvPr/>
          </p:nvSpPr>
          <p:spPr>
            <a:xfrm>
              <a:off x="7105323" y="2913739"/>
              <a:ext cx="170384" cy="97788"/>
            </a:xfrm>
            <a:custGeom>
              <a:avLst/>
              <a:gdLst/>
              <a:ahLst/>
              <a:cxnLst/>
              <a:rect l="l" t="t" r="r" b="b"/>
              <a:pathLst>
                <a:path w="6520" h="3742" extrusionOk="0">
                  <a:moveTo>
                    <a:pt x="6520" y="1"/>
                  </a:moveTo>
                  <a:lnTo>
                    <a:pt x="0" y="1443"/>
                  </a:lnTo>
                  <a:lnTo>
                    <a:pt x="0" y="3741"/>
                  </a:lnTo>
                  <a:lnTo>
                    <a:pt x="6520" y="2289"/>
                  </a:lnTo>
                  <a:lnTo>
                    <a:pt x="6520" y="1"/>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4" name="Google Shape;23634;p82"/>
            <p:cNvSpPr/>
            <p:nvPr/>
          </p:nvSpPr>
          <p:spPr>
            <a:xfrm>
              <a:off x="7082196" y="2913503"/>
              <a:ext cx="193511" cy="267884"/>
            </a:xfrm>
            <a:custGeom>
              <a:avLst/>
              <a:gdLst/>
              <a:ahLst/>
              <a:cxnLst/>
              <a:rect l="l" t="t" r="r" b="b"/>
              <a:pathLst>
                <a:path w="7405" h="10251" extrusionOk="0">
                  <a:moveTo>
                    <a:pt x="7405" y="0"/>
                  </a:moveTo>
                  <a:lnTo>
                    <a:pt x="885" y="1443"/>
                  </a:lnTo>
                  <a:lnTo>
                    <a:pt x="885" y="3741"/>
                  </a:lnTo>
                  <a:lnTo>
                    <a:pt x="1231" y="3664"/>
                  </a:lnTo>
                  <a:lnTo>
                    <a:pt x="1231" y="9058"/>
                  </a:lnTo>
                  <a:cubicBezTo>
                    <a:pt x="1231" y="9376"/>
                    <a:pt x="953" y="10135"/>
                    <a:pt x="1" y="10241"/>
                  </a:cubicBezTo>
                  <a:cubicBezTo>
                    <a:pt x="68" y="10251"/>
                    <a:pt x="126" y="10251"/>
                    <a:pt x="193" y="10251"/>
                  </a:cubicBezTo>
                  <a:cubicBezTo>
                    <a:pt x="1318" y="10251"/>
                    <a:pt x="1645" y="9395"/>
                    <a:pt x="1645" y="9058"/>
                  </a:cubicBezTo>
                  <a:lnTo>
                    <a:pt x="1645" y="3577"/>
                  </a:lnTo>
                  <a:lnTo>
                    <a:pt x="6241" y="2558"/>
                  </a:lnTo>
                  <a:lnTo>
                    <a:pt x="6991" y="2395"/>
                  </a:lnTo>
                  <a:lnTo>
                    <a:pt x="6991" y="7529"/>
                  </a:lnTo>
                  <a:cubicBezTo>
                    <a:pt x="6991" y="7981"/>
                    <a:pt x="6607" y="8645"/>
                    <a:pt x="5761" y="8751"/>
                  </a:cubicBezTo>
                  <a:cubicBezTo>
                    <a:pt x="5828" y="8751"/>
                    <a:pt x="5886" y="8760"/>
                    <a:pt x="5953" y="8760"/>
                  </a:cubicBezTo>
                  <a:cubicBezTo>
                    <a:pt x="6953" y="8760"/>
                    <a:pt x="7405" y="8020"/>
                    <a:pt x="7405" y="7529"/>
                  </a:cubicBezTo>
                  <a:lnTo>
                    <a:pt x="7405" y="2298"/>
                  </a:lnTo>
                  <a:lnTo>
                    <a:pt x="7405"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5" name="Google Shape;23635;p82"/>
            <p:cNvSpPr/>
            <p:nvPr/>
          </p:nvSpPr>
          <p:spPr>
            <a:xfrm>
              <a:off x="7354601" y="3215961"/>
              <a:ext cx="50775" cy="17195"/>
            </a:xfrm>
            <a:custGeom>
              <a:avLst/>
              <a:gdLst/>
              <a:ahLst/>
              <a:cxnLst/>
              <a:rect l="l" t="t" r="r" b="b"/>
              <a:pathLst>
                <a:path w="1943" h="658" extrusionOk="0">
                  <a:moveTo>
                    <a:pt x="1689" y="0"/>
                  </a:moveTo>
                  <a:cubicBezTo>
                    <a:pt x="1664" y="0"/>
                    <a:pt x="1639" y="5"/>
                    <a:pt x="1616" y="13"/>
                  </a:cubicBezTo>
                  <a:cubicBezTo>
                    <a:pt x="1424" y="90"/>
                    <a:pt x="1000" y="215"/>
                    <a:pt x="202" y="254"/>
                  </a:cubicBezTo>
                  <a:cubicBezTo>
                    <a:pt x="96" y="254"/>
                    <a:pt x="0" y="340"/>
                    <a:pt x="0" y="456"/>
                  </a:cubicBezTo>
                  <a:cubicBezTo>
                    <a:pt x="0" y="571"/>
                    <a:pt x="96" y="658"/>
                    <a:pt x="202" y="658"/>
                  </a:cubicBezTo>
                  <a:lnTo>
                    <a:pt x="212" y="658"/>
                  </a:lnTo>
                  <a:cubicBezTo>
                    <a:pt x="1039" y="619"/>
                    <a:pt x="1510" y="504"/>
                    <a:pt x="1760" y="408"/>
                  </a:cubicBezTo>
                  <a:cubicBezTo>
                    <a:pt x="1904" y="350"/>
                    <a:pt x="1943" y="187"/>
                    <a:pt x="1847" y="71"/>
                  </a:cubicBezTo>
                  <a:cubicBezTo>
                    <a:pt x="1806" y="24"/>
                    <a:pt x="1747" y="0"/>
                    <a:pt x="168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6" name="Google Shape;23636;p82"/>
            <p:cNvSpPr/>
            <p:nvPr/>
          </p:nvSpPr>
          <p:spPr>
            <a:xfrm>
              <a:off x="7050889" y="3195813"/>
              <a:ext cx="197431" cy="26786"/>
            </a:xfrm>
            <a:custGeom>
              <a:avLst/>
              <a:gdLst/>
              <a:ahLst/>
              <a:cxnLst/>
              <a:rect l="l" t="t" r="r" b="b"/>
              <a:pathLst>
                <a:path w="7555" h="1025" extrusionOk="0">
                  <a:moveTo>
                    <a:pt x="2504" y="0"/>
                  </a:moveTo>
                  <a:cubicBezTo>
                    <a:pt x="1357" y="0"/>
                    <a:pt x="655" y="173"/>
                    <a:pt x="227" y="371"/>
                  </a:cubicBezTo>
                  <a:cubicBezTo>
                    <a:pt x="1" y="463"/>
                    <a:pt x="111" y="767"/>
                    <a:pt x="308" y="767"/>
                  </a:cubicBezTo>
                  <a:cubicBezTo>
                    <a:pt x="337" y="767"/>
                    <a:pt x="368" y="761"/>
                    <a:pt x="400" y="746"/>
                  </a:cubicBezTo>
                  <a:cubicBezTo>
                    <a:pt x="927" y="505"/>
                    <a:pt x="1669" y="416"/>
                    <a:pt x="2477" y="416"/>
                  </a:cubicBezTo>
                  <a:cubicBezTo>
                    <a:pt x="3826" y="416"/>
                    <a:pt x="5360" y="663"/>
                    <a:pt x="6382" y="861"/>
                  </a:cubicBezTo>
                  <a:cubicBezTo>
                    <a:pt x="6670" y="919"/>
                    <a:pt x="6959" y="977"/>
                    <a:pt x="7237" y="1025"/>
                  </a:cubicBezTo>
                  <a:lnTo>
                    <a:pt x="7276" y="1025"/>
                  </a:lnTo>
                  <a:cubicBezTo>
                    <a:pt x="7526" y="1025"/>
                    <a:pt x="7555" y="669"/>
                    <a:pt x="7305" y="621"/>
                  </a:cubicBezTo>
                  <a:cubicBezTo>
                    <a:pt x="7035" y="573"/>
                    <a:pt x="6747" y="515"/>
                    <a:pt x="6459" y="458"/>
                  </a:cubicBezTo>
                  <a:cubicBezTo>
                    <a:pt x="4755" y="123"/>
                    <a:pt x="3471" y="0"/>
                    <a:pt x="2504"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7" name="Google Shape;23637;p82"/>
            <p:cNvSpPr/>
            <p:nvPr/>
          </p:nvSpPr>
          <p:spPr>
            <a:xfrm>
              <a:off x="7357371" y="3166361"/>
              <a:ext cx="47509" cy="16803"/>
            </a:xfrm>
            <a:custGeom>
              <a:avLst/>
              <a:gdLst/>
              <a:ahLst/>
              <a:cxnLst/>
              <a:rect l="l" t="t" r="r" b="b"/>
              <a:pathLst>
                <a:path w="1818" h="643" extrusionOk="0">
                  <a:moveTo>
                    <a:pt x="1579" y="0"/>
                  </a:moveTo>
                  <a:cubicBezTo>
                    <a:pt x="1553" y="0"/>
                    <a:pt x="1526" y="6"/>
                    <a:pt x="1500" y="17"/>
                  </a:cubicBezTo>
                  <a:cubicBezTo>
                    <a:pt x="1096" y="152"/>
                    <a:pt x="673" y="219"/>
                    <a:pt x="250" y="238"/>
                  </a:cubicBezTo>
                  <a:cubicBezTo>
                    <a:pt x="0" y="257"/>
                    <a:pt x="10" y="633"/>
                    <a:pt x="269" y="642"/>
                  </a:cubicBezTo>
                  <a:lnTo>
                    <a:pt x="279" y="642"/>
                  </a:lnTo>
                  <a:cubicBezTo>
                    <a:pt x="741" y="623"/>
                    <a:pt x="1202" y="546"/>
                    <a:pt x="1644" y="392"/>
                  </a:cubicBezTo>
                  <a:cubicBezTo>
                    <a:pt x="1769" y="344"/>
                    <a:pt x="1818" y="190"/>
                    <a:pt x="1741" y="84"/>
                  </a:cubicBezTo>
                  <a:cubicBezTo>
                    <a:pt x="1700" y="30"/>
                    <a:pt x="1641" y="0"/>
                    <a:pt x="1579" y="0"/>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38" name="Google Shape;23638;p82"/>
            <p:cNvSpPr/>
            <p:nvPr/>
          </p:nvSpPr>
          <p:spPr>
            <a:xfrm>
              <a:off x="7145855" y="3147938"/>
              <a:ext cx="145872" cy="31464"/>
            </a:xfrm>
            <a:custGeom>
              <a:avLst/>
              <a:gdLst/>
              <a:ahLst/>
              <a:cxnLst/>
              <a:rect l="l" t="t" r="r" b="b"/>
              <a:pathLst>
                <a:path w="5582" h="1204" extrusionOk="0">
                  <a:moveTo>
                    <a:pt x="286" y="1"/>
                  </a:moveTo>
                  <a:cubicBezTo>
                    <a:pt x="35" y="1"/>
                    <a:pt x="1" y="376"/>
                    <a:pt x="257" y="414"/>
                  </a:cubicBezTo>
                  <a:cubicBezTo>
                    <a:pt x="1007" y="482"/>
                    <a:pt x="1844" y="616"/>
                    <a:pt x="2748" y="789"/>
                  </a:cubicBezTo>
                  <a:cubicBezTo>
                    <a:pt x="3652" y="962"/>
                    <a:pt x="4498" y="1107"/>
                    <a:pt x="5277" y="1203"/>
                  </a:cubicBezTo>
                  <a:lnTo>
                    <a:pt x="5296" y="1203"/>
                  </a:lnTo>
                  <a:cubicBezTo>
                    <a:pt x="5299" y="1203"/>
                    <a:pt x="5302" y="1203"/>
                    <a:pt x="5305" y="1203"/>
                  </a:cubicBezTo>
                  <a:cubicBezTo>
                    <a:pt x="5556" y="1203"/>
                    <a:pt x="5581" y="818"/>
                    <a:pt x="5325" y="799"/>
                  </a:cubicBezTo>
                  <a:cubicBezTo>
                    <a:pt x="4555" y="703"/>
                    <a:pt x="3719" y="559"/>
                    <a:pt x="2825" y="386"/>
                  </a:cubicBezTo>
                  <a:cubicBezTo>
                    <a:pt x="1911" y="203"/>
                    <a:pt x="1055" y="78"/>
                    <a:pt x="296" y="1"/>
                  </a:cubicBezTo>
                  <a:cubicBezTo>
                    <a:pt x="292" y="1"/>
                    <a:pt x="289" y="1"/>
                    <a:pt x="286" y="1"/>
                  </a:cubicBezTo>
                  <a:close/>
                </a:path>
              </a:pathLst>
            </a:custGeom>
            <a:solidFill>
              <a:srgbClr val="8C9E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39" name="Google Shape;23639;p82"/>
          <p:cNvGrpSpPr/>
          <p:nvPr/>
        </p:nvGrpSpPr>
        <p:grpSpPr>
          <a:xfrm>
            <a:off x="10014534" y="2641950"/>
            <a:ext cx="497249" cy="480839"/>
            <a:chOff x="7510900" y="1981462"/>
            <a:chExt cx="372937" cy="360629"/>
          </a:xfrm>
        </p:grpSpPr>
        <p:sp>
          <p:nvSpPr>
            <p:cNvPr id="23640" name="Google Shape;23640;p82"/>
            <p:cNvSpPr/>
            <p:nvPr/>
          </p:nvSpPr>
          <p:spPr>
            <a:xfrm>
              <a:off x="7617207" y="2027455"/>
              <a:ext cx="160584" cy="264121"/>
            </a:xfrm>
            <a:custGeom>
              <a:avLst/>
              <a:gdLst/>
              <a:ahLst/>
              <a:cxnLst/>
              <a:rect l="l" t="t" r="r" b="b"/>
              <a:pathLst>
                <a:path w="6145" h="10107" extrusionOk="0">
                  <a:moveTo>
                    <a:pt x="0" y="0"/>
                  </a:moveTo>
                  <a:lnTo>
                    <a:pt x="0" y="10106"/>
                  </a:lnTo>
                  <a:lnTo>
                    <a:pt x="6145" y="10106"/>
                  </a:lnTo>
                  <a:lnTo>
                    <a:pt x="6145"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1" name="Google Shape;23641;p82"/>
            <p:cNvSpPr/>
            <p:nvPr/>
          </p:nvSpPr>
          <p:spPr>
            <a:xfrm>
              <a:off x="7739585" y="2027455"/>
              <a:ext cx="38206" cy="264121"/>
            </a:xfrm>
            <a:custGeom>
              <a:avLst/>
              <a:gdLst/>
              <a:ahLst/>
              <a:cxnLst/>
              <a:rect l="l" t="t" r="r" b="b"/>
              <a:pathLst>
                <a:path w="1462" h="10107" extrusionOk="0">
                  <a:moveTo>
                    <a:pt x="0" y="0"/>
                  </a:moveTo>
                  <a:lnTo>
                    <a:pt x="0" y="10106"/>
                  </a:lnTo>
                  <a:lnTo>
                    <a:pt x="1462" y="10106"/>
                  </a:lnTo>
                  <a:lnTo>
                    <a:pt x="1462"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2" name="Google Shape;23642;p82"/>
            <p:cNvSpPr/>
            <p:nvPr/>
          </p:nvSpPr>
          <p:spPr>
            <a:xfrm>
              <a:off x="7576231" y="2011619"/>
              <a:ext cx="243529" cy="64861"/>
            </a:xfrm>
            <a:custGeom>
              <a:avLst/>
              <a:gdLst/>
              <a:ahLst/>
              <a:cxnLst/>
              <a:rect l="l" t="t" r="r" b="b"/>
              <a:pathLst>
                <a:path w="9319" h="2482" extrusionOk="0">
                  <a:moveTo>
                    <a:pt x="1" y="0"/>
                  </a:moveTo>
                  <a:lnTo>
                    <a:pt x="626" y="1741"/>
                  </a:lnTo>
                  <a:cubicBezTo>
                    <a:pt x="789" y="2183"/>
                    <a:pt x="1203" y="2481"/>
                    <a:pt x="1674" y="2481"/>
                  </a:cubicBezTo>
                  <a:lnTo>
                    <a:pt x="7655" y="2481"/>
                  </a:lnTo>
                  <a:cubicBezTo>
                    <a:pt x="8117" y="2472"/>
                    <a:pt x="8530" y="2183"/>
                    <a:pt x="8694" y="1741"/>
                  </a:cubicBezTo>
                  <a:lnTo>
                    <a:pt x="9319" y="0"/>
                  </a:ln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3" name="Google Shape;23643;p82"/>
            <p:cNvSpPr/>
            <p:nvPr/>
          </p:nvSpPr>
          <p:spPr>
            <a:xfrm>
              <a:off x="7576231" y="2011619"/>
              <a:ext cx="243529" cy="63842"/>
            </a:xfrm>
            <a:custGeom>
              <a:avLst/>
              <a:gdLst/>
              <a:ahLst/>
              <a:cxnLst/>
              <a:rect l="l" t="t" r="r" b="b"/>
              <a:pathLst>
                <a:path w="9319" h="2443" extrusionOk="0">
                  <a:moveTo>
                    <a:pt x="1" y="0"/>
                  </a:moveTo>
                  <a:lnTo>
                    <a:pt x="635" y="1741"/>
                  </a:lnTo>
                  <a:cubicBezTo>
                    <a:pt x="751" y="2077"/>
                    <a:pt x="1020" y="2327"/>
                    <a:pt x="1357" y="2433"/>
                  </a:cubicBezTo>
                  <a:cubicBezTo>
                    <a:pt x="1732" y="2116"/>
                    <a:pt x="2010" y="1693"/>
                    <a:pt x="2135" y="1221"/>
                  </a:cubicBezTo>
                  <a:lnTo>
                    <a:pt x="7126" y="1221"/>
                  </a:lnTo>
                  <a:cubicBezTo>
                    <a:pt x="7261" y="1702"/>
                    <a:pt x="7540" y="2125"/>
                    <a:pt x="7924" y="2443"/>
                  </a:cubicBezTo>
                  <a:cubicBezTo>
                    <a:pt x="8280" y="2356"/>
                    <a:pt x="8569" y="2087"/>
                    <a:pt x="8694" y="1741"/>
                  </a:cubicBezTo>
                  <a:lnTo>
                    <a:pt x="9319" y="0"/>
                  </a:ln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4" name="Google Shape;23644;p82"/>
            <p:cNvSpPr/>
            <p:nvPr/>
          </p:nvSpPr>
          <p:spPr>
            <a:xfrm>
              <a:off x="7510900" y="1981462"/>
              <a:ext cx="372937" cy="92169"/>
            </a:xfrm>
            <a:custGeom>
              <a:avLst/>
              <a:gdLst/>
              <a:ahLst/>
              <a:cxnLst/>
              <a:rect l="l" t="t" r="r" b="b"/>
              <a:pathLst>
                <a:path w="14271" h="3527" extrusionOk="0">
                  <a:moveTo>
                    <a:pt x="2347" y="0"/>
                  </a:moveTo>
                  <a:cubicBezTo>
                    <a:pt x="779" y="0"/>
                    <a:pt x="1" y="1895"/>
                    <a:pt x="1106" y="3010"/>
                  </a:cubicBezTo>
                  <a:cubicBezTo>
                    <a:pt x="1463" y="3367"/>
                    <a:pt x="1902" y="3526"/>
                    <a:pt x="2332" y="3526"/>
                  </a:cubicBezTo>
                  <a:cubicBezTo>
                    <a:pt x="3237" y="3526"/>
                    <a:pt x="4107" y="2822"/>
                    <a:pt x="4107" y="1760"/>
                  </a:cubicBezTo>
                  <a:lnTo>
                    <a:pt x="10165" y="1760"/>
                  </a:lnTo>
                  <a:cubicBezTo>
                    <a:pt x="10165" y="2824"/>
                    <a:pt x="11034" y="3525"/>
                    <a:pt x="11938" y="3525"/>
                  </a:cubicBezTo>
                  <a:cubicBezTo>
                    <a:pt x="12365" y="3525"/>
                    <a:pt x="12800" y="3369"/>
                    <a:pt x="13155" y="3020"/>
                  </a:cubicBezTo>
                  <a:cubicBezTo>
                    <a:pt x="14271" y="1924"/>
                    <a:pt x="13511" y="29"/>
                    <a:pt x="11953" y="10"/>
                  </a:cubicBezTo>
                  <a:lnTo>
                    <a:pt x="11953"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5" name="Google Shape;23645;p82"/>
            <p:cNvSpPr/>
            <p:nvPr/>
          </p:nvSpPr>
          <p:spPr>
            <a:xfrm>
              <a:off x="7785056" y="1981462"/>
              <a:ext cx="88746" cy="91986"/>
            </a:xfrm>
            <a:custGeom>
              <a:avLst/>
              <a:gdLst/>
              <a:ahLst/>
              <a:cxnLst/>
              <a:rect l="l" t="t" r="r" b="b"/>
              <a:pathLst>
                <a:path w="3396" h="3520" extrusionOk="0">
                  <a:moveTo>
                    <a:pt x="1" y="0"/>
                  </a:moveTo>
                  <a:cubicBezTo>
                    <a:pt x="828" y="20"/>
                    <a:pt x="1530" y="596"/>
                    <a:pt x="1703" y="1404"/>
                  </a:cubicBezTo>
                  <a:cubicBezTo>
                    <a:pt x="1866" y="2202"/>
                    <a:pt x="1453" y="3020"/>
                    <a:pt x="703" y="3366"/>
                  </a:cubicBezTo>
                  <a:cubicBezTo>
                    <a:pt x="939" y="3471"/>
                    <a:pt x="1183" y="3520"/>
                    <a:pt x="1423" y="3520"/>
                  </a:cubicBezTo>
                  <a:cubicBezTo>
                    <a:pt x="2219" y="3520"/>
                    <a:pt x="2960" y="2980"/>
                    <a:pt x="3145" y="2145"/>
                  </a:cubicBezTo>
                  <a:cubicBezTo>
                    <a:pt x="3395" y="1058"/>
                    <a:pt x="2578" y="20"/>
                    <a:pt x="146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6" name="Google Shape;23646;p82"/>
            <p:cNvSpPr/>
            <p:nvPr/>
          </p:nvSpPr>
          <p:spPr>
            <a:xfrm>
              <a:off x="7553365" y="2027455"/>
              <a:ext cx="64861" cy="46124"/>
            </a:xfrm>
            <a:custGeom>
              <a:avLst/>
              <a:gdLst/>
              <a:ahLst/>
              <a:cxnLst/>
              <a:rect l="l" t="t" r="r" b="b"/>
              <a:pathLst>
                <a:path w="2482" h="1765" extrusionOk="0">
                  <a:moveTo>
                    <a:pt x="1030" y="0"/>
                  </a:moveTo>
                  <a:cubicBezTo>
                    <a:pt x="1030" y="692"/>
                    <a:pt x="626" y="1317"/>
                    <a:pt x="1" y="1606"/>
                  </a:cubicBezTo>
                  <a:cubicBezTo>
                    <a:pt x="240" y="1715"/>
                    <a:pt x="486" y="1765"/>
                    <a:pt x="725" y="1765"/>
                  </a:cubicBezTo>
                  <a:cubicBezTo>
                    <a:pt x="1650" y="1765"/>
                    <a:pt x="2482" y="1016"/>
                    <a:pt x="2482"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7" name="Google Shape;23647;p82"/>
            <p:cNvSpPr/>
            <p:nvPr/>
          </p:nvSpPr>
          <p:spPr>
            <a:xfrm>
              <a:off x="7584280" y="2275478"/>
              <a:ext cx="226438" cy="40479"/>
            </a:xfrm>
            <a:custGeom>
              <a:avLst/>
              <a:gdLst/>
              <a:ahLst/>
              <a:cxnLst/>
              <a:rect l="l" t="t" r="r" b="b"/>
              <a:pathLst>
                <a:path w="8665" h="1549" extrusionOk="0">
                  <a:moveTo>
                    <a:pt x="500" y="0"/>
                  </a:moveTo>
                  <a:cubicBezTo>
                    <a:pt x="222" y="0"/>
                    <a:pt x="0" y="221"/>
                    <a:pt x="0" y="500"/>
                  </a:cubicBezTo>
                  <a:lnTo>
                    <a:pt x="0" y="1548"/>
                  </a:lnTo>
                  <a:lnTo>
                    <a:pt x="8664" y="1548"/>
                  </a:lnTo>
                  <a:lnTo>
                    <a:pt x="8664" y="500"/>
                  </a:lnTo>
                  <a:cubicBezTo>
                    <a:pt x="8664" y="221"/>
                    <a:pt x="8434" y="0"/>
                    <a:pt x="8164"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8" name="Google Shape;23648;p82"/>
            <p:cNvSpPr/>
            <p:nvPr/>
          </p:nvSpPr>
          <p:spPr>
            <a:xfrm>
              <a:off x="7584018" y="2275478"/>
              <a:ext cx="226438" cy="40479"/>
            </a:xfrm>
            <a:custGeom>
              <a:avLst/>
              <a:gdLst/>
              <a:ahLst/>
              <a:cxnLst/>
              <a:rect l="l" t="t" r="r" b="b"/>
              <a:pathLst>
                <a:path w="8665" h="1549" extrusionOk="0">
                  <a:moveTo>
                    <a:pt x="7213" y="0"/>
                  </a:moveTo>
                  <a:lnTo>
                    <a:pt x="7213" y="490"/>
                  </a:lnTo>
                  <a:cubicBezTo>
                    <a:pt x="7213" y="721"/>
                    <a:pt x="7011" y="923"/>
                    <a:pt x="6770" y="923"/>
                  </a:cubicBezTo>
                  <a:lnTo>
                    <a:pt x="1" y="923"/>
                  </a:lnTo>
                  <a:lnTo>
                    <a:pt x="1" y="1548"/>
                  </a:lnTo>
                  <a:lnTo>
                    <a:pt x="8665" y="1548"/>
                  </a:lnTo>
                  <a:lnTo>
                    <a:pt x="8665" y="500"/>
                  </a:lnTo>
                  <a:cubicBezTo>
                    <a:pt x="8665" y="231"/>
                    <a:pt x="8444" y="0"/>
                    <a:pt x="817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49" name="Google Shape;23649;p82"/>
            <p:cNvSpPr/>
            <p:nvPr/>
          </p:nvSpPr>
          <p:spPr>
            <a:xfrm>
              <a:off x="7549837" y="2308876"/>
              <a:ext cx="295062" cy="33214"/>
            </a:xfrm>
            <a:custGeom>
              <a:avLst/>
              <a:gdLst/>
              <a:ahLst/>
              <a:cxnLst/>
              <a:rect l="l" t="t" r="r" b="b"/>
              <a:pathLst>
                <a:path w="11291" h="1271" extrusionOk="0">
                  <a:moveTo>
                    <a:pt x="780" y="1"/>
                  </a:moveTo>
                  <a:cubicBezTo>
                    <a:pt x="357" y="1"/>
                    <a:pt x="1" y="347"/>
                    <a:pt x="1" y="780"/>
                  </a:cubicBezTo>
                  <a:lnTo>
                    <a:pt x="1" y="1270"/>
                  </a:lnTo>
                  <a:lnTo>
                    <a:pt x="11290" y="1270"/>
                  </a:lnTo>
                  <a:lnTo>
                    <a:pt x="11290" y="780"/>
                  </a:lnTo>
                  <a:cubicBezTo>
                    <a:pt x="11290" y="347"/>
                    <a:pt x="10944" y="1"/>
                    <a:pt x="10511"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0" name="Google Shape;23650;p82"/>
            <p:cNvSpPr/>
            <p:nvPr/>
          </p:nvSpPr>
          <p:spPr>
            <a:xfrm>
              <a:off x="7549837" y="2308641"/>
              <a:ext cx="295062" cy="33450"/>
            </a:xfrm>
            <a:custGeom>
              <a:avLst/>
              <a:gdLst/>
              <a:ahLst/>
              <a:cxnLst/>
              <a:rect l="l" t="t" r="r" b="b"/>
              <a:pathLst>
                <a:path w="11291" h="1280" extrusionOk="0">
                  <a:moveTo>
                    <a:pt x="9675" y="0"/>
                  </a:moveTo>
                  <a:cubicBezTo>
                    <a:pt x="9771" y="135"/>
                    <a:pt x="9829" y="308"/>
                    <a:pt x="9829" y="481"/>
                  </a:cubicBezTo>
                  <a:lnTo>
                    <a:pt x="9829" y="664"/>
                  </a:lnTo>
                  <a:cubicBezTo>
                    <a:pt x="9829" y="818"/>
                    <a:pt x="9704" y="952"/>
                    <a:pt x="9540" y="952"/>
                  </a:cubicBezTo>
                  <a:lnTo>
                    <a:pt x="1" y="952"/>
                  </a:lnTo>
                  <a:lnTo>
                    <a:pt x="1" y="1279"/>
                  </a:lnTo>
                  <a:lnTo>
                    <a:pt x="11290" y="1279"/>
                  </a:lnTo>
                  <a:lnTo>
                    <a:pt x="11290" y="789"/>
                  </a:lnTo>
                  <a:cubicBezTo>
                    <a:pt x="11290" y="356"/>
                    <a:pt x="10944" y="10"/>
                    <a:pt x="10511" y="0"/>
                  </a:cubicBez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1" name="Google Shape;23651;p82"/>
            <p:cNvSpPr/>
            <p:nvPr/>
          </p:nvSpPr>
          <p:spPr>
            <a:xfrm>
              <a:off x="7550098" y="2006078"/>
              <a:ext cx="42988" cy="42753"/>
            </a:xfrm>
            <a:custGeom>
              <a:avLst/>
              <a:gdLst/>
              <a:ahLst/>
              <a:cxnLst/>
              <a:rect l="l" t="t" r="r" b="b"/>
              <a:pathLst>
                <a:path w="1645" h="1636" extrusionOk="0">
                  <a:moveTo>
                    <a:pt x="818" y="1"/>
                  </a:moveTo>
                  <a:cubicBezTo>
                    <a:pt x="366" y="1"/>
                    <a:pt x="1" y="366"/>
                    <a:pt x="1" y="818"/>
                  </a:cubicBezTo>
                  <a:cubicBezTo>
                    <a:pt x="1" y="1270"/>
                    <a:pt x="366" y="1635"/>
                    <a:pt x="818" y="1635"/>
                  </a:cubicBezTo>
                  <a:cubicBezTo>
                    <a:pt x="1270" y="1635"/>
                    <a:pt x="1645" y="1270"/>
                    <a:pt x="1645" y="818"/>
                  </a:cubicBezTo>
                  <a:cubicBezTo>
                    <a:pt x="1645"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2" name="Google Shape;23652;p82"/>
            <p:cNvSpPr/>
            <p:nvPr/>
          </p:nvSpPr>
          <p:spPr>
            <a:xfrm>
              <a:off x="7801885" y="2006078"/>
              <a:ext cx="42753" cy="42753"/>
            </a:xfrm>
            <a:custGeom>
              <a:avLst/>
              <a:gdLst/>
              <a:ahLst/>
              <a:cxnLst/>
              <a:rect l="l" t="t" r="r" b="b"/>
              <a:pathLst>
                <a:path w="1636" h="1636" extrusionOk="0">
                  <a:moveTo>
                    <a:pt x="818" y="1"/>
                  </a:moveTo>
                  <a:cubicBezTo>
                    <a:pt x="366" y="1"/>
                    <a:pt x="1" y="366"/>
                    <a:pt x="1" y="818"/>
                  </a:cubicBezTo>
                  <a:cubicBezTo>
                    <a:pt x="1" y="1270"/>
                    <a:pt x="366" y="1635"/>
                    <a:pt x="818" y="1635"/>
                  </a:cubicBezTo>
                  <a:cubicBezTo>
                    <a:pt x="1270" y="1635"/>
                    <a:pt x="1636" y="1270"/>
                    <a:pt x="1636" y="818"/>
                  </a:cubicBezTo>
                  <a:cubicBezTo>
                    <a:pt x="1636" y="366"/>
                    <a:pt x="1270" y="1"/>
                    <a:pt x="81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3" name="Google Shape;23653;p82"/>
            <p:cNvSpPr/>
            <p:nvPr/>
          </p:nvSpPr>
          <p:spPr>
            <a:xfrm>
              <a:off x="7642816" y="2097804"/>
              <a:ext cx="20906" cy="153319"/>
            </a:xfrm>
            <a:custGeom>
              <a:avLst/>
              <a:gdLst/>
              <a:ahLst/>
              <a:cxnLst/>
              <a:rect l="l" t="t" r="r" b="b"/>
              <a:pathLst>
                <a:path w="800" h="5867" extrusionOk="0">
                  <a:moveTo>
                    <a:pt x="395" y="1"/>
                  </a:moveTo>
                  <a:cubicBezTo>
                    <a:pt x="184" y="1"/>
                    <a:pt x="1" y="183"/>
                    <a:pt x="1" y="404"/>
                  </a:cubicBezTo>
                  <a:lnTo>
                    <a:pt x="1" y="5472"/>
                  </a:lnTo>
                  <a:cubicBezTo>
                    <a:pt x="1" y="5684"/>
                    <a:pt x="18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4" name="Google Shape;23654;p82"/>
            <p:cNvSpPr/>
            <p:nvPr/>
          </p:nvSpPr>
          <p:spPr>
            <a:xfrm>
              <a:off x="7687059" y="2097804"/>
              <a:ext cx="20880" cy="153319"/>
            </a:xfrm>
            <a:custGeom>
              <a:avLst/>
              <a:gdLst/>
              <a:ahLst/>
              <a:cxnLst/>
              <a:rect l="l" t="t" r="r" b="b"/>
              <a:pathLst>
                <a:path w="799" h="5867" extrusionOk="0">
                  <a:moveTo>
                    <a:pt x="395" y="1"/>
                  </a:moveTo>
                  <a:cubicBezTo>
                    <a:pt x="173" y="1"/>
                    <a:pt x="0" y="183"/>
                    <a:pt x="0" y="404"/>
                  </a:cubicBezTo>
                  <a:lnTo>
                    <a:pt x="0" y="5472"/>
                  </a:lnTo>
                  <a:cubicBezTo>
                    <a:pt x="0" y="5684"/>
                    <a:pt x="173" y="5866"/>
                    <a:pt x="395" y="5866"/>
                  </a:cubicBezTo>
                  <a:cubicBezTo>
                    <a:pt x="616" y="5866"/>
                    <a:pt x="798" y="5684"/>
                    <a:pt x="798" y="5472"/>
                  </a:cubicBezTo>
                  <a:lnTo>
                    <a:pt x="798" y="404"/>
                  </a:lnTo>
                  <a:cubicBezTo>
                    <a:pt x="798"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5" name="Google Shape;23655;p82"/>
            <p:cNvSpPr/>
            <p:nvPr/>
          </p:nvSpPr>
          <p:spPr>
            <a:xfrm>
              <a:off x="7731275" y="2097804"/>
              <a:ext cx="20880" cy="153319"/>
            </a:xfrm>
            <a:custGeom>
              <a:avLst/>
              <a:gdLst/>
              <a:ahLst/>
              <a:cxnLst/>
              <a:rect l="l" t="t" r="r" b="b"/>
              <a:pathLst>
                <a:path w="799" h="5867" extrusionOk="0">
                  <a:moveTo>
                    <a:pt x="395" y="1"/>
                  </a:moveTo>
                  <a:cubicBezTo>
                    <a:pt x="174" y="1"/>
                    <a:pt x="1" y="183"/>
                    <a:pt x="1" y="404"/>
                  </a:cubicBezTo>
                  <a:lnTo>
                    <a:pt x="1" y="5472"/>
                  </a:lnTo>
                  <a:cubicBezTo>
                    <a:pt x="1" y="5684"/>
                    <a:pt x="174" y="5866"/>
                    <a:pt x="395" y="5866"/>
                  </a:cubicBezTo>
                  <a:cubicBezTo>
                    <a:pt x="616" y="5866"/>
                    <a:pt x="799" y="5684"/>
                    <a:pt x="799" y="5472"/>
                  </a:cubicBezTo>
                  <a:lnTo>
                    <a:pt x="799" y="404"/>
                  </a:lnTo>
                  <a:cubicBezTo>
                    <a:pt x="799" y="183"/>
                    <a:pt x="616" y="1"/>
                    <a:pt x="395"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56" name="Google Shape;23656;p82"/>
          <p:cNvGrpSpPr/>
          <p:nvPr/>
        </p:nvGrpSpPr>
        <p:grpSpPr>
          <a:xfrm>
            <a:off x="8799302" y="3891014"/>
            <a:ext cx="480839" cy="439967"/>
            <a:chOff x="6599476" y="2918260"/>
            <a:chExt cx="360629" cy="329975"/>
          </a:xfrm>
        </p:grpSpPr>
        <p:sp>
          <p:nvSpPr>
            <p:cNvPr id="23657" name="Google Shape;23657;p82"/>
            <p:cNvSpPr/>
            <p:nvPr/>
          </p:nvSpPr>
          <p:spPr>
            <a:xfrm>
              <a:off x="6604990" y="2918521"/>
              <a:ext cx="349313" cy="329714"/>
            </a:xfrm>
            <a:custGeom>
              <a:avLst/>
              <a:gdLst/>
              <a:ahLst/>
              <a:cxnLst/>
              <a:rect l="l" t="t" r="r" b="b"/>
              <a:pathLst>
                <a:path w="13367" h="12617" extrusionOk="0">
                  <a:moveTo>
                    <a:pt x="1" y="0"/>
                  </a:moveTo>
                  <a:lnTo>
                    <a:pt x="1" y="12617"/>
                  </a:lnTo>
                  <a:lnTo>
                    <a:pt x="13367" y="12617"/>
                  </a:lnTo>
                  <a:lnTo>
                    <a:pt x="1336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8" name="Google Shape;23658;p82"/>
            <p:cNvSpPr/>
            <p:nvPr/>
          </p:nvSpPr>
          <p:spPr>
            <a:xfrm>
              <a:off x="6604990" y="2918521"/>
              <a:ext cx="349078" cy="329714"/>
            </a:xfrm>
            <a:custGeom>
              <a:avLst/>
              <a:gdLst/>
              <a:ahLst/>
              <a:cxnLst/>
              <a:rect l="l" t="t" r="r" b="b"/>
              <a:pathLst>
                <a:path w="13358" h="12617" extrusionOk="0">
                  <a:moveTo>
                    <a:pt x="5645" y="0"/>
                  </a:moveTo>
                  <a:cubicBezTo>
                    <a:pt x="5645" y="5780"/>
                    <a:pt x="1" y="12617"/>
                    <a:pt x="1" y="12617"/>
                  </a:cubicBezTo>
                  <a:lnTo>
                    <a:pt x="13357" y="12617"/>
                  </a:lnTo>
                  <a:cubicBezTo>
                    <a:pt x="13357" y="12617"/>
                    <a:pt x="7722" y="5780"/>
                    <a:pt x="7722" y="0"/>
                  </a:cubicBezTo>
                  <a:close/>
                </a:path>
              </a:pathLst>
            </a:custGeom>
            <a:solidFill>
              <a:srgbClr val="4D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59" name="Google Shape;23659;p82"/>
            <p:cNvSpPr/>
            <p:nvPr/>
          </p:nvSpPr>
          <p:spPr>
            <a:xfrm>
              <a:off x="6604990" y="3145926"/>
              <a:ext cx="349313" cy="102309"/>
            </a:xfrm>
            <a:custGeom>
              <a:avLst/>
              <a:gdLst/>
              <a:ahLst/>
              <a:cxnLst/>
              <a:rect l="l" t="t" r="r" b="b"/>
              <a:pathLst>
                <a:path w="13367" h="3915" extrusionOk="0">
                  <a:moveTo>
                    <a:pt x="1" y="1"/>
                  </a:moveTo>
                  <a:lnTo>
                    <a:pt x="1" y="3915"/>
                  </a:lnTo>
                  <a:lnTo>
                    <a:pt x="13367" y="3915"/>
                  </a:lnTo>
                  <a:lnTo>
                    <a:pt x="13367"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0" name="Google Shape;23660;p82"/>
            <p:cNvSpPr/>
            <p:nvPr/>
          </p:nvSpPr>
          <p:spPr>
            <a:xfrm>
              <a:off x="6604990" y="3145926"/>
              <a:ext cx="277449" cy="29687"/>
            </a:xfrm>
            <a:custGeom>
              <a:avLst/>
              <a:gdLst/>
              <a:ahLst/>
              <a:cxnLst/>
              <a:rect l="l" t="t" r="r" b="b"/>
              <a:pathLst>
                <a:path w="10617" h="1136" extrusionOk="0">
                  <a:moveTo>
                    <a:pt x="1" y="1"/>
                  </a:moveTo>
                  <a:lnTo>
                    <a:pt x="1" y="1136"/>
                  </a:lnTo>
                  <a:lnTo>
                    <a:pt x="8963" y="1136"/>
                  </a:lnTo>
                  <a:cubicBezTo>
                    <a:pt x="9694" y="1136"/>
                    <a:pt x="10357" y="684"/>
                    <a:pt x="10617"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1" name="Google Shape;23661;p82"/>
            <p:cNvSpPr/>
            <p:nvPr/>
          </p:nvSpPr>
          <p:spPr>
            <a:xfrm>
              <a:off x="6604990" y="2918260"/>
              <a:ext cx="150811" cy="329975"/>
            </a:xfrm>
            <a:custGeom>
              <a:avLst/>
              <a:gdLst/>
              <a:ahLst/>
              <a:cxnLst/>
              <a:rect l="l" t="t" r="r" b="b"/>
              <a:pathLst>
                <a:path w="5771" h="12627" extrusionOk="0">
                  <a:moveTo>
                    <a:pt x="1" y="1"/>
                  </a:moveTo>
                  <a:lnTo>
                    <a:pt x="1" y="12627"/>
                  </a:lnTo>
                  <a:lnTo>
                    <a:pt x="1943" y="12627"/>
                  </a:lnTo>
                  <a:cubicBezTo>
                    <a:pt x="2068" y="12627"/>
                    <a:pt x="2184" y="12550"/>
                    <a:pt x="2241" y="12444"/>
                  </a:cubicBezTo>
                  <a:cubicBezTo>
                    <a:pt x="2943" y="11165"/>
                    <a:pt x="1212" y="6444"/>
                    <a:pt x="1212" y="6444"/>
                  </a:cubicBezTo>
                  <a:cubicBezTo>
                    <a:pt x="1212" y="6444"/>
                    <a:pt x="5770" y="2328"/>
                    <a:pt x="4549" y="1"/>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2" name="Google Shape;23662;p82"/>
            <p:cNvSpPr/>
            <p:nvPr/>
          </p:nvSpPr>
          <p:spPr>
            <a:xfrm>
              <a:off x="6604990" y="2918521"/>
              <a:ext cx="54800" cy="329714"/>
            </a:xfrm>
            <a:custGeom>
              <a:avLst/>
              <a:gdLst/>
              <a:ahLst/>
              <a:cxnLst/>
              <a:rect l="l" t="t" r="r" b="b"/>
              <a:pathLst>
                <a:path w="2097" h="12617" extrusionOk="0">
                  <a:moveTo>
                    <a:pt x="1" y="0"/>
                  </a:moveTo>
                  <a:lnTo>
                    <a:pt x="1" y="12617"/>
                  </a:lnTo>
                  <a:lnTo>
                    <a:pt x="953" y="12617"/>
                  </a:lnTo>
                  <a:cubicBezTo>
                    <a:pt x="1078" y="12617"/>
                    <a:pt x="1193" y="12549"/>
                    <a:pt x="1251" y="12444"/>
                  </a:cubicBezTo>
                  <a:cubicBezTo>
                    <a:pt x="1953" y="11165"/>
                    <a:pt x="385" y="6443"/>
                    <a:pt x="385" y="6443"/>
                  </a:cubicBezTo>
                  <a:cubicBezTo>
                    <a:pt x="385" y="6443"/>
                    <a:pt x="2097" y="2414"/>
                    <a:pt x="1376"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3" name="Google Shape;23663;p82"/>
            <p:cNvSpPr/>
            <p:nvPr/>
          </p:nvSpPr>
          <p:spPr>
            <a:xfrm>
              <a:off x="6615051" y="2918521"/>
              <a:ext cx="140750" cy="329714"/>
            </a:xfrm>
            <a:custGeom>
              <a:avLst/>
              <a:gdLst/>
              <a:ahLst/>
              <a:cxnLst/>
              <a:rect l="l" t="t" r="r" b="b"/>
              <a:pathLst>
                <a:path w="5386" h="12617" extrusionOk="0">
                  <a:moveTo>
                    <a:pt x="3183" y="0"/>
                  </a:moveTo>
                  <a:cubicBezTo>
                    <a:pt x="2876" y="3741"/>
                    <a:pt x="0" y="6443"/>
                    <a:pt x="0" y="6443"/>
                  </a:cubicBezTo>
                  <a:cubicBezTo>
                    <a:pt x="0" y="6443"/>
                    <a:pt x="1568" y="11165"/>
                    <a:pt x="866" y="12434"/>
                  </a:cubicBezTo>
                  <a:cubicBezTo>
                    <a:pt x="808" y="12549"/>
                    <a:pt x="693" y="12617"/>
                    <a:pt x="568" y="12617"/>
                  </a:cubicBezTo>
                  <a:lnTo>
                    <a:pt x="1558" y="12617"/>
                  </a:lnTo>
                  <a:cubicBezTo>
                    <a:pt x="1683" y="12617"/>
                    <a:pt x="1799" y="12549"/>
                    <a:pt x="1856" y="12434"/>
                  </a:cubicBezTo>
                  <a:cubicBezTo>
                    <a:pt x="2558" y="11155"/>
                    <a:pt x="827" y="6443"/>
                    <a:pt x="827" y="6443"/>
                  </a:cubicBezTo>
                  <a:cubicBezTo>
                    <a:pt x="827" y="6443"/>
                    <a:pt x="5385" y="2328"/>
                    <a:pt x="416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4" name="Google Shape;23664;p82"/>
            <p:cNvSpPr/>
            <p:nvPr/>
          </p:nvSpPr>
          <p:spPr>
            <a:xfrm>
              <a:off x="6599476" y="3080359"/>
              <a:ext cx="46516" cy="21638"/>
            </a:xfrm>
            <a:custGeom>
              <a:avLst/>
              <a:gdLst/>
              <a:ahLst/>
              <a:cxnLst/>
              <a:rect l="l" t="t" r="r" b="b"/>
              <a:pathLst>
                <a:path w="1780" h="828" extrusionOk="0">
                  <a:moveTo>
                    <a:pt x="192" y="0"/>
                  </a:moveTo>
                  <a:cubicBezTo>
                    <a:pt x="87" y="0"/>
                    <a:pt x="0" y="87"/>
                    <a:pt x="0" y="202"/>
                  </a:cubicBezTo>
                  <a:lnTo>
                    <a:pt x="0" y="625"/>
                  </a:lnTo>
                  <a:cubicBezTo>
                    <a:pt x="0" y="741"/>
                    <a:pt x="87" y="827"/>
                    <a:pt x="192" y="827"/>
                  </a:cubicBezTo>
                  <a:lnTo>
                    <a:pt x="1577" y="827"/>
                  </a:lnTo>
                  <a:cubicBezTo>
                    <a:pt x="1693" y="827"/>
                    <a:pt x="1779" y="741"/>
                    <a:pt x="1779" y="625"/>
                  </a:cubicBezTo>
                  <a:lnTo>
                    <a:pt x="1779" y="202"/>
                  </a:lnTo>
                  <a:cubicBezTo>
                    <a:pt x="1779" y="87"/>
                    <a:pt x="1693" y="0"/>
                    <a:pt x="157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5" name="Google Shape;23665;p82"/>
            <p:cNvSpPr/>
            <p:nvPr/>
          </p:nvSpPr>
          <p:spPr>
            <a:xfrm>
              <a:off x="6803519" y="2918260"/>
              <a:ext cx="150785" cy="329975"/>
            </a:xfrm>
            <a:custGeom>
              <a:avLst/>
              <a:gdLst/>
              <a:ahLst/>
              <a:cxnLst/>
              <a:rect l="l" t="t" r="r" b="b"/>
              <a:pathLst>
                <a:path w="5770" h="12627" extrusionOk="0">
                  <a:moveTo>
                    <a:pt x="1222" y="1"/>
                  </a:moveTo>
                  <a:cubicBezTo>
                    <a:pt x="0" y="2328"/>
                    <a:pt x="4558" y="6444"/>
                    <a:pt x="4558" y="6444"/>
                  </a:cubicBezTo>
                  <a:cubicBezTo>
                    <a:pt x="4558" y="6444"/>
                    <a:pt x="2827" y="11165"/>
                    <a:pt x="3529" y="12444"/>
                  </a:cubicBezTo>
                  <a:cubicBezTo>
                    <a:pt x="3587" y="12550"/>
                    <a:pt x="3703" y="12627"/>
                    <a:pt x="3828" y="12627"/>
                  </a:cubicBezTo>
                  <a:lnTo>
                    <a:pt x="5770" y="12627"/>
                  </a:lnTo>
                  <a:lnTo>
                    <a:pt x="5770" y="1"/>
                  </a:ln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6" name="Google Shape;23666;p82"/>
            <p:cNvSpPr/>
            <p:nvPr/>
          </p:nvSpPr>
          <p:spPr>
            <a:xfrm>
              <a:off x="6899765" y="2918521"/>
              <a:ext cx="54539" cy="329714"/>
            </a:xfrm>
            <a:custGeom>
              <a:avLst/>
              <a:gdLst/>
              <a:ahLst/>
              <a:cxnLst/>
              <a:rect l="l" t="t" r="r" b="b"/>
              <a:pathLst>
                <a:path w="2087" h="12617" extrusionOk="0">
                  <a:moveTo>
                    <a:pt x="712" y="0"/>
                  </a:moveTo>
                  <a:cubicBezTo>
                    <a:pt x="0" y="2414"/>
                    <a:pt x="1702" y="6443"/>
                    <a:pt x="1702" y="6443"/>
                  </a:cubicBezTo>
                  <a:cubicBezTo>
                    <a:pt x="1702" y="6443"/>
                    <a:pt x="135" y="11165"/>
                    <a:pt x="837" y="12444"/>
                  </a:cubicBezTo>
                  <a:cubicBezTo>
                    <a:pt x="895" y="12549"/>
                    <a:pt x="1010" y="12617"/>
                    <a:pt x="1135" y="12617"/>
                  </a:cubicBezTo>
                  <a:lnTo>
                    <a:pt x="2087" y="12617"/>
                  </a:lnTo>
                  <a:lnTo>
                    <a:pt x="2087"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7" name="Google Shape;23667;p82"/>
            <p:cNvSpPr/>
            <p:nvPr/>
          </p:nvSpPr>
          <p:spPr>
            <a:xfrm>
              <a:off x="6803519" y="2918521"/>
              <a:ext cx="140750" cy="329714"/>
            </a:xfrm>
            <a:custGeom>
              <a:avLst/>
              <a:gdLst/>
              <a:ahLst/>
              <a:cxnLst/>
              <a:rect l="l" t="t" r="r" b="b"/>
              <a:pathLst>
                <a:path w="5386" h="12617" extrusionOk="0">
                  <a:moveTo>
                    <a:pt x="1222" y="0"/>
                  </a:moveTo>
                  <a:cubicBezTo>
                    <a:pt x="0" y="2328"/>
                    <a:pt x="4558" y="6443"/>
                    <a:pt x="4558" y="6443"/>
                  </a:cubicBezTo>
                  <a:cubicBezTo>
                    <a:pt x="4558" y="6443"/>
                    <a:pt x="2827" y="11155"/>
                    <a:pt x="3529" y="12434"/>
                  </a:cubicBezTo>
                  <a:cubicBezTo>
                    <a:pt x="3587" y="12549"/>
                    <a:pt x="3703" y="12617"/>
                    <a:pt x="3828" y="12617"/>
                  </a:cubicBezTo>
                  <a:lnTo>
                    <a:pt x="4828" y="12617"/>
                  </a:lnTo>
                  <a:cubicBezTo>
                    <a:pt x="4703" y="12617"/>
                    <a:pt x="4587" y="12549"/>
                    <a:pt x="4520" y="12434"/>
                  </a:cubicBezTo>
                  <a:cubicBezTo>
                    <a:pt x="3828" y="11165"/>
                    <a:pt x="5385" y="6443"/>
                    <a:pt x="5385" y="6443"/>
                  </a:cubicBezTo>
                  <a:cubicBezTo>
                    <a:pt x="5385" y="6443"/>
                    <a:pt x="2510" y="3741"/>
                    <a:pt x="2202"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8" name="Google Shape;23668;p82"/>
            <p:cNvSpPr/>
            <p:nvPr/>
          </p:nvSpPr>
          <p:spPr>
            <a:xfrm>
              <a:off x="6913328" y="3080359"/>
              <a:ext cx="46777" cy="21638"/>
            </a:xfrm>
            <a:custGeom>
              <a:avLst/>
              <a:gdLst/>
              <a:ahLst/>
              <a:cxnLst/>
              <a:rect l="l" t="t" r="r" b="b"/>
              <a:pathLst>
                <a:path w="1790" h="828" extrusionOk="0">
                  <a:moveTo>
                    <a:pt x="203" y="0"/>
                  </a:moveTo>
                  <a:cubicBezTo>
                    <a:pt x="87" y="0"/>
                    <a:pt x="1" y="87"/>
                    <a:pt x="1" y="202"/>
                  </a:cubicBezTo>
                  <a:lnTo>
                    <a:pt x="1" y="625"/>
                  </a:lnTo>
                  <a:cubicBezTo>
                    <a:pt x="1" y="741"/>
                    <a:pt x="87" y="827"/>
                    <a:pt x="203" y="827"/>
                  </a:cubicBezTo>
                  <a:lnTo>
                    <a:pt x="1587" y="827"/>
                  </a:lnTo>
                  <a:cubicBezTo>
                    <a:pt x="1693" y="827"/>
                    <a:pt x="1789" y="741"/>
                    <a:pt x="1789" y="625"/>
                  </a:cubicBezTo>
                  <a:lnTo>
                    <a:pt x="1789" y="202"/>
                  </a:lnTo>
                  <a:cubicBezTo>
                    <a:pt x="1789" y="87"/>
                    <a:pt x="1693" y="0"/>
                    <a:pt x="158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69" name="Google Shape;23669;p82"/>
            <p:cNvSpPr/>
            <p:nvPr/>
          </p:nvSpPr>
          <p:spPr>
            <a:xfrm>
              <a:off x="6913328" y="3085873"/>
              <a:ext cx="46777" cy="16124"/>
            </a:xfrm>
            <a:custGeom>
              <a:avLst/>
              <a:gdLst/>
              <a:ahLst/>
              <a:cxnLst/>
              <a:rect l="l" t="t" r="r" b="b"/>
              <a:pathLst>
                <a:path w="1790" h="617" extrusionOk="0">
                  <a:moveTo>
                    <a:pt x="1" y="1"/>
                  </a:moveTo>
                  <a:lnTo>
                    <a:pt x="1" y="414"/>
                  </a:lnTo>
                  <a:cubicBezTo>
                    <a:pt x="1" y="520"/>
                    <a:pt x="97" y="616"/>
                    <a:pt x="203" y="616"/>
                  </a:cubicBezTo>
                  <a:lnTo>
                    <a:pt x="1587" y="616"/>
                  </a:lnTo>
                  <a:cubicBezTo>
                    <a:pt x="1693" y="616"/>
                    <a:pt x="1789" y="520"/>
                    <a:pt x="1789" y="414"/>
                  </a:cubicBezTo>
                  <a:lnTo>
                    <a:pt x="1789" y="1"/>
                  </a:lnTo>
                  <a:cubicBezTo>
                    <a:pt x="1789" y="107"/>
                    <a:pt x="1693" y="203"/>
                    <a:pt x="1587" y="203"/>
                  </a:cubicBezTo>
                  <a:lnTo>
                    <a:pt x="203" y="203"/>
                  </a:lnTo>
                  <a:cubicBezTo>
                    <a:pt x="97" y="203"/>
                    <a:pt x="1" y="107"/>
                    <a:pt x="1"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0" name="Google Shape;23670;p82"/>
            <p:cNvSpPr/>
            <p:nvPr/>
          </p:nvSpPr>
          <p:spPr>
            <a:xfrm>
              <a:off x="6881420" y="3101971"/>
              <a:ext cx="58066" cy="146264"/>
            </a:xfrm>
            <a:custGeom>
              <a:avLst/>
              <a:gdLst/>
              <a:ahLst/>
              <a:cxnLst/>
              <a:rect l="l" t="t" r="r" b="b"/>
              <a:pathLst>
                <a:path w="2222" h="5597" extrusionOk="0">
                  <a:moveTo>
                    <a:pt x="1385" y="0"/>
                  </a:moveTo>
                  <a:cubicBezTo>
                    <a:pt x="943" y="1298"/>
                    <a:pt x="0" y="4424"/>
                    <a:pt x="548" y="5424"/>
                  </a:cubicBezTo>
                  <a:cubicBezTo>
                    <a:pt x="606" y="5529"/>
                    <a:pt x="722" y="5597"/>
                    <a:pt x="847" y="5597"/>
                  </a:cubicBezTo>
                  <a:lnTo>
                    <a:pt x="1837" y="5597"/>
                  </a:lnTo>
                  <a:cubicBezTo>
                    <a:pt x="1712" y="5597"/>
                    <a:pt x="1597" y="5529"/>
                    <a:pt x="1539" y="5424"/>
                  </a:cubicBezTo>
                  <a:cubicBezTo>
                    <a:pt x="991" y="4414"/>
                    <a:pt x="1837" y="1298"/>
                    <a:pt x="2222"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1" name="Google Shape;23671;p82"/>
            <p:cNvSpPr/>
            <p:nvPr/>
          </p:nvSpPr>
          <p:spPr>
            <a:xfrm>
              <a:off x="6599476" y="3085873"/>
              <a:ext cx="46516" cy="16124"/>
            </a:xfrm>
            <a:custGeom>
              <a:avLst/>
              <a:gdLst/>
              <a:ahLst/>
              <a:cxnLst/>
              <a:rect l="l" t="t" r="r" b="b"/>
              <a:pathLst>
                <a:path w="1780" h="617" extrusionOk="0">
                  <a:moveTo>
                    <a:pt x="0" y="1"/>
                  </a:moveTo>
                  <a:lnTo>
                    <a:pt x="0" y="414"/>
                  </a:lnTo>
                  <a:cubicBezTo>
                    <a:pt x="0" y="520"/>
                    <a:pt x="87" y="616"/>
                    <a:pt x="192" y="616"/>
                  </a:cubicBezTo>
                  <a:lnTo>
                    <a:pt x="1577" y="616"/>
                  </a:lnTo>
                  <a:cubicBezTo>
                    <a:pt x="1693" y="616"/>
                    <a:pt x="1779" y="520"/>
                    <a:pt x="1779" y="414"/>
                  </a:cubicBezTo>
                  <a:lnTo>
                    <a:pt x="1779" y="1"/>
                  </a:lnTo>
                  <a:cubicBezTo>
                    <a:pt x="1779" y="107"/>
                    <a:pt x="1693" y="203"/>
                    <a:pt x="1577" y="203"/>
                  </a:cubicBezTo>
                  <a:lnTo>
                    <a:pt x="192" y="203"/>
                  </a:lnTo>
                  <a:cubicBezTo>
                    <a:pt x="87" y="203"/>
                    <a:pt x="0" y="107"/>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2" name="Google Shape;23672;p82"/>
            <p:cNvSpPr/>
            <p:nvPr/>
          </p:nvSpPr>
          <p:spPr>
            <a:xfrm>
              <a:off x="6619834" y="3101971"/>
              <a:ext cx="58302" cy="146264"/>
            </a:xfrm>
            <a:custGeom>
              <a:avLst/>
              <a:gdLst/>
              <a:ahLst/>
              <a:cxnLst/>
              <a:rect l="l" t="t" r="r" b="b"/>
              <a:pathLst>
                <a:path w="2231" h="5597" extrusionOk="0">
                  <a:moveTo>
                    <a:pt x="0" y="0"/>
                  </a:moveTo>
                  <a:cubicBezTo>
                    <a:pt x="394" y="1298"/>
                    <a:pt x="1231" y="4424"/>
                    <a:pt x="683" y="5424"/>
                  </a:cubicBezTo>
                  <a:cubicBezTo>
                    <a:pt x="625" y="5529"/>
                    <a:pt x="510" y="5597"/>
                    <a:pt x="385" y="5597"/>
                  </a:cubicBezTo>
                  <a:lnTo>
                    <a:pt x="1375" y="5597"/>
                  </a:lnTo>
                  <a:cubicBezTo>
                    <a:pt x="1500" y="5597"/>
                    <a:pt x="1616" y="5529"/>
                    <a:pt x="1673" y="5424"/>
                  </a:cubicBezTo>
                  <a:cubicBezTo>
                    <a:pt x="2231" y="4414"/>
                    <a:pt x="1279" y="1298"/>
                    <a:pt x="846"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3" name="Google Shape;23673;p82"/>
            <p:cNvSpPr/>
            <p:nvPr/>
          </p:nvSpPr>
          <p:spPr>
            <a:xfrm>
              <a:off x="6604990" y="2918521"/>
              <a:ext cx="349313" cy="53807"/>
            </a:xfrm>
            <a:custGeom>
              <a:avLst/>
              <a:gdLst/>
              <a:ahLst/>
              <a:cxnLst/>
              <a:rect l="l" t="t" r="r" b="b"/>
              <a:pathLst>
                <a:path w="13367" h="2059" extrusionOk="0">
                  <a:moveTo>
                    <a:pt x="1" y="0"/>
                  </a:moveTo>
                  <a:cubicBezTo>
                    <a:pt x="1" y="933"/>
                    <a:pt x="3001" y="2058"/>
                    <a:pt x="6684" y="2058"/>
                  </a:cubicBezTo>
                  <a:cubicBezTo>
                    <a:pt x="10376" y="2058"/>
                    <a:pt x="13367" y="933"/>
                    <a:pt x="13367"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4" name="Google Shape;23674;p82"/>
            <p:cNvSpPr/>
            <p:nvPr/>
          </p:nvSpPr>
          <p:spPr>
            <a:xfrm>
              <a:off x="6717073"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5" name="Google Shape;23675;p82"/>
            <p:cNvSpPr/>
            <p:nvPr/>
          </p:nvSpPr>
          <p:spPr>
            <a:xfrm>
              <a:off x="6654250" y="3195447"/>
              <a:ext cx="62849" cy="52788"/>
            </a:xfrm>
            <a:custGeom>
              <a:avLst/>
              <a:gdLst/>
              <a:ahLst/>
              <a:cxnLst/>
              <a:rect l="l" t="t" r="r" b="b"/>
              <a:pathLst>
                <a:path w="2405" h="2020" extrusionOk="0">
                  <a:moveTo>
                    <a:pt x="1758" y="0"/>
                  </a:moveTo>
                  <a:cubicBezTo>
                    <a:pt x="1752" y="0"/>
                    <a:pt x="1747" y="0"/>
                    <a:pt x="1741" y="0"/>
                  </a:cubicBezTo>
                  <a:lnTo>
                    <a:pt x="654" y="0"/>
                  </a:lnTo>
                  <a:cubicBezTo>
                    <a:pt x="289" y="0"/>
                    <a:pt x="0" y="289"/>
                    <a:pt x="0" y="654"/>
                  </a:cubicBezTo>
                  <a:lnTo>
                    <a:pt x="0" y="2020"/>
                  </a:lnTo>
                  <a:lnTo>
                    <a:pt x="2404" y="2020"/>
                  </a:lnTo>
                  <a:lnTo>
                    <a:pt x="2404" y="654"/>
                  </a:lnTo>
                  <a:cubicBezTo>
                    <a:pt x="2404" y="295"/>
                    <a:pt x="2116"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6" name="Google Shape;23676;p82"/>
            <p:cNvSpPr/>
            <p:nvPr/>
          </p:nvSpPr>
          <p:spPr>
            <a:xfrm>
              <a:off x="6669825"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7" name="Google Shape;23677;p82"/>
            <p:cNvSpPr/>
            <p:nvPr/>
          </p:nvSpPr>
          <p:spPr>
            <a:xfrm>
              <a:off x="6732648" y="3195447"/>
              <a:ext cx="47274" cy="52552"/>
            </a:xfrm>
            <a:custGeom>
              <a:avLst/>
              <a:gdLst/>
              <a:ahLst/>
              <a:cxnLst/>
              <a:rect l="l" t="t" r="r" b="b"/>
              <a:pathLst>
                <a:path w="1809" h="2011" extrusionOk="0">
                  <a:moveTo>
                    <a:pt x="1" y="0"/>
                  </a:moveTo>
                  <a:cubicBezTo>
                    <a:pt x="337" y="29"/>
                    <a:pt x="606" y="318"/>
                    <a:pt x="606" y="654"/>
                  </a:cubicBezTo>
                  <a:lnTo>
                    <a:pt x="606" y="2010"/>
                  </a:lnTo>
                  <a:lnTo>
                    <a:pt x="1808" y="2010"/>
                  </a:lnTo>
                  <a:lnTo>
                    <a:pt x="1808" y="654"/>
                  </a:lnTo>
                  <a:cubicBezTo>
                    <a:pt x="1808" y="289"/>
                    <a:pt x="1510" y="0"/>
                    <a:pt x="114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8" name="Google Shape;23678;p82"/>
            <p:cNvSpPr/>
            <p:nvPr/>
          </p:nvSpPr>
          <p:spPr>
            <a:xfrm>
              <a:off x="6779634" y="3195447"/>
              <a:ext cx="62849" cy="52788"/>
            </a:xfrm>
            <a:custGeom>
              <a:avLst/>
              <a:gdLst/>
              <a:ahLst/>
              <a:cxnLst/>
              <a:rect l="l" t="t" r="r" b="b"/>
              <a:pathLst>
                <a:path w="2405" h="2020" extrusionOk="0">
                  <a:moveTo>
                    <a:pt x="1759" y="0"/>
                  </a:moveTo>
                  <a:cubicBezTo>
                    <a:pt x="1753" y="0"/>
                    <a:pt x="1747" y="0"/>
                    <a:pt x="1741" y="0"/>
                  </a:cubicBezTo>
                  <a:lnTo>
                    <a:pt x="655" y="0"/>
                  </a:lnTo>
                  <a:cubicBezTo>
                    <a:pt x="289" y="0"/>
                    <a:pt x="1" y="289"/>
                    <a:pt x="1" y="654"/>
                  </a:cubicBezTo>
                  <a:lnTo>
                    <a:pt x="1" y="2020"/>
                  </a:lnTo>
                  <a:lnTo>
                    <a:pt x="2405" y="2020"/>
                  </a:lnTo>
                  <a:lnTo>
                    <a:pt x="2405" y="654"/>
                  </a:lnTo>
                  <a:cubicBezTo>
                    <a:pt x="2405" y="295"/>
                    <a:pt x="2116" y="0"/>
                    <a:pt x="1759"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79" name="Google Shape;23679;p82"/>
            <p:cNvSpPr/>
            <p:nvPr/>
          </p:nvSpPr>
          <p:spPr>
            <a:xfrm>
              <a:off x="6842221" y="3195447"/>
              <a:ext cx="62849" cy="52788"/>
            </a:xfrm>
            <a:custGeom>
              <a:avLst/>
              <a:gdLst/>
              <a:ahLst/>
              <a:cxnLst/>
              <a:rect l="l" t="t" r="r" b="b"/>
              <a:pathLst>
                <a:path w="2405" h="2020" extrusionOk="0">
                  <a:moveTo>
                    <a:pt x="1758" y="0"/>
                  </a:moveTo>
                  <a:cubicBezTo>
                    <a:pt x="1752" y="0"/>
                    <a:pt x="1746" y="0"/>
                    <a:pt x="1741" y="0"/>
                  </a:cubicBezTo>
                  <a:lnTo>
                    <a:pt x="664" y="0"/>
                  </a:lnTo>
                  <a:cubicBezTo>
                    <a:pt x="298" y="0"/>
                    <a:pt x="0" y="289"/>
                    <a:pt x="0" y="654"/>
                  </a:cubicBezTo>
                  <a:lnTo>
                    <a:pt x="0" y="2020"/>
                  </a:lnTo>
                  <a:lnTo>
                    <a:pt x="2404" y="2020"/>
                  </a:lnTo>
                  <a:lnTo>
                    <a:pt x="2404" y="654"/>
                  </a:lnTo>
                  <a:cubicBezTo>
                    <a:pt x="2404" y="295"/>
                    <a:pt x="2115" y="0"/>
                    <a:pt x="1758" y="0"/>
                  </a:cubicBezTo>
                  <a:close/>
                </a:path>
              </a:pathLst>
            </a:custGeom>
            <a:solidFill>
              <a:srgbClr val="4C65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0" name="Google Shape;23680;p82"/>
            <p:cNvSpPr/>
            <p:nvPr/>
          </p:nvSpPr>
          <p:spPr>
            <a:xfrm>
              <a:off x="6795235" y="3195447"/>
              <a:ext cx="47248" cy="52552"/>
            </a:xfrm>
            <a:custGeom>
              <a:avLst/>
              <a:gdLst/>
              <a:ahLst/>
              <a:cxnLst/>
              <a:rect l="l" t="t" r="r" b="b"/>
              <a:pathLst>
                <a:path w="1808" h="2011" extrusionOk="0">
                  <a:moveTo>
                    <a:pt x="0" y="0"/>
                  </a:moveTo>
                  <a:cubicBezTo>
                    <a:pt x="337" y="29"/>
                    <a:pt x="606" y="318"/>
                    <a:pt x="606" y="654"/>
                  </a:cubicBezTo>
                  <a:lnTo>
                    <a:pt x="606" y="2010"/>
                  </a:lnTo>
                  <a:lnTo>
                    <a:pt x="1808" y="2010"/>
                  </a:lnTo>
                  <a:lnTo>
                    <a:pt x="1808" y="654"/>
                  </a:lnTo>
                  <a:cubicBezTo>
                    <a:pt x="1808" y="289"/>
                    <a:pt x="1510" y="0"/>
                    <a:pt x="1144"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1" name="Google Shape;23681;p82"/>
            <p:cNvSpPr/>
            <p:nvPr/>
          </p:nvSpPr>
          <p:spPr>
            <a:xfrm>
              <a:off x="6858057" y="3195447"/>
              <a:ext cx="47012" cy="52552"/>
            </a:xfrm>
            <a:custGeom>
              <a:avLst/>
              <a:gdLst/>
              <a:ahLst/>
              <a:cxnLst/>
              <a:rect l="l" t="t" r="r" b="b"/>
              <a:pathLst>
                <a:path w="1799" h="2011" extrusionOk="0">
                  <a:moveTo>
                    <a:pt x="0" y="0"/>
                  </a:moveTo>
                  <a:cubicBezTo>
                    <a:pt x="337" y="29"/>
                    <a:pt x="596" y="318"/>
                    <a:pt x="596" y="654"/>
                  </a:cubicBezTo>
                  <a:lnTo>
                    <a:pt x="596" y="2010"/>
                  </a:lnTo>
                  <a:lnTo>
                    <a:pt x="1798" y="2010"/>
                  </a:lnTo>
                  <a:lnTo>
                    <a:pt x="1798" y="654"/>
                  </a:lnTo>
                  <a:cubicBezTo>
                    <a:pt x="1798" y="289"/>
                    <a:pt x="1500" y="0"/>
                    <a:pt x="1135" y="0"/>
                  </a:cubicBezTo>
                  <a:close/>
                </a:path>
              </a:pathLst>
            </a:custGeom>
            <a:solidFill>
              <a:srgbClr val="47607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682" name="Google Shape;23682;p82"/>
          <p:cNvGrpSpPr/>
          <p:nvPr/>
        </p:nvGrpSpPr>
        <p:grpSpPr>
          <a:xfrm>
            <a:off x="7053999" y="3308711"/>
            <a:ext cx="480837" cy="329723"/>
            <a:chOff x="5290499" y="2481533"/>
            <a:chExt cx="360628" cy="247292"/>
          </a:xfrm>
        </p:grpSpPr>
        <p:sp>
          <p:nvSpPr>
            <p:cNvPr id="23683" name="Google Shape;23683;p82"/>
            <p:cNvSpPr/>
            <p:nvPr/>
          </p:nvSpPr>
          <p:spPr>
            <a:xfrm>
              <a:off x="5540013" y="2624008"/>
              <a:ext cx="76673" cy="48763"/>
            </a:xfrm>
            <a:custGeom>
              <a:avLst/>
              <a:gdLst/>
              <a:ahLst/>
              <a:cxnLst/>
              <a:rect l="l" t="t" r="r" b="b"/>
              <a:pathLst>
                <a:path w="2934" h="1866" extrusionOk="0">
                  <a:moveTo>
                    <a:pt x="1" y="0"/>
                  </a:moveTo>
                  <a:lnTo>
                    <a:pt x="1" y="1866"/>
                  </a:lnTo>
                  <a:lnTo>
                    <a:pt x="2934" y="1866"/>
                  </a:lnTo>
                  <a:lnTo>
                    <a:pt x="2934" y="0"/>
                  </a:ln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4" name="Google Shape;23684;p82"/>
            <p:cNvSpPr/>
            <p:nvPr/>
          </p:nvSpPr>
          <p:spPr>
            <a:xfrm>
              <a:off x="5540013" y="2648389"/>
              <a:ext cx="76673" cy="24382"/>
            </a:xfrm>
            <a:custGeom>
              <a:avLst/>
              <a:gdLst/>
              <a:ahLst/>
              <a:cxnLst/>
              <a:rect l="l" t="t" r="r" b="b"/>
              <a:pathLst>
                <a:path w="2934" h="933" extrusionOk="0">
                  <a:moveTo>
                    <a:pt x="1" y="0"/>
                  </a:moveTo>
                  <a:lnTo>
                    <a:pt x="1" y="933"/>
                  </a:lnTo>
                  <a:lnTo>
                    <a:pt x="2934" y="933"/>
                  </a:lnTo>
                  <a:lnTo>
                    <a:pt x="2934" y="0"/>
                  </a:ln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5" name="Google Shape;23685;p82"/>
            <p:cNvSpPr/>
            <p:nvPr/>
          </p:nvSpPr>
          <p:spPr>
            <a:xfrm>
              <a:off x="5597582" y="2591290"/>
              <a:ext cx="53545" cy="114121"/>
            </a:xfrm>
            <a:custGeom>
              <a:avLst/>
              <a:gdLst/>
              <a:ahLst/>
              <a:cxnLst/>
              <a:rect l="l" t="t" r="r" b="b"/>
              <a:pathLst>
                <a:path w="2049" h="4367" extrusionOk="0">
                  <a:moveTo>
                    <a:pt x="1827" y="1"/>
                  </a:moveTo>
                  <a:cubicBezTo>
                    <a:pt x="1805" y="1"/>
                    <a:pt x="1782" y="4"/>
                    <a:pt x="1760" y="12"/>
                  </a:cubicBezTo>
                  <a:lnTo>
                    <a:pt x="164" y="445"/>
                  </a:lnTo>
                  <a:cubicBezTo>
                    <a:pt x="67" y="474"/>
                    <a:pt x="0" y="560"/>
                    <a:pt x="0" y="666"/>
                  </a:cubicBezTo>
                  <a:lnTo>
                    <a:pt x="0" y="3705"/>
                  </a:lnTo>
                  <a:cubicBezTo>
                    <a:pt x="0" y="3801"/>
                    <a:pt x="67" y="3887"/>
                    <a:pt x="164" y="3916"/>
                  </a:cubicBezTo>
                  <a:lnTo>
                    <a:pt x="1760" y="4358"/>
                  </a:lnTo>
                  <a:cubicBezTo>
                    <a:pt x="1780" y="4364"/>
                    <a:pt x="1800" y="4366"/>
                    <a:pt x="1819" y="4366"/>
                  </a:cubicBezTo>
                  <a:cubicBezTo>
                    <a:pt x="1939" y="4366"/>
                    <a:pt x="2040" y="4270"/>
                    <a:pt x="2048" y="4137"/>
                  </a:cubicBezTo>
                  <a:lnTo>
                    <a:pt x="2048" y="224"/>
                  </a:lnTo>
                  <a:cubicBezTo>
                    <a:pt x="2048" y="102"/>
                    <a:pt x="1946" y="1"/>
                    <a:pt x="182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6" name="Google Shape;23686;p82"/>
            <p:cNvSpPr/>
            <p:nvPr/>
          </p:nvSpPr>
          <p:spPr>
            <a:xfrm>
              <a:off x="5317886" y="2567980"/>
              <a:ext cx="246037" cy="160584"/>
            </a:xfrm>
            <a:custGeom>
              <a:avLst/>
              <a:gdLst/>
              <a:ahLst/>
              <a:cxnLst/>
              <a:rect l="l" t="t" r="r" b="b"/>
              <a:pathLst>
                <a:path w="9415" h="6145" extrusionOk="0">
                  <a:moveTo>
                    <a:pt x="318" y="0"/>
                  </a:moveTo>
                  <a:cubicBezTo>
                    <a:pt x="145" y="0"/>
                    <a:pt x="0" y="144"/>
                    <a:pt x="0" y="317"/>
                  </a:cubicBezTo>
                  <a:lnTo>
                    <a:pt x="0" y="5827"/>
                  </a:lnTo>
                  <a:cubicBezTo>
                    <a:pt x="0" y="6001"/>
                    <a:pt x="145" y="6145"/>
                    <a:pt x="318" y="6145"/>
                  </a:cubicBezTo>
                  <a:lnTo>
                    <a:pt x="9097" y="6145"/>
                  </a:lnTo>
                  <a:cubicBezTo>
                    <a:pt x="9270" y="6145"/>
                    <a:pt x="9414" y="6001"/>
                    <a:pt x="9414" y="5827"/>
                  </a:cubicBezTo>
                  <a:lnTo>
                    <a:pt x="9414" y="317"/>
                  </a:lnTo>
                  <a:cubicBezTo>
                    <a:pt x="9414" y="144"/>
                    <a:pt x="9270" y="0"/>
                    <a:pt x="9097"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7" name="Google Shape;23687;p82"/>
            <p:cNvSpPr/>
            <p:nvPr/>
          </p:nvSpPr>
          <p:spPr>
            <a:xfrm>
              <a:off x="5317886" y="2567980"/>
              <a:ext cx="246037" cy="160846"/>
            </a:xfrm>
            <a:custGeom>
              <a:avLst/>
              <a:gdLst/>
              <a:ahLst/>
              <a:cxnLst/>
              <a:rect l="l" t="t" r="r" b="b"/>
              <a:pathLst>
                <a:path w="9415" h="6155" extrusionOk="0">
                  <a:moveTo>
                    <a:pt x="7645" y="0"/>
                  </a:moveTo>
                  <a:cubicBezTo>
                    <a:pt x="7818" y="0"/>
                    <a:pt x="7962" y="144"/>
                    <a:pt x="7962" y="317"/>
                  </a:cubicBezTo>
                  <a:lnTo>
                    <a:pt x="7962" y="5308"/>
                  </a:lnTo>
                  <a:cubicBezTo>
                    <a:pt x="7962" y="5539"/>
                    <a:pt x="7770" y="5731"/>
                    <a:pt x="7530" y="5731"/>
                  </a:cubicBezTo>
                  <a:lnTo>
                    <a:pt x="308" y="5731"/>
                  </a:lnTo>
                  <a:cubicBezTo>
                    <a:pt x="154" y="5731"/>
                    <a:pt x="29" y="5625"/>
                    <a:pt x="0" y="5472"/>
                  </a:cubicBezTo>
                  <a:lnTo>
                    <a:pt x="0" y="5837"/>
                  </a:lnTo>
                  <a:cubicBezTo>
                    <a:pt x="0" y="6010"/>
                    <a:pt x="145" y="6154"/>
                    <a:pt x="318" y="6154"/>
                  </a:cubicBezTo>
                  <a:lnTo>
                    <a:pt x="9088" y="6154"/>
                  </a:lnTo>
                  <a:cubicBezTo>
                    <a:pt x="9270" y="6154"/>
                    <a:pt x="9405" y="6010"/>
                    <a:pt x="9405" y="5837"/>
                  </a:cubicBezTo>
                  <a:lnTo>
                    <a:pt x="9405" y="317"/>
                  </a:lnTo>
                  <a:cubicBezTo>
                    <a:pt x="9405" y="308"/>
                    <a:pt x="9414" y="298"/>
                    <a:pt x="9414" y="289"/>
                  </a:cubicBezTo>
                  <a:cubicBezTo>
                    <a:pt x="9395" y="125"/>
                    <a:pt x="9261" y="0"/>
                    <a:pt x="9097"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8" name="Google Shape;23688;p82"/>
            <p:cNvSpPr/>
            <p:nvPr/>
          </p:nvSpPr>
          <p:spPr>
            <a:xfrm>
              <a:off x="5290499" y="2481533"/>
              <a:ext cx="146760" cy="147021"/>
            </a:xfrm>
            <a:custGeom>
              <a:avLst/>
              <a:gdLst/>
              <a:ahLst/>
              <a:cxnLst/>
              <a:rect l="l" t="t" r="r" b="b"/>
              <a:pathLst>
                <a:path w="5616" h="5626" extrusionOk="0">
                  <a:moveTo>
                    <a:pt x="2808" y="0"/>
                  </a:moveTo>
                  <a:cubicBezTo>
                    <a:pt x="1250" y="0"/>
                    <a:pt x="0" y="1260"/>
                    <a:pt x="0" y="2818"/>
                  </a:cubicBezTo>
                  <a:cubicBezTo>
                    <a:pt x="0" y="4366"/>
                    <a:pt x="1250" y="5626"/>
                    <a:pt x="2808" y="5626"/>
                  </a:cubicBezTo>
                  <a:cubicBezTo>
                    <a:pt x="4356" y="5626"/>
                    <a:pt x="5616" y="4366"/>
                    <a:pt x="5616" y="2818"/>
                  </a:cubicBezTo>
                  <a:cubicBezTo>
                    <a:pt x="5616" y="1260"/>
                    <a:pt x="4356" y="0"/>
                    <a:pt x="2808"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89" name="Google Shape;23689;p82"/>
            <p:cNvSpPr/>
            <p:nvPr/>
          </p:nvSpPr>
          <p:spPr>
            <a:xfrm>
              <a:off x="5311850" y="2503145"/>
              <a:ext cx="132701" cy="125279"/>
            </a:xfrm>
            <a:custGeom>
              <a:avLst/>
              <a:gdLst/>
              <a:ahLst/>
              <a:cxnLst/>
              <a:rect l="l" t="t" r="r" b="b"/>
              <a:pathLst>
                <a:path w="5078" h="4794" extrusionOk="0">
                  <a:moveTo>
                    <a:pt x="3982" y="0"/>
                  </a:moveTo>
                  <a:lnTo>
                    <a:pt x="1" y="3972"/>
                  </a:lnTo>
                  <a:cubicBezTo>
                    <a:pt x="549" y="4520"/>
                    <a:pt x="1268" y="4794"/>
                    <a:pt x="1986" y="4794"/>
                  </a:cubicBezTo>
                  <a:cubicBezTo>
                    <a:pt x="2705" y="4794"/>
                    <a:pt x="3424" y="4520"/>
                    <a:pt x="3972" y="3972"/>
                  </a:cubicBezTo>
                  <a:cubicBezTo>
                    <a:pt x="5078" y="2875"/>
                    <a:pt x="5078" y="1096"/>
                    <a:pt x="3982" y="0"/>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0" name="Google Shape;23690;p82"/>
            <p:cNvSpPr/>
            <p:nvPr/>
          </p:nvSpPr>
          <p:spPr>
            <a:xfrm>
              <a:off x="5476693" y="2650401"/>
              <a:ext cx="53807" cy="53781"/>
            </a:xfrm>
            <a:custGeom>
              <a:avLst/>
              <a:gdLst/>
              <a:ahLst/>
              <a:cxnLst/>
              <a:rect l="l" t="t" r="r" b="b"/>
              <a:pathLst>
                <a:path w="2059" h="2058" extrusionOk="0">
                  <a:moveTo>
                    <a:pt x="97" y="0"/>
                  </a:moveTo>
                  <a:cubicBezTo>
                    <a:pt x="39" y="0"/>
                    <a:pt x="1" y="39"/>
                    <a:pt x="1" y="96"/>
                  </a:cubicBezTo>
                  <a:lnTo>
                    <a:pt x="1" y="1962"/>
                  </a:lnTo>
                  <a:cubicBezTo>
                    <a:pt x="1" y="2010"/>
                    <a:pt x="39" y="2058"/>
                    <a:pt x="97" y="2058"/>
                  </a:cubicBezTo>
                  <a:lnTo>
                    <a:pt x="1962" y="2058"/>
                  </a:lnTo>
                  <a:cubicBezTo>
                    <a:pt x="2010" y="2058"/>
                    <a:pt x="2059" y="2010"/>
                    <a:pt x="2059" y="1962"/>
                  </a:cubicBezTo>
                  <a:lnTo>
                    <a:pt x="2059" y="96"/>
                  </a:lnTo>
                  <a:cubicBezTo>
                    <a:pt x="2059" y="39"/>
                    <a:pt x="2010" y="0"/>
                    <a:pt x="1962" y="0"/>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1" name="Google Shape;23691;p82"/>
            <p:cNvSpPr/>
            <p:nvPr/>
          </p:nvSpPr>
          <p:spPr>
            <a:xfrm>
              <a:off x="5330953" y="2530401"/>
              <a:ext cx="57570" cy="49155"/>
            </a:xfrm>
            <a:custGeom>
              <a:avLst/>
              <a:gdLst/>
              <a:ahLst/>
              <a:cxnLst/>
              <a:rect l="l" t="t" r="r" b="b"/>
              <a:pathLst>
                <a:path w="2203" h="1881" extrusionOk="0">
                  <a:moveTo>
                    <a:pt x="1251" y="0"/>
                  </a:moveTo>
                  <a:cubicBezTo>
                    <a:pt x="1020" y="0"/>
                    <a:pt x="786" y="85"/>
                    <a:pt x="597" y="275"/>
                  </a:cubicBezTo>
                  <a:cubicBezTo>
                    <a:pt x="0" y="871"/>
                    <a:pt x="424" y="1880"/>
                    <a:pt x="1260" y="1880"/>
                  </a:cubicBezTo>
                  <a:cubicBezTo>
                    <a:pt x="1779" y="1880"/>
                    <a:pt x="2202" y="1467"/>
                    <a:pt x="2202" y="948"/>
                  </a:cubicBezTo>
                  <a:cubicBezTo>
                    <a:pt x="2202" y="375"/>
                    <a:pt x="1735" y="0"/>
                    <a:pt x="1251"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2" name="Google Shape;23692;p82"/>
            <p:cNvSpPr/>
            <p:nvPr/>
          </p:nvSpPr>
          <p:spPr>
            <a:xfrm>
              <a:off x="5456598" y="2498624"/>
              <a:ext cx="112866" cy="112840"/>
            </a:xfrm>
            <a:custGeom>
              <a:avLst/>
              <a:gdLst/>
              <a:ahLst/>
              <a:cxnLst/>
              <a:rect l="l" t="t" r="r" b="b"/>
              <a:pathLst>
                <a:path w="4319" h="4318" extrusionOk="0">
                  <a:moveTo>
                    <a:pt x="2164" y="0"/>
                  </a:moveTo>
                  <a:cubicBezTo>
                    <a:pt x="972" y="0"/>
                    <a:pt x="0" y="971"/>
                    <a:pt x="0" y="2164"/>
                  </a:cubicBezTo>
                  <a:cubicBezTo>
                    <a:pt x="0" y="3356"/>
                    <a:pt x="972" y="4318"/>
                    <a:pt x="2164" y="4318"/>
                  </a:cubicBezTo>
                  <a:cubicBezTo>
                    <a:pt x="3356" y="4318"/>
                    <a:pt x="4318" y="3356"/>
                    <a:pt x="4318" y="2164"/>
                  </a:cubicBezTo>
                  <a:cubicBezTo>
                    <a:pt x="4318" y="971"/>
                    <a:pt x="3356" y="0"/>
                    <a:pt x="2164"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3" name="Google Shape;23693;p82"/>
            <p:cNvSpPr/>
            <p:nvPr/>
          </p:nvSpPr>
          <p:spPr>
            <a:xfrm>
              <a:off x="5473427" y="2515192"/>
              <a:ext cx="101551" cy="96272"/>
            </a:xfrm>
            <a:custGeom>
              <a:avLst/>
              <a:gdLst/>
              <a:ahLst/>
              <a:cxnLst/>
              <a:rect l="l" t="t" r="r" b="b"/>
              <a:pathLst>
                <a:path w="3886" h="3684" extrusionOk="0">
                  <a:moveTo>
                    <a:pt x="3049" y="1"/>
                  </a:moveTo>
                  <a:lnTo>
                    <a:pt x="1" y="3049"/>
                  </a:lnTo>
                  <a:cubicBezTo>
                    <a:pt x="419" y="3472"/>
                    <a:pt x="970" y="3684"/>
                    <a:pt x="1521" y="3684"/>
                  </a:cubicBezTo>
                  <a:cubicBezTo>
                    <a:pt x="2073" y="3684"/>
                    <a:pt x="2626" y="3472"/>
                    <a:pt x="3049" y="3049"/>
                  </a:cubicBezTo>
                  <a:cubicBezTo>
                    <a:pt x="3886" y="2203"/>
                    <a:pt x="3886" y="847"/>
                    <a:pt x="3049" y="1"/>
                  </a:cubicBezTo>
                  <a:close/>
                </a:path>
              </a:pathLst>
            </a:custGeom>
            <a:solidFill>
              <a:srgbClr val="27415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4" name="Google Shape;23694;p82"/>
            <p:cNvSpPr/>
            <p:nvPr/>
          </p:nvSpPr>
          <p:spPr>
            <a:xfrm>
              <a:off x="5493026" y="2539992"/>
              <a:ext cx="35200" cy="30261"/>
            </a:xfrm>
            <a:custGeom>
              <a:avLst/>
              <a:gdLst/>
              <a:ahLst/>
              <a:cxnLst/>
              <a:rect l="l" t="t" r="r" b="b"/>
              <a:pathLst>
                <a:path w="1347" h="1158" extrusionOk="0">
                  <a:moveTo>
                    <a:pt x="761" y="1"/>
                  </a:moveTo>
                  <a:cubicBezTo>
                    <a:pt x="619" y="1"/>
                    <a:pt x="474" y="52"/>
                    <a:pt x="357" y="167"/>
                  </a:cubicBezTo>
                  <a:cubicBezTo>
                    <a:pt x="1" y="533"/>
                    <a:pt x="251" y="1158"/>
                    <a:pt x="770" y="1158"/>
                  </a:cubicBezTo>
                  <a:cubicBezTo>
                    <a:pt x="1087" y="1148"/>
                    <a:pt x="1347" y="898"/>
                    <a:pt x="1347" y="581"/>
                  </a:cubicBezTo>
                  <a:cubicBezTo>
                    <a:pt x="1347" y="229"/>
                    <a:pt x="1060" y="1"/>
                    <a:pt x="761"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5" name="Google Shape;23695;p82"/>
            <p:cNvSpPr/>
            <p:nvPr/>
          </p:nvSpPr>
          <p:spPr>
            <a:xfrm>
              <a:off x="5384890" y="2509782"/>
              <a:ext cx="26603" cy="22160"/>
            </a:xfrm>
            <a:custGeom>
              <a:avLst/>
              <a:gdLst/>
              <a:ahLst/>
              <a:cxnLst/>
              <a:rect l="l" t="t" r="r" b="b"/>
              <a:pathLst>
                <a:path w="1018" h="848" extrusionOk="0">
                  <a:moveTo>
                    <a:pt x="718" y="0"/>
                  </a:moveTo>
                  <a:cubicBezTo>
                    <a:pt x="669" y="0"/>
                    <a:pt x="618" y="19"/>
                    <a:pt x="571" y="63"/>
                  </a:cubicBezTo>
                  <a:lnTo>
                    <a:pt x="148" y="487"/>
                  </a:lnTo>
                  <a:cubicBezTo>
                    <a:pt x="0" y="642"/>
                    <a:pt x="136" y="848"/>
                    <a:pt x="299" y="848"/>
                  </a:cubicBezTo>
                  <a:cubicBezTo>
                    <a:pt x="348" y="848"/>
                    <a:pt x="399" y="829"/>
                    <a:pt x="446" y="785"/>
                  </a:cubicBezTo>
                  <a:lnTo>
                    <a:pt x="869" y="362"/>
                  </a:lnTo>
                  <a:cubicBezTo>
                    <a:pt x="1017" y="206"/>
                    <a:pt x="881" y="0"/>
                    <a:pt x="7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6" name="Google Shape;23696;p82"/>
            <p:cNvSpPr/>
            <p:nvPr/>
          </p:nvSpPr>
          <p:spPr>
            <a:xfrm>
              <a:off x="5316109" y="2578276"/>
              <a:ext cx="26760" cy="22134"/>
            </a:xfrm>
            <a:custGeom>
              <a:avLst/>
              <a:gdLst/>
              <a:ahLst/>
              <a:cxnLst/>
              <a:rect l="l" t="t" r="r" b="b"/>
              <a:pathLst>
                <a:path w="1024" h="847" extrusionOk="0">
                  <a:moveTo>
                    <a:pt x="724" y="0"/>
                  </a:moveTo>
                  <a:cubicBezTo>
                    <a:pt x="675" y="0"/>
                    <a:pt x="623" y="20"/>
                    <a:pt x="578" y="68"/>
                  </a:cubicBezTo>
                  <a:lnTo>
                    <a:pt x="155" y="491"/>
                  </a:lnTo>
                  <a:cubicBezTo>
                    <a:pt x="1" y="638"/>
                    <a:pt x="138" y="847"/>
                    <a:pt x="302" y="847"/>
                  </a:cubicBezTo>
                  <a:cubicBezTo>
                    <a:pt x="353" y="847"/>
                    <a:pt x="405" y="827"/>
                    <a:pt x="453" y="779"/>
                  </a:cubicBezTo>
                  <a:lnTo>
                    <a:pt x="876" y="356"/>
                  </a:lnTo>
                  <a:cubicBezTo>
                    <a:pt x="1023" y="209"/>
                    <a:pt x="884" y="0"/>
                    <a:pt x="72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7" name="Google Shape;23697;p82"/>
            <p:cNvSpPr/>
            <p:nvPr/>
          </p:nvSpPr>
          <p:spPr>
            <a:xfrm>
              <a:off x="5384916" y="2578276"/>
              <a:ext cx="26551" cy="22134"/>
            </a:xfrm>
            <a:custGeom>
              <a:avLst/>
              <a:gdLst/>
              <a:ahLst/>
              <a:cxnLst/>
              <a:rect l="l" t="t" r="r" b="b"/>
              <a:pathLst>
                <a:path w="1016" h="847" extrusionOk="0">
                  <a:moveTo>
                    <a:pt x="296" y="0"/>
                  </a:moveTo>
                  <a:cubicBezTo>
                    <a:pt x="134" y="0"/>
                    <a:pt x="0" y="209"/>
                    <a:pt x="147" y="356"/>
                  </a:cubicBezTo>
                  <a:lnTo>
                    <a:pt x="570" y="779"/>
                  </a:lnTo>
                  <a:cubicBezTo>
                    <a:pt x="618" y="827"/>
                    <a:pt x="670" y="847"/>
                    <a:pt x="720" y="847"/>
                  </a:cubicBezTo>
                  <a:cubicBezTo>
                    <a:pt x="881" y="847"/>
                    <a:pt x="1015" y="638"/>
                    <a:pt x="868" y="491"/>
                  </a:cubicBezTo>
                  <a:lnTo>
                    <a:pt x="445" y="68"/>
                  </a:lnTo>
                  <a:cubicBezTo>
                    <a:pt x="398" y="20"/>
                    <a:pt x="345" y="0"/>
                    <a:pt x="2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8" name="Google Shape;23698;p82"/>
            <p:cNvSpPr/>
            <p:nvPr/>
          </p:nvSpPr>
          <p:spPr>
            <a:xfrm>
              <a:off x="5316083" y="2509782"/>
              <a:ext cx="26786" cy="22160"/>
            </a:xfrm>
            <a:custGeom>
              <a:avLst/>
              <a:gdLst/>
              <a:ahLst/>
              <a:cxnLst/>
              <a:rect l="l" t="t" r="r" b="b"/>
              <a:pathLst>
                <a:path w="1025" h="848" extrusionOk="0">
                  <a:moveTo>
                    <a:pt x="306" y="0"/>
                  </a:moveTo>
                  <a:cubicBezTo>
                    <a:pt x="141" y="0"/>
                    <a:pt x="1" y="206"/>
                    <a:pt x="156" y="362"/>
                  </a:cubicBezTo>
                  <a:lnTo>
                    <a:pt x="579" y="785"/>
                  </a:lnTo>
                  <a:cubicBezTo>
                    <a:pt x="624" y="829"/>
                    <a:pt x="674" y="848"/>
                    <a:pt x="722" y="848"/>
                  </a:cubicBezTo>
                  <a:cubicBezTo>
                    <a:pt x="883" y="848"/>
                    <a:pt x="1025" y="642"/>
                    <a:pt x="877" y="487"/>
                  </a:cubicBezTo>
                  <a:lnTo>
                    <a:pt x="454" y="63"/>
                  </a:lnTo>
                  <a:cubicBezTo>
                    <a:pt x="407" y="19"/>
                    <a:pt x="355" y="0"/>
                    <a:pt x="3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699" name="Google Shape;23699;p82"/>
            <p:cNvSpPr/>
            <p:nvPr/>
          </p:nvSpPr>
          <p:spPr>
            <a:xfrm>
              <a:off x="5528802" y="2520340"/>
              <a:ext cx="21324" cy="17012"/>
            </a:xfrm>
            <a:custGeom>
              <a:avLst/>
              <a:gdLst/>
              <a:ahLst/>
              <a:cxnLst/>
              <a:rect l="l" t="t" r="r" b="b"/>
              <a:pathLst>
                <a:path w="816" h="651" extrusionOk="0">
                  <a:moveTo>
                    <a:pt x="515" y="0"/>
                  </a:moveTo>
                  <a:cubicBezTo>
                    <a:pt x="467" y="0"/>
                    <a:pt x="417" y="19"/>
                    <a:pt x="372" y="63"/>
                  </a:cubicBezTo>
                  <a:lnTo>
                    <a:pt x="141" y="294"/>
                  </a:lnTo>
                  <a:cubicBezTo>
                    <a:pt x="0" y="417"/>
                    <a:pt x="90" y="650"/>
                    <a:pt x="275" y="650"/>
                  </a:cubicBezTo>
                  <a:cubicBezTo>
                    <a:pt x="278" y="650"/>
                    <a:pt x="282" y="650"/>
                    <a:pt x="286" y="650"/>
                  </a:cubicBezTo>
                  <a:cubicBezTo>
                    <a:pt x="343" y="650"/>
                    <a:pt x="392" y="631"/>
                    <a:pt x="440" y="592"/>
                  </a:cubicBezTo>
                  <a:lnTo>
                    <a:pt x="661" y="361"/>
                  </a:lnTo>
                  <a:cubicBezTo>
                    <a:pt x="816" y="206"/>
                    <a:pt x="676" y="0"/>
                    <a:pt x="51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0" name="Google Shape;23700;p82"/>
            <p:cNvSpPr/>
            <p:nvPr/>
          </p:nvSpPr>
          <p:spPr>
            <a:xfrm>
              <a:off x="5476119" y="2572736"/>
              <a:ext cx="21533" cy="17117"/>
            </a:xfrm>
            <a:custGeom>
              <a:avLst/>
              <a:gdLst/>
              <a:ahLst/>
              <a:cxnLst/>
              <a:rect l="l" t="t" r="r" b="b"/>
              <a:pathLst>
                <a:path w="824" h="655" extrusionOk="0">
                  <a:moveTo>
                    <a:pt x="524" y="1"/>
                  </a:moveTo>
                  <a:cubicBezTo>
                    <a:pt x="475" y="1"/>
                    <a:pt x="424" y="21"/>
                    <a:pt x="379" y="68"/>
                  </a:cubicBezTo>
                  <a:lnTo>
                    <a:pt x="148" y="299"/>
                  </a:lnTo>
                  <a:cubicBezTo>
                    <a:pt x="1" y="446"/>
                    <a:pt x="135" y="655"/>
                    <a:pt x="296" y="655"/>
                  </a:cubicBezTo>
                  <a:cubicBezTo>
                    <a:pt x="346" y="655"/>
                    <a:pt x="398" y="635"/>
                    <a:pt x="446" y="587"/>
                  </a:cubicBezTo>
                  <a:lnTo>
                    <a:pt x="677" y="357"/>
                  </a:lnTo>
                  <a:cubicBezTo>
                    <a:pt x="824" y="210"/>
                    <a:pt x="684" y="1"/>
                    <a:pt x="5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1" name="Google Shape;23701;p82"/>
            <p:cNvSpPr/>
            <p:nvPr/>
          </p:nvSpPr>
          <p:spPr>
            <a:xfrm>
              <a:off x="5528462" y="2572736"/>
              <a:ext cx="21664" cy="17117"/>
            </a:xfrm>
            <a:custGeom>
              <a:avLst/>
              <a:gdLst/>
              <a:ahLst/>
              <a:cxnLst/>
              <a:rect l="l" t="t" r="r" b="b"/>
              <a:pathLst>
                <a:path w="829" h="655" extrusionOk="0">
                  <a:moveTo>
                    <a:pt x="302" y="1"/>
                  </a:moveTo>
                  <a:cubicBezTo>
                    <a:pt x="138" y="1"/>
                    <a:pt x="0" y="210"/>
                    <a:pt x="154" y="357"/>
                  </a:cubicBezTo>
                  <a:lnTo>
                    <a:pt x="385" y="587"/>
                  </a:lnTo>
                  <a:cubicBezTo>
                    <a:pt x="431" y="635"/>
                    <a:pt x="482" y="655"/>
                    <a:pt x="531" y="655"/>
                  </a:cubicBezTo>
                  <a:cubicBezTo>
                    <a:pt x="690" y="655"/>
                    <a:pt x="828" y="446"/>
                    <a:pt x="674" y="299"/>
                  </a:cubicBezTo>
                  <a:lnTo>
                    <a:pt x="453" y="68"/>
                  </a:lnTo>
                  <a:cubicBezTo>
                    <a:pt x="405" y="21"/>
                    <a:pt x="352" y="1"/>
                    <a:pt x="3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2" name="Google Shape;23702;p82"/>
            <p:cNvSpPr/>
            <p:nvPr/>
          </p:nvSpPr>
          <p:spPr>
            <a:xfrm>
              <a:off x="5476092" y="2520340"/>
              <a:ext cx="21612" cy="17117"/>
            </a:xfrm>
            <a:custGeom>
              <a:avLst/>
              <a:gdLst/>
              <a:ahLst/>
              <a:cxnLst/>
              <a:rect l="l" t="t" r="r" b="b"/>
              <a:pathLst>
                <a:path w="827" h="655" extrusionOk="0">
                  <a:moveTo>
                    <a:pt x="300" y="0"/>
                  </a:moveTo>
                  <a:cubicBezTo>
                    <a:pt x="137" y="0"/>
                    <a:pt x="1" y="206"/>
                    <a:pt x="149" y="361"/>
                  </a:cubicBezTo>
                  <a:lnTo>
                    <a:pt x="380" y="592"/>
                  </a:lnTo>
                  <a:cubicBezTo>
                    <a:pt x="425" y="636"/>
                    <a:pt x="476" y="654"/>
                    <a:pt x="524" y="654"/>
                  </a:cubicBezTo>
                  <a:cubicBezTo>
                    <a:pt x="688" y="654"/>
                    <a:pt x="826" y="443"/>
                    <a:pt x="678" y="294"/>
                  </a:cubicBezTo>
                  <a:lnTo>
                    <a:pt x="447" y="63"/>
                  </a:lnTo>
                  <a:cubicBezTo>
                    <a:pt x="400" y="19"/>
                    <a:pt x="349" y="0"/>
                    <a:pt x="3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3" name="Google Shape;23703;p82"/>
            <p:cNvSpPr/>
            <p:nvPr/>
          </p:nvSpPr>
          <p:spPr>
            <a:xfrm>
              <a:off x="5339994" y="2645123"/>
              <a:ext cx="104556" cy="10819"/>
            </a:xfrm>
            <a:custGeom>
              <a:avLst/>
              <a:gdLst/>
              <a:ahLst/>
              <a:cxnLst/>
              <a:rect l="l" t="t" r="r" b="b"/>
              <a:pathLst>
                <a:path w="4001" h="414" extrusionOk="0">
                  <a:moveTo>
                    <a:pt x="279" y="0"/>
                  </a:moveTo>
                  <a:cubicBezTo>
                    <a:pt x="1" y="0"/>
                    <a:pt x="1" y="414"/>
                    <a:pt x="279" y="414"/>
                  </a:cubicBezTo>
                  <a:lnTo>
                    <a:pt x="3722" y="414"/>
                  </a:lnTo>
                  <a:cubicBezTo>
                    <a:pt x="4001" y="41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4" name="Google Shape;23704;p82"/>
            <p:cNvSpPr/>
            <p:nvPr/>
          </p:nvSpPr>
          <p:spPr>
            <a:xfrm>
              <a:off x="5339994" y="2698642"/>
              <a:ext cx="104556" cy="11080"/>
            </a:xfrm>
            <a:custGeom>
              <a:avLst/>
              <a:gdLst/>
              <a:ahLst/>
              <a:cxnLst/>
              <a:rect l="l" t="t" r="r" b="b"/>
              <a:pathLst>
                <a:path w="4001" h="424" extrusionOk="0">
                  <a:moveTo>
                    <a:pt x="279" y="0"/>
                  </a:moveTo>
                  <a:cubicBezTo>
                    <a:pt x="1" y="0"/>
                    <a:pt x="1" y="424"/>
                    <a:pt x="279" y="424"/>
                  </a:cubicBezTo>
                  <a:lnTo>
                    <a:pt x="3722" y="424"/>
                  </a:lnTo>
                  <a:cubicBezTo>
                    <a:pt x="4001" y="424"/>
                    <a:pt x="4001" y="0"/>
                    <a:pt x="372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5" name="Google Shape;23705;p82"/>
            <p:cNvSpPr/>
            <p:nvPr/>
          </p:nvSpPr>
          <p:spPr>
            <a:xfrm>
              <a:off x="5339994" y="2671752"/>
              <a:ext cx="104556" cy="11080"/>
            </a:xfrm>
            <a:custGeom>
              <a:avLst/>
              <a:gdLst/>
              <a:ahLst/>
              <a:cxnLst/>
              <a:rect l="l" t="t" r="r" b="b"/>
              <a:pathLst>
                <a:path w="4001" h="424" extrusionOk="0">
                  <a:moveTo>
                    <a:pt x="279" y="1"/>
                  </a:moveTo>
                  <a:cubicBezTo>
                    <a:pt x="1" y="1"/>
                    <a:pt x="1" y="424"/>
                    <a:pt x="279" y="424"/>
                  </a:cubicBezTo>
                  <a:lnTo>
                    <a:pt x="3722" y="424"/>
                  </a:lnTo>
                  <a:cubicBezTo>
                    <a:pt x="4001" y="424"/>
                    <a:pt x="4001" y="1"/>
                    <a:pt x="372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6" name="Google Shape;23706;p82"/>
            <p:cNvSpPr/>
            <p:nvPr/>
          </p:nvSpPr>
          <p:spPr>
            <a:xfrm>
              <a:off x="5503584" y="2650401"/>
              <a:ext cx="26916" cy="53781"/>
            </a:xfrm>
            <a:custGeom>
              <a:avLst/>
              <a:gdLst/>
              <a:ahLst/>
              <a:cxnLst/>
              <a:rect l="l" t="t" r="r" b="b"/>
              <a:pathLst>
                <a:path w="1030" h="2058" extrusionOk="0">
                  <a:moveTo>
                    <a:pt x="1" y="0"/>
                  </a:moveTo>
                  <a:lnTo>
                    <a:pt x="1" y="2058"/>
                  </a:lnTo>
                  <a:lnTo>
                    <a:pt x="933" y="2058"/>
                  </a:lnTo>
                  <a:cubicBezTo>
                    <a:pt x="981" y="2058"/>
                    <a:pt x="1030" y="2020"/>
                    <a:pt x="1030" y="1962"/>
                  </a:cubicBezTo>
                  <a:lnTo>
                    <a:pt x="1030" y="96"/>
                  </a:lnTo>
                  <a:cubicBezTo>
                    <a:pt x="1030" y="39"/>
                    <a:pt x="981" y="0"/>
                    <a:pt x="93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7" name="Google Shape;23707;p82"/>
            <p:cNvSpPr/>
            <p:nvPr/>
          </p:nvSpPr>
          <p:spPr>
            <a:xfrm>
              <a:off x="5597582" y="2648128"/>
              <a:ext cx="53545" cy="57282"/>
            </a:xfrm>
            <a:custGeom>
              <a:avLst/>
              <a:gdLst/>
              <a:ahLst/>
              <a:cxnLst/>
              <a:rect l="l" t="t" r="r" b="b"/>
              <a:pathLst>
                <a:path w="2049" h="2192" extrusionOk="0">
                  <a:moveTo>
                    <a:pt x="2048" y="1"/>
                  </a:moveTo>
                  <a:lnTo>
                    <a:pt x="0" y="10"/>
                  </a:lnTo>
                  <a:lnTo>
                    <a:pt x="0" y="1530"/>
                  </a:lnTo>
                  <a:cubicBezTo>
                    <a:pt x="0" y="1626"/>
                    <a:pt x="67" y="1712"/>
                    <a:pt x="164" y="1741"/>
                  </a:cubicBezTo>
                  <a:lnTo>
                    <a:pt x="1760" y="2183"/>
                  </a:lnTo>
                  <a:cubicBezTo>
                    <a:pt x="1780" y="2189"/>
                    <a:pt x="1800" y="2191"/>
                    <a:pt x="1820" y="2191"/>
                  </a:cubicBezTo>
                  <a:cubicBezTo>
                    <a:pt x="1942" y="2191"/>
                    <a:pt x="2048" y="2095"/>
                    <a:pt x="2048" y="1962"/>
                  </a:cubicBezTo>
                  <a:lnTo>
                    <a:pt x="2048"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8" name="Google Shape;23708;p82"/>
            <p:cNvSpPr/>
            <p:nvPr/>
          </p:nvSpPr>
          <p:spPr>
            <a:xfrm>
              <a:off x="5363879" y="2530532"/>
              <a:ext cx="23650" cy="49025"/>
            </a:xfrm>
            <a:custGeom>
              <a:avLst/>
              <a:gdLst/>
              <a:ahLst/>
              <a:cxnLst/>
              <a:rect l="l" t="t" r="r" b="b"/>
              <a:pathLst>
                <a:path w="905" h="1876" extrusionOk="0">
                  <a:moveTo>
                    <a:pt x="0" y="0"/>
                  </a:moveTo>
                  <a:lnTo>
                    <a:pt x="0" y="1875"/>
                  </a:lnTo>
                  <a:cubicBezTo>
                    <a:pt x="510" y="1856"/>
                    <a:pt x="904" y="1443"/>
                    <a:pt x="904" y="943"/>
                  </a:cubicBezTo>
                  <a:cubicBezTo>
                    <a:pt x="904" y="433"/>
                    <a:pt x="510" y="20"/>
                    <a:pt x="0" y="0"/>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09" name="Google Shape;23709;p82"/>
            <p:cNvSpPr/>
            <p:nvPr/>
          </p:nvSpPr>
          <p:spPr>
            <a:xfrm>
              <a:off x="5513148" y="2540070"/>
              <a:ext cx="15078" cy="29948"/>
            </a:xfrm>
            <a:custGeom>
              <a:avLst/>
              <a:gdLst/>
              <a:ahLst/>
              <a:cxnLst/>
              <a:rect l="l" t="t" r="r" b="b"/>
              <a:pathLst>
                <a:path w="577" h="1146" extrusionOk="0">
                  <a:moveTo>
                    <a:pt x="0" y="1"/>
                  </a:moveTo>
                  <a:lnTo>
                    <a:pt x="0" y="1145"/>
                  </a:lnTo>
                  <a:cubicBezTo>
                    <a:pt x="317" y="1145"/>
                    <a:pt x="577" y="895"/>
                    <a:pt x="577" y="578"/>
                  </a:cubicBezTo>
                  <a:cubicBezTo>
                    <a:pt x="577" y="251"/>
                    <a:pt x="317" y="1"/>
                    <a:pt x="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10" name="Google Shape;23710;p82"/>
          <p:cNvGrpSpPr/>
          <p:nvPr/>
        </p:nvGrpSpPr>
        <p:grpSpPr>
          <a:xfrm>
            <a:off x="8269232" y="2642019"/>
            <a:ext cx="468433" cy="480768"/>
            <a:chOff x="6201923" y="1981514"/>
            <a:chExt cx="351325" cy="360576"/>
          </a:xfrm>
        </p:grpSpPr>
        <p:sp>
          <p:nvSpPr>
            <p:cNvPr id="23711" name="Google Shape;23711;p82"/>
            <p:cNvSpPr/>
            <p:nvPr/>
          </p:nvSpPr>
          <p:spPr>
            <a:xfrm>
              <a:off x="6201923" y="2195304"/>
              <a:ext cx="351325" cy="146786"/>
            </a:xfrm>
            <a:custGeom>
              <a:avLst/>
              <a:gdLst/>
              <a:ahLst/>
              <a:cxnLst/>
              <a:rect l="l" t="t" r="r" b="b"/>
              <a:pathLst>
                <a:path w="13444" h="5617" extrusionOk="0">
                  <a:moveTo>
                    <a:pt x="6732" y="1"/>
                  </a:moveTo>
                  <a:cubicBezTo>
                    <a:pt x="5328" y="1"/>
                    <a:pt x="3934" y="68"/>
                    <a:pt x="2539" y="202"/>
                  </a:cubicBezTo>
                  <a:lnTo>
                    <a:pt x="1" y="443"/>
                  </a:lnTo>
                  <a:cubicBezTo>
                    <a:pt x="1" y="597"/>
                    <a:pt x="49" y="741"/>
                    <a:pt x="145" y="866"/>
                  </a:cubicBezTo>
                  <a:cubicBezTo>
                    <a:pt x="337" y="1154"/>
                    <a:pt x="453" y="1481"/>
                    <a:pt x="472" y="1828"/>
                  </a:cubicBezTo>
                  <a:lnTo>
                    <a:pt x="472" y="1885"/>
                  </a:lnTo>
                  <a:cubicBezTo>
                    <a:pt x="472" y="2299"/>
                    <a:pt x="751" y="2683"/>
                    <a:pt x="1183" y="2933"/>
                  </a:cubicBezTo>
                  <a:cubicBezTo>
                    <a:pt x="1433" y="3058"/>
                    <a:pt x="1606" y="3308"/>
                    <a:pt x="1645" y="3587"/>
                  </a:cubicBezTo>
                  <a:cubicBezTo>
                    <a:pt x="1674" y="4020"/>
                    <a:pt x="2116" y="4357"/>
                    <a:pt x="2664" y="4357"/>
                  </a:cubicBezTo>
                  <a:cubicBezTo>
                    <a:pt x="3020" y="4366"/>
                    <a:pt x="3357" y="4539"/>
                    <a:pt x="3568" y="4818"/>
                  </a:cubicBezTo>
                  <a:cubicBezTo>
                    <a:pt x="3773" y="5114"/>
                    <a:pt x="4169" y="5290"/>
                    <a:pt x="4587" y="5290"/>
                  </a:cubicBezTo>
                  <a:cubicBezTo>
                    <a:pt x="4699" y="5290"/>
                    <a:pt x="4812" y="5277"/>
                    <a:pt x="4924" y="5251"/>
                  </a:cubicBezTo>
                  <a:cubicBezTo>
                    <a:pt x="5033" y="5222"/>
                    <a:pt x="5145" y="5207"/>
                    <a:pt x="5257" y="5207"/>
                  </a:cubicBezTo>
                  <a:cubicBezTo>
                    <a:pt x="5513" y="5207"/>
                    <a:pt x="5771" y="5281"/>
                    <a:pt x="5991" y="5414"/>
                  </a:cubicBezTo>
                  <a:cubicBezTo>
                    <a:pt x="6213" y="5549"/>
                    <a:pt x="6465" y="5616"/>
                    <a:pt x="6719" y="5616"/>
                  </a:cubicBezTo>
                  <a:cubicBezTo>
                    <a:pt x="6972" y="5616"/>
                    <a:pt x="7227" y="5549"/>
                    <a:pt x="7453" y="5414"/>
                  </a:cubicBezTo>
                  <a:cubicBezTo>
                    <a:pt x="7674" y="5281"/>
                    <a:pt x="7927" y="5207"/>
                    <a:pt x="8183" y="5207"/>
                  </a:cubicBezTo>
                  <a:cubicBezTo>
                    <a:pt x="8296" y="5207"/>
                    <a:pt x="8409" y="5222"/>
                    <a:pt x="8520" y="5251"/>
                  </a:cubicBezTo>
                  <a:cubicBezTo>
                    <a:pt x="8632" y="5277"/>
                    <a:pt x="8746" y="5290"/>
                    <a:pt x="8858" y="5290"/>
                  </a:cubicBezTo>
                  <a:cubicBezTo>
                    <a:pt x="9275" y="5290"/>
                    <a:pt x="9670" y="5114"/>
                    <a:pt x="9867" y="4818"/>
                  </a:cubicBezTo>
                  <a:cubicBezTo>
                    <a:pt x="10088" y="4539"/>
                    <a:pt x="10415" y="4366"/>
                    <a:pt x="10780" y="4357"/>
                  </a:cubicBezTo>
                  <a:cubicBezTo>
                    <a:pt x="11328" y="4357"/>
                    <a:pt x="11771" y="4020"/>
                    <a:pt x="11799" y="3587"/>
                  </a:cubicBezTo>
                  <a:cubicBezTo>
                    <a:pt x="11828" y="3308"/>
                    <a:pt x="12001" y="3058"/>
                    <a:pt x="12261" y="2933"/>
                  </a:cubicBezTo>
                  <a:cubicBezTo>
                    <a:pt x="12694" y="2683"/>
                    <a:pt x="12963" y="2299"/>
                    <a:pt x="12963" y="1885"/>
                  </a:cubicBezTo>
                  <a:lnTo>
                    <a:pt x="12963" y="1828"/>
                  </a:lnTo>
                  <a:cubicBezTo>
                    <a:pt x="12992" y="1481"/>
                    <a:pt x="13107" y="1145"/>
                    <a:pt x="13300" y="866"/>
                  </a:cubicBezTo>
                  <a:cubicBezTo>
                    <a:pt x="13396" y="741"/>
                    <a:pt x="13444" y="587"/>
                    <a:pt x="13444" y="433"/>
                  </a:cubicBezTo>
                  <a:lnTo>
                    <a:pt x="10924" y="202"/>
                  </a:lnTo>
                  <a:cubicBezTo>
                    <a:pt x="9530" y="68"/>
                    <a:pt x="8126" y="1"/>
                    <a:pt x="6732"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2" name="Google Shape;23712;p82"/>
            <p:cNvSpPr/>
            <p:nvPr/>
          </p:nvSpPr>
          <p:spPr>
            <a:xfrm>
              <a:off x="6231583" y="2195304"/>
              <a:ext cx="292527" cy="117126"/>
            </a:xfrm>
            <a:custGeom>
              <a:avLst/>
              <a:gdLst/>
              <a:ahLst/>
              <a:cxnLst/>
              <a:rect l="l" t="t" r="r" b="b"/>
              <a:pathLst>
                <a:path w="11194" h="4482" extrusionOk="0">
                  <a:moveTo>
                    <a:pt x="5597" y="1"/>
                  </a:moveTo>
                  <a:cubicBezTo>
                    <a:pt x="4193" y="1"/>
                    <a:pt x="2799" y="68"/>
                    <a:pt x="1404" y="202"/>
                  </a:cubicBezTo>
                  <a:lnTo>
                    <a:pt x="0" y="327"/>
                  </a:lnTo>
                  <a:cubicBezTo>
                    <a:pt x="173" y="2645"/>
                    <a:pt x="2616" y="4482"/>
                    <a:pt x="5597" y="4482"/>
                  </a:cubicBezTo>
                  <a:cubicBezTo>
                    <a:pt x="8578" y="4482"/>
                    <a:pt x="11011" y="2645"/>
                    <a:pt x="11193" y="337"/>
                  </a:cubicBezTo>
                  <a:lnTo>
                    <a:pt x="9789" y="202"/>
                  </a:lnTo>
                  <a:cubicBezTo>
                    <a:pt x="8395" y="68"/>
                    <a:pt x="6991" y="1"/>
                    <a:pt x="5597"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3" name="Google Shape;23713;p82"/>
            <p:cNvSpPr/>
            <p:nvPr/>
          </p:nvSpPr>
          <p:spPr>
            <a:xfrm>
              <a:off x="6377820" y="2195304"/>
              <a:ext cx="146290" cy="116891"/>
            </a:xfrm>
            <a:custGeom>
              <a:avLst/>
              <a:gdLst/>
              <a:ahLst/>
              <a:cxnLst/>
              <a:rect l="l" t="t" r="r" b="b"/>
              <a:pathLst>
                <a:path w="5598" h="4473" extrusionOk="0">
                  <a:moveTo>
                    <a:pt x="1" y="1"/>
                  </a:moveTo>
                  <a:lnTo>
                    <a:pt x="1" y="4472"/>
                  </a:lnTo>
                  <a:cubicBezTo>
                    <a:pt x="9" y="4472"/>
                    <a:pt x="16" y="4472"/>
                    <a:pt x="24" y="4472"/>
                  </a:cubicBezTo>
                  <a:cubicBezTo>
                    <a:pt x="2994" y="4472"/>
                    <a:pt x="5415" y="2639"/>
                    <a:pt x="5597" y="337"/>
                  </a:cubicBezTo>
                  <a:lnTo>
                    <a:pt x="4193" y="202"/>
                  </a:lnTo>
                  <a:cubicBezTo>
                    <a:pt x="2799" y="68"/>
                    <a:pt x="1395" y="1"/>
                    <a:pt x="1"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4" name="Google Shape;23714;p82"/>
            <p:cNvSpPr/>
            <p:nvPr/>
          </p:nvSpPr>
          <p:spPr>
            <a:xfrm>
              <a:off x="6280843" y="2023666"/>
              <a:ext cx="194008" cy="226961"/>
            </a:xfrm>
            <a:custGeom>
              <a:avLst/>
              <a:gdLst/>
              <a:ahLst/>
              <a:cxnLst/>
              <a:rect l="l" t="t" r="r" b="b"/>
              <a:pathLst>
                <a:path w="7424" h="8685" extrusionOk="0">
                  <a:moveTo>
                    <a:pt x="933" y="1"/>
                  </a:moveTo>
                  <a:cubicBezTo>
                    <a:pt x="892" y="1"/>
                    <a:pt x="851" y="20"/>
                    <a:pt x="827" y="58"/>
                  </a:cubicBezTo>
                  <a:lnTo>
                    <a:pt x="0" y="1270"/>
                  </a:lnTo>
                  <a:cubicBezTo>
                    <a:pt x="1048" y="5703"/>
                    <a:pt x="750" y="7271"/>
                    <a:pt x="664" y="7742"/>
                  </a:cubicBezTo>
                  <a:cubicBezTo>
                    <a:pt x="644" y="7771"/>
                    <a:pt x="635" y="7809"/>
                    <a:pt x="635" y="7847"/>
                  </a:cubicBezTo>
                  <a:cubicBezTo>
                    <a:pt x="635" y="8309"/>
                    <a:pt x="2010" y="8684"/>
                    <a:pt x="3702" y="8684"/>
                  </a:cubicBezTo>
                  <a:cubicBezTo>
                    <a:pt x="5404" y="8684"/>
                    <a:pt x="6779" y="8309"/>
                    <a:pt x="6779" y="7847"/>
                  </a:cubicBezTo>
                  <a:cubicBezTo>
                    <a:pt x="6779" y="7809"/>
                    <a:pt x="6770" y="7771"/>
                    <a:pt x="6750" y="7742"/>
                  </a:cubicBezTo>
                  <a:cubicBezTo>
                    <a:pt x="6664" y="7271"/>
                    <a:pt x="6366" y="5703"/>
                    <a:pt x="7424" y="1270"/>
                  </a:cubicBezTo>
                  <a:lnTo>
                    <a:pt x="6587" y="58"/>
                  </a:lnTo>
                  <a:cubicBezTo>
                    <a:pt x="6563" y="20"/>
                    <a:pt x="6522" y="1"/>
                    <a:pt x="6481" y="1"/>
                  </a:cubicBezTo>
                  <a:cubicBezTo>
                    <a:pt x="6440" y="1"/>
                    <a:pt x="6399" y="20"/>
                    <a:pt x="6375" y="58"/>
                  </a:cubicBezTo>
                  <a:cubicBezTo>
                    <a:pt x="6125" y="405"/>
                    <a:pt x="5375" y="1212"/>
                    <a:pt x="3712" y="1212"/>
                  </a:cubicBezTo>
                  <a:cubicBezTo>
                    <a:pt x="3702" y="1212"/>
                    <a:pt x="3692" y="1213"/>
                    <a:pt x="3682" y="1213"/>
                  </a:cubicBezTo>
                  <a:cubicBezTo>
                    <a:pt x="2030" y="1213"/>
                    <a:pt x="1287" y="412"/>
                    <a:pt x="1039" y="58"/>
                  </a:cubicBezTo>
                  <a:cubicBezTo>
                    <a:pt x="1015" y="20"/>
                    <a:pt x="974" y="1"/>
                    <a:pt x="933" y="1"/>
                  </a:cubicBezTo>
                  <a:close/>
                </a:path>
              </a:pathLst>
            </a:custGeom>
            <a:solidFill>
              <a:srgbClr val="AAB6C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5" name="Google Shape;23715;p82"/>
            <p:cNvSpPr/>
            <p:nvPr/>
          </p:nvSpPr>
          <p:spPr>
            <a:xfrm>
              <a:off x="6298169" y="2023927"/>
              <a:ext cx="176943" cy="226935"/>
            </a:xfrm>
            <a:custGeom>
              <a:avLst/>
              <a:gdLst/>
              <a:ahLst/>
              <a:cxnLst/>
              <a:rect l="l" t="t" r="r" b="b"/>
              <a:pathLst>
                <a:path w="6771" h="8684" extrusionOk="0">
                  <a:moveTo>
                    <a:pt x="5837" y="0"/>
                  </a:moveTo>
                  <a:cubicBezTo>
                    <a:pt x="5797" y="0"/>
                    <a:pt x="5756" y="20"/>
                    <a:pt x="5732" y="58"/>
                  </a:cubicBezTo>
                  <a:cubicBezTo>
                    <a:pt x="5539" y="327"/>
                    <a:pt x="5289" y="549"/>
                    <a:pt x="5010" y="722"/>
                  </a:cubicBezTo>
                  <a:lnTo>
                    <a:pt x="5386" y="1279"/>
                  </a:lnTo>
                  <a:cubicBezTo>
                    <a:pt x="4337" y="5703"/>
                    <a:pt x="4635" y="7270"/>
                    <a:pt x="4722" y="7741"/>
                  </a:cubicBezTo>
                  <a:cubicBezTo>
                    <a:pt x="4741" y="7770"/>
                    <a:pt x="4751" y="7809"/>
                    <a:pt x="4751" y="7847"/>
                  </a:cubicBezTo>
                  <a:cubicBezTo>
                    <a:pt x="4741" y="7934"/>
                    <a:pt x="4684" y="8001"/>
                    <a:pt x="4607" y="8011"/>
                  </a:cubicBezTo>
                  <a:cubicBezTo>
                    <a:pt x="4097" y="8087"/>
                    <a:pt x="3587" y="8126"/>
                    <a:pt x="3068" y="8126"/>
                  </a:cubicBezTo>
                  <a:cubicBezTo>
                    <a:pt x="1606" y="8126"/>
                    <a:pt x="376" y="7837"/>
                    <a:pt x="68" y="7462"/>
                  </a:cubicBezTo>
                  <a:cubicBezTo>
                    <a:pt x="58" y="7578"/>
                    <a:pt x="39" y="7674"/>
                    <a:pt x="20" y="7741"/>
                  </a:cubicBezTo>
                  <a:cubicBezTo>
                    <a:pt x="10" y="7770"/>
                    <a:pt x="1" y="7809"/>
                    <a:pt x="1" y="7847"/>
                  </a:cubicBezTo>
                  <a:cubicBezTo>
                    <a:pt x="1" y="8261"/>
                    <a:pt x="1097" y="8607"/>
                    <a:pt x="2539" y="8674"/>
                  </a:cubicBezTo>
                  <a:lnTo>
                    <a:pt x="2549" y="8674"/>
                  </a:lnTo>
                  <a:lnTo>
                    <a:pt x="2703" y="8684"/>
                  </a:lnTo>
                  <a:lnTo>
                    <a:pt x="3068" y="8684"/>
                  </a:lnTo>
                  <a:cubicBezTo>
                    <a:pt x="4760" y="8684"/>
                    <a:pt x="6136" y="8309"/>
                    <a:pt x="6136" y="7847"/>
                  </a:cubicBezTo>
                  <a:cubicBezTo>
                    <a:pt x="6136" y="7809"/>
                    <a:pt x="6126" y="7770"/>
                    <a:pt x="6116" y="7741"/>
                  </a:cubicBezTo>
                  <a:lnTo>
                    <a:pt x="6087" y="7703"/>
                  </a:lnTo>
                  <a:lnTo>
                    <a:pt x="6087" y="7674"/>
                  </a:lnTo>
                  <a:lnTo>
                    <a:pt x="6087" y="7655"/>
                  </a:lnTo>
                  <a:lnTo>
                    <a:pt x="6087" y="7616"/>
                  </a:lnTo>
                  <a:cubicBezTo>
                    <a:pt x="6078" y="7568"/>
                    <a:pt x="6068" y="7520"/>
                    <a:pt x="6059" y="7462"/>
                  </a:cubicBezTo>
                  <a:cubicBezTo>
                    <a:pt x="5962" y="6751"/>
                    <a:pt x="5876" y="5058"/>
                    <a:pt x="6770" y="1270"/>
                  </a:cubicBezTo>
                  <a:lnTo>
                    <a:pt x="5943" y="58"/>
                  </a:lnTo>
                  <a:cubicBezTo>
                    <a:pt x="5919" y="20"/>
                    <a:pt x="5878" y="0"/>
                    <a:pt x="5837" y="0"/>
                  </a:cubicBezTo>
                  <a:close/>
                </a:path>
              </a:pathLst>
            </a:custGeom>
            <a:solidFill>
              <a:srgbClr val="A3B0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6" name="Google Shape;23716;p82"/>
            <p:cNvSpPr/>
            <p:nvPr/>
          </p:nvSpPr>
          <p:spPr>
            <a:xfrm>
              <a:off x="6280843" y="1981514"/>
              <a:ext cx="193746" cy="103746"/>
            </a:xfrm>
            <a:custGeom>
              <a:avLst/>
              <a:gdLst/>
              <a:ahLst/>
              <a:cxnLst/>
              <a:rect l="l" t="t" r="r" b="b"/>
              <a:pathLst>
                <a:path w="7414" h="3970" extrusionOk="0">
                  <a:moveTo>
                    <a:pt x="942" y="1"/>
                  </a:moveTo>
                  <a:cubicBezTo>
                    <a:pt x="837" y="1"/>
                    <a:pt x="731" y="70"/>
                    <a:pt x="731" y="210"/>
                  </a:cubicBezTo>
                  <a:lnTo>
                    <a:pt x="731" y="1806"/>
                  </a:lnTo>
                  <a:lnTo>
                    <a:pt x="0" y="2893"/>
                  </a:lnTo>
                  <a:cubicBezTo>
                    <a:pt x="87" y="3268"/>
                    <a:pt x="173" y="3633"/>
                    <a:pt x="240" y="3970"/>
                  </a:cubicBezTo>
                  <a:lnTo>
                    <a:pt x="1029" y="2797"/>
                  </a:lnTo>
                  <a:cubicBezTo>
                    <a:pt x="1510" y="3181"/>
                    <a:pt x="2375" y="3624"/>
                    <a:pt x="3702" y="3633"/>
                  </a:cubicBezTo>
                  <a:cubicBezTo>
                    <a:pt x="5039" y="3633"/>
                    <a:pt x="5895" y="3181"/>
                    <a:pt x="6375" y="2797"/>
                  </a:cubicBezTo>
                  <a:lnTo>
                    <a:pt x="7174" y="3970"/>
                  </a:lnTo>
                  <a:cubicBezTo>
                    <a:pt x="7241" y="3633"/>
                    <a:pt x="7318" y="3268"/>
                    <a:pt x="7414" y="2893"/>
                  </a:cubicBezTo>
                  <a:lnTo>
                    <a:pt x="6683" y="1806"/>
                  </a:lnTo>
                  <a:lnTo>
                    <a:pt x="6683" y="210"/>
                  </a:lnTo>
                  <a:cubicBezTo>
                    <a:pt x="6683" y="70"/>
                    <a:pt x="6580" y="1"/>
                    <a:pt x="6476" y="1"/>
                  </a:cubicBezTo>
                  <a:cubicBezTo>
                    <a:pt x="6373" y="1"/>
                    <a:pt x="6270" y="70"/>
                    <a:pt x="6270" y="210"/>
                  </a:cubicBezTo>
                  <a:lnTo>
                    <a:pt x="6270" y="1806"/>
                  </a:lnTo>
                  <a:cubicBezTo>
                    <a:pt x="5943" y="2191"/>
                    <a:pt x="5183" y="2816"/>
                    <a:pt x="3712" y="2816"/>
                  </a:cubicBezTo>
                  <a:cubicBezTo>
                    <a:pt x="3701" y="2816"/>
                    <a:pt x="3690" y="2816"/>
                    <a:pt x="3679" y="2816"/>
                  </a:cubicBezTo>
                  <a:cubicBezTo>
                    <a:pt x="2220" y="2816"/>
                    <a:pt x="1478" y="2188"/>
                    <a:pt x="1154" y="1806"/>
                  </a:cubicBezTo>
                  <a:lnTo>
                    <a:pt x="1154" y="210"/>
                  </a:lnTo>
                  <a:cubicBezTo>
                    <a:pt x="1154" y="70"/>
                    <a:pt x="1048" y="1"/>
                    <a:pt x="942" y="1"/>
                  </a:cubicBezTo>
                  <a:close/>
                </a:path>
              </a:pathLst>
            </a:custGeom>
            <a:solidFill>
              <a:srgbClr val="96A4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17" name="Google Shape;23717;p82"/>
            <p:cNvSpPr/>
            <p:nvPr/>
          </p:nvSpPr>
          <p:spPr>
            <a:xfrm>
              <a:off x="6428335" y="2023666"/>
              <a:ext cx="46255" cy="61594"/>
            </a:xfrm>
            <a:custGeom>
              <a:avLst/>
              <a:gdLst/>
              <a:ahLst/>
              <a:cxnLst/>
              <a:rect l="l" t="t" r="r" b="b"/>
              <a:pathLst>
                <a:path w="1770" h="2357" extrusionOk="0">
                  <a:moveTo>
                    <a:pt x="837" y="1"/>
                  </a:moveTo>
                  <a:cubicBezTo>
                    <a:pt x="799" y="1"/>
                    <a:pt x="751" y="20"/>
                    <a:pt x="731" y="58"/>
                  </a:cubicBezTo>
                  <a:lnTo>
                    <a:pt x="703" y="87"/>
                  </a:lnTo>
                  <a:lnTo>
                    <a:pt x="693" y="97"/>
                  </a:lnTo>
                  <a:lnTo>
                    <a:pt x="674" y="126"/>
                  </a:lnTo>
                  <a:lnTo>
                    <a:pt x="664" y="135"/>
                  </a:lnTo>
                  <a:lnTo>
                    <a:pt x="645" y="164"/>
                  </a:lnTo>
                  <a:lnTo>
                    <a:pt x="635" y="174"/>
                  </a:lnTo>
                  <a:lnTo>
                    <a:pt x="616" y="203"/>
                  </a:lnTo>
                  <a:lnTo>
                    <a:pt x="597" y="222"/>
                  </a:lnTo>
                  <a:lnTo>
                    <a:pt x="578" y="241"/>
                  </a:lnTo>
                  <a:lnTo>
                    <a:pt x="558" y="260"/>
                  </a:lnTo>
                  <a:lnTo>
                    <a:pt x="539" y="280"/>
                  </a:lnTo>
                  <a:lnTo>
                    <a:pt x="520" y="309"/>
                  </a:lnTo>
                  <a:lnTo>
                    <a:pt x="501" y="328"/>
                  </a:lnTo>
                  <a:lnTo>
                    <a:pt x="472" y="347"/>
                  </a:lnTo>
                  <a:lnTo>
                    <a:pt x="453" y="376"/>
                  </a:lnTo>
                  <a:lnTo>
                    <a:pt x="424" y="395"/>
                  </a:lnTo>
                  <a:lnTo>
                    <a:pt x="405" y="414"/>
                  </a:lnTo>
                  <a:lnTo>
                    <a:pt x="376" y="443"/>
                  </a:lnTo>
                  <a:lnTo>
                    <a:pt x="356" y="462"/>
                  </a:lnTo>
                  <a:lnTo>
                    <a:pt x="328" y="491"/>
                  </a:lnTo>
                  <a:lnTo>
                    <a:pt x="299" y="510"/>
                  </a:lnTo>
                  <a:lnTo>
                    <a:pt x="270" y="539"/>
                  </a:lnTo>
                  <a:lnTo>
                    <a:pt x="241" y="559"/>
                  </a:lnTo>
                  <a:lnTo>
                    <a:pt x="203" y="578"/>
                  </a:lnTo>
                  <a:lnTo>
                    <a:pt x="174" y="607"/>
                  </a:lnTo>
                  <a:lnTo>
                    <a:pt x="145" y="626"/>
                  </a:lnTo>
                  <a:lnTo>
                    <a:pt x="106" y="645"/>
                  </a:lnTo>
                  <a:lnTo>
                    <a:pt x="78" y="674"/>
                  </a:lnTo>
                  <a:lnTo>
                    <a:pt x="39" y="693"/>
                  </a:lnTo>
                  <a:lnTo>
                    <a:pt x="1" y="722"/>
                  </a:lnTo>
                  <a:lnTo>
                    <a:pt x="385" y="1270"/>
                  </a:lnTo>
                  <a:lnTo>
                    <a:pt x="337" y="1453"/>
                  </a:lnTo>
                  <a:cubicBezTo>
                    <a:pt x="481" y="1376"/>
                    <a:pt x="616" y="1289"/>
                    <a:pt x="741" y="1193"/>
                  </a:cubicBezTo>
                  <a:lnTo>
                    <a:pt x="1530" y="2357"/>
                  </a:lnTo>
                  <a:cubicBezTo>
                    <a:pt x="1568" y="2193"/>
                    <a:pt x="1607" y="2011"/>
                    <a:pt x="1645" y="1837"/>
                  </a:cubicBezTo>
                  <a:lnTo>
                    <a:pt x="1645" y="1828"/>
                  </a:lnTo>
                  <a:lnTo>
                    <a:pt x="1664" y="1732"/>
                  </a:lnTo>
                  <a:lnTo>
                    <a:pt x="1683" y="1674"/>
                  </a:lnTo>
                  <a:lnTo>
                    <a:pt x="1703" y="1587"/>
                  </a:lnTo>
                  <a:lnTo>
                    <a:pt x="1722" y="1501"/>
                  </a:lnTo>
                  <a:lnTo>
                    <a:pt x="1732" y="1434"/>
                  </a:lnTo>
                  <a:lnTo>
                    <a:pt x="1770" y="1280"/>
                  </a:lnTo>
                  <a:lnTo>
                    <a:pt x="1501" y="866"/>
                  </a:lnTo>
                  <a:lnTo>
                    <a:pt x="943" y="58"/>
                  </a:lnTo>
                  <a:cubicBezTo>
                    <a:pt x="924" y="20"/>
                    <a:pt x="876" y="1"/>
                    <a:pt x="837" y="1"/>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18" name="Google Shape;23718;p82"/>
          <p:cNvGrpSpPr/>
          <p:nvPr/>
        </p:nvGrpSpPr>
        <p:grpSpPr>
          <a:xfrm>
            <a:off x="6525948" y="4454255"/>
            <a:ext cx="417179" cy="481047"/>
            <a:chOff x="4894461" y="3340691"/>
            <a:chExt cx="312884" cy="360785"/>
          </a:xfrm>
        </p:grpSpPr>
        <p:sp>
          <p:nvSpPr>
            <p:cNvPr id="23719" name="Google Shape;23719;p82"/>
            <p:cNvSpPr/>
            <p:nvPr/>
          </p:nvSpPr>
          <p:spPr>
            <a:xfrm>
              <a:off x="4894461" y="3503732"/>
              <a:ext cx="312884" cy="76202"/>
            </a:xfrm>
            <a:custGeom>
              <a:avLst/>
              <a:gdLst/>
              <a:ahLst/>
              <a:cxnLst/>
              <a:rect l="l" t="t" r="r" b="b"/>
              <a:pathLst>
                <a:path w="11973" h="2916" extrusionOk="0">
                  <a:moveTo>
                    <a:pt x="4758" y="0"/>
                  </a:moveTo>
                  <a:cubicBezTo>
                    <a:pt x="3833" y="0"/>
                    <a:pt x="2910" y="10"/>
                    <a:pt x="1991" y="69"/>
                  </a:cubicBezTo>
                  <a:cubicBezTo>
                    <a:pt x="1549" y="98"/>
                    <a:pt x="270" y="118"/>
                    <a:pt x="145" y="646"/>
                  </a:cubicBezTo>
                  <a:cubicBezTo>
                    <a:pt x="0" y="1223"/>
                    <a:pt x="1991" y="2916"/>
                    <a:pt x="5991" y="2916"/>
                  </a:cubicBezTo>
                  <a:cubicBezTo>
                    <a:pt x="9982" y="2916"/>
                    <a:pt x="11972" y="1223"/>
                    <a:pt x="11828" y="646"/>
                  </a:cubicBezTo>
                  <a:cubicBezTo>
                    <a:pt x="11703" y="118"/>
                    <a:pt x="10424" y="98"/>
                    <a:pt x="9982" y="69"/>
                  </a:cubicBezTo>
                  <a:cubicBezTo>
                    <a:pt x="9070" y="10"/>
                    <a:pt x="8144" y="0"/>
                    <a:pt x="7220" y="0"/>
                  </a:cubicBezTo>
                  <a:cubicBezTo>
                    <a:pt x="6810" y="0"/>
                    <a:pt x="6399" y="2"/>
                    <a:pt x="5991" y="2"/>
                  </a:cubicBezTo>
                  <a:cubicBezTo>
                    <a:pt x="5580" y="2"/>
                    <a:pt x="5169" y="0"/>
                    <a:pt x="475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0" name="Google Shape;23720;p82"/>
            <p:cNvSpPr/>
            <p:nvPr/>
          </p:nvSpPr>
          <p:spPr>
            <a:xfrm>
              <a:off x="4939200" y="3362042"/>
              <a:ext cx="223407" cy="178694"/>
            </a:xfrm>
            <a:custGeom>
              <a:avLst/>
              <a:gdLst/>
              <a:ahLst/>
              <a:cxnLst/>
              <a:rect l="l" t="t" r="r" b="b"/>
              <a:pathLst>
                <a:path w="8549" h="6838" extrusionOk="0">
                  <a:moveTo>
                    <a:pt x="0" y="1"/>
                  </a:moveTo>
                  <a:cubicBezTo>
                    <a:pt x="0" y="1"/>
                    <a:pt x="1212" y="2049"/>
                    <a:pt x="1115" y="6251"/>
                  </a:cubicBezTo>
                  <a:cubicBezTo>
                    <a:pt x="1115" y="6261"/>
                    <a:pt x="1115" y="6270"/>
                    <a:pt x="1115" y="6280"/>
                  </a:cubicBezTo>
                  <a:cubicBezTo>
                    <a:pt x="1115" y="6588"/>
                    <a:pt x="2529" y="6838"/>
                    <a:pt x="4279" y="6838"/>
                  </a:cubicBezTo>
                  <a:cubicBezTo>
                    <a:pt x="6020" y="6838"/>
                    <a:pt x="7443" y="6588"/>
                    <a:pt x="7443" y="6280"/>
                  </a:cubicBezTo>
                  <a:cubicBezTo>
                    <a:pt x="7337" y="2059"/>
                    <a:pt x="8549" y="1"/>
                    <a:pt x="8549"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1" name="Google Shape;23721;p82"/>
            <p:cNvSpPr/>
            <p:nvPr/>
          </p:nvSpPr>
          <p:spPr>
            <a:xfrm>
              <a:off x="5033173" y="3362042"/>
              <a:ext cx="129434" cy="178694"/>
            </a:xfrm>
            <a:custGeom>
              <a:avLst/>
              <a:gdLst/>
              <a:ahLst/>
              <a:cxnLst/>
              <a:rect l="l" t="t" r="r" b="b"/>
              <a:pathLst>
                <a:path w="4953" h="6838" extrusionOk="0">
                  <a:moveTo>
                    <a:pt x="3606" y="1"/>
                  </a:moveTo>
                  <a:cubicBezTo>
                    <a:pt x="3606" y="1"/>
                    <a:pt x="2385" y="2059"/>
                    <a:pt x="2491" y="6280"/>
                  </a:cubicBezTo>
                  <a:cubicBezTo>
                    <a:pt x="2491" y="6549"/>
                    <a:pt x="1424" y="6770"/>
                    <a:pt x="0" y="6828"/>
                  </a:cubicBezTo>
                  <a:cubicBezTo>
                    <a:pt x="222" y="6838"/>
                    <a:pt x="443" y="6838"/>
                    <a:pt x="674" y="6838"/>
                  </a:cubicBezTo>
                  <a:cubicBezTo>
                    <a:pt x="2424" y="6838"/>
                    <a:pt x="3837" y="6588"/>
                    <a:pt x="3837" y="6280"/>
                  </a:cubicBezTo>
                  <a:cubicBezTo>
                    <a:pt x="3741" y="2059"/>
                    <a:pt x="4953" y="1"/>
                    <a:pt x="4953" y="1"/>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2" name="Google Shape;23722;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3" name="Google Shape;23723;p82"/>
            <p:cNvSpPr/>
            <p:nvPr/>
          </p:nvSpPr>
          <p:spPr>
            <a:xfrm>
              <a:off x="4968338" y="3499995"/>
              <a:ext cx="26" cy="6324"/>
            </a:xfrm>
            <a:custGeom>
              <a:avLst/>
              <a:gdLst/>
              <a:ahLst/>
              <a:cxnLst/>
              <a:rect l="l" t="t" r="r" b="b"/>
              <a:pathLst>
                <a:path w="1" h="242" extrusionOk="0">
                  <a:moveTo>
                    <a:pt x="0" y="1"/>
                  </a:moveTo>
                  <a:lnTo>
                    <a:pt x="0" y="1"/>
                  </a:lnTo>
                  <a:lnTo>
                    <a:pt x="0" y="241"/>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4" name="Google Shape;23724;p82"/>
            <p:cNvSpPr/>
            <p:nvPr/>
          </p:nvSpPr>
          <p:spPr>
            <a:xfrm>
              <a:off x="4968338" y="3499995"/>
              <a:ext cx="165366" cy="40741"/>
            </a:xfrm>
            <a:custGeom>
              <a:avLst/>
              <a:gdLst/>
              <a:ahLst/>
              <a:cxnLst/>
              <a:rect l="l" t="t" r="r" b="b"/>
              <a:pathLst>
                <a:path w="6328" h="1559" extrusionOk="0">
                  <a:moveTo>
                    <a:pt x="0" y="1"/>
                  </a:moveTo>
                  <a:cubicBezTo>
                    <a:pt x="0" y="309"/>
                    <a:pt x="0" y="636"/>
                    <a:pt x="0" y="972"/>
                  </a:cubicBezTo>
                  <a:cubicBezTo>
                    <a:pt x="0" y="982"/>
                    <a:pt x="0" y="991"/>
                    <a:pt x="0" y="991"/>
                  </a:cubicBezTo>
                  <a:cubicBezTo>
                    <a:pt x="0" y="1309"/>
                    <a:pt x="1414" y="1559"/>
                    <a:pt x="3164" y="1559"/>
                  </a:cubicBezTo>
                  <a:cubicBezTo>
                    <a:pt x="4905" y="1559"/>
                    <a:pt x="6328" y="1309"/>
                    <a:pt x="6328" y="991"/>
                  </a:cubicBezTo>
                  <a:cubicBezTo>
                    <a:pt x="6318" y="645"/>
                    <a:pt x="6318" y="318"/>
                    <a:pt x="6328" y="1"/>
                  </a:cubicBezTo>
                  <a:lnTo>
                    <a:pt x="6328" y="1"/>
                  </a:lnTo>
                  <a:cubicBezTo>
                    <a:pt x="5597" y="174"/>
                    <a:pt x="4453" y="280"/>
                    <a:pt x="3155" y="280"/>
                  </a:cubicBezTo>
                  <a:cubicBezTo>
                    <a:pt x="1866" y="280"/>
                    <a:pt x="722" y="164"/>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5" name="Google Shape;23725;p82"/>
            <p:cNvSpPr/>
            <p:nvPr/>
          </p:nvSpPr>
          <p:spPr>
            <a:xfrm>
              <a:off x="4968077" y="3499995"/>
              <a:ext cx="165393" cy="40741"/>
            </a:xfrm>
            <a:custGeom>
              <a:avLst/>
              <a:gdLst/>
              <a:ahLst/>
              <a:cxnLst/>
              <a:rect l="l" t="t" r="r" b="b"/>
              <a:pathLst>
                <a:path w="6329" h="1559" extrusionOk="0">
                  <a:moveTo>
                    <a:pt x="6319" y="1"/>
                  </a:moveTo>
                  <a:cubicBezTo>
                    <a:pt x="5876" y="97"/>
                    <a:pt x="5434" y="164"/>
                    <a:pt x="4982" y="203"/>
                  </a:cubicBezTo>
                  <a:lnTo>
                    <a:pt x="4982" y="309"/>
                  </a:lnTo>
                  <a:cubicBezTo>
                    <a:pt x="4972" y="684"/>
                    <a:pt x="4684" y="991"/>
                    <a:pt x="4309" y="1011"/>
                  </a:cubicBezTo>
                  <a:cubicBezTo>
                    <a:pt x="3953" y="1039"/>
                    <a:pt x="3568" y="1049"/>
                    <a:pt x="3165" y="1049"/>
                  </a:cubicBezTo>
                  <a:cubicBezTo>
                    <a:pt x="1491" y="1049"/>
                    <a:pt x="126" y="818"/>
                    <a:pt x="10" y="530"/>
                  </a:cubicBezTo>
                  <a:lnTo>
                    <a:pt x="10" y="751"/>
                  </a:lnTo>
                  <a:lnTo>
                    <a:pt x="10" y="972"/>
                  </a:lnTo>
                  <a:cubicBezTo>
                    <a:pt x="10" y="982"/>
                    <a:pt x="10" y="991"/>
                    <a:pt x="10" y="991"/>
                  </a:cubicBezTo>
                  <a:cubicBezTo>
                    <a:pt x="10" y="1001"/>
                    <a:pt x="10" y="1011"/>
                    <a:pt x="10" y="1011"/>
                  </a:cubicBezTo>
                  <a:lnTo>
                    <a:pt x="10" y="1020"/>
                  </a:lnTo>
                  <a:cubicBezTo>
                    <a:pt x="1" y="1020"/>
                    <a:pt x="1" y="1020"/>
                    <a:pt x="10" y="1030"/>
                  </a:cubicBezTo>
                  <a:cubicBezTo>
                    <a:pt x="87" y="1328"/>
                    <a:pt x="1472" y="1559"/>
                    <a:pt x="3165" y="1559"/>
                  </a:cubicBezTo>
                  <a:cubicBezTo>
                    <a:pt x="4915" y="1559"/>
                    <a:pt x="6328" y="1309"/>
                    <a:pt x="6328" y="1001"/>
                  </a:cubicBezTo>
                  <a:cubicBezTo>
                    <a:pt x="6319" y="655"/>
                    <a:pt x="6319" y="318"/>
                    <a:pt x="6328"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6" name="Google Shape;23726;p82"/>
            <p:cNvSpPr/>
            <p:nvPr/>
          </p:nvSpPr>
          <p:spPr>
            <a:xfrm>
              <a:off x="4939200" y="3340691"/>
              <a:ext cx="223407" cy="43484"/>
            </a:xfrm>
            <a:custGeom>
              <a:avLst/>
              <a:gdLst/>
              <a:ahLst/>
              <a:cxnLst/>
              <a:rect l="l" t="t" r="r" b="b"/>
              <a:pathLst>
                <a:path w="8549" h="1664" extrusionOk="0">
                  <a:moveTo>
                    <a:pt x="4270" y="0"/>
                  </a:moveTo>
                  <a:cubicBezTo>
                    <a:pt x="1914" y="0"/>
                    <a:pt x="0" y="375"/>
                    <a:pt x="0" y="837"/>
                  </a:cubicBezTo>
                  <a:cubicBezTo>
                    <a:pt x="0" y="1289"/>
                    <a:pt x="1914" y="1664"/>
                    <a:pt x="4270" y="1664"/>
                  </a:cubicBezTo>
                  <a:cubicBezTo>
                    <a:pt x="6635" y="1664"/>
                    <a:pt x="8549" y="1289"/>
                    <a:pt x="8549" y="837"/>
                  </a:cubicBezTo>
                  <a:cubicBezTo>
                    <a:pt x="8549" y="375"/>
                    <a:pt x="6635" y="0"/>
                    <a:pt x="427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7" name="Google Shape;23727;p82"/>
            <p:cNvSpPr/>
            <p:nvPr/>
          </p:nvSpPr>
          <p:spPr>
            <a:xfrm>
              <a:off x="4936927" y="3599847"/>
              <a:ext cx="113859" cy="101629"/>
            </a:xfrm>
            <a:custGeom>
              <a:avLst/>
              <a:gdLst/>
              <a:ahLst/>
              <a:cxnLst/>
              <a:rect l="l" t="t" r="r" b="b"/>
              <a:pathLst>
                <a:path w="4357" h="3889" extrusionOk="0">
                  <a:moveTo>
                    <a:pt x="1431" y="1"/>
                  </a:moveTo>
                  <a:cubicBezTo>
                    <a:pt x="1287" y="1"/>
                    <a:pt x="1152" y="23"/>
                    <a:pt x="1029" y="74"/>
                  </a:cubicBezTo>
                  <a:cubicBezTo>
                    <a:pt x="0" y="498"/>
                    <a:pt x="510" y="1757"/>
                    <a:pt x="597" y="1940"/>
                  </a:cubicBezTo>
                  <a:cubicBezTo>
                    <a:pt x="510" y="2123"/>
                    <a:pt x="0" y="3382"/>
                    <a:pt x="1029" y="3815"/>
                  </a:cubicBezTo>
                  <a:cubicBezTo>
                    <a:pt x="1152" y="3866"/>
                    <a:pt x="1286" y="3888"/>
                    <a:pt x="1429" y="3888"/>
                  </a:cubicBezTo>
                  <a:cubicBezTo>
                    <a:pt x="2611" y="3888"/>
                    <a:pt x="4357" y="2334"/>
                    <a:pt x="4357" y="2334"/>
                  </a:cubicBezTo>
                  <a:lnTo>
                    <a:pt x="4357" y="1546"/>
                  </a:lnTo>
                  <a:cubicBezTo>
                    <a:pt x="4357" y="1546"/>
                    <a:pt x="2613" y="1"/>
                    <a:pt x="1431"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8" name="Google Shape;23728;p82"/>
            <p:cNvSpPr/>
            <p:nvPr/>
          </p:nvSpPr>
          <p:spPr>
            <a:xfrm>
              <a:off x="5051021" y="3599847"/>
              <a:ext cx="113859" cy="101629"/>
            </a:xfrm>
            <a:custGeom>
              <a:avLst/>
              <a:gdLst/>
              <a:ahLst/>
              <a:cxnLst/>
              <a:rect l="l" t="t" r="r" b="b"/>
              <a:pathLst>
                <a:path w="4357" h="3889" extrusionOk="0">
                  <a:moveTo>
                    <a:pt x="2926" y="1"/>
                  </a:moveTo>
                  <a:cubicBezTo>
                    <a:pt x="1744" y="1"/>
                    <a:pt x="0" y="1546"/>
                    <a:pt x="0" y="1546"/>
                  </a:cubicBezTo>
                  <a:lnTo>
                    <a:pt x="0" y="2344"/>
                  </a:lnTo>
                  <a:cubicBezTo>
                    <a:pt x="0" y="2344"/>
                    <a:pt x="1744" y="3889"/>
                    <a:pt x="2926" y="3889"/>
                  </a:cubicBezTo>
                  <a:cubicBezTo>
                    <a:pt x="3069" y="3889"/>
                    <a:pt x="3205" y="3866"/>
                    <a:pt x="3327" y="3815"/>
                  </a:cubicBezTo>
                  <a:cubicBezTo>
                    <a:pt x="4356" y="3382"/>
                    <a:pt x="3847" y="2132"/>
                    <a:pt x="3760" y="1940"/>
                  </a:cubicBezTo>
                  <a:cubicBezTo>
                    <a:pt x="3847" y="1757"/>
                    <a:pt x="4356" y="498"/>
                    <a:pt x="3327" y="74"/>
                  </a:cubicBezTo>
                  <a:cubicBezTo>
                    <a:pt x="3205" y="23"/>
                    <a:pt x="3069" y="1"/>
                    <a:pt x="2926"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29" name="Google Shape;23729;p82"/>
            <p:cNvSpPr/>
            <p:nvPr/>
          </p:nvSpPr>
          <p:spPr>
            <a:xfrm>
              <a:off x="5059044" y="3628672"/>
              <a:ext cx="46437" cy="19364"/>
            </a:xfrm>
            <a:custGeom>
              <a:avLst/>
              <a:gdLst/>
              <a:ahLst/>
              <a:cxnLst/>
              <a:rect l="l" t="t" r="r" b="b"/>
              <a:pathLst>
                <a:path w="1777" h="741" extrusionOk="0">
                  <a:moveTo>
                    <a:pt x="1479" y="0"/>
                  </a:moveTo>
                  <a:cubicBezTo>
                    <a:pt x="1459" y="0"/>
                    <a:pt x="1437" y="3"/>
                    <a:pt x="1414" y="10"/>
                  </a:cubicBezTo>
                  <a:lnTo>
                    <a:pt x="241" y="327"/>
                  </a:lnTo>
                  <a:cubicBezTo>
                    <a:pt x="1" y="395"/>
                    <a:pt x="49" y="741"/>
                    <a:pt x="299" y="741"/>
                  </a:cubicBezTo>
                  <a:lnTo>
                    <a:pt x="347" y="741"/>
                  </a:lnTo>
                  <a:lnTo>
                    <a:pt x="1530" y="414"/>
                  </a:lnTo>
                  <a:cubicBezTo>
                    <a:pt x="1776" y="352"/>
                    <a:pt x="1700" y="0"/>
                    <a:pt x="147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0" name="Google Shape;23730;p82"/>
            <p:cNvSpPr/>
            <p:nvPr/>
          </p:nvSpPr>
          <p:spPr>
            <a:xfrm>
              <a:off x="5058913" y="3653053"/>
              <a:ext cx="46542" cy="19364"/>
            </a:xfrm>
            <a:custGeom>
              <a:avLst/>
              <a:gdLst/>
              <a:ahLst/>
              <a:cxnLst/>
              <a:rect l="l" t="t" r="r" b="b"/>
              <a:pathLst>
                <a:path w="1781" h="741" extrusionOk="0">
                  <a:moveTo>
                    <a:pt x="286" y="0"/>
                  </a:moveTo>
                  <a:cubicBezTo>
                    <a:pt x="67" y="0"/>
                    <a:pt x="0" y="343"/>
                    <a:pt x="246" y="414"/>
                  </a:cubicBezTo>
                  <a:lnTo>
                    <a:pt x="1419" y="731"/>
                  </a:lnTo>
                  <a:cubicBezTo>
                    <a:pt x="1443" y="738"/>
                    <a:pt x="1465" y="741"/>
                    <a:pt x="1486" y="741"/>
                  </a:cubicBezTo>
                  <a:cubicBezTo>
                    <a:pt x="1706" y="741"/>
                    <a:pt x="1781" y="397"/>
                    <a:pt x="1535" y="327"/>
                  </a:cubicBezTo>
                  <a:lnTo>
                    <a:pt x="352" y="10"/>
                  </a:lnTo>
                  <a:cubicBezTo>
                    <a:pt x="329" y="3"/>
                    <a:pt x="307" y="0"/>
                    <a:pt x="28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1" name="Google Shape;23731;p82"/>
            <p:cNvSpPr/>
            <p:nvPr/>
          </p:nvSpPr>
          <p:spPr>
            <a:xfrm>
              <a:off x="4996326" y="3628672"/>
              <a:ext cx="46568" cy="19364"/>
            </a:xfrm>
            <a:custGeom>
              <a:avLst/>
              <a:gdLst/>
              <a:ahLst/>
              <a:cxnLst/>
              <a:rect l="l" t="t" r="r" b="b"/>
              <a:pathLst>
                <a:path w="1782" h="741" extrusionOk="0">
                  <a:moveTo>
                    <a:pt x="294" y="0"/>
                  </a:moveTo>
                  <a:cubicBezTo>
                    <a:pt x="68" y="0"/>
                    <a:pt x="1" y="344"/>
                    <a:pt x="247" y="414"/>
                  </a:cubicBezTo>
                  <a:lnTo>
                    <a:pt x="1430" y="731"/>
                  </a:lnTo>
                  <a:cubicBezTo>
                    <a:pt x="1453" y="738"/>
                    <a:pt x="1475" y="741"/>
                    <a:pt x="1496" y="741"/>
                  </a:cubicBezTo>
                  <a:cubicBezTo>
                    <a:pt x="1714" y="741"/>
                    <a:pt x="1781" y="398"/>
                    <a:pt x="1535" y="327"/>
                  </a:cubicBezTo>
                  <a:lnTo>
                    <a:pt x="362" y="10"/>
                  </a:lnTo>
                  <a:cubicBezTo>
                    <a:pt x="338" y="3"/>
                    <a:pt x="315" y="0"/>
                    <a:pt x="294"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2" name="Google Shape;23732;p82"/>
            <p:cNvSpPr/>
            <p:nvPr/>
          </p:nvSpPr>
          <p:spPr>
            <a:xfrm>
              <a:off x="4996326" y="3653053"/>
              <a:ext cx="46568" cy="19364"/>
            </a:xfrm>
            <a:custGeom>
              <a:avLst/>
              <a:gdLst/>
              <a:ahLst/>
              <a:cxnLst/>
              <a:rect l="l" t="t" r="r" b="b"/>
              <a:pathLst>
                <a:path w="1782" h="741" extrusionOk="0">
                  <a:moveTo>
                    <a:pt x="1496" y="0"/>
                  </a:moveTo>
                  <a:cubicBezTo>
                    <a:pt x="1475" y="0"/>
                    <a:pt x="1453" y="3"/>
                    <a:pt x="1430" y="10"/>
                  </a:cubicBezTo>
                  <a:lnTo>
                    <a:pt x="247" y="327"/>
                  </a:lnTo>
                  <a:cubicBezTo>
                    <a:pt x="1" y="397"/>
                    <a:pt x="68" y="741"/>
                    <a:pt x="294" y="741"/>
                  </a:cubicBezTo>
                  <a:cubicBezTo>
                    <a:pt x="315" y="741"/>
                    <a:pt x="338" y="738"/>
                    <a:pt x="362" y="731"/>
                  </a:cubicBezTo>
                  <a:lnTo>
                    <a:pt x="1535" y="414"/>
                  </a:lnTo>
                  <a:cubicBezTo>
                    <a:pt x="1781" y="343"/>
                    <a:pt x="1714" y="0"/>
                    <a:pt x="149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3" name="Google Shape;23733;p82"/>
            <p:cNvSpPr/>
            <p:nvPr/>
          </p:nvSpPr>
          <p:spPr>
            <a:xfrm>
              <a:off x="5033434" y="3619630"/>
              <a:ext cx="34939" cy="61829"/>
            </a:xfrm>
            <a:custGeom>
              <a:avLst/>
              <a:gdLst/>
              <a:ahLst/>
              <a:cxnLst/>
              <a:rect l="l" t="t" r="r" b="b"/>
              <a:pathLst>
                <a:path w="1337" h="2366" extrusionOk="0">
                  <a:moveTo>
                    <a:pt x="404" y="0"/>
                  </a:moveTo>
                  <a:cubicBezTo>
                    <a:pt x="183" y="0"/>
                    <a:pt x="0" y="183"/>
                    <a:pt x="0" y="404"/>
                  </a:cubicBezTo>
                  <a:lnTo>
                    <a:pt x="0" y="1962"/>
                  </a:lnTo>
                  <a:cubicBezTo>
                    <a:pt x="0" y="2183"/>
                    <a:pt x="183" y="2366"/>
                    <a:pt x="404" y="2366"/>
                  </a:cubicBezTo>
                  <a:lnTo>
                    <a:pt x="933" y="2366"/>
                  </a:lnTo>
                  <a:cubicBezTo>
                    <a:pt x="1154" y="2366"/>
                    <a:pt x="1337" y="2183"/>
                    <a:pt x="1337" y="1962"/>
                  </a:cubicBezTo>
                  <a:lnTo>
                    <a:pt x="1337" y="404"/>
                  </a:lnTo>
                  <a:cubicBezTo>
                    <a:pt x="1337" y="183"/>
                    <a:pt x="1154" y="0"/>
                    <a:pt x="933"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4" name="Google Shape;23734;p82"/>
            <p:cNvSpPr/>
            <p:nvPr/>
          </p:nvSpPr>
          <p:spPr>
            <a:xfrm>
              <a:off x="5042215" y="3619682"/>
              <a:ext cx="26159" cy="61542"/>
            </a:xfrm>
            <a:custGeom>
              <a:avLst/>
              <a:gdLst/>
              <a:ahLst/>
              <a:cxnLst/>
              <a:rect l="l" t="t" r="r" b="b"/>
              <a:pathLst>
                <a:path w="1001" h="2355" extrusionOk="0">
                  <a:moveTo>
                    <a:pt x="34" y="1"/>
                  </a:moveTo>
                  <a:cubicBezTo>
                    <a:pt x="22" y="1"/>
                    <a:pt x="10" y="3"/>
                    <a:pt x="1" y="8"/>
                  </a:cubicBezTo>
                  <a:cubicBezTo>
                    <a:pt x="193" y="37"/>
                    <a:pt x="328" y="200"/>
                    <a:pt x="337" y="392"/>
                  </a:cubicBezTo>
                  <a:lnTo>
                    <a:pt x="337" y="1960"/>
                  </a:lnTo>
                  <a:cubicBezTo>
                    <a:pt x="328" y="2152"/>
                    <a:pt x="193" y="2316"/>
                    <a:pt x="1" y="2354"/>
                  </a:cubicBezTo>
                  <a:lnTo>
                    <a:pt x="597" y="2354"/>
                  </a:lnTo>
                  <a:cubicBezTo>
                    <a:pt x="818" y="2354"/>
                    <a:pt x="1001" y="2171"/>
                    <a:pt x="1001" y="1950"/>
                  </a:cubicBezTo>
                  <a:lnTo>
                    <a:pt x="1001" y="392"/>
                  </a:lnTo>
                  <a:cubicBezTo>
                    <a:pt x="991" y="171"/>
                    <a:pt x="818" y="8"/>
                    <a:pt x="597" y="8"/>
                  </a:cubicBezTo>
                  <a:lnTo>
                    <a:pt x="68" y="8"/>
                  </a:lnTo>
                  <a:cubicBezTo>
                    <a:pt x="58" y="3"/>
                    <a:pt x="46" y="1"/>
                    <a:pt x="3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35" name="Google Shape;23735;p82"/>
          <p:cNvGrpSpPr/>
          <p:nvPr/>
        </p:nvGrpSpPr>
        <p:grpSpPr>
          <a:xfrm>
            <a:off x="7118983" y="2001668"/>
            <a:ext cx="327388" cy="480837"/>
            <a:chOff x="5339237" y="1501251"/>
            <a:chExt cx="245541" cy="360628"/>
          </a:xfrm>
        </p:grpSpPr>
        <p:sp>
          <p:nvSpPr>
            <p:cNvPr id="23736" name="Google Shape;23736;p82"/>
            <p:cNvSpPr/>
            <p:nvPr/>
          </p:nvSpPr>
          <p:spPr>
            <a:xfrm>
              <a:off x="5349794" y="1654021"/>
              <a:ext cx="220402" cy="10845"/>
            </a:xfrm>
            <a:custGeom>
              <a:avLst/>
              <a:gdLst/>
              <a:ahLst/>
              <a:cxnLst/>
              <a:rect l="l" t="t" r="r" b="b"/>
              <a:pathLst>
                <a:path w="8434" h="415" extrusionOk="0">
                  <a:moveTo>
                    <a:pt x="1" y="1"/>
                  </a:moveTo>
                  <a:lnTo>
                    <a:pt x="1" y="414"/>
                  </a:lnTo>
                  <a:lnTo>
                    <a:pt x="8434" y="414"/>
                  </a:lnTo>
                  <a:lnTo>
                    <a:pt x="8434" y="1"/>
                  </a:ln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7" name="Google Shape;23737;p82"/>
            <p:cNvSpPr/>
            <p:nvPr/>
          </p:nvSpPr>
          <p:spPr>
            <a:xfrm>
              <a:off x="5349794" y="1659562"/>
              <a:ext cx="220402" cy="5305"/>
            </a:xfrm>
            <a:custGeom>
              <a:avLst/>
              <a:gdLst/>
              <a:ahLst/>
              <a:cxnLst/>
              <a:rect l="l" t="t" r="r" b="b"/>
              <a:pathLst>
                <a:path w="8434" h="203" extrusionOk="0">
                  <a:moveTo>
                    <a:pt x="1" y="0"/>
                  </a:moveTo>
                  <a:lnTo>
                    <a:pt x="1" y="202"/>
                  </a:lnTo>
                  <a:lnTo>
                    <a:pt x="8434" y="202"/>
                  </a:lnTo>
                  <a:lnTo>
                    <a:pt x="843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8" name="Google Shape;23738;p82"/>
            <p:cNvSpPr/>
            <p:nvPr/>
          </p:nvSpPr>
          <p:spPr>
            <a:xfrm>
              <a:off x="5447791" y="1779170"/>
              <a:ext cx="28432" cy="70636"/>
            </a:xfrm>
            <a:custGeom>
              <a:avLst/>
              <a:gdLst/>
              <a:ahLst/>
              <a:cxnLst/>
              <a:rect l="l" t="t" r="r" b="b"/>
              <a:pathLst>
                <a:path w="1088" h="2703" extrusionOk="0">
                  <a:moveTo>
                    <a:pt x="1" y="0"/>
                  </a:moveTo>
                  <a:lnTo>
                    <a:pt x="1" y="2703"/>
                  </a:lnTo>
                  <a:lnTo>
                    <a:pt x="1087" y="2703"/>
                  </a:lnTo>
                  <a:lnTo>
                    <a:pt x="108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39" name="Google Shape;23739;p82"/>
            <p:cNvSpPr/>
            <p:nvPr/>
          </p:nvSpPr>
          <p:spPr>
            <a:xfrm>
              <a:off x="5462112" y="1779170"/>
              <a:ext cx="14112" cy="70636"/>
            </a:xfrm>
            <a:custGeom>
              <a:avLst/>
              <a:gdLst/>
              <a:ahLst/>
              <a:cxnLst/>
              <a:rect l="l" t="t" r="r" b="b"/>
              <a:pathLst>
                <a:path w="540" h="2703" extrusionOk="0">
                  <a:moveTo>
                    <a:pt x="1" y="0"/>
                  </a:moveTo>
                  <a:lnTo>
                    <a:pt x="1" y="2703"/>
                  </a:lnTo>
                  <a:lnTo>
                    <a:pt x="539" y="2703"/>
                  </a:lnTo>
                  <a:lnTo>
                    <a:pt x="539"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0" name="Google Shape;23740;p82"/>
            <p:cNvSpPr/>
            <p:nvPr/>
          </p:nvSpPr>
          <p:spPr>
            <a:xfrm>
              <a:off x="5378958" y="1501251"/>
              <a:ext cx="166359" cy="249539"/>
            </a:xfrm>
            <a:custGeom>
              <a:avLst/>
              <a:gdLst/>
              <a:ahLst/>
              <a:cxnLst/>
              <a:rect l="l" t="t" r="r" b="b"/>
              <a:pathLst>
                <a:path w="6366" h="9549" extrusionOk="0">
                  <a:moveTo>
                    <a:pt x="1923" y="0"/>
                  </a:moveTo>
                  <a:cubicBezTo>
                    <a:pt x="856" y="0"/>
                    <a:pt x="0" y="866"/>
                    <a:pt x="0" y="1923"/>
                  </a:cubicBezTo>
                  <a:lnTo>
                    <a:pt x="0" y="7626"/>
                  </a:lnTo>
                  <a:cubicBezTo>
                    <a:pt x="0" y="8693"/>
                    <a:pt x="856" y="9549"/>
                    <a:pt x="1923" y="9549"/>
                  </a:cubicBezTo>
                  <a:lnTo>
                    <a:pt x="4433" y="9549"/>
                  </a:lnTo>
                  <a:cubicBezTo>
                    <a:pt x="5500" y="9549"/>
                    <a:pt x="6366" y="8693"/>
                    <a:pt x="6356" y="7626"/>
                  </a:cubicBezTo>
                  <a:lnTo>
                    <a:pt x="6356" y="1923"/>
                  </a:lnTo>
                  <a:cubicBezTo>
                    <a:pt x="6356" y="866"/>
                    <a:pt x="5500" y="0"/>
                    <a:pt x="4433" y="0"/>
                  </a:cubicBezTo>
                  <a:close/>
                </a:path>
              </a:pathLst>
            </a:custGeom>
            <a:solidFill>
              <a:srgbClr val="ED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1" name="Google Shape;23741;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2" name="Google Shape;23742;p82"/>
            <p:cNvSpPr/>
            <p:nvPr/>
          </p:nvSpPr>
          <p:spPr>
            <a:xfrm>
              <a:off x="5446798" y="1611060"/>
              <a:ext cx="30418" cy="30183"/>
            </a:xfrm>
            <a:custGeom>
              <a:avLst/>
              <a:gdLst/>
              <a:ahLst/>
              <a:cxnLst/>
              <a:rect l="l" t="t" r="r" b="b"/>
              <a:pathLst>
                <a:path w="1164" h="1155" extrusionOk="0">
                  <a:moveTo>
                    <a:pt x="587" y="0"/>
                  </a:moveTo>
                  <a:cubicBezTo>
                    <a:pt x="260" y="0"/>
                    <a:pt x="0" y="250"/>
                    <a:pt x="0" y="577"/>
                  </a:cubicBezTo>
                  <a:cubicBezTo>
                    <a:pt x="0" y="895"/>
                    <a:pt x="260" y="1154"/>
                    <a:pt x="587" y="1154"/>
                  </a:cubicBezTo>
                  <a:cubicBezTo>
                    <a:pt x="904" y="1154"/>
                    <a:pt x="1164" y="895"/>
                    <a:pt x="1164" y="577"/>
                  </a:cubicBezTo>
                  <a:cubicBezTo>
                    <a:pt x="1164" y="250"/>
                    <a:pt x="904" y="0"/>
                    <a:pt x="587"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3" name="Google Shape;23743;p82"/>
            <p:cNvSpPr/>
            <p:nvPr/>
          </p:nvSpPr>
          <p:spPr>
            <a:xfrm>
              <a:off x="5356092" y="1836975"/>
              <a:ext cx="212091" cy="24904"/>
            </a:xfrm>
            <a:custGeom>
              <a:avLst/>
              <a:gdLst/>
              <a:ahLst/>
              <a:cxnLst/>
              <a:rect l="l" t="t" r="r" b="b"/>
              <a:pathLst>
                <a:path w="8116" h="953" extrusionOk="0">
                  <a:moveTo>
                    <a:pt x="952" y="0"/>
                  </a:moveTo>
                  <a:cubicBezTo>
                    <a:pt x="423" y="0"/>
                    <a:pt x="0" y="423"/>
                    <a:pt x="0" y="952"/>
                  </a:cubicBezTo>
                  <a:lnTo>
                    <a:pt x="8116" y="952"/>
                  </a:lnTo>
                  <a:cubicBezTo>
                    <a:pt x="8116" y="423"/>
                    <a:pt x="7683" y="0"/>
                    <a:pt x="7154"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4" name="Google Shape;23744;p82"/>
            <p:cNvSpPr/>
            <p:nvPr/>
          </p:nvSpPr>
          <p:spPr>
            <a:xfrm>
              <a:off x="5339237" y="1637192"/>
              <a:ext cx="245541" cy="155332"/>
            </a:xfrm>
            <a:custGeom>
              <a:avLst/>
              <a:gdLst/>
              <a:ahLst/>
              <a:cxnLst/>
              <a:rect l="l" t="t" r="r" b="b"/>
              <a:pathLst>
                <a:path w="9396" h="5944" extrusionOk="0">
                  <a:moveTo>
                    <a:pt x="395" y="0"/>
                  </a:moveTo>
                  <a:cubicBezTo>
                    <a:pt x="174" y="0"/>
                    <a:pt x="1" y="183"/>
                    <a:pt x="1" y="404"/>
                  </a:cubicBezTo>
                  <a:lnTo>
                    <a:pt x="1" y="2549"/>
                  </a:lnTo>
                  <a:cubicBezTo>
                    <a:pt x="1" y="4424"/>
                    <a:pt x="1520" y="5943"/>
                    <a:pt x="3395" y="5943"/>
                  </a:cubicBezTo>
                  <a:lnTo>
                    <a:pt x="6001" y="5943"/>
                  </a:lnTo>
                  <a:cubicBezTo>
                    <a:pt x="7876" y="5943"/>
                    <a:pt x="9396" y="4424"/>
                    <a:pt x="9396" y="2549"/>
                  </a:cubicBezTo>
                  <a:lnTo>
                    <a:pt x="9396" y="404"/>
                  </a:lnTo>
                  <a:cubicBezTo>
                    <a:pt x="9396" y="183"/>
                    <a:pt x="9223" y="0"/>
                    <a:pt x="9001" y="0"/>
                  </a:cubicBezTo>
                  <a:cubicBezTo>
                    <a:pt x="8780" y="0"/>
                    <a:pt x="8597" y="183"/>
                    <a:pt x="8597" y="404"/>
                  </a:cubicBezTo>
                  <a:lnTo>
                    <a:pt x="8597" y="2549"/>
                  </a:lnTo>
                  <a:cubicBezTo>
                    <a:pt x="8597" y="3981"/>
                    <a:pt x="7434" y="5145"/>
                    <a:pt x="6001" y="5145"/>
                  </a:cubicBezTo>
                  <a:lnTo>
                    <a:pt x="3395" y="5145"/>
                  </a:lnTo>
                  <a:cubicBezTo>
                    <a:pt x="1962" y="5145"/>
                    <a:pt x="799" y="3981"/>
                    <a:pt x="799" y="2549"/>
                  </a:cubicBezTo>
                  <a:lnTo>
                    <a:pt x="799" y="404"/>
                  </a:lnTo>
                  <a:cubicBezTo>
                    <a:pt x="799" y="183"/>
                    <a:pt x="616" y="0"/>
                    <a:pt x="395"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5" name="Google Shape;23745;p82"/>
            <p:cNvSpPr/>
            <p:nvPr/>
          </p:nvSpPr>
          <p:spPr>
            <a:xfrm>
              <a:off x="5378697" y="1609544"/>
              <a:ext cx="56577" cy="10845"/>
            </a:xfrm>
            <a:custGeom>
              <a:avLst/>
              <a:gdLst/>
              <a:ahLst/>
              <a:cxnLst/>
              <a:rect l="l" t="t" r="r" b="b"/>
              <a:pathLst>
                <a:path w="2165" h="415" extrusionOk="0">
                  <a:moveTo>
                    <a:pt x="0" y="1"/>
                  </a:moveTo>
                  <a:lnTo>
                    <a:pt x="0" y="414"/>
                  </a:lnTo>
                  <a:lnTo>
                    <a:pt x="1914" y="414"/>
                  </a:lnTo>
                  <a:cubicBezTo>
                    <a:pt x="2164" y="395"/>
                    <a:pt x="2164" y="20"/>
                    <a:pt x="1914"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6" name="Google Shape;23746;p82"/>
            <p:cNvSpPr/>
            <p:nvPr/>
          </p:nvSpPr>
          <p:spPr>
            <a:xfrm>
              <a:off x="5378697" y="1631913"/>
              <a:ext cx="55296" cy="10819"/>
            </a:xfrm>
            <a:custGeom>
              <a:avLst/>
              <a:gdLst/>
              <a:ahLst/>
              <a:cxnLst/>
              <a:rect l="l" t="t" r="r" b="b"/>
              <a:pathLst>
                <a:path w="2116" h="414" extrusionOk="0">
                  <a:moveTo>
                    <a:pt x="0" y="0"/>
                  </a:moveTo>
                  <a:lnTo>
                    <a:pt x="0" y="414"/>
                  </a:lnTo>
                  <a:lnTo>
                    <a:pt x="1914" y="414"/>
                  </a:lnTo>
                  <a:cubicBezTo>
                    <a:pt x="2020" y="414"/>
                    <a:pt x="2116" y="318"/>
                    <a:pt x="2116" y="202"/>
                  </a:cubicBezTo>
                  <a:cubicBezTo>
                    <a:pt x="2116" y="87"/>
                    <a:pt x="2020" y="0"/>
                    <a:pt x="1914"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7" name="Google Shape;23747;p82"/>
            <p:cNvSpPr/>
            <p:nvPr/>
          </p:nvSpPr>
          <p:spPr>
            <a:xfrm>
              <a:off x="5378697" y="1654021"/>
              <a:ext cx="71394" cy="10845"/>
            </a:xfrm>
            <a:custGeom>
              <a:avLst/>
              <a:gdLst/>
              <a:ahLst/>
              <a:cxnLst/>
              <a:rect l="l" t="t" r="r" b="b"/>
              <a:pathLst>
                <a:path w="2732" h="415" extrusionOk="0">
                  <a:moveTo>
                    <a:pt x="0" y="1"/>
                  </a:moveTo>
                  <a:lnTo>
                    <a:pt x="0" y="414"/>
                  </a:lnTo>
                  <a:lnTo>
                    <a:pt x="2529" y="414"/>
                  </a:lnTo>
                  <a:cubicBezTo>
                    <a:pt x="2645" y="414"/>
                    <a:pt x="2731" y="328"/>
                    <a:pt x="2731" y="212"/>
                  </a:cubicBezTo>
                  <a:cubicBezTo>
                    <a:pt x="2731" y="97"/>
                    <a:pt x="2645" y="1"/>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8" name="Google Shape;23748;p82"/>
            <p:cNvSpPr/>
            <p:nvPr/>
          </p:nvSpPr>
          <p:spPr>
            <a:xfrm>
              <a:off x="5378697" y="156480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49" name="Google Shape;23749;p82"/>
            <p:cNvSpPr/>
            <p:nvPr/>
          </p:nvSpPr>
          <p:spPr>
            <a:xfrm>
              <a:off x="5378697" y="1587175"/>
              <a:ext cx="72648" cy="10845"/>
            </a:xfrm>
            <a:custGeom>
              <a:avLst/>
              <a:gdLst/>
              <a:ahLst/>
              <a:cxnLst/>
              <a:rect l="l" t="t" r="r" b="b"/>
              <a:pathLst>
                <a:path w="2780" h="415" extrusionOk="0">
                  <a:moveTo>
                    <a:pt x="0" y="1"/>
                  </a:moveTo>
                  <a:lnTo>
                    <a:pt x="0" y="414"/>
                  </a:lnTo>
                  <a:lnTo>
                    <a:pt x="2529" y="414"/>
                  </a:lnTo>
                  <a:cubicBezTo>
                    <a:pt x="2780" y="395"/>
                    <a:pt x="2780" y="20"/>
                    <a:pt x="252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0" name="Google Shape;23750;p82"/>
            <p:cNvSpPr/>
            <p:nvPr/>
          </p:nvSpPr>
          <p:spPr>
            <a:xfrm>
              <a:off x="5378697" y="1676391"/>
              <a:ext cx="71394" cy="10819"/>
            </a:xfrm>
            <a:custGeom>
              <a:avLst/>
              <a:gdLst/>
              <a:ahLst/>
              <a:cxnLst/>
              <a:rect l="l" t="t" r="r" b="b"/>
              <a:pathLst>
                <a:path w="2732" h="414" extrusionOk="0">
                  <a:moveTo>
                    <a:pt x="0" y="0"/>
                  </a:moveTo>
                  <a:lnTo>
                    <a:pt x="0" y="414"/>
                  </a:lnTo>
                  <a:lnTo>
                    <a:pt x="2529" y="414"/>
                  </a:lnTo>
                  <a:cubicBezTo>
                    <a:pt x="2645" y="414"/>
                    <a:pt x="2731" y="327"/>
                    <a:pt x="2731" y="212"/>
                  </a:cubicBezTo>
                  <a:cubicBezTo>
                    <a:pt x="2731" y="97"/>
                    <a:pt x="2645" y="0"/>
                    <a:pt x="252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1" name="Google Shape;23751;p82"/>
            <p:cNvSpPr/>
            <p:nvPr/>
          </p:nvSpPr>
          <p:spPr>
            <a:xfrm>
              <a:off x="5473923" y="1654257"/>
              <a:ext cx="71394" cy="10610"/>
            </a:xfrm>
            <a:custGeom>
              <a:avLst/>
              <a:gdLst/>
              <a:ahLst/>
              <a:cxnLst/>
              <a:rect l="l" t="t" r="r" b="b"/>
              <a:pathLst>
                <a:path w="2732" h="406" extrusionOk="0">
                  <a:moveTo>
                    <a:pt x="187" y="1"/>
                  </a:moveTo>
                  <a:cubicBezTo>
                    <a:pt x="80" y="1"/>
                    <a:pt x="1" y="93"/>
                    <a:pt x="1" y="203"/>
                  </a:cubicBezTo>
                  <a:cubicBezTo>
                    <a:pt x="1" y="319"/>
                    <a:pt x="87" y="405"/>
                    <a:pt x="203" y="405"/>
                  </a:cubicBezTo>
                  <a:lnTo>
                    <a:pt x="2732" y="405"/>
                  </a:lnTo>
                  <a:lnTo>
                    <a:pt x="2732" y="1"/>
                  </a:lnTo>
                  <a:lnTo>
                    <a:pt x="203" y="1"/>
                  </a:lnTo>
                  <a:cubicBezTo>
                    <a:pt x="198" y="1"/>
                    <a:pt x="192" y="1"/>
                    <a:pt x="18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2" name="Google Shape;23752;p82"/>
            <p:cNvSpPr/>
            <p:nvPr/>
          </p:nvSpPr>
          <p:spPr>
            <a:xfrm>
              <a:off x="5490021" y="1631913"/>
              <a:ext cx="55296" cy="10819"/>
            </a:xfrm>
            <a:custGeom>
              <a:avLst/>
              <a:gdLst/>
              <a:ahLst/>
              <a:cxnLst/>
              <a:rect l="l" t="t" r="r" b="b"/>
              <a:pathLst>
                <a:path w="2116" h="414" extrusionOk="0">
                  <a:moveTo>
                    <a:pt x="212" y="0"/>
                  </a:moveTo>
                  <a:cubicBezTo>
                    <a:pt x="97" y="0"/>
                    <a:pt x="0" y="87"/>
                    <a:pt x="0" y="202"/>
                  </a:cubicBezTo>
                  <a:cubicBezTo>
                    <a:pt x="0" y="318"/>
                    <a:pt x="97" y="414"/>
                    <a:pt x="212" y="414"/>
                  </a:cubicBezTo>
                  <a:lnTo>
                    <a:pt x="2116" y="414"/>
                  </a:lnTo>
                  <a:lnTo>
                    <a:pt x="2116"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3" name="Google Shape;23753;p82"/>
            <p:cNvSpPr/>
            <p:nvPr/>
          </p:nvSpPr>
          <p:spPr>
            <a:xfrm>
              <a:off x="5472669" y="1676391"/>
              <a:ext cx="72648" cy="10819"/>
            </a:xfrm>
            <a:custGeom>
              <a:avLst/>
              <a:gdLst/>
              <a:ahLst/>
              <a:cxnLst/>
              <a:rect l="l" t="t" r="r" b="b"/>
              <a:pathLst>
                <a:path w="2780" h="414" extrusionOk="0">
                  <a:moveTo>
                    <a:pt x="251" y="0"/>
                  </a:moveTo>
                  <a:cubicBezTo>
                    <a:pt x="1" y="20"/>
                    <a:pt x="1" y="395"/>
                    <a:pt x="251" y="414"/>
                  </a:cubicBezTo>
                  <a:lnTo>
                    <a:pt x="2780" y="414"/>
                  </a:lnTo>
                  <a:lnTo>
                    <a:pt x="2780"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4" name="Google Shape;23754;p82"/>
            <p:cNvSpPr/>
            <p:nvPr/>
          </p:nvSpPr>
          <p:spPr>
            <a:xfrm>
              <a:off x="5473923" y="1587175"/>
              <a:ext cx="71394" cy="10845"/>
            </a:xfrm>
            <a:custGeom>
              <a:avLst/>
              <a:gdLst/>
              <a:ahLst/>
              <a:cxnLst/>
              <a:rect l="l" t="t" r="r" b="b"/>
              <a:pathLst>
                <a:path w="2732" h="415" extrusionOk="0">
                  <a:moveTo>
                    <a:pt x="203" y="1"/>
                  </a:moveTo>
                  <a:cubicBezTo>
                    <a:pt x="87" y="1"/>
                    <a:pt x="1" y="97"/>
                    <a:pt x="1" y="203"/>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5" name="Google Shape;23755;p82"/>
            <p:cNvSpPr/>
            <p:nvPr/>
          </p:nvSpPr>
          <p:spPr>
            <a:xfrm>
              <a:off x="5473923" y="1564805"/>
              <a:ext cx="71394" cy="10845"/>
            </a:xfrm>
            <a:custGeom>
              <a:avLst/>
              <a:gdLst/>
              <a:ahLst/>
              <a:cxnLst/>
              <a:rect l="l" t="t" r="r" b="b"/>
              <a:pathLst>
                <a:path w="2732" h="415" extrusionOk="0">
                  <a:moveTo>
                    <a:pt x="203" y="1"/>
                  </a:moveTo>
                  <a:cubicBezTo>
                    <a:pt x="87" y="1"/>
                    <a:pt x="1" y="97"/>
                    <a:pt x="1" y="212"/>
                  </a:cubicBezTo>
                  <a:cubicBezTo>
                    <a:pt x="1" y="318"/>
                    <a:pt x="87" y="414"/>
                    <a:pt x="203" y="414"/>
                  </a:cubicBezTo>
                  <a:lnTo>
                    <a:pt x="2732" y="414"/>
                  </a:lnTo>
                  <a:lnTo>
                    <a:pt x="2732"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6" name="Google Shape;23756;p82"/>
            <p:cNvSpPr/>
            <p:nvPr/>
          </p:nvSpPr>
          <p:spPr>
            <a:xfrm>
              <a:off x="5490021" y="1609544"/>
              <a:ext cx="55296" cy="10845"/>
            </a:xfrm>
            <a:custGeom>
              <a:avLst/>
              <a:gdLst/>
              <a:ahLst/>
              <a:cxnLst/>
              <a:rect l="l" t="t" r="r" b="b"/>
              <a:pathLst>
                <a:path w="2116" h="415" extrusionOk="0">
                  <a:moveTo>
                    <a:pt x="212" y="1"/>
                  </a:moveTo>
                  <a:cubicBezTo>
                    <a:pt x="97" y="1"/>
                    <a:pt x="0" y="87"/>
                    <a:pt x="0" y="203"/>
                  </a:cubicBezTo>
                  <a:cubicBezTo>
                    <a:pt x="0" y="318"/>
                    <a:pt x="97" y="414"/>
                    <a:pt x="212" y="414"/>
                  </a:cubicBezTo>
                  <a:lnTo>
                    <a:pt x="2116" y="414"/>
                  </a:lnTo>
                  <a:lnTo>
                    <a:pt x="2116" y="1"/>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7" name="Google Shape;23757;p82"/>
            <p:cNvSpPr/>
            <p:nvPr/>
          </p:nvSpPr>
          <p:spPr>
            <a:xfrm>
              <a:off x="5490021" y="1501251"/>
              <a:ext cx="10819" cy="39852"/>
            </a:xfrm>
            <a:custGeom>
              <a:avLst/>
              <a:gdLst/>
              <a:ahLst/>
              <a:cxnLst/>
              <a:rect l="l" t="t" r="r" b="b"/>
              <a:pathLst>
                <a:path w="414" h="1525" extrusionOk="0">
                  <a:moveTo>
                    <a:pt x="0" y="0"/>
                  </a:moveTo>
                  <a:lnTo>
                    <a:pt x="0" y="1337"/>
                  </a:lnTo>
                  <a:cubicBezTo>
                    <a:pt x="10" y="1462"/>
                    <a:pt x="109" y="1524"/>
                    <a:pt x="207" y="1524"/>
                  </a:cubicBezTo>
                  <a:cubicBezTo>
                    <a:pt x="306" y="1524"/>
                    <a:pt x="404" y="1462"/>
                    <a:pt x="414" y="1337"/>
                  </a:cubicBezTo>
                  <a:lnTo>
                    <a:pt x="414" y="10"/>
                  </a:lnTo>
                  <a:cubicBezTo>
                    <a:pt x="337" y="0"/>
                    <a:pt x="260" y="0"/>
                    <a:pt x="18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8" name="Google Shape;23758;p82"/>
            <p:cNvSpPr/>
            <p:nvPr/>
          </p:nvSpPr>
          <p:spPr>
            <a:xfrm>
              <a:off x="5423435" y="1501251"/>
              <a:ext cx="10558" cy="39852"/>
            </a:xfrm>
            <a:custGeom>
              <a:avLst/>
              <a:gdLst/>
              <a:ahLst/>
              <a:cxnLst/>
              <a:rect l="l" t="t" r="r" b="b"/>
              <a:pathLst>
                <a:path w="404" h="1525" extrusionOk="0">
                  <a:moveTo>
                    <a:pt x="221" y="0"/>
                  </a:moveTo>
                  <a:cubicBezTo>
                    <a:pt x="144" y="0"/>
                    <a:pt x="67" y="0"/>
                    <a:pt x="0" y="10"/>
                  </a:cubicBezTo>
                  <a:lnTo>
                    <a:pt x="0" y="1337"/>
                  </a:lnTo>
                  <a:cubicBezTo>
                    <a:pt x="10" y="1462"/>
                    <a:pt x="106" y="1524"/>
                    <a:pt x="202" y="1524"/>
                  </a:cubicBezTo>
                  <a:cubicBezTo>
                    <a:pt x="298" y="1524"/>
                    <a:pt x="394" y="1462"/>
                    <a:pt x="404" y="1337"/>
                  </a:cubicBezTo>
                  <a:lnTo>
                    <a:pt x="40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59" name="Google Shape;23759;p82"/>
            <p:cNvSpPr/>
            <p:nvPr/>
          </p:nvSpPr>
          <p:spPr>
            <a:xfrm>
              <a:off x="5467652" y="1501251"/>
              <a:ext cx="10845" cy="40479"/>
            </a:xfrm>
            <a:custGeom>
              <a:avLst/>
              <a:gdLst/>
              <a:ahLst/>
              <a:cxnLst/>
              <a:rect l="l" t="t" r="r" b="b"/>
              <a:pathLst>
                <a:path w="415" h="1549" extrusionOk="0">
                  <a:moveTo>
                    <a:pt x="1" y="0"/>
                  </a:moveTo>
                  <a:lnTo>
                    <a:pt x="1" y="1337"/>
                  </a:lnTo>
                  <a:cubicBezTo>
                    <a:pt x="1" y="1452"/>
                    <a:pt x="97" y="1539"/>
                    <a:pt x="212" y="1548"/>
                  </a:cubicBezTo>
                  <a:cubicBezTo>
                    <a:pt x="327"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0" name="Google Shape;23760;p82"/>
            <p:cNvSpPr/>
            <p:nvPr/>
          </p:nvSpPr>
          <p:spPr>
            <a:xfrm>
              <a:off x="5490021" y="1501486"/>
              <a:ext cx="10819" cy="24904"/>
            </a:xfrm>
            <a:custGeom>
              <a:avLst/>
              <a:gdLst/>
              <a:ahLst/>
              <a:cxnLst/>
              <a:rect l="l" t="t" r="r" b="b"/>
              <a:pathLst>
                <a:path w="414" h="953" extrusionOk="0">
                  <a:moveTo>
                    <a:pt x="0" y="1"/>
                  </a:moveTo>
                  <a:lnTo>
                    <a:pt x="0" y="453"/>
                  </a:lnTo>
                  <a:cubicBezTo>
                    <a:pt x="164" y="597"/>
                    <a:pt x="298" y="760"/>
                    <a:pt x="414" y="953"/>
                  </a:cubicBez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1" name="Google Shape;23761;p82"/>
            <p:cNvSpPr/>
            <p:nvPr/>
          </p:nvSpPr>
          <p:spPr>
            <a:xfrm>
              <a:off x="5467652" y="1501251"/>
              <a:ext cx="10845" cy="4782"/>
            </a:xfrm>
            <a:custGeom>
              <a:avLst/>
              <a:gdLst/>
              <a:ahLst/>
              <a:cxnLst/>
              <a:rect l="l" t="t" r="r" b="b"/>
              <a:pathLst>
                <a:path w="415" h="183" extrusionOk="0">
                  <a:moveTo>
                    <a:pt x="1" y="0"/>
                  </a:moveTo>
                  <a:lnTo>
                    <a:pt x="1" y="39"/>
                  </a:lnTo>
                  <a:cubicBezTo>
                    <a:pt x="145" y="77"/>
                    <a:pt x="279" y="115"/>
                    <a:pt x="414" y="183"/>
                  </a:cubicBezTo>
                  <a:lnTo>
                    <a:pt x="414"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2" name="Google Shape;23762;p82"/>
            <p:cNvSpPr/>
            <p:nvPr/>
          </p:nvSpPr>
          <p:spPr>
            <a:xfrm>
              <a:off x="5445544" y="1501251"/>
              <a:ext cx="10819" cy="40479"/>
            </a:xfrm>
            <a:custGeom>
              <a:avLst/>
              <a:gdLst/>
              <a:ahLst/>
              <a:cxnLst/>
              <a:rect l="l" t="t" r="r" b="b"/>
              <a:pathLst>
                <a:path w="414" h="1549" extrusionOk="0">
                  <a:moveTo>
                    <a:pt x="0" y="0"/>
                  </a:moveTo>
                  <a:lnTo>
                    <a:pt x="0" y="1337"/>
                  </a:lnTo>
                  <a:cubicBezTo>
                    <a:pt x="0" y="1452"/>
                    <a:pt x="87" y="1539"/>
                    <a:pt x="202" y="1548"/>
                  </a:cubicBezTo>
                  <a:cubicBezTo>
                    <a:pt x="318" y="1548"/>
                    <a:pt x="414" y="1452"/>
                    <a:pt x="414" y="1337"/>
                  </a:cubicBezTo>
                  <a:lnTo>
                    <a:pt x="414"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3" name="Google Shape;23763;p82"/>
            <p:cNvSpPr/>
            <p:nvPr/>
          </p:nvSpPr>
          <p:spPr>
            <a:xfrm>
              <a:off x="5490021" y="1710572"/>
              <a:ext cx="10819" cy="40218"/>
            </a:xfrm>
            <a:custGeom>
              <a:avLst/>
              <a:gdLst/>
              <a:ahLst/>
              <a:cxnLst/>
              <a:rect l="l" t="t" r="r" b="b"/>
              <a:pathLst>
                <a:path w="414" h="1539" extrusionOk="0">
                  <a:moveTo>
                    <a:pt x="202" y="0"/>
                  </a:moveTo>
                  <a:cubicBezTo>
                    <a:pt x="87" y="0"/>
                    <a:pt x="0" y="87"/>
                    <a:pt x="0" y="202"/>
                  </a:cubicBezTo>
                  <a:lnTo>
                    <a:pt x="0" y="1539"/>
                  </a:lnTo>
                  <a:lnTo>
                    <a:pt x="183" y="1539"/>
                  </a:lnTo>
                  <a:cubicBezTo>
                    <a:pt x="260" y="1539"/>
                    <a:pt x="337" y="1539"/>
                    <a:pt x="404" y="1529"/>
                  </a:cubicBezTo>
                  <a:lnTo>
                    <a:pt x="404" y="202"/>
                  </a:lnTo>
                  <a:cubicBezTo>
                    <a:pt x="414" y="87"/>
                    <a:pt x="318" y="0"/>
                    <a:pt x="202"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4" name="Google Shape;23764;p82"/>
            <p:cNvSpPr/>
            <p:nvPr/>
          </p:nvSpPr>
          <p:spPr>
            <a:xfrm>
              <a:off x="5457094" y="1501251"/>
              <a:ext cx="88223" cy="249539"/>
            </a:xfrm>
            <a:custGeom>
              <a:avLst/>
              <a:gdLst/>
              <a:ahLst/>
              <a:cxnLst/>
              <a:rect l="l" t="t" r="r" b="b"/>
              <a:pathLst>
                <a:path w="3376" h="9549" extrusionOk="0">
                  <a:moveTo>
                    <a:pt x="1" y="0"/>
                  </a:moveTo>
                  <a:cubicBezTo>
                    <a:pt x="1068" y="0"/>
                    <a:pt x="1924" y="866"/>
                    <a:pt x="1924" y="1923"/>
                  </a:cubicBezTo>
                  <a:lnTo>
                    <a:pt x="1924" y="7626"/>
                  </a:lnTo>
                  <a:cubicBezTo>
                    <a:pt x="1924" y="8683"/>
                    <a:pt x="1068" y="9549"/>
                    <a:pt x="1" y="9549"/>
                  </a:cubicBezTo>
                  <a:lnTo>
                    <a:pt x="1443" y="9549"/>
                  </a:lnTo>
                  <a:cubicBezTo>
                    <a:pt x="2510" y="9549"/>
                    <a:pt x="3366" y="8683"/>
                    <a:pt x="3366" y="7626"/>
                  </a:cubicBezTo>
                  <a:lnTo>
                    <a:pt x="3366" y="1923"/>
                  </a:lnTo>
                  <a:cubicBezTo>
                    <a:pt x="3376" y="866"/>
                    <a:pt x="2510" y="0"/>
                    <a:pt x="1443"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5" name="Google Shape;23765;p82"/>
            <p:cNvSpPr/>
            <p:nvPr/>
          </p:nvSpPr>
          <p:spPr>
            <a:xfrm>
              <a:off x="5490021" y="1725886"/>
              <a:ext cx="10819" cy="24904"/>
            </a:xfrm>
            <a:custGeom>
              <a:avLst/>
              <a:gdLst/>
              <a:ahLst/>
              <a:cxnLst/>
              <a:rect l="l" t="t" r="r" b="b"/>
              <a:pathLst>
                <a:path w="414" h="953" extrusionOk="0">
                  <a:moveTo>
                    <a:pt x="414" y="1"/>
                  </a:moveTo>
                  <a:cubicBezTo>
                    <a:pt x="298" y="184"/>
                    <a:pt x="164" y="347"/>
                    <a:pt x="0" y="491"/>
                  </a:cubicBezTo>
                  <a:lnTo>
                    <a:pt x="0" y="953"/>
                  </a:lnTo>
                  <a:lnTo>
                    <a:pt x="414" y="953"/>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6" name="Google Shape;23766;p82"/>
            <p:cNvSpPr/>
            <p:nvPr/>
          </p:nvSpPr>
          <p:spPr>
            <a:xfrm>
              <a:off x="5423174" y="1710938"/>
              <a:ext cx="10819" cy="39852"/>
            </a:xfrm>
            <a:custGeom>
              <a:avLst/>
              <a:gdLst/>
              <a:ahLst/>
              <a:cxnLst/>
              <a:rect l="l" t="t" r="r" b="b"/>
              <a:pathLst>
                <a:path w="414" h="1525" extrusionOk="0">
                  <a:moveTo>
                    <a:pt x="211" y="1"/>
                  </a:moveTo>
                  <a:cubicBezTo>
                    <a:pt x="114" y="1"/>
                    <a:pt x="15" y="63"/>
                    <a:pt x="1" y="188"/>
                  </a:cubicBezTo>
                  <a:lnTo>
                    <a:pt x="1" y="1515"/>
                  </a:lnTo>
                  <a:cubicBezTo>
                    <a:pt x="77" y="1525"/>
                    <a:pt x="154" y="1525"/>
                    <a:pt x="231" y="1525"/>
                  </a:cubicBezTo>
                  <a:lnTo>
                    <a:pt x="414" y="1525"/>
                  </a:lnTo>
                  <a:lnTo>
                    <a:pt x="414" y="188"/>
                  </a:lnTo>
                  <a:cubicBezTo>
                    <a:pt x="404" y="63"/>
                    <a:pt x="308" y="1"/>
                    <a:pt x="211"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7" name="Google Shape;23767;p82"/>
            <p:cNvSpPr/>
            <p:nvPr/>
          </p:nvSpPr>
          <p:spPr>
            <a:xfrm>
              <a:off x="5445544" y="1710938"/>
              <a:ext cx="10819" cy="39852"/>
            </a:xfrm>
            <a:custGeom>
              <a:avLst/>
              <a:gdLst/>
              <a:ahLst/>
              <a:cxnLst/>
              <a:rect l="l" t="t" r="r" b="b"/>
              <a:pathLst>
                <a:path w="414" h="1525" extrusionOk="0">
                  <a:moveTo>
                    <a:pt x="207" y="1"/>
                  </a:moveTo>
                  <a:cubicBezTo>
                    <a:pt x="109" y="1"/>
                    <a:pt x="10" y="63"/>
                    <a:pt x="0" y="188"/>
                  </a:cubicBezTo>
                  <a:lnTo>
                    <a:pt x="0" y="1525"/>
                  </a:lnTo>
                  <a:lnTo>
                    <a:pt x="414" y="1525"/>
                  </a:lnTo>
                  <a:lnTo>
                    <a:pt x="414" y="188"/>
                  </a:lnTo>
                  <a:cubicBezTo>
                    <a:pt x="404" y="63"/>
                    <a:pt x="306" y="1"/>
                    <a:pt x="207"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8" name="Google Shape;23768;p82"/>
            <p:cNvSpPr/>
            <p:nvPr/>
          </p:nvSpPr>
          <p:spPr>
            <a:xfrm>
              <a:off x="5467652" y="1710546"/>
              <a:ext cx="10845" cy="40244"/>
            </a:xfrm>
            <a:custGeom>
              <a:avLst/>
              <a:gdLst/>
              <a:ahLst/>
              <a:cxnLst/>
              <a:rect l="l" t="t" r="r" b="b"/>
              <a:pathLst>
                <a:path w="415" h="1540" extrusionOk="0">
                  <a:moveTo>
                    <a:pt x="196" y="1"/>
                  </a:moveTo>
                  <a:cubicBezTo>
                    <a:pt x="88" y="1"/>
                    <a:pt x="1" y="93"/>
                    <a:pt x="1" y="203"/>
                  </a:cubicBezTo>
                  <a:lnTo>
                    <a:pt x="1" y="1540"/>
                  </a:lnTo>
                  <a:lnTo>
                    <a:pt x="414" y="1540"/>
                  </a:lnTo>
                  <a:lnTo>
                    <a:pt x="414" y="203"/>
                  </a:lnTo>
                  <a:cubicBezTo>
                    <a:pt x="414" y="88"/>
                    <a:pt x="327" y="1"/>
                    <a:pt x="212" y="1"/>
                  </a:cubicBezTo>
                  <a:cubicBezTo>
                    <a:pt x="207" y="1"/>
                    <a:pt x="201" y="1"/>
                    <a:pt x="19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69" name="Google Shape;23769;p82"/>
            <p:cNvSpPr/>
            <p:nvPr/>
          </p:nvSpPr>
          <p:spPr>
            <a:xfrm>
              <a:off x="5467652" y="1746243"/>
              <a:ext cx="10845" cy="4547"/>
            </a:xfrm>
            <a:custGeom>
              <a:avLst/>
              <a:gdLst/>
              <a:ahLst/>
              <a:cxnLst/>
              <a:rect l="l" t="t" r="r" b="b"/>
              <a:pathLst>
                <a:path w="415" h="174" extrusionOk="0">
                  <a:moveTo>
                    <a:pt x="414" y="1"/>
                  </a:moveTo>
                  <a:cubicBezTo>
                    <a:pt x="279" y="58"/>
                    <a:pt x="145" y="106"/>
                    <a:pt x="1" y="135"/>
                  </a:cubicBezTo>
                  <a:lnTo>
                    <a:pt x="1" y="174"/>
                  </a:lnTo>
                  <a:lnTo>
                    <a:pt x="414" y="174"/>
                  </a:lnTo>
                  <a:lnTo>
                    <a:pt x="414"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0" name="Google Shape;23770;p82"/>
            <p:cNvSpPr/>
            <p:nvPr/>
          </p:nvSpPr>
          <p:spPr>
            <a:xfrm>
              <a:off x="5507608" y="1609544"/>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1" name="Google Shape;23771;p82"/>
            <p:cNvSpPr/>
            <p:nvPr/>
          </p:nvSpPr>
          <p:spPr>
            <a:xfrm>
              <a:off x="5507608" y="1654021"/>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2" name="Google Shape;23772;p82"/>
            <p:cNvSpPr/>
            <p:nvPr/>
          </p:nvSpPr>
          <p:spPr>
            <a:xfrm>
              <a:off x="5507608" y="1631913"/>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3" name="Google Shape;23773;p82"/>
            <p:cNvSpPr/>
            <p:nvPr/>
          </p:nvSpPr>
          <p:spPr>
            <a:xfrm>
              <a:off x="5507608" y="1676391"/>
              <a:ext cx="37709" cy="10819"/>
            </a:xfrm>
            <a:custGeom>
              <a:avLst/>
              <a:gdLst/>
              <a:ahLst/>
              <a:cxnLst/>
              <a:rect l="l" t="t" r="r" b="b"/>
              <a:pathLst>
                <a:path w="1443" h="414" extrusionOk="0">
                  <a:moveTo>
                    <a:pt x="0" y="0"/>
                  </a:moveTo>
                  <a:lnTo>
                    <a:pt x="0" y="414"/>
                  </a:lnTo>
                  <a:lnTo>
                    <a:pt x="1443" y="414"/>
                  </a:lnTo>
                  <a:lnTo>
                    <a:pt x="1443" y="0"/>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4" name="Google Shape;23774;p82"/>
            <p:cNvSpPr/>
            <p:nvPr/>
          </p:nvSpPr>
          <p:spPr>
            <a:xfrm>
              <a:off x="5507608" y="156480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5" name="Google Shape;23775;p82"/>
            <p:cNvSpPr/>
            <p:nvPr/>
          </p:nvSpPr>
          <p:spPr>
            <a:xfrm>
              <a:off x="5507608" y="1587175"/>
              <a:ext cx="37709" cy="10845"/>
            </a:xfrm>
            <a:custGeom>
              <a:avLst/>
              <a:gdLst/>
              <a:ahLst/>
              <a:cxnLst/>
              <a:rect l="l" t="t" r="r" b="b"/>
              <a:pathLst>
                <a:path w="1443" h="415" extrusionOk="0">
                  <a:moveTo>
                    <a:pt x="0" y="1"/>
                  </a:moveTo>
                  <a:lnTo>
                    <a:pt x="0" y="414"/>
                  </a:lnTo>
                  <a:lnTo>
                    <a:pt x="1443" y="414"/>
                  </a:lnTo>
                  <a:lnTo>
                    <a:pt x="1443" y="1"/>
                  </a:lnTo>
                  <a:close/>
                </a:path>
              </a:pathLst>
            </a:custGeom>
            <a:solidFill>
              <a:srgbClr val="AABA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6" name="Google Shape;23776;p82"/>
            <p:cNvSpPr/>
            <p:nvPr/>
          </p:nvSpPr>
          <p:spPr>
            <a:xfrm>
              <a:off x="5462112" y="1637192"/>
              <a:ext cx="122666" cy="155332"/>
            </a:xfrm>
            <a:custGeom>
              <a:avLst/>
              <a:gdLst/>
              <a:ahLst/>
              <a:cxnLst/>
              <a:rect l="l" t="t" r="r" b="b"/>
              <a:pathLst>
                <a:path w="4694" h="5944" extrusionOk="0">
                  <a:moveTo>
                    <a:pt x="4299" y="0"/>
                  </a:moveTo>
                  <a:cubicBezTo>
                    <a:pt x="4078" y="0"/>
                    <a:pt x="3895" y="183"/>
                    <a:pt x="3895" y="404"/>
                  </a:cubicBezTo>
                  <a:lnTo>
                    <a:pt x="3895" y="2549"/>
                  </a:lnTo>
                  <a:cubicBezTo>
                    <a:pt x="3895" y="3981"/>
                    <a:pt x="2732" y="5145"/>
                    <a:pt x="1299" y="5145"/>
                  </a:cubicBezTo>
                  <a:lnTo>
                    <a:pt x="1" y="5145"/>
                  </a:lnTo>
                  <a:lnTo>
                    <a:pt x="1" y="5943"/>
                  </a:lnTo>
                  <a:lnTo>
                    <a:pt x="1299" y="5943"/>
                  </a:lnTo>
                  <a:cubicBezTo>
                    <a:pt x="3174" y="5943"/>
                    <a:pt x="4694" y="4424"/>
                    <a:pt x="4694" y="2549"/>
                  </a:cubicBezTo>
                  <a:lnTo>
                    <a:pt x="4694" y="404"/>
                  </a:lnTo>
                  <a:cubicBezTo>
                    <a:pt x="4694" y="183"/>
                    <a:pt x="4521" y="0"/>
                    <a:pt x="4299" y="0"/>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77" name="Google Shape;23777;p82"/>
            <p:cNvSpPr/>
            <p:nvPr/>
          </p:nvSpPr>
          <p:spPr>
            <a:xfrm>
              <a:off x="5462112" y="1836975"/>
              <a:ext cx="106072" cy="24904"/>
            </a:xfrm>
            <a:custGeom>
              <a:avLst/>
              <a:gdLst/>
              <a:ahLst/>
              <a:cxnLst/>
              <a:rect l="l" t="t" r="r" b="b"/>
              <a:pathLst>
                <a:path w="4059" h="953" extrusionOk="0">
                  <a:moveTo>
                    <a:pt x="1" y="0"/>
                  </a:moveTo>
                  <a:lnTo>
                    <a:pt x="1" y="952"/>
                  </a:lnTo>
                  <a:lnTo>
                    <a:pt x="4059" y="952"/>
                  </a:lnTo>
                  <a:cubicBezTo>
                    <a:pt x="4059" y="423"/>
                    <a:pt x="3626" y="0"/>
                    <a:pt x="3097" y="0"/>
                  </a:cubicBezTo>
                  <a:close/>
                </a:path>
              </a:pathLst>
            </a:custGeom>
            <a:solidFill>
              <a:srgbClr val="798F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78" name="Google Shape;23778;p82"/>
          <p:cNvGrpSpPr/>
          <p:nvPr/>
        </p:nvGrpSpPr>
        <p:grpSpPr>
          <a:xfrm>
            <a:off x="10612619" y="3298955"/>
            <a:ext cx="493904" cy="349235"/>
            <a:chOff x="7959464" y="2474216"/>
            <a:chExt cx="370428" cy="261926"/>
          </a:xfrm>
        </p:grpSpPr>
        <p:sp>
          <p:nvSpPr>
            <p:cNvPr id="23779" name="Google Shape;23779;p82"/>
            <p:cNvSpPr/>
            <p:nvPr/>
          </p:nvSpPr>
          <p:spPr>
            <a:xfrm>
              <a:off x="8125301" y="2474216"/>
              <a:ext cx="204591" cy="234252"/>
            </a:xfrm>
            <a:custGeom>
              <a:avLst/>
              <a:gdLst/>
              <a:ahLst/>
              <a:cxnLst/>
              <a:rect l="l" t="t" r="r" b="b"/>
              <a:pathLst>
                <a:path w="7829" h="8964" extrusionOk="0">
                  <a:moveTo>
                    <a:pt x="2748" y="0"/>
                  </a:moveTo>
                  <a:cubicBezTo>
                    <a:pt x="1947" y="0"/>
                    <a:pt x="1256" y="559"/>
                    <a:pt x="1078" y="1338"/>
                  </a:cubicBezTo>
                  <a:lnTo>
                    <a:pt x="962" y="1905"/>
                  </a:lnTo>
                  <a:cubicBezTo>
                    <a:pt x="885" y="2232"/>
                    <a:pt x="751" y="2540"/>
                    <a:pt x="558" y="2819"/>
                  </a:cubicBezTo>
                  <a:cubicBezTo>
                    <a:pt x="145" y="3396"/>
                    <a:pt x="1" y="4127"/>
                    <a:pt x="145" y="4819"/>
                  </a:cubicBezTo>
                  <a:lnTo>
                    <a:pt x="578" y="7242"/>
                  </a:lnTo>
                  <a:cubicBezTo>
                    <a:pt x="693" y="7886"/>
                    <a:pt x="1155" y="8415"/>
                    <a:pt x="1770" y="8627"/>
                  </a:cubicBezTo>
                  <a:lnTo>
                    <a:pt x="2126" y="8742"/>
                  </a:lnTo>
                  <a:lnTo>
                    <a:pt x="2491" y="8867"/>
                  </a:lnTo>
                  <a:cubicBezTo>
                    <a:pt x="2680" y="8932"/>
                    <a:pt x="2874" y="8963"/>
                    <a:pt x="3068" y="8963"/>
                  </a:cubicBezTo>
                  <a:cubicBezTo>
                    <a:pt x="3507" y="8963"/>
                    <a:pt x="3940" y="8802"/>
                    <a:pt x="4280" y="8502"/>
                  </a:cubicBezTo>
                  <a:lnTo>
                    <a:pt x="6097" y="6848"/>
                  </a:lnTo>
                  <a:cubicBezTo>
                    <a:pt x="6645" y="6386"/>
                    <a:pt x="6972" y="5723"/>
                    <a:pt x="7001" y="5011"/>
                  </a:cubicBezTo>
                  <a:cubicBezTo>
                    <a:pt x="7020" y="4675"/>
                    <a:pt x="7097" y="4348"/>
                    <a:pt x="7232" y="4050"/>
                  </a:cubicBezTo>
                  <a:lnTo>
                    <a:pt x="7472" y="3530"/>
                  </a:lnTo>
                  <a:cubicBezTo>
                    <a:pt x="7828" y="2780"/>
                    <a:pt x="7597" y="1886"/>
                    <a:pt x="6934" y="1405"/>
                  </a:cubicBezTo>
                  <a:cubicBezTo>
                    <a:pt x="5732" y="530"/>
                    <a:pt x="4289" y="40"/>
                    <a:pt x="2809" y="1"/>
                  </a:cubicBezTo>
                  <a:cubicBezTo>
                    <a:pt x="2788" y="1"/>
                    <a:pt x="2768" y="0"/>
                    <a:pt x="274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0" name="Google Shape;23780;p82"/>
            <p:cNvSpPr/>
            <p:nvPr/>
          </p:nvSpPr>
          <p:spPr>
            <a:xfrm>
              <a:off x="8142653" y="2500375"/>
              <a:ext cx="187239" cy="208093"/>
            </a:xfrm>
            <a:custGeom>
              <a:avLst/>
              <a:gdLst/>
              <a:ahLst/>
              <a:cxnLst/>
              <a:rect l="l" t="t" r="r" b="b"/>
              <a:pathLst>
                <a:path w="7165" h="7963" extrusionOk="0">
                  <a:moveTo>
                    <a:pt x="5654" y="0"/>
                  </a:moveTo>
                  <a:lnTo>
                    <a:pt x="5654" y="0"/>
                  </a:lnTo>
                  <a:cubicBezTo>
                    <a:pt x="5856" y="462"/>
                    <a:pt x="5856" y="981"/>
                    <a:pt x="5645" y="1433"/>
                  </a:cubicBezTo>
                  <a:lnTo>
                    <a:pt x="5404" y="1952"/>
                  </a:lnTo>
                  <a:cubicBezTo>
                    <a:pt x="5260" y="2251"/>
                    <a:pt x="5174" y="2587"/>
                    <a:pt x="5164" y="2924"/>
                  </a:cubicBezTo>
                  <a:cubicBezTo>
                    <a:pt x="5126" y="3635"/>
                    <a:pt x="4799" y="4299"/>
                    <a:pt x="4251" y="4760"/>
                  </a:cubicBezTo>
                  <a:lnTo>
                    <a:pt x="2433" y="6405"/>
                  </a:lnTo>
                  <a:cubicBezTo>
                    <a:pt x="2095" y="6709"/>
                    <a:pt x="1666" y="6868"/>
                    <a:pt x="1230" y="6868"/>
                  </a:cubicBezTo>
                  <a:cubicBezTo>
                    <a:pt x="1034" y="6868"/>
                    <a:pt x="836" y="6836"/>
                    <a:pt x="644" y="6770"/>
                  </a:cubicBezTo>
                  <a:lnTo>
                    <a:pt x="289" y="6655"/>
                  </a:lnTo>
                  <a:lnTo>
                    <a:pt x="0" y="6559"/>
                  </a:lnTo>
                  <a:lnTo>
                    <a:pt x="0" y="6559"/>
                  </a:lnTo>
                  <a:cubicBezTo>
                    <a:pt x="193" y="7059"/>
                    <a:pt x="596" y="7453"/>
                    <a:pt x="1106" y="7626"/>
                  </a:cubicBezTo>
                  <a:lnTo>
                    <a:pt x="1462" y="7751"/>
                  </a:lnTo>
                  <a:lnTo>
                    <a:pt x="1827" y="7866"/>
                  </a:lnTo>
                  <a:cubicBezTo>
                    <a:pt x="2016" y="7931"/>
                    <a:pt x="2210" y="7962"/>
                    <a:pt x="2404" y="7962"/>
                  </a:cubicBezTo>
                  <a:cubicBezTo>
                    <a:pt x="2842" y="7962"/>
                    <a:pt x="3273" y="7801"/>
                    <a:pt x="3606" y="7501"/>
                  </a:cubicBezTo>
                  <a:lnTo>
                    <a:pt x="5433" y="5847"/>
                  </a:lnTo>
                  <a:cubicBezTo>
                    <a:pt x="5972" y="5385"/>
                    <a:pt x="6299" y="4722"/>
                    <a:pt x="6337" y="4010"/>
                  </a:cubicBezTo>
                  <a:cubicBezTo>
                    <a:pt x="6356" y="3674"/>
                    <a:pt x="6433" y="3347"/>
                    <a:pt x="6578" y="3039"/>
                  </a:cubicBezTo>
                  <a:lnTo>
                    <a:pt x="6818" y="2520"/>
                  </a:lnTo>
                  <a:cubicBezTo>
                    <a:pt x="7164" y="1779"/>
                    <a:pt x="6933" y="885"/>
                    <a:pt x="6270" y="404"/>
                  </a:cubicBezTo>
                  <a:cubicBezTo>
                    <a:pt x="6068" y="260"/>
                    <a:pt x="5866" y="125"/>
                    <a:pt x="5654"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1" name="Google Shape;23781;p82"/>
            <p:cNvSpPr/>
            <p:nvPr/>
          </p:nvSpPr>
          <p:spPr>
            <a:xfrm>
              <a:off x="8159743" y="2625053"/>
              <a:ext cx="76411" cy="48998"/>
            </a:xfrm>
            <a:custGeom>
              <a:avLst/>
              <a:gdLst/>
              <a:ahLst/>
              <a:cxnLst/>
              <a:rect l="l" t="t" r="r" b="b"/>
              <a:pathLst>
                <a:path w="2924" h="1875" extrusionOk="0">
                  <a:moveTo>
                    <a:pt x="1343" y="1"/>
                  </a:moveTo>
                  <a:cubicBezTo>
                    <a:pt x="752" y="1"/>
                    <a:pt x="199" y="371"/>
                    <a:pt x="0" y="961"/>
                  </a:cubicBezTo>
                  <a:cubicBezTo>
                    <a:pt x="206" y="911"/>
                    <a:pt x="414" y="886"/>
                    <a:pt x="619" y="886"/>
                  </a:cubicBezTo>
                  <a:cubicBezTo>
                    <a:pt x="1364" y="886"/>
                    <a:pt x="2082" y="1205"/>
                    <a:pt x="2587" y="1778"/>
                  </a:cubicBezTo>
                  <a:lnTo>
                    <a:pt x="2673" y="1874"/>
                  </a:lnTo>
                  <a:cubicBezTo>
                    <a:pt x="2923" y="1134"/>
                    <a:pt x="2529" y="336"/>
                    <a:pt x="1798" y="76"/>
                  </a:cubicBezTo>
                  <a:cubicBezTo>
                    <a:pt x="1648" y="25"/>
                    <a:pt x="1494" y="1"/>
                    <a:pt x="134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2" name="Google Shape;23782;p82"/>
            <p:cNvSpPr/>
            <p:nvPr/>
          </p:nvSpPr>
          <p:spPr>
            <a:xfrm>
              <a:off x="8196433" y="2565157"/>
              <a:ext cx="38206" cy="52082"/>
            </a:xfrm>
            <a:custGeom>
              <a:avLst/>
              <a:gdLst/>
              <a:ahLst/>
              <a:cxnLst/>
              <a:rect l="l" t="t" r="r" b="b"/>
              <a:pathLst>
                <a:path w="1462" h="1993" extrusionOk="0">
                  <a:moveTo>
                    <a:pt x="1178" y="1"/>
                  </a:moveTo>
                  <a:cubicBezTo>
                    <a:pt x="1128" y="1"/>
                    <a:pt x="1075" y="21"/>
                    <a:pt x="1029" y="70"/>
                  </a:cubicBezTo>
                  <a:lnTo>
                    <a:pt x="212" y="1050"/>
                  </a:lnTo>
                  <a:cubicBezTo>
                    <a:pt x="0" y="1300"/>
                    <a:pt x="115" y="1685"/>
                    <a:pt x="423" y="1791"/>
                  </a:cubicBezTo>
                  <a:lnTo>
                    <a:pt x="962" y="1974"/>
                  </a:lnTo>
                  <a:cubicBezTo>
                    <a:pt x="981" y="1983"/>
                    <a:pt x="1010" y="1993"/>
                    <a:pt x="1029" y="1993"/>
                  </a:cubicBezTo>
                  <a:cubicBezTo>
                    <a:pt x="1269" y="1983"/>
                    <a:pt x="1317" y="1656"/>
                    <a:pt x="1096" y="1579"/>
                  </a:cubicBezTo>
                  <a:lnTo>
                    <a:pt x="558" y="1397"/>
                  </a:lnTo>
                  <a:cubicBezTo>
                    <a:pt x="529" y="1387"/>
                    <a:pt x="519" y="1349"/>
                    <a:pt x="539" y="1320"/>
                  </a:cubicBezTo>
                  <a:lnTo>
                    <a:pt x="1346" y="339"/>
                  </a:lnTo>
                  <a:cubicBezTo>
                    <a:pt x="1461" y="181"/>
                    <a:pt x="1329" y="1"/>
                    <a:pt x="1178"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3" name="Google Shape;23783;p82"/>
            <p:cNvSpPr/>
            <p:nvPr/>
          </p:nvSpPr>
          <p:spPr>
            <a:xfrm>
              <a:off x="8161259" y="2530427"/>
              <a:ext cx="55532" cy="22082"/>
            </a:xfrm>
            <a:custGeom>
              <a:avLst/>
              <a:gdLst/>
              <a:ahLst/>
              <a:cxnLst/>
              <a:rect l="l" t="t" r="r" b="b"/>
              <a:pathLst>
                <a:path w="2125" h="845" extrusionOk="0">
                  <a:moveTo>
                    <a:pt x="1083" y="1"/>
                  </a:moveTo>
                  <a:cubicBezTo>
                    <a:pt x="1041" y="1"/>
                    <a:pt x="997" y="2"/>
                    <a:pt x="952" y="4"/>
                  </a:cubicBezTo>
                  <a:cubicBezTo>
                    <a:pt x="711" y="14"/>
                    <a:pt x="461" y="52"/>
                    <a:pt x="231" y="120"/>
                  </a:cubicBezTo>
                  <a:cubicBezTo>
                    <a:pt x="1" y="199"/>
                    <a:pt x="80" y="531"/>
                    <a:pt x="289" y="531"/>
                  </a:cubicBezTo>
                  <a:cubicBezTo>
                    <a:pt x="307" y="531"/>
                    <a:pt x="326" y="529"/>
                    <a:pt x="346" y="524"/>
                  </a:cubicBezTo>
                  <a:cubicBezTo>
                    <a:pt x="558" y="466"/>
                    <a:pt x="769" y="427"/>
                    <a:pt x="981" y="418"/>
                  </a:cubicBezTo>
                  <a:cubicBezTo>
                    <a:pt x="1007" y="417"/>
                    <a:pt x="1034" y="416"/>
                    <a:pt x="1062" y="416"/>
                  </a:cubicBezTo>
                  <a:cubicBezTo>
                    <a:pt x="1285" y="416"/>
                    <a:pt x="1534" y="455"/>
                    <a:pt x="1654" y="601"/>
                  </a:cubicBezTo>
                  <a:cubicBezTo>
                    <a:pt x="1631" y="738"/>
                    <a:pt x="1741" y="845"/>
                    <a:pt x="1860" y="845"/>
                  </a:cubicBezTo>
                  <a:cubicBezTo>
                    <a:pt x="1891" y="845"/>
                    <a:pt x="1922" y="838"/>
                    <a:pt x="1952" y="822"/>
                  </a:cubicBezTo>
                  <a:cubicBezTo>
                    <a:pt x="2077" y="754"/>
                    <a:pt x="2125" y="601"/>
                    <a:pt x="2058" y="476"/>
                  </a:cubicBezTo>
                  <a:cubicBezTo>
                    <a:pt x="1950" y="251"/>
                    <a:pt x="1690" y="1"/>
                    <a:pt x="1083"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4" name="Google Shape;23784;p82"/>
            <p:cNvSpPr/>
            <p:nvPr/>
          </p:nvSpPr>
          <p:spPr>
            <a:xfrm>
              <a:off x="8246686" y="2553450"/>
              <a:ext cx="50880" cy="32352"/>
            </a:xfrm>
            <a:custGeom>
              <a:avLst/>
              <a:gdLst/>
              <a:ahLst/>
              <a:cxnLst/>
              <a:rect l="l" t="t" r="r" b="b"/>
              <a:pathLst>
                <a:path w="1947" h="1238" extrusionOk="0">
                  <a:moveTo>
                    <a:pt x="516" y="0"/>
                  </a:moveTo>
                  <a:cubicBezTo>
                    <a:pt x="386" y="0"/>
                    <a:pt x="278" y="32"/>
                    <a:pt x="193" y="75"/>
                  </a:cubicBezTo>
                  <a:cubicBezTo>
                    <a:pt x="58" y="133"/>
                    <a:pt x="0" y="287"/>
                    <a:pt x="68" y="412"/>
                  </a:cubicBezTo>
                  <a:cubicBezTo>
                    <a:pt x="103" y="493"/>
                    <a:pt x="178" y="534"/>
                    <a:pt x="254" y="534"/>
                  </a:cubicBezTo>
                  <a:cubicBezTo>
                    <a:pt x="322" y="534"/>
                    <a:pt x="392" y="500"/>
                    <a:pt x="433" y="431"/>
                  </a:cubicBezTo>
                  <a:cubicBezTo>
                    <a:pt x="461" y="424"/>
                    <a:pt x="489" y="421"/>
                    <a:pt x="518" y="421"/>
                  </a:cubicBezTo>
                  <a:cubicBezTo>
                    <a:pt x="885" y="421"/>
                    <a:pt x="1359" y="948"/>
                    <a:pt x="1520" y="1162"/>
                  </a:cubicBezTo>
                  <a:cubicBezTo>
                    <a:pt x="1565" y="1215"/>
                    <a:pt x="1620" y="1237"/>
                    <a:pt x="1673" y="1237"/>
                  </a:cubicBezTo>
                  <a:cubicBezTo>
                    <a:pt x="1815" y="1237"/>
                    <a:pt x="1947" y="1082"/>
                    <a:pt x="1856" y="922"/>
                  </a:cubicBezTo>
                  <a:cubicBezTo>
                    <a:pt x="1702" y="720"/>
                    <a:pt x="1539" y="537"/>
                    <a:pt x="1346" y="383"/>
                  </a:cubicBezTo>
                  <a:cubicBezTo>
                    <a:pt x="1014" y="93"/>
                    <a:pt x="735" y="0"/>
                    <a:pt x="516" y="0"/>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5" name="Google Shape;23785;p82"/>
            <p:cNvSpPr/>
            <p:nvPr/>
          </p:nvSpPr>
          <p:spPr>
            <a:xfrm>
              <a:off x="7959464" y="2502126"/>
              <a:ext cx="203311" cy="233990"/>
            </a:xfrm>
            <a:custGeom>
              <a:avLst/>
              <a:gdLst/>
              <a:ahLst/>
              <a:cxnLst/>
              <a:rect l="l" t="t" r="r" b="b"/>
              <a:pathLst>
                <a:path w="7780" h="8954" extrusionOk="0">
                  <a:moveTo>
                    <a:pt x="5023" y="0"/>
                  </a:moveTo>
                  <a:cubicBezTo>
                    <a:pt x="3574" y="0"/>
                    <a:pt x="2157" y="441"/>
                    <a:pt x="952" y="1251"/>
                  </a:cubicBezTo>
                  <a:cubicBezTo>
                    <a:pt x="269" y="1703"/>
                    <a:pt x="0" y="2587"/>
                    <a:pt x="327" y="3347"/>
                  </a:cubicBezTo>
                  <a:lnTo>
                    <a:pt x="548" y="3876"/>
                  </a:lnTo>
                  <a:cubicBezTo>
                    <a:pt x="683" y="4184"/>
                    <a:pt x="750" y="4520"/>
                    <a:pt x="760" y="4857"/>
                  </a:cubicBezTo>
                  <a:cubicBezTo>
                    <a:pt x="769" y="5568"/>
                    <a:pt x="1068" y="6242"/>
                    <a:pt x="1596" y="6722"/>
                  </a:cubicBezTo>
                  <a:lnTo>
                    <a:pt x="3356" y="8444"/>
                  </a:lnTo>
                  <a:cubicBezTo>
                    <a:pt x="3699" y="8773"/>
                    <a:pt x="4149" y="8954"/>
                    <a:pt x="4610" y="8954"/>
                  </a:cubicBezTo>
                  <a:cubicBezTo>
                    <a:pt x="4782" y="8954"/>
                    <a:pt x="4956" y="8929"/>
                    <a:pt x="5125" y="8876"/>
                  </a:cubicBezTo>
                  <a:lnTo>
                    <a:pt x="5491" y="8771"/>
                  </a:lnTo>
                  <a:lnTo>
                    <a:pt x="5847" y="8665"/>
                  </a:lnTo>
                  <a:cubicBezTo>
                    <a:pt x="6472" y="8472"/>
                    <a:pt x="6943" y="7963"/>
                    <a:pt x="7087" y="7328"/>
                  </a:cubicBezTo>
                  <a:lnTo>
                    <a:pt x="7606" y="4924"/>
                  </a:lnTo>
                  <a:cubicBezTo>
                    <a:pt x="7779" y="4232"/>
                    <a:pt x="7664" y="3501"/>
                    <a:pt x="7270" y="2905"/>
                  </a:cubicBezTo>
                  <a:cubicBezTo>
                    <a:pt x="7087" y="2616"/>
                    <a:pt x="6962" y="2299"/>
                    <a:pt x="6904" y="1972"/>
                  </a:cubicBezTo>
                  <a:lnTo>
                    <a:pt x="6799" y="1405"/>
                  </a:lnTo>
                  <a:cubicBezTo>
                    <a:pt x="6654" y="587"/>
                    <a:pt x="5943" y="1"/>
                    <a:pt x="5116" y="1"/>
                  </a:cubicBezTo>
                  <a:cubicBezTo>
                    <a:pt x="5085" y="0"/>
                    <a:pt x="5054" y="0"/>
                    <a:pt x="5023"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6" name="Google Shape;23786;p82"/>
            <p:cNvSpPr/>
            <p:nvPr/>
          </p:nvSpPr>
          <p:spPr>
            <a:xfrm>
              <a:off x="8061485" y="2502073"/>
              <a:ext cx="101290" cy="234069"/>
            </a:xfrm>
            <a:custGeom>
              <a:avLst/>
              <a:gdLst/>
              <a:ahLst/>
              <a:cxnLst/>
              <a:rect l="l" t="t" r="r" b="b"/>
              <a:pathLst>
                <a:path w="3876" h="8957" extrusionOk="0">
                  <a:moveTo>
                    <a:pt x="1048" y="0"/>
                  </a:moveTo>
                  <a:cubicBezTo>
                    <a:pt x="773" y="0"/>
                    <a:pt x="494" y="20"/>
                    <a:pt x="221" y="60"/>
                  </a:cubicBezTo>
                  <a:cubicBezTo>
                    <a:pt x="856" y="233"/>
                    <a:pt x="1337" y="753"/>
                    <a:pt x="1462" y="1407"/>
                  </a:cubicBezTo>
                  <a:lnTo>
                    <a:pt x="1558" y="1974"/>
                  </a:lnTo>
                  <a:cubicBezTo>
                    <a:pt x="1625" y="2301"/>
                    <a:pt x="1750" y="2618"/>
                    <a:pt x="1933" y="2907"/>
                  </a:cubicBezTo>
                  <a:cubicBezTo>
                    <a:pt x="2318" y="3503"/>
                    <a:pt x="2433" y="4234"/>
                    <a:pt x="2260" y="4926"/>
                  </a:cubicBezTo>
                  <a:lnTo>
                    <a:pt x="1741" y="7330"/>
                  </a:lnTo>
                  <a:cubicBezTo>
                    <a:pt x="1596" y="7965"/>
                    <a:pt x="1125" y="8474"/>
                    <a:pt x="500" y="8667"/>
                  </a:cubicBezTo>
                  <a:lnTo>
                    <a:pt x="135" y="8773"/>
                  </a:lnTo>
                  <a:lnTo>
                    <a:pt x="0" y="8821"/>
                  </a:lnTo>
                  <a:cubicBezTo>
                    <a:pt x="222" y="8909"/>
                    <a:pt x="457" y="8957"/>
                    <a:pt x="693" y="8957"/>
                  </a:cubicBezTo>
                  <a:cubicBezTo>
                    <a:pt x="867" y="8957"/>
                    <a:pt x="1041" y="8931"/>
                    <a:pt x="1212" y="8878"/>
                  </a:cubicBezTo>
                  <a:lnTo>
                    <a:pt x="1568" y="8773"/>
                  </a:lnTo>
                  <a:lnTo>
                    <a:pt x="1933" y="8667"/>
                  </a:lnTo>
                  <a:cubicBezTo>
                    <a:pt x="2558" y="8484"/>
                    <a:pt x="3039" y="7965"/>
                    <a:pt x="3183" y="7330"/>
                  </a:cubicBezTo>
                  <a:lnTo>
                    <a:pt x="3702" y="4926"/>
                  </a:lnTo>
                  <a:cubicBezTo>
                    <a:pt x="3875" y="4234"/>
                    <a:pt x="3750" y="3503"/>
                    <a:pt x="3366" y="2897"/>
                  </a:cubicBezTo>
                  <a:cubicBezTo>
                    <a:pt x="3183" y="2618"/>
                    <a:pt x="3058" y="2301"/>
                    <a:pt x="3000" y="1974"/>
                  </a:cubicBezTo>
                  <a:lnTo>
                    <a:pt x="2895" y="1407"/>
                  </a:lnTo>
                  <a:cubicBezTo>
                    <a:pt x="2750" y="589"/>
                    <a:pt x="2039" y="3"/>
                    <a:pt x="1212" y="3"/>
                  </a:cubicBezTo>
                  <a:cubicBezTo>
                    <a:pt x="1157" y="1"/>
                    <a:pt x="1103" y="0"/>
                    <a:pt x="1048"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7" name="Google Shape;23787;p82"/>
            <p:cNvSpPr/>
            <p:nvPr/>
          </p:nvSpPr>
          <p:spPr>
            <a:xfrm>
              <a:off x="8045388" y="2647370"/>
              <a:ext cx="76438" cy="47561"/>
            </a:xfrm>
            <a:custGeom>
              <a:avLst/>
              <a:gdLst/>
              <a:ahLst/>
              <a:cxnLst/>
              <a:rect l="l" t="t" r="r" b="b"/>
              <a:pathLst>
                <a:path w="2925" h="1820" extrusionOk="0">
                  <a:moveTo>
                    <a:pt x="2703" y="1"/>
                  </a:moveTo>
                  <a:lnTo>
                    <a:pt x="2616" y="97"/>
                  </a:lnTo>
                  <a:cubicBezTo>
                    <a:pt x="2110" y="625"/>
                    <a:pt x="1413" y="914"/>
                    <a:pt x="702" y="914"/>
                  </a:cubicBezTo>
                  <a:cubicBezTo>
                    <a:pt x="468" y="914"/>
                    <a:pt x="232" y="882"/>
                    <a:pt x="1" y="818"/>
                  </a:cubicBezTo>
                  <a:lnTo>
                    <a:pt x="1" y="818"/>
                  </a:lnTo>
                  <a:cubicBezTo>
                    <a:pt x="182" y="1425"/>
                    <a:pt x="745" y="1819"/>
                    <a:pt x="1356" y="1819"/>
                  </a:cubicBezTo>
                  <a:cubicBezTo>
                    <a:pt x="1490" y="1819"/>
                    <a:pt x="1626" y="1800"/>
                    <a:pt x="1761" y="1761"/>
                  </a:cubicBezTo>
                  <a:cubicBezTo>
                    <a:pt x="2501" y="1530"/>
                    <a:pt x="2924" y="751"/>
                    <a:pt x="2703" y="1"/>
                  </a:cubicBezTo>
                  <a:close/>
                </a:path>
              </a:pathLst>
            </a:custGeom>
            <a:solidFill>
              <a:srgbClr val="ACB8C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8" name="Google Shape;23788;p82"/>
            <p:cNvSpPr/>
            <p:nvPr/>
          </p:nvSpPr>
          <p:spPr>
            <a:xfrm>
              <a:off x="8055449" y="2591002"/>
              <a:ext cx="36246" cy="51376"/>
            </a:xfrm>
            <a:custGeom>
              <a:avLst/>
              <a:gdLst/>
              <a:ahLst/>
              <a:cxnLst/>
              <a:rect l="l" t="t" r="r" b="b"/>
              <a:pathLst>
                <a:path w="1387" h="1966" extrusionOk="0">
                  <a:moveTo>
                    <a:pt x="321" y="1"/>
                  </a:moveTo>
                  <a:cubicBezTo>
                    <a:pt x="223" y="1"/>
                    <a:pt x="125" y="64"/>
                    <a:pt x="116" y="196"/>
                  </a:cubicBezTo>
                  <a:lnTo>
                    <a:pt x="20" y="1465"/>
                  </a:lnTo>
                  <a:cubicBezTo>
                    <a:pt x="0" y="1735"/>
                    <a:pt x="212" y="1965"/>
                    <a:pt x="481" y="1965"/>
                  </a:cubicBezTo>
                  <a:cubicBezTo>
                    <a:pt x="529" y="1965"/>
                    <a:pt x="577" y="1956"/>
                    <a:pt x="616" y="1946"/>
                  </a:cubicBezTo>
                  <a:lnTo>
                    <a:pt x="1164" y="1783"/>
                  </a:lnTo>
                  <a:cubicBezTo>
                    <a:pt x="1387" y="1694"/>
                    <a:pt x="1312" y="1382"/>
                    <a:pt x="1102" y="1382"/>
                  </a:cubicBezTo>
                  <a:cubicBezTo>
                    <a:pt x="1085" y="1382"/>
                    <a:pt x="1067" y="1384"/>
                    <a:pt x="1049" y="1388"/>
                  </a:cubicBezTo>
                  <a:lnTo>
                    <a:pt x="500" y="1552"/>
                  </a:lnTo>
                  <a:cubicBezTo>
                    <a:pt x="462" y="1552"/>
                    <a:pt x="433" y="1533"/>
                    <a:pt x="433" y="1494"/>
                  </a:cubicBezTo>
                  <a:lnTo>
                    <a:pt x="529" y="225"/>
                  </a:lnTo>
                  <a:cubicBezTo>
                    <a:pt x="539" y="78"/>
                    <a:pt x="430" y="1"/>
                    <a:pt x="32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89" name="Google Shape;23789;p82"/>
            <p:cNvSpPr/>
            <p:nvPr/>
          </p:nvSpPr>
          <p:spPr>
            <a:xfrm>
              <a:off x="7988758" y="2585854"/>
              <a:ext cx="54643" cy="23859"/>
            </a:xfrm>
            <a:custGeom>
              <a:avLst/>
              <a:gdLst/>
              <a:ahLst/>
              <a:cxnLst/>
              <a:rect l="l" t="t" r="r" b="b"/>
              <a:pathLst>
                <a:path w="2091" h="913" extrusionOk="0">
                  <a:moveTo>
                    <a:pt x="1494" y="1"/>
                  </a:moveTo>
                  <a:cubicBezTo>
                    <a:pt x="819" y="1"/>
                    <a:pt x="191" y="484"/>
                    <a:pt x="158" y="508"/>
                  </a:cubicBezTo>
                  <a:cubicBezTo>
                    <a:pt x="1" y="650"/>
                    <a:pt x="127" y="882"/>
                    <a:pt x="294" y="882"/>
                  </a:cubicBezTo>
                  <a:cubicBezTo>
                    <a:pt x="331" y="882"/>
                    <a:pt x="370" y="871"/>
                    <a:pt x="408" y="845"/>
                  </a:cubicBezTo>
                  <a:cubicBezTo>
                    <a:pt x="552" y="730"/>
                    <a:pt x="716" y="643"/>
                    <a:pt x="879" y="566"/>
                  </a:cubicBezTo>
                  <a:cubicBezTo>
                    <a:pt x="1081" y="470"/>
                    <a:pt x="1312" y="422"/>
                    <a:pt x="1543" y="422"/>
                  </a:cubicBezTo>
                  <a:lnTo>
                    <a:pt x="1447" y="605"/>
                  </a:lnTo>
                  <a:cubicBezTo>
                    <a:pt x="1379" y="749"/>
                    <a:pt x="1475" y="912"/>
                    <a:pt x="1639" y="912"/>
                  </a:cubicBezTo>
                  <a:cubicBezTo>
                    <a:pt x="1716" y="912"/>
                    <a:pt x="1783" y="864"/>
                    <a:pt x="1822" y="797"/>
                  </a:cubicBezTo>
                  <a:lnTo>
                    <a:pt x="2014" y="412"/>
                  </a:lnTo>
                  <a:cubicBezTo>
                    <a:pt x="2091" y="268"/>
                    <a:pt x="2014" y="95"/>
                    <a:pt x="1870" y="57"/>
                  </a:cubicBezTo>
                  <a:cubicBezTo>
                    <a:pt x="1745" y="18"/>
                    <a:pt x="1619" y="1"/>
                    <a:pt x="1494"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0" name="Google Shape;23790;p82"/>
            <p:cNvSpPr/>
            <p:nvPr/>
          </p:nvSpPr>
          <p:spPr>
            <a:xfrm>
              <a:off x="8075309" y="2560349"/>
              <a:ext cx="53284" cy="31019"/>
            </a:xfrm>
            <a:custGeom>
              <a:avLst/>
              <a:gdLst/>
              <a:ahLst/>
              <a:cxnLst/>
              <a:rect l="l" t="t" r="r" b="b"/>
              <a:pathLst>
                <a:path w="2039" h="1187" extrusionOk="0">
                  <a:moveTo>
                    <a:pt x="1642" y="1"/>
                  </a:moveTo>
                  <a:cubicBezTo>
                    <a:pt x="1321" y="1"/>
                    <a:pt x="522" y="51"/>
                    <a:pt x="96" y="561"/>
                  </a:cubicBezTo>
                  <a:cubicBezTo>
                    <a:pt x="0" y="686"/>
                    <a:pt x="29" y="869"/>
                    <a:pt x="173" y="946"/>
                  </a:cubicBezTo>
                  <a:lnTo>
                    <a:pt x="548" y="1158"/>
                  </a:lnTo>
                  <a:cubicBezTo>
                    <a:pt x="577" y="1177"/>
                    <a:pt x="616" y="1186"/>
                    <a:pt x="644" y="1186"/>
                  </a:cubicBezTo>
                  <a:lnTo>
                    <a:pt x="654" y="1186"/>
                  </a:lnTo>
                  <a:cubicBezTo>
                    <a:pt x="866" y="1186"/>
                    <a:pt x="942" y="908"/>
                    <a:pt x="760" y="792"/>
                  </a:cubicBezTo>
                  <a:lnTo>
                    <a:pt x="567" y="696"/>
                  </a:lnTo>
                  <a:cubicBezTo>
                    <a:pt x="902" y="443"/>
                    <a:pt x="1420" y="415"/>
                    <a:pt x="1643" y="415"/>
                  </a:cubicBezTo>
                  <a:cubicBezTo>
                    <a:pt x="1708" y="415"/>
                    <a:pt x="1748" y="417"/>
                    <a:pt x="1750" y="417"/>
                  </a:cubicBezTo>
                  <a:cubicBezTo>
                    <a:pt x="2010" y="417"/>
                    <a:pt x="2039" y="42"/>
                    <a:pt x="1779" y="4"/>
                  </a:cubicBezTo>
                  <a:cubicBezTo>
                    <a:pt x="1770" y="4"/>
                    <a:pt x="1720" y="1"/>
                    <a:pt x="1642" y="1"/>
                  </a:cubicBezTo>
                  <a:close/>
                </a:path>
              </a:pathLst>
            </a:custGeom>
            <a:solidFill>
              <a:srgbClr val="C3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791" name="Google Shape;23791;p82"/>
          <p:cNvGrpSpPr/>
          <p:nvPr/>
        </p:nvGrpSpPr>
        <p:grpSpPr>
          <a:xfrm>
            <a:off x="10024917" y="3277213"/>
            <a:ext cx="480839" cy="392615"/>
            <a:chOff x="7518687" y="2457909"/>
            <a:chExt cx="360629" cy="294461"/>
          </a:xfrm>
        </p:grpSpPr>
        <p:sp>
          <p:nvSpPr>
            <p:cNvPr id="23792" name="Google Shape;23792;p82"/>
            <p:cNvSpPr/>
            <p:nvPr/>
          </p:nvSpPr>
          <p:spPr>
            <a:xfrm>
              <a:off x="7671222" y="2457909"/>
              <a:ext cx="55558" cy="265376"/>
            </a:xfrm>
            <a:custGeom>
              <a:avLst/>
              <a:gdLst/>
              <a:ahLst/>
              <a:cxnLst/>
              <a:rect l="l" t="t" r="r" b="b"/>
              <a:pathLst>
                <a:path w="2126" h="10155" extrusionOk="0">
                  <a:moveTo>
                    <a:pt x="1068" y="0"/>
                  </a:moveTo>
                  <a:cubicBezTo>
                    <a:pt x="1068" y="0"/>
                    <a:pt x="1" y="2433"/>
                    <a:pt x="1" y="4645"/>
                  </a:cubicBezTo>
                  <a:cubicBezTo>
                    <a:pt x="1" y="6866"/>
                    <a:pt x="1068" y="10155"/>
                    <a:pt x="1068" y="10155"/>
                  </a:cubicBezTo>
                  <a:cubicBezTo>
                    <a:pt x="1068" y="10155"/>
                    <a:pt x="2126" y="6866"/>
                    <a:pt x="2126" y="4645"/>
                  </a:cubicBezTo>
                  <a:cubicBezTo>
                    <a:pt x="2126" y="2433"/>
                    <a:pt x="1068" y="0"/>
                    <a:pt x="106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3" name="Google Shape;23793;p82"/>
            <p:cNvSpPr/>
            <p:nvPr/>
          </p:nvSpPr>
          <p:spPr>
            <a:xfrm>
              <a:off x="7699106" y="2457909"/>
              <a:ext cx="27674" cy="265376"/>
            </a:xfrm>
            <a:custGeom>
              <a:avLst/>
              <a:gdLst/>
              <a:ahLst/>
              <a:cxnLst/>
              <a:rect l="l" t="t" r="r" b="b"/>
              <a:pathLst>
                <a:path w="1059" h="10155" extrusionOk="0">
                  <a:moveTo>
                    <a:pt x="1" y="0"/>
                  </a:moveTo>
                  <a:lnTo>
                    <a:pt x="1" y="10155"/>
                  </a:lnTo>
                  <a:cubicBezTo>
                    <a:pt x="1" y="10155"/>
                    <a:pt x="1059" y="6866"/>
                    <a:pt x="1059" y="4645"/>
                  </a:cubicBezTo>
                  <a:cubicBezTo>
                    <a:pt x="1059" y="2433"/>
                    <a:pt x="1" y="0"/>
                    <a:pt x="1"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4" name="Google Shape;23794;p82"/>
            <p:cNvSpPr/>
            <p:nvPr/>
          </p:nvSpPr>
          <p:spPr>
            <a:xfrm>
              <a:off x="7694088" y="2574251"/>
              <a:ext cx="9826" cy="149034"/>
            </a:xfrm>
            <a:custGeom>
              <a:avLst/>
              <a:gdLst/>
              <a:ahLst/>
              <a:cxnLst/>
              <a:rect l="l" t="t" r="r" b="b"/>
              <a:pathLst>
                <a:path w="376" h="5703" extrusionOk="0">
                  <a:moveTo>
                    <a:pt x="193" y="1"/>
                  </a:moveTo>
                  <a:cubicBezTo>
                    <a:pt x="106" y="1"/>
                    <a:pt x="39" y="3270"/>
                    <a:pt x="1" y="5078"/>
                  </a:cubicBezTo>
                  <a:cubicBezTo>
                    <a:pt x="116" y="5472"/>
                    <a:pt x="193" y="5703"/>
                    <a:pt x="193" y="5703"/>
                  </a:cubicBezTo>
                  <a:cubicBezTo>
                    <a:pt x="193" y="5703"/>
                    <a:pt x="260" y="5462"/>
                    <a:pt x="376" y="5078"/>
                  </a:cubicBezTo>
                  <a:cubicBezTo>
                    <a:pt x="347" y="3270"/>
                    <a:pt x="270" y="1"/>
                    <a:pt x="193" y="1"/>
                  </a:cubicBezTo>
                  <a:close/>
                </a:path>
              </a:pathLst>
            </a:custGeom>
            <a:solidFill>
              <a:srgbClr val="AFC0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5" name="Google Shape;23795;p82"/>
            <p:cNvSpPr/>
            <p:nvPr/>
          </p:nvSpPr>
          <p:spPr>
            <a:xfrm>
              <a:off x="7554384" y="2551516"/>
              <a:ext cx="148014" cy="171769"/>
            </a:xfrm>
            <a:custGeom>
              <a:avLst/>
              <a:gdLst/>
              <a:ahLst/>
              <a:cxnLst/>
              <a:rect l="l" t="t" r="r" b="b"/>
              <a:pathLst>
                <a:path w="5664" h="6573" extrusionOk="0">
                  <a:moveTo>
                    <a:pt x="669" y="0"/>
                  </a:moveTo>
                  <a:cubicBezTo>
                    <a:pt x="446" y="0"/>
                    <a:pt x="222" y="20"/>
                    <a:pt x="0" y="63"/>
                  </a:cubicBezTo>
                  <a:cubicBezTo>
                    <a:pt x="846" y="899"/>
                    <a:pt x="856" y="1919"/>
                    <a:pt x="1885" y="2515"/>
                  </a:cubicBezTo>
                  <a:cubicBezTo>
                    <a:pt x="4270" y="3900"/>
                    <a:pt x="5116" y="5352"/>
                    <a:pt x="5539" y="6573"/>
                  </a:cubicBezTo>
                  <a:cubicBezTo>
                    <a:pt x="5664" y="4861"/>
                    <a:pt x="5020" y="2409"/>
                    <a:pt x="3760" y="1265"/>
                  </a:cubicBezTo>
                  <a:cubicBezTo>
                    <a:pt x="2940" y="525"/>
                    <a:pt x="1810" y="0"/>
                    <a:pt x="669" y="0"/>
                  </a:cubicBezTo>
                  <a:close/>
                </a:path>
              </a:pathLst>
            </a:custGeom>
            <a:solidFill>
              <a:srgbClr val="C7D2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6" name="Google Shape;23796;p82"/>
            <p:cNvSpPr/>
            <p:nvPr/>
          </p:nvSpPr>
          <p:spPr>
            <a:xfrm>
              <a:off x="7554384" y="2553136"/>
              <a:ext cx="148014" cy="170149"/>
            </a:xfrm>
            <a:custGeom>
              <a:avLst/>
              <a:gdLst/>
              <a:ahLst/>
              <a:cxnLst/>
              <a:rect l="l" t="t" r="r" b="b"/>
              <a:pathLst>
                <a:path w="5664" h="6511" extrusionOk="0">
                  <a:moveTo>
                    <a:pt x="0" y="1"/>
                  </a:moveTo>
                  <a:cubicBezTo>
                    <a:pt x="846" y="837"/>
                    <a:pt x="856" y="1857"/>
                    <a:pt x="1885" y="2453"/>
                  </a:cubicBezTo>
                  <a:cubicBezTo>
                    <a:pt x="4270" y="3838"/>
                    <a:pt x="5116" y="5299"/>
                    <a:pt x="5539" y="6511"/>
                  </a:cubicBezTo>
                  <a:cubicBezTo>
                    <a:pt x="5664" y="4799"/>
                    <a:pt x="2837" y="433"/>
                    <a:pt x="0" y="1"/>
                  </a:cubicBezTo>
                  <a:close/>
                </a:path>
              </a:pathLst>
            </a:custGeom>
            <a:solidFill>
              <a:srgbClr val="B3C2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7" name="Google Shape;23797;p82"/>
            <p:cNvSpPr/>
            <p:nvPr/>
          </p:nvSpPr>
          <p:spPr>
            <a:xfrm>
              <a:off x="7695604" y="2551516"/>
              <a:ext cx="148041" cy="171769"/>
            </a:xfrm>
            <a:custGeom>
              <a:avLst/>
              <a:gdLst/>
              <a:ahLst/>
              <a:cxnLst/>
              <a:rect l="l" t="t" r="r" b="b"/>
              <a:pathLst>
                <a:path w="5665" h="6573" extrusionOk="0">
                  <a:moveTo>
                    <a:pt x="4995" y="0"/>
                  </a:moveTo>
                  <a:cubicBezTo>
                    <a:pt x="3854" y="0"/>
                    <a:pt x="2725" y="525"/>
                    <a:pt x="1904" y="1265"/>
                  </a:cubicBezTo>
                  <a:cubicBezTo>
                    <a:pt x="645" y="2409"/>
                    <a:pt x="0" y="4861"/>
                    <a:pt x="135" y="6573"/>
                  </a:cubicBezTo>
                  <a:cubicBezTo>
                    <a:pt x="548" y="5352"/>
                    <a:pt x="1395" y="3900"/>
                    <a:pt x="3779" y="2515"/>
                  </a:cubicBezTo>
                  <a:cubicBezTo>
                    <a:pt x="4808" y="1919"/>
                    <a:pt x="4818" y="899"/>
                    <a:pt x="5664" y="63"/>
                  </a:cubicBezTo>
                  <a:cubicBezTo>
                    <a:pt x="5442" y="20"/>
                    <a:pt x="5219" y="0"/>
                    <a:pt x="4995"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8" name="Google Shape;23798;p82"/>
            <p:cNvSpPr/>
            <p:nvPr/>
          </p:nvSpPr>
          <p:spPr>
            <a:xfrm>
              <a:off x="7695604" y="2553136"/>
              <a:ext cx="148041" cy="170149"/>
            </a:xfrm>
            <a:custGeom>
              <a:avLst/>
              <a:gdLst/>
              <a:ahLst/>
              <a:cxnLst/>
              <a:rect l="l" t="t" r="r" b="b"/>
              <a:pathLst>
                <a:path w="5665" h="6511" extrusionOk="0">
                  <a:moveTo>
                    <a:pt x="5664" y="1"/>
                  </a:moveTo>
                  <a:lnTo>
                    <a:pt x="5664" y="1"/>
                  </a:lnTo>
                  <a:cubicBezTo>
                    <a:pt x="2472" y="962"/>
                    <a:pt x="0" y="4799"/>
                    <a:pt x="135" y="6511"/>
                  </a:cubicBezTo>
                  <a:cubicBezTo>
                    <a:pt x="548" y="5299"/>
                    <a:pt x="1395" y="3838"/>
                    <a:pt x="3779" y="2453"/>
                  </a:cubicBezTo>
                  <a:cubicBezTo>
                    <a:pt x="4808" y="1857"/>
                    <a:pt x="4818" y="837"/>
                    <a:pt x="5664"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799" name="Google Shape;23799;p82"/>
            <p:cNvSpPr/>
            <p:nvPr/>
          </p:nvSpPr>
          <p:spPr>
            <a:xfrm>
              <a:off x="7518687" y="2588833"/>
              <a:ext cx="180445" cy="148772"/>
            </a:xfrm>
            <a:custGeom>
              <a:avLst/>
              <a:gdLst/>
              <a:ahLst/>
              <a:cxnLst/>
              <a:rect l="l" t="t" r="r" b="b"/>
              <a:pathLst>
                <a:path w="6905" h="5693" extrusionOk="0">
                  <a:moveTo>
                    <a:pt x="1" y="0"/>
                  </a:moveTo>
                  <a:lnTo>
                    <a:pt x="1" y="0"/>
                  </a:lnTo>
                  <a:cubicBezTo>
                    <a:pt x="1" y="0"/>
                    <a:pt x="106" y="1577"/>
                    <a:pt x="722" y="2270"/>
                  </a:cubicBezTo>
                  <a:cubicBezTo>
                    <a:pt x="722" y="2270"/>
                    <a:pt x="713" y="2269"/>
                    <a:pt x="698" y="2269"/>
                  </a:cubicBezTo>
                  <a:cubicBezTo>
                    <a:pt x="582" y="2269"/>
                    <a:pt x="94" y="2284"/>
                    <a:pt x="145" y="2539"/>
                  </a:cubicBezTo>
                  <a:cubicBezTo>
                    <a:pt x="193" y="2808"/>
                    <a:pt x="1106" y="3539"/>
                    <a:pt x="1193" y="3808"/>
                  </a:cubicBezTo>
                  <a:cubicBezTo>
                    <a:pt x="1193" y="3808"/>
                    <a:pt x="568" y="3943"/>
                    <a:pt x="722" y="4212"/>
                  </a:cubicBezTo>
                  <a:cubicBezTo>
                    <a:pt x="914" y="4558"/>
                    <a:pt x="1174" y="4866"/>
                    <a:pt x="1481" y="5116"/>
                  </a:cubicBezTo>
                  <a:cubicBezTo>
                    <a:pt x="1924" y="5471"/>
                    <a:pt x="2496" y="5692"/>
                    <a:pt x="3235" y="5692"/>
                  </a:cubicBezTo>
                  <a:cubicBezTo>
                    <a:pt x="3717" y="5692"/>
                    <a:pt x="4271" y="5598"/>
                    <a:pt x="4905" y="5385"/>
                  </a:cubicBezTo>
                  <a:cubicBezTo>
                    <a:pt x="5113" y="5313"/>
                    <a:pt x="5568" y="5294"/>
                    <a:pt x="5992" y="5294"/>
                  </a:cubicBezTo>
                  <a:cubicBezTo>
                    <a:pt x="6468" y="5294"/>
                    <a:pt x="6905" y="5318"/>
                    <a:pt x="6905" y="5318"/>
                  </a:cubicBezTo>
                  <a:cubicBezTo>
                    <a:pt x="6905" y="5318"/>
                    <a:pt x="6039" y="2260"/>
                    <a:pt x="3559" y="1741"/>
                  </a:cubicBezTo>
                  <a:lnTo>
                    <a:pt x="2049" y="1510"/>
                  </a:lnTo>
                  <a:cubicBezTo>
                    <a:pt x="1578" y="1423"/>
                    <a:pt x="1135" y="1183"/>
                    <a:pt x="808" y="837"/>
                  </a:cubicBezTo>
                  <a:lnTo>
                    <a:pt x="1"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0" name="Google Shape;23800;p82"/>
            <p:cNvSpPr/>
            <p:nvPr/>
          </p:nvSpPr>
          <p:spPr>
            <a:xfrm>
              <a:off x="7518687" y="2588833"/>
              <a:ext cx="180445" cy="138973"/>
            </a:xfrm>
            <a:custGeom>
              <a:avLst/>
              <a:gdLst/>
              <a:ahLst/>
              <a:cxnLst/>
              <a:rect l="l" t="t" r="r" b="b"/>
              <a:pathLst>
                <a:path w="6905" h="5318" extrusionOk="0">
                  <a:moveTo>
                    <a:pt x="1" y="0"/>
                  </a:moveTo>
                  <a:cubicBezTo>
                    <a:pt x="279" y="1760"/>
                    <a:pt x="2501" y="2135"/>
                    <a:pt x="2501" y="2135"/>
                  </a:cubicBezTo>
                  <a:cubicBezTo>
                    <a:pt x="4712" y="2597"/>
                    <a:pt x="5347" y="4837"/>
                    <a:pt x="5482" y="5308"/>
                  </a:cubicBezTo>
                  <a:cubicBezTo>
                    <a:pt x="5658" y="5297"/>
                    <a:pt x="5849" y="5293"/>
                    <a:pt x="6033" y="5293"/>
                  </a:cubicBezTo>
                  <a:cubicBezTo>
                    <a:pt x="6493" y="5293"/>
                    <a:pt x="6905" y="5318"/>
                    <a:pt x="6905" y="5318"/>
                  </a:cubicBezTo>
                  <a:cubicBezTo>
                    <a:pt x="6905" y="5318"/>
                    <a:pt x="6857" y="5174"/>
                    <a:pt x="6770" y="4933"/>
                  </a:cubicBezTo>
                  <a:lnTo>
                    <a:pt x="6732" y="4827"/>
                  </a:lnTo>
                  <a:cubicBezTo>
                    <a:pt x="6501" y="4270"/>
                    <a:pt x="6203" y="3731"/>
                    <a:pt x="5828" y="3250"/>
                  </a:cubicBezTo>
                  <a:cubicBezTo>
                    <a:pt x="5751" y="3154"/>
                    <a:pt x="5664" y="3049"/>
                    <a:pt x="5578" y="2943"/>
                  </a:cubicBezTo>
                  <a:cubicBezTo>
                    <a:pt x="5414" y="2770"/>
                    <a:pt x="5232" y="2597"/>
                    <a:pt x="5049" y="2452"/>
                  </a:cubicBezTo>
                  <a:cubicBezTo>
                    <a:pt x="4905" y="2337"/>
                    <a:pt x="4761" y="2241"/>
                    <a:pt x="4607" y="2145"/>
                  </a:cubicBezTo>
                  <a:cubicBezTo>
                    <a:pt x="4549" y="2106"/>
                    <a:pt x="4482" y="2077"/>
                    <a:pt x="4414" y="2039"/>
                  </a:cubicBezTo>
                  <a:cubicBezTo>
                    <a:pt x="4145" y="1904"/>
                    <a:pt x="3857" y="1798"/>
                    <a:pt x="3559" y="1741"/>
                  </a:cubicBezTo>
                  <a:lnTo>
                    <a:pt x="2049" y="1510"/>
                  </a:lnTo>
                  <a:cubicBezTo>
                    <a:pt x="1991" y="1500"/>
                    <a:pt x="1933" y="1491"/>
                    <a:pt x="1885" y="1471"/>
                  </a:cubicBezTo>
                  <a:cubicBezTo>
                    <a:pt x="1472" y="1366"/>
                    <a:pt x="1106" y="1145"/>
                    <a:pt x="818" y="837"/>
                  </a:cubicBezTo>
                  <a:lnTo>
                    <a:pt x="1"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1" name="Google Shape;23801;p82"/>
            <p:cNvSpPr/>
            <p:nvPr/>
          </p:nvSpPr>
          <p:spPr>
            <a:xfrm>
              <a:off x="7699106" y="2588833"/>
              <a:ext cx="180210" cy="148772"/>
            </a:xfrm>
            <a:custGeom>
              <a:avLst/>
              <a:gdLst/>
              <a:ahLst/>
              <a:cxnLst/>
              <a:rect l="l" t="t" r="r" b="b"/>
              <a:pathLst>
                <a:path w="6896" h="5693" extrusionOk="0">
                  <a:moveTo>
                    <a:pt x="6896" y="0"/>
                  </a:moveTo>
                  <a:lnTo>
                    <a:pt x="6088" y="837"/>
                  </a:lnTo>
                  <a:cubicBezTo>
                    <a:pt x="5761" y="1183"/>
                    <a:pt x="5328" y="1423"/>
                    <a:pt x="4857" y="1510"/>
                  </a:cubicBezTo>
                  <a:lnTo>
                    <a:pt x="3338" y="1741"/>
                  </a:lnTo>
                  <a:cubicBezTo>
                    <a:pt x="866" y="2260"/>
                    <a:pt x="1" y="5318"/>
                    <a:pt x="1" y="5318"/>
                  </a:cubicBezTo>
                  <a:cubicBezTo>
                    <a:pt x="1" y="5318"/>
                    <a:pt x="435" y="5294"/>
                    <a:pt x="909" y="5294"/>
                  </a:cubicBezTo>
                  <a:cubicBezTo>
                    <a:pt x="1330" y="5294"/>
                    <a:pt x="1783" y="5313"/>
                    <a:pt x="1991" y="5385"/>
                  </a:cubicBezTo>
                  <a:cubicBezTo>
                    <a:pt x="2626" y="5598"/>
                    <a:pt x="3179" y="5692"/>
                    <a:pt x="3662" y="5692"/>
                  </a:cubicBezTo>
                  <a:cubicBezTo>
                    <a:pt x="4402" y="5692"/>
                    <a:pt x="4976" y="5471"/>
                    <a:pt x="5424" y="5116"/>
                  </a:cubicBezTo>
                  <a:cubicBezTo>
                    <a:pt x="5732" y="4866"/>
                    <a:pt x="5982" y="4558"/>
                    <a:pt x="6174" y="4212"/>
                  </a:cubicBezTo>
                  <a:cubicBezTo>
                    <a:pt x="6328" y="3943"/>
                    <a:pt x="5703" y="3808"/>
                    <a:pt x="5703" y="3808"/>
                  </a:cubicBezTo>
                  <a:cubicBezTo>
                    <a:pt x="5790" y="3539"/>
                    <a:pt x="6703" y="2808"/>
                    <a:pt x="6751" y="2539"/>
                  </a:cubicBezTo>
                  <a:cubicBezTo>
                    <a:pt x="6802" y="2284"/>
                    <a:pt x="6314" y="2269"/>
                    <a:pt x="6199" y="2269"/>
                  </a:cubicBezTo>
                  <a:cubicBezTo>
                    <a:pt x="6183" y="2269"/>
                    <a:pt x="6174" y="2270"/>
                    <a:pt x="6174" y="2270"/>
                  </a:cubicBezTo>
                  <a:cubicBezTo>
                    <a:pt x="6790" y="1577"/>
                    <a:pt x="6896" y="0"/>
                    <a:pt x="6896"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2" name="Google Shape;23802;p82"/>
            <p:cNvSpPr/>
            <p:nvPr/>
          </p:nvSpPr>
          <p:spPr>
            <a:xfrm>
              <a:off x="7773244" y="2588833"/>
              <a:ext cx="106072" cy="148720"/>
            </a:xfrm>
            <a:custGeom>
              <a:avLst/>
              <a:gdLst/>
              <a:ahLst/>
              <a:cxnLst/>
              <a:rect l="l" t="t" r="r" b="b"/>
              <a:pathLst>
                <a:path w="4059" h="5691" extrusionOk="0">
                  <a:moveTo>
                    <a:pt x="4059" y="0"/>
                  </a:moveTo>
                  <a:lnTo>
                    <a:pt x="3251" y="837"/>
                  </a:lnTo>
                  <a:cubicBezTo>
                    <a:pt x="3049" y="1039"/>
                    <a:pt x="2828" y="1202"/>
                    <a:pt x="2578" y="1327"/>
                  </a:cubicBezTo>
                  <a:cubicBezTo>
                    <a:pt x="2568" y="2154"/>
                    <a:pt x="2510" y="3779"/>
                    <a:pt x="953" y="5116"/>
                  </a:cubicBezTo>
                  <a:cubicBezTo>
                    <a:pt x="683" y="5356"/>
                    <a:pt x="356" y="5520"/>
                    <a:pt x="1" y="5606"/>
                  </a:cubicBezTo>
                  <a:cubicBezTo>
                    <a:pt x="300" y="5664"/>
                    <a:pt x="578" y="5691"/>
                    <a:pt x="835" y="5691"/>
                  </a:cubicBezTo>
                  <a:cubicBezTo>
                    <a:pt x="1569" y="5691"/>
                    <a:pt x="2136" y="5472"/>
                    <a:pt x="2578" y="5116"/>
                  </a:cubicBezTo>
                  <a:cubicBezTo>
                    <a:pt x="2885" y="4866"/>
                    <a:pt x="3145" y="4558"/>
                    <a:pt x="3337" y="4212"/>
                  </a:cubicBezTo>
                  <a:cubicBezTo>
                    <a:pt x="3491" y="3943"/>
                    <a:pt x="2866" y="3808"/>
                    <a:pt x="2866" y="3808"/>
                  </a:cubicBezTo>
                  <a:cubicBezTo>
                    <a:pt x="2953" y="3539"/>
                    <a:pt x="3866" y="2808"/>
                    <a:pt x="3914" y="2539"/>
                  </a:cubicBezTo>
                  <a:cubicBezTo>
                    <a:pt x="3965" y="2284"/>
                    <a:pt x="3477" y="2269"/>
                    <a:pt x="3362" y="2269"/>
                  </a:cubicBezTo>
                  <a:cubicBezTo>
                    <a:pt x="3346" y="2269"/>
                    <a:pt x="3337" y="2270"/>
                    <a:pt x="3337" y="2270"/>
                  </a:cubicBezTo>
                  <a:cubicBezTo>
                    <a:pt x="3953" y="1577"/>
                    <a:pt x="4059" y="0"/>
                    <a:pt x="405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3" name="Google Shape;23803;p82"/>
            <p:cNvSpPr/>
            <p:nvPr/>
          </p:nvSpPr>
          <p:spPr>
            <a:xfrm>
              <a:off x="7693592" y="2625732"/>
              <a:ext cx="51298" cy="103093"/>
            </a:xfrm>
            <a:custGeom>
              <a:avLst/>
              <a:gdLst/>
              <a:ahLst/>
              <a:cxnLst/>
              <a:rect l="l" t="t" r="r" b="b"/>
              <a:pathLst>
                <a:path w="1963" h="3945" extrusionOk="0">
                  <a:moveTo>
                    <a:pt x="1861" y="0"/>
                  </a:moveTo>
                  <a:cubicBezTo>
                    <a:pt x="1727" y="0"/>
                    <a:pt x="0" y="2198"/>
                    <a:pt x="0" y="3733"/>
                  </a:cubicBezTo>
                  <a:cubicBezTo>
                    <a:pt x="0" y="3848"/>
                    <a:pt x="97" y="3944"/>
                    <a:pt x="212" y="3944"/>
                  </a:cubicBezTo>
                  <a:cubicBezTo>
                    <a:pt x="318" y="3944"/>
                    <a:pt x="414" y="3848"/>
                    <a:pt x="414" y="3733"/>
                  </a:cubicBezTo>
                  <a:cubicBezTo>
                    <a:pt x="414" y="2310"/>
                    <a:pt x="1962" y="69"/>
                    <a:pt x="1866" y="2"/>
                  </a:cubicBezTo>
                  <a:cubicBezTo>
                    <a:pt x="1865" y="1"/>
                    <a:pt x="1863" y="0"/>
                    <a:pt x="1861" y="0"/>
                  </a:cubicBezTo>
                  <a:close/>
                </a:path>
              </a:pathLst>
            </a:custGeom>
            <a:solidFill>
              <a:srgbClr val="6A7F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4" name="Google Shape;23804;p82"/>
            <p:cNvSpPr/>
            <p:nvPr/>
          </p:nvSpPr>
          <p:spPr>
            <a:xfrm>
              <a:off x="7653139" y="2625732"/>
              <a:ext cx="51272" cy="103093"/>
            </a:xfrm>
            <a:custGeom>
              <a:avLst/>
              <a:gdLst/>
              <a:ahLst/>
              <a:cxnLst/>
              <a:rect l="l" t="t" r="r" b="b"/>
              <a:pathLst>
                <a:path w="1962" h="3945" extrusionOk="0">
                  <a:moveTo>
                    <a:pt x="102" y="0"/>
                  </a:moveTo>
                  <a:cubicBezTo>
                    <a:pt x="100" y="0"/>
                    <a:pt x="98" y="1"/>
                    <a:pt x="96" y="2"/>
                  </a:cubicBezTo>
                  <a:cubicBezTo>
                    <a:pt x="0" y="69"/>
                    <a:pt x="1548" y="2310"/>
                    <a:pt x="1548" y="3733"/>
                  </a:cubicBezTo>
                  <a:cubicBezTo>
                    <a:pt x="1548" y="3848"/>
                    <a:pt x="1645" y="3944"/>
                    <a:pt x="1760" y="3944"/>
                  </a:cubicBezTo>
                  <a:cubicBezTo>
                    <a:pt x="1875" y="3944"/>
                    <a:pt x="1962" y="3848"/>
                    <a:pt x="1962" y="3733"/>
                  </a:cubicBezTo>
                  <a:cubicBezTo>
                    <a:pt x="1962" y="2189"/>
                    <a:pt x="244" y="0"/>
                    <a:pt x="102" y="0"/>
                  </a:cubicBezTo>
                  <a:close/>
                </a:path>
              </a:pathLst>
            </a:custGeom>
            <a:solidFill>
              <a:srgbClr val="8FA1B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5" name="Google Shape;23805;p82"/>
            <p:cNvSpPr/>
            <p:nvPr/>
          </p:nvSpPr>
          <p:spPr>
            <a:xfrm>
              <a:off x="7677494" y="2691168"/>
              <a:ext cx="43014" cy="61202"/>
            </a:xfrm>
            <a:custGeom>
              <a:avLst/>
              <a:gdLst/>
              <a:ahLst/>
              <a:cxnLst/>
              <a:rect l="l" t="t" r="r" b="b"/>
              <a:pathLst>
                <a:path w="1646" h="2342" extrusionOk="0">
                  <a:moveTo>
                    <a:pt x="823" y="0"/>
                  </a:moveTo>
                  <a:cubicBezTo>
                    <a:pt x="777" y="0"/>
                    <a:pt x="732" y="12"/>
                    <a:pt x="693" y="36"/>
                  </a:cubicBezTo>
                  <a:lnTo>
                    <a:pt x="174" y="306"/>
                  </a:lnTo>
                  <a:cubicBezTo>
                    <a:pt x="49" y="363"/>
                    <a:pt x="1" y="508"/>
                    <a:pt x="49" y="633"/>
                  </a:cubicBezTo>
                  <a:lnTo>
                    <a:pt x="732" y="2277"/>
                  </a:lnTo>
                  <a:cubicBezTo>
                    <a:pt x="751" y="2320"/>
                    <a:pt x="787" y="2342"/>
                    <a:pt x="823" y="2342"/>
                  </a:cubicBezTo>
                  <a:cubicBezTo>
                    <a:pt x="859" y="2342"/>
                    <a:pt x="895" y="2320"/>
                    <a:pt x="914" y="2277"/>
                  </a:cubicBezTo>
                  <a:lnTo>
                    <a:pt x="1597" y="633"/>
                  </a:lnTo>
                  <a:cubicBezTo>
                    <a:pt x="1645" y="508"/>
                    <a:pt x="1597" y="363"/>
                    <a:pt x="1472" y="306"/>
                  </a:cubicBezTo>
                  <a:lnTo>
                    <a:pt x="953" y="36"/>
                  </a:lnTo>
                  <a:cubicBezTo>
                    <a:pt x="914" y="12"/>
                    <a:pt x="869" y="0"/>
                    <a:pt x="82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6" name="Google Shape;23806;p82"/>
            <p:cNvSpPr/>
            <p:nvPr/>
          </p:nvSpPr>
          <p:spPr>
            <a:xfrm>
              <a:off x="7699106" y="2691351"/>
              <a:ext cx="21403" cy="60836"/>
            </a:xfrm>
            <a:custGeom>
              <a:avLst/>
              <a:gdLst/>
              <a:ahLst/>
              <a:cxnLst/>
              <a:rect l="l" t="t" r="r" b="b"/>
              <a:pathLst>
                <a:path w="819" h="2328" extrusionOk="0">
                  <a:moveTo>
                    <a:pt x="1" y="1"/>
                  </a:moveTo>
                  <a:lnTo>
                    <a:pt x="1" y="2328"/>
                  </a:lnTo>
                  <a:cubicBezTo>
                    <a:pt x="39" y="2328"/>
                    <a:pt x="68" y="2308"/>
                    <a:pt x="87" y="2270"/>
                  </a:cubicBezTo>
                  <a:lnTo>
                    <a:pt x="770" y="626"/>
                  </a:lnTo>
                  <a:cubicBezTo>
                    <a:pt x="818" y="501"/>
                    <a:pt x="770" y="356"/>
                    <a:pt x="645" y="299"/>
                  </a:cubicBezTo>
                  <a:lnTo>
                    <a:pt x="136" y="29"/>
                  </a:lnTo>
                  <a:cubicBezTo>
                    <a:pt x="87" y="10"/>
                    <a:pt x="39" y="1"/>
                    <a:pt x="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7" name="Google Shape;23807;p82"/>
            <p:cNvSpPr/>
            <p:nvPr/>
          </p:nvSpPr>
          <p:spPr>
            <a:xfrm>
              <a:off x="7575734" y="2657745"/>
              <a:ext cx="88981" cy="53493"/>
            </a:xfrm>
            <a:custGeom>
              <a:avLst/>
              <a:gdLst/>
              <a:ahLst/>
              <a:cxnLst/>
              <a:rect l="l" t="t" r="r" b="b"/>
              <a:pathLst>
                <a:path w="3405" h="2047" extrusionOk="0">
                  <a:moveTo>
                    <a:pt x="1328" y="0"/>
                  </a:moveTo>
                  <a:cubicBezTo>
                    <a:pt x="702" y="0"/>
                    <a:pt x="155" y="303"/>
                    <a:pt x="125" y="325"/>
                  </a:cubicBezTo>
                  <a:cubicBezTo>
                    <a:pt x="39" y="373"/>
                    <a:pt x="0" y="488"/>
                    <a:pt x="39" y="585"/>
                  </a:cubicBezTo>
                  <a:cubicBezTo>
                    <a:pt x="58" y="633"/>
                    <a:pt x="472" y="1546"/>
                    <a:pt x="1308" y="1883"/>
                  </a:cubicBezTo>
                  <a:cubicBezTo>
                    <a:pt x="1510" y="1969"/>
                    <a:pt x="1722" y="2008"/>
                    <a:pt x="1943" y="2008"/>
                  </a:cubicBezTo>
                  <a:cubicBezTo>
                    <a:pt x="2299" y="1998"/>
                    <a:pt x="2654" y="1921"/>
                    <a:pt x="2991" y="1777"/>
                  </a:cubicBezTo>
                  <a:cubicBezTo>
                    <a:pt x="2991" y="1777"/>
                    <a:pt x="3326" y="2046"/>
                    <a:pt x="3364" y="2046"/>
                  </a:cubicBezTo>
                  <a:cubicBezTo>
                    <a:pt x="3365" y="2046"/>
                    <a:pt x="3366" y="2046"/>
                    <a:pt x="3366" y="2046"/>
                  </a:cubicBezTo>
                  <a:cubicBezTo>
                    <a:pt x="3405" y="2027"/>
                    <a:pt x="3405" y="1912"/>
                    <a:pt x="3376" y="1787"/>
                  </a:cubicBezTo>
                  <a:cubicBezTo>
                    <a:pt x="3328" y="1537"/>
                    <a:pt x="3222" y="1306"/>
                    <a:pt x="3078" y="1094"/>
                  </a:cubicBezTo>
                  <a:cubicBezTo>
                    <a:pt x="2856" y="787"/>
                    <a:pt x="2472" y="325"/>
                    <a:pt x="1943" y="113"/>
                  </a:cubicBezTo>
                  <a:cubicBezTo>
                    <a:pt x="1739" y="32"/>
                    <a:pt x="1530" y="0"/>
                    <a:pt x="1328"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8" name="Google Shape;23808;p82"/>
            <p:cNvSpPr/>
            <p:nvPr/>
          </p:nvSpPr>
          <p:spPr>
            <a:xfrm>
              <a:off x="7581771" y="2663128"/>
              <a:ext cx="74661" cy="41446"/>
            </a:xfrm>
            <a:custGeom>
              <a:avLst/>
              <a:gdLst/>
              <a:ahLst/>
              <a:cxnLst/>
              <a:rect l="l" t="t" r="r" b="b"/>
              <a:pathLst>
                <a:path w="2857" h="1586" extrusionOk="0">
                  <a:moveTo>
                    <a:pt x="1100" y="1"/>
                  </a:moveTo>
                  <a:cubicBezTo>
                    <a:pt x="517" y="1"/>
                    <a:pt x="0" y="302"/>
                    <a:pt x="0" y="302"/>
                  </a:cubicBezTo>
                  <a:cubicBezTo>
                    <a:pt x="0" y="302"/>
                    <a:pt x="394" y="1177"/>
                    <a:pt x="1154" y="1484"/>
                  </a:cubicBezTo>
                  <a:cubicBezTo>
                    <a:pt x="1336" y="1558"/>
                    <a:pt x="1527" y="1586"/>
                    <a:pt x="1714" y="1586"/>
                  </a:cubicBezTo>
                  <a:cubicBezTo>
                    <a:pt x="2310" y="1586"/>
                    <a:pt x="2856" y="1302"/>
                    <a:pt x="2856" y="1302"/>
                  </a:cubicBezTo>
                  <a:cubicBezTo>
                    <a:pt x="2856" y="1302"/>
                    <a:pt x="2395" y="407"/>
                    <a:pt x="1635" y="100"/>
                  </a:cubicBezTo>
                  <a:cubicBezTo>
                    <a:pt x="1459" y="28"/>
                    <a:pt x="1276" y="1"/>
                    <a:pt x="110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09" name="Google Shape;23809;p82"/>
            <p:cNvSpPr/>
            <p:nvPr/>
          </p:nvSpPr>
          <p:spPr>
            <a:xfrm>
              <a:off x="7733287" y="2657745"/>
              <a:ext cx="88981" cy="53493"/>
            </a:xfrm>
            <a:custGeom>
              <a:avLst/>
              <a:gdLst/>
              <a:ahLst/>
              <a:cxnLst/>
              <a:rect l="l" t="t" r="r" b="b"/>
              <a:pathLst>
                <a:path w="3405" h="2047" extrusionOk="0">
                  <a:moveTo>
                    <a:pt x="2077" y="0"/>
                  </a:moveTo>
                  <a:cubicBezTo>
                    <a:pt x="1875" y="0"/>
                    <a:pt x="1666" y="32"/>
                    <a:pt x="1462" y="113"/>
                  </a:cubicBezTo>
                  <a:cubicBezTo>
                    <a:pt x="933" y="325"/>
                    <a:pt x="549" y="787"/>
                    <a:pt x="337" y="1094"/>
                  </a:cubicBezTo>
                  <a:cubicBezTo>
                    <a:pt x="183" y="1306"/>
                    <a:pt x="87" y="1537"/>
                    <a:pt x="30" y="1787"/>
                  </a:cubicBezTo>
                  <a:cubicBezTo>
                    <a:pt x="10" y="1912"/>
                    <a:pt x="1" y="2027"/>
                    <a:pt x="39" y="2046"/>
                  </a:cubicBezTo>
                  <a:cubicBezTo>
                    <a:pt x="40" y="2046"/>
                    <a:pt x="40" y="2046"/>
                    <a:pt x="41" y="2046"/>
                  </a:cubicBezTo>
                  <a:cubicBezTo>
                    <a:pt x="80" y="2046"/>
                    <a:pt x="414" y="1777"/>
                    <a:pt x="414" y="1777"/>
                  </a:cubicBezTo>
                  <a:cubicBezTo>
                    <a:pt x="751" y="1921"/>
                    <a:pt x="1107" y="1998"/>
                    <a:pt x="1462" y="2008"/>
                  </a:cubicBezTo>
                  <a:cubicBezTo>
                    <a:pt x="1684" y="2008"/>
                    <a:pt x="1905" y="1969"/>
                    <a:pt x="2107" y="1883"/>
                  </a:cubicBezTo>
                  <a:cubicBezTo>
                    <a:pt x="2934" y="1546"/>
                    <a:pt x="3347" y="633"/>
                    <a:pt x="3366" y="585"/>
                  </a:cubicBezTo>
                  <a:cubicBezTo>
                    <a:pt x="3405" y="488"/>
                    <a:pt x="3376" y="373"/>
                    <a:pt x="3280" y="325"/>
                  </a:cubicBezTo>
                  <a:cubicBezTo>
                    <a:pt x="3251" y="303"/>
                    <a:pt x="2704" y="0"/>
                    <a:pt x="20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0" name="Google Shape;23810;p82"/>
            <p:cNvSpPr/>
            <p:nvPr/>
          </p:nvSpPr>
          <p:spPr>
            <a:xfrm>
              <a:off x="7741597" y="2663128"/>
              <a:ext cx="74634" cy="41446"/>
            </a:xfrm>
            <a:custGeom>
              <a:avLst/>
              <a:gdLst/>
              <a:ahLst/>
              <a:cxnLst/>
              <a:rect l="l" t="t" r="r" b="b"/>
              <a:pathLst>
                <a:path w="2856" h="1586" extrusionOk="0">
                  <a:moveTo>
                    <a:pt x="1756" y="1"/>
                  </a:moveTo>
                  <a:cubicBezTo>
                    <a:pt x="1580" y="1"/>
                    <a:pt x="1397" y="28"/>
                    <a:pt x="1221" y="100"/>
                  </a:cubicBezTo>
                  <a:cubicBezTo>
                    <a:pt x="462" y="407"/>
                    <a:pt x="0" y="1302"/>
                    <a:pt x="0" y="1302"/>
                  </a:cubicBezTo>
                  <a:cubicBezTo>
                    <a:pt x="0" y="1302"/>
                    <a:pt x="552" y="1586"/>
                    <a:pt x="1150" y="1586"/>
                  </a:cubicBezTo>
                  <a:cubicBezTo>
                    <a:pt x="1338" y="1586"/>
                    <a:pt x="1530" y="1558"/>
                    <a:pt x="1712" y="1484"/>
                  </a:cubicBezTo>
                  <a:cubicBezTo>
                    <a:pt x="2471" y="1177"/>
                    <a:pt x="2856" y="302"/>
                    <a:pt x="2856" y="302"/>
                  </a:cubicBezTo>
                  <a:cubicBezTo>
                    <a:pt x="2856" y="302"/>
                    <a:pt x="2340" y="1"/>
                    <a:pt x="175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11" name="Google Shape;23811;p82"/>
          <p:cNvGrpSpPr/>
          <p:nvPr/>
        </p:nvGrpSpPr>
        <p:grpSpPr>
          <a:xfrm>
            <a:off x="9448294" y="2642088"/>
            <a:ext cx="458399" cy="480699"/>
            <a:chOff x="7086220" y="1981566"/>
            <a:chExt cx="343799" cy="360524"/>
          </a:xfrm>
        </p:grpSpPr>
        <p:sp>
          <p:nvSpPr>
            <p:cNvPr id="23812" name="Google Shape;23812;p82"/>
            <p:cNvSpPr/>
            <p:nvPr/>
          </p:nvSpPr>
          <p:spPr>
            <a:xfrm>
              <a:off x="7111098" y="2115156"/>
              <a:ext cx="222414" cy="226935"/>
            </a:xfrm>
            <a:custGeom>
              <a:avLst/>
              <a:gdLst/>
              <a:ahLst/>
              <a:cxnLst/>
              <a:rect l="l" t="t" r="r" b="b"/>
              <a:pathLst>
                <a:path w="8511" h="8684" extrusionOk="0">
                  <a:moveTo>
                    <a:pt x="1279" y="0"/>
                  </a:moveTo>
                  <a:cubicBezTo>
                    <a:pt x="1279" y="4116"/>
                    <a:pt x="0" y="7837"/>
                    <a:pt x="0" y="7837"/>
                  </a:cubicBezTo>
                  <a:cubicBezTo>
                    <a:pt x="0" y="7847"/>
                    <a:pt x="0" y="7856"/>
                    <a:pt x="0" y="7876"/>
                  </a:cubicBezTo>
                  <a:cubicBezTo>
                    <a:pt x="0" y="8318"/>
                    <a:pt x="1904" y="8683"/>
                    <a:pt x="4251" y="8683"/>
                  </a:cubicBezTo>
                  <a:cubicBezTo>
                    <a:pt x="6607" y="8683"/>
                    <a:pt x="8511" y="8328"/>
                    <a:pt x="8511" y="7876"/>
                  </a:cubicBezTo>
                  <a:cubicBezTo>
                    <a:pt x="8511" y="7856"/>
                    <a:pt x="8511" y="7847"/>
                    <a:pt x="8511" y="7837"/>
                  </a:cubicBezTo>
                  <a:lnTo>
                    <a:pt x="8501" y="7837"/>
                  </a:lnTo>
                  <a:cubicBezTo>
                    <a:pt x="8501" y="7837"/>
                    <a:pt x="7222" y="4116"/>
                    <a:pt x="7222"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3" name="Google Shape;23813;p82"/>
            <p:cNvSpPr/>
            <p:nvPr/>
          </p:nvSpPr>
          <p:spPr>
            <a:xfrm>
              <a:off x="7111098" y="2115156"/>
              <a:ext cx="222414" cy="226673"/>
            </a:xfrm>
            <a:custGeom>
              <a:avLst/>
              <a:gdLst/>
              <a:ahLst/>
              <a:cxnLst/>
              <a:rect l="l" t="t" r="r" b="b"/>
              <a:pathLst>
                <a:path w="8511" h="8674" extrusionOk="0">
                  <a:moveTo>
                    <a:pt x="5760" y="0"/>
                  </a:moveTo>
                  <a:cubicBezTo>
                    <a:pt x="5760" y="2356"/>
                    <a:pt x="6174" y="4587"/>
                    <a:pt x="6539" y="6058"/>
                  </a:cubicBezTo>
                  <a:cubicBezTo>
                    <a:pt x="6780" y="7049"/>
                    <a:pt x="6049" y="8001"/>
                    <a:pt x="5030" y="8029"/>
                  </a:cubicBezTo>
                  <a:cubicBezTo>
                    <a:pt x="4799" y="8039"/>
                    <a:pt x="4539" y="8039"/>
                    <a:pt x="4260" y="8039"/>
                  </a:cubicBezTo>
                  <a:cubicBezTo>
                    <a:pt x="2270" y="8039"/>
                    <a:pt x="597" y="7779"/>
                    <a:pt x="135" y="7424"/>
                  </a:cubicBezTo>
                  <a:cubicBezTo>
                    <a:pt x="58" y="7693"/>
                    <a:pt x="0" y="7837"/>
                    <a:pt x="0" y="7837"/>
                  </a:cubicBezTo>
                  <a:cubicBezTo>
                    <a:pt x="0" y="7847"/>
                    <a:pt x="0" y="7856"/>
                    <a:pt x="0" y="7876"/>
                  </a:cubicBezTo>
                  <a:cubicBezTo>
                    <a:pt x="0" y="8270"/>
                    <a:pt x="1520" y="8606"/>
                    <a:pt x="3520" y="8674"/>
                  </a:cubicBezTo>
                  <a:lnTo>
                    <a:pt x="4260" y="8674"/>
                  </a:lnTo>
                  <a:cubicBezTo>
                    <a:pt x="6607" y="8674"/>
                    <a:pt x="8511" y="8308"/>
                    <a:pt x="8511" y="7866"/>
                  </a:cubicBezTo>
                  <a:cubicBezTo>
                    <a:pt x="8511" y="7847"/>
                    <a:pt x="8511" y="7837"/>
                    <a:pt x="8511" y="7818"/>
                  </a:cubicBezTo>
                  <a:lnTo>
                    <a:pt x="8501" y="7837"/>
                  </a:lnTo>
                  <a:lnTo>
                    <a:pt x="8501" y="7827"/>
                  </a:lnTo>
                  <a:lnTo>
                    <a:pt x="8501" y="7818"/>
                  </a:lnTo>
                  <a:cubicBezTo>
                    <a:pt x="8491" y="7779"/>
                    <a:pt x="8443" y="7635"/>
                    <a:pt x="8386" y="7433"/>
                  </a:cubicBezTo>
                  <a:cubicBezTo>
                    <a:pt x="8059" y="6356"/>
                    <a:pt x="7232" y="3308"/>
                    <a:pt x="7232"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4" name="Google Shape;23814;p82"/>
            <p:cNvSpPr/>
            <p:nvPr/>
          </p:nvSpPr>
          <p:spPr>
            <a:xfrm>
              <a:off x="7140236" y="2115156"/>
              <a:ext cx="163616" cy="73641"/>
            </a:xfrm>
            <a:custGeom>
              <a:avLst/>
              <a:gdLst/>
              <a:ahLst/>
              <a:cxnLst/>
              <a:rect l="l" t="t" r="r" b="b"/>
              <a:pathLst>
                <a:path w="6261" h="2818" extrusionOk="0">
                  <a:moveTo>
                    <a:pt x="155" y="0"/>
                  </a:moveTo>
                  <a:cubicBezTo>
                    <a:pt x="155" y="865"/>
                    <a:pt x="107" y="1731"/>
                    <a:pt x="1" y="2596"/>
                  </a:cubicBezTo>
                  <a:cubicBezTo>
                    <a:pt x="1039" y="2741"/>
                    <a:pt x="2088" y="2818"/>
                    <a:pt x="3136" y="2818"/>
                  </a:cubicBezTo>
                  <a:cubicBezTo>
                    <a:pt x="4184" y="2818"/>
                    <a:pt x="5222" y="2741"/>
                    <a:pt x="6261" y="2596"/>
                  </a:cubicBezTo>
                  <a:cubicBezTo>
                    <a:pt x="6165" y="1731"/>
                    <a:pt x="6107" y="865"/>
                    <a:pt x="610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5" name="Google Shape;23815;p82"/>
            <p:cNvSpPr/>
            <p:nvPr/>
          </p:nvSpPr>
          <p:spPr>
            <a:xfrm>
              <a:off x="7261622" y="2115156"/>
              <a:ext cx="42230" cy="71891"/>
            </a:xfrm>
            <a:custGeom>
              <a:avLst/>
              <a:gdLst/>
              <a:ahLst/>
              <a:cxnLst/>
              <a:rect l="l" t="t" r="r" b="b"/>
              <a:pathLst>
                <a:path w="1616" h="2751" extrusionOk="0">
                  <a:moveTo>
                    <a:pt x="0" y="0"/>
                  </a:moveTo>
                  <a:cubicBezTo>
                    <a:pt x="0" y="923"/>
                    <a:pt x="58" y="1837"/>
                    <a:pt x="173" y="2750"/>
                  </a:cubicBezTo>
                  <a:cubicBezTo>
                    <a:pt x="683" y="2721"/>
                    <a:pt x="1174" y="2664"/>
                    <a:pt x="1616" y="2596"/>
                  </a:cubicBezTo>
                  <a:cubicBezTo>
                    <a:pt x="1587" y="2289"/>
                    <a:pt x="1558" y="1971"/>
                    <a:pt x="1529" y="1654"/>
                  </a:cubicBezTo>
                  <a:lnTo>
                    <a:pt x="1529" y="1644"/>
                  </a:lnTo>
                  <a:cubicBezTo>
                    <a:pt x="1520" y="1539"/>
                    <a:pt x="1510" y="1442"/>
                    <a:pt x="1510" y="1337"/>
                  </a:cubicBezTo>
                  <a:lnTo>
                    <a:pt x="1510" y="1317"/>
                  </a:lnTo>
                  <a:cubicBezTo>
                    <a:pt x="1501" y="1212"/>
                    <a:pt x="1501" y="1115"/>
                    <a:pt x="1491" y="1019"/>
                  </a:cubicBezTo>
                  <a:lnTo>
                    <a:pt x="1491" y="981"/>
                  </a:lnTo>
                  <a:cubicBezTo>
                    <a:pt x="1491" y="885"/>
                    <a:pt x="1481" y="779"/>
                    <a:pt x="1481" y="683"/>
                  </a:cubicBezTo>
                  <a:lnTo>
                    <a:pt x="1481" y="654"/>
                  </a:lnTo>
                  <a:cubicBezTo>
                    <a:pt x="1481" y="548"/>
                    <a:pt x="1481" y="452"/>
                    <a:pt x="1472" y="346"/>
                  </a:cubicBezTo>
                  <a:lnTo>
                    <a:pt x="1472" y="327"/>
                  </a:lnTo>
                  <a:lnTo>
                    <a:pt x="1472"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6" name="Google Shape;23816;p82"/>
            <p:cNvSpPr/>
            <p:nvPr/>
          </p:nvSpPr>
          <p:spPr>
            <a:xfrm>
              <a:off x="7086220" y="2087743"/>
              <a:ext cx="271909" cy="65619"/>
            </a:xfrm>
            <a:custGeom>
              <a:avLst/>
              <a:gdLst/>
              <a:ahLst/>
              <a:cxnLst/>
              <a:rect l="l" t="t" r="r" b="b"/>
              <a:pathLst>
                <a:path w="10405" h="2511" extrusionOk="0">
                  <a:moveTo>
                    <a:pt x="5203" y="1"/>
                  </a:moveTo>
                  <a:cubicBezTo>
                    <a:pt x="2327" y="1"/>
                    <a:pt x="0" y="568"/>
                    <a:pt x="0" y="1261"/>
                  </a:cubicBezTo>
                  <a:cubicBezTo>
                    <a:pt x="0" y="1953"/>
                    <a:pt x="2327" y="2511"/>
                    <a:pt x="5203" y="2511"/>
                  </a:cubicBezTo>
                  <a:cubicBezTo>
                    <a:pt x="8078" y="2511"/>
                    <a:pt x="10405" y="1953"/>
                    <a:pt x="10405" y="1261"/>
                  </a:cubicBezTo>
                  <a:cubicBezTo>
                    <a:pt x="10405" y="568"/>
                    <a:pt x="8078" y="1"/>
                    <a:pt x="5203" y="1"/>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7" name="Google Shape;23817;p82"/>
            <p:cNvSpPr/>
            <p:nvPr/>
          </p:nvSpPr>
          <p:spPr>
            <a:xfrm>
              <a:off x="7125916" y="2108622"/>
              <a:ext cx="192518" cy="23911"/>
            </a:xfrm>
            <a:custGeom>
              <a:avLst/>
              <a:gdLst/>
              <a:ahLst/>
              <a:cxnLst/>
              <a:rect l="l" t="t" r="r" b="b"/>
              <a:pathLst>
                <a:path w="7367" h="915" extrusionOk="0">
                  <a:moveTo>
                    <a:pt x="3684" y="0"/>
                  </a:moveTo>
                  <a:cubicBezTo>
                    <a:pt x="2652" y="0"/>
                    <a:pt x="1621" y="87"/>
                    <a:pt x="597" y="260"/>
                  </a:cubicBezTo>
                  <a:cubicBezTo>
                    <a:pt x="405" y="298"/>
                    <a:pt x="232" y="337"/>
                    <a:pt x="87" y="375"/>
                  </a:cubicBezTo>
                  <a:cubicBezTo>
                    <a:pt x="1" y="394"/>
                    <a:pt x="1" y="519"/>
                    <a:pt x="87" y="548"/>
                  </a:cubicBezTo>
                  <a:cubicBezTo>
                    <a:pt x="232" y="587"/>
                    <a:pt x="405" y="625"/>
                    <a:pt x="597" y="664"/>
                  </a:cubicBezTo>
                  <a:cubicBezTo>
                    <a:pt x="1565" y="828"/>
                    <a:pt x="2542" y="914"/>
                    <a:pt x="3528" y="914"/>
                  </a:cubicBezTo>
                  <a:cubicBezTo>
                    <a:pt x="3580" y="914"/>
                    <a:pt x="3632" y="914"/>
                    <a:pt x="3684" y="914"/>
                  </a:cubicBezTo>
                  <a:cubicBezTo>
                    <a:pt x="3736" y="914"/>
                    <a:pt x="3788" y="914"/>
                    <a:pt x="3840" y="914"/>
                  </a:cubicBezTo>
                  <a:cubicBezTo>
                    <a:pt x="4825" y="914"/>
                    <a:pt x="5802" y="828"/>
                    <a:pt x="6770" y="664"/>
                  </a:cubicBezTo>
                  <a:cubicBezTo>
                    <a:pt x="6963" y="625"/>
                    <a:pt x="7136" y="587"/>
                    <a:pt x="7280" y="548"/>
                  </a:cubicBezTo>
                  <a:cubicBezTo>
                    <a:pt x="7367" y="519"/>
                    <a:pt x="7367" y="394"/>
                    <a:pt x="7280" y="375"/>
                  </a:cubicBezTo>
                  <a:cubicBezTo>
                    <a:pt x="7136" y="337"/>
                    <a:pt x="6963" y="298"/>
                    <a:pt x="6770" y="260"/>
                  </a:cubicBezTo>
                  <a:cubicBezTo>
                    <a:pt x="5746" y="87"/>
                    <a:pt x="4715" y="0"/>
                    <a:pt x="3684" y="0"/>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8" name="Google Shape;23818;p82"/>
            <p:cNvSpPr/>
            <p:nvPr/>
          </p:nvSpPr>
          <p:spPr>
            <a:xfrm>
              <a:off x="7182701" y="1981566"/>
              <a:ext cx="247318" cy="90758"/>
            </a:xfrm>
            <a:custGeom>
              <a:avLst/>
              <a:gdLst/>
              <a:ahLst/>
              <a:cxnLst/>
              <a:rect l="l" t="t" r="r" b="b"/>
              <a:pathLst>
                <a:path w="9464" h="3473" extrusionOk="0">
                  <a:moveTo>
                    <a:pt x="8979" y="1"/>
                  </a:moveTo>
                  <a:cubicBezTo>
                    <a:pt x="8961" y="1"/>
                    <a:pt x="8943" y="2"/>
                    <a:pt x="8925" y="6"/>
                  </a:cubicBezTo>
                  <a:lnTo>
                    <a:pt x="203" y="2843"/>
                  </a:lnTo>
                  <a:cubicBezTo>
                    <a:pt x="68" y="2910"/>
                    <a:pt x="1" y="3073"/>
                    <a:pt x="49" y="3218"/>
                  </a:cubicBezTo>
                  <a:lnTo>
                    <a:pt x="59" y="3237"/>
                  </a:lnTo>
                  <a:cubicBezTo>
                    <a:pt x="84" y="3374"/>
                    <a:pt x="209" y="3472"/>
                    <a:pt x="344" y="3472"/>
                  </a:cubicBezTo>
                  <a:cubicBezTo>
                    <a:pt x="361" y="3472"/>
                    <a:pt x="378" y="3471"/>
                    <a:pt x="395" y="3468"/>
                  </a:cubicBezTo>
                  <a:lnTo>
                    <a:pt x="9242" y="1093"/>
                  </a:lnTo>
                  <a:cubicBezTo>
                    <a:pt x="9386" y="1035"/>
                    <a:pt x="9463" y="862"/>
                    <a:pt x="9405" y="718"/>
                  </a:cubicBezTo>
                  <a:lnTo>
                    <a:pt x="9261" y="237"/>
                  </a:lnTo>
                  <a:cubicBezTo>
                    <a:pt x="9236" y="93"/>
                    <a:pt x="9113" y="1"/>
                    <a:pt x="897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19" name="Google Shape;23819;p82"/>
            <p:cNvSpPr/>
            <p:nvPr/>
          </p:nvSpPr>
          <p:spPr>
            <a:xfrm>
              <a:off x="7184478" y="1993012"/>
              <a:ext cx="245541" cy="79312"/>
            </a:xfrm>
            <a:custGeom>
              <a:avLst/>
              <a:gdLst/>
              <a:ahLst/>
              <a:cxnLst/>
              <a:rect l="l" t="t" r="r" b="b"/>
              <a:pathLst>
                <a:path w="9396" h="3035" extrusionOk="0">
                  <a:moveTo>
                    <a:pt x="9251" y="1"/>
                  </a:moveTo>
                  <a:lnTo>
                    <a:pt x="0" y="2818"/>
                  </a:lnTo>
                  <a:cubicBezTo>
                    <a:pt x="34" y="2945"/>
                    <a:pt x="142" y="3035"/>
                    <a:pt x="273" y="3035"/>
                  </a:cubicBezTo>
                  <a:cubicBezTo>
                    <a:pt x="291" y="3035"/>
                    <a:pt x="309" y="3033"/>
                    <a:pt x="327" y="3030"/>
                  </a:cubicBezTo>
                  <a:lnTo>
                    <a:pt x="9174" y="655"/>
                  </a:lnTo>
                  <a:cubicBezTo>
                    <a:pt x="9318" y="587"/>
                    <a:pt x="9395" y="424"/>
                    <a:pt x="9337" y="270"/>
                  </a:cubicBezTo>
                  <a:lnTo>
                    <a:pt x="9251"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0" name="Google Shape;23820;p82"/>
            <p:cNvSpPr/>
            <p:nvPr/>
          </p:nvSpPr>
          <p:spPr>
            <a:xfrm>
              <a:off x="7182466" y="2042507"/>
              <a:ext cx="52291" cy="30000"/>
            </a:xfrm>
            <a:custGeom>
              <a:avLst/>
              <a:gdLst/>
              <a:ahLst/>
              <a:cxnLst/>
              <a:rect l="l" t="t" r="r" b="b"/>
              <a:pathLst>
                <a:path w="2001" h="1148" extrusionOk="0">
                  <a:moveTo>
                    <a:pt x="1789" y="1"/>
                  </a:moveTo>
                  <a:lnTo>
                    <a:pt x="212" y="520"/>
                  </a:lnTo>
                  <a:cubicBezTo>
                    <a:pt x="68" y="578"/>
                    <a:pt x="0" y="741"/>
                    <a:pt x="58" y="886"/>
                  </a:cubicBezTo>
                  <a:lnTo>
                    <a:pt x="68" y="915"/>
                  </a:lnTo>
                  <a:cubicBezTo>
                    <a:pt x="94" y="1055"/>
                    <a:pt x="217" y="1148"/>
                    <a:pt x="363" y="1148"/>
                  </a:cubicBezTo>
                  <a:cubicBezTo>
                    <a:pt x="377" y="1148"/>
                    <a:pt x="390" y="1147"/>
                    <a:pt x="404" y="1145"/>
                  </a:cubicBezTo>
                  <a:lnTo>
                    <a:pt x="2000" y="713"/>
                  </a:lnTo>
                  <a:lnTo>
                    <a:pt x="1789"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1" name="Google Shape;23821;p82"/>
            <p:cNvSpPr/>
            <p:nvPr/>
          </p:nvSpPr>
          <p:spPr>
            <a:xfrm>
              <a:off x="7184478" y="2052333"/>
              <a:ext cx="50279" cy="19103"/>
            </a:xfrm>
            <a:custGeom>
              <a:avLst/>
              <a:gdLst/>
              <a:ahLst/>
              <a:cxnLst/>
              <a:rect l="l" t="t" r="r" b="b"/>
              <a:pathLst>
                <a:path w="1924" h="731" extrusionOk="0">
                  <a:moveTo>
                    <a:pt x="1827" y="0"/>
                  </a:moveTo>
                  <a:lnTo>
                    <a:pt x="0" y="548"/>
                  </a:lnTo>
                  <a:lnTo>
                    <a:pt x="10" y="577"/>
                  </a:lnTo>
                  <a:lnTo>
                    <a:pt x="20" y="606"/>
                  </a:lnTo>
                  <a:lnTo>
                    <a:pt x="39" y="635"/>
                  </a:lnTo>
                  <a:lnTo>
                    <a:pt x="48" y="654"/>
                  </a:lnTo>
                  <a:lnTo>
                    <a:pt x="68" y="673"/>
                  </a:lnTo>
                  <a:lnTo>
                    <a:pt x="87" y="683"/>
                  </a:lnTo>
                  <a:lnTo>
                    <a:pt x="106" y="702"/>
                  </a:lnTo>
                  <a:lnTo>
                    <a:pt x="116" y="712"/>
                  </a:lnTo>
                  <a:lnTo>
                    <a:pt x="135" y="721"/>
                  </a:lnTo>
                  <a:lnTo>
                    <a:pt x="145" y="721"/>
                  </a:lnTo>
                  <a:lnTo>
                    <a:pt x="154" y="731"/>
                  </a:lnTo>
                  <a:lnTo>
                    <a:pt x="308" y="731"/>
                  </a:lnTo>
                  <a:lnTo>
                    <a:pt x="1923" y="327"/>
                  </a:lnTo>
                  <a:lnTo>
                    <a:pt x="1827" y="0"/>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2" name="Google Shape;23822;p82"/>
            <p:cNvSpPr/>
            <p:nvPr/>
          </p:nvSpPr>
          <p:spPr>
            <a:xfrm>
              <a:off x="7113607" y="2030460"/>
              <a:ext cx="37213" cy="33685"/>
            </a:xfrm>
            <a:custGeom>
              <a:avLst/>
              <a:gdLst/>
              <a:ahLst/>
              <a:cxnLst/>
              <a:rect l="l" t="t" r="r" b="b"/>
              <a:pathLst>
                <a:path w="1424" h="1289" extrusionOk="0">
                  <a:moveTo>
                    <a:pt x="712" y="0"/>
                  </a:moveTo>
                  <a:cubicBezTo>
                    <a:pt x="611" y="0"/>
                    <a:pt x="510" y="68"/>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2"/>
                  </a:lnTo>
                  <a:cubicBezTo>
                    <a:pt x="914" y="68"/>
                    <a:pt x="813" y="0"/>
                    <a:pt x="712"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3" name="Google Shape;23823;p82"/>
            <p:cNvSpPr/>
            <p:nvPr/>
          </p:nvSpPr>
          <p:spPr>
            <a:xfrm>
              <a:off x="7312371" y="2051314"/>
              <a:ext cx="37213" cy="33711"/>
            </a:xfrm>
            <a:custGeom>
              <a:avLst/>
              <a:gdLst/>
              <a:ahLst/>
              <a:cxnLst/>
              <a:rect l="l" t="t" r="r" b="b"/>
              <a:pathLst>
                <a:path w="1424" h="1290" extrusionOk="0">
                  <a:moveTo>
                    <a:pt x="712" y="1"/>
                  </a:moveTo>
                  <a:cubicBezTo>
                    <a:pt x="597" y="1"/>
                    <a:pt x="510" y="97"/>
                    <a:pt x="510" y="202"/>
                  </a:cubicBezTo>
                  <a:lnTo>
                    <a:pt x="510" y="443"/>
                  </a:lnTo>
                  <a:lnTo>
                    <a:pt x="270" y="443"/>
                  </a:lnTo>
                  <a:cubicBezTo>
                    <a:pt x="1" y="443"/>
                    <a:pt x="1" y="847"/>
                    <a:pt x="270" y="847"/>
                  </a:cubicBezTo>
                  <a:lnTo>
                    <a:pt x="510" y="847"/>
                  </a:lnTo>
                  <a:lnTo>
                    <a:pt x="510" y="1087"/>
                  </a:lnTo>
                  <a:cubicBezTo>
                    <a:pt x="510" y="1222"/>
                    <a:pt x="611" y="1289"/>
                    <a:pt x="712" y="1289"/>
                  </a:cubicBezTo>
                  <a:cubicBezTo>
                    <a:pt x="813" y="1289"/>
                    <a:pt x="914" y="1222"/>
                    <a:pt x="914" y="1087"/>
                  </a:cubicBezTo>
                  <a:lnTo>
                    <a:pt x="914" y="847"/>
                  </a:lnTo>
                  <a:lnTo>
                    <a:pt x="1155" y="847"/>
                  </a:lnTo>
                  <a:cubicBezTo>
                    <a:pt x="1424" y="847"/>
                    <a:pt x="1424" y="443"/>
                    <a:pt x="1155" y="443"/>
                  </a:cubicBezTo>
                  <a:lnTo>
                    <a:pt x="914" y="443"/>
                  </a:lnTo>
                  <a:lnTo>
                    <a:pt x="914" y="202"/>
                  </a:lnTo>
                  <a:cubicBezTo>
                    <a:pt x="914" y="97"/>
                    <a:pt x="828"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4" name="Google Shape;23824;p82"/>
            <p:cNvSpPr/>
            <p:nvPr/>
          </p:nvSpPr>
          <p:spPr>
            <a:xfrm>
              <a:off x="7235489" y="1982455"/>
              <a:ext cx="37213" cy="33711"/>
            </a:xfrm>
            <a:custGeom>
              <a:avLst/>
              <a:gdLst/>
              <a:ahLst/>
              <a:cxnLst/>
              <a:rect l="l" t="t" r="r" b="b"/>
              <a:pathLst>
                <a:path w="1424" h="1290" extrusionOk="0">
                  <a:moveTo>
                    <a:pt x="712" y="1"/>
                  </a:moveTo>
                  <a:cubicBezTo>
                    <a:pt x="611" y="1"/>
                    <a:pt x="510" y="68"/>
                    <a:pt x="510" y="203"/>
                  </a:cubicBezTo>
                  <a:lnTo>
                    <a:pt x="510" y="443"/>
                  </a:lnTo>
                  <a:lnTo>
                    <a:pt x="270" y="443"/>
                  </a:lnTo>
                  <a:cubicBezTo>
                    <a:pt x="0" y="443"/>
                    <a:pt x="0" y="847"/>
                    <a:pt x="270" y="847"/>
                  </a:cubicBezTo>
                  <a:lnTo>
                    <a:pt x="510" y="847"/>
                  </a:lnTo>
                  <a:lnTo>
                    <a:pt x="510" y="1087"/>
                  </a:lnTo>
                  <a:cubicBezTo>
                    <a:pt x="510" y="1222"/>
                    <a:pt x="611" y="1289"/>
                    <a:pt x="712" y="1289"/>
                  </a:cubicBezTo>
                  <a:cubicBezTo>
                    <a:pt x="813" y="1289"/>
                    <a:pt x="914" y="1222"/>
                    <a:pt x="914" y="1087"/>
                  </a:cubicBezTo>
                  <a:lnTo>
                    <a:pt x="914" y="847"/>
                  </a:lnTo>
                  <a:lnTo>
                    <a:pt x="1154" y="847"/>
                  </a:lnTo>
                  <a:cubicBezTo>
                    <a:pt x="1424" y="847"/>
                    <a:pt x="1424" y="443"/>
                    <a:pt x="1154" y="443"/>
                  </a:cubicBezTo>
                  <a:lnTo>
                    <a:pt x="914" y="443"/>
                  </a:lnTo>
                  <a:lnTo>
                    <a:pt x="914" y="203"/>
                  </a:lnTo>
                  <a:cubicBezTo>
                    <a:pt x="914" y="68"/>
                    <a:pt x="813" y="1"/>
                    <a:pt x="712"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5" name="Google Shape;23825;p82"/>
            <p:cNvSpPr/>
            <p:nvPr/>
          </p:nvSpPr>
          <p:spPr>
            <a:xfrm>
              <a:off x="7132213" y="2030460"/>
              <a:ext cx="18606" cy="33685"/>
            </a:xfrm>
            <a:custGeom>
              <a:avLst/>
              <a:gdLst/>
              <a:ahLst/>
              <a:cxnLst/>
              <a:rect l="l" t="t" r="r" b="b"/>
              <a:pathLst>
                <a:path w="712" h="1289" extrusionOk="0">
                  <a:moveTo>
                    <a:pt x="0" y="0"/>
                  </a:moveTo>
                  <a:lnTo>
                    <a:pt x="0" y="1289"/>
                  </a:lnTo>
                  <a:cubicBezTo>
                    <a:pt x="116" y="1289"/>
                    <a:pt x="202" y="1202"/>
                    <a:pt x="202" y="1087"/>
                  </a:cubicBezTo>
                  <a:lnTo>
                    <a:pt x="202" y="847"/>
                  </a:lnTo>
                  <a:lnTo>
                    <a:pt x="442" y="847"/>
                  </a:lnTo>
                  <a:cubicBezTo>
                    <a:pt x="712" y="847"/>
                    <a:pt x="712" y="443"/>
                    <a:pt x="442" y="443"/>
                  </a:cubicBezTo>
                  <a:lnTo>
                    <a:pt x="202" y="443"/>
                  </a:lnTo>
                  <a:lnTo>
                    <a:pt x="202" y="202"/>
                  </a:lnTo>
                  <a:cubicBezTo>
                    <a:pt x="202" y="87"/>
                    <a:pt x="116" y="0"/>
                    <a:pt x="0"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6" name="Google Shape;23826;p82"/>
            <p:cNvSpPr/>
            <p:nvPr/>
          </p:nvSpPr>
          <p:spPr>
            <a:xfrm>
              <a:off x="7254069" y="1982455"/>
              <a:ext cx="18632" cy="33711"/>
            </a:xfrm>
            <a:custGeom>
              <a:avLst/>
              <a:gdLst/>
              <a:ahLst/>
              <a:cxnLst/>
              <a:rect l="l" t="t" r="r" b="b"/>
              <a:pathLst>
                <a:path w="713" h="1290" extrusionOk="0">
                  <a:moveTo>
                    <a:pt x="1" y="1"/>
                  </a:moveTo>
                  <a:lnTo>
                    <a:pt x="1" y="1289"/>
                  </a:lnTo>
                  <a:cubicBezTo>
                    <a:pt x="116" y="1289"/>
                    <a:pt x="203" y="1203"/>
                    <a:pt x="203" y="1087"/>
                  </a:cubicBezTo>
                  <a:lnTo>
                    <a:pt x="203" y="847"/>
                  </a:lnTo>
                  <a:lnTo>
                    <a:pt x="443" y="847"/>
                  </a:lnTo>
                  <a:cubicBezTo>
                    <a:pt x="713" y="847"/>
                    <a:pt x="713" y="443"/>
                    <a:pt x="443" y="443"/>
                  </a:cubicBezTo>
                  <a:lnTo>
                    <a:pt x="203" y="443"/>
                  </a:lnTo>
                  <a:lnTo>
                    <a:pt x="203" y="203"/>
                  </a:lnTo>
                  <a:cubicBezTo>
                    <a:pt x="203" y="97"/>
                    <a:pt x="116" y="1"/>
                    <a:pt x="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27" name="Google Shape;23827;p82"/>
            <p:cNvSpPr/>
            <p:nvPr/>
          </p:nvSpPr>
          <p:spPr>
            <a:xfrm>
              <a:off x="7330977" y="2051314"/>
              <a:ext cx="18606" cy="33946"/>
            </a:xfrm>
            <a:custGeom>
              <a:avLst/>
              <a:gdLst/>
              <a:ahLst/>
              <a:cxnLst/>
              <a:rect l="l" t="t" r="r" b="b"/>
              <a:pathLst>
                <a:path w="712" h="1299" extrusionOk="0">
                  <a:moveTo>
                    <a:pt x="0" y="1"/>
                  </a:moveTo>
                  <a:lnTo>
                    <a:pt x="0" y="1299"/>
                  </a:lnTo>
                  <a:cubicBezTo>
                    <a:pt x="116" y="1299"/>
                    <a:pt x="202" y="1203"/>
                    <a:pt x="202" y="1097"/>
                  </a:cubicBezTo>
                  <a:lnTo>
                    <a:pt x="202" y="856"/>
                  </a:lnTo>
                  <a:lnTo>
                    <a:pt x="443" y="856"/>
                  </a:lnTo>
                  <a:cubicBezTo>
                    <a:pt x="712" y="856"/>
                    <a:pt x="712" y="443"/>
                    <a:pt x="443" y="443"/>
                  </a:cubicBezTo>
                  <a:lnTo>
                    <a:pt x="202" y="443"/>
                  </a:lnTo>
                  <a:lnTo>
                    <a:pt x="202" y="202"/>
                  </a:lnTo>
                  <a:cubicBezTo>
                    <a:pt x="202" y="97"/>
                    <a:pt x="106" y="1"/>
                    <a:pt x="0"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28" name="Google Shape;23828;p82"/>
          <p:cNvGrpSpPr/>
          <p:nvPr/>
        </p:nvGrpSpPr>
        <p:grpSpPr>
          <a:xfrm>
            <a:off x="8188150" y="3903418"/>
            <a:ext cx="491221" cy="415159"/>
            <a:chOff x="6141112" y="2927563"/>
            <a:chExt cx="368416" cy="311369"/>
          </a:xfrm>
        </p:grpSpPr>
        <p:sp>
          <p:nvSpPr>
            <p:cNvPr id="23829" name="Google Shape;23829;p82"/>
            <p:cNvSpPr/>
            <p:nvPr/>
          </p:nvSpPr>
          <p:spPr>
            <a:xfrm>
              <a:off x="6141112" y="3157163"/>
              <a:ext cx="368416" cy="81769"/>
            </a:xfrm>
            <a:custGeom>
              <a:avLst/>
              <a:gdLst/>
              <a:ahLst/>
              <a:cxnLst/>
              <a:rect l="l" t="t" r="r" b="b"/>
              <a:pathLst>
                <a:path w="14098" h="3129" extrusionOk="0">
                  <a:moveTo>
                    <a:pt x="5387" y="0"/>
                  </a:moveTo>
                  <a:cubicBezTo>
                    <a:pt x="4371" y="0"/>
                    <a:pt x="3355" y="12"/>
                    <a:pt x="2347" y="81"/>
                  </a:cubicBezTo>
                  <a:cubicBezTo>
                    <a:pt x="1818" y="119"/>
                    <a:pt x="318" y="129"/>
                    <a:pt x="164" y="783"/>
                  </a:cubicBezTo>
                  <a:cubicBezTo>
                    <a:pt x="1" y="1475"/>
                    <a:pt x="1491" y="2071"/>
                    <a:pt x="1991" y="2263"/>
                  </a:cubicBezTo>
                  <a:cubicBezTo>
                    <a:pt x="3597" y="2898"/>
                    <a:pt x="5357" y="3129"/>
                    <a:pt x="7049" y="3129"/>
                  </a:cubicBezTo>
                  <a:cubicBezTo>
                    <a:pt x="8741" y="3129"/>
                    <a:pt x="10511" y="2898"/>
                    <a:pt x="12107" y="2263"/>
                  </a:cubicBezTo>
                  <a:cubicBezTo>
                    <a:pt x="12617" y="2071"/>
                    <a:pt x="14098" y="1475"/>
                    <a:pt x="13934" y="783"/>
                  </a:cubicBezTo>
                  <a:cubicBezTo>
                    <a:pt x="13780" y="138"/>
                    <a:pt x="12280" y="119"/>
                    <a:pt x="11761" y="81"/>
                  </a:cubicBezTo>
                  <a:cubicBezTo>
                    <a:pt x="10747" y="12"/>
                    <a:pt x="9728" y="0"/>
                    <a:pt x="8711" y="0"/>
                  </a:cubicBezTo>
                  <a:cubicBezTo>
                    <a:pt x="8157" y="0"/>
                    <a:pt x="7602" y="4"/>
                    <a:pt x="7049" y="4"/>
                  </a:cubicBezTo>
                  <a:cubicBezTo>
                    <a:pt x="6496" y="4"/>
                    <a:pt x="5941" y="0"/>
                    <a:pt x="5387" y="0"/>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0" name="Google Shape;23830;p82"/>
            <p:cNvSpPr/>
            <p:nvPr/>
          </p:nvSpPr>
          <p:spPr>
            <a:xfrm>
              <a:off x="6192619" y="2953460"/>
              <a:ext cx="265402" cy="248781"/>
            </a:xfrm>
            <a:custGeom>
              <a:avLst/>
              <a:gdLst/>
              <a:ahLst/>
              <a:cxnLst/>
              <a:rect l="l" t="t" r="r" b="b"/>
              <a:pathLst>
                <a:path w="10156" h="9520" extrusionOk="0">
                  <a:moveTo>
                    <a:pt x="1" y="0"/>
                  </a:moveTo>
                  <a:cubicBezTo>
                    <a:pt x="1" y="0"/>
                    <a:pt x="1443" y="3683"/>
                    <a:pt x="1328" y="8808"/>
                  </a:cubicBezTo>
                  <a:cubicBezTo>
                    <a:pt x="1318" y="8818"/>
                    <a:pt x="1318" y="8828"/>
                    <a:pt x="1328" y="8837"/>
                  </a:cubicBezTo>
                  <a:cubicBezTo>
                    <a:pt x="1328" y="9212"/>
                    <a:pt x="3011" y="9520"/>
                    <a:pt x="5078" y="9520"/>
                  </a:cubicBezTo>
                  <a:cubicBezTo>
                    <a:pt x="7155" y="9520"/>
                    <a:pt x="8838" y="9212"/>
                    <a:pt x="8838" y="8837"/>
                  </a:cubicBezTo>
                  <a:cubicBezTo>
                    <a:pt x="8703" y="3702"/>
                    <a:pt x="10155" y="0"/>
                    <a:pt x="10155"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1" name="Google Shape;23831;p82"/>
            <p:cNvSpPr/>
            <p:nvPr/>
          </p:nvSpPr>
          <p:spPr>
            <a:xfrm>
              <a:off x="6306453" y="2953460"/>
              <a:ext cx="151568" cy="248781"/>
            </a:xfrm>
            <a:custGeom>
              <a:avLst/>
              <a:gdLst/>
              <a:ahLst/>
              <a:cxnLst/>
              <a:rect l="l" t="t" r="r" b="b"/>
              <a:pathLst>
                <a:path w="5800" h="9520" extrusionOk="0">
                  <a:moveTo>
                    <a:pt x="4357" y="0"/>
                  </a:moveTo>
                  <a:cubicBezTo>
                    <a:pt x="4357" y="0"/>
                    <a:pt x="2915" y="3702"/>
                    <a:pt x="3040" y="8837"/>
                  </a:cubicBezTo>
                  <a:cubicBezTo>
                    <a:pt x="3040" y="9164"/>
                    <a:pt x="1732" y="9443"/>
                    <a:pt x="1" y="9501"/>
                  </a:cubicBezTo>
                  <a:cubicBezTo>
                    <a:pt x="232" y="9510"/>
                    <a:pt x="482" y="9520"/>
                    <a:pt x="722" y="9520"/>
                  </a:cubicBezTo>
                  <a:cubicBezTo>
                    <a:pt x="2799" y="9520"/>
                    <a:pt x="4482" y="9212"/>
                    <a:pt x="4482" y="8837"/>
                  </a:cubicBezTo>
                  <a:cubicBezTo>
                    <a:pt x="4347" y="3702"/>
                    <a:pt x="5799" y="0"/>
                    <a:pt x="5799" y="0"/>
                  </a:cubicBezTo>
                  <a:close/>
                </a:path>
              </a:pathLst>
            </a:custGeom>
            <a:solidFill>
              <a:srgbClr val="2D476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2" name="Google Shape;23832;p82"/>
            <p:cNvSpPr/>
            <p:nvPr/>
          </p:nvSpPr>
          <p:spPr>
            <a:xfrm>
              <a:off x="6192619" y="2927563"/>
              <a:ext cx="265402" cy="52788"/>
            </a:xfrm>
            <a:custGeom>
              <a:avLst/>
              <a:gdLst/>
              <a:ahLst/>
              <a:cxnLst/>
              <a:rect l="l" t="t" r="r" b="b"/>
              <a:pathLst>
                <a:path w="10156" h="2020" extrusionOk="0">
                  <a:moveTo>
                    <a:pt x="5078" y="1"/>
                  </a:moveTo>
                  <a:cubicBezTo>
                    <a:pt x="2270" y="1"/>
                    <a:pt x="1" y="453"/>
                    <a:pt x="1" y="1010"/>
                  </a:cubicBezTo>
                  <a:cubicBezTo>
                    <a:pt x="1" y="1568"/>
                    <a:pt x="2270" y="2020"/>
                    <a:pt x="5078" y="2020"/>
                  </a:cubicBezTo>
                  <a:cubicBezTo>
                    <a:pt x="7886" y="2020"/>
                    <a:pt x="10155" y="1568"/>
                    <a:pt x="10155" y="1010"/>
                  </a:cubicBezTo>
                  <a:cubicBezTo>
                    <a:pt x="10155" y="453"/>
                    <a:pt x="7886" y="1"/>
                    <a:pt x="5078" y="1"/>
                  </a:cubicBezTo>
                  <a:close/>
                </a:path>
              </a:pathLst>
            </a:custGeom>
            <a:solidFill>
              <a:srgbClr val="39516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3" name="Google Shape;23833;p82"/>
            <p:cNvSpPr/>
            <p:nvPr/>
          </p:nvSpPr>
          <p:spPr>
            <a:xfrm>
              <a:off x="6227062" y="3142921"/>
              <a:ext cx="196778" cy="59321"/>
            </a:xfrm>
            <a:custGeom>
              <a:avLst/>
              <a:gdLst/>
              <a:ahLst/>
              <a:cxnLst/>
              <a:rect l="l" t="t" r="r" b="b"/>
              <a:pathLst>
                <a:path w="7530" h="2270" extrusionOk="0">
                  <a:moveTo>
                    <a:pt x="0" y="1"/>
                  </a:moveTo>
                  <a:cubicBezTo>
                    <a:pt x="10" y="501"/>
                    <a:pt x="19" y="1020"/>
                    <a:pt x="10" y="1558"/>
                  </a:cubicBezTo>
                  <a:cubicBezTo>
                    <a:pt x="10" y="1568"/>
                    <a:pt x="10" y="1578"/>
                    <a:pt x="10" y="1587"/>
                  </a:cubicBezTo>
                  <a:cubicBezTo>
                    <a:pt x="10" y="1962"/>
                    <a:pt x="1693" y="2270"/>
                    <a:pt x="3760" y="2270"/>
                  </a:cubicBezTo>
                  <a:cubicBezTo>
                    <a:pt x="5837" y="2270"/>
                    <a:pt x="7520" y="1962"/>
                    <a:pt x="7520" y="1587"/>
                  </a:cubicBezTo>
                  <a:cubicBezTo>
                    <a:pt x="7510" y="1039"/>
                    <a:pt x="7510" y="501"/>
                    <a:pt x="7530" y="1"/>
                  </a:cubicBezTo>
                  <a:lnTo>
                    <a:pt x="7530" y="1"/>
                  </a:lnTo>
                  <a:cubicBezTo>
                    <a:pt x="6385" y="205"/>
                    <a:pt x="5215" y="311"/>
                    <a:pt x="4052" y="311"/>
                  </a:cubicBezTo>
                  <a:cubicBezTo>
                    <a:pt x="3954" y="311"/>
                    <a:pt x="3857" y="310"/>
                    <a:pt x="3760" y="308"/>
                  </a:cubicBezTo>
                  <a:cubicBezTo>
                    <a:pt x="3663" y="310"/>
                    <a:pt x="3566" y="311"/>
                    <a:pt x="3469" y="311"/>
                  </a:cubicBezTo>
                  <a:cubicBezTo>
                    <a:pt x="2306" y="311"/>
                    <a:pt x="1145" y="205"/>
                    <a:pt x="0"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4" name="Google Shape;23834;p82"/>
            <p:cNvSpPr/>
            <p:nvPr/>
          </p:nvSpPr>
          <p:spPr>
            <a:xfrm>
              <a:off x="6227062" y="3142921"/>
              <a:ext cx="523" cy="18868"/>
            </a:xfrm>
            <a:custGeom>
              <a:avLst/>
              <a:gdLst/>
              <a:ahLst/>
              <a:cxnLst/>
              <a:rect l="l" t="t" r="r" b="b"/>
              <a:pathLst>
                <a:path w="20" h="722" extrusionOk="0">
                  <a:moveTo>
                    <a:pt x="0" y="1"/>
                  </a:moveTo>
                  <a:cubicBezTo>
                    <a:pt x="10" y="231"/>
                    <a:pt x="10" y="472"/>
                    <a:pt x="10" y="722"/>
                  </a:cubicBezTo>
                  <a:cubicBezTo>
                    <a:pt x="19" y="481"/>
                    <a:pt x="10" y="241"/>
                    <a:pt x="1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5" name="Google Shape;23835;p82"/>
            <p:cNvSpPr/>
            <p:nvPr/>
          </p:nvSpPr>
          <p:spPr>
            <a:xfrm>
              <a:off x="6226801" y="3142921"/>
              <a:ext cx="196778" cy="59321"/>
            </a:xfrm>
            <a:custGeom>
              <a:avLst/>
              <a:gdLst/>
              <a:ahLst/>
              <a:cxnLst/>
              <a:rect l="l" t="t" r="r" b="b"/>
              <a:pathLst>
                <a:path w="7530" h="2270" extrusionOk="0">
                  <a:moveTo>
                    <a:pt x="7530" y="1"/>
                  </a:moveTo>
                  <a:lnTo>
                    <a:pt x="7530" y="1"/>
                  </a:lnTo>
                  <a:cubicBezTo>
                    <a:pt x="7097" y="87"/>
                    <a:pt x="6607" y="154"/>
                    <a:pt x="6078" y="203"/>
                  </a:cubicBezTo>
                  <a:cubicBezTo>
                    <a:pt x="6078" y="366"/>
                    <a:pt x="6068" y="597"/>
                    <a:pt x="6068" y="828"/>
                  </a:cubicBezTo>
                  <a:cubicBezTo>
                    <a:pt x="6068" y="1289"/>
                    <a:pt x="5713" y="1674"/>
                    <a:pt x="5251" y="1712"/>
                  </a:cubicBezTo>
                  <a:cubicBezTo>
                    <a:pt x="4789" y="1751"/>
                    <a:pt x="4289" y="1770"/>
                    <a:pt x="3760" y="1770"/>
                  </a:cubicBezTo>
                  <a:cubicBezTo>
                    <a:pt x="1770" y="1770"/>
                    <a:pt x="154" y="1491"/>
                    <a:pt x="10" y="1135"/>
                  </a:cubicBezTo>
                  <a:cubicBezTo>
                    <a:pt x="10" y="1279"/>
                    <a:pt x="10" y="1414"/>
                    <a:pt x="10" y="1558"/>
                  </a:cubicBezTo>
                  <a:cubicBezTo>
                    <a:pt x="1" y="1568"/>
                    <a:pt x="1" y="1578"/>
                    <a:pt x="10" y="1587"/>
                  </a:cubicBezTo>
                  <a:cubicBezTo>
                    <a:pt x="10" y="1933"/>
                    <a:pt x="1405" y="2212"/>
                    <a:pt x="3212" y="2260"/>
                  </a:cubicBezTo>
                  <a:lnTo>
                    <a:pt x="3578" y="2270"/>
                  </a:lnTo>
                  <a:lnTo>
                    <a:pt x="3760" y="2270"/>
                  </a:lnTo>
                  <a:cubicBezTo>
                    <a:pt x="5838" y="2270"/>
                    <a:pt x="7520" y="1962"/>
                    <a:pt x="7520" y="1587"/>
                  </a:cubicBezTo>
                  <a:lnTo>
                    <a:pt x="7520" y="1356"/>
                  </a:lnTo>
                  <a:cubicBezTo>
                    <a:pt x="7520" y="1356"/>
                    <a:pt x="7520" y="1347"/>
                    <a:pt x="7520" y="1347"/>
                  </a:cubicBezTo>
                  <a:lnTo>
                    <a:pt x="7520" y="1126"/>
                  </a:lnTo>
                  <a:lnTo>
                    <a:pt x="7520" y="1049"/>
                  </a:lnTo>
                  <a:lnTo>
                    <a:pt x="7520" y="924"/>
                  </a:lnTo>
                  <a:lnTo>
                    <a:pt x="7520" y="818"/>
                  </a:lnTo>
                  <a:lnTo>
                    <a:pt x="7520" y="722"/>
                  </a:lnTo>
                  <a:lnTo>
                    <a:pt x="7520" y="414"/>
                  </a:lnTo>
                  <a:lnTo>
                    <a:pt x="7520" y="318"/>
                  </a:lnTo>
                  <a:cubicBezTo>
                    <a:pt x="7520" y="212"/>
                    <a:pt x="7520" y="106"/>
                    <a:pt x="753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36" name="Google Shape;23836;p82"/>
          <p:cNvGrpSpPr/>
          <p:nvPr/>
        </p:nvGrpSpPr>
        <p:grpSpPr>
          <a:xfrm>
            <a:off x="10027599" y="3870595"/>
            <a:ext cx="447319" cy="480839"/>
            <a:chOff x="7520699" y="2902946"/>
            <a:chExt cx="335489" cy="360629"/>
          </a:xfrm>
        </p:grpSpPr>
        <p:sp>
          <p:nvSpPr>
            <p:cNvPr id="23837" name="Google Shape;23837;p82"/>
            <p:cNvSpPr/>
            <p:nvPr/>
          </p:nvSpPr>
          <p:spPr>
            <a:xfrm>
              <a:off x="7520699" y="2946666"/>
              <a:ext cx="128441" cy="174173"/>
            </a:xfrm>
            <a:custGeom>
              <a:avLst/>
              <a:gdLst/>
              <a:ahLst/>
              <a:cxnLst/>
              <a:rect l="l" t="t" r="r" b="b"/>
              <a:pathLst>
                <a:path w="4915" h="6665" extrusionOk="0">
                  <a:moveTo>
                    <a:pt x="683" y="0"/>
                  </a:moveTo>
                  <a:cubicBezTo>
                    <a:pt x="299" y="0"/>
                    <a:pt x="1" y="299"/>
                    <a:pt x="1" y="683"/>
                  </a:cubicBezTo>
                  <a:lnTo>
                    <a:pt x="1" y="1001"/>
                  </a:lnTo>
                  <a:cubicBezTo>
                    <a:pt x="1" y="2741"/>
                    <a:pt x="981" y="4328"/>
                    <a:pt x="2530" y="5107"/>
                  </a:cubicBezTo>
                  <a:lnTo>
                    <a:pt x="4184" y="5934"/>
                  </a:lnTo>
                  <a:cubicBezTo>
                    <a:pt x="4337" y="6010"/>
                    <a:pt x="4280" y="6251"/>
                    <a:pt x="4107" y="6251"/>
                  </a:cubicBezTo>
                  <a:lnTo>
                    <a:pt x="3876" y="6251"/>
                  </a:lnTo>
                  <a:cubicBezTo>
                    <a:pt x="3597" y="6251"/>
                    <a:pt x="3597" y="6664"/>
                    <a:pt x="3876" y="6664"/>
                  </a:cubicBezTo>
                  <a:lnTo>
                    <a:pt x="4107" y="6664"/>
                  </a:lnTo>
                  <a:cubicBezTo>
                    <a:pt x="4722" y="6664"/>
                    <a:pt x="4914" y="5837"/>
                    <a:pt x="4366" y="5559"/>
                  </a:cubicBezTo>
                  <a:lnTo>
                    <a:pt x="2712" y="4732"/>
                  </a:lnTo>
                  <a:cubicBezTo>
                    <a:pt x="1299" y="4020"/>
                    <a:pt x="404" y="2578"/>
                    <a:pt x="404" y="1001"/>
                  </a:cubicBezTo>
                  <a:lnTo>
                    <a:pt x="404" y="683"/>
                  </a:lnTo>
                  <a:cubicBezTo>
                    <a:pt x="404" y="529"/>
                    <a:pt x="529" y="414"/>
                    <a:pt x="674" y="414"/>
                  </a:cubicBezTo>
                  <a:lnTo>
                    <a:pt x="3145" y="414"/>
                  </a:lnTo>
                  <a:cubicBezTo>
                    <a:pt x="3424" y="414"/>
                    <a:pt x="3424" y="0"/>
                    <a:pt x="3145"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8" name="Google Shape;23838;p82"/>
            <p:cNvSpPr/>
            <p:nvPr/>
          </p:nvSpPr>
          <p:spPr>
            <a:xfrm>
              <a:off x="7727512" y="2946404"/>
              <a:ext cx="128676" cy="174434"/>
            </a:xfrm>
            <a:custGeom>
              <a:avLst/>
              <a:gdLst/>
              <a:ahLst/>
              <a:cxnLst/>
              <a:rect l="l" t="t" r="r" b="b"/>
              <a:pathLst>
                <a:path w="4924" h="6675" extrusionOk="0">
                  <a:moveTo>
                    <a:pt x="1779" y="1"/>
                  </a:moveTo>
                  <a:cubicBezTo>
                    <a:pt x="1501" y="1"/>
                    <a:pt x="1501" y="424"/>
                    <a:pt x="1779" y="424"/>
                  </a:cubicBezTo>
                  <a:lnTo>
                    <a:pt x="4241" y="424"/>
                  </a:lnTo>
                  <a:cubicBezTo>
                    <a:pt x="4385" y="424"/>
                    <a:pt x="4510" y="539"/>
                    <a:pt x="4510" y="684"/>
                  </a:cubicBezTo>
                  <a:lnTo>
                    <a:pt x="4510" y="1011"/>
                  </a:lnTo>
                  <a:cubicBezTo>
                    <a:pt x="4510" y="2588"/>
                    <a:pt x="3616" y="4030"/>
                    <a:pt x="2203" y="4742"/>
                  </a:cubicBezTo>
                  <a:lnTo>
                    <a:pt x="549" y="5569"/>
                  </a:lnTo>
                  <a:cubicBezTo>
                    <a:pt x="1" y="5847"/>
                    <a:pt x="193" y="6674"/>
                    <a:pt x="818" y="6674"/>
                  </a:cubicBezTo>
                  <a:lnTo>
                    <a:pt x="1049" y="6674"/>
                  </a:lnTo>
                  <a:cubicBezTo>
                    <a:pt x="1328" y="6674"/>
                    <a:pt x="1328" y="6261"/>
                    <a:pt x="1049" y="6261"/>
                  </a:cubicBezTo>
                  <a:lnTo>
                    <a:pt x="818" y="6261"/>
                  </a:lnTo>
                  <a:cubicBezTo>
                    <a:pt x="635" y="6261"/>
                    <a:pt x="577" y="6020"/>
                    <a:pt x="741" y="5944"/>
                  </a:cubicBezTo>
                  <a:lnTo>
                    <a:pt x="2395" y="5117"/>
                  </a:lnTo>
                  <a:cubicBezTo>
                    <a:pt x="3943" y="4338"/>
                    <a:pt x="4924" y="2751"/>
                    <a:pt x="4924" y="1011"/>
                  </a:cubicBezTo>
                  <a:lnTo>
                    <a:pt x="4924" y="684"/>
                  </a:lnTo>
                  <a:cubicBezTo>
                    <a:pt x="4924" y="309"/>
                    <a:pt x="4616" y="1"/>
                    <a:pt x="42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39" name="Google Shape;23839;p82"/>
            <p:cNvSpPr/>
            <p:nvPr/>
          </p:nvSpPr>
          <p:spPr>
            <a:xfrm>
              <a:off x="7639315" y="3118800"/>
              <a:ext cx="98284" cy="97030"/>
            </a:xfrm>
            <a:custGeom>
              <a:avLst/>
              <a:gdLst/>
              <a:ahLst/>
              <a:cxnLst/>
              <a:rect l="l" t="t" r="r" b="b"/>
              <a:pathLst>
                <a:path w="3761" h="3713" extrusionOk="0">
                  <a:moveTo>
                    <a:pt x="1164" y="0"/>
                  </a:moveTo>
                  <a:lnTo>
                    <a:pt x="1164" y="904"/>
                  </a:lnTo>
                  <a:cubicBezTo>
                    <a:pt x="1164" y="1308"/>
                    <a:pt x="943" y="1674"/>
                    <a:pt x="577" y="1856"/>
                  </a:cubicBezTo>
                  <a:lnTo>
                    <a:pt x="443" y="1933"/>
                  </a:lnTo>
                  <a:cubicBezTo>
                    <a:pt x="164" y="2068"/>
                    <a:pt x="0" y="2347"/>
                    <a:pt x="0" y="2654"/>
                  </a:cubicBezTo>
                  <a:lnTo>
                    <a:pt x="0" y="3712"/>
                  </a:lnTo>
                  <a:lnTo>
                    <a:pt x="3760" y="3712"/>
                  </a:lnTo>
                  <a:lnTo>
                    <a:pt x="3760" y="2654"/>
                  </a:lnTo>
                  <a:cubicBezTo>
                    <a:pt x="3760" y="2347"/>
                    <a:pt x="3587" y="2068"/>
                    <a:pt x="3318" y="1933"/>
                  </a:cubicBezTo>
                  <a:lnTo>
                    <a:pt x="3174" y="1856"/>
                  </a:lnTo>
                  <a:cubicBezTo>
                    <a:pt x="2818" y="1674"/>
                    <a:pt x="2587" y="1308"/>
                    <a:pt x="2587" y="904"/>
                  </a:cubicBezTo>
                  <a:lnTo>
                    <a:pt x="2587" y="0"/>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0" name="Google Shape;23840;p82"/>
            <p:cNvSpPr/>
            <p:nvPr/>
          </p:nvSpPr>
          <p:spPr>
            <a:xfrm>
              <a:off x="7688313" y="3118800"/>
              <a:ext cx="49286" cy="96769"/>
            </a:xfrm>
            <a:custGeom>
              <a:avLst/>
              <a:gdLst/>
              <a:ahLst/>
              <a:cxnLst/>
              <a:rect l="l" t="t" r="r" b="b"/>
              <a:pathLst>
                <a:path w="1886" h="3703" extrusionOk="0">
                  <a:moveTo>
                    <a:pt x="0" y="0"/>
                  </a:moveTo>
                  <a:lnTo>
                    <a:pt x="0" y="3703"/>
                  </a:lnTo>
                  <a:lnTo>
                    <a:pt x="1885" y="3703"/>
                  </a:lnTo>
                  <a:lnTo>
                    <a:pt x="1885" y="2645"/>
                  </a:lnTo>
                  <a:cubicBezTo>
                    <a:pt x="1885" y="2337"/>
                    <a:pt x="1712" y="2068"/>
                    <a:pt x="1443" y="1933"/>
                  </a:cubicBezTo>
                  <a:lnTo>
                    <a:pt x="1299" y="1856"/>
                  </a:lnTo>
                  <a:cubicBezTo>
                    <a:pt x="943" y="1674"/>
                    <a:pt x="712" y="1308"/>
                    <a:pt x="712" y="904"/>
                  </a:cubicBezTo>
                  <a:lnTo>
                    <a:pt x="712" y="0"/>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1" name="Google Shape;23841;p82"/>
            <p:cNvSpPr/>
            <p:nvPr/>
          </p:nvSpPr>
          <p:spPr>
            <a:xfrm>
              <a:off x="7600351" y="2917502"/>
              <a:ext cx="175950" cy="221421"/>
            </a:xfrm>
            <a:custGeom>
              <a:avLst/>
              <a:gdLst/>
              <a:ahLst/>
              <a:cxnLst/>
              <a:rect l="l" t="t" r="r" b="b"/>
              <a:pathLst>
                <a:path w="6733" h="8473" extrusionOk="0">
                  <a:moveTo>
                    <a:pt x="1" y="1"/>
                  </a:moveTo>
                  <a:lnTo>
                    <a:pt x="328" y="4309"/>
                  </a:lnTo>
                  <a:cubicBezTo>
                    <a:pt x="462" y="6165"/>
                    <a:pt x="1645" y="7780"/>
                    <a:pt x="3366" y="8473"/>
                  </a:cubicBezTo>
                  <a:cubicBezTo>
                    <a:pt x="5097" y="7780"/>
                    <a:pt x="6280" y="6165"/>
                    <a:pt x="6415" y="4309"/>
                  </a:cubicBezTo>
                  <a:lnTo>
                    <a:pt x="67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2" name="Google Shape;23842;p82"/>
            <p:cNvSpPr/>
            <p:nvPr/>
          </p:nvSpPr>
          <p:spPr>
            <a:xfrm>
              <a:off x="7688313" y="2917502"/>
              <a:ext cx="87988" cy="221421"/>
            </a:xfrm>
            <a:custGeom>
              <a:avLst/>
              <a:gdLst/>
              <a:ahLst/>
              <a:cxnLst/>
              <a:rect l="l" t="t" r="r" b="b"/>
              <a:pathLst>
                <a:path w="3367" h="8473" extrusionOk="0">
                  <a:moveTo>
                    <a:pt x="2029" y="1"/>
                  </a:moveTo>
                  <a:lnTo>
                    <a:pt x="1712" y="4309"/>
                  </a:lnTo>
                  <a:cubicBezTo>
                    <a:pt x="1616" y="5636"/>
                    <a:pt x="981" y="7348"/>
                    <a:pt x="0" y="8473"/>
                  </a:cubicBezTo>
                  <a:cubicBezTo>
                    <a:pt x="1731" y="7780"/>
                    <a:pt x="2914" y="6165"/>
                    <a:pt x="3049" y="4309"/>
                  </a:cubicBezTo>
                  <a:lnTo>
                    <a:pt x="3366" y="1"/>
                  </a:ln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3" name="Google Shape;23843;p82"/>
            <p:cNvSpPr/>
            <p:nvPr/>
          </p:nvSpPr>
          <p:spPr>
            <a:xfrm>
              <a:off x="7585534" y="2902946"/>
              <a:ext cx="205820" cy="25139"/>
            </a:xfrm>
            <a:custGeom>
              <a:avLst/>
              <a:gdLst/>
              <a:ahLst/>
              <a:cxnLst/>
              <a:rect l="l" t="t" r="r" b="b"/>
              <a:pathLst>
                <a:path w="7876" h="962" extrusionOk="0">
                  <a:moveTo>
                    <a:pt x="260" y="0"/>
                  </a:moveTo>
                  <a:cubicBezTo>
                    <a:pt x="116" y="0"/>
                    <a:pt x="0" y="116"/>
                    <a:pt x="0" y="260"/>
                  </a:cubicBezTo>
                  <a:lnTo>
                    <a:pt x="0" y="702"/>
                  </a:lnTo>
                  <a:cubicBezTo>
                    <a:pt x="0" y="846"/>
                    <a:pt x="116" y="962"/>
                    <a:pt x="260" y="962"/>
                  </a:cubicBezTo>
                  <a:lnTo>
                    <a:pt x="7616" y="962"/>
                  </a:lnTo>
                  <a:cubicBezTo>
                    <a:pt x="7761" y="962"/>
                    <a:pt x="7876" y="846"/>
                    <a:pt x="7876" y="702"/>
                  </a:cubicBezTo>
                  <a:lnTo>
                    <a:pt x="7876" y="260"/>
                  </a:lnTo>
                  <a:cubicBezTo>
                    <a:pt x="7876" y="116"/>
                    <a:pt x="7761" y="0"/>
                    <a:pt x="7616"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4" name="Google Shape;23844;p82"/>
            <p:cNvSpPr/>
            <p:nvPr/>
          </p:nvSpPr>
          <p:spPr>
            <a:xfrm>
              <a:off x="7585534" y="2909218"/>
              <a:ext cx="205820" cy="18868"/>
            </a:xfrm>
            <a:custGeom>
              <a:avLst/>
              <a:gdLst/>
              <a:ahLst/>
              <a:cxnLst/>
              <a:rect l="l" t="t" r="r" b="b"/>
              <a:pathLst>
                <a:path w="7876" h="722" extrusionOk="0">
                  <a:moveTo>
                    <a:pt x="0" y="1"/>
                  </a:moveTo>
                  <a:lnTo>
                    <a:pt x="0" y="20"/>
                  </a:lnTo>
                  <a:lnTo>
                    <a:pt x="0" y="462"/>
                  </a:lnTo>
                  <a:cubicBezTo>
                    <a:pt x="0" y="597"/>
                    <a:pt x="116" y="722"/>
                    <a:pt x="260" y="722"/>
                  </a:cubicBezTo>
                  <a:lnTo>
                    <a:pt x="7616" y="722"/>
                  </a:lnTo>
                  <a:cubicBezTo>
                    <a:pt x="7761" y="722"/>
                    <a:pt x="7876" y="597"/>
                    <a:pt x="7876" y="462"/>
                  </a:cubicBezTo>
                  <a:lnTo>
                    <a:pt x="7876" y="20"/>
                  </a:lnTo>
                  <a:lnTo>
                    <a:pt x="7876" y="1"/>
                  </a:lnTo>
                  <a:cubicBezTo>
                    <a:pt x="7866" y="135"/>
                    <a:pt x="7751" y="241"/>
                    <a:pt x="7616" y="241"/>
                  </a:cubicBezTo>
                  <a:lnTo>
                    <a:pt x="260" y="241"/>
                  </a:lnTo>
                  <a:cubicBezTo>
                    <a:pt x="125" y="241"/>
                    <a:pt x="10" y="135"/>
                    <a:pt x="0" y="1"/>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5" name="Google Shape;23845;p82"/>
            <p:cNvSpPr/>
            <p:nvPr/>
          </p:nvSpPr>
          <p:spPr>
            <a:xfrm>
              <a:off x="7602625" y="3194689"/>
              <a:ext cx="171664" cy="49521"/>
            </a:xfrm>
            <a:custGeom>
              <a:avLst/>
              <a:gdLst/>
              <a:ahLst/>
              <a:cxnLst/>
              <a:rect l="l" t="t" r="r" b="b"/>
              <a:pathLst>
                <a:path w="6569" h="1895" extrusionOk="0">
                  <a:moveTo>
                    <a:pt x="712" y="0"/>
                  </a:moveTo>
                  <a:cubicBezTo>
                    <a:pt x="318" y="0"/>
                    <a:pt x="0" y="318"/>
                    <a:pt x="0" y="712"/>
                  </a:cubicBezTo>
                  <a:lnTo>
                    <a:pt x="0" y="1895"/>
                  </a:lnTo>
                  <a:lnTo>
                    <a:pt x="6568" y="1895"/>
                  </a:lnTo>
                  <a:lnTo>
                    <a:pt x="6568" y="712"/>
                  </a:lnTo>
                  <a:cubicBezTo>
                    <a:pt x="6568" y="318"/>
                    <a:pt x="6251" y="0"/>
                    <a:pt x="5857" y="0"/>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6" name="Google Shape;23846;p82"/>
            <p:cNvSpPr/>
            <p:nvPr/>
          </p:nvSpPr>
          <p:spPr>
            <a:xfrm>
              <a:off x="7602625" y="3194689"/>
              <a:ext cx="171664" cy="49521"/>
            </a:xfrm>
            <a:custGeom>
              <a:avLst/>
              <a:gdLst/>
              <a:ahLst/>
              <a:cxnLst/>
              <a:rect l="l" t="t" r="r" b="b"/>
              <a:pathLst>
                <a:path w="6569" h="1895" extrusionOk="0">
                  <a:moveTo>
                    <a:pt x="5116" y="0"/>
                  </a:moveTo>
                  <a:lnTo>
                    <a:pt x="5116" y="837"/>
                  </a:lnTo>
                  <a:cubicBezTo>
                    <a:pt x="5116" y="1135"/>
                    <a:pt x="4876" y="1366"/>
                    <a:pt x="4587" y="1366"/>
                  </a:cubicBezTo>
                  <a:lnTo>
                    <a:pt x="0" y="1366"/>
                  </a:lnTo>
                  <a:lnTo>
                    <a:pt x="0" y="1895"/>
                  </a:lnTo>
                  <a:lnTo>
                    <a:pt x="6568" y="1895"/>
                  </a:lnTo>
                  <a:lnTo>
                    <a:pt x="6568" y="712"/>
                  </a:lnTo>
                  <a:cubicBezTo>
                    <a:pt x="6568" y="318"/>
                    <a:pt x="6251" y="0"/>
                    <a:pt x="5857" y="0"/>
                  </a:cubicBezTo>
                  <a:close/>
                </a:path>
              </a:pathLst>
            </a:custGeom>
            <a:solidFill>
              <a:srgbClr val="AC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7" name="Google Shape;23847;p82"/>
            <p:cNvSpPr/>
            <p:nvPr/>
          </p:nvSpPr>
          <p:spPr>
            <a:xfrm>
              <a:off x="7585795" y="3240421"/>
              <a:ext cx="205323" cy="23153"/>
            </a:xfrm>
            <a:custGeom>
              <a:avLst/>
              <a:gdLst/>
              <a:ahLst/>
              <a:cxnLst/>
              <a:rect l="l" t="t" r="r" b="b"/>
              <a:pathLst>
                <a:path w="7857" h="886" extrusionOk="0">
                  <a:moveTo>
                    <a:pt x="77" y="1"/>
                  </a:moveTo>
                  <a:cubicBezTo>
                    <a:pt x="29" y="1"/>
                    <a:pt x="0" y="29"/>
                    <a:pt x="0" y="78"/>
                  </a:cubicBezTo>
                  <a:lnTo>
                    <a:pt x="0" y="808"/>
                  </a:lnTo>
                  <a:cubicBezTo>
                    <a:pt x="0" y="856"/>
                    <a:pt x="29" y="885"/>
                    <a:pt x="77" y="885"/>
                  </a:cubicBezTo>
                  <a:lnTo>
                    <a:pt x="7770" y="885"/>
                  </a:lnTo>
                  <a:cubicBezTo>
                    <a:pt x="7818" y="885"/>
                    <a:pt x="7856" y="856"/>
                    <a:pt x="7856" y="808"/>
                  </a:cubicBezTo>
                  <a:lnTo>
                    <a:pt x="7856" y="78"/>
                  </a:lnTo>
                  <a:cubicBezTo>
                    <a:pt x="7856" y="29"/>
                    <a:pt x="7818" y="1"/>
                    <a:pt x="7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8" name="Google Shape;23848;p82"/>
            <p:cNvSpPr/>
            <p:nvPr/>
          </p:nvSpPr>
          <p:spPr>
            <a:xfrm>
              <a:off x="7655647" y="3121806"/>
              <a:ext cx="65357" cy="23650"/>
            </a:xfrm>
            <a:custGeom>
              <a:avLst/>
              <a:gdLst/>
              <a:ahLst/>
              <a:cxnLst/>
              <a:rect l="l" t="t" r="r" b="b"/>
              <a:pathLst>
                <a:path w="2501" h="905" extrusionOk="0">
                  <a:moveTo>
                    <a:pt x="395" y="1"/>
                  </a:moveTo>
                  <a:cubicBezTo>
                    <a:pt x="173" y="1"/>
                    <a:pt x="0" y="174"/>
                    <a:pt x="0" y="395"/>
                  </a:cubicBezTo>
                  <a:lnTo>
                    <a:pt x="0" y="510"/>
                  </a:lnTo>
                  <a:cubicBezTo>
                    <a:pt x="0" y="732"/>
                    <a:pt x="173" y="905"/>
                    <a:pt x="395" y="905"/>
                  </a:cubicBezTo>
                  <a:lnTo>
                    <a:pt x="2116" y="905"/>
                  </a:lnTo>
                  <a:cubicBezTo>
                    <a:pt x="2327" y="905"/>
                    <a:pt x="2501" y="732"/>
                    <a:pt x="2501" y="510"/>
                  </a:cubicBezTo>
                  <a:lnTo>
                    <a:pt x="2501" y="395"/>
                  </a:lnTo>
                  <a:cubicBezTo>
                    <a:pt x="2501" y="174"/>
                    <a:pt x="2327" y="1"/>
                    <a:pt x="2116" y="1"/>
                  </a:cubicBezTo>
                  <a:close/>
                </a:path>
              </a:pathLst>
            </a:custGeom>
            <a:solidFill>
              <a:srgbClr val="A9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49" name="Google Shape;23849;p82"/>
            <p:cNvSpPr/>
            <p:nvPr/>
          </p:nvSpPr>
          <p:spPr>
            <a:xfrm>
              <a:off x="7655647" y="3127581"/>
              <a:ext cx="65357" cy="17639"/>
            </a:xfrm>
            <a:custGeom>
              <a:avLst/>
              <a:gdLst/>
              <a:ahLst/>
              <a:cxnLst/>
              <a:rect l="l" t="t" r="r" b="b"/>
              <a:pathLst>
                <a:path w="2501" h="675" extrusionOk="0">
                  <a:moveTo>
                    <a:pt x="39" y="1"/>
                  </a:moveTo>
                  <a:cubicBezTo>
                    <a:pt x="10" y="59"/>
                    <a:pt x="0" y="107"/>
                    <a:pt x="0" y="164"/>
                  </a:cubicBezTo>
                  <a:lnTo>
                    <a:pt x="0" y="289"/>
                  </a:lnTo>
                  <a:cubicBezTo>
                    <a:pt x="0" y="501"/>
                    <a:pt x="173" y="674"/>
                    <a:pt x="395" y="674"/>
                  </a:cubicBezTo>
                  <a:lnTo>
                    <a:pt x="2116" y="674"/>
                  </a:lnTo>
                  <a:cubicBezTo>
                    <a:pt x="2327" y="674"/>
                    <a:pt x="2501" y="501"/>
                    <a:pt x="2501" y="289"/>
                  </a:cubicBezTo>
                  <a:lnTo>
                    <a:pt x="2501" y="164"/>
                  </a:lnTo>
                  <a:cubicBezTo>
                    <a:pt x="2501" y="107"/>
                    <a:pt x="2491" y="59"/>
                    <a:pt x="2462" y="1"/>
                  </a:cubicBezTo>
                  <a:cubicBezTo>
                    <a:pt x="2404" y="145"/>
                    <a:pt x="2270" y="232"/>
                    <a:pt x="2116" y="232"/>
                  </a:cubicBezTo>
                  <a:lnTo>
                    <a:pt x="395" y="232"/>
                  </a:lnTo>
                  <a:cubicBezTo>
                    <a:pt x="241" y="232"/>
                    <a:pt x="97" y="145"/>
                    <a:pt x="39"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0" name="Google Shape;23850;p82"/>
            <p:cNvSpPr/>
            <p:nvPr/>
          </p:nvSpPr>
          <p:spPr>
            <a:xfrm>
              <a:off x="7634794" y="2953878"/>
              <a:ext cx="107065" cy="101081"/>
            </a:xfrm>
            <a:custGeom>
              <a:avLst/>
              <a:gdLst/>
              <a:ahLst/>
              <a:cxnLst/>
              <a:rect l="l" t="t" r="r" b="b"/>
              <a:pathLst>
                <a:path w="4097" h="3868" extrusionOk="0">
                  <a:moveTo>
                    <a:pt x="2052" y="1"/>
                  </a:moveTo>
                  <a:cubicBezTo>
                    <a:pt x="2024" y="1"/>
                    <a:pt x="1996" y="18"/>
                    <a:pt x="1981" y="51"/>
                  </a:cubicBezTo>
                  <a:lnTo>
                    <a:pt x="1500" y="1378"/>
                  </a:lnTo>
                  <a:lnTo>
                    <a:pt x="87" y="1426"/>
                  </a:lnTo>
                  <a:cubicBezTo>
                    <a:pt x="29" y="1436"/>
                    <a:pt x="0" y="1513"/>
                    <a:pt x="48" y="1551"/>
                  </a:cubicBezTo>
                  <a:lnTo>
                    <a:pt x="1164" y="2417"/>
                  </a:lnTo>
                  <a:lnTo>
                    <a:pt x="779" y="3782"/>
                  </a:lnTo>
                  <a:cubicBezTo>
                    <a:pt x="764" y="3828"/>
                    <a:pt x="803" y="3868"/>
                    <a:pt x="844" y="3868"/>
                  </a:cubicBezTo>
                  <a:cubicBezTo>
                    <a:pt x="855" y="3868"/>
                    <a:pt x="865" y="3865"/>
                    <a:pt x="875" y="3859"/>
                  </a:cubicBezTo>
                  <a:lnTo>
                    <a:pt x="2048" y="3061"/>
                  </a:lnTo>
                  <a:lnTo>
                    <a:pt x="3222" y="3859"/>
                  </a:lnTo>
                  <a:cubicBezTo>
                    <a:pt x="3231" y="3865"/>
                    <a:pt x="3243" y="3868"/>
                    <a:pt x="3254" y="3868"/>
                  </a:cubicBezTo>
                  <a:cubicBezTo>
                    <a:pt x="3297" y="3868"/>
                    <a:pt x="3343" y="3828"/>
                    <a:pt x="3327" y="3782"/>
                  </a:cubicBezTo>
                  <a:lnTo>
                    <a:pt x="2933" y="2417"/>
                  </a:lnTo>
                  <a:lnTo>
                    <a:pt x="4049" y="1551"/>
                  </a:lnTo>
                  <a:cubicBezTo>
                    <a:pt x="4097" y="1513"/>
                    <a:pt x="4068" y="1436"/>
                    <a:pt x="4010" y="1426"/>
                  </a:cubicBezTo>
                  <a:lnTo>
                    <a:pt x="2597" y="1378"/>
                  </a:lnTo>
                  <a:lnTo>
                    <a:pt x="2116" y="51"/>
                  </a:lnTo>
                  <a:cubicBezTo>
                    <a:pt x="2106" y="18"/>
                    <a:pt x="2080" y="1"/>
                    <a:pt x="205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1" name="Google Shape;23851;p82"/>
            <p:cNvSpPr/>
            <p:nvPr/>
          </p:nvSpPr>
          <p:spPr>
            <a:xfrm>
              <a:off x="7585795" y="3240160"/>
              <a:ext cx="205323" cy="23415"/>
            </a:xfrm>
            <a:custGeom>
              <a:avLst/>
              <a:gdLst/>
              <a:ahLst/>
              <a:cxnLst/>
              <a:rect l="l" t="t" r="r" b="b"/>
              <a:pathLst>
                <a:path w="7857" h="896" extrusionOk="0">
                  <a:moveTo>
                    <a:pt x="6395" y="1"/>
                  </a:moveTo>
                  <a:lnTo>
                    <a:pt x="6395" y="289"/>
                  </a:lnTo>
                  <a:cubicBezTo>
                    <a:pt x="6395" y="463"/>
                    <a:pt x="6260" y="597"/>
                    <a:pt x="6087" y="597"/>
                  </a:cubicBezTo>
                  <a:lnTo>
                    <a:pt x="77" y="597"/>
                  </a:lnTo>
                  <a:cubicBezTo>
                    <a:pt x="39" y="597"/>
                    <a:pt x="0" y="559"/>
                    <a:pt x="0" y="520"/>
                  </a:cubicBezTo>
                  <a:lnTo>
                    <a:pt x="0" y="809"/>
                  </a:lnTo>
                  <a:cubicBezTo>
                    <a:pt x="0" y="857"/>
                    <a:pt x="39" y="895"/>
                    <a:pt x="77" y="895"/>
                  </a:cubicBezTo>
                  <a:lnTo>
                    <a:pt x="7770" y="895"/>
                  </a:lnTo>
                  <a:cubicBezTo>
                    <a:pt x="7818" y="895"/>
                    <a:pt x="7856" y="857"/>
                    <a:pt x="7856" y="809"/>
                  </a:cubicBezTo>
                  <a:lnTo>
                    <a:pt x="7856" y="88"/>
                  </a:lnTo>
                  <a:cubicBezTo>
                    <a:pt x="7856" y="39"/>
                    <a:pt x="7818" y="1"/>
                    <a:pt x="7770" y="1"/>
                  </a:cubicBezTo>
                  <a:close/>
                </a:path>
              </a:pathLst>
            </a:custGeom>
            <a:solidFill>
              <a:srgbClr val="BFCC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52" name="Google Shape;23852;p82"/>
          <p:cNvGrpSpPr/>
          <p:nvPr/>
        </p:nvGrpSpPr>
        <p:grpSpPr>
          <a:xfrm>
            <a:off x="10651120" y="3870595"/>
            <a:ext cx="411848" cy="480837"/>
            <a:chOff x="7988340" y="2902946"/>
            <a:chExt cx="308886" cy="360628"/>
          </a:xfrm>
        </p:grpSpPr>
        <p:sp>
          <p:nvSpPr>
            <p:cNvPr id="23853" name="Google Shape;23853;p82"/>
            <p:cNvSpPr/>
            <p:nvPr/>
          </p:nvSpPr>
          <p:spPr>
            <a:xfrm>
              <a:off x="8048654" y="3170072"/>
              <a:ext cx="27413" cy="88223"/>
            </a:xfrm>
            <a:custGeom>
              <a:avLst/>
              <a:gdLst/>
              <a:ahLst/>
              <a:cxnLst/>
              <a:rect l="l" t="t" r="r" b="b"/>
              <a:pathLst>
                <a:path w="1049" h="3376" extrusionOk="0">
                  <a:moveTo>
                    <a:pt x="1" y="0"/>
                  </a:moveTo>
                  <a:lnTo>
                    <a:pt x="1"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4" name="Google Shape;23854;p82"/>
            <p:cNvSpPr/>
            <p:nvPr/>
          </p:nvSpPr>
          <p:spPr>
            <a:xfrm>
              <a:off x="8062478" y="3170072"/>
              <a:ext cx="13589" cy="88223"/>
            </a:xfrm>
            <a:custGeom>
              <a:avLst/>
              <a:gdLst/>
              <a:ahLst/>
              <a:cxnLst/>
              <a:rect l="l" t="t" r="r" b="b"/>
              <a:pathLst>
                <a:path w="520" h="3376" extrusionOk="0">
                  <a:moveTo>
                    <a:pt x="1" y="0"/>
                  </a:moveTo>
                  <a:lnTo>
                    <a:pt x="1"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5" name="Google Shape;23855;p82"/>
            <p:cNvSpPr/>
            <p:nvPr/>
          </p:nvSpPr>
          <p:spPr>
            <a:xfrm>
              <a:off x="8207984" y="3170072"/>
              <a:ext cx="27413" cy="88223"/>
            </a:xfrm>
            <a:custGeom>
              <a:avLst/>
              <a:gdLst/>
              <a:ahLst/>
              <a:cxnLst/>
              <a:rect l="l" t="t" r="r" b="b"/>
              <a:pathLst>
                <a:path w="1049" h="3376" extrusionOk="0">
                  <a:moveTo>
                    <a:pt x="0" y="0"/>
                  </a:moveTo>
                  <a:lnTo>
                    <a:pt x="0" y="3375"/>
                  </a:lnTo>
                  <a:lnTo>
                    <a:pt x="1049" y="3375"/>
                  </a:lnTo>
                  <a:lnTo>
                    <a:pt x="1049"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6" name="Google Shape;23856;p82"/>
            <p:cNvSpPr/>
            <p:nvPr/>
          </p:nvSpPr>
          <p:spPr>
            <a:xfrm>
              <a:off x="8221808" y="3170072"/>
              <a:ext cx="13589" cy="88223"/>
            </a:xfrm>
            <a:custGeom>
              <a:avLst/>
              <a:gdLst/>
              <a:ahLst/>
              <a:cxnLst/>
              <a:rect l="l" t="t" r="r" b="b"/>
              <a:pathLst>
                <a:path w="520" h="3376" extrusionOk="0">
                  <a:moveTo>
                    <a:pt x="0" y="0"/>
                  </a:moveTo>
                  <a:lnTo>
                    <a:pt x="0" y="3375"/>
                  </a:lnTo>
                  <a:lnTo>
                    <a:pt x="520" y="3375"/>
                  </a:lnTo>
                  <a:lnTo>
                    <a:pt x="520"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7" name="Google Shape;23857;p82"/>
            <p:cNvSpPr/>
            <p:nvPr/>
          </p:nvSpPr>
          <p:spPr>
            <a:xfrm>
              <a:off x="8021032" y="3149715"/>
              <a:ext cx="242248" cy="46516"/>
            </a:xfrm>
            <a:custGeom>
              <a:avLst/>
              <a:gdLst/>
              <a:ahLst/>
              <a:cxnLst/>
              <a:rect l="l" t="t" r="r" b="b"/>
              <a:pathLst>
                <a:path w="9270" h="1780" extrusionOk="0">
                  <a:moveTo>
                    <a:pt x="0" y="0"/>
                  </a:moveTo>
                  <a:lnTo>
                    <a:pt x="0" y="1395"/>
                  </a:lnTo>
                  <a:cubicBezTo>
                    <a:pt x="0" y="1606"/>
                    <a:pt x="164" y="1779"/>
                    <a:pt x="385" y="1779"/>
                  </a:cubicBezTo>
                  <a:lnTo>
                    <a:pt x="8876" y="1779"/>
                  </a:lnTo>
                  <a:cubicBezTo>
                    <a:pt x="9097" y="1779"/>
                    <a:pt x="9270" y="1606"/>
                    <a:pt x="9260" y="1395"/>
                  </a:cubicBezTo>
                  <a:lnTo>
                    <a:pt x="9260"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8" name="Google Shape;23858;p82"/>
            <p:cNvSpPr/>
            <p:nvPr/>
          </p:nvSpPr>
          <p:spPr>
            <a:xfrm>
              <a:off x="8028062" y="2902946"/>
              <a:ext cx="227954" cy="267153"/>
            </a:xfrm>
            <a:custGeom>
              <a:avLst/>
              <a:gdLst/>
              <a:ahLst/>
              <a:cxnLst/>
              <a:rect l="l" t="t" r="r" b="b"/>
              <a:pathLst>
                <a:path w="8723" h="10223" extrusionOk="0">
                  <a:moveTo>
                    <a:pt x="1481" y="0"/>
                  </a:moveTo>
                  <a:cubicBezTo>
                    <a:pt x="664" y="0"/>
                    <a:pt x="0" y="664"/>
                    <a:pt x="0" y="1491"/>
                  </a:cubicBezTo>
                  <a:lnTo>
                    <a:pt x="0" y="10222"/>
                  </a:lnTo>
                  <a:lnTo>
                    <a:pt x="8722" y="10222"/>
                  </a:lnTo>
                  <a:lnTo>
                    <a:pt x="8722" y="1491"/>
                  </a:lnTo>
                  <a:cubicBezTo>
                    <a:pt x="8722" y="664"/>
                    <a:pt x="8059" y="0"/>
                    <a:pt x="7241"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59" name="Google Shape;23859;p82"/>
            <p:cNvSpPr/>
            <p:nvPr/>
          </p:nvSpPr>
          <p:spPr>
            <a:xfrm>
              <a:off x="8179578" y="2902946"/>
              <a:ext cx="76438" cy="267153"/>
            </a:xfrm>
            <a:custGeom>
              <a:avLst/>
              <a:gdLst/>
              <a:ahLst/>
              <a:cxnLst/>
              <a:rect l="l" t="t" r="r" b="b"/>
              <a:pathLst>
                <a:path w="2925" h="10223" extrusionOk="0">
                  <a:moveTo>
                    <a:pt x="1" y="0"/>
                  </a:moveTo>
                  <a:cubicBezTo>
                    <a:pt x="818" y="0"/>
                    <a:pt x="1482" y="664"/>
                    <a:pt x="1482" y="1491"/>
                  </a:cubicBezTo>
                  <a:lnTo>
                    <a:pt x="1482" y="10222"/>
                  </a:lnTo>
                  <a:lnTo>
                    <a:pt x="2924" y="10222"/>
                  </a:lnTo>
                  <a:lnTo>
                    <a:pt x="2924" y="1491"/>
                  </a:lnTo>
                  <a:cubicBezTo>
                    <a:pt x="2924" y="664"/>
                    <a:pt x="2261" y="0"/>
                    <a:pt x="1443"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0" name="Google Shape;23860;p82"/>
            <p:cNvSpPr/>
            <p:nvPr/>
          </p:nvSpPr>
          <p:spPr>
            <a:xfrm>
              <a:off x="8001668" y="3072572"/>
              <a:ext cx="55558" cy="97526"/>
            </a:xfrm>
            <a:custGeom>
              <a:avLst/>
              <a:gdLst/>
              <a:ahLst/>
              <a:cxnLst/>
              <a:rect l="l" t="t" r="r" b="b"/>
              <a:pathLst>
                <a:path w="2126" h="3732" extrusionOk="0">
                  <a:moveTo>
                    <a:pt x="1" y="0"/>
                  </a:moveTo>
                  <a:lnTo>
                    <a:pt x="1" y="3125"/>
                  </a:lnTo>
                  <a:cubicBezTo>
                    <a:pt x="1" y="3462"/>
                    <a:pt x="270" y="3731"/>
                    <a:pt x="606" y="3731"/>
                  </a:cubicBezTo>
                  <a:lnTo>
                    <a:pt x="2126" y="3731"/>
                  </a:lnTo>
                  <a:lnTo>
                    <a:pt x="211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1" name="Google Shape;23861;p82"/>
            <p:cNvSpPr/>
            <p:nvPr/>
          </p:nvSpPr>
          <p:spPr>
            <a:xfrm>
              <a:off x="8029577" y="3072572"/>
              <a:ext cx="27648" cy="97526"/>
            </a:xfrm>
            <a:custGeom>
              <a:avLst/>
              <a:gdLst/>
              <a:ahLst/>
              <a:cxnLst/>
              <a:rect l="l" t="t" r="r" b="b"/>
              <a:pathLst>
                <a:path w="1058" h="3732" extrusionOk="0">
                  <a:moveTo>
                    <a:pt x="0" y="0"/>
                  </a:moveTo>
                  <a:lnTo>
                    <a:pt x="0" y="3731"/>
                  </a:lnTo>
                  <a:lnTo>
                    <a:pt x="1058" y="3731"/>
                  </a:lnTo>
                  <a:lnTo>
                    <a:pt x="1058"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2" name="Google Shape;23862;p82"/>
            <p:cNvSpPr/>
            <p:nvPr/>
          </p:nvSpPr>
          <p:spPr>
            <a:xfrm>
              <a:off x="8226826" y="3072572"/>
              <a:ext cx="55558" cy="97526"/>
            </a:xfrm>
            <a:custGeom>
              <a:avLst/>
              <a:gdLst/>
              <a:ahLst/>
              <a:cxnLst/>
              <a:rect l="l" t="t" r="r" b="b"/>
              <a:pathLst>
                <a:path w="2126" h="3732" extrusionOk="0">
                  <a:moveTo>
                    <a:pt x="1" y="0"/>
                  </a:moveTo>
                  <a:lnTo>
                    <a:pt x="1" y="3731"/>
                  </a:lnTo>
                  <a:lnTo>
                    <a:pt x="1530" y="3731"/>
                  </a:lnTo>
                  <a:cubicBezTo>
                    <a:pt x="1856" y="3731"/>
                    <a:pt x="2126" y="3462"/>
                    <a:pt x="2126" y="3125"/>
                  </a:cubicBezTo>
                  <a:lnTo>
                    <a:pt x="2126" y="0"/>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3" name="Google Shape;23863;p82"/>
            <p:cNvSpPr/>
            <p:nvPr/>
          </p:nvSpPr>
          <p:spPr>
            <a:xfrm>
              <a:off x="8238899" y="3072572"/>
              <a:ext cx="43249" cy="97526"/>
            </a:xfrm>
            <a:custGeom>
              <a:avLst/>
              <a:gdLst/>
              <a:ahLst/>
              <a:cxnLst/>
              <a:rect l="l" t="t" r="r" b="b"/>
              <a:pathLst>
                <a:path w="1655" h="3732" extrusionOk="0">
                  <a:moveTo>
                    <a:pt x="596" y="0"/>
                  </a:moveTo>
                  <a:lnTo>
                    <a:pt x="596" y="3125"/>
                  </a:lnTo>
                  <a:cubicBezTo>
                    <a:pt x="596" y="3462"/>
                    <a:pt x="327" y="3731"/>
                    <a:pt x="0" y="3731"/>
                  </a:cubicBezTo>
                  <a:lnTo>
                    <a:pt x="1058" y="3731"/>
                  </a:lnTo>
                  <a:cubicBezTo>
                    <a:pt x="1385" y="3731"/>
                    <a:pt x="1654" y="3462"/>
                    <a:pt x="1654" y="3125"/>
                  </a:cubicBezTo>
                  <a:lnTo>
                    <a:pt x="1654" y="0"/>
                  </a:ln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4" name="Google Shape;23864;p82"/>
            <p:cNvSpPr/>
            <p:nvPr/>
          </p:nvSpPr>
          <p:spPr>
            <a:xfrm>
              <a:off x="8057199" y="3109759"/>
              <a:ext cx="169652" cy="60340"/>
            </a:xfrm>
            <a:custGeom>
              <a:avLst/>
              <a:gdLst/>
              <a:ahLst/>
              <a:cxnLst/>
              <a:rect l="l" t="t" r="r" b="b"/>
              <a:pathLst>
                <a:path w="6492" h="2309" extrusionOk="0">
                  <a:moveTo>
                    <a:pt x="866" y="0"/>
                  </a:moveTo>
                  <a:cubicBezTo>
                    <a:pt x="395" y="0"/>
                    <a:pt x="1" y="385"/>
                    <a:pt x="1" y="866"/>
                  </a:cubicBezTo>
                  <a:lnTo>
                    <a:pt x="1" y="2308"/>
                  </a:lnTo>
                  <a:lnTo>
                    <a:pt x="6492" y="2308"/>
                  </a:lnTo>
                  <a:lnTo>
                    <a:pt x="6492" y="866"/>
                  </a:lnTo>
                  <a:cubicBezTo>
                    <a:pt x="6492" y="385"/>
                    <a:pt x="6107" y="0"/>
                    <a:pt x="5626"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5" name="Google Shape;23865;p82"/>
            <p:cNvSpPr/>
            <p:nvPr/>
          </p:nvSpPr>
          <p:spPr>
            <a:xfrm>
              <a:off x="8028297" y="3252729"/>
              <a:ext cx="68127" cy="10845"/>
            </a:xfrm>
            <a:custGeom>
              <a:avLst/>
              <a:gdLst/>
              <a:ahLst/>
              <a:cxnLst/>
              <a:rect l="l" t="t" r="r" b="b"/>
              <a:pathLst>
                <a:path w="2607" h="415" extrusionOk="0">
                  <a:moveTo>
                    <a:pt x="280" y="1"/>
                  </a:moveTo>
                  <a:cubicBezTo>
                    <a:pt x="1" y="1"/>
                    <a:pt x="1" y="414"/>
                    <a:pt x="280" y="414"/>
                  </a:cubicBezTo>
                  <a:lnTo>
                    <a:pt x="2328" y="414"/>
                  </a:lnTo>
                  <a:cubicBezTo>
                    <a:pt x="2607" y="414"/>
                    <a:pt x="260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6" name="Google Shape;23866;p82"/>
            <p:cNvSpPr/>
            <p:nvPr/>
          </p:nvSpPr>
          <p:spPr>
            <a:xfrm>
              <a:off x="8187627" y="3252729"/>
              <a:ext cx="67866" cy="10845"/>
            </a:xfrm>
            <a:custGeom>
              <a:avLst/>
              <a:gdLst/>
              <a:ahLst/>
              <a:cxnLst/>
              <a:rect l="l" t="t" r="r" b="b"/>
              <a:pathLst>
                <a:path w="2597" h="415" extrusionOk="0">
                  <a:moveTo>
                    <a:pt x="279" y="1"/>
                  </a:moveTo>
                  <a:cubicBezTo>
                    <a:pt x="0" y="1"/>
                    <a:pt x="0" y="414"/>
                    <a:pt x="279" y="414"/>
                  </a:cubicBezTo>
                  <a:lnTo>
                    <a:pt x="2328" y="414"/>
                  </a:lnTo>
                  <a:cubicBezTo>
                    <a:pt x="2597" y="414"/>
                    <a:pt x="2597" y="1"/>
                    <a:pt x="2328"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7" name="Google Shape;23867;p82"/>
            <p:cNvSpPr/>
            <p:nvPr/>
          </p:nvSpPr>
          <p:spPr>
            <a:xfrm>
              <a:off x="7988340" y="3054723"/>
              <a:ext cx="82213" cy="25897"/>
            </a:xfrm>
            <a:custGeom>
              <a:avLst/>
              <a:gdLst/>
              <a:ahLst/>
              <a:cxnLst/>
              <a:rect l="l" t="t" r="r" b="b"/>
              <a:pathLst>
                <a:path w="3146" h="991" extrusionOk="0">
                  <a:moveTo>
                    <a:pt x="213" y="0"/>
                  </a:moveTo>
                  <a:cubicBezTo>
                    <a:pt x="97" y="10"/>
                    <a:pt x="1" y="106"/>
                    <a:pt x="1" y="222"/>
                  </a:cubicBezTo>
                  <a:lnTo>
                    <a:pt x="1" y="779"/>
                  </a:lnTo>
                  <a:cubicBezTo>
                    <a:pt x="1" y="895"/>
                    <a:pt x="97" y="991"/>
                    <a:pt x="213" y="991"/>
                  </a:cubicBezTo>
                  <a:lnTo>
                    <a:pt x="2934" y="991"/>
                  </a:lnTo>
                  <a:cubicBezTo>
                    <a:pt x="3049" y="991"/>
                    <a:pt x="3145" y="895"/>
                    <a:pt x="3145" y="779"/>
                  </a:cubicBezTo>
                  <a:lnTo>
                    <a:pt x="3145" y="222"/>
                  </a:lnTo>
                  <a:cubicBezTo>
                    <a:pt x="3145" y="106"/>
                    <a:pt x="3049" y="0"/>
                    <a:pt x="2934"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8" name="Google Shape;23868;p82"/>
            <p:cNvSpPr/>
            <p:nvPr/>
          </p:nvSpPr>
          <p:spPr>
            <a:xfrm>
              <a:off x="7988340" y="3062014"/>
              <a:ext cx="82213" cy="18606"/>
            </a:xfrm>
            <a:custGeom>
              <a:avLst/>
              <a:gdLst/>
              <a:ahLst/>
              <a:cxnLst/>
              <a:rect l="l" t="t" r="r" b="b"/>
              <a:pathLst>
                <a:path w="3146" h="712" extrusionOk="0">
                  <a:moveTo>
                    <a:pt x="1" y="0"/>
                  </a:moveTo>
                  <a:lnTo>
                    <a:pt x="1" y="500"/>
                  </a:lnTo>
                  <a:cubicBezTo>
                    <a:pt x="1" y="616"/>
                    <a:pt x="97" y="712"/>
                    <a:pt x="213" y="712"/>
                  </a:cubicBezTo>
                  <a:lnTo>
                    <a:pt x="2934" y="712"/>
                  </a:lnTo>
                  <a:cubicBezTo>
                    <a:pt x="3049" y="712"/>
                    <a:pt x="3145" y="616"/>
                    <a:pt x="3145" y="500"/>
                  </a:cubicBezTo>
                  <a:lnTo>
                    <a:pt x="3145" y="0"/>
                  </a:lnTo>
                  <a:cubicBezTo>
                    <a:pt x="3145" y="125"/>
                    <a:pt x="3049" y="221"/>
                    <a:pt x="2934" y="221"/>
                  </a:cubicBezTo>
                  <a:lnTo>
                    <a:pt x="213" y="221"/>
                  </a:lnTo>
                  <a:cubicBezTo>
                    <a:pt x="97" y="221"/>
                    <a:pt x="1" y="125"/>
                    <a:pt x="1"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69" name="Google Shape;23869;p82"/>
            <p:cNvSpPr/>
            <p:nvPr/>
          </p:nvSpPr>
          <p:spPr>
            <a:xfrm>
              <a:off x="8214778" y="3054959"/>
              <a:ext cx="82448" cy="25662"/>
            </a:xfrm>
            <a:custGeom>
              <a:avLst/>
              <a:gdLst/>
              <a:ahLst/>
              <a:cxnLst/>
              <a:rect l="l" t="t" r="r" b="b"/>
              <a:pathLst>
                <a:path w="3155" h="982" extrusionOk="0">
                  <a:moveTo>
                    <a:pt x="221" y="1"/>
                  </a:moveTo>
                  <a:cubicBezTo>
                    <a:pt x="96" y="1"/>
                    <a:pt x="0" y="97"/>
                    <a:pt x="0" y="213"/>
                  </a:cubicBezTo>
                  <a:lnTo>
                    <a:pt x="0" y="770"/>
                  </a:lnTo>
                  <a:cubicBezTo>
                    <a:pt x="0" y="886"/>
                    <a:pt x="96" y="982"/>
                    <a:pt x="221" y="982"/>
                  </a:cubicBezTo>
                  <a:lnTo>
                    <a:pt x="2933" y="982"/>
                  </a:lnTo>
                  <a:cubicBezTo>
                    <a:pt x="3058" y="982"/>
                    <a:pt x="3154" y="886"/>
                    <a:pt x="3154" y="770"/>
                  </a:cubicBezTo>
                  <a:lnTo>
                    <a:pt x="3154" y="213"/>
                  </a:lnTo>
                  <a:cubicBezTo>
                    <a:pt x="3154" y="97"/>
                    <a:pt x="3058" y="1"/>
                    <a:pt x="2933"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0" name="Google Shape;23870;p82"/>
            <p:cNvSpPr/>
            <p:nvPr/>
          </p:nvSpPr>
          <p:spPr>
            <a:xfrm>
              <a:off x="8214778" y="3062250"/>
              <a:ext cx="82448" cy="18371"/>
            </a:xfrm>
            <a:custGeom>
              <a:avLst/>
              <a:gdLst/>
              <a:ahLst/>
              <a:cxnLst/>
              <a:rect l="l" t="t" r="r" b="b"/>
              <a:pathLst>
                <a:path w="3155" h="703" extrusionOk="0">
                  <a:moveTo>
                    <a:pt x="0" y="1"/>
                  </a:moveTo>
                  <a:lnTo>
                    <a:pt x="0" y="491"/>
                  </a:lnTo>
                  <a:cubicBezTo>
                    <a:pt x="0" y="607"/>
                    <a:pt x="96" y="703"/>
                    <a:pt x="221" y="703"/>
                  </a:cubicBezTo>
                  <a:lnTo>
                    <a:pt x="2933" y="703"/>
                  </a:lnTo>
                  <a:cubicBezTo>
                    <a:pt x="3058" y="703"/>
                    <a:pt x="3154" y="607"/>
                    <a:pt x="3154" y="491"/>
                  </a:cubicBezTo>
                  <a:lnTo>
                    <a:pt x="3154" y="1"/>
                  </a:lnTo>
                  <a:cubicBezTo>
                    <a:pt x="3154" y="116"/>
                    <a:pt x="3058" y="212"/>
                    <a:pt x="2933" y="212"/>
                  </a:cubicBezTo>
                  <a:lnTo>
                    <a:pt x="221" y="212"/>
                  </a:lnTo>
                  <a:cubicBezTo>
                    <a:pt x="96" y="212"/>
                    <a:pt x="0" y="116"/>
                    <a:pt x="0"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1" name="Google Shape;23871;p82"/>
            <p:cNvSpPr/>
            <p:nvPr/>
          </p:nvSpPr>
          <p:spPr>
            <a:xfrm>
              <a:off x="8057461" y="3109759"/>
              <a:ext cx="169130" cy="30183"/>
            </a:xfrm>
            <a:custGeom>
              <a:avLst/>
              <a:gdLst/>
              <a:ahLst/>
              <a:cxnLst/>
              <a:rect l="l" t="t" r="r" b="b"/>
              <a:pathLst>
                <a:path w="6472" h="1155" extrusionOk="0">
                  <a:moveTo>
                    <a:pt x="856" y="0"/>
                  </a:moveTo>
                  <a:cubicBezTo>
                    <a:pt x="433" y="0"/>
                    <a:pt x="68" y="308"/>
                    <a:pt x="0" y="731"/>
                  </a:cubicBezTo>
                  <a:cubicBezTo>
                    <a:pt x="750" y="991"/>
                    <a:pt x="1933" y="1154"/>
                    <a:pt x="3260" y="1154"/>
                  </a:cubicBezTo>
                  <a:cubicBezTo>
                    <a:pt x="4558" y="1154"/>
                    <a:pt x="5722" y="991"/>
                    <a:pt x="6472" y="750"/>
                  </a:cubicBezTo>
                  <a:cubicBezTo>
                    <a:pt x="6414" y="318"/>
                    <a:pt x="6049" y="0"/>
                    <a:pt x="5616" y="0"/>
                  </a:cubicBezTo>
                  <a:close/>
                </a:path>
              </a:pathLst>
            </a:custGeom>
            <a:solidFill>
              <a:srgbClr val="7A8C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2" name="Google Shape;23872;p82"/>
            <p:cNvSpPr/>
            <p:nvPr/>
          </p:nvSpPr>
          <p:spPr>
            <a:xfrm>
              <a:off x="8076564" y="2952937"/>
              <a:ext cx="34939" cy="31385"/>
            </a:xfrm>
            <a:custGeom>
              <a:avLst/>
              <a:gdLst/>
              <a:ahLst/>
              <a:cxnLst/>
              <a:rect l="l" t="t" r="r" b="b"/>
              <a:pathLst>
                <a:path w="1337" h="1201" extrusionOk="0">
                  <a:moveTo>
                    <a:pt x="669" y="1"/>
                  </a:moveTo>
                  <a:cubicBezTo>
                    <a:pt x="565" y="1"/>
                    <a:pt x="462" y="68"/>
                    <a:pt x="462" y="203"/>
                  </a:cubicBezTo>
                  <a:lnTo>
                    <a:pt x="462" y="395"/>
                  </a:lnTo>
                  <a:lnTo>
                    <a:pt x="279" y="395"/>
                  </a:lnTo>
                  <a:cubicBezTo>
                    <a:pt x="0" y="395"/>
                    <a:pt x="0" y="809"/>
                    <a:pt x="279" y="809"/>
                  </a:cubicBezTo>
                  <a:lnTo>
                    <a:pt x="462" y="809"/>
                  </a:lnTo>
                  <a:lnTo>
                    <a:pt x="462" y="991"/>
                  </a:lnTo>
                  <a:cubicBezTo>
                    <a:pt x="462" y="1131"/>
                    <a:pt x="565" y="1200"/>
                    <a:pt x="669" y="1200"/>
                  </a:cubicBezTo>
                  <a:cubicBezTo>
                    <a:pt x="772" y="1200"/>
                    <a:pt x="875" y="1131"/>
                    <a:pt x="875" y="991"/>
                  </a:cubicBezTo>
                  <a:lnTo>
                    <a:pt x="875" y="809"/>
                  </a:lnTo>
                  <a:lnTo>
                    <a:pt x="1068" y="809"/>
                  </a:lnTo>
                  <a:cubicBezTo>
                    <a:pt x="1337" y="809"/>
                    <a:pt x="1337" y="395"/>
                    <a:pt x="1068" y="395"/>
                  </a:cubicBezTo>
                  <a:lnTo>
                    <a:pt x="875" y="395"/>
                  </a:lnTo>
                  <a:lnTo>
                    <a:pt x="875" y="203"/>
                  </a:lnTo>
                  <a:cubicBezTo>
                    <a:pt x="875" y="68"/>
                    <a:pt x="772" y="1"/>
                    <a:pt x="669"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3" name="Google Shape;23873;p82"/>
            <p:cNvSpPr/>
            <p:nvPr/>
          </p:nvSpPr>
          <p:spPr>
            <a:xfrm>
              <a:off x="8173803" y="2952937"/>
              <a:ext cx="34965" cy="31202"/>
            </a:xfrm>
            <a:custGeom>
              <a:avLst/>
              <a:gdLst/>
              <a:ahLst/>
              <a:cxnLst/>
              <a:rect l="l" t="t" r="r" b="b"/>
              <a:pathLst>
                <a:path w="1338" h="1194" extrusionOk="0">
                  <a:moveTo>
                    <a:pt x="674" y="1"/>
                  </a:moveTo>
                  <a:cubicBezTo>
                    <a:pt x="573" y="1"/>
                    <a:pt x="472" y="68"/>
                    <a:pt x="472" y="203"/>
                  </a:cubicBezTo>
                  <a:lnTo>
                    <a:pt x="472" y="395"/>
                  </a:lnTo>
                  <a:lnTo>
                    <a:pt x="279" y="395"/>
                  </a:lnTo>
                  <a:cubicBezTo>
                    <a:pt x="1" y="395"/>
                    <a:pt x="1" y="799"/>
                    <a:pt x="279" y="799"/>
                  </a:cubicBezTo>
                  <a:lnTo>
                    <a:pt x="472" y="799"/>
                  </a:lnTo>
                  <a:lnTo>
                    <a:pt x="472" y="991"/>
                  </a:lnTo>
                  <a:cubicBezTo>
                    <a:pt x="472" y="1126"/>
                    <a:pt x="573" y="1193"/>
                    <a:pt x="674" y="1193"/>
                  </a:cubicBezTo>
                  <a:cubicBezTo>
                    <a:pt x="775" y="1193"/>
                    <a:pt x="876" y="1126"/>
                    <a:pt x="876" y="991"/>
                  </a:cubicBezTo>
                  <a:lnTo>
                    <a:pt x="876" y="799"/>
                  </a:lnTo>
                  <a:lnTo>
                    <a:pt x="1068" y="799"/>
                  </a:lnTo>
                  <a:cubicBezTo>
                    <a:pt x="1337" y="799"/>
                    <a:pt x="1337" y="395"/>
                    <a:pt x="1068" y="395"/>
                  </a:cubicBezTo>
                  <a:lnTo>
                    <a:pt x="876" y="395"/>
                  </a:lnTo>
                  <a:lnTo>
                    <a:pt x="876" y="203"/>
                  </a:lnTo>
                  <a:cubicBezTo>
                    <a:pt x="876" y="68"/>
                    <a:pt x="775" y="1"/>
                    <a:pt x="674" y="1"/>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4" name="Google Shape;23874;p82"/>
            <p:cNvSpPr/>
            <p:nvPr/>
          </p:nvSpPr>
          <p:spPr>
            <a:xfrm>
              <a:off x="8076564" y="3026579"/>
              <a:ext cx="34939" cy="31359"/>
            </a:xfrm>
            <a:custGeom>
              <a:avLst/>
              <a:gdLst/>
              <a:ahLst/>
              <a:cxnLst/>
              <a:rect l="l" t="t" r="r" b="b"/>
              <a:pathLst>
                <a:path w="1337" h="1200" extrusionOk="0">
                  <a:moveTo>
                    <a:pt x="669" y="0"/>
                  </a:moveTo>
                  <a:cubicBezTo>
                    <a:pt x="565" y="0"/>
                    <a:pt x="462" y="68"/>
                    <a:pt x="462" y="202"/>
                  </a:cubicBezTo>
                  <a:lnTo>
                    <a:pt x="462" y="395"/>
                  </a:lnTo>
                  <a:lnTo>
                    <a:pt x="279" y="395"/>
                  </a:lnTo>
                  <a:cubicBezTo>
                    <a:pt x="0" y="395"/>
                    <a:pt x="0" y="808"/>
                    <a:pt x="279" y="808"/>
                  </a:cubicBezTo>
                  <a:lnTo>
                    <a:pt x="462" y="808"/>
                  </a:lnTo>
                  <a:lnTo>
                    <a:pt x="462" y="991"/>
                  </a:lnTo>
                  <a:cubicBezTo>
                    <a:pt x="462" y="1130"/>
                    <a:pt x="565" y="1200"/>
                    <a:pt x="669" y="1200"/>
                  </a:cubicBezTo>
                  <a:cubicBezTo>
                    <a:pt x="772" y="1200"/>
                    <a:pt x="875" y="1130"/>
                    <a:pt x="875" y="991"/>
                  </a:cubicBezTo>
                  <a:lnTo>
                    <a:pt x="875" y="808"/>
                  </a:lnTo>
                  <a:lnTo>
                    <a:pt x="1068" y="808"/>
                  </a:lnTo>
                  <a:cubicBezTo>
                    <a:pt x="1337" y="808"/>
                    <a:pt x="1337" y="395"/>
                    <a:pt x="1068" y="395"/>
                  </a:cubicBezTo>
                  <a:lnTo>
                    <a:pt x="875" y="395"/>
                  </a:lnTo>
                  <a:lnTo>
                    <a:pt x="875" y="202"/>
                  </a:lnTo>
                  <a:cubicBezTo>
                    <a:pt x="875"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5" name="Google Shape;23875;p82"/>
            <p:cNvSpPr/>
            <p:nvPr/>
          </p:nvSpPr>
          <p:spPr>
            <a:xfrm>
              <a:off x="8173803" y="3026579"/>
              <a:ext cx="34965" cy="31359"/>
            </a:xfrm>
            <a:custGeom>
              <a:avLst/>
              <a:gdLst/>
              <a:ahLst/>
              <a:cxnLst/>
              <a:rect l="l" t="t" r="r" b="b"/>
              <a:pathLst>
                <a:path w="1338" h="1200" extrusionOk="0">
                  <a:moveTo>
                    <a:pt x="669" y="0"/>
                  </a:moveTo>
                  <a:cubicBezTo>
                    <a:pt x="566" y="0"/>
                    <a:pt x="462" y="68"/>
                    <a:pt x="462" y="202"/>
                  </a:cubicBezTo>
                  <a:lnTo>
                    <a:pt x="462" y="395"/>
                  </a:lnTo>
                  <a:lnTo>
                    <a:pt x="279" y="395"/>
                  </a:lnTo>
                  <a:cubicBezTo>
                    <a:pt x="1" y="395"/>
                    <a:pt x="1" y="808"/>
                    <a:pt x="279" y="808"/>
                  </a:cubicBezTo>
                  <a:lnTo>
                    <a:pt x="462" y="808"/>
                  </a:lnTo>
                  <a:lnTo>
                    <a:pt x="462" y="991"/>
                  </a:lnTo>
                  <a:cubicBezTo>
                    <a:pt x="462" y="1130"/>
                    <a:pt x="566" y="1200"/>
                    <a:pt x="669" y="1200"/>
                  </a:cubicBezTo>
                  <a:cubicBezTo>
                    <a:pt x="772" y="1200"/>
                    <a:pt x="876" y="1130"/>
                    <a:pt x="876" y="991"/>
                  </a:cubicBezTo>
                  <a:lnTo>
                    <a:pt x="876" y="808"/>
                  </a:lnTo>
                  <a:lnTo>
                    <a:pt x="1068" y="808"/>
                  </a:lnTo>
                  <a:cubicBezTo>
                    <a:pt x="1337" y="808"/>
                    <a:pt x="1337" y="395"/>
                    <a:pt x="1068" y="395"/>
                  </a:cubicBezTo>
                  <a:lnTo>
                    <a:pt x="876" y="395"/>
                  </a:lnTo>
                  <a:lnTo>
                    <a:pt x="876" y="202"/>
                  </a:lnTo>
                  <a:cubicBezTo>
                    <a:pt x="876" y="68"/>
                    <a:pt x="772" y="0"/>
                    <a:pt x="669" y="0"/>
                  </a:cubicBezTo>
                  <a:close/>
                </a:path>
              </a:pathLst>
            </a:custGeom>
            <a:solidFill>
              <a:srgbClr val="5F75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76" name="Google Shape;23876;p82"/>
          <p:cNvGrpSpPr/>
          <p:nvPr/>
        </p:nvGrpSpPr>
        <p:grpSpPr>
          <a:xfrm>
            <a:off x="7586719" y="3870664"/>
            <a:ext cx="483869" cy="480664"/>
            <a:chOff x="5690039" y="2902998"/>
            <a:chExt cx="362902" cy="360498"/>
          </a:xfrm>
        </p:grpSpPr>
        <p:sp>
          <p:nvSpPr>
            <p:cNvPr id="23877" name="Google Shape;23877;p82"/>
            <p:cNvSpPr/>
            <p:nvPr/>
          </p:nvSpPr>
          <p:spPr>
            <a:xfrm>
              <a:off x="5690039" y="2902998"/>
              <a:ext cx="361883" cy="360498"/>
            </a:xfrm>
            <a:custGeom>
              <a:avLst/>
              <a:gdLst/>
              <a:ahLst/>
              <a:cxnLst/>
              <a:rect l="l" t="t" r="r" b="b"/>
              <a:pathLst>
                <a:path w="13848" h="13795" extrusionOk="0">
                  <a:moveTo>
                    <a:pt x="8235" y="2316"/>
                  </a:moveTo>
                  <a:cubicBezTo>
                    <a:pt x="8286" y="2316"/>
                    <a:pt x="8339" y="2336"/>
                    <a:pt x="8386" y="2383"/>
                  </a:cubicBezTo>
                  <a:lnTo>
                    <a:pt x="8886" y="2883"/>
                  </a:lnTo>
                  <a:cubicBezTo>
                    <a:pt x="9040" y="3038"/>
                    <a:pt x="8902" y="3248"/>
                    <a:pt x="8738" y="3248"/>
                  </a:cubicBezTo>
                  <a:cubicBezTo>
                    <a:pt x="8688" y="3248"/>
                    <a:pt x="8635" y="3229"/>
                    <a:pt x="8588" y="3181"/>
                  </a:cubicBezTo>
                  <a:lnTo>
                    <a:pt x="8088" y="2681"/>
                  </a:lnTo>
                  <a:cubicBezTo>
                    <a:pt x="7933" y="2527"/>
                    <a:pt x="8072" y="2316"/>
                    <a:pt x="8235" y="2316"/>
                  </a:cubicBezTo>
                  <a:close/>
                  <a:moveTo>
                    <a:pt x="9514" y="3595"/>
                  </a:moveTo>
                  <a:cubicBezTo>
                    <a:pt x="9565" y="3595"/>
                    <a:pt x="9617" y="3615"/>
                    <a:pt x="9665" y="3662"/>
                  </a:cubicBezTo>
                  <a:lnTo>
                    <a:pt x="10165" y="4162"/>
                  </a:lnTo>
                  <a:cubicBezTo>
                    <a:pt x="10320" y="4310"/>
                    <a:pt x="10180" y="4526"/>
                    <a:pt x="10015" y="4526"/>
                  </a:cubicBezTo>
                  <a:cubicBezTo>
                    <a:pt x="9965" y="4526"/>
                    <a:pt x="9913" y="4507"/>
                    <a:pt x="9867" y="4460"/>
                  </a:cubicBezTo>
                  <a:lnTo>
                    <a:pt x="9367" y="3960"/>
                  </a:lnTo>
                  <a:cubicBezTo>
                    <a:pt x="9212" y="3806"/>
                    <a:pt x="9350" y="3595"/>
                    <a:pt x="9514" y="3595"/>
                  </a:cubicBezTo>
                  <a:close/>
                  <a:moveTo>
                    <a:pt x="10793" y="4874"/>
                  </a:moveTo>
                  <a:cubicBezTo>
                    <a:pt x="10844" y="4874"/>
                    <a:pt x="10896" y="4893"/>
                    <a:pt x="10944" y="4941"/>
                  </a:cubicBezTo>
                  <a:lnTo>
                    <a:pt x="11444" y="5441"/>
                  </a:lnTo>
                  <a:cubicBezTo>
                    <a:pt x="11600" y="5589"/>
                    <a:pt x="11452" y="5801"/>
                    <a:pt x="11288" y="5801"/>
                  </a:cubicBezTo>
                  <a:cubicBezTo>
                    <a:pt x="11239" y="5801"/>
                    <a:pt x="11189" y="5783"/>
                    <a:pt x="11146" y="5739"/>
                  </a:cubicBezTo>
                  <a:lnTo>
                    <a:pt x="10646" y="5239"/>
                  </a:lnTo>
                  <a:cubicBezTo>
                    <a:pt x="10491" y="5084"/>
                    <a:pt x="10629" y="4874"/>
                    <a:pt x="10793" y="4874"/>
                  </a:cubicBezTo>
                  <a:close/>
                  <a:moveTo>
                    <a:pt x="8727" y="1"/>
                  </a:moveTo>
                  <a:cubicBezTo>
                    <a:pt x="8670" y="1"/>
                    <a:pt x="8612" y="22"/>
                    <a:pt x="8569" y="66"/>
                  </a:cubicBezTo>
                  <a:lnTo>
                    <a:pt x="7319" y="1316"/>
                  </a:lnTo>
                  <a:lnTo>
                    <a:pt x="7607" y="1604"/>
                  </a:lnTo>
                  <a:cubicBezTo>
                    <a:pt x="7762" y="1759"/>
                    <a:pt x="7623" y="1969"/>
                    <a:pt x="7459" y="1969"/>
                  </a:cubicBezTo>
                  <a:cubicBezTo>
                    <a:pt x="7409" y="1969"/>
                    <a:pt x="7356" y="1950"/>
                    <a:pt x="7309" y="1902"/>
                  </a:cubicBezTo>
                  <a:lnTo>
                    <a:pt x="7020" y="1614"/>
                  </a:lnTo>
                  <a:lnTo>
                    <a:pt x="87" y="8547"/>
                  </a:lnTo>
                  <a:cubicBezTo>
                    <a:pt x="1" y="8633"/>
                    <a:pt x="1" y="8778"/>
                    <a:pt x="87" y="8864"/>
                  </a:cubicBezTo>
                  <a:lnTo>
                    <a:pt x="318" y="9095"/>
                  </a:lnTo>
                  <a:cubicBezTo>
                    <a:pt x="364" y="9135"/>
                    <a:pt x="420" y="9158"/>
                    <a:pt x="476" y="9158"/>
                  </a:cubicBezTo>
                  <a:cubicBezTo>
                    <a:pt x="514" y="9158"/>
                    <a:pt x="552" y="9147"/>
                    <a:pt x="587" y="9124"/>
                  </a:cubicBezTo>
                  <a:cubicBezTo>
                    <a:pt x="681" y="9075"/>
                    <a:pt x="775" y="9054"/>
                    <a:pt x="866" y="9054"/>
                  </a:cubicBezTo>
                  <a:cubicBezTo>
                    <a:pt x="1280" y="9054"/>
                    <a:pt x="1614" y="9504"/>
                    <a:pt x="1385" y="9922"/>
                  </a:cubicBezTo>
                  <a:cubicBezTo>
                    <a:pt x="1337" y="10009"/>
                    <a:pt x="1347" y="10124"/>
                    <a:pt x="1424" y="10191"/>
                  </a:cubicBezTo>
                  <a:lnTo>
                    <a:pt x="1972" y="10749"/>
                  </a:lnTo>
                  <a:cubicBezTo>
                    <a:pt x="2020" y="10791"/>
                    <a:pt x="2079" y="10814"/>
                    <a:pt x="2138" y="10814"/>
                  </a:cubicBezTo>
                  <a:cubicBezTo>
                    <a:pt x="2173" y="10814"/>
                    <a:pt x="2209" y="10806"/>
                    <a:pt x="2241" y="10787"/>
                  </a:cubicBezTo>
                  <a:cubicBezTo>
                    <a:pt x="2337" y="10736"/>
                    <a:pt x="2434" y="10713"/>
                    <a:pt x="2527" y="10713"/>
                  </a:cubicBezTo>
                  <a:cubicBezTo>
                    <a:pt x="2938" y="10713"/>
                    <a:pt x="3267" y="11160"/>
                    <a:pt x="3039" y="11576"/>
                  </a:cubicBezTo>
                  <a:cubicBezTo>
                    <a:pt x="2991" y="11663"/>
                    <a:pt x="3011" y="11778"/>
                    <a:pt x="3078" y="11845"/>
                  </a:cubicBezTo>
                  <a:lnTo>
                    <a:pt x="3636" y="12403"/>
                  </a:lnTo>
                  <a:cubicBezTo>
                    <a:pt x="3677" y="12445"/>
                    <a:pt x="3734" y="12468"/>
                    <a:pt x="3794" y="12468"/>
                  </a:cubicBezTo>
                  <a:cubicBezTo>
                    <a:pt x="3831" y="12468"/>
                    <a:pt x="3869" y="12460"/>
                    <a:pt x="3905" y="12441"/>
                  </a:cubicBezTo>
                  <a:cubicBezTo>
                    <a:pt x="3999" y="12390"/>
                    <a:pt x="4095" y="12367"/>
                    <a:pt x="4187" y="12367"/>
                  </a:cubicBezTo>
                  <a:cubicBezTo>
                    <a:pt x="4592" y="12367"/>
                    <a:pt x="4921" y="12814"/>
                    <a:pt x="4693"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13" y="6806"/>
                  </a:lnTo>
                  <a:lnTo>
                    <a:pt x="11915" y="6508"/>
                  </a:lnTo>
                  <a:cubicBezTo>
                    <a:pt x="11766" y="6360"/>
                    <a:pt x="11911" y="6148"/>
                    <a:pt x="12077" y="6148"/>
                  </a:cubicBezTo>
                  <a:cubicBezTo>
                    <a:pt x="12126" y="6148"/>
                    <a:pt x="12177" y="6166"/>
                    <a:pt x="12223" y="6210"/>
                  </a:cubicBezTo>
                  <a:lnTo>
                    <a:pt x="12511" y="6499"/>
                  </a:lnTo>
                  <a:lnTo>
                    <a:pt x="13761" y="5258"/>
                  </a:lnTo>
                  <a:cubicBezTo>
                    <a:pt x="13848" y="5172"/>
                    <a:pt x="13848" y="5027"/>
                    <a:pt x="13761" y="4941"/>
                  </a:cubicBezTo>
                  <a:lnTo>
                    <a:pt x="13530" y="4710"/>
                  </a:lnTo>
                  <a:cubicBezTo>
                    <a:pt x="13483" y="4668"/>
                    <a:pt x="13424" y="4645"/>
                    <a:pt x="13365" y="4645"/>
                  </a:cubicBezTo>
                  <a:cubicBezTo>
                    <a:pt x="13329" y="4645"/>
                    <a:pt x="13294" y="4654"/>
                    <a:pt x="13261" y="4672"/>
                  </a:cubicBezTo>
                  <a:cubicBezTo>
                    <a:pt x="13165" y="4723"/>
                    <a:pt x="13068" y="4746"/>
                    <a:pt x="12975" y="4746"/>
                  </a:cubicBezTo>
                  <a:cubicBezTo>
                    <a:pt x="12565" y="4746"/>
                    <a:pt x="12236" y="4297"/>
                    <a:pt x="12463" y="3874"/>
                  </a:cubicBezTo>
                  <a:cubicBezTo>
                    <a:pt x="12511" y="3787"/>
                    <a:pt x="12502" y="3681"/>
                    <a:pt x="12425" y="3604"/>
                  </a:cubicBezTo>
                  <a:lnTo>
                    <a:pt x="11877" y="3056"/>
                  </a:lnTo>
                  <a:cubicBezTo>
                    <a:pt x="11831" y="3010"/>
                    <a:pt x="11774" y="2988"/>
                    <a:pt x="11718" y="2988"/>
                  </a:cubicBezTo>
                  <a:cubicBezTo>
                    <a:pt x="11680" y="2988"/>
                    <a:pt x="11642" y="2998"/>
                    <a:pt x="11607" y="3018"/>
                  </a:cubicBezTo>
                  <a:cubicBezTo>
                    <a:pt x="11512" y="3069"/>
                    <a:pt x="11414" y="3092"/>
                    <a:pt x="11321" y="3092"/>
                  </a:cubicBezTo>
                  <a:cubicBezTo>
                    <a:pt x="10911" y="3092"/>
                    <a:pt x="10582" y="2643"/>
                    <a:pt x="10809" y="2220"/>
                  </a:cubicBezTo>
                  <a:cubicBezTo>
                    <a:pt x="10857" y="2133"/>
                    <a:pt x="10838" y="2027"/>
                    <a:pt x="10771" y="1950"/>
                  </a:cubicBezTo>
                  <a:lnTo>
                    <a:pt x="10223" y="1402"/>
                  </a:lnTo>
                  <a:cubicBezTo>
                    <a:pt x="10177" y="1356"/>
                    <a:pt x="10120" y="1334"/>
                    <a:pt x="10062" y="1334"/>
                  </a:cubicBezTo>
                  <a:cubicBezTo>
                    <a:pt x="10023" y="1334"/>
                    <a:pt x="9982" y="1344"/>
                    <a:pt x="9944" y="1364"/>
                  </a:cubicBezTo>
                  <a:cubicBezTo>
                    <a:pt x="9850" y="1415"/>
                    <a:pt x="9754" y="1438"/>
                    <a:pt x="9662" y="1438"/>
                  </a:cubicBezTo>
                  <a:cubicBezTo>
                    <a:pt x="9257" y="1438"/>
                    <a:pt x="8928" y="989"/>
                    <a:pt x="9155" y="566"/>
                  </a:cubicBezTo>
                  <a:cubicBezTo>
                    <a:pt x="9203" y="479"/>
                    <a:pt x="9184" y="373"/>
                    <a:pt x="9117" y="296"/>
                  </a:cubicBezTo>
                  <a:lnTo>
                    <a:pt x="8886" y="66"/>
                  </a:lnTo>
                  <a:cubicBezTo>
                    <a:pt x="8843" y="22"/>
                    <a:pt x="8785" y="1"/>
                    <a:pt x="8727"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8" name="Google Shape;23878;p82"/>
            <p:cNvSpPr/>
            <p:nvPr/>
          </p:nvSpPr>
          <p:spPr>
            <a:xfrm>
              <a:off x="5808158" y="2902998"/>
              <a:ext cx="244783" cy="360498"/>
            </a:xfrm>
            <a:custGeom>
              <a:avLst/>
              <a:gdLst/>
              <a:ahLst/>
              <a:cxnLst/>
              <a:rect l="l" t="t" r="r" b="b"/>
              <a:pathLst>
                <a:path w="9367" h="13795" extrusionOk="0">
                  <a:moveTo>
                    <a:pt x="4207" y="1"/>
                  </a:moveTo>
                  <a:cubicBezTo>
                    <a:pt x="4150" y="1"/>
                    <a:pt x="4092" y="22"/>
                    <a:pt x="4049" y="66"/>
                  </a:cubicBezTo>
                  <a:lnTo>
                    <a:pt x="2799" y="1316"/>
                  </a:lnTo>
                  <a:lnTo>
                    <a:pt x="3087" y="1604"/>
                  </a:lnTo>
                  <a:cubicBezTo>
                    <a:pt x="3174" y="1691"/>
                    <a:pt x="3174" y="1825"/>
                    <a:pt x="3087" y="1902"/>
                  </a:cubicBezTo>
                  <a:lnTo>
                    <a:pt x="3568" y="2383"/>
                  </a:lnTo>
                  <a:cubicBezTo>
                    <a:pt x="3611" y="2345"/>
                    <a:pt x="3666" y="2325"/>
                    <a:pt x="3722" y="2325"/>
                  </a:cubicBezTo>
                  <a:cubicBezTo>
                    <a:pt x="3777" y="2325"/>
                    <a:pt x="3832" y="2345"/>
                    <a:pt x="3876" y="2383"/>
                  </a:cubicBezTo>
                  <a:lnTo>
                    <a:pt x="4376" y="2883"/>
                  </a:lnTo>
                  <a:cubicBezTo>
                    <a:pt x="4452" y="2970"/>
                    <a:pt x="4452" y="3104"/>
                    <a:pt x="4376" y="3181"/>
                  </a:cubicBezTo>
                  <a:lnTo>
                    <a:pt x="4856" y="3662"/>
                  </a:lnTo>
                  <a:cubicBezTo>
                    <a:pt x="4895" y="3624"/>
                    <a:pt x="4948" y="3604"/>
                    <a:pt x="5002" y="3604"/>
                  </a:cubicBezTo>
                  <a:cubicBezTo>
                    <a:pt x="5056" y="3604"/>
                    <a:pt x="5111" y="3624"/>
                    <a:pt x="5154" y="3662"/>
                  </a:cubicBezTo>
                  <a:lnTo>
                    <a:pt x="5654" y="4162"/>
                  </a:lnTo>
                  <a:cubicBezTo>
                    <a:pt x="5731" y="4249"/>
                    <a:pt x="5731" y="4383"/>
                    <a:pt x="5654" y="4470"/>
                  </a:cubicBezTo>
                  <a:lnTo>
                    <a:pt x="6135" y="4951"/>
                  </a:lnTo>
                  <a:cubicBezTo>
                    <a:pt x="6174" y="4907"/>
                    <a:pt x="6227" y="4886"/>
                    <a:pt x="6281" y="4886"/>
                  </a:cubicBezTo>
                  <a:cubicBezTo>
                    <a:pt x="6335" y="4886"/>
                    <a:pt x="6390" y="4907"/>
                    <a:pt x="6433" y="4951"/>
                  </a:cubicBezTo>
                  <a:lnTo>
                    <a:pt x="6933" y="5451"/>
                  </a:lnTo>
                  <a:lnTo>
                    <a:pt x="6953" y="5470"/>
                  </a:lnTo>
                  <a:cubicBezTo>
                    <a:pt x="6972" y="5499"/>
                    <a:pt x="6991" y="5537"/>
                    <a:pt x="6991" y="5576"/>
                  </a:cubicBezTo>
                  <a:lnTo>
                    <a:pt x="6991" y="5585"/>
                  </a:lnTo>
                  <a:lnTo>
                    <a:pt x="6991" y="5604"/>
                  </a:lnTo>
                  <a:lnTo>
                    <a:pt x="6991" y="5624"/>
                  </a:lnTo>
                  <a:lnTo>
                    <a:pt x="6991" y="5633"/>
                  </a:lnTo>
                  <a:lnTo>
                    <a:pt x="6991" y="5643"/>
                  </a:lnTo>
                  <a:lnTo>
                    <a:pt x="6991" y="5652"/>
                  </a:lnTo>
                  <a:lnTo>
                    <a:pt x="6991" y="5662"/>
                  </a:lnTo>
                  <a:lnTo>
                    <a:pt x="6991" y="5672"/>
                  </a:lnTo>
                  <a:lnTo>
                    <a:pt x="6991" y="5681"/>
                  </a:lnTo>
                  <a:lnTo>
                    <a:pt x="6991" y="5691"/>
                  </a:lnTo>
                  <a:lnTo>
                    <a:pt x="6991" y="5701"/>
                  </a:lnTo>
                  <a:lnTo>
                    <a:pt x="6991" y="5710"/>
                  </a:lnTo>
                  <a:lnTo>
                    <a:pt x="6982" y="5720"/>
                  </a:lnTo>
                  <a:lnTo>
                    <a:pt x="6972" y="5739"/>
                  </a:lnTo>
                  <a:cubicBezTo>
                    <a:pt x="6929" y="5777"/>
                    <a:pt x="6871" y="5796"/>
                    <a:pt x="6815" y="5796"/>
                  </a:cubicBezTo>
                  <a:cubicBezTo>
                    <a:pt x="6771" y="5796"/>
                    <a:pt x="6727" y="5784"/>
                    <a:pt x="6693" y="5758"/>
                  </a:cubicBezTo>
                  <a:lnTo>
                    <a:pt x="0" y="12451"/>
                  </a:lnTo>
                  <a:cubicBezTo>
                    <a:pt x="270" y="12605"/>
                    <a:pt x="375" y="12951"/>
                    <a:pt x="221" y="13230"/>
                  </a:cubicBezTo>
                  <a:cubicBezTo>
                    <a:pt x="173" y="13316"/>
                    <a:pt x="183" y="13432"/>
                    <a:pt x="260" y="13499"/>
                  </a:cubicBezTo>
                  <a:lnTo>
                    <a:pt x="491" y="13730"/>
                  </a:lnTo>
                  <a:cubicBezTo>
                    <a:pt x="534" y="13773"/>
                    <a:pt x="592" y="13795"/>
                    <a:pt x="649" y="13795"/>
                  </a:cubicBezTo>
                  <a:cubicBezTo>
                    <a:pt x="707" y="13795"/>
                    <a:pt x="765" y="13773"/>
                    <a:pt x="808" y="13730"/>
                  </a:cubicBezTo>
                  <a:lnTo>
                    <a:pt x="7732" y="6797"/>
                  </a:lnTo>
                  <a:lnTo>
                    <a:pt x="7443" y="6508"/>
                  </a:lnTo>
                  <a:cubicBezTo>
                    <a:pt x="7366" y="6431"/>
                    <a:pt x="7366" y="6297"/>
                    <a:pt x="7443" y="6210"/>
                  </a:cubicBezTo>
                  <a:lnTo>
                    <a:pt x="7462" y="6191"/>
                  </a:lnTo>
                  <a:cubicBezTo>
                    <a:pt x="7482" y="6181"/>
                    <a:pt x="7491" y="6181"/>
                    <a:pt x="7510" y="6172"/>
                  </a:cubicBezTo>
                  <a:lnTo>
                    <a:pt x="7530" y="6162"/>
                  </a:lnTo>
                  <a:lnTo>
                    <a:pt x="7587" y="6162"/>
                  </a:lnTo>
                  <a:cubicBezTo>
                    <a:pt x="7626" y="6162"/>
                    <a:pt x="7655" y="6172"/>
                    <a:pt x="7683" y="6191"/>
                  </a:cubicBezTo>
                  <a:lnTo>
                    <a:pt x="7703" y="6201"/>
                  </a:lnTo>
                  <a:cubicBezTo>
                    <a:pt x="7722" y="6201"/>
                    <a:pt x="7732" y="6210"/>
                    <a:pt x="7741" y="6229"/>
                  </a:cubicBezTo>
                  <a:lnTo>
                    <a:pt x="8030" y="6518"/>
                  </a:lnTo>
                  <a:lnTo>
                    <a:pt x="9280" y="5268"/>
                  </a:lnTo>
                  <a:cubicBezTo>
                    <a:pt x="9366" y="5181"/>
                    <a:pt x="9366" y="5037"/>
                    <a:pt x="9280" y="4951"/>
                  </a:cubicBezTo>
                  <a:lnTo>
                    <a:pt x="9049" y="4720"/>
                  </a:lnTo>
                  <a:cubicBezTo>
                    <a:pt x="9001" y="4678"/>
                    <a:pt x="8942" y="4655"/>
                    <a:pt x="8883" y="4655"/>
                  </a:cubicBezTo>
                  <a:cubicBezTo>
                    <a:pt x="8848" y="4655"/>
                    <a:pt x="8812" y="4663"/>
                    <a:pt x="8780" y="4681"/>
                  </a:cubicBezTo>
                  <a:cubicBezTo>
                    <a:pt x="8689" y="4730"/>
                    <a:pt x="8592" y="4754"/>
                    <a:pt x="8495" y="4754"/>
                  </a:cubicBezTo>
                  <a:cubicBezTo>
                    <a:pt x="8345" y="4754"/>
                    <a:pt x="8199" y="4696"/>
                    <a:pt x="8087" y="4585"/>
                  </a:cubicBezTo>
                  <a:lnTo>
                    <a:pt x="8049" y="4556"/>
                  </a:lnTo>
                  <a:lnTo>
                    <a:pt x="8039" y="4537"/>
                  </a:lnTo>
                  <a:lnTo>
                    <a:pt x="8030" y="4518"/>
                  </a:lnTo>
                  <a:lnTo>
                    <a:pt x="8010" y="4499"/>
                  </a:lnTo>
                  <a:lnTo>
                    <a:pt x="8001" y="4489"/>
                  </a:lnTo>
                  <a:lnTo>
                    <a:pt x="7991" y="4460"/>
                  </a:lnTo>
                  <a:cubicBezTo>
                    <a:pt x="7885" y="4287"/>
                    <a:pt x="7885" y="4066"/>
                    <a:pt x="7982" y="3893"/>
                  </a:cubicBezTo>
                  <a:cubicBezTo>
                    <a:pt x="8030" y="3797"/>
                    <a:pt x="8020" y="3691"/>
                    <a:pt x="7943" y="3624"/>
                  </a:cubicBezTo>
                  <a:lnTo>
                    <a:pt x="7395" y="3066"/>
                  </a:lnTo>
                  <a:cubicBezTo>
                    <a:pt x="7347" y="3024"/>
                    <a:pt x="7288" y="3001"/>
                    <a:pt x="7229" y="3001"/>
                  </a:cubicBezTo>
                  <a:cubicBezTo>
                    <a:pt x="7194" y="3001"/>
                    <a:pt x="7158" y="3009"/>
                    <a:pt x="7126" y="3027"/>
                  </a:cubicBezTo>
                  <a:cubicBezTo>
                    <a:pt x="7030" y="3079"/>
                    <a:pt x="6933" y="3102"/>
                    <a:pt x="6840" y="3102"/>
                  </a:cubicBezTo>
                  <a:cubicBezTo>
                    <a:pt x="6429" y="3102"/>
                    <a:pt x="6100" y="2654"/>
                    <a:pt x="6328" y="2239"/>
                  </a:cubicBezTo>
                  <a:cubicBezTo>
                    <a:pt x="6376" y="2143"/>
                    <a:pt x="6356" y="2037"/>
                    <a:pt x="6289" y="1960"/>
                  </a:cubicBezTo>
                  <a:lnTo>
                    <a:pt x="5741" y="1412"/>
                  </a:lnTo>
                  <a:cubicBezTo>
                    <a:pt x="5695" y="1366"/>
                    <a:pt x="5639" y="1344"/>
                    <a:pt x="5581" y="1344"/>
                  </a:cubicBezTo>
                  <a:cubicBezTo>
                    <a:pt x="5541" y="1344"/>
                    <a:pt x="5501" y="1354"/>
                    <a:pt x="5462" y="1373"/>
                  </a:cubicBezTo>
                  <a:cubicBezTo>
                    <a:pt x="5368" y="1425"/>
                    <a:pt x="5273" y="1448"/>
                    <a:pt x="5181" y="1448"/>
                  </a:cubicBezTo>
                  <a:cubicBezTo>
                    <a:pt x="4775" y="1448"/>
                    <a:pt x="4446" y="999"/>
                    <a:pt x="4674" y="575"/>
                  </a:cubicBezTo>
                  <a:lnTo>
                    <a:pt x="4635" y="566"/>
                  </a:lnTo>
                  <a:cubicBezTo>
                    <a:pt x="4683" y="479"/>
                    <a:pt x="4664" y="373"/>
                    <a:pt x="4597" y="296"/>
                  </a:cubicBezTo>
                  <a:lnTo>
                    <a:pt x="4366" y="66"/>
                  </a:lnTo>
                  <a:cubicBezTo>
                    <a:pt x="4323" y="22"/>
                    <a:pt x="4265" y="1"/>
                    <a:pt x="420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79" name="Google Shape;23879;p82"/>
            <p:cNvSpPr/>
            <p:nvPr/>
          </p:nvSpPr>
          <p:spPr>
            <a:xfrm>
              <a:off x="5740292" y="2985551"/>
              <a:ext cx="228450" cy="228398"/>
            </a:xfrm>
            <a:custGeom>
              <a:avLst/>
              <a:gdLst/>
              <a:ahLst/>
              <a:cxnLst/>
              <a:rect l="l" t="t" r="r" b="b"/>
              <a:pathLst>
                <a:path w="8742" h="8740" extrusionOk="0">
                  <a:moveTo>
                    <a:pt x="5070" y="1"/>
                  </a:moveTo>
                  <a:cubicBezTo>
                    <a:pt x="5054" y="1"/>
                    <a:pt x="5040" y="8"/>
                    <a:pt x="5030" y="22"/>
                  </a:cubicBezTo>
                  <a:lnTo>
                    <a:pt x="20" y="5023"/>
                  </a:lnTo>
                  <a:cubicBezTo>
                    <a:pt x="1" y="5051"/>
                    <a:pt x="1" y="5090"/>
                    <a:pt x="20" y="5119"/>
                  </a:cubicBezTo>
                  <a:lnTo>
                    <a:pt x="3626" y="8725"/>
                  </a:lnTo>
                  <a:cubicBezTo>
                    <a:pt x="3641" y="8734"/>
                    <a:pt x="3657" y="8739"/>
                    <a:pt x="3673" y="8739"/>
                  </a:cubicBezTo>
                  <a:cubicBezTo>
                    <a:pt x="3689" y="8739"/>
                    <a:pt x="3703" y="8734"/>
                    <a:pt x="3713" y="8725"/>
                  </a:cubicBezTo>
                  <a:lnTo>
                    <a:pt x="8723" y="3715"/>
                  </a:lnTo>
                  <a:cubicBezTo>
                    <a:pt x="8742" y="3686"/>
                    <a:pt x="8742" y="3647"/>
                    <a:pt x="8723" y="3628"/>
                  </a:cubicBezTo>
                  <a:lnTo>
                    <a:pt x="5117" y="22"/>
                  </a:lnTo>
                  <a:cubicBezTo>
                    <a:pt x="5102" y="8"/>
                    <a:pt x="5085" y="1"/>
                    <a:pt x="50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0" name="Google Shape;23880;p82"/>
            <p:cNvSpPr/>
            <p:nvPr/>
          </p:nvSpPr>
          <p:spPr>
            <a:xfrm>
              <a:off x="5826007" y="2985551"/>
              <a:ext cx="142997" cy="228398"/>
            </a:xfrm>
            <a:custGeom>
              <a:avLst/>
              <a:gdLst/>
              <a:ahLst/>
              <a:cxnLst/>
              <a:rect l="l" t="t" r="r" b="b"/>
              <a:pathLst>
                <a:path w="5472" h="8740" extrusionOk="0">
                  <a:moveTo>
                    <a:pt x="1797" y="1"/>
                  </a:moveTo>
                  <a:cubicBezTo>
                    <a:pt x="1781" y="1"/>
                    <a:pt x="1765" y="8"/>
                    <a:pt x="1750" y="22"/>
                  </a:cubicBezTo>
                  <a:lnTo>
                    <a:pt x="875" y="897"/>
                  </a:lnTo>
                  <a:lnTo>
                    <a:pt x="4135" y="4157"/>
                  </a:lnTo>
                  <a:cubicBezTo>
                    <a:pt x="4154" y="4186"/>
                    <a:pt x="4154" y="4224"/>
                    <a:pt x="4135" y="4253"/>
                  </a:cubicBezTo>
                  <a:lnTo>
                    <a:pt x="0" y="8378"/>
                  </a:lnTo>
                  <a:lnTo>
                    <a:pt x="346" y="8725"/>
                  </a:lnTo>
                  <a:cubicBezTo>
                    <a:pt x="361" y="8734"/>
                    <a:pt x="377" y="8739"/>
                    <a:pt x="393" y="8739"/>
                  </a:cubicBezTo>
                  <a:cubicBezTo>
                    <a:pt x="409" y="8739"/>
                    <a:pt x="423" y="8734"/>
                    <a:pt x="433" y="8725"/>
                  </a:cubicBezTo>
                  <a:lnTo>
                    <a:pt x="5443" y="3715"/>
                  </a:lnTo>
                  <a:cubicBezTo>
                    <a:pt x="5472" y="3686"/>
                    <a:pt x="5472" y="3647"/>
                    <a:pt x="5443" y="3628"/>
                  </a:cubicBezTo>
                  <a:lnTo>
                    <a:pt x="1837" y="22"/>
                  </a:lnTo>
                  <a:cubicBezTo>
                    <a:pt x="1827" y="8"/>
                    <a:pt x="1813" y="1"/>
                    <a:pt x="1797"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1" name="Google Shape;23881;p82"/>
            <p:cNvSpPr/>
            <p:nvPr/>
          </p:nvSpPr>
          <p:spPr>
            <a:xfrm>
              <a:off x="5767940" y="3015028"/>
              <a:ext cx="116708" cy="112579"/>
            </a:xfrm>
            <a:custGeom>
              <a:avLst/>
              <a:gdLst/>
              <a:ahLst/>
              <a:cxnLst/>
              <a:rect l="l" t="t" r="r" b="b"/>
              <a:pathLst>
                <a:path w="4466" h="4308" extrusionOk="0">
                  <a:moveTo>
                    <a:pt x="4165" y="0"/>
                  </a:moveTo>
                  <a:cubicBezTo>
                    <a:pt x="4116" y="0"/>
                    <a:pt x="4065" y="20"/>
                    <a:pt x="4020" y="67"/>
                  </a:cubicBezTo>
                  <a:lnTo>
                    <a:pt x="135" y="3943"/>
                  </a:lnTo>
                  <a:cubicBezTo>
                    <a:pt x="1" y="4077"/>
                    <a:pt x="97" y="4308"/>
                    <a:pt x="289" y="4308"/>
                  </a:cubicBezTo>
                  <a:cubicBezTo>
                    <a:pt x="337" y="4308"/>
                    <a:pt x="395" y="4279"/>
                    <a:pt x="433" y="4241"/>
                  </a:cubicBezTo>
                  <a:lnTo>
                    <a:pt x="4318" y="365"/>
                  </a:lnTo>
                  <a:cubicBezTo>
                    <a:pt x="4465" y="211"/>
                    <a:pt x="4325" y="0"/>
                    <a:pt x="416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2" name="Google Shape;23882;p82"/>
            <p:cNvSpPr/>
            <p:nvPr/>
          </p:nvSpPr>
          <p:spPr>
            <a:xfrm>
              <a:off x="5796581" y="3043669"/>
              <a:ext cx="116917" cy="112605"/>
            </a:xfrm>
            <a:custGeom>
              <a:avLst/>
              <a:gdLst/>
              <a:ahLst/>
              <a:cxnLst/>
              <a:rect l="l" t="t" r="r" b="b"/>
              <a:pathLst>
                <a:path w="4474" h="4309" extrusionOk="0">
                  <a:moveTo>
                    <a:pt x="4167" y="0"/>
                  </a:moveTo>
                  <a:cubicBezTo>
                    <a:pt x="4117" y="0"/>
                    <a:pt x="4066" y="20"/>
                    <a:pt x="4020" y="68"/>
                  </a:cubicBezTo>
                  <a:lnTo>
                    <a:pt x="136" y="3943"/>
                  </a:lnTo>
                  <a:cubicBezTo>
                    <a:pt x="1" y="4077"/>
                    <a:pt x="97" y="4308"/>
                    <a:pt x="289" y="4308"/>
                  </a:cubicBezTo>
                  <a:cubicBezTo>
                    <a:pt x="347" y="4308"/>
                    <a:pt x="395" y="4289"/>
                    <a:pt x="434" y="4251"/>
                  </a:cubicBezTo>
                  <a:lnTo>
                    <a:pt x="4319" y="366"/>
                  </a:lnTo>
                  <a:cubicBezTo>
                    <a:pt x="4473" y="211"/>
                    <a:pt x="4329" y="0"/>
                    <a:pt x="41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3" name="Google Shape;23883;p82"/>
            <p:cNvSpPr/>
            <p:nvPr/>
          </p:nvSpPr>
          <p:spPr>
            <a:xfrm>
              <a:off x="5825249" y="3072311"/>
              <a:ext cx="116682" cy="112605"/>
            </a:xfrm>
            <a:custGeom>
              <a:avLst/>
              <a:gdLst/>
              <a:ahLst/>
              <a:cxnLst/>
              <a:rect l="l" t="t" r="r" b="b"/>
              <a:pathLst>
                <a:path w="4465" h="4309" extrusionOk="0">
                  <a:moveTo>
                    <a:pt x="4161" y="1"/>
                  </a:moveTo>
                  <a:cubicBezTo>
                    <a:pt x="4110" y="1"/>
                    <a:pt x="4057" y="20"/>
                    <a:pt x="4010" y="68"/>
                  </a:cubicBezTo>
                  <a:lnTo>
                    <a:pt x="135" y="3943"/>
                  </a:lnTo>
                  <a:cubicBezTo>
                    <a:pt x="0" y="4078"/>
                    <a:pt x="96" y="4308"/>
                    <a:pt x="289" y="4308"/>
                  </a:cubicBezTo>
                  <a:cubicBezTo>
                    <a:pt x="337" y="4308"/>
                    <a:pt x="394" y="4289"/>
                    <a:pt x="433" y="4251"/>
                  </a:cubicBezTo>
                  <a:lnTo>
                    <a:pt x="4318" y="366"/>
                  </a:lnTo>
                  <a:cubicBezTo>
                    <a:pt x="4465" y="211"/>
                    <a:pt x="4325" y="1"/>
                    <a:pt x="416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884" name="Google Shape;23884;p82"/>
          <p:cNvGrpSpPr/>
          <p:nvPr/>
        </p:nvGrpSpPr>
        <p:grpSpPr>
          <a:xfrm>
            <a:off x="6495914" y="2001320"/>
            <a:ext cx="344671" cy="481187"/>
            <a:chOff x="4871935" y="1500990"/>
            <a:chExt cx="258503" cy="360890"/>
          </a:xfrm>
        </p:grpSpPr>
        <p:sp>
          <p:nvSpPr>
            <p:cNvPr id="23885" name="Google Shape;23885;p82"/>
            <p:cNvSpPr/>
            <p:nvPr/>
          </p:nvSpPr>
          <p:spPr>
            <a:xfrm>
              <a:off x="4871935" y="1500990"/>
              <a:ext cx="258503" cy="147570"/>
            </a:xfrm>
            <a:custGeom>
              <a:avLst/>
              <a:gdLst/>
              <a:ahLst/>
              <a:cxnLst/>
              <a:rect l="l" t="t" r="r" b="b"/>
              <a:pathLst>
                <a:path w="9892" h="5647" extrusionOk="0">
                  <a:moveTo>
                    <a:pt x="4920" y="0"/>
                  </a:moveTo>
                  <a:cubicBezTo>
                    <a:pt x="4661" y="29"/>
                    <a:pt x="4430" y="154"/>
                    <a:pt x="4276" y="356"/>
                  </a:cubicBezTo>
                  <a:cubicBezTo>
                    <a:pt x="4190" y="337"/>
                    <a:pt x="4093" y="318"/>
                    <a:pt x="3997" y="318"/>
                  </a:cubicBezTo>
                  <a:cubicBezTo>
                    <a:pt x="3449" y="318"/>
                    <a:pt x="2997" y="731"/>
                    <a:pt x="2988" y="1241"/>
                  </a:cubicBezTo>
                  <a:lnTo>
                    <a:pt x="2988" y="1251"/>
                  </a:lnTo>
                  <a:cubicBezTo>
                    <a:pt x="2939" y="1251"/>
                    <a:pt x="2901" y="1241"/>
                    <a:pt x="2853" y="1241"/>
                  </a:cubicBezTo>
                  <a:cubicBezTo>
                    <a:pt x="2257" y="1241"/>
                    <a:pt x="1766" y="1683"/>
                    <a:pt x="1766" y="2231"/>
                  </a:cubicBezTo>
                  <a:cubicBezTo>
                    <a:pt x="1766" y="2376"/>
                    <a:pt x="1795" y="2510"/>
                    <a:pt x="1853" y="2635"/>
                  </a:cubicBezTo>
                  <a:lnTo>
                    <a:pt x="1766" y="2635"/>
                  </a:lnTo>
                  <a:cubicBezTo>
                    <a:pt x="1170" y="2635"/>
                    <a:pt x="689" y="3078"/>
                    <a:pt x="689" y="3626"/>
                  </a:cubicBezTo>
                  <a:cubicBezTo>
                    <a:pt x="680" y="3760"/>
                    <a:pt x="718" y="3895"/>
                    <a:pt x="776" y="4020"/>
                  </a:cubicBezTo>
                  <a:lnTo>
                    <a:pt x="641" y="4020"/>
                  </a:lnTo>
                  <a:cubicBezTo>
                    <a:pt x="638" y="4020"/>
                    <a:pt x="634" y="4020"/>
                    <a:pt x="631" y="4020"/>
                  </a:cubicBezTo>
                  <a:cubicBezTo>
                    <a:pt x="111" y="4020"/>
                    <a:pt x="0" y="4752"/>
                    <a:pt x="507" y="4905"/>
                  </a:cubicBezTo>
                  <a:cubicBezTo>
                    <a:pt x="478" y="4962"/>
                    <a:pt x="459" y="5039"/>
                    <a:pt x="459" y="5107"/>
                  </a:cubicBezTo>
                  <a:cubicBezTo>
                    <a:pt x="477" y="5403"/>
                    <a:pt x="719" y="5646"/>
                    <a:pt x="1020" y="5646"/>
                  </a:cubicBezTo>
                  <a:cubicBezTo>
                    <a:pt x="1032" y="5646"/>
                    <a:pt x="1043" y="5646"/>
                    <a:pt x="1055" y="5645"/>
                  </a:cubicBezTo>
                  <a:lnTo>
                    <a:pt x="8844" y="5645"/>
                  </a:lnTo>
                  <a:cubicBezTo>
                    <a:pt x="8855" y="5646"/>
                    <a:pt x="8867" y="5646"/>
                    <a:pt x="8878" y="5646"/>
                  </a:cubicBezTo>
                  <a:cubicBezTo>
                    <a:pt x="9180" y="5646"/>
                    <a:pt x="9421" y="5403"/>
                    <a:pt x="9430" y="5107"/>
                  </a:cubicBezTo>
                  <a:cubicBezTo>
                    <a:pt x="9430" y="5039"/>
                    <a:pt x="9421" y="4962"/>
                    <a:pt x="9392" y="4905"/>
                  </a:cubicBezTo>
                  <a:cubicBezTo>
                    <a:pt x="9892" y="4760"/>
                    <a:pt x="9786" y="4020"/>
                    <a:pt x="9267" y="4020"/>
                  </a:cubicBezTo>
                  <a:lnTo>
                    <a:pt x="9132" y="4020"/>
                  </a:lnTo>
                  <a:cubicBezTo>
                    <a:pt x="9190" y="3895"/>
                    <a:pt x="9219" y="3760"/>
                    <a:pt x="9219" y="3626"/>
                  </a:cubicBezTo>
                  <a:cubicBezTo>
                    <a:pt x="9219" y="3078"/>
                    <a:pt x="8728" y="2635"/>
                    <a:pt x="8142" y="2635"/>
                  </a:cubicBezTo>
                  <a:lnTo>
                    <a:pt x="8046" y="2635"/>
                  </a:lnTo>
                  <a:cubicBezTo>
                    <a:pt x="8103" y="2510"/>
                    <a:pt x="8132" y="2376"/>
                    <a:pt x="8132" y="2231"/>
                  </a:cubicBezTo>
                  <a:cubicBezTo>
                    <a:pt x="8132" y="1683"/>
                    <a:pt x="7651" y="1241"/>
                    <a:pt x="7055" y="1241"/>
                  </a:cubicBezTo>
                  <a:cubicBezTo>
                    <a:pt x="7007" y="1241"/>
                    <a:pt x="6959" y="1251"/>
                    <a:pt x="6911" y="1251"/>
                  </a:cubicBezTo>
                  <a:lnTo>
                    <a:pt x="6911" y="1241"/>
                  </a:lnTo>
                  <a:cubicBezTo>
                    <a:pt x="6911" y="731"/>
                    <a:pt x="6459" y="318"/>
                    <a:pt x="5901" y="318"/>
                  </a:cubicBezTo>
                  <a:cubicBezTo>
                    <a:pt x="5805" y="318"/>
                    <a:pt x="5718" y="337"/>
                    <a:pt x="5622" y="356"/>
                  </a:cubicBezTo>
                  <a:cubicBezTo>
                    <a:pt x="5468" y="154"/>
                    <a:pt x="5238" y="29"/>
                    <a:pt x="4988"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6" name="Google Shape;23886;p82"/>
            <p:cNvSpPr/>
            <p:nvPr/>
          </p:nvSpPr>
          <p:spPr>
            <a:xfrm>
              <a:off x="4984671" y="1500990"/>
              <a:ext cx="145271" cy="147544"/>
            </a:xfrm>
            <a:custGeom>
              <a:avLst/>
              <a:gdLst/>
              <a:ahLst/>
              <a:cxnLst/>
              <a:rect l="l" t="t" r="r" b="b"/>
              <a:pathLst>
                <a:path w="5559" h="5646" extrusionOk="0">
                  <a:moveTo>
                    <a:pt x="2943" y="5645"/>
                  </a:moveTo>
                  <a:cubicBezTo>
                    <a:pt x="2949" y="5645"/>
                    <a:pt x="2955" y="5645"/>
                    <a:pt x="2961" y="5645"/>
                  </a:cubicBezTo>
                  <a:cubicBezTo>
                    <a:pt x="2967" y="5645"/>
                    <a:pt x="2973" y="5645"/>
                    <a:pt x="2979" y="5645"/>
                  </a:cubicBezTo>
                  <a:close/>
                  <a:moveTo>
                    <a:pt x="606" y="0"/>
                  </a:moveTo>
                  <a:cubicBezTo>
                    <a:pt x="366" y="29"/>
                    <a:pt x="145" y="135"/>
                    <a:pt x="1" y="327"/>
                  </a:cubicBezTo>
                  <a:cubicBezTo>
                    <a:pt x="3068" y="1501"/>
                    <a:pt x="3385" y="4597"/>
                    <a:pt x="3491" y="4895"/>
                  </a:cubicBezTo>
                  <a:cubicBezTo>
                    <a:pt x="3520" y="4962"/>
                    <a:pt x="3530" y="5030"/>
                    <a:pt x="3530" y="5097"/>
                  </a:cubicBezTo>
                  <a:cubicBezTo>
                    <a:pt x="3520" y="5402"/>
                    <a:pt x="3271" y="5636"/>
                    <a:pt x="2979" y="5645"/>
                  </a:cubicBezTo>
                  <a:lnTo>
                    <a:pt x="4530" y="5645"/>
                  </a:lnTo>
                  <a:cubicBezTo>
                    <a:pt x="4536" y="5645"/>
                    <a:pt x="4542" y="5645"/>
                    <a:pt x="4548" y="5645"/>
                  </a:cubicBezTo>
                  <a:cubicBezTo>
                    <a:pt x="4857" y="5645"/>
                    <a:pt x="5107" y="5408"/>
                    <a:pt x="5116" y="5097"/>
                  </a:cubicBezTo>
                  <a:cubicBezTo>
                    <a:pt x="5116" y="5030"/>
                    <a:pt x="5107" y="4962"/>
                    <a:pt x="5078" y="4895"/>
                  </a:cubicBezTo>
                  <a:cubicBezTo>
                    <a:pt x="5559" y="4741"/>
                    <a:pt x="5453" y="4030"/>
                    <a:pt x="4953" y="4020"/>
                  </a:cubicBezTo>
                  <a:lnTo>
                    <a:pt x="4818" y="4020"/>
                  </a:lnTo>
                  <a:cubicBezTo>
                    <a:pt x="4876" y="3895"/>
                    <a:pt x="4905" y="3760"/>
                    <a:pt x="4905" y="3626"/>
                  </a:cubicBezTo>
                  <a:cubicBezTo>
                    <a:pt x="4905" y="3078"/>
                    <a:pt x="4414" y="2635"/>
                    <a:pt x="3828" y="2635"/>
                  </a:cubicBezTo>
                  <a:lnTo>
                    <a:pt x="3732" y="2635"/>
                  </a:lnTo>
                  <a:cubicBezTo>
                    <a:pt x="3789" y="2510"/>
                    <a:pt x="3818" y="2376"/>
                    <a:pt x="3818" y="2231"/>
                  </a:cubicBezTo>
                  <a:cubicBezTo>
                    <a:pt x="3818" y="1683"/>
                    <a:pt x="3337" y="1241"/>
                    <a:pt x="2741" y="1241"/>
                  </a:cubicBezTo>
                  <a:cubicBezTo>
                    <a:pt x="2693" y="1241"/>
                    <a:pt x="2645" y="1251"/>
                    <a:pt x="2597" y="1251"/>
                  </a:cubicBezTo>
                  <a:lnTo>
                    <a:pt x="2597" y="1241"/>
                  </a:lnTo>
                  <a:cubicBezTo>
                    <a:pt x="2597" y="731"/>
                    <a:pt x="2145" y="318"/>
                    <a:pt x="1587" y="318"/>
                  </a:cubicBezTo>
                  <a:cubicBezTo>
                    <a:pt x="1491" y="318"/>
                    <a:pt x="1404" y="337"/>
                    <a:pt x="1308" y="356"/>
                  </a:cubicBezTo>
                  <a:cubicBezTo>
                    <a:pt x="1154" y="154"/>
                    <a:pt x="924" y="29"/>
                    <a:pt x="674"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7" name="Google Shape;23887;p82"/>
            <p:cNvSpPr/>
            <p:nvPr/>
          </p:nvSpPr>
          <p:spPr>
            <a:xfrm>
              <a:off x="4882911" y="1623107"/>
              <a:ext cx="237205" cy="238773"/>
            </a:xfrm>
            <a:custGeom>
              <a:avLst/>
              <a:gdLst/>
              <a:ahLst/>
              <a:cxnLst/>
              <a:rect l="l" t="t" r="r" b="b"/>
              <a:pathLst>
                <a:path w="9077" h="9137" extrusionOk="0">
                  <a:moveTo>
                    <a:pt x="4529" y="1"/>
                  </a:moveTo>
                  <a:cubicBezTo>
                    <a:pt x="4052" y="1"/>
                    <a:pt x="3662" y="386"/>
                    <a:pt x="3644" y="856"/>
                  </a:cubicBezTo>
                  <a:lnTo>
                    <a:pt x="3644" y="856"/>
                  </a:lnTo>
                  <a:cubicBezTo>
                    <a:pt x="3625" y="391"/>
                    <a:pt x="3250" y="10"/>
                    <a:pt x="2777" y="10"/>
                  </a:cubicBezTo>
                  <a:cubicBezTo>
                    <a:pt x="2772" y="10"/>
                    <a:pt x="2766" y="10"/>
                    <a:pt x="2760" y="10"/>
                  </a:cubicBezTo>
                  <a:lnTo>
                    <a:pt x="2750" y="10"/>
                  </a:lnTo>
                  <a:cubicBezTo>
                    <a:pt x="2745" y="10"/>
                    <a:pt x="2739" y="10"/>
                    <a:pt x="2734" y="10"/>
                  </a:cubicBezTo>
                  <a:cubicBezTo>
                    <a:pt x="2221" y="10"/>
                    <a:pt x="1821" y="453"/>
                    <a:pt x="1863" y="966"/>
                  </a:cubicBezTo>
                  <a:lnTo>
                    <a:pt x="1863" y="966"/>
                  </a:lnTo>
                  <a:lnTo>
                    <a:pt x="1846" y="789"/>
                  </a:lnTo>
                  <a:cubicBezTo>
                    <a:pt x="1799" y="353"/>
                    <a:pt x="1424" y="10"/>
                    <a:pt x="989" y="10"/>
                  </a:cubicBezTo>
                  <a:cubicBezTo>
                    <a:pt x="983" y="10"/>
                    <a:pt x="977" y="10"/>
                    <a:pt x="971" y="10"/>
                  </a:cubicBezTo>
                  <a:cubicBezTo>
                    <a:pt x="966" y="10"/>
                    <a:pt x="961" y="10"/>
                    <a:pt x="956" y="10"/>
                  </a:cubicBezTo>
                  <a:cubicBezTo>
                    <a:pt x="406" y="10"/>
                    <a:pt x="1" y="516"/>
                    <a:pt x="96" y="1049"/>
                  </a:cubicBezTo>
                  <a:lnTo>
                    <a:pt x="1510" y="8655"/>
                  </a:lnTo>
                  <a:cubicBezTo>
                    <a:pt x="1558" y="8934"/>
                    <a:pt x="1808" y="9136"/>
                    <a:pt x="2087" y="9136"/>
                  </a:cubicBezTo>
                  <a:lnTo>
                    <a:pt x="6991" y="9136"/>
                  </a:lnTo>
                  <a:cubicBezTo>
                    <a:pt x="7279" y="9136"/>
                    <a:pt x="7520" y="8934"/>
                    <a:pt x="7568" y="8655"/>
                  </a:cubicBezTo>
                  <a:lnTo>
                    <a:pt x="8981" y="1049"/>
                  </a:lnTo>
                  <a:cubicBezTo>
                    <a:pt x="9077" y="506"/>
                    <a:pt x="8672" y="10"/>
                    <a:pt x="8122" y="10"/>
                  </a:cubicBezTo>
                  <a:cubicBezTo>
                    <a:pt x="8117" y="10"/>
                    <a:pt x="8112" y="10"/>
                    <a:pt x="8106" y="10"/>
                  </a:cubicBezTo>
                  <a:cubicBezTo>
                    <a:pt x="8100" y="10"/>
                    <a:pt x="8094" y="10"/>
                    <a:pt x="8088" y="10"/>
                  </a:cubicBezTo>
                  <a:cubicBezTo>
                    <a:pt x="7644" y="10"/>
                    <a:pt x="7279" y="353"/>
                    <a:pt x="7231" y="789"/>
                  </a:cubicBezTo>
                  <a:lnTo>
                    <a:pt x="7214" y="966"/>
                  </a:lnTo>
                  <a:lnTo>
                    <a:pt x="7214" y="966"/>
                  </a:lnTo>
                  <a:cubicBezTo>
                    <a:pt x="7256" y="453"/>
                    <a:pt x="6856" y="10"/>
                    <a:pt x="6344" y="10"/>
                  </a:cubicBezTo>
                  <a:cubicBezTo>
                    <a:pt x="6338" y="10"/>
                    <a:pt x="6333" y="10"/>
                    <a:pt x="6327" y="10"/>
                  </a:cubicBezTo>
                  <a:lnTo>
                    <a:pt x="6318" y="10"/>
                  </a:lnTo>
                  <a:cubicBezTo>
                    <a:pt x="6312" y="10"/>
                    <a:pt x="6306" y="10"/>
                    <a:pt x="6300" y="10"/>
                  </a:cubicBezTo>
                  <a:cubicBezTo>
                    <a:pt x="5828" y="10"/>
                    <a:pt x="5452" y="391"/>
                    <a:pt x="5433" y="856"/>
                  </a:cubicBezTo>
                  <a:lnTo>
                    <a:pt x="5433" y="856"/>
                  </a:lnTo>
                  <a:cubicBezTo>
                    <a:pt x="5415" y="386"/>
                    <a:pt x="5026" y="1"/>
                    <a:pt x="454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8" name="Google Shape;23888;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89" name="Google Shape;23889;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0" name="Google Shape;23890;p82"/>
            <p:cNvSpPr/>
            <p:nvPr/>
          </p:nvSpPr>
          <p:spPr>
            <a:xfrm>
              <a:off x="4919575" y="1623316"/>
              <a:ext cx="200828" cy="238564"/>
            </a:xfrm>
            <a:custGeom>
              <a:avLst/>
              <a:gdLst/>
              <a:ahLst/>
              <a:cxnLst/>
              <a:rect l="l" t="t" r="r" b="b"/>
              <a:pathLst>
                <a:path w="7685" h="9129" extrusionOk="0">
                  <a:moveTo>
                    <a:pt x="6697" y="1"/>
                  </a:moveTo>
                  <a:cubicBezTo>
                    <a:pt x="6391" y="1"/>
                    <a:pt x="6117" y="152"/>
                    <a:pt x="5963" y="406"/>
                  </a:cubicBezTo>
                  <a:cubicBezTo>
                    <a:pt x="6078" y="599"/>
                    <a:pt x="6117" y="820"/>
                    <a:pt x="6078" y="1041"/>
                  </a:cubicBezTo>
                  <a:lnTo>
                    <a:pt x="4896" y="7484"/>
                  </a:lnTo>
                  <a:cubicBezTo>
                    <a:pt x="4790" y="8032"/>
                    <a:pt x="4309" y="8426"/>
                    <a:pt x="3761" y="8426"/>
                  </a:cubicBezTo>
                  <a:lnTo>
                    <a:pt x="549" y="8426"/>
                  </a:lnTo>
                  <a:cubicBezTo>
                    <a:pt x="318" y="8426"/>
                    <a:pt x="107" y="8301"/>
                    <a:pt x="1" y="8090"/>
                  </a:cubicBezTo>
                  <a:lnTo>
                    <a:pt x="1" y="8090"/>
                  </a:lnTo>
                  <a:lnTo>
                    <a:pt x="97" y="8647"/>
                  </a:lnTo>
                  <a:cubicBezTo>
                    <a:pt x="155" y="8926"/>
                    <a:pt x="395" y="9128"/>
                    <a:pt x="684" y="9128"/>
                  </a:cubicBezTo>
                  <a:lnTo>
                    <a:pt x="5588" y="9128"/>
                  </a:lnTo>
                  <a:cubicBezTo>
                    <a:pt x="5867" y="9128"/>
                    <a:pt x="6107" y="8926"/>
                    <a:pt x="6165" y="8647"/>
                  </a:cubicBezTo>
                  <a:lnTo>
                    <a:pt x="6261" y="8090"/>
                  </a:lnTo>
                  <a:lnTo>
                    <a:pt x="7569" y="1060"/>
                  </a:lnTo>
                  <a:cubicBezTo>
                    <a:pt x="7684" y="531"/>
                    <a:pt x="7290" y="22"/>
                    <a:pt x="6751" y="2"/>
                  </a:cubicBezTo>
                  <a:cubicBezTo>
                    <a:pt x="6733" y="1"/>
                    <a:pt x="6715" y="1"/>
                    <a:pt x="6697" y="1"/>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1" name="Google Shape;23891;p82"/>
            <p:cNvSpPr/>
            <p:nvPr/>
          </p:nvSpPr>
          <p:spPr>
            <a:xfrm>
              <a:off x="5016840" y="1623107"/>
              <a:ext cx="56054" cy="238773"/>
            </a:xfrm>
            <a:custGeom>
              <a:avLst/>
              <a:gdLst/>
              <a:ahLst/>
              <a:cxnLst/>
              <a:rect l="l" t="t" r="r" b="b"/>
              <a:pathLst>
                <a:path w="2145" h="9137" extrusionOk="0">
                  <a:moveTo>
                    <a:pt x="1193" y="1"/>
                  </a:moveTo>
                  <a:cubicBezTo>
                    <a:pt x="712" y="1"/>
                    <a:pt x="327" y="385"/>
                    <a:pt x="308" y="857"/>
                  </a:cubicBezTo>
                  <a:lnTo>
                    <a:pt x="0" y="9136"/>
                  </a:lnTo>
                  <a:lnTo>
                    <a:pt x="1174" y="9136"/>
                  </a:lnTo>
                  <a:lnTo>
                    <a:pt x="2077" y="991"/>
                  </a:lnTo>
                  <a:cubicBezTo>
                    <a:pt x="2145" y="462"/>
                    <a:pt x="1731" y="1"/>
                    <a:pt x="1202"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2" name="Google Shape;23892;p82"/>
            <p:cNvSpPr/>
            <p:nvPr/>
          </p:nvSpPr>
          <p:spPr>
            <a:xfrm>
              <a:off x="5017101" y="1750529"/>
              <a:ext cx="42988" cy="111351"/>
            </a:xfrm>
            <a:custGeom>
              <a:avLst/>
              <a:gdLst/>
              <a:ahLst/>
              <a:cxnLst/>
              <a:rect l="l" t="t" r="r" b="b"/>
              <a:pathLst>
                <a:path w="1645" h="4261" extrusionOk="0">
                  <a:moveTo>
                    <a:pt x="1644" y="0"/>
                  </a:moveTo>
                  <a:lnTo>
                    <a:pt x="1164" y="2616"/>
                  </a:lnTo>
                  <a:cubicBezTo>
                    <a:pt x="1058" y="3164"/>
                    <a:pt x="577" y="3558"/>
                    <a:pt x="29" y="3558"/>
                  </a:cubicBezTo>
                  <a:lnTo>
                    <a:pt x="0" y="4260"/>
                  </a:lnTo>
                  <a:lnTo>
                    <a:pt x="1173" y="4260"/>
                  </a:lnTo>
                  <a:lnTo>
                    <a:pt x="1644"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3" name="Google Shape;23893;p82"/>
            <p:cNvSpPr/>
            <p:nvPr/>
          </p:nvSpPr>
          <p:spPr>
            <a:xfrm>
              <a:off x="4927624" y="1567836"/>
              <a:ext cx="34207" cy="32195"/>
            </a:xfrm>
            <a:custGeom>
              <a:avLst/>
              <a:gdLst/>
              <a:ahLst/>
              <a:cxnLst/>
              <a:rect l="l" t="t" r="r" b="b"/>
              <a:pathLst>
                <a:path w="1309" h="1232" extrusionOk="0">
                  <a:moveTo>
                    <a:pt x="1030" y="0"/>
                  </a:moveTo>
                  <a:cubicBezTo>
                    <a:pt x="462" y="0"/>
                    <a:pt x="1" y="452"/>
                    <a:pt x="1" y="1020"/>
                  </a:cubicBezTo>
                  <a:cubicBezTo>
                    <a:pt x="1" y="1135"/>
                    <a:pt x="97" y="1231"/>
                    <a:pt x="212" y="1231"/>
                  </a:cubicBezTo>
                  <a:cubicBezTo>
                    <a:pt x="328" y="1231"/>
                    <a:pt x="424" y="1135"/>
                    <a:pt x="424" y="1020"/>
                  </a:cubicBezTo>
                  <a:cubicBezTo>
                    <a:pt x="424" y="683"/>
                    <a:pt x="693" y="414"/>
                    <a:pt x="1030" y="414"/>
                  </a:cubicBezTo>
                  <a:cubicBezTo>
                    <a:pt x="1308" y="414"/>
                    <a:pt x="1308" y="0"/>
                    <a:pt x="103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4" name="Google Shape;23894;p82"/>
            <p:cNvSpPr/>
            <p:nvPr/>
          </p:nvSpPr>
          <p:spPr>
            <a:xfrm>
              <a:off x="5039967" y="1589187"/>
              <a:ext cx="33946" cy="32195"/>
            </a:xfrm>
            <a:custGeom>
              <a:avLst/>
              <a:gdLst/>
              <a:ahLst/>
              <a:cxnLst/>
              <a:rect l="l" t="t" r="r" b="b"/>
              <a:pathLst>
                <a:path w="1299" h="1232" extrusionOk="0">
                  <a:moveTo>
                    <a:pt x="279" y="1"/>
                  </a:moveTo>
                  <a:cubicBezTo>
                    <a:pt x="0" y="1"/>
                    <a:pt x="0" y="414"/>
                    <a:pt x="279" y="414"/>
                  </a:cubicBezTo>
                  <a:cubicBezTo>
                    <a:pt x="615" y="414"/>
                    <a:pt x="885" y="683"/>
                    <a:pt x="885" y="1020"/>
                  </a:cubicBezTo>
                  <a:cubicBezTo>
                    <a:pt x="885" y="1135"/>
                    <a:pt x="981" y="1232"/>
                    <a:pt x="1096" y="1232"/>
                  </a:cubicBezTo>
                  <a:cubicBezTo>
                    <a:pt x="1212" y="1232"/>
                    <a:pt x="1298" y="1135"/>
                    <a:pt x="1298" y="1020"/>
                  </a:cubicBezTo>
                  <a:cubicBezTo>
                    <a:pt x="1298" y="453"/>
                    <a:pt x="846" y="1"/>
                    <a:pt x="279" y="1"/>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5" name="Google Shape;23895;p82"/>
            <p:cNvSpPr/>
            <p:nvPr/>
          </p:nvSpPr>
          <p:spPr>
            <a:xfrm>
              <a:off x="4988146" y="1526469"/>
              <a:ext cx="39277" cy="27570"/>
            </a:xfrm>
            <a:custGeom>
              <a:avLst/>
              <a:gdLst/>
              <a:ahLst/>
              <a:cxnLst/>
              <a:rect l="l" t="t" r="r" b="b"/>
              <a:pathLst>
                <a:path w="1503" h="1055" extrusionOk="0">
                  <a:moveTo>
                    <a:pt x="481" y="0"/>
                  </a:moveTo>
                  <a:cubicBezTo>
                    <a:pt x="406" y="0"/>
                    <a:pt x="329" y="8"/>
                    <a:pt x="252" y="26"/>
                  </a:cubicBezTo>
                  <a:cubicBezTo>
                    <a:pt x="1" y="79"/>
                    <a:pt x="60" y="435"/>
                    <a:pt x="295" y="435"/>
                  </a:cubicBezTo>
                  <a:cubicBezTo>
                    <a:pt x="312" y="435"/>
                    <a:pt x="330" y="433"/>
                    <a:pt x="348" y="429"/>
                  </a:cubicBezTo>
                  <a:cubicBezTo>
                    <a:pt x="389" y="421"/>
                    <a:pt x="431" y="416"/>
                    <a:pt x="472" y="416"/>
                  </a:cubicBezTo>
                  <a:cubicBezTo>
                    <a:pt x="746" y="416"/>
                    <a:pt x="1003" y="606"/>
                    <a:pt x="1070" y="891"/>
                  </a:cubicBezTo>
                  <a:cubicBezTo>
                    <a:pt x="1089" y="987"/>
                    <a:pt x="1166" y="1054"/>
                    <a:pt x="1271" y="1054"/>
                  </a:cubicBezTo>
                  <a:cubicBezTo>
                    <a:pt x="1406" y="1054"/>
                    <a:pt x="1502" y="929"/>
                    <a:pt x="1473" y="804"/>
                  </a:cubicBezTo>
                  <a:cubicBezTo>
                    <a:pt x="1366" y="324"/>
                    <a:pt x="951" y="0"/>
                    <a:pt x="481"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6" name="Google Shape;23896;p82"/>
            <p:cNvSpPr/>
            <p:nvPr/>
          </p:nvSpPr>
          <p:spPr>
            <a:xfrm>
              <a:off x="4930132" y="1623107"/>
              <a:ext cx="56080" cy="238773"/>
            </a:xfrm>
            <a:custGeom>
              <a:avLst/>
              <a:gdLst/>
              <a:ahLst/>
              <a:cxnLst/>
              <a:rect l="l" t="t" r="r" b="b"/>
              <a:pathLst>
                <a:path w="2146" h="9137" extrusionOk="0">
                  <a:moveTo>
                    <a:pt x="934" y="1"/>
                  </a:moveTo>
                  <a:cubicBezTo>
                    <a:pt x="405" y="1"/>
                    <a:pt x="1" y="462"/>
                    <a:pt x="59" y="982"/>
                  </a:cubicBezTo>
                  <a:lnTo>
                    <a:pt x="962" y="9136"/>
                  </a:lnTo>
                  <a:lnTo>
                    <a:pt x="2145" y="9136"/>
                  </a:lnTo>
                  <a:lnTo>
                    <a:pt x="1838" y="857"/>
                  </a:lnTo>
                  <a:cubicBezTo>
                    <a:pt x="1818" y="376"/>
                    <a:pt x="1424" y="1"/>
                    <a:pt x="953"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7" name="Google Shape;23897;p82"/>
            <p:cNvSpPr/>
            <p:nvPr/>
          </p:nvSpPr>
          <p:spPr>
            <a:xfrm>
              <a:off x="4953260" y="1843508"/>
              <a:ext cx="32953" cy="18371"/>
            </a:xfrm>
            <a:custGeom>
              <a:avLst/>
              <a:gdLst/>
              <a:ahLst/>
              <a:cxnLst/>
              <a:rect l="l" t="t" r="r" b="b"/>
              <a:pathLst>
                <a:path w="1261" h="703" extrusionOk="0">
                  <a:moveTo>
                    <a:pt x="1" y="0"/>
                  </a:moveTo>
                  <a:lnTo>
                    <a:pt x="77" y="702"/>
                  </a:lnTo>
                  <a:lnTo>
                    <a:pt x="1260" y="702"/>
                  </a:lnTo>
                  <a:lnTo>
                    <a:pt x="1231" y="0"/>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898" name="Google Shape;23898;p82"/>
            <p:cNvSpPr/>
            <p:nvPr/>
          </p:nvSpPr>
          <p:spPr>
            <a:xfrm>
              <a:off x="4929636" y="1696748"/>
              <a:ext cx="143520" cy="99042"/>
            </a:xfrm>
            <a:custGeom>
              <a:avLst/>
              <a:gdLst/>
              <a:ahLst/>
              <a:cxnLst/>
              <a:rect l="l" t="t" r="r" b="b"/>
              <a:pathLst>
                <a:path w="5492" h="3790" extrusionOk="0">
                  <a:moveTo>
                    <a:pt x="2751" y="0"/>
                  </a:moveTo>
                  <a:cubicBezTo>
                    <a:pt x="1231" y="0"/>
                    <a:pt x="1" y="847"/>
                    <a:pt x="1" y="1895"/>
                  </a:cubicBezTo>
                  <a:cubicBezTo>
                    <a:pt x="1" y="2943"/>
                    <a:pt x="1231" y="3789"/>
                    <a:pt x="2751" y="3789"/>
                  </a:cubicBezTo>
                  <a:cubicBezTo>
                    <a:pt x="4261" y="3789"/>
                    <a:pt x="5491" y="2943"/>
                    <a:pt x="5491" y="1895"/>
                  </a:cubicBezTo>
                  <a:cubicBezTo>
                    <a:pt x="5491" y="847"/>
                    <a:pt x="4261" y="0"/>
                    <a:pt x="2751"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3899" name="Google Shape;23899;p82"/>
          <p:cNvSpPr/>
          <p:nvPr/>
        </p:nvSpPr>
        <p:spPr>
          <a:xfrm>
            <a:off x="8456862" y="2465363"/>
            <a:ext cx="36551" cy="17143"/>
          </a:xfrm>
          <a:custGeom>
            <a:avLst/>
            <a:gdLst/>
            <a:ahLst/>
            <a:cxnLst/>
            <a:rect l="l" t="t" r="r" b="b"/>
            <a:pathLst>
              <a:path w="1049" h="492" extrusionOk="0">
                <a:moveTo>
                  <a:pt x="1" y="1"/>
                </a:moveTo>
                <a:lnTo>
                  <a:pt x="39" y="491"/>
                </a:lnTo>
                <a:lnTo>
                  <a:pt x="1049" y="491"/>
                </a:lnTo>
                <a:lnTo>
                  <a:pt x="1039"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3900" name="Google Shape;23900;p82"/>
          <p:cNvGrpSpPr/>
          <p:nvPr/>
        </p:nvGrpSpPr>
        <p:grpSpPr>
          <a:xfrm>
            <a:off x="8354353" y="2001668"/>
            <a:ext cx="313311" cy="480837"/>
            <a:chOff x="6265764" y="1501251"/>
            <a:chExt cx="234983" cy="360628"/>
          </a:xfrm>
        </p:grpSpPr>
        <p:sp>
          <p:nvSpPr>
            <p:cNvPr id="23901" name="Google Shape;23901;p82"/>
            <p:cNvSpPr/>
            <p:nvPr/>
          </p:nvSpPr>
          <p:spPr>
            <a:xfrm>
              <a:off x="6347167" y="1501251"/>
              <a:ext cx="118642" cy="179687"/>
            </a:xfrm>
            <a:custGeom>
              <a:avLst/>
              <a:gdLst/>
              <a:ahLst/>
              <a:cxnLst/>
              <a:rect l="l" t="t" r="r" b="b"/>
              <a:pathLst>
                <a:path w="4540" h="6876" extrusionOk="0">
                  <a:moveTo>
                    <a:pt x="1905" y="0"/>
                  </a:moveTo>
                  <a:cubicBezTo>
                    <a:pt x="1808" y="0"/>
                    <a:pt x="1732" y="67"/>
                    <a:pt x="1712" y="154"/>
                  </a:cubicBezTo>
                  <a:lnTo>
                    <a:pt x="30" y="6616"/>
                  </a:lnTo>
                  <a:cubicBezTo>
                    <a:pt x="1" y="6751"/>
                    <a:pt x="97" y="6876"/>
                    <a:pt x="231" y="6876"/>
                  </a:cubicBezTo>
                  <a:cubicBezTo>
                    <a:pt x="328" y="6876"/>
                    <a:pt x="405" y="6808"/>
                    <a:pt x="433" y="6722"/>
                  </a:cubicBezTo>
                  <a:lnTo>
                    <a:pt x="2058" y="414"/>
                  </a:lnTo>
                  <a:lnTo>
                    <a:pt x="4270" y="414"/>
                  </a:lnTo>
                  <a:cubicBezTo>
                    <a:pt x="4539" y="414"/>
                    <a:pt x="4539" y="0"/>
                    <a:pt x="427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2" name="Google Shape;23902;p82"/>
            <p:cNvSpPr/>
            <p:nvPr/>
          </p:nvSpPr>
          <p:spPr>
            <a:xfrm>
              <a:off x="6288369" y="1614561"/>
              <a:ext cx="189487" cy="247318"/>
            </a:xfrm>
            <a:custGeom>
              <a:avLst/>
              <a:gdLst/>
              <a:ahLst/>
              <a:cxnLst/>
              <a:rect l="l" t="t" r="r" b="b"/>
              <a:pathLst>
                <a:path w="7251" h="9464" extrusionOk="0">
                  <a:moveTo>
                    <a:pt x="1" y="1"/>
                  </a:moveTo>
                  <a:lnTo>
                    <a:pt x="1029" y="8838"/>
                  </a:lnTo>
                  <a:cubicBezTo>
                    <a:pt x="1078" y="9194"/>
                    <a:pt x="1376" y="9463"/>
                    <a:pt x="1731" y="9463"/>
                  </a:cubicBezTo>
                  <a:lnTo>
                    <a:pt x="5520" y="9463"/>
                  </a:lnTo>
                  <a:cubicBezTo>
                    <a:pt x="5876" y="9463"/>
                    <a:pt x="6184" y="9194"/>
                    <a:pt x="6222" y="8838"/>
                  </a:cubicBezTo>
                  <a:lnTo>
                    <a:pt x="7251" y="1"/>
                  </a:ln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3" name="Google Shape;23903;p82"/>
            <p:cNvSpPr/>
            <p:nvPr/>
          </p:nvSpPr>
          <p:spPr>
            <a:xfrm>
              <a:off x="6314005" y="1614561"/>
              <a:ext cx="163851" cy="247318"/>
            </a:xfrm>
            <a:custGeom>
              <a:avLst/>
              <a:gdLst/>
              <a:ahLst/>
              <a:cxnLst/>
              <a:rect l="l" t="t" r="r" b="b"/>
              <a:pathLst>
                <a:path w="6270" h="9464" extrusionOk="0">
                  <a:moveTo>
                    <a:pt x="4828" y="1"/>
                  </a:moveTo>
                  <a:lnTo>
                    <a:pt x="3789" y="8838"/>
                  </a:lnTo>
                  <a:cubicBezTo>
                    <a:pt x="3779" y="8915"/>
                    <a:pt x="3712" y="8973"/>
                    <a:pt x="3635" y="8973"/>
                  </a:cubicBezTo>
                  <a:lnTo>
                    <a:pt x="702" y="8973"/>
                  </a:lnTo>
                  <a:cubicBezTo>
                    <a:pt x="375" y="8973"/>
                    <a:pt x="87" y="8751"/>
                    <a:pt x="0" y="8434"/>
                  </a:cubicBezTo>
                  <a:lnTo>
                    <a:pt x="0" y="8434"/>
                  </a:lnTo>
                  <a:lnTo>
                    <a:pt x="48" y="8838"/>
                  </a:lnTo>
                  <a:cubicBezTo>
                    <a:pt x="97" y="9194"/>
                    <a:pt x="395" y="9463"/>
                    <a:pt x="750" y="9463"/>
                  </a:cubicBezTo>
                  <a:lnTo>
                    <a:pt x="4539" y="9463"/>
                  </a:lnTo>
                  <a:cubicBezTo>
                    <a:pt x="4895" y="9463"/>
                    <a:pt x="5203" y="9194"/>
                    <a:pt x="5241" y="8838"/>
                  </a:cubicBezTo>
                  <a:lnTo>
                    <a:pt x="6270" y="1"/>
                  </a:ln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4" name="Google Shape;23904;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5" name="Google Shape;23905;p82"/>
            <p:cNvSpPr/>
            <p:nvPr/>
          </p:nvSpPr>
          <p:spPr>
            <a:xfrm>
              <a:off x="6326313" y="1614561"/>
              <a:ext cx="43746" cy="247318"/>
            </a:xfrm>
            <a:custGeom>
              <a:avLst/>
              <a:gdLst/>
              <a:ahLst/>
              <a:cxnLst/>
              <a:rect l="l" t="t" r="r" b="b"/>
              <a:pathLst>
                <a:path w="1674" h="9464" extrusionOk="0">
                  <a:moveTo>
                    <a:pt x="1" y="1"/>
                  </a:moveTo>
                  <a:lnTo>
                    <a:pt x="664" y="9463"/>
                  </a:lnTo>
                  <a:lnTo>
                    <a:pt x="1674" y="9463"/>
                  </a:lnTo>
                  <a:lnTo>
                    <a:pt x="1453"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6" name="Google Shape;23906;p82"/>
            <p:cNvSpPr/>
            <p:nvPr/>
          </p:nvSpPr>
          <p:spPr>
            <a:xfrm>
              <a:off x="6396427" y="1614561"/>
              <a:ext cx="43746" cy="247318"/>
            </a:xfrm>
            <a:custGeom>
              <a:avLst/>
              <a:gdLst/>
              <a:ahLst/>
              <a:cxnLst/>
              <a:rect l="l" t="t" r="r" b="b"/>
              <a:pathLst>
                <a:path w="1674" h="9464" extrusionOk="0">
                  <a:moveTo>
                    <a:pt x="222" y="1"/>
                  </a:moveTo>
                  <a:lnTo>
                    <a:pt x="0" y="9463"/>
                  </a:lnTo>
                  <a:lnTo>
                    <a:pt x="1010" y="9463"/>
                  </a:lnTo>
                  <a:lnTo>
                    <a:pt x="1674"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7" name="Google Shape;23907;p82"/>
            <p:cNvSpPr/>
            <p:nvPr/>
          </p:nvSpPr>
          <p:spPr>
            <a:xfrm>
              <a:off x="6396427" y="1614561"/>
              <a:ext cx="43746" cy="247318"/>
            </a:xfrm>
            <a:custGeom>
              <a:avLst/>
              <a:gdLst/>
              <a:ahLst/>
              <a:cxnLst/>
              <a:rect l="l" t="t" r="r" b="b"/>
              <a:pathLst>
                <a:path w="1674" h="9464" extrusionOk="0">
                  <a:moveTo>
                    <a:pt x="1674" y="1"/>
                  </a:moveTo>
                  <a:lnTo>
                    <a:pt x="635" y="8838"/>
                  </a:lnTo>
                  <a:cubicBezTo>
                    <a:pt x="625" y="8915"/>
                    <a:pt x="558" y="8973"/>
                    <a:pt x="481" y="8973"/>
                  </a:cubicBezTo>
                  <a:lnTo>
                    <a:pt x="10" y="8973"/>
                  </a:lnTo>
                  <a:lnTo>
                    <a:pt x="0" y="9463"/>
                  </a:lnTo>
                  <a:lnTo>
                    <a:pt x="1010" y="9463"/>
                  </a:lnTo>
                  <a:lnTo>
                    <a:pt x="1674" y="1"/>
                  </a:ln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8" name="Google Shape;23908;p82"/>
            <p:cNvSpPr/>
            <p:nvPr/>
          </p:nvSpPr>
          <p:spPr>
            <a:xfrm>
              <a:off x="6299919" y="1575624"/>
              <a:ext cx="166647" cy="33450"/>
            </a:xfrm>
            <a:custGeom>
              <a:avLst/>
              <a:gdLst/>
              <a:ahLst/>
              <a:cxnLst/>
              <a:rect l="l" t="t" r="r" b="b"/>
              <a:pathLst>
                <a:path w="6377" h="1280" extrusionOk="0">
                  <a:moveTo>
                    <a:pt x="607" y="0"/>
                  </a:moveTo>
                  <a:cubicBezTo>
                    <a:pt x="443" y="0"/>
                    <a:pt x="309" y="97"/>
                    <a:pt x="270" y="250"/>
                  </a:cubicBezTo>
                  <a:lnTo>
                    <a:pt x="1" y="1279"/>
                  </a:lnTo>
                  <a:lnTo>
                    <a:pt x="6376" y="1279"/>
                  </a:lnTo>
                  <a:lnTo>
                    <a:pt x="6097" y="250"/>
                  </a:lnTo>
                  <a:cubicBezTo>
                    <a:pt x="6059" y="97"/>
                    <a:pt x="5924" y="0"/>
                    <a:pt x="5770"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09" name="Google Shape;23909;p82"/>
            <p:cNvSpPr/>
            <p:nvPr/>
          </p:nvSpPr>
          <p:spPr>
            <a:xfrm>
              <a:off x="6299919" y="1575624"/>
              <a:ext cx="166647" cy="33450"/>
            </a:xfrm>
            <a:custGeom>
              <a:avLst/>
              <a:gdLst/>
              <a:ahLst/>
              <a:cxnLst/>
              <a:rect l="l" t="t" r="r" b="b"/>
              <a:pathLst>
                <a:path w="6377" h="1280" extrusionOk="0">
                  <a:moveTo>
                    <a:pt x="4299" y="0"/>
                  </a:moveTo>
                  <a:cubicBezTo>
                    <a:pt x="4453" y="0"/>
                    <a:pt x="4588" y="97"/>
                    <a:pt x="4626" y="250"/>
                  </a:cubicBezTo>
                  <a:lnTo>
                    <a:pt x="4684" y="481"/>
                  </a:lnTo>
                  <a:cubicBezTo>
                    <a:pt x="4742" y="674"/>
                    <a:pt x="4588" y="866"/>
                    <a:pt x="4386" y="875"/>
                  </a:cubicBezTo>
                  <a:lnTo>
                    <a:pt x="107" y="875"/>
                  </a:lnTo>
                  <a:lnTo>
                    <a:pt x="1" y="1279"/>
                  </a:lnTo>
                  <a:lnTo>
                    <a:pt x="6376" y="1279"/>
                  </a:lnTo>
                  <a:lnTo>
                    <a:pt x="6107" y="250"/>
                  </a:lnTo>
                  <a:cubicBezTo>
                    <a:pt x="6059" y="97"/>
                    <a:pt x="5924" y="0"/>
                    <a:pt x="5770" y="0"/>
                  </a:cubicBezTo>
                  <a:close/>
                </a:path>
              </a:pathLst>
            </a:custGeom>
            <a:solidFill>
              <a:srgbClr val="E1E7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0" name="Google Shape;23910;p82"/>
            <p:cNvSpPr/>
            <p:nvPr/>
          </p:nvSpPr>
          <p:spPr>
            <a:xfrm>
              <a:off x="6265764" y="1605781"/>
              <a:ext cx="234983" cy="29425"/>
            </a:xfrm>
            <a:custGeom>
              <a:avLst/>
              <a:gdLst/>
              <a:ahLst/>
              <a:cxnLst/>
              <a:rect l="l" t="t" r="r" b="b"/>
              <a:pathLst>
                <a:path w="8992" h="1126" extrusionOk="0">
                  <a:moveTo>
                    <a:pt x="202" y="0"/>
                  </a:moveTo>
                  <a:cubicBezTo>
                    <a:pt x="87" y="0"/>
                    <a:pt x="0" y="87"/>
                    <a:pt x="0" y="193"/>
                  </a:cubicBezTo>
                  <a:lnTo>
                    <a:pt x="0" y="923"/>
                  </a:lnTo>
                  <a:cubicBezTo>
                    <a:pt x="0" y="1029"/>
                    <a:pt x="87" y="1116"/>
                    <a:pt x="202" y="1125"/>
                  </a:cubicBezTo>
                  <a:lnTo>
                    <a:pt x="8789" y="1125"/>
                  </a:lnTo>
                  <a:cubicBezTo>
                    <a:pt x="8895" y="1125"/>
                    <a:pt x="8991" y="1029"/>
                    <a:pt x="8991" y="923"/>
                  </a:cubicBezTo>
                  <a:lnTo>
                    <a:pt x="8991" y="193"/>
                  </a:lnTo>
                  <a:cubicBezTo>
                    <a:pt x="8991" y="87"/>
                    <a:pt x="8895" y="0"/>
                    <a:pt x="878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1" name="Google Shape;23911;p82"/>
            <p:cNvSpPr/>
            <p:nvPr/>
          </p:nvSpPr>
          <p:spPr>
            <a:xfrm>
              <a:off x="6265764" y="1605781"/>
              <a:ext cx="234983" cy="29425"/>
            </a:xfrm>
            <a:custGeom>
              <a:avLst/>
              <a:gdLst/>
              <a:ahLst/>
              <a:cxnLst/>
              <a:rect l="l" t="t" r="r" b="b"/>
              <a:pathLst>
                <a:path w="8992" h="1126" extrusionOk="0">
                  <a:moveTo>
                    <a:pt x="7558" y="0"/>
                  </a:moveTo>
                  <a:lnTo>
                    <a:pt x="7558" y="654"/>
                  </a:lnTo>
                  <a:cubicBezTo>
                    <a:pt x="7558" y="770"/>
                    <a:pt x="7472" y="856"/>
                    <a:pt x="7366" y="856"/>
                  </a:cubicBezTo>
                  <a:lnTo>
                    <a:pt x="0" y="856"/>
                  </a:lnTo>
                  <a:lnTo>
                    <a:pt x="0" y="923"/>
                  </a:lnTo>
                  <a:cubicBezTo>
                    <a:pt x="0" y="1029"/>
                    <a:pt x="87" y="1125"/>
                    <a:pt x="202" y="1125"/>
                  </a:cubicBezTo>
                  <a:lnTo>
                    <a:pt x="8789" y="1125"/>
                  </a:lnTo>
                  <a:cubicBezTo>
                    <a:pt x="8895" y="1125"/>
                    <a:pt x="8991" y="1029"/>
                    <a:pt x="8991" y="923"/>
                  </a:cubicBezTo>
                  <a:lnTo>
                    <a:pt x="8991" y="193"/>
                  </a:lnTo>
                  <a:cubicBezTo>
                    <a:pt x="8991" y="87"/>
                    <a:pt x="8895" y="0"/>
                    <a:pt x="8789" y="0"/>
                  </a:cubicBezTo>
                  <a:close/>
                </a:path>
              </a:pathLst>
            </a:custGeom>
            <a:solidFill>
              <a:srgbClr val="CC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2" name="Google Shape;23912;p82"/>
            <p:cNvSpPr/>
            <p:nvPr/>
          </p:nvSpPr>
          <p:spPr>
            <a:xfrm>
              <a:off x="6325817" y="1708795"/>
              <a:ext cx="113859" cy="78450"/>
            </a:xfrm>
            <a:custGeom>
              <a:avLst/>
              <a:gdLst/>
              <a:ahLst/>
              <a:cxnLst/>
              <a:rect l="l" t="t" r="r" b="b"/>
              <a:pathLst>
                <a:path w="4357" h="3002" extrusionOk="0">
                  <a:moveTo>
                    <a:pt x="2174" y="1"/>
                  </a:moveTo>
                  <a:cubicBezTo>
                    <a:pt x="972" y="1"/>
                    <a:pt x="0" y="674"/>
                    <a:pt x="0" y="1501"/>
                  </a:cubicBezTo>
                  <a:cubicBezTo>
                    <a:pt x="0" y="2328"/>
                    <a:pt x="972" y="3001"/>
                    <a:pt x="2174" y="3001"/>
                  </a:cubicBezTo>
                  <a:cubicBezTo>
                    <a:pt x="3376" y="3001"/>
                    <a:pt x="4356" y="2328"/>
                    <a:pt x="4356" y="1501"/>
                  </a:cubicBezTo>
                  <a:cubicBezTo>
                    <a:pt x="4356" y="674"/>
                    <a:pt x="3376" y="1"/>
                    <a:pt x="2174"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13" name="Google Shape;23913;p82"/>
          <p:cNvGrpSpPr/>
          <p:nvPr/>
        </p:nvGrpSpPr>
        <p:grpSpPr>
          <a:xfrm>
            <a:off x="8258186" y="4535997"/>
            <a:ext cx="480837" cy="317667"/>
            <a:chOff x="6193639" y="3401998"/>
            <a:chExt cx="360628" cy="238250"/>
          </a:xfrm>
        </p:grpSpPr>
        <p:sp>
          <p:nvSpPr>
            <p:cNvPr id="23914" name="Google Shape;23914;p82"/>
            <p:cNvSpPr/>
            <p:nvPr/>
          </p:nvSpPr>
          <p:spPr>
            <a:xfrm>
              <a:off x="6417542" y="3401998"/>
              <a:ext cx="136725" cy="145532"/>
            </a:xfrm>
            <a:custGeom>
              <a:avLst/>
              <a:gdLst/>
              <a:ahLst/>
              <a:cxnLst/>
              <a:rect l="l" t="t" r="r" b="b"/>
              <a:pathLst>
                <a:path w="5232" h="5569" extrusionOk="0">
                  <a:moveTo>
                    <a:pt x="654" y="1"/>
                  </a:moveTo>
                  <a:cubicBezTo>
                    <a:pt x="289" y="1"/>
                    <a:pt x="0" y="289"/>
                    <a:pt x="0" y="655"/>
                  </a:cubicBezTo>
                  <a:lnTo>
                    <a:pt x="0" y="2068"/>
                  </a:lnTo>
                  <a:cubicBezTo>
                    <a:pt x="0" y="2328"/>
                    <a:pt x="212" y="2539"/>
                    <a:pt x="471" y="2539"/>
                  </a:cubicBezTo>
                  <a:cubicBezTo>
                    <a:pt x="731" y="2539"/>
                    <a:pt x="943" y="2328"/>
                    <a:pt x="943" y="2068"/>
                  </a:cubicBezTo>
                  <a:lnTo>
                    <a:pt x="943" y="1482"/>
                  </a:lnTo>
                  <a:lnTo>
                    <a:pt x="3952" y="5568"/>
                  </a:lnTo>
                  <a:lnTo>
                    <a:pt x="5231" y="5568"/>
                  </a:lnTo>
                  <a:lnTo>
                    <a:pt x="5231" y="5030"/>
                  </a:lnTo>
                  <a:cubicBezTo>
                    <a:pt x="5231" y="4761"/>
                    <a:pt x="5125" y="4491"/>
                    <a:pt x="4943" y="4289"/>
                  </a:cubicBezTo>
                  <a:lnTo>
                    <a:pt x="1135" y="203"/>
                  </a:lnTo>
                  <a:cubicBezTo>
                    <a:pt x="1010" y="68"/>
                    <a:pt x="837" y="1"/>
                    <a:pt x="654"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5" name="Google Shape;23915;p82"/>
            <p:cNvSpPr/>
            <p:nvPr/>
          </p:nvSpPr>
          <p:spPr>
            <a:xfrm>
              <a:off x="6429850" y="3421781"/>
              <a:ext cx="118380" cy="125750"/>
            </a:xfrm>
            <a:custGeom>
              <a:avLst/>
              <a:gdLst/>
              <a:ahLst/>
              <a:cxnLst/>
              <a:rect l="l" t="t" r="r" b="b"/>
              <a:pathLst>
                <a:path w="4530" h="4812" extrusionOk="0">
                  <a:moveTo>
                    <a:pt x="244" y="1"/>
                  </a:moveTo>
                  <a:cubicBezTo>
                    <a:pt x="119" y="1"/>
                    <a:pt x="0" y="97"/>
                    <a:pt x="0" y="244"/>
                  </a:cubicBezTo>
                  <a:lnTo>
                    <a:pt x="0" y="1782"/>
                  </a:lnTo>
                  <a:cubicBezTo>
                    <a:pt x="260" y="1782"/>
                    <a:pt x="472" y="1571"/>
                    <a:pt x="472" y="1311"/>
                  </a:cubicBezTo>
                  <a:lnTo>
                    <a:pt x="472" y="725"/>
                  </a:lnTo>
                  <a:lnTo>
                    <a:pt x="3481" y="4811"/>
                  </a:lnTo>
                  <a:lnTo>
                    <a:pt x="4529" y="4811"/>
                  </a:lnTo>
                  <a:lnTo>
                    <a:pt x="423" y="80"/>
                  </a:lnTo>
                  <a:cubicBezTo>
                    <a:pt x="372" y="25"/>
                    <a:pt x="307" y="1"/>
                    <a:pt x="244"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6" name="Google Shape;23916;p82"/>
            <p:cNvSpPr/>
            <p:nvPr/>
          </p:nvSpPr>
          <p:spPr>
            <a:xfrm>
              <a:off x="6193639" y="3401998"/>
              <a:ext cx="136725" cy="145532"/>
            </a:xfrm>
            <a:custGeom>
              <a:avLst/>
              <a:gdLst/>
              <a:ahLst/>
              <a:cxnLst/>
              <a:rect l="l" t="t" r="r" b="b"/>
              <a:pathLst>
                <a:path w="5232" h="5569" extrusionOk="0">
                  <a:moveTo>
                    <a:pt x="4577" y="1"/>
                  </a:moveTo>
                  <a:cubicBezTo>
                    <a:pt x="4395" y="1"/>
                    <a:pt x="4222" y="68"/>
                    <a:pt x="4097" y="203"/>
                  </a:cubicBezTo>
                  <a:lnTo>
                    <a:pt x="289" y="4289"/>
                  </a:lnTo>
                  <a:cubicBezTo>
                    <a:pt x="106" y="4491"/>
                    <a:pt x="0" y="4761"/>
                    <a:pt x="0" y="5030"/>
                  </a:cubicBezTo>
                  <a:lnTo>
                    <a:pt x="0" y="5568"/>
                  </a:lnTo>
                  <a:lnTo>
                    <a:pt x="1279" y="5568"/>
                  </a:lnTo>
                  <a:lnTo>
                    <a:pt x="4289" y="1482"/>
                  </a:lnTo>
                  <a:lnTo>
                    <a:pt x="4289" y="2068"/>
                  </a:lnTo>
                  <a:cubicBezTo>
                    <a:pt x="4289" y="2328"/>
                    <a:pt x="4501" y="2539"/>
                    <a:pt x="4760" y="2539"/>
                  </a:cubicBezTo>
                  <a:cubicBezTo>
                    <a:pt x="5020" y="2539"/>
                    <a:pt x="5231" y="2328"/>
                    <a:pt x="5231" y="2068"/>
                  </a:cubicBezTo>
                  <a:lnTo>
                    <a:pt x="5231" y="655"/>
                  </a:lnTo>
                  <a:cubicBezTo>
                    <a:pt x="5231" y="289"/>
                    <a:pt x="4943" y="1"/>
                    <a:pt x="4577"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7" name="Google Shape;23917;p82"/>
            <p:cNvSpPr/>
            <p:nvPr/>
          </p:nvSpPr>
          <p:spPr>
            <a:xfrm>
              <a:off x="6199910" y="3421781"/>
              <a:ext cx="118380" cy="125750"/>
            </a:xfrm>
            <a:custGeom>
              <a:avLst/>
              <a:gdLst/>
              <a:ahLst/>
              <a:cxnLst/>
              <a:rect l="l" t="t" r="r" b="b"/>
              <a:pathLst>
                <a:path w="4530" h="4812" extrusionOk="0">
                  <a:moveTo>
                    <a:pt x="4280" y="1"/>
                  </a:moveTo>
                  <a:cubicBezTo>
                    <a:pt x="4218" y="1"/>
                    <a:pt x="4155" y="25"/>
                    <a:pt x="4107" y="80"/>
                  </a:cubicBezTo>
                  <a:lnTo>
                    <a:pt x="1" y="4811"/>
                  </a:lnTo>
                  <a:lnTo>
                    <a:pt x="1039" y="4811"/>
                  </a:lnTo>
                  <a:lnTo>
                    <a:pt x="4059" y="715"/>
                  </a:lnTo>
                  <a:lnTo>
                    <a:pt x="4059" y="1311"/>
                  </a:lnTo>
                  <a:cubicBezTo>
                    <a:pt x="4059" y="1571"/>
                    <a:pt x="4270" y="1773"/>
                    <a:pt x="4530" y="1782"/>
                  </a:cubicBezTo>
                  <a:lnTo>
                    <a:pt x="4530" y="244"/>
                  </a:lnTo>
                  <a:cubicBezTo>
                    <a:pt x="4523" y="97"/>
                    <a:pt x="4402" y="1"/>
                    <a:pt x="4280"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8" name="Google Shape;23918;p82"/>
            <p:cNvSpPr/>
            <p:nvPr/>
          </p:nvSpPr>
          <p:spPr>
            <a:xfrm>
              <a:off x="6193639" y="3522365"/>
              <a:ext cx="360628" cy="117884"/>
            </a:xfrm>
            <a:custGeom>
              <a:avLst/>
              <a:gdLst/>
              <a:ahLst/>
              <a:cxnLst/>
              <a:rect l="l" t="t" r="r" b="b"/>
              <a:pathLst>
                <a:path w="13800" h="4511" extrusionOk="0">
                  <a:moveTo>
                    <a:pt x="500" y="1"/>
                  </a:moveTo>
                  <a:cubicBezTo>
                    <a:pt x="221" y="1"/>
                    <a:pt x="0" y="222"/>
                    <a:pt x="0" y="491"/>
                  </a:cubicBezTo>
                  <a:lnTo>
                    <a:pt x="0" y="4020"/>
                  </a:lnTo>
                  <a:cubicBezTo>
                    <a:pt x="0" y="4290"/>
                    <a:pt x="221" y="4511"/>
                    <a:pt x="500" y="4511"/>
                  </a:cubicBezTo>
                  <a:lnTo>
                    <a:pt x="5279" y="4511"/>
                  </a:lnTo>
                  <a:cubicBezTo>
                    <a:pt x="5472" y="4511"/>
                    <a:pt x="5664" y="4434"/>
                    <a:pt x="5808" y="4309"/>
                  </a:cubicBezTo>
                  <a:lnTo>
                    <a:pt x="6905" y="3299"/>
                  </a:lnTo>
                  <a:lnTo>
                    <a:pt x="8001" y="4309"/>
                  </a:lnTo>
                  <a:cubicBezTo>
                    <a:pt x="8145" y="4434"/>
                    <a:pt x="8328" y="4511"/>
                    <a:pt x="8530" y="4511"/>
                  </a:cubicBezTo>
                  <a:lnTo>
                    <a:pt x="13309" y="4511"/>
                  </a:lnTo>
                  <a:cubicBezTo>
                    <a:pt x="13578" y="4511"/>
                    <a:pt x="13799" y="4290"/>
                    <a:pt x="13799" y="4020"/>
                  </a:cubicBezTo>
                  <a:lnTo>
                    <a:pt x="13799" y="491"/>
                  </a:lnTo>
                  <a:cubicBezTo>
                    <a:pt x="13799" y="222"/>
                    <a:pt x="13578" y="1"/>
                    <a:pt x="13309"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19" name="Google Shape;23919;p82"/>
            <p:cNvSpPr/>
            <p:nvPr/>
          </p:nvSpPr>
          <p:spPr>
            <a:xfrm>
              <a:off x="6219510" y="3548001"/>
              <a:ext cx="128938" cy="66377"/>
            </a:xfrm>
            <a:custGeom>
              <a:avLst/>
              <a:gdLst/>
              <a:ahLst/>
              <a:cxnLst/>
              <a:rect l="l" t="t" r="r" b="b"/>
              <a:pathLst>
                <a:path w="4934" h="2540" extrusionOk="0">
                  <a:moveTo>
                    <a:pt x="126" y="1"/>
                  </a:moveTo>
                  <a:cubicBezTo>
                    <a:pt x="58" y="1"/>
                    <a:pt x="1" y="58"/>
                    <a:pt x="1" y="126"/>
                  </a:cubicBezTo>
                  <a:lnTo>
                    <a:pt x="1" y="2424"/>
                  </a:lnTo>
                  <a:cubicBezTo>
                    <a:pt x="10" y="2491"/>
                    <a:pt x="58" y="2539"/>
                    <a:pt x="126" y="2539"/>
                  </a:cubicBezTo>
                  <a:lnTo>
                    <a:pt x="4174" y="2539"/>
                  </a:lnTo>
                  <a:cubicBezTo>
                    <a:pt x="4203" y="2539"/>
                    <a:pt x="4232" y="2530"/>
                    <a:pt x="4251" y="2510"/>
                  </a:cubicBezTo>
                  <a:lnTo>
                    <a:pt x="4895" y="1914"/>
                  </a:lnTo>
                  <a:cubicBezTo>
                    <a:pt x="4915" y="1895"/>
                    <a:pt x="4934" y="1866"/>
                    <a:pt x="4934" y="1828"/>
                  </a:cubicBezTo>
                  <a:lnTo>
                    <a:pt x="4934" y="126"/>
                  </a:lnTo>
                  <a:cubicBezTo>
                    <a:pt x="4934" y="58"/>
                    <a:pt x="4876" y="1"/>
                    <a:pt x="4809" y="1"/>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0" name="Google Shape;23920;p82"/>
            <p:cNvSpPr/>
            <p:nvPr/>
          </p:nvSpPr>
          <p:spPr>
            <a:xfrm>
              <a:off x="6306975" y="3548262"/>
              <a:ext cx="41237" cy="66350"/>
            </a:xfrm>
            <a:custGeom>
              <a:avLst/>
              <a:gdLst/>
              <a:ahLst/>
              <a:cxnLst/>
              <a:rect l="l" t="t" r="r" b="b"/>
              <a:pathLst>
                <a:path w="1578" h="2539" extrusionOk="0">
                  <a:moveTo>
                    <a:pt x="0" y="0"/>
                  </a:moveTo>
                  <a:cubicBezTo>
                    <a:pt x="67" y="0"/>
                    <a:pt x="125" y="48"/>
                    <a:pt x="125" y="116"/>
                  </a:cubicBezTo>
                  <a:lnTo>
                    <a:pt x="125" y="2423"/>
                  </a:lnTo>
                  <a:cubicBezTo>
                    <a:pt x="125" y="2491"/>
                    <a:pt x="67" y="2539"/>
                    <a:pt x="0" y="2539"/>
                  </a:cubicBezTo>
                  <a:lnTo>
                    <a:pt x="817" y="2539"/>
                  </a:lnTo>
                  <a:cubicBezTo>
                    <a:pt x="846" y="2539"/>
                    <a:pt x="875" y="2529"/>
                    <a:pt x="894" y="2510"/>
                  </a:cubicBezTo>
                  <a:lnTo>
                    <a:pt x="1539" y="1914"/>
                  </a:lnTo>
                  <a:cubicBezTo>
                    <a:pt x="1558" y="1895"/>
                    <a:pt x="1577" y="1866"/>
                    <a:pt x="1577" y="1837"/>
                  </a:cubicBezTo>
                  <a:lnTo>
                    <a:pt x="1577" y="116"/>
                  </a:lnTo>
                  <a:cubicBezTo>
                    <a:pt x="1568" y="48"/>
                    <a:pt x="1519" y="0"/>
                    <a:pt x="1462" y="0"/>
                  </a:cubicBezTo>
                  <a:close/>
                </a:path>
              </a:pathLst>
            </a:custGeom>
            <a:solidFill>
              <a:srgbClr val="889C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1" name="Google Shape;23921;p82"/>
            <p:cNvSpPr/>
            <p:nvPr/>
          </p:nvSpPr>
          <p:spPr>
            <a:xfrm>
              <a:off x="6394911" y="3522365"/>
              <a:ext cx="159356" cy="117884"/>
            </a:xfrm>
            <a:custGeom>
              <a:avLst/>
              <a:gdLst/>
              <a:ahLst/>
              <a:cxnLst/>
              <a:rect l="l" t="t" r="r" b="b"/>
              <a:pathLst>
                <a:path w="6098" h="4511" extrusionOk="0">
                  <a:moveTo>
                    <a:pt x="4645" y="1"/>
                  </a:moveTo>
                  <a:lnTo>
                    <a:pt x="4645" y="10"/>
                  </a:lnTo>
                  <a:lnTo>
                    <a:pt x="4645" y="3539"/>
                  </a:lnTo>
                  <a:cubicBezTo>
                    <a:pt x="4645" y="3809"/>
                    <a:pt x="4424" y="4030"/>
                    <a:pt x="4155" y="4030"/>
                  </a:cubicBezTo>
                  <a:lnTo>
                    <a:pt x="1" y="4030"/>
                  </a:lnTo>
                  <a:lnTo>
                    <a:pt x="299" y="4309"/>
                  </a:lnTo>
                  <a:cubicBezTo>
                    <a:pt x="443" y="4434"/>
                    <a:pt x="626" y="4511"/>
                    <a:pt x="828" y="4511"/>
                  </a:cubicBezTo>
                  <a:lnTo>
                    <a:pt x="5607" y="4511"/>
                  </a:lnTo>
                  <a:cubicBezTo>
                    <a:pt x="5876" y="4511"/>
                    <a:pt x="6097" y="4290"/>
                    <a:pt x="6097" y="4020"/>
                  </a:cubicBezTo>
                  <a:lnTo>
                    <a:pt x="6097" y="491"/>
                  </a:lnTo>
                  <a:cubicBezTo>
                    <a:pt x="6097" y="222"/>
                    <a:pt x="5876" y="1"/>
                    <a:pt x="560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2" name="Google Shape;23922;p82"/>
            <p:cNvSpPr/>
            <p:nvPr/>
          </p:nvSpPr>
          <p:spPr>
            <a:xfrm>
              <a:off x="6399955" y="3548001"/>
              <a:ext cx="128676" cy="66377"/>
            </a:xfrm>
            <a:custGeom>
              <a:avLst/>
              <a:gdLst/>
              <a:ahLst/>
              <a:cxnLst/>
              <a:rect l="l" t="t" r="r" b="b"/>
              <a:pathLst>
                <a:path w="4924" h="2540" extrusionOk="0">
                  <a:moveTo>
                    <a:pt x="115" y="1"/>
                  </a:moveTo>
                  <a:cubicBezTo>
                    <a:pt x="48" y="1"/>
                    <a:pt x="0" y="58"/>
                    <a:pt x="0" y="126"/>
                  </a:cubicBezTo>
                  <a:lnTo>
                    <a:pt x="0" y="1837"/>
                  </a:lnTo>
                  <a:cubicBezTo>
                    <a:pt x="0" y="1866"/>
                    <a:pt x="10" y="1895"/>
                    <a:pt x="38" y="1914"/>
                  </a:cubicBezTo>
                  <a:lnTo>
                    <a:pt x="683" y="2510"/>
                  </a:lnTo>
                  <a:cubicBezTo>
                    <a:pt x="702" y="2530"/>
                    <a:pt x="731" y="2539"/>
                    <a:pt x="760" y="2539"/>
                  </a:cubicBezTo>
                  <a:lnTo>
                    <a:pt x="4808" y="2539"/>
                  </a:lnTo>
                  <a:cubicBezTo>
                    <a:pt x="4875" y="2539"/>
                    <a:pt x="4923" y="2491"/>
                    <a:pt x="4923" y="2424"/>
                  </a:cubicBezTo>
                  <a:lnTo>
                    <a:pt x="4923" y="126"/>
                  </a:lnTo>
                  <a:cubicBezTo>
                    <a:pt x="4923" y="58"/>
                    <a:pt x="4875" y="1"/>
                    <a:pt x="4808" y="1"/>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3" name="Google Shape;23923;p82"/>
            <p:cNvSpPr/>
            <p:nvPr/>
          </p:nvSpPr>
          <p:spPr>
            <a:xfrm>
              <a:off x="6487394" y="3548262"/>
              <a:ext cx="41237" cy="66350"/>
            </a:xfrm>
            <a:custGeom>
              <a:avLst/>
              <a:gdLst/>
              <a:ahLst/>
              <a:cxnLst/>
              <a:rect l="l" t="t" r="r" b="b"/>
              <a:pathLst>
                <a:path w="1578" h="2539" extrusionOk="0">
                  <a:moveTo>
                    <a:pt x="0" y="0"/>
                  </a:moveTo>
                  <a:cubicBezTo>
                    <a:pt x="68" y="0"/>
                    <a:pt x="125" y="48"/>
                    <a:pt x="125" y="116"/>
                  </a:cubicBezTo>
                  <a:lnTo>
                    <a:pt x="125" y="2423"/>
                  </a:lnTo>
                  <a:cubicBezTo>
                    <a:pt x="125" y="2491"/>
                    <a:pt x="68" y="2539"/>
                    <a:pt x="0" y="2539"/>
                  </a:cubicBezTo>
                  <a:lnTo>
                    <a:pt x="1452" y="2539"/>
                  </a:lnTo>
                  <a:cubicBezTo>
                    <a:pt x="1520" y="2539"/>
                    <a:pt x="1577" y="2491"/>
                    <a:pt x="1577" y="2423"/>
                  </a:cubicBezTo>
                  <a:lnTo>
                    <a:pt x="1577" y="116"/>
                  </a:lnTo>
                  <a:cubicBezTo>
                    <a:pt x="1568" y="48"/>
                    <a:pt x="1520" y="0"/>
                    <a:pt x="1452" y="0"/>
                  </a:cubicBezTo>
                  <a:close/>
                </a:path>
              </a:pathLst>
            </a:custGeom>
            <a:solidFill>
              <a:srgbClr val="546C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4" name="Google Shape;23924;p82"/>
            <p:cNvSpPr/>
            <p:nvPr/>
          </p:nvSpPr>
          <p:spPr>
            <a:xfrm>
              <a:off x="6193874" y="3627652"/>
              <a:ext cx="159356" cy="12596"/>
            </a:xfrm>
            <a:custGeom>
              <a:avLst/>
              <a:gdLst/>
              <a:ahLst/>
              <a:cxnLst/>
              <a:rect l="l" t="t" r="r" b="b"/>
              <a:pathLst>
                <a:path w="6098" h="482" extrusionOk="0">
                  <a:moveTo>
                    <a:pt x="1" y="1"/>
                  </a:moveTo>
                  <a:lnTo>
                    <a:pt x="1" y="1"/>
                  </a:lnTo>
                  <a:cubicBezTo>
                    <a:pt x="10" y="270"/>
                    <a:pt x="232" y="482"/>
                    <a:pt x="491" y="482"/>
                  </a:cubicBezTo>
                  <a:lnTo>
                    <a:pt x="5280" y="482"/>
                  </a:lnTo>
                  <a:cubicBezTo>
                    <a:pt x="5472" y="482"/>
                    <a:pt x="5655" y="414"/>
                    <a:pt x="5799" y="280"/>
                  </a:cubicBezTo>
                  <a:lnTo>
                    <a:pt x="6097" y="10"/>
                  </a:lnTo>
                  <a:lnTo>
                    <a:pt x="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25" name="Google Shape;23925;p82"/>
          <p:cNvGrpSpPr/>
          <p:nvPr/>
        </p:nvGrpSpPr>
        <p:grpSpPr>
          <a:xfrm>
            <a:off x="7735501" y="2001669"/>
            <a:ext cx="328049" cy="480839"/>
            <a:chOff x="5801625" y="1501251"/>
            <a:chExt cx="246037" cy="360629"/>
          </a:xfrm>
        </p:grpSpPr>
        <p:sp>
          <p:nvSpPr>
            <p:cNvPr id="23926" name="Google Shape;23926;p82"/>
            <p:cNvSpPr/>
            <p:nvPr/>
          </p:nvSpPr>
          <p:spPr>
            <a:xfrm>
              <a:off x="5872470" y="1548054"/>
              <a:ext cx="10845" cy="307527"/>
            </a:xfrm>
            <a:custGeom>
              <a:avLst/>
              <a:gdLst/>
              <a:ahLst/>
              <a:cxnLst/>
              <a:rect l="l" t="t" r="r" b="b"/>
              <a:pathLst>
                <a:path w="415" h="11768" extrusionOk="0">
                  <a:moveTo>
                    <a:pt x="208" y="0"/>
                  </a:moveTo>
                  <a:cubicBezTo>
                    <a:pt x="104" y="0"/>
                    <a:pt x="1" y="70"/>
                    <a:pt x="1" y="209"/>
                  </a:cubicBezTo>
                  <a:lnTo>
                    <a:pt x="1" y="11556"/>
                  </a:lnTo>
                  <a:cubicBezTo>
                    <a:pt x="1" y="11672"/>
                    <a:pt x="88" y="11768"/>
                    <a:pt x="203" y="11768"/>
                  </a:cubicBezTo>
                  <a:cubicBezTo>
                    <a:pt x="328" y="11768"/>
                    <a:pt x="414" y="11672"/>
                    <a:pt x="414" y="11556"/>
                  </a:cubicBezTo>
                  <a:lnTo>
                    <a:pt x="414" y="209"/>
                  </a:lnTo>
                  <a:cubicBezTo>
                    <a:pt x="414" y="70"/>
                    <a:pt x="311" y="0"/>
                    <a:pt x="208" y="0"/>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7" name="Google Shape;23927;p82"/>
            <p:cNvSpPr/>
            <p:nvPr/>
          </p:nvSpPr>
          <p:spPr>
            <a:xfrm>
              <a:off x="5901634" y="1556077"/>
              <a:ext cx="11080" cy="244966"/>
            </a:xfrm>
            <a:custGeom>
              <a:avLst/>
              <a:gdLst/>
              <a:ahLst/>
              <a:cxnLst/>
              <a:rect l="l" t="t" r="r" b="b"/>
              <a:pathLst>
                <a:path w="424" h="9374" extrusionOk="0">
                  <a:moveTo>
                    <a:pt x="212" y="1"/>
                  </a:moveTo>
                  <a:cubicBezTo>
                    <a:pt x="106" y="1"/>
                    <a:pt x="0" y="70"/>
                    <a:pt x="0" y="210"/>
                  </a:cubicBezTo>
                  <a:lnTo>
                    <a:pt x="0" y="9162"/>
                  </a:lnTo>
                  <a:cubicBezTo>
                    <a:pt x="0" y="9278"/>
                    <a:pt x="97" y="9374"/>
                    <a:pt x="212" y="9374"/>
                  </a:cubicBezTo>
                  <a:cubicBezTo>
                    <a:pt x="327" y="9374"/>
                    <a:pt x="424" y="9278"/>
                    <a:pt x="424" y="9162"/>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8" name="Google Shape;23928;p82"/>
            <p:cNvSpPr/>
            <p:nvPr/>
          </p:nvSpPr>
          <p:spPr>
            <a:xfrm>
              <a:off x="5930772" y="1577688"/>
              <a:ext cx="11080" cy="178380"/>
            </a:xfrm>
            <a:custGeom>
              <a:avLst/>
              <a:gdLst/>
              <a:ahLst/>
              <a:cxnLst/>
              <a:rect l="l" t="t" r="r" b="b"/>
              <a:pathLst>
                <a:path w="424" h="6826" extrusionOk="0">
                  <a:moveTo>
                    <a:pt x="212" y="1"/>
                  </a:moveTo>
                  <a:cubicBezTo>
                    <a:pt x="107" y="1"/>
                    <a:pt x="1" y="70"/>
                    <a:pt x="1" y="210"/>
                  </a:cubicBezTo>
                  <a:lnTo>
                    <a:pt x="1" y="6624"/>
                  </a:lnTo>
                  <a:cubicBezTo>
                    <a:pt x="1" y="6739"/>
                    <a:pt x="97" y="6826"/>
                    <a:pt x="212" y="6826"/>
                  </a:cubicBezTo>
                  <a:cubicBezTo>
                    <a:pt x="328" y="6826"/>
                    <a:pt x="424" y="6739"/>
                    <a:pt x="424" y="6624"/>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29" name="Google Shape;23929;p82"/>
            <p:cNvSpPr/>
            <p:nvPr/>
          </p:nvSpPr>
          <p:spPr>
            <a:xfrm>
              <a:off x="5960171" y="1611870"/>
              <a:ext cx="10845" cy="107509"/>
            </a:xfrm>
            <a:custGeom>
              <a:avLst/>
              <a:gdLst/>
              <a:ahLst/>
              <a:cxnLst/>
              <a:rect l="l" t="t" r="r" b="b"/>
              <a:pathLst>
                <a:path w="415" h="4114" extrusionOk="0">
                  <a:moveTo>
                    <a:pt x="208" y="1"/>
                  </a:moveTo>
                  <a:cubicBezTo>
                    <a:pt x="104" y="1"/>
                    <a:pt x="1" y="70"/>
                    <a:pt x="1" y="210"/>
                  </a:cubicBezTo>
                  <a:lnTo>
                    <a:pt x="1" y="3912"/>
                  </a:lnTo>
                  <a:cubicBezTo>
                    <a:pt x="1" y="4027"/>
                    <a:pt x="97" y="4114"/>
                    <a:pt x="213" y="4114"/>
                  </a:cubicBezTo>
                  <a:cubicBezTo>
                    <a:pt x="318" y="4114"/>
                    <a:pt x="414" y="4027"/>
                    <a:pt x="414" y="3912"/>
                  </a:cubicBezTo>
                  <a:lnTo>
                    <a:pt x="414" y="210"/>
                  </a:lnTo>
                  <a:cubicBezTo>
                    <a:pt x="414" y="70"/>
                    <a:pt x="311" y="1"/>
                    <a:pt x="208"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0" name="Google Shape;23930;p82"/>
            <p:cNvSpPr/>
            <p:nvPr/>
          </p:nvSpPr>
          <p:spPr>
            <a:xfrm>
              <a:off x="5989335" y="1607845"/>
              <a:ext cx="11080" cy="67317"/>
            </a:xfrm>
            <a:custGeom>
              <a:avLst/>
              <a:gdLst/>
              <a:ahLst/>
              <a:cxnLst/>
              <a:rect l="l" t="t" r="r" b="b"/>
              <a:pathLst>
                <a:path w="424" h="2576" extrusionOk="0">
                  <a:moveTo>
                    <a:pt x="212" y="1"/>
                  </a:moveTo>
                  <a:cubicBezTo>
                    <a:pt x="106" y="1"/>
                    <a:pt x="0" y="70"/>
                    <a:pt x="0" y="210"/>
                  </a:cubicBezTo>
                  <a:lnTo>
                    <a:pt x="0" y="2373"/>
                  </a:lnTo>
                  <a:cubicBezTo>
                    <a:pt x="0" y="2489"/>
                    <a:pt x="97" y="2575"/>
                    <a:pt x="212" y="2575"/>
                  </a:cubicBezTo>
                  <a:cubicBezTo>
                    <a:pt x="327" y="2575"/>
                    <a:pt x="424" y="2489"/>
                    <a:pt x="424" y="2373"/>
                  </a:cubicBezTo>
                  <a:lnTo>
                    <a:pt x="424" y="210"/>
                  </a:lnTo>
                  <a:cubicBezTo>
                    <a:pt x="424" y="70"/>
                    <a:pt x="318" y="1"/>
                    <a:pt x="212" y="1"/>
                  </a:cubicBezTo>
                  <a:close/>
                </a:path>
              </a:pathLst>
            </a:custGeom>
            <a:solidFill>
              <a:srgbClr val="A7B8C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1" name="Google Shape;23931;p82"/>
            <p:cNvSpPr/>
            <p:nvPr/>
          </p:nvSpPr>
          <p:spPr>
            <a:xfrm>
              <a:off x="5839805" y="1522366"/>
              <a:ext cx="207858" cy="329452"/>
            </a:xfrm>
            <a:custGeom>
              <a:avLst/>
              <a:gdLst/>
              <a:ahLst/>
              <a:cxnLst/>
              <a:rect l="l" t="t" r="r" b="b"/>
              <a:pathLst>
                <a:path w="7954" h="12607" extrusionOk="0">
                  <a:moveTo>
                    <a:pt x="1413" y="1"/>
                  </a:moveTo>
                  <a:cubicBezTo>
                    <a:pt x="957" y="1"/>
                    <a:pt x="458" y="15"/>
                    <a:pt x="1" y="19"/>
                  </a:cubicBezTo>
                  <a:lnTo>
                    <a:pt x="1" y="1788"/>
                  </a:lnTo>
                  <a:cubicBezTo>
                    <a:pt x="335" y="1785"/>
                    <a:pt x="777" y="1745"/>
                    <a:pt x="1246" y="1745"/>
                  </a:cubicBezTo>
                  <a:cubicBezTo>
                    <a:pt x="2195" y="1745"/>
                    <a:pt x="3249" y="1909"/>
                    <a:pt x="3713" y="2875"/>
                  </a:cubicBezTo>
                  <a:cubicBezTo>
                    <a:pt x="3896" y="3262"/>
                    <a:pt x="4167" y="3928"/>
                    <a:pt x="4986" y="3928"/>
                  </a:cubicBezTo>
                  <a:cubicBezTo>
                    <a:pt x="5285" y="3928"/>
                    <a:pt x="5658" y="3839"/>
                    <a:pt x="6126" y="3615"/>
                  </a:cubicBezTo>
                  <a:cubicBezTo>
                    <a:pt x="6396" y="3490"/>
                    <a:pt x="6624" y="3420"/>
                    <a:pt x="6793" y="3420"/>
                  </a:cubicBezTo>
                  <a:cubicBezTo>
                    <a:pt x="6895" y="3420"/>
                    <a:pt x="6976" y="3446"/>
                    <a:pt x="7030" y="3500"/>
                  </a:cubicBezTo>
                  <a:cubicBezTo>
                    <a:pt x="7174" y="3644"/>
                    <a:pt x="7184" y="3923"/>
                    <a:pt x="6703" y="4481"/>
                  </a:cubicBezTo>
                  <a:cubicBezTo>
                    <a:pt x="6290" y="4962"/>
                    <a:pt x="1597" y="10664"/>
                    <a:pt x="1241" y="12606"/>
                  </a:cubicBezTo>
                  <a:lnTo>
                    <a:pt x="3251" y="12606"/>
                  </a:lnTo>
                  <a:cubicBezTo>
                    <a:pt x="3540" y="10866"/>
                    <a:pt x="4001" y="9452"/>
                    <a:pt x="7184" y="4991"/>
                  </a:cubicBezTo>
                  <a:cubicBezTo>
                    <a:pt x="7819" y="4096"/>
                    <a:pt x="7953" y="3654"/>
                    <a:pt x="7617" y="3125"/>
                  </a:cubicBezTo>
                  <a:cubicBezTo>
                    <a:pt x="7463" y="2885"/>
                    <a:pt x="7203" y="2721"/>
                    <a:pt x="6905" y="2683"/>
                  </a:cubicBezTo>
                  <a:cubicBezTo>
                    <a:pt x="6846" y="2678"/>
                    <a:pt x="6787" y="2675"/>
                    <a:pt x="6727" y="2675"/>
                  </a:cubicBezTo>
                  <a:cubicBezTo>
                    <a:pt x="6432" y="2675"/>
                    <a:pt x="6139" y="2736"/>
                    <a:pt x="5867" y="2856"/>
                  </a:cubicBezTo>
                  <a:cubicBezTo>
                    <a:pt x="5493" y="3008"/>
                    <a:pt x="5224" y="3081"/>
                    <a:pt x="5052" y="3081"/>
                  </a:cubicBezTo>
                  <a:cubicBezTo>
                    <a:pt x="4985" y="3081"/>
                    <a:pt x="4933" y="3070"/>
                    <a:pt x="4895" y="3048"/>
                  </a:cubicBezTo>
                  <a:cubicBezTo>
                    <a:pt x="4761" y="2971"/>
                    <a:pt x="4626" y="2654"/>
                    <a:pt x="4472" y="2260"/>
                  </a:cubicBezTo>
                  <a:cubicBezTo>
                    <a:pt x="4386" y="2038"/>
                    <a:pt x="4280" y="1798"/>
                    <a:pt x="4155" y="1529"/>
                  </a:cubicBezTo>
                  <a:cubicBezTo>
                    <a:pt x="3742" y="615"/>
                    <a:pt x="3136" y="250"/>
                    <a:pt x="2713" y="106"/>
                  </a:cubicBezTo>
                  <a:cubicBezTo>
                    <a:pt x="2449" y="21"/>
                    <a:pt x="1964" y="1"/>
                    <a:pt x="1413"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2" name="Google Shape;23932;p82"/>
            <p:cNvSpPr/>
            <p:nvPr/>
          </p:nvSpPr>
          <p:spPr>
            <a:xfrm>
              <a:off x="5839805" y="1542383"/>
              <a:ext cx="199809" cy="309435"/>
            </a:xfrm>
            <a:custGeom>
              <a:avLst/>
              <a:gdLst/>
              <a:ahLst/>
              <a:cxnLst/>
              <a:rect l="l" t="t" r="r" b="b"/>
              <a:pathLst>
                <a:path w="7646" h="11841" extrusionOk="0">
                  <a:moveTo>
                    <a:pt x="1071" y="1"/>
                  </a:moveTo>
                  <a:cubicBezTo>
                    <a:pt x="466" y="1"/>
                    <a:pt x="16" y="104"/>
                    <a:pt x="1" y="109"/>
                  </a:cubicBezTo>
                  <a:lnTo>
                    <a:pt x="1" y="1022"/>
                  </a:lnTo>
                  <a:cubicBezTo>
                    <a:pt x="338" y="1019"/>
                    <a:pt x="783" y="979"/>
                    <a:pt x="1252" y="979"/>
                  </a:cubicBezTo>
                  <a:cubicBezTo>
                    <a:pt x="2203" y="979"/>
                    <a:pt x="3256" y="1143"/>
                    <a:pt x="3713" y="2109"/>
                  </a:cubicBezTo>
                  <a:cubicBezTo>
                    <a:pt x="3903" y="2496"/>
                    <a:pt x="4176" y="3162"/>
                    <a:pt x="4992" y="3162"/>
                  </a:cubicBezTo>
                  <a:cubicBezTo>
                    <a:pt x="5290" y="3162"/>
                    <a:pt x="5661" y="3073"/>
                    <a:pt x="6126" y="2849"/>
                  </a:cubicBezTo>
                  <a:cubicBezTo>
                    <a:pt x="6402" y="2724"/>
                    <a:pt x="6629" y="2654"/>
                    <a:pt x="6798" y="2654"/>
                  </a:cubicBezTo>
                  <a:cubicBezTo>
                    <a:pt x="6900" y="2654"/>
                    <a:pt x="6982" y="2680"/>
                    <a:pt x="7040" y="2734"/>
                  </a:cubicBezTo>
                  <a:cubicBezTo>
                    <a:pt x="7184" y="2878"/>
                    <a:pt x="7184" y="3157"/>
                    <a:pt x="6713" y="3715"/>
                  </a:cubicBezTo>
                  <a:cubicBezTo>
                    <a:pt x="6299" y="4196"/>
                    <a:pt x="1597" y="9898"/>
                    <a:pt x="1251" y="11840"/>
                  </a:cubicBezTo>
                  <a:lnTo>
                    <a:pt x="2145" y="11840"/>
                  </a:lnTo>
                  <a:cubicBezTo>
                    <a:pt x="2145" y="11840"/>
                    <a:pt x="3290" y="8023"/>
                    <a:pt x="6896" y="4013"/>
                  </a:cubicBezTo>
                  <a:cubicBezTo>
                    <a:pt x="7444" y="3417"/>
                    <a:pt x="7646" y="2792"/>
                    <a:pt x="7338" y="2523"/>
                  </a:cubicBezTo>
                  <a:cubicBezTo>
                    <a:pt x="7197" y="2396"/>
                    <a:pt x="7030" y="2350"/>
                    <a:pt x="6845" y="2350"/>
                  </a:cubicBezTo>
                  <a:cubicBezTo>
                    <a:pt x="6326" y="2350"/>
                    <a:pt x="5667" y="2720"/>
                    <a:pt x="5049" y="2734"/>
                  </a:cubicBezTo>
                  <a:cubicBezTo>
                    <a:pt x="4963" y="2734"/>
                    <a:pt x="4867" y="2715"/>
                    <a:pt x="4780" y="2667"/>
                  </a:cubicBezTo>
                  <a:cubicBezTo>
                    <a:pt x="4443" y="2446"/>
                    <a:pt x="4184" y="2138"/>
                    <a:pt x="4030" y="1772"/>
                  </a:cubicBezTo>
                  <a:cubicBezTo>
                    <a:pt x="3742" y="1147"/>
                    <a:pt x="3338" y="638"/>
                    <a:pt x="2838" y="378"/>
                  </a:cubicBezTo>
                  <a:cubicBezTo>
                    <a:pt x="2256" y="81"/>
                    <a:pt x="1604" y="1"/>
                    <a:pt x="107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3" name="Google Shape;23933;p82"/>
            <p:cNvSpPr/>
            <p:nvPr/>
          </p:nvSpPr>
          <p:spPr>
            <a:xfrm>
              <a:off x="5826738" y="1530389"/>
              <a:ext cx="24146" cy="313381"/>
            </a:xfrm>
            <a:custGeom>
              <a:avLst/>
              <a:gdLst/>
              <a:ahLst/>
              <a:cxnLst/>
              <a:rect l="l" t="t" r="r" b="b"/>
              <a:pathLst>
                <a:path w="924" h="11992" extrusionOk="0">
                  <a:moveTo>
                    <a:pt x="1" y="1"/>
                  </a:moveTo>
                  <a:lnTo>
                    <a:pt x="1" y="11992"/>
                  </a:lnTo>
                  <a:lnTo>
                    <a:pt x="924" y="11992"/>
                  </a:lnTo>
                  <a:lnTo>
                    <a:pt x="924" y="1"/>
                  </a:ln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4" name="Google Shape;23934;p82"/>
            <p:cNvSpPr/>
            <p:nvPr/>
          </p:nvSpPr>
          <p:spPr>
            <a:xfrm>
              <a:off x="5838812" y="1530389"/>
              <a:ext cx="12073" cy="313381"/>
            </a:xfrm>
            <a:custGeom>
              <a:avLst/>
              <a:gdLst/>
              <a:ahLst/>
              <a:cxnLst/>
              <a:rect l="l" t="t" r="r" b="b"/>
              <a:pathLst>
                <a:path w="462" h="11992" extrusionOk="0">
                  <a:moveTo>
                    <a:pt x="0" y="1"/>
                  </a:moveTo>
                  <a:lnTo>
                    <a:pt x="0" y="11992"/>
                  </a:lnTo>
                  <a:lnTo>
                    <a:pt x="462" y="11992"/>
                  </a:lnTo>
                  <a:lnTo>
                    <a:pt x="462" y="1"/>
                  </a:lnTo>
                  <a:close/>
                </a:path>
              </a:pathLst>
            </a:custGeom>
            <a:solidFill>
              <a:srgbClr val="AA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5" name="Google Shape;23935;p82"/>
            <p:cNvSpPr/>
            <p:nvPr/>
          </p:nvSpPr>
          <p:spPr>
            <a:xfrm>
              <a:off x="5818951" y="1541443"/>
              <a:ext cx="39486" cy="17613"/>
            </a:xfrm>
            <a:custGeom>
              <a:avLst/>
              <a:gdLst/>
              <a:ahLst/>
              <a:cxnLst/>
              <a:rect l="l" t="t" r="r" b="b"/>
              <a:pathLst>
                <a:path w="1511" h="674" extrusionOk="0">
                  <a:moveTo>
                    <a:pt x="97" y="1"/>
                  </a:moveTo>
                  <a:cubicBezTo>
                    <a:pt x="49" y="1"/>
                    <a:pt x="1" y="49"/>
                    <a:pt x="1" y="97"/>
                  </a:cubicBezTo>
                  <a:lnTo>
                    <a:pt x="1" y="578"/>
                  </a:lnTo>
                  <a:cubicBezTo>
                    <a:pt x="1" y="635"/>
                    <a:pt x="49" y="674"/>
                    <a:pt x="97" y="674"/>
                  </a:cubicBezTo>
                  <a:lnTo>
                    <a:pt x="1414" y="674"/>
                  </a:lnTo>
                  <a:cubicBezTo>
                    <a:pt x="1472" y="674"/>
                    <a:pt x="1510" y="626"/>
                    <a:pt x="1510" y="578"/>
                  </a:cubicBezTo>
                  <a:lnTo>
                    <a:pt x="1510" y="97"/>
                  </a:lnTo>
                  <a:cubicBezTo>
                    <a:pt x="1510" y="4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6" name="Google Shape;23936;p82"/>
            <p:cNvSpPr/>
            <p:nvPr/>
          </p:nvSpPr>
          <p:spPr>
            <a:xfrm>
              <a:off x="5819447" y="1501251"/>
              <a:ext cx="38728" cy="40479"/>
            </a:xfrm>
            <a:custGeom>
              <a:avLst/>
              <a:gdLst/>
              <a:ahLst/>
              <a:cxnLst/>
              <a:rect l="l" t="t" r="r" b="b"/>
              <a:pathLst>
                <a:path w="1482" h="1549" extrusionOk="0">
                  <a:moveTo>
                    <a:pt x="30" y="0"/>
                  </a:moveTo>
                  <a:cubicBezTo>
                    <a:pt x="11" y="0"/>
                    <a:pt x="1" y="19"/>
                    <a:pt x="1" y="39"/>
                  </a:cubicBezTo>
                  <a:lnTo>
                    <a:pt x="241" y="1548"/>
                  </a:lnTo>
                  <a:lnTo>
                    <a:pt x="1232" y="1548"/>
                  </a:lnTo>
                  <a:lnTo>
                    <a:pt x="1472" y="39"/>
                  </a:lnTo>
                  <a:cubicBezTo>
                    <a:pt x="1482" y="19"/>
                    <a:pt x="1463" y="0"/>
                    <a:pt x="145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7" name="Google Shape;23937;p82"/>
            <p:cNvSpPr/>
            <p:nvPr/>
          </p:nvSpPr>
          <p:spPr>
            <a:xfrm>
              <a:off x="5818951" y="1780921"/>
              <a:ext cx="39486" cy="17378"/>
            </a:xfrm>
            <a:custGeom>
              <a:avLst/>
              <a:gdLst/>
              <a:ahLst/>
              <a:cxnLst/>
              <a:rect l="l" t="t" r="r" b="b"/>
              <a:pathLst>
                <a:path w="1511" h="665" extrusionOk="0">
                  <a:moveTo>
                    <a:pt x="97" y="1"/>
                  </a:moveTo>
                  <a:cubicBezTo>
                    <a:pt x="49" y="1"/>
                    <a:pt x="1" y="39"/>
                    <a:pt x="1" y="87"/>
                  </a:cubicBezTo>
                  <a:lnTo>
                    <a:pt x="1" y="568"/>
                  </a:lnTo>
                  <a:cubicBezTo>
                    <a:pt x="1" y="626"/>
                    <a:pt x="49" y="664"/>
                    <a:pt x="97" y="664"/>
                  </a:cubicBezTo>
                  <a:lnTo>
                    <a:pt x="1414" y="664"/>
                  </a:lnTo>
                  <a:cubicBezTo>
                    <a:pt x="1472" y="664"/>
                    <a:pt x="1510" y="626"/>
                    <a:pt x="1510" y="568"/>
                  </a:cubicBezTo>
                  <a:lnTo>
                    <a:pt x="1510" y="87"/>
                  </a:lnTo>
                  <a:cubicBezTo>
                    <a:pt x="1510" y="39"/>
                    <a:pt x="1472" y="1"/>
                    <a:pt x="141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8" name="Google Shape;23938;p82"/>
            <p:cNvSpPr/>
            <p:nvPr/>
          </p:nvSpPr>
          <p:spPr>
            <a:xfrm>
              <a:off x="5819447" y="1798508"/>
              <a:ext cx="38728" cy="40244"/>
            </a:xfrm>
            <a:custGeom>
              <a:avLst/>
              <a:gdLst/>
              <a:ahLst/>
              <a:cxnLst/>
              <a:rect l="l" t="t" r="r" b="b"/>
              <a:pathLst>
                <a:path w="1482" h="1540" extrusionOk="0">
                  <a:moveTo>
                    <a:pt x="241" y="1"/>
                  </a:moveTo>
                  <a:lnTo>
                    <a:pt x="1" y="1501"/>
                  </a:lnTo>
                  <a:cubicBezTo>
                    <a:pt x="1" y="1520"/>
                    <a:pt x="11" y="1539"/>
                    <a:pt x="30" y="1539"/>
                  </a:cubicBezTo>
                  <a:lnTo>
                    <a:pt x="1453" y="1539"/>
                  </a:lnTo>
                  <a:cubicBezTo>
                    <a:pt x="1463" y="1539"/>
                    <a:pt x="1482" y="1520"/>
                    <a:pt x="1472" y="1501"/>
                  </a:cubicBezTo>
                  <a:lnTo>
                    <a:pt x="1232" y="1"/>
                  </a:ln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39" name="Google Shape;23939;p82"/>
            <p:cNvSpPr/>
            <p:nvPr/>
          </p:nvSpPr>
          <p:spPr>
            <a:xfrm>
              <a:off x="5838812" y="1541704"/>
              <a:ext cx="19626" cy="17352"/>
            </a:xfrm>
            <a:custGeom>
              <a:avLst/>
              <a:gdLst/>
              <a:ahLst/>
              <a:cxnLst/>
              <a:rect l="l" t="t" r="r" b="b"/>
              <a:pathLst>
                <a:path w="751" h="664" extrusionOk="0">
                  <a:moveTo>
                    <a:pt x="0" y="0"/>
                  </a:moveTo>
                  <a:lnTo>
                    <a:pt x="0" y="664"/>
                  </a:lnTo>
                  <a:lnTo>
                    <a:pt x="654" y="664"/>
                  </a:lnTo>
                  <a:cubicBezTo>
                    <a:pt x="712" y="664"/>
                    <a:pt x="750" y="625"/>
                    <a:pt x="750" y="568"/>
                  </a:cubicBezTo>
                  <a:lnTo>
                    <a:pt x="750" y="87"/>
                  </a:lnTo>
                  <a:cubicBezTo>
                    <a:pt x="750" y="39"/>
                    <a:pt x="712" y="0"/>
                    <a:pt x="654"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0" name="Google Shape;23940;p82"/>
            <p:cNvSpPr/>
            <p:nvPr/>
          </p:nvSpPr>
          <p:spPr>
            <a:xfrm>
              <a:off x="5838812" y="1780921"/>
              <a:ext cx="19626" cy="17613"/>
            </a:xfrm>
            <a:custGeom>
              <a:avLst/>
              <a:gdLst/>
              <a:ahLst/>
              <a:cxnLst/>
              <a:rect l="l" t="t" r="r" b="b"/>
              <a:pathLst>
                <a:path w="751" h="674" extrusionOk="0">
                  <a:moveTo>
                    <a:pt x="0" y="1"/>
                  </a:moveTo>
                  <a:lnTo>
                    <a:pt x="0" y="674"/>
                  </a:lnTo>
                  <a:lnTo>
                    <a:pt x="654" y="674"/>
                  </a:lnTo>
                  <a:cubicBezTo>
                    <a:pt x="712" y="674"/>
                    <a:pt x="750" y="626"/>
                    <a:pt x="750" y="578"/>
                  </a:cubicBezTo>
                  <a:lnTo>
                    <a:pt x="750" y="97"/>
                  </a:lnTo>
                  <a:cubicBezTo>
                    <a:pt x="750" y="39"/>
                    <a:pt x="712" y="1"/>
                    <a:pt x="65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1" name="Google Shape;23941;p82"/>
            <p:cNvSpPr/>
            <p:nvPr/>
          </p:nvSpPr>
          <p:spPr>
            <a:xfrm>
              <a:off x="5838812" y="1501251"/>
              <a:ext cx="19364" cy="40479"/>
            </a:xfrm>
            <a:custGeom>
              <a:avLst/>
              <a:gdLst/>
              <a:ahLst/>
              <a:cxnLst/>
              <a:rect l="l" t="t" r="r" b="b"/>
              <a:pathLst>
                <a:path w="741" h="1549" extrusionOk="0">
                  <a:moveTo>
                    <a:pt x="0" y="0"/>
                  </a:moveTo>
                  <a:lnTo>
                    <a:pt x="0" y="1548"/>
                  </a:lnTo>
                  <a:lnTo>
                    <a:pt x="491" y="1548"/>
                  </a:lnTo>
                  <a:lnTo>
                    <a:pt x="731" y="39"/>
                  </a:lnTo>
                  <a:cubicBezTo>
                    <a:pt x="741" y="19"/>
                    <a:pt x="731" y="0"/>
                    <a:pt x="71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2" name="Google Shape;23942;p82"/>
            <p:cNvSpPr/>
            <p:nvPr/>
          </p:nvSpPr>
          <p:spPr>
            <a:xfrm>
              <a:off x="5838812" y="1798508"/>
              <a:ext cx="19364" cy="40244"/>
            </a:xfrm>
            <a:custGeom>
              <a:avLst/>
              <a:gdLst/>
              <a:ahLst/>
              <a:cxnLst/>
              <a:rect l="l" t="t" r="r" b="b"/>
              <a:pathLst>
                <a:path w="741" h="1540" extrusionOk="0">
                  <a:moveTo>
                    <a:pt x="0" y="1"/>
                  </a:moveTo>
                  <a:lnTo>
                    <a:pt x="0" y="1539"/>
                  </a:lnTo>
                  <a:lnTo>
                    <a:pt x="712" y="1539"/>
                  </a:lnTo>
                  <a:cubicBezTo>
                    <a:pt x="731" y="1539"/>
                    <a:pt x="741" y="1520"/>
                    <a:pt x="731" y="1501"/>
                  </a:cubicBezTo>
                  <a:lnTo>
                    <a:pt x="491" y="1"/>
                  </a:ln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3" name="Google Shape;23943;p82"/>
            <p:cNvSpPr/>
            <p:nvPr/>
          </p:nvSpPr>
          <p:spPr>
            <a:xfrm>
              <a:off x="5801625" y="1837210"/>
              <a:ext cx="141246" cy="24669"/>
            </a:xfrm>
            <a:custGeom>
              <a:avLst/>
              <a:gdLst/>
              <a:ahLst/>
              <a:cxnLst/>
              <a:rect l="l" t="t" r="r" b="b"/>
              <a:pathLst>
                <a:path w="5405" h="944" extrusionOk="0">
                  <a:moveTo>
                    <a:pt x="250" y="1"/>
                  </a:moveTo>
                  <a:cubicBezTo>
                    <a:pt x="106" y="1"/>
                    <a:pt x="0" y="116"/>
                    <a:pt x="0" y="251"/>
                  </a:cubicBezTo>
                  <a:lnTo>
                    <a:pt x="0" y="693"/>
                  </a:lnTo>
                  <a:cubicBezTo>
                    <a:pt x="0" y="828"/>
                    <a:pt x="106" y="943"/>
                    <a:pt x="250" y="943"/>
                  </a:cubicBezTo>
                  <a:lnTo>
                    <a:pt x="5154" y="943"/>
                  </a:lnTo>
                  <a:cubicBezTo>
                    <a:pt x="5289" y="943"/>
                    <a:pt x="5404" y="828"/>
                    <a:pt x="5404" y="693"/>
                  </a:cubicBezTo>
                  <a:lnTo>
                    <a:pt x="5404" y="251"/>
                  </a:lnTo>
                  <a:cubicBezTo>
                    <a:pt x="5404" y="116"/>
                    <a:pt x="5289" y="1"/>
                    <a:pt x="5154"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4" name="Google Shape;23944;p82"/>
            <p:cNvSpPr/>
            <p:nvPr/>
          </p:nvSpPr>
          <p:spPr>
            <a:xfrm>
              <a:off x="5801625" y="1843743"/>
              <a:ext cx="141246" cy="18136"/>
            </a:xfrm>
            <a:custGeom>
              <a:avLst/>
              <a:gdLst/>
              <a:ahLst/>
              <a:cxnLst/>
              <a:rect l="l" t="t" r="r" b="b"/>
              <a:pathLst>
                <a:path w="5405" h="694" extrusionOk="0">
                  <a:moveTo>
                    <a:pt x="0" y="1"/>
                  </a:moveTo>
                  <a:lnTo>
                    <a:pt x="0" y="10"/>
                  </a:lnTo>
                  <a:lnTo>
                    <a:pt x="0" y="443"/>
                  </a:lnTo>
                  <a:cubicBezTo>
                    <a:pt x="0" y="578"/>
                    <a:pt x="116" y="693"/>
                    <a:pt x="250" y="693"/>
                  </a:cubicBezTo>
                  <a:lnTo>
                    <a:pt x="5154" y="693"/>
                  </a:lnTo>
                  <a:cubicBezTo>
                    <a:pt x="5289" y="693"/>
                    <a:pt x="5404" y="578"/>
                    <a:pt x="5404" y="443"/>
                  </a:cubicBezTo>
                  <a:lnTo>
                    <a:pt x="5404" y="10"/>
                  </a:lnTo>
                  <a:cubicBezTo>
                    <a:pt x="5404" y="10"/>
                    <a:pt x="5404" y="1"/>
                    <a:pt x="5404" y="1"/>
                  </a:cubicBezTo>
                  <a:cubicBezTo>
                    <a:pt x="5404" y="135"/>
                    <a:pt x="5289" y="241"/>
                    <a:pt x="5154" y="241"/>
                  </a:cubicBezTo>
                  <a:lnTo>
                    <a:pt x="250" y="241"/>
                  </a:lnTo>
                  <a:cubicBezTo>
                    <a:pt x="116" y="241"/>
                    <a:pt x="10" y="135"/>
                    <a:pt x="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45" name="Google Shape;23945;p82"/>
          <p:cNvGrpSpPr/>
          <p:nvPr/>
        </p:nvGrpSpPr>
        <p:grpSpPr>
          <a:xfrm>
            <a:off x="8855574" y="2641949"/>
            <a:ext cx="469444" cy="481152"/>
            <a:chOff x="6641680" y="1981462"/>
            <a:chExt cx="352083" cy="360864"/>
          </a:xfrm>
        </p:grpSpPr>
        <p:sp>
          <p:nvSpPr>
            <p:cNvPr id="23946" name="Google Shape;23946;p82"/>
            <p:cNvSpPr/>
            <p:nvPr/>
          </p:nvSpPr>
          <p:spPr>
            <a:xfrm>
              <a:off x="6641680" y="1981462"/>
              <a:ext cx="351848" cy="351587"/>
            </a:xfrm>
            <a:custGeom>
              <a:avLst/>
              <a:gdLst/>
              <a:ahLst/>
              <a:cxnLst/>
              <a:rect l="l" t="t" r="r" b="b"/>
              <a:pathLst>
                <a:path w="13464" h="13454" extrusionOk="0">
                  <a:moveTo>
                    <a:pt x="5222" y="0"/>
                  </a:moveTo>
                  <a:cubicBezTo>
                    <a:pt x="2337" y="0"/>
                    <a:pt x="1" y="2347"/>
                    <a:pt x="1" y="5231"/>
                  </a:cubicBezTo>
                  <a:lnTo>
                    <a:pt x="1" y="13232"/>
                  </a:lnTo>
                  <a:cubicBezTo>
                    <a:pt x="1" y="13357"/>
                    <a:pt x="97" y="13453"/>
                    <a:pt x="222" y="13453"/>
                  </a:cubicBezTo>
                  <a:lnTo>
                    <a:pt x="13242" y="13453"/>
                  </a:lnTo>
                  <a:cubicBezTo>
                    <a:pt x="13367" y="13453"/>
                    <a:pt x="13463" y="13357"/>
                    <a:pt x="13463" y="13232"/>
                  </a:cubicBezTo>
                  <a:lnTo>
                    <a:pt x="13463" y="9155"/>
                  </a:lnTo>
                  <a:cubicBezTo>
                    <a:pt x="13463" y="8385"/>
                    <a:pt x="12838" y="7770"/>
                    <a:pt x="12078" y="7770"/>
                  </a:cubicBezTo>
                  <a:lnTo>
                    <a:pt x="11838" y="7770"/>
                  </a:lnTo>
                  <a:cubicBezTo>
                    <a:pt x="11069" y="7760"/>
                    <a:pt x="10453" y="7145"/>
                    <a:pt x="10453" y="6376"/>
                  </a:cubicBezTo>
                  <a:lnTo>
                    <a:pt x="10453" y="5231"/>
                  </a:lnTo>
                  <a:cubicBezTo>
                    <a:pt x="10453" y="2347"/>
                    <a:pt x="8107" y="0"/>
                    <a:pt x="5222" y="0"/>
                  </a:cubicBez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7" name="Google Shape;23947;p82"/>
            <p:cNvSpPr/>
            <p:nvPr/>
          </p:nvSpPr>
          <p:spPr>
            <a:xfrm>
              <a:off x="6759041" y="1981462"/>
              <a:ext cx="234722" cy="351587"/>
            </a:xfrm>
            <a:custGeom>
              <a:avLst/>
              <a:gdLst/>
              <a:ahLst/>
              <a:cxnLst/>
              <a:rect l="l" t="t" r="r" b="b"/>
              <a:pathLst>
                <a:path w="8982" h="13454" extrusionOk="0">
                  <a:moveTo>
                    <a:pt x="731" y="0"/>
                  </a:moveTo>
                  <a:cubicBezTo>
                    <a:pt x="491" y="0"/>
                    <a:pt x="241" y="20"/>
                    <a:pt x="0" y="58"/>
                  </a:cubicBezTo>
                  <a:cubicBezTo>
                    <a:pt x="2577" y="414"/>
                    <a:pt x="4501" y="2625"/>
                    <a:pt x="4501" y="5222"/>
                  </a:cubicBezTo>
                  <a:lnTo>
                    <a:pt x="4501" y="7732"/>
                  </a:lnTo>
                  <a:cubicBezTo>
                    <a:pt x="4501" y="8357"/>
                    <a:pt x="5010" y="8876"/>
                    <a:pt x="5645" y="8876"/>
                  </a:cubicBezTo>
                  <a:lnTo>
                    <a:pt x="6385" y="8876"/>
                  </a:lnTo>
                  <a:cubicBezTo>
                    <a:pt x="7010" y="8876"/>
                    <a:pt x="7530" y="9386"/>
                    <a:pt x="7530" y="10020"/>
                  </a:cubicBezTo>
                  <a:lnTo>
                    <a:pt x="7530" y="13222"/>
                  </a:lnTo>
                  <a:cubicBezTo>
                    <a:pt x="7530" y="13347"/>
                    <a:pt x="7424" y="13453"/>
                    <a:pt x="7299" y="13453"/>
                  </a:cubicBezTo>
                  <a:lnTo>
                    <a:pt x="8751" y="13453"/>
                  </a:lnTo>
                  <a:cubicBezTo>
                    <a:pt x="8876" y="13453"/>
                    <a:pt x="8982" y="13347"/>
                    <a:pt x="8982" y="13222"/>
                  </a:cubicBezTo>
                  <a:lnTo>
                    <a:pt x="8982" y="9155"/>
                  </a:lnTo>
                  <a:cubicBezTo>
                    <a:pt x="8982" y="8391"/>
                    <a:pt x="8366" y="7770"/>
                    <a:pt x="7605" y="7770"/>
                  </a:cubicBezTo>
                  <a:cubicBezTo>
                    <a:pt x="7599" y="7770"/>
                    <a:pt x="7593" y="7770"/>
                    <a:pt x="7587" y="7770"/>
                  </a:cubicBezTo>
                  <a:lnTo>
                    <a:pt x="7347" y="7770"/>
                  </a:lnTo>
                  <a:cubicBezTo>
                    <a:pt x="6578" y="7770"/>
                    <a:pt x="5953" y="7145"/>
                    <a:pt x="5953" y="6376"/>
                  </a:cubicBezTo>
                  <a:lnTo>
                    <a:pt x="5953" y="5231"/>
                  </a:lnTo>
                  <a:cubicBezTo>
                    <a:pt x="5953" y="2347"/>
                    <a:pt x="3616" y="10"/>
                    <a:pt x="73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8" name="Google Shape;23948;p82"/>
            <p:cNvSpPr/>
            <p:nvPr/>
          </p:nvSpPr>
          <p:spPr>
            <a:xfrm>
              <a:off x="6641680" y="2266410"/>
              <a:ext cx="352083" cy="66873"/>
            </a:xfrm>
            <a:custGeom>
              <a:avLst/>
              <a:gdLst/>
              <a:ahLst/>
              <a:cxnLst/>
              <a:rect l="l" t="t" r="r" b="b"/>
              <a:pathLst>
                <a:path w="13473" h="2559" extrusionOk="0">
                  <a:moveTo>
                    <a:pt x="1" y="1"/>
                  </a:moveTo>
                  <a:lnTo>
                    <a:pt x="1" y="2318"/>
                  </a:lnTo>
                  <a:cubicBezTo>
                    <a:pt x="1" y="2443"/>
                    <a:pt x="106" y="2549"/>
                    <a:pt x="231" y="2559"/>
                  </a:cubicBezTo>
                  <a:lnTo>
                    <a:pt x="13232" y="2559"/>
                  </a:lnTo>
                  <a:cubicBezTo>
                    <a:pt x="13367" y="2549"/>
                    <a:pt x="13463" y="2443"/>
                    <a:pt x="13473" y="2318"/>
                  </a:cubicBez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49" name="Google Shape;23949;p82"/>
            <p:cNvSpPr/>
            <p:nvPr/>
          </p:nvSpPr>
          <p:spPr>
            <a:xfrm>
              <a:off x="6641680" y="2266410"/>
              <a:ext cx="34469" cy="75915"/>
            </a:xfrm>
            <a:custGeom>
              <a:avLst/>
              <a:gdLst/>
              <a:ahLst/>
              <a:cxnLst/>
              <a:rect l="l" t="t" r="r" b="b"/>
              <a:pathLst>
                <a:path w="1319" h="2905" extrusionOk="0">
                  <a:moveTo>
                    <a:pt x="1" y="1"/>
                  </a:moveTo>
                  <a:lnTo>
                    <a:pt x="1" y="2665"/>
                  </a:lnTo>
                  <a:cubicBezTo>
                    <a:pt x="1" y="2790"/>
                    <a:pt x="106" y="2895"/>
                    <a:pt x="231" y="2905"/>
                  </a:cubicBezTo>
                  <a:lnTo>
                    <a:pt x="1318" y="2905"/>
                  </a:ln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0" name="Google Shape;23950;p82"/>
            <p:cNvSpPr/>
            <p:nvPr/>
          </p:nvSpPr>
          <p:spPr>
            <a:xfrm>
              <a:off x="6659032" y="2266410"/>
              <a:ext cx="17117" cy="75680"/>
            </a:xfrm>
            <a:custGeom>
              <a:avLst/>
              <a:gdLst/>
              <a:ahLst/>
              <a:cxnLst/>
              <a:rect l="l" t="t" r="r" b="b"/>
              <a:pathLst>
                <a:path w="655" h="2896" extrusionOk="0">
                  <a:moveTo>
                    <a:pt x="0" y="1"/>
                  </a:moveTo>
                  <a:lnTo>
                    <a:pt x="0" y="2895"/>
                  </a:lnTo>
                  <a:lnTo>
                    <a:pt x="654" y="2895"/>
                  </a:lnTo>
                  <a:lnTo>
                    <a:pt x="654"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1" name="Google Shape;23951;p82"/>
            <p:cNvSpPr/>
            <p:nvPr/>
          </p:nvSpPr>
          <p:spPr>
            <a:xfrm>
              <a:off x="6959060" y="2266410"/>
              <a:ext cx="34469" cy="75680"/>
            </a:xfrm>
            <a:custGeom>
              <a:avLst/>
              <a:gdLst/>
              <a:ahLst/>
              <a:cxnLst/>
              <a:rect l="l" t="t" r="r" b="b"/>
              <a:pathLst>
                <a:path w="1319" h="2896" extrusionOk="0">
                  <a:moveTo>
                    <a:pt x="1" y="1"/>
                  </a:moveTo>
                  <a:lnTo>
                    <a:pt x="1" y="2895"/>
                  </a:lnTo>
                  <a:lnTo>
                    <a:pt x="1087" y="2895"/>
                  </a:lnTo>
                  <a:cubicBezTo>
                    <a:pt x="1212" y="2895"/>
                    <a:pt x="1318" y="2790"/>
                    <a:pt x="1318" y="2665"/>
                  </a:cubicBezTo>
                  <a:lnTo>
                    <a:pt x="13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2" name="Google Shape;23952;p82"/>
            <p:cNvSpPr/>
            <p:nvPr/>
          </p:nvSpPr>
          <p:spPr>
            <a:xfrm>
              <a:off x="6970375" y="2266410"/>
              <a:ext cx="23389" cy="75915"/>
            </a:xfrm>
            <a:custGeom>
              <a:avLst/>
              <a:gdLst/>
              <a:ahLst/>
              <a:cxnLst/>
              <a:rect l="l" t="t" r="r" b="b"/>
              <a:pathLst>
                <a:path w="895" h="2905" extrusionOk="0">
                  <a:moveTo>
                    <a:pt x="231" y="1"/>
                  </a:moveTo>
                  <a:lnTo>
                    <a:pt x="231" y="2665"/>
                  </a:lnTo>
                  <a:cubicBezTo>
                    <a:pt x="231" y="2790"/>
                    <a:pt x="125" y="2895"/>
                    <a:pt x="0" y="2905"/>
                  </a:cubicBezTo>
                  <a:lnTo>
                    <a:pt x="654" y="2905"/>
                  </a:lnTo>
                  <a:cubicBezTo>
                    <a:pt x="779" y="2895"/>
                    <a:pt x="885" y="2790"/>
                    <a:pt x="895" y="2665"/>
                  </a:cubicBezTo>
                  <a:lnTo>
                    <a:pt x="895"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3" name="Google Shape;23953;p82"/>
            <p:cNvSpPr/>
            <p:nvPr/>
          </p:nvSpPr>
          <p:spPr>
            <a:xfrm>
              <a:off x="6676123"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4" name="Google Shape;23954;p82"/>
            <p:cNvSpPr/>
            <p:nvPr/>
          </p:nvSpPr>
          <p:spPr>
            <a:xfrm>
              <a:off x="670450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5" name="Google Shape;23955;p82"/>
            <p:cNvSpPr/>
            <p:nvPr/>
          </p:nvSpPr>
          <p:spPr>
            <a:xfrm>
              <a:off x="673264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6" name="Google Shape;23956;p82"/>
            <p:cNvSpPr/>
            <p:nvPr/>
          </p:nvSpPr>
          <p:spPr>
            <a:xfrm>
              <a:off x="6761054"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7" name="Google Shape;23957;p82"/>
            <p:cNvSpPr/>
            <p:nvPr/>
          </p:nvSpPr>
          <p:spPr>
            <a:xfrm>
              <a:off x="6789433"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8" name="Google Shape;23958;p82"/>
            <p:cNvSpPr/>
            <p:nvPr/>
          </p:nvSpPr>
          <p:spPr>
            <a:xfrm>
              <a:off x="6817578" y="2259146"/>
              <a:ext cx="28432" cy="73903"/>
            </a:xfrm>
            <a:custGeom>
              <a:avLst/>
              <a:gdLst/>
              <a:ahLst/>
              <a:cxnLst/>
              <a:rect l="l" t="t" r="r" b="b"/>
              <a:pathLst>
                <a:path w="1088" h="2828" extrusionOk="0">
                  <a:moveTo>
                    <a:pt x="1" y="0"/>
                  </a:moveTo>
                  <a:lnTo>
                    <a:pt x="1"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59" name="Google Shape;23959;p82"/>
            <p:cNvSpPr/>
            <p:nvPr/>
          </p:nvSpPr>
          <p:spPr>
            <a:xfrm>
              <a:off x="6845984" y="2259146"/>
              <a:ext cx="28171" cy="73903"/>
            </a:xfrm>
            <a:custGeom>
              <a:avLst/>
              <a:gdLst/>
              <a:ahLst/>
              <a:cxnLst/>
              <a:rect l="l" t="t" r="r" b="b"/>
              <a:pathLst>
                <a:path w="1078" h="2828" extrusionOk="0">
                  <a:moveTo>
                    <a:pt x="0" y="0"/>
                  </a:moveTo>
                  <a:lnTo>
                    <a:pt x="0" y="2827"/>
                  </a:lnTo>
                  <a:lnTo>
                    <a:pt x="1077" y="2827"/>
                  </a:lnTo>
                  <a:lnTo>
                    <a:pt x="107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0" name="Google Shape;23960;p82"/>
            <p:cNvSpPr/>
            <p:nvPr/>
          </p:nvSpPr>
          <p:spPr>
            <a:xfrm>
              <a:off x="6874129" y="2259146"/>
              <a:ext cx="28432" cy="73903"/>
            </a:xfrm>
            <a:custGeom>
              <a:avLst/>
              <a:gdLst/>
              <a:ahLst/>
              <a:cxnLst/>
              <a:rect l="l" t="t" r="r" b="b"/>
              <a:pathLst>
                <a:path w="1088" h="2828" extrusionOk="0">
                  <a:moveTo>
                    <a:pt x="0" y="0"/>
                  </a:moveTo>
                  <a:lnTo>
                    <a:pt x="0" y="2827"/>
                  </a:lnTo>
                  <a:lnTo>
                    <a:pt x="1087" y="2827"/>
                  </a:lnTo>
                  <a:lnTo>
                    <a:pt x="1087"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1" name="Google Shape;23961;p82"/>
            <p:cNvSpPr/>
            <p:nvPr/>
          </p:nvSpPr>
          <p:spPr>
            <a:xfrm>
              <a:off x="6902535" y="2259146"/>
              <a:ext cx="28406" cy="73903"/>
            </a:xfrm>
            <a:custGeom>
              <a:avLst/>
              <a:gdLst/>
              <a:ahLst/>
              <a:cxnLst/>
              <a:rect l="l" t="t" r="r" b="b"/>
              <a:pathLst>
                <a:path w="1087" h="2828" extrusionOk="0">
                  <a:moveTo>
                    <a:pt x="0" y="0"/>
                  </a:moveTo>
                  <a:lnTo>
                    <a:pt x="0" y="2827"/>
                  </a:lnTo>
                  <a:lnTo>
                    <a:pt x="1087" y="2827"/>
                  </a:lnTo>
                  <a:lnTo>
                    <a:pt x="1087" y="0"/>
                  </a:lnTo>
                  <a:close/>
                </a:path>
              </a:pathLst>
            </a:custGeom>
            <a:solidFill>
              <a:srgbClr val="DDE4E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2" name="Google Shape;23962;p82"/>
            <p:cNvSpPr/>
            <p:nvPr/>
          </p:nvSpPr>
          <p:spPr>
            <a:xfrm>
              <a:off x="6930915" y="2259146"/>
              <a:ext cx="28171" cy="73903"/>
            </a:xfrm>
            <a:custGeom>
              <a:avLst/>
              <a:gdLst/>
              <a:ahLst/>
              <a:cxnLst/>
              <a:rect l="l" t="t" r="r" b="b"/>
              <a:pathLst>
                <a:path w="1078" h="2828" extrusionOk="0">
                  <a:moveTo>
                    <a:pt x="1" y="0"/>
                  </a:moveTo>
                  <a:lnTo>
                    <a:pt x="1" y="2827"/>
                  </a:lnTo>
                  <a:lnTo>
                    <a:pt x="1078" y="2827"/>
                  </a:lnTo>
                  <a:lnTo>
                    <a:pt x="1078" y="0"/>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3" name="Google Shape;23963;p82"/>
            <p:cNvSpPr/>
            <p:nvPr/>
          </p:nvSpPr>
          <p:spPr>
            <a:xfrm>
              <a:off x="6694207"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4" name="Google Shape;23964;p82"/>
            <p:cNvSpPr/>
            <p:nvPr/>
          </p:nvSpPr>
          <p:spPr>
            <a:xfrm>
              <a:off x="6699224" y="2259146"/>
              <a:ext cx="15601" cy="39068"/>
            </a:xfrm>
            <a:custGeom>
              <a:avLst/>
              <a:gdLst/>
              <a:ahLst/>
              <a:cxnLst/>
              <a:rect l="l" t="t" r="r" b="b"/>
              <a:pathLst>
                <a:path w="597" h="1495" extrusionOk="0">
                  <a:moveTo>
                    <a:pt x="203" y="0"/>
                  </a:moveTo>
                  <a:lnTo>
                    <a:pt x="203" y="1164"/>
                  </a:lnTo>
                  <a:cubicBezTo>
                    <a:pt x="203" y="1298"/>
                    <a:pt x="126" y="1414"/>
                    <a:pt x="1" y="1471"/>
                  </a:cubicBezTo>
                  <a:cubicBezTo>
                    <a:pt x="36" y="1485"/>
                    <a:pt x="66" y="1494"/>
                    <a:pt x="98" y="1494"/>
                  </a:cubicBezTo>
                  <a:cubicBezTo>
                    <a:pt x="110" y="1494"/>
                    <a:pt x="122" y="1493"/>
                    <a:pt x="135" y="1490"/>
                  </a:cubicBezTo>
                  <a:lnTo>
                    <a:pt x="270" y="1490"/>
                  </a:lnTo>
                  <a:cubicBezTo>
                    <a:pt x="45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5" name="Google Shape;23965;p82"/>
            <p:cNvSpPr/>
            <p:nvPr/>
          </p:nvSpPr>
          <p:spPr>
            <a:xfrm>
              <a:off x="6750757" y="2259146"/>
              <a:ext cx="20619" cy="38964"/>
            </a:xfrm>
            <a:custGeom>
              <a:avLst/>
              <a:gdLst/>
              <a:ahLst/>
              <a:cxnLst/>
              <a:rect l="l" t="t" r="r" b="b"/>
              <a:pathLst>
                <a:path w="789" h="1491" extrusionOk="0">
                  <a:moveTo>
                    <a:pt x="0" y="0"/>
                  </a:moveTo>
                  <a:lnTo>
                    <a:pt x="0" y="1164"/>
                  </a:lnTo>
                  <a:cubicBezTo>
                    <a:pt x="0" y="1346"/>
                    <a:pt x="144" y="1490"/>
                    <a:pt x="327" y="1490"/>
                  </a:cubicBezTo>
                  <a:lnTo>
                    <a:pt x="462" y="1490"/>
                  </a:lnTo>
                  <a:cubicBezTo>
                    <a:pt x="467" y="1491"/>
                    <a:pt x="472"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6" name="Google Shape;23966;p82"/>
            <p:cNvSpPr/>
            <p:nvPr/>
          </p:nvSpPr>
          <p:spPr>
            <a:xfrm>
              <a:off x="6807282" y="2259146"/>
              <a:ext cx="20645" cy="38964"/>
            </a:xfrm>
            <a:custGeom>
              <a:avLst/>
              <a:gdLst/>
              <a:ahLst/>
              <a:cxnLst/>
              <a:rect l="l" t="t" r="r" b="b"/>
              <a:pathLst>
                <a:path w="790" h="1491" extrusionOk="0">
                  <a:moveTo>
                    <a:pt x="1" y="0"/>
                  </a:moveTo>
                  <a:lnTo>
                    <a:pt x="1" y="1164"/>
                  </a:lnTo>
                  <a:cubicBezTo>
                    <a:pt x="1" y="1346"/>
                    <a:pt x="145" y="1490"/>
                    <a:pt x="328" y="1490"/>
                  </a:cubicBezTo>
                  <a:lnTo>
                    <a:pt x="462" y="1490"/>
                  </a:lnTo>
                  <a:cubicBezTo>
                    <a:pt x="468" y="1491"/>
                    <a:pt x="473" y="1491"/>
                    <a:pt x="478" y="1491"/>
                  </a:cubicBezTo>
                  <a:cubicBezTo>
                    <a:pt x="653"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7" name="Google Shape;23967;p82"/>
            <p:cNvSpPr/>
            <p:nvPr/>
          </p:nvSpPr>
          <p:spPr>
            <a:xfrm>
              <a:off x="6863833" y="2259146"/>
              <a:ext cx="20619" cy="38964"/>
            </a:xfrm>
            <a:custGeom>
              <a:avLst/>
              <a:gdLst/>
              <a:ahLst/>
              <a:cxnLst/>
              <a:rect l="l" t="t" r="r" b="b"/>
              <a:pathLst>
                <a:path w="789" h="1491" extrusionOk="0">
                  <a:moveTo>
                    <a:pt x="0" y="0"/>
                  </a:moveTo>
                  <a:lnTo>
                    <a:pt x="0" y="1164"/>
                  </a:lnTo>
                  <a:cubicBezTo>
                    <a:pt x="0" y="1346"/>
                    <a:pt x="154" y="1490"/>
                    <a:pt x="327" y="1490"/>
                  </a:cubicBezTo>
                  <a:lnTo>
                    <a:pt x="462" y="1490"/>
                  </a:lnTo>
                  <a:cubicBezTo>
                    <a:pt x="644" y="1490"/>
                    <a:pt x="789" y="1346"/>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8" name="Google Shape;23968;p82"/>
            <p:cNvSpPr/>
            <p:nvPr/>
          </p:nvSpPr>
          <p:spPr>
            <a:xfrm>
              <a:off x="6920619" y="2259146"/>
              <a:ext cx="20619" cy="38964"/>
            </a:xfrm>
            <a:custGeom>
              <a:avLst/>
              <a:gdLst/>
              <a:ahLst/>
              <a:cxnLst/>
              <a:rect l="l" t="t" r="r" b="b"/>
              <a:pathLst>
                <a:path w="789" h="1491" extrusionOk="0">
                  <a:moveTo>
                    <a:pt x="0" y="0"/>
                  </a:moveTo>
                  <a:lnTo>
                    <a:pt x="0" y="1164"/>
                  </a:lnTo>
                  <a:cubicBezTo>
                    <a:pt x="0" y="1346"/>
                    <a:pt x="145" y="1490"/>
                    <a:pt x="327" y="1490"/>
                  </a:cubicBezTo>
                  <a:lnTo>
                    <a:pt x="462" y="1490"/>
                  </a:lnTo>
                  <a:cubicBezTo>
                    <a:pt x="467" y="1491"/>
                    <a:pt x="472" y="1491"/>
                    <a:pt x="477" y="1491"/>
                  </a:cubicBezTo>
                  <a:cubicBezTo>
                    <a:pt x="644" y="1491"/>
                    <a:pt x="789" y="1341"/>
                    <a:pt x="789" y="1164"/>
                  </a:cubicBezTo>
                  <a:lnTo>
                    <a:pt x="789" y="0"/>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69" name="Google Shape;23969;p82"/>
            <p:cNvSpPr/>
            <p:nvPr/>
          </p:nvSpPr>
          <p:spPr>
            <a:xfrm>
              <a:off x="6755775" y="2259146"/>
              <a:ext cx="15601" cy="39068"/>
            </a:xfrm>
            <a:custGeom>
              <a:avLst/>
              <a:gdLst/>
              <a:ahLst/>
              <a:cxnLst/>
              <a:rect l="l" t="t" r="r" b="b"/>
              <a:pathLst>
                <a:path w="597" h="1495" extrusionOk="0">
                  <a:moveTo>
                    <a:pt x="202" y="0"/>
                  </a:moveTo>
                  <a:lnTo>
                    <a:pt x="202" y="1164"/>
                  </a:lnTo>
                  <a:cubicBezTo>
                    <a:pt x="202" y="1298"/>
                    <a:pt x="125" y="1414"/>
                    <a:pt x="0" y="1471"/>
                  </a:cubicBezTo>
                  <a:cubicBezTo>
                    <a:pt x="36" y="1485"/>
                    <a:pt x="66" y="1494"/>
                    <a:pt x="98" y="1494"/>
                  </a:cubicBezTo>
                  <a:cubicBezTo>
                    <a:pt x="110" y="1494"/>
                    <a:pt x="122" y="1493"/>
                    <a:pt x="135" y="1490"/>
                  </a:cubicBezTo>
                  <a:lnTo>
                    <a:pt x="270" y="1490"/>
                  </a:lnTo>
                  <a:cubicBezTo>
                    <a:pt x="452"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0" name="Google Shape;23970;p82"/>
            <p:cNvSpPr/>
            <p:nvPr/>
          </p:nvSpPr>
          <p:spPr>
            <a:xfrm>
              <a:off x="6812561" y="2259146"/>
              <a:ext cx="15366" cy="39068"/>
            </a:xfrm>
            <a:custGeom>
              <a:avLst/>
              <a:gdLst/>
              <a:ahLst/>
              <a:cxnLst/>
              <a:rect l="l" t="t" r="r" b="b"/>
              <a:pathLst>
                <a:path w="588" h="1495" extrusionOk="0">
                  <a:moveTo>
                    <a:pt x="193" y="0"/>
                  </a:moveTo>
                  <a:lnTo>
                    <a:pt x="193" y="1164"/>
                  </a:lnTo>
                  <a:cubicBezTo>
                    <a:pt x="193" y="1298"/>
                    <a:pt x="116" y="1414"/>
                    <a:pt x="1" y="1471"/>
                  </a:cubicBezTo>
                  <a:cubicBezTo>
                    <a:pt x="29" y="1485"/>
                    <a:pt x="57" y="1494"/>
                    <a:pt x="89" y="1494"/>
                  </a:cubicBezTo>
                  <a:cubicBezTo>
                    <a:pt x="100" y="1494"/>
                    <a:pt x="113" y="1493"/>
                    <a:pt x="126" y="1490"/>
                  </a:cubicBezTo>
                  <a:lnTo>
                    <a:pt x="260" y="1490"/>
                  </a:lnTo>
                  <a:cubicBezTo>
                    <a:pt x="266" y="1491"/>
                    <a:pt x="271" y="1491"/>
                    <a:pt x="276" y="1491"/>
                  </a:cubicBezTo>
                  <a:cubicBezTo>
                    <a:pt x="451" y="1491"/>
                    <a:pt x="587" y="1341"/>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1" name="Google Shape;23971;p82"/>
            <p:cNvSpPr/>
            <p:nvPr/>
          </p:nvSpPr>
          <p:spPr>
            <a:xfrm>
              <a:off x="6869111" y="2259146"/>
              <a:ext cx="15340" cy="39068"/>
            </a:xfrm>
            <a:custGeom>
              <a:avLst/>
              <a:gdLst/>
              <a:ahLst/>
              <a:cxnLst/>
              <a:rect l="l" t="t" r="r" b="b"/>
              <a:pathLst>
                <a:path w="587" h="1495" extrusionOk="0">
                  <a:moveTo>
                    <a:pt x="192" y="0"/>
                  </a:moveTo>
                  <a:lnTo>
                    <a:pt x="192" y="1164"/>
                  </a:lnTo>
                  <a:cubicBezTo>
                    <a:pt x="192" y="1298"/>
                    <a:pt x="116" y="1414"/>
                    <a:pt x="0" y="1471"/>
                  </a:cubicBezTo>
                  <a:cubicBezTo>
                    <a:pt x="28" y="1485"/>
                    <a:pt x="62" y="1494"/>
                    <a:pt x="93" y="1494"/>
                  </a:cubicBezTo>
                  <a:cubicBezTo>
                    <a:pt x="104" y="1494"/>
                    <a:pt x="115" y="1493"/>
                    <a:pt x="125" y="1490"/>
                  </a:cubicBezTo>
                  <a:lnTo>
                    <a:pt x="260" y="1490"/>
                  </a:lnTo>
                  <a:cubicBezTo>
                    <a:pt x="442" y="1490"/>
                    <a:pt x="587" y="1346"/>
                    <a:pt x="587" y="1164"/>
                  </a:cubicBezTo>
                  <a:lnTo>
                    <a:pt x="58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2" name="Google Shape;23972;p82"/>
            <p:cNvSpPr/>
            <p:nvPr/>
          </p:nvSpPr>
          <p:spPr>
            <a:xfrm>
              <a:off x="6925636" y="2259146"/>
              <a:ext cx="15601" cy="39068"/>
            </a:xfrm>
            <a:custGeom>
              <a:avLst/>
              <a:gdLst/>
              <a:ahLst/>
              <a:cxnLst/>
              <a:rect l="l" t="t" r="r" b="b"/>
              <a:pathLst>
                <a:path w="597" h="1495" extrusionOk="0">
                  <a:moveTo>
                    <a:pt x="203" y="0"/>
                  </a:moveTo>
                  <a:lnTo>
                    <a:pt x="203" y="1164"/>
                  </a:lnTo>
                  <a:cubicBezTo>
                    <a:pt x="203" y="1298"/>
                    <a:pt x="126" y="1414"/>
                    <a:pt x="1" y="1471"/>
                  </a:cubicBezTo>
                  <a:cubicBezTo>
                    <a:pt x="29" y="1485"/>
                    <a:pt x="62" y="1494"/>
                    <a:pt x="97" y="1494"/>
                  </a:cubicBezTo>
                  <a:cubicBezTo>
                    <a:pt x="110" y="1494"/>
                    <a:pt x="123" y="1493"/>
                    <a:pt x="135" y="1490"/>
                  </a:cubicBezTo>
                  <a:lnTo>
                    <a:pt x="270" y="1490"/>
                  </a:lnTo>
                  <a:cubicBezTo>
                    <a:pt x="443" y="1490"/>
                    <a:pt x="597" y="1346"/>
                    <a:pt x="597" y="1164"/>
                  </a:cubicBezTo>
                  <a:lnTo>
                    <a:pt x="597"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3" name="Google Shape;23973;p82"/>
            <p:cNvSpPr/>
            <p:nvPr/>
          </p:nvSpPr>
          <p:spPr>
            <a:xfrm>
              <a:off x="6641680" y="2239781"/>
              <a:ext cx="352083" cy="26655"/>
            </a:xfrm>
            <a:custGeom>
              <a:avLst/>
              <a:gdLst/>
              <a:ahLst/>
              <a:cxnLst/>
              <a:rect l="l" t="t" r="r" b="b"/>
              <a:pathLst>
                <a:path w="13473" h="1020" extrusionOk="0">
                  <a:moveTo>
                    <a:pt x="1" y="1"/>
                  </a:moveTo>
                  <a:lnTo>
                    <a:pt x="1" y="1020"/>
                  </a:lnTo>
                  <a:lnTo>
                    <a:pt x="13473" y="1020"/>
                  </a:lnTo>
                  <a:lnTo>
                    <a:pt x="1347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74" name="Google Shape;23974;p82"/>
          <p:cNvGrpSpPr/>
          <p:nvPr/>
        </p:nvGrpSpPr>
        <p:grpSpPr>
          <a:xfrm>
            <a:off x="9607109" y="2001669"/>
            <a:ext cx="264043" cy="480839"/>
            <a:chOff x="7205332" y="1501251"/>
            <a:chExt cx="198032" cy="360629"/>
          </a:xfrm>
        </p:grpSpPr>
        <p:sp>
          <p:nvSpPr>
            <p:cNvPr id="23975" name="Google Shape;23975;p82"/>
            <p:cNvSpPr/>
            <p:nvPr/>
          </p:nvSpPr>
          <p:spPr>
            <a:xfrm>
              <a:off x="7237005" y="1701766"/>
              <a:ext cx="38467" cy="10845"/>
            </a:xfrm>
            <a:custGeom>
              <a:avLst/>
              <a:gdLst/>
              <a:ahLst/>
              <a:cxnLst/>
              <a:rect l="l" t="t" r="r" b="b"/>
              <a:pathLst>
                <a:path w="1472" h="415" extrusionOk="0">
                  <a:moveTo>
                    <a:pt x="0" y="1"/>
                  </a:moveTo>
                  <a:lnTo>
                    <a:pt x="0" y="414"/>
                  </a:lnTo>
                  <a:lnTo>
                    <a:pt x="1192" y="414"/>
                  </a:lnTo>
                  <a:cubicBezTo>
                    <a:pt x="1471" y="41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6" name="Google Shape;23976;p82"/>
            <p:cNvSpPr/>
            <p:nvPr/>
          </p:nvSpPr>
          <p:spPr>
            <a:xfrm>
              <a:off x="7231465" y="1688778"/>
              <a:ext cx="11080" cy="36821"/>
            </a:xfrm>
            <a:custGeom>
              <a:avLst/>
              <a:gdLst/>
              <a:ahLst/>
              <a:cxnLst/>
              <a:rect l="l" t="t" r="r" b="b"/>
              <a:pathLst>
                <a:path w="424" h="1409" extrusionOk="0">
                  <a:moveTo>
                    <a:pt x="212" y="0"/>
                  </a:moveTo>
                  <a:cubicBezTo>
                    <a:pt x="106" y="0"/>
                    <a:pt x="0" y="70"/>
                    <a:pt x="0" y="209"/>
                  </a:cubicBezTo>
                  <a:lnTo>
                    <a:pt x="0" y="1200"/>
                  </a:lnTo>
                  <a:cubicBezTo>
                    <a:pt x="0" y="1339"/>
                    <a:pt x="106" y="1409"/>
                    <a:pt x="212" y="1409"/>
                  </a:cubicBezTo>
                  <a:cubicBezTo>
                    <a:pt x="318" y="1409"/>
                    <a:pt x="424" y="1339"/>
                    <a:pt x="424" y="1200"/>
                  </a:cubicBezTo>
                  <a:lnTo>
                    <a:pt x="424" y="91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7" name="Google Shape;23977;p82"/>
            <p:cNvSpPr/>
            <p:nvPr/>
          </p:nvSpPr>
          <p:spPr>
            <a:xfrm>
              <a:off x="7237005" y="1753273"/>
              <a:ext cx="38467" cy="10845"/>
            </a:xfrm>
            <a:custGeom>
              <a:avLst/>
              <a:gdLst/>
              <a:ahLst/>
              <a:cxnLst/>
              <a:rect l="l" t="t" r="r" b="b"/>
              <a:pathLst>
                <a:path w="1472" h="415" extrusionOk="0">
                  <a:moveTo>
                    <a:pt x="0" y="1"/>
                  </a:moveTo>
                  <a:lnTo>
                    <a:pt x="0" y="414"/>
                  </a:lnTo>
                  <a:lnTo>
                    <a:pt x="1192" y="414"/>
                  </a:lnTo>
                  <a:cubicBezTo>
                    <a:pt x="1196" y="415"/>
                    <a:pt x="1199" y="415"/>
                    <a:pt x="1202" y="415"/>
                  </a:cubicBezTo>
                  <a:cubicBezTo>
                    <a:pt x="1471" y="415"/>
                    <a:pt x="1468"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8" name="Google Shape;23978;p82"/>
            <p:cNvSpPr/>
            <p:nvPr/>
          </p:nvSpPr>
          <p:spPr>
            <a:xfrm>
              <a:off x="7231465" y="1740285"/>
              <a:ext cx="11080" cy="36899"/>
            </a:xfrm>
            <a:custGeom>
              <a:avLst/>
              <a:gdLst/>
              <a:ahLst/>
              <a:cxnLst/>
              <a:rect l="l" t="t" r="r" b="b"/>
              <a:pathLst>
                <a:path w="424" h="1412" extrusionOk="0">
                  <a:moveTo>
                    <a:pt x="212" y="0"/>
                  </a:moveTo>
                  <a:cubicBezTo>
                    <a:pt x="106" y="0"/>
                    <a:pt x="0" y="70"/>
                    <a:pt x="0" y="209"/>
                  </a:cubicBezTo>
                  <a:lnTo>
                    <a:pt x="0" y="1210"/>
                  </a:lnTo>
                  <a:cubicBezTo>
                    <a:pt x="0" y="1344"/>
                    <a:pt x="106" y="1411"/>
                    <a:pt x="212" y="1411"/>
                  </a:cubicBezTo>
                  <a:cubicBezTo>
                    <a:pt x="318" y="1411"/>
                    <a:pt x="424" y="1344"/>
                    <a:pt x="424" y="1210"/>
                  </a:cubicBezTo>
                  <a:lnTo>
                    <a:pt x="424" y="921"/>
                  </a:lnTo>
                  <a:lnTo>
                    <a:pt x="424" y="498"/>
                  </a:lnTo>
                  <a:lnTo>
                    <a:pt x="424" y="209"/>
                  </a:lnTo>
                  <a:cubicBezTo>
                    <a:pt x="424" y="70"/>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79" name="Google Shape;23979;p82"/>
            <p:cNvSpPr/>
            <p:nvPr/>
          </p:nvSpPr>
          <p:spPr>
            <a:xfrm>
              <a:off x="7237005" y="1649997"/>
              <a:ext cx="38467" cy="11080"/>
            </a:xfrm>
            <a:custGeom>
              <a:avLst/>
              <a:gdLst/>
              <a:ahLst/>
              <a:cxnLst/>
              <a:rect l="l" t="t" r="r" b="b"/>
              <a:pathLst>
                <a:path w="1472" h="424" extrusionOk="0">
                  <a:moveTo>
                    <a:pt x="0" y="1"/>
                  </a:moveTo>
                  <a:lnTo>
                    <a:pt x="0" y="424"/>
                  </a:lnTo>
                  <a:lnTo>
                    <a:pt x="1192" y="424"/>
                  </a:lnTo>
                  <a:cubicBezTo>
                    <a:pt x="1471" y="424"/>
                    <a:pt x="1471" y="1"/>
                    <a:pt x="1192"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0" name="Google Shape;23980;p82"/>
            <p:cNvSpPr/>
            <p:nvPr/>
          </p:nvSpPr>
          <p:spPr>
            <a:xfrm>
              <a:off x="7231465" y="1637192"/>
              <a:ext cx="11080" cy="36899"/>
            </a:xfrm>
            <a:custGeom>
              <a:avLst/>
              <a:gdLst/>
              <a:ahLst/>
              <a:cxnLst/>
              <a:rect l="l" t="t" r="r" b="b"/>
              <a:pathLst>
                <a:path w="424" h="1412" extrusionOk="0">
                  <a:moveTo>
                    <a:pt x="212" y="0"/>
                  </a:moveTo>
                  <a:cubicBezTo>
                    <a:pt x="106" y="0"/>
                    <a:pt x="0" y="68"/>
                    <a:pt x="0" y="202"/>
                  </a:cubicBezTo>
                  <a:lnTo>
                    <a:pt x="0" y="1202"/>
                  </a:lnTo>
                  <a:cubicBezTo>
                    <a:pt x="0" y="1342"/>
                    <a:pt x="106" y="1412"/>
                    <a:pt x="212" y="1412"/>
                  </a:cubicBezTo>
                  <a:cubicBezTo>
                    <a:pt x="318" y="1412"/>
                    <a:pt x="424" y="1342"/>
                    <a:pt x="424" y="1202"/>
                  </a:cubicBezTo>
                  <a:lnTo>
                    <a:pt x="424" y="914"/>
                  </a:lnTo>
                  <a:lnTo>
                    <a:pt x="424" y="491"/>
                  </a:lnTo>
                  <a:lnTo>
                    <a:pt x="424" y="202"/>
                  </a:lnTo>
                  <a:cubicBezTo>
                    <a:pt x="424" y="68"/>
                    <a:pt x="318" y="0"/>
                    <a:pt x="21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1" name="Google Shape;23981;p82"/>
            <p:cNvSpPr/>
            <p:nvPr/>
          </p:nvSpPr>
          <p:spPr>
            <a:xfrm>
              <a:off x="7273669" y="1594230"/>
              <a:ext cx="107091" cy="227170"/>
            </a:xfrm>
            <a:custGeom>
              <a:avLst/>
              <a:gdLst/>
              <a:ahLst/>
              <a:cxnLst/>
              <a:rect l="l" t="t" r="r" b="b"/>
              <a:pathLst>
                <a:path w="4098" h="8693" extrusionOk="0">
                  <a:moveTo>
                    <a:pt x="2040" y="1048"/>
                  </a:moveTo>
                  <a:cubicBezTo>
                    <a:pt x="2597" y="1048"/>
                    <a:pt x="3040" y="1490"/>
                    <a:pt x="3040" y="2048"/>
                  </a:cubicBezTo>
                  <a:lnTo>
                    <a:pt x="3040" y="6645"/>
                  </a:lnTo>
                  <a:cubicBezTo>
                    <a:pt x="3059" y="7212"/>
                    <a:pt x="2607" y="7683"/>
                    <a:pt x="2040" y="7683"/>
                  </a:cubicBezTo>
                  <a:cubicBezTo>
                    <a:pt x="1472" y="7683"/>
                    <a:pt x="1020" y="7212"/>
                    <a:pt x="1040" y="6645"/>
                  </a:cubicBezTo>
                  <a:lnTo>
                    <a:pt x="1040" y="2048"/>
                  </a:lnTo>
                  <a:cubicBezTo>
                    <a:pt x="1040" y="1490"/>
                    <a:pt x="1491" y="1048"/>
                    <a:pt x="2040" y="1048"/>
                  </a:cubicBezTo>
                  <a:close/>
                  <a:moveTo>
                    <a:pt x="2049" y="0"/>
                  </a:moveTo>
                  <a:cubicBezTo>
                    <a:pt x="914" y="0"/>
                    <a:pt x="1" y="914"/>
                    <a:pt x="1" y="2048"/>
                  </a:cubicBezTo>
                  <a:lnTo>
                    <a:pt x="1" y="6654"/>
                  </a:lnTo>
                  <a:cubicBezTo>
                    <a:pt x="1" y="7779"/>
                    <a:pt x="914" y="8693"/>
                    <a:pt x="2040" y="8693"/>
                  </a:cubicBezTo>
                  <a:cubicBezTo>
                    <a:pt x="2045" y="8693"/>
                    <a:pt x="2051" y="8693"/>
                    <a:pt x="2057" y="8693"/>
                  </a:cubicBezTo>
                  <a:cubicBezTo>
                    <a:pt x="3184" y="8693"/>
                    <a:pt x="4097" y="7774"/>
                    <a:pt x="4097" y="6645"/>
                  </a:cubicBezTo>
                  <a:lnTo>
                    <a:pt x="4097" y="2048"/>
                  </a:lnTo>
                  <a:cubicBezTo>
                    <a:pt x="4097" y="914"/>
                    <a:pt x="3174" y="0"/>
                    <a:pt x="204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2" name="Google Shape;23982;p82"/>
            <p:cNvSpPr/>
            <p:nvPr/>
          </p:nvSpPr>
          <p:spPr>
            <a:xfrm>
              <a:off x="7280724" y="1601495"/>
              <a:ext cx="92483" cy="212640"/>
            </a:xfrm>
            <a:custGeom>
              <a:avLst/>
              <a:gdLst/>
              <a:ahLst/>
              <a:cxnLst/>
              <a:rect l="l" t="t" r="r" b="b"/>
              <a:pathLst>
                <a:path w="3539" h="8137" extrusionOk="0">
                  <a:moveTo>
                    <a:pt x="1770" y="482"/>
                  </a:moveTo>
                  <a:lnTo>
                    <a:pt x="1770" y="491"/>
                  </a:lnTo>
                  <a:cubicBezTo>
                    <a:pt x="2481" y="491"/>
                    <a:pt x="3049" y="1059"/>
                    <a:pt x="3049" y="1770"/>
                  </a:cubicBezTo>
                  <a:lnTo>
                    <a:pt x="3049" y="6367"/>
                  </a:lnTo>
                  <a:cubicBezTo>
                    <a:pt x="3068" y="7088"/>
                    <a:pt x="2491" y="7684"/>
                    <a:pt x="1770" y="7684"/>
                  </a:cubicBezTo>
                  <a:cubicBezTo>
                    <a:pt x="1048" y="7684"/>
                    <a:pt x="471" y="7088"/>
                    <a:pt x="500" y="6367"/>
                  </a:cubicBezTo>
                  <a:lnTo>
                    <a:pt x="500" y="1770"/>
                  </a:lnTo>
                  <a:cubicBezTo>
                    <a:pt x="491" y="1059"/>
                    <a:pt x="1068" y="482"/>
                    <a:pt x="1770" y="482"/>
                  </a:cubicBezTo>
                  <a:close/>
                  <a:moveTo>
                    <a:pt x="1770" y="1"/>
                  </a:moveTo>
                  <a:cubicBezTo>
                    <a:pt x="789" y="1"/>
                    <a:pt x="0" y="789"/>
                    <a:pt x="0" y="1770"/>
                  </a:cubicBezTo>
                  <a:lnTo>
                    <a:pt x="0" y="6367"/>
                  </a:lnTo>
                  <a:cubicBezTo>
                    <a:pt x="0" y="7348"/>
                    <a:pt x="798" y="8136"/>
                    <a:pt x="1770" y="8136"/>
                  </a:cubicBezTo>
                  <a:cubicBezTo>
                    <a:pt x="2750" y="8136"/>
                    <a:pt x="3539" y="7348"/>
                    <a:pt x="3539" y="6367"/>
                  </a:cubicBezTo>
                  <a:lnTo>
                    <a:pt x="3539" y="1770"/>
                  </a:lnTo>
                  <a:cubicBezTo>
                    <a:pt x="3539" y="789"/>
                    <a:pt x="2750" y="1"/>
                    <a:pt x="1770"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3" name="Google Shape;23983;p82"/>
            <p:cNvSpPr/>
            <p:nvPr/>
          </p:nvSpPr>
          <p:spPr>
            <a:xfrm>
              <a:off x="7219156" y="1515807"/>
              <a:ext cx="136229" cy="332484"/>
            </a:xfrm>
            <a:custGeom>
              <a:avLst/>
              <a:gdLst/>
              <a:ahLst/>
              <a:cxnLst/>
              <a:rect l="l" t="t" r="r" b="b"/>
              <a:pathLst>
                <a:path w="5213" h="12723" extrusionOk="0">
                  <a:moveTo>
                    <a:pt x="0" y="1"/>
                  </a:moveTo>
                  <a:cubicBezTo>
                    <a:pt x="0" y="1"/>
                    <a:pt x="2020" y="1895"/>
                    <a:pt x="2068" y="3703"/>
                  </a:cubicBezTo>
                  <a:lnTo>
                    <a:pt x="2068" y="12723"/>
                  </a:lnTo>
                  <a:lnTo>
                    <a:pt x="3145" y="12723"/>
                  </a:lnTo>
                  <a:lnTo>
                    <a:pt x="3145" y="3703"/>
                  </a:lnTo>
                  <a:cubicBezTo>
                    <a:pt x="3183" y="1895"/>
                    <a:pt x="5212" y="1"/>
                    <a:pt x="5212"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4" name="Google Shape;23984;p82"/>
            <p:cNvSpPr/>
            <p:nvPr/>
          </p:nvSpPr>
          <p:spPr>
            <a:xfrm>
              <a:off x="7286996" y="1515807"/>
              <a:ext cx="68389" cy="332484"/>
            </a:xfrm>
            <a:custGeom>
              <a:avLst/>
              <a:gdLst/>
              <a:ahLst/>
              <a:cxnLst/>
              <a:rect l="l" t="t" r="r" b="b"/>
              <a:pathLst>
                <a:path w="2617" h="12723" extrusionOk="0">
                  <a:moveTo>
                    <a:pt x="943" y="1"/>
                  </a:moveTo>
                  <a:cubicBezTo>
                    <a:pt x="943" y="1"/>
                    <a:pt x="39" y="1895"/>
                    <a:pt x="1" y="3703"/>
                  </a:cubicBezTo>
                  <a:lnTo>
                    <a:pt x="1" y="12723"/>
                  </a:lnTo>
                  <a:lnTo>
                    <a:pt x="549" y="12723"/>
                  </a:lnTo>
                  <a:lnTo>
                    <a:pt x="549" y="3703"/>
                  </a:lnTo>
                  <a:cubicBezTo>
                    <a:pt x="597" y="1895"/>
                    <a:pt x="2616" y="1"/>
                    <a:pt x="261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5" name="Google Shape;23985;p82"/>
            <p:cNvSpPr/>
            <p:nvPr/>
          </p:nvSpPr>
          <p:spPr>
            <a:xfrm>
              <a:off x="7208599" y="1501251"/>
              <a:ext cx="157344" cy="25139"/>
            </a:xfrm>
            <a:custGeom>
              <a:avLst/>
              <a:gdLst/>
              <a:ahLst/>
              <a:cxnLst/>
              <a:rect l="l" t="t" r="r" b="b"/>
              <a:pathLst>
                <a:path w="6021" h="962" extrusionOk="0">
                  <a:moveTo>
                    <a:pt x="481" y="0"/>
                  </a:moveTo>
                  <a:cubicBezTo>
                    <a:pt x="212" y="0"/>
                    <a:pt x="0" y="212"/>
                    <a:pt x="0" y="481"/>
                  </a:cubicBezTo>
                  <a:cubicBezTo>
                    <a:pt x="0" y="750"/>
                    <a:pt x="212" y="962"/>
                    <a:pt x="481" y="962"/>
                  </a:cubicBezTo>
                  <a:lnTo>
                    <a:pt x="5539" y="962"/>
                  </a:lnTo>
                  <a:cubicBezTo>
                    <a:pt x="5809" y="962"/>
                    <a:pt x="6020" y="750"/>
                    <a:pt x="6020" y="481"/>
                  </a:cubicBezTo>
                  <a:cubicBezTo>
                    <a:pt x="6020" y="212"/>
                    <a:pt x="5809" y="0"/>
                    <a:pt x="5539"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6" name="Google Shape;23986;p82"/>
            <p:cNvSpPr/>
            <p:nvPr/>
          </p:nvSpPr>
          <p:spPr>
            <a:xfrm>
              <a:off x="7205332" y="1507523"/>
              <a:ext cx="163877" cy="18868"/>
            </a:xfrm>
            <a:custGeom>
              <a:avLst/>
              <a:gdLst/>
              <a:ahLst/>
              <a:cxnLst/>
              <a:rect l="l" t="t" r="r" b="b"/>
              <a:pathLst>
                <a:path w="6271" h="722" extrusionOk="0">
                  <a:moveTo>
                    <a:pt x="183" y="0"/>
                  </a:moveTo>
                  <a:cubicBezTo>
                    <a:pt x="0" y="327"/>
                    <a:pt x="231" y="722"/>
                    <a:pt x="606" y="722"/>
                  </a:cubicBezTo>
                  <a:lnTo>
                    <a:pt x="5664" y="722"/>
                  </a:lnTo>
                  <a:cubicBezTo>
                    <a:pt x="6039" y="722"/>
                    <a:pt x="6270" y="327"/>
                    <a:pt x="6087" y="0"/>
                  </a:cubicBezTo>
                  <a:lnTo>
                    <a:pt x="6087" y="0"/>
                  </a:lnTo>
                  <a:cubicBezTo>
                    <a:pt x="6001" y="154"/>
                    <a:pt x="5837" y="241"/>
                    <a:pt x="5664" y="241"/>
                  </a:cubicBezTo>
                  <a:lnTo>
                    <a:pt x="606" y="241"/>
                  </a:lnTo>
                  <a:cubicBezTo>
                    <a:pt x="433" y="241"/>
                    <a:pt x="270" y="154"/>
                    <a:pt x="18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7" name="Google Shape;23987;p82"/>
            <p:cNvSpPr/>
            <p:nvPr/>
          </p:nvSpPr>
          <p:spPr>
            <a:xfrm>
              <a:off x="7254592" y="1643725"/>
              <a:ext cx="145767" cy="23650"/>
            </a:xfrm>
            <a:custGeom>
              <a:avLst/>
              <a:gdLst/>
              <a:ahLst/>
              <a:cxnLst/>
              <a:rect l="l" t="t" r="r" b="b"/>
              <a:pathLst>
                <a:path w="5578" h="905" extrusionOk="0">
                  <a:moveTo>
                    <a:pt x="125" y="0"/>
                  </a:moveTo>
                  <a:cubicBezTo>
                    <a:pt x="58" y="0"/>
                    <a:pt x="10" y="48"/>
                    <a:pt x="0" y="116"/>
                  </a:cubicBezTo>
                  <a:lnTo>
                    <a:pt x="0" y="789"/>
                  </a:lnTo>
                  <a:cubicBezTo>
                    <a:pt x="0" y="856"/>
                    <a:pt x="58" y="904"/>
                    <a:pt x="125" y="904"/>
                  </a:cubicBezTo>
                  <a:lnTo>
                    <a:pt x="5116" y="904"/>
                  </a:lnTo>
                  <a:cubicBezTo>
                    <a:pt x="5366" y="904"/>
                    <a:pt x="5577" y="702"/>
                    <a:pt x="5577" y="452"/>
                  </a:cubicBezTo>
                  <a:cubicBezTo>
                    <a:pt x="5577" y="202"/>
                    <a:pt x="5366" y="0"/>
                    <a:pt x="5116"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8" name="Google Shape;23988;p82"/>
            <p:cNvSpPr/>
            <p:nvPr/>
          </p:nvSpPr>
          <p:spPr>
            <a:xfrm>
              <a:off x="7254592" y="1649501"/>
              <a:ext cx="148772" cy="18110"/>
            </a:xfrm>
            <a:custGeom>
              <a:avLst/>
              <a:gdLst/>
              <a:ahLst/>
              <a:cxnLst/>
              <a:rect l="l" t="t" r="r" b="b"/>
              <a:pathLst>
                <a:path w="5693" h="693" extrusionOk="0">
                  <a:moveTo>
                    <a:pt x="5510" y="1"/>
                  </a:moveTo>
                  <a:lnTo>
                    <a:pt x="5510" y="1"/>
                  </a:lnTo>
                  <a:cubicBezTo>
                    <a:pt x="5433" y="145"/>
                    <a:pt x="5279" y="231"/>
                    <a:pt x="5116" y="231"/>
                  </a:cubicBezTo>
                  <a:lnTo>
                    <a:pt x="125" y="231"/>
                  </a:lnTo>
                  <a:cubicBezTo>
                    <a:pt x="58" y="231"/>
                    <a:pt x="0" y="183"/>
                    <a:pt x="0" y="116"/>
                  </a:cubicBezTo>
                  <a:lnTo>
                    <a:pt x="0" y="568"/>
                  </a:lnTo>
                  <a:cubicBezTo>
                    <a:pt x="0" y="635"/>
                    <a:pt x="58" y="693"/>
                    <a:pt x="125" y="693"/>
                  </a:cubicBezTo>
                  <a:lnTo>
                    <a:pt x="5116" y="693"/>
                  </a:lnTo>
                  <a:cubicBezTo>
                    <a:pt x="5472" y="69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89" name="Google Shape;23989;p82"/>
            <p:cNvSpPr/>
            <p:nvPr/>
          </p:nvSpPr>
          <p:spPr>
            <a:xfrm>
              <a:off x="7254592" y="1695232"/>
              <a:ext cx="145506" cy="23911"/>
            </a:xfrm>
            <a:custGeom>
              <a:avLst/>
              <a:gdLst/>
              <a:ahLst/>
              <a:cxnLst/>
              <a:rect l="l" t="t" r="r" b="b"/>
              <a:pathLst>
                <a:path w="5568" h="915" extrusionOk="0">
                  <a:moveTo>
                    <a:pt x="125" y="1"/>
                  </a:moveTo>
                  <a:cubicBezTo>
                    <a:pt x="58" y="1"/>
                    <a:pt x="0" y="49"/>
                    <a:pt x="0" y="116"/>
                  </a:cubicBezTo>
                  <a:lnTo>
                    <a:pt x="0" y="799"/>
                  </a:lnTo>
                  <a:cubicBezTo>
                    <a:pt x="0" y="866"/>
                    <a:pt x="48" y="914"/>
                    <a:pt x="116" y="914"/>
                  </a:cubicBezTo>
                  <a:lnTo>
                    <a:pt x="5116" y="914"/>
                  </a:lnTo>
                  <a:cubicBezTo>
                    <a:pt x="5366" y="914"/>
                    <a:pt x="5568" y="712"/>
                    <a:pt x="5568" y="462"/>
                  </a:cubicBezTo>
                  <a:cubicBezTo>
                    <a:pt x="5568"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0" name="Google Shape;23990;p82"/>
            <p:cNvSpPr/>
            <p:nvPr/>
          </p:nvSpPr>
          <p:spPr>
            <a:xfrm>
              <a:off x="7254592" y="1701530"/>
              <a:ext cx="148537" cy="17613"/>
            </a:xfrm>
            <a:custGeom>
              <a:avLst/>
              <a:gdLst/>
              <a:ahLst/>
              <a:cxnLst/>
              <a:rect l="l" t="t" r="r" b="b"/>
              <a:pathLst>
                <a:path w="5684" h="674" extrusionOk="0">
                  <a:moveTo>
                    <a:pt x="5520" y="0"/>
                  </a:moveTo>
                  <a:cubicBezTo>
                    <a:pt x="5433" y="135"/>
                    <a:pt x="5279" y="231"/>
                    <a:pt x="5116" y="231"/>
                  </a:cubicBezTo>
                  <a:lnTo>
                    <a:pt x="125" y="231"/>
                  </a:lnTo>
                  <a:cubicBezTo>
                    <a:pt x="58" y="231"/>
                    <a:pt x="0" y="173"/>
                    <a:pt x="0" y="106"/>
                  </a:cubicBezTo>
                  <a:lnTo>
                    <a:pt x="0" y="548"/>
                  </a:lnTo>
                  <a:cubicBezTo>
                    <a:pt x="0" y="615"/>
                    <a:pt x="58" y="673"/>
                    <a:pt x="125" y="673"/>
                  </a:cubicBezTo>
                  <a:lnTo>
                    <a:pt x="5116" y="673"/>
                  </a:lnTo>
                  <a:cubicBezTo>
                    <a:pt x="5462" y="673"/>
                    <a:pt x="5683" y="298"/>
                    <a:pt x="5520"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1" name="Google Shape;23991;p82"/>
            <p:cNvSpPr/>
            <p:nvPr/>
          </p:nvSpPr>
          <p:spPr>
            <a:xfrm>
              <a:off x="7254592" y="1746740"/>
              <a:ext cx="145767" cy="23911"/>
            </a:xfrm>
            <a:custGeom>
              <a:avLst/>
              <a:gdLst/>
              <a:ahLst/>
              <a:cxnLst/>
              <a:rect l="l" t="t" r="r" b="b"/>
              <a:pathLst>
                <a:path w="5578" h="915" extrusionOk="0">
                  <a:moveTo>
                    <a:pt x="125" y="1"/>
                  </a:moveTo>
                  <a:cubicBezTo>
                    <a:pt x="58" y="1"/>
                    <a:pt x="10" y="59"/>
                    <a:pt x="0" y="126"/>
                  </a:cubicBezTo>
                  <a:lnTo>
                    <a:pt x="0" y="799"/>
                  </a:lnTo>
                  <a:cubicBezTo>
                    <a:pt x="0" y="866"/>
                    <a:pt x="58" y="914"/>
                    <a:pt x="125" y="914"/>
                  </a:cubicBezTo>
                  <a:lnTo>
                    <a:pt x="5116" y="914"/>
                  </a:lnTo>
                  <a:cubicBezTo>
                    <a:pt x="5366" y="914"/>
                    <a:pt x="5577" y="713"/>
                    <a:pt x="5577" y="463"/>
                  </a:cubicBezTo>
                  <a:cubicBezTo>
                    <a:pt x="5577" y="212"/>
                    <a:pt x="5366" y="1"/>
                    <a:pt x="5116" y="1"/>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2" name="Google Shape;23992;p82"/>
            <p:cNvSpPr/>
            <p:nvPr/>
          </p:nvSpPr>
          <p:spPr>
            <a:xfrm>
              <a:off x="7254592" y="1752776"/>
              <a:ext cx="148772" cy="17875"/>
            </a:xfrm>
            <a:custGeom>
              <a:avLst/>
              <a:gdLst/>
              <a:ahLst/>
              <a:cxnLst/>
              <a:rect l="l" t="t" r="r" b="b"/>
              <a:pathLst>
                <a:path w="5693" h="684" extrusionOk="0">
                  <a:moveTo>
                    <a:pt x="5510" y="1"/>
                  </a:moveTo>
                  <a:lnTo>
                    <a:pt x="5510" y="1"/>
                  </a:lnTo>
                  <a:cubicBezTo>
                    <a:pt x="5433" y="145"/>
                    <a:pt x="5279" y="232"/>
                    <a:pt x="5116" y="232"/>
                  </a:cubicBezTo>
                  <a:lnTo>
                    <a:pt x="125" y="232"/>
                  </a:lnTo>
                  <a:cubicBezTo>
                    <a:pt x="58" y="232"/>
                    <a:pt x="0" y="174"/>
                    <a:pt x="0" y="106"/>
                  </a:cubicBezTo>
                  <a:lnTo>
                    <a:pt x="0" y="568"/>
                  </a:lnTo>
                  <a:cubicBezTo>
                    <a:pt x="0" y="635"/>
                    <a:pt x="58" y="683"/>
                    <a:pt x="125" y="683"/>
                  </a:cubicBezTo>
                  <a:lnTo>
                    <a:pt x="5116" y="683"/>
                  </a:lnTo>
                  <a:cubicBezTo>
                    <a:pt x="5472" y="683"/>
                    <a:pt x="5693" y="308"/>
                    <a:pt x="551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3" name="Google Shape;23993;p82"/>
            <p:cNvSpPr/>
            <p:nvPr/>
          </p:nvSpPr>
          <p:spPr>
            <a:xfrm>
              <a:off x="7260864" y="1836714"/>
              <a:ext cx="52788" cy="25166"/>
            </a:xfrm>
            <a:custGeom>
              <a:avLst/>
              <a:gdLst/>
              <a:ahLst/>
              <a:cxnLst/>
              <a:rect l="l" t="t" r="r" b="b"/>
              <a:pathLst>
                <a:path w="2020" h="963" extrusionOk="0">
                  <a:moveTo>
                    <a:pt x="366" y="0"/>
                  </a:moveTo>
                  <a:cubicBezTo>
                    <a:pt x="318" y="0"/>
                    <a:pt x="279" y="29"/>
                    <a:pt x="260" y="77"/>
                  </a:cubicBezTo>
                  <a:lnTo>
                    <a:pt x="20" y="808"/>
                  </a:lnTo>
                  <a:cubicBezTo>
                    <a:pt x="1" y="885"/>
                    <a:pt x="49" y="962"/>
                    <a:pt x="126" y="962"/>
                  </a:cubicBezTo>
                  <a:lnTo>
                    <a:pt x="1895" y="962"/>
                  </a:lnTo>
                  <a:cubicBezTo>
                    <a:pt x="1972" y="962"/>
                    <a:pt x="2020" y="885"/>
                    <a:pt x="2001" y="808"/>
                  </a:cubicBezTo>
                  <a:lnTo>
                    <a:pt x="1760" y="77"/>
                  </a:lnTo>
                  <a:cubicBezTo>
                    <a:pt x="1741" y="39"/>
                    <a:pt x="1703" y="0"/>
                    <a:pt x="1655" y="0"/>
                  </a:cubicBezTo>
                  <a:close/>
                </a:path>
              </a:pathLst>
            </a:custGeom>
            <a:solidFill>
              <a:srgbClr val="AE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4" name="Google Shape;23994;p82"/>
            <p:cNvSpPr/>
            <p:nvPr/>
          </p:nvSpPr>
          <p:spPr>
            <a:xfrm>
              <a:off x="7287258" y="1836714"/>
              <a:ext cx="26394" cy="25166"/>
            </a:xfrm>
            <a:custGeom>
              <a:avLst/>
              <a:gdLst/>
              <a:ahLst/>
              <a:cxnLst/>
              <a:rect l="l" t="t" r="r" b="b"/>
              <a:pathLst>
                <a:path w="1010" h="963" extrusionOk="0">
                  <a:moveTo>
                    <a:pt x="0" y="0"/>
                  </a:moveTo>
                  <a:lnTo>
                    <a:pt x="0" y="962"/>
                  </a:lnTo>
                  <a:lnTo>
                    <a:pt x="885" y="962"/>
                  </a:lnTo>
                  <a:cubicBezTo>
                    <a:pt x="962" y="962"/>
                    <a:pt x="1010" y="885"/>
                    <a:pt x="991" y="808"/>
                  </a:cubicBezTo>
                  <a:lnTo>
                    <a:pt x="750" y="77"/>
                  </a:lnTo>
                  <a:cubicBezTo>
                    <a:pt x="731" y="39"/>
                    <a:pt x="693" y="0"/>
                    <a:pt x="645"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3995" name="Google Shape;23995;p82"/>
          <p:cNvGrpSpPr/>
          <p:nvPr/>
        </p:nvGrpSpPr>
        <p:grpSpPr>
          <a:xfrm>
            <a:off x="10251084" y="2001668"/>
            <a:ext cx="204077" cy="480837"/>
            <a:chOff x="7688313" y="1501251"/>
            <a:chExt cx="153058" cy="360628"/>
          </a:xfrm>
        </p:grpSpPr>
        <p:sp>
          <p:nvSpPr>
            <p:cNvPr id="23996" name="Google Shape;23996;p82"/>
            <p:cNvSpPr/>
            <p:nvPr/>
          </p:nvSpPr>
          <p:spPr>
            <a:xfrm>
              <a:off x="7688313" y="1637192"/>
              <a:ext cx="153058" cy="211098"/>
            </a:xfrm>
            <a:custGeom>
              <a:avLst/>
              <a:gdLst/>
              <a:ahLst/>
              <a:cxnLst/>
              <a:rect l="l" t="t" r="r" b="b"/>
              <a:pathLst>
                <a:path w="5857" h="8078" extrusionOk="0">
                  <a:moveTo>
                    <a:pt x="2328" y="0"/>
                  </a:moveTo>
                  <a:cubicBezTo>
                    <a:pt x="1270" y="0"/>
                    <a:pt x="404" y="866"/>
                    <a:pt x="404" y="1924"/>
                  </a:cubicBezTo>
                  <a:lnTo>
                    <a:pt x="404" y="3183"/>
                  </a:lnTo>
                  <a:cubicBezTo>
                    <a:pt x="404" y="3327"/>
                    <a:pt x="500" y="3453"/>
                    <a:pt x="645" y="3481"/>
                  </a:cubicBezTo>
                  <a:cubicBezTo>
                    <a:pt x="895" y="3529"/>
                    <a:pt x="1077" y="3751"/>
                    <a:pt x="1077" y="4001"/>
                  </a:cubicBezTo>
                  <a:lnTo>
                    <a:pt x="1077" y="4241"/>
                  </a:lnTo>
                  <a:cubicBezTo>
                    <a:pt x="1077" y="4520"/>
                    <a:pt x="866" y="4751"/>
                    <a:pt x="597" y="4780"/>
                  </a:cubicBezTo>
                  <a:cubicBezTo>
                    <a:pt x="260" y="4818"/>
                    <a:pt x="0" y="5097"/>
                    <a:pt x="0" y="5433"/>
                  </a:cubicBezTo>
                  <a:lnTo>
                    <a:pt x="0" y="5847"/>
                  </a:lnTo>
                  <a:cubicBezTo>
                    <a:pt x="0" y="7078"/>
                    <a:pt x="1000" y="8078"/>
                    <a:pt x="2231" y="8078"/>
                  </a:cubicBezTo>
                  <a:lnTo>
                    <a:pt x="3616" y="8078"/>
                  </a:lnTo>
                  <a:cubicBezTo>
                    <a:pt x="4857" y="8078"/>
                    <a:pt x="5857" y="7078"/>
                    <a:pt x="5857" y="5847"/>
                  </a:cubicBezTo>
                  <a:lnTo>
                    <a:pt x="5857" y="5433"/>
                  </a:lnTo>
                  <a:cubicBezTo>
                    <a:pt x="5847" y="5097"/>
                    <a:pt x="5597" y="4808"/>
                    <a:pt x="5260" y="4780"/>
                  </a:cubicBezTo>
                  <a:cubicBezTo>
                    <a:pt x="4991" y="4751"/>
                    <a:pt x="4789" y="4520"/>
                    <a:pt x="4789" y="4251"/>
                  </a:cubicBezTo>
                  <a:lnTo>
                    <a:pt x="4789" y="4010"/>
                  </a:lnTo>
                  <a:cubicBezTo>
                    <a:pt x="4780" y="3751"/>
                    <a:pt x="4962" y="3529"/>
                    <a:pt x="5212" y="3481"/>
                  </a:cubicBezTo>
                  <a:cubicBezTo>
                    <a:pt x="5357" y="3453"/>
                    <a:pt x="5453" y="3327"/>
                    <a:pt x="5453" y="3183"/>
                  </a:cubicBezTo>
                  <a:lnTo>
                    <a:pt x="5453" y="1924"/>
                  </a:lnTo>
                  <a:cubicBezTo>
                    <a:pt x="5453" y="866"/>
                    <a:pt x="4597" y="0"/>
                    <a:pt x="3530"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7" name="Google Shape;23997;p82"/>
            <p:cNvSpPr/>
            <p:nvPr/>
          </p:nvSpPr>
          <p:spPr>
            <a:xfrm>
              <a:off x="7745857" y="1637192"/>
              <a:ext cx="95514" cy="211098"/>
            </a:xfrm>
            <a:custGeom>
              <a:avLst/>
              <a:gdLst/>
              <a:ahLst/>
              <a:cxnLst/>
              <a:rect l="l" t="t" r="r" b="b"/>
              <a:pathLst>
                <a:path w="3655" h="8078" extrusionOk="0">
                  <a:moveTo>
                    <a:pt x="1" y="0"/>
                  </a:moveTo>
                  <a:cubicBezTo>
                    <a:pt x="1010" y="68"/>
                    <a:pt x="1808" y="904"/>
                    <a:pt x="1799" y="1924"/>
                  </a:cubicBezTo>
                  <a:lnTo>
                    <a:pt x="1799" y="3183"/>
                  </a:lnTo>
                  <a:cubicBezTo>
                    <a:pt x="1799" y="3327"/>
                    <a:pt x="1703" y="3453"/>
                    <a:pt x="1558" y="3481"/>
                  </a:cubicBezTo>
                  <a:cubicBezTo>
                    <a:pt x="1308" y="3529"/>
                    <a:pt x="1135" y="3751"/>
                    <a:pt x="1135" y="4001"/>
                  </a:cubicBezTo>
                  <a:lnTo>
                    <a:pt x="1135" y="4241"/>
                  </a:lnTo>
                  <a:cubicBezTo>
                    <a:pt x="1135" y="4520"/>
                    <a:pt x="1337" y="4751"/>
                    <a:pt x="1616" y="4780"/>
                  </a:cubicBezTo>
                  <a:cubicBezTo>
                    <a:pt x="1953" y="4818"/>
                    <a:pt x="2203" y="5097"/>
                    <a:pt x="2203" y="5433"/>
                  </a:cubicBezTo>
                  <a:lnTo>
                    <a:pt x="2203" y="5847"/>
                  </a:lnTo>
                  <a:cubicBezTo>
                    <a:pt x="2203" y="7059"/>
                    <a:pt x="1222" y="8059"/>
                    <a:pt x="10" y="8078"/>
                  </a:cubicBezTo>
                  <a:lnTo>
                    <a:pt x="1424" y="8078"/>
                  </a:lnTo>
                  <a:cubicBezTo>
                    <a:pt x="2655" y="8078"/>
                    <a:pt x="3655" y="7078"/>
                    <a:pt x="3655" y="5847"/>
                  </a:cubicBezTo>
                  <a:lnTo>
                    <a:pt x="3655" y="5433"/>
                  </a:lnTo>
                  <a:cubicBezTo>
                    <a:pt x="3655" y="5097"/>
                    <a:pt x="3405" y="4808"/>
                    <a:pt x="3068" y="4780"/>
                  </a:cubicBezTo>
                  <a:cubicBezTo>
                    <a:pt x="2789" y="4751"/>
                    <a:pt x="2587" y="4520"/>
                    <a:pt x="2587" y="4241"/>
                  </a:cubicBezTo>
                  <a:lnTo>
                    <a:pt x="2587" y="4010"/>
                  </a:lnTo>
                  <a:cubicBezTo>
                    <a:pt x="2587" y="3751"/>
                    <a:pt x="2760" y="3529"/>
                    <a:pt x="3010" y="3481"/>
                  </a:cubicBezTo>
                  <a:cubicBezTo>
                    <a:pt x="3155" y="3453"/>
                    <a:pt x="3251" y="3327"/>
                    <a:pt x="3251" y="3183"/>
                  </a:cubicBezTo>
                  <a:lnTo>
                    <a:pt x="3251" y="1924"/>
                  </a:lnTo>
                  <a:cubicBezTo>
                    <a:pt x="3251" y="866"/>
                    <a:pt x="2395" y="0"/>
                    <a:pt x="132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8" name="Google Shape;23998;p82"/>
            <p:cNvSpPr/>
            <p:nvPr/>
          </p:nvSpPr>
          <p:spPr>
            <a:xfrm>
              <a:off x="7750143" y="1792210"/>
              <a:ext cx="29634" cy="69669"/>
            </a:xfrm>
            <a:custGeom>
              <a:avLst/>
              <a:gdLst/>
              <a:ahLst/>
              <a:cxnLst/>
              <a:rect l="l" t="t" r="r" b="b"/>
              <a:pathLst>
                <a:path w="1134" h="2666" extrusionOk="0">
                  <a:moveTo>
                    <a:pt x="101" y="0"/>
                  </a:moveTo>
                  <a:cubicBezTo>
                    <a:pt x="41" y="0"/>
                    <a:pt x="1" y="54"/>
                    <a:pt x="10" y="117"/>
                  </a:cubicBezTo>
                  <a:lnTo>
                    <a:pt x="154" y="2559"/>
                  </a:lnTo>
                  <a:cubicBezTo>
                    <a:pt x="154" y="2617"/>
                    <a:pt x="202" y="2665"/>
                    <a:pt x="260" y="2665"/>
                  </a:cubicBezTo>
                  <a:lnTo>
                    <a:pt x="875" y="2665"/>
                  </a:lnTo>
                  <a:cubicBezTo>
                    <a:pt x="933" y="2665"/>
                    <a:pt x="981" y="2617"/>
                    <a:pt x="981" y="2559"/>
                  </a:cubicBezTo>
                  <a:lnTo>
                    <a:pt x="1125" y="117"/>
                  </a:lnTo>
                  <a:cubicBezTo>
                    <a:pt x="1134" y="54"/>
                    <a:pt x="1085" y="0"/>
                    <a:pt x="1032" y="0"/>
                  </a:cubicBezTo>
                  <a:cubicBezTo>
                    <a:pt x="1028" y="0"/>
                    <a:pt x="1024" y="1"/>
                    <a:pt x="1019" y="1"/>
                  </a:cubicBezTo>
                  <a:lnTo>
                    <a:pt x="115" y="1"/>
                  </a:lnTo>
                  <a:cubicBezTo>
                    <a:pt x="110" y="1"/>
                    <a:pt x="106" y="0"/>
                    <a:pt x="101"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3999" name="Google Shape;23999;p82"/>
            <p:cNvSpPr/>
            <p:nvPr/>
          </p:nvSpPr>
          <p:spPr>
            <a:xfrm>
              <a:off x="7766214" y="1504256"/>
              <a:ext cx="23389" cy="11080"/>
            </a:xfrm>
            <a:custGeom>
              <a:avLst/>
              <a:gdLst/>
              <a:ahLst/>
              <a:cxnLst/>
              <a:rect l="l" t="t" r="r" b="b"/>
              <a:pathLst>
                <a:path w="895" h="424" extrusionOk="0">
                  <a:moveTo>
                    <a:pt x="270" y="0"/>
                  </a:moveTo>
                  <a:cubicBezTo>
                    <a:pt x="0" y="0"/>
                    <a:pt x="0" y="424"/>
                    <a:pt x="270" y="424"/>
                  </a:cubicBezTo>
                  <a:lnTo>
                    <a:pt x="616" y="424"/>
                  </a:lnTo>
                  <a:cubicBezTo>
                    <a:pt x="895" y="424"/>
                    <a:pt x="895" y="0"/>
                    <a:pt x="616"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0" name="Google Shape;24000;p82"/>
            <p:cNvSpPr/>
            <p:nvPr/>
          </p:nvSpPr>
          <p:spPr>
            <a:xfrm>
              <a:off x="7741075" y="1503995"/>
              <a:ext cx="22657" cy="11080"/>
            </a:xfrm>
            <a:custGeom>
              <a:avLst/>
              <a:gdLst/>
              <a:ahLst/>
              <a:cxnLst/>
              <a:rect l="l" t="t" r="r" b="b"/>
              <a:pathLst>
                <a:path w="867" h="424" extrusionOk="0">
                  <a:moveTo>
                    <a:pt x="280" y="1"/>
                  </a:moveTo>
                  <a:cubicBezTo>
                    <a:pt x="1" y="1"/>
                    <a:pt x="1" y="424"/>
                    <a:pt x="280" y="424"/>
                  </a:cubicBezTo>
                  <a:lnTo>
                    <a:pt x="587" y="424"/>
                  </a:lnTo>
                  <a:cubicBezTo>
                    <a:pt x="866" y="424"/>
                    <a:pt x="866" y="1"/>
                    <a:pt x="587"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1" name="Google Shape;24001;p82"/>
            <p:cNvSpPr/>
            <p:nvPr/>
          </p:nvSpPr>
          <p:spPr>
            <a:xfrm>
              <a:off x="7765953" y="1529134"/>
              <a:ext cx="27178" cy="10819"/>
            </a:xfrm>
            <a:custGeom>
              <a:avLst/>
              <a:gdLst/>
              <a:ahLst/>
              <a:cxnLst/>
              <a:rect l="l" t="t" r="r" b="b"/>
              <a:pathLst>
                <a:path w="1040" h="414" extrusionOk="0">
                  <a:moveTo>
                    <a:pt x="280" y="0"/>
                  </a:moveTo>
                  <a:cubicBezTo>
                    <a:pt x="1" y="0"/>
                    <a:pt x="1" y="414"/>
                    <a:pt x="280" y="414"/>
                  </a:cubicBezTo>
                  <a:lnTo>
                    <a:pt x="760" y="414"/>
                  </a:lnTo>
                  <a:cubicBezTo>
                    <a:pt x="1039" y="414"/>
                    <a:pt x="1039" y="0"/>
                    <a:pt x="760"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2" name="Google Shape;24002;p82"/>
            <p:cNvSpPr/>
            <p:nvPr/>
          </p:nvSpPr>
          <p:spPr>
            <a:xfrm>
              <a:off x="7737573" y="1528873"/>
              <a:ext cx="26159" cy="10845"/>
            </a:xfrm>
            <a:custGeom>
              <a:avLst/>
              <a:gdLst/>
              <a:ahLst/>
              <a:cxnLst/>
              <a:rect l="l" t="t" r="r" b="b"/>
              <a:pathLst>
                <a:path w="1001" h="415" extrusionOk="0">
                  <a:moveTo>
                    <a:pt x="269" y="1"/>
                  </a:moveTo>
                  <a:cubicBezTo>
                    <a:pt x="0" y="1"/>
                    <a:pt x="0" y="414"/>
                    <a:pt x="269" y="414"/>
                  </a:cubicBezTo>
                  <a:lnTo>
                    <a:pt x="721" y="414"/>
                  </a:lnTo>
                  <a:cubicBezTo>
                    <a:pt x="1000" y="414"/>
                    <a:pt x="1000" y="1"/>
                    <a:pt x="721"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3" name="Google Shape;24003;p82"/>
            <p:cNvSpPr/>
            <p:nvPr/>
          </p:nvSpPr>
          <p:spPr>
            <a:xfrm>
              <a:off x="7751632" y="1523594"/>
              <a:ext cx="26420" cy="186482"/>
            </a:xfrm>
            <a:custGeom>
              <a:avLst/>
              <a:gdLst/>
              <a:ahLst/>
              <a:cxnLst/>
              <a:rect l="l" t="t" r="r" b="b"/>
              <a:pathLst>
                <a:path w="1011" h="7136" extrusionOk="0">
                  <a:moveTo>
                    <a:pt x="251" y="1"/>
                  </a:moveTo>
                  <a:lnTo>
                    <a:pt x="10" y="6896"/>
                  </a:lnTo>
                  <a:cubicBezTo>
                    <a:pt x="1" y="7030"/>
                    <a:pt x="106" y="7136"/>
                    <a:pt x="241" y="7136"/>
                  </a:cubicBezTo>
                  <a:lnTo>
                    <a:pt x="780" y="7136"/>
                  </a:lnTo>
                  <a:cubicBezTo>
                    <a:pt x="905" y="7136"/>
                    <a:pt x="1010" y="7030"/>
                    <a:pt x="1010" y="6896"/>
                  </a:cubicBezTo>
                  <a:lnTo>
                    <a:pt x="770"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4" name="Google Shape;24004;p82"/>
            <p:cNvSpPr/>
            <p:nvPr/>
          </p:nvSpPr>
          <p:spPr>
            <a:xfrm>
              <a:off x="7764960" y="1523594"/>
              <a:ext cx="13092" cy="186482"/>
            </a:xfrm>
            <a:custGeom>
              <a:avLst/>
              <a:gdLst/>
              <a:ahLst/>
              <a:cxnLst/>
              <a:rect l="l" t="t" r="r" b="b"/>
              <a:pathLst>
                <a:path w="501" h="7136" extrusionOk="0">
                  <a:moveTo>
                    <a:pt x="0" y="1"/>
                  </a:moveTo>
                  <a:lnTo>
                    <a:pt x="0" y="7136"/>
                  </a:lnTo>
                  <a:lnTo>
                    <a:pt x="270" y="7136"/>
                  </a:lnTo>
                  <a:cubicBezTo>
                    <a:pt x="395" y="7136"/>
                    <a:pt x="500" y="7021"/>
                    <a:pt x="500" y="6896"/>
                  </a:cubicBezTo>
                  <a:lnTo>
                    <a:pt x="260" y="1"/>
                  </a:ln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5" name="Google Shape;24005;p82"/>
            <p:cNvSpPr/>
            <p:nvPr/>
          </p:nvSpPr>
          <p:spPr>
            <a:xfrm>
              <a:off x="7749881" y="1501251"/>
              <a:ext cx="30418" cy="41498"/>
            </a:xfrm>
            <a:custGeom>
              <a:avLst/>
              <a:gdLst/>
              <a:ahLst/>
              <a:cxnLst/>
              <a:rect l="l" t="t" r="r" b="b"/>
              <a:pathLst>
                <a:path w="1164" h="1588" extrusionOk="0">
                  <a:moveTo>
                    <a:pt x="279" y="0"/>
                  </a:moveTo>
                  <a:cubicBezTo>
                    <a:pt x="241" y="0"/>
                    <a:pt x="202" y="29"/>
                    <a:pt x="202" y="77"/>
                  </a:cubicBezTo>
                  <a:lnTo>
                    <a:pt x="10" y="1500"/>
                  </a:lnTo>
                  <a:cubicBezTo>
                    <a:pt x="0" y="1548"/>
                    <a:pt x="39" y="1587"/>
                    <a:pt x="87" y="1587"/>
                  </a:cubicBezTo>
                  <a:lnTo>
                    <a:pt x="1068" y="1587"/>
                  </a:lnTo>
                  <a:cubicBezTo>
                    <a:pt x="1072" y="1588"/>
                    <a:pt x="1076" y="1588"/>
                    <a:pt x="1080" y="1588"/>
                  </a:cubicBezTo>
                  <a:cubicBezTo>
                    <a:pt x="1124" y="1588"/>
                    <a:pt x="1163" y="1544"/>
                    <a:pt x="1154" y="1500"/>
                  </a:cubicBezTo>
                  <a:lnTo>
                    <a:pt x="962" y="77"/>
                  </a:lnTo>
                  <a:cubicBezTo>
                    <a:pt x="952" y="29"/>
                    <a:pt x="923" y="0"/>
                    <a:pt x="87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6" name="Google Shape;24006;p82"/>
            <p:cNvSpPr/>
            <p:nvPr/>
          </p:nvSpPr>
          <p:spPr>
            <a:xfrm>
              <a:off x="7718967" y="1737201"/>
              <a:ext cx="24904" cy="60444"/>
            </a:xfrm>
            <a:custGeom>
              <a:avLst/>
              <a:gdLst/>
              <a:ahLst/>
              <a:cxnLst/>
              <a:rect l="l" t="t" r="r" b="b"/>
              <a:pathLst>
                <a:path w="953" h="2313" extrusionOk="0">
                  <a:moveTo>
                    <a:pt x="741" y="1"/>
                  </a:moveTo>
                  <a:cubicBezTo>
                    <a:pt x="626" y="1"/>
                    <a:pt x="539" y="97"/>
                    <a:pt x="539" y="212"/>
                  </a:cubicBezTo>
                  <a:lnTo>
                    <a:pt x="539" y="635"/>
                  </a:lnTo>
                  <a:cubicBezTo>
                    <a:pt x="529" y="779"/>
                    <a:pt x="472" y="914"/>
                    <a:pt x="376" y="1020"/>
                  </a:cubicBezTo>
                  <a:cubicBezTo>
                    <a:pt x="78" y="1299"/>
                    <a:pt x="1" y="1731"/>
                    <a:pt x="174" y="2097"/>
                  </a:cubicBezTo>
                  <a:lnTo>
                    <a:pt x="222" y="2193"/>
                  </a:lnTo>
                  <a:cubicBezTo>
                    <a:pt x="264" y="2277"/>
                    <a:pt x="334" y="2312"/>
                    <a:pt x="404" y="2312"/>
                  </a:cubicBezTo>
                  <a:cubicBezTo>
                    <a:pt x="543" y="2312"/>
                    <a:pt x="680" y="2176"/>
                    <a:pt x="597" y="2010"/>
                  </a:cubicBezTo>
                  <a:lnTo>
                    <a:pt x="549" y="1914"/>
                  </a:lnTo>
                  <a:cubicBezTo>
                    <a:pt x="453" y="1712"/>
                    <a:pt x="501" y="1472"/>
                    <a:pt x="664" y="1318"/>
                  </a:cubicBezTo>
                  <a:cubicBezTo>
                    <a:pt x="847" y="1135"/>
                    <a:pt x="953" y="895"/>
                    <a:pt x="953" y="635"/>
                  </a:cubicBezTo>
                  <a:lnTo>
                    <a:pt x="953" y="202"/>
                  </a:lnTo>
                  <a:cubicBezTo>
                    <a:pt x="953" y="97"/>
                    <a:pt x="856" y="1"/>
                    <a:pt x="741"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7" name="Google Shape;24007;p82"/>
            <p:cNvSpPr/>
            <p:nvPr/>
          </p:nvSpPr>
          <p:spPr>
            <a:xfrm>
              <a:off x="7786075" y="1737201"/>
              <a:ext cx="24904" cy="60444"/>
            </a:xfrm>
            <a:custGeom>
              <a:avLst/>
              <a:gdLst/>
              <a:ahLst/>
              <a:cxnLst/>
              <a:rect l="l" t="t" r="r" b="b"/>
              <a:pathLst>
                <a:path w="953" h="2313" extrusionOk="0">
                  <a:moveTo>
                    <a:pt x="207" y="1"/>
                  </a:moveTo>
                  <a:cubicBezTo>
                    <a:pt x="103" y="1"/>
                    <a:pt x="0" y="68"/>
                    <a:pt x="0" y="202"/>
                  </a:cubicBezTo>
                  <a:lnTo>
                    <a:pt x="0" y="635"/>
                  </a:lnTo>
                  <a:cubicBezTo>
                    <a:pt x="0" y="895"/>
                    <a:pt x="106" y="1135"/>
                    <a:pt x="289" y="1318"/>
                  </a:cubicBezTo>
                  <a:cubicBezTo>
                    <a:pt x="452" y="1472"/>
                    <a:pt x="500" y="1712"/>
                    <a:pt x="404" y="1914"/>
                  </a:cubicBezTo>
                  <a:lnTo>
                    <a:pt x="356" y="2010"/>
                  </a:lnTo>
                  <a:cubicBezTo>
                    <a:pt x="273" y="2176"/>
                    <a:pt x="410" y="2312"/>
                    <a:pt x="548" y="2312"/>
                  </a:cubicBezTo>
                  <a:cubicBezTo>
                    <a:pt x="618" y="2312"/>
                    <a:pt x="689" y="2277"/>
                    <a:pt x="731" y="2193"/>
                  </a:cubicBezTo>
                  <a:lnTo>
                    <a:pt x="779" y="2097"/>
                  </a:lnTo>
                  <a:cubicBezTo>
                    <a:pt x="952" y="1731"/>
                    <a:pt x="866" y="1299"/>
                    <a:pt x="577" y="1020"/>
                  </a:cubicBezTo>
                  <a:cubicBezTo>
                    <a:pt x="471" y="924"/>
                    <a:pt x="414" y="789"/>
                    <a:pt x="414" y="645"/>
                  </a:cubicBezTo>
                  <a:lnTo>
                    <a:pt x="414" y="202"/>
                  </a:lnTo>
                  <a:cubicBezTo>
                    <a:pt x="414" y="68"/>
                    <a:pt x="310" y="1"/>
                    <a:pt x="207" y="1"/>
                  </a:cubicBezTo>
                  <a:close/>
                </a:path>
              </a:pathLst>
            </a:custGeom>
            <a:solidFill>
              <a:srgbClr val="B9C7D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8" name="Google Shape;24008;p82"/>
            <p:cNvSpPr/>
            <p:nvPr/>
          </p:nvSpPr>
          <p:spPr>
            <a:xfrm>
              <a:off x="7764960" y="1792210"/>
              <a:ext cx="14608" cy="69669"/>
            </a:xfrm>
            <a:custGeom>
              <a:avLst/>
              <a:gdLst/>
              <a:ahLst/>
              <a:cxnLst/>
              <a:rect l="l" t="t" r="r" b="b"/>
              <a:pathLst>
                <a:path w="559" h="2666" extrusionOk="0">
                  <a:moveTo>
                    <a:pt x="465" y="0"/>
                  </a:moveTo>
                  <a:cubicBezTo>
                    <a:pt x="461" y="0"/>
                    <a:pt x="457" y="1"/>
                    <a:pt x="452" y="1"/>
                  </a:cubicBezTo>
                  <a:lnTo>
                    <a:pt x="0" y="1"/>
                  </a:lnTo>
                  <a:lnTo>
                    <a:pt x="0" y="2665"/>
                  </a:lnTo>
                  <a:lnTo>
                    <a:pt x="308" y="2665"/>
                  </a:lnTo>
                  <a:cubicBezTo>
                    <a:pt x="366" y="2665"/>
                    <a:pt x="414" y="2617"/>
                    <a:pt x="414" y="2559"/>
                  </a:cubicBezTo>
                  <a:lnTo>
                    <a:pt x="558" y="117"/>
                  </a:lnTo>
                  <a:cubicBezTo>
                    <a:pt x="558" y="54"/>
                    <a:pt x="517" y="0"/>
                    <a:pt x="465"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09" name="Google Shape;24009;p82"/>
            <p:cNvSpPr/>
            <p:nvPr/>
          </p:nvSpPr>
          <p:spPr>
            <a:xfrm>
              <a:off x="7751397" y="1814109"/>
              <a:ext cx="27152" cy="11080"/>
            </a:xfrm>
            <a:custGeom>
              <a:avLst/>
              <a:gdLst/>
              <a:ahLst/>
              <a:cxnLst/>
              <a:rect l="l" t="t" r="r" b="b"/>
              <a:pathLst>
                <a:path w="1039" h="424" extrusionOk="0">
                  <a:moveTo>
                    <a:pt x="0" y="0"/>
                  </a:moveTo>
                  <a:lnTo>
                    <a:pt x="29" y="423"/>
                  </a:lnTo>
                  <a:lnTo>
                    <a:pt x="1010" y="423"/>
                  </a:lnTo>
                  <a:lnTo>
                    <a:pt x="1039"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0" name="Google Shape;24010;p82"/>
            <p:cNvSpPr/>
            <p:nvPr/>
          </p:nvSpPr>
          <p:spPr>
            <a:xfrm>
              <a:off x="7764960" y="1814109"/>
              <a:ext cx="13589" cy="11080"/>
            </a:xfrm>
            <a:custGeom>
              <a:avLst/>
              <a:gdLst/>
              <a:ahLst/>
              <a:cxnLst/>
              <a:rect l="l" t="t" r="r" b="b"/>
              <a:pathLst>
                <a:path w="520" h="424" extrusionOk="0">
                  <a:moveTo>
                    <a:pt x="0" y="0"/>
                  </a:moveTo>
                  <a:lnTo>
                    <a:pt x="0" y="423"/>
                  </a:lnTo>
                  <a:lnTo>
                    <a:pt x="491" y="423"/>
                  </a:lnTo>
                  <a:lnTo>
                    <a:pt x="520" y="0"/>
                  </a:ln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1" name="Google Shape;24011;p82"/>
            <p:cNvSpPr/>
            <p:nvPr/>
          </p:nvSpPr>
          <p:spPr>
            <a:xfrm>
              <a:off x="7764960" y="1501251"/>
              <a:ext cx="15105" cy="41472"/>
            </a:xfrm>
            <a:custGeom>
              <a:avLst/>
              <a:gdLst/>
              <a:ahLst/>
              <a:cxnLst/>
              <a:rect l="l" t="t" r="r" b="b"/>
              <a:pathLst>
                <a:path w="578" h="1587" extrusionOk="0">
                  <a:moveTo>
                    <a:pt x="0" y="0"/>
                  </a:moveTo>
                  <a:lnTo>
                    <a:pt x="0" y="1587"/>
                  </a:lnTo>
                  <a:lnTo>
                    <a:pt x="491" y="1587"/>
                  </a:lnTo>
                  <a:cubicBezTo>
                    <a:pt x="539" y="1587"/>
                    <a:pt x="577" y="1548"/>
                    <a:pt x="568" y="1500"/>
                  </a:cubicBezTo>
                  <a:lnTo>
                    <a:pt x="375" y="77"/>
                  </a:lnTo>
                  <a:cubicBezTo>
                    <a:pt x="375" y="29"/>
                    <a:pt x="337" y="0"/>
                    <a:pt x="298" y="0"/>
                  </a:cubicBezTo>
                  <a:close/>
                </a:path>
              </a:pathLst>
            </a:custGeom>
            <a:solidFill>
              <a:srgbClr val="CA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12" name="Google Shape;24012;p82"/>
          <p:cNvGrpSpPr/>
          <p:nvPr/>
        </p:nvGrpSpPr>
        <p:grpSpPr>
          <a:xfrm>
            <a:off x="10866906" y="2001668"/>
            <a:ext cx="201081" cy="480837"/>
            <a:chOff x="8150179" y="1501251"/>
            <a:chExt cx="150811" cy="360628"/>
          </a:xfrm>
        </p:grpSpPr>
        <p:sp>
          <p:nvSpPr>
            <p:cNvPr id="24013" name="Google Shape;24013;p82"/>
            <p:cNvSpPr/>
            <p:nvPr/>
          </p:nvSpPr>
          <p:spPr>
            <a:xfrm>
              <a:off x="8150179" y="1656034"/>
              <a:ext cx="150549" cy="205846"/>
            </a:xfrm>
            <a:custGeom>
              <a:avLst/>
              <a:gdLst/>
              <a:ahLst/>
              <a:cxnLst/>
              <a:rect l="l" t="t" r="r" b="b"/>
              <a:pathLst>
                <a:path w="5761" h="7877" extrusionOk="0">
                  <a:moveTo>
                    <a:pt x="2886" y="1"/>
                  </a:moveTo>
                  <a:cubicBezTo>
                    <a:pt x="2799" y="1"/>
                    <a:pt x="2626" y="1"/>
                    <a:pt x="2549" y="10"/>
                  </a:cubicBezTo>
                  <a:cubicBezTo>
                    <a:pt x="1520" y="87"/>
                    <a:pt x="722" y="626"/>
                    <a:pt x="722" y="1693"/>
                  </a:cubicBezTo>
                  <a:cubicBezTo>
                    <a:pt x="722" y="1962"/>
                    <a:pt x="770" y="2241"/>
                    <a:pt x="885" y="2491"/>
                  </a:cubicBezTo>
                  <a:cubicBezTo>
                    <a:pt x="1058" y="2933"/>
                    <a:pt x="982" y="3433"/>
                    <a:pt x="674" y="3789"/>
                  </a:cubicBezTo>
                  <a:cubicBezTo>
                    <a:pt x="241" y="4299"/>
                    <a:pt x="1" y="4943"/>
                    <a:pt x="1" y="5607"/>
                  </a:cubicBezTo>
                  <a:cubicBezTo>
                    <a:pt x="1" y="7068"/>
                    <a:pt x="1116" y="7790"/>
                    <a:pt x="2549" y="7866"/>
                  </a:cubicBezTo>
                  <a:cubicBezTo>
                    <a:pt x="2626" y="7866"/>
                    <a:pt x="2799" y="7876"/>
                    <a:pt x="2886" y="7876"/>
                  </a:cubicBezTo>
                  <a:cubicBezTo>
                    <a:pt x="2962" y="7876"/>
                    <a:pt x="3136" y="7876"/>
                    <a:pt x="3222" y="7866"/>
                  </a:cubicBezTo>
                  <a:cubicBezTo>
                    <a:pt x="4645" y="7790"/>
                    <a:pt x="5761" y="7068"/>
                    <a:pt x="5761" y="5607"/>
                  </a:cubicBezTo>
                  <a:cubicBezTo>
                    <a:pt x="5761" y="4943"/>
                    <a:pt x="5530" y="4299"/>
                    <a:pt x="5097" y="3789"/>
                  </a:cubicBezTo>
                  <a:cubicBezTo>
                    <a:pt x="4780" y="3433"/>
                    <a:pt x="4703" y="2933"/>
                    <a:pt x="4886" y="2491"/>
                  </a:cubicBezTo>
                  <a:cubicBezTo>
                    <a:pt x="4991" y="2241"/>
                    <a:pt x="5049" y="1962"/>
                    <a:pt x="5049" y="1693"/>
                  </a:cubicBezTo>
                  <a:cubicBezTo>
                    <a:pt x="5049" y="626"/>
                    <a:pt x="4251" y="87"/>
                    <a:pt x="3222" y="10"/>
                  </a:cubicBezTo>
                  <a:cubicBezTo>
                    <a:pt x="3136" y="10"/>
                    <a:pt x="2972" y="1"/>
                    <a:pt x="2886" y="1"/>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4" name="Google Shape;24014;p82"/>
            <p:cNvSpPr/>
            <p:nvPr/>
          </p:nvSpPr>
          <p:spPr>
            <a:xfrm>
              <a:off x="8206468" y="1656034"/>
              <a:ext cx="94521" cy="205846"/>
            </a:xfrm>
            <a:custGeom>
              <a:avLst/>
              <a:gdLst/>
              <a:ahLst/>
              <a:cxnLst/>
              <a:rect l="l" t="t" r="r" b="b"/>
              <a:pathLst>
                <a:path w="3617" h="7877" extrusionOk="0">
                  <a:moveTo>
                    <a:pt x="732" y="1"/>
                  </a:moveTo>
                  <a:cubicBezTo>
                    <a:pt x="645" y="1"/>
                    <a:pt x="472" y="1"/>
                    <a:pt x="395" y="10"/>
                  </a:cubicBezTo>
                  <a:cubicBezTo>
                    <a:pt x="308" y="20"/>
                    <a:pt x="231" y="29"/>
                    <a:pt x="155" y="39"/>
                  </a:cubicBezTo>
                  <a:cubicBezTo>
                    <a:pt x="991" y="77"/>
                    <a:pt x="2135" y="327"/>
                    <a:pt x="2135" y="1049"/>
                  </a:cubicBezTo>
                  <a:cubicBezTo>
                    <a:pt x="2145" y="2010"/>
                    <a:pt x="1645" y="1962"/>
                    <a:pt x="1280" y="2491"/>
                  </a:cubicBezTo>
                  <a:cubicBezTo>
                    <a:pt x="1010" y="2885"/>
                    <a:pt x="1183" y="3433"/>
                    <a:pt x="1491" y="3789"/>
                  </a:cubicBezTo>
                  <a:cubicBezTo>
                    <a:pt x="1924" y="4299"/>
                    <a:pt x="2155" y="4943"/>
                    <a:pt x="2155" y="5607"/>
                  </a:cubicBezTo>
                  <a:cubicBezTo>
                    <a:pt x="2155" y="6934"/>
                    <a:pt x="1241" y="7655"/>
                    <a:pt x="1" y="7828"/>
                  </a:cubicBezTo>
                  <a:cubicBezTo>
                    <a:pt x="135" y="7847"/>
                    <a:pt x="260" y="7857"/>
                    <a:pt x="395" y="7866"/>
                  </a:cubicBezTo>
                  <a:cubicBezTo>
                    <a:pt x="481" y="7866"/>
                    <a:pt x="645" y="7876"/>
                    <a:pt x="732" y="7876"/>
                  </a:cubicBezTo>
                  <a:cubicBezTo>
                    <a:pt x="818" y="7876"/>
                    <a:pt x="982" y="7876"/>
                    <a:pt x="1068" y="7866"/>
                  </a:cubicBezTo>
                  <a:cubicBezTo>
                    <a:pt x="2491" y="7790"/>
                    <a:pt x="3616" y="7068"/>
                    <a:pt x="3616" y="5607"/>
                  </a:cubicBezTo>
                  <a:cubicBezTo>
                    <a:pt x="3616" y="4943"/>
                    <a:pt x="3376" y="4299"/>
                    <a:pt x="2943" y="3789"/>
                  </a:cubicBezTo>
                  <a:cubicBezTo>
                    <a:pt x="2626" y="3433"/>
                    <a:pt x="2549" y="2933"/>
                    <a:pt x="2732" y="2491"/>
                  </a:cubicBezTo>
                  <a:cubicBezTo>
                    <a:pt x="2837" y="2241"/>
                    <a:pt x="2895" y="1962"/>
                    <a:pt x="2895" y="1693"/>
                  </a:cubicBezTo>
                  <a:cubicBezTo>
                    <a:pt x="2895" y="626"/>
                    <a:pt x="2097" y="87"/>
                    <a:pt x="1068" y="10"/>
                  </a:cubicBezTo>
                  <a:cubicBezTo>
                    <a:pt x="982" y="10"/>
                    <a:pt x="818" y="1"/>
                    <a:pt x="732" y="1"/>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5" name="Google Shape;24015;p82"/>
            <p:cNvSpPr/>
            <p:nvPr/>
          </p:nvSpPr>
          <p:spPr>
            <a:xfrm>
              <a:off x="8209996" y="1513559"/>
              <a:ext cx="30941" cy="168894"/>
            </a:xfrm>
            <a:custGeom>
              <a:avLst/>
              <a:gdLst/>
              <a:ahLst/>
              <a:cxnLst/>
              <a:rect l="l" t="t" r="r" b="b"/>
              <a:pathLst>
                <a:path w="1184" h="6463" extrusionOk="0">
                  <a:moveTo>
                    <a:pt x="250" y="0"/>
                  </a:moveTo>
                  <a:lnTo>
                    <a:pt x="10" y="6347"/>
                  </a:lnTo>
                  <a:cubicBezTo>
                    <a:pt x="0" y="6414"/>
                    <a:pt x="58" y="6462"/>
                    <a:pt x="116" y="6462"/>
                  </a:cubicBezTo>
                  <a:lnTo>
                    <a:pt x="1068" y="6462"/>
                  </a:lnTo>
                  <a:cubicBezTo>
                    <a:pt x="1135" y="6462"/>
                    <a:pt x="1183" y="6405"/>
                    <a:pt x="1173" y="6347"/>
                  </a:cubicBezTo>
                  <a:lnTo>
                    <a:pt x="933" y="0"/>
                  </a:ln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6" name="Google Shape;24016;p82"/>
            <p:cNvSpPr/>
            <p:nvPr/>
          </p:nvSpPr>
          <p:spPr>
            <a:xfrm>
              <a:off x="8198419" y="1702785"/>
              <a:ext cx="54329" cy="54303"/>
            </a:xfrm>
            <a:custGeom>
              <a:avLst/>
              <a:gdLst/>
              <a:ahLst/>
              <a:cxnLst/>
              <a:rect l="l" t="t" r="r" b="b"/>
              <a:pathLst>
                <a:path w="2079" h="2078" extrusionOk="0">
                  <a:moveTo>
                    <a:pt x="1040" y="0"/>
                  </a:moveTo>
                  <a:cubicBezTo>
                    <a:pt x="463" y="0"/>
                    <a:pt x="1" y="471"/>
                    <a:pt x="1" y="1039"/>
                  </a:cubicBezTo>
                  <a:cubicBezTo>
                    <a:pt x="1" y="1616"/>
                    <a:pt x="463" y="2077"/>
                    <a:pt x="1040" y="2077"/>
                  </a:cubicBezTo>
                  <a:cubicBezTo>
                    <a:pt x="1607" y="2077"/>
                    <a:pt x="2078" y="1616"/>
                    <a:pt x="2078" y="1039"/>
                  </a:cubicBezTo>
                  <a:cubicBezTo>
                    <a:pt x="2078" y="471"/>
                    <a:pt x="1607" y="0"/>
                    <a:pt x="1040" y="0"/>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7" name="Google Shape;24017;p82"/>
            <p:cNvSpPr/>
            <p:nvPr/>
          </p:nvSpPr>
          <p:spPr>
            <a:xfrm>
              <a:off x="8189639" y="1809327"/>
              <a:ext cx="71629" cy="21141"/>
            </a:xfrm>
            <a:custGeom>
              <a:avLst/>
              <a:gdLst/>
              <a:ahLst/>
              <a:cxnLst/>
              <a:rect l="l" t="t" r="r" b="b"/>
              <a:pathLst>
                <a:path w="2741" h="809" extrusionOk="0">
                  <a:moveTo>
                    <a:pt x="106" y="0"/>
                  </a:moveTo>
                  <a:cubicBezTo>
                    <a:pt x="48" y="0"/>
                    <a:pt x="0" y="48"/>
                    <a:pt x="0" y="106"/>
                  </a:cubicBezTo>
                  <a:lnTo>
                    <a:pt x="0" y="702"/>
                  </a:lnTo>
                  <a:cubicBezTo>
                    <a:pt x="0" y="760"/>
                    <a:pt x="48" y="808"/>
                    <a:pt x="106" y="808"/>
                  </a:cubicBezTo>
                  <a:lnTo>
                    <a:pt x="2635" y="808"/>
                  </a:lnTo>
                  <a:cubicBezTo>
                    <a:pt x="2693" y="808"/>
                    <a:pt x="2741" y="760"/>
                    <a:pt x="2741" y="702"/>
                  </a:cubicBezTo>
                  <a:lnTo>
                    <a:pt x="2741" y="106"/>
                  </a:lnTo>
                  <a:cubicBezTo>
                    <a:pt x="2741" y="48"/>
                    <a:pt x="2693" y="0"/>
                    <a:pt x="2635" y="0"/>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8" name="Google Shape;24018;p82"/>
            <p:cNvSpPr/>
            <p:nvPr/>
          </p:nvSpPr>
          <p:spPr>
            <a:xfrm>
              <a:off x="8189639" y="1817114"/>
              <a:ext cx="71629" cy="13354"/>
            </a:xfrm>
            <a:custGeom>
              <a:avLst/>
              <a:gdLst/>
              <a:ahLst/>
              <a:cxnLst/>
              <a:rect l="l" t="t" r="r" b="b"/>
              <a:pathLst>
                <a:path w="2741" h="511" extrusionOk="0">
                  <a:moveTo>
                    <a:pt x="0" y="0"/>
                  </a:moveTo>
                  <a:lnTo>
                    <a:pt x="0" y="404"/>
                  </a:lnTo>
                  <a:cubicBezTo>
                    <a:pt x="0" y="462"/>
                    <a:pt x="48" y="510"/>
                    <a:pt x="106" y="510"/>
                  </a:cubicBezTo>
                  <a:lnTo>
                    <a:pt x="2635" y="510"/>
                  </a:lnTo>
                  <a:cubicBezTo>
                    <a:pt x="2693" y="510"/>
                    <a:pt x="2741" y="462"/>
                    <a:pt x="2741" y="404"/>
                  </a:cubicBezTo>
                  <a:lnTo>
                    <a:pt x="2741" y="10"/>
                  </a:lnTo>
                  <a:cubicBezTo>
                    <a:pt x="2741" y="58"/>
                    <a:pt x="2693" y="106"/>
                    <a:pt x="2635" y="106"/>
                  </a:cubicBezTo>
                  <a:lnTo>
                    <a:pt x="106" y="106"/>
                  </a:lnTo>
                  <a:cubicBezTo>
                    <a:pt x="48" y="106"/>
                    <a:pt x="0" y="58"/>
                    <a:pt x="0" y="0"/>
                  </a:cubicBez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19" name="Google Shape;24019;p82"/>
            <p:cNvSpPr/>
            <p:nvPr/>
          </p:nvSpPr>
          <p:spPr>
            <a:xfrm>
              <a:off x="8225571" y="1513559"/>
              <a:ext cx="15366" cy="168894"/>
            </a:xfrm>
            <a:custGeom>
              <a:avLst/>
              <a:gdLst/>
              <a:ahLst/>
              <a:cxnLst/>
              <a:rect l="l" t="t" r="r" b="b"/>
              <a:pathLst>
                <a:path w="588" h="6463" extrusionOk="0">
                  <a:moveTo>
                    <a:pt x="1" y="0"/>
                  </a:moveTo>
                  <a:lnTo>
                    <a:pt x="1" y="10"/>
                  </a:lnTo>
                  <a:lnTo>
                    <a:pt x="1" y="6462"/>
                  </a:lnTo>
                  <a:lnTo>
                    <a:pt x="472" y="6462"/>
                  </a:lnTo>
                  <a:cubicBezTo>
                    <a:pt x="539" y="6462"/>
                    <a:pt x="587" y="6414"/>
                    <a:pt x="587" y="6347"/>
                  </a:cubicBezTo>
                  <a:lnTo>
                    <a:pt x="347" y="0"/>
                  </a:lnTo>
                  <a:close/>
                </a:path>
              </a:pathLst>
            </a:custGeom>
            <a:solidFill>
              <a:srgbClr val="C1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0" name="Google Shape;24020;p82"/>
            <p:cNvSpPr/>
            <p:nvPr/>
          </p:nvSpPr>
          <p:spPr>
            <a:xfrm>
              <a:off x="8204456" y="1501251"/>
              <a:ext cx="41995" cy="50018"/>
            </a:xfrm>
            <a:custGeom>
              <a:avLst/>
              <a:gdLst/>
              <a:ahLst/>
              <a:cxnLst/>
              <a:rect l="l" t="t" r="r" b="b"/>
              <a:pathLst>
                <a:path w="1607" h="1914" extrusionOk="0">
                  <a:moveTo>
                    <a:pt x="193" y="0"/>
                  </a:moveTo>
                  <a:cubicBezTo>
                    <a:pt x="87" y="0"/>
                    <a:pt x="1" y="96"/>
                    <a:pt x="10" y="202"/>
                  </a:cubicBezTo>
                  <a:lnTo>
                    <a:pt x="155" y="1741"/>
                  </a:lnTo>
                  <a:cubicBezTo>
                    <a:pt x="164" y="1837"/>
                    <a:pt x="241" y="1914"/>
                    <a:pt x="337" y="1914"/>
                  </a:cubicBezTo>
                  <a:lnTo>
                    <a:pt x="1280" y="1914"/>
                  </a:lnTo>
                  <a:cubicBezTo>
                    <a:pt x="1376" y="1914"/>
                    <a:pt x="1453" y="1837"/>
                    <a:pt x="1462" y="1741"/>
                  </a:cubicBezTo>
                  <a:lnTo>
                    <a:pt x="1597" y="202"/>
                  </a:lnTo>
                  <a:cubicBezTo>
                    <a:pt x="1607" y="96"/>
                    <a:pt x="1520" y="0"/>
                    <a:pt x="1414" y="0"/>
                  </a:cubicBez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1" name="Google Shape;24021;p82"/>
            <p:cNvSpPr/>
            <p:nvPr/>
          </p:nvSpPr>
          <p:spPr>
            <a:xfrm>
              <a:off x="8225571" y="1501251"/>
              <a:ext cx="20880" cy="50018"/>
            </a:xfrm>
            <a:custGeom>
              <a:avLst/>
              <a:gdLst/>
              <a:ahLst/>
              <a:cxnLst/>
              <a:rect l="l" t="t" r="r" b="b"/>
              <a:pathLst>
                <a:path w="799" h="1914" extrusionOk="0">
                  <a:moveTo>
                    <a:pt x="1" y="0"/>
                  </a:moveTo>
                  <a:lnTo>
                    <a:pt x="1" y="1914"/>
                  </a:lnTo>
                  <a:lnTo>
                    <a:pt x="472" y="1914"/>
                  </a:lnTo>
                  <a:cubicBezTo>
                    <a:pt x="568" y="1914"/>
                    <a:pt x="645" y="1837"/>
                    <a:pt x="654" y="1741"/>
                  </a:cubicBezTo>
                  <a:lnTo>
                    <a:pt x="789" y="202"/>
                  </a:lnTo>
                  <a:cubicBezTo>
                    <a:pt x="799" y="96"/>
                    <a:pt x="712" y="0"/>
                    <a:pt x="606" y="0"/>
                  </a:cubicBezTo>
                  <a:close/>
                </a:path>
              </a:pathLst>
            </a:custGeom>
            <a:solidFill>
              <a:srgbClr val="A5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022" name="Google Shape;24022;p82"/>
          <p:cNvSpPr/>
          <p:nvPr/>
        </p:nvSpPr>
        <p:spPr>
          <a:xfrm>
            <a:off x="6597447" y="3875926"/>
            <a:ext cx="43659" cy="21185"/>
          </a:xfrm>
          <a:custGeom>
            <a:avLst/>
            <a:gdLst/>
            <a:ahLst/>
            <a:cxnLst/>
            <a:rect l="l" t="t" r="r" b="b"/>
            <a:pathLst>
              <a:path w="1253" h="608" extrusionOk="0">
                <a:moveTo>
                  <a:pt x="295" y="1"/>
                </a:moveTo>
                <a:cubicBezTo>
                  <a:pt x="75" y="1"/>
                  <a:pt x="0" y="336"/>
                  <a:pt x="237" y="415"/>
                </a:cubicBezTo>
                <a:lnTo>
                  <a:pt x="891" y="597"/>
                </a:lnTo>
                <a:cubicBezTo>
                  <a:pt x="915" y="604"/>
                  <a:pt x="937" y="607"/>
                  <a:pt x="958" y="607"/>
                </a:cubicBezTo>
                <a:cubicBezTo>
                  <a:pt x="1178" y="607"/>
                  <a:pt x="1253" y="272"/>
                  <a:pt x="1016" y="193"/>
                </a:cubicBezTo>
                <a:lnTo>
                  <a:pt x="362" y="11"/>
                </a:lnTo>
                <a:cubicBezTo>
                  <a:pt x="338" y="4"/>
                  <a:pt x="316" y="1"/>
                  <a:pt x="295" y="1"/>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023" name="Google Shape;24023;p82"/>
          <p:cNvGrpSpPr/>
          <p:nvPr/>
        </p:nvGrpSpPr>
        <p:grpSpPr>
          <a:xfrm>
            <a:off x="6503824" y="3870595"/>
            <a:ext cx="226865" cy="480839"/>
            <a:chOff x="4877867" y="2902946"/>
            <a:chExt cx="170149" cy="360629"/>
          </a:xfrm>
        </p:grpSpPr>
        <p:sp>
          <p:nvSpPr>
            <p:cNvPr id="24024" name="Google Shape;24024;p82"/>
            <p:cNvSpPr/>
            <p:nvPr/>
          </p:nvSpPr>
          <p:spPr>
            <a:xfrm>
              <a:off x="4942780" y="2925315"/>
              <a:ext cx="32692" cy="15915"/>
            </a:xfrm>
            <a:custGeom>
              <a:avLst/>
              <a:gdLst/>
              <a:ahLst/>
              <a:cxnLst/>
              <a:rect l="l" t="t" r="r" b="b"/>
              <a:pathLst>
                <a:path w="1251" h="609" extrusionOk="0">
                  <a:moveTo>
                    <a:pt x="297" y="0"/>
                  </a:moveTo>
                  <a:cubicBezTo>
                    <a:pt x="77" y="0"/>
                    <a:pt x="1" y="343"/>
                    <a:pt x="238" y="414"/>
                  </a:cubicBezTo>
                  <a:lnTo>
                    <a:pt x="892" y="596"/>
                  </a:lnTo>
                  <a:cubicBezTo>
                    <a:pt x="917" y="605"/>
                    <a:pt x="941" y="608"/>
                    <a:pt x="963" y="608"/>
                  </a:cubicBezTo>
                  <a:cubicBezTo>
                    <a:pt x="1172" y="608"/>
                    <a:pt x="1251" y="272"/>
                    <a:pt x="1007" y="202"/>
                  </a:cubicBezTo>
                  <a:lnTo>
                    <a:pt x="363" y="10"/>
                  </a:lnTo>
                  <a:cubicBezTo>
                    <a:pt x="340" y="3"/>
                    <a:pt x="318" y="0"/>
                    <a:pt x="297"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5" name="Google Shape;24025;p82"/>
            <p:cNvSpPr/>
            <p:nvPr/>
          </p:nvSpPr>
          <p:spPr>
            <a:xfrm>
              <a:off x="4937345" y="2943843"/>
              <a:ext cx="32927" cy="15915"/>
            </a:xfrm>
            <a:custGeom>
              <a:avLst/>
              <a:gdLst/>
              <a:ahLst/>
              <a:cxnLst/>
              <a:rect l="l" t="t" r="r" b="b"/>
              <a:pathLst>
                <a:path w="1260" h="609" extrusionOk="0">
                  <a:moveTo>
                    <a:pt x="296" y="0"/>
                  </a:moveTo>
                  <a:cubicBezTo>
                    <a:pt x="80" y="0"/>
                    <a:pt x="1" y="337"/>
                    <a:pt x="244" y="407"/>
                  </a:cubicBezTo>
                  <a:lnTo>
                    <a:pt x="898" y="599"/>
                  </a:lnTo>
                  <a:cubicBezTo>
                    <a:pt x="920" y="606"/>
                    <a:pt x="942" y="609"/>
                    <a:pt x="962" y="609"/>
                  </a:cubicBezTo>
                  <a:cubicBezTo>
                    <a:pt x="1176" y="609"/>
                    <a:pt x="1259" y="265"/>
                    <a:pt x="1013" y="195"/>
                  </a:cubicBezTo>
                  <a:lnTo>
                    <a:pt x="369" y="12"/>
                  </a:lnTo>
                  <a:cubicBezTo>
                    <a:pt x="343" y="4"/>
                    <a:pt x="319" y="0"/>
                    <a:pt x="296" y="0"/>
                  </a:cubicBez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6" name="Google Shape;24026;p82"/>
            <p:cNvSpPr/>
            <p:nvPr/>
          </p:nvSpPr>
          <p:spPr>
            <a:xfrm>
              <a:off x="4877867" y="3063164"/>
              <a:ext cx="170149" cy="200410"/>
            </a:xfrm>
            <a:custGeom>
              <a:avLst/>
              <a:gdLst/>
              <a:ahLst/>
              <a:cxnLst/>
              <a:rect l="l" t="t" r="r" b="b"/>
              <a:pathLst>
                <a:path w="6511" h="7669" extrusionOk="0">
                  <a:moveTo>
                    <a:pt x="1064" y="0"/>
                  </a:moveTo>
                  <a:cubicBezTo>
                    <a:pt x="676" y="0"/>
                    <a:pt x="586" y="1024"/>
                    <a:pt x="1357" y="2629"/>
                  </a:cubicBezTo>
                  <a:cubicBezTo>
                    <a:pt x="1693" y="3351"/>
                    <a:pt x="1366" y="3293"/>
                    <a:pt x="683" y="4245"/>
                  </a:cubicBezTo>
                  <a:cubicBezTo>
                    <a:pt x="1" y="5207"/>
                    <a:pt x="405" y="7534"/>
                    <a:pt x="2905" y="7659"/>
                  </a:cubicBezTo>
                  <a:cubicBezTo>
                    <a:pt x="2982" y="7659"/>
                    <a:pt x="3136" y="7668"/>
                    <a:pt x="3222" y="7668"/>
                  </a:cubicBezTo>
                  <a:cubicBezTo>
                    <a:pt x="3299" y="7668"/>
                    <a:pt x="3424" y="7668"/>
                    <a:pt x="3501" y="7659"/>
                  </a:cubicBezTo>
                  <a:cubicBezTo>
                    <a:pt x="6011" y="7534"/>
                    <a:pt x="6511" y="5168"/>
                    <a:pt x="5751" y="4255"/>
                  </a:cubicBezTo>
                  <a:cubicBezTo>
                    <a:pt x="5203" y="3610"/>
                    <a:pt x="4924" y="3428"/>
                    <a:pt x="4915" y="3101"/>
                  </a:cubicBezTo>
                  <a:cubicBezTo>
                    <a:pt x="4915" y="2908"/>
                    <a:pt x="5934" y="1677"/>
                    <a:pt x="5549" y="1004"/>
                  </a:cubicBezTo>
                  <a:cubicBezTo>
                    <a:pt x="5517" y="947"/>
                    <a:pt x="5476" y="922"/>
                    <a:pt x="5428" y="922"/>
                  </a:cubicBezTo>
                  <a:cubicBezTo>
                    <a:pt x="5128" y="922"/>
                    <a:pt x="4547" y="1898"/>
                    <a:pt x="4014" y="1898"/>
                  </a:cubicBezTo>
                  <a:cubicBezTo>
                    <a:pt x="3822" y="1898"/>
                    <a:pt x="3636" y="1771"/>
                    <a:pt x="3472" y="1427"/>
                  </a:cubicBezTo>
                  <a:lnTo>
                    <a:pt x="3472" y="1206"/>
                  </a:lnTo>
                  <a:lnTo>
                    <a:pt x="2780" y="1206"/>
                  </a:lnTo>
                  <a:cubicBezTo>
                    <a:pt x="1587" y="1206"/>
                    <a:pt x="1674" y="110"/>
                    <a:pt x="1107" y="4"/>
                  </a:cubicBezTo>
                  <a:cubicBezTo>
                    <a:pt x="1092" y="2"/>
                    <a:pt x="1078" y="0"/>
                    <a:pt x="106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7" name="Google Shape;24027;p82"/>
            <p:cNvSpPr/>
            <p:nvPr/>
          </p:nvSpPr>
          <p:spPr>
            <a:xfrm>
              <a:off x="4942963" y="3088905"/>
              <a:ext cx="105053" cy="174670"/>
            </a:xfrm>
            <a:custGeom>
              <a:avLst/>
              <a:gdLst/>
              <a:ahLst/>
              <a:cxnLst/>
              <a:rect l="l" t="t" r="r" b="b"/>
              <a:pathLst>
                <a:path w="4020" h="6684" extrusionOk="0">
                  <a:moveTo>
                    <a:pt x="3039" y="0"/>
                  </a:moveTo>
                  <a:cubicBezTo>
                    <a:pt x="3039" y="1029"/>
                    <a:pt x="991" y="1779"/>
                    <a:pt x="991" y="2270"/>
                  </a:cubicBezTo>
                  <a:cubicBezTo>
                    <a:pt x="991" y="2587"/>
                    <a:pt x="1279" y="2635"/>
                    <a:pt x="1827" y="3260"/>
                  </a:cubicBezTo>
                  <a:cubicBezTo>
                    <a:pt x="2539" y="4135"/>
                    <a:pt x="2145" y="6279"/>
                    <a:pt x="0" y="6626"/>
                  </a:cubicBezTo>
                  <a:cubicBezTo>
                    <a:pt x="135" y="6654"/>
                    <a:pt x="279" y="6664"/>
                    <a:pt x="414" y="6674"/>
                  </a:cubicBezTo>
                  <a:cubicBezTo>
                    <a:pt x="500" y="6674"/>
                    <a:pt x="645" y="6683"/>
                    <a:pt x="731" y="6683"/>
                  </a:cubicBezTo>
                  <a:cubicBezTo>
                    <a:pt x="808" y="6683"/>
                    <a:pt x="933" y="6683"/>
                    <a:pt x="1020" y="6674"/>
                  </a:cubicBezTo>
                  <a:cubicBezTo>
                    <a:pt x="3520" y="6549"/>
                    <a:pt x="4020" y="4183"/>
                    <a:pt x="3260" y="3270"/>
                  </a:cubicBezTo>
                  <a:cubicBezTo>
                    <a:pt x="2712" y="2625"/>
                    <a:pt x="2433" y="2443"/>
                    <a:pt x="2424" y="2116"/>
                  </a:cubicBezTo>
                  <a:cubicBezTo>
                    <a:pt x="2424" y="1923"/>
                    <a:pt x="3443" y="692"/>
                    <a:pt x="3058" y="19"/>
                  </a:cubicBezTo>
                  <a:cubicBezTo>
                    <a:pt x="3058" y="10"/>
                    <a:pt x="3049" y="0"/>
                    <a:pt x="3039"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8" name="Google Shape;24028;p82"/>
            <p:cNvSpPr/>
            <p:nvPr/>
          </p:nvSpPr>
          <p:spPr>
            <a:xfrm>
              <a:off x="4949496" y="2966761"/>
              <a:ext cx="25662" cy="161368"/>
            </a:xfrm>
            <a:custGeom>
              <a:avLst/>
              <a:gdLst/>
              <a:ahLst/>
              <a:cxnLst/>
              <a:rect l="l" t="t" r="r" b="b"/>
              <a:pathLst>
                <a:path w="982" h="6175" extrusionOk="0">
                  <a:moveTo>
                    <a:pt x="202" y="1"/>
                  </a:moveTo>
                  <a:lnTo>
                    <a:pt x="0" y="5982"/>
                  </a:lnTo>
                  <a:cubicBezTo>
                    <a:pt x="0" y="6088"/>
                    <a:pt x="77" y="6174"/>
                    <a:pt x="183" y="6174"/>
                  </a:cubicBezTo>
                  <a:lnTo>
                    <a:pt x="798" y="6174"/>
                  </a:lnTo>
                  <a:cubicBezTo>
                    <a:pt x="904" y="6165"/>
                    <a:pt x="981" y="6088"/>
                    <a:pt x="981" y="5982"/>
                  </a:cubicBezTo>
                  <a:lnTo>
                    <a:pt x="779" y="1"/>
                  </a:lnTo>
                  <a:close/>
                </a:path>
              </a:pathLst>
            </a:custGeom>
            <a:solidFill>
              <a:srgbClr val="B3C3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29" name="Google Shape;24029;p82"/>
            <p:cNvSpPr/>
            <p:nvPr/>
          </p:nvSpPr>
          <p:spPr>
            <a:xfrm>
              <a:off x="4962301" y="2967023"/>
              <a:ext cx="12857" cy="161107"/>
            </a:xfrm>
            <a:custGeom>
              <a:avLst/>
              <a:gdLst/>
              <a:ahLst/>
              <a:cxnLst/>
              <a:rect l="l" t="t" r="r" b="b"/>
              <a:pathLst>
                <a:path w="492" h="6165" extrusionOk="0">
                  <a:moveTo>
                    <a:pt x="1" y="0"/>
                  </a:moveTo>
                  <a:lnTo>
                    <a:pt x="1" y="6164"/>
                  </a:lnTo>
                  <a:lnTo>
                    <a:pt x="308" y="6164"/>
                  </a:lnTo>
                  <a:cubicBezTo>
                    <a:pt x="414" y="6164"/>
                    <a:pt x="491" y="6078"/>
                    <a:pt x="491" y="5982"/>
                  </a:cubicBezTo>
                  <a:lnTo>
                    <a:pt x="289" y="0"/>
                  </a:lnTo>
                  <a:close/>
                </a:path>
              </a:pathLst>
            </a:custGeom>
            <a:solidFill>
              <a:srgbClr val="98ADB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0" name="Google Shape;24030;p82"/>
            <p:cNvSpPr/>
            <p:nvPr/>
          </p:nvSpPr>
          <p:spPr>
            <a:xfrm>
              <a:off x="4948739" y="2902946"/>
              <a:ext cx="33685" cy="71394"/>
            </a:xfrm>
            <a:custGeom>
              <a:avLst/>
              <a:gdLst/>
              <a:ahLst/>
              <a:cxnLst/>
              <a:rect l="l" t="t" r="r" b="b"/>
              <a:pathLst>
                <a:path w="1289" h="2732" extrusionOk="0">
                  <a:moveTo>
                    <a:pt x="914" y="0"/>
                  </a:moveTo>
                  <a:cubicBezTo>
                    <a:pt x="818" y="0"/>
                    <a:pt x="731" y="68"/>
                    <a:pt x="702" y="154"/>
                  </a:cubicBezTo>
                  <a:lnTo>
                    <a:pt x="39" y="2452"/>
                  </a:lnTo>
                  <a:cubicBezTo>
                    <a:pt x="0" y="2587"/>
                    <a:pt x="106" y="2731"/>
                    <a:pt x="260" y="2731"/>
                  </a:cubicBezTo>
                  <a:lnTo>
                    <a:pt x="702" y="2731"/>
                  </a:lnTo>
                  <a:cubicBezTo>
                    <a:pt x="799" y="2731"/>
                    <a:pt x="885" y="2664"/>
                    <a:pt x="914" y="2577"/>
                  </a:cubicBezTo>
                  <a:cubicBezTo>
                    <a:pt x="962" y="2433"/>
                    <a:pt x="1049" y="2308"/>
                    <a:pt x="1154" y="2212"/>
                  </a:cubicBezTo>
                  <a:cubicBezTo>
                    <a:pt x="1241" y="2135"/>
                    <a:pt x="1289" y="2020"/>
                    <a:pt x="1270" y="1914"/>
                  </a:cubicBezTo>
                  <a:lnTo>
                    <a:pt x="1154" y="1221"/>
                  </a:lnTo>
                  <a:cubicBezTo>
                    <a:pt x="1116" y="952"/>
                    <a:pt x="1126" y="673"/>
                    <a:pt x="1193" y="414"/>
                  </a:cubicBezTo>
                  <a:lnTo>
                    <a:pt x="1212" y="327"/>
                  </a:lnTo>
                  <a:cubicBezTo>
                    <a:pt x="1251" y="164"/>
                    <a:pt x="1126" y="0"/>
                    <a:pt x="95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1" name="Google Shape;24031;p82"/>
            <p:cNvSpPr/>
            <p:nvPr/>
          </p:nvSpPr>
          <p:spPr>
            <a:xfrm>
              <a:off x="4937423" y="3148199"/>
              <a:ext cx="49782" cy="11080"/>
            </a:xfrm>
            <a:custGeom>
              <a:avLst/>
              <a:gdLst/>
              <a:ahLst/>
              <a:cxnLst/>
              <a:rect l="l" t="t" r="r" b="b"/>
              <a:pathLst>
                <a:path w="1905" h="424" extrusionOk="0">
                  <a:moveTo>
                    <a:pt x="280" y="1"/>
                  </a:moveTo>
                  <a:cubicBezTo>
                    <a:pt x="1" y="1"/>
                    <a:pt x="1" y="424"/>
                    <a:pt x="280" y="424"/>
                  </a:cubicBezTo>
                  <a:lnTo>
                    <a:pt x="1626" y="424"/>
                  </a:lnTo>
                  <a:cubicBezTo>
                    <a:pt x="1905" y="424"/>
                    <a:pt x="1905" y="1"/>
                    <a:pt x="1626"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2" name="Google Shape;24032;p82"/>
            <p:cNvSpPr/>
            <p:nvPr/>
          </p:nvSpPr>
          <p:spPr>
            <a:xfrm>
              <a:off x="4937423" y="3177102"/>
              <a:ext cx="49782" cy="11080"/>
            </a:xfrm>
            <a:custGeom>
              <a:avLst/>
              <a:gdLst/>
              <a:ahLst/>
              <a:cxnLst/>
              <a:rect l="l" t="t" r="r" b="b"/>
              <a:pathLst>
                <a:path w="1905" h="424" extrusionOk="0">
                  <a:moveTo>
                    <a:pt x="280" y="0"/>
                  </a:moveTo>
                  <a:cubicBezTo>
                    <a:pt x="1" y="0"/>
                    <a:pt x="1" y="423"/>
                    <a:pt x="280" y="423"/>
                  </a:cubicBezTo>
                  <a:lnTo>
                    <a:pt x="1626" y="423"/>
                  </a:lnTo>
                  <a:cubicBezTo>
                    <a:pt x="1905" y="423"/>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3" name="Google Shape;24033;p82"/>
            <p:cNvSpPr/>
            <p:nvPr/>
          </p:nvSpPr>
          <p:spPr>
            <a:xfrm>
              <a:off x="4937423" y="3205247"/>
              <a:ext cx="49782" cy="10819"/>
            </a:xfrm>
            <a:custGeom>
              <a:avLst/>
              <a:gdLst/>
              <a:ahLst/>
              <a:cxnLst/>
              <a:rect l="l" t="t" r="r" b="b"/>
              <a:pathLst>
                <a:path w="1905" h="414" extrusionOk="0">
                  <a:moveTo>
                    <a:pt x="280" y="0"/>
                  </a:moveTo>
                  <a:cubicBezTo>
                    <a:pt x="1" y="0"/>
                    <a:pt x="1" y="414"/>
                    <a:pt x="280" y="414"/>
                  </a:cubicBezTo>
                  <a:lnTo>
                    <a:pt x="1626" y="414"/>
                  </a:lnTo>
                  <a:cubicBezTo>
                    <a:pt x="1905" y="414"/>
                    <a:pt x="1905" y="0"/>
                    <a:pt x="1626"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4" name="Google Shape;24034;p82"/>
            <p:cNvSpPr/>
            <p:nvPr/>
          </p:nvSpPr>
          <p:spPr>
            <a:xfrm>
              <a:off x="4999253" y="3176841"/>
              <a:ext cx="11080" cy="11342"/>
            </a:xfrm>
            <a:custGeom>
              <a:avLst/>
              <a:gdLst/>
              <a:ahLst/>
              <a:cxnLst/>
              <a:rect l="l" t="t" r="r" b="b"/>
              <a:pathLst>
                <a:path w="424" h="434" extrusionOk="0">
                  <a:moveTo>
                    <a:pt x="212" y="1"/>
                  </a:moveTo>
                  <a:cubicBezTo>
                    <a:pt x="96" y="1"/>
                    <a:pt x="0" y="97"/>
                    <a:pt x="0" y="222"/>
                  </a:cubicBezTo>
                  <a:cubicBezTo>
                    <a:pt x="0" y="337"/>
                    <a:pt x="96" y="433"/>
                    <a:pt x="212" y="433"/>
                  </a:cubicBezTo>
                  <a:cubicBezTo>
                    <a:pt x="327" y="433"/>
                    <a:pt x="423" y="337"/>
                    <a:pt x="423" y="22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5" name="Google Shape;24035;p82"/>
            <p:cNvSpPr/>
            <p:nvPr/>
          </p:nvSpPr>
          <p:spPr>
            <a:xfrm>
              <a:off x="4999253" y="3204985"/>
              <a:ext cx="11080" cy="11342"/>
            </a:xfrm>
            <a:custGeom>
              <a:avLst/>
              <a:gdLst/>
              <a:ahLst/>
              <a:cxnLst/>
              <a:rect l="l" t="t" r="r" b="b"/>
              <a:pathLst>
                <a:path w="424" h="434" extrusionOk="0">
                  <a:moveTo>
                    <a:pt x="212" y="1"/>
                  </a:moveTo>
                  <a:cubicBezTo>
                    <a:pt x="96" y="1"/>
                    <a:pt x="0" y="97"/>
                    <a:pt x="0" y="212"/>
                  </a:cubicBezTo>
                  <a:cubicBezTo>
                    <a:pt x="0" y="337"/>
                    <a:pt x="96" y="433"/>
                    <a:pt x="212" y="433"/>
                  </a:cubicBezTo>
                  <a:cubicBezTo>
                    <a:pt x="327" y="433"/>
                    <a:pt x="423" y="337"/>
                    <a:pt x="423" y="212"/>
                  </a:cubicBezTo>
                  <a:cubicBezTo>
                    <a:pt x="423" y="97"/>
                    <a:pt x="327" y="1"/>
                    <a:pt x="212"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6" name="Google Shape;24036;p82"/>
            <p:cNvSpPr/>
            <p:nvPr/>
          </p:nvSpPr>
          <p:spPr>
            <a:xfrm>
              <a:off x="4957284" y="2914235"/>
              <a:ext cx="18110" cy="53572"/>
            </a:xfrm>
            <a:custGeom>
              <a:avLst/>
              <a:gdLst/>
              <a:ahLst/>
              <a:cxnLst/>
              <a:rect l="l" t="t" r="r" b="b"/>
              <a:pathLst>
                <a:path w="693" h="2050" extrusionOk="0">
                  <a:moveTo>
                    <a:pt x="577" y="1"/>
                  </a:moveTo>
                  <a:cubicBezTo>
                    <a:pt x="568" y="1"/>
                    <a:pt x="558" y="11"/>
                    <a:pt x="558" y="20"/>
                  </a:cubicBezTo>
                  <a:lnTo>
                    <a:pt x="29" y="1809"/>
                  </a:lnTo>
                  <a:cubicBezTo>
                    <a:pt x="0" y="1934"/>
                    <a:pt x="97" y="2049"/>
                    <a:pt x="222" y="2049"/>
                  </a:cubicBezTo>
                  <a:cubicBezTo>
                    <a:pt x="298" y="2049"/>
                    <a:pt x="366" y="2011"/>
                    <a:pt x="395" y="1943"/>
                  </a:cubicBezTo>
                  <a:cubicBezTo>
                    <a:pt x="462" y="1809"/>
                    <a:pt x="549" y="1693"/>
                    <a:pt x="664" y="1597"/>
                  </a:cubicBezTo>
                  <a:cubicBezTo>
                    <a:pt x="683" y="1578"/>
                    <a:pt x="693" y="1540"/>
                    <a:pt x="693" y="1511"/>
                  </a:cubicBezTo>
                  <a:lnTo>
                    <a:pt x="577" y="828"/>
                  </a:lnTo>
                  <a:cubicBezTo>
                    <a:pt x="539" y="559"/>
                    <a:pt x="539" y="289"/>
                    <a:pt x="597" y="30"/>
                  </a:cubicBezTo>
                  <a:cubicBezTo>
                    <a:pt x="597" y="11"/>
                    <a:pt x="587" y="1"/>
                    <a:pt x="577" y="1"/>
                  </a:cubicBezTo>
                  <a:close/>
                </a:path>
              </a:pathLst>
            </a:custGeom>
            <a:solidFill>
              <a:srgbClr val="D9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37" name="Google Shape;24037;p82"/>
          <p:cNvGrpSpPr/>
          <p:nvPr/>
        </p:nvGrpSpPr>
        <p:grpSpPr>
          <a:xfrm>
            <a:off x="8988919" y="2000902"/>
            <a:ext cx="277283" cy="481604"/>
            <a:chOff x="6741689" y="1500676"/>
            <a:chExt cx="207962" cy="361203"/>
          </a:xfrm>
        </p:grpSpPr>
        <p:sp>
          <p:nvSpPr>
            <p:cNvPr id="24038" name="Google Shape;24038;p82"/>
            <p:cNvSpPr/>
            <p:nvPr/>
          </p:nvSpPr>
          <p:spPr>
            <a:xfrm>
              <a:off x="6749242" y="1500676"/>
              <a:ext cx="184469" cy="361203"/>
            </a:xfrm>
            <a:custGeom>
              <a:avLst/>
              <a:gdLst/>
              <a:ahLst/>
              <a:cxnLst/>
              <a:rect l="l" t="t" r="r" b="b"/>
              <a:pathLst>
                <a:path w="7059" h="13822" extrusionOk="0">
                  <a:moveTo>
                    <a:pt x="1293" y="0"/>
                  </a:moveTo>
                  <a:cubicBezTo>
                    <a:pt x="1145" y="0"/>
                    <a:pt x="993" y="35"/>
                    <a:pt x="847" y="109"/>
                  </a:cubicBezTo>
                  <a:lnTo>
                    <a:pt x="0" y="522"/>
                  </a:lnTo>
                  <a:lnTo>
                    <a:pt x="991" y="551"/>
                  </a:lnTo>
                  <a:cubicBezTo>
                    <a:pt x="1279" y="589"/>
                    <a:pt x="1500" y="849"/>
                    <a:pt x="1481" y="1147"/>
                  </a:cubicBezTo>
                  <a:lnTo>
                    <a:pt x="991" y="11792"/>
                  </a:lnTo>
                  <a:cubicBezTo>
                    <a:pt x="933" y="12898"/>
                    <a:pt x="1818" y="13821"/>
                    <a:pt x="2924" y="13821"/>
                  </a:cubicBezTo>
                  <a:cubicBezTo>
                    <a:pt x="4001" y="13821"/>
                    <a:pt x="4876" y="12946"/>
                    <a:pt x="4876" y="11879"/>
                  </a:cubicBezTo>
                  <a:lnTo>
                    <a:pt x="4876" y="10388"/>
                  </a:lnTo>
                  <a:cubicBezTo>
                    <a:pt x="4876" y="9090"/>
                    <a:pt x="5501" y="7869"/>
                    <a:pt x="6558" y="7119"/>
                  </a:cubicBezTo>
                  <a:lnTo>
                    <a:pt x="7058" y="6753"/>
                  </a:lnTo>
                  <a:lnTo>
                    <a:pt x="4799" y="3811"/>
                  </a:lnTo>
                  <a:lnTo>
                    <a:pt x="3789" y="5494"/>
                  </a:lnTo>
                  <a:cubicBezTo>
                    <a:pt x="3414" y="6119"/>
                    <a:pt x="3222" y="6821"/>
                    <a:pt x="3222" y="7551"/>
                  </a:cubicBezTo>
                  <a:lnTo>
                    <a:pt x="3222" y="11398"/>
                  </a:lnTo>
                  <a:cubicBezTo>
                    <a:pt x="3222" y="11657"/>
                    <a:pt x="3010" y="11879"/>
                    <a:pt x="2741" y="11879"/>
                  </a:cubicBezTo>
                  <a:cubicBezTo>
                    <a:pt x="2481" y="11869"/>
                    <a:pt x="2270" y="11657"/>
                    <a:pt x="2270" y="11398"/>
                  </a:cubicBezTo>
                  <a:lnTo>
                    <a:pt x="2289" y="993"/>
                  </a:lnTo>
                  <a:lnTo>
                    <a:pt x="2289" y="955"/>
                  </a:lnTo>
                  <a:cubicBezTo>
                    <a:pt x="2259" y="397"/>
                    <a:pt x="1798" y="0"/>
                    <a:pt x="1293"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39" name="Google Shape;24039;p82"/>
            <p:cNvSpPr/>
            <p:nvPr/>
          </p:nvSpPr>
          <p:spPr>
            <a:xfrm>
              <a:off x="6775113" y="1501199"/>
              <a:ext cx="37735" cy="310167"/>
            </a:xfrm>
            <a:custGeom>
              <a:avLst/>
              <a:gdLst/>
              <a:ahLst/>
              <a:cxnLst/>
              <a:rect l="l" t="t" r="r" b="b"/>
              <a:pathLst>
                <a:path w="1444" h="11869" extrusionOk="0">
                  <a:moveTo>
                    <a:pt x="307" y="1"/>
                  </a:moveTo>
                  <a:cubicBezTo>
                    <a:pt x="206" y="1"/>
                    <a:pt x="103" y="17"/>
                    <a:pt x="1" y="50"/>
                  </a:cubicBezTo>
                  <a:cubicBezTo>
                    <a:pt x="366" y="175"/>
                    <a:pt x="885" y="502"/>
                    <a:pt x="905" y="944"/>
                  </a:cubicBezTo>
                  <a:cubicBezTo>
                    <a:pt x="905" y="954"/>
                    <a:pt x="664" y="11387"/>
                    <a:pt x="664" y="11387"/>
                  </a:cubicBezTo>
                  <a:cubicBezTo>
                    <a:pt x="664" y="11647"/>
                    <a:pt x="866" y="11859"/>
                    <a:pt x="1126" y="11868"/>
                  </a:cubicBezTo>
                  <a:cubicBezTo>
                    <a:pt x="1241" y="11868"/>
                    <a:pt x="1357" y="11830"/>
                    <a:pt x="1443" y="11753"/>
                  </a:cubicBezTo>
                  <a:cubicBezTo>
                    <a:pt x="1337" y="11657"/>
                    <a:pt x="1280" y="11532"/>
                    <a:pt x="1280" y="11387"/>
                  </a:cubicBezTo>
                  <a:lnTo>
                    <a:pt x="1289" y="983"/>
                  </a:lnTo>
                  <a:lnTo>
                    <a:pt x="1289" y="944"/>
                  </a:lnTo>
                  <a:cubicBezTo>
                    <a:pt x="1265" y="399"/>
                    <a:pt x="81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0" name="Google Shape;24040;p82"/>
            <p:cNvSpPr/>
            <p:nvPr/>
          </p:nvSpPr>
          <p:spPr>
            <a:xfrm>
              <a:off x="6773623" y="1645241"/>
              <a:ext cx="159330" cy="216638"/>
            </a:xfrm>
            <a:custGeom>
              <a:avLst/>
              <a:gdLst/>
              <a:ahLst/>
              <a:cxnLst/>
              <a:rect l="l" t="t" r="r" b="b"/>
              <a:pathLst>
                <a:path w="6097" h="8290" extrusionOk="0">
                  <a:moveTo>
                    <a:pt x="5183" y="0"/>
                  </a:moveTo>
                  <a:lnTo>
                    <a:pt x="4500" y="462"/>
                  </a:lnTo>
                  <a:cubicBezTo>
                    <a:pt x="3443" y="1221"/>
                    <a:pt x="3135" y="2433"/>
                    <a:pt x="3135" y="3731"/>
                  </a:cubicBezTo>
                  <a:lnTo>
                    <a:pt x="3135" y="6741"/>
                  </a:lnTo>
                  <a:cubicBezTo>
                    <a:pt x="3145" y="7289"/>
                    <a:pt x="2731" y="7741"/>
                    <a:pt x="2193" y="7808"/>
                  </a:cubicBezTo>
                  <a:cubicBezTo>
                    <a:pt x="2125" y="7808"/>
                    <a:pt x="2068" y="7818"/>
                    <a:pt x="2000" y="7818"/>
                  </a:cubicBezTo>
                  <a:cubicBezTo>
                    <a:pt x="1000" y="7808"/>
                    <a:pt x="173" y="7058"/>
                    <a:pt x="67" y="6068"/>
                  </a:cubicBezTo>
                  <a:lnTo>
                    <a:pt x="58" y="6260"/>
                  </a:lnTo>
                  <a:cubicBezTo>
                    <a:pt x="0" y="7366"/>
                    <a:pt x="885" y="8289"/>
                    <a:pt x="1991" y="8289"/>
                  </a:cubicBezTo>
                  <a:lnTo>
                    <a:pt x="2039" y="8289"/>
                  </a:lnTo>
                  <a:cubicBezTo>
                    <a:pt x="2356" y="8279"/>
                    <a:pt x="2664" y="8193"/>
                    <a:pt x="2943" y="8039"/>
                  </a:cubicBezTo>
                  <a:lnTo>
                    <a:pt x="3020" y="7991"/>
                  </a:lnTo>
                  <a:lnTo>
                    <a:pt x="3096" y="7943"/>
                  </a:lnTo>
                  <a:lnTo>
                    <a:pt x="3164" y="7895"/>
                  </a:lnTo>
                  <a:lnTo>
                    <a:pt x="3231" y="7837"/>
                  </a:lnTo>
                  <a:lnTo>
                    <a:pt x="3241" y="7837"/>
                  </a:lnTo>
                  <a:lnTo>
                    <a:pt x="3298" y="7779"/>
                  </a:lnTo>
                  <a:lnTo>
                    <a:pt x="3308" y="7779"/>
                  </a:lnTo>
                  <a:lnTo>
                    <a:pt x="3366" y="7722"/>
                  </a:lnTo>
                  <a:lnTo>
                    <a:pt x="3375" y="7712"/>
                  </a:lnTo>
                  <a:lnTo>
                    <a:pt x="3433" y="7654"/>
                  </a:lnTo>
                  <a:lnTo>
                    <a:pt x="3443" y="7645"/>
                  </a:lnTo>
                  <a:lnTo>
                    <a:pt x="3491" y="7587"/>
                  </a:lnTo>
                  <a:lnTo>
                    <a:pt x="3500" y="7568"/>
                  </a:lnTo>
                  <a:lnTo>
                    <a:pt x="3548" y="7510"/>
                  </a:lnTo>
                  <a:lnTo>
                    <a:pt x="3558" y="7501"/>
                  </a:lnTo>
                  <a:lnTo>
                    <a:pt x="3596" y="7443"/>
                  </a:lnTo>
                  <a:lnTo>
                    <a:pt x="3616" y="7414"/>
                  </a:lnTo>
                  <a:lnTo>
                    <a:pt x="3645" y="7356"/>
                  </a:lnTo>
                  <a:lnTo>
                    <a:pt x="3664" y="7337"/>
                  </a:lnTo>
                  <a:lnTo>
                    <a:pt x="3693" y="7279"/>
                  </a:lnTo>
                  <a:lnTo>
                    <a:pt x="3712" y="7251"/>
                  </a:lnTo>
                  <a:lnTo>
                    <a:pt x="3741" y="7202"/>
                  </a:lnTo>
                  <a:lnTo>
                    <a:pt x="3750" y="7164"/>
                  </a:lnTo>
                  <a:lnTo>
                    <a:pt x="3779" y="7116"/>
                  </a:lnTo>
                  <a:lnTo>
                    <a:pt x="3789" y="7077"/>
                  </a:lnTo>
                  <a:lnTo>
                    <a:pt x="3808" y="7029"/>
                  </a:lnTo>
                  <a:lnTo>
                    <a:pt x="3827" y="6991"/>
                  </a:lnTo>
                  <a:cubicBezTo>
                    <a:pt x="3827" y="6972"/>
                    <a:pt x="3837" y="6952"/>
                    <a:pt x="3837" y="6943"/>
                  </a:cubicBezTo>
                  <a:lnTo>
                    <a:pt x="3856" y="6895"/>
                  </a:lnTo>
                  <a:cubicBezTo>
                    <a:pt x="3856" y="6876"/>
                    <a:pt x="3866" y="6866"/>
                    <a:pt x="3866" y="6847"/>
                  </a:cubicBezTo>
                  <a:cubicBezTo>
                    <a:pt x="3866" y="6827"/>
                    <a:pt x="3875" y="6818"/>
                    <a:pt x="3875" y="6799"/>
                  </a:cubicBezTo>
                  <a:cubicBezTo>
                    <a:pt x="3875" y="6789"/>
                    <a:pt x="3885" y="6770"/>
                    <a:pt x="3885" y="6760"/>
                  </a:cubicBezTo>
                  <a:cubicBezTo>
                    <a:pt x="3895" y="6741"/>
                    <a:pt x="3895" y="6722"/>
                    <a:pt x="3895" y="6702"/>
                  </a:cubicBezTo>
                  <a:cubicBezTo>
                    <a:pt x="3895" y="6693"/>
                    <a:pt x="3895" y="6674"/>
                    <a:pt x="3904" y="6664"/>
                  </a:cubicBezTo>
                  <a:cubicBezTo>
                    <a:pt x="3914" y="6645"/>
                    <a:pt x="3904" y="6626"/>
                    <a:pt x="3914" y="6606"/>
                  </a:cubicBezTo>
                  <a:cubicBezTo>
                    <a:pt x="3914" y="6587"/>
                    <a:pt x="3914" y="6577"/>
                    <a:pt x="3914" y="6568"/>
                  </a:cubicBezTo>
                  <a:lnTo>
                    <a:pt x="3914" y="6500"/>
                  </a:lnTo>
                  <a:lnTo>
                    <a:pt x="3914" y="6472"/>
                  </a:lnTo>
                  <a:lnTo>
                    <a:pt x="3914" y="6366"/>
                  </a:lnTo>
                  <a:lnTo>
                    <a:pt x="3914" y="4856"/>
                  </a:lnTo>
                  <a:cubicBezTo>
                    <a:pt x="3914" y="3558"/>
                    <a:pt x="4539" y="2337"/>
                    <a:pt x="5597" y="1587"/>
                  </a:cubicBezTo>
                  <a:lnTo>
                    <a:pt x="6097" y="1221"/>
                  </a:lnTo>
                  <a:lnTo>
                    <a:pt x="5183"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1" name="Google Shape;24041;p82"/>
            <p:cNvSpPr/>
            <p:nvPr/>
          </p:nvSpPr>
          <p:spPr>
            <a:xfrm>
              <a:off x="6854530" y="1589082"/>
              <a:ext cx="93006" cy="108502"/>
            </a:xfrm>
            <a:custGeom>
              <a:avLst/>
              <a:gdLst/>
              <a:ahLst/>
              <a:cxnLst/>
              <a:rect l="l" t="t" r="r" b="b"/>
              <a:pathLst>
                <a:path w="3559" h="4152" extrusionOk="0">
                  <a:moveTo>
                    <a:pt x="563" y="0"/>
                  </a:moveTo>
                  <a:cubicBezTo>
                    <a:pt x="457" y="0"/>
                    <a:pt x="351" y="33"/>
                    <a:pt x="260" y="101"/>
                  </a:cubicBezTo>
                  <a:cubicBezTo>
                    <a:pt x="49" y="274"/>
                    <a:pt x="0" y="582"/>
                    <a:pt x="174" y="803"/>
                  </a:cubicBezTo>
                  <a:lnTo>
                    <a:pt x="2597" y="3957"/>
                  </a:lnTo>
                  <a:cubicBezTo>
                    <a:pt x="2697" y="4085"/>
                    <a:pt x="2842" y="4152"/>
                    <a:pt x="2990" y="4152"/>
                  </a:cubicBezTo>
                  <a:cubicBezTo>
                    <a:pt x="3097" y="4152"/>
                    <a:pt x="3206" y="4116"/>
                    <a:pt x="3299" y="4043"/>
                  </a:cubicBezTo>
                  <a:cubicBezTo>
                    <a:pt x="3520" y="3880"/>
                    <a:pt x="3558" y="3563"/>
                    <a:pt x="3385" y="3351"/>
                  </a:cubicBezTo>
                  <a:lnTo>
                    <a:pt x="962" y="197"/>
                  </a:lnTo>
                  <a:cubicBezTo>
                    <a:pt x="860" y="67"/>
                    <a:pt x="712" y="0"/>
                    <a:pt x="56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2" name="Google Shape;24042;p82"/>
            <p:cNvSpPr/>
            <p:nvPr/>
          </p:nvSpPr>
          <p:spPr>
            <a:xfrm>
              <a:off x="6857796" y="1589134"/>
              <a:ext cx="91856" cy="108398"/>
            </a:xfrm>
            <a:custGeom>
              <a:avLst/>
              <a:gdLst/>
              <a:ahLst/>
              <a:cxnLst/>
              <a:rect l="l" t="t" r="r" b="b"/>
              <a:pathLst>
                <a:path w="3515" h="4148" extrusionOk="0">
                  <a:moveTo>
                    <a:pt x="444" y="0"/>
                  </a:moveTo>
                  <a:cubicBezTo>
                    <a:pt x="337" y="0"/>
                    <a:pt x="228" y="36"/>
                    <a:pt x="135" y="108"/>
                  </a:cubicBezTo>
                  <a:cubicBezTo>
                    <a:pt x="77" y="147"/>
                    <a:pt x="29" y="205"/>
                    <a:pt x="0" y="272"/>
                  </a:cubicBezTo>
                  <a:cubicBezTo>
                    <a:pt x="154" y="272"/>
                    <a:pt x="289" y="339"/>
                    <a:pt x="385" y="464"/>
                  </a:cubicBezTo>
                  <a:lnTo>
                    <a:pt x="2808" y="3618"/>
                  </a:lnTo>
                  <a:cubicBezTo>
                    <a:pt x="2924" y="3772"/>
                    <a:pt x="2943" y="3974"/>
                    <a:pt x="2856" y="4147"/>
                  </a:cubicBezTo>
                  <a:cubicBezTo>
                    <a:pt x="2865" y="4148"/>
                    <a:pt x="2873" y="4148"/>
                    <a:pt x="2881" y="4148"/>
                  </a:cubicBezTo>
                  <a:cubicBezTo>
                    <a:pt x="3289" y="4148"/>
                    <a:pt x="3515" y="3679"/>
                    <a:pt x="3260" y="3349"/>
                  </a:cubicBezTo>
                  <a:lnTo>
                    <a:pt x="837" y="195"/>
                  </a:lnTo>
                  <a:cubicBezTo>
                    <a:pt x="737" y="67"/>
                    <a:pt x="592" y="0"/>
                    <a:pt x="44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3" name="Google Shape;24043;p82"/>
            <p:cNvSpPr/>
            <p:nvPr/>
          </p:nvSpPr>
          <p:spPr>
            <a:xfrm>
              <a:off x="6801245" y="1635441"/>
              <a:ext cx="31699" cy="11315"/>
            </a:xfrm>
            <a:custGeom>
              <a:avLst/>
              <a:gdLst/>
              <a:ahLst/>
              <a:cxnLst/>
              <a:rect l="l" t="t" r="r" b="b"/>
              <a:pathLst>
                <a:path w="1213" h="433" extrusionOk="0">
                  <a:moveTo>
                    <a:pt x="289" y="0"/>
                  </a:moveTo>
                  <a:cubicBezTo>
                    <a:pt x="1" y="0"/>
                    <a:pt x="1" y="433"/>
                    <a:pt x="289" y="433"/>
                  </a:cubicBezTo>
                  <a:lnTo>
                    <a:pt x="924" y="433"/>
                  </a:lnTo>
                  <a:cubicBezTo>
                    <a:pt x="1212" y="433"/>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4" name="Google Shape;24044;p82"/>
            <p:cNvSpPr/>
            <p:nvPr/>
          </p:nvSpPr>
          <p:spPr>
            <a:xfrm>
              <a:off x="6819852" y="1626765"/>
              <a:ext cx="11342" cy="28537"/>
            </a:xfrm>
            <a:custGeom>
              <a:avLst/>
              <a:gdLst/>
              <a:ahLst/>
              <a:cxnLst/>
              <a:rect l="l" t="t" r="r" b="b"/>
              <a:pathLst>
                <a:path w="434" h="1092" extrusionOk="0">
                  <a:moveTo>
                    <a:pt x="217" y="0"/>
                  </a:moveTo>
                  <a:cubicBezTo>
                    <a:pt x="109" y="0"/>
                    <a:pt x="0" y="72"/>
                    <a:pt x="0" y="217"/>
                  </a:cubicBezTo>
                  <a:lnTo>
                    <a:pt x="0" y="880"/>
                  </a:lnTo>
                  <a:cubicBezTo>
                    <a:pt x="0" y="996"/>
                    <a:pt x="97" y="1092"/>
                    <a:pt x="212" y="1092"/>
                  </a:cubicBezTo>
                  <a:cubicBezTo>
                    <a:pt x="337" y="1092"/>
                    <a:pt x="433" y="996"/>
                    <a:pt x="433" y="880"/>
                  </a:cubicBezTo>
                  <a:lnTo>
                    <a:pt x="433" y="217"/>
                  </a:lnTo>
                  <a:cubicBezTo>
                    <a:pt x="433" y="72"/>
                    <a:pt x="325" y="0"/>
                    <a:pt x="217"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5" name="Google Shape;24045;p82"/>
            <p:cNvSpPr/>
            <p:nvPr/>
          </p:nvSpPr>
          <p:spPr>
            <a:xfrm>
              <a:off x="6754756" y="1761583"/>
              <a:ext cx="29687" cy="11315"/>
            </a:xfrm>
            <a:custGeom>
              <a:avLst/>
              <a:gdLst/>
              <a:ahLst/>
              <a:cxnLst/>
              <a:rect l="l" t="t" r="r" b="b"/>
              <a:pathLst>
                <a:path w="1136" h="433" extrusionOk="0">
                  <a:moveTo>
                    <a:pt x="299" y="0"/>
                  </a:moveTo>
                  <a:cubicBezTo>
                    <a:pt x="1" y="0"/>
                    <a:pt x="1" y="433"/>
                    <a:pt x="299" y="433"/>
                  </a:cubicBezTo>
                  <a:lnTo>
                    <a:pt x="847" y="433"/>
                  </a:lnTo>
                  <a:cubicBezTo>
                    <a:pt x="1136" y="433"/>
                    <a:pt x="1136" y="0"/>
                    <a:pt x="847"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6" name="Google Shape;24046;p82"/>
            <p:cNvSpPr/>
            <p:nvPr/>
          </p:nvSpPr>
          <p:spPr>
            <a:xfrm>
              <a:off x="6756768" y="1752907"/>
              <a:ext cx="11342" cy="28537"/>
            </a:xfrm>
            <a:custGeom>
              <a:avLst/>
              <a:gdLst/>
              <a:ahLst/>
              <a:cxnLst/>
              <a:rect l="l" t="t" r="r" b="b"/>
              <a:pathLst>
                <a:path w="434" h="1092" extrusionOk="0">
                  <a:moveTo>
                    <a:pt x="217" y="1"/>
                  </a:moveTo>
                  <a:cubicBezTo>
                    <a:pt x="109" y="1"/>
                    <a:pt x="1" y="73"/>
                    <a:pt x="1" y="217"/>
                  </a:cubicBezTo>
                  <a:lnTo>
                    <a:pt x="1" y="880"/>
                  </a:lnTo>
                  <a:cubicBezTo>
                    <a:pt x="1" y="996"/>
                    <a:pt x="97" y="1092"/>
                    <a:pt x="222" y="1092"/>
                  </a:cubicBezTo>
                  <a:cubicBezTo>
                    <a:pt x="337" y="1092"/>
                    <a:pt x="434" y="996"/>
                    <a:pt x="434" y="880"/>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7" name="Google Shape;24047;p82"/>
            <p:cNvSpPr/>
            <p:nvPr/>
          </p:nvSpPr>
          <p:spPr>
            <a:xfrm>
              <a:off x="6754756" y="1717863"/>
              <a:ext cx="31699" cy="11577"/>
            </a:xfrm>
            <a:custGeom>
              <a:avLst/>
              <a:gdLst/>
              <a:ahLst/>
              <a:cxnLst/>
              <a:rect l="l" t="t" r="r" b="b"/>
              <a:pathLst>
                <a:path w="1213" h="443" extrusionOk="0">
                  <a:moveTo>
                    <a:pt x="299" y="0"/>
                  </a:moveTo>
                  <a:cubicBezTo>
                    <a:pt x="1" y="0"/>
                    <a:pt x="1" y="442"/>
                    <a:pt x="299" y="442"/>
                  </a:cubicBezTo>
                  <a:lnTo>
                    <a:pt x="924" y="442"/>
                  </a:lnTo>
                  <a:cubicBezTo>
                    <a:pt x="1212" y="442"/>
                    <a:pt x="1212" y="0"/>
                    <a:pt x="924" y="0"/>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8" name="Google Shape;24048;p82"/>
            <p:cNvSpPr/>
            <p:nvPr/>
          </p:nvSpPr>
          <p:spPr>
            <a:xfrm>
              <a:off x="6756768" y="1709422"/>
              <a:ext cx="11342" cy="28563"/>
            </a:xfrm>
            <a:custGeom>
              <a:avLst/>
              <a:gdLst/>
              <a:ahLst/>
              <a:cxnLst/>
              <a:rect l="l" t="t" r="r" b="b"/>
              <a:pathLst>
                <a:path w="434" h="1093" extrusionOk="0">
                  <a:moveTo>
                    <a:pt x="217" y="1"/>
                  </a:moveTo>
                  <a:cubicBezTo>
                    <a:pt x="109" y="1"/>
                    <a:pt x="1" y="73"/>
                    <a:pt x="1" y="217"/>
                  </a:cubicBezTo>
                  <a:lnTo>
                    <a:pt x="1" y="871"/>
                  </a:lnTo>
                  <a:cubicBezTo>
                    <a:pt x="1" y="996"/>
                    <a:pt x="97" y="1092"/>
                    <a:pt x="222" y="1092"/>
                  </a:cubicBezTo>
                  <a:cubicBezTo>
                    <a:pt x="337" y="1092"/>
                    <a:pt x="434" y="996"/>
                    <a:pt x="434" y="871"/>
                  </a:cubicBezTo>
                  <a:lnTo>
                    <a:pt x="434" y="217"/>
                  </a:lnTo>
                  <a:cubicBezTo>
                    <a:pt x="434"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49" name="Google Shape;24049;p82"/>
            <p:cNvSpPr/>
            <p:nvPr/>
          </p:nvSpPr>
          <p:spPr>
            <a:xfrm>
              <a:off x="6833414" y="1779431"/>
              <a:ext cx="43014" cy="11315"/>
            </a:xfrm>
            <a:custGeom>
              <a:avLst/>
              <a:gdLst/>
              <a:ahLst/>
              <a:cxnLst/>
              <a:rect l="l" t="t" r="r" b="b"/>
              <a:pathLst>
                <a:path w="1646" h="433" extrusionOk="0">
                  <a:moveTo>
                    <a:pt x="1" y="0"/>
                  </a:moveTo>
                  <a:lnTo>
                    <a:pt x="1" y="433"/>
                  </a:lnTo>
                  <a:lnTo>
                    <a:pt x="1645" y="433"/>
                  </a:lnTo>
                  <a:lnTo>
                    <a:pt x="1645"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0" name="Google Shape;24050;p82"/>
            <p:cNvSpPr/>
            <p:nvPr/>
          </p:nvSpPr>
          <p:spPr>
            <a:xfrm>
              <a:off x="6775871" y="1779431"/>
              <a:ext cx="32692" cy="11315"/>
            </a:xfrm>
            <a:custGeom>
              <a:avLst/>
              <a:gdLst/>
              <a:ahLst/>
              <a:cxnLst/>
              <a:rect l="l" t="t" r="r" b="b"/>
              <a:pathLst>
                <a:path w="1251" h="433" extrusionOk="0">
                  <a:moveTo>
                    <a:pt x="20" y="0"/>
                  </a:moveTo>
                  <a:lnTo>
                    <a:pt x="1" y="433"/>
                  </a:lnTo>
                  <a:lnTo>
                    <a:pt x="1251" y="433"/>
                  </a:lnTo>
                  <a:lnTo>
                    <a:pt x="1251"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1" name="Google Shape;24051;p82"/>
            <p:cNvSpPr/>
            <p:nvPr/>
          </p:nvSpPr>
          <p:spPr>
            <a:xfrm>
              <a:off x="6801245" y="1596974"/>
              <a:ext cx="31699" cy="11342"/>
            </a:xfrm>
            <a:custGeom>
              <a:avLst/>
              <a:gdLst/>
              <a:ahLst/>
              <a:cxnLst/>
              <a:rect l="l" t="t" r="r" b="b"/>
              <a:pathLst>
                <a:path w="1213" h="434" extrusionOk="0">
                  <a:moveTo>
                    <a:pt x="289" y="1"/>
                  </a:moveTo>
                  <a:cubicBezTo>
                    <a:pt x="1" y="1"/>
                    <a:pt x="1" y="434"/>
                    <a:pt x="289" y="434"/>
                  </a:cubicBezTo>
                  <a:lnTo>
                    <a:pt x="924" y="434"/>
                  </a:lnTo>
                  <a:cubicBezTo>
                    <a:pt x="1212" y="434"/>
                    <a:pt x="1212" y="1"/>
                    <a:pt x="924" y="1"/>
                  </a:cubicBez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2" name="Google Shape;24052;p82"/>
            <p:cNvSpPr/>
            <p:nvPr/>
          </p:nvSpPr>
          <p:spPr>
            <a:xfrm>
              <a:off x="6819852" y="1588560"/>
              <a:ext cx="11342" cy="28563"/>
            </a:xfrm>
            <a:custGeom>
              <a:avLst/>
              <a:gdLst/>
              <a:ahLst/>
              <a:cxnLst/>
              <a:rect l="l" t="t" r="r" b="b"/>
              <a:pathLst>
                <a:path w="434" h="1093" extrusionOk="0">
                  <a:moveTo>
                    <a:pt x="217" y="1"/>
                  </a:moveTo>
                  <a:cubicBezTo>
                    <a:pt x="109" y="1"/>
                    <a:pt x="0" y="73"/>
                    <a:pt x="0" y="217"/>
                  </a:cubicBezTo>
                  <a:lnTo>
                    <a:pt x="0" y="871"/>
                  </a:lnTo>
                  <a:cubicBezTo>
                    <a:pt x="0" y="986"/>
                    <a:pt x="97" y="1092"/>
                    <a:pt x="212" y="1092"/>
                  </a:cubicBezTo>
                  <a:cubicBezTo>
                    <a:pt x="327" y="1092"/>
                    <a:pt x="424" y="996"/>
                    <a:pt x="433" y="871"/>
                  </a:cubicBezTo>
                  <a:lnTo>
                    <a:pt x="433" y="217"/>
                  </a:lnTo>
                  <a:cubicBezTo>
                    <a:pt x="433" y="73"/>
                    <a:pt x="325" y="1"/>
                    <a:pt x="21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3" name="Google Shape;24053;p82"/>
            <p:cNvSpPr/>
            <p:nvPr/>
          </p:nvSpPr>
          <p:spPr>
            <a:xfrm>
              <a:off x="6789956" y="1657053"/>
              <a:ext cx="10558" cy="10558"/>
            </a:xfrm>
            <a:custGeom>
              <a:avLst/>
              <a:gdLst/>
              <a:ahLst/>
              <a:cxnLst/>
              <a:rect l="l" t="t" r="r" b="b"/>
              <a:pathLst>
                <a:path w="404" h="404" extrusionOk="0">
                  <a:moveTo>
                    <a:pt x="202" y="0"/>
                  </a:moveTo>
                  <a:cubicBezTo>
                    <a:pt x="87" y="0"/>
                    <a:pt x="0" y="87"/>
                    <a:pt x="0" y="202"/>
                  </a:cubicBezTo>
                  <a:cubicBezTo>
                    <a:pt x="0" y="317"/>
                    <a:pt x="87" y="404"/>
                    <a:pt x="202" y="404"/>
                  </a:cubicBezTo>
                  <a:cubicBezTo>
                    <a:pt x="317" y="404"/>
                    <a:pt x="404" y="317"/>
                    <a:pt x="404" y="202"/>
                  </a:cubicBezTo>
                  <a:cubicBezTo>
                    <a:pt x="40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4" name="Google Shape;24054;p82"/>
            <p:cNvSpPr/>
            <p:nvPr/>
          </p:nvSpPr>
          <p:spPr>
            <a:xfrm>
              <a:off x="6788702" y="1704536"/>
              <a:ext cx="10819" cy="10584"/>
            </a:xfrm>
            <a:custGeom>
              <a:avLst/>
              <a:gdLst/>
              <a:ahLst/>
              <a:cxnLst/>
              <a:rect l="l" t="t" r="r" b="b"/>
              <a:pathLst>
                <a:path w="414" h="405" extrusionOk="0">
                  <a:moveTo>
                    <a:pt x="202" y="0"/>
                  </a:moveTo>
                  <a:cubicBezTo>
                    <a:pt x="96" y="0"/>
                    <a:pt x="0" y="87"/>
                    <a:pt x="0" y="202"/>
                  </a:cubicBezTo>
                  <a:cubicBezTo>
                    <a:pt x="0" y="318"/>
                    <a:pt x="96" y="404"/>
                    <a:pt x="202" y="404"/>
                  </a:cubicBezTo>
                  <a:cubicBezTo>
                    <a:pt x="317" y="404"/>
                    <a:pt x="414" y="318"/>
                    <a:pt x="414" y="202"/>
                  </a:cubicBezTo>
                  <a:cubicBezTo>
                    <a:pt x="414" y="87"/>
                    <a:pt x="317" y="0"/>
                    <a:pt x="202"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5" name="Google Shape;24055;p82"/>
            <p:cNvSpPr/>
            <p:nvPr/>
          </p:nvSpPr>
          <p:spPr>
            <a:xfrm>
              <a:off x="6787683" y="1755050"/>
              <a:ext cx="10584" cy="10819"/>
            </a:xfrm>
            <a:custGeom>
              <a:avLst/>
              <a:gdLst/>
              <a:ahLst/>
              <a:cxnLst/>
              <a:rect l="l" t="t" r="r" b="b"/>
              <a:pathLst>
                <a:path w="405" h="414" extrusionOk="0">
                  <a:moveTo>
                    <a:pt x="203" y="0"/>
                  </a:moveTo>
                  <a:cubicBezTo>
                    <a:pt x="87" y="0"/>
                    <a:pt x="1" y="96"/>
                    <a:pt x="1" y="202"/>
                  </a:cubicBezTo>
                  <a:cubicBezTo>
                    <a:pt x="1" y="318"/>
                    <a:pt x="87" y="414"/>
                    <a:pt x="203" y="414"/>
                  </a:cubicBezTo>
                  <a:cubicBezTo>
                    <a:pt x="318" y="414"/>
                    <a:pt x="404" y="318"/>
                    <a:pt x="404" y="202"/>
                  </a:cubicBezTo>
                  <a:cubicBezTo>
                    <a:pt x="404" y="96"/>
                    <a:pt x="318" y="0"/>
                    <a:pt x="203"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6" name="Google Shape;24056;p82"/>
            <p:cNvSpPr/>
            <p:nvPr/>
          </p:nvSpPr>
          <p:spPr>
            <a:xfrm>
              <a:off x="6741689" y="1509509"/>
              <a:ext cx="42753" cy="11368"/>
            </a:xfrm>
            <a:custGeom>
              <a:avLst/>
              <a:gdLst/>
              <a:ahLst/>
              <a:cxnLst/>
              <a:rect l="l" t="t" r="r" b="b"/>
              <a:pathLst>
                <a:path w="1636" h="435" extrusionOk="0">
                  <a:moveTo>
                    <a:pt x="214" y="1"/>
                  </a:moveTo>
                  <a:cubicBezTo>
                    <a:pt x="98" y="1"/>
                    <a:pt x="10" y="93"/>
                    <a:pt x="1" y="203"/>
                  </a:cubicBezTo>
                  <a:cubicBezTo>
                    <a:pt x="1" y="328"/>
                    <a:pt x="97" y="434"/>
                    <a:pt x="222" y="434"/>
                  </a:cubicBezTo>
                  <a:lnTo>
                    <a:pt x="1636" y="434"/>
                  </a:lnTo>
                  <a:cubicBezTo>
                    <a:pt x="1636" y="194"/>
                    <a:pt x="1443" y="1"/>
                    <a:pt x="1203" y="1"/>
                  </a:cubicBezTo>
                  <a:lnTo>
                    <a:pt x="232" y="1"/>
                  </a:lnTo>
                  <a:cubicBezTo>
                    <a:pt x="226" y="1"/>
                    <a:pt x="220" y="1"/>
                    <a:pt x="214"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57" name="Google Shape;24057;p82"/>
          <p:cNvGrpSpPr/>
          <p:nvPr/>
        </p:nvGrpSpPr>
        <p:grpSpPr>
          <a:xfrm>
            <a:off x="7670170" y="4573872"/>
            <a:ext cx="480837" cy="241952"/>
            <a:chOff x="5752627" y="3430404"/>
            <a:chExt cx="360628" cy="181464"/>
          </a:xfrm>
        </p:grpSpPr>
        <p:sp>
          <p:nvSpPr>
            <p:cNvPr id="24058" name="Google Shape;24058;p82"/>
            <p:cNvSpPr/>
            <p:nvPr/>
          </p:nvSpPr>
          <p:spPr>
            <a:xfrm>
              <a:off x="5752627" y="3430404"/>
              <a:ext cx="360628" cy="181203"/>
            </a:xfrm>
            <a:custGeom>
              <a:avLst/>
              <a:gdLst/>
              <a:ahLst/>
              <a:cxnLst/>
              <a:rect l="l" t="t" r="r" b="b"/>
              <a:pathLst>
                <a:path w="13800" h="6934" extrusionOk="0">
                  <a:moveTo>
                    <a:pt x="269" y="0"/>
                  </a:moveTo>
                  <a:cubicBezTo>
                    <a:pt x="125" y="0"/>
                    <a:pt x="0" y="125"/>
                    <a:pt x="0" y="270"/>
                  </a:cubicBezTo>
                  <a:lnTo>
                    <a:pt x="0" y="6664"/>
                  </a:lnTo>
                  <a:cubicBezTo>
                    <a:pt x="0" y="6818"/>
                    <a:pt x="125" y="6933"/>
                    <a:pt x="269" y="6933"/>
                  </a:cubicBezTo>
                  <a:lnTo>
                    <a:pt x="13530" y="6933"/>
                  </a:lnTo>
                  <a:cubicBezTo>
                    <a:pt x="13684" y="6933"/>
                    <a:pt x="13799" y="6818"/>
                    <a:pt x="13799" y="6664"/>
                  </a:cubicBez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59" name="Google Shape;24059;p82"/>
            <p:cNvSpPr/>
            <p:nvPr/>
          </p:nvSpPr>
          <p:spPr>
            <a:xfrm>
              <a:off x="5752627" y="3430404"/>
              <a:ext cx="360628" cy="96507"/>
            </a:xfrm>
            <a:custGeom>
              <a:avLst/>
              <a:gdLst/>
              <a:ahLst/>
              <a:cxnLst/>
              <a:rect l="l" t="t" r="r" b="b"/>
              <a:pathLst>
                <a:path w="13800" h="3693" extrusionOk="0">
                  <a:moveTo>
                    <a:pt x="269" y="0"/>
                  </a:moveTo>
                  <a:cubicBezTo>
                    <a:pt x="125" y="0"/>
                    <a:pt x="0" y="125"/>
                    <a:pt x="0" y="270"/>
                  </a:cubicBezTo>
                  <a:lnTo>
                    <a:pt x="0" y="3693"/>
                  </a:lnTo>
                  <a:lnTo>
                    <a:pt x="13799" y="3693"/>
                  </a:lnTo>
                  <a:lnTo>
                    <a:pt x="13799" y="270"/>
                  </a:lnTo>
                  <a:cubicBezTo>
                    <a:pt x="13799" y="125"/>
                    <a:pt x="13684" y="0"/>
                    <a:pt x="13530"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0" name="Google Shape;24060;p82"/>
            <p:cNvSpPr/>
            <p:nvPr/>
          </p:nvSpPr>
          <p:spPr>
            <a:xfrm>
              <a:off x="5752627" y="3430404"/>
              <a:ext cx="360628" cy="96507"/>
            </a:xfrm>
            <a:custGeom>
              <a:avLst/>
              <a:gdLst/>
              <a:ahLst/>
              <a:cxnLst/>
              <a:rect l="l" t="t" r="r" b="b"/>
              <a:pathLst>
                <a:path w="13800" h="3693" extrusionOk="0">
                  <a:moveTo>
                    <a:pt x="12347" y="0"/>
                  </a:moveTo>
                  <a:lnTo>
                    <a:pt x="12347" y="2741"/>
                  </a:lnTo>
                  <a:cubicBezTo>
                    <a:pt x="12347" y="2972"/>
                    <a:pt x="12155" y="3154"/>
                    <a:pt x="11934" y="3154"/>
                  </a:cubicBezTo>
                  <a:lnTo>
                    <a:pt x="0" y="3154"/>
                  </a:lnTo>
                  <a:lnTo>
                    <a:pt x="0" y="3693"/>
                  </a:lnTo>
                  <a:lnTo>
                    <a:pt x="13799" y="3693"/>
                  </a:lnTo>
                  <a:lnTo>
                    <a:pt x="13799" y="270"/>
                  </a:lnTo>
                  <a:cubicBezTo>
                    <a:pt x="13799" y="125"/>
                    <a:pt x="13684" y="0"/>
                    <a:pt x="13530"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1" name="Google Shape;24061;p82"/>
            <p:cNvSpPr/>
            <p:nvPr/>
          </p:nvSpPr>
          <p:spPr>
            <a:xfrm>
              <a:off x="5788036" y="3526885"/>
              <a:ext cx="28929" cy="84722"/>
            </a:xfrm>
            <a:custGeom>
              <a:avLst/>
              <a:gdLst/>
              <a:ahLst/>
              <a:cxnLst/>
              <a:rect l="l" t="t" r="r" b="b"/>
              <a:pathLst>
                <a:path w="1107" h="3242" extrusionOk="0">
                  <a:moveTo>
                    <a:pt x="1" y="1"/>
                  </a:moveTo>
                  <a:lnTo>
                    <a:pt x="1" y="3241"/>
                  </a:lnTo>
                  <a:lnTo>
                    <a:pt x="1107" y="3241"/>
                  </a:lnTo>
                  <a:lnTo>
                    <a:pt x="1107"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2" name="Google Shape;24062;p82"/>
            <p:cNvSpPr/>
            <p:nvPr/>
          </p:nvSpPr>
          <p:spPr>
            <a:xfrm>
              <a:off x="5816939"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3" name="Google Shape;24063;p82"/>
            <p:cNvSpPr/>
            <p:nvPr/>
          </p:nvSpPr>
          <p:spPr>
            <a:xfrm>
              <a:off x="5846102"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4" name="Google Shape;24064;p82"/>
            <p:cNvSpPr/>
            <p:nvPr/>
          </p:nvSpPr>
          <p:spPr>
            <a:xfrm>
              <a:off x="5875005" y="3526885"/>
              <a:ext cx="28903" cy="84722"/>
            </a:xfrm>
            <a:custGeom>
              <a:avLst/>
              <a:gdLst/>
              <a:ahLst/>
              <a:cxnLst/>
              <a:rect l="l" t="t" r="r" b="b"/>
              <a:pathLst>
                <a:path w="1106"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5" name="Google Shape;24065;p82"/>
            <p:cNvSpPr/>
            <p:nvPr/>
          </p:nvSpPr>
          <p:spPr>
            <a:xfrm>
              <a:off x="5903881" y="3526885"/>
              <a:ext cx="29190" cy="84722"/>
            </a:xfrm>
            <a:custGeom>
              <a:avLst/>
              <a:gdLst/>
              <a:ahLst/>
              <a:cxnLst/>
              <a:rect l="l" t="t" r="r" b="b"/>
              <a:pathLst>
                <a:path w="1117" h="3242" extrusionOk="0">
                  <a:moveTo>
                    <a:pt x="1" y="1"/>
                  </a:moveTo>
                  <a:lnTo>
                    <a:pt x="1" y="3241"/>
                  </a:lnTo>
                  <a:lnTo>
                    <a:pt x="1116" y="3241"/>
                  </a:lnTo>
                  <a:lnTo>
                    <a:pt x="111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6" name="Google Shape;24066;p82"/>
            <p:cNvSpPr/>
            <p:nvPr/>
          </p:nvSpPr>
          <p:spPr>
            <a:xfrm>
              <a:off x="5933045"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7" name="Google Shape;24067;p82"/>
            <p:cNvSpPr/>
            <p:nvPr/>
          </p:nvSpPr>
          <p:spPr>
            <a:xfrm>
              <a:off x="5961948"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8" name="Google Shape;24068;p82"/>
            <p:cNvSpPr/>
            <p:nvPr/>
          </p:nvSpPr>
          <p:spPr>
            <a:xfrm>
              <a:off x="5990850" y="3526885"/>
              <a:ext cx="29164" cy="84722"/>
            </a:xfrm>
            <a:custGeom>
              <a:avLst/>
              <a:gdLst/>
              <a:ahLst/>
              <a:cxnLst/>
              <a:rect l="l" t="t" r="r" b="b"/>
              <a:pathLst>
                <a:path w="1116" h="3242" extrusionOk="0">
                  <a:moveTo>
                    <a:pt x="0" y="1"/>
                  </a:moveTo>
                  <a:lnTo>
                    <a:pt x="0" y="3241"/>
                  </a:lnTo>
                  <a:lnTo>
                    <a:pt x="1116" y="3241"/>
                  </a:lnTo>
                  <a:lnTo>
                    <a:pt x="111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69" name="Google Shape;24069;p82"/>
            <p:cNvSpPr/>
            <p:nvPr/>
          </p:nvSpPr>
          <p:spPr>
            <a:xfrm>
              <a:off x="6019988" y="3526885"/>
              <a:ext cx="28929" cy="84722"/>
            </a:xfrm>
            <a:custGeom>
              <a:avLst/>
              <a:gdLst/>
              <a:ahLst/>
              <a:cxnLst/>
              <a:rect l="l" t="t" r="r" b="b"/>
              <a:pathLst>
                <a:path w="1107" h="3242" extrusionOk="0">
                  <a:moveTo>
                    <a:pt x="1" y="1"/>
                  </a:moveTo>
                  <a:lnTo>
                    <a:pt x="1" y="3241"/>
                  </a:lnTo>
                  <a:lnTo>
                    <a:pt x="1106" y="3241"/>
                  </a:lnTo>
                  <a:lnTo>
                    <a:pt x="1106" y="1"/>
                  </a:ln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0" name="Google Shape;24070;p82"/>
            <p:cNvSpPr/>
            <p:nvPr/>
          </p:nvSpPr>
          <p:spPr>
            <a:xfrm>
              <a:off x="6048891" y="3526885"/>
              <a:ext cx="28929" cy="84722"/>
            </a:xfrm>
            <a:custGeom>
              <a:avLst/>
              <a:gdLst/>
              <a:ahLst/>
              <a:cxnLst/>
              <a:rect l="l" t="t" r="r" b="b"/>
              <a:pathLst>
                <a:path w="1107" h="3242" extrusionOk="0">
                  <a:moveTo>
                    <a:pt x="0" y="1"/>
                  </a:moveTo>
                  <a:lnTo>
                    <a:pt x="0" y="3241"/>
                  </a:lnTo>
                  <a:lnTo>
                    <a:pt x="1106" y="3241"/>
                  </a:lnTo>
                  <a:lnTo>
                    <a:pt x="1106" y="1"/>
                  </a:ln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1" name="Google Shape;24071;p82"/>
            <p:cNvSpPr/>
            <p:nvPr/>
          </p:nvSpPr>
          <p:spPr>
            <a:xfrm>
              <a:off x="5806381" y="3526885"/>
              <a:ext cx="21403" cy="48032"/>
            </a:xfrm>
            <a:custGeom>
              <a:avLst/>
              <a:gdLst/>
              <a:ahLst/>
              <a:cxnLst/>
              <a:rect l="l" t="t" r="r" b="b"/>
              <a:pathLst>
                <a:path w="819" h="1838" extrusionOk="0">
                  <a:moveTo>
                    <a:pt x="1" y="1"/>
                  </a:moveTo>
                  <a:lnTo>
                    <a:pt x="1" y="1626"/>
                  </a:lnTo>
                  <a:cubicBezTo>
                    <a:pt x="1" y="1741"/>
                    <a:pt x="88" y="1838"/>
                    <a:pt x="203" y="1838"/>
                  </a:cubicBezTo>
                  <a:lnTo>
                    <a:pt x="616" y="1838"/>
                  </a:lnTo>
                  <a:cubicBezTo>
                    <a:pt x="732" y="1838"/>
                    <a:pt x="818" y="1741"/>
                    <a:pt x="818" y="1626"/>
                  </a:cubicBezTo>
                  <a:lnTo>
                    <a:pt x="81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2" name="Google Shape;24072;p82"/>
            <p:cNvSpPr/>
            <p:nvPr/>
          </p:nvSpPr>
          <p:spPr>
            <a:xfrm>
              <a:off x="5864186"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1"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3" name="Google Shape;24073;p82"/>
            <p:cNvSpPr/>
            <p:nvPr/>
          </p:nvSpPr>
          <p:spPr>
            <a:xfrm>
              <a:off x="5922226" y="3526885"/>
              <a:ext cx="21638" cy="48032"/>
            </a:xfrm>
            <a:custGeom>
              <a:avLst/>
              <a:gdLst/>
              <a:ahLst/>
              <a:cxnLst/>
              <a:rect l="l" t="t" r="r" b="b"/>
              <a:pathLst>
                <a:path w="828" h="1838" extrusionOk="0">
                  <a:moveTo>
                    <a:pt x="1" y="1"/>
                  </a:moveTo>
                  <a:lnTo>
                    <a:pt x="1" y="1626"/>
                  </a:lnTo>
                  <a:cubicBezTo>
                    <a:pt x="1" y="1741"/>
                    <a:pt x="87" y="1838"/>
                    <a:pt x="203" y="1838"/>
                  </a:cubicBezTo>
                  <a:lnTo>
                    <a:pt x="61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4" name="Google Shape;24074;p82"/>
            <p:cNvSpPr/>
            <p:nvPr/>
          </p:nvSpPr>
          <p:spPr>
            <a:xfrm>
              <a:off x="5980293" y="3526885"/>
              <a:ext cx="21638" cy="48032"/>
            </a:xfrm>
            <a:custGeom>
              <a:avLst/>
              <a:gdLst/>
              <a:ahLst/>
              <a:cxnLst/>
              <a:rect l="l" t="t" r="r" b="b"/>
              <a:pathLst>
                <a:path w="828" h="1838" extrusionOk="0">
                  <a:moveTo>
                    <a:pt x="0" y="1"/>
                  </a:moveTo>
                  <a:lnTo>
                    <a:pt x="0" y="1626"/>
                  </a:lnTo>
                  <a:cubicBezTo>
                    <a:pt x="0" y="1741"/>
                    <a:pt x="96" y="1838"/>
                    <a:pt x="202" y="1838"/>
                  </a:cubicBezTo>
                  <a:lnTo>
                    <a:pt x="616" y="1838"/>
                  </a:lnTo>
                  <a:cubicBezTo>
                    <a:pt x="731" y="1838"/>
                    <a:pt x="827" y="1741"/>
                    <a:pt x="827" y="1626"/>
                  </a:cubicBezTo>
                  <a:lnTo>
                    <a:pt x="827"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5" name="Google Shape;24075;p82"/>
            <p:cNvSpPr/>
            <p:nvPr/>
          </p:nvSpPr>
          <p:spPr>
            <a:xfrm>
              <a:off x="6038072" y="3526885"/>
              <a:ext cx="21638" cy="48032"/>
            </a:xfrm>
            <a:custGeom>
              <a:avLst/>
              <a:gdLst/>
              <a:ahLst/>
              <a:cxnLst/>
              <a:rect l="l" t="t" r="r" b="b"/>
              <a:pathLst>
                <a:path w="828" h="1838" extrusionOk="0">
                  <a:moveTo>
                    <a:pt x="1" y="1"/>
                  </a:moveTo>
                  <a:lnTo>
                    <a:pt x="1" y="1626"/>
                  </a:lnTo>
                  <a:cubicBezTo>
                    <a:pt x="1" y="1741"/>
                    <a:pt x="97" y="1838"/>
                    <a:pt x="212" y="1838"/>
                  </a:cubicBezTo>
                  <a:lnTo>
                    <a:pt x="626" y="1838"/>
                  </a:lnTo>
                  <a:cubicBezTo>
                    <a:pt x="732" y="1838"/>
                    <a:pt x="828" y="1741"/>
                    <a:pt x="828" y="1626"/>
                  </a:cubicBezTo>
                  <a:lnTo>
                    <a:pt x="828" y="1"/>
                  </a:lnTo>
                  <a:close/>
                </a:path>
              </a:pathLst>
            </a:custGeom>
            <a:solidFill>
              <a:srgbClr val="30496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6" name="Google Shape;24076;p82"/>
            <p:cNvSpPr/>
            <p:nvPr/>
          </p:nvSpPr>
          <p:spPr>
            <a:xfrm>
              <a:off x="5926774" y="3454995"/>
              <a:ext cx="139234" cy="42282"/>
            </a:xfrm>
            <a:custGeom>
              <a:avLst/>
              <a:gdLst/>
              <a:ahLst/>
              <a:cxnLst/>
              <a:rect l="l" t="t" r="r" b="b"/>
              <a:pathLst>
                <a:path w="5328" h="1618" extrusionOk="0">
                  <a:moveTo>
                    <a:pt x="157" y="1"/>
                  </a:moveTo>
                  <a:cubicBezTo>
                    <a:pt x="68" y="1"/>
                    <a:pt x="0" y="74"/>
                    <a:pt x="0" y="165"/>
                  </a:cubicBezTo>
                  <a:lnTo>
                    <a:pt x="0" y="1454"/>
                  </a:lnTo>
                  <a:cubicBezTo>
                    <a:pt x="0" y="1540"/>
                    <a:pt x="77" y="1617"/>
                    <a:pt x="173" y="1617"/>
                  </a:cubicBezTo>
                  <a:lnTo>
                    <a:pt x="5164" y="1617"/>
                  </a:lnTo>
                  <a:cubicBezTo>
                    <a:pt x="5250" y="1617"/>
                    <a:pt x="5327" y="1540"/>
                    <a:pt x="5327" y="1454"/>
                  </a:cubicBezTo>
                  <a:lnTo>
                    <a:pt x="5327" y="165"/>
                  </a:lnTo>
                  <a:cubicBezTo>
                    <a:pt x="5327" y="69"/>
                    <a:pt x="5250" y="2"/>
                    <a:pt x="5164" y="2"/>
                  </a:cubicBezTo>
                  <a:lnTo>
                    <a:pt x="173" y="2"/>
                  </a:lnTo>
                  <a:cubicBezTo>
                    <a:pt x="168" y="1"/>
                    <a:pt x="162" y="1"/>
                    <a:pt x="157" y="1"/>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7" name="Google Shape;24077;p82"/>
            <p:cNvSpPr/>
            <p:nvPr/>
          </p:nvSpPr>
          <p:spPr>
            <a:xfrm>
              <a:off x="5926774" y="3471615"/>
              <a:ext cx="139234" cy="25662"/>
            </a:xfrm>
            <a:custGeom>
              <a:avLst/>
              <a:gdLst/>
              <a:ahLst/>
              <a:cxnLst/>
              <a:rect l="l" t="t" r="r" b="b"/>
              <a:pathLst>
                <a:path w="5328" h="982" extrusionOk="0">
                  <a:moveTo>
                    <a:pt x="0" y="0"/>
                  </a:moveTo>
                  <a:lnTo>
                    <a:pt x="0" y="818"/>
                  </a:lnTo>
                  <a:cubicBezTo>
                    <a:pt x="0" y="904"/>
                    <a:pt x="77" y="981"/>
                    <a:pt x="173" y="981"/>
                  </a:cubicBezTo>
                  <a:lnTo>
                    <a:pt x="5164" y="981"/>
                  </a:lnTo>
                  <a:cubicBezTo>
                    <a:pt x="5250" y="981"/>
                    <a:pt x="5327" y="904"/>
                    <a:pt x="5327" y="818"/>
                  </a:cubicBezTo>
                  <a:lnTo>
                    <a:pt x="5327" y="0"/>
                  </a:lnTo>
                  <a:cubicBezTo>
                    <a:pt x="5327" y="96"/>
                    <a:pt x="5250" y="173"/>
                    <a:pt x="5164" y="173"/>
                  </a:cubicBezTo>
                  <a:lnTo>
                    <a:pt x="173" y="173"/>
                  </a:lnTo>
                  <a:cubicBezTo>
                    <a:pt x="77" y="173"/>
                    <a:pt x="0" y="96"/>
                    <a:pt x="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8" name="Google Shape;24078;p82"/>
            <p:cNvSpPr/>
            <p:nvPr/>
          </p:nvSpPr>
          <p:spPr>
            <a:xfrm>
              <a:off x="5870981" y="3449559"/>
              <a:ext cx="10819" cy="53232"/>
            </a:xfrm>
            <a:custGeom>
              <a:avLst/>
              <a:gdLst/>
              <a:ahLst/>
              <a:cxnLst/>
              <a:rect l="l" t="t" r="r" b="b"/>
              <a:pathLst>
                <a:path w="414" h="2037" extrusionOk="0">
                  <a:moveTo>
                    <a:pt x="207" y="1"/>
                  </a:moveTo>
                  <a:cubicBezTo>
                    <a:pt x="104" y="1"/>
                    <a:pt x="0" y="70"/>
                    <a:pt x="0" y="210"/>
                  </a:cubicBezTo>
                  <a:lnTo>
                    <a:pt x="0" y="1825"/>
                  </a:lnTo>
                  <a:cubicBezTo>
                    <a:pt x="0" y="1941"/>
                    <a:pt x="87" y="2037"/>
                    <a:pt x="202" y="2037"/>
                  </a:cubicBezTo>
                  <a:cubicBezTo>
                    <a:pt x="318" y="2037"/>
                    <a:pt x="414" y="1941"/>
                    <a:pt x="414" y="1825"/>
                  </a:cubicBezTo>
                  <a:lnTo>
                    <a:pt x="414" y="210"/>
                  </a:lnTo>
                  <a:cubicBezTo>
                    <a:pt x="414" y="70"/>
                    <a:pt x="310"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79" name="Google Shape;24079;p82"/>
            <p:cNvSpPr/>
            <p:nvPr/>
          </p:nvSpPr>
          <p:spPr>
            <a:xfrm>
              <a:off x="5834787" y="3449559"/>
              <a:ext cx="10845" cy="53232"/>
            </a:xfrm>
            <a:custGeom>
              <a:avLst/>
              <a:gdLst/>
              <a:ahLst/>
              <a:cxnLst/>
              <a:rect l="l" t="t" r="r" b="b"/>
              <a:pathLst>
                <a:path w="415" h="2037" extrusionOk="0">
                  <a:moveTo>
                    <a:pt x="207" y="1"/>
                  </a:moveTo>
                  <a:cubicBezTo>
                    <a:pt x="104" y="1"/>
                    <a:pt x="1" y="70"/>
                    <a:pt x="1" y="210"/>
                  </a:cubicBezTo>
                  <a:lnTo>
                    <a:pt x="1" y="1825"/>
                  </a:lnTo>
                  <a:cubicBezTo>
                    <a:pt x="1" y="1941"/>
                    <a:pt x="97" y="2037"/>
                    <a:pt x="212" y="2037"/>
                  </a:cubicBezTo>
                  <a:cubicBezTo>
                    <a:pt x="328" y="2037"/>
                    <a:pt x="414" y="1941"/>
                    <a:pt x="414" y="1825"/>
                  </a:cubicBezTo>
                  <a:lnTo>
                    <a:pt x="414" y="210"/>
                  </a:lnTo>
                  <a:cubicBezTo>
                    <a:pt x="414" y="70"/>
                    <a:pt x="311" y="1"/>
                    <a:pt x="207"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0" name="Google Shape;24080;p82"/>
            <p:cNvSpPr/>
            <p:nvPr/>
          </p:nvSpPr>
          <p:spPr>
            <a:xfrm>
              <a:off x="5797601" y="3449559"/>
              <a:ext cx="11080" cy="53232"/>
            </a:xfrm>
            <a:custGeom>
              <a:avLst/>
              <a:gdLst/>
              <a:ahLst/>
              <a:cxnLst/>
              <a:rect l="l" t="t" r="r" b="b"/>
              <a:pathLst>
                <a:path w="424" h="2037" extrusionOk="0">
                  <a:moveTo>
                    <a:pt x="212" y="1"/>
                  </a:moveTo>
                  <a:cubicBezTo>
                    <a:pt x="106" y="1"/>
                    <a:pt x="0" y="70"/>
                    <a:pt x="0" y="210"/>
                  </a:cubicBezTo>
                  <a:lnTo>
                    <a:pt x="0" y="1825"/>
                  </a:lnTo>
                  <a:cubicBezTo>
                    <a:pt x="0" y="1941"/>
                    <a:pt x="97" y="2037"/>
                    <a:pt x="212" y="2037"/>
                  </a:cubicBezTo>
                  <a:cubicBezTo>
                    <a:pt x="327" y="2037"/>
                    <a:pt x="424" y="1941"/>
                    <a:pt x="424" y="1825"/>
                  </a:cubicBezTo>
                  <a:lnTo>
                    <a:pt x="424" y="210"/>
                  </a:lnTo>
                  <a:cubicBezTo>
                    <a:pt x="424" y="70"/>
                    <a:pt x="318" y="1"/>
                    <a:pt x="212" y="1"/>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1" name="Google Shape;24081;p82"/>
            <p:cNvSpPr/>
            <p:nvPr/>
          </p:nvSpPr>
          <p:spPr>
            <a:xfrm>
              <a:off x="6094361" y="3526885"/>
              <a:ext cx="18632" cy="84983"/>
            </a:xfrm>
            <a:custGeom>
              <a:avLst/>
              <a:gdLst/>
              <a:ahLst/>
              <a:cxnLst/>
              <a:rect l="l" t="t" r="r" b="b"/>
              <a:pathLst>
                <a:path w="713" h="3252" extrusionOk="0">
                  <a:moveTo>
                    <a:pt x="1" y="1"/>
                  </a:moveTo>
                  <a:lnTo>
                    <a:pt x="1" y="3241"/>
                  </a:lnTo>
                  <a:lnTo>
                    <a:pt x="1" y="3251"/>
                  </a:lnTo>
                  <a:lnTo>
                    <a:pt x="453" y="3251"/>
                  </a:lnTo>
                  <a:cubicBezTo>
                    <a:pt x="578" y="3251"/>
                    <a:pt x="684" y="3165"/>
                    <a:pt x="713" y="3049"/>
                  </a:cubicBezTo>
                  <a:lnTo>
                    <a:pt x="713"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2" name="Google Shape;24082;p82"/>
            <p:cNvSpPr/>
            <p:nvPr/>
          </p:nvSpPr>
          <p:spPr>
            <a:xfrm>
              <a:off x="5769456" y="3526885"/>
              <a:ext cx="18606" cy="84983"/>
            </a:xfrm>
            <a:custGeom>
              <a:avLst/>
              <a:gdLst/>
              <a:ahLst/>
              <a:cxnLst/>
              <a:rect l="l" t="t" r="r" b="b"/>
              <a:pathLst>
                <a:path w="712" h="3252" extrusionOk="0">
                  <a:moveTo>
                    <a:pt x="0" y="1"/>
                  </a:moveTo>
                  <a:lnTo>
                    <a:pt x="0" y="3251"/>
                  </a:lnTo>
                  <a:lnTo>
                    <a:pt x="712" y="3251"/>
                  </a:lnTo>
                  <a:lnTo>
                    <a:pt x="712"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3" name="Google Shape;24083;p82"/>
            <p:cNvSpPr/>
            <p:nvPr/>
          </p:nvSpPr>
          <p:spPr>
            <a:xfrm>
              <a:off x="5860684" y="3457530"/>
              <a:ext cx="31437" cy="10845"/>
            </a:xfrm>
            <a:custGeom>
              <a:avLst/>
              <a:gdLst/>
              <a:ahLst/>
              <a:cxnLst/>
              <a:rect l="l" t="t" r="r" b="b"/>
              <a:pathLst>
                <a:path w="1203" h="415" extrusionOk="0">
                  <a:moveTo>
                    <a:pt x="269" y="1"/>
                  </a:moveTo>
                  <a:cubicBezTo>
                    <a:pt x="0" y="1"/>
                    <a:pt x="0" y="414"/>
                    <a:pt x="269" y="414"/>
                  </a:cubicBezTo>
                  <a:lnTo>
                    <a:pt x="923" y="414"/>
                  </a:lnTo>
                  <a:cubicBezTo>
                    <a:pt x="1202" y="414"/>
                    <a:pt x="1202" y="1"/>
                    <a:pt x="92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4" name="Google Shape;24084;p82"/>
            <p:cNvSpPr/>
            <p:nvPr/>
          </p:nvSpPr>
          <p:spPr>
            <a:xfrm>
              <a:off x="5824491" y="3477652"/>
              <a:ext cx="31673" cy="11080"/>
            </a:xfrm>
            <a:custGeom>
              <a:avLst/>
              <a:gdLst/>
              <a:ahLst/>
              <a:cxnLst/>
              <a:rect l="l" t="t" r="r" b="b"/>
              <a:pathLst>
                <a:path w="1212" h="424" extrusionOk="0">
                  <a:moveTo>
                    <a:pt x="279" y="0"/>
                  </a:moveTo>
                  <a:cubicBezTo>
                    <a:pt x="0" y="0"/>
                    <a:pt x="0" y="423"/>
                    <a:pt x="279" y="423"/>
                  </a:cubicBezTo>
                  <a:lnTo>
                    <a:pt x="933" y="423"/>
                  </a:lnTo>
                  <a:cubicBezTo>
                    <a:pt x="1212" y="423"/>
                    <a:pt x="1212" y="0"/>
                    <a:pt x="933" y="0"/>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5" name="Google Shape;24085;p82"/>
            <p:cNvSpPr/>
            <p:nvPr/>
          </p:nvSpPr>
          <p:spPr>
            <a:xfrm>
              <a:off x="5787304" y="3457530"/>
              <a:ext cx="31673" cy="10845"/>
            </a:xfrm>
            <a:custGeom>
              <a:avLst/>
              <a:gdLst/>
              <a:ahLst/>
              <a:cxnLst/>
              <a:rect l="l" t="t" r="r" b="b"/>
              <a:pathLst>
                <a:path w="1212" h="415" extrusionOk="0">
                  <a:moveTo>
                    <a:pt x="279" y="1"/>
                  </a:moveTo>
                  <a:cubicBezTo>
                    <a:pt x="0" y="1"/>
                    <a:pt x="0" y="414"/>
                    <a:pt x="279" y="414"/>
                  </a:cubicBezTo>
                  <a:lnTo>
                    <a:pt x="933" y="414"/>
                  </a:lnTo>
                  <a:cubicBezTo>
                    <a:pt x="1212" y="414"/>
                    <a:pt x="1212" y="1"/>
                    <a:pt x="933" y="1"/>
                  </a:cubicBez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86" name="Google Shape;24086;p82"/>
          <p:cNvGrpSpPr/>
          <p:nvPr/>
        </p:nvGrpSpPr>
        <p:grpSpPr>
          <a:xfrm>
            <a:off x="6980934" y="3870665"/>
            <a:ext cx="482545" cy="481012"/>
            <a:chOff x="5235700" y="2902998"/>
            <a:chExt cx="361909" cy="360759"/>
          </a:xfrm>
        </p:grpSpPr>
        <p:sp>
          <p:nvSpPr>
            <p:cNvPr id="24087" name="Google Shape;24087;p82"/>
            <p:cNvSpPr/>
            <p:nvPr/>
          </p:nvSpPr>
          <p:spPr>
            <a:xfrm>
              <a:off x="5235700" y="2902998"/>
              <a:ext cx="361909" cy="360498"/>
            </a:xfrm>
            <a:custGeom>
              <a:avLst/>
              <a:gdLst/>
              <a:ahLst/>
              <a:cxnLst/>
              <a:rect l="l" t="t" r="r" b="b"/>
              <a:pathLst>
                <a:path w="13849" h="13795" extrusionOk="0">
                  <a:moveTo>
                    <a:pt x="8231" y="2325"/>
                  </a:moveTo>
                  <a:cubicBezTo>
                    <a:pt x="8280" y="2325"/>
                    <a:pt x="8331" y="2345"/>
                    <a:pt x="8377" y="2393"/>
                  </a:cubicBezTo>
                  <a:lnTo>
                    <a:pt x="8877" y="2893"/>
                  </a:lnTo>
                  <a:cubicBezTo>
                    <a:pt x="8963" y="2970"/>
                    <a:pt x="8963" y="3104"/>
                    <a:pt x="8886" y="3191"/>
                  </a:cubicBezTo>
                  <a:cubicBezTo>
                    <a:pt x="8843" y="3229"/>
                    <a:pt x="8788" y="3248"/>
                    <a:pt x="8732" y="3248"/>
                  </a:cubicBezTo>
                  <a:cubicBezTo>
                    <a:pt x="8677" y="3248"/>
                    <a:pt x="8622" y="3229"/>
                    <a:pt x="8578" y="3191"/>
                  </a:cubicBezTo>
                  <a:lnTo>
                    <a:pt x="8078" y="2691"/>
                  </a:lnTo>
                  <a:cubicBezTo>
                    <a:pt x="7931" y="2536"/>
                    <a:pt x="8071" y="2325"/>
                    <a:pt x="8231" y="2325"/>
                  </a:cubicBezTo>
                  <a:close/>
                  <a:moveTo>
                    <a:pt x="9510" y="3604"/>
                  </a:moveTo>
                  <a:cubicBezTo>
                    <a:pt x="9559" y="3604"/>
                    <a:pt x="9610" y="3624"/>
                    <a:pt x="9655" y="3672"/>
                  </a:cubicBezTo>
                  <a:lnTo>
                    <a:pt x="10155" y="4172"/>
                  </a:lnTo>
                  <a:cubicBezTo>
                    <a:pt x="10242" y="4249"/>
                    <a:pt x="10242" y="4383"/>
                    <a:pt x="10155" y="4470"/>
                  </a:cubicBezTo>
                  <a:cubicBezTo>
                    <a:pt x="10117" y="4508"/>
                    <a:pt x="10064" y="4527"/>
                    <a:pt x="10010" y="4527"/>
                  </a:cubicBezTo>
                  <a:cubicBezTo>
                    <a:pt x="9956" y="4527"/>
                    <a:pt x="9901" y="4508"/>
                    <a:pt x="9857" y="4470"/>
                  </a:cubicBezTo>
                  <a:lnTo>
                    <a:pt x="9357" y="3970"/>
                  </a:lnTo>
                  <a:cubicBezTo>
                    <a:pt x="9210" y="3815"/>
                    <a:pt x="9350" y="3604"/>
                    <a:pt x="9510" y="3604"/>
                  </a:cubicBezTo>
                  <a:close/>
                  <a:moveTo>
                    <a:pt x="10793" y="4879"/>
                  </a:moveTo>
                  <a:cubicBezTo>
                    <a:pt x="10841" y="4879"/>
                    <a:pt x="10891" y="4897"/>
                    <a:pt x="10934" y="4941"/>
                  </a:cubicBezTo>
                  <a:lnTo>
                    <a:pt x="11434" y="5441"/>
                  </a:lnTo>
                  <a:cubicBezTo>
                    <a:pt x="11521" y="5527"/>
                    <a:pt x="11521" y="5662"/>
                    <a:pt x="11434" y="5739"/>
                  </a:cubicBezTo>
                  <a:lnTo>
                    <a:pt x="11434" y="5749"/>
                  </a:lnTo>
                  <a:cubicBezTo>
                    <a:pt x="11396" y="5787"/>
                    <a:pt x="11343" y="5806"/>
                    <a:pt x="11289" y="5806"/>
                  </a:cubicBezTo>
                  <a:cubicBezTo>
                    <a:pt x="11235" y="5806"/>
                    <a:pt x="11180" y="5787"/>
                    <a:pt x="11136" y="5749"/>
                  </a:cubicBezTo>
                  <a:lnTo>
                    <a:pt x="10636" y="5249"/>
                  </a:lnTo>
                  <a:cubicBezTo>
                    <a:pt x="10480" y="5092"/>
                    <a:pt x="10629" y="4879"/>
                    <a:pt x="10793" y="4879"/>
                  </a:cubicBezTo>
                  <a:close/>
                  <a:moveTo>
                    <a:pt x="8728" y="1"/>
                  </a:moveTo>
                  <a:cubicBezTo>
                    <a:pt x="8670" y="1"/>
                    <a:pt x="8612" y="22"/>
                    <a:pt x="8569" y="66"/>
                  </a:cubicBezTo>
                  <a:lnTo>
                    <a:pt x="7319" y="1325"/>
                  </a:lnTo>
                  <a:lnTo>
                    <a:pt x="7607" y="1614"/>
                  </a:lnTo>
                  <a:cubicBezTo>
                    <a:pt x="7754" y="1768"/>
                    <a:pt x="7614" y="1979"/>
                    <a:pt x="7454" y="1979"/>
                  </a:cubicBezTo>
                  <a:cubicBezTo>
                    <a:pt x="7405" y="1979"/>
                    <a:pt x="7354" y="1959"/>
                    <a:pt x="7309" y="1912"/>
                  </a:cubicBezTo>
                  <a:lnTo>
                    <a:pt x="7021" y="1623"/>
                  </a:lnTo>
                  <a:lnTo>
                    <a:pt x="97" y="8547"/>
                  </a:lnTo>
                  <a:cubicBezTo>
                    <a:pt x="1" y="8633"/>
                    <a:pt x="1" y="8778"/>
                    <a:pt x="97" y="8864"/>
                  </a:cubicBezTo>
                  <a:lnTo>
                    <a:pt x="328" y="9095"/>
                  </a:lnTo>
                  <a:cubicBezTo>
                    <a:pt x="368" y="9135"/>
                    <a:pt x="421" y="9158"/>
                    <a:pt x="479" y="9158"/>
                  </a:cubicBezTo>
                  <a:cubicBezTo>
                    <a:pt x="518" y="9158"/>
                    <a:pt x="558" y="9147"/>
                    <a:pt x="597" y="9124"/>
                  </a:cubicBezTo>
                  <a:cubicBezTo>
                    <a:pt x="689" y="9075"/>
                    <a:pt x="782" y="9054"/>
                    <a:pt x="872" y="9054"/>
                  </a:cubicBezTo>
                  <a:cubicBezTo>
                    <a:pt x="1280" y="9054"/>
                    <a:pt x="1614" y="9504"/>
                    <a:pt x="1386" y="9922"/>
                  </a:cubicBezTo>
                  <a:cubicBezTo>
                    <a:pt x="1338" y="10009"/>
                    <a:pt x="1357" y="10124"/>
                    <a:pt x="1424" y="10191"/>
                  </a:cubicBezTo>
                  <a:lnTo>
                    <a:pt x="1982" y="10749"/>
                  </a:lnTo>
                  <a:cubicBezTo>
                    <a:pt x="2024" y="10791"/>
                    <a:pt x="2081" y="10814"/>
                    <a:pt x="2141" y="10814"/>
                  </a:cubicBezTo>
                  <a:cubicBezTo>
                    <a:pt x="2177" y="10814"/>
                    <a:pt x="2215" y="10806"/>
                    <a:pt x="2251" y="10787"/>
                  </a:cubicBezTo>
                  <a:cubicBezTo>
                    <a:pt x="2345" y="10736"/>
                    <a:pt x="2441" y="10713"/>
                    <a:pt x="2533" y="10713"/>
                  </a:cubicBezTo>
                  <a:cubicBezTo>
                    <a:pt x="2938" y="10713"/>
                    <a:pt x="3267" y="11160"/>
                    <a:pt x="3040" y="11576"/>
                  </a:cubicBezTo>
                  <a:cubicBezTo>
                    <a:pt x="2992" y="11663"/>
                    <a:pt x="3011" y="11778"/>
                    <a:pt x="3078" y="11845"/>
                  </a:cubicBezTo>
                  <a:lnTo>
                    <a:pt x="3636" y="12403"/>
                  </a:lnTo>
                  <a:cubicBezTo>
                    <a:pt x="3678" y="12445"/>
                    <a:pt x="3738" y="12468"/>
                    <a:pt x="3799" y="12468"/>
                  </a:cubicBezTo>
                  <a:cubicBezTo>
                    <a:pt x="3836" y="12468"/>
                    <a:pt x="3872" y="12460"/>
                    <a:pt x="3905" y="12441"/>
                  </a:cubicBezTo>
                  <a:cubicBezTo>
                    <a:pt x="3999" y="12390"/>
                    <a:pt x="4095" y="12367"/>
                    <a:pt x="4187" y="12367"/>
                  </a:cubicBezTo>
                  <a:cubicBezTo>
                    <a:pt x="4592" y="12367"/>
                    <a:pt x="4921" y="12814"/>
                    <a:pt x="4694" y="13230"/>
                  </a:cubicBezTo>
                  <a:cubicBezTo>
                    <a:pt x="4645" y="13326"/>
                    <a:pt x="4665" y="13432"/>
                    <a:pt x="4732" y="13499"/>
                  </a:cubicBezTo>
                  <a:lnTo>
                    <a:pt x="4963" y="13730"/>
                  </a:lnTo>
                  <a:cubicBezTo>
                    <a:pt x="5006" y="13773"/>
                    <a:pt x="5064" y="13795"/>
                    <a:pt x="5121" y="13795"/>
                  </a:cubicBezTo>
                  <a:cubicBezTo>
                    <a:pt x="5179" y="13795"/>
                    <a:pt x="5237" y="13773"/>
                    <a:pt x="5280" y="13730"/>
                  </a:cubicBezTo>
                  <a:lnTo>
                    <a:pt x="12204" y="6806"/>
                  </a:lnTo>
                  <a:lnTo>
                    <a:pt x="11915" y="6518"/>
                  </a:lnTo>
                  <a:cubicBezTo>
                    <a:pt x="11760" y="6370"/>
                    <a:pt x="11900" y="6154"/>
                    <a:pt x="12065" y="6154"/>
                  </a:cubicBezTo>
                  <a:cubicBezTo>
                    <a:pt x="12115" y="6154"/>
                    <a:pt x="12167" y="6173"/>
                    <a:pt x="12213" y="6220"/>
                  </a:cubicBezTo>
                  <a:lnTo>
                    <a:pt x="12502" y="6508"/>
                  </a:lnTo>
                  <a:lnTo>
                    <a:pt x="13761" y="5258"/>
                  </a:lnTo>
                  <a:cubicBezTo>
                    <a:pt x="13848" y="5162"/>
                    <a:pt x="13848" y="5027"/>
                    <a:pt x="13761" y="4941"/>
                  </a:cubicBezTo>
                  <a:lnTo>
                    <a:pt x="13531" y="4710"/>
                  </a:lnTo>
                  <a:cubicBezTo>
                    <a:pt x="13485" y="4664"/>
                    <a:pt x="13429" y="4642"/>
                    <a:pt x="13372" y="4642"/>
                  </a:cubicBezTo>
                  <a:cubicBezTo>
                    <a:pt x="13334" y="4642"/>
                    <a:pt x="13296" y="4652"/>
                    <a:pt x="13261" y="4672"/>
                  </a:cubicBezTo>
                  <a:cubicBezTo>
                    <a:pt x="13166" y="4723"/>
                    <a:pt x="13069" y="4746"/>
                    <a:pt x="12976" y="4746"/>
                  </a:cubicBezTo>
                  <a:cubicBezTo>
                    <a:pt x="12565" y="4746"/>
                    <a:pt x="12236" y="4297"/>
                    <a:pt x="12463" y="3874"/>
                  </a:cubicBezTo>
                  <a:cubicBezTo>
                    <a:pt x="12511" y="3787"/>
                    <a:pt x="12502" y="3681"/>
                    <a:pt x="12425" y="3604"/>
                  </a:cubicBezTo>
                  <a:lnTo>
                    <a:pt x="11877" y="3056"/>
                  </a:lnTo>
                  <a:cubicBezTo>
                    <a:pt x="11831" y="3010"/>
                    <a:pt x="11775" y="2988"/>
                    <a:pt x="11718" y="2988"/>
                  </a:cubicBezTo>
                  <a:cubicBezTo>
                    <a:pt x="11680" y="2988"/>
                    <a:pt x="11642" y="2998"/>
                    <a:pt x="11608" y="3018"/>
                  </a:cubicBezTo>
                  <a:cubicBezTo>
                    <a:pt x="11512" y="3069"/>
                    <a:pt x="11415" y="3092"/>
                    <a:pt x="11322" y="3092"/>
                  </a:cubicBezTo>
                  <a:cubicBezTo>
                    <a:pt x="10911" y="3092"/>
                    <a:pt x="10582" y="2643"/>
                    <a:pt x="10809" y="2220"/>
                  </a:cubicBezTo>
                  <a:cubicBezTo>
                    <a:pt x="10857" y="2133"/>
                    <a:pt x="10838" y="2027"/>
                    <a:pt x="10771" y="1950"/>
                  </a:cubicBezTo>
                  <a:lnTo>
                    <a:pt x="10223" y="1393"/>
                  </a:lnTo>
                  <a:cubicBezTo>
                    <a:pt x="10178" y="1353"/>
                    <a:pt x="10123" y="1334"/>
                    <a:pt x="10066" y="1334"/>
                  </a:cubicBezTo>
                  <a:cubicBezTo>
                    <a:pt x="10026" y="1334"/>
                    <a:pt x="9984" y="1344"/>
                    <a:pt x="9944" y="1364"/>
                  </a:cubicBezTo>
                  <a:cubicBezTo>
                    <a:pt x="9850" y="1415"/>
                    <a:pt x="9754" y="1438"/>
                    <a:pt x="9663" y="1438"/>
                  </a:cubicBezTo>
                  <a:cubicBezTo>
                    <a:pt x="9257" y="1438"/>
                    <a:pt x="8928" y="989"/>
                    <a:pt x="9155" y="566"/>
                  </a:cubicBezTo>
                  <a:cubicBezTo>
                    <a:pt x="9203" y="479"/>
                    <a:pt x="9184" y="373"/>
                    <a:pt x="9117" y="296"/>
                  </a:cubicBezTo>
                  <a:lnTo>
                    <a:pt x="8886" y="66"/>
                  </a:lnTo>
                  <a:cubicBezTo>
                    <a:pt x="8843" y="22"/>
                    <a:pt x="8785" y="1"/>
                    <a:pt x="87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8" name="Google Shape;24088;p82"/>
            <p:cNvSpPr/>
            <p:nvPr/>
          </p:nvSpPr>
          <p:spPr>
            <a:xfrm>
              <a:off x="5353061" y="2902998"/>
              <a:ext cx="244287" cy="360759"/>
            </a:xfrm>
            <a:custGeom>
              <a:avLst/>
              <a:gdLst/>
              <a:ahLst/>
              <a:cxnLst/>
              <a:rect l="l" t="t" r="r" b="b"/>
              <a:pathLst>
                <a:path w="9348" h="13805" extrusionOk="0">
                  <a:moveTo>
                    <a:pt x="4237" y="1"/>
                  </a:moveTo>
                  <a:cubicBezTo>
                    <a:pt x="4179" y="1"/>
                    <a:pt x="4121" y="22"/>
                    <a:pt x="4078" y="66"/>
                  </a:cubicBezTo>
                  <a:lnTo>
                    <a:pt x="2828" y="1325"/>
                  </a:lnTo>
                  <a:lnTo>
                    <a:pt x="3116" y="1614"/>
                  </a:lnTo>
                  <a:cubicBezTo>
                    <a:pt x="3193" y="1691"/>
                    <a:pt x="3193" y="1825"/>
                    <a:pt x="3116" y="1902"/>
                  </a:cubicBezTo>
                  <a:lnTo>
                    <a:pt x="3597" y="2383"/>
                  </a:lnTo>
                  <a:cubicBezTo>
                    <a:pt x="3638" y="2347"/>
                    <a:pt x="3689" y="2330"/>
                    <a:pt x="3740" y="2330"/>
                  </a:cubicBezTo>
                  <a:cubicBezTo>
                    <a:pt x="3797" y="2330"/>
                    <a:pt x="3854" y="2352"/>
                    <a:pt x="3895" y="2393"/>
                  </a:cubicBezTo>
                  <a:lnTo>
                    <a:pt x="4395" y="2893"/>
                  </a:lnTo>
                  <a:cubicBezTo>
                    <a:pt x="4472" y="2970"/>
                    <a:pt x="4482" y="3104"/>
                    <a:pt x="4405" y="3191"/>
                  </a:cubicBezTo>
                  <a:lnTo>
                    <a:pt x="4886" y="3672"/>
                  </a:lnTo>
                  <a:cubicBezTo>
                    <a:pt x="4923" y="3630"/>
                    <a:pt x="4974" y="3610"/>
                    <a:pt x="5025" y="3610"/>
                  </a:cubicBezTo>
                  <a:cubicBezTo>
                    <a:pt x="5080" y="3610"/>
                    <a:pt x="5134" y="3632"/>
                    <a:pt x="5174" y="3672"/>
                  </a:cubicBezTo>
                  <a:lnTo>
                    <a:pt x="5674" y="4172"/>
                  </a:lnTo>
                  <a:cubicBezTo>
                    <a:pt x="5751" y="4249"/>
                    <a:pt x="5761" y="4383"/>
                    <a:pt x="5684" y="4470"/>
                  </a:cubicBezTo>
                  <a:lnTo>
                    <a:pt x="6165" y="4951"/>
                  </a:lnTo>
                  <a:cubicBezTo>
                    <a:pt x="6203" y="4912"/>
                    <a:pt x="6256" y="4893"/>
                    <a:pt x="6309" y="4893"/>
                  </a:cubicBezTo>
                  <a:cubicBezTo>
                    <a:pt x="6362" y="4893"/>
                    <a:pt x="6415" y="4912"/>
                    <a:pt x="6453" y="4951"/>
                  </a:cubicBezTo>
                  <a:lnTo>
                    <a:pt x="6953" y="5451"/>
                  </a:lnTo>
                  <a:lnTo>
                    <a:pt x="6972" y="5479"/>
                  </a:lnTo>
                  <a:cubicBezTo>
                    <a:pt x="7001" y="5508"/>
                    <a:pt x="7011" y="5547"/>
                    <a:pt x="7020" y="5595"/>
                  </a:cubicBezTo>
                  <a:lnTo>
                    <a:pt x="7020" y="5604"/>
                  </a:lnTo>
                  <a:lnTo>
                    <a:pt x="7020" y="5614"/>
                  </a:lnTo>
                  <a:lnTo>
                    <a:pt x="7020" y="5633"/>
                  </a:lnTo>
                  <a:lnTo>
                    <a:pt x="7020" y="5652"/>
                  </a:lnTo>
                  <a:cubicBezTo>
                    <a:pt x="7011" y="5681"/>
                    <a:pt x="6991" y="5710"/>
                    <a:pt x="6972" y="5739"/>
                  </a:cubicBezTo>
                  <a:lnTo>
                    <a:pt x="6963" y="5749"/>
                  </a:lnTo>
                  <a:cubicBezTo>
                    <a:pt x="6920" y="5791"/>
                    <a:pt x="6866" y="5813"/>
                    <a:pt x="6812" y="5813"/>
                  </a:cubicBezTo>
                  <a:cubicBezTo>
                    <a:pt x="6768" y="5813"/>
                    <a:pt x="6723" y="5798"/>
                    <a:pt x="6684" y="5768"/>
                  </a:cubicBezTo>
                  <a:lnTo>
                    <a:pt x="1" y="12451"/>
                  </a:lnTo>
                  <a:cubicBezTo>
                    <a:pt x="270" y="12614"/>
                    <a:pt x="366" y="12961"/>
                    <a:pt x="222" y="13240"/>
                  </a:cubicBezTo>
                  <a:cubicBezTo>
                    <a:pt x="174" y="13326"/>
                    <a:pt x="183" y="13432"/>
                    <a:pt x="260" y="13509"/>
                  </a:cubicBezTo>
                  <a:lnTo>
                    <a:pt x="491" y="13740"/>
                  </a:lnTo>
                  <a:cubicBezTo>
                    <a:pt x="534" y="13783"/>
                    <a:pt x="590" y="13804"/>
                    <a:pt x="646" y="13804"/>
                  </a:cubicBezTo>
                  <a:cubicBezTo>
                    <a:pt x="703" y="13804"/>
                    <a:pt x="760" y="13783"/>
                    <a:pt x="808" y="13740"/>
                  </a:cubicBezTo>
                  <a:lnTo>
                    <a:pt x="7732" y="6816"/>
                  </a:lnTo>
                  <a:lnTo>
                    <a:pt x="7434" y="6528"/>
                  </a:lnTo>
                  <a:cubicBezTo>
                    <a:pt x="7357" y="6441"/>
                    <a:pt x="7357" y="6306"/>
                    <a:pt x="7434" y="6220"/>
                  </a:cubicBezTo>
                  <a:lnTo>
                    <a:pt x="7443" y="6220"/>
                  </a:lnTo>
                  <a:cubicBezTo>
                    <a:pt x="7472" y="6191"/>
                    <a:pt x="7501" y="6181"/>
                    <a:pt x="7530" y="6172"/>
                  </a:cubicBezTo>
                  <a:lnTo>
                    <a:pt x="7703" y="6172"/>
                  </a:lnTo>
                  <a:lnTo>
                    <a:pt x="7713" y="6181"/>
                  </a:lnTo>
                  <a:lnTo>
                    <a:pt x="7732" y="6191"/>
                  </a:lnTo>
                  <a:lnTo>
                    <a:pt x="8020" y="6479"/>
                  </a:lnTo>
                  <a:lnTo>
                    <a:pt x="9280" y="5229"/>
                  </a:lnTo>
                  <a:cubicBezTo>
                    <a:pt x="9347" y="5143"/>
                    <a:pt x="9338" y="5018"/>
                    <a:pt x="9270" y="4941"/>
                  </a:cubicBezTo>
                  <a:lnTo>
                    <a:pt x="9040" y="4710"/>
                  </a:lnTo>
                  <a:cubicBezTo>
                    <a:pt x="8992" y="4662"/>
                    <a:pt x="8934" y="4643"/>
                    <a:pt x="8876" y="4643"/>
                  </a:cubicBezTo>
                  <a:cubicBezTo>
                    <a:pt x="8838" y="4643"/>
                    <a:pt x="8799" y="4652"/>
                    <a:pt x="8770" y="4672"/>
                  </a:cubicBezTo>
                  <a:cubicBezTo>
                    <a:pt x="8680" y="4721"/>
                    <a:pt x="8581" y="4744"/>
                    <a:pt x="8483" y="4744"/>
                  </a:cubicBezTo>
                  <a:cubicBezTo>
                    <a:pt x="8330" y="4744"/>
                    <a:pt x="8180" y="4687"/>
                    <a:pt x="8068" y="4575"/>
                  </a:cubicBezTo>
                  <a:lnTo>
                    <a:pt x="8040" y="4537"/>
                  </a:lnTo>
                  <a:lnTo>
                    <a:pt x="8030" y="4527"/>
                  </a:lnTo>
                  <a:lnTo>
                    <a:pt x="8020" y="4508"/>
                  </a:lnTo>
                  <a:lnTo>
                    <a:pt x="8001" y="4489"/>
                  </a:lnTo>
                  <a:lnTo>
                    <a:pt x="7992" y="4470"/>
                  </a:lnTo>
                  <a:lnTo>
                    <a:pt x="7982" y="4450"/>
                  </a:lnTo>
                  <a:cubicBezTo>
                    <a:pt x="7876" y="4277"/>
                    <a:pt x="7876" y="4056"/>
                    <a:pt x="7972" y="3874"/>
                  </a:cubicBezTo>
                  <a:cubicBezTo>
                    <a:pt x="8020" y="3787"/>
                    <a:pt x="8011" y="3681"/>
                    <a:pt x="7934" y="3604"/>
                  </a:cubicBezTo>
                  <a:lnTo>
                    <a:pt x="7386" y="3056"/>
                  </a:lnTo>
                  <a:cubicBezTo>
                    <a:pt x="7340" y="3010"/>
                    <a:pt x="7284" y="2988"/>
                    <a:pt x="7227" y="2988"/>
                  </a:cubicBezTo>
                  <a:cubicBezTo>
                    <a:pt x="7189" y="2988"/>
                    <a:pt x="7151" y="2998"/>
                    <a:pt x="7117" y="3018"/>
                  </a:cubicBezTo>
                  <a:cubicBezTo>
                    <a:pt x="7021" y="3069"/>
                    <a:pt x="6924" y="3092"/>
                    <a:pt x="6831" y="3092"/>
                  </a:cubicBezTo>
                  <a:cubicBezTo>
                    <a:pt x="6420" y="3092"/>
                    <a:pt x="6091" y="2643"/>
                    <a:pt x="6318" y="2220"/>
                  </a:cubicBezTo>
                  <a:cubicBezTo>
                    <a:pt x="6366" y="2133"/>
                    <a:pt x="6347" y="2027"/>
                    <a:pt x="6280" y="1950"/>
                  </a:cubicBezTo>
                  <a:lnTo>
                    <a:pt x="5732" y="1402"/>
                  </a:lnTo>
                  <a:cubicBezTo>
                    <a:pt x="5686" y="1356"/>
                    <a:pt x="5630" y="1334"/>
                    <a:pt x="5571" y="1334"/>
                  </a:cubicBezTo>
                  <a:cubicBezTo>
                    <a:pt x="5532" y="1334"/>
                    <a:pt x="5492" y="1344"/>
                    <a:pt x="5453" y="1364"/>
                  </a:cubicBezTo>
                  <a:cubicBezTo>
                    <a:pt x="5359" y="1415"/>
                    <a:pt x="5263" y="1438"/>
                    <a:pt x="5172" y="1438"/>
                  </a:cubicBezTo>
                  <a:cubicBezTo>
                    <a:pt x="4766" y="1438"/>
                    <a:pt x="4437" y="989"/>
                    <a:pt x="4664" y="566"/>
                  </a:cubicBezTo>
                  <a:cubicBezTo>
                    <a:pt x="4712" y="479"/>
                    <a:pt x="4693" y="373"/>
                    <a:pt x="4626" y="296"/>
                  </a:cubicBezTo>
                  <a:lnTo>
                    <a:pt x="4395" y="66"/>
                  </a:lnTo>
                  <a:cubicBezTo>
                    <a:pt x="4352" y="22"/>
                    <a:pt x="4294" y="1"/>
                    <a:pt x="4237" y="1"/>
                  </a:cubicBezTo>
                  <a:close/>
                </a:path>
              </a:pathLst>
            </a:custGeom>
            <a:solidFill>
              <a:srgbClr val="8BA3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89" name="Google Shape;24089;p82"/>
            <p:cNvSpPr/>
            <p:nvPr/>
          </p:nvSpPr>
          <p:spPr>
            <a:xfrm>
              <a:off x="5294001" y="2977267"/>
              <a:ext cx="228712" cy="228372"/>
            </a:xfrm>
            <a:custGeom>
              <a:avLst/>
              <a:gdLst/>
              <a:ahLst/>
              <a:cxnLst/>
              <a:rect l="l" t="t" r="r" b="b"/>
              <a:pathLst>
                <a:path w="8752" h="8739" extrusionOk="0">
                  <a:moveTo>
                    <a:pt x="5079" y="0"/>
                  </a:moveTo>
                  <a:cubicBezTo>
                    <a:pt x="5064" y="0"/>
                    <a:pt x="5049" y="7"/>
                    <a:pt x="5040" y="22"/>
                  </a:cubicBezTo>
                  <a:lnTo>
                    <a:pt x="30" y="5032"/>
                  </a:lnTo>
                  <a:cubicBezTo>
                    <a:pt x="1" y="5051"/>
                    <a:pt x="1" y="5089"/>
                    <a:pt x="30" y="5118"/>
                  </a:cubicBezTo>
                  <a:lnTo>
                    <a:pt x="3636" y="8724"/>
                  </a:lnTo>
                  <a:cubicBezTo>
                    <a:pt x="3645" y="8734"/>
                    <a:pt x="3660" y="8739"/>
                    <a:pt x="3675" y="8739"/>
                  </a:cubicBezTo>
                  <a:cubicBezTo>
                    <a:pt x="3691" y="8739"/>
                    <a:pt x="3708" y="8734"/>
                    <a:pt x="3722" y="8724"/>
                  </a:cubicBezTo>
                  <a:lnTo>
                    <a:pt x="8732" y="3714"/>
                  </a:lnTo>
                  <a:cubicBezTo>
                    <a:pt x="8751" y="3686"/>
                    <a:pt x="8751" y="3647"/>
                    <a:pt x="8732" y="3628"/>
                  </a:cubicBezTo>
                  <a:lnTo>
                    <a:pt x="5126" y="22"/>
                  </a:lnTo>
                  <a:cubicBezTo>
                    <a:pt x="5112" y="7"/>
                    <a:pt x="5095" y="0"/>
                    <a:pt x="5079" y="0"/>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0" name="Google Shape;24090;p82"/>
            <p:cNvSpPr/>
            <p:nvPr/>
          </p:nvSpPr>
          <p:spPr>
            <a:xfrm>
              <a:off x="5374672" y="2977267"/>
              <a:ext cx="148041" cy="228372"/>
            </a:xfrm>
            <a:custGeom>
              <a:avLst/>
              <a:gdLst/>
              <a:ahLst/>
              <a:cxnLst/>
              <a:rect l="l" t="t" r="r" b="b"/>
              <a:pathLst>
                <a:path w="5665" h="8739" extrusionOk="0">
                  <a:moveTo>
                    <a:pt x="1992" y="0"/>
                  </a:moveTo>
                  <a:cubicBezTo>
                    <a:pt x="1977" y="0"/>
                    <a:pt x="1962" y="7"/>
                    <a:pt x="1953" y="22"/>
                  </a:cubicBezTo>
                  <a:lnTo>
                    <a:pt x="953" y="1022"/>
                  </a:lnTo>
                  <a:lnTo>
                    <a:pt x="4011" y="4089"/>
                  </a:lnTo>
                  <a:cubicBezTo>
                    <a:pt x="4030" y="4109"/>
                    <a:pt x="4030" y="4147"/>
                    <a:pt x="4011" y="4176"/>
                  </a:cubicBezTo>
                  <a:lnTo>
                    <a:pt x="1" y="8176"/>
                  </a:lnTo>
                  <a:lnTo>
                    <a:pt x="549" y="8724"/>
                  </a:lnTo>
                  <a:cubicBezTo>
                    <a:pt x="558" y="8734"/>
                    <a:pt x="573" y="8739"/>
                    <a:pt x="588" y="8739"/>
                  </a:cubicBezTo>
                  <a:cubicBezTo>
                    <a:pt x="604" y="8739"/>
                    <a:pt x="621" y="8734"/>
                    <a:pt x="635" y="8724"/>
                  </a:cubicBezTo>
                  <a:lnTo>
                    <a:pt x="5645" y="3714"/>
                  </a:lnTo>
                  <a:cubicBezTo>
                    <a:pt x="5664" y="3686"/>
                    <a:pt x="5664" y="3647"/>
                    <a:pt x="5645" y="3628"/>
                  </a:cubicBezTo>
                  <a:lnTo>
                    <a:pt x="2039" y="22"/>
                  </a:lnTo>
                  <a:cubicBezTo>
                    <a:pt x="2025" y="7"/>
                    <a:pt x="2008" y="0"/>
                    <a:pt x="199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1" name="Google Shape;24091;p82"/>
            <p:cNvSpPr/>
            <p:nvPr/>
          </p:nvSpPr>
          <p:spPr>
            <a:xfrm>
              <a:off x="5335473" y="3083783"/>
              <a:ext cx="73145" cy="71499"/>
            </a:xfrm>
            <a:custGeom>
              <a:avLst/>
              <a:gdLst/>
              <a:ahLst/>
              <a:cxnLst/>
              <a:rect l="l" t="t" r="r" b="b"/>
              <a:pathLst>
                <a:path w="2799" h="2736" extrusionOk="0">
                  <a:moveTo>
                    <a:pt x="1441" y="1"/>
                  </a:moveTo>
                  <a:cubicBezTo>
                    <a:pt x="1369" y="1"/>
                    <a:pt x="1280" y="42"/>
                    <a:pt x="1222" y="100"/>
                  </a:cubicBezTo>
                  <a:cubicBezTo>
                    <a:pt x="1174" y="129"/>
                    <a:pt x="1164" y="196"/>
                    <a:pt x="1183" y="254"/>
                  </a:cubicBezTo>
                  <a:lnTo>
                    <a:pt x="2289" y="2244"/>
                  </a:lnTo>
                  <a:lnTo>
                    <a:pt x="2289" y="2244"/>
                  </a:lnTo>
                  <a:lnTo>
                    <a:pt x="299" y="1148"/>
                  </a:lnTo>
                  <a:cubicBezTo>
                    <a:pt x="280" y="1139"/>
                    <a:pt x="261" y="1135"/>
                    <a:pt x="241" y="1135"/>
                  </a:cubicBezTo>
                  <a:cubicBezTo>
                    <a:pt x="201" y="1135"/>
                    <a:pt x="161" y="1154"/>
                    <a:pt x="135" y="1187"/>
                  </a:cubicBezTo>
                  <a:cubicBezTo>
                    <a:pt x="58" y="1264"/>
                    <a:pt x="1" y="1417"/>
                    <a:pt x="77" y="1485"/>
                  </a:cubicBezTo>
                  <a:cubicBezTo>
                    <a:pt x="87" y="1494"/>
                    <a:pt x="97" y="1504"/>
                    <a:pt x="106" y="1504"/>
                  </a:cubicBezTo>
                  <a:lnTo>
                    <a:pt x="2405" y="2725"/>
                  </a:lnTo>
                  <a:cubicBezTo>
                    <a:pt x="2429" y="2732"/>
                    <a:pt x="2454" y="2736"/>
                    <a:pt x="2479" y="2736"/>
                  </a:cubicBezTo>
                  <a:cubicBezTo>
                    <a:pt x="2555" y="2736"/>
                    <a:pt x="2633" y="2703"/>
                    <a:pt x="2683" y="2639"/>
                  </a:cubicBezTo>
                  <a:cubicBezTo>
                    <a:pt x="2770" y="2571"/>
                    <a:pt x="2799" y="2456"/>
                    <a:pt x="2760" y="2360"/>
                  </a:cubicBezTo>
                  <a:lnTo>
                    <a:pt x="1549" y="61"/>
                  </a:lnTo>
                  <a:cubicBezTo>
                    <a:pt x="1539" y="52"/>
                    <a:pt x="1529" y="42"/>
                    <a:pt x="1529" y="33"/>
                  </a:cubicBezTo>
                  <a:cubicBezTo>
                    <a:pt x="1507" y="11"/>
                    <a:pt x="1476" y="1"/>
                    <a:pt x="144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2" name="Google Shape;24092;p82"/>
            <p:cNvSpPr/>
            <p:nvPr/>
          </p:nvSpPr>
          <p:spPr>
            <a:xfrm>
              <a:off x="5380447" y="3068025"/>
              <a:ext cx="57831" cy="56237"/>
            </a:xfrm>
            <a:custGeom>
              <a:avLst/>
              <a:gdLst/>
              <a:ahLst/>
              <a:cxnLst/>
              <a:rect l="l" t="t" r="r" b="b"/>
              <a:pathLst>
                <a:path w="2213" h="2152" extrusionOk="0">
                  <a:moveTo>
                    <a:pt x="269" y="0"/>
                  </a:moveTo>
                  <a:cubicBezTo>
                    <a:pt x="215" y="0"/>
                    <a:pt x="159" y="38"/>
                    <a:pt x="116" y="88"/>
                  </a:cubicBezTo>
                  <a:cubicBezTo>
                    <a:pt x="39" y="164"/>
                    <a:pt x="1" y="261"/>
                    <a:pt x="58" y="328"/>
                  </a:cubicBezTo>
                  <a:lnTo>
                    <a:pt x="1857" y="2117"/>
                  </a:lnTo>
                  <a:cubicBezTo>
                    <a:pt x="1881" y="2141"/>
                    <a:pt x="1910" y="2151"/>
                    <a:pt x="1941" y="2151"/>
                  </a:cubicBezTo>
                  <a:cubicBezTo>
                    <a:pt x="1995" y="2151"/>
                    <a:pt x="2054" y="2118"/>
                    <a:pt x="2097" y="2068"/>
                  </a:cubicBezTo>
                  <a:cubicBezTo>
                    <a:pt x="2174" y="2001"/>
                    <a:pt x="2212" y="1895"/>
                    <a:pt x="2145" y="1828"/>
                  </a:cubicBezTo>
                  <a:lnTo>
                    <a:pt x="357" y="39"/>
                  </a:lnTo>
                  <a:cubicBezTo>
                    <a:pt x="329" y="12"/>
                    <a:pt x="299" y="0"/>
                    <a:pt x="26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3" name="Google Shape;24093;p82"/>
            <p:cNvSpPr/>
            <p:nvPr/>
          </p:nvSpPr>
          <p:spPr>
            <a:xfrm>
              <a:off x="5399289" y="3031309"/>
              <a:ext cx="58850" cy="74425"/>
            </a:xfrm>
            <a:custGeom>
              <a:avLst/>
              <a:gdLst/>
              <a:ahLst/>
              <a:cxnLst/>
              <a:rect l="l" t="t" r="r" b="b"/>
              <a:pathLst>
                <a:path w="2252" h="2848" extrusionOk="0">
                  <a:moveTo>
                    <a:pt x="1156" y="412"/>
                  </a:moveTo>
                  <a:cubicBezTo>
                    <a:pt x="1270" y="412"/>
                    <a:pt x="1389" y="467"/>
                    <a:pt x="1511" y="589"/>
                  </a:cubicBezTo>
                  <a:lnTo>
                    <a:pt x="1549" y="627"/>
                  </a:lnTo>
                  <a:cubicBezTo>
                    <a:pt x="1780" y="867"/>
                    <a:pt x="1780" y="1098"/>
                    <a:pt x="1578" y="1300"/>
                  </a:cubicBezTo>
                  <a:lnTo>
                    <a:pt x="1241" y="1637"/>
                  </a:lnTo>
                  <a:lnTo>
                    <a:pt x="501" y="906"/>
                  </a:lnTo>
                  <a:lnTo>
                    <a:pt x="838" y="560"/>
                  </a:lnTo>
                  <a:cubicBezTo>
                    <a:pt x="937" y="465"/>
                    <a:pt x="1044" y="412"/>
                    <a:pt x="1156" y="412"/>
                  </a:cubicBezTo>
                  <a:close/>
                  <a:moveTo>
                    <a:pt x="1195" y="1"/>
                  </a:moveTo>
                  <a:cubicBezTo>
                    <a:pt x="979" y="1"/>
                    <a:pt x="776" y="112"/>
                    <a:pt x="597" y="291"/>
                  </a:cubicBezTo>
                  <a:lnTo>
                    <a:pt x="68" y="819"/>
                  </a:lnTo>
                  <a:cubicBezTo>
                    <a:pt x="11" y="867"/>
                    <a:pt x="1" y="964"/>
                    <a:pt x="49" y="1021"/>
                  </a:cubicBezTo>
                  <a:lnTo>
                    <a:pt x="1847" y="2820"/>
                  </a:lnTo>
                  <a:cubicBezTo>
                    <a:pt x="1867" y="2839"/>
                    <a:pt x="1892" y="2848"/>
                    <a:pt x="1920" y="2848"/>
                  </a:cubicBezTo>
                  <a:cubicBezTo>
                    <a:pt x="1974" y="2848"/>
                    <a:pt x="2037" y="2816"/>
                    <a:pt x="2088" y="2771"/>
                  </a:cubicBezTo>
                  <a:cubicBezTo>
                    <a:pt x="2155" y="2695"/>
                    <a:pt x="2193" y="2589"/>
                    <a:pt x="2136" y="2531"/>
                  </a:cubicBezTo>
                  <a:lnTo>
                    <a:pt x="1463" y="1858"/>
                  </a:lnTo>
                  <a:lnTo>
                    <a:pt x="1799" y="1521"/>
                  </a:lnTo>
                  <a:cubicBezTo>
                    <a:pt x="2145" y="1175"/>
                    <a:pt x="2251" y="742"/>
                    <a:pt x="1809" y="310"/>
                  </a:cubicBezTo>
                  <a:lnTo>
                    <a:pt x="1790" y="291"/>
                  </a:lnTo>
                  <a:cubicBezTo>
                    <a:pt x="1587" y="88"/>
                    <a:pt x="1386" y="1"/>
                    <a:pt x="119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094" name="Google Shape;24094;p82"/>
          <p:cNvGrpSpPr/>
          <p:nvPr/>
        </p:nvGrpSpPr>
        <p:grpSpPr>
          <a:xfrm>
            <a:off x="8846550" y="4526626"/>
            <a:ext cx="480489" cy="336412"/>
            <a:chOff x="6634912" y="3394969"/>
            <a:chExt cx="360367" cy="252309"/>
          </a:xfrm>
        </p:grpSpPr>
        <p:sp>
          <p:nvSpPr>
            <p:cNvPr id="24095" name="Google Shape;24095;p82"/>
            <p:cNvSpPr/>
            <p:nvPr/>
          </p:nvSpPr>
          <p:spPr>
            <a:xfrm>
              <a:off x="6784913" y="3403749"/>
              <a:ext cx="106830" cy="39748"/>
            </a:xfrm>
            <a:custGeom>
              <a:avLst/>
              <a:gdLst/>
              <a:ahLst/>
              <a:cxnLst/>
              <a:rect l="l" t="t" r="r" b="b"/>
              <a:pathLst>
                <a:path w="4088" h="1521" extrusionOk="0">
                  <a:moveTo>
                    <a:pt x="1184" y="1"/>
                  </a:moveTo>
                  <a:cubicBezTo>
                    <a:pt x="895" y="1"/>
                    <a:pt x="626" y="174"/>
                    <a:pt x="501" y="443"/>
                  </a:cubicBezTo>
                  <a:lnTo>
                    <a:pt x="1" y="1520"/>
                  </a:lnTo>
                  <a:lnTo>
                    <a:pt x="4088" y="1520"/>
                  </a:lnTo>
                  <a:lnTo>
                    <a:pt x="3588" y="443"/>
                  </a:lnTo>
                  <a:cubicBezTo>
                    <a:pt x="3463" y="174"/>
                    <a:pt x="3193" y="1"/>
                    <a:pt x="2905"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6" name="Google Shape;24096;p82"/>
            <p:cNvSpPr/>
            <p:nvPr/>
          </p:nvSpPr>
          <p:spPr>
            <a:xfrm>
              <a:off x="6916333" y="3417835"/>
              <a:ext cx="56080" cy="30444"/>
            </a:xfrm>
            <a:custGeom>
              <a:avLst/>
              <a:gdLst/>
              <a:ahLst/>
              <a:cxnLst/>
              <a:rect l="l" t="t" r="r" b="b"/>
              <a:pathLst>
                <a:path w="2146" h="1165" extrusionOk="0">
                  <a:moveTo>
                    <a:pt x="338" y="0"/>
                  </a:moveTo>
                  <a:cubicBezTo>
                    <a:pt x="155" y="0"/>
                    <a:pt x="1" y="154"/>
                    <a:pt x="1" y="337"/>
                  </a:cubicBezTo>
                  <a:lnTo>
                    <a:pt x="1" y="1164"/>
                  </a:lnTo>
                  <a:lnTo>
                    <a:pt x="2145" y="1164"/>
                  </a:lnTo>
                  <a:lnTo>
                    <a:pt x="2145" y="337"/>
                  </a:lnTo>
                  <a:cubicBezTo>
                    <a:pt x="2145" y="154"/>
                    <a:pt x="1991" y="0"/>
                    <a:pt x="1809"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7" name="Google Shape;24097;p82"/>
            <p:cNvSpPr/>
            <p:nvPr/>
          </p:nvSpPr>
          <p:spPr>
            <a:xfrm>
              <a:off x="6634912" y="3442974"/>
              <a:ext cx="360367" cy="204304"/>
            </a:xfrm>
            <a:custGeom>
              <a:avLst/>
              <a:gdLst/>
              <a:ahLst/>
              <a:cxnLst/>
              <a:rect l="l" t="t" r="r" b="b"/>
              <a:pathLst>
                <a:path w="13790" h="7818" extrusionOk="0">
                  <a:moveTo>
                    <a:pt x="837" y="0"/>
                  </a:moveTo>
                  <a:cubicBezTo>
                    <a:pt x="375" y="0"/>
                    <a:pt x="0" y="375"/>
                    <a:pt x="0" y="837"/>
                  </a:cubicBezTo>
                  <a:lnTo>
                    <a:pt x="0" y="6972"/>
                  </a:lnTo>
                  <a:cubicBezTo>
                    <a:pt x="0" y="7433"/>
                    <a:pt x="375" y="7818"/>
                    <a:pt x="837" y="7818"/>
                  </a:cubicBezTo>
                  <a:lnTo>
                    <a:pt x="12953" y="7818"/>
                  </a:lnTo>
                  <a:cubicBezTo>
                    <a:pt x="13414" y="7818"/>
                    <a:pt x="13789" y="7433"/>
                    <a:pt x="13789" y="6972"/>
                  </a:cubicBezTo>
                  <a:lnTo>
                    <a:pt x="13789" y="837"/>
                  </a:lnTo>
                  <a:cubicBezTo>
                    <a:pt x="13789" y="375"/>
                    <a:pt x="13414" y="0"/>
                    <a:pt x="12953" y="0"/>
                  </a:cubicBezTo>
                  <a:close/>
                </a:path>
              </a:pathLst>
            </a:custGeom>
            <a:solidFill>
              <a:srgbClr val="6C7E8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8" name="Google Shape;24098;p82"/>
            <p:cNvSpPr/>
            <p:nvPr/>
          </p:nvSpPr>
          <p:spPr>
            <a:xfrm>
              <a:off x="6943981" y="3477129"/>
              <a:ext cx="51298" cy="142762"/>
            </a:xfrm>
            <a:custGeom>
              <a:avLst/>
              <a:gdLst/>
              <a:ahLst/>
              <a:cxnLst/>
              <a:rect l="l" t="t" r="r" b="b"/>
              <a:pathLst>
                <a:path w="1963" h="5463" extrusionOk="0">
                  <a:moveTo>
                    <a:pt x="741" y="1"/>
                  </a:moveTo>
                  <a:cubicBezTo>
                    <a:pt x="318" y="30"/>
                    <a:pt x="1" y="376"/>
                    <a:pt x="1" y="789"/>
                  </a:cubicBezTo>
                  <a:lnTo>
                    <a:pt x="1" y="4674"/>
                  </a:lnTo>
                  <a:cubicBezTo>
                    <a:pt x="1" y="5107"/>
                    <a:pt x="347" y="5453"/>
                    <a:pt x="789" y="5463"/>
                  </a:cubicBezTo>
                  <a:lnTo>
                    <a:pt x="1962" y="5463"/>
                  </a:lnTo>
                  <a:lnTo>
                    <a:pt x="1962" y="1"/>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099" name="Google Shape;24099;p82"/>
            <p:cNvSpPr/>
            <p:nvPr/>
          </p:nvSpPr>
          <p:spPr>
            <a:xfrm>
              <a:off x="6723344" y="3457530"/>
              <a:ext cx="205846" cy="176081"/>
            </a:xfrm>
            <a:custGeom>
              <a:avLst/>
              <a:gdLst/>
              <a:ahLst/>
              <a:cxnLst/>
              <a:rect l="l" t="t" r="r" b="b"/>
              <a:pathLst>
                <a:path w="7877" h="6738" extrusionOk="0">
                  <a:moveTo>
                    <a:pt x="4519" y="1"/>
                  </a:moveTo>
                  <a:cubicBezTo>
                    <a:pt x="4513" y="1"/>
                    <a:pt x="4507" y="1"/>
                    <a:pt x="4501" y="1"/>
                  </a:cubicBezTo>
                  <a:cubicBezTo>
                    <a:pt x="1501" y="1"/>
                    <a:pt x="1" y="3626"/>
                    <a:pt x="2126" y="5751"/>
                  </a:cubicBezTo>
                  <a:cubicBezTo>
                    <a:pt x="2770" y="6395"/>
                    <a:pt x="3629" y="6737"/>
                    <a:pt x="4505" y="6737"/>
                  </a:cubicBezTo>
                  <a:cubicBezTo>
                    <a:pt x="4937" y="6737"/>
                    <a:pt x="5373" y="6654"/>
                    <a:pt x="5790" y="6482"/>
                  </a:cubicBezTo>
                  <a:cubicBezTo>
                    <a:pt x="7049" y="5963"/>
                    <a:pt x="7867" y="4732"/>
                    <a:pt x="7867" y="3366"/>
                  </a:cubicBezTo>
                  <a:cubicBezTo>
                    <a:pt x="7876" y="1516"/>
                    <a:pt x="6376" y="1"/>
                    <a:pt x="4519" y="1"/>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0" name="Google Shape;24100;p82"/>
            <p:cNvSpPr/>
            <p:nvPr/>
          </p:nvSpPr>
          <p:spPr>
            <a:xfrm>
              <a:off x="6743702" y="3472870"/>
              <a:ext cx="170410" cy="145793"/>
            </a:xfrm>
            <a:custGeom>
              <a:avLst/>
              <a:gdLst/>
              <a:ahLst/>
              <a:cxnLst/>
              <a:rect l="l" t="t" r="r" b="b"/>
              <a:pathLst>
                <a:path w="6521" h="5579" extrusionOk="0">
                  <a:moveTo>
                    <a:pt x="3740" y="0"/>
                  </a:moveTo>
                  <a:cubicBezTo>
                    <a:pt x="3734" y="0"/>
                    <a:pt x="3728" y="0"/>
                    <a:pt x="3722" y="0"/>
                  </a:cubicBezTo>
                  <a:cubicBezTo>
                    <a:pt x="1241" y="0"/>
                    <a:pt x="1" y="3001"/>
                    <a:pt x="1751" y="4760"/>
                  </a:cubicBezTo>
                  <a:cubicBezTo>
                    <a:pt x="2319" y="5326"/>
                    <a:pt x="3017" y="5579"/>
                    <a:pt x="3701" y="5579"/>
                  </a:cubicBezTo>
                  <a:cubicBezTo>
                    <a:pt x="5136" y="5579"/>
                    <a:pt x="6511" y="4466"/>
                    <a:pt x="6511" y="2779"/>
                  </a:cubicBezTo>
                  <a:cubicBezTo>
                    <a:pt x="6520" y="1247"/>
                    <a:pt x="5280" y="0"/>
                    <a:pt x="3740" y="0"/>
                  </a:cubicBezTo>
                  <a:close/>
                </a:path>
              </a:pathLst>
            </a:custGeom>
            <a:solidFill>
              <a:srgbClr val="A5B7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1" name="Google Shape;24101;p82"/>
            <p:cNvSpPr/>
            <p:nvPr/>
          </p:nvSpPr>
          <p:spPr>
            <a:xfrm>
              <a:off x="6781411" y="3491816"/>
              <a:ext cx="119373" cy="106046"/>
            </a:xfrm>
            <a:custGeom>
              <a:avLst/>
              <a:gdLst/>
              <a:ahLst/>
              <a:cxnLst/>
              <a:rect l="l" t="t" r="r" b="b"/>
              <a:pathLst>
                <a:path w="4568" h="4058" extrusionOk="0">
                  <a:moveTo>
                    <a:pt x="2277" y="0"/>
                  </a:moveTo>
                  <a:cubicBezTo>
                    <a:pt x="1674" y="0"/>
                    <a:pt x="1079" y="267"/>
                    <a:pt x="683" y="776"/>
                  </a:cubicBezTo>
                  <a:cubicBezTo>
                    <a:pt x="0" y="1651"/>
                    <a:pt x="135" y="2901"/>
                    <a:pt x="991" y="3593"/>
                  </a:cubicBezTo>
                  <a:cubicBezTo>
                    <a:pt x="1366" y="3905"/>
                    <a:pt x="1823" y="4057"/>
                    <a:pt x="2279" y="4057"/>
                  </a:cubicBezTo>
                  <a:cubicBezTo>
                    <a:pt x="2849" y="4057"/>
                    <a:pt x="3417" y="3818"/>
                    <a:pt x="3818" y="3353"/>
                  </a:cubicBezTo>
                  <a:lnTo>
                    <a:pt x="3818" y="3343"/>
                  </a:lnTo>
                  <a:cubicBezTo>
                    <a:pt x="3856" y="3295"/>
                    <a:pt x="3895" y="3256"/>
                    <a:pt x="3924" y="3208"/>
                  </a:cubicBezTo>
                  <a:cubicBezTo>
                    <a:pt x="4568" y="2304"/>
                    <a:pt x="4375" y="1064"/>
                    <a:pt x="3491" y="400"/>
                  </a:cubicBezTo>
                  <a:cubicBezTo>
                    <a:pt x="3126" y="131"/>
                    <a:pt x="2700" y="0"/>
                    <a:pt x="227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2" name="Google Shape;24102;p82"/>
            <p:cNvSpPr/>
            <p:nvPr/>
          </p:nvSpPr>
          <p:spPr>
            <a:xfrm>
              <a:off x="6783867" y="3491711"/>
              <a:ext cx="116159" cy="106176"/>
            </a:xfrm>
            <a:custGeom>
              <a:avLst/>
              <a:gdLst/>
              <a:ahLst/>
              <a:cxnLst/>
              <a:rect l="l" t="t" r="r" b="b"/>
              <a:pathLst>
                <a:path w="4445" h="4063" extrusionOk="0">
                  <a:moveTo>
                    <a:pt x="2189" y="1"/>
                  </a:moveTo>
                  <a:cubicBezTo>
                    <a:pt x="1057" y="1"/>
                    <a:pt x="0" y="972"/>
                    <a:pt x="166" y="2289"/>
                  </a:cubicBezTo>
                  <a:cubicBezTo>
                    <a:pt x="307" y="3405"/>
                    <a:pt x="1245" y="4062"/>
                    <a:pt x="2196" y="4062"/>
                  </a:cubicBezTo>
                  <a:cubicBezTo>
                    <a:pt x="2803" y="4062"/>
                    <a:pt x="3414" y="3796"/>
                    <a:pt x="3830" y="3212"/>
                  </a:cubicBezTo>
                  <a:cubicBezTo>
                    <a:pt x="4445" y="2347"/>
                    <a:pt x="4291" y="1164"/>
                    <a:pt x="3493" y="491"/>
                  </a:cubicBezTo>
                  <a:cubicBezTo>
                    <a:pt x="3093" y="151"/>
                    <a:pt x="2635" y="1"/>
                    <a:pt x="2189" y="1"/>
                  </a:cubicBezTo>
                  <a:close/>
                </a:path>
              </a:pathLst>
            </a:custGeom>
            <a:solidFill>
              <a:srgbClr val="D2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3" name="Google Shape;24103;p82"/>
            <p:cNvSpPr/>
            <p:nvPr/>
          </p:nvSpPr>
          <p:spPr>
            <a:xfrm>
              <a:off x="6833414" y="3519595"/>
              <a:ext cx="33450" cy="33450"/>
            </a:xfrm>
            <a:custGeom>
              <a:avLst/>
              <a:gdLst/>
              <a:ahLst/>
              <a:cxnLst/>
              <a:rect l="l" t="t" r="r" b="b"/>
              <a:pathLst>
                <a:path w="1280" h="1280" extrusionOk="0">
                  <a:moveTo>
                    <a:pt x="645" y="1"/>
                  </a:moveTo>
                  <a:cubicBezTo>
                    <a:pt x="289" y="1"/>
                    <a:pt x="1" y="280"/>
                    <a:pt x="1" y="636"/>
                  </a:cubicBezTo>
                  <a:cubicBezTo>
                    <a:pt x="1" y="991"/>
                    <a:pt x="289" y="1280"/>
                    <a:pt x="645" y="1280"/>
                  </a:cubicBezTo>
                  <a:cubicBezTo>
                    <a:pt x="991" y="1280"/>
                    <a:pt x="1280" y="991"/>
                    <a:pt x="1280" y="636"/>
                  </a:cubicBezTo>
                  <a:cubicBezTo>
                    <a:pt x="1280" y="280"/>
                    <a:pt x="991" y="1"/>
                    <a:pt x="645"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4" name="Google Shape;24104;p82"/>
            <p:cNvSpPr/>
            <p:nvPr/>
          </p:nvSpPr>
          <p:spPr>
            <a:xfrm>
              <a:off x="6667055" y="3394969"/>
              <a:ext cx="34469" cy="30183"/>
            </a:xfrm>
            <a:custGeom>
              <a:avLst/>
              <a:gdLst/>
              <a:ahLst/>
              <a:cxnLst/>
              <a:rect l="l" t="t" r="r" b="b"/>
              <a:pathLst>
                <a:path w="1319" h="1155" extrusionOk="0">
                  <a:moveTo>
                    <a:pt x="337" y="0"/>
                  </a:moveTo>
                  <a:cubicBezTo>
                    <a:pt x="155" y="0"/>
                    <a:pt x="1" y="145"/>
                    <a:pt x="1" y="337"/>
                  </a:cubicBezTo>
                  <a:lnTo>
                    <a:pt x="1" y="818"/>
                  </a:lnTo>
                  <a:cubicBezTo>
                    <a:pt x="1" y="1001"/>
                    <a:pt x="155" y="1154"/>
                    <a:pt x="337" y="1154"/>
                  </a:cubicBezTo>
                  <a:lnTo>
                    <a:pt x="982" y="1154"/>
                  </a:lnTo>
                  <a:cubicBezTo>
                    <a:pt x="1164" y="1154"/>
                    <a:pt x="1318" y="1001"/>
                    <a:pt x="1318" y="818"/>
                  </a:cubicBezTo>
                  <a:lnTo>
                    <a:pt x="1318" y="337"/>
                  </a:lnTo>
                  <a:cubicBezTo>
                    <a:pt x="1318" y="145"/>
                    <a:pt x="1164" y="0"/>
                    <a:pt x="982"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5" name="Google Shape;24105;p82"/>
            <p:cNvSpPr/>
            <p:nvPr/>
          </p:nvSpPr>
          <p:spPr>
            <a:xfrm>
              <a:off x="6634912" y="3416580"/>
              <a:ext cx="99016" cy="230463"/>
            </a:xfrm>
            <a:custGeom>
              <a:avLst/>
              <a:gdLst/>
              <a:ahLst/>
              <a:cxnLst/>
              <a:rect l="l" t="t" r="r" b="b"/>
              <a:pathLst>
                <a:path w="3789" h="8819" extrusionOk="0">
                  <a:moveTo>
                    <a:pt x="846" y="0"/>
                  </a:moveTo>
                  <a:cubicBezTo>
                    <a:pt x="375" y="0"/>
                    <a:pt x="0" y="375"/>
                    <a:pt x="0" y="837"/>
                  </a:cubicBezTo>
                  <a:lnTo>
                    <a:pt x="0" y="7982"/>
                  </a:lnTo>
                  <a:cubicBezTo>
                    <a:pt x="0" y="8443"/>
                    <a:pt x="375" y="8818"/>
                    <a:pt x="846" y="8818"/>
                  </a:cubicBezTo>
                  <a:lnTo>
                    <a:pt x="2943" y="8818"/>
                  </a:lnTo>
                  <a:cubicBezTo>
                    <a:pt x="3414" y="8818"/>
                    <a:pt x="3789" y="8443"/>
                    <a:pt x="3789" y="7982"/>
                  </a:cubicBezTo>
                  <a:lnTo>
                    <a:pt x="3789" y="837"/>
                  </a:lnTo>
                  <a:cubicBezTo>
                    <a:pt x="3789" y="385"/>
                    <a:pt x="3423" y="10"/>
                    <a:pt x="2971" y="0"/>
                  </a:cubicBezTo>
                  <a:close/>
                </a:path>
              </a:pathLst>
            </a:custGeom>
            <a:solidFill>
              <a:srgbClr val="485E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6" name="Google Shape;24106;p82"/>
            <p:cNvSpPr/>
            <p:nvPr/>
          </p:nvSpPr>
          <p:spPr>
            <a:xfrm>
              <a:off x="6634912" y="3416580"/>
              <a:ext cx="77666" cy="204827"/>
            </a:xfrm>
            <a:custGeom>
              <a:avLst/>
              <a:gdLst/>
              <a:ahLst/>
              <a:cxnLst/>
              <a:rect l="l" t="t" r="r" b="b"/>
              <a:pathLst>
                <a:path w="2972" h="7838" extrusionOk="0">
                  <a:moveTo>
                    <a:pt x="837" y="0"/>
                  </a:moveTo>
                  <a:cubicBezTo>
                    <a:pt x="375" y="0"/>
                    <a:pt x="0" y="375"/>
                    <a:pt x="0" y="837"/>
                  </a:cubicBezTo>
                  <a:lnTo>
                    <a:pt x="0" y="7837"/>
                  </a:lnTo>
                  <a:lnTo>
                    <a:pt x="2125" y="7837"/>
                  </a:lnTo>
                  <a:cubicBezTo>
                    <a:pt x="2596" y="7837"/>
                    <a:pt x="2971" y="7462"/>
                    <a:pt x="2971" y="6991"/>
                  </a:cubicBezTo>
                  <a:lnTo>
                    <a:pt x="2971" y="0"/>
                  </a:lnTo>
                  <a:close/>
                </a:path>
              </a:pathLst>
            </a:custGeom>
            <a:solidFill>
              <a:srgbClr val="58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07" name="Google Shape;24107;p82"/>
            <p:cNvSpPr/>
            <p:nvPr/>
          </p:nvSpPr>
          <p:spPr>
            <a:xfrm>
              <a:off x="6915836" y="3461058"/>
              <a:ext cx="22134" cy="22134"/>
            </a:xfrm>
            <a:custGeom>
              <a:avLst/>
              <a:gdLst/>
              <a:ahLst/>
              <a:cxnLst/>
              <a:rect l="l" t="t" r="r" b="b"/>
              <a:pathLst>
                <a:path w="847" h="847" extrusionOk="0">
                  <a:moveTo>
                    <a:pt x="424" y="0"/>
                  </a:moveTo>
                  <a:cubicBezTo>
                    <a:pt x="193" y="0"/>
                    <a:pt x="1" y="193"/>
                    <a:pt x="1" y="424"/>
                  </a:cubicBezTo>
                  <a:cubicBezTo>
                    <a:pt x="1" y="654"/>
                    <a:pt x="193" y="847"/>
                    <a:pt x="424" y="847"/>
                  </a:cubicBezTo>
                  <a:cubicBezTo>
                    <a:pt x="655" y="847"/>
                    <a:pt x="847" y="654"/>
                    <a:pt x="847" y="424"/>
                  </a:cubicBezTo>
                  <a:cubicBezTo>
                    <a:pt x="847" y="193"/>
                    <a:pt x="655" y="0"/>
                    <a:pt x="424" y="0"/>
                  </a:cubicBez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08" name="Google Shape;24108;p82"/>
          <p:cNvGrpSpPr/>
          <p:nvPr/>
        </p:nvGrpSpPr>
        <p:grpSpPr>
          <a:xfrm>
            <a:off x="9412440" y="4454396"/>
            <a:ext cx="502893" cy="480873"/>
            <a:chOff x="7059330" y="3340796"/>
            <a:chExt cx="377170" cy="360655"/>
          </a:xfrm>
        </p:grpSpPr>
        <p:sp>
          <p:nvSpPr>
            <p:cNvPr id="24109" name="Google Shape;24109;p82"/>
            <p:cNvSpPr/>
            <p:nvPr/>
          </p:nvSpPr>
          <p:spPr>
            <a:xfrm>
              <a:off x="7059330" y="3424629"/>
              <a:ext cx="317144" cy="276822"/>
            </a:xfrm>
            <a:custGeom>
              <a:avLst/>
              <a:gdLst/>
              <a:ahLst/>
              <a:cxnLst/>
              <a:rect l="l" t="t" r="r" b="b"/>
              <a:pathLst>
                <a:path w="12136" h="10593" extrusionOk="0">
                  <a:moveTo>
                    <a:pt x="9372" y="7197"/>
                  </a:moveTo>
                  <a:cubicBezTo>
                    <a:pt x="9552" y="7197"/>
                    <a:pt x="9734" y="7249"/>
                    <a:pt x="9895" y="7356"/>
                  </a:cubicBezTo>
                  <a:cubicBezTo>
                    <a:pt x="10578" y="7828"/>
                    <a:pt x="10357" y="8895"/>
                    <a:pt x="9540" y="9049"/>
                  </a:cubicBezTo>
                  <a:cubicBezTo>
                    <a:pt x="9477" y="9061"/>
                    <a:pt x="9416" y="9066"/>
                    <a:pt x="9357" y="9066"/>
                  </a:cubicBezTo>
                  <a:cubicBezTo>
                    <a:pt x="8638" y="9066"/>
                    <a:pt x="8162" y="8246"/>
                    <a:pt x="8597" y="7606"/>
                  </a:cubicBezTo>
                  <a:cubicBezTo>
                    <a:pt x="8778" y="7341"/>
                    <a:pt x="9072" y="7197"/>
                    <a:pt x="9372" y="7197"/>
                  </a:cubicBezTo>
                  <a:close/>
                  <a:moveTo>
                    <a:pt x="5251" y="0"/>
                  </a:moveTo>
                  <a:cubicBezTo>
                    <a:pt x="3714" y="0"/>
                    <a:pt x="2293" y="758"/>
                    <a:pt x="1433" y="2029"/>
                  </a:cubicBezTo>
                  <a:cubicBezTo>
                    <a:pt x="0" y="4145"/>
                    <a:pt x="549" y="7029"/>
                    <a:pt x="2664" y="8472"/>
                  </a:cubicBezTo>
                  <a:cubicBezTo>
                    <a:pt x="2664" y="8472"/>
                    <a:pt x="5489" y="10593"/>
                    <a:pt x="8272" y="10593"/>
                  </a:cubicBezTo>
                  <a:cubicBezTo>
                    <a:pt x="9499" y="10593"/>
                    <a:pt x="10719" y="10180"/>
                    <a:pt x="11684" y="8991"/>
                  </a:cubicBezTo>
                  <a:lnTo>
                    <a:pt x="11694" y="8972"/>
                  </a:lnTo>
                  <a:cubicBezTo>
                    <a:pt x="11771" y="8856"/>
                    <a:pt x="11828" y="8741"/>
                    <a:pt x="11876" y="8616"/>
                  </a:cubicBezTo>
                  <a:cubicBezTo>
                    <a:pt x="12136" y="7847"/>
                    <a:pt x="11761" y="7010"/>
                    <a:pt x="11020" y="6693"/>
                  </a:cubicBezTo>
                  <a:cubicBezTo>
                    <a:pt x="10857" y="6616"/>
                    <a:pt x="10694" y="6529"/>
                    <a:pt x="10540" y="6424"/>
                  </a:cubicBezTo>
                  <a:cubicBezTo>
                    <a:pt x="10540" y="6424"/>
                    <a:pt x="9193" y="5654"/>
                    <a:pt x="9251" y="4029"/>
                  </a:cubicBezTo>
                  <a:cubicBezTo>
                    <a:pt x="9251" y="3962"/>
                    <a:pt x="9251" y="3895"/>
                    <a:pt x="9261" y="3827"/>
                  </a:cubicBezTo>
                  <a:cubicBezTo>
                    <a:pt x="9347" y="3020"/>
                    <a:pt x="9136" y="2212"/>
                    <a:pt x="8665" y="1568"/>
                  </a:cubicBezTo>
                  <a:cubicBezTo>
                    <a:pt x="8443" y="1260"/>
                    <a:pt x="8174" y="1000"/>
                    <a:pt x="7866" y="798"/>
                  </a:cubicBezTo>
                  <a:cubicBezTo>
                    <a:pt x="7107" y="279"/>
                    <a:pt x="6203" y="0"/>
                    <a:pt x="5280" y="0"/>
                  </a:cubicBezTo>
                  <a:cubicBezTo>
                    <a:pt x="5270" y="0"/>
                    <a:pt x="5260" y="0"/>
                    <a:pt x="5251" y="0"/>
                  </a:cubicBezTo>
                  <a:close/>
                </a:path>
              </a:pathLst>
            </a:custGeom>
            <a:solidFill>
              <a:srgbClr val="D9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0" name="Google Shape;24110;p82"/>
            <p:cNvSpPr/>
            <p:nvPr/>
          </p:nvSpPr>
          <p:spPr>
            <a:xfrm>
              <a:off x="7076917" y="3424629"/>
              <a:ext cx="299322" cy="254583"/>
            </a:xfrm>
            <a:custGeom>
              <a:avLst/>
              <a:gdLst/>
              <a:ahLst/>
              <a:cxnLst/>
              <a:rect l="l" t="t" r="r" b="b"/>
              <a:pathLst>
                <a:path w="11454" h="9742" extrusionOk="0">
                  <a:moveTo>
                    <a:pt x="8701" y="7195"/>
                  </a:moveTo>
                  <a:cubicBezTo>
                    <a:pt x="8876" y="7195"/>
                    <a:pt x="9055" y="7245"/>
                    <a:pt x="9222" y="7356"/>
                  </a:cubicBezTo>
                  <a:cubicBezTo>
                    <a:pt x="9645" y="7645"/>
                    <a:pt x="9761" y="8231"/>
                    <a:pt x="9472" y="8655"/>
                  </a:cubicBezTo>
                  <a:lnTo>
                    <a:pt x="9463" y="8655"/>
                  </a:lnTo>
                  <a:cubicBezTo>
                    <a:pt x="9275" y="8937"/>
                    <a:pt x="8986" y="9067"/>
                    <a:pt x="8699" y="9067"/>
                  </a:cubicBezTo>
                  <a:cubicBezTo>
                    <a:pt x="8283" y="9067"/>
                    <a:pt x="7871" y="8792"/>
                    <a:pt x="7780" y="8308"/>
                  </a:cubicBezTo>
                  <a:cubicBezTo>
                    <a:pt x="7656" y="7688"/>
                    <a:pt x="8152" y="7195"/>
                    <a:pt x="8701" y="7195"/>
                  </a:cubicBezTo>
                  <a:close/>
                  <a:moveTo>
                    <a:pt x="4607" y="0"/>
                  </a:moveTo>
                  <a:cubicBezTo>
                    <a:pt x="3309" y="0"/>
                    <a:pt x="2068" y="539"/>
                    <a:pt x="1193" y="1491"/>
                  </a:cubicBezTo>
                  <a:cubicBezTo>
                    <a:pt x="1" y="3587"/>
                    <a:pt x="616" y="6251"/>
                    <a:pt x="2607" y="7616"/>
                  </a:cubicBezTo>
                  <a:cubicBezTo>
                    <a:pt x="2607" y="7616"/>
                    <a:pt x="5435" y="9741"/>
                    <a:pt x="8218" y="9741"/>
                  </a:cubicBezTo>
                  <a:cubicBezTo>
                    <a:pt x="9272" y="9741"/>
                    <a:pt x="10319" y="9437"/>
                    <a:pt x="11203" y="8597"/>
                  </a:cubicBezTo>
                  <a:cubicBezTo>
                    <a:pt x="11453" y="7837"/>
                    <a:pt x="11088" y="7010"/>
                    <a:pt x="10347" y="6693"/>
                  </a:cubicBezTo>
                  <a:cubicBezTo>
                    <a:pt x="10184" y="6616"/>
                    <a:pt x="10021" y="6529"/>
                    <a:pt x="9867" y="6424"/>
                  </a:cubicBezTo>
                  <a:cubicBezTo>
                    <a:pt x="9867" y="6424"/>
                    <a:pt x="8520" y="5654"/>
                    <a:pt x="8578" y="4029"/>
                  </a:cubicBezTo>
                  <a:cubicBezTo>
                    <a:pt x="8578" y="3962"/>
                    <a:pt x="8578" y="3895"/>
                    <a:pt x="8588" y="3827"/>
                  </a:cubicBezTo>
                  <a:cubicBezTo>
                    <a:pt x="8674" y="3020"/>
                    <a:pt x="8463" y="2212"/>
                    <a:pt x="7992" y="1568"/>
                  </a:cubicBezTo>
                  <a:cubicBezTo>
                    <a:pt x="7770" y="1260"/>
                    <a:pt x="7501" y="1000"/>
                    <a:pt x="7193" y="798"/>
                  </a:cubicBezTo>
                  <a:cubicBezTo>
                    <a:pt x="6434" y="279"/>
                    <a:pt x="5530" y="0"/>
                    <a:pt x="4607" y="0"/>
                  </a:cubicBezTo>
                  <a:close/>
                </a:path>
              </a:pathLst>
            </a:custGeom>
            <a:solidFill>
              <a:srgbClr val="F5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1" name="Google Shape;24111;p82"/>
            <p:cNvSpPr/>
            <p:nvPr/>
          </p:nvSpPr>
          <p:spPr>
            <a:xfrm>
              <a:off x="7155079" y="3466232"/>
              <a:ext cx="80671" cy="49390"/>
            </a:xfrm>
            <a:custGeom>
              <a:avLst/>
              <a:gdLst/>
              <a:ahLst/>
              <a:cxnLst/>
              <a:rect l="l" t="t" r="r" b="b"/>
              <a:pathLst>
                <a:path w="3087" h="1890" extrusionOk="0">
                  <a:moveTo>
                    <a:pt x="2645" y="1"/>
                  </a:moveTo>
                  <a:cubicBezTo>
                    <a:pt x="2628" y="1"/>
                    <a:pt x="2612" y="2"/>
                    <a:pt x="2597" y="4"/>
                  </a:cubicBezTo>
                  <a:lnTo>
                    <a:pt x="1577" y="52"/>
                  </a:lnTo>
                  <a:lnTo>
                    <a:pt x="991" y="81"/>
                  </a:lnTo>
                  <a:cubicBezTo>
                    <a:pt x="741" y="101"/>
                    <a:pt x="558" y="302"/>
                    <a:pt x="558" y="543"/>
                  </a:cubicBezTo>
                  <a:lnTo>
                    <a:pt x="558" y="562"/>
                  </a:lnTo>
                  <a:cubicBezTo>
                    <a:pt x="558" y="668"/>
                    <a:pt x="606" y="774"/>
                    <a:pt x="673" y="841"/>
                  </a:cubicBezTo>
                  <a:cubicBezTo>
                    <a:pt x="712" y="889"/>
                    <a:pt x="673" y="956"/>
                    <a:pt x="616" y="966"/>
                  </a:cubicBezTo>
                  <a:lnTo>
                    <a:pt x="462" y="976"/>
                  </a:lnTo>
                  <a:cubicBezTo>
                    <a:pt x="202" y="985"/>
                    <a:pt x="0" y="1206"/>
                    <a:pt x="10" y="1456"/>
                  </a:cubicBezTo>
                  <a:cubicBezTo>
                    <a:pt x="29" y="1700"/>
                    <a:pt x="231" y="1889"/>
                    <a:pt x="473" y="1889"/>
                  </a:cubicBezTo>
                  <a:cubicBezTo>
                    <a:pt x="479" y="1889"/>
                    <a:pt x="485" y="1889"/>
                    <a:pt x="491" y="1889"/>
                  </a:cubicBezTo>
                  <a:lnTo>
                    <a:pt x="991" y="1860"/>
                  </a:lnTo>
                  <a:lnTo>
                    <a:pt x="1116" y="1860"/>
                  </a:lnTo>
                  <a:lnTo>
                    <a:pt x="2096" y="1812"/>
                  </a:lnTo>
                  <a:cubicBezTo>
                    <a:pt x="2337" y="1803"/>
                    <a:pt x="2529" y="1610"/>
                    <a:pt x="2539" y="1370"/>
                  </a:cubicBezTo>
                  <a:cubicBezTo>
                    <a:pt x="2548" y="1254"/>
                    <a:pt x="2510" y="1149"/>
                    <a:pt x="2443" y="1062"/>
                  </a:cubicBezTo>
                  <a:cubicBezTo>
                    <a:pt x="2395" y="1014"/>
                    <a:pt x="2433" y="928"/>
                    <a:pt x="2500" y="928"/>
                  </a:cubicBezTo>
                  <a:lnTo>
                    <a:pt x="2654" y="918"/>
                  </a:lnTo>
                  <a:cubicBezTo>
                    <a:pt x="2895" y="899"/>
                    <a:pt x="3087" y="706"/>
                    <a:pt x="3087" y="456"/>
                  </a:cubicBezTo>
                  <a:cubicBezTo>
                    <a:pt x="3087" y="447"/>
                    <a:pt x="3087" y="447"/>
                    <a:pt x="3077" y="437"/>
                  </a:cubicBezTo>
                  <a:cubicBezTo>
                    <a:pt x="3068" y="254"/>
                    <a:pt x="2952" y="91"/>
                    <a:pt x="2779" y="24"/>
                  </a:cubicBezTo>
                  <a:cubicBezTo>
                    <a:pt x="2737" y="10"/>
                    <a:pt x="2690" y="1"/>
                    <a:pt x="2645" y="1"/>
                  </a:cubicBezTo>
                  <a:close/>
                </a:path>
              </a:pathLst>
            </a:custGeom>
            <a:solidFill>
              <a:srgbClr val="BAC8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2" name="Google Shape;24112;p82"/>
            <p:cNvSpPr/>
            <p:nvPr/>
          </p:nvSpPr>
          <p:spPr>
            <a:xfrm>
              <a:off x="7175437" y="3466336"/>
              <a:ext cx="60575" cy="48528"/>
            </a:xfrm>
            <a:custGeom>
              <a:avLst/>
              <a:gdLst/>
              <a:ahLst/>
              <a:cxnLst/>
              <a:rect l="l" t="t" r="r" b="b"/>
              <a:pathLst>
                <a:path w="2318" h="1857" extrusionOk="0">
                  <a:moveTo>
                    <a:pt x="1837" y="0"/>
                  </a:moveTo>
                  <a:lnTo>
                    <a:pt x="817" y="48"/>
                  </a:lnTo>
                  <a:cubicBezTo>
                    <a:pt x="664" y="135"/>
                    <a:pt x="577" y="298"/>
                    <a:pt x="577" y="472"/>
                  </a:cubicBezTo>
                  <a:lnTo>
                    <a:pt x="577" y="491"/>
                  </a:lnTo>
                  <a:cubicBezTo>
                    <a:pt x="577" y="606"/>
                    <a:pt x="625" y="702"/>
                    <a:pt x="692" y="789"/>
                  </a:cubicBezTo>
                  <a:cubicBezTo>
                    <a:pt x="731" y="837"/>
                    <a:pt x="702" y="914"/>
                    <a:pt x="635" y="914"/>
                  </a:cubicBezTo>
                  <a:lnTo>
                    <a:pt x="471" y="924"/>
                  </a:lnTo>
                  <a:cubicBezTo>
                    <a:pt x="202" y="943"/>
                    <a:pt x="0" y="1164"/>
                    <a:pt x="10" y="1433"/>
                  </a:cubicBezTo>
                  <a:cubicBezTo>
                    <a:pt x="29" y="1625"/>
                    <a:pt x="154" y="1789"/>
                    <a:pt x="337" y="1856"/>
                  </a:cubicBezTo>
                  <a:lnTo>
                    <a:pt x="1317" y="1808"/>
                  </a:lnTo>
                  <a:cubicBezTo>
                    <a:pt x="1558" y="1799"/>
                    <a:pt x="1750" y="1606"/>
                    <a:pt x="1760" y="1366"/>
                  </a:cubicBezTo>
                  <a:cubicBezTo>
                    <a:pt x="1769" y="1250"/>
                    <a:pt x="1731" y="1145"/>
                    <a:pt x="1664" y="1058"/>
                  </a:cubicBezTo>
                  <a:cubicBezTo>
                    <a:pt x="1616" y="1010"/>
                    <a:pt x="1654" y="924"/>
                    <a:pt x="1721" y="924"/>
                  </a:cubicBezTo>
                  <a:lnTo>
                    <a:pt x="1875" y="914"/>
                  </a:lnTo>
                  <a:cubicBezTo>
                    <a:pt x="2116" y="895"/>
                    <a:pt x="2308" y="702"/>
                    <a:pt x="2308" y="452"/>
                  </a:cubicBezTo>
                  <a:cubicBezTo>
                    <a:pt x="2308" y="443"/>
                    <a:pt x="2308" y="443"/>
                    <a:pt x="2318" y="433"/>
                  </a:cubicBezTo>
                  <a:cubicBezTo>
                    <a:pt x="2298" y="250"/>
                    <a:pt x="2183" y="87"/>
                    <a:pt x="2010" y="29"/>
                  </a:cubicBezTo>
                  <a:cubicBezTo>
                    <a:pt x="1952" y="10"/>
                    <a:pt x="1894" y="0"/>
                    <a:pt x="1837" y="0"/>
                  </a:cubicBezTo>
                  <a:close/>
                </a:path>
              </a:pathLst>
            </a:custGeom>
            <a:solidFill>
              <a:srgbClr val="C7D2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3" name="Google Shape;24113;p82"/>
            <p:cNvSpPr/>
            <p:nvPr/>
          </p:nvSpPr>
          <p:spPr>
            <a:xfrm>
              <a:off x="7199296" y="3550457"/>
              <a:ext cx="64103" cy="71838"/>
            </a:xfrm>
            <a:custGeom>
              <a:avLst/>
              <a:gdLst/>
              <a:ahLst/>
              <a:cxnLst/>
              <a:rect l="l" t="t" r="r" b="b"/>
              <a:pathLst>
                <a:path w="2453" h="2749" extrusionOk="0">
                  <a:moveTo>
                    <a:pt x="1996" y="1"/>
                  </a:moveTo>
                  <a:cubicBezTo>
                    <a:pt x="1920" y="1"/>
                    <a:pt x="1842" y="20"/>
                    <a:pt x="1770" y="60"/>
                  </a:cubicBezTo>
                  <a:lnTo>
                    <a:pt x="943" y="532"/>
                  </a:lnTo>
                  <a:lnTo>
                    <a:pt x="366" y="849"/>
                  </a:lnTo>
                  <a:cubicBezTo>
                    <a:pt x="222" y="926"/>
                    <a:pt x="135" y="1080"/>
                    <a:pt x="135" y="1253"/>
                  </a:cubicBezTo>
                  <a:cubicBezTo>
                    <a:pt x="135" y="1387"/>
                    <a:pt x="203" y="1522"/>
                    <a:pt x="318" y="1609"/>
                  </a:cubicBezTo>
                  <a:cubicBezTo>
                    <a:pt x="404" y="1676"/>
                    <a:pt x="395" y="1830"/>
                    <a:pt x="299" y="1888"/>
                  </a:cubicBezTo>
                  <a:lnTo>
                    <a:pt x="289" y="1888"/>
                  </a:lnTo>
                  <a:cubicBezTo>
                    <a:pt x="97" y="2003"/>
                    <a:pt x="1" y="2234"/>
                    <a:pt x="78" y="2445"/>
                  </a:cubicBezTo>
                  <a:cubicBezTo>
                    <a:pt x="145" y="2635"/>
                    <a:pt x="318" y="2748"/>
                    <a:pt x="502" y="2748"/>
                  </a:cubicBezTo>
                  <a:cubicBezTo>
                    <a:pt x="579" y="2748"/>
                    <a:pt x="658" y="2728"/>
                    <a:pt x="731" y="2686"/>
                  </a:cubicBezTo>
                  <a:lnTo>
                    <a:pt x="1174" y="2445"/>
                  </a:lnTo>
                  <a:lnTo>
                    <a:pt x="2126" y="1897"/>
                  </a:lnTo>
                  <a:cubicBezTo>
                    <a:pt x="2328" y="1791"/>
                    <a:pt x="2414" y="1551"/>
                    <a:pt x="2337" y="1330"/>
                  </a:cubicBezTo>
                  <a:cubicBezTo>
                    <a:pt x="2289" y="1205"/>
                    <a:pt x="2193" y="1109"/>
                    <a:pt x="2068" y="1070"/>
                  </a:cubicBezTo>
                  <a:cubicBezTo>
                    <a:pt x="2020" y="1041"/>
                    <a:pt x="2010" y="974"/>
                    <a:pt x="2058" y="945"/>
                  </a:cubicBezTo>
                  <a:lnTo>
                    <a:pt x="2222" y="849"/>
                  </a:lnTo>
                  <a:cubicBezTo>
                    <a:pt x="2366" y="772"/>
                    <a:pt x="2453" y="618"/>
                    <a:pt x="2453" y="455"/>
                  </a:cubicBezTo>
                  <a:cubicBezTo>
                    <a:pt x="2453" y="378"/>
                    <a:pt x="2433" y="301"/>
                    <a:pt x="2395" y="234"/>
                  </a:cubicBezTo>
                  <a:cubicBezTo>
                    <a:pt x="2311" y="84"/>
                    <a:pt x="2156" y="1"/>
                    <a:pt x="1996" y="1"/>
                  </a:cubicBezTo>
                  <a:close/>
                </a:path>
              </a:pathLst>
            </a:custGeom>
            <a:solidFill>
              <a:srgbClr val="223D5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4" name="Google Shape;24114;p82"/>
            <p:cNvSpPr/>
            <p:nvPr/>
          </p:nvSpPr>
          <p:spPr>
            <a:xfrm>
              <a:off x="7216648" y="3550457"/>
              <a:ext cx="47012" cy="63920"/>
            </a:xfrm>
            <a:custGeom>
              <a:avLst/>
              <a:gdLst/>
              <a:ahLst/>
              <a:cxnLst/>
              <a:rect l="l" t="t" r="r" b="b"/>
              <a:pathLst>
                <a:path w="1799" h="2446" extrusionOk="0">
                  <a:moveTo>
                    <a:pt x="1335" y="1"/>
                  </a:moveTo>
                  <a:cubicBezTo>
                    <a:pt x="1260" y="1"/>
                    <a:pt x="1184" y="20"/>
                    <a:pt x="1116" y="60"/>
                  </a:cubicBezTo>
                  <a:lnTo>
                    <a:pt x="279" y="532"/>
                  </a:lnTo>
                  <a:cubicBezTo>
                    <a:pt x="192" y="618"/>
                    <a:pt x="135" y="743"/>
                    <a:pt x="135" y="868"/>
                  </a:cubicBezTo>
                  <a:cubicBezTo>
                    <a:pt x="135" y="955"/>
                    <a:pt x="164" y="1032"/>
                    <a:pt x="202" y="1109"/>
                  </a:cubicBezTo>
                  <a:cubicBezTo>
                    <a:pt x="231" y="1166"/>
                    <a:pt x="269" y="1214"/>
                    <a:pt x="317" y="1253"/>
                  </a:cubicBezTo>
                  <a:cubicBezTo>
                    <a:pt x="423" y="1330"/>
                    <a:pt x="414" y="1474"/>
                    <a:pt x="298" y="1541"/>
                  </a:cubicBezTo>
                  <a:cubicBezTo>
                    <a:pt x="87" y="1657"/>
                    <a:pt x="0" y="1907"/>
                    <a:pt x="67" y="2128"/>
                  </a:cubicBezTo>
                  <a:cubicBezTo>
                    <a:pt x="144" y="2311"/>
                    <a:pt x="308" y="2436"/>
                    <a:pt x="510" y="2445"/>
                  </a:cubicBezTo>
                  <a:lnTo>
                    <a:pt x="1462" y="1897"/>
                  </a:lnTo>
                  <a:cubicBezTo>
                    <a:pt x="1664" y="1791"/>
                    <a:pt x="1750" y="1551"/>
                    <a:pt x="1673" y="1330"/>
                  </a:cubicBezTo>
                  <a:cubicBezTo>
                    <a:pt x="1625" y="1205"/>
                    <a:pt x="1529" y="1109"/>
                    <a:pt x="1404" y="1070"/>
                  </a:cubicBezTo>
                  <a:cubicBezTo>
                    <a:pt x="1356" y="1041"/>
                    <a:pt x="1346" y="974"/>
                    <a:pt x="1394" y="945"/>
                  </a:cubicBezTo>
                  <a:lnTo>
                    <a:pt x="1558" y="849"/>
                  </a:lnTo>
                  <a:cubicBezTo>
                    <a:pt x="1702" y="772"/>
                    <a:pt x="1798" y="618"/>
                    <a:pt x="1798" y="455"/>
                  </a:cubicBezTo>
                  <a:cubicBezTo>
                    <a:pt x="1798" y="378"/>
                    <a:pt x="1769" y="301"/>
                    <a:pt x="1731" y="234"/>
                  </a:cubicBezTo>
                  <a:cubicBezTo>
                    <a:pt x="1647" y="84"/>
                    <a:pt x="1492" y="1"/>
                    <a:pt x="1335" y="1"/>
                  </a:cubicBezTo>
                  <a:close/>
                </a:path>
              </a:pathLst>
            </a:custGeom>
            <a:solidFill>
              <a:srgbClr val="51667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5" name="Google Shape;24115;p82"/>
            <p:cNvSpPr/>
            <p:nvPr/>
          </p:nvSpPr>
          <p:spPr>
            <a:xfrm>
              <a:off x="7106316" y="3524690"/>
              <a:ext cx="68127" cy="69565"/>
            </a:xfrm>
            <a:custGeom>
              <a:avLst/>
              <a:gdLst/>
              <a:ahLst/>
              <a:cxnLst/>
              <a:rect l="l" t="t" r="r" b="b"/>
              <a:pathLst>
                <a:path w="2607" h="2662" extrusionOk="0">
                  <a:moveTo>
                    <a:pt x="507" y="1"/>
                  </a:moveTo>
                  <a:cubicBezTo>
                    <a:pt x="480" y="1"/>
                    <a:pt x="452" y="3"/>
                    <a:pt x="424" y="8"/>
                  </a:cubicBezTo>
                  <a:cubicBezTo>
                    <a:pt x="155" y="75"/>
                    <a:pt x="1" y="364"/>
                    <a:pt x="97" y="623"/>
                  </a:cubicBezTo>
                  <a:lnTo>
                    <a:pt x="280" y="1085"/>
                  </a:lnTo>
                  <a:lnTo>
                    <a:pt x="376" y="1335"/>
                  </a:lnTo>
                  <a:lnTo>
                    <a:pt x="683" y="2114"/>
                  </a:lnTo>
                  <a:cubicBezTo>
                    <a:pt x="749" y="2303"/>
                    <a:pt x="921" y="2422"/>
                    <a:pt x="1114" y="2422"/>
                  </a:cubicBezTo>
                  <a:cubicBezTo>
                    <a:pt x="1146" y="2422"/>
                    <a:pt x="1179" y="2419"/>
                    <a:pt x="1212" y="2412"/>
                  </a:cubicBezTo>
                  <a:cubicBezTo>
                    <a:pt x="1337" y="2383"/>
                    <a:pt x="1443" y="2297"/>
                    <a:pt x="1510" y="2181"/>
                  </a:cubicBezTo>
                  <a:cubicBezTo>
                    <a:pt x="1523" y="2159"/>
                    <a:pt x="1544" y="2150"/>
                    <a:pt x="1565" y="2150"/>
                  </a:cubicBezTo>
                  <a:cubicBezTo>
                    <a:pt x="1590" y="2150"/>
                    <a:pt x="1615" y="2164"/>
                    <a:pt x="1626" y="2191"/>
                  </a:cubicBezTo>
                  <a:lnTo>
                    <a:pt x="1703" y="2373"/>
                  </a:lnTo>
                  <a:cubicBezTo>
                    <a:pt x="1770" y="2547"/>
                    <a:pt x="1934" y="2662"/>
                    <a:pt x="2126" y="2662"/>
                  </a:cubicBezTo>
                  <a:cubicBezTo>
                    <a:pt x="2184" y="2662"/>
                    <a:pt x="2241" y="2652"/>
                    <a:pt x="2289" y="2633"/>
                  </a:cubicBezTo>
                  <a:cubicBezTo>
                    <a:pt x="2491" y="2556"/>
                    <a:pt x="2607" y="2354"/>
                    <a:pt x="2578" y="2143"/>
                  </a:cubicBezTo>
                  <a:cubicBezTo>
                    <a:pt x="2578" y="2104"/>
                    <a:pt x="2568" y="2066"/>
                    <a:pt x="2559" y="2037"/>
                  </a:cubicBezTo>
                  <a:lnTo>
                    <a:pt x="2155" y="1018"/>
                  </a:lnTo>
                  <a:lnTo>
                    <a:pt x="1972" y="537"/>
                  </a:lnTo>
                  <a:cubicBezTo>
                    <a:pt x="1905" y="354"/>
                    <a:pt x="1732" y="239"/>
                    <a:pt x="1539" y="239"/>
                  </a:cubicBezTo>
                  <a:cubicBezTo>
                    <a:pt x="1376" y="239"/>
                    <a:pt x="1232" y="325"/>
                    <a:pt x="1145" y="469"/>
                  </a:cubicBezTo>
                  <a:cubicBezTo>
                    <a:pt x="1132" y="496"/>
                    <a:pt x="1108" y="508"/>
                    <a:pt x="1085" y="508"/>
                  </a:cubicBezTo>
                  <a:cubicBezTo>
                    <a:pt x="1058" y="508"/>
                    <a:pt x="1030" y="491"/>
                    <a:pt x="1020" y="460"/>
                  </a:cubicBezTo>
                  <a:lnTo>
                    <a:pt x="953" y="296"/>
                  </a:lnTo>
                  <a:cubicBezTo>
                    <a:pt x="877" y="119"/>
                    <a:pt x="704" y="1"/>
                    <a:pt x="507" y="1"/>
                  </a:cubicBez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6" name="Google Shape;24116;p82"/>
            <p:cNvSpPr/>
            <p:nvPr/>
          </p:nvSpPr>
          <p:spPr>
            <a:xfrm>
              <a:off x="7113607" y="3541049"/>
              <a:ext cx="60836" cy="53206"/>
            </a:xfrm>
            <a:custGeom>
              <a:avLst/>
              <a:gdLst/>
              <a:ahLst/>
              <a:cxnLst/>
              <a:rect l="l" t="t" r="r" b="b"/>
              <a:pathLst>
                <a:path w="2328" h="2036" extrusionOk="0">
                  <a:moveTo>
                    <a:pt x="459" y="0"/>
                  </a:moveTo>
                  <a:cubicBezTo>
                    <a:pt x="431" y="0"/>
                    <a:pt x="404" y="2"/>
                    <a:pt x="376" y="7"/>
                  </a:cubicBezTo>
                  <a:cubicBezTo>
                    <a:pt x="154" y="55"/>
                    <a:pt x="10" y="247"/>
                    <a:pt x="1" y="459"/>
                  </a:cubicBezTo>
                  <a:lnTo>
                    <a:pt x="97" y="709"/>
                  </a:lnTo>
                  <a:lnTo>
                    <a:pt x="404" y="1488"/>
                  </a:lnTo>
                  <a:cubicBezTo>
                    <a:pt x="470" y="1677"/>
                    <a:pt x="642" y="1796"/>
                    <a:pt x="835" y="1796"/>
                  </a:cubicBezTo>
                  <a:cubicBezTo>
                    <a:pt x="867" y="1796"/>
                    <a:pt x="900" y="1793"/>
                    <a:pt x="933" y="1786"/>
                  </a:cubicBezTo>
                  <a:cubicBezTo>
                    <a:pt x="1058" y="1757"/>
                    <a:pt x="1164" y="1671"/>
                    <a:pt x="1231" y="1555"/>
                  </a:cubicBezTo>
                  <a:cubicBezTo>
                    <a:pt x="1244" y="1533"/>
                    <a:pt x="1265" y="1524"/>
                    <a:pt x="1286" y="1524"/>
                  </a:cubicBezTo>
                  <a:cubicBezTo>
                    <a:pt x="1311" y="1524"/>
                    <a:pt x="1336" y="1538"/>
                    <a:pt x="1347" y="1565"/>
                  </a:cubicBezTo>
                  <a:lnTo>
                    <a:pt x="1424" y="1747"/>
                  </a:lnTo>
                  <a:cubicBezTo>
                    <a:pt x="1491" y="1921"/>
                    <a:pt x="1655" y="2036"/>
                    <a:pt x="1847" y="2036"/>
                  </a:cubicBezTo>
                  <a:cubicBezTo>
                    <a:pt x="1905" y="2036"/>
                    <a:pt x="1962" y="2026"/>
                    <a:pt x="2010" y="2007"/>
                  </a:cubicBezTo>
                  <a:cubicBezTo>
                    <a:pt x="2203" y="1930"/>
                    <a:pt x="2328" y="1728"/>
                    <a:pt x="2299" y="1517"/>
                  </a:cubicBezTo>
                  <a:cubicBezTo>
                    <a:pt x="2299" y="1478"/>
                    <a:pt x="2289" y="1449"/>
                    <a:pt x="2280" y="1411"/>
                  </a:cubicBezTo>
                  <a:lnTo>
                    <a:pt x="1876" y="392"/>
                  </a:lnTo>
                  <a:cubicBezTo>
                    <a:pt x="1789" y="295"/>
                    <a:pt x="1664" y="238"/>
                    <a:pt x="1530" y="238"/>
                  </a:cubicBezTo>
                  <a:cubicBezTo>
                    <a:pt x="1366" y="238"/>
                    <a:pt x="1203" y="334"/>
                    <a:pt x="1126" y="478"/>
                  </a:cubicBezTo>
                  <a:cubicBezTo>
                    <a:pt x="1111" y="507"/>
                    <a:pt x="1082" y="521"/>
                    <a:pt x="1055" y="521"/>
                  </a:cubicBezTo>
                  <a:cubicBezTo>
                    <a:pt x="1027" y="521"/>
                    <a:pt x="1001" y="507"/>
                    <a:pt x="991" y="478"/>
                  </a:cubicBezTo>
                  <a:lnTo>
                    <a:pt x="924" y="305"/>
                  </a:lnTo>
                  <a:cubicBezTo>
                    <a:pt x="848" y="119"/>
                    <a:pt x="660" y="0"/>
                    <a:pt x="459" y="0"/>
                  </a:cubicBezTo>
                  <a:close/>
                </a:path>
              </a:pathLst>
            </a:custGeom>
            <a:solidFill>
              <a:srgbClr val="8291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7" name="Google Shape;24117;p82"/>
            <p:cNvSpPr/>
            <p:nvPr/>
          </p:nvSpPr>
          <p:spPr>
            <a:xfrm>
              <a:off x="7312632" y="3340796"/>
              <a:ext cx="123868" cy="140645"/>
            </a:xfrm>
            <a:custGeom>
              <a:avLst/>
              <a:gdLst/>
              <a:ahLst/>
              <a:cxnLst/>
              <a:rect l="l" t="t" r="r" b="b"/>
              <a:pathLst>
                <a:path w="4740" h="5382" extrusionOk="0">
                  <a:moveTo>
                    <a:pt x="4685" y="1"/>
                  </a:moveTo>
                  <a:cubicBezTo>
                    <a:pt x="4678" y="1"/>
                    <a:pt x="4671" y="2"/>
                    <a:pt x="4664" y="6"/>
                  </a:cubicBezTo>
                  <a:cubicBezTo>
                    <a:pt x="3231" y="621"/>
                    <a:pt x="2078" y="1746"/>
                    <a:pt x="1251" y="2785"/>
                  </a:cubicBezTo>
                  <a:cubicBezTo>
                    <a:pt x="1058" y="3025"/>
                    <a:pt x="885" y="3256"/>
                    <a:pt x="731" y="3477"/>
                  </a:cubicBezTo>
                  <a:cubicBezTo>
                    <a:pt x="404" y="3949"/>
                    <a:pt x="164" y="4352"/>
                    <a:pt x="0" y="4641"/>
                  </a:cubicBezTo>
                  <a:cubicBezTo>
                    <a:pt x="154" y="4679"/>
                    <a:pt x="308" y="4747"/>
                    <a:pt x="433" y="4843"/>
                  </a:cubicBezTo>
                  <a:lnTo>
                    <a:pt x="452" y="4862"/>
                  </a:lnTo>
                  <a:lnTo>
                    <a:pt x="500" y="4901"/>
                  </a:lnTo>
                  <a:lnTo>
                    <a:pt x="520" y="4910"/>
                  </a:lnTo>
                  <a:lnTo>
                    <a:pt x="539" y="4929"/>
                  </a:lnTo>
                  <a:lnTo>
                    <a:pt x="587" y="4968"/>
                  </a:lnTo>
                  <a:cubicBezTo>
                    <a:pt x="702" y="5083"/>
                    <a:pt x="808" y="5227"/>
                    <a:pt x="876" y="5381"/>
                  </a:cubicBezTo>
                  <a:cubicBezTo>
                    <a:pt x="1126" y="5179"/>
                    <a:pt x="1491" y="4872"/>
                    <a:pt x="1904" y="4477"/>
                  </a:cubicBezTo>
                  <a:cubicBezTo>
                    <a:pt x="2097" y="4295"/>
                    <a:pt x="2299" y="4093"/>
                    <a:pt x="2510" y="3862"/>
                  </a:cubicBezTo>
                  <a:cubicBezTo>
                    <a:pt x="3405" y="2891"/>
                    <a:pt x="4347" y="1573"/>
                    <a:pt x="4732" y="64"/>
                  </a:cubicBezTo>
                  <a:cubicBezTo>
                    <a:pt x="4739" y="32"/>
                    <a:pt x="4715" y="1"/>
                    <a:pt x="4685" y="1"/>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8" name="Google Shape;24118;p82"/>
            <p:cNvSpPr/>
            <p:nvPr/>
          </p:nvSpPr>
          <p:spPr>
            <a:xfrm>
              <a:off x="7331735" y="3413575"/>
              <a:ext cx="46516" cy="44242"/>
            </a:xfrm>
            <a:custGeom>
              <a:avLst/>
              <a:gdLst/>
              <a:ahLst/>
              <a:cxnLst/>
              <a:rect l="l" t="t" r="r" b="b"/>
              <a:pathLst>
                <a:path w="1780" h="1693" extrusionOk="0">
                  <a:moveTo>
                    <a:pt x="520" y="0"/>
                  </a:moveTo>
                  <a:cubicBezTo>
                    <a:pt x="327" y="240"/>
                    <a:pt x="154" y="471"/>
                    <a:pt x="0" y="692"/>
                  </a:cubicBezTo>
                  <a:lnTo>
                    <a:pt x="1173" y="1692"/>
                  </a:lnTo>
                  <a:cubicBezTo>
                    <a:pt x="1366" y="1510"/>
                    <a:pt x="1568" y="1308"/>
                    <a:pt x="1779" y="1077"/>
                  </a:cubicBezTo>
                  <a:lnTo>
                    <a:pt x="520" y="0"/>
                  </a:lnTo>
                  <a:close/>
                </a:path>
              </a:pathLst>
            </a:custGeom>
            <a:solidFill>
              <a:srgbClr val="B6C4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19" name="Google Shape;24119;p82"/>
            <p:cNvSpPr/>
            <p:nvPr/>
          </p:nvSpPr>
          <p:spPr>
            <a:xfrm>
              <a:off x="7231465" y="3453140"/>
              <a:ext cx="117622" cy="80122"/>
            </a:xfrm>
            <a:custGeom>
              <a:avLst/>
              <a:gdLst/>
              <a:ahLst/>
              <a:cxnLst/>
              <a:rect l="l" t="t" r="r" b="b"/>
              <a:pathLst>
                <a:path w="4501" h="3066" extrusionOk="0">
                  <a:moveTo>
                    <a:pt x="3068" y="1"/>
                  </a:moveTo>
                  <a:cubicBezTo>
                    <a:pt x="2808" y="1"/>
                    <a:pt x="2549" y="82"/>
                    <a:pt x="2328" y="246"/>
                  </a:cubicBezTo>
                  <a:cubicBezTo>
                    <a:pt x="2145" y="371"/>
                    <a:pt x="2010" y="534"/>
                    <a:pt x="1904" y="727"/>
                  </a:cubicBezTo>
                  <a:cubicBezTo>
                    <a:pt x="1876" y="784"/>
                    <a:pt x="1856" y="842"/>
                    <a:pt x="1837" y="900"/>
                  </a:cubicBezTo>
                  <a:cubicBezTo>
                    <a:pt x="1799" y="1054"/>
                    <a:pt x="1741" y="1207"/>
                    <a:pt x="1664" y="1352"/>
                  </a:cubicBezTo>
                  <a:cubicBezTo>
                    <a:pt x="1549" y="1544"/>
                    <a:pt x="1385" y="1707"/>
                    <a:pt x="1183" y="1823"/>
                  </a:cubicBezTo>
                  <a:cubicBezTo>
                    <a:pt x="991" y="1938"/>
                    <a:pt x="779" y="2025"/>
                    <a:pt x="558" y="2073"/>
                  </a:cubicBezTo>
                  <a:lnTo>
                    <a:pt x="529" y="2073"/>
                  </a:lnTo>
                  <a:cubicBezTo>
                    <a:pt x="481" y="2092"/>
                    <a:pt x="299" y="2130"/>
                    <a:pt x="145" y="2169"/>
                  </a:cubicBezTo>
                  <a:cubicBezTo>
                    <a:pt x="39" y="2188"/>
                    <a:pt x="0" y="2313"/>
                    <a:pt x="77" y="2390"/>
                  </a:cubicBezTo>
                  <a:cubicBezTo>
                    <a:pt x="627" y="2901"/>
                    <a:pt x="1237" y="3065"/>
                    <a:pt x="1793" y="3065"/>
                  </a:cubicBezTo>
                  <a:cubicBezTo>
                    <a:pt x="2785" y="3065"/>
                    <a:pt x="3606" y="2544"/>
                    <a:pt x="3606" y="2544"/>
                  </a:cubicBezTo>
                  <a:cubicBezTo>
                    <a:pt x="3703" y="2477"/>
                    <a:pt x="3808" y="2400"/>
                    <a:pt x="3895" y="2313"/>
                  </a:cubicBezTo>
                  <a:cubicBezTo>
                    <a:pt x="4395" y="1823"/>
                    <a:pt x="4501" y="1073"/>
                    <a:pt x="4126" y="553"/>
                  </a:cubicBezTo>
                  <a:cubicBezTo>
                    <a:pt x="4068" y="486"/>
                    <a:pt x="4020" y="428"/>
                    <a:pt x="3962" y="371"/>
                  </a:cubicBezTo>
                  <a:lnTo>
                    <a:pt x="3914" y="332"/>
                  </a:lnTo>
                  <a:lnTo>
                    <a:pt x="3895" y="313"/>
                  </a:lnTo>
                  <a:lnTo>
                    <a:pt x="3876" y="294"/>
                  </a:lnTo>
                  <a:lnTo>
                    <a:pt x="3828" y="255"/>
                  </a:lnTo>
                  <a:lnTo>
                    <a:pt x="3808" y="246"/>
                  </a:lnTo>
                  <a:cubicBezTo>
                    <a:pt x="3587" y="82"/>
                    <a:pt x="3328" y="1"/>
                    <a:pt x="3068" y="1"/>
                  </a:cubicBezTo>
                  <a:close/>
                </a:path>
              </a:pathLst>
            </a:custGeom>
            <a:solidFill>
              <a:srgbClr val="BFCB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0" name="Google Shape;24120;p82"/>
            <p:cNvSpPr/>
            <p:nvPr/>
          </p:nvSpPr>
          <p:spPr>
            <a:xfrm>
              <a:off x="7245785" y="3452878"/>
              <a:ext cx="93502" cy="59713"/>
            </a:xfrm>
            <a:custGeom>
              <a:avLst/>
              <a:gdLst/>
              <a:ahLst/>
              <a:cxnLst/>
              <a:rect l="l" t="t" r="r" b="b"/>
              <a:pathLst>
                <a:path w="3578" h="2285" extrusionOk="0">
                  <a:moveTo>
                    <a:pt x="2520" y="1"/>
                  </a:moveTo>
                  <a:cubicBezTo>
                    <a:pt x="2260" y="1"/>
                    <a:pt x="2001" y="83"/>
                    <a:pt x="1780" y="246"/>
                  </a:cubicBezTo>
                  <a:cubicBezTo>
                    <a:pt x="1597" y="371"/>
                    <a:pt x="1462" y="535"/>
                    <a:pt x="1356" y="727"/>
                  </a:cubicBezTo>
                  <a:cubicBezTo>
                    <a:pt x="1328" y="785"/>
                    <a:pt x="1308" y="842"/>
                    <a:pt x="1289" y="900"/>
                  </a:cubicBezTo>
                  <a:cubicBezTo>
                    <a:pt x="1251" y="1054"/>
                    <a:pt x="1193" y="1208"/>
                    <a:pt x="1116" y="1352"/>
                  </a:cubicBezTo>
                  <a:cubicBezTo>
                    <a:pt x="1001" y="1544"/>
                    <a:pt x="837" y="1708"/>
                    <a:pt x="635" y="1823"/>
                  </a:cubicBezTo>
                  <a:cubicBezTo>
                    <a:pt x="443" y="1939"/>
                    <a:pt x="231" y="2025"/>
                    <a:pt x="1" y="2083"/>
                  </a:cubicBezTo>
                  <a:cubicBezTo>
                    <a:pt x="341" y="2229"/>
                    <a:pt x="685" y="2285"/>
                    <a:pt x="1011" y="2285"/>
                  </a:cubicBezTo>
                  <a:cubicBezTo>
                    <a:pt x="2008" y="2285"/>
                    <a:pt x="2828" y="1765"/>
                    <a:pt x="2828" y="1765"/>
                  </a:cubicBezTo>
                  <a:cubicBezTo>
                    <a:pt x="2933" y="1698"/>
                    <a:pt x="3030" y="1621"/>
                    <a:pt x="3116" y="1535"/>
                  </a:cubicBezTo>
                  <a:cubicBezTo>
                    <a:pt x="3385" y="1275"/>
                    <a:pt x="3549" y="929"/>
                    <a:pt x="3578" y="554"/>
                  </a:cubicBezTo>
                  <a:cubicBezTo>
                    <a:pt x="3530" y="487"/>
                    <a:pt x="3472" y="429"/>
                    <a:pt x="3405" y="371"/>
                  </a:cubicBezTo>
                  <a:lnTo>
                    <a:pt x="3366" y="333"/>
                  </a:lnTo>
                  <a:lnTo>
                    <a:pt x="3347" y="313"/>
                  </a:lnTo>
                  <a:lnTo>
                    <a:pt x="3328" y="294"/>
                  </a:lnTo>
                  <a:lnTo>
                    <a:pt x="3280" y="256"/>
                  </a:lnTo>
                  <a:lnTo>
                    <a:pt x="3260" y="246"/>
                  </a:lnTo>
                  <a:cubicBezTo>
                    <a:pt x="3039" y="83"/>
                    <a:pt x="2780" y="1"/>
                    <a:pt x="2520" y="1"/>
                  </a:cubicBezTo>
                  <a:close/>
                </a:path>
              </a:pathLst>
            </a:custGeom>
            <a:solidFill>
              <a:srgbClr val="CCD6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21" name="Google Shape;24121;p82"/>
          <p:cNvGrpSpPr/>
          <p:nvPr/>
        </p:nvGrpSpPr>
        <p:grpSpPr>
          <a:xfrm>
            <a:off x="10610598" y="4500841"/>
            <a:ext cx="480839" cy="388016"/>
            <a:chOff x="7957948" y="3375631"/>
            <a:chExt cx="360629" cy="291012"/>
          </a:xfrm>
        </p:grpSpPr>
        <p:sp>
          <p:nvSpPr>
            <p:cNvPr id="24122" name="Google Shape;24122;p82"/>
            <p:cNvSpPr/>
            <p:nvPr/>
          </p:nvSpPr>
          <p:spPr>
            <a:xfrm>
              <a:off x="7957948" y="3393714"/>
              <a:ext cx="360629" cy="261116"/>
            </a:xfrm>
            <a:custGeom>
              <a:avLst/>
              <a:gdLst/>
              <a:ahLst/>
              <a:cxnLst/>
              <a:rect l="l" t="t" r="r" b="b"/>
              <a:pathLst>
                <a:path w="13800" h="9992" extrusionOk="0">
                  <a:moveTo>
                    <a:pt x="385" y="0"/>
                  </a:moveTo>
                  <a:cubicBezTo>
                    <a:pt x="174" y="0"/>
                    <a:pt x="0" y="173"/>
                    <a:pt x="0" y="395"/>
                  </a:cubicBezTo>
                  <a:lnTo>
                    <a:pt x="0" y="9607"/>
                  </a:lnTo>
                  <a:cubicBezTo>
                    <a:pt x="0" y="9818"/>
                    <a:pt x="174" y="9991"/>
                    <a:pt x="385" y="9991"/>
                  </a:cubicBezTo>
                  <a:lnTo>
                    <a:pt x="13405" y="9991"/>
                  </a:lnTo>
                  <a:cubicBezTo>
                    <a:pt x="13626" y="9991"/>
                    <a:pt x="13799" y="9818"/>
                    <a:pt x="13799" y="9607"/>
                  </a:cubicBezTo>
                  <a:lnTo>
                    <a:pt x="13799" y="395"/>
                  </a:lnTo>
                  <a:cubicBezTo>
                    <a:pt x="13799" y="173"/>
                    <a:pt x="13626" y="0"/>
                    <a:pt x="13405" y="0"/>
                  </a:cubicBezTo>
                  <a:close/>
                </a:path>
              </a:pathLst>
            </a:custGeom>
            <a:solidFill>
              <a:srgbClr val="7B8E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3" name="Google Shape;24123;p82"/>
            <p:cNvSpPr/>
            <p:nvPr/>
          </p:nvSpPr>
          <p:spPr>
            <a:xfrm>
              <a:off x="8286643" y="3393714"/>
              <a:ext cx="31934" cy="261116"/>
            </a:xfrm>
            <a:custGeom>
              <a:avLst/>
              <a:gdLst/>
              <a:ahLst/>
              <a:cxnLst/>
              <a:rect l="l" t="t" r="r" b="b"/>
              <a:pathLst>
                <a:path w="1222" h="9992" extrusionOk="0">
                  <a:moveTo>
                    <a:pt x="0" y="0"/>
                  </a:moveTo>
                  <a:cubicBezTo>
                    <a:pt x="212" y="0"/>
                    <a:pt x="385" y="173"/>
                    <a:pt x="385" y="395"/>
                  </a:cubicBezTo>
                  <a:lnTo>
                    <a:pt x="385" y="9607"/>
                  </a:lnTo>
                  <a:cubicBezTo>
                    <a:pt x="385" y="9818"/>
                    <a:pt x="212" y="9991"/>
                    <a:pt x="0" y="9991"/>
                  </a:cubicBezTo>
                  <a:lnTo>
                    <a:pt x="827" y="9991"/>
                  </a:lnTo>
                  <a:cubicBezTo>
                    <a:pt x="1048" y="9991"/>
                    <a:pt x="1221" y="9818"/>
                    <a:pt x="1221" y="9607"/>
                  </a:cubicBezTo>
                  <a:lnTo>
                    <a:pt x="1221" y="395"/>
                  </a:lnTo>
                  <a:cubicBezTo>
                    <a:pt x="1221" y="173"/>
                    <a:pt x="1048" y="0"/>
                    <a:pt x="827" y="0"/>
                  </a:cubicBezTo>
                  <a:close/>
                </a:path>
              </a:pathLst>
            </a:custGeom>
            <a:solidFill>
              <a:srgbClr val="7084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4" name="Google Shape;24124;p82"/>
            <p:cNvSpPr/>
            <p:nvPr/>
          </p:nvSpPr>
          <p:spPr>
            <a:xfrm>
              <a:off x="7978541" y="3597757"/>
              <a:ext cx="159853" cy="33946"/>
            </a:xfrm>
            <a:custGeom>
              <a:avLst/>
              <a:gdLst/>
              <a:ahLst/>
              <a:cxnLst/>
              <a:rect l="l" t="t" r="r" b="b"/>
              <a:pathLst>
                <a:path w="6117" h="1299" extrusionOk="0">
                  <a:moveTo>
                    <a:pt x="1" y="1"/>
                  </a:moveTo>
                  <a:lnTo>
                    <a:pt x="1" y="1193"/>
                  </a:lnTo>
                  <a:cubicBezTo>
                    <a:pt x="1" y="1251"/>
                    <a:pt x="49" y="1299"/>
                    <a:pt x="116" y="1299"/>
                  </a:cubicBezTo>
                  <a:lnTo>
                    <a:pt x="6117" y="1299"/>
                  </a:lnTo>
                  <a:lnTo>
                    <a:pt x="6117" y="1"/>
                  </a:lnTo>
                  <a:close/>
                </a:path>
              </a:pathLst>
            </a:custGeom>
            <a:solidFill>
              <a:srgbClr val="DFE6E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5" name="Google Shape;24125;p82"/>
            <p:cNvSpPr/>
            <p:nvPr/>
          </p:nvSpPr>
          <p:spPr>
            <a:xfrm>
              <a:off x="8138367" y="3597757"/>
              <a:ext cx="159591" cy="33946"/>
            </a:xfrm>
            <a:custGeom>
              <a:avLst/>
              <a:gdLst/>
              <a:ahLst/>
              <a:cxnLst/>
              <a:rect l="l" t="t" r="r" b="b"/>
              <a:pathLst>
                <a:path w="6107" h="1299" extrusionOk="0">
                  <a:moveTo>
                    <a:pt x="1" y="1"/>
                  </a:moveTo>
                  <a:lnTo>
                    <a:pt x="1" y="1299"/>
                  </a:lnTo>
                  <a:lnTo>
                    <a:pt x="6001" y="1299"/>
                  </a:lnTo>
                  <a:cubicBezTo>
                    <a:pt x="6059" y="1299"/>
                    <a:pt x="6107" y="1251"/>
                    <a:pt x="6107" y="1193"/>
                  </a:cubicBezTo>
                  <a:lnTo>
                    <a:pt x="6107" y="1"/>
                  </a:lnTo>
                  <a:close/>
                </a:path>
              </a:pathLst>
            </a:custGeom>
            <a:solidFill>
              <a:srgbClr val="CED7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6" name="Google Shape;24126;p82"/>
            <p:cNvSpPr/>
            <p:nvPr/>
          </p:nvSpPr>
          <p:spPr>
            <a:xfrm>
              <a:off x="8122531" y="3631677"/>
              <a:ext cx="31202" cy="34965"/>
            </a:xfrm>
            <a:custGeom>
              <a:avLst/>
              <a:gdLst/>
              <a:ahLst/>
              <a:cxnLst/>
              <a:rect l="l" t="t" r="r" b="b"/>
              <a:pathLst>
                <a:path w="1194" h="1338" extrusionOk="0">
                  <a:moveTo>
                    <a:pt x="1" y="1"/>
                  </a:moveTo>
                  <a:lnTo>
                    <a:pt x="1" y="1107"/>
                  </a:lnTo>
                  <a:cubicBezTo>
                    <a:pt x="1" y="1232"/>
                    <a:pt x="97" y="1328"/>
                    <a:pt x="222" y="1337"/>
                  </a:cubicBezTo>
                  <a:lnTo>
                    <a:pt x="972" y="1337"/>
                  </a:lnTo>
                  <a:cubicBezTo>
                    <a:pt x="1097" y="1328"/>
                    <a:pt x="1193" y="1232"/>
                    <a:pt x="1193" y="1107"/>
                  </a:cubicBezTo>
                  <a:lnTo>
                    <a:pt x="1193" y="1"/>
                  </a:lnTo>
                  <a:close/>
                </a:path>
              </a:pathLst>
            </a:custGeom>
            <a:solidFill>
              <a:srgbClr val="657A8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7" name="Google Shape;24127;p82"/>
            <p:cNvSpPr/>
            <p:nvPr/>
          </p:nvSpPr>
          <p:spPr>
            <a:xfrm>
              <a:off x="7978541" y="3375631"/>
              <a:ext cx="159853" cy="234226"/>
            </a:xfrm>
            <a:custGeom>
              <a:avLst/>
              <a:gdLst/>
              <a:ahLst/>
              <a:cxnLst/>
              <a:rect l="l" t="t" r="r" b="b"/>
              <a:pathLst>
                <a:path w="6117" h="8963" extrusionOk="0">
                  <a:moveTo>
                    <a:pt x="116" y="0"/>
                  </a:moveTo>
                  <a:cubicBezTo>
                    <a:pt x="49" y="0"/>
                    <a:pt x="1" y="48"/>
                    <a:pt x="1" y="106"/>
                  </a:cubicBezTo>
                  <a:lnTo>
                    <a:pt x="1" y="8856"/>
                  </a:lnTo>
                  <a:cubicBezTo>
                    <a:pt x="1" y="8914"/>
                    <a:pt x="49" y="8962"/>
                    <a:pt x="116" y="8962"/>
                  </a:cubicBezTo>
                  <a:lnTo>
                    <a:pt x="6117" y="8962"/>
                  </a:lnTo>
                  <a:lnTo>
                    <a:pt x="6117" y="0"/>
                  </a:ln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8" name="Google Shape;24128;p82"/>
            <p:cNvSpPr/>
            <p:nvPr/>
          </p:nvSpPr>
          <p:spPr>
            <a:xfrm>
              <a:off x="8138367" y="3375631"/>
              <a:ext cx="159591" cy="234252"/>
            </a:xfrm>
            <a:custGeom>
              <a:avLst/>
              <a:gdLst/>
              <a:ahLst/>
              <a:cxnLst/>
              <a:rect l="l" t="t" r="r" b="b"/>
              <a:pathLst>
                <a:path w="6107" h="8964" extrusionOk="0">
                  <a:moveTo>
                    <a:pt x="1" y="0"/>
                  </a:moveTo>
                  <a:lnTo>
                    <a:pt x="1" y="8962"/>
                  </a:lnTo>
                  <a:lnTo>
                    <a:pt x="5992" y="8962"/>
                  </a:lnTo>
                  <a:cubicBezTo>
                    <a:pt x="5997" y="8963"/>
                    <a:pt x="6003" y="8963"/>
                    <a:pt x="6008" y="8963"/>
                  </a:cubicBezTo>
                  <a:cubicBezTo>
                    <a:pt x="6067" y="8963"/>
                    <a:pt x="6107" y="8918"/>
                    <a:pt x="6107" y="8856"/>
                  </a:cubicBezTo>
                  <a:lnTo>
                    <a:pt x="6107" y="106"/>
                  </a:lnTo>
                  <a:cubicBezTo>
                    <a:pt x="6107" y="48"/>
                    <a:pt x="6059" y="0"/>
                    <a:pt x="600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29" name="Google Shape;24129;p82"/>
            <p:cNvSpPr/>
            <p:nvPr/>
          </p:nvSpPr>
          <p:spPr>
            <a:xfrm>
              <a:off x="8033576" y="3407277"/>
              <a:ext cx="80958" cy="10584"/>
            </a:xfrm>
            <a:custGeom>
              <a:avLst/>
              <a:gdLst/>
              <a:ahLst/>
              <a:cxnLst/>
              <a:rect l="l" t="t" r="r" b="b"/>
              <a:pathLst>
                <a:path w="3098" h="405" extrusionOk="0">
                  <a:moveTo>
                    <a:pt x="270" y="1"/>
                  </a:moveTo>
                  <a:cubicBezTo>
                    <a:pt x="1" y="1"/>
                    <a:pt x="1" y="404"/>
                    <a:pt x="270" y="404"/>
                  </a:cubicBezTo>
                  <a:lnTo>
                    <a:pt x="2828" y="404"/>
                  </a:lnTo>
                  <a:cubicBezTo>
                    <a:pt x="3097" y="404"/>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0" name="Google Shape;24130;p82"/>
            <p:cNvSpPr/>
            <p:nvPr/>
          </p:nvSpPr>
          <p:spPr>
            <a:xfrm>
              <a:off x="8003184" y="3428889"/>
              <a:ext cx="111351" cy="10584"/>
            </a:xfrm>
            <a:custGeom>
              <a:avLst/>
              <a:gdLst/>
              <a:ahLst/>
              <a:cxnLst/>
              <a:rect l="l" t="t" r="r" b="b"/>
              <a:pathLst>
                <a:path w="4261" h="405" extrusionOk="0">
                  <a:moveTo>
                    <a:pt x="270" y="1"/>
                  </a:moveTo>
                  <a:cubicBezTo>
                    <a:pt x="0" y="1"/>
                    <a:pt x="0" y="404"/>
                    <a:pt x="270" y="404"/>
                  </a:cubicBezTo>
                  <a:lnTo>
                    <a:pt x="3991" y="404"/>
                  </a:lnTo>
                  <a:cubicBezTo>
                    <a:pt x="4260" y="404"/>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1" name="Google Shape;24131;p82"/>
            <p:cNvSpPr/>
            <p:nvPr/>
          </p:nvSpPr>
          <p:spPr>
            <a:xfrm>
              <a:off x="8003184" y="3450761"/>
              <a:ext cx="111351" cy="10584"/>
            </a:xfrm>
            <a:custGeom>
              <a:avLst/>
              <a:gdLst/>
              <a:ahLst/>
              <a:cxnLst/>
              <a:rect l="l" t="t" r="r" b="b"/>
              <a:pathLst>
                <a:path w="4261" h="405" extrusionOk="0">
                  <a:moveTo>
                    <a:pt x="4000" y="0"/>
                  </a:moveTo>
                  <a:cubicBezTo>
                    <a:pt x="3997" y="0"/>
                    <a:pt x="3994" y="0"/>
                    <a:pt x="3991" y="0"/>
                  </a:cubicBezTo>
                  <a:lnTo>
                    <a:pt x="270" y="0"/>
                  </a:lnTo>
                  <a:cubicBezTo>
                    <a:pt x="0" y="0"/>
                    <a:pt x="0" y="404"/>
                    <a:pt x="270" y="404"/>
                  </a:cubicBezTo>
                  <a:lnTo>
                    <a:pt x="3991" y="404"/>
                  </a:lnTo>
                  <a:cubicBezTo>
                    <a:pt x="4257" y="395"/>
                    <a:pt x="4260" y="0"/>
                    <a:pt x="4000"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2" name="Google Shape;24132;p82"/>
            <p:cNvSpPr/>
            <p:nvPr/>
          </p:nvSpPr>
          <p:spPr>
            <a:xfrm>
              <a:off x="8003184" y="3472608"/>
              <a:ext cx="88720" cy="10584"/>
            </a:xfrm>
            <a:custGeom>
              <a:avLst/>
              <a:gdLst/>
              <a:ahLst/>
              <a:cxnLst/>
              <a:rect l="l" t="t" r="r" b="b"/>
              <a:pathLst>
                <a:path w="3395" h="405" extrusionOk="0">
                  <a:moveTo>
                    <a:pt x="270" y="1"/>
                  </a:moveTo>
                  <a:cubicBezTo>
                    <a:pt x="0" y="1"/>
                    <a:pt x="0" y="405"/>
                    <a:pt x="270" y="405"/>
                  </a:cubicBezTo>
                  <a:lnTo>
                    <a:pt x="3126" y="405"/>
                  </a:lnTo>
                  <a:cubicBezTo>
                    <a:pt x="3395" y="405"/>
                    <a:pt x="3395" y="1"/>
                    <a:pt x="3126"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3" name="Google Shape;24133;p82"/>
            <p:cNvSpPr/>
            <p:nvPr/>
          </p:nvSpPr>
          <p:spPr>
            <a:xfrm>
              <a:off x="8033576" y="3515831"/>
              <a:ext cx="80958" cy="10584"/>
            </a:xfrm>
            <a:custGeom>
              <a:avLst/>
              <a:gdLst/>
              <a:ahLst/>
              <a:cxnLst/>
              <a:rect l="l" t="t" r="r" b="b"/>
              <a:pathLst>
                <a:path w="3098" h="405" extrusionOk="0">
                  <a:moveTo>
                    <a:pt x="270" y="1"/>
                  </a:moveTo>
                  <a:cubicBezTo>
                    <a:pt x="1" y="1"/>
                    <a:pt x="1" y="405"/>
                    <a:pt x="270" y="405"/>
                  </a:cubicBezTo>
                  <a:lnTo>
                    <a:pt x="2828" y="405"/>
                  </a:lnTo>
                  <a:cubicBezTo>
                    <a:pt x="3097" y="405"/>
                    <a:pt x="3097" y="1"/>
                    <a:pt x="2828"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4" name="Google Shape;24134;p82"/>
            <p:cNvSpPr/>
            <p:nvPr/>
          </p:nvSpPr>
          <p:spPr>
            <a:xfrm>
              <a:off x="8003184" y="3537443"/>
              <a:ext cx="111351" cy="10584"/>
            </a:xfrm>
            <a:custGeom>
              <a:avLst/>
              <a:gdLst/>
              <a:ahLst/>
              <a:cxnLst/>
              <a:rect l="l" t="t" r="r" b="b"/>
              <a:pathLst>
                <a:path w="4261" h="405" extrusionOk="0">
                  <a:moveTo>
                    <a:pt x="270" y="1"/>
                  </a:moveTo>
                  <a:cubicBezTo>
                    <a:pt x="0" y="1"/>
                    <a:pt x="0" y="405"/>
                    <a:pt x="270" y="405"/>
                  </a:cubicBezTo>
                  <a:lnTo>
                    <a:pt x="3991" y="405"/>
                  </a:lnTo>
                  <a:cubicBezTo>
                    <a:pt x="4260" y="405"/>
                    <a:pt x="4260" y="1"/>
                    <a:pt x="399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5" name="Google Shape;24135;p82"/>
            <p:cNvSpPr/>
            <p:nvPr/>
          </p:nvSpPr>
          <p:spPr>
            <a:xfrm>
              <a:off x="8003184" y="3559316"/>
              <a:ext cx="55296" cy="10584"/>
            </a:xfrm>
            <a:custGeom>
              <a:avLst/>
              <a:gdLst/>
              <a:ahLst/>
              <a:cxnLst/>
              <a:rect l="l" t="t" r="r" b="b"/>
              <a:pathLst>
                <a:path w="2116" h="405" extrusionOk="0">
                  <a:moveTo>
                    <a:pt x="270" y="0"/>
                  </a:moveTo>
                  <a:cubicBezTo>
                    <a:pt x="0" y="0"/>
                    <a:pt x="0" y="404"/>
                    <a:pt x="270" y="404"/>
                  </a:cubicBezTo>
                  <a:lnTo>
                    <a:pt x="1847" y="404"/>
                  </a:lnTo>
                  <a:cubicBezTo>
                    <a:pt x="2116" y="404"/>
                    <a:pt x="2116" y="0"/>
                    <a:pt x="1847"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6" name="Google Shape;24136;p82"/>
            <p:cNvSpPr/>
            <p:nvPr/>
          </p:nvSpPr>
          <p:spPr>
            <a:xfrm>
              <a:off x="8190632" y="3479664"/>
              <a:ext cx="81194" cy="10558"/>
            </a:xfrm>
            <a:custGeom>
              <a:avLst/>
              <a:gdLst/>
              <a:ahLst/>
              <a:cxnLst/>
              <a:rect l="l" t="t" r="r" b="b"/>
              <a:pathLst>
                <a:path w="3107" h="404" extrusionOk="0">
                  <a:moveTo>
                    <a:pt x="270" y="0"/>
                  </a:moveTo>
                  <a:cubicBezTo>
                    <a:pt x="1" y="0"/>
                    <a:pt x="1" y="404"/>
                    <a:pt x="270" y="404"/>
                  </a:cubicBezTo>
                  <a:lnTo>
                    <a:pt x="2838" y="404"/>
                  </a:lnTo>
                  <a:cubicBezTo>
                    <a:pt x="3107" y="404"/>
                    <a:pt x="3107" y="0"/>
                    <a:pt x="2838" y="0"/>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7" name="Google Shape;24137;p82"/>
            <p:cNvSpPr/>
            <p:nvPr/>
          </p:nvSpPr>
          <p:spPr>
            <a:xfrm>
              <a:off x="8160240" y="3501511"/>
              <a:ext cx="111586" cy="10584"/>
            </a:xfrm>
            <a:custGeom>
              <a:avLst/>
              <a:gdLst/>
              <a:ahLst/>
              <a:cxnLst/>
              <a:rect l="l" t="t" r="r" b="b"/>
              <a:pathLst>
                <a:path w="4270" h="405" extrusionOk="0">
                  <a:moveTo>
                    <a:pt x="270" y="1"/>
                  </a:moveTo>
                  <a:cubicBezTo>
                    <a:pt x="0" y="1"/>
                    <a:pt x="0" y="405"/>
                    <a:pt x="270" y="405"/>
                  </a:cubicBezTo>
                  <a:lnTo>
                    <a:pt x="4001" y="405"/>
                  </a:lnTo>
                  <a:cubicBezTo>
                    <a:pt x="4270" y="405"/>
                    <a:pt x="4270" y="1"/>
                    <a:pt x="4001"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8" name="Google Shape;24138;p82"/>
            <p:cNvSpPr/>
            <p:nvPr/>
          </p:nvSpPr>
          <p:spPr>
            <a:xfrm>
              <a:off x="8160475" y="3523122"/>
              <a:ext cx="55061" cy="10584"/>
            </a:xfrm>
            <a:custGeom>
              <a:avLst/>
              <a:gdLst/>
              <a:ahLst/>
              <a:cxnLst/>
              <a:rect l="l" t="t" r="r" b="b"/>
              <a:pathLst>
                <a:path w="2107" h="405" extrusionOk="0">
                  <a:moveTo>
                    <a:pt x="270" y="1"/>
                  </a:moveTo>
                  <a:cubicBezTo>
                    <a:pt x="1" y="1"/>
                    <a:pt x="1" y="404"/>
                    <a:pt x="270" y="404"/>
                  </a:cubicBezTo>
                  <a:lnTo>
                    <a:pt x="1847" y="404"/>
                  </a:lnTo>
                  <a:cubicBezTo>
                    <a:pt x="2107" y="404"/>
                    <a:pt x="2107" y="1"/>
                    <a:pt x="1847" y="1"/>
                  </a:cubicBezTo>
                  <a:close/>
                </a:path>
              </a:pathLst>
            </a:custGeom>
            <a:solidFill>
              <a:srgbClr val="6A82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39" name="Google Shape;24139;p82"/>
            <p:cNvSpPr/>
            <p:nvPr/>
          </p:nvSpPr>
          <p:spPr>
            <a:xfrm>
              <a:off x="8169778" y="3412556"/>
              <a:ext cx="97291" cy="36220"/>
            </a:xfrm>
            <a:custGeom>
              <a:avLst/>
              <a:gdLst/>
              <a:ahLst/>
              <a:cxnLst/>
              <a:rect l="l" t="t" r="r" b="b"/>
              <a:pathLst>
                <a:path w="3723" h="1386" extrusionOk="0">
                  <a:moveTo>
                    <a:pt x="107" y="1"/>
                  </a:moveTo>
                  <a:cubicBezTo>
                    <a:pt x="49" y="1"/>
                    <a:pt x="1" y="49"/>
                    <a:pt x="1" y="106"/>
                  </a:cubicBezTo>
                  <a:lnTo>
                    <a:pt x="1" y="1279"/>
                  </a:lnTo>
                  <a:cubicBezTo>
                    <a:pt x="1" y="1337"/>
                    <a:pt x="49" y="1385"/>
                    <a:pt x="107" y="1385"/>
                  </a:cubicBezTo>
                  <a:lnTo>
                    <a:pt x="3616" y="1385"/>
                  </a:lnTo>
                  <a:cubicBezTo>
                    <a:pt x="3674" y="1385"/>
                    <a:pt x="3722" y="1337"/>
                    <a:pt x="3722" y="1279"/>
                  </a:cubicBezTo>
                  <a:lnTo>
                    <a:pt x="3722" y="106"/>
                  </a:lnTo>
                  <a:cubicBezTo>
                    <a:pt x="3722" y="49"/>
                    <a:pt x="3674" y="1"/>
                    <a:pt x="3616" y="1"/>
                  </a:cubicBezTo>
                  <a:close/>
                </a:path>
              </a:pathLst>
            </a:custGeom>
            <a:solidFill>
              <a:srgbClr val="D5DD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40" name="Google Shape;24140;p82"/>
          <p:cNvGrpSpPr/>
          <p:nvPr/>
        </p:nvGrpSpPr>
        <p:grpSpPr>
          <a:xfrm>
            <a:off x="8264875" y="5157184"/>
            <a:ext cx="463416" cy="303939"/>
            <a:chOff x="6198656" y="3867888"/>
            <a:chExt cx="347562" cy="227954"/>
          </a:xfrm>
        </p:grpSpPr>
        <p:sp>
          <p:nvSpPr>
            <p:cNvPr id="24141" name="Google Shape;24141;p82"/>
            <p:cNvSpPr/>
            <p:nvPr/>
          </p:nvSpPr>
          <p:spPr>
            <a:xfrm>
              <a:off x="6198656" y="3867888"/>
              <a:ext cx="347562" cy="227954"/>
            </a:xfrm>
            <a:custGeom>
              <a:avLst/>
              <a:gdLst/>
              <a:ahLst/>
              <a:cxnLst/>
              <a:rect l="l" t="t" r="r" b="b"/>
              <a:pathLst>
                <a:path w="13300" h="8723" extrusionOk="0">
                  <a:moveTo>
                    <a:pt x="453" y="1"/>
                  </a:moveTo>
                  <a:cubicBezTo>
                    <a:pt x="203" y="1"/>
                    <a:pt x="1" y="212"/>
                    <a:pt x="1" y="462"/>
                  </a:cubicBezTo>
                  <a:lnTo>
                    <a:pt x="1" y="8261"/>
                  </a:lnTo>
                  <a:cubicBezTo>
                    <a:pt x="1" y="8521"/>
                    <a:pt x="203" y="8723"/>
                    <a:pt x="453" y="8723"/>
                  </a:cubicBezTo>
                  <a:lnTo>
                    <a:pt x="12848" y="8723"/>
                  </a:lnTo>
                  <a:cubicBezTo>
                    <a:pt x="13098" y="8723"/>
                    <a:pt x="13300" y="8521"/>
                    <a:pt x="13300" y="8261"/>
                  </a:cubicBezTo>
                  <a:lnTo>
                    <a:pt x="13300" y="462"/>
                  </a:lnTo>
                  <a:cubicBezTo>
                    <a:pt x="13300" y="212"/>
                    <a:pt x="13098" y="1"/>
                    <a:pt x="12848" y="1"/>
                  </a:cubicBez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2" name="Google Shape;24142;p82"/>
            <p:cNvSpPr/>
            <p:nvPr/>
          </p:nvSpPr>
          <p:spPr>
            <a:xfrm>
              <a:off x="6234353" y="3885998"/>
              <a:ext cx="275933" cy="191760"/>
            </a:xfrm>
            <a:custGeom>
              <a:avLst/>
              <a:gdLst/>
              <a:ahLst/>
              <a:cxnLst/>
              <a:rect l="l" t="t" r="r" b="b"/>
              <a:pathLst>
                <a:path w="10559" h="7338" extrusionOk="0">
                  <a:moveTo>
                    <a:pt x="231" y="0"/>
                  </a:moveTo>
                  <a:cubicBezTo>
                    <a:pt x="106" y="0"/>
                    <a:pt x="0" y="106"/>
                    <a:pt x="0" y="231"/>
                  </a:cubicBezTo>
                  <a:lnTo>
                    <a:pt x="0" y="7116"/>
                  </a:lnTo>
                  <a:cubicBezTo>
                    <a:pt x="0" y="7241"/>
                    <a:pt x="106" y="7337"/>
                    <a:pt x="231" y="7337"/>
                  </a:cubicBezTo>
                  <a:lnTo>
                    <a:pt x="10328" y="7337"/>
                  </a:lnTo>
                  <a:cubicBezTo>
                    <a:pt x="10462" y="7337"/>
                    <a:pt x="10558" y="7241"/>
                    <a:pt x="10558" y="7116"/>
                  </a:cubicBezTo>
                  <a:lnTo>
                    <a:pt x="10558" y="231"/>
                  </a:lnTo>
                  <a:cubicBezTo>
                    <a:pt x="10558" y="106"/>
                    <a:pt x="10462" y="0"/>
                    <a:pt x="10328"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3" name="Google Shape;24143;p82"/>
            <p:cNvSpPr/>
            <p:nvPr/>
          </p:nvSpPr>
          <p:spPr>
            <a:xfrm>
              <a:off x="6210468" y="3970119"/>
              <a:ext cx="12335" cy="23964"/>
            </a:xfrm>
            <a:custGeom>
              <a:avLst/>
              <a:gdLst/>
              <a:ahLst/>
              <a:cxnLst/>
              <a:rect l="l" t="t" r="r" b="b"/>
              <a:pathLst>
                <a:path w="472" h="917" extrusionOk="0">
                  <a:moveTo>
                    <a:pt x="231" y="0"/>
                  </a:moveTo>
                  <a:cubicBezTo>
                    <a:pt x="116" y="0"/>
                    <a:pt x="1" y="75"/>
                    <a:pt x="1" y="224"/>
                  </a:cubicBezTo>
                  <a:lnTo>
                    <a:pt x="1" y="685"/>
                  </a:lnTo>
                  <a:cubicBezTo>
                    <a:pt x="1" y="810"/>
                    <a:pt x="106" y="916"/>
                    <a:pt x="231" y="916"/>
                  </a:cubicBezTo>
                  <a:cubicBezTo>
                    <a:pt x="366" y="916"/>
                    <a:pt x="472" y="810"/>
                    <a:pt x="462" y="676"/>
                  </a:cubicBezTo>
                  <a:lnTo>
                    <a:pt x="462" y="224"/>
                  </a:lnTo>
                  <a:cubicBezTo>
                    <a:pt x="462" y="75"/>
                    <a:pt x="347"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4" name="Google Shape;24144;p82"/>
            <p:cNvSpPr/>
            <p:nvPr/>
          </p:nvSpPr>
          <p:spPr>
            <a:xfrm>
              <a:off x="6522333" y="3963899"/>
              <a:ext cx="12073" cy="35958"/>
            </a:xfrm>
            <a:custGeom>
              <a:avLst/>
              <a:gdLst/>
              <a:ahLst/>
              <a:cxnLst/>
              <a:rect l="l" t="t" r="r" b="b"/>
              <a:pathLst>
                <a:path w="462" h="1376" extrusionOk="0">
                  <a:moveTo>
                    <a:pt x="231" y="0"/>
                  </a:moveTo>
                  <a:cubicBezTo>
                    <a:pt x="115" y="0"/>
                    <a:pt x="0" y="77"/>
                    <a:pt x="0" y="231"/>
                  </a:cubicBezTo>
                  <a:lnTo>
                    <a:pt x="0" y="1144"/>
                  </a:lnTo>
                  <a:cubicBezTo>
                    <a:pt x="0" y="1279"/>
                    <a:pt x="106" y="1375"/>
                    <a:pt x="231" y="1375"/>
                  </a:cubicBezTo>
                  <a:cubicBezTo>
                    <a:pt x="356" y="1375"/>
                    <a:pt x="452" y="1279"/>
                    <a:pt x="462" y="1154"/>
                  </a:cubicBezTo>
                  <a:lnTo>
                    <a:pt x="462" y="231"/>
                  </a:lnTo>
                  <a:cubicBezTo>
                    <a:pt x="462" y="77"/>
                    <a:pt x="346" y="0"/>
                    <a:pt x="231" y="0"/>
                  </a:cubicBezTo>
                  <a:close/>
                </a:path>
              </a:pathLst>
            </a:custGeom>
            <a:solidFill>
              <a:srgbClr val="C0CD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5" name="Google Shape;24145;p82"/>
            <p:cNvSpPr/>
            <p:nvPr/>
          </p:nvSpPr>
          <p:spPr>
            <a:xfrm>
              <a:off x="6520321" y="3885998"/>
              <a:ext cx="16098" cy="12073"/>
            </a:xfrm>
            <a:custGeom>
              <a:avLst/>
              <a:gdLst/>
              <a:ahLst/>
              <a:cxnLst/>
              <a:rect l="l" t="t" r="r" b="b"/>
              <a:pathLst>
                <a:path w="616" h="462" extrusionOk="0">
                  <a:moveTo>
                    <a:pt x="308" y="0"/>
                  </a:moveTo>
                  <a:cubicBezTo>
                    <a:pt x="0" y="0"/>
                    <a:pt x="0" y="462"/>
                    <a:pt x="308" y="462"/>
                  </a:cubicBezTo>
                  <a:cubicBezTo>
                    <a:pt x="616" y="462"/>
                    <a:pt x="616" y="0"/>
                    <a:pt x="308" y="0"/>
                  </a:cubicBez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6" name="Google Shape;24146;p82"/>
            <p:cNvSpPr/>
            <p:nvPr/>
          </p:nvSpPr>
          <p:spPr>
            <a:xfrm>
              <a:off x="6210468" y="3940014"/>
              <a:ext cx="12099" cy="17875"/>
            </a:xfrm>
            <a:custGeom>
              <a:avLst/>
              <a:gdLst/>
              <a:ahLst/>
              <a:cxnLst/>
              <a:rect l="l" t="t" r="r" b="b"/>
              <a:pathLst>
                <a:path w="463" h="684" extrusionOk="0">
                  <a:moveTo>
                    <a:pt x="231" y="1"/>
                  </a:moveTo>
                  <a:cubicBezTo>
                    <a:pt x="116" y="1"/>
                    <a:pt x="1" y="78"/>
                    <a:pt x="1" y="231"/>
                  </a:cubicBezTo>
                  <a:lnTo>
                    <a:pt x="1" y="453"/>
                  </a:lnTo>
                  <a:cubicBezTo>
                    <a:pt x="1" y="587"/>
                    <a:pt x="106" y="683"/>
                    <a:pt x="231" y="683"/>
                  </a:cubicBezTo>
                  <a:cubicBezTo>
                    <a:pt x="356" y="683"/>
                    <a:pt x="462" y="587"/>
                    <a:pt x="462" y="453"/>
                  </a:cubicBezTo>
                  <a:lnTo>
                    <a:pt x="462" y="231"/>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7" name="Google Shape;24147;p82"/>
            <p:cNvSpPr/>
            <p:nvPr/>
          </p:nvSpPr>
          <p:spPr>
            <a:xfrm>
              <a:off x="6210468" y="4005842"/>
              <a:ext cx="12099" cy="18136"/>
            </a:xfrm>
            <a:custGeom>
              <a:avLst/>
              <a:gdLst/>
              <a:ahLst/>
              <a:cxnLst/>
              <a:rect l="l" t="t" r="r" b="b"/>
              <a:pathLst>
                <a:path w="463" h="694" extrusionOk="0">
                  <a:moveTo>
                    <a:pt x="231" y="1"/>
                  </a:moveTo>
                  <a:cubicBezTo>
                    <a:pt x="116" y="1"/>
                    <a:pt x="1" y="78"/>
                    <a:pt x="1" y="232"/>
                  </a:cubicBezTo>
                  <a:lnTo>
                    <a:pt x="1" y="463"/>
                  </a:lnTo>
                  <a:cubicBezTo>
                    <a:pt x="1" y="588"/>
                    <a:pt x="106" y="693"/>
                    <a:pt x="231" y="693"/>
                  </a:cubicBezTo>
                  <a:cubicBezTo>
                    <a:pt x="356" y="693"/>
                    <a:pt x="462" y="588"/>
                    <a:pt x="462" y="463"/>
                  </a:cubicBezTo>
                  <a:lnTo>
                    <a:pt x="462" y="232"/>
                  </a:lnTo>
                  <a:cubicBezTo>
                    <a:pt x="462" y="78"/>
                    <a:pt x="347" y="1"/>
                    <a:pt x="231"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8" name="Google Shape;24148;p82"/>
            <p:cNvSpPr/>
            <p:nvPr/>
          </p:nvSpPr>
          <p:spPr>
            <a:xfrm>
              <a:off x="6312489" y="3915894"/>
              <a:ext cx="119896" cy="95776"/>
            </a:xfrm>
            <a:custGeom>
              <a:avLst/>
              <a:gdLst/>
              <a:ahLst/>
              <a:cxnLst/>
              <a:rect l="l" t="t" r="r" b="b"/>
              <a:pathLst>
                <a:path w="4588" h="3665" extrusionOk="0">
                  <a:moveTo>
                    <a:pt x="1841" y="1063"/>
                  </a:moveTo>
                  <a:cubicBezTo>
                    <a:pt x="1875" y="1063"/>
                    <a:pt x="1910" y="1070"/>
                    <a:pt x="1943" y="1087"/>
                  </a:cubicBezTo>
                  <a:lnTo>
                    <a:pt x="3030" y="1635"/>
                  </a:lnTo>
                  <a:cubicBezTo>
                    <a:pt x="3193" y="1722"/>
                    <a:pt x="3203" y="1953"/>
                    <a:pt x="3039" y="2049"/>
                  </a:cubicBezTo>
                  <a:lnTo>
                    <a:pt x="3030" y="2049"/>
                  </a:lnTo>
                  <a:lnTo>
                    <a:pt x="1943" y="2597"/>
                  </a:lnTo>
                  <a:cubicBezTo>
                    <a:pt x="1910" y="2613"/>
                    <a:pt x="1875" y="2621"/>
                    <a:pt x="1841" y="2621"/>
                  </a:cubicBezTo>
                  <a:cubicBezTo>
                    <a:pt x="1719" y="2621"/>
                    <a:pt x="1607" y="2521"/>
                    <a:pt x="1607" y="2385"/>
                  </a:cubicBezTo>
                  <a:lnTo>
                    <a:pt x="1607" y="1299"/>
                  </a:lnTo>
                  <a:cubicBezTo>
                    <a:pt x="1607" y="1163"/>
                    <a:pt x="1719" y="1063"/>
                    <a:pt x="1841" y="1063"/>
                  </a:cubicBezTo>
                  <a:close/>
                  <a:moveTo>
                    <a:pt x="914" y="0"/>
                  </a:moveTo>
                  <a:cubicBezTo>
                    <a:pt x="414" y="0"/>
                    <a:pt x="1" y="414"/>
                    <a:pt x="1" y="924"/>
                  </a:cubicBezTo>
                  <a:lnTo>
                    <a:pt x="1" y="2751"/>
                  </a:lnTo>
                  <a:cubicBezTo>
                    <a:pt x="1" y="3260"/>
                    <a:pt x="414" y="3664"/>
                    <a:pt x="914" y="3664"/>
                  </a:cubicBezTo>
                  <a:lnTo>
                    <a:pt x="3674" y="3664"/>
                  </a:lnTo>
                  <a:cubicBezTo>
                    <a:pt x="4174" y="3664"/>
                    <a:pt x="4587" y="3260"/>
                    <a:pt x="4587" y="2751"/>
                  </a:cubicBezTo>
                  <a:lnTo>
                    <a:pt x="4587" y="924"/>
                  </a:lnTo>
                  <a:cubicBezTo>
                    <a:pt x="4587" y="414"/>
                    <a:pt x="4174" y="0"/>
                    <a:pt x="367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49" name="Google Shape;24149;p82"/>
            <p:cNvSpPr/>
            <p:nvPr/>
          </p:nvSpPr>
          <p:spPr>
            <a:xfrm>
              <a:off x="6252437" y="4035764"/>
              <a:ext cx="240001" cy="12073"/>
            </a:xfrm>
            <a:custGeom>
              <a:avLst/>
              <a:gdLst/>
              <a:ahLst/>
              <a:cxnLst/>
              <a:rect l="l" t="t" r="r" b="b"/>
              <a:pathLst>
                <a:path w="9184" h="462" extrusionOk="0">
                  <a:moveTo>
                    <a:pt x="231" y="0"/>
                  </a:moveTo>
                  <a:cubicBezTo>
                    <a:pt x="106" y="0"/>
                    <a:pt x="0" y="106"/>
                    <a:pt x="0" y="231"/>
                  </a:cubicBezTo>
                  <a:cubicBezTo>
                    <a:pt x="0" y="356"/>
                    <a:pt x="106" y="462"/>
                    <a:pt x="231" y="462"/>
                  </a:cubicBezTo>
                  <a:lnTo>
                    <a:pt x="8953" y="462"/>
                  </a:lnTo>
                  <a:cubicBezTo>
                    <a:pt x="9078" y="462"/>
                    <a:pt x="9184" y="356"/>
                    <a:pt x="9184" y="231"/>
                  </a:cubicBezTo>
                  <a:cubicBezTo>
                    <a:pt x="9184" y="106"/>
                    <a:pt x="9078" y="0"/>
                    <a:pt x="8953" y="0"/>
                  </a:cubicBezTo>
                  <a:close/>
                </a:path>
              </a:pathLst>
            </a:custGeom>
            <a:solidFill>
              <a:srgbClr val="8D9B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0" name="Google Shape;24150;p82"/>
            <p:cNvSpPr/>
            <p:nvPr/>
          </p:nvSpPr>
          <p:spPr>
            <a:xfrm>
              <a:off x="6252437" y="4035764"/>
              <a:ext cx="54042" cy="12073"/>
            </a:xfrm>
            <a:custGeom>
              <a:avLst/>
              <a:gdLst/>
              <a:ahLst/>
              <a:cxnLst/>
              <a:rect l="l" t="t" r="r" b="b"/>
              <a:pathLst>
                <a:path w="2068" h="462" extrusionOk="0">
                  <a:moveTo>
                    <a:pt x="231" y="0"/>
                  </a:moveTo>
                  <a:cubicBezTo>
                    <a:pt x="106" y="0"/>
                    <a:pt x="0" y="106"/>
                    <a:pt x="0" y="231"/>
                  </a:cubicBezTo>
                  <a:cubicBezTo>
                    <a:pt x="0" y="356"/>
                    <a:pt x="106" y="462"/>
                    <a:pt x="231" y="462"/>
                  </a:cubicBezTo>
                  <a:lnTo>
                    <a:pt x="2068" y="462"/>
                  </a:lnTo>
                  <a:lnTo>
                    <a:pt x="2068" y="0"/>
                  </a:lnTo>
                  <a:close/>
                </a:path>
              </a:pathLst>
            </a:custGeom>
            <a:solidFill>
              <a:srgbClr val="F5F7F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1" name="Google Shape;24151;p82"/>
            <p:cNvSpPr/>
            <p:nvPr/>
          </p:nvSpPr>
          <p:spPr>
            <a:xfrm>
              <a:off x="6294406" y="4029727"/>
              <a:ext cx="24146" cy="24146"/>
            </a:xfrm>
            <a:custGeom>
              <a:avLst/>
              <a:gdLst/>
              <a:ahLst/>
              <a:cxnLst/>
              <a:rect l="l" t="t" r="r" b="b"/>
              <a:pathLst>
                <a:path w="924" h="924" extrusionOk="0">
                  <a:moveTo>
                    <a:pt x="462" y="1"/>
                  </a:moveTo>
                  <a:cubicBezTo>
                    <a:pt x="212" y="1"/>
                    <a:pt x="0" y="212"/>
                    <a:pt x="0" y="462"/>
                  </a:cubicBezTo>
                  <a:cubicBezTo>
                    <a:pt x="0" y="722"/>
                    <a:pt x="212" y="924"/>
                    <a:pt x="462" y="924"/>
                  </a:cubicBezTo>
                  <a:cubicBezTo>
                    <a:pt x="712" y="924"/>
                    <a:pt x="923" y="722"/>
                    <a:pt x="923" y="462"/>
                  </a:cubicBezTo>
                  <a:cubicBezTo>
                    <a:pt x="923" y="212"/>
                    <a:pt x="712" y="1"/>
                    <a:pt x="4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52" name="Google Shape;24152;p82"/>
          <p:cNvGrpSpPr/>
          <p:nvPr/>
        </p:nvGrpSpPr>
        <p:grpSpPr>
          <a:xfrm>
            <a:off x="7609193" y="5092201"/>
            <a:ext cx="465856" cy="433939"/>
            <a:chOff x="5706895" y="3819151"/>
            <a:chExt cx="349392" cy="325454"/>
          </a:xfrm>
        </p:grpSpPr>
        <p:sp>
          <p:nvSpPr>
            <p:cNvPr id="24153" name="Google Shape;24153;p82"/>
            <p:cNvSpPr/>
            <p:nvPr/>
          </p:nvSpPr>
          <p:spPr>
            <a:xfrm>
              <a:off x="5761172" y="4052332"/>
              <a:ext cx="43484" cy="43511"/>
            </a:xfrm>
            <a:custGeom>
              <a:avLst/>
              <a:gdLst/>
              <a:ahLst/>
              <a:cxnLst/>
              <a:rect l="l" t="t" r="r" b="b"/>
              <a:pathLst>
                <a:path w="1664" h="1665" extrusionOk="0">
                  <a:moveTo>
                    <a:pt x="212" y="1"/>
                  </a:moveTo>
                  <a:cubicBezTo>
                    <a:pt x="96" y="1"/>
                    <a:pt x="0" y="97"/>
                    <a:pt x="0" y="213"/>
                  </a:cubicBezTo>
                  <a:lnTo>
                    <a:pt x="0" y="1453"/>
                  </a:lnTo>
                  <a:cubicBezTo>
                    <a:pt x="0" y="1568"/>
                    <a:pt x="96" y="1665"/>
                    <a:pt x="212" y="1665"/>
                  </a:cubicBezTo>
                  <a:lnTo>
                    <a:pt x="1462" y="1665"/>
                  </a:lnTo>
                  <a:cubicBezTo>
                    <a:pt x="1567" y="1665"/>
                    <a:pt x="1664" y="1568"/>
                    <a:pt x="1664" y="1453"/>
                  </a:cubicBezTo>
                  <a:lnTo>
                    <a:pt x="1664" y="213"/>
                  </a:lnTo>
                  <a:cubicBezTo>
                    <a:pt x="1664" y="97"/>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4" name="Google Shape;24154;p82"/>
            <p:cNvSpPr/>
            <p:nvPr/>
          </p:nvSpPr>
          <p:spPr>
            <a:xfrm>
              <a:off x="5903881" y="3938498"/>
              <a:ext cx="101316" cy="86995"/>
            </a:xfrm>
            <a:custGeom>
              <a:avLst/>
              <a:gdLst/>
              <a:ahLst/>
              <a:cxnLst/>
              <a:rect l="l" t="t" r="r" b="b"/>
              <a:pathLst>
                <a:path w="3877" h="3329" extrusionOk="0">
                  <a:moveTo>
                    <a:pt x="2213" y="1"/>
                  </a:moveTo>
                  <a:cubicBezTo>
                    <a:pt x="741" y="1"/>
                    <a:pt x="1" y="1789"/>
                    <a:pt x="1040" y="2838"/>
                  </a:cubicBezTo>
                  <a:cubicBezTo>
                    <a:pt x="1379" y="3177"/>
                    <a:pt x="1796" y="3329"/>
                    <a:pt x="2204" y="3329"/>
                  </a:cubicBezTo>
                  <a:cubicBezTo>
                    <a:pt x="3058" y="3329"/>
                    <a:pt x="3876" y="2666"/>
                    <a:pt x="3876" y="1664"/>
                  </a:cubicBezTo>
                  <a:cubicBezTo>
                    <a:pt x="3876" y="741"/>
                    <a:pt x="3136" y="1"/>
                    <a:pt x="2213" y="1"/>
                  </a:cubicBezTo>
                  <a:close/>
                </a:path>
              </a:pathLst>
            </a:custGeom>
            <a:solidFill>
              <a:srgbClr val="929F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5" name="Google Shape;24155;p82"/>
            <p:cNvSpPr/>
            <p:nvPr/>
          </p:nvSpPr>
          <p:spPr>
            <a:xfrm>
              <a:off x="5913942" y="3973699"/>
              <a:ext cx="95514" cy="51795"/>
            </a:xfrm>
            <a:custGeom>
              <a:avLst/>
              <a:gdLst/>
              <a:ahLst/>
              <a:cxnLst/>
              <a:rect l="l" t="t" r="r" b="b"/>
              <a:pathLst>
                <a:path w="3655" h="1982" extrusionOk="0">
                  <a:moveTo>
                    <a:pt x="203" y="0"/>
                  </a:moveTo>
                  <a:lnTo>
                    <a:pt x="203" y="0"/>
                  </a:lnTo>
                  <a:cubicBezTo>
                    <a:pt x="1" y="1029"/>
                    <a:pt x="789" y="1981"/>
                    <a:pt x="1828" y="1981"/>
                  </a:cubicBezTo>
                  <a:cubicBezTo>
                    <a:pt x="2876" y="1981"/>
                    <a:pt x="3655" y="1029"/>
                    <a:pt x="3462" y="0"/>
                  </a:cubicBezTo>
                  <a:lnTo>
                    <a:pt x="3462" y="0"/>
                  </a:lnTo>
                  <a:cubicBezTo>
                    <a:pt x="3309" y="789"/>
                    <a:pt x="2626" y="1346"/>
                    <a:pt x="1828" y="1356"/>
                  </a:cubicBezTo>
                  <a:cubicBezTo>
                    <a:pt x="1039" y="1346"/>
                    <a:pt x="356" y="789"/>
                    <a:pt x="203" y="0"/>
                  </a:cubicBezTo>
                  <a:close/>
                </a:path>
              </a:pathLst>
            </a:custGeom>
            <a:solidFill>
              <a:srgbClr val="C5D0D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6" name="Google Shape;24156;p82"/>
            <p:cNvSpPr/>
            <p:nvPr/>
          </p:nvSpPr>
          <p:spPr>
            <a:xfrm>
              <a:off x="5788297" y="3840998"/>
              <a:ext cx="146525" cy="281891"/>
            </a:xfrm>
            <a:custGeom>
              <a:avLst/>
              <a:gdLst/>
              <a:ahLst/>
              <a:cxnLst/>
              <a:rect l="l" t="t" r="r" b="b"/>
              <a:pathLst>
                <a:path w="5607" h="10787" extrusionOk="0">
                  <a:moveTo>
                    <a:pt x="5388" y="1"/>
                  </a:moveTo>
                  <a:cubicBezTo>
                    <a:pt x="5316" y="1"/>
                    <a:pt x="5250" y="37"/>
                    <a:pt x="5212" y="97"/>
                  </a:cubicBezTo>
                  <a:cubicBezTo>
                    <a:pt x="4818" y="732"/>
                    <a:pt x="4347" y="1309"/>
                    <a:pt x="3818" y="1828"/>
                  </a:cubicBezTo>
                  <a:cubicBezTo>
                    <a:pt x="3020" y="2607"/>
                    <a:pt x="1741" y="3530"/>
                    <a:pt x="212" y="3530"/>
                  </a:cubicBezTo>
                  <a:cubicBezTo>
                    <a:pt x="97" y="3530"/>
                    <a:pt x="1" y="3617"/>
                    <a:pt x="1" y="3732"/>
                  </a:cubicBezTo>
                  <a:lnTo>
                    <a:pt x="1" y="7049"/>
                  </a:lnTo>
                  <a:cubicBezTo>
                    <a:pt x="1" y="7165"/>
                    <a:pt x="97" y="7261"/>
                    <a:pt x="212" y="7261"/>
                  </a:cubicBezTo>
                  <a:cubicBezTo>
                    <a:pt x="1751" y="7261"/>
                    <a:pt x="3020" y="8184"/>
                    <a:pt x="3818" y="8963"/>
                  </a:cubicBezTo>
                  <a:cubicBezTo>
                    <a:pt x="4347" y="9473"/>
                    <a:pt x="4818" y="10059"/>
                    <a:pt x="5212" y="10684"/>
                  </a:cubicBezTo>
                  <a:cubicBezTo>
                    <a:pt x="5257" y="10755"/>
                    <a:pt x="5325" y="10787"/>
                    <a:pt x="5392" y="10787"/>
                  </a:cubicBezTo>
                  <a:cubicBezTo>
                    <a:pt x="5498" y="10787"/>
                    <a:pt x="5601" y="10708"/>
                    <a:pt x="5607" y="10579"/>
                  </a:cubicBezTo>
                  <a:lnTo>
                    <a:pt x="5607" y="212"/>
                  </a:lnTo>
                  <a:cubicBezTo>
                    <a:pt x="5607" y="116"/>
                    <a:pt x="5539" y="30"/>
                    <a:pt x="5453" y="11"/>
                  </a:cubicBezTo>
                  <a:cubicBezTo>
                    <a:pt x="5431" y="4"/>
                    <a:pt x="5410" y="1"/>
                    <a:pt x="5388" y="1"/>
                  </a:cubicBezTo>
                  <a:close/>
                </a:path>
              </a:pathLst>
            </a:custGeom>
            <a:solidFill>
              <a:srgbClr val="F9FAF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7" name="Google Shape;24157;p82"/>
            <p:cNvSpPr/>
            <p:nvPr/>
          </p:nvSpPr>
          <p:spPr>
            <a:xfrm>
              <a:off x="5788297" y="4009135"/>
              <a:ext cx="146525" cy="113755"/>
            </a:xfrm>
            <a:custGeom>
              <a:avLst/>
              <a:gdLst/>
              <a:ahLst/>
              <a:cxnLst/>
              <a:rect l="l" t="t" r="r" b="b"/>
              <a:pathLst>
                <a:path w="5607" h="4353" extrusionOk="0">
                  <a:moveTo>
                    <a:pt x="1" y="0"/>
                  </a:moveTo>
                  <a:lnTo>
                    <a:pt x="1" y="615"/>
                  </a:lnTo>
                  <a:cubicBezTo>
                    <a:pt x="1" y="731"/>
                    <a:pt x="97" y="827"/>
                    <a:pt x="212" y="827"/>
                  </a:cubicBezTo>
                  <a:cubicBezTo>
                    <a:pt x="1751" y="827"/>
                    <a:pt x="3020" y="1750"/>
                    <a:pt x="3818" y="2529"/>
                  </a:cubicBezTo>
                  <a:cubicBezTo>
                    <a:pt x="4347" y="3039"/>
                    <a:pt x="4818" y="3625"/>
                    <a:pt x="5212" y="4250"/>
                  </a:cubicBezTo>
                  <a:cubicBezTo>
                    <a:pt x="5257" y="4321"/>
                    <a:pt x="5325" y="4353"/>
                    <a:pt x="5392" y="4353"/>
                  </a:cubicBezTo>
                  <a:cubicBezTo>
                    <a:pt x="5498" y="4353"/>
                    <a:pt x="5601" y="4274"/>
                    <a:pt x="5607" y="4145"/>
                  </a:cubicBezTo>
                  <a:lnTo>
                    <a:pt x="5607" y="3106"/>
                  </a:lnTo>
                  <a:cubicBezTo>
                    <a:pt x="5597" y="3193"/>
                    <a:pt x="5549" y="3279"/>
                    <a:pt x="5463" y="3308"/>
                  </a:cubicBezTo>
                  <a:cubicBezTo>
                    <a:pt x="5441" y="3314"/>
                    <a:pt x="5420" y="3317"/>
                    <a:pt x="5399" y="3317"/>
                  </a:cubicBezTo>
                  <a:cubicBezTo>
                    <a:pt x="5326" y="3317"/>
                    <a:pt x="5257" y="3279"/>
                    <a:pt x="5212" y="3212"/>
                  </a:cubicBezTo>
                  <a:cubicBezTo>
                    <a:pt x="5212" y="3202"/>
                    <a:pt x="4693" y="2750"/>
                    <a:pt x="3818" y="1904"/>
                  </a:cubicBezTo>
                  <a:cubicBezTo>
                    <a:pt x="3020" y="1125"/>
                    <a:pt x="1741" y="202"/>
                    <a:pt x="212" y="202"/>
                  </a:cubicBezTo>
                  <a:cubicBezTo>
                    <a:pt x="97" y="202"/>
                    <a:pt x="1" y="115"/>
                    <a:pt x="1" y="0"/>
                  </a:cubicBezTo>
                  <a:close/>
                </a:path>
              </a:pathLst>
            </a:custGeom>
            <a:solidFill>
              <a:srgbClr val="E5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8" name="Google Shape;24158;p82"/>
            <p:cNvSpPr/>
            <p:nvPr/>
          </p:nvSpPr>
          <p:spPr>
            <a:xfrm>
              <a:off x="5923742" y="3819151"/>
              <a:ext cx="43511" cy="325454"/>
            </a:xfrm>
            <a:custGeom>
              <a:avLst/>
              <a:gdLst/>
              <a:ahLst/>
              <a:cxnLst/>
              <a:rect l="l" t="t" r="r" b="b"/>
              <a:pathLst>
                <a:path w="1665" h="12454" extrusionOk="0">
                  <a:moveTo>
                    <a:pt x="212" y="0"/>
                  </a:moveTo>
                  <a:cubicBezTo>
                    <a:pt x="97" y="0"/>
                    <a:pt x="1" y="96"/>
                    <a:pt x="1" y="212"/>
                  </a:cubicBezTo>
                  <a:lnTo>
                    <a:pt x="1" y="12241"/>
                  </a:lnTo>
                  <a:cubicBezTo>
                    <a:pt x="1" y="12357"/>
                    <a:pt x="97" y="12453"/>
                    <a:pt x="212" y="12453"/>
                  </a:cubicBezTo>
                  <a:lnTo>
                    <a:pt x="1453" y="12453"/>
                  </a:lnTo>
                  <a:cubicBezTo>
                    <a:pt x="1568" y="12453"/>
                    <a:pt x="1664" y="12357"/>
                    <a:pt x="1664" y="12241"/>
                  </a:cubicBezTo>
                  <a:lnTo>
                    <a:pt x="1664" y="212"/>
                  </a:lnTo>
                  <a:cubicBezTo>
                    <a:pt x="1664" y="96"/>
                    <a:pt x="1568" y="0"/>
                    <a:pt x="1453" y="0"/>
                  </a:cubicBez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59" name="Google Shape;24159;p82"/>
            <p:cNvSpPr/>
            <p:nvPr/>
          </p:nvSpPr>
          <p:spPr>
            <a:xfrm>
              <a:off x="5923742" y="4117428"/>
              <a:ext cx="43511" cy="27178"/>
            </a:xfrm>
            <a:custGeom>
              <a:avLst/>
              <a:gdLst/>
              <a:ahLst/>
              <a:cxnLst/>
              <a:rect l="l" t="t" r="r" b="b"/>
              <a:pathLst>
                <a:path w="1665" h="1040" extrusionOk="0">
                  <a:moveTo>
                    <a:pt x="1" y="1"/>
                  </a:moveTo>
                  <a:lnTo>
                    <a:pt x="1" y="827"/>
                  </a:lnTo>
                  <a:cubicBezTo>
                    <a:pt x="1" y="943"/>
                    <a:pt x="97" y="1039"/>
                    <a:pt x="212" y="1039"/>
                  </a:cubicBezTo>
                  <a:lnTo>
                    <a:pt x="1453" y="1039"/>
                  </a:lnTo>
                  <a:cubicBezTo>
                    <a:pt x="1568" y="1039"/>
                    <a:pt x="1664" y="943"/>
                    <a:pt x="1664" y="827"/>
                  </a:cubicBezTo>
                  <a:lnTo>
                    <a:pt x="1664" y="1"/>
                  </a:lnTo>
                  <a:cubicBezTo>
                    <a:pt x="1664" y="116"/>
                    <a:pt x="1568" y="212"/>
                    <a:pt x="1453" y="212"/>
                  </a:cubicBezTo>
                  <a:lnTo>
                    <a:pt x="212" y="212"/>
                  </a:lnTo>
                  <a:cubicBezTo>
                    <a:pt x="97" y="212"/>
                    <a:pt x="1" y="116"/>
                    <a:pt x="1"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0" name="Google Shape;24160;p82"/>
            <p:cNvSpPr/>
            <p:nvPr/>
          </p:nvSpPr>
          <p:spPr>
            <a:xfrm>
              <a:off x="5706895" y="3933220"/>
              <a:ext cx="43484" cy="97291"/>
            </a:xfrm>
            <a:custGeom>
              <a:avLst/>
              <a:gdLst/>
              <a:ahLst/>
              <a:cxnLst/>
              <a:rect l="l" t="t" r="r" b="b"/>
              <a:pathLst>
                <a:path w="1664" h="3723" extrusionOk="0">
                  <a:moveTo>
                    <a:pt x="1039" y="1"/>
                  </a:moveTo>
                  <a:cubicBezTo>
                    <a:pt x="471" y="1"/>
                    <a:pt x="0" y="463"/>
                    <a:pt x="0" y="1030"/>
                  </a:cubicBezTo>
                  <a:lnTo>
                    <a:pt x="0" y="2693"/>
                  </a:lnTo>
                  <a:cubicBezTo>
                    <a:pt x="0" y="3261"/>
                    <a:pt x="471" y="3722"/>
                    <a:pt x="1039" y="3722"/>
                  </a:cubicBezTo>
                  <a:lnTo>
                    <a:pt x="1452" y="3722"/>
                  </a:lnTo>
                  <a:cubicBezTo>
                    <a:pt x="1567" y="3722"/>
                    <a:pt x="1664" y="3636"/>
                    <a:pt x="1664" y="3520"/>
                  </a:cubicBezTo>
                  <a:lnTo>
                    <a:pt x="1664" y="203"/>
                  </a:lnTo>
                  <a:cubicBezTo>
                    <a:pt x="1664" y="88"/>
                    <a:pt x="1567" y="1"/>
                    <a:pt x="1452" y="1"/>
                  </a:cubicBezTo>
                  <a:close/>
                </a:path>
              </a:pathLst>
            </a:custGeom>
            <a:solidFill>
              <a:srgbClr val="B3C2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1" name="Google Shape;24161;p82"/>
            <p:cNvSpPr/>
            <p:nvPr/>
          </p:nvSpPr>
          <p:spPr>
            <a:xfrm>
              <a:off x="5706895" y="3938002"/>
              <a:ext cx="43484" cy="92509"/>
            </a:xfrm>
            <a:custGeom>
              <a:avLst/>
              <a:gdLst/>
              <a:ahLst/>
              <a:cxnLst/>
              <a:rect l="l" t="t" r="r" b="b"/>
              <a:pathLst>
                <a:path w="1664" h="3540" extrusionOk="0">
                  <a:moveTo>
                    <a:pt x="442" y="1"/>
                  </a:moveTo>
                  <a:lnTo>
                    <a:pt x="442" y="1"/>
                  </a:lnTo>
                  <a:cubicBezTo>
                    <a:pt x="173" y="193"/>
                    <a:pt x="10" y="510"/>
                    <a:pt x="0" y="847"/>
                  </a:cubicBezTo>
                  <a:lnTo>
                    <a:pt x="0" y="2510"/>
                  </a:lnTo>
                  <a:cubicBezTo>
                    <a:pt x="0" y="3078"/>
                    <a:pt x="471" y="3539"/>
                    <a:pt x="1039" y="3539"/>
                  </a:cubicBezTo>
                  <a:lnTo>
                    <a:pt x="1452" y="3539"/>
                  </a:lnTo>
                  <a:cubicBezTo>
                    <a:pt x="1567" y="3539"/>
                    <a:pt x="1664" y="3453"/>
                    <a:pt x="1664" y="3337"/>
                  </a:cubicBezTo>
                  <a:lnTo>
                    <a:pt x="1664" y="2924"/>
                  </a:lnTo>
                  <a:lnTo>
                    <a:pt x="1039" y="2924"/>
                  </a:lnTo>
                  <a:cubicBezTo>
                    <a:pt x="692" y="2924"/>
                    <a:pt x="414" y="2645"/>
                    <a:pt x="414" y="2299"/>
                  </a:cubicBezTo>
                  <a:lnTo>
                    <a:pt x="414" y="231"/>
                  </a:lnTo>
                  <a:cubicBezTo>
                    <a:pt x="423" y="155"/>
                    <a:pt x="423" y="78"/>
                    <a:pt x="442"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2" name="Google Shape;24162;p82"/>
            <p:cNvSpPr/>
            <p:nvPr/>
          </p:nvSpPr>
          <p:spPr>
            <a:xfrm>
              <a:off x="5744839" y="3932985"/>
              <a:ext cx="54303" cy="97762"/>
            </a:xfrm>
            <a:custGeom>
              <a:avLst/>
              <a:gdLst/>
              <a:ahLst/>
              <a:cxnLst/>
              <a:rect l="l" t="t" r="r" b="b"/>
              <a:pathLst>
                <a:path w="2078" h="3741" extrusionOk="0">
                  <a:moveTo>
                    <a:pt x="0" y="0"/>
                  </a:moveTo>
                  <a:lnTo>
                    <a:pt x="0" y="3741"/>
                  </a:lnTo>
                  <a:lnTo>
                    <a:pt x="2077" y="3741"/>
                  </a:lnTo>
                  <a:lnTo>
                    <a:pt x="2077" y="0"/>
                  </a:lnTo>
                  <a:close/>
                </a:path>
              </a:pathLst>
            </a:custGeom>
            <a:solidFill>
              <a:srgbClr val="8B99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3" name="Google Shape;24163;p82"/>
            <p:cNvSpPr/>
            <p:nvPr/>
          </p:nvSpPr>
          <p:spPr>
            <a:xfrm>
              <a:off x="5744839" y="4014387"/>
              <a:ext cx="54303" cy="16359"/>
            </a:xfrm>
            <a:custGeom>
              <a:avLst/>
              <a:gdLst/>
              <a:ahLst/>
              <a:cxnLst/>
              <a:rect l="l" t="t" r="r" b="b"/>
              <a:pathLst>
                <a:path w="2078" h="626" extrusionOk="0">
                  <a:moveTo>
                    <a:pt x="0" y="1"/>
                  </a:moveTo>
                  <a:lnTo>
                    <a:pt x="0" y="626"/>
                  </a:lnTo>
                  <a:lnTo>
                    <a:pt x="2077" y="626"/>
                  </a:lnTo>
                  <a:lnTo>
                    <a:pt x="2077"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4" name="Google Shape;24164;p82"/>
            <p:cNvSpPr/>
            <p:nvPr/>
          </p:nvSpPr>
          <p:spPr>
            <a:xfrm>
              <a:off x="5744839" y="4030720"/>
              <a:ext cx="54539" cy="86734"/>
            </a:xfrm>
            <a:custGeom>
              <a:avLst/>
              <a:gdLst/>
              <a:ahLst/>
              <a:cxnLst/>
              <a:rect l="l" t="t" r="r" b="b"/>
              <a:pathLst>
                <a:path w="2087" h="3319" extrusionOk="0">
                  <a:moveTo>
                    <a:pt x="10" y="1"/>
                  </a:moveTo>
                  <a:lnTo>
                    <a:pt x="0" y="3117"/>
                  </a:lnTo>
                  <a:cubicBezTo>
                    <a:pt x="0" y="3222"/>
                    <a:pt x="96" y="3319"/>
                    <a:pt x="212" y="3319"/>
                  </a:cubicBezTo>
                  <a:lnTo>
                    <a:pt x="1039" y="3319"/>
                  </a:lnTo>
                  <a:cubicBezTo>
                    <a:pt x="1135" y="3319"/>
                    <a:pt x="1221" y="3261"/>
                    <a:pt x="1241" y="3165"/>
                  </a:cubicBezTo>
                  <a:lnTo>
                    <a:pt x="2087" y="1"/>
                  </a:lnTo>
                  <a:close/>
                </a:path>
              </a:pathLst>
            </a:custGeom>
            <a:solidFill>
              <a:srgbClr val="8795A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5" name="Google Shape;24165;p82"/>
            <p:cNvSpPr/>
            <p:nvPr/>
          </p:nvSpPr>
          <p:spPr>
            <a:xfrm>
              <a:off x="6025528" y="3976443"/>
              <a:ext cx="30758" cy="10871"/>
            </a:xfrm>
            <a:custGeom>
              <a:avLst/>
              <a:gdLst/>
              <a:ahLst/>
              <a:cxnLst/>
              <a:rect l="l" t="t" r="r" b="b"/>
              <a:pathLst>
                <a:path w="1177" h="416" extrusionOk="0">
                  <a:moveTo>
                    <a:pt x="903" y="0"/>
                  </a:moveTo>
                  <a:cubicBezTo>
                    <a:pt x="897" y="0"/>
                    <a:pt x="891" y="1"/>
                    <a:pt x="885" y="1"/>
                  </a:cubicBezTo>
                  <a:lnTo>
                    <a:pt x="260" y="1"/>
                  </a:lnTo>
                  <a:cubicBezTo>
                    <a:pt x="0" y="20"/>
                    <a:pt x="0" y="395"/>
                    <a:pt x="260" y="414"/>
                  </a:cubicBezTo>
                  <a:lnTo>
                    <a:pt x="885" y="414"/>
                  </a:lnTo>
                  <a:cubicBezTo>
                    <a:pt x="894" y="415"/>
                    <a:pt x="903" y="416"/>
                    <a:pt x="911" y="416"/>
                  </a:cubicBezTo>
                  <a:cubicBezTo>
                    <a:pt x="1177" y="416"/>
                    <a:pt x="1174" y="0"/>
                    <a:pt x="903"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6" name="Google Shape;24166;p82"/>
            <p:cNvSpPr/>
            <p:nvPr/>
          </p:nvSpPr>
          <p:spPr>
            <a:xfrm>
              <a:off x="6004675" y="3914718"/>
              <a:ext cx="26786" cy="22814"/>
            </a:xfrm>
            <a:custGeom>
              <a:avLst/>
              <a:gdLst/>
              <a:ahLst/>
              <a:cxnLst/>
              <a:rect l="l" t="t" r="r" b="b"/>
              <a:pathLst>
                <a:path w="1025" h="873" extrusionOk="0">
                  <a:moveTo>
                    <a:pt x="716" y="0"/>
                  </a:moveTo>
                  <a:cubicBezTo>
                    <a:pt x="665" y="0"/>
                    <a:pt x="613" y="22"/>
                    <a:pt x="567" y="74"/>
                  </a:cubicBezTo>
                  <a:lnTo>
                    <a:pt x="125" y="517"/>
                  </a:lnTo>
                  <a:cubicBezTo>
                    <a:pt x="0" y="651"/>
                    <a:pt x="87" y="872"/>
                    <a:pt x="269" y="872"/>
                  </a:cubicBezTo>
                  <a:cubicBezTo>
                    <a:pt x="327" y="872"/>
                    <a:pt x="375" y="853"/>
                    <a:pt x="413" y="815"/>
                  </a:cubicBezTo>
                  <a:lnTo>
                    <a:pt x="856" y="372"/>
                  </a:lnTo>
                  <a:cubicBezTo>
                    <a:pt x="1025" y="226"/>
                    <a:pt x="880" y="0"/>
                    <a:pt x="716" y="0"/>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67" name="Google Shape;24167;p82"/>
            <p:cNvSpPr/>
            <p:nvPr/>
          </p:nvSpPr>
          <p:spPr>
            <a:xfrm>
              <a:off x="6003368" y="4025886"/>
              <a:ext cx="26943" cy="22709"/>
            </a:xfrm>
            <a:custGeom>
              <a:avLst/>
              <a:gdLst/>
              <a:ahLst/>
              <a:cxnLst/>
              <a:rect l="l" t="t" r="r" b="b"/>
              <a:pathLst>
                <a:path w="1031" h="869" extrusionOk="0">
                  <a:moveTo>
                    <a:pt x="309" y="1"/>
                  </a:moveTo>
                  <a:cubicBezTo>
                    <a:pt x="145" y="1"/>
                    <a:pt x="0" y="223"/>
                    <a:pt x="175" y="369"/>
                  </a:cubicBezTo>
                  <a:lnTo>
                    <a:pt x="608" y="811"/>
                  </a:lnTo>
                  <a:cubicBezTo>
                    <a:pt x="646" y="849"/>
                    <a:pt x="704" y="869"/>
                    <a:pt x="762" y="869"/>
                  </a:cubicBezTo>
                  <a:cubicBezTo>
                    <a:pt x="944" y="869"/>
                    <a:pt x="1031" y="648"/>
                    <a:pt x="906" y="523"/>
                  </a:cubicBezTo>
                  <a:lnTo>
                    <a:pt x="463" y="80"/>
                  </a:lnTo>
                  <a:cubicBezTo>
                    <a:pt x="417" y="24"/>
                    <a:pt x="362" y="1"/>
                    <a:pt x="309" y="1"/>
                  </a:cubicBezTo>
                  <a:close/>
                </a:path>
              </a:pathLst>
            </a:custGeom>
            <a:solidFill>
              <a:srgbClr val="B6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68" name="Google Shape;24168;p82"/>
          <p:cNvGrpSpPr/>
          <p:nvPr/>
        </p:nvGrpSpPr>
        <p:grpSpPr>
          <a:xfrm>
            <a:off x="10198158" y="4454326"/>
            <a:ext cx="129687" cy="480524"/>
            <a:chOff x="7648618" y="3340744"/>
            <a:chExt cx="97265" cy="360393"/>
          </a:xfrm>
        </p:grpSpPr>
        <p:sp>
          <p:nvSpPr>
            <p:cNvPr id="24169" name="Google Shape;24169;p82"/>
            <p:cNvSpPr/>
            <p:nvPr/>
          </p:nvSpPr>
          <p:spPr>
            <a:xfrm>
              <a:off x="7648618" y="3340744"/>
              <a:ext cx="97265" cy="307057"/>
            </a:xfrm>
            <a:custGeom>
              <a:avLst/>
              <a:gdLst/>
              <a:ahLst/>
              <a:cxnLst/>
              <a:rect l="l" t="t" r="r" b="b"/>
              <a:pathLst>
                <a:path w="3722" h="11750" extrusionOk="0">
                  <a:moveTo>
                    <a:pt x="1928" y="1"/>
                  </a:moveTo>
                  <a:cubicBezTo>
                    <a:pt x="1764" y="1"/>
                    <a:pt x="1599" y="68"/>
                    <a:pt x="1481" y="200"/>
                  </a:cubicBezTo>
                  <a:lnTo>
                    <a:pt x="885" y="883"/>
                  </a:lnTo>
                  <a:cubicBezTo>
                    <a:pt x="317" y="1527"/>
                    <a:pt x="0" y="2364"/>
                    <a:pt x="0" y="3220"/>
                  </a:cubicBezTo>
                  <a:lnTo>
                    <a:pt x="0" y="5585"/>
                  </a:lnTo>
                  <a:lnTo>
                    <a:pt x="260" y="5797"/>
                  </a:lnTo>
                  <a:cubicBezTo>
                    <a:pt x="519" y="6008"/>
                    <a:pt x="548" y="6412"/>
                    <a:pt x="308" y="6662"/>
                  </a:cubicBezTo>
                  <a:lnTo>
                    <a:pt x="0" y="6980"/>
                  </a:lnTo>
                  <a:lnTo>
                    <a:pt x="0" y="8451"/>
                  </a:lnTo>
                  <a:cubicBezTo>
                    <a:pt x="0" y="8932"/>
                    <a:pt x="144" y="9393"/>
                    <a:pt x="423" y="9787"/>
                  </a:cubicBezTo>
                  <a:lnTo>
                    <a:pt x="1827" y="11749"/>
                  </a:lnTo>
                  <a:lnTo>
                    <a:pt x="2289" y="11115"/>
                  </a:lnTo>
                  <a:lnTo>
                    <a:pt x="3279" y="9759"/>
                  </a:lnTo>
                  <a:cubicBezTo>
                    <a:pt x="3558" y="9364"/>
                    <a:pt x="3712" y="8893"/>
                    <a:pt x="3722" y="8403"/>
                  </a:cubicBezTo>
                  <a:lnTo>
                    <a:pt x="3722" y="5306"/>
                  </a:lnTo>
                  <a:lnTo>
                    <a:pt x="3221" y="4903"/>
                  </a:lnTo>
                  <a:cubicBezTo>
                    <a:pt x="2952" y="4681"/>
                    <a:pt x="2933" y="4278"/>
                    <a:pt x="3173" y="4027"/>
                  </a:cubicBezTo>
                  <a:lnTo>
                    <a:pt x="3712" y="3470"/>
                  </a:lnTo>
                  <a:lnTo>
                    <a:pt x="3712" y="3114"/>
                  </a:lnTo>
                  <a:cubicBezTo>
                    <a:pt x="3712" y="2297"/>
                    <a:pt x="3433" y="1508"/>
                    <a:pt x="2923" y="883"/>
                  </a:cubicBezTo>
                  <a:lnTo>
                    <a:pt x="2385" y="220"/>
                  </a:lnTo>
                  <a:cubicBezTo>
                    <a:pt x="2267" y="73"/>
                    <a:pt x="2098" y="1"/>
                    <a:pt x="192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0" name="Google Shape;24170;p82"/>
            <p:cNvSpPr/>
            <p:nvPr/>
          </p:nvSpPr>
          <p:spPr>
            <a:xfrm>
              <a:off x="7672477" y="3346467"/>
              <a:ext cx="73406" cy="284740"/>
            </a:xfrm>
            <a:custGeom>
              <a:avLst/>
              <a:gdLst/>
              <a:ahLst/>
              <a:cxnLst/>
              <a:rect l="l" t="t" r="r" b="b"/>
              <a:pathLst>
                <a:path w="2809" h="10896" extrusionOk="0">
                  <a:moveTo>
                    <a:pt x="1472" y="1"/>
                  </a:moveTo>
                  <a:lnTo>
                    <a:pt x="885" y="664"/>
                  </a:lnTo>
                  <a:cubicBezTo>
                    <a:pt x="308" y="1308"/>
                    <a:pt x="1" y="2145"/>
                    <a:pt x="1" y="3001"/>
                  </a:cubicBezTo>
                  <a:lnTo>
                    <a:pt x="1" y="5366"/>
                  </a:lnTo>
                  <a:lnTo>
                    <a:pt x="260" y="5578"/>
                  </a:lnTo>
                  <a:cubicBezTo>
                    <a:pt x="520" y="5789"/>
                    <a:pt x="549" y="6193"/>
                    <a:pt x="308" y="6443"/>
                  </a:cubicBezTo>
                  <a:lnTo>
                    <a:pt x="1" y="6761"/>
                  </a:lnTo>
                  <a:lnTo>
                    <a:pt x="1" y="8232"/>
                  </a:lnTo>
                  <a:cubicBezTo>
                    <a:pt x="1" y="8713"/>
                    <a:pt x="145" y="9174"/>
                    <a:pt x="424" y="9559"/>
                  </a:cubicBezTo>
                  <a:lnTo>
                    <a:pt x="1376" y="10896"/>
                  </a:lnTo>
                  <a:lnTo>
                    <a:pt x="2366" y="9540"/>
                  </a:lnTo>
                  <a:cubicBezTo>
                    <a:pt x="2645" y="9145"/>
                    <a:pt x="2799" y="8674"/>
                    <a:pt x="2809" y="8184"/>
                  </a:cubicBezTo>
                  <a:lnTo>
                    <a:pt x="2809" y="5087"/>
                  </a:lnTo>
                  <a:lnTo>
                    <a:pt x="2308" y="4684"/>
                  </a:lnTo>
                  <a:cubicBezTo>
                    <a:pt x="2039" y="4462"/>
                    <a:pt x="2020" y="4059"/>
                    <a:pt x="2260" y="3808"/>
                  </a:cubicBezTo>
                  <a:lnTo>
                    <a:pt x="2799" y="3251"/>
                  </a:lnTo>
                  <a:lnTo>
                    <a:pt x="2799" y="2895"/>
                  </a:lnTo>
                  <a:cubicBezTo>
                    <a:pt x="2799" y="2078"/>
                    <a:pt x="2520" y="1289"/>
                    <a:pt x="2010" y="664"/>
                  </a:cubicBezTo>
                  <a:lnTo>
                    <a:pt x="1472" y="1"/>
                  </a:ln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1" name="Google Shape;24171;p82"/>
            <p:cNvSpPr/>
            <p:nvPr/>
          </p:nvSpPr>
          <p:spPr>
            <a:xfrm>
              <a:off x="7656562" y="3376571"/>
              <a:ext cx="80018" cy="324566"/>
            </a:xfrm>
            <a:custGeom>
              <a:avLst/>
              <a:gdLst/>
              <a:ahLst/>
              <a:cxnLst/>
              <a:rect l="l" t="t" r="r" b="b"/>
              <a:pathLst>
                <a:path w="3062" h="12420" extrusionOk="0">
                  <a:moveTo>
                    <a:pt x="1560" y="0"/>
                  </a:moveTo>
                  <a:cubicBezTo>
                    <a:pt x="1451" y="0"/>
                    <a:pt x="1340" y="75"/>
                    <a:pt x="1350" y="224"/>
                  </a:cubicBezTo>
                  <a:lnTo>
                    <a:pt x="1350" y="1560"/>
                  </a:lnTo>
                  <a:lnTo>
                    <a:pt x="860" y="1128"/>
                  </a:lnTo>
                  <a:cubicBezTo>
                    <a:pt x="815" y="1083"/>
                    <a:pt x="765" y="1064"/>
                    <a:pt x="717" y="1064"/>
                  </a:cubicBezTo>
                  <a:cubicBezTo>
                    <a:pt x="551" y="1064"/>
                    <a:pt x="409" y="1293"/>
                    <a:pt x="581" y="1435"/>
                  </a:cubicBezTo>
                  <a:lnTo>
                    <a:pt x="1340" y="2108"/>
                  </a:lnTo>
                  <a:lnTo>
                    <a:pt x="1350" y="2118"/>
                  </a:lnTo>
                  <a:lnTo>
                    <a:pt x="1350" y="6061"/>
                  </a:lnTo>
                  <a:lnTo>
                    <a:pt x="917" y="5666"/>
                  </a:lnTo>
                  <a:cubicBezTo>
                    <a:pt x="871" y="5618"/>
                    <a:pt x="819" y="5598"/>
                    <a:pt x="770" y="5598"/>
                  </a:cubicBezTo>
                  <a:cubicBezTo>
                    <a:pt x="603" y="5598"/>
                    <a:pt x="461" y="5826"/>
                    <a:pt x="638" y="5974"/>
                  </a:cubicBezTo>
                  <a:lnTo>
                    <a:pt x="1350" y="6628"/>
                  </a:lnTo>
                  <a:lnTo>
                    <a:pt x="1350" y="10955"/>
                  </a:lnTo>
                  <a:lnTo>
                    <a:pt x="465" y="10109"/>
                  </a:lnTo>
                  <a:cubicBezTo>
                    <a:pt x="418" y="10057"/>
                    <a:pt x="363" y="10035"/>
                    <a:pt x="311" y="10035"/>
                  </a:cubicBezTo>
                  <a:cubicBezTo>
                    <a:pt x="144" y="10035"/>
                    <a:pt x="1" y="10260"/>
                    <a:pt x="177" y="10407"/>
                  </a:cubicBezTo>
                  <a:lnTo>
                    <a:pt x="1350" y="11542"/>
                  </a:lnTo>
                  <a:lnTo>
                    <a:pt x="1350" y="12224"/>
                  </a:lnTo>
                  <a:cubicBezTo>
                    <a:pt x="1360" y="12354"/>
                    <a:pt x="1458" y="12419"/>
                    <a:pt x="1557" y="12419"/>
                  </a:cubicBezTo>
                  <a:cubicBezTo>
                    <a:pt x="1655" y="12419"/>
                    <a:pt x="1754" y="12354"/>
                    <a:pt x="1764" y="12224"/>
                  </a:cubicBezTo>
                  <a:lnTo>
                    <a:pt x="1764" y="11532"/>
                  </a:lnTo>
                  <a:lnTo>
                    <a:pt x="2975" y="10311"/>
                  </a:lnTo>
                  <a:cubicBezTo>
                    <a:pt x="3062" y="10234"/>
                    <a:pt x="3062" y="10090"/>
                    <a:pt x="2975" y="10013"/>
                  </a:cubicBezTo>
                  <a:cubicBezTo>
                    <a:pt x="2932" y="9969"/>
                    <a:pt x="2877" y="9948"/>
                    <a:pt x="2823" y="9948"/>
                  </a:cubicBezTo>
                  <a:cubicBezTo>
                    <a:pt x="2768" y="9948"/>
                    <a:pt x="2716" y="9969"/>
                    <a:pt x="2677" y="10013"/>
                  </a:cubicBezTo>
                  <a:lnTo>
                    <a:pt x="1764" y="10936"/>
                  </a:lnTo>
                  <a:lnTo>
                    <a:pt x="1764" y="4926"/>
                  </a:lnTo>
                  <a:lnTo>
                    <a:pt x="2706" y="4234"/>
                  </a:lnTo>
                  <a:cubicBezTo>
                    <a:pt x="2859" y="4096"/>
                    <a:pt x="2735" y="3870"/>
                    <a:pt x="2565" y="3870"/>
                  </a:cubicBezTo>
                  <a:cubicBezTo>
                    <a:pt x="2533" y="3870"/>
                    <a:pt x="2499" y="3879"/>
                    <a:pt x="2466" y="3897"/>
                  </a:cubicBezTo>
                  <a:lnTo>
                    <a:pt x="1764" y="4407"/>
                  </a:lnTo>
                  <a:lnTo>
                    <a:pt x="1764" y="224"/>
                  </a:lnTo>
                  <a:cubicBezTo>
                    <a:pt x="1778" y="75"/>
                    <a:pt x="1670" y="0"/>
                    <a:pt x="1560" y="0"/>
                  </a:cubicBezTo>
                  <a:close/>
                </a:path>
              </a:pathLst>
            </a:custGeom>
            <a:solidFill>
              <a:srgbClr val="B9C6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72" name="Google Shape;24172;p82"/>
          <p:cNvGrpSpPr/>
          <p:nvPr/>
        </p:nvGrpSpPr>
        <p:grpSpPr>
          <a:xfrm>
            <a:off x="9552476" y="5054224"/>
            <a:ext cx="514009" cy="510001"/>
            <a:chOff x="7164356" y="3790667"/>
            <a:chExt cx="385507" cy="382501"/>
          </a:xfrm>
        </p:grpSpPr>
        <p:sp>
          <p:nvSpPr>
            <p:cNvPr id="24173" name="Google Shape;24173;p82"/>
            <p:cNvSpPr/>
            <p:nvPr/>
          </p:nvSpPr>
          <p:spPr>
            <a:xfrm>
              <a:off x="7241526" y="3981983"/>
              <a:ext cx="114852" cy="114852"/>
            </a:xfrm>
            <a:custGeom>
              <a:avLst/>
              <a:gdLst/>
              <a:ahLst/>
              <a:cxnLst/>
              <a:rect l="l" t="t" r="r" b="b"/>
              <a:pathLst>
                <a:path w="4395" h="4395" extrusionOk="0">
                  <a:moveTo>
                    <a:pt x="1212" y="0"/>
                  </a:moveTo>
                  <a:lnTo>
                    <a:pt x="0" y="1202"/>
                  </a:lnTo>
                  <a:lnTo>
                    <a:pt x="3183" y="4395"/>
                  </a:lnTo>
                  <a:lnTo>
                    <a:pt x="4395" y="3183"/>
                  </a:lnTo>
                  <a:lnTo>
                    <a:pt x="1212" y="0"/>
                  </a:ln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4" name="Google Shape;24174;p82"/>
            <p:cNvSpPr/>
            <p:nvPr/>
          </p:nvSpPr>
          <p:spPr>
            <a:xfrm>
              <a:off x="7247536" y="3984988"/>
              <a:ext cx="56838" cy="56577"/>
            </a:xfrm>
            <a:custGeom>
              <a:avLst/>
              <a:gdLst/>
              <a:ahLst/>
              <a:cxnLst/>
              <a:rect l="l" t="t" r="r" b="b"/>
              <a:pathLst>
                <a:path w="2175" h="2165" extrusionOk="0">
                  <a:moveTo>
                    <a:pt x="1097" y="1"/>
                  </a:moveTo>
                  <a:lnTo>
                    <a:pt x="1" y="1328"/>
                  </a:lnTo>
                  <a:lnTo>
                    <a:pt x="847" y="2164"/>
                  </a:lnTo>
                  <a:lnTo>
                    <a:pt x="2174" y="1078"/>
                  </a:lnTo>
                  <a:lnTo>
                    <a:pt x="1097"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5" name="Google Shape;24175;p82"/>
            <p:cNvSpPr/>
            <p:nvPr/>
          </p:nvSpPr>
          <p:spPr>
            <a:xfrm>
              <a:off x="7296561" y="4033987"/>
              <a:ext cx="56812" cy="56838"/>
            </a:xfrm>
            <a:custGeom>
              <a:avLst/>
              <a:gdLst/>
              <a:ahLst/>
              <a:cxnLst/>
              <a:rect l="l" t="t" r="r" b="b"/>
              <a:pathLst>
                <a:path w="2174" h="2175" extrusionOk="0">
                  <a:moveTo>
                    <a:pt x="1096" y="1"/>
                  </a:moveTo>
                  <a:lnTo>
                    <a:pt x="0" y="1328"/>
                  </a:lnTo>
                  <a:lnTo>
                    <a:pt x="846" y="2174"/>
                  </a:lnTo>
                  <a:lnTo>
                    <a:pt x="2173" y="1078"/>
                  </a:lnTo>
                  <a:lnTo>
                    <a:pt x="1096" y="1"/>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6" name="Google Shape;24176;p82"/>
            <p:cNvSpPr/>
            <p:nvPr/>
          </p:nvSpPr>
          <p:spPr>
            <a:xfrm>
              <a:off x="7445307" y="3826468"/>
              <a:ext cx="68859" cy="64312"/>
            </a:xfrm>
            <a:custGeom>
              <a:avLst/>
              <a:gdLst/>
              <a:ahLst/>
              <a:cxnLst/>
              <a:rect l="l" t="t" r="r" b="b"/>
              <a:pathLst>
                <a:path w="2635" h="2461" extrusionOk="0">
                  <a:moveTo>
                    <a:pt x="2318" y="1"/>
                  </a:moveTo>
                  <a:cubicBezTo>
                    <a:pt x="2267" y="1"/>
                    <a:pt x="2213" y="20"/>
                    <a:pt x="2164" y="66"/>
                  </a:cubicBezTo>
                  <a:lnTo>
                    <a:pt x="145" y="2086"/>
                  </a:lnTo>
                  <a:cubicBezTo>
                    <a:pt x="1" y="2230"/>
                    <a:pt x="106" y="2461"/>
                    <a:pt x="299" y="2461"/>
                  </a:cubicBezTo>
                  <a:cubicBezTo>
                    <a:pt x="357" y="2461"/>
                    <a:pt x="414" y="2442"/>
                    <a:pt x="453" y="2403"/>
                  </a:cubicBezTo>
                  <a:lnTo>
                    <a:pt x="2472" y="374"/>
                  </a:lnTo>
                  <a:cubicBezTo>
                    <a:pt x="2635" y="219"/>
                    <a:pt x="2490" y="1"/>
                    <a:pt x="2318"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7" name="Google Shape;24177;p82"/>
            <p:cNvSpPr/>
            <p:nvPr/>
          </p:nvSpPr>
          <p:spPr>
            <a:xfrm>
              <a:off x="7423957" y="3793097"/>
              <a:ext cx="33789" cy="83363"/>
            </a:xfrm>
            <a:custGeom>
              <a:avLst/>
              <a:gdLst/>
              <a:ahLst/>
              <a:cxnLst/>
              <a:rect l="l" t="t" r="r" b="b"/>
              <a:pathLst>
                <a:path w="1293" h="3190" extrusionOk="0">
                  <a:moveTo>
                    <a:pt x="1029" y="1"/>
                  </a:moveTo>
                  <a:cubicBezTo>
                    <a:pt x="941" y="1"/>
                    <a:pt x="852" y="49"/>
                    <a:pt x="818" y="161"/>
                  </a:cubicBezTo>
                  <a:lnTo>
                    <a:pt x="39" y="2911"/>
                  </a:lnTo>
                  <a:cubicBezTo>
                    <a:pt x="0" y="3046"/>
                    <a:pt x="106" y="3190"/>
                    <a:pt x="250" y="3190"/>
                  </a:cubicBezTo>
                  <a:cubicBezTo>
                    <a:pt x="347" y="3190"/>
                    <a:pt x="433" y="3122"/>
                    <a:pt x="462" y="3026"/>
                  </a:cubicBezTo>
                  <a:lnTo>
                    <a:pt x="1241" y="276"/>
                  </a:lnTo>
                  <a:cubicBezTo>
                    <a:pt x="1293" y="109"/>
                    <a:pt x="1161" y="1"/>
                    <a:pt x="102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8" name="Google Shape;24178;p82"/>
            <p:cNvSpPr/>
            <p:nvPr/>
          </p:nvSpPr>
          <p:spPr>
            <a:xfrm>
              <a:off x="7378852" y="3790667"/>
              <a:ext cx="35331" cy="82788"/>
            </a:xfrm>
            <a:custGeom>
              <a:avLst/>
              <a:gdLst/>
              <a:ahLst/>
              <a:cxnLst/>
              <a:rect l="l" t="t" r="r" b="b"/>
              <a:pathLst>
                <a:path w="1352" h="3168" extrusionOk="0">
                  <a:moveTo>
                    <a:pt x="263" y="1"/>
                  </a:moveTo>
                  <a:cubicBezTo>
                    <a:pt x="132" y="1"/>
                    <a:pt x="1" y="113"/>
                    <a:pt x="53" y="283"/>
                  </a:cubicBezTo>
                  <a:lnTo>
                    <a:pt x="890" y="3013"/>
                  </a:lnTo>
                  <a:cubicBezTo>
                    <a:pt x="919" y="3110"/>
                    <a:pt x="1005" y="3167"/>
                    <a:pt x="1101" y="3167"/>
                  </a:cubicBezTo>
                  <a:cubicBezTo>
                    <a:pt x="1246" y="3167"/>
                    <a:pt x="1351" y="3023"/>
                    <a:pt x="1313" y="2888"/>
                  </a:cubicBezTo>
                  <a:lnTo>
                    <a:pt x="467" y="158"/>
                  </a:lnTo>
                  <a:cubicBezTo>
                    <a:pt x="433" y="48"/>
                    <a:pt x="348" y="1"/>
                    <a:pt x="263"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79" name="Google Shape;24179;p82"/>
            <p:cNvSpPr/>
            <p:nvPr/>
          </p:nvSpPr>
          <p:spPr>
            <a:xfrm>
              <a:off x="7459392" y="3881477"/>
              <a:ext cx="88354" cy="32169"/>
            </a:xfrm>
            <a:custGeom>
              <a:avLst/>
              <a:gdLst/>
              <a:ahLst/>
              <a:cxnLst/>
              <a:rect l="l" t="t" r="r" b="b"/>
              <a:pathLst>
                <a:path w="3381" h="1231" extrusionOk="0">
                  <a:moveTo>
                    <a:pt x="3066" y="0"/>
                  </a:moveTo>
                  <a:cubicBezTo>
                    <a:pt x="3046" y="0"/>
                    <a:pt x="3023" y="3"/>
                    <a:pt x="3000" y="10"/>
                  </a:cubicBezTo>
                  <a:lnTo>
                    <a:pt x="250" y="798"/>
                  </a:lnTo>
                  <a:cubicBezTo>
                    <a:pt x="0" y="866"/>
                    <a:pt x="48" y="1231"/>
                    <a:pt x="308" y="1231"/>
                  </a:cubicBezTo>
                  <a:cubicBezTo>
                    <a:pt x="337" y="1231"/>
                    <a:pt x="356" y="1221"/>
                    <a:pt x="375" y="1221"/>
                  </a:cubicBezTo>
                  <a:lnTo>
                    <a:pt x="3116" y="433"/>
                  </a:lnTo>
                  <a:cubicBezTo>
                    <a:pt x="3380" y="362"/>
                    <a:pt x="3297" y="0"/>
                    <a:pt x="3066"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0" name="Google Shape;24180;p82"/>
            <p:cNvSpPr/>
            <p:nvPr/>
          </p:nvSpPr>
          <p:spPr>
            <a:xfrm>
              <a:off x="7462084" y="3924883"/>
              <a:ext cx="87779" cy="33502"/>
            </a:xfrm>
            <a:custGeom>
              <a:avLst/>
              <a:gdLst/>
              <a:ahLst/>
              <a:cxnLst/>
              <a:rect l="l" t="t" r="r" b="b"/>
              <a:pathLst>
                <a:path w="3359" h="1282" extrusionOk="0">
                  <a:moveTo>
                    <a:pt x="313" y="0"/>
                  </a:moveTo>
                  <a:cubicBezTo>
                    <a:pt x="87" y="0"/>
                    <a:pt x="0" y="347"/>
                    <a:pt x="253" y="426"/>
                  </a:cubicBezTo>
                  <a:lnTo>
                    <a:pt x="2994" y="1272"/>
                  </a:lnTo>
                  <a:cubicBezTo>
                    <a:pt x="3013" y="1272"/>
                    <a:pt x="3032" y="1282"/>
                    <a:pt x="3051" y="1282"/>
                  </a:cubicBezTo>
                  <a:cubicBezTo>
                    <a:pt x="3311" y="1282"/>
                    <a:pt x="3359" y="916"/>
                    <a:pt x="3119" y="849"/>
                  </a:cubicBezTo>
                  <a:lnTo>
                    <a:pt x="388" y="12"/>
                  </a:lnTo>
                  <a:cubicBezTo>
                    <a:pt x="361" y="4"/>
                    <a:pt x="337" y="0"/>
                    <a:pt x="31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1" name="Google Shape;24181;p82"/>
            <p:cNvSpPr/>
            <p:nvPr/>
          </p:nvSpPr>
          <p:spPr>
            <a:xfrm>
              <a:off x="7325202" y="3850406"/>
              <a:ext cx="74399" cy="66167"/>
            </a:xfrm>
            <a:custGeom>
              <a:avLst/>
              <a:gdLst/>
              <a:ahLst/>
              <a:cxnLst/>
              <a:rect l="l" t="t" r="r" b="b"/>
              <a:pathLst>
                <a:path w="2847" h="2532" extrusionOk="0">
                  <a:moveTo>
                    <a:pt x="1139" y="1"/>
                  </a:moveTo>
                  <a:cubicBezTo>
                    <a:pt x="869" y="1"/>
                    <a:pt x="618" y="91"/>
                    <a:pt x="433" y="276"/>
                  </a:cubicBezTo>
                  <a:cubicBezTo>
                    <a:pt x="0" y="708"/>
                    <a:pt x="87" y="1506"/>
                    <a:pt x="635" y="2055"/>
                  </a:cubicBezTo>
                  <a:cubicBezTo>
                    <a:pt x="949" y="2369"/>
                    <a:pt x="1345" y="2531"/>
                    <a:pt x="1708" y="2531"/>
                  </a:cubicBezTo>
                  <a:cubicBezTo>
                    <a:pt x="1978" y="2531"/>
                    <a:pt x="2229" y="2441"/>
                    <a:pt x="2414" y="2256"/>
                  </a:cubicBezTo>
                  <a:cubicBezTo>
                    <a:pt x="2847" y="1824"/>
                    <a:pt x="2760" y="1026"/>
                    <a:pt x="2212" y="477"/>
                  </a:cubicBezTo>
                  <a:cubicBezTo>
                    <a:pt x="1898" y="163"/>
                    <a:pt x="1501" y="1"/>
                    <a:pt x="113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2" name="Google Shape;24182;p82"/>
            <p:cNvSpPr/>
            <p:nvPr/>
          </p:nvSpPr>
          <p:spPr>
            <a:xfrm>
              <a:off x="7309627" y="3852392"/>
              <a:ext cx="84460" cy="83885"/>
            </a:xfrm>
            <a:custGeom>
              <a:avLst/>
              <a:gdLst/>
              <a:ahLst/>
              <a:cxnLst/>
              <a:rect l="l" t="t" r="r" b="b"/>
              <a:pathLst>
                <a:path w="3232" h="3210" extrusionOk="0">
                  <a:moveTo>
                    <a:pt x="958" y="0"/>
                  </a:moveTo>
                  <a:cubicBezTo>
                    <a:pt x="899" y="0"/>
                    <a:pt x="841" y="22"/>
                    <a:pt x="798" y="65"/>
                  </a:cubicBezTo>
                  <a:lnTo>
                    <a:pt x="0" y="863"/>
                  </a:lnTo>
                  <a:lnTo>
                    <a:pt x="2346" y="3209"/>
                  </a:lnTo>
                  <a:lnTo>
                    <a:pt x="3145" y="2421"/>
                  </a:lnTo>
                  <a:cubicBezTo>
                    <a:pt x="3231" y="2325"/>
                    <a:pt x="3231" y="2180"/>
                    <a:pt x="3145" y="2084"/>
                  </a:cubicBezTo>
                  <a:lnTo>
                    <a:pt x="1125" y="65"/>
                  </a:lnTo>
                  <a:cubicBezTo>
                    <a:pt x="1077" y="22"/>
                    <a:pt x="1017"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3" name="Google Shape;24183;p82"/>
            <p:cNvSpPr/>
            <p:nvPr/>
          </p:nvSpPr>
          <p:spPr>
            <a:xfrm>
              <a:off x="7309627" y="3859604"/>
              <a:ext cx="76647" cy="76673"/>
            </a:xfrm>
            <a:custGeom>
              <a:avLst/>
              <a:gdLst/>
              <a:ahLst/>
              <a:cxnLst/>
              <a:rect l="l" t="t" r="r" b="b"/>
              <a:pathLst>
                <a:path w="2933" h="2934" extrusionOk="0">
                  <a:moveTo>
                    <a:pt x="577" y="0"/>
                  </a:moveTo>
                  <a:lnTo>
                    <a:pt x="0" y="587"/>
                  </a:lnTo>
                  <a:lnTo>
                    <a:pt x="2346" y="2933"/>
                  </a:lnTo>
                  <a:lnTo>
                    <a:pt x="2933" y="2347"/>
                  </a:lnTo>
                  <a:lnTo>
                    <a:pt x="577"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4" name="Google Shape;24184;p82"/>
            <p:cNvSpPr/>
            <p:nvPr/>
          </p:nvSpPr>
          <p:spPr>
            <a:xfrm>
              <a:off x="7187980" y="3869927"/>
              <a:ext cx="188755" cy="187971"/>
            </a:xfrm>
            <a:custGeom>
              <a:avLst/>
              <a:gdLst/>
              <a:ahLst/>
              <a:cxnLst/>
              <a:rect l="l" t="t" r="r" b="b"/>
              <a:pathLst>
                <a:path w="7223" h="7193" extrusionOk="0">
                  <a:moveTo>
                    <a:pt x="4814" y="1"/>
                  </a:moveTo>
                  <a:cubicBezTo>
                    <a:pt x="4748" y="1"/>
                    <a:pt x="4682" y="30"/>
                    <a:pt x="4636" y="86"/>
                  </a:cubicBezTo>
                  <a:lnTo>
                    <a:pt x="1" y="5702"/>
                  </a:lnTo>
                  <a:lnTo>
                    <a:pt x="1491" y="7193"/>
                  </a:lnTo>
                  <a:lnTo>
                    <a:pt x="7117" y="2567"/>
                  </a:lnTo>
                  <a:cubicBezTo>
                    <a:pt x="7223" y="2481"/>
                    <a:pt x="7223" y="2317"/>
                    <a:pt x="7126" y="2221"/>
                  </a:cubicBezTo>
                  <a:lnTo>
                    <a:pt x="4972" y="67"/>
                  </a:lnTo>
                  <a:cubicBezTo>
                    <a:pt x="4928" y="22"/>
                    <a:pt x="4871" y="1"/>
                    <a:pt x="4814"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5" name="Google Shape;24185;p82"/>
            <p:cNvSpPr/>
            <p:nvPr/>
          </p:nvSpPr>
          <p:spPr>
            <a:xfrm>
              <a:off x="7187980" y="3922924"/>
              <a:ext cx="188755" cy="134974"/>
            </a:xfrm>
            <a:custGeom>
              <a:avLst/>
              <a:gdLst/>
              <a:ahLst/>
              <a:cxnLst/>
              <a:rect l="l" t="t" r="r" b="b"/>
              <a:pathLst>
                <a:path w="7223" h="5165" extrusionOk="0">
                  <a:moveTo>
                    <a:pt x="6934" y="1"/>
                  </a:moveTo>
                  <a:lnTo>
                    <a:pt x="1809" y="4232"/>
                  </a:lnTo>
                  <a:lnTo>
                    <a:pt x="559" y="2991"/>
                  </a:lnTo>
                  <a:lnTo>
                    <a:pt x="1" y="3674"/>
                  </a:lnTo>
                  <a:lnTo>
                    <a:pt x="1491" y="5165"/>
                  </a:lnTo>
                  <a:lnTo>
                    <a:pt x="7107" y="539"/>
                  </a:lnTo>
                  <a:cubicBezTo>
                    <a:pt x="7213" y="453"/>
                    <a:pt x="7223" y="289"/>
                    <a:pt x="7126" y="193"/>
                  </a:cubicBezTo>
                  <a:lnTo>
                    <a:pt x="6934" y="1"/>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6" name="Google Shape;24186;p82"/>
            <p:cNvSpPr/>
            <p:nvPr/>
          </p:nvSpPr>
          <p:spPr>
            <a:xfrm>
              <a:off x="7164356" y="4005215"/>
              <a:ext cx="76934" cy="75680"/>
            </a:xfrm>
            <a:custGeom>
              <a:avLst/>
              <a:gdLst/>
              <a:ahLst/>
              <a:cxnLst/>
              <a:rect l="l" t="t" r="r" b="b"/>
              <a:pathLst>
                <a:path w="2944" h="2896" extrusionOk="0">
                  <a:moveTo>
                    <a:pt x="890" y="1"/>
                  </a:moveTo>
                  <a:cubicBezTo>
                    <a:pt x="830" y="1"/>
                    <a:pt x="770" y="25"/>
                    <a:pt x="722" y="73"/>
                  </a:cubicBezTo>
                  <a:lnTo>
                    <a:pt x="97" y="698"/>
                  </a:lnTo>
                  <a:cubicBezTo>
                    <a:pt x="1" y="794"/>
                    <a:pt x="1" y="939"/>
                    <a:pt x="97" y="1035"/>
                  </a:cubicBezTo>
                  <a:lnTo>
                    <a:pt x="1886" y="2823"/>
                  </a:lnTo>
                  <a:cubicBezTo>
                    <a:pt x="1934" y="2871"/>
                    <a:pt x="1994" y="2895"/>
                    <a:pt x="2054" y="2895"/>
                  </a:cubicBezTo>
                  <a:cubicBezTo>
                    <a:pt x="2114" y="2895"/>
                    <a:pt x="2174" y="2871"/>
                    <a:pt x="2222" y="2823"/>
                  </a:cubicBezTo>
                  <a:lnTo>
                    <a:pt x="2847" y="2198"/>
                  </a:lnTo>
                  <a:cubicBezTo>
                    <a:pt x="2944" y="2102"/>
                    <a:pt x="2944" y="1958"/>
                    <a:pt x="2847" y="1862"/>
                  </a:cubicBezTo>
                  <a:lnTo>
                    <a:pt x="1059" y="73"/>
                  </a:lnTo>
                  <a:cubicBezTo>
                    <a:pt x="1011" y="25"/>
                    <a:pt x="951" y="1"/>
                    <a:pt x="890"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7" name="Google Shape;24187;p82"/>
            <p:cNvSpPr/>
            <p:nvPr/>
          </p:nvSpPr>
          <p:spPr>
            <a:xfrm>
              <a:off x="7164356" y="4015406"/>
              <a:ext cx="66115" cy="65488"/>
            </a:xfrm>
            <a:custGeom>
              <a:avLst/>
              <a:gdLst/>
              <a:ahLst/>
              <a:cxnLst/>
              <a:rect l="l" t="t" r="r" b="b"/>
              <a:pathLst>
                <a:path w="2530" h="2506" extrusionOk="0">
                  <a:moveTo>
                    <a:pt x="405" y="0"/>
                  </a:moveTo>
                  <a:lnTo>
                    <a:pt x="97" y="308"/>
                  </a:lnTo>
                  <a:cubicBezTo>
                    <a:pt x="1" y="404"/>
                    <a:pt x="1" y="549"/>
                    <a:pt x="97" y="645"/>
                  </a:cubicBezTo>
                  <a:lnTo>
                    <a:pt x="1886" y="2433"/>
                  </a:lnTo>
                  <a:cubicBezTo>
                    <a:pt x="1929" y="2481"/>
                    <a:pt x="1989" y="2505"/>
                    <a:pt x="2049" y="2505"/>
                  </a:cubicBezTo>
                  <a:cubicBezTo>
                    <a:pt x="2109" y="2505"/>
                    <a:pt x="2169" y="2481"/>
                    <a:pt x="2213" y="243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8" name="Google Shape;24188;p82"/>
            <p:cNvSpPr/>
            <p:nvPr/>
          </p:nvSpPr>
          <p:spPr>
            <a:xfrm>
              <a:off x="7217379" y="3915580"/>
              <a:ext cx="86211" cy="94835"/>
            </a:xfrm>
            <a:custGeom>
              <a:avLst/>
              <a:gdLst/>
              <a:ahLst/>
              <a:cxnLst/>
              <a:rect l="l" t="t" r="r" b="b"/>
              <a:pathLst>
                <a:path w="3299" h="3629" extrusionOk="0">
                  <a:moveTo>
                    <a:pt x="2981" y="0"/>
                  </a:moveTo>
                  <a:cubicBezTo>
                    <a:pt x="2925" y="0"/>
                    <a:pt x="2867" y="24"/>
                    <a:pt x="2818" y="80"/>
                  </a:cubicBezTo>
                  <a:lnTo>
                    <a:pt x="126" y="3263"/>
                  </a:lnTo>
                  <a:cubicBezTo>
                    <a:pt x="1" y="3407"/>
                    <a:pt x="107" y="3628"/>
                    <a:pt x="289" y="3628"/>
                  </a:cubicBezTo>
                  <a:cubicBezTo>
                    <a:pt x="357" y="3628"/>
                    <a:pt x="414" y="3599"/>
                    <a:pt x="463" y="3551"/>
                  </a:cubicBezTo>
                  <a:lnTo>
                    <a:pt x="3155" y="368"/>
                  </a:lnTo>
                  <a:cubicBezTo>
                    <a:pt x="3299" y="203"/>
                    <a:pt x="3147" y="0"/>
                    <a:pt x="2981" y="0"/>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89" name="Google Shape;24189;p82"/>
            <p:cNvSpPr/>
            <p:nvPr/>
          </p:nvSpPr>
          <p:spPr>
            <a:xfrm>
              <a:off x="7417424" y="3942732"/>
              <a:ext cx="74661" cy="66220"/>
            </a:xfrm>
            <a:custGeom>
              <a:avLst/>
              <a:gdLst/>
              <a:ahLst/>
              <a:cxnLst/>
              <a:rect l="l" t="t" r="r" b="b"/>
              <a:pathLst>
                <a:path w="2857" h="2534" extrusionOk="0">
                  <a:moveTo>
                    <a:pt x="1130" y="1"/>
                  </a:moveTo>
                  <a:cubicBezTo>
                    <a:pt x="863" y="1"/>
                    <a:pt x="616" y="89"/>
                    <a:pt x="433" y="272"/>
                  </a:cubicBezTo>
                  <a:cubicBezTo>
                    <a:pt x="0" y="714"/>
                    <a:pt x="97" y="1502"/>
                    <a:pt x="645" y="2051"/>
                  </a:cubicBezTo>
                  <a:cubicBezTo>
                    <a:pt x="961" y="2367"/>
                    <a:pt x="1358" y="2533"/>
                    <a:pt x="1723" y="2533"/>
                  </a:cubicBezTo>
                  <a:cubicBezTo>
                    <a:pt x="1989" y="2533"/>
                    <a:pt x="2237" y="2445"/>
                    <a:pt x="2424" y="2262"/>
                  </a:cubicBezTo>
                  <a:cubicBezTo>
                    <a:pt x="2856" y="1820"/>
                    <a:pt x="2760" y="1031"/>
                    <a:pt x="2212" y="483"/>
                  </a:cubicBezTo>
                  <a:cubicBezTo>
                    <a:pt x="1895" y="166"/>
                    <a:pt x="1495" y="1"/>
                    <a:pt x="1130"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0" name="Google Shape;24190;p82"/>
            <p:cNvSpPr/>
            <p:nvPr/>
          </p:nvSpPr>
          <p:spPr>
            <a:xfrm>
              <a:off x="7402084" y="3944666"/>
              <a:ext cx="84460" cy="84094"/>
            </a:xfrm>
            <a:custGeom>
              <a:avLst/>
              <a:gdLst/>
              <a:ahLst/>
              <a:cxnLst/>
              <a:rect l="l" t="t" r="r" b="b"/>
              <a:pathLst>
                <a:path w="3232" h="3218" extrusionOk="0">
                  <a:moveTo>
                    <a:pt x="958" y="0"/>
                  </a:moveTo>
                  <a:cubicBezTo>
                    <a:pt x="897" y="0"/>
                    <a:pt x="837" y="25"/>
                    <a:pt x="789" y="73"/>
                  </a:cubicBezTo>
                  <a:lnTo>
                    <a:pt x="1" y="861"/>
                  </a:lnTo>
                  <a:lnTo>
                    <a:pt x="2347" y="3217"/>
                  </a:lnTo>
                  <a:lnTo>
                    <a:pt x="3136" y="2419"/>
                  </a:lnTo>
                  <a:cubicBezTo>
                    <a:pt x="3232" y="2332"/>
                    <a:pt x="3232" y="2179"/>
                    <a:pt x="3145" y="2092"/>
                  </a:cubicBezTo>
                  <a:lnTo>
                    <a:pt x="1126" y="73"/>
                  </a:lnTo>
                  <a:cubicBezTo>
                    <a:pt x="1078" y="25"/>
                    <a:pt x="1018" y="0"/>
                    <a:pt x="958" y="0"/>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1" name="Google Shape;24191;p82"/>
            <p:cNvSpPr/>
            <p:nvPr/>
          </p:nvSpPr>
          <p:spPr>
            <a:xfrm>
              <a:off x="7402084" y="3952087"/>
              <a:ext cx="76438" cy="76673"/>
            </a:xfrm>
            <a:custGeom>
              <a:avLst/>
              <a:gdLst/>
              <a:ahLst/>
              <a:cxnLst/>
              <a:rect l="l" t="t" r="r" b="b"/>
              <a:pathLst>
                <a:path w="2925" h="2934" extrusionOk="0">
                  <a:moveTo>
                    <a:pt x="578" y="0"/>
                  </a:moveTo>
                  <a:lnTo>
                    <a:pt x="1" y="577"/>
                  </a:lnTo>
                  <a:lnTo>
                    <a:pt x="2347" y="2933"/>
                  </a:lnTo>
                  <a:lnTo>
                    <a:pt x="2924" y="2346"/>
                  </a:lnTo>
                  <a:lnTo>
                    <a:pt x="578"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2" name="Google Shape;24192;p82"/>
            <p:cNvSpPr/>
            <p:nvPr/>
          </p:nvSpPr>
          <p:spPr>
            <a:xfrm>
              <a:off x="7280202" y="3962279"/>
              <a:ext cx="189016" cy="188102"/>
            </a:xfrm>
            <a:custGeom>
              <a:avLst/>
              <a:gdLst/>
              <a:ahLst/>
              <a:cxnLst/>
              <a:rect l="l" t="t" r="r" b="b"/>
              <a:pathLst>
                <a:path w="7233" h="7198" extrusionOk="0">
                  <a:moveTo>
                    <a:pt x="4806" y="1"/>
                  </a:moveTo>
                  <a:cubicBezTo>
                    <a:pt x="4742" y="1"/>
                    <a:pt x="4680" y="27"/>
                    <a:pt x="4636" y="81"/>
                  </a:cubicBezTo>
                  <a:lnTo>
                    <a:pt x="1" y="5707"/>
                  </a:lnTo>
                  <a:lnTo>
                    <a:pt x="1501" y="7197"/>
                  </a:lnTo>
                  <a:lnTo>
                    <a:pt x="7117" y="2562"/>
                  </a:lnTo>
                  <a:cubicBezTo>
                    <a:pt x="7223" y="2476"/>
                    <a:pt x="7232" y="2322"/>
                    <a:pt x="7136" y="2226"/>
                  </a:cubicBezTo>
                  <a:lnTo>
                    <a:pt x="4982" y="72"/>
                  </a:lnTo>
                  <a:cubicBezTo>
                    <a:pt x="4930" y="25"/>
                    <a:pt x="4867" y="1"/>
                    <a:pt x="4806" y="1"/>
                  </a:cubicBezTo>
                  <a:close/>
                </a:path>
              </a:pathLst>
            </a:custGeom>
            <a:solidFill>
              <a:srgbClr val="A9BA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3" name="Google Shape;24193;p82"/>
            <p:cNvSpPr/>
            <p:nvPr/>
          </p:nvSpPr>
          <p:spPr>
            <a:xfrm>
              <a:off x="7280202" y="4015406"/>
              <a:ext cx="188755" cy="134974"/>
            </a:xfrm>
            <a:custGeom>
              <a:avLst/>
              <a:gdLst/>
              <a:ahLst/>
              <a:cxnLst/>
              <a:rect l="l" t="t" r="r" b="b"/>
              <a:pathLst>
                <a:path w="7223" h="5165" extrusionOk="0">
                  <a:moveTo>
                    <a:pt x="6944" y="0"/>
                  </a:moveTo>
                  <a:lnTo>
                    <a:pt x="1809" y="4231"/>
                  </a:lnTo>
                  <a:lnTo>
                    <a:pt x="568" y="2991"/>
                  </a:lnTo>
                  <a:lnTo>
                    <a:pt x="1" y="3674"/>
                  </a:lnTo>
                  <a:lnTo>
                    <a:pt x="1501" y="5164"/>
                  </a:lnTo>
                  <a:lnTo>
                    <a:pt x="7117" y="529"/>
                  </a:lnTo>
                  <a:cubicBezTo>
                    <a:pt x="7223" y="443"/>
                    <a:pt x="7223" y="289"/>
                    <a:pt x="7126" y="193"/>
                  </a:cubicBezTo>
                  <a:lnTo>
                    <a:pt x="6944" y="0"/>
                  </a:ln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4" name="Google Shape;24194;p82"/>
            <p:cNvSpPr/>
            <p:nvPr/>
          </p:nvSpPr>
          <p:spPr>
            <a:xfrm>
              <a:off x="7256839" y="4097698"/>
              <a:ext cx="76673" cy="75471"/>
            </a:xfrm>
            <a:custGeom>
              <a:avLst/>
              <a:gdLst/>
              <a:ahLst/>
              <a:cxnLst/>
              <a:rect l="l" t="t" r="r" b="b"/>
              <a:pathLst>
                <a:path w="2934" h="2888" extrusionOk="0">
                  <a:moveTo>
                    <a:pt x="885" y="1"/>
                  </a:moveTo>
                  <a:cubicBezTo>
                    <a:pt x="825" y="1"/>
                    <a:pt x="765" y="25"/>
                    <a:pt x="722" y="73"/>
                  </a:cubicBezTo>
                  <a:lnTo>
                    <a:pt x="87" y="698"/>
                  </a:lnTo>
                  <a:cubicBezTo>
                    <a:pt x="1" y="784"/>
                    <a:pt x="1" y="938"/>
                    <a:pt x="87" y="1025"/>
                  </a:cubicBezTo>
                  <a:lnTo>
                    <a:pt x="1885" y="2823"/>
                  </a:lnTo>
                  <a:cubicBezTo>
                    <a:pt x="1929" y="2866"/>
                    <a:pt x="1989" y="2888"/>
                    <a:pt x="2049" y="2888"/>
                  </a:cubicBezTo>
                  <a:cubicBezTo>
                    <a:pt x="2109" y="2888"/>
                    <a:pt x="2169" y="2866"/>
                    <a:pt x="2212" y="2823"/>
                  </a:cubicBezTo>
                  <a:lnTo>
                    <a:pt x="2847" y="2188"/>
                  </a:lnTo>
                  <a:cubicBezTo>
                    <a:pt x="2934" y="2102"/>
                    <a:pt x="2934" y="1948"/>
                    <a:pt x="2847" y="1861"/>
                  </a:cubicBezTo>
                  <a:lnTo>
                    <a:pt x="1049" y="73"/>
                  </a:lnTo>
                  <a:cubicBezTo>
                    <a:pt x="1006" y="25"/>
                    <a:pt x="945" y="1"/>
                    <a:pt x="885" y="1"/>
                  </a:cubicBezTo>
                  <a:close/>
                </a:path>
              </a:pathLst>
            </a:custGeom>
            <a:solidFill>
              <a:srgbClr val="AABB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5" name="Google Shape;24195;p82"/>
            <p:cNvSpPr/>
            <p:nvPr/>
          </p:nvSpPr>
          <p:spPr>
            <a:xfrm>
              <a:off x="7256839" y="4107628"/>
              <a:ext cx="66115" cy="65540"/>
            </a:xfrm>
            <a:custGeom>
              <a:avLst/>
              <a:gdLst/>
              <a:ahLst/>
              <a:cxnLst/>
              <a:rect l="l" t="t" r="r" b="b"/>
              <a:pathLst>
                <a:path w="2530" h="2508" extrusionOk="0">
                  <a:moveTo>
                    <a:pt x="405" y="0"/>
                  </a:moveTo>
                  <a:lnTo>
                    <a:pt x="97" y="318"/>
                  </a:lnTo>
                  <a:cubicBezTo>
                    <a:pt x="1" y="404"/>
                    <a:pt x="1" y="558"/>
                    <a:pt x="97" y="645"/>
                  </a:cubicBezTo>
                  <a:lnTo>
                    <a:pt x="1885" y="2443"/>
                  </a:lnTo>
                  <a:cubicBezTo>
                    <a:pt x="1929" y="2486"/>
                    <a:pt x="1989" y="2508"/>
                    <a:pt x="2049" y="2508"/>
                  </a:cubicBezTo>
                  <a:cubicBezTo>
                    <a:pt x="2109" y="2508"/>
                    <a:pt x="2169" y="2486"/>
                    <a:pt x="2212" y="2443"/>
                  </a:cubicBezTo>
                  <a:lnTo>
                    <a:pt x="2530" y="2126"/>
                  </a:lnTo>
                  <a:lnTo>
                    <a:pt x="405" y="0"/>
                  </a:lnTo>
                  <a:close/>
                </a:path>
              </a:pathLst>
            </a:custGeom>
            <a:solidFill>
              <a:srgbClr val="7E8D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6" name="Google Shape;24196;p82"/>
            <p:cNvSpPr/>
            <p:nvPr/>
          </p:nvSpPr>
          <p:spPr>
            <a:xfrm>
              <a:off x="7309862" y="4008011"/>
              <a:ext cx="86002" cy="94626"/>
            </a:xfrm>
            <a:custGeom>
              <a:avLst/>
              <a:gdLst/>
              <a:ahLst/>
              <a:cxnLst/>
              <a:rect l="l" t="t" r="r" b="b"/>
              <a:pathLst>
                <a:path w="3291" h="3621" extrusionOk="0">
                  <a:moveTo>
                    <a:pt x="2979" y="1"/>
                  </a:moveTo>
                  <a:cubicBezTo>
                    <a:pt x="2923" y="1"/>
                    <a:pt x="2865" y="24"/>
                    <a:pt x="2818" y="81"/>
                  </a:cubicBezTo>
                  <a:lnTo>
                    <a:pt x="126" y="3264"/>
                  </a:lnTo>
                  <a:cubicBezTo>
                    <a:pt x="1" y="3409"/>
                    <a:pt x="106" y="3620"/>
                    <a:pt x="289" y="3620"/>
                  </a:cubicBezTo>
                  <a:cubicBezTo>
                    <a:pt x="356" y="3620"/>
                    <a:pt x="414" y="3591"/>
                    <a:pt x="453" y="3543"/>
                  </a:cubicBezTo>
                  <a:lnTo>
                    <a:pt x="3155" y="360"/>
                  </a:lnTo>
                  <a:cubicBezTo>
                    <a:pt x="3290" y="196"/>
                    <a:pt x="3140" y="1"/>
                    <a:pt x="297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197" name="Google Shape;24197;p82"/>
          <p:cNvGrpSpPr/>
          <p:nvPr/>
        </p:nvGrpSpPr>
        <p:grpSpPr>
          <a:xfrm>
            <a:off x="8893867" y="5101958"/>
            <a:ext cx="517215" cy="414461"/>
            <a:chOff x="6670400" y="3826468"/>
            <a:chExt cx="387911" cy="310846"/>
          </a:xfrm>
        </p:grpSpPr>
        <p:sp>
          <p:nvSpPr>
            <p:cNvPr id="24198" name="Google Shape;24198;p82"/>
            <p:cNvSpPr/>
            <p:nvPr/>
          </p:nvSpPr>
          <p:spPr>
            <a:xfrm>
              <a:off x="6732648" y="3971687"/>
              <a:ext cx="263625" cy="165628"/>
            </a:xfrm>
            <a:custGeom>
              <a:avLst/>
              <a:gdLst/>
              <a:ahLst/>
              <a:cxnLst/>
              <a:rect l="l" t="t" r="r" b="b"/>
              <a:pathLst>
                <a:path w="10088" h="6338" extrusionOk="0">
                  <a:moveTo>
                    <a:pt x="1" y="0"/>
                  </a:moveTo>
                  <a:lnTo>
                    <a:pt x="1" y="4856"/>
                  </a:lnTo>
                  <a:cubicBezTo>
                    <a:pt x="1" y="5202"/>
                    <a:pt x="414" y="5520"/>
                    <a:pt x="1097" y="5779"/>
                  </a:cubicBezTo>
                  <a:cubicBezTo>
                    <a:pt x="1232" y="5828"/>
                    <a:pt x="1366" y="5866"/>
                    <a:pt x="1520" y="5914"/>
                  </a:cubicBezTo>
                  <a:cubicBezTo>
                    <a:pt x="1655" y="5953"/>
                    <a:pt x="1799" y="5991"/>
                    <a:pt x="1943" y="6020"/>
                  </a:cubicBezTo>
                  <a:cubicBezTo>
                    <a:pt x="2039" y="6049"/>
                    <a:pt x="2145" y="6068"/>
                    <a:pt x="2260" y="6087"/>
                  </a:cubicBezTo>
                  <a:cubicBezTo>
                    <a:pt x="2914" y="6212"/>
                    <a:pt x="3578" y="6289"/>
                    <a:pt x="4251" y="6318"/>
                  </a:cubicBezTo>
                  <a:cubicBezTo>
                    <a:pt x="4443" y="6328"/>
                    <a:pt x="4636" y="6337"/>
                    <a:pt x="4828" y="6337"/>
                  </a:cubicBezTo>
                  <a:lnTo>
                    <a:pt x="5261" y="6337"/>
                  </a:lnTo>
                  <a:cubicBezTo>
                    <a:pt x="6232" y="6328"/>
                    <a:pt x="7193" y="6222"/>
                    <a:pt x="8145" y="6020"/>
                  </a:cubicBezTo>
                  <a:cubicBezTo>
                    <a:pt x="8290" y="5991"/>
                    <a:pt x="8434" y="5953"/>
                    <a:pt x="8569" y="5914"/>
                  </a:cubicBezTo>
                  <a:cubicBezTo>
                    <a:pt x="9511" y="5645"/>
                    <a:pt x="10088" y="5270"/>
                    <a:pt x="10088" y="4847"/>
                  </a:cubicBezTo>
                  <a:lnTo>
                    <a:pt x="10088" y="0"/>
                  </a:lnTo>
                  <a:close/>
                </a:path>
              </a:pathLst>
            </a:custGeom>
            <a:solidFill>
              <a:srgbClr val="BA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199" name="Google Shape;24199;p82"/>
            <p:cNvSpPr/>
            <p:nvPr/>
          </p:nvSpPr>
          <p:spPr>
            <a:xfrm>
              <a:off x="6980175" y="3971687"/>
              <a:ext cx="16098" cy="145271"/>
            </a:xfrm>
            <a:custGeom>
              <a:avLst/>
              <a:gdLst/>
              <a:ahLst/>
              <a:cxnLst/>
              <a:rect l="l" t="t" r="r" b="b"/>
              <a:pathLst>
                <a:path w="616" h="5559" extrusionOk="0">
                  <a:moveTo>
                    <a:pt x="0" y="0"/>
                  </a:moveTo>
                  <a:lnTo>
                    <a:pt x="0" y="5558"/>
                  </a:lnTo>
                  <a:cubicBezTo>
                    <a:pt x="395" y="5347"/>
                    <a:pt x="616" y="5106"/>
                    <a:pt x="616" y="4847"/>
                  </a:cubicBezTo>
                  <a:lnTo>
                    <a:pt x="616"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0" name="Google Shape;24200;p82"/>
            <p:cNvSpPr/>
            <p:nvPr/>
          </p:nvSpPr>
          <p:spPr>
            <a:xfrm>
              <a:off x="6858789" y="3989823"/>
              <a:ext cx="11342" cy="147492"/>
            </a:xfrm>
            <a:custGeom>
              <a:avLst/>
              <a:gdLst/>
              <a:ahLst/>
              <a:cxnLst/>
              <a:rect l="l" t="t" r="r" b="b"/>
              <a:pathLst>
                <a:path w="434" h="5644" extrusionOk="0">
                  <a:moveTo>
                    <a:pt x="214" y="1"/>
                  </a:moveTo>
                  <a:cubicBezTo>
                    <a:pt x="107" y="1"/>
                    <a:pt x="1" y="71"/>
                    <a:pt x="1" y="210"/>
                  </a:cubicBezTo>
                  <a:lnTo>
                    <a:pt x="1" y="5643"/>
                  </a:lnTo>
                  <a:lnTo>
                    <a:pt x="434" y="5643"/>
                  </a:lnTo>
                  <a:lnTo>
                    <a:pt x="434" y="210"/>
                  </a:lnTo>
                  <a:cubicBezTo>
                    <a:pt x="429" y="71"/>
                    <a:pt x="321" y="1"/>
                    <a:pt x="21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1" name="Google Shape;24201;p82"/>
            <p:cNvSpPr/>
            <p:nvPr/>
          </p:nvSpPr>
          <p:spPr>
            <a:xfrm>
              <a:off x="6772108" y="3989770"/>
              <a:ext cx="11342" cy="72910"/>
            </a:xfrm>
            <a:custGeom>
              <a:avLst/>
              <a:gdLst/>
              <a:ahLst/>
              <a:cxnLst/>
              <a:rect l="l" t="t" r="r" b="b"/>
              <a:pathLst>
                <a:path w="434" h="2790" extrusionOk="0">
                  <a:moveTo>
                    <a:pt x="222" y="1"/>
                  </a:moveTo>
                  <a:cubicBezTo>
                    <a:pt x="97" y="1"/>
                    <a:pt x="0" y="97"/>
                    <a:pt x="0" y="212"/>
                  </a:cubicBezTo>
                  <a:lnTo>
                    <a:pt x="0" y="2568"/>
                  </a:lnTo>
                  <a:cubicBezTo>
                    <a:pt x="0" y="2693"/>
                    <a:pt x="97" y="2789"/>
                    <a:pt x="222" y="2789"/>
                  </a:cubicBezTo>
                  <a:cubicBezTo>
                    <a:pt x="337" y="2789"/>
                    <a:pt x="433" y="2683"/>
                    <a:pt x="433" y="2568"/>
                  </a:cubicBezTo>
                  <a:lnTo>
                    <a:pt x="433" y="212"/>
                  </a:ln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2" name="Google Shape;24202;p82"/>
            <p:cNvSpPr/>
            <p:nvPr/>
          </p:nvSpPr>
          <p:spPr>
            <a:xfrm>
              <a:off x="6772108" y="4074701"/>
              <a:ext cx="11342" cy="54303"/>
            </a:xfrm>
            <a:custGeom>
              <a:avLst/>
              <a:gdLst/>
              <a:ahLst/>
              <a:cxnLst/>
              <a:rect l="l" t="t" r="r" b="b"/>
              <a:pathLst>
                <a:path w="434" h="2078" extrusionOk="0">
                  <a:moveTo>
                    <a:pt x="222" y="1"/>
                  </a:moveTo>
                  <a:cubicBezTo>
                    <a:pt x="97" y="1"/>
                    <a:pt x="10" y="97"/>
                    <a:pt x="0" y="212"/>
                  </a:cubicBezTo>
                  <a:lnTo>
                    <a:pt x="0" y="1972"/>
                  </a:lnTo>
                  <a:cubicBezTo>
                    <a:pt x="135" y="2011"/>
                    <a:pt x="279" y="2049"/>
                    <a:pt x="423" y="2078"/>
                  </a:cubicBezTo>
                  <a:cubicBezTo>
                    <a:pt x="433" y="2059"/>
                    <a:pt x="433" y="2049"/>
                    <a:pt x="433" y="2030"/>
                  </a:cubicBezTo>
                  <a:cubicBezTo>
                    <a:pt x="433" y="1414"/>
                    <a:pt x="433" y="818"/>
                    <a:pt x="433" y="212"/>
                  </a:cubicBezTo>
                  <a:cubicBezTo>
                    <a:pt x="433" y="97"/>
                    <a:pt x="337" y="1"/>
                    <a:pt x="222"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3" name="Google Shape;24203;p82"/>
            <p:cNvSpPr/>
            <p:nvPr/>
          </p:nvSpPr>
          <p:spPr>
            <a:xfrm>
              <a:off x="6945235" y="3989823"/>
              <a:ext cx="11342" cy="139182"/>
            </a:xfrm>
            <a:custGeom>
              <a:avLst/>
              <a:gdLst/>
              <a:ahLst/>
              <a:cxnLst/>
              <a:rect l="l" t="t" r="r" b="b"/>
              <a:pathLst>
                <a:path w="434" h="5326" extrusionOk="0">
                  <a:moveTo>
                    <a:pt x="217" y="1"/>
                  </a:moveTo>
                  <a:cubicBezTo>
                    <a:pt x="109" y="1"/>
                    <a:pt x="1" y="71"/>
                    <a:pt x="1" y="210"/>
                  </a:cubicBezTo>
                  <a:lnTo>
                    <a:pt x="1" y="5278"/>
                  </a:lnTo>
                  <a:cubicBezTo>
                    <a:pt x="1" y="5297"/>
                    <a:pt x="10" y="5307"/>
                    <a:pt x="10" y="5326"/>
                  </a:cubicBezTo>
                  <a:cubicBezTo>
                    <a:pt x="155" y="5297"/>
                    <a:pt x="299" y="5259"/>
                    <a:pt x="434" y="5220"/>
                  </a:cubicBezTo>
                  <a:lnTo>
                    <a:pt x="434" y="210"/>
                  </a:lnTo>
                  <a:cubicBezTo>
                    <a:pt x="434" y="71"/>
                    <a:pt x="325" y="1"/>
                    <a:pt x="217"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4" name="Google Shape;24204;p82"/>
            <p:cNvSpPr/>
            <p:nvPr/>
          </p:nvSpPr>
          <p:spPr>
            <a:xfrm>
              <a:off x="6732412" y="3961887"/>
              <a:ext cx="263860" cy="63084"/>
            </a:xfrm>
            <a:custGeom>
              <a:avLst/>
              <a:gdLst/>
              <a:ahLst/>
              <a:cxnLst/>
              <a:rect l="l" t="t" r="r" b="b"/>
              <a:pathLst>
                <a:path w="10097" h="2414" extrusionOk="0">
                  <a:moveTo>
                    <a:pt x="0" y="0"/>
                  </a:moveTo>
                  <a:lnTo>
                    <a:pt x="0" y="933"/>
                  </a:lnTo>
                  <a:cubicBezTo>
                    <a:pt x="0" y="1673"/>
                    <a:pt x="1846" y="2279"/>
                    <a:pt x="4250" y="2395"/>
                  </a:cubicBezTo>
                  <a:cubicBezTo>
                    <a:pt x="4510" y="2404"/>
                    <a:pt x="4779" y="2414"/>
                    <a:pt x="5048" y="2414"/>
                  </a:cubicBezTo>
                  <a:cubicBezTo>
                    <a:pt x="7837" y="2414"/>
                    <a:pt x="10097" y="1750"/>
                    <a:pt x="10097" y="933"/>
                  </a:cubicBezTo>
                  <a:lnTo>
                    <a:pt x="10097"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5" name="Google Shape;24205;p82"/>
            <p:cNvSpPr/>
            <p:nvPr/>
          </p:nvSpPr>
          <p:spPr>
            <a:xfrm>
              <a:off x="6980175" y="3961887"/>
              <a:ext cx="16098" cy="42727"/>
            </a:xfrm>
            <a:custGeom>
              <a:avLst/>
              <a:gdLst/>
              <a:ahLst/>
              <a:cxnLst/>
              <a:rect l="l" t="t" r="r" b="b"/>
              <a:pathLst>
                <a:path w="616" h="1635" extrusionOk="0">
                  <a:moveTo>
                    <a:pt x="0" y="0"/>
                  </a:moveTo>
                  <a:lnTo>
                    <a:pt x="0" y="1635"/>
                  </a:lnTo>
                  <a:cubicBezTo>
                    <a:pt x="395" y="1423"/>
                    <a:pt x="616" y="1183"/>
                    <a:pt x="616" y="933"/>
                  </a:cubicBezTo>
                  <a:lnTo>
                    <a:pt x="616" y="0"/>
                  </a:lnTo>
                  <a:close/>
                </a:path>
              </a:pathLst>
            </a:custGeom>
            <a:solidFill>
              <a:srgbClr val="B0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6" name="Google Shape;24206;p82"/>
            <p:cNvSpPr/>
            <p:nvPr/>
          </p:nvSpPr>
          <p:spPr>
            <a:xfrm>
              <a:off x="6732412" y="3922924"/>
              <a:ext cx="263860" cy="77692"/>
            </a:xfrm>
            <a:custGeom>
              <a:avLst/>
              <a:gdLst/>
              <a:ahLst/>
              <a:cxnLst/>
              <a:rect l="l" t="t" r="r" b="b"/>
              <a:pathLst>
                <a:path w="10097" h="2973" extrusionOk="0">
                  <a:moveTo>
                    <a:pt x="5048" y="1"/>
                  </a:moveTo>
                  <a:cubicBezTo>
                    <a:pt x="2260" y="1"/>
                    <a:pt x="0" y="664"/>
                    <a:pt x="0" y="1482"/>
                  </a:cubicBezTo>
                  <a:cubicBezTo>
                    <a:pt x="0" y="2309"/>
                    <a:pt x="2260" y="2972"/>
                    <a:pt x="5048" y="2972"/>
                  </a:cubicBezTo>
                  <a:cubicBezTo>
                    <a:pt x="7837" y="2972"/>
                    <a:pt x="10097" y="2309"/>
                    <a:pt x="10097" y="1482"/>
                  </a:cubicBezTo>
                  <a:cubicBezTo>
                    <a:pt x="10097" y="664"/>
                    <a:pt x="7837" y="1"/>
                    <a:pt x="5048"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7" name="Google Shape;24207;p82"/>
            <p:cNvSpPr/>
            <p:nvPr/>
          </p:nvSpPr>
          <p:spPr>
            <a:xfrm>
              <a:off x="6843475" y="3922924"/>
              <a:ext cx="152797" cy="77692"/>
            </a:xfrm>
            <a:custGeom>
              <a:avLst/>
              <a:gdLst/>
              <a:ahLst/>
              <a:cxnLst/>
              <a:rect l="l" t="t" r="r" b="b"/>
              <a:pathLst>
                <a:path w="5847" h="2973" extrusionOk="0">
                  <a:moveTo>
                    <a:pt x="798" y="1"/>
                  </a:moveTo>
                  <a:cubicBezTo>
                    <a:pt x="529" y="1"/>
                    <a:pt x="260" y="10"/>
                    <a:pt x="0" y="20"/>
                  </a:cubicBezTo>
                  <a:cubicBezTo>
                    <a:pt x="2404" y="135"/>
                    <a:pt x="4251" y="741"/>
                    <a:pt x="4251" y="1491"/>
                  </a:cubicBezTo>
                  <a:cubicBezTo>
                    <a:pt x="4251" y="2232"/>
                    <a:pt x="2414" y="2837"/>
                    <a:pt x="0" y="2953"/>
                  </a:cubicBezTo>
                  <a:cubicBezTo>
                    <a:pt x="260" y="2962"/>
                    <a:pt x="529" y="2972"/>
                    <a:pt x="798" y="2972"/>
                  </a:cubicBezTo>
                  <a:cubicBezTo>
                    <a:pt x="3587" y="2972"/>
                    <a:pt x="5847" y="2309"/>
                    <a:pt x="5847" y="1491"/>
                  </a:cubicBezTo>
                  <a:cubicBezTo>
                    <a:pt x="5847" y="664"/>
                    <a:pt x="3587" y="1"/>
                    <a:pt x="798" y="1"/>
                  </a:cubicBezTo>
                  <a:close/>
                </a:path>
              </a:pathLst>
            </a:custGeom>
            <a:solidFill>
              <a:srgbClr val="CAD5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8" name="Google Shape;24208;p82"/>
            <p:cNvSpPr/>
            <p:nvPr/>
          </p:nvSpPr>
          <p:spPr>
            <a:xfrm>
              <a:off x="6884190" y="3826678"/>
              <a:ext cx="131708" cy="127448"/>
            </a:xfrm>
            <a:custGeom>
              <a:avLst/>
              <a:gdLst/>
              <a:ahLst/>
              <a:cxnLst/>
              <a:rect l="l" t="t" r="r" b="b"/>
              <a:pathLst>
                <a:path w="5040" h="4877" extrusionOk="0">
                  <a:moveTo>
                    <a:pt x="4729" y="1"/>
                  </a:moveTo>
                  <a:cubicBezTo>
                    <a:pt x="4678" y="1"/>
                    <a:pt x="4625" y="21"/>
                    <a:pt x="4577" y="68"/>
                  </a:cubicBezTo>
                  <a:lnTo>
                    <a:pt x="135" y="4511"/>
                  </a:lnTo>
                  <a:cubicBezTo>
                    <a:pt x="0" y="4645"/>
                    <a:pt x="96" y="4866"/>
                    <a:pt x="279" y="4876"/>
                  </a:cubicBezTo>
                  <a:cubicBezTo>
                    <a:pt x="337" y="4876"/>
                    <a:pt x="394" y="4857"/>
                    <a:pt x="433" y="4818"/>
                  </a:cubicBezTo>
                  <a:lnTo>
                    <a:pt x="4885" y="366"/>
                  </a:lnTo>
                  <a:cubicBezTo>
                    <a:pt x="5040" y="212"/>
                    <a:pt x="4896" y="1"/>
                    <a:pt x="4729"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09" name="Google Shape;24209;p82"/>
            <p:cNvSpPr/>
            <p:nvPr/>
          </p:nvSpPr>
          <p:spPr>
            <a:xfrm>
              <a:off x="6878153" y="3942026"/>
              <a:ext cx="19861" cy="19887"/>
            </a:xfrm>
            <a:custGeom>
              <a:avLst/>
              <a:gdLst/>
              <a:ahLst/>
              <a:cxnLst/>
              <a:rect l="l" t="t" r="r" b="b"/>
              <a:pathLst>
                <a:path w="760" h="761" extrusionOk="0">
                  <a:moveTo>
                    <a:pt x="385" y="1"/>
                  </a:moveTo>
                  <a:cubicBezTo>
                    <a:pt x="173" y="1"/>
                    <a:pt x="0" y="174"/>
                    <a:pt x="0" y="376"/>
                  </a:cubicBezTo>
                  <a:cubicBezTo>
                    <a:pt x="0" y="587"/>
                    <a:pt x="173" y="760"/>
                    <a:pt x="385" y="760"/>
                  </a:cubicBezTo>
                  <a:cubicBezTo>
                    <a:pt x="587" y="760"/>
                    <a:pt x="760" y="587"/>
                    <a:pt x="760" y="376"/>
                  </a:cubicBezTo>
                  <a:cubicBezTo>
                    <a:pt x="760" y="174"/>
                    <a:pt x="587" y="1"/>
                    <a:pt x="38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0" name="Google Shape;24210;p82"/>
            <p:cNvSpPr/>
            <p:nvPr/>
          </p:nvSpPr>
          <p:spPr>
            <a:xfrm>
              <a:off x="6712996" y="3826468"/>
              <a:ext cx="131499" cy="127657"/>
            </a:xfrm>
            <a:custGeom>
              <a:avLst/>
              <a:gdLst/>
              <a:ahLst/>
              <a:cxnLst/>
              <a:rect l="l" t="t" r="r" b="b"/>
              <a:pathLst>
                <a:path w="5032" h="4885" extrusionOk="0">
                  <a:moveTo>
                    <a:pt x="307" y="1"/>
                  </a:moveTo>
                  <a:cubicBezTo>
                    <a:pt x="142" y="1"/>
                    <a:pt x="1" y="219"/>
                    <a:pt x="156" y="374"/>
                  </a:cubicBezTo>
                  <a:lnTo>
                    <a:pt x="4599" y="4817"/>
                  </a:lnTo>
                  <a:cubicBezTo>
                    <a:pt x="4638" y="4855"/>
                    <a:pt x="4695" y="4884"/>
                    <a:pt x="4753" y="4884"/>
                  </a:cubicBezTo>
                  <a:lnTo>
                    <a:pt x="4753" y="4874"/>
                  </a:lnTo>
                  <a:cubicBezTo>
                    <a:pt x="4936" y="4874"/>
                    <a:pt x="5032" y="4653"/>
                    <a:pt x="4907" y="4519"/>
                  </a:cubicBezTo>
                  <a:lnTo>
                    <a:pt x="455" y="66"/>
                  </a:lnTo>
                  <a:cubicBezTo>
                    <a:pt x="408" y="20"/>
                    <a:pt x="357" y="1"/>
                    <a:pt x="307" y="1"/>
                  </a:cubicBezTo>
                  <a:close/>
                </a:path>
              </a:pathLst>
            </a:custGeom>
            <a:solidFill>
              <a:srgbClr val="6E809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1" name="Google Shape;24211;p82"/>
            <p:cNvSpPr/>
            <p:nvPr/>
          </p:nvSpPr>
          <p:spPr>
            <a:xfrm>
              <a:off x="6830906" y="3942026"/>
              <a:ext cx="19626" cy="19887"/>
            </a:xfrm>
            <a:custGeom>
              <a:avLst/>
              <a:gdLst/>
              <a:ahLst/>
              <a:cxnLst/>
              <a:rect l="l" t="t" r="r" b="b"/>
              <a:pathLst>
                <a:path w="751" h="761" extrusionOk="0">
                  <a:moveTo>
                    <a:pt x="376" y="1"/>
                  </a:moveTo>
                  <a:cubicBezTo>
                    <a:pt x="164" y="1"/>
                    <a:pt x="1" y="174"/>
                    <a:pt x="1" y="376"/>
                  </a:cubicBezTo>
                  <a:cubicBezTo>
                    <a:pt x="1" y="587"/>
                    <a:pt x="164" y="760"/>
                    <a:pt x="376" y="760"/>
                  </a:cubicBezTo>
                  <a:cubicBezTo>
                    <a:pt x="587" y="760"/>
                    <a:pt x="751" y="587"/>
                    <a:pt x="751" y="376"/>
                  </a:cubicBezTo>
                  <a:cubicBezTo>
                    <a:pt x="751" y="174"/>
                    <a:pt x="587" y="1"/>
                    <a:pt x="37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2" name="Google Shape;24212;p82"/>
            <p:cNvSpPr/>
            <p:nvPr/>
          </p:nvSpPr>
          <p:spPr>
            <a:xfrm>
              <a:off x="6706933" y="3869822"/>
              <a:ext cx="45601" cy="58903"/>
            </a:xfrm>
            <a:custGeom>
              <a:avLst/>
              <a:gdLst/>
              <a:ahLst/>
              <a:cxnLst/>
              <a:rect l="l" t="t" r="r" b="b"/>
              <a:pathLst>
                <a:path w="1745" h="2254" extrusionOk="0">
                  <a:moveTo>
                    <a:pt x="303" y="0"/>
                  </a:moveTo>
                  <a:cubicBezTo>
                    <a:pt x="151" y="0"/>
                    <a:pt x="1" y="168"/>
                    <a:pt x="110" y="331"/>
                  </a:cubicBezTo>
                  <a:lnTo>
                    <a:pt x="1292" y="2148"/>
                  </a:lnTo>
                  <a:cubicBezTo>
                    <a:pt x="1331" y="2215"/>
                    <a:pt x="1398" y="2254"/>
                    <a:pt x="1465" y="2254"/>
                  </a:cubicBezTo>
                  <a:lnTo>
                    <a:pt x="1465" y="2244"/>
                  </a:lnTo>
                  <a:cubicBezTo>
                    <a:pt x="1639" y="2244"/>
                    <a:pt x="1744" y="2062"/>
                    <a:pt x="1648" y="1917"/>
                  </a:cubicBezTo>
                  <a:lnTo>
                    <a:pt x="475" y="100"/>
                  </a:lnTo>
                  <a:cubicBezTo>
                    <a:pt x="430" y="29"/>
                    <a:pt x="366" y="0"/>
                    <a:pt x="303"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3" name="Google Shape;24213;p82"/>
            <p:cNvSpPr/>
            <p:nvPr/>
          </p:nvSpPr>
          <p:spPr>
            <a:xfrm>
              <a:off x="6670400" y="3912653"/>
              <a:ext cx="65201" cy="31673"/>
            </a:xfrm>
            <a:custGeom>
              <a:avLst/>
              <a:gdLst/>
              <a:ahLst/>
              <a:cxnLst/>
              <a:rect l="l" t="t" r="r" b="b"/>
              <a:pathLst>
                <a:path w="2495" h="1212" extrusionOk="0">
                  <a:moveTo>
                    <a:pt x="312" y="1"/>
                  </a:moveTo>
                  <a:cubicBezTo>
                    <a:pt x="100" y="1"/>
                    <a:pt x="0" y="319"/>
                    <a:pt x="238" y="413"/>
                  </a:cubicBezTo>
                  <a:lnTo>
                    <a:pt x="2123" y="1201"/>
                  </a:lnTo>
                  <a:cubicBezTo>
                    <a:pt x="2142" y="1211"/>
                    <a:pt x="2171" y="1211"/>
                    <a:pt x="2200" y="1211"/>
                  </a:cubicBezTo>
                  <a:cubicBezTo>
                    <a:pt x="2203" y="1211"/>
                    <a:pt x="2207" y="1211"/>
                    <a:pt x="2210" y="1211"/>
                  </a:cubicBezTo>
                  <a:cubicBezTo>
                    <a:pt x="2442" y="1211"/>
                    <a:pt x="2495" y="892"/>
                    <a:pt x="2286" y="798"/>
                  </a:cubicBezTo>
                  <a:lnTo>
                    <a:pt x="402" y="19"/>
                  </a:lnTo>
                  <a:cubicBezTo>
                    <a:pt x="370" y="6"/>
                    <a:pt x="340" y="1"/>
                    <a:pt x="312"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4" name="Google Shape;24214;p82"/>
            <p:cNvSpPr/>
            <p:nvPr/>
          </p:nvSpPr>
          <p:spPr>
            <a:xfrm>
              <a:off x="6976412" y="3869822"/>
              <a:ext cx="45340" cy="58903"/>
            </a:xfrm>
            <a:custGeom>
              <a:avLst/>
              <a:gdLst/>
              <a:ahLst/>
              <a:cxnLst/>
              <a:rect l="l" t="t" r="r" b="b"/>
              <a:pathLst>
                <a:path w="1735" h="2254" extrusionOk="0">
                  <a:moveTo>
                    <a:pt x="1435" y="0"/>
                  </a:moveTo>
                  <a:cubicBezTo>
                    <a:pt x="1372" y="0"/>
                    <a:pt x="1308" y="29"/>
                    <a:pt x="1260" y="100"/>
                  </a:cubicBezTo>
                  <a:lnTo>
                    <a:pt x="87" y="1917"/>
                  </a:lnTo>
                  <a:cubicBezTo>
                    <a:pt x="0" y="2062"/>
                    <a:pt x="96" y="2254"/>
                    <a:pt x="269" y="2254"/>
                  </a:cubicBezTo>
                  <a:cubicBezTo>
                    <a:pt x="346" y="2254"/>
                    <a:pt x="414" y="2215"/>
                    <a:pt x="452" y="2148"/>
                  </a:cubicBezTo>
                  <a:lnTo>
                    <a:pt x="1625" y="340"/>
                  </a:lnTo>
                  <a:cubicBezTo>
                    <a:pt x="1734" y="170"/>
                    <a:pt x="1588" y="0"/>
                    <a:pt x="1435" y="0"/>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5" name="Google Shape;24215;p82"/>
            <p:cNvSpPr/>
            <p:nvPr/>
          </p:nvSpPr>
          <p:spPr>
            <a:xfrm>
              <a:off x="6993084" y="3912653"/>
              <a:ext cx="65227" cy="31673"/>
            </a:xfrm>
            <a:custGeom>
              <a:avLst/>
              <a:gdLst/>
              <a:ahLst/>
              <a:cxnLst/>
              <a:rect l="l" t="t" r="r" b="b"/>
              <a:pathLst>
                <a:path w="2496" h="1212" extrusionOk="0">
                  <a:moveTo>
                    <a:pt x="2189" y="1"/>
                  </a:moveTo>
                  <a:cubicBezTo>
                    <a:pt x="2162" y="1"/>
                    <a:pt x="2133" y="6"/>
                    <a:pt x="2103" y="19"/>
                  </a:cubicBezTo>
                  <a:lnTo>
                    <a:pt x="218" y="807"/>
                  </a:lnTo>
                  <a:cubicBezTo>
                    <a:pt x="0" y="892"/>
                    <a:pt x="62" y="1211"/>
                    <a:pt x="285" y="1211"/>
                  </a:cubicBezTo>
                  <a:cubicBezTo>
                    <a:pt x="288" y="1211"/>
                    <a:pt x="292" y="1211"/>
                    <a:pt x="295" y="1211"/>
                  </a:cubicBezTo>
                  <a:cubicBezTo>
                    <a:pt x="324" y="1211"/>
                    <a:pt x="353" y="1201"/>
                    <a:pt x="382" y="1192"/>
                  </a:cubicBezTo>
                  <a:lnTo>
                    <a:pt x="2266" y="413"/>
                  </a:lnTo>
                  <a:cubicBezTo>
                    <a:pt x="2496" y="319"/>
                    <a:pt x="2395" y="1"/>
                    <a:pt x="2189" y="1"/>
                  </a:cubicBezTo>
                  <a:close/>
                </a:path>
              </a:pathLst>
            </a:custGeom>
            <a:solidFill>
              <a:srgbClr val="C0CC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16" name="Google Shape;24216;p82"/>
          <p:cNvGrpSpPr/>
          <p:nvPr/>
        </p:nvGrpSpPr>
        <p:grpSpPr>
          <a:xfrm>
            <a:off x="10216242" y="5071261"/>
            <a:ext cx="403764" cy="480664"/>
            <a:chOff x="7662181" y="3803446"/>
            <a:chExt cx="302823" cy="360498"/>
          </a:xfrm>
        </p:grpSpPr>
        <p:sp>
          <p:nvSpPr>
            <p:cNvPr id="24217" name="Google Shape;24217;p82"/>
            <p:cNvSpPr/>
            <p:nvPr/>
          </p:nvSpPr>
          <p:spPr>
            <a:xfrm>
              <a:off x="7801388" y="4144161"/>
              <a:ext cx="22683" cy="19782"/>
            </a:xfrm>
            <a:custGeom>
              <a:avLst/>
              <a:gdLst/>
              <a:ahLst/>
              <a:cxnLst/>
              <a:rect l="l" t="t" r="r" b="b"/>
              <a:pathLst>
                <a:path w="868" h="757" extrusionOk="0">
                  <a:moveTo>
                    <a:pt x="567" y="1"/>
                  </a:moveTo>
                  <a:cubicBezTo>
                    <a:pt x="519" y="1"/>
                    <a:pt x="468" y="20"/>
                    <a:pt x="424" y="64"/>
                  </a:cubicBezTo>
                  <a:lnTo>
                    <a:pt x="87" y="401"/>
                  </a:lnTo>
                  <a:cubicBezTo>
                    <a:pt x="1" y="487"/>
                    <a:pt x="1" y="622"/>
                    <a:pt x="87" y="699"/>
                  </a:cubicBezTo>
                  <a:cubicBezTo>
                    <a:pt x="126" y="737"/>
                    <a:pt x="179" y="756"/>
                    <a:pt x="231" y="756"/>
                  </a:cubicBezTo>
                  <a:cubicBezTo>
                    <a:pt x="284" y="756"/>
                    <a:pt x="337" y="737"/>
                    <a:pt x="376" y="699"/>
                  </a:cubicBezTo>
                  <a:lnTo>
                    <a:pt x="712" y="362"/>
                  </a:lnTo>
                  <a:cubicBezTo>
                    <a:pt x="867" y="207"/>
                    <a:pt x="727" y="1"/>
                    <a:pt x="567" y="1"/>
                  </a:cubicBezTo>
                  <a:close/>
                </a:path>
              </a:pathLst>
            </a:custGeom>
            <a:solidFill>
              <a:srgbClr val="CDD8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8" name="Google Shape;24218;p82"/>
            <p:cNvSpPr/>
            <p:nvPr/>
          </p:nvSpPr>
          <p:spPr>
            <a:xfrm>
              <a:off x="7662181" y="4059283"/>
              <a:ext cx="199286" cy="89399"/>
            </a:xfrm>
            <a:custGeom>
              <a:avLst/>
              <a:gdLst/>
              <a:ahLst/>
              <a:cxnLst/>
              <a:rect l="l" t="t" r="r" b="b"/>
              <a:pathLst>
                <a:path w="7626" h="3421" extrusionOk="0">
                  <a:moveTo>
                    <a:pt x="5930" y="1"/>
                  </a:moveTo>
                  <a:cubicBezTo>
                    <a:pt x="5533" y="1"/>
                    <a:pt x="5137" y="152"/>
                    <a:pt x="4837" y="456"/>
                  </a:cubicBezTo>
                  <a:lnTo>
                    <a:pt x="2616" y="2677"/>
                  </a:lnTo>
                  <a:cubicBezTo>
                    <a:pt x="2400" y="2894"/>
                    <a:pt x="2113" y="3002"/>
                    <a:pt x="1826" y="3002"/>
                  </a:cubicBezTo>
                  <a:cubicBezTo>
                    <a:pt x="1539" y="3002"/>
                    <a:pt x="1250" y="2894"/>
                    <a:pt x="1029" y="2677"/>
                  </a:cubicBezTo>
                  <a:lnTo>
                    <a:pt x="895" y="2543"/>
                  </a:lnTo>
                  <a:cubicBezTo>
                    <a:pt x="462" y="2101"/>
                    <a:pt x="462" y="1389"/>
                    <a:pt x="895" y="956"/>
                  </a:cubicBezTo>
                  <a:lnTo>
                    <a:pt x="1193" y="658"/>
                  </a:lnTo>
                  <a:cubicBezTo>
                    <a:pt x="1340" y="511"/>
                    <a:pt x="1200" y="302"/>
                    <a:pt x="1040" y="302"/>
                  </a:cubicBezTo>
                  <a:cubicBezTo>
                    <a:pt x="991" y="302"/>
                    <a:pt x="940" y="322"/>
                    <a:pt x="895" y="370"/>
                  </a:cubicBezTo>
                  <a:lnTo>
                    <a:pt x="606" y="658"/>
                  </a:lnTo>
                  <a:cubicBezTo>
                    <a:pt x="0" y="1264"/>
                    <a:pt x="0" y="2235"/>
                    <a:pt x="606" y="2841"/>
                  </a:cubicBezTo>
                  <a:lnTo>
                    <a:pt x="731" y="2966"/>
                  </a:lnTo>
                  <a:cubicBezTo>
                    <a:pt x="1034" y="3269"/>
                    <a:pt x="1428" y="3420"/>
                    <a:pt x="1823" y="3420"/>
                  </a:cubicBezTo>
                  <a:cubicBezTo>
                    <a:pt x="2217" y="3420"/>
                    <a:pt x="2611" y="3269"/>
                    <a:pt x="2914" y="2966"/>
                  </a:cubicBezTo>
                  <a:lnTo>
                    <a:pt x="5135" y="754"/>
                  </a:lnTo>
                  <a:cubicBezTo>
                    <a:pt x="5352" y="533"/>
                    <a:pt x="5638" y="423"/>
                    <a:pt x="5925" y="423"/>
                  </a:cubicBezTo>
                  <a:cubicBezTo>
                    <a:pt x="6212" y="423"/>
                    <a:pt x="6501" y="533"/>
                    <a:pt x="6722" y="754"/>
                  </a:cubicBezTo>
                  <a:cubicBezTo>
                    <a:pt x="7164" y="1187"/>
                    <a:pt x="7164" y="1899"/>
                    <a:pt x="6722" y="2341"/>
                  </a:cubicBezTo>
                  <a:lnTo>
                    <a:pt x="6049" y="3014"/>
                  </a:lnTo>
                  <a:cubicBezTo>
                    <a:pt x="5902" y="3161"/>
                    <a:pt x="6036" y="3370"/>
                    <a:pt x="6197" y="3370"/>
                  </a:cubicBezTo>
                  <a:cubicBezTo>
                    <a:pt x="6247" y="3370"/>
                    <a:pt x="6299" y="3350"/>
                    <a:pt x="6347" y="3303"/>
                  </a:cubicBezTo>
                  <a:lnTo>
                    <a:pt x="7020" y="2639"/>
                  </a:lnTo>
                  <a:cubicBezTo>
                    <a:pt x="7626" y="2033"/>
                    <a:pt x="7626" y="1052"/>
                    <a:pt x="7020" y="447"/>
                  </a:cubicBezTo>
                  <a:cubicBezTo>
                    <a:pt x="6718" y="150"/>
                    <a:pt x="6324" y="1"/>
                    <a:pt x="5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19" name="Google Shape;24219;p82"/>
            <p:cNvSpPr/>
            <p:nvPr/>
          </p:nvSpPr>
          <p:spPr>
            <a:xfrm>
              <a:off x="7673731" y="4032497"/>
              <a:ext cx="55819" cy="55401"/>
            </a:xfrm>
            <a:custGeom>
              <a:avLst/>
              <a:gdLst/>
              <a:ahLst/>
              <a:cxnLst/>
              <a:rect l="l" t="t" r="r" b="b"/>
              <a:pathLst>
                <a:path w="2136" h="2120" extrusionOk="0">
                  <a:moveTo>
                    <a:pt x="1347" y="0"/>
                  </a:moveTo>
                  <a:lnTo>
                    <a:pt x="68" y="1472"/>
                  </a:lnTo>
                  <a:cubicBezTo>
                    <a:pt x="1" y="1539"/>
                    <a:pt x="10" y="1645"/>
                    <a:pt x="78" y="1722"/>
                  </a:cubicBezTo>
                  <a:lnTo>
                    <a:pt x="424" y="2068"/>
                  </a:lnTo>
                  <a:cubicBezTo>
                    <a:pt x="459" y="2103"/>
                    <a:pt x="504" y="2119"/>
                    <a:pt x="550" y="2119"/>
                  </a:cubicBezTo>
                  <a:cubicBezTo>
                    <a:pt x="593" y="2119"/>
                    <a:pt x="637" y="2105"/>
                    <a:pt x="674" y="2077"/>
                  </a:cubicBezTo>
                  <a:lnTo>
                    <a:pt x="2135" y="798"/>
                  </a:lnTo>
                  <a:lnTo>
                    <a:pt x="1347" y="0"/>
                  </a:ln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0" name="Google Shape;24220;p82"/>
            <p:cNvSpPr/>
            <p:nvPr/>
          </p:nvSpPr>
          <p:spPr>
            <a:xfrm>
              <a:off x="7680264" y="4043055"/>
              <a:ext cx="49286" cy="44948"/>
            </a:xfrm>
            <a:custGeom>
              <a:avLst/>
              <a:gdLst/>
              <a:ahLst/>
              <a:cxnLst/>
              <a:rect l="l" t="t" r="r" b="b"/>
              <a:pathLst>
                <a:path w="1886" h="1720" extrusionOk="0">
                  <a:moveTo>
                    <a:pt x="1491" y="0"/>
                  </a:moveTo>
                  <a:lnTo>
                    <a:pt x="1" y="1491"/>
                  </a:lnTo>
                  <a:lnTo>
                    <a:pt x="174" y="1664"/>
                  </a:lnTo>
                  <a:cubicBezTo>
                    <a:pt x="210" y="1700"/>
                    <a:pt x="257" y="1719"/>
                    <a:pt x="305" y="1719"/>
                  </a:cubicBezTo>
                  <a:cubicBezTo>
                    <a:pt x="346" y="1719"/>
                    <a:pt x="388" y="1705"/>
                    <a:pt x="424" y="1673"/>
                  </a:cubicBezTo>
                  <a:lnTo>
                    <a:pt x="1885" y="394"/>
                  </a:lnTo>
                  <a:lnTo>
                    <a:pt x="1491" y="0"/>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1" name="Google Shape;24221;p82"/>
            <p:cNvSpPr/>
            <p:nvPr/>
          </p:nvSpPr>
          <p:spPr>
            <a:xfrm>
              <a:off x="7693331" y="3857096"/>
              <a:ext cx="211882" cy="211072"/>
            </a:xfrm>
            <a:custGeom>
              <a:avLst/>
              <a:gdLst/>
              <a:ahLst/>
              <a:cxnLst/>
              <a:rect l="l" t="t" r="r" b="b"/>
              <a:pathLst>
                <a:path w="8108" h="8077" extrusionOk="0">
                  <a:moveTo>
                    <a:pt x="6126" y="0"/>
                  </a:moveTo>
                  <a:lnTo>
                    <a:pt x="97" y="6991"/>
                  </a:lnTo>
                  <a:cubicBezTo>
                    <a:pt x="1" y="7107"/>
                    <a:pt x="10" y="7270"/>
                    <a:pt x="116" y="7376"/>
                  </a:cubicBezTo>
                  <a:lnTo>
                    <a:pt x="732" y="7991"/>
                  </a:lnTo>
                  <a:cubicBezTo>
                    <a:pt x="788" y="8048"/>
                    <a:pt x="861" y="8077"/>
                    <a:pt x="935" y="8077"/>
                  </a:cubicBezTo>
                  <a:cubicBezTo>
                    <a:pt x="999" y="8077"/>
                    <a:pt x="1063" y="8055"/>
                    <a:pt x="1116" y="8010"/>
                  </a:cubicBezTo>
                  <a:lnTo>
                    <a:pt x="8107" y="1981"/>
                  </a:lnTo>
                  <a:lnTo>
                    <a:pt x="8049" y="1943"/>
                  </a:lnTo>
                  <a:cubicBezTo>
                    <a:pt x="7261" y="1491"/>
                    <a:pt x="6617" y="837"/>
                    <a:pt x="6165" y="58"/>
                  </a:cubicBezTo>
                  <a:lnTo>
                    <a:pt x="6126" y="0"/>
                  </a:lnTo>
                  <a:close/>
                </a:path>
              </a:pathLst>
            </a:custGeom>
            <a:solidFill>
              <a:srgbClr val="CBD5D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2" name="Google Shape;24222;p82"/>
            <p:cNvSpPr/>
            <p:nvPr/>
          </p:nvSpPr>
          <p:spPr>
            <a:xfrm>
              <a:off x="7704385" y="3886495"/>
              <a:ext cx="200828" cy="181542"/>
            </a:xfrm>
            <a:custGeom>
              <a:avLst/>
              <a:gdLst/>
              <a:ahLst/>
              <a:cxnLst/>
              <a:rect l="l" t="t" r="r" b="b"/>
              <a:pathLst>
                <a:path w="7685" h="6947" extrusionOk="0">
                  <a:moveTo>
                    <a:pt x="6559" y="0"/>
                  </a:moveTo>
                  <a:lnTo>
                    <a:pt x="1" y="6559"/>
                  </a:lnTo>
                  <a:lnTo>
                    <a:pt x="309" y="6866"/>
                  </a:lnTo>
                  <a:cubicBezTo>
                    <a:pt x="363" y="6920"/>
                    <a:pt x="432" y="6947"/>
                    <a:pt x="502" y="6947"/>
                  </a:cubicBezTo>
                  <a:cubicBezTo>
                    <a:pt x="569" y="6947"/>
                    <a:pt x="637" y="6923"/>
                    <a:pt x="693" y="6876"/>
                  </a:cubicBezTo>
                  <a:lnTo>
                    <a:pt x="7684" y="847"/>
                  </a:lnTo>
                  <a:lnTo>
                    <a:pt x="7626" y="818"/>
                  </a:lnTo>
                  <a:cubicBezTo>
                    <a:pt x="7232" y="587"/>
                    <a:pt x="6876" y="318"/>
                    <a:pt x="6559"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3" name="Google Shape;24223;p82"/>
            <p:cNvSpPr/>
            <p:nvPr/>
          </p:nvSpPr>
          <p:spPr>
            <a:xfrm>
              <a:off x="7799376" y="3803446"/>
              <a:ext cx="165628" cy="138555"/>
            </a:xfrm>
            <a:custGeom>
              <a:avLst/>
              <a:gdLst/>
              <a:ahLst/>
              <a:cxnLst/>
              <a:rect l="l" t="t" r="r" b="b"/>
              <a:pathLst>
                <a:path w="6338" h="5302" extrusionOk="0">
                  <a:moveTo>
                    <a:pt x="3678" y="0"/>
                  </a:moveTo>
                  <a:cubicBezTo>
                    <a:pt x="3059" y="0"/>
                    <a:pt x="2438" y="236"/>
                    <a:pt x="1962" y="707"/>
                  </a:cubicBezTo>
                  <a:cubicBezTo>
                    <a:pt x="1" y="2669"/>
                    <a:pt x="953" y="3448"/>
                    <a:pt x="1799" y="4294"/>
                  </a:cubicBezTo>
                  <a:cubicBezTo>
                    <a:pt x="2297" y="4791"/>
                    <a:pt x="2749" y="5301"/>
                    <a:pt x="3398" y="5301"/>
                  </a:cubicBezTo>
                  <a:cubicBezTo>
                    <a:pt x="3903" y="5301"/>
                    <a:pt x="4527" y="4993"/>
                    <a:pt x="5386" y="4130"/>
                  </a:cubicBezTo>
                  <a:cubicBezTo>
                    <a:pt x="6338" y="3188"/>
                    <a:pt x="6338" y="1649"/>
                    <a:pt x="5386" y="707"/>
                  </a:cubicBezTo>
                  <a:cubicBezTo>
                    <a:pt x="4915" y="236"/>
                    <a:pt x="4297" y="0"/>
                    <a:pt x="3678"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4" name="Google Shape;24224;p82"/>
            <p:cNvSpPr/>
            <p:nvPr/>
          </p:nvSpPr>
          <p:spPr>
            <a:xfrm>
              <a:off x="7833296" y="3810606"/>
              <a:ext cx="131708" cy="131394"/>
            </a:xfrm>
            <a:custGeom>
              <a:avLst/>
              <a:gdLst/>
              <a:ahLst/>
              <a:cxnLst/>
              <a:rect l="l" t="t" r="r" b="b"/>
              <a:pathLst>
                <a:path w="5040" h="5028" extrusionOk="0">
                  <a:moveTo>
                    <a:pt x="3501" y="0"/>
                  </a:moveTo>
                  <a:lnTo>
                    <a:pt x="3501" y="0"/>
                  </a:lnTo>
                  <a:cubicBezTo>
                    <a:pt x="3982" y="933"/>
                    <a:pt x="3809" y="2077"/>
                    <a:pt x="3059" y="2827"/>
                  </a:cubicBezTo>
                  <a:cubicBezTo>
                    <a:pt x="2202" y="3689"/>
                    <a:pt x="1575" y="3999"/>
                    <a:pt x="1068" y="3999"/>
                  </a:cubicBezTo>
                  <a:cubicBezTo>
                    <a:pt x="652" y="3999"/>
                    <a:pt x="317" y="3792"/>
                    <a:pt x="1" y="3510"/>
                  </a:cubicBezTo>
                  <a:lnTo>
                    <a:pt x="1" y="3510"/>
                  </a:lnTo>
                  <a:cubicBezTo>
                    <a:pt x="155" y="3683"/>
                    <a:pt x="328" y="3856"/>
                    <a:pt x="501" y="4020"/>
                  </a:cubicBezTo>
                  <a:cubicBezTo>
                    <a:pt x="999" y="4517"/>
                    <a:pt x="1451" y="5027"/>
                    <a:pt x="2100" y="5027"/>
                  </a:cubicBezTo>
                  <a:cubicBezTo>
                    <a:pt x="2605" y="5027"/>
                    <a:pt x="3229" y="4719"/>
                    <a:pt x="4088" y="3856"/>
                  </a:cubicBezTo>
                  <a:cubicBezTo>
                    <a:pt x="5040" y="2914"/>
                    <a:pt x="5040" y="1375"/>
                    <a:pt x="4088" y="433"/>
                  </a:cubicBezTo>
                  <a:cubicBezTo>
                    <a:pt x="3915" y="260"/>
                    <a:pt x="3713" y="116"/>
                    <a:pt x="3501" y="0"/>
                  </a:cubicBez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5" name="Google Shape;24225;p82"/>
            <p:cNvSpPr/>
            <p:nvPr/>
          </p:nvSpPr>
          <p:spPr>
            <a:xfrm>
              <a:off x="7804158" y="3929457"/>
              <a:ext cx="28667" cy="28432"/>
            </a:xfrm>
            <a:custGeom>
              <a:avLst/>
              <a:gdLst/>
              <a:ahLst/>
              <a:cxnLst/>
              <a:rect l="l" t="t" r="r" b="b"/>
              <a:pathLst>
                <a:path w="1097" h="1088" extrusionOk="0">
                  <a:moveTo>
                    <a:pt x="549" y="1"/>
                  </a:moveTo>
                  <a:cubicBezTo>
                    <a:pt x="250" y="1"/>
                    <a:pt x="0" y="241"/>
                    <a:pt x="0" y="539"/>
                  </a:cubicBezTo>
                  <a:cubicBezTo>
                    <a:pt x="0" y="847"/>
                    <a:pt x="250" y="1087"/>
                    <a:pt x="549" y="1087"/>
                  </a:cubicBezTo>
                  <a:cubicBezTo>
                    <a:pt x="847" y="1087"/>
                    <a:pt x="1097" y="847"/>
                    <a:pt x="1097" y="539"/>
                  </a:cubicBezTo>
                  <a:cubicBezTo>
                    <a:pt x="1097" y="241"/>
                    <a:pt x="847" y="1"/>
                    <a:pt x="549" y="1"/>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6" name="Google Shape;24226;p82"/>
            <p:cNvSpPr/>
            <p:nvPr/>
          </p:nvSpPr>
          <p:spPr>
            <a:xfrm>
              <a:off x="7806929" y="4129710"/>
              <a:ext cx="29922" cy="28929"/>
            </a:xfrm>
            <a:custGeom>
              <a:avLst/>
              <a:gdLst/>
              <a:ahLst/>
              <a:cxnLst/>
              <a:rect l="l" t="t" r="r" b="b"/>
              <a:pathLst>
                <a:path w="1145" h="1107" extrusionOk="0">
                  <a:moveTo>
                    <a:pt x="581" y="0"/>
                  </a:moveTo>
                  <a:cubicBezTo>
                    <a:pt x="525" y="0"/>
                    <a:pt x="469" y="27"/>
                    <a:pt x="433" y="79"/>
                  </a:cubicBezTo>
                  <a:lnTo>
                    <a:pt x="58" y="579"/>
                  </a:lnTo>
                  <a:cubicBezTo>
                    <a:pt x="0" y="656"/>
                    <a:pt x="10" y="752"/>
                    <a:pt x="68" y="819"/>
                  </a:cubicBezTo>
                  <a:lnTo>
                    <a:pt x="298" y="1050"/>
                  </a:lnTo>
                  <a:cubicBezTo>
                    <a:pt x="336" y="1087"/>
                    <a:pt x="385" y="1107"/>
                    <a:pt x="435" y="1107"/>
                  </a:cubicBezTo>
                  <a:cubicBezTo>
                    <a:pt x="475" y="1107"/>
                    <a:pt x="514" y="1095"/>
                    <a:pt x="548" y="1069"/>
                  </a:cubicBezTo>
                  <a:lnTo>
                    <a:pt x="1048" y="694"/>
                  </a:lnTo>
                  <a:cubicBezTo>
                    <a:pt x="1135" y="617"/>
                    <a:pt x="1145" y="482"/>
                    <a:pt x="1068" y="406"/>
                  </a:cubicBezTo>
                  <a:lnTo>
                    <a:pt x="712" y="59"/>
                  </a:lnTo>
                  <a:cubicBezTo>
                    <a:pt x="676" y="20"/>
                    <a:pt x="629" y="0"/>
                    <a:pt x="581" y="0"/>
                  </a:cubicBezTo>
                  <a:close/>
                </a:path>
              </a:pathLst>
            </a:custGeom>
            <a:solidFill>
              <a:srgbClr val="41586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27" name="Google Shape;24227;p82"/>
          <p:cNvGrpSpPr/>
          <p:nvPr/>
        </p:nvGrpSpPr>
        <p:grpSpPr>
          <a:xfrm>
            <a:off x="6942084" y="5071993"/>
            <a:ext cx="485193" cy="474217"/>
            <a:chOff x="5206562" y="3803994"/>
            <a:chExt cx="363895" cy="355663"/>
          </a:xfrm>
        </p:grpSpPr>
        <p:sp>
          <p:nvSpPr>
            <p:cNvPr id="24228" name="Google Shape;24228;p82"/>
            <p:cNvSpPr/>
            <p:nvPr/>
          </p:nvSpPr>
          <p:spPr>
            <a:xfrm>
              <a:off x="5284724" y="3924701"/>
              <a:ext cx="212849" cy="192753"/>
            </a:xfrm>
            <a:custGeom>
              <a:avLst/>
              <a:gdLst/>
              <a:ahLst/>
              <a:cxnLst/>
              <a:rect l="l" t="t" r="r" b="b"/>
              <a:pathLst>
                <a:path w="8145" h="7376" extrusionOk="0">
                  <a:moveTo>
                    <a:pt x="0" y="0"/>
                  </a:moveTo>
                  <a:lnTo>
                    <a:pt x="0" y="7376"/>
                  </a:lnTo>
                  <a:lnTo>
                    <a:pt x="8145" y="7376"/>
                  </a:lnTo>
                  <a:lnTo>
                    <a:pt x="8145" y="0"/>
                  </a:lnTo>
                  <a:close/>
                </a:path>
              </a:pathLst>
            </a:custGeom>
            <a:solidFill>
              <a:srgbClr val="A7B8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29" name="Google Shape;24229;p82"/>
            <p:cNvSpPr/>
            <p:nvPr/>
          </p:nvSpPr>
          <p:spPr>
            <a:xfrm>
              <a:off x="5241240" y="3803994"/>
              <a:ext cx="294539" cy="96586"/>
            </a:xfrm>
            <a:custGeom>
              <a:avLst/>
              <a:gdLst/>
              <a:ahLst/>
              <a:cxnLst/>
              <a:rect l="l" t="t" r="r" b="b"/>
              <a:pathLst>
                <a:path w="11271" h="3696" extrusionOk="0">
                  <a:moveTo>
                    <a:pt x="5645" y="1"/>
                  </a:moveTo>
                  <a:cubicBezTo>
                    <a:pt x="5619" y="1"/>
                    <a:pt x="5592" y="8"/>
                    <a:pt x="5568" y="23"/>
                  </a:cubicBezTo>
                  <a:lnTo>
                    <a:pt x="1" y="3254"/>
                  </a:lnTo>
                  <a:lnTo>
                    <a:pt x="414" y="3696"/>
                  </a:lnTo>
                  <a:lnTo>
                    <a:pt x="10876" y="3696"/>
                  </a:lnTo>
                  <a:lnTo>
                    <a:pt x="11270" y="3273"/>
                  </a:lnTo>
                  <a:lnTo>
                    <a:pt x="5722" y="23"/>
                  </a:lnTo>
                  <a:cubicBezTo>
                    <a:pt x="5698" y="8"/>
                    <a:pt x="5672" y="1"/>
                    <a:pt x="5645" y="1"/>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0" name="Google Shape;24230;p82"/>
            <p:cNvSpPr/>
            <p:nvPr/>
          </p:nvSpPr>
          <p:spPr>
            <a:xfrm>
              <a:off x="5277172" y="3828820"/>
              <a:ext cx="222675" cy="73014"/>
            </a:xfrm>
            <a:custGeom>
              <a:avLst/>
              <a:gdLst/>
              <a:ahLst/>
              <a:cxnLst/>
              <a:rect l="l" t="t" r="r" b="b"/>
              <a:pathLst>
                <a:path w="8521" h="2794" extrusionOk="0">
                  <a:moveTo>
                    <a:pt x="4267" y="1"/>
                  </a:moveTo>
                  <a:cubicBezTo>
                    <a:pt x="4246" y="1"/>
                    <a:pt x="4227" y="5"/>
                    <a:pt x="4212" y="15"/>
                  </a:cubicBezTo>
                  <a:lnTo>
                    <a:pt x="1" y="2457"/>
                  </a:lnTo>
                  <a:lnTo>
                    <a:pt x="308" y="2794"/>
                  </a:lnTo>
                  <a:lnTo>
                    <a:pt x="8213" y="2794"/>
                  </a:lnTo>
                  <a:lnTo>
                    <a:pt x="8520" y="2467"/>
                  </a:lnTo>
                  <a:lnTo>
                    <a:pt x="4328" y="15"/>
                  </a:lnTo>
                  <a:cubicBezTo>
                    <a:pt x="4309" y="5"/>
                    <a:pt x="4287" y="1"/>
                    <a:pt x="4267" y="1"/>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1" name="Google Shape;24231;p82"/>
            <p:cNvSpPr/>
            <p:nvPr/>
          </p:nvSpPr>
          <p:spPr>
            <a:xfrm>
              <a:off x="5238731" y="3888507"/>
              <a:ext cx="299557" cy="36220"/>
            </a:xfrm>
            <a:custGeom>
              <a:avLst/>
              <a:gdLst/>
              <a:ahLst/>
              <a:cxnLst/>
              <a:rect l="l" t="t" r="r" b="b"/>
              <a:pathLst>
                <a:path w="11463" h="1386" extrusionOk="0">
                  <a:moveTo>
                    <a:pt x="193" y="0"/>
                  </a:moveTo>
                  <a:cubicBezTo>
                    <a:pt x="87" y="0"/>
                    <a:pt x="0" y="87"/>
                    <a:pt x="0" y="193"/>
                  </a:cubicBezTo>
                  <a:lnTo>
                    <a:pt x="0" y="1202"/>
                  </a:lnTo>
                  <a:cubicBezTo>
                    <a:pt x="0" y="1308"/>
                    <a:pt x="87" y="1385"/>
                    <a:pt x="193" y="1385"/>
                  </a:cubicBezTo>
                  <a:lnTo>
                    <a:pt x="11270" y="1385"/>
                  </a:lnTo>
                  <a:cubicBezTo>
                    <a:pt x="11376" y="1385"/>
                    <a:pt x="11463" y="1298"/>
                    <a:pt x="11463" y="1193"/>
                  </a:cubicBezTo>
                  <a:lnTo>
                    <a:pt x="11463" y="193"/>
                  </a:lnTo>
                  <a:cubicBezTo>
                    <a:pt x="11463" y="87"/>
                    <a:pt x="11376" y="0"/>
                    <a:pt x="11270" y="0"/>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2" name="Google Shape;24232;p82"/>
            <p:cNvSpPr/>
            <p:nvPr/>
          </p:nvSpPr>
          <p:spPr>
            <a:xfrm>
              <a:off x="5284724" y="3924701"/>
              <a:ext cx="212849" cy="186978"/>
            </a:xfrm>
            <a:custGeom>
              <a:avLst/>
              <a:gdLst/>
              <a:ahLst/>
              <a:cxnLst/>
              <a:rect l="l" t="t" r="r" b="b"/>
              <a:pathLst>
                <a:path w="8145" h="7155" extrusionOk="0">
                  <a:moveTo>
                    <a:pt x="0" y="0"/>
                  </a:moveTo>
                  <a:lnTo>
                    <a:pt x="0" y="1202"/>
                  </a:lnTo>
                  <a:lnTo>
                    <a:pt x="4712" y="1202"/>
                  </a:lnTo>
                  <a:cubicBezTo>
                    <a:pt x="6452" y="1202"/>
                    <a:pt x="7866" y="2616"/>
                    <a:pt x="7866" y="4356"/>
                  </a:cubicBezTo>
                  <a:lnTo>
                    <a:pt x="7866" y="7154"/>
                  </a:lnTo>
                  <a:lnTo>
                    <a:pt x="8145" y="7154"/>
                  </a:lnTo>
                  <a:lnTo>
                    <a:pt x="8145" y="0"/>
                  </a:lnTo>
                  <a:close/>
                </a:path>
              </a:pathLst>
            </a:custGeom>
            <a:solidFill>
              <a:srgbClr val="80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3" name="Google Shape;24233;p82"/>
            <p:cNvSpPr/>
            <p:nvPr/>
          </p:nvSpPr>
          <p:spPr>
            <a:xfrm>
              <a:off x="5245421" y="3924701"/>
              <a:ext cx="77012" cy="170645"/>
            </a:xfrm>
            <a:custGeom>
              <a:avLst/>
              <a:gdLst/>
              <a:ahLst/>
              <a:cxnLst/>
              <a:rect l="l" t="t" r="r" b="b"/>
              <a:pathLst>
                <a:path w="2947" h="6530" extrusionOk="0">
                  <a:moveTo>
                    <a:pt x="427" y="0"/>
                  </a:moveTo>
                  <a:cubicBezTo>
                    <a:pt x="216" y="0"/>
                    <a:pt x="33" y="163"/>
                    <a:pt x="14"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4" name="Google Shape;24234;p82"/>
            <p:cNvSpPr/>
            <p:nvPr/>
          </p:nvSpPr>
          <p:spPr>
            <a:xfrm>
              <a:off x="5262093" y="4095058"/>
              <a:ext cx="40479" cy="20880"/>
            </a:xfrm>
            <a:custGeom>
              <a:avLst/>
              <a:gdLst/>
              <a:ahLst/>
              <a:cxnLst/>
              <a:rect l="l" t="t" r="r" b="b"/>
              <a:pathLst>
                <a:path w="1549" h="799" extrusionOk="0">
                  <a:moveTo>
                    <a:pt x="145" y="1"/>
                  </a:moveTo>
                  <a:cubicBezTo>
                    <a:pt x="68" y="1"/>
                    <a:pt x="1" y="68"/>
                    <a:pt x="1" y="155"/>
                  </a:cubicBezTo>
                  <a:lnTo>
                    <a:pt x="1" y="799"/>
                  </a:lnTo>
                  <a:lnTo>
                    <a:pt x="1549" y="799"/>
                  </a:lnTo>
                  <a:lnTo>
                    <a:pt x="1549" y="155"/>
                  </a:lnTo>
                  <a:cubicBezTo>
                    <a:pt x="1549" y="68"/>
                    <a:pt x="1482" y="1"/>
                    <a:pt x="1405"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5" name="Google Shape;24235;p82"/>
            <p:cNvSpPr/>
            <p:nvPr/>
          </p:nvSpPr>
          <p:spPr>
            <a:xfrm>
              <a:off x="5353479" y="3924701"/>
              <a:ext cx="77012" cy="170645"/>
            </a:xfrm>
            <a:custGeom>
              <a:avLst/>
              <a:gdLst/>
              <a:ahLst/>
              <a:cxnLst/>
              <a:rect l="l" t="t" r="r" b="b"/>
              <a:pathLst>
                <a:path w="2947" h="6530" extrusionOk="0">
                  <a:moveTo>
                    <a:pt x="427" y="0"/>
                  </a:moveTo>
                  <a:cubicBezTo>
                    <a:pt x="215" y="0"/>
                    <a:pt x="33" y="163"/>
                    <a:pt x="13" y="385"/>
                  </a:cubicBezTo>
                  <a:cubicBezTo>
                    <a:pt x="1" y="636"/>
                    <a:pt x="204" y="806"/>
                    <a:pt x="415" y="806"/>
                  </a:cubicBezTo>
                  <a:cubicBezTo>
                    <a:pt x="518"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4" y="655"/>
                    <a:pt x="2076" y="655"/>
                  </a:cubicBezTo>
                  <a:cubicBezTo>
                    <a:pt x="2092" y="655"/>
                    <a:pt x="2107" y="661"/>
                    <a:pt x="2119" y="673"/>
                  </a:cubicBezTo>
                  <a:cubicBezTo>
                    <a:pt x="2190" y="752"/>
                    <a:pt x="2284" y="799"/>
                    <a:pt x="2388" y="799"/>
                  </a:cubicBezTo>
                  <a:cubicBezTo>
                    <a:pt x="2398" y="799"/>
                    <a:pt x="2408" y="799"/>
                    <a:pt x="2417" y="798"/>
                  </a:cubicBezTo>
                  <a:cubicBezTo>
                    <a:pt x="2946" y="798"/>
                    <a:pt x="2946"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6" name="Google Shape;24236;p82"/>
            <p:cNvSpPr/>
            <p:nvPr/>
          </p:nvSpPr>
          <p:spPr>
            <a:xfrm>
              <a:off x="5370151" y="4095058"/>
              <a:ext cx="40741" cy="20880"/>
            </a:xfrm>
            <a:custGeom>
              <a:avLst/>
              <a:gdLst/>
              <a:ahLst/>
              <a:cxnLst/>
              <a:rect l="l" t="t" r="r" b="b"/>
              <a:pathLst>
                <a:path w="1559" h="799" extrusionOk="0">
                  <a:moveTo>
                    <a:pt x="154" y="1"/>
                  </a:moveTo>
                  <a:cubicBezTo>
                    <a:pt x="68" y="1"/>
                    <a:pt x="1" y="68"/>
                    <a:pt x="1" y="155"/>
                  </a:cubicBezTo>
                  <a:lnTo>
                    <a:pt x="1" y="799"/>
                  </a:lnTo>
                  <a:lnTo>
                    <a:pt x="1558" y="799"/>
                  </a:lnTo>
                  <a:lnTo>
                    <a:pt x="1558" y="155"/>
                  </a:lnTo>
                  <a:cubicBezTo>
                    <a:pt x="1558" y="68"/>
                    <a:pt x="149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7" name="Google Shape;24237;p82"/>
            <p:cNvSpPr/>
            <p:nvPr/>
          </p:nvSpPr>
          <p:spPr>
            <a:xfrm>
              <a:off x="5462033" y="3924701"/>
              <a:ext cx="77012" cy="170645"/>
            </a:xfrm>
            <a:custGeom>
              <a:avLst/>
              <a:gdLst/>
              <a:ahLst/>
              <a:cxnLst/>
              <a:rect l="l" t="t" r="r" b="b"/>
              <a:pathLst>
                <a:path w="2947" h="6530" extrusionOk="0">
                  <a:moveTo>
                    <a:pt x="427" y="0"/>
                  </a:moveTo>
                  <a:cubicBezTo>
                    <a:pt x="206" y="0"/>
                    <a:pt x="23" y="163"/>
                    <a:pt x="14" y="385"/>
                  </a:cubicBezTo>
                  <a:cubicBezTo>
                    <a:pt x="1" y="636"/>
                    <a:pt x="204" y="806"/>
                    <a:pt x="415" y="806"/>
                  </a:cubicBezTo>
                  <a:cubicBezTo>
                    <a:pt x="519" y="806"/>
                    <a:pt x="624" y="765"/>
                    <a:pt x="706" y="673"/>
                  </a:cubicBezTo>
                  <a:cubicBezTo>
                    <a:pt x="718" y="661"/>
                    <a:pt x="734" y="655"/>
                    <a:pt x="749" y="655"/>
                  </a:cubicBezTo>
                  <a:cubicBezTo>
                    <a:pt x="781" y="655"/>
                    <a:pt x="812" y="679"/>
                    <a:pt x="812" y="712"/>
                  </a:cubicBezTo>
                  <a:lnTo>
                    <a:pt x="812" y="6529"/>
                  </a:lnTo>
                  <a:lnTo>
                    <a:pt x="2014" y="6529"/>
                  </a:lnTo>
                  <a:lnTo>
                    <a:pt x="2014" y="712"/>
                  </a:lnTo>
                  <a:cubicBezTo>
                    <a:pt x="2014" y="679"/>
                    <a:pt x="2045" y="655"/>
                    <a:pt x="2076" y="655"/>
                  </a:cubicBezTo>
                  <a:cubicBezTo>
                    <a:pt x="2092" y="655"/>
                    <a:pt x="2107" y="661"/>
                    <a:pt x="2120" y="673"/>
                  </a:cubicBezTo>
                  <a:cubicBezTo>
                    <a:pt x="2190" y="752"/>
                    <a:pt x="2285" y="799"/>
                    <a:pt x="2389" y="799"/>
                  </a:cubicBezTo>
                  <a:cubicBezTo>
                    <a:pt x="2398" y="799"/>
                    <a:pt x="2408" y="799"/>
                    <a:pt x="2418" y="798"/>
                  </a:cubicBezTo>
                  <a:cubicBezTo>
                    <a:pt x="2947" y="798"/>
                    <a:pt x="2937" y="0"/>
                    <a:pt x="2408" y="0"/>
                  </a:cubicBezTo>
                  <a:close/>
                </a:path>
              </a:pathLst>
            </a:custGeom>
            <a:solidFill>
              <a:srgbClr val="DAE1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8" name="Google Shape;24238;p82"/>
            <p:cNvSpPr/>
            <p:nvPr/>
          </p:nvSpPr>
          <p:spPr>
            <a:xfrm>
              <a:off x="5478470" y="4095058"/>
              <a:ext cx="40479" cy="20880"/>
            </a:xfrm>
            <a:custGeom>
              <a:avLst/>
              <a:gdLst/>
              <a:ahLst/>
              <a:cxnLst/>
              <a:rect l="l" t="t" r="r" b="b"/>
              <a:pathLst>
                <a:path w="1549" h="799" extrusionOk="0">
                  <a:moveTo>
                    <a:pt x="154" y="1"/>
                  </a:moveTo>
                  <a:cubicBezTo>
                    <a:pt x="67" y="1"/>
                    <a:pt x="0" y="68"/>
                    <a:pt x="0" y="155"/>
                  </a:cubicBezTo>
                  <a:lnTo>
                    <a:pt x="0" y="799"/>
                  </a:lnTo>
                  <a:lnTo>
                    <a:pt x="1548" y="799"/>
                  </a:lnTo>
                  <a:lnTo>
                    <a:pt x="1548" y="155"/>
                  </a:lnTo>
                  <a:cubicBezTo>
                    <a:pt x="1548" y="68"/>
                    <a:pt x="1481" y="1"/>
                    <a:pt x="1404"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39" name="Google Shape;24239;p82"/>
            <p:cNvSpPr/>
            <p:nvPr/>
          </p:nvSpPr>
          <p:spPr>
            <a:xfrm>
              <a:off x="5240247" y="4111652"/>
              <a:ext cx="296525" cy="25139"/>
            </a:xfrm>
            <a:custGeom>
              <a:avLst/>
              <a:gdLst/>
              <a:ahLst/>
              <a:cxnLst/>
              <a:rect l="l" t="t" r="r" b="b"/>
              <a:pathLst>
                <a:path w="11347" h="962" extrusionOk="0">
                  <a:moveTo>
                    <a:pt x="385" y="0"/>
                  </a:moveTo>
                  <a:cubicBezTo>
                    <a:pt x="173" y="0"/>
                    <a:pt x="0" y="173"/>
                    <a:pt x="0" y="385"/>
                  </a:cubicBezTo>
                  <a:lnTo>
                    <a:pt x="0" y="962"/>
                  </a:lnTo>
                  <a:lnTo>
                    <a:pt x="11347" y="962"/>
                  </a:lnTo>
                  <a:lnTo>
                    <a:pt x="11347" y="385"/>
                  </a:lnTo>
                  <a:cubicBezTo>
                    <a:pt x="11347" y="173"/>
                    <a:pt x="11174" y="0"/>
                    <a:pt x="10962" y="0"/>
                  </a:cubicBezTo>
                  <a:close/>
                </a:path>
              </a:pathLst>
            </a:custGeom>
            <a:solidFill>
              <a:srgbClr val="E9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0" name="Google Shape;24240;p82"/>
            <p:cNvSpPr/>
            <p:nvPr/>
          </p:nvSpPr>
          <p:spPr>
            <a:xfrm>
              <a:off x="5229166" y="4133003"/>
              <a:ext cx="318686" cy="21403"/>
            </a:xfrm>
            <a:custGeom>
              <a:avLst/>
              <a:gdLst/>
              <a:ahLst/>
              <a:cxnLst/>
              <a:rect l="l" t="t" r="r" b="b"/>
              <a:pathLst>
                <a:path w="12195" h="819" extrusionOk="0">
                  <a:moveTo>
                    <a:pt x="405" y="1"/>
                  </a:moveTo>
                  <a:cubicBezTo>
                    <a:pt x="184" y="1"/>
                    <a:pt x="1" y="183"/>
                    <a:pt x="1" y="395"/>
                  </a:cubicBezTo>
                  <a:lnTo>
                    <a:pt x="1" y="818"/>
                  </a:lnTo>
                  <a:lnTo>
                    <a:pt x="12194" y="818"/>
                  </a:lnTo>
                  <a:lnTo>
                    <a:pt x="12194" y="395"/>
                  </a:lnTo>
                  <a:cubicBezTo>
                    <a:pt x="12194" y="183"/>
                    <a:pt x="12011" y="1"/>
                    <a:pt x="11800" y="1"/>
                  </a:cubicBezTo>
                  <a:close/>
                </a:path>
              </a:pathLst>
            </a:custGeom>
            <a:solidFill>
              <a:srgbClr val="CFD9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41" name="Google Shape;24241;p82"/>
            <p:cNvSpPr/>
            <p:nvPr/>
          </p:nvSpPr>
          <p:spPr>
            <a:xfrm>
              <a:off x="5206562" y="4149100"/>
              <a:ext cx="363895" cy="10558"/>
            </a:xfrm>
            <a:custGeom>
              <a:avLst/>
              <a:gdLst/>
              <a:ahLst/>
              <a:cxnLst/>
              <a:rect l="l" t="t" r="r" b="b"/>
              <a:pathLst>
                <a:path w="13925" h="404" extrusionOk="0">
                  <a:moveTo>
                    <a:pt x="270" y="0"/>
                  </a:moveTo>
                  <a:cubicBezTo>
                    <a:pt x="0" y="0"/>
                    <a:pt x="0" y="404"/>
                    <a:pt x="270" y="404"/>
                  </a:cubicBezTo>
                  <a:lnTo>
                    <a:pt x="13665" y="404"/>
                  </a:lnTo>
                  <a:cubicBezTo>
                    <a:pt x="13925" y="404"/>
                    <a:pt x="13925" y="0"/>
                    <a:pt x="13665" y="0"/>
                  </a:cubicBezTo>
                  <a:close/>
                </a:path>
              </a:pathLst>
            </a:custGeom>
            <a:solidFill>
              <a:srgbClr val="65788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文本框 3">
            <a:extLst>
              <a:ext uri="{FF2B5EF4-FFF2-40B4-BE49-F238E27FC236}">
                <a16:creationId xmlns:a16="http://schemas.microsoft.com/office/drawing/2014/main" id="{A611AC1E-E2D2-4CD6-AE3A-D31FB5A1800C}"/>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01</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6" name="文本框 15">
            <a:extLst>
              <a:ext uri="{FF2B5EF4-FFF2-40B4-BE49-F238E27FC236}">
                <a16:creationId xmlns:a16="http://schemas.microsoft.com/office/drawing/2014/main" id="{CDF2DAAD-E70E-48A6-97CE-A3CBAAA7AA7B}"/>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grpSp>
        <p:nvGrpSpPr>
          <p:cNvPr id="5" name="组合 4">
            <a:extLst>
              <a:ext uri="{FF2B5EF4-FFF2-40B4-BE49-F238E27FC236}">
                <a16:creationId xmlns:a16="http://schemas.microsoft.com/office/drawing/2014/main" id="{62A753B0-6C56-4A46-8E48-AEBC2232FED4}"/>
              </a:ext>
            </a:extLst>
          </p:cNvPr>
          <p:cNvGrpSpPr/>
          <p:nvPr/>
        </p:nvGrpSpPr>
        <p:grpSpPr>
          <a:xfrm>
            <a:off x="6380969" y="2017207"/>
            <a:ext cx="4697848" cy="1264940"/>
            <a:chOff x="3035940" y="3632200"/>
            <a:chExt cx="4697848" cy="1264940"/>
          </a:xfrm>
        </p:grpSpPr>
        <p:sp>
          <p:nvSpPr>
            <p:cNvPr id="12" name="文本框 11">
              <a:extLst>
                <a:ext uri="{FF2B5EF4-FFF2-40B4-BE49-F238E27FC236}">
                  <a16:creationId xmlns:a16="http://schemas.microsoft.com/office/drawing/2014/main" id="{1521F64E-A514-4C72-AC44-9030EA51510D}"/>
                </a:ext>
              </a:extLst>
            </p:cNvPr>
            <p:cNvSpPr txBox="1"/>
            <p:nvPr/>
          </p:nvSpPr>
          <p:spPr>
            <a:xfrm>
              <a:off x="3048000" y="3632200"/>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3" name="文本框 12">
              <a:extLst>
                <a:ext uri="{FF2B5EF4-FFF2-40B4-BE49-F238E27FC236}">
                  <a16:creationId xmlns:a16="http://schemas.microsoft.com/office/drawing/2014/main" id="{8F009580-0E0B-4B46-8880-42D7887218A1}"/>
                </a:ext>
              </a:extLst>
            </p:cNvPr>
            <p:cNvSpPr txBox="1"/>
            <p:nvPr/>
          </p:nvSpPr>
          <p:spPr>
            <a:xfrm>
              <a:off x="3035940" y="4066143"/>
              <a:ext cx="4697848" cy="830997"/>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grpSp>
        <p:nvGrpSpPr>
          <p:cNvPr id="17" name="组合 16">
            <a:extLst>
              <a:ext uri="{FF2B5EF4-FFF2-40B4-BE49-F238E27FC236}">
                <a16:creationId xmlns:a16="http://schemas.microsoft.com/office/drawing/2014/main" id="{B63BF0BB-E9A2-43EF-8379-D4494E0EF670}"/>
              </a:ext>
            </a:extLst>
          </p:cNvPr>
          <p:cNvGrpSpPr/>
          <p:nvPr/>
        </p:nvGrpSpPr>
        <p:grpSpPr>
          <a:xfrm>
            <a:off x="6380968" y="3527573"/>
            <a:ext cx="4697847" cy="1264940"/>
            <a:chOff x="3035939" y="3632200"/>
            <a:chExt cx="4697847" cy="1264940"/>
          </a:xfrm>
        </p:grpSpPr>
        <p:sp>
          <p:nvSpPr>
            <p:cNvPr id="18" name="文本框 17">
              <a:extLst>
                <a:ext uri="{FF2B5EF4-FFF2-40B4-BE49-F238E27FC236}">
                  <a16:creationId xmlns:a16="http://schemas.microsoft.com/office/drawing/2014/main" id="{8B72057A-5196-440D-A21C-F58300BC0252}"/>
                </a:ext>
              </a:extLst>
            </p:cNvPr>
            <p:cNvSpPr txBox="1"/>
            <p:nvPr/>
          </p:nvSpPr>
          <p:spPr>
            <a:xfrm>
              <a:off x="3048000" y="3632200"/>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9" name="文本框 18">
              <a:extLst>
                <a:ext uri="{FF2B5EF4-FFF2-40B4-BE49-F238E27FC236}">
                  <a16:creationId xmlns:a16="http://schemas.microsoft.com/office/drawing/2014/main" id="{7C65CC3D-C6A6-4D04-83EE-D84A0CE82B2D}"/>
                </a:ext>
              </a:extLst>
            </p:cNvPr>
            <p:cNvSpPr txBox="1"/>
            <p:nvPr/>
          </p:nvSpPr>
          <p:spPr>
            <a:xfrm>
              <a:off x="3035939" y="4066143"/>
              <a:ext cx="4697847" cy="830997"/>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pic>
        <p:nvPicPr>
          <p:cNvPr id="23" name="图片 22">
            <a:extLst>
              <a:ext uri="{FF2B5EF4-FFF2-40B4-BE49-F238E27FC236}">
                <a16:creationId xmlns:a16="http://schemas.microsoft.com/office/drawing/2014/main" id="{C4DCEFBC-07ED-4AAF-BFC2-A353CC683C65}"/>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305554" y="1570917"/>
            <a:ext cx="2345946" cy="4122565"/>
          </a:xfrm>
          <a:prstGeom prst="rect">
            <a:avLst/>
          </a:prstGeom>
        </p:spPr>
      </p:pic>
    </p:spTree>
    <p:extLst>
      <p:ext uri="{BB962C8B-B14F-4D97-AF65-F5344CB8AC3E}">
        <p14:creationId xmlns:p14="http://schemas.microsoft.com/office/powerpoint/2010/main" val="891843035"/>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16"/>
                                        </p:tgtEl>
                                        <p:attrNameLst>
                                          <p:attrName>style.visibility</p:attrName>
                                        </p:attrNameLst>
                                      </p:cBhvr>
                                      <p:to>
                                        <p:strVal val="visible"/>
                                      </p:to>
                                    </p:set>
                                    <p:animEffect transition="in" filter="fade">
                                      <p:cBhvr>
                                        <p:cTn id="11" dur="500"/>
                                        <p:tgtEl>
                                          <p:spTgt spid="16"/>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500"/>
                                        <p:tgtEl>
                                          <p:spTgt spid="5"/>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17"/>
                                        </p:tgtEl>
                                        <p:attrNameLst>
                                          <p:attrName>style.visibility</p:attrName>
                                        </p:attrNameLst>
                                      </p:cBhvr>
                                      <p:to>
                                        <p:strVal val="visible"/>
                                      </p:to>
                                    </p:set>
                                    <p:animEffect transition="in" filter="fade">
                                      <p:cBhvr>
                                        <p:cTn id="23"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6"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245"/>
        <p:cNvGrpSpPr/>
        <p:nvPr/>
      </p:nvGrpSpPr>
      <p:grpSpPr>
        <a:xfrm>
          <a:off x="0" y="0"/>
          <a:ext cx="0" cy="0"/>
          <a:chOff x="0" y="0"/>
          <a:chExt cx="0" cy="0"/>
        </a:xfrm>
      </p:grpSpPr>
      <p:sp>
        <p:nvSpPr>
          <p:cNvPr id="24246" name="Google Shape;24246;p83"/>
          <p:cNvSpPr txBox="1">
            <a:spLocks noGrp="1"/>
          </p:cNvSpPr>
          <p:nvPr>
            <p:ph type="title" idx="4294967295"/>
          </p:nvPr>
        </p:nvSpPr>
        <p:spPr>
          <a:xfrm>
            <a:off x="1132900"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Creative Process I</a:t>
            </a:r>
            <a:r>
              <a:rPr lang="en-GB">
                <a:solidFill>
                  <a:srgbClr val="FFFFFF"/>
                </a:solidFill>
                <a:latin typeface="Arial" panose="020B0604020202020204"/>
                <a:ea typeface="Arial" panose="020B0604020202020204"/>
                <a:cs typeface="Arial" panose="020B0604020202020204"/>
                <a:sym typeface="Arial" panose="020B0604020202020204"/>
              </a:rPr>
              <a:t>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4247" name="Google Shape;24247;p83"/>
          <p:cNvSpPr txBox="1">
            <a:spLocks noGrp="1"/>
          </p:cNvSpPr>
          <p:nvPr>
            <p:ph type="title" idx="4294967295"/>
          </p:nvPr>
        </p:nvSpPr>
        <p:spPr>
          <a:xfrm>
            <a:off x="6477867" y="1258400"/>
            <a:ext cx="4642800" cy="643200"/>
          </a:xfrm>
          <a:prstGeom prst="rect">
            <a:avLst/>
          </a:prstGeom>
        </p:spPr>
        <p:txBody>
          <a:bodyPr spcFirstLastPara="1" wrap="square" lIns="121900" tIns="121900" rIns="121900" bIns="121900" anchor="t" anchorCtr="0">
            <a:noAutofit/>
          </a:bodyPr>
          <a:lstStyle/>
          <a:p>
            <a:pPr>
              <a:buClr>
                <a:srgbClr val="000000"/>
              </a:buClr>
              <a:buSzPts val="1100"/>
            </a:pPr>
            <a:r>
              <a:rPr lang="en-GB">
                <a:latin typeface="Arial" panose="020B0604020202020204"/>
                <a:ea typeface="Arial" panose="020B0604020202020204"/>
                <a:cs typeface="Arial" panose="020B0604020202020204"/>
                <a:sym typeface="Arial" panose="020B0604020202020204"/>
              </a:rPr>
              <a:t>Performing Arts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4248" name="Google Shape;24248;p83"/>
          <p:cNvGrpSpPr/>
          <p:nvPr/>
        </p:nvGrpSpPr>
        <p:grpSpPr>
          <a:xfrm>
            <a:off x="1185479" y="2042137"/>
            <a:ext cx="371051" cy="476048"/>
            <a:chOff x="-50489600" y="1947400"/>
            <a:chExt cx="233150" cy="299125"/>
          </a:xfrm>
        </p:grpSpPr>
        <p:sp>
          <p:nvSpPr>
            <p:cNvPr id="24249" name="Google Shape;24249;p83"/>
            <p:cNvSpPr/>
            <p:nvPr/>
          </p:nvSpPr>
          <p:spPr>
            <a:xfrm>
              <a:off x="-50382475" y="2018275"/>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0" name="Google Shape;24250;p83"/>
            <p:cNvSpPr/>
            <p:nvPr/>
          </p:nvSpPr>
          <p:spPr>
            <a:xfrm>
              <a:off x="-50489600" y="1947400"/>
              <a:ext cx="233150" cy="299125"/>
            </a:xfrm>
            <a:custGeom>
              <a:avLst/>
              <a:gdLst/>
              <a:ahLst/>
              <a:cxnLst/>
              <a:rect l="l" t="t" r="r" b="b"/>
              <a:pathLst>
                <a:path w="9326" h="11965" extrusionOk="0">
                  <a:moveTo>
                    <a:pt x="4632" y="725"/>
                  </a:moveTo>
                  <a:cubicBezTo>
                    <a:pt x="4821" y="725"/>
                    <a:pt x="4978" y="882"/>
                    <a:pt x="4978" y="1071"/>
                  </a:cubicBezTo>
                  <a:lnTo>
                    <a:pt x="4978" y="1449"/>
                  </a:lnTo>
                  <a:cubicBezTo>
                    <a:pt x="4884" y="1418"/>
                    <a:pt x="4758" y="1418"/>
                    <a:pt x="4632" y="1418"/>
                  </a:cubicBezTo>
                  <a:cubicBezTo>
                    <a:pt x="4506" y="1418"/>
                    <a:pt x="4411" y="1418"/>
                    <a:pt x="4285" y="1449"/>
                  </a:cubicBezTo>
                  <a:lnTo>
                    <a:pt x="4285" y="1071"/>
                  </a:lnTo>
                  <a:cubicBezTo>
                    <a:pt x="4285" y="882"/>
                    <a:pt x="4443" y="725"/>
                    <a:pt x="4632" y="725"/>
                  </a:cubicBezTo>
                  <a:close/>
                  <a:moveTo>
                    <a:pt x="4632" y="2143"/>
                  </a:moveTo>
                  <a:cubicBezTo>
                    <a:pt x="5230" y="2143"/>
                    <a:pt x="5703" y="2615"/>
                    <a:pt x="5703" y="3182"/>
                  </a:cubicBezTo>
                  <a:cubicBezTo>
                    <a:pt x="5703" y="3781"/>
                    <a:pt x="5230" y="4253"/>
                    <a:pt x="4632" y="4253"/>
                  </a:cubicBezTo>
                  <a:cubicBezTo>
                    <a:pt x="4033" y="4253"/>
                    <a:pt x="3592" y="3781"/>
                    <a:pt x="3592" y="3182"/>
                  </a:cubicBezTo>
                  <a:cubicBezTo>
                    <a:pt x="3592" y="2615"/>
                    <a:pt x="4033" y="2143"/>
                    <a:pt x="4632" y="2143"/>
                  </a:cubicBezTo>
                  <a:close/>
                  <a:moveTo>
                    <a:pt x="4632" y="5356"/>
                  </a:moveTo>
                  <a:lnTo>
                    <a:pt x="6018" y="8191"/>
                  </a:lnTo>
                  <a:cubicBezTo>
                    <a:pt x="5671" y="8349"/>
                    <a:pt x="5356" y="8443"/>
                    <a:pt x="4978" y="8443"/>
                  </a:cubicBezTo>
                  <a:lnTo>
                    <a:pt x="4978" y="8065"/>
                  </a:lnTo>
                  <a:cubicBezTo>
                    <a:pt x="4978" y="7876"/>
                    <a:pt x="4821" y="7719"/>
                    <a:pt x="4632" y="7719"/>
                  </a:cubicBezTo>
                  <a:cubicBezTo>
                    <a:pt x="4443" y="7719"/>
                    <a:pt x="4285" y="7876"/>
                    <a:pt x="4285" y="8065"/>
                  </a:cubicBezTo>
                  <a:lnTo>
                    <a:pt x="4285" y="8443"/>
                  </a:lnTo>
                  <a:cubicBezTo>
                    <a:pt x="3939" y="8380"/>
                    <a:pt x="3592" y="8317"/>
                    <a:pt x="3246" y="8191"/>
                  </a:cubicBezTo>
                  <a:lnTo>
                    <a:pt x="4632" y="5356"/>
                  </a:lnTo>
                  <a:close/>
                  <a:moveTo>
                    <a:pt x="3466" y="4505"/>
                  </a:moveTo>
                  <a:cubicBezTo>
                    <a:pt x="3624" y="4663"/>
                    <a:pt x="3844" y="4757"/>
                    <a:pt x="4096" y="4852"/>
                  </a:cubicBezTo>
                  <a:cubicBezTo>
                    <a:pt x="4033" y="5009"/>
                    <a:pt x="1481" y="10271"/>
                    <a:pt x="1450" y="10365"/>
                  </a:cubicBezTo>
                  <a:cubicBezTo>
                    <a:pt x="1381" y="10504"/>
                    <a:pt x="1261" y="10591"/>
                    <a:pt x="1127" y="10591"/>
                  </a:cubicBezTo>
                  <a:cubicBezTo>
                    <a:pt x="1078" y="10591"/>
                    <a:pt x="1028" y="10580"/>
                    <a:pt x="977" y="10554"/>
                  </a:cubicBezTo>
                  <a:cubicBezTo>
                    <a:pt x="820" y="10491"/>
                    <a:pt x="694" y="10271"/>
                    <a:pt x="788" y="10082"/>
                  </a:cubicBezTo>
                  <a:lnTo>
                    <a:pt x="3466" y="4505"/>
                  </a:lnTo>
                  <a:close/>
                  <a:moveTo>
                    <a:pt x="5829" y="4537"/>
                  </a:moveTo>
                  <a:lnTo>
                    <a:pt x="8507" y="10113"/>
                  </a:lnTo>
                  <a:cubicBezTo>
                    <a:pt x="8570" y="10271"/>
                    <a:pt x="8507" y="10523"/>
                    <a:pt x="8318" y="10586"/>
                  </a:cubicBezTo>
                  <a:cubicBezTo>
                    <a:pt x="8271" y="10599"/>
                    <a:pt x="8225" y="10606"/>
                    <a:pt x="8181" y="10606"/>
                  </a:cubicBezTo>
                  <a:cubicBezTo>
                    <a:pt x="8021" y="10606"/>
                    <a:pt x="7888" y="10521"/>
                    <a:pt x="7814" y="10397"/>
                  </a:cubicBezTo>
                  <a:cubicBezTo>
                    <a:pt x="7719" y="10176"/>
                    <a:pt x="5293" y="5167"/>
                    <a:pt x="5199" y="4883"/>
                  </a:cubicBezTo>
                  <a:cubicBezTo>
                    <a:pt x="5419" y="4820"/>
                    <a:pt x="5608" y="4694"/>
                    <a:pt x="5829" y="4537"/>
                  </a:cubicBezTo>
                  <a:close/>
                  <a:moveTo>
                    <a:pt x="4632" y="0"/>
                  </a:moveTo>
                  <a:cubicBezTo>
                    <a:pt x="4033" y="0"/>
                    <a:pt x="3592" y="473"/>
                    <a:pt x="3592" y="1071"/>
                  </a:cubicBezTo>
                  <a:lnTo>
                    <a:pt x="3592" y="1764"/>
                  </a:lnTo>
                  <a:cubicBezTo>
                    <a:pt x="3151" y="2080"/>
                    <a:pt x="2867" y="2584"/>
                    <a:pt x="2867" y="3182"/>
                  </a:cubicBezTo>
                  <a:cubicBezTo>
                    <a:pt x="2867" y="3434"/>
                    <a:pt x="2899" y="3655"/>
                    <a:pt x="3025" y="3875"/>
                  </a:cubicBezTo>
                  <a:lnTo>
                    <a:pt x="1576" y="6900"/>
                  </a:lnTo>
                  <a:cubicBezTo>
                    <a:pt x="1355" y="6648"/>
                    <a:pt x="1229" y="6396"/>
                    <a:pt x="1103" y="6081"/>
                  </a:cubicBezTo>
                  <a:cubicBezTo>
                    <a:pt x="1032" y="5914"/>
                    <a:pt x="906" y="5837"/>
                    <a:pt x="767" y="5837"/>
                  </a:cubicBezTo>
                  <a:cubicBezTo>
                    <a:pt x="722" y="5837"/>
                    <a:pt x="676" y="5845"/>
                    <a:pt x="631" y="5860"/>
                  </a:cubicBezTo>
                  <a:cubicBezTo>
                    <a:pt x="442" y="5955"/>
                    <a:pt x="347" y="6144"/>
                    <a:pt x="442" y="6333"/>
                  </a:cubicBezTo>
                  <a:cubicBezTo>
                    <a:pt x="631" y="6805"/>
                    <a:pt x="883" y="7215"/>
                    <a:pt x="1229" y="7593"/>
                  </a:cubicBezTo>
                  <a:lnTo>
                    <a:pt x="158" y="9798"/>
                  </a:lnTo>
                  <a:cubicBezTo>
                    <a:pt x="1" y="10208"/>
                    <a:pt x="64" y="10649"/>
                    <a:pt x="347" y="10964"/>
                  </a:cubicBezTo>
                  <a:lnTo>
                    <a:pt x="95" y="11468"/>
                  </a:lnTo>
                  <a:cubicBezTo>
                    <a:pt x="32" y="11625"/>
                    <a:pt x="95" y="11846"/>
                    <a:pt x="253" y="11941"/>
                  </a:cubicBezTo>
                  <a:cubicBezTo>
                    <a:pt x="293" y="11957"/>
                    <a:pt x="340" y="11965"/>
                    <a:pt x="389" y="11965"/>
                  </a:cubicBezTo>
                  <a:cubicBezTo>
                    <a:pt x="528" y="11965"/>
                    <a:pt x="678" y="11900"/>
                    <a:pt x="725" y="11783"/>
                  </a:cubicBezTo>
                  <a:lnTo>
                    <a:pt x="977" y="11247"/>
                  </a:lnTo>
                  <a:cubicBezTo>
                    <a:pt x="1027" y="11255"/>
                    <a:pt x="1077" y="11258"/>
                    <a:pt x="1127" y="11258"/>
                  </a:cubicBezTo>
                  <a:cubicBezTo>
                    <a:pt x="1521" y="11258"/>
                    <a:pt x="1912" y="11040"/>
                    <a:pt x="2080" y="10649"/>
                  </a:cubicBezTo>
                  <a:lnTo>
                    <a:pt x="2930" y="8822"/>
                  </a:lnTo>
                  <a:cubicBezTo>
                    <a:pt x="3372" y="8979"/>
                    <a:pt x="3813" y="9105"/>
                    <a:pt x="4285" y="9137"/>
                  </a:cubicBezTo>
                  <a:lnTo>
                    <a:pt x="4285" y="9483"/>
                  </a:lnTo>
                  <a:cubicBezTo>
                    <a:pt x="4285" y="9704"/>
                    <a:pt x="4443" y="9861"/>
                    <a:pt x="4632" y="9861"/>
                  </a:cubicBezTo>
                  <a:cubicBezTo>
                    <a:pt x="4821" y="9861"/>
                    <a:pt x="4978" y="9704"/>
                    <a:pt x="4978" y="9483"/>
                  </a:cubicBezTo>
                  <a:lnTo>
                    <a:pt x="4978" y="9137"/>
                  </a:lnTo>
                  <a:cubicBezTo>
                    <a:pt x="5451" y="9105"/>
                    <a:pt x="5892" y="9011"/>
                    <a:pt x="6333" y="8822"/>
                  </a:cubicBezTo>
                  <a:lnTo>
                    <a:pt x="7184" y="10649"/>
                  </a:lnTo>
                  <a:cubicBezTo>
                    <a:pt x="7382" y="11016"/>
                    <a:pt x="7732" y="11257"/>
                    <a:pt x="8143" y="11257"/>
                  </a:cubicBezTo>
                  <a:cubicBezTo>
                    <a:pt x="8190" y="11257"/>
                    <a:pt x="8238" y="11254"/>
                    <a:pt x="8286" y="11247"/>
                  </a:cubicBezTo>
                  <a:lnTo>
                    <a:pt x="8538" y="11783"/>
                  </a:lnTo>
                  <a:cubicBezTo>
                    <a:pt x="8585" y="11900"/>
                    <a:pt x="8718" y="11965"/>
                    <a:pt x="8861" y="11965"/>
                  </a:cubicBezTo>
                  <a:cubicBezTo>
                    <a:pt x="8911" y="11965"/>
                    <a:pt x="8962" y="11957"/>
                    <a:pt x="9011" y="11941"/>
                  </a:cubicBezTo>
                  <a:cubicBezTo>
                    <a:pt x="9168" y="11846"/>
                    <a:pt x="9231" y="11657"/>
                    <a:pt x="9168" y="11468"/>
                  </a:cubicBezTo>
                  <a:lnTo>
                    <a:pt x="8916" y="10964"/>
                  </a:lnTo>
                  <a:cubicBezTo>
                    <a:pt x="9200" y="10649"/>
                    <a:pt x="9326" y="10208"/>
                    <a:pt x="9137" y="9798"/>
                  </a:cubicBezTo>
                  <a:lnTo>
                    <a:pt x="8066" y="7593"/>
                  </a:lnTo>
                  <a:cubicBezTo>
                    <a:pt x="8381" y="7246"/>
                    <a:pt x="8664" y="6805"/>
                    <a:pt x="8853" y="6333"/>
                  </a:cubicBezTo>
                  <a:cubicBezTo>
                    <a:pt x="8916" y="6144"/>
                    <a:pt x="8853" y="5955"/>
                    <a:pt x="8664" y="5860"/>
                  </a:cubicBezTo>
                  <a:cubicBezTo>
                    <a:pt x="8611" y="5845"/>
                    <a:pt x="8559" y="5837"/>
                    <a:pt x="8511" y="5837"/>
                  </a:cubicBezTo>
                  <a:cubicBezTo>
                    <a:pt x="8360" y="5837"/>
                    <a:pt x="8240" y="5914"/>
                    <a:pt x="8192" y="6081"/>
                  </a:cubicBezTo>
                  <a:cubicBezTo>
                    <a:pt x="8066" y="6333"/>
                    <a:pt x="7908" y="6616"/>
                    <a:pt x="7719" y="6900"/>
                  </a:cubicBezTo>
                  <a:lnTo>
                    <a:pt x="6270" y="3875"/>
                  </a:lnTo>
                  <a:cubicBezTo>
                    <a:pt x="6333" y="3655"/>
                    <a:pt x="6396" y="3434"/>
                    <a:pt x="6396" y="3182"/>
                  </a:cubicBezTo>
                  <a:cubicBezTo>
                    <a:pt x="6396" y="2584"/>
                    <a:pt x="6144" y="2080"/>
                    <a:pt x="5703" y="1764"/>
                  </a:cubicBezTo>
                  <a:lnTo>
                    <a:pt x="5703" y="1071"/>
                  </a:lnTo>
                  <a:cubicBezTo>
                    <a:pt x="5703" y="473"/>
                    <a:pt x="5230" y="0"/>
                    <a:pt x="46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51" name="Google Shape;24251;p83"/>
          <p:cNvGrpSpPr/>
          <p:nvPr/>
        </p:nvGrpSpPr>
        <p:grpSpPr>
          <a:xfrm>
            <a:off x="1132822" y="2648747"/>
            <a:ext cx="476365" cy="477599"/>
            <a:chOff x="-50523475" y="2316000"/>
            <a:chExt cx="299325" cy="300100"/>
          </a:xfrm>
        </p:grpSpPr>
        <p:sp>
          <p:nvSpPr>
            <p:cNvPr id="24252" name="Google Shape;24252;p83"/>
            <p:cNvSpPr/>
            <p:nvPr/>
          </p:nvSpPr>
          <p:spPr>
            <a:xfrm>
              <a:off x="-50453375" y="2387675"/>
              <a:ext cx="158350" cy="228425"/>
            </a:xfrm>
            <a:custGeom>
              <a:avLst/>
              <a:gdLst/>
              <a:ahLst/>
              <a:cxnLst/>
              <a:rect l="l" t="t" r="r" b="b"/>
              <a:pathLst>
                <a:path w="6334" h="9137" extrusionOk="0">
                  <a:moveTo>
                    <a:pt x="3183" y="4222"/>
                  </a:moveTo>
                  <a:cubicBezTo>
                    <a:pt x="3372" y="4222"/>
                    <a:pt x="3529" y="4380"/>
                    <a:pt x="3529" y="4569"/>
                  </a:cubicBezTo>
                  <a:cubicBezTo>
                    <a:pt x="3529" y="4758"/>
                    <a:pt x="3372" y="4915"/>
                    <a:pt x="3183" y="4915"/>
                  </a:cubicBezTo>
                  <a:cubicBezTo>
                    <a:pt x="2994" y="4915"/>
                    <a:pt x="2836" y="4758"/>
                    <a:pt x="2836" y="4569"/>
                  </a:cubicBezTo>
                  <a:cubicBezTo>
                    <a:pt x="2836" y="4380"/>
                    <a:pt x="2994" y="4222"/>
                    <a:pt x="3183" y="4222"/>
                  </a:cubicBezTo>
                  <a:close/>
                  <a:moveTo>
                    <a:pt x="3183" y="1009"/>
                  </a:moveTo>
                  <a:lnTo>
                    <a:pt x="5609" y="5230"/>
                  </a:lnTo>
                  <a:lnTo>
                    <a:pt x="4411" y="6994"/>
                  </a:lnTo>
                  <a:lnTo>
                    <a:pt x="3529" y="6994"/>
                  </a:lnTo>
                  <a:lnTo>
                    <a:pt x="3529" y="5545"/>
                  </a:lnTo>
                  <a:cubicBezTo>
                    <a:pt x="3939" y="5388"/>
                    <a:pt x="4254" y="5010"/>
                    <a:pt x="4254" y="4569"/>
                  </a:cubicBezTo>
                  <a:cubicBezTo>
                    <a:pt x="4254" y="3970"/>
                    <a:pt x="3781" y="3497"/>
                    <a:pt x="3183" y="3497"/>
                  </a:cubicBezTo>
                  <a:cubicBezTo>
                    <a:pt x="2584" y="3497"/>
                    <a:pt x="2143" y="3970"/>
                    <a:pt x="2143" y="4569"/>
                  </a:cubicBezTo>
                  <a:cubicBezTo>
                    <a:pt x="2143" y="5041"/>
                    <a:pt x="2395" y="5419"/>
                    <a:pt x="2836" y="5545"/>
                  </a:cubicBezTo>
                  <a:lnTo>
                    <a:pt x="2836" y="6994"/>
                  </a:lnTo>
                  <a:lnTo>
                    <a:pt x="1986" y="6994"/>
                  </a:lnTo>
                  <a:lnTo>
                    <a:pt x="788" y="5230"/>
                  </a:lnTo>
                  <a:lnTo>
                    <a:pt x="3183" y="1009"/>
                  </a:lnTo>
                  <a:close/>
                  <a:moveTo>
                    <a:pt x="4600" y="7688"/>
                  </a:moveTo>
                  <a:cubicBezTo>
                    <a:pt x="4821" y="7688"/>
                    <a:pt x="4947" y="7845"/>
                    <a:pt x="4947" y="8034"/>
                  </a:cubicBezTo>
                  <a:lnTo>
                    <a:pt x="4947" y="8412"/>
                  </a:lnTo>
                  <a:lnTo>
                    <a:pt x="1450" y="8412"/>
                  </a:lnTo>
                  <a:lnTo>
                    <a:pt x="1450" y="8034"/>
                  </a:lnTo>
                  <a:cubicBezTo>
                    <a:pt x="1450" y="7845"/>
                    <a:pt x="1607" y="7688"/>
                    <a:pt x="1797" y="7688"/>
                  </a:cubicBezTo>
                  <a:close/>
                  <a:moveTo>
                    <a:pt x="3183" y="0"/>
                  </a:moveTo>
                  <a:cubicBezTo>
                    <a:pt x="3057" y="0"/>
                    <a:pt x="2962" y="63"/>
                    <a:pt x="2868" y="158"/>
                  </a:cubicBezTo>
                  <a:lnTo>
                    <a:pt x="64" y="5073"/>
                  </a:lnTo>
                  <a:cubicBezTo>
                    <a:pt x="1" y="5199"/>
                    <a:pt x="1" y="5356"/>
                    <a:pt x="64" y="5419"/>
                  </a:cubicBezTo>
                  <a:lnTo>
                    <a:pt x="1229" y="7152"/>
                  </a:lnTo>
                  <a:cubicBezTo>
                    <a:pt x="914" y="7373"/>
                    <a:pt x="694" y="7688"/>
                    <a:pt x="694" y="8066"/>
                  </a:cubicBezTo>
                  <a:lnTo>
                    <a:pt x="694" y="8790"/>
                  </a:lnTo>
                  <a:cubicBezTo>
                    <a:pt x="694" y="8979"/>
                    <a:pt x="851" y="9137"/>
                    <a:pt x="1072" y="9137"/>
                  </a:cubicBezTo>
                  <a:lnTo>
                    <a:pt x="5262" y="9137"/>
                  </a:lnTo>
                  <a:cubicBezTo>
                    <a:pt x="5483" y="9137"/>
                    <a:pt x="5640" y="8979"/>
                    <a:pt x="5640" y="8790"/>
                  </a:cubicBezTo>
                  <a:lnTo>
                    <a:pt x="5640" y="8066"/>
                  </a:lnTo>
                  <a:cubicBezTo>
                    <a:pt x="5640" y="7688"/>
                    <a:pt x="5420" y="7373"/>
                    <a:pt x="5105" y="7152"/>
                  </a:cubicBezTo>
                  <a:lnTo>
                    <a:pt x="6270" y="5419"/>
                  </a:lnTo>
                  <a:cubicBezTo>
                    <a:pt x="6333" y="5325"/>
                    <a:pt x="6333" y="5199"/>
                    <a:pt x="6270" y="5073"/>
                  </a:cubicBezTo>
                  <a:lnTo>
                    <a:pt x="3498" y="158"/>
                  </a:lnTo>
                  <a:cubicBezTo>
                    <a:pt x="3435" y="32"/>
                    <a:pt x="3309"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3" name="Google Shape;24253;p83"/>
            <p:cNvSpPr/>
            <p:nvPr/>
          </p:nvSpPr>
          <p:spPr>
            <a:xfrm>
              <a:off x="-50523475" y="2316000"/>
              <a:ext cx="299325" cy="178025"/>
            </a:xfrm>
            <a:custGeom>
              <a:avLst/>
              <a:gdLst/>
              <a:ahLst/>
              <a:cxnLst/>
              <a:rect l="l" t="t" r="r" b="b"/>
              <a:pathLst>
                <a:path w="11973" h="7121" extrusionOk="0">
                  <a:moveTo>
                    <a:pt x="1072" y="694"/>
                  </a:moveTo>
                  <a:cubicBezTo>
                    <a:pt x="1261" y="694"/>
                    <a:pt x="1419" y="851"/>
                    <a:pt x="1419" y="1040"/>
                  </a:cubicBezTo>
                  <a:cubicBezTo>
                    <a:pt x="1419" y="1229"/>
                    <a:pt x="1261" y="1418"/>
                    <a:pt x="1072" y="1418"/>
                  </a:cubicBezTo>
                  <a:cubicBezTo>
                    <a:pt x="883" y="1418"/>
                    <a:pt x="725" y="1229"/>
                    <a:pt x="725" y="1040"/>
                  </a:cubicBezTo>
                  <a:cubicBezTo>
                    <a:pt x="725" y="851"/>
                    <a:pt x="883" y="694"/>
                    <a:pt x="1072" y="694"/>
                  </a:cubicBezTo>
                  <a:close/>
                  <a:moveTo>
                    <a:pt x="6333" y="694"/>
                  </a:moveTo>
                  <a:lnTo>
                    <a:pt x="6333" y="1418"/>
                  </a:lnTo>
                  <a:lnTo>
                    <a:pt x="5640" y="1418"/>
                  </a:lnTo>
                  <a:lnTo>
                    <a:pt x="5640" y="694"/>
                  </a:lnTo>
                  <a:close/>
                  <a:moveTo>
                    <a:pt x="10902" y="725"/>
                  </a:moveTo>
                  <a:cubicBezTo>
                    <a:pt x="11122" y="725"/>
                    <a:pt x="11280" y="883"/>
                    <a:pt x="11280" y="1103"/>
                  </a:cubicBezTo>
                  <a:cubicBezTo>
                    <a:pt x="11280" y="1292"/>
                    <a:pt x="11122" y="1450"/>
                    <a:pt x="10902" y="1450"/>
                  </a:cubicBezTo>
                  <a:cubicBezTo>
                    <a:pt x="10712" y="1450"/>
                    <a:pt x="10555" y="1292"/>
                    <a:pt x="10555" y="1103"/>
                  </a:cubicBezTo>
                  <a:cubicBezTo>
                    <a:pt x="10586" y="883"/>
                    <a:pt x="10744" y="725"/>
                    <a:pt x="10902" y="725"/>
                  </a:cubicBezTo>
                  <a:close/>
                  <a:moveTo>
                    <a:pt x="2143" y="5640"/>
                  </a:moveTo>
                  <a:lnTo>
                    <a:pt x="2143" y="6364"/>
                  </a:lnTo>
                  <a:lnTo>
                    <a:pt x="1419" y="6364"/>
                  </a:lnTo>
                  <a:lnTo>
                    <a:pt x="1419" y="5640"/>
                  </a:lnTo>
                  <a:close/>
                  <a:moveTo>
                    <a:pt x="10555" y="5640"/>
                  </a:moveTo>
                  <a:lnTo>
                    <a:pt x="10555" y="6364"/>
                  </a:lnTo>
                  <a:lnTo>
                    <a:pt x="9862" y="6364"/>
                  </a:lnTo>
                  <a:lnTo>
                    <a:pt x="9862" y="5640"/>
                  </a:lnTo>
                  <a:close/>
                  <a:moveTo>
                    <a:pt x="10902" y="0"/>
                  </a:moveTo>
                  <a:cubicBezTo>
                    <a:pt x="10460" y="0"/>
                    <a:pt x="10051" y="252"/>
                    <a:pt x="9925" y="694"/>
                  </a:cubicBezTo>
                  <a:lnTo>
                    <a:pt x="7058" y="694"/>
                  </a:lnTo>
                  <a:lnTo>
                    <a:pt x="7058" y="379"/>
                  </a:lnTo>
                  <a:cubicBezTo>
                    <a:pt x="7058" y="189"/>
                    <a:pt x="6900" y="32"/>
                    <a:pt x="6711" y="32"/>
                  </a:cubicBezTo>
                  <a:lnTo>
                    <a:pt x="5294" y="32"/>
                  </a:lnTo>
                  <a:cubicBezTo>
                    <a:pt x="5073" y="32"/>
                    <a:pt x="4947" y="189"/>
                    <a:pt x="4947" y="379"/>
                  </a:cubicBezTo>
                  <a:lnTo>
                    <a:pt x="4947" y="725"/>
                  </a:lnTo>
                  <a:lnTo>
                    <a:pt x="2049" y="725"/>
                  </a:lnTo>
                  <a:cubicBezTo>
                    <a:pt x="1891" y="347"/>
                    <a:pt x="1513" y="32"/>
                    <a:pt x="1072" y="32"/>
                  </a:cubicBezTo>
                  <a:cubicBezTo>
                    <a:pt x="473" y="32"/>
                    <a:pt x="1" y="505"/>
                    <a:pt x="1" y="1072"/>
                  </a:cubicBezTo>
                  <a:cubicBezTo>
                    <a:pt x="1" y="1670"/>
                    <a:pt x="473" y="2143"/>
                    <a:pt x="1072" y="2143"/>
                  </a:cubicBezTo>
                  <a:cubicBezTo>
                    <a:pt x="1545" y="2143"/>
                    <a:pt x="1923" y="1828"/>
                    <a:pt x="2049" y="1450"/>
                  </a:cubicBezTo>
                  <a:lnTo>
                    <a:pt x="3592" y="1450"/>
                  </a:lnTo>
                  <a:cubicBezTo>
                    <a:pt x="3183" y="1670"/>
                    <a:pt x="2836" y="1985"/>
                    <a:pt x="2521" y="2332"/>
                  </a:cubicBezTo>
                  <a:cubicBezTo>
                    <a:pt x="1891" y="3088"/>
                    <a:pt x="1545" y="4002"/>
                    <a:pt x="1450" y="4978"/>
                  </a:cubicBezTo>
                  <a:lnTo>
                    <a:pt x="1103" y="4978"/>
                  </a:lnTo>
                  <a:cubicBezTo>
                    <a:pt x="914" y="4978"/>
                    <a:pt x="757" y="5136"/>
                    <a:pt x="757" y="5325"/>
                  </a:cubicBezTo>
                  <a:lnTo>
                    <a:pt x="757" y="6742"/>
                  </a:lnTo>
                  <a:cubicBezTo>
                    <a:pt x="757" y="6963"/>
                    <a:pt x="914" y="7121"/>
                    <a:pt x="1103" y="7121"/>
                  </a:cubicBezTo>
                  <a:lnTo>
                    <a:pt x="2521" y="7121"/>
                  </a:lnTo>
                  <a:cubicBezTo>
                    <a:pt x="2742" y="7121"/>
                    <a:pt x="2899" y="6963"/>
                    <a:pt x="2899" y="6742"/>
                  </a:cubicBezTo>
                  <a:lnTo>
                    <a:pt x="2899" y="5325"/>
                  </a:lnTo>
                  <a:cubicBezTo>
                    <a:pt x="2899" y="5136"/>
                    <a:pt x="2742" y="4978"/>
                    <a:pt x="2521" y="4978"/>
                  </a:cubicBezTo>
                  <a:lnTo>
                    <a:pt x="2175" y="4978"/>
                  </a:lnTo>
                  <a:cubicBezTo>
                    <a:pt x="2332" y="3403"/>
                    <a:pt x="3435" y="2017"/>
                    <a:pt x="4979" y="1607"/>
                  </a:cubicBezTo>
                  <a:lnTo>
                    <a:pt x="4979" y="1796"/>
                  </a:lnTo>
                  <a:cubicBezTo>
                    <a:pt x="4979" y="1985"/>
                    <a:pt x="5136" y="2143"/>
                    <a:pt x="5325" y="2143"/>
                  </a:cubicBezTo>
                  <a:lnTo>
                    <a:pt x="6743" y="2143"/>
                  </a:lnTo>
                  <a:cubicBezTo>
                    <a:pt x="6932" y="2143"/>
                    <a:pt x="7089" y="1985"/>
                    <a:pt x="7089" y="1796"/>
                  </a:cubicBezTo>
                  <a:lnTo>
                    <a:pt x="7089" y="1576"/>
                  </a:lnTo>
                  <a:cubicBezTo>
                    <a:pt x="8633" y="1985"/>
                    <a:pt x="9736" y="3371"/>
                    <a:pt x="9893" y="4947"/>
                  </a:cubicBezTo>
                  <a:lnTo>
                    <a:pt x="9547" y="4947"/>
                  </a:lnTo>
                  <a:cubicBezTo>
                    <a:pt x="9358" y="4947"/>
                    <a:pt x="9200" y="5104"/>
                    <a:pt x="9200" y="5293"/>
                  </a:cubicBezTo>
                  <a:lnTo>
                    <a:pt x="9200" y="6711"/>
                  </a:lnTo>
                  <a:cubicBezTo>
                    <a:pt x="9200" y="6932"/>
                    <a:pt x="9358" y="7089"/>
                    <a:pt x="9547" y="7089"/>
                  </a:cubicBezTo>
                  <a:lnTo>
                    <a:pt x="10965" y="7089"/>
                  </a:lnTo>
                  <a:cubicBezTo>
                    <a:pt x="11154" y="7089"/>
                    <a:pt x="11311" y="6932"/>
                    <a:pt x="11311" y="6711"/>
                  </a:cubicBezTo>
                  <a:lnTo>
                    <a:pt x="11311" y="5293"/>
                  </a:lnTo>
                  <a:cubicBezTo>
                    <a:pt x="11311" y="5104"/>
                    <a:pt x="11154" y="4947"/>
                    <a:pt x="10965" y="4947"/>
                  </a:cubicBezTo>
                  <a:lnTo>
                    <a:pt x="10618" y="4947"/>
                  </a:lnTo>
                  <a:cubicBezTo>
                    <a:pt x="10523" y="4002"/>
                    <a:pt x="10177" y="3056"/>
                    <a:pt x="9547" y="2300"/>
                  </a:cubicBezTo>
                  <a:cubicBezTo>
                    <a:pt x="9232" y="1954"/>
                    <a:pt x="8885" y="1639"/>
                    <a:pt x="8476" y="1418"/>
                  </a:cubicBezTo>
                  <a:lnTo>
                    <a:pt x="10019" y="1418"/>
                  </a:lnTo>
                  <a:cubicBezTo>
                    <a:pt x="10082" y="1828"/>
                    <a:pt x="10492" y="2111"/>
                    <a:pt x="10902" y="2111"/>
                  </a:cubicBezTo>
                  <a:cubicBezTo>
                    <a:pt x="11500" y="2111"/>
                    <a:pt x="11973" y="1639"/>
                    <a:pt x="11973" y="1040"/>
                  </a:cubicBezTo>
                  <a:cubicBezTo>
                    <a:pt x="11973" y="473"/>
                    <a:pt x="11500" y="0"/>
                    <a:pt x="10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54" name="Google Shape;24254;p83"/>
          <p:cNvGrpSpPr/>
          <p:nvPr/>
        </p:nvGrpSpPr>
        <p:grpSpPr>
          <a:xfrm>
            <a:off x="1130952" y="3247826"/>
            <a:ext cx="480105" cy="476405"/>
            <a:chOff x="-50524250" y="2686150"/>
            <a:chExt cx="301675" cy="299350"/>
          </a:xfrm>
        </p:grpSpPr>
        <p:sp>
          <p:nvSpPr>
            <p:cNvPr id="24255" name="Google Shape;24255;p83"/>
            <p:cNvSpPr/>
            <p:nvPr/>
          </p:nvSpPr>
          <p:spPr>
            <a:xfrm>
              <a:off x="-50488025" y="2792500"/>
              <a:ext cx="18150" cy="52800"/>
            </a:xfrm>
            <a:custGeom>
              <a:avLst/>
              <a:gdLst/>
              <a:ahLst/>
              <a:cxnLst/>
              <a:rect l="l" t="t" r="r" b="b"/>
              <a:pathLst>
                <a:path w="726" h="2112" extrusionOk="0">
                  <a:moveTo>
                    <a:pt x="379" y="1"/>
                  </a:moveTo>
                  <a:cubicBezTo>
                    <a:pt x="158" y="1"/>
                    <a:pt x="1" y="158"/>
                    <a:pt x="1" y="347"/>
                  </a:cubicBezTo>
                  <a:lnTo>
                    <a:pt x="1" y="1765"/>
                  </a:lnTo>
                  <a:cubicBezTo>
                    <a:pt x="1" y="1954"/>
                    <a:pt x="158" y="2112"/>
                    <a:pt x="379" y="2112"/>
                  </a:cubicBezTo>
                  <a:cubicBezTo>
                    <a:pt x="568" y="2112"/>
                    <a:pt x="725" y="1954"/>
                    <a:pt x="725" y="1765"/>
                  </a:cubicBezTo>
                  <a:lnTo>
                    <a:pt x="725" y="347"/>
                  </a:ln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6" name="Google Shape;24256;p83"/>
            <p:cNvSpPr/>
            <p:nvPr/>
          </p:nvSpPr>
          <p:spPr>
            <a:xfrm>
              <a:off x="-50488025" y="2897250"/>
              <a:ext cx="18150" cy="53600"/>
            </a:xfrm>
            <a:custGeom>
              <a:avLst/>
              <a:gdLst/>
              <a:ahLst/>
              <a:cxnLst/>
              <a:rect l="l" t="t" r="r" b="b"/>
              <a:pathLst>
                <a:path w="726" h="2144" extrusionOk="0">
                  <a:moveTo>
                    <a:pt x="379" y="1"/>
                  </a:moveTo>
                  <a:cubicBezTo>
                    <a:pt x="158" y="1"/>
                    <a:pt x="1" y="159"/>
                    <a:pt x="1" y="379"/>
                  </a:cubicBezTo>
                  <a:lnTo>
                    <a:pt x="1" y="1797"/>
                  </a:lnTo>
                  <a:cubicBezTo>
                    <a:pt x="1" y="1986"/>
                    <a:pt x="158" y="2143"/>
                    <a:pt x="379" y="2143"/>
                  </a:cubicBezTo>
                  <a:cubicBezTo>
                    <a:pt x="568" y="2143"/>
                    <a:pt x="725" y="1986"/>
                    <a:pt x="725" y="1797"/>
                  </a:cubicBezTo>
                  <a:lnTo>
                    <a:pt x="725" y="379"/>
                  </a:lnTo>
                  <a:cubicBezTo>
                    <a:pt x="725" y="159"/>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7" name="Google Shape;24257;p83"/>
            <p:cNvSpPr/>
            <p:nvPr/>
          </p:nvSpPr>
          <p:spPr>
            <a:xfrm>
              <a:off x="-50488025" y="2861825"/>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8" name="Google Shape;24258;p83"/>
            <p:cNvSpPr/>
            <p:nvPr/>
          </p:nvSpPr>
          <p:spPr>
            <a:xfrm>
              <a:off x="-50524250" y="2686150"/>
              <a:ext cx="301675" cy="52825"/>
            </a:xfrm>
            <a:custGeom>
              <a:avLst/>
              <a:gdLst/>
              <a:ahLst/>
              <a:cxnLst/>
              <a:rect l="l" t="t" r="r" b="b"/>
              <a:pathLst>
                <a:path w="12067" h="2113" extrusionOk="0">
                  <a:moveTo>
                    <a:pt x="2143" y="695"/>
                  </a:moveTo>
                  <a:lnTo>
                    <a:pt x="2143" y="1419"/>
                  </a:lnTo>
                  <a:lnTo>
                    <a:pt x="1891" y="1419"/>
                  </a:lnTo>
                  <a:lnTo>
                    <a:pt x="1166" y="1041"/>
                  </a:lnTo>
                  <a:lnTo>
                    <a:pt x="1891" y="695"/>
                  </a:lnTo>
                  <a:close/>
                  <a:moveTo>
                    <a:pt x="9924" y="695"/>
                  </a:moveTo>
                  <a:lnTo>
                    <a:pt x="9924" y="1419"/>
                  </a:lnTo>
                  <a:lnTo>
                    <a:pt x="2836" y="1419"/>
                  </a:lnTo>
                  <a:lnTo>
                    <a:pt x="2836" y="695"/>
                  </a:lnTo>
                  <a:close/>
                  <a:moveTo>
                    <a:pt x="10996" y="695"/>
                  </a:moveTo>
                  <a:cubicBezTo>
                    <a:pt x="11185" y="695"/>
                    <a:pt x="11342" y="852"/>
                    <a:pt x="11342" y="1041"/>
                  </a:cubicBezTo>
                  <a:cubicBezTo>
                    <a:pt x="11342" y="1262"/>
                    <a:pt x="11185" y="1419"/>
                    <a:pt x="10996" y="1419"/>
                  </a:cubicBezTo>
                  <a:lnTo>
                    <a:pt x="10649" y="1419"/>
                  </a:lnTo>
                  <a:lnTo>
                    <a:pt x="10649" y="695"/>
                  </a:lnTo>
                  <a:close/>
                  <a:moveTo>
                    <a:pt x="1782" y="1"/>
                  </a:moveTo>
                  <a:cubicBezTo>
                    <a:pt x="1689" y="1"/>
                    <a:pt x="1556" y="47"/>
                    <a:pt x="252" y="726"/>
                  </a:cubicBezTo>
                  <a:cubicBezTo>
                    <a:pt x="0" y="852"/>
                    <a:pt x="0" y="1199"/>
                    <a:pt x="252" y="1356"/>
                  </a:cubicBezTo>
                  <a:cubicBezTo>
                    <a:pt x="1765" y="2113"/>
                    <a:pt x="1702" y="2113"/>
                    <a:pt x="1828" y="2113"/>
                  </a:cubicBezTo>
                  <a:lnTo>
                    <a:pt x="10996" y="2113"/>
                  </a:lnTo>
                  <a:cubicBezTo>
                    <a:pt x="11594" y="2113"/>
                    <a:pt x="12067" y="1640"/>
                    <a:pt x="12067" y="1041"/>
                  </a:cubicBezTo>
                  <a:cubicBezTo>
                    <a:pt x="12067" y="474"/>
                    <a:pt x="11594" y="2"/>
                    <a:pt x="10996" y="2"/>
                  </a:cubicBezTo>
                  <a:lnTo>
                    <a:pt x="1828" y="2"/>
                  </a:lnTo>
                  <a:cubicBezTo>
                    <a:pt x="1810" y="2"/>
                    <a:pt x="1796" y="1"/>
                    <a:pt x="178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59" name="Google Shape;24259;p83"/>
            <p:cNvSpPr/>
            <p:nvPr/>
          </p:nvSpPr>
          <p:spPr>
            <a:xfrm>
              <a:off x="-50523475" y="2757075"/>
              <a:ext cx="300900" cy="228425"/>
            </a:xfrm>
            <a:custGeom>
              <a:avLst/>
              <a:gdLst/>
              <a:ahLst/>
              <a:cxnLst/>
              <a:rect l="l" t="t" r="r" b="b"/>
              <a:pathLst>
                <a:path w="12036" h="9137" extrusionOk="0">
                  <a:moveTo>
                    <a:pt x="10965" y="725"/>
                  </a:moveTo>
                  <a:cubicBezTo>
                    <a:pt x="11154" y="725"/>
                    <a:pt x="11311" y="882"/>
                    <a:pt x="11311" y="1103"/>
                  </a:cubicBezTo>
                  <a:lnTo>
                    <a:pt x="11311" y="8097"/>
                  </a:lnTo>
                  <a:cubicBezTo>
                    <a:pt x="11311" y="8286"/>
                    <a:pt x="11154" y="8443"/>
                    <a:pt x="10965" y="8443"/>
                  </a:cubicBezTo>
                  <a:lnTo>
                    <a:pt x="1072" y="8443"/>
                  </a:lnTo>
                  <a:cubicBezTo>
                    <a:pt x="883" y="8443"/>
                    <a:pt x="725" y="8286"/>
                    <a:pt x="725" y="8097"/>
                  </a:cubicBezTo>
                  <a:lnTo>
                    <a:pt x="725" y="1103"/>
                  </a:lnTo>
                  <a:cubicBezTo>
                    <a:pt x="725" y="882"/>
                    <a:pt x="883" y="725"/>
                    <a:pt x="1072" y="725"/>
                  </a:cubicBezTo>
                  <a:close/>
                  <a:moveTo>
                    <a:pt x="1072" y="0"/>
                  </a:moveTo>
                  <a:cubicBezTo>
                    <a:pt x="473" y="0"/>
                    <a:pt x="1" y="473"/>
                    <a:pt x="1" y="1040"/>
                  </a:cubicBezTo>
                  <a:lnTo>
                    <a:pt x="1" y="8065"/>
                  </a:lnTo>
                  <a:cubicBezTo>
                    <a:pt x="1" y="8664"/>
                    <a:pt x="473" y="9137"/>
                    <a:pt x="1072" y="9137"/>
                  </a:cubicBezTo>
                  <a:lnTo>
                    <a:pt x="10965" y="9137"/>
                  </a:lnTo>
                  <a:cubicBezTo>
                    <a:pt x="11532" y="9137"/>
                    <a:pt x="12004" y="8664"/>
                    <a:pt x="12004" y="8065"/>
                  </a:cubicBezTo>
                  <a:lnTo>
                    <a:pt x="12004" y="1040"/>
                  </a:lnTo>
                  <a:cubicBezTo>
                    <a:pt x="12036" y="473"/>
                    <a:pt x="11532" y="0"/>
                    <a:pt x="109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0" name="Google Shape;24260;p83"/>
            <p:cNvSpPr/>
            <p:nvPr/>
          </p:nvSpPr>
          <p:spPr>
            <a:xfrm>
              <a:off x="-50453375" y="2792500"/>
              <a:ext cx="194575" cy="158350"/>
            </a:xfrm>
            <a:custGeom>
              <a:avLst/>
              <a:gdLst/>
              <a:ahLst/>
              <a:cxnLst/>
              <a:rect l="l" t="t" r="r" b="b"/>
              <a:pathLst>
                <a:path w="7783" h="6334" extrusionOk="0">
                  <a:moveTo>
                    <a:pt x="7089" y="694"/>
                  </a:moveTo>
                  <a:lnTo>
                    <a:pt x="7089" y="5609"/>
                  </a:lnTo>
                  <a:lnTo>
                    <a:pt x="694" y="5609"/>
                  </a:lnTo>
                  <a:lnTo>
                    <a:pt x="694" y="694"/>
                  </a:lnTo>
                  <a:close/>
                  <a:moveTo>
                    <a:pt x="347" y="1"/>
                  </a:moveTo>
                  <a:cubicBezTo>
                    <a:pt x="158" y="1"/>
                    <a:pt x="1" y="158"/>
                    <a:pt x="1" y="347"/>
                  </a:cubicBezTo>
                  <a:lnTo>
                    <a:pt x="1" y="5987"/>
                  </a:lnTo>
                  <a:cubicBezTo>
                    <a:pt x="1" y="6176"/>
                    <a:pt x="158" y="6333"/>
                    <a:pt x="347" y="6333"/>
                  </a:cubicBezTo>
                  <a:lnTo>
                    <a:pt x="7436" y="6333"/>
                  </a:lnTo>
                  <a:cubicBezTo>
                    <a:pt x="7656" y="6333"/>
                    <a:pt x="7782" y="6176"/>
                    <a:pt x="7782" y="5987"/>
                  </a:cubicBezTo>
                  <a:lnTo>
                    <a:pt x="7782" y="347"/>
                  </a:lnTo>
                  <a:cubicBezTo>
                    <a:pt x="7782" y="158"/>
                    <a:pt x="7656" y="1"/>
                    <a:pt x="74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1" name="Google Shape;24261;p83"/>
          <p:cNvGrpSpPr/>
          <p:nvPr/>
        </p:nvGrpSpPr>
        <p:grpSpPr>
          <a:xfrm>
            <a:off x="4094635" y="2082243"/>
            <a:ext cx="477599" cy="478872"/>
            <a:chOff x="-48633950" y="1972600"/>
            <a:chExt cx="300100" cy="300900"/>
          </a:xfrm>
        </p:grpSpPr>
        <p:sp>
          <p:nvSpPr>
            <p:cNvPr id="24262" name="Google Shape;24262;p83"/>
            <p:cNvSpPr/>
            <p:nvPr/>
          </p:nvSpPr>
          <p:spPr>
            <a:xfrm>
              <a:off x="-48633950" y="1972600"/>
              <a:ext cx="300100" cy="300900"/>
            </a:xfrm>
            <a:custGeom>
              <a:avLst/>
              <a:gdLst/>
              <a:ahLst/>
              <a:cxnLst/>
              <a:rect l="l" t="t" r="r" b="b"/>
              <a:pathLst>
                <a:path w="12004" h="12036" extrusionOk="0">
                  <a:moveTo>
                    <a:pt x="1418" y="756"/>
                  </a:moveTo>
                  <a:lnTo>
                    <a:pt x="1418" y="1481"/>
                  </a:lnTo>
                  <a:lnTo>
                    <a:pt x="693" y="1481"/>
                  </a:lnTo>
                  <a:lnTo>
                    <a:pt x="693" y="756"/>
                  </a:lnTo>
                  <a:close/>
                  <a:moveTo>
                    <a:pt x="11310" y="756"/>
                  </a:moveTo>
                  <a:lnTo>
                    <a:pt x="11310" y="1481"/>
                  </a:lnTo>
                  <a:lnTo>
                    <a:pt x="10586" y="1481"/>
                  </a:lnTo>
                  <a:lnTo>
                    <a:pt x="10586" y="756"/>
                  </a:lnTo>
                  <a:close/>
                  <a:moveTo>
                    <a:pt x="9893" y="1418"/>
                  </a:moveTo>
                  <a:lnTo>
                    <a:pt x="9893" y="1796"/>
                  </a:lnTo>
                  <a:cubicBezTo>
                    <a:pt x="9893" y="1985"/>
                    <a:pt x="10050" y="2143"/>
                    <a:pt x="10239" y="2143"/>
                  </a:cubicBezTo>
                  <a:lnTo>
                    <a:pt x="10586" y="2143"/>
                  </a:lnTo>
                  <a:lnTo>
                    <a:pt x="10586" y="5293"/>
                  </a:lnTo>
                  <a:cubicBezTo>
                    <a:pt x="10365" y="5104"/>
                    <a:pt x="10050" y="4915"/>
                    <a:pt x="9672" y="4663"/>
                  </a:cubicBezTo>
                  <a:cubicBezTo>
                    <a:pt x="8822" y="4159"/>
                    <a:pt x="7530" y="3560"/>
                    <a:pt x="6018" y="3560"/>
                  </a:cubicBezTo>
                  <a:cubicBezTo>
                    <a:pt x="4537" y="3560"/>
                    <a:pt x="3214" y="4159"/>
                    <a:pt x="2363" y="4663"/>
                  </a:cubicBezTo>
                  <a:cubicBezTo>
                    <a:pt x="2017" y="4852"/>
                    <a:pt x="1701" y="5104"/>
                    <a:pt x="1449" y="5293"/>
                  </a:cubicBezTo>
                  <a:lnTo>
                    <a:pt x="1449" y="2143"/>
                  </a:lnTo>
                  <a:lnTo>
                    <a:pt x="1764" y="2143"/>
                  </a:lnTo>
                  <a:cubicBezTo>
                    <a:pt x="1954" y="2143"/>
                    <a:pt x="2111" y="1985"/>
                    <a:pt x="2111" y="1796"/>
                  </a:cubicBezTo>
                  <a:lnTo>
                    <a:pt x="2111" y="1418"/>
                  </a:lnTo>
                  <a:close/>
                  <a:moveTo>
                    <a:pt x="8065" y="4695"/>
                  </a:moveTo>
                  <a:cubicBezTo>
                    <a:pt x="8538" y="4915"/>
                    <a:pt x="8979" y="5104"/>
                    <a:pt x="9326" y="5293"/>
                  </a:cubicBezTo>
                  <a:cubicBezTo>
                    <a:pt x="9798" y="5577"/>
                    <a:pt x="10208" y="5860"/>
                    <a:pt x="10428" y="6049"/>
                  </a:cubicBezTo>
                  <a:cubicBezTo>
                    <a:pt x="10208" y="6238"/>
                    <a:pt x="9798" y="6522"/>
                    <a:pt x="9326" y="6805"/>
                  </a:cubicBezTo>
                  <a:cubicBezTo>
                    <a:pt x="8979" y="6994"/>
                    <a:pt x="8570" y="7215"/>
                    <a:pt x="8065" y="7372"/>
                  </a:cubicBezTo>
                  <a:cubicBezTo>
                    <a:pt x="8349" y="6994"/>
                    <a:pt x="8475" y="6522"/>
                    <a:pt x="8475" y="6049"/>
                  </a:cubicBezTo>
                  <a:cubicBezTo>
                    <a:pt x="8475" y="5514"/>
                    <a:pt x="8318" y="5104"/>
                    <a:pt x="8065" y="4695"/>
                  </a:cubicBezTo>
                  <a:close/>
                  <a:moveTo>
                    <a:pt x="3970" y="4726"/>
                  </a:moveTo>
                  <a:cubicBezTo>
                    <a:pt x="3718" y="5136"/>
                    <a:pt x="3592" y="5608"/>
                    <a:pt x="3592" y="6081"/>
                  </a:cubicBezTo>
                  <a:cubicBezTo>
                    <a:pt x="3529" y="6553"/>
                    <a:pt x="3686" y="7026"/>
                    <a:pt x="3970" y="7435"/>
                  </a:cubicBezTo>
                  <a:cubicBezTo>
                    <a:pt x="3497" y="7215"/>
                    <a:pt x="3056" y="7026"/>
                    <a:pt x="2710" y="6837"/>
                  </a:cubicBezTo>
                  <a:cubicBezTo>
                    <a:pt x="2237" y="6553"/>
                    <a:pt x="1859" y="6270"/>
                    <a:pt x="1607" y="6081"/>
                  </a:cubicBezTo>
                  <a:cubicBezTo>
                    <a:pt x="1859" y="5892"/>
                    <a:pt x="2237" y="5608"/>
                    <a:pt x="2710" y="5325"/>
                  </a:cubicBezTo>
                  <a:cubicBezTo>
                    <a:pt x="3056" y="5136"/>
                    <a:pt x="3466" y="4915"/>
                    <a:pt x="3970" y="4726"/>
                  </a:cubicBezTo>
                  <a:close/>
                  <a:moveTo>
                    <a:pt x="6018" y="4285"/>
                  </a:moveTo>
                  <a:cubicBezTo>
                    <a:pt x="6994" y="4285"/>
                    <a:pt x="7782" y="5073"/>
                    <a:pt x="7782" y="6049"/>
                  </a:cubicBezTo>
                  <a:cubicBezTo>
                    <a:pt x="7782" y="7026"/>
                    <a:pt x="6994" y="7814"/>
                    <a:pt x="6018" y="7814"/>
                  </a:cubicBezTo>
                  <a:cubicBezTo>
                    <a:pt x="5041" y="7814"/>
                    <a:pt x="4253" y="7026"/>
                    <a:pt x="4253" y="6049"/>
                  </a:cubicBezTo>
                  <a:cubicBezTo>
                    <a:pt x="4253" y="5073"/>
                    <a:pt x="5041" y="4285"/>
                    <a:pt x="6018" y="4285"/>
                  </a:cubicBezTo>
                  <a:close/>
                  <a:moveTo>
                    <a:pt x="10554" y="6805"/>
                  </a:moveTo>
                  <a:lnTo>
                    <a:pt x="10554" y="9956"/>
                  </a:lnTo>
                  <a:lnTo>
                    <a:pt x="10239" y="9956"/>
                  </a:lnTo>
                  <a:cubicBezTo>
                    <a:pt x="10050" y="9956"/>
                    <a:pt x="9893" y="10113"/>
                    <a:pt x="9893" y="10302"/>
                  </a:cubicBezTo>
                  <a:lnTo>
                    <a:pt x="9893" y="10649"/>
                  </a:lnTo>
                  <a:lnTo>
                    <a:pt x="2143" y="10649"/>
                  </a:lnTo>
                  <a:lnTo>
                    <a:pt x="2143" y="10302"/>
                  </a:lnTo>
                  <a:cubicBezTo>
                    <a:pt x="2143" y="10113"/>
                    <a:pt x="1985" y="9956"/>
                    <a:pt x="1764" y="9956"/>
                  </a:cubicBezTo>
                  <a:lnTo>
                    <a:pt x="1418" y="9956"/>
                  </a:lnTo>
                  <a:lnTo>
                    <a:pt x="1418" y="6805"/>
                  </a:lnTo>
                  <a:cubicBezTo>
                    <a:pt x="1670" y="6994"/>
                    <a:pt x="1985" y="7183"/>
                    <a:pt x="2332" y="7435"/>
                  </a:cubicBezTo>
                  <a:cubicBezTo>
                    <a:pt x="3182" y="7940"/>
                    <a:pt x="4505" y="8538"/>
                    <a:pt x="5986" y="8538"/>
                  </a:cubicBezTo>
                  <a:cubicBezTo>
                    <a:pt x="7498" y="8538"/>
                    <a:pt x="8790" y="7940"/>
                    <a:pt x="9641" y="7435"/>
                  </a:cubicBezTo>
                  <a:cubicBezTo>
                    <a:pt x="10019" y="7215"/>
                    <a:pt x="10334" y="6994"/>
                    <a:pt x="10554" y="6805"/>
                  </a:cubicBezTo>
                  <a:close/>
                  <a:moveTo>
                    <a:pt x="1418" y="10617"/>
                  </a:moveTo>
                  <a:lnTo>
                    <a:pt x="1418" y="11311"/>
                  </a:lnTo>
                  <a:lnTo>
                    <a:pt x="693" y="11311"/>
                  </a:lnTo>
                  <a:lnTo>
                    <a:pt x="693" y="10617"/>
                  </a:lnTo>
                  <a:close/>
                  <a:moveTo>
                    <a:pt x="11310" y="10617"/>
                  </a:moveTo>
                  <a:lnTo>
                    <a:pt x="11310" y="11311"/>
                  </a:lnTo>
                  <a:lnTo>
                    <a:pt x="10586" y="11311"/>
                  </a:lnTo>
                  <a:lnTo>
                    <a:pt x="10586" y="10617"/>
                  </a:lnTo>
                  <a:close/>
                  <a:moveTo>
                    <a:pt x="347" y="0"/>
                  </a:moveTo>
                  <a:cubicBezTo>
                    <a:pt x="158" y="0"/>
                    <a:pt x="0" y="189"/>
                    <a:pt x="0" y="378"/>
                  </a:cubicBezTo>
                  <a:lnTo>
                    <a:pt x="0" y="1796"/>
                  </a:lnTo>
                  <a:cubicBezTo>
                    <a:pt x="0" y="1985"/>
                    <a:pt x="158" y="2143"/>
                    <a:pt x="347" y="2143"/>
                  </a:cubicBezTo>
                  <a:lnTo>
                    <a:pt x="693" y="2143"/>
                  </a:lnTo>
                  <a:lnTo>
                    <a:pt x="693" y="9893"/>
                  </a:lnTo>
                  <a:lnTo>
                    <a:pt x="347" y="9893"/>
                  </a:lnTo>
                  <a:cubicBezTo>
                    <a:pt x="158" y="9893"/>
                    <a:pt x="0" y="10050"/>
                    <a:pt x="0" y="10239"/>
                  </a:cubicBezTo>
                  <a:lnTo>
                    <a:pt x="0" y="11657"/>
                  </a:lnTo>
                  <a:cubicBezTo>
                    <a:pt x="0" y="11878"/>
                    <a:pt x="158" y="12035"/>
                    <a:pt x="347" y="12035"/>
                  </a:cubicBezTo>
                  <a:lnTo>
                    <a:pt x="1764" y="12035"/>
                  </a:lnTo>
                  <a:cubicBezTo>
                    <a:pt x="1954" y="12035"/>
                    <a:pt x="2111" y="11878"/>
                    <a:pt x="2111" y="11657"/>
                  </a:cubicBezTo>
                  <a:lnTo>
                    <a:pt x="2111" y="11311"/>
                  </a:lnTo>
                  <a:lnTo>
                    <a:pt x="9893" y="11311"/>
                  </a:lnTo>
                  <a:lnTo>
                    <a:pt x="9893" y="11657"/>
                  </a:lnTo>
                  <a:cubicBezTo>
                    <a:pt x="9893" y="11878"/>
                    <a:pt x="10050" y="12035"/>
                    <a:pt x="10239" y="12035"/>
                  </a:cubicBezTo>
                  <a:lnTo>
                    <a:pt x="11657" y="12035"/>
                  </a:lnTo>
                  <a:cubicBezTo>
                    <a:pt x="11846" y="12035"/>
                    <a:pt x="12004" y="11878"/>
                    <a:pt x="12004" y="11657"/>
                  </a:cubicBezTo>
                  <a:lnTo>
                    <a:pt x="12004" y="10239"/>
                  </a:lnTo>
                  <a:cubicBezTo>
                    <a:pt x="12004" y="10050"/>
                    <a:pt x="11846" y="9893"/>
                    <a:pt x="11657" y="9893"/>
                  </a:cubicBezTo>
                  <a:lnTo>
                    <a:pt x="11310" y="9893"/>
                  </a:lnTo>
                  <a:lnTo>
                    <a:pt x="11310" y="2143"/>
                  </a:lnTo>
                  <a:lnTo>
                    <a:pt x="11657" y="2143"/>
                  </a:lnTo>
                  <a:cubicBezTo>
                    <a:pt x="11846" y="2143"/>
                    <a:pt x="12004" y="1985"/>
                    <a:pt x="12004" y="1796"/>
                  </a:cubicBezTo>
                  <a:lnTo>
                    <a:pt x="12004" y="378"/>
                  </a:lnTo>
                  <a:cubicBezTo>
                    <a:pt x="12004" y="189"/>
                    <a:pt x="11846" y="0"/>
                    <a:pt x="11657" y="0"/>
                  </a:cubicBezTo>
                  <a:lnTo>
                    <a:pt x="10239" y="0"/>
                  </a:lnTo>
                  <a:cubicBezTo>
                    <a:pt x="10050" y="0"/>
                    <a:pt x="9893" y="189"/>
                    <a:pt x="9893" y="378"/>
                  </a:cubicBezTo>
                  <a:lnTo>
                    <a:pt x="9893" y="725"/>
                  </a:lnTo>
                  <a:lnTo>
                    <a:pt x="2111" y="725"/>
                  </a:lnTo>
                  <a:lnTo>
                    <a:pt x="2111" y="378"/>
                  </a:lnTo>
                  <a:cubicBezTo>
                    <a:pt x="2111" y="189"/>
                    <a:pt x="1954"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3" name="Google Shape;24263;p83"/>
            <p:cNvSpPr/>
            <p:nvPr/>
          </p:nvSpPr>
          <p:spPr>
            <a:xfrm>
              <a:off x="-48509525" y="2097050"/>
              <a:ext cx="52800" cy="52775"/>
            </a:xfrm>
            <a:custGeom>
              <a:avLst/>
              <a:gdLst/>
              <a:ahLst/>
              <a:cxnLst/>
              <a:rect l="l" t="t" r="r" b="b"/>
              <a:pathLst>
                <a:path w="2112" h="2111" extrusionOk="0">
                  <a:moveTo>
                    <a:pt x="1041" y="725"/>
                  </a:moveTo>
                  <a:cubicBezTo>
                    <a:pt x="1230" y="725"/>
                    <a:pt x="1387" y="882"/>
                    <a:pt x="1387" y="1071"/>
                  </a:cubicBezTo>
                  <a:cubicBezTo>
                    <a:pt x="1387" y="1260"/>
                    <a:pt x="1230" y="1418"/>
                    <a:pt x="1041" y="1418"/>
                  </a:cubicBezTo>
                  <a:cubicBezTo>
                    <a:pt x="852" y="1418"/>
                    <a:pt x="694" y="1260"/>
                    <a:pt x="694" y="1071"/>
                  </a:cubicBezTo>
                  <a:cubicBezTo>
                    <a:pt x="694" y="882"/>
                    <a:pt x="852" y="725"/>
                    <a:pt x="1041" y="725"/>
                  </a:cubicBezTo>
                  <a:close/>
                  <a:moveTo>
                    <a:pt x="1041" y="0"/>
                  </a:moveTo>
                  <a:cubicBezTo>
                    <a:pt x="442" y="0"/>
                    <a:pt x="1" y="473"/>
                    <a:pt x="1" y="1071"/>
                  </a:cubicBezTo>
                  <a:cubicBezTo>
                    <a:pt x="1" y="1670"/>
                    <a:pt x="442" y="2111"/>
                    <a:pt x="1041" y="2111"/>
                  </a:cubicBezTo>
                  <a:cubicBezTo>
                    <a:pt x="1639" y="2111"/>
                    <a:pt x="2112" y="1670"/>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64" name="Google Shape;24264;p83"/>
          <p:cNvGrpSpPr/>
          <p:nvPr/>
        </p:nvGrpSpPr>
        <p:grpSpPr>
          <a:xfrm>
            <a:off x="4093999" y="2690124"/>
            <a:ext cx="478872" cy="481339"/>
            <a:chOff x="-48634750" y="2342000"/>
            <a:chExt cx="300900" cy="302450"/>
          </a:xfrm>
        </p:grpSpPr>
        <p:sp>
          <p:nvSpPr>
            <p:cNvPr id="24265" name="Google Shape;24265;p83"/>
            <p:cNvSpPr/>
            <p:nvPr/>
          </p:nvSpPr>
          <p:spPr>
            <a:xfrm>
              <a:off x="-48545750" y="2342000"/>
              <a:ext cx="211900" cy="300875"/>
            </a:xfrm>
            <a:custGeom>
              <a:avLst/>
              <a:gdLst/>
              <a:ahLst/>
              <a:cxnLst/>
              <a:rect l="l" t="t" r="r" b="b"/>
              <a:pathLst>
                <a:path w="8476" h="12035" extrusionOk="0">
                  <a:moveTo>
                    <a:pt x="6711" y="725"/>
                  </a:moveTo>
                  <a:cubicBezTo>
                    <a:pt x="7310" y="725"/>
                    <a:pt x="7782" y="1197"/>
                    <a:pt x="7782" y="1764"/>
                  </a:cubicBezTo>
                  <a:lnTo>
                    <a:pt x="7782" y="10239"/>
                  </a:lnTo>
                  <a:cubicBezTo>
                    <a:pt x="7782" y="10838"/>
                    <a:pt x="7310" y="11310"/>
                    <a:pt x="6711" y="11310"/>
                  </a:cubicBezTo>
                  <a:lnTo>
                    <a:pt x="1797" y="11310"/>
                  </a:lnTo>
                  <a:cubicBezTo>
                    <a:pt x="1198" y="11310"/>
                    <a:pt x="725" y="10838"/>
                    <a:pt x="725" y="10239"/>
                  </a:cubicBezTo>
                  <a:lnTo>
                    <a:pt x="725" y="1764"/>
                  </a:lnTo>
                  <a:cubicBezTo>
                    <a:pt x="725" y="1197"/>
                    <a:pt x="1198" y="725"/>
                    <a:pt x="1797" y="725"/>
                  </a:cubicBezTo>
                  <a:close/>
                  <a:moveTo>
                    <a:pt x="1797" y="0"/>
                  </a:moveTo>
                  <a:cubicBezTo>
                    <a:pt x="788" y="0"/>
                    <a:pt x="1" y="788"/>
                    <a:pt x="1" y="1764"/>
                  </a:cubicBezTo>
                  <a:lnTo>
                    <a:pt x="1" y="10239"/>
                  </a:lnTo>
                  <a:cubicBezTo>
                    <a:pt x="1" y="11247"/>
                    <a:pt x="788" y="12035"/>
                    <a:pt x="1797" y="12035"/>
                  </a:cubicBezTo>
                  <a:lnTo>
                    <a:pt x="6711" y="12035"/>
                  </a:lnTo>
                  <a:cubicBezTo>
                    <a:pt x="7688" y="12035"/>
                    <a:pt x="8476" y="11247"/>
                    <a:pt x="8476" y="10239"/>
                  </a:cubicBezTo>
                  <a:lnTo>
                    <a:pt x="8476" y="1764"/>
                  </a:lnTo>
                  <a:cubicBezTo>
                    <a:pt x="8476" y="788"/>
                    <a:pt x="7688" y="0"/>
                    <a:pt x="67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6" name="Google Shape;24266;p83"/>
            <p:cNvSpPr/>
            <p:nvPr/>
          </p:nvSpPr>
          <p:spPr>
            <a:xfrm>
              <a:off x="-48509525" y="2395550"/>
              <a:ext cx="52800" cy="52800"/>
            </a:xfrm>
            <a:custGeom>
              <a:avLst/>
              <a:gdLst/>
              <a:ahLst/>
              <a:cxnLst/>
              <a:rect l="l" t="t" r="r" b="b"/>
              <a:pathLst>
                <a:path w="2112" h="2112" extrusionOk="0">
                  <a:moveTo>
                    <a:pt x="1041" y="694"/>
                  </a:moveTo>
                  <a:cubicBezTo>
                    <a:pt x="1230" y="694"/>
                    <a:pt x="1387" y="851"/>
                    <a:pt x="1387" y="1040"/>
                  </a:cubicBezTo>
                  <a:cubicBezTo>
                    <a:pt x="1387" y="1261"/>
                    <a:pt x="1230" y="1418"/>
                    <a:pt x="1041" y="1418"/>
                  </a:cubicBezTo>
                  <a:cubicBezTo>
                    <a:pt x="852" y="1418"/>
                    <a:pt x="694" y="1261"/>
                    <a:pt x="694" y="1040"/>
                  </a:cubicBezTo>
                  <a:cubicBezTo>
                    <a:pt x="694" y="851"/>
                    <a:pt x="852" y="694"/>
                    <a:pt x="1041" y="694"/>
                  </a:cubicBezTo>
                  <a:close/>
                  <a:moveTo>
                    <a:pt x="1041" y="0"/>
                  </a:moveTo>
                  <a:cubicBezTo>
                    <a:pt x="442" y="0"/>
                    <a:pt x="1" y="473"/>
                    <a:pt x="1" y="1040"/>
                  </a:cubicBezTo>
                  <a:cubicBezTo>
                    <a:pt x="1" y="1639"/>
                    <a:pt x="442" y="2111"/>
                    <a:pt x="1041" y="2111"/>
                  </a:cubicBezTo>
                  <a:cubicBezTo>
                    <a:pt x="1639" y="2111"/>
                    <a:pt x="2112" y="1639"/>
                    <a:pt x="2112" y="1040"/>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7" name="Google Shape;24267;p83"/>
            <p:cNvSpPr/>
            <p:nvPr/>
          </p:nvSpPr>
          <p:spPr>
            <a:xfrm>
              <a:off x="-48509525" y="2466425"/>
              <a:ext cx="52800" cy="52800"/>
            </a:xfrm>
            <a:custGeom>
              <a:avLst/>
              <a:gdLst/>
              <a:ahLst/>
              <a:cxnLst/>
              <a:rect l="l" t="t" r="r" b="b"/>
              <a:pathLst>
                <a:path w="2112" h="2112" extrusionOk="0">
                  <a:moveTo>
                    <a:pt x="1041" y="694"/>
                  </a:moveTo>
                  <a:cubicBezTo>
                    <a:pt x="1230" y="694"/>
                    <a:pt x="1387" y="851"/>
                    <a:pt x="1387" y="1072"/>
                  </a:cubicBezTo>
                  <a:cubicBezTo>
                    <a:pt x="1387" y="1261"/>
                    <a:pt x="1230" y="1419"/>
                    <a:pt x="1041" y="1419"/>
                  </a:cubicBezTo>
                  <a:cubicBezTo>
                    <a:pt x="852" y="1419"/>
                    <a:pt x="694" y="1261"/>
                    <a:pt x="694" y="1072"/>
                  </a:cubicBezTo>
                  <a:cubicBezTo>
                    <a:pt x="694" y="851"/>
                    <a:pt x="852" y="694"/>
                    <a:pt x="1041" y="694"/>
                  </a:cubicBezTo>
                  <a:close/>
                  <a:moveTo>
                    <a:pt x="1041" y="1"/>
                  </a:moveTo>
                  <a:cubicBezTo>
                    <a:pt x="442" y="1"/>
                    <a:pt x="1" y="473"/>
                    <a:pt x="1" y="1072"/>
                  </a:cubicBezTo>
                  <a:cubicBezTo>
                    <a:pt x="1" y="1639"/>
                    <a:pt x="442" y="2112"/>
                    <a:pt x="1041" y="2112"/>
                  </a:cubicBezTo>
                  <a:cubicBezTo>
                    <a:pt x="1639" y="2112"/>
                    <a:pt x="2112" y="1639"/>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8" name="Google Shape;24268;p83"/>
            <p:cNvSpPr/>
            <p:nvPr/>
          </p:nvSpPr>
          <p:spPr>
            <a:xfrm>
              <a:off x="-48509525" y="2537325"/>
              <a:ext cx="52800" cy="52800"/>
            </a:xfrm>
            <a:custGeom>
              <a:avLst/>
              <a:gdLst/>
              <a:ahLst/>
              <a:cxnLst/>
              <a:rect l="l" t="t" r="r" b="b"/>
              <a:pathLst>
                <a:path w="2112" h="2112" extrusionOk="0">
                  <a:moveTo>
                    <a:pt x="1041" y="693"/>
                  </a:moveTo>
                  <a:cubicBezTo>
                    <a:pt x="1230" y="693"/>
                    <a:pt x="1387" y="851"/>
                    <a:pt x="1387" y="1071"/>
                  </a:cubicBezTo>
                  <a:cubicBezTo>
                    <a:pt x="1387" y="1260"/>
                    <a:pt x="1230" y="1418"/>
                    <a:pt x="1041" y="1418"/>
                  </a:cubicBezTo>
                  <a:cubicBezTo>
                    <a:pt x="852" y="1418"/>
                    <a:pt x="694" y="1260"/>
                    <a:pt x="694" y="1071"/>
                  </a:cubicBezTo>
                  <a:cubicBezTo>
                    <a:pt x="694" y="851"/>
                    <a:pt x="852" y="693"/>
                    <a:pt x="1041" y="693"/>
                  </a:cubicBezTo>
                  <a:close/>
                  <a:moveTo>
                    <a:pt x="1041" y="0"/>
                  </a:moveTo>
                  <a:cubicBezTo>
                    <a:pt x="442" y="0"/>
                    <a:pt x="1" y="473"/>
                    <a:pt x="1" y="1071"/>
                  </a:cubicBezTo>
                  <a:cubicBezTo>
                    <a:pt x="1" y="1639"/>
                    <a:pt x="442" y="2111"/>
                    <a:pt x="1041" y="2111"/>
                  </a:cubicBezTo>
                  <a:cubicBezTo>
                    <a:pt x="1639" y="2111"/>
                    <a:pt x="2112" y="1639"/>
                    <a:pt x="2112" y="1071"/>
                  </a:cubicBezTo>
                  <a:cubicBezTo>
                    <a:pt x="2112" y="473"/>
                    <a:pt x="1639"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69" name="Google Shape;24269;p83"/>
            <p:cNvSpPr/>
            <p:nvPr/>
          </p:nvSpPr>
          <p:spPr>
            <a:xfrm>
              <a:off x="-48421300" y="2395550"/>
              <a:ext cx="52800" cy="52800"/>
            </a:xfrm>
            <a:custGeom>
              <a:avLst/>
              <a:gdLst/>
              <a:ahLst/>
              <a:cxnLst/>
              <a:rect l="l" t="t" r="r" b="b"/>
              <a:pathLst>
                <a:path w="2112" h="2112" extrusionOk="0">
                  <a:moveTo>
                    <a:pt x="1072" y="694"/>
                  </a:moveTo>
                  <a:cubicBezTo>
                    <a:pt x="1261" y="694"/>
                    <a:pt x="1418" y="851"/>
                    <a:pt x="1418" y="1040"/>
                  </a:cubicBezTo>
                  <a:cubicBezTo>
                    <a:pt x="1387" y="1261"/>
                    <a:pt x="1229" y="1418"/>
                    <a:pt x="1072" y="1418"/>
                  </a:cubicBezTo>
                  <a:cubicBezTo>
                    <a:pt x="851" y="1418"/>
                    <a:pt x="725" y="1261"/>
                    <a:pt x="725" y="1040"/>
                  </a:cubicBezTo>
                  <a:cubicBezTo>
                    <a:pt x="725" y="851"/>
                    <a:pt x="851" y="694"/>
                    <a:pt x="1072" y="694"/>
                  </a:cubicBezTo>
                  <a:close/>
                  <a:moveTo>
                    <a:pt x="1072" y="0"/>
                  </a:moveTo>
                  <a:cubicBezTo>
                    <a:pt x="473" y="0"/>
                    <a:pt x="1" y="473"/>
                    <a:pt x="1" y="1040"/>
                  </a:cubicBezTo>
                  <a:cubicBezTo>
                    <a:pt x="1" y="1639"/>
                    <a:pt x="473" y="2111"/>
                    <a:pt x="1072" y="2111"/>
                  </a:cubicBezTo>
                  <a:cubicBezTo>
                    <a:pt x="1639" y="2111"/>
                    <a:pt x="2111" y="1639"/>
                    <a:pt x="2111" y="1040"/>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0" name="Google Shape;24270;p83"/>
            <p:cNvSpPr/>
            <p:nvPr/>
          </p:nvSpPr>
          <p:spPr>
            <a:xfrm>
              <a:off x="-48421300" y="2466425"/>
              <a:ext cx="52800" cy="52800"/>
            </a:xfrm>
            <a:custGeom>
              <a:avLst/>
              <a:gdLst/>
              <a:ahLst/>
              <a:cxnLst/>
              <a:rect l="l" t="t" r="r" b="b"/>
              <a:pathLst>
                <a:path w="2112" h="2112" extrusionOk="0">
                  <a:moveTo>
                    <a:pt x="1072" y="694"/>
                  </a:moveTo>
                  <a:cubicBezTo>
                    <a:pt x="1261" y="694"/>
                    <a:pt x="1418" y="851"/>
                    <a:pt x="1418" y="1072"/>
                  </a:cubicBezTo>
                  <a:cubicBezTo>
                    <a:pt x="1387" y="1261"/>
                    <a:pt x="1229" y="1419"/>
                    <a:pt x="1072" y="1419"/>
                  </a:cubicBezTo>
                  <a:cubicBezTo>
                    <a:pt x="851" y="1419"/>
                    <a:pt x="725" y="1261"/>
                    <a:pt x="725" y="1072"/>
                  </a:cubicBezTo>
                  <a:cubicBezTo>
                    <a:pt x="725" y="851"/>
                    <a:pt x="851" y="694"/>
                    <a:pt x="1072" y="694"/>
                  </a:cubicBezTo>
                  <a:close/>
                  <a:moveTo>
                    <a:pt x="1072" y="1"/>
                  </a:moveTo>
                  <a:cubicBezTo>
                    <a:pt x="473" y="1"/>
                    <a:pt x="1" y="473"/>
                    <a:pt x="1" y="1072"/>
                  </a:cubicBezTo>
                  <a:cubicBezTo>
                    <a:pt x="1" y="1639"/>
                    <a:pt x="473" y="2112"/>
                    <a:pt x="1072" y="2112"/>
                  </a:cubicBezTo>
                  <a:cubicBezTo>
                    <a:pt x="1639" y="2112"/>
                    <a:pt x="2111" y="1639"/>
                    <a:pt x="2111" y="1072"/>
                  </a:cubicBezTo>
                  <a:cubicBezTo>
                    <a:pt x="2080" y="473"/>
                    <a:pt x="1607"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1" name="Google Shape;24271;p83"/>
            <p:cNvSpPr/>
            <p:nvPr/>
          </p:nvSpPr>
          <p:spPr>
            <a:xfrm>
              <a:off x="-48421300" y="2537325"/>
              <a:ext cx="52800" cy="52800"/>
            </a:xfrm>
            <a:custGeom>
              <a:avLst/>
              <a:gdLst/>
              <a:ahLst/>
              <a:cxnLst/>
              <a:rect l="l" t="t" r="r" b="b"/>
              <a:pathLst>
                <a:path w="2112" h="2112" extrusionOk="0">
                  <a:moveTo>
                    <a:pt x="1072" y="693"/>
                  </a:moveTo>
                  <a:cubicBezTo>
                    <a:pt x="1261" y="693"/>
                    <a:pt x="1418" y="851"/>
                    <a:pt x="1418" y="1071"/>
                  </a:cubicBezTo>
                  <a:cubicBezTo>
                    <a:pt x="1418" y="1260"/>
                    <a:pt x="1229" y="1418"/>
                    <a:pt x="1072" y="1418"/>
                  </a:cubicBezTo>
                  <a:cubicBezTo>
                    <a:pt x="851" y="1418"/>
                    <a:pt x="725" y="1260"/>
                    <a:pt x="725" y="1071"/>
                  </a:cubicBezTo>
                  <a:cubicBezTo>
                    <a:pt x="725" y="851"/>
                    <a:pt x="851" y="693"/>
                    <a:pt x="1072" y="693"/>
                  </a:cubicBezTo>
                  <a:close/>
                  <a:moveTo>
                    <a:pt x="1072" y="0"/>
                  </a:moveTo>
                  <a:cubicBezTo>
                    <a:pt x="473" y="0"/>
                    <a:pt x="1" y="473"/>
                    <a:pt x="1" y="1071"/>
                  </a:cubicBezTo>
                  <a:cubicBezTo>
                    <a:pt x="1" y="1639"/>
                    <a:pt x="473" y="2111"/>
                    <a:pt x="1072" y="2111"/>
                  </a:cubicBezTo>
                  <a:cubicBezTo>
                    <a:pt x="1639" y="2111"/>
                    <a:pt x="2111" y="1639"/>
                    <a:pt x="2111" y="1071"/>
                  </a:cubicBezTo>
                  <a:cubicBezTo>
                    <a:pt x="2080" y="473"/>
                    <a:pt x="1607"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2" name="Google Shape;24272;p83"/>
            <p:cNvSpPr/>
            <p:nvPr/>
          </p:nvSpPr>
          <p:spPr>
            <a:xfrm>
              <a:off x="-48634750" y="2342775"/>
              <a:ext cx="71700" cy="301675"/>
            </a:xfrm>
            <a:custGeom>
              <a:avLst/>
              <a:gdLst/>
              <a:ahLst/>
              <a:cxnLst/>
              <a:rect l="l" t="t" r="r" b="b"/>
              <a:pathLst>
                <a:path w="2868" h="12067" extrusionOk="0">
                  <a:moveTo>
                    <a:pt x="1891" y="725"/>
                  </a:moveTo>
                  <a:lnTo>
                    <a:pt x="1891" y="725"/>
                  </a:lnTo>
                  <a:cubicBezTo>
                    <a:pt x="1828" y="851"/>
                    <a:pt x="1796" y="946"/>
                    <a:pt x="1796" y="1072"/>
                  </a:cubicBezTo>
                  <a:cubicBezTo>
                    <a:pt x="1765" y="1450"/>
                    <a:pt x="1859" y="1796"/>
                    <a:pt x="2112" y="2143"/>
                  </a:cubicBezTo>
                  <a:cubicBezTo>
                    <a:pt x="2175" y="2174"/>
                    <a:pt x="2206" y="2269"/>
                    <a:pt x="2175" y="2332"/>
                  </a:cubicBezTo>
                  <a:cubicBezTo>
                    <a:pt x="2049" y="2616"/>
                    <a:pt x="1796" y="2805"/>
                    <a:pt x="1481" y="2805"/>
                  </a:cubicBezTo>
                  <a:cubicBezTo>
                    <a:pt x="1103" y="2805"/>
                    <a:pt x="788" y="2489"/>
                    <a:pt x="788" y="2111"/>
                  </a:cubicBezTo>
                  <a:cubicBezTo>
                    <a:pt x="725" y="1702"/>
                    <a:pt x="883" y="1355"/>
                    <a:pt x="1166" y="1135"/>
                  </a:cubicBezTo>
                  <a:cubicBezTo>
                    <a:pt x="1418" y="883"/>
                    <a:pt x="1607" y="788"/>
                    <a:pt x="1891" y="725"/>
                  </a:cubicBezTo>
                  <a:close/>
                  <a:moveTo>
                    <a:pt x="1481" y="3529"/>
                  </a:moveTo>
                  <a:cubicBezTo>
                    <a:pt x="1733" y="3750"/>
                    <a:pt x="1891" y="4600"/>
                    <a:pt x="1954" y="4947"/>
                  </a:cubicBezTo>
                  <a:lnTo>
                    <a:pt x="977" y="4947"/>
                  </a:lnTo>
                  <a:cubicBezTo>
                    <a:pt x="1040" y="4600"/>
                    <a:pt x="1198" y="3750"/>
                    <a:pt x="1481" y="3529"/>
                  </a:cubicBezTo>
                  <a:close/>
                  <a:moveTo>
                    <a:pt x="2049" y="5608"/>
                  </a:moveTo>
                  <a:cubicBezTo>
                    <a:pt x="2112" y="6176"/>
                    <a:pt x="2112" y="6743"/>
                    <a:pt x="2112" y="7373"/>
                  </a:cubicBezTo>
                  <a:cubicBezTo>
                    <a:pt x="2143" y="9421"/>
                    <a:pt x="1796" y="10933"/>
                    <a:pt x="1450" y="11279"/>
                  </a:cubicBezTo>
                  <a:cubicBezTo>
                    <a:pt x="1387" y="11216"/>
                    <a:pt x="1166" y="10964"/>
                    <a:pt x="1009" y="10145"/>
                  </a:cubicBezTo>
                  <a:cubicBezTo>
                    <a:pt x="851" y="9389"/>
                    <a:pt x="725" y="8412"/>
                    <a:pt x="725" y="7373"/>
                  </a:cubicBezTo>
                  <a:cubicBezTo>
                    <a:pt x="725" y="6743"/>
                    <a:pt x="788" y="6176"/>
                    <a:pt x="820" y="5608"/>
                  </a:cubicBezTo>
                  <a:close/>
                  <a:moveTo>
                    <a:pt x="2458" y="1"/>
                  </a:moveTo>
                  <a:cubicBezTo>
                    <a:pt x="1765" y="1"/>
                    <a:pt x="1198" y="64"/>
                    <a:pt x="631" y="631"/>
                  </a:cubicBezTo>
                  <a:cubicBezTo>
                    <a:pt x="221" y="1040"/>
                    <a:pt x="1" y="1576"/>
                    <a:pt x="1" y="2143"/>
                  </a:cubicBezTo>
                  <a:cubicBezTo>
                    <a:pt x="1" y="2647"/>
                    <a:pt x="253" y="3120"/>
                    <a:pt x="694" y="3372"/>
                  </a:cubicBezTo>
                  <a:cubicBezTo>
                    <a:pt x="158" y="4317"/>
                    <a:pt x="1" y="6333"/>
                    <a:pt x="1" y="7467"/>
                  </a:cubicBezTo>
                  <a:cubicBezTo>
                    <a:pt x="1" y="8570"/>
                    <a:pt x="95" y="10586"/>
                    <a:pt x="694" y="11563"/>
                  </a:cubicBezTo>
                  <a:cubicBezTo>
                    <a:pt x="883" y="11909"/>
                    <a:pt x="1135" y="12067"/>
                    <a:pt x="1418" y="12067"/>
                  </a:cubicBezTo>
                  <a:cubicBezTo>
                    <a:pt x="1670" y="12067"/>
                    <a:pt x="1923" y="11909"/>
                    <a:pt x="2112" y="11563"/>
                  </a:cubicBezTo>
                  <a:cubicBezTo>
                    <a:pt x="2679" y="10618"/>
                    <a:pt x="2836" y="8601"/>
                    <a:pt x="2836" y="7467"/>
                  </a:cubicBezTo>
                  <a:cubicBezTo>
                    <a:pt x="2868" y="6270"/>
                    <a:pt x="2742" y="4285"/>
                    <a:pt x="2143" y="3309"/>
                  </a:cubicBezTo>
                  <a:cubicBezTo>
                    <a:pt x="2427" y="3151"/>
                    <a:pt x="2679" y="2899"/>
                    <a:pt x="2742" y="2584"/>
                  </a:cubicBezTo>
                  <a:cubicBezTo>
                    <a:pt x="2868" y="2269"/>
                    <a:pt x="2773" y="1954"/>
                    <a:pt x="2584" y="1702"/>
                  </a:cubicBezTo>
                  <a:cubicBezTo>
                    <a:pt x="2395" y="1481"/>
                    <a:pt x="2269" y="1166"/>
                    <a:pt x="2742" y="568"/>
                  </a:cubicBezTo>
                  <a:cubicBezTo>
                    <a:pt x="2836" y="442"/>
                    <a:pt x="2868" y="347"/>
                    <a:pt x="2773" y="221"/>
                  </a:cubicBezTo>
                  <a:cubicBezTo>
                    <a:pt x="2742" y="95"/>
                    <a:pt x="2584" y="1"/>
                    <a:pt x="2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3" name="Google Shape;24273;p83"/>
          <p:cNvGrpSpPr/>
          <p:nvPr/>
        </p:nvGrpSpPr>
        <p:grpSpPr>
          <a:xfrm>
            <a:off x="4095252" y="3287970"/>
            <a:ext cx="476365" cy="476365"/>
            <a:chOff x="-48633175" y="2711375"/>
            <a:chExt cx="299325" cy="299325"/>
          </a:xfrm>
        </p:grpSpPr>
        <p:sp>
          <p:nvSpPr>
            <p:cNvPr id="24274" name="Google Shape;24274;p83"/>
            <p:cNvSpPr/>
            <p:nvPr/>
          </p:nvSpPr>
          <p:spPr>
            <a:xfrm>
              <a:off x="-48633175" y="2711375"/>
              <a:ext cx="299325" cy="299325"/>
            </a:xfrm>
            <a:custGeom>
              <a:avLst/>
              <a:gdLst/>
              <a:ahLst/>
              <a:cxnLst/>
              <a:rect l="l" t="t" r="r" b="b"/>
              <a:pathLst>
                <a:path w="11973" h="11973" extrusionOk="0">
                  <a:moveTo>
                    <a:pt x="6459" y="662"/>
                  </a:moveTo>
                  <a:lnTo>
                    <a:pt x="6774" y="1356"/>
                  </a:lnTo>
                  <a:cubicBezTo>
                    <a:pt x="6837" y="1419"/>
                    <a:pt x="6900" y="1513"/>
                    <a:pt x="7026" y="1545"/>
                  </a:cubicBezTo>
                  <a:cubicBezTo>
                    <a:pt x="7499" y="1671"/>
                    <a:pt x="7971" y="1860"/>
                    <a:pt x="8413" y="2080"/>
                  </a:cubicBezTo>
                  <a:cubicBezTo>
                    <a:pt x="8459" y="2126"/>
                    <a:pt x="8539" y="2156"/>
                    <a:pt x="8627" y="2156"/>
                  </a:cubicBezTo>
                  <a:cubicBezTo>
                    <a:pt x="8660" y="2156"/>
                    <a:pt x="8694" y="2152"/>
                    <a:pt x="8728" y="2143"/>
                  </a:cubicBezTo>
                  <a:lnTo>
                    <a:pt x="9389" y="1891"/>
                  </a:lnTo>
                  <a:lnTo>
                    <a:pt x="10051" y="2553"/>
                  </a:lnTo>
                  <a:lnTo>
                    <a:pt x="9799" y="3214"/>
                  </a:lnTo>
                  <a:cubicBezTo>
                    <a:pt x="9767" y="3340"/>
                    <a:pt x="9767" y="3435"/>
                    <a:pt x="9862" y="3561"/>
                  </a:cubicBezTo>
                  <a:cubicBezTo>
                    <a:pt x="10114" y="3970"/>
                    <a:pt x="10334" y="4412"/>
                    <a:pt x="10397" y="4916"/>
                  </a:cubicBezTo>
                  <a:cubicBezTo>
                    <a:pt x="10460" y="5042"/>
                    <a:pt x="10492" y="5136"/>
                    <a:pt x="10586" y="5168"/>
                  </a:cubicBezTo>
                  <a:lnTo>
                    <a:pt x="11279" y="5483"/>
                  </a:lnTo>
                  <a:lnTo>
                    <a:pt x="11279" y="6459"/>
                  </a:lnTo>
                  <a:lnTo>
                    <a:pt x="10586" y="6774"/>
                  </a:lnTo>
                  <a:cubicBezTo>
                    <a:pt x="10523" y="6806"/>
                    <a:pt x="10460" y="6900"/>
                    <a:pt x="10397" y="7026"/>
                  </a:cubicBezTo>
                  <a:cubicBezTo>
                    <a:pt x="10271" y="7499"/>
                    <a:pt x="10082" y="7972"/>
                    <a:pt x="9862" y="8381"/>
                  </a:cubicBezTo>
                  <a:cubicBezTo>
                    <a:pt x="9799" y="8476"/>
                    <a:pt x="9767" y="8602"/>
                    <a:pt x="9799" y="8696"/>
                  </a:cubicBezTo>
                  <a:lnTo>
                    <a:pt x="10051" y="9389"/>
                  </a:lnTo>
                  <a:lnTo>
                    <a:pt x="9389" y="10051"/>
                  </a:lnTo>
                  <a:lnTo>
                    <a:pt x="8728" y="9799"/>
                  </a:lnTo>
                  <a:cubicBezTo>
                    <a:pt x="8681" y="9787"/>
                    <a:pt x="8640" y="9780"/>
                    <a:pt x="8600" y="9780"/>
                  </a:cubicBezTo>
                  <a:cubicBezTo>
                    <a:pt x="8532" y="9780"/>
                    <a:pt x="8472" y="9802"/>
                    <a:pt x="8413" y="9862"/>
                  </a:cubicBezTo>
                  <a:cubicBezTo>
                    <a:pt x="7971" y="10114"/>
                    <a:pt x="7530" y="10303"/>
                    <a:pt x="7026" y="10397"/>
                  </a:cubicBezTo>
                  <a:cubicBezTo>
                    <a:pt x="6900" y="10429"/>
                    <a:pt x="6837" y="10492"/>
                    <a:pt x="6774" y="10586"/>
                  </a:cubicBezTo>
                  <a:lnTo>
                    <a:pt x="6459" y="11280"/>
                  </a:lnTo>
                  <a:lnTo>
                    <a:pt x="5483" y="11280"/>
                  </a:lnTo>
                  <a:lnTo>
                    <a:pt x="5168" y="10586"/>
                  </a:lnTo>
                  <a:cubicBezTo>
                    <a:pt x="5136" y="10523"/>
                    <a:pt x="5042" y="10429"/>
                    <a:pt x="4915" y="10397"/>
                  </a:cubicBezTo>
                  <a:cubicBezTo>
                    <a:pt x="4443" y="10271"/>
                    <a:pt x="3970" y="10082"/>
                    <a:pt x="3561" y="9862"/>
                  </a:cubicBezTo>
                  <a:cubicBezTo>
                    <a:pt x="3492" y="9816"/>
                    <a:pt x="3406" y="9786"/>
                    <a:pt x="3327" y="9786"/>
                  </a:cubicBezTo>
                  <a:cubicBezTo>
                    <a:pt x="3299" y="9786"/>
                    <a:pt x="3271" y="9790"/>
                    <a:pt x="3246" y="9799"/>
                  </a:cubicBezTo>
                  <a:lnTo>
                    <a:pt x="2553" y="10051"/>
                  </a:lnTo>
                  <a:lnTo>
                    <a:pt x="1891" y="9389"/>
                  </a:lnTo>
                  <a:lnTo>
                    <a:pt x="2143" y="8696"/>
                  </a:lnTo>
                  <a:cubicBezTo>
                    <a:pt x="2175" y="8602"/>
                    <a:pt x="2175" y="8507"/>
                    <a:pt x="2080" y="8381"/>
                  </a:cubicBezTo>
                  <a:cubicBezTo>
                    <a:pt x="1828" y="7972"/>
                    <a:pt x="1607" y="7531"/>
                    <a:pt x="1544" y="7026"/>
                  </a:cubicBezTo>
                  <a:cubicBezTo>
                    <a:pt x="1513" y="6900"/>
                    <a:pt x="1450" y="6806"/>
                    <a:pt x="1355" y="6774"/>
                  </a:cubicBezTo>
                  <a:lnTo>
                    <a:pt x="662" y="6459"/>
                  </a:lnTo>
                  <a:lnTo>
                    <a:pt x="662" y="5483"/>
                  </a:lnTo>
                  <a:lnTo>
                    <a:pt x="1355" y="5168"/>
                  </a:lnTo>
                  <a:cubicBezTo>
                    <a:pt x="1418" y="5136"/>
                    <a:pt x="1513" y="5042"/>
                    <a:pt x="1544" y="4916"/>
                  </a:cubicBezTo>
                  <a:cubicBezTo>
                    <a:pt x="1670" y="4443"/>
                    <a:pt x="1860" y="3970"/>
                    <a:pt x="2080" y="3561"/>
                  </a:cubicBezTo>
                  <a:cubicBezTo>
                    <a:pt x="2143" y="3466"/>
                    <a:pt x="2175" y="3340"/>
                    <a:pt x="2143" y="3214"/>
                  </a:cubicBezTo>
                  <a:lnTo>
                    <a:pt x="1891" y="2553"/>
                  </a:lnTo>
                  <a:lnTo>
                    <a:pt x="2553" y="1891"/>
                  </a:lnTo>
                  <a:lnTo>
                    <a:pt x="3246" y="2143"/>
                  </a:lnTo>
                  <a:cubicBezTo>
                    <a:pt x="3280" y="2155"/>
                    <a:pt x="3315" y="2162"/>
                    <a:pt x="3351" y="2162"/>
                  </a:cubicBezTo>
                  <a:cubicBezTo>
                    <a:pt x="3414" y="2162"/>
                    <a:pt x="3481" y="2140"/>
                    <a:pt x="3561" y="2080"/>
                  </a:cubicBezTo>
                  <a:cubicBezTo>
                    <a:pt x="3970" y="1828"/>
                    <a:pt x="4411" y="1608"/>
                    <a:pt x="4915" y="1545"/>
                  </a:cubicBezTo>
                  <a:cubicBezTo>
                    <a:pt x="5042" y="1513"/>
                    <a:pt x="5136" y="1450"/>
                    <a:pt x="5168" y="1356"/>
                  </a:cubicBezTo>
                  <a:lnTo>
                    <a:pt x="5483" y="662"/>
                  </a:lnTo>
                  <a:close/>
                  <a:moveTo>
                    <a:pt x="5294" y="1"/>
                  </a:moveTo>
                  <a:cubicBezTo>
                    <a:pt x="5168" y="1"/>
                    <a:pt x="5010" y="64"/>
                    <a:pt x="4978" y="190"/>
                  </a:cubicBezTo>
                  <a:lnTo>
                    <a:pt x="4632" y="915"/>
                  </a:lnTo>
                  <a:cubicBezTo>
                    <a:pt x="4191" y="1041"/>
                    <a:pt x="3750" y="1198"/>
                    <a:pt x="3372" y="1419"/>
                  </a:cubicBezTo>
                  <a:lnTo>
                    <a:pt x="2616" y="1198"/>
                  </a:lnTo>
                  <a:cubicBezTo>
                    <a:pt x="2579" y="1180"/>
                    <a:pt x="2539" y="1172"/>
                    <a:pt x="2500" y="1172"/>
                  </a:cubicBezTo>
                  <a:cubicBezTo>
                    <a:pt x="2405" y="1172"/>
                    <a:pt x="2314" y="1217"/>
                    <a:pt x="2269" y="1261"/>
                  </a:cubicBezTo>
                  <a:lnTo>
                    <a:pt x="1261" y="2238"/>
                  </a:lnTo>
                  <a:cubicBezTo>
                    <a:pt x="1198" y="2332"/>
                    <a:pt x="1166" y="2490"/>
                    <a:pt x="1198" y="2616"/>
                  </a:cubicBezTo>
                  <a:lnTo>
                    <a:pt x="1418" y="3340"/>
                  </a:lnTo>
                  <a:cubicBezTo>
                    <a:pt x="1198" y="3750"/>
                    <a:pt x="1040" y="4191"/>
                    <a:pt x="914" y="4601"/>
                  </a:cubicBezTo>
                  <a:lnTo>
                    <a:pt x="221" y="4979"/>
                  </a:lnTo>
                  <a:cubicBezTo>
                    <a:pt x="95" y="5010"/>
                    <a:pt x="1" y="5168"/>
                    <a:pt x="1" y="5294"/>
                  </a:cubicBezTo>
                  <a:lnTo>
                    <a:pt x="1" y="6711"/>
                  </a:lnTo>
                  <a:cubicBezTo>
                    <a:pt x="1" y="6806"/>
                    <a:pt x="95" y="6963"/>
                    <a:pt x="221" y="7026"/>
                  </a:cubicBezTo>
                  <a:lnTo>
                    <a:pt x="914" y="7373"/>
                  </a:lnTo>
                  <a:cubicBezTo>
                    <a:pt x="1040" y="7814"/>
                    <a:pt x="1198" y="8224"/>
                    <a:pt x="1418" y="8633"/>
                  </a:cubicBezTo>
                  <a:lnTo>
                    <a:pt x="1198" y="9389"/>
                  </a:lnTo>
                  <a:cubicBezTo>
                    <a:pt x="1166" y="9484"/>
                    <a:pt x="1198" y="9641"/>
                    <a:pt x="1261" y="9736"/>
                  </a:cubicBezTo>
                  <a:lnTo>
                    <a:pt x="2269" y="10712"/>
                  </a:lnTo>
                  <a:cubicBezTo>
                    <a:pt x="2316" y="10783"/>
                    <a:pt x="2417" y="10819"/>
                    <a:pt x="2517" y="10819"/>
                  </a:cubicBezTo>
                  <a:cubicBezTo>
                    <a:pt x="2551" y="10819"/>
                    <a:pt x="2584" y="10815"/>
                    <a:pt x="2616" y="10807"/>
                  </a:cubicBezTo>
                  <a:lnTo>
                    <a:pt x="3372" y="10555"/>
                  </a:lnTo>
                  <a:cubicBezTo>
                    <a:pt x="3750" y="10807"/>
                    <a:pt x="4191" y="10965"/>
                    <a:pt x="4632" y="11059"/>
                  </a:cubicBezTo>
                  <a:lnTo>
                    <a:pt x="4978" y="11784"/>
                  </a:lnTo>
                  <a:cubicBezTo>
                    <a:pt x="5010" y="11910"/>
                    <a:pt x="5168" y="11973"/>
                    <a:pt x="5294" y="11973"/>
                  </a:cubicBezTo>
                  <a:lnTo>
                    <a:pt x="6711" y="11973"/>
                  </a:lnTo>
                  <a:cubicBezTo>
                    <a:pt x="6837" y="11973"/>
                    <a:pt x="6995" y="11910"/>
                    <a:pt x="7026" y="11784"/>
                  </a:cubicBezTo>
                  <a:lnTo>
                    <a:pt x="7373" y="11059"/>
                  </a:lnTo>
                  <a:cubicBezTo>
                    <a:pt x="7814" y="10965"/>
                    <a:pt x="8255" y="10807"/>
                    <a:pt x="8633" y="10555"/>
                  </a:cubicBezTo>
                  <a:lnTo>
                    <a:pt x="9389" y="10807"/>
                  </a:lnTo>
                  <a:cubicBezTo>
                    <a:pt x="9421" y="10815"/>
                    <a:pt x="9454" y="10819"/>
                    <a:pt x="9488" y="10819"/>
                  </a:cubicBezTo>
                  <a:cubicBezTo>
                    <a:pt x="9588" y="10819"/>
                    <a:pt x="9688" y="10783"/>
                    <a:pt x="9736" y="10712"/>
                  </a:cubicBezTo>
                  <a:lnTo>
                    <a:pt x="10712" y="9736"/>
                  </a:lnTo>
                  <a:cubicBezTo>
                    <a:pt x="10807" y="9641"/>
                    <a:pt x="10838" y="9484"/>
                    <a:pt x="10807" y="9389"/>
                  </a:cubicBezTo>
                  <a:lnTo>
                    <a:pt x="10555" y="8633"/>
                  </a:lnTo>
                  <a:cubicBezTo>
                    <a:pt x="10807" y="8224"/>
                    <a:pt x="10964" y="7814"/>
                    <a:pt x="11059" y="7373"/>
                  </a:cubicBezTo>
                  <a:lnTo>
                    <a:pt x="11784" y="7026"/>
                  </a:lnTo>
                  <a:cubicBezTo>
                    <a:pt x="11910" y="6963"/>
                    <a:pt x="11973" y="6806"/>
                    <a:pt x="11973" y="6711"/>
                  </a:cubicBezTo>
                  <a:lnTo>
                    <a:pt x="11973" y="5294"/>
                  </a:lnTo>
                  <a:cubicBezTo>
                    <a:pt x="11973" y="5168"/>
                    <a:pt x="11910" y="5042"/>
                    <a:pt x="11784" y="4979"/>
                  </a:cubicBezTo>
                  <a:lnTo>
                    <a:pt x="11059" y="4601"/>
                  </a:lnTo>
                  <a:cubicBezTo>
                    <a:pt x="10964" y="4191"/>
                    <a:pt x="10807" y="3750"/>
                    <a:pt x="10555" y="3340"/>
                  </a:cubicBezTo>
                  <a:lnTo>
                    <a:pt x="10807" y="2616"/>
                  </a:lnTo>
                  <a:cubicBezTo>
                    <a:pt x="10838" y="2490"/>
                    <a:pt x="10807" y="2332"/>
                    <a:pt x="10712" y="2238"/>
                  </a:cubicBezTo>
                  <a:lnTo>
                    <a:pt x="9736" y="1261"/>
                  </a:lnTo>
                  <a:cubicBezTo>
                    <a:pt x="9691" y="1217"/>
                    <a:pt x="9584" y="1172"/>
                    <a:pt x="9491" y="1172"/>
                  </a:cubicBezTo>
                  <a:cubicBezTo>
                    <a:pt x="9453" y="1172"/>
                    <a:pt x="9417" y="1180"/>
                    <a:pt x="9389" y="1198"/>
                  </a:cubicBezTo>
                  <a:lnTo>
                    <a:pt x="8633" y="1419"/>
                  </a:lnTo>
                  <a:cubicBezTo>
                    <a:pt x="8255" y="1198"/>
                    <a:pt x="7814" y="1041"/>
                    <a:pt x="7373" y="915"/>
                  </a:cubicBezTo>
                  <a:lnTo>
                    <a:pt x="7026" y="190"/>
                  </a:lnTo>
                  <a:cubicBezTo>
                    <a:pt x="6995" y="64"/>
                    <a:pt x="6837"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5" name="Google Shape;24275;p83"/>
            <p:cNvSpPr/>
            <p:nvPr/>
          </p:nvSpPr>
          <p:spPr>
            <a:xfrm>
              <a:off x="-48579600" y="2764950"/>
              <a:ext cx="192975" cy="191400"/>
            </a:xfrm>
            <a:custGeom>
              <a:avLst/>
              <a:gdLst/>
              <a:ahLst/>
              <a:cxnLst/>
              <a:rect l="l" t="t" r="r" b="b"/>
              <a:pathLst>
                <a:path w="7719" h="7656" extrusionOk="0">
                  <a:moveTo>
                    <a:pt x="3844" y="3214"/>
                  </a:moveTo>
                  <a:lnTo>
                    <a:pt x="4442" y="4411"/>
                  </a:lnTo>
                  <a:cubicBezTo>
                    <a:pt x="4237" y="4490"/>
                    <a:pt x="4033" y="4529"/>
                    <a:pt x="3832" y="4529"/>
                  </a:cubicBezTo>
                  <a:cubicBezTo>
                    <a:pt x="3631" y="4529"/>
                    <a:pt x="3434" y="4490"/>
                    <a:pt x="3245" y="4411"/>
                  </a:cubicBezTo>
                  <a:lnTo>
                    <a:pt x="3844" y="3214"/>
                  </a:lnTo>
                  <a:close/>
                  <a:moveTo>
                    <a:pt x="3781" y="693"/>
                  </a:moveTo>
                  <a:cubicBezTo>
                    <a:pt x="5513" y="693"/>
                    <a:pt x="6931" y="2111"/>
                    <a:pt x="6931" y="3844"/>
                  </a:cubicBezTo>
                  <a:cubicBezTo>
                    <a:pt x="6994" y="5104"/>
                    <a:pt x="6301" y="6175"/>
                    <a:pt x="5230" y="6679"/>
                  </a:cubicBezTo>
                  <a:lnTo>
                    <a:pt x="5230" y="4568"/>
                  </a:lnTo>
                  <a:cubicBezTo>
                    <a:pt x="5230" y="4411"/>
                    <a:pt x="5230" y="4442"/>
                    <a:pt x="4127" y="2300"/>
                  </a:cubicBezTo>
                  <a:cubicBezTo>
                    <a:pt x="4033" y="2206"/>
                    <a:pt x="3938" y="2111"/>
                    <a:pt x="3812" y="2111"/>
                  </a:cubicBezTo>
                  <a:cubicBezTo>
                    <a:pt x="3686" y="2111"/>
                    <a:pt x="3560" y="2206"/>
                    <a:pt x="3497" y="2300"/>
                  </a:cubicBezTo>
                  <a:cubicBezTo>
                    <a:pt x="2363" y="4600"/>
                    <a:pt x="2394" y="4442"/>
                    <a:pt x="2394" y="4568"/>
                  </a:cubicBezTo>
                  <a:lnTo>
                    <a:pt x="2394" y="6679"/>
                  </a:lnTo>
                  <a:cubicBezTo>
                    <a:pt x="1355" y="6175"/>
                    <a:pt x="630" y="5104"/>
                    <a:pt x="630" y="3844"/>
                  </a:cubicBezTo>
                  <a:cubicBezTo>
                    <a:pt x="630" y="2111"/>
                    <a:pt x="2048" y="693"/>
                    <a:pt x="3781" y="693"/>
                  </a:cubicBezTo>
                  <a:close/>
                  <a:moveTo>
                    <a:pt x="4568" y="5104"/>
                  </a:moveTo>
                  <a:lnTo>
                    <a:pt x="4568" y="6931"/>
                  </a:lnTo>
                  <a:cubicBezTo>
                    <a:pt x="4316" y="6963"/>
                    <a:pt x="4096" y="6994"/>
                    <a:pt x="3844" y="6994"/>
                  </a:cubicBezTo>
                  <a:cubicBezTo>
                    <a:pt x="3623" y="6994"/>
                    <a:pt x="3371" y="6994"/>
                    <a:pt x="3151" y="6931"/>
                  </a:cubicBezTo>
                  <a:lnTo>
                    <a:pt x="3151" y="5104"/>
                  </a:lnTo>
                  <a:cubicBezTo>
                    <a:pt x="3371" y="5198"/>
                    <a:pt x="3623" y="5230"/>
                    <a:pt x="3844" y="5230"/>
                  </a:cubicBezTo>
                  <a:cubicBezTo>
                    <a:pt x="4096" y="5230"/>
                    <a:pt x="4316" y="5198"/>
                    <a:pt x="4568" y="5104"/>
                  </a:cubicBezTo>
                  <a:close/>
                  <a:moveTo>
                    <a:pt x="3844" y="0"/>
                  </a:moveTo>
                  <a:cubicBezTo>
                    <a:pt x="1733" y="0"/>
                    <a:pt x="0" y="1733"/>
                    <a:pt x="0" y="3844"/>
                  </a:cubicBezTo>
                  <a:cubicBezTo>
                    <a:pt x="0" y="5577"/>
                    <a:pt x="1134" y="7026"/>
                    <a:pt x="2678" y="7498"/>
                  </a:cubicBezTo>
                  <a:lnTo>
                    <a:pt x="2709" y="7498"/>
                  </a:lnTo>
                  <a:cubicBezTo>
                    <a:pt x="3056" y="7624"/>
                    <a:pt x="3466" y="7656"/>
                    <a:pt x="3844" y="7656"/>
                  </a:cubicBezTo>
                  <a:cubicBezTo>
                    <a:pt x="4253" y="7656"/>
                    <a:pt x="4631" y="7593"/>
                    <a:pt x="4978" y="7498"/>
                  </a:cubicBezTo>
                  <a:lnTo>
                    <a:pt x="5041" y="7498"/>
                  </a:lnTo>
                  <a:cubicBezTo>
                    <a:pt x="6616" y="6994"/>
                    <a:pt x="7719" y="5545"/>
                    <a:pt x="7719" y="3844"/>
                  </a:cubicBezTo>
                  <a:cubicBezTo>
                    <a:pt x="7719" y="1733"/>
                    <a:pt x="5986" y="0"/>
                    <a:pt x="38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6" name="Google Shape;24276;p83"/>
          <p:cNvGrpSpPr/>
          <p:nvPr/>
        </p:nvGrpSpPr>
        <p:grpSpPr>
          <a:xfrm>
            <a:off x="2343904" y="3890573"/>
            <a:ext cx="418675" cy="477639"/>
            <a:chOff x="-46753100" y="1965500"/>
            <a:chExt cx="263075" cy="300125"/>
          </a:xfrm>
        </p:grpSpPr>
        <p:sp>
          <p:nvSpPr>
            <p:cNvPr id="24277" name="Google Shape;24277;p83"/>
            <p:cNvSpPr/>
            <p:nvPr/>
          </p:nvSpPr>
          <p:spPr>
            <a:xfrm>
              <a:off x="-46647575" y="2034825"/>
              <a:ext cx="53575" cy="53575"/>
            </a:xfrm>
            <a:custGeom>
              <a:avLst/>
              <a:gdLst/>
              <a:ahLst/>
              <a:cxnLst/>
              <a:rect l="l" t="t" r="r" b="b"/>
              <a:pathLst>
                <a:path w="2143" h="2143" extrusionOk="0">
                  <a:moveTo>
                    <a:pt x="1072" y="756"/>
                  </a:moveTo>
                  <a:cubicBezTo>
                    <a:pt x="1261" y="756"/>
                    <a:pt x="1418" y="914"/>
                    <a:pt x="1418" y="1103"/>
                  </a:cubicBezTo>
                  <a:cubicBezTo>
                    <a:pt x="1418" y="1323"/>
                    <a:pt x="1261" y="1481"/>
                    <a:pt x="1072" y="1481"/>
                  </a:cubicBezTo>
                  <a:cubicBezTo>
                    <a:pt x="883" y="1481"/>
                    <a:pt x="725" y="1323"/>
                    <a:pt x="725" y="1103"/>
                  </a:cubicBezTo>
                  <a:cubicBezTo>
                    <a:pt x="725" y="914"/>
                    <a:pt x="883" y="756"/>
                    <a:pt x="1072" y="756"/>
                  </a:cubicBezTo>
                  <a:close/>
                  <a:moveTo>
                    <a:pt x="1072" y="0"/>
                  </a:moveTo>
                  <a:cubicBezTo>
                    <a:pt x="473" y="0"/>
                    <a:pt x="1" y="473"/>
                    <a:pt x="1" y="1071"/>
                  </a:cubicBezTo>
                  <a:cubicBezTo>
                    <a:pt x="1" y="1670"/>
                    <a:pt x="473" y="2143"/>
                    <a:pt x="1072" y="2143"/>
                  </a:cubicBezTo>
                  <a:cubicBezTo>
                    <a:pt x="1670" y="2143"/>
                    <a:pt x="2143" y="1670"/>
                    <a:pt x="2143" y="1071"/>
                  </a:cubicBezTo>
                  <a:cubicBezTo>
                    <a:pt x="2143" y="473"/>
                    <a:pt x="1670"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78" name="Google Shape;24278;p83"/>
            <p:cNvSpPr/>
            <p:nvPr/>
          </p:nvSpPr>
          <p:spPr>
            <a:xfrm>
              <a:off x="-46753100" y="1965500"/>
              <a:ext cx="263075" cy="300125"/>
            </a:xfrm>
            <a:custGeom>
              <a:avLst/>
              <a:gdLst/>
              <a:ahLst/>
              <a:cxnLst/>
              <a:rect l="l" t="t" r="r" b="b"/>
              <a:pathLst>
                <a:path w="10523" h="12005" extrusionOk="0">
                  <a:moveTo>
                    <a:pt x="5293" y="694"/>
                  </a:moveTo>
                  <a:cubicBezTo>
                    <a:pt x="5765" y="694"/>
                    <a:pt x="6175" y="977"/>
                    <a:pt x="6270" y="1419"/>
                  </a:cubicBezTo>
                  <a:lnTo>
                    <a:pt x="4316" y="1419"/>
                  </a:lnTo>
                  <a:cubicBezTo>
                    <a:pt x="4442" y="977"/>
                    <a:pt x="4820" y="694"/>
                    <a:pt x="5293" y="694"/>
                  </a:cubicBezTo>
                  <a:close/>
                  <a:moveTo>
                    <a:pt x="3875" y="5766"/>
                  </a:moveTo>
                  <a:lnTo>
                    <a:pt x="5135" y="7026"/>
                  </a:lnTo>
                  <a:lnTo>
                    <a:pt x="2615" y="7026"/>
                  </a:lnTo>
                  <a:lnTo>
                    <a:pt x="3875" y="5766"/>
                  </a:lnTo>
                  <a:close/>
                  <a:moveTo>
                    <a:pt x="6679" y="5766"/>
                  </a:moveTo>
                  <a:lnTo>
                    <a:pt x="7939" y="7026"/>
                  </a:lnTo>
                  <a:lnTo>
                    <a:pt x="6144" y="7026"/>
                  </a:lnTo>
                  <a:lnTo>
                    <a:pt x="5797" y="6711"/>
                  </a:lnTo>
                  <a:lnTo>
                    <a:pt x="6679" y="5766"/>
                  </a:lnTo>
                  <a:close/>
                  <a:moveTo>
                    <a:pt x="8758" y="2112"/>
                  </a:moveTo>
                  <a:cubicBezTo>
                    <a:pt x="8947" y="2112"/>
                    <a:pt x="9105" y="2269"/>
                    <a:pt x="9105" y="2458"/>
                  </a:cubicBezTo>
                  <a:lnTo>
                    <a:pt x="9105" y="7089"/>
                  </a:lnTo>
                  <a:lnTo>
                    <a:pt x="8916" y="7089"/>
                  </a:lnTo>
                  <a:lnTo>
                    <a:pt x="6900" y="5073"/>
                  </a:lnTo>
                  <a:cubicBezTo>
                    <a:pt x="6825" y="4999"/>
                    <a:pt x="6744" y="4966"/>
                    <a:pt x="6662" y="4966"/>
                  </a:cubicBezTo>
                  <a:cubicBezTo>
                    <a:pt x="6571" y="4966"/>
                    <a:pt x="6479" y="5007"/>
                    <a:pt x="6396" y="5073"/>
                  </a:cubicBezTo>
                  <a:lnTo>
                    <a:pt x="5293" y="6239"/>
                  </a:lnTo>
                  <a:lnTo>
                    <a:pt x="4127" y="5073"/>
                  </a:lnTo>
                  <a:cubicBezTo>
                    <a:pt x="4064" y="5010"/>
                    <a:pt x="3970" y="4979"/>
                    <a:pt x="3871" y="4979"/>
                  </a:cubicBezTo>
                  <a:cubicBezTo>
                    <a:pt x="3773" y="4979"/>
                    <a:pt x="3670" y="5010"/>
                    <a:pt x="3592" y="5073"/>
                  </a:cubicBezTo>
                  <a:lnTo>
                    <a:pt x="1607" y="7089"/>
                  </a:lnTo>
                  <a:lnTo>
                    <a:pt x="1386" y="7089"/>
                  </a:lnTo>
                  <a:lnTo>
                    <a:pt x="1386" y="2458"/>
                  </a:lnTo>
                  <a:cubicBezTo>
                    <a:pt x="1449" y="2269"/>
                    <a:pt x="1607" y="2112"/>
                    <a:pt x="1764" y="2112"/>
                  </a:cubicBezTo>
                  <a:close/>
                  <a:moveTo>
                    <a:pt x="9168" y="7751"/>
                  </a:moveTo>
                  <a:lnTo>
                    <a:pt x="9168" y="8444"/>
                  </a:lnTo>
                  <a:lnTo>
                    <a:pt x="1449" y="8444"/>
                  </a:lnTo>
                  <a:lnTo>
                    <a:pt x="1449" y="7751"/>
                  </a:lnTo>
                  <a:close/>
                  <a:moveTo>
                    <a:pt x="7782" y="9137"/>
                  </a:moveTo>
                  <a:lnTo>
                    <a:pt x="7971" y="9830"/>
                  </a:lnTo>
                  <a:lnTo>
                    <a:pt x="2552" y="9830"/>
                  </a:lnTo>
                  <a:lnTo>
                    <a:pt x="2709" y="9137"/>
                  </a:lnTo>
                  <a:close/>
                  <a:moveTo>
                    <a:pt x="5261" y="1"/>
                  </a:moveTo>
                  <a:cubicBezTo>
                    <a:pt x="4411" y="1"/>
                    <a:pt x="3686" y="568"/>
                    <a:pt x="3529" y="1419"/>
                  </a:cubicBezTo>
                  <a:lnTo>
                    <a:pt x="1764" y="1419"/>
                  </a:lnTo>
                  <a:cubicBezTo>
                    <a:pt x="1166" y="1419"/>
                    <a:pt x="693" y="1891"/>
                    <a:pt x="693" y="2458"/>
                  </a:cubicBezTo>
                  <a:lnTo>
                    <a:pt x="693" y="8444"/>
                  </a:lnTo>
                  <a:lnTo>
                    <a:pt x="347" y="8444"/>
                  </a:lnTo>
                  <a:cubicBezTo>
                    <a:pt x="158" y="8444"/>
                    <a:pt x="0" y="8602"/>
                    <a:pt x="0" y="8822"/>
                  </a:cubicBezTo>
                  <a:cubicBezTo>
                    <a:pt x="0" y="9011"/>
                    <a:pt x="158" y="9169"/>
                    <a:pt x="347" y="9169"/>
                  </a:cubicBezTo>
                  <a:lnTo>
                    <a:pt x="1985" y="9169"/>
                  </a:lnTo>
                  <a:cubicBezTo>
                    <a:pt x="1922" y="9484"/>
                    <a:pt x="1481" y="11217"/>
                    <a:pt x="1418" y="11563"/>
                  </a:cubicBezTo>
                  <a:cubicBezTo>
                    <a:pt x="1355" y="11752"/>
                    <a:pt x="1481" y="11973"/>
                    <a:pt x="1670" y="12004"/>
                  </a:cubicBezTo>
                  <a:lnTo>
                    <a:pt x="1764" y="12004"/>
                  </a:lnTo>
                  <a:cubicBezTo>
                    <a:pt x="1922" y="12004"/>
                    <a:pt x="2079" y="11878"/>
                    <a:pt x="2111" y="11721"/>
                  </a:cubicBezTo>
                  <a:lnTo>
                    <a:pt x="2394" y="10586"/>
                  </a:lnTo>
                  <a:lnTo>
                    <a:pt x="8128" y="10586"/>
                  </a:lnTo>
                  <a:lnTo>
                    <a:pt x="8412" y="11721"/>
                  </a:lnTo>
                  <a:cubicBezTo>
                    <a:pt x="8443" y="11878"/>
                    <a:pt x="8601" y="12004"/>
                    <a:pt x="8758" y="12004"/>
                  </a:cubicBezTo>
                  <a:lnTo>
                    <a:pt x="8853" y="12004"/>
                  </a:lnTo>
                  <a:cubicBezTo>
                    <a:pt x="9042" y="11973"/>
                    <a:pt x="9168" y="11752"/>
                    <a:pt x="9105" y="11563"/>
                  </a:cubicBezTo>
                  <a:cubicBezTo>
                    <a:pt x="9042" y="11217"/>
                    <a:pt x="8601" y="9484"/>
                    <a:pt x="8538" y="9169"/>
                  </a:cubicBezTo>
                  <a:lnTo>
                    <a:pt x="10176" y="9169"/>
                  </a:lnTo>
                  <a:cubicBezTo>
                    <a:pt x="10365" y="9169"/>
                    <a:pt x="10523" y="9011"/>
                    <a:pt x="10523" y="8822"/>
                  </a:cubicBezTo>
                  <a:cubicBezTo>
                    <a:pt x="10523" y="8602"/>
                    <a:pt x="10365" y="8444"/>
                    <a:pt x="10176" y="8444"/>
                  </a:cubicBezTo>
                  <a:lnTo>
                    <a:pt x="9830" y="8444"/>
                  </a:lnTo>
                  <a:lnTo>
                    <a:pt x="9830" y="2458"/>
                  </a:lnTo>
                  <a:cubicBezTo>
                    <a:pt x="9830" y="1891"/>
                    <a:pt x="9357" y="1419"/>
                    <a:pt x="8758" y="1419"/>
                  </a:cubicBezTo>
                  <a:lnTo>
                    <a:pt x="6994" y="1419"/>
                  </a:lnTo>
                  <a:cubicBezTo>
                    <a:pt x="6837" y="631"/>
                    <a:pt x="6144" y="1"/>
                    <a:pt x="5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79" name="Google Shape;24279;p83"/>
          <p:cNvGrpSpPr/>
          <p:nvPr/>
        </p:nvGrpSpPr>
        <p:grpSpPr>
          <a:xfrm>
            <a:off x="2313805" y="4513523"/>
            <a:ext cx="478872" cy="421221"/>
            <a:chOff x="-46772025" y="2350650"/>
            <a:chExt cx="300900" cy="264675"/>
          </a:xfrm>
        </p:grpSpPr>
        <p:sp>
          <p:nvSpPr>
            <p:cNvPr id="24280" name="Google Shape;24280;p83"/>
            <p:cNvSpPr/>
            <p:nvPr/>
          </p:nvSpPr>
          <p:spPr>
            <a:xfrm>
              <a:off x="-46772025" y="2350650"/>
              <a:ext cx="300900" cy="264675"/>
            </a:xfrm>
            <a:custGeom>
              <a:avLst/>
              <a:gdLst/>
              <a:ahLst/>
              <a:cxnLst/>
              <a:rect l="l" t="t" r="r" b="b"/>
              <a:pathLst>
                <a:path w="12036" h="10587" extrusionOk="0">
                  <a:moveTo>
                    <a:pt x="6050" y="820"/>
                  </a:moveTo>
                  <a:cubicBezTo>
                    <a:pt x="7184" y="820"/>
                    <a:pt x="8287" y="1229"/>
                    <a:pt x="9169" y="1985"/>
                  </a:cubicBezTo>
                  <a:cubicBezTo>
                    <a:pt x="9326" y="2111"/>
                    <a:pt x="9326" y="2332"/>
                    <a:pt x="9169" y="2458"/>
                  </a:cubicBezTo>
                  <a:lnTo>
                    <a:pt x="9137" y="2490"/>
                  </a:lnTo>
                  <a:cubicBezTo>
                    <a:pt x="9064" y="2533"/>
                    <a:pt x="8978" y="2557"/>
                    <a:pt x="8896" y="2557"/>
                  </a:cubicBezTo>
                  <a:cubicBezTo>
                    <a:pt x="8802" y="2557"/>
                    <a:pt x="8715" y="2526"/>
                    <a:pt x="8665" y="2458"/>
                  </a:cubicBezTo>
                  <a:cubicBezTo>
                    <a:pt x="7940" y="1828"/>
                    <a:pt x="7027" y="1481"/>
                    <a:pt x="6050" y="1481"/>
                  </a:cubicBezTo>
                  <a:cubicBezTo>
                    <a:pt x="5073" y="1481"/>
                    <a:pt x="4160" y="1828"/>
                    <a:pt x="3466" y="2458"/>
                  </a:cubicBezTo>
                  <a:cubicBezTo>
                    <a:pt x="3378" y="2529"/>
                    <a:pt x="3270" y="2570"/>
                    <a:pt x="3175" y="2570"/>
                  </a:cubicBezTo>
                  <a:cubicBezTo>
                    <a:pt x="3101" y="2570"/>
                    <a:pt x="3035" y="2545"/>
                    <a:pt x="2994" y="2490"/>
                  </a:cubicBezTo>
                  <a:lnTo>
                    <a:pt x="2931" y="2458"/>
                  </a:lnTo>
                  <a:cubicBezTo>
                    <a:pt x="2836" y="2301"/>
                    <a:pt x="2836" y="2111"/>
                    <a:pt x="2931" y="1985"/>
                  </a:cubicBezTo>
                  <a:cubicBezTo>
                    <a:pt x="3782" y="1198"/>
                    <a:pt x="4884" y="820"/>
                    <a:pt x="6050" y="820"/>
                  </a:cubicBezTo>
                  <a:close/>
                  <a:moveTo>
                    <a:pt x="1450" y="7152"/>
                  </a:moveTo>
                  <a:lnTo>
                    <a:pt x="1450" y="9106"/>
                  </a:lnTo>
                  <a:cubicBezTo>
                    <a:pt x="1041" y="9011"/>
                    <a:pt x="726" y="8601"/>
                    <a:pt x="726" y="8129"/>
                  </a:cubicBezTo>
                  <a:cubicBezTo>
                    <a:pt x="726" y="7656"/>
                    <a:pt x="1009" y="7278"/>
                    <a:pt x="1450" y="7152"/>
                  </a:cubicBezTo>
                  <a:close/>
                  <a:moveTo>
                    <a:pt x="10618" y="7152"/>
                  </a:moveTo>
                  <a:cubicBezTo>
                    <a:pt x="11028" y="7310"/>
                    <a:pt x="11343" y="7688"/>
                    <a:pt x="11343" y="8129"/>
                  </a:cubicBezTo>
                  <a:cubicBezTo>
                    <a:pt x="11343" y="8601"/>
                    <a:pt x="11059" y="9011"/>
                    <a:pt x="10618" y="9106"/>
                  </a:cubicBezTo>
                  <a:lnTo>
                    <a:pt x="10618" y="7152"/>
                  </a:lnTo>
                  <a:close/>
                  <a:moveTo>
                    <a:pt x="2521" y="6396"/>
                  </a:moveTo>
                  <a:cubicBezTo>
                    <a:pt x="2710" y="6396"/>
                    <a:pt x="2868" y="6554"/>
                    <a:pt x="2868" y="6743"/>
                  </a:cubicBezTo>
                  <a:lnTo>
                    <a:pt x="2868" y="9547"/>
                  </a:lnTo>
                  <a:cubicBezTo>
                    <a:pt x="2868" y="9736"/>
                    <a:pt x="2710" y="9893"/>
                    <a:pt x="2521" y="9893"/>
                  </a:cubicBezTo>
                  <a:cubicBezTo>
                    <a:pt x="2301" y="9893"/>
                    <a:pt x="2175" y="9736"/>
                    <a:pt x="2175" y="9547"/>
                  </a:cubicBezTo>
                  <a:lnTo>
                    <a:pt x="2175" y="6743"/>
                  </a:lnTo>
                  <a:cubicBezTo>
                    <a:pt x="2175" y="6554"/>
                    <a:pt x="2301" y="6396"/>
                    <a:pt x="2521" y="6396"/>
                  </a:cubicBezTo>
                  <a:close/>
                  <a:moveTo>
                    <a:pt x="9547" y="6396"/>
                  </a:moveTo>
                  <a:cubicBezTo>
                    <a:pt x="9767" y="6396"/>
                    <a:pt x="9925" y="6554"/>
                    <a:pt x="9925" y="6743"/>
                  </a:cubicBezTo>
                  <a:lnTo>
                    <a:pt x="9925" y="9547"/>
                  </a:lnTo>
                  <a:cubicBezTo>
                    <a:pt x="9925" y="9736"/>
                    <a:pt x="9767" y="9893"/>
                    <a:pt x="9547" y="9893"/>
                  </a:cubicBezTo>
                  <a:cubicBezTo>
                    <a:pt x="9358" y="9893"/>
                    <a:pt x="9200" y="9736"/>
                    <a:pt x="9200" y="9547"/>
                  </a:cubicBezTo>
                  <a:lnTo>
                    <a:pt x="9200" y="6743"/>
                  </a:lnTo>
                  <a:cubicBezTo>
                    <a:pt x="9200" y="6554"/>
                    <a:pt x="9358" y="6396"/>
                    <a:pt x="9547" y="6396"/>
                  </a:cubicBezTo>
                  <a:close/>
                  <a:moveTo>
                    <a:pt x="6018" y="1"/>
                  </a:moveTo>
                  <a:cubicBezTo>
                    <a:pt x="4664" y="1"/>
                    <a:pt x="3403" y="473"/>
                    <a:pt x="2427" y="1387"/>
                  </a:cubicBezTo>
                  <a:cubicBezTo>
                    <a:pt x="2080" y="1733"/>
                    <a:pt x="1986" y="2269"/>
                    <a:pt x="2238" y="2679"/>
                  </a:cubicBezTo>
                  <a:cubicBezTo>
                    <a:pt x="1671" y="3435"/>
                    <a:pt x="1419" y="4348"/>
                    <a:pt x="1419" y="5293"/>
                  </a:cubicBezTo>
                  <a:lnTo>
                    <a:pt x="1419" y="6396"/>
                  </a:lnTo>
                  <a:cubicBezTo>
                    <a:pt x="631" y="6554"/>
                    <a:pt x="1" y="7247"/>
                    <a:pt x="1" y="8129"/>
                  </a:cubicBezTo>
                  <a:cubicBezTo>
                    <a:pt x="1" y="8980"/>
                    <a:pt x="631" y="9704"/>
                    <a:pt x="1450" y="9862"/>
                  </a:cubicBezTo>
                  <a:cubicBezTo>
                    <a:pt x="1576" y="10303"/>
                    <a:pt x="1986" y="10586"/>
                    <a:pt x="2427" y="10586"/>
                  </a:cubicBezTo>
                  <a:cubicBezTo>
                    <a:pt x="3025" y="10586"/>
                    <a:pt x="3498" y="10114"/>
                    <a:pt x="3498" y="9515"/>
                  </a:cubicBezTo>
                  <a:lnTo>
                    <a:pt x="3498" y="6711"/>
                  </a:lnTo>
                  <a:cubicBezTo>
                    <a:pt x="3498" y="6113"/>
                    <a:pt x="3025" y="5640"/>
                    <a:pt x="2427" y="5640"/>
                  </a:cubicBezTo>
                  <a:cubicBezTo>
                    <a:pt x="2301" y="5640"/>
                    <a:pt x="2206" y="5703"/>
                    <a:pt x="2080" y="5735"/>
                  </a:cubicBezTo>
                  <a:lnTo>
                    <a:pt x="2080" y="5325"/>
                  </a:lnTo>
                  <a:cubicBezTo>
                    <a:pt x="2080" y="4537"/>
                    <a:pt x="2301" y="3844"/>
                    <a:pt x="2710" y="3214"/>
                  </a:cubicBezTo>
                  <a:cubicBezTo>
                    <a:pt x="2827" y="3263"/>
                    <a:pt x="2948" y="3285"/>
                    <a:pt x="3067" y="3285"/>
                  </a:cubicBezTo>
                  <a:cubicBezTo>
                    <a:pt x="3333" y="3285"/>
                    <a:pt x="3596" y="3177"/>
                    <a:pt x="3813" y="3025"/>
                  </a:cubicBezTo>
                  <a:cubicBezTo>
                    <a:pt x="4412" y="2490"/>
                    <a:pt x="5136" y="2238"/>
                    <a:pt x="5924" y="2238"/>
                  </a:cubicBezTo>
                  <a:cubicBezTo>
                    <a:pt x="6711" y="2238"/>
                    <a:pt x="7499" y="2490"/>
                    <a:pt x="8066" y="3025"/>
                  </a:cubicBezTo>
                  <a:cubicBezTo>
                    <a:pt x="8276" y="3193"/>
                    <a:pt x="8542" y="3291"/>
                    <a:pt x="8799" y="3291"/>
                  </a:cubicBezTo>
                  <a:cubicBezTo>
                    <a:pt x="8927" y="3291"/>
                    <a:pt x="9053" y="3267"/>
                    <a:pt x="9169" y="3214"/>
                  </a:cubicBezTo>
                  <a:cubicBezTo>
                    <a:pt x="9610" y="3844"/>
                    <a:pt x="9799" y="4600"/>
                    <a:pt x="9799" y="5325"/>
                  </a:cubicBezTo>
                  <a:lnTo>
                    <a:pt x="9799" y="5735"/>
                  </a:lnTo>
                  <a:cubicBezTo>
                    <a:pt x="9673" y="5703"/>
                    <a:pt x="9547" y="5640"/>
                    <a:pt x="9452" y="5640"/>
                  </a:cubicBezTo>
                  <a:cubicBezTo>
                    <a:pt x="8854" y="5640"/>
                    <a:pt x="8381" y="6113"/>
                    <a:pt x="8381" y="6711"/>
                  </a:cubicBezTo>
                  <a:lnTo>
                    <a:pt x="8381" y="9515"/>
                  </a:lnTo>
                  <a:cubicBezTo>
                    <a:pt x="8381" y="10114"/>
                    <a:pt x="8854" y="10586"/>
                    <a:pt x="9452" y="10586"/>
                  </a:cubicBezTo>
                  <a:cubicBezTo>
                    <a:pt x="9925" y="10586"/>
                    <a:pt x="10303" y="10271"/>
                    <a:pt x="10429" y="9862"/>
                  </a:cubicBezTo>
                  <a:cubicBezTo>
                    <a:pt x="11406" y="9704"/>
                    <a:pt x="12036" y="9011"/>
                    <a:pt x="12036" y="8129"/>
                  </a:cubicBezTo>
                  <a:cubicBezTo>
                    <a:pt x="12036" y="7278"/>
                    <a:pt x="11437" y="6554"/>
                    <a:pt x="10618" y="6396"/>
                  </a:cubicBezTo>
                  <a:lnTo>
                    <a:pt x="10618" y="5293"/>
                  </a:lnTo>
                  <a:cubicBezTo>
                    <a:pt x="10618" y="4348"/>
                    <a:pt x="10335" y="3435"/>
                    <a:pt x="9799" y="2679"/>
                  </a:cubicBezTo>
                  <a:cubicBezTo>
                    <a:pt x="10020" y="2269"/>
                    <a:pt x="9957" y="1733"/>
                    <a:pt x="9610" y="1387"/>
                  </a:cubicBezTo>
                  <a:cubicBezTo>
                    <a:pt x="8602" y="473"/>
                    <a:pt x="7342"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1" name="Google Shape;24281;p83"/>
            <p:cNvSpPr/>
            <p:nvPr/>
          </p:nvSpPr>
          <p:spPr>
            <a:xfrm>
              <a:off x="-46664900" y="2475100"/>
              <a:ext cx="92175" cy="122900"/>
            </a:xfrm>
            <a:custGeom>
              <a:avLst/>
              <a:gdLst/>
              <a:ahLst/>
              <a:cxnLst/>
              <a:rect l="l" t="t" r="r" b="b"/>
              <a:pathLst>
                <a:path w="3687" h="4916" extrusionOk="0">
                  <a:moveTo>
                    <a:pt x="1072" y="3497"/>
                  </a:moveTo>
                  <a:cubicBezTo>
                    <a:pt x="1261" y="3497"/>
                    <a:pt x="1418" y="3655"/>
                    <a:pt x="1418" y="3876"/>
                  </a:cubicBezTo>
                  <a:cubicBezTo>
                    <a:pt x="1418" y="4065"/>
                    <a:pt x="1261" y="4222"/>
                    <a:pt x="1072" y="4222"/>
                  </a:cubicBezTo>
                  <a:cubicBezTo>
                    <a:pt x="851" y="4222"/>
                    <a:pt x="694" y="4065"/>
                    <a:pt x="694" y="3876"/>
                  </a:cubicBezTo>
                  <a:cubicBezTo>
                    <a:pt x="694" y="3655"/>
                    <a:pt x="851" y="3497"/>
                    <a:pt x="1072" y="3497"/>
                  </a:cubicBezTo>
                  <a:close/>
                  <a:moveTo>
                    <a:pt x="1765" y="0"/>
                  </a:moveTo>
                  <a:cubicBezTo>
                    <a:pt x="1576" y="0"/>
                    <a:pt x="1418" y="158"/>
                    <a:pt x="1418" y="347"/>
                  </a:cubicBezTo>
                  <a:lnTo>
                    <a:pt x="1418" y="2867"/>
                  </a:lnTo>
                  <a:cubicBezTo>
                    <a:pt x="1292" y="2836"/>
                    <a:pt x="1166" y="2804"/>
                    <a:pt x="1072" y="2804"/>
                  </a:cubicBezTo>
                  <a:cubicBezTo>
                    <a:pt x="473" y="2804"/>
                    <a:pt x="1" y="3277"/>
                    <a:pt x="1" y="3876"/>
                  </a:cubicBezTo>
                  <a:cubicBezTo>
                    <a:pt x="1" y="4443"/>
                    <a:pt x="473" y="4915"/>
                    <a:pt x="1072" y="4915"/>
                  </a:cubicBezTo>
                  <a:cubicBezTo>
                    <a:pt x="1670" y="4915"/>
                    <a:pt x="2143" y="4443"/>
                    <a:pt x="2143" y="3876"/>
                  </a:cubicBezTo>
                  <a:lnTo>
                    <a:pt x="2143" y="1450"/>
                  </a:lnTo>
                  <a:cubicBezTo>
                    <a:pt x="2363" y="1544"/>
                    <a:pt x="2521" y="1702"/>
                    <a:pt x="2616" y="1828"/>
                  </a:cubicBezTo>
                  <a:cubicBezTo>
                    <a:pt x="2868" y="2143"/>
                    <a:pt x="2962" y="2615"/>
                    <a:pt x="2836" y="3088"/>
                  </a:cubicBezTo>
                  <a:cubicBezTo>
                    <a:pt x="2805" y="3308"/>
                    <a:pt x="2962" y="3497"/>
                    <a:pt x="3183" y="3497"/>
                  </a:cubicBezTo>
                  <a:cubicBezTo>
                    <a:pt x="3340" y="3497"/>
                    <a:pt x="3498" y="3403"/>
                    <a:pt x="3529" y="3245"/>
                  </a:cubicBezTo>
                  <a:cubicBezTo>
                    <a:pt x="3687" y="2552"/>
                    <a:pt x="3592" y="1859"/>
                    <a:pt x="3183" y="1355"/>
                  </a:cubicBezTo>
                  <a:cubicBezTo>
                    <a:pt x="2868" y="1040"/>
                    <a:pt x="2521" y="820"/>
                    <a:pt x="2111" y="757"/>
                  </a:cubicBez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82" name="Google Shape;24282;p83"/>
          <p:cNvGrpSpPr/>
          <p:nvPr/>
        </p:nvGrpSpPr>
        <p:grpSpPr>
          <a:xfrm>
            <a:off x="2313805" y="5092560"/>
            <a:ext cx="478872" cy="478872"/>
            <a:chOff x="-46772025" y="2701925"/>
            <a:chExt cx="300900" cy="300900"/>
          </a:xfrm>
        </p:grpSpPr>
        <p:sp>
          <p:nvSpPr>
            <p:cNvPr id="24283" name="Google Shape;24283;p83"/>
            <p:cNvSpPr/>
            <p:nvPr/>
          </p:nvSpPr>
          <p:spPr>
            <a:xfrm>
              <a:off x="-46647575" y="2826375"/>
              <a:ext cx="53575" cy="53575"/>
            </a:xfrm>
            <a:custGeom>
              <a:avLst/>
              <a:gdLst/>
              <a:ahLst/>
              <a:cxnLst/>
              <a:rect l="l" t="t" r="r" b="b"/>
              <a:pathLst>
                <a:path w="2143" h="2143" extrusionOk="0">
                  <a:moveTo>
                    <a:pt x="1072" y="694"/>
                  </a:moveTo>
                  <a:cubicBezTo>
                    <a:pt x="1261" y="694"/>
                    <a:pt x="1418" y="851"/>
                    <a:pt x="1418" y="1040"/>
                  </a:cubicBezTo>
                  <a:cubicBezTo>
                    <a:pt x="1418" y="1229"/>
                    <a:pt x="1261" y="1387"/>
                    <a:pt x="1072" y="1387"/>
                  </a:cubicBezTo>
                  <a:cubicBezTo>
                    <a:pt x="883" y="1387"/>
                    <a:pt x="725" y="1229"/>
                    <a:pt x="725" y="1040"/>
                  </a:cubicBezTo>
                  <a:cubicBezTo>
                    <a:pt x="725" y="851"/>
                    <a:pt x="883" y="694"/>
                    <a:pt x="1072" y="694"/>
                  </a:cubicBezTo>
                  <a:close/>
                  <a:moveTo>
                    <a:pt x="1072" y="1"/>
                  </a:moveTo>
                  <a:cubicBezTo>
                    <a:pt x="473" y="1"/>
                    <a:pt x="1" y="473"/>
                    <a:pt x="1" y="1072"/>
                  </a:cubicBezTo>
                  <a:cubicBezTo>
                    <a:pt x="1" y="1670"/>
                    <a:pt x="473" y="2143"/>
                    <a:pt x="1072" y="2143"/>
                  </a:cubicBezTo>
                  <a:cubicBezTo>
                    <a:pt x="1670" y="2143"/>
                    <a:pt x="2143" y="1670"/>
                    <a:pt x="2143" y="1072"/>
                  </a:cubicBezTo>
                  <a:cubicBezTo>
                    <a:pt x="2112" y="473"/>
                    <a:pt x="1639"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4" name="Google Shape;24284;p83"/>
            <p:cNvSpPr/>
            <p:nvPr/>
          </p:nvSpPr>
          <p:spPr>
            <a:xfrm>
              <a:off x="-46772025" y="2701925"/>
              <a:ext cx="300900" cy="300900"/>
            </a:xfrm>
            <a:custGeom>
              <a:avLst/>
              <a:gdLst/>
              <a:ahLst/>
              <a:cxnLst/>
              <a:rect l="l" t="t" r="r" b="b"/>
              <a:pathLst>
                <a:path w="12036" h="12036" extrusionOk="0">
                  <a:moveTo>
                    <a:pt x="6365" y="1482"/>
                  </a:moveTo>
                  <a:cubicBezTo>
                    <a:pt x="8602" y="1639"/>
                    <a:pt x="10429" y="3466"/>
                    <a:pt x="10587" y="5672"/>
                  </a:cubicBezTo>
                  <a:lnTo>
                    <a:pt x="9862" y="5672"/>
                  </a:lnTo>
                  <a:cubicBezTo>
                    <a:pt x="9704" y="3813"/>
                    <a:pt x="8224" y="2301"/>
                    <a:pt x="6365" y="2143"/>
                  </a:cubicBezTo>
                  <a:lnTo>
                    <a:pt x="6365" y="1482"/>
                  </a:lnTo>
                  <a:close/>
                  <a:moveTo>
                    <a:pt x="5703" y="1482"/>
                  </a:moveTo>
                  <a:lnTo>
                    <a:pt x="5703" y="2206"/>
                  </a:lnTo>
                  <a:cubicBezTo>
                    <a:pt x="3845" y="2364"/>
                    <a:pt x="2364" y="3844"/>
                    <a:pt x="2206" y="5703"/>
                  </a:cubicBezTo>
                  <a:lnTo>
                    <a:pt x="1482" y="5703"/>
                  </a:lnTo>
                  <a:cubicBezTo>
                    <a:pt x="1639" y="3466"/>
                    <a:pt x="3466" y="1639"/>
                    <a:pt x="5703" y="1482"/>
                  </a:cubicBezTo>
                  <a:close/>
                  <a:moveTo>
                    <a:pt x="6365" y="2868"/>
                  </a:moveTo>
                  <a:cubicBezTo>
                    <a:pt x="7814" y="3025"/>
                    <a:pt x="9011" y="4191"/>
                    <a:pt x="9169" y="5672"/>
                  </a:cubicBezTo>
                  <a:lnTo>
                    <a:pt x="8854" y="5672"/>
                  </a:lnTo>
                  <a:cubicBezTo>
                    <a:pt x="8665" y="5672"/>
                    <a:pt x="8507" y="5829"/>
                    <a:pt x="8507" y="6018"/>
                  </a:cubicBezTo>
                  <a:cubicBezTo>
                    <a:pt x="8507" y="6207"/>
                    <a:pt x="8665" y="6365"/>
                    <a:pt x="8854" y="6365"/>
                  </a:cubicBezTo>
                  <a:lnTo>
                    <a:pt x="9169" y="6365"/>
                  </a:lnTo>
                  <a:cubicBezTo>
                    <a:pt x="9011" y="7814"/>
                    <a:pt x="7846" y="9011"/>
                    <a:pt x="6365" y="9169"/>
                  </a:cubicBezTo>
                  <a:lnTo>
                    <a:pt x="6365" y="8854"/>
                  </a:lnTo>
                  <a:cubicBezTo>
                    <a:pt x="6365" y="8665"/>
                    <a:pt x="6207" y="8507"/>
                    <a:pt x="6018" y="8507"/>
                  </a:cubicBezTo>
                  <a:cubicBezTo>
                    <a:pt x="5829" y="8507"/>
                    <a:pt x="5672" y="8665"/>
                    <a:pt x="5672" y="8854"/>
                  </a:cubicBezTo>
                  <a:lnTo>
                    <a:pt x="5672" y="9169"/>
                  </a:lnTo>
                  <a:cubicBezTo>
                    <a:pt x="4223" y="9011"/>
                    <a:pt x="3025" y="7814"/>
                    <a:pt x="2868" y="6365"/>
                  </a:cubicBezTo>
                  <a:lnTo>
                    <a:pt x="3183" y="6365"/>
                  </a:lnTo>
                  <a:cubicBezTo>
                    <a:pt x="3372" y="6365"/>
                    <a:pt x="3529" y="6207"/>
                    <a:pt x="3529" y="6018"/>
                  </a:cubicBezTo>
                  <a:cubicBezTo>
                    <a:pt x="3529" y="5829"/>
                    <a:pt x="3372" y="5672"/>
                    <a:pt x="3183" y="5672"/>
                  </a:cubicBezTo>
                  <a:lnTo>
                    <a:pt x="2868" y="5672"/>
                  </a:lnTo>
                  <a:cubicBezTo>
                    <a:pt x="3025" y="4191"/>
                    <a:pt x="4191" y="3025"/>
                    <a:pt x="5672" y="2868"/>
                  </a:cubicBezTo>
                  <a:lnTo>
                    <a:pt x="5672" y="3183"/>
                  </a:lnTo>
                  <a:cubicBezTo>
                    <a:pt x="5672" y="3372"/>
                    <a:pt x="5829" y="3529"/>
                    <a:pt x="6018" y="3529"/>
                  </a:cubicBezTo>
                  <a:cubicBezTo>
                    <a:pt x="6207" y="3529"/>
                    <a:pt x="6365" y="3372"/>
                    <a:pt x="6365" y="3183"/>
                  </a:cubicBezTo>
                  <a:lnTo>
                    <a:pt x="6365" y="2868"/>
                  </a:lnTo>
                  <a:close/>
                  <a:moveTo>
                    <a:pt x="2206" y="6365"/>
                  </a:moveTo>
                  <a:cubicBezTo>
                    <a:pt x="2364" y="8224"/>
                    <a:pt x="3845" y="9704"/>
                    <a:pt x="5703" y="9862"/>
                  </a:cubicBezTo>
                  <a:lnTo>
                    <a:pt x="5703" y="10586"/>
                  </a:lnTo>
                  <a:cubicBezTo>
                    <a:pt x="3466" y="10429"/>
                    <a:pt x="1639" y="8602"/>
                    <a:pt x="1482" y="6365"/>
                  </a:cubicBezTo>
                  <a:close/>
                  <a:moveTo>
                    <a:pt x="10618" y="6365"/>
                  </a:moveTo>
                  <a:cubicBezTo>
                    <a:pt x="10429" y="8602"/>
                    <a:pt x="8602" y="10429"/>
                    <a:pt x="6396" y="10586"/>
                  </a:cubicBezTo>
                  <a:lnTo>
                    <a:pt x="6396" y="9862"/>
                  </a:lnTo>
                  <a:cubicBezTo>
                    <a:pt x="8255" y="9704"/>
                    <a:pt x="9767" y="8224"/>
                    <a:pt x="9925" y="6365"/>
                  </a:cubicBezTo>
                  <a:close/>
                  <a:moveTo>
                    <a:pt x="6018" y="1"/>
                  </a:moveTo>
                  <a:cubicBezTo>
                    <a:pt x="5829" y="1"/>
                    <a:pt x="5672" y="158"/>
                    <a:pt x="5672" y="347"/>
                  </a:cubicBezTo>
                  <a:lnTo>
                    <a:pt x="5672" y="725"/>
                  </a:lnTo>
                  <a:cubicBezTo>
                    <a:pt x="4412" y="820"/>
                    <a:pt x="3183" y="1356"/>
                    <a:pt x="2269" y="2269"/>
                  </a:cubicBezTo>
                  <a:cubicBezTo>
                    <a:pt x="1387" y="3183"/>
                    <a:pt x="820" y="4348"/>
                    <a:pt x="757" y="5672"/>
                  </a:cubicBezTo>
                  <a:lnTo>
                    <a:pt x="347" y="5672"/>
                  </a:lnTo>
                  <a:cubicBezTo>
                    <a:pt x="158" y="5672"/>
                    <a:pt x="1" y="5829"/>
                    <a:pt x="1" y="6018"/>
                  </a:cubicBezTo>
                  <a:cubicBezTo>
                    <a:pt x="1" y="6207"/>
                    <a:pt x="158" y="6365"/>
                    <a:pt x="347" y="6365"/>
                  </a:cubicBezTo>
                  <a:lnTo>
                    <a:pt x="757" y="6365"/>
                  </a:lnTo>
                  <a:cubicBezTo>
                    <a:pt x="820" y="7625"/>
                    <a:pt x="1387" y="8854"/>
                    <a:pt x="2269" y="9767"/>
                  </a:cubicBezTo>
                  <a:cubicBezTo>
                    <a:pt x="3183" y="10649"/>
                    <a:pt x="4380" y="11217"/>
                    <a:pt x="5672" y="11280"/>
                  </a:cubicBezTo>
                  <a:lnTo>
                    <a:pt x="5672" y="11689"/>
                  </a:lnTo>
                  <a:cubicBezTo>
                    <a:pt x="5672" y="11878"/>
                    <a:pt x="5829" y="12036"/>
                    <a:pt x="6018" y="12036"/>
                  </a:cubicBezTo>
                  <a:cubicBezTo>
                    <a:pt x="6207" y="12036"/>
                    <a:pt x="6365" y="11878"/>
                    <a:pt x="6365" y="11689"/>
                  </a:cubicBezTo>
                  <a:lnTo>
                    <a:pt x="6365" y="11280"/>
                  </a:lnTo>
                  <a:cubicBezTo>
                    <a:pt x="7625" y="11217"/>
                    <a:pt x="8854" y="10649"/>
                    <a:pt x="9767" y="9767"/>
                  </a:cubicBezTo>
                  <a:cubicBezTo>
                    <a:pt x="10681" y="8854"/>
                    <a:pt x="11217" y="7656"/>
                    <a:pt x="11280" y="6365"/>
                  </a:cubicBezTo>
                  <a:lnTo>
                    <a:pt x="11689" y="6365"/>
                  </a:lnTo>
                  <a:cubicBezTo>
                    <a:pt x="11878" y="6365"/>
                    <a:pt x="12036" y="6207"/>
                    <a:pt x="12036" y="6018"/>
                  </a:cubicBezTo>
                  <a:cubicBezTo>
                    <a:pt x="12036" y="5829"/>
                    <a:pt x="11878" y="5672"/>
                    <a:pt x="11689" y="5672"/>
                  </a:cubicBezTo>
                  <a:lnTo>
                    <a:pt x="11280" y="5672"/>
                  </a:lnTo>
                  <a:cubicBezTo>
                    <a:pt x="11217" y="4411"/>
                    <a:pt x="10650" y="3183"/>
                    <a:pt x="9767" y="2269"/>
                  </a:cubicBezTo>
                  <a:cubicBezTo>
                    <a:pt x="8854" y="1356"/>
                    <a:pt x="7688" y="820"/>
                    <a:pt x="6365" y="725"/>
                  </a:cubicBezTo>
                  <a:lnTo>
                    <a:pt x="6365" y="347"/>
                  </a:lnTo>
                  <a:cubicBezTo>
                    <a:pt x="6365" y="158"/>
                    <a:pt x="6207"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285" name="Google Shape;24285;p83"/>
          <p:cNvSpPr/>
          <p:nvPr/>
        </p:nvSpPr>
        <p:spPr>
          <a:xfrm>
            <a:off x="5286482" y="3946815"/>
            <a:ext cx="477599" cy="478872"/>
          </a:xfrm>
          <a:custGeom>
            <a:avLst/>
            <a:gdLst/>
            <a:ahLst/>
            <a:cxnLst/>
            <a:rect l="l" t="t" r="r" b="b"/>
            <a:pathLst>
              <a:path w="12004" h="12036" extrusionOk="0">
                <a:moveTo>
                  <a:pt x="10933" y="4947"/>
                </a:moveTo>
                <a:cubicBezTo>
                  <a:pt x="11122" y="4947"/>
                  <a:pt x="11279" y="5104"/>
                  <a:pt x="11279" y="5293"/>
                </a:cubicBezTo>
                <a:lnTo>
                  <a:pt x="11279" y="5671"/>
                </a:lnTo>
                <a:lnTo>
                  <a:pt x="7782" y="5671"/>
                </a:lnTo>
                <a:lnTo>
                  <a:pt x="7782" y="5293"/>
                </a:lnTo>
                <a:cubicBezTo>
                  <a:pt x="7782" y="5104"/>
                  <a:pt x="7940" y="4947"/>
                  <a:pt x="8129" y="4947"/>
                </a:cubicBezTo>
                <a:close/>
                <a:moveTo>
                  <a:pt x="9547" y="694"/>
                </a:moveTo>
                <a:cubicBezTo>
                  <a:pt x="9736" y="694"/>
                  <a:pt x="9893" y="851"/>
                  <a:pt x="9893" y="1040"/>
                </a:cubicBezTo>
                <a:lnTo>
                  <a:pt x="9893" y="4254"/>
                </a:lnTo>
                <a:lnTo>
                  <a:pt x="8129" y="4254"/>
                </a:lnTo>
                <a:cubicBezTo>
                  <a:pt x="7530" y="4254"/>
                  <a:pt x="7058" y="4726"/>
                  <a:pt x="7058" y="5293"/>
                </a:cubicBezTo>
                <a:lnTo>
                  <a:pt x="7058" y="6365"/>
                </a:lnTo>
                <a:lnTo>
                  <a:pt x="694" y="6365"/>
                </a:lnTo>
                <a:lnTo>
                  <a:pt x="694" y="1040"/>
                </a:lnTo>
                <a:cubicBezTo>
                  <a:pt x="725" y="851"/>
                  <a:pt x="883" y="694"/>
                  <a:pt x="1072" y="694"/>
                </a:cubicBezTo>
                <a:close/>
                <a:moveTo>
                  <a:pt x="7121" y="7026"/>
                </a:moveTo>
                <a:lnTo>
                  <a:pt x="7121" y="7751"/>
                </a:lnTo>
                <a:lnTo>
                  <a:pt x="1072" y="7751"/>
                </a:lnTo>
                <a:cubicBezTo>
                  <a:pt x="883" y="7751"/>
                  <a:pt x="725" y="7593"/>
                  <a:pt x="725" y="7404"/>
                </a:cubicBezTo>
                <a:lnTo>
                  <a:pt x="725" y="7026"/>
                </a:lnTo>
                <a:close/>
                <a:moveTo>
                  <a:pt x="5703" y="8444"/>
                </a:moveTo>
                <a:lnTo>
                  <a:pt x="5703" y="9168"/>
                </a:lnTo>
                <a:lnTo>
                  <a:pt x="4947" y="9168"/>
                </a:lnTo>
                <a:lnTo>
                  <a:pt x="4947" y="8444"/>
                </a:lnTo>
                <a:close/>
                <a:moveTo>
                  <a:pt x="7089" y="8444"/>
                </a:moveTo>
                <a:lnTo>
                  <a:pt x="7089" y="9168"/>
                </a:lnTo>
                <a:lnTo>
                  <a:pt x="6365" y="9168"/>
                </a:lnTo>
                <a:lnTo>
                  <a:pt x="6365" y="8444"/>
                </a:lnTo>
                <a:close/>
                <a:moveTo>
                  <a:pt x="11279" y="6333"/>
                </a:moveTo>
                <a:lnTo>
                  <a:pt x="11279" y="9830"/>
                </a:lnTo>
                <a:lnTo>
                  <a:pt x="7782" y="9830"/>
                </a:lnTo>
                <a:lnTo>
                  <a:pt x="7782" y="6333"/>
                </a:lnTo>
                <a:close/>
                <a:moveTo>
                  <a:pt x="11279" y="10523"/>
                </a:moveTo>
                <a:lnTo>
                  <a:pt x="11279" y="10901"/>
                </a:lnTo>
                <a:cubicBezTo>
                  <a:pt x="11279" y="11090"/>
                  <a:pt x="11122" y="11248"/>
                  <a:pt x="10933" y="11248"/>
                </a:cubicBezTo>
                <a:lnTo>
                  <a:pt x="8129" y="11248"/>
                </a:lnTo>
                <a:cubicBezTo>
                  <a:pt x="7940" y="11248"/>
                  <a:pt x="7782" y="11090"/>
                  <a:pt x="7782" y="10901"/>
                </a:cubicBezTo>
                <a:lnTo>
                  <a:pt x="7782" y="10523"/>
                </a:lnTo>
                <a:close/>
                <a:moveTo>
                  <a:pt x="1040" y="1"/>
                </a:moveTo>
                <a:cubicBezTo>
                  <a:pt x="442" y="1"/>
                  <a:pt x="1" y="473"/>
                  <a:pt x="1" y="1040"/>
                </a:cubicBezTo>
                <a:lnTo>
                  <a:pt x="1" y="7436"/>
                </a:lnTo>
                <a:cubicBezTo>
                  <a:pt x="1" y="8034"/>
                  <a:pt x="442" y="8507"/>
                  <a:pt x="1040" y="8507"/>
                </a:cubicBezTo>
                <a:lnTo>
                  <a:pt x="4191" y="8507"/>
                </a:lnTo>
                <a:lnTo>
                  <a:pt x="4191" y="9200"/>
                </a:lnTo>
                <a:lnTo>
                  <a:pt x="3151" y="9200"/>
                </a:lnTo>
                <a:cubicBezTo>
                  <a:pt x="2931" y="9200"/>
                  <a:pt x="2773" y="9357"/>
                  <a:pt x="2773" y="9546"/>
                </a:cubicBezTo>
                <a:cubicBezTo>
                  <a:pt x="2773" y="9767"/>
                  <a:pt x="2931" y="9925"/>
                  <a:pt x="3151" y="9925"/>
                </a:cubicBezTo>
                <a:lnTo>
                  <a:pt x="7026" y="9925"/>
                </a:lnTo>
                <a:lnTo>
                  <a:pt x="7026" y="10964"/>
                </a:lnTo>
                <a:cubicBezTo>
                  <a:pt x="7026" y="11563"/>
                  <a:pt x="7499" y="12035"/>
                  <a:pt x="8097" y="12035"/>
                </a:cubicBezTo>
                <a:lnTo>
                  <a:pt x="10901" y="12035"/>
                </a:lnTo>
                <a:cubicBezTo>
                  <a:pt x="11468" y="12035"/>
                  <a:pt x="11941" y="11563"/>
                  <a:pt x="11941" y="10964"/>
                </a:cubicBezTo>
                <a:lnTo>
                  <a:pt x="11941" y="5356"/>
                </a:lnTo>
                <a:cubicBezTo>
                  <a:pt x="12004" y="4726"/>
                  <a:pt x="11531" y="4254"/>
                  <a:pt x="10933" y="4254"/>
                </a:cubicBezTo>
                <a:lnTo>
                  <a:pt x="10586" y="4254"/>
                </a:lnTo>
                <a:lnTo>
                  <a:pt x="10586" y="1040"/>
                </a:lnTo>
                <a:cubicBezTo>
                  <a:pt x="10586" y="473"/>
                  <a:pt x="10114" y="1"/>
                  <a:pt x="95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286" name="Google Shape;24286;p83"/>
          <p:cNvGrpSpPr/>
          <p:nvPr/>
        </p:nvGrpSpPr>
        <p:grpSpPr>
          <a:xfrm>
            <a:off x="1724047" y="2043371"/>
            <a:ext cx="477599" cy="478872"/>
            <a:chOff x="-50154075" y="1948175"/>
            <a:chExt cx="300100" cy="300900"/>
          </a:xfrm>
        </p:grpSpPr>
        <p:sp>
          <p:nvSpPr>
            <p:cNvPr id="24287" name="Google Shape;24287;p83"/>
            <p:cNvSpPr/>
            <p:nvPr/>
          </p:nvSpPr>
          <p:spPr>
            <a:xfrm>
              <a:off x="-50154075" y="1948175"/>
              <a:ext cx="300100" cy="300900"/>
            </a:xfrm>
            <a:custGeom>
              <a:avLst/>
              <a:gdLst/>
              <a:ahLst/>
              <a:cxnLst/>
              <a:rect l="l" t="t" r="r" b="b"/>
              <a:pathLst>
                <a:path w="12004" h="12036" extrusionOk="0">
                  <a:moveTo>
                    <a:pt x="2805" y="694"/>
                  </a:moveTo>
                  <a:lnTo>
                    <a:pt x="2805" y="2805"/>
                  </a:lnTo>
                  <a:lnTo>
                    <a:pt x="662" y="2805"/>
                  </a:lnTo>
                  <a:lnTo>
                    <a:pt x="662" y="694"/>
                  </a:lnTo>
                  <a:close/>
                  <a:moveTo>
                    <a:pt x="2805" y="3466"/>
                  </a:moveTo>
                  <a:lnTo>
                    <a:pt x="2805" y="5609"/>
                  </a:lnTo>
                  <a:lnTo>
                    <a:pt x="662" y="5609"/>
                  </a:lnTo>
                  <a:lnTo>
                    <a:pt x="662" y="3466"/>
                  </a:lnTo>
                  <a:close/>
                  <a:moveTo>
                    <a:pt x="7908" y="2521"/>
                  </a:moveTo>
                  <a:lnTo>
                    <a:pt x="9421" y="4033"/>
                  </a:lnTo>
                  <a:lnTo>
                    <a:pt x="7782" y="5640"/>
                  </a:lnTo>
                  <a:lnTo>
                    <a:pt x="6302" y="4128"/>
                  </a:lnTo>
                  <a:lnTo>
                    <a:pt x="7908" y="2521"/>
                  </a:lnTo>
                  <a:close/>
                  <a:moveTo>
                    <a:pt x="5798" y="4663"/>
                  </a:moveTo>
                  <a:lnTo>
                    <a:pt x="7278" y="6144"/>
                  </a:lnTo>
                  <a:lnTo>
                    <a:pt x="5766" y="7688"/>
                  </a:lnTo>
                  <a:lnTo>
                    <a:pt x="4254" y="6207"/>
                  </a:lnTo>
                  <a:lnTo>
                    <a:pt x="5798" y="4663"/>
                  </a:lnTo>
                  <a:close/>
                  <a:moveTo>
                    <a:pt x="2805" y="6302"/>
                  </a:moveTo>
                  <a:lnTo>
                    <a:pt x="2805" y="8791"/>
                  </a:lnTo>
                  <a:cubicBezTo>
                    <a:pt x="2521" y="8570"/>
                    <a:pt x="2111" y="8444"/>
                    <a:pt x="1733" y="8444"/>
                  </a:cubicBezTo>
                  <a:cubicBezTo>
                    <a:pt x="1324" y="8444"/>
                    <a:pt x="977" y="8570"/>
                    <a:pt x="662" y="8791"/>
                  </a:cubicBezTo>
                  <a:lnTo>
                    <a:pt x="662" y="6302"/>
                  </a:lnTo>
                  <a:close/>
                  <a:moveTo>
                    <a:pt x="3750" y="6711"/>
                  </a:moveTo>
                  <a:lnTo>
                    <a:pt x="5230" y="8192"/>
                  </a:lnTo>
                  <a:lnTo>
                    <a:pt x="3498" y="9925"/>
                  </a:lnTo>
                  <a:lnTo>
                    <a:pt x="3498" y="6932"/>
                  </a:lnTo>
                  <a:lnTo>
                    <a:pt x="3750" y="6711"/>
                  </a:lnTo>
                  <a:close/>
                  <a:moveTo>
                    <a:pt x="1733" y="9137"/>
                  </a:moveTo>
                  <a:cubicBezTo>
                    <a:pt x="2332" y="9137"/>
                    <a:pt x="2805" y="9610"/>
                    <a:pt x="2805" y="10208"/>
                  </a:cubicBezTo>
                  <a:cubicBezTo>
                    <a:pt x="2805" y="10807"/>
                    <a:pt x="2332" y="11279"/>
                    <a:pt x="1733" y="11279"/>
                  </a:cubicBezTo>
                  <a:cubicBezTo>
                    <a:pt x="1135" y="11279"/>
                    <a:pt x="662" y="10807"/>
                    <a:pt x="662" y="10208"/>
                  </a:cubicBezTo>
                  <a:cubicBezTo>
                    <a:pt x="662" y="9610"/>
                    <a:pt x="1135" y="9137"/>
                    <a:pt x="1733" y="9137"/>
                  </a:cubicBezTo>
                  <a:close/>
                  <a:moveTo>
                    <a:pt x="5640" y="9137"/>
                  </a:moveTo>
                  <a:lnTo>
                    <a:pt x="5640" y="11279"/>
                  </a:lnTo>
                  <a:lnTo>
                    <a:pt x="3183" y="11279"/>
                  </a:lnTo>
                  <a:lnTo>
                    <a:pt x="5262" y="9137"/>
                  </a:lnTo>
                  <a:close/>
                  <a:moveTo>
                    <a:pt x="8412" y="9137"/>
                  </a:moveTo>
                  <a:lnTo>
                    <a:pt x="8412" y="11279"/>
                  </a:lnTo>
                  <a:lnTo>
                    <a:pt x="6333" y="11279"/>
                  </a:lnTo>
                  <a:lnTo>
                    <a:pt x="6333" y="9137"/>
                  </a:lnTo>
                  <a:close/>
                  <a:moveTo>
                    <a:pt x="11248" y="9137"/>
                  </a:moveTo>
                  <a:lnTo>
                    <a:pt x="11248" y="11279"/>
                  </a:lnTo>
                  <a:lnTo>
                    <a:pt x="9106" y="11279"/>
                  </a:lnTo>
                  <a:lnTo>
                    <a:pt x="9106" y="9137"/>
                  </a:lnTo>
                  <a:close/>
                  <a:moveTo>
                    <a:pt x="347" y="1"/>
                  </a:moveTo>
                  <a:cubicBezTo>
                    <a:pt x="158" y="1"/>
                    <a:pt x="1" y="158"/>
                    <a:pt x="1" y="379"/>
                  </a:cubicBezTo>
                  <a:lnTo>
                    <a:pt x="1" y="10240"/>
                  </a:lnTo>
                  <a:cubicBezTo>
                    <a:pt x="1" y="11248"/>
                    <a:pt x="788" y="12036"/>
                    <a:pt x="1765" y="12036"/>
                  </a:cubicBezTo>
                  <a:lnTo>
                    <a:pt x="11657" y="12036"/>
                  </a:lnTo>
                  <a:cubicBezTo>
                    <a:pt x="11846" y="12036"/>
                    <a:pt x="12004" y="11878"/>
                    <a:pt x="12004" y="11657"/>
                  </a:cubicBezTo>
                  <a:lnTo>
                    <a:pt x="12004" y="8791"/>
                  </a:lnTo>
                  <a:cubicBezTo>
                    <a:pt x="11973" y="8602"/>
                    <a:pt x="11815" y="8444"/>
                    <a:pt x="11626" y="8444"/>
                  </a:cubicBezTo>
                  <a:lnTo>
                    <a:pt x="5987" y="8444"/>
                  </a:lnTo>
                  <a:lnTo>
                    <a:pt x="10177" y="4254"/>
                  </a:lnTo>
                  <a:cubicBezTo>
                    <a:pt x="10240" y="4191"/>
                    <a:pt x="10271" y="4096"/>
                    <a:pt x="10271" y="4033"/>
                  </a:cubicBezTo>
                  <a:cubicBezTo>
                    <a:pt x="10271" y="3939"/>
                    <a:pt x="10240" y="3844"/>
                    <a:pt x="10177" y="3781"/>
                  </a:cubicBezTo>
                  <a:lnTo>
                    <a:pt x="8192" y="1828"/>
                  </a:lnTo>
                  <a:cubicBezTo>
                    <a:pt x="8129" y="1765"/>
                    <a:pt x="8042" y="1733"/>
                    <a:pt x="7952" y="1733"/>
                  </a:cubicBezTo>
                  <a:cubicBezTo>
                    <a:pt x="7861" y="1733"/>
                    <a:pt x="7767" y="1765"/>
                    <a:pt x="7688" y="1828"/>
                  </a:cubicBezTo>
                  <a:lnTo>
                    <a:pt x="3498" y="5987"/>
                  </a:ln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88" name="Google Shape;24288;p83"/>
            <p:cNvSpPr/>
            <p:nvPr/>
          </p:nvSpPr>
          <p:spPr>
            <a:xfrm>
              <a:off x="-50119425" y="21947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89" name="Google Shape;24289;p83"/>
          <p:cNvGrpSpPr/>
          <p:nvPr/>
        </p:nvGrpSpPr>
        <p:grpSpPr>
          <a:xfrm>
            <a:off x="1724047" y="2649981"/>
            <a:ext cx="477599" cy="477639"/>
            <a:chOff x="-50154850" y="2316775"/>
            <a:chExt cx="300100" cy="300125"/>
          </a:xfrm>
        </p:grpSpPr>
        <p:sp>
          <p:nvSpPr>
            <p:cNvPr id="24290" name="Google Shape;24290;p83"/>
            <p:cNvSpPr/>
            <p:nvPr/>
          </p:nvSpPr>
          <p:spPr>
            <a:xfrm>
              <a:off x="-50154850" y="2316775"/>
              <a:ext cx="300100" cy="300125"/>
            </a:xfrm>
            <a:custGeom>
              <a:avLst/>
              <a:gdLst/>
              <a:ahLst/>
              <a:cxnLst/>
              <a:rect l="l" t="t" r="r" b="b"/>
              <a:pathLst>
                <a:path w="12004" h="12005" extrusionOk="0">
                  <a:moveTo>
                    <a:pt x="1418" y="694"/>
                  </a:moveTo>
                  <a:lnTo>
                    <a:pt x="1418" y="1419"/>
                  </a:lnTo>
                  <a:lnTo>
                    <a:pt x="693" y="1419"/>
                  </a:lnTo>
                  <a:lnTo>
                    <a:pt x="693" y="694"/>
                  </a:lnTo>
                  <a:close/>
                  <a:moveTo>
                    <a:pt x="11279" y="694"/>
                  </a:moveTo>
                  <a:lnTo>
                    <a:pt x="11279" y="1419"/>
                  </a:lnTo>
                  <a:lnTo>
                    <a:pt x="10586" y="1419"/>
                  </a:lnTo>
                  <a:lnTo>
                    <a:pt x="10586" y="694"/>
                  </a:lnTo>
                  <a:close/>
                  <a:moveTo>
                    <a:pt x="9893" y="1419"/>
                  </a:moveTo>
                  <a:lnTo>
                    <a:pt x="9893" y="1765"/>
                  </a:lnTo>
                  <a:cubicBezTo>
                    <a:pt x="9893" y="1954"/>
                    <a:pt x="10019" y="2112"/>
                    <a:pt x="10239" y="2112"/>
                  </a:cubicBezTo>
                  <a:lnTo>
                    <a:pt x="10586" y="2112"/>
                  </a:lnTo>
                  <a:lnTo>
                    <a:pt x="10586" y="9893"/>
                  </a:lnTo>
                  <a:lnTo>
                    <a:pt x="10239" y="9893"/>
                  </a:lnTo>
                  <a:cubicBezTo>
                    <a:pt x="10019" y="9893"/>
                    <a:pt x="9893" y="10051"/>
                    <a:pt x="9893" y="10240"/>
                  </a:cubicBezTo>
                  <a:lnTo>
                    <a:pt x="9893" y="10587"/>
                  </a:lnTo>
                  <a:lnTo>
                    <a:pt x="2111" y="10587"/>
                  </a:lnTo>
                  <a:lnTo>
                    <a:pt x="2111" y="10240"/>
                  </a:lnTo>
                  <a:cubicBezTo>
                    <a:pt x="2111" y="10051"/>
                    <a:pt x="1953" y="9893"/>
                    <a:pt x="1764" y="9893"/>
                  </a:cubicBezTo>
                  <a:lnTo>
                    <a:pt x="1418" y="9893"/>
                  </a:lnTo>
                  <a:lnTo>
                    <a:pt x="1418" y="2112"/>
                  </a:lnTo>
                  <a:lnTo>
                    <a:pt x="1764" y="2112"/>
                  </a:lnTo>
                  <a:cubicBezTo>
                    <a:pt x="1953" y="2112"/>
                    <a:pt x="2111" y="1954"/>
                    <a:pt x="2111" y="1765"/>
                  </a:cubicBezTo>
                  <a:lnTo>
                    <a:pt x="2111" y="1419"/>
                  </a:lnTo>
                  <a:close/>
                  <a:moveTo>
                    <a:pt x="1418" y="10555"/>
                  </a:moveTo>
                  <a:lnTo>
                    <a:pt x="1418" y="11248"/>
                  </a:lnTo>
                  <a:lnTo>
                    <a:pt x="693" y="11248"/>
                  </a:lnTo>
                  <a:lnTo>
                    <a:pt x="693" y="10555"/>
                  </a:lnTo>
                  <a:close/>
                  <a:moveTo>
                    <a:pt x="11279" y="10555"/>
                  </a:moveTo>
                  <a:lnTo>
                    <a:pt x="11279" y="11248"/>
                  </a:lnTo>
                  <a:lnTo>
                    <a:pt x="10586" y="11248"/>
                  </a:lnTo>
                  <a:lnTo>
                    <a:pt x="10586" y="10555"/>
                  </a:lnTo>
                  <a:close/>
                  <a:moveTo>
                    <a:pt x="347" y="1"/>
                  </a:moveTo>
                  <a:cubicBezTo>
                    <a:pt x="158" y="1"/>
                    <a:pt x="0" y="158"/>
                    <a:pt x="0" y="348"/>
                  </a:cubicBezTo>
                  <a:lnTo>
                    <a:pt x="0" y="1765"/>
                  </a:lnTo>
                  <a:cubicBezTo>
                    <a:pt x="0" y="1954"/>
                    <a:pt x="158" y="2112"/>
                    <a:pt x="347" y="2112"/>
                  </a:cubicBezTo>
                  <a:lnTo>
                    <a:pt x="693" y="2112"/>
                  </a:lnTo>
                  <a:lnTo>
                    <a:pt x="693" y="9893"/>
                  </a:lnTo>
                  <a:lnTo>
                    <a:pt x="347" y="9893"/>
                  </a:lnTo>
                  <a:cubicBezTo>
                    <a:pt x="158" y="9893"/>
                    <a:pt x="0" y="10051"/>
                    <a:pt x="0" y="10240"/>
                  </a:cubicBezTo>
                  <a:lnTo>
                    <a:pt x="0" y="11658"/>
                  </a:lnTo>
                  <a:cubicBezTo>
                    <a:pt x="0" y="11847"/>
                    <a:pt x="158" y="12004"/>
                    <a:pt x="347" y="12004"/>
                  </a:cubicBezTo>
                  <a:lnTo>
                    <a:pt x="1764" y="12004"/>
                  </a:lnTo>
                  <a:cubicBezTo>
                    <a:pt x="1953" y="12004"/>
                    <a:pt x="2111" y="11847"/>
                    <a:pt x="2111" y="11658"/>
                  </a:cubicBezTo>
                  <a:lnTo>
                    <a:pt x="2111" y="11311"/>
                  </a:lnTo>
                  <a:lnTo>
                    <a:pt x="9893" y="11311"/>
                  </a:lnTo>
                  <a:lnTo>
                    <a:pt x="9893" y="11658"/>
                  </a:lnTo>
                  <a:cubicBezTo>
                    <a:pt x="9893" y="11847"/>
                    <a:pt x="10019" y="12004"/>
                    <a:pt x="10239" y="12004"/>
                  </a:cubicBezTo>
                  <a:lnTo>
                    <a:pt x="11657" y="12004"/>
                  </a:lnTo>
                  <a:cubicBezTo>
                    <a:pt x="11846" y="12004"/>
                    <a:pt x="12004" y="11847"/>
                    <a:pt x="12004" y="11658"/>
                  </a:cubicBezTo>
                  <a:lnTo>
                    <a:pt x="12004" y="10240"/>
                  </a:lnTo>
                  <a:cubicBezTo>
                    <a:pt x="12004" y="10051"/>
                    <a:pt x="11846" y="9893"/>
                    <a:pt x="11657" y="9893"/>
                  </a:cubicBezTo>
                  <a:lnTo>
                    <a:pt x="11310" y="9893"/>
                  </a:lnTo>
                  <a:lnTo>
                    <a:pt x="11310" y="2112"/>
                  </a:lnTo>
                  <a:lnTo>
                    <a:pt x="11657" y="2112"/>
                  </a:lnTo>
                  <a:lnTo>
                    <a:pt x="11657" y="2080"/>
                  </a:lnTo>
                  <a:cubicBezTo>
                    <a:pt x="11846" y="2080"/>
                    <a:pt x="12004" y="1923"/>
                    <a:pt x="12004" y="1734"/>
                  </a:cubicBezTo>
                  <a:lnTo>
                    <a:pt x="12004" y="348"/>
                  </a:lnTo>
                  <a:cubicBezTo>
                    <a:pt x="12004" y="158"/>
                    <a:pt x="11846" y="1"/>
                    <a:pt x="11657" y="1"/>
                  </a:cubicBezTo>
                  <a:lnTo>
                    <a:pt x="10239" y="1"/>
                  </a:lnTo>
                  <a:cubicBezTo>
                    <a:pt x="10019" y="1"/>
                    <a:pt x="9893" y="158"/>
                    <a:pt x="9893" y="348"/>
                  </a:cubicBezTo>
                  <a:lnTo>
                    <a:pt x="9893" y="694"/>
                  </a:lnTo>
                  <a:lnTo>
                    <a:pt x="2111" y="694"/>
                  </a:lnTo>
                  <a:lnTo>
                    <a:pt x="2111" y="348"/>
                  </a:lnTo>
                  <a:cubicBezTo>
                    <a:pt x="2111" y="158"/>
                    <a:pt x="1953" y="1"/>
                    <a:pt x="176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1" name="Google Shape;24291;p83"/>
            <p:cNvSpPr/>
            <p:nvPr/>
          </p:nvSpPr>
          <p:spPr>
            <a:xfrm>
              <a:off x="-50083975" y="2368775"/>
              <a:ext cx="158325" cy="193775"/>
            </a:xfrm>
            <a:custGeom>
              <a:avLst/>
              <a:gdLst/>
              <a:ahLst/>
              <a:cxnLst/>
              <a:rect l="l" t="t" r="r" b="b"/>
              <a:pathLst>
                <a:path w="6333" h="7751" extrusionOk="0">
                  <a:moveTo>
                    <a:pt x="5577" y="693"/>
                  </a:moveTo>
                  <a:lnTo>
                    <a:pt x="5577" y="1567"/>
                  </a:lnTo>
                  <a:lnTo>
                    <a:pt x="5577" y="1567"/>
                  </a:lnTo>
                  <a:cubicBezTo>
                    <a:pt x="5492" y="1468"/>
                    <a:pt x="5402" y="1418"/>
                    <a:pt x="5262" y="1418"/>
                  </a:cubicBezTo>
                  <a:lnTo>
                    <a:pt x="3844" y="1418"/>
                  </a:lnTo>
                  <a:cubicBezTo>
                    <a:pt x="3655" y="1418"/>
                    <a:pt x="3498" y="1576"/>
                    <a:pt x="3498" y="1765"/>
                  </a:cubicBezTo>
                  <a:lnTo>
                    <a:pt x="3498" y="6742"/>
                  </a:lnTo>
                  <a:cubicBezTo>
                    <a:pt x="3498" y="6900"/>
                    <a:pt x="3624" y="6963"/>
                    <a:pt x="3687" y="7089"/>
                  </a:cubicBezTo>
                  <a:lnTo>
                    <a:pt x="2584" y="7089"/>
                  </a:lnTo>
                  <a:cubicBezTo>
                    <a:pt x="2710" y="6963"/>
                    <a:pt x="2773" y="6900"/>
                    <a:pt x="2773" y="6742"/>
                  </a:cubicBezTo>
                  <a:lnTo>
                    <a:pt x="2773" y="1765"/>
                  </a:lnTo>
                  <a:cubicBezTo>
                    <a:pt x="2773" y="1576"/>
                    <a:pt x="2647" y="1418"/>
                    <a:pt x="2426" y="1418"/>
                  </a:cubicBezTo>
                  <a:lnTo>
                    <a:pt x="1009" y="1418"/>
                  </a:lnTo>
                  <a:cubicBezTo>
                    <a:pt x="851" y="1418"/>
                    <a:pt x="788" y="1544"/>
                    <a:pt x="662" y="1607"/>
                  </a:cubicBezTo>
                  <a:lnTo>
                    <a:pt x="662" y="693"/>
                  </a:lnTo>
                  <a:close/>
                  <a:moveTo>
                    <a:pt x="347" y="0"/>
                  </a:moveTo>
                  <a:cubicBezTo>
                    <a:pt x="158" y="0"/>
                    <a:pt x="1" y="158"/>
                    <a:pt x="1" y="347"/>
                  </a:cubicBezTo>
                  <a:lnTo>
                    <a:pt x="1" y="2489"/>
                  </a:lnTo>
                  <a:cubicBezTo>
                    <a:pt x="1" y="2696"/>
                    <a:pt x="163" y="2835"/>
                    <a:pt x="328" y="2835"/>
                  </a:cubicBezTo>
                  <a:cubicBezTo>
                    <a:pt x="415" y="2835"/>
                    <a:pt x="503" y="2796"/>
                    <a:pt x="568" y="2710"/>
                  </a:cubicBezTo>
                  <a:lnTo>
                    <a:pt x="1166" y="2143"/>
                  </a:lnTo>
                  <a:lnTo>
                    <a:pt x="2080" y="2143"/>
                  </a:lnTo>
                  <a:lnTo>
                    <a:pt x="2080" y="6585"/>
                  </a:lnTo>
                  <a:lnTo>
                    <a:pt x="1481" y="7183"/>
                  </a:lnTo>
                  <a:cubicBezTo>
                    <a:pt x="1261" y="7404"/>
                    <a:pt x="1418" y="7750"/>
                    <a:pt x="1733" y="7750"/>
                  </a:cubicBezTo>
                  <a:lnTo>
                    <a:pt x="4537" y="7750"/>
                  </a:lnTo>
                  <a:cubicBezTo>
                    <a:pt x="4852" y="7750"/>
                    <a:pt x="5010" y="7372"/>
                    <a:pt x="4758" y="7183"/>
                  </a:cubicBezTo>
                  <a:lnTo>
                    <a:pt x="4159" y="6585"/>
                  </a:lnTo>
                  <a:lnTo>
                    <a:pt x="4159" y="2143"/>
                  </a:lnTo>
                  <a:lnTo>
                    <a:pt x="5073" y="2143"/>
                  </a:lnTo>
                  <a:lnTo>
                    <a:pt x="5671" y="2710"/>
                  </a:lnTo>
                  <a:cubicBezTo>
                    <a:pt x="5747" y="2796"/>
                    <a:pt x="5842" y="2835"/>
                    <a:pt x="5933" y="2835"/>
                  </a:cubicBezTo>
                  <a:cubicBezTo>
                    <a:pt x="6107" y="2835"/>
                    <a:pt x="6270" y="2696"/>
                    <a:pt x="6270" y="2489"/>
                  </a:cubicBezTo>
                  <a:lnTo>
                    <a:pt x="6270" y="347"/>
                  </a:lnTo>
                  <a:cubicBezTo>
                    <a:pt x="6333" y="158"/>
                    <a:pt x="6176" y="0"/>
                    <a:pt x="598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92" name="Google Shape;24292;p83"/>
          <p:cNvGrpSpPr/>
          <p:nvPr/>
        </p:nvGrpSpPr>
        <p:grpSpPr>
          <a:xfrm>
            <a:off x="1718417" y="3245995"/>
            <a:ext cx="488859" cy="475411"/>
            <a:chOff x="-50158000" y="2685000"/>
            <a:chExt cx="307175" cy="298725"/>
          </a:xfrm>
        </p:grpSpPr>
        <p:sp>
          <p:nvSpPr>
            <p:cNvPr id="24293" name="Google Shape;24293;p83"/>
            <p:cNvSpPr/>
            <p:nvPr/>
          </p:nvSpPr>
          <p:spPr>
            <a:xfrm>
              <a:off x="-50158000" y="2685000"/>
              <a:ext cx="307175" cy="298725"/>
            </a:xfrm>
            <a:custGeom>
              <a:avLst/>
              <a:gdLst/>
              <a:ahLst/>
              <a:cxnLst/>
              <a:rect l="l" t="t" r="r" b="b"/>
              <a:pathLst>
                <a:path w="12287" h="11949" extrusionOk="0">
                  <a:moveTo>
                    <a:pt x="8054" y="717"/>
                  </a:moveTo>
                  <a:cubicBezTo>
                    <a:pt x="8325" y="717"/>
                    <a:pt x="8601" y="820"/>
                    <a:pt x="8821" y="1024"/>
                  </a:cubicBezTo>
                  <a:lnTo>
                    <a:pt x="11090" y="3293"/>
                  </a:lnTo>
                  <a:cubicBezTo>
                    <a:pt x="11531" y="3702"/>
                    <a:pt x="11531" y="4364"/>
                    <a:pt x="11090" y="4805"/>
                  </a:cubicBezTo>
                  <a:lnTo>
                    <a:pt x="10302" y="5593"/>
                  </a:lnTo>
                  <a:lnTo>
                    <a:pt x="6522" y="1812"/>
                  </a:lnTo>
                  <a:lnTo>
                    <a:pt x="7309" y="1024"/>
                  </a:lnTo>
                  <a:cubicBezTo>
                    <a:pt x="7514" y="820"/>
                    <a:pt x="7782" y="717"/>
                    <a:pt x="8054" y="717"/>
                  </a:cubicBezTo>
                  <a:close/>
                  <a:moveTo>
                    <a:pt x="6018" y="2285"/>
                  </a:moveTo>
                  <a:lnTo>
                    <a:pt x="9798" y="6065"/>
                  </a:lnTo>
                  <a:lnTo>
                    <a:pt x="6144" y="9720"/>
                  </a:lnTo>
                  <a:lnTo>
                    <a:pt x="2363" y="5939"/>
                  </a:lnTo>
                  <a:lnTo>
                    <a:pt x="6018" y="2285"/>
                  </a:lnTo>
                  <a:close/>
                  <a:moveTo>
                    <a:pt x="1890" y="6443"/>
                  </a:moveTo>
                  <a:lnTo>
                    <a:pt x="5671" y="10224"/>
                  </a:lnTo>
                  <a:lnTo>
                    <a:pt x="4915" y="10980"/>
                  </a:lnTo>
                  <a:cubicBezTo>
                    <a:pt x="4726" y="11185"/>
                    <a:pt x="4458" y="11287"/>
                    <a:pt x="4186" y="11287"/>
                  </a:cubicBezTo>
                  <a:cubicBezTo>
                    <a:pt x="3915" y="11287"/>
                    <a:pt x="3639" y="11185"/>
                    <a:pt x="3434" y="10980"/>
                  </a:cubicBezTo>
                  <a:lnTo>
                    <a:pt x="1134" y="8712"/>
                  </a:lnTo>
                  <a:cubicBezTo>
                    <a:pt x="756" y="8302"/>
                    <a:pt x="756" y="7640"/>
                    <a:pt x="1134" y="7199"/>
                  </a:cubicBezTo>
                  <a:lnTo>
                    <a:pt x="1890" y="6443"/>
                  </a:lnTo>
                  <a:close/>
                  <a:moveTo>
                    <a:pt x="8093" y="0"/>
                  </a:moveTo>
                  <a:cubicBezTo>
                    <a:pt x="7640" y="0"/>
                    <a:pt x="7183" y="174"/>
                    <a:pt x="6837" y="520"/>
                  </a:cubicBezTo>
                  <a:lnTo>
                    <a:pt x="662" y="6695"/>
                  </a:lnTo>
                  <a:cubicBezTo>
                    <a:pt x="0" y="7357"/>
                    <a:pt x="0" y="8491"/>
                    <a:pt x="662" y="9184"/>
                  </a:cubicBezTo>
                  <a:lnTo>
                    <a:pt x="2962" y="11452"/>
                  </a:lnTo>
                  <a:cubicBezTo>
                    <a:pt x="3292" y="11783"/>
                    <a:pt x="3741" y="11949"/>
                    <a:pt x="4190" y="11949"/>
                  </a:cubicBezTo>
                  <a:cubicBezTo>
                    <a:pt x="4639" y="11949"/>
                    <a:pt x="5088" y="11783"/>
                    <a:pt x="5419" y="11452"/>
                  </a:cubicBezTo>
                  <a:lnTo>
                    <a:pt x="11625" y="5278"/>
                  </a:lnTo>
                  <a:cubicBezTo>
                    <a:pt x="12287" y="4616"/>
                    <a:pt x="12287" y="3513"/>
                    <a:pt x="11625" y="2789"/>
                  </a:cubicBezTo>
                  <a:lnTo>
                    <a:pt x="9326" y="520"/>
                  </a:lnTo>
                  <a:cubicBezTo>
                    <a:pt x="8995" y="174"/>
                    <a:pt x="8546" y="0"/>
                    <a:pt x="80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4" name="Google Shape;24294;p83"/>
            <p:cNvSpPr/>
            <p:nvPr/>
          </p:nvSpPr>
          <p:spPr>
            <a:xfrm>
              <a:off x="-50058775" y="2838200"/>
              <a:ext cx="51225" cy="49625"/>
            </a:xfrm>
            <a:custGeom>
              <a:avLst/>
              <a:gdLst/>
              <a:ahLst/>
              <a:cxnLst/>
              <a:rect l="l" t="t" r="r" b="b"/>
              <a:pathLst>
                <a:path w="2049" h="1985" extrusionOk="0">
                  <a:moveTo>
                    <a:pt x="391" y="0"/>
                  </a:moveTo>
                  <a:cubicBezTo>
                    <a:pt x="300" y="0"/>
                    <a:pt x="206" y="32"/>
                    <a:pt x="127" y="95"/>
                  </a:cubicBezTo>
                  <a:cubicBezTo>
                    <a:pt x="1" y="221"/>
                    <a:pt x="1" y="441"/>
                    <a:pt x="127" y="599"/>
                  </a:cubicBezTo>
                  <a:lnTo>
                    <a:pt x="1418" y="1890"/>
                  </a:lnTo>
                  <a:cubicBezTo>
                    <a:pt x="1481" y="1953"/>
                    <a:pt x="1568" y="1985"/>
                    <a:pt x="1659" y="1985"/>
                  </a:cubicBezTo>
                  <a:cubicBezTo>
                    <a:pt x="1749" y="1985"/>
                    <a:pt x="1844" y="1953"/>
                    <a:pt x="1923" y="1890"/>
                  </a:cubicBezTo>
                  <a:cubicBezTo>
                    <a:pt x="2049" y="1733"/>
                    <a:pt x="2049" y="1512"/>
                    <a:pt x="1923" y="1386"/>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295" name="Google Shape;24295;p83"/>
          <p:cNvGrpSpPr/>
          <p:nvPr/>
        </p:nvGrpSpPr>
        <p:grpSpPr>
          <a:xfrm>
            <a:off x="4695465" y="2083477"/>
            <a:ext cx="481339" cy="477639"/>
            <a:chOff x="-48266125" y="1973375"/>
            <a:chExt cx="302450" cy="300125"/>
          </a:xfrm>
        </p:grpSpPr>
        <p:sp>
          <p:nvSpPr>
            <p:cNvPr id="24296" name="Google Shape;24296;p83"/>
            <p:cNvSpPr/>
            <p:nvPr/>
          </p:nvSpPr>
          <p:spPr>
            <a:xfrm>
              <a:off x="-48212575" y="2045050"/>
              <a:ext cx="122900" cy="123700"/>
            </a:xfrm>
            <a:custGeom>
              <a:avLst/>
              <a:gdLst/>
              <a:ahLst/>
              <a:cxnLst/>
              <a:rect l="l" t="t" r="r" b="b"/>
              <a:pathLst>
                <a:path w="4916" h="4948" extrusionOk="0">
                  <a:moveTo>
                    <a:pt x="1765" y="662"/>
                  </a:moveTo>
                  <a:cubicBezTo>
                    <a:pt x="2237" y="662"/>
                    <a:pt x="2647" y="946"/>
                    <a:pt x="2741" y="1387"/>
                  </a:cubicBezTo>
                  <a:lnTo>
                    <a:pt x="1765" y="1387"/>
                  </a:lnTo>
                  <a:cubicBezTo>
                    <a:pt x="1576" y="1387"/>
                    <a:pt x="1418" y="1545"/>
                    <a:pt x="1418" y="1734"/>
                  </a:cubicBezTo>
                  <a:lnTo>
                    <a:pt x="1418" y="2710"/>
                  </a:lnTo>
                  <a:cubicBezTo>
                    <a:pt x="1009" y="2584"/>
                    <a:pt x="725" y="2206"/>
                    <a:pt x="725" y="1734"/>
                  </a:cubicBezTo>
                  <a:cubicBezTo>
                    <a:pt x="725" y="1135"/>
                    <a:pt x="1166" y="662"/>
                    <a:pt x="1765" y="662"/>
                  </a:cubicBezTo>
                  <a:close/>
                  <a:moveTo>
                    <a:pt x="2741" y="2080"/>
                  </a:moveTo>
                  <a:cubicBezTo>
                    <a:pt x="2647" y="2395"/>
                    <a:pt x="2395" y="2616"/>
                    <a:pt x="2111" y="2710"/>
                  </a:cubicBezTo>
                  <a:lnTo>
                    <a:pt x="2111" y="2080"/>
                  </a:lnTo>
                  <a:close/>
                  <a:moveTo>
                    <a:pt x="4254" y="2080"/>
                  </a:moveTo>
                  <a:lnTo>
                    <a:pt x="4254" y="4191"/>
                  </a:lnTo>
                  <a:lnTo>
                    <a:pt x="2143" y="4191"/>
                  </a:lnTo>
                  <a:lnTo>
                    <a:pt x="2143" y="3466"/>
                  </a:lnTo>
                  <a:cubicBezTo>
                    <a:pt x="2804" y="3309"/>
                    <a:pt x="3340" y="2805"/>
                    <a:pt x="3497" y="2080"/>
                  </a:cubicBezTo>
                  <a:close/>
                  <a:moveTo>
                    <a:pt x="1765" y="1"/>
                  </a:moveTo>
                  <a:cubicBezTo>
                    <a:pt x="788" y="1"/>
                    <a:pt x="0" y="788"/>
                    <a:pt x="0" y="1765"/>
                  </a:cubicBezTo>
                  <a:cubicBezTo>
                    <a:pt x="0" y="2616"/>
                    <a:pt x="599" y="3340"/>
                    <a:pt x="1418" y="3498"/>
                  </a:cubicBezTo>
                  <a:lnTo>
                    <a:pt x="1418" y="4601"/>
                  </a:lnTo>
                  <a:cubicBezTo>
                    <a:pt x="1418" y="4790"/>
                    <a:pt x="1576" y="4947"/>
                    <a:pt x="1765" y="4947"/>
                  </a:cubicBezTo>
                  <a:lnTo>
                    <a:pt x="4569" y="4947"/>
                  </a:lnTo>
                  <a:cubicBezTo>
                    <a:pt x="4758" y="4947"/>
                    <a:pt x="4915" y="4790"/>
                    <a:pt x="4915" y="4601"/>
                  </a:cubicBezTo>
                  <a:lnTo>
                    <a:pt x="4915" y="1797"/>
                  </a:lnTo>
                  <a:cubicBezTo>
                    <a:pt x="4915" y="1576"/>
                    <a:pt x="4758" y="1419"/>
                    <a:pt x="4600" y="1419"/>
                  </a:cubicBezTo>
                  <a:lnTo>
                    <a:pt x="3497" y="1419"/>
                  </a:lnTo>
                  <a:cubicBezTo>
                    <a:pt x="3340" y="631"/>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7" name="Google Shape;24297;p83"/>
            <p:cNvSpPr/>
            <p:nvPr/>
          </p:nvSpPr>
          <p:spPr>
            <a:xfrm>
              <a:off x="-48266125" y="1973375"/>
              <a:ext cx="230000" cy="300125"/>
            </a:xfrm>
            <a:custGeom>
              <a:avLst/>
              <a:gdLst/>
              <a:ahLst/>
              <a:cxnLst/>
              <a:rect l="l" t="t" r="r" b="b"/>
              <a:pathLst>
                <a:path w="9200" h="12005" extrusionOk="0">
                  <a:moveTo>
                    <a:pt x="7057" y="1198"/>
                  </a:moveTo>
                  <a:lnTo>
                    <a:pt x="7971" y="2112"/>
                  </a:lnTo>
                  <a:lnTo>
                    <a:pt x="7057" y="2112"/>
                  </a:lnTo>
                  <a:lnTo>
                    <a:pt x="7057" y="1198"/>
                  </a:lnTo>
                  <a:close/>
                  <a:moveTo>
                    <a:pt x="6396" y="694"/>
                  </a:moveTo>
                  <a:lnTo>
                    <a:pt x="6396" y="2458"/>
                  </a:lnTo>
                  <a:cubicBezTo>
                    <a:pt x="6396" y="2679"/>
                    <a:pt x="6553" y="2836"/>
                    <a:pt x="6742" y="2836"/>
                  </a:cubicBezTo>
                  <a:lnTo>
                    <a:pt x="8506" y="2836"/>
                  </a:lnTo>
                  <a:lnTo>
                    <a:pt x="8506" y="11280"/>
                  </a:lnTo>
                  <a:lnTo>
                    <a:pt x="756" y="11280"/>
                  </a:lnTo>
                  <a:lnTo>
                    <a:pt x="756" y="694"/>
                  </a:lnTo>
                  <a:close/>
                  <a:moveTo>
                    <a:pt x="378" y="1"/>
                  </a:moveTo>
                  <a:cubicBezTo>
                    <a:pt x="158" y="1"/>
                    <a:pt x="0" y="158"/>
                    <a:pt x="0" y="347"/>
                  </a:cubicBezTo>
                  <a:lnTo>
                    <a:pt x="0" y="11658"/>
                  </a:lnTo>
                  <a:cubicBezTo>
                    <a:pt x="0" y="11847"/>
                    <a:pt x="158" y="12004"/>
                    <a:pt x="378" y="12004"/>
                  </a:cubicBezTo>
                  <a:lnTo>
                    <a:pt x="8790" y="12004"/>
                  </a:lnTo>
                  <a:cubicBezTo>
                    <a:pt x="8979" y="12004"/>
                    <a:pt x="9136" y="11847"/>
                    <a:pt x="9136" y="11658"/>
                  </a:cubicBezTo>
                  <a:lnTo>
                    <a:pt x="9136" y="2458"/>
                  </a:lnTo>
                  <a:cubicBezTo>
                    <a:pt x="9199" y="2395"/>
                    <a:pt x="9168" y="2301"/>
                    <a:pt x="9073" y="2238"/>
                  </a:cubicBezTo>
                  <a:lnTo>
                    <a:pt x="6931" y="95"/>
                  </a:lnTo>
                  <a:cubicBezTo>
                    <a:pt x="6868" y="32"/>
                    <a:pt x="6805" y="1"/>
                    <a:pt x="67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8" name="Google Shape;24298;p83"/>
            <p:cNvSpPr/>
            <p:nvPr/>
          </p:nvSpPr>
          <p:spPr>
            <a:xfrm>
              <a:off x="-48018025" y="1991500"/>
              <a:ext cx="54350" cy="282000"/>
            </a:xfrm>
            <a:custGeom>
              <a:avLst/>
              <a:gdLst/>
              <a:ahLst/>
              <a:cxnLst/>
              <a:rect l="l" t="t" r="r" b="b"/>
              <a:pathLst>
                <a:path w="2174" h="11280" extrusionOk="0">
                  <a:moveTo>
                    <a:pt x="1071" y="1481"/>
                  </a:moveTo>
                  <a:lnTo>
                    <a:pt x="1260" y="2111"/>
                  </a:lnTo>
                  <a:lnTo>
                    <a:pt x="851" y="2111"/>
                  </a:lnTo>
                  <a:lnTo>
                    <a:pt x="1071" y="1481"/>
                  </a:lnTo>
                  <a:close/>
                  <a:moveTo>
                    <a:pt x="1418" y="2836"/>
                  </a:moveTo>
                  <a:lnTo>
                    <a:pt x="1418" y="7247"/>
                  </a:lnTo>
                  <a:lnTo>
                    <a:pt x="725" y="7247"/>
                  </a:lnTo>
                  <a:lnTo>
                    <a:pt x="725" y="2836"/>
                  </a:lnTo>
                  <a:close/>
                  <a:moveTo>
                    <a:pt x="1418" y="7971"/>
                  </a:moveTo>
                  <a:lnTo>
                    <a:pt x="1418" y="8664"/>
                  </a:lnTo>
                  <a:lnTo>
                    <a:pt x="725" y="8664"/>
                  </a:lnTo>
                  <a:lnTo>
                    <a:pt x="725" y="7971"/>
                  </a:lnTo>
                  <a:close/>
                  <a:moveTo>
                    <a:pt x="1449" y="9357"/>
                  </a:moveTo>
                  <a:lnTo>
                    <a:pt x="1449" y="10208"/>
                  </a:lnTo>
                  <a:cubicBezTo>
                    <a:pt x="1418" y="10397"/>
                    <a:pt x="1260" y="10555"/>
                    <a:pt x="1071" y="10555"/>
                  </a:cubicBezTo>
                  <a:cubicBezTo>
                    <a:pt x="882" y="10555"/>
                    <a:pt x="725" y="10397"/>
                    <a:pt x="725" y="10208"/>
                  </a:cubicBezTo>
                  <a:lnTo>
                    <a:pt x="725" y="9357"/>
                  </a:lnTo>
                  <a:close/>
                  <a:moveTo>
                    <a:pt x="1071" y="0"/>
                  </a:moveTo>
                  <a:cubicBezTo>
                    <a:pt x="945" y="0"/>
                    <a:pt x="788" y="95"/>
                    <a:pt x="756" y="253"/>
                  </a:cubicBezTo>
                  <a:cubicBezTo>
                    <a:pt x="0" y="2489"/>
                    <a:pt x="63" y="2363"/>
                    <a:pt x="63" y="2458"/>
                  </a:cubicBezTo>
                  <a:lnTo>
                    <a:pt x="63" y="10208"/>
                  </a:lnTo>
                  <a:cubicBezTo>
                    <a:pt x="63" y="10807"/>
                    <a:pt x="536" y="11279"/>
                    <a:pt x="1103" y="11279"/>
                  </a:cubicBezTo>
                  <a:cubicBezTo>
                    <a:pt x="1701" y="11279"/>
                    <a:pt x="2174" y="10807"/>
                    <a:pt x="2174" y="10208"/>
                  </a:cubicBezTo>
                  <a:lnTo>
                    <a:pt x="2111" y="2458"/>
                  </a:lnTo>
                  <a:lnTo>
                    <a:pt x="2111" y="2458"/>
                  </a:lnTo>
                  <a:cubicBezTo>
                    <a:pt x="2121" y="2468"/>
                    <a:pt x="2128" y="2472"/>
                    <a:pt x="2132" y="2472"/>
                  </a:cubicBezTo>
                  <a:cubicBezTo>
                    <a:pt x="2139" y="2472"/>
                    <a:pt x="2132" y="2458"/>
                    <a:pt x="2111" y="2458"/>
                  </a:cubicBezTo>
                  <a:lnTo>
                    <a:pt x="2111" y="2458"/>
                  </a:lnTo>
                  <a:lnTo>
                    <a:pt x="2111" y="2458"/>
                  </a:lnTo>
                  <a:cubicBezTo>
                    <a:pt x="2111" y="2363"/>
                    <a:pt x="2142" y="2584"/>
                    <a:pt x="1386" y="253"/>
                  </a:cubicBezTo>
                  <a:cubicBezTo>
                    <a:pt x="1355" y="95"/>
                    <a:pt x="1197"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299" name="Google Shape;24299;p83"/>
            <p:cNvSpPr/>
            <p:nvPr/>
          </p:nvSpPr>
          <p:spPr>
            <a:xfrm>
              <a:off x="-48211800" y="2221475"/>
              <a:ext cx="122900" cy="17350"/>
            </a:xfrm>
            <a:custGeom>
              <a:avLst/>
              <a:gdLst/>
              <a:ahLst/>
              <a:cxnLst/>
              <a:rect l="l" t="t" r="r" b="b"/>
              <a:pathLst>
                <a:path w="4916" h="694" extrusionOk="0">
                  <a:moveTo>
                    <a:pt x="347" y="1"/>
                  </a:moveTo>
                  <a:cubicBezTo>
                    <a:pt x="158" y="1"/>
                    <a:pt x="1" y="158"/>
                    <a:pt x="1" y="347"/>
                  </a:cubicBezTo>
                  <a:cubicBezTo>
                    <a:pt x="1" y="536"/>
                    <a:pt x="158" y="694"/>
                    <a:pt x="347" y="694"/>
                  </a:cubicBezTo>
                  <a:lnTo>
                    <a:pt x="4569" y="694"/>
                  </a:lnTo>
                  <a:cubicBezTo>
                    <a:pt x="4758" y="694"/>
                    <a:pt x="4916" y="536"/>
                    <a:pt x="4916" y="347"/>
                  </a:cubicBezTo>
                  <a:cubicBezTo>
                    <a:pt x="4884" y="158"/>
                    <a:pt x="4727"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0" name="Google Shape;24300;p83"/>
            <p:cNvSpPr/>
            <p:nvPr/>
          </p:nvSpPr>
          <p:spPr>
            <a:xfrm>
              <a:off x="-48211800" y="2185250"/>
              <a:ext cx="87450" cy="18150"/>
            </a:xfrm>
            <a:custGeom>
              <a:avLst/>
              <a:gdLst/>
              <a:ahLst/>
              <a:cxnLst/>
              <a:rect l="l" t="t" r="r" b="b"/>
              <a:pathLst>
                <a:path w="3498" h="726" extrusionOk="0">
                  <a:moveTo>
                    <a:pt x="347" y="1"/>
                  </a:moveTo>
                  <a:cubicBezTo>
                    <a:pt x="158" y="1"/>
                    <a:pt x="1" y="158"/>
                    <a:pt x="1" y="379"/>
                  </a:cubicBezTo>
                  <a:cubicBezTo>
                    <a:pt x="1" y="568"/>
                    <a:pt x="158" y="725"/>
                    <a:pt x="347" y="725"/>
                  </a:cubicBezTo>
                  <a:lnTo>
                    <a:pt x="3151" y="725"/>
                  </a:lnTo>
                  <a:cubicBezTo>
                    <a:pt x="3372" y="725"/>
                    <a:pt x="3498" y="568"/>
                    <a:pt x="3498" y="379"/>
                  </a:cubicBezTo>
                  <a:cubicBezTo>
                    <a:pt x="3498" y="158"/>
                    <a:pt x="3372"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1" name="Google Shape;24301;p83"/>
            <p:cNvSpPr/>
            <p:nvPr/>
          </p:nvSpPr>
          <p:spPr>
            <a:xfrm>
              <a:off x="-48106250" y="2185250"/>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02" name="Google Shape;24302;p83"/>
          <p:cNvGrpSpPr/>
          <p:nvPr/>
        </p:nvGrpSpPr>
        <p:grpSpPr>
          <a:xfrm>
            <a:off x="4731792" y="2691159"/>
            <a:ext cx="408688" cy="477799"/>
            <a:chOff x="-48237000" y="2342650"/>
            <a:chExt cx="256800" cy="300225"/>
          </a:xfrm>
        </p:grpSpPr>
        <p:sp>
          <p:nvSpPr>
            <p:cNvPr id="24303" name="Google Shape;24303;p83"/>
            <p:cNvSpPr/>
            <p:nvPr/>
          </p:nvSpPr>
          <p:spPr>
            <a:xfrm>
              <a:off x="-48237000" y="2342650"/>
              <a:ext cx="256800" cy="300225"/>
            </a:xfrm>
            <a:custGeom>
              <a:avLst/>
              <a:gdLst/>
              <a:ahLst/>
              <a:cxnLst/>
              <a:rect l="l" t="t" r="r" b="b"/>
              <a:pathLst>
                <a:path w="10272" h="12009" extrusionOk="0">
                  <a:moveTo>
                    <a:pt x="4507" y="679"/>
                  </a:moveTo>
                  <a:cubicBezTo>
                    <a:pt x="4774" y="679"/>
                    <a:pt x="5048" y="706"/>
                    <a:pt x="5325" y="762"/>
                  </a:cubicBezTo>
                  <a:cubicBezTo>
                    <a:pt x="6774" y="1077"/>
                    <a:pt x="7940" y="2274"/>
                    <a:pt x="8255" y="3723"/>
                  </a:cubicBezTo>
                  <a:cubicBezTo>
                    <a:pt x="8381" y="4227"/>
                    <a:pt x="8381" y="4763"/>
                    <a:pt x="8318" y="5267"/>
                  </a:cubicBezTo>
                  <a:cubicBezTo>
                    <a:pt x="8318" y="5330"/>
                    <a:pt x="8318" y="5424"/>
                    <a:pt x="8350" y="5487"/>
                  </a:cubicBezTo>
                  <a:lnTo>
                    <a:pt x="9263" y="7220"/>
                  </a:lnTo>
                  <a:cubicBezTo>
                    <a:pt x="9389" y="7441"/>
                    <a:pt x="9232" y="7756"/>
                    <a:pt x="8980" y="7756"/>
                  </a:cubicBezTo>
                  <a:lnTo>
                    <a:pt x="8034" y="7756"/>
                  </a:lnTo>
                  <a:cubicBezTo>
                    <a:pt x="7845" y="7756"/>
                    <a:pt x="7688" y="7913"/>
                    <a:pt x="7688" y="8102"/>
                  </a:cubicBezTo>
                  <a:lnTo>
                    <a:pt x="7688" y="9867"/>
                  </a:lnTo>
                  <a:lnTo>
                    <a:pt x="5892" y="9867"/>
                  </a:lnTo>
                  <a:cubicBezTo>
                    <a:pt x="5703" y="9867"/>
                    <a:pt x="5546" y="10024"/>
                    <a:pt x="5546" y="10213"/>
                  </a:cubicBezTo>
                  <a:lnTo>
                    <a:pt x="5546" y="11284"/>
                  </a:lnTo>
                  <a:lnTo>
                    <a:pt x="2049" y="11284"/>
                  </a:lnTo>
                  <a:lnTo>
                    <a:pt x="2049" y="7693"/>
                  </a:lnTo>
                  <a:cubicBezTo>
                    <a:pt x="2049" y="7598"/>
                    <a:pt x="2017" y="7504"/>
                    <a:pt x="1923" y="7441"/>
                  </a:cubicBezTo>
                  <a:cubicBezTo>
                    <a:pt x="1103" y="6685"/>
                    <a:pt x="631" y="5645"/>
                    <a:pt x="631" y="4542"/>
                  </a:cubicBezTo>
                  <a:cubicBezTo>
                    <a:pt x="631" y="2387"/>
                    <a:pt x="2372" y="679"/>
                    <a:pt x="4507" y="679"/>
                  </a:cubicBezTo>
                  <a:close/>
                  <a:moveTo>
                    <a:pt x="4570" y="0"/>
                  </a:moveTo>
                  <a:cubicBezTo>
                    <a:pt x="2059" y="0"/>
                    <a:pt x="1" y="1999"/>
                    <a:pt x="1" y="4542"/>
                  </a:cubicBezTo>
                  <a:cubicBezTo>
                    <a:pt x="1" y="5802"/>
                    <a:pt x="505" y="7000"/>
                    <a:pt x="1418" y="7850"/>
                  </a:cubicBezTo>
                  <a:lnTo>
                    <a:pt x="1418" y="11631"/>
                  </a:lnTo>
                  <a:cubicBezTo>
                    <a:pt x="1418" y="11851"/>
                    <a:pt x="1576" y="12009"/>
                    <a:pt x="1765" y="12009"/>
                  </a:cubicBezTo>
                  <a:lnTo>
                    <a:pt x="5987" y="12009"/>
                  </a:lnTo>
                  <a:cubicBezTo>
                    <a:pt x="6176" y="12009"/>
                    <a:pt x="6333" y="11851"/>
                    <a:pt x="6333" y="11631"/>
                  </a:cubicBezTo>
                  <a:lnTo>
                    <a:pt x="6333" y="10591"/>
                  </a:lnTo>
                  <a:lnTo>
                    <a:pt x="8097" y="10591"/>
                  </a:lnTo>
                  <a:cubicBezTo>
                    <a:pt x="8287" y="10591"/>
                    <a:pt x="8444" y="10434"/>
                    <a:pt x="8444" y="10213"/>
                  </a:cubicBezTo>
                  <a:lnTo>
                    <a:pt x="8444" y="8449"/>
                  </a:lnTo>
                  <a:lnTo>
                    <a:pt x="9043" y="8449"/>
                  </a:lnTo>
                  <a:cubicBezTo>
                    <a:pt x="9799" y="8417"/>
                    <a:pt x="10271" y="7598"/>
                    <a:pt x="9925" y="6874"/>
                  </a:cubicBezTo>
                  <a:lnTo>
                    <a:pt x="9043" y="5267"/>
                  </a:lnTo>
                  <a:cubicBezTo>
                    <a:pt x="9137" y="4700"/>
                    <a:pt x="9137" y="4164"/>
                    <a:pt x="9011" y="3597"/>
                  </a:cubicBezTo>
                  <a:cubicBezTo>
                    <a:pt x="8665" y="1864"/>
                    <a:pt x="7247" y="510"/>
                    <a:pt x="5546" y="100"/>
                  </a:cubicBezTo>
                  <a:cubicBezTo>
                    <a:pt x="5215" y="33"/>
                    <a:pt x="4889" y="0"/>
                    <a:pt x="45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4" name="Google Shape;24304;p83"/>
            <p:cNvSpPr/>
            <p:nvPr/>
          </p:nvSpPr>
          <p:spPr>
            <a:xfrm>
              <a:off x="-48195250" y="2377425"/>
              <a:ext cx="144150" cy="140225"/>
            </a:xfrm>
            <a:custGeom>
              <a:avLst/>
              <a:gdLst/>
              <a:ahLst/>
              <a:cxnLst/>
              <a:rect l="l" t="t" r="r" b="b"/>
              <a:pathLst>
                <a:path w="5766" h="5609" extrusionOk="0">
                  <a:moveTo>
                    <a:pt x="3214" y="757"/>
                  </a:moveTo>
                  <a:lnTo>
                    <a:pt x="3214" y="883"/>
                  </a:lnTo>
                  <a:cubicBezTo>
                    <a:pt x="3214" y="1040"/>
                    <a:pt x="3277" y="1135"/>
                    <a:pt x="3435" y="1198"/>
                  </a:cubicBezTo>
                  <a:cubicBezTo>
                    <a:pt x="3624" y="1261"/>
                    <a:pt x="3844" y="1387"/>
                    <a:pt x="4002" y="1513"/>
                  </a:cubicBezTo>
                  <a:cubicBezTo>
                    <a:pt x="4061" y="1553"/>
                    <a:pt x="4146" y="1593"/>
                    <a:pt x="4233" y="1593"/>
                  </a:cubicBezTo>
                  <a:cubicBezTo>
                    <a:pt x="4283" y="1593"/>
                    <a:pt x="4333" y="1579"/>
                    <a:pt x="4380" y="1545"/>
                  </a:cubicBezTo>
                  <a:lnTo>
                    <a:pt x="4506" y="1482"/>
                  </a:lnTo>
                  <a:lnTo>
                    <a:pt x="4852" y="2049"/>
                  </a:lnTo>
                  <a:lnTo>
                    <a:pt x="4726" y="2143"/>
                  </a:lnTo>
                  <a:cubicBezTo>
                    <a:pt x="4632" y="2206"/>
                    <a:pt x="4537" y="2364"/>
                    <a:pt x="4569" y="2490"/>
                  </a:cubicBezTo>
                  <a:cubicBezTo>
                    <a:pt x="4632" y="2710"/>
                    <a:pt x="4632" y="2899"/>
                    <a:pt x="4569" y="3120"/>
                  </a:cubicBezTo>
                  <a:cubicBezTo>
                    <a:pt x="4537" y="3277"/>
                    <a:pt x="4632" y="3403"/>
                    <a:pt x="4726" y="3466"/>
                  </a:cubicBezTo>
                  <a:lnTo>
                    <a:pt x="4852" y="3561"/>
                  </a:lnTo>
                  <a:lnTo>
                    <a:pt x="4506" y="4159"/>
                  </a:lnTo>
                  <a:lnTo>
                    <a:pt x="4380" y="4065"/>
                  </a:lnTo>
                  <a:cubicBezTo>
                    <a:pt x="4323" y="4037"/>
                    <a:pt x="4260" y="4021"/>
                    <a:pt x="4199" y="4021"/>
                  </a:cubicBezTo>
                  <a:cubicBezTo>
                    <a:pt x="4125" y="4021"/>
                    <a:pt x="4054" y="4044"/>
                    <a:pt x="4002" y="4096"/>
                  </a:cubicBezTo>
                  <a:cubicBezTo>
                    <a:pt x="3844" y="4254"/>
                    <a:pt x="3624" y="4348"/>
                    <a:pt x="3435" y="4411"/>
                  </a:cubicBezTo>
                  <a:cubicBezTo>
                    <a:pt x="3277" y="4475"/>
                    <a:pt x="3214" y="4632"/>
                    <a:pt x="3214" y="4727"/>
                  </a:cubicBezTo>
                  <a:lnTo>
                    <a:pt x="3214" y="4853"/>
                  </a:lnTo>
                  <a:lnTo>
                    <a:pt x="2489" y="4853"/>
                  </a:lnTo>
                  <a:lnTo>
                    <a:pt x="2489" y="4727"/>
                  </a:lnTo>
                  <a:cubicBezTo>
                    <a:pt x="2489" y="4569"/>
                    <a:pt x="2426" y="4475"/>
                    <a:pt x="2269" y="4411"/>
                  </a:cubicBezTo>
                  <a:cubicBezTo>
                    <a:pt x="2048" y="4348"/>
                    <a:pt x="1859" y="4222"/>
                    <a:pt x="1702" y="4096"/>
                  </a:cubicBezTo>
                  <a:cubicBezTo>
                    <a:pt x="1622" y="4057"/>
                    <a:pt x="1530" y="4017"/>
                    <a:pt x="1449" y="4017"/>
                  </a:cubicBezTo>
                  <a:cubicBezTo>
                    <a:pt x="1402" y="4017"/>
                    <a:pt x="1358" y="4030"/>
                    <a:pt x="1324" y="4065"/>
                  </a:cubicBezTo>
                  <a:lnTo>
                    <a:pt x="1198" y="4159"/>
                  </a:lnTo>
                  <a:lnTo>
                    <a:pt x="851" y="3561"/>
                  </a:lnTo>
                  <a:lnTo>
                    <a:pt x="946" y="3466"/>
                  </a:lnTo>
                  <a:cubicBezTo>
                    <a:pt x="1072" y="3403"/>
                    <a:pt x="1166" y="3246"/>
                    <a:pt x="1103" y="3120"/>
                  </a:cubicBezTo>
                  <a:cubicBezTo>
                    <a:pt x="1072" y="2899"/>
                    <a:pt x="1072" y="2710"/>
                    <a:pt x="1103" y="2490"/>
                  </a:cubicBezTo>
                  <a:cubicBezTo>
                    <a:pt x="1166" y="2332"/>
                    <a:pt x="1072" y="2206"/>
                    <a:pt x="946" y="2143"/>
                  </a:cubicBezTo>
                  <a:lnTo>
                    <a:pt x="851" y="2049"/>
                  </a:lnTo>
                  <a:lnTo>
                    <a:pt x="1198" y="1482"/>
                  </a:lnTo>
                  <a:lnTo>
                    <a:pt x="1324" y="1545"/>
                  </a:lnTo>
                  <a:cubicBezTo>
                    <a:pt x="1366" y="1573"/>
                    <a:pt x="1421" y="1588"/>
                    <a:pt x="1481" y="1588"/>
                  </a:cubicBezTo>
                  <a:cubicBezTo>
                    <a:pt x="1553" y="1588"/>
                    <a:pt x="1632" y="1565"/>
                    <a:pt x="1702" y="1513"/>
                  </a:cubicBezTo>
                  <a:cubicBezTo>
                    <a:pt x="1859" y="1356"/>
                    <a:pt x="2048" y="1261"/>
                    <a:pt x="2269" y="1198"/>
                  </a:cubicBezTo>
                  <a:cubicBezTo>
                    <a:pt x="2426" y="1135"/>
                    <a:pt x="2489" y="977"/>
                    <a:pt x="2489" y="883"/>
                  </a:cubicBezTo>
                  <a:lnTo>
                    <a:pt x="2489" y="757"/>
                  </a:lnTo>
                  <a:close/>
                  <a:moveTo>
                    <a:pt x="2174" y="1"/>
                  </a:moveTo>
                  <a:cubicBezTo>
                    <a:pt x="1985" y="1"/>
                    <a:pt x="1828" y="158"/>
                    <a:pt x="1828" y="379"/>
                  </a:cubicBezTo>
                  <a:lnTo>
                    <a:pt x="1828" y="599"/>
                  </a:lnTo>
                  <a:cubicBezTo>
                    <a:pt x="1702" y="631"/>
                    <a:pt x="1576" y="725"/>
                    <a:pt x="1513" y="788"/>
                  </a:cubicBezTo>
                  <a:lnTo>
                    <a:pt x="1324" y="694"/>
                  </a:lnTo>
                  <a:cubicBezTo>
                    <a:pt x="1265" y="658"/>
                    <a:pt x="1192" y="641"/>
                    <a:pt x="1122" y="641"/>
                  </a:cubicBezTo>
                  <a:cubicBezTo>
                    <a:pt x="1004" y="641"/>
                    <a:pt x="890" y="690"/>
                    <a:pt x="851" y="788"/>
                  </a:cubicBezTo>
                  <a:lnTo>
                    <a:pt x="126" y="2017"/>
                  </a:lnTo>
                  <a:cubicBezTo>
                    <a:pt x="63" y="2175"/>
                    <a:pt x="95" y="2427"/>
                    <a:pt x="253" y="2490"/>
                  </a:cubicBezTo>
                  <a:lnTo>
                    <a:pt x="442" y="2616"/>
                  </a:lnTo>
                  <a:lnTo>
                    <a:pt x="442" y="2994"/>
                  </a:lnTo>
                  <a:lnTo>
                    <a:pt x="253" y="3120"/>
                  </a:lnTo>
                  <a:cubicBezTo>
                    <a:pt x="95" y="3214"/>
                    <a:pt x="0" y="3435"/>
                    <a:pt x="126" y="3592"/>
                  </a:cubicBezTo>
                  <a:lnTo>
                    <a:pt x="851" y="4821"/>
                  </a:lnTo>
                  <a:cubicBezTo>
                    <a:pt x="894" y="4928"/>
                    <a:pt x="1024" y="4991"/>
                    <a:pt x="1152" y="4991"/>
                  </a:cubicBezTo>
                  <a:cubicBezTo>
                    <a:pt x="1213" y="4991"/>
                    <a:pt x="1273" y="4977"/>
                    <a:pt x="1324" y="4947"/>
                  </a:cubicBezTo>
                  <a:lnTo>
                    <a:pt x="1513" y="4821"/>
                  </a:lnTo>
                  <a:cubicBezTo>
                    <a:pt x="1639" y="4884"/>
                    <a:pt x="1733" y="4979"/>
                    <a:pt x="1828" y="5010"/>
                  </a:cubicBezTo>
                  <a:lnTo>
                    <a:pt x="1828" y="5262"/>
                  </a:lnTo>
                  <a:cubicBezTo>
                    <a:pt x="1828" y="5451"/>
                    <a:pt x="1985" y="5609"/>
                    <a:pt x="2174" y="5609"/>
                  </a:cubicBezTo>
                  <a:lnTo>
                    <a:pt x="3592" y="5609"/>
                  </a:lnTo>
                  <a:cubicBezTo>
                    <a:pt x="3781" y="5609"/>
                    <a:pt x="3939" y="5451"/>
                    <a:pt x="3939" y="5262"/>
                  </a:cubicBezTo>
                  <a:lnTo>
                    <a:pt x="3939" y="5010"/>
                  </a:lnTo>
                  <a:cubicBezTo>
                    <a:pt x="4065" y="4979"/>
                    <a:pt x="4191" y="4884"/>
                    <a:pt x="4254" y="4821"/>
                  </a:cubicBezTo>
                  <a:lnTo>
                    <a:pt x="4474" y="4947"/>
                  </a:lnTo>
                  <a:cubicBezTo>
                    <a:pt x="4524" y="4967"/>
                    <a:pt x="4580" y="4978"/>
                    <a:pt x="4637" y="4978"/>
                  </a:cubicBezTo>
                  <a:cubicBezTo>
                    <a:pt x="4759" y="4978"/>
                    <a:pt x="4882" y="4929"/>
                    <a:pt x="4947" y="4821"/>
                  </a:cubicBezTo>
                  <a:lnTo>
                    <a:pt x="5640" y="3592"/>
                  </a:lnTo>
                  <a:cubicBezTo>
                    <a:pt x="5734" y="3435"/>
                    <a:pt x="5671" y="3214"/>
                    <a:pt x="5514" y="3120"/>
                  </a:cubicBezTo>
                  <a:lnTo>
                    <a:pt x="5325" y="2994"/>
                  </a:lnTo>
                  <a:lnTo>
                    <a:pt x="5325" y="2616"/>
                  </a:lnTo>
                  <a:lnTo>
                    <a:pt x="5514" y="2490"/>
                  </a:lnTo>
                  <a:cubicBezTo>
                    <a:pt x="5671" y="2427"/>
                    <a:pt x="5766" y="2206"/>
                    <a:pt x="5640" y="2017"/>
                  </a:cubicBezTo>
                  <a:lnTo>
                    <a:pt x="4947" y="788"/>
                  </a:lnTo>
                  <a:cubicBezTo>
                    <a:pt x="4887" y="689"/>
                    <a:pt x="4777" y="627"/>
                    <a:pt x="4664" y="627"/>
                  </a:cubicBezTo>
                  <a:cubicBezTo>
                    <a:pt x="4598" y="627"/>
                    <a:pt x="4532" y="648"/>
                    <a:pt x="4474" y="694"/>
                  </a:cubicBezTo>
                  <a:lnTo>
                    <a:pt x="4254" y="788"/>
                  </a:lnTo>
                  <a:cubicBezTo>
                    <a:pt x="4159" y="725"/>
                    <a:pt x="4033" y="631"/>
                    <a:pt x="3939" y="599"/>
                  </a:cubicBezTo>
                  <a:lnTo>
                    <a:pt x="3939" y="379"/>
                  </a:lnTo>
                  <a:cubicBezTo>
                    <a:pt x="3939"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5" name="Google Shape;24305;p83"/>
            <p:cNvSpPr/>
            <p:nvPr/>
          </p:nvSpPr>
          <p:spPr>
            <a:xfrm>
              <a:off x="-48150350" y="2422325"/>
              <a:ext cx="52775" cy="52800"/>
            </a:xfrm>
            <a:custGeom>
              <a:avLst/>
              <a:gdLst/>
              <a:ahLst/>
              <a:cxnLst/>
              <a:rect l="l" t="t" r="r" b="b"/>
              <a:pathLst>
                <a:path w="2111" h="2112" extrusionOk="0">
                  <a:moveTo>
                    <a:pt x="1040" y="662"/>
                  </a:moveTo>
                  <a:cubicBezTo>
                    <a:pt x="1260" y="662"/>
                    <a:pt x="1418" y="820"/>
                    <a:pt x="1418" y="1009"/>
                  </a:cubicBezTo>
                  <a:cubicBezTo>
                    <a:pt x="1418" y="1198"/>
                    <a:pt x="1260" y="1355"/>
                    <a:pt x="1040" y="1355"/>
                  </a:cubicBezTo>
                  <a:cubicBezTo>
                    <a:pt x="851" y="1355"/>
                    <a:pt x="693" y="1198"/>
                    <a:pt x="693" y="1009"/>
                  </a:cubicBezTo>
                  <a:cubicBezTo>
                    <a:pt x="693" y="820"/>
                    <a:pt x="851" y="662"/>
                    <a:pt x="1040" y="662"/>
                  </a:cubicBezTo>
                  <a:close/>
                  <a:moveTo>
                    <a:pt x="1040" y="1"/>
                  </a:moveTo>
                  <a:cubicBezTo>
                    <a:pt x="473" y="1"/>
                    <a:pt x="0" y="473"/>
                    <a:pt x="0" y="1040"/>
                  </a:cubicBezTo>
                  <a:cubicBezTo>
                    <a:pt x="0" y="1639"/>
                    <a:pt x="473" y="2111"/>
                    <a:pt x="1040" y="2111"/>
                  </a:cubicBezTo>
                  <a:cubicBezTo>
                    <a:pt x="1639" y="2111"/>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06" name="Google Shape;24306;p83"/>
          <p:cNvGrpSpPr/>
          <p:nvPr/>
        </p:nvGrpSpPr>
        <p:grpSpPr>
          <a:xfrm>
            <a:off x="2907117" y="3891529"/>
            <a:ext cx="481379" cy="474177"/>
            <a:chOff x="-46404975" y="1966100"/>
            <a:chExt cx="302475" cy="297950"/>
          </a:xfrm>
        </p:grpSpPr>
        <p:sp>
          <p:nvSpPr>
            <p:cNvPr id="24307" name="Google Shape;24307;p83"/>
            <p:cNvSpPr/>
            <p:nvPr/>
          </p:nvSpPr>
          <p:spPr>
            <a:xfrm>
              <a:off x="-46349850" y="1966100"/>
              <a:ext cx="38625" cy="86850"/>
            </a:xfrm>
            <a:custGeom>
              <a:avLst/>
              <a:gdLst/>
              <a:ahLst/>
              <a:cxnLst/>
              <a:rect l="l" t="t" r="r" b="b"/>
              <a:pathLst>
                <a:path w="1545" h="3474" extrusionOk="0">
                  <a:moveTo>
                    <a:pt x="784" y="0"/>
                  </a:moveTo>
                  <a:cubicBezTo>
                    <a:pt x="686" y="0"/>
                    <a:pt x="583" y="24"/>
                    <a:pt x="505" y="71"/>
                  </a:cubicBezTo>
                  <a:cubicBezTo>
                    <a:pt x="1" y="607"/>
                    <a:pt x="1" y="1458"/>
                    <a:pt x="505" y="1962"/>
                  </a:cubicBezTo>
                  <a:cubicBezTo>
                    <a:pt x="757" y="2214"/>
                    <a:pt x="757" y="2655"/>
                    <a:pt x="505" y="2875"/>
                  </a:cubicBezTo>
                  <a:cubicBezTo>
                    <a:pt x="379" y="3001"/>
                    <a:pt x="379" y="3222"/>
                    <a:pt x="505" y="3379"/>
                  </a:cubicBezTo>
                  <a:cubicBezTo>
                    <a:pt x="568" y="3442"/>
                    <a:pt x="654" y="3474"/>
                    <a:pt x="749" y="3474"/>
                  </a:cubicBezTo>
                  <a:cubicBezTo>
                    <a:pt x="843" y="3474"/>
                    <a:pt x="946" y="3442"/>
                    <a:pt x="1040" y="3379"/>
                  </a:cubicBezTo>
                  <a:cubicBezTo>
                    <a:pt x="1544" y="2875"/>
                    <a:pt x="1544" y="2025"/>
                    <a:pt x="1040" y="1489"/>
                  </a:cubicBezTo>
                  <a:cubicBezTo>
                    <a:pt x="788" y="1269"/>
                    <a:pt x="788" y="827"/>
                    <a:pt x="1040" y="607"/>
                  </a:cubicBezTo>
                  <a:cubicBezTo>
                    <a:pt x="1135" y="481"/>
                    <a:pt x="1135" y="229"/>
                    <a:pt x="1040" y="71"/>
                  </a:cubicBezTo>
                  <a:cubicBezTo>
                    <a:pt x="977" y="24"/>
                    <a:pt x="883" y="0"/>
                    <a:pt x="78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8" name="Google Shape;24308;p83"/>
            <p:cNvSpPr/>
            <p:nvPr/>
          </p:nvSpPr>
          <p:spPr>
            <a:xfrm>
              <a:off x="-46297875" y="1966100"/>
              <a:ext cx="38625" cy="86850"/>
            </a:xfrm>
            <a:custGeom>
              <a:avLst/>
              <a:gdLst/>
              <a:ahLst/>
              <a:cxnLst/>
              <a:rect l="l" t="t" r="r" b="b"/>
              <a:pathLst>
                <a:path w="1545" h="3474" extrusionOk="0">
                  <a:moveTo>
                    <a:pt x="800" y="0"/>
                  </a:moveTo>
                  <a:cubicBezTo>
                    <a:pt x="710" y="0"/>
                    <a:pt x="615" y="24"/>
                    <a:pt x="537" y="71"/>
                  </a:cubicBezTo>
                  <a:cubicBezTo>
                    <a:pt x="1" y="607"/>
                    <a:pt x="1" y="1458"/>
                    <a:pt x="537" y="1962"/>
                  </a:cubicBezTo>
                  <a:cubicBezTo>
                    <a:pt x="757" y="2214"/>
                    <a:pt x="757" y="2655"/>
                    <a:pt x="537" y="2875"/>
                  </a:cubicBezTo>
                  <a:cubicBezTo>
                    <a:pt x="410" y="3001"/>
                    <a:pt x="410" y="3222"/>
                    <a:pt x="537" y="3379"/>
                  </a:cubicBezTo>
                  <a:cubicBezTo>
                    <a:pt x="584" y="3442"/>
                    <a:pt x="670" y="3474"/>
                    <a:pt x="765" y="3474"/>
                  </a:cubicBezTo>
                  <a:cubicBezTo>
                    <a:pt x="859" y="3474"/>
                    <a:pt x="962" y="3442"/>
                    <a:pt x="1041" y="3379"/>
                  </a:cubicBezTo>
                  <a:cubicBezTo>
                    <a:pt x="1545" y="2875"/>
                    <a:pt x="1545" y="2025"/>
                    <a:pt x="1041" y="1489"/>
                  </a:cubicBezTo>
                  <a:cubicBezTo>
                    <a:pt x="789" y="1269"/>
                    <a:pt x="789" y="827"/>
                    <a:pt x="1041" y="607"/>
                  </a:cubicBezTo>
                  <a:cubicBezTo>
                    <a:pt x="1167" y="481"/>
                    <a:pt x="1167" y="229"/>
                    <a:pt x="1041" y="71"/>
                  </a:cubicBezTo>
                  <a:cubicBezTo>
                    <a:pt x="978" y="24"/>
                    <a:pt x="891" y="0"/>
                    <a:pt x="8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09" name="Google Shape;24309;p83"/>
            <p:cNvSpPr/>
            <p:nvPr/>
          </p:nvSpPr>
          <p:spPr>
            <a:xfrm>
              <a:off x="-46244300" y="1966100"/>
              <a:ext cx="38600" cy="86850"/>
            </a:xfrm>
            <a:custGeom>
              <a:avLst/>
              <a:gdLst/>
              <a:ahLst/>
              <a:cxnLst/>
              <a:rect l="l" t="t" r="r" b="b"/>
              <a:pathLst>
                <a:path w="1544" h="3474" extrusionOk="0">
                  <a:moveTo>
                    <a:pt x="768" y="0"/>
                  </a:moveTo>
                  <a:cubicBezTo>
                    <a:pt x="678" y="0"/>
                    <a:pt x="583" y="24"/>
                    <a:pt x="504" y="71"/>
                  </a:cubicBezTo>
                  <a:cubicBezTo>
                    <a:pt x="0" y="607"/>
                    <a:pt x="0" y="1458"/>
                    <a:pt x="504" y="1962"/>
                  </a:cubicBezTo>
                  <a:cubicBezTo>
                    <a:pt x="756" y="2214"/>
                    <a:pt x="756" y="2655"/>
                    <a:pt x="504" y="2875"/>
                  </a:cubicBezTo>
                  <a:cubicBezTo>
                    <a:pt x="378" y="3001"/>
                    <a:pt x="378" y="3222"/>
                    <a:pt x="504" y="3379"/>
                  </a:cubicBezTo>
                  <a:cubicBezTo>
                    <a:pt x="567" y="3442"/>
                    <a:pt x="654" y="3474"/>
                    <a:pt x="745" y="3474"/>
                  </a:cubicBezTo>
                  <a:cubicBezTo>
                    <a:pt x="835" y="3474"/>
                    <a:pt x="930" y="3442"/>
                    <a:pt x="1008" y="3379"/>
                  </a:cubicBezTo>
                  <a:cubicBezTo>
                    <a:pt x="1544" y="2875"/>
                    <a:pt x="1544" y="2025"/>
                    <a:pt x="1008" y="1489"/>
                  </a:cubicBezTo>
                  <a:cubicBezTo>
                    <a:pt x="788" y="1269"/>
                    <a:pt x="788" y="827"/>
                    <a:pt x="1008" y="607"/>
                  </a:cubicBezTo>
                  <a:cubicBezTo>
                    <a:pt x="1134" y="481"/>
                    <a:pt x="1134" y="229"/>
                    <a:pt x="1008" y="71"/>
                  </a:cubicBezTo>
                  <a:cubicBezTo>
                    <a:pt x="945" y="24"/>
                    <a:pt x="859" y="0"/>
                    <a:pt x="7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0" name="Google Shape;24310;p83"/>
            <p:cNvSpPr/>
            <p:nvPr/>
          </p:nvSpPr>
          <p:spPr>
            <a:xfrm>
              <a:off x="-46404975" y="2070250"/>
              <a:ext cx="302475" cy="193800"/>
            </a:xfrm>
            <a:custGeom>
              <a:avLst/>
              <a:gdLst/>
              <a:ahLst/>
              <a:cxnLst/>
              <a:rect l="l" t="t" r="r" b="b"/>
              <a:pathLst>
                <a:path w="12099" h="7752" extrusionOk="0">
                  <a:moveTo>
                    <a:pt x="11058" y="1419"/>
                  </a:moveTo>
                  <a:cubicBezTo>
                    <a:pt x="11248" y="1419"/>
                    <a:pt x="11405" y="1576"/>
                    <a:pt x="11405" y="1797"/>
                  </a:cubicBezTo>
                  <a:cubicBezTo>
                    <a:pt x="11405" y="3088"/>
                    <a:pt x="10397" y="4160"/>
                    <a:pt x="9137" y="4223"/>
                  </a:cubicBezTo>
                  <a:cubicBezTo>
                    <a:pt x="9578" y="3372"/>
                    <a:pt x="9830" y="2395"/>
                    <a:pt x="9956" y="1419"/>
                  </a:cubicBezTo>
                  <a:close/>
                  <a:moveTo>
                    <a:pt x="9294" y="726"/>
                  </a:moveTo>
                  <a:cubicBezTo>
                    <a:pt x="9200" y="2521"/>
                    <a:pt x="8507" y="4569"/>
                    <a:pt x="7057" y="5640"/>
                  </a:cubicBezTo>
                  <a:lnTo>
                    <a:pt x="3056" y="5640"/>
                  </a:lnTo>
                  <a:lnTo>
                    <a:pt x="3056" y="5672"/>
                  </a:lnTo>
                  <a:cubicBezTo>
                    <a:pt x="1765" y="4695"/>
                    <a:pt x="914" y="2805"/>
                    <a:pt x="819" y="726"/>
                  </a:cubicBezTo>
                  <a:close/>
                  <a:moveTo>
                    <a:pt x="8948" y="6396"/>
                  </a:moveTo>
                  <a:cubicBezTo>
                    <a:pt x="8570" y="6837"/>
                    <a:pt x="8003" y="7090"/>
                    <a:pt x="7372" y="7090"/>
                  </a:cubicBezTo>
                  <a:lnTo>
                    <a:pt x="2710" y="7090"/>
                  </a:lnTo>
                  <a:cubicBezTo>
                    <a:pt x="2080" y="7090"/>
                    <a:pt x="1481" y="6837"/>
                    <a:pt x="1103" y="6396"/>
                  </a:cubicBezTo>
                  <a:close/>
                  <a:moveTo>
                    <a:pt x="441" y="1"/>
                  </a:moveTo>
                  <a:cubicBezTo>
                    <a:pt x="252" y="1"/>
                    <a:pt x="95" y="158"/>
                    <a:pt x="95" y="348"/>
                  </a:cubicBezTo>
                  <a:cubicBezTo>
                    <a:pt x="95" y="2301"/>
                    <a:pt x="725" y="4317"/>
                    <a:pt x="1985" y="5640"/>
                  </a:cubicBezTo>
                  <a:lnTo>
                    <a:pt x="441" y="5640"/>
                  </a:lnTo>
                  <a:cubicBezTo>
                    <a:pt x="158" y="5640"/>
                    <a:pt x="0" y="5924"/>
                    <a:pt x="126" y="6144"/>
                  </a:cubicBezTo>
                  <a:cubicBezTo>
                    <a:pt x="347" y="6617"/>
                    <a:pt x="725" y="7027"/>
                    <a:pt x="1197" y="7342"/>
                  </a:cubicBezTo>
                  <a:cubicBezTo>
                    <a:pt x="1670" y="7594"/>
                    <a:pt x="2174" y="7751"/>
                    <a:pt x="2710" y="7751"/>
                  </a:cubicBezTo>
                  <a:lnTo>
                    <a:pt x="7372" y="7751"/>
                  </a:lnTo>
                  <a:cubicBezTo>
                    <a:pt x="8475" y="7751"/>
                    <a:pt x="9452" y="7121"/>
                    <a:pt x="9956" y="6144"/>
                  </a:cubicBezTo>
                  <a:cubicBezTo>
                    <a:pt x="10082" y="5924"/>
                    <a:pt x="9924" y="5640"/>
                    <a:pt x="9641" y="5640"/>
                  </a:cubicBezTo>
                  <a:lnTo>
                    <a:pt x="8129" y="5640"/>
                  </a:lnTo>
                  <a:lnTo>
                    <a:pt x="8696" y="4916"/>
                  </a:lnTo>
                  <a:lnTo>
                    <a:pt x="8948" y="4916"/>
                  </a:lnTo>
                  <a:lnTo>
                    <a:pt x="8948" y="4947"/>
                  </a:lnTo>
                  <a:cubicBezTo>
                    <a:pt x="10680" y="4947"/>
                    <a:pt x="12098" y="3529"/>
                    <a:pt x="12098" y="1797"/>
                  </a:cubicBezTo>
                  <a:cubicBezTo>
                    <a:pt x="12098" y="1198"/>
                    <a:pt x="11626" y="726"/>
                    <a:pt x="11027" y="726"/>
                  </a:cubicBezTo>
                  <a:lnTo>
                    <a:pt x="9956" y="726"/>
                  </a:lnTo>
                  <a:lnTo>
                    <a:pt x="9956" y="348"/>
                  </a:lnTo>
                  <a:cubicBezTo>
                    <a:pt x="9956" y="158"/>
                    <a:pt x="9798" y="1"/>
                    <a:pt x="96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11" name="Google Shape;24311;p83"/>
          <p:cNvGrpSpPr/>
          <p:nvPr/>
        </p:nvGrpSpPr>
        <p:grpSpPr>
          <a:xfrm>
            <a:off x="2908987" y="4485951"/>
            <a:ext cx="477639" cy="477599"/>
            <a:chOff x="-46401050" y="2333325"/>
            <a:chExt cx="300125" cy="300100"/>
          </a:xfrm>
        </p:grpSpPr>
        <p:sp>
          <p:nvSpPr>
            <p:cNvPr id="24312" name="Google Shape;24312;p83"/>
            <p:cNvSpPr/>
            <p:nvPr/>
          </p:nvSpPr>
          <p:spPr>
            <a:xfrm>
              <a:off x="-46401050" y="2333325"/>
              <a:ext cx="300125" cy="300100"/>
            </a:xfrm>
            <a:custGeom>
              <a:avLst/>
              <a:gdLst/>
              <a:ahLst/>
              <a:cxnLst/>
              <a:rect l="l" t="t" r="r" b="b"/>
              <a:pathLst>
                <a:path w="12005" h="12004" extrusionOk="0">
                  <a:moveTo>
                    <a:pt x="7719" y="725"/>
                  </a:moveTo>
                  <a:lnTo>
                    <a:pt x="7719" y="2111"/>
                  </a:lnTo>
                  <a:lnTo>
                    <a:pt x="7026" y="2111"/>
                  </a:lnTo>
                  <a:lnTo>
                    <a:pt x="7026" y="725"/>
                  </a:lnTo>
                  <a:close/>
                  <a:moveTo>
                    <a:pt x="9137" y="725"/>
                  </a:moveTo>
                  <a:lnTo>
                    <a:pt x="9137" y="3498"/>
                  </a:lnTo>
                  <a:lnTo>
                    <a:pt x="2805" y="3498"/>
                  </a:lnTo>
                  <a:lnTo>
                    <a:pt x="2805" y="725"/>
                  </a:lnTo>
                  <a:lnTo>
                    <a:pt x="6302" y="725"/>
                  </a:lnTo>
                  <a:lnTo>
                    <a:pt x="6302" y="2489"/>
                  </a:lnTo>
                  <a:cubicBezTo>
                    <a:pt x="6302" y="2678"/>
                    <a:pt x="6459" y="2836"/>
                    <a:pt x="6648" y="2836"/>
                  </a:cubicBezTo>
                  <a:lnTo>
                    <a:pt x="8066" y="2836"/>
                  </a:lnTo>
                  <a:cubicBezTo>
                    <a:pt x="8255" y="2836"/>
                    <a:pt x="8413" y="2678"/>
                    <a:pt x="8413" y="2489"/>
                  </a:cubicBezTo>
                  <a:lnTo>
                    <a:pt x="8413" y="725"/>
                  </a:lnTo>
                  <a:close/>
                  <a:moveTo>
                    <a:pt x="2080" y="725"/>
                  </a:moveTo>
                  <a:lnTo>
                    <a:pt x="2080" y="3876"/>
                  </a:lnTo>
                  <a:cubicBezTo>
                    <a:pt x="2080" y="4065"/>
                    <a:pt x="2238" y="4222"/>
                    <a:pt x="2427" y="4222"/>
                  </a:cubicBezTo>
                  <a:lnTo>
                    <a:pt x="9452" y="4222"/>
                  </a:lnTo>
                  <a:cubicBezTo>
                    <a:pt x="9641" y="4222"/>
                    <a:pt x="9799" y="4065"/>
                    <a:pt x="9799" y="3876"/>
                  </a:cubicBezTo>
                  <a:lnTo>
                    <a:pt x="9799" y="1166"/>
                  </a:lnTo>
                  <a:lnTo>
                    <a:pt x="11217" y="2584"/>
                  </a:lnTo>
                  <a:lnTo>
                    <a:pt x="11217" y="11311"/>
                  </a:lnTo>
                  <a:lnTo>
                    <a:pt x="662" y="11311"/>
                  </a:lnTo>
                  <a:lnTo>
                    <a:pt x="662" y="725"/>
                  </a:lnTo>
                  <a:close/>
                  <a:moveTo>
                    <a:pt x="347" y="1"/>
                  </a:moveTo>
                  <a:cubicBezTo>
                    <a:pt x="158" y="1"/>
                    <a:pt x="1" y="158"/>
                    <a:pt x="1" y="347"/>
                  </a:cubicBezTo>
                  <a:lnTo>
                    <a:pt x="1" y="11657"/>
                  </a:lnTo>
                  <a:cubicBezTo>
                    <a:pt x="1" y="11846"/>
                    <a:pt x="158" y="12004"/>
                    <a:pt x="347" y="12004"/>
                  </a:cubicBezTo>
                  <a:lnTo>
                    <a:pt x="11658" y="12004"/>
                  </a:lnTo>
                  <a:cubicBezTo>
                    <a:pt x="11847" y="12004"/>
                    <a:pt x="12004" y="11846"/>
                    <a:pt x="12004" y="11657"/>
                  </a:cubicBezTo>
                  <a:lnTo>
                    <a:pt x="12004" y="2489"/>
                  </a:lnTo>
                  <a:cubicBezTo>
                    <a:pt x="11941" y="2395"/>
                    <a:pt x="11878" y="2300"/>
                    <a:pt x="11847" y="2237"/>
                  </a:cubicBezTo>
                  <a:lnTo>
                    <a:pt x="9736" y="127"/>
                  </a:lnTo>
                  <a:cubicBezTo>
                    <a:pt x="9641" y="32"/>
                    <a:pt x="9578" y="1"/>
                    <a:pt x="948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3" name="Google Shape;24313;p83"/>
            <p:cNvSpPr/>
            <p:nvPr/>
          </p:nvSpPr>
          <p:spPr>
            <a:xfrm>
              <a:off x="-46366400" y="2580650"/>
              <a:ext cx="35475" cy="17350"/>
            </a:xfrm>
            <a:custGeom>
              <a:avLst/>
              <a:gdLst/>
              <a:ahLst/>
              <a:cxnLst/>
              <a:rect l="l" t="t" r="r" b="b"/>
              <a:pathLst>
                <a:path w="1419" h="694" extrusionOk="0">
                  <a:moveTo>
                    <a:pt x="348" y="0"/>
                  </a:moveTo>
                  <a:cubicBezTo>
                    <a:pt x="159" y="0"/>
                    <a:pt x="1" y="158"/>
                    <a:pt x="1" y="347"/>
                  </a:cubicBezTo>
                  <a:cubicBezTo>
                    <a:pt x="1" y="536"/>
                    <a:pt x="159" y="693"/>
                    <a:pt x="348" y="693"/>
                  </a:cubicBezTo>
                  <a:lnTo>
                    <a:pt x="1041" y="693"/>
                  </a:lnTo>
                  <a:cubicBezTo>
                    <a:pt x="1261" y="693"/>
                    <a:pt x="1419" y="536"/>
                    <a:pt x="1419" y="347"/>
                  </a:cubicBezTo>
                  <a:cubicBezTo>
                    <a:pt x="1419" y="158"/>
                    <a:pt x="1261"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4" name="Google Shape;24314;p83"/>
            <p:cNvSpPr/>
            <p:nvPr/>
          </p:nvSpPr>
          <p:spPr>
            <a:xfrm>
              <a:off x="-46313625" y="2457775"/>
              <a:ext cx="122900" cy="122100"/>
            </a:xfrm>
            <a:custGeom>
              <a:avLst/>
              <a:gdLst/>
              <a:ahLst/>
              <a:cxnLst/>
              <a:rect l="l" t="t" r="r" b="b"/>
              <a:pathLst>
                <a:path w="4916" h="4884" extrusionOk="0">
                  <a:moveTo>
                    <a:pt x="2458" y="662"/>
                  </a:moveTo>
                  <a:cubicBezTo>
                    <a:pt x="3435" y="662"/>
                    <a:pt x="4222" y="1450"/>
                    <a:pt x="4222" y="2426"/>
                  </a:cubicBezTo>
                  <a:cubicBezTo>
                    <a:pt x="4222" y="3403"/>
                    <a:pt x="3435" y="4190"/>
                    <a:pt x="2458" y="4190"/>
                  </a:cubicBezTo>
                  <a:cubicBezTo>
                    <a:pt x="1450" y="4190"/>
                    <a:pt x="662" y="3403"/>
                    <a:pt x="662" y="2426"/>
                  </a:cubicBezTo>
                  <a:cubicBezTo>
                    <a:pt x="662" y="1450"/>
                    <a:pt x="1450" y="662"/>
                    <a:pt x="2458" y="662"/>
                  </a:cubicBezTo>
                  <a:close/>
                  <a:moveTo>
                    <a:pt x="2458" y="0"/>
                  </a:moveTo>
                  <a:cubicBezTo>
                    <a:pt x="1103" y="0"/>
                    <a:pt x="1" y="1103"/>
                    <a:pt x="1" y="2426"/>
                  </a:cubicBezTo>
                  <a:cubicBezTo>
                    <a:pt x="1" y="3781"/>
                    <a:pt x="1103" y="4884"/>
                    <a:pt x="2458" y="4884"/>
                  </a:cubicBezTo>
                  <a:cubicBezTo>
                    <a:pt x="3781" y="4884"/>
                    <a:pt x="4884" y="3749"/>
                    <a:pt x="4884" y="2426"/>
                  </a:cubicBezTo>
                  <a:cubicBezTo>
                    <a:pt x="4916" y="1103"/>
                    <a:pt x="381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5" name="Google Shape;24315;p83"/>
            <p:cNvSpPr/>
            <p:nvPr/>
          </p:nvSpPr>
          <p:spPr>
            <a:xfrm>
              <a:off x="-46278950" y="2493225"/>
              <a:ext cx="53575" cy="52775"/>
            </a:xfrm>
            <a:custGeom>
              <a:avLst/>
              <a:gdLst/>
              <a:ahLst/>
              <a:cxnLst/>
              <a:rect l="l" t="t" r="r" b="b"/>
              <a:pathLst>
                <a:path w="2143" h="2111" extrusionOk="0">
                  <a:moveTo>
                    <a:pt x="1071" y="662"/>
                  </a:moveTo>
                  <a:cubicBezTo>
                    <a:pt x="1260" y="662"/>
                    <a:pt x="1418" y="819"/>
                    <a:pt x="1418" y="1008"/>
                  </a:cubicBezTo>
                  <a:cubicBezTo>
                    <a:pt x="1418" y="1197"/>
                    <a:pt x="1260" y="1355"/>
                    <a:pt x="1071" y="1355"/>
                  </a:cubicBezTo>
                  <a:cubicBezTo>
                    <a:pt x="851" y="1355"/>
                    <a:pt x="693" y="1197"/>
                    <a:pt x="693" y="1008"/>
                  </a:cubicBezTo>
                  <a:cubicBezTo>
                    <a:pt x="693" y="819"/>
                    <a:pt x="851" y="662"/>
                    <a:pt x="1071" y="662"/>
                  </a:cubicBezTo>
                  <a:close/>
                  <a:moveTo>
                    <a:pt x="1071" y="0"/>
                  </a:moveTo>
                  <a:cubicBezTo>
                    <a:pt x="473" y="0"/>
                    <a:pt x="0" y="473"/>
                    <a:pt x="0" y="1040"/>
                  </a:cubicBezTo>
                  <a:cubicBezTo>
                    <a:pt x="0" y="1638"/>
                    <a:pt x="473" y="2111"/>
                    <a:pt x="1071" y="2111"/>
                  </a:cubicBezTo>
                  <a:cubicBezTo>
                    <a:pt x="1638" y="2111"/>
                    <a:pt x="2111" y="1638"/>
                    <a:pt x="2111" y="1040"/>
                  </a:cubicBezTo>
                  <a:cubicBezTo>
                    <a:pt x="2142" y="473"/>
                    <a:pt x="1638"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16" name="Google Shape;24316;p83"/>
          <p:cNvSpPr/>
          <p:nvPr/>
        </p:nvSpPr>
        <p:spPr>
          <a:xfrm>
            <a:off x="2911252" y="5093596"/>
            <a:ext cx="480145" cy="478872"/>
          </a:xfrm>
          <a:custGeom>
            <a:avLst/>
            <a:gdLst/>
            <a:ahLst/>
            <a:cxnLst/>
            <a:rect l="l" t="t" r="r" b="b"/>
            <a:pathLst>
              <a:path w="12068" h="12036" extrusionOk="0">
                <a:moveTo>
                  <a:pt x="4222" y="630"/>
                </a:moveTo>
                <a:cubicBezTo>
                  <a:pt x="5010" y="630"/>
                  <a:pt x="5640" y="1292"/>
                  <a:pt x="5640" y="2048"/>
                </a:cubicBezTo>
                <a:lnTo>
                  <a:pt x="5640" y="9767"/>
                </a:lnTo>
                <a:cubicBezTo>
                  <a:pt x="5703" y="10617"/>
                  <a:pt x="5073" y="11311"/>
                  <a:pt x="4285" y="11311"/>
                </a:cubicBezTo>
                <a:cubicBezTo>
                  <a:pt x="3498" y="11311"/>
                  <a:pt x="2868" y="10680"/>
                  <a:pt x="2868" y="9893"/>
                </a:cubicBezTo>
                <a:lnTo>
                  <a:pt x="2868" y="9830"/>
                </a:lnTo>
                <a:cubicBezTo>
                  <a:pt x="3403" y="9767"/>
                  <a:pt x="3907" y="9515"/>
                  <a:pt x="4254" y="9137"/>
                </a:cubicBezTo>
                <a:cubicBezTo>
                  <a:pt x="4380" y="9011"/>
                  <a:pt x="4380" y="8790"/>
                  <a:pt x="4254" y="8633"/>
                </a:cubicBezTo>
                <a:cubicBezTo>
                  <a:pt x="4191" y="8570"/>
                  <a:pt x="4104" y="8538"/>
                  <a:pt x="4014" y="8538"/>
                </a:cubicBezTo>
                <a:cubicBezTo>
                  <a:pt x="3923" y="8538"/>
                  <a:pt x="3829" y="8570"/>
                  <a:pt x="3750" y="8633"/>
                </a:cubicBezTo>
                <a:cubicBezTo>
                  <a:pt x="3435" y="8948"/>
                  <a:pt x="2962" y="9137"/>
                  <a:pt x="2490" y="9137"/>
                </a:cubicBezTo>
                <a:cubicBezTo>
                  <a:pt x="1513" y="9137"/>
                  <a:pt x="725" y="8349"/>
                  <a:pt x="725" y="7372"/>
                </a:cubicBezTo>
                <a:cubicBezTo>
                  <a:pt x="725" y="7057"/>
                  <a:pt x="788" y="6742"/>
                  <a:pt x="946" y="6490"/>
                </a:cubicBezTo>
                <a:cubicBezTo>
                  <a:pt x="1387" y="6805"/>
                  <a:pt x="1891" y="6994"/>
                  <a:pt x="2490" y="6994"/>
                </a:cubicBezTo>
                <a:cubicBezTo>
                  <a:pt x="2679" y="6994"/>
                  <a:pt x="2836" y="6837"/>
                  <a:pt x="2836" y="6648"/>
                </a:cubicBezTo>
                <a:cubicBezTo>
                  <a:pt x="2836" y="6459"/>
                  <a:pt x="2679" y="6301"/>
                  <a:pt x="2490" y="6301"/>
                </a:cubicBezTo>
                <a:cubicBezTo>
                  <a:pt x="1513" y="6301"/>
                  <a:pt x="725" y="5514"/>
                  <a:pt x="725" y="4537"/>
                </a:cubicBezTo>
                <a:cubicBezTo>
                  <a:pt x="725" y="3623"/>
                  <a:pt x="1387" y="2899"/>
                  <a:pt x="2238" y="2804"/>
                </a:cubicBezTo>
                <a:cubicBezTo>
                  <a:pt x="2521" y="3623"/>
                  <a:pt x="3309" y="4159"/>
                  <a:pt x="4222" y="4159"/>
                </a:cubicBezTo>
                <a:cubicBezTo>
                  <a:pt x="4411" y="4159"/>
                  <a:pt x="4569" y="4001"/>
                  <a:pt x="4569" y="3812"/>
                </a:cubicBezTo>
                <a:cubicBezTo>
                  <a:pt x="4569" y="3623"/>
                  <a:pt x="4411" y="3466"/>
                  <a:pt x="4222" y="3466"/>
                </a:cubicBezTo>
                <a:cubicBezTo>
                  <a:pt x="3435" y="3466"/>
                  <a:pt x="2805" y="2836"/>
                  <a:pt x="2805" y="2048"/>
                </a:cubicBezTo>
                <a:cubicBezTo>
                  <a:pt x="2805" y="1261"/>
                  <a:pt x="3435" y="630"/>
                  <a:pt x="4222" y="630"/>
                </a:cubicBezTo>
                <a:close/>
                <a:moveTo>
                  <a:pt x="7814" y="788"/>
                </a:moveTo>
                <a:cubicBezTo>
                  <a:pt x="8602" y="788"/>
                  <a:pt x="9232" y="1418"/>
                  <a:pt x="9232" y="2206"/>
                </a:cubicBezTo>
                <a:cubicBezTo>
                  <a:pt x="9232" y="2993"/>
                  <a:pt x="8602" y="3623"/>
                  <a:pt x="7814" y="3623"/>
                </a:cubicBezTo>
                <a:cubicBezTo>
                  <a:pt x="7593" y="3623"/>
                  <a:pt x="7436" y="3781"/>
                  <a:pt x="7436" y="3970"/>
                </a:cubicBezTo>
                <a:cubicBezTo>
                  <a:pt x="7436" y="4159"/>
                  <a:pt x="7593" y="4316"/>
                  <a:pt x="7814" y="4316"/>
                </a:cubicBezTo>
                <a:cubicBezTo>
                  <a:pt x="8696" y="4316"/>
                  <a:pt x="9484" y="3749"/>
                  <a:pt x="9767" y="2962"/>
                </a:cubicBezTo>
                <a:cubicBezTo>
                  <a:pt x="10649" y="3056"/>
                  <a:pt x="11311" y="3812"/>
                  <a:pt x="11311" y="4695"/>
                </a:cubicBezTo>
                <a:cubicBezTo>
                  <a:pt x="11311" y="5671"/>
                  <a:pt x="10523" y="6459"/>
                  <a:pt x="9547" y="6459"/>
                </a:cubicBezTo>
                <a:cubicBezTo>
                  <a:pt x="9326" y="6459"/>
                  <a:pt x="9169" y="6616"/>
                  <a:pt x="9169" y="6805"/>
                </a:cubicBezTo>
                <a:cubicBezTo>
                  <a:pt x="9169" y="6994"/>
                  <a:pt x="9326" y="7152"/>
                  <a:pt x="9547" y="7152"/>
                </a:cubicBezTo>
                <a:cubicBezTo>
                  <a:pt x="10114" y="7152"/>
                  <a:pt x="10649" y="6963"/>
                  <a:pt x="11059" y="6648"/>
                </a:cubicBezTo>
                <a:cubicBezTo>
                  <a:pt x="11217" y="6931"/>
                  <a:pt x="11311" y="7215"/>
                  <a:pt x="11311" y="7530"/>
                </a:cubicBezTo>
                <a:cubicBezTo>
                  <a:pt x="11374" y="8381"/>
                  <a:pt x="10586" y="9168"/>
                  <a:pt x="9610" y="9168"/>
                </a:cubicBezTo>
                <a:cubicBezTo>
                  <a:pt x="9137" y="9168"/>
                  <a:pt x="8696" y="8979"/>
                  <a:pt x="8350" y="8664"/>
                </a:cubicBezTo>
                <a:cubicBezTo>
                  <a:pt x="8287" y="8601"/>
                  <a:pt x="8200" y="8570"/>
                  <a:pt x="8109" y="8570"/>
                </a:cubicBezTo>
                <a:cubicBezTo>
                  <a:pt x="8019" y="8570"/>
                  <a:pt x="7924" y="8601"/>
                  <a:pt x="7845" y="8664"/>
                </a:cubicBezTo>
                <a:cubicBezTo>
                  <a:pt x="7719" y="8790"/>
                  <a:pt x="7719" y="9011"/>
                  <a:pt x="7845" y="9168"/>
                </a:cubicBezTo>
                <a:cubicBezTo>
                  <a:pt x="8224" y="9578"/>
                  <a:pt x="8696" y="9798"/>
                  <a:pt x="9232" y="9893"/>
                </a:cubicBezTo>
                <a:lnTo>
                  <a:pt x="9232" y="9924"/>
                </a:lnTo>
                <a:cubicBezTo>
                  <a:pt x="9232" y="10712"/>
                  <a:pt x="8602" y="11342"/>
                  <a:pt x="7814" y="11342"/>
                </a:cubicBezTo>
                <a:cubicBezTo>
                  <a:pt x="7026" y="11342"/>
                  <a:pt x="6396" y="10680"/>
                  <a:pt x="6396" y="9924"/>
                </a:cubicBezTo>
                <a:lnTo>
                  <a:pt x="6396" y="2206"/>
                </a:lnTo>
                <a:cubicBezTo>
                  <a:pt x="6396" y="1418"/>
                  <a:pt x="7058" y="788"/>
                  <a:pt x="7814" y="788"/>
                </a:cubicBezTo>
                <a:close/>
                <a:moveTo>
                  <a:pt x="4254" y="0"/>
                </a:moveTo>
                <a:cubicBezTo>
                  <a:pt x="3088" y="0"/>
                  <a:pt x="2143" y="977"/>
                  <a:pt x="2143" y="2111"/>
                </a:cubicBezTo>
                <a:lnTo>
                  <a:pt x="2143" y="2174"/>
                </a:lnTo>
                <a:cubicBezTo>
                  <a:pt x="946" y="2332"/>
                  <a:pt x="1" y="3340"/>
                  <a:pt x="1" y="4600"/>
                </a:cubicBezTo>
                <a:cubicBezTo>
                  <a:pt x="1" y="5104"/>
                  <a:pt x="158" y="5640"/>
                  <a:pt x="442" y="6018"/>
                </a:cubicBezTo>
                <a:cubicBezTo>
                  <a:pt x="158" y="6427"/>
                  <a:pt x="1" y="6931"/>
                  <a:pt x="1" y="7435"/>
                </a:cubicBezTo>
                <a:cubicBezTo>
                  <a:pt x="1" y="8696"/>
                  <a:pt x="946" y="9735"/>
                  <a:pt x="2143" y="9861"/>
                </a:cubicBezTo>
                <a:lnTo>
                  <a:pt x="2143" y="9924"/>
                </a:lnTo>
                <a:cubicBezTo>
                  <a:pt x="2143" y="11090"/>
                  <a:pt x="3088" y="12035"/>
                  <a:pt x="4254" y="12035"/>
                </a:cubicBezTo>
                <a:cubicBezTo>
                  <a:pt x="5010" y="12035"/>
                  <a:pt x="5640" y="11657"/>
                  <a:pt x="6050" y="11058"/>
                </a:cubicBezTo>
                <a:cubicBezTo>
                  <a:pt x="6428" y="11657"/>
                  <a:pt x="7089" y="12035"/>
                  <a:pt x="7814" y="12035"/>
                </a:cubicBezTo>
                <a:cubicBezTo>
                  <a:pt x="8980" y="12035"/>
                  <a:pt x="9925" y="11058"/>
                  <a:pt x="9925" y="9924"/>
                </a:cubicBezTo>
                <a:lnTo>
                  <a:pt x="9925" y="9861"/>
                </a:lnTo>
                <a:cubicBezTo>
                  <a:pt x="11122" y="9704"/>
                  <a:pt x="12067" y="8696"/>
                  <a:pt x="12067" y="7435"/>
                </a:cubicBezTo>
                <a:cubicBezTo>
                  <a:pt x="12067" y="6931"/>
                  <a:pt x="11910" y="6459"/>
                  <a:pt x="11626" y="6018"/>
                </a:cubicBezTo>
                <a:cubicBezTo>
                  <a:pt x="11910" y="5577"/>
                  <a:pt x="12067" y="5104"/>
                  <a:pt x="12067" y="4600"/>
                </a:cubicBezTo>
                <a:cubicBezTo>
                  <a:pt x="12067" y="3371"/>
                  <a:pt x="11154" y="2363"/>
                  <a:pt x="9925" y="2174"/>
                </a:cubicBezTo>
                <a:lnTo>
                  <a:pt x="9925" y="2111"/>
                </a:lnTo>
                <a:cubicBezTo>
                  <a:pt x="9925" y="945"/>
                  <a:pt x="8980" y="0"/>
                  <a:pt x="7814" y="0"/>
                </a:cubicBezTo>
                <a:cubicBezTo>
                  <a:pt x="7089" y="0"/>
                  <a:pt x="6428" y="378"/>
                  <a:pt x="6050" y="977"/>
                </a:cubicBezTo>
                <a:cubicBezTo>
                  <a:pt x="5640" y="378"/>
                  <a:pt x="4979" y="0"/>
                  <a:pt x="42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17" name="Google Shape;24317;p83"/>
          <p:cNvGrpSpPr/>
          <p:nvPr/>
        </p:nvGrpSpPr>
        <p:grpSpPr>
          <a:xfrm>
            <a:off x="5282440" y="4499757"/>
            <a:ext cx="478872" cy="478832"/>
            <a:chOff x="-44914800" y="2342000"/>
            <a:chExt cx="300900" cy="300875"/>
          </a:xfrm>
        </p:grpSpPr>
        <p:sp>
          <p:nvSpPr>
            <p:cNvPr id="24318" name="Google Shape;24318;p83"/>
            <p:cNvSpPr/>
            <p:nvPr/>
          </p:nvSpPr>
          <p:spPr>
            <a:xfrm>
              <a:off x="-44914800" y="2342000"/>
              <a:ext cx="300900" cy="300875"/>
            </a:xfrm>
            <a:custGeom>
              <a:avLst/>
              <a:gdLst/>
              <a:ahLst/>
              <a:cxnLst/>
              <a:rect l="l" t="t" r="r" b="b"/>
              <a:pathLst>
                <a:path w="12036" h="12035" extrusionOk="0">
                  <a:moveTo>
                    <a:pt x="1450" y="725"/>
                  </a:moveTo>
                  <a:lnTo>
                    <a:pt x="1450" y="1418"/>
                  </a:lnTo>
                  <a:lnTo>
                    <a:pt x="725" y="1418"/>
                  </a:lnTo>
                  <a:lnTo>
                    <a:pt x="725" y="725"/>
                  </a:lnTo>
                  <a:close/>
                  <a:moveTo>
                    <a:pt x="11311" y="725"/>
                  </a:moveTo>
                  <a:lnTo>
                    <a:pt x="11311" y="1418"/>
                  </a:lnTo>
                  <a:lnTo>
                    <a:pt x="10618" y="1418"/>
                  </a:lnTo>
                  <a:lnTo>
                    <a:pt x="10618" y="725"/>
                  </a:lnTo>
                  <a:close/>
                  <a:moveTo>
                    <a:pt x="9893" y="1418"/>
                  </a:moveTo>
                  <a:lnTo>
                    <a:pt x="9893" y="1796"/>
                  </a:lnTo>
                  <a:cubicBezTo>
                    <a:pt x="9893" y="1985"/>
                    <a:pt x="10051" y="2142"/>
                    <a:pt x="10240" y="2142"/>
                  </a:cubicBezTo>
                  <a:lnTo>
                    <a:pt x="10618" y="2142"/>
                  </a:lnTo>
                  <a:lnTo>
                    <a:pt x="10618" y="9893"/>
                  </a:lnTo>
                  <a:lnTo>
                    <a:pt x="10240" y="9893"/>
                  </a:lnTo>
                  <a:cubicBezTo>
                    <a:pt x="10051" y="9893"/>
                    <a:pt x="9893" y="10050"/>
                    <a:pt x="9893" y="10239"/>
                  </a:cubicBezTo>
                  <a:lnTo>
                    <a:pt x="9893" y="10617"/>
                  </a:lnTo>
                  <a:lnTo>
                    <a:pt x="2143" y="10617"/>
                  </a:lnTo>
                  <a:lnTo>
                    <a:pt x="2143" y="10239"/>
                  </a:lnTo>
                  <a:cubicBezTo>
                    <a:pt x="2143" y="10050"/>
                    <a:pt x="1985" y="9893"/>
                    <a:pt x="1796" y="9893"/>
                  </a:cubicBezTo>
                  <a:lnTo>
                    <a:pt x="1450" y="9893"/>
                  </a:lnTo>
                  <a:lnTo>
                    <a:pt x="1450" y="2142"/>
                  </a:lnTo>
                  <a:lnTo>
                    <a:pt x="1796" y="2142"/>
                  </a:lnTo>
                  <a:cubicBezTo>
                    <a:pt x="1985" y="2142"/>
                    <a:pt x="2143" y="1985"/>
                    <a:pt x="2143" y="1796"/>
                  </a:cubicBezTo>
                  <a:lnTo>
                    <a:pt x="2143" y="1418"/>
                  </a:lnTo>
                  <a:close/>
                  <a:moveTo>
                    <a:pt x="1418" y="10617"/>
                  </a:moveTo>
                  <a:lnTo>
                    <a:pt x="1418" y="11310"/>
                  </a:lnTo>
                  <a:lnTo>
                    <a:pt x="725" y="11310"/>
                  </a:lnTo>
                  <a:lnTo>
                    <a:pt x="725" y="10617"/>
                  </a:lnTo>
                  <a:close/>
                  <a:moveTo>
                    <a:pt x="11311" y="10617"/>
                  </a:moveTo>
                  <a:lnTo>
                    <a:pt x="11311" y="11310"/>
                  </a:lnTo>
                  <a:lnTo>
                    <a:pt x="10618" y="11310"/>
                  </a:lnTo>
                  <a:lnTo>
                    <a:pt x="10618" y="10617"/>
                  </a:lnTo>
                  <a:close/>
                  <a:moveTo>
                    <a:pt x="379" y="0"/>
                  </a:moveTo>
                  <a:cubicBezTo>
                    <a:pt x="158" y="0"/>
                    <a:pt x="1" y="158"/>
                    <a:pt x="1" y="378"/>
                  </a:cubicBezTo>
                  <a:lnTo>
                    <a:pt x="1" y="1764"/>
                  </a:lnTo>
                  <a:cubicBezTo>
                    <a:pt x="1" y="1985"/>
                    <a:pt x="158" y="2142"/>
                    <a:pt x="379" y="2142"/>
                  </a:cubicBezTo>
                  <a:lnTo>
                    <a:pt x="725" y="2142"/>
                  </a:lnTo>
                  <a:lnTo>
                    <a:pt x="725" y="9893"/>
                  </a:lnTo>
                  <a:lnTo>
                    <a:pt x="379" y="9893"/>
                  </a:lnTo>
                  <a:cubicBezTo>
                    <a:pt x="158" y="9893"/>
                    <a:pt x="1" y="10050"/>
                    <a:pt x="1" y="10239"/>
                  </a:cubicBezTo>
                  <a:lnTo>
                    <a:pt x="1" y="11657"/>
                  </a:lnTo>
                  <a:cubicBezTo>
                    <a:pt x="1" y="11877"/>
                    <a:pt x="158" y="12035"/>
                    <a:pt x="379" y="12035"/>
                  </a:cubicBezTo>
                  <a:lnTo>
                    <a:pt x="1796" y="12035"/>
                  </a:lnTo>
                  <a:cubicBezTo>
                    <a:pt x="1985" y="12035"/>
                    <a:pt x="2143" y="11877"/>
                    <a:pt x="2143" y="11657"/>
                  </a:cubicBezTo>
                  <a:lnTo>
                    <a:pt x="2143" y="11310"/>
                  </a:lnTo>
                  <a:lnTo>
                    <a:pt x="9893" y="11310"/>
                  </a:lnTo>
                  <a:lnTo>
                    <a:pt x="9893" y="11657"/>
                  </a:lnTo>
                  <a:cubicBezTo>
                    <a:pt x="9893" y="11877"/>
                    <a:pt x="10051" y="12035"/>
                    <a:pt x="10240" y="12035"/>
                  </a:cubicBezTo>
                  <a:lnTo>
                    <a:pt x="11657" y="12035"/>
                  </a:lnTo>
                  <a:cubicBezTo>
                    <a:pt x="11878" y="12035"/>
                    <a:pt x="12036" y="11877"/>
                    <a:pt x="12036" y="11657"/>
                  </a:cubicBezTo>
                  <a:lnTo>
                    <a:pt x="12036" y="10239"/>
                  </a:lnTo>
                  <a:cubicBezTo>
                    <a:pt x="12036" y="10050"/>
                    <a:pt x="11878" y="9893"/>
                    <a:pt x="11657" y="9893"/>
                  </a:cubicBezTo>
                  <a:lnTo>
                    <a:pt x="11311" y="9893"/>
                  </a:lnTo>
                  <a:lnTo>
                    <a:pt x="11311" y="2142"/>
                  </a:lnTo>
                  <a:lnTo>
                    <a:pt x="11657" y="2142"/>
                  </a:lnTo>
                  <a:cubicBezTo>
                    <a:pt x="11878" y="2142"/>
                    <a:pt x="12036" y="1985"/>
                    <a:pt x="12036" y="1764"/>
                  </a:cubicBezTo>
                  <a:lnTo>
                    <a:pt x="12036" y="378"/>
                  </a:lnTo>
                  <a:cubicBezTo>
                    <a:pt x="12036" y="158"/>
                    <a:pt x="11878" y="0"/>
                    <a:pt x="11657" y="0"/>
                  </a:cubicBezTo>
                  <a:lnTo>
                    <a:pt x="10240" y="0"/>
                  </a:lnTo>
                  <a:cubicBezTo>
                    <a:pt x="10051" y="0"/>
                    <a:pt x="9893" y="158"/>
                    <a:pt x="9893" y="378"/>
                  </a:cubicBezTo>
                  <a:lnTo>
                    <a:pt x="9893" y="725"/>
                  </a:lnTo>
                  <a:lnTo>
                    <a:pt x="2143" y="725"/>
                  </a:lnTo>
                  <a:lnTo>
                    <a:pt x="2143" y="378"/>
                  </a:lnTo>
                  <a:cubicBezTo>
                    <a:pt x="2143" y="158"/>
                    <a:pt x="1985"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19" name="Google Shape;24319;p83"/>
            <p:cNvSpPr/>
            <p:nvPr/>
          </p:nvSpPr>
          <p:spPr>
            <a:xfrm>
              <a:off x="-44860450" y="2412875"/>
              <a:ext cx="193000" cy="159125"/>
            </a:xfrm>
            <a:custGeom>
              <a:avLst/>
              <a:gdLst/>
              <a:ahLst/>
              <a:cxnLst/>
              <a:rect l="l" t="t" r="r" b="b"/>
              <a:pathLst>
                <a:path w="7720" h="6365" extrusionOk="0">
                  <a:moveTo>
                    <a:pt x="7026" y="694"/>
                  </a:moveTo>
                  <a:lnTo>
                    <a:pt x="7026" y="725"/>
                  </a:lnTo>
                  <a:lnTo>
                    <a:pt x="7026" y="5136"/>
                  </a:lnTo>
                  <a:lnTo>
                    <a:pt x="5514" y="3624"/>
                  </a:lnTo>
                  <a:cubicBezTo>
                    <a:pt x="5451" y="3561"/>
                    <a:pt x="5356" y="3498"/>
                    <a:pt x="5262" y="3498"/>
                  </a:cubicBezTo>
                  <a:cubicBezTo>
                    <a:pt x="5167" y="3498"/>
                    <a:pt x="5041" y="3561"/>
                    <a:pt x="5010" y="3624"/>
                  </a:cubicBezTo>
                  <a:lnTo>
                    <a:pt x="3907" y="4821"/>
                  </a:lnTo>
                  <a:lnTo>
                    <a:pt x="2678" y="3592"/>
                  </a:lnTo>
                  <a:cubicBezTo>
                    <a:pt x="2615" y="3529"/>
                    <a:pt x="2529" y="3498"/>
                    <a:pt x="2438" y="3498"/>
                  </a:cubicBezTo>
                  <a:cubicBezTo>
                    <a:pt x="2348" y="3498"/>
                    <a:pt x="2253" y="3529"/>
                    <a:pt x="2174" y="3592"/>
                  </a:cubicBezTo>
                  <a:lnTo>
                    <a:pt x="662" y="5104"/>
                  </a:lnTo>
                  <a:lnTo>
                    <a:pt x="662" y="694"/>
                  </a:lnTo>
                  <a:close/>
                  <a:moveTo>
                    <a:pt x="2458" y="4380"/>
                  </a:moveTo>
                  <a:lnTo>
                    <a:pt x="3718" y="5640"/>
                  </a:lnTo>
                  <a:lnTo>
                    <a:pt x="1198" y="5640"/>
                  </a:lnTo>
                  <a:lnTo>
                    <a:pt x="2458" y="4380"/>
                  </a:lnTo>
                  <a:close/>
                  <a:moveTo>
                    <a:pt x="5293" y="4411"/>
                  </a:moveTo>
                  <a:lnTo>
                    <a:pt x="6554" y="5671"/>
                  </a:lnTo>
                  <a:lnTo>
                    <a:pt x="4695" y="5671"/>
                  </a:lnTo>
                  <a:lnTo>
                    <a:pt x="4695" y="5640"/>
                  </a:lnTo>
                  <a:lnTo>
                    <a:pt x="4411" y="5356"/>
                  </a:lnTo>
                  <a:lnTo>
                    <a:pt x="5293" y="4411"/>
                  </a:lnTo>
                  <a:close/>
                  <a:moveTo>
                    <a:pt x="347" y="1"/>
                  </a:moveTo>
                  <a:cubicBezTo>
                    <a:pt x="158" y="1"/>
                    <a:pt x="0" y="158"/>
                    <a:pt x="0" y="379"/>
                  </a:cubicBezTo>
                  <a:lnTo>
                    <a:pt x="0" y="5986"/>
                  </a:lnTo>
                  <a:cubicBezTo>
                    <a:pt x="0" y="6207"/>
                    <a:pt x="158" y="6365"/>
                    <a:pt x="347" y="6365"/>
                  </a:cubicBezTo>
                  <a:lnTo>
                    <a:pt x="7373" y="6365"/>
                  </a:lnTo>
                  <a:cubicBezTo>
                    <a:pt x="7562" y="6365"/>
                    <a:pt x="7719" y="6207"/>
                    <a:pt x="7719" y="5986"/>
                  </a:cubicBezTo>
                  <a:lnTo>
                    <a:pt x="7719" y="379"/>
                  </a:lnTo>
                  <a:cubicBezTo>
                    <a:pt x="7719" y="158"/>
                    <a:pt x="7562"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0" name="Google Shape;24320;p83"/>
            <p:cNvSpPr/>
            <p:nvPr/>
          </p:nvSpPr>
          <p:spPr>
            <a:xfrm>
              <a:off x="-44791150" y="2439650"/>
              <a:ext cx="52800" cy="53600"/>
            </a:xfrm>
            <a:custGeom>
              <a:avLst/>
              <a:gdLst/>
              <a:ahLst/>
              <a:cxnLst/>
              <a:rect l="l" t="t" r="r" b="b"/>
              <a:pathLst>
                <a:path w="2112" h="2144" extrusionOk="0">
                  <a:moveTo>
                    <a:pt x="1041" y="725"/>
                  </a:moveTo>
                  <a:cubicBezTo>
                    <a:pt x="1261" y="725"/>
                    <a:pt x="1419" y="883"/>
                    <a:pt x="1419" y="1072"/>
                  </a:cubicBezTo>
                  <a:cubicBezTo>
                    <a:pt x="1419" y="1261"/>
                    <a:pt x="1261" y="1418"/>
                    <a:pt x="1041" y="1418"/>
                  </a:cubicBezTo>
                  <a:cubicBezTo>
                    <a:pt x="852" y="1418"/>
                    <a:pt x="694" y="1261"/>
                    <a:pt x="694" y="1072"/>
                  </a:cubicBezTo>
                  <a:cubicBezTo>
                    <a:pt x="694" y="883"/>
                    <a:pt x="852" y="725"/>
                    <a:pt x="1041" y="725"/>
                  </a:cubicBezTo>
                  <a:close/>
                  <a:moveTo>
                    <a:pt x="1041" y="1"/>
                  </a:moveTo>
                  <a:cubicBezTo>
                    <a:pt x="473" y="1"/>
                    <a:pt x="1" y="473"/>
                    <a:pt x="1" y="1072"/>
                  </a:cubicBezTo>
                  <a:cubicBezTo>
                    <a:pt x="32" y="1670"/>
                    <a:pt x="505" y="2143"/>
                    <a:pt x="1041" y="2143"/>
                  </a:cubicBezTo>
                  <a:cubicBezTo>
                    <a:pt x="1639" y="2143"/>
                    <a:pt x="2112" y="1670"/>
                    <a:pt x="2112" y="1072"/>
                  </a:cubicBezTo>
                  <a:cubicBezTo>
                    <a:pt x="2112" y="473"/>
                    <a:pt x="1639"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21" name="Google Shape;24321;p83"/>
          <p:cNvSpPr/>
          <p:nvPr/>
        </p:nvSpPr>
        <p:spPr>
          <a:xfrm>
            <a:off x="2319448" y="2042286"/>
            <a:ext cx="476365" cy="475729"/>
          </a:xfrm>
          <a:custGeom>
            <a:avLst/>
            <a:gdLst/>
            <a:ahLst/>
            <a:cxnLst/>
            <a:rect l="l" t="t" r="r" b="b"/>
            <a:pathLst>
              <a:path w="11973" h="11957" extrusionOk="0">
                <a:moveTo>
                  <a:pt x="5986" y="748"/>
                </a:moveTo>
                <a:lnTo>
                  <a:pt x="8003" y="1756"/>
                </a:lnTo>
                <a:lnTo>
                  <a:pt x="5986" y="2796"/>
                </a:lnTo>
                <a:lnTo>
                  <a:pt x="4002" y="1756"/>
                </a:lnTo>
                <a:lnTo>
                  <a:pt x="5986" y="748"/>
                </a:lnTo>
                <a:close/>
                <a:moveTo>
                  <a:pt x="3561" y="2324"/>
                </a:moveTo>
                <a:lnTo>
                  <a:pt x="5671" y="3395"/>
                </a:lnTo>
                <a:lnTo>
                  <a:pt x="5671" y="6136"/>
                </a:lnTo>
                <a:lnTo>
                  <a:pt x="3561" y="5064"/>
                </a:lnTo>
                <a:lnTo>
                  <a:pt x="3561" y="2324"/>
                </a:lnTo>
                <a:close/>
                <a:moveTo>
                  <a:pt x="8475" y="2324"/>
                </a:moveTo>
                <a:lnTo>
                  <a:pt x="8475" y="5064"/>
                </a:lnTo>
                <a:lnTo>
                  <a:pt x="6364" y="6136"/>
                </a:lnTo>
                <a:lnTo>
                  <a:pt x="6364" y="3395"/>
                </a:lnTo>
                <a:lnTo>
                  <a:pt x="8475" y="2324"/>
                </a:lnTo>
                <a:close/>
                <a:moveTo>
                  <a:pt x="3214" y="5663"/>
                </a:moveTo>
                <a:lnTo>
                  <a:pt x="5230" y="6703"/>
                </a:lnTo>
                <a:lnTo>
                  <a:pt x="3214" y="7711"/>
                </a:lnTo>
                <a:lnTo>
                  <a:pt x="1166" y="6703"/>
                </a:lnTo>
                <a:lnTo>
                  <a:pt x="3214" y="5663"/>
                </a:lnTo>
                <a:close/>
                <a:moveTo>
                  <a:pt x="8822" y="5663"/>
                </a:moveTo>
                <a:lnTo>
                  <a:pt x="10870" y="6703"/>
                </a:lnTo>
                <a:lnTo>
                  <a:pt x="8822" y="7711"/>
                </a:lnTo>
                <a:lnTo>
                  <a:pt x="6837" y="6703"/>
                </a:lnTo>
                <a:lnTo>
                  <a:pt x="8822" y="5663"/>
                </a:lnTo>
                <a:close/>
                <a:moveTo>
                  <a:pt x="5671" y="7238"/>
                </a:moveTo>
                <a:lnTo>
                  <a:pt x="5671" y="9948"/>
                </a:lnTo>
                <a:lnTo>
                  <a:pt x="3561" y="11019"/>
                </a:lnTo>
                <a:lnTo>
                  <a:pt x="3561" y="8309"/>
                </a:lnTo>
                <a:lnTo>
                  <a:pt x="5671" y="7238"/>
                </a:lnTo>
                <a:close/>
                <a:moveTo>
                  <a:pt x="11311" y="7238"/>
                </a:moveTo>
                <a:lnTo>
                  <a:pt x="11311" y="10011"/>
                </a:lnTo>
                <a:lnTo>
                  <a:pt x="9200" y="11050"/>
                </a:lnTo>
                <a:lnTo>
                  <a:pt x="9200" y="8309"/>
                </a:lnTo>
                <a:lnTo>
                  <a:pt x="11311" y="7238"/>
                </a:lnTo>
                <a:close/>
                <a:moveTo>
                  <a:pt x="725" y="7270"/>
                </a:moveTo>
                <a:lnTo>
                  <a:pt x="2836" y="8341"/>
                </a:lnTo>
                <a:lnTo>
                  <a:pt x="2836" y="11082"/>
                </a:lnTo>
                <a:lnTo>
                  <a:pt x="725" y="10042"/>
                </a:lnTo>
                <a:lnTo>
                  <a:pt x="725" y="7270"/>
                </a:lnTo>
                <a:close/>
                <a:moveTo>
                  <a:pt x="6364" y="7270"/>
                </a:moveTo>
                <a:lnTo>
                  <a:pt x="8475" y="8341"/>
                </a:lnTo>
                <a:lnTo>
                  <a:pt x="8475" y="11082"/>
                </a:lnTo>
                <a:lnTo>
                  <a:pt x="6364" y="10042"/>
                </a:lnTo>
                <a:lnTo>
                  <a:pt x="6364" y="7270"/>
                </a:lnTo>
                <a:close/>
                <a:moveTo>
                  <a:pt x="5998" y="0"/>
                </a:moveTo>
                <a:cubicBezTo>
                  <a:pt x="5947" y="0"/>
                  <a:pt x="5892" y="8"/>
                  <a:pt x="5829" y="24"/>
                </a:cubicBezTo>
                <a:lnTo>
                  <a:pt x="3056" y="1441"/>
                </a:lnTo>
                <a:cubicBezTo>
                  <a:pt x="2930" y="1536"/>
                  <a:pt x="2836" y="1662"/>
                  <a:pt x="2836" y="1756"/>
                </a:cubicBezTo>
                <a:lnTo>
                  <a:pt x="2836" y="5064"/>
                </a:lnTo>
                <a:lnTo>
                  <a:pt x="221" y="6388"/>
                </a:lnTo>
                <a:cubicBezTo>
                  <a:pt x="95" y="6451"/>
                  <a:pt x="0" y="6577"/>
                  <a:pt x="0" y="6703"/>
                </a:cubicBezTo>
                <a:lnTo>
                  <a:pt x="0" y="10200"/>
                </a:lnTo>
                <a:cubicBezTo>
                  <a:pt x="0" y="10326"/>
                  <a:pt x="95" y="10420"/>
                  <a:pt x="221" y="10515"/>
                </a:cubicBezTo>
                <a:lnTo>
                  <a:pt x="3056" y="11933"/>
                </a:lnTo>
                <a:cubicBezTo>
                  <a:pt x="3088" y="11948"/>
                  <a:pt x="3135" y="11956"/>
                  <a:pt x="3190" y="11956"/>
                </a:cubicBezTo>
                <a:cubicBezTo>
                  <a:pt x="3245" y="11956"/>
                  <a:pt x="3308" y="11948"/>
                  <a:pt x="3371" y="11933"/>
                </a:cubicBezTo>
                <a:lnTo>
                  <a:pt x="5986" y="10578"/>
                </a:lnTo>
                <a:lnTo>
                  <a:pt x="8633" y="11933"/>
                </a:lnTo>
                <a:cubicBezTo>
                  <a:pt x="8680" y="11948"/>
                  <a:pt x="8727" y="11956"/>
                  <a:pt x="8779" y="11956"/>
                </a:cubicBezTo>
                <a:cubicBezTo>
                  <a:pt x="8830" y="11956"/>
                  <a:pt x="8885" y="11948"/>
                  <a:pt x="8948" y="11933"/>
                </a:cubicBezTo>
                <a:lnTo>
                  <a:pt x="11783" y="10515"/>
                </a:lnTo>
                <a:cubicBezTo>
                  <a:pt x="11909" y="10420"/>
                  <a:pt x="11972" y="10326"/>
                  <a:pt x="11972" y="10200"/>
                </a:cubicBezTo>
                <a:lnTo>
                  <a:pt x="11972" y="6703"/>
                </a:lnTo>
                <a:cubicBezTo>
                  <a:pt x="11972" y="6577"/>
                  <a:pt x="11941" y="6451"/>
                  <a:pt x="11783" y="6388"/>
                </a:cubicBezTo>
                <a:lnTo>
                  <a:pt x="9137" y="5064"/>
                </a:lnTo>
                <a:lnTo>
                  <a:pt x="9137" y="1756"/>
                </a:lnTo>
                <a:cubicBezTo>
                  <a:pt x="9137" y="1662"/>
                  <a:pt x="9074" y="1536"/>
                  <a:pt x="8948" y="1441"/>
                </a:cubicBezTo>
                <a:lnTo>
                  <a:pt x="6144" y="24"/>
                </a:lnTo>
                <a:cubicBezTo>
                  <a:pt x="6097" y="8"/>
                  <a:pt x="6049" y="0"/>
                  <a:pt x="59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22" name="Google Shape;24322;p83"/>
          <p:cNvGrpSpPr/>
          <p:nvPr/>
        </p:nvGrpSpPr>
        <p:grpSpPr>
          <a:xfrm>
            <a:off x="2314421" y="2649782"/>
            <a:ext cx="478872" cy="476565"/>
            <a:chOff x="-49786250" y="2316650"/>
            <a:chExt cx="300900" cy="299450"/>
          </a:xfrm>
        </p:grpSpPr>
        <p:sp>
          <p:nvSpPr>
            <p:cNvPr id="24323" name="Google Shape;24323;p83"/>
            <p:cNvSpPr/>
            <p:nvPr/>
          </p:nvSpPr>
          <p:spPr>
            <a:xfrm>
              <a:off x="-49746875" y="2316650"/>
              <a:ext cx="217400" cy="299450"/>
            </a:xfrm>
            <a:custGeom>
              <a:avLst/>
              <a:gdLst/>
              <a:ahLst/>
              <a:cxnLst/>
              <a:rect l="l" t="t" r="r" b="b"/>
              <a:pathLst>
                <a:path w="8696" h="11978" extrusionOk="0">
                  <a:moveTo>
                    <a:pt x="4411" y="3944"/>
                  </a:moveTo>
                  <a:lnTo>
                    <a:pt x="5010" y="5110"/>
                  </a:lnTo>
                  <a:cubicBezTo>
                    <a:pt x="4837" y="5188"/>
                    <a:pt x="4640" y="5228"/>
                    <a:pt x="4439" y="5228"/>
                  </a:cubicBezTo>
                  <a:cubicBezTo>
                    <a:pt x="4238" y="5228"/>
                    <a:pt x="4033" y="5188"/>
                    <a:pt x="3844" y="5110"/>
                  </a:cubicBezTo>
                  <a:lnTo>
                    <a:pt x="4411" y="3944"/>
                  </a:lnTo>
                  <a:close/>
                  <a:moveTo>
                    <a:pt x="5136" y="5834"/>
                  </a:moveTo>
                  <a:lnTo>
                    <a:pt x="5136" y="8418"/>
                  </a:lnTo>
                  <a:lnTo>
                    <a:pt x="3718" y="8418"/>
                  </a:lnTo>
                  <a:lnTo>
                    <a:pt x="3718" y="5834"/>
                  </a:lnTo>
                  <a:cubicBezTo>
                    <a:pt x="3939" y="5897"/>
                    <a:pt x="4191" y="5960"/>
                    <a:pt x="4411" y="5960"/>
                  </a:cubicBezTo>
                  <a:cubicBezTo>
                    <a:pt x="4663" y="5960"/>
                    <a:pt x="4884" y="5897"/>
                    <a:pt x="5136" y="5834"/>
                  </a:cubicBezTo>
                  <a:close/>
                  <a:moveTo>
                    <a:pt x="4390" y="657"/>
                  </a:moveTo>
                  <a:cubicBezTo>
                    <a:pt x="5196" y="657"/>
                    <a:pt x="5982" y="942"/>
                    <a:pt x="6617" y="1455"/>
                  </a:cubicBezTo>
                  <a:cubicBezTo>
                    <a:pt x="7467" y="2117"/>
                    <a:pt x="7940" y="3156"/>
                    <a:pt x="7940" y="4196"/>
                  </a:cubicBezTo>
                  <a:cubicBezTo>
                    <a:pt x="7940" y="5078"/>
                    <a:pt x="7625" y="5897"/>
                    <a:pt x="7058" y="6527"/>
                  </a:cubicBezTo>
                  <a:cubicBezTo>
                    <a:pt x="6585" y="7095"/>
                    <a:pt x="6270" y="7756"/>
                    <a:pt x="6207" y="8418"/>
                  </a:cubicBezTo>
                  <a:lnTo>
                    <a:pt x="5829" y="8418"/>
                  </a:lnTo>
                  <a:lnTo>
                    <a:pt x="5829" y="5267"/>
                  </a:lnTo>
                  <a:cubicBezTo>
                    <a:pt x="5829" y="5236"/>
                    <a:pt x="5829" y="5141"/>
                    <a:pt x="5798" y="5110"/>
                  </a:cubicBezTo>
                  <a:lnTo>
                    <a:pt x="4726" y="2999"/>
                  </a:lnTo>
                  <a:cubicBezTo>
                    <a:pt x="4663" y="2873"/>
                    <a:pt x="4537" y="2778"/>
                    <a:pt x="4411" y="2778"/>
                  </a:cubicBezTo>
                  <a:cubicBezTo>
                    <a:pt x="4317" y="2778"/>
                    <a:pt x="4191" y="2873"/>
                    <a:pt x="4096" y="2999"/>
                  </a:cubicBezTo>
                  <a:lnTo>
                    <a:pt x="3057" y="5110"/>
                  </a:lnTo>
                  <a:cubicBezTo>
                    <a:pt x="2994" y="5141"/>
                    <a:pt x="2994" y="5236"/>
                    <a:pt x="2994" y="5267"/>
                  </a:cubicBezTo>
                  <a:lnTo>
                    <a:pt x="2994" y="8418"/>
                  </a:lnTo>
                  <a:lnTo>
                    <a:pt x="2647" y="8418"/>
                  </a:lnTo>
                  <a:cubicBezTo>
                    <a:pt x="2584" y="7756"/>
                    <a:pt x="2301" y="7095"/>
                    <a:pt x="1796" y="6527"/>
                  </a:cubicBezTo>
                  <a:cubicBezTo>
                    <a:pt x="1040" y="5708"/>
                    <a:pt x="757" y="4574"/>
                    <a:pt x="1009" y="3408"/>
                  </a:cubicBezTo>
                  <a:cubicBezTo>
                    <a:pt x="1261" y="2085"/>
                    <a:pt x="2332" y="1014"/>
                    <a:pt x="3687" y="731"/>
                  </a:cubicBezTo>
                  <a:cubicBezTo>
                    <a:pt x="3921" y="681"/>
                    <a:pt x="4156" y="657"/>
                    <a:pt x="4390" y="657"/>
                  </a:cubicBezTo>
                  <a:close/>
                  <a:moveTo>
                    <a:pt x="6207" y="9142"/>
                  </a:moveTo>
                  <a:lnTo>
                    <a:pt x="6207" y="9489"/>
                  </a:lnTo>
                  <a:cubicBezTo>
                    <a:pt x="6207" y="9678"/>
                    <a:pt x="6050" y="9835"/>
                    <a:pt x="5829" y="9835"/>
                  </a:cubicBezTo>
                  <a:lnTo>
                    <a:pt x="3057" y="9835"/>
                  </a:lnTo>
                  <a:cubicBezTo>
                    <a:pt x="2836" y="9835"/>
                    <a:pt x="2679" y="9678"/>
                    <a:pt x="2679" y="9489"/>
                  </a:cubicBezTo>
                  <a:lnTo>
                    <a:pt x="2679" y="9142"/>
                  </a:lnTo>
                  <a:close/>
                  <a:moveTo>
                    <a:pt x="5483" y="10529"/>
                  </a:moveTo>
                  <a:lnTo>
                    <a:pt x="5483" y="10907"/>
                  </a:lnTo>
                  <a:cubicBezTo>
                    <a:pt x="5483" y="11096"/>
                    <a:pt x="5325" y="11253"/>
                    <a:pt x="5136" y="11253"/>
                  </a:cubicBezTo>
                  <a:lnTo>
                    <a:pt x="3718" y="11253"/>
                  </a:lnTo>
                  <a:cubicBezTo>
                    <a:pt x="3529" y="11253"/>
                    <a:pt x="3372" y="11096"/>
                    <a:pt x="3372" y="10907"/>
                  </a:cubicBezTo>
                  <a:lnTo>
                    <a:pt x="3372" y="10529"/>
                  </a:lnTo>
                  <a:close/>
                  <a:moveTo>
                    <a:pt x="4318" y="0"/>
                  </a:moveTo>
                  <a:cubicBezTo>
                    <a:pt x="4056" y="0"/>
                    <a:pt x="3792" y="23"/>
                    <a:pt x="3529" y="69"/>
                  </a:cubicBezTo>
                  <a:cubicBezTo>
                    <a:pt x="1954" y="384"/>
                    <a:pt x="631" y="1707"/>
                    <a:pt x="284" y="3314"/>
                  </a:cubicBezTo>
                  <a:cubicBezTo>
                    <a:pt x="1" y="4637"/>
                    <a:pt x="379" y="6023"/>
                    <a:pt x="1261" y="7000"/>
                  </a:cubicBezTo>
                  <a:cubicBezTo>
                    <a:pt x="1702" y="7536"/>
                    <a:pt x="1986" y="8166"/>
                    <a:pt x="1986" y="8796"/>
                  </a:cubicBezTo>
                  <a:lnTo>
                    <a:pt x="1986" y="9489"/>
                  </a:lnTo>
                  <a:cubicBezTo>
                    <a:pt x="1986" y="9961"/>
                    <a:pt x="2269" y="10371"/>
                    <a:pt x="2679" y="10466"/>
                  </a:cubicBezTo>
                  <a:lnTo>
                    <a:pt x="2679" y="10907"/>
                  </a:lnTo>
                  <a:cubicBezTo>
                    <a:pt x="2679" y="11505"/>
                    <a:pt x="3151" y="11978"/>
                    <a:pt x="3750" y="11978"/>
                  </a:cubicBezTo>
                  <a:lnTo>
                    <a:pt x="5168" y="11978"/>
                  </a:lnTo>
                  <a:cubicBezTo>
                    <a:pt x="5766" y="11978"/>
                    <a:pt x="6239" y="11505"/>
                    <a:pt x="6239" y="10907"/>
                  </a:cubicBezTo>
                  <a:lnTo>
                    <a:pt x="6239" y="10466"/>
                  </a:lnTo>
                  <a:cubicBezTo>
                    <a:pt x="6617" y="10308"/>
                    <a:pt x="6963" y="9930"/>
                    <a:pt x="6963" y="9489"/>
                  </a:cubicBezTo>
                  <a:lnTo>
                    <a:pt x="6963" y="8796"/>
                  </a:lnTo>
                  <a:cubicBezTo>
                    <a:pt x="6963" y="8166"/>
                    <a:pt x="7184" y="7536"/>
                    <a:pt x="7656" y="6969"/>
                  </a:cubicBezTo>
                  <a:cubicBezTo>
                    <a:pt x="8318" y="6212"/>
                    <a:pt x="8696" y="5236"/>
                    <a:pt x="8696" y="4228"/>
                  </a:cubicBezTo>
                  <a:cubicBezTo>
                    <a:pt x="8633" y="2967"/>
                    <a:pt x="8097" y="1739"/>
                    <a:pt x="7058" y="951"/>
                  </a:cubicBezTo>
                  <a:cubicBezTo>
                    <a:pt x="6285" y="328"/>
                    <a:pt x="5314" y="0"/>
                    <a:pt x="43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4" name="Google Shape;24324;p83"/>
            <p:cNvSpPr/>
            <p:nvPr/>
          </p:nvSpPr>
          <p:spPr>
            <a:xfrm>
              <a:off x="-49786250" y="2422325"/>
              <a:ext cx="36250" cy="17350"/>
            </a:xfrm>
            <a:custGeom>
              <a:avLst/>
              <a:gdLst/>
              <a:ahLst/>
              <a:cxnLst/>
              <a:rect l="l" t="t" r="r" b="b"/>
              <a:pathLst>
                <a:path w="1450" h="694" extrusionOk="0">
                  <a:moveTo>
                    <a:pt x="379" y="1"/>
                  </a:moveTo>
                  <a:cubicBezTo>
                    <a:pt x="158" y="1"/>
                    <a:pt x="0" y="158"/>
                    <a:pt x="0" y="347"/>
                  </a:cubicBezTo>
                  <a:cubicBezTo>
                    <a:pt x="0" y="536"/>
                    <a:pt x="158" y="694"/>
                    <a:pt x="379" y="694"/>
                  </a:cubicBezTo>
                  <a:lnTo>
                    <a:pt x="1072" y="694"/>
                  </a:lnTo>
                  <a:cubicBezTo>
                    <a:pt x="1261" y="694"/>
                    <a:pt x="1418" y="536"/>
                    <a:pt x="1418" y="347"/>
                  </a:cubicBezTo>
                  <a:cubicBezTo>
                    <a:pt x="1450" y="127"/>
                    <a:pt x="1261"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5" name="Google Shape;24325;p83"/>
            <p:cNvSpPr/>
            <p:nvPr/>
          </p:nvSpPr>
          <p:spPr>
            <a:xfrm>
              <a:off x="-49783900" y="2362475"/>
              <a:ext cx="31550" cy="30150"/>
            </a:xfrm>
            <a:custGeom>
              <a:avLst/>
              <a:gdLst/>
              <a:ahLst/>
              <a:cxnLst/>
              <a:rect l="l" t="t" r="r" b="b"/>
              <a:pathLst>
                <a:path w="1262" h="1206" extrusionOk="0">
                  <a:moveTo>
                    <a:pt x="391" y="0"/>
                  </a:moveTo>
                  <a:cubicBezTo>
                    <a:pt x="300" y="0"/>
                    <a:pt x="206" y="32"/>
                    <a:pt x="127" y="95"/>
                  </a:cubicBezTo>
                  <a:cubicBezTo>
                    <a:pt x="1" y="221"/>
                    <a:pt x="1" y="441"/>
                    <a:pt x="127" y="599"/>
                  </a:cubicBezTo>
                  <a:lnTo>
                    <a:pt x="631" y="1134"/>
                  </a:lnTo>
                  <a:cubicBezTo>
                    <a:pt x="694" y="1182"/>
                    <a:pt x="781" y="1205"/>
                    <a:pt x="871" y="1205"/>
                  </a:cubicBezTo>
                  <a:cubicBezTo>
                    <a:pt x="962" y="1205"/>
                    <a:pt x="1056" y="1182"/>
                    <a:pt x="1135" y="1134"/>
                  </a:cubicBezTo>
                  <a:cubicBezTo>
                    <a:pt x="1261" y="1008"/>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6" name="Google Shape;24326;p83"/>
            <p:cNvSpPr/>
            <p:nvPr/>
          </p:nvSpPr>
          <p:spPr>
            <a:xfrm>
              <a:off x="-49783900" y="2468800"/>
              <a:ext cx="31550" cy="30150"/>
            </a:xfrm>
            <a:custGeom>
              <a:avLst/>
              <a:gdLst/>
              <a:ahLst/>
              <a:cxnLst/>
              <a:rect l="l" t="t" r="r" b="b"/>
              <a:pathLst>
                <a:path w="1262" h="1206" extrusionOk="0">
                  <a:moveTo>
                    <a:pt x="871" y="0"/>
                  </a:moveTo>
                  <a:cubicBezTo>
                    <a:pt x="781" y="0"/>
                    <a:pt x="694" y="32"/>
                    <a:pt x="631" y="95"/>
                  </a:cubicBezTo>
                  <a:lnTo>
                    <a:pt x="127" y="599"/>
                  </a:lnTo>
                  <a:cubicBezTo>
                    <a:pt x="1" y="725"/>
                    <a:pt x="1" y="977"/>
                    <a:pt x="127" y="1135"/>
                  </a:cubicBezTo>
                  <a:cubicBezTo>
                    <a:pt x="174" y="1182"/>
                    <a:pt x="261" y="1205"/>
                    <a:pt x="355" y="1205"/>
                  </a:cubicBezTo>
                  <a:cubicBezTo>
                    <a:pt x="450" y="1205"/>
                    <a:pt x="552" y="1182"/>
                    <a:pt x="631" y="1135"/>
                  </a:cubicBezTo>
                  <a:lnTo>
                    <a:pt x="1135" y="599"/>
                  </a:lnTo>
                  <a:cubicBezTo>
                    <a:pt x="1261" y="504"/>
                    <a:pt x="1261" y="252"/>
                    <a:pt x="1135" y="95"/>
                  </a:cubicBezTo>
                  <a:cubicBezTo>
                    <a:pt x="1056" y="32"/>
                    <a:pt x="962" y="0"/>
                    <a:pt x="8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7" name="Google Shape;24327;p83"/>
            <p:cNvSpPr/>
            <p:nvPr/>
          </p:nvSpPr>
          <p:spPr>
            <a:xfrm>
              <a:off x="-49520825" y="2421550"/>
              <a:ext cx="35475" cy="18125"/>
            </a:xfrm>
            <a:custGeom>
              <a:avLst/>
              <a:gdLst/>
              <a:ahLst/>
              <a:cxnLst/>
              <a:rect l="l" t="t" r="r" b="b"/>
              <a:pathLst>
                <a:path w="1419" h="725" extrusionOk="0">
                  <a:moveTo>
                    <a:pt x="347" y="0"/>
                  </a:moveTo>
                  <a:cubicBezTo>
                    <a:pt x="158" y="0"/>
                    <a:pt x="1" y="158"/>
                    <a:pt x="1" y="378"/>
                  </a:cubicBezTo>
                  <a:cubicBezTo>
                    <a:pt x="1" y="567"/>
                    <a:pt x="158" y="725"/>
                    <a:pt x="347" y="725"/>
                  </a:cubicBezTo>
                  <a:lnTo>
                    <a:pt x="1072" y="725"/>
                  </a:lnTo>
                  <a:cubicBezTo>
                    <a:pt x="1261" y="725"/>
                    <a:pt x="1418" y="567"/>
                    <a:pt x="1418" y="378"/>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8" name="Google Shape;24328;p83"/>
            <p:cNvSpPr/>
            <p:nvPr/>
          </p:nvSpPr>
          <p:spPr>
            <a:xfrm>
              <a:off x="-49519250" y="2362475"/>
              <a:ext cx="31525" cy="31325"/>
            </a:xfrm>
            <a:custGeom>
              <a:avLst/>
              <a:gdLst/>
              <a:ahLst/>
              <a:cxnLst/>
              <a:rect l="l" t="t" r="r" b="b"/>
              <a:pathLst>
                <a:path w="1261" h="1253" extrusionOk="0">
                  <a:moveTo>
                    <a:pt x="906" y="0"/>
                  </a:moveTo>
                  <a:cubicBezTo>
                    <a:pt x="812" y="0"/>
                    <a:pt x="709" y="32"/>
                    <a:pt x="631" y="95"/>
                  </a:cubicBezTo>
                  <a:lnTo>
                    <a:pt x="127" y="599"/>
                  </a:lnTo>
                  <a:cubicBezTo>
                    <a:pt x="1" y="725"/>
                    <a:pt x="1" y="945"/>
                    <a:pt x="127" y="1134"/>
                  </a:cubicBezTo>
                  <a:cubicBezTo>
                    <a:pt x="190" y="1213"/>
                    <a:pt x="276" y="1253"/>
                    <a:pt x="367" y="1253"/>
                  </a:cubicBezTo>
                  <a:cubicBezTo>
                    <a:pt x="457" y="1253"/>
                    <a:pt x="552" y="1213"/>
                    <a:pt x="631" y="1134"/>
                  </a:cubicBezTo>
                  <a:lnTo>
                    <a:pt x="1135" y="599"/>
                  </a:lnTo>
                  <a:cubicBezTo>
                    <a:pt x="1261" y="473"/>
                    <a:pt x="1261" y="252"/>
                    <a:pt x="1135" y="95"/>
                  </a:cubicBezTo>
                  <a:cubicBezTo>
                    <a:pt x="1088" y="32"/>
                    <a:pt x="1001" y="0"/>
                    <a:pt x="9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29" name="Google Shape;24329;p83"/>
            <p:cNvSpPr/>
            <p:nvPr/>
          </p:nvSpPr>
          <p:spPr>
            <a:xfrm>
              <a:off x="-49519250" y="2468800"/>
              <a:ext cx="31525" cy="30150"/>
            </a:xfrm>
            <a:custGeom>
              <a:avLst/>
              <a:gdLst/>
              <a:ahLst/>
              <a:cxnLst/>
              <a:rect l="l" t="t" r="r" b="b"/>
              <a:pathLst>
                <a:path w="1261" h="1206" extrusionOk="0">
                  <a:moveTo>
                    <a:pt x="391" y="0"/>
                  </a:moveTo>
                  <a:cubicBezTo>
                    <a:pt x="300" y="0"/>
                    <a:pt x="205" y="32"/>
                    <a:pt x="127" y="95"/>
                  </a:cubicBezTo>
                  <a:cubicBezTo>
                    <a:pt x="1" y="221"/>
                    <a:pt x="1" y="441"/>
                    <a:pt x="127" y="599"/>
                  </a:cubicBezTo>
                  <a:lnTo>
                    <a:pt x="631" y="1135"/>
                  </a:lnTo>
                  <a:cubicBezTo>
                    <a:pt x="694" y="1182"/>
                    <a:pt x="780" y="1205"/>
                    <a:pt x="871" y="1205"/>
                  </a:cubicBezTo>
                  <a:cubicBezTo>
                    <a:pt x="962" y="1205"/>
                    <a:pt x="1056" y="1182"/>
                    <a:pt x="1135" y="1135"/>
                  </a:cubicBezTo>
                  <a:cubicBezTo>
                    <a:pt x="1261" y="1009"/>
                    <a:pt x="1261" y="756"/>
                    <a:pt x="1135" y="599"/>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30" name="Google Shape;24330;p83"/>
          <p:cNvSpPr/>
          <p:nvPr/>
        </p:nvSpPr>
        <p:spPr>
          <a:xfrm>
            <a:off x="2308806" y="3245123"/>
            <a:ext cx="497652" cy="478872"/>
          </a:xfrm>
          <a:custGeom>
            <a:avLst/>
            <a:gdLst/>
            <a:ahLst/>
            <a:cxnLst/>
            <a:rect l="l" t="t" r="r" b="b"/>
            <a:pathLst>
              <a:path w="12508" h="12036" extrusionOk="0">
                <a:moveTo>
                  <a:pt x="4600" y="725"/>
                </a:moveTo>
                <a:cubicBezTo>
                  <a:pt x="7026" y="725"/>
                  <a:pt x="8475" y="1387"/>
                  <a:pt x="8475" y="1796"/>
                </a:cubicBezTo>
                <a:cubicBezTo>
                  <a:pt x="8475" y="2143"/>
                  <a:pt x="7058" y="2836"/>
                  <a:pt x="4600" y="2836"/>
                </a:cubicBezTo>
                <a:cubicBezTo>
                  <a:pt x="2111" y="2836"/>
                  <a:pt x="725" y="2143"/>
                  <a:pt x="725" y="1796"/>
                </a:cubicBezTo>
                <a:cubicBezTo>
                  <a:pt x="725" y="1387"/>
                  <a:pt x="2143" y="725"/>
                  <a:pt x="4600" y="725"/>
                </a:cubicBezTo>
                <a:close/>
                <a:moveTo>
                  <a:pt x="694" y="2805"/>
                </a:moveTo>
                <a:cubicBezTo>
                  <a:pt x="1670" y="3403"/>
                  <a:pt x="3371" y="3592"/>
                  <a:pt x="4537" y="3592"/>
                </a:cubicBezTo>
                <a:cubicBezTo>
                  <a:pt x="4915" y="3592"/>
                  <a:pt x="5262" y="3592"/>
                  <a:pt x="5608" y="3561"/>
                </a:cubicBezTo>
                <a:lnTo>
                  <a:pt x="5608" y="4002"/>
                </a:lnTo>
                <a:cubicBezTo>
                  <a:pt x="5608" y="4191"/>
                  <a:pt x="5451" y="4348"/>
                  <a:pt x="5262" y="4348"/>
                </a:cubicBezTo>
                <a:cubicBezTo>
                  <a:pt x="4663" y="4348"/>
                  <a:pt x="4191" y="4821"/>
                  <a:pt x="4191" y="5420"/>
                </a:cubicBezTo>
                <a:lnTo>
                  <a:pt x="4191" y="6113"/>
                </a:lnTo>
                <a:cubicBezTo>
                  <a:pt x="4191" y="6302"/>
                  <a:pt x="4033" y="6459"/>
                  <a:pt x="3844" y="6459"/>
                </a:cubicBezTo>
                <a:cubicBezTo>
                  <a:pt x="3655" y="6459"/>
                  <a:pt x="3497" y="6302"/>
                  <a:pt x="3497" y="6113"/>
                </a:cubicBezTo>
                <a:lnTo>
                  <a:pt x="3497" y="5325"/>
                </a:lnTo>
                <a:cubicBezTo>
                  <a:pt x="3529" y="4726"/>
                  <a:pt x="3056" y="4254"/>
                  <a:pt x="2458" y="4254"/>
                </a:cubicBezTo>
                <a:cubicBezTo>
                  <a:pt x="1859" y="4254"/>
                  <a:pt x="1387" y="4726"/>
                  <a:pt x="1387" y="5325"/>
                </a:cubicBezTo>
                <a:lnTo>
                  <a:pt x="1387" y="6743"/>
                </a:lnTo>
                <a:cubicBezTo>
                  <a:pt x="1387" y="6932"/>
                  <a:pt x="1229" y="7089"/>
                  <a:pt x="1040" y="7089"/>
                </a:cubicBezTo>
                <a:cubicBezTo>
                  <a:pt x="851" y="7089"/>
                  <a:pt x="694" y="6932"/>
                  <a:pt x="694" y="6743"/>
                </a:cubicBezTo>
                <a:lnTo>
                  <a:pt x="694" y="2805"/>
                </a:lnTo>
                <a:close/>
                <a:moveTo>
                  <a:pt x="8475" y="2742"/>
                </a:moveTo>
                <a:lnTo>
                  <a:pt x="8475" y="8192"/>
                </a:lnTo>
                <a:cubicBezTo>
                  <a:pt x="7719" y="8034"/>
                  <a:pt x="7026" y="7625"/>
                  <a:pt x="6553" y="6995"/>
                </a:cubicBezTo>
                <a:lnTo>
                  <a:pt x="5104" y="5010"/>
                </a:lnTo>
                <a:cubicBezTo>
                  <a:pt x="5104" y="5010"/>
                  <a:pt x="5167" y="4978"/>
                  <a:pt x="5293" y="4978"/>
                </a:cubicBezTo>
                <a:cubicBezTo>
                  <a:pt x="5892" y="4978"/>
                  <a:pt x="6364" y="4506"/>
                  <a:pt x="6364" y="3907"/>
                </a:cubicBezTo>
                <a:lnTo>
                  <a:pt x="6364" y="3403"/>
                </a:lnTo>
                <a:cubicBezTo>
                  <a:pt x="7215" y="3277"/>
                  <a:pt x="7971" y="3057"/>
                  <a:pt x="8475" y="2742"/>
                </a:cubicBezTo>
                <a:close/>
                <a:moveTo>
                  <a:pt x="9200" y="3844"/>
                </a:moveTo>
                <a:cubicBezTo>
                  <a:pt x="9925" y="4159"/>
                  <a:pt x="10555" y="4695"/>
                  <a:pt x="10996" y="5325"/>
                </a:cubicBezTo>
                <a:cubicBezTo>
                  <a:pt x="11689" y="6302"/>
                  <a:pt x="11153" y="7782"/>
                  <a:pt x="10019" y="8160"/>
                </a:cubicBezTo>
                <a:cubicBezTo>
                  <a:pt x="9735" y="8223"/>
                  <a:pt x="9452" y="8318"/>
                  <a:pt x="9200" y="8318"/>
                </a:cubicBezTo>
                <a:lnTo>
                  <a:pt x="9200" y="3844"/>
                </a:lnTo>
                <a:close/>
                <a:moveTo>
                  <a:pt x="2489" y="4978"/>
                </a:moveTo>
                <a:cubicBezTo>
                  <a:pt x="2678" y="4978"/>
                  <a:pt x="2836" y="5136"/>
                  <a:pt x="2836" y="5325"/>
                </a:cubicBezTo>
                <a:lnTo>
                  <a:pt x="2836" y="6050"/>
                </a:lnTo>
                <a:cubicBezTo>
                  <a:pt x="2836" y="6617"/>
                  <a:pt x="3308" y="7089"/>
                  <a:pt x="3907" y="7089"/>
                </a:cubicBezTo>
                <a:cubicBezTo>
                  <a:pt x="4474" y="7089"/>
                  <a:pt x="4947" y="6680"/>
                  <a:pt x="4978" y="6081"/>
                </a:cubicBezTo>
                <a:lnTo>
                  <a:pt x="5986" y="7467"/>
                </a:lnTo>
                <a:cubicBezTo>
                  <a:pt x="6459" y="8097"/>
                  <a:pt x="7152" y="8570"/>
                  <a:pt x="7877" y="8822"/>
                </a:cubicBezTo>
                <a:cubicBezTo>
                  <a:pt x="8097" y="8917"/>
                  <a:pt x="8286" y="8948"/>
                  <a:pt x="8507" y="8980"/>
                </a:cubicBezTo>
                <a:lnTo>
                  <a:pt x="8507" y="10303"/>
                </a:lnTo>
                <a:cubicBezTo>
                  <a:pt x="8475" y="10618"/>
                  <a:pt x="7058" y="11311"/>
                  <a:pt x="4600" y="11311"/>
                </a:cubicBezTo>
                <a:cubicBezTo>
                  <a:pt x="2111" y="11311"/>
                  <a:pt x="725" y="10586"/>
                  <a:pt x="725" y="10240"/>
                </a:cubicBezTo>
                <a:lnTo>
                  <a:pt x="725" y="7688"/>
                </a:lnTo>
                <a:cubicBezTo>
                  <a:pt x="851" y="7719"/>
                  <a:pt x="977" y="7782"/>
                  <a:pt x="1072" y="7782"/>
                </a:cubicBezTo>
                <a:cubicBezTo>
                  <a:pt x="1670" y="7782"/>
                  <a:pt x="2143" y="7310"/>
                  <a:pt x="2143" y="6711"/>
                </a:cubicBezTo>
                <a:lnTo>
                  <a:pt x="2143" y="5325"/>
                </a:lnTo>
                <a:cubicBezTo>
                  <a:pt x="2143" y="5136"/>
                  <a:pt x="2300" y="4978"/>
                  <a:pt x="2489" y="4978"/>
                </a:cubicBezTo>
                <a:close/>
                <a:moveTo>
                  <a:pt x="4537" y="1"/>
                </a:moveTo>
                <a:cubicBezTo>
                  <a:pt x="3371" y="1"/>
                  <a:pt x="2300" y="158"/>
                  <a:pt x="1481" y="442"/>
                </a:cubicBezTo>
                <a:cubicBezTo>
                  <a:pt x="252" y="851"/>
                  <a:pt x="0" y="1387"/>
                  <a:pt x="0" y="1796"/>
                </a:cubicBezTo>
                <a:lnTo>
                  <a:pt x="0" y="10240"/>
                </a:lnTo>
                <a:cubicBezTo>
                  <a:pt x="0" y="10649"/>
                  <a:pt x="252" y="11153"/>
                  <a:pt x="1481" y="11594"/>
                </a:cubicBezTo>
                <a:cubicBezTo>
                  <a:pt x="2300" y="11878"/>
                  <a:pt x="3403" y="12036"/>
                  <a:pt x="4537" y="12036"/>
                </a:cubicBezTo>
                <a:cubicBezTo>
                  <a:pt x="6837" y="12036"/>
                  <a:pt x="9137" y="11437"/>
                  <a:pt x="9137" y="10240"/>
                </a:cubicBezTo>
                <a:lnTo>
                  <a:pt x="9137" y="8980"/>
                </a:lnTo>
                <a:cubicBezTo>
                  <a:pt x="9515" y="8980"/>
                  <a:pt x="9862" y="8917"/>
                  <a:pt x="10208" y="8791"/>
                </a:cubicBezTo>
                <a:cubicBezTo>
                  <a:pt x="11815" y="8286"/>
                  <a:pt x="12508" y="6302"/>
                  <a:pt x="11563" y="4884"/>
                </a:cubicBezTo>
                <a:cubicBezTo>
                  <a:pt x="10996" y="4096"/>
                  <a:pt x="10208" y="3435"/>
                  <a:pt x="9137" y="2994"/>
                </a:cubicBezTo>
                <a:lnTo>
                  <a:pt x="9137" y="1796"/>
                </a:lnTo>
                <a:cubicBezTo>
                  <a:pt x="9137" y="631"/>
                  <a:pt x="6837"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1" name="Google Shape;24331;p83"/>
          <p:cNvSpPr/>
          <p:nvPr/>
        </p:nvSpPr>
        <p:spPr>
          <a:xfrm>
            <a:off x="5295296" y="2084577"/>
            <a:ext cx="478872" cy="477599"/>
          </a:xfrm>
          <a:custGeom>
            <a:avLst/>
            <a:gdLst/>
            <a:ahLst/>
            <a:cxnLst/>
            <a:rect l="l" t="t" r="r" b="b"/>
            <a:pathLst>
              <a:path w="12036" h="12004" extrusionOk="0">
                <a:moveTo>
                  <a:pt x="1450" y="693"/>
                </a:moveTo>
                <a:lnTo>
                  <a:pt x="1450" y="1418"/>
                </a:lnTo>
                <a:lnTo>
                  <a:pt x="756" y="1418"/>
                </a:lnTo>
                <a:lnTo>
                  <a:pt x="756" y="693"/>
                </a:lnTo>
                <a:close/>
                <a:moveTo>
                  <a:pt x="11342" y="693"/>
                </a:moveTo>
                <a:lnTo>
                  <a:pt x="11342" y="1418"/>
                </a:lnTo>
                <a:lnTo>
                  <a:pt x="10618" y="1418"/>
                </a:lnTo>
                <a:lnTo>
                  <a:pt x="10618" y="693"/>
                </a:lnTo>
                <a:close/>
                <a:moveTo>
                  <a:pt x="6049" y="4191"/>
                </a:moveTo>
                <a:cubicBezTo>
                  <a:pt x="6270" y="4191"/>
                  <a:pt x="6427" y="4380"/>
                  <a:pt x="6427" y="4569"/>
                </a:cubicBezTo>
                <a:cubicBezTo>
                  <a:pt x="6427" y="4758"/>
                  <a:pt x="6270" y="4915"/>
                  <a:pt x="6049" y="4915"/>
                </a:cubicBezTo>
                <a:cubicBezTo>
                  <a:pt x="5860" y="4915"/>
                  <a:pt x="5703" y="4758"/>
                  <a:pt x="5703" y="4569"/>
                </a:cubicBezTo>
                <a:cubicBezTo>
                  <a:pt x="5703" y="4380"/>
                  <a:pt x="5860" y="4191"/>
                  <a:pt x="6049" y="4191"/>
                </a:cubicBezTo>
                <a:close/>
                <a:moveTo>
                  <a:pt x="6081" y="1040"/>
                </a:moveTo>
                <a:cubicBezTo>
                  <a:pt x="6144" y="1166"/>
                  <a:pt x="8381" y="5167"/>
                  <a:pt x="8475" y="5262"/>
                </a:cubicBezTo>
                <a:lnTo>
                  <a:pt x="7278" y="7026"/>
                </a:lnTo>
                <a:lnTo>
                  <a:pt x="6427" y="7026"/>
                </a:lnTo>
                <a:lnTo>
                  <a:pt x="6427" y="5577"/>
                </a:lnTo>
                <a:cubicBezTo>
                  <a:pt x="6805" y="5419"/>
                  <a:pt x="7120" y="5041"/>
                  <a:pt x="7120" y="4600"/>
                </a:cubicBezTo>
                <a:cubicBezTo>
                  <a:pt x="7120" y="4001"/>
                  <a:pt x="6648" y="3529"/>
                  <a:pt x="6081" y="3529"/>
                </a:cubicBezTo>
                <a:cubicBezTo>
                  <a:pt x="5482" y="3529"/>
                  <a:pt x="5010" y="4001"/>
                  <a:pt x="5010" y="4600"/>
                </a:cubicBezTo>
                <a:cubicBezTo>
                  <a:pt x="5010" y="5073"/>
                  <a:pt x="5293" y="5451"/>
                  <a:pt x="5703" y="5577"/>
                </a:cubicBezTo>
                <a:lnTo>
                  <a:pt x="5703" y="7026"/>
                </a:lnTo>
                <a:lnTo>
                  <a:pt x="4852" y="7026"/>
                </a:lnTo>
                <a:lnTo>
                  <a:pt x="3655" y="5262"/>
                </a:lnTo>
                <a:cubicBezTo>
                  <a:pt x="3749" y="5167"/>
                  <a:pt x="5986" y="1166"/>
                  <a:pt x="6081" y="1040"/>
                </a:cubicBezTo>
                <a:close/>
                <a:moveTo>
                  <a:pt x="3812" y="3529"/>
                </a:moveTo>
                <a:lnTo>
                  <a:pt x="2899" y="5104"/>
                </a:lnTo>
                <a:cubicBezTo>
                  <a:pt x="2836" y="5230"/>
                  <a:pt x="2836" y="5388"/>
                  <a:pt x="2899" y="5451"/>
                </a:cubicBezTo>
                <a:lnTo>
                  <a:pt x="4064" y="7215"/>
                </a:lnTo>
                <a:cubicBezTo>
                  <a:pt x="3749" y="7404"/>
                  <a:pt x="3529" y="7719"/>
                  <a:pt x="3529" y="8097"/>
                </a:cubicBezTo>
                <a:lnTo>
                  <a:pt x="3529" y="8475"/>
                </a:lnTo>
                <a:lnTo>
                  <a:pt x="693" y="8475"/>
                </a:lnTo>
                <a:lnTo>
                  <a:pt x="693" y="3907"/>
                </a:lnTo>
                <a:cubicBezTo>
                  <a:pt x="788" y="3686"/>
                  <a:pt x="945" y="3529"/>
                  <a:pt x="1103" y="3529"/>
                </a:cubicBezTo>
                <a:close/>
                <a:moveTo>
                  <a:pt x="7436" y="7751"/>
                </a:moveTo>
                <a:cubicBezTo>
                  <a:pt x="7625" y="7751"/>
                  <a:pt x="7782" y="7908"/>
                  <a:pt x="7782" y="8097"/>
                </a:cubicBezTo>
                <a:lnTo>
                  <a:pt x="7782" y="8475"/>
                </a:lnTo>
                <a:lnTo>
                  <a:pt x="4285" y="8475"/>
                </a:lnTo>
                <a:lnTo>
                  <a:pt x="4285" y="8097"/>
                </a:lnTo>
                <a:cubicBezTo>
                  <a:pt x="4285" y="7908"/>
                  <a:pt x="4443" y="7751"/>
                  <a:pt x="4632" y="7751"/>
                </a:cubicBezTo>
                <a:close/>
                <a:moveTo>
                  <a:pt x="10996" y="3529"/>
                </a:moveTo>
                <a:cubicBezTo>
                  <a:pt x="11185" y="3529"/>
                  <a:pt x="11342" y="3686"/>
                  <a:pt x="11342" y="3907"/>
                </a:cubicBezTo>
                <a:lnTo>
                  <a:pt x="11342" y="8475"/>
                </a:lnTo>
                <a:lnTo>
                  <a:pt x="8507" y="8475"/>
                </a:lnTo>
                <a:lnTo>
                  <a:pt x="8507" y="8097"/>
                </a:lnTo>
                <a:cubicBezTo>
                  <a:pt x="8507" y="7719"/>
                  <a:pt x="8318" y="7404"/>
                  <a:pt x="8003" y="7215"/>
                </a:cubicBezTo>
                <a:lnTo>
                  <a:pt x="9137" y="5451"/>
                </a:lnTo>
                <a:cubicBezTo>
                  <a:pt x="9200" y="5356"/>
                  <a:pt x="9200" y="5230"/>
                  <a:pt x="9137" y="5104"/>
                </a:cubicBezTo>
                <a:lnTo>
                  <a:pt x="8223" y="3529"/>
                </a:lnTo>
                <a:close/>
                <a:moveTo>
                  <a:pt x="11342" y="9137"/>
                </a:moveTo>
                <a:lnTo>
                  <a:pt x="11342" y="9483"/>
                </a:lnTo>
                <a:cubicBezTo>
                  <a:pt x="11342" y="9672"/>
                  <a:pt x="11185" y="9830"/>
                  <a:pt x="10996" y="9830"/>
                </a:cubicBezTo>
                <a:lnTo>
                  <a:pt x="1103" y="9830"/>
                </a:lnTo>
                <a:cubicBezTo>
                  <a:pt x="914" y="9830"/>
                  <a:pt x="756" y="9672"/>
                  <a:pt x="756" y="9483"/>
                </a:cubicBezTo>
                <a:lnTo>
                  <a:pt x="756" y="9137"/>
                </a:lnTo>
                <a:close/>
                <a:moveTo>
                  <a:pt x="6427" y="10554"/>
                </a:moveTo>
                <a:lnTo>
                  <a:pt x="6427" y="11248"/>
                </a:lnTo>
                <a:lnTo>
                  <a:pt x="5703" y="11248"/>
                </a:lnTo>
                <a:lnTo>
                  <a:pt x="5703" y="10554"/>
                </a:lnTo>
                <a:close/>
                <a:moveTo>
                  <a:pt x="347" y="0"/>
                </a:moveTo>
                <a:cubicBezTo>
                  <a:pt x="158" y="0"/>
                  <a:pt x="0" y="158"/>
                  <a:pt x="0" y="347"/>
                </a:cubicBezTo>
                <a:lnTo>
                  <a:pt x="0" y="1765"/>
                </a:lnTo>
                <a:cubicBezTo>
                  <a:pt x="0" y="1954"/>
                  <a:pt x="158" y="2111"/>
                  <a:pt x="347" y="2111"/>
                </a:cubicBezTo>
                <a:lnTo>
                  <a:pt x="1765" y="2111"/>
                </a:lnTo>
                <a:cubicBezTo>
                  <a:pt x="1954" y="2111"/>
                  <a:pt x="2111" y="1954"/>
                  <a:pt x="2111" y="1765"/>
                </a:cubicBezTo>
                <a:lnTo>
                  <a:pt x="2111" y="1418"/>
                </a:lnTo>
                <a:lnTo>
                  <a:pt x="5010" y="1418"/>
                </a:lnTo>
                <a:lnTo>
                  <a:pt x="4159" y="2836"/>
                </a:lnTo>
                <a:lnTo>
                  <a:pt x="1072" y="2836"/>
                </a:lnTo>
                <a:cubicBezTo>
                  <a:pt x="473" y="2836"/>
                  <a:pt x="0" y="3308"/>
                  <a:pt x="0" y="3907"/>
                </a:cubicBezTo>
                <a:lnTo>
                  <a:pt x="0" y="9515"/>
                </a:lnTo>
                <a:cubicBezTo>
                  <a:pt x="0" y="10113"/>
                  <a:pt x="473" y="10586"/>
                  <a:pt x="1072" y="10586"/>
                </a:cubicBezTo>
                <a:lnTo>
                  <a:pt x="4947" y="10586"/>
                </a:lnTo>
                <a:lnTo>
                  <a:pt x="4947" y="11311"/>
                </a:lnTo>
                <a:lnTo>
                  <a:pt x="3907" y="11311"/>
                </a:lnTo>
                <a:cubicBezTo>
                  <a:pt x="3686" y="11311"/>
                  <a:pt x="3529" y="11468"/>
                  <a:pt x="3529" y="11657"/>
                </a:cubicBezTo>
                <a:cubicBezTo>
                  <a:pt x="3529" y="11846"/>
                  <a:pt x="3686" y="12004"/>
                  <a:pt x="3907" y="12004"/>
                </a:cubicBezTo>
                <a:lnTo>
                  <a:pt x="8097" y="12004"/>
                </a:lnTo>
                <a:cubicBezTo>
                  <a:pt x="8318" y="12004"/>
                  <a:pt x="8475" y="11846"/>
                  <a:pt x="8475" y="11657"/>
                </a:cubicBezTo>
                <a:cubicBezTo>
                  <a:pt x="8475" y="11468"/>
                  <a:pt x="8318" y="11311"/>
                  <a:pt x="8097" y="11311"/>
                </a:cubicBezTo>
                <a:lnTo>
                  <a:pt x="7057" y="11311"/>
                </a:lnTo>
                <a:lnTo>
                  <a:pt x="7057" y="10586"/>
                </a:lnTo>
                <a:lnTo>
                  <a:pt x="10933" y="10586"/>
                </a:lnTo>
                <a:cubicBezTo>
                  <a:pt x="11531" y="10586"/>
                  <a:pt x="12004" y="10113"/>
                  <a:pt x="12004" y="9515"/>
                </a:cubicBezTo>
                <a:lnTo>
                  <a:pt x="12004" y="3907"/>
                </a:lnTo>
                <a:cubicBezTo>
                  <a:pt x="12035" y="3308"/>
                  <a:pt x="11563" y="2836"/>
                  <a:pt x="10996" y="2836"/>
                </a:cubicBezTo>
                <a:lnTo>
                  <a:pt x="7877" y="2836"/>
                </a:lnTo>
                <a:lnTo>
                  <a:pt x="7057" y="1418"/>
                </a:lnTo>
                <a:lnTo>
                  <a:pt x="9924" y="1418"/>
                </a:lnTo>
                <a:lnTo>
                  <a:pt x="9924" y="1765"/>
                </a:lnTo>
                <a:cubicBezTo>
                  <a:pt x="9924" y="1954"/>
                  <a:pt x="10082" y="2111"/>
                  <a:pt x="10271" y="2111"/>
                </a:cubicBezTo>
                <a:lnTo>
                  <a:pt x="11689" y="2111"/>
                </a:lnTo>
                <a:cubicBezTo>
                  <a:pt x="11878" y="2111"/>
                  <a:pt x="12035" y="1954"/>
                  <a:pt x="12035" y="1765"/>
                </a:cubicBezTo>
                <a:lnTo>
                  <a:pt x="12035" y="347"/>
                </a:lnTo>
                <a:cubicBezTo>
                  <a:pt x="12035" y="158"/>
                  <a:pt x="11878" y="0"/>
                  <a:pt x="11689" y="0"/>
                </a:cubicBezTo>
                <a:lnTo>
                  <a:pt x="10271" y="0"/>
                </a:lnTo>
                <a:cubicBezTo>
                  <a:pt x="10082" y="0"/>
                  <a:pt x="9924" y="158"/>
                  <a:pt x="9924" y="347"/>
                </a:cubicBezTo>
                <a:lnTo>
                  <a:pt x="9924" y="693"/>
                </a:lnTo>
                <a:lnTo>
                  <a:pt x="6648" y="693"/>
                </a:lnTo>
                <a:lnTo>
                  <a:pt x="6333" y="189"/>
                </a:lnTo>
                <a:cubicBezTo>
                  <a:pt x="6270" y="63"/>
                  <a:pt x="6144" y="0"/>
                  <a:pt x="6018" y="0"/>
                </a:cubicBezTo>
                <a:cubicBezTo>
                  <a:pt x="5892" y="0"/>
                  <a:pt x="5797" y="63"/>
                  <a:pt x="5703" y="189"/>
                </a:cubicBezTo>
                <a:lnTo>
                  <a:pt x="5388" y="693"/>
                </a:lnTo>
                <a:lnTo>
                  <a:pt x="2111" y="693"/>
                </a:lnTo>
                <a:lnTo>
                  <a:pt x="2111" y="347"/>
                </a:ln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32" name="Google Shape;24332;p83"/>
          <p:cNvGrpSpPr/>
          <p:nvPr/>
        </p:nvGrpSpPr>
        <p:grpSpPr>
          <a:xfrm>
            <a:off x="5377526" y="2690124"/>
            <a:ext cx="307153" cy="478832"/>
            <a:chOff x="-47842400" y="2342000"/>
            <a:chExt cx="193000" cy="300875"/>
          </a:xfrm>
        </p:grpSpPr>
        <p:sp>
          <p:nvSpPr>
            <p:cNvPr id="24333" name="Google Shape;24333;p83"/>
            <p:cNvSpPr/>
            <p:nvPr/>
          </p:nvSpPr>
          <p:spPr>
            <a:xfrm>
              <a:off x="-47809325" y="2412875"/>
              <a:ext cx="124475" cy="124475"/>
            </a:xfrm>
            <a:custGeom>
              <a:avLst/>
              <a:gdLst/>
              <a:ahLst/>
              <a:cxnLst/>
              <a:rect l="l" t="t" r="r" b="b"/>
              <a:pathLst>
                <a:path w="4979" h="4979" extrusionOk="0">
                  <a:moveTo>
                    <a:pt x="1828" y="725"/>
                  </a:moveTo>
                  <a:cubicBezTo>
                    <a:pt x="2301" y="725"/>
                    <a:pt x="2679" y="1009"/>
                    <a:pt x="2805" y="1418"/>
                  </a:cubicBezTo>
                  <a:lnTo>
                    <a:pt x="1828" y="1418"/>
                  </a:lnTo>
                  <a:cubicBezTo>
                    <a:pt x="1639" y="1418"/>
                    <a:pt x="1482" y="1576"/>
                    <a:pt x="1482" y="1796"/>
                  </a:cubicBezTo>
                  <a:lnTo>
                    <a:pt x="1482" y="2773"/>
                  </a:lnTo>
                  <a:cubicBezTo>
                    <a:pt x="1072" y="2647"/>
                    <a:pt x="757" y="2269"/>
                    <a:pt x="757" y="1796"/>
                  </a:cubicBezTo>
                  <a:cubicBezTo>
                    <a:pt x="757" y="1198"/>
                    <a:pt x="1230" y="725"/>
                    <a:pt x="1828" y="725"/>
                  </a:cubicBezTo>
                  <a:close/>
                  <a:moveTo>
                    <a:pt x="2805" y="2143"/>
                  </a:moveTo>
                  <a:cubicBezTo>
                    <a:pt x="2679" y="2458"/>
                    <a:pt x="2458" y="2678"/>
                    <a:pt x="2175" y="2773"/>
                  </a:cubicBezTo>
                  <a:lnTo>
                    <a:pt x="2175" y="2143"/>
                  </a:lnTo>
                  <a:close/>
                  <a:moveTo>
                    <a:pt x="4286" y="2111"/>
                  </a:moveTo>
                  <a:lnTo>
                    <a:pt x="4286" y="4222"/>
                  </a:lnTo>
                  <a:lnTo>
                    <a:pt x="2143" y="4222"/>
                  </a:lnTo>
                  <a:lnTo>
                    <a:pt x="2143" y="3466"/>
                  </a:lnTo>
                  <a:cubicBezTo>
                    <a:pt x="2805" y="3309"/>
                    <a:pt x="3372" y="2804"/>
                    <a:pt x="3529" y="2111"/>
                  </a:cubicBezTo>
                  <a:close/>
                  <a:moveTo>
                    <a:pt x="1797" y="1"/>
                  </a:moveTo>
                  <a:cubicBezTo>
                    <a:pt x="789" y="1"/>
                    <a:pt x="1" y="788"/>
                    <a:pt x="1" y="1796"/>
                  </a:cubicBezTo>
                  <a:cubicBezTo>
                    <a:pt x="1" y="2647"/>
                    <a:pt x="599" y="3372"/>
                    <a:pt x="1450" y="3529"/>
                  </a:cubicBezTo>
                  <a:lnTo>
                    <a:pt x="1450" y="4632"/>
                  </a:lnTo>
                  <a:cubicBezTo>
                    <a:pt x="1450" y="4821"/>
                    <a:pt x="1576" y="4978"/>
                    <a:pt x="1797" y="4978"/>
                  </a:cubicBezTo>
                  <a:lnTo>
                    <a:pt x="4601" y="4978"/>
                  </a:lnTo>
                  <a:cubicBezTo>
                    <a:pt x="4790" y="4978"/>
                    <a:pt x="4947" y="4821"/>
                    <a:pt x="4947" y="4632"/>
                  </a:cubicBezTo>
                  <a:lnTo>
                    <a:pt x="4947" y="1828"/>
                  </a:lnTo>
                  <a:cubicBezTo>
                    <a:pt x="4979" y="1576"/>
                    <a:pt x="4821" y="1418"/>
                    <a:pt x="4632" y="1418"/>
                  </a:cubicBezTo>
                  <a:lnTo>
                    <a:pt x="3529" y="1418"/>
                  </a:lnTo>
                  <a:cubicBezTo>
                    <a:pt x="3372" y="631"/>
                    <a:pt x="2647"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4" name="Google Shape;24334;p83"/>
            <p:cNvSpPr/>
            <p:nvPr/>
          </p:nvSpPr>
          <p:spPr>
            <a:xfrm>
              <a:off x="-47842400" y="2342000"/>
              <a:ext cx="193000" cy="300875"/>
            </a:xfrm>
            <a:custGeom>
              <a:avLst/>
              <a:gdLst/>
              <a:ahLst/>
              <a:cxnLst/>
              <a:rect l="l" t="t" r="r" b="b"/>
              <a:pathLst>
                <a:path w="7720" h="12035" extrusionOk="0">
                  <a:moveTo>
                    <a:pt x="6995" y="725"/>
                  </a:moveTo>
                  <a:lnTo>
                    <a:pt x="6995" y="1418"/>
                  </a:lnTo>
                  <a:lnTo>
                    <a:pt x="662" y="1418"/>
                  </a:lnTo>
                  <a:lnTo>
                    <a:pt x="662" y="725"/>
                  </a:lnTo>
                  <a:close/>
                  <a:moveTo>
                    <a:pt x="7058" y="2142"/>
                  </a:moveTo>
                  <a:lnTo>
                    <a:pt x="7058" y="8506"/>
                  </a:lnTo>
                  <a:lnTo>
                    <a:pt x="694" y="8506"/>
                  </a:lnTo>
                  <a:lnTo>
                    <a:pt x="694" y="2142"/>
                  </a:lnTo>
                  <a:close/>
                  <a:moveTo>
                    <a:pt x="7058" y="9200"/>
                  </a:moveTo>
                  <a:lnTo>
                    <a:pt x="7058" y="11310"/>
                  </a:lnTo>
                  <a:lnTo>
                    <a:pt x="694" y="11310"/>
                  </a:lnTo>
                  <a:lnTo>
                    <a:pt x="694" y="9200"/>
                  </a:lnTo>
                  <a:close/>
                  <a:moveTo>
                    <a:pt x="347" y="0"/>
                  </a:moveTo>
                  <a:cubicBezTo>
                    <a:pt x="158" y="0"/>
                    <a:pt x="1" y="158"/>
                    <a:pt x="1" y="378"/>
                  </a:cubicBezTo>
                  <a:lnTo>
                    <a:pt x="1" y="11657"/>
                  </a:lnTo>
                  <a:cubicBezTo>
                    <a:pt x="1" y="11877"/>
                    <a:pt x="158" y="12035"/>
                    <a:pt x="347" y="12035"/>
                  </a:cubicBezTo>
                  <a:lnTo>
                    <a:pt x="7373" y="12035"/>
                  </a:lnTo>
                  <a:cubicBezTo>
                    <a:pt x="7562" y="12035"/>
                    <a:pt x="7719" y="11877"/>
                    <a:pt x="7719" y="11657"/>
                  </a:cubicBezTo>
                  <a:lnTo>
                    <a:pt x="7719" y="378"/>
                  </a:lnTo>
                  <a:cubicBezTo>
                    <a:pt x="7719" y="158"/>
                    <a:pt x="7562" y="0"/>
                    <a:pt x="737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5" name="Google Shape;24335;p83"/>
            <p:cNvSpPr/>
            <p:nvPr/>
          </p:nvSpPr>
          <p:spPr>
            <a:xfrm>
              <a:off x="-47772300" y="2589300"/>
              <a:ext cx="52800" cy="18150"/>
            </a:xfrm>
            <a:custGeom>
              <a:avLst/>
              <a:gdLst/>
              <a:ahLst/>
              <a:cxnLst/>
              <a:rect l="l" t="t" r="r" b="b"/>
              <a:pathLst>
                <a:path w="2112" h="726" extrusionOk="0">
                  <a:moveTo>
                    <a:pt x="347" y="1"/>
                  </a:moveTo>
                  <a:cubicBezTo>
                    <a:pt x="158" y="1"/>
                    <a:pt x="1" y="158"/>
                    <a:pt x="1" y="347"/>
                  </a:cubicBezTo>
                  <a:cubicBezTo>
                    <a:pt x="1" y="568"/>
                    <a:pt x="158" y="725"/>
                    <a:pt x="347" y="725"/>
                  </a:cubicBezTo>
                  <a:lnTo>
                    <a:pt x="1765" y="725"/>
                  </a:lnTo>
                  <a:cubicBezTo>
                    <a:pt x="1954" y="725"/>
                    <a:pt x="2111" y="568"/>
                    <a:pt x="2111" y="347"/>
                  </a:cubicBezTo>
                  <a:cubicBezTo>
                    <a:pt x="2111" y="158"/>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36" name="Google Shape;24336;p83"/>
          <p:cNvGrpSpPr/>
          <p:nvPr/>
        </p:nvGrpSpPr>
        <p:grpSpPr>
          <a:xfrm>
            <a:off x="5292283" y="3286736"/>
            <a:ext cx="477639" cy="478872"/>
            <a:chOff x="-47896750" y="2710600"/>
            <a:chExt cx="300125" cy="300900"/>
          </a:xfrm>
        </p:grpSpPr>
        <p:sp>
          <p:nvSpPr>
            <p:cNvPr id="24337" name="Google Shape;24337;p83"/>
            <p:cNvSpPr/>
            <p:nvPr/>
          </p:nvSpPr>
          <p:spPr>
            <a:xfrm>
              <a:off x="-47896750" y="2710600"/>
              <a:ext cx="300125" cy="300900"/>
            </a:xfrm>
            <a:custGeom>
              <a:avLst/>
              <a:gdLst/>
              <a:ahLst/>
              <a:cxnLst/>
              <a:rect l="l" t="t" r="r" b="b"/>
              <a:pathLst>
                <a:path w="12005" h="12036" extrusionOk="0">
                  <a:moveTo>
                    <a:pt x="2836" y="756"/>
                  </a:moveTo>
                  <a:cubicBezTo>
                    <a:pt x="3246" y="756"/>
                    <a:pt x="3561" y="1072"/>
                    <a:pt x="3561" y="1450"/>
                  </a:cubicBezTo>
                  <a:lnTo>
                    <a:pt x="3561" y="2237"/>
                  </a:lnTo>
                  <a:cubicBezTo>
                    <a:pt x="3309" y="2206"/>
                    <a:pt x="3088" y="2174"/>
                    <a:pt x="2836" y="2174"/>
                  </a:cubicBezTo>
                  <a:cubicBezTo>
                    <a:pt x="2616" y="2174"/>
                    <a:pt x="2364" y="2206"/>
                    <a:pt x="2143" y="2237"/>
                  </a:cubicBezTo>
                  <a:lnTo>
                    <a:pt x="2143" y="1450"/>
                  </a:lnTo>
                  <a:cubicBezTo>
                    <a:pt x="2143" y="1072"/>
                    <a:pt x="2458" y="756"/>
                    <a:pt x="2836" y="756"/>
                  </a:cubicBezTo>
                  <a:close/>
                  <a:moveTo>
                    <a:pt x="5231" y="1450"/>
                  </a:moveTo>
                  <a:cubicBezTo>
                    <a:pt x="7026" y="1450"/>
                    <a:pt x="8539" y="2584"/>
                    <a:pt x="9106" y="4254"/>
                  </a:cubicBezTo>
                  <a:cubicBezTo>
                    <a:pt x="8854" y="4254"/>
                    <a:pt x="8633" y="4317"/>
                    <a:pt x="8444" y="4474"/>
                  </a:cubicBezTo>
                  <a:cubicBezTo>
                    <a:pt x="8003" y="3119"/>
                    <a:pt x="6743" y="2174"/>
                    <a:pt x="5231" y="2174"/>
                  </a:cubicBezTo>
                  <a:lnTo>
                    <a:pt x="4254" y="2174"/>
                  </a:lnTo>
                  <a:lnTo>
                    <a:pt x="4254" y="1450"/>
                  </a:lnTo>
                  <a:close/>
                  <a:moveTo>
                    <a:pt x="2868" y="2836"/>
                  </a:moveTo>
                  <a:cubicBezTo>
                    <a:pt x="4033" y="2836"/>
                    <a:pt x="4979" y="3781"/>
                    <a:pt x="4979" y="4947"/>
                  </a:cubicBezTo>
                  <a:lnTo>
                    <a:pt x="4979" y="5671"/>
                  </a:lnTo>
                  <a:lnTo>
                    <a:pt x="757" y="5671"/>
                  </a:lnTo>
                  <a:lnTo>
                    <a:pt x="757" y="4947"/>
                  </a:lnTo>
                  <a:cubicBezTo>
                    <a:pt x="757" y="3781"/>
                    <a:pt x="1702" y="2836"/>
                    <a:pt x="2868" y="2836"/>
                  </a:cubicBezTo>
                  <a:close/>
                  <a:moveTo>
                    <a:pt x="9169" y="4947"/>
                  </a:moveTo>
                  <a:cubicBezTo>
                    <a:pt x="9578" y="4947"/>
                    <a:pt x="9893" y="5262"/>
                    <a:pt x="9893" y="5671"/>
                  </a:cubicBezTo>
                  <a:cubicBezTo>
                    <a:pt x="9893" y="6049"/>
                    <a:pt x="9578" y="6364"/>
                    <a:pt x="9169" y="6364"/>
                  </a:cubicBezTo>
                  <a:cubicBezTo>
                    <a:pt x="8791" y="6364"/>
                    <a:pt x="8476" y="6049"/>
                    <a:pt x="8476" y="5671"/>
                  </a:cubicBezTo>
                  <a:cubicBezTo>
                    <a:pt x="8476" y="5262"/>
                    <a:pt x="8791" y="4947"/>
                    <a:pt x="9169" y="4947"/>
                  </a:cubicBezTo>
                  <a:close/>
                  <a:moveTo>
                    <a:pt x="9547" y="6994"/>
                  </a:moveTo>
                  <a:lnTo>
                    <a:pt x="9547" y="9924"/>
                  </a:lnTo>
                  <a:lnTo>
                    <a:pt x="8822" y="9924"/>
                  </a:lnTo>
                  <a:lnTo>
                    <a:pt x="8822" y="6994"/>
                  </a:lnTo>
                  <a:cubicBezTo>
                    <a:pt x="8948" y="7057"/>
                    <a:pt x="9074" y="7057"/>
                    <a:pt x="9169" y="7057"/>
                  </a:cubicBezTo>
                  <a:cubicBezTo>
                    <a:pt x="9295" y="7057"/>
                    <a:pt x="9421" y="7057"/>
                    <a:pt x="9547" y="6994"/>
                  </a:cubicBezTo>
                  <a:close/>
                  <a:moveTo>
                    <a:pt x="10208" y="10617"/>
                  </a:moveTo>
                  <a:cubicBezTo>
                    <a:pt x="10681" y="10617"/>
                    <a:pt x="11059" y="10933"/>
                    <a:pt x="11217" y="11342"/>
                  </a:cubicBezTo>
                  <a:lnTo>
                    <a:pt x="5703" y="11342"/>
                  </a:lnTo>
                  <a:cubicBezTo>
                    <a:pt x="5861" y="10933"/>
                    <a:pt x="6270" y="10617"/>
                    <a:pt x="6711" y="10617"/>
                  </a:cubicBezTo>
                  <a:close/>
                  <a:moveTo>
                    <a:pt x="2836" y="0"/>
                  </a:moveTo>
                  <a:cubicBezTo>
                    <a:pt x="2049" y="0"/>
                    <a:pt x="1419" y="630"/>
                    <a:pt x="1419" y="1418"/>
                  </a:cubicBezTo>
                  <a:lnTo>
                    <a:pt x="1419" y="2458"/>
                  </a:lnTo>
                  <a:cubicBezTo>
                    <a:pt x="599" y="2930"/>
                    <a:pt x="1" y="3844"/>
                    <a:pt x="1" y="4915"/>
                  </a:cubicBezTo>
                  <a:lnTo>
                    <a:pt x="1" y="5986"/>
                  </a:lnTo>
                  <a:cubicBezTo>
                    <a:pt x="1" y="6175"/>
                    <a:pt x="158" y="6333"/>
                    <a:pt x="347" y="6333"/>
                  </a:cubicBezTo>
                  <a:lnTo>
                    <a:pt x="5294" y="6333"/>
                  </a:lnTo>
                  <a:cubicBezTo>
                    <a:pt x="5483" y="6333"/>
                    <a:pt x="5640" y="6175"/>
                    <a:pt x="5640" y="5986"/>
                  </a:cubicBezTo>
                  <a:lnTo>
                    <a:pt x="5640" y="4915"/>
                  </a:lnTo>
                  <a:cubicBezTo>
                    <a:pt x="5640" y="4096"/>
                    <a:pt x="5294" y="3340"/>
                    <a:pt x="4695" y="2773"/>
                  </a:cubicBezTo>
                  <a:lnTo>
                    <a:pt x="5231" y="2773"/>
                  </a:lnTo>
                  <a:cubicBezTo>
                    <a:pt x="6585" y="2773"/>
                    <a:pt x="7688" y="3781"/>
                    <a:pt x="7877" y="5104"/>
                  </a:cubicBezTo>
                  <a:cubicBezTo>
                    <a:pt x="7846" y="5262"/>
                    <a:pt x="7814" y="5419"/>
                    <a:pt x="7814" y="5608"/>
                  </a:cubicBezTo>
                  <a:cubicBezTo>
                    <a:pt x="7814" y="5986"/>
                    <a:pt x="7909" y="6301"/>
                    <a:pt x="8161" y="6553"/>
                  </a:cubicBezTo>
                  <a:lnTo>
                    <a:pt x="8161" y="9924"/>
                  </a:lnTo>
                  <a:lnTo>
                    <a:pt x="7436" y="9924"/>
                  </a:lnTo>
                  <a:lnTo>
                    <a:pt x="7436" y="9546"/>
                  </a:lnTo>
                  <a:cubicBezTo>
                    <a:pt x="7436" y="9357"/>
                    <a:pt x="7278" y="9200"/>
                    <a:pt x="7089" y="9200"/>
                  </a:cubicBezTo>
                  <a:cubicBezTo>
                    <a:pt x="6900" y="9200"/>
                    <a:pt x="6743" y="9357"/>
                    <a:pt x="6743" y="9546"/>
                  </a:cubicBezTo>
                  <a:lnTo>
                    <a:pt x="6743" y="9924"/>
                  </a:lnTo>
                  <a:cubicBezTo>
                    <a:pt x="5766" y="9924"/>
                    <a:pt x="4979" y="10712"/>
                    <a:pt x="4979" y="11689"/>
                  </a:cubicBezTo>
                  <a:cubicBezTo>
                    <a:pt x="4979" y="11878"/>
                    <a:pt x="5136" y="12035"/>
                    <a:pt x="5325" y="12035"/>
                  </a:cubicBezTo>
                  <a:lnTo>
                    <a:pt x="11658" y="12035"/>
                  </a:lnTo>
                  <a:cubicBezTo>
                    <a:pt x="11847" y="12035"/>
                    <a:pt x="12004" y="11878"/>
                    <a:pt x="12004" y="11689"/>
                  </a:cubicBezTo>
                  <a:cubicBezTo>
                    <a:pt x="12004" y="11216"/>
                    <a:pt x="11815" y="10743"/>
                    <a:pt x="11500" y="10428"/>
                  </a:cubicBezTo>
                  <a:cubicBezTo>
                    <a:pt x="11154" y="10113"/>
                    <a:pt x="10713" y="9924"/>
                    <a:pt x="10240" y="9924"/>
                  </a:cubicBezTo>
                  <a:lnTo>
                    <a:pt x="10240" y="6585"/>
                  </a:lnTo>
                  <a:cubicBezTo>
                    <a:pt x="10492" y="6333"/>
                    <a:pt x="10587" y="5986"/>
                    <a:pt x="10587" y="5608"/>
                  </a:cubicBezTo>
                  <a:cubicBezTo>
                    <a:pt x="10587" y="5104"/>
                    <a:pt x="10334" y="4632"/>
                    <a:pt x="9893" y="4411"/>
                  </a:cubicBezTo>
                  <a:cubicBezTo>
                    <a:pt x="9641" y="3371"/>
                    <a:pt x="9106" y="2458"/>
                    <a:pt x="8287" y="1796"/>
                  </a:cubicBezTo>
                  <a:cubicBezTo>
                    <a:pt x="7405" y="1103"/>
                    <a:pt x="6333" y="693"/>
                    <a:pt x="5231" y="693"/>
                  </a:cubicBezTo>
                  <a:lnTo>
                    <a:pt x="4065" y="693"/>
                  </a:lnTo>
                  <a:cubicBezTo>
                    <a:pt x="3813" y="284"/>
                    <a:pt x="3340" y="0"/>
                    <a:pt x="28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8" name="Google Shape;24338;p83"/>
            <p:cNvSpPr/>
            <p:nvPr/>
          </p:nvSpPr>
          <p:spPr>
            <a:xfrm>
              <a:off x="-47834525" y="2904350"/>
              <a:ext cx="17350" cy="44125"/>
            </a:xfrm>
            <a:custGeom>
              <a:avLst/>
              <a:gdLst/>
              <a:ahLst/>
              <a:cxnLst/>
              <a:rect l="l" t="t" r="r" b="b"/>
              <a:pathLst>
                <a:path w="694" h="1765" extrusionOk="0">
                  <a:moveTo>
                    <a:pt x="347" y="1"/>
                  </a:moveTo>
                  <a:cubicBezTo>
                    <a:pt x="158" y="1"/>
                    <a:pt x="1" y="158"/>
                    <a:pt x="1" y="347"/>
                  </a:cubicBezTo>
                  <a:lnTo>
                    <a:pt x="1" y="1418"/>
                  </a:lnTo>
                  <a:cubicBezTo>
                    <a:pt x="1" y="1607"/>
                    <a:pt x="158" y="1765"/>
                    <a:pt x="347" y="1765"/>
                  </a:cubicBezTo>
                  <a:cubicBezTo>
                    <a:pt x="568" y="1765"/>
                    <a:pt x="694" y="1607"/>
                    <a:pt x="694" y="1418"/>
                  </a:cubicBezTo>
                  <a:lnTo>
                    <a:pt x="694" y="347"/>
                  </a:lnTo>
                  <a:cubicBezTo>
                    <a:pt x="694"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39" name="Google Shape;24339;p83"/>
            <p:cNvSpPr/>
            <p:nvPr/>
          </p:nvSpPr>
          <p:spPr>
            <a:xfrm>
              <a:off x="-47790400" y="2884475"/>
              <a:ext cx="38600" cy="36450"/>
            </a:xfrm>
            <a:custGeom>
              <a:avLst/>
              <a:gdLst/>
              <a:ahLst/>
              <a:cxnLst/>
              <a:rect l="l" t="t" r="r" b="b"/>
              <a:pathLst>
                <a:path w="1544" h="1458" extrusionOk="0">
                  <a:moveTo>
                    <a:pt x="437" y="0"/>
                  </a:moveTo>
                  <a:cubicBezTo>
                    <a:pt x="339" y="0"/>
                    <a:pt x="236" y="24"/>
                    <a:pt x="158" y="71"/>
                  </a:cubicBezTo>
                  <a:cubicBezTo>
                    <a:pt x="0" y="197"/>
                    <a:pt x="32" y="449"/>
                    <a:pt x="158" y="607"/>
                  </a:cubicBezTo>
                  <a:lnTo>
                    <a:pt x="914" y="1363"/>
                  </a:lnTo>
                  <a:cubicBezTo>
                    <a:pt x="1040" y="1457"/>
                    <a:pt x="1103" y="1457"/>
                    <a:pt x="1197" y="1457"/>
                  </a:cubicBezTo>
                  <a:cubicBezTo>
                    <a:pt x="1260" y="1457"/>
                    <a:pt x="1386" y="1426"/>
                    <a:pt x="1418" y="1363"/>
                  </a:cubicBezTo>
                  <a:cubicBezTo>
                    <a:pt x="1544" y="1237"/>
                    <a:pt x="1544" y="985"/>
                    <a:pt x="1418" y="827"/>
                  </a:cubicBezTo>
                  <a:lnTo>
                    <a:pt x="693" y="71"/>
                  </a:lnTo>
                  <a:cubicBezTo>
                    <a:pt x="630" y="24"/>
                    <a:pt x="536" y="0"/>
                    <a:pt x="4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0" name="Google Shape;24340;p83"/>
            <p:cNvSpPr/>
            <p:nvPr/>
          </p:nvSpPr>
          <p:spPr>
            <a:xfrm>
              <a:off x="-47896750" y="2885150"/>
              <a:ext cx="37050" cy="37350"/>
            </a:xfrm>
            <a:custGeom>
              <a:avLst/>
              <a:gdLst/>
              <a:ahLst/>
              <a:cxnLst/>
              <a:rect l="l" t="t" r="r" b="b"/>
              <a:pathLst>
                <a:path w="1482" h="1494" extrusionOk="0">
                  <a:moveTo>
                    <a:pt x="1122" y="0"/>
                  </a:moveTo>
                  <a:cubicBezTo>
                    <a:pt x="1027" y="0"/>
                    <a:pt x="933" y="40"/>
                    <a:pt x="883" y="107"/>
                  </a:cubicBezTo>
                  <a:lnTo>
                    <a:pt x="127" y="863"/>
                  </a:lnTo>
                  <a:cubicBezTo>
                    <a:pt x="1" y="958"/>
                    <a:pt x="1" y="1210"/>
                    <a:pt x="127" y="1367"/>
                  </a:cubicBezTo>
                  <a:cubicBezTo>
                    <a:pt x="221" y="1430"/>
                    <a:pt x="284" y="1493"/>
                    <a:pt x="379" y="1493"/>
                  </a:cubicBezTo>
                  <a:cubicBezTo>
                    <a:pt x="442" y="1493"/>
                    <a:pt x="568" y="1430"/>
                    <a:pt x="599" y="1367"/>
                  </a:cubicBezTo>
                  <a:lnTo>
                    <a:pt x="1356" y="611"/>
                  </a:lnTo>
                  <a:cubicBezTo>
                    <a:pt x="1482" y="485"/>
                    <a:pt x="1482" y="264"/>
                    <a:pt x="1356" y="107"/>
                  </a:cubicBezTo>
                  <a:cubicBezTo>
                    <a:pt x="1296" y="33"/>
                    <a:pt x="1208" y="0"/>
                    <a:pt x="11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1" name="Google Shape;24341;p83"/>
          <p:cNvGrpSpPr/>
          <p:nvPr/>
        </p:nvGrpSpPr>
        <p:grpSpPr>
          <a:xfrm>
            <a:off x="3499803" y="3918146"/>
            <a:ext cx="478872" cy="419988"/>
            <a:chOff x="-46033225" y="1982825"/>
            <a:chExt cx="300900" cy="263900"/>
          </a:xfrm>
        </p:grpSpPr>
        <p:sp>
          <p:nvSpPr>
            <p:cNvPr id="24342" name="Google Shape;24342;p83"/>
            <p:cNvSpPr/>
            <p:nvPr/>
          </p:nvSpPr>
          <p:spPr>
            <a:xfrm>
              <a:off x="-45962325" y="2053725"/>
              <a:ext cx="157525" cy="157550"/>
            </a:xfrm>
            <a:custGeom>
              <a:avLst/>
              <a:gdLst/>
              <a:ahLst/>
              <a:cxnLst/>
              <a:rect l="l" t="t" r="r" b="b"/>
              <a:pathLst>
                <a:path w="6301" h="6302" extrusionOk="0">
                  <a:moveTo>
                    <a:pt x="3151" y="725"/>
                  </a:moveTo>
                  <a:cubicBezTo>
                    <a:pt x="4505" y="725"/>
                    <a:pt x="5608" y="1828"/>
                    <a:pt x="5608" y="3151"/>
                  </a:cubicBezTo>
                  <a:cubicBezTo>
                    <a:pt x="5608" y="4506"/>
                    <a:pt x="4505" y="5608"/>
                    <a:pt x="3151" y="5608"/>
                  </a:cubicBezTo>
                  <a:cubicBezTo>
                    <a:pt x="1827" y="5608"/>
                    <a:pt x="725" y="4474"/>
                    <a:pt x="725" y="3151"/>
                  </a:cubicBezTo>
                  <a:cubicBezTo>
                    <a:pt x="725" y="1828"/>
                    <a:pt x="1827" y="725"/>
                    <a:pt x="3151" y="725"/>
                  </a:cubicBezTo>
                  <a:close/>
                  <a:moveTo>
                    <a:pt x="3151" y="0"/>
                  </a:moveTo>
                  <a:cubicBezTo>
                    <a:pt x="1418" y="0"/>
                    <a:pt x="0" y="1418"/>
                    <a:pt x="0" y="3151"/>
                  </a:cubicBezTo>
                  <a:cubicBezTo>
                    <a:pt x="0" y="4884"/>
                    <a:pt x="1418" y="6301"/>
                    <a:pt x="3151" y="6301"/>
                  </a:cubicBezTo>
                  <a:cubicBezTo>
                    <a:pt x="4883" y="6301"/>
                    <a:pt x="6301" y="4884"/>
                    <a:pt x="6301" y="3151"/>
                  </a:cubicBezTo>
                  <a:cubicBezTo>
                    <a:pt x="6301" y="1418"/>
                    <a:pt x="4883"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3" name="Google Shape;24343;p83"/>
            <p:cNvSpPr/>
            <p:nvPr/>
          </p:nvSpPr>
          <p:spPr>
            <a:xfrm>
              <a:off x="-45927675" y="2088375"/>
              <a:ext cx="89025" cy="88250"/>
            </a:xfrm>
            <a:custGeom>
              <a:avLst/>
              <a:gdLst/>
              <a:ahLst/>
              <a:cxnLst/>
              <a:rect l="l" t="t" r="r" b="b"/>
              <a:pathLst>
                <a:path w="3561" h="3530" extrusionOk="0">
                  <a:moveTo>
                    <a:pt x="1765" y="694"/>
                  </a:moveTo>
                  <a:cubicBezTo>
                    <a:pt x="2363" y="694"/>
                    <a:pt x="2836" y="1166"/>
                    <a:pt x="2836" y="1765"/>
                  </a:cubicBezTo>
                  <a:cubicBezTo>
                    <a:pt x="2804" y="2363"/>
                    <a:pt x="2332" y="2836"/>
                    <a:pt x="1765" y="2836"/>
                  </a:cubicBezTo>
                  <a:cubicBezTo>
                    <a:pt x="1197" y="2836"/>
                    <a:pt x="725" y="2363"/>
                    <a:pt x="725" y="1765"/>
                  </a:cubicBezTo>
                  <a:cubicBezTo>
                    <a:pt x="725" y="1166"/>
                    <a:pt x="1197" y="694"/>
                    <a:pt x="1765" y="694"/>
                  </a:cubicBezTo>
                  <a:close/>
                  <a:moveTo>
                    <a:pt x="1765" y="1"/>
                  </a:moveTo>
                  <a:cubicBezTo>
                    <a:pt x="788" y="1"/>
                    <a:pt x="0" y="788"/>
                    <a:pt x="0" y="1765"/>
                  </a:cubicBezTo>
                  <a:cubicBezTo>
                    <a:pt x="0" y="2741"/>
                    <a:pt x="788" y="3529"/>
                    <a:pt x="1765" y="3529"/>
                  </a:cubicBezTo>
                  <a:cubicBezTo>
                    <a:pt x="2773" y="3529"/>
                    <a:pt x="3560" y="2741"/>
                    <a:pt x="3560" y="1765"/>
                  </a:cubicBezTo>
                  <a:cubicBezTo>
                    <a:pt x="3497" y="788"/>
                    <a:pt x="2710"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4" name="Google Shape;24344;p83"/>
            <p:cNvSpPr/>
            <p:nvPr/>
          </p:nvSpPr>
          <p:spPr>
            <a:xfrm>
              <a:off x="-46033225" y="1982825"/>
              <a:ext cx="300900" cy="263900"/>
            </a:xfrm>
            <a:custGeom>
              <a:avLst/>
              <a:gdLst/>
              <a:ahLst/>
              <a:cxnLst/>
              <a:rect l="l" t="t" r="r" b="b"/>
              <a:pathLst>
                <a:path w="12036" h="10556" extrusionOk="0">
                  <a:moveTo>
                    <a:pt x="7184" y="726"/>
                  </a:moveTo>
                  <a:lnTo>
                    <a:pt x="7530" y="1419"/>
                  </a:lnTo>
                  <a:lnTo>
                    <a:pt x="4474" y="1419"/>
                  </a:lnTo>
                  <a:lnTo>
                    <a:pt x="4821" y="726"/>
                  </a:lnTo>
                  <a:close/>
                  <a:moveTo>
                    <a:pt x="694" y="3750"/>
                  </a:moveTo>
                  <a:lnTo>
                    <a:pt x="1387" y="4097"/>
                  </a:lnTo>
                  <a:lnTo>
                    <a:pt x="1387" y="7877"/>
                  </a:lnTo>
                  <a:lnTo>
                    <a:pt x="694" y="8224"/>
                  </a:lnTo>
                  <a:lnTo>
                    <a:pt x="694" y="3750"/>
                  </a:lnTo>
                  <a:close/>
                  <a:moveTo>
                    <a:pt x="11279" y="3750"/>
                  </a:moveTo>
                  <a:lnTo>
                    <a:pt x="11279" y="8224"/>
                  </a:lnTo>
                  <a:lnTo>
                    <a:pt x="10555" y="7877"/>
                  </a:lnTo>
                  <a:lnTo>
                    <a:pt x="10555" y="4097"/>
                  </a:lnTo>
                  <a:lnTo>
                    <a:pt x="11279" y="3750"/>
                  </a:lnTo>
                  <a:close/>
                  <a:moveTo>
                    <a:pt x="10933" y="2175"/>
                  </a:moveTo>
                  <a:cubicBezTo>
                    <a:pt x="11122" y="2175"/>
                    <a:pt x="11279" y="2332"/>
                    <a:pt x="11279" y="2521"/>
                  </a:cubicBezTo>
                  <a:lnTo>
                    <a:pt x="11279" y="2994"/>
                  </a:lnTo>
                  <a:lnTo>
                    <a:pt x="10051" y="3592"/>
                  </a:lnTo>
                  <a:cubicBezTo>
                    <a:pt x="9925" y="3655"/>
                    <a:pt x="9862" y="3781"/>
                    <a:pt x="9862" y="3908"/>
                  </a:cubicBezTo>
                  <a:lnTo>
                    <a:pt x="9862" y="8098"/>
                  </a:lnTo>
                  <a:cubicBezTo>
                    <a:pt x="9862" y="8224"/>
                    <a:pt x="9925" y="8350"/>
                    <a:pt x="10051" y="8444"/>
                  </a:cubicBezTo>
                  <a:lnTo>
                    <a:pt x="11279" y="9011"/>
                  </a:lnTo>
                  <a:lnTo>
                    <a:pt x="11279" y="9484"/>
                  </a:lnTo>
                  <a:cubicBezTo>
                    <a:pt x="11279" y="9704"/>
                    <a:pt x="11122" y="9830"/>
                    <a:pt x="10933" y="9830"/>
                  </a:cubicBezTo>
                  <a:lnTo>
                    <a:pt x="1040" y="9830"/>
                  </a:lnTo>
                  <a:cubicBezTo>
                    <a:pt x="851" y="9830"/>
                    <a:pt x="694" y="9673"/>
                    <a:pt x="694" y="9484"/>
                  </a:cubicBezTo>
                  <a:lnTo>
                    <a:pt x="694" y="9011"/>
                  </a:lnTo>
                  <a:lnTo>
                    <a:pt x="1891" y="8444"/>
                  </a:lnTo>
                  <a:cubicBezTo>
                    <a:pt x="2017" y="8350"/>
                    <a:pt x="2111" y="8224"/>
                    <a:pt x="2111" y="8098"/>
                  </a:cubicBezTo>
                  <a:lnTo>
                    <a:pt x="2111" y="3908"/>
                  </a:lnTo>
                  <a:cubicBezTo>
                    <a:pt x="2111" y="3781"/>
                    <a:pt x="2017" y="3655"/>
                    <a:pt x="1891" y="3592"/>
                  </a:cubicBezTo>
                  <a:lnTo>
                    <a:pt x="694" y="2994"/>
                  </a:lnTo>
                  <a:lnTo>
                    <a:pt x="694" y="2521"/>
                  </a:lnTo>
                  <a:cubicBezTo>
                    <a:pt x="694" y="2332"/>
                    <a:pt x="851" y="2175"/>
                    <a:pt x="1040" y="2175"/>
                  </a:cubicBezTo>
                  <a:close/>
                  <a:moveTo>
                    <a:pt x="4632" y="1"/>
                  </a:moveTo>
                  <a:cubicBezTo>
                    <a:pt x="4506" y="1"/>
                    <a:pt x="4380" y="95"/>
                    <a:pt x="4317" y="190"/>
                  </a:cubicBezTo>
                  <a:lnTo>
                    <a:pt x="3718" y="1419"/>
                  </a:lnTo>
                  <a:lnTo>
                    <a:pt x="2143" y="1419"/>
                  </a:lnTo>
                  <a:lnTo>
                    <a:pt x="2143" y="1072"/>
                  </a:lnTo>
                  <a:cubicBezTo>
                    <a:pt x="2143" y="883"/>
                    <a:pt x="1985" y="694"/>
                    <a:pt x="1796" y="694"/>
                  </a:cubicBezTo>
                  <a:cubicBezTo>
                    <a:pt x="1576" y="694"/>
                    <a:pt x="1418" y="883"/>
                    <a:pt x="1418" y="1072"/>
                  </a:cubicBezTo>
                  <a:lnTo>
                    <a:pt x="1418" y="1419"/>
                  </a:lnTo>
                  <a:lnTo>
                    <a:pt x="1072" y="1419"/>
                  </a:lnTo>
                  <a:cubicBezTo>
                    <a:pt x="473" y="1419"/>
                    <a:pt x="1" y="1891"/>
                    <a:pt x="1" y="2490"/>
                  </a:cubicBezTo>
                  <a:lnTo>
                    <a:pt x="1" y="9484"/>
                  </a:lnTo>
                  <a:cubicBezTo>
                    <a:pt x="1" y="10082"/>
                    <a:pt x="473" y="10555"/>
                    <a:pt x="1072" y="10555"/>
                  </a:cubicBezTo>
                  <a:lnTo>
                    <a:pt x="10964" y="10555"/>
                  </a:lnTo>
                  <a:cubicBezTo>
                    <a:pt x="11563" y="10555"/>
                    <a:pt x="12035" y="10082"/>
                    <a:pt x="12035" y="9484"/>
                  </a:cubicBezTo>
                  <a:lnTo>
                    <a:pt x="12035" y="2490"/>
                  </a:lnTo>
                  <a:cubicBezTo>
                    <a:pt x="12004" y="1891"/>
                    <a:pt x="11500" y="1419"/>
                    <a:pt x="10933" y="1419"/>
                  </a:cubicBezTo>
                  <a:lnTo>
                    <a:pt x="8318" y="1419"/>
                  </a:lnTo>
                  <a:lnTo>
                    <a:pt x="7719" y="190"/>
                  </a:lnTo>
                  <a:cubicBezTo>
                    <a:pt x="7656" y="95"/>
                    <a:pt x="7530"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5" name="Google Shape;24345;p83"/>
          <p:cNvGrpSpPr/>
          <p:nvPr/>
        </p:nvGrpSpPr>
        <p:grpSpPr>
          <a:xfrm>
            <a:off x="3495426" y="4487822"/>
            <a:ext cx="487625" cy="434868"/>
            <a:chOff x="-46034000" y="2334500"/>
            <a:chExt cx="306400" cy="273250"/>
          </a:xfrm>
        </p:grpSpPr>
        <p:sp>
          <p:nvSpPr>
            <p:cNvPr id="24346" name="Google Shape;24346;p83"/>
            <p:cNvSpPr/>
            <p:nvPr/>
          </p:nvSpPr>
          <p:spPr>
            <a:xfrm>
              <a:off x="-46034000" y="2334500"/>
              <a:ext cx="306400" cy="273250"/>
            </a:xfrm>
            <a:custGeom>
              <a:avLst/>
              <a:gdLst/>
              <a:ahLst/>
              <a:cxnLst/>
              <a:rect l="l" t="t" r="r" b="b"/>
              <a:pathLst>
                <a:path w="12256" h="10930" extrusionOk="0">
                  <a:moveTo>
                    <a:pt x="9519" y="718"/>
                  </a:moveTo>
                  <a:cubicBezTo>
                    <a:pt x="9971" y="718"/>
                    <a:pt x="10428" y="883"/>
                    <a:pt x="10775" y="1214"/>
                  </a:cubicBezTo>
                  <a:cubicBezTo>
                    <a:pt x="11499" y="1875"/>
                    <a:pt x="11499" y="2978"/>
                    <a:pt x="10806" y="3640"/>
                  </a:cubicBezTo>
                  <a:lnTo>
                    <a:pt x="5734" y="8743"/>
                  </a:lnTo>
                  <a:lnTo>
                    <a:pt x="3403" y="8113"/>
                  </a:lnTo>
                  <a:lnTo>
                    <a:pt x="3214" y="6286"/>
                  </a:lnTo>
                  <a:lnTo>
                    <a:pt x="8286" y="1214"/>
                  </a:lnTo>
                  <a:cubicBezTo>
                    <a:pt x="8617" y="883"/>
                    <a:pt x="9066" y="718"/>
                    <a:pt x="9519" y="718"/>
                  </a:cubicBezTo>
                  <a:close/>
                  <a:moveTo>
                    <a:pt x="2678" y="7830"/>
                  </a:moveTo>
                  <a:lnTo>
                    <a:pt x="2773" y="8460"/>
                  </a:lnTo>
                  <a:cubicBezTo>
                    <a:pt x="2773" y="8617"/>
                    <a:pt x="2867" y="8743"/>
                    <a:pt x="3025" y="8775"/>
                  </a:cubicBezTo>
                  <a:lnTo>
                    <a:pt x="4411" y="9121"/>
                  </a:lnTo>
                  <a:lnTo>
                    <a:pt x="3277" y="10224"/>
                  </a:lnTo>
                  <a:lnTo>
                    <a:pt x="1040" y="9500"/>
                  </a:lnTo>
                  <a:lnTo>
                    <a:pt x="2678" y="7830"/>
                  </a:lnTo>
                  <a:close/>
                  <a:moveTo>
                    <a:pt x="9578" y="1"/>
                  </a:moveTo>
                  <a:cubicBezTo>
                    <a:pt x="8947" y="1"/>
                    <a:pt x="8317" y="237"/>
                    <a:pt x="7845" y="710"/>
                  </a:cubicBezTo>
                  <a:lnTo>
                    <a:pt x="2647" y="5908"/>
                  </a:lnTo>
                  <a:cubicBezTo>
                    <a:pt x="2583" y="5971"/>
                    <a:pt x="2520" y="6097"/>
                    <a:pt x="2520" y="6160"/>
                  </a:cubicBezTo>
                  <a:lnTo>
                    <a:pt x="2615" y="6885"/>
                  </a:lnTo>
                  <a:lnTo>
                    <a:pt x="126" y="9373"/>
                  </a:lnTo>
                  <a:cubicBezTo>
                    <a:pt x="32" y="9437"/>
                    <a:pt x="0" y="9563"/>
                    <a:pt x="32" y="9689"/>
                  </a:cubicBezTo>
                  <a:cubicBezTo>
                    <a:pt x="95" y="9815"/>
                    <a:pt x="158" y="9878"/>
                    <a:pt x="284" y="9909"/>
                  </a:cubicBezTo>
                  <a:lnTo>
                    <a:pt x="3277" y="10917"/>
                  </a:lnTo>
                  <a:cubicBezTo>
                    <a:pt x="3308" y="10925"/>
                    <a:pt x="3342" y="10929"/>
                    <a:pt x="3375" y="10929"/>
                  </a:cubicBezTo>
                  <a:cubicBezTo>
                    <a:pt x="3475" y="10929"/>
                    <a:pt x="3576" y="10894"/>
                    <a:pt x="3623" y="10823"/>
                  </a:cubicBezTo>
                  <a:lnTo>
                    <a:pt x="5198" y="9247"/>
                  </a:lnTo>
                  <a:lnTo>
                    <a:pt x="5797" y="9405"/>
                  </a:lnTo>
                  <a:cubicBezTo>
                    <a:pt x="5831" y="9413"/>
                    <a:pt x="5865" y="9417"/>
                    <a:pt x="5898" y="9417"/>
                  </a:cubicBezTo>
                  <a:cubicBezTo>
                    <a:pt x="5988" y="9417"/>
                    <a:pt x="6074" y="9388"/>
                    <a:pt x="6144" y="9342"/>
                  </a:cubicBezTo>
                  <a:lnTo>
                    <a:pt x="11342" y="4144"/>
                  </a:lnTo>
                  <a:cubicBezTo>
                    <a:pt x="12256" y="3230"/>
                    <a:pt x="12256" y="1655"/>
                    <a:pt x="11310" y="710"/>
                  </a:cubicBezTo>
                  <a:cubicBezTo>
                    <a:pt x="10838" y="237"/>
                    <a:pt x="10208" y="1"/>
                    <a:pt x="95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7" name="Google Shape;24347;p83"/>
            <p:cNvSpPr/>
            <p:nvPr/>
          </p:nvSpPr>
          <p:spPr>
            <a:xfrm>
              <a:off x="-45879625" y="2374275"/>
              <a:ext cx="105550" cy="104000"/>
            </a:xfrm>
            <a:custGeom>
              <a:avLst/>
              <a:gdLst/>
              <a:ahLst/>
              <a:cxnLst/>
              <a:rect l="l" t="t" r="r" b="b"/>
              <a:pathLst>
                <a:path w="4222" h="4160" extrusionOk="0">
                  <a:moveTo>
                    <a:pt x="2899" y="788"/>
                  </a:moveTo>
                  <a:lnTo>
                    <a:pt x="3403" y="1324"/>
                  </a:lnTo>
                  <a:lnTo>
                    <a:pt x="2899" y="1828"/>
                  </a:lnTo>
                  <a:lnTo>
                    <a:pt x="2363" y="1324"/>
                  </a:lnTo>
                  <a:lnTo>
                    <a:pt x="2899" y="788"/>
                  </a:lnTo>
                  <a:close/>
                  <a:moveTo>
                    <a:pt x="1859" y="1828"/>
                  </a:moveTo>
                  <a:lnTo>
                    <a:pt x="2363" y="2332"/>
                  </a:lnTo>
                  <a:lnTo>
                    <a:pt x="1386" y="3340"/>
                  </a:lnTo>
                  <a:lnTo>
                    <a:pt x="882" y="2805"/>
                  </a:lnTo>
                  <a:lnTo>
                    <a:pt x="1859" y="1828"/>
                  </a:lnTo>
                  <a:close/>
                  <a:moveTo>
                    <a:pt x="2879" y="1"/>
                  </a:moveTo>
                  <a:cubicBezTo>
                    <a:pt x="2788" y="1"/>
                    <a:pt x="2694" y="32"/>
                    <a:pt x="2615" y="95"/>
                  </a:cubicBezTo>
                  <a:lnTo>
                    <a:pt x="126" y="2584"/>
                  </a:lnTo>
                  <a:cubicBezTo>
                    <a:pt x="0" y="2710"/>
                    <a:pt x="0" y="2931"/>
                    <a:pt x="126" y="3088"/>
                  </a:cubicBezTo>
                  <a:lnTo>
                    <a:pt x="1103" y="4065"/>
                  </a:lnTo>
                  <a:cubicBezTo>
                    <a:pt x="1166" y="4128"/>
                    <a:pt x="1260" y="4159"/>
                    <a:pt x="1359" y="4159"/>
                  </a:cubicBezTo>
                  <a:cubicBezTo>
                    <a:pt x="1457" y="4159"/>
                    <a:pt x="1560" y="4128"/>
                    <a:pt x="1638" y="4065"/>
                  </a:cubicBezTo>
                  <a:lnTo>
                    <a:pt x="4096" y="1608"/>
                  </a:lnTo>
                  <a:cubicBezTo>
                    <a:pt x="4222" y="1482"/>
                    <a:pt x="4222" y="1229"/>
                    <a:pt x="4096" y="1072"/>
                  </a:cubicBezTo>
                  <a:lnTo>
                    <a:pt x="3119" y="95"/>
                  </a:lnTo>
                  <a:cubicBezTo>
                    <a:pt x="3056" y="32"/>
                    <a:pt x="2969" y="1"/>
                    <a:pt x="28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48" name="Google Shape;24348;p83"/>
            <p:cNvSpPr/>
            <p:nvPr/>
          </p:nvSpPr>
          <p:spPr>
            <a:xfrm>
              <a:off x="-45922950" y="2474125"/>
              <a:ext cx="49625" cy="47475"/>
            </a:xfrm>
            <a:custGeom>
              <a:avLst/>
              <a:gdLst/>
              <a:ahLst/>
              <a:cxnLst/>
              <a:rect l="l" t="t" r="r" b="b"/>
              <a:pathLst>
                <a:path w="1985" h="1899" extrusionOk="0">
                  <a:moveTo>
                    <a:pt x="1607" y="0"/>
                  </a:moveTo>
                  <a:cubicBezTo>
                    <a:pt x="1520" y="0"/>
                    <a:pt x="1434" y="24"/>
                    <a:pt x="1355" y="71"/>
                  </a:cubicBezTo>
                  <a:lnTo>
                    <a:pt x="126" y="1300"/>
                  </a:lnTo>
                  <a:cubicBezTo>
                    <a:pt x="0" y="1426"/>
                    <a:pt x="0" y="1646"/>
                    <a:pt x="126" y="1804"/>
                  </a:cubicBezTo>
                  <a:cubicBezTo>
                    <a:pt x="189" y="1867"/>
                    <a:pt x="276" y="1898"/>
                    <a:pt x="367" y="1898"/>
                  </a:cubicBezTo>
                  <a:cubicBezTo>
                    <a:pt x="457" y="1898"/>
                    <a:pt x="552" y="1867"/>
                    <a:pt x="630" y="1804"/>
                  </a:cubicBezTo>
                  <a:lnTo>
                    <a:pt x="1859" y="607"/>
                  </a:lnTo>
                  <a:cubicBezTo>
                    <a:pt x="1985" y="480"/>
                    <a:pt x="1985" y="228"/>
                    <a:pt x="1859" y="71"/>
                  </a:cubicBezTo>
                  <a:cubicBezTo>
                    <a:pt x="1780" y="24"/>
                    <a:pt x="1694" y="0"/>
                    <a:pt x="16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49" name="Google Shape;24349;p83"/>
          <p:cNvGrpSpPr/>
          <p:nvPr/>
        </p:nvGrpSpPr>
        <p:grpSpPr>
          <a:xfrm>
            <a:off x="3556837" y="5093674"/>
            <a:ext cx="364804" cy="475252"/>
            <a:chOff x="-45998575" y="2702625"/>
            <a:chExt cx="229225" cy="298625"/>
          </a:xfrm>
        </p:grpSpPr>
        <p:sp>
          <p:nvSpPr>
            <p:cNvPr id="24350" name="Google Shape;24350;p83"/>
            <p:cNvSpPr/>
            <p:nvPr/>
          </p:nvSpPr>
          <p:spPr>
            <a:xfrm>
              <a:off x="-45944225" y="2702625"/>
              <a:ext cx="125250" cy="298625"/>
            </a:xfrm>
            <a:custGeom>
              <a:avLst/>
              <a:gdLst/>
              <a:ahLst/>
              <a:cxnLst/>
              <a:rect l="l" t="t" r="r" b="b"/>
              <a:pathLst>
                <a:path w="5010" h="11945" extrusionOk="0">
                  <a:moveTo>
                    <a:pt x="2427" y="682"/>
                  </a:moveTo>
                  <a:cubicBezTo>
                    <a:pt x="2860" y="682"/>
                    <a:pt x="3308" y="817"/>
                    <a:pt x="3624" y="1107"/>
                  </a:cubicBezTo>
                  <a:cubicBezTo>
                    <a:pt x="4033" y="1454"/>
                    <a:pt x="4254" y="1926"/>
                    <a:pt x="4254" y="2430"/>
                  </a:cubicBezTo>
                  <a:cubicBezTo>
                    <a:pt x="4159" y="2745"/>
                    <a:pt x="4096" y="3060"/>
                    <a:pt x="3939" y="3344"/>
                  </a:cubicBezTo>
                  <a:cubicBezTo>
                    <a:pt x="3844" y="3470"/>
                    <a:pt x="3813" y="3533"/>
                    <a:pt x="3750" y="3659"/>
                  </a:cubicBezTo>
                  <a:cubicBezTo>
                    <a:pt x="3498" y="4005"/>
                    <a:pt x="3214" y="4446"/>
                    <a:pt x="3151" y="4919"/>
                  </a:cubicBezTo>
                  <a:lnTo>
                    <a:pt x="2805" y="4919"/>
                  </a:lnTo>
                  <a:lnTo>
                    <a:pt x="2805" y="2808"/>
                  </a:lnTo>
                  <a:lnTo>
                    <a:pt x="3151" y="2808"/>
                  </a:lnTo>
                  <a:cubicBezTo>
                    <a:pt x="3340" y="2808"/>
                    <a:pt x="3498" y="2651"/>
                    <a:pt x="3498" y="2430"/>
                  </a:cubicBezTo>
                  <a:cubicBezTo>
                    <a:pt x="3498" y="2241"/>
                    <a:pt x="3340" y="2084"/>
                    <a:pt x="3151" y="2084"/>
                  </a:cubicBezTo>
                  <a:lnTo>
                    <a:pt x="1733" y="2084"/>
                  </a:lnTo>
                  <a:cubicBezTo>
                    <a:pt x="1544" y="2084"/>
                    <a:pt x="1387" y="2241"/>
                    <a:pt x="1387" y="2430"/>
                  </a:cubicBezTo>
                  <a:cubicBezTo>
                    <a:pt x="1387" y="2651"/>
                    <a:pt x="1544" y="2808"/>
                    <a:pt x="1733" y="2808"/>
                  </a:cubicBezTo>
                  <a:lnTo>
                    <a:pt x="2080" y="2808"/>
                  </a:lnTo>
                  <a:lnTo>
                    <a:pt x="2080" y="4919"/>
                  </a:lnTo>
                  <a:lnTo>
                    <a:pt x="1733" y="4919"/>
                  </a:lnTo>
                  <a:cubicBezTo>
                    <a:pt x="1639" y="4478"/>
                    <a:pt x="1418" y="4100"/>
                    <a:pt x="1166" y="3690"/>
                  </a:cubicBezTo>
                  <a:cubicBezTo>
                    <a:pt x="1072" y="3533"/>
                    <a:pt x="977" y="3375"/>
                    <a:pt x="914" y="3218"/>
                  </a:cubicBezTo>
                  <a:cubicBezTo>
                    <a:pt x="757" y="2871"/>
                    <a:pt x="662" y="2525"/>
                    <a:pt x="757" y="2115"/>
                  </a:cubicBezTo>
                  <a:cubicBezTo>
                    <a:pt x="883" y="1422"/>
                    <a:pt x="1450" y="823"/>
                    <a:pt x="2174" y="697"/>
                  </a:cubicBezTo>
                  <a:cubicBezTo>
                    <a:pt x="2257" y="687"/>
                    <a:pt x="2342" y="682"/>
                    <a:pt x="2427" y="682"/>
                  </a:cubicBezTo>
                  <a:close/>
                  <a:moveTo>
                    <a:pt x="3151" y="5644"/>
                  </a:moveTo>
                  <a:lnTo>
                    <a:pt x="3151" y="6337"/>
                  </a:lnTo>
                  <a:lnTo>
                    <a:pt x="1733" y="6337"/>
                  </a:lnTo>
                  <a:lnTo>
                    <a:pt x="1733" y="5644"/>
                  </a:lnTo>
                  <a:close/>
                  <a:moveTo>
                    <a:pt x="3151" y="7061"/>
                  </a:moveTo>
                  <a:lnTo>
                    <a:pt x="3151" y="8983"/>
                  </a:lnTo>
                  <a:cubicBezTo>
                    <a:pt x="2915" y="8904"/>
                    <a:pt x="2671" y="8865"/>
                    <a:pt x="2430" y="8865"/>
                  </a:cubicBezTo>
                  <a:cubicBezTo>
                    <a:pt x="2190" y="8865"/>
                    <a:pt x="1954" y="8904"/>
                    <a:pt x="1733" y="8983"/>
                  </a:cubicBezTo>
                  <a:lnTo>
                    <a:pt x="1733" y="7061"/>
                  </a:lnTo>
                  <a:close/>
                  <a:moveTo>
                    <a:pt x="2442" y="9558"/>
                  </a:moveTo>
                  <a:cubicBezTo>
                    <a:pt x="2639" y="9558"/>
                    <a:pt x="2836" y="9598"/>
                    <a:pt x="3025" y="9676"/>
                  </a:cubicBezTo>
                  <a:lnTo>
                    <a:pt x="2427" y="10873"/>
                  </a:lnTo>
                  <a:lnTo>
                    <a:pt x="1859" y="9676"/>
                  </a:lnTo>
                  <a:cubicBezTo>
                    <a:pt x="2048" y="9598"/>
                    <a:pt x="2245" y="9558"/>
                    <a:pt x="2442" y="9558"/>
                  </a:cubicBezTo>
                  <a:close/>
                  <a:moveTo>
                    <a:pt x="2441" y="1"/>
                  </a:moveTo>
                  <a:cubicBezTo>
                    <a:pt x="2309" y="1"/>
                    <a:pt x="2178" y="12"/>
                    <a:pt x="2048" y="36"/>
                  </a:cubicBezTo>
                  <a:cubicBezTo>
                    <a:pt x="1072" y="193"/>
                    <a:pt x="221" y="1012"/>
                    <a:pt x="64" y="1989"/>
                  </a:cubicBezTo>
                  <a:cubicBezTo>
                    <a:pt x="1" y="2556"/>
                    <a:pt x="64" y="3060"/>
                    <a:pt x="316" y="3533"/>
                  </a:cubicBezTo>
                  <a:cubicBezTo>
                    <a:pt x="379" y="3753"/>
                    <a:pt x="505" y="3911"/>
                    <a:pt x="631" y="4068"/>
                  </a:cubicBezTo>
                  <a:cubicBezTo>
                    <a:pt x="820" y="4320"/>
                    <a:pt x="977" y="4604"/>
                    <a:pt x="1072" y="4888"/>
                  </a:cubicBezTo>
                  <a:lnTo>
                    <a:pt x="410" y="4888"/>
                  </a:lnTo>
                  <a:cubicBezTo>
                    <a:pt x="190" y="4888"/>
                    <a:pt x="32" y="5045"/>
                    <a:pt x="32" y="5234"/>
                  </a:cubicBezTo>
                  <a:cubicBezTo>
                    <a:pt x="32" y="5423"/>
                    <a:pt x="190" y="5581"/>
                    <a:pt x="410" y="5581"/>
                  </a:cubicBezTo>
                  <a:lnTo>
                    <a:pt x="1103" y="5581"/>
                  </a:lnTo>
                  <a:lnTo>
                    <a:pt x="1103" y="9487"/>
                  </a:lnTo>
                  <a:cubicBezTo>
                    <a:pt x="1103" y="9645"/>
                    <a:pt x="1103" y="9582"/>
                    <a:pt x="2206" y="11724"/>
                  </a:cubicBezTo>
                  <a:cubicBezTo>
                    <a:pt x="2301" y="11850"/>
                    <a:pt x="2395" y="11945"/>
                    <a:pt x="2521" y="11945"/>
                  </a:cubicBezTo>
                  <a:cubicBezTo>
                    <a:pt x="2647" y="11945"/>
                    <a:pt x="2773" y="11850"/>
                    <a:pt x="2836" y="11724"/>
                  </a:cubicBezTo>
                  <a:cubicBezTo>
                    <a:pt x="3939" y="9519"/>
                    <a:pt x="3939" y="9613"/>
                    <a:pt x="3939" y="9487"/>
                  </a:cubicBezTo>
                  <a:lnTo>
                    <a:pt x="3939" y="5581"/>
                  </a:lnTo>
                  <a:lnTo>
                    <a:pt x="4663" y="5581"/>
                  </a:lnTo>
                  <a:cubicBezTo>
                    <a:pt x="4852" y="5581"/>
                    <a:pt x="5010" y="5423"/>
                    <a:pt x="5010" y="5234"/>
                  </a:cubicBezTo>
                  <a:cubicBezTo>
                    <a:pt x="5010" y="5045"/>
                    <a:pt x="4852" y="4888"/>
                    <a:pt x="4663" y="4888"/>
                  </a:cubicBezTo>
                  <a:lnTo>
                    <a:pt x="3970" y="4888"/>
                  </a:lnTo>
                  <a:cubicBezTo>
                    <a:pt x="4065" y="4604"/>
                    <a:pt x="4254" y="4289"/>
                    <a:pt x="4443" y="4005"/>
                  </a:cubicBezTo>
                  <a:cubicBezTo>
                    <a:pt x="4411" y="3942"/>
                    <a:pt x="4506" y="3816"/>
                    <a:pt x="4569" y="3690"/>
                  </a:cubicBezTo>
                  <a:cubicBezTo>
                    <a:pt x="4821" y="3344"/>
                    <a:pt x="4915" y="2903"/>
                    <a:pt x="4915" y="2493"/>
                  </a:cubicBezTo>
                  <a:cubicBezTo>
                    <a:pt x="4915" y="1769"/>
                    <a:pt x="4600" y="1075"/>
                    <a:pt x="4065" y="603"/>
                  </a:cubicBezTo>
                  <a:cubicBezTo>
                    <a:pt x="3603" y="218"/>
                    <a:pt x="3017" y="1"/>
                    <a:pt x="24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1" name="Google Shape;24351;p83"/>
            <p:cNvSpPr/>
            <p:nvPr/>
          </p:nvSpPr>
          <p:spPr>
            <a:xfrm>
              <a:off x="-45804025" y="2755500"/>
              <a:ext cx="34675" cy="18125"/>
            </a:xfrm>
            <a:custGeom>
              <a:avLst/>
              <a:gdLst/>
              <a:ahLst/>
              <a:cxnLst/>
              <a:rect l="l" t="t" r="r" b="b"/>
              <a:pathLst>
                <a:path w="1387" h="725" extrusionOk="0">
                  <a:moveTo>
                    <a:pt x="347" y="0"/>
                  </a:moveTo>
                  <a:cubicBezTo>
                    <a:pt x="127" y="0"/>
                    <a:pt x="1" y="158"/>
                    <a:pt x="1" y="378"/>
                  </a:cubicBezTo>
                  <a:cubicBezTo>
                    <a:pt x="1" y="567"/>
                    <a:pt x="127" y="725"/>
                    <a:pt x="347" y="725"/>
                  </a:cubicBezTo>
                  <a:lnTo>
                    <a:pt x="1040" y="725"/>
                  </a:lnTo>
                  <a:cubicBezTo>
                    <a:pt x="1261" y="725"/>
                    <a:pt x="1387" y="567"/>
                    <a:pt x="1387" y="378"/>
                  </a:cubicBezTo>
                  <a:cubicBezTo>
                    <a:pt x="1387" y="158"/>
                    <a:pt x="1261"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2" name="Google Shape;24352;p83"/>
            <p:cNvSpPr/>
            <p:nvPr/>
          </p:nvSpPr>
          <p:spPr>
            <a:xfrm>
              <a:off x="-45998575" y="2755500"/>
              <a:ext cx="35475" cy="18125"/>
            </a:xfrm>
            <a:custGeom>
              <a:avLst/>
              <a:gdLst/>
              <a:ahLst/>
              <a:cxnLst/>
              <a:rect l="l" t="t" r="r" b="b"/>
              <a:pathLst>
                <a:path w="1419" h="725" extrusionOk="0">
                  <a:moveTo>
                    <a:pt x="379" y="0"/>
                  </a:moveTo>
                  <a:cubicBezTo>
                    <a:pt x="158" y="0"/>
                    <a:pt x="1" y="158"/>
                    <a:pt x="1" y="378"/>
                  </a:cubicBezTo>
                  <a:cubicBezTo>
                    <a:pt x="1" y="567"/>
                    <a:pt x="158" y="725"/>
                    <a:pt x="379" y="725"/>
                  </a:cubicBezTo>
                  <a:lnTo>
                    <a:pt x="1072" y="725"/>
                  </a:lnTo>
                  <a:cubicBezTo>
                    <a:pt x="1261" y="693"/>
                    <a:pt x="1419" y="536"/>
                    <a:pt x="1419" y="378"/>
                  </a:cubicBezTo>
                  <a:cubicBezTo>
                    <a:pt x="1419"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3" name="Google Shape;24353;p83"/>
            <p:cNvSpPr/>
            <p:nvPr/>
          </p:nvSpPr>
          <p:spPr>
            <a:xfrm>
              <a:off x="-45818200" y="2703175"/>
              <a:ext cx="35475" cy="26100"/>
            </a:xfrm>
            <a:custGeom>
              <a:avLst/>
              <a:gdLst/>
              <a:ahLst/>
              <a:cxnLst/>
              <a:rect l="l" t="t" r="r" b="b"/>
              <a:pathLst>
                <a:path w="1419" h="1044" extrusionOk="0">
                  <a:moveTo>
                    <a:pt x="991" y="1"/>
                  </a:moveTo>
                  <a:cubicBezTo>
                    <a:pt x="930" y="1"/>
                    <a:pt x="870" y="15"/>
                    <a:pt x="820" y="45"/>
                  </a:cubicBezTo>
                  <a:lnTo>
                    <a:pt x="252" y="423"/>
                  </a:lnTo>
                  <a:cubicBezTo>
                    <a:pt x="95" y="486"/>
                    <a:pt x="0" y="738"/>
                    <a:pt x="126" y="896"/>
                  </a:cubicBezTo>
                  <a:cubicBezTo>
                    <a:pt x="205" y="994"/>
                    <a:pt x="309" y="1044"/>
                    <a:pt x="414" y="1044"/>
                  </a:cubicBezTo>
                  <a:cubicBezTo>
                    <a:pt x="476" y="1044"/>
                    <a:pt x="540" y="1026"/>
                    <a:pt x="599" y="990"/>
                  </a:cubicBezTo>
                  <a:lnTo>
                    <a:pt x="1166" y="644"/>
                  </a:lnTo>
                  <a:cubicBezTo>
                    <a:pt x="1324" y="581"/>
                    <a:pt x="1418" y="329"/>
                    <a:pt x="1292" y="171"/>
                  </a:cubicBezTo>
                  <a:cubicBezTo>
                    <a:pt x="1249" y="64"/>
                    <a:pt x="1119" y="1"/>
                    <a:pt x="9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4" name="Google Shape;24354;p83"/>
            <p:cNvSpPr/>
            <p:nvPr/>
          </p:nvSpPr>
          <p:spPr>
            <a:xfrm>
              <a:off x="-45984400" y="2799050"/>
              <a:ext cx="35475" cy="26100"/>
            </a:xfrm>
            <a:custGeom>
              <a:avLst/>
              <a:gdLst/>
              <a:ahLst/>
              <a:cxnLst/>
              <a:rect l="l" t="t" r="r" b="b"/>
              <a:pathLst>
                <a:path w="1419" h="1044" extrusionOk="0">
                  <a:moveTo>
                    <a:pt x="1014" y="1"/>
                  </a:moveTo>
                  <a:cubicBezTo>
                    <a:pt x="947" y="1"/>
                    <a:pt x="879" y="18"/>
                    <a:pt x="820" y="54"/>
                  </a:cubicBezTo>
                  <a:lnTo>
                    <a:pt x="221" y="400"/>
                  </a:lnTo>
                  <a:cubicBezTo>
                    <a:pt x="64" y="463"/>
                    <a:pt x="1" y="716"/>
                    <a:pt x="95" y="873"/>
                  </a:cubicBezTo>
                  <a:cubicBezTo>
                    <a:pt x="160" y="980"/>
                    <a:pt x="282" y="1043"/>
                    <a:pt x="403" y="1043"/>
                  </a:cubicBezTo>
                  <a:cubicBezTo>
                    <a:pt x="461" y="1043"/>
                    <a:pt x="517" y="1029"/>
                    <a:pt x="568" y="999"/>
                  </a:cubicBezTo>
                  <a:lnTo>
                    <a:pt x="1167" y="621"/>
                  </a:lnTo>
                  <a:cubicBezTo>
                    <a:pt x="1324" y="558"/>
                    <a:pt x="1419" y="306"/>
                    <a:pt x="1293" y="148"/>
                  </a:cubicBezTo>
                  <a:cubicBezTo>
                    <a:pt x="1234" y="50"/>
                    <a:pt x="1125" y="1"/>
                    <a:pt x="10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5" name="Google Shape;24355;p83"/>
            <p:cNvSpPr/>
            <p:nvPr/>
          </p:nvSpPr>
          <p:spPr>
            <a:xfrm>
              <a:off x="-45815850" y="2799050"/>
              <a:ext cx="33900" cy="25750"/>
            </a:xfrm>
            <a:custGeom>
              <a:avLst/>
              <a:gdLst/>
              <a:ahLst/>
              <a:cxnLst/>
              <a:rect l="l" t="t" r="r" b="b"/>
              <a:pathLst>
                <a:path w="1356" h="1030" extrusionOk="0">
                  <a:moveTo>
                    <a:pt x="343" y="1"/>
                  </a:moveTo>
                  <a:cubicBezTo>
                    <a:pt x="231" y="1"/>
                    <a:pt x="123" y="50"/>
                    <a:pt x="64" y="148"/>
                  </a:cubicBezTo>
                  <a:cubicBezTo>
                    <a:pt x="1" y="306"/>
                    <a:pt x="32" y="558"/>
                    <a:pt x="190" y="621"/>
                  </a:cubicBezTo>
                  <a:lnTo>
                    <a:pt x="789" y="999"/>
                  </a:lnTo>
                  <a:cubicBezTo>
                    <a:pt x="838" y="1019"/>
                    <a:pt x="895" y="1029"/>
                    <a:pt x="951" y="1029"/>
                  </a:cubicBezTo>
                  <a:cubicBezTo>
                    <a:pt x="1073" y="1029"/>
                    <a:pt x="1197" y="981"/>
                    <a:pt x="1261" y="873"/>
                  </a:cubicBezTo>
                  <a:cubicBezTo>
                    <a:pt x="1356" y="716"/>
                    <a:pt x="1293" y="526"/>
                    <a:pt x="1135" y="400"/>
                  </a:cubicBezTo>
                  <a:lnTo>
                    <a:pt x="537" y="54"/>
                  </a:lnTo>
                  <a:cubicBezTo>
                    <a:pt x="477" y="18"/>
                    <a:pt x="410"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6" name="Google Shape;24356;p83"/>
            <p:cNvSpPr/>
            <p:nvPr/>
          </p:nvSpPr>
          <p:spPr>
            <a:xfrm>
              <a:off x="-45983600" y="2702750"/>
              <a:ext cx="34675" cy="25525"/>
            </a:xfrm>
            <a:custGeom>
              <a:avLst/>
              <a:gdLst/>
              <a:ahLst/>
              <a:cxnLst/>
              <a:rect l="l" t="t" r="r" b="b"/>
              <a:pathLst>
                <a:path w="1387" h="1021" extrusionOk="0">
                  <a:moveTo>
                    <a:pt x="398" y="0"/>
                  </a:moveTo>
                  <a:cubicBezTo>
                    <a:pt x="269" y="0"/>
                    <a:pt x="138" y="49"/>
                    <a:pt x="95" y="157"/>
                  </a:cubicBezTo>
                  <a:cubicBezTo>
                    <a:pt x="0" y="314"/>
                    <a:pt x="32" y="535"/>
                    <a:pt x="189" y="629"/>
                  </a:cubicBezTo>
                  <a:lnTo>
                    <a:pt x="788" y="976"/>
                  </a:lnTo>
                  <a:cubicBezTo>
                    <a:pt x="839" y="1006"/>
                    <a:pt x="899" y="1020"/>
                    <a:pt x="959" y="1020"/>
                  </a:cubicBezTo>
                  <a:cubicBezTo>
                    <a:pt x="1088" y="1020"/>
                    <a:pt x="1218" y="957"/>
                    <a:pt x="1261" y="850"/>
                  </a:cubicBezTo>
                  <a:cubicBezTo>
                    <a:pt x="1387" y="692"/>
                    <a:pt x="1292" y="503"/>
                    <a:pt x="1135" y="377"/>
                  </a:cubicBezTo>
                  <a:lnTo>
                    <a:pt x="567" y="31"/>
                  </a:lnTo>
                  <a:cubicBezTo>
                    <a:pt x="518" y="11"/>
                    <a:pt x="458"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57" name="Google Shape;24357;p83"/>
          <p:cNvSpPr/>
          <p:nvPr/>
        </p:nvSpPr>
        <p:spPr>
          <a:xfrm>
            <a:off x="5315306" y="5121803"/>
            <a:ext cx="419948" cy="477599"/>
          </a:xfrm>
          <a:custGeom>
            <a:avLst/>
            <a:gdLst/>
            <a:ahLst/>
            <a:cxnLst/>
            <a:rect l="l" t="t" r="r" b="b"/>
            <a:pathLst>
              <a:path w="10555" h="12004" extrusionOk="0">
                <a:moveTo>
                  <a:pt x="5262" y="709"/>
                </a:moveTo>
                <a:lnTo>
                  <a:pt x="9420" y="2788"/>
                </a:lnTo>
                <a:lnTo>
                  <a:pt x="8066" y="3450"/>
                </a:lnTo>
                <a:lnTo>
                  <a:pt x="5451" y="2127"/>
                </a:lnTo>
                <a:cubicBezTo>
                  <a:pt x="5403" y="2111"/>
                  <a:pt x="5348" y="2103"/>
                  <a:pt x="5293" y="2103"/>
                </a:cubicBezTo>
                <a:cubicBezTo>
                  <a:pt x="5238" y="2103"/>
                  <a:pt x="5183" y="2111"/>
                  <a:pt x="5136" y="2127"/>
                </a:cubicBezTo>
                <a:lnTo>
                  <a:pt x="2489" y="3450"/>
                </a:lnTo>
                <a:lnTo>
                  <a:pt x="1197" y="2788"/>
                </a:lnTo>
                <a:lnTo>
                  <a:pt x="5262" y="709"/>
                </a:lnTo>
                <a:close/>
                <a:moveTo>
                  <a:pt x="4915" y="3040"/>
                </a:moveTo>
                <a:lnTo>
                  <a:pt x="4915" y="6222"/>
                </a:lnTo>
                <a:lnTo>
                  <a:pt x="2804" y="7294"/>
                </a:lnTo>
                <a:lnTo>
                  <a:pt x="2804" y="4080"/>
                </a:lnTo>
                <a:lnTo>
                  <a:pt x="4915" y="3040"/>
                </a:lnTo>
                <a:close/>
                <a:moveTo>
                  <a:pt x="5640" y="3040"/>
                </a:moveTo>
                <a:lnTo>
                  <a:pt x="7750" y="4080"/>
                </a:lnTo>
                <a:lnTo>
                  <a:pt x="7750" y="7294"/>
                </a:lnTo>
                <a:lnTo>
                  <a:pt x="5640" y="6222"/>
                </a:lnTo>
                <a:lnTo>
                  <a:pt x="5640" y="3040"/>
                </a:lnTo>
                <a:close/>
                <a:moveTo>
                  <a:pt x="5262" y="6758"/>
                </a:moveTo>
                <a:lnTo>
                  <a:pt x="7278" y="7798"/>
                </a:lnTo>
                <a:lnTo>
                  <a:pt x="5262" y="8806"/>
                </a:lnTo>
                <a:lnTo>
                  <a:pt x="3277" y="7798"/>
                </a:lnTo>
                <a:lnTo>
                  <a:pt x="5262" y="6758"/>
                </a:lnTo>
                <a:close/>
                <a:moveTo>
                  <a:pt x="725" y="3372"/>
                </a:moveTo>
                <a:lnTo>
                  <a:pt x="2111" y="4080"/>
                </a:lnTo>
                <a:lnTo>
                  <a:pt x="2111" y="7829"/>
                </a:lnTo>
                <a:cubicBezTo>
                  <a:pt x="2111" y="7955"/>
                  <a:pt x="2206" y="8081"/>
                  <a:pt x="2332" y="8113"/>
                </a:cubicBezTo>
                <a:lnTo>
                  <a:pt x="4915" y="9404"/>
                </a:lnTo>
                <a:lnTo>
                  <a:pt x="4915" y="10980"/>
                </a:lnTo>
                <a:lnTo>
                  <a:pt x="725" y="8869"/>
                </a:lnTo>
                <a:lnTo>
                  <a:pt x="725" y="3372"/>
                </a:lnTo>
                <a:close/>
                <a:moveTo>
                  <a:pt x="9861" y="3387"/>
                </a:moveTo>
                <a:lnTo>
                  <a:pt x="9861" y="8932"/>
                </a:lnTo>
                <a:lnTo>
                  <a:pt x="5640" y="11011"/>
                </a:lnTo>
                <a:lnTo>
                  <a:pt x="5640" y="9436"/>
                </a:lnTo>
                <a:lnTo>
                  <a:pt x="8223" y="8144"/>
                </a:lnTo>
                <a:cubicBezTo>
                  <a:pt x="8349" y="8113"/>
                  <a:pt x="8412" y="7987"/>
                  <a:pt x="8412" y="7829"/>
                </a:cubicBezTo>
                <a:lnTo>
                  <a:pt x="8412" y="4080"/>
                </a:lnTo>
                <a:lnTo>
                  <a:pt x="9861" y="3387"/>
                </a:lnTo>
                <a:close/>
                <a:moveTo>
                  <a:pt x="5262" y="0"/>
                </a:moveTo>
                <a:cubicBezTo>
                  <a:pt x="5206" y="0"/>
                  <a:pt x="5151" y="16"/>
                  <a:pt x="5104" y="47"/>
                </a:cubicBezTo>
                <a:lnTo>
                  <a:pt x="284" y="2473"/>
                </a:lnTo>
                <a:cubicBezTo>
                  <a:pt x="63" y="2536"/>
                  <a:pt x="0" y="2662"/>
                  <a:pt x="0" y="2820"/>
                </a:cubicBezTo>
                <a:lnTo>
                  <a:pt x="0" y="9152"/>
                </a:lnTo>
                <a:cubicBezTo>
                  <a:pt x="0" y="9278"/>
                  <a:pt x="63" y="9404"/>
                  <a:pt x="189" y="9499"/>
                </a:cubicBezTo>
                <a:lnTo>
                  <a:pt x="5104" y="11956"/>
                </a:lnTo>
                <a:cubicBezTo>
                  <a:pt x="5151" y="11988"/>
                  <a:pt x="5206" y="12003"/>
                  <a:pt x="5262" y="12003"/>
                </a:cubicBezTo>
                <a:cubicBezTo>
                  <a:pt x="5317" y="12003"/>
                  <a:pt x="5372" y="11988"/>
                  <a:pt x="5419" y="11956"/>
                </a:cubicBezTo>
                <a:lnTo>
                  <a:pt x="10365" y="9499"/>
                </a:lnTo>
                <a:cubicBezTo>
                  <a:pt x="10460" y="9404"/>
                  <a:pt x="10554" y="9278"/>
                  <a:pt x="10554" y="9152"/>
                </a:cubicBezTo>
                <a:lnTo>
                  <a:pt x="10554" y="2788"/>
                </a:lnTo>
                <a:cubicBezTo>
                  <a:pt x="10554" y="2662"/>
                  <a:pt x="10460" y="2568"/>
                  <a:pt x="10365" y="2505"/>
                </a:cubicBezTo>
                <a:lnTo>
                  <a:pt x="5419" y="47"/>
                </a:lnTo>
                <a:cubicBezTo>
                  <a:pt x="5372" y="16"/>
                  <a:pt x="5317" y="0"/>
                  <a:pt x="526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8" name="Google Shape;24358;p83"/>
          <p:cNvSpPr/>
          <p:nvPr/>
        </p:nvSpPr>
        <p:spPr>
          <a:xfrm>
            <a:off x="2911264" y="2055733"/>
            <a:ext cx="480105" cy="448793"/>
          </a:xfrm>
          <a:custGeom>
            <a:avLst/>
            <a:gdLst/>
            <a:ahLst/>
            <a:cxnLst/>
            <a:rect l="l" t="t" r="r" b="b"/>
            <a:pathLst>
              <a:path w="12067" h="11280" extrusionOk="0">
                <a:moveTo>
                  <a:pt x="5986" y="757"/>
                </a:moveTo>
                <a:cubicBezTo>
                  <a:pt x="7656" y="757"/>
                  <a:pt x="9011" y="2049"/>
                  <a:pt x="9137" y="3718"/>
                </a:cubicBezTo>
                <a:cubicBezTo>
                  <a:pt x="8822" y="3624"/>
                  <a:pt x="8475" y="3561"/>
                  <a:pt x="8066" y="3561"/>
                </a:cubicBezTo>
                <a:cubicBezTo>
                  <a:pt x="7278" y="3561"/>
                  <a:pt x="6585" y="3781"/>
                  <a:pt x="5955" y="4191"/>
                </a:cubicBezTo>
                <a:cubicBezTo>
                  <a:pt x="5356" y="3781"/>
                  <a:pt x="4632" y="3561"/>
                  <a:pt x="3844" y="3561"/>
                </a:cubicBezTo>
                <a:cubicBezTo>
                  <a:pt x="3466" y="3561"/>
                  <a:pt x="3119" y="3592"/>
                  <a:pt x="2773" y="3718"/>
                </a:cubicBezTo>
                <a:cubicBezTo>
                  <a:pt x="2930" y="2049"/>
                  <a:pt x="4285" y="757"/>
                  <a:pt x="5986" y="757"/>
                </a:cubicBezTo>
                <a:close/>
                <a:moveTo>
                  <a:pt x="3875" y="4254"/>
                </a:moveTo>
                <a:cubicBezTo>
                  <a:pt x="4411" y="4254"/>
                  <a:pt x="4915" y="4411"/>
                  <a:pt x="5388" y="4663"/>
                </a:cubicBezTo>
                <a:cubicBezTo>
                  <a:pt x="4852" y="5168"/>
                  <a:pt x="4505" y="5829"/>
                  <a:pt x="4285" y="6585"/>
                </a:cubicBezTo>
                <a:cubicBezTo>
                  <a:pt x="3560" y="6113"/>
                  <a:pt x="2993" y="5325"/>
                  <a:pt x="2836" y="4411"/>
                </a:cubicBezTo>
                <a:cubicBezTo>
                  <a:pt x="3151" y="4317"/>
                  <a:pt x="3497" y="4254"/>
                  <a:pt x="3875" y="4254"/>
                </a:cubicBezTo>
                <a:close/>
                <a:moveTo>
                  <a:pt x="8129" y="4254"/>
                </a:moveTo>
                <a:cubicBezTo>
                  <a:pt x="8475" y="4254"/>
                  <a:pt x="8822" y="4317"/>
                  <a:pt x="9137" y="4411"/>
                </a:cubicBezTo>
                <a:cubicBezTo>
                  <a:pt x="8979" y="5325"/>
                  <a:pt x="8444" y="6113"/>
                  <a:pt x="7687" y="6585"/>
                </a:cubicBezTo>
                <a:cubicBezTo>
                  <a:pt x="7498" y="5829"/>
                  <a:pt x="7089" y="5168"/>
                  <a:pt x="6585" y="4663"/>
                </a:cubicBezTo>
                <a:cubicBezTo>
                  <a:pt x="7026" y="4411"/>
                  <a:pt x="7561" y="4254"/>
                  <a:pt x="8129" y="4254"/>
                </a:cubicBezTo>
                <a:close/>
                <a:moveTo>
                  <a:pt x="5986" y="5042"/>
                </a:moveTo>
                <a:cubicBezTo>
                  <a:pt x="6490" y="5514"/>
                  <a:pt x="6900" y="6144"/>
                  <a:pt x="7026" y="6900"/>
                </a:cubicBezTo>
                <a:cubicBezTo>
                  <a:pt x="6648" y="7026"/>
                  <a:pt x="6364" y="7058"/>
                  <a:pt x="5986" y="7058"/>
                </a:cubicBezTo>
                <a:cubicBezTo>
                  <a:pt x="5640" y="7058"/>
                  <a:pt x="5293" y="7026"/>
                  <a:pt x="4978" y="6900"/>
                </a:cubicBezTo>
                <a:cubicBezTo>
                  <a:pt x="5073" y="6176"/>
                  <a:pt x="5451" y="5514"/>
                  <a:pt x="5986" y="5042"/>
                </a:cubicBezTo>
                <a:close/>
                <a:moveTo>
                  <a:pt x="4915" y="7625"/>
                </a:moveTo>
                <a:lnTo>
                  <a:pt x="4915" y="7625"/>
                </a:lnTo>
                <a:cubicBezTo>
                  <a:pt x="5230" y="7688"/>
                  <a:pt x="5608" y="7782"/>
                  <a:pt x="5986" y="7782"/>
                </a:cubicBezTo>
                <a:cubicBezTo>
                  <a:pt x="6333" y="7782"/>
                  <a:pt x="6711" y="7719"/>
                  <a:pt x="7057" y="7625"/>
                </a:cubicBezTo>
                <a:lnTo>
                  <a:pt x="7057" y="7625"/>
                </a:lnTo>
                <a:cubicBezTo>
                  <a:pt x="6963" y="8476"/>
                  <a:pt x="6585" y="9232"/>
                  <a:pt x="5986" y="9767"/>
                </a:cubicBezTo>
                <a:cubicBezTo>
                  <a:pt x="5388" y="9232"/>
                  <a:pt x="5010" y="8476"/>
                  <a:pt x="4915" y="7625"/>
                </a:cubicBezTo>
                <a:close/>
                <a:moveTo>
                  <a:pt x="2206" y="4726"/>
                </a:moveTo>
                <a:cubicBezTo>
                  <a:pt x="2458" y="5892"/>
                  <a:pt x="3245" y="6837"/>
                  <a:pt x="4222" y="7373"/>
                </a:cubicBezTo>
                <a:lnTo>
                  <a:pt x="4222" y="7467"/>
                </a:lnTo>
                <a:cubicBezTo>
                  <a:pt x="4222" y="8570"/>
                  <a:pt x="4663" y="9515"/>
                  <a:pt x="5388" y="10208"/>
                </a:cubicBezTo>
                <a:cubicBezTo>
                  <a:pt x="4915" y="10460"/>
                  <a:pt x="4411" y="10555"/>
                  <a:pt x="3875" y="10555"/>
                </a:cubicBezTo>
                <a:cubicBezTo>
                  <a:pt x="2080" y="10555"/>
                  <a:pt x="662" y="9137"/>
                  <a:pt x="662" y="7404"/>
                </a:cubicBezTo>
                <a:cubicBezTo>
                  <a:pt x="662" y="6270"/>
                  <a:pt x="1260" y="5294"/>
                  <a:pt x="2206" y="4726"/>
                </a:cubicBezTo>
                <a:close/>
                <a:moveTo>
                  <a:pt x="9735" y="4695"/>
                </a:moveTo>
                <a:cubicBezTo>
                  <a:pt x="10649" y="5262"/>
                  <a:pt x="11279" y="6239"/>
                  <a:pt x="11279" y="7373"/>
                </a:cubicBezTo>
                <a:cubicBezTo>
                  <a:pt x="11279" y="9137"/>
                  <a:pt x="9861" y="10555"/>
                  <a:pt x="8066" y="10555"/>
                </a:cubicBezTo>
                <a:cubicBezTo>
                  <a:pt x="7530" y="10555"/>
                  <a:pt x="7026" y="10397"/>
                  <a:pt x="6553" y="10177"/>
                </a:cubicBezTo>
                <a:cubicBezTo>
                  <a:pt x="7246" y="9452"/>
                  <a:pt x="7719" y="8476"/>
                  <a:pt x="7719" y="7404"/>
                </a:cubicBezTo>
                <a:lnTo>
                  <a:pt x="7719" y="7341"/>
                </a:lnTo>
                <a:cubicBezTo>
                  <a:pt x="8759" y="6837"/>
                  <a:pt x="9515" y="5892"/>
                  <a:pt x="9735" y="4695"/>
                </a:cubicBezTo>
                <a:close/>
                <a:moveTo>
                  <a:pt x="5986" y="1"/>
                </a:moveTo>
                <a:cubicBezTo>
                  <a:pt x="3875" y="1"/>
                  <a:pt x="2143" y="1734"/>
                  <a:pt x="2143" y="3876"/>
                </a:cubicBezTo>
                <a:lnTo>
                  <a:pt x="2143" y="3939"/>
                </a:lnTo>
                <a:cubicBezTo>
                  <a:pt x="882" y="4569"/>
                  <a:pt x="0" y="5892"/>
                  <a:pt x="0" y="7404"/>
                </a:cubicBezTo>
                <a:cubicBezTo>
                  <a:pt x="0" y="9547"/>
                  <a:pt x="1733" y="11279"/>
                  <a:pt x="3907" y="11279"/>
                </a:cubicBezTo>
                <a:cubicBezTo>
                  <a:pt x="4695" y="11279"/>
                  <a:pt x="5388" y="11027"/>
                  <a:pt x="6018" y="10649"/>
                </a:cubicBezTo>
                <a:cubicBezTo>
                  <a:pt x="6616" y="11027"/>
                  <a:pt x="7372" y="11279"/>
                  <a:pt x="8160" y="11279"/>
                </a:cubicBezTo>
                <a:cubicBezTo>
                  <a:pt x="10271" y="11279"/>
                  <a:pt x="12067" y="9547"/>
                  <a:pt x="12067" y="7404"/>
                </a:cubicBezTo>
                <a:cubicBezTo>
                  <a:pt x="11972" y="5924"/>
                  <a:pt x="11122" y="4632"/>
                  <a:pt x="9861" y="3939"/>
                </a:cubicBezTo>
                <a:lnTo>
                  <a:pt x="9861" y="3876"/>
                </a:lnTo>
                <a:cubicBezTo>
                  <a:pt x="9861" y="1734"/>
                  <a:pt x="8129" y="1"/>
                  <a:pt x="59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59" name="Google Shape;24359;p83"/>
          <p:cNvSpPr/>
          <p:nvPr/>
        </p:nvSpPr>
        <p:spPr>
          <a:xfrm>
            <a:off x="3126858" y="2629783"/>
            <a:ext cx="27612" cy="82796"/>
          </a:xfrm>
          <a:custGeom>
            <a:avLst/>
            <a:gdLst/>
            <a:ahLst/>
            <a:cxnLst/>
            <a:rect l="l" t="t" r="r" b="b"/>
            <a:pathLst>
              <a:path w="694" h="2081" extrusionOk="0">
                <a:moveTo>
                  <a:pt x="347" y="1"/>
                </a:moveTo>
                <a:cubicBezTo>
                  <a:pt x="158" y="1"/>
                  <a:pt x="1" y="158"/>
                  <a:pt x="1" y="348"/>
                </a:cubicBezTo>
                <a:lnTo>
                  <a:pt x="1" y="1765"/>
                </a:lnTo>
                <a:cubicBezTo>
                  <a:pt x="1" y="1923"/>
                  <a:pt x="158" y="2080"/>
                  <a:pt x="347" y="2080"/>
                </a:cubicBezTo>
                <a:cubicBezTo>
                  <a:pt x="536" y="2080"/>
                  <a:pt x="694" y="1923"/>
                  <a:pt x="694" y="1734"/>
                </a:cubicBezTo>
                <a:lnTo>
                  <a:pt x="694" y="348"/>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0" name="Google Shape;24360;p83"/>
          <p:cNvSpPr/>
          <p:nvPr/>
        </p:nvSpPr>
        <p:spPr>
          <a:xfrm>
            <a:off x="3020313" y="2665071"/>
            <a:ext cx="74003" cy="52519"/>
          </a:xfrm>
          <a:custGeom>
            <a:avLst/>
            <a:gdLst/>
            <a:ahLst/>
            <a:cxnLst/>
            <a:rect l="l" t="t" r="r" b="b"/>
            <a:pathLst>
              <a:path w="1860" h="1320" extrusionOk="0">
                <a:moveTo>
                  <a:pt x="465" y="1"/>
                </a:moveTo>
                <a:cubicBezTo>
                  <a:pt x="344" y="1"/>
                  <a:pt x="222" y="78"/>
                  <a:pt x="158" y="185"/>
                </a:cubicBezTo>
                <a:cubicBezTo>
                  <a:pt x="1" y="311"/>
                  <a:pt x="64" y="563"/>
                  <a:pt x="253" y="658"/>
                </a:cubicBezTo>
                <a:lnTo>
                  <a:pt x="1229" y="1288"/>
                </a:lnTo>
                <a:cubicBezTo>
                  <a:pt x="1261" y="1319"/>
                  <a:pt x="1355" y="1319"/>
                  <a:pt x="1418" y="1319"/>
                </a:cubicBezTo>
                <a:cubicBezTo>
                  <a:pt x="1544" y="1319"/>
                  <a:pt x="1671" y="1288"/>
                  <a:pt x="1734" y="1162"/>
                </a:cubicBezTo>
                <a:cubicBezTo>
                  <a:pt x="1860" y="1004"/>
                  <a:pt x="1765" y="752"/>
                  <a:pt x="1607" y="689"/>
                </a:cubicBezTo>
                <a:lnTo>
                  <a:pt x="631" y="59"/>
                </a:lnTo>
                <a:cubicBezTo>
                  <a:pt x="580" y="18"/>
                  <a:pt x="523" y="1"/>
                  <a:pt x="4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1" name="Google Shape;24361;p83"/>
          <p:cNvSpPr/>
          <p:nvPr/>
        </p:nvSpPr>
        <p:spPr>
          <a:xfrm>
            <a:off x="3190791" y="2667459"/>
            <a:ext cx="68991" cy="51364"/>
          </a:xfrm>
          <a:custGeom>
            <a:avLst/>
            <a:gdLst/>
            <a:ahLst/>
            <a:cxnLst/>
            <a:rect l="l" t="t" r="r" b="b"/>
            <a:pathLst>
              <a:path w="1734" h="1291" extrusionOk="0">
                <a:moveTo>
                  <a:pt x="1354" y="0"/>
                </a:moveTo>
                <a:cubicBezTo>
                  <a:pt x="1301" y="0"/>
                  <a:pt x="1247" y="11"/>
                  <a:pt x="1198" y="31"/>
                </a:cubicBezTo>
                <a:lnTo>
                  <a:pt x="221" y="661"/>
                </a:lnTo>
                <a:cubicBezTo>
                  <a:pt x="63" y="787"/>
                  <a:pt x="0" y="976"/>
                  <a:pt x="95" y="1133"/>
                </a:cubicBezTo>
                <a:cubicBezTo>
                  <a:pt x="126" y="1228"/>
                  <a:pt x="252" y="1291"/>
                  <a:pt x="347" y="1291"/>
                </a:cubicBezTo>
                <a:cubicBezTo>
                  <a:pt x="441" y="1291"/>
                  <a:pt x="473" y="1291"/>
                  <a:pt x="568" y="1259"/>
                </a:cubicBezTo>
                <a:lnTo>
                  <a:pt x="1544" y="629"/>
                </a:lnTo>
                <a:cubicBezTo>
                  <a:pt x="1702" y="503"/>
                  <a:pt x="1733" y="314"/>
                  <a:pt x="1670" y="157"/>
                </a:cubicBezTo>
                <a:cubicBezTo>
                  <a:pt x="1584" y="49"/>
                  <a:pt x="1469" y="0"/>
                  <a:pt x="13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62" name="Google Shape;24362;p83"/>
          <p:cNvGrpSpPr/>
          <p:nvPr/>
        </p:nvGrpSpPr>
        <p:grpSpPr>
          <a:xfrm>
            <a:off x="2937597" y="3245359"/>
            <a:ext cx="419948" cy="481379"/>
            <a:chOff x="-49398750" y="2684600"/>
            <a:chExt cx="263875" cy="302475"/>
          </a:xfrm>
        </p:grpSpPr>
        <p:sp>
          <p:nvSpPr>
            <p:cNvPr id="24363" name="Google Shape;24363;p83"/>
            <p:cNvSpPr/>
            <p:nvPr/>
          </p:nvSpPr>
          <p:spPr>
            <a:xfrm>
              <a:off x="-49294775" y="2684600"/>
              <a:ext cx="73275" cy="299325"/>
            </a:xfrm>
            <a:custGeom>
              <a:avLst/>
              <a:gdLst/>
              <a:ahLst/>
              <a:cxnLst/>
              <a:rect l="l" t="t" r="r" b="b"/>
              <a:pathLst>
                <a:path w="2931" h="11973" extrusionOk="0">
                  <a:moveTo>
                    <a:pt x="1481" y="1387"/>
                  </a:moveTo>
                  <a:lnTo>
                    <a:pt x="2017" y="2836"/>
                  </a:lnTo>
                  <a:lnTo>
                    <a:pt x="914" y="2836"/>
                  </a:lnTo>
                  <a:lnTo>
                    <a:pt x="1481" y="1387"/>
                  </a:lnTo>
                  <a:close/>
                  <a:moveTo>
                    <a:pt x="2174" y="3529"/>
                  </a:moveTo>
                  <a:lnTo>
                    <a:pt x="2174" y="9893"/>
                  </a:lnTo>
                  <a:lnTo>
                    <a:pt x="757" y="9893"/>
                  </a:lnTo>
                  <a:lnTo>
                    <a:pt x="757" y="3529"/>
                  </a:lnTo>
                  <a:close/>
                  <a:moveTo>
                    <a:pt x="2174" y="10586"/>
                  </a:moveTo>
                  <a:lnTo>
                    <a:pt x="2174" y="10964"/>
                  </a:lnTo>
                  <a:cubicBezTo>
                    <a:pt x="2143" y="11153"/>
                    <a:pt x="1985" y="11311"/>
                    <a:pt x="1828" y="11311"/>
                  </a:cubicBezTo>
                  <a:lnTo>
                    <a:pt x="1103" y="11311"/>
                  </a:lnTo>
                  <a:cubicBezTo>
                    <a:pt x="914" y="11311"/>
                    <a:pt x="757" y="11153"/>
                    <a:pt x="757" y="10964"/>
                  </a:cubicBezTo>
                  <a:lnTo>
                    <a:pt x="757" y="10586"/>
                  </a:lnTo>
                  <a:close/>
                  <a:moveTo>
                    <a:pt x="1450" y="1"/>
                  </a:moveTo>
                  <a:cubicBezTo>
                    <a:pt x="1355" y="1"/>
                    <a:pt x="1198" y="95"/>
                    <a:pt x="1135" y="253"/>
                  </a:cubicBezTo>
                  <a:cubicBezTo>
                    <a:pt x="1" y="3246"/>
                    <a:pt x="95" y="3088"/>
                    <a:pt x="95" y="3151"/>
                  </a:cubicBezTo>
                  <a:lnTo>
                    <a:pt x="95" y="10933"/>
                  </a:lnTo>
                  <a:cubicBezTo>
                    <a:pt x="95" y="11500"/>
                    <a:pt x="568" y="11973"/>
                    <a:pt x="1135" y="11973"/>
                  </a:cubicBezTo>
                  <a:lnTo>
                    <a:pt x="1859" y="11973"/>
                  </a:lnTo>
                  <a:cubicBezTo>
                    <a:pt x="2458" y="11973"/>
                    <a:pt x="2931" y="11500"/>
                    <a:pt x="2931" y="10933"/>
                  </a:cubicBezTo>
                  <a:lnTo>
                    <a:pt x="2931" y="3120"/>
                  </a:lnTo>
                  <a:cubicBezTo>
                    <a:pt x="2836" y="3088"/>
                    <a:pt x="2931" y="3277"/>
                    <a:pt x="1765" y="253"/>
                  </a:cubicBezTo>
                  <a:cubicBezTo>
                    <a:pt x="1733" y="127"/>
                    <a:pt x="1576" y="1"/>
                    <a:pt x="14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4" name="Google Shape;24364;p83"/>
            <p:cNvSpPr/>
            <p:nvPr/>
          </p:nvSpPr>
          <p:spPr>
            <a:xfrm>
              <a:off x="-49398750" y="2684600"/>
              <a:ext cx="87450" cy="300900"/>
            </a:xfrm>
            <a:custGeom>
              <a:avLst/>
              <a:gdLst/>
              <a:ahLst/>
              <a:cxnLst/>
              <a:rect l="l" t="t" r="r" b="b"/>
              <a:pathLst>
                <a:path w="3498" h="12036" extrusionOk="0">
                  <a:moveTo>
                    <a:pt x="2773" y="662"/>
                  </a:moveTo>
                  <a:lnTo>
                    <a:pt x="2773" y="11311"/>
                  </a:lnTo>
                  <a:lnTo>
                    <a:pt x="662" y="11311"/>
                  </a:lnTo>
                  <a:lnTo>
                    <a:pt x="662" y="10586"/>
                  </a:lnTo>
                  <a:lnTo>
                    <a:pt x="1734" y="10586"/>
                  </a:lnTo>
                  <a:cubicBezTo>
                    <a:pt x="1923" y="10586"/>
                    <a:pt x="2080" y="10429"/>
                    <a:pt x="2080" y="10240"/>
                  </a:cubicBezTo>
                  <a:cubicBezTo>
                    <a:pt x="2080" y="10051"/>
                    <a:pt x="1923" y="9893"/>
                    <a:pt x="1734" y="9893"/>
                  </a:cubicBezTo>
                  <a:lnTo>
                    <a:pt x="662" y="9893"/>
                  </a:lnTo>
                  <a:lnTo>
                    <a:pt x="662" y="9169"/>
                  </a:lnTo>
                  <a:lnTo>
                    <a:pt x="1009" y="9169"/>
                  </a:lnTo>
                  <a:cubicBezTo>
                    <a:pt x="1198" y="9169"/>
                    <a:pt x="1356" y="9011"/>
                    <a:pt x="1356" y="8822"/>
                  </a:cubicBezTo>
                  <a:cubicBezTo>
                    <a:pt x="1356" y="8633"/>
                    <a:pt x="1198" y="8475"/>
                    <a:pt x="1009" y="8475"/>
                  </a:cubicBezTo>
                  <a:lnTo>
                    <a:pt x="662" y="8475"/>
                  </a:lnTo>
                  <a:lnTo>
                    <a:pt x="662" y="7751"/>
                  </a:lnTo>
                  <a:lnTo>
                    <a:pt x="1734" y="7751"/>
                  </a:lnTo>
                  <a:cubicBezTo>
                    <a:pt x="1923" y="7751"/>
                    <a:pt x="2080" y="7593"/>
                    <a:pt x="2080" y="7404"/>
                  </a:cubicBezTo>
                  <a:cubicBezTo>
                    <a:pt x="2080" y="7215"/>
                    <a:pt x="1923" y="7058"/>
                    <a:pt x="1734" y="7058"/>
                  </a:cubicBezTo>
                  <a:lnTo>
                    <a:pt x="662" y="7058"/>
                  </a:lnTo>
                  <a:lnTo>
                    <a:pt x="662" y="6333"/>
                  </a:lnTo>
                  <a:lnTo>
                    <a:pt x="1009" y="6333"/>
                  </a:lnTo>
                  <a:cubicBezTo>
                    <a:pt x="1198" y="6333"/>
                    <a:pt x="1356" y="6176"/>
                    <a:pt x="1356" y="5987"/>
                  </a:cubicBezTo>
                  <a:cubicBezTo>
                    <a:pt x="1356" y="5798"/>
                    <a:pt x="1198" y="5640"/>
                    <a:pt x="1009" y="5640"/>
                  </a:cubicBezTo>
                  <a:lnTo>
                    <a:pt x="662" y="5640"/>
                  </a:lnTo>
                  <a:lnTo>
                    <a:pt x="662" y="4947"/>
                  </a:lnTo>
                  <a:lnTo>
                    <a:pt x="1734" y="4947"/>
                  </a:lnTo>
                  <a:cubicBezTo>
                    <a:pt x="1923" y="4947"/>
                    <a:pt x="2080" y="4789"/>
                    <a:pt x="2080" y="4569"/>
                  </a:cubicBezTo>
                  <a:cubicBezTo>
                    <a:pt x="2080" y="4380"/>
                    <a:pt x="1923" y="4222"/>
                    <a:pt x="1734" y="4222"/>
                  </a:cubicBezTo>
                  <a:lnTo>
                    <a:pt x="662" y="4222"/>
                  </a:lnTo>
                  <a:lnTo>
                    <a:pt x="662" y="3498"/>
                  </a:lnTo>
                  <a:lnTo>
                    <a:pt x="1009" y="3498"/>
                  </a:lnTo>
                  <a:cubicBezTo>
                    <a:pt x="1198" y="3498"/>
                    <a:pt x="1356" y="3340"/>
                    <a:pt x="1356" y="3151"/>
                  </a:cubicBezTo>
                  <a:cubicBezTo>
                    <a:pt x="1356" y="2962"/>
                    <a:pt x="1198" y="2805"/>
                    <a:pt x="1009" y="2805"/>
                  </a:cubicBezTo>
                  <a:lnTo>
                    <a:pt x="662" y="2805"/>
                  </a:lnTo>
                  <a:lnTo>
                    <a:pt x="662" y="2080"/>
                  </a:lnTo>
                  <a:lnTo>
                    <a:pt x="1734" y="2080"/>
                  </a:lnTo>
                  <a:cubicBezTo>
                    <a:pt x="1923" y="2080"/>
                    <a:pt x="2080" y="1922"/>
                    <a:pt x="2080" y="1733"/>
                  </a:cubicBezTo>
                  <a:cubicBezTo>
                    <a:pt x="2080" y="1544"/>
                    <a:pt x="1923" y="1387"/>
                    <a:pt x="1734" y="1387"/>
                  </a:cubicBezTo>
                  <a:lnTo>
                    <a:pt x="662" y="1387"/>
                  </a:lnTo>
                  <a:lnTo>
                    <a:pt x="662" y="662"/>
                  </a:lnTo>
                  <a:close/>
                  <a:moveTo>
                    <a:pt x="347" y="1"/>
                  </a:moveTo>
                  <a:cubicBezTo>
                    <a:pt x="158" y="1"/>
                    <a:pt x="1" y="158"/>
                    <a:pt x="1" y="379"/>
                  </a:cubicBezTo>
                  <a:lnTo>
                    <a:pt x="1" y="11657"/>
                  </a:lnTo>
                  <a:cubicBezTo>
                    <a:pt x="1" y="11878"/>
                    <a:pt x="158" y="12036"/>
                    <a:pt x="347" y="12036"/>
                  </a:cubicBezTo>
                  <a:lnTo>
                    <a:pt x="3151" y="12036"/>
                  </a:lnTo>
                  <a:cubicBezTo>
                    <a:pt x="3340" y="12036"/>
                    <a:pt x="3498" y="11878"/>
                    <a:pt x="3498" y="11657"/>
                  </a:cubicBezTo>
                  <a:lnTo>
                    <a:pt x="3498" y="379"/>
                  </a:ln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5" name="Google Shape;24365;p83"/>
            <p:cNvSpPr/>
            <p:nvPr/>
          </p:nvSpPr>
          <p:spPr>
            <a:xfrm>
              <a:off x="-49207350" y="2686175"/>
              <a:ext cx="72475" cy="300900"/>
            </a:xfrm>
            <a:custGeom>
              <a:avLst/>
              <a:gdLst/>
              <a:ahLst/>
              <a:cxnLst/>
              <a:rect l="l" t="t" r="r" b="b"/>
              <a:pathLst>
                <a:path w="2899" h="12036" extrusionOk="0">
                  <a:moveTo>
                    <a:pt x="1859" y="694"/>
                  </a:moveTo>
                  <a:lnTo>
                    <a:pt x="1859" y="694"/>
                  </a:lnTo>
                  <a:cubicBezTo>
                    <a:pt x="1828" y="820"/>
                    <a:pt x="1796" y="946"/>
                    <a:pt x="1796" y="1040"/>
                  </a:cubicBezTo>
                  <a:cubicBezTo>
                    <a:pt x="1733" y="1418"/>
                    <a:pt x="1828" y="1765"/>
                    <a:pt x="2111" y="2112"/>
                  </a:cubicBezTo>
                  <a:cubicBezTo>
                    <a:pt x="2143" y="2143"/>
                    <a:pt x="2174" y="2238"/>
                    <a:pt x="2143" y="2301"/>
                  </a:cubicBezTo>
                  <a:cubicBezTo>
                    <a:pt x="2017" y="2584"/>
                    <a:pt x="1796" y="2773"/>
                    <a:pt x="1481" y="2773"/>
                  </a:cubicBezTo>
                  <a:cubicBezTo>
                    <a:pt x="1072" y="2773"/>
                    <a:pt x="757" y="2458"/>
                    <a:pt x="757" y="2080"/>
                  </a:cubicBezTo>
                  <a:cubicBezTo>
                    <a:pt x="757" y="1670"/>
                    <a:pt x="914" y="1324"/>
                    <a:pt x="1166" y="1103"/>
                  </a:cubicBezTo>
                  <a:cubicBezTo>
                    <a:pt x="1387" y="851"/>
                    <a:pt x="1576" y="788"/>
                    <a:pt x="1859" y="694"/>
                  </a:cubicBezTo>
                  <a:close/>
                  <a:moveTo>
                    <a:pt x="1450" y="3466"/>
                  </a:moveTo>
                  <a:cubicBezTo>
                    <a:pt x="1513" y="3529"/>
                    <a:pt x="1702" y="3781"/>
                    <a:pt x="1859" y="4600"/>
                  </a:cubicBezTo>
                  <a:cubicBezTo>
                    <a:pt x="1954" y="4726"/>
                    <a:pt x="1954" y="4789"/>
                    <a:pt x="1954" y="4884"/>
                  </a:cubicBezTo>
                  <a:lnTo>
                    <a:pt x="946" y="4884"/>
                  </a:lnTo>
                  <a:cubicBezTo>
                    <a:pt x="946" y="4789"/>
                    <a:pt x="1009" y="4726"/>
                    <a:pt x="1009" y="4600"/>
                  </a:cubicBezTo>
                  <a:cubicBezTo>
                    <a:pt x="1198" y="3781"/>
                    <a:pt x="1355" y="3529"/>
                    <a:pt x="1450" y="3466"/>
                  </a:cubicBezTo>
                  <a:close/>
                  <a:moveTo>
                    <a:pt x="2111" y="5546"/>
                  </a:moveTo>
                  <a:cubicBezTo>
                    <a:pt x="2174" y="6081"/>
                    <a:pt x="2237" y="6680"/>
                    <a:pt x="2237" y="7310"/>
                  </a:cubicBezTo>
                  <a:cubicBezTo>
                    <a:pt x="2174" y="9389"/>
                    <a:pt x="1796" y="10901"/>
                    <a:pt x="1481" y="11216"/>
                  </a:cubicBezTo>
                  <a:cubicBezTo>
                    <a:pt x="1387" y="11122"/>
                    <a:pt x="1198" y="10901"/>
                    <a:pt x="1040" y="10082"/>
                  </a:cubicBezTo>
                  <a:cubicBezTo>
                    <a:pt x="883" y="9326"/>
                    <a:pt x="757" y="8349"/>
                    <a:pt x="757" y="7310"/>
                  </a:cubicBezTo>
                  <a:cubicBezTo>
                    <a:pt x="757" y="6680"/>
                    <a:pt x="788" y="6081"/>
                    <a:pt x="883" y="5546"/>
                  </a:cubicBezTo>
                  <a:close/>
                  <a:moveTo>
                    <a:pt x="2489" y="1"/>
                  </a:moveTo>
                  <a:cubicBezTo>
                    <a:pt x="1796" y="1"/>
                    <a:pt x="1229" y="32"/>
                    <a:pt x="662" y="631"/>
                  </a:cubicBezTo>
                  <a:cubicBezTo>
                    <a:pt x="253" y="1009"/>
                    <a:pt x="1" y="1576"/>
                    <a:pt x="1" y="2112"/>
                  </a:cubicBezTo>
                  <a:cubicBezTo>
                    <a:pt x="1" y="2616"/>
                    <a:pt x="284" y="3088"/>
                    <a:pt x="725" y="3340"/>
                  </a:cubicBezTo>
                  <a:cubicBezTo>
                    <a:pt x="190" y="4285"/>
                    <a:pt x="1" y="6302"/>
                    <a:pt x="1" y="7436"/>
                  </a:cubicBezTo>
                  <a:cubicBezTo>
                    <a:pt x="1" y="8539"/>
                    <a:pt x="127" y="10555"/>
                    <a:pt x="725" y="11531"/>
                  </a:cubicBezTo>
                  <a:cubicBezTo>
                    <a:pt x="914" y="11878"/>
                    <a:pt x="1166" y="12036"/>
                    <a:pt x="1450" y="12036"/>
                  </a:cubicBezTo>
                  <a:cubicBezTo>
                    <a:pt x="1702" y="12036"/>
                    <a:pt x="1954" y="11878"/>
                    <a:pt x="2143" y="11531"/>
                  </a:cubicBezTo>
                  <a:cubicBezTo>
                    <a:pt x="2710" y="10586"/>
                    <a:pt x="2868" y="8570"/>
                    <a:pt x="2868" y="7436"/>
                  </a:cubicBezTo>
                  <a:cubicBezTo>
                    <a:pt x="2836" y="6239"/>
                    <a:pt x="2742" y="4254"/>
                    <a:pt x="2174" y="3309"/>
                  </a:cubicBezTo>
                  <a:cubicBezTo>
                    <a:pt x="2458" y="3151"/>
                    <a:pt x="2710" y="2868"/>
                    <a:pt x="2773" y="2553"/>
                  </a:cubicBezTo>
                  <a:cubicBezTo>
                    <a:pt x="2899" y="2238"/>
                    <a:pt x="2805" y="1923"/>
                    <a:pt x="2616" y="1670"/>
                  </a:cubicBezTo>
                  <a:cubicBezTo>
                    <a:pt x="2426" y="1450"/>
                    <a:pt x="2300" y="1135"/>
                    <a:pt x="2773" y="536"/>
                  </a:cubicBezTo>
                  <a:cubicBezTo>
                    <a:pt x="2836" y="410"/>
                    <a:pt x="2899" y="316"/>
                    <a:pt x="2805" y="190"/>
                  </a:cubicBezTo>
                  <a:cubicBezTo>
                    <a:pt x="2773" y="64"/>
                    <a:pt x="2616" y="1"/>
                    <a:pt x="24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66" name="Google Shape;24366;p83"/>
          <p:cNvGrpSpPr/>
          <p:nvPr/>
        </p:nvGrpSpPr>
        <p:grpSpPr>
          <a:xfrm>
            <a:off x="1164161" y="3904379"/>
            <a:ext cx="418675" cy="478872"/>
            <a:chOff x="-47509225" y="1974175"/>
            <a:chExt cx="263075" cy="300900"/>
          </a:xfrm>
        </p:grpSpPr>
        <p:sp>
          <p:nvSpPr>
            <p:cNvPr id="24367" name="Google Shape;24367;p83"/>
            <p:cNvSpPr/>
            <p:nvPr/>
          </p:nvSpPr>
          <p:spPr>
            <a:xfrm>
              <a:off x="-47439925" y="2026950"/>
              <a:ext cx="124475" cy="124450"/>
            </a:xfrm>
            <a:custGeom>
              <a:avLst/>
              <a:gdLst/>
              <a:ahLst/>
              <a:cxnLst/>
              <a:rect l="l" t="t" r="r" b="b"/>
              <a:pathLst>
                <a:path w="4979" h="4978" extrusionOk="0">
                  <a:moveTo>
                    <a:pt x="1828" y="725"/>
                  </a:moveTo>
                  <a:cubicBezTo>
                    <a:pt x="2301" y="725"/>
                    <a:pt x="2679" y="1008"/>
                    <a:pt x="2805" y="1418"/>
                  </a:cubicBezTo>
                  <a:lnTo>
                    <a:pt x="1828" y="1418"/>
                  </a:lnTo>
                  <a:cubicBezTo>
                    <a:pt x="1607" y="1418"/>
                    <a:pt x="1450" y="1575"/>
                    <a:pt x="1450" y="1796"/>
                  </a:cubicBezTo>
                  <a:lnTo>
                    <a:pt x="1450" y="2773"/>
                  </a:lnTo>
                  <a:cubicBezTo>
                    <a:pt x="1040" y="2615"/>
                    <a:pt x="757" y="2206"/>
                    <a:pt x="757" y="1796"/>
                  </a:cubicBezTo>
                  <a:cubicBezTo>
                    <a:pt x="757" y="1197"/>
                    <a:pt x="1229" y="725"/>
                    <a:pt x="1828" y="725"/>
                  </a:cubicBezTo>
                  <a:close/>
                  <a:moveTo>
                    <a:pt x="2805" y="2143"/>
                  </a:moveTo>
                  <a:cubicBezTo>
                    <a:pt x="2679" y="2458"/>
                    <a:pt x="2458" y="2678"/>
                    <a:pt x="2175" y="2773"/>
                  </a:cubicBezTo>
                  <a:lnTo>
                    <a:pt x="2175" y="2143"/>
                  </a:lnTo>
                  <a:close/>
                  <a:moveTo>
                    <a:pt x="4254" y="2111"/>
                  </a:moveTo>
                  <a:lnTo>
                    <a:pt x="4254" y="4222"/>
                  </a:lnTo>
                  <a:lnTo>
                    <a:pt x="2143" y="4222"/>
                  </a:lnTo>
                  <a:lnTo>
                    <a:pt x="2143" y="3466"/>
                  </a:lnTo>
                  <a:cubicBezTo>
                    <a:pt x="2805" y="3308"/>
                    <a:pt x="3372" y="2804"/>
                    <a:pt x="3529" y="2111"/>
                  </a:cubicBezTo>
                  <a:close/>
                  <a:moveTo>
                    <a:pt x="1765" y="0"/>
                  </a:moveTo>
                  <a:cubicBezTo>
                    <a:pt x="788" y="0"/>
                    <a:pt x="1" y="788"/>
                    <a:pt x="1" y="1796"/>
                  </a:cubicBezTo>
                  <a:cubicBezTo>
                    <a:pt x="1" y="2647"/>
                    <a:pt x="599" y="3340"/>
                    <a:pt x="1418" y="3529"/>
                  </a:cubicBezTo>
                  <a:lnTo>
                    <a:pt x="1418" y="4631"/>
                  </a:lnTo>
                  <a:cubicBezTo>
                    <a:pt x="1418" y="4820"/>
                    <a:pt x="1576" y="4978"/>
                    <a:pt x="1765" y="4978"/>
                  </a:cubicBezTo>
                  <a:lnTo>
                    <a:pt x="4569" y="4978"/>
                  </a:lnTo>
                  <a:cubicBezTo>
                    <a:pt x="4789" y="4978"/>
                    <a:pt x="4916" y="4820"/>
                    <a:pt x="4916" y="4631"/>
                  </a:cubicBezTo>
                  <a:lnTo>
                    <a:pt x="4916" y="1827"/>
                  </a:lnTo>
                  <a:cubicBezTo>
                    <a:pt x="4979" y="1575"/>
                    <a:pt x="4821" y="1418"/>
                    <a:pt x="4600" y="1418"/>
                  </a:cubicBezTo>
                  <a:lnTo>
                    <a:pt x="3498" y="1418"/>
                  </a:lnTo>
                  <a:cubicBezTo>
                    <a:pt x="3340" y="630"/>
                    <a:pt x="2647"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8" name="Google Shape;24368;p83"/>
            <p:cNvSpPr/>
            <p:nvPr/>
          </p:nvSpPr>
          <p:spPr>
            <a:xfrm>
              <a:off x="-47439125" y="2184475"/>
              <a:ext cx="88225" cy="18125"/>
            </a:xfrm>
            <a:custGeom>
              <a:avLst/>
              <a:gdLst/>
              <a:ahLst/>
              <a:cxnLst/>
              <a:rect l="l" t="t" r="r" b="b"/>
              <a:pathLst>
                <a:path w="3529" h="725" extrusionOk="0">
                  <a:moveTo>
                    <a:pt x="378" y="0"/>
                  </a:moveTo>
                  <a:cubicBezTo>
                    <a:pt x="158" y="0"/>
                    <a:pt x="32" y="158"/>
                    <a:pt x="32" y="378"/>
                  </a:cubicBezTo>
                  <a:cubicBezTo>
                    <a:pt x="0" y="567"/>
                    <a:pt x="158" y="725"/>
                    <a:pt x="378" y="725"/>
                  </a:cubicBezTo>
                  <a:lnTo>
                    <a:pt x="3182" y="725"/>
                  </a:lnTo>
                  <a:cubicBezTo>
                    <a:pt x="3371" y="725"/>
                    <a:pt x="3529" y="567"/>
                    <a:pt x="3529" y="378"/>
                  </a:cubicBez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69" name="Google Shape;24369;p83"/>
            <p:cNvSpPr/>
            <p:nvPr/>
          </p:nvSpPr>
          <p:spPr>
            <a:xfrm>
              <a:off x="-47438350" y="2219900"/>
              <a:ext cx="122900" cy="18150"/>
            </a:xfrm>
            <a:custGeom>
              <a:avLst/>
              <a:gdLst/>
              <a:ahLst/>
              <a:cxnLst/>
              <a:rect l="l" t="t" r="r" b="b"/>
              <a:pathLst>
                <a:path w="4916" h="726" extrusionOk="0">
                  <a:moveTo>
                    <a:pt x="347" y="1"/>
                  </a:moveTo>
                  <a:cubicBezTo>
                    <a:pt x="127" y="1"/>
                    <a:pt x="1" y="158"/>
                    <a:pt x="1" y="379"/>
                  </a:cubicBezTo>
                  <a:cubicBezTo>
                    <a:pt x="1" y="568"/>
                    <a:pt x="127" y="725"/>
                    <a:pt x="347" y="725"/>
                  </a:cubicBezTo>
                  <a:lnTo>
                    <a:pt x="4537" y="725"/>
                  </a:lnTo>
                  <a:cubicBezTo>
                    <a:pt x="4758" y="725"/>
                    <a:pt x="4916" y="568"/>
                    <a:pt x="4916" y="379"/>
                  </a:cubicBezTo>
                  <a:cubicBezTo>
                    <a:pt x="4916" y="158"/>
                    <a:pt x="4758" y="1"/>
                    <a:pt x="45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0" name="Google Shape;24370;p83"/>
            <p:cNvSpPr/>
            <p:nvPr/>
          </p:nvSpPr>
          <p:spPr>
            <a:xfrm>
              <a:off x="-47333600" y="218605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6" y="536"/>
                    <a:pt x="726" y="347"/>
                  </a:cubicBezTo>
                  <a:cubicBezTo>
                    <a:pt x="726" y="126"/>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1" name="Google Shape;24371;p83"/>
            <p:cNvSpPr/>
            <p:nvPr/>
          </p:nvSpPr>
          <p:spPr>
            <a:xfrm>
              <a:off x="-47509225" y="1974175"/>
              <a:ext cx="263075" cy="300900"/>
            </a:xfrm>
            <a:custGeom>
              <a:avLst/>
              <a:gdLst/>
              <a:ahLst/>
              <a:cxnLst/>
              <a:rect l="l" t="t" r="r" b="b"/>
              <a:pathLst>
                <a:path w="10523" h="12036" extrusionOk="0">
                  <a:moveTo>
                    <a:pt x="9483" y="2111"/>
                  </a:moveTo>
                  <a:cubicBezTo>
                    <a:pt x="9672" y="2111"/>
                    <a:pt x="9830" y="2269"/>
                    <a:pt x="9830" y="2489"/>
                  </a:cubicBezTo>
                  <a:lnTo>
                    <a:pt x="9830" y="3529"/>
                  </a:lnTo>
                  <a:lnTo>
                    <a:pt x="9105" y="3529"/>
                  </a:lnTo>
                  <a:lnTo>
                    <a:pt x="9105" y="2111"/>
                  </a:lnTo>
                  <a:close/>
                  <a:moveTo>
                    <a:pt x="9830" y="4222"/>
                  </a:moveTo>
                  <a:lnTo>
                    <a:pt x="9830" y="5640"/>
                  </a:lnTo>
                  <a:lnTo>
                    <a:pt x="9105" y="5640"/>
                  </a:lnTo>
                  <a:lnTo>
                    <a:pt x="9105" y="4222"/>
                  </a:lnTo>
                  <a:close/>
                  <a:moveTo>
                    <a:pt x="9861" y="6333"/>
                  </a:moveTo>
                  <a:lnTo>
                    <a:pt x="9861" y="7751"/>
                  </a:lnTo>
                  <a:lnTo>
                    <a:pt x="9168" y="7751"/>
                  </a:lnTo>
                  <a:lnTo>
                    <a:pt x="9168" y="6333"/>
                  </a:lnTo>
                  <a:close/>
                  <a:moveTo>
                    <a:pt x="9830" y="8412"/>
                  </a:moveTo>
                  <a:lnTo>
                    <a:pt x="9830" y="9483"/>
                  </a:lnTo>
                  <a:cubicBezTo>
                    <a:pt x="9830" y="9672"/>
                    <a:pt x="9672" y="9830"/>
                    <a:pt x="9483" y="9830"/>
                  </a:cubicBezTo>
                  <a:lnTo>
                    <a:pt x="9137" y="9830"/>
                  </a:lnTo>
                  <a:lnTo>
                    <a:pt x="9137" y="8412"/>
                  </a:lnTo>
                  <a:close/>
                  <a:moveTo>
                    <a:pt x="8444" y="630"/>
                  </a:moveTo>
                  <a:lnTo>
                    <a:pt x="8444" y="11248"/>
                  </a:lnTo>
                  <a:lnTo>
                    <a:pt x="1450" y="11248"/>
                  </a:lnTo>
                  <a:lnTo>
                    <a:pt x="1450" y="10554"/>
                  </a:lnTo>
                  <a:lnTo>
                    <a:pt x="1796" y="10554"/>
                  </a:lnTo>
                  <a:cubicBezTo>
                    <a:pt x="1985" y="10554"/>
                    <a:pt x="2143" y="10397"/>
                    <a:pt x="2143" y="10176"/>
                  </a:cubicBezTo>
                  <a:cubicBezTo>
                    <a:pt x="2143" y="9987"/>
                    <a:pt x="1985" y="9830"/>
                    <a:pt x="1796" y="9830"/>
                  </a:cubicBezTo>
                  <a:lnTo>
                    <a:pt x="1450" y="9830"/>
                  </a:lnTo>
                  <a:lnTo>
                    <a:pt x="1450" y="8412"/>
                  </a:lnTo>
                  <a:lnTo>
                    <a:pt x="1796" y="8412"/>
                  </a:lnTo>
                  <a:cubicBezTo>
                    <a:pt x="1985" y="8412"/>
                    <a:pt x="2143" y="8255"/>
                    <a:pt x="2143" y="8066"/>
                  </a:cubicBezTo>
                  <a:cubicBezTo>
                    <a:pt x="2143" y="7877"/>
                    <a:pt x="1985" y="7719"/>
                    <a:pt x="1796" y="7719"/>
                  </a:cubicBezTo>
                  <a:lnTo>
                    <a:pt x="1450" y="7719"/>
                  </a:lnTo>
                  <a:lnTo>
                    <a:pt x="1450" y="6301"/>
                  </a:lnTo>
                  <a:lnTo>
                    <a:pt x="1796" y="6301"/>
                  </a:lnTo>
                  <a:cubicBezTo>
                    <a:pt x="1985" y="6301"/>
                    <a:pt x="2143" y="6144"/>
                    <a:pt x="2143" y="5923"/>
                  </a:cubicBezTo>
                  <a:cubicBezTo>
                    <a:pt x="2143" y="5734"/>
                    <a:pt x="1985" y="5577"/>
                    <a:pt x="1796" y="5577"/>
                  </a:cubicBezTo>
                  <a:lnTo>
                    <a:pt x="1450" y="5577"/>
                  </a:lnTo>
                  <a:lnTo>
                    <a:pt x="1450" y="4159"/>
                  </a:lnTo>
                  <a:lnTo>
                    <a:pt x="1796" y="4159"/>
                  </a:lnTo>
                  <a:cubicBezTo>
                    <a:pt x="1985" y="4159"/>
                    <a:pt x="2143" y="4001"/>
                    <a:pt x="2143" y="3812"/>
                  </a:cubicBezTo>
                  <a:cubicBezTo>
                    <a:pt x="2143" y="3623"/>
                    <a:pt x="1985" y="3466"/>
                    <a:pt x="1796" y="3466"/>
                  </a:cubicBezTo>
                  <a:lnTo>
                    <a:pt x="1450" y="3466"/>
                  </a:lnTo>
                  <a:lnTo>
                    <a:pt x="1450" y="2048"/>
                  </a:lnTo>
                  <a:lnTo>
                    <a:pt x="1796" y="2048"/>
                  </a:lnTo>
                  <a:cubicBezTo>
                    <a:pt x="1985" y="2048"/>
                    <a:pt x="2143" y="1891"/>
                    <a:pt x="2143" y="1670"/>
                  </a:cubicBezTo>
                  <a:cubicBezTo>
                    <a:pt x="2143" y="1481"/>
                    <a:pt x="1985" y="1324"/>
                    <a:pt x="1796" y="1324"/>
                  </a:cubicBezTo>
                  <a:lnTo>
                    <a:pt x="1450" y="1324"/>
                  </a:lnTo>
                  <a:lnTo>
                    <a:pt x="1450" y="630"/>
                  </a:lnTo>
                  <a:close/>
                  <a:moveTo>
                    <a:pt x="1040" y="0"/>
                  </a:moveTo>
                  <a:cubicBezTo>
                    <a:pt x="851" y="0"/>
                    <a:pt x="693" y="158"/>
                    <a:pt x="693" y="347"/>
                  </a:cubicBezTo>
                  <a:lnTo>
                    <a:pt x="693" y="1418"/>
                  </a:lnTo>
                  <a:lnTo>
                    <a:pt x="347" y="1418"/>
                  </a:lnTo>
                  <a:cubicBezTo>
                    <a:pt x="158" y="1418"/>
                    <a:pt x="0" y="1576"/>
                    <a:pt x="0" y="1765"/>
                  </a:cubicBezTo>
                  <a:cubicBezTo>
                    <a:pt x="0" y="1954"/>
                    <a:pt x="158" y="2111"/>
                    <a:pt x="347" y="2111"/>
                  </a:cubicBezTo>
                  <a:lnTo>
                    <a:pt x="693" y="2111"/>
                  </a:lnTo>
                  <a:lnTo>
                    <a:pt x="693" y="3529"/>
                  </a:lnTo>
                  <a:lnTo>
                    <a:pt x="347" y="3529"/>
                  </a:lnTo>
                  <a:cubicBezTo>
                    <a:pt x="158" y="3529"/>
                    <a:pt x="0" y="3686"/>
                    <a:pt x="0" y="3907"/>
                  </a:cubicBezTo>
                  <a:cubicBezTo>
                    <a:pt x="0" y="4096"/>
                    <a:pt x="158" y="4254"/>
                    <a:pt x="347" y="4254"/>
                  </a:cubicBezTo>
                  <a:lnTo>
                    <a:pt x="693" y="4254"/>
                  </a:lnTo>
                  <a:lnTo>
                    <a:pt x="693" y="5671"/>
                  </a:lnTo>
                  <a:lnTo>
                    <a:pt x="347" y="5671"/>
                  </a:lnTo>
                  <a:cubicBezTo>
                    <a:pt x="158" y="5671"/>
                    <a:pt x="0" y="5829"/>
                    <a:pt x="0" y="6018"/>
                  </a:cubicBezTo>
                  <a:cubicBezTo>
                    <a:pt x="0" y="6207"/>
                    <a:pt x="158" y="6364"/>
                    <a:pt x="347" y="6364"/>
                  </a:cubicBezTo>
                  <a:lnTo>
                    <a:pt x="693" y="6364"/>
                  </a:lnTo>
                  <a:lnTo>
                    <a:pt x="693" y="7782"/>
                  </a:lnTo>
                  <a:lnTo>
                    <a:pt x="347" y="7782"/>
                  </a:lnTo>
                  <a:cubicBezTo>
                    <a:pt x="158" y="7782"/>
                    <a:pt x="0" y="7940"/>
                    <a:pt x="0" y="8160"/>
                  </a:cubicBezTo>
                  <a:cubicBezTo>
                    <a:pt x="0" y="8349"/>
                    <a:pt x="158" y="8507"/>
                    <a:pt x="347" y="8507"/>
                  </a:cubicBezTo>
                  <a:lnTo>
                    <a:pt x="693" y="8507"/>
                  </a:lnTo>
                  <a:lnTo>
                    <a:pt x="693" y="9924"/>
                  </a:lnTo>
                  <a:lnTo>
                    <a:pt x="347" y="9924"/>
                  </a:lnTo>
                  <a:cubicBezTo>
                    <a:pt x="158" y="9924"/>
                    <a:pt x="0" y="10082"/>
                    <a:pt x="0" y="10271"/>
                  </a:cubicBezTo>
                  <a:cubicBezTo>
                    <a:pt x="0" y="10460"/>
                    <a:pt x="158" y="10617"/>
                    <a:pt x="347" y="10617"/>
                  </a:cubicBezTo>
                  <a:lnTo>
                    <a:pt x="693" y="10617"/>
                  </a:lnTo>
                  <a:lnTo>
                    <a:pt x="693" y="11689"/>
                  </a:lnTo>
                  <a:cubicBezTo>
                    <a:pt x="693" y="11878"/>
                    <a:pt x="851" y="12035"/>
                    <a:pt x="1040" y="12035"/>
                  </a:cubicBezTo>
                  <a:lnTo>
                    <a:pt x="8759" y="12035"/>
                  </a:lnTo>
                  <a:cubicBezTo>
                    <a:pt x="8979" y="12035"/>
                    <a:pt x="9137" y="11878"/>
                    <a:pt x="9137" y="11689"/>
                  </a:cubicBezTo>
                  <a:lnTo>
                    <a:pt x="9137" y="10617"/>
                  </a:lnTo>
                  <a:lnTo>
                    <a:pt x="9483" y="10617"/>
                  </a:lnTo>
                  <a:cubicBezTo>
                    <a:pt x="10050" y="10617"/>
                    <a:pt x="10523" y="10145"/>
                    <a:pt x="10523" y="9578"/>
                  </a:cubicBezTo>
                  <a:lnTo>
                    <a:pt x="10523" y="2552"/>
                  </a:lnTo>
                  <a:cubicBezTo>
                    <a:pt x="10523" y="1891"/>
                    <a:pt x="10050" y="1418"/>
                    <a:pt x="9483" y="1418"/>
                  </a:cubicBezTo>
                  <a:lnTo>
                    <a:pt x="9137" y="1418"/>
                  </a:lnTo>
                  <a:lnTo>
                    <a:pt x="9137" y="347"/>
                  </a:lnTo>
                  <a:cubicBezTo>
                    <a:pt x="9137" y="158"/>
                    <a:pt x="8979" y="0"/>
                    <a:pt x="875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72" name="Google Shape;24372;p83"/>
          <p:cNvGrpSpPr/>
          <p:nvPr/>
        </p:nvGrpSpPr>
        <p:grpSpPr>
          <a:xfrm>
            <a:off x="1132829" y="4499758"/>
            <a:ext cx="481339" cy="477281"/>
            <a:chOff x="-47529700" y="2342000"/>
            <a:chExt cx="302450" cy="299900"/>
          </a:xfrm>
        </p:grpSpPr>
        <p:sp>
          <p:nvSpPr>
            <p:cNvPr id="24373" name="Google Shape;24373;p83"/>
            <p:cNvSpPr/>
            <p:nvPr/>
          </p:nvSpPr>
          <p:spPr>
            <a:xfrm>
              <a:off x="-47529700" y="2342000"/>
              <a:ext cx="302450" cy="299900"/>
            </a:xfrm>
            <a:custGeom>
              <a:avLst/>
              <a:gdLst/>
              <a:ahLst/>
              <a:cxnLst/>
              <a:rect l="l" t="t" r="r" b="b"/>
              <a:pathLst>
                <a:path w="12098" h="11996" extrusionOk="0">
                  <a:moveTo>
                    <a:pt x="7530" y="725"/>
                  </a:moveTo>
                  <a:cubicBezTo>
                    <a:pt x="9672" y="725"/>
                    <a:pt x="11405" y="2457"/>
                    <a:pt x="11405" y="4568"/>
                  </a:cubicBezTo>
                  <a:cubicBezTo>
                    <a:pt x="11405" y="6711"/>
                    <a:pt x="9672" y="8443"/>
                    <a:pt x="7530" y="8443"/>
                  </a:cubicBezTo>
                  <a:cubicBezTo>
                    <a:pt x="5419" y="8443"/>
                    <a:pt x="3686" y="6711"/>
                    <a:pt x="3686" y="4568"/>
                  </a:cubicBezTo>
                  <a:cubicBezTo>
                    <a:pt x="3686" y="2457"/>
                    <a:pt x="5419" y="725"/>
                    <a:pt x="7530" y="725"/>
                  </a:cubicBezTo>
                  <a:close/>
                  <a:moveTo>
                    <a:pt x="4064" y="7530"/>
                  </a:moveTo>
                  <a:cubicBezTo>
                    <a:pt x="4222" y="7719"/>
                    <a:pt x="4379" y="7876"/>
                    <a:pt x="4568" y="8034"/>
                  </a:cubicBezTo>
                  <a:lnTo>
                    <a:pt x="3686" y="8947"/>
                  </a:lnTo>
                  <a:lnTo>
                    <a:pt x="3151" y="8443"/>
                  </a:lnTo>
                  <a:lnTo>
                    <a:pt x="4064" y="7530"/>
                  </a:lnTo>
                  <a:close/>
                  <a:moveTo>
                    <a:pt x="2647" y="8916"/>
                  </a:moveTo>
                  <a:lnTo>
                    <a:pt x="3151" y="9420"/>
                  </a:lnTo>
                  <a:lnTo>
                    <a:pt x="1386" y="11184"/>
                  </a:lnTo>
                  <a:cubicBezTo>
                    <a:pt x="1323" y="11247"/>
                    <a:pt x="1237" y="11279"/>
                    <a:pt x="1146" y="11279"/>
                  </a:cubicBezTo>
                  <a:cubicBezTo>
                    <a:pt x="1056" y="11279"/>
                    <a:pt x="961" y="11247"/>
                    <a:pt x="882" y="11184"/>
                  </a:cubicBezTo>
                  <a:cubicBezTo>
                    <a:pt x="756" y="11090"/>
                    <a:pt x="756" y="10838"/>
                    <a:pt x="882" y="10680"/>
                  </a:cubicBezTo>
                  <a:lnTo>
                    <a:pt x="2647" y="8916"/>
                  </a:lnTo>
                  <a:close/>
                  <a:moveTo>
                    <a:pt x="7530" y="0"/>
                  </a:moveTo>
                  <a:cubicBezTo>
                    <a:pt x="5009" y="0"/>
                    <a:pt x="2962" y="2048"/>
                    <a:pt x="2962" y="4568"/>
                  </a:cubicBezTo>
                  <a:cubicBezTo>
                    <a:pt x="2962" y="5450"/>
                    <a:pt x="3214" y="6270"/>
                    <a:pt x="3623" y="6963"/>
                  </a:cubicBezTo>
                  <a:lnTo>
                    <a:pt x="410" y="10208"/>
                  </a:lnTo>
                  <a:cubicBezTo>
                    <a:pt x="0" y="10586"/>
                    <a:pt x="0" y="11279"/>
                    <a:pt x="410" y="11688"/>
                  </a:cubicBezTo>
                  <a:cubicBezTo>
                    <a:pt x="599" y="11893"/>
                    <a:pt x="867" y="11996"/>
                    <a:pt x="1138" y="11996"/>
                  </a:cubicBezTo>
                  <a:cubicBezTo>
                    <a:pt x="1410" y="11996"/>
                    <a:pt x="1686" y="11893"/>
                    <a:pt x="1890" y="11688"/>
                  </a:cubicBezTo>
                  <a:lnTo>
                    <a:pt x="5135" y="8475"/>
                  </a:lnTo>
                  <a:cubicBezTo>
                    <a:pt x="5829" y="8916"/>
                    <a:pt x="6679" y="9137"/>
                    <a:pt x="7530" y="9137"/>
                  </a:cubicBezTo>
                  <a:cubicBezTo>
                    <a:pt x="10050" y="9137"/>
                    <a:pt x="12098" y="7089"/>
                    <a:pt x="12098" y="4568"/>
                  </a:cubicBezTo>
                  <a:cubicBezTo>
                    <a:pt x="12098" y="2048"/>
                    <a:pt x="10050" y="0"/>
                    <a:pt x="753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4" name="Google Shape;24374;p83"/>
            <p:cNvSpPr/>
            <p:nvPr/>
          </p:nvSpPr>
          <p:spPr>
            <a:xfrm>
              <a:off x="-47404475" y="2395550"/>
              <a:ext cx="124475" cy="123675"/>
            </a:xfrm>
            <a:custGeom>
              <a:avLst/>
              <a:gdLst/>
              <a:ahLst/>
              <a:cxnLst/>
              <a:rect l="l" t="t" r="r" b="b"/>
              <a:pathLst>
                <a:path w="4979" h="4947" extrusionOk="0">
                  <a:moveTo>
                    <a:pt x="2804" y="2080"/>
                  </a:moveTo>
                  <a:cubicBezTo>
                    <a:pt x="2678" y="2395"/>
                    <a:pt x="2458" y="2647"/>
                    <a:pt x="2174" y="2710"/>
                  </a:cubicBezTo>
                  <a:lnTo>
                    <a:pt x="2174" y="2080"/>
                  </a:lnTo>
                  <a:close/>
                  <a:moveTo>
                    <a:pt x="1828" y="694"/>
                  </a:moveTo>
                  <a:cubicBezTo>
                    <a:pt x="2300" y="694"/>
                    <a:pt x="2678" y="977"/>
                    <a:pt x="2804" y="1418"/>
                  </a:cubicBezTo>
                  <a:lnTo>
                    <a:pt x="1828" y="1418"/>
                  </a:lnTo>
                  <a:cubicBezTo>
                    <a:pt x="1607" y="1418"/>
                    <a:pt x="1481" y="1576"/>
                    <a:pt x="1481" y="1765"/>
                  </a:cubicBezTo>
                  <a:lnTo>
                    <a:pt x="1481" y="2741"/>
                  </a:lnTo>
                  <a:cubicBezTo>
                    <a:pt x="1072" y="2584"/>
                    <a:pt x="757" y="2206"/>
                    <a:pt x="757" y="1765"/>
                  </a:cubicBezTo>
                  <a:cubicBezTo>
                    <a:pt x="757" y="1166"/>
                    <a:pt x="1229" y="694"/>
                    <a:pt x="1828" y="694"/>
                  </a:cubicBezTo>
                  <a:close/>
                  <a:moveTo>
                    <a:pt x="4254" y="2080"/>
                  </a:moveTo>
                  <a:lnTo>
                    <a:pt x="4254" y="4222"/>
                  </a:lnTo>
                  <a:lnTo>
                    <a:pt x="2143" y="4222"/>
                  </a:lnTo>
                  <a:lnTo>
                    <a:pt x="2143" y="3466"/>
                  </a:lnTo>
                  <a:cubicBezTo>
                    <a:pt x="2804" y="3308"/>
                    <a:pt x="3371" y="2804"/>
                    <a:pt x="3498" y="2080"/>
                  </a:cubicBezTo>
                  <a:close/>
                  <a:moveTo>
                    <a:pt x="1796" y="0"/>
                  </a:moveTo>
                  <a:cubicBezTo>
                    <a:pt x="788" y="0"/>
                    <a:pt x="0" y="788"/>
                    <a:pt x="0" y="1765"/>
                  </a:cubicBezTo>
                  <a:cubicBezTo>
                    <a:pt x="0" y="2615"/>
                    <a:pt x="599" y="3340"/>
                    <a:pt x="1418" y="3497"/>
                  </a:cubicBezTo>
                  <a:lnTo>
                    <a:pt x="1418" y="4600"/>
                  </a:lnTo>
                  <a:cubicBezTo>
                    <a:pt x="1418" y="4789"/>
                    <a:pt x="1576" y="4947"/>
                    <a:pt x="1796" y="4947"/>
                  </a:cubicBezTo>
                  <a:lnTo>
                    <a:pt x="4569" y="4947"/>
                  </a:lnTo>
                  <a:cubicBezTo>
                    <a:pt x="4789" y="4947"/>
                    <a:pt x="4947" y="4789"/>
                    <a:pt x="4947" y="4600"/>
                  </a:cubicBezTo>
                  <a:lnTo>
                    <a:pt x="4947" y="1796"/>
                  </a:lnTo>
                  <a:cubicBezTo>
                    <a:pt x="4978" y="1576"/>
                    <a:pt x="4821" y="1418"/>
                    <a:pt x="4632" y="1418"/>
                  </a:cubicBezTo>
                  <a:lnTo>
                    <a:pt x="3498" y="1418"/>
                  </a:lnTo>
                  <a:cubicBezTo>
                    <a:pt x="3371" y="631"/>
                    <a:pt x="2647" y="0"/>
                    <a:pt x="179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75" name="Google Shape;24375;p83"/>
          <p:cNvGrpSpPr/>
          <p:nvPr/>
        </p:nvGrpSpPr>
        <p:grpSpPr>
          <a:xfrm>
            <a:off x="1134701" y="5165289"/>
            <a:ext cx="477599" cy="363531"/>
            <a:chOff x="-47527350" y="2747625"/>
            <a:chExt cx="300100" cy="228425"/>
          </a:xfrm>
        </p:grpSpPr>
        <p:sp>
          <p:nvSpPr>
            <p:cNvPr id="24376" name="Google Shape;24376;p83"/>
            <p:cNvSpPr/>
            <p:nvPr/>
          </p:nvSpPr>
          <p:spPr>
            <a:xfrm>
              <a:off x="-47475350" y="2782275"/>
              <a:ext cx="124450" cy="124475"/>
            </a:xfrm>
            <a:custGeom>
              <a:avLst/>
              <a:gdLst/>
              <a:ahLst/>
              <a:cxnLst/>
              <a:rect l="l" t="t" r="r" b="b"/>
              <a:pathLst>
                <a:path w="4978" h="4979" extrusionOk="0">
                  <a:moveTo>
                    <a:pt x="2804" y="2080"/>
                  </a:moveTo>
                  <a:cubicBezTo>
                    <a:pt x="2678" y="2395"/>
                    <a:pt x="2457" y="2647"/>
                    <a:pt x="2174" y="2710"/>
                  </a:cubicBezTo>
                  <a:lnTo>
                    <a:pt x="2174" y="2080"/>
                  </a:lnTo>
                  <a:close/>
                  <a:moveTo>
                    <a:pt x="1827" y="725"/>
                  </a:moveTo>
                  <a:cubicBezTo>
                    <a:pt x="2300" y="725"/>
                    <a:pt x="2678" y="977"/>
                    <a:pt x="2804" y="1418"/>
                  </a:cubicBezTo>
                  <a:lnTo>
                    <a:pt x="1827" y="1418"/>
                  </a:lnTo>
                  <a:cubicBezTo>
                    <a:pt x="1607" y="1418"/>
                    <a:pt x="1481" y="1576"/>
                    <a:pt x="1481" y="1765"/>
                  </a:cubicBezTo>
                  <a:lnTo>
                    <a:pt x="1481" y="2773"/>
                  </a:lnTo>
                  <a:cubicBezTo>
                    <a:pt x="1071" y="2615"/>
                    <a:pt x="756" y="2206"/>
                    <a:pt x="756" y="1765"/>
                  </a:cubicBezTo>
                  <a:cubicBezTo>
                    <a:pt x="756" y="1197"/>
                    <a:pt x="1229" y="725"/>
                    <a:pt x="1827" y="725"/>
                  </a:cubicBezTo>
                  <a:close/>
                  <a:moveTo>
                    <a:pt x="4253" y="2080"/>
                  </a:moveTo>
                  <a:lnTo>
                    <a:pt x="4253" y="4222"/>
                  </a:lnTo>
                  <a:lnTo>
                    <a:pt x="2142" y="4222"/>
                  </a:lnTo>
                  <a:lnTo>
                    <a:pt x="2142" y="3466"/>
                  </a:lnTo>
                  <a:cubicBezTo>
                    <a:pt x="2804" y="3308"/>
                    <a:pt x="3371" y="2804"/>
                    <a:pt x="3529" y="2080"/>
                  </a:cubicBezTo>
                  <a:close/>
                  <a:moveTo>
                    <a:pt x="1764" y="0"/>
                  </a:moveTo>
                  <a:cubicBezTo>
                    <a:pt x="788" y="0"/>
                    <a:pt x="0" y="788"/>
                    <a:pt x="0" y="1765"/>
                  </a:cubicBezTo>
                  <a:cubicBezTo>
                    <a:pt x="0" y="2647"/>
                    <a:pt x="599" y="3340"/>
                    <a:pt x="1418" y="3497"/>
                  </a:cubicBezTo>
                  <a:lnTo>
                    <a:pt x="1418" y="4600"/>
                  </a:lnTo>
                  <a:cubicBezTo>
                    <a:pt x="1418" y="4821"/>
                    <a:pt x="1575" y="4978"/>
                    <a:pt x="1764" y="4978"/>
                  </a:cubicBezTo>
                  <a:lnTo>
                    <a:pt x="4568" y="4978"/>
                  </a:lnTo>
                  <a:cubicBezTo>
                    <a:pt x="4757" y="4978"/>
                    <a:pt x="4915" y="4821"/>
                    <a:pt x="4915" y="4600"/>
                  </a:cubicBezTo>
                  <a:lnTo>
                    <a:pt x="4915" y="1828"/>
                  </a:lnTo>
                  <a:cubicBezTo>
                    <a:pt x="4978" y="1576"/>
                    <a:pt x="4820" y="1418"/>
                    <a:pt x="4600" y="1418"/>
                  </a:cubicBezTo>
                  <a:lnTo>
                    <a:pt x="3497" y="1418"/>
                  </a:lnTo>
                  <a:cubicBezTo>
                    <a:pt x="3340" y="630"/>
                    <a:pt x="2646"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7" name="Google Shape;24377;p83"/>
            <p:cNvSpPr/>
            <p:nvPr/>
          </p:nvSpPr>
          <p:spPr>
            <a:xfrm>
              <a:off x="-47333600" y="278227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8" name="Google Shape;24378;p83"/>
            <p:cNvSpPr/>
            <p:nvPr/>
          </p:nvSpPr>
          <p:spPr>
            <a:xfrm>
              <a:off x="-47333600" y="2817725"/>
              <a:ext cx="53600" cy="18125"/>
            </a:xfrm>
            <a:custGeom>
              <a:avLst/>
              <a:gdLst/>
              <a:ahLst/>
              <a:cxnLst/>
              <a:rect l="l" t="t" r="r" b="b"/>
              <a:pathLst>
                <a:path w="2144" h="725" extrusionOk="0">
                  <a:moveTo>
                    <a:pt x="347" y="0"/>
                  </a:moveTo>
                  <a:cubicBezTo>
                    <a:pt x="158" y="0"/>
                    <a:pt x="1" y="158"/>
                    <a:pt x="1" y="347"/>
                  </a:cubicBezTo>
                  <a:cubicBezTo>
                    <a:pt x="1" y="567"/>
                    <a:pt x="158" y="725"/>
                    <a:pt x="347" y="725"/>
                  </a:cubicBezTo>
                  <a:lnTo>
                    <a:pt x="1797" y="725"/>
                  </a:lnTo>
                  <a:cubicBezTo>
                    <a:pt x="1986" y="725"/>
                    <a:pt x="2143" y="567"/>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79" name="Google Shape;24379;p83"/>
            <p:cNvSpPr/>
            <p:nvPr/>
          </p:nvSpPr>
          <p:spPr>
            <a:xfrm>
              <a:off x="-47333600" y="2852375"/>
              <a:ext cx="53600" cy="17350"/>
            </a:xfrm>
            <a:custGeom>
              <a:avLst/>
              <a:gdLst/>
              <a:ahLst/>
              <a:cxnLst/>
              <a:rect l="l" t="t" r="r" b="b"/>
              <a:pathLst>
                <a:path w="2144" h="694" extrusionOk="0">
                  <a:moveTo>
                    <a:pt x="347" y="0"/>
                  </a:moveTo>
                  <a:cubicBezTo>
                    <a:pt x="158" y="0"/>
                    <a:pt x="1" y="158"/>
                    <a:pt x="1" y="347"/>
                  </a:cubicBezTo>
                  <a:cubicBezTo>
                    <a:pt x="1" y="536"/>
                    <a:pt x="158" y="693"/>
                    <a:pt x="347" y="693"/>
                  </a:cubicBezTo>
                  <a:lnTo>
                    <a:pt x="1797" y="693"/>
                  </a:lnTo>
                  <a:cubicBezTo>
                    <a:pt x="1986" y="693"/>
                    <a:pt x="2143" y="536"/>
                    <a:pt x="2143" y="347"/>
                  </a:cubicBezTo>
                  <a:cubicBezTo>
                    <a:pt x="2143" y="158"/>
                    <a:pt x="1986" y="0"/>
                    <a:pt x="179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0" name="Google Shape;24380;p83"/>
            <p:cNvSpPr/>
            <p:nvPr/>
          </p:nvSpPr>
          <p:spPr>
            <a:xfrm>
              <a:off x="-47333600" y="2887800"/>
              <a:ext cx="53600" cy="17375"/>
            </a:xfrm>
            <a:custGeom>
              <a:avLst/>
              <a:gdLst/>
              <a:ahLst/>
              <a:cxnLst/>
              <a:rect l="l" t="t" r="r" b="b"/>
              <a:pathLst>
                <a:path w="2144" h="695" extrusionOk="0">
                  <a:moveTo>
                    <a:pt x="347" y="1"/>
                  </a:moveTo>
                  <a:cubicBezTo>
                    <a:pt x="158" y="1"/>
                    <a:pt x="1" y="158"/>
                    <a:pt x="1" y="347"/>
                  </a:cubicBezTo>
                  <a:cubicBezTo>
                    <a:pt x="1" y="537"/>
                    <a:pt x="158" y="694"/>
                    <a:pt x="347" y="694"/>
                  </a:cubicBezTo>
                  <a:lnTo>
                    <a:pt x="1797" y="694"/>
                  </a:lnTo>
                  <a:cubicBezTo>
                    <a:pt x="1986" y="694"/>
                    <a:pt x="2143" y="537"/>
                    <a:pt x="2143" y="347"/>
                  </a:cubicBezTo>
                  <a:cubicBezTo>
                    <a:pt x="2143" y="158"/>
                    <a:pt x="1986" y="1"/>
                    <a:pt x="1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1" name="Google Shape;24381;p83"/>
            <p:cNvSpPr/>
            <p:nvPr/>
          </p:nvSpPr>
          <p:spPr>
            <a:xfrm>
              <a:off x="-47527350" y="2747625"/>
              <a:ext cx="300100" cy="228425"/>
            </a:xfrm>
            <a:custGeom>
              <a:avLst/>
              <a:gdLst/>
              <a:ahLst/>
              <a:cxnLst/>
              <a:rect l="l" t="t" r="r" b="b"/>
              <a:pathLst>
                <a:path w="12004" h="9137" extrusionOk="0">
                  <a:moveTo>
                    <a:pt x="10586" y="693"/>
                  </a:moveTo>
                  <a:lnTo>
                    <a:pt x="10586" y="7026"/>
                  </a:lnTo>
                  <a:lnTo>
                    <a:pt x="1418" y="7026"/>
                  </a:lnTo>
                  <a:lnTo>
                    <a:pt x="1418" y="693"/>
                  </a:lnTo>
                  <a:close/>
                  <a:moveTo>
                    <a:pt x="11311" y="7687"/>
                  </a:moveTo>
                  <a:lnTo>
                    <a:pt x="11311" y="8412"/>
                  </a:lnTo>
                  <a:lnTo>
                    <a:pt x="725" y="8412"/>
                  </a:lnTo>
                  <a:lnTo>
                    <a:pt x="725" y="7687"/>
                  </a:lnTo>
                  <a:close/>
                  <a:moveTo>
                    <a:pt x="1072" y="0"/>
                  </a:moveTo>
                  <a:cubicBezTo>
                    <a:pt x="883" y="0"/>
                    <a:pt x="725" y="158"/>
                    <a:pt x="725" y="378"/>
                  </a:cubicBezTo>
                  <a:lnTo>
                    <a:pt x="725" y="7026"/>
                  </a:lnTo>
                  <a:lnTo>
                    <a:pt x="347" y="7026"/>
                  </a:lnTo>
                  <a:cubicBezTo>
                    <a:pt x="158" y="7026"/>
                    <a:pt x="1" y="7183"/>
                    <a:pt x="1" y="7372"/>
                  </a:cubicBezTo>
                  <a:lnTo>
                    <a:pt x="1" y="8790"/>
                  </a:lnTo>
                  <a:cubicBezTo>
                    <a:pt x="1" y="8979"/>
                    <a:pt x="158" y="9136"/>
                    <a:pt x="347" y="9136"/>
                  </a:cubicBezTo>
                  <a:lnTo>
                    <a:pt x="11658" y="9136"/>
                  </a:lnTo>
                  <a:cubicBezTo>
                    <a:pt x="11847" y="9136"/>
                    <a:pt x="12004" y="8979"/>
                    <a:pt x="12004" y="8790"/>
                  </a:cubicBezTo>
                  <a:lnTo>
                    <a:pt x="12004" y="7372"/>
                  </a:lnTo>
                  <a:cubicBezTo>
                    <a:pt x="12004" y="7183"/>
                    <a:pt x="11847" y="7026"/>
                    <a:pt x="11658" y="7026"/>
                  </a:cubicBezTo>
                  <a:lnTo>
                    <a:pt x="11311" y="7026"/>
                  </a:lnTo>
                  <a:lnTo>
                    <a:pt x="11311" y="378"/>
                  </a:lnTo>
                  <a:cubicBezTo>
                    <a:pt x="11311" y="158"/>
                    <a:pt x="11153" y="0"/>
                    <a:pt x="109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382" name="Google Shape;24382;p83"/>
          <p:cNvSpPr/>
          <p:nvPr/>
        </p:nvSpPr>
        <p:spPr>
          <a:xfrm>
            <a:off x="4103299" y="3887577"/>
            <a:ext cx="475092" cy="481060"/>
          </a:xfrm>
          <a:custGeom>
            <a:avLst/>
            <a:gdLst/>
            <a:ahLst/>
            <a:cxnLst/>
            <a:rect l="l" t="t" r="r" b="b"/>
            <a:pathLst>
              <a:path w="11941" h="12091" extrusionOk="0">
                <a:moveTo>
                  <a:pt x="5955" y="796"/>
                </a:moveTo>
                <a:lnTo>
                  <a:pt x="10933" y="3915"/>
                </a:lnTo>
                <a:lnTo>
                  <a:pt x="5955" y="7034"/>
                </a:lnTo>
                <a:lnTo>
                  <a:pt x="977" y="3915"/>
                </a:lnTo>
                <a:lnTo>
                  <a:pt x="5955" y="796"/>
                </a:lnTo>
                <a:close/>
                <a:moveTo>
                  <a:pt x="9924" y="5428"/>
                </a:moveTo>
                <a:lnTo>
                  <a:pt x="10964" y="6058"/>
                </a:lnTo>
                <a:lnTo>
                  <a:pt x="5955" y="9145"/>
                </a:lnTo>
                <a:lnTo>
                  <a:pt x="977" y="6058"/>
                </a:lnTo>
                <a:lnTo>
                  <a:pt x="2017" y="5428"/>
                </a:lnTo>
                <a:lnTo>
                  <a:pt x="5797" y="7790"/>
                </a:lnTo>
                <a:cubicBezTo>
                  <a:pt x="5860" y="7822"/>
                  <a:pt x="5931" y="7838"/>
                  <a:pt x="5994" y="7838"/>
                </a:cubicBezTo>
                <a:cubicBezTo>
                  <a:pt x="6057" y="7838"/>
                  <a:pt x="6112" y="7822"/>
                  <a:pt x="6144" y="7790"/>
                </a:cubicBezTo>
                <a:lnTo>
                  <a:pt x="9924" y="5428"/>
                </a:lnTo>
                <a:close/>
                <a:moveTo>
                  <a:pt x="9956" y="7538"/>
                </a:moveTo>
                <a:lnTo>
                  <a:pt x="10964" y="8169"/>
                </a:lnTo>
                <a:lnTo>
                  <a:pt x="5986" y="11288"/>
                </a:lnTo>
                <a:lnTo>
                  <a:pt x="1040" y="8169"/>
                </a:lnTo>
                <a:lnTo>
                  <a:pt x="2048" y="7538"/>
                </a:lnTo>
                <a:lnTo>
                  <a:pt x="5829" y="9901"/>
                </a:lnTo>
                <a:cubicBezTo>
                  <a:pt x="5892" y="9949"/>
                  <a:pt x="5963" y="9972"/>
                  <a:pt x="6026" y="9972"/>
                </a:cubicBezTo>
                <a:cubicBezTo>
                  <a:pt x="6089" y="9972"/>
                  <a:pt x="6144" y="9949"/>
                  <a:pt x="6175" y="9901"/>
                </a:cubicBezTo>
                <a:lnTo>
                  <a:pt x="9956" y="7538"/>
                </a:lnTo>
                <a:close/>
                <a:moveTo>
                  <a:pt x="5959" y="1"/>
                </a:moveTo>
                <a:cubicBezTo>
                  <a:pt x="5900" y="1"/>
                  <a:pt x="5845" y="25"/>
                  <a:pt x="5797" y="72"/>
                </a:cubicBezTo>
                <a:lnTo>
                  <a:pt x="158" y="3600"/>
                </a:lnTo>
                <a:cubicBezTo>
                  <a:pt x="32" y="3695"/>
                  <a:pt x="0" y="3758"/>
                  <a:pt x="0" y="3915"/>
                </a:cubicBezTo>
                <a:cubicBezTo>
                  <a:pt x="0" y="4073"/>
                  <a:pt x="95" y="4136"/>
                  <a:pt x="158" y="4230"/>
                </a:cubicBezTo>
                <a:lnTo>
                  <a:pt x="1387" y="4987"/>
                </a:lnTo>
                <a:lnTo>
                  <a:pt x="158" y="5743"/>
                </a:lnTo>
                <a:cubicBezTo>
                  <a:pt x="32" y="5806"/>
                  <a:pt x="0" y="5869"/>
                  <a:pt x="0" y="6058"/>
                </a:cubicBezTo>
                <a:cubicBezTo>
                  <a:pt x="0" y="6152"/>
                  <a:pt x="95" y="6278"/>
                  <a:pt x="158" y="6373"/>
                </a:cubicBezTo>
                <a:lnTo>
                  <a:pt x="1387" y="7097"/>
                </a:lnTo>
                <a:lnTo>
                  <a:pt x="158" y="7854"/>
                </a:lnTo>
                <a:cubicBezTo>
                  <a:pt x="32" y="7948"/>
                  <a:pt x="0" y="8011"/>
                  <a:pt x="0" y="8169"/>
                </a:cubicBezTo>
                <a:cubicBezTo>
                  <a:pt x="0" y="8295"/>
                  <a:pt x="95" y="8421"/>
                  <a:pt x="158" y="8484"/>
                </a:cubicBezTo>
                <a:lnTo>
                  <a:pt x="5797" y="12044"/>
                </a:lnTo>
                <a:cubicBezTo>
                  <a:pt x="5860" y="12075"/>
                  <a:pt x="5931" y="12091"/>
                  <a:pt x="5994" y="12091"/>
                </a:cubicBezTo>
                <a:cubicBezTo>
                  <a:pt x="6057" y="12091"/>
                  <a:pt x="6112" y="12075"/>
                  <a:pt x="6144" y="12044"/>
                </a:cubicBezTo>
                <a:lnTo>
                  <a:pt x="11783" y="8484"/>
                </a:lnTo>
                <a:cubicBezTo>
                  <a:pt x="11909" y="8421"/>
                  <a:pt x="11941" y="8326"/>
                  <a:pt x="11941" y="8169"/>
                </a:cubicBezTo>
                <a:cubicBezTo>
                  <a:pt x="11941" y="8043"/>
                  <a:pt x="11846" y="7948"/>
                  <a:pt x="11783" y="7854"/>
                </a:cubicBezTo>
                <a:lnTo>
                  <a:pt x="10555" y="7097"/>
                </a:lnTo>
                <a:lnTo>
                  <a:pt x="11783" y="6373"/>
                </a:lnTo>
                <a:cubicBezTo>
                  <a:pt x="11909" y="6278"/>
                  <a:pt x="11941" y="6152"/>
                  <a:pt x="11941" y="6058"/>
                </a:cubicBezTo>
                <a:cubicBezTo>
                  <a:pt x="11941" y="5932"/>
                  <a:pt x="11846" y="5806"/>
                  <a:pt x="11783" y="5743"/>
                </a:cubicBezTo>
                <a:lnTo>
                  <a:pt x="10555" y="4987"/>
                </a:lnTo>
                <a:lnTo>
                  <a:pt x="11783" y="4230"/>
                </a:lnTo>
                <a:cubicBezTo>
                  <a:pt x="11909" y="4136"/>
                  <a:pt x="11941" y="4073"/>
                  <a:pt x="11941" y="3915"/>
                </a:cubicBezTo>
                <a:cubicBezTo>
                  <a:pt x="11941" y="3758"/>
                  <a:pt x="11846" y="3695"/>
                  <a:pt x="11783" y="3600"/>
                </a:cubicBezTo>
                <a:lnTo>
                  <a:pt x="6144" y="72"/>
                </a:lnTo>
                <a:cubicBezTo>
                  <a:pt x="6081" y="25"/>
                  <a:pt x="6018" y="1"/>
                  <a:pt x="59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383" name="Google Shape;24383;p83"/>
          <p:cNvGrpSpPr/>
          <p:nvPr/>
        </p:nvGrpSpPr>
        <p:grpSpPr>
          <a:xfrm>
            <a:off x="4098566" y="4516030"/>
            <a:ext cx="477639" cy="419948"/>
            <a:chOff x="-45664625" y="2352225"/>
            <a:chExt cx="300125" cy="263875"/>
          </a:xfrm>
        </p:grpSpPr>
        <p:sp>
          <p:nvSpPr>
            <p:cNvPr id="24384" name="Google Shape;24384;p83"/>
            <p:cNvSpPr/>
            <p:nvPr/>
          </p:nvSpPr>
          <p:spPr>
            <a:xfrm>
              <a:off x="-45664625" y="2352225"/>
              <a:ext cx="300125" cy="263875"/>
            </a:xfrm>
            <a:custGeom>
              <a:avLst/>
              <a:gdLst/>
              <a:ahLst/>
              <a:cxnLst/>
              <a:rect l="l" t="t" r="r" b="b"/>
              <a:pathLst>
                <a:path w="12005" h="10555" extrusionOk="0">
                  <a:moveTo>
                    <a:pt x="10965" y="694"/>
                  </a:moveTo>
                  <a:cubicBezTo>
                    <a:pt x="11154" y="694"/>
                    <a:pt x="11311" y="851"/>
                    <a:pt x="11311" y="1072"/>
                  </a:cubicBezTo>
                  <a:lnTo>
                    <a:pt x="11311" y="2836"/>
                  </a:lnTo>
                  <a:lnTo>
                    <a:pt x="726" y="2836"/>
                  </a:lnTo>
                  <a:lnTo>
                    <a:pt x="726" y="1072"/>
                  </a:lnTo>
                  <a:cubicBezTo>
                    <a:pt x="694" y="851"/>
                    <a:pt x="852" y="694"/>
                    <a:pt x="1072" y="694"/>
                  </a:cubicBezTo>
                  <a:close/>
                  <a:moveTo>
                    <a:pt x="11311" y="3498"/>
                  </a:moveTo>
                  <a:lnTo>
                    <a:pt x="11311" y="9484"/>
                  </a:lnTo>
                  <a:cubicBezTo>
                    <a:pt x="11311" y="9673"/>
                    <a:pt x="11154" y="9830"/>
                    <a:pt x="10933" y="9830"/>
                  </a:cubicBezTo>
                  <a:lnTo>
                    <a:pt x="1072" y="9830"/>
                  </a:lnTo>
                  <a:cubicBezTo>
                    <a:pt x="852" y="9830"/>
                    <a:pt x="694" y="9673"/>
                    <a:pt x="694" y="9484"/>
                  </a:cubicBezTo>
                  <a:lnTo>
                    <a:pt x="694" y="3498"/>
                  </a:lnTo>
                  <a:close/>
                  <a:moveTo>
                    <a:pt x="1072" y="1"/>
                  </a:moveTo>
                  <a:cubicBezTo>
                    <a:pt x="473" y="1"/>
                    <a:pt x="1" y="473"/>
                    <a:pt x="1" y="1040"/>
                  </a:cubicBezTo>
                  <a:lnTo>
                    <a:pt x="1" y="9484"/>
                  </a:lnTo>
                  <a:cubicBezTo>
                    <a:pt x="1" y="10082"/>
                    <a:pt x="473" y="10555"/>
                    <a:pt x="1072" y="10555"/>
                  </a:cubicBezTo>
                  <a:lnTo>
                    <a:pt x="10933" y="10555"/>
                  </a:lnTo>
                  <a:cubicBezTo>
                    <a:pt x="11532" y="10555"/>
                    <a:pt x="12004" y="10082"/>
                    <a:pt x="12004" y="9484"/>
                  </a:cubicBezTo>
                  <a:lnTo>
                    <a:pt x="12004" y="1040"/>
                  </a:lnTo>
                  <a:cubicBezTo>
                    <a:pt x="11973" y="473"/>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5" name="Google Shape;24385;p83"/>
            <p:cNvSpPr/>
            <p:nvPr/>
          </p:nvSpPr>
          <p:spPr>
            <a:xfrm>
              <a:off x="-45612625" y="2475100"/>
              <a:ext cx="55150" cy="88225"/>
            </a:xfrm>
            <a:custGeom>
              <a:avLst/>
              <a:gdLst/>
              <a:ahLst/>
              <a:cxnLst/>
              <a:rect l="l" t="t" r="r" b="b"/>
              <a:pathLst>
                <a:path w="2206" h="3529" extrusionOk="0">
                  <a:moveTo>
                    <a:pt x="1808" y="0"/>
                  </a:moveTo>
                  <a:cubicBezTo>
                    <a:pt x="1717" y="0"/>
                    <a:pt x="1623" y="32"/>
                    <a:pt x="1544" y="95"/>
                  </a:cubicBezTo>
                  <a:lnTo>
                    <a:pt x="126" y="1513"/>
                  </a:lnTo>
                  <a:cubicBezTo>
                    <a:pt x="0" y="1607"/>
                    <a:pt x="0" y="1859"/>
                    <a:pt x="126" y="2017"/>
                  </a:cubicBezTo>
                  <a:lnTo>
                    <a:pt x="1544" y="3434"/>
                  </a:lnTo>
                  <a:cubicBezTo>
                    <a:pt x="1607" y="3497"/>
                    <a:pt x="1694" y="3529"/>
                    <a:pt x="1784" y="3529"/>
                  </a:cubicBezTo>
                  <a:cubicBezTo>
                    <a:pt x="1875" y="3529"/>
                    <a:pt x="1969" y="3497"/>
                    <a:pt x="2048" y="3434"/>
                  </a:cubicBezTo>
                  <a:cubicBezTo>
                    <a:pt x="2174" y="3308"/>
                    <a:pt x="2174" y="3088"/>
                    <a:pt x="2048" y="2930"/>
                  </a:cubicBezTo>
                  <a:lnTo>
                    <a:pt x="914" y="1765"/>
                  </a:lnTo>
                  <a:lnTo>
                    <a:pt x="2048" y="631"/>
                  </a:lnTo>
                  <a:cubicBezTo>
                    <a:pt x="2206" y="473"/>
                    <a:pt x="2206" y="252"/>
                    <a:pt x="2048" y="95"/>
                  </a:cubicBezTo>
                  <a:cubicBezTo>
                    <a:pt x="1985" y="32"/>
                    <a:pt x="1898" y="0"/>
                    <a:pt x="18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6" name="Google Shape;24386;p83"/>
            <p:cNvSpPr/>
            <p:nvPr/>
          </p:nvSpPr>
          <p:spPr>
            <a:xfrm>
              <a:off x="-45471650" y="2475100"/>
              <a:ext cx="54375" cy="86850"/>
            </a:xfrm>
            <a:custGeom>
              <a:avLst/>
              <a:gdLst/>
              <a:ahLst/>
              <a:cxnLst/>
              <a:rect l="l" t="t" r="r" b="b"/>
              <a:pathLst>
                <a:path w="2175" h="3474" extrusionOk="0">
                  <a:moveTo>
                    <a:pt x="391" y="0"/>
                  </a:moveTo>
                  <a:cubicBezTo>
                    <a:pt x="300" y="0"/>
                    <a:pt x="205" y="32"/>
                    <a:pt x="127" y="95"/>
                  </a:cubicBezTo>
                  <a:cubicBezTo>
                    <a:pt x="1" y="189"/>
                    <a:pt x="1" y="441"/>
                    <a:pt x="127" y="599"/>
                  </a:cubicBezTo>
                  <a:lnTo>
                    <a:pt x="1261" y="1733"/>
                  </a:lnTo>
                  <a:lnTo>
                    <a:pt x="127" y="2867"/>
                  </a:lnTo>
                  <a:cubicBezTo>
                    <a:pt x="1" y="2993"/>
                    <a:pt x="1" y="3245"/>
                    <a:pt x="127" y="3403"/>
                  </a:cubicBezTo>
                  <a:cubicBezTo>
                    <a:pt x="174" y="3450"/>
                    <a:pt x="261" y="3474"/>
                    <a:pt x="355" y="3474"/>
                  </a:cubicBezTo>
                  <a:cubicBezTo>
                    <a:pt x="450" y="3474"/>
                    <a:pt x="552" y="3450"/>
                    <a:pt x="631" y="3403"/>
                  </a:cubicBezTo>
                  <a:lnTo>
                    <a:pt x="2048" y="1985"/>
                  </a:lnTo>
                  <a:cubicBezTo>
                    <a:pt x="2174" y="1859"/>
                    <a:pt x="2174" y="1607"/>
                    <a:pt x="2048" y="1450"/>
                  </a:cubicBezTo>
                  <a:lnTo>
                    <a:pt x="631" y="95"/>
                  </a:lnTo>
                  <a:cubicBezTo>
                    <a:pt x="568" y="32"/>
                    <a:pt x="481" y="0"/>
                    <a:pt x="3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7" name="Google Shape;24387;p83"/>
            <p:cNvSpPr/>
            <p:nvPr/>
          </p:nvSpPr>
          <p:spPr>
            <a:xfrm>
              <a:off x="-45542525" y="2456975"/>
              <a:ext cx="55150" cy="123300"/>
            </a:xfrm>
            <a:custGeom>
              <a:avLst/>
              <a:gdLst/>
              <a:ahLst/>
              <a:cxnLst/>
              <a:rect l="l" t="t" r="r" b="b"/>
              <a:pathLst>
                <a:path w="2206" h="4932" extrusionOk="0">
                  <a:moveTo>
                    <a:pt x="1791" y="0"/>
                  </a:moveTo>
                  <a:cubicBezTo>
                    <a:pt x="1651" y="0"/>
                    <a:pt x="1529" y="108"/>
                    <a:pt x="1481" y="253"/>
                  </a:cubicBezTo>
                  <a:lnTo>
                    <a:pt x="63" y="4474"/>
                  </a:lnTo>
                  <a:cubicBezTo>
                    <a:pt x="0" y="4664"/>
                    <a:pt x="126" y="4853"/>
                    <a:pt x="315" y="4916"/>
                  </a:cubicBezTo>
                  <a:cubicBezTo>
                    <a:pt x="349" y="4927"/>
                    <a:pt x="382" y="4932"/>
                    <a:pt x="415" y="4932"/>
                  </a:cubicBezTo>
                  <a:cubicBezTo>
                    <a:pt x="567" y="4932"/>
                    <a:pt x="704" y="4819"/>
                    <a:pt x="756" y="4664"/>
                  </a:cubicBezTo>
                  <a:lnTo>
                    <a:pt x="2174" y="442"/>
                  </a:lnTo>
                  <a:cubicBezTo>
                    <a:pt x="2206" y="284"/>
                    <a:pt x="2111" y="95"/>
                    <a:pt x="1922" y="32"/>
                  </a:cubicBezTo>
                  <a:cubicBezTo>
                    <a:pt x="1878" y="10"/>
                    <a:pt x="1834" y="0"/>
                    <a:pt x="17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8" name="Google Shape;24388;p83"/>
            <p:cNvSpPr/>
            <p:nvPr/>
          </p:nvSpPr>
          <p:spPr>
            <a:xfrm>
              <a:off x="-45541750" y="2386100"/>
              <a:ext cx="35475" cy="18125"/>
            </a:xfrm>
            <a:custGeom>
              <a:avLst/>
              <a:gdLst/>
              <a:ahLst/>
              <a:cxnLst/>
              <a:rect l="l" t="t" r="r" b="b"/>
              <a:pathLst>
                <a:path w="1419" h="725" extrusionOk="0">
                  <a:moveTo>
                    <a:pt x="347" y="0"/>
                  </a:moveTo>
                  <a:cubicBezTo>
                    <a:pt x="158" y="0"/>
                    <a:pt x="1" y="189"/>
                    <a:pt x="1" y="378"/>
                  </a:cubicBezTo>
                  <a:cubicBezTo>
                    <a:pt x="32" y="567"/>
                    <a:pt x="221"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89" name="Google Shape;24389;p83"/>
            <p:cNvSpPr/>
            <p:nvPr/>
          </p:nvSpPr>
          <p:spPr>
            <a:xfrm>
              <a:off x="-45488175" y="2386100"/>
              <a:ext cx="35450" cy="18125"/>
            </a:xfrm>
            <a:custGeom>
              <a:avLst/>
              <a:gdLst/>
              <a:ahLst/>
              <a:cxnLst/>
              <a:rect l="l" t="t" r="r" b="b"/>
              <a:pathLst>
                <a:path w="1418" h="725" extrusionOk="0">
                  <a:moveTo>
                    <a:pt x="347" y="0"/>
                  </a:moveTo>
                  <a:cubicBezTo>
                    <a:pt x="158" y="0"/>
                    <a:pt x="0" y="189"/>
                    <a:pt x="0" y="378"/>
                  </a:cubicBezTo>
                  <a:cubicBezTo>
                    <a:pt x="0" y="567"/>
                    <a:pt x="158" y="725"/>
                    <a:pt x="347" y="725"/>
                  </a:cubicBezTo>
                  <a:lnTo>
                    <a:pt x="1040" y="725"/>
                  </a:lnTo>
                  <a:cubicBezTo>
                    <a:pt x="1260" y="725"/>
                    <a:pt x="1418" y="567"/>
                    <a:pt x="1418" y="378"/>
                  </a:cubicBezTo>
                  <a:cubicBezTo>
                    <a:pt x="1418" y="189"/>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0" name="Google Shape;24390;p83"/>
            <p:cNvSpPr/>
            <p:nvPr/>
          </p:nvSpPr>
          <p:spPr>
            <a:xfrm>
              <a:off x="-45436200" y="2386100"/>
              <a:ext cx="35450" cy="18125"/>
            </a:xfrm>
            <a:custGeom>
              <a:avLst/>
              <a:gdLst/>
              <a:ahLst/>
              <a:cxnLst/>
              <a:rect l="l" t="t" r="r" b="b"/>
              <a:pathLst>
                <a:path w="1418" h="725" extrusionOk="0">
                  <a:moveTo>
                    <a:pt x="347" y="0"/>
                  </a:moveTo>
                  <a:cubicBezTo>
                    <a:pt x="158" y="0"/>
                    <a:pt x="0" y="189"/>
                    <a:pt x="0" y="378"/>
                  </a:cubicBezTo>
                  <a:cubicBezTo>
                    <a:pt x="32" y="567"/>
                    <a:pt x="189" y="725"/>
                    <a:pt x="347" y="725"/>
                  </a:cubicBezTo>
                  <a:lnTo>
                    <a:pt x="1072" y="725"/>
                  </a:lnTo>
                  <a:cubicBezTo>
                    <a:pt x="1261" y="725"/>
                    <a:pt x="1418" y="567"/>
                    <a:pt x="1418" y="378"/>
                  </a:cubicBezTo>
                  <a:cubicBezTo>
                    <a:pt x="1418" y="189"/>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91" name="Google Shape;24391;p83"/>
          <p:cNvGrpSpPr/>
          <p:nvPr/>
        </p:nvGrpSpPr>
        <p:grpSpPr>
          <a:xfrm>
            <a:off x="4097471" y="5094669"/>
            <a:ext cx="479827" cy="476764"/>
            <a:chOff x="-45665400" y="2703250"/>
            <a:chExt cx="301500" cy="299575"/>
          </a:xfrm>
        </p:grpSpPr>
        <p:sp>
          <p:nvSpPr>
            <p:cNvPr id="24392" name="Google Shape;24392;p83"/>
            <p:cNvSpPr/>
            <p:nvPr/>
          </p:nvSpPr>
          <p:spPr>
            <a:xfrm>
              <a:off x="-45664625" y="2703250"/>
              <a:ext cx="300725" cy="299575"/>
            </a:xfrm>
            <a:custGeom>
              <a:avLst/>
              <a:gdLst/>
              <a:ahLst/>
              <a:cxnLst/>
              <a:rect l="l" t="t" r="r" b="b"/>
              <a:pathLst>
                <a:path w="12029" h="11983" extrusionOk="0">
                  <a:moveTo>
                    <a:pt x="9799" y="1271"/>
                  </a:moveTo>
                  <a:lnTo>
                    <a:pt x="4947" y="4926"/>
                  </a:lnTo>
                  <a:lnTo>
                    <a:pt x="1482" y="3823"/>
                  </a:lnTo>
                  <a:lnTo>
                    <a:pt x="9799" y="1271"/>
                  </a:lnTo>
                  <a:close/>
                  <a:moveTo>
                    <a:pt x="9830" y="2153"/>
                  </a:moveTo>
                  <a:lnTo>
                    <a:pt x="6459" y="6627"/>
                  </a:lnTo>
                  <a:lnTo>
                    <a:pt x="4727" y="7257"/>
                  </a:lnTo>
                  <a:lnTo>
                    <a:pt x="5357" y="5524"/>
                  </a:lnTo>
                  <a:lnTo>
                    <a:pt x="9830" y="2153"/>
                  </a:lnTo>
                  <a:close/>
                  <a:moveTo>
                    <a:pt x="10681" y="2153"/>
                  </a:moveTo>
                  <a:lnTo>
                    <a:pt x="8098" y="10439"/>
                  </a:lnTo>
                  <a:lnTo>
                    <a:pt x="6995" y="6973"/>
                  </a:lnTo>
                  <a:lnTo>
                    <a:pt x="10681" y="2153"/>
                  </a:lnTo>
                  <a:close/>
                  <a:moveTo>
                    <a:pt x="11627" y="0"/>
                  </a:moveTo>
                  <a:cubicBezTo>
                    <a:pt x="11596" y="0"/>
                    <a:pt x="11564" y="4"/>
                    <a:pt x="11532" y="11"/>
                  </a:cubicBezTo>
                  <a:lnTo>
                    <a:pt x="221" y="3508"/>
                  </a:lnTo>
                  <a:cubicBezTo>
                    <a:pt x="64" y="3571"/>
                    <a:pt x="1" y="3728"/>
                    <a:pt x="1" y="3886"/>
                  </a:cubicBezTo>
                  <a:cubicBezTo>
                    <a:pt x="1" y="4043"/>
                    <a:pt x="127" y="4138"/>
                    <a:pt x="221" y="4232"/>
                  </a:cubicBezTo>
                  <a:lnTo>
                    <a:pt x="4569" y="5619"/>
                  </a:lnTo>
                  <a:lnTo>
                    <a:pt x="3750" y="7824"/>
                  </a:lnTo>
                  <a:cubicBezTo>
                    <a:pt x="3687" y="7919"/>
                    <a:pt x="3750" y="8076"/>
                    <a:pt x="3813" y="8171"/>
                  </a:cubicBezTo>
                  <a:cubicBezTo>
                    <a:pt x="3880" y="8215"/>
                    <a:pt x="3978" y="8260"/>
                    <a:pt x="4063" y="8260"/>
                  </a:cubicBezTo>
                  <a:cubicBezTo>
                    <a:pt x="4099" y="8260"/>
                    <a:pt x="4132" y="8252"/>
                    <a:pt x="4160" y="8234"/>
                  </a:cubicBezTo>
                  <a:lnTo>
                    <a:pt x="6365" y="7414"/>
                  </a:lnTo>
                  <a:lnTo>
                    <a:pt x="7751" y="11762"/>
                  </a:lnTo>
                  <a:cubicBezTo>
                    <a:pt x="7783" y="11920"/>
                    <a:pt x="7940" y="11983"/>
                    <a:pt x="8098" y="11983"/>
                  </a:cubicBezTo>
                  <a:cubicBezTo>
                    <a:pt x="8255" y="11983"/>
                    <a:pt x="8381" y="11857"/>
                    <a:pt x="8476" y="11762"/>
                  </a:cubicBezTo>
                  <a:lnTo>
                    <a:pt x="11973" y="483"/>
                  </a:lnTo>
                  <a:cubicBezTo>
                    <a:pt x="12029" y="205"/>
                    <a:pt x="11862" y="0"/>
                    <a:pt x="116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3" name="Google Shape;24393;p83"/>
            <p:cNvSpPr/>
            <p:nvPr/>
          </p:nvSpPr>
          <p:spPr>
            <a:xfrm>
              <a:off x="-45663825" y="2879150"/>
              <a:ext cx="71700" cy="71500"/>
            </a:xfrm>
            <a:custGeom>
              <a:avLst/>
              <a:gdLst/>
              <a:ahLst/>
              <a:cxnLst/>
              <a:rect l="l" t="t" r="r" b="b"/>
              <a:pathLst>
                <a:path w="2868" h="2860" extrusionOk="0">
                  <a:moveTo>
                    <a:pt x="2517" y="0"/>
                  </a:moveTo>
                  <a:cubicBezTo>
                    <a:pt x="2418" y="0"/>
                    <a:pt x="2316" y="32"/>
                    <a:pt x="2237" y="95"/>
                  </a:cubicBezTo>
                  <a:lnTo>
                    <a:pt x="126" y="2237"/>
                  </a:lnTo>
                  <a:cubicBezTo>
                    <a:pt x="0" y="2363"/>
                    <a:pt x="0" y="2584"/>
                    <a:pt x="126" y="2741"/>
                  </a:cubicBezTo>
                  <a:cubicBezTo>
                    <a:pt x="205" y="2820"/>
                    <a:pt x="300" y="2859"/>
                    <a:pt x="390" y="2859"/>
                  </a:cubicBezTo>
                  <a:cubicBezTo>
                    <a:pt x="481" y="2859"/>
                    <a:pt x="568" y="2820"/>
                    <a:pt x="631" y="2741"/>
                  </a:cubicBezTo>
                  <a:lnTo>
                    <a:pt x="2773" y="630"/>
                  </a:lnTo>
                  <a:cubicBezTo>
                    <a:pt x="2867" y="504"/>
                    <a:pt x="2867" y="252"/>
                    <a:pt x="2773" y="95"/>
                  </a:cubicBezTo>
                  <a:cubicBezTo>
                    <a:pt x="2710" y="32"/>
                    <a:pt x="2615" y="0"/>
                    <a:pt x="25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4" name="Google Shape;24394;p83"/>
            <p:cNvSpPr/>
            <p:nvPr/>
          </p:nvSpPr>
          <p:spPr>
            <a:xfrm>
              <a:off x="-45613425" y="2929750"/>
              <a:ext cx="71700" cy="71500"/>
            </a:xfrm>
            <a:custGeom>
              <a:avLst/>
              <a:gdLst/>
              <a:ahLst/>
              <a:cxnLst/>
              <a:rect l="l" t="t" r="r" b="b"/>
              <a:pathLst>
                <a:path w="2868" h="2860" extrusionOk="0">
                  <a:moveTo>
                    <a:pt x="2478" y="1"/>
                  </a:moveTo>
                  <a:cubicBezTo>
                    <a:pt x="2387" y="1"/>
                    <a:pt x="2301" y="40"/>
                    <a:pt x="2238" y="119"/>
                  </a:cubicBezTo>
                  <a:lnTo>
                    <a:pt x="127" y="2261"/>
                  </a:lnTo>
                  <a:cubicBezTo>
                    <a:pt x="1" y="2387"/>
                    <a:pt x="1" y="2608"/>
                    <a:pt x="127" y="2765"/>
                  </a:cubicBezTo>
                  <a:cubicBezTo>
                    <a:pt x="190" y="2828"/>
                    <a:pt x="276" y="2860"/>
                    <a:pt x="367" y="2860"/>
                  </a:cubicBezTo>
                  <a:cubicBezTo>
                    <a:pt x="458" y="2860"/>
                    <a:pt x="552" y="2828"/>
                    <a:pt x="631" y="2765"/>
                  </a:cubicBezTo>
                  <a:lnTo>
                    <a:pt x="2742" y="654"/>
                  </a:lnTo>
                  <a:cubicBezTo>
                    <a:pt x="2868" y="528"/>
                    <a:pt x="2868" y="276"/>
                    <a:pt x="2742" y="119"/>
                  </a:cubicBezTo>
                  <a:cubicBezTo>
                    <a:pt x="2663" y="40"/>
                    <a:pt x="2568" y="1"/>
                    <a:pt x="24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5" name="Google Shape;24395;p83"/>
            <p:cNvSpPr/>
            <p:nvPr/>
          </p:nvSpPr>
          <p:spPr>
            <a:xfrm>
              <a:off x="-45665400" y="2923050"/>
              <a:ext cx="81150" cy="79000"/>
            </a:xfrm>
            <a:custGeom>
              <a:avLst/>
              <a:gdLst/>
              <a:ahLst/>
              <a:cxnLst/>
              <a:rect l="l" t="t" r="r" b="b"/>
              <a:pathLst>
                <a:path w="3246" h="3160" extrusionOk="0">
                  <a:moveTo>
                    <a:pt x="2859" y="1"/>
                  </a:moveTo>
                  <a:cubicBezTo>
                    <a:pt x="2765" y="1"/>
                    <a:pt x="2663" y="24"/>
                    <a:pt x="2584" y="72"/>
                  </a:cubicBezTo>
                  <a:lnTo>
                    <a:pt x="95" y="2561"/>
                  </a:lnTo>
                  <a:cubicBezTo>
                    <a:pt x="0" y="2687"/>
                    <a:pt x="0" y="2907"/>
                    <a:pt x="95" y="3065"/>
                  </a:cubicBezTo>
                  <a:cubicBezTo>
                    <a:pt x="158" y="3128"/>
                    <a:pt x="252" y="3159"/>
                    <a:pt x="351" y="3159"/>
                  </a:cubicBezTo>
                  <a:cubicBezTo>
                    <a:pt x="449" y="3159"/>
                    <a:pt x="552" y="3128"/>
                    <a:pt x="631" y="3065"/>
                  </a:cubicBezTo>
                  <a:lnTo>
                    <a:pt x="3088" y="607"/>
                  </a:lnTo>
                  <a:cubicBezTo>
                    <a:pt x="3245" y="450"/>
                    <a:pt x="3245" y="229"/>
                    <a:pt x="3088" y="72"/>
                  </a:cubicBezTo>
                  <a:cubicBezTo>
                    <a:pt x="3041" y="24"/>
                    <a:pt x="2954" y="1"/>
                    <a:pt x="285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396" name="Google Shape;24396;p83"/>
          <p:cNvGrpSpPr/>
          <p:nvPr/>
        </p:nvGrpSpPr>
        <p:grpSpPr>
          <a:xfrm>
            <a:off x="2899680" y="5682584"/>
            <a:ext cx="478872" cy="480145"/>
            <a:chOff x="-44528075" y="1982825"/>
            <a:chExt cx="300900" cy="301700"/>
          </a:xfrm>
        </p:grpSpPr>
        <p:sp>
          <p:nvSpPr>
            <p:cNvPr id="24397" name="Google Shape;24397;p83"/>
            <p:cNvSpPr/>
            <p:nvPr/>
          </p:nvSpPr>
          <p:spPr>
            <a:xfrm>
              <a:off x="-44528075" y="1982825"/>
              <a:ext cx="300900" cy="301700"/>
            </a:xfrm>
            <a:custGeom>
              <a:avLst/>
              <a:gdLst/>
              <a:ahLst/>
              <a:cxnLst/>
              <a:rect l="l" t="t" r="r" b="b"/>
              <a:pathLst>
                <a:path w="12036" h="12068" extrusionOk="0">
                  <a:moveTo>
                    <a:pt x="9547" y="2175"/>
                  </a:moveTo>
                  <a:cubicBezTo>
                    <a:pt x="9736" y="2175"/>
                    <a:pt x="9893" y="2332"/>
                    <a:pt x="9893" y="2521"/>
                  </a:cubicBezTo>
                  <a:lnTo>
                    <a:pt x="9893" y="9547"/>
                  </a:lnTo>
                  <a:cubicBezTo>
                    <a:pt x="9893" y="9736"/>
                    <a:pt x="9736" y="9893"/>
                    <a:pt x="9547" y="9893"/>
                  </a:cubicBezTo>
                  <a:lnTo>
                    <a:pt x="2552" y="9893"/>
                  </a:lnTo>
                  <a:cubicBezTo>
                    <a:pt x="2332" y="9893"/>
                    <a:pt x="2206" y="9736"/>
                    <a:pt x="2206" y="9547"/>
                  </a:cubicBezTo>
                  <a:lnTo>
                    <a:pt x="2206" y="2521"/>
                  </a:lnTo>
                  <a:cubicBezTo>
                    <a:pt x="2206" y="2332"/>
                    <a:pt x="2332" y="2175"/>
                    <a:pt x="2552" y="2175"/>
                  </a:cubicBezTo>
                  <a:close/>
                  <a:moveTo>
                    <a:pt x="3183" y="1"/>
                  </a:moveTo>
                  <a:cubicBezTo>
                    <a:pt x="2994" y="1"/>
                    <a:pt x="2836" y="158"/>
                    <a:pt x="2836" y="347"/>
                  </a:cubicBezTo>
                  <a:lnTo>
                    <a:pt x="2836" y="1419"/>
                  </a:lnTo>
                  <a:lnTo>
                    <a:pt x="2458" y="1419"/>
                  </a:lnTo>
                  <a:cubicBezTo>
                    <a:pt x="1891" y="1419"/>
                    <a:pt x="1418" y="1891"/>
                    <a:pt x="1418" y="2490"/>
                  </a:cubicBezTo>
                  <a:lnTo>
                    <a:pt x="1418" y="2836"/>
                  </a:lnTo>
                  <a:lnTo>
                    <a:pt x="347" y="2836"/>
                  </a:lnTo>
                  <a:cubicBezTo>
                    <a:pt x="158" y="2836"/>
                    <a:pt x="1" y="2994"/>
                    <a:pt x="1" y="3183"/>
                  </a:cubicBezTo>
                  <a:cubicBezTo>
                    <a:pt x="1" y="3372"/>
                    <a:pt x="158" y="3529"/>
                    <a:pt x="347" y="3529"/>
                  </a:cubicBezTo>
                  <a:lnTo>
                    <a:pt x="1418" y="3529"/>
                  </a:lnTo>
                  <a:lnTo>
                    <a:pt x="1418" y="4254"/>
                  </a:lnTo>
                  <a:lnTo>
                    <a:pt x="347" y="4254"/>
                  </a:lnTo>
                  <a:cubicBezTo>
                    <a:pt x="158" y="4254"/>
                    <a:pt x="1" y="4412"/>
                    <a:pt x="1" y="4601"/>
                  </a:cubicBezTo>
                  <a:cubicBezTo>
                    <a:pt x="1" y="4821"/>
                    <a:pt x="158" y="4979"/>
                    <a:pt x="347" y="4979"/>
                  </a:cubicBezTo>
                  <a:lnTo>
                    <a:pt x="1418" y="4979"/>
                  </a:lnTo>
                  <a:lnTo>
                    <a:pt x="1418" y="5672"/>
                  </a:lnTo>
                  <a:lnTo>
                    <a:pt x="347" y="5672"/>
                  </a:lnTo>
                  <a:cubicBezTo>
                    <a:pt x="158" y="5672"/>
                    <a:pt x="1" y="5829"/>
                    <a:pt x="1" y="6018"/>
                  </a:cubicBezTo>
                  <a:cubicBezTo>
                    <a:pt x="1" y="6239"/>
                    <a:pt x="158" y="6396"/>
                    <a:pt x="347" y="6396"/>
                  </a:cubicBezTo>
                  <a:lnTo>
                    <a:pt x="1418" y="6396"/>
                  </a:lnTo>
                  <a:lnTo>
                    <a:pt x="1418" y="7090"/>
                  </a:lnTo>
                  <a:lnTo>
                    <a:pt x="347" y="7090"/>
                  </a:lnTo>
                  <a:cubicBezTo>
                    <a:pt x="158" y="7090"/>
                    <a:pt x="1" y="7247"/>
                    <a:pt x="1" y="7436"/>
                  </a:cubicBezTo>
                  <a:cubicBezTo>
                    <a:pt x="1" y="7657"/>
                    <a:pt x="158" y="7814"/>
                    <a:pt x="347" y="7814"/>
                  </a:cubicBezTo>
                  <a:lnTo>
                    <a:pt x="1418" y="7814"/>
                  </a:lnTo>
                  <a:lnTo>
                    <a:pt x="1418" y="8507"/>
                  </a:lnTo>
                  <a:lnTo>
                    <a:pt x="347" y="8507"/>
                  </a:lnTo>
                  <a:cubicBezTo>
                    <a:pt x="158" y="8507"/>
                    <a:pt x="1" y="8665"/>
                    <a:pt x="1" y="8854"/>
                  </a:cubicBezTo>
                  <a:cubicBezTo>
                    <a:pt x="1" y="9074"/>
                    <a:pt x="158" y="9232"/>
                    <a:pt x="347" y="9232"/>
                  </a:cubicBezTo>
                  <a:lnTo>
                    <a:pt x="1418" y="9232"/>
                  </a:lnTo>
                  <a:lnTo>
                    <a:pt x="1418" y="9578"/>
                  </a:lnTo>
                  <a:cubicBezTo>
                    <a:pt x="1418" y="10177"/>
                    <a:pt x="1891" y="10650"/>
                    <a:pt x="2458" y="10650"/>
                  </a:cubicBezTo>
                  <a:lnTo>
                    <a:pt x="2836" y="10650"/>
                  </a:lnTo>
                  <a:lnTo>
                    <a:pt x="2836" y="11689"/>
                  </a:lnTo>
                  <a:cubicBezTo>
                    <a:pt x="2836" y="11910"/>
                    <a:pt x="2994" y="12067"/>
                    <a:pt x="3183" y="12067"/>
                  </a:cubicBezTo>
                  <a:cubicBezTo>
                    <a:pt x="3372" y="12067"/>
                    <a:pt x="3529" y="11910"/>
                    <a:pt x="3529" y="11689"/>
                  </a:cubicBezTo>
                  <a:lnTo>
                    <a:pt x="3529" y="10555"/>
                  </a:lnTo>
                  <a:lnTo>
                    <a:pt x="4254" y="10555"/>
                  </a:lnTo>
                  <a:lnTo>
                    <a:pt x="4254" y="11626"/>
                  </a:lnTo>
                  <a:cubicBezTo>
                    <a:pt x="4254" y="11815"/>
                    <a:pt x="4411" y="11973"/>
                    <a:pt x="4600" y="11973"/>
                  </a:cubicBezTo>
                  <a:cubicBezTo>
                    <a:pt x="4789" y="11973"/>
                    <a:pt x="4947" y="11815"/>
                    <a:pt x="4947" y="11626"/>
                  </a:cubicBezTo>
                  <a:lnTo>
                    <a:pt x="4947" y="10555"/>
                  </a:lnTo>
                  <a:lnTo>
                    <a:pt x="5671" y="10555"/>
                  </a:lnTo>
                  <a:lnTo>
                    <a:pt x="5671" y="11626"/>
                  </a:lnTo>
                  <a:cubicBezTo>
                    <a:pt x="5671" y="11815"/>
                    <a:pt x="5829" y="11973"/>
                    <a:pt x="6018" y="11973"/>
                  </a:cubicBezTo>
                  <a:cubicBezTo>
                    <a:pt x="6207" y="11973"/>
                    <a:pt x="6365" y="11815"/>
                    <a:pt x="6365" y="11626"/>
                  </a:cubicBezTo>
                  <a:lnTo>
                    <a:pt x="6365" y="10555"/>
                  </a:lnTo>
                  <a:lnTo>
                    <a:pt x="7089" y="10555"/>
                  </a:lnTo>
                  <a:lnTo>
                    <a:pt x="7089" y="11626"/>
                  </a:lnTo>
                  <a:cubicBezTo>
                    <a:pt x="7089" y="11815"/>
                    <a:pt x="7247" y="11973"/>
                    <a:pt x="7436" y="11973"/>
                  </a:cubicBezTo>
                  <a:cubicBezTo>
                    <a:pt x="7625" y="11973"/>
                    <a:pt x="7782" y="11815"/>
                    <a:pt x="7782" y="11626"/>
                  </a:cubicBezTo>
                  <a:lnTo>
                    <a:pt x="7782" y="10555"/>
                  </a:lnTo>
                  <a:lnTo>
                    <a:pt x="8507" y="10555"/>
                  </a:lnTo>
                  <a:lnTo>
                    <a:pt x="8507" y="11626"/>
                  </a:lnTo>
                  <a:cubicBezTo>
                    <a:pt x="8507" y="11815"/>
                    <a:pt x="8664" y="11973"/>
                    <a:pt x="8853" y="11973"/>
                  </a:cubicBezTo>
                  <a:cubicBezTo>
                    <a:pt x="9042" y="11973"/>
                    <a:pt x="9200" y="11815"/>
                    <a:pt x="9200" y="11626"/>
                  </a:cubicBezTo>
                  <a:lnTo>
                    <a:pt x="9200" y="10555"/>
                  </a:lnTo>
                  <a:lnTo>
                    <a:pt x="9547" y="10555"/>
                  </a:lnTo>
                  <a:cubicBezTo>
                    <a:pt x="10145" y="10555"/>
                    <a:pt x="10618" y="10082"/>
                    <a:pt x="10618" y="9484"/>
                  </a:cubicBezTo>
                  <a:lnTo>
                    <a:pt x="10618" y="9137"/>
                  </a:lnTo>
                  <a:lnTo>
                    <a:pt x="11689" y="9137"/>
                  </a:lnTo>
                  <a:cubicBezTo>
                    <a:pt x="11878" y="9137"/>
                    <a:pt x="12035" y="8980"/>
                    <a:pt x="12035" y="8791"/>
                  </a:cubicBezTo>
                  <a:cubicBezTo>
                    <a:pt x="12035" y="8602"/>
                    <a:pt x="11878" y="8444"/>
                    <a:pt x="11689" y="8444"/>
                  </a:cubicBezTo>
                  <a:lnTo>
                    <a:pt x="10618" y="8444"/>
                  </a:lnTo>
                  <a:lnTo>
                    <a:pt x="10618" y="7720"/>
                  </a:lnTo>
                  <a:lnTo>
                    <a:pt x="11689" y="7720"/>
                  </a:lnTo>
                  <a:cubicBezTo>
                    <a:pt x="11878" y="7720"/>
                    <a:pt x="12035" y="7562"/>
                    <a:pt x="12035" y="7373"/>
                  </a:cubicBezTo>
                  <a:cubicBezTo>
                    <a:pt x="12035" y="7153"/>
                    <a:pt x="11878" y="6995"/>
                    <a:pt x="11689" y="6995"/>
                  </a:cubicBezTo>
                  <a:lnTo>
                    <a:pt x="10618" y="6995"/>
                  </a:lnTo>
                  <a:lnTo>
                    <a:pt x="10618" y="6302"/>
                  </a:lnTo>
                  <a:lnTo>
                    <a:pt x="11689" y="6302"/>
                  </a:lnTo>
                  <a:cubicBezTo>
                    <a:pt x="11878" y="6302"/>
                    <a:pt x="12035" y="6144"/>
                    <a:pt x="12035" y="5955"/>
                  </a:cubicBezTo>
                  <a:cubicBezTo>
                    <a:pt x="12035" y="5735"/>
                    <a:pt x="11878" y="5577"/>
                    <a:pt x="11689" y="5577"/>
                  </a:cubicBezTo>
                  <a:lnTo>
                    <a:pt x="10618" y="5577"/>
                  </a:lnTo>
                  <a:lnTo>
                    <a:pt x="10618" y="4884"/>
                  </a:lnTo>
                  <a:lnTo>
                    <a:pt x="11689" y="4884"/>
                  </a:lnTo>
                  <a:lnTo>
                    <a:pt x="11689" y="4979"/>
                  </a:lnTo>
                  <a:cubicBezTo>
                    <a:pt x="11878" y="4979"/>
                    <a:pt x="12035" y="4821"/>
                    <a:pt x="12035" y="4601"/>
                  </a:cubicBezTo>
                  <a:cubicBezTo>
                    <a:pt x="12035" y="4412"/>
                    <a:pt x="11878" y="4254"/>
                    <a:pt x="11689" y="4254"/>
                  </a:cubicBezTo>
                  <a:lnTo>
                    <a:pt x="10618" y="4254"/>
                  </a:lnTo>
                  <a:lnTo>
                    <a:pt x="10618" y="3529"/>
                  </a:lnTo>
                  <a:lnTo>
                    <a:pt x="11689" y="3529"/>
                  </a:lnTo>
                  <a:cubicBezTo>
                    <a:pt x="11878" y="3529"/>
                    <a:pt x="12035" y="3372"/>
                    <a:pt x="12035" y="3183"/>
                  </a:cubicBezTo>
                  <a:cubicBezTo>
                    <a:pt x="12035" y="2994"/>
                    <a:pt x="11878" y="2836"/>
                    <a:pt x="11689" y="2836"/>
                  </a:cubicBezTo>
                  <a:lnTo>
                    <a:pt x="10618" y="2836"/>
                  </a:lnTo>
                  <a:lnTo>
                    <a:pt x="10618" y="2490"/>
                  </a:lnTo>
                  <a:cubicBezTo>
                    <a:pt x="10618" y="1891"/>
                    <a:pt x="10145" y="1419"/>
                    <a:pt x="9547" y="1419"/>
                  </a:cubicBezTo>
                  <a:lnTo>
                    <a:pt x="9200" y="1419"/>
                  </a:lnTo>
                  <a:lnTo>
                    <a:pt x="9200" y="347"/>
                  </a:lnTo>
                  <a:cubicBezTo>
                    <a:pt x="9200" y="158"/>
                    <a:pt x="9042" y="1"/>
                    <a:pt x="8853" y="1"/>
                  </a:cubicBezTo>
                  <a:cubicBezTo>
                    <a:pt x="8664" y="1"/>
                    <a:pt x="8507" y="158"/>
                    <a:pt x="8507" y="347"/>
                  </a:cubicBezTo>
                  <a:lnTo>
                    <a:pt x="8507" y="1419"/>
                  </a:lnTo>
                  <a:lnTo>
                    <a:pt x="7782" y="1419"/>
                  </a:lnTo>
                  <a:lnTo>
                    <a:pt x="7782" y="347"/>
                  </a:lnTo>
                  <a:cubicBezTo>
                    <a:pt x="7782" y="158"/>
                    <a:pt x="7625" y="1"/>
                    <a:pt x="7436" y="1"/>
                  </a:cubicBezTo>
                  <a:cubicBezTo>
                    <a:pt x="7247" y="1"/>
                    <a:pt x="7089" y="158"/>
                    <a:pt x="7089" y="347"/>
                  </a:cubicBezTo>
                  <a:lnTo>
                    <a:pt x="7089" y="1419"/>
                  </a:lnTo>
                  <a:lnTo>
                    <a:pt x="6365" y="1419"/>
                  </a:lnTo>
                  <a:lnTo>
                    <a:pt x="6365" y="347"/>
                  </a:lnTo>
                  <a:cubicBezTo>
                    <a:pt x="6365" y="158"/>
                    <a:pt x="6207" y="1"/>
                    <a:pt x="6018" y="1"/>
                  </a:cubicBezTo>
                  <a:cubicBezTo>
                    <a:pt x="5829" y="1"/>
                    <a:pt x="5671" y="158"/>
                    <a:pt x="5671" y="347"/>
                  </a:cubicBezTo>
                  <a:lnTo>
                    <a:pt x="5671" y="1419"/>
                  </a:lnTo>
                  <a:lnTo>
                    <a:pt x="4947" y="1419"/>
                  </a:lnTo>
                  <a:lnTo>
                    <a:pt x="4947" y="347"/>
                  </a:lnTo>
                  <a:cubicBezTo>
                    <a:pt x="4947" y="158"/>
                    <a:pt x="4789" y="1"/>
                    <a:pt x="4600" y="1"/>
                  </a:cubicBezTo>
                  <a:cubicBezTo>
                    <a:pt x="4411" y="1"/>
                    <a:pt x="4254" y="158"/>
                    <a:pt x="4254" y="347"/>
                  </a:cubicBezTo>
                  <a:lnTo>
                    <a:pt x="4254" y="1419"/>
                  </a:lnTo>
                  <a:lnTo>
                    <a:pt x="3529" y="1419"/>
                  </a:lnTo>
                  <a:lnTo>
                    <a:pt x="3529" y="347"/>
                  </a:lnTo>
                  <a:cubicBezTo>
                    <a:pt x="3529" y="158"/>
                    <a:pt x="3372" y="1"/>
                    <a:pt x="318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8" name="Google Shape;24398;p83"/>
            <p:cNvSpPr/>
            <p:nvPr/>
          </p:nvSpPr>
          <p:spPr>
            <a:xfrm>
              <a:off x="-44455600" y="205372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399" name="Google Shape;24399;p83"/>
            <p:cNvSpPr/>
            <p:nvPr/>
          </p:nvSpPr>
          <p:spPr>
            <a:xfrm>
              <a:off x="-44455600"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0" name="Google Shape;24400;p83"/>
            <p:cNvSpPr/>
            <p:nvPr/>
          </p:nvSpPr>
          <p:spPr>
            <a:xfrm>
              <a:off x="-44314625" y="21947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1" name="Google Shape;24401;p83"/>
            <p:cNvSpPr/>
            <p:nvPr/>
          </p:nvSpPr>
          <p:spPr>
            <a:xfrm>
              <a:off x="-44314625" y="2053725"/>
              <a:ext cx="17350" cy="18125"/>
            </a:xfrm>
            <a:custGeom>
              <a:avLst/>
              <a:gdLst/>
              <a:ahLst/>
              <a:cxnLst/>
              <a:rect l="l" t="t" r="r" b="b"/>
              <a:pathLst>
                <a:path w="694" h="725" extrusionOk="0">
                  <a:moveTo>
                    <a:pt x="347" y="0"/>
                  </a:moveTo>
                  <a:cubicBezTo>
                    <a:pt x="158" y="0"/>
                    <a:pt x="0" y="158"/>
                    <a:pt x="0" y="347"/>
                  </a:cubicBezTo>
                  <a:cubicBezTo>
                    <a:pt x="0" y="536"/>
                    <a:pt x="158" y="725"/>
                    <a:pt x="347" y="725"/>
                  </a:cubicBezTo>
                  <a:cubicBezTo>
                    <a:pt x="536" y="725"/>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2" name="Google Shape;24402;p83"/>
            <p:cNvSpPr/>
            <p:nvPr/>
          </p:nvSpPr>
          <p:spPr>
            <a:xfrm>
              <a:off x="-44447725" y="2062375"/>
              <a:ext cx="143350" cy="140225"/>
            </a:xfrm>
            <a:custGeom>
              <a:avLst/>
              <a:gdLst/>
              <a:ahLst/>
              <a:cxnLst/>
              <a:rect l="l" t="t" r="r" b="b"/>
              <a:pathLst>
                <a:path w="5734" h="5609" extrusionOk="0">
                  <a:moveTo>
                    <a:pt x="3182" y="757"/>
                  </a:moveTo>
                  <a:lnTo>
                    <a:pt x="3182" y="883"/>
                  </a:lnTo>
                  <a:cubicBezTo>
                    <a:pt x="3182" y="1041"/>
                    <a:pt x="3277" y="1167"/>
                    <a:pt x="3434" y="1198"/>
                  </a:cubicBezTo>
                  <a:cubicBezTo>
                    <a:pt x="3623" y="1261"/>
                    <a:pt x="3812" y="1387"/>
                    <a:pt x="3970" y="1513"/>
                  </a:cubicBezTo>
                  <a:cubicBezTo>
                    <a:pt x="4049" y="1553"/>
                    <a:pt x="4142" y="1593"/>
                    <a:pt x="4231" y="1593"/>
                  </a:cubicBezTo>
                  <a:cubicBezTo>
                    <a:pt x="4282" y="1593"/>
                    <a:pt x="4333" y="1579"/>
                    <a:pt x="4379" y="1545"/>
                  </a:cubicBezTo>
                  <a:lnTo>
                    <a:pt x="4505" y="1482"/>
                  </a:lnTo>
                  <a:lnTo>
                    <a:pt x="4852" y="2049"/>
                  </a:lnTo>
                  <a:lnTo>
                    <a:pt x="4726" y="2143"/>
                  </a:lnTo>
                  <a:cubicBezTo>
                    <a:pt x="4600" y="2206"/>
                    <a:pt x="4537" y="2364"/>
                    <a:pt x="4568" y="2490"/>
                  </a:cubicBezTo>
                  <a:cubicBezTo>
                    <a:pt x="4600" y="2710"/>
                    <a:pt x="4600" y="2899"/>
                    <a:pt x="4568" y="3120"/>
                  </a:cubicBezTo>
                  <a:cubicBezTo>
                    <a:pt x="4537" y="3277"/>
                    <a:pt x="4600" y="3403"/>
                    <a:pt x="4726" y="3466"/>
                  </a:cubicBezTo>
                  <a:lnTo>
                    <a:pt x="4852" y="3561"/>
                  </a:lnTo>
                  <a:lnTo>
                    <a:pt x="4505" y="4128"/>
                  </a:lnTo>
                  <a:lnTo>
                    <a:pt x="4379" y="4065"/>
                  </a:lnTo>
                  <a:cubicBezTo>
                    <a:pt x="4323" y="4037"/>
                    <a:pt x="4260" y="4021"/>
                    <a:pt x="4196" y="4021"/>
                  </a:cubicBezTo>
                  <a:cubicBezTo>
                    <a:pt x="4118" y="4021"/>
                    <a:pt x="4039" y="4044"/>
                    <a:pt x="3970" y="4097"/>
                  </a:cubicBezTo>
                  <a:cubicBezTo>
                    <a:pt x="3812" y="4254"/>
                    <a:pt x="3623" y="4349"/>
                    <a:pt x="3434" y="4412"/>
                  </a:cubicBezTo>
                  <a:cubicBezTo>
                    <a:pt x="3277" y="4475"/>
                    <a:pt x="3182" y="4632"/>
                    <a:pt x="3182" y="4727"/>
                  </a:cubicBezTo>
                  <a:lnTo>
                    <a:pt x="3182" y="4853"/>
                  </a:lnTo>
                  <a:lnTo>
                    <a:pt x="2489" y="4853"/>
                  </a:lnTo>
                  <a:lnTo>
                    <a:pt x="2489" y="4727"/>
                  </a:lnTo>
                  <a:cubicBezTo>
                    <a:pt x="2489" y="4569"/>
                    <a:pt x="2394" y="4475"/>
                    <a:pt x="2237" y="4412"/>
                  </a:cubicBezTo>
                  <a:cubicBezTo>
                    <a:pt x="2048" y="4349"/>
                    <a:pt x="1859" y="4223"/>
                    <a:pt x="1701" y="4097"/>
                  </a:cubicBezTo>
                  <a:cubicBezTo>
                    <a:pt x="1622" y="4057"/>
                    <a:pt x="1529" y="4017"/>
                    <a:pt x="1440" y="4017"/>
                  </a:cubicBezTo>
                  <a:cubicBezTo>
                    <a:pt x="1389" y="4017"/>
                    <a:pt x="1338" y="4030"/>
                    <a:pt x="1292" y="4065"/>
                  </a:cubicBezTo>
                  <a:lnTo>
                    <a:pt x="1166" y="4128"/>
                  </a:lnTo>
                  <a:lnTo>
                    <a:pt x="819" y="3561"/>
                  </a:lnTo>
                  <a:lnTo>
                    <a:pt x="945" y="3466"/>
                  </a:lnTo>
                  <a:cubicBezTo>
                    <a:pt x="1071" y="3403"/>
                    <a:pt x="1134" y="3246"/>
                    <a:pt x="1103" y="3120"/>
                  </a:cubicBezTo>
                  <a:cubicBezTo>
                    <a:pt x="1071" y="2899"/>
                    <a:pt x="1071" y="2710"/>
                    <a:pt x="1103" y="2490"/>
                  </a:cubicBezTo>
                  <a:cubicBezTo>
                    <a:pt x="1134" y="2332"/>
                    <a:pt x="1071" y="2206"/>
                    <a:pt x="945" y="2143"/>
                  </a:cubicBezTo>
                  <a:lnTo>
                    <a:pt x="819" y="2049"/>
                  </a:lnTo>
                  <a:lnTo>
                    <a:pt x="1166" y="1482"/>
                  </a:lnTo>
                  <a:lnTo>
                    <a:pt x="1292" y="1545"/>
                  </a:lnTo>
                  <a:cubicBezTo>
                    <a:pt x="1350" y="1589"/>
                    <a:pt x="1416" y="1612"/>
                    <a:pt x="1481" y="1612"/>
                  </a:cubicBezTo>
                  <a:cubicBezTo>
                    <a:pt x="1557" y="1612"/>
                    <a:pt x="1634" y="1581"/>
                    <a:pt x="1701" y="1513"/>
                  </a:cubicBezTo>
                  <a:cubicBezTo>
                    <a:pt x="1859" y="1356"/>
                    <a:pt x="2048" y="1261"/>
                    <a:pt x="2237" y="1198"/>
                  </a:cubicBezTo>
                  <a:cubicBezTo>
                    <a:pt x="2394" y="1167"/>
                    <a:pt x="2489" y="1009"/>
                    <a:pt x="2489" y="883"/>
                  </a:cubicBezTo>
                  <a:lnTo>
                    <a:pt x="2489" y="757"/>
                  </a:lnTo>
                  <a:close/>
                  <a:moveTo>
                    <a:pt x="2174" y="1"/>
                  </a:moveTo>
                  <a:cubicBezTo>
                    <a:pt x="1953" y="1"/>
                    <a:pt x="1796" y="158"/>
                    <a:pt x="1796" y="347"/>
                  </a:cubicBezTo>
                  <a:lnTo>
                    <a:pt x="1796" y="599"/>
                  </a:lnTo>
                  <a:cubicBezTo>
                    <a:pt x="1701" y="631"/>
                    <a:pt x="1575" y="726"/>
                    <a:pt x="1481" y="789"/>
                  </a:cubicBezTo>
                  <a:lnTo>
                    <a:pt x="1292" y="663"/>
                  </a:lnTo>
                  <a:cubicBezTo>
                    <a:pt x="1242" y="643"/>
                    <a:pt x="1186" y="632"/>
                    <a:pt x="1129" y="632"/>
                  </a:cubicBezTo>
                  <a:cubicBezTo>
                    <a:pt x="1007" y="632"/>
                    <a:pt x="884" y="681"/>
                    <a:pt x="819" y="789"/>
                  </a:cubicBezTo>
                  <a:lnTo>
                    <a:pt x="126" y="2017"/>
                  </a:lnTo>
                  <a:cubicBezTo>
                    <a:pt x="32" y="2175"/>
                    <a:pt x="63" y="2395"/>
                    <a:pt x="221" y="2490"/>
                  </a:cubicBezTo>
                  <a:lnTo>
                    <a:pt x="441" y="2616"/>
                  </a:lnTo>
                  <a:lnTo>
                    <a:pt x="441" y="2994"/>
                  </a:lnTo>
                  <a:lnTo>
                    <a:pt x="221" y="3120"/>
                  </a:lnTo>
                  <a:cubicBezTo>
                    <a:pt x="95" y="3183"/>
                    <a:pt x="0" y="3435"/>
                    <a:pt x="126" y="3592"/>
                  </a:cubicBezTo>
                  <a:lnTo>
                    <a:pt x="819" y="4821"/>
                  </a:lnTo>
                  <a:cubicBezTo>
                    <a:pt x="879" y="4921"/>
                    <a:pt x="989" y="4983"/>
                    <a:pt x="1102" y="4983"/>
                  </a:cubicBezTo>
                  <a:cubicBezTo>
                    <a:pt x="1168" y="4983"/>
                    <a:pt x="1234" y="4962"/>
                    <a:pt x="1292" y="4916"/>
                  </a:cubicBezTo>
                  <a:lnTo>
                    <a:pt x="1481" y="4821"/>
                  </a:lnTo>
                  <a:cubicBezTo>
                    <a:pt x="1607" y="4884"/>
                    <a:pt x="1733" y="4979"/>
                    <a:pt x="1796" y="5010"/>
                  </a:cubicBezTo>
                  <a:lnTo>
                    <a:pt x="1796" y="5231"/>
                  </a:lnTo>
                  <a:cubicBezTo>
                    <a:pt x="1796" y="5451"/>
                    <a:pt x="1953" y="5609"/>
                    <a:pt x="2174" y="5609"/>
                  </a:cubicBezTo>
                  <a:lnTo>
                    <a:pt x="3592" y="5609"/>
                  </a:lnTo>
                  <a:cubicBezTo>
                    <a:pt x="3781" y="5609"/>
                    <a:pt x="3938" y="5451"/>
                    <a:pt x="3938" y="5231"/>
                  </a:cubicBezTo>
                  <a:lnTo>
                    <a:pt x="3938" y="5010"/>
                  </a:lnTo>
                  <a:cubicBezTo>
                    <a:pt x="4064" y="4979"/>
                    <a:pt x="4159" y="4884"/>
                    <a:pt x="4253" y="4821"/>
                  </a:cubicBezTo>
                  <a:lnTo>
                    <a:pt x="4442" y="4916"/>
                  </a:lnTo>
                  <a:cubicBezTo>
                    <a:pt x="4501" y="4951"/>
                    <a:pt x="4574" y="4969"/>
                    <a:pt x="4644" y="4969"/>
                  </a:cubicBezTo>
                  <a:cubicBezTo>
                    <a:pt x="4762" y="4969"/>
                    <a:pt x="4875" y="4920"/>
                    <a:pt x="4915" y="4821"/>
                  </a:cubicBezTo>
                  <a:lnTo>
                    <a:pt x="5639" y="3592"/>
                  </a:lnTo>
                  <a:cubicBezTo>
                    <a:pt x="5702" y="3435"/>
                    <a:pt x="5671" y="3246"/>
                    <a:pt x="5513" y="3120"/>
                  </a:cubicBezTo>
                  <a:lnTo>
                    <a:pt x="5324" y="2994"/>
                  </a:lnTo>
                  <a:lnTo>
                    <a:pt x="5324" y="2616"/>
                  </a:lnTo>
                  <a:lnTo>
                    <a:pt x="5513" y="2490"/>
                  </a:lnTo>
                  <a:cubicBezTo>
                    <a:pt x="5671" y="2395"/>
                    <a:pt x="5734" y="2175"/>
                    <a:pt x="5639" y="2017"/>
                  </a:cubicBezTo>
                  <a:lnTo>
                    <a:pt x="4915" y="789"/>
                  </a:lnTo>
                  <a:cubicBezTo>
                    <a:pt x="4872" y="681"/>
                    <a:pt x="4742" y="618"/>
                    <a:pt x="4614" y="618"/>
                  </a:cubicBezTo>
                  <a:cubicBezTo>
                    <a:pt x="4553" y="618"/>
                    <a:pt x="4493" y="632"/>
                    <a:pt x="4442" y="663"/>
                  </a:cubicBezTo>
                  <a:lnTo>
                    <a:pt x="4253" y="789"/>
                  </a:lnTo>
                  <a:cubicBezTo>
                    <a:pt x="4127" y="726"/>
                    <a:pt x="4001" y="631"/>
                    <a:pt x="3938" y="599"/>
                  </a:cubicBezTo>
                  <a:lnTo>
                    <a:pt x="3938" y="347"/>
                  </a:lnTo>
                  <a:cubicBezTo>
                    <a:pt x="3938" y="158"/>
                    <a:pt x="3781" y="1"/>
                    <a:pt x="35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3" name="Google Shape;24403;p83"/>
            <p:cNvSpPr/>
            <p:nvPr/>
          </p:nvSpPr>
          <p:spPr>
            <a:xfrm>
              <a:off x="-44403625" y="2107275"/>
              <a:ext cx="53575" cy="52800"/>
            </a:xfrm>
            <a:custGeom>
              <a:avLst/>
              <a:gdLst/>
              <a:ahLst/>
              <a:cxnLst/>
              <a:rect l="l" t="t" r="r" b="b"/>
              <a:pathLst>
                <a:path w="2143" h="2112" extrusionOk="0">
                  <a:moveTo>
                    <a:pt x="1072" y="662"/>
                  </a:moveTo>
                  <a:cubicBezTo>
                    <a:pt x="1261" y="662"/>
                    <a:pt x="1418" y="820"/>
                    <a:pt x="1418" y="1009"/>
                  </a:cubicBezTo>
                  <a:cubicBezTo>
                    <a:pt x="1418" y="1198"/>
                    <a:pt x="1261" y="1355"/>
                    <a:pt x="1072" y="1355"/>
                  </a:cubicBezTo>
                  <a:cubicBezTo>
                    <a:pt x="882" y="1355"/>
                    <a:pt x="725" y="1198"/>
                    <a:pt x="725" y="1009"/>
                  </a:cubicBezTo>
                  <a:cubicBezTo>
                    <a:pt x="725" y="820"/>
                    <a:pt x="882" y="662"/>
                    <a:pt x="1072" y="662"/>
                  </a:cubicBezTo>
                  <a:close/>
                  <a:moveTo>
                    <a:pt x="1072" y="1"/>
                  </a:moveTo>
                  <a:cubicBezTo>
                    <a:pt x="473" y="1"/>
                    <a:pt x="0" y="473"/>
                    <a:pt x="0" y="1040"/>
                  </a:cubicBezTo>
                  <a:cubicBezTo>
                    <a:pt x="0" y="1639"/>
                    <a:pt x="473" y="2112"/>
                    <a:pt x="1072" y="2112"/>
                  </a:cubicBezTo>
                  <a:cubicBezTo>
                    <a:pt x="1670" y="2112"/>
                    <a:pt x="2143" y="1639"/>
                    <a:pt x="2143" y="1040"/>
                  </a:cubicBezTo>
                  <a:cubicBezTo>
                    <a:pt x="2143" y="473"/>
                    <a:pt x="1670" y="1"/>
                    <a:pt x="10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04" name="Google Shape;24404;p83"/>
          <p:cNvSpPr/>
          <p:nvPr/>
        </p:nvSpPr>
        <p:spPr>
          <a:xfrm>
            <a:off x="3504949" y="2041967"/>
            <a:ext cx="477599" cy="477599"/>
          </a:xfrm>
          <a:custGeom>
            <a:avLst/>
            <a:gdLst/>
            <a:ahLst/>
            <a:cxnLst/>
            <a:rect l="l" t="t" r="r" b="b"/>
            <a:pathLst>
              <a:path w="12004" h="12004" extrusionOk="0">
                <a:moveTo>
                  <a:pt x="5671" y="725"/>
                </a:moveTo>
                <a:lnTo>
                  <a:pt x="5671" y="2395"/>
                </a:lnTo>
                <a:cubicBezTo>
                  <a:pt x="5671" y="2616"/>
                  <a:pt x="5843" y="2760"/>
                  <a:pt x="6021" y="2760"/>
                </a:cubicBezTo>
                <a:cubicBezTo>
                  <a:pt x="6097" y="2760"/>
                  <a:pt x="6173" y="2734"/>
                  <a:pt x="6239" y="2678"/>
                </a:cubicBezTo>
                <a:cubicBezTo>
                  <a:pt x="6365" y="2552"/>
                  <a:pt x="6554" y="2489"/>
                  <a:pt x="6711" y="2489"/>
                </a:cubicBezTo>
                <a:cubicBezTo>
                  <a:pt x="7121" y="2489"/>
                  <a:pt x="7436" y="2804"/>
                  <a:pt x="7436" y="3182"/>
                </a:cubicBezTo>
                <a:cubicBezTo>
                  <a:pt x="7436" y="3592"/>
                  <a:pt x="7121" y="3907"/>
                  <a:pt x="6711" y="3907"/>
                </a:cubicBezTo>
                <a:cubicBezTo>
                  <a:pt x="6554" y="3907"/>
                  <a:pt x="6365" y="3812"/>
                  <a:pt x="6239" y="3686"/>
                </a:cubicBezTo>
                <a:cubicBezTo>
                  <a:pt x="6173" y="3630"/>
                  <a:pt x="6097" y="3605"/>
                  <a:pt x="6021" y="3605"/>
                </a:cubicBezTo>
                <a:cubicBezTo>
                  <a:pt x="5843" y="3605"/>
                  <a:pt x="5671" y="3748"/>
                  <a:pt x="5671" y="3970"/>
                </a:cubicBezTo>
                <a:lnTo>
                  <a:pt x="5671" y="5640"/>
                </a:lnTo>
                <a:lnTo>
                  <a:pt x="4569" y="5640"/>
                </a:lnTo>
                <a:cubicBezTo>
                  <a:pt x="4600" y="5514"/>
                  <a:pt x="4600" y="5388"/>
                  <a:pt x="4600" y="5262"/>
                </a:cubicBezTo>
                <a:cubicBezTo>
                  <a:pt x="4600" y="4474"/>
                  <a:pt x="3970" y="3875"/>
                  <a:pt x="3183" y="3875"/>
                </a:cubicBezTo>
                <a:cubicBezTo>
                  <a:pt x="2395" y="3875"/>
                  <a:pt x="1765" y="4474"/>
                  <a:pt x="1765" y="5262"/>
                </a:cubicBezTo>
                <a:cubicBezTo>
                  <a:pt x="1765" y="5388"/>
                  <a:pt x="1765" y="5514"/>
                  <a:pt x="1796" y="5640"/>
                </a:cubicBezTo>
                <a:lnTo>
                  <a:pt x="694" y="5640"/>
                </a:lnTo>
                <a:lnTo>
                  <a:pt x="694" y="1071"/>
                </a:lnTo>
                <a:cubicBezTo>
                  <a:pt x="694" y="882"/>
                  <a:pt x="851" y="725"/>
                  <a:pt x="1040" y="725"/>
                </a:cubicBezTo>
                <a:close/>
                <a:moveTo>
                  <a:pt x="10964" y="725"/>
                </a:moveTo>
                <a:cubicBezTo>
                  <a:pt x="11122" y="725"/>
                  <a:pt x="11311" y="882"/>
                  <a:pt x="11311" y="1071"/>
                </a:cubicBezTo>
                <a:lnTo>
                  <a:pt x="11311" y="5671"/>
                </a:lnTo>
                <a:lnTo>
                  <a:pt x="9610" y="5671"/>
                </a:lnTo>
                <a:cubicBezTo>
                  <a:pt x="9295" y="5671"/>
                  <a:pt x="9169" y="6018"/>
                  <a:pt x="9326" y="6270"/>
                </a:cubicBezTo>
                <a:cubicBezTo>
                  <a:pt x="9452" y="6396"/>
                  <a:pt x="9515" y="6585"/>
                  <a:pt x="9515" y="6742"/>
                </a:cubicBezTo>
                <a:cubicBezTo>
                  <a:pt x="9515" y="7120"/>
                  <a:pt x="9200" y="7435"/>
                  <a:pt x="8822" y="7435"/>
                </a:cubicBezTo>
                <a:cubicBezTo>
                  <a:pt x="8412" y="7435"/>
                  <a:pt x="8097" y="7120"/>
                  <a:pt x="8097" y="6742"/>
                </a:cubicBezTo>
                <a:cubicBezTo>
                  <a:pt x="8097" y="6585"/>
                  <a:pt x="8192" y="6364"/>
                  <a:pt x="8286" y="6270"/>
                </a:cubicBezTo>
                <a:cubicBezTo>
                  <a:pt x="8507" y="6018"/>
                  <a:pt x="8349" y="5671"/>
                  <a:pt x="8034" y="5671"/>
                </a:cubicBezTo>
                <a:lnTo>
                  <a:pt x="6365" y="5671"/>
                </a:lnTo>
                <a:lnTo>
                  <a:pt x="6365" y="4568"/>
                </a:lnTo>
                <a:cubicBezTo>
                  <a:pt x="6491" y="4600"/>
                  <a:pt x="6617" y="4600"/>
                  <a:pt x="6711" y="4600"/>
                </a:cubicBezTo>
                <a:cubicBezTo>
                  <a:pt x="7499" y="4600"/>
                  <a:pt x="8160" y="3970"/>
                  <a:pt x="8160" y="3182"/>
                </a:cubicBezTo>
                <a:cubicBezTo>
                  <a:pt x="8160" y="2395"/>
                  <a:pt x="7499" y="1764"/>
                  <a:pt x="6711" y="1764"/>
                </a:cubicBezTo>
                <a:cubicBezTo>
                  <a:pt x="6617" y="1764"/>
                  <a:pt x="6491" y="1764"/>
                  <a:pt x="6365" y="1796"/>
                </a:cubicBezTo>
                <a:lnTo>
                  <a:pt x="6365" y="725"/>
                </a:lnTo>
                <a:close/>
                <a:moveTo>
                  <a:pt x="3183" y="4568"/>
                </a:moveTo>
                <a:cubicBezTo>
                  <a:pt x="3561" y="4568"/>
                  <a:pt x="3876" y="4883"/>
                  <a:pt x="3876" y="5293"/>
                </a:cubicBezTo>
                <a:cubicBezTo>
                  <a:pt x="3876" y="5451"/>
                  <a:pt x="3813" y="5640"/>
                  <a:pt x="3687" y="5766"/>
                </a:cubicBezTo>
                <a:cubicBezTo>
                  <a:pt x="3498" y="5986"/>
                  <a:pt x="3655" y="6333"/>
                  <a:pt x="3970" y="6333"/>
                </a:cubicBezTo>
                <a:lnTo>
                  <a:pt x="5608" y="6333"/>
                </a:lnTo>
                <a:lnTo>
                  <a:pt x="5608" y="7435"/>
                </a:lnTo>
                <a:cubicBezTo>
                  <a:pt x="5514" y="7404"/>
                  <a:pt x="5388" y="7404"/>
                  <a:pt x="5262" y="7404"/>
                </a:cubicBezTo>
                <a:cubicBezTo>
                  <a:pt x="4474" y="7404"/>
                  <a:pt x="3844" y="8034"/>
                  <a:pt x="3844" y="8822"/>
                </a:cubicBezTo>
                <a:cubicBezTo>
                  <a:pt x="3844" y="9609"/>
                  <a:pt x="4474" y="10239"/>
                  <a:pt x="5262" y="10239"/>
                </a:cubicBezTo>
                <a:cubicBezTo>
                  <a:pt x="5388" y="10239"/>
                  <a:pt x="5514" y="10239"/>
                  <a:pt x="5608" y="10208"/>
                </a:cubicBezTo>
                <a:lnTo>
                  <a:pt x="5608" y="11310"/>
                </a:lnTo>
                <a:lnTo>
                  <a:pt x="1009" y="11310"/>
                </a:lnTo>
                <a:cubicBezTo>
                  <a:pt x="851" y="11310"/>
                  <a:pt x="694" y="11153"/>
                  <a:pt x="694" y="10964"/>
                </a:cubicBezTo>
                <a:lnTo>
                  <a:pt x="694" y="6333"/>
                </a:lnTo>
                <a:lnTo>
                  <a:pt x="2395" y="6333"/>
                </a:lnTo>
                <a:cubicBezTo>
                  <a:pt x="2710" y="6333"/>
                  <a:pt x="2868" y="5986"/>
                  <a:pt x="2679" y="5766"/>
                </a:cubicBezTo>
                <a:cubicBezTo>
                  <a:pt x="2552" y="5640"/>
                  <a:pt x="2458" y="5482"/>
                  <a:pt x="2458" y="5293"/>
                </a:cubicBezTo>
                <a:cubicBezTo>
                  <a:pt x="2458" y="4883"/>
                  <a:pt x="2773" y="4568"/>
                  <a:pt x="3183" y="4568"/>
                </a:cubicBezTo>
                <a:close/>
                <a:moveTo>
                  <a:pt x="11311" y="6333"/>
                </a:moveTo>
                <a:lnTo>
                  <a:pt x="11311" y="10964"/>
                </a:lnTo>
                <a:cubicBezTo>
                  <a:pt x="11311" y="11153"/>
                  <a:pt x="11153" y="11310"/>
                  <a:pt x="10933" y="11310"/>
                </a:cubicBezTo>
                <a:lnTo>
                  <a:pt x="6333" y="11310"/>
                </a:lnTo>
                <a:lnTo>
                  <a:pt x="6333" y="9609"/>
                </a:lnTo>
                <a:cubicBezTo>
                  <a:pt x="6333" y="9388"/>
                  <a:pt x="6162" y="9244"/>
                  <a:pt x="5972" y="9244"/>
                </a:cubicBezTo>
                <a:cubicBezTo>
                  <a:pt x="5892" y="9244"/>
                  <a:pt x="5809" y="9270"/>
                  <a:pt x="5735" y="9326"/>
                </a:cubicBezTo>
                <a:cubicBezTo>
                  <a:pt x="5640" y="9452"/>
                  <a:pt x="5482" y="9546"/>
                  <a:pt x="5262" y="9546"/>
                </a:cubicBezTo>
                <a:cubicBezTo>
                  <a:pt x="4884" y="9546"/>
                  <a:pt x="4569" y="9231"/>
                  <a:pt x="4569" y="8822"/>
                </a:cubicBezTo>
                <a:cubicBezTo>
                  <a:pt x="4569" y="8443"/>
                  <a:pt x="4884" y="8097"/>
                  <a:pt x="5262" y="8097"/>
                </a:cubicBezTo>
                <a:cubicBezTo>
                  <a:pt x="5419" y="8097"/>
                  <a:pt x="5640" y="8191"/>
                  <a:pt x="5735" y="8317"/>
                </a:cubicBezTo>
                <a:cubicBezTo>
                  <a:pt x="5809" y="8374"/>
                  <a:pt x="5892" y="8399"/>
                  <a:pt x="5972" y="8399"/>
                </a:cubicBezTo>
                <a:cubicBezTo>
                  <a:pt x="6162" y="8399"/>
                  <a:pt x="6333" y="8255"/>
                  <a:pt x="6333" y="8034"/>
                </a:cubicBezTo>
                <a:lnTo>
                  <a:pt x="6333" y="6333"/>
                </a:lnTo>
                <a:lnTo>
                  <a:pt x="7436" y="6333"/>
                </a:lnTo>
                <a:cubicBezTo>
                  <a:pt x="7404" y="6459"/>
                  <a:pt x="7404" y="6585"/>
                  <a:pt x="7404" y="6711"/>
                </a:cubicBezTo>
                <a:cubicBezTo>
                  <a:pt x="7404" y="7498"/>
                  <a:pt x="8034" y="8097"/>
                  <a:pt x="8822" y="8097"/>
                </a:cubicBezTo>
                <a:cubicBezTo>
                  <a:pt x="9610" y="8097"/>
                  <a:pt x="10240" y="7498"/>
                  <a:pt x="10240" y="6711"/>
                </a:cubicBezTo>
                <a:cubicBezTo>
                  <a:pt x="10240" y="6585"/>
                  <a:pt x="10240" y="6459"/>
                  <a:pt x="10208" y="6333"/>
                </a:cubicBezTo>
                <a:close/>
                <a:moveTo>
                  <a:pt x="1040" y="0"/>
                </a:moveTo>
                <a:cubicBezTo>
                  <a:pt x="473" y="0"/>
                  <a:pt x="1" y="473"/>
                  <a:pt x="1" y="1071"/>
                </a:cubicBezTo>
                <a:lnTo>
                  <a:pt x="1" y="10964"/>
                </a:lnTo>
                <a:cubicBezTo>
                  <a:pt x="1" y="11531"/>
                  <a:pt x="473" y="12004"/>
                  <a:pt x="1040" y="12004"/>
                </a:cubicBezTo>
                <a:lnTo>
                  <a:pt x="10933" y="12004"/>
                </a:lnTo>
                <a:cubicBezTo>
                  <a:pt x="11531" y="12004"/>
                  <a:pt x="12004" y="11531"/>
                  <a:pt x="12004" y="10964"/>
                </a:cubicBezTo>
                <a:lnTo>
                  <a:pt x="12004" y="1071"/>
                </a:lnTo>
                <a:cubicBezTo>
                  <a:pt x="11972" y="473"/>
                  <a:pt x="11500" y="0"/>
                  <a:pt x="109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05" name="Google Shape;24405;p83"/>
          <p:cNvGrpSpPr/>
          <p:nvPr/>
        </p:nvGrpSpPr>
        <p:grpSpPr>
          <a:xfrm>
            <a:off x="3501231" y="2649981"/>
            <a:ext cx="477599" cy="477639"/>
            <a:chOff x="-49048250" y="2316775"/>
            <a:chExt cx="300100" cy="300125"/>
          </a:xfrm>
        </p:grpSpPr>
        <p:sp>
          <p:nvSpPr>
            <p:cNvPr id="24406" name="Google Shape;24406;p83"/>
            <p:cNvSpPr/>
            <p:nvPr/>
          </p:nvSpPr>
          <p:spPr>
            <a:xfrm>
              <a:off x="-49048250" y="2316775"/>
              <a:ext cx="300100" cy="300125"/>
            </a:xfrm>
            <a:custGeom>
              <a:avLst/>
              <a:gdLst/>
              <a:ahLst/>
              <a:cxnLst/>
              <a:rect l="l" t="t" r="r" b="b"/>
              <a:pathLst>
                <a:path w="12004" h="12005" extrusionOk="0">
                  <a:moveTo>
                    <a:pt x="10933" y="663"/>
                  </a:moveTo>
                  <a:cubicBezTo>
                    <a:pt x="11122" y="694"/>
                    <a:pt x="11311" y="852"/>
                    <a:pt x="11311" y="1009"/>
                  </a:cubicBezTo>
                  <a:lnTo>
                    <a:pt x="11311" y="1734"/>
                  </a:lnTo>
                  <a:lnTo>
                    <a:pt x="10366" y="1734"/>
                  </a:lnTo>
                  <a:lnTo>
                    <a:pt x="9106" y="663"/>
                  </a:lnTo>
                  <a:close/>
                  <a:moveTo>
                    <a:pt x="5136" y="694"/>
                  </a:moveTo>
                  <a:lnTo>
                    <a:pt x="6396" y="1765"/>
                  </a:lnTo>
                  <a:lnTo>
                    <a:pt x="4726" y="1765"/>
                  </a:lnTo>
                  <a:lnTo>
                    <a:pt x="3466" y="694"/>
                  </a:lnTo>
                  <a:close/>
                  <a:moveTo>
                    <a:pt x="7971" y="694"/>
                  </a:moveTo>
                  <a:lnTo>
                    <a:pt x="9232" y="1765"/>
                  </a:lnTo>
                  <a:lnTo>
                    <a:pt x="7562" y="1765"/>
                  </a:lnTo>
                  <a:lnTo>
                    <a:pt x="6302" y="694"/>
                  </a:lnTo>
                  <a:close/>
                  <a:moveTo>
                    <a:pt x="2363" y="663"/>
                  </a:moveTo>
                  <a:lnTo>
                    <a:pt x="4033" y="2080"/>
                  </a:lnTo>
                  <a:lnTo>
                    <a:pt x="2363" y="3498"/>
                  </a:lnTo>
                  <a:lnTo>
                    <a:pt x="694" y="3498"/>
                  </a:lnTo>
                  <a:lnTo>
                    <a:pt x="694" y="1009"/>
                  </a:lnTo>
                  <a:cubicBezTo>
                    <a:pt x="694" y="820"/>
                    <a:pt x="851" y="663"/>
                    <a:pt x="1040" y="663"/>
                  </a:cubicBezTo>
                  <a:close/>
                  <a:moveTo>
                    <a:pt x="6396" y="2427"/>
                  </a:moveTo>
                  <a:lnTo>
                    <a:pt x="5136" y="3498"/>
                  </a:lnTo>
                  <a:lnTo>
                    <a:pt x="3466" y="3498"/>
                  </a:lnTo>
                  <a:lnTo>
                    <a:pt x="4726" y="2427"/>
                  </a:lnTo>
                  <a:close/>
                  <a:moveTo>
                    <a:pt x="9200" y="2427"/>
                  </a:moveTo>
                  <a:lnTo>
                    <a:pt x="7940" y="3498"/>
                  </a:lnTo>
                  <a:lnTo>
                    <a:pt x="6239" y="3498"/>
                  </a:lnTo>
                  <a:lnTo>
                    <a:pt x="7499" y="2427"/>
                  </a:lnTo>
                  <a:close/>
                  <a:moveTo>
                    <a:pt x="11248" y="2427"/>
                  </a:moveTo>
                  <a:lnTo>
                    <a:pt x="11248" y="3498"/>
                  </a:lnTo>
                  <a:lnTo>
                    <a:pt x="9043" y="3498"/>
                  </a:lnTo>
                  <a:lnTo>
                    <a:pt x="10303" y="2427"/>
                  </a:lnTo>
                  <a:close/>
                  <a:moveTo>
                    <a:pt x="11311" y="4160"/>
                  </a:moveTo>
                  <a:lnTo>
                    <a:pt x="11311" y="10902"/>
                  </a:lnTo>
                  <a:cubicBezTo>
                    <a:pt x="11311" y="11091"/>
                    <a:pt x="11153" y="11248"/>
                    <a:pt x="10933" y="11248"/>
                  </a:cubicBezTo>
                  <a:lnTo>
                    <a:pt x="1072" y="11248"/>
                  </a:lnTo>
                  <a:cubicBezTo>
                    <a:pt x="851" y="11248"/>
                    <a:pt x="694" y="11091"/>
                    <a:pt x="694" y="10902"/>
                  </a:cubicBezTo>
                  <a:lnTo>
                    <a:pt x="694" y="4160"/>
                  </a:lnTo>
                  <a:close/>
                  <a:moveTo>
                    <a:pt x="1040" y="1"/>
                  </a:moveTo>
                  <a:cubicBezTo>
                    <a:pt x="473" y="1"/>
                    <a:pt x="1" y="474"/>
                    <a:pt x="1" y="1041"/>
                  </a:cubicBezTo>
                  <a:lnTo>
                    <a:pt x="1" y="10933"/>
                  </a:lnTo>
                  <a:cubicBezTo>
                    <a:pt x="1" y="11532"/>
                    <a:pt x="473" y="12004"/>
                    <a:pt x="1040" y="12004"/>
                  </a:cubicBezTo>
                  <a:lnTo>
                    <a:pt x="10933" y="12004"/>
                  </a:lnTo>
                  <a:cubicBezTo>
                    <a:pt x="11531" y="12004"/>
                    <a:pt x="12004" y="11532"/>
                    <a:pt x="12004" y="10933"/>
                  </a:cubicBezTo>
                  <a:lnTo>
                    <a:pt x="12004" y="3845"/>
                  </a:lnTo>
                  <a:lnTo>
                    <a:pt x="12004" y="1041"/>
                  </a:lnTo>
                  <a:cubicBezTo>
                    <a:pt x="11972" y="474"/>
                    <a:pt x="11500" y="1"/>
                    <a:pt x="1093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7" name="Google Shape;24407;p83"/>
            <p:cNvSpPr/>
            <p:nvPr/>
          </p:nvSpPr>
          <p:spPr>
            <a:xfrm>
              <a:off x="-49004150" y="2360100"/>
              <a:ext cx="17350" cy="17350"/>
            </a:xfrm>
            <a:custGeom>
              <a:avLst/>
              <a:gdLst/>
              <a:ahLst/>
              <a:cxnLst/>
              <a:rect l="l" t="t" r="r" b="b"/>
              <a:pathLst>
                <a:path w="694" h="694" extrusionOk="0">
                  <a:moveTo>
                    <a:pt x="347" y="1"/>
                  </a:moveTo>
                  <a:cubicBezTo>
                    <a:pt x="158" y="1"/>
                    <a:pt x="1" y="158"/>
                    <a:pt x="1" y="347"/>
                  </a:cubicBezTo>
                  <a:cubicBezTo>
                    <a:pt x="1" y="536"/>
                    <a:pt x="158" y="694"/>
                    <a:pt x="347" y="694"/>
                  </a:cubicBezTo>
                  <a:cubicBezTo>
                    <a:pt x="536" y="694"/>
                    <a:pt x="694" y="536"/>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8" name="Google Shape;24408;p83"/>
            <p:cNvSpPr/>
            <p:nvPr/>
          </p:nvSpPr>
          <p:spPr>
            <a:xfrm>
              <a:off x="-48925375" y="2465650"/>
              <a:ext cx="71700" cy="86650"/>
            </a:xfrm>
            <a:custGeom>
              <a:avLst/>
              <a:gdLst/>
              <a:ahLst/>
              <a:cxnLst/>
              <a:rect l="l" t="t" r="r" b="b"/>
              <a:pathLst>
                <a:path w="2868" h="3466" extrusionOk="0">
                  <a:moveTo>
                    <a:pt x="693" y="1040"/>
                  </a:moveTo>
                  <a:lnTo>
                    <a:pt x="1859" y="1796"/>
                  </a:lnTo>
                  <a:lnTo>
                    <a:pt x="693" y="2552"/>
                  </a:lnTo>
                  <a:lnTo>
                    <a:pt x="693" y="1040"/>
                  </a:lnTo>
                  <a:close/>
                  <a:moveTo>
                    <a:pt x="343" y="1"/>
                  </a:moveTo>
                  <a:cubicBezTo>
                    <a:pt x="167" y="1"/>
                    <a:pt x="0" y="141"/>
                    <a:pt x="0" y="347"/>
                  </a:cubicBezTo>
                  <a:lnTo>
                    <a:pt x="0" y="3151"/>
                  </a:lnTo>
                  <a:cubicBezTo>
                    <a:pt x="0" y="3333"/>
                    <a:pt x="165" y="3466"/>
                    <a:pt x="340" y="3466"/>
                  </a:cubicBezTo>
                  <a:cubicBezTo>
                    <a:pt x="407" y="3466"/>
                    <a:pt x="475" y="3446"/>
                    <a:pt x="536" y="3403"/>
                  </a:cubicBezTo>
                  <a:lnTo>
                    <a:pt x="2678" y="1985"/>
                  </a:lnTo>
                  <a:cubicBezTo>
                    <a:pt x="2867" y="1922"/>
                    <a:pt x="2867" y="1639"/>
                    <a:pt x="2678" y="1481"/>
                  </a:cubicBezTo>
                  <a:lnTo>
                    <a:pt x="536" y="63"/>
                  </a:lnTo>
                  <a:cubicBezTo>
                    <a:pt x="476" y="20"/>
                    <a:pt x="409"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09" name="Google Shape;24409;p83"/>
            <p:cNvSpPr/>
            <p:nvPr/>
          </p:nvSpPr>
          <p:spPr>
            <a:xfrm>
              <a:off x="-48977350" y="2431000"/>
              <a:ext cx="157525" cy="157550"/>
            </a:xfrm>
            <a:custGeom>
              <a:avLst/>
              <a:gdLst/>
              <a:ahLst/>
              <a:cxnLst/>
              <a:rect l="l" t="t" r="r" b="b"/>
              <a:pathLst>
                <a:path w="6301" h="6302" extrusionOk="0">
                  <a:moveTo>
                    <a:pt x="3151" y="756"/>
                  </a:moveTo>
                  <a:cubicBezTo>
                    <a:pt x="4474" y="756"/>
                    <a:pt x="5576" y="1859"/>
                    <a:pt x="5576" y="3182"/>
                  </a:cubicBezTo>
                  <a:cubicBezTo>
                    <a:pt x="5608" y="4537"/>
                    <a:pt x="4537" y="5640"/>
                    <a:pt x="3151" y="5640"/>
                  </a:cubicBezTo>
                  <a:cubicBezTo>
                    <a:pt x="1796" y="5640"/>
                    <a:pt x="693" y="4537"/>
                    <a:pt x="693" y="3182"/>
                  </a:cubicBezTo>
                  <a:cubicBezTo>
                    <a:pt x="693" y="1859"/>
                    <a:pt x="1796" y="756"/>
                    <a:pt x="3151" y="756"/>
                  </a:cubicBezTo>
                  <a:close/>
                  <a:moveTo>
                    <a:pt x="3151" y="0"/>
                  </a:moveTo>
                  <a:cubicBezTo>
                    <a:pt x="1418" y="0"/>
                    <a:pt x="0" y="1418"/>
                    <a:pt x="0" y="3151"/>
                  </a:cubicBezTo>
                  <a:cubicBezTo>
                    <a:pt x="0" y="4883"/>
                    <a:pt x="1418" y="6301"/>
                    <a:pt x="3151" y="6301"/>
                  </a:cubicBezTo>
                  <a:cubicBezTo>
                    <a:pt x="4883" y="6301"/>
                    <a:pt x="6301" y="4883"/>
                    <a:pt x="6301" y="3151"/>
                  </a:cubicBezTo>
                  <a:cubicBezTo>
                    <a:pt x="6301" y="1418"/>
                    <a:pt x="4915"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10" name="Google Shape;24410;p83"/>
          <p:cNvSpPr/>
          <p:nvPr/>
        </p:nvSpPr>
        <p:spPr>
          <a:xfrm>
            <a:off x="3503079" y="3246834"/>
            <a:ext cx="481339" cy="477161"/>
          </a:xfrm>
          <a:custGeom>
            <a:avLst/>
            <a:gdLst/>
            <a:ahLst/>
            <a:cxnLst/>
            <a:rect l="l" t="t" r="r" b="b"/>
            <a:pathLst>
              <a:path w="12098" h="11993" extrusionOk="0">
                <a:moveTo>
                  <a:pt x="9042" y="4337"/>
                </a:moveTo>
                <a:lnTo>
                  <a:pt x="10208" y="4935"/>
                </a:lnTo>
                <a:lnTo>
                  <a:pt x="8695" y="4935"/>
                </a:lnTo>
                <a:lnTo>
                  <a:pt x="9042" y="4337"/>
                </a:lnTo>
                <a:close/>
                <a:moveTo>
                  <a:pt x="5167" y="1753"/>
                </a:moveTo>
                <a:lnTo>
                  <a:pt x="7593" y="5534"/>
                </a:lnTo>
                <a:lnTo>
                  <a:pt x="7026" y="6574"/>
                </a:lnTo>
                <a:lnTo>
                  <a:pt x="5356" y="4022"/>
                </a:lnTo>
                <a:lnTo>
                  <a:pt x="5167" y="1753"/>
                </a:lnTo>
                <a:close/>
                <a:moveTo>
                  <a:pt x="9105" y="5629"/>
                </a:moveTo>
                <a:lnTo>
                  <a:pt x="8664" y="9189"/>
                </a:lnTo>
                <a:lnTo>
                  <a:pt x="7435" y="7298"/>
                </a:lnTo>
                <a:cubicBezTo>
                  <a:pt x="7593" y="7015"/>
                  <a:pt x="8223" y="5849"/>
                  <a:pt x="8349" y="5629"/>
                </a:cubicBezTo>
                <a:close/>
                <a:moveTo>
                  <a:pt x="3088" y="1753"/>
                </a:moveTo>
                <a:lnTo>
                  <a:pt x="8034" y="9504"/>
                </a:lnTo>
                <a:lnTo>
                  <a:pt x="3623" y="7834"/>
                </a:lnTo>
                <a:lnTo>
                  <a:pt x="3088" y="1753"/>
                </a:lnTo>
                <a:close/>
                <a:moveTo>
                  <a:pt x="1355" y="9378"/>
                </a:moveTo>
                <a:lnTo>
                  <a:pt x="4096" y="10134"/>
                </a:lnTo>
                <a:lnTo>
                  <a:pt x="4757" y="11268"/>
                </a:lnTo>
                <a:lnTo>
                  <a:pt x="2773" y="11268"/>
                </a:lnTo>
                <a:lnTo>
                  <a:pt x="1355" y="9378"/>
                </a:lnTo>
                <a:close/>
                <a:moveTo>
                  <a:pt x="4064" y="8748"/>
                </a:moveTo>
                <a:lnTo>
                  <a:pt x="8380" y="10354"/>
                </a:lnTo>
                <a:lnTo>
                  <a:pt x="7971" y="11268"/>
                </a:lnTo>
                <a:lnTo>
                  <a:pt x="5545" y="11268"/>
                </a:lnTo>
                <a:cubicBezTo>
                  <a:pt x="5387" y="10984"/>
                  <a:pt x="4253" y="9063"/>
                  <a:pt x="4064" y="8748"/>
                </a:cubicBezTo>
                <a:close/>
                <a:moveTo>
                  <a:pt x="2485" y="1"/>
                </a:moveTo>
                <a:cubicBezTo>
                  <a:pt x="2453" y="1"/>
                  <a:pt x="2422" y="7"/>
                  <a:pt x="2394" y="21"/>
                </a:cubicBezTo>
                <a:cubicBezTo>
                  <a:pt x="2237" y="52"/>
                  <a:pt x="2174" y="210"/>
                  <a:pt x="2174" y="367"/>
                </a:cubicBezTo>
                <a:cubicBezTo>
                  <a:pt x="2930" y="8527"/>
                  <a:pt x="2836" y="8117"/>
                  <a:pt x="2930" y="8243"/>
                </a:cubicBezTo>
                <a:lnTo>
                  <a:pt x="3497" y="9252"/>
                </a:lnTo>
                <a:lnTo>
                  <a:pt x="473" y="8432"/>
                </a:lnTo>
                <a:cubicBezTo>
                  <a:pt x="437" y="8425"/>
                  <a:pt x="402" y="8422"/>
                  <a:pt x="368" y="8422"/>
                </a:cubicBezTo>
                <a:cubicBezTo>
                  <a:pt x="249" y="8422"/>
                  <a:pt x="143" y="8468"/>
                  <a:pt x="95" y="8590"/>
                </a:cubicBezTo>
                <a:cubicBezTo>
                  <a:pt x="0" y="8716"/>
                  <a:pt x="0" y="8874"/>
                  <a:pt x="95" y="9000"/>
                </a:cubicBezTo>
                <a:lnTo>
                  <a:pt x="2205" y="11835"/>
                </a:lnTo>
                <a:cubicBezTo>
                  <a:pt x="2300" y="11898"/>
                  <a:pt x="2363" y="11993"/>
                  <a:pt x="2489" y="11993"/>
                </a:cubicBezTo>
                <a:lnTo>
                  <a:pt x="8128" y="11993"/>
                </a:lnTo>
                <a:cubicBezTo>
                  <a:pt x="8223" y="11993"/>
                  <a:pt x="8380" y="11898"/>
                  <a:pt x="8443" y="11772"/>
                </a:cubicBezTo>
                <a:lnTo>
                  <a:pt x="9137" y="10354"/>
                </a:lnTo>
                <a:cubicBezTo>
                  <a:pt x="9137" y="10323"/>
                  <a:pt x="9168" y="10291"/>
                  <a:pt x="9168" y="10260"/>
                </a:cubicBezTo>
                <a:lnTo>
                  <a:pt x="9735" y="5629"/>
                </a:lnTo>
                <a:lnTo>
                  <a:pt x="11657" y="5629"/>
                </a:lnTo>
                <a:cubicBezTo>
                  <a:pt x="11814" y="5629"/>
                  <a:pt x="11972" y="5534"/>
                  <a:pt x="12003" y="5377"/>
                </a:cubicBezTo>
                <a:cubicBezTo>
                  <a:pt x="12098" y="5219"/>
                  <a:pt x="12003" y="4998"/>
                  <a:pt x="11846" y="4967"/>
                </a:cubicBezTo>
                <a:lnTo>
                  <a:pt x="9042" y="3549"/>
                </a:lnTo>
                <a:cubicBezTo>
                  <a:pt x="9001" y="3533"/>
                  <a:pt x="8954" y="3525"/>
                  <a:pt x="8906" y="3525"/>
                </a:cubicBezTo>
                <a:cubicBezTo>
                  <a:pt x="8767" y="3525"/>
                  <a:pt x="8616" y="3590"/>
                  <a:pt x="8569" y="3707"/>
                </a:cubicBezTo>
                <a:lnTo>
                  <a:pt x="7908" y="4841"/>
                </a:lnTo>
                <a:lnTo>
                  <a:pt x="4915" y="178"/>
                </a:lnTo>
                <a:cubicBezTo>
                  <a:pt x="4866" y="80"/>
                  <a:pt x="4740" y="1"/>
                  <a:pt x="4627" y="1"/>
                </a:cubicBezTo>
                <a:cubicBezTo>
                  <a:pt x="4595" y="1"/>
                  <a:pt x="4564" y="7"/>
                  <a:pt x="4537" y="21"/>
                </a:cubicBezTo>
                <a:cubicBezTo>
                  <a:pt x="4411" y="52"/>
                  <a:pt x="4285" y="210"/>
                  <a:pt x="4285" y="367"/>
                </a:cubicBezTo>
                <a:lnTo>
                  <a:pt x="4505" y="2762"/>
                </a:lnTo>
                <a:lnTo>
                  <a:pt x="2804" y="178"/>
                </a:lnTo>
                <a:cubicBezTo>
                  <a:pt x="2730" y="80"/>
                  <a:pt x="2599" y="1"/>
                  <a:pt x="24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11" name="Google Shape;24411;p83"/>
          <p:cNvGrpSpPr/>
          <p:nvPr/>
        </p:nvGrpSpPr>
        <p:grpSpPr>
          <a:xfrm>
            <a:off x="1720660" y="3904379"/>
            <a:ext cx="480145" cy="477599"/>
            <a:chOff x="-47160325" y="1974175"/>
            <a:chExt cx="301700" cy="300100"/>
          </a:xfrm>
        </p:grpSpPr>
        <p:sp>
          <p:nvSpPr>
            <p:cNvPr id="24412" name="Google Shape;24412;p83"/>
            <p:cNvSpPr/>
            <p:nvPr/>
          </p:nvSpPr>
          <p:spPr>
            <a:xfrm>
              <a:off x="-47160325" y="1974175"/>
              <a:ext cx="301700" cy="300100"/>
            </a:xfrm>
            <a:custGeom>
              <a:avLst/>
              <a:gdLst/>
              <a:ahLst/>
              <a:cxnLst/>
              <a:rect l="l" t="t" r="r" b="b"/>
              <a:pathLst>
                <a:path w="12068" h="12004" extrusionOk="0">
                  <a:moveTo>
                    <a:pt x="8539" y="1166"/>
                  </a:moveTo>
                  <a:lnTo>
                    <a:pt x="9452" y="2080"/>
                  </a:lnTo>
                  <a:lnTo>
                    <a:pt x="8539" y="2080"/>
                  </a:lnTo>
                  <a:lnTo>
                    <a:pt x="8539" y="1166"/>
                  </a:lnTo>
                  <a:close/>
                  <a:moveTo>
                    <a:pt x="7846" y="693"/>
                  </a:moveTo>
                  <a:lnTo>
                    <a:pt x="7846" y="2489"/>
                  </a:lnTo>
                  <a:cubicBezTo>
                    <a:pt x="7846" y="2678"/>
                    <a:pt x="8003" y="2836"/>
                    <a:pt x="8192" y="2836"/>
                  </a:cubicBezTo>
                  <a:lnTo>
                    <a:pt x="9957" y="2836"/>
                  </a:lnTo>
                  <a:lnTo>
                    <a:pt x="9957" y="4254"/>
                  </a:lnTo>
                  <a:lnTo>
                    <a:pt x="4916" y="4254"/>
                  </a:lnTo>
                  <a:lnTo>
                    <a:pt x="4538" y="3434"/>
                  </a:lnTo>
                  <a:cubicBezTo>
                    <a:pt x="4349" y="3056"/>
                    <a:pt x="3971" y="2836"/>
                    <a:pt x="3593" y="2836"/>
                  </a:cubicBezTo>
                  <a:lnTo>
                    <a:pt x="2206" y="2836"/>
                  </a:lnTo>
                  <a:lnTo>
                    <a:pt x="2206" y="693"/>
                  </a:lnTo>
                  <a:close/>
                  <a:moveTo>
                    <a:pt x="3561" y="3529"/>
                  </a:moveTo>
                  <a:cubicBezTo>
                    <a:pt x="3656" y="3529"/>
                    <a:pt x="3782" y="3623"/>
                    <a:pt x="3876" y="3718"/>
                  </a:cubicBezTo>
                  <a:lnTo>
                    <a:pt x="4380" y="4758"/>
                  </a:lnTo>
                  <a:cubicBezTo>
                    <a:pt x="4443" y="4884"/>
                    <a:pt x="4569" y="4947"/>
                    <a:pt x="4695" y="4947"/>
                  </a:cubicBezTo>
                  <a:lnTo>
                    <a:pt x="11028" y="4947"/>
                  </a:lnTo>
                  <a:cubicBezTo>
                    <a:pt x="11248" y="4947"/>
                    <a:pt x="11406" y="5104"/>
                    <a:pt x="11406" y="5293"/>
                  </a:cubicBezTo>
                  <a:lnTo>
                    <a:pt x="11406" y="10933"/>
                  </a:lnTo>
                  <a:lnTo>
                    <a:pt x="11343" y="10933"/>
                  </a:lnTo>
                  <a:cubicBezTo>
                    <a:pt x="11343" y="11153"/>
                    <a:pt x="11185" y="11311"/>
                    <a:pt x="10996" y="11311"/>
                  </a:cubicBezTo>
                  <a:lnTo>
                    <a:pt x="1104" y="11311"/>
                  </a:lnTo>
                  <a:cubicBezTo>
                    <a:pt x="915" y="11311"/>
                    <a:pt x="757" y="11153"/>
                    <a:pt x="757" y="10933"/>
                  </a:cubicBezTo>
                  <a:lnTo>
                    <a:pt x="757" y="3875"/>
                  </a:lnTo>
                  <a:cubicBezTo>
                    <a:pt x="757" y="3686"/>
                    <a:pt x="915" y="3529"/>
                    <a:pt x="1104" y="3529"/>
                  </a:cubicBezTo>
                  <a:close/>
                  <a:moveTo>
                    <a:pt x="1797" y="0"/>
                  </a:moveTo>
                  <a:cubicBezTo>
                    <a:pt x="1576" y="0"/>
                    <a:pt x="1419" y="158"/>
                    <a:pt x="1419" y="347"/>
                  </a:cubicBezTo>
                  <a:lnTo>
                    <a:pt x="1419" y="2836"/>
                  </a:lnTo>
                  <a:lnTo>
                    <a:pt x="1072" y="2836"/>
                  </a:lnTo>
                  <a:cubicBezTo>
                    <a:pt x="474" y="2836"/>
                    <a:pt x="1" y="3308"/>
                    <a:pt x="1" y="3907"/>
                  </a:cubicBezTo>
                  <a:lnTo>
                    <a:pt x="1" y="10933"/>
                  </a:lnTo>
                  <a:cubicBezTo>
                    <a:pt x="1" y="11531"/>
                    <a:pt x="474" y="12004"/>
                    <a:pt x="1072" y="12004"/>
                  </a:cubicBezTo>
                  <a:lnTo>
                    <a:pt x="10965" y="12004"/>
                  </a:lnTo>
                  <a:cubicBezTo>
                    <a:pt x="11563" y="12004"/>
                    <a:pt x="12036" y="11531"/>
                    <a:pt x="12036" y="10933"/>
                  </a:cubicBezTo>
                  <a:lnTo>
                    <a:pt x="12036" y="5325"/>
                  </a:lnTo>
                  <a:cubicBezTo>
                    <a:pt x="12067" y="4726"/>
                    <a:pt x="11595" y="4254"/>
                    <a:pt x="10996" y="4254"/>
                  </a:cubicBezTo>
                  <a:lnTo>
                    <a:pt x="10650" y="4254"/>
                  </a:lnTo>
                  <a:lnTo>
                    <a:pt x="10650" y="2489"/>
                  </a:lnTo>
                  <a:cubicBezTo>
                    <a:pt x="10650" y="2395"/>
                    <a:pt x="10618" y="2269"/>
                    <a:pt x="10524" y="2237"/>
                  </a:cubicBezTo>
                  <a:lnTo>
                    <a:pt x="8413" y="126"/>
                  </a:lnTo>
                  <a:cubicBezTo>
                    <a:pt x="8318" y="32"/>
                    <a:pt x="8255" y="0"/>
                    <a:pt x="81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3" name="Google Shape;24413;p83"/>
            <p:cNvSpPr/>
            <p:nvPr/>
          </p:nvSpPr>
          <p:spPr>
            <a:xfrm>
              <a:off x="-47070525" y="2115150"/>
              <a:ext cx="123675" cy="123675"/>
            </a:xfrm>
            <a:custGeom>
              <a:avLst/>
              <a:gdLst/>
              <a:ahLst/>
              <a:cxnLst/>
              <a:rect l="l" t="t" r="r" b="b"/>
              <a:pathLst>
                <a:path w="4947" h="4947" extrusionOk="0">
                  <a:moveTo>
                    <a:pt x="1796" y="694"/>
                  </a:moveTo>
                  <a:cubicBezTo>
                    <a:pt x="2269" y="694"/>
                    <a:pt x="2678" y="977"/>
                    <a:pt x="2804" y="1418"/>
                  </a:cubicBezTo>
                  <a:lnTo>
                    <a:pt x="1796" y="1418"/>
                  </a:lnTo>
                  <a:cubicBezTo>
                    <a:pt x="1607" y="1418"/>
                    <a:pt x="1450" y="1576"/>
                    <a:pt x="1450" y="1765"/>
                  </a:cubicBezTo>
                  <a:lnTo>
                    <a:pt x="1450" y="2742"/>
                  </a:lnTo>
                  <a:cubicBezTo>
                    <a:pt x="1009" y="2584"/>
                    <a:pt x="757" y="2175"/>
                    <a:pt x="757" y="1765"/>
                  </a:cubicBezTo>
                  <a:cubicBezTo>
                    <a:pt x="757" y="1166"/>
                    <a:pt x="1229" y="694"/>
                    <a:pt x="1796" y="694"/>
                  </a:cubicBezTo>
                  <a:close/>
                  <a:moveTo>
                    <a:pt x="2804" y="2112"/>
                  </a:moveTo>
                  <a:cubicBezTo>
                    <a:pt x="2678" y="2427"/>
                    <a:pt x="2426" y="2679"/>
                    <a:pt x="2174" y="2742"/>
                  </a:cubicBezTo>
                  <a:lnTo>
                    <a:pt x="2174" y="2112"/>
                  </a:lnTo>
                  <a:close/>
                  <a:moveTo>
                    <a:pt x="4254" y="2080"/>
                  </a:moveTo>
                  <a:lnTo>
                    <a:pt x="4254" y="4191"/>
                  </a:lnTo>
                  <a:lnTo>
                    <a:pt x="2143" y="4191"/>
                  </a:lnTo>
                  <a:lnTo>
                    <a:pt x="2143" y="3466"/>
                  </a:lnTo>
                  <a:cubicBezTo>
                    <a:pt x="2804" y="3309"/>
                    <a:pt x="3340" y="2773"/>
                    <a:pt x="3498" y="2080"/>
                  </a:cubicBezTo>
                  <a:close/>
                  <a:moveTo>
                    <a:pt x="1765" y="1"/>
                  </a:moveTo>
                  <a:cubicBezTo>
                    <a:pt x="788" y="1"/>
                    <a:pt x="1" y="788"/>
                    <a:pt x="1" y="1765"/>
                  </a:cubicBezTo>
                  <a:cubicBezTo>
                    <a:pt x="1" y="2616"/>
                    <a:pt x="599" y="3340"/>
                    <a:pt x="1418" y="3498"/>
                  </a:cubicBezTo>
                  <a:lnTo>
                    <a:pt x="1418" y="4600"/>
                  </a:lnTo>
                  <a:cubicBezTo>
                    <a:pt x="1418" y="4789"/>
                    <a:pt x="1576" y="4947"/>
                    <a:pt x="1765" y="4947"/>
                  </a:cubicBezTo>
                  <a:lnTo>
                    <a:pt x="4569" y="4947"/>
                  </a:lnTo>
                  <a:cubicBezTo>
                    <a:pt x="4758" y="4947"/>
                    <a:pt x="4915" y="4789"/>
                    <a:pt x="4915" y="4600"/>
                  </a:cubicBezTo>
                  <a:lnTo>
                    <a:pt x="4915" y="1797"/>
                  </a:lnTo>
                  <a:cubicBezTo>
                    <a:pt x="4947" y="1576"/>
                    <a:pt x="4789" y="1387"/>
                    <a:pt x="4600" y="1387"/>
                  </a:cubicBezTo>
                  <a:lnTo>
                    <a:pt x="3498" y="1387"/>
                  </a:lnTo>
                  <a:cubicBezTo>
                    <a:pt x="3340" y="599"/>
                    <a:pt x="2647"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14" name="Google Shape;24414;p83"/>
          <p:cNvGrpSpPr/>
          <p:nvPr/>
        </p:nvGrpSpPr>
        <p:grpSpPr>
          <a:xfrm>
            <a:off x="1721295" y="4499757"/>
            <a:ext cx="478872" cy="478832"/>
            <a:chOff x="-47159525" y="2342000"/>
            <a:chExt cx="300900" cy="300875"/>
          </a:xfrm>
        </p:grpSpPr>
        <p:sp>
          <p:nvSpPr>
            <p:cNvPr id="24415" name="Google Shape;24415;p83"/>
            <p:cNvSpPr/>
            <p:nvPr/>
          </p:nvSpPr>
          <p:spPr>
            <a:xfrm>
              <a:off x="-47122500" y="2376650"/>
              <a:ext cx="123675" cy="125250"/>
            </a:xfrm>
            <a:custGeom>
              <a:avLst/>
              <a:gdLst/>
              <a:ahLst/>
              <a:cxnLst/>
              <a:rect l="l" t="t" r="r" b="b"/>
              <a:pathLst>
                <a:path w="4947" h="5010" extrusionOk="0">
                  <a:moveTo>
                    <a:pt x="1765" y="756"/>
                  </a:moveTo>
                  <a:cubicBezTo>
                    <a:pt x="2237" y="756"/>
                    <a:pt x="2615" y="1008"/>
                    <a:pt x="2741" y="1450"/>
                  </a:cubicBezTo>
                  <a:lnTo>
                    <a:pt x="1765" y="1450"/>
                  </a:lnTo>
                  <a:cubicBezTo>
                    <a:pt x="1575" y="1450"/>
                    <a:pt x="1418" y="1607"/>
                    <a:pt x="1418" y="1828"/>
                  </a:cubicBezTo>
                  <a:lnTo>
                    <a:pt x="1418" y="2804"/>
                  </a:lnTo>
                  <a:cubicBezTo>
                    <a:pt x="1008" y="2647"/>
                    <a:pt x="693" y="2237"/>
                    <a:pt x="693" y="1828"/>
                  </a:cubicBezTo>
                  <a:cubicBezTo>
                    <a:pt x="693" y="1229"/>
                    <a:pt x="1166" y="756"/>
                    <a:pt x="1765" y="756"/>
                  </a:cubicBezTo>
                  <a:close/>
                  <a:moveTo>
                    <a:pt x="2741" y="2174"/>
                  </a:moveTo>
                  <a:cubicBezTo>
                    <a:pt x="2615" y="2458"/>
                    <a:pt x="2395" y="2678"/>
                    <a:pt x="2111" y="2804"/>
                  </a:cubicBezTo>
                  <a:lnTo>
                    <a:pt x="2111" y="2174"/>
                  </a:lnTo>
                  <a:close/>
                  <a:moveTo>
                    <a:pt x="4253" y="2143"/>
                  </a:moveTo>
                  <a:lnTo>
                    <a:pt x="4253" y="4285"/>
                  </a:lnTo>
                  <a:lnTo>
                    <a:pt x="2111" y="4285"/>
                  </a:lnTo>
                  <a:lnTo>
                    <a:pt x="2111" y="3497"/>
                  </a:lnTo>
                  <a:cubicBezTo>
                    <a:pt x="2804" y="3340"/>
                    <a:pt x="3340" y="2836"/>
                    <a:pt x="3497" y="2143"/>
                  </a:cubicBezTo>
                  <a:close/>
                  <a:moveTo>
                    <a:pt x="1765" y="0"/>
                  </a:moveTo>
                  <a:cubicBezTo>
                    <a:pt x="788" y="0"/>
                    <a:pt x="0" y="788"/>
                    <a:pt x="0" y="1765"/>
                  </a:cubicBezTo>
                  <a:cubicBezTo>
                    <a:pt x="0" y="2647"/>
                    <a:pt x="567" y="3340"/>
                    <a:pt x="1418" y="3497"/>
                  </a:cubicBezTo>
                  <a:lnTo>
                    <a:pt x="1418" y="4663"/>
                  </a:lnTo>
                  <a:cubicBezTo>
                    <a:pt x="1418" y="4852"/>
                    <a:pt x="1575" y="5010"/>
                    <a:pt x="1765" y="5010"/>
                  </a:cubicBezTo>
                  <a:lnTo>
                    <a:pt x="4600" y="5010"/>
                  </a:lnTo>
                  <a:cubicBezTo>
                    <a:pt x="4789" y="5010"/>
                    <a:pt x="4947" y="4852"/>
                    <a:pt x="4947" y="4663"/>
                  </a:cubicBezTo>
                  <a:lnTo>
                    <a:pt x="4947" y="1765"/>
                  </a:lnTo>
                  <a:cubicBezTo>
                    <a:pt x="4947" y="1576"/>
                    <a:pt x="4789" y="1418"/>
                    <a:pt x="4600" y="1418"/>
                  </a:cubicBezTo>
                  <a:lnTo>
                    <a:pt x="3497" y="1418"/>
                  </a:lnTo>
                  <a:cubicBezTo>
                    <a:pt x="3340" y="630"/>
                    <a:pt x="2615"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6" name="Google Shape;24416;p83"/>
            <p:cNvSpPr/>
            <p:nvPr/>
          </p:nvSpPr>
          <p:spPr>
            <a:xfrm>
              <a:off x="-47159525" y="2342000"/>
              <a:ext cx="300900" cy="300875"/>
            </a:xfrm>
            <a:custGeom>
              <a:avLst/>
              <a:gdLst/>
              <a:ahLst/>
              <a:cxnLst/>
              <a:rect l="l" t="t" r="r" b="b"/>
              <a:pathLst>
                <a:path w="12036" h="12035" extrusionOk="0">
                  <a:moveTo>
                    <a:pt x="7089" y="1229"/>
                  </a:moveTo>
                  <a:lnTo>
                    <a:pt x="8003" y="2142"/>
                  </a:lnTo>
                  <a:lnTo>
                    <a:pt x="7089" y="2142"/>
                  </a:lnTo>
                  <a:lnTo>
                    <a:pt x="7089" y="1229"/>
                  </a:lnTo>
                  <a:close/>
                  <a:moveTo>
                    <a:pt x="8538" y="6396"/>
                  </a:moveTo>
                  <a:lnTo>
                    <a:pt x="8538" y="6711"/>
                  </a:lnTo>
                  <a:cubicBezTo>
                    <a:pt x="8538" y="6900"/>
                    <a:pt x="8664" y="7057"/>
                    <a:pt x="8885" y="7057"/>
                  </a:cubicBezTo>
                  <a:cubicBezTo>
                    <a:pt x="9074" y="7057"/>
                    <a:pt x="9231" y="6900"/>
                    <a:pt x="9231" y="6711"/>
                  </a:cubicBezTo>
                  <a:lnTo>
                    <a:pt x="9231" y="6427"/>
                  </a:lnTo>
                  <a:cubicBezTo>
                    <a:pt x="10303" y="6585"/>
                    <a:pt x="11153" y="7467"/>
                    <a:pt x="11311" y="8506"/>
                  </a:cubicBezTo>
                  <a:lnTo>
                    <a:pt x="10996" y="8506"/>
                  </a:lnTo>
                  <a:cubicBezTo>
                    <a:pt x="10807" y="8506"/>
                    <a:pt x="10649" y="8664"/>
                    <a:pt x="10649" y="8884"/>
                  </a:cubicBezTo>
                  <a:cubicBezTo>
                    <a:pt x="10649" y="9073"/>
                    <a:pt x="10807" y="9231"/>
                    <a:pt x="10996" y="9231"/>
                  </a:cubicBezTo>
                  <a:lnTo>
                    <a:pt x="11311" y="9231"/>
                  </a:lnTo>
                  <a:cubicBezTo>
                    <a:pt x="11153" y="10302"/>
                    <a:pt x="10303" y="11121"/>
                    <a:pt x="9231" y="11279"/>
                  </a:cubicBezTo>
                  <a:lnTo>
                    <a:pt x="9231" y="10964"/>
                  </a:lnTo>
                  <a:cubicBezTo>
                    <a:pt x="9231" y="10775"/>
                    <a:pt x="9074" y="10617"/>
                    <a:pt x="8885" y="10617"/>
                  </a:cubicBezTo>
                  <a:cubicBezTo>
                    <a:pt x="8664" y="10617"/>
                    <a:pt x="8538" y="10775"/>
                    <a:pt x="8538" y="10964"/>
                  </a:cubicBezTo>
                  <a:lnTo>
                    <a:pt x="8538" y="11279"/>
                  </a:lnTo>
                  <a:cubicBezTo>
                    <a:pt x="7467" y="11121"/>
                    <a:pt x="6585" y="10239"/>
                    <a:pt x="6428" y="9200"/>
                  </a:cubicBezTo>
                  <a:lnTo>
                    <a:pt x="6743" y="9200"/>
                  </a:lnTo>
                  <a:cubicBezTo>
                    <a:pt x="6963" y="9200"/>
                    <a:pt x="7089" y="9042"/>
                    <a:pt x="7089" y="8821"/>
                  </a:cubicBezTo>
                  <a:cubicBezTo>
                    <a:pt x="7089" y="8632"/>
                    <a:pt x="6963" y="8475"/>
                    <a:pt x="6743" y="8475"/>
                  </a:cubicBezTo>
                  <a:lnTo>
                    <a:pt x="6428" y="8475"/>
                  </a:lnTo>
                  <a:cubicBezTo>
                    <a:pt x="6585" y="7404"/>
                    <a:pt x="7467" y="6553"/>
                    <a:pt x="8538" y="6396"/>
                  </a:cubicBezTo>
                  <a:close/>
                  <a:moveTo>
                    <a:pt x="6428" y="725"/>
                  </a:moveTo>
                  <a:lnTo>
                    <a:pt x="6428" y="2489"/>
                  </a:lnTo>
                  <a:cubicBezTo>
                    <a:pt x="6428" y="2678"/>
                    <a:pt x="6585" y="2836"/>
                    <a:pt x="6774" y="2836"/>
                  </a:cubicBezTo>
                  <a:lnTo>
                    <a:pt x="8570" y="2836"/>
                  </a:lnTo>
                  <a:lnTo>
                    <a:pt x="8570" y="5734"/>
                  </a:lnTo>
                  <a:cubicBezTo>
                    <a:pt x="6995" y="5892"/>
                    <a:pt x="5766" y="7246"/>
                    <a:pt x="5766" y="8884"/>
                  </a:cubicBezTo>
                  <a:cubicBezTo>
                    <a:pt x="5766" y="9861"/>
                    <a:pt x="6238" y="10775"/>
                    <a:pt x="6932" y="11310"/>
                  </a:cubicBezTo>
                  <a:lnTo>
                    <a:pt x="757" y="11310"/>
                  </a:lnTo>
                  <a:lnTo>
                    <a:pt x="757" y="725"/>
                  </a:lnTo>
                  <a:close/>
                  <a:moveTo>
                    <a:pt x="379" y="0"/>
                  </a:moveTo>
                  <a:cubicBezTo>
                    <a:pt x="158" y="0"/>
                    <a:pt x="0" y="158"/>
                    <a:pt x="0" y="378"/>
                  </a:cubicBezTo>
                  <a:lnTo>
                    <a:pt x="0" y="11657"/>
                  </a:lnTo>
                  <a:cubicBezTo>
                    <a:pt x="0" y="11877"/>
                    <a:pt x="158" y="12035"/>
                    <a:pt x="379" y="12035"/>
                  </a:cubicBezTo>
                  <a:lnTo>
                    <a:pt x="8822" y="12035"/>
                  </a:lnTo>
                  <a:cubicBezTo>
                    <a:pt x="10555" y="12035"/>
                    <a:pt x="11972" y="10617"/>
                    <a:pt x="11972" y="8884"/>
                  </a:cubicBezTo>
                  <a:cubicBezTo>
                    <a:pt x="12035" y="7215"/>
                    <a:pt x="10807" y="5892"/>
                    <a:pt x="9231" y="5734"/>
                  </a:cubicBezTo>
                  <a:lnTo>
                    <a:pt x="9231" y="2489"/>
                  </a:lnTo>
                  <a:cubicBezTo>
                    <a:pt x="9231" y="2426"/>
                    <a:pt x="9200" y="2300"/>
                    <a:pt x="9105" y="2268"/>
                  </a:cubicBezTo>
                  <a:lnTo>
                    <a:pt x="6995" y="126"/>
                  </a:lnTo>
                  <a:cubicBezTo>
                    <a:pt x="6900" y="63"/>
                    <a:pt x="6837" y="0"/>
                    <a:pt x="67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7" name="Google Shape;24417;p83"/>
            <p:cNvSpPr/>
            <p:nvPr/>
          </p:nvSpPr>
          <p:spPr>
            <a:xfrm>
              <a:off x="-46946075" y="2537325"/>
              <a:ext cx="35450" cy="35475"/>
            </a:xfrm>
            <a:custGeom>
              <a:avLst/>
              <a:gdLst/>
              <a:ahLst/>
              <a:cxnLst/>
              <a:rect l="l" t="t" r="r" b="b"/>
              <a:pathLst>
                <a:path w="1418" h="1419" extrusionOk="0">
                  <a:moveTo>
                    <a:pt x="347" y="0"/>
                  </a:moveTo>
                  <a:cubicBezTo>
                    <a:pt x="158" y="0"/>
                    <a:pt x="0" y="158"/>
                    <a:pt x="0" y="347"/>
                  </a:cubicBezTo>
                  <a:lnTo>
                    <a:pt x="0" y="1071"/>
                  </a:lnTo>
                  <a:cubicBezTo>
                    <a:pt x="0" y="1260"/>
                    <a:pt x="158" y="1418"/>
                    <a:pt x="347" y="1418"/>
                  </a:cubicBezTo>
                  <a:lnTo>
                    <a:pt x="1040" y="1418"/>
                  </a:lnTo>
                  <a:cubicBezTo>
                    <a:pt x="1261" y="1418"/>
                    <a:pt x="1418" y="1260"/>
                    <a:pt x="1418" y="1071"/>
                  </a:cubicBezTo>
                  <a:cubicBezTo>
                    <a:pt x="1387" y="851"/>
                    <a:pt x="1261" y="693"/>
                    <a:pt x="1040" y="693"/>
                  </a:cubicBezTo>
                  <a:lnTo>
                    <a:pt x="693" y="693"/>
                  </a:ln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8" name="Google Shape;24418;p83"/>
            <p:cNvSpPr/>
            <p:nvPr/>
          </p:nvSpPr>
          <p:spPr>
            <a:xfrm>
              <a:off x="-47122500" y="253732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19" name="Google Shape;24419;p83"/>
            <p:cNvSpPr/>
            <p:nvPr/>
          </p:nvSpPr>
          <p:spPr>
            <a:xfrm>
              <a:off x="-47122500" y="2572775"/>
              <a:ext cx="87450" cy="17350"/>
            </a:xfrm>
            <a:custGeom>
              <a:avLst/>
              <a:gdLst/>
              <a:ahLst/>
              <a:cxnLst/>
              <a:rect l="l" t="t" r="r" b="b"/>
              <a:pathLst>
                <a:path w="3498" h="694" extrusionOk="0">
                  <a:moveTo>
                    <a:pt x="347" y="0"/>
                  </a:moveTo>
                  <a:cubicBezTo>
                    <a:pt x="158" y="0"/>
                    <a:pt x="0" y="158"/>
                    <a:pt x="0" y="347"/>
                  </a:cubicBezTo>
                  <a:cubicBezTo>
                    <a:pt x="0" y="536"/>
                    <a:pt x="158" y="693"/>
                    <a:pt x="347" y="693"/>
                  </a:cubicBezTo>
                  <a:lnTo>
                    <a:pt x="3151" y="693"/>
                  </a:lnTo>
                  <a:cubicBezTo>
                    <a:pt x="3340" y="693"/>
                    <a:pt x="3497" y="536"/>
                    <a:pt x="3497" y="347"/>
                  </a:cubicBezTo>
                  <a:cubicBezTo>
                    <a:pt x="3497" y="158"/>
                    <a:pt x="3340" y="0"/>
                    <a:pt x="31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20" name="Google Shape;24420;p83"/>
          <p:cNvGrpSpPr/>
          <p:nvPr/>
        </p:nvGrpSpPr>
        <p:grpSpPr>
          <a:xfrm>
            <a:off x="1721931" y="5108872"/>
            <a:ext cx="477599" cy="478872"/>
            <a:chOff x="-47157950" y="2712175"/>
            <a:chExt cx="300100" cy="300900"/>
          </a:xfrm>
        </p:grpSpPr>
        <p:sp>
          <p:nvSpPr>
            <p:cNvPr id="24421" name="Google Shape;24421;p83"/>
            <p:cNvSpPr/>
            <p:nvPr/>
          </p:nvSpPr>
          <p:spPr>
            <a:xfrm>
              <a:off x="-47157950" y="2712175"/>
              <a:ext cx="300100" cy="300900"/>
            </a:xfrm>
            <a:custGeom>
              <a:avLst/>
              <a:gdLst/>
              <a:ahLst/>
              <a:cxnLst/>
              <a:rect l="l" t="t" r="r" b="b"/>
              <a:pathLst>
                <a:path w="12004" h="12036" extrusionOk="0">
                  <a:moveTo>
                    <a:pt x="7026" y="1166"/>
                  </a:moveTo>
                  <a:lnTo>
                    <a:pt x="7940" y="2048"/>
                  </a:lnTo>
                  <a:lnTo>
                    <a:pt x="7026" y="2048"/>
                  </a:lnTo>
                  <a:lnTo>
                    <a:pt x="7026" y="1166"/>
                  </a:lnTo>
                  <a:close/>
                  <a:moveTo>
                    <a:pt x="6333" y="693"/>
                  </a:moveTo>
                  <a:lnTo>
                    <a:pt x="6333" y="2458"/>
                  </a:lnTo>
                  <a:cubicBezTo>
                    <a:pt x="6333" y="2647"/>
                    <a:pt x="6491" y="2804"/>
                    <a:pt x="6680" y="2804"/>
                  </a:cubicBezTo>
                  <a:lnTo>
                    <a:pt x="8444" y="2804"/>
                  </a:lnTo>
                  <a:lnTo>
                    <a:pt x="8444" y="4222"/>
                  </a:lnTo>
                  <a:lnTo>
                    <a:pt x="3529" y="4222"/>
                  </a:lnTo>
                  <a:lnTo>
                    <a:pt x="3529" y="693"/>
                  </a:lnTo>
                  <a:close/>
                  <a:moveTo>
                    <a:pt x="10933" y="4222"/>
                  </a:moveTo>
                  <a:cubicBezTo>
                    <a:pt x="11122" y="4222"/>
                    <a:pt x="11279" y="4380"/>
                    <a:pt x="11279" y="4569"/>
                  </a:cubicBezTo>
                  <a:lnTo>
                    <a:pt x="11279" y="8097"/>
                  </a:lnTo>
                  <a:lnTo>
                    <a:pt x="11248" y="8097"/>
                  </a:lnTo>
                  <a:cubicBezTo>
                    <a:pt x="11248" y="8286"/>
                    <a:pt x="11090" y="8444"/>
                    <a:pt x="10901" y="8444"/>
                  </a:cubicBezTo>
                  <a:lnTo>
                    <a:pt x="9137" y="8444"/>
                  </a:lnTo>
                  <a:lnTo>
                    <a:pt x="9137" y="7719"/>
                  </a:lnTo>
                  <a:lnTo>
                    <a:pt x="9483" y="7719"/>
                  </a:lnTo>
                  <a:cubicBezTo>
                    <a:pt x="9673" y="7719"/>
                    <a:pt x="9830" y="7562"/>
                    <a:pt x="9830" y="7372"/>
                  </a:cubicBezTo>
                  <a:cubicBezTo>
                    <a:pt x="9830" y="7183"/>
                    <a:pt x="9673" y="7026"/>
                    <a:pt x="9483" y="7026"/>
                  </a:cubicBezTo>
                  <a:lnTo>
                    <a:pt x="2458" y="7026"/>
                  </a:lnTo>
                  <a:cubicBezTo>
                    <a:pt x="2269" y="7026"/>
                    <a:pt x="2111" y="7183"/>
                    <a:pt x="2111" y="7372"/>
                  </a:cubicBezTo>
                  <a:cubicBezTo>
                    <a:pt x="2111" y="7562"/>
                    <a:pt x="2269" y="7719"/>
                    <a:pt x="2458" y="7719"/>
                  </a:cubicBezTo>
                  <a:lnTo>
                    <a:pt x="2836" y="7719"/>
                  </a:lnTo>
                  <a:lnTo>
                    <a:pt x="2836" y="8444"/>
                  </a:lnTo>
                  <a:lnTo>
                    <a:pt x="1040" y="8444"/>
                  </a:lnTo>
                  <a:cubicBezTo>
                    <a:pt x="851" y="8444"/>
                    <a:pt x="694" y="8286"/>
                    <a:pt x="694" y="8097"/>
                  </a:cubicBezTo>
                  <a:lnTo>
                    <a:pt x="694" y="4569"/>
                  </a:lnTo>
                  <a:cubicBezTo>
                    <a:pt x="694" y="4380"/>
                    <a:pt x="851" y="4222"/>
                    <a:pt x="1040" y="4222"/>
                  </a:cubicBezTo>
                  <a:lnTo>
                    <a:pt x="2836" y="4222"/>
                  </a:lnTo>
                  <a:lnTo>
                    <a:pt x="2836" y="4569"/>
                  </a:lnTo>
                  <a:cubicBezTo>
                    <a:pt x="2836" y="4789"/>
                    <a:pt x="2993" y="4947"/>
                    <a:pt x="3183" y="4947"/>
                  </a:cubicBezTo>
                  <a:lnTo>
                    <a:pt x="8822" y="4947"/>
                  </a:lnTo>
                  <a:cubicBezTo>
                    <a:pt x="9011" y="4947"/>
                    <a:pt x="9168" y="4789"/>
                    <a:pt x="9168" y="4569"/>
                  </a:cubicBezTo>
                  <a:lnTo>
                    <a:pt x="9168" y="4222"/>
                  </a:lnTo>
                  <a:close/>
                  <a:moveTo>
                    <a:pt x="8412" y="7719"/>
                  </a:moveTo>
                  <a:lnTo>
                    <a:pt x="8412" y="11279"/>
                  </a:lnTo>
                  <a:lnTo>
                    <a:pt x="3498" y="11279"/>
                  </a:lnTo>
                  <a:lnTo>
                    <a:pt x="3498" y="7719"/>
                  </a:lnTo>
                  <a:close/>
                  <a:moveTo>
                    <a:pt x="3183" y="0"/>
                  </a:moveTo>
                  <a:cubicBezTo>
                    <a:pt x="2993" y="0"/>
                    <a:pt x="2836" y="158"/>
                    <a:pt x="2836" y="378"/>
                  </a:cubicBezTo>
                  <a:lnTo>
                    <a:pt x="2836" y="3560"/>
                  </a:lnTo>
                  <a:lnTo>
                    <a:pt x="1072" y="3560"/>
                  </a:lnTo>
                  <a:cubicBezTo>
                    <a:pt x="473" y="3560"/>
                    <a:pt x="1" y="4033"/>
                    <a:pt x="1" y="4600"/>
                  </a:cubicBezTo>
                  <a:lnTo>
                    <a:pt x="1" y="8129"/>
                  </a:lnTo>
                  <a:cubicBezTo>
                    <a:pt x="1" y="8696"/>
                    <a:pt x="473" y="9168"/>
                    <a:pt x="1072" y="9168"/>
                  </a:cubicBezTo>
                  <a:lnTo>
                    <a:pt x="2836" y="9168"/>
                  </a:lnTo>
                  <a:lnTo>
                    <a:pt x="2836" y="11657"/>
                  </a:lnTo>
                  <a:cubicBezTo>
                    <a:pt x="2836" y="11846"/>
                    <a:pt x="2993" y="12035"/>
                    <a:pt x="3183" y="12035"/>
                  </a:cubicBezTo>
                  <a:lnTo>
                    <a:pt x="8822" y="12035"/>
                  </a:lnTo>
                  <a:cubicBezTo>
                    <a:pt x="9011" y="12035"/>
                    <a:pt x="9168" y="11846"/>
                    <a:pt x="9168" y="11657"/>
                  </a:cubicBezTo>
                  <a:lnTo>
                    <a:pt x="9168" y="9168"/>
                  </a:lnTo>
                  <a:lnTo>
                    <a:pt x="10933" y="9168"/>
                  </a:lnTo>
                  <a:cubicBezTo>
                    <a:pt x="11531" y="9168"/>
                    <a:pt x="12004" y="8696"/>
                    <a:pt x="12004" y="8129"/>
                  </a:cubicBezTo>
                  <a:lnTo>
                    <a:pt x="12004" y="4600"/>
                  </a:lnTo>
                  <a:cubicBezTo>
                    <a:pt x="11972" y="4001"/>
                    <a:pt x="11500" y="3529"/>
                    <a:pt x="10901" y="3529"/>
                  </a:cubicBezTo>
                  <a:lnTo>
                    <a:pt x="9137" y="3529"/>
                  </a:lnTo>
                  <a:lnTo>
                    <a:pt x="9137" y="2458"/>
                  </a:lnTo>
                  <a:cubicBezTo>
                    <a:pt x="9137" y="2363"/>
                    <a:pt x="9074" y="2269"/>
                    <a:pt x="9011" y="2206"/>
                  </a:cubicBezTo>
                  <a:lnTo>
                    <a:pt x="6932" y="126"/>
                  </a:lnTo>
                  <a:cubicBezTo>
                    <a:pt x="6837" y="63"/>
                    <a:pt x="6774" y="0"/>
                    <a:pt x="6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2" name="Google Shape;24422;p83"/>
            <p:cNvSpPr/>
            <p:nvPr/>
          </p:nvSpPr>
          <p:spPr>
            <a:xfrm>
              <a:off x="-47087075" y="2852375"/>
              <a:ext cx="17350" cy="17350"/>
            </a:xfrm>
            <a:custGeom>
              <a:avLst/>
              <a:gdLst/>
              <a:ahLst/>
              <a:cxnLst/>
              <a:rect l="l" t="t" r="r" b="b"/>
              <a:pathLst>
                <a:path w="694" h="694" extrusionOk="0">
                  <a:moveTo>
                    <a:pt x="348" y="0"/>
                  </a:moveTo>
                  <a:cubicBezTo>
                    <a:pt x="158" y="0"/>
                    <a:pt x="1" y="158"/>
                    <a:pt x="1" y="347"/>
                  </a:cubicBezTo>
                  <a:cubicBezTo>
                    <a:pt x="1" y="536"/>
                    <a:pt x="158" y="693"/>
                    <a:pt x="348" y="693"/>
                  </a:cubicBezTo>
                  <a:cubicBezTo>
                    <a:pt x="537" y="693"/>
                    <a:pt x="694" y="536"/>
                    <a:pt x="694" y="347"/>
                  </a:cubicBezTo>
                  <a:cubicBezTo>
                    <a:pt x="694" y="158"/>
                    <a:pt x="537"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3" name="Google Shape;24423;p83"/>
            <p:cNvSpPr/>
            <p:nvPr/>
          </p:nvSpPr>
          <p:spPr>
            <a:xfrm>
              <a:off x="-47052400" y="2852375"/>
              <a:ext cx="17350" cy="17350"/>
            </a:xfrm>
            <a:custGeom>
              <a:avLst/>
              <a:gdLst/>
              <a:ahLst/>
              <a:cxnLst/>
              <a:rect l="l" t="t" r="r" b="b"/>
              <a:pathLst>
                <a:path w="694" h="694" extrusionOk="0">
                  <a:moveTo>
                    <a:pt x="347" y="0"/>
                  </a:moveTo>
                  <a:cubicBezTo>
                    <a:pt x="126" y="0"/>
                    <a:pt x="0" y="158"/>
                    <a:pt x="0" y="347"/>
                  </a:cubicBezTo>
                  <a:cubicBezTo>
                    <a:pt x="0" y="536"/>
                    <a:pt x="126"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4" name="Google Shape;24424;p83"/>
            <p:cNvSpPr/>
            <p:nvPr/>
          </p:nvSpPr>
          <p:spPr>
            <a:xfrm>
              <a:off x="-47051625" y="295790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5" name="Google Shape;24425;p83"/>
            <p:cNvSpPr/>
            <p:nvPr/>
          </p:nvSpPr>
          <p:spPr>
            <a:xfrm>
              <a:off x="-47051625" y="2923250"/>
              <a:ext cx="87450" cy="17350"/>
            </a:xfrm>
            <a:custGeom>
              <a:avLst/>
              <a:gdLst/>
              <a:ahLst/>
              <a:cxnLst/>
              <a:rect l="l" t="t" r="r" b="b"/>
              <a:pathLst>
                <a:path w="3498" h="694" extrusionOk="0">
                  <a:moveTo>
                    <a:pt x="347" y="1"/>
                  </a:moveTo>
                  <a:cubicBezTo>
                    <a:pt x="158" y="1"/>
                    <a:pt x="1" y="158"/>
                    <a:pt x="1" y="347"/>
                  </a:cubicBezTo>
                  <a:cubicBezTo>
                    <a:pt x="1" y="536"/>
                    <a:pt x="158" y="694"/>
                    <a:pt x="347" y="694"/>
                  </a:cubicBezTo>
                  <a:lnTo>
                    <a:pt x="3151" y="694"/>
                  </a:lnTo>
                  <a:cubicBezTo>
                    <a:pt x="3340" y="694"/>
                    <a:pt x="3498" y="536"/>
                    <a:pt x="3498" y="347"/>
                  </a:cubicBezTo>
                  <a:cubicBezTo>
                    <a:pt x="3498" y="158"/>
                    <a:pt x="3340" y="1"/>
                    <a:pt x="315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6" name="Google Shape;24426;p83"/>
            <p:cNvSpPr/>
            <p:nvPr/>
          </p:nvSpPr>
          <p:spPr>
            <a:xfrm>
              <a:off x="-47017750" y="2852375"/>
              <a:ext cx="35450" cy="17350"/>
            </a:xfrm>
            <a:custGeom>
              <a:avLst/>
              <a:gdLst/>
              <a:ahLst/>
              <a:cxnLst/>
              <a:rect l="l" t="t" r="r" b="b"/>
              <a:pathLst>
                <a:path w="1418" h="694" extrusionOk="0">
                  <a:moveTo>
                    <a:pt x="378" y="0"/>
                  </a:moveTo>
                  <a:cubicBezTo>
                    <a:pt x="158" y="0"/>
                    <a:pt x="0" y="158"/>
                    <a:pt x="0" y="347"/>
                  </a:cubicBezTo>
                  <a:cubicBezTo>
                    <a:pt x="0" y="536"/>
                    <a:pt x="158" y="693"/>
                    <a:pt x="378" y="693"/>
                  </a:cubicBezTo>
                  <a:lnTo>
                    <a:pt x="1072" y="693"/>
                  </a:lnTo>
                  <a:cubicBezTo>
                    <a:pt x="1261" y="693"/>
                    <a:pt x="1418" y="536"/>
                    <a:pt x="1418" y="347"/>
                  </a:cubicBezTo>
                  <a:cubicBezTo>
                    <a:pt x="1418" y="158"/>
                    <a:pt x="1261"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27" name="Google Shape;24427;p83"/>
            <p:cNvSpPr/>
            <p:nvPr/>
          </p:nvSpPr>
          <p:spPr>
            <a:xfrm>
              <a:off x="-46964975" y="2852375"/>
              <a:ext cx="35450" cy="17350"/>
            </a:xfrm>
            <a:custGeom>
              <a:avLst/>
              <a:gdLst/>
              <a:ahLst/>
              <a:cxnLst/>
              <a:rect l="l" t="t" r="r" b="b"/>
              <a:pathLst>
                <a:path w="1418" h="694" extrusionOk="0">
                  <a:moveTo>
                    <a:pt x="347" y="0"/>
                  </a:moveTo>
                  <a:cubicBezTo>
                    <a:pt x="158" y="0"/>
                    <a:pt x="0" y="158"/>
                    <a:pt x="0" y="347"/>
                  </a:cubicBezTo>
                  <a:cubicBezTo>
                    <a:pt x="0" y="536"/>
                    <a:pt x="158" y="693"/>
                    <a:pt x="347" y="693"/>
                  </a:cubicBezTo>
                  <a:lnTo>
                    <a:pt x="1040" y="693"/>
                  </a:lnTo>
                  <a:cubicBezTo>
                    <a:pt x="1260" y="693"/>
                    <a:pt x="1418" y="536"/>
                    <a:pt x="1418" y="347"/>
                  </a:cubicBezTo>
                  <a:cubicBezTo>
                    <a:pt x="1418" y="158"/>
                    <a:pt x="1260"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28" name="Google Shape;24428;p83"/>
          <p:cNvSpPr/>
          <p:nvPr/>
        </p:nvSpPr>
        <p:spPr>
          <a:xfrm>
            <a:off x="4717615" y="3890400"/>
            <a:ext cx="419948" cy="476365"/>
          </a:xfrm>
          <a:custGeom>
            <a:avLst/>
            <a:gdLst/>
            <a:ahLst/>
            <a:cxnLst/>
            <a:rect l="l" t="t" r="r" b="b"/>
            <a:pathLst>
              <a:path w="10555" h="11973" extrusionOk="0">
                <a:moveTo>
                  <a:pt x="3151" y="2836"/>
                </a:moveTo>
                <a:cubicBezTo>
                  <a:pt x="3340" y="2836"/>
                  <a:pt x="3498" y="2994"/>
                  <a:pt x="3498" y="3183"/>
                </a:cubicBezTo>
                <a:lnTo>
                  <a:pt x="3498" y="3529"/>
                </a:lnTo>
                <a:lnTo>
                  <a:pt x="2805" y="3529"/>
                </a:lnTo>
                <a:lnTo>
                  <a:pt x="2805" y="3183"/>
                </a:lnTo>
                <a:cubicBezTo>
                  <a:pt x="2805" y="2994"/>
                  <a:pt x="2962" y="2836"/>
                  <a:pt x="3151" y="2836"/>
                </a:cubicBezTo>
                <a:close/>
                <a:moveTo>
                  <a:pt x="9862" y="4191"/>
                </a:moveTo>
                <a:lnTo>
                  <a:pt x="9862" y="5262"/>
                </a:lnTo>
                <a:cubicBezTo>
                  <a:pt x="9862" y="5451"/>
                  <a:pt x="9704" y="5609"/>
                  <a:pt x="9484" y="5609"/>
                </a:cubicBezTo>
                <a:cubicBezTo>
                  <a:pt x="9295" y="5609"/>
                  <a:pt x="9137" y="5451"/>
                  <a:pt x="9137" y="5262"/>
                </a:cubicBezTo>
                <a:lnTo>
                  <a:pt x="9137" y="4191"/>
                </a:lnTo>
                <a:close/>
                <a:moveTo>
                  <a:pt x="3151" y="5609"/>
                </a:moveTo>
                <a:cubicBezTo>
                  <a:pt x="3340" y="5609"/>
                  <a:pt x="3498" y="5766"/>
                  <a:pt x="3498" y="5987"/>
                </a:cubicBezTo>
                <a:cubicBezTo>
                  <a:pt x="3498" y="6176"/>
                  <a:pt x="3340" y="6333"/>
                  <a:pt x="3151" y="6333"/>
                </a:cubicBezTo>
                <a:cubicBezTo>
                  <a:pt x="2962" y="6333"/>
                  <a:pt x="2805" y="6176"/>
                  <a:pt x="2805" y="5987"/>
                </a:cubicBezTo>
                <a:cubicBezTo>
                  <a:pt x="2805" y="5766"/>
                  <a:pt x="2962" y="5609"/>
                  <a:pt x="3151" y="5609"/>
                </a:cubicBezTo>
                <a:close/>
                <a:moveTo>
                  <a:pt x="3592" y="4254"/>
                </a:moveTo>
                <a:cubicBezTo>
                  <a:pt x="4695" y="4443"/>
                  <a:pt x="5640" y="5451"/>
                  <a:pt x="5640" y="6680"/>
                </a:cubicBezTo>
                <a:lnTo>
                  <a:pt x="5640" y="8822"/>
                </a:lnTo>
                <a:cubicBezTo>
                  <a:pt x="5640" y="10145"/>
                  <a:pt x="4538" y="11248"/>
                  <a:pt x="3183" y="11248"/>
                </a:cubicBezTo>
                <a:cubicBezTo>
                  <a:pt x="1860" y="11248"/>
                  <a:pt x="757" y="10145"/>
                  <a:pt x="757" y="8822"/>
                </a:cubicBezTo>
                <a:lnTo>
                  <a:pt x="757" y="6680"/>
                </a:lnTo>
                <a:cubicBezTo>
                  <a:pt x="757" y="5451"/>
                  <a:pt x="1671" y="4443"/>
                  <a:pt x="2868" y="4254"/>
                </a:cubicBezTo>
                <a:lnTo>
                  <a:pt x="2868" y="4979"/>
                </a:lnTo>
                <a:cubicBezTo>
                  <a:pt x="2490" y="5136"/>
                  <a:pt x="2175" y="5546"/>
                  <a:pt x="2175" y="5987"/>
                </a:cubicBezTo>
                <a:cubicBezTo>
                  <a:pt x="2175" y="6396"/>
                  <a:pt x="2458" y="6837"/>
                  <a:pt x="2868" y="6963"/>
                </a:cubicBezTo>
                <a:lnTo>
                  <a:pt x="2868" y="7341"/>
                </a:lnTo>
                <a:cubicBezTo>
                  <a:pt x="2868" y="7562"/>
                  <a:pt x="3025" y="7719"/>
                  <a:pt x="3246" y="7719"/>
                </a:cubicBezTo>
                <a:cubicBezTo>
                  <a:pt x="3435" y="7719"/>
                  <a:pt x="3592" y="7562"/>
                  <a:pt x="3592" y="7341"/>
                </a:cubicBezTo>
                <a:lnTo>
                  <a:pt x="3592" y="6963"/>
                </a:lnTo>
                <a:cubicBezTo>
                  <a:pt x="3970" y="6806"/>
                  <a:pt x="4286" y="6396"/>
                  <a:pt x="4286" y="5987"/>
                </a:cubicBezTo>
                <a:cubicBezTo>
                  <a:pt x="4286" y="5546"/>
                  <a:pt x="4033" y="5105"/>
                  <a:pt x="3592" y="4979"/>
                </a:cubicBezTo>
                <a:lnTo>
                  <a:pt x="3592" y="4254"/>
                </a:lnTo>
                <a:close/>
                <a:moveTo>
                  <a:pt x="5294" y="1"/>
                </a:moveTo>
                <a:cubicBezTo>
                  <a:pt x="4033" y="1"/>
                  <a:pt x="2994" y="946"/>
                  <a:pt x="2836" y="2143"/>
                </a:cubicBezTo>
                <a:cubicBezTo>
                  <a:pt x="2427" y="2301"/>
                  <a:pt x="2143" y="2710"/>
                  <a:pt x="2143" y="3151"/>
                </a:cubicBezTo>
                <a:lnTo>
                  <a:pt x="2143" y="3687"/>
                </a:lnTo>
                <a:cubicBezTo>
                  <a:pt x="914" y="4128"/>
                  <a:pt x="1" y="5294"/>
                  <a:pt x="1" y="6680"/>
                </a:cubicBezTo>
                <a:lnTo>
                  <a:pt x="1" y="8822"/>
                </a:lnTo>
                <a:cubicBezTo>
                  <a:pt x="1" y="10555"/>
                  <a:pt x="1419" y="11973"/>
                  <a:pt x="3151" y="11973"/>
                </a:cubicBezTo>
                <a:cubicBezTo>
                  <a:pt x="4884" y="11973"/>
                  <a:pt x="6302" y="10555"/>
                  <a:pt x="6302" y="8822"/>
                </a:cubicBezTo>
                <a:lnTo>
                  <a:pt x="6302" y="6680"/>
                </a:lnTo>
                <a:cubicBezTo>
                  <a:pt x="6302" y="5294"/>
                  <a:pt x="5451" y="4128"/>
                  <a:pt x="4191" y="3687"/>
                </a:cubicBezTo>
                <a:lnTo>
                  <a:pt x="4191" y="3151"/>
                </a:lnTo>
                <a:cubicBezTo>
                  <a:pt x="4191" y="2710"/>
                  <a:pt x="3907" y="2301"/>
                  <a:pt x="3529" y="2143"/>
                </a:cubicBezTo>
                <a:cubicBezTo>
                  <a:pt x="3624" y="1293"/>
                  <a:pt x="4380" y="662"/>
                  <a:pt x="5262" y="662"/>
                </a:cubicBezTo>
                <a:cubicBezTo>
                  <a:pt x="6239" y="662"/>
                  <a:pt x="7026" y="1450"/>
                  <a:pt x="7026" y="2427"/>
                </a:cubicBezTo>
                <a:lnTo>
                  <a:pt x="7026" y="8413"/>
                </a:lnTo>
                <a:cubicBezTo>
                  <a:pt x="7026" y="9200"/>
                  <a:pt x="7657" y="9830"/>
                  <a:pt x="8444" y="9830"/>
                </a:cubicBezTo>
                <a:cubicBezTo>
                  <a:pt x="9232" y="9830"/>
                  <a:pt x="9862" y="9200"/>
                  <a:pt x="9862" y="8413"/>
                </a:cubicBezTo>
                <a:lnTo>
                  <a:pt x="9862" y="6239"/>
                </a:lnTo>
                <a:cubicBezTo>
                  <a:pt x="10240" y="6081"/>
                  <a:pt x="10555" y="5703"/>
                  <a:pt x="10555" y="5262"/>
                </a:cubicBezTo>
                <a:lnTo>
                  <a:pt x="10555" y="3844"/>
                </a:lnTo>
                <a:cubicBezTo>
                  <a:pt x="10555" y="3687"/>
                  <a:pt x="10397" y="3529"/>
                  <a:pt x="10208" y="3529"/>
                </a:cubicBezTo>
                <a:lnTo>
                  <a:pt x="9862" y="3529"/>
                </a:lnTo>
                <a:lnTo>
                  <a:pt x="9862" y="2458"/>
                </a:lnTo>
                <a:cubicBezTo>
                  <a:pt x="9862" y="2269"/>
                  <a:pt x="9704" y="2112"/>
                  <a:pt x="9515" y="2112"/>
                </a:cubicBezTo>
                <a:cubicBezTo>
                  <a:pt x="9295" y="2112"/>
                  <a:pt x="9137" y="2269"/>
                  <a:pt x="9137" y="2458"/>
                </a:cubicBezTo>
                <a:lnTo>
                  <a:pt x="9137" y="3529"/>
                </a:lnTo>
                <a:lnTo>
                  <a:pt x="8791" y="3529"/>
                </a:lnTo>
                <a:cubicBezTo>
                  <a:pt x="8602" y="3529"/>
                  <a:pt x="8444" y="3687"/>
                  <a:pt x="8444" y="3876"/>
                </a:cubicBezTo>
                <a:lnTo>
                  <a:pt x="8444" y="5294"/>
                </a:lnTo>
                <a:cubicBezTo>
                  <a:pt x="8444" y="5766"/>
                  <a:pt x="8728" y="6176"/>
                  <a:pt x="9137" y="6302"/>
                </a:cubicBezTo>
                <a:lnTo>
                  <a:pt x="9137" y="8444"/>
                </a:lnTo>
                <a:cubicBezTo>
                  <a:pt x="9137" y="8854"/>
                  <a:pt x="8822" y="9169"/>
                  <a:pt x="8444" y="9169"/>
                </a:cubicBezTo>
                <a:cubicBezTo>
                  <a:pt x="8035" y="9169"/>
                  <a:pt x="7720" y="8854"/>
                  <a:pt x="7720" y="8444"/>
                </a:cubicBezTo>
                <a:lnTo>
                  <a:pt x="7720" y="2458"/>
                </a:lnTo>
                <a:cubicBezTo>
                  <a:pt x="7720" y="1103"/>
                  <a:pt x="6617" y="1"/>
                  <a:pt x="5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29" name="Google Shape;24429;p83"/>
          <p:cNvGrpSpPr/>
          <p:nvPr/>
        </p:nvGrpSpPr>
        <p:grpSpPr>
          <a:xfrm>
            <a:off x="4713567" y="4485951"/>
            <a:ext cx="421181" cy="477599"/>
            <a:chOff x="-45278675" y="2333325"/>
            <a:chExt cx="264650" cy="300100"/>
          </a:xfrm>
        </p:grpSpPr>
        <p:sp>
          <p:nvSpPr>
            <p:cNvPr id="24430" name="Google Shape;24430;p83"/>
            <p:cNvSpPr/>
            <p:nvPr/>
          </p:nvSpPr>
          <p:spPr>
            <a:xfrm>
              <a:off x="-45243225" y="2475100"/>
              <a:ext cx="52775" cy="87450"/>
            </a:xfrm>
            <a:custGeom>
              <a:avLst/>
              <a:gdLst/>
              <a:ahLst/>
              <a:cxnLst/>
              <a:rect l="l" t="t" r="r" b="b"/>
              <a:pathLst>
                <a:path w="2111" h="3498" extrusionOk="0">
                  <a:moveTo>
                    <a:pt x="1071" y="725"/>
                  </a:moveTo>
                  <a:cubicBezTo>
                    <a:pt x="1260" y="725"/>
                    <a:pt x="1418" y="883"/>
                    <a:pt x="1418" y="1072"/>
                  </a:cubicBezTo>
                  <a:cubicBezTo>
                    <a:pt x="1418" y="1261"/>
                    <a:pt x="1260" y="1418"/>
                    <a:pt x="1071" y="1418"/>
                  </a:cubicBezTo>
                  <a:lnTo>
                    <a:pt x="725" y="1418"/>
                  </a:lnTo>
                  <a:lnTo>
                    <a:pt x="725" y="725"/>
                  </a:lnTo>
                  <a:close/>
                  <a:moveTo>
                    <a:pt x="347" y="0"/>
                  </a:moveTo>
                  <a:cubicBezTo>
                    <a:pt x="158" y="0"/>
                    <a:pt x="0" y="158"/>
                    <a:pt x="0" y="347"/>
                  </a:cubicBezTo>
                  <a:lnTo>
                    <a:pt x="0" y="3151"/>
                  </a:lnTo>
                  <a:cubicBezTo>
                    <a:pt x="0" y="3340"/>
                    <a:pt x="158" y="3497"/>
                    <a:pt x="347" y="3497"/>
                  </a:cubicBezTo>
                  <a:cubicBezTo>
                    <a:pt x="536" y="3497"/>
                    <a:pt x="693" y="3340"/>
                    <a:pt x="693" y="3151"/>
                  </a:cubicBezTo>
                  <a:lnTo>
                    <a:pt x="693" y="2080"/>
                  </a:lnTo>
                  <a:lnTo>
                    <a:pt x="1071" y="2080"/>
                  </a:lnTo>
                  <a:cubicBezTo>
                    <a:pt x="1638" y="2080"/>
                    <a:pt x="2111" y="1607"/>
                    <a:pt x="2111" y="1040"/>
                  </a:cubicBezTo>
                  <a:cubicBezTo>
                    <a:pt x="2111"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1" name="Google Shape;24431;p83"/>
            <p:cNvSpPr/>
            <p:nvPr/>
          </p:nvSpPr>
          <p:spPr>
            <a:xfrm>
              <a:off x="-45172350" y="2475100"/>
              <a:ext cx="52800" cy="89025"/>
            </a:xfrm>
            <a:custGeom>
              <a:avLst/>
              <a:gdLst/>
              <a:ahLst/>
              <a:cxnLst/>
              <a:rect l="l" t="t" r="r" b="b"/>
              <a:pathLst>
                <a:path w="2112" h="3561" extrusionOk="0">
                  <a:moveTo>
                    <a:pt x="1072" y="0"/>
                  </a:moveTo>
                  <a:cubicBezTo>
                    <a:pt x="473" y="0"/>
                    <a:pt x="1" y="473"/>
                    <a:pt x="1" y="1072"/>
                  </a:cubicBezTo>
                  <a:cubicBezTo>
                    <a:pt x="1" y="1670"/>
                    <a:pt x="473" y="2143"/>
                    <a:pt x="1072" y="2143"/>
                  </a:cubicBezTo>
                  <a:cubicBezTo>
                    <a:pt x="1261" y="2143"/>
                    <a:pt x="1418" y="2300"/>
                    <a:pt x="1418" y="2489"/>
                  </a:cubicBezTo>
                  <a:cubicBezTo>
                    <a:pt x="1418" y="2678"/>
                    <a:pt x="1261" y="2836"/>
                    <a:pt x="1072" y="2836"/>
                  </a:cubicBezTo>
                  <a:cubicBezTo>
                    <a:pt x="851" y="2836"/>
                    <a:pt x="694" y="2678"/>
                    <a:pt x="694" y="2489"/>
                  </a:cubicBezTo>
                  <a:cubicBezTo>
                    <a:pt x="694" y="2300"/>
                    <a:pt x="536" y="2143"/>
                    <a:pt x="347" y="2143"/>
                  </a:cubicBezTo>
                  <a:cubicBezTo>
                    <a:pt x="158" y="2143"/>
                    <a:pt x="1" y="2300"/>
                    <a:pt x="1" y="2489"/>
                  </a:cubicBezTo>
                  <a:cubicBezTo>
                    <a:pt x="1" y="3088"/>
                    <a:pt x="473" y="3560"/>
                    <a:pt x="1072" y="3560"/>
                  </a:cubicBezTo>
                  <a:cubicBezTo>
                    <a:pt x="1639" y="3560"/>
                    <a:pt x="2111" y="3088"/>
                    <a:pt x="2111" y="2489"/>
                  </a:cubicBezTo>
                  <a:cubicBezTo>
                    <a:pt x="2111" y="1891"/>
                    <a:pt x="1639" y="1418"/>
                    <a:pt x="1072" y="1418"/>
                  </a:cubicBezTo>
                  <a:cubicBezTo>
                    <a:pt x="851" y="1418"/>
                    <a:pt x="725" y="1261"/>
                    <a:pt x="725" y="1072"/>
                  </a:cubicBezTo>
                  <a:cubicBezTo>
                    <a:pt x="725" y="883"/>
                    <a:pt x="851" y="725"/>
                    <a:pt x="1072" y="725"/>
                  </a:cubicBezTo>
                  <a:cubicBezTo>
                    <a:pt x="1261" y="725"/>
                    <a:pt x="1418" y="883"/>
                    <a:pt x="1418" y="1072"/>
                  </a:cubicBezTo>
                  <a:cubicBezTo>
                    <a:pt x="1418" y="1261"/>
                    <a:pt x="1576" y="1418"/>
                    <a:pt x="1765" y="1418"/>
                  </a:cubicBezTo>
                  <a:cubicBezTo>
                    <a:pt x="1954" y="1418"/>
                    <a:pt x="2111" y="1261"/>
                    <a:pt x="2111" y="1072"/>
                  </a:cubicBezTo>
                  <a:cubicBezTo>
                    <a:pt x="2111" y="473"/>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2" name="Google Shape;24432;p83"/>
            <p:cNvSpPr/>
            <p:nvPr/>
          </p:nvSpPr>
          <p:spPr>
            <a:xfrm>
              <a:off x="-45102250" y="2475100"/>
              <a:ext cx="52800" cy="87450"/>
            </a:xfrm>
            <a:custGeom>
              <a:avLst/>
              <a:gdLst/>
              <a:ahLst/>
              <a:cxnLst/>
              <a:rect l="l" t="t" r="r" b="b"/>
              <a:pathLst>
                <a:path w="2112" h="3498" extrusionOk="0">
                  <a:moveTo>
                    <a:pt x="1072" y="725"/>
                  </a:moveTo>
                  <a:cubicBezTo>
                    <a:pt x="1261" y="725"/>
                    <a:pt x="1418" y="883"/>
                    <a:pt x="1418" y="1072"/>
                  </a:cubicBezTo>
                  <a:lnTo>
                    <a:pt x="1418" y="2458"/>
                  </a:lnTo>
                  <a:cubicBezTo>
                    <a:pt x="1418" y="2647"/>
                    <a:pt x="1261" y="2804"/>
                    <a:pt x="1072" y="2804"/>
                  </a:cubicBezTo>
                  <a:lnTo>
                    <a:pt x="694" y="2804"/>
                  </a:lnTo>
                  <a:lnTo>
                    <a:pt x="694" y="725"/>
                  </a:lnTo>
                  <a:close/>
                  <a:moveTo>
                    <a:pt x="347" y="0"/>
                  </a:moveTo>
                  <a:cubicBezTo>
                    <a:pt x="158" y="0"/>
                    <a:pt x="0" y="158"/>
                    <a:pt x="0" y="347"/>
                  </a:cubicBezTo>
                  <a:lnTo>
                    <a:pt x="0" y="3151"/>
                  </a:lnTo>
                  <a:cubicBezTo>
                    <a:pt x="0" y="3340"/>
                    <a:pt x="158" y="3497"/>
                    <a:pt x="347" y="3497"/>
                  </a:cubicBezTo>
                  <a:lnTo>
                    <a:pt x="1040" y="3497"/>
                  </a:lnTo>
                  <a:cubicBezTo>
                    <a:pt x="1639" y="3497"/>
                    <a:pt x="2111" y="3025"/>
                    <a:pt x="2111" y="2458"/>
                  </a:cubicBezTo>
                  <a:lnTo>
                    <a:pt x="2111" y="1040"/>
                  </a:lnTo>
                  <a:cubicBezTo>
                    <a:pt x="2111" y="473"/>
                    <a:pt x="163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3" name="Google Shape;24433;p83"/>
            <p:cNvSpPr/>
            <p:nvPr/>
          </p:nvSpPr>
          <p:spPr>
            <a:xfrm>
              <a:off x="-45278675" y="2333325"/>
              <a:ext cx="264650" cy="300100"/>
            </a:xfrm>
            <a:custGeom>
              <a:avLst/>
              <a:gdLst/>
              <a:ahLst/>
              <a:cxnLst/>
              <a:rect l="l" t="t" r="r" b="b"/>
              <a:pathLst>
                <a:path w="10586" h="12004" extrusionOk="0">
                  <a:moveTo>
                    <a:pt x="7751" y="1229"/>
                  </a:moveTo>
                  <a:lnTo>
                    <a:pt x="8664" y="2143"/>
                  </a:lnTo>
                  <a:lnTo>
                    <a:pt x="7751" y="2143"/>
                  </a:lnTo>
                  <a:lnTo>
                    <a:pt x="7751" y="1229"/>
                  </a:lnTo>
                  <a:close/>
                  <a:moveTo>
                    <a:pt x="7089" y="725"/>
                  </a:moveTo>
                  <a:lnTo>
                    <a:pt x="7089" y="2489"/>
                  </a:lnTo>
                  <a:cubicBezTo>
                    <a:pt x="7089" y="2678"/>
                    <a:pt x="7246" y="2836"/>
                    <a:pt x="7436" y="2836"/>
                  </a:cubicBezTo>
                  <a:lnTo>
                    <a:pt x="9200" y="2836"/>
                  </a:lnTo>
                  <a:lnTo>
                    <a:pt x="9200" y="4254"/>
                  </a:lnTo>
                  <a:lnTo>
                    <a:pt x="1481" y="4254"/>
                  </a:lnTo>
                  <a:lnTo>
                    <a:pt x="1481" y="725"/>
                  </a:lnTo>
                  <a:close/>
                  <a:moveTo>
                    <a:pt x="9893" y="4978"/>
                  </a:moveTo>
                  <a:lnTo>
                    <a:pt x="9893" y="9893"/>
                  </a:lnTo>
                  <a:lnTo>
                    <a:pt x="756" y="9893"/>
                  </a:lnTo>
                  <a:lnTo>
                    <a:pt x="756" y="4978"/>
                  </a:lnTo>
                  <a:close/>
                  <a:moveTo>
                    <a:pt x="9168" y="10586"/>
                  </a:moveTo>
                  <a:lnTo>
                    <a:pt x="9168" y="11311"/>
                  </a:lnTo>
                  <a:lnTo>
                    <a:pt x="1450" y="11311"/>
                  </a:lnTo>
                  <a:lnTo>
                    <a:pt x="1450" y="10586"/>
                  </a:lnTo>
                  <a:close/>
                  <a:moveTo>
                    <a:pt x="1072" y="1"/>
                  </a:moveTo>
                  <a:cubicBezTo>
                    <a:pt x="851" y="1"/>
                    <a:pt x="725" y="158"/>
                    <a:pt x="725" y="347"/>
                  </a:cubicBezTo>
                  <a:lnTo>
                    <a:pt x="725" y="4254"/>
                  </a:lnTo>
                  <a:lnTo>
                    <a:pt x="347" y="4254"/>
                  </a:lnTo>
                  <a:cubicBezTo>
                    <a:pt x="158" y="4254"/>
                    <a:pt x="0" y="4411"/>
                    <a:pt x="0" y="4600"/>
                  </a:cubicBezTo>
                  <a:lnTo>
                    <a:pt x="0" y="10240"/>
                  </a:lnTo>
                  <a:cubicBezTo>
                    <a:pt x="0" y="10429"/>
                    <a:pt x="158" y="10586"/>
                    <a:pt x="347" y="10586"/>
                  </a:cubicBezTo>
                  <a:lnTo>
                    <a:pt x="725" y="10586"/>
                  </a:lnTo>
                  <a:lnTo>
                    <a:pt x="725" y="11657"/>
                  </a:lnTo>
                  <a:cubicBezTo>
                    <a:pt x="725" y="11846"/>
                    <a:pt x="851" y="12004"/>
                    <a:pt x="1072" y="12004"/>
                  </a:cubicBezTo>
                  <a:lnTo>
                    <a:pt x="9483" y="12004"/>
                  </a:lnTo>
                  <a:cubicBezTo>
                    <a:pt x="9672" y="12004"/>
                    <a:pt x="9830" y="11846"/>
                    <a:pt x="9830" y="11657"/>
                  </a:cubicBezTo>
                  <a:lnTo>
                    <a:pt x="9830" y="10586"/>
                  </a:lnTo>
                  <a:lnTo>
                    <a:pt x="10208" y="10586"/>
                  </a:lnTo>
                  <a:cubicBezTo>
                    <a:pt x="10397" y="10586"/>
                    <a:pt x="10555" y="10429"/>
                    <a:pt x="10555" y="10240"/>
                  </a:cubicBezTo>
                  <a:lnTo>
                    <a:pt x="10555" y="4600"/>
                  </a:lnTo>
                  <a:cubicBezTo>
                    <a:pt x="10586" y="4411"/>
                    <a:pt x="10428" y="4254"/>
                    <a:pt x="10239" y="4254"/>
                  </a:cubicBezTo>
                  <a:lnTo>
                    <a:pt x="9893" y="4254"/>
                  </a:lnTo>
                  <a:lnTo>
                    <a:pt x="9893" y="2489"/>
                  </a:lnTo>
                  <a:cubicBezTo>
                    <a:pt x="9893" y="2395"/>
                    <a:pt x="9830" y="2300"/>
                    <a:pt x="9767" y="2237"/>
                  </a:cubicBezTo>
                  <a:lnTo>
                    <a:pt x="7656" y="127"/>
                  </a:lnTo>
                  <a:cubicBezTo>
                    <a:pt x="7562" y="32"/>
                    <a:pt x="7499" y="1"/>
                    <a:pt x="74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34" name="Google Shape;24434;p83"/>
          <p:cNvGrpSpPr/>
          <p:nvPr/>
        </p:nvGrpSpPr>
        <p:grpSpPr>
          <a:xfrm>
            <a:off x="4727334" y="5092561"/>
            <a:ext cx="393649" cy="477639"/>
            <a:chOff x="-45270025" y="2701925"/>
            <a:chExt cx="247350" cy="300125"/>
          </a:xfrm>
        </p:grpSpPr>
        <p:sp>
          <p:nvSpPr>
            <p:cNvPr id="24435" name="Google Shape;24435;p83"/>
            <p:cNvSpPr/>
            <p:nvPr/>
          </p:nvSpPr>
          <p:spPr>
            <a:xfrm>
              <a:off x="-45128250" y="2843700"/>
              <a:ext cx="18150" cy="17350"/>
            </a:xfrm>
            <a:custGeom>
              <a:avLst/>
              <a:gdLst/>
              <a:ahLst/>
              <a:cxnLst/>
              <a:rect l="l" t="t" r="r" b="b"/>
              <a:pathLst>
                <a:path w="726" h="694" extrusionOk="0">
                  <a:moveTo>
                    <a:pt x="347" y="1"/>
                  </a:moveTo>
                  <a:cubicBezTo>
                    <a:pt x="158" y="1"/>
                    <a:pt x="1" y="158"/>
                    <a:pt x="1" y="347"/>
                  </a:cubicBezTo>
                  <a:cubicBezTo>
                    <a:pt x="1" y="536"/>
                    <a:pt x="158" y="694"/>
                    <a:pt x="347" y="694"/>
                  </a:cubicBezTo>
                  <a:cubicBezTo>
                    <a:pt x="568" y="694"/>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6" name="Google Shape;24436;p83"/>
            <p:cNvSpPr/>
            <p:nvPr/>
          </p:nvSpPr>
          <p:spPr>
            <a:xfrm>
              <a:off x="-45270025" y="2701925"/>
              <a:ext cx="247350" cy="300125"/>
            </a:xfrm>
            <a:custGeom>
              <a:avLst/>
              <a:gdLst/>
              <a:ahLst/>
              <a:cxnLst/>
              <a:rect l="l" t="t" r="r" b="b"/>
              <a:pathLst>
                <a:path w="9894" h="12005" extrusionOk="0">
                  <a:moveTo>
                    <a:pt x="7751" y="1261"/>
                  </a:moveTo>
                  <a:lnTo>
                    <a:pt x="8665" y="2143"/>
                  </a:lnTo>
                  <a:lnTo>
                    <a:pt x="7751" y="2143"/>
                  </a:lnTo>
                  <a:lnTo>
                    <a:pt x="7751" y="1261"/>
                  </a:lnTo>
                  <a:close/>
                  <a:moveTo>
                    <a:pt x="7090" y="4979"/>
                  </a:moveTo>
                  <a:lnTo>
                    <a:pt x="7090" y="9925"/>
                  </a:lnTo>
                  <a:lnTo>
                    <a:pt x="757" y="9925"/>
                  </a:lnTo>
                  <a:lnTo>
                    <a:pt x="757" y="4979"/>
                  </a:lnTo>
                  <a:close/>
                  <a:moveTo>
                    <a:pt x="7090" y="725"/>
                  </a:moveTo>
                  <a:lnTo>
                    <a:pt x="7090" y="2521"/>
                  </a:lnTo>
                  <a:cubicBezTo>
                    <a:pt x="7090" y="2710"/>
                    <a:pt x="7247" y="2868"/>
                    <a:pt x="7436" y="2868"/>
                  </a:cubicBezTo>
                  <a:lnTo>
                    <a:pt x="9232" y="2868"/>
                  </a:lnTo>
                  <a:lnTo>
                    <a:pt x="9232" y="11343"/>
                  </a:lnTo>
                  <a:lnTo>
                    <a:pt x="1450" y="11343"/>
                  </a:lnTo>
                  <a:lnTo>
                    <a:pt x="1450" y="10618"/>
                  </a:lnTo>
                  <a:lnTo>
                    <a:pt x="7436" y="10618"/>
                  </a:lnTo>
                  <a:cubicBezTo>
                    <a:pt x="7657" y="10618"/>
                    <a:pt x="7814" y="10460"/>
                    <a:pt x="7814" y="10271"/>
                  </a:cubicBezTo>
                  <a:lnTo>
                    <a:pt x="7814" y="4632"/>
                  </a:lnTo>
                  <a:cubicBezTo>
                    <a:pt x="7814" y="4443"/>
                    <a:pt x="7657" y="4285"/>
                    <a:pt x="7436" y="4285"/>
                  </a:cubicBezTo>
                  <a:lnTo>
                    <a:pt x="1450" y="4285"/>
                  </a:lnTo>
                  <a:lnTo>
                    <a:pt x="1450" y="725"/>
                  </a:lnTo>
                  <a:close/>
                  <a:moveTo>
                    <a:pt x="1072" y="1"/>
                  </a:moveTo>
                  <a:cubicBezTo>
                    <a:pt x="883" y="1"/>
                    <a:pt x="726" y="158"/>
                    <a:pt x="726" y="347"/>
                  </a:cubicBezTo>
                  <a:lnTo>
                    <a:pt x="726" y="4254"/>
                  </a:lnTo>
                  <a:lnTo>
                    <a:pt x="379" y="4254"/>
                  </a:lnTo>
                  <a:cubicBezTo>
                    <a:pt x="158" y="4254"/>
                    <a:pt x="1" y="4411"/>
                    <a:pt x="1" y="4601"/>
                  </a:cubicBezTo>
                  <a:lnTo>
                    <a:pt x="1" y="10240"/>
                  </a:lnTo>
                  <a:cubicBezTo>
                    <a:pt x="1" y="10429"/>
                    <a:pt x="158" y="10586"/>
                    <a:pt x="379" y="10586"/>
                  </a:cubicBezTo>
                  <a:lnTo>
                    <a:pt x="726" y="10586"/>
                  </a:lnTo>
                  <a:lnTo>
                    <a:pt x="726" y="11658"/>
                  </a:lnTo>
                  <a:cubicBezTo>
                    <a:pt x="726" y="11847"/>
                    <a:pt x="883" y="12004"/>
                    <a:pt x="1072" y="12004"/>
                  </a:cubicBezTo>
                  <a:lnTo>
                    <a:pt x="9484" y="12004"/>
                  </a:lnTo>
                  <a:cubicBezTo>
                    <a:pt x="9704" y="12004"/>
                    <a:pt x="9862" y="11847"/>
                    <a:pt x="9862" y="11658"/>
                  </a:cubicBezTo>
                  <a:lnTo>
                    <a:pt x="9893" y="2458"/>
                  </a:lnTo>
                  <a:cubicBezTo>
                    <a:pt x="9893" y="2395"/>
                    <a:pt x="9862" y="2269"/>
                    <a:pt x="9767" y="2238"/>
                  </a:cubicBezTo>
                  <a:lnTo>
                    <a:pt x="7657" y="95"/>
                  </a:lnTo>
                  <a:cubicBezTo>
                    <a:pt x="7562" y="32"/>
                    <a:pt x="7499" y="1"/>
                    <a:pt x="7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7" name="Google Shape;24437;p83"/>
            <p:cNvSpPr/>
            <p:nvPr/>
          </p:nvSpPr>
          <p:spPr>
            <a:xfrm>
              <a:off x="-45235350" y="2844500"/>
              <a:ext cx="89800" cy="87450"/>
            </a:xfrm>
            <a:custGeom>
              <a:avLst/>
              <a:gdLst/>
              <a:ahLst/>
              <a:cxnLst/>
              <a:rect l="l" t="t" r="r" b="b"/>
              <a:pathLst>
                <a:path w="3592" h="3498" extrusionOk="0">
                  <a:moveTo>
                    <a:pt x="1796" y="1103"/>
                  </a:moveTo>
                  <a:lnTo>
                    <a:pt x="2268" y="2079"/>
                  </a:lnTo>
                  <a:lnTo>
                    <a:pt x="1292" y="2079"/>
                  </a:lnTo>
                  <a:lnTo>
                    <a:pt x="1796" y="1103"/>
                  </a:lnTo>
                  <a:close/>
                  <a:moveTo>
                    <a:pt x="1764" y="0"/>
                  </a:moveTo>
                  <a:cubicBezTo>
                    <a:pt x="1638" y="0"/>
                    <a:pt x="1544" y="63"/>
                    <a:pt x="1449" y="189"/>
                  </a:cubicBezTo>
                  <a:lnTo>
                    <a:pt x="32" y="2993"/>
                  </a:lnTo>
                  <a:cubicBezTo>
                    <a:pt x="0" y="3151"/>
                    <a:pt x="63" y="3340"/>
                    <a:pt x="284" y="3466"/>
                  </a:cubicBezTo>
                  <a:cubicBezTo>
                    <a:pt x="324" y="3482"/>
                    <a:pt x="369" y="3490"/>
                    <a:pt x="415" y="3490"/>
                  </a:cubicBezTo>
                  <a:cubicBezTo>
                    <a:pt x="547" y="3490"/>
                    <a:pt x="686" y="3425"/>
                    <a:pt x="756" y="3308"/>
                  </a:cubicBezTo>
                  <a:lnTo>
                    <a:pt x="977" y="2804"/>
                  </a:lnTo>
                  <a:lnTo>
                    <a:pt x="2647" y="2804"/>
                  </a:lnTo>
                  <a:lnTo>
                    <a:pt x="2867" y="3308"/>
                  </a:lnTo>
                  <a:cubicBezTo>
                    <a:pt x="2962" y="3434"/>
                    <a:pt x="3056" y="3497"/>
                    <a:pt x="3182" y="3497"/>
                  </a:cubicBezTo>
                  <a:cubicBezTo>
                    <a:pt x="3245" y="3497"/>
                    <a:pt x="3308" y="3497"/>
                    <a:pt x="3340" y="3466"/>
                  </a:cubicBezTo>
                  <a:cubicBezTo>
                    <a:pt x="3497" y="3371"/>
                    <a:pt x="3592" y="3151"/>
                    <a:pt x="3497" y="2993"/>
                  </a:cubicBezTo>
                  <a:lnTo>
                    <a:pt x="2079" y="189"/>
                  </a:lnTo>
                  <a:cubicBezTo>
                    <a:pt x="2016" y="63"/>
                    <a:pt x="1890"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38" name="Google Shape;24438;p83"/>
            <p:cNvSpPr/>
            <p:nvPr/>
          </p:nvSpPr>
          <p:spPr>
            <a:xfrm>
              <a:off x="-45128250" y="2879150"/>
              <a:ext cx="18150" cy="52800"/>
            </a:xfrm>
            <a:custGeom>
              <a:avLst/>
              <a:gdLst/>
              <a:ahLst/>
              <a:cxnLst/>
              <a:rect l="l" t="t" r="r" b="b"/>
              <a:pathLst>
                <a:path w="726" h="2112" extrusionOk="0">
                  <a:moveTo>
                    <a:pt x="347" y="0"/>
                  </a:moveTo>
                  <a:cubicBezTo>
                    <a:pt x="158" y="0"/>
                    <a:pt x="1" y="158"/>
                    <a:pt x="1" y="347"/>
                  </a:cubicBezTo>
                  <a:lnTo>
                    <a:pt x="1" y="1765"/>
                  </a:lnTo>
                  <a:cubicBezTo>
                    <a:pt x="1" y="1954"/>
                    <a:pt x="158" y="2111"/>
                    <a:pt x="347" y="2111"/>
                  </a:cubicBezTo>
                  <a:cubicBezTo>
                    <a:pt x="568" y="2111"/>
                    <a:pt x="725" y="1954"/>
                    <a:pt x="725" y="1765"/>
                  </a:cubicBezTo>
                  <a:lnTo>
                    <a:pt x="725" y="347"/>
                  </a:ln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39" name="Google Shape;24439;p83"/>
          <p:cNvSpPr/>
          <p:nvPr/>
        </p:nvSpPr>
        <p:spPr>
          <a:xfrm>
            <a:off x="3504933" y="5719886"/>
            <a:ext cx="477599" cy="477599"/>
          </a:xfrm>
          <a:custGeom>
            <a:avLst/>
            <a:gdLst/>
            <a:ahLst/>
            <a:cxnLst/>
            <a:rect l="l" t="t" r="r" b="b"/>
            <a:pathLst>
              <a:path w="12004" h="12004" extrusionOk="0">
                <a:moveTo>
                  <a:pt x="2867" y="725"/>
                </a:moveTo>
                <a:lnTo>
                  <a:pt x="2867" y="1449"/>
                </a:lnTo>
                <a:lnTo>
                  <a:pt x="2174" y="1449"/>
                </a:lnTo>
                <a:lnTo>
                  <a:pt x="2174" y="725"/>
                </a:lnTo>
                <a:close/>
                <a:moveTo>
                  <a:pt x="7971" y="3592"/>
                </a:moveTo>
                <a:lnTo>
                  <a:pt x="3560" y="8002"/>
                </a:lnTo>
                <a:lnTo>
                  <a:pt x="3560" y="3592"/>
                </a:lnTo>
                <a:close/>
                <a:moveTo>
                  <a:pt x="8506" y="4064"/>
                </a:moveTo>
                <a:lnTo>
                  <a:pt x="8506" y="8475"/>
                </a:lnTo>
                <a:lnTo>
                  <a:pt x="4096" y="8475"/>
                </a:lnTo>
                <a:lnTo>
                  <a:pt x="8506" y="4064"/>
                </a:lnTo>
                <a:close/>
                <a:moveTo>
                  <a:pt x="2867" y="3529"/>
                </a:moveTo>
                <a:lnTo>
                  <a:pt x="2867" y="8821"/>
                </a:lnTo>
                <a:cubicBezTo>
                  <a:pt x="2867" y="9011"/>
                  <a:pt x="3025" y="9168"/>
                  <a:pt x="3214" y="9168"/>
                </a:cubicBezTo>
                <a:lnTo>
                  <a:pt x="8506" y="9168"/>
                </a:lnTo>
                <a:lnTo>
                  <a:pt x="8506" y="9893"/>
                </a:lnTo>
                <a:lnTo>
                  <a:pt x="2174" y="9893"/>
                </a:lnTo>
                <a:lnTo>
                  <a:pt x="2174" y="3529"/>
                </a:lnTo>
                <a:close/>
                <a:moveTo>
                  <a:pt x="11342" y="9168"/>
                </a:moveTo>
                <a:lnTo>
                  <a:pt x="11342" y="9893"/>
                </a:lnTo>
                <a:lnTo>
                  <a:pt x="10617" y="9893"/>
                </a:lnTo>
                <a:lnTo>
                  <a:pt x="10617" y="9168"/>
                </a:lnTo>
                <a:close/>
                <a:moveTo>
                  <a:pt x="9830" y="2111"/>
                </a:moveTo>
                <a:lnTo>
                  <a:pt x="9830" y="11310"/>
                </a:lnTo>
                <a:lnTo>
                  <a:pt x="9168" y="11310"/>
                </a:lnTo>
                <a:lnTo>
                  <a:pt x="9168" y="3182"/>
                </a:lnTo>
                <a:lnTo>
                  <a:pt x="9168" y="3151"/>
                </a:lnTo>
                <a:cubicBezTo>
                  <a:pt x="9168" y="2993"/>
                  <a:pt x="9010" y="2836"/>
                  <a:pt x="8821" y="2836"/>
                </a:cubicBezTo>
                <a:lnTo>
                  <a:pt x="693" y="2836"/>
                </a:lnTo>
                <a:lnTo>
                  <a:pt x="693" y="2111"/>
                </a:lnTo>
                <a:close/>
                <a:moveTo>
                  <a:pt x="1764" y="0"/>
                </a:moveTo>
                <a:cubicBezTo>
                  <a:pt x="1575" y="0"/>
                  <a:pt x="1418" y="158"/>
                  <a:pt x="1418" y="347"/>
                </a:cubicBezTo>
                <a:lnTo>
                  <a:pt x="1418" y="1418"/>
                </a:lnTo>
                <a:lnTo>
                  <a:pt x="347" y="1418"/>
                </a:lnTo>
                <a:cubicBezTo>
                  <a:pt x="158" y="1418"/>
                  <a:pt x="0" y="1575"/>
                  <a:pt x="0" y="1764"/>
                </a:cubicBezTo>
                <a:lnTo>
                  <a:pt x="0" y="3182"/>
                </a:lnTo>
                <a:cubicBezTo>
                  <a:pt x="0" y="3371"/>
                  <a:pt x="158" y="3529"/>
                  <a:pt x="347" y="3529"/>
                </a:cubicBezTo>
                <a:lnTo>
                  <a:pt x="1418" y="3529"/>
                </a:lnTo>
                <a:lnTo>
                  <a:pt x="1418" y="10082"/>
                </a:lnTo>
                <a:lnTo>
                  <a:pt x="819" y="10680"/>
                </a:lnTo>
                <a:cubicBezTo>
                  <a:pt x="693" y="10775"/>
                  <a:pt x="693" y="11027"/>
                  <a:pt x="819" y="11184"/>
                </a:cubicBezTo>
                <a:cubicBezTo>
                  <a:pt x="882" y="11247"/>
                  <a:pt x="969" y="11279"/>
                  <a:pt x="1059" y="11279"/>
                </a:cubicBezTo>
                <a:cubicBezTo>
                  <a:pt x="1150" y="11279"/>
                  <a:pt x="1245" y="11247"/>
                  <a:pt x="1323" y="11184"/>
                </a:cubicBezTo>
                <a:lnTo>
                  <a:pt x="1922" y="10586"/>
                </a:lnTo>
                <a:lnTo>
                  <a:pt x="8475" y="10586"/>
                </a:lnTo>
                <a:lnTo>
                  <a:pt x="8475" y="11657"/>
                </a:lnTo>
                <a:cubicBezTo>
                  <a:pt x="8475" y="11846"/>
                  <a:pt x="8601" y="12003"/>
                  <a:pt x="8821" y="12003"/>
                </a:cubicBezTo>
                <a:lnTo>
                  <a:pt x="10239" y="12003"/>
                </a:lnTo>
                <a:cubicBezTo>
                  <a:pt x="10428" y="12003"/>
                  <a:pt x="10586" y="11846"/>
                  <a:pt x="10586" y="11657"/>
                </a:cubicBezTo>
                <a:lnTo>
                  <a:pt x="10586" y="10586"/>
                </a:lnTo>
                <a:lnTo>
                  <a:pt x="11657" y="10586"/>
                </a:lnTo>
                <a:cubicBezTo>
                  <a:pt x="11846" y="10586"/>
                  <a:pt x="12003" y="10428"/>
                  <a:pt x="12003" y="10239"/>
                </a:cubicBezTo>
                <a:lnTo>
                  <a:pt x="12003" y="8821"/>
                </a:lnTo>
                <a:cubicBezTo>
                  <a:pt x="12003" y="8632"/>
                  <a:pt x="11846" y="8475"/>
                  <a:pt x="11657" y="8475"/>
                </a:cubicBezTo>
                <a:lnTo>
                  <a:pt x="10586" y="8475"/>
                </a:lnTo>
                <a:lnTo>
                  <a:pt x="10586" y="1922"/>
                </a:lnTo>
                <a:lnTo>
                  <a:pt x="11184" y="1323"/>
                </a:lnTo>
                <a:cubicBezTo>
                  <a:pt x="11279" y="1229"/>
                  <a:pt x="11279" y="977"/>
                  <a:pt x="11184" y="819"/>
                </a:cubicBezTo>
                <a:cubicBezTo>
                  <a:pt x="11121" y="756"/>
                  <a:pt x="11035" y="725"/>
                  <a:pt x="10940" y="725"/>
                </a:cubicBezTo>
                <a:cubicBezTo>
                  <a:pt x="10846" y="725"/>
                  <a:pt x="10743" y="756"/>
                  <a:pt x="10649" y="819"/>
                </a:cubicBezTo>
                <a:lnTo>
                  <a:pt x="10082" y="1418"/>
                </a:lnTo>
                <a:lnTo>
                  <a:pt x="3529" y="1418"/>
                </a:lnTo>
                <a:lnTo>
                  <a:pt x="3529" y="347"/>
                </a:lnTo>
                <a:cubicBezTo>
                  <a:pt x="3529" y="158"/>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40" name="Google Shape;24440;p83"/>
          <p:cNvGrpSpPr/>
          <p:nvPr/>
        </p:nvGrpSpPr>
        <p:grpSpPr>
          <a:xfrm>
            <a:off x="2946090" y="2771022"/>
            <a:ext cx="409925" cy="347501"/>
            <a:chOff x="1636184" y="2959225"/>
            <a:chExt cx="232666" cy="197250"/>
          </a:xfrm>
        </p:grpSpPr>
        <p:sp>
          <p:nvSpPr>
            <p:cNvPr id="24441" name="Google Shape;24441;p83"/>
            <p:cNvSpPr/>
            <p:nvPr/>
          </p:nvSpPr>
          <p:spPr>
            <a:xfrm>
              <a:off x="1649300"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2" name="Google Shape;24442;p83"/>
            <p:cNvSpPr/>
            <p:nvPr/>
          </p:nvSpPr>
          <p:spPr>
            <a:xfrm flipH="1">
              <a:off x="1636184" y="2959225"/>
              <a:ext cx="219550" cy="197250"/>
            </a:xfrm>
            <a:custGeom>
              <a:avLst/>
              <a:gdLst/>
              <a:ahLst/>
              <a:cxnLst/>
              <a:rect l="l" t="t" r="r" b="b"/>
              <a:pathLst>
                <a:path w="8782" h="7890" extrusionOk="0">
                  <a:moveTo>
                    <a:pt x="3485" y="419"/>
                  </a:moveTo>
                  <a:lnTo>
                    <a:pt x="2342" y="1952"/>
                  </a:lnTo>
                  <a:lnTo>
                    <a:pt x="1757" y="419"/>
                  </a:lnTo>
                  <a:close/>
                  <a:moveTo>
                    <a:pt x="6495" y="419"/>
                  </a:moveTo>
                  <a:lnTo>
                    <a:pt x="5882" y="1952"/>
                  </a:lnTo>
                  <a:lnTo>
                    <a:pt x="4739" y="419"/>
                  </a:lnTo>
                  <a:close/>
                  <a:moveTo>
                    <a:pt x="1255" y="809"/>
                  </a:moveTo>
                  <a:lnTo>
                    <a:pt x="1812" y="2314"/>
                  </a:lnTo>
                  <a:lnTo>
                    <a:pt x="307" y="2314"/>
                  </a:lnTo>
                  <a:lnTo>
                    <a:pt x="1255" y="809"/>
                  </a:lnTo>
                  <a:close/>
                  <a:moveTo>
                    <a:pt x="4154" y="614"/>
                  </a:moveTo>
                  <a:lnTo>
                    <a:pt x="5408" y="2314"/>
                  </a:lnTo>
                  <a:lnTo>
                    <a:pt x="2900" y="2314"/>
                  </a:lnTo>
                  <a:lnTo>
                    <a:pt x="4154" y="614"/>
                  </a:lnTo>
                  <a:close/>
                  <a:moveTo>
                    <a:pt x="6997" y="809"/>
                  </a:moveTo>
                  <a:lnTo>
                    <a:pt x="7945" y="2314"/>
                  </a:lnTo>
                  <a:lnTo>
                    <a:pt x="6440" y="2314"/>
                  </a:lnTo>
                  <a:lnTo>
                    <a:pt x="6997" y="809"/>
                  </a:lnTo>
                  <a:close/>
                  <a:moveTo>
                    <a:pt x="2035" y="2928"/>
                  </a:moveTo>
                  <a:lnTo>
                    <a:pt x="3206" y="6133"/>
                  </a:lnTo>
                  <a:lnTo>
                    <a:pt x="419" y="2928"/>
                  </a:lnTo>
                  <a:close/>
                  <a:moveTo>
                    <a:pt x="7806" y="2928"/>
                  </a:moveTo>
                  <a:lnTo>
                    <a:pt x="5018" y="6133"/>
                  </a:lnTo>
                  <a:lnTo>
                    <a:pt x="6217" y="2928"/>
                  </a:lnTo>
                  <a:close/>
                  <a:moveTo>
                    <a:pt x="5548" y="2928"/>
                  </a:moveTo>
                  <a:lnTo>
                    <a:pt x="4126" y="6719"/>
                  </a:lnTo>
                  <a:lnTo>
                    <a:pt x="2677" y="2928"/>
                  </a:lnTo>
                  <a:close/>
                  <a:moveTo>
                    <a:pt x="1562" y="1"/>
                  </a:moveTo>
                  <a:lnTo>
                    <a:pt x="1" y="2482"/>
                  </a:lnTo>
                  <a:lnTo>
                    <a:pt x="1" y="2510"/>
                  </a:lnTo>
                  <a:lnTo>
                    <a:pt x="1" y="2537"/>
                  </a:lnTo>
                  <a:lnTo>
                    <a:pt x="1" y="2593"/>
                  </a:lnTo>
                  <a:lnTo>
                    <a:pt x="1" y="2621"/>
                  </a:lnTo>
                  <a:lnTo>
                    <a:pt x="1" y="2649"/>
                  </a:lnTo>
                  <a:lnTo>
                    <a:pt x="1" y="2677"/>
                  </a:lnTo>
                  <a:lnTo>
                    <a:pt x="1" y="2733"/>
                  </a:lnTo>
                  <a:lnTo>
                    <a:pt x="1" y="2760"/>
                  </a:lnTo>
                  <a:lnTo>
                    <a:pt x="1" y="2788"/>
                  </a:lnTo>
                  <a:lnTo>
                    <a:pt x="1" y="2816"/>
                  </a:lnTo>
                  <a:lnTo>
                    <a:pt x="1" y="2872"/>
                  </a:lnTo>
                  <a:lnTo>
                    <a:pt x="4349" y="7834"/>
                  </a:lnTo>
                  <a:lnTo>
                    <a:pt x="4405" y="7890"/>
                  </a:lnTo>
                  <a:lnTo>
                    <a:pt x="4879" y="7890"/>
                  </a:lnTo>
                  <a:lnTo>
                    <a:pt x="4907" y="7834"/>
                  </a:lnTo>
                  <a:lnTo>
                    <a:pt x="8753" y="2788"/>
                  </a:lnTo>
                  <a:lnTo>
                    <a:pt x="8753" y="2788"/>
                  </a:lnTo>
                  <a:cubicBezTo>
                    <a:pt x="8744" y="2798"/>
                    <a:pt x="8738" y="2801"/>
                    <a:pt x="8735" y="2801"/>
                  </a:cubicBezTo>
                  <a:cubicBezTo>
                    <a:pt x="8729" y="2801"/>
                    <a:pt x="8735" y="2788"/>
                    <a:pt x="8753" y="2788"/>
                  </a:cubicBezTo>
                  <a:lnTo>
                    <a:pt x="8781" y="2760"/>
                  </a:lnTo>
                  <a:lnTo>
                    <a:pt x="8781" y="2733"/>
                  </a:lnTo>
                  <a:lnTo>
                    <a:pt x="8781" y="2677"/>
                  </a:lnTo>
                  <a:lnTo>
                    <a:pt x="8781" y="2649"/>
                  </a:lnTo>
                  <a:lnTo>
                    <a:pt x="8781" y="2621"/>
                  </a:lnTo>
                  <a:lnTo>
                    <a:pt x="8781" y="2593"/>
                  </a:lnTo>
                  <a:lnTo>
                    <a:pt x="8781" y="2537"/>
                  </a:lnTo>
                  <a:lnTo>
                    <a:pt x="8781" y="2510"/>
                  </a:lnTo>
                  <a:lnTo>
                    <a:pt x="8781" y="2482"/>
                  </a:lnTo>
                  <a:lnTo>
                    <a:pt x="7220" y="1"/>
                  </a:ln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3" name="Google Shape;24443;p83"/>
            <p:cNvSpPr/>
            <p:nvPr/>
          </p:nvSpPr>
          <p:spPr>
            <a:xfrm>
              <a:off x="1734750" y="3136775"/>
              <a:ext cx="36900" cy="19650"/>
            </a:xfrm>
            <a:custGeom>
              <a:avLst/>
              <a:gdLst/>
              <a:ahLst/>
              <a:cxnLst/>
              <a:rect l="l" t="t" r="r" b="b"/>
              <a:pathLst>
                <a:path w="1476" h="786" extrusionOk="0">
                  <a:moveTo>
                    <a:pt x="0" y="786"/>
                  </a:moveTo>
                  <a:lnTo>
                    <a:pt x="1476" y="786"/>
                  </a:lnTo>
                  <a:lnTo>
                    <a:pt x="762" y="0"/>
                  </a:lnTo>
                  <a:close/>
                </a:path>
              </a:pathLst>
            </a:custGeom>
            <a:solidFill>
              <a:srgbClr val="5F7D95"/>
            </a:solidFill>
            <a:ln>
              <a:noFill/>
            </a:ln>
          </p:spPr>
        </p:sp>
        <p:sp>
          <p:nvSpPr>
            <p:cNvPr id="24444" name="Google Shape;24444;p83"/>
            <p:cNvSpPr/>
            <p:nvPr/>
          </p:nvSpPr>
          <p:spPr>
            <a:xfrm>
              <a:off x="1684150" y="2963550"/>
              <a:ext cx="139900" cy="11300"/>
            </a:xfrm>
            <a:custGeom>
              <a:avLst/>
              <a:gdLst/>
              <a:ahLst/>
              <a:cxnLst/>
              <a:rect l="l" t="t" r="r" b="b"/>
              <a:pathLst>
                <a:path w="5596" h="452" extrusionOk="0">
                  <a:moveTo>
                    <a:pt x="0" y="452"/>
                  </a:moveTo>
                  <a:lnTo>
                    <a:pt x="5596" y="452"/>
                  </a:lnTo>
                  <a:lnTo>
                    <a:pt x="5500" y="0"/>
                  </a:lnTo>
                  <a:lnTo>
                    <a:pt x="238" y="47"/>
                  </a:lnTo>
                  <a:close/>
                </a:path>
              </a:pathLst>
            </a:custGeom>
            <a:solidFill>
              <a:srgbClr val="5F7D95"/>
            </a:solidFill>
            <a:ln>
              <a:noFill/>
            </a:ln>
          </p:spPr>
        </p:sp>
      </p:grpSp>
      <p:grpSp>
        <p:nvGrpSpPr>
          <p:cNvPr id="24445" name="Google Shape;24445;p83"/>
          <p:cNvGrpSpPr/>
          <p:nvPr/>
        </p:nvGrpSpPr>
        <p:grpSpPr>
          <a:xfrm>
            <a:off x="4769687" y="3284815"/>
            <a:ext cx="344723" cy="486872"/>
            <a:chOff x="-47300587" y="123275"/>
            <a:chExt cx="190975" cy="269725"/>
          </a:xfrm>
        </p:grpSpPr>
        <p:sp>
          <p:nvSpPr>
            <p:cNvPr id="24446" name="Google Shape;24446;p83"/>
            <p:cNvSpPr/>
            <p:nvPr/>
          </p:nvSpPr>
          <p:spPr>
            <a:xfrm>
              <a:off x="-47300587" y="123275"/>
              <a:ext cx="190975" cy="269725"/>
            </a:xfrm>
            <a:custGeom>
              <a:avLst/>
              <a:gdLst/>
              <a:ahLst/>
              <a:cxnLst/>
              <a:rect l="l" t="t" r="r" b="b"/>
              <a:pathLst>
                <a:path w="7639" h="10789" extrusionOk="0">
                  <a:moveTo>
                    <a:pt x="5130" y="1283"/>
                  </a:moveTo>
                  <a:cubicBezTo>
                    <a:pt x="5659" y="1283"/>
                    <a:pt x="6050" y="1701"/>
                    <a:pt x="6050" y="2231"/>
                  </a:cubicBezTo>
                  <a:lnTo>
                    <a:pt x="6050" y="6273"/>
                  </a:lnTo>
                  <a:lnTo>
                    <a:pt x="4182" y="6273"/>
                  </a:lnTo>
                  <a:lnTo>
                    <a:pt x="4182" y="5687"/>
                  </a:lnTo>
                  <a:lnTo>
                    <a:pt x="4489" y="5687"/>
                  </a:lnTo>
                  <a:cubicBezTo>
                    <a:pt x="4684" y="5687"/>
                    <a:pt x="4823" y="5548"/>
                    <a:pt x="4823" y="5381"/>
                  </a:cubicBezTo>
                  <a:cubicBezTo>
                    <a:pt x="4823" y="5213"/>
                    <a:pt x="4684" y="5074"/>
                    <a:pt x="4489" y="5074"/>
                  </a:cubicBezTo>
                  <a:lnTo>
                    <a:pt x="4182" y="5074"/>
                  </a:lnTo>
                  <a:lnTo>
                    <a:pt x="4182" y="4433"/>
                  </a:lnTo>
                  <a:lnTo>
                    <a:pt x="4489" y="4433"/>
                  </a:lnTo>
                  <a:cubicBezTo>
                    <a:pt x="4684" y="4433"/>
                    <a:pt x="4823" y="4294"/>
                    <a:pt x="4823" y="4126"/>
                  </a:cubicBezTo>
                  <a:cubicBezTo>
                    <a:pt x="4823" y="3931"/>
                    <a:pt x="4684" y="3792"/>
                    <a:pt x="4489" y="3792"/>
                  </a:cubicBezTo>
                  <a:lnTo>
                    <a:pt x="4182" y="3792"/>
                  </a:lnTo>
                  <a:lnTo>
                    <a:pt x="4182" y="3179"/>
                  </a:lnTo>
                  <a:lnTo>
                    <a:pt x="4489" y="3179"/>
                  </a:lnTo>
                  <a:cubicBezTo>
                    <a:pt x="4684" y="3179"/>
                    <a:pt x="4823" y="3039"/>
                    <a:pt x="4823" y="2872"/>
                  </a:cubicBezTo>
                  <a:cubicBezTo>
                    <a:pt x="4823" y="2677"/>
                    <a:pt x="4684" y="2537"/>
                    <a:pt x="4489" y="2537"/>
                  </a:cubicBezTo>
                  <a:lnTo>
                    <a:pt x="4182" y="2537"/>
                  </a:lnTo>
                  <a:lnTo>
                    <a:pt x="4182" y="2231"/>
                  </a:lnTo>
                  <a:cubicBezTo>
                    <a:pt x="4182" y="1701"/>
                    <a:pt x="4600" y="1283"/>
                    <a:pt x="5130" y="1283"/>
                  </a:cubicBezTo>
                  <a:close/>
                  <a:moveTo>
                    <a:pt x="2649" y="1952"/>
                  </a:moveTo>
                  <a:cubicBezTo>
                    <a:pt x="3178" y="1952"/>
                    <a:pt x="3597" y="2370"/>
                    <a:pt x="3597" y="2900"/>
                  </a:cubicBezTo>
                  <a:lnTo>
                    <a:pt x="3597" y="6328"/>
                  </a:lnTo>
                  <a:lnTo>
                    <a:pt x="1701" y="6328"/>
                  </a:lnTo>
                  <a:lnTo>
                    <a:pt x="1701" y="2900"/>
                  </a:lnTo>
                  <a:cubicBezTo>
                    <a:pt x="1701" y="2370"/>
                    <a:pt x="2119" y="1952"/>
                    <a:pt x="2649" y="1952"/>
                  </a:cubicBezTo>
                  <a:close/>
                  <a:moveTo>
                    <a:pt x="6969" y="6942"/>
                  </a:moveTo>
                  <a:lnTo>
                    <a:pt x="6969" y="7248"/>
                  </a:lnTo>
                  <a:lnTo>
                    <a:pt x="6997" y="7248"/>
                  </a:lnTo>
                  <a:cubicBezTo>
                    <a:pt x="6997" y="7443"/>
                    <a:pt x="6858" y="7583"/>
                    <a:pt x="6691" y="7583"/>
                  </a:cubicBezTo>
                  <a:lnTo>
                    <a:pt x="1088" y="7583"/>
                  </a:lnTo>
                  <a:cubicBezTo>
                    <a:pt x="920" y="7583"/>
                    <a:pt x="781" y="7443"/>
                    <a:pt x="781" y="7248"/>
                  </a:cubicBezTo>
                  <a:lnTo>
                    <a:pt x="781" y="6942"/>
                  </a:lnTo>
                  <a:close/>
                  <a:moveTo>
                    <a:pt x="6273" y="8168"/>
                  </a:moveTo>
                  <a:lnTo>
                    <a:pt x="5827" y="10092"/>
                  </a:lnTo>
                  <a:lnTo>
                    <a:pt x="1952" y="10092"/>
                  </a:lnTo>
                  <a:lnTo>
                    <a:pt x="1506" y="8168"/>
                  </a:lnTo>
                  <a:close/>
                  <a:moveTo>
                    <a:pt x="5102" y="1"/>
                  </a:moveTo>
                  <a:cubicBezTo>
                    <a:pt x="4907" y="1"/>
                    <a:pt x="4767" y="140"/>
                    <a:pt x="4767" y="307"/>
                  </a:cubicBezTo>
                  <a:lnTo>
                    <a:pt x="4767" y="670"/>
                  </a:lnTo>
                  <a:cubicBezTo>
                    <a:pt x="4572" y="698"/>
                    <a:pt x="4405" y="781"/>
                    <a:pt x="4210" y="921"/>
                  </a:cubicBezTo>
                  <a:lnTo>
                    <a:pt x="3987" y="670"/>
                  </a:lnTo>
                  <a:cubicBezTo>
                    <a:pt x="3931" y="614"/>
                    <a:pt x="3847" y="586"/>
                    <a:pt x="3760" y="586"/>
                  </a:cubicBezTo>
                  <a:cubicBezTo>
                    <a:pt x="3673" y="586"/>
                    <a:pt x="3583" y="614"/>
                    <a:pt x="3513" y="670"/>
                  </a:cubicBezTo>
                  <a:cubicBezTo>
                    <a:pt x="3429" y="781"/>
                    <a:pt x="3429" y="976"/>
                    <a:pt x="3513" y="1116"/>
                  </a:cubicBezTo>
                  <a:lnTo>
                    <a:pt x="3764" y="1367"/>
                  </a:lnTo>
                  <a:cubicBezTo>
                    <a:pt x="3708" y="1478"/>
                    <a:pt x="3652" y="1562"/>
                    <a:pt x="3597" y="1673"/>
                  </a:cubicBezTo>
                  <a:cubicBezTo>
                    <a:pt x="3374" y="1506"/>
                    <a:pt x="3123" y="1367"/>
                    <a:pt x="2872" y="1339"/>
                  </a:cubicBezTo>
                  <a:lnTo>
                    <a:pt x="2872" y="976"/>
                  </a:lnTo>
                  <a:cubicBezTo>
                    <a:pt x="2872" y="809"/>
                    <a:pt x="2732" y="670"/>
                    <a:pt x="2537" y="670"/>
                  </a:cubicBezTo>
                  <a:cubicBezTo>
                    <a:pt x="2370" y="670"/>
                    <a:pt x="2231" y="809"/>
                    <a:pt x="2231" y="976"/>
                  </a:cubicBezTo>
                  <a:lnTo>
                    <a:pt x="2231" y="1339"/>
                  </a:lnTo>
                  <a:cubicBezTo>
                    <a:pt x="2036" y="1367"/>
                    <a:pt x="1840" y="1450"/>
                    <a:pt x="1673" y="1562"/>
                  </a:cubicBezTo>
                  <a:lnTo>
                    <a:pt x="1422" y="1339"/>
                  </a:lnTo>
                  <a:cubicBezTo>
                    <a:pt x="1380" y="1283"/>
                    <a:pt x="1304" y="1255"/>
                    <a:pt x="1220" y="1255"/>
                  </a:cubicBezTo>
                  <a:cubicBezTo>
                    <a:pt x="1137" y="1255"/>
                    <a:pt x="1046" y="1283"/>
                    <a:pt x="976" y="1339"/>
                  </a:cubicBezTo>
                  <a:cubicBezTo>
                    <a:pt x="865" y="1450"/>
                    <a:pt x="865" y="1645"/>
                    <a:pt x="976" y="1785"/>
                  </a:cubicBezTo>
                  <a:lnTo>
                    <a:pt x="1227" y="2036"/>
                  </a:lnTo>
                  <a:cubicBezTo>
                    <a:pt x="1116" y="2203"/>
                    <a:pt x="1032" y="2370"/>
                    <a:pt x="976" y="2593"/>
                  </a:cubicBezTo>
                  <a:lnTo>
                    <a:pt x="642" y="2593"/>
                  </a:lnTo>
                  <a:cubicBezTo>
                    <a:pt x="447" y="2593"/>
                    <a:pt x="307" y="2733"/>
                    <a:pt x="307" y="2900"/>
                  </a:cubicBezTo>
                  <a:cubicBezTo>
                    <a:pt x="307" y="3067"/>
                    <a:pt x="447" y="3206"/>
                    <a:pt x="642" y="3206"/>
                  </a:cubicBezTo>
                  <a:lnTo>
                    <a:pt x="948" y="3206"/>
                  </a:lnTo>
                  <a:lnTo>
                    <a:pt x="948" y="3848"/>
                  </a:lnTo>
                  <a:lnTo>
                    <a:pt x="642" y="3848"/>
                  </a:lnTo>
                  <a:cubicBezTo>
                    <a:pt x="447" y="3848"/>
                    <a:pt x="307" y="3987"/>
                    <a:pt x="307" y="4154"/>
                  </a:cubicBezTo>
                  <a:cubicBezTo>
                    <a:pt x="307" y="4321"/>
                    <a:pt x="447" y="4461"/>
                    <a:pt x="642" y="4461"/>
                  </a:cubicBezTo>
                  <a:lnTo>
                    <a:pt x="948" y="4461"/>
                  </a:lnTo>
                  <a:lnTo>
                    <a:pt x="948" y="5102"/>
                  </a:lnTo>
                  <a:lnTo>
                    <a:pt x="642" y="5102"/>
                  </a:lnTo>
                  <a:cubicBezTo>
                    <a:pt x="447" y="5102"/>
                    <a:pt x="307" y="5241"/>
                    <a:pt x="307" y="5409"/>
                  </a:cubicBezTo>
                  <a:cubicBezTo>
                    <a:pt x="307" y="5576"/>
                    <a:pt x="447" y="5715"/>
                    <a:pt x="642" y="5715"/>
                  </a:cubicBezTo>
                  <a:lnTo>
                    <a:pt x="948" y="5715"/>
                  </a:lnTo>
                  <a:lnTo>
                    <a:pt x="948" y="6356"/>
                  </a:lnTo>
                  <a:lnTo>
                    <a:pt x="307" y="6356"/>
                  </a:lnTo>
                  <a:cubicBezTo>
                    <a:pt x="140" y="6356"/>
                    <a:pt x="1" y="6496"/>
                    <a:pt x="1" y="6663"/>
                  </a:cubicBezTo>
                  <a:lnTo>
                    <a:pt x="1" y="7304"/>
                  </a:lnTo>
                  <a:cubicBezTo>
                    <a:pt x="1" y="7722"/>
                    <a:pt x="279" y="8085"/>
                    <a:pt x="697" y="8196"/>
                  </a:cubicBezTo>
                  <a:lnTo>
                    <a:pt x="1255" y="10538"/>
                  </a:lnTo>
                  <a:cubicBezTo>
                    <a:pt x="1283" y="10677"/>
                    <a:pt x="1422" y="10789"/>
                    <a:pt x="1562" y="10789"/>
                  </a:cubicBezTo>
                  <a:lnTo>
                    <a:pt x="5910" y="10789"/>
                  </a:lnTo>
                  <a:cubicBezTo>
                    <a:pt x="6050" y="10789"/>
                    <a:pt x="6217" y="10677"/>
                    <a:pt x="6245" y="10538"/>
                  </a:cubicBezTo>
                  <a:lnTo>
                    <a:pt x="6802" y="8196"/>
                  </a:lnTo>
                  <a:cubicBezTo>
                    <a:pt x="7165" y="8085"/>
                    <a:pt x="7499" y="7722"/>
                    <a:pt x="7499" y="7304"/>
                  </a:cubicBezTo>
                  <a:lnTo>
                    <a:pt x="7499" y="6663"/>
                  </a:lnTo>
                  <a:cubicBezTo>
                    <a:pt x="7638" y="6468"/>
                    <a:pt x="7499" y="6328"/>
                    <a:pt x="7332" y="6328"/>
                  </a:cubicBezTo>
                  <a:lnTo>
                    <a:pt x="6691" y="6328"/>
                  </a:lnTo>
                  <a:lnTo>
                    <a:pt x="6691" y="5074"/>
                  </a:lnTo>
                  <a:lnTo>
                    <a:pt x="6997" y="5074"/>
                  </a:lnTo>
                  <a:cubicBezTo>
                    <a:pt x="7192" y="5074"/>
                    <a:pt x="7332" y="4935"/>
                    <a:pt x="7332" y="4740"/>
                  </a:cubicBezTo>
                  <a:cubicBezTo>
                    <a:pt x="7332" y="4572"/>
                    <a:pt x="7192" y="4433"/>
                    <a:pt x="6997" y="4433"/>
                  </a:cubicBezTo>
                  <a:lnTo>
                    <a:pt x="6691" y="4433"/>
                  </a:lnTo>
                  <a:lnTo>
                    <a:pt x="6691" y="3820"/>
                  </a:lnTo>
                  <a:lnTo>
                    <a:pt x="6997" y="3820"/>
                  </a:lnTo>
                  <a:cubicBezTo>
                    <a:pt x="7192" y="3820"/>
                    <a:pt x="7332" y="3680"/>
                    <a:pt x="7332" y="3485"/>
                  </a:cubicBezTo>
                  <a:cubicBezTo>
                    <a:pt x="7332" y="3318"/>
                    <a:pt x="7192" y="3179"/>
                    <a:pt x="6997" y="3179"/>
                  </a:cubicBezTo>
                  <a:lnTo>
                    <a:pt x="6691" y="3179"/>
                  </a:lnTo>
                  <a:lnTo>
                    <a:pt x="6691" y="2537"/>
                  </a:lnTo>
                  <a:lnTo>
                    <a:pt x="6997" y="2537"/>
                  </a:lnTo>
                  <a:cubicBezTo>
                    <a:pt x="7192" y="2537"/>
                    <a:pt x="7332" y="2398"/>
                    <a:pt x="7332" y="2231"/>
                  </a:cubicBezTo>
                  <a:cubicBezTo>
                    <a:pt x="7332" y="2064"/>
                    <a:pt x="7192" y="1924"/>
                    <a:pt x="6997" y="1924"/>
                  </a:cubicBezTo>
                  <a:lnTo>
                    <a:pt x="6663" y="1924"/>
                  </a:lnTo>
                  <a:cubicBezTo>
                    <a:pt x="6635" y="1701"/>
                    <a:pt x="6551" y="1534"/>
                    <a:pt x="6412" y="1367"/>
                  </a:cubicBezTo>
                  <a:lnTo>
                    <a:pt x="6663" y="1116"/>
                  </a:lnTo>
                  <a:cubicBezTo>
                    <a:pt x="6774" y="1004"/>
                    <a:pt x="6774" y="809"/>
                    <a:pt x="6663" y="670"/>
                  </a:cubicBezTo>
                  <a:cubicBezTo>
                    <a:pt x="6607" y="614"/>
                    <a:pt x="6530" y="586"/>
                    <a:pt x="6450" y="586"/>
                  </a:cubicBezTo>
                  <a:cubicBezTo>
                    <a:pt x="6370" y="586"/>
                    <a:pt x="6286" y="614"/>
                    <a:pt x="6217" y="670"/>
                  </a:cubicBezTo>
                  <a:lnTo>
                    <a:pt x="5966" y="921"/>
                  </a:lnTo>
                  <a:cubicBezTo>
                    <a:pt x="5799" y="809"/>
                    <a:pt x="5604" y="726"/>
                    <a:pt x="5408" y="670"/>
                  </a:cubicBezTo>
                  <a:lnTo>
                    <a:pt x="5408" y="307"/>
                  </a:lnTo>
                  <a:cubicBezTo>
                    <a:pt x="5408" y="140"/>
                    <a:pt x="5269" y="1"/>
                    <a:pt x="51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7" name="Google Shape;24447;p83"/>
            <p:cNvSpPr/>
            <p:nvPr/>
          </p:nvSpPr>
          <p:spPr>
            <a:xfrm>
              <a:off x="-47242037" y="188100"/>
              <a:ext cx="15350" cy="31375"/>
            </a:xfrm>
            <a:custGeom>
              <a:avLst/>
              <a:gdLst/>
              <a:ahLst/>
              <a:cxnLst/>
              <a:rect l="l" t="t" r="r" b="b"/>
              <a:pathLst>
                <a:path w="614" h="1255" extrusionOk="0">
                  <a:moveTo>
                    <a:pt x="307" y="0"/>
                  </a:moveTo>
                  <a:cubicBezTo>
                    <a:pt x="140" y="0"/>
                    <a:pt x="0" y="140"/>
                    <a:pt x="0" y="307"/>
                  </a:cubicBezTo>
                  <a:lnTo>
                    <a:pt x="0" y="948"/>
                  </a:lnTo>
                  <a:cubicBezTo>
                    <a:pt x="0" y="1115"/>
                    <a:pt x="140" y="1255"/>
                    <a:pt x="307" y="1255"/>
                  </a:cubicBezTo>
                  <a:cubicBezTo>
                    <a:pt x="474" y="1255"/>
                    <a:pt x="613" y="1115"/>
                    <a:pt x="613" y="948"/>
                  </a:cubicBezTo>
                  <a:lnTo>
                    <a:pt x="613" y="307"/>
                  </a:lnTo>
                  <a:cubicBezTo>
                    <a:pt x="613" y="140"/>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8" name="Google Shape;24448;p83"/>
            <p:cNvSpPr/>
            <p:nvPr/>
          </p:nvSpPr>
          <p:spPr>
            <a:xfrm>
              <a:off x="-47242037" y="234775"/>
              <a:ext cx="15350" cy="31400"/>
            </a:xfrm>
            <a:custGeom>
              <a:avLst/>
              <a:gdLst/>
              <a:ahLst/>
              <a:cxnLst/>
              <a:rect l="l" t="t" r="r" b="b"/>
              <a:pathLst>
                <a:path w="614" h="1256" extrusionOk="0">
                  <a:moveTo>
                    <a:pt x="307" y="1"/>
                  </a:moveTo>
                  <a:cubicBezTo>
                    <a:pt x="140" y="1"/>
                    <a:pt x="0" y="140"/>
                    <a:pt x="0" y="335"/>
                  </a:cubicBezTo>
                  <a:lnTo>
                    <a:pt x="0" y="949"/>
                  </a:lnTo>
                  <a:cubicBezTo>
                    <a:pt x="0" y="1116"/>
                    <a:pt x="140" y="1255"/>
                    <a:pt x="307" y="1255"/>
                  </a:cubicBezTo>
                  <a:cubicBezTo>
                    <a:pt x="474" y="1255"/>
                    <a:pt x="613" y="1116"/>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49" name="Google Shape;24449;p83"/>
            <p:cNvSpPr/>
            <p:nvPr/>
          </p:nvSpPr>
          <p:spPr>
            <a:xfrm>
              <a:off x="-47180012" y="172075"/>
              <a:ext cx="15350" cy="31375"/>
            </a:xfrm>
            <a:custGeom>
              <a:avLst/>
              <a:gdLst/>
              <a:ahLst/>
              <a:cxnLst/>
              <a:rect l="l" t="t" r="r" b="b"/>
              <a:pathLst>
                <a:path w="614" h="1255" extrusionOk="0">
                  <a:moveTo>
                    <a:pt x="307" y="0"/>
                  </a:moveTo>
                  <a:cubicBezTo>
                    <a:pt x="139" y="0"/>
                    <a:pt x="0" y="139"/>
                    <a:pt x="0" y="335"/>
                  </a:cubicBezTo>
                  <a:lnTo>
                    <a:pt x="0" y="948"/>
                  </a:lnTo>
                  <a:cubicBezTo>
                    <a:pt x="0" y="1115"/>
                    <a:pt x="139" y="1254"/>
                    <a:pt x="307" y="1254"/>
                  </a:cubicBezTo>
                  <a:cubicBezTo>
                    <a:pt x="474" y="1254"/>
                    <a:pt x="613" y="1115"/>
                    <a:pt x="613" y="948"/>
                  </a:cubicBezTo>
                  <a:lnTo>
                    <a:pt x="613" y="335"/>
                  </a:lnTo>
                  <a:cubicBezTo>
                    <a:pt x="613" y="139"/>
                    <a:pt x="474"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0" name="Google Shape;24450;p83"/>
            <p:cNvSpPr/>
            <p:nvPr/>
          </p:nvSpPr>
          <p:spPr>
            <a:xfrm>
              <a:off x="-47180012" y="218050"/>
              <a:ext cx="15350" cy="32100"/>
            </a:xfrm>
            <a:custGeom>
              <a:avLst/>
              <a:gdLst/>
              <a:ahLst/>
              <a:cxnLst/>
              <a:rect l="l" t="t" r="r" b="b"/>
              <a:pathLst>
                <a:path w="614" h="1284" extrusionOk="0">
                  <a:moveTo>
                    <a:pt x="307" y="1"/>
                  </a:moveTo>
                  <a:cubicBezTo>
                    <a:pt x="139" y="1"/>
                    <a:pt x="0" y="140"/>
                    <a:pt x="0" y="335"/>
                  </a:cubicBezTo>
                  <a:lnTo>
                    <a:pt x="0" y="949"/>
                  </a:lnTo>
                  <a:cubicBezTo>
                    <a:pt x="0" y="1144"/>
                    <a:pt x="139" y="1283"/>
                    <a:pt x="307" y="1283"/>
                  </a:cubicBezTo>
                  <a:cubicBezTo>
                    <a:pt x="474" y="1283"/>
                    <a:pt x="613" y="1144"/>
                    <a:pt x="613" y="949"/>
                  </a:cubicBezTo>
                  <a:lnTo>
                    <a:pt x="613" y="335"/>
                  </a:lnTo>
                  <a:cubicBezTo>
                    <a:pt x="613"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51" name="Google Shape;24451;p83"/>
          <p:cNvGrpSpPr/>
          <p:nvPr/>
        </p:nvGrpSpPr>
        <p:grpSpPr>
          <a:xfrm>
            <a:off x="6494384" y="2043736"/>
            <a:ext cx="456437" cy="453057"/>
            <a:chOff x="-13966675" y="1639700"/>
            <a:chExt cx="354450" cy="351825"/>
          </a:xfrm>
        </p:grpSpPr>
        <p:sp>
          <p:nvSpPr>
            <p:cNvPr id="24452" name="Google Shape;24452;p83"/>
            <p:cNvSpPr/>
            <p:nvPr/>
          </p:nvSpPr>
          <p:spPr>
            <a:xfrm>
              <a:off x="-13776875" y="1888525"/>
              <a:ext cx="104775" cy="37625"/>
            </a:xfrm>
            <a:custGeom>
              <a:avLst/>
              <a:gdLst/>
              <a:ahLst/>
              <a:cxnLst/>
              <a:rect l="l" t="t" r="r" b="b"/>
              <a:pathLst>
                <a:path w="4191" h="1505" extrusionOk="0">
                  <a:moveTo>
                    <a:pt x="442" y="0"/>
                  </a:moveTo>
                  <a:cubicBezTo>
                    <a:pt x="339" y="0"/>
                    <a:pt x="237" y="40"/>
                    <a:pt x="158" y="118"/>
                  </a:cubicBezTo>
                  <a:cubicBezTo>
                    <a:pt x="1" y="276"/>
                    <a:pt x="1" y="559"/>
                    <a:pt x="158" y="717"/>
                  </a:cubicBezTo>
                  <a:cubicBezTo>
                    <a:pt x="725" y="1253"/>
                    <a:pt x="1418" y="1505"/>
                    <a:pt x="2112" y="1505"/>
                  </a:cubicBezTo>
                  <a:cubicBezTo>
                    <a:pt x="2805" y="1505"/>
                    <a:pt x="3498" y="1221"/>
                    <a:pt x="4033" y="717"/>
                  </a:cubicBezTo>
                  <a:cubicBezTo>
                    <a:pt x="4191" y="559"/>
                    <a:pt x="4191" y="276"/>
                    <a:pt x="4033" y="118"/>
                  </a:cubicBezTo>
                  <a:cubicBezTo>
                    <a:pt x="3955" y="40"/>
                    <a:pt x="3844" y="0"/>
                    <a:pt x="3734" y="0"/>
                  </a:cubicBezTo>
                  <a:cubicBezTo>
                    <a:pt x="3624" y="0"/>
                    <a:pt x="3514" y="40"/>
                    <a:pt x="3435" y="118"/>
                  </a:cubicBezTo>
                  <a:cubicBezTo>
                    <a:pt x="3057" y="496"/>
                    <a:pt x="2568" y="685"/>
                    <a:pt x="2080" y="685"/>
                  </a:cubicBezTo>
                  <a:cubicBezTo>
                    <a:pt x="1592" y="685"/>
                    <a:pt x="1103" y="496"/>
                    <a:pt x="725" y="118"/>
                  </a:cubicBezTo>
                  <a:cubicBezTo>
                    <a:pt x="647" y="40"/>
                    <a:pt x="544"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3" name="Google Shape;24453;p83"/>
            <p:cNvSpPr/>
            <p:nvPr/>
          </p:nvSpPr>
          <p:spPr>
            <a:xfrm>
              <a:off x="-13966675" y="1639700"/>
              <a:ext cx="354450" cy="351825"/>
            </a:xfrm>
            <a:custGeom>
              <a:avLst/>
              <a:gdLst/>
              <a:ahLst/>
              <a:cxnLst/>
              <a:rect l="l" t="t" r="r" b="b"/>
              <a:pathLst>
                <a:path w="14178" h="14073" extrusionOk="0">
                  <a:moveTo>
                    <a:pt x="8412" y="998"/>
                  </a:moveTo>
                  <a:lnTo>
                    <a:pt x="8412" y="4085"/>
                  </a:lnTo>
                  <a:cubicBezTo>
                    <a:pt x="7467" y="3959"/>
                    <a:pt x="6585" y="3739"/>
                    <a:pt x="5671" y="3361"/>
                  </a:cubicBezTo>
                  <a:cubicBezTo>
                    <a:pt x="5625" y="3349"/>
                    <a:pt x="5574" y="3342"/>
                    <a:pt x="5523" y="3342"/>
                  </a:cubicBezTo>
                  <a:cubicBezTo>
                    <a:pt x="5434" y="3342"/>
                    <a:pt x="5341" y="3364"/>
                    <a:pt x="5261" y="3424"/>
                  </a:cubicBezTo>
                  <a:cubicBezTo>
                    <a:pt x="5167" y="3487"/>
                    <a:pt x="5072" y="3613"/>
                    <a:pt x="5072" y="3770"/>
                  </a:cubicBezTo>
                  <a:lnTo>
                    <a:pt x="5072" y="6669"/>
                  </a:lnTo>
                  <a:cubicBezTo>
                    <a:pt x="4957" y="6656"/>
                    <a:pt x="4841" y="6650"/>
                    <a:pt x="4724" y="6650"/>
                  </a:cubicBezTo>
                  <a:cubicBezTo>
                    <a:pt x="3979" y="6650"/>
                    <a:pt x="3223" y="6912"/>
                    <a:pt x="2678" y="7456"/>
                  </a:cubicBezTo>
                  <a:cubicBezTo>
                    <a:pt x="2520" y="7614"/>
                    <a:pt x="2520" y="7898"/>
                    <a:pt x="2678" y="8055"/>
                  </a:cubicBezTo>
                  <a:cubicBezTo>
                    <a:pt x="2757" y="8134"/>
                    <a:pt x="2867" y="8173"/>
                    <a:pt x="2977" y="8173"/>
                  </a:cubicBezTo>
                  <a:cubicBezTo>
                    <a:pt x="3088" y="8173"/>
                    <a:pt x="3198" y="8134"/>
                    <a:pt x="3277" y="8055"/>
                  </a:cubicBezTo>
                  <a:cubicBezTo>
                    <a:pt x="3639" y="7692"/>
                    <a:pt x="4132" y="7497"/>
                    <a:pt x="4627" y="7497"/>
                  </a:cubicBezTo>
                  <a:cubicBezTo>
                    <a:pt x="4776" y="7497"/>
                    <a:pt x="4926" y="7514"/>
                    <a:pt x="5072" y="7551"/>
                  </a:cubicBezTo>
                  <a:lnTo>
                    <a:pt x="5072" y="8654"/>
                  </a:lnTo>
                  <a:cubicBezTo>
                    <a:pt x="5072" y="9032"/>
                    <a:pt x="5104" y="9441"/>
                    <a:pt x="5198" y="9788"/>
                  </a:cubicBezTo>
                  <a:cubicBezTo>
                    <a:pt x="5041" y="9819"/>
                    <a:pt x="4852" y="9914"/>
                    <a:pt x="4631" y="9945"/>
                  </a:cubicBezTo>
                  <a:cubicBezTo>
                    <a:pt x="2489" y="9473"/>
                    <a:pt x="914" y="7551"/>
                    <a:pt x="914" y="5346"/>
                  </a:cubicBezTo>
                  <a:lnTo>
                    <a:pt x="914" y="998"/>
                  </a:lnTo>
                  <a:lnTo>
                    <a:pt x="945" y="998"/>
                  </a:lnTo>
                  <a:cubicBezTo>
                    <a:pt x="2111" y="1408"/>
                    <a:pt x="3434" y="1628"/>
                    <a:pt x="4694" y="1628"/>
                  </a:cubicBezTo>
                  <a:cubicBezTo>
                    <a:pt x="5954" y="1628"/>
                    <a:pt x="7246" y="1439"/>
                    <a:pt x="8412" y="998"/>
                  </a:cubicBezTo>
                  <a:close/>
                  <a:moveTo>
                    <a:pt x="13421" y="4369"/>
                  </a:moveTo>
                  <a:lnTo>
                    <a:pt x="13421" y="8654"/>
                  </a:lnTo>
                  <a:cubicBezTo>
                    <a:pt x="13421" y="10890"/>
                    <a:pt x="11846" y="12812"/>
                    <a:pt x="9672" y="13285"/>
                  </a:cubicBezTo>
                  <a:cubicBezTo>
                    <a:pt x="7530" y="12812"/>
                    <a:pt x="5986" y="10859"/>
                    <a:pt x="5986" y="8654"/>
                  </a:cubicBezTo>
                  <a:lnTo>
                    <a:pt x="5986" y="4369"/>
                  </a:lnTo>
                  <a:cubicBezTo>
                    <a:pt x="7215" y="4779"/>
                    <a:pt x="8475" y="4999"/>
                    <a:pt x="9672" y="4999"/>
                  </a:cubicBezTo>
                  <a:cubicBezTo>
                    <a:pt x="10932" y="4936"/>
                    <a:pt x="12192" y="4747"/>
                    <a:pt x="13421" y="4369"/>
                  </a:cubicBezTo>
                  <a:close/>
                  <a:moveTo>
                    <a:pt x="430" y="1"/>
                  </a:moveTo>
                  <a:cubicBezTo>
                    <a:pt x="348" y="1"/>
                    <a:pt x="263" y="16"/>
                    <a:pt x="189" y="53"/>
                  </a:cubicBezTo>
                  <a:cubicBezTo>
                    <a:pt x="95" y="147"/>
                    <a:pt x="0" y="273"/>
                    <a:pt x="0" y="431"/>
                  </a:cubicBezTo>
                  <a:lnTo>
                    <a:pt x="0" y="5346"/>
                  </a:lnTo>
                  <a:cubicBezTo>
                    <a:pt x="126" y="7929"/>
                    <a:pt x="2016" y="10260"/>
                    <a:pt x="4600" y="10764"/>
                  </a:cubicBezTo>
                  <a:lnTo>
                    <a:pt x="4757" y="10764"/>
                  </a:lnTo>
                  <a:cubicBezTo>
                    <a:pt x="5009" y="10733"/>
                    <a:pt x="5230" y="10670"/>
                    <a:pt x="5482" y="10575"/>
                  </a:cubicBezTo>
                  <a:cubicBezTo>
                    <a:pt x="6144" y="12340"/>
                    <a:pt x="7687" y="13726"/>
                    <a:pt x="9578" y="14072"/>
                  </a:cubicBezTo>
                  <a:lnTo>
                    <a:pt x="9735" y="14072"/>
                  </a:lnTo>
                  <a:cubicBezTo>
                    <a:pt x="12318" y="13568"/>
                    <a:pt x="14177" y="11237"/>
                    <a:pt x="14177" y="8622"/>
                  </a:cubicBezTo>
                  <a:lnTo>
                    <a:pt x="14177" y="3770"/>
                  </a:lnTo>
                  <a:cubicBezTo>
                    <a:pt x="14177" y="3644"/>
                    <a:pt x="14114" y="3487"/>
                    <a:pt x="13988" y="3424"/>
                  </a:cubicBezTo>
                  <a:cubicBezTo>
                    <a:pt x="13908" y="3364"/>
                    <a:pt x="13816" y="3342"/>
                    <a:pt x="13727" y="3342"/>
                  </a:cubicBezTo>
                  <a:cubicBezTo>
                    <a:pt x="13675" y="3342"/>
                    <a:pt x="13625" y="3349"/>
                    <a:pt x="13579" y="3361"/>
                  </a:cubicBezTo>
                  <a:cubicBezTo>
                    <a:pt x="12318" y="3896"/>
                    <a:pt x="10995" y="4117"/>
                    <a:pt x="9609" y="4117"/>
                  </a:cubicBezTo>
                  <a:lnTo>
                    <a:pt x="9231" y="4117"/>
                  </a:lnTo>
                  <a:lnTo>
                    <a:pt x="9231" y="431"/>
                  </a:lnTo>
                  <a:cubicBezTo>
                    <a:pt x="9231" y="305"/>
                    <a:pt x="9136" y="147"/>
                    <a:pt x="9010" y="53"/>
                  </a:cubicBezTo>
                  <a:cubicBezTo>
                    <a:pt x="8955" y="16"/>
                    <a:pt x="8878" y="1"/>
                    <a:pt x="8799" y="1"/>
                  </a:cubicBezTo>
                  <a:cubicBezTo>
                    <a:pt x="8742" y="1"/>
                    <a:pt x="8685" y="8"/>
                    <a:pt x="8632" y="21"/>
                  </a:cubicBezTo>
                  <a:cubicBezTo>
                    <a:pt x="7372" y="525"/>
                    <a:pt x="5986" y="777"/>
                    <a:pt x="4600" y="777"/>
                  </a:cubicBezTo>
                  <a:cubicBezTo>
                    <a:pt x="3245" y="777"/>
                    <a:pt x="1859" y="494"/>
                    <a:pt x="599" y="21"/>
                  </a:cubicBezTo>
                  <a:cubicBezTo>
                    <a:pt x="546" y="8"/>
                    <a:pt x="489" y="1"/>
                    <a:pt x="4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4" name="Google Shape;24454;p83"/>
            <p:cNvSpPr/>
            <p:nvPr/>
          </p:nvSpPr>
          <p:spPr>
            <a:xfrm>
              <a:off x="-13923375" y="1723125"/>
              <a:ext cx="64625" cy="40925"/>
            </a:xfrm>
            <a:custGeom>
              <a:avLst/>
              <a:gdLst/>
              <a:ahLst/>
              <a:cxnLst/>
              <a:rect l="l" t="t" r="r" b="b"/>
              <a:pathLst>
                <a:path w="2585" h="1637" extrusionOk="0">
                  <a:moveTo>
                    <a:pt x="2113" y="1"/>
                  </a:moveTo>
                  <a:cubicBezTo>
                    <a:pt x="2061" y="1"/>
                    <a:pt x="2008" y="9"/>
                    <a:pt x="1954" y="24"/>
                  </a:cubicBezTo>
                  <a:lnTo>
                    <a:pt x="284" y="843"/>
                  </a:lnTo>
                  <a:cubicBezTo>
                    <a:pt x="64" y="969"/>
                    <a:pt x="1" y="1221"/>
                    <a:pt x="64" y="1410"/>
                  </a:cubicBezTo>
                  <a:cubicBezTo>
                    <a:pt x="156" y="1548"/>
                    <a:pt x="316" y="1636"/>
                    <a:pt x="469" y="1636"/>
                  </a:cubicBezTo>
                  <a:cubicBezTo>
                    <a:pt x="525" y="1636"/>
                    <a:pt x="580" y="1624"/>
                    <a:pt x="631" y="1599"/>
                  </a:cubicBezTo>
                  <a:lnTo>
                    <a:pt x="2332" y="780"/>
                  </a:lnTo>
                  <a:cubicBezTo>
                    <a:pt x="2521" y="654"/>
                    <a:pt x="2584" y="433"/>
                    <a:pt x="2521" y="244"/>
                  </a:cubicBezTo>
                  <a:cubicBezTo>
                    <a:pt x="2426" y="77"/>
                    <a:pt x="2276" y="1"/>
                    <a:pt x="21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5" name="Google Shape;24455;p83"/>
            <p:cNvSpPr/>
            <p:nvPr/>
          </p:nvSpPr>
          <p:spPr>
            <a:xfrm>
              <a:off x="-13798125" y="1805500"/>
              <a:ext cx="66175" cy="41575"/>
            </a:xfrm>
            <a:custGeom>
              <a:avLst/>
              <a:gdLst/>
              <a:ahLst/>
              <a:cxnLst/>
              <a:rect l="l" t="t" r="r" b="b"/>
              <a:pathLst>
                <a:path w="2647" h="1663" extrusionOk="0">
                  <a:moveTo>
                    <a:pt x="504" y="0"/>
                  </a:moveTo>
                  <a:cubicBezTo>
                    <a:pt x="350" y="0"/>
                    <a:pt x="188" y="94"/>
                    <a:pt x="95" y="257"/>
                  </a:cubicBezTo>
                  <a:cubicBezTo>
                    <a:pt x="0" y="446"/>
                    <a:pt x="95" y="667"/>
                    <a:pt x="315" y="793"/>
                  </a:cubicBezTo>
                  <a:lnTo>
                    <a:pt x="1953" y="1612"/>
                  </a:lnTo>
                  <a:cubicBezTo>
                    <a:pt x="2006" y="1647"/>
                    <a:pt x="2064" y="1663"/>
                    <a:pt x="2122" y="1663"/>
                  </a:cubicBezTo>
                  <a:cubicBezTo>
                    <a:pt x="2273" y="1663"/>
                    <a:pt x="2430" y="1559"/>
                    <a:pt x="2521" y="1423"/>
                  </a:cubicBezTo>
                  <a:cubicBezTo>
                    <a:pt x="2647" y="1234"/>
                    <a:pt x="2521" y="982"/>
                    <a:pt x="2300" y="887"/>
                  </a:cubicBezTo>
                  <a:lnTo>
                    <a:pt x="662" y="37"/>
                  </a:lnTo>
                  <a:cubicBezTo>
                    <a:pt x="612" y="12"/>
                    <a:pt x="559" y="0"/>
                    <a:pt x="50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6" name="Google Shape;24456;p83"/>
            <p:cNvSpPr/>
            <p:nvPr/>
          </p:nvSpPr>
          <p:spPr>
            <a:xfrm>
              <a:off x="-13714650" y="1805825"/>
              <a:ext cx="63825" cy="41250"/>
            </a:xfrm>
            <a:custGeom>
              <a:avLst/>
              <a:gdLst/>
              <a:ahLst/>
              <a:cxnLst/>
              <a:rect l="l" t="t" r="r" b="b"/>
              <a:pathLst>
                <a:path w="2553" h="1650" extrusionOk="0">
                  <a:moveTo>
                    <a:pt x="2068" y="1"/>
                  </a:moveTo>
                  <a:cubicBezTo>
                    <a:pt x="2018" y="1"/>
                    <a:pt x="1968" y="9"/>
                    <a:pt x="1922" y="24"/>
                  </a:cubicBezTo>
                  <a:lnTo>
                    <a:pt x="284" y="874"/>
                  </a:lnTo>
                  <a:cubicBezTo>
                    <a:pt x="64" y="969"/>
                    <a:pt x="1" y="1221"/>
                    <a:pt x="64" y="1410"/>
                  </a:cubicBezTo>
                  <a:cubicBezTo>
                    <a:pt x="132" y="1546"/>
                    <a:pt x="298" y="1650"/>
                    <a:pt x="456" y="1650"/>
                  </a:cubicBezTo>
                  <a:cubicBezTo>
                    <a:pt x="518" y="1650"/>
                    <a:pt x="578" y="1634"/>
                    <a:pt x="631" y="1599"/>
                  </a:cubicBezTo>
                  <a:lnTo>
                    <a:pt x="2269" y="780"/>
                  </a:lnTo>
                  <a:cubicBezTo>
                    <a:pt x="2490" y="654"/>
                    <a:pt x="2553" y="433"/>
                    <a:pt x="2490" y="244"/>
                  </a:cubicBezTo>
                  <a:cubicBezTo>
                    <a:pt x="2394" y="77"/>
                    <a:pt x="2226" y="1"/>
                    <a:pt x="20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57" name="Google Shape;24457;p83"/>
          <p:cNvSpPr/>
          <p:nvPr/>
        </p:nvSpPr>
        <p:spPr>
          <a:xfrm>
            <a:off x="6495400" y="2586310"/>
            <a:ext cx="454409" cy="455439"/>
          </a:xfrm>
          <a:custGeom>
            <a:avLst/>
            <a:gdLst/>
            <a:ahLst/>
            <a:cxnLst/>
            <a:rect l="l" t="t" r="r" b="b"/>
            <a:pathLst>
              <a:path w="14115" h="14147" extrusionOk="0">
                <a:moveTo>
                  <a:pt x="8349" y="883"/>
                </a:moveTo>
                <a:lnTo>
                  <a:pt x="8349" y="2080"/>
                </a:lnTo>
                <a:cubicBezTo>
                  <a:pt x="7971" y="2364"/>
                  <a:pt x="7498" y="2521"/>
                  <a:pt x="7089" y="2521"/>
                </a:cubicBezTo>
                <a:cubicBezTo>
                  <a:pt x="6616" y="2521"/>
                  <a:pt x="6175" y="2364"/>
                  <a:pt x="5828" y="2080"/>
                </a:cubicBezTo>
                <a:lnTo>
                  <a:pt x="5828" y="883"/>
                </a:lnTo>
                <a:close/>
                <a:moveTo>
                  <a:pt x="4946" y="820"/>
                </a:moveTo>
                <a:lnTo>
                  <a:pt x="4946" y="2931"/>
                </a:lnTo>
                <a:cubicBezTo>
                  <a:pt x="4946" y="4380"/>
                  <a:pt x="3844" y="5609"/>
                  <a:pt x="2457" y="5798"/>
                </a:cubicBezTo>
                <a:cubicBezTo>
                  <a:pt x="2993" y="5294"/>
                  <a:pt x="3308" y="4538"/>
                  <a:pt x="3308" y="3750"/>
                </a:cubicBezTo>
                <a:lnTo>
                  <a:pt x="3308" y="2080"/>
                </a:lnTo>
                <a:cubicBezTo>
                  <a:pt x="3308" y="1860"/>
                  <a:pt x="3088" y="1671"/>
                  <a:pt x="2899" y="1671"/>
                </a:cubicBezTo>
                <a:cubicBezTo>
                  <a:pt x="2678" y="1671"/>
                  <a:pt x="2457" y="1860"/>
                  <a:pt x="2457" y="2080"/>
                </a:cubicBezTo>
                <a:lnTo>
                  <a:pt x="2457" y="3750"/>
                </a:lnTo>
                <a:cubicBezTo>
                  <a:pt x="2457" y="4727"/>
                  <a:pt x="1764" y="5609"/>
                  <a:pt x="819" y="5766"/>
                </a:cubicBezTo>
                <a:lnTo>
                  <a:pt x="819" y="820"/>
                </a:lnTo>
                <a:close/>
                <a:moveTo>
                  <a:pt x="13295" y="820"/>
                </a:moveTo>
                <a:lnTo>
                  <a:pt x="13295" y="5766"/>
                </a:lnTo>
                <a:cubicBezTo>
                  <a:pt x="12350" y="5546"/>
                  <a:pt x="11657" y="4727"/>
                  <a:pt x="11657" y="3750"/>
                </a:cubicBezTo>
                <a:lnTo>
                  <a:pt x="11657" y="2080"/>
                </a:lnTo>
                <a:cubicBezTo>
                  <a:pt x="11657" y="1860"/>
                  <a:pt x="11436" y="1671"/>
                  <a:pt x="11247" y="1671"/>
                </a:cubicBezTo>
                <a:cubicBezTo>
                  <a:pt x="11027" y="1671"/>
                  <a:pt x="10806" y="1860"/>
                  <a:pt x="10806" y="2080"/>
                </a:cubicBezTo>
                <a:lnTo>
                  <a:pt x="10806" y="3750"/>
                </a:lnTo>
                <a:cubicBezTo>
                  <a:pt x="10806" y="4538"/>
                  <a:pt x="11121" y="5294"/>
                  <a:pt x="11657" y="5798"/>
                </a:cubicBezTo>
                <a:cubicBezTo>
                  <a:pt x="10239" y="5609"/>
                  <a:pt x="9168" y="4380"/>
                  <a:pt x="9168" y="2899"/>
                </a:cubicBezTo>
                <a:lnTo>
                  <a:pt x="9168" y="820"/>
                </a:lnTo>
                <a:close/>
                <a:moveTo>
                  <a:pt x="8286" y="3025"/>
                </a:moveTo>
                <a:cubicBezTo>
                  <a:pt x="8349" y="4538"/>
                  <a:pt x="9326" y="5829"/>
                  <a:pt x="10649" y="6396"/>
                </a:cubicBezTo>
                <a:lnTo>
                  <a:pt x="9704" y="8318"/>
                </a:lnTo>
                <a:lnTo>
                  <a:pt x="4411" y="8318"/>
                </a:lnTo>
                <a:lnTo>
                  <a:pt x="3466" y="6396"/>
                </a:lnTo>
                <a:cubicBezTo>
                  <a:pt x="4757" y="5829"/>
                  <a:pt x="5734" y="4569"/>
                  <a:pt x="5765" y="3025"/>
                </a:cubicBezTo>
                <a:cubicBezTo>
                  <a:pt x="6175" y="3246"/>
                  <a:pt x="6616" y="3309"/>
                  <a:pt x="7026" y="3309"/>
                </a:cubicBezTo>
                <a:cubicBezTo>
                  <a:pt x="7467" y="3309"/>
                  <a:pt x="7908" y="3183"/>
                  <a:pt x="8286" y="3025"/>
                </a:cubicBezTo>
                <a:close/>
                <a:moveTo>
                  <a:pt x="13295" y="6617"/>
                </a:moveTo>
                <a:lnTo>
                  <a:pt x="13295" y="10555"/>
                </a:lnTo>
                <a:cubicBezTo>
                  <a:pt x="13169" y="10681"/>
                  <a:pt x="13012" y="10744"/>
                  <a:pt x="12854" y="10744"/>
                </a:cubicBezTo>
                <a:cubicBezTo>
                  <a:pt x="12665" y="10744"/>
                  <a:pt x="12508" y="10681"/>
                  <a:pt x="12382" y="10492"/>
                </a:cubicBezTo>
                <a:cubicBezTo>
                  <a:pt x="12129" y="10083"/>
                  <a:pt x="11688" y="9862"/>
                  <a:pt x="11216" y="9862"/>
                </a:cubicBezTo>
                <a:cubicBezTo>
                  <a:pt x="10743" y="9862"/>
                  <a:pt x="10302" y="10083"/>
                  <a:pt x="10019" y="10492"/>
                </a:cubicBezTo>
                <a:cubicBezTo>
                  <a:pt x="9956" y="10650"/>
                  <a:pt x="9798" y="10713"/>
                  <a:pt x="9609" y="10713"/>
                </a:cubicBezTo>
                <a:lnTo>
                  <a:pt x="9389" y="10713"/>
                </a:lnTo>
                <a:lnTo>
                  <a:pt x="11499" y="6617"/>
                </a:lnTo>
                <a:close/>
                <a:moveTo>
                  <a:pt x="2615" y="6617"/>
                </a:moveTo>
                <a:lnTo>
                  <a:pt x="4663" y="10744"/>
                </a:lnTo>
                <a:lnTo>
                  <a:pt x="4474" y="10744"/>
                </a:lnTo>
                <a:cubicBezTo>
                  <a:pt x="4316" y="10713"/>
                  <a:pt x="4159" y="10618"/>
                  <a:pt x="4033" y="10524"/>
                </a:cubicBezTo>
                <a:cubicBezTo>
                  <a:pt x="3781" y="10114"/>
                  <a:pt x="3340" y="9893"/>
                  <a:pt x="2867" y="9893"/>
                </a:cubicBezTo>
                <a:cubicBezTo>
                  <a:pt x="2394" y="9893"/>
                  <a:pt x="1953" y="10114"/>
                  <a:pt x="1670" y="10524"/>
                </a:cubicBezTo>
                <a:cubicBezTo>
                  <a:pt x="1575" y="10681"/>
                  <a:pt x="1418" y="10776"/>
                  <a:pt x="1197" y="10776"/>
                </a:cubicBezTo>
                <a:cubicBezTo>
                  <a:pt x="1040" y="10776"/>
                  <a:pt x="882" y="10713"/>
                  <a:pt x="788" y="10587"/>
                </a:cubicBezTo>
                <a:lnTo>
                  <a:pt x="788" y="6617"/>
                </a:lnTo>
                <a:close/>
                <a:moveTo>
                  <a:pt x="9263" y="9169"/>
                </a:moveTo>
                <a:lnTo>
                  <a:pt x="8412" y="10776"/>
                </a:lnTo>
                <a:cubicBezTo>
                  <a:pt x="8349" y="10933"/>
                  <a:pt x="8380" y="11154"/>
                  <a:pt x="8506" y="11248"/>
                </a:cubicBezTo>
                <a:cubicBezTo>
                  <a:pt x="8790" y="11500"/>
                  <a:pt x="9105" y="11626"/>
                  <a:pt x="9452" y="11626"/>
                </a:cubicBezTo>
                <a:cubicBezTo>
                  <a:pt x="9924" y="11626"/>
                  <a:pt x="10365" y="11374"/>
                  <a:pt x="10617" y="10996"/>
                </a:cubicBezTo>
                <a:cubicBezTo>
                  <a:pt x="10743" y="10839"/>
                  <a:pt x="10901" y="10713"/>
                  <a:pt x="11090" y="10713"/>
                </a:cubicBezTo>
                <a:cubicBezTo>
                  <a:pt x="11310" y="10713"/>
                  <a:pt x="11468" y="10776"/>
                  <a:pt x="11562" y="10996"/>
                </a:cubicBezTo>
                <a:cubicBezTo>
                  <a:pt x="11846" y="11374"/>
                  <a:pt x="12287" y="11626"/>
                  <a:pt x="12760" y="11626"/>
                </a:cubicBezTo>
                <a:cubicBezTo>
                  <a:pt x="12917" y="11626"/>
                  <a:pt x="13075" y="11563"/>
                  <a:pt x="13201" y="11532"/>
                </a:cubicBezTo>
                <a:lnTo>
                  <a:pt x="13201" y="13296"/>
                </a:lnTo>
                <a:lnTo>
                  <a:pt x="819" y="13296"/>
                </a:lnTo>
                <a:lnTo>
                  <a:pt x="819" y="11532"/>
                </a:lnTo>
                <a:cubicBezTo>
                  <a:pt x="977" y="11563"/>
                  <a:pt x="1103" y="11626"/>
                  <a:pt x="1260" y="11626"/>
                </a:cubicBezTo>
                <a:cubicBezTo>
                  <a:pt x="1733" y="11626"/>
                  <a:pt x="2142" y="11374"/>
                  <a:pt x="2426" y="10996"/>
                </a:cubicBezTo>
                <a:cubicBezTo>
                  <a:pt x="2552" y="10839"/>
                  <a:pt x="2709" y="10713"/>
                  <a:pt x="2899" y="10713"/>
                </a:cubicBezTo>
                <a:cubicBezTo>
                  <a:pt x="3088" y="10713"/>
                  <a:pt x="3245" y="10776"/>
                  <a:pt x="3371" y="10996"/>
                </a:cubicBezTo>
                <a:cubicBezTo>
                  <a:pt x="3655" y="11374"/>
                  <a:pt x="4096" y="11626"/>
                  <a:pt x="4568" y="11626"/>
                </a:cubicBezTo>
                <a:cubicBezTo>
                  <a:pt x="4915" y="11626"/>
                  <a:pt x="5261" y="11500"/>
                  <a:pt x="5513" y="11248"/>
                </a:cubicBezTo>
                <a:cubicBezTo>
                  <a:pt x="5608" y="11154"/>
                  <a:pt x="5671" y="10933"/>
                  <a:pt x="5576" y="10776"/>
                </a:cubicBezTo>
                <a:lnTo>
                  <a:pt x="4757" y="9169"/>
                </a:lnTo>
                <a:close/>
                <a:moveTo>
                  <a:pt x="410" y="1"/>
                </a:moveTo>
                <a:cubicBezTo>
                  <a:pt x="189" y="1"/>
                  <a:pt x="0" y="190"/>
                  <a:pt x="0" y="442"/>
                </a:cubicBezTo>
                <a:lnTo>
                  <a:pt x="0" y="13706"/>
                </a:lnTo>
                <a:cubicBezTo>
                  <a:pt x="0" y="13958"/>
                  <a:pt x="189" y="14147"/>
                  <a:pt x="410" y="14147"/>
                </a:cubicBezTo>
                <a:lnTo>
                  <a:pt x="13705" y="14147"/>
                </a:lnTo>
                <a:cubicBezTo>
                  <a:pt x="13925" y="14147"/>
                  <a:pt x="14114" y="13958"/>
                  <a:pt x="14114" y="13706"/>
                </a:cubicBezTo>
                <a:lnTo>
                  <a:pt x="14114" y="442"/>
                </a:lnTo>
                <a:cubicBezTo>
                  <a:pt x="14114" y="190"/>
                  <a:pt x="13925" y="1"/>
                  <a:pt x="137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58" name="Google Shape;24458;p83"/>
          <p:cNvSpPr/>
          <p:nvPr/>
        </p:nvSpPr>
        <p:spPr>
          <a:xfrm>
            <a:off x="6576027" y="3132612"/>
            <a:ext cx="293152" cy="452381"/>
          </a:xfrm>
          <a:custGeom>
            <a:avLst/>
            <a:gdLst/>
            <a:ahLst/>
            <a:cxnLst/>
            <a:rect l="l" t="t" r="r" b="b"/>
            <a:pathLst>
              <a:path w="9106" h="14052" extrusionOk="0">
                <a:moveTo>
                  <a:pt x="1230" y="4096"/>
                </a:moveTo>
                <a:cubicBezTo>
                  <a:pt x="1450" y="4096"/>
                  <a:pt x="1608" y="4285"/>
                  <a:pt x="1608" y="4474"/>
                </a:cubicBezTo>
                <a:cubicBezTo>
                  <a:pt x="1608" y="4726"/>
                  <a:pt x="1419" y="4915"/>
                  <a:pt x="1230" y="4915"/>
                </a:cubicBezTo>
                <a:cubicBezTo>
                  <a:pt x="978" y="4915"/>
                  <a:pt x="789" y="4726"/>
                  <a:pt x="789" y="4474"/>
                </a:cubicBezTo>
                <a:cubicBezTo>
                  <a:pt x="820" y="4285"/>
                  <a:pt x="978" y="4096"/>
                  <a:pt x="1230" y="4096"/>
                </a:cubicBezTo>
                <a:close/>
                <a:moveTo>
                  <a:pt x="7846" y="4096"/>
                </a:moveTo>
                <a:cubicBezTo>
                  <a:pt x="8066" y="4096"/>
                  <a:pt x="8255" y="4285"/>
                  <a:pt x="8255" y="4474"/>
                </a:cubicBezTo>
                <a:cubicBezTo>
                  <a:pt x="8255" y="4726"/>
                  <a:pt x="8066" y="4915"/>
                  <a:pt x="7846" y="4915"/>
                </a:cubicBezTo>
                <a:cubicBezTo>
                  <a:pt x="7594" y="4915"/>
                  <a:pt x="7436" y="4726"/>
                  <a:pt x="7436" y="4474"/>
                </a:cubicBezTo>
                <a:cubicBezTo>
                  <a:pt x="7436" y="4285"/>
                  <a:pt x="7594" y="4096"/>
                  <a:pt x="7846" y="4096"/>
                </a:cubicBezTo>
                <a:close/>
                <a:moveTo>
                  <a:pt x="4538" y="788"/>
                </a:moveTo>
                <a:cubicBezTo>
                  <a:pt x="5514" y="788"/>
                  <a:pt x="6365" y="1481"/>
                  <a:pt x="6523" y="2427"/>
                </a:cubicBezTo>
                <a:lnTo>
                  <a:pt x="5357" y="2427"/>
                </a:lnTo>
                <a:cubicBezTo>
                  <a:pt x="5105" y="2427"/>
                  <a:pt x="4916" y="2616"/>
                  <a:pt x="4916" y="2868"/>
                </a:cubicBezTo>
                <a:cubicBezTo>
                  <a:pt x="4916" y="3088"/>
                  <a:pt x="5105" y="3309"/>
                  <a:pt x="5357" y="3309"/>
                </a:cubicBezTo>
                <a:lnTo>
                  <a:pt x="6617" y="3309"/>
                </a:lnTo>
                <a:lnTo>
                  <a:pt x="6617" y="4128"/>
                </a:lnTo>
                <a:lnTo>
                  <a:pt x="5357" y="4128"/>
                </a:lnTo>
                <a:cubicBezTo>
                  <a:pt x="5105" y="4128"/>
                  <a:pt x="4916" y="4317"/>
                  <a:pt x="4916" y="4506"/>
                </a:cubicBezTo>
                <a:cubicBezTo>
                  <a:pt x="4916" y="4758"/>
                  <a:pt x="5105" y="4947"/>
                  <a:pt x="5357" y="4947"/>
                </a:cubicBezTo>
                <a:lnTo>
                  <a:pt x="6617" y="4947"/>
                </a:lnTo>
                <a:lnTo>
                  <a:pt x="6617" y="5766"/>
                </a:lnTo>
                <a:lnTo>
                  <a:pt x="5357" y="5766"/>
                </a:lnTo>
                <a:cubicBezTo>
                  <a:pt x="5105" y="5766"/>
                  <a:pt x="4916" y="5987"/>
                  <a:pt x="4916" y="6207"/>
                </a:cubicBezTo>
                <a:cubicBezTo>
                  <a:pt x="4916" y="6459"/>
                  <a:pt x="5105" y="6617"/>
                  <a:pt x="5357" y="6617"/>
                </a:cubicBezTo>
                <a:lnTo>
                  <a:pt x="6523" y="6617"/>
                </a:lnTo>
                <a:cubicBezTo>
                  <a:pt x="6333" y="7562"/>
                  <a:pt x="5514" y="8255"/>
                  <a:pt x="4538" y="8255"/>
                </a:cubicBezTo>
                <a:cubicBezTo>
                  <a:pt x="3530" y="8255"/>
                  <a:pt x="2679" y="7562"/>
                  <a:pt x="2521" y="6617"/>
                </a:cubicBezTo>
                <a:lnTo>
                  <a:pt x="3687" y="6617"/>
                </a:lnTo>
                <a:cubicBezTo>
                  <a:pt x="3939" y="6617"/>
                  <a:pt x="4128" y="6396"/>
                  <a:pt x="4128" y="6207"/>
                </a:cubicBezTo>
                <a:cubicBezTo>
                  <a:pt x="4128" y="5987"/>
                  <a:pt x="3939" y="5766"/>
                  <a:pt x="3687" y="5766"/>
                </a:cubicBezTo>
                <a:lnTo>
                  <a:pt x="2490" y="5766"/>
                </a:lnTo>
                <a:lnTo>
                  <a:pt x="2490" y="4947"/>
                </a:lnTo>
                <a:lnTo>
                  <a:pt x="3687" y="4947"/>
                </a:lnTo>
                <a:cubicBezTo>
                  <a:pt x="3939" y="4947"/>
                  <a:pt x="4128" y="4758"/>
                  <a:pt x="4128" y="4506"/>
                </a:cubicBezTo>
                <a:cubicBezTo>
                  <a:pt x="4128" y="4285"/>
                  <a:pt x="3939" y="4128"/>
                  <a:pt x="3687" y="4128"/>
                </a:cubicBezTo>
                <a:lnTo>
                  <a:pt x="2490" y="4128"/>
                </a:lnTo>
                <a:lnTo>
                  <a:pt x="2490" y="3277"/>
                </a:lnTo>
                <a:lnTo>
                  <a:pt x="3687" y="3277"/>
                </a:lnTo>
                <a:cubicBezTo>
                  <a:pt x="3939" y="3277"/>
                  <a:pt x="4128" y="3057"/>
                  <a:pt x="4128" y="2836"/>
                </a:cubicBezTo>
                <a:cubicBezTo>
                  <a:pt x="4128" y="2584"/>
                  <a:pt x="3939" y="2395"/>
                  <a:pt x="3687" y="2395"/>
                </a:cubicBezTo>
                <a:lnTo>
                  <a:pt x="2521" y="2395"/>
                </a:lnTo>
                <a:cubicBezTo>
                  <a:pt x="2710" y="1481"/>
                  <a:pt x="3530" y="788"/>
                  <a:pt x="4538" y="788"/>
                </a:cubicBezTo>
                <a:close/>
                <a:moveTo>
                  <a:pt x="8255" y="5671"/>
                </a:moveTo>
                <a:lnTo>
                  <a:pt x="8255" y="6144"/>
                </a:lnTo>
                <a:cubicBezTo>
                  <a:pt x="8255" y="8066"/>
                  <a:pt x="6806" y="9641"/>
                  <a:pt x="4947" y="9830"/>
                </a:cubicBezTo>
                <a:lnTo>
                  <a:pt x="4947" y="9011"/>
                </a:lnTo>
                <a:cubicBezTo>
                  <a:pt x="6365" y="8822"/>
                  <a:pt x="7436" y="7593"/>
                  <a:pt x="7436" y="6144"/>
                </a:cubicBezTo>
                <a:lnTo>
                  <a:pt x="7436" y="5671"/>
                </a:lnTo>
                <a:cubicBezTo>
                  <a:pt x="7562" y="5703"/>
                  <a:pt x="7720" y="5735"/>
                  <a:pt x="7846" y="5735"/>
                </a:cubicBezTo>
                <a:cubicBezTo>
                  <a:pt x="7940" y="5735"/>
                  <a:pt x="8098" y="5703"/>
                  <a:pt x="8255" y="5671"/>
                </a:cubicBezTo>
                <a:close/>
                <a:moveTo>
                  <a:pt x="1639" y="5703"/>
                </a:moveTo>
                <a:lnTo>
                  <a:pt x="1639" y="6176"/>
                </a:lnTo>
                <a:cubicBezTo>
                  <a:pt x="1639" y="7625"/>
                  <a:pt x="2710" y="8853"/>
                  <a:pt x="4128" y="9043"/>
                </a:cubicBezTo>
                <a:lnTo>
                  <a:pt x="4128" y="9893"/>
                </a:lnTo>
                <a:cubicBezTo>
                  <a:pt x="2238" y="9641"/>
                  <a:pt x="820" y="8066"/>
                  <a:pt x="820" y="6176"/>
                </a:cubicBezTo>
                <a:lnTo>
                  <a:pt x="820" y="5703"/>
                </a:lnTo>
                <a:cubicBezTo>
                  <a:pt x="946" y="5735"/>
                  <a:pt x="1104" y="5798"/>
                  <a:pt x="1261" y="5798"/>
                </a:cubicBezTo>
                <a:cubicBezTo>
                  <a:pt x="1419" y="5798"/>
                  <a:pt x="1545" y="5735"/>
                  <a:pt x="1639" y="5703"/>
                </a:cubicBezTo>
                <a:close/>
                <a:moveTo>
                  <a:pt x="4569" y="12414"/>
                </a:moveTo>
                <a:cubicBezTo>
                  <a:pt x="5073" y="12414"/>
                  <a:pt x="5546" y="12760"/>
                  <a:pt x="5703" y="13233"/>
                </a:cubicBezTo>
                <a:lnTo>
                  <a:pt x="3372" y="13233"/>
                </a:lnTo>
                <a:cubicBezTo>
                  <a:pt x="3530" y="12760"/>
                  <a:pt x="4002" y="12414"/>
                  <a:pt x="4569" y="12414"/>
                </a:cubicBezTo>
                <a:close/>
                <a:moveTo>
                  <a:pt x="4569" y="1"/>
                </a:moveTo>
                <a:cubicBezTo>
                  <a:pt x="2962" y="1"/>
                  <a:pt x="1639" y="1292"/>
                  <a:pt x="1639" y="2868"/>
                </a:cubicBezTo>
                <a:lnTo>
                  <a:pt x="1639" y="3340"/>
                </a:lnTo>
                <a:cubicBezTo>
                  <a:pt x="1545" y="3309"/>
                  <a:pt x="1387" y="3277"/>
                  <a:pt x="1261" y="3277"/>
                </a:cubicBezTo>
                <a:cubicBezTo>
                  <a:pt x="600" y="3277"/>
                  <a:pt x="1" y="3813"/>
                  <a:pt x="1" y="4474"/>
                </a:cubicBezTo>
                <a:lnTo>
                  <a:pt x="1" y="6144"/>
                </a:lnTo>
                <a:cubicBezTo>
                  <a:pt x="1" y="8507"/>
                  <a:pt x="1797" y="10460"/>
                  <a:pt x="4128" y="10681"/>
                </a:cubicBezTo>
                <a:lnTo>
                  <a:pt x="4128" y="11626"/>
                </a:lnTo>
                <a:cubicBezTo>
                  <a:pt x="3183" y="11815"/>
                  <a:pt x="2490" y="12634"/>
                  <a:pt x="2490" y="13611"/>
                </a:cubicBezTo>
                <a:cubicBezTo>
                  <a:pt x="2490" y="13863"/>
                  <a:pt x="2679" y="14052"/>
                  <a:pt x="2868" y="14052"/>
                </a:cubicBezTo>
                <a:lnTo>
                  <a:pt x="6176" y="14052"/>
                </a:lnTo>
                <a:cubicBezTo>
                  <a:pt x="6428" y="14052"/>
                  <a:pt x="6617" y="13863"/>
                  <a:pt x="6617" y="13611"/>
                </a:cubicBezTo>
                <a:cubicBezTo>
                  <a:pt x="6617" y="12634"/>
                  <a:pt x="5892" y="11783"/>
                  <a:pt x="4947" y="11626"/>
                </a:cubicBezTo>
                <a:lnTo>
                  <a:pt x="4947" y="10681"/>
                </a:lnTo>
                <a:cubicBezTo>
                  <a:pt x="7247" y="10460"/>
                  <a:pt x="9106" y="8538"/>
                  <a:pt x="9106" y="6176"/>
                </a:cubicBezTo>
                <a:lnTo>
                  <a:pt x="9106" y="4537"/>
                </a:lnTo>
                <a:cubicBezTo>
                  <a:pt x="9106" y="3844"/>
                  <a:pt x="8539" y="3309"/>
                  <a:pt x="7846" y="3309"/>
                </a:cubicBezTo>
                <a:cubicBezTo>
                  <a:pt x="7688" y="3309"/>
                  <a:pt x="7562" y="3340"/>
                  <a:pt x="7436" y="3372"/>
                </a:cubicBezTo>
                <a:lnTo>
                  <a:pt x="7436" y="2868"/>
                </a:lnTo>
                <a:cubicBezTo>
                  <a:pt x="7436" y="1261"/>
                  <a:pt x="6144" y="1"/>
                  <a:pt x="45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59" name="Google Shape;24459;p83"/>
          <p:cNvGrpSpPr/>
          <p:nvPr/>
        </p:nvGrpSpPr>
        <p:grpSpPr>
          <a:xfrm>
            <a:off x="8889703" y="2043316"/>
            <a:ext cx="453379" cy="453893"/>
            <a:chOff x="-12199250" y="1662675"/>
            <a:chExt cx="352075" cy="352475"/>
          </a:xfrm>
        </p:grpSpPr>
        <p:sp>
          <p:nvSpPr>
            <p:cNvPr id="24460" name="Google Shape;24460;p83"/>
            <p:cNvSpPr/>
            <p:nvPr/>
          </p:nvSpPr>
          <p:spPr>
            <a:xfrm>
              <a:off x="-12004725" y="1710325"/>
              <a:ext cx="116600" cy="76425"/>
            </a:xfrm>
            <a:custGeom>
              <a:avLst/>
              <a:gdLst/>
              <a:ahLst/>
              <a:cxnLst/>
              <a:rect l="l" t="t" r="r" b="b"/>
              <a:pathLst>
                <a:path w="4664" h="3057" extrusionOk="0">
                  <a:moveTo>
                    <a:pt x="2395" y="788"/>
                  </a:moveTo>
                  <a:cubicBezTo>
                    <a:pt x="2679" y="788"/>
                    <a:pt x="2962" y="819"/>
                    <a:pt x="3246" y="914"/>
                  </a:cubicBezTo>
                  <a:cubicBezTo>
                    <a:pt x="3435" y="945"/>
                    <a:pt x="3624" y="1008"/>
                    <a:pt x="3813" y="1008"/>
                  </a:cubicBezTo>
                  <a:cubicBezTo>
                    <a:pt x="3781" y="1702"/>
                    <a:pt x="3246" y="2206"/>
                    <a:pt x="2616" y="2206"/>
                  </a:cubicBezTo>
                  <a:lnTo>
                    <a:pt x="1986" y="2206"/>
                  </a:lnTo>
                  <a:cubicBezTo>
                    <a:pt x="1608" y="2206"/>
                    <a:pt x="1261" y="2017"/>
                    <a:pt x="1104" y="1702"/>
                  </a:cubicBezTo>
                  <a:lnTo>
                    <a:pt x="946" y="1386"/>
                  </a:lnTo>
                  <a:lnTo>
                    <a:pt x="1041" y="1292"/>
                  </a:lnTo>
                  <a:cubicBezTo>
                    <a:pt x="1450" y="851"/>
                    <a:pt x="2017" y="788"/>
                    <a:pt x="2395" y="788"/>
                  </a:cubicBezTo>
                  <a:close/>
                  <a:moveTo>
                    <a:pt x="2458" y="0"/>
                  </a:moveTo>
                  <a:cubicBezTo>
                    <a:pt x="2017" y="0"/>
                    <a:pt x="1167" y="63"/>
                    <a:pt x="473" y="756"/>
                  </a:cubicBezTo>
                  <a:lnTo>
                    <a:pt x="158" y="1071"/>
                  </a:lnTo>
                  <a:cubicBezTo>
                    <a:pt x="64" y="1166"/>
                    <a:pt x="1" y="1386"/>
                    <a:pt x="95" y="1544"/>
                  </a:cubicBezTo>
                  <a:lnTo>
                    <a:pt x="379" y="2080"/>
                  </a:lnTo>
                  <a:cubicBezTo>
                    <a:pt x="631" y="2678"/>
                    <a:pt x="1261" y="3056"/>
                    <a:pt x="1954" y="3056"/>
                  </a:cubicBezTo>
                  <a:lnTo>
                    <a:pt x="2553" y="3056"/>
                  </a:lnTo>
                  <a:cubicBezTo>
                    <a:pt x="3718" y="3056"/>
                    <a:pt x="4664" y="2111"/>
                    <a:pt x="4664" y="977"/>
                  </a:cubicBezTo>
                  <a:lnTo>
                    <a:pt x="4664" y="662"/>
                  </a:lnTo>
                  <a:cubicBezTo>
                    <a:pt x="4664" y="441"/>
                    <a:pt x="4506" y="284"/>
                    <a:pt x="4254" y="284"/>
                  </a:cubicBezTo>
                  <a:cubicBezTo>
                    <a:pt x="3971" y="284"/>
                    <a:pt x="3718" y="221"/>
                    <a:pt x="3466" y="158"/>
                  </a:cubicBezTo>
                  <a:cubicBezTo>
                    <a:pt x="3120" y="32"/>
                    <a:pt x="2773" y="0"/>
                    <a:pt x="2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1" name="Google Shape;24461;p83"/>
            <p:cNvSpPr/>
            <p:nvPr/>
          </p:nvSpPr>
          <p:spPr>
            <a:xfrm>
              <a:off x="-12158300" y="1709525"/>
              <a:ext cx="116600" cy="77225"/>
            </a:xfrm>
            <a:custGeom>
              <a:avLst/>
              <a:gdLst/>
              <a:ahLst/>
              <a:cxnLst/>
              <a:rect l="l" t="t" r="r" b="b"/>
              <a:pathLst>
                <a:path w="4664" h="3089" extrusionOk="0">
                  <a:moveTo>
                    <a:pt x="2237" y="820"/>
                  </a:moveTo>
                  <a:cubicBezTo>
                    <a:pt x="2647" y="820"/>
                    <a:pt x="3182" y="883"/>
                    <a:pt x="3592" y="1324"/>
                  </a:cubicBezTo>
                  <a:lnTo>
                    <a:pt x="3718" y="1450"/>
                  </a:lnTo>
                  <a:lnTo>
                    <a:pt x="3560" y="1765"/>
                  </a:lnTo>
                  <a:cubicBezTo>
                    <a:pt x="3403" y="2080"/>
                    <a:pt x="3088" y="2269"/>
                    <a:pt x="2710" y="2269"/>
                  </a:cubicBezTo>
                  <a:lnTo>
                    <a:pt x="2048" y="2269"/>
                  </a:lnTo>
                  <a:cubicBezTo>
                    <a:pt x="1387" y="2269"/>
                    <a:pt x="820" y="1765"/>
                    <a:pt x="820" y="1072"/>
                  </a:cubicBezTo>
                  <a:cubicBezTo>
                    <a:pt x="1040" y="1040"/>
                    <a:pt x="1229" y="977"/>
                    <a:pt x="1418" y="946"/>
                  </a:cubicBezTo>
                  <a:cubicBezTo>
                    <a:pt x="1702" y="851"/>
                    <a:pt x="1985" y="820"/>
                    <a:pt x="2237" y="820"/>
                  </a:cubicBezTo>
                  <a:close/>
                  <a:moveTo>
                    <a:pt x="2237" y="1"/>
                  </a:moveTo>
                  <a:cubicBezTo>
                    <a:pt x="1891" y="1"/>
                    <a:pt x="1513" y="32"/>
                    <a:pt x="1198" y="158"/>
                  </a:cubicBezTo>
                  <a:cubicBezTo>
                    <a:pt x="914" y="221"/>
                    <a:pt x="662" y="253"/>
                    <a:pt x="410" y="253"/>
                  </a:cubicBezTo>
                  <a:cubicBezTo>
                    <a:pt x="158" y="253"/>
                    <a:pt x="0" y="473"/>
                    <a:pt x="0" y="662"/>
                  </a:cubicBezTo>
                  <a:lnTo>
                    <a:pt x="0" y="1009"/>
                  </a:lnTo>
                  <a:cubicBezTo>
                    <a:pt x="0" y="2143"/>
                    <a:pt x="914" y="3088"/>
                    <a:pt x="2048" y="3088"/>
                  </a:cubicBezTo>
                  <a:lnTo>
                    <a:pt x="2710" y="3088"/>
                  </a:lnTo>
                  <a:cubicBezTo>
                    <a:pt x="3403" y="3088"/>
                    <a:pt x="3970" y="2742"/>
                    <a:pt x="4285" y="2112"/>
                  </a:cubicBezTo>
                  <a:lnTo>
                    <a:pt x="4569" y="1513"/>
                  </a:lnTo>
                  <a:cubicBezTo>
                    <a:pt x="4663" y="1355"/>
                    <a:pt x="4600" y="1166"/>
                    <a:pt x="4506" y="1040"/>
                  </a:cubicBezTo>
                  <a:lnTo>
                    <a:pt x="4191" y="725"/>
                  </a:lnTo>
                  <a:cubicBezTo>
                    <a:pt x="3560" y="95"/>
                    <a:pt x="2804" y="1"/>
                    <a:pt x="22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2" name="Google Shape;24462;p83"/>
            <p:cNvSpPr/>
            <p:nvPr/>
          </p:nvSpPr>
          <p:spPr>
            <a:xfrm>
              <a:off x="-12199250" y="1662675"/>
              <a:ext cx="352075" cy="352475"/>
            </a:xfrm>
            <a:custGeom>
              <a:avLst/>
              <a:gdLst/>
              <a:ahLst/>
              <a:cxnLst/>
              <a:rect l="l" t="t" r="r" b="b"/>
              <a:pathLst>
                <a:path w="14083" h="14099" extrusionOk="0">
                  <a:moveTo>
                    <a:pt x="3916" y="1048"/>
                  </a:moveTo>
                  <a:cubicBezTo>
                    <a:pt x="4902" y="1048"/>
                    <a:pt x="5796" y="1401"/>
                    <a:pt x="6459" y="2064"/>
                  </a:cubicBezTo>
                  <a:lnTo>
                    <a:pt x="6774" y="2379"/>
                  </a:lnTo>
                  <a:cubicBezTo>
                    <a:pt x="6837" y="2442"/>
                    <a:pt x="6963" y="2505"/>
                    <a:pt x="7026" y="2505"/>
                  </a:cubicBezTo>
                  <a:cubicBezTo>
                    <a:pt x="7152" y="2505"/>
                    <a:pt x="7246" y="2442"/>
                    <a:pt x="7309" y="2379"/>
                  </a:cubicBezTo>
                  <a:lnTo>
                    <a:pt x="7624" y="2064"/>
                  </a:lnTo>
                  <a:cubicBezTo>
                    <a:pt x="8288" y="1400"/>
                    <a:pt x="9186" y="1062"/>
                    <a:pt x="10163" y="1062"/>
                  </a:cubicBezTo>
                  <a:cubicBezTo>
                    <a:pt x="10577" y="1062"/>
                    <a:pt x="11005" y="1123"/>
                    <a:pt x="11436" y="1245"/>
                  </a:cubicBezTo>
                  <a:cubicBezTo>
                    <a:pt x="11656" y="1302"/>
                    <a:pt x="11880" y="1331"/>
                    <a:pt x="12105" y="1331"/>
                  </a:cubicBezTo>
                  <a:cubicBezTo>
                    <a:pt x="12493" y="1331"/>
                    <a:pt x="12885" y="1247"/>
                    <a:pt x="13264" y="1087"/>
                  </a:cubicBezTo>
                  <a:lnTo>
                    <a:pt x="13264" y="2883"/>
                  </a:lnTo>
                  <a:cubicBezTo>
                    <a:pt x="13264" y="4490"/>
                    <a:pt x="11972" y="5750"/>
                    <a:pt x="10397" y="5750"/>
                  </a:cubicBezTo>
                  <a:lnTo>
                    <a:pt x="9767" y="5750"/>
                  </a:lnTo>
                  <a:cubicBezTo>
                    <a:pt x="8759" y="5750"/>
                    <a:pt x="7876" y="5214"/>
                    <a:pt x="7435" y="4332"/>
                  </a:cubicBezTo>
                  <a:cubicBezTo>
                    <a:pt x="7341" y="4175"/>
                    <a:pt x="7246" y="4112"/>
                    <a:pt x="7089" y="4112"/>
                  </a:cubicBezTo>
                  <a:cubicBezTo>
                    <a:pt x="6931" y="4112"/>
                    <a:pt x="6774" y="4175"/>
                    <a:pt x="6711" y="4332"/>
                  </a:cubicBezTo>
                  <a:cubicBezTo>
                    <a:pt x="6301" y="5214"/>
                    <a:pt x="5388" y="5750"/>
                    <a:pt x="4411" y="5750"/>
                  </a:cubicBezTo>
                  <a:lnTo>
                    <a:pt x="3718" y="5750"/>
                  </a:lnTo>
                  <a:cubicBezTo>
                    <a:pt x="2111" y="5750"/>
                    <a:pt x="851" y="4458"/>
                    <a:pt x="851" y="2883"/>
                  </a:cubicBezTo>
                  <a:lnTo>
                    <a:pt x="851" y="1102"/>
                  </a:lnTo>
                  <a:lnTo>
                    <a:pt x="851" y="1102"/>
                  </a:lnTo>
                  <a:cubicBezTo>
                    <a:pt x="1182" y="1252"/>
                    <a:pt x="1548" y="1331"/>
                    <a:pt x="1926" y="1331"/>
                  </a:cubicBezTo>
                  <a:cubicBezTo>
                    <a:pt x="2153" y="1331"/>
                    <a:pt x="2384" y="1302"/>
                    <a:pt x="2615" y="1245"/>
                  </a:cubicBezTo>
                  <a:cubicBezTo>
                    <a:pt x="3058" y="1113"/>
                    <a:pt x="3495" y="1048"/>
                    <a:pt x="3916" y="1048"/>
                  </a:cubicBezTo>
                  <a:close/>
                  <a:moveTo>
                    <a:pt x="819" y="5214"/>
                  </a:moveTo>
                  <a:cubicBezTo>
                    <a:pt x="1071" y="5529"/>
                    <a:pt x="1323" y="5750"/>
                    <a:pt x="1638" y="6002"/>
                  </a:cubicBezTo>
                  <a:lnTo>
                    <a:pt x="1638" y="6065"/>
                  </a:lnTo>
                  <a:lnTo>
                    <a:pt x="1638" y="10791"/>
                  </a:lnTo>
                  <a:lnTo>
                    <a:pt x="819" y="10791"/>
                  </a:lnTo>
                  <a:lnTo>
                    <a:pt x="819" y="5214"/>
                  </a:lnTo>
                  <a:close/>
                  <a:moveTo>
                    <a:pt x="1607" y="11641"/>
                  </a:moveTo>
                  <a:lnTo>
                    <a:pt x="1607" y="12838"/>
                  </a:lnTo>
                  <a:cubicBezTo>
                    <a:pt x="1638" y="13090"/>
                    <a:pt x="1449" y="13279"/>
                    <a:pt x="1197" y="13279"/>
                  </a:cubicBezTo>
                  <a:cubicBezTo>
                    <a:pt x="977" y="13279"/>
                    <a:pt x="788" y="13090"/>
                    <a:pt x="788" y="12838"/>
                  </a:cubicBezTo>
                  <a:lnTo>
                    <a:pt x="788" y="11641"/>
                  </a:lnTo>
                  <a:close/>
                  <a:moveTo>
                    <a:pt x="13689" y="0"/>
                  </a:moveTo>
                  <a:cubicBezTo>
                    <a:pt x="13618" y="0"/>
                    <a:pt x="13547" y="16"/>
                    <a:pt x="13484" y="47"/>
                  </a:cubicBezTo>
                  <a:lnTo>
                    <a:pt x="12949" y="331"/>
                  </a:lnTo>
                  <a:cubicBezTo>
                    <a:pt x="12686" y="452"/>
                    <a:pt x="12424" y="509"/>
                    <a:pt x="12153" y="509"/>
                  </a:cubicBezTo>
                  <a:cubicBezTo>
                    <a:pt x="12001" y="509"/>
                    <a:pt x="11847" y="491"/>
                    <a:pt x="11689" y="457"/>
                  </a:cubicBezTo>
                  <a:cubicBezTo>
                    <a:pt x="11200" y="307"/>
                    <a:pt x="10699" y="235"/>
                    <a:pt x="10208" y="235"/>
                  </a:cubicBezTo>
                  <a:cubicBezTo>
                    <a:pt x="9876" y="235"/>
                    <a:pt x="9549" y="268"/>
                    <a:pt x="9231" y="331"/>
                  </a:cubicBezTo>
                  <a:cubicBezTo>
                    <a:pt x="8412" y="489"/>
                    <a:pt x="7656" y="867"/>
                    <a:pt x="7026" y="1497"/>
                  </a:cubicBezTo>
                  <a:cubicBezTo>
                    <a:pt x="6396" y="867"/>
                    <a:pt x="5671" y="489"/>
                    <a:pt x="4820" y="331"/>
                  </a:cubicBezTo>
                  <a:cubicBezTo>
                    <a:pt x="4503" y="268"/>
                    <a:pt x="4180" y="235"/>
                    <a:pt x="3855" y="235"/>
                  </a:cubicBezTo>
                  <a:cubicBezTo>
                    <a:pt x="3372" y="235"/>
                    <a:pt x="2883" y="307"/>
                    <a:pt x="2395" y="457"/>
                  </a:cubicBezTo>
                  <a:cubicBezTo>
                    <a:pt x="2236" y="491"/>
                    <a:pt x="2078" y="509"/>
                    <a:pt x="1923" y="509"/>
                  </a:cubicBezTo>
                  <a:cubicBezTo>
                    <a:pt x="1645" y="509"/>
                    <a:pt x="1377" y="452"/>
                    <a:pt x="1134" y="331"/>
                  </a:cubicBezTo>
                  <a:lnTo>
                    <a:pt x="567" y="47"/>
                  </a:lnTo>
                  <a:cubicBezTo>
                    <a:pt x="527" y="21"/>
                    <a:pt x="476" y="11"/>
                    <a:pt x="421" y="11"/>
                  </a:cubicBezTo>
                  <a:cubicBezTo>
                    <a:pt x="345" y="11"/>
                    <a:pt x="262" y="29"/>
                    <a:pt x="189" y="47"/>
                  </a:cubicBezTo>
                  <a:cubicBezTo>
                    <a:pt x="63" y="142"/>
                    <a:pt x="0" y="237"/>
                    <a:pt x="0" y="394"/>
                  </a:cubicBezTo>
                  <a:lnTo>
                    <a:pt x="0" y="12838"/>
                  </a:lnTo>
                  <a:cubicBezTo>
                    <a:pt x="0" y="13563"/>
                    <a:pt x="536" y="14099"/>
                    <a:pt x="1197" y="14099"/>
                  </a:cubicBezTo>
                  <a:cubicBezTo>
                    <a:pt x="1890" y="14099"/>
                    <a:pt x="2458" y="13563"/>
                    <a:pt x="2458" y="12838"/>
                  </a:cubicBezTo>
                  <a:lnTo>
                    <a:pt x="2458" y="6380"/>
                  </a:lnTo>
                  <a:cubicBezTo>
                    <a:pt x="2867" y="6506"/>
                    <a:pt x="3245" y="6600"/>
                    <a:pt x="3686" y="6600"/>
                  </a:cubicBezTo>
                  <a:lnTo>
                    <a:pt x="4348" y="6600"/>
                  </a:lnTo>
                  <a:cubicBezTo>
                    <a:pt x="4978" y="6600"/>
                    <a:pt x="5608" y="6443"/>
                    <a:pt x="6144" y="6065"/>
                  </a:cubicBezTo>
                  <a:cubicBezTo>
                    <a:pt x="6490" y="5876"/>
                    <a:pt x="6774" y="5592"/>
                    <a:pt x="7026" y="5277"/>
                  </a:cubicBezTo>
                  <a:cubicBezTo>
                    <a:pt x="7656" y="6065"/>
                    <a:pt x="8696" y="6600"/>
                    <a:pt x="9767" y="6600"/>
                  </a:cubicBezTo>
                  <a:lnTo>
                    <a:pt x="10397" y="6600"/>
                  </a:lnTo>
                  <a:cubicBezTo>
                    <a:pt x="12445" y="6600"/>
                    <a:pt x="14083" y="4931"/>
                    <a:pt x="14083" y="2883"/>
                  </a:cubicBezTo>
                  <a:lnTo>
                    <a:pt x="14083" y="394"/>
                  </a:lnTo>
                  <a:cubicBezTo>
                    <a:pt x="14083" y="237"/>
                    <a:pt x="14020" y="142"/>
                    <a:pt x="13894" y="47"/>
                  </a:cubicBezTo>
                  <a:cubicBezTo>
                    <a:pt x="13831" y="16"/>
                    <a:pt x="13760" y="0"/>
                    <a:pt x="136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63" name="Google Shape;24463;p83"/>
          <p:cNvGrpSpPr/>
          <p:nvPr/>
        </p:nvGrpSpPr>
        <p:grpSpPr>
          <a:xfrm>
            <a:off x="8888174" y="2585806"/>
            <a:ext cx="456437" cy="456437"/>
            <a:chOff x="-12199250" y="2096250"/>
            <a:chExt cx="354450" cy="354450"/>
          </a:xfrm>
        </p:grpSpPr>
        <p:sp>
          <p:nvSpPr>
            <p:cNvPr id="24464" name="Google Shape;24464;p83"/>
            <p:cNvSpPr/>
            <p:nvPr/>
          </p:nvSpPr>
          <p:spPr>
            <a:xfrm>
              <a:off x="-12199250" y="2096250"/>
              <a:ext cx="354450" cy="354450"/>
            </a:xfrm>
            <a:custGeom>
              <a:avLst/>
              <a:gdLst/>
              <a:ahLst/>
              <a:cxnLst/>
              <a:rect l="l" t="t" r="r" b="b"/>
              <a:pathLst>
                <a:path w="14178" h="14178" extrusionOk="0">
                  <a:moveTo>
                    <a:pt x="8507" y="851"/>
                  </a:moveTo>
                  <a:lnTo>
                    <a:pt x="9609" y="2553"/>
                  </a:lnTo>
                  <a:lnTo>
                    <a:pt x="4505" y="2553"/>
                  </a:lnTo>
                  <a:lnTo>
                    <a:pt x="5608" y="851"/>
                  </a:lnTo>
                  <a:close/>
                  <a:moveTo>
                    <a:pt x="4442" y="3340"/>
                  </a:moveTo>
                  <a:cubicBezTo>
                    <a:pt x="4001" y="3655"/>
                    <a:pt x="3655" y="4002"/>
                    <a:pt x="3340" y="4443"/>
                  </a:cubicBezTo>
                  <a:lnTo>
                    <a:pt x="3340" y="3718"/>
                  </a:lnTo>
                  <a:cubicBezTo>
                    <a:pt x="3308" y="3529"/>
                    <a:pt x="3497" y="3340"/>
                    <a:pt x="3718" y="3340"/>
                  </a:cubicBezTo>
                  <a:close/>
                  <a:moveTo>
                    <a:pt x="10334" y="3340"/>
                  </a:moveTo>
                  <a:cubicBezTo>
                    <a:pt x="10586" y="3340"/>
                    <a:pt x="10775" y="3529"/>
                    <a:pt x="10775" y="3781"/>
                  </a:cubicBezTo>
                  <a:lnTo>
                    <a:pt x="10775" y="4443"/>
                  </a:lnTo>
                  <a:lnTo>
                    <a:pt x="10743" y="4443"/>
                  </a:lnTo>
                  <a:cubicBezTo>
                    <a:pt x="10428" y="4002"/>
                    <a:pt x="10082" y="3655"/>
                    <a:pt x="9641" y="3340"/>
                  </a:cubicBezTo>
                  <a:close/>
                  <a:moveTo>
                    <a:pt x="2521" y="4506"/>
                  </a:moveTo>
                  <a:lnTo>
                    <a:pt x="2521" y="9610"/>
                  </a:lnTo>
                  <a:lnTo>
                    <a:pt x="819" y="8507"/>
                  </a:lnTo>
                  <a:lnTo>
                    <a:pt x="819" y="5640"/>
                  </a:lnTo>
                  <a:lnTo>
                    <a:pt x="2521" y="4506"/>
                  </a:lnTo>
                  <a:close/>
                  <a:moveTo>
                    <a:pt x="11562" y="4537"/>
                  </a:moveTo>
                  <a:lnTo>
                    <a:pt x="13264" y="5640"/>
                  </a:lnTo>
                  <a:lnTo>
                    <a:pt x="13264" y="8507"/>
                  </a:lnTo>
                  <a:lnTo>
                    <a:pt x="11562" y="9610"/>
                  </a:lnTo>
                  <a:lnTo>
                    <a:pt x="11562" y="4537"/>
                  </a:lnTo>
                  <a:close/>
                  <a:moveTo>
                    <a:pt x="3308" y="9673"/>
                  </a:moveTo>
                  <a:cubicBezTo>
                    <a:pt x="3623" y="10114"/>
                    <a:pt x="3970" y="10460"/>
                    <a:pt x="4411" y="10775"/>
                  </a:cubicBezTo>
                  <a:lnTo>
                    <a:pt x="3686" y="10775"/>
                  </a:lnTo>
                  <a:cubicBezTo>
                    <a:pt x="3466" y="10775"/>
                    <a:pt x="3245" y="10586"/>
                    <a:pt x="3245" y="10366"/>
                  </a:cubicBezTo>
                  <a:lnTo>
                    <a:pt x="3245" y="9673"/>
                  </a:lnTo>
                  <a:close/>
                  <a:moveTo>
                    <a:pt x="7026" y="3340"/>
                  </a:moveTo>
                  <a:cubicBezTo>
                    <a:pt x="9074" y="3340"/>
                    <a:pt x="10743" y="4978"/>
                    <a:pt x="10743" y="7089"/>
                  </a:cubicBezTo>
                  <a:cubicBezTo>
                    <a:pt x="10743" y="9137"/>
                    <a:pt x="9074" y="10775"/>
                    <a:pt x="7026" y="10775"/>
                  </a:cubicBezTo>
                  <a:cubicBezTo>
                    <a:pt x="5009" y="10775"/>
                    <a:pt x="3308" y="9137"/>
                    <a:pt x="3308" y="7089"/>
                  </a:cubicBezTo>
                  <a:cubicBezTo>
                    <a:pt x="3308" y="5041"/>
                    <a:pt x="4946" y="3340"/>
                    <a:pt x="7026" y="3340"/>
                  </a:cubicBezTo>
                  <a:close/>
                  <a:moveTo>
                    <a:pt x="10743" y="9673"/>
                  </a:moveTo>
                  <a:lnTo>
                    <a:pt x="10743" y="10397"/>
                  </a:lnTo>
                  <a:cubicBezTo>
                    <a:pt x="10743" y="10618"/>
                    <a:pt x="10586" y="10775"/>
                    <a:pt x="10334" y="10775"/>
                  </a:cubicBezTo>
                  <a:lnTo>
                    <a:pt x="9641" y="10775"/>
                  </a:lnTo>
                  <a:cubicBezTo>
                    <a:pt x="10082" y="10460"/>
                    <a:pt x="10428" y="10114"/>
                    <a:pt x="10743" y="9673"/>
                  </a:cubicBezTo>
                  <a:close/>
                  <a:moveTo>
                    <a:pt x="9578" y="11594"/>
                  </a:moveTo>
                  <a:lnTo>
                    <a:pt x="8443" y="13296"/>
                  </a:lnTo>
                  <a:lnTo>
                    <a:pt x="5577" y="13296"/>
                  </a:lnTo>
                  <a:lnTo>
                    <a:pt x="4474" y="11594"/>
                  </a:lnTo>
                  <a:close/>
                  <a:moveTo>
                    <a:pt x="5419" y="1"/>
                  </a:moveTo>
                  <a:cubicBezTo>
                    <a:pt x="5261" y="1"/>
                    <a:pt x="5167" y="64"/>
                    <a:pt x="5072" y="190"/>
                  </a:cubicBezTo>
                  <a:lnTo>
                    <a:pt x="3529" y="2553"/>
                  </a:lnTo>
                  <a:cubicBezTo>
                    <a:pt x="3025" y="2616"/>
                    <a:pt x="2678" y="3025"/>
                    <a:pt x="2552" y="3529"/>
                  </a:cubicBezTo>
                  <a:lnTo>
                    <a:pt x="189" y="5073"/>
                  </a:lnTo>
                  <a:cubicBezTo>
                    <a:pt x="63" y="5136"/>
                    <a:pt x="0" y="5262"/>
                    <a:pt x="0" y="5419"/>
                  </a:cubicBezTo>
                  <a:lnTo>
                    <a:pt x="0" y="8727"/>
                  </a:lnTo>
                  <a:cubicBezTo>
                    <a:pt x="0" y="8853"/>
                    <a:pt x="63" y="9011"/>
                    <a:pt x="189" y="9105"/>
                  </a:cubicBezTo>
                  <a:lnTo>
                    <a:pt x="2552" y="10618"/>
                  </a:lnTo>
                  <a:cubicBezTo>
                    <a:pt x="2647" y="11153"/>
                    <a:pt x="3025" y="11500"/>
                    <a:pt x="3529" y="11626"/>
                  </a:cubicBezTo>
                  <a:lnTo>
                    <a:pt x="5072" y="13989"/>
                  </a:lnTo>
                  <a:cubicBezTo>
                    <a:pt x="5167" y="14083"/>
                    <a:pt x="5261" y="14178"/>
                    <a:pt x="5419" y="14178"/>
                  </a:cubicBezTo>
                  <a:lnTo>
                    <a:pt x="8727" y="14178"/>
                  </a:lnTo>
                  <a:cubicBezTo>
                    <a:pt x="8885" y="14178"/>
                    <a:pt x="9011" y="14083"/>
                    <a:pt x="9105" y="13989"/>
                  </a:cubicBezTo>
                  <a:lnTo>
                    <a:pt x="10617" y="11626"/>
                  </a:lnTo>
                  <a:cubicBezTo>
                    <a:pt x="11153" y="11531"/>
                    <a:pt x="11499" y="11153"/>
                    <a:pt x="11626" y="10618"/>
                  </a:cubicBezTo>
                  <a:lnTo>
                    <a:pt x="13988" y="9105"/>
                  </a:lnTo>
                  <a:cubicBezTo>
                    <a:pt x="14083" y="9011"/>
                    <a:pt x="14177" y="8885"/>
                    <a:pt x="14177" y="8727"/>
                  </a:cubicBezTo>
                  <a:lnTo>
                    <a:pt x="14177" y="5419"/>
                  </a:lnTo>
                  <a:cubicBezTo>
                    <a:pt x="14177" y="5262"/>
                    <a:pt x="14083" y="5167"/>
                    <a:pt x="13988" y="5073"/>
                  </a:cubicBezTo>
                  <a:lnTo>
                    <a:pt x="11626" y="3529"/>
                  </a:lnTo>
                  <a:cubicBezTo>
                    <a:pt x="11531" y="3025"/>
                    <a:pt x="11153" y="2679"/>
                    <a:pt x="10617" y="2553"/>
                  </a:cubicBezTo>
                  <a:lnTo>
                    <a:pt x="9105" y="190"/>
                  </a:lnTo>
                  <a:cubicBezTo>
                    <a:pt x="9011" y="64"/>
                    <a:pt x="8885" y="1"/>
                    <a:pt x="8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5" name="Google Shape;24465;p83"/>
            <p:cNvSpPr/>
            <p:nvPr/>
          </p:nvSpPr>
          <p:spPr>
            <a:xfrm>
              <a:off x="-12096075" y="2200225"/>
              <a:ext cx="144950" cy="144950"/>
            </a:xfrm>
            <a:custGeom>
              <a:avLst/>
              <a:gdLst/>
              <a:ahLst/>
              <a:cxnLst/>
              <a:rect l="l" t="t" r="r" b="b"/>
              <a:pathLst>
                <a:path w="5798" h="5798" extrusionOk="0">
                  <a:moveTo>
                    <a:pt x="2899" y="851"/>
                  </a:moveTo>
                  <a:cubicBezTo>
                    <a:pt x="4064" y="851"/>
                    <a:pt x="5010" y="1796"/>
                    <a:pt x="5010" y="2930"/>
                  </a:cubicBezTo>
                  <a:cubicBezTo>
                    <a:pt x="5010" y="4064"/>
                    <a:pt x="4064" y="5010"/>
                    <a:pt x="2899" y="5010"/>
                  </a:cubicBezTo>
                  <a:cubicBezTo>
                    <a:pt x="1765" y="5010"/>
                    <a:pt x="819" y="4064"/>
                    <a:pt x="819" y="2930"/>
                  </a:cubicBezTo>
                  <a:cubicBezTo>
                    <a:pt x="819" y="1796"/>
                    <a:pt x="1765" y="851"/>
                    <a:pt x="2899" y="851"/>
                  </a:cubicBezTo>
                  <a:close/>
                  <a:moveTo>
                    <a:pt x="2899" y="0"/>
                  </a:moveTo>
                  <a:cubicBezTo>
                    <a:pt x="1292" y="0"/>
                    <a:pt x="0" y="1323"/>
                    <a:pt x="0" y="2930"/>
                  </a:cubicBezTo>
                  <a:cubicBezTo>
                    <a:pt x="0" y="4505"/>
                    <a:pt x="1292" y="5797"/>
                    <a:pt x="2899" y="5797"/>
                  </a:cubicBezTo>
                  <a:cubicBezTo>
                    <a:pt x="4537" y="5797"/>
                    <a:pt x="5797" y="4505"/>
                    <a:pt x="5797" y="2930"/>
                  </a:cubicBezTo>
                  <a:cubicBezTo>
                    <a:pt x="5797" y="1323"/>
                    <a:pt x="4474"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66" name="Google Shape;24466;p83"/>
          <p:cNvGrpSpPr/>
          <p:nvPr/>
        </p:nvGrpSpPr>
        <p:grpSpPr>
          <a:xfrm>
            <a:off x="8889703" y="3131078"/>
            <a:ext cx="453379" cy="455439"/>
            <a:chOff x="-12199250" y="2530225"/>
            <a:chExt cx="352075" cy="353675"/>
          </a:xfrm>
        </p:grpSpPr>
        <p:sp>
          <p:nvSpPr>
            <p:cNvPr id="24467" name="Google Shape;24467;p83"/>
            <p:cNvSpPr/>
            <p:nvPr/>
          </p:nvSpPr>
          <p:spPr>
            <a:xfrm>
              <a:off x="-12055900" y="2530225"/>
              <a:ext cx="63025" cy="62250"/>
            </a:xfrm>
            <a:custGeom>
              <a:avLst/>
              <a:gdLst/>
              <a:ahLst/>
              <a:cxnLst/>
              <a:rect l="l" t="t" r="r" b="b"/>
              <a:pathLst>
                <a:path w="2521" h="2490" extrusionOk="0">
                  <a:moveTo>
                    <a:pt x="1292" y="883"/>
                  </a:moveTo>
                  <a:cubicBezTo>
                    <a:pt x="1512" y="883"/>
                    <a:pt x="1733" y="1072"/>
                    <a:pt x="1733" y="1292"/>
                  </a:cubicBezTo>
                  <a:cubicBezTo>
                    <a:pt x="1701" y="1513"/>
                    <a:pt x="1544" y="1702"/>
                    <a:pt x="1292" y="1702"/>
                  </a:cubicBezTo>
                  <a:cubicBezTo>
                    <a:pt x="1071" y="1702"/>
                    <a:pt x="914" y="1513"/>
                    <a:pt x="914" y="1292"/>
                  </a:cubicBezTo>
                  <a:cubicBezTo>
                    <a:pt x="914" y="1072"/>
                    <a:pt x="1103" y="883"/>
                    <a:pt x="1292" y="883"/>
                  </a:cubicBezTo>
                  <a:close/>
                  <a:moveTo>
                    <a:pt x="1260" y="1"/>
                  </a:moveTo>
                  <a:cubicBezTo>
                    <a:pt x="567" y="1"/>
                    <a:pt x="0" y="568"/>
                    <a:pt x="0" y="1261"/>
                  </a:cubicBezTo>
                  <a:cubicBezTo>
                    <a:pt x="0" y="1923"/>
                    <a:pt x="567" y="2490"/>
                    <a:pt x="1260" y="2490"/>
                  </a:cubicBezTo>
                  <a:cubicBezTo>
                    <a:pt x="1985" y="2490"/>
                    <a:pt x="2520" y="1923"/>
                    <a:pt x="2520" y="1261"/>
                  </a:cubicBezTo>
                  <a:cubicBezTo>
                    <a:pt x="2520" y="599"/>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8" name="Google Shape;24468;p83"/>
            <p:cNvSpPr/>
            <p:nvPr/>
          </p:nvSpPr>
          <p:spPr>
            <a:xfrm>
              <a:off x="-12116550" y="2592450"/>
              <a:ext cx="185900" cy="291450"/>
            </a:xfrm>
            <a:custGeom>
              <a:avLst/>
              <a:gdLst/>
              <a:ahLst/>
              <a:cxnLst/>
              <a:rect l="l" t="t" r="r" b="b"/>
              <a:pathLst>
                <a:path w="7436" h="11658" extrusionOk="0">
                  <a:moveTo>
                    <a:pt x="5135" y="851"/>
                  </a:moveTo>
                  <a:cubicBezTo>
                    <a:pt x="5388" y="1324"/>
                    <a:pt x="5419" y="1891"/>
                    <a:pt x="5230" y="2395"/>
                  </a:cubicBezTo>
                  <a:lnTo>
                    <a:pt x="3938" y="1765"/>
                  </a:lnTo>
                  <a:cubicBezTo>
                    <a:pt x="3875" y="1749"/>
                    <a:pt x="3812" y="1741"/>
                    <a:pt x="3749" y="1741"/>
                  </a:cubicBezTo>
                  <a:cubicBezTo>
                    <a:pt x="3686" y="1741"/>
                    <a:pt x="3623" y="1749"/>
                    <a:pt x="3560" y="1765"/>
                  </a:cubicBezTo>
                  <a:lnTo>
                    <a:pt x="2269" y="2395"/>
                  </a:lnTo>
                  <a:cubicBezTo>
                    <a:pt x="2048" y="1891"/>
                    <a:pt x="2080" y="1324"/>
                    <a:pt x="2300" y="851"/>
                  </a:cubicBezTo>
                  <a:close/>
                  <a:moveTo>
                    <a:pt x="4159" y="2742"/>
                  </a:moveTo>
                  <a:lnTo>
                    <a:pt x="4946" y="3151"/>
                  </a:lnTo>
                  <a:lnTo>
                    <a:pt x="4253" y="7530"/>
                  </a:lnTo>
                  <a:lnTo>
                    <a:pt x="3308" y="7530"/>
                  </a:lnTo>
                  <a:lnTo>
                    <a:pt x="2552" y="3151"/>
                  </a:lnTo>
                  <a:lnTo>
                    <a:pt x="3340" y="2742"/>
                  </a:lnTo>
                  <a:lnTo>
                    <a:pt x="3340" y="4569"/>
                  </a:lnTo>
                  <a:cubicBezTo>
                    <a:pt x="3340" y="4789"/>
                    <a:pt x="3529" y="5010"/>
                    <a:pt x="3718" y="5010"/>
                  </a:cubicBezTo>
                  <a:cubicBezTo>
                    <a:pt x="3970" y="5010"/>
                    <a:pt x="4159" y="4789"/>
                    <a:pt x="4159" y="4569"/>
                  </a:cubicBezTo>
                  <a:lnTo>
                    <a:pt x="4159" y="2742"/>
                  </a:lnTo>
                  <a:close/>
                  <a:moveTo>
                    <a:pt x="5388" y="8318"/>
                  </a:moveTo>
                  <a:cubicBezTo>
                    <a:pt x="5608" y="8318"/>
                    <a:pt x="5766" y="8507"/>
                    <a:pt x="5766" y="8727"/>
                  </a:cubicBezTo>
                  <a:lnTo>
                    <a:pt x="5766" y="9169"/>
                  </a:lnTo>
                  <a:lnTo>
                    <a:pt x="1638" y="9169"/>
                  </a:lnTo>
                  <a:lnTo>
                    <a:pt x="1638" y="8727"/>
                  </a:lnTo>
                  <a:cubicBezTo>
                    <a:pt x="1638" y="8507"/>
                    <a:pt x="1827" y="8318"/>
                    <a:pt x="2080" y="8318"/>
                  </a:cubicBezTo>
                  <a:close/>
                  <a:moveTo>
                    <a:pt x="6207" y="9956"/>
                  </a:moveTo>
                  <a:cubicBezTo>
                    <a:pt x="6459" y="9956"/>
                    <a:pt x="6616" y="10145"/>
                    <a:pt x="6616" y="10397"/>
                  </a:cubicBezTo>
                  <a:lnTo>
                    <a:pt x="6616" y="10838"/>
                  </a:lnTo>
                  <a:lnTo>
                    <a:pt x="819" y="10838"/>
                  </a:lnTo>
                  <a:lnTo>
                    <a:pt x="819" y="10397"/>
                  </a:lnTo>
                  <a:cubicBezTo>
                    <a:pt x="819" y="10145"/>
                    <a:pt x="1008" y="9956"/>
                    <a:pt x="1260" y="9956"/>
                  </a:cubicBezTo>
                  <a:close/>
                  <a:moveTo>
                    <a:pt x="2080" y="1"/>
                  </a:moveTo>
                  <a:cubicBezTo>
                    <a:pt x="1922" y="1"/>
                    <a:pt x="1796" y="64"/>
                    <a:pt x="1733" y="190"/>
                  </a:cubicBezTo>
                  <a:cubicBezTo>
                    <a:pt x="1134" y="1040"/>
                    <a:pt x="1134" y="2143"/>
                    <a:pt x="1670" y="3057"/>
                  </a:cubicBezTo>
                  <a:lnTo>
                    <a:pt x="2426" y="7530"/>
                  </a:lnTo>
                  <a:lnTo>
                    <a:pt x="2080" y="7530"/>
                  </a:lnTo>
                  <a:cubicBezTo>
                    <a:pt x="1418" y="7530"/>
                    <a:pt x="819" y="8066"/>
                    <a:pt x="819" y="8759"/>
                  </a:cubicBezTo>
                  <a:lnTo>
                    <a:pt x="819" y="9232"/>
                  </a:lnTo>
                  <a:cubicBezTo>
                    <a:pt x="347" y="9389"/>
                    <a:pt x="0" y="9862"/>
                    <a:pt x="0" y="10429"/>
                  </a:cubicBezTo>
                  <a:lnTo>
                    <a:pt x="0" y="11248"/>
                  </a:lnTo>
                  <a:cubicBezTo>
                    <a:pt x="0" y="11500"/>
                    <a:pt x="189" y="11657"/>
                    <a:pt x="378" y="11657"/>
                  </a:cubicBezTo>
                  <a:lnTo>
                    <a:pt x="6994" y="11657"/>
                  </a:lnTo>
                  <a:cubicBezTo>
                    <a:pt x="7246" y="11657"/>
                    <a:pt x="7435" y="11437"/>
                    <a:pt x="7435" y="11248"/>
                  </a:cubicBezTo>
                  <a:lnTo>
                    <a:pt x="7435" y="10429"/>
                  </a:lnTo>
                  <a:cubicBezTo>
                    <a:pt x="7435" y="9862"/>
                    <a:pt x="7089" y="9452"/>
                    <a:pt x="6616" y="9232"/>
                  </a:cubicBezTo>
                  <a:lnTo>
                    <a:pt x="6616" y="8759"/>
                  </a:lnTo>
                  <a:cubicBezTo>
                    <a:pt x="6616" y="8066"/>
                    <a:pt x="6049" y="7530"/>
                    <a:pt x="5388" y="7530"/>
                  </a:cubicBezTo>
                  <a:lnTo>
                    <a:pt x="5041" y="7530"/>
                  </a:lnTo>
                  <a:lnTo>
                    <a:pt x="5766" y="3057"/>
                  </a:lnTo>
                  <a:cubicBezTo>
                    <a:pt x="6333" y="2206"/>
                    <a:pt x="6301" y="1072"/>
                    <a:pt x="5734" y="190"/>
                  </a:cubicBezTo>
                  <a:cubicBezTo>
                    <a:pt x="5671" y="64"/>
                    <a:pt x="5545"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69" name="Google Shape;24469;p83"/>
            <p:cNvSpPr/>
            <p:nvPr/>
          </p:nvSpPr>
          <p:spPr>
            <a:xfrm>
              <a:off x="-11950375" y="2633400"/>
              <a:ext cx="103200" cy="102425"/>
            </a:xfrm>
            <a:custGeom>
              <a:avLst/>
              <a:gdLst/>
              <a:ahLst/>
              <a:cxnLst/>
              <a:rect l="l" t="t" r="r" b="b"/>
              <a:pathLst>
                <a:path w="4128" h="4097" extrusionOk="0">
                  <a:moveTo>
                    <a:pt x="2017" y="1324"/>
                  </a:moveTo>
                  <a:lnTo>
                    <a:pt x="2206" y="1671"/>
                  </a:lnTo>
                  <a:cubicBezTo>
                    <a:pt x="2238" y="1734"/>
                    <a:pt x="2332" y="1828"/>
                    <a:pt x="2395" y="1860"/>
                  </a:cubicBezTo>
                  <a:lnTo>
                    <a:pt x="2742" y="2049"/>
                  </a:lnTo>
                  <a:lnTo>
                    <a:pt x="2395" y="2269"/>
                  </a:lnTo>
                  <a:cubicBezTo>
                    <a:pt x="2332" y="2301"/>
                    <a:pt x="2238" y="2364"/>
                    <a:pt x="2206" y="2458"/>
                  </a:cubicBezTo>
                  <a:lnTo>
                    <a:pt x="2017" y="2805"/>
                  </a:lnTo>
                  <a:lnTo>
                    <a:pt x="1797" y="2458"/>
                  </a:lnTo>
                  <a:cubicBezTo>
                    <a:pt x="1765" y="2364"/>
                    <a:pt x="1702" y="2301"/>
                    <a:pt x="1607" y="2269"/>
                  </a:cubicBezTo>
                  <a:lnTo>
                    <a:pt x="1261" y="2049"/>
                  </a:lnTo>
                  <a:lnTo>
                    <a:pt x="1607" y="1860"/>
                  </a:lnTo>
                  <a:cubicBezTo>
                    <a:pt x="1702" y="1828"/>
                    <a:pt x="1765" y="1734"/>
                    <a:pt x="1797" y="1671"/>
                  </a:cubicBezTo>
                  <a:lnTo>
                    <a:pt x="2017" y="1324"/>
                  </a:lnTo>
                  <a:close/>
                  <a:moveTo>
                    <a:pt x="2049" y="1"/>
                  </a:moveTo>
                  <a:cubicBezTo>
                    <a:pt x="1891" y="1"/>
                    <a:pt x="1734" y="95"/>
                    <a:pt x="1702" y="253"/>
                  </a:cubicBezTo>
                  <a:lnTo>
                    <a:pt x="1229" y="1230"/>
                  </a:lnTo>
                  <a:lnTo>
                    <a:pt x="221" y="1702"/>
                  </a:lnTo>
                  <a:cubicBezTo>
                    <a:pt x="64" y="1797"/>
                    <a:pt x="1" y="1891"/>
                    <a:pt x="1" y="2049"/>
                  </a:cubicBezTo>
                  <a:cubicBezTo>
                    <a:pt x="1" y="2206"/>
                    <a:pt x="64" y="2364"/>
                    <a:pt x="221" y="2427"/>
                  </a:cubicBezTo>
                  <a:lnTo>
                    <a:pt x="1229" y="2899"/>
                  </a:lnTo>
                  <a:lnTo>
                    <a:pt x="1702" y="3876"/>
                  </a:lnTo>
                  <a:cubicBezTo>
                    <a:pt x="1765" y="4034"/>
                    <a:pt x="1891" y="4097"/>
                    <a:pt x="2049" y="4097"/>
                  </a:cubicBezTo>
                  <a:cubicBezTo>
                    <a:pt x="2206" y="4097"/>
                    <a:pt x="2364" y="4034"/>
                    <a:pt x="2395" y="3876"/>
                  </a:cubicBezTo>
                  <a:lnTo>
                    <a:pt x="2868" y="2899"/>
                  </a:lnTo>
                  <a:lnTo>
                    <a:pt x="3907" y="2427"/>
                  </a:lnTo>
                  <a:cubicBezTo>
                    <a:pt x="4065" y="2332"/>
                    <a:pt x="4128" y="2206"/>
                    <a:pt x="4128" y="2049"/>
                  </a:cubicBezTo>
                  <a:cubicBezTo>
                    <a:pt x="4128" y="1891"/>
                    <a:pt x="4065" y="1734"/>
                    <a:pt x="3907" y="1702"/>
                  </a:cubicBezTo>
                  <a:lnTo>
                    <a:pt x="2868" y="1230"/>
                  </a:lnTo>
                  <a:lnTo>
                    <a:pt x="2395" y="253"/>
                  </a:lnTo>
                  <a:cubicBezTo>
                    <a:pt x="2332" y="95"/>
                    <a:pt x="2206" y="1"/>
                    <a:pt x="20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0" name="Google Shape;24470;p83"/>
            <p:cNvSpPr/>
            <p:nvPr/>
          </p:nvSpPr>
          <p:spPr>
            <a:xfrm>
              <a:off x="-12199250" y="2633400"/>
              <a:ext cx="103200" cy="102425"/>
            </a:xfrm>
            <a:custGeom>
              <a:avLst/>
              <a:gdLst/>
              <a:ahLst/>
              <a:cxnLst/>
              <a:rect l="l" t="t" r="r" b="b"/>
              <a:pathLst>
                <a:path w="4128" h="4097" extrusionOk="0">
                  <a:moveTo>
                    <a:pt x="2048" y="1324"/>
                  </a:moveTo>
                  <a:lnTo>
                    <a:pt x="2237" y="1671"/>
                  </a:lnTo>
                  <a:cubicBezTo>
                    <a:pt x="2269" y="1734"/>
                    <a:pt x="2363" y="1828"/>
                    <a:pt x="2426" y="1860"/>
                  </a:cubicBezTo>
                  <a:lnTo>
                    <a:pt x="2804" y="2049"/>
                  </a:lnTo>
                  <a:lnTo>
                    <a:pt x="2426" y="2269"/>
                  </a:lnTo>
                  <a:cubicBezTo>
                    <a:pt x="2363" y="2301"/>
                    <a:pt x="2269" y="2364"/>
                    <a:pt x="2237" y="2458"/>
                  </a:cubicBezTo>
                  <a:lnTo>
                    <a:pt x="2048" y="2805"/>
                  </a:lnTo>
                  <a:lnTo>
                    <a:pt x="1859" y="2458"/>
                  </a:lnTo>
                  <a:cubicBezTo>
                    <a:pt x="1796" y="2364"/>
                    <a:pt x="1733" y="2301"/>
                    <a:pt x="1638" y="2269"/>
                  </a:cubicBezTo>
                  <a:lnTo>
                    <a:pt x="1292" y="2049"/>
                  </a:lnTo>
                  <a:lnTo>
                    <a:pt x="1638" y="1860"/>
                  </a:lnTo>
                  <a:cubicBezTo>
                    <a:pt x="1733" y="1828"/>
                    <a:pt x="1796" y="1734"/>
                    <a:pt x="1859" y="1671"/>
                  </a:cubicBezTo>
                  <a:lnTo>
                    <a:pt x="2048" y="1324"/>
                  </a:lnTo>
                  <a:close/>
                  <a:moveTo>
                    <a:pt x="2079" y="1"/>
                  </a:moveTo>
                  <a:cubicBezTo>
                    <a:pt x="1922" y="1"/>
                    <a:pt x="1764" y="95"/>
                    <a:pt x="1733" y="253"/>
                  </a:cubicBezTo>
                  <a:lnTo>
                    <a:pt x="1260" y="1230"/>
                  </a:lnTo>
                  <a:lnTo>
                    <a:pt x="221" y="1702"/>
                  </a:lnTo>
                  <a:cubicBezTo>
                    <a:pt x="63" y="1797"/>
                    <a:pt x="0" y="1891"/>
                    <a:pt x="0" y="2049"/>
                  </a:cubicBezTo>
                  <a:cubicBezTo>
                    <a:pt x="0" y="2206"/>
                    <a:pt x="63" y="2364"/>
                    <a:pt x="221" y="2427"/>
                  </a:cubicBezTo>
                  <a:lnTo>
                    <a:pt x="1260" y="2899"/>
                  </a:lnTo>
                  <a:lnTo>
                    <a:pt x="1733" y="3876"/>
                  </a:lnTo>
                  <a:cubicBezTo>
                    <a:pt x="1796" y="4034"/>
                    <a:pt x="1922" y="4097"/>
                    <a:pt x="2079" y="4097"/>
                  </a:cubicBezTo>
                  <a:cubicBezTo>
                    <a:pt x="2237" y="4097"/>
                    <a:pt x="2395" y="4034"/>
                    <a:pt x="2426" y="3876"/>
                  </a:cubicBezTo>
                  <a:lnTo>
                    <a:pt x="2899" y="2899"/>
                  </a:lnTo>
                  <a:lnTo>
                    <a:pt x="3907" y="2427"/>
                  </a:lnTo>
                  <a:cubicBezTo>
                    <a:pt x="4033" y="2364"/>
                    <a:pt x="4127" y="2206"/>
                    <a:pt x="4127" y="2049"/>
                  </a:cubicBezTo>
                  <a:cubicBezTo>
                    <a:pt x="4127" y="1891"/>
                    <a:pt x="4033" y="1734"/>
                    <a:pt x="3907" y="1702"/>
                  </a:cubicBezTo>
                  <a:lnTo>
                    <a:pt x="2899" y="1230"/>
                  </a:lnTo>
                  <a:lnTo>
                    <a:pt x="2426" y="253"/>
                  </a:lnTo>
                  <a:cubicBezTo>
                    <a:pt x="2363" y="95"/>
                    <a:pt x="2237" y="1"/>
                    <a:pt x="20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71" name="Google Shape;24471;p83"/>
          <p:cNvSpPr/>
          <p:nvPr/>
        </p:nvSpPr>
        <p:spPr>
          <a:xfrm>
            <a:off x="6494885" y="3705384"/>
            <a:ext cx="455439" cy="455696"/>
          </a:xfrm>
          <a:custGeom>
            <a:avLst/>
            <a:gdLst/>
            <a:ahLst/>
            <a:cxnLst/>
            <a:rect l="l" t="t" r="r" b="b"/>
            <a:pathLst>
              <a:path w="14147" h="14155" extrusionOk="0">
                <a:moveTo>
                  <a:pt x="7058" y="891"/>
                </a:moveTo>
                <a:lnTo>
                  <a:pt x="11311" y="3285"/>
                </a:lnTo>
                <a:lnTo>
                  <a:pt x="2805" y="3285"/>
                </a:lnTo>
                <a:lnTo>
                  <a:pt x="7058" y="891"/>
                </a:lnTo>
                <a:close/>
                <a:moveTo>
                  <a:pt x="12886" y="4136"/>
                </a:moveTo>
                <a:cubicBezTo>
                  <a:pt x="13107" y="4136"/>
                  <a:pt x="13264" y="4325"/>
                  <a:pt x="13264" y="4545"/>
                </a:cubicBezTo>
                <a:lnTo>
                  <a:pt x="13264" y="4986"/>
                </a:lnTo>
                <a:lnTo>
                  <a:pt x="851" y="4986"/>
                </a:lnTo>
                <a:lnTo>
                  <a:pt x="851" y="4545"/>
                </a:lnTo>
                <a:cubicBezTo>
                  <a:pt x="851" y="4325"/>
                  <a:pt x="1040" y="4136"/>
                  <a:pt x="1261" y="4136"/>
                </a:cubicBezTo>
                <a:close/>
                <a:moveTo>
                  <a:pt x="3309" y="5806"/>
                </a:moveTo>
                <a:lnTo>
                  <a:pt x="3309" y="9996"/>
                </a:lnTo>
                <a:lnTo>
                  <a:pt x="2490" y="9996"/>
                </a:lnTo>
                <a:lnTo>
                  <a:pt x="2490" y="5806"/>
                </a:lnTo>
                <a:close/>
                <a:moveTo>
                  <a:pt x="5798" y="5806"/>
                </a:moveTo>
                <a:lnTo>
                  <a:pt x="5798" y="9996"/>
                </a:lnTo>
                <a:lnTo>
                  <a:pt x="4128" y="9996"/>
                </a:lnTo>
                <a:lnTo>
                  <a:pt x="4128" y="5806"/>
                </a:lnTo>
                <a:close/>
                <a:moveTo>
                  <a:pt x="7499" y="5806"/>
                </a:moveTo>
                <a:lnTo>
                  <a:pt x="7499" y="9996"/>
                </a:lnTo>
                <a:lnTo>
                  <a:pt x="6617" y="9996"/>
                </a:lnTo>
                <a:lnTo>
                  <a:pt x="6617" y="5806"/>
                </a:lnTo>
                <a:close/>
                <a:moveTo>
                  <a:pt x="9956" y="5806"/>
                </a:moveTo>
                <a:lnTo>
                  <a:pt x="9956" y="9996"/>
                </a:lnTo>
                <a:lnTo>
                  <a:pt x="8286" y="9996"/>
                </a:lnTo>
                <a:lnTo>
                  <a:pt x="8286" y="5806"/>
                </a:lnTo>
                <a:close/>
                <a:moveTo>
                  <a:pt x="11626" y="5806"/>
                </a:moveTo>
                <a:lnTo>
                  <a:pt x="11626" y="9996"/>
                </a:lnTo>
                <a:lnTo>
                  <a:pt x="10807" y="9996"/>
                </a:lnTo>
                <a:lnTo>
                  <a:pt x="10807" y="5806"/>
                </a:lnTo>
                <a:close/>
                <a:moveTo>
                  <a:pt x="12004" y="10815"/>
                </a:moveTo>
                <a:cubicBezTo>
                  <a:pt x="12256" y="10815"/>
                  <a:pt x="12445" y="11004"/>
                  <a:pt x="12445" y="11256"/>
                </a:cubicBezTo>
                <a:lnTo>
                  <a:pt x="12445" y="11634"/>
                </a:lnTo>
                <a:lnTo>
                  <a:pt x="1670" y="11634"/>
                </a:lnTo>
                <a:lnTo>
                  <a:pt x="1670" y="11256"/>
                </a:lnTo>
                <a:cubicBezTo>
                  <a:pt x="1670" y="11004"/>
                  <a:pt x="1859" y="10815"/>
                  <a:pt x="2048" y="10815"/>
                </a:cubicBezTo>
                <a:close/>
                <a:moveTo>
                  <a:pt x="12886" y="12422"/>
                </a:moveTo>
                <a:cubicBezTo>
                  <a:pt x="13107" y="12422"/>
                  <a:pt x="13264" y="12642"/>
                  <a:pt x="13264" y="12863"/>
                </a:cubicBezTo>
                <a:lnTo>
                  <a:pt x="13264" y="13304"/>
                </a:lnTo>
                <a:lnTo>
                  <a:pt x="851" y="13304"/>
                </a:lnTo>
                <a:lnTo>
                  <a:pt x="851" y="12863"/>
                </a:lnTo>
                <a:cubicBezTo>
                  <a:pt x="851" y="12642"/>
                  <a:pt x="1040" y="12422"/>
                  <a:pt x="1261" y="12422"/>
                </a:cubicBezTo>
                <a:close/>
                <a:moveTo>
                  <a:pt x="7058" y="1"/>
                </a:moveTo>
                <a:cubicBezTo>
                  <a:pt x="6987" y="1"/>
                  <a:pt x="6916" y="24"/>
                  <a:pt x="6869" y="72"/>
                </a:cubicBezTo>
                <a:lnTo>
                  <a:pt x="1103" y="3348"/>
                </a:lnTo>
                <a:cubicBezTo>
                  <a:pt x="473" y="3411"/>
                  <a:pt x="1" y="3915"/>
                  <a:pt x="1" y="4545"/>
                </a:cubicBezTo>
                <a:lnTo>
                  <a:pt x="1" y="5365"/>
                </a:lnTo>
                <a:cubicBezTo>
                  <a:pt x="1" y="5617"/>
                  <a:pt x="221" y="5806"/>
                  <a:pt x="442" y="5806"/>
                </a:cubicBezTo>
                <a:lnTo>
                  <a:pt x="1702" y="5806"/>
                </a:lnTo>
                <a:lnTo>
                  <a:pt x="1702" y="10059"/>
                </a:lnTo>
                <a:cubicBezTo>
                  <a:pt x="1229" y="10216"/>
                  <a:pt x="883" y="10689"/>
                  <a:pt x="883" y="11256"/>
                </a:cubicBezTo>
                <a:lnTo>
                  <a:pt x="883" y="11729"/>
                </a:lnTo>
                <a:cubicBezTo>
                  <a:pt x="410" y="11886"/>
                  <a:pt x="64" y="12359"/>
                  <a:pt x="64" y="12894"/>
                </a:cubicBezTo>
                <a:lnTo>
                  <a:pt x="64" y="13713"/>
                </a:lnTo>
                <a:cubicBezTo>
                  <a:pt x="64" y="13965"/>
                  <a:pt x="253" y="14154"/>
                  <a:pt x="473" y="14154"/>
                </a:cubicBezTo>
                <a:lnTo>
                  <a:pt x="13768" y="14154"/>
                </a:lnTo>
                <a:cubicBezTo>
                  <a:pt x="13989" y="14154"/>
                  <a:pt x="14146" y="13965"/>
                  <a:pt x="14146" y="13713"/>
                </a:cubicBezTo>
                <a:lnTo>
                  <a:pt x="14146" y="12894"/>
                </a:lnTo>
                <a:cubicBezTo>
                  <a:pt x="14146" y="12359"/>
                  <a:pt x="13800" y="11918"/>
                  <a:pt x="13327" y="11729"/>
                </a:cubicBezTo>
                <a:lnTo>
                  <a:pt x="13327" y="11256"/>
                </a:lnTo>
                <a:cubicBezTo>
                  <a:pt x="13327" y="10689"/>
                  <a:pt x="12981" y="10248"/>
                  <a:pt x="12508" y="10059"/>
                </a:cubicBezTo>
                <a:lnTo>
                  <a:pt x="12508" y="5806"/>
                </a:lnTo>
                <a:lnTo>
                  <a:pt x="13768" y="5806"/>
                </a:lnTo>
                <a:cubicBezTo>
                  <a:pt x="13989" y="5806"/>
                  <a:pt x="14146" y="5617"/>
                  <a:pt x="14146" y="5396"/>
                </a:cubicBezTo>
                <a:lnTo>
                  <a:pt x="14146" y="4545"/>
                </a:lnTo>
                <a:cubicBezTo>
                  <a:pt x="14115" y="3915"/>
                  <a:pt x="13642" y="3380"/>
                  <a:pt x="13012" y="3348"/>
                </a:cubicBezTo>
                <a:lnTo>
                  <a:pt x="7247" y="72"/>
                </a:lnTo>
                <a:cubicBezTo>
                  <a:pt x="7200" y="24"/>
                  <a:pt x="7129" y="1"/>
                  <a:pt x="70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72" name="Google Shape;24472;p83"/>
          <p:cNvGrpSpPr/>
          <p:nvPr/>
        </p:nvGrpSpPr>
        <p:grpSpPr>
          <a:xfrm>
            <a:off x="6494384" y="4250784"/>
            <a:ext cx="456437" cy="452413"/>
            <a:chOff x="-10462550" y="2057650"/>
            <a:chExt cx="354450" cy="351325"/>
          </a:xfrm>
        </p:grpSpPr>
        <p:sp>
          <p:nvSpPr>
            <p:cNvPr id="24473" name="Google Shape;24473;p83"/>
            <p:cNvSpPr/>
            <p:nvPr/>
          </p:nvSpPr>
          <p:spPr>
            <a:xfrm>
              <a:off x="-10462550" y="2057650"/>
              <a:ext cx="354450" cy="351325"/>
            </a:xfrm>
            <a:custGeom>
              <a:avLst/>
              <a:gdLst/>
              <a:ahLst/>
              <a:cxnLst/>
              <a:rect l="l" t="t" r="r" b="b"/>
              <a:pathLst>
                <a:path w="14178" h="14053" extrusionOk="0">
                  <a:moveTo>
                    <a:pt x="7121" y="788"/>
                  </a:moveTo>
                  <a:cubicBezTo>
                    <a:pt x="7341" y="788"/>
                    <a:pt x="7499" y="978"/>
                    <a:pt x="7499" y="1198"/>
                  </a:cubicBezTo>
                  <a:cubicBezTo>
                    <a:pt x="7499" y="1419"/>
                    <a:pt x="7310" y="1608"/>
                    <a:pt x="7121" y="1608"/>
                  </a:cubicBezTo>
                  <a:cubicBezTo>
                    <a:pt x="6932" y="1608"/>
                    <a:pt x="6680" y="1419"/>
                    <a:pt x="6680" y="1198"/>
                  </a:cubicBezTo>
                  <a:cubicBezTo>
                    <a:pt x="6711" y="946"/>
                    <a:pt x="6869" y="788"/>
                    <a:pt x="7121" y="788"/>
                  </a:cubicBezTo>
                  <a:close/>
                  <a:moveTo>
                    <a:pt x="7467" y="2364"/>
                  </a:moveTo>
                  <a:lnTo>
                    <a:pt x="8790" y="4065"/>
                  </a:lnTo>
                  <a:lnTo>
                    <a:pt x="5451" y="4065"/>
                  </a:lnTo>
                  <a:lnTo>
                    <a:pt x="6774" y="2364"/>
                  </a:lnTo>
                  <a:cubicBezTo>
                    <a:pt x="6869" y="2395"/>
                    <a:pt x="6995" y="2395"/>
                    <a:pt x="7121" y="2395"/>
                  </a:cubicBezTo>
                  <a:cubicBezTo>
                    <a:pt x="7247" y="2395"/>
                    <a:pt x="7341" y="2364"/>
                    <a:pt x="7467" y="2364"/>
                  </a:cubicBezTo>
                  <a:close/>
                  <a:moveTo>
                    <a:pt x="12508" y="4065"/>
                  </a:moveTo>
                  <a:cubicBezTo>
                    <a:pt x="12981" y="4065"/>
                    <a:pt x="13327" y="4412"/>
                    <a:pt x="13327" y="4884"/>
                  </a:cubicBezTo>
                  <a:cubicBezTo>
                    <a:pt x="13327" y="5231"/>
                    <a:pt x="13107" y="5546"/>
                    <a:pt x="12792" y="5672"/>
                  </a:cubicBezTo>
                  <a:cubicBezTo>
                    <a:pt x="12634" y="5703"/>
                    <a:pt x="12508" y="5861"/>
                    <a:pt x="12508" y="6081"/>
                  </a:cubicBezTo>
                  <a:lnTo>
                    <a:pt x="12508" y="11217"/>
                  </a:lnTo>
                  <a:cubicBezTo>
                    <a:pt x="12508" y="11437"/>
                    <a:pt x="12634" y="11563"/>
                    <a:pt x="12792" y="11626"/>
                  </a:cubicBezTo>
                  <a:cubicBezTo>
                    <a:pt x="13107" y="11752"/>
                    <a:pt x="13327" y="12067"/>
                    <a:pt x="13327" y="12414"/>
                  </a:cubicBezTo>
                  <a:cubicBezTo>
                    <a:pt x="13327" y="12886"/>
                    <a:pt x="12981" y="13233"/>
                    <a:pt x="12508" y="13233"/>
                  </a:cubicBezTo>
                  <a:cubicBezTo>
                    <a:pt x="12162" y="13233"/>
                    <a:pt x="11846" y="13012"/>
                    <a:pt x="11720" y="12697"/>
                  </a:cubicBezTo>
                  <a:cubicBezTo>
                    <a:pt x="11689" y="12540"/>
                    <a:pt x="11531" y="12414"/>
                    <a:pt x="11342" y="12414"/>
                  </a:cubicBezTo>
                  <a:lnTo>
                    <a:pt x="2868" y="12414"/>
                  </a:lnTo>
                  <a:cubicBezTo>
                    <a:pt x="2710" y="12414"/>
                    <a:pt x="2553" y="12540"/>
                    <a:pt x="2490" y="12697"/>
                  </a:cubicBezTo>
                  <a:cubicBezTo>
                    <a:pt x="2363" y="13012"/>
                    <a:pt x="2048" y="13233"/>
                    <a:pt x="1702" y="13233"/>
                  </a:cubicBezTo>
                  <a:cubicBezTo>
                    <a:pt x="1198" y="13233"/>
                    <a:pt x="851" y="12886"/>
                    <a:pt x="851" y="12414"/>
                  </a:cubicBezTo>
                  <a:cubicBezTo>
                    <a:pt x="851" y="12067"/>
                    <a:pt x="1103" y="11752"/>
                    <a:pt x="1418" y="11626"/>
                  </a:cubicBezTo>
                  <a:cubicBezTo>
                    <a:pt x="1576" y="11595"/>
                    <a:pt x="1702" y="11437"/>
                    <a:pt x="1702" y="11217"/>
                  </a:cubicBezTo>
                  <a:lnTo>
                    <a:pt x="1702" y="6081"/>
                  </a:lnTo>
                  <a:cubicBezTo>
                    <a:pt x="1702" y="5924"/>
                    <a:pt x="1576" y="5766"/>
                    <a:pt x="1418" y="5672"/>
                  </a:cubicBezTo>
                  <a:cubicBezTo>
                    <a:pt x="1103" y="5546"/>
                    <a:pt x="851" y="5231"/>
                    <a:pt x="851" y="4884"/>
                  </a:cubicBezTo>
                  <a:cubicBezTo>
                    <a:pt x="851" y="4412"/>
                    <a:pt x="1229" y="4065"/>
                    <a:pt x="1702" y="4065"/>
                  </a:cubicBezTo>
                  <a:cubicBezTo>
                    <a:pt x="2048" y="4065"/>
                    <a:pt x="2363" y="4286"/>
                    <a:pt x="2490" y="4601"/>
                  </a:cubicBezTo>
                  <a:cubicBezTo>
                    <a:pt x="2521" y="4758"/>
                    <a:pt x="2679" y="4884"/>
                    <a:pt x="2868" y="4884"/>
                  </a:cubicBezTo>
                  <a:lnTo>
                    <a:pt x="11342" y="4884"/>
                  </a:lnTo>
                  <a:cubicBezTo>
                    <a:pt x="11500" y="4884"/>
                    <a:pt x="11657" y="4758"/>
                    <a:pt x="11720" y="4601"/>
                  </a:cubicBezTo>
                  <a:cubicBezTo>
                    <a:pt x="11846" y="4286"/>
                    <a:pt x="12162" y="4065"/>
                    <a:pt x="12508" y="4065"/>
                  </a:cubicBezTo>
                  <a:close/>
                  <a:moveTo>
                    <a:pt x="7089" y="1"/>
                  </a:moveTo>
                  <a:cubicBezTo>
                    <a:pt x="6365" y="1"/>
                    <a:pt x="5829" y="568"/>
                    <a:pt x="5829" y="1230"/>
                  </a:cubicBezTo>
                  <a:cubicBezTo>
                    <a:pt x="5829" y="1450"/>
                    <a:pt x="5892" y="1702"/>
                    <a:pt x="6018" y="1891"/>
                  </a:cubicBezTo>
                  <a:lnTo>
                    <a:pt x="4348" y="4097"/>
                  </a:lnTo>
                  <a:lnTo>
                    <a:pt x="3057" y="4097"/>
                  </a:lnTo>
                  <a:cubicBezTo>
                    <a:pt x="2773" y="3592"/>
                    <a:pt x="2237" y="3277"/>
                    <a:pt x="1639" y="3277"/>
                  </a:cubicBezTo>
                  <a:cubicBezTo>
                    <a:pt x="725" y="3277"/>
                    <a:pt x="1" y="4033"/>
                    <a:pt x="1" y="4916"/>
                  </a:cubicBezTo>
                  <a:cubicBezTo>
                    <a:pt x="1" y="5514"/>
                    <a:pt x="316" y="6081"/>
                    <a:pt x="820" y="6333"/>
                  </a:cubicBezTo>
                  <a:lnTo>
                    <a:pt x="820" y="10996"/>
                  </a:lnTo>
                  <a:cubicBezTo>
                    <a:pt x="316" y="11280"/>
                    <a:pt x="1" y="11815"/>
                    <a:pt x="1" y="12414"/>
                  </a:cubicBezTo>
                  <a:cubicBezTo>
                    <a:pt x="1" y="13327"/>
                    <a:pt x="725" y="14052"/>
                    <a:pt x="1639" y="14052"/>
                  </a:cubicBezTo>
                  <a:cubicBezTo>
                    <a:pt x="2237" y="14052"/>
                    <a:pt x="2773" y="13737"/>
                    <a:pt x="3057" y="13233"/>
                  </a:cubicBezTo>
                  <a:lnTo>
                    <a:pt x="11027" y="13233"/>
                  </a:lnTo>
                  <a:cubicBezTo>
                    <a:pt x="11279" y="13737"/>
                    <a:pt x="11846" y="14052"/>
                    <a:pt x="12445" y="14052"/>
                  </a:cubicBezTo>
                  <a:cubicBezTo>
                    <a:pt x="13327" y="14052"/>
                    <a:pt x="14083" y="13327"/>
                    <a:pt x="14083" y="12414"/>
                  </a:cubicBezTo>
                  <a:cubicBezTo>
                    <a:pt x="14083" y="11815"/>
                    <a:pt x="13768" y="11280"/>
                    <a:pt x="13264" y="10996"/>
                  </a:cubicBezTo>
                  <a:lnTo>
                    <a:pt x="13264" y="6333"/>
                  </a:lnTo>
                  <a:cubicBezTo>
                    <a:pt x="13863" y="6050"/>
                    <a:pt x="14178" y="5514"/>
                    <a:pt x="14178" y="4916"/>
                  </a:cubicBezTo>
                  <a:cubicBezTo>
                    <a:pt x="14178" y="4033"/>
                    <a:pt x="13422" y="3277"/>
                    <a:pt x="12508" y="3277"/>
                  </a:cubicBezTo>
                  <a:cubicBezTo>
                    <a:pt x="11909" y="3277"/>
                    <a:pt x="11374" y="3592"/>
                    <a:pt x="11090" y="4097"/>
                  </a:cubicBezTo>
                  <a:lnTo>
                    <a:pt x="9799" y="4097"/>
                  </a:lnTo>
                  <a:lnTo>
                    <a:pt x="8129" y="1891"/>
                  </a:lnTo>
                  <a:cubicBezTo>
                    <a:pt x="8255" y="1702"/>
                    <a:pt x="8349" y="1450"/>
                    <a:pt x="8349" y="1230"/>
                  </a:cubicBezTo>
                  <a:cubicBezTo>
                    <a:pt x="8349" y="568"/>
                    <a:pt x="7782" y="1"/>
                    <a:pt x="708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4" name="Google Shape;24474;p83"/>
            <p:cNvSpPr/>
            <p:nvPr/>
          </p:nvSpPr>
          <p:spPr>
            <a:xfrm>
              <a:off x="-10397950" y="2201800"/>
              <a:ext cx="228425" cy="146525"/>
            </a:xfrm>
            <a:custGeom>
              <a:avLst/>
              <a:gdLst/>
              <a:ahLst/>
              <a:cxnLst/>
              <a:rect l="l" t="t" r="r" b="b"/>
              <a:pathLst>
                <a:path w="9137" h="5861" extrusionOk="0">
                  <a:moveTo>
                    <a:pt x="8286" y="819"/>
                  </a:moveTo>
                  <a:lnTo>
                    <a:pt x="8286" y="4978"/>
                  </a:lnTo>
                  <a:lnTo>
                    <a:pt x="788" y="4978"/>
                  </a:lnTo>
                  <a:lnTo>
                    <a:pt x="788" y="819"/>
                  </a:lnTo>
                  <a:close/>
                  <a:moveTo>
                    <a:pt x="410" y="0"/>
                  </a:moveTo>
                  <a:cubicBezTo>
                    <a:pt x="158" y="0"/>
                    <a:pt x="0" y="189"/>
                    <a:pt x="0" y="410"/>
                  </a:cubicBezTo>
                  <a:lnTo>
                    <a:pt x="0" y="5419"/>
                  </a:lnTo>
                  <a:cubicBezTo>
                    <a:pt x="0" y="5640"/>
                    <a:pt x="189" y="5860"/>
                    <a:pt x="410" y="5860"/>
                  </a:cubicBezTo>
                  <a:lnTo>
                    <a:pt x="8695" y="5860"/>
                  </a:lnTo>
                  <a:cubicBezTo>
                    <a:pt x="8947" y="5860"/>
                    <a:pt x="9136" y="5640"/>
                    <a:pt x="9136" y="5419"/>
                  </a:cubicBezTo>
                  <a:lnTo>
                    <a:pt x="9136" y="410"/>
                  </a:lnTo>
                  <a:cubicBezTo>
                    <a:pt x="9105" y="158"/>
                    <a:pt x="8947" y="0"/>
                    <a:pt x="86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75" name="Google Shape;24475;p83"/>
          <p:cNvSpPr/>
          <p:nvPr/>
        </p:nvSpPr>
        <p:spPr>
          <a:xfrm>
            <a:off x="10122166" y="3740750"/>
            <a:ext cx="417901" cy="455439"/>
          </a:xfrm>
          <a:custGeom>
            <a:avLst/>
            <a:gdLst/>
            <a:ahLst/>
            <a:cxnLst/>
            <a:rect l="l" t="t" r="r" b="b"/>
            <a:pathLst>
              <a:path w="12981" h="14147" extrusionOk="0">
                <a:moveTo>
                  <a:pt x="10712" y="820"/>
                </a:moveTo>
                <a:cubicBezTo>
                  <a:pt x="11279" y="820"/>
                  <a:pt x="11752" y="1166"/>
                  <a:pt x="11909" y="1733"/>
                </a:cubicBezTo>
                <a:cubicBezTo>
                  <a:pt x="12067" y="2615"/>
                  <a:pt x="11531" y="3655"/>
                  <a:pt x="10680" y="3655"/>
                </a:cubicBezTo>
                <a:cubicBezTo>
                  <a:pt x="9924" y="3655"/>
                  <a:pt x="9420" y="2867"/>
                  <a:pt x="9798" y="2521"/>
                </a:cubicBezTo>
                <a:cubicBezTo>
                  <a:pt x="9865" y="2476"/>
                  <a:pt x="9963" y="2432"/>
                  <a:pt x="10071" y="2432"/>
                </a:cubicBezTo>
                <a:cubicBezTo>
                  <a:pt x="10116" y="2432"/>
                  <a:pt x="10162" y="2439"/>
                  <a:pt x="10208" y="2458"/>
                </a:cubicBezTo>
                <a:cubicBezTo>
                  <a:pt x="10271" y="2489"/>
                  <a:pt x="10302" y="2521"/>
                  <a:pt x="10365" y="2615"/>
                </a:cubicBezTo>
                <a:cubicBezTo>
                  <a:pt x="10394" y="2813"/>
                  <a:pt x="10600" y="2935"/>
                  <a:pt x="10801" y="2935"/>
                </a:cubicBezTo>
                <a:cubicBezTo>
                  <a:pt x="10824" y="2935"/>
                  <a:pt x="10847" y="2934"/>
                  <a:pt x="10869" y="2930"/>
                </a:cubicBezTo>
                <a:cubicBezTo>
                  <a:pt x="11090" y="2867"/>
                  <a:pt x="11216" y="2647"/>
                  <a:pt x="11184" y="2395"/>
                </a:cubicBezTo>
                <a:cubicBezTo>
                  <a:pt x="11090" y="2048"/>
                  <a:pt x="10838" y="1733"/>
                  <a:pt x="10491" y="1670"/>
                </a:cubicBezTo>
                <a:cubicBezTo>
                  <a:pt x="10382" y="1637"/>
                  <a:pt x="10265" y="1621"/>
                  <a:pt x="10148" y="1621"/>
                </a:cubicBezTo>
                <a:cubicBezTo>
                  <a:pt x="9828" y="1621"/>
                  <a:pt x="9502" y="1738"/>
                  <a:pt x="9294" y="1922"/>
                </a:cubicBezTo>
                <a:lnTo>
                  <a:pt x="9168" y="2048"/>
                </a:lnTo>
                <a:lnTo>
                  <a:pt x="3907" y="2048"/>
                </a:lnTo>
                <a:lnTo>
                  <a:pt x="3781" y="1922"/>
                </a:lnTo>
                <a:cubicBezTo>
                  <a:pt x="3556" y="1723"/>
                  <a:pt x="3242" y="1617"/>
                  <a:pt x="2934" y="1617"/>
                </a:cubicBezTo>
                <a:cubicBezTo>
                  <a:pt x="2463" y="1617"/>
                  <a:pt x="2005" y="1862"/>
                  <a:pt x="1891" y="2395"/>
                </a:cubicBezTo>
                <a:cubicBezTo>
                  <a:pt x="1859" y="2647"/>
                  <a:pt x="1985" y="2836"/>
                  <a:pt x="2206" y="2930"/>
                </a:cubicBezTo>
                <a:cubicBezTo>
                  <a:pt x="2228" y="2934"/>
                  <a:pt x="2250" y="2935"/>
                  <a:pt x="2272" y="2935"/>
                </a:cubicBezTo>
                <a:cubicBezTo>
                  <a:pt x="2469" y="2935"/>
                  <a:pt x="2653" y="2810"/>
                  <a:pt x="2710" y="2584"/>
                </a:cubicBezTo>
                <a:cubicBezTo>
                  <a:pt x="2741" y="2521"/>
                  <a:pt x="2804" y="2489"/>
                  <a:pt x="2867" y="2426"/>
                </a:cubicBezTo>
                <a:cubicBezTo>
                  <a:pt x="2899" y="2419"/>
                  <a:pt x="2934" y="2415"/>
                  <a:pt x="2971" y="2415"/>
                </a:cubicBezTo>
                <a:cubicBezTo>
                  <a:pt x="3082" y="2415"/>
                  <a:pt x="3206" y="2450"/>
                  <a:pt x="3277" y="2521"/>
                </a:cubicBezTo>
                <a:cubicBezTo>
                  <a:pt x="3623" y="2867"/>
                  <a:pt x="3119" y="3655"/>
                  <a:pt x="2395" y="3655"/>
                </a:cubicBezTo>
                <a:cubicBezTo>
                  <a:pt x="1544" y="3655"/>
                  <a:pt x="1040" y="2584"/>
                  <a:pt x="1292" y="1733"/>
                </a:cubicBezTo>
                <a:cubicBezTo>
                  <a:pt x="1512" y="1135"/>
                  <a:pt x="1922" y="820"/>
                  <a:pt x="2489" y="820"/>
                </a:cubicBezTo>
                <a:close/>
                <a:moveTo>
                  <a:pt x="8822" y="2867"/>
                </a:moveTo>
                <a:cubicBezTo>
                  <a:pt x="8822" y="3183"/>
                  <a:pt x="8948" y="3466"/>
                  <a:pt x="9137" y="3718"/>
                </a:cubicBezTo>
                <a:lnTo>
                  <a:pt x="3749" y="3718"/>
                </a:lnTo>
                <a:cubicBezTo>
                  <a:pt x="3938" y="3466"/>
                  <a:pt x="4064" y="3183"/>
                  <a:pt x="4064" y="2867"/>
                </a:cubicBezTo>
                <a:close/>
                <a:moveTo>
                  <a:pt x="10176" y="4537"/>
                </a:moveTo>
                <a:lnTo>
                  <a:pt x="10176" y="4978"/>
                </a:lnTo>
                <a:lnTo>
                  <a:pt x="10208" y="4978"/>
                </a:lnTo>
                <a:cubicBezTo>
                  <a:pt x="10208" y="5199"/>
                  <a:pt x="9987" y="5388"/>
                  <a:pt x="9767" y="5388"/>
                </a:cubicBezTo>
                <a:lnTo>
                  <a:pt x="3151" y="5388"/>
                </a:lnTo>
                <a:cubicBezTo>
                  <a:pt x="2930" y="5388"/>
                  <a:pt x="2710" y="5199"/>
                  <a:pt x="2710" y="4978"/>
                </a:cubicBezTo>
                <a:lnTo>
                  <a:pt x="2710" y="4537"/>
                </a:lnTo>
                <a:close/>
                <a:moveTo>
                  <a:pt x="9357" y="6175"/>
                </a:moveTo>
                <a:lnTo>
                  <a:pt x="9357" y="11626"/>
                </a:lnTo>
                <a:lnTo>
                  <a:pt x="8538" y="11626"/>
                </a:lnTo>
                <a:lnTo>
                  <a:pt x="8538" y="7436"/>
                </a:lnTo>
                <a:cubicBezTo>
                  <a:pt x="8538" y="7215"/>
                  <a:pt x="8349" y="7026"/>
                  <a:pt x="8128" y="7026"/>
                </a:cubicBezTo>
                <a:cubicBezTo>
                  <a:pt x="7876" y="7026"/>
                  <a:pt x="7687" y="7215"/>
                  <a:pt x="7687" y="7436"/>
                </a:cubicBezTo>
                <a:lnTo>
                  <a:pt x="7687" y="11626"/>
                </a:lnTo>
                <a:lnTo>
                  <a:pt x="6868" y="11626"/>
                </a:lnTo>
                <a:lnTo>
                  <a:pt x="6868" y="7436"/>
                </a:lnTo>
                <a:cubicBezTo>
                  <a:pt x="6868" y="7215"/>
                  <a:pt x="6648" y="7026"/>
                  <a:pt x="6459" y="7026"/>
                </a:cubicBezTo>
                <a:cubicBezTo>
                  <a:pt x="6238" y="7026"/>
                  <a:pt x="6018" y="7215"/>
                  <a:pt x="6018" y="7436"/>
                </a:cubicBezTo>
                <a:lnTo>
                  <a:pt x="6018" y="11626"/>
                </a:lnTo>
                <a:lnTo>
                  <a:pt x="5199" y="11626"/>
                </a:lnTo>
                <a:lnTo>
                  <a:pt x="5199" y="7436"/>
                </a:lnTo>
                <a:cubicBezTo>
                  <a:pt x="5199" y="7215"/>
                  <a:pt x="5010" y="7026"/>
                  <a:pt x="4757" y="7026"/>
                </a:cubicBezTo>
                <a:cubicBezTo>
                  <a:pt x="4537" y="7026"/>
                  <a:pt x="4379" y="7215"/>
                  <a:pt x="4379" y="7436"/>
                </a:cubicBezTo>
                <a:lnTo>
                  <a:pt x="4379" y="11626"/>
                </a:lnTo>
                <a:lnTo>
                  <a:pt x="3560" y="11626"/>
                </a:lnTo>
                <a:lnTo>
                  <a:pt x="3560" y="6175"/>
                </a:lnTo>
                <a:close/>
                <a:moveTo>
                  <a:pt x="9798" y="12413"/>
                </a:moveTo>
                <a:cubicBezTo>
                  <a:pt x="10050" y="12413"/>
                  <a:pt x="10239" y="12602"/>
                  <a:pt x="10239" y="12854"/>
                </a:cubicBezTo>
                <a:lnTo>
                  <a:pt x="10239" y="13264"/>
                </a:lnTo>
                <a:lnTo>
                  <a:pt x="2741" y="13264"/>
                </a:lnTo>
                <a:lnTo>
                  <a:pt x="2741" y="12854"/>
                </a:lnTo>
                <a:cubicBezTo>
                  <a:pt x="2741" y="12602"/>
                  <a:pt x="2962" y="12413"/>
                  <a:pt x="3182" y="12413"/>
                </a:cubicBezTo>
                <a:close/>
                <a:moveTo>
                  <a:pt x="2363" y="1"/>
                </a:moveTo>
                <a:cubicBezTo>
                  <a:pt x="1418" y="1"/>
                  <a:pt x="662" y="599"/>
                  <a:pt x="378" y="1513"/>
                </a:cubicBezTo>
                <a:cubicBezTo>
                  <a:pt x="0" y="2804"/>
                  <a:pt x="693" y="4254"/>
                  <a:pt x="1954" y="4443"/>
                </a:cubicBezTo>
                <a:lnTo>
                  <a:pt x="1954" y="4915"/>
                </a:lnTo>
                <a:cubicBezTo>
                  <a:pt x="1954" y="5482"/>
                  <a:pt x="2332" y="5923"/>
                  <a:pt x="2804" y="6112"/>
                </a:cubicBezTo>
                <a:lnTo>
                  <a:pt x="2804" y="11689"/>
                </a:lnTo>
                <a:cubicBezTo>
                  <a:pt x="2332" y="11846"/>
                  <a:pt x="1954" y="12319"/>
                  <a:pt x="1954" y="12886"/>
                </a:cubicBezTo>
                <a:lnTo>
                  <a:pt x="1954" y="13705"/>
                </a:lnTo>
                <a:cubicBezTo>
                  <a:pt x="1954" y="13957"/>
                  <a:pt x="2174" y="14146"/>
                  <a:pt x="2395" y="14146"/>
                </a:cubicBezTo>
                <a:lnTo>
                  <a:pt x="10680" y="14146"/>
                </a:lnTo>
                <a:cubicBezTo>
                  <a:pt x="10901" y="14146"/>
                  <a:pt x="11058" y="13957"/>
                  <a:pt x="11058" y="13705"/>
                </a:cubicBezTo>
                <a:lnTo>
                  <a:pt x="11058" y="12886"/>
                </a:lnTo>
                <a:cubicBezTo>
                  <a:pt x="11058" y="12319"/>
                  <a:pt x="10712" y="11909"/>
                  <a:pt x="10239" y="11689"/>
                </a:cubicBezTo>
                <a:lnTo>
                  <a:pt x="10239" y="6112"/>
                </a:lnTo>
                <a:cubicBezTo>
                  <a:pt x="10712" y="5955"/>
                  <a:pt x="11058" y="5482"/>
                  <a:pt x="11058" y="4915"/>
                </a:cubicBezTo>
                <a:lnTo>
                  <a:pt x="11058" y="4411"/>
                </a:lnTo>
                <a:cubicBezTo>
                  <a:pt x="12319" y="4191"/>
                  <a:pt x="12980" y="2710"/>
                  <a:pt x="12602" y="1450"/>
                </a:cubicBezTo>
                <a:cubicBezTo>
                  <a:pt x="12287" y="568"/>
                  <a:pt x="11500" y="1"/>
                  <a:pt x="105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76" name="Google Shape;24476;p83"/>
          <p:cNvGrpSpPr/>
          <p:nvPr/>
        </p:nvGrpSpPr>
        <p:grpSpPr>
          <a:xfrm>
            <a:off x="8866363" y="3706202"/>
            <a:ext cx="500059" cy="454055"/>
            <a:chOff x="-8692750" y="1622100"/>
            <a:chExt cx="388325" cy="352600"/>
          </a:xfrm>
        </p:grpSpPr>
        <p:sp>
          <p:nvSpPr>
            <p:cNvPr id="24477" name="Google Shape;24477;p83"/>
            <p:cNvSpPr/>
            <p:nvPr/>
          </p:nvSpPr>
          <p:spPr>
            <a:xfrm>
              <a:off x="-8692750" y="1622100"/>
              <a:ext cx="388325" cy="352600"/>
            </a:xfrm>
            <a:custGeom>
              <a:avLst/>
              <a:gdLst/>
              <a:ahLst/>
              <a:cxnLst/>
              <a:rect l="l" t="t" r="r" b="b"/>
              <a:pathLst>
                <a:path w="15533" h="14104" extrusionOk="0">
                  <a:moveTo>
                    <a:pt x="10365" y="1387"/>
                  </a:moveTo>
                  <a:cubicBezTo>
                    <a:pt x="11027" y="1702"/>
                    <a:pt x="11626" y="2112"/>
                    <a:pt x="12130" y="2616"/>
                  </a:cubicBezTo>
                  <a:cubicBezTo>
                    <a:pt x="12697" y="3183"/>
                    <a:pt x="13106" y="3750"/>
                    <a:pt x="13390" y="4443"/>
                  </a:cubicBezTo>
                  <a:lnTo>
                    <a:pt x="10208" y="5577"/>
                  </a:lnTo>
                  <a:cubicBezTo>
                    <a:pt x="10082" y="5388"/>
                    <a:pt x="9924" y="5168"/>
                    <a:pt x="9767" y="5010"/>
                  </a:cubicBezTo>
                  <a:cubicBezTo>
                    <a:pt x="9609" y="4852"/>
                    <a:pt x="9420" y="4695"/>
                    <a:pt x="9231" y="4600"/>
                  </a:cubicBezTo>
                  <a:lnTo>
                    <a:pt x="10365" y="1387"/>
                  </a:lnTo>
                  <a:close/>
                  <a:moveTo>
                    <a:pt x="7802" y="828"/>
                  </a:moveTo>
                  <a:cubicBezTo>
                    <a:pt x="8424" y="828"/>
                    <a:pt x="9044" y="919"/>
                    <a:pt x="9641" y="1103"/>
                  </a:cubicBezTo>
                  <a:lnTo>
                    <a:pt x="8507" y="4285"/>
                  </a:lnTo>
                  <a:cubicBezTo>
                    <a:pt x="8268" y="4222"/>
                    <a:pt x="8022" y="4190"/>
                    <a:pt x="7776" y="4190"/>
                  </a:cubicBezTo>
                  <a:cubicBezTo>
                    <a:pt x="7044" y="4190"/>
                    <a:pt x="6308" y="4468"/>
                    <a:pt x="5766" y="5010"/>
                  </a:cubicBezTo>
                  <a:cubicBezTo>
                    <a:pt x="4978" y="5798"/>
                    <a:pt x="4726" y="6869"/>
                    <a:pt x="5010" y="7845"/>
                  </a:cubicBezTo>
                  <a:lnTo>
                    <a:pt x="1859" y="9011"/>
                  </a:lnTo>
                  <a:cubicBezTo>
                    <a:pt x="1134" y="6900"/>
                    <a:pt x="1576" y="4380"/>
                    <a:pt x="3340" y="2647"/>
                  </a:cubicBezTo>
                  <a:cubicBezTo>
                    <a:pt x="4567" y="1442"/>
                    <a:pt x="6189" y="828"/>
                    <a:pt x="7802" y="828"/>
                  </a:cubicBezTo>
                  <a:close/>
                  <a:moveTo>
                    <a:pt x="7766" y="5018"/>
                  </a:moveTo>
                  <a:cubicBezTo>
                    <a:pt x="8302" y="5018"/>
                    <a:pt x="8837" y="5215"/>
                    <a:pt x="9231" y="5609"/>
                  </a:cubicBezTo>
                  <a:cubicBezTo>
                    <a:pt x="10019" y="6396"/>
                    <a:pt x="10019" y="7751"/>
                    <a:pt x="9231" y="8539"/>
                  </a:cubicBezTo>
                  <a:cubicBezTo>
                    <a:pt x="8806" y="8948"/>
                    <a:pt x="8270" y="9153"/>
                    <a:pt x="7743" y="9153"/>
                  </a:cubicBezTo>
                  <a:cubicBezTo>
                    <a:pt x="7215" y="9153"/>
                    <a:pt x="6695" y="8948"/>
                    <a:pt x="6301" y="8539"/>
                  </a:cubicBezTo>
                  <a:cubicBezTo>
                    <a:pt x="5514" y="7751"/>
                    <a:pt x="5514" y="6396"/>
                    <a:pt x="6301" y="5609"/>
                  </a:cubicBezTo>
                  <a:cubicBezTo>
                    <a:pt x="6695" y="5215"/>
                    <a:pt x="7231" y="5018"/>
                    <a:pt x="7766" y="5018"/>
                  </a:cubicBezTo>
                  <a:close/>
                  <a:moveTo>
                    <a:pt x="5293" y="8633"/>
                  </a:moveTo>
                  <a:cubicBezTo>
                    <a:pt x="5388" y="8791"/>
                    <a:pt x="5514" y="9011"/>
                    <a:pt x="5671" y="9106"/>
                  </a:cubicBezTo>
                  <a:cubicBezTo>
                    <a:pt x="5829" y="9263"/>
                    <a:pt x="5986" y="9389"/>
                    <a:pt x="6144" y="9515"/>
                  </a:cubicBezTo>
                  <a:lnTo>
                    <a:pt x="5010" y="12697"/>
                  </a:lnTo>
                  <a:cubicBezTo>
                    <a:pt x="4379" y="12382"/>
                    <a:pt x="3812" y="12004"/>
                    <a:pt x="3308" y="11468"/>
                  </a:cubicBezTo>
                  <a:cubicBezTo>
                    <a:pt x="2836" y="10964"/>
                    <a:pt x="2458" y="10366"/>
                    <a:pt x="2143" y="9799"/>
                  </a:cubicBezTo>
                  <a:lnTo>
                    <a:pt x="5293" y="8633"/>
                  </a:lnTo>
                  <a:close/>
                  <a:moveTo>
                    <a:pt x="13705" y="5168"/>
                  </a:moveTo>
                  <a:cubicBezTo>
                    <a:pt x="14335" y="7310"/>
                    <a:pt x="13862" y="9736"/>
                    <a:pt x="12161" y="11437"/>
                  </a:cubicBezTo>
                  <a:cubicBezTo>
                    <a:pt x="10928" y="12670"/>
                    <a:pt x="9328" y="13281"/>
                    <a:pt x="7736" y="13281"/>
                  </a:cubicBezTo>
                  <a:cubicBezTo>
                    <a:pt x="7090" y="13281"/>
                    <a:pt x="6446" y="13181"/>
                    <a:pt x="5829" y="12981"/>
                  </a:cubicBezTo>
                  <a:lnTo>
                    <a:pt x="6963" y="9830"/>
                  </a:lnTo>
                  <a:cubicBezTo>
                    <a:pt x="7230" y="9905"/>
                    <a:pt x="7503" y="9943"/>
                    <a:pt x="7775" y="9943"/>
                  </a:cubicBezTo>
                  <a:cubicBezTo>
                    <a:pt x="8528" y="9943"/>
                    <a:pt x="9265" y="9653"/>
                    <a:pt x="9798" y="9074"/>
                  </a:cubicBezTo>
                  <a:cubicBezTo>
                    <a:pt x="10554" y="8318"/>
                    <a:pt x="10806" y="7278"/>
                    <a:pt x="10554" y="6333"/>
                  </a:cubicBezTo>
                  <a:lnTo>
                    <a:pt x="13705" y="5168"/>
                  </a:lnTo>
                  <a:close/>
                  <a:moveTo>
                    <a:pt x="7766" y="1"/>
                  </a:moveTo>
                  <a:cubicBezTo>
                    <a:pt x="5955" y="1"/>
                    <a:pt x="4143" y="694"/>
                    <a:pt x="2773" y="2080"/>
                  </a:cubicBezTo>
                  <a:cubicBezTo>
                    <a:pt x="0" y="4821"/>
                    <a:pt x="0" y="9263"/>
                    <a:pt x="2773" y="12036"/>
                  </a:cubicBezTo>
                  <a:cubicBezTo>
                    <a:pt x="4155" y="13418"/>
                    <a:pt x="5960" y="14103"/>
                    <a:pt x="7763" y="14103"/>
                  </a:cubicBezTo>
                  <a:cubicBezTo>
                    <a:pt x="9575" y="14103"/>
                    <a:pt x="11385" y="13410"/>
                    <a:pt x="12760" y="12036"/>
                  </a:cubicBezTo>
                  <a:cubicBezTo>
                    <a:pt x="15532" y="9263"/>
                    <a:pt x="15532" y="4821"/>
                    <a:pt x="12760" y="2080"/>
                  </a:cubicBezTo>
                  <a:cubicBezTo>
                    <a:pt x="11389" y="694"/>
                    <a:pt x="9578" y="1"/>
                    <a:pt x="776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78" name="Google Shape;24478;p83"/>
            <p:cNvSpPr/>
            <p:nvPr/>
          </p:nvSpPr>
          <p:spPr>
            <a:xfrm>
              <a:off x="-8532875" y="1767625"/>
              <a:ext cx="67775" cy="61850"/>
            </a:xfrm>
            <a:custGeom>
              <a:avLst/>
              <a:gdLst/>
              <a:ahLst/>
              <a:cxnLst/>
              <a:rect l="l" t="t" r="r" b="b"/>
              <a:pathLst>
                <a:path w="2711" h="2474" extrusionOk="0">
                  <a:moveTo>
                    <a:pt x="1340" y="804"/>
                  </a:moveTo>
                  <a:cubicBezTo>
                    <a:pt x="1450" y="804"/>
                    <a:pt x="1560" y="843"/>
                    <a:pt x="1639" y="922"/>
                  </a:cubicBezTo>
                  <a:cubicBezTo>
                    <a:pt x="1797" y="1079"/>
                    <a:pt x="1797" y="1363"/>
                    <a:pt x="1639" y="1520"/>
                  </a:cubicBezTo>
                  <a:cubicBezTo>
                    <a:pt x="1560" y="1599"/>
                    <a:pt x="1450" y="1638"/>
                    <a:pt x="1340" y="1638"/>
                  </a:cubicBezTo>
                  <a:cubicBezTo>
                    <a:pt x="1229" y="1638"/>
                    <a:pt x="1119" y="1599"/>
                    <a:pt x="1040" y="1520"/>
                  </a:cubicBezTo>
                  <a:cubicBezTo>
                    <a:pt x="883" y="1363"/>
                    <a:pt x="883" y="1142"/>
                    <a:pt x="1040" y="922"/>
                  </a:cubicBezTo>
                  <a:cubicBezTo>
                    <a:pt x="1119" y="843"/>
                    <a:pt x="1229" y="804"/>
                    <a:pt x="1340" y="804"/>
                  </a:cubicBezTo>
                  <a:close/>
                  <a:moveTo>
                    <a:pt x="1367" y="0"/>
                  </a:moveTo>
                  <a:cubicBezTo>
                    <a:pt x="1048" y="0"/>
                    <a:pt x="725" y="118"/>
                    <a:pt x="473" y="355"/>
                  </a:cubicBezTo>
                  <a:cubicBezTo>
                    <a:pt x="1" y="827"/>
                    <a:pt x="1" y="1615"/>
                    <a:pt x="473" y="2119"/>
                  </a:cubicBezTo>
                  <a:cubicBezTo>
                    <a:pt x="725" y="2355"/>
                    <a:pt x="1048" y="2473"/>
                    <a:pt x="1367" y="2473"/>
                  </a:cubicBezTo>
                  <a:cubicBezTo>
                    <a:pt x="1686" y="2473"/>
                    <a:pt x="2001" y="2355"/>
                    <a:pt x="2238" y="2119"/>
                  </a:cubicBezTo>
                  <a:cubicBezTo>
                    <a:pt x="2710" y="1646"/>
                    <a:pt x="2710" y="859"/>
                    <a:pt x="2238" y="355"/>
                  </a:cubicBezTo>
                  <a:cubicBezTo>
                    <a:pt x="2001" y="118"/>
                    <a:pt x="1686" y="0"/>
                    <a:pt x="13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79" name="Google Shape;24479;p83"/>
          <p:cNvGrpSpPr/>
          <p:nvPr/>
        </p:nvGrpSpPr>
        <p:grpSpPr>
          <a:xfrm>
            <a:off x="7072338" y="2042543"/>
            <a:ext cx="455407" cy="455439"/>
            <a:chOff x="-13529550" y="1639425"/>
            <a:chExt cx="353650" cy="353675"/>
          </a:xfrm>
        </p:grpSpPr>
        <p:sp>
          <p:nvSpPr>
            <p:cNvPr id="24480" name="Google Shape;24480;p83"/>
            <p:cNvSpPr/>
            <p:nvPr/>
          </p:nvSpPr>
          <p:spPr>
            <a:xfrm>
              <a:off x="-13529550" y="1910125"/>
              <a:ext cx="353650" cy="82975"/>
            </a:xfrm>
            <a:custGeom>
              <a:avLst/>
              <a:gdLst/>
              <a:ahLst/>
              <a:cxnLst/>
              <a:rect l="l" t="t" r="r" b="b"/>
              <a:pathLst>
                <a:path w="14146" h="3319" extrusionOk="0">
                  <a:moveTo>
                    <a:pt x="3434" y="893"/>
                  </a:moveTo>
                  <a:lnTo>
                    <a:pt x="3434" y="893"/>
                  </a:lnTo>
                  <a:cubicBezTo>
                    <a:pt x="3340" y="1145"/>
                    <a:pt x="3308" y="1428"/>
                    <a:pt x="3308" y="1649"/>
                  </a:cubicBezTo>
                  <a:cubicBezTo>
                    <a:pt x="3308" y="1932"/>
                    <a:pt x="3340" y="2153"/>
                    <a:pt x="3434" y="2405"/>
                  </a:cubicBezTo>
                  <a:cubicBezTo>
                    <a:pt x="2899" y="2373"/>
                    <a:pt x="2426" y="2279"/>
                    <a:pt x="2017" y="2153"/>
                  </a:cubicBezTo>
                  <a:cubicBezTo>
                    <a:pt x="1229" y="1964"/>
                    <a:pt x="914" y="1743"/>
                    <a:pt x="819" y="1649"/>
                  </a:cubicBezTo>
                  <a:cubicBezTo>
                    <a:pt x="914" y="1586"/>
                    <a:pt x="1166" y="1334"/>
                    <a:pt x="2017" y="1145"/>
                  </a:cubicBezTo>
                  <a:cubicBezTo>
                    <a:pt x="2426" y="1019"/>
                    <a:pt x="2899" y="956"/>
                    <a:pt x="3434" y="893"/>
                  </a:cubicBezTo>
                  <a:close/>
                  <a:moveTo>
                    <a:pt x="6018" y="861"/>
                  </a:moveTo>
                  <a:cubicBezTo>
                    <a:pt x="7908" y="987"/>
                    <a:pt x="8948" y="1428"/>
                    <a:pt x="9137" y="1649"/>
                  </a:cubicBezTo>
                  <a:cubicBezTo>
                    <a:pt x="9042" y="1743"/>
                    <a:pt x="8790" y="1964"/>
                    <a:pt x="7940" y="2153"/>
                  </a:cubicBezTo>
                  <a:cubicBezTo>
                    <a:pt x="7404" y="2279"/>
                    <a:pt x="6742" y="2405"/>
                    <a:pt x="6018" y="2436"/>
                  </a:cubicBezTo>
                  <a:cubicBezTo>
                    <a:pt x="5892" y="2216"/>
                    <a:pt x="5829" y="1932"/>
                    <a:pt x="5829" y="1649"/>
                  </a:cubicBezTo>
                  <a:cubicBezTo>
                    <a:pt x="5829" y="1365"/>
                    <a:pt x="5892" y="1113"/>
                    <a:pt x="6018" y="861"/>
                  </a:cubicBezTo>
                  <a:close/>
                  <a:moveTo>
                    <a:pt x="5104" y="798"/>
                  </a:moveTo>
                  <a:cubicBezTo>
                    <a:pt x="5041" y="1050"/>
                    <a:pt x="4947" y="1334"/>
                    <a:pt x="4947" y="1617"/>
                  </a:cubicBezTo>
                  <a:cubicBezTo>
                    <a:pt x="4947" y="1901"/>
                    <a:pt x="5010" y="2153"/>
                    <a:pt x="5104" y="2436"/>
                  </a:cubicBezTo>
                  <a:cubicBezTo>
                    <a:pt x="4994" y="2452"/>
                    <a:pt x="4876" y="2460"/>
                    <a:pt x="4754" y="2460"/>
                  </a:cubicBezTo>
                  <a:cubicBezTo>
                    <a:pt x="4632" y="2460"/>
                    <a:pt x="4506" y="2452"/>
                    <a:pt x="4379" y="2436"/>
                  </a:cubicBezTo>
                  <a:cubicBezTo>
                    <a:pt x="4222" y="2216"/>
                    <a:pt x="4159" y="1932"/>
                    <a:pt x="4159" y="1617"/>
                  </a:cubicBezTo>
                  <a:cubicBezTo>
                    <a:pt x="4159" y="1334"/>
                    <a:pt x="4253" y="1050"/>
                    <a:pt x="4379" y="798"/>
                  </a:cubicBezTo>
                  <a:close/>
                  <a:moveTo>
                    <a:pt x="10801" y="817"/>
                  </a:moveTo>
                  <a:cubicBezTo>
                    <a:pt x="10917" y="817"/>
                    <a:pt x="11036" y="841"/>
                    <a:pt x="11153" y="893"/>
                  </a:cubicBezTo>
                  <a:lnTo>
                    <a:pt x="12728" y="1649"/>
                  </a:lnTo>
                  <a:lnTo>
                    <a:pt x="11153" y="2405"/>
                  </a:lnTo>
                  <a:cubicBezTo>
                    <a:pt x="11032" y="2465"/>
                    <a:pt x="10908" y="2493"/>
                    <a:pt x="10788" y="2493"/>
                  </a:cubicBezTo>
                  <a:cubicBezTo>
                    <a:pt x="10346" y="2493"/>
                    <a:pt x="9956" y="2120"/>
                    <a:pt x="9956" y="1649"/>
                  </a:cubicBezTo>
                  <a:cubicBezTo>
                    <a:pt x="9956" y="1173"/>
                    <a:pt x="10354" y="817"/>
                    <a:pt x="10801" y="817"/>
                  </a:cubicBezTo>
                  <a:close/>
                  <a:moveTo>
                    <a:pt x="10785" y="0"/>
                  </a:moveTo>
                  <a:cubicBezTo>
                    <a:pt x="10221" y="0"/>
                    <a:pt x="9666" y="291"/>
                    <a:pt x="9357" y="798"/>
                  </a:cubicBezTo>
                  <a:cubicBezTo>
                    <a:pt x="8349" y="168"/>
                    <a:pt x="6207" y="10"/>
                    <a:pt x="5010" y="10"/>
                  </a:cubicBezTo>
                  <a:cubicBezTo>
                    <a:pt x="3592" y="10"/>
                    <a:pt x="0" y="231"/>
                    <a:pt x="0" y="1649"/>
                  </a:cubicBezTo>
                  <a:cubicBezTo>
                    <a:pt x="0" y="3066"/>
                    <a:pt x="3529" y="3318"/>
                    <a:pt x="5010" y="3318"/>
                  </a:cubicBezTo>
                  <a:cubicBezTo>
                    <a:pt x="6207" y="3318"/>
                    <a:pt x="8349" y="3161"/>
                    <a:pt x="9357" y="2531"/>
                  </a:cubicBezTo>
                  <a:cubicBezTo>
                    <a:pt x="9667" y="3039"/>
                    <a:pt x="10224" y="3315"/>
                    <a:pt x="10790" y="3315"/>
                  </a:cubicBezTo>
                  <a:cubicBezTo>
                    <a:pt x="11031" y="3315"/>
                    <a:pt x="11274" y="3265"/>
                    <a:pt x="11500" y="3161"/>
                  </a:cubicBezTo>
                  <a:lnTo>
                    <a:pt x="13894" y="2058"/>
                  </a:lnTo>
                  <a:cubicBezTo>
                    <a:pt x="14052" y="1964"/>
                    <a:pt x="14146" y="1838"/>
                    <a:pt x="14146" y="1649"/>
                  </a:cubicBezTo>
                  <a:cubicBezTo>
                    <a:pt x="14146" y="1491"/>
                    <a:pt x="14020" y="1334"/>
                    <a:pt x="13894" y="1271"/>
                  </a:cubicBezTo>
                  <a:lnTo>
                    <a:pt x="11500" y="168"/>
                  </a:lnTo>
                  <a:cubicBezTo>
                    <a:pt x="11272" y="54"/>
                    <a:pt x="11028" y="0"/>
                    <a:pt x="107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1" name="Google Shape;24481;p83"/>
            <p:cNvSpPr/>
            <p:nvPr/>
          </p:nvSpPr>
          <p:spPr>
            <a:xfrm>
              <a:off x="-13383850" y="1681175"/>
              <a:ext cx="40975" cy="41775"/>
            </a:xfrm>
            <a:custGeom>
              <a:avLst/>
              <a:gdLst/>
              <a:ahLst/>
              <a:cxnLst/>
              <a:rect l="l" t="t" r="r" b="b"/>
              <a:pathLst>
                <a:path w="1639" h="1671" extrusionOk="0">
                  <a:moveTo>
                    <a:pt x="820" y="1"/>
                  </a:moveTo>
                  <a:cubicBezTo>
                    <a:pt x="379" y="1"/>
                    <a:pt x="1" y="379"/>
                    <a:pt x="1" y="851"/>
                  </a:cubicBezTo>
                  <a:cubicBezTo>
                    <a:pt x="1" y="1292"/>
                    <a:pt x="379" y="1670"/>
                    <a:pt x="820" y="1670"/>
                  </a:cubicBezTo>
                  <a:cubicBezTo>
                    <a:pt x="1292" y="1670"/>
                    <a:pt x="1639" y="1292"/>
                    <a:pt x="1639" y="851"/>
                  </a:cubicBezTo>
                  <a:cubicBezTo>
                    <a:pt x="1639"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2" name="Google Shape;24482;p83"/>
            <p:cNvSpPr/>
            <p:nvPr/>
          </p:nvSpPr>
          <p:spPr>
            <a:xfrm>
              <a:off x="-13446075" y="1692200"/>
              <a:ext cx="41775" cy="41775"/>
            </a:xfrm>
            <a:custGeom>
              <a:avLst/>
              <a:gdLst/>
              <a:ahLst/>
              <a:cxnLst/>
              <a:rect l="l" t="t" r="r" b="b"/>
              <a:pathLst>
                <a:path w="1671" h="1671" extrusionOk="0">
                  <a:moveTo>
                    <a:pt x="820" y="1"/>
                  </a:moveTo>
                  <a:cubicBezTo>
                    <a:pt x="379" y="1"/>
                    <a:pt x="1" y="379"/>
                    <a:pt x="1" y="851"/>
                  </a:cubicBezTo>
                  <a:cubicBezTo>
                    <a:pt x="1" y="1292"/>
                    <a:pt x="379" y="1670"/>
                    <a:pt x="820" y="1670"/>
                  </a:cubicBezTo>
                  <a:cubicBezTo>
                    <a:pt x="1293" y="1670"/>
                    <a:pt x="1671" y="1292"/>
                    <a:pt x="1671" y="851"/>
                  </a:cubicBezTo>
                  <a:cubicBezTo>
                    <a:pt x="1671" y="379"/>
                    <a:pt x="1293"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3" name="Google Shape;24483;p83"/>
            <p:cNvSpPr/>
            <p:nvPr/>
          </p:nvSpPr>
          <p:spPr>
            <a:xfrm>
              <a:off x="-13446075" y="1796175"/>
              <a:ext cx="41775" cy="40975"/>
            </a:xfrm>
            <a:custGeom>
              <a:avLst/>
              <a:gdLst/>
              <a:ahLst/>
              <a:cxnLst/>
              <a:rect l="l" t="t" r="r" b="b"/>
              <a:pathLst>
                <a:path w="1671" h="1639" extrusionOk="0">
                  <a:moveTo>
                    <a:pt x="820" y="0"/>
                  </a:moveTo>
                  <a:cubicBezTo>
                    <a:pt x="379" y="0"/>
                    <a:pt x="1" y="347"/>
                    <a:pt x="1" y="819"/>
                  </a:cubicBezTo>
                  <a:cubicBezTo>
                    <a:pt x="1" y="1260"/>
                    <a:pt x="379" y="1639"/>
                    <a:pt x="820" y="1639"/>
                  </a:cubicBezTo>
                  <a:cubicBezTo>
                    <a:pt x="1293" y="1639"/>
                    <a:pt x="1671" y="1260"/>
                    <a:pt x="1671" y="819"/>
                  </a:cubicBezTo>
                  <a:cubicBezTo>
                    <a:pt x="1671" y="347"/>
                    <a:pt x="1293"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4" name="Google Shape;24484;p83"/>
            <p:cNvSpPr/>
            <p:nvPr/>
          </p:nvSpPr>
          <p:spPr>
            <a:xfrm>
              <a:off x="-13487025" y="1743400"/>
              <a:ext cx="40975" cy="41775"/>
            </a:xfrm>
            <a:custGeom>
              <a:avLst/>
              <a:gdLst/>
              <a:ahLst/>
              <a:cxnLst/>
              <a:rect l="l" t="t" r="r" b="b"/>
              <a:pathLst>
                <a:path w="1639" h="1671" extrusionOk="0">
                  <a:moveTo>
                    <a:pt x="820" y="0"/>
                  </a:moveTo>
                  <a:cubicBezTo>
                    <a:pt x="379" y="0"/>
                    <a:pt x="1" y="379"/>
                    <a:pt x="1" y="851"/>
                  </a:cubicBezTo>
                  <a:cubicBezTo>
                    <a:pt x="1" y="1292"/>
                    <a:pt x="379" y="1670"/>
                    <a:pt x="820" y="1670"/>
                  </a:cubicBezTo>
                  <a:cubicBezTo>
                    <a:pt x="1261" y="1670"/>
                    <a:pt x="1639" y="1292"/>
                    <a:pt x="1639" y="851"/>
                  </a:cubicBezTo>
                  <a:cubicBezTo>
                    <a:pt x="1639" y="379"/>
                    <a:pt x="1261"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5" name="Google Shape;24485;p83"/>
            <p:cNvSpPr/>
            <p:nvPr/>
          </p:nvSpPr>
          <p:spPr>
            <a:xfrm>
              <a:off x="-13383850" y="1805625"/>
              <a:ext cx="40975" cy="41775"/>
            </a:xfrm>
            <a:custGeom>
              <a:avLst/>
              <a:gdLst/>
              <a:ahLst/>
              <a:cxnLst/>
              <a:rect l="l" t="t" r="r" b="b"/>
              <a:pathLst>
                <a:path w="1639" h="1671" extrusionOk="0">
                  <a:moveTo>
                    <a:pt x="820" y="0"/>
                  </a:moveTo>
                  <a:cubicBezTo>
                    <a:pt x="379" y="0"/>
                    <a:pt x="1" y="378"/>
                    <a:pt x="1" y="819"/>
                  </a:cubicBezTo>
                  <a:cubicBezTo>
                    <a:pt x="1" y="1292"/>
                    <a:pt x="379" y="1670"/>
                    <a:pt x="820" y="1670"/>
                  </a:cubicBezTo>
                  <a:cubicBezTo>
                    <a:pt x="1292" y="1670"/>
                    <a:pt x="1639" y="1292"/>
                    <a:pt x="1639" y="819"/>
                  </a:cubicBezTo>
                  <a:cubicBezTo>
                    <a:pt x="1639" y="378"/>
                    <a:pt x="1292" y="0"/>
                    <a:pt x="8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6" name="Google Shape;24486;p83"/>
            <p:cNvSpPr/>
            <p:nvPr/>
          </p:nvSpPr>
          <p:spPr>
            <a:xfrm>
              <a:off x="-13529550" y="1639425"/>
              <a:ext cx="352075" cy="248925"/>
            </a:xfrm>
            <a:custGeom>
              <a:avLst/>
              <a:gdLst/>
              <a:ahLst/>
              <a:cxnLst/>
              <a:rect l="l" t="t" r="r" b="b"/>
              <a:pathLst>
                <a:path w="14083" h="9957" extrusionOk="0">
                  <a:moveTo>
                    <a:pt x="7057" y="820"/>
                  </a:moveTo>
                  <a:cubicBezTo>
                    <a:pt x="10554" y="820"/>
                    <a:pt x="13264" y="2805"/>
                    <a:pt x="13264" y="5010"/>
                  </a:cubicBezTo>
                  <a:cubicBezTo>
                    <a:pt x="13264" y="7215"/>
                    <a:pt x="10554" y="9137"/>
                    <a:pt x="7057" y="9137"/>
                  </a:cubicBezTo>
                  <a:cubicBezTo>
                    <a:pt x="3529" y="9137"/>
                    <a:pt x="819" y="7215"/>
                    <a:pt x="819" y="5010"/>
                  </a:cubicBezTo>
                  <a:cubicBezTo>
                    <a:pt x="819" y="2742"/>
                    <a:pt x="3623" y="820"/>
                    <a:pt x="7057" y="820"/>
                  </a:cubicBezTo>
                  <a:close/>
                  <a:moveTo>
                    <a:pt x="7057" y="1"/>
                  </a:moveTo>
                  <a:cubicBezTo>
                    <a:pt x="3151" y="1"/>
                    <a:pt x="0" y="2238"/>
                    <a:pt x="0" y="5010"/>
                  </a:cubicBezTo>
                  <a:cubicBezTo>
                    <a:pt x="0" y="7846"/>
                    <a:pt x="3277" y="9956"/>
                    <a:pt x="7057" y="9956"/>
                  </a:cubicBezTo>
                  <a:cubicBezTo>
                    <a:pt x="10870" y="9956"/>
                    <a:pt x="14083" y="7783"/>
                    <a:pt x="14083" y="5010"/>
                  </a:cubicBezTo>
                  <a:cubicBezTo>
                    <a:pt x="14083" y="2238"/>
                    <a:pt x="10933" y="1"/>
                    <a:pt x="70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87" name="Google Shape;24487;p83"/>
            <p:cNvSpPr/>
            <p:nvPr/>
          </p:nvSpPr>
          <p:spPr>
            <a:xfrm>
              <a:off x="-13323200" y="1722925"/>
              <a:ext cx="104775" cy="82725"/>
            </a:xfrm>
            <a:custGeom>
              <a:avLst/>
              <a:gdLst/>
              <a:ahLst/>
              <a:cxnLst/>
              <a:rect l="l" t="t" r="r" b="b"/>
              <a:pathLst>
                <a:path w="4191" h="3309" extrusionOk="0">
                  <a:moveTo>
                    <a:pt x="2111" y="819"/>
                  </a:moveTo>
                  <a:cubicBezTo>
                    <a:pt x="2773" y="819"/>
                    <a:pt x="3372" y="1229"/>
                    <a:pt x="3372" y="1670"/>
                  </a:cubicBezTo>
                  <a:cubicBezTo>
                    <a:pt x="3372" y="2080"/>
                    <a:pt x="2805" y="2489"/>
                    <a:pt x="2111" y="2489"/>
                  </a:cubicBezTo>
                  <a:cubicBezTo>
                    <a:pt x="1418" y="2489"/>
                    <a:pt x="851" y="2080"/>
                    <a:pt x="851" y="1670"/>
                  </a:cubicBezTo>
                  <a:cubicBezTo>
                    <a:pt x="883" y="1229"/>
                    <a:pt x="1418" y="819"/>
                    <a:pt x="2111" y="819"/>
                  </a:cubicBezTo>
                  <a:close/>
                  <a:moveTo>
                    <a:pt x="2111" y="0"/>
                  </a:moveTo>
                  <a:cubicBezTo>
                    <a:pt x="914" y="0"/>
                    <a:pt x="1" y="756"/>
                    <a:pt x="1" y="1670"/>
                  </a:cubicBezTo>
                  <a:cubicBezTo>
                    <a:pt x="64" y="2552"/>
                    <a:pt x="946" y="3308"/>
                    <a:pt x="2111" y="3308"/>
                  </a:cubicBezTo>
                  <a:cubicBezTo>
                    <a:pt x="3277" y="3308"/>
                    <a:pt x="4191" y="2552"/>
                    <a:pt x="4191" y="1670"/>
                  </a:cubicBezTo>
                  <a:cubicBezTo>
                    <a:pt x="4191" y="756"/>
                    <a:pt x="3277"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88" name="Google Shape;24488;p83"/>
          <p:cNvGrpSpPr/>
          <p:nvPr/>
        </p:nvGrpSpPr>
        <p:grpSpPr>
          <a:xfrm>
            <a:off x="7070809" y="2587319"/>
            <a:ext cx="458465" cy="453411"/>
            <a:chOff x="-13531925" y="2075775"/>
            <a:chExt cx="356025" cy="352100"/>
          </a:xfrm>
        </p:grpSpPr>
        <p:sp>
          <p:nvSpPr>
            <p:cNvPr id="24489" name="Google Shape;24489;p83"/>
            <p:cNvSpPr/>
            <p:nvPr/>
          </p:nvSpPr>
          <p:spPr>
            <a:xfrm>
              <a:off x="-13531925" y="2075775"/>
              <a:ext cx="356025" cy="352100"/>
            </a:xfrm>
            <a:custGeom>
              <a:avLst/>
              <a:gdLst/>
              <a:ahLst/>
              <a:cxnLst/>
              <a:rect l="l" t="t" r="r" b="b"/>
              <a:pathLst>
                <a:path w="14241" h="14084" extrusionOk="0">
                  <a:moveTo>
                    <a:pt x="9610" y="725"/>
                  </a:moveTo>
                  <a:cubicBezTo>
                    <a:pt x="9862" y="725"/>
                    <a:pt x="10019" y="946"/>
                    <a:pt x="10019" y="1166"/>
                  </a:cubicBezTo>
                  <a:lnTo>
                    <a:pt x="10019" y="2017"/>
                  </a:lnTo>
                  <a:lnTo>
                    <a:pt x="10019" y="2111"/>
                  </a:lnTo>
                  <a:lnTo>
                    <a:pt x="9830" y="2395"/>
                  </a:lnTo>
                  <a:cubicBezTo>
                    <a:pt x="9736" y="2426"/>
                    <a:pt x="9704" y="2426"/>
                    <a:pt x="9610" y="2426"/>
                  </a:cubicBezTo>
                  <a:lnTo>
                    <a:pt x="4632" y="2426"/>
                  </a:lnTo>
                  <a:cubicBezTo>
                    <a:pt x="4538" y="2426"/>
                    <a:pt x="4474" y="2395"/>
                    <a:pt x="4411" y="2395"/>
                  </a:cubicBezTo>
                  <a:lnTo>
                    <a:pt x="4222" y="2111"/>
                  </a:lnTo>
                  <a:lnTo>
                    <a:pt x="4222" y="2017"/>
                  </a:lnTo>
                  <a:lnTo>
                    <a:pt x="4222" y="1166"/>
                  </a:lnTo>
                  <a:cubicBezTo>
                    <a:pt x="4222" y="946"/>
                    <a:pt x="4411" y="725"/>
                    <a:pt x="4632" y="725"/>
                  </a:cubicBezTo>
                  <a:close/>
                  <a:moveTo>
                    <a:pt x="9232" y="3308"/>
                  </a:moveTo>
                  <a:lnTo>
                    <a:pt x="8633" y="4128"/>
                  </a:lnTo>
                  <a:lnTo>
                    <a:pt x="5735" y="4128"/>
                  </a:lnTo>
                  <a:lnTo>
                    <a:pt x="5105" y="3308"/>
                  </a:lnTo>
                  <a:close/>
                  <a:moveTo>
                    <a:pt x="2175" y="4915"/>
                  </a:moveTo>
                  <a:cubicBezTo>
                    <a:pt x="2427" y="4915"/>
                    <a:pt x="2584" y="5104"/>
                    <a:pt x="2584" y="5325"/>
                  </a:cubicBezTo>
                  <a:lnTo>
                    <a:pt x="2584" y="5766"/>
                  </a:lnTo>
                  <a:lnTo>
                    <a:pt x="1734" y="5766"/>
                  </a:lnTo>
                  <a:lnTo>
                    <a:pt x="1734" y="5325"/>
                  </a:lnTo>
                  <a:cubicBezTo>
                    <a:pt x="1734" y="5104"/>
                    <a:pt x="1954" y="4915"/>
                    <a:pt x="2175" y="4915"/>
                  </a:cubicBezTo>
                  <a:close/>
                  <a:moveTo>
                    <a:pt x="12193" y="4915"/>
                  </a:moveTo>
                  <a:cubicBezTo>
                    <a:pt x="12414" y="4915"/>
                    <a:pt x="12603" y="5104"/>
                    <a:pt x="12603" y="5325"/>
                  </a:cubicBezTo>
                  <a:lnTo>
                    <a:pt x="12603" y="5766"/>
                  </a:lnTo>
                  <a:lnTo>
                    <a:pt x="11784" y="5766"/>
                  </a:lnTo>
                  <a:lnTo>
                    <a:pt x="11784" y="5325"/>
                  </a:lnTo>
                  <a:lnTo>
                    <a:pt x="11752" y="5325"/>
                  </a:lnTo>
                  <a:cubicBezTo>
                    <a:pt x="11752" y="5104"/>
                    <a:pt x="11941" y="4915"/>
                    <a:pt x="12193" y="4915"/>
                  </a:cubicBezTo>
                  <a:close/>
                  <a:moveTo>
                    <a:pt x="8570" y="4947"/>
                  </a:moveTo>
                  <a:lnTo>
                    <a:pt x="9263" y="6364"/>
                  </a:lnTo>
                  <a:cubicBezTo>
                    <a:pt x="9358" y="6522"/>
                    <a:pt x="9452" y="6616"/>
                    <a:pt x="9641" y="6616"/>
                  </a:cubicBezTo>
                  <a:lnTo>
                    <a:pt x="12981" y="6616"/>
                  </a:lnTo>
                  <a:cubicBezTo>
                    <a:pt x="13201" y="6616"/>
                    <a:pt x="13390" y="6806"/>
                    <a:pt x="13390" y="7026"/>
                  </a:cubicBezTo>
                  <a:lnTo>
                    <a:pt x="13390" y="7467"/>
                  </a:lnTo>
                  <a:lnTo>
                    <a:pt x="9200" y="7467"/>
                  </a:lnTo>
                  <a:cubicBezTo>
                    <a:pt x="8665" y="6963"/>
                    <a:pt x="7972" y="6648"/>
                    <a:pt x="7184" y="6648"/>
                  </a:cubicBezTo>
                  <a:cubicBezTo>
                    <a:pt x="6396" y="6648"/>
                    <a:pt x="5703" y="6963"/>
                    <a:pt x="5136" y="7467"/>
                  </a:cubicBezTo>
                  <a:lnTo>
                    <a:pt x="977" y="7467"/>
                  </a:lnTo>
                  <a:lnTo>
                    <a:pt x="977" y="7026"/>
                  </a:lnTo>
                  <a:cubicBezTo>
                    <a:pt x="914" y="6774"/>
                    <a:pt x="1103" y="6616"/>
                    <a:pt x="1356" y="6616"/>
                  </a:cubicBezTo>
                  <a:lnTo>
                    <a:pt x="4664" y="6616"/>
                  </a:lnTo>
                  <a:cubicBezTo>
                    <a:pt x="4821" y="6616"/>
                    <a:pt x="4979" y="6522"/>
                    <a:pt x="5010" y="6364"/>
                  </a:cubicBezTo>
                  <a:lnTo>
                    <a:pt x="5735" y="4947"/>
                  </a:lnTo>
                  <a:close/>
                  <a:moveTo>
                    <a:pt x="4506" y="8255"/>
                  </a:moveTo>
                  <a:cubicBezTo>
                    <a:pt x="4317" y="8664"/>
                    <a:pt x="4222" y="9042"/>
                    <a:pt x="4222" y="9515"/>
                  </a:cubicBezTo>
                  <a:cubicBezTo>
                    <a:pt x="4222" y="9956"/>
                    <a:pt x="4348" y="10366"/>
                    <a:pt x="4506" y="10744"/>
                  </a:cubicBezTo>
                  <a:lnTo>
                    <a:pt x="914" y="10744"/>
                  </a:lnTo>
                  <a:lnTo>
                    <a:pt x="914" y="8255"/>
                  </a:lnTo>
                  <a:close/>
                  <a:moveTo>
                    <a:pt x="13390" y="8286"/>
                  </a:moveTo>
                  <a:lnTo>
                    <a:pt x="13390" y="10744"/>
                  </a:lnTo>
                  <a:lnTo>
                    <a:pt x="9767" y="10744"/>
                  </a:lnTo>
                  <a:cubicBezTo>
                    <a:pt x="9988" y="10334"/>
                    <a:pt x="10051" y="9956"/>
                    <a:pt x="10051" y="9515"/>
                  </a:cubicBezTo>
                  <a:cubicBezTo>
                    <a:pt x="10051" y="9074"/>
                    <a:pt x="9925" y="8664"/>
                    <a:pt x="9767" y="8286"/>
                  </a:cubicBezTo>
                  <a:close/>
                  <a:moveTo>
                    <a:pt x="7152" y="7373"/>
                  </a:moveTo>
                  <a:cubicBezTo>
                    <a:pt x="8287" y="7373"/>
                    <a:pt x="9232" y="8318"/>
                    <a:pt x="9232" y="9483"/>
                  </a:cubicBezTo>
                  <a:cubicBezTo>
                    <a:pt x="9232" y="10618"/>
                    <a:pt x="8287" y="11563"/>
                    <a:pt x="7152" y="11563"/>
                  </a:cubicBezTo>
                  <a:cubicBezTo>
                    <a:pt x="5987" y="11563"/>
                    <a:pt x="5042" y="10618"/>
                    <a:pt x="5042" y="9483"/>
                  </a:cubicBezTo>
                  <a:cubicBezTo>
                    <a:pt x="5042" y="8318"/>
                    <a:pt x="5987" y="7373"/>
                    <a:pt x="7152" y="7373"/>
                  </a:cubicBezTo>
                  <a:close/>
                  <a:moveTo>
                    <a:pt x="13390" y="11563"/>
                  </a:moveTo>
                  <a:lnTo>
                    <a:pt x="13390" y="12791"/>
                  </a:lnTo>
                  <a:cubicBezTo>
                    <a:pt x="13390" y="13012"/>
                    <a:pt x="13201" y="13201"/>
                    <a:pt x="12981" y="13201"/>
                  </a:cubicBezTo>
                  <a:lnTo>
                    <a:pt x="1356" y="13201"/>
                  </a:lnTo>
                  <a:cubicBezTo>
                    <a:pt x="1103" y="13201"/>
                    <a:pt x="946" y="13012"/>
                    <a:pt x="946" y="12791"/>
                  </a:cubicBezTo>
                  <a:lnTo>
                    <a:pt x="946" y="11563"/>
                  </a:lnTo>
                  <a:lnTo>
                    <a:pt x="5136" y="11563"/>
                  </a:lnTo>
                  <a:cubicBezTo>
                    <a:pt x="5640" y="12067"/>
                    <a:pt x="6396" y="12382"/>
                    <a:pt x="7184" y="12382"/>
                  </a:cubicBezTo>
                  <a:cubicBezTo>
                    <a:pt x="7972" y="12382"/>
                    <a:pt x="8665" y="12067"/>
                    <a:pt x="9200" y="11563"/>
                  </a:cubicBezTo>
                  <a:close/>
                  <a:moveTo>
                    <a:pt x="4569" y="0"/>
                  </a:moveTo>
                  <a:cubicBezTo>
                    <a:pt x="3907" y="0"/>
                    <a:pt x="3309" y="536"/>
                    <a:pt x="3309" y="1261"/>
                  </a:cubicBezTo>
                  <a:lnTo>
                    <a:pt x="3309" y="2111"/>
                  </a:lnTo>
                  <a:cubicBezTo>
                    <a:pt x="3309" y="2458"/>
                    <a:pt x="3466" y="2836"/>
                    <a:pt x="3750" y="3056"/>
                  </a:cubicBezTo>
                  <a:lnTo>
                    <a:pt x="4884" y="4632"/>
                  </a:lnTo>
                  <a:lnTo>
                    <a:pt x="4317" y="5829"/>
                  </a:lnTo>
                  <a:lnTo>
                    <a:pt x="3309" y="5829"/>
                  </a:lnTo>
                  <a:lnTo>
                    <a:pt x="3309" y="5388"/>
                  </a:lnTo>
                  <a:cubicBezTo>
                    <a:pt x="3309" y="4726"/>
                    <a:pt x="2773" y="4159"/>
                    <a:pt x="2112" y="4159"/>
                  </a:cubicBezTo>
                  <a:cubicBezTo>
                    <a:pt x="1419" y="4159"/>
                    <a:pt x="851" y="4726"/>
                    <a:pt x="851" y="5388"/>
                  </a:cubicBezTo>
                  <a:lnTo>
                    <a:pt x="851" y="5860"/>
                  </a:lnTo>
                  <a:cubicBezTo>
                    <a:pt x="379" y="6018"/>
                    <a:pt x="1" y="6490"/>
                    <a:pt x="1" y="7026"/>
                  </a:cubicBezTo>
                  <a:lnTo>
                    <a:pt x="1" y="12823"/>
                  </a:lnTo>
                  <a:cubicBezTo>
                    <a:pt x="1" y="13485"/>
                    <a:pt x="568" y="14083"/>
                    <a:pt x="1229" y="14083"/>
                  </a:cubicBezTo>
                  <a:lnTo>
                    <a:pt x="12855" y="14083"/>
                  </a:lnTo>
                  <a:cubicBezTo>
                    <a:pt x="13516" y="14083"/>
                    <a:pt x="14115" y="13516"/>
                    <a:pt x="14115" y="12823"/>
                  </a:cubicBezTo>
                  <a:lnTo>
                    <a:pt x="14115" y="7026"/>
                  </a:lnTo>
                  <a:cubicBezTo>
                    <a:pt x="14241" y="6490"/>
                    <a:pt x="13863" y="6018"/>
                    <a:pt x="13390" y="5860"/>
                  </a:cubicBezTo>
                  <a:lnTo>
                    <a:pt x="13390" y="5388"/>
                  </a:lnTo>
                  <a:cubicBezTo>
                    <a:pt x="13390" y="4726"/>
                    <a:pt x="12855" y="4159"/>
                    <a:pt x="12130" y="4159"/>
                  </a:cubicBezTo>
                  <a:cubicBezTo>
                    <a:pt x="11469" y="4159"/>
                    <a:pt x="10870" y="4726"/>
                    <a:pt x="10870" y="5388"/>
                  </a:cubicBezTo>
                  <a:lnTo>
                    <a:pt x="10870" y="5829"/>
                  </a:lnTo>
                  <a:lnTo>
                    <a:pt x="9862" y="5829"/>
                  </a:lnTo>
                  <a:lnTo>
                    <a:pt x="9263" y="4632"/>
                  </a:lnTo>
                  <a:lnTo>
                    <a:pt x="10429" y="3056"/>
                  </a:lnTo>
                  <a:cubicBezTo>
                    <a:pt x="10681" y="2836"/>
                    <a:pt x="10838" y="2521"/>
                    <a:pt x="10838" y="2111"/>
                  </a:cubicBezTo>
                  <a:lnTo>
                    <a:pt x="10838" y="1261"/>
                  </a:lnTo>
                  <a:cubicBezTo>
                    <a:pt x="10838" y="568"/>
                    <a:pt x="10303" y="0"/>
                    <a:pt x="95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0" name="Google Shape;24490;p83"/>
            <p:cNvSpPr/>
            <p:nvPr/>
          </p:nvSpPr>
          <p:spPr>
            <a:xfrm>
              <a:off x="-13384625" y="2282125"/>
              <a:ext cx="63025" cy="60675"/>
            </a:xfrm>
            <a:custGeom>
              <a:avLst/>
              <a:gdLst/>
              <a:ahLst/>
              <a:cxnLst/>
              <a:rect l="l" t="t" r="r" b="b"/>
              <a:pathLst>
                <a:path w="2521" h="2427" extrusionOk="0">
                  <a:moveTo>
                    <a:pt x="1260" y="788"/>
                  </a:moveTo>
                  <a:cubicBezTo>
                    <a:pt x="1449" y="788"/>
                    <a:pt x="1670" y="977"/>
                    <a:pt x="1670" y="1229"/>
                  </a:cubicBezTo>
                  <a:cubicBezTo>
                    <a:pt x="1670" y="1450"/>
                    <a:pt x="1481" y="1639"/>
                    <a:pt x="1260" y="1639"/>
                  </a:cubicBezTo>
                  <a:cubicBezTo>
                    <a:pt x="1008" y="1639"/>
                    <a:pt x="851" y="1450"/>
                    <a:pt x="851" y="1229"/>
                  </a:cubicBezTo>
                  <a:cubicBezTo>
                    <a:pt x="851" y="977"/>
                    <a:pt x="1040" y="788"/>
                    <a:pt x="1260" y="788"/>
                  </a:cubicBezTo>
                  <a:close/>
                  <a:moveTo>
                    <a:pt x="1260" y="1"/>
                  </a:moveTo>
                  <a:cubicBezTo>
                    <a:pt x="536" y="1"/>
                    <a:pt x="0" y="568"/>
                    <a:pt x="0" y="1229"/>
                  </a:cubicBezTo>
                  <a:cubicBezTo>
                    <a:pt x="0" y="1891"/>
                    <a:pt x="536" y="2427"/>
                    <a:pt x="1260" y="2427"/>
                  </a:cubicBezTo>
                  <a:cubicBezTo>
                    <a:pt x="1954" y="2427"/>
                    <a:pt x="2521" y="1923"/>
                    <a:pt x="2521" y="1229"/>
                  </a:cubicBezTo>
                  <a:cubicBezTo>
                    <a:pt x="2521" y="568"/>
                    <a:pt x="1954"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491" name="Google Shape;24491;p83"/>
          <p:cNvGrpSpPr/>
          <p:nvPr/>
        </p:nvGrpSpPr>
        <p:grpSpPr>
          <a:xfrm>
            <a:off x="7072837" y="3131593"/>
            <a:ext cx="454409" cy="454409"/>
            <a:chOff x="-13528775" y="2507400"/>
            <a:chExt cx="352875" cy="352875"/>
          </a:xfrm>
        </p:grpSpPr>
        <p:sp>
          <p:nvSpPr>
            <p:cNvPr id="24492" name="Google Shape;24492;p83"/>
            <p:cNvSpPr/>
            <p:nvPr/>
          </p:nvSpPr>
          <p:spPr>
            <a:xfrm>
              <a:off x="-13528775" y="2507400"/>
              <a:ext cx="352875" cy="352875"/>
            </a:xfrm>
            <a:custGeom>
              <a:avLst/>
              <a:gdLst/>
              <a:ahLst/>
              <a:cxnLst/>
              <a:rect l="l" t="t" r="r" b="b"/>
              <a:pathLst>
                <a:path w="14115" h="14115" extrusionOk="0">
                  <a:moveTo>
                    <a:pt x="6018" y="851"/>
                  </a:moveTo>
                  <a:lnTo>
                    <a:pt x="7121" y="2489"/>
                  </a:lnTo>
                  <a:lnTo>
                    <a:pt x="5640" y="2489"/>
                  </a:lnTo>
                  <a:lnTo>
                    <a:pt x="4538" y="851"/>
                  </a:lnTo>
                  <a:close/>
                  <a:moveTo>
                    <a:pt x="8507" y="851"/>
                  </a:moveTo>
                  <a:lnTo>
                    <a:pt x="9610" y="2489"/>
                  </a:lnTo>
                  <a:lnTo>
                    <a:pt x="8129" y="2489"/>
                  </a:lnTo>
                  <a:lnTo>
                    <a:pt x="7026" y="851"/>
                  </a:lnTo>
                  <a:close/>
                  <a:moveTo>
                    <a:pt x="10996" y="851"/>
                  </a:moveTo>
                  <a:lnTo>
                    <a:pt x="12099" y="2489"/>
                  </a:lnTo>
                  <a:lnTo>
                    <a:pt x="10586" y="2489"/>
                  </a:lnTo>
                  <a:lnTo>
                    <a:pt x="9484" y="851"/>
                  </a:lnTo>
                  <a:close/>
                  <a:moveTo>
                    <a:pt x="12855" y="851"/>
                  </a:moveTo>
                  <a:cubicBezTo>
                    <a:pt x="13075" y="851"/>
                    <a:pt x="13264" y="1040"/>
                    <a:pt x="13264" y="1260"/>
                  </a:cubicBezTo>
                  <a:lnTo>
                    <a:pt x="13264" y="2489"/>
                  </a:lnTo>
                  <a:lnTo>
                    <a:pt x="13075" y="2489"/>
                  </a:lnTo>
                  <a:lnTo>
                    <a:pt x="11973" y="851"/>
                  </a:lnTo>
                  <a:close/>
                  <a:moveTo>
                    <a:pt x="7121" y="3308"/>
                  </a:moveTo>
                  <a:lnTo>
                    <a:pt x="6018" y="4978"/>
                  </a:lnTo>
                  <a:lnTo>
                    <a:pt x="4538" y="4978"/>
                  </a:lnTo>
                  <a:lnTo>
                    <a:pt x="5640" y="3308"/>
                  </a:lnTo>
                  <a:close/>
                  <a:moveTo>
                    <a:pt x="9610" y="3308"/>
                  </a:moveTo>
                  <a:lnTo>
                    <a:pt x="8507" y="4978"/>
                  </a:lnTo>
                  <a:lnTo>
                    <a:pt x="7026" y="4978"/>
                  </a:lnTo>
                  <a:lnTo>
                    <a:pt x="8129" y="3308"/>
                  </a:lnTo>
                  <a:close/>
                  <a:moveTo>
                    <a:pt x="12099" y="3308"/>
                  </a:moveTo>
                  <a:lnTo>
                    <a:pt x="10996" y="4978"/>
                  </a:lnTo>
                  <a:lnTo>
                    <a:pt x="9484" y="4978"/>
                  </a:lnTo>
                  <a:lnTo>
                    <a:pt x="10586" y="3308"/>
                  </a:lnTo>
                  <a:close/>
                  <a:moveTo>
                    <a:pt x="13264" y="3308"/>
                  </a:moveTo>
                  <a:lnTo>
                    <a:pt x="13264" y="4978"/>
                  </a:lnTo>
                  <a:lnTo>
                    <a:pt x="11973" y="4978"/>
                  </a:lnTo>
                  <a:lnTo>
                    <a:pt x="13075" y="3308"/>
                  </a:lnTo>
                  <a:close/>
                  <a:moveTo>
                    <a:pt x="3561" y="851"/>
                  </a:moveTo>
                  <a:lnTo>
                    <a:pt x="4916" y="2930"/>
                  </a:lnTo>
                  <a:lnTo>
                    <a:pt x="3561" y="5009"/>
                  </a:lnTo>
                  <a:lnTo>
                    <a:pt x="820" y="5009"/>
                  </a:lnTo>
                  <a:lnTo>
                    <a:pt x="820" y="1323"/>
                  </a:lnTo>
                  <a:cubicBezTo>
                    <a:pt x="788" y="1040"/>
                    <a:pt x="977" y="851"/>
                    <a:pt x="1230" y="851"/>
                  </a:cubicBezTo>
                  <a:close/>
                  <a:moveTo>
                    <a:pt x="13264" y="5797"/>
                  </a:moveTo>
                  <a:lnTo>
                    <a:pt x="13264" y="12886"/>
                  </a:lnTo>
                  <a:cubicBezTo>
                    <a:pt x="13264" y="13138"/>
                    <a:pt x="13075" y="13327"/>
                    <a:pt x="12855" y="13327"/>
                  </a:cubicBezTo>
                  <a:lnTo>
                    <a:pt x="1230" y="13327"/>
                  </a:lnTo>
                  <a:cubicBezTo>
                    <a:pt x="1009" y="13327"/>
                    <a:pt x="851" y="13138"/>
                    <a:pt x="851" y="12886"/>
                  </a:cubicBezTo>
                  <a:lnTo>
                    <a:pt x="851" y="5797"/>
                  </a:lnTo>
                  <a:close/>
                  <a:moveTo>
                    <a:pt x="1230" y="0"/>
                  </a:moveTo>
                  <a:cubicBezTo>
                    <a:pt x="568" y="0"/>
                    <a:pt x="1" y="567"/>
                    <a:pt x="1" y="1260"/>
                  </a:cubicBezTo>
                  <a:lnTo>
                    <a:pt x="1" y="12886"/>
                  </a:lnTo>
                  <a:cubicBezTo>
                    <a:pt x="1" y="13547"/>
                    <a:pt x="568" y="14114"/>
                    <a:pt x="1230" y="14114"/>
                  </a:cubicBezTo>
                  <a:lnTo>
                    <a:pt x="12855" y="14114"/>
                  </a:lnTo>
                  <a:cubicBezTo>
                    <a:pt x="13516" y="14114"/>
                    <a:pt x="14115" y="13547"/>
                    <a:pt x="14115" y="12886"/>
                  </a:cubicBezTo>
                  <a:lnTo>
                    <a:pt x="14115" y="1260"/>
                  </a:lnTo>
                  <a:cubicBezTo>
                    <a:pt x="14115" y="599"/>
                    <a:pt x="13548" y="0"/>
                    <a:pt x="1285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3" name="Google Shape;24493;p83"/>
            <p:cNvSpPr/>
            <p:nvPr/>
          </p:nvSpPr>
          <p:spPr>
            <a:xfrm>
              <a:off x="-13403525" y="2673750"/>
              <a:ext cx="123675" cy="145750"/>
            </a:xfrm>
            <a:custGeom>
              <a:avLst/>
              <a:gdLst/>
              <a:ahLst/>
              <a:cxnLst/>
              <a:rect l="l" t="t" r="r" b="b"/>
              <a:pathLst>
                <a:path w="4947" h="5830" extrusionOk="0">
                  <a:moveTo>
                    <a:pt x="819" y="1159"/>
                  </a:moveTo>
                  <a:lnTo>
                    <a:pt x="3749" y="2924"/>
                  </a:lnTo>
                  <a:lnTo>
                    <a:pt x="819" y="4688"/>
                  </a:lnTo>
                  <a:lnTo>
                    <a:pt x="819" y="1159"/>
                  </a:lnTo>
                  <a:close/>
                  <a:moveTo>
                    <a:pt x="415" y="0"/>
                  </a:moveTo>
                  <a:cubicBezTo>
                    <a:pt x="197" y="0"/>
                    <a:pt x="0" y="166"/>
                    <a:pt x="0" y="403"/>
                  </a:cubicBezTo>
                  <a:lnTo>
                    <a:pt x="0" y="5412"/>
                  </a:lnTo>
                  <a:cubicBezTo>
                    <a:pt x="0" y="5570"/>
                    <a:pt x="63" y="5696"/>
                    <a:pt x="189" y="5759"/>
                  </a:cubicBezTo>
                  <a:cubicBezTo>
                    <a:pt x="252" y="5806"/>
                    <a:pt x="323" y="5830"/>
                    <a:pt x="398" y="5830"/>
                  </a:cubicBezTo>
                  <a:cubicBezTo>
                    <a:pt x="473" y="5830"/>
                    <a:pt x="551" y="5806"/>
                    <a:pt x="630" y="5759"/>
                  </a:cubicBezTo>
                  <a:lnTo>
                    <a:pt x="4757" y="3239"/>
                  </a:lnTo>
                  <a:cubicBezTo>
                    <a:pt x="4883" y="3176"/>
                    <a:pt x="4946" y="3050"/>
                    <a:pt x="4946" y="2892"/>
                  </a:cubicBezTo>
                  <a:cubicBezTo>
                    <a:pt x="4946" y="2735"/>
                    <a:pt x="4883" y="2640"/>
                    <a:pt x="4757" y="2577"/>
                  </a:cubicBezTo>
                  <a:lnTo>
                    <a:pt x="630" y="57"/>
                  </a:lnTo>
                  <a:cubicBezTo>
                    <a:pt x="560" y="18"/>
                    <a:pt x="487" y="0"/>
                    <a:pt x="4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4" name="Google Shape;24494;p83"/>
            <p:cNvSpPr/>
            <p:nvPr/>
          </p:nvSpPr>
          <p:spPr>
            <a:xfrm>
              <a:off x="-13486225" y="2559375"/>
              <a:ext cx="40975" cy="41775"/>
            </a:xfrm>
            <a:custGeom>
              <a:avLst/>
              <a:gdLst/>
              <a:ahLst/>
              <a:cxnLst/>
              <a:rect l="l" t="t" r="r" b="b"/>
              <a:pathLst>
                <a:path w="1639" h="1671" extrusionOk="0">
                  <a:moveTo>
                    <a:pt x="819" y="0"/>
                  </a:moveTo>
                  <a:cubicBezTo>
                    <a:pt x="378" y="0"/>
                    <a:pt x="0" y="378"/>
                    <a:pt x="0" y="851"/>
                  </a:cubicBezTo>
                  <a:cubicBezTo>
                    <a:pt x="0" y="1292"/>
                    <a:pt x="378" y="1670"/>
                    <a:pt x="819" y="1670"/>
                  </a:cubicBezTo>
                  <a:cubicBezTo>
                    <a:pt x="1292" y="1670"/>
                    <a:pt x="1638" y="1292"/>
                    <a:pt x="1638" y="851"/>
                  </a:cubicBezTo>
                  <a:cubicBezTo>
                    <a:pt x="1638" y="378"/>
                    <a:pt x="1292" y="0"/>
                    <a:pt x="8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495" name="Google Shape;24495;p83"/>
          <p:cNvSpPr/>
          <p:nvPr/>
        </p:nvSpPr>
        <p:spPr>
          <a:xfrm>
            <a:off x="9497851" y="2084141"/>
            <a:ext cx="455439" cy="372252"/>
          </a:xfrm>
          <a:custGeom>
            <a:avLst/>
            <a:gdLst/>
            <a:ahLst/>
            <a:cxnLst/>
            <a:rect l="l" t="t" r="r" b="b"/>
            <a:pathLst>
              <a:path w="14147" h="11563" extrusionOk="0">
                <a:moveTo>
                  <a:pt x="6680" y="819"/>
                </a:moveTo>
                <a:lnTo>
                  <a:pt x="6680" y="5009"/>
                </a:lnTo>
                <a:lnTo>
                  <a:pt x="6648" y="5009"/>
                </a:lnTo>
                <a:cubicBezTo>
                  <a:pt x="6302" y="5041"/>
                  <a:pt x="5924" y="5167"/>
                  <a:pt x="5609" y="5356"/>
                </a:cubicBezTo>
                <a:lnTo>
                  <a:pt x="3624" y="1859"/>
                </a:lnTo>
                <a:cubicBezTo>
                  <a:pt x="4506" y="1260"/>
                  <a:pt x="5546" y="882"/>
                  <a:pt x="6680" y="819"/>
                </a:cubicBezTo>
                <a:close/>
                <a:moveTo>
                  <a:pt x="7531" y="819"/>
                </a:moveTo>
                <a:cubicBezTo>
                  <a:pt x="8633" y="914"/>
                  <a:pt x="9673" y="1260"/>
                  <a:pt x="10587" y="1859"/>
                </a:cubicBezTo>
                <a:lnTo>
                  <a:pt x="8539" y="5356"/>
                </a:lnTo>
                <a:cubicBezTo>
                  <a:pt x="8224" y="5167"/>
                  <a:pt x="7877" y="5041"/>
                  <a:pt x="7531" y="5009"/>
                </a:cubicBezTo>
                <a:lnTo>
                  <a:pt x="7531" y="819"/>
                </a:lnTo>
                <a:close/>
                <a:moveTo>
                  <a:pt x="2931" y="2332"/>
                </a:moveTo>
                <a:lnTo>
                  <a:pt x="5010" y="5829"/>
                </a:lnTo>
                <a:cubicBezTo>
                  <a:pt x="4632" y="6175"/>
                  <a:pt x="4412" y="6648"/>
                  <a:pt x="4286" y="7152"/>
                </a:cubicBezTo>
                <a:lnTo>
                  <a:pt x="915" y="5892"/>
                </a:lnTo>
                <a:cubicBezTo>
                  <a:pt x="1135" y="4474"/>
                  <a:pt x="1891" y="3214"/>
                  <a:pt x="2931" y="2332"/>
                </a:cubicBezTo>
                <a:close/>
                <a:moveTo>
                  <a:pt x="11248" y="2300"/>
                </a:moveTo>
                <a:cubicBezTo>
                  <a:pt x="12319" y="3214"/>
                  <a:pt x="13075" y="4474"/>
                  <a:pt x="13296" y="5892"/>
                </a:cubicBezTo>
                <a:lnTo>
                  <a:pt x="9925" y="7152"/>
                </a:lnTo>
                <a:cubicBezTo>
                  <a:pt x="9799" y="6648"/>
                  <a:pt x="9547" y="6207"/>
                  <a:pt x="9200" y="5829"/>
                </a:cubicBezTo>
                <a:lnTo>
                  <a:pt x="11248" y="2300"/>
                </a:lnTo>
                <a:close/>
                <a:moveTo>
                  <a:pt x="7090" y="5797"/>
                </a:moveTo>
                <a:cubicBezTo>
                  <a:pt x="8098" y="5797"/>
                  <a:pt x="8948" y="6522"/>
                  <a:pt x="9137" y="7467"/>
                </a:cubicBezTo>
                <a:lnTo>
                  <a:pt x="7090" y="8223"/>
                </a:lnTo>
                <a:lnTo>
                  <a:pt x="5042" y="7467"/>
                </a:lnTo>
                <a:cubicBezTo>
                  <a:pt x="5199" y="6522"/>
                  <a:pt x="6050" y="5797"/>
                  <a:pt x="7090" y="5797"/>
                </a:cubicBezTo>
                <a:close/>
                <a:moveTo>
                  <a:pt x="7090" y="9294"/>
                </a:moveTo>
                <a:lnTo>
                  <a:pt x="8161" y="10428"/>
                </a:lnTo>
                <a:cubicBezTo>
                  <a:pt x="7830" y="10633"/>
                  <a:pt x="7452" y="10735"/>
                  <a:pt x="7078" y="10735"/>
                </a:cubicBezTo>
                <a:cubicBezTo>
                  <a:pt x="6704" y="10735"/>
                  <a:pt x="6333" y="10633"/>
                  <a:pt x="6018" y="10428"/>
                </a:cubicBezTo>
                <a:lnTo>
                  <a:pt x="7090" y="9294"/>
                </a:lnTo>
                <a:close/>
                <a:moveTo>
                  <a:pt x="7090" y="0"/>
                </a:moveTo>
                <a:cubicBezTo>
                  <a:pt x="3498" y="0"/>
                  <a:pt x="473" y="2678"/>
                  <a:pt x="32" y="6144"/>
                </a:cubicBezTo>
                <a:cubicBezTo>
                  <a:pt x="1" y="6333"/>
                  <a:pt x="95" y="6490"/>
                  <a:pt x="316" y="6585"/>
                </a:cubicBezTo>
                <a:lnTo>
                  <a:pt x="6365" y="8853"/>
                </a:lnTo>
                <a:lnTo>
                  <a:pt x="5168" y="10208"/>
                </a:lnTo>
                <a:cubicBezTo>
                  <a:pt x="5010" y="10365"/>
                  <a:pt x="5010" y="10617"/>
                  <a:pt x="5168" y="10775"/>
                </a:cubicBezTo>
                <a:cubicBezTo>
                  <a:pt x="5672" y="11310"/>
                  <a:pt x="6365" y="11562"/>
                  <a:pt x="7090" y="11562"/>
                </a:cubicBezTo>
                <a:cubicBezTo>
                  <a:pt x="7846" y="11562"/>
                  <a:pt x="8507" y="11310"/>
                  <a:pt x="9011" y="10775"/>
                </a:cubicBezTo>
                <a:cubicBezTo>
                  <a:pt x="9169" y="10617"/>
                  <a:pt x="9169" y="10397"/>
                  <a:pt x="9011" y="10208"/>
                </a:cubicBezTo>
                <a:lnTo>
                  <a:pt x="7783" y="8853"/>
                </a:lnTo>
                <a:lnTo>
                  <a:pt x="13863" y="6585"/>
                </a:lnTo>
                <a:cubicBezTo>
                  <a:pt x="14052" y="6490"/>
                  <a:pt x="14147" y="6333"/>
                  <a:pt x="14147" y="6144"/>
                </a:cubicBezTo>
                <a:cubicBezTo>
                  <a:pt x="13706" y="2678"/>
                  <a:pt x="10650" y="0"/>
                  <a:pt x="70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6" name="Google Shape;24496;p83"/>
          <p:cNvSpPr/>
          <p:nvPr/>
        </p:nvSpPr>
        <p:spPr>
          <a:xfrm>
            <a:off x="9497352" y="2586936"/>
            <a:ext cx="456437" cy="454184"/>
          </a:xfrm>
          <a:custGeom>
            <a:avLst/>
            <a:gdLst/>
            <a:ahLst/>
            <a:cxnLst/>
            <a:rect l="l" t="t" r="r" b="b"/>
            <a:pathLst>
              <a:path w="14178" h="14108" extrusionOk="0">
                <a:moveTo>
                  <a:pt x="8727" y="5034"/>
                </a:moveTo>
                <a:cubicBezTo>
                  <a:pt x="8948" y="5065"/>
                  <a:pt x="9137" y="5254"/>
                  <a:pt x="9137" y="5443"/>
                </a:cubicBezTo>
                <a:cubicBezTo>
                  <a:pt x="9137" y="5695"/>
                  <a:pt x="8948" y="5885"/>
                  <a:pt x="8727" y="5885"/>
                </a:cubicBezTo>
                <a:cubicBezTo>
                  <a:pt x="8507" y="5885"/>
                  <a:pt x="8318" y="5695"/>
                  <a:pt x="8318" y="5443"/>
                </a:cubicBezTo>
                <a:cubicBezTo>
                  <a:pt x="8318" y="5223"/>
                  <a:pt x="8507" y="5034"/>
                  <a:pt x="8727" y="5034"/>
                </a:cubicBezTo>
                <a:close/>
                <a:moveTo>
                  <a:pt x="5388" y="5065"/>
                </a:moveTo>
                <a:cubicBezTo>
                  <a:pt x="5640" y="5065"/>
                  <a:pt x="5829" y="5254"/>
                  <a:pt x="5829" y="5506"/>
                </a:cubicBezTo>
                <a:cubicBezTo>
                  <a:pt x="5829" y="5727"/>
                  <a:pt x="5640" y="5916"/>
                  <a:pt x="5388" y="5916"/>
                </a:cubicBezTo>
                <a:cubicBezTo>
                  <a:pt x="5167" y="5916"/>
                  <a:pt x="5010" y="5727"/>
                  <a:pt x="5010" y="5506"/>
                </a:cubicBezTo>
                <a:cubicBezTo>
                  <a:pt x="4978" y="5254"/>
                  <a:pt x="5167" y="5065"/>
                  <a:pt x="5388" y="5065"/>
                </a:cubicBezTo>
                <a:close/>
                <a:moveTo>
                  <a:pt x="7089" y="3459"/>
                </a:moveTo>
                <a:cubicBezTo>
                  <a:pt x="8160" y="3459"/>
                  <a:pt x="9137" y="3522"/>
                  <a:pt x="10050" y="3711"/>
                </a:cubicBezTo>
                <a:lnTo>
                  <a:pt x="9357" y="4435"/>
                </a:lnTo>
                <a:cubicBezTo>
                  <a:pt x="9168" y="4341"/>
                  <a:pt x="8979" y="4278"/>
                  <a:pt x="8790" y="4278"/>
                </a:cubicBezTo>
                <a:cubicBezTo>
                  <a:pt x="8097" y="4278"/>
                  <a:pt x="7530" y="4813"/>
                  <a:pt x="7530" y="5506"/>
                </a:cubicBezTo>
                <a:cubicBezTo>
                  <a:pt x="7530" y="6168"/>
                  <a:pt x="8066" y="6704"/>
                  <a:pt x="8790" y="6704"/>
                </a:cubicBezTo>
                <a:cubicBezTo>
                  <a:pt x="9452" y="6704"/>
                  <a:pt x="9987" y="6168"/>
                  <a:pt x="9987" y="5506"/>
                </a:cubicBezTo>
                <a:cubicBezTo>
                  <a:pt x="9987" y="5317"/>
                  <a:pt x="9956" y="5160"/>
                  <a:pt x="9924" y="5034"/>
                </a:cubicBezTo>
                <a:lnTo>
                  <a:pt x="10996" y="3931"/>
                </a:lnTo>
                <a:cubicBezTo>
                  <a:pt x="11216" y="3994"/>
                  <a:pt x="11405" y="4026"/>
                  <a:pt x="11626" y="4120"/>
                </a:cubicBezTo>
                <a:cubicBezTo>
                  <a:pt x="12665" y="4498"/>
                  <a:pt x="13295" y="5034"/>
                  <a:pt x="13295" y="5506"/>
                </a:cubicBezTo>
                <a:cubicBezTo>
                  <a:pt x="13295" y="6452"/>
                  <a:pt x="10775" y="7586"/>
                  <a:pt x="7089" y="7586"/>
                </a:cubicBezTo>
                <a:cubicBezTo>
                  <a:pt x="3497" y="7586"/>
                  <a:pt x="851" y="6483"/>
                  <a:pt x="851" y="5506"/>
                </a:cubicBezTo>
                <a:cubicBezTo>
                  <a:pt x="820" y="5034"/>
                  <a:pt x="1450" y="4498"/>
                  <a:pt x="2521" y="4120"/>
                </a:cubicBezTo>
                <a:cubicBezTo>
                  <a:pt x="2710" y="4026"/>
                  <a:pt x="2962" y="3963"/>
                  <a:pt x="3182" y="3931"/>
                </a:cubicBezTo>
                <a:lnTo>
                  <a:pt x="4285" y="5034"/>
                </a:lnTo>
                <a:cubicBezTo>
                  <a:pt x="4254" y="5191"/>
                  <a:pt x="4222" y="5349"/>
                  <a:pt x="4222" y="5506"/>
                </a:cubicBezTo>
                <a:cubicBezTo>
                  <a:pt x="4222" y="6168"/>
                  <a:pt x="4758" y="6704"/>
                  <a:pt x="5419" y="6704"/>
                </a:cubicBezTo>
                <a:cubicBezTo>
                  <a:pt x="6112" y="6704"/>
                  <a:pt x="6679" y="6168"/>
                  <a:pt x="6679" y="5506"/>
                </a:cubicBezTo>
                <a:cubicBezTo>
                  <a:pt x="6679" y="4813"/>
                  <a:pt x="6144" y="4278"/>
                  <a:pt x="5419" y="4278"/>
                </a:cubicBezTo>
                <a:cubicBezTo>
                  <a:pt x="5199" y="4278"/>
                  <a:pt x="5010" y="4309"/>
                  <a:pt x="4852" y="4435"/>
                </a:cubicBezTo>
                <a:lnTo>
                  <a:pt x="4128" y="3711"/>
                </a:lnTo>
                <a:cubicBezTo>
                  <a:pt x="5041" y="3553"/>
                  <a:pt x="6018" y="3459"/>
                  <a:pt x="7089" y="3459"/>
                </a:cubicBezTo>
                <a:close/>
                <a:moveTo>
                  <a:pt x="820" y="6861"/>
                </a:moveTo>
                <a:cubicBezTo>
                  <a:pt x="1135" y="7113"/>
                  <a:pt x="1576" y="7334"/>
                  <a:pt x="2048" y="7523"/>
                </a:cubicBezTo>
                <a:lnTo>
                  <a:pt x="820" y="9193"/>
                </a:lnTo>
                <a:lnTo>
                  <a:pt x="820" y="6861"/>
                </a:lnTo>
                <a:close/>
                <a:moveTo>
                  <a:pt x="13264" y="6861"/>
                </a:moveTo>
                <a:lnTo>
                  <a:pt x="13264" y="9193"/>
                </a:lnTo>
                <a:lnTo>
                  <a:pt x="12067" y="7554"/>
                </a:lnTo>
                <a:cubicBezTo>
                  <a:pt x="12571" y="7334"/>
                  <a:pt x="12949" y="7113"/>
                  <a:pt x="13264" y="6861"/>
                </a:cubicBezTo>
                <a:close/>
                <a:moveTo>
                  <a:pt x="3655" y="8027"/>
                </a:moveTo>
                <a:lnTo>
                  <a:pt x="3655" y="8027"/>
                </a:lnTo>
                <a:cubicBezTo>
                  <a:pt x="4474" y="8216"/>
                  <a:pt x="5388" y="8279"/>
                  <a:pt x="6333" y="8342"/>
                </a:cubicBezTo>
                <a:lnTo>
                  <a:pt x="4695" y="11083"/>
                </a:lnTo>
                <a:lnTo>
                  <a:pt x="3655" y="8027"/>
                </a:lnTo>
                <a:close/>
                <a:moveTo>
                  <a:pt x="10492" y="8058"/>
                </a:moveTo>
                <a:lnTo>
                  <a:pt x="9452" y="11114"/>
                </a:lnTo>
                <a:lnTo>
                  <a:pt x="7751" y="8373"/>
                </a:lnTo>
                <a:cubicBezTo>
                  <a:pt x="8696" y="8342"/>
                  <a:pt x="9641" y="8216"/>
                  <a:pt x="10492" y="8058"/>
                </a:cubicBezTo>
                <a:close/>
                <a:moveTo>
                  <a:pt x="2741" y="7964"/>
                </a:moveTo>
                <a:lnTo>
                  <a:pt x="3844" y="11272"/>
                </a:lnTo>
                <a:cubicBezTo>
                  <a:pt x="2836" y="11020"/>
                  <a:pt x="1891" y="10610"/>
                  <a:pt x="1135" y="10138"/>
                </a:cubicBezTo>
                <a:lnTo>
                  <a:pt x="2741" y="7964"/>
                </a:lnTo>
                <a:close/>
                <a:moveTo>
                  <a:pt x="11342" y="8027"/>
                </a:moveTo>
                <a:lnTo>
                  <a:pt x="12917" y="10138"/>
                </a:lnTo>
                <a:cubicBezTo>
                  <a:pt x="12161" y="10610"/>
                  <a:pt x="11248" y="11020"/>
                  <a:pt x="10240" y="11272"/>
                </a:cubicBezTo>
                <a:lnTo>
                  <a:pt x="11342" y="8027"/>
                </a:lnTo>
                <a:close/>
                <a:moveTo>
                  <a:pt x="7058" y="8751"/>
                </a:moveTo>
                <a:lnTo>
                  <a:pt x="8727" y="11555"/>
                </a:lnTo>
                <a:cubicBezTo>
                  <a:pt x="8192" y="11618"/>
                  <a:pt x="7593" y="11681"/>
                  <a:pt x="7058" y="11681"/>
                </a:cubicBezTo>
                <a:cubicBezTo>
                  <a:pt x="6459" y="11681"/>
                  <a:pt x="5892" y="11650"/>
                  <a:pt x="5356" y="11555"/>
                </a:cubicBezTo>
                <a:lnTo>
                  <a:pt x="7058" y="8751"/>
                </a:lnTo>
                <a:close/>
                <a:moveTo>
                  <a:pt x="13264" y="10894"/>
                </a:moveTo>
                <a:lnTo>
                  <a:pt x="13264" y="11240"/>
                </a:lnTo>
                <a:cubicBezTo>
                  <a:pt x="13264" y="12185"/>
                  <a:pt x="10744" y="13320"/>
                  <a:pt x="7058" y="13320"/>
                </a:cubicBezTo>
                <a:cubicBezTo>
                  <a:pt x="3340" y="13320"/>
                  <a:pt x="820" y="12185"/>
                  <a:pt x="820" y="11240"/>
                </a:cubicBezTo>
                <a:lnTo>
                  <a:pt x="820" y="10894"/>
                </a:lnTo>
                <a:cubicBezTo>
                  <a:pt x="2615" y="11996"/>
                  <a:pt x="4915" y="12501"/>
                  <a:pt x="7058" y="12501"/>
                </a:cubicBezTo>
                <a:cubicBezTo>
                  <a:pt x="9168" y="12501"/>
                  <a:pt x="11500" y="12028"/>
                  <a:pt x="13264" y="10894"/>
                </a:cubicBezTo>
                <a:close/>
                <a:moveTo>
                  <a:pt x="457" y="1"/>
                </a:moveTo>
                <a:cubicBezTo>
                  <a:pt x="347" y="1"/>
                  <a:pt x="237" y="40"/>
                  <a:pt x="158" y="119"/>
                </a:cubicBezTo>
                <a:cubicBezTo>
                  <a:pt x="0" y="277"/>
                  <a:pt x="0" y="560"/>
                  <a:pt x="158" y="718"/>
                </a:cubicBezTo>
                <a:lnTo>
                  <a:pt x="2552" y="3207"/>
                </a:lnTo>
                <a:cubicBezTo>
                  <a:pt x="2426" y="3238"/>
                  <a:pt x="2363" y="3270"/>
                  <a:pt x="2237" y="3333"/>
                </a:cubicBezTo>
                <a:cubicBezTo>
                  <a:pt x="820" y="3868"/>
                  <a:pt x="32" y="4624"/>
                  <a:pt x="32" y="5443"/>
                </a:cubicBezTo>
                <a:lnTo>
                  <a:pt x="32" y="11240"/>
                </a:lnTo>
                <a:cubicBezTo>
                  <a:pt x="32" y="12091"/>
                  <a:pt x="820" y="12847"/>
                  <a:pt x="2237" y="13383"/>
                </a:cubicBezTo>
                <a:cubicBezTo>
                  <a:pt x="3529" y="13824"/>
                  <a:pt x="5262" y="14107"/>
                  <a:pt x="7089" y="14107"/>
                </a:cubicBezTo>
                <a:cubicBezTo>
                  <a:pt x="10744" y="14107"/>
                  <a:pt x="14146" y="13005"/>
                  <a:pt x="14146" y="11240"/>
                </a:cubicBezTo>
                <a:lnTo>
                  <a:pt x="14146" y="5443"/>
                </a:lnTo>
                <a:cubicBezTo>
                  <a:pt x="14083" y="4624"/>
                  <a:pt x="13295" y="3868"/>
                  <a:pt x="11878" y="3333"/>
                </a:cubicBezTo>
                <a:cubicBezTo>
                  <a:pt x="11815" y="3301"/>
                  <a:pt x="11689" y="3238"/>
                  <a:pt x="11626" y="3207"/>
                </a:cubicBezTo>
                <a:lnTo>
                  <a:pt x="14020" y="718"/>
                </a:lnTo>
                <a:cubicBezTo>
                  <a:pt x="14178" y="560"/>
                  <a:pt x="14178" y="277"/>
                  <a:pt x="14020" y="119"/>
                </a:cubicBezTo>
                <a:cubicBezTo>
                  <a:pt x="13941" y="40"/>
                  <a:pt x="13831" y="1"/>
                  <a:pt x="13721" y="1"/>
                </a:cubicBezTo>
                <a:cubicBezTo>
                  <a:pt x="13611" y="1"/>
                  <a:pt x="13500" y="40"/>
                  <a:pt x="13422" y="119"/>
                </a:cubicBezTo>
                <a:lnTo>
                  <a:pt x="10712" y="2923"/>
                </a:lnTo>
                <a:cubicBezTo>
                  <a:pt x="9609" y="2640"/>
                  <a:pt x="8381" y="2545"/>
                  <a:pt x="7089" y="2545"/>
                </a:cubicBezTo>
                <a:cubicBezTo>
                  <a:pt x="5797" y="2545"/>
                  <a:pt x="4537" y="2640"/>
                  <a:pt x="3466" y="2923"/>
                </a:cubicBezTo>
                <a:lnTo>
                  <a:pt x="757" y="119"/>
                </a:lnTo>
                <a:cubicBezTo>
                  <a:pt x="678" y="40"/>
                  <a:pt x="567" y="1"/>
                  <a:pt x="45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497" name="Google Shape;24497;p83"/>
          <p:cNvGrpSpPr/>
          <p:nvPr/>
        </p:nvGrpSpPr>
        <p:grpSpPr>
          <a:xfrm>
            <a:off x="9520177" y="3131078"/>
            <a:ext cx="410787" cy="455439"/>
            <a:chOff x="-11747150" y="2530225"/>
            <a:chExt cx="319000" cy="353675"/>
          </a:xfrm>
        </p:grpSpPr>
        <p:sp>
          <p:nvSpPr>
            <p:cNvPr id="24498" name="Google Shape;24498;p83"/>
            <p:cNvSpPr/>
            <p:nvPr/>
          </p:nvSpPr>
          <p:spPr>
            <a:xfrm>
              <a:off x="-11747150" y="2530225"/>
              <a:ext cx="319000" cy="353675"/>
            </a:xfrm>
            <a:custGeom>
              <a:avLst/>
              <a:gdLst/>
              <a:ahLst/>
              <a:cxnLst/>
              <a:rect l="l" t="t" r="r" b="b"/>
              <a:pathLst>
                <a:path w="12760" h="14147" extrusionOk="0">
                  <a:moveTo>
                    <a:pt x="7183" y="883"/>
                  </a:moveTo>
                  <a:cubicBezTo>
                    <a:pt x="7845" y="883"/>
                    <a:pt x="8443" y="1450"/>
                    <a:pt x="8412" y="2206"/>
                  </a:cubicBezTo>
                  <a:cubicBezTo>
                    <a:pt x="8412" y="2444"/>
                    <a:pt x="8612" y="2638"/>
                    <a:pt x="8825" y="2638"/>
                  </a:cubicBezTo>
                  <a:cubicBezTo>
                    <a:pt x="8866" y="2638"/>
                    <a:pt x="8907" y="2631"/>
                    <a:pt x="8947" y="2616"/>
                  </a:cubicBezTo>
                  <a:cubicBezTo>
                    <a:pt x="9048" y="2581"/>
                    <a:pt x="9148" y="2564"/>
                    <a:pt x="9243" y="2564"/>
                  </a:cubicBezTo>
                  <a:cubicBezTo>
                    <a:pt x="9829" y="2564"/>
                    <a:pt x="10258" y="3180"/>
                    <a:pt x="9987" y="3750"/>
                  </a:cubicBezTo>
                  <a:cubicBezTo>
                    <a:pt x="9893" y="3907"/>
                    <a:pt x="9956" y="4096"/>
                    <a:pt x="10050" y="4222"/>
                  </a:cubicBezTo>
                  <a:cubicBezTo>
                    <a:pt x="10126" y="4299"/>
                    <a:pt x="10226" y="4340"/>
                    <a:pt x="10327" y="4340"/>
                  </a:cubicBezTo>
                  <a:cubicBezTo>
                    <a:pt x="10394" y="4340"/>
                    <a:pt x="10461" y="4323"/>
                    <a:pt x="10523" y="4285"/>
                  </a:cubicBezTo>
                  <a:cubicBezTo>
                    <a:pt x="10637" y="4237"/>
                    <a:pt x="10751" y="4216"/>
                    <a:pt x="10861" y="4216"/>
                  </a:cubicBezTo>
                  <a:cubicBezTo>
                    <a:pt x="11328" y="4216"/>
                    <a:pt x="11720" y="4608"/>
                    <a:pt x="11720" y="5042"/>
                  </a:cubicBezTo>
                  <a:lnTo>
                    <a:pt x="977" y="5042"/>
                  </a:lnTo>
                  <a:cubicBezTo>
                    <a:pt x="928" y="4575"/>
                    <a:pt x="1300" y="4185"/>
                    <a:pt x="1750" y="4185"/>
                  </a:cubicBezTo>
                  <a:cubicBezTo>
                    <a:pt x="1877" y="4185"/>
                    <a:pt x="2010" y="4216"/>
                    <a:pt x="2142" y="4285"/>
                  </a:cubicBezTo>
                  <a:cubicBezTo>
                    <a:pt x="2204" y="4323"/>
                    <a:pt x="2272" y="4340"/>
                    <a:pt x="2338" y="4340"/>
                  </a:cubicBezTo>
                  <a:cubicBezTo>
                    <a:pt x="2439" y="4340"/>
                    <a:pt x="2539" y="4299"/>
                    <a:pt x="2615" y="4222"/>
                  </a:cubicBezTo>
                  <a:cubicBezTo>
                    <a:pt x="2741" y="4096"/>
                    <a:pt x="2772" y="3907"/>
                    <a:pt x="2709" y="3750"/>
                  </a:cubicBezTo>
                  <a:cubicBezTo>
                    <a:pt x="2438" y="3180"/>
                    <a:pt x="2867" y="2564"/>
                    <a:pt x="3434" y="2564"/>
                  </a:cubicBezTo>
                  <a:cubicBezTo>
                    <a:pt x="3526" y="2564"/>
                    <a:pt x="3621" y="2581"/>
                    <a:pt x="3718" y="2616"/>
                  </a:cubicBezTo>
                  <a:cubicBezTo>
                    <a:pt x="3764" y="2627"/>
                    <a:pt x="3814" y="2634"/>
                    <a:pt x="3866" y="2634"/>
                  </a:cubicBezTo>
                  <a:cubicBezTo>
                    <a:pt x="3955" y="2634"/>
                    <a:pt x="4047" y="2613"/>
                    <a:pt x="4127" y="2553"/>
                  </a:cubicBezTo>
                  <a:cubicBezTo>
                    <a:pt x="4222" y="2490"/>
                    <a:pt x="4285" y="2364"/>
                    <a:pt x="4285" y="2206"/>
                  </a:cubicBezTo>
                  <a:cubicBezTo>
                    <a:pt x="4253" y="1450"/>
                    <a:pt x="4820" y="883"/>
                    <a:pt x="5482" y="883"/>
                  </a:cubicBezTo>
                  <a:cubicBezTo>
                    <a:pt x="5702" y="883"/>
                    <a:pt x="5923" y="914"/>
                    <a:pt x="6112" y="1040"/>
                  </a:cubicBezTo>
                  <a:cubicBezTo>
                    <a:pt x="6175" y="1072"/>
                    <a:pt x="6246" y="1088"/>
                    <a:pt x="6321" y="1088"/>
                  </a:cubicBezTo>
                  <a:cubicBezTo>
                    <a:pt x="6396" y="1088"/>
                    <a:pt x="6474" y="1072"/>
                    <a:pt x="6553" y="1040"/>
                  </a:cubicBezTo>
                  <a:cubicBezTo>
                    <a:pt x="6742" y="914"/>
                    <a:pt x="6963" y="883"/>
                    <a:pt x="7183" y="883"/>
                  </a:cubicBezTo>
                  <a:close/>
                  <a:moveTo>
                    <a:pt x="5891" y="5861"/>
                  </a:moveTo>
                  <a:lnTo>
                    <a:pt x="5891" y="7530"/>
                  </a:lnTo>
                  <a:cubicBezTo>
                    <a:pt x="5230" y="7562"/>
                    <a:pt x="4600" y="7688"/>
                    <a:pt x="4064" y="7908"/>
                  </a:cubicBezTo>
                  <a:lnTo>
                    <a:pt x="3875" y="5861"/>
                  </a:lnTo>
                  <a:close/>
                  <a:moveTo>
                    <a:pt x="8758" y="5861"/>
                  </a:moveTo>
                  <a:lnTo>
                    <a:pt x="8569" y="7908"/>
                  </a:lnTo>
                  <a:cubicBezTo>
                    <a:pt x="8065" y="7719"/>
                    <a:pt x="7435" y="7562"/>
                    <a:pt x="6774" y="7530"/>
                  </a:cubicBezTo>
                  <a:lnTo>
                    <a:pt x="6774" y="5861"/>
                  </a:lnTo>
                  <a:close/>
                  <a:moveTo>
                    <a:pt x="6333" y="8350"/>
                  </a:moveTo>
                  <a:cubicBezTo>
                    <a:pt x="7971" y="8350"/>
                    <a:pt x="9199" y="9011"/>
                    <a:pt x="9199" y="9610"/>
                  </a:cubicBezTo>
                  <a:cubicBezTo>
                    <a:pt x="9199" y="10177"/>
                    <a:pt x="7971" y="10838"/>
                    <a:pt x="6333" y="10838"/>
                  </a:cubicBezTo>
                  <a:cubicBezTo>
                    <a:pt x="4663" y="10838"/>
                    <a:pt x="3466" y="10177"/>
                    <a:pt x="3466" y="9610"/>
                  </a:cubicBezTo>
                  <a:cubicBezTo>
                    <a:pt x="3466" y="9011"/>
                    <a:pt x="4663" y="8350"/>
                    <a:pt x="6333" y="8350"/>
                  </a:cubicBezTo>
                  <a:close/>
                  <a:moveTo>
                    <a:pt x="3056" y="5861"/>
                  </a:moveTo>
                  <a:lnTo>
                    <a:pt x="3277" y="8350"/>
                  </a:lnTo>
                  <a:cubicBezTo>
                    <a:pt x="2804" y="8696"/>
                    <a:pt x="2583" y="9137"/>
                    <a:pt x="2583" y="9578"/>
                  </a:cubicBezTo>
                  <a:cubicBezTo>
                    <a:pt x="2583" y="10114"/>
                    <a:pt x="2930" y="10586"/>
                    <a:pt x="3560" y="10996"/>
                  </a:cubicBezTo>
                  <a:lnTo>
                    <a:pt x="3812" y="13327"/>
                  </a:lnTo>
                  <a:lnTo>
                    <a:pt x="2867" y="13327"/>
                  </a:lnTo>
                  <a:cubicBezTo>
                    <a:pt x="2678" y="13327"/>
                    <a:pt x="2489" y="13170"/>
                    <a:pt x="2457" y="13012"/>
                  </a:cubicBezTo>
                  <a:lnTo>
                    <a:pt x="1040" y="5861"/>
                  </a:lnTo>
                  <a:close/>
                  <a:moveTo>
                    <a:pt x="4442" y="11374"/>
                  </a:moveTo>
                  <a:lnTo>
                    <a:pt x="4442" y="11374"/>
                  </a:lnTo>
                  <a:cubicBezTo>
                    <a:pt x="4852" y="11532"/>
                    <a:pt x="5387" y="11626"/>
                    <a:pt x="5891" y="11658"/>
                  </a:cubicBezTo>
                  <a:lnTo>
                    <a:pt x="5891" y="13296"/>
                  </a:lnTo>
                  <a:lnTo>
                    <a:pt x="4631" y="13296"/>
                  </a:lnTo>
                  <a:lnTo>
                    <a:pt x="4631" y="13327"/>
                  </a:lnTo>
                  <a:lnTo>
                    <a:pt x="4442" y="11374"/>
                  </a:lnTo>
                  <a:close/>
                  <a:moveTo>
                    <a:pt x="8191" y="11374"/>
                  </a:moveTo>
                  <a:lnTo>
                    <a:pt x="7971" y="13327"/>
                  </a:lnTo>
                  <a:lnTo>
                    <a:pt x="6711" y="13327"/>
                  </a:lnTo>
                  <a:lnTo>
                    <a:pt x="6711" y="11658"/>
                  </a:lnTo>
                  <a:cubicBezTo>
                    <a:pt x="7215" y="11626"/>
                    <a:pt x="7750" y="11532"/>
                    <a:pt x="8191" y="11374"/>
                  </a:cubicBezTo>
                  <a:close/>
                  <a:moveTo>
                    <a:pt x="11594" y="5861"/>
                  </a:moveTo>
                  <a:lnTo>
                    <a:pt x="10176" y="13012"/>
                  </a:lnTo>
                  <a:cubicBezTo>
                    <a:pt x="10145" y="13201"/>
                    <a:pt x="9987" y="13327"/>
                    <a:pt x="9798" y="13327"/>
                  </a:cubicBezTo>
                  <a:lnTo>
                    <a:pt x="8853" y="13327"/>
                  </a:lnTo>
                  <a:lnTo>
                    <a:pt x="9073" y="10996"/>
                  </a:lnTo>
                  <a:cubicBezTo>
                    <a:pt x="9704" y="10586"/>
                    <a:pt x="10050" y="10114"/>
                    <a:pt x="10050" y="9578"/>
                  </a:cubicBezTo>
                  <a:cubicBezTo>
                    <a:pt x="10050" y="9106"/>
                    <a:pt x="9830" y="8665"/>
                    <a:pt x="9357" y="8350"/>
                  </a:cubicBezTo>
                  <a:lnTo>
                    <a:pt x="9578" y="5861"/>
                  </a:lnTo>
                  <a:close/>
                  <a:moveTo>
                    <a:pt x="5513" y="1"/>
                  </a:moveTo>
                  <a:cubicBezTo>
                    <a:pt x="4474" y="1"/>
                    <a:pt x="3655" y="757"/>
                    <a:pt x="3497" y="1702"/>
                  </a:cubicBezTo>
                  <a:lnTo>
                    <a:pt x="3466" y="1702"/>
                  </a:lnTo>
                  <a:cubicBezTo>
                    <a:pt x="2552" y="1702"/>
                    <a:pt x="1796" y="2458"/>
                    <a:pt x="1796" y="3340"/>
                  </a:cubicBezTo>
                  <a:cubicBezTo>
                    <a:pt x="882" y="3340"/>
                    <a:pt x="158" y="4128"/>
                    <a:pt x="158" y="5042"/>
                  </a:cubicBezTo>
                  <a:cubicBezTo>
                    <a:pt x="158" y="5672"/>
                    <a:pt x="0" y="4600"/>
                    <a:pt x="1670" y="13170"/>
                  </a:cubicBezTo>
                  <a:cubicBezTo>
                    <a:pt x="1796" y="13737"/>
                    <a:pt x="2300" y="14146"/>
                    <a:pt x="2898" y="14146"/>
                  </a:cubicBezTo>
                  <a:lnTo>
                    <a:pt x="9830" y="14146"/>
                  </a:lnTo>
                  <a:cubicBezTo>
                    <a:pt x="10428" y="14146"/>
                    <a:pt x="10932" y="13705"/>
                    <a:pt x="11058" y="13170"/>
                  </a:cubicBezTo>
                  <a:cubicBezTo>
                    <a:pt x="12760" y="4600"/>
                    <a:pt x="12602" y="5672"/>
                    <a:pt x="12602" y="5042"/>
                  </a:cubicBezTo>
                  <a:cubicBezTo>
                    <a:pt x="12507" y="4600"/>
                    <a:pt x="12350" y="4191"/>
                    <a:pt x="12035" y="3876"/>
                  </a:cubicBezTo>
                  <a:cubicBezTo>
                    <a:pt x="11720" y="3561"/>
                    <a:pt x="11279" y="3340"/>
                    <a:pt x="10838" y="3340"/>
                  </a:cubicBezTo>
                  <a:cubicBezTo>
                    <a:pt x="10838" y="2432"/>
                    <a:pt x="10110" y="1698"/>
                    <a:pt x="9271" y="1698"/>
                  </a:cubicBezTo>
                  <a:cubicBezTo>
                    <a:pt x="9237" y="1698"/>
                    <a:pt x="9202" y="1700"/>
                    <a:pt x="9168" y="1702"/>
                  </a:cubicBezTo>
                  <a:cubicBezTo>
                    <a:pt x="8979" y="757"/>
                    <a:pt x="8128" y="1"/>
                    <a:pt x="7152" y="1"/>
                  </a:cubicBezTo>
                  <a:cubicBezTo>
                    <a:pt x="6868" y="1"/>
                    <a:pt x="6616" y="64"/>
                    <a:pt x="6333" y="190"/>
                  </a:cubicBezTo>
                  <a:cubicBezTo>
                    <a:pt x="6049" y="64"/>
                    <a:pt x="5765" y="1"/>
                    <a:pt x="55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499" name="Google Shape;24499;p83"/>
            <p:cNvSpPr/>
            <p:nvPr/>
          </p:nvSpPr>
          <p:spPr>
            <a:xfrm>
              <a:off x="-11640825" y="2592450"/>
              <a:ext cx="104775" cy="42550"/>
            </a:xfrm>
            <a:custGeom>
              <a:avLst/>
              <a:gdLst/>
              <a:ahLst/>
              <a:cxnLst/>
              <a:rect l="l" t="t" r="r" b="b"/>
              <a:pathLst>
                <a:path w="4191" h="1702" extrusionOk="0">
                  <a:moveTo>
                    <a:pt x="1292" y="1"/>
                  </a:moveTo>
                  <a:cubicBezTo>
                    <a:pt x="599" y="1"/>
                    <a:pt x="32" y="536"/>
                    <a:pt x="32" y="1261"/>
                  </a:cubicBezTo>
                  <a:cubicBezTo>
                    <a:pt x="0" y="1544"/>
                    <a:pt x="189" y="1702"/>
                    <a:pt x="410" y="1702"/>
                  </a:cubicBezTo>
                  <a:cubicBezTo>
                    <a:pt x="662" y="1702"/>
                    <a:pt x="851" y="1481"/>
                    <a:pt x="851" y="1261"/>
                  </a:cubicBezTo>
                  <a:cubicBezTo>
                    <a:pt x="851" y="1009"/>
                    <a:pt x="1040" y="820"/>
                    <a:pt x="1292" y="820"/>
                  </a:cubicBezTo>
                  <a:cubicBezTo>
                    <a:pt x="1512" y="820"/>
                    <a:pt x="1670" y="1009"/>
                    <a:pt x="1670" y="1261"/>
                  </a:cubicBezTo>
                  <a:cubicBezTo>
                    <a:pt x="1670" y="1481"/>
                    <a:pt x="1859" y="1702"/>
                    <a:pt x="2111" y="1702"/>
                  </a:cubicBezTo>
                  <a:cubicBezTo>
                    <a:pt x="2332" y="1702"/>
                    <a:pt x="2489" y="1481"/>
                    <a:pt x="2489" y="1261"/>
                  </a:cubicBezTo>
                  <a:cubicBezTo>
                    <a:pt x="2489" y="1009"/>
                    <a:pt x="2710" y="820"/>
                    <a:pt x="2930" y="820"/>
                  </a:cubicBezTo>
                  <a:cubicBezTo>
                    <a:pt x="3182" y="820"/>
                    <a:pt x="3371" y="1009"/>
                    <a:pt x="3371" y="1261"/>
                  </a:cubicBezTo>
                  <a:cubicBezTo>
                    <a:pt x="3371" y="1481"/>
                    <a:pt x="3560" y="1702"/>
                    <a:pt x="3749" y="1702"/>
                  </a:cubicBezTo>
                  <a:cubicBezTo>
                    <a:pt x="3970" y="1702"/>
                    <a:pt x="4190" y="1481"/>
                    <a:pt x="4190" y="1261"/>
                  </a:cubicBezTo>
                  <a:cubicBezTo>
                    <a:pt x="4190" y="599"/>
                    <a:pt x="3655" y="1"/>
                    <a:pt x="2930" y="1"/>
                  </a:cubicBezTo>
                  <a:cubicBezTo>
                    <a:pt x="2615" y="1"/>
                    <a:pt x="2332" y="127"/>
                    <a:pt x="2111" y="316"/>
                  </a:cubicBezTo>
                  <a:cubicBezTo>
                    <a:pt x="1859" y="127"/>
                    <a:pt x="1607" y="1"/>
                    <a:pt x="12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00" name="Google Shape;24500;p83"/>
          <p:cNvGrpSpPr/>
          <p:nvPr/>
        </p:nvGrpSpPr>
        <p:grpSpPr>
          <a:xfrm>
            <a:off x="7072837" y="3706026"/>
            <a:ext cx="454409" cy="454409"/>
            <a:chOff x="-10027775" y="1622900"/>
            <a:chExt cx="352875" cy="352875"/>
          </a:xfrm>
        </p:grpSpPr>
        <p:sp>
          <p:nvSpPr>
            <p:cNvPr id="24501" name="Google Shape;24501;p83"/>
            <p:cNvSpPr/>
            <p:nvPr/>
          </p:nvSpPr>
          <p:spPr>
            <a:xfrm>
              <a:off x="-10027775" y="1622900"/>
              <a:ext cx="352875" cy="352875"/>
            </a:xfrm>
            <a:custGeom>
              <a:avLst/>
              <a:gdLst/>
              <a:ahLst/>
              <a:cxnLst/>
              <a:rect l="l" t="t" r="r" b="b"/>
              <a:pathLst>
                <a:path w="14115" h="14115" extrusionOk="0">
                  <a:moveTo>
                    <a:pt x="12067" y="819"/>
                  </a:moveTo>
                  <a:cubicBezTo>
                    <a:pt x="12287" y="819"/>
                    <a:pt x="12476" y="1008"/>
                    <a:pt x="12476" y="1197"/>
                  </a:cubicBezTo>
                  <a:cubicBezTo>
                    <a:pt x="12476" y="1449"/>
                    <a:pt x="12287" y="1638"/>
                    <a:pt x="12067" y="1638"/>
                  </a:cubicBezTo>
                  <a:lnTo>
                    <a:pt x="2080" y="1638"/>
                  </a:lnTo>
                  <a:cubicBezTo>
                    <a:pt x="1859" y="1638"/>
                    <a:pt x="1702" y="1449"/>
                    <a:pt x="1702" y="1197"/>
                  </a:cubicBezTo>
                  <a:cubicBezTo>
                    <a:pt x="1702" y="977"/>
                    <a:pt x="1891" y="819"/>
                    <a:pt x="2080" y="819"/>
                  </a:cubicBezTo>
                  <a:close/>
                  <a:moveTo>
                    <a:pt x="11657" y="2458"/>
                  </a:moveTo>
                  <a:lnTo>
                    <a:pt x="11657" y="4285"/>
                  </a:lnTo>
                  <a:lnTo>
                    <a:pt x="10239" y="4978"/>
                  </a:lnTo>
                  <a:cubicBezTo>
                    <a:pt x="10082" y="5072"/>
                    <a:pt x="10019" y="5199"/>
                    <a:pt x="10019" y="5356"/>
                  </a:cubicBezTo>
                  <a:cubicBezTo>
                    <a:pt x="10019" y="5514"/>
                    <a:pt x="10082" y="5671"/>
                    <a:pt x="10239" y="5703"/>
                  </a:cubicBezTo>
                  <a:lnTo>
                    <a:pt x="11657" y="6396"/>
                  </a:lnTo>
                  <a:lnTo>
                    <a:pt x="11657" y="11562"/>
                  </a:lnTo>
                  <a:lnTo>
                    <a:pt x="2521" y="11562"/>
                  </a:lnTo>
                  <a:lnTo>
                    <a:pt x="2521" y="9704"/>
                  </a:lnTo>
                  <a:lnTo>
                    <a:pt x="3938" y="9011"/>
                  </a:lnTo>
                  <a:cubicBezTo>
                    <a:pt x="4096" y="8916"/>
                    <a:pt x="4191" y="8822"/>
                    <a:pt x="4191" y="8664"/>
                  </a:cubicBezTo>
                  <a:cubicBezTo>
                    <a:pt x="4191" y="8475"/>
                    <a:pt x="4096" y="8349"/>
                    <a:pt x="3938" y="8286"/>
                  </a:cubicBezTo>
                  <a:lnTo>
                    <a:pt x="2521" y="7593"/>
                  </a:lnTo>
                  <a:lnTo>
                    <a:pt x="2521" y="2458"/>
                  </a:lnTo>
                  <a:close/>
                  <a:moveTo>
                    <a:pt x="12098" y="12382"/>
                  </a:moveTo>
                  <a:cubicBezTo>
                    <a:pt x="12319" y="12382"/>
                    <a:pt x="12539" y="12602"/>
                    <a:pt x="12539" y="12823"/>
                  </a:cubicBezTo>
                  <a:cubicBezTo>
                    <a:pt x="12476" y="13075"/>
                    <a:pt x="12287" y="13264"/>
                    <a:pt x="12098" y="13264"/>
                  </a:cubicBezTo>
                  <a:lnTo>
                    <a:pt x="2143" y="13264"/>
                  </a:lnTo>
                  <a:cubicBezTo>
                    <a:pt x="1891" y="13264"/>
                    <a:pt x="1733" y="13075"/>
                    <a:pt x="1733" y="12823"/>
                  </a:cubicBezTo>
                  <a:cubicBezTo>
                    <a:pt x="1733" y="12602"/>
                    <a:pt x="1922" y="12382"/>
                    <a:pt x="2143" y="12382"/>
                  </a:cubicBezTo>
                  <a:close/>
                  <a:moveTo>
                    <a:pt x="2080" y="0"/>
                  </a:moveTo>
                  <a:cubicBezTo>
                    <a:pt x="1544" y="0"/>
                    <a:pt x="1103" y="347"/>
                    <a:pt x="914" y="819"/>
                  </a:cubicBezTo>
                  <a:lnTo>
                    <a:pt x="441" y="819"/>
                  </a:lnTo>
                  <a:cubicBezTo>
                    <a:pt x="189" y="819"/>
                    <a:pt x="0" y="1008"/>
                    <a:pt x="0" y="1197"/>
                  </a:cubicBezTo>
                  <a:cubicBezTo>
                    <a:pt x="0" y="1418"/>
                    <a:pt x="189" y="1638"/>
                    <a:pt x="441" y="1638"/>
                  </a:cubicBezTo>
                  <a:lnTo>
                    <a:pt x="914" y="1638"/>
                  </a:lnTo>
                  <a:cubicBezTo>
                    <a:pt x="1040" y="1985"/>
                    <a:pt x="1292" y="2269"/>
                    <a:pt x="1670" y="2395"/>
                  </a:cubicBezTo>
                  <a:lnTo>
                    <a:pt x="1670" y="7876"/>
                  </a:lnTo>
                  <a:cubicBezTo>
                    <a:pt x="1670" y="8034"/>
                    <a:pt x="1733" y="8191"/>
                    <a:pt x="1891" y="8223"/>
                  </a:cubicBezTo>
                  <a:lnTo>
                    <a:pt x="2804" y="8696"/>
                  </a:lnTo>
                  <a:lnTo>
                    <a:pt x="1891" y="9168"/>
                  </a:lnTo>
                  <a:cubicBezTo>
                    <a:pt x="1733" y="9231"/>
                    <a:pt x="1670" y="9357"/>
                    <a:pt x="1670" y="9515"/>
                  </a:cubicBezTo>
                  <a:lnTo>
                    <a:pt x="1670" y="11689"/>
                  </a:lnTo>
                  <a:cubicBezTo>
                    <a:pt x="1292" y="11815"/>
                    <a:pt x="1040" y="12067"/>
                    <a:pt x="914" y="12445"/>
                  </a:cubicBezTo>
                  <a:lnTo>
                    <a:pt x="441" y="12445"/>
                  </a:lnTo>
                  <a:cubicBezTo>
                    <a:pt x="189" y="12445"/>
                    <a:pt x="0" y="12634"/>
                    <a:pt x="0" y="12854"/>
                  </a:cubicBezTo>
                  <a:cubicBezTo>
                    <a:pt x="0" y="13106"/>
                    <a:pt x="189" y="13295"/>
                    <a:pt x="441" y="13295"/>
                  </a:cubicBezTo>
                  <a:lnTo>
                    <a:pt x="914" y="13295"/>
                  </a:lnTo>
                  <a:cubicBezTo>
                    <a:pt x="1072" y="13768"/>
                    <a:pt x="1544" y="14114"/>
                    <a:pt x="2080" y="14114"/>
                  </a:cubicBezTo>
                  <a:lnTo>
                    <a:pt x="12067" y="14114"/>
                  </a:lnTo>
                  <a:cubicBezTo>
                    <a:pt x="12602" y="14114"/>
                    <a:pt x="13043" y="13768"/>
                    <a:pt x="13232" y="13295"/>
                  </a:cubicBezTo>
                  <a:lnTo>
                    <a:pt x="13705" y="13295"/>
                  </a:lnTo>
                  <a:cubicBezTo>
                    <a:pt x="13957" y="13295"/>
                    <a:pt x="14115" y="13106"/>
                    <a:pt x="14115" y="12854"/>
                  </a:cubicBezTo>
                  <a:cubicBezTo>
                    <a:pt x="14115" y="12634"/>
                    <a:pt x="13894" y="12445"/>
                    <a:pt x="13705" y="12445"/>
                  </a:cubicBezTo>
                  <a:lnTo>
                    <a:pt x="13232" y="12445"/>
                  </a:lnTo>
                  <a:cubicBezTo>
                    <a:pt x="13106" y="12067"/>
                    <a:pt x="12854" y="11815"/>
                    <a:pt x="12476" y="11689"/>
                  </a:cubicBezTo>
                  <a:lnTo>
                    <a:pt x="12476" y="6207"/>
                  </a:lnTo>
                  <a:cubicBezTo>
                    <a:pt x="12476" y="6049"/>
                    <a:pt x="12413" y="5892"/>
                    <a:pt x="12256" y="5860"/>
                  </a:cubicBezTo>
                  <a:lnTo>
                    <a:pt x="11342" y="5388"/>
                  </a:lnTo>
                  <a:lnTo>
                    <a:pt x="12256" y="4915"/>
                  </a:lnTo>
                  <a:cubicBezTo>
                    <a:pt x="12413" y="4883"/>
                    <a:pt x="12476" y="4726"/>
                    <a:pt x="12476" y="4568"/>
                  </a:cubicBezTo>
                  <a:lnTo>
                    <a:pt x="12476" y="2395"/>
                  </a:lnTo>
                  <a:cubicBezTo>
                    <a:pt x="12854" y="2269"/>
                    <a:pt x="13106" y="1985"/>
                    <a:pt x="13232" y="1638"/>
                  </a:cubicBezTo>
                  <a:lnTo>
                    <a:pt x="13705" y="1638"/>
                  </a:lnTo>
                  <a:cubicBezTo>
                    <a:pt x="13957" y="1638"/>
                    <a:pt x="14115" y="1449"/>
                    <a:pt x="14115" y="1197"/>
                  </a:cubicBezTo>
                  <a:cubicBezTo>
                    <a:pt x="14115" y="977"/>
                    <a:pt x="13894" y="819"/>
                    <a:pt x="13705" y="819"/>
                  </a:cubicBezTo>
                  <a:lnTo>
                    <a:pt x="13232" y="819"/>
                  </a:lnTo>
                  <a:cubicBezTo>
                    <a:pt x="13075" y="347"/>
                    <a:pt x="12602" y="0"/>
                    <a:pt x="1206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2" name="Google Shape;24502;p83"/>
            <p:cNvSpPr/>
            <p:nvPr/>
          </p:nvSpPr>
          <p:spPr>
            <a:xfrm>
              <a:off x="-9923800" y="1705600"/>
              <a:ext cx="145725" cy="20500"/>
            </a:xfrm>
            <a:custGeom>
              <a:avLst/>
              <a:gdLst/>
              <a:ahLst/>
              <a:cxnLst/>
              <a:rect l="l" t="t" r="r" b="b"/>
              <a:pathLst>
                <a:path w="5829" h="820" extrusionOk="0">
                  <a:moveTo>
                    <a:pt x="410" y="0"/>
                  </a:moveTo>
                  <a:cubicBezTo>
                    <a:pt x="189" y="0"/>
                    <a:pt x="0" y="189"/>
                    <a:pt x="0" y="410"/>
                  </a:cubicBezTo>
                  <a:cubicBezTo>
                    <a:pt x="32" y="630"/>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3" name="Google Shape;24503;p83"/>
            <p:cNvSpPr/>
            <p:nvPr/>
          </p:nvSpPr>
          <p:spPr>
            <a:xfrm>
              <a:off x="-9902550" y="1746550"/>
              <a:ext cx="83525" cy="20500"/>
            </a:xfrm>
            <a:custGeom>
              <a:avLst/>
              <a:gdLst/>
              <a:ahLst/>
              <a:cxnLst/>
              <a:rect l="l" t="t" r="r" b="b"/>
              <a:pathLst>
                <a:path w="3341" h="820" extrusionOk="0">
                  <a:moveTo>
                    <a:pt x="379" y="0"/>
                  </a:moveTo>
                  <a:cubicBezTo>
                    <a:pt x="158" y="0"/>
                    <a:pt x="1" y="190"/>
                    <a:pt x="1" y="410"/>
                  </a:cubicBezTo>
                  <a:cubicBezTo>
                    <a:pt x="1" y="631"/>
                    <a:pt x="190" y="820"/>
                    <a:pt x="379" y="820"/>
                  </a:cubicBezTo>
                  <a:lnTo>
                    <a:pt x="2899" y="820"/>
                  </a:lnTo>
                  <a:cubicBezTo>
                    <a:pt x="3151" y="820"/>
                    <a:pt x="3340" y="631"/>
                    <a:pt x="3340" y="410"/>
                  </a:cubicBezTo>
                  <a:cubicBezTo>
                    <a:pt x="3340" y="158"/>
                    <a:pt x="3151" y="0"/>
                    <a:pt x="2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4" name="Google Shape;24504;p83"/>
            <p:cNvSpPr/>
            <p:nvPr/>
          </p:nvSpPr>
          <p:spPr>
            <a:xfrm>
              <a:off x="-9923800" y="1788300"/>
              <a:ext cx="145725" cy="20500"/>
            </a:xfrm>
            <a:custGeom>
              <a:avLst/>
              <a:gdLst/>
              <a:ahLst/>
              <a:cxnLst/>
              <a:rect l="l" t="t" r="r" b="b"/>
              <a:pathLst>
                <a:path w="5829" h="820" extrusionOk="0">
                  <a:moveTo>
                    <a:pt x="410" y="0"/>
                  </a:moveTo>
                  <a:cubicBezTo>
                    <a:pt x="189" y="0"/>
                    <a:pt x="0" y="189"/>
                    <a:pt x="0" y="410"/>
                  </a:cubicBezTo>
                  <a:cubicBezTo>
                    <a:pt x="32" y="662"/>
                    <a:pt x="221" y="819"/>
                    <a:pt x="410" y="819"/>
                  </a:cubicBezTo>
                  <a:lnTo>
                    <a:pt x="5419" y="819"/>
                  </a:lnTo>
                  <a:cubicBezTo>
                    <a:pt x="5671" y="819"/>
                    <a:pt x="5828" y="630"/>
                    <a:pt x="5828" y="410"/>
                  </a:cubicBezTo>
                  <a:cubicBezTo>
                    <a:pt x="5828" y="189"/>
                    <a:pt x="5608"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5" name="Google Shape;24505;p83"/>
            <p:cNvSpPr/>
            <p:nvPr/>
          </p:nvSpPr>
          <p:spPr>
            <a:xfrm>
              <a:off x="-9901750" y="1828450"/>
              <a:ext cx="83500" cy="21300"/>
            </a:xfrm>
            <a:custGeom>
              <a:avLst/>
              <a:gdLst/>
              <a:ahLst/>
              <a:cxnLst/>
              <a:rect l="l" t="t" r="r" b="b"/>
              <a:pathLst>
                <a:path w="3340" h="852" extrusionOk="0">
                  <a:moveTo>
                    <a:pt x="410" y="1"/>
                  </a:moveTo>
                  <a:cubicBezTo>
                    <a:pt x="158" y="1"/>
                    <a:pt x="0" y="190"/>
                    <a:pt x="0" y="442"/>
                  </a:cubicBezTo>
                  <a:cubicBezTo>
                    <a:pt x="0" y="663"/>
                    <a:pt x="189" y="852"/>
                    <a:pt x="410" y="852"/>
                  </a:cubicBezTo>
                  <a:lnTo>
                    <a:pt x="2930" y="852"/>
                  </a:lnTo>
                  <a:cubicBezTo>
                    <a:pt x="3151" y="852"/>
                    <a:pt x="3340" y="663"/>
                    <a:pt x="3340" y="442"/>
                  </a:cubicBezTo>
                  <a:cubicBezTo>
                    <a:pt x="3340" y="190"/>
                    <a:pt x="3151" y="1"/>
                    <a:pt x="2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06" name="Google Shape;24506;p83"/>
            <p:cNvSpPr/>
            <p:nvPr/>
          </p:nvSpPr>
          <p:spPr>
            <a:xfrm>
              <a:off x="-9923025" y="1871000"/>
              <a:ext cx="145725" cy="20500"/>
            </a:xfrm>
            <a:custGeom>
              <a:avLst/>
              <a:gdLst/>
              <a:ahLst/>
              <a:cxnLst/>
              <a:rect l="l" t="t" r="r" b="b"/>
              <a:pathLst>
                <a:path w="5829" h="820" extrusionOk="0">
                  <a:moveTo>
                    <a:pt x="410" y="0"/>
                  </a:moveTo>
                  <a:cubicBezTo>
                    <a:pt x="190" y="0"/>
                    <a:pt x="1" y="189"/>
                    <a:pt x="1" y="378"/>
                  </a:cubicBezTo>
                  <a:cubicBezTo>
                    <a:pt x="1" y="630"/>
                    <a:pt x="190" y="819"/>
                    <a:pt x="410" y="819"/>
                  </a:cubicBezTo>
                  <a:lnTo>
                    <a:pt x="5419" y="819"/>
                  </a:lnTo>
                  <a:cubicBezTo>
                    <a:pt x="5671" y="819"/>
                    <a:pt x="5829" y="630"/>
                    <a:pt x="5829" y="378"/>
                  </a:cubicBezTo>
                  <a:cubicBezTo>
                    <a:pt x="5829" y="189"/>
                    <a:pt x="5671" y="0"/>
                    <a:pt x="54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07" name="Google Shape;24507;p83"/>
          <p:cNvSpPr/>
          <p:nvPr/>
        </p:nvSpPr>
        <p:spPr>
          <a:xfrm>
            <a:off x="7081963" y="4249163"/>
            <a:ext cx="436155" cy="455664"/>
          </a:xfrm>
          <a:custGeom>
            <a:avLst/>
            <a:gdLst/>
            <a:ahLst/>
            <a:cxnLst/>
            <a:rect l="l" t="t" r="r" b="b"/>
            <a:pathLst>
              <a:path w="13548" h="14154" extrusionOk="0">
                <a:moveTo>
                  <a:pt x="6774" y="914"/>
                </a:moveTo>
                <a:cubicBezTo>
                  <a:pt x="7215" y="914"/>
                  <a:pt x="7593" y="1324"/>
                  <a:pt x="7593" y="1797"/>
                </a:cubicBezTo>
                <a:cubicBezTo>
                  <a:pt x="7593" y="2238"/>
                  <a:pt x="7247" y="2616"/>
                  <a:pt x="6774" y="2616"/>
                </a:cubicBezTo>
                <a:cubicBezTo>
                  <a:pt x="6301" y="2616"/>
                  <a:pt x="5955" y="2238"/>
                  <a:pt x="5955" y="1797"/>
                </a:cubicBezTo>
                <a:cubicBezTo>
                  <a:pt x="5955" y="1324"/>
                  <a:pt x="6333" y="914"/>
                  <a:pt x="6774" y="914"/>
                </a:cubicBezTo>
                <a:close/>
                <a:moveTo>
                  <a:pt x="1400" y="2610"/>
                </a:moveTo>
                <a:cubicBezTo>
                  <a:pt x="1427" y="2610"/>
                  <a:pt x="1454" y="2612"/>
                  <a:pt x="1481" y="2616"/>
                </a:cubicBezTo>
                <a:lnTo>
                  <a:pt x="4222" y="3151"/>
                </a:lnTo>
                <a:lnTo>
                  <a:pt x="3151" y="3781"/>
                </a:lnTo>
                <a:cubicBezTo>
                  <a:pt x="3119" y="3750"/>
                  <a:pt x="3245" y="3781"/>
                  <a:pt x="1324" y="3403"/>
                </a:cubicBezTo>
                <a:cubicBezTo>
                  <a:pt x="1072" y="3372"/>
                  <a:pt x="946" y="3120"/>
                  <a:pt x="1009" y="2931"/>
                </a:cubicBezTo>
                <a:cubicBezTo>
                  <a:pt x="1036" y="2710"/>
                  <a:pt x="1209" y="2610"/>
                  <a:pt x="1400" y="2610"/>
                </a:cubicBezTo>
                <a:close/>
                <a:moveTo>
                  <a:pt x="5502" y="3443"/>
                </a:moveTo>
                <a:cubicBezTo>
                  <a:pt x="5553" y="3443"/>
                  <a:pt x="5608" y="3451"/>
                  <a:pt x="5671" y="3466"/>
                </a:cubicBezTo>
                <a:cubicBezTo>
                  <a:pt x="5860" y="3561"/>
                  <a:pt x="5923" y="3624"/>
                  <a:pt x="5955" y="3907"/>
                </a:cubicBezTo>
                <a:cubicBezTo>
                  <a:pt x="5986" y="4254"/>
                  <a:pt x="5923" y="5766"/>
                  <a:pt x="7089" y="7278"/>
                </a:cubicBezTo>
                <a:cubicBezTo>
                  <a:pt x="7175" y="7385"/>
                  <a:pt x="7304" y="7449"/>
                  <a:pt x="7427" y="7449"/>
                </a:cubicBezTo>
                <a:cubicBezTo>
                  <a:pt x="7486" y="7449"/>
                  <a:pt x="7543" y="7435"/>
                  <a:pt x="7593" y="7404"/>
                </a:cubicBezTo>
                <a:lnTo>
                  <a:pt x="11972" y="5168"/>
                </a:lnTo>
                <a:cubicBezTo>
                  <a:pt x="12030" y="5129"/>
                  <a:pt x="12094" y="5111"/>
                  <a:pt x="12158" y="5111"/>
                </a:cubicBezTo>
                <a:cubicBezTo>
                  <a:pt x="12304" y="5111"/>
                  <a:pt x="12452" y="5204"/>
                  <a:pt x="12539" y="5357"/>
                </a:cubicBezTo>
                <a:cubicBezTo>
                  <a:pt x="12634" y="5577"/>
                  <a:pt x="12571" y="5798"/>
                  <a:pt x="12319" y="5924"/>
                </a:cubicBezTo>
                <a:lnTo>
                  <a:pt x="7499" y="8444"/>
                </a:lnTo>
                <a:cubicBezTo>
                  <a:pt x="7404" y="8476"/>
                  <a:pt x="7562" y="8350"/>
                  <a:pt x="5388" y="10366"/>
                </a:cubicBezTo>
                <a:cubicBezTo>
                  <a:pt x="5293" y="10492"/>
                  <a:pt x="5230" y="10712"/>
                  <a:pt x="5325" y="10870"/>
                </a:cubicBezTo>
                <a:lnTo>
                  <a:pt x="6396" y="12823"/>
                </a:lnTo>
                <a:cubicBezTo>
                  <a:pt x="6490" y="13012"/>
                  <a:pt x="6427" y="13233"/>
                  <a:pt x="6238" y="13359"/>
                </a:cubicBezTo>
                <a:cubicBezTo>
                  <a:pt x="6169" y="13398"/>
                  <a:pt x="6100" y="13416"/>
                  <a:pt x="6034" y="13416"/>
                </a:cubicBezTo>
                <a:cubicBezTo>
                  <a:pt x="5889" y="13416"/>
                  <a:pt x="5758" y="13331"/>
                  <a:pt x="5671" y="13201"/>
                </a:cubicBezTo>
                <a:lnTo>
                  <a:pt x="4285" y="10681"/>
                </a:lnTo>
                <a:cubicBezTo>
                  <a:pt x="4222" y="10523"/>
                  <a:pt x="4222" y="10334"/>
                  <a:pt x="4380" y="10177"/>
                </a:cubicBezTo>
                <a:lnTo>
                  <a:pt x="6333" y="8318"/>
                </a:lnTo>
                <a:cubicBezTo>
                  <a:pt x="6490" y="8161"/>
                  <a:pt x="6490" y="7940"/>
                  <a:pt x="6396" y="7783"/>
                </a:cubicBezTo>
                <a:cubicBezTo>
                  <a:pt x="5797" y="6995"/>
                  <a:pt x="5388" y="6050"/>
                  <a:pt x="5199" y="5042"/>
                </a:cubicBezTo>
                <a:cubicBezTo>
                  <a:pt x="5176" y="4859"/>
                  <a:pt x="4988" y="4727"/>
                  <a:pt x="4791" y="4727"/>
                </a:cubicBezTo>
                <a:cubicBezTo>
                  <a:pt x="4715" y="4727"/>
                  <a:pt x="4638" y="4746"/>
                  <a:pt x="4569" y="4790"/>
                </a:cubicBezTo>
                <a:cubicBezTo>
                  <a:pt x="4128" y="5042"/>
                  <a:pt x="4600" y="4727"/>
                  <a:pt x="1544" y="6743"/>
                </a:cubicBezTo>
                <a:cubicBezTo>
                  <a:pt x="1493" y="6768"/>
                  <a:pt x="1438" y="6780"/>
                  <a:pt x="1382" y="6780"/>
                </a:cubicBezTo>
                <a:cubicBezTo>
                  <a:pt x="1229" y="6780"/>
                  <a:pt x="1069" y="6692"/>
                  <a:pt x="977" y="6554"/>
                </a:cubicBezTo>
                <a:cubicBezTo>
                  <a:pt x="946" y="6270"/>
                  <a:pt x="1040" y="6050"/>
                  <a:pt x="1229" y="5955"/>
                </a:cubicBezTo>
                <a:cubicBezTo>
                  <a:pt x="1261" y="5955"/>
                  <a:pt x="5356" y="3466"/>
                  <a:pt x="5356" y="3466"/>
                </a:cubicBezTo>
                <a:cubicBezTo>
                  <a:pt x="5403" y="3451"/>
                  <a:pt x="5451" y="3443"/>
                  <a:pt x="5502" y="3443"/>
                </a:cubicBezTo>
                <a:close/>
                <a:moveTo>
                  <a:pt x="6774" y="1"/>
                </a:moveTo>
                <a:cubicBezTo>
                  <a:pt x="5892" y="1"/>
                  <a:pt x="5136" y="788"/>
                  <a:pt x="5136" y="1702"/>
                </a:cubicBezTo>
                <a:cubicBezTo>
                  <a:pt x="5136" y="1986"/>
                  <a:pt x="5199" y="2206"/>
                  <a:pt x="5325" y="2458"/>
                </a:cubicBezTo>
                <a:lnTo>
                  <a:pt x="1670" y="1702"/>
                </a:lnTo>
                <a:cubicBezTo>
                  <a:pt x="1594" y="1688"/>
                  <a:pt x="1517" y="1681"/>
                  <a:pt x="1441" y="1681"/>
                </a:cubicBezTo>
                <a:cubicBezTo>
                  <a:pt x="857" y="1681"/>
                  <a:pt x="305" y="2093"/>
                  <a:pt x="221" y="2679"/>
                </a:cubicBezTo>
                <a:cubicBezTo>
                  <a:pt x="95" y="3372"/>
                  <a:pt x="536" y="4033"/>
                  <a:pt x="1198" y="4159"/>
                </a:cubicBezTo>
                <a:lnTo>
                  <a:pt x="2174" y="4349"/>
                </a:lnTo>
                <a:lnTo>
                  <a:pt x="883" y="5136"/>
                </a:lnTo>
                <a:cubicBezTo>
                  <a:pt x="252" y="5514"/>
                  <a:pt x="0" y="6239"/>
                  <a:pt x="284" y="6869"/>
                </a:cubicBezTo>
                <a:cubicBezTo>
                  <a:pt x="512" y="7326"/>
                  <a:pt x="974" y="7536"/>
                  <a:pt x="1397" y="7536"/>
                </a:cubicBezTo>
                <a:cubicBezTo>
                  <a:pt x="1616" y="7536"/>
                  <a:pt x="1824" y="7480"/>
                  <a:pt x="1985" y="7373"/>
                </a:cubicBezTo>
                <a:lnTo>
                  <a:pt x="4506" y="5735"/>
                </a:lnTo>
                <a:cubicBezTo>
                  <a:pt x="4695" y="6522"/>
                  <a:pt x="5041" y="7215"/>
                  <a:pt x="5482" y="7877"/>
                </a:cubicBezTo>
                <a:lnTo>
                  <a:pt x="3781" y="9515"/>
                </a:lnTo>
                <a:cubicBezTo>
                  <a:pt x="3403" y="9893"/>
                  <a:pt x="3277" y="10523"/>
                  <a:pt x="3560" y="10996"/>
                </a:cubicBezTo>
                <a:lnTo>
                  <a:pt x="4947" y="13516"/>
                </a:lnTo>
                <a:cubicBezTo>
                  <a:pt x="5181" y="13922"/>
                  <a:pt x="5604" y="14154"/>
                  <a:pt x="6028" y="14154"/>
                </a:cubicBezTo>
                <a:cubicBezTo>
                  <a:pt x="6230" y="14154"/>
                  <a:pt x="6433" y="14101"/>
                  <a:pt x="6616" y="13989"/>
                </a:cubicBezTo>
                <a:cubicBezTo>
                  <a:pt x="7215" y="13642"/>
                  <a:pt x="7467" y="12886"/>
                  <a:pt x="7089" y="12288"/>
                </a:cubicBezTo>
                <a:lnTo>
                  <a:pt x="6207" y="10649"/>
                </a:lnTo>
                <a:lnTo>
                  <a:pt x="7877" y="9043"/>
                </a:lnTo>
                <a:lnTo>
                  <a:pt x="12697" y="6554"/>
                </a:lnTo>
                <a:cubicBezTo>
                  <a:pt x="13295" y="6239"/>
                  <a:pt x="13548" y="5483"/>
                  <a:pt x="13232" y="4884"/>
                </a:cubicBezTo>
                <a:cubicBezTo>
                  <a:pt x="13014" y="4446"/>
                  <a:pt x="12597" y="4206"/>
                  <a:pt x="12162" y="4206"/>
                </a:cubicBezTo>
                <a:cubicBezTo>
                  <a:pt x="11971" y="4206"/>
                  <a:pt x="11777" y="4252"/>
                  <a:pt x="11594" y="4349"/>
                </a:cubicBezTo>
                <a:lnTo>
                  <a:pt x="7530" y="6428"/>
                </a:lnTo>
                <a:cubicBezTo>
                  <a:pt x="6679" y="5136"/>
                  <a:pt x="6837" y="3907"/>
                  <a:pt x="6774" y="3750"/>
                </a:cubicBezTo>
                <a:cubicBezTo>
                  <a:pt x="6774" y="3687"/>
                  <a:pt x="6774" y="3529"/>
                  <a:pt x="6711" y="3372"/>
                </a:cubicBezTo>
                <a:lnTo>
                  <a:pt x="6774" y="3372"/>
                </a:lnTo>
                <a:cubicBezTo>
                  <a:pt x="7688" y="3372"/>
                  <a:pt x="8444" y="2616"/>
                  <a:pt x="8444" y="1702"/>
                </a:cubicBezTo>
                <a:cubicBezTo>
                  <a:pt x="8444" y="788"/>
                  <a:pt x="768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08" name="Google Shape;24508;p83"/>
          <p:cNvGrpSpPr/>
          <p:nvPr/>
        </p:nvGrpSpPr>
        <p:grpSpPr>
          <a:xfrm>
            <a:off x="10708794" y="3740244"/>
            <a:ext cx="430071" cy="456437"/>
            <a:chOff x="-10019125" y="2490075"/>
            <a:chExt cx="333975" cy="354450"/>
          </a:xfrm>
        </p:grpSpPr>
        <p:sp>
          <p:nvSpPr>
            <p:cNvPr id="24509" name="Google Shape;24509;p83"/>
            <p:cNvSpPr/>
            <p:nvPr/>
          </p:nvSpPr>
          <p:spPr>
            <a:xfrm>
              <a:off x="-10019125" y="2490850"/>
              <a:ext cx="333975" cy="353675"/>
            </a:xfrm>
            <a:custGeom>
              <a:avLst/>
              <a:gdLst/>
              <a:ahLst/>
              <a:cxnLst/>
              <a:rect l="l" t="t" r="r" b="b"/>
              <a:pathLst>
                <a:path w="13359" h="14147" extrusionOk="0">
                  <a:moveTo>
                    <a:pt x="7184" y="1670"/>
                  </a:moveTo>
                  <a:cubicBezTo>
                    <a:pt x="7405" y="1670"/>
                    <a:pt x="7625" y="1859"/>
                    <a:pt x="7625" y="2048"/>
                  </a:cubicBezTo>
                  <a:lnTo>
                    <a:pt x="7625" y="4191"/>
                  </a:lnTo>
                  <a:cubicBezTo>
                    <a:pt x="7499" y="4128"/>
                    <a:pt x="7342" y="4096"/>
                    <a:pt x="7184" y="4096"/>
                  </a:cubicBezTo>
                  <a:cubicBezTo>
                    <a:pt x="7027" y="4096"/>
                    <a:pt x="6900" y="4128"/>
                    <a:pt x="6743" y="4191"/>
                  </a:cubicBezTo>
                  <a:lnTo>
                    <a:pt x="6743" y="2048"/>
                  </a:lnTo>
                  <a:cubicBezTo>
                    <a:pt x="6743" y="1828"/>
                    <a:pt x="6932" y="1670"/>
                    <a:pt x="7184" y="1670"/>
                  </a:cubicBezTo>
                  <a:close/>
                  <a:moveTo>
                    <a:pt x="8791" y="788"/>
                  </a:moveTo>
                  <a:cubicBezTo>
                    <a:pt x="8980" y="788"/>
                    <a:pt x="9200" y="977"/>
                    <a:pt x="9200" y="1229"/>
                  </a:cubicBezTo>
                  <a:lnTo>
                    <a:pt x="9200" y="5356"/>
                  </a:lnTo>
                  <a:cubicBezTo>
                    <a:pt x="9200" y="5608"/>
                    <a:pt x="9389" y="5797"/>
                    <a:pt x="9610" y="5797"/>
                  </a:cubicBezTo>
                  <a:cubicBezTo>
                    <a:pt x="9862" y="5797"/>
                    <a:pt x="10019" y="5608"/>
                    <a:pt x="10019" y="5356"/>
                  </a:cubicBezTo>
                  <a:lnTo>
                    <a:pt x="10019" y="2048"/>
                  </a:lnTo>
                  <a:cubicBezTo>
                    <a:pt x="10019" y="1828"/>
                    <a:pt x="10209" y="1670"/>
                    <a:pt x="10398" y="1670"/>
                  </a:cubicBezTo>
                  <a:cubicBezTo>
                    <a:pt x="10618" y="1670"/>
                    <a:pt x="10807" y="1859"/>
                    <a:pt x="10807" y="2048"/>
                  </a:cubicBezTo>
                  <a:lnTo>
                    <a:pt x="10807" y="5356"/>
                  </a:lnTo>
                  <a:cubicBezTo>
                    <a:pt x="10807" y="5608"/>
                    <a:pt x="10996" y="5797"/>
                    <a:pt x="11185" y="5797"/>
                  </a:cubicBezTo>
                  <a:cubicBezTo>
                    <a:pt x="11406" y="5797"/>
                    <a:pt x="11626" y="5608"/>
                    <a:pt x="11626" y="5356"/>
                  </a:cubicBezTo>
                  <a:lnTo>
                    <a:pt x="11626" y="4537"/>
                  </a:lnTo>
                  <a:cubicBezTo>
                    <a:pt x="11626" y="4285"/>
                    <a:pt x="11815" y="4096"/>
                    <a:pt x="12036" y="4096"/>
                  </a:cubicBezTo>
                  <a:cubicBezTo>
                    <a:pt x="12256" y="4096"/>
                    <a:pt x="12414" y="4285"/>
                    <a:pt x="12414" y="4537"/>
                  </a:cubicBezTo>
                  <a:lnTo>
                    <a:pt x="12414" y="8696"/>
                  </a:lnTo>
                  <a:cubicBezTo>
                    <a:pt x="12414" y="9389"/>
                    <a:pt x="11878" y="9925"/>
                    <a:pt x="11154" y="9925"/>
                  </a:cubicBezTo>
                  <a:lnTo>
                    <a:pt x="9925" y="9925"/>
                  </a:lnTo>
                  <a:lnTo>
                    <a:pt x="9925" y="7845"/>
                  </a:lnTo>
                  <a:cubicBezTo>
                    <a:pt x="9925" y="7184"/>
                    <a:pt x="9389" y="6617"/>
                    <a:pt x="8665" y="6617"/>
                  </a:cubicBezTo>
                  <a:cubicBezTo>
                    <a:pt x="8507" y="6617"/>
                    <a:pt x="8413" y="6648"/>
                    <a:pt x="8287" y="6711"/>
                  </a:cubicBezTo>
                  <a:cubicBezTo>
                    <a:pt x="8413" y="6585"/>
                    <a:pt x="8413" y="1891"/>
                    <a:pt x="8413" y="1229"/>
                  </a:cubicBezTo>
                  <a:cubicBezTo>
                    <a:pt x="8413" y="977"/>
                    <a:pt x="8602" y="788"/>
                    <a:pt x="8791" y="788"/>
                  </a:cubicBezTo>
                  <a:close/>
                  <a:moveTo>
                    <a:pt x="5483" y="4096"/>
                  </a:moveTo>
                  <a:cubicBezTo>
                    <a:pt x="5735" y="4096"/>
                    <a:pt x="5892" y="4254"/>
                    <a:pt x="5924" y="4506"/>
                  </a:cubicBezTo>
                  <a:lnTo>
                    <a:pt x="5924" y="8696"/>
                  </a:lnTo>
                  <a:cubicBezTo>
                    <a:pt x="5924" y="8948"/>
                    <a:pt x="6113" y="9105"/>
                    <a:pt x="6302" y="9105"/>
                  </a:cubicBezTo>
                  <a:cubicBezTo>
                    <a:pt x="6554" y="9105"/>
                    <a:pt x="6743" y="8885"/>
                    <a:pt x="6743" y="8696"/>
                  </a:cubicBezTo>
                  <a:lnTo>
                    <a:pt x="6743" y="5356"/>
                  </a:lnTo>
                  <a:cubicBezTo>
                    <a:pt x="6743" y="5136"/>
                    <a:pt x="6932" y="4915"/>
                    <a:pt x="7153" y="4915"/>
                  </a:cubicBezTo>
                  <a:cubicBezTo>
                    <a:pt x="7342" y="4915"/>
                    <a:pt x="7562" y="5136"/>
                    <a:pt x="7562" y="5356"/>
                  </a:cubicBezTo>
                  <a:lnTo>
                    <a:pt x="7562" y="8696"/>
                  </a:lnTo>
                  <a:cubicBezTo>
                    <a:pt x="7562" y="8948"/>
                    <a:pt x="7783" y="9105"/>
                    <a:pt x="7972" y="9105"/>
                  </a:cubicBezTo>
                  <a:cubicBezTo>
                    <a:pt x="8161" y="9105"/>
                    <a:pt x="8350" y="8885"/>
                    <a:pt x="8350" y="8696"/>
                  </a:cubicBezTo>
                  <a:lnTo>
                    <a:pt x="8350" y="7877"/>
                  </a:lnTo>
                  <a:cubicBezTo>
                    <a:pt x="8350" y="7656"/>
                    <a:pt x="8570" y="7436"/>
                    <a:pt x="8759" y="7436"/>
                  </a:cubicBezTo>
                  <a:cubicBezTo>
                    <a:pt x="8948" y="7436"/>
                    <a:pt x="9137" y="7656"/>
                    <a:pt x="9137" y="7877"/>
                  </a:cubicBezTo>
                  <a:lnTo>
                    <a:pt x="9137" y="12035"/>
                  </a:lnTo>
                  <a:cubicBezTo>
                    <a:pt x="9137" y="12728"/>
                    <a:pt x="8602" y="13264"/>
                    <a:pt x="7940" y="13264"/>
                  </a:cubicBezTo>
                  <a:lnTo>
                    <a:pt x="3403" y="13264"/>
                  </a:lnTo>
                  <a:cubicBezTo>
                    <a:pt x="2994" y="13264"/>
                    <a:pt x="2647" y="13075"/>
                    <a:pt x="2427" y="12791"/>
                  </a:cubicBezTo>
                  <a:cubicBezTo>
                    <a:pt x="915" y="10523"/>
                    <a:pt x="1009" y="10649"/>
                    <a:pt x="1009" y="10586"/>
                  </a:cubicBezTo>
                  <a:cubicBezTo>
                    <a:pt x="915" y="10429"/>
                    <a:pt x="915" y="10208"/>
                    <a:pt x="1104" y="10051"/>
                  </a:cubicBezTo>
                  <a:cubicBezTo>
                    <a:pt x="1189" y="9980"/>
                    <a:pt x="1280" y="9947"/>
                    <a:pt x="1370" y="9947"/>
                  </a:cubicBezTo>
                  <a:cubicBezTo>
                    <a:pt x="1479" y="9947"/>
                    <a:pt x="1584" y="9995"/>
                    <a:pt x="1671" y="10082"/>
                  </a:cubicBezTo>
                  <a:lnTo>
                    <a:pt x="2742" y="11153"/>
                  </a:lnTo>
                  <a:cubicBezTo>
                    <a:pt x="2818" y="11230"/>
                    <a:pt x="2918" y="11271"/>
                    <a:pt x="3005" y="11271"/>
                  </a:cubicBezTo>
                  <a:cubicBezTo>
                    <a:pt x="3062" y="11271"/>
                    <a:pt x="3114" y="11254"/>
                    <a:pt x="3151" y="11216"/>
                  </a:cubicBezTo>
                  <a:cubicBezTo>
                    <a:pt x="3340" y="11153"/>
                    <a:pt x="3403" y="11027"/>
                    <a:pt x="3403" y="10838"/>
                  </a:cubicBezTo>
                  <a:lnTo>
                    <a:pt x="3403" y="5356"/>
                  </a:lnTo>
                  <a:cubicBezTo>
                    <a:pt x="3403" y="5136"/>
                    <a:pt x="3592" y="4915"/>
                    <a:pt x="3845" y="4915"/>
                  </a:cubicBezTo>
                  <a:cubicBezTo>
                    <a:pt x="4065" y="4915"/>
                    <a:pt x="4223" y="5136"/>
                    <a:pt x="4223" y="5356"/>
                  </a:cubicBezTo>
                  <a:lnTo>
                    <a:pt x="4223" y="8696"/>
                  </a:lnTo>
                  <a:cubicBezTo>
                    <a:pt x="4223" y="8948"/>
                    <a:pt x="4412" y="9105"/>
                    <a:pt x="4664" y="9105"/>
                  </a:cubicBezTo>
                  <a:cubicBezTo>
                    <a:pt x="4884" y="9105"/>
                    <a:pt x="5105" y="8885"/>
                    <a:pt x="5105" y="8696"/>
                  </a:cubicBezTo>
                  <a:lnTo>
                    <a:pt x="5105" y="4537"/>
                  </a:lnTo>
                  <a:cubicBezTo>
                    <a:pt x="5105" y="4285"/>
                    <a:pt x="5294" y="4096"/>
                    <a:pt x="5483" y="4096"/>
                  </a:cubicBezTo>
                  <a:close/>
                  <a:moveTo>
                    <a:pt x="8822" y="1"/>
                  </a:moveTo>
                  <a:cubicBezTo>
                    <a:pt x="8255" y="1"/>
                    <a:pt x="7783" y="410"/>
                    <a:pt x="7657" y="914"/>
                  </a:cubicBezTo>
                  <a:cubicBezTo>
                    <a:pt x="7499" y="883"/>
                    <a:pt x="7342" y="820"/>
                    <a:pt x="7184" y="820"/>
                  </a:cubicBezTo>
                  <a:cubicBezTo>
                    <a:pt x="6522" y="820"/>
                    <a:pt x="5955" y="1387"/>
                    <a:pt x="5955" y="2048"/>
                  </a:cubicBezTo>
                  <a:lnTo>
                    <a:pt x="5955" y="3340"/>
                  </a:lnTo>
                  <a:cubicBezTo>
                    <a:pt x="5829" y="3309"/>
                    <a:pt x="5672" y="3277"/>
                    <a:pt x="5514" y="3277"/>
                  </a:cubicBezTo>
                  <a:cubicBezTo>
                    <a:pt x="4947" y="3277"/>
                    <a:pt x="4475" y="3655"/>
                    <a:pt x="4349" y="4191"/>
                  </a:cubicBezTo>
                  <a:cubicBezTo>
                    <a:pt x="4191" y="4128"/>
                    <a:pt x="4034" y="4096"/>
                    <a:pt x="3876" y="4096"/>
                  </a:cubicBezTo>
                  <a:cubicBezTo>
                    <a:pt x="3214" y="4096"/>
                    <a:pt x="2616" y="4663"/>
                    <a:pt x="2616" y="5356"/>
                  </a:cubicBezTo>
                  <a:lnTo>
                    <a:pt x="2616" y="9862"/>
                  </a:lnTo>
                  <a:lnTo>
                    <a:pt x="2269" y="9483"/>
                  </a:lnTo>
                  <a:cubicBezTo>
                    <a:pt x="2025" y="9239"/>
                    <a:pt x="1712" y="9121"/>
                    <a:pt x="1398" y="9121"/>
                  </a:cubicBezTo>
                  <a:cubicBezTo>
                    <a:pt x="1105" y="9121"/>
                    <a:pt x="811" y="9223"/>
                    <a:pt x="568" y="9420"/>
                  </a:cubicBezTo>
                  <a:cubicBezTo>
                    <a:pt x="95" y="9862"/>
                    <a:pt x="1" y="10555"/>
                    <a:pt x="379" y="11059"/>
                  </a:cubicBezTo>
                  <a:lnTo>
                    <a:pt x="1797" y="13264"/>
                  </a:lnTo>
                  <a:cubicBezTo>
                    <a:pt x="2175" y="13831"/>
                    <a:pt x="2805" y="14146"/>
                    <a:pt x="3435" y="14146"/>
                  </a:cubicBezTo>
                  <a:lnTo>
                    <a:pt x="7972" y="14146"/>
                  </a:lnTo>
                  <a:cubicBezTo>
                    <a:pt x="9106" y="14146"/>
                    <a:pt x="10051" y="13201"/>
                    <a:pt x="10051" y="12035"/>
                  </a:cubicBezTo>
                  <a:lnTo>
                    <a:pt x="10051" y="10807"/>
                  </a:lnTo>
                  <a:lnTo>
                    <a:pt x="11280" y="10807"/>
                  </a:lnTo>
                  <a:cubicBezTo>
                    <a:pt x="12414" y="10807"/>
                    <a:pt x="13359" y="9862"/>
                    <a:pt x="13359" y="8696"/>
                  </a:cubicBezTo>
                  <a:lnTo>
                    <a:pt x="13359" y="4537"/>
                  </a:lnTo>
                  <a:cubicBezTo>
                    <a:pt x="13359" y="3876"/>
                    <a:pt x="12823" y="3309"/>
                    <a:pt x="12130" y="3309"/>
                  </a:cubicBezTo>
                  <a:cubicBezTo>
                    <a:pt x="11973" y="3309"/>
                    <a:pt x="11878" y="3340"/>
                    <a:pt x="11752" y="3372"/>
                  </a:cubicBezTo>
                  <a:lnTo>
                    <a:pt x="11752" y="2048"/>
                  </a:lnTo>
                  <a:cubicBezTo>
                    <a:pt x="11752" y="1387"/>
                    <a:pt x="11185" y="820"/>
                    <a:pt x="10492" y="820"/>
                  </a:cubicBezTo>
                  <a:cubicBezTo>
                    <a:pt x="10335" y="820"/>
                    <a:pt x="10177" y="883"/>
                    <a:pt x="10019" y="914"/>
                  </a:cubicBezTo>
                  <a:cubicBezTo>
                    <a:pt x="9862" y="410"/>
                    <a:pt x="9389" y="1"/>
                    <a:pt x="88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0" name="Google Shape;24510;p83"/>
            <p:cNvSpPr/>
            <p:nvPr/>
          </p:nvSpPr>
          <p:spPr>
            <a:xfrm>
              <a:off x="-10016750" y="2491050"/>
              <a:ext cx="63825" cy="61850"/>
            </a:xfrm>
            <a:custGeom>
              <a:avLst/>
              <a:gdLst/>
              <a:ahLst/>
              <a:cxnLst/>
              <a:rect l="l" t="t" r="r" b="b"/>
              <a:pathLst>
                <a:path w="2553" h="2474" extrusionOk="0">
                  <a:moveTo>
                    <a:pt x="457" y="0"/>
                  </a:moveTo>
                  <a:cubicBezTo>
                    <a:pt x="347" y="0"/>
                    <a:pt x="237" y="40"/>
                    <a:pt x="158" y="119"/>
                  </a:cubicBezTo>
                  <a:cubicBezTo>
                    <a:pt x="0" y="276"/>
                    <a:pt x="0" y="560"/>
                    <a:pt x="158" y="717"/>
                  </a:cubicBezTo>
                  <a:lnTo>
                    <a:pt x="1796" y="2355"/>
                  </a:lnTo>
                  <a:cubicBezTo>
                    <a:pt x="1891" y="2434"/>
                    <a:pt x="2001" y="2474"/>
                    <a:pt x="2107" y="2474"/>
                  </a:cubicBezTo>
                  <a:cubicBezTo>
                    <a:pt x="2214" y="2474"/>
                    <a:pt x="2316" y="2434"/>
                    <a:pt x="2395" y="2355"/>
                  </a:cubicBezTo>
                  <a:cubicBezTo>
                    <a:pt x="2552" y="2198"/>
                    <a:pt x="2552" y="1914"/>
                    <a:pt x="2395" y="1757"/>
                  </a:cubicBezTo>
                  <a:lnTo>
                    <a:pt x="757" y="119"/>
                  </a:lnTo>
                  <a:cubicBezTo>
                    <a:pt x="678" y="40"/>
                    <a:pt x="568" y="0"/>
                    <a:pt x="4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1" name="Google Shape;24511;p83"/>
            <p:cNvSpPr/>
            <p:nvPr/>
          </p:nvSpPr>
          <p:spPr>
            <a:xfrm>
              <a:off x="-9933275" y="2490075"/>
              <a:ext cx="20525" cy="63025"/>
            </a:xfrm>
            <a:custGeom>
              <a:avLst/>
              <a:gdLst/>
              <a:ahLst/>
              <a:cxnLst/>
              <a:rect l="l" t="t" r="r" b="b"/>
              <a:pathLst>
                <a:path w="821" h="2521" extrusionOk="0">
                  <a:moveTo>
                    <a:pt x="442" y="0"/>
                  </a:moveTo>
                  <a:cubicBezTo>
                    <a:pt x="221" y="0"/>
                    <a:pt x="1" y="189"/>
                    <a:pt x="1" y="441"/>
                  </a:cubicBezTo>
                  <a:lnTo>
                    <a:pt x="1" y="2079"/>
                  </a:lnTo>
                  <a:cubicBezTo>
                    <a:pt x="1" y="2331"/>
                    <a:pt x="221" y="2520"/>
                    <a:pt x="442" y="2520"/>
                  </a:cubicBezTo>
                  <a:cubicBezTo>
                    <a:pt x="631" y="2520"/>
                    <a:pt x="820" y="2331"/>
                    <a:pt x="820" y="2079"/>
                  </a:cubicBezTo>
                  <a:lnTo>
                    <a:pt x="820" y="441"/>
                  </a:lnTo>
                  <a:cubicBezTo>
                    <a:pt x="820" y="189"/>
                    <a:pt x="631" y="0"/>
                    <a:pt x="44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2" name="Google Shape;24512;p83"/>
            <p:cNvSpPr/>
            <p:nvPr/>
          </p:nvSpPr>
          <p:spPr>
            <a:xfrm>
              <a:off x="-10015975" y="2573550"/>
              <a:ext cx="63050" cy="20500"/>
            </a:xfrm>
            <a:custGeom>
              <a:avLst/>
              <a:gdLst/>
              <a:ahLst/>
              <a:cxnLst/>
              <a:rect l="l" t="t" r="r" b="b"/>
              <a:pathLst>
                <a:path w="2522" h="820" extrusionOk="0">
                  <a:moveTo>
                    <a:pt x="442" y="1"/>
                  </a:moveTo>
                  <a:cubicBezTo>
                    <a:pt x="190" y="1"/>
                    <a:pt x="1" y="190"/>
                    <a:pt x="1" y="442"/>
                  </a:cubicBezTo>
                  <a:cubicBezTo>
                    <a:pt x="1" y="631"/>
                    <a:pt x="190" y="820"/>
                    <a:pt x="442" y="820"/>
                  </a:cubicBezTo>
                  <a:lnTo>
                    <a:pt x="2080" y="820"/>
                  </a:lnTo>
                  <a:cubicBezTo>
                    <a:pt x="2332" y="820"/>
                    <a:pt x="2521" y="631"/>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13" name="Google Shape;24513;p83"/>
          <p:cNvGrpSpPr/>
          <p:nvPr/>
        </p:nvGrpSpPr>
        <p:grpSpPr>
          <a:xfrm>
            <a:off x="8881574" y="4248257"/>
            <a:ext cx="469636" cy="457467"/>
            <a:chOff x="-8684100" y="2032450"/>
            <a:chExt cx="364700" cy="355250"/>
          </a:xfrm>
        </p:grpSpPr>
        <p:sp>
          <p:nvSpPr>
            <p:cNvPr id="24514" name="Google Shape;24514;p83"/>
            <p:cNvSpPr/>
            <p:nvPr/>
          </p:nvSpPr>
          <p:spPr>
            <a:xfrm>
              <a:off x="-8684100" y="2032450"/>
              <a:ext cx="364700" cy="355250"/>
            </a:xfrm>
            <a:custGeom>
              <a:avLst/>
              <a:gdLst/>
              <a:ahLst/>
              <a:cxnLst/>
              <a:rect l="l" t="t" r="r" b="b"/>
              <a:pathLst>
                <a:path w="14588" h="14210" extrusionOk="0">
                  <a:moveTo>
                    <a:pt x="13611" y="820"/>
                  </a:moveTo>
                  <a:lnTo>
                    <a:pt x="13611" y="1891"/>
                  </a:lnTo>
                  <a:lnTo>
                    <a:pt x="13642" y="1891"/>
                  </a:lnTo>
                  <a:lnTo>
                    <a:pt x="12130" y="2994"/>
                  </a:lnTo>
                  <a:lnTo>
                    <a:pt x="11469" y="2301"/>
                  </a:lnTo>
                  <a:lnTo>
                    <a:pt x="12571" y="820"/>
                  </a:lnTo>
                  <a:close/>
                  <a:moveTo>
                    <a:pt x="3561" y="2238"/>
                  </a:moveTo>
                  <a:lnTo>
                    <a:pt x="5294" y="3970"/>
                  </a:lnTo>
                  <a:cubicBezTo>
                    <a:pt x="5168" y="4033"/>
                    <a:pt x="5105" y="4128"/>
                    <a:pt x="4979" y="4254"/>
                  </a:cubicBezTo>
                  <a:lnTo>
                    <a:pt x="4695" y="4506"/>
                  </a:lnTo>
                  <a:lnTo>
                    <a:pt x="3844" y="3655"/>
                  </a:lnTo>
                  <a:cubicBezTo>
                    <a:pt x="3435" y="3246"/>
                    <a:pt x="3372" y="2710"/>
                    <a:pt x="3561" y="2238"/>
                  </a:cubicBezTo>
                  <a:close/>
                  <a:moveTo>
                    <a:pt x="10965" y="2899"/>
                  </a:moveTo>
                  <a:lnTo>
                    <a:pt x="11563" y="3498"/>
                  </a:lnTo>
                  <a:lnTo>
                    <a:pt x="8192" y="6837"/>
                  </a:lnTo>
                  <a:lnTo>
                    <a:pt x="7625" y="6239"/>
                  </a:lnTo>
                  <a:lnTo>
                    <a:pt x="10965" y="2899"/>
                  </a:lnTo>
                  <a:close/>
                  <a:moveTo>
                    <a:pt x="10492" y="9200"/>
                  </a:moveTo>
                  <a:lnTo>
                    <a:pt x="12225" y="10901"/>
                  </a:lnTo>
                  <a:cubicBezTo>
                    <a:pt x="12048" y="10984"/>
                    <a:pt x="11859" y="11027"/>
                    <a:pt x="11671" y="11027"/>
                  </a:cubicBezTo>
                  <a:cubicBezTo>
                    <a:pt x="11355" y="11027"/>
                    <a:pt x="11044" y="10906"/>
                    <a:pt x="10807" y="10649"/>
                  </a:cubicBezTo>
                  <a:lnTo>
                    <a:pt x="9925" y="9799"/>
                  </a:lnTo>
                  <a:lnTo>
                    <a:pt x="10208" y="9515"/>
                  </a:lnTo>
                  <a:cubicBezTo>
                    <a:pt x="10334" y="9389"/>
                    <a:pt x="10397" y="9326"/>
                    <a:pt x="10492" y="9200"/>
                  </a:cubicBezTo>
                  <a:close/>
                  <a:moveTo>
                    <a:pt x="2962" y="11059"/>
                  </a:moveTo>
                  <a:lnTo>
                    <a:pt x="3403" y="11500"/>
                  </a:lnTo>
                  <a:lnTo>
                    <a:pt x="2143" y="12319"/>
                  </a:lnTo>
                  <a:lnTo>
                    <a:pt x="2962" y="11059"/>
                  </a:lnTo>
                  <a:close/>
                  <a:moveTo>
                    <a:pt x="6996" y="4146"/>
                  </a:moveTo>
                  <a:cubicBezTo>
                    <a:pt x="7395" y="4146"/>
                    <a:pt x="7791" y="4258"/>
                    <a:pt x="8129" y="4474"/>
                  </a:cubicBezTo>
                  <a:lnTo>
                    <a:pt x="6711" y="5892"/>
                  </a:lnTo>
                  <a:cubicBezTo>
                    <a:pt x="6554" y="6050"/>
                    <a:pt x="6554" y="6333"/>
                    <a:pt x="6711" y="6491"/>
                  </a:cubicBezTo>
                  <a:lnTo>
                    <a:pt x="7877" y="7656"/>
                  </a:lnTo>
                  <a:cubicBezTo>
                    <a:pt x="7956" y="7735"/>
                    <a:pt x="8066" y="7775"/>
                    <a:pt x="8176" y="7775"/>
                  </a:cubicBezTo>
                  <a:cubicBezTo>
                    <a:pt x="8287" y="7775"/>
                    <a:pt x="8397" y="7735"/>
                    <a:pt x="8476" y="7656"/>
                  </a:cubicBezTo>
                  <a:lnTo>
                    <a:pt x="9893" y="6239"/>
                  </a:lnTo>
                  <a:cubicBezTo>
                    <a:pt x="10145" y="6648"/>
                    <a:pt x="10240" y="7026"/>
                    <a:pt x="10240" y="7436"/>
                  </a:cubicBezTo>
                  <a:cubicBezTo>
                    <a:pt x="10240" y="7971"/>
                    <a:pt x="10051" y="8476"/>
                    <a:pt x="9673" y="8885"/>
                  </a:cubicBezTo>
                  <a:lnTo>
                    <a:pt x="9232" y="9326"/>
                  </a:lnTo>
                  <a:cubicBezTo>
                    <a:pt x="9086" y="9286"/>
                    <a:pt x="8937" y="9266"/>
                    <a:pt x="8788" y="9266"/>
                  </a:cubicBezTo>
                  <a:cubicBezTo>
                    <a:pt x="8356" y="9266"/>
                    <a:pt x="7929" y="9431"/>
                    <a:pt x="7625" y="9736"/>
                  </a:cubicBezTo>
                  <a:cubicBezTo>
                    <a:pt x="7310" y="10051"/>
                    <a:pt x="7152" y="10492"/>
                    <a:pt x="7089" y="10933"/>
                  </a:cubicBezTo>
                  <a:cubicBezTo>
                    <a:pt x="7089" y="11405"/>
                    <a:pt x="7247" y="11784"/>
                    <a:pt x="7562" y="12099"/>
                  </a:cubicBezTo>
                  <a:lnTo>
                    <a:pt x="7310" y="12382"/>
                  </a:lnTo>
                  <a:cubicBezTo>
                    <a:pt x="6743" y="12949"/>
                    <a:pt x="6050" y="13264"/>
                    <a:pt x="5262" y="13264"/>
                  </a:cubicBezTo>
                  <a:cubicBezTo>
                    <a:pt x="4538" y="13264"/>
                    <a:pt x="3844" y="12981"/>
                    <a:pt x="3309" y="12508"/>
                  </a:cubicBezTo>
                  <a:lnTo>
                    <a:pt x="4317" y="11878"/>
                  </a:lnTo>
                  <a:cubicBezTo>
                    <a:pt x="4412" y="11784"/>
                    <a:pt x="4475" y="11689"/>
                    <a:pt x="4506" y="11563"/>
                  </a:cubicBezTo>
                  <a:cubicBezTo>
                    <a:pt x="4506" y="11437"/>
                    <a:pt x="4475" y="11311"/>
                    <a:pt x="4380" y="11216"/>
                  </a:cubicBezTo>
                  <a:lnTo>
                    <a:pt x="3214" y="10019"/>
                  </a:lnTo>
                  <a:cubicBezTo>
                    <a:pt x="3120" y="9956"/>
                    <a:pt x="2994" y="9893"/>
                    <a:pt x="2836" y="9893"/>
                  </a:cubicBezTo>
                  <a:cubicBezTo>
                    <a:pt x="2742" y="9893"/>
                    <a:pt x="2616" y="9988"/>
                    <a:pt x="2521" y="10114"/>
                  </a:cubicBezTo>
                  <a:lnTo>
                    <a:pt x="1891" y="11090"/>
                  </a:lnTo>
                  <a:cubicBezTo>
                    <a:pt x="883" y="9956"/>
                    <a:pt x="914" y="8223"/>
                    <a:pt x="2017" y="7121"/>
                  </a:cubicBezTo>
                  <a:lnTo>
                    <a:pt x="2301" y="6837"/>
                  </a:lnTo>
                  <a:cubicBezTo>
                    <a:pt x="2616" y="7152"/>
                    <a:pt x="3057" y="7310"/>
                    <a:pt x="3466" y="7310"/>
                  </a:cubicBezTo>
                  <a:cubicBezTo>
                    <a:pt x="3907" y="7310"/>
                    <a:pt x="4348" y="7121"/>
                    <a:pt x="4664" y="6806"/>
                  </a:cubicBezTo>
                  <a:cubicBezTo>
                    <a:pt x="5105" y="6365"/>
                    <a:pt x="5262" y="5766"/>
                    <a:pt x="5105" y="5168"/>
                  </a:cubicBezTo>
                  <a:lnTo>
                    <a:pt x="5514" y="4758"/>
                  </a:lnTo>
                  <a:cubicBezTo>
                    <a:pt x="5928" y="4344"/>
                    <a:pt x="6465" y="4146"/>
                    <a:pt x="6996" y="4146"/>
                  </a:cubicBezTo>
                  <a:close/>
                  <a:moveTo>
                    <a:pt x="12382" y="1"/>
                  </a:moveTo>
                  <a:cubicBezTo>
                    <a:pt x="12256" y="1"/>
                    <a:pt x="12130" y="64"/>
                    <a:pt x="12067" y="158"/>
                  </a:cubicBezTo>
                  <a:lnTo>
                    <a:pt x="10649" y="2080"/>
                  </a:lnTo>
                  <a:lnTo>
                    <a:pt x="8759" y="3970"/>
                  </a:lnTo>
                  <a:cubicBezTo>
                    <a:pt x="8249" y="3583"/>
                    <a:pt x="7634" y="3393"/>
                    <a:pt x="7024" y="3393"/>
                  </a:cubicBezTo>
                  <a:cubicBezTo>
                    <a:pt x="6692" y="3393"/>
                    <a:pt x="6361" y="3450"/>
                    <a:pt x="6050" y="3561"/>
                  </a:cubicBezTo>
                  <a:lnTo>
                    <a:pt x="2616" y="158"/>
                  </a:lnTo>
                  <a:cubicBezTo>
                    <a:pt x="2537" y="79"/>
                    <a:pt x="2427" y="40"/>
                    <a:pt x="2316" y="40"/>
                  </a:cubicBezTo>
                  <a:cubicBezTo>
                    <a:pt x="2206" y="40"/>
                    <a:pt x="2096" y="79"/>
                    <a:pt x="2017" y="158"/>
                  </a:cubicBezTo>
                  <a:cubicBezTo>
                    <a:pt x="1860" y="316"/>
                    <a:pt x="1860" y="568"/>
                    <a:pt x="2017" y="725"/>
                  </a:cubicBezTo>
                  <a:lnTo>
                    <a:pt x="2931" y="1639"/>
                  </a:lnTo>
                  <a:cubicBezTo>
                    <a:pt x="2427" y="2427"/>
                    <a:pt x="2490" y="3529"/>
                    <a:pt x="3214" y="4254"/>
                  </a:cubicBezTo>
                  <a:lnTo>
                    <a:pt x="4222" y="5262"/>
                  </a:lnTo>
                  <a:cubicBezTo>
                    <a:pt x="4222" y="5294"/>
                    <a:pt x="4222" y="5325"/>
                    <a:pt x="4254" y="5388"/>
                  </a:cubicBezTo>
                  <a:cubicBezTo>
                    <a:pt x="4412" y="5703"/>
                    <a:pt x="4348" y="6081"/>
                    <a:pt x="4096" y="6333"/>
                  </a:cubicBezTo>
                  <a:cubicBezTo>
                    <a:pt x="3948" y="6499"/>
                    <a:pt x="3721" y="6586"/>
                    <a:pt x="3493" y="6586"/>
                  </a:cubicBezTo>
                  <a:cubicBezTo>
                    <a:pt x="3287" y="6586"/>
                    <a:pt x="3080" y="6514"/>
                    <a:pt x="2931" y="6365"/>
                  </a:cubicBezTo>
                  <a:lnTo>
                    <a:pt x="2647" y="6081"/>
                  </a:lnTo>
                  <a:cubicBezTo>
                    <a:pt x="2568" y="6002"/>
                    <a:pt x="2458" y="5963"/>
                    <a:pt x="2348" y="5963"/>
                  </a:cubicBezTo>
                  <a:cubicBezTo>
                    <a:pt x="2238" y="5963"/>
                    <a:pt x="2127" y="6002"/>
                    <a:pt x="2049" y="6081"/>
                  </a:cubicBezTo>
                  <a:lnTo>
                    <a:pt x="1482" y="6680"/>
                  </a:lnTo>
                  <a:cubicBezTo>
                    <a:pt x="1" y="8129"/>
                    <a:pt x="1" y="10492"/>
                    <a:pt x="1482" y="11973"/>
                  </a:cubicBezTo>
                  <a:lnTo>
                    <a:pt x="442" y="13579"/>
                  </a:lnTo>
                  <a:cubicBezTo>
                    <a:pt x="316" y="13737"/>
                    <a:pt x="379" y="13957"/>
                    <a:pt x="473" y="14083"/>
                  </a:cubicBezTo>
                  <a:cubicBezTo>
                    <a:pt x="562" y="14154"/>
                    <a:pt x="670" y="14195"/>
                    <a:pt x="776" y="14195"/>
                  </a:cubicBezTo>
                  <a:cubicBezTo>
                    <a:pt x="859" y="14195"/>
                    <a:pt x="940" y="14170"/>
                    <a:pt x="1009" y="14115"/>
                  </a:cubicBezTo>
                  <a:lnTo>
                    <a:pt x="2616" y="13107"/>
                  </a:lnTo>
                  <a:cubicBezTo>
                    <a:pt x="3309" y="13800"/>
                    <a:pt x="4254" y="14209"/>
                    <a:pt x="5262" y="14209"/>
                  </a:cubicBezTo>
                  <a:cubicBezTo>
                    <a:pt x="6239" y="14209"/>
                    <a:pt x="7184" y="13800"/>
                    <a:pt x="7877" y="13107"/>
                  </a:cubicBezTo>
                  <a:lnTo>
                    <a:pt x="8476" y="12508"/>
                  </a:lnTo>
                  <a:cubicBezTo>
                    <a:pt x="8633" y="12351"/>
                    <a:pt x="8633" y="12067"/>
                    <a:pt x="8476" y="11910"/>
                  </a:cubicBezTo>
                  <a:lnTo>
                    <a:pt x="8192" y="11657"/>
                  </a:lnTo>
                  <a:cubicBezTo>
                    <a:pt x="7877" y="11342"/>
                    <a:pt x="7877" y="10775"/>
                    <a:pt x="8255" y="10460"/>
                  </a:cubicBezTo>
                  <a:cubicBezTo>
                    <a:pt x="8400" y="10315"/>
                    <a:pt x="8627" y="10225"/>
                    <a:pt x="8856" y="10225"/>
                  </a:cubicBezTo>
                  <a:cubicBezTo>
                    <a:pt x="8974" y="10225"/>
                    <a:pt x="9093" y="10249"/>
                    <a:pt x="9200" y="10303"/>
                  </a:cubicBezTo>
                  <a:cubicBezTo>
                    <a:pt x="9232" y="10303"/>
                    <a:pt x="9263" y="10334"/>
                    <a:pt x="9295" y="10334"/>
                  </a:cubicBezTo>
                  <a:lnTo>
                    <a:pt x="10334" y="11374"/>
                  </a:lnTo>
                  <a:cubicBezTo>
                    <a:pt x="10736" y="11775"/>
                    <a:pt x="11274" y="11976"/>
                    <a:pt x="11809" y="11976"/>
                  </a:cubicBezTo>
                  <a:cubicBezTo>
                    <a:pt x="12199" y="11976"/>
                    <a:pt x="12586" y="11870"/>
                    <a:pt x="12918" y="11657"/>
                  </a:cubicBezTo>
                  <a:lnTo>
                    <a:pt x="13831" y="12540"/>
                  </a:lnTo>
                  <a:cubicBezTo>
                    <a:pt x="13910" y="12618"/>
                    <a:pt x="14021" y="12658"/>
                    <a:pt x="14131" y="12658"/>
                  </a:cubicBezTo>
                  <a:cubicBezTo>
                    <a:pt x="14241" y="12658"/>
                    <a:pt x="14351" y="12618"/>
                    <a:pt x="14430" y="12540"/>
                  </a:cubicBezTo>
                  <a:cubicBezTo>
                    <a:pt x="14588" y="12382"/>
                    <a:pt x="14588" y="12130"/>
                    <a:pt x="14430" y="11973"/>
                  </a:cubicBezTo>
                  <a:lnTo>
                    <a:pt x="10996" y="8539"/>
                  </a:lnTo>
                  <a:cubicBezTo>
                    <a:pt x="11122" y="8223"/>
                    <a:pt x="11154" y="7908"/>
                    <a:pt x="11154" y="7562"/>
                  </a:cubicBezTo>
                  <a:cubicBezTo>
                    <a:pt x="11154" y="6932"/>
                    <a:pt x="10965" y="6333"/>
                    <a:pt x="10555" y="5829"/>
                  </a:cubicBezTo>
                  <a:lnTo>
                    <a:pt x="12445" y="3939"/>
                  </a:lnTo>
                  <a:lnTo>
                    <a:pt x="14399" y="2521"/>
                  </a:lnTo>
                  <a:cubicBezTo>
                    <a:pt x="14493" y="2427"/>
                    <a:pt x="14556" y="2301"/>
                    <a:pt x="14556" y="2206"/>
                  </a:cubicBezTo>
                  <a:lnTo>
                    <a:pt x="14556" y="536"/>
                  </a:lnTo>
                  <a:cubicBezTo>
                    <a:pt x="14462" y="190"/>
                    <a:pt x="14273" y="1"/>
                    <a:pt x="140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5" name="Google Shape;24515;p83"/>
            <p:cNvSpPr/>
            <p:nvPr/>
          </p:nvSpPr>
          <p:spPr>
            <a:xfrm>
              <a:off x="-8637625" y="2231725"/>
              <a:ext cx="81950" cy="32525"/>
            </a:xfrm>
            <a:custGeom>
              <a:avLst/>
              <a:gdLst/>
              <a:ahLst/>
              <a:cxnLst/>
              <a:rect l="l" t="t" r="r" b="b"/>
              <a:pathLst>
                <a:path w="3278" h="1301" extrusionOk="0">
                  <a:moveTo>
                    <a:pt x="2226" y="0"/>
                  </a:moveTo>
                  <a:cubicBezTo>
                    <a:pt x="1907" y="0"/>
                    <a:pt x="1592" y="126"/>
                    <a:pt x="1355" y="378"/>
                  </a:cubicBezTo>
                  <a:cubicBezTo>
                    <a:pt x="1277" y="457"/>
                    <a:pt x="1166" y="497"/>
                    <a:pt x="1056" y="497"/>
                  </a:cubicBezTo>
                  <a:cubicBezTo>
                    <a:pt x="946" y="497"/>
                    <a:pt x="835" y="457"/>
                    <a:pt x="757" y="378"/>
                  </a:cubicBezTo>
                  <a:cubicBezTo>
                    <a:pt x="678" y="300"/>
                    <a:pt x="568" y="260"/>
                    <a:pt x="457" y="260"/>
                  </a:cubicBezTo>
                  <a:cubicBezTo>
                    <a:pt x="347" y="260"/>
                    <a:pt x="237" y="300"/>
                    <a:pt x="158" y="378"/>
                  </a:cubicBezTo>
                  <a:cubicBezTo>
                    <a:pt x="1" y="536"/>
                    <a:pt x="1" y="788"/>
                    <a:pt x="158" y="946"/>
                  </a:cubicBezTo>
                  <a:cubicBezTo>
                    <a:pt x="394" y="1182"/>
                    <a:pt x="709" y="1300"/>
                    <a:pt x="1028" y="1300"/>
                  </a:cubicBezTo>
                  <a:cubicBezTo>
                    <a:pt x="1347" y="1300"/>
                    <a:pt x="1670" y="1182"/>
                    <a:pt x="1922" y="946"/>
                  </a:cubicBezTo>
                  <a:cubicBezTo>
                    <a:pt x="2001" y="867"/>
                    <a:pt x="2111" y="827"/>
                    <a:pt x="2222" y="827"/>
                  </a:cubicBezTo>
                  <a:cubicBezTo>
                    <a:pt x="2332" y="827"/>
                    <a:pt x="2442" y="867"/>
                    <a:pt x="2521" y="946"/>
                  </a:cubicBezTo>
                  <a:cubicBezTo>
                    <a:pt x="2600" y="1024"/>
                    <a:pt x="2710" y="1064"/>
                    <a:pt x="2820" y="1064"/>
                  </a:cubicBezTo>
                  <a:cubicBezTo>
                    <a:pt x="2931" y="1064"/>
                    <a:pt x="3041" y="1024"/>
                    <a:pt x="3120" y="946"/>
                  </a:cubicBezTo>
                  <a:cubicBezTo>
                    <a:pt x="3277" y="788"/>
                    <a:pt x="3277" y="536"/>
                    <a:pt x="3120" y="378"/>
                  </a:cubicBezTo>
                  <a:cubicBezTo>
                    <a:pt x="2868" y="126"/>
                    <a:pt x="2545" y="0"/>
                    <a:pt x="222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16" name="Google Shape;24516;p83"/>
            <p:cNvSpPr/>
            <p:nvPr/>
          </p:nvSpPr>
          <p:spPr>
            <a:xfrm>
              <a:off x="-8558075" y="2267375"/>
              <a:ext cx="38625" cy="79950"/>
            </a:xfrm>
            <a:custGeom>
              <a:avLst/>
              <a:gdLst/>
              <a:ahLst/>
              <a:cxnLst/>
              <a:rect l="l" t="t" r="r" b="b"/>
              <a:pathLst>
                <a:path w="1545" h="3198" extrusionOk="0">
                  <a:moveTo>
                    <a:pt x="772" y="0"/>
                  </a:moveTo>
                  <a:cubicBezTo>
                    <a:pt x="662" y="0"/>
                    <a:pt x="552" y="39"/>
                    <a:pt x="473" y="118"/>
                  </a:cubicBezTo>
                  <a:cubicBezTo>
                    <a:pt x="316" y="276"/>
                    <a:pt x="316" y="559"/>
                    <a:pt x="473" y="717"/>
                  </a:cubicBezTo>
                  <a:cubicBezTo>
                    <a:pt x="631" y="874"/>
                    <a:pt x="631" y="1158"/>
                    <a:pt x="473" y="1315"/>
                  </a:cubicBezTo>
                  <a:cubicBezTo>
                    <a:pt x="1" y="1788"/>
                    <a:pt x="1" y="2576"/>
                    <a:pt x="473" y="3080"/>
                  </a:cubicBezTo>
                  <a:cubicBezTo>
                    <a:pt x="552" y="3158"/>
                    <a:pt x="662" y="3198"/>
                    <a:pt x="772" y="3198"/>
                  </a:cubicBezTo>
                  <a:cubicBezTo>
                    <a:pt x="883" y="3198"/>
                    <a:pt x="993" y="3158"/>
                    <a:pt x="1072" y="3080"/>
                  </a:cubicBezTo>
                  <a:cubicBezTo>
                    <a:pt x="1229" y="2922"/>
                    <a:pt x="1229" y="2639"/>
                    <a:pt x="1072" y="2481"/>
                  </a:cubicBezTo>
                  <a:cubicBezTo>
                    <a:pt x="914" y="2324"/>
                    <a:pt x="914" y="2040"/>
                    <a:pt x="1072" y="1882"/>
                  </a:cubicBezTo>
                  <a:cubicBezTo>
                    <a:pt x="1544" y="1378"/>
                    <a:pt x="1544" y="591"/>
                    <a:pt x="1072" y="118"/>
                  </a:cubicBezTo>
                  <a:cubicBezTo>
                    <a:pt x="993" y="39"/>
                    <a:pt x="883" y="0"/>
                    <a:pt x="7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17" name="Google Shape;24517;p83"/>
          <p:cNvSpPr/>
          <p:nvPr/>
        </p:nvSpPr>
        <p:spPr>
          <a:xfrm>
            <a:off x="7698279" y="2043062"/>
            <a:ext cx="400679" cy="454409"/>
          </a:xfrm>
          <a:custGeom>
            <a:avLst/>
            <a:gdLst/>
            <a:ahLst/>
            <a:cxnLst/>
            <a:rect l="l" t="t" r="r" b="b"/>
            <a:pathLst>
              <a:path w="12446" h="14115" extrusionOk="0">
                <a:moveTo>
                  <a:pt x="10744" y="788"/>
                </a:moveTo>
                <a:cubicBezTo>
                  <a:pt x="11216" y="788"/>
                  <a:pt x="11563" y="1135"/>
                  <a:pt x="11563" y="1607"/>
                </a:cubicBezTo>
                <a:cubicBezTo>
                  <a:pt x="11563" y="2080"/>
                  <a:pt x="11216" y="2458"/>
                  <a:pt x="10744" y="2458"/>
                </a:cubicBezTo>
                <a:cubicBezTo>
                  <a:pt x="10492" y="2458"/>
                  <a:pt x="10303" y="2647"/>
                  <a:pt x="10303" y="2867"/>
                </a:cubicBezTo>
                <a:cubicBezTo>
                  <a:pt x="10303" y="3119"/>
                  <a:pt x="10492" y="3308"/>
                  <a:pt x="10744" y="3308"/>
                </a:cubicBezTo>
                <a:lnTo>
                  <a:pt x="10744" y="4884"/>
                </a:lnTo>
                <a:cubicBezTo>
                  <a:pt x="10744" y="4947"/>
                  <a:pt x="10775" y="5041"/>
                  <a:pt x="10807" y="5073"/>
                </a:cubicBezTo>
                <a:cubicBezTo>
                  <a:pt x="11342" y="5892"/>
                  <a:pt x="11563" y="6900"/>
                  <a:pt x="11563" y="7877"/>
                </a:cubicBezTo>
                <a:cubicBezTo>
                  <a:pt x="11563" y="8822"/>
                  <a:pt x="11342" y="9735"/>
                  <a:pt x="10870" y="10523"/>
                </a:cubicBezTo>
                <a:lnTo>
                  <a:pt x="10145" y="10050"/>
                </a:lnTo>
                <a:cubicBezTo>
                  <a:pt x="10523" y="9357"/>
                  <a:pt x="10712" y="8633"/>
                  <a:pt x="10712" y="7845"/>
                </a:cubicBezTo>
                <a:cubicBezTo>
                  <a:pt x="10712" y="6931"/>
                  <a:pt x="10429" y="6018"/>
                  <a:pt x="9956" y="5262"/>
                </a:cubicBezTo>
                <a:cubicBezTo>
                  <a:pt x="9925" y="5199"/>
                  <a:pt x="9893" y="5104"/>
                  <a:pt x="9893" y="5041"/>
                </a:cubicBezTo>
                <a:lnTo>
                  <a:pt x="9893" y="1576"/>
                </a:lnTo>
                <a:cubicBezTo>
                  <a:pt x="9925" y="1198"/>
                  <a:pt x="10271" y="788"/>
                  <a:pt x="10744" y="788"/>
                </a:cubicBezTo>
                <a:close/>
                <a:moveTo>
                  <a:pt x="1639" y="788"/>
                </a:moveTo>
                <a:cubicBezTo>
                  <a:pt x="2111" y="788"/>
                  <a:pt x="2458" y="1135"/>
                  <a:pt x="2458" y="1607"/>
                </a:cubicBezTo>
                <a:lnTo>
                  <a:pt x="2458" y="5073"/>
                </a:lnTo>
                <a:cubicBezTo>
                  <a:pt x="2458" y="5167"/>
                  <a:pt x="2427" y="5230"/>
                  <a:pt x="2395" y="5325"/>
                </a:cubicBezTo>
                <a:cubicBezTo>
                  <a:pt x="1922" y="6081"/>
                  <a:pt x="1639" y="6963"/>
                  <a:pt x="1639" y="7877"/>
                </a:cubicBezTo>
                <a:cubicBezTo>
                  <a:pt x="1639" y="8664"/>
                  <a:pt x="1828" y="9420"/>
                  <a:pt x="2206" y="10082"/>
                </a:cubicBezTo>
                <a:lnTo>
                  <a:pt x="1481" y="10554"/>
                </a:lnTo>
                <a:cubicBezTo>
                  <a:pt x="1040" y="9767"/>
                  <a:pt x="788" y="8853"/>
                  <a:pt x="788" y="7908"/>
                </a:cubicBezTo>
                <a:cubicBezTo>
                  <a:pt x="788" y="6931"/>
                  <a:pt x="1040" y="5955"/>
                  <a:pt x="1513" y="5136"/>
                </a:cubicBezTo>
                <a:cubicBezTo>
                  <a:pt x="1576" y="5041"/>
                  <a:pt x="1607" y="4978"/>
                  <a:pt x="1607" y="4915"/>
                </a:cubicBezTo>
                <a:lnTo>
                  <a:pt x="1607" y="3340"/>
                </a:lnTo>
                <a:cubicBezTo>
                  <a:pt x="1891" y="3277"/>
                  <a:pt x="2048" y="3119"/>
                  <a:pt x="2048" y="2867"/>
                </a:cubicBezTo>
                <a:cubicBezTo>
                  <a:pt x="2048" y="2647"/>
                  <a:pt x="1828" y="2458"/>
                  <a:pt x="1639" y="2458"/>
                </a:cubicBezTo>
                <a:cubicBezTo>
                  <a:pt x="1166" y="2458"/>
                  <a:pt x="820" y="2080"/>
                  <a:pt x="820" y="1607"/>
                </a:cubicBezTo>
                <a:cubicBezTo>
                  <a:pt x="820" y="1135"/>
                  <a:pt x="1166" y="788"/>
                  <a:pt x="1639" y="788"/>
                </a:cubicBezTo>
                <a:close/>
                <a:moveTo>
                  <a:pt x="4128" y="3277"/>
                </a:moveTo>
                <a:lnTo>
                  <a:pt x="4128" y="10964"/>
                </a:lnTo>
                <a:cubicBezTo>
                  <a:pt x="3151" y="10271"/>
                  <a:pt x="2458" y="9137"/>
                  <a:pt x="2458" y="7845"/>
                </a:cubicBezTo>
                <a:cubicBezTo>
                  <a:pt x="2458" y="7089"/>
                  <a:pt x="2710" y="6333"/>
                  <a:pt x="3088" y="5766"/>
                </a:cubicBezTo>
                <a:cubicBezTo>
                  <a:pt x="3214" y="5545"/>
                  <a:pt x="3309" y="5325"/>
                  <a:pt x="3309" y="5073"/>
                </a:cubicBezTo>
                <a:lnTo>
                  <a:pt x="3309" y="3277"/>
                </a:lnTo>
                <a:close/>
                <a:moveTo>
                  <a:pt x="9074" y="3277"/>
                </a:moveTo>
                <a:lnTo>
                  <a:pt x="9074" y="5073"/>
                </a:lnTo>
                <a:cubicBezTo>
                  <a:pt x="9074" y="5325"/>
                  <a:pt x="9169" y="5545"/>
                  <a:pt x="9295" y="5797"/>
                </a:cubicBezTo>
                <a:cubicBezTo>
                  <a:pt x="9673" y="6396"/>
                  <a:pt x="9925" y="7120"/>
                  <a:pt x="9925" y="7877"/>
                </a:cubicBezTo>
                <a:cubicBezTo>
                  <a:pt x="9925" y="9168"/>
                  <a:pt x="9232" y="10334"/>
                  <a:pt x="8255" y="10996"/>
                </a:cubicBezTo>
                <a:lnTo>
                  <a:pt x="8255" y="3277"/>
                </a:lnTo>
                <a:close/>
                <a:moveTo>
                  <a:pt x="5766" y="3277"/>
                </a:moveTo>
                <a:lnTo>
                  <a:pt x="5766" y="11594"/>
                </a:lnTo>
                <a:cubicBezTo>
                  <a:pt x="5514" y="11531"/>
                  <a:pt x="5230" y="11500"/>
                  <a:pt x="4947" y="11374"/>
                </a:cubicBezTo>
                <a:lnTo>
                  <a:pt x="4947" y="3277"/>
                </a:lnTo>
                <a:close/>
                <a:moveTo>
                  <a:pt x="7436" y="3277"/>
                </a:moveTo>
                <a:lnTo>
                  <a:pt x="7436" y="11374"/>
                </a:lnTo>
                <a:cubicBezTo>
                  <a:pt x="7152" y="11500"/>
                  <a:pt x="6869" y="11531"/>
                  <a:pt x="6617" y="11594"/>
                </a:cubicBezTo>
                <a:lnTo>
                  <a:pt x="6617" y="3277"/>
                </a:lnTo>
                <a:close/>
                <a:moveTo>
                  <a:pt x="9767" y="10743"/>
                </a:moveTo>
                <a:lnTo>
                  <a:pt x="10460" y="11216"/>
                </a:lnTo>
                <a:cubicBezTo>
                  <a:pt x="9452" y="12445"/>
                  <a:pt x="7908" y="13264"/>
                  <a:pt x="6176" y="13264"/>
                </a:cubicBezTo>
                <a:cubicBezTo>
                  <a:pt x="4474" y="13264"/>
                  <a:pt x="2931" y="12445"/>
                  <a:pt x="1954" y="11216"/>
                </a:cubicBezTo>
                <a:lnTo>
                  <a:pt x="2679" y="10743"/>
                </a:lnTo>
                <a:cubicBezTo>
                  <a:pt x="3529" y="11815"/>
                  <a:pt x="4789" y="12445"/>
                  <a:pt x="6207" y="12445"/>
                </a:cubicBezTo>
                <a:cubicBezTo>
                  <a:pt x="7625" y="12445"/>
                  <a:pt x="8885" y="11783"/>
                  <a:pt x="9767" y="10743"/>
                </a:cubicBezTo>
                <a:close/>
                <a:moveTo>
                  <a:pt x="1670" y="0"/>
                </a:moveTo>
                <a:cubicBezTo>
                  <a:pt x="788" y="0"/>
                  <a:pt x="32" y="756"/>
                  <a:pt x="32" y="1670"/>
                </a:cubicBezTo>
                <a:cubicBezTo>
                  <a:pt x="32" y="2300"/>
                  <a:pt x="347" y="2804"/>
                  <a:pt x="851" y="3088"/>
                </a:cubicBezTo>
                <a:lnTo>
                  <a:pt x="851" y="4758"/>
                </a:lnTo>
                <a:cubicBezTo>
                  <a:pt x="253" y="5671"/>
                  <a:pt x="1" y="6742"/>
                  <a:pt x="1" y="7877"/>
                </a:cubicBezTo>
                <a:cubicBezTo>
                  <a:pt x="1" y="11279"/>
                  <a:pt x="2742" y="14114"/>
                  <a:pt x="6207" y="14114"/>
                </a:cubicBezTo>
                <a:cubicBezTo>
                  <a:pt x="9673" y="14114"/>
                  <a:pt x="12445" y="11279"/>
                  <a:pt x="12445" y="7877"/>
                </a:cubicBezTo>
                <a:cubicBezTo>
                  <a:pt x="12445" y="6774"/>
                  <a:pt x="12162" y="5703"/>
                  <a:pt x="11594" y="4758"/>
                </a:cubicBezTo>
                <a:lnTo>
                  <a:pt x="11594" y="3088"/>
                </a:lnTo>
                <a:cubicBezTo>
                  <a:pt x="12130" y="2804"/>
                  <a:pt x="12445" y="2237"/>
                  <a:pt x="12445" y="1670"/>
                </a:cubicBezTo>
                <a:cubicBezTo>
                  <a:pt x="12445" y="756"/>
                  <a:pt x="11689" y="0"/>
                  <a:pt x="10775" y="0"/>
                </a:cubicBezTo>
                <a:cubicBezTo>
                  <a:pt x="9862" y="0"/>
                  <a:pt x="9137" y="756"/>
                  <a:pt x="9137" y="1670"/>
                </a:cubicBezTo>
                <a:lnTo>
                  <a:pt x="9137" y="2489"/>
                </a:lnTo>
                <a:lnTo>
                  <a:pt x="3340" y="2489"/>
                </a:lnTo>
                <a:lnTo>
                  <a:pt x="3340" y="1670"/>
                </a:lnTo>
                <a:cubicBezTo>
                  <a:pt x="3340" y="756"/>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18" name="Google Shape;24518;p83"/>
          <p:cNvGrpSpPr/>
          <p:nvPr/>
        </p:nvGrpSpPr>
        <p:grpSpPr>
          <a:xfrm>
            <a:off x="7669386" y="2586208"/>
            <a:ext cx="458465" cy="455632"/>
            <a:chOff x="-13095575" y="2073400"/>
            <a:chExt cx="356025" cy="353825"/>
          </a:xfrm>
        </p:grpSpPr>
        <p:sp>
          <p:nvSpPr>
            <p:cNvPr id="24519" name="Google Shape;24519;p83"/>
            <p:cNvSpPr/>
            <p:nvPr/>
          </p:nvSpPr>
          <p:spPr>
            <a:xfrm>
              <a:off x="-13095575" y="2073400"/>
              <a:ext cx="356025" cy="353825"/>
            </a:xfrm>
            <a:custGeom>
              <a:avLst/>
              <a:gdLst/>
              <a:ahLst/>
              <a:cxnLst/>
              <a:rect l="l" t="t" r="r" b="b"/>
              <a:pathLst>
                <a:path w="14241" h="14153" extrusionOk="0">
                  <a:moveTo>
                    <a:pt x="12886" y="820"/>
                  </a:moveTo>
                  <a:cubicBezTo>
                    <a:pt x="13107" y="820"/>
                    <a:pt x="13327" y="1041"/>
                    <a:pt x="13327" y="1261"/>
                  </a:cubicBezTo>
                  <a:lnTo>
                    <a:pt x="13327" y="9578"/>
                  </a:lnTo>
                  <a:cubicBezTo>
                    <a:pt x="13327" y="9799"/>
                    <a:pt x="13107" y="9988"/>
                    <a:pt x="12886" y="9988"/>
                  </a:cubicBezTo>
                  <a:lnTo>
                    <a:pt x="1261" y="9988"/>
                  </a:lnTo>
                  <a:cubicBezTo>
                    <a:pt x="1040" y="9988"/>
                    <a:pt x="851" y="9799"/>
                    <a:pt x="851" y="9578"/>
                  </a:cubicBezTo>
                  <a:lnTo>
                    <a:pt x="851" y="1261"/>
                  </a:lnTo>
                  <a:cubicBezTo>
                    <a:pt x="851" y="1041"/>
                    <a:pt x="1040" y="820"/>
                    <a:pt x="1261" y="820"/>
                  </a:cubicBezTo>
                  <a:close/>
                  <a:moveTo>
                    <a:pt x="1261" y="1"/>
                  </a:moveTo>
                  <a:cubicBezTo>
                    <a:pt x="599" y="1"/>
                    <a:pt x="1" y="568"/>
                    <a:pt x="1" y="1261"/>
                  </a:cubicBezTo>
                  <a:lnTo>
                    <a:pt x="1" y="9578"/>
                  </a:lnTo>
                  <a:cubicBezTo>
                    <a:pt x="1" y="10240"/>
                    <a:pt x="568" y="10839"/>
                    <a:pt x="1261" y="10839"/>
                  </a:cubicBezTo>
                  <a:lnTo>
                    <a:pt x="6270" y="10839"/>
                  </a:lnTo>
                  <a:lnTo>
                    <a:pt x="4285" y="13485"/>
                  </a:lnTo>
                  <a:cubicBezTo>
                    <a:pt x="4191" y="13674"/>
                    <a:pt x="4191" y="13895"/>
                    <a:pt x="4380" y="14052"/>
                  </a:cubicBezTo>
                  <a:cubicBezTo>
                    <a:pt x="4465" y="14109"/>
                    <a:pt x="4562" y="14140"/>
                    <a:pt x="4659" y="14140"/>
                  </a:cubicBezTo>
                  <a:cubicBezTo>
                    <a:pt x="4776" y="14140"/>
                    <a:pt x="4892" y="14093"/>
                    <a:pt x="4978" y="13989"/>
                  </a:cubicBezTo>
                  <a:lnTo>
                    <a:pt x="6711" y="11658"/>
                  </a:lnTo>
                  <a:lnTo>
                    <a:pt x="6711" y="12918"/>
                  </a:lnTo>
                  <a:cubicBezTo>
                    <a:pt x="6711" y="13138"/>
                    <a:pt x="6900" y="13359"/>
                    <a:pt x="7089" y="13359"/>
                  </a:cubicBezTo>
                  <a:cubicBezTo>
                    <a:pt x="7310" y="13359"/>
                    <a:pt x="7530" y="13138"/>
                    <a:pt x="7530" y="12918"/>
                  </a:cubicBezTo>
                  <a:lnTo>
                    <a:pt x="7530" y="11658"/>
                  </a:lnTo>
                  <a:lnTo>
                    <a:pt x="9263" y="13989"/>
                  </a:lnTo>
                  <a:cubicBezTo>
                    <a:pt x="9335" y="14096"/>
                    <a:pt x="9457" y="14153"/>
                    <a:pt x="9584" y="14153"/>
                  </a:cubicBezTo>
                  <a:cubicBezTo>
                    <a:pt x="9681" y="14153"/>
                    <a:pt x="9780" y="14120"/>
                    <a:pt x="9862" y="14052"/>
                  </a:cubicBezTo>
                  <a:cubicBezTo>
                    <a:pt x="10051" y="13926"/>
                    <a:pt x="10082" y="13674"/>
                    <a:pt x="9925" y="13485"/>
                  </a:cubicBezTo>
                  <a:lnTo>
                    <a:pt x="7971" y="10839"/>
                  </a:lnTo>
                  <a:lnTo>
                    <a:pt x="12981" y="10839"/>
                  </a:lnTo>
                  <a:cubicBezTo>
                    <a:pt x="13642" y="10839"/>
                    <a:pt x="14241" y="10272"/>
                    <a:pt x="14241" y="9578"/>
                  </a:cubicBezTo>
                  <a:lnTo>
                    <a:pt x="14241" y="1261"/>
                  </a:lnTo>
                  <a:cubicBezTo>
                    <a:pt x="14146" y="600"/>
                    <a:pt x="13579" y="1"/>
                    <a:pt x="128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0" name="Google Shape;24520;p83"/>
            <p:cNvSpPr/>
            <p:nvPr/>
          </p:nvSpPr>
          <p:spPr>
            <a:xfrm>
              <a:off x="-13055400" y="2115150"/>
              <a:ext cx="271750" cy="187475"/>
            </a:xfrm>
            <a:custGeom>
              <a:avLst/>
              <a:gdLst/>
              <a:ahLst/>
              <a:cxnLst/>
              <a:rect l="l" t="t" r="r" b="b"/>
              <a:pathLst>
                <a:path w="10870" h="7499" extrusionOk="0">
                  <a:moveTo>
                    <a:pt x="3781" y="820"/>
                  </a:moveTo>
                  <a:cubicBezTo>
                    <a:pt x="4474" y="820"/>
                    <a:pt x="5041" y="1355"/>
                    <a:pt x="5041" y="2017"/>
                  </a:cubicBezTo>
                  <a:lnTo>
                    <a:pt x="5041" y="6648"/>
                  </a:lnTo>
                  <a:lnTo>
                    <a:pt x="882" y="6648"/>
                  </a:lnTo>
                  <a:lnTo>
                    <a:pt x="882" y="820"/>
                  </a:lnTo>
                  <a:close/>
                  <a:moveTo>
                    <a:pt x="10050" y="851"/>
                  </a:moveTo>
                  <a:lnTo>
                    <a:pt x="10050" y="6680"/>
                  </a:lnTo>
                  <a:lnTo>
                    <a:pt x="5892" y="6680"/>
                  </a:lnTo>
                  <a:lnTo>
                    <a:pt x="5892" y="2080"/>
                  </a:lnTo>
                  <a:cubicBezTo>
                    <a:pt x="5892" y="1418"/>
                    <a:pt x="6427" y="851"/>
                    <a:pt x="7152" y="851"/>
                  </a:cubicBezTo>
                  <a:close/>
                  <a:moveTo>
                    <a:pt x="441" y="1"/>
                  </a:moveTo>
                  <a:cubicBezTo>
                    <a:pt x="221" y="1"/>
                    <a:pt x="0" y="190"/>
                    <a:pt x="0" y="410"/>
                  </a:cubicBezTo>
                  <a:lnTo>
                    <a:pt x="0" y="7089"/>
                  </a:lnTo>
                  <a:cubicBezTo>
                    <a:pt x="0" y="7310"/>
                    <a:pt x="221" y="7499"/>
                    <a:pt x="441" y="7499"/>
                  </a:cubicBezTo>
                  <a:lnTo>
                    <a:pt x="10397" y="7499"/>
                  </a:lnTo>
                  <a:cubicBezTo>
                    <a:pt x="10649" y="7499"/>
                    <a:pt x="10838" y="7310"/>
                    <a:pt x="10838" y="7089"/>
                  </a:cubicBezTo>
                  <a:lnTo>
                    <a:pt x="10838" y="410"/>
                  </a:lnTo>
                  <a:cubicBezTo>
                    <a:pt x="10869" y="190"/>
                    <a:pt x="10680" y="1"/>
                    <a:pt x="10460" y="1"/>
                  </a:cubicBezTo>
                  <a:lnTo>
                    <a:pt x="7089" y="1"/>
                  </a:lnTo>
                  <a:cubicBezTo>
                    <a:pt x="6427" y="1"/>
                    <a:pt x="5829" y="316"/>
                    <a:pt x="5451" y="820"/>
                  </a:cubicBezTo>
                  <a:cubicBezTo>
                    <a:pt x="5041" y="284"/>
                    <a:pt x="4474"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1" name="Google Shape;24521;p83"/>
            <p:cNvSpPr/>
            <p:nvPr/>
          </p:nvSpPr>
          <p:spPr>
            <a:xfrm>
              <a:off x="-12887650" y="2156100"/>
              <a:ext cx="63050" cy="22100"/>
            </a:xfrm>
            <a:custGeom>
              <a:avLst/>
              <a:gdLst/>
              <a:ahLst/>
              <a:cxnLst/>
              <a:rect l="l" t="t" r="r" b="b"/>
              <a:pathLst>
                <a:path w="2522" h="884" extrusionOk="0">
                  <a:moveTo>
                    <a:pt x="442" y="1"/>
                  </a:moveTo>
                  <a:cubicBezTo>
                    <a:pt x="190" y="1"/>
                    <a:pt x="1" y="190"/>
                    <a:pt x="1" y="442"/>
                  </a:cubicBezTo>
                  <a:cubicBezTo>
                    <a:pt x="1" y="663"/>
                    <a:pt x="190" y="883"/>
                    <a:pt x="442" y="883"/>
                  </a:cubicBezTo>
                  <a:lnTo>
                    <a:pt x="2112" y="883"/>
                  </a:lnTo>
                  <a:cubicBezTo>
                    <a:pt x="2364" y="883"/>
                    <a:pt x="2521" y="663"/>
                    <a:pt x="2521" y="442"/>
                  </a:cubicBezTo>
                  <a:cubicBezTo>
                    <a:pt x="2521" y="190"/>
                    <a:pt x="2332" y="1"/>
                    <a:pt x="21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2" name="Google Shape;24522;p83"/>
            <p:cNvSpPr/>
            <p:nvPr/>
          </p:nvSpPr>
          <p:spPr>
            <a:xfrm>
              <a:off x="-12888425" y="2198650"/>
              <a:ext cx="63025" cy="21275"/>
            </a:xfrm>
            <a:custGeom>
              <a:avLst/>
              <a:gdLst/>
              <a:ahLst/>
              <a:cxnLst/>
              <a:rect l="l" t="t" r="r" b="b"/>
              <a:pathLst>
                <a:path w="2521" h="851" extrusionOk="0">
                  <a:moveTo>
                    <a:pt x="410" y="0"/>
                  </a:moveTo>
                  <a:cubicBezTo>
                    <a:pt x="189" y="0"/>
                    <a:pt x="0" y="189"/>
                    <a:pt x="0" y="410"/>
                  </a:cubicBezTo>
                  <a:cubicBezTo>
                    <a:pt x="0" y="662"/>
                    <a:pt x="189" y="851"/>
                    <a:pt x="410" y="851"/>
                  </a:cubicBezTo>
                  <a:lnTo>
                    <a:pt x="2111" y="851"/>
                  </a:lnTo>
                  <a:cubicBezTo>
                    <a:pt x="2363" y="851"/>
                    <a:pt x="2521" y="662"/>
                    <a:pt x="2521" y="410"/>
                  </a:cubicBezTo>
                  <a:cubicBezTo>
                    <a:pt x="2521" y="189"/>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3" name="Google Shape;24523;p83"/>
            <p:cNvSpPr/>
            <p:nvPr/>
          </p:nvSpPr>
          <p:spPr>
            <a:xfrm>
              <a:off x="-12888425" y="2239600"/>
              <a:ext cx="63025" cy="22075"/>
            </a:xfrm>
            <a:custGeom>
              <a:avLst/>
              <a:gdLst/>
              <a:ahLst/>
              <a:cxnLst/>
              <a:rect l="l" t="t" r="r" b="b"/>
              <a:pathLst>
                <a:path w="2521" h="883" extrusionOk="0">
                  <a:moveTo>
                    <a:pt x="410" y="0"/>
                  </a:moveTo>
                  <a:cubicBezTo>
                    <a:pt x="189" y="0"/>
                    <a:pt x="0" y="221"/>
                    <a:pt x="0" y="442"/>
                  </a:cubicBezTo>
                  <a:cubicBezTo>
                    <a:pt x="0" y="694"/>
                    <a:pt x="189" y="883"/>
                    <a:pt x="410" y="883"/>
                  </a:cubicBezTo>
                  <a:lnTo>
                    <a:pt x="2111" y="883"/>
                  </a:lnTo>
                  <a:cubicBezTo>
                    <a:pt x="2363" y="883"/>
                    <a:pt x="2521" y="694"/>
                    <a:pt x="2521" y="442"/>
                  </a:cubicBezTo>
                  <a:cubicBezTo>
                    <a:pt x="2521" y="221"/>
                    <a:pt x="2363" y="0"/>
                    <a:pt x="21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4" name="Google Shape;24524;p83"/>
            <p:cNvSpPr/>
            <p:nvPr/>
          </p:nvSpPr>
          <p:spPr>
            <a:xfrm>
              <a:off x="-13012875" y="2156100"/>
              <a:ext cx="63025" cy="22100"/>
            </a:xfrm>
            <a:custGeom>
              <a:avLst/>
              <a:gdLst/>
              <a:ahLst/>
              <a:cxnLst/>
              <a:rect l="l" t="t" r="r" b="b"/>
              <a:pathLst>
                <a:path w="2521" h="884" extrusionOk="0">
                  <a:moveTo>
                    <a:pt x="410" y="1"/>
                  </a:moveTo>
                  <a:cubicBezTo>
                    <a:pt x="158" y="1"/>
                    <a:pt x="1" y="190"/>
                    <a:pt x="1" y="442"/>
                  </a:cubicBezTo>
                  <a:cubicBezTo>
                    <a:pt x="1" y="663"/>
                    <a:pt x="190" y="883"/>
                    <a:pt x="410" y="883"/>
                  </a:cubicBezTo>
                  <a:lnTo>
                    <a:pt x="2080" y="883"/>
                  </a:lnTo>
                  <a:cubicBezTo>
                    <a:pt x="2332" y="883"/>
                    <a:pt x="2521" y="663"/>
                    <a:pt x="2521" y="442"/>
                  </a:cubicBezTo>
                  <a:cubicBezTo>
                    <a:pt x="2521" y="190"/>
                    <a:pt x="2332" y="1"/>
                    <a:pt x="208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5" name="Google Shape;24525;p83"/>
            <p:cNvSpPr/>
            <p:nvPr/>
          </p:nvSpPr>
          <p:spPr>
            <a:xfrm>
              <a:off x="-13012875" y="2198650"/>
              <a:ext cx="63025" cy="21275"/>
            </a:xfrm>
            <a:custGeom>
              <a:avLst/>
              <a:gdLst/>
              <a:ahLst/>
              <a:cxnLst/>
              <a:rect l="l" t="t" r="r" b="b"/>
              <a:pathLst>
                <a:path w="2521" h="851" extrusionOk="0">
                  <a:moveTo>
                    <a:pt x="410" y="0"/>
                  </a:moveTo>
                  <a:cubicBezTo>
                    <a:pt x="158" y="0"/>
                    <a:pt x="1" y="189"/>
                    <a:pt x="1" y="410"/>
                  </a:cubicBezTo>
                  <a:cubicBezTo>
                    <a:pt x="1" y="662"/>
                    <a:pt x="190" y="851"/>
                    <a:pt x="410" y="851"/>
                  </a:cubicBezTo>
                  <a:lnTo>
                    <a:pt x="2080" y="851"/>
                  </a:lnTo>
                  <a:cubicBezTo>
                    <a:pt x="2332" y="851"/>
                    <a:pt x="2521" y="662"/>
                    <a:pt x="2521" y="410"/>
                  </a:cubicBezTo>
                  <a:cubicBezTo>
                    <a:pt x="2521" y="189"/>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26" name="Google Shape;24526;p83"/>
            <p:cNvSpPr/>
            <p:nvPr/>
          </p:nvSpPr>
          <p:spPr>
            <a:xfrm>
              <a:off x="-13012875" y="2239600"/>
              <a:ext cx="63025" cy="22075"/>
            </a:xfrm>
            <a:custGeom>
              <a:avLst/>
              <a:gdLst/>
              <a:ahLst/>
              <a:cxnLst/>
              <a:rect l="l" t="t" r="r" b="b"/>
              <a:pathLst>
                <a:path w="2521" h="883" extrusionOk="0">
                  <a:moveTo>
                    <a:pt x="410" y="0"/>
                  </a:moveTo>
                  <a:cubicBezTo>
                    <a:pt x="158" y="0"/>
                    <a:pt x="1" y="221"/>
                    <a:pt x="1" y="442"/>
                  </a:cubicBezTo>
                  <a:cubicBezTo>
                    <a:pt x="1" y="694"/>
                    <a:pt x="190" y="883"/>
                    <a:pt x="410" y="883"/>
                  </a:cubicBezTo>
                  <a:lnTo>
                    <a:pt x="2080" y="883"/>
                  </a:lnTo>
                  <a:cubicBezTo>
                    <a:pt x="2332" y="883"/>
                    <a:pt x="2521" y="694"/>
                    <a:pt x="2521" y="442"/>
                  </a:cubicBezTo>
                  <a:cubicBezTo>
                    <a:pt x="2521" y="221"/>
                    <a:pt x="2332" y="0"/>
                    <a:pt x="20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27" name="Google Shape;24527;p83"/>
          <p:cNvSpPr/>
          <p:nvPr/>
        </p:nvSpPr>
        <p:spPr>
          <a:xfrm>
            <a:off x="7670899" y="3131598"/>
            <a:ext cx="455439" cy="454409"/>
          </a:xfrm>
          <a:custGeom>
            <a:avLst/>
            <a:gdLst/>
            <a:ahLst/>
            <a:cxnLst/>
            <a:rect l="l" t="t" r="r" b="b"/>
            <a:pathLst>
              <a:path w="14147" h="14115" extrusionOk="0">
                <a:moveTo>
                  <a:pt x="7058" y="851"/>
                </a:moveTo>
                <a:cubicBezTo>
                  <a:pt x="9294" y="851"/>
                  <a:pt x="10649" y="1386"/>
                  <a:pt x="10744" y="1670"/>
                </a:cubicBezTo>
                <a:cubicBezTo>
                  <a:pt x="10649" y="1922"/>
                  <a:pt x="9294" y="2489"/>
                  <a:pt x="7058" y="2489"/>
                </a:cubicBezTo>
                <a:cubicBezTo>
                  <a:pt x="4821" y="2489"/>
                  <a:pt x="3466" y="1922"/>
                  <a:pt x="3340" y="1670"/>
                </a:cubicBezTo>
                <a:cubicBezTo>
                  <a:pt x="3466" y="1386"/>
                  <a:pt x="4821" y="851"/>
                  <a:pt x="7058" y="851"/>
                </a:cubicBezTo>
                <a:close/>
                <a:moveTo>
                  <a:pt x="10681" y="2741"/>
                </a:moveTo>
                <a:lnTo>
                  <a:pt x="10114" y="8727"/>
                </a:lnTo>
                <a:cubicBezTo>
                  <a:pt x="9515" y="9042"/>
                  <a:pt x="8381" y="9200"/>
                  <a:pt x="7058" y="9200"/>
                </a:cubicBezTo>
                <a:cubicBezTo>
                  <a:pt x="5703" y="9200"/>
                  <a:pt x="4663" y="9010"/>
                  <a:pt x="4002" y="8727"/>
                </a:cubicBezTo>
                <a:lnTo>
                  <a:pt x="3435" y="2741"/>
                </a:lnTo>
                <a:lnTo>
                  <a:pt x="3435" y="2741"/>
                </a:lnTo>
                <a:cubicBezTo>
                  <a:pt x="4411" y="3214"/>
                  <a:pt x="5955" y="3308"/>
                  <a:pt x="7058" y="3308"/>
                </a:cubicBezTo>
                <a:cubicBezTo>
                  <a:pt x="8160" y="3308"/>
                  <a:pt x="9704" y="3151"/>
                  <a:pt x="10681" y="2741"/>
                </a:cubicBezTo>
                <a:close/>
                <a:moveTo>
                  <a:pt x="10051" y="9609"/>
                </a:moveTo>
                <a:lnTo>
                  <a:pt x="9956" y="10334"/>
                </a:lnTo>
                <a:cubicBezTo>
                  <a:pt x="9893" y="10397"/>
                  <a:pt x="9641" y="10523"/>
                  <a:pt x="9105" y="10649"/>
                </a:cubicBezTo>
                <a:cubicBezTo>
                  <a:pt x="8538" y="10775"/>
                  <a:pt x="7814" y="10838"/>
                  <a:pt x="7089" y="10838"/>
                </a:cubicBezTo>
                <a:cubicBezTo>
                  <a:pt x="6333" y="10838"/>
                  <a:pt x="5640" y="10775"/>
                  <a:pt x="5073" y="10649"/>
                </a:cubicBezTo>
                <a:cubicBezTo>
                  <a:pt x="4537" y="10523"/>
                  <a:pt x="4285" y="10397"/>
                  <a:pt x="4222" y="10334"/>
                </a:cubicBezTo>
                <a:lnTo>
                  <a:pt x="4128" y="9609"/>
                </a:lnTo>
                <a:lnTo>
                  <a:pt x="4128" y="9609"/>
                </a:lnTo>
                <a:cubicBezTo>
                  <a:pt x="5041" y="9924"/>
                  <a:pt x="6239" y="9987"/>
                  <a:pt x="7089" y="9987"/>
                </a:cubicBezTo>
                <a:cubicBezTo>
                  <a:pt x="7971" y="9987"/>
                  <a:pt x="9137" y="9893"/>
                  <a:pt x="10051" y="9609"/>
                </a:cubicBezTo>
                <a:close/>
                <a:moveTo>
                  <a:pt x="10964" y="9609"/>
                </a:moveTo>
                <a:cubicBezTo>
                  <a:pt x="12666" y="10082"/>
                  <a:pt x="13390" y="10712"/>
                  <a:pt x="13390" y="11247"/>
                </a:cubicBezTo>
                <a:cubicBezTo>
                  <a:pt x="13327" y="11720"/>
                  <a:pt x="12697" y="12224"/>
                  <a:pt x="11626" y="12602"/>
                </a:cubicBezTo>
                <a:cubicBezTo>
                  <a:pt x="10397" y="13043"/>
                  <a:pt x="8790" y="13327"/>
                  <a:pt x="7089" y="13327"/>
                </a:cubicBezTo>
                <a:cubicBezTo>
                  <a:pt x="5388" y="13327"/>
                  <a:pt x="3750" y="13075"/>
                  <a:pt x="2552" y="12602"/>
                </a:cubicBezTo>
                <a:cubicBezTo>
                  <a:pt x="1513" y="12224"/>
                  <a:pt x="883" y="11720"/>
                  <a:pt x="883" y="11247"/>
                </a:cubicBezTo>
                <a:cubicBezTo>
                  <a:pt x="883" y="10775"/>
                  <a:pt x="1639" y="10082"/>
                  <a:pt x="3309" y="9609"/>
                </a:cubicBezTo>
                <a:lnTo>
                  <a:pt x="3403" y="10397"/>
                </a:lnTo>
                <a:cubicBezTo>
                  <a:pt x="3435" y="11027"/>
                  <a:pt x="4380" y="11279"/>
                  <a:pt x="4695" y="11342"/>
                </a:cubicBezTo>
                <a:cubicBezTo>
                  <a:pt x="5356" y="11499"/>
                  <a:pt x="6239" y="11594"/>
                  <a:pt x="7152" y="11594"/>
                </a:cubicBezTo>
                <a:cubicBezTo>
                  <a:pt x="8034" y="11594"/>
                  <a:pt x="8916" y="11499"/>
                  <a:pt x="9578" y="11342"/>
                </a:cubicBezTo>
                <a:cubicBezTo>
                  <a:pt x="9893" y="11279"/>
                  <a:pt x="10838" y="11027"/>
                  <a:pt x="10870" y="10397"/>
                </a:cubicBezTo>
                <a:lnTo>
                  <a:pt x="10964" y="9609"/>
                </a:lnTo>
                <a:close/>
                <a:moveTo>
                  <a:pt x="7058" y="0"/>
                </a:moveTo>
                <a:cubicBezTo>
                  <a:pt x="5671" y="0"/>
                  <a:pt x="2521" y="284"/>
                  <a:pt x="2521" y="1670"/>
                </a:cubicBezTo>
                <a:cubicBezTo>
                  <a:pt x="2521" y="1733"/>
                  <a:pt x="2489" y="1197"/>
                  <a:pt x="3214" y="8790"/>
                </a:cubicBezTo>
                <a:cubicBezTo>
                  <a:pt x="1198" y="9294"/>
                  <a:pt x="1" y="10208"/>
                  <a:pt x="1" y="11247"/>
                </a:cubicBezTo>
                <a:cubicBezTo>
                  <a:pt x="1" y="12098"/>
                  <a:pt x="788" y="12854"/>
                  <a:pt x="2206" y="13358"/>
                </a:cubicBezTo>
                <a:cubicBezTo>
                  <a:pt x="3498" y="13831"/>
                  <a:pt x="5262" y="14114"/>
                  <a:pt x="7058" y="14114"/>
                </a:cubicBezTo>
                <a:cubicBezTo>
                  <a:pt x="8853" y="14114"/>
                  <a:pt x="10586" y="13831"/>
                  <a:pt x="11909" y="13358"/>
                </a:cubicBezTo>
                <a:cubicBezTo>
                  <a:pt x="13327" y="12823"/>
                  <a:pt x="14115" y="12066"/>
                  <a:pt x="14115" y="11247"/>
                </a:cubicBezTo>
                <a:cubicBezTo>
                  <a:pt x="14146" y="10208"/>
                  <a:pt x="12949" y="9357"/>
                  <a:pt x="10964" y="8790"/>
                </a:cubicBezTo>
                <a:cubicBezTo>
                  <a:pt x="11657" y="1197"/>
                  <a:pt x="11626" y="1733"/>
                  <a:pt x="11626" y="1670"/>
                </a:cubicBezTo>
                <a:cubicBezTo>
                  <a:pt x="11626" y="1481"/>
                  <a:pt x="11531" y="1166"/>
                  <a:pt x="11122" y="851"/>
                </a:cubicBezTo>
                <a:cubicBezTo>
                  <a:pt x="10177" y="158"/>
                  <a:pt x="8192" y="0"/>
                  <a:pt x="70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28" name="Google Shape;24528;p83"/>
          <p:cNvGrpSpPr/>
          <p:nvPr/>
        </p:nvGrpSpPr>
        <p:grpSpPr>
          <a:xfrm>
            <a:off x="10102383" y="2041980"/>
            <a:ext cx="457467" cy="456565"/>
            <a:chOff x="-11332875" y="1660700"/>
            <a:chExt cx="355250" cy="354550"/>
          </a:xfrm>
        </p:grpSpPr>
        <p:sp>
          <p:nvSpPr>
            <p:cNvPr id="24529" name="Google Shape;24529;p83"/>
            <p:cNvSpPr/>
            <p:nvPr/>
          </p:nvSpPr>
          <p:spPr>
            <a:xfrm>
              <a:off x="-11332875" y="1660700"/>
              <a:ext cx="355250" cy="354550"/>
            </a:xfrm>
            <a:custGeom>
              <a:avLst/>
              <a:gdLst/>
              <a:ahLst/>
              <a:cxnLst/>
              <a:rect l="l" t="t" r="r" b="b"/>
              <a:pathLst>
                <a:path w="14210" h="14182" extrusionOk="0">
                  <a:moveTo>
                    <a:pt x="7089" y="914"/>
                  </a:moveTo>
                  <a:cubicBezTo>
                    <a:pt x="7278" y="914"/>
                    <a:pt x="7436" y="1072"/>
                    <a:pt x="7467" y="1229"/>
                  </a:cubicBezTo>
                  <a:cubicBezTo>
                    <a:pt x="7538" y="1417"/>
                    <a:pt x="7713" y="1517"/>
                    <a:pt x="7889" y="1517"/>
                  </a:cubicBezTo>
                  <a:cubicBezTo>
                    <a:pt x="7949" y="1517"/>
                    <a:pt x="8010" y="1505"/>
                    <a:pt x="8066" y="1481"/>
                  </a:cubicBezTo>
                  <a:cubicBezTo>
                    <a:pt x="8124" y="1437"/>
                    <a:pt x="8203" y="1414"/>
                    <a:pt x="8284" y="1414"/>
                  </a:cubicBezTo>
                  <a:cubicBezTo>
                    <a:pt x="8376" y="1414"/>
                    <a:pt x="8471" y="1445"/>
                    <a:pt x="8538" y="1513"/>
                  </a:cubicBezTo>
                  <a:cubicBezTo>
                    <a:pt x="8696" y="1670"/>
                    <a:pt x="8664" y="1859"/>
                    <a:pt x="8570" y="1985"/>
                  </a:cubicBezTo>
                  <a:cubicBezTo>
                    <a:pt x="8444" y="2206"/>
                    <a:pt x="8570" y="2489"/>
                    <a:pt x="8822" y="2584"/>
                  </a:cubicBezTo>
                  <a:cubicBezTo>
                    <a:pt x="8980" y="2615"/>
                    <a:pt x="9137" y="2773"/>
                    <a:pt x="9137" y="2962"/>
                  </a:cubicBezTo>
                  <a:cubicBezTo>
                    <a:pt x="9137" y="3151"/>
                    <a:pt x="8980" y="3308"/>
                    <a:pt x="8822" y="3371"/>
                  </a:cubicBezTo>
                  <a:cubicBezTo>
                    <a:pt x="8570" y="3434"/>
                    <a:pt x="8444" y="3718"/>
                    <a:pt x="8570" y="3939"/>
                  </a:cubicBezTo>
                  <a:cubicBezTo>
                    <a:pt x="8664" y="4065"/>
                    <a:pt x="8664" y="4317"/>
                    <a:pt x="8538" y="4411"/>
                  </a:cubicBezTo>
                  <a:cubicBezTo>
                    <a:pt x="8454" y="4496"/>
                    <a:pt x="8360" y="4526"/>
                    <a:pt x="8272" y="4526"/>
                  </a:cubicBezTo>
                  <a:cubicBezTo>
                    <a:pt x="8196" y="4526"/>
                    <a:pt x="8124" y="4503"/>
                    <a:pt x="8066" y="4474"/>
                  </a:cubicBezTo>
                  <a:cubicBezTo>
                    <a:pt x="8006" y="4440"/>
                    <a:pt x="7941" y="4424"/>
                    <a:pt x="7876" y="4424"/>
                  </a:cubicBezTo>
                  <a:cubicBezTo>
                    <a:pt x="7704" y="4424"/>
                    <a:pt x="7536" y="4534"/>
                    <a:pt x="7467" y="4695"/>
                  </a:cubicBezTo>
                  <a:cubicBezTo>
                    <a:pt x="7436" y="4852"/>
                    <a:pt x="7278" y="5010"/>
                    <a:pt x="7089" y="5010"/>
                  </a:cubicBezTo>
                  <a:cubicBezTo>
                    <a:pt x="6869" y="5010"/>
                    <a:pt x="6711" y="4852"/>
                    <a:pt x="6680" y="4695"/>
                  </a:cubicBezTo>
                  <a:cubicBezTo>
                    <a:pt x="6634" y="4534"/>
                    <a:pt x="6472" y="4424"/>
                    <a:pt x="6290" y="4424"/>
                  </a:cubicBezTo>
                  <a:cubicBezTo>
                    <a:pt x="6221" y="4424"/>
                    <a:pt x="6150" y="4440"/>
                    <a:pt x="6081" y="4474"/>
                  </a:cubicBezTo>
                  <a:cubicBezTo>
                    <a:pt x="6042" y="4500"/>
                    <a:pt x="5976" y="4516"/>
                    <a:pt x="5903" y="4516"/>
                  </a:cubicBezTo>
                  <a:cubicBezTo>
                    <a:pt x="5799" y="4516"/>
                    <a:pt x="5682" y="4485"/>
                    <a:pt x="5609" y="4411"/>
                  </a:cubicBezTo>
                  <a:cubicBezTo>
                    <a:pt x="5451" y="4254"/>
                    <a:pt x="5514" y="4065"/>
                    <a:pt x="5577" y="3939"/>
                  </a:cubicBezTo>
                  <a:cubicBezTo>
                    <a:pt x="5703" y="3718"/>
                    <a:pt x="5577" y="3434"/>
                    <a:pt x="5356" y="3371"/>
                  </a:cubicBezTo>
                  <a:cubicBezTo>
                    <a:pt x="5199" y="3308"/>
                    <a:pt x="5041" y="3151"/>
                    <a:pt x="5041" y="2962"/>
                  </a:cubicBezTo>
                  <a:cubicBezTo>
                    <a:pt x="5041" y="2773"/>
                    <a:pt x="5199" y="2615"/>
                    <a:pt x="5356" y="2584"/>
                  </a:cubicBezTo>
                  <a:cubicBezTo>
                    <a:pt x="5609" y="2489"/>
                    <a:pt x="5735" y="2206"/>
                    <a:pt x="5577" y="1985"/>
                  </a:cubicBezTo>
                  <a:cubicBezTo>
                    <a:pt x="5514" y="1859"/>
                    <a:pt x="5514" y="1639"/>
                    <a:pt x="5609" y="1513"/>
                  </a:cubicBezTo>
                  <a:cubicBezTo>
                    <a:pt x="5703" y="1434"/>
                    <a:pt x="5798" y="1402"/>
                    <a:pt x="5880" y="1402"/>
                  </a:cubicBezTo>
                  <a:cubicBezTo>
                    <a:pt x="5963" y="1402"/>
                    <a:pt x="6034" y="1434"/>
                    <a:pt x="6081" y="1481"/>
                  </a:cubicBezTo>
                  <a:cubicBezTo>
                    <a:pt x="6145" y="1505"/>
                    <a:pt x="6212" y="1517"/>
                    <a:pt x="6276" y="1517"/>
                  </a:cubicBezTo>
                  <a:cubicBezTo>
                    <a:pt x="6464" y="1517"/>
                    <a:pt x="6633" y="1417"/>
                    <a:pt x="6680" y="1229"/>
                  </a:cubicBezTo>
                  <a:cubicBezTo>
                    <a:pt x="6711" y="1072"/>
                    <a:pt x="6869" y="914"/>
                    <a:pt x="7089" y="914"/>
                  </a:cubicBezTo>
                  <a:close/>
                  <a:moveTo>
                    <a:pt x="11374" y="1702"/>
                  </a:moveTo>
                  <a:cubicBezTo>
                    <a:pt x="11563" y="1702"/>
                    <a:pt x="11720" y="1859"/>
                    <a:pt x="11783" y="2017"/>
                  </a:cubicBezTo>
                  <a:cubicBezTo>
                    <a:pt x="11830" y="2204"/>
                    <a:pt x="12000" y="2305"/>
                    <a:pt x="12174" y="2305"/>
                  </a:cubicBezTo>
                  <a:cubicBezTo>
                    <a:pt x="12234" y="2305"/>
                    <a:pt x="12294" y="2293"/>
                    <a:pt x="12351" y="2269"/>
                  </a:cubicBezTo>
                  <a:cubicBezTo>
                    <a:pt x="12424" y="2225"/>
                    <a:pt x="12517" y="2201"/>
                    <a:pt x="12609" y="2201"/>
                  </a:cubicBezTo>
                  <a:cubicBezTo>
                    <a:pt x="12715" y="2201"/>
                    <a:pt x="12819" y="2233"/>
                    <a:pt x="12886" y="2300"/>
                  </a:cubicBezTo>
                  <a:cubicBezTo>
                    <a:pt x="13044" y="2458"/>
                    <a:pt x="12981" y="2647"/>
                    <a:pt x="12918" y="2773"/>
                  </a:cubicBezTo>
                  <a:cubicBezTo>
                    <a:pt x="12792" y="2993"/>
                    <a:pt x="12918" y="3277"/>
                    <a:pt x="13138" y="3371"/>
                  </a:cubicBezTo>
                  <a:cubicBezTo>
                    <a:pt x="13296" y="3403"/>
                    <a:pt x="13453" y="3560"/>
                    <a:pt x="13453" y="3750"/>
                  </a:cubicBezTo>
                  <a:cubicBezTo>
                    <a:pt x="13327" y="4002"/>
                    <a:pt x="13170" y="4159"/>
                    <a:pt x="13075" y="4191"/>
                  </a:cubicBezTo>
                  <a:cubicBezTo>
                    <a:pt x="12823" y="4254"/>
                    <a:pt x="12697" y="4537"/>
                    <a:pt x="12823" y="4789"/>
                  </a:cubicBezTo>
                  <a:cubicBezTo>
                    <a:pt x="12918" y="4884"/>
                    <a:pt x="12918" y="5136"/>
                    <a:pt x="12792" y="5262"/>
                  </a:cubicBezTo>
                  <a:cubicBezTo>
                    <a:pt x="12716" y="5318"/>
                    <a:pt x="12606" y="5364"/>
                    <a:pt x="12497" y="5364"/>
                  </a:cubicBezTo>
                  <a:cubicBezTo>
                    <a:pt x="12424" y="5364"/>
                    <a:pt x="12351" y="5344"/>
                    <a:pt x="12288" y="5293"/>
                  </a:cubicBezTo>
                  <a:cubicBezTo>
                    <a:pt x="12219" y="5259"/>
                    <a:pt x="12150" y="5243"/>
                    <a:pt x="12084" y="5243"/>
                  </a:cubicBezTo>
                  <a:cubicBezTo>
                    <a:pt x="11910" y="5243"/>
                    <a:pt x="11758" y="5354"/>
                    <a:pt x="11689" y="5514"/>
                  </a:cubicBezTo>
                  <a:cubicBezTo>
                    <a:pt x="11657" y="5671"/>
                    <a:pt x="11500" y="5829"/>
                    <a:pt x="11311" y="5829"/>
                  </a:cubicBezTo>
                  <a:cubicBezTo>
                    <a:pt x="11090" y="5829"/>
                    <a:pt x="10933" y="5671"/>
                    <a:pt x="10901" y="5514"/>
                  </a:cubicBezTo>
                  <a:cubicBezTo>
                    <a:pt x="10856" y="5354"/>
                    <a:pt x="10693" y="5243"/>
                    <a:pt x="10511" y="5243"/>
                  </a:cubicBezTo>
                  <a:cubicBezTo>
                    <a:pt x="10443" y="5243"/>
                    <a:pt x="10372" y="5259"/>
                    <a:pt x="10303" y="5293"/>
                  </a:cubicBezTo>
                  <a:cubicBezTo>
                    <a:pt x="10260" y="5322"/>
                    <a:pt x="10186" y="5337"/>
                    <a:pt x="10106" y="5337"/>
                  </a:cubicBezTo>
                  <a:cubicBezTo>
                    <a:pt x="10007" y="5337"/>
                    <a:pt x="9900" y="5314"/>
                    <a:pt x="9830" y="5262"/>
                  </a:cubicBezTo>
                  <a:cubicBezTo>
                    <a:pt x="9673" y="5104"/>
                    <a:pt x="9736" y="4884"/>
                    <a:pt x="9799" y="4789"/>
                  </a:cubicBezTo>
                  <a:cubicBezTo>
                    <a:pt x="9925" y="4569"/>
                    <a:pt x="9830" y="4317"/>
                    <a:pt x="9610" y="4191"/>
                  </a:cubicBezTo>
                  <a:lnTo>
                    <a:pt x="9610" y="3939"/>
                  </a:lnTo>
                  <a:cubicBezTo>
                    <a:pt x="9925" y="3718"/>
                    <a:pt x="10114" y="3371"/>
                    <a:pt x="10114" y="2962"/>
                  </a:cubicBezTo>
                  <a:cubicBezTo>
                    <a:pt x="10114" y="2741"/>
                    <a:pt x="10051" y="2489"/>
                    <a:pt x="9925" y="2300"/>
                  </a:cubicBezTo>
                  <a:cubicBezTo>
                    <a:pt x="10009" y="2233"/>
                    <a:pt x="10094" y="2201"/>
                    <a:pt x="10178" y="2201"/>
                  </a:cubicBezTo>
                  <a:cubicBezTo>
                    <a:pt x="10251" y="2201"/>
                    <a:pt x="10324" y="2225"/>
                    <a:pt x="10397" y="2269"/>
                  </a:cubicBezTo>
                  <a:cubicBezTo>
                    <a:pt x="10454" y="2293"/>
                    <a:pt x="10514" y="2305"/>
                    <a:pt x="10574" y="2305"/>
                  </a:cubicBezTo>
                  <a:cubicBezTo>
                    <a:pt x="10750" y="2305"/>
                    <a:pt x="10925" y="2204"/>
                    <a:pt x="10996" y="2017"/>
                  </a:cubicBezTo>
                  <a:cubicBezTo>
                    <a:pt x="11027" y="1859"/>
                    <a:pt x="11185" y="1702"/>
                    <a:pt x="11374" y="1702"/>
                  </a:cubicBezTo>
                  <a:close/>
                  <a:moveTo>
                    <a:pt x="2994" y="1796"/>
                  </a:moveTo>
                  <a:cubicBezTo>
                    <a:pt x="3183" y="1796"/>
                    <a:pt x="3340" y="1954"/>
                    <a:pt x="3372" y="2111"/>
                  </a:cubicBezTo>
                  <a:cubicBezTo>
                    <a:pt x="3440" y="2272"/>
                    <a:pt x="3592" y="2382"/>
                    <a:pt x="3767" y="2382"/>
                  </a:cubicBezTo>
                  <a:cubicBezTo>
                    <a:pt x="3832" y="2382"/>
                    <a:pt x="3901" y="2366"/>
                    <a:pt x="3970" y="2332"/>
                  </a:cubicBezTo>
                  <a:cubicBezTo>
                    <a:pt x="4027" y="2303"/>
                    <a:pt x="4096" y="2288"/>
                    <a:pt x="4170" y="2288"/>
                  </a:cubicBezTo>
                  <a:cubicBezTo>
                    <a:pt x="4260" y="2288"/>
                    <a:pt x="4356" y="2311"/>
                    <a:pt x="4443" y="2363"/>
                  </a:cubicBezTo>
                  <a:cubicBezTo>
                    <a:pt x="4317" y="2584"/>
                    <a:pt x="4254" y="2804"/>
                    <a:pt x="4254" y="3056"/>
                  </a:cubicBezTo>
                  <a:cubicBezTo>
                    <a:pt x="4254" y="3434"/>
                    <a:pt x="4443" y="3781"/>
                    <a:pt x="4758" y="4033"/>
                  </a:cubicBezTo>
                  <a:lnTo>
                    <a:pt x="4758" y="4254"/>
                  </a:lnTo>
                  <a:cubicBezTo>
                    <a:pt x="4506" y="4348"/>
                    <a:pt x="4443" y="4632"/>
                    <a:pt x="4569" y="4852"/>
                  </a:cubicBezTo>
                  <a:cubicBezTo>
                    <a:pt x="4632" y="4978"/>
                    <a:pt x="4632" y="5199"/>
                    <a:pt x="4506" y="5325"/>
                  </a:cubicBezTo>
                  <a:cubicBezTo>
                    <a:pt x="4427" y="5404"/>
                    <a:pt x="4340" y="5435"/>
                    <a:pt x="4258" y="5435"/>
                  </a:cubicBezTo>
                  <a:cubicBezTo>
                    <a:pt x="4175" y="5435"/>
                    <a:pt x="4096" y="5404"/>
                    <a:pt x="4033" y="5356"/>
                  </a:cubicBezTo>
                  <a:cubicBezTo>
                    <a:pt x="3977" y="5332"/>
                    <a:pt x="3916" y="5320"/>
                    <a:pt x="3857" y="5320"/>
                  </a:cubicBezTo>
                  <a:cubicBezTo>
                    <a:pt x="3682" y="5320"/>
                    <a:pt x="3513" y="5421"/>
                    <a:pt x="3466" y="5608"/>
                  </a:cubicBezTo>
                  <a:cubicBezTo>
                    <a:pt x="3435" y="5766"/>
                    <a:pt x="3246" y="5923"/>
                    <a:pt x="3057" y="5923"/>
                  </a:cubicBezTo>
                  <a:cubicBezTo>
                    <a:pt x="2868" y="5923"/>
                    <a:pt x="2710" y="5766"/>
                    <a:pt x="2679" y="5608"/>
                  </a:cubicBezTo>
                  <a:cubicBezTo>
                    <a:pt x="2562" y="5399"/>
                    <a:pt x="2378" y="5276"/>
                    <a:pt x="2188" y="5276"/>
                  </a:cubicBezTo>
                  <a:cubicBezTo>
                    <a:pt x="2120" y="5276"/>
                    <a:pt x="2052" y="5292"/>
                    <a:pt x="1985" y="5325"/>
                  </a:cubicBezTo>
                  <a:cubicBezTo>
                    <a:pt x="1912" y="5369"/>
                    <a:pt x="1826" y="5392"/>
                    <a:pt x="1741" y="5392"/>
                  </a:cubicBezTo>
                  <a:cubicBezTo>
                    <a:pt x="1644" y="5392"/>
                    <a:pt x="1549" y="5361"/>
                    <a:pt x="1481" y="5293"/>
                  </a:cubicBezTo>
                  <a:cubicBezTo>
                    <a:pt x="1324" y="5136"/>
                    <a:pt x="1355" y="4947"/>
                    <a:pt x="1450" y="4821"/>
                  </a:cubicBezTo>
                  <a:cubicBezTo>
                    <a:pt x="1576" y="4569"/>
                    <a:pt x="1450" y="4317"/>
                    <a:pt x="1229" y="4222"/>
                  </a:cubicBezTo>
                  <a:cubicBezTo>
                    <a:pt x="1072" y="4191"/>
                    <a:pt x="914" y="4033"/>
                    <a:pt x="914" y="3844"/>
                  </a:cubicBezTo>
                  <a:cubicBezTo>
                    <a:pt x="914" y="3624"/>
                    <a:pt x="1072" y="3466"/>
                    <a:pt x="1229" y="3434"/>
                  </a:cubicBezTo>
                  <a:cubicBezTo>
                    <a:pt x="1450" y="3371"/>
                    <a:pt x="1576" y="3088"/>
                    <a:pt x="1450" y="2836"/>
                  </a:cubicBezTo>
                  <a:cubicBezTo>
                    <a:pt x="1355" y="2741"/>
                    <a:pt x="1355" y="2489"/>
                    <a:pt x="1481" y="2363"/>
                  </a:cubicBezTo>
                  <a:cubicBezTo>
                    <a:pt x="1557" y="2307"/>
                    <a:pt x="1678" y="2261"/>
                    <a:pt x="1790" y="2261"/>
                  </a:cubicBezTo>
                  <a:cubicBezTo>
                    <a:pt x="1864" y="2261"/>
                    <a:pt x="1935" y="2281"/>
                    <a:pt x="1985" y="2332"/>
                  </a:cubicBezTo>
                  <a:cubicBezTo>
                    <a:pt x="2054" y="2366"/>
                    <a:pt x="2126" y="2382"/>
                    <a:pt x="2194" y="2382"/>
                  </a:cubicBezTo>
                  <a:cubicBezTo>
                    <a:pt x="2376" y="2382"/>
                    <a:pt x="2538" y="2272"/>
                    <a:pt x="2584" y="2111"/>
                  </a:cubicBezTo>
                  <a:cubicBezTo>
                    <a:pt x="2616" y="1954"/>
                    <a:pt x="2773" y="1796"/>
                    <a:pt x="2994" y="1796"/>
                  </a:cubicBezTo>
                  <a:close/>
                  <a:moveTo>
                    <a:pt x="8885" y="5199"/>
                  </a:moveTo>
                  <a:cubicBezTo>
                    <a:pt x="8917" y="5325"/>
                    <a:pt x="8980" y="5451"/>
                    <a:pt x="9011" y="5514"/>
                  </a:cubicBezTo>
                  <a:lnTo>
                    <a:pt x="7656" y="9200"/>
                  </a:lnTo>
                  <a:lnTo>
                    <a:pt x="5703" y="9200"/>
                  </a:lnTo>
                  <a:lnTo>
                    <a:pt x="3687" y="6427"/>
                  </a:lnTo>
                  <a:cubicBezTo>
                    <a:pt x="3813" y="6364"/>
                    <a:pt x="3939" y="6238"/>
                    <a:pt x="4002" y="6112"/>
                  </a:cubicBezTo>
                  <a:cubicBezTo>
                    <a:pt x="4091" y="6133"/>
                    <a:pt x="4179" y="6143"/>
                    <a:pt x="4264" y="6143"/>
                  </a:cubicBezTo>
                  <a:cubicBezTo>
                    <a:pt x="4571" y="6143"/>
                    <a:pt x="4851" y="6012"/>
                    <a:pt x="5073" y="5766"/>
                  </a:cubicBezTo>
                  <a:cubicBezTo>
                    <a:pt x="5199" y="5671"/>
                    <a:pt x="5293" y="5451"/>
                    <a:pt x="5356" y="5199"/>
                  </a:cubicBezTo>
                  <a:cubicBezTo>
                    <a:pt x="5525" y="5295"/>
                    <a:pt x="5730" y="5336"/>
                    <a:pt x="5944" y="5336"/>
                  </a:cubicBezTo>
                  <a:cubicBezTo>
                    <a:pt x="6010" y="5336"/>
                    <a:pt x="6077" y="5332"/>
                    <a:pt x="6144" y="5325"/>
                  </a:cubicBezTo>
                  <a:cubicBezTo>
                    <a:pt x="6365" y="5640"/>
                    <a:pt x="6711" y="5829"/>
                    <a:pt x="7121" y="5829"/>
                  </a:cubicBezTo>
                  <a:cubicBezTo>
                    <a:pt x="7499" y="5829"/>
                    <a:pt x="7877" y="5640"/>
                    <a:pt x="8097" y="5325"/>
                  </a:cubicBezTo>
                  <a:cubicBezTo>
                    <a:pt x="8164" y="5332"/>
                    <a:pt x="8231" y="5336"/>
                    <a:pt x="8297" y="5336"/>
                  </a:cubicBezTo>
                  <a:cubicBezTo>
                    <a:pt x="8511" y="5336"/>
                    <a:pt x="8717" y="5295"/>
                    <a:pt x="8885" y="5199"/>
                  </a:cubicBezTo>
                  <a:close/>
                  <a:moveTo>
                    <a:pt x="9673" y="6112"/>
                  </a:moveTo>
                  <a:cubicBezTo>
                    <a:pt x="9777" y="6164"/>
                    <a:pt x="9890" y="6188"/>
                    <a:pt x="10003" y="6188"/>
                  </a:cubicBezTo>
                  <a:cubicBezTo>
                    <a:pt x="10095" y="6188"/>
                    <a:pt x="10186" y="6172"/>
                    <a:pt x="10271" y="6144"/>
                  </a:cubicBezTo>
                  <a:cubicBezTo>
                    <a:pt x="10334" y="6270"/>
                    <a:pt x="10460" y="6396"/>
                    <a:pt x="10586" y="6459"/>
                  </a:cubicBezTo>
                  <a:lnTo>
                    <a:pt x="8570" y="9231"/>
                  </a:lnTo>
                  <a:lnTo>
                    <a:pt x="9673" y="6112"/>
                  </a:lnTo>
                  <a:close/>
                  <a:moveTo>
                    <a:pt x="8349" y="10050"/>
                  </a:moveTo>
                  <a:lnTo>
                    <a:pt x="8349" y="10870"/>
                  </a:lnTo>
                  <a:lnTo>
                    <a:pt x="5861" y="10870"/>
                  </a:lnTo>
                  <a:lnTo>
                    <a:pt x="5861" y="10050"/>
                  </a:lnTo>
                  <a:close/>
                  <a:moveTo>
                    <a:pt x="8538" y="11720"/>
                  </a:moveTo>
                  <a:lnTo>
                    <a:pt x="9295" y="12823"/>
                  </a:lnTo>
                  <a:cubicBezTo>
                    <a:pt x="9116" y="12781"/>
                    <a:pt x="8938" y="12760"/>
                    <a:pt x="8761" y="12760"/>
                  </a:cubicBezTo>
                  <a:cubicBezTo>
                    <a:pt x="8409" y="12760"/>
                    <a:pt x="8066" y="12844"/>
                    <a:pt x="7751" y="13012"/>
                  </a:cubicBezTo>
                  <a:cubicBezTo>
                    <a:pt x="7562" y="13106"/>
                    <a:pt x="7341" y="13154"/>
                    <a:pt x="7117" y="13154"/>
                  </a:cubicBezTo>
                  <a:cubicBezTo>
                    <a:pt x="6892" y="13154"/>
                    <a:pt x="6664" y="13106"/>
                    <a:pt x="6459" y="13012"/>
                  </a:cubicBezTo>
                  <a:cubicBezTo>
                    <a:pt x="6144" y="12854"/>
                    <a:pt x="5798" y="12760"/>
                    <a:pt x="5419" y="12760"/>
                  </a:cubicBezTo>
                  <a:cubicBezTo>
                    <a:pt x="5262" y="12760"/>
                    <a:pt x="5073" y="12760"/>
                    <a:pt x="4915" y="12823"/>
                  </a:cubicBezTo>
                  <a:lnTo>
                    <a:pt x="5672" y="11720"/>
                  </a:lnTo>
                  <a:close/>
                  <a:moveTo>
                    <a:pt x="7089" y="0"/>
                  </a:moveTo>
                  <a:cubicBezTo>
                    <a:pt x="6680" y="0"/>
                    <a:pt x="6333" y="189"/>
                    <a:pt x="6081" y="505"/>
                  </a:cubicBezTo>
                  <a:cubicBezTo>
                    <a:pt x="6018" y="494"/>
                    <a:pt x="5954" y="489"/>
                    <a:pt x="5890" y="489"/>
                  </a:cubicBezTo>
                  <a:cubicBezTo>
                    <a:pt x="5571" y="489"/>
                    <a:pt x="5251" y="620"/>
                    <a:pt x="5041" y="883"/>
                  </a:cubicBezTo>
                  <a:cubicBezTo>
                    <a:pt x="4884" y="1040"/>
                    <a:pt x="4758" y="1261"/>
                    <a:pt x="4726" y="1513"/>
                  </a:cubicBezTo>
                  <a:cubicBezTo>
                    <a:pt x="4534" y="1416"/>
                    <a:pt x="4341" y="1375"/>
                    <a:pt x="4135" y="1375"/>
                  </a:cubicBezTo>
                  <a:cubicBezTo>
                    <a:pt x="4071" y="1375"/>
                    <a:pt x="4006" y="1379"/>
                    <a:pt x="3939" y="1387"/>
                  </a:cubicBezTo>
                  <a:cubicBezTo>
                    <a:pt x="3687" y="1072"/>
                    <a:pt x="3340" y="883"/>
                    <a:pt x="2931" y="883"/>
                  </a:cubicBezTo>
                  <a:cubicBezTo>
                    <a:pt x="2553" y="883"/>
                    <a:pt x="2206" y="1072"/>
                    <a:pt x="1954" y="1387"/>
                  </a:cubicBezTo>
                  <a:cubicBezTo>
                    <a:pt x="1872" y="1366"/>
                    <a:pt x="1788" y="1356"/>
                    <a:pt x="1704" y="1356"/>
                  </a:cubicBezTo>
                  <a:cubicBezTo>
                    <a:pt x="1402" y="1356"/>
                    <a:pt x="1098" y="1487"/>
                    <a:pt x="851" y="1733"/>
                  </a:cubicBezTo>
                  <a:cubicBezTo>
                    <a:pt x="568" y="2017"/>
                    <a:pt x="473" y="2426"/>
                    <a:pt x="505" y="2804"/>
                  </a:cubicBezTo>
                  <a:cubicBezTo>
                    <a:pt x="190" y="3025"/>
                    <a:pt x="1" y="3403"/>
                    <a:pt x="1" y="3781"/>
                  </a:cubicBezTo>
                  <a:cubicBezTo>
                    <a:pt x="1" y="4191"/>
                    <a:pt x="190" y="4537"/>
                    <a:pt x="505" y="4789"/>
                  </a:cubicBezTo>
                  <a:cubicBezTo>
                    <a:pt x="410" y="5167"/>
                    <a:pt x="536" y="5577"/>
                    <a:pt x="851" y="5829"/>
                  </a:cubicBezTo>
                  <a:cubicBezTo>
                    <a:pt x="1106" y="6084"/>
                    <a:pt x="1489" y="6212"/>
                    <a:pt x="1839" y="6212"/>
                  </a:cubicBezTo>
                  <a:cubicBezTo>
                    <a:pt x="1878" y="6212"/>
                    <a:pt x="1916" y="6210"/>
                    <a:pt x="1954" y="6207"/>
                  </a:cubicBezTo>
                  <a:cubicBezTo>
                    <a:pt x="2143" y="6427"/>
                    <a:pt x="2427" y="6616"/>
                    <a:pt x="2710" y="6679"/>
                  </a:cubicBezTo>
                  <a:lnTo>
                    <a:pt x="5010" y="9767"/>
                  </a:lnTo>
                  <a:lnTo>
                    <a:pt x="5010" y="11153"/>
                  </a:lnTo>
                  <a:lnTo>
                    <a:pt x="3435" y="13516"/>
                  </a:lnTo>
                  <a:cubicBezTo>
                    <a:pt x="3309" y="13674"/>
                    <a:pt x="3340" y="13863"/>
                    <a:pt x="3466" y="14020"/>
                  </a:cubicBezTo>
                  <a:cubicBezTo>
                    <a:pt x="3526" y="14120"/>
                    <a:pt x="3636" y="14182"/>
                    <a:pt x="3757" y="14182"/>
                  </a:cubicBezTo>
                  <a:cubicBezTo>
                    <a:pt x="3827" y="14182"/>
                    <a:pt x="3901" y="14161"/>
                    <a:pt x="3970" y="14115"/>
                  </a:cubicBezTo>
                  <a:lnTo>
                    <a:pt x="4789" y="13674"/>
                  </a:lnTo>
                  <a:cubicBezTo>
                    <a:pt x="4994" y="13579"/>
                    <a:pt x="5215" y="13532"/>
                    <a:pt x="5435" y="13532"/>
                  </a:cubicBezTo>
                  <a:cubicBezTo>
                    <a:pt x="5656" y="13532"/>
                    <a:pt x="5876" y="13579"/>
                    <a:pt x="6081" y="13674"/>
                  </a:cubicBezTo>
                  <a:cubicBezTo>
                    <a:pt x="6396" y="13831"/>
                    <a:pt x="6743" y="13910"/>
                    <a:pt x="7089" y="13910"/>
                  </a:cubicBezTo>
                  <a:cubicBezTo>
                    <a:pt x="7436" y="13910"/>
                    <a:pt x="7782" y="13831"/>
                    <a:pt x="8097" y="13674"/>
                  </a:cubicBezTo>
                  <a:cubicBezTo>
                    <a:pt x="8302" y="13579"/>
                    <a:pt x="8523" y="13532"/>
                    <a:pt x="8743" y="13532"/>
                  </a:cubicBezTo>
                  <a:cubicBezTo>
                    <a:pt x="8964" y="13532"/>
                    <a:pt x="9184" y="13579"/>
                    <a:pt x="9389" y="13674"/>
                  </a:cubicBezTo>
                  <a:lnTo>
                    <a:pt x="10240" y="14115"/>
                  </a:lnTo>
                  <a:cubicBezTo>
                    <a:pt x="10292" y="14136"/>
                    <a:pt x="10348" y="14146"/>
                    <a:pt x="10405" y="14146"/>
                  </a:cubicBezTo>
                  <a:cubicBezTo>
                    <a:pt x="10520" y="14146"/>
                    <a:pt x="10639" y="14104"/>
                    <a:pt x="10744" y="14020"/>
                  </a:cubicBezTo>
                  <a:cubicBezTo>
                    <a:pt x="10870" y="13863"/>
                    <a:pt x="10901" y="13674"/>
                    <a:pt x="10775" y="13516"/>
                  </a:cubicBezTo>
                  <a:lnTo>
                    <a:pt x="9200" y="11153"/>
                  </a:lnTo>
                  <a:lnTo>
                    <a:pt x="9200" y="9767"/>
                  </a:lnTo>
                  <a:lnTo>
                    <a:pt x="11500" y="6679"/>
                  </a:lnTo>
                  <a:cubicBezTo>
                    <a:pt x="11815" y="6616"/>
                    <a:pt x="12067" y="6427"/>
                    <a:pt x="12225" y="6207"/>
                  </a:cubicBezTo>
                  <a:cubicBezTo>
                    <a:pt x="12293" y="6217"/>
                    <a:pt x="12360" y="6223"/>
                    <a:pt x="12427" y="6223"/>
                  </a:cubicBezTo>
                  <a:cubicBezTo>
                    <a:pt x="12758" y="6223"/>
                    <a:pt x="13065" y="6091"/>
                    <a:pt x="13327" y="5829"/>
                  </a:cubicBezTo>
                  <a:cubicBezTo>
                    <a:pt x="13611" y="5577"/>
                    <a:pt x="13737" y="5167"/>
                    <a:pt x="13705" y="4789"/>
                  </a:cubicBezTo>
                  <a:cubicBezTo>
                    <a:pt x="14020" y="4537"/>
                    <a:pt x="14209" y="4191"/>
                    <a:pt x="14209" y="3781"/>
                  </a:cubicBezTo>
                  <a:cubicBezTo>
                    <a:pt x="14178" y="3403"/>
                    <a:pt x="13957" y="3056"/>
                    <a:pt x="13674" y="2804"/>
                  </a:cubicBezTo>
                  <a:cubicBezTo>
                    <a:pt x="13737" y="2426"/>
                    <a:pt x="13611" y="2017"/>
                    <a:pt x="13296" y="1733"/>
                  </a:cubicBezTo>
                  <a:cubicBezTo>
                    <a:pt x="13047" y="1484"/>
                    <a:pt x="12700" y="1381"/>
                    <a:pt x="12342" y="1381"/>
                  </a:cubicBezTo>
                  <a:cubicBezTo>
                    <a:pt x="12292" y="1381"/>
                    <a:pt x="12243" y="1383"/>
                    <a:pt x="12193" y="1387"/>
                  </a:cubicBezTo>
                  <a:cubicBezTo>
                    <a:pt x="11973" y="1072"/>
                    <a:pt x="11594" y="883"/>
                    <a:pt x="11216" y="883"/>
                  </a:cubicBezTo>
                  <a:cubicBezTo>
                    <a:pt x="10807" y="883"/>
                    <a:pt x="10460" y="1072"/>
                    <a:pt x="10240" y="1387"/>
                  </a:cubicBezTo>
                  <a:cubicBezTo>
                    <a:pt x="10173" y="1379"/>
                    <a:pt x="10106" y="1375"/>
                    <a:pt x="10040" y="1375"/>
                  </a:cubicBezTo>
                  <a:cubicBezTo>
                    <a:pt x="9826" y="1375"/>
                    <a:pt x="9621" y="1416"/>
                    <a:pt x="9452" y="1513"/>
                  </a:cubicBezTo>
                  <a:cubicBezTo>
                    <a:pt x="9421" y="1261"/>
                    <a:pt x="9295" y="1072"/>
                    <a:pt x="9137" y="883"/>
                  </a:cubicBezTo>
                  <a:cubicBezTo>
                    <a:pt x="8882" y="627"/>
                    <a:pt x="8525" y="500"/>
                    <a:pt x="8180" y="500"/>
                  </a:cubicBezTo>
                  <a:cubicBezTo>
                    <a:pt x="8142" y="500"/>
                    <a:pt x="8104" y="501"/>
                    <a:pt x="8066" y="505"/>
                  </a:cubicBezTo>
                  <a:cubicBezTo>
                    <a:pt x="7845" y="189"/>
                    <a:pt x="7467" y="0"/>
                    <a:pt x="708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0" name="Google Shape;24530;p83"/>
            <p:cNvSpPr/>
            <p:nvPr/>
          </p:nvSpPr>
          <p:spPr>
            <a:xfrm>
              <a:off x="-11072175" y="1734725"/>
              <a:ext cx="41775" cy="41000"/>
            </a:xfrm>
            <a:custGeom>
              <a:avLst/>
              <a:gdLst/>
              <a:ahLst/>
              <a:cxnLst/>
              <a:rect l="l" t="t" r="r" b="b"/>
              <a:pathLst>
                <a:path w="1671" h="1640" extrusionOk="0">
                  <a:moveTo>
                    <a:pt x="820" y="1"/>
                  </a:moveTo>
                  <a:cubicBezTo>
                    <a:pt x="379" y="1"/>
                    <a:pt x="1" y="379"/>
                    <a:pt x="1" y="820"/>
                  </a:cubicBezTo>
                  <a:cubicBezTo>
                    <a:pt x="1" y="1293"/>
                    <a:pt x="379" y="1639"/>
                    <a:pt x="820" y="1639"/>
                  </a:cubicBezTo>
                  <a:cubicBezTo>
                    <a:pt x="1292" y="1639"/>
                    <a:pt x="1671" y="1293"/>
                    <a:pt x="1671" y="820"/>
                  </a:cubicBezTo>
                  <a:cubicBezTo>
                    <a:pt x="1671" y="379"/>
                    <a:pt x="1292"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1" name="Google Shape;24531;p83"/>
            <p:cNvSpPr/>
            <p:nvPr/>
          </p:nvSpPr>
          <p:spPr>
            <a:xfrm>
              <a:off x="-11278525" y="1734725"/>
              <a:ext cx="40975" cy="41000"/>
            </a:xfrm>
            <a:custGeom>
              <a:avLst/>
              <a:gdLst/>
              <a:ahLst/>
              <a:cxnLst/>
              <a:rect l="l" t="t" r="r" b="b"/>
              <a:pathLst>
                <a:path w="1639" h="1640" extrusionOk="0">
                  <a:moveTo>
                    <a:pt x="820" y="1"/>
                  </a:moveTo>
                  <a:cubicBezTo>
                    <a:pt x="347" y="1"/>
                    <a:pt x="0" y="379"/>
                    <a:pt x="0" y="820"/>
                  </a:cubicBezTo>
                  <a:cubicBezTo>
                    <a:pt x="0" y="1293"/>
                    <a:pt x="347" y="1639"/>
                    <a:pt x="820" y="1639"/>
                  </a:cubicBezTo>
                  <a:cubicBezTo>
                    <a:pt x="1261" y="1639"/>
                    <a:pt x="1639" y="1293"/>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2" name="Google Shape;24532;p83"/>
            <p:cNvSpPr/>
            <p:nvPr/>
          </p:nvSpPr>
          <p:spPr>
            <a:xfrm>
              <a:off x="-11175350" y="1714250"/>
              <a:ext cx="40975" cy="41000"/>
            </a:xfrm>
            <a:custGeom>
              <a:avLst/>
              <a:gdLst/>
              <a:ahLst/>
              <a:cxnLst/>
              <a:rect l="l" t="t" r="r" b="b"/>
              <a:pathLst>
                <a:path w="1639" h="1640" extrusionOk="0">
                  <a:moveTo>
                    <a:pt x="820" y="1"/>
                  </a:moveTo>
                  <a:cubicBezTo>
                    <a:pt x="379" y="1"/>
                    <a:pt x="1" y="379"/>
                    <a:pt x="1" y="820"/>
                  </a:cubicBezTo>
                  <a:cubicBezTo>
                    <a:pt x="1" y="1261"/>
                    <a:pt x="379" y="1639"/>
                    <a:pt x="820" y="1639"/>
                  </a:cubicBezTo>
                  <a:cubicBezTo>
                    <a:pt x="1261" y="1639"/>
                    <a:pt x="1639" y="1261"/>
                    <a:pt x="1639" y="820"/>
                  </a:cubicBezTo>
                  <a:cubicBezTo>
                    <a:pt x="1639" y="379"/>
                    <a:pt x="1261" y="1"/>
                    <a:pt x="82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33" name="Google Shape;24533;p83"/>
          <p:cNvSpPr/>
          <p:nvPr/>
        </p:nvSpPr>
        <p:spPr>
          <a:xfrm>
            <a:off x="10100870" y="2587839"/>
            <a:ext cx="460493" cy="452381"/>
          </a:xfrm>
          <a:custGeom>
            <a:avLst/>
            <a:gdLst/>
            <a:ahLst/>
            <a:cxnLst/>
            <a:rect l="l" t="t" r="r" b="b"/>
            <a:pathLst>
              <a:path w="14304" h="14052" extrusionOk="0">
                <a:moveTo>
                  <a:pt x="12886" y="2489"/>
                </a:moveTo>
                <a:cubicBezTo>
                  <a:pt x="13106" y="2521"/>
                  <a:pt x="13295" y="2710"/>
                  <a:pt x="13295" y="2899"/>
                </a:cubicBezTo>
                <a:lnTo>
                  <a:pt x="13295" y="3875"/>
                </a:lnTo>
                <a:cubicBezTo>
                  <a:pt x="12933" y="3592"/>
                  <a:pt x="12500" y="3450"/>
                  <a:pt x="12067" y="3450"/>
                </a:cubicBezTo>
                <a:cubicBezTo>
                  <a:pt x="11633" y="3450"/>
                  <a:pt x="11200" y="3592"/>
                  <a:pt x="10838" y="3875"/>
                </a:cubicBezTo>
                <a:lnTo>
                  <a:pt x="10838" y="2899"/>
                </a:lnTo>
                <a:cubicBezTo>
                  <a:pt x="10838" y="2678"/>
                  <a:pt x="11027" y="2489"/>
                  <a:pt x="11216" y="2489"/>
                </a:cubicBezTo>
                <a:close/>
                <a:moveTo>
                  <a:pt x="2899" y="2521"/>
                </a:moveTo>
                <a:cubicBezTo>
                  <a:pt x="3151" y="2521"/>
                  <a:pt x="3308" y="2710"/>
                  <a:pt x="3308" y="2962"/>
                </a:cubicBezTo>
                <a:lnTo>
                  <a:pt x="3308" y="3907"/>
                </a:lnTo>
                <a:cubicBezTo>
                  <a:pt x="2962" y="3623"/>
                  <a:pt x="2521" y="3497"/>
                  <a:pt x="2048" y="3497"/>
                </a:cubicBezTo>
                <a:cubicBezTo>
                  <a:pt x="1575" y="3497"/>
                  <a:pt x="1166" y="3655"/>
                  <a:pt x="819" y="3907"/>
                </a:cubicBezTo>
                <a:lnTo>
                  <a:pt x="819" y="2962"/>
                </a:lnTo>
                <a:cubicBezTo>
                  <a:pt x="851" y="2710"/>
                  <a:pt x="1040" y="2521"/>
                  <a:pt x="1260" y="2521"/>
                </a:cubicBezTo>
                <a:close/>
                <a:moveTo>
                  <a:pt x="2079" y="4285"/>
                </a:moveTo>
                <a:cubicBezTo>
                  <a:pt x="2395" y="4285"/>
                  <a:pt x="2710" y="4411"/>
                  <a:pt x="2962" y="4663"/>
                </a:cubicBezTo>
                <a:lnTo>
                  <a:pt x="4411" y="6112"/>
                </a:lnTo>
                <a:cubicBezTo>
                  <a:pt x="4285" y="6301"/>
                  <a:pt x="2836" y="7719"/>
                  <a:pt x="2678" y="7876"/>
                </a:cubicBezTo>
                <a:lnTo>
                  <a:pt x="1229" y="6427"/>
                </a:lnTo>
                <a:cubicBezTo>
                  <a:pt x="756" y="5955"/>
                  <a:pt x="756" y="5167"/>
                  <a:pt x="1229" y="4663"/>
                </a:cubicBezTo>
                <a:cubicBezTo>
                  <a:pt x="1449" y="4411"/>
                  <a:pt x="1764" y="4285"/>
                  <a:pt x="2079" y="4285"/>
                </a:cubicBezTo>
                <a:close/>
                <a:moveTo>
                  <a:pt x="12055" y="4308"/>
                </a:moveTo>
                <a:cubicBezTo>
                  <a:pt x="12374" y="4308"/>
                  <a:pt x="12697" y="4427"/>
                  <a:pt x="12949" y="4663"/>
                </a:cubicBezTo>
                <a:cubicBezTo>
                  <a:pt x="13421" y="5167"/>
                  <a:pt x="13421" y="5955"/>
                  <a:pt x="12949" y="6427"/>
                </a:cubicBezTo>
                <a:lnTo>
                  <a:pt x="11499" y="7876"/>
                </a:lnTo>
                <a:lnTo>
                  <a:pt x="9735" y="6112"/>
                </a:lnTo>
                <a:lnTo>
                  <a:pt x="11184" y="4663"/>
                </a:lnTo>
                <a:cubicBezTo>
                  <a:pt x="11421" y="4427"/>
                  <a:pt x="11736" y="4308"/>
                  <a:pt x="12055" y="4308"/>
                </a:cubicBezTo>
                <a:close/>
                <a:moveTo>
                  <a:pt x="11657" y="819"/>
                </a:moveTo>
                <a:lnTo>
                  <a:pt x="11657" y="1701"/>
                </a:lnTo>
                <a:lnTo>
                  <a:pt x="11216" y="1701"/>
                </a:lnTo>
                <a:cubicBezTo>
                  <a:pt x="10554" y="1701"/>
                  <a:pt x="10019" y="2237"/>
                  <a:pt x="10019" y="2899"/>
                </a:cubicBezTo>
                <a:lnTo>
                  <a:pt x="10019" y="4663"/>
                </a:lnTo>
                <a:lnTo>
                  <a:pt x="8853" y="5797"/>
                </a:lnTo>
                <a:cubicBezTo>
                  <a:pt x="8696" y="5955"/>
                  <a:pt x="8696" y="6238"/>
                  <a:pt x="8853" y="6396"/>
                </a:cubicBezTo>
                <a:lnTo>
                  <a:pt x="9231" y="6742"/>
                </a:lnTo>
                <a:lnTo>
                  <a:pt x="7089" y="8443"/>
                </a:lnTo>
                <a:lnTo>
                  <a:pt x="4978" y="6742"/>
                </a:lnTo>
                <a:lnTo>
                  <a:pt x="5324" y="6396"/>
                </a:lnTo>
                <a:cubicBezTo>
                  <a:pt x="5482" y="6238"/>
                  <a:pt x="5482" y="5955"/>
                  <a:pt x="5324" y="5797"/>
                </a:cubicBezTo>
                <a:lnTo>
                  <a:pt x="4190" y="4663"/>
                </a:lnTo>
                <a:lnTo>
                  <a:pt x="4190" y="2899"/>
                </a:lnTo>
                <a:cubicBezTo>
                  <a:pt x="4190" y="2237"/>
                  <a:pt x="3623" y="1701"/>
                  <a:pt x="2962" y="1701"/>
                </a:cubicBezTo>
                <a:lnTo>
                  <a:pt x="2521" y="1701"/>
                </a:lnTo>
                <a:lnTo>
                  <a:pt x="2521" y="819"/>
                </a:lnTo>
                <a:close/>
                <a:moveTo>
                  <a:pt x="9767" y="7341"/>
                </a:moveTo>
                <a:lnTo>
                  <a:pt x="10176" y="7719"/>
                </a:lnTo>
                <a:lnTo>
                  <a:pt x="8506" y="9609"/>
                </a:lnTo>
                <a:lnTo>
                  <a:pt x="7719" y="8979"/>
                </a:lnTo>
                <a:lnTo>
                  <a:pt x="9767" y="7341"/>
                </a:lnTo>
                <a:close/>
                <a:moveTo>
                  <a:pt x="5545" y="10743"/>
                </a:moveTo>
                <a:lnTo>
                  <a:pt x="6553" y="11846"/>
                </a:lnTo>
                <a:lnTo>
                  <a:pt x="5230" y="13264"/>
                </a:lnTo>
                <a:lnTo>
                  <a:pt x="2426" y="13264"/>
                </a:lnTo>
                <a:lnTo>
                  <a:pt x="5545" y="10743"/>
                </a:lnTo>
                <a:close/>
                <a:moveTo>
                  <a:pt x="4379" y="7372"/>
                </a:moveTo>
                <a:lnTo>
                  <a:pt x="11751" y="13327"/>
                </a:lnTo>
                <a:lnTo>
                  <a:pt x="8948" y="13327"/>
                </a:lnTo>
                <a:lnTo>
                  <a:pt x="8948" y="13264"/>
                </a:lnTo>
                <a:lnTo>
                  <a:pt x="3970" y="7750"/>
                </a:lnTo>
                <a:lnTo>
                  <a:pt x="4379" y="7372"/>
                </a:lnTo>
                <a:close/>
                <a:moveTo>
                  <a:pt x="473" y="0"/>
                </a:moveTo>
                <a:cubicBezTo>
                  <a:pt x="252" y="0"/>
                  <a:pt x="32" y="189"/>
                  <a:pt x="32" y="441"/>
                </a:cubicBezTo>
                <a:cubicBezTo>
                  <a:pt x="32" y="662"/>
                  <a:pt x="252" y="819"/>
                  <a:pt x="473" y="819"/>
                </a:cubicBezTo>
                <a:lnTo>
                  <a:pt x="1733" y="819"/>
                </a:lnTo>
                <a:lnTo>
                  <a:pt x="1733" y="1701"/>
                </a:lnTo>
                <a:lnTo>
                  <a:pt x="1292" y="1701"/>
                </a:lnTo>
                <a:cubicBezTo>
                  <a:pt x="630" y="1701"/>
                  <a:pt x="32" y="2237"/>
                  <a:pt x="32" y="2899"/>
                </a:cubicBezTo>
                <a:lnTo>
                  <a:pt x="32" y="5387"/>
                </a:lnTo>
                <a:lnTo>
                  <a:pt x="32" y="5450"/>
                </a:lnTo>
                <a:cubicBezTo>
                  <a:pt x="0" y="5986"/>
                  <a:pt x="252" y="6553"/>
                  <a:pt x="630" y="6963"/>
                </a:cubicBezTo>
                <a:lnTo>
                  <a:pt x="2395" y="8758"/>
                </a:lnTo>
                <a:cubicBezTo>
                  <a:pt x="2473" y="8837"/>
                  <a:pt x="2584" y="8877"/>
                  <a:pt x="2694" y="8877"/>
                </a:cubicBezTo>
                <a:cubicBezTo>
                  <a:pt x="2804" y="8877"/>
                  <a:pt x="2914" y="8837"/>
                  <a:pt x="2993" y="8758"/>
                </a:cubicBezTo>
                <a:lnTo>
                  <a:pt x="3434" y="8317"/>
                </a:lnTo>
                <a:lnTo>
                  <a:pt x="5041" y="10082"/>
                </a:lnTo>
                <a:lnTo>
                  <a:pt x="1008" y="13327"/>
                </a:lnTo>
                <a:cubicBezTo>
                  <a:pt x="914" y="13421"/>
                  <a:pt x="819" y="13579"/>
                  <a:pt x="914" y="13768"/>
                </a:cubicBezTo>
                <a:cubicBezTo>
                  <a:pt x="945" y="13925"/>
                  <a:pt x="1103" y="14051"/>
                  <a:pt x="1292" y="14051"/>
                </a:cubicBezTo>
                <a:lnTo>
                  <a:pt x="5419" y="14051"/>
                </a:lnTo>
                <a:cubicBezTo>
                  <a:pt x="5545" y="14051"/>
                  <a:pt x="5671" y="14020"/>
                  <a:pt x="5734" y="13925"/>
                </a:cubicBezTo>
                <a:lnTo>
                  <a:pt x="7120" y="12413"/>
                </a:lnTo>
                <a:lnTo>
                  <a:pt x="8506" y="13925"/>
                </a:lnTo>
                <a:cubicBezTo>
                  <a:pt x="8569" y="14020"/>
                  <a:pt x="8696" y="14051"/>
                  <a:pt x="8822" y="14051"/>
                </a:cubicBezTo>
                <a:lnTo>
                  <a:pt x="12949" y="14051"/>
                </a:lnTo>
                <a:cubicBezTo>
                  <a:pt x="13106" y="14051"/>
                  <a:pt x="13264" y="13925"/>
                  <a:pt x="13358" y="13768"/>
                </a:cubicBezTo>
                <a:cubicBezTo>
                  <a:pt x="13390" y="13610"/>
                  <a:pt x="13358" y="13421"/>
                  <a:pt x="13232" y="13327"/>
                </a:cubicBezTo>
                <a:lnTo>
                  <a:pt x="9263" y="10082"/>
                </a:lnTo>
                <a:lnTo>
                  <a:pt x="10869" y="8286"/>
                </a:lnTo>
                <a:lnTo>
                  <a:pt x="11310" y="8695"/>
                </a:lnTo>
                <a:cubicBezTo>
                  <a:pt x="11389" y="8774"/>
                  <a:pt x="11492" y="8814"/>
                  <a:pt x="11594" y="8814"/>
                </a:cubicBezTo>
                <a:cubicBezTo>
                  <a:pt x="11696" y="8814"/>
                  <a:pt x="11799" y="8774"/>
                  <a:pt x="11878" y="8695"/>
                </a:cubicBezTo>
                <a:lnTo>
                  <a:pt x="13673" y="6931"/>
                </a:lnTo>
                <a:cubicBezTo>
                  <a:pt x="14083" y="6490"/>
                  <a:pt x="14303" y="5955"/>
                  <a:pt x="14240" y="5387"/>
                </a:cubicBezTo>
                <a:lnTo>
                  <a:pt x="14240" y="5356"/>
                </a:lnTo>
                <a:lnTo>
                  <a:pt x="14240" y="2867"/>
                </a:lnTo>
                <a:cubicBezTo>
                  <a:pt x="14240" y="2205"/>
                  <a:pt x="13705" y="1670"/>
                  <a:pt x="12980" y="1670"/>
                </a:cubicBezTo>
                <a:lnTo>
                  <a:pt x="12571" y="1670"/>
                </a:lnTo>
                <a:lnTo>
                  <a:pt x="12571" y="788"/>
                </a:lnTo>
                <a:lnTo>
                  <a:pt x="13736" y="788"/>
                </a:lnTo>
                <a:lnTo>
                  <a:pt x="13736" y="819"/>
                </a:lnTo>
                <a:cubicBezTo>
                  <a:pt x="13988" y="819"/>
                  <a:pt x="14177" y="630"/>
                  <a:pt x="14177" y="441"/>
                </a:cubicBezTo>
                <a:cubicBezTo>
                  <a:pt x="14177" y="189"/>
                  <a:pt x="13988" y="0"/>
                  <a:pt x="137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4" name="Google Shape;24534;p83"/>
          <p:cNvSpPr/>
          <p:nvPr/>
        </p:nvSpPr>
        <p:spPr>
          <a:xfrm>
            <a:off x="10101885" y="3159477"/>
            <a:ext cx="458465" cy="398651"/>
          </a:xfrm>
          <a:custGeom>
            <a:avLst/>
            <a:gdLst/>
            <a:ahLst/>
            <a:cxnLst/>
            <a:rect l="l" t="t" r="r" b="b"/>
            <a:pathLst>
              <a:path w="14241" h="12383" extrusionOk="0">
                <a:moveTo>
                  <a:pt x="9610" y="4128"/>
                </a:moveTo>
                <a:cubicBezTo>
                  <a:pt x="10271" y="4128"/>
                  <a:pt x="10870" y="4664"/>
                  <a:pt x="10870" y="5388"/>
                </a:cubicBezTo>
                <a:cubicBezTo>
                  <a:pt x="10870" y="6050"/>
                  <a:pt x="10303" y="6617"/>
                  <a:pt x="9610" y="6617"/>
                </a:cubicBezTo>
                <a:lnTo>
                  <a:pt x="8444" y="6617"/>
                </a:lnTo>
                <a:cubicBezTo>
                  <a:pt x="8412" y="6207"/>
                  <a:pt x="8381" y="5829"/>
                  <a:pt x="8381" y="5388"/>
                </a:cubicBezTo>
                <a:cubicBezTo>
                  <a:pt x="8381" y="4947"/>
                  <a:pt x="8412" y="4569"/>
                  <a:pt x="8444" y="4128"/>
                </a:cubicBezTo>
                <a:close/>
                <a:moveTo>
                  <a:pt x="3183" y="3309"/>
                </a:moveTo>
                <a:cubicBezTo>
                  <a:pt x="2773" y="3876"/>
                  <a:pt x="2553" y="4632"/>
                  <a:pt x="2553" y="5388"/>
                </a:cubicBezTo>
                <a:cubicBezTo>
                  <a:pt x="2553" y="6144"/>
                  <a:pt x="2773" y="6837"/>
                  <a:pt x="3183" y="7468"/>
                </a:cubicBezTo>
                <a:lnTo>
                  <a:pt x="2994" y="7468"/>
                </a:lnTo>
                <a:cubicBezTo>
                  <a:pt x="1765" y="7436"/>
                  <a:pt x="820" y="6459"/>
                  <a:pt x="883" y="5262"/>
                </a:cubicBezTo>
                <a:cubicBezTo>
                  <a:pt x="946" y="4191"/>
                  <a:pt x="1954" y="3309"/>
                  <a:pt x="3088" y="3309"/>
                </a:cubicBezTo>
                <a:close/>
                <a:moveTo>
                  <a:pt x="8129" y="2175"/>
                </a:moveTo>
                <a:lnTo>
                  <a:pt x="8129" y="2175"/>
                </a:lnTo>
                <a:cubicBezTo>
                  <a:pt x="7751" y="3088"/>
                  <a:pt x="7562" y="4160"/>
                  <a:pt x="7562" y="5294"/>
                </a:cubicBezTo>
                <a:cubicBezTo>
                  <a:pt x="7562" y="6428"/>
                  <a:pt x="7751" y="7499"/>
                  <a:pt x="8129" y="8413"/>
                </a:cubicBezTo>
                <a:lnTo>
                  <a:pt x="7908" y="8255"/>
                </a:lnTo>
                <a:cubicBezTo>
                  <a:pt x="6995" y="7783"/>
                  <a:pt x="5861" y="7436"/>
                  <a:pt x="4600" y="7436"/>
                </a:cubicBezTo>
                <a:lnTo>
                  <a:pt x="4254" y="7436"/>
                </a:lnTo>
                <a:cubicBezTo>
                  <a:pt x="3687" y="6869"/>
                  <a:pt x="3372" y="6144"/>
                  <a:pt x="3372" y="5357"/>
                </a:cubicBezTo>
                <a:cubicBezTo>
                  <a:pt x="3372" y="4569"/>
                  <a:pt x="3687" y="3813"/>
                  <a:pt x="4254" y="3246"/>
                </a:cubicBezTo>
                <a:lnTo>
                  <a:pt x="4632" y="3246"/>
                </a:lnTo>
                <a:cubicBezTo>
                  <a:pt x="5798" y="3246"/>
                  <a:pt x="6963" y="2931"/>
                  <a:pt x="7908" y="2332"/>
                </a:cubicBezTo>
                <a:lnTo>
                  <a:pt x="8129" y="2175"/>
                </a:lnTo>
                <a:close/>
                <a:moveTo>
                  <a:pt x="5041" y="8287"/>
                </a:moveTo>
                <a:cubicBezTo>
                  <a:pt x="5293" y="8287"/>
                  <a:pt x="5577" y="8350"/>
                  <a:pt x="5861" y="8413"/>
                </a:cubicBezTo>
                <a:lnTo>
                  <a:pt x="5861" y="8696"/>
                </a:lnTo>
                <a:cubicBezTo>
                  <a:pt x="5861" y="8917"/>
                  <a:pt x="5672" y="9137"/>
                  <a:pt x="5419" y="9137"/>
                </a:cubicBezTo>
                <a:lnTo>
                  <a:pt x="5041" y="9137"/>
                </a:lnTo>
                <a:lnTo>
                  <a:pt x="5041" y="8287"/>
                </a:lnTo>
                <a:close/>
                <a:moveTo>
                  <a:pt x="10870" y="757"/>
                </a:moveTo>
                <a:cubicBezTo>
                  <a:pt x="12193" y="757"/>
                  <a:pt x="13327" y="2868"/>
                  <a:pt x="13327" y="5325"/>
                </a:cubicBezTo>
                <a:cubicBezTo>
                  <a:pt x="13327" y="7814"/>
                  <a:pt x="12193" y="9925"/>
                  <a:pt x="10870" y="9925"/>
                </a:cubicBezTo>
                <a:cubicBezTo>
                  <a:pt x="10712" y="9925"/>
                  <a:pt x="10492" y="9862"/>
                  <a:pt x="10334" y="9799"/>
                </a:cubicBezTo>
                <a:lnTo>
                  <a:pt x="9862" y="9515"/>
                </a:lnTo>
                <a:cubicBezTo>
                  <a:pt x="9358" y="9074"/>
                  <a:pt x="8917" y="8350"/>
                  <a:pt x="8664" y="7436"/>
                </a:cubicBezTo>
                <a:lnTo>
                  <a:pt x="9610" y="7436"/>
                </a:lnTo>
                <a:cubicBezTo>
                  <a:pt x="10744" y="7436"/>
                  <a:pt x="11689" y="6491"/>
                  <a:pt x="11689" y="5325"/>
                </a:cubicBezTo>
                <a:cubicBezTo>
                  <a:pt x="11689" y="4191"/>
                  <a:pt x="10744" y="3246"/>
                  <a:pt x="9610" y="3246"/>
                </a:cubicBezTo>
                <a:lnTo>
                  <a:pt x="8664" y="3246"/>
                </a:lnTo>
                <a:cubicBezTo>
                  <a:pt x="8948" y="2332"/>
                  <a:pt x="9326" y="1608"/>
                  <a:pt x="9862" y="1167"/>
                </a:cubicBezTo>
                <a:lnTo>
                  <a:pt x="10334" y="883"/>
                </a:lnTo>
                <a:cubicBezTo>
                  <a:pt x="10523" y="820"/>
                  <a:pt x="10712" y="757"/>
                  <a:pt x="10870" y="757"/>
                </a:cubicBezTo>
                <a:close/>
                <a:moveTo>
                  <a:pt x="4222" y="8255"/>
                </a:moveTo>
                <a:lnTo>
                  <a:pt x="4222" y="11185"/>
                </a:lnTo>
                <a:cubicBezTo>
                  <a:pt x="4222" y="11406"/>
                  <a:pt x="4002" y="11595"/>
                  <a:pt x="3813" y="11595"/>
                </a:cubicBezTo>
                <a:cubicBezTo>
                  <a:pt x="3624" y="11595"/>
                  <a:pt x="3372" y="11406"/>
                  <a:pt x="3372" y="11185"/>
                </a:cubicBezTo>
                <a:lnTo>
                  <a:pt x="3372" y="8255"/>
                </a:lnTo>
                <a:close/>
                <a:moveTo>
                  <a:pt x="10870" y="1"/>
                </a:moveTo>
                <a:cubicBezTo>
                  <a:pt x="10303" y="1"/>
                  <a:pt x="9830" y="190"/>
                  <a:pt x="9389" y="536"/>
                </a:cubicBezTo>
                <a:lnTo>
                  <a:pt x="7467" y="1671"/>
                </a:lnTo>
                <a:cubicBezTo>
                  <a:pt x="6648" y="2206"/>
                  <a:pt x="5609" y="2458"/>
                  <a:pt x="4632" y="2458"/>
                </a:cubicBezTo>
                <a:lnTo>
                  <a:pt x="3088" y="2458"/>
                </a:lnTo>
                <a:cubicBezTo>
                  <a:pt x="1513" y="2458"/>
                  <a:pt x="158" y="3655"/>
                  <a:pt x="64" y="5231"/>
                </a:cubicBezTo>
                <a:cubicBezTo>
                  <a:pt x="1" y="6806"/>
                  <a:pt x="1135" y="8066"/>
                  <a:pt x="2553" y="8255"/>
                </a:cubicBezTo>
                <a:lnTo>
                  <a:pt x="2553" y="11185"/>
                </a:lnTo>
                <a:cubicBezTo>
                  <a:pt x="2553" y="11847"/>
                  <a:pt x="3088" y="12382"/>
                  <a:pt x="3813" y="12382"/>
                </a:cubicBezTo>
                <a:cubicBezTo>
                  <a:pt x="4474" y="12382"/>
                  <a:pt x="5073" y="11847"/>
                  <a:pt x="5073" y="11185"/>
                </a:cubicBezTo>
                <a:lnTo>
                  <a:pt x="5073" y="9925"/>
                </a:lnTo>
                <a:lnTo>
                  <a:pt x="5451" y="9925"/>
                </a:lnTo>
                <a:cubicBezTo>
                  <a:pt x="6144" y="9925"/>
                  <a:pt x="6711" y="9358"/>
                  <a:pt x="6711" y="8696"/>
                </a:cubicBezTo>
                <a:lnTo>
                  <a:pt x="6711" y="8665"/>
                </a:lnTo>
                <a:cubicBezTo>
                  <a:pt x="6995" y="8759"/>
                  <a:pt x="7278" y="8885"/>
                  <a:pt x="7562" y="9043"/>
                </a:cubicBezTo>
                <a:lnTo>
                  <a:pt x="9484" y="10177"/>
                </a:lnTo>
                <a:cubicBezTo>
                  <a:pt x="9925" y="10555"/>
                  <a:pt x="10397" y="10744"/>
                  <a:pt x="10933" y="10744"/>
                </a:cubicBezTo>
                <a:cubicBezTo>
                  <a:pt x="11878" y="10744"/>
                  <a:pt x="12697" y="10145"/>
                  <a:pt x="13327" y="9074"/>
                </a:cubicBezTo>
                <a:cubicBezTo>
                  <a:pt x="13926" y="8098"/>
                  <a:pt x="14241" y="6774"/>
                  <a:pt x="14241" y="5388"/>
                </a:cubicBezTo>
                <a:cubicBezTo>
                  <a:pt x="14178" y="2458"/>
                  <a:pt x="12792" y="1"/>
                  <a:pt x="1087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35" name="Google Shape;24535;p83"/>
          <p:cNvGrpSpPr/>
          <p:nvPr/>
        </p:nvGrpSpPr>
        <p:grpSpPr>
          <a:xfrm>
            <a:off x="7698795" y="3703997"/>
            <a:ext cx="399648" cy="458465"/>
            <a:chOff x="-9570950" y="1622100"/>
            <a:chExt cx="310350" cy="356025"/>
          </a:xfrm>
        </p:grpSpPr>
        <p:sp>
          <p:nvSpPr>
            <p:cNvPr id="24536" name="Google Shape;24536;p83"/>
            <p:cNvSpPr/>
            <p:nvPr/>
          </p:nvSpPr>
          <p:spPr>
            <a:xfrm>
              <a:off x="-9570950" y="1622100"/>
              <a:ext cx="310350" cy="356025"/>
            </a:xfrm>
            <a:custGeom>
              <a:avLst/>
              <a:gdLst/>
              <a:ahLst/>
              <a:cxnLst/>
              <a:rect l="l" t="t" r="r" b="b"/>
              <a:pathLst>
                <a:path w="12414" h="14241" extrusionOk="0">
                  <a:moveTo>
                    <a:pt x="7026" y="851"/>
                  </a:moveTo>
                  <a:cubicBezTo>
                    <a:pt x="7246" y="851"/>
                    <a:pt x="7404" y="1040"/>
                    <a:pt x="7404" y="1229"/>
                  </a:cubicBezTo>
                  <a:lnTo>
                    <a:pt x="7404" y="1670"/>
                  </a:lnTo>
                  <a:lnTo>
                    <a:pt x="4915" y="1670"/>
                  </a:lnTo>
                  <a:lnTo>
                    <a:pt x="4915" y="1229"/>
                  </a:lnTo>
                  <a:lnTo>
                    <a:pt x="4978" y="1229"/>
                  </a:lnTo>
                  <a:cubicBezTo>
                    <a:pt x="4978" y="1009"/>
                    <a:pt x="5167" y="851"/>
                    <a:pt x="5356" y="851"/>
                  </a:cubicBezTo>
                  <a:close/>
                  <a:moveTo>
                    <a:pt x="9987" y="2490"/>
                  </a:moveTo>
                  <a:lnTo>
                    <a:pt x="9987" y="7688"/>
                  </a:lnTo>
                  <a:lnTo>
                    <a:pt x="9924" y="7688"/>
                  </a:lnTo>
                  <a:lnTo>
                    <a:pt x="8160" y="5924"/>
                  </a:lnTo>
                  <a:cubicBezTo>
                    <a:pt x="8081" y="5845"/>
                    <a:pt x="7971" y="5805"/>
                    <a:pt x="7861" y="5805"/>
                  </a:cubicBezTo>
                  <a:cubicBezTo>
                    <a:pt x="7750" y="5805"/>
                    <a:pt x="7640" y="5845"/>
                    <a:pt x="7561" y="5924"/>
                  </a:cubicBezTo>
                  <a:lnTo>
                    <a:pt x="6396" y="7121"/>
                  </a:lnTo>
                  <a:lnTo>
                    <a:pt x="4883" y="5136"/>
                  </a:lnTo>
                  <a:cubicBezTo>
                    <a:pt x="4820" y="5010"/>
                    <a:pt x="4694" y="4978"/>
                    <a:pt x="4568" y="4978"/>
                  </a:cubicBezTo>
                  <a:cubicBezTo>
                    <a:pt x="4474" y="4978"/>
                    <a:pt x="4348" y="5073"/>
                    <a:pt x="4253" y="5136"/>
                  </a:cubicBezTo>
                  <a:lnTo>
                    <a:pt x="2521" y="7467"/>
                  </a:lnTo>
                  <a:lnTo>
                    <a:pt x="2521" y="2490"/>
                  </a:lnTo>
                  <a:close/>
                  <a:moveTo>
                    <a:pt x="4537" y="6081"/>
                  </a:moveTo>
                  <a:lnTo>
                    <a:pt x="6175" y="8286"/>
                  </a:lnTo>
                  <a:lnTo>
                    <a:pt x="2867" y="8286"/>
                  </a:lnTo>
                  <a:lnTo>
                    <a:pt x="4537" y="6081"/>
                  </a:lnTo>
                  <a:close/>
                  <a:moveTo>
                    <a:pt x="7845" y="6806"/>
                  </a:moveTo>
                  <a:lnTo>
                    <a:pt x="9326" y="8286"/>
                  </a:lnTo>
                  <a:lnTo>
                    <a:pt x="7215" y="8286"/>
                  </a:lnTo>
                  <a:lnTo>
                    <a:pt x="6868" y="7782"/>
                  </a:lnTo>
                  <a:lnTo>
                    <a:pt x="7845" y="6806"/>
                  </a:lnTo>
                  <a:close/>
                  <a:moveTo>
                    <a:pt x="1670" y="2458"/>
                  </a:moveTo>
                  <a:lnTo>
                    <a:pt x="1670" y="8696"/>
                  </a:lnTo>
                  <a:cubicBezTo>
                    <a:pt x="1670" y="8917"/>
                    <a:pt x="1859" y="9106"/>
                    <a:pt x="2080" y="9106"/>
                  </a:cubicBezTo>
                  <a:lnTo>
                    <a:pt x="10365" y="9106"/>
                  </a:lnTo>
                  <a:cubicBezTo>
                    <a:pt x="10586" y="9106"/>
                    <a:pt x="10806" y="8917"/>
                    <a:pt x="10743" y="8696"/>
                  </a:cubicBezTo>
                  <a:lnTo>
                    <a:pt x="10743" y="2490"/>
                  </a:lnTo>
                  <a:lnTo>
                    <a:pt x="11153" y="2490"/>
                  </a:lnTo>
                  <a:cubicBezTo>
                    <a:pt x="11374" y="2490"/>
                    <a:pt x="11594" y="2647"/>
                    <a:pt x="11594" y="2899"/>
                  </a:cubicBezTo>
                  <a:lnTo>
                    <a:pt x="11594" y="9515"/>
                  </a:lnTo>
                  <a:cubicBezTo>
                    <a:pt x="11594" y="9736"/>
                    <a:pt x="11374" y="9956"/>
                    <a:pt x="11184" y="9956"/>
                  </a:cubicBezTo>
                  <a:lnTo>
                    <a:pt x="1260" y="9956"/>
                  </a:lnTo>
                  <a:cubicBezTo>
                    <a:pt x="1040" y="9956"/>
                    <a:pt x="882" y="9736"/>
                    <a:pt x="882" y="9515"/>
                  </a:cubicBezTo>
                  <a:lnTo>
                    <a:pt x="882" y="2899"/>
                  </a:lnTo>
                  <a:cubicBezTo>
                    <a:pt x="882" y="2647"/>
                    <a:pt x="1071" y="2458"/>
                    <a:pt x="1260" y="2458"/>
                  </a:cubicBezTo>
                  <a:close/>
                  <a:moveTo>
                    <a:pt x="8286" y="10775"/>
                  </a:moveTo>
                  <a:lnTo>
                    <a:pt x="8286" y="11626"/>
                  </a:lnTo>
                  <a:lnTo>
                    <a:pt x="4127" y="11626"/>
                  </a:lnTo>
                  <a:lnTo>
                    <a:pt x="4127" y="10775"/>
                  </a:lnTo>
                  <a:close/>
                  <a:moveTo>
                    <a:pt x="3340" y="10775"/>
                  </a:moveTo>
                  <a:lnTo>
                    <a:pt x="3340" y="12886"/>
                  </a:lnTo>
                  <a:lnTo>
                    <a:pt x="3308" y="12886"/>
                  </a:lnTo>
                  <a:cubicBezTo>
                    <a:pt x="3308" y="13138"/>
                    <a:pt x="3119" y="13327"/>
                    <a:pt x="2930" y="13327"/>
                  </a:cubicBezTo>
                  <a:cubicBezTo>
                    <a:pt x="2710" y="13327"/>
                    <a:pt x="2521" y="13138"/>
                    <a:pt x="2521" y="12886"/>
                  </a:cubicBezTo>
                  <a:lnTo>
                    <a:pt x="2521" y="10775"/>
                  </a:lnTo>
                  <a:close/>
                  <a:moveTo>
                    <a:pt x="9956" y="10775"/>
                  </a:moveTo>
                  <a:lnTo>
                    <a:pt x="9956" y="12886"/>
                  </a:lnTo>
                  <a:lnTo>
                    <a:pt x="9924" y="12886"/>
                  </a:lnTo>
                  <a:cubicBezTo>
                    <a:pt x="9924" y="13138"/>
                    <a:pt x="9735" y="13327"/>
                    <a:pt x="9546" y="13327"/>
                  </a:cubicBezTo>
                  <a:cubicBezTo>
                    <a:pt x="9326" y="13327"/>
                    <a:pt x="9137" y="13138"/>
                    <a:pt x="9137" y="12886"/>
                  </a:cubicBezTo>
                  <a:lnTo>
                    <a:pt x="9137" y="10775"/>
                  </a:lnTo>
                  <a:close/>
                  <a:moveTo>
                    <a:pt x="5356" y="1"/>
                  </a:moveTo>
                  <a:cubicBezTo>
                    <a:pt x="4694" y="1"/>
                    <a:pt x="4127" y="568"/>
                    <a:pt x="4127" y="1292"/>
                  </a:cubicBezTo>
                  <a:lnTo>
                    <a:pt x="4127" y="1702"/>
                  </a:lnTo>
                  <a:lnTo>
                    <a:pt x="1229" y="1702"/>
                  </a:lnTo>
                  <a:cubicBezTo>
                    <a:pt x="567" y="1702"/>
                    <a:pt x="0" y="2269"/>
                    <a:pt x="0" y="2962"/>
                  </a:cubicBezTo>
                  <a:lnTo>
                    <a:pt x="0" y="9578"/>
                  </a:lnTo>
                  <a:cubicBezTo>
                    <a:pt x="0" y="10271"/>
                    <a:pt x="567" y="10838"/>
                    <a:pt x="1229" y="10838"/>
                  </a:cubicBezTo>
                  <a:lnTo>
                    <a:pt x="1607" y="10838"/>
                  </a:lnTo>
                  <a:lnTo>
                    <a:pt x="1607" y="12981"/>
                  </a:lnTo>
                  <a:cubicBezTo>
                    <a:pt x="1607" y="13642"/>
                    <a:pt x="2174" y="14241"/>
                    <a:pt x="2867" y="14241"/>
                  </a:cubicBezTo>
                  <a:cubicBezTo>
                    <a:pt x="3592" y="14241"/>
                    <a:pt x="4127" y="13674"/>
                    <a:pt x="4127" y="12981"/>
                  </a:cubicBezTo>
                  <a:lnTo>
                    <a:pt x="4127" y="12540"/>
                  </a:lnTo>
                  <a:lnTo>
                    <a:pt x="8286" y="12540"/>
                  </a:lnTo>
                  <a:lnTo>
                    <a:pt x="8286" y="12981"/>
                  </a:lnTo>
                  <a:cubicBezTo>
                    <a:pt x="8286" y="13642"/>
                    <a:pt x="8822" y="14241"/>
                    <a:pt x="9483" y="14241"/>
                  </a:cubicBezTo>
                  <a:cubicBezTo>
                    <a:pt x="10176" y="14241"/>
                    <a:pt x="10775" y="13674"/>
                    <a:pt x="10775" y="12981"/>
                  </a:cubicBezTo>
                  <a:lnTo>
                    <a:pt x="10775" y="10838"/>
                  </a:lnTo>
                  <a:lnTo>
                    <a:pt x="11153" y="10838"/>
                  </a:lnTo>
                  <a:cubicBezTo>
                    <a:pt x="11815" y="10838"/>
                    <a:pt x="12413" y="10303"/>
                    <a:pt x="12413" y="9578"/>
                  </a:cubicBezTo>
                  <a:lnTo>
                    <a:pt x="12413" y="2899"/>
                  </a:lnTo>
                  <a:cubicBezTo>
                    <a:pt x="12413" y="2238"/>
                    <a:pt x="11878" y="1639"/>
                    <a:pt x="11153" y="1639"/>
                  </a:cubicBezTo>
                  <a:lnTo>
                    <a:pt x="8286" y="1639"/>
                  </a:lnTo>
                  <a:lnTo>
                    <a:pt x="8286" y="1198"/>
                  </a:lnTo>
                  <a:cubicBezTo>
                    <a:pt x="8286" y="568"/>
                    <a:pt x="7687" y="1"/>
                    <a:pt x="702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37" name="Google Shape;24537;p83"/>
            <p:cNvSpPr/>
            <p:nvPr/>
          </p:nvSpPr>
          <p:spPr>
            <a:xfrm>
              <a:off x="-9426025" y="1695350"/>
              <a:ext cx="63025" cy="62250"/>
            </a:xfrm>
            <a:custGeom>
              <a:avLst/>
              <a:gdLst/>
              <a:ahLst/>
              <a:cxnLst/>
              <a:rect l="l" t="t" r="r" b="b"/>
              <a:pathLst>
                <a:path w="2521" h="2490" extrusionOk="0">
                  <a:moveTo>
                    <a:pt x="1260" y="820"/>
                  </a:moveTo>
                  <a:cubicBezTo>
                    <a:pt x="1449" y="820"/>
                    <a:pt x="1638" y="977"/>
                    <a:pt x="1638" y="1229"/>
                  </a:cubicBezTo>
                  <a:cubicBezTo>
                    <a:pt x="1638" y="1450"/>
                    <a:pt x="1449" y="1639"/>
                    <a:pt x="1260" y="1639"/>
                  </a:cubicBezTo>
                  <a:cubicBezTo>
                    <a:pt x="1071" y="1639"/>
                    <a:pt x="851" y="1450"/>
                    <a:pt x="851" y="1229"/>
                  </a:cubicBezTo>
                  <a:cubicBezTo>
                    <a:pt x="851" y="977"/>
                    <a:pt x="1071" y="820"/>
                    <a:pt x="1260" y="820"/>
                  </a:cubicBezTo>
                  <a:close/>
                  <a:moveTo>
                    <a:pt x="1260" y="1"/>
                  </a:moveTo>
                  <a:cubicBezTo>
                    <a:pt x="536" y="1"/>
                    <a:pt x="0" y="505"/>
                    <a:pt x="0" y="1229"/>
                  </a:cubicBezTo>
                  <a:cubicBezTo>
                    <a:pt x="0" y="1891"/>
                    <a:pt x="536" y="2490"/>
                    <a:pt x="1260" y="2490"/>
                  </a:cubicBezTo>
                  <a:cubicBezTo>
                    <a:pt x="1985" y="2490"/>
                    <a:pt x="2521" y="1922"/>
                    <a:pt x="2521" y="1229"/>
                  </a:cubicBezTo>
                  <a:cubicBezTo>
                    <a:pt x="2521" y="505"/>
                    <a:pt x="1985" y="1"/>
                    <a:pt x="126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38" name="Google Shape;24538;p83"/>
          <p:cNvGrpSpPr/>
          <p:nvPr/>
        </p:nvGrpSpPr>
        <p:grpSpPr>
          <a:xfrm>
            <a:off x="7670400" y="4249271"/>
            <a:ext cx="456437" cy="455439"/>
            <a:chOff x="-9594575" y="2056875"/>
            <a:chExt cx="354450" cy="353675"/>
          </a:xfrm>
        </p:grpSpPr>
        <p:sp>
          <p:nvSpPr>
            <p:cNvPr id="24539" name="Google Shape;24539;p83"/>
            <p:cNvSpPr/>
            <p:nvPr/>
          </p:nvSpPr>
          <p:spPr>
            <a:xfrm>
              <a:off x="-9594575" y="2056875"/>
              <a:ext cx="354450" cy="353675"/>
            </a:xfrm>
            <a:custGeom>
              <a:avLst/>
              <a:gdLst/>
              <a:ahLst/>
              <a:cxnLst/>
              <a:rect l="l" t="t" r="r" b="b"/>
              <a:pathLst>
                <a:path w="14178" h="14147" extrusionOk="0">
                  <a:moveTo>
                    <a:pt x="3781" y="819"/>
                  </a:moveTo>
                  <a:cubicBezTo>
                    <a:pt x="4442" y="819"/>
                    <a:pt x="5041" y="1387"/>
                    <a:pt x="5041" y="2080"/>
                  </a:cubicBezTo>
                  <a:cubicBezTo>
                    <a:pt x="4694" y="1796"/>
                    <a:pt x="4253" y="1639"/>
                    <a:pt x="3812" y="1639"/>
                  </a:cubicBezTo>
                  <a:cubicBezTo>
                    <a:pt x="3340" y="1639"/>
                    <a:pt x="2930" y="1796"/>
                    <a:pt x="2552" y="2048"/>
                  </a:cubicBezTo>
                  <a:cubicBezTo>
                    <a:pt x="2552" y="1387"/>
                    <a:pt x="3119" y="819"/>
                    <a:pt x="3781" y="819"/>
                  </a:cubicBezTo>
                  <a:close/>
                  <a:moveTo>
                    <a:pt x="10491" y="819"/>
                  </a:moveTo>
                  <a:cubicBezTo>
                    <a:pt x="11153" y="819"/>
                    <a:pt x="11688" y="1387"/>
                    <a:pt x="11751" y="2048"/>
                  </a:cubicBezTo>
                  <a:cubicBezTo>
                    <a:pt x="11373" y="1765"/>
                    <a:pt x="10964" y="1639"/>
                    <a:pt x="10491" y="1639"/>
                  </a:cubicBezTo>
                  <a:cubicBezTo>
                    <a:pt x="10019" y="1639"/>
                    <a:pt x="9578" y="1796"/>
                    <a:pt x="9263" y="2080"/>
                  </a:cubicBezTo>
                  <a:cubicBezTo>
                    <a:pt x="9231" y="1387"/>
                    <a:pt x="9767" y="819"/>
                    <a:pt x="10491" y="819"/>
                  </a:cubicBezTo>
                  <a:close/>
                  <a:moveTo>
                    <a:pt x="6742" y="5797"/>
                  </a:moveTo>
                  <a:lnTo>
                    <a:pt x="6742" y="7467"/>
                  </a:lnTo>
                  <a:lnTo>
                    <a:pt x="5860" y="7467"/>
                  </a:lnTo>
                  <a:lnTo>
                    <a:pt x="5860" y="5797"/>
                  </a:lnTo>
                  <a:close/>
                  <a:moveTo>
                    <a:pt x="8380" y="5766"/>
                  </a:moveTo>
                  <a:lnTo>
                    <a:pt x="8380" y="7467"/>
                  </a:lnTo>
                  <a:lnTo>
                    <a:pt x="7530" y="7467"/>
                  </a:lnTo>
                  <a:lnTo>
                    <a:pt x="7530" y="5766"/>
                  </a:lnTo>
                  <a:close/>
                  <a:moveTo>
                    <a:pt x="8380" y="8318"/>
                  </a:moveTo>
                  <a:lnTo>
                    <a:pt x="8380" y="9137"/>
                  </a:lnTo>
                  <a:lnTo>
                    <a:pt x="5860" y="9137"/>
                  </a:lnTo>
                  <a:lnTo>
                    <a:pt x="5860" y="8318"/>
                  </a:lnTo>
                  <a:close/>
                  <a:moveTo>
                    <a:pt x="3781" y="2489"/>
                  </a:moveTo>
                  <a:cubicBezTo>
                    <a:pt x="4442" y="2489"/>
                    <a:pt x="5041" y="3025"/>
                    <a:pt x="5041" y="3686"/>
                  </a:cubicBezTo>
                  <a:lnTo>
                    <a:pt x="5041" y="9168"/>
                  </a:lnTo>
                  <a:cubicBezTo>
                    <a:pt x="4537" y="8633"/>
                    <a:pt x="3781" y="8318"/>
                    <a:pt x="2962" y="8318"/>
                  </a:cubicBezTo>
                  <a:cubicBezTo>
                    <a:pt x="2363" y="8318"/>
                    <a:pt x="1859" y="8475"/>
                    <a:pt x="1386" y="8790"/>
                  </a:cubicBezTo>
                  <a:lnTo>
                    <a:pt x="2552" y="3497"/>
                  </a:lnTo>
                  <a:cubicBezTo>
                    <a:pt x="2678" y="2899"/>
                    <a:pt x="3182" y="2489"/>
                    <a:pt x="3781" y="2489"/>
                  </a:cubicBezTo>
                  <a:close/>
                  <a:moveTo>
                    <a:pt x="10491" y="2489"/>
                  </a:moveTo>
                  <a:cubicBezTo>
                    <a:pt x="11090" y="2489"/>
                    <a:pt x="11594" y="2899"/>
                    <a:pt x="11720" y="3497"/>
                  </a:cubicBezTo>
                  <a:lnTo>
                    <a:pt x="12886" y="8790"/>
                  </a:lnTo>
                  <a:cubicBezTo>
                    <a:pt x="12413" y="8444"/>
                    <a:pt x="11909" y="8318"/>
                    <a:pt x="11310" y="8318"/>
                  </a:cubicBezTo>
                  <a:cubicBezTo>
                    <a:pt x="10491" y="8318"/>
                    <a:pt x="9767" y="8633"/>
                    <a:pt x="9231" y="9168"/>
                  </a:cubicBezTo>
                  <a:lnTo>
                    <a:pt x="9231" y="3686"/>
                  </a:lnTo>
                  <a:cubicBezTo>
                    <a:pt x="9231" y="3025"/>
                    <a:pt x="9767" y="2489"/>
                    <a:pt x="10491" y="2489"/>
                  </a:cubicBezTo>
                  <a:close/>
                  <a:moveTo>
                    <a:pt x="2962" y="9074"/>
                  </a:moveTo>
                  <a:cubicBezTo>
                    <a:pt x="4096" y="9074"/>
                    <a:pt x="5041" y="10019"/>
                    <a:pt x="5041" y="11185"/>
                  </a:cubicBezTo>
                  <a:cubicBezTo>
                    <a:pt x="5041" y="12350"/>
                    <a:pt x="4096" y="13264"/>
                    <a:pt x="2962" y="13264"/>
                  </a:cubicBezTo>
                  <a:cubicBezTo>
                    <a:pt x="1827" y="13264"/>
                    <a:pt x="882" y="12319"/>
                    <a:pt x="882" y="11185"/>
                  </a:cubicBezTo>
                  <a:cubicBezTo>
                    <a:pt x="882" y="10019"/>
                    <a:pt x="1764" y="9074"/>
                    <a:pt x="2962" y="9074"/>
                  </a:cubicBezTo>
                  <a:close/>
                  <a:moveTo>
                    <a:pt x="11310" y="9074"/>
                  </a:moveTo>
                  <a:cubicBezTo>
                    <a:pt x="12445" y="9074"/>
                    <a:pt x="13390" y="9987"/>
                    <a:pt x="13390" y="11185"/>
                  </a:cubicBezTo>
                  <a:cubicBezTo>
                    <a:pt x="13358" y="12350"/>
                    <a:pt x="12445" y="13264"/>
                    <a:pt x="11310" y="13264"/>
                  </a:cubicBezTo>
                  <a:cubicBezTo>
                    <a:pt x="10176" y="13264"/>
                    <a:pt x="9231" y="12319"/>
                    <a:pt x="9231" y="11185"/>
                  </a:cubicBezTo>
                  <a:cubicBezTo>
                    <a:pt x="9231" y="10019"/>
                    <a:pt x="10176" y="9074"/>
                    <a:pt x="11310" y="9074"/>
                  </a:cubicBezTo>
                  <a:close/>
                  <a:moveTo>
                    <a:pt x="3749" y="0"/>
                  </a:moveTo>
                  <a:cubicBezTo>
                    <a:pt x="2615" y="0"/>
                    <a:pt x="1670" y="946"/>
                    <a:pt x="1670" y="2080"/>
                  </a:cubicBezTo>
                  <a:cubicBezTo>
                    <a:pt x="1670" y="2363"/>
                    <a:pt x="1733" y="2647"/>
                    <a:pt x="1827" y="2899"/>
                  </a:cubicBezTo>
                  <a:cubicBezTo>
                    <a:pt x="1733" y="3056"/>
                    <a:pt x="1701" y="3182"/>
                    <a:pt x="1701" y="3340"/>
                  </a:cubicBezTo>
                  <a:lnTo>
                    <a:pt x="63" y="10680"/>
                  </a:lnTo>
                  <a:cubicBezTo>
                    <a:pt x="0" y="10870"/>
                    <a:pt x="0" y="11027"/>
                    <a:pt x="0" y="11216"/>
                  </a:cubicBezTo>
                  <a:cubicBezTo>
                    <a:pt x="0" y="12823"/>
                    <a:pt x="1323" y="14146"/>
                    <a:pt x="2930" y="14146"/>
                  </a:cubicBezTo>
                  <a:cubicBezTo>
                    <a:pt x="4537" y="14146"/>
                    <a:pt x="5797" y="12823"/>
                    <a:pt x="5797" y="11216"/>
                  </a:cubicBezTo>
                  <a:lnTo>
                    <a:pt x="5797" y="9956"/>
                  </a:lnTo>
                  <a:lnTo>
                    <a:pt x="8317" y="9956"/>
                  </a:lnTo>
                  <a:lnTo>
                    <a:pt x="8317" y="11185"/>
                  </a:lnTo>
                  <a:cubicBezTo>
                    <a:pt x="8317" y="12791"/>
                    <a:pt x="9609" y="14083"/>
                    <a:pt x="11184" y="14083"/>
                  </a:cubicBezTo>
                  <a:cubicBezTo>
                    <a:pt x="12760" y="14083"/>
                    <a:pt x="14114" y="12791"/>
                    <a:pt x="14114" y="11185"/>
                  </a:cubicBezTo>
                  <a:cubicBezTo>
                    <a:pt x="14177" y="11027"/>
                    <a:pt x="14177" y="10870"/>
                    <a:pt x="14146" y="10680"/>
                  </a:cubicBezTo>
                  <a:cubicBezTo>
                    <a:pt x="14146" y="10680"/>
                    <a:pt x="12539" y="3466"/>
                    <a:pt x="12476" y="3340"/>
                  </a:cubicBezTo>
                  <a:cubicBezTo>
                    <a:pt x="12445" y="3182"/>
                    <a:pt x="12413" y="3025"/>
                    <a:pt x="12382" y="2899"/>
                  </a:cubicBezTo>
                  <a:cubicBezTo>
                    <a:pt x="12476" y="2647"/>
                    <a:pt x="12539" y="2363"/>
                    <a:pt x="12539" y="2080"/>
                  </a:cubicBezTo>
                  <a:cubicBezTo>
                    <a:pt x="12539" y="946"/>
                    <a:pt x="11594" y="0"/>
                    <a:pt x="10428" y="0"/>
                  </a:cubicBezTo>
                  <a:cubicBezTo>
                    <a:pt x="9294" y="0"/>
                    <a:pt x="8349" y="946"/>
                    <a:pt x="8349" y="2080"/>
                  </a:cubicBezTo>
                  <a:cubicBezTo>
                    <a:pt x="8349" y="2363"/>
                    <a:pt x="8443" y="2647"/>
                    <a:pt x="8506" y="2899"/>
                  </a:cubicBezTo>
                  <a:cubicBezTo>
                    <a:pt x="8412" y="3151"/>
                    <a:pt x="8349" y="3466"/>
                    <a:pt x="8349" y="3749"/>
                  </a:cubicBezTo>
                  <a:lnTo>
                    <a:pt x="8349" y="5010"/>
                  </a:lnTo>
                  <a:lnTo>
                    <a:pt x="5828" y="5010"/>
                  </a:lnTo>
                  <a:lnTo>
                    <a:pt x="5828" y="3749"/>
                  </a:lnTo>
                  <a:cubicBezTo>
                    <a:pt x="5828" y="3466"/>
                    <a:pt x="5765" y="3151"/>
                    <a:pt x="5671" y="2899"/>
                  </a:cubicBezTo>
                  <a:cubicBezTo>
                    <a:pt x="5797" y="2647"/>
                    <a:pt x="5828" y="2363"/>
                    <a:pt x="5828" y="2080"/>
                  </a:cubicBezTo>
                  <a:cubicBezTo>
                    <a:pt x="5828" y="946"/>
                    <a:pt x="4883" y="0"/>
                    <a:pt x="374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0" name="Google Shape;24540;p83"/>
            <p:cNvSpPr/>
            <p:nvPr/>
          </p:nvSpPr>
          <p:spPr>
            <a:xfrm>
              <a:off x="-9342550" y="2305750"/>
              <a:ext cx="62250" cy="62250"/>
            </a:xfrm>
            <a:custGeom>
              <a:avLst/>
              <a:gdLst/>
              <a:ahLst/>
              <a:cxnLst/>
              <a:rect l="l" t="t" r="r" b="b"/>
              <a:pathLst>
                <a:path w="2490" h="2490" extrusionOk="0">
                  <a:moveTo>
                    <a:pt x="1229" y="820"/>
                  </a:moveTo>
                  <a:cubicBezTo>
                    <a:pt x="1450" y="820"/>
                    <a:pt x="1670" y="1041"/>
                    <a:pt x="1670" y="1230"/>
                  </a:cubicBezTo>
                  <a:cubicBezTo>
                    <a:pt x="1607" y="1450"/>
                    <a:pt x="1418" y="1639"/>
                    <a:pt x="1229" y="1639"/>
                  </a:cubicBezTo>
                  <a:cubicBezTo>
                    <a:pt x="977" y="1639"/>
                    <a:pt x="820" y="1450"/>
                    <a:pt x="820" y="1230"/>
                  </a:cubicBezTo>
                  <a:cubicBezTo>
                    <a:pt x="820" y="978"/>
                    <a:pt x="1040" y="820"/>
                    <a:pt x="1229" y="820"/>
                  </a:cubicBezTo>
                  <a:close/>
                  <a:moveTo>
                    <a:pt x="1229" y="1"/>
                  </a:moveTo>
                  <a:cubicBezTo>
                    <a:pt x="568" y="1"/>
                    <a:pt x="1" y="568"/>
                    <a:pt x="1" y="1230"/>
                  </a:cubicBezTo>
                  <a:cubicBezTo>
                    <a:pt x="1" y="1891"/>
                    <a:pt x="568" y="2490"/>
                    <a:pt x="1229" y="2490"/>
                  </a:cubicBezTo>
                  <a:cubicBezTo>
                    <a:pt x="1891" y="2490"/>
                    <a:pt x="2490" y="1923"/>
                    <a:pt x="2490" y="1230"/>
                  </a:cubicBezTo>
                  <a:cubicBezTo>
                    <a:pt x="2458" y="568"/>
                    <a:pt x="1891" y="1"/>
                    <a:pt x="122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1" name="Google Shape;24541;p83"/>
            <p:cNvSpPr/>
            <p:nvPr/>
          </p:nvSpPr>
          <p:spPr>
            <a:xfrm>
              <a:off x="-9552050" y="2305750"/>
              <a:ext cx="63025" cy="62250"/>
            </a:xfrm>
            <a:custGeom>
              <a:avLst/>
              <a:gdLst/>
              <a:ahLst/>
              <a:cxnLst/>
              <a:rect l="l" t="t" r="r" b="b"/>
              <a:pathLst>
                <a:path w="2521" h="2490" extrusionOk="0">
                  <a:moveTo>
                    <a:pt x="1261" y="820"/>
                  </a:moveTo>
                  <a:cubicBezTo>
                    <a:pt x="1481" y="820"/>
                    <a:pt x="1639" y="1041"/>
                    <a:pt x="1639" y="1230"/>
                  </a:cubicBezTo>
                  <a:cubicBezTo>
                    <a:pt x="1702" y="1450"/>
                    <a:pt x="1481" y="1639"/>
                    <a:pt x="1261" y="1639"/>
                  </a:cubicBezTo>
                  <a:cubicBezTo>
                    <a:pt x="1009" y="1639"/>
                    <a:pt x="819" y="1450"/>
                    <a:pt x="819" y="1230"/>
                  </a:cubicBezTo>
                  <a:cubicBezTo>
                    <a:pt x="819" y="978"/>
                    <a:pt x="1009" y="820"/>
                    <a:pt x="1261" y="820"/>
                  </a:cubicBezTo>
                  <a:close/>
                  <a:moveTo>
                    <a:pt x="1261" y="1"/>
                  </a:moveTo>
                  <a:cubicBezTo>
                    <a:pt x="599" y="1"/>
                    <a:pt x="0" y="568"/>
                    <a:pt x="0" y="1230"/>
                  </a:cubicBezTo>
                  <a:cubicBezTo>
                    <a:pt x="0" y="1891"/>
                    <a:pt x="536" y="2490"/>
                    <a:pt x="1261" y="2490"/>
                  </a:cubicBezTo>
                  <a:cubicBezTo>
                    <a:pt x="1922" y="2490"/>
                    <a:pt x="2489" y="1923"/>
                    <a:pt x="2489" y="1230"/>
                  </a:cubicBezTo>
                  <a:cubicBezTo>
                    <a:pt x="2521" y="568"/>
                    <a:pt x="1954" y="1"/>
                    <a:pt x="126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42" name="Google Shape;24542;p83"/>
          <p:cNvSpPr/>
          <p:nvPr/>
        </p:nvSpPr>
        <p:spPr>
          <a:xfrm>
            <a:off x="9497336" y="4289855"/>
            <a:ext cx="456469" cy="374280"/>
          </a:xfrm>
          <a:custGeom>
            <a:avLst/>
            <a:gdLst/>
            <a:ahLst/>
            <a:cxnLst/>
            <a:rect l="l" t="t" r="r" b="b"/>
            <a:pathLst>
              <a:path w="14179" h="11626" extrusionOk="0">
                <a:moveTo>
                  <a:pt x="1009" y="4159"/>
                </a:moveTo>
                <a:lnTo>
                  <a:pt x="1009" y="4159"/>
                </a:lnTo>
                <a:cubicBezTo>
                  <a:pt x="1671" y="4317"/>
                  <a:pt x="2301" y="4695"/>
                  <a:pt x="2742" y="5230"/>
                </a:cubicBezTo>
                <a:lnTo>
                  <a:pt x="3214" y="6616"/>
                </a:lnTo>
                <a:lnTo>
                  <a:pt x="1608" y="6616"/>
                </a:lnTo>
                <a:lnTo>
                  <a:pt x="1009" y="4159"/>
                </a:lnTo>
                <a:close/>
                <a:moveTo>
                  <a:pt x="2710" y="2521"/>
                </a:moveTo>
                <a:lnTo>
                  <a:pt x="2710" y="2521"/>
                </a:lnTo>
                <a:cubicBezTo>
                  <a:pt x="3782" y="2678"/>
                  <a:pt x="4758" y="3182"/>
                  <a:pt x="5514" y="3970"/>
                </a:cubicBezTo>
                <a:lnTo>
                  <a:pt x="6491" y="6616"/>
                </a:lnTo>
                <a:lnTo>
                  <a:pt x="4097" y="6616"/>
                </a:lnTo>
                <a:cubicBezTo>
                  <a:pt x="4002" y="6396"/>
                  <a:pt x="2773" y="2678"/>
                  <a:pt x="2710" y="2521"/>
                </a:cubicBezTo>
                <a:close/>
                <a:moveTo>
                  <a:pt x="5199" y="851"/>
                </a:moveTo>
                <a:cubicBezTo>
                  <a:pt x="8224" y="1135"/>
                  <a:pt x="10618" y="3592"/>
                  <a:pt x="10807" y="6616"/>
                </a:cubicBezTo>
                <a:lnTo>
                  <a:pt x="7342" y="6616"/>
                </a:lnTo>
                <a:lnTo>
                  <a:pt x="5199" y="851"/>
                </a:lnTo>
                <a:close/>
                <a:moveTo>
                  <a:pt x="13170" y="4159"/>
                </a:moveTo>
                <a:lnTo>
                  <a:pt x="12603" y="6616"/>
                </a:lnTo>
                <a:lnTo>
                  <a:pt x="11658" y="6616"/>
                </a:lnTo>
                <a:cubicBezTo>
                  <a:pt x="11595" y="6144"/>
                  <a:pt x="11532" y="5703"/>
                  <a:pt x="11437" y="5262"/>
                </a:cubicBezTo>
                <a:cubicBezTo>
                  <a:pt x="11847" y="4695"/>
                  <a:pt x="12477" y="4317"/>
                  <a:pt x="13170" y="4159"/>
                </a:cubicBezTo>
                <a:close/>
                <a:moveTo>
                  <a:pt x="12477" y="7436"/>
                </a:moveTo>
                <a:lnTo>
                  <a:pt x="12477" y="9105"/>
                </a:lnTo>
                <a:lnTo>
                  <a:pt x="9957" y="9105"/>
                </a:lnTo>
                <a:lnTo>
                  <a:pt x="9957" y="8664"/>
                </a:lnTo>
                <a:cubicBezTo>
                  <a:pt x="9957" y="8475"/>
                  <a:pt x="9799" y="8255"/>
                  <a:pt x="9547" y="8255"/>
                </a:cubicBezTo>
                <a:cubicBezTo>
                  <a:pt x="9326" y="8255"/>
                  <a:pt x="9169" y="8475"/>
                  <a:pt x="9169" y="8664"/>
                </a:cubicBezTo>
                <a:lnTo>
                  <a:pt x="9169" y="9105"/>
                </a:lnTo>
                <a:lnTo>
                  <a:pt x="7499" y="9105"/>
                </a:lnTo>
                <a:lnTo>
                  <a:pt x="7499" y="8664"/>
                </a:lnTo>
                <a:cubicBezTo>
                  <a:pt x="7499" y="8412"/>
                  <a:pt x="7310" y="8255"/>
                  <a:pt x="7121" y="8255"/>
                </a:cubicBezTo>
                <a:cubicBezTo>
                  <a:pt x="6869" y="8255"/>
                  <a:pt x="6680" y="8475"/>
                  <a:pt x="6680" y="8664"/>
                </a:cubicBezTo>
                <a:lnTo>
                  <a:pt x="6680" y="9105"/>
                </a:lnTo>
                <a:lnTo>
                  <a:pt x="5042" y="9105"/>
                </a:lnTo>
                <a:lnTo>
                  <a:pt x="5042" y="8664"/>
                </a:lnTo>
                <a:cubicBezTo>
                  <a:pt x="5042" y="8412"/>
                  <a:pt x="4821" y="8255"/>
                  <a:pt x="4601" y="8255"/>
                </a:cubicBezTo>
                <a:cubicBezTo>
                  <a:pt x="4349" y="8255"/>
                  <a:pt x="4191" y="8475"/>
                  <a:pt x="4191" y="8664"/>
                </a:cubicBezTo>
                <a:lnTo>
                  <a:pt x="4191" y="9105"/>
                </a:lnTo>
                <a:lnTo>
                  <a:pt x="1671" y="9105"/>
                </a:lnTo>
                <a:lnTo>
                  <a:pt x="1671" y="7436"/>
                </a:lnTo>
                <a:close/>
                <a:moveTo>
                  <a:pt x="12855" y="9924"/>
                </a:moveTo>
                <a:cubicBezTo>
                  <a:pt x="13107" y="9924"/>
                  <a:pt x="13265" y="10113"/>
                  <a:pt x="13265" y="10365"/>
                </a:cubicBezTo>
                <a:lnTo>
                  <a:pt x="13265" y="10744"/>
                </a:lnTo>
                <a:lnTo>
                  <a:pt x="852" y="10744"/>
                </a:lnTo>
                <a:lnTo>
                  <a:pt x="852" y="10365"/>
                </a:lnTo>
                <a:cubicBezTo>
                  <a:pt x="852" y="10113"/>
                  <a:pt x="1041" y="9924"/>
                  <a:pt x="1261" y="9924"/>
                </a:cubicBezTo>
                <a:close/>
                <a:moveTo>
                  <a:pt x="4601" y="0"/>
                </a:moveTo>
                <a:cubicBezTo>
                  <a:pt x="4475" y="0"/>
                  <a:pt x="4317" y="63"/>
                  <a:pt x="4254" y="189"/>
                </a:cubicBezTo>
                <a:cubicBezTo>
                  <a:pt x="4160" y="315"/>
                  <a:pt x="4160" y="410"/>
                  <a:pt x="4191" y="568"/>
                </a:cubicBezTo>
                <a:lnTo>
                  <a:pt x="4916" y="2458"/>
                </a:lnTo>
                <a:cubicBezTo>
                  <a:pt x="4097" y="1954"/>
                  <a:pt x="3088" y="1670"/>
                  <a:pt x="2112" y="1670"/>
                </a:cubicBezTo>
                <a:cubicBezTo>
                  <a:pt x="1986" y="1670"/>
                  <a:pt x="1828" y="1765"/>
                  <a:pt x="1765" y="1828"/>
                </a:cubicBezTo>
                <a:cubicBezTo>
                  <a:pt x="1671" y="1954"/>
                  <a:pt x="1639" y="2080"/>
                  <a:pt x="1734" y="2206"/>
                </a:cubicBezTo>
                <a:lnTo>
                  <a:pt x="2238" y="3781"/>
                </a:lnTo>
                <a:cubicBezTo>
                  <a:pt x="1671" y="3466"/>
                  <a:pt x="1041" y="3308"/>
                  <a:pt x="411" y="3308"/>
                </a:cubicBezTo>
                <a:cubicBezTo>
                  <a:pt x="316" y="3308"/>
                  <a:pt x="190" y="3340"/>
                  <a:pt x="95" y="3466"/>
                </a:cubicBezTo>
                <a:cubicBezTo>
                  <a:pt x="32" y="3592"/>
                  <a:pt x="1" y="3686"/>
                  <a:pt x="32" y="3813"/>
                </a:cubicBezTo>
                <a:lnTo>
                  <a:pt x="852" y="7089"/>
                </a:lnTo>
                <a:lnTo>
                  <a:pt x="852" y="9168"/>
                </a:lnTo>
                <a:cubicBezTo>
                  <a:pt x="379" y="9326"/>
                  <a:pt x="32" y="9798"/>
                  <a:pt x="32" y="10365"/>
                </a:cubicBezTo>
                <a:lnTo>
                  <a:pt x="32" y="11185"/>
                </a:lnTo>
                <a:cubicBezTo>
                  <a:pt x="32" y="11405"/>
                  <a:pt x="221" y="11626"/>
                  <a:pt x="411" y="11626"/>
                </a:cubicBezTo>
                <a:lnTo>
                  <a:pt x="13706" y="11626"/>
                </a:lnTo>
                <a:cubicBezTo>
                  <a:pt x="13926" y="11626"/>
                  <a:pt x="14084" y="11405"/>
                  <a:pt x="14084" y="11185"/>
                </a:cubicBezTo>
                <a:lnTo>
                  <a:pt x="14084" y="10365"/>
                </a:lnTo>
                <a:cubicBezTo>
                  <a:pt x="14115" y="9798"/>
                  <a:pt x="13769" y="9326"/>
                  <a:pt x="13296" y="9168"/>
                </a:cubicBezTo>
                <a:lnTo>
                  <a:pt x="13296" y="7089"/>
                </a:lnTo>
                <a:lnTo>
                  <a:pt x="14115" y="3813"/>
                </a:lnTo>
                <a:cubicBezTo>
                  <a:pt x="14178" y="3686"/>
                  <a:pt x="14115" y="3592"/>
                  <a:pt x="14052" y="3466"/>
                </a:cubicBezTo>
                <a:cubicBezTo>
                  <a:pt x="13958" y="3340"/>
                  <a:pt x="13863" y="3308"/>
                  <a:pt x="13737" y="3308"/>
                </a:cubicBezTo>
                <a:cubicBezTo>
                  <a:pt x="12760" y="3308"/>
                  <a:pt x="11847" y="3686"/>
                  <a:pt x="11122" y="4348"/>
                </a:cubicBezTo>
                <a:cubicBezTo>
                  <a:pt x="10083" y="1796"/>
                  <a:pt x="7562" y="0"/>
                  <a:pt x="460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43" name="Google Shape;24543;p83"/>
          <p:cNvGrpSpPr/>
          <p:nvPr/>
        </p:nvGrpSpPr>
        <p:grpSpPr>
          <a:xfrm>
            <a:off x="8277976" y="2043058"/>
            <a:ext cx="456437" cy="454409"/>
            <a:chOff x="-12661600" y="1640225"/>
            <a:chExt cx="354450" cy="352875"/>
          </a:xfrm>
        </p:grpSpPr>
        <p:sp>
          <p:nvSpPr>
            <p:cNvPr id="24544" name="Google Shape;24544;p83"/>
            <p:cNvSpPr/>
            <p:nvPr/>
          </p:nvSpPr>
          <p:spPr>
            <a:xfrm>
              <a:off x="-12661600" y="1764675"/>
              <a:ext cx="188275" cy="228425"/>
            </a:xfrm>
            <a:custGeom>
              <a:avLst/>
              <a:gdLst/>
              <a:ahLst/>
              <a:cxnLst/>
              <a:rect l="l" t="t" r="r" b="b"/>
              <a:pathLst>
                <a:path w="7531" h="9137" extrusionOk="0">
                  <a:moveTo>
                    <a:pt x="5451" y="819"/>
                  </a:moveTo>
                  <a:cubicBezTo>
                    <a:pt x="5672" y="819"/>
                    <a:pt x="5829" y="1008"/>
                    <a:pt x="5829" y="1229"/>
                  </a:cubicBezTo>
                  <a:cubicBezTo>
                    <a:pt x="5829" y="1481"/>
                    <a:pt x="5640" y="1670"/>
                    <a:pt x="5451" y="1670"/>
                  </a:cubicBezTo>
                  <a:lnTo>
                    <a:pt x="2112" y="1670"/>
                  </a:lnTo>
                  <a:cubicBezTo>
                    <a:pt x="1860" y="1670"/>
                    <a:pt x="1671" y="1481"/>
                    <a:pt x="1671" y="1229"/>
                  </a:cubicBezTo>
                  <a:cubicBezTo>
                    <a:pt x="1671" y="1008"/>
                    <a:pt x="1860" y="819"/>
                    <a:pt x="2112" y="819"/>
                  </a:cubicBezTo>
                  <a:close/>
                  <a:moveTo>
                    <a:pt x="5010" y="2457"/>
                  </a:moveTo>
                  <a:lnTo>
                    <a:pt x="5010" y="3308"/>
                  </a:lnTo>
                  <a:lnTo>
                    <a:pt x="2490" y="3308"/>
                  </a:lnTo>
                  <a:lnTo>
                    <a:pt x="2490" y="2457"/>
                  </a:lnTo>
                  <a:close/>
                  <a:moveTo>
                    <a:pt x="5325" y="4159"/>
                  </a:moveTo>
                  <a:lnTo>
                    <a:pt x="6428" y="4726"/>
                  </a:lnTo>
                  <a:cubicBezTo>
                    <a:pt x="6585" y="4789"/>
                    <a:pt x="6680" y="4915"/>
                    <a:pt x="6680" y="5072"/>
                  </a:cubicBezTo>
                  <a:lnTo>
                    <a:pt x="6680" y="7876"/>
                  </a:lnTo>
                  <a:cubicBezTo>
                    <a:pt x="6680" y="8097"/>
                    <a:pt x="6459" y="8286"/>
                    <a:pt x="6239" y="8286"/>
                  </a:cubicBezTo>
                  <a:lnTo>
                    <a:pt x="1229" y="8286"/>
                  </a:lnTo>
                  <a:cubicBezTo>
                    <a:pt x="1009" y="8286"/>
                    <a:pt x="788" y="8097"/>
                    <a:pt x="788" y="7876"/>
                  </a:cubicBezTo>
                  <a:lnTo>
                    <a:pt x="788" y="5072"/>
                  </a:lnTo>
                  <a:lnTo>
                    <a:pt x="851" y="5072"/>
                  </a:lnTo>
                  <a:cubicBezTo>
                    <a:pt x="851" y="4915"/>
                    <a:pt x="914" y="4757"/>
                    <a:pt x="1072" y="4726"/>
                  </a:cubicBezTo>
                  <a:lnTo>
                    <a:pt x="2175" y="4159"/>
                  </a:lnTo>
                  <a:close/>
                  <a:moveTo>
                    <a:pt x="2112" y="0"/>
                  </a:moveTo>
                  <a:cubicBezTo>
                    <a:pt x="1418" y="0"/>
                    <a:pt x="851" y="536"/>
                    <a:pt x="851" y="1260"/>
                  </a:cubicBezTo>
                  <a:cubicBezTo>
                    <a:pt x="851" y="1796"/>
                    <a:pt x="1198" y="2237"/>
                    <a:pt x="1671" y="2426"/>
                  </a:cubicBezTo>
                  <a:lnTo>
                    <a:pt x="1671" y="3497"/>
                  </a:lnTo>
                  <a:lnTo>
                    <a:pt x="694" y="3970"/>
                  </a:lnTo>
                  <a:cubicBezTo>
                    <a:pt x="253" y="4159"/>
                    <a:pt x="1" y="4600"/>
                    <a:pt x="1" y="5072"/>
                  </a:cubicBezTo>
                  <a:lnTo>
                    <a:pt x="1" y="7876"/>
                  </a:lnTo>
                  <a:cubicBezTo>
                    <a:pt x="1" y="8538"/>
                    <a:pt x="568" y="9136"/>
                    <a:pt x="1261" y="9136"/>
                  </a:cubicBezTo>
                  <a:lnTo>
                    <a:pt x="6270" y="9136"/>
                  </a:lnTo>
                  <a:cubicBezTo>
                    <a:pt x="6963" y="9136"/>
                    <a:pt x="7530" y="8538"/>
                    <a:pt x="7530" y="7876"/>
                  </a:cubicBezTo>
                  <a:lnTo>
                    <a:pt x="7530" y="5072"/>
                  </a:lnTo>
                  <a:cubicBezTo>
                    <a:pt x="7530" y="4600"/>
                    <a:pt x="7247" y="4159"/>
                    <a:pt x="6869" y="3970"/>
                  </a:cubicBezTo>
                  <a:lnTo>
                    <a:pt x="5892" y="3497"/>
                  </a:lnTo>
                  <a:lnTo>
                    <a:pt x="5892" y="2426"/>
                  </a:lnTo>
                  <a:cubicBezTo>
                    <a:pt x="6365" y="2268"/>
                    <a:pt x="6711" y="1796"/>
                    <a:pt x="6711" y="1260"/>
                  </a:cubicBezTo>
                  <a:cubicBezTo>
                    <a:pt x="6711" y="567"/>
                    <a:pt x="6144" y="0"/>
                    <a:pt x="54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5" name="Google Shape;24545;p83"/>
            <p:cNvSpPr/>
            <p:nvPr/>
          </p:nvSpPr>
          <p:spPr>
            <a:xfrm>
              <a:off x="-12451300" y="1640225"/>
              <a:ext cx="144150" cy="350500"/>
            </a:xfrm>
            <a:custGeom>
              <a:avLst/>
              <a:gdLst/>
              <a:ahLst/>
              <a:cxnLst/>
              <a:rect l="l" t="t" r="r" b="b"/>
              <a:pathLst>
                <a:path w="5766" h="14020" extrusionOk="0">
                  <a:moveTo>
                    <a:pt x="2836" y="788"/>
                  </a:moveTo>
                  <a:cubicBezTo>
                    <a:pt x="3970" y="788"/>
                    <a:pt x="4915" y="1733"/>
                    <a:pt x="4915" y="2867"/>
                  </a:cubicBezTo>
                  <a:lnTo>
                    <a:pt x="4915" y="4285"/>
                  </a:lnTo>
                  <a:lnTo>
                    <a:pt x="3246" y="5388"/>
                  </a:lnTo>
                  <a:lnTo>
                    <a:pt x="3246" y="4569"/>
                  </a:lnTo>
                  <a:lnTo>
                    <a:pt x="3246" y="2048"/>
                  </a:lnTo>
                  <a:cubicBezTo>
                    <a:pt x="3246" y="1828"/>
                    <a:pt x="3057" y="1607"/>
                    <a:pt x="2836" y="1607"/>
                  </a:cubicBezTo>
                  <a:cubicBezTo>
                    <a:pt x="2584" y="1607"/>
                    <a:pt x="2426" y="1828"/>
                    <a:pt x="2426" y="2048"/>
                  </a:cubicBezTo>
                  <a:lnTo>
                    <a:pt x="2426" y="3781"/>
                  </a:lnTo>
                  <a:lnTo>
                    <a:pt x="788" y="2678"/>
                  </a:lnTo>
                  <a:cubicBezTo>
                    <a:pt x="914" y="1607"/>
                    <a:pt x="1765" y="788"/>
                    <a:pt x="2836" y="788"/>
                  </a:cubicBezTo>
                  <a:close/>
                  <a:moveTo>
                    <a:pt x="788" y="3655"/>
                  </a:moveTo>
                  <a:lnTo>
                    <a:pt x="2426" y="4758"/>
                  </a:lnTo>
                  <a:lnTo>
                    <a:pt x="2426" y="7089"/>
                  </a:lnTo>
                  <a:lnTo>
                    <a:pt x="788" y="5986"/>
                  </a:lnTo>
                  <a:lnTo>
                    <a:pt x="788" y="3655"/>
                  </a:lnTo>
                  <a:close/>
                  <a:moveTo>
                    <a:pt x="4915" y="5325"/>
                  </a:moveTo>
                  <a:lnTo>
                    <a:pt x="4915" y="7656"/>
                  </a:lnTo>
                  <a:lnTo>
                    <a:pt x="3277" y="8759"/>
                  </a:lnTo>
                  <a:lnTo>
                    <a:pt x="3277" y="6427"/>
                  </a:lnTo>
                  <a:lnTo>
                    <a:pt x="4915" y="5325"/>
                  </a:lnTo>
                  <a:close/>
                  <a:moveTo>
                    <a:pt x="788" y="7026"/>
                  </a:moveTo>
                  <a:lnTo>
                    <a:pt x="2426" y="8129"/>
                  </a:lnTo>
                  <a:lnTo>
                    <a:pt x="2426" y="11027"/>
                  </a:lnTo>
                  <a:lnTo>
                    <a:pt x="1355" y="9956"/>
                  </a:lnTo>
                  <a:cubicBezTo>
                    <a:pt x="977" y="9578"/>
                    <a:pt x="788" y="9074"/>
                    <a:pt x="788" y="8507"/>
                  </a:cubicBezTo>
                  <a:lnTo>
                    <a:pt x="788" y="7026"/>
                  </a:lnTo>
                  <a:close/>
                  <a:moveTo>
                    <a:pt x="4884" y="8664"/>
                  </a:moveTo>
                  <a:cubicBezTo>
                    <a:pt x="4884" y="9137"/>
                    <a:pt x="4632" y="9609"/>
                    <a:pt x="4285" y="9956"/>
                  </a:cubicBezTo>
                  <a:lnTo>
                    <a:pt x="3214" y="11027"/>
                  </a:lnTo>
                  <a:lnTo>
                    <a:pt x="3214" y="9767"/>
                  </a:lnTo>
                  <a:lnTo>
                    <a:pt x="4884" y="8664"/>
                  </a:lnTo>
                  <a:close/>
                  <a:moveTo>
                    <a:pt x="2868" y="0"/>
                  </a:moveTo>
                  <a:cubicBezTo>
                    <a:pt x="1292" y="0"/>
                    <a:pt x="1" y="1292"/>
                    <a:pt x="1" y="2930"/>
                  </a:cubicBezTo>
                  <a:lnTo>
                    <a:pt x="1" y="2962"/>
                  </a:lnTo>
                  <a:lnTo>
                    <a:pt x="1" y="8475"/>
                  </a:lnTo>
                  <a:cubicBezTo>
                    <a:pt x="1" y="9263"/>
                    <a:pt x="316" y="9956"/>
                    <a:pt x="851" y="10523"/>
                  </a:cubicBezTo>
                  <a:lnTo>
                    <a:pt x="2489" y="12130"/>
                  </a:lnTo>
                  <a:lnTo>
                    <a:pt x="2489" y="13642"/>
                  </a:lnTo>
                  <a:cubicBezTo>
                    <a:pt x="2489" y="13862"/>
                    <a:pt x="2679" y="14020"/>
                    <a:pt x="2868" y="14020"/>
                  </a:cubicBezTo>
                  <a:cubicBezTo>
                    <a:pt x="3057" y="14020"/>
                    <a:pt x="3309" y="13831"/>
                    <a:pt x="3309" y="13642"/>
                  </a:cubicBezTo>
                  <a:lnTo>
                    <a:pt x="3309" y="12130"/>
                  </a:lnTo>
                  <a:lnTo>
                    <a:pt x="4915" y="10523"/>
                  </a:lnTo>
                  <a:cubicBezTo>
                    <a:pt x="5451" y="9956"/>
                    <a:pt x="5766" y="9263"/>
                    <a:pt x="5766" y="8475"/>
                  </a:cubicBezTo>
                  <a:cubicBezTo>
                    <a:pt x="5734" y="8223"/>
                    <a:pt x="5734" y="3119"/>
                    <a:pt x="5734" y="2930"/>
                  </a:cubicBezTo>
                  <a:cubicBezTo>
                    <a:pt x="5734" y="1292"/>
                    <a:pt x="4443" y="0"/>
                    <a:pt x="28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6" name="Google Shape;24546;p83"/>
            <p:cNvSpPr/>
            <p:nvPr/>
          </p:nvSpPr>
          <p:spPr>
            <a:xfrm>
              <a:off x="-12619850" y="1887525"/>
              <a:ext cx="104000" cy="63050"/>
            </a:xfrm>
            <a:custGeom>
              <a:avLst/>
              <a:gdLst/>
              <a:ahLst/>
              <a:cxnLst/>
              <a:rect l="l" t="t" r="r" b="b"/>
              <a:pathLst>
                <a:path w="4160" h="2522" extrusionOk="0">
                  <a:moveTo>
                    <a:pt x="3340" y="851"/>
                  </a:moveTo>
                  <a:lnTo>
                    <a:pt x="3340" y="1702"/>
                  </a:lnTo>
                  <a:lnTo>
                    <a:pt x="820" y="1702"/>
                  </a:lnTo>
                  <a:lnTo>
                    <a:pt x="820" y="851"/>
                  </a:lnTo>
                  <a:close/>
                  <a:moveTo>
                    <a:pt x="442" y="1"/>
                  </a:moveTo>
                  <a:cubicBezTo>
                    <a:pt x="190" y="1"/>
                    <a:pt x="1" y="190"/>
                    <a:pt x="1" y="442"/>
                  </a:cubicBezTo>
                  <a:lnTo>
                    <a:pt x="1" y="2080"/>
                  </a:lnTo>
                  <a:cubicBezTo>
                    <a:pt x="1" y="2332"/>
                    <a:pt x="190" y="2521"/>
                    <a:pt x="442" y="2521"/>
                  </a:cubicBezTo>
                  <a:lnTo>
                    <a:pt x="3781" y="2521"/>
                  </a:lnTo>
                  <a:cubicBezTo>
                    <a:pt x="4002" y="2521"/>
                    <a:pt x="4159" y="2332"/>
                    <a:pt x="4159" y="2080"/>
                  </a:cubicBezTo>
                  <a:lnTo>
                    <a:pt x="4159" y="442"/>
                  </a:lnTo>
                  <a:cubicBezTo>
                    <a:pt x="4159" y="190"/>
                    <a:pt x="3970"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47" name="Google Shape;24547;p83"/>
          <p:cNvGrpSpPr/>
          <p:nvPr/>
        </p:nvGrpSpPr>
        <p:grpSpPr>
          <a:xfrm>
            <a:off x="8278477" y="2614442"/>
            <a:ext cx="455439" cy="399165"/>
            <a:chOff x="-12660025" y="2096250"/>
            <a:chExt cx="353675" cy="309975"/>
          </a:xfrm>
        </p:grpSpPr>
        <p:sp>
          <p:nvSpPr>
            <p:cNvPr id="24548" name="Google Shape;24548;p83"/>
            <p:cNvSpPr/>
            <p:nvPr/>
          </p:nvSpPr>
          <p:spPr>
            <a:xfrm>
              <a:off x="-12619850" y="2136425"/>
              <a:ext cx="63025" cy="62250"/>
            </a:xfrm>
            <a:custGeom>
              <a:avLst/>
              <a:gdLst/>
              <a:ahLst/>
              <a:cxnLst/>
              <a:rect l="l" t="t" r="r" b="b"/>
              <a:pathLst>
                <a:path w="2521" h="2490" extrusionOk="0">
                  <a:moveTo>
                    <a:pt x="1261" y="819"/>
                  </a:moveTo>
                  <a:cubicBezTo>
                    <a:pt x="1481" y="819"/>
                    <a:pt x="1702" y="1040"/>
                    <a:pt x="1702" y="1261"/>
                  </a:cubicBezTo>
                  <a:cubicBezTo>
                    <a:pt x="1702" y="1513"/>
                    <a:pt x="1481" y="1702"/>
                    <a:pt x="1261" y="1702"/>
                  </a:cubicBezTo>
                  <a:cubicBezTo>
                    <a:pt x="1040" y="1702"/>
                    <a:pt x="851" y="1513"/>
                    <a:pt x="851" y="1261"/>
                  </a:cubicBezTo>
                  <a:cubicBezTo>
                    <a:pt x="820" y="1040"/>
                    <a:pt x="1009" y="819"/>
                    <a:pt x="1261" y="819"/>
                  </a:cubicBezTo>
                  <a:close/>
                  <a:moveTo>
                    <a:pt x="1261" y="0"/>
                  </a:moveTo>
                  <a:cubicBezTo>
                    <a:pt x="568" y="0"/>
                    <a:pt x="1" y="567"/>
                    <a:pt x="1" y="1229"/>
                  </a:cubicBezTo>
                  <a:cubicBezTo>
                    <a:pt x="1" y="1922"/>
                    <a:pt x="568" y="2489"/>
                    <a:pt x="1261" y="2489"/>
                  </a:cubicBezTo>
                  <a:cubicBezTo>
                    <a:pt x="1922" y="2489"/>
                    <a:pt x="2521" y="1922"/>
                    <a:pt x="2521" y="1229"/>
                  </a:cubicBezTo>
                  <a:cubicBezTo>
                    <a:pt x="2521" y="567"/>
                    <a:pt x="1954"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49" name="Google Shape;24549;p83"/>
            <p:cNvSpPr/>
            <p:nvPr/>
          </p:nvSpPr>
          <p:spPr>
            <a:xfrm>
              <a:off x="-12496200" y="2136425"/>
              <a:ext cx="63050" cy="62250"/>
            </a:xfrm>
            <a:custGeom>
              <a:avLst/>
              <a:gdLst/>
              <a:ahLst/>
              <a:cxnLst/>
              <a:rect l="l" t="t" r="r" b="b"/>
              <a:pathLst>
                <a:path w="2522" h="2490" extrusionOk="0">
                  <a:moveTo>
                    <a:pt x="1261" y="819"/>
                  </a:moveTo>
                  <a:cubicBezTo>
                    <a:pt x="1513" y="819"/>
                    <a:pt x="1702" y="1040"/>
                    <a:pt x="1702" y="1261"/>
                  </a:cubicBezTo>
                  <a:cubicBezTo>
                    <a:pt x="1702" y="1513"/>
                    <a:pt x="1513" y="1702"/>
                    <a:pt x="1261" y="1702"/>
                  </a:cubicBezTo>
                  <a:cubicBezTo>
                    <a:pt x="1040" y="1702"/>
                    <a:pt x="883" y="1513"/>
                    <a:pt x="883" y="1261"/>
                  </a:cubicBezTo>
                  <a:cubicBezTo>
                    <a:pt x="851" y="1040"/>
                    <a:pt x="1040" y="819"/>
                    <a:pt x="1261" y="819"/>
                  </a:cubicBezTo>
                  <a:close/>
                  <a:moveTo>
                    <a:pt x="1261" y="0"/>
                  </a:moveTo>
                  <a:cubicBezTo>
                    <a:pt x="568" y="0"/>
                    <a:pt x="64" y="567"/>
                    <a:pt x="64" y="1229"/>
                  </a:cubicBezTo>
                  <a:cubicBezTo>
                    <a:pt x="1" y="1922"/>
                    <a:pt x="568" y="2489"/>
                    <a:pt x="1261" y="2489"/>
                  </a:cubicBezTo>
                  <a:cubicBezTo>
                    <a:pt x="1954" y="2489"/>
                    <a:pt x="2521" y="1922"/>
                    <a:pt x="2521" y="1229"/>
                  </a:cubicBezTo>
                  <a:cubicBezTo>
                    <a:pt x="2521" y="567"/>
                    <a:pt x="1986" y="0"/>
                    <a:pt x="12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0" name="Google Shape;24550;p83"/>
            <p:cNvSpPr/>
            <p:nvPr/>
          </p:nvSpPr>
          <p:spPr>
            <a:xfrm>
              <a:off x="-12453650" y="2261650"/>
              <a:ext cx="19700" cy="19725"/>
            </a:xfrm>
            <a:custGeom>
              <a:avLst/>
              <a:gdLst/>
              <a:ahLst/>
              <a:cxnLst/>
              <a:rect l="l" t="t" r="r" b="b"/>
              <a:pathLst>
                <a:path w="788" h="789" extrusionOk="0">
                  <a:moveTo>
                    <a:pt x="410" y="1"/>
                  </a:moveTo>
                  <a:cubicBezTo>
                    <a:pt x="189" y="1"/>
                    <a:pt x="0" y="158"/>
                    <a:pt x="0" y="379"/>
                  </a:cubicBezTo>
                  <a:cubicBezTo>
                    <a:pt x="0" y="599"/>
                    <a:pt x="189" y="788"/>
                    <a:pt x="410" y="788"/>
                  </a:cubicBezTo>
                  <a:cubicBezTo>
                    <a:pt x="630" y="788"/>
                    <a:pt x="788" y="599"/>
                    <a:pt x="788" y="379"/>
                  </a:cubicBezTo>
                  <a:cubicBezTo>
                    <a:pt x="788" y="158"/>
                    <a:pt x="630"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1" name="Google Shape;24551;p83"/>
            <p:cNvSpPr/>
            <p:nvPr/>
          </p:nvSpPr>
          <p:spPr>
            <a:xfrm>
              <a:off x="-12494625" y="2261650"/>
              <a:ext cx="19725" cy="19725"/>
            </a:xfrm>
            <a:custGeom>
              <a:avLst/>
              <a:gdLst/>
              <a:ahLst/>
              <a:cxnLst/>
              <a:rect l="l" t="t" r="r" b="b"/>
              <a:pathLst>
                <a:path w="789" h="789" extrusionOk="0">
                  <a:moveTo>
                    <a:pt x="379" y="1"/>
                  </a:moveTo>
                  <a:cubicBezTo>
                    <a:pt x="158" y="1"/>
                    <a:pt x="1" y="158"/>
                    <a:pt x="1" y="379"/>
                  </a:cubicBezTo>
                  <a:cubicBezTo>
                    <a:pt x="1" y="599"/>
                    <a:pt x="158" y="788"/>
                    <a:pt x="379" y="788"/>
                  </a:cubicBezTo>
                  <a:cubicBezTo>
                    <a:pt x="599" y="788"/>
                    <a:pt x="788" y="599"/>
                    <a:pt x="788" y="379"/>
                  </a:cubicBezTo>
                  <a:cubicBezTo>
                    <a:pt x="788" y="158"/>
                    <a:pt x="599"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2" name="Google Shape;24552;p83"/>
            <p:cNvSpPr/>
            <p:nvPr/>
          </p:nvSpPr>
          <p:spPr>
            <a:xfrm>
              <a:off x="-12619850" y="2301825"/>
              <a:ext cx="103200" cy="60675"/>
            </a:xfrm>
            <a:custGeom>
              <a:avLst/>
              <a:gdLst/>
              <a:ahLst/>
              <a:cxnLst/>
              <a:rect l="l" t="t" r="r" b="b"/>
              <a:pathLst>
                <a:path w="4128" h="2427" extrusionOk="0">
                  <a:moveTo>
                    <a:pt x="3309" y="819"/>
                  </a:moveTo>
                  <a:lnTo>
                    <a:pt x="3309" y="1670"/>
                  </a:lnTo>
                  <a:lnTo>
                    <a:pt x="820" y="1670"/>
                  </a:lnTo>
                  <a:lnTo>
                    <a:pt x="820" y="819"/>
                  </a:lnTo>
                  <a:close/>
                  <a:moveTo>
                    <a:pt x="442" y="0"/>
                  </a:moveTo>
                  <a:cubicBezTo>
                    <a:pt x="190" y="0"/>
                    <a:pt x="1" y="189"/>
                    <a:pt x="1" y="410"/>
                  </a:cubicBezTo>
                  <a:lnTo>
                    <a:pt x="1" y="2048"/>
                  </a:lnTo>
                  <a:cubicBezTo>
                    <a:pt x="1" y="2269"/>
                    <a:pt x="190" y="2426"/>
                    <a:pt x="442" y="2426"/>
                  </a:cubicBezTo>
                  <a:lnTo>
                    <a:pt x="3750" y="2426"/>
                  </a:lnTo>
                  <a:cubicBezTo>
                    <a:pt x="3970" y="2426"/>
                    <a:pt x="4128" y="2237"/>
                    <a:pt x="4128" y="2048"/>
                  </a:cubicBezTo>
                  <a:lnTo>
                    <a:pt x="4128" y="410"/>
                  </a:lnTo>
                  <a:cubicBezTo>
                    <a:pt x="4128" y="189"/>
                    <a:pt x="3970" y="0"/>
                    <a:pt x="37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3" name="Google Shape;24553;p83"/>
            <p:cNvSpPr/>
            <p:nvPr/>
          </p:nvSpPr>
          <p:spPr>
            <a:xfrm>
              <a:off x="-12660025" y="2096250"/>
              <a:ext cx="353675" cy="309975"/>
            </a:xfrm>
            <a:custGeom>
              <a:avLst/>
              <a:gdLst/>
              <a:ahLst/>
              <a:cxnLst/>
              <a:rect l="l" t="t" r="r" b="b"/>
              <a:pathLst>
                <a:path w="14147" h="12399" extrusionOk="0">
                  <a:moveTo>
                    <a:pt x="5357" y="4317"/>
                  </a:moveTo>
                  <a:cubicBezTo>
                    <a:pt x="5451" y="4569"/>
                    <a:pt x="5609" y="4758"/>
                    <a:pt x="5766" y="4915"/>
                  </a:cubicBezTo>
                  <a:lnTo>
                    <a:pt x="4884" y="4915"/>
                  </a:lnTo>
                  <a:cubicBezTo>
                    <a:pt x="5042" y="4758"/>
                    <a:pt x="5199" y="4569"/>
                    <a:pt x="5357" y="4317"/>
                  </a:cubicBezTo>
                  <a:close/>
                  <a:moveTo>
                    <a:pt x="2868" y="788"/>
                  </a:moveTo>
                  <a:cubicBezTo>
                    <a:pt x="4002" y="788"/>
                    <a:pt x="4947" y="1733"/>
                    <a:pt x="4947" y="2868"/>
                  </a:cubicBezTo>
                  <a:cubicBezTo>
                    <a:pt x="4947" y="4002"/>
                    <a:pt x="4002" y="4947"/>
                    <a:pt x="2868" y="4947"/>
                  </a:cubicBezTo>
                  <a:cubicBezTo>
                    <a:pt x="1734" y="4915"/>
                    <a:pt x="788" y="4002"/>
                    <a:pt x="788" y="2868"/>
                  </a:cubicBezTo>
                  <a:cubicBezTo>
                    <a:pt x="788" y="1733"/>
                    <a:pt x="1734" y="788"/>
                    <a:pt x="2868" y="788"/>
                  </a:cubicBezTo>
                  <a:close/>
                  <a:moveTo>
                    <a:pt x="7814" y="788"/>
                  </a:moveTo>
                  <a:cubicBezTo>
                    <a:pt x="8980" y="788"/>
                    <a:pt x="9925" y="1733"/>
                    <a:pt x="9925" y="2868"/>
                  </a:cubicBezTo>
                  <a:cubicBezTo>
                    <a:pt x="9925" y="4002"/>
                    <a:pt x="8980" y="4947"/>
                    <a:pt x="7814" y="4947"/>
                  </a:cubicBezTo>
                  <a:cubicBezTo>
                    <a:pt x="6680" y="4947"/>
                    <a:pt x="5735" y="4002"/>
                    <a:pt x="5735" y="2868"/>
                  </a:cubicBezTo>
                  <a:cubicBezTo>
                    <a:pt x="5735" y="1733"/>
                    <a:pt x="6680" y="788"/>
                    <a:pt x="7814" y="788"/>
                  </a:cubicBezTo>
                  <a:close/>
                  <a:moveTo>
                    <a:pt x="13264" y="5987"/>
                  </a:moveTo>
                  <a:lnTo>
                    <a:pt x="13264" y="11311"/>
                  </a:lnTo>
                  <a:lnTo>
                    <a:pt x="10744" y="10051"/>
                  </a:lnTo>
                  <a:lnTo>
                    <a:pt x="10744" y="7247"/>
                  </a:lnTo>
                  <a:lnTo>
                    <a:pt x="13264" y="5987"/>
                  </a:lnTo>
                  <a:close/>
                  <a:moveTo>
                    <a:pt x="9484" y="5734"/>
                  </a:moveTo>
                  <a:cubicBezTo>
                    <a:pt x="9704" y="5734"/>
                    <a:pt x="9862" y="5955"/>
                    <a:pt x="9862" y="6176"/>
                  </a:cubicBezTo>
                  <a:lnTo>
                    <a:pt x="9862" y="11153"/>
                  </a:lnTo>
                  <a:cubicBezTo>
                    <a:pt x="9862" y="11374"/>
                    <a:pt x="9673" y="11563"/>
                    <a:pt x="9484" y="11563"/>
                  </a:cubicBezTo>
                  <a:lnTo>
                    <a:pt x="1198" y="11563"/>
                  </a:lnTo>
                  <a:cubicBezTo>
                    <a:pt x="977" y="11563"/>
                    <a:pt x="788" y="11374"/>
                    <a:pt x="788" y="11153"/>
                  </a:cubicBezTo>
                  <a:lnTo>
                    <a:pt x="788" y="6176"/>
                  </a:lnTo>
                  <a:cubicBezTo>
                    <a:pt x="788" y="5955"/>
                    <a:pt x="977" y="5734"/>
                    <a:pt x="1198" y="5734"/>
                  </a:cubicBezTo>
                  <a:close/>
                  <a:moveTo>
                    <a:pt x="2868" y="1"/>
                  </a:moveTo>
                  <a:cubicBezTo>
                    <a:pt x="1261" y="1"/>
                    <a:pt x="1" y="1292"/>
                    <a:pt x="1" y="2868"/>
                  </a:cubicBezTo>
                  <a:cubicBezTo>
                    <a:pt x="1" y="3687"/>
                    <a:pt x="347" y="4443"/>
                    <a:pt x="883" y="5010"/>
                  </a:cubicBezTo>
                  <a:cubicBezTo>
                    <a:pt x="379" y="5167"/>
                    <a:pt x="1" y="5640"/>
                    <a:pt x="1" y="6176"/>
                  </a:cubicBezTo>
                  <a:lnTo>
                    <a:pt x="1" y="11153"/>
                  </a:lnTo>
                  <a:cubicBezTo>
                    <a:pt x="1" y="11815"/>
                    <a:pt x="536" y="12382"/>
                    <a:pt x="1261" y="12382"/>
                  </a:cubicBezTo>
                  <a:lnTo>
                    <a:pt x="9515" y="12382"/>
                  </a:lnTo>
                  <a:cubicBezTo>
                    <a:pt x="10208" y="12382"/>
                    <a:pt x="10775" y="11846"/>
                    <a:pt x="10775" y="11153"/>
                  </a:cubicBezTo>
                  <a:lnTo>
                    <a:pt x="10775" y="10996"/>
                  </a:lnTo>
                  <a:lnTo>
                    <a:pt x="13548" y="12350"/>
                  </a:lnTo>
                  <a:cubicBezTo>
                    <a:pt x="13594" y="12385"/>
                    <a:pt x="13645" y="12399"/>
                    <a:pt x="13695" y="12399"/>
                  </a:cubicBezTo>
                  <a:cubicBezTo>
                    <a:pt x="13781" y="12399"/>
                    <a:pt x="13866" y="12359"/>
                    <a:pt x="13926" y="12319"/>
                  </a:cubicBezTo>
                  <a:cubicBezTo>
                    <a:pt x="14052" y="12256"/>
                    <a:pt x="14146" y="12130"/>
                    <a:pt x="14146" y="11972"/>
                  </a:cubicBezTo>
                  <a:lnTo>
                    <a:pt x="14146" y="5356"/>
                  </a:lnTo>
                  <a:cubicBezTo>
                    <a:pt x="14083" y="5199"/>
                    <a:pt x="14020" y="5073"/>
                    <a:pt x="13894" y="5010"/>
                  </a:cubicBezTo>
                  <a:cubicBezTo>
                    <a:pt x="13815" y="4950"/>
                    <a:pt x="13722" y="4928"/>
                    <a:pt x="13633" y="4928"/>
                  </a:cubicBezTo>
                  <a:cubicBezTo>
                    <a:pt x="13581" y="4928"/>
                    <a:pt x="13531" y="4935"/>
                    <a:pt x="13485" y="4947"/>
                  </a:cubicBezTo>
                  <a:lnTo>
                    <a:pt x="10744" y="6333"/>
                  </a:lnTo>
                  <a:lnTo>
                    <a:pt x="10744" y="6176"/>
                  </a:lnTo>
                  <a:cubicBezTo>
                    <a:pt x="10744" y="5577"/>
                    <a:pt x="10334" y="5104"/>
                    <a:pt x="9830" y="5010"/>
                  </a:cubicBezTo>
                  <a:cubicBezTo>
                    <a:pt x="10397" y="4474"/>
                    <a:pt x="10744" y="3750"/>
                    <a:pt x="10744" y="2868"/>
                  </a:cubicBezTo>
                  <a:cubicBezTo>
                    <a:pt x="10744" y="1261"/>
                    <a:pt x="9452" y="1"/>
                    <a:pt x="7814" y="1"/>
                  </a:cubicBezTo>
                  <a:cubicBezTo>
                    <a:pt x="6774" y="1"/>
                    <a:pt x="5861" y="536"/>
                    <a:pt x="5357" y="1418"/>
                  </a:cubicBezTo>
                  <a:cubicBezTo>
                    <a:pt x="4821" y="599"/>
                    <a:pt x="3939" y="1"/>
                    <a:pt x="2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54" name="Google Shape;24554;p83"/>
          <p:cNvGrpSpPr/>
          <p:nvPr/>
        </p:nvGrpSpPr>
        <p:grpSpPr>
          <a:xfrm>
            <a:off x="8276447" y="3130837"/>
            <a:ext cx="459496" cy="455921"/>
            <a:chOff x="-12663175" y="2506800"/>
            <a:chExt cx="356825" cy="354050"/>
          </a:xfrm>
        </p:grpSpPr>
        <p:sp>
          <p:nvSpPr>
            <p:cNvPr id="24555" name="Google Shape;24555;p83"/>
            <p:cNvSpPr/>
            <p:nvPr/>
          </p:nvSpPr>
          <p:spPr>
            <a:xfrm>
              <a:off x="-12663175" y="2506800"/>
              <a:ext cx="356825" cy="354050"/>
            </a:xfrm>
            <a:custGeom>
              <a:avLst/>
              <a:gdLst/>
              <a:ahLst/>
              <a:cxnLst/>
              <a:rect l="l" t="t" r="r" b="b"/>
              <a:pathLst>
                <a:path w="14273" h="14162" extrusionOk="0">
                  <a:moveTo>
                    <a:pt x="9074" y="969"/>
                  </a:moveTo>
                  <a:lnTo>
                    <a:pt x="9169" y="1095"/>
                  </a:lnTo>
                  <a:cubicBezTo>
                    <a:pt x="8980" y="1536"/>
                    <a:pt x="9011" y="2135"/>
                    <a:pt x="9421" y="2513"/>
                  </a:cubicBezTo>
                  <a:cubicBezTo>
                    <a:pt x="9658" y="2770"/>
                    <a:pt x="9969" y="2890"/>
                    <a:pt x="10284" y="2890"/>
                  </a:cubicBezTo>
                  <a:cubicBezTo>
                    <a:pt x="10472" y="2890"/>
                    <a:pt x="10662" y="2847"/>
                    <a:pt x="10838" y="2765"/>
                  </a:cubicBezTo>
                  <a:lnTo>
                    <a:pt x="11500" y="3427"/>
                  </a:lnTo>
                  <a:cubicBezTo>
                    <a:pt x="11280" y="3899"/>
                    <a:pt x="11343" y="4435"/>
                    <a:pt x="11752" y="4844"/>
                  </a:cubicBezTo>
                  <a:cubicBezTo>
                    <a:pt x="11988" y="5080"/>
                    <a:pt x="12297" y="5206"/>
                    <a:pt x="12603" y="5206"/>
                  </a:cubicBezTo>
                  <a:cubicBezTo>
                    <a:pt x="12788" y="5206"/>
                    <a:pt x="12972" y="5160"/>
                    <a:pt x="13138" y="5065"/>
                  </a:cubicBezTo>
                  <a:lnTo>
                    <a:pt x="13264" y="5191"/>
                  </a:lnTo>
                  <a:cubicBezTo>
                    <a:pt x="13107" y="5537"/>
                    <a:pt x="13107" y="5947"/>
                    <a:pt x="13264" y="6262"/>
                  </a:cubicBezTo>
                  <a:lnTo>
                    <a:pt x="12445" y="7081"/>
                  </a:lnTo>
                  <a:lnTo>
                    <a:pt x="12162" y="6798"/>
                  </a:lnTo>
                  <a:cubicBezTo>
                    <a:pt x="12083" y="6719"/>
                    <a:pt x="11981" y="6680"/>
                    <a:pt x="11874" y="6680"/>
                  </a:cubicBezTo>
                  <a:cubicBezTo>
                    <a:pt x="11768" y="6680"/>
                    <a:pt x="11658" y="6719"/>
                    <a:pt x="11563" y="6798"/>
                  </a:cubicBezTo>
                  <a:cubicBezTo>
                    <a:pt x="11406" y="6955"/>
                    <a:pt x="11406" y="7239"/>
                    <a:pt x="11563" y="7396"/>
                  </a:cubicBezTo>
                  <a:lnTo>
                    <a:pt x="11847" y="7680"/>
                  </a:lnTo>
                  <a:lnTo>
                    <a:pt x="6333" y="13193"/>
                  </a:lnTo>
                  <a:cubicBezTo>
                    <a:pt x="6160" y="13114"/>
                    <a:pt x="5971" y="13075"/>
                    <a:pt x="5786" y="13075"/>
                  </a:cubicBezTo>
                  <a:cubicBezTo>
                    <a:pt x="5601" y="13075"/>
                    <a:pt x="5420" y="13114"/>
                    <a:pt x="5262" y="13193"/>
                  </a:cubicBezTo>
                  <a:lnTo>
                    <a:pt x="5168" y="13067"/>
                  </a:lnTo>
                  <a:cubicBezTo>
                    <a:pt x="5357" y="12626"/>
                    <a:pt x="5325" y="12059"/>
                    <a:pt x="4916" y="11649"/>
                  </a:cubicBezTo>
                  <a:cubicBezTo>
                    <a:pt x="4680" y="11414"/>
                    <a:pt x="4371" y="11288"/>
                    <a:pt x="4057" y="11288"/>
                  </a:cubicBezTo>
                  <a:cubicBezTo>
                    <a:pt x="3867" y="11288"/>
                    <a:pt x="3676" y="11334"/>
                    <a:pt x="3498" y="11429"/>
                  </a:cubicBezTo>
                  <a:lnTo>
                    <a:pt x="2836" y="10736"/>
                  </a:lnTo>
                  <a:cubicBezTo>
                    <a:pt x="3088" y="10263"/>
                    <a:pt x="2994" y="9728"/>
                    <a:pt x="2616" y="9318"/>
                  </a:cubicBezTo>
                  <a:cubicBezTo>
                    <a:pt x="2360" y="9082"/>
                    <a:pt x="2056" y="8957"/>
                    <a:pt x="1748" y="8957"/>
                  </a:cubicBezTo>
                  <a:cubicBezTo>
                    <a:pt x="1563" y="8957"/>
                    <a:pt x="1376" y="9003"/>
                    <a:pt x="1198" y="9098"/>
                  </a:cubicBezTo>
                  <a:lnTo>
                    <a:pt x="1072" y="8971"/>
                  </a:lnTo>
                  <a:cubicBezTo>
                    <a:pt x="1229" y="8625"/>
                    <a:pt x="1229" y="8215"/>
                    <a:pt x="1072" y="7900"/>
                  </a:cubicBezTo>
                  <a:lnTo>
                    <a:pt x="6585" y="2387"/>
                  </a:lnTo>
                  <a:lnTo>
                    <a:pt x="6869" y="2671"/>
                  </a:lnTo>
                  <a:cubicBezTo>
                    <a:pt x="6948" y="2749"/>
                    <a:pt x="7050" y="2789"/>
                    <a:pt x="7152" y="2789"/>
                  </a:cubicBezTo>
                  <a:cubicBezTo>
                    <a:pt x="7255" y="2789"/>
                    <a:pt x="7357" y="2749"/>
                    <a:pt x="7436" y="2671"/>
                  </a:cubicBezTo>
                  <a:cubicBezTo>
                    <a:pt x="7593" y="2513"/>
                    <a:pt x="7593" y="2229"/>
                    <a:pt x="7436" y="2072"/>
                  </a:cubicBezTo>
                  <a:lnTo>
                    <a:pt x="7184" y="1820"/>
                  </a:lnTo>
                  <a:lnTo>
                    <a:pt x="8003" y="969"/>
                  </a:lnTo>
                  <a:cubicBezTo>
                    <a:pt x="8176" y="1048"/>
                    <a:pt x="8365" y="1087"/>
                    <a:pt x="8550" y="1087"/>
                  </a:cubicBezTo>
                  <a:cubicBezTo>
                    <a:pt x="8735" y="1087"/>
                    <a:pt x="8917" y="1048"/>
                    <a:pt x="9074" y="969"/>
                  </a:cubicBezTo>
                  <a:close/>
                  <a:moveTo>
                    <a:pt x="7893" y="0"/>
                  </a:moveTo>
                  <a:cubicBezTo>
                    <a:pt x="7782" y="0"/>
                    <a:pt x="7672" y="40"/>
                    <a:pt x="7593" y="119"/>
                  </a:cubicBezTo>
                  <a:lnTo>
                    <a:pt x="158" y="7554"/>
                  </a:lnTo>
                  <a:cubicBezTo>
                    <a:pt x="1" y="7711"/>
                    <a:pt x="1" y="7995"/>
                    <a:pt x="158" y="8152"/>
                  </a:cubicBezTo>
                  <a:cubicBezTo>
                    <a:pt x="316" y="8310"/>
                    <a:pt x="316" y="8593"/>
                    <a:pt x="158" y="8751"/>
                  </a:cubicBezTo>
                  <a:cubicBezTo>
                    <a:pt x="1" y="8908"/>
                    <a:pt x="1" y="9161"/>
                    <a:pt x="158" y="9318"/>
                  </a:cubicBezTo>
                  <a:lnTo>
                    <a:pt x="757" y="9917"/>
                  </a:lnTo>
                  <a:cubicBezTo>
                    <a:pt x="836" y="9995"/>
                    <a:pt x="938" y="10035"/>
                    <a:pt x="1040" y="10035"/>
                  </a:cubicBezTo>
                  <a:cubicBezTo>
                    <a:pt x="1143" y="10035"/>
                    <a:pt x="1245" y="9995"/>
                    <a:pt x="1324" y="9917"/>
                  </a:cubicBezTo>
                  <a:cubicBezTo>
                    <a:pt x="1418" y="9838"/>
                    <a:pt x="1529" y="9798"/>
                    <a:pt x="1635" y="9798"/>
                  </a:cubicBezTo>
                  <a:cubicBezTo>
                    <a:pt x="1741" y="9798"/>
                    <a:pt x="1844" y="9838"/>
                    <a:pt x="1923" y="9917"/>
                  </a:cubicBezTo>
                  <a:cubicBezTo>
                    <a:pt x="2080" y="10074"/>
                    <a:pt x="2080" y="10358"/>
                    <a:pt x="1923" y="10515"/>
                  </a:cubicBezTo>
                  <a:cubicBezTo>
                    <a:pt x="1765" y="10673"/>
                    <a:pt x="1765" y="10956"/>
                    <a:pt x="1923" y="11114"/>
                  </a:cubicBezTo>
                  <a:lnTo>
                    <a:pt x="3120" y="12279"/>
                  </a:lnTo>
                  <a:cubicBezTo>
                    <a:pt x="3199" y="12358"/>
                    <a:pt x="3301" y="12398"/>
                    <a:pt x="3403" y="12398"/>
                  </a:cubicBezTo>
                  <a:cubicBezTo>
                    <a:pt x="3506" y="12398"/>
                    <a:pt x="3608" y="12358"/>
                    <a:pt x="3687" y="12279"/>
                  </a:cubicBezTo>
                  <a:cubicBezTo>
                    <a:pt x="3781" y="12201"/>
                    <a:pt x="3892" y="12161"/>
                    <a:pt x="3998" y="12161"/>
                  </a:cubicBezTo>
                  <a:cubicBezTo>
                    <a:pt x="4104" y="12161"/>
                    <a:pt x="4207" y="12201"/>
                    <a:pt x="4285" y="12279"/>
                  </a:cubicBezTo>
                  <a:cubicBezTo>
                    <a:pt x="4443" y="12437"/>
                    <a:pt x="4443" y="12721"/>
                    <a:pt x="4285" y="12878"/>
                  </a:cubicBezTo>
                  <a:cubicBezTo>
                    <a:pt x="4128" y="13036"/>
                    <a:pt x="4128" y="13319"/>
                    <a:pt x="4285" y="13477"/>
                  </a:cubicBezTo>
                  <a:lnTo>
                    <a:pt x="4884" y="14044"/>
                  </a:lnTo>
                  <a:cubicBezTo>
                    <a:pt x="4963" y="14123"/>
                    <a:pt x="5073" y="14162"/>
                    <a:pt x="5183" y="14162"/>
                  </a:cubicBezTo>
                  <a:cubicBezTo>
                    <a:pt x="5294" y="14162"/>
                    <a:pt x="5404" y="14123"/>
                    <a:pt x="5483" y="14044"/>
                  </a:cubicBezTo>
                  <a:cubicBezTo>
                    <a:pt x="5561" y="13965"/>
                    <a:pt x="5664" y="13926"/>
                    <a:pt x="5766" y="13926"/>
                  </a:cubicBezTo>
                  <a:cubicBezTo>
                    <a:pt x="5869" y="13926"/>
                    <a:pt x="5971" y="13965"/>
                    <a:pt x="6050" y="14044"/>
                  </a:cubicBezTo>
                  <a:cubicBezTo>
                    <a:pt x="6144" y="14123"/>
                    <a:pt x="6254" y="14162"/>
                    <a:pt x="6361" y="14162"/>
                  </a:cubicBezTo>
                  <a:cubicBezTo>
                    <a:pt x="6467" y="14162"/>
                    <a:pt x="6570" y="14123"/>
                    <a:pt x="6648" y="14044"/>
                  </a:cubicBezTo>
                  <a:lnTo>
                    <a:pt x="14115" y="6609"/>
                  </a:lnTo>
                  <a:cubicBezTo>
                    <a:pt x="14272" y="6451"/>
                    <a:pt x="14272" y="6168"/>
                    <a:pt x="14115" y="6010"/>
                  </a:cubicBezTo>
                  <a:cubicBezTo>
                    <a:pt x="13926" y="5853"/>
                    <a:pt x="13926" y="5600"/>
                    <a:pt x="14115" y="5443"/>
                  </a:cubicBezTo>
                  <a:cubicBezTo>
                    <a:pt x="14241" y="5285"/>
                    <a:pt x="14241" y="5002"/>
                    <a:pt x="14115" y="4844"/>
                  </a:cubicBezTo>
                  <a:lnTo>
                    <a:pt x="13516" y="4246"/>
                  </a:lnTo>
                  <a:cubicBezTo>
                    <a:pt x="13438" y="4167"/>
                    <a:pt x="13327" y="4128"/>
                    <a:pt x="13217" y="4128"/>
                  </a:cubicBezTo>
                  <a:cubicBezTo>
                    <a:pt x="13107" y="4128"/>
                    <a:pt x="12997" y="4167"/>
                    <a:pt x="12918" y="4246"/>
                  </a:cubicBezTo>
                  <a:cubicBezTo>
                    <a:pt x="12839" y="4325"/>
                    <a:pt x="12729" y="4364"/>
                    <a:pt x="12618" y="4364"/>
                  </a:cubicBezTo>
                  <a:cubicBezTo>
                    <a:pt x="12508" y="4364"/>
                    <a:pt x="12398" y="4325"/>
                    <a:pt x="12319" y="4246"/>
                  </a:cubicBezTo>
                  <a:cubicBezTo>
                    <a:pt x="12162" y="4088"/>
                    <a:pt x="12162" y="3805"/>
                    <a:pt x="12319" y="3647"/>
                  </a:cubicBezTo>
                  <a:cubicBezTo>
                    <a:pt x="12477" y="3490"/>
                    <a:pt x="12477" y="3238"/>
                    <a:pt x="12319" y="3080"/>
                  </a:cubicBezTo>
                  <a:lnTo>
                    <a:pt x="11154" y="1883"/>
                  </a:lnTo>
                  <a:cubicBezTo>
                    <a:pt x="11075" y="1804"/>
                    <a:pt x="10964" y="1765"/>
                    <a:pt x="10854" y="1765"/>
                  </a:cubicBezTo>
                  <a:cubicBezTo>
                    <a:pt x="10744" y="1765"/>
                    <a:pt x="10634" y="1804"/>
                    <a:pt x="10555" y="1883"/>
                  </a:cubicBezTo>
                  <a:cubicBezTo>
                    <a:pt x="10476" y="1962"/>
                    <a:pt x="10366" y="2001"/>
                    <a:pt x="10256" y="2001"/>
                  </a:cubicBezTo>
                  <a:cubicBezTo>
                    <a:pt x="10145" y="2001"/>
                    <a:pt x="10035" y="1962"/>
                    <a:pt x="9956" y="1883"/>
                  </a:cubicBezTo>
                  <a:cubicBezTo>
                    <a:pt x="9799" y="1725"/>
                    <a:pt x="9799" y="1442"/>
                    <a:pt x="9956" y="1284"/>
                  </a:cubicBezTo>
                  <a:cubicBezTo>
                    <a:pt x="10114" y="1127"/>
                    <a:pt x="10114" y="875"/>
                    <a:pt x="9956" y="717"/>
                  </a:cubicBezTo>
                  <a:lnTo>
                    <a:pt x="9389" y="119"/>
                  </a:lnTo>
                  <a:cubicBezTo>
                    <a:pt x="9295" y="40"/>
                    <a:pt x="9184" y="0"/>
                    <a:pt x="9078" y="0"/>
                  </a:cubicBezTo>
                  <a:cubicBezTo>
                    <a:pt x="8972" y="0"/>
                    <a:pt x="8869" y="40"/>
                    <a:pt x="8791" y="119"/>
                  </a:cubicBezTo>
                  <a:cubicBezTo>
                    <a:pt x="8712" y="197"/>
                    <a:pt x="8602" y="237"/>
                    <a:pt x="8491" y="237"/>
                  </a:cubicBezTo>
                  <a:cubicBezTo>
                    <a:pt x="8381" y="237"/>
                    <a:pt x="8271" y="197"/>
                    <a:pt x="8192" y="119"/>
                  </a:cubicBezTo>
                  <a:cubicBezTo>
                    <a:pt x="8113" y="40"/>
                    <a:pt x="8003" y="0"/>
                    <a:pt x="789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6" name="Google Shape;24556;p83"/>
            <p:cNvSpPr/>
            <p:nvPr/>
          </p:nvSpPr>
          <p:spPr>
            <a:xfrm>
              <a:off x="-12466275" y="2586350"/>
              <a:ext cx="37850" cy="35850"/>
            </a:xfrm>
            <a:custGeom>
              <a:avLst/>
              <a:gdLst/>
              <a:ahLst/>
              <a:cxnLst/>
              <a:rect l="l" t="t" r="r" b="b"/>
              <a:pathLst>
                <a:path w="1514" h="1434" extrusionOk="0">
                  <a:moveTo>
                    <a:pt x="458" y="0"/>
                  </a:moveTo>
                  <a:cubicBezTo>
                    <a:pt x="348" y="0"/>
                    <a:pt x="237" y="40"/>
                    <a:pt x="159" y="119"/>
                  </a:cubicBezTo>
                  <a:cubicBezTo>
                    <a:pt x="1" y="276"/>
                    <a:pt x="1" y="560"/>
                    <a:pt x="159" y="717"/>
                  </a:cubicBezTo>
                  <a:lnTo>
                    <a:pt x="757" y="1316"/>
                  </a:lnTo>
                  <a:cubicBezTo>
                    <a:pt x="836" y="1395"/>
                    <a:pt x="938" y="1434"/>
                    <a:pt x="1041" y="1434"/>
                  </a:cubicBezTo>
                  <a:cubicBezTo>
                    <a:pt x="1143" y="1434"/>
                    <a:pt x="1245" y="1395"/>
                    <a:pt x="1324" y="1316"/>
                  </a:cubicBezTo>
                  <a:cubicBezTo>
                    <a:pt x="1513" y="1158"/>
                    <a:pt x="1513" y="875"/>
                    <a:pt x="1324" y="717"/>
                  </a:cubicBezTo>
                  <a:lnTo>
                    <a:pt x="757" y="119"/>
                  </a:lnTo>
                  <a:cubicBezTo>
                    <a:pt x="678" y="40"/>
                    <a:pt x="568" y="0"/>
                    <a:pt x="45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7" name="Google Shape;24557;p83"/>
            <p:cNvSpPr/>
            <p:nvPr/>
          </p:nvSpPr>
          <p:spPr>
            <a:xfrm>
              <a:off x="-12422950" y="2630450"/>
              <a:ext cx="37825" cy="35875"/>
            </a:xfrm>
            <a:custGeom>
              <a:avLst/>
              <a:gdLst/>
              <a:ahLst/>
              <a:cxnLst/>
              <a:rect l="l" t="t" r="r" b="b"/>
              <a:pathLst>
                <a:path w="1513" h="1435" extrusionOk="0">
                  <a:moveTo>
                    <a:pt x="458" y="1"/>
                  </a:moveTo>
                  <a:cubicBezTo>
                    <a:pt x="347" y="1"/>
                    <a:pt x="237" y="40"/>
                    <a:pt x="158" y="119"/>
                  </a:cubicBezTo>
                  <a:cubicBezTo>
                    <a:pt x="1" y="276"/>
                    <a:pt x="1" y="560"/>
                    <a:pt x="158" y="717"/>
                  </a:cubicBezTo>
                  <a:lnTo>
                    <a:pt x="757" y="1316"/>
                  </a:lnTo>
                  <a:cubicBezTo>
                    <a:pt x="836" y="1395"/>
                    <a:pt x="938" y="1434"/>
                    <a:pt x="1044" y="1434"/>
                  </a:cubicBezTo>
                  <a:cubicBezTo>
                    <a:pt x="1151" y="1434"/>
                    <a:pt x="1261" y="1395"/>
                    <a:pt x="1355" y="1316"/>
                  </a:cubicBezTo>
                  <a:cubicBezTo>
                    <a:pt x="1513" y="1159"/>
                    <a:pt x="1513" y="875"/>
                    <a:pt x="1355" y="717"/>
                  </a:cubicBezTo>
                  <a:lnTo>
                    <a:pt x="757" y="119"/>
                  </a:lnTo>
                  <a:cubicBezTo>
                    <a:pt x="678" y="40"/>
                    <a:pt x="568" y="1"/>
                    <a:pt x="45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58" name="Google Shape;24558;p83"/>
            <p:cNvSpPr/>
            <p:nvPr/>
          </p:nvSpPr>
          <p:spPr>
            <a:xfrm>
              <a:off x="-12591500" y="2644250"/>
              <a:ext cx="192200" cy="142975"/>
            </a:xfrm>
            <a:custGeom>
              <a:avLst/>
              <a:gdLst/>
              <a:ahLst/>
              <a:cxnLst/>
              <a:rect l="l" t="t" r="r" b="b"/>
              <a:pathLst>
                <a:path w="7688" h="5719" extrusionOk="0">
                  <a:moveTo>
                    <a:pt x="1371" y="1780"/>
                  </a:moveTo>
                  <a:cubicBezTo>
                    <a:pt x="1481" y="1780"/>
                    <a:pt x="1592" y="1819"/>
                    <a:pt x="1670" y="1898"/>
                  </a:cubicBezTo>
                  <a:cubicBezTo>
                    <a:pt x="1828" y="2056"/>
                    <a:pt x="1828" y="2339"/>
                    <a:pt x="1670" y="2497"/>
                  </a:cubicBezTo>
                  <a:cubicBezTo>
                    <a:pt x="1592" y="2576"/>
                    <a:pt x="1481" y="2615"/>
                    <a:pt x="1371" y="2615"/>
                  </a:cubicBezTo>
                  <a:cubicBezTo>
                    <a:pt x="1261" y="2615"/>
                    <a:pt x="1151" y="2576"/>
                    <a:pt x="1072" y="2497"/>
                  </a:cubicBezTo>
                  <a:cubicBezTo>
                    <a:pt x="914" y="2339"/>
                    <a:pt x="914" y="2056"/>
                    <a:pt x="1072" y="1898"/>
                  </a:cubicBezTo>
                  <a:cubicBezTo>
                    <a:pt x="1151" y="1819"/>
                    <a:pt x="1261" y="1780"/>
                    <a:pt x="1371" y="1780"/>
                  </a:cubicBezTo>
                  <a:close/>
                  <a:moveTo>
                    <a:pt x="4317" y="985"/>
                  </a:moveTo>
                  <a:lnTo>
                    <a:pt x="6522" y="2308"/>
                  </a:lnTo>
                  <a:lnTo>
                    <a:pt x="5955" y="2843"/>
                  </a:lnTo>
                  <a:lnTo>
                    <a:pt x="3750" y="1552"/>
                  </a:lnTo>
                  <a:lnTo>
                    <a:pt x="4317" y="985"/>
                  </a:lnTo>
                  <a:close/>
                  <a:moveTo>
                    <a:pt x="3687" y="4111"/>
                  </a:moveTo>
                  <a:cubicBezTo>
                    <a:pt x="3789" y="4111"/>
                    <a:pt x="3892" y="4151"/>
                    <a:pt x="3970" y="4230"/>
                  </a:cubicBezTo>
                  <a:cubicBezTo>
                    <a:pt x="4159" y="4387"/>
                    <a:pt x="4159" y="4671"/>
                    <a:pt x="3970" y="4828"/>
                  </a:cubicBezTo>
                  <a:cubicBezTo>
                    <a:pt x="3892" y="4907"/>
                    <a:pt x="3789" y="4946"/>
                    <a:pt x="3687" y="4946"/>
                  </a:cubicBezTo>
                  <a:cubicBezTo>
                    <a:pt x="3584" y="4946"/>
                    <a:pt x="3482" y="4907"/>
                    <a:pt x="3403" y="4828"/>
                  </a:cubicBezTo>
                  <a:cubicBezTo>
                    <a:pt x="3246" y="4671"/>
                    <a:pt x="3246" y="4387"/>
                    <a:pt x="3403" y="4230"/>
                  </a:cubicBezTo>
                  <a:cubicBezTo>
                    <a:pt x="3482" y="4151"/>
                    <a:pt x="3584" y="4111"/>
                    <a:pt x="3687" y="4111"/>
                  </a:cubicBezTo>
                  <a:close/>
                  <a:moveTo>
                    <a:pt x="4302" y="0"/>
                  </a:moveTo>
                  <a:cubicBezTo>
                    <a:pt x="4187" y="0"/>
                    <a:pt x="4067" y="37"/>
                    <a:pt x="3970" y="134"/>
                  </a:cubicBezTo>
                  <a:lnTo>
                    <a:pt x="2490" y="1615"/>
                  </a:lnTo>
                  <a:lnTo>
                    <a:pt x="2269" y="1268"/>
                  </a:lnTo>
                  <a:cubicBezTo>
                    <a:pt x="2033" y="1032"/>
                    <a:pt x="1718" y="914"/>
                    <a:pt x="1395" y="914"/>
                  </a:cubicBezTo>
                  <a:cubicBezTo>
                    <a:pt x="1072" y="914"/>
                    <a:pt x="741" y="1032"/>
                    <a:pt x="473" y="1268"/>
                  </a:cubicBezTo>
                  <a:cubicBezTo>
                    <a:pt x="1" y="1741"/>
                    <a:pt x="1" y="2528"/>
                    <a:pt x="473" y="3032"/>
                  </a:cubicBezTo>
                  <a:cubicBezTo>
                    <a:pt x="710" y="3269"/>
                    <a:pt x="1025" y="3387"/>
                    <a:pt x="1348" y="3387"/>
                  </a:cubicBezTo>
                  <a:cubicBezTo>
                    <a:pt x="1670" y="3387"/>
                    <a:pt x="2001" y="3269"/>
                    <a:pt x="2269" y="3032"/>
                  </a:cubicBezTo>
                  <a:lnTo>
                    <a:pt x="3214" y="2087"/>
                  </a:lnTo>
                  <a:lnTo>
                    <a:pt x="5420" y="3410"/>
                  </a:lnTo>
                  <a:lnTo>
                    <a:pt x="4852" y="3946"/>
                  </a:lnTo>
                  <a:lnTo>
                    <a:pt x="4632" y="3600"/>
                  </a:lnTo>
                  <a:cubicBezTo>
                    <a:pt x="4396" y="3363"/>
                    <a:pt x="4081" y="3245"/>
                    <a:pt x="3758" y="3245"/>
                  </a:cubicBezTo>
                  <a:cubicBezTo>
                    <a:pt x="3435" y="3245"/>
                    <a:pt x="3104" y="3363"/>
                    <a:pt x="2836" y="3600"/>
                  </a:cubicBezTo>
                  <a:cubicBezTo>
                    <a:pt x="2364" y="4072"/>
                    <a:pt x="2364" y="4860"/>
                    <a:pt x="2836" y="5364"/>
                  </a:cubicBezTo>
                  <a:cubicBezTo>
                    <a:pt x="3072" y="5600"/>
                    <a:pt x="3387" y="5718"/>
                    <a:pt x="3710" y="5718"/>
                  </a:cubicBezTo>
                  <a:cubicBezTo>
                    <a:pt x="4033" y="5718"/>
                    <a:pt x="4364" y="5600"/>
                    <a:pt x="4632" y="5364"/>
                  </a:cubicBezTo>
                  <a:lnTo>
                    <a:pt x="7530" y="2465"/>
                  </a:lnTo>
                  <a:cubicBezTo>
                    <a:pt x="7688" y="2308"/>
                    <a:pt x="7656" y="1993"/>
                    <a:pt x="7404" y="1835"/>
                  </a:cubicBezTo>
                  <a:lnTo>
                    <a:pt x="4506" y="39"/>
                  </a:lnTo>
                  <a:cubicBezTo>
                    <a:pt x="4445" y="15"/>
                    <a:pt x="4374" y="0"/>
                    <a:pt x="43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59" name="Google Shape;24559;p83"/>
          <p:cNvGrpSpPr/>
          <p:nvPr/>
        </p:nvGrpSpPr>
        <p:grpSpPr>
          <a:xfrm>
            <a:off x="10696625" y="2042543"/>
            <a:ext cx="454409" cy="455439"/>
            <a:chOff x="-10896525" y="1663050"/>
            <a:chExt cx="352875" cy="353675"/>
          </a:xfrm>
        </p:grpSpPr>
        <p:sp>
          <p:nvSpPr>
            <p:cNvPr id="24560" name="Google Shape;24560;p83"/>
            <p:cNvSpPr/>
            <p:nvPr/>
          </p:nvSpPr>
          <p:spPr>
            <a:xfrm>
              <a:off x="-10896525" y="1663050"/>
              <a:ext cx="166200" cy="311925"/>
            </a:xfrm>
            <a:custGeom>
              <a:avLst/>
              <a:gdLst/>
              <a:ahLst/>
              <a:cxnLst/>
              <a:rect l="l" t="t" r="r" b="b"/>
              <a:pathLst>
                <a:path w="6648" h="12477" extrusionOk="0">
                  <a:moveTo>
                    <a:pt x="3308" y="820"/>
                  </a:moveTo>
                  <a:cubicBezTo>
                    <a:pt x="3781" y="820"/>
                    <a:pt x="4285" y="1230"/>
                    <a:pt x="4663" y="1923"/>
                  </a:cubicBezTo>
                  <a:lnTo>
                    <a:pt x="3308" y="2931"/>
                  </a:lnTo>
                  <a:lnTo>
                    <a:pt x="1922" y="1923"/>
                  </a:lnTo>
                  <a:cubicBezTo>
                    <a:pt x="2300" y="1230"/>
                    <a:pt x="2804" y="820"/>
                    <a:pt x="3308" y="820"/>
                  </a:cubicBezTo>
                  <a:close/>
                  <a:moveTo>
                    <a:pt x="1513" y="2679"/>
                  </a:moveTo>
                  <a:lnTo>
                    <a:pt x="2584" y="3466"/>
                  </a:lnTo>
                  <a:lnTo>
                    <a:pt x="977" y="4695"/>
                  </a:lnTo>
                  <a:cubicBezTo>
                    <a:pt x="1072" y="3939"/>
                    <a:pt x="1292" y="3277"/>
                    <a:pt x="1513" y="2679"/>
                  </a:cubicBezTo>
                  <a:close/>
                  <a:moveTo>
                    <a:pt x="5010" y="2679"/>
                  </a:moveTo>
                  <a:cubicBezTo>
                    <a:pt x="5262" y="3277"/>
                    <a:pt x="5451" y="3939"/>
                    <a:pt x="5577" y="4695"/>
                  </a:cubicBezTo>
                  <a:lnTo>
                    <a:pt x="3970" y="3466"/>
                  </a:lnTo>
                  <a:lnTo>
                    <a:pt x="5010" y="2679"/>
                  </a:lnTo>
                  <a:close/>
                  <a:moveTo>
                    <a:pt x="3308" y="4002"/>
                  </a:moveTo>
                  <a:lnTo>
                    <a:pt x="5734" y="5829"/>
                  </a:lnTo>
                  <a:lnTo>
                    <a:pt x="5734" y="5861"/>
                  </a:lnTo>
                  <a:cubicBezTo>
                    <a:pt x="5608" y="6302"/>
                    <a:pt x="5230" y="6617"/>
                    <a:pt x="4758" y="6617"/>
                  </a:cubicBezTo>
                  <a:lnTo>
                    <a:pt x="1891" y="6617"/>
                  </a:lnTo>
                  <a:cubicBezTo>
                    <a:pt x="1355" y="6617"/>
                    <a:pt x="977" y="6302"/>
                    <a:pt x="851" y="5829"/>
                  </a:cubicBezTo>
                  <a:lnTo>
                    <a:pt x="3308" y="4002"/>
                  </a:lnTo>
                  <a:close/>
                  <a:moveTo>
                    <a:pt x="756" y="7121"/>
                  </a:moveTo>
                  <a:lnTo>
                    <a:pt x="756" y="7121"/>
                  </a:lnTo>
                  <a:cubicBezTo>
                    <a:pt x="1072" y="7310"/>
                    <a:pt x="1450" y="7436"/>
                    <a:pt x="1796" y="7436"/>
                  </a:cubicBezTo>
                  <a:lnTo>
                    <a:pt x="4663" y="7436"/>
                  </a:lnTo>
                  <a:cubicBezTo>
                    <a:pt x="5073" y="7436"/>
                    <a:pt x="5419" y="7310"/>
                    <a:pt x="5703" y="7121"/>
                  </a:cubicBezTo>
                  <a:lnTo>
                    <a:pt x="5703" y="7121"/>
                  </a:lnTo>
                  <a:cubicBezTo>
                    <a:pt x="5734" y="8507"/>
                    <a:pt x="5545" y="9830"/>
                    <a:pt x="5136" y="10902"/>
                  </a:cubicBezTo>
                  <a:cubicBezTo>
                    <a:pt x="4978" y="11374"/>
                    <a:pt x="4537" y="11626"/>
                    <a:pt x="3970" y="11626"/>
                  </a:cubicBezTo>
                  <a:lnTo>
                    <a:pt x="2395" y="11626"/>
                  </a:lnTo>
                  <a:cubicBezTo>
                    <a:pt x="1954" y="11626"/>
                    <a:pt x="1544" y="11343"/>
                    <a:pt x="1387" y="10902"/>
                  </a:cubicBezTo>
                  <a:cubicBezTo>
                    <a:pt x="1009" y="9830"/>
                    <a:pt x="820" y="8507"/>
                    <a:pt x="756" y="7121"/>
                  </a:cubicBezTo>
                  <a:close/>
                  <a:moveTo>
                    <a:pt x="3308" y="1"/>
                  </a:moveTo>
                  <a:cubicBezTo>
                    <a:pt x="2269" y="1"/>
                    <a:pt x="1450" y="946"/>
                    <a:pt x="1009" y="1891"/>
                  </a:cubicBezTo>
                  <a:cubicBezTo>
                    <a:pt x="252" y="3372"/>
                    <a:pt x="0" y="5262"/>
                    <a:pt x="0" y="6932"/>
                  </a:cubicBezTo>
                  <a:cubicBezTo>
                    <a:pt x="0" y="8507"/>
                    <a:pt x="221" y="9988"/>
                    <a:pt x="662" y="11217"/>
                  </a:cubicBezTo>
                  <a:cubicBezTo>
                    <a:pt x="946" y="11973"/>
                    <a:pt x="1639" y="12477"/>
                    <a:pt x="2426" y="12477"/>
                  </a:cubicBezTo>
                  <a:lnTo>
                    <a:pt x="4002" y="12477"/>
                  </a:lnTo>
                  <a:cubicBezTo>
                    <a:pt x="4947" y="12477"/>
                    <a:pt x="5703" y="12004"/>
                    <a:pt x="5986" y="11217"/>
                  </a:cubicBezTo>
                  <a:cubicBezTo>
                    <a:pt x="6396" y="10051"/>
                    <a:pt x="6648" y="8507"/>
                    <a:pt x="6648" y="6932"/>
                  </a:cubicBezTo>
                  <a:cubicBezTo>
                    <a:pt x="6585" y="3183"/>
                    <a:pt x="5230" y="1"/>
                    <a:pt x="3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1" name="Google Shape;24561;p83"/>
            <p:cNvSpPr/>
            <p:nvPr/>
          </p:nvSpPr>
          <p:spPr>
            <a:xfrm>
              <a:off x="-10709850" y="1704025"/>
              <a:ext cx="166200" cy="312700"/>
            </a:xfrm>
            <a:custGeom>
              <a:avLst/>
              <a:gdLst/>
              <a:ahLst/>
              <a:cxnLst/>
              <a:rect l="l" t="t" r="r" b="b"/>
              <a:pathLst>
                <a:path w="6648" h="12508" extrusionOk="0">
                  <a:moveTo>
                    <a:pt x="3308" y="851"/>
                  </a:moveTo>
                  <a:cubicBezTo>
                    <a:pt x="3781" y="851"/>
                    <a:pt x="4285" y="1229"/>
                    <a:pt x="4694" y="1954"/>
                  </a:cubicBezTo>
                  <a:lnTo>
                    <a:pt x="3308" y="2962"/>
                  </a:lnTo>
                  <a:lnTo>
                    <a:pt x="1922" y="1954"/>
                  </a:lnTo>
                  <a:cubicBezTo>
                    <a:pt x="2363" y="1229"/>
                    <a:pt x="2835" y="851"/>
                    <a:pt x="3308" y="851"/>
                  </a:cubicBezTo>
                  <a:close/>
                  <a:moveTo>
                    <a:pt x="1575" y="2678"/>
                  </a:moveTo>
                  <a:lnTo>
                    <a:pt x="2646" y="3466"/>
                  </a:lnTo>
                  <a:lnTo>
                    <a:pt x="1040" y="4694"/>
                  </a:lnTo>
                  <a:cubicBezTo>
                    <a:pt x="1134" y="3938"/>
                    <a:pt x="1355" y="3277"/>
                    <a:pt x="1575" y="2678"/>
                  </a:cubicBezTo>
                  <a:close/>
                  <a:moveTo>
                    <a:pt x="5072" y="2678"/>
                  </a:moveTo>
                  <a:cubicBezTo>
                    <a:pt x="5324" y="3277"/>
                    <a:pt x="5513" y="3938"/>
                    <a:pt x="5639" y="4694"/>
                  </a:cubicBezTo>
                  <a:lnTo>
                    <a:pt x="4001" y="3466"/>
                  </a:lnTo>
                  <a:lnTo>
                    <a:pt x="5072" y="2678"/>
                  </a:lnTo>
                  <a:close/>
                  <a:moveTo>
                    <a:pt x="3308" y="4033"/>
                  </a:moveTo>
                  <a:lnTo>
                    <a:pt x="5765" y="5829"/>
                  </a:lnTo>
                  <a:lnTo>
                    <a:pt x="5765" y="5892"/>
                  </a:lnTo>
                  <a:cubicBezTo>
                    <a:pt x="5639" y="6301"/>
                    <a:pt x="5230" y="6616"/>
                    <a:pt x="4757" y="6616"/>
                  </a:cubicBezTo>
                  <a:lnTo>
                    <a:pt x="1859" y="6616"/>
                  </a:lnTo>
                  <a:cubicBezTo>
                    <a:pt x="1418" y="6616"/>
                    <a:pt x="977" y="6301"/>
                    <a:pt x="851" y="5829"/>
                  </a:cubicBezTo>
                  <a:lnTo>
                    <a:pt x="3308" y="4033"/>
                  </a:lnTo>
                  <a:close/>
                  <a:moveTo>
                    <a:pt x="819" y="7152"/>
                  </a:moveTo>
                  <a:lnTo>
                    <a:pt x="819" y="7152"/>
                  </a:lnTo>
                  <a:cubicBezTo>
                    <a:pt x="1134" y="7341"/>
                    <a:pt x="1512" y="7467"/>
                    <a:pt x="1859" y="7467"/>
                  </a:cubicBezTo>
                  <a:lnTo>
                    <a:pt x="4757" y="7467"/>
                  </a:lnTo>
                  <a:cubicBezTo>
                    <a:pt x="5167" y="7467"/>
                    <a:pt x="5513" y="7341"/>
                    <a:pt x="5797" y="7152"/>
                  </a:cubicBezTo>
                  <a:lnTo>
                    <a:pt x="5797" y="7152"/>
                  </a:lnTo>
                  <a:cubicBezTo>
                    <a:pt x="5797" y="8507"/>
                    <a:pt x="5545" y="9861"/>
                    <a:pt x="5198" y="10932"/>
                  </a:cubicBezTo>
                  <a:cubicBezTo>
                    <a:pt x="5041" y="11405"/>
                    <a:pt x="4600" y="11625"/>
                    <a:pt x="4001" y="11625"/>
                  </a:cubicBezTo>
                  <a:lnTo>
                    <a:pt x="2426" y="11625"/>
                  </a:lnTo>
                  <a:cubicBezTo>
                    <a:pt x="2016" y="11625"/>
                    <a:pt x="1607" y="11342"/>
                    <a:pt x="1449" y="10932"/>
                  </a:cubicBezTo>
                  <a:cubicBezTo>
                    <a:pt x="1071" y="9861"/>
                    <a:pt x="851" y="8507"/>
                    <a:pt x="819" y="7152"/>
                  </a:cubicBezTo>
                  <a:close/>
                  <a:moveTo>
                    <a:pt x="3308" y="0"/>
                  </a:moveTo>
                  <a:cubicBezTo>
                    <a:pt x="2174" y="0"/>
                    <a:pt x="1355" y="1103"/>
                    <a:pt x="851" y="2174"/>
                  </a:cubicBezTo>
                  <a:cubicBezTo>
                    <a:pt x="315" y="3466"/>
                    <a:pt x="0" y="5167"/>
                    <a:pt x="0" y="6931"/>
                  </a:cubicBezTo>
                  <a:cubicBezTo>
                    <a:pt x="0" y="8507"/>
                    <a:pt x="221" y="10019"/>
                    <a:pt x="662" y="11247"/>
                  </a:cubicBezTo>
                  <a:cubicBezTo>
                    <a:pt x="945" y="11972"/>
                    <a:pt x="1638" y="12508"/>
                    <a:pt x="2426" y="12508"/>
                  </a:cubicBezTo>
                  <a:lnTo>
                    <a:pt x="4001" y="12508"/>
                  </a:lnTo>
                  <a:cubicBezTo>
                    <a:pt x="4978" y="12508"/>
                    <a:pt x="5702" y="12035"/>
                    <a:pt x="5986" y="11247"/>
                  </a:cubicBezTo>
                  <a:cubicBezTo>
                    <a:pt x="6427" y="10050"/>
                    <a:pt x="6648" y="8507"/>
                    <a:pt x="6648" y="6931"/>
                  </a:cubicBezTo>
                  <a:cubicBezTo>
                    <a:pt x="6616" y="3214"/>
                    <a:pt x="5293" y="0"/>
                    <a:pt x="3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62" name="Google Shape;24562;p83"/>
          <p:cNvSpPr/>
          <p:nvPr/>
        </p:nvSpPr>
        <p:spPr>
          <a:xfrm>
            <a:off x="10748858" y="2586212"/>
            <a:ext cx="349941" cy="455632"/>
          </a:xfrm>
          <a:custGeom>
            <a:avLst/>
            <a:gdLst/>
            <a:ahLst/>
            <a:cxnLst/>
            <a:rect l="l" t="t" r="r" b="b"/>
            <a:pathLst>
              <a:path w="10870" h="14153" extrusionOk="0">
                <a:moveTo>
                  <a:pt x="8286" y="1702"/>
                </a:moveTo>
                <a:lnTo>
                  <a:pt x="8286" y="4222"/>
                </a:lnTo>
                <a:lnTo>
                  <a:pt x="2521" y="4222"/>
                </a:lnTo>
                <a:lnTo>
                  <a:pt x="2521" y="1702"/>
                </a:lnTo>
                <a:close/>
                <a:moveTo>
                  <a:pt x="8286" y="5041"/>
                </a:moveTo>
                <a:lnTo>
                  <a:pt x="8286" y="6680"/>
                </a:lnTo>
                <a:lnTo>
                  <a:pt x="2521" y="6680"/>
                </a:lnTo>
                <a:lnTo>
                  <a:pt x="2521" y="5041"/>
                </a:lnTo>
                <a:close/>
                <a:moveTo>
                  <a:pt x="1733" y="5262"/>
                </a:moveTo>
                <a:lnTo>
                  <a:pt x="1733" y="6680"/>
                </a:lnTo>
                <a:lnTo>
                  <a:pt x="1292" y="6680"/>
                </a:lnTo>
                <a:cubicBezTo>
                  <a:pt x="1134" y="6680"/>
                  <a:pt x="1008" y="6711"/>
                  <a:pt x="914" y="6774"/>
                </a:cubicBezTo>
                <a:lnTo>
                  <a:pt x="914" y="5703"/>
                </a:lnTo>
                <a:lnTo>
                  <a:pt x="1733" y="5262"/>
                </a:lnTo>
                <a:close/>
                <a:moveTo>
                  <a:pt x="9137" y="5262"/>
                </a:moveTo>
                <a:lnTo>
                  <a:pt x="9956" y="5703"/>
                </a:lnTo>
                <a:lnTo>
                  <a:pt x="9956" y="6774"/>
                </a:lnTo>
                <a:cubicBezTo>
                  <a:pt x="9830" y="6743"/>
                  <a:pt x="9672" y="6680"/>
                  <a:pt x="9515" y="6680"/>
                </a:cubicBezTo>
                <a:lnTo>
                  <a:pt x="9137" y="6680"/>
                </a:lnTo>
                <a:lnTo>
                  <a:pt x="9137" y="5262"/>
                </a:lnTo>
                <a:close/>
                <a:moveTo>
                  <a:pt x="9578" y="7467"/>
                </a:moveTo>
                <a:cubicBezTo>
                  <a:pt x="9798" y="7467"/>
                  <a:pt x="9987" y="7688"/>
                  <a:pt x="9987" y="7908"/>
                </a:cubicBezTo>
                <a:cubicBezTo>
                  <a:pt x="9956" y="8160"/>
                  <a:pt x="9798" y="8349"/>
                  <a:pt x="9578" y="8349"/>
                </a:cubicBezTo>
                <a:lnTo>
                  <a:pt x="1292" y="8349"/>
                </a:lnTo>
                <a:cubicBezTo>
                  <a:pt x="1071" y="8349"/>
                  <a:pt x="914" y="8160"/>
                  <a:pt x="914" y="7908"/>
                </a:cubicBezTo>
                <a:cubicBezTo>
                  <a:pt x="914" y="7688"/>
                  <a:pt x="1103" y="7467"/>
                  <a:pt x="1292" y="7467"/>
                </a:cubicBezTo>
                <a:close/>
                <a:moveTo>
                  <a:pt x="7467" y="9169"/>
                </a:moveTo>
                <a:lnTo>
                  <a:pt x="5419" y="10712"/>
                </a:lnTo>
                <a:lnTo>
                  <a:pt x="3340" y="9169"/>
                </a:lnTo>
                <a:close/>
                <a:moveTo>
                  <a:pt x="2048" y="1"/>
                </a:moveTo>
                <a:cubicBezTo>
                  <a:pt x="1796" y="1"/>
                  <a:pt x="1638" y="190"/>
                  <a:pt x="1638" y="442"/>
                </a:cubicBezTo>
                <a:lnTo>
                  <a:pt x="1638" y="4380"/>
                </a:lnTo>
                <a:lnTo>
                  <a:pt x="221" y="5073"/>
                </a:lnTo>
                <a:cubicBezTo>
                  <a:pt x="63" y="5167"/>
                  <a:pt x="0" y="5325"/>
                  <a:pt x="0" y="5419"/>
                </a:cubicBezTo>
                <a:lnTo>
                  <a:pt x="0" y="7908"/>
                </a:lnTo>
                <a:cubicBezTo>
                  <a:pt x="0" y="8570"/>
                  <a:pt x="536" y="9137"/>
                  <a:pt x="1260" y="9137"/>
                </a:cubicBezTo>
                <a:lnTo>
                  <a:pt x="1953" y="9137"/>
                </a:lnTo>
                <a:lnTo>
                  <a:pt x="4726" y="11216"/>
                </a:lnTo>
                <a:lnTo>
                  <a:pt x="1859" y="13390"/>
                </a:lnTo>
                <a:cubicBezTo>
                  <a:pt x="1638" y="13516"/>
                  <a:pt x="1607" y="13768"/>
                  <a:pt x="1764" y="13989"/>
                </a:cubicBezTo>
                <a:cubicBezTo>
                  <a:pt x="1836" y="14096"/>
                  <a:pt x="1958" y="14153"/>
                  <a:pt x="2085" y="14153"/>
                </a:cubicBezTo>
                <a:cubicBezTo>
                  <a:pt x="2182" y="14153"/>
                  <a:pt x="2281" y="14120"/>
                  <a:pt x="2363" y="14052"/>
                </a:cubicBezTo>
                <a:lnTo>
                  <a:pt x="5419" y="11783"/>
                </a:lnTo>
                <a:lnTo>
                  <a:pt x="8506" y="14052"/>
                </a:lnTo>
                <a:cubicBezTo>
                  <a:pt x="8591" y="14108"/>
                  <a:pt x="8689" y="14140"/>
                  <a:pt x="8785" y="14140"/>
                </a:cubicBezTo>
                <a:cubicBezTo>
                  <a:pt x="8903" y="14140"/>
                  <a:pt x="9018" y="14093"/>
                  <a:pt x="9105" y="13989"/>
                </a:cubicBezTo>
                <a:cubicBezTo>
                  <a:pt x="9200" y="13768"/>
                  <a:pt x="9200" y="13548"/>
                  <a:pt x="9011" y="13390"/>
                </a:cubicBezTo>
                <a:lnTo>
                  <a:pt x="6144" y="11216"/>
                </a:lnTo>
                <a:lnTo>
                  <a:pt x="8885" y="9137"/>
                </a:lnTo>
                <a:lnTo>
                  <a:pt x="9609" y="9137"/>
                </a:lnTo>
                <a:cubicBezTo>
                  <a:pt x="10271" y="9137"/>
                  <a:pt x="10869" y="8570"/>
                  <a:pt x="10869" y="7908"/>
                </a:cubicBezTo>
                <a:lnTo>
                  <a:pt x="10869" y="5419"/>
                </a:lnTo>
                <a:cubicBezTo>
                  <a:pt x="10869" y="5262"/>
                  <a:pt x="10775" y="5104"/>
                  <a:pt x="10617" y="5073"/>
                </a:cubicBezTo>
                <a:lnTo>
                  <a:pt x="9200" y="4380"/>
                </a:lnTo>
                <a:lnTo>
                  <a:pt x="9200" y="442"/>
                </a:lnTo>
                <a:lnTo>
                  <a:pt x="9137" y="442"/>
                </a:lnTo>
                <a:cubicBezTo>
                  <a:pt x="9137" y="190"/>
                  <a:pt x="8916" y="1"/>
                  <a:pt x="8695" y="1"/>
                </a:cubicBezTo>
                <a:cubicBezTo>
                  <a:pt x="8475" y="1"/>
                  <a:pt x="8254" y="190"/>
                  <a:pt x="8254" y="442"/>
                </a:cubicBezTo>
                <a:lnTo>
                  <a:pt x="8254" y="820"/>
                </a:lnTo>
                <a:lnTo>
                  <a:pt x="2489" y="820"/>
                </a:lnTo>
                <a:lnTo>
                  <a:pt x="2489" y="442"/>
                </a:lnTo>
                <a:cubicBezTo>
                  <a:pt x="2489" y="190"/>
                  <a:pt x="2268"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63" name="Google Shape;24563;p83"/>
          <p:cNvGrpSpPr/>
          <p:nvPr/>
        </p:nvGrpSpPr>
        <p:grpSpPr>
          <a:xfrm>
            <a:off x="10696110" y="3145790"/>
            <a:ext cx="455439" cy="426015"/>
            <a:chOff x="-10898100" y="2542050"/>
            <a:chExt cx="353675" cy="330825"/>
          </a:xfrm>
        </p:grpSpPr>
        <p:sp>
          <p:nvSpPr>
            <p:cNvPr id="24564" name="Google Shape;24564;p83"/>
            <p:cNvSpPr/>
            <p:nvPr/>
          </p:nvSpPr>
          <p:spPr>
            <a:xfrm>
              <a:off x="-10772875" y="2583800"/>
              <a:ext cx="82725" cy="82725"/>
            </a:xfrm>
            <a:custGeom>
              <a:avLst/>
              <a:gdLst/>
              <a:ahLst/>
              <a:cxnLst/>
              <a:rect l="l" t="t" r="r" b="b"/>
              <a:pathLst>
                <a:path w="3309" h="3309" extrusionOk="0">
                  <a:moveTo>
                    <a:pt x="1639" y="819"/>
                  </a:moveTo>
                  <a:cubicBezTo>
                    <a:pt x="2111" y="819"/>
                    <a:pt x="2490" y="1166"/>
                    <a:pt x="2490" y="1638"/>
                  </a:cubicBezTo>
                  <a:cubicBezTo>
                    <a:pt x="2490" y="2111"/>
                    <a:pt x="2111" y="2457"/>
                    <a:pt x="1639" y="2457"/>
                  </a:cubicBezTo>
                  <a:cubicBezTo>
                    <a:pt x="1166"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5" name="Google Shape;24565;p83"/>
            <p:cNvSpPr/>
            <p:nvPr/>
          </p:nvSpPr>
          <p:spPr>
            <a:xfrm>
              <a:off x="-10772875" y="2749200"/>
              <a:ext cx="82725" cy="81950"/>
            </a:xfrm>
            <a:custGeom>
              <a:avLst/>
              <a:gdLst/>
              <a:ahLst/>
              <a:cxnLst/>
              <a:rect l="l" t="t" r="r" b="b"/>
              <a:pathLst>
                <a:path w="3309" h="3278" extrusionOk="0">
                  <a:moveTo>
                    <a:pt x="1639" y="819"/>
                  </a:moveTo>
                  <a:cubicBezTo>
                    <a:pt x="2111" y="819"/>
                    <a:pt x="2490" y="1166"/>
                    <a:pt x="2490" y="1638"/>
                  </a:cubicBezTo>
                  <a:cubicBezTo>
                    <a:pt x="2490" y="2111"/>
                    <a:pt x="2111" y="2457"/>
                    <a:pt x="1639" y="2457"/>
                  </a:cubicBezTo>
                  <a:cubicBezTo>
                    <a:pt x="1229" y="2457"/>
                    <a:pt x="820" y="2079"/>
                    <a:pt x="820" y="1638"/>
                  </a:cubicBezTo>
                  <a:cubicBezTo>
                    <a:pt x="820" y="1166"/>
                    <a:pt x="1198" y="819"/>
                    <a:pt x="1639" y="819"/>
                  </a:cubicBezTo>
                  <a:close/>
                  <a:moveTo>
                    <a:pt x="1639" y="0"/>
                  </a:moveTo>
                  <a:cubicBezTo>
                    <a:pt x="757" y="0"/>
                    <a:pt x="1" y="725"/>
                    <a:pt x="1" y="1638"/>
                  </a:cubicBezTo>
                  <a:cubicBezTo>
                    <a:pt x="1" y="2552"/>
                    <a:pt x="757" y="3277"/>
                    <a:pt x="1639" y="3277"/>
                  </a:cubicBezTo>
                  <a:cubicBezTo>
                    <a:pt x="1658" y="3277"/>
                    <a:pt x="1677" y="3278"/>
                    <a:pt x="1696" y="3278"/>
                  </a:cubicBezTo>
                  <a:cubicBezTo>
                    <a:pt x="2613" y="3278"/>
                    <a:pt x="3309" y="2534"/>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6" name="Google Shape;24566;p83"/>
            <p:cNvSpPr/>
            <p:nvPr/>
          </p:nvSpPr>
          <p:spPr>
            <a:xfrm>
              <a:off x="-10855575" y="2666500"/>
              <a:ext cx="82725" cy="81925"/>
            </a:xfrm>
            <a:custGeom>
              <a:avLst/>
              <a:gdLst/>
              <a:ahLst/>
              <a:cxnLst/>
              <a:rect l="l" t="t" r="r" b="b"/>
              <a:pathLst>
                <a:path w="3309" h="3277" extrusionOk="0">
                  <a:moveTo>
                    <a:pt x="1670" y="819"/>
                  </a:moveTo>
                  <a:cubicBezTo>
                    <a:pt x="2143" y="819"/>
                    <a:pt x="2490" y="1166"/>
                    <a:pt x="2490" y="1638"/>
                  </a:cubicBezTo>
                  <a:cubicBezTo>
                    <a:pt x="2490" y="2079"/>
                    <a:pt x="2111" y="2457"/>
                    <a:pt x="1670" y="2457"/>
                  </a:cubicBezTo>
                  <a:cubicBezTo>
                    <a:pt x="1166" y="2457"/>
                    <a:pt x="820" y="2111"/>
                    <a:pt x="820" y="1638"/>
                  </a:cubicBezTo>
                  <a:cubicBezTo>
                    <a:pt x="820" y="1166"/>
                    <a:pt x="1198" y="819"/>
                    <a:pt x="1670" y="819"/>
                  </a:cubicBezTo>
                  <a:close/>
                  <a:moveTo>
                    <a:pt x="1670" y="0"/>
                  </a:moveTo>
                  <a:cubicBezTo>
                    <a:pt x="757" y="0"/>
                    <a:pt x="1" y="725"/>
                    <a:pt x="1" y="1638"/>
                  </a:cubicBezTo>
                  <a:cubicBezTo>
                    <a:pt x="1" y="2552"/>
                    <a:pt x="757" y="3277"/>
                    <a:pt x="1670" y="3277"/>
                  </a:cubicBezTo>
                  <a:cubicBezTo>
                    <a:pt x="2553" y="3277"/>
                    <a:pt x="3309" y="2552"/>
                    <a:pt x="3309" y="1638"/>
                  </a:cubicBezTo>
                  <a:cubicBezTo>
                    <a:pt x="3309" y="725"/>
                    <a:pt x="2584"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7" name="Google Shape;24567;p83"/>
            <p:cNvSpPr/>
            <p:nvPr/>
          </p:nvSpPr>
          <p:spPr>
            <a:xfrm>
              <a:off x="-10690175" y="2666500"/>
              <a:ext cx="82725" cy="82725"/>
            </a:xfrm>
            <a:custGeom>
              <a:avLst/>
              <a:gdLst/>
              <a:ahLst/>
              <a:cxnLst/>
              <a:rect l="l" t="t" r="r" b="b"/>
              <a:pathLst>
                <a:path w="3309" h="3309" extrusionOk="0">
                  <a:moveTo>
                    <a:pt x="1639" y="819"/>
                  </a:moveTo>
                  <a:cubicBezTo>
                    <a:pt x="2143" y="819"/>
                    <a:pt x="2490" y="1166"/>
                    <a:pt x="2490" y="1638"/>
                  </a:cubicBezTo>
                  <a:cubicBezTo>
                    <a:pt x="2490" y="2111"/>
                    <a:pt x="2112" y="2457"/>
                    <a:pt x="1639" y="2457"/>
                  </a:cubicBezTo>
                  <a:cubicBezTo>
                    <a:pt x="1198" y="2457"/>
                    <a:pt x="820" y="2111"/>
                    <a:pt x="820" y="1638"/>
                  </a:cubicBezTo>
                  <a:cubicBezTo>
                    <a:pt x="820" y="1166"/>
                    <a:pt x="1229" y="819"/>
                    <a:pt x="1639" y="819"/>
                  </a:cubicBezTo>
                  <a:close/>
                  <a:moveTo>
                    <a:pt x="1639" y="0"/>
                  </a:moveTo>
                  <a:cubicBezTo>
                    <a:pt x="757" y="0"/>
                    <a:pt x="1" y="725"/>
                    <a:pt x="1" y="1638"/>
                  </a:cubicBezTo>
                  <a:cubicBezTo>
                    <a:pt x="1" y="2552"/>
                    <a:pt x="757" y="3308"/>
                    <a:pt x="1639" y="3308"/>
                  </a:cubicBezTo>
                  <a:cubicBezTo>
                    <a:pt x="2553" y="3308"/>
                    <a:pt x="3309" y="2552"/>
                    <a:pt x="3309" y="1638"/>
                  </a:cubicBezTo>
                  <a:cubicBezTo>
                    <a:pt x="3309" y="725"/>
                    <a:pt x="2553" y="0"/>
                    <a:pt x="163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8" name="Google Shape;24568;p83"/>
            <p:cNvSpPr/>
            <p:nvPr/>
          </p:nvSpPr>
          <p:spPr>
            <a:xfrm>
              <a:off x="-10752400" y="2686975"/>
              <a:ext cx="41775" cy="40975"/>
            </a:xfrm>
            <a:custGeom>
              <a:avLst/>
              <a:gdLst/>
              <a:ahLst/>
              <a:cxnLst/>
              <a:rect l="l" t="t" r="r" b="b"/>
              <a:pathLst>
                <a:path w="1671" h="1639" extrusionOk="0">
                  <a:moveTo>
                    <a:pt x="851" y="0"/>
                  </a:moveTo>
                  <a:cubicBezTo>
                    <a:pt x="379" y="0"/>
                    <a:pt x="1" y="378"/>
                    <a:pt x="1" y="819"/>
                  </a:cubicBezTo>
                  <a:cubicBezTo>
                    <a:pt x="1" y="1260"/>
                    <a:pt x="379" y="1638"/>
                    <a:pt x="851" y="1638"/>
                  </a:cubicBezTo>
                  <a:cubicBezTo>
                    <a:pt x="1292" y="1638"/>
                    <a:pt x="1671" y="1260"/>
                    <a:pt x="1671" y="819"/>
                  </a:cubicBezTo>
                  <a:cubicBezTo>
                    <a:pt x="1671" y="378"/>
                    <a:pt x="1292" y="0"/>
                    <a:pt x="8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69" name="Google Shape;24569;p83"/>
            <p:cNvSpPr/>
            <p:nvPr/>
          </p:nvSpPr>
          <p:spPr>
            <a:xfrm>
              <a:off x="-10898100" y="2542050"/>
              <a:ext cx="353675" cy="330825"/>
            </a:xfrm>
            <a:custGeom>
              <a:avLst/>
              <a:gdLst/>
              <a:ahLst/>
              <a:cxnLst/>
              <a:rect l="l" t="t" r="r" b="b"/>
              <a:pathLst>
                <a:path w="14147" h="13233" extrusionOk="0">
                  <a:moveTo>
                    <a:pt x="6711" y="819"/>
                  </a:moveTo>
                  <a:cubicBezTo>
                    <a:pt x="9893" y="819"/>
                    <a:pt x="12476" y="3434"/>
                    <a:pt x="12476" y="6616"/>
                  </a:cubicBezTo>
                  <a:cubicBezTo>
                    <a:pt x="12476" y="9798"/>
                    <a:pt x="9893" y="12413"/>
                    <a:pt x="6711" y="12413"/>
                  </a:cubicBezTo>
                  <a:cubicBezTo>
                    <a:pt x="3466" y="12413"/>
                    <a:pt x="883" y="9798"/>
                    <a:pt x="883" y="6616"/>
                  </a:cubicBezTo>
                  <a:cubicBezTo>
                    <a:pt x="883" y="3434"/>
                    <a:pt x="3466" y="819"/>
                    <a:pt x="6711" y="819"/>
                  </a:cubicBezTo>
                  <a:close/>
                  <a:moveTo>
                    <a:pt x="13358" y="10743"/>
                  </a:moveTo>
                  <a:lnTo>
                    <a:pt x="13358" y="12413"/>
                  </a:lnTo>
                  <a:lnTo>
                    <a:pt x="9893" y="12413"/>
                  </a:lnTo>
                  <a:cubicBezTo>
                    <a:pt x="10649" y="12004"/>
                    <a:pt x="11311" y="11468"/>
                    <a:pt x="11846" y="10743"/>
                  </a:cubicBezTo>
                  <a:close/>
                  <a:moveTo>
                    <a:pt x="6648" y="0"/>
                  </a:moveTo>
                  <a:cubicBezTo>
                    <a:pt x="2993" y="0"/>
                    <a:pt x="0" y="2962"/>
                    <a:pt x="0" y="6616"/>
                  </a:cubicBezTo>
                  <a:cubicBezTo>
                    <a:pt x="0" y="10082"/>
                    <a:pt x="2678" y="12917"/>
                    <a:pt x="6112" y="13201"/>
                  </a:cubicBezTo>
                  <a:cubicBezTo>
                    <a:pt x="6144" y="13201"/>
                    <a:pt x="6175" y="13232"/>
                    <a:pt x="6238" y="13232"/>
                  </a:cubicBezTo>
                  <a:lnTo>
                    <a:pt x="13705" y="13232"/>
                  </a:lnTo>
                  <a:cubicBezTo>
                    <a:pt x="13957" y="13232"/>
                    <a:pt x="14146" y="13043"/>
                    <a:pt x="14146" y="12791"/>
                  </a:cubicBezTo>
                  <a:lnTo>
                    <a:pt x="14146" y="10302"/>
                  </a:lnTo>
                  <a:cubicBezTo>
                    <a:pt x="14146" y="10082"/>
                    <a:pt x="13957" y="9924"/>
                    <a:pt x="13737" y="9924"/>
                  </a:cubicBezTo>
                  <a:lnTo>
                    <a:pt x="12413" y="9924"/>
                  </a:lnTo>
                  <a:cubicBezTo>
                    <a:pt x="13012" y="8948"/>
                    <a:pt x="13264" y="7814"/>
                    <a:pt x="13264" y="6616"/>
                  </a:cubicBezTo>
                  <a:cubicBezTo>
                    <a:pt x="13264" y="2962"/>
                    <a:pt x="10334" y="0"/>
                    <a:pt x="66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70" name="Google Shape;24570;p83"/>
          <p:cNvGrpSpPr/>
          <p:nvPr/>
        </p:nvGrpSpPr>
        <p:grpSpPr>
          <a:xfrm>
            <a:off x="8279489" y="3706943"/>
            <a:ext cx="453411" cy="452573"/>
            <a:chOff x="-9157450" y="1622750"/>
            <a:chExt cx="352100" cy="351450"/>
          </a:xfrm>
        </p:grpSpPr>
        <p:sp>
          <p:nvSpPr>
            <p:cNvPr id="24571" name="Google Shape;24571;p83"/>
            <p:cNvSpPr/>
            <p:nvPr/>
          </p:nvSpPr>
          <p:spPr>
            <a:xfrm>
              <a:off x="-9034575" y="1706075"/>
              <a:ext cx="229225" cy="268125"/>
            </a:xfrm>
            <a:custGeom>
              <a:avLst/>
              <a:gdLst/>
              <a:ahLst/>
              <a:cxnLst/>
              <a:rect l="l" t="t" r="r" b="b"/>
              <a:pathLst>
                <a:path w="9169" h="10725" extrusionOk="0">
                  <a:moveTo>
                    <a:pt x="8317" y="989"/>
                  </a:moveTo>
                  <a:lnTo>
                    <a:pt x="8317" y="1777"/>
                  </a:lnTo>
                  <a:lnTo>
                    <a:pt x="3308" y="3195"/>
                  </a:lnTo>
                  <a:lnTo>
                    <a:pt x="3308" y="2407"/>
                  </a:lnTo>
                  <a:lnTo>
                    <a:pt x="8317" y="989"/>
                  </a:lnTo>
                  <a:close/>
                  <a:moveTo>
                    <a:pt x="7498" y="6629"/>
                  </a:moveTo>
                  <a:cubicBezTo>
                    <a:pt x="7971" y="6629"/>
                    <a:pt x="8317" y="6975"/>
                    <a:pt x="8317" y="7448"/>
                  </a:cubicBezTo>
                  <a:cubicBezTo>
                    <a:pt x="8317" y="7920"/>
                    <a:pt x="7971" y="8267"/>
                    <a:pt x="7498" y="8267"/>
                  </a:cubicBezTo>
                  <a:cubicBezTo>
                    <a:pt x="7026" y="8267"/>
                    <a:pt x="6679" y="7920"/>
                    <a:pt x="6679" y="7448"/>
                  </a:cubicBezTo>
                  <a:cubicBezTo>
                    <a:pt x="6679" y="6975"/>
                    <a:pt x="7026" y="6629"/>
                    <a:pt x="7498" y="6629"/>
                  </a:cubicBezTo>
                  <a:close/>
                  <a:moveTo>
                    <a:pt x="1670" y="8267"/>
                  </a:moveTo>
                  <a:cubicBezTo>
                    <a:pt x="2142" y="8267"/>
                    <a:pt x="2489" y="8645"/>
                    <a:pt x="2489" y="9118"/>
                  </a:cubicBezTo>
                  <a:cubicBezTo>
                    <a:pt x="2489" y="9590"/>
                    <a:pt x="2111" y="9937"/>
                    <a:pt x="1670" y="9937"/>
                  </a:cubicBezTo>
                  <a:cubicBezTo>
                    <a:pt x="1197" y="9937"/>
                    <a:pt x="851" y="9590"/>
                    <a:pt x="851" y="9118"/>
                  </a:cubicBezTo>
                  <a:cubicBezTo>
                    <a:pt x="851" y="8645"/>
                    <a:pt x="1197" y="8267"/>
                    <a:pt x="1670" y="8267"/>
                  </a:cubicBezTo>
                  <a:close/>
                  <a:moveTo>
                    <a:pt x="8733" y="0"/>
                  </a:moveTo>
                  <a:cubicBezTo>
                    <a:pt x="8700" y="0"/>
                    <a:pt x="8666" y="4"/>
                    <a:pt x="8632" y="13"/>
                  </a:cubicBezTo>
                  <a:lnTo>
                    <a:pt x="2804" y="1651"/>
                  </a:lnTo>
                  <a:cubicBezTo>
                    <a:pt x="2615" y="1714"/>
                    <a:pt x="2489" y="1872"/>
                    <a:pt x="2489" y="2061"/>
                  </a:cubicBezTo>
                  <a:lnTo>
                    <a:pt x="2489" y="7637"/>
                  </a:lnTo>
                  <a:cubicBezTo>
                    <a:pt x="2268" y="7479"/>
                    <a:pt x="1985" y="7416"/>
                    <a:pt x="1670" y="7416"/>
                  </a:cubicBezTo>
                  <a:cubicBezTo>
                    <a:pt x="756" y="7416"/>
                    <a:pt x="0" y="8172"/>
                    <a:pt x="0" y="9055"/>
                  </a:cubicBezTo>
                  <a:cubicBezTo>
                    <a:pt x="0" y="9968"/>
                    <a:pt x="756" y="10724"/>
                    <a:pt x="1670" y="10724"/>
                  </a:cubicBezTo>
                  <a:cubicBezTo>
                    <a:pt x="2584" y="10724"/>
                    <a:pt x="3340" y="9968"/>
                    <a:pt x="3340" y="9055"/>
                  </a:cubicBezTo>
                  <a:lnTo>
                    <a:pt x="3340" y="3982"/>
                  </a:lnTo>
                  <a:lnTo>
                    <a:pt x="8317" y="2565"/>
                  </a:lnTo>
                  <a:lnTo>
                    <a:pt x="8317" y="5967"/>
                  </a:lnTo>
                  <a:cubicBezTo>
                    <a:pt x="8097" y="5810"/>
                    <a:pt x="7813" y="5715"/>
                    <a:pt x="7498" y="5715"/>
                  </a:cubicBezTo>
                  <a:cubicBezTo>
                    <a:pt x="6585" y="5715"/>
                    <a:pt x="5860" y="6471"/>
                    <a:pt x="5860" y="7385"/>
                  </a:cubicBezTo>
                  <a:cubicBezTo>
                    <a:pt x="5860" y="8267"/>
                    <a:pt x="6585" y="9023"/>
                    <a:pt x="7498" y="9023"/>
                  </a:cubicBezTo>
                  <a:cubicBezTo>
                    <a:pt x="8412" y="9023"/>
                    <a:pt x="9168" y="8267"/>
                    <a:pt x="9168" y="7385"/>
                  </a:cubicBezTo>
                  <a:lnTo>
                    <a:pt x="9168" y="359"/>
                  </a:lnTo>
                  <a:cubicBezTo>
                    <a:pt x="9137" y="296"/>
                    <a:pt x="9105" y="170"/>
                    <a:pt x="8979" y="76"/>
                  </a:cubicBezTo>
                  <a:cubicBezTo>
                    <a:pt x="8910" y="30"/>
                    <a:pt x="8824" y="0"/>
                    <a:pt x="8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2" name="Google Shape;24572;p83"/>
            <p:cNvSpPr/>
            <p:nvPr/>
          </p:nvSpPr>
          <p:spPr>
            <a:xfrm>
              <a:off x="-9157450" y="1622750"/>
              <a:ext cx="164625" cy="249850"/>
            </a:xfrm>
            <a:custGeom>
              <a:avLst/>
              <a:gdLst/>
              <a:ahLst/>
              <a:cxnLst/>
              <a:rect l="l" t="t" r="r" b="b"/>
              <a:pathLst>
                <a:path w="6585" h="9994" extrusionOk="0">
                  <a:moveTo>
                    <a:pt x="1607" y="7473"/>
                  </a:moveTo>
                  <a:cubicBezTo>
                    <a:pt x="2080" y="7473"/>
                    <a:pt x="2458" y="7819"/>
                    <a:pt x="2458" y="8292"/>
                  </a:cubicBezTo>
                  <a:cubicBezTo>
                    <a:pt x="2458" y="8765"/>
                    <a:pt x="2048" y="9143"/>
                    <a:pt x="1607" y="9143"/>
                  </a:cubicBezTo>
                  <a:cubicBezTo>
                    <a:pt x="1135" y="9143"/>
                    <a:pt x="788" y="8765"/>
                    <a:pt x="788" y="8292"/>
                  </a:cubicBezTo>
                  <a:cubicBezTo>
                    <a:pt x="788" y="7819"/>
                    <a:pt x="1135" y="7473"/>
                    <a:pt x="1607" y="7473"/>
                  </a:cubicBezTo>
                  <a:close/>
                  <a:moveTo>
                    <a:pt x="2922" y="0"/>
                  </a:moveTo>
                  <a:cubicBezTo>
                    <a:pt x="2874" y="0"/>
                    <a:pt x="2825" y="12"/>
                    <a:pt x="2773" y="38"/>
                  </a:cubicBezTo>
                  <a:cubicBezTo>
                    <a:pt x="2615" y="69"/>
                    <a:pt x="2489" y="227"/>
                    <a:pt x="2489" y="416"/>
                  </a:cubicBezTo>
                  <a:lnTo>
                    <a:pt x="2489" y="6906"/>
                  </a:lnTo>
                  <a:cubicBezTo>
                    <a:pt x="2237" y="6748"/>
                    <a:pt x="1985" y="6685"/>
                    <a:pt x="1670" y="6685"/>
                  </a:cubicBezTo>
                  <a:cubicBezTo>
                    <a:pt x="756" y="6685"/>
                    <a:pt x="0" y="7441"/>
                    <a:pt x="0" y="8355"/>
                  </a:cubicBezTo>
                  <a:cubicBezTo>
                    <a:pt x="0" y="9237"/>
                    <a:pt x="756" y="9993"/>
                    <a:pt x="1670" y="9993"/>
                  </a:cubicBezTo>
                  <a:cubicBezTo>
                    <a:pt x="2552" y="9993"/>
                    <a:pt x="3308" y="9237"/>
                    <a:pt x="3308" y="8355"/>
                  </a:cubicBezTo>
                  <a:lnTo>
                    <a:pt x="3308" y="1739"/>
                  </a:lnTo>
                  <a:cubicBezTo>
                    <a:pt x="3812" y="2369"/>
                    <a:pt x="4443" y="2999"/>
                    <a:pt x="5293" y="3566"/>
                  </a:cubicBezTo>
                  <a:cubicBezTo>
                    <a:pt x="5608" y="3818"/>
                    <a:pt x="5797" y="4165"/>
                    <a:pt x="5797" y="4574"/>
                  </a:cubicBezTo>
                  <a:cubicBezTo>
                    <a:pt x="5797" y="5236"/>
                    <a:pt x="5230" y="5835"/>
                    <a:pt x="4569" y="5835"/>
                  </a:cubicBezTo>
                  <a:cubicBezTo>
                    <a:pt x="4348" y="5835"/>
                    <a:pt x="4190" y="6024"/>
                    <a:pt x="4190" y="6244"/>
                  </a:cubicBezTo>
                  <a:cubicBezTo>
                    <a:pt x="4190" y="6496"/>
                    <a:pt x="4380" y="6654"/>
                    <a:pt x="4569" y="6654"/>
                  </a:cubicBezTo>
                  <a:cubicBezTo>
                    <a:pt x="5640" y="6654"/>
                    <a:pt x="6585" y="5740"/>
                    <a:pt x="6585" y="4606"/>
                  </a:cubicBezTo>
                  <a:cubicBezTo>
                    <a:pt x="6585" y="3944"/>
                    <a:pt x="6270" y="3314"/>
                    <a:pt x="5766" y="2936"/>
                  </a:cubicBezTo>
                  <a:cubicBezTo>
                    <a:pt x="4852" y="2275"/>
                    <a:pt x="4190" y="1613"/>
                    <a:pt x="3718" y="888"/>
                  </a:cubicBezTo>
                  <a:lnTo>
                    <a:pt x="3245" y="195"/>
                  </a:lnTo>
                  <a:cubicBezTo>
                    <a:pt x="3154" y="81"/>
                    <a:pt x="3046" y="0"/>
                    <a:pt x="292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573" name="Google Shape;24573;p83"/>
          <p:cNvGrpSpPr/>
          <p:nvPr/>
        </p:nvGrpSpPr>
        <p:grpSpPr>
          <a:xfrm>
            <a:off x="8330212" y="4251299"/>
            <a:ext cx="351969" cy="451383"/>
            <a:chOff x="-9119650" y="2056875"/>
            <a:chExt cx="273325" cy="350525"/>
          </a:xfrm>
        </p:grpSpPr>
        <p:sp>
          <p:nvSpPr>
            <p:cNvPr id="24574" name="Google Shape;24574;p83"/>
            <p:cNvSpPr/>
            <p:nvPr/>
          </p:nvSpPr>
          <p:spPr>
            <a:xfrm>
              <a:off x="-9023550" y="2056875"/>
              <a:ext cx="82725" cy="82725"/>
            </a:xfrm>
            <a:custGeom>
              <a:avLst/>
              <a:gdLst/>
              <a:ahLst/>
              <a:cxnLst/>
              <a:rect l="l" t="t" r="r" b="b"/>
              <a:pathLst>
                <a:path w="3309" h="3309" extrusionOk="0">
                  <a:moveTo>
                    <a:pt x="1670" y="819"/>
                  </a:moveTo>
                  <a:cubicBezTo>
                    <a:pt x="2143" y="819"/>
                    <a:pt x="2489" y="1166"/>
                    <a:pt x="2489" y="1639"/>
                  </a:cubicBezTo>
                  <a:cubicBezTo>
                    <a:pt x="2489" y="2080"/>
                    <a:pt x="2143" y="2489"/>
                    <a:pt x="1670" y="2489"/>
                  </a:cubicBezTo>
                  <a:cubicBezTo>
                    <a:pt x="1197" y="2489"/>
                    <a:pt x="819" y="2111"/>
                    <a:pt x="819" y="1639"/>
                  </a:cubicBezTo>
                  <a:cubicBezTo>
                    <a:pt x="819" y="1166"/>
                    <a:pt x="1197" y="819"/>
                    <a:pt x="1670" y="819"/>
                  </a:cubicBezTo>
                  <a:close/>
                  <a:moveTo>
                    <a:pt x="1670" y="0"/>
                  </a:moveTo>
                  <a:cubicBezTo>
                    <a:pt x="756" y="0"/>
                    <a:pt x="0" y="756"/>
                    <a:pt x="0" y="1639"/>
                  </a:cubicBezTo>
                  <a:cubicBezTo>
                    <a:pt x="0" y="2552"/>
                    <a:pt x="756" y="3308"/>
                    <a:pt x="1670" y="3308"/>
                  </a:cubicBezTo>
                  <a:cubicBezTo>
                    <a:pt x="2552" y="3308"/>
                    <a:pt x="3308" y="2552"/>
                    <a:pt x="3308" y="1639"/>
                  </a:cubicBezTo>
                  <a:cubicBezTo>
                    <a:pt x="3308" y="756"/>
                    <a:pt x="2552" y="0"/>
                    <a:pt x="1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5" name="Google Shape;24575;p83"/>
            <p:cNvSpPr/>
            <p:nvPr/>
          </p:nvSpPr>
          <p:spPr>
            <a:xfrm>
              <a:off x="-9119650" y="2137200"/>
              <a:ext cx="273325" cy="270200"/>
            </a:xfrm>
            <a:custGeom>
              <a:avLst/>
              <a:gdLst/>
              <a:ahLst/>
              <a:cxnLst/>
              <a:rect l="l" t="t" r="r" b="b"/>
              <a:pathLst>
                <a:path w="10933" h="10808" extrusionOk="0">
                  <a:moveTo>
                    <a:pt x="9641" y="915"/>
                  </a:moveTo>
                  <a:cubicBezTo>
                    <a:pt x="9862" y="915"/>
                    <a:pt x="10082" y="1104"/>
                    <a:pt x="10082" y="1356"/>
                  </a:cubicBezTo>
                  <a:cubicBezTo>
                    <a:pt x="10082" y="1576"/>
                    <a:pt x="9862" y="1734"/>
                    <a:pt x="9641" y="1734"/>
                  </a:cubicBezTo>
                  <a:lnTo>
                    <a:pt x="6333" y="1734"/>
                  </a:lnTo>
                  <a:cubicBezTo>
                    <a:pt x="6081" y="1734"/>
                    <a:pt x="5924" y="1923"/>
                    <a:pt x="5924" y="2175"/>
                  </a:cubicBezTo>
                  <a:lnTo>
                    <a:pt x="5924" y="9641"/>
                  </a:lnTo>
                  <a:cubicBezTo>
                    <a:pt x="5924" y="9893"/>
                    <a:pt x="5734" y="10051"/>
                    <a:pt x="5514" y="10051"/>
                  </a:cubicBezTo>
                  <a:cubicBezTo>
                    <a:pt x="5262" y="10051"/>
                    <a:pt x="5104" y="9862"/>
                    <a:pt x="5104" y="9641"/>
                  </a:cubicBezTo>
                  <a:lnTo>
                    <a:pt x="5104" y="5703"/>
                  </a:lnTo>
                  <a:cubicBezTo>
                    <a:pt x="5104" y="5459"/>
                    <a:pt x="4917" y="5293"/>
                    <a:pt x="4707" y="5293"/>
                  </a:cubicBezTo>
                  <a:cubicBezTo>
                    <a:pt x="4619" y="5293"/>
                    <a:pt x="4527" y="5323"/>
                    <a:pt x="4443" y="5388"/>
                  </a:cubicBezTo>
                  <a:lnTo>
                    <a:pt x="1639" y="7531"/>
                  </a:lnTo>
                  <a:cubicBezTo>
                    <a:pt x="1557" y="7585"/>
                    <a:pt x="1464" y="7616"/>
                    <a:pt x="1372" y="7616"/>
                  </a:cubicBezTo>
                  <a:cubicBezTo>
                    <a:pt x="1250" y="7616"/>
                    <a:pt x="1130" y="7562"/>
                    <a:pt x="1040" y="7436"/>
                  </a:cubicBezTo>
                  <a:cubicBezTo>
                    <a:pt x="946" y="7247"/>
                    <a:pt x="946" y="7026"/>
                    <a:pt x="1135" y="6869"/>
                  </a:cubicBezTo>
                  <a:lnTo>
                    <a:pt x="4947" y="4033"/>
                  </a:lnTo>
                  <a:cubicBezTo>
                    <a:pt x="5073" y="3939"/>
                    <a:pt x="5104" y="3844"/>
                    <a:pt x="5104" y="3718"/>
                  </a:cubicBezTo>
                  <a:lnTo>
                    <a:pt x="5104" y="2206"/>
                  </a:lnTo>
                  <a:cubicBezTo>
                    <a:pt x="5104" y="1986"/>
                    <a:pt x="4915" y="1765"/>
                    <a:pt x="4726" y="1765"/>
                  </a:cubicBezTo>
                  <a:lnTo>
                    <a:pt x="1418" y="1765"/>
                  </a:lnTo>
                  <a:cubicBezTo>
                    <a:pt x="1166" y="1765"/>
                    <a:pt x="1009" y="1576"/>
                    <a:pt x="1009" y="1387"/>
                  </a:cubicBezTo>
                  <a:cubicBezTo>
                    <a:pt x="1009" y="1135"/>
                    <a:pt x="1198" y="946"/>
                    <a:pt x="1418" y="946"/>
                  </a:cubicBezTo>
                  <a:lnTo>
                    <a:pt x="9641" y="946"/>
                  </a:lnTo>
                  <a:lnTo>
                    <a:pt x="9641" y="915"/>
                  </a:lnTo>
                  <a:close/>
                  <a:moveTo>
                    <a:pt x="1355" y="1"/>
                  </a:moveTo>
                  <a:cubicBezTo>
                    <a:pt x="694" y="95"/>
                    <a:pt x="158" y="631"/>
                    <a:pt x="158" y="1293"/>
                  </a:cubicBezTo>
                  <a:cubicBezTo>
                    <a:pt x="158" y="1986"/>
                    <a:pt x="694" y="2521"/>
                    <a:pt x="1355" y="2521"/>
                  </a:cubicBezTo>
                  <a:lnTo>
                    <a:pt x="4285" y="2521"/>
                  </a:lnTo>
                  <a:lnTo>
                    <a:pt x="4285" y="3403"/>
                  </a:lnTo>
                  <a:lnTo>
                    <a:pt x="662" y="6113"/>
                  </a:lnTo>
                  <a:cubicBezTo>
                    <a:pt x="95" y="6491"/>
                    <a:pt x="1" y="7278"/>
                    <a:pt x="410" y="7846"/>
                  </a:cubicBezTo>
                  <a:cubicBezTo>
                    <a:pt x="651" y="8160"/>
                    <a:pt x="1022" y="8333"/>
                    <a:pt x="1396" y="8333"/>
                  </a:cubicBezTo>
                  <a:cubicBezTo>
                    <a:pt x="1658" y="8333"/>
                    <a:pt x="1922" y="8248"/>
                    <a:pt x="2143" y="8066"/>
                  </a:cubicBezTo>
                  <a:lnTo>
                    <a:pt x="4317" y="6459"/>
                  </a:lnTo>
                  <a:lnTo>
                    <a:pt x="4317" y="9578"/>
                  </a:lnTo>
                  <a:cubicBezTo>
                    <a:pt x="4317" y="10240"/>
                    <a:pt x="4884" y="10807"/>
                    <a:pt x="5545" y="10807"/>
                  </a:cubicBezTo>
                  <a:cubicBezTo>
                    <a:pt x="6207" y="10807"/>
                    <a:pt x="6806" y="10240"/>
                    <a:pt x="6806" y="9578"/>
                  </a:cubicBezTo>
                  <a:lnTo>
                    <a:pt x="6806" y="2490"/>
                  </a:lnTo>
                  <a:lnTo>
                    <a:pt x="9673" y="2490"/>
                  </a:lnTo>
                  <a:cubicBezTo>
                    <a:pt x="10334" y="2490"/>
                    <a:pt x="10933" y="1923"/>
                    <a:pt x="10933" y="1261"/>
                  </a:cubicBezTo>
                  <a:cubicBezTo>
                    <a:pt x="10933" y="599"/>
                    <a:pt x="10397" y="1"/>
                    <a:pt x="96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4576" name="Google Shape;24576;p83"/>
          <p:cNvSpPr/>
          <p:nvPr/>
        </p:nvSpPr>
        <p:spPr>
          <a:xfrm>
            <a:off x="10697123" y="4289866"/>
            <a:ext cx="453411" cy="455407"/>
          </a:xfrm>
          <a:custGeom>
            <a:avLst/>
            <a:gdLst/>
            <a:ahLst/>
            <a:cxnLst/>
            <a:rect l="l" t="t" r="r" b="b"/>
            <a:pathLst>
              <a:path w="14084" h="14146" extrusionOk="0">
                <a:moveTo>
                  <a:pt x="5829" y="5261"/>
                </a:moveTo>
                <a:lnTo>
                  <a:pt x="6963" y="6585"/>
                </a:lnTo>
                <a:lnTo>
                  <a:pt x="5829" y="6585"/>
                </a:lnTo>
                <a:lnTo>
                  <a:pt x="5829" y="5261"/>
                </a:lnTo>
                <a:close/>
                <a:moveTo>
                  <a:pt x="6333" y="788"/>
                </a:moveTo>
                <a:cubicBezTo>
                  <a:pt x="6648" y="788"/>
                  <a:pt x="6963" y="914"/>
                  <a:pt x="7215" y="1166"/>
                </a:cubicBezTo>
                <a:lnTo>
                  <a:pt x="7877" y="1827"/>
                </a:lnTo>
                <a:cubicBezTo>
                  <a:pt x="8287" y="2205"/>
                  <a:pt x="8791" y="2426"/>
                  <a:pt x="9326" y="2426"/>
                </a:cubicBezTo>
                <a:lnTo>
                  <a:pt x="10334" y="2426"/>
                </a:lnTo>
                <a:cubicBezTo>
                  <a:pt x="11469" y="2426"/>
                  <a:pt x="12414" y="3371"/>
                  <a:pt x="12414" y="4505"/>
                </a:cubicBezTo>
                <a:cubicBezTo>
                  <a:pt x="12414" y="5639"/>
                  <a:pt x="11469" y="6585"/>
                  <a:pt x="10334" y="6585"/>
                </a:cubicBezTo>
                <a:lnTo>
                  <a:pt x="8003" y="6585"/>
                </a:lnTo>
                <a:lnTo>
                  <a:pt x="5766" y="4033"/>
                </a:lnTo>
                <a:lnTo>
                  <a:pt x="5766" y="2048"/>
                </a:lnTo>
                <a:cubicBezTo>
                  <a:pt x="5766" y="1827"/>
                  <a:pt x="5546" y="1670"/>
                  <a:pt x="5357" y="1670"/>
                </a:cubicBezTo>
                <a:cubicBezTo>
                  <a:pt x="5168" y="1670"/>
                  <a:pt x="4979" y="1859"/>
                  <a:pt x="4979" y="2048"/>
                </a:cubicBezTo>
                <a:lnTo>
                  <a:pt x="4979" y="3087"/>
                </a:lnTo>
                <a:lnTo>
                  <a:pt x="2994" y="788"/>
                </a:lnTo>
                <a:close/>
                <a:moveTo>
                  <a:pt x="13233" y="7341"/>
                </a:moveTo>
                <a:lnTo>
                  <a:pt x="13233" y="9451"/>
                </a:lnTo>
                <a:lnTo>
                  <a:pt x="13264" y="9451"/>
                </a:lnTo>
                <a:cubicBezTo>
                  <a:pt x="13264" y="9704"/>
                  <a:pt x="13075" y="9893"/>
                  <a:pt x="12886" y="9893"/>
                </a:cubicBezTo>
                <a:lnTo>
                  <a:pt x="820" y="9893"/>
                </a:lnTo>
                <a:lnTo>
                  <a:pt x="820" y="9451"/>
                </a:lnTo>
                <a:cubicBezTo>
                  <a:pt x="820" y="9231"/>
                  <a:pt x="1009" y="9042"/>
                  <a:pt x="1230" y="9042"/>
                </a:cubicBezTo>
                <a:lnTo>
                  <a:pt x="2049" y="9042"/>
                </a:lnTo>
                <a:cubicBezTo>
                  <a:pt x="2269" y="9042"/>
                  <a:pt x="2427" y="8821"/>
                  <a:pt x="2427" y="8601"/>
                </a:cubicBezTo>
                <a:lnTo>
                  <a:pt x="2427" y="7782"/>
                </a:lnTo>
                <a:cubicBezTo>
                  <a:pt x="2427" y="7530"/>
                  <a:pt x="2647" y="7341"/>
                  <a:pt x="2836" y="7341"/>
                </a:cubicBezTo>
                <a:close/>
                <a:moveTo>
                  <a:pt x="2427" y="10712"/>
                </a:moveTo>
                <a:lnTo>
                  <a:pt x="2112" y="13232"/>
                </a:lnTo>
                <a:lnTo>
                  <a:pt x="2049" y="13232"/>
                </a:lnTo>
                <a:lnTo>
                  <a:pt x="1734" y="10712"/>
                </a:lnTo>
                <a:close/>
                <a:moveTo>
                  <a:pt x="9043" y="10712"/>
                </a:moveTo>
                <a:lnTo>
                  <a:pt x="8728" y="13232"/>
                </a:lnTo>
                <a:lnTo>
                  <a:pt x="8665" y="13232"/>
                </a:lnTo>
                <a:lnTo>
                  <a:pt x="8350" y="10712"/>
                </a:lnTo>
                <a:close/>
                <a:moveTo>
                  <a:pt x="12414" y="10712"/>
                </a:moveTo>
                <a:lnTo>
                  <a:pt x="12099" y="13232"/>
                </a:lnTo>
                <a:lnTo>
                  <a:pt x="12004" y="13232"/>
                </a:lnTo>
                <a:lnTo>
                  <a:pt x="11689" y="10712"/>
                </a:lnTo>
                <a:close/>
                <a:moveTo>
                  <a:pt x="2080" y="0"/>
                </a:moveTo>
                <a:cubicBezTo>
                  <a:pt x="1923" y="0"/>
                  <a:pt x="1765" y="95"/>
                  <a:pt x="1702" y="252"/>
                </a:cubicBezTo>
                <a:cubicBezTo>
                  <a:pt x="1608" y="410"/>
                  <a:pt x="1639" y="567"/>
                  <a:pt x="1765" y="662"/>
                </a:cubicBezTo>
                <a:lnTo>
                  <a:pt x="4947" y="4348"/>
                </a:lnTo>
                <a:lnTo>
                  <a:pt x="4947" y="6616"/>
                </a:lnTo>
                <a:lnTo>
                  <a:pt x="2868" y="6616"/>
                </a:lnTo>
                <a:cubicBezTo>
                  <a:pt x="2206" y="6616"/>
                  <a:pt x="1608" y="7183"/>
                  <a:pt x="1608" y="7876"/>
                </a:cubicBezTo>
                <a:lnTo>
                  <a:pt x="1608" y="8286"/>
                </a:lnTo>
                <a:lnTo>
                  <a:pt x="1230" y="8286"/>
                </a:lnTo>
                <a:cubicBezTo>
                  <a:pt x="536" y="8286"/>
                  <a:pt x="1" y="8821"/>
                  <a:pt x="1" y="9546"/>
                </a:cubicBezTo>
                <a:lnTo>
                  <a:pt x="1" y="10365"/>
                </a:lnTo>
                <a:cubicBezTo>
                  <a:pt x="1" y="10586"/>
                  <a:pt x="190" y="10806"/>
                  <a:pt x="379" y="10806"/>
                </a:cubicBezTo>
                <a:lnTo>
                  <a:pt x="851" y="10806"/>
                </a:lnTo>
                <a:lnTo>
                  <a:pt x="1230" y="13799"/>
                </a:lnTo>
                <a:cubicBezTo>
                  <a:pt x="1261" y="13988"/>
                  <a:pt x="1419" y="14146"/>
                  <a:pt x="1608" y="14146"/>
                </a:cubicBezTo>
                <a:lnTo>
                  <a:pt x="2427" y="14146"/>
                </a:lnTo>
                <a:cubicBezTo>
                  <a:pt x="2647" y="14146"/>
                  <a:pt x="2836" y="13988"/>
                  <a:pt x="2836" y="13799"/>
                </a:cubicBezTo>
                <a:lnTo>
                  <a:pt x="3183" y="10806"/>
                </a:lnTo>
                <a:lnTo>
                  <a:pt x="7436" y="10806"/>
                </a:lnTo>
                <a:lnTo>
                  <a:pt x="7783" y="13799"/>
                </a:lnTo>
                <a:cubicBezTo>
                  <a:pt x="7846" y="13988"/>
                  <a:pt x="8003" y="14146"/>
                  <a:pt x="8192" y="14146"/>
                </a:cubicBezTo>
                <a:lnTo>
                  <a:pt x="9011" y="14146"/>
                </a:lnTo>
                <a:cubicBezTo>
                  <a:pt x="9200" y="14146"/>
                  <a:pt x="9421" y="13988"/>
                  <a:pt x="9421" y="13799"/>
                </a:cubicBezTo>
                <a:lnTo>
                  <a:pt x="9767" y="10806"/>
                </a:lnTo>
                <a:lnTo>
                  <a:pt x="10713" y="10806"/>
                </a:lnTo>
                <a:lnTo>
                  <a:pt x="11059" y="13799"/>
                </a:lnTo>
                <a:cubicBezTo>
                  <a:pt x="11091" y="13988"/>
                  <a:pt x="11248" y="14146"/>
                  <a:pt x="11469" y="14146"/>
                </a:cubicBezTo>
                <a:lnTo>
                  <a:pt x="12288" y="14146"/>
                </a:lnTo>
                <a:cubicBezTo>
                  <a:pt x="12477" y="14146"/>
                  <a:pt x="12666" y="13988"/>
                  <a:pt x="12666" y="13799"/>
                </a:cubicBezTo>
                <a:lnTo>
                  <a:pt x="13075" y="10712"/>
                </a:lnTo>
                <a:cubicBezTo>
                  <a:pt x="13579" y="10554"/>
                  <a:pt x="13926" y="10082"/>
                  <a:pt x="13926" y="9546"/>
                </a:cubicBezTo>
                <a:lnTo>
                  <a:pt x="13926" y="7057"/>
                </a:lnTo>
                <a:cubicBezTo>
                  <a:pt x="14084" y="6742"/>
                  <a:pt x="13926" y="6585"/>
                  <a:pt x="13705" y="6585"/>
                </a:cubicBezTo>
                <a:lnTo>
                  <a:pt x="12414" y="6585"/>
                </a:lnTo>
                <a:cubicBezTo>
                  <a:pt x="12949" y="6080"/>
                  <a:pt x="13264" y="5324"/>
                  <a:pt x="13264" y="4505"/>
                </a:cubicBezTo>
                <a:cubicBezTo>
                  <a:pt x="13264" y="2898"/>
                  <a:pt x="11973" y="1607"/>
                  <a:pt x="10366" y="1607"/>
                </a:cubicBezTo>
                <a:lnTo>
                  <a:pt x="9389" y="1607"/>
                </a:lnTo>
                <a:cubicBezTo>
                  <a:pt x="9074" y="1607"/>
                  <a:pt x="8728" y="1512"/>
                  <a:pt x="8507" y="1260"/>
                </a:cubicBezTo>
                <a:lnTo>
                  <a:pt x="7846" y="599"/>
                </a:lnTo>
                <a:cubicBezTo>
                  <a:pt x="7436" y="189"/>
                  <a:pt x="6932" y="0"/>
                  <a:pt x="63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77" name="Google Shape;24577;p83"/>
          <p:cNvSpPr/>
          <p:nvPr/>
        </p:nvSpPr>
        <p:spPr>
          <a:xfrm>
            <a:off x="9524750" y="3705530"/>
            <a:ext cx="401644" cy="455407"/>
          </a:xfrm>
          <a:custGeom>
            <a:avLst/>
            <a:gdLst/>
            <a:ahLst/>
            <a:cxnLst/>
            <a:rect l="l" t="t" r="r" b="b"/>
            <a:pathLst>
              <a:path w="12476" h="14146" extrusionOk="0">
                <a:moveTo>
                  <a:pt x="2552" y="819"/>
                </a:moveTo>
                <a:cubicBezTo>
                  <a:pt x="3056" y="819"/>
                  <a:pt x="3403" y="1198"/>
                  <a:pt x="3403" y="1670"/>
                </a:cubicBezTo>
                <a:lnTo>
                  <a:pt x="1733" y="1670"/>
                </a:lnTo>
                <a:cubicBezTo>
                  <a:pt x="1733" y="1198"/>
                  <a:pt x="2079" y="819"/>
                  <a:pt x="2552" y="819"/>
                </a:cubicBezTo>
                <a:close/>
                <a:moveTo>
                  <a:pt x="10019" y="819"/>
                </a:moveTo>
                <a:cubicBezTo>
                  <a:pt x="10491" y="819"/>
                  <a:pt x="10838" y="1198"/>
                  <a:pt x="10838" y="1670"/>
                </a:cubicBezTo>
                <a:lnTo>
                  <a:pt x="9168" y="1670"/>
                </a:lnTo>
                <a:cubicBezTo>
                  <a:pt x="9168" y="1198"/>
                  <a:pt x="9578" y="819"/>
                  <a:pt x="10019" y="819"/>
                </a:cubicBezTo>
                <a:close/>
                <a:moveTo>
                  <a:pt x="8286" y="2489"/>
                </a:moveTo>
                <a:lnTo>
                  <a:pt x="7593" y="5829"/>
                </a:lnTo>
                <a:lnTo>
                  <a:pt x="4978" y="5829"/>
                </a:lnTo>
                <a:lnTo>
                  <a:pt x="4285" y="2489"/>
                </a:lnTo>
                <a:cubicBezTo>
                  <a:pt x="4978" y="2489"/>
                  <a:pt x="5545" y="2710"/>
                  <a:pt x="5986" y="3182"/>
                </a:cubicBezTo>
                <a:cubicBezTo>
                  <a:pt x="6065" y="3261"/>
                  <a:pt x="6175" y="3300"/>
                  <a:pt x="6285" y="3300"/>
                </a:cubicBezTo>
                <a:cubicBezTo>
                  <a:pt x="6396" y="3300"/>
                  <a:pt x="6506" y="3261"/>
                  <a:pt x="6585" y="3182"/>
                </a:cubicBezTo>
                <a:cubicBezTo>
                  <a:pt x="7026" y="2773"/>
                  <a:pt x="7656" y="2489"/>
                  <a:pt x="8286" y="2489"/>
                </a:cubicBezTo>
                <a:close/>
                <a:moveTo>
                  <a:pt x="7120" y="6648"/>
                </a:moveTo>
                <a:cubicBezTo>
                  <a:pt x="7341" y="6648"/>
                  <a:pt x="7530" y="6648"/>
                  <a:pt x="7719" y="6711"/>
                </a:cubicBezTo>
                <a:lnTo>
                  <a:pt x="8443" y="8066"/>
                </a:lnTo>
                <a:cubicBezTo>
                  <a:pt x="8506" y="8223"/>
                  <a:pt x="8664" y="8318"/>
                  <a:pt x="8790" y="8318"/>
                </a:cubicBezTo>
                <a:cubicBezTo>
                  <a:pt x="8853" y="8318"/>
                  <a:pt x="8916" y="8318"/>
                  <a:pt x="8979" y="8286"/>
                </a:cubicBezTo>
                <a:cubicBezTo>
                  <a:pt x="9168" y="8160"/>
                  <a:pt x="9262" y="7908"/>
                  <a:pt x="9168" y="7719"/>
                </a:cubicBezTo>
                <a:lnTo>
                  <a:pt x="8821" y="6963"/>
                </a:lnTo>
                <a:lnTo>
                  <a:pt x="8821" y="6963"/>
                </a:lnTo>
                <a:cubicBezTo>
                  <a:pt x="10523" y="7656"/>
                  <a:pt x="11751" y="9294"/>
                  <a:pt x="11751" y="11216"/>
                </a:cubicBezTo>
                <a:lnTo>
                  <a:pt x="11751" y="11626"/>
                </a:lnTo>
                <a:lnTo>
                  <a:pt x="977" y="11626"/>
                </a:lnTo>
                <a:lnTo>
                  <a:pt x="977" y="11216"/>
                </a:lnTo>
                <a:cubicBezTo>
                  <a:pt x="914" y="9294"/>
                  <a:pt x="2142" y="7593"/>
                  <a:pt x="3812" y="6963"/>
                </a:cubicBezTo>
                <a:lnTo>
                  <a:pt x="3812" y="6963"/>
                </a:lnTo>
                <a:lnTo>
                  <a:pt x="3466" y="7719"/>
                </a:lnTo>
                <a:cubicBezTo>
                  <a:pt x="3340" y="7908"/>
                  <a:pt x="3466" y="8160"/>
                  <a:pt x="3655" y="8286"/>
                </a:cubicBezTo>
                <a:cubicBezTo>
                  <a:pt x="3749" y="8318"/>
                  <a:pt x="3781" y="8318"/>
                  <a:pt x="3875" y="8318"/>
                </a:cubicBezTo>
                <a:cubicBezTo>
                  <a:pt x="4033" y="8318"/>
                  <a:pt x="4190" y="8223"/>
                  <a:pt x="4222" y="8066"/>
                </a:cubicBezTo>
                <a:lnTo>
                  <a:pt x="4915" y="6711"/>
                </a:lnTo>
                <a:cubicBezTo>
                  <a:pt x="5135" y="6648"/>
                  <a:pt x="5324" y="6648"/>
                  <a:pt x="5513" y="6648"/>
                </a:cubicBezTo>
                <a:lnTo>
                  <a:pt x="5923" y="6648"/>
                </a:lnTo>
                <a:lnTo>
                  <a:pt x="5923" y="8759"/>
                </a:lnTo>
                <a:cubicBezTo>
                  <a:pt x="5923" y="8979"/>
                  <a:pt x="6112" y="9168"/>
                  <a:pt x="6333" y="9168"/>
                </a:cubicBezTo>
                <a:cubicBezTo>
                  <a:pt x="6585" y="9168"/>
                  <a:pt x="6742" y="8979"/>
                  <a:pt x="6742" y="8759"/>
                </a:cubicBezTo>
                <a:lnTo>
                  <a:pt x="6742" y="6648"/>
                </a:lnTo>
                <a:close/>
                <a:moveTo>
                  <a:pt x="11657" y="12445"/>
                </a:moveTo>
                <a:lnTo>
                  <a:pt x="11657" y="13264"/>
                </a:lnTo>
                <a:lnTo>
                  <a:pt x="914" y="13264"/>
                </a:lnTo>
                <a:lnTo>
                  <a:pt x="914" y="12445"/>
                </a:lnTo>
                <a:close/>
                <a:moveTo>
                  <a:pt x="2520" y="0"/>
                </a:moveTo>
                <a:cubicBezTo>
                  <a:pt x="1607" y="0"/>
                  <a:pt x="882" y="756"/>
                  <a:pt x="882" y="1670"/>
                </a:cubicBezTo>
                <a:lnTo>
                  <a:pt x="882" y="2048"/>
                </a:lnTo>
                <a:cubicBezTo>
                  <a:pt x="882" y="2269"/>
                  <a:pt x="1071" y="2489"/>
                  <a:pt x="1260" y="2489"/>
                </a:cubicBezTo>
                <a:lnTo>
                  <a:pt x="3403" y="2489"/>
                </a:lnTo>
                <a:lnTo>
                  <a:pt x="4096" y="5986"/>
                </a:lnTo>
                <a:cubicBezTo>
                  <a:pt x="1764" y="6585"/>
                  <a:pt x="0" y="8696"/>
                  <a:pt x="0" y="11216"/>
                </a:cubicBezTo>
                <a:lnTo>
                  <a:pt x="0" y="13705"/>
                </a:lnTo>
                <a:cubicBezTo>
                  <a:pt x="0" y="13925"/>
                  <a:pt x="189" y="14146"/>
                  <a:pt x="410" y="14146"/>
                </a:cubicBezTo>
                <a:lnTo>
                  <a:pt x="11972" y="14146"/>
                </a:lnTo>
                <a:cubicBezTo>
                  <a:pt x="12224" y="14146"/>
                  <a:pt x="12413" y="13925"/>
                  <a:pt x="12413" y="13705"/>
                </a:cubicBezTo>
                <a:lnTo>
                  <a:pt x="12413" y="11216"/>
                </a:lnTo>
                <a:cubicBezTo>
                  <a:pt x="12476" y="8696"/>
                  <a:pt x="10743" y="6585"/>
                  <a:pt x="8443" y="5986"/>
                </a:cubicBezTo>
                <a:lnTo>
                  <a:pt x="9136" y="2489"/>
                </a:lnTo>
                <a:lnTo>
                  <a:pt x="11279" y="2489"/>
                </a:lnTo>
                <a:cubicBezTo>
                  <a:pt x="11499" y="2489"/>
                  <a:pt x="11657" y="2269"/>
                  <a:pt x="11657" y="2048"/>
                </a:cubicBezTo>
                <a:lnTo>
                  <a:pt x="11657" y="1670"/>
                </a:lnTo>
                <a:cubicBezTo>
                  <a:pt x="11657" y="756"/>
                  <a:pt x="10901" y="0"/>
                  <a:pt x="10019" y="0"/>
                </a:cubicBezTo>
                <a:cubicBezTo>
                  <a:pt x="9105" y="0"/>
                  <a:pt x="8349" y="756"/>
                  <a:pt x="8349" y="1670"/>
                </a:cubicBezTo>
                <a:lnTo>
                  <a:pt x="8286" y="1670"/>
                </a:lnTo>
                <a:cubicBezTo>
                  <a:pt x="7530" y="1670"/>
                  <a:pt x="6868" y="1891"/>
                  <a:pt x="6269" y="2332"/>
                </a:cubicBezTo>
                <a:cubicBezTo>
                  <a:pt x="5702" y="1891"/>
                  <a:pt x="5009" y="1670"/>
                  <a:pt x="4253" y="1670"/>
                </a:cubicBezTo>
                <a:lnTo>
                  <a:pt x="4190" y="1670"/>
                </a:lnTo>
                <a:cubicBezTo>
                  <a:pt x="4190" y="756"/>
                  <a:pt x="3434"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4578" name="Google Shape;24578;p83"/>
          <p:cNvGrpSpPr/>
          <p:nvPr/>
        </p:nvGrpSpPr>
        <p:grpSpPr>
          <a:xfrm>
            <a:off x="10102387" y="4290506"/>
            <a:ext cx="457459" cy="455425"/>
            <a:chOff x="6001575" y="3119050"/>
            <a:chExt cx="315025" cy="313625"/>
          </a:xfrm>
        </p:grpSpPr>
        <p:sp>
          <p:nvSpPr>
            <p:cNvPr id="24579" name="Google Shape;24579;p83"/>
            <p:cNvSpPr/>
            <p:nvPr/>
          </p:nvSpPr>
          <p:spPr>
            <a:xfrm>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0" name="Google Shape;24580;p83"/>
            <p:cNvSpPr/>
            <p:nvPr/>
          </p:nvSpPr>
          <p:spPr>
            <a:xfrm flipH="1">
              <a:off x="6001575" y="3119050"/>
              <a:ext cx="315025" cy="313625"/>
            </a:xfrm>
            <a:custGeom>
              <a:avLst/>
              <a:gdLst/>
              <a:ahLst/>
              <a:cxnLst/>
              <a:rect l="l" t="t" r="r" b="b"/>
              <a:pathLst>
                <a:path w="12601" h="12545" extrusionOk="0">
                  <a:moveTo>
                    <a:pt x="1952" y="726"/>
                  </a:moveTo>
                  <a:cubicBezTo>
                    <a:pt x="2565" y="726"/>
                    <a:pt x="3039" y="1227"/>
                    <a:pt x="3039" y="1841"/>
                  </a:cubicBezTo>
                  <a:cubicBezTo>
                    <a:pt x="3039" y="2454"/>
                    <a:pt x="2565" y="2928"/>
                    <a:pt x="1952" y="2928"/>
                  </a:cubicBezTo>
                  <a:cubicBezTo>
                    <a:pt x="1366" y="2928"/>
                    <a:pt x="837" y="2454"/>
                    <a:pt x="837" y="1841"/>
                  </a:cubicBezTo>
                  <a:cubicBezTo>
                    <a:pt x="837" y="1227"/>
                    <a:pt x="1339" y="726"/>
                    <a:pt x="1952" y="726"/>
                  </a:cubicBezTo>
                  <a:close/>
                  <a:moveTo>
                    <a:pt x="10788" y="726"/>
                  </a:moveTo>
                  <a:cubicBezTo>
                    <a:pt x="11374" y="726"/>
                    <a:pt x="11903" y="1227"/>
                    <a:pt x="11903" y="1841"/>
                  </a:cubicBezTo>
                  <a:cubicBezTo>
                    <a:pt x="11903" y="2454"/>
                    <a:pt x="11402" y="2928"/>
                    <a:pt x="10788" y="2928"/>
                  </a:cubicBezTo>
                  <a:cubicBezTo>
                    <a:pt x="10175" y="2928"/>
                    <a:pt x="9701" y="2454"/>
                    <a:pt x="9701" y="1841"/>
                  </a:cubicBezTo>
                  <a:cubicBezTo>
                    <a:pt x="9673" y="1227"/>
                    <a:pt x="10175" y="726"/>
                    <a:pt x="10788" y="726"/>
                  </a:cubicBezTo>
                  <a:close/>
                  <a:moveTo>
                    <a:pt x="9673" y="4015"/>
                  </a:moveTo>
                  <a:lnTo>
                    <a:pt x="9673" y="7639"/>
                  </a:lnTo>
                  <a:lnTo>
                    <a:pt x="8893" y="6078"/>
                  </a:lnTo>
                  <a:cubicBezTo>
                    <a:pt x="8837" y="5938"/>
                    <a:pt x="8726" y="5855"/>
                    <a:pt x="8586" y="5855"/>
                  </a:cubicBezTo>
                  <a:lnTo>
                    <a:pt x="4126" y="5855"/>
                  </a:lnTo>
                  <a:cubicBezTo>
                    <a:pt x="3987" y="5855"/>
                    <a:pt x="3847" y="5938"/>
                    <a:pt x="3819" y="6078"/>
                  </a:cubicBezTo>
                  <a:lnTo>
                    <a:pt x="3039" y="7639"/>
                  </a:lnTo>
                  <a:lnTo>
                    <a:pt x="3039" y="4015"/>
                  </a:lnTo>
                  <a:cubicBezTo>
                    <a:pt x="4126" y="4266"/>
                    <a:pt x="5241" y="4405"/>
                    <a:pt x="6356" y="4405"/>
                  </a:cubicBezTo>
                  <a:cubicBezTo>
                    <a:pt x="7471" y="4405"/>
                    <a:pt x="8586" y="4266"/>
                    <a:pt x="9673" y="4015"/>
                  </a:cubicBezTo>
                  <a:close/>
                  <a:moveTo>
                    <a:pt x="6746" y="6579"/>
                  </a:moveTo>
                  <a:lnTo>
                    <a:pt x="8001" y="9562"/>
                  </a:lnTo>
                  <a:lnTo>
                    <a:pt x="4712" y="9562"/>
                  </a:lnTo>
                  <a:lnTo>
                    <a:pt x="5966" y="6579"/>
                  </a:lnTo>
                  <a:close/>
                  <a:moveTo>
                    <a:pt x="1617" y="3633"/>
                  </a:moveTo>
                  <a:lnTo>
                    <a:pt x="1617" y="3633"/>
                  </a:lnTo>
                  <a:cubicBezTo>
                    <a:pt x="1697" y="3652"/>
                    <a:pt x="1797" y="3652"/>
                    <a:pt x="1896" y="3652"/>
                  </a:cubicBezTo>
                  <a:cubicBezTo>
                    <a:pt x="2035" y="3708"/>
                    <a:pt x="2175" y="3764"/>
                    <a:pt x="2314" y="3792"/>
                  </a:cubicBezTo>
                  <a:lnTo>
                    <a:pt x="2314" y="10343"/>
                  </a:lnTo>
                  <a:cubicBezTo>
                    <a:pt x="2203" y="10315"/>
                    <a:pt x="2063" y="10315"/>
                    <a:pt x="1952" y="10315"/>
                  </a:cubicBezTo>
                  <a:cubicBezTo>
                    <a:pt x="1868" y="10315"/>
                    <a:pt x="1729" y="10315"/>
                    <a:pt x="1617" y="10343"/>
                  </a:cubicBezTo>
                  <a:lnTo>
                    <a:pt x="1617" y="3633"/>
                  </a:lnTo>
                  <a:close/>
                  <a:moveTo>
                    <a:pt x="11123" y="3625"/>
                  </a:moveTo>
                  <a:lnTo>
                    <a:pt x="11123" y="10343"/>
                  </a:lnTo>
                  <a:cubicBezTo>
                    <a:pt x="11011" y="10315"/>
                    <a:pt x="10872" y="10315"/>
                    <a:pt x="10733" y="10315"/>
                  </a:cubicBezTo>
                  <a:cubicBezTo>
                    <a:pt x="10593" y="10315"/>
                    <a:pt x="10482" y="10315"/>
                    <a:pt x="10398" y="10343"/>
                  </a:cubicBezTo>
                  <a:lnTo>
                    <a:pt x="10398" y="3792"/>
                  </a:lnTo>
                  <a:cubicBezTo>
                    <a:pt x="10537" y="3764"/>
                    <a:pt x="10677" y="3736"/>
                    <a:pt x="10816" y="3652"/>
                  </a:cubicBezTo>
                  <a:cubicBezTo>
                    <a:pt x="10928" y="3652"/>
                    <a:pt x="11011" y="3652"/>
                    <a:pt x="11123" y="3625"/>
                  </a:cubicBezTo>
                  <a:close/>
                  <a:moveTo>
                    <a:pt x="8363" y="6579"/>
                  </a:moveTo>
                  <a:lnTo>
                    <a:pt x="9701" y="9283"/>
                  </a:lnTo>
                  <a:lnTo>
                    <a:pt x="9701" y="10677"/>
                  </a:lnTo>
                  <a:cubicBezTo>
                    <a:pt x="9534" y="10761"/>
                    <a:pt x="9422" y="10900"/>
                    <a:pt x="9311" y="11012"/>
                  </a:cubicBezTo>
                  <a:lnTo>
                    <a:pt x="3429" y="11012"/>
                  </a:lnTo>
                  <a:cubicBezTo>
                    <a:pt x="3318" y="10872"/>
                    <a:pt x="3178" y="10761"/>
                    <a:pt x="3067" y="10677"/>
                  </a:cubicBezTo>
                  <a:lnTo>
                    <a:pt x="3067" y="9283"/>
                  </a:lnTo>
                  <a:lnTo>
                    <a:pt x="4405" y="6579"/>
                  </a:lnTo>
                  <a:lnTo>
                    <a:pt x="5213" y="6579"/>
                  </a:lnTo>
                  <a:lnTo>
                    <a:pt x="3847" y="9785"/>
                  </a:lnTo>
                  <a:cubicBezTo>
                    <a:pt x="3819" y="9897"/>
                    <a:pt x="3819" y="10036"/>
                    <a:pt x="3875" y="10147"/>
                  </a:cubicBezTo>
                  <a:cubicBezTo>
                    <a:pt x="3959" y="10259"/>
                    <a:pt x="4042" y="10315"/>
                    <a:pt x="4182" y="10315"/>
                  </a:cubicBezTo>
                  <a:lnTo>
                    <a:pt x="8586" y="10315"/>
                  </a:lnTo>
                  <a:cubicBezTo>
                    <a:pt x="8726" y="10315"/>
                    <a:pt x="8837" y="10259"/>
                    <a:pt x="8893" y="10147"/>
                  </a:cubicBezTo>
                  <a:cubicBezTo>
                    <a:pt x="8976" y="10036"/>
                    <a:pt x="8976" y="9897"/>
                    <a:pt x="8921" y="9785"/>
                  </a:cubicBezTo>
                  <a:lnTo>
                    <a:pt x="7583" y="6579"/>
                  </a:lnTo>
                  <a:close/>
                  <a:moveTo>
                    <a:pt x="1952" y="11012"/>
                  </a:moveTo>
                  <a:cubicBezTo>
                    <a:pt x="2454" y="11012"/>
                    <a:pt x="2844" y="11318"/>
                    <a:pt x="3011" y="11736"/>
                  </a:cubicBezTo>
                  <a:lnTo>
                    <a:pt x="920" y="11736"/>
                  </a:lnTo>
                  <a:cubicBezTo>
                    <a:pt x="1060" y="11318"/>
                    <a:pt x="1478" y="11012"/>
                    <a:pt x="1952" y="11012"/>
                  </a:cubicBezTo>
                  <a:close/>
                  <a:moveTo>
                    <a:pt x="10788" y="11012"/>
                  </a:moveTo>
                  <a:cubicBezTo>
                    <a:pt x="11262" y="11012"/>
                    <a:pt x="11652" y="11318"/>
                    <a:pt x="11820" y="11736"/>
                  </a:cubicBezTo>
                  <a:lnTo>
                    <a:pt x="9729" y="11736"/>
                  </a:lnTo>
                  <a:cubicBezTo>
                    <a:pt x="9868" y="11318"/>
                    <a:pt x="10287" y="11012"/>
                    <a:pt x="10788" y="11012"/>
                  </a:cubicBezTo>
                  <a:close/>
                  <a:moveTo>
                    <a:pt x="1868" y="1"/>
                  </a:moveTo>
                  <a:cubicBezTo>
                    <a:pt x="837" y="1"/>
                    <a:pt x="1" y="837"/>
                    <a:pt x="1" y="1841"/>
                  </a:cubicBezTo>
                  <a:cubicBezTo>
                    <a:pt x="1" y="2454"/>
                    <a:pt x="279" y="2956"/>
                    <a:pt x="753" y="3318"/>
                  </a:cubicBezTo>
                  <a:lnTo>
                    <a:pt x="753" y="10677"/>
                  </a:lnTo>
                  <a:cubicBezTo>
                    <a:pt x="279" y="11012"/>
                    <a:pt x="1" y="11541"/>
                    <a:pt x="1" y="12127"/>
                  </a:cubicBezTo>
                  <a:cubicBezTo>
                    <a:pt x="1" y="12322"/>
                    <a:pt x="196" y="12517"/>
                    <a:pt x="363" y="12517"/>
                  </a:cubicBezTo>
                  <a:lnTo>
                    <a:pt x="3290" y="12517"/>
                  </a:lnTo>
                  <a:cubicBezTo>
                    <a:pt x="3485" y="12517"/>
                    <a:pt x="3624" y="12322"/>
                    <a:pt x="3624" y="12127"/>
                  </a:cubicBezTo>
                  <a:cubicBezTo>
                    <a:pt x="3624" y="11987"/>
                    <a:pt x="3624" y="11876"/>
                    <a:pt x="3596" y="11764"/>
                  </a:cubicBezTo>
                  <a:lnTo>
                    <a:pt x="8865" y="11764"/>
                  </a:lnTo>
                  <a:cubicBezTo>
                    <a:pt x="8837" y="11876"/>
                    <a:pt x="8837" y="12015"/>
                    <a:pt x="8837" y="12154"/>
                  </a:cubicBezTo>
                  <a:cubicBezTo>
                    <a:pt x="8837" y="12377"/>
                    <a:pt x="9004" y="12545"/>
                    <a:pt x="9199" y="12545"/>
                  </a:cubicBezTo>
                  <a:lnTo>
                    <a:pt x="12126" y="12545"/>
                  </a:lnTo>
                  <a:cubicBezTo>
                    <a:pt x="12349" y="12545"/>
                    <a:pt x="12489" y="12377"/>
                    <a:pt x="12489" y="12154"/>
                  </a:cubicBezTo>
                  <a:cubicBezTo>
                    <a:pt x="12489" y="11569"/>
                    <a:pt x="12210" y="11039"/>
                    <a:pt x="11764" y="10705"/>
                  </a:cubicBezTo>
                  <a:lnTo>
                    <a:pt x="11764" y="3346"/>
                  </a:lnTo>
                  <a:cubicBezTo>
                    <a:pt x="12321" y="2956"/>
                    <a:pt x="12600" y="2454"/>
                    <a:pt x="12600" y="1841"/>
                  </a:cubicBezTo>
                  <a:cubicBezTo>
                    <a:pt x="12600" y="837"/>
                    <a:pt x="11764" y="1"/>
                    <a:pt x="10733" y="1"/>
                  </a:cubicBezTo>
                  <a:cubicBezTo>
                    <a:pt x="9729" y="1"/>
                    <a:pt x="8893" y="837"/>
                    <a:pt x="8893" y="1841"/>
                  </a:cubicBezTo>
                  <a:cubicBezTo>
                    <a:pt x="8893" y="2398"/>
                    <a:pt x="9172" y="2928"/>
                    <a:pt x="9562" y="3290"/>
                  </a:cubicBezTo>
                  <a:cubicBezTo>
                    <a:pt x="8503" y="3541"/>
                    <a:pt x="7401" y="3666"/>
                    <a:pt x="6300" y="3666"/>
                  </a:cubicBezTo>
                  <a:cubicBezTo>
                    <a:pt x="5199" y="3666"/>
                    <a:pt x="4098" y="3541"/>
                    <a:pt x="3039" y="3290"/>
                  </a:cubicBezTo>
                  <a:cubicBezTo>
                    <a:pt x="3457" y="2928"/>
                    <a:pt x="3708" y="2454"/>
                    <a:pt x="3708" y="1841"/>
                  </a:cubicBezTo>
                  <a:cubicBezTo>
                    <a:pt x="3708" y="837"/>
                    <a:pt x="2872" y="1"/>
                    <a:pt x="186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4584"/>
        <p:cNvGrpSpPr/>
        <p:nvPr/>
      </p:nvGrpSpPr>
      <p:grpSpPr>
        <a:xfrm>
          <a:off x="0" y="0"/>
          <a:ext cx="0" cy="0"/>
          <a:chOff x="0" y="0"/>
          <a:chExt cx="0" cy="0"/>
        </a:xfrm>
      </p:grpSpPr>
      <p:sp>
        <p:nvSpPr>
          <p:cNvPr id="24585" name="Google Shape;24585;p84"/>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Nature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4586" name="Google Shape;24586;p84"/>
          <p:cNvGrpSpPr/>
          <p:nvPr/>
        </p:nvGrpSpPr>
        <p:grpSpPr>
          <a:xfrm>
            <a:off x="6243368" y="2016290"/>
            <a:ext cx="493264" cy="493509"/>
            <a:chOff x="4682526" y="1512217"/>
            <a:chExt cx="369948" cy="370132"/>
          </a:xfrm>
        </p:grpSpPr>
        <p:sp>
          <p:nvSpPr>
            <p:cNvPr id="24587" name="Google Shape;24587;p84"/>
            <p:cNvSpPr/>
            <p:nvPr/>
          </p:nvSpPr>
          <p:spPr>
            <a:xfrm>
              <a:off x="4921192"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8" name="Google Shape;24588;p84"/>
            <p:cNvSpPr/>
            <p:nvPr/>
          </p:nvSpPr>
          <p:spPr>
            <a:xfrm>
              <a:off x="4945036"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89" name="Google Shape;24589;p84"/>
            <p:cNvSpPr/>
            <p:nvPr/>
          </p:nvSpPr>
          <p:spPr>
            <a:xfrm>
              <a:off x="4682526"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6" y="5004"/>
                    <a:pt x="5004" y="3885"/>
                    <a:pt x="5004" y="2502"/>
                  </a:cubicBezTo>
                  <a:cubicBezTo>
                    <a:pt x="5004" y="1119"/>
                    <a:pt x="3886" y="0"/>
                    <a:pt x="2502"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0" name="Google Shape;24590;p84"/>
            <p:cNvSpPr/>
            <p:nvPr/>
          </p:nvSpPr>
          <p:spPr>
            <a:xfrm>
              <a:off x="4706343"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1" name="Google Shape;24591;p84"/>
            <p:cNvSpPr/>
            <p:nvPr/>
          </p:nvSpPr>
          <p:spPr>
            <a:xfrm>
              <a:off x="4694434" y="1547942"/>
              <a:ext cx="346131" cy="320006"/>
            </a:xfrm>
            <a:custGeom>
              <a:avLst/>
              <a:gdLst/>
              <a:ahLst/>
              <a:cxnLst/>
              <a:rect l="l" t="t" r="r" b="b"/>
              <a:pathLst>
                <a:path w="13196" h="12200" extrusionOk="0">
                  <a:moveTo>
                    <a:pt x="6598" y="1"/>
                  </a:moveTo>
                  <a:cubicBezTo>
                    <a:pt x="2957" y="1"/>
                    <a:pt x="1" y="2754"/>
                    <a:pt x="1" y="6151"/>
                  </a:cubicBezTo>
                  <a:cubicBezTo>
                    <a:pt x="1" y="8097"/>
                    <a:pt x="977" y="9833"/>
                    <a:pt x="2496" y="10958"/>
                  </a:cubicBezTo>
                  <a:cubicBezTo>
                    <a:pt x="3621" y="11792"/>
                    <a:pt x="5011" y="12199"/>
                    <a:pt x="6408" y="12199"/>
                  </a:cubicBezTo>
                  <a:lnTo>
                    <a:pt x="6768" y="12199"/>
                  </a:lnTo>
                  <a:cubicBezTo>
                    <a:pt x="8171" y="12199"/>
                    <a:pt x="9568" y="11799"/>
                    <a:pt x="10694" y="10965"/>
                  </a:cubicBezTo>
                  <a:cubicBezTo>
                    <a:pt x="12219" y="9840"/>
                    <a:pt x="13196" y="8097"/>
                    <a:pt x="13196" y="6151"/>
                  </a:cubicBezTo>
                  <a:cubicBezTo>
                    <a:pt x="13196" y="2754"/>
                    <a:pt x="10246" y="1"/>
                    <a:pt x="6598"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2" name="Google Shape;24592;p84"/>
            <p:cNvSpPr/>
            <p:nvPr/>
          </p:nvSpPr>
          <p:spPr>
            <a:xfrm>
              <a:off x="4694434" y="1547942"/>
              <a:ext cx="174849" cy="320163"/>
            </a:xfrm>
            <a:custGeom>
              <a:avLst/>
              <a:gdLst/>
              <a:ahLst/>
              <a:cxnLst/>
              <a:rect l="l" t="t" r="r" b="b"/>
              <a:pathLst>
                <a:path w="6666" h="12206" extrusionOk="0">
                  <a:moveTo>
                    <a:pt x="6598" y="1"/>
                  </a:moveTo>
                  <a:cubicBezTo>
                    <a:pt x="2957" y="1"/>
                    <a:pt x="1" y="2754"/>
                    <a:pt x="1" y="6151"/>
                  </a:cubicBezTo>
                  <a:cubicBezTo>
                    <a:pt x="1" y="8097"/>
                    <a:pt x="977" y="9833"/>
                    <a:pt x="2496" y="10958"/>
                  </a:cubicBezTo>
                  <a:cubicBezTo>
                    <a:pt x="3621" y="11792"/>
                    <a:pt x="5011" y="12199"/>
                    <a:pt x="6408" y="12206"/>
                  </a:cubicBezTo>
                  <a:lnTo>
                    <a:pt x="6503" y="12206"/>
                  </a:lnTo>
                  <a:cubicBezTo>
                    <a:pt x="5710" y="11996"/>
                    <a:pt x="4964" y="11636"/>
                    <a:pt x="4313" y="11141"/>
                  </a:cubicBezTo>
                  <a:cubicBezTo>
                    <a:pt x="2794" y="9975"/>
                    <a:pt x="1818" y="8171"/>
                    <a:pt x="1818" y="6151"/>
                  </a:cubicBezTo>
                  <a:cubicBezTo>
                    <a:pt x="1818" y="3215"/>
                    <a:pt x="3872" y="747"/>
                    <a:pt x="6666"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3" name="Google Shape;24593;p84"/>
            <p:cNvSpPr/>
            <p:nvPr/>
          </p:nvSpPr>
          <p:spPr>
            <a:xfrm>
              <a:off x="4826397" y="1738975"/>
              <a:ext cx="82021" cy="143373"/>
            </a:xfrm>
            <a:custGeom>
              <a:avLst/>
              <a:gdLst/>
              <a:ahLst/>
              <a:cxnLst/>
              <a:rect l="l" t="t" r="r" b="b"/>
              <a:pathLst>
                <a:path w="3127" h="5466" extrusionOk="0">
                  <a:moveTo>
                    <a:pt x="1567" y="0"/>
                  </a:moveTo>
                  <a:cubicBezTo>
                    <a:pt x="699" y="0"/>
                    <a:pt x="1" y="726"/>
                    <a:pt x="41" y="1594"/>
                  </a:cubicBezTo>
                  <a:lnTo>
                    <a:pt x="143" y="4096"/>
                  </a:lnTo>
                  <a:cubicBezTo>
                    <a:pt x="177" y="4862"/>
                    <a:pt x="801" y="5465"/>
                    <a:pt x="1567" y="5465"/>
                  </a:cubicBezTo>
                  <a:cubicBezTo>
                    <a:pt x="2327" y="5465"/>
                    <a:pt x="2957" y="4862"/>
                    <a:pt x="2991" y="4096"/>
                  </a:cubicBezTo>
                  <a:lnTo>
                    <a:pt x="3093" y="1594"/>
                  </a:lnTo>
                  <a:cubicBezTo>
                    <a:pt x="3127" y="726"/>
                    <a:pt x="2435" y="0"/>
                    <a:pt x="1567"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4" name="Google Shape;24594;p84"/>
            <p:cNvSpPr/>
            <p:nvPr/>
          </p:nvSpPr>
          <p:spPr>
            <a:xfrm>
              <a:off x="4826397" y="1738975"/>
              <a:ext cx="82205" cy="101484"/>
            </a:xfrm>
            <a:custGeom>
              <a:avLst/>
              <a:gdLst/>
              <a:ahLst/>
              <a:cxnLst/>
              <a:rect l="l" t="t" r="r" b="b"/>
              <a:pathLst>
                <a:path w="3134" h="3869" extrusionOk="0">
                  <a:moveTo>
                    <a:pt x="1567" y="0"/>
                  </a:moveTo>
                  <a:cubicBezTo>
                    <a:pt x="699" y="0"/>
                    <a:pt x="1" y="726"/>
                    <a:pt x="41" y="1594"/>
                  </a:cubicBezTo>
                  <a:lnTo>
                    <a:pt x="130" y="3614"/>
                  </a:lnTo>
                  <a:cubicBezTo>
                    <a:pt x="594" y="3784"/>
                    <a:pt x="1081" y="3869"/>
                    <a:pt x="1568" y="3869"/>
                  </a:cubicBezTo>
                  <a:cubicBezTo>
                    <a:pt x="2055" y="3869"/>
                    <a:pt x="2544" y="3784"/>
                    <a:pt x="3011" y="3614"/>
                  </a:cubicBezTo>
                  <a:lnTo>
                    <a:pt x="3093" y="1594"/>
                  </a:lnTo>
                  <a:cubicBezTo>
                    <a:pt x="3133" y="726"/>
                    <a:pt x="2435" y="0"/>
                    <a:pt x="1567"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5" name="Google Shape;24595;p84"/>
            <p:cNvSpPr/>
            <p:nvPr/>
          </p:nvSpPr>
          <p:spPr>
            <a:xfrm>
              <a:off x="4766121" y="1685256"/>
              <a:ext cx="41811" cy="53745"/>
            </a:xfrm>
            <a:custGeom>
              <a:avLst/>
              <a:gdLst/>
              <a:ahLst/>
              <a:cxnLst/>
              <a:rect l="l" t="t" r="r" b="b"/>
              <a:pathLst>
                <a:path w="1594" h="2049" extrusionOk="0">
                  <a:moveTo>
                    <a:pt x="793" y="1"/>
                  </a:moveTo>
                  <a:cubicBezTo>
                    <a:pt x="353" y="1"/>
                    <a:pt x="0" y="360"/>
                    <a:pt x="0" y="801"/>
                  </a:cubicBezTo>
                  <a:lnTo>
                    <a:pt x="0" y="1255"/>
                  </a:lnTo>
                  <a:cubicBezTo>
                    <a:pt x="0" y="1689"/>
                    <a:pt x="353" y="2048"/>
                    <a:pt x="793" y="2048"/>
                  </a:cubicBezTo>
                  <a:cubicBezTo>
                    <a:pt x="1234" y="2048"/>
                    <a:pt x="1587" y="1689"/>
                    <a:pt x="1594" y="1255"/>
                  </a:cubicBezTo>
                  <a:lnTo>
                    <a:pt x="1594" y="801"/>
                  </a:lnTo>
                  <a:cubicBezTo>
                    <a:pt x="1587" y="360"/>
                    <a:pt x="1234" y="1"/>
                    <a:pt x="7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6" name="Google Shape;24596;p84"/>
            <p:cNvSpPr/>
            <p:nvPr/>
          </p:nvSpPr>
          <p:spPr>
            <a:xfrm>
              <a:off x="4783905" y="1685256"/>
              <a:ext cx="24027" cy="41811"/>
            </a:xfrm>
            <a:custGeom>
              <a:avLst/>
              <a:gdLst/>
              <a:ahLst/>
              <a:cxnLst/>
              <a:rect l="l" t="t" r="r" b="b"/>
              <a:pathLst>
                <a:path w="916" h="1594" extrusionOk="0">
                  <a:moveTo>
                    <a:pt x="115" y="1"/>
                  </a:moveTo>
                  <a:cubicBezTo>
                    <a:pt x="75" y="1"/>
                    <a:pt x="41" y="7"/>
                    <a:pt x="0" y="14"/>
                  </a:cubicBezTo>
                  <a:lnTo>
                    <a:pt x="0" y="1140"/>
                  </a:lnTo>
                  <a:cubicBezTo>
                    <a:pt x="0" y="1391"/>
                    <a:pt x="204" y="1594"/>
                    <a:pt x="455" y="1594"/>
                  </a:cubicBezTo>
                  <a:cubicBezTo>
                    <a:pt x="705" y="1594"/>
                    <a:pt x="916" y="1391"/>
                    <a:pt x="916" y="1140"/>
                  </a:cubicBezTo>
                  <a:lnTo>
                    <a:pt x="916" y="801"/>
                  </a:lnTo>
                  <a:cubicBezTo>
                    <a:pt x="916" y="360"/>
                    <a:pt x="556" y="1"/>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7" name="Google Shape;24597;p84"/>
            <p:cNvSpPr/>
            <p:nvPr/>
          </p:nvSpPr>
          <p:spPr>
            <a:xfrm>
              <a:off x="4778029" y="1691315"/>
              <a:ext cx="17810" cy="17810"/>
            </a:xfrm>
            <a:custGeom>
              <a:avLst/>
              <a:gdLst/>
              <a:ahLst/>
              <a:cxnLst/>
              <a:rect l="l" t="t" r="r" b="b"/>
              <a:pathLst>
                <a:path w="679" h="679" extrusionOk="0">
                  <a:moveTo>
                    <a:pt x="339" y="0"/>
                  </a:moveTo>
                  <a:cubicBezTo>
                    <a:pt x="150" y="0"/>
                    <a:pt x="0" y="149"/>
                    <a:pt x="0" y="339"/>
                  </a:cubicBezTo>
                  <a:cubicBezTo>
                    <a:pt x="0" y="529"/>
                    <a:pt x="150" y="678"/>
                    <a:pt x="339" y="678"/>
                  </a:cubicBezTo>
                  <a:cubicBezTo>
                    <a:pt x="529" y="678"/>
                    <a:pt x="679" y="529"/>
                    <a:pt x="679" y="339"/>
                  </a:cubicBezTo>
                  <a:cubicBezTo>
                    <a:pt x="679" y="149"/>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8" name="Google Shape;24598;p84"/>
            <p:cNvSpPr/>
            <p:nvPr/>
          </p:nvSpPr>
          <p:spPr>
            <a:xfrm>
              <a:off x="4927252" y="1685256"/>
              <a:ext cx="41811" cy="53745"/>
            </a:xfrm>
            <a:custGeom>
              <a:avLst/>
              <a:gdLst/>
              <a:ahLst/>
              <a:cxnLst/>
              <a:rect l="l" t="t" r="r" b="b"/>
              <a:pathLst>
                <a:path w="1594" h="2049" extrusionOk="0">
                  <a:moveTo>
                    <a:pt x="801" y="1"/>
                  </a:moveTo>
                  <a:cubicBezTo>
                    <a:pt x="360" y="1"/>
                    <a:pt x="0" y="360"/>
                    <a:pt x="0" y="801"/>
                  </a:cubicBezTo>
                  <a:lnTo>
                    <a:pt x="0" y="1255"/>
                  </a:lnTo>
                  <a:cubicBezTo>
                    <a:pt x="0" y="1689"/>
                    <a:pt x="360" y="2048"/>
                    <a:pt x="801" y="2048"/>
                  </a:cubicBezTo>
                  <a:cubicBezTo>
                    <a:pt x="1235" y="2048"/>
                    <a:pt x="1594" y="1689"/>
                    <a:pt x="1594" y="1255"/>
                  </a:cubicBezTo>
                  <a:lnTo>
                    <a:pt x="1594" y="801"/>
                  </a:lnTo>
                  <a:cubicBezTo>
                    <a:pt x="1594" y="360"/>
                    <a:pt x="1235" y="1"/>
                    <a:pt x="80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599" name="Google Shape;24599;p84"/>
            <p:cNvSpPr/>
            <p:nvPr/>
          </p:nvSpPr>
          <p:spPr>
            <a:xfrm>
              <a:off x="4945219" y="1685256"/>
              <a:ext cx="23843" cy="41811"/>
            </a:xfrm>
            <a:custGeom>
              <a:avLst/>
              <a:gdLst/>
              <a:ahLst/>
              <a:cxnLst/>
              <a:rect l="l" t="t" r="r" b="b"/>
              <a:pathLst>
                <a:path w="909" h="1594" extrusionOk="0">
                  <a:moveTo>
                    <a:pt x="116" y="1"/>
                  </a:moveTo>
                  <a:cubicBezTo>
                    <a:pt x="75" y="1"/>
                    <a:pt x="34" y="7"/>
                    <a:pt x="0" y="14"/>
                  </a:cubicBezTo>
                  <a:lnTo>
                    <a:pt x="0" y="1140"/>
                  </a:lnTo>
                  <a:cubicBezTo>
                    <a:pt x="0" y="1391"/>
                    <a:pt x="204" y="1594"/>
                    <a:pt x="455" y="1594"/>
                  </a:cubicBezTo>
                  <a:cubicBezTo>
                    <a:pt x="705" y="1594"/>
                    <a:pt x="909" y="1391"/>
                    <a:pt x="909" y="1140"/>
                  </a:cubicBezTo>
                  <a:lnTo>
                    <a:pt x="909" y="801"/>
                  </a:lnTo>
                  <a:cubicBezTo>
                    <a:pt x="909" y="360"/>
                    <a:pt x="550"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0" name="Google Shape;24600;p84"/>
            <p:cNvSpPr/>
            <p:nvPr/>
          </p:nvSpPr>
          <p:spPr>
            <a:xfrm>
              <a:off x="4939160" y="1691315"/>
              <a:ext cx="17810" cy="17810"/>
            </a:xfrm>
            <a:custGeom>
              <a:avLst/>
              <a:gdLst/>
              <a:ahLst/>
              <a:cxnLst/>
              <a:rect l="l" t="t" r="r" b="b"/>
              <a:pathLst>
                <a:path w="679" h="679" extrusionOk="0">
                  <a:moveTo>
                    <a:pt x="340" y="0"/>
                  </a:moveTo>
                  <a:cubicBezTo>
                    <a:pt x="150" y="0"/>
                    <a:pt x="1" y="149"/>
                    <a:pt x="1" y="339"/>
                  </a:cubicBezTo>
                  <a:cubicBezTo>
                    <a:pt x="1" y="529"/>
                    <a:pt x="150" y="678"/>
                    <a:pt x="340" y="678"/>
                  </a:cubicBezTo>
                  <a:cubicBezTo>
                    <a:pt x="530" y="678"/>
                    <a:pt x="679" y="529"/>
                    <a:pt x="679" y="339"/>
                  </a:cubicBezTo>
                  <a:cubicBezTo>
                    <a:pt x="679" y="149"/>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1" name="Google Shape;24601;p84"/>
            <p:cNvSpPr/>
            <p:nvPr/>
          </p:nvSpPr>
          <p:spPr>
            <a:xfrm>
              <a:off x="4810922" y="1739001"/>
              <a:ext cx="111005" cy="107412"/>
            </a:xfrm>
            <a:custGeom>
              <a:avLst/>
              <a:gdLst/>
              <a:ahLst/>
              <a:cxnLst/>
              <a:rect l="l" t="t" r="r" b="b"/>
              <a:pathLst>
                <a:path w="4232" h="4095" extrusionOk="0">
                  <a:moveTo>
                    <a:pt x="2156" y="1"/>
                  </a:moveTo>
                  <a:cubicBezTo>
                    <a:pt x="2026" y="1"/>
                    <a:pt x="1897" y="18"/>
                    <a:pt x="1771" y="53"/>
                  </a:cubicBezTo>
                  <a:cubicBezTo>
                    <a:pt x="1059" y="243"/>
                    <a:pt x="604" y="935"/>
                    <a:pt x="631" y="1667"/>
                  </a:cubicBezTo>
                  <a:lnTo>
                    <a:pt x="699" y="3362"/>
                  </a:lnTo>
                  <a:cubicBezTo>
                    <a:pt x="618" y="3328"/>
                    <a:pt x="543" y="3281"/>
                    <a:pt x="469" y="3234"/>
                  </a:cubicBezTo>
                  <a:cubicBezTo>
                    <a:pt x="421" y="3199"/>
                    <a:pt x="374" y="3184"/>
                    <a:pt x="329" y="3184"/>
                  </a:cubicBezTo>
                  <a:cubicBezTo>
                    <a:pt x="136" y="3184"/>
                    <a:pt x="1" y="3457"/>
                    <a:pt x="204" y="3600"/>
                  </a:cubicBezTo>
                  <a:cubicBezTo>
                    <a:pt x="638" y="3912"/>
                    <a:pt x="1364" y="4095"/>
                    <a:pt x="2150" y="4095"/>
                  </a:cubicBezTo>
                  <a:cubicBezTo>
                    <a:pt x="2937" y="4095"/>
                    <a:pt x="3669" y="3912"/>
                    <a:pt x="4103" y="3600"/>
                  </a:cubicBezTo>
                  <a:cubicBezTo>
                    <a:pt x="4205" y="3532"/>
                    <a:pt x="4232" y="3390"/>
                    <a:pt x="4164" y="3281"/>
                  </a:cubicBezTo>
                  <a:cubicBezTo>
                    <a:pt x="4119" y="3219"/>
                    <a:pt x="4048" y="3187"/>
                    <a:pt x="3977" y="3187"/>
                  </a:cubicBezTo>
                  <a:cubicBezTo>
                    <a:pt x="3931" y="3187"/>
                    <a:pt x="3885" y="3200"/>
                    <a:pt x="3846" y="3227"/>
                  </a:cubicBezTo>
                  <a:cubicBezTo>
                    <a:pt x="3493" y="3484"/>
                    <a:pt x="2842" y="3640"/>
                    <a:pt x="2157" y="3640"/>
                  </a:cubicBezTo>
                  <a:cubicBezTo>
                    <a:pt x="2022" y="3640"/>
                    <a:pt x="1886" y="3634"/>
                    <a:pt x="1750" y="3620"/>
                  </a:cubicBezTo>
                  <a:cubicBezTo>
                    <a:pt x="1642" y="3613"/>
                    <a:pt x="1554" y="3518"/>
                    <a:pt x="1554" y="3403"/>
                  </a:cubicBezTo>
                  <a:lnTo>
                    <a:pt x="1479" y="1593"/>
                  </a:lnTo>
                  <a:cubicBezTo>
                    <a:pt x="1445" y="887"/>
                    <a:pt x="1899" y="257"/>
                    <a:pt x="2578" y="60"/>
                  </a:cubicBezTo>
                  <a:cubicBezTo>
                    <a:pt x="2439" y="21"/>
                    <a:pt x="2297" y="1"/>
                    <a:pt x="215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02" name="Google Shape;24602;p84"/>
          <p:cNvGrpSpPr/>
          <p:nvPr/>
        </p:nvGrpSpPr>
        <p:grpSpPr>
          <a:xfrm>
            <a:off x="4789911" y="2640283"/>
            <a:ext cx="508723" cy="493439"/>
            <a:chOff x="3592433" y="1980212"/>
            <a:chExt cx="381542" cy="370079"/>
          </a:xfrm>
        </p:grpSpPr>
        <p:sp>
          <p:nvSpPr>
            <p:cNvPr id="24603" name="Google Shape;24603;p84"/>
            <p:cNvSpPr/>
            <p:nvPr/>
          </p:nvSpPr>
          <p:spPr>
            <a:xfrm>
              <a:off x="3790916" y="1980212"/>
              <a:ext cx="165800" cy="370079"/>
            </a:xfrm>
            <a:custGeom>
              <a:avLst/>
              <a:gdLst/>
              <a:ahLst/>
              <a:cxnLst/>
              <a:rect l="l" t="t" r="r" b="b"/>
              <a:pathLst>
                <a:path w="6321" h="14109" extrusionOk="0">
                  <a:moveTo>
                    <a:pt x="3366" y="0"/>
                  </a:moveTo>
                  <a:cubicBezTo>
                    <a:pt x="3080" y="0"/>
                    <a:pt x="2766" y="51"/>
                    <a:pt x="2422" y="167"/>
                  </a:cubicBezTo>
                  <a:cubicBezTo>
                    <a:pt x="1" y="981"/>
                    <a:pt x="801" y="4351"/>
                    <a:pt x="1479" y="6087"/>
                  </a:cubicBezTo>
                  <a:lnTo>
                    <a:pt x="2218" y="14108"/>
                  </a:lnTo>
                  <a:cubicBezTo>
                    <a:pt x="4720" y="14108"/>
                    <a:pt x="6320" y="12284"/>
                    <a:pt x="6320" y="9782"/>
                  </a:cubicBezTo>
                  <a:cubicBezTo>
                    <a:pt x="6320" y="7138"/>
                    <a:pt x="3757" y="5320"/>
                    <a:pt x="3588" y="3496"/>
                  </a:cubicBezTo>
                  <a:cubicBezTo>
                    <a:pt x="3492" y="2453"/>
                    <a:pt x="4090" y="1945"/>
                    <a:pt x="4879" y="1945"/>
                  </a:cubicBezTo>
                  <a:cubicBezTo>
                    <a:pt x="5095" y="1945"/>
                    <a:pt x="5326" y="1983"/>
                    <a:pt x="5561" y="2059"/>
                  </a:cubicBezTo>
                  <a:cubicBezTo>
                    <a:pt x="5580" y="2066"/>
                    <a:pt x="5598" y="2069"/>
                    <a:pt x="5617" y="2069"/>
                  </a:cubicBezTo>
                  <a:cubicBezTo>
                    <a:pt x="5723" y="2069"/>
                    <a:pt x="5811" y="1959"/>
                    <a:pt x="5764" y="1849"/>
                  </a:cubicBezTo>
                  <a:cubicBezTo>
                    <a:pt x="5494" y="1234"/>
                    <a:pt x="4777" y="0"/>
                    <a:pt x="336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4" name="Google Shape;24604;p84"/>
            <p:cNvSpPr/>
            <p:nvPr/>
          </p:nvSpPr>
          <p:spPr>
            <a:xfrm>
              <a:off x="3601509" y="2157448"/>
              <a:ext cx="11935" cy="19777"/>
            </a:xfrm>
            <a:custGeom>
              <a:avLst/>
              <a:gdLst/>
              <a:ahLst/>
              <a:cxnLst/>
              <a:rect l="l" t="t" r="r" b="b"/>
              <a:pathLst>
                <a:path w="455" h="754" extrusionOk="0">
                  <a:moveTo>
                    <a:pt x="228" y="1"/>
                  </a:moveTo>
                  <a:cubicBezTo>
                    <a:pt x="114" y="1"/>
                    <a:pt x="0" y="76"/>
                    <a:pt x="0" y="225"/>
                  </a:cubicBezTo>
                  <a:lnTo>
                    <a:pt x="0" y="523"/>
                  </a:lnTo>
                  <a:cubicBezTo>
                    <a:pt x="0" y="652"/>
                    <a:pt x="102" y="754"/>
                    <a:pt x="224" y="754"/>
                  </a:cubicBezTo>
                  <a:cubicBezTo>
                    <a:pt x="353" y="754"/>
                    <a:pt x="455" y="652"/>
                    <a:pt x="455" y="523"/>
                  </a:cubicBezTo>
                  <a:lnTo>
                    <a:pt x="455" y="225"/>
                  </a:lnTo>
                  <a:cubicBezTo>
                    <a:pt x="455" y="76"/>
                    <a:pt x="341" y="1"/>
                    <a:pt x="228" y="1"/>
                  </a:cubicBezTo>
                  <a:close/>
                </a:path>
              </a:pathLst>
            </a:custGeom>
            <a:solidFill>
              <a:srgbClr val="C7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5" name="Google Shape;24605;p84"/>
            <p:cNvSpPr/>
            <p:nvPr/>
          </p:nvSpPr>
          <p:spPr>
            <a:xfrm>
              <a:off x="3592433" y="2165291"/>
              <a:ext cx="29902" cy="35778"/>
            </a:xfrm>
            <a:custGeom>
              <a:avLst/>
              <a:gdLst/>
              <a:ahLst/>
              <a:cxnLst/>
              <a:rect l="l" t="t" r="r" b="b"/>
              <a:pathLst>
                <a:path w="1140" h="1364" extrusionOk="0">
                  <a:moveTo>
                    <a:pt x="570" y="0"/>
                  </a:moveTo>
                  <a:cubicBezTo>
                    <a:pt x="258" y="0"/>
                    <a:pt x="1" y="251"/>
                    <a:pt x="1" y="563"/>
                  </a:cubicBezTo>
                  <a:lnTo>
                    <a:pt x="1" y="794"/>
                  </a:lnTo>
                  <a:cubicBezTo>
                    <a:pt x="1" y="1106"/>
                    <a:pt x="258" y="1363"/>
                    <a:pt x="570" y="1363"/>
                  </a:cubicBezTo>
                  <a:cubicBezTo>
                    <a:pt x="889" y="1363"/>
                    <a:pt x="1140" y="1106"/>
                    <a:pt x="1140" y="794"/>
                  </a:cubicBezTo>
                  <a:lnTo>
                    <a:pt x="1140" y="563"/>
                  </a:lnTo>
                  <a:cubicBezTo>
                    <a:pt x="1140" y="251"/>
                    <a:pt x="889" y="0"/>
                    <a:pt x="57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6" name="Google Shape;24606;p84"/>
            <p:cNvSpPr/>
            <p:nvPr/>
          </p:nvSpPr>
          <p:spPr>
            <a:xfrm>
              <a:off x="3722088" y="2190551"/>
              <a:ext cx="61404" cy="80054"/>
            </a:xfrm>
            <a:custGeom>
              <a:avLst/>
              <a:gdLst/>
              <a:ahLst/>
              <a:cxnLst/>
              <a:rect l="l" t="t" r="r" b="b"/>
              <a:pathLst>
                <a:path w="2341" h="3052" extrusionOk="0">
                  <a:moveTo>
                    <a:pt x="1757" y="0"/>
                  </a:moveTo>
                  <a:lnTo>
                    <a:pt x="1" y="793"/>
                  </a:lnTo>
                  <a:cubicBezTo>
                    <a:pt x="1" y="793"/>
                    <a:pt x="448" y="2061"/>
                    <a:pt x="1337" y="3051"/>
                  </a:cubicBezTo>
                  <a:lnTo>
                    <a:pt x="2340" y="1648"/>
                  </a:lnTo>
                  <a:lnTo>
                    <a:pt x="1757"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7" name="Google Shape;24607;p84"/>
            <p:cNvSpPr/>
            <p:nvPr/>
          </p:nvSpPr>
          <p:spPr>
            <a:xfrm>
              <a:off x="3701471" y="2022364"/>
              <a:ext cx="15004" cy="26440"/>
            </a:xfrm>
            <a:custGeom>
              <a:avLst/>
              <a:gdLst/>
              <a:ahLst/>
              <a:cxnLst/>
              <a:rect l="l" t="t" r="r" b="b"/>
              <a:pathLst>
                <a:path w="572" h="1008" extrusionOk="0">
                  <a:moveTo>
                    <a:pt x="326" y="1"/>
                  </a:moveTo>
                  <a:cubicBezTo>
                    <a:pt x="229" y="1"/>
                    <a:pt x="133" y="57"/>
                    <a:pt x="109" y="181"/>
                  </a:cubicBezTo>
                  <a:lnTo>
                    <a:pt x="21" y="750"/>
                  </a:lnTo>
                  <a:cubicBezTo>
                    <a:pt x="0" y="872"/>
                    <a:pt x="88" y="988"/>
                    <a:pt x="210" y="1008"/>
                  </a:cubicBezTo>
                  <a:lnTo>
                    <a:pt x="244" y="1008"/>
                  </a:lnTo>
                  <a:cubicBezTo>
                    <a:pt x="360" y="1008"/>
                    <a:pt x="455" y="927"/>
                    <a:pt x="468" y="818"/>
                  </a:cubicBezTo>
                  <a:lnTo>
                    <a:pt x="556" y="249"/>
                  </a:lnTo>
                  <a:cubicBezTo>
                    <a:pt x="571" y="90"/>
                    <a:pt x="448"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8" name="Google Shape;24608;p84"/>
            <p:cNvSpPr/>
            <p:nvPr/>
          </p:nvSpPr>
          <p:spPr>
            <a:xfrm>
              <a:off x="3611109" y="2065040"/>
              <a:ext cx="319455" cy="285068"/>
            </a:xfrm>
            <a:custGeom>
              <a:avLst/>
              <a:gdLst/>
              <a:ahLst/>
              <a:cxnLst/>
              <a:rect l="l" t="t" r="r" b="b"/>
              <a:pathLst>
                <a:path w="12179" h="10868" extrusionOk="0">
                  <a:moveTo>
                    <a:pt x="3130" y="0"/>
                  </a:moveTo>
                  <a:cubicBezTo>
                    <a:pt x="2544" y="0"/>
                    <a:pt x="1974" y="212"/>
                    <a:pt x="1526" y="608"/>
                  </a:cubicBezTo>
                  <a:cubicBezTo>
                    <a:pt x="1011" y="1110"/>
                    <a:pt x="658" y="1754"/>
                    <a:pt x="509" y="2459"/>
                  </a:cubicBezTo>
                  <a:cubicBezTo>
                    <a:pt x="482" y="2595"/>
                    <a:pt x="536" y="2737"/>
                    <a:pt x="645" y="2826"/>
                  </a:cubicBezTo>
                  <a:cubicBezTo>
                    <a:pt x="835" y="2975"/>
                    <a:pt x="1058" y="3083"/>
                    <a:pt x="1296" y="3131"/>
                  </a:cubicBezTo>
                  <a:cubicBezTo>
                    <a:pt x="1465" y="3456"/>
                    <a:pt x="1703" y="3734"/>
                    <a:pt x="2001" y="3958"/>
                  </a:cubicBezTo>
                  <a:cubicBezTo>
                    <a:pt x="1450" y="3958"/>
                    <a:pt x="978" y="3875"/>
                    <a:pt x="672" y="3875"/>
                  </a:cubicBezTo>
                  <a:cubicBezTo>
                    <a:pt x="568" y="3875"/>
                    <a:pt x="483" y="3885"/>
                    <a:pt x="421" y="3910"/>
                  </a:cubicBezTo>
                  <a:cubicBezTo>
                    <a:pt x="190" y="4005"/>
                    <a:pt x="35" y="4222"/>
                    <a:pt x="14" y="4466"/>
                  </a:cubicBezTo>
                  <a:cubicBezTo>
                    <a:pt x="1" y="4602"/>
                    <a:pt x="96" y="4724"/>
                    <a:pt x="231" y="4744"/>
                  </a:cubicBezTo>
                  <a:cubicBezTo>
                    <a:pt x="597" y="4812"/>
                    <a:pt x="1418" y="4934"/>
                    <a:pt x="2279" y="5307"/>
                  </a:cubicBezTo>
                  <a:cubicBezTo>
                    <a:pt x="3022" y="5628"/>
                    <a:pt x="3583" y="5731"/>
                    <a:pt x="4009" y="5731"/>
                  </a:cubicBezTo>
                  <a:cubicBezTo>
                    <a:pt x="4473" y="5731"/>
                    <a:pt x="4776" y="5609"/>
                    <a:pt x="4978" y="5517"/>
                  </a:cubicBezTo>
                  <a:cubicBezTo>
                    <a:pt x="5187" y="5420"/>
                    <a:pt x="5394" y="5374"/>
                    <a:pt x="5575" y="5374"/>
                  </a:cubicBezTo>
                  <a:cubicBezTo>
                    <a:pt x="6088" y="5374"/>
                    <a:pt x="6397" y="5738"/>
                    <a:pt x="5981" y="6324"/>
                  </a:cubicBezTo>
                  <a:cubicBezTo>
                    <a:pt x="4754" y="8080"/>
                    <a:pt x="6117" y="9491"/>
                    <a:pt x="6903" y="9959"/>
                  </a:cubicBezTo>
                  <a:lnTo>
                    <a:pt x="5886" y="9959"/>
                  </a:lnTo>
                  <a:cubicBezTo>
                    <a:pt x="5493" y="9959"/>
                    <a:pt x="5147" y="10210"/>
                    <a:pt x="5018" y="10576"/>
                  </a:cubicBezTo>
                  <a:cubicBezTo>
                    <a:pt x="4979" y="10722"/>
                    <a:pt x="5081" y="10868"/>
                    <a:pt x="5232" y="10868"/>
                  </a:cubicBezTo>
                  <a:cubicBezTo>
                    <a:pt x="5235" y="10868"/>
                    <a:pt x="5239" y="10867"/>
                    <a:pt x="5242" y="10867"/>
                  </a:cubicBezTo>
                  <a:lnTo>
                    <a:pt x="8883" y="10867"/>
                  </a:lnTo>
                  <a:cubicBezTo>
                    <a:pt x="9351" y="10867"/>
                    <a:pt x="9785" y="10623"/>
                    <a:pt x="10029" y="10223"/>
                  </a:cubicBezTo>
                  <a:lnTo>
                    <a:pt x="10321" y="9735"/>
                  </a:lnTo>
                  <a:cubicBezTo>
                    <a:pt x="12179" y="5945"/>
                    <a:pt x="9297" y="1544"/>
                    <a:pt x="5045" y="1402"/>
                  </a:cubicBezTo>
                  <a:cubicBezTo>
                    <a:pt x="5032" y="1347"/>
                    <a:pt x="5018" y="1300"/>
                    <a:pt x="5005" y="1246"/>
                  </a:cubicBezTo>
                  <a:cubicBezTo>
                    <a:pt x="4815" y="649"/>
                    <a:pt x="4103" y="113"/>
                    <a:pt x="3479" y="25"/>
                  </a:cubicBezTo>
                  <a:cubicBezTo>
                    <a:pt x="3363" y="8"/>
                    <a:pt x="3246" y="0"/>
                    <a:pt x="3130"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09" name="Google Shape;24609;p84"/>
            <p:cNvSpPr/>
            <p:nvPr/>
          </p:nvSpPr>
          <p:spPr>
            <a:xfrm>
              <a:off x="3685628" y="2035636"/>
              <a:ext cx="34361" cy="50886"/>
            </a:xfrm>
            <a:custGeom>
              <a:avLst/>
              <a:gdLst/>
              <a:ahLst/>
              <a:cxnLst/>
              <a:rect l="l" t="t" r="r" b="b"/>
              <a:pathLst>
                <a:path w="1310" h="1940" extrusionOk="0">
                  <a:moveTo>
                    <a:pt x="863" y="1"/>
                  </a:moveTo>
                  <a:cubicBezTo>
                    <a:pt x="812" y="1"/>
                    <a:pt x="761" y="20"/>
                    <a:pt x="719" y="61"/>
                  </a:cubicBezTo>
                  <a:cubicBezTo>
                    <a:pt x="455" y="312"/>
                    <a:pt x="265" y="875"/>
                    <a:pt x="150" y="1139"/>
                  </a:cubicBezTo>
                  <a:cubicBezTo>
                    <a:pt x="1" y="1506"/>
                    <a:pt x="252" y="1912"/>
                    <a:pt x="652" y="1939"/>
                  </a:cubicBezTo>
                  <a:cubicBezTo>
                    <a:pt x="656" y="1940"/>
                    <a:pt x="660" y="1940"/>
                    <a:pt x="664" y="1940"/>
                  </a:cubicBezTo>
                  <a:cubicBezTo>
                    <a:pt x="1024" y="1940"/>
                    <a:pt x="1309" y="1651"/>
                    <a:pt x="1309" y="1295"/>
                  </a:cubicBezTo>
                  <a:cubicBezTo>
                    <a:pt x="1303" y="895"/>
                    <a:pt x="1181" y="299"/>
                    <a:pt x="1038" y="95"/>
                  </a:cubicBezTo>
                  <a:cubicBezTo>
                    <a:pt x="996" y="34"/>
                    <a:pt x="930" y="1"/>
                    <a:pt x="863" y="1"/>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0" name="Google Shape;24610;p84"/>
            <p:cNvSpPr/>
            <p:nvPr/>
          </p:nvSpPr>
          <p:spPr>
            <a:xfrm>
              <a:off x="3658244" y="2099480"/>
              <a:ext cx="17810" cy="17994"/>
            </a:xfrm>
            <a:custGeom>
              <a:avLst/>
              <a:gdLst/>
              <a:ahLst/>
              <a:cxnLst/>
              <a:rect l="l" t="t" r="r" b="b"/>
              <a:pathLst>
                <a:path w="679" h="686" extrusionOk="0">
                  <a:moveTo>
                    <a:pt x="340" y="0"/>
                  </a:moveTo>
                  <a:cubicBezTo>
                    <a:pt x="150" y="0"/>
                    <a:pt x="1" y="156"/>
                    <a:pt x="1" y="346"/>
                  </a:cubicBezTo>
                  <a:cubicBezTo>
                    <a:pt x="1" y="529"/>
                    <a:pt x="150" y="685"/>
                    <a:pt x="340" y="685"/>
                  </a:cubicBezTo>
                  <a:cubicBezTo>
                    <a:pt x="529" y="685"/>
                    <a:pt x="679" y="529"/>
                    <a:pt x="679" y="346"/>
                  </a:cubicBezTo>
                  <a:cubicBezTo>
                    <a:pt x="679" y="156"/>
                    <a:pt x="529" y="0"/>
                    <a:pt x="34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1" name="Google Shape;24611;p84"/>
            <p:cNvSpPr/>
            <p:nvPr/>
          </p:nvSpPr>
          <p:spPr>
            <a:xfrm>
              <a:off x="3645077" y="2133264"/>
              <a:ext cx="89497" cy="35594"/>
            </a:xfrm>
            <a:custGeom>
              <a:avLst/>
              <a:gdLst/>
              <a:ahLst/>
              <a:cxnLst/>
              <a:rect l="l" t="t" r="r" b="b"/>
              <a:pathLst>
                <a:path w="3412" h="1357" extrusionOk="0">
                  <a:moveTo>
                    <a:pt x="2788" y="0"/>
                  </a:moveTo>
                  <a:cubicBezTo>
                    <a:pt x="2216" y="0"/>
                    <a:pt x="1622" y="358"/>
                    <a:pt x="991" y="496"/>
                  </a:cubicBezTo>
                  <a:cubicBezTo>
                    <a:pt x="798" y="540"/>
                    <a:pt x="601" y="563"/>
                    <a:pt x="404" y="563"/>
                  </a:cubicBezTo>
                  <a:cubicBezTo>
                    <a:pt x="269" y="563"/>
                    <a:pt x="134" y="552"/>
                    <a:pt x="1" y="530"/>
                  </a:cubicBezTo>
                  <a:lnTo>
                    <a:pt x="1" y="530"/>
                  </a:lnTo>
                  <a:cubicBezTo>
                    <a:pt x="170" y="855"/>
                    <a:pt x="408" y="1140"/>
                    <a:pt x="706" y="1357"/>
                  </a:cubicBezTo>
                  <a:cubicBezTo>
                    <a:pt x="1486" y="1357"/>
                    <a:pt x="2428" y="1201"/>
                    <a:pt x="3303" y="414"/>
                  </a:cubicBezTo>
                  <a:cubicBezTo>
                    <a:pt x="3411" y="326"/>
                    <a:pt x="3391" y="157"/>
                    <a:pt x="3262" y="96"/>
                  </a:cubicBezTo>
                  <a:cubicBezTo>
                    <a:pt x="3106" y="28"/>
                    <a:pt x="2948" y="0"/>
                    <a:pt x="2788"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2" name="Google Shape;24612;p84"/>
            <p:cNvSpPr/>
            <p:nvPr/>
          </p:nvSpPr>
          <p:spPr>
            <a:xfrm>
              <a:off x="3623752" y="2119231"/>
              <a:ext cx="20459" cy="24394"/>
            </a:xfrm>
            <a:custGeom>
              <a:avLst/>
              <a:gdLst/>
              <a:ahLst/>
              <a:cxnLst/>
              <a:rect l="l" t="t" r="r" b="b"/>
              <a:pathLst>
                <a:path w="780" h="930" extrusionOk="0">
                  <a:moveTo>
                    <a:pt x="136" y="0"/>
                  </a:moveTo>
                  <a:cubicBezTo>
                    <a:pt x="88" y="122"/>
                    <a:pt x="54" y="258"/>
                    <a:pt x="27" y="387"/>
                  </a:cubicBezTo>
                  <a:cubicBezTo>
                    <a:pt x="0" y="529"/>
                    <a:pt x="54" y="671"/>
                    <a:pt x="163" y="760"/>
                  </a:cubicBezTo>
                  <a:cubicBezTo>
                    <a:pt x="244" y="827"/>
                    <a:pt x="339" y="882"/>
                    <a:pt x="427" y="929"/>
                  </a:cubicBezTo>
                  <a:cubicBezTo>
                    <a:pt x="780" y="407"/>
                    <a:pt x="414" y="109"/>
                    <a:pt x="13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3" name="Google Shape;24613;p84"/>
            <p:cNvSpPr/>
            <p:nvPr/>
          </p:nvSpPr>
          <p:spPr>
            <a:xfrm>
              <a:off x="3744856" y="2237660"/>
              <a:ext cx="88421" cy="88789"/>
            </a:xfrm>
            <a:custGeom>
              <a:avLst/>
              <a:gdLst/>
              <a:ahLst/>
              <a:cxnLst/>
              <a:rect l="l" t="t" r="r" b="b"/>
              <a:pathLst>
                <a:path w="3371" h="3385" extrusionOk="0">
                  <a:moveTo>
                    <a:pt x="719" y="1"/>
                  </a:moveTo>
                  <a:lnTo>
                    <a:pt x="719" y="1"/>
                  </a:lnTo>
                  <a:cubicBezTo>
                    <a:pt x="1" y="1249"/>
                    <a:pt x="570" y="2300"/>
                    <a:pt x="1214" y="2930"/>
                  </a:cubicBezTo>
                  <a:lnTo>
                    <a:pt x="1221" y="2930"/>
                  </a:lnTo>
                  <a:cubicBezTo>
                    <a:pt x="1397" y="3100"/>
                    <a:pt x="1587" y="3256"/>
                    <a:pt x="1798" y="3384"/>
                  </a:cubicBezTo>
                  <a:lnTo>
                    <a:pt x="3066" y="3384"/>
                  </a:lnTo>
                  <a:cubicBezTo>
                    <a:pt x="3371" y="3384"/>
                    <a:pt x="3371" y="2930"/>
                    <a:pt x="3066" y="2930"/>
                  </a:cubicBezTo>
                  <a:lnTo>
                    <a:pt x="3011" y="2930"/>
                  </a:lnTo>
                  <a:cubicBezTo>
                    <a:pt x="2999" y="2930"/>
                    <a:pt x="2988" y="2930"/>
                    <a:pt x="2976" y="2930"/>
                  </a:cubicBezTo>
                  <a:cubicBezTo>
                    <a:pt x="2561" y="2930"/>
                    <a:pt x="2154" y="2815"/>
                    <a:pt x="1798" y="2598"/>
                  </a:cubicBezTo>
                  <a:cubicBezTo>
                    <a:pt x="760" y="1927"/>
                    <a:pt x="618" y="618"/>
                    <a:pt x="71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4" name="Google Shape;24614;p84"/>
            <p:cNvSpPr/>
            <p:nvPr/>
          </p:nvSpPr>
          <p:spPr>
            <a:xfrm>
              <a:off x="3829159" y="1998626"/>
              <a:ext cx="144816" cy="333147"/>
            </a:xfrm>
            <a:custGeom>
              <a:avLst/>
              <a:gdLst/>
              <a:ahLst/>
              <a:cxnLst/>
              <a:rect l="l" t="t" r="r" b="b"/>
              <a:pathLst>
                <a:path w="5521" h="12701" extrusionOk="0">
                  <a:moveTo>
                    <a:pt x="2155" y="0"/>
                  </a:moveTo>
                  <a:cubicBezTo>
                    <a:pt x="1629" y="0"/>
                    <a:pt x="1147" y="218"/>
                    <a:pt x="848" y="665"/>
                  </a:cubicBezTo>
                  <a:cubicBezTo>
                    <a:pt x="1" y="1920"/>
                    <a:pt x="516" y="3764"/>
                    <a:pt x="1899" y="5215"/>
                  </a:cubicBezTo>
                  <a:cubicBezTo>
                    <a:pt x="2747" y="6097"/>
                    <a:pt x="5520" y="9989"/>
                    <a:pt x="3147" y="12701"/>
                  </a:cubicBezTo>
                  <a:cubicBezTo>
                    <a:pt x="4232" y="11948"/>
                    <a:pt x="4862" y="10646"/>
                    <a:pt x="4862" y="9080"/>
                  </a:cubicBezTo>
                  <a:cubicBezTo>
                    <a:pt x="4862" y="6436"/>
                    <a:pt x="2299" y="4618"/>
                    <a:pt x="2130" y="2794"/>
                  </a:cubicBezTo>
                  <a:cubicBezTo>
                    <a:pt x="2034" y="1751"/>
                    <a:pt x="2632" y="1243"/>
                    <a:pt x="3421" y="1243"/>
                  </a:cubicBezTo>
                  <a:cubicBezTo>
                    <a:pt x="3637" y="1243"/>
                    <a:pt x="3868" y="1281"/>
                    <a:pt x="4103" y="1357"/>
                  </a:cubicBezTo>
                  <a:cubicBezTo>
                    <a:pt x="4120" y="1362"/>
                    <a:pt x="4137" y="1365"/>
                    <a:pt x="4154" y="1365"/>
                  </a:cubicBezTo>
                  <a:cubicBezTo>
                    <a:pt x="4206" y="1365"/>
                    <a:pt x="4256" y="1342"/>
                    <a:pt x="4286" y="1296"/>
                  </a:cubicBezTo>
                  <a:cubicBezTo>
                    <a:pt x="3748" y="443"/>
                    <a:pt x="2906" y="0"/>
                    <a:pt x="2155" y="0"/>
                  </a:cubicBezTo>
                  <a:close/>
                </a:path>
              </a:pathLst>
            </a:custGeom>
            <a:solidFill>
              <a:srgbClr val="8C9C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15" name="Google Shape;24615;p84"/>
          <p:cNvGrpSpPr/>
          <p:nvPr/>
        </p:nvGrpSpPr>
        <p:grpSpPr>
          <a:xfrm>
            <a:off x="1864777" y="3964654"/>
            <a:ext cx="495188" cy="313501"/>
            <a:chOff x="1398582" y="2973490"/>
            <a:chExt cx="371391" cy="235126"/>
          </a:xfrm>
        </p:grpSpPr>
        <p:sp>
          <p:nvSpPr>
            <p:cNvPr id="24616" name="Google Shape;24616;p84"/>
            <p:cNvSpPr/>
            <p:nvPr/>
          </p:nvSpPr>
          <p:spPr>
            <a:xfrm>
              <a:off x="1398582" y="2973490"/>
              <a:ext cx="44302" cy="114704"/>
            </a:xfrm>
            <a:custGeom>
              <a:avLst/>
              <a:gdLst/>
              <a:ahLst/>
              <a:cxnLst/>
              <a:rect l="l" t="t" r="r" b="b"/>
              <a:pathLst>
                <a:path w="1689" h="4373" extrusionOk="0">
                  <a:moveTo>
                    <a:pt x="689" y="1"/>
                  </a:moveTo>
                  <a:cubicBezTo>
                    <a:pt x="633" y="1"/>
                    <a:pt x="574" y="24"/>
                    <a:pt x="523" y="81"/>
                  </a:cubicBezTo>
                  <a:cubicBezTo>
                    <a:pt x="509" y="101"/>
                    <a:pt x="0" y="616"/>
                    <a:pt x="0" y="1850"/>
                  </a:cubicBezTo>
                  <a:cubicBezTo>
                    <a:pt x="0" y="3315"/>
                    <a:pt x="1180" y="4285"/>
                    <a:pt x="1234" y="4325"/>
                  </a:cubicBezTo>
                  <a:cubicBezTo>
                    <a:pt x="1275" y="4352"/>
                    <a:pt x="1323" y="4373"/>
                    <a:pt x="1377" y="4373"/>
                  </a:cubicBezTo>
                  <a:cubicBezTo>
                    <a:pt x="1594" y="4373"/>
                    <a:pt x="1689" y="4101"/>
                    <a:pt x="1519" y="3966"/>
                  </a:cubicBezTo>
                  <a:cubicBezTo>
                    <a:pt x="1506" y="3952"/>
                    <a:pt x="455" y="3098"/>
                    <a:pt x="455" y="1844"/>
                  </a:cubicBezTo>
                  <a:cubicBezTo>
                    <a:pt x="455" y="826"/>
                    <a:pt x="848" y="406"/>
                    <a:pt x="848" y="406"/>
                  </a:cubicBezTo>
                  <a:cubicBezTo>
                    <a:pt x="1024" y="241"/>
                    <a:pt x="869" y="1"/>
                    <a:pt x="689"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7" name="Google Shape;24617;p84"/>
            <p:cNvSpPr/>
            <p:nvPr/>
          </p:nvSpPr>
          <p:spPr>
            <a:xfrm>
              <a:off x="1403907" y="2991903"/>
              <a:ext cx="38847" cy="96290"/>
            </a:xfrm>
            <a:custGeom>
              <a:avLst/>
              <a:gdLst/>
              <a:ahLst/>
              <a:cxnLst/>
              <a:rect l="l" t="t" r="r" b="b"/>
              <a:pathLst>
                <a:path w="1481" h="3671" extrusionOk="0">
                  <a:moveTo>
                    <a:pt x="1163" y="0"/>
                  </a:moveTo>
                  <a:cubicBezTo>
                    <a:pt x="1104" y="0"/>
                    <a:pt x="1042" y="25"/>
                    <a:pt x="991" y="84"/>
                  </a:cubicBezTo>
                  <a:cubicBezTo>
                    <a:pt x="950" y="138"/>
                    <a:pt x="1" y="1365"/>
                    <a:pt x="964" y="3535"/>
                  </a:cubicBezTo>
                  <a:cubicBezTo>
                    <a:pt x="998" y="3616"/>
                    <a:pt x="1079" y="3671"/>
                    <a:pt x="1174" y="3671"/>
                  </a:cubicBezTo>
                  <a:cubicBezTo>
                    <a:pt x="1337" y="3671"/>
                    <a:pt x="1452" y="3494"/>
                    <a:pt x="1384" y="3345"/>
                  </a:cubicBezTo>
                  <a:cubicBezTo>
                    <a:pt x="543" y="1453"/>
                    <a:pt x="1316" y="416"/>
                    <a:pt x="1350" y="369"/>
                  </a:cubicBezTo>
                  <a:cubicBezTo>
                    <a:pt x="1480" y="194"/>
                    <a:pt x="1330" y="0"/>
                    <a:pt x="1163"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8" name="Google Shape;24618;p84"/>
            <p:cNvSpPr/>
            <p:nvPr/>
          </p:nvSpPr>
          <p:spPr>
            <a:xfrm>
              <a:off x="1459226" y="3099210"/>
              <a:ext cx="280320" cy="80001"/>
            </a:xfrm>
            <a:custGeom>
              <a:avLst/>
              <a:gdLst/>
              <a:ahLst/>
              <a:cxnLst/>
              <a:rect l="l" t="t" r="r" b="b"/>
              <a:pathLst>
                <a:path w="10687" h="3050" extrusionOk="0">
                  <a:moveTo>
                    <a:pt x="1" y="0"/>
                  </a:moveTo>
                  <a:lnTo>
                    <a:pt x="1" y="2529"/>
                  </a:lnTo>
                  <a:cubicBezTo>
                    <a:pt x="1424" y="2882"/>
                    <a:pt x="3038" y="3050"/>
                    <a:pt x="4601" y="3050"/>
                  </a:cubicBezTo>
                  <a:cubicBezTo>
                    <a:pt x="6948" y="3050"/>
                    <a:pt x="9177" y="2671"/>
                    <a:pt x="10463" y="1966"/>
                  </a:cubicBezTo>
                  <a:cubicBezTo>
                    <a:pt x="10653" y="1865"/>
                    <a:pt x="10687" y="1600"/>
                    <a:pt x="10524" y="1458"/>
                  </a:cubicBezTo>
                  <a:lnTo>
                    <a:pt x="9683" y="705"/>
                  </a:lnTo>
                  <a:lnTo>
                    <a:pt x="1"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19" name="Google Shape;24619;p84"/>
            <p:cNvSpPr/>
            <p:nvPr/>
          </p:nvSpPr>
          <p:spPr>
            <a:xfrm>
              <a:off x="1459226" y="3099210"/>
              <a:ext cx="276071" cy="71870"/>
            </a:xfrm>
            <a:custGeom>
              <a:avLst/>
              <a:gdLst/>
              <a:ahLst/>
              <a:cxnLst/>
              <a:rect l="l" t="t" r="r" b="b"/>
              <a:pathLst>
                <a:path w="10525" h="2740" extrusionOk="0">
                  <a:moveTo>
                    <a:pt x="1" y="0"/>
                  </a:moveTo>
                  <a:lnTo>
                    <a:pt x="1" y="2522"/>
                  </a:lnTo>
                  <a:cubicBezTo>
                    <a:pt x="326" y="2611"/>
                    <a:pt x="665" y="2678"/>
                    <a:pt x="1011" y="2739"/>
                  </a:cubicBezTo>
                  <a:cubicBezTo>
                    <a:pt x="1377" y="2305"/>
                    <a:pt x="1703" y="1838"/>
                    <a:pt x="1981" y="1343"/>
                  </a:cubicBezTo>
                  <a:cubicBezTo>
                    <a:pt x="2057" y="1196"/>
                    <a:pt x="2209" y="1105"/>
                    <a:pt x="2372" y="1105"/>
                  </a:cubicBezTo>
                  <a:cubicBezTo>
                    <a:pt x="2397" y="1105"/>
                    <a:pt x="2423" y="1107"/>
                    <a:pt x="2448" y="1112"/>
                  </a:cubicBezTo>
                  <a:cubicBezTo>
                    <a:pt x="4238" y="1390"/>
                    <a:pt x="6273" y="1532"/>
                    <a:pt x="8524" y="1532"/>
                  </a:cubicBezTo>
                  <a:cubicBezTo>
                    <a:pt x="8623" y="1533"/>
                    <a:pt x="8721" y="1534"/>
                    <a:pt x="8817" y="1534"/>
                  </a:cubicBezTo>
                  <a:cubicBezTo>
                    <a:pt x="9441" y="1534"/>
                    <a:pt x="10011" y="1516"/>
                    <a:pt x="10504" y="1499"/>
                  </a:cubicBezTo>
                  <a:lnTo>
                    <a:pt x="10524" y="1451"/>
                  </a:lnTo>
                  <a:lnTo>
                    <a:pt x="9677" y="705"/>
                  </a:lnTo>
                  <a:lnTo>
                    <a:pt x="1" y="0"/>
                  </a:ln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0" name="Google Shape;24620;p84"/>
            <p:cNvSpPr/>
            <p:nvPr/>
          </p:nvSpPr>
          <p:spPr>
            <a:xfrm>
              <a:off x="1446609" y="3061780"/>
              <a:ext cx="323363" cy="65732"/>
            </a:xfrm>
            <a:custGeom>
              <a:avLst/>
              <a:gdLst/>
              <a:ahLst/>
              <a:cxnLst/>
              <a:rect l="l" t="t" r="r" b="b"/>
              <a:pathLst>
                <a:path w="12328" h="2506" extrusionOk="0">
                  <a:moveTo>
                    <a:pt x="4457" y="1"/>
                  </a:moveTo>
                  <a:cubicBezTo>
                    <a:pt x="3088" y="1"/>
                    <a:pt x="1594" y="188"/>
                    <a:pt x="0" y="661"/>
                  </a:cubicBezTo>
                  <a:lnTo>
                    <a:pt x="949" y="1664"/>
                  </a:lnTo>
                  <a:cubicBezTo>
                    <a:pt x="3625" y="2344"/>
                    <a:pt x="6667" y="2506"/>
                    <a:pt x="9020" y="2506"/>
                  </a:cubicBezTo>
                  <a:cubicBezTo>
                    <a:pt x="10328" y="2506"/>
                    <a:pt x="11424" y="2456"/>
                    <a:pt x="12124" y="2417"/>
                  </a:cubicBezTo>
                  <a:cubicBezTo>
                    <a:pt x="12280" y="2403"/>
                    <a:pt x="12327" y="2200"/>
                    <a:pt x="12192" y="2125"/>
                  </a:cubicBezTo>
                  <a:cubicBezTo>
                    <a:pt x="10769" y="1287"/>
                    <a:pt x="8040" y="1"/>
                    <a:pt x="4457"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1" name="Google Shape;24621;p84"/>
            <p:cNvSpPr/>
            <p:nvPr/>
          </p:nvSpPr>
          <p:spPr>
            <a:xfrm>
              <a:off x="1404615" y="3076076"/>
              <a:ext cx="72237" cy="102481"/>
            </a:xfrm>
            <a:custGeom>
              <a:avLst/>
              <a:gdLst/>
              <a:ahLst/>
              <a:cxnLst/>
              <a:rect l="l" t="t" r="r" b="b"/>
              <a:pathLst>
                <a:path w="2754" h="3907" extrusionOk="0">
                  <a:moveTo>
                    <a:pt x="1377" y="1"/>
                  </a:moveTo>
                  <a:cubicBezTo>
                    <a:pt x="611" y="1"/>
                    <a:pt x="1" y="468"/>
                    <a:pt x="1" y="1608"/>
                  </a:cubicBezTo>
                  <a:cubicBezTo>
                    <a:pt x="1" y="2754"/>
                    <a:pt x="686" y="3906"/>
                    <a:pt x="1377" y="3906"/>
                  </a:cubicBezTo>
                  <a:cubicBezTo>
                    <a:pt x="2062" y="3906"/>
                    <a:pt x="2754" y="2754"/>
                    <a:pt x="2754" y="1608"/>
                  </a:cubicBezTo>
                  <a:cubicBezTo>
                    <a:pt x="2754" y="475"/>
                    <a:pt x="2137" y="1"/>
                    <a:pt x="137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2" name="Google Shape;24622;p84"/>
            <p:cNvSpPr/>
            <p:nvPr/>
          </p:nvSpPr>
          <p:spPr>
            <a:xfrm>
              <a:off x="1650967" y="3040324"/>
              <a:ext cx="110455" cy="168292"/>
            </a:xfrm>
            <a:custGeom>
              <a:avLst/>
              <a:gdLst/>
              <a:ahLst/>
              <a:cxnLst/>
              <a:rect l="l" t="t" r="r" b="b"/>
              <a:pathLst>
                <a:path w="4211" h="6416" extrusionOk="0">
                  <a:moveTo>
                    <a:pt x="285" y="1"/>
                  </a:moveTo>
                  <a:lnTo>
                    <a:pt x="0" y="570"/>
                  </a:lnTo>
                  <a:lnTo>
                    <a:pt x="1973" y="5961"/>
                  </a:lnTo>
                  <a:cubicBezTo>
                    <a:pt x="2068" y="6232"/>
                    <a:pt x="2326" y="6415"/>
                    <a:pt x="2617" y="6415"/>
                  </a:cubicBezTo>
                  <a:lnTo>
                    <a:pt x="3906" y="6415"/>
                  </a:lnTo>
                  <a:cubicBezTo>
                    <a:pt x="4211" y="6415"/>
                    <a:pt x="4211" y="5954"/>
                    <a:pt x="3906" y="5954"/>
                  </a:cubicBezTo>
                  <a:lnTo>
                    <a:pt x="2617" y="5954"/>
                  </a:lnTo>
                  <a:cubicBezTo>
                    <a:pt x="2523" y="5954"/>
                    <a:pt x="2434" y="5893"/>
                    <a:pt x="2400" y="5805"/>
                  </a:cubicBezTo>
                  <a:lnTo>
                    <a:pt x="285" y="1"/>
                  </a:ln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3" name="Google Shape;24623;p84"/>
            <p:cNvSpPr/>
            <p:nvPr/>
          </p:nvSpPr>
          <p:spPr>
            <a:xfrm>
              <a:off x="1521312" y="3032953"/>
              <a:ext cx="138730" cy="154259"/>
            </a:xfrm>
            <a:custGeom>
              <a:avLst/>
              <a:gdLst/>
              <a:ahLst/>
              <a:cxnLst/>
              <a:rect l="l" t="t" r="r" b="b"/>
              <a:pathLst>
                <a:path w="5289" h="5881" extrusionOk="0">
                  <a:moveTo>
                    <a:pt x="4796" y="0"/>
                  </a:moveTo>
                  <a:cubicBezTo>
                    <a:pt x="4672" y="0"/>
                    <a:pt x="4548" y="49"/>
                    <a:pt x="4455" y="153"/>
                  </a:cubicBezTo>
                  <a:lnTo>
                    <a:pt x="115" y="5089"/>
                  </a:lnTo>
                  <a:cubicBezTo>
                    <a:pt x="0" y="5218"/>
                    <a:pt x="20" y="5415"/>
                    <a:pt x="170" y="5510"/>
                  </a:cubicBezTo>
                  <a:cubicBezTo>
                    <a:pt x="416" y="5674"/>
                    <a:pt x="807" y="5881"/>
                    <a:pt x="1210" y="5881"/>
                  </a:cubicBezTo>
                  <a:cubicBezTo>
                    <a:pt x="1472" y="5881"/>
                    <a:pt x="1738" y="5793"/>
                    <a:pt x="1973" y="5550"/>
                  </a:cubicBezTo>
                  <a:cubicBezTo>
                    <a:pt x="2251" y="5265"/>
                    <a:pt x="4048" y="2533"/>
                    <a:pt x="5174" y="790"/>
                  </a:cubicBezTo>
                  <a:cubicBezTo>
                    <a:pt x="5269" y="641"/>
                    <a:pt x="5289" y="465"/>
                    <a:pt x="5235" y="302"/>
                  </a:cubicBezTo>
                  <a:cubicBezTo>
                    <a:pt x="5162" y="108"/>
                    <a:pt x="4980" y="0"/>
                    <a:pt x="479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4" name="Google Shape;24624;p84"/>
            <p:cNvSpPr/>
            <p:nvPr/>
          </p:nvSpPr>
          <p:spPr>
            <a:xfrm>
              <a:off x="1428642" y="3100260"/>
              <a:ext cx="30086" cy="36145"/>
            </a:xfrm>
            <a:custGeom>
              <a:avLst/>
              <a:gdLst/>
              <a:ahLst/>
              <a:cxnLst/>
              <a:rect l="l" t="t" r="r" b="b"/>
              <a:pathLst>
                <a:path w="1147" h="1378" extrusionOk="0">
                  <a:moveTo>
                    <a:pt x="577" y="1"/>
                  </a:moveTo>
                  <a:cubicBezTo>
                    <a:pt x="258" y="1"/>
                    <a:pt x="0" y="258"/>
                    <a:pt x="0" y="570"/>
                  </a:cubicBezTo>
                  <a:lnTo>
                    <a:pt x="0" y="801"/>
                  </a:lnTo>
                  <a:cubicBezTo>
                    <a:pt x="0" y="1120"/>
                    <a:pt x="258" y="1377"/>
                    <a:pt x="577" y="1377"/>
                  </a:cubicBezTo>
                  <a:cubicBezTo>
                    <a:pt x="889" y="1377"/>
                    <a:pt x="1146" y="1120"/>
                    <a:pt x="1146" y="801"/>
                  </a:cubicBezTo>
                  <a:lnTo>
                    <a:pt x="1146" y="570"/>
                  </a:lnTo>
                  <a:cubicBezTo>
                    <a:pt x="1146" y="258"/>
                    <a:pt x="889" y="1"/>
                    <a:pt x="57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5" name="Google Shape;24625;p84"/>
            <p:cNvSpPr/>
            <p:nvPr/>
          </p:nvSpPr>
          <p:spPr>
            <a:xfrm>
              <a:off x="1446609" y="3100443"/>
              <a:ext cx="12118" cy="23948"/>
            </a:xfrm>
            <a:custGeom>
              <a:avLst/>
              <a:gdLst/>
              <a:ahLst/>
              <a:cxnLst/>
              <a:rect l="l" t="t" r="r" b="b"/>
              <a:pathLst>
                <a:path w="462" h="913" extrusionOk="0">
                  <a:moveTo>
                    <a:pt x="0" y="1"/>
                  </a:moveTo>
                  <a:lnTo>
                    <a:pt x="0" y="679"/>
                  </a:lnTo>
                  <a:cubicBezTo>
                    <a:pt x="0" y="835"/>
                    <a:pt x="115" y="913"/>
                    <a:pt x="231" y="913"/>
                  </a:cubicBezTo>
                  <a:cubicBezTo>
                    <a:pt x="346" y="913"/>
                    <a:pt x="461" y="835"/>
                    <a:pt x="461" y="679"/>
                  </a:cubicBezTo>
                  <a:lnTo>
                    <a:pt x="461" y="570"/>
                  </a:lnTo>
                  <a:cubicBezTo>
                    <a:pt x="461" y="292"/>
                    <a:pt x="265" y="5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6" name="Google Shape;24626;p84"/>
            <p:cNvSpPr/>
            <p:nvPr/>
          </p:nvSpPr>
          <p:spPr>
            <a:xfrm>
              <a:off x="1440734" y="3106319"/>
              <a:ext cx="11935" cy="11935"/>
            </a:xfrm>
            <a:custGeom>
              <a:avLst/>
              <a:gdLst/>
              <a:ahLst/>
              <a:cxnLst/>
              <a:rect l="l" t="t" r="r" b="b"/>
              <a:pathLst>
                <a:path w="455" h="455" extrusionOk="0">
                  <a:moveTo>
                    <a:pt x="231" y="0"/>
                  </a:moveTo>
                  <a:cubicBezTo>
                    <a:pt x="102" y="0"/>
                    <a:pt x="0" y="102"/>
                    <a:pt x="0" y="224"/>
                  </a:cubicBezTo>
                  <a:cubicBezTo>
                    <a:pt x="0" y="353"/>
                    <a:pt x="102" y="455"/>
                    <a:pt x="231" y="455"/>
                  </a:cubicBezTo>
                  <a:cubicBezTo>
                    <a:pt x="353" y="455"/>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7" name="Google Shape;24627;p84"/>
            <p:cNvSpPr/>
            <p:nvPr/>
          </p:nvSpPr>
          <p:spPr>
            <a:xfrm>
              <a:off x="1404615" y="3081584"/>
              <a:ext cx="56054" cy="96972"/>
            </a:xfrm>
            <a:custGeom>
              <a:avLst/>
              <a:gdLst/>
              <a:ahLst/>
              <a:cxnLst/>
              <a:rect l="l" t="t" r="r" b="b"/>
              <a:pathLst>
                <a:path w="2137" h="3697" extrusionOk="0">
                  <a:moveTo>
                    <a:pt x="604" y="1"/>
                  </a:moveTo>
                  <a:cubicBezTo>
                    <a:pt x="238" y="238"/>
                    <a:pt x="1" y="686"/>
                    <a:pt x="1" y="1398"/>
                  </a:cubicBezTo>
                  <a:cubicBezTo>
                    <a:pt x="1" y="2544"/>
                    <a:pt x="686" y="3696"/>
                    <a:pt x="1377" y="3696"/>
                  </a:cubicBezTo>
                  <a:cubicBezTo>
                    <a:pt x="1642" y="3696"/>
                    <a:pt x="1913" y="3513"/>
                    <a:pt x="2137" y="3235"/>
                  </a:cubicBezTo>
                  <a:cubicBezTo>
                    <a:pt x="1296" y="3201"/>
                    <a:pt x="455" y="1994"/>
                    <a:pt x="455" y="808"/>
                  </a:cubicBezTo>
                  <a:cubicBezTo>
                    <a:pt x="448" y="530"/>
                    <a:pt x="503" y="252"/>
                    <a:pt x="604" y="1"/>
                  </a:cubicBezTo>
                  <a:close/>
                </a:path>
              </a:pathLst>
            </a:custGeom>
            <a:solidFill>
              <a:srgbClr val="AFBE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8" name="Google Shape;24628;p84"/>
            <p:cNvSpPr/>
            <p:nvPr/>
          </p:nvSpPr>
          <p:spPr>
            <a:xfrm>
              <a:off x="1414582" y="3154005"/>
              <a:ext cx="76513" cy="54611"/>
            </a:xfrm>
            <a:custGeom>
              <a:avLst/>
              <a:gdLst/>
              <a:ahLst/>
              <a:cxnLst/>
              <a:rect l="l" t="t" r="r" b="b"/>
              <a:pathLst>
                <a:path w="2917" h="2082" extrusionOk="0">
                  <a:moveTo>
                    <a:pt x="2597" y="1"/>
                  </a:moveTo>
                  <a:cubicBezTo>
                    <a:pt x="2523" y="1"/>
                    <a:pt x="2448" y="38"/>
                    <a:pt x="2401" y="128"/>
                  </a:cubicBezTo>
                  <a:lnTo>
                    <a:pt x="1553" y="1620"/>
                  </a:lnTo>
                  <a:lnTo>
                    <a:pt x="306" y="1620"/>
                  </a:lnTo>
                  <a:cubicBezTo>
                    <a:pt x="1" y="1620"/>
                    <a:pt x="1" y="2081"/>
                    <a:pt x="306" y="2081"/>
                  </a:cubicBezTo>
                  <a:lnTo>
                    <a:pt x="1553" y="2081"/>
                  </a:lnTo>
                  <a:cubicBezTo>
                    <a:pt x="1716" y="2081"/>
                    <a:pt x="1865" y="1993"/>
                    <a:pt x="1947" y="1851"/>
                  </a:cubicBezTo>
                  <a:lnTo>
                    <a:pt x="2801" y="359"/>
                  </a:lnTo>
                  <a:cubicBezTo>
                    <a:pt x="2917" y="174"/>
                    <a:pt x="2757" y="1"/>
                    <a:pt x="25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29" name="Google Shape;24629;p84"/>
            <p:cNvSpPr/>
            <p:nvPr/>
          </p:nvSpPr>
          <p:spPr>
            <a:xfrm>
              <a:off x="1474702" y="3154372"/>
              <a:ext cx="32210" cy="54244"/>
            </a:xfrm>
            <a:custGeom>
              <a:avLst/>
              <a:gdLst/>
              <a:ahLst/>
              <a:cxnLst/>
              <a:rect l="l" t="t" r="r" b="b"/>
              <a:pathLst>
                <a:path w="1228" h="2068" extrusionOk="0">
                  <a:moveTo>
                    <a:pt x="997" y="1"/>
                  </a:moveTo>
                  <a:cubicBezTo>
                    <a:pt x="882" y="1"/>
                    <a:pt x="767" y="77"/>
                    <a:pt x="767" y="230"/>
                  </a:cubicBezTo>
                  <a:lnTo>
                    <a:pt x="767" y="1606"/>
                  </a:lnTo>
                  <a:lnTo>
                    <a:pt x="312" y="1606"/>
                  </a:lnTo>
                  <a:cubicBezTo>
                    <a:pt x="1" y="1606"/>
                    <a:pt x="1" y="2067"/>
                    <a:pt x="312" y="2067"/>
                  </a:cubicBezTo>
                  <a:lnTo>
                    <a:pt x="767" y="2067"/>
                  </a:lnTo>
                  <a:cubicBezTo>
                    <a:pt x="1024" y="2067"/>
                    <a:pt x="1228" y="1857"/>
                    <a:pt x="1228" y="1606"/>
                  </a:cubicBezTo>
                  <a:lnTo>
                    <a:pt x="1228" y="230"/>
                  </a:lnTo>
                  <a:cubicBezTo>
                    <a:pt x="1228" y="77"/>
                    <a:pt x="1113" y="1"/>
                    <a:pt x="997"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0" name="Google Shape;24630;p84"/>
            <p:cNvSpPr/>
            <p:nvPr/>
          </p:nvSpPr>
          <p:spPr>
            <a:xfrm>
              <a:off x="1469534" y="3061859"/>
              <a:ext cx="102664" cy="48027"/>
            </a:xfrm>
            <a:custGeom>
              <a:avLst/>
              <a:gdLst/>
              <a:ahLst/>
              <a:cxnLst/>
              <a:rect l="l" t="t" r="r" b="b"/>
              <a:pathLst>
                <a:path w="3914" h="1831" extrusionOk="0">
                  <a:moveTo>
                    <a:pt x="3405" y="0"/>
                  </a:moveTo>
                  <a:cubicBezTo>
                    <a:pt x="2998" y="604"/>
                    <a:pt x="1303" y="1227"/>
                    <a:pt x="1" y="1580"/>
                  </a:cubicBezTo>
                  <a:lnTo>
                    <a:pt x="75" y="1661"/>
                  </a:lnTo>
                  <a:cubicBezTo>
                    <a:pt x="320" y="1722"/>
                    <a:pt x="564" y="1777"/>
                    <a:pt x="808" y="1831"/>
                  </a:cubicBezTo>
                  <a:cubicBezTo>
                    <a:pt x="3242" y="1099"/>
                    <a:pt x="3791" y="312"/>
                    <a:pt x="391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31" name="Google Shape;24631;p84"/>
          <p:cNvGrpSpPr/>
          <p:nvPr/>
        </p:nvGrpSpPr>
        <p:grpSpPr>
          <a:xfrm>
            <a:off x="1134394" y="2016290"/>
            <a:ext cx="493509" cy="493509"/>
            <a:chOff x="850795" y="1512217"/>
            <a:chExt cx="370132" cy="370132"/>
          </a:xfrm>
        </p:grpSpPr>
        <p:sp>
          <p:nvSpPr>
            <p:cNvPr id="24632" name="Google Shape;24632;p84"/>
            <p:cNvSpPr/>
            <p:nvPr/>
          </p:nvSpPr>
          <p:spPr>
            <a:xfrm>
              <a:off x="1089462" y="1512217"/>
              <a:ext cx="131465" cy="131281"/>
            </a:xfrm>
            <a:custGeom>
              <a:avLst/>
              <a:gdLst/>
              <a:ahLst/>
              <a:cxnLst/>
              <a:rect l="l" t="t" r="r" b="b"/>
              <a:pathLst>
                <a:path w="5012" h="5005" extrusionOk="0">
                  <a:moveTo>
                    <a:pt x="2503" y="0"/>
                  </a:moveTo>
                  <a:cubicBezTo>
                    <a:pt x="1126" y="0"/>
                    <a:pt x="1" y="1119"/>
                    <a:pt x="1" y="2502"/>
                  </a:cubicBezTo>
                  <a:cubicBezTo>
                    <a:pt x="1" y="3885"/>
                    <a:pt x="1126" y="5004"/>
                    <a:pt x="2503" y="5004"/>
                  </a:cubicBezTo>
                  <a:cubicBezTo>
                    <a:pt x="3886" y="5004"/>
                    <a:pt x="5012" y="3885"/>
                    <a:pt x="5012" y="2502"/>
                  </a:cubicBezTo>
                  <a:cubicBezTo>
                    <a:pt x="5012" y="1119"/>
                    <a:pt x="3886" y="0"/>
                    <a:pt x="250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3" name="Google Shape;24633;p84"/>
            <p:cNvSpPr/>
            <p:nvPr/>
          </p:nvSpPr>
          <p:spPr>
            <a:xfrm>
              <a:off x="1113488" y="1536034"/>
              <a:ext cx="83438" cy="83621"/>
            </a:xfrm>
            <a:custGeom>
              <a:avLst/>
              <a:gdLst/>
              <a:ahLst/>
              <a:cxnLst/>
              <a:rect l="l" t="t" r="r" b="b"/>
              <a:pathLst>
                <a:path w="3181" h="3188" extrusionOk="0">
                  <a:moveTo>
                    <a:pt x="1587" y="1"/>
                  </a:moveTo>
                  <a:cubicBezTo>
                    <a:pt x="712" y="1"/>
                    <a:pt x="0" y="713"/>
                    <a:pt x="0" y="1594"/>
                  </a:cubicBezTo>
                  <a:cubicBezTo>
                    <a:pt x="0" y="2476"/>
                    <a:pt x="712" y="3187"/>
                    <a:pt x="1587" y="3187"/>
                  </a:cubicBezTo>
                  <a:cubicBezTo>
                    <a:pt x="2468" y="3187"/>
                    <a:pt x="3180" y="2476"/>
                    <a:pt x="3180" y="1594"/>
                  </a:cubicBezTo>
                  <a:cubicBezTo>
                    <a:pt x="3180" y="713"/>
                    <a:pt x="2468" y="1"/>
                    <a:pt x="1587"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4" name="Google Shape;24634;p84"/>
            <p:cNvSpPr/>
            <p:nvPr/>
          </p:nvSpPr>
          <p:spPr>
            <a:xfrm>
              <a:off x="850795" y="1512217"/>
              <a:ext cx="131281" cy="131281"/>
            </a:xfrm>
            <a:custGeom>
              <a:avLst/>
              <a:gdLst/>
              <a:ahLst/>
              <a:cxnLst/>
              <a:rect l="l" t="t" r="r" b="b"/>
              <a:pathLst>
                <a:path w="5005" h="5005" extrusionOk="0">
                  <a:moveTo>
                    <a:pt x="2502" y="0"/>
                  </a:moveTo>
                  <a:cubicBezTo>
                    <a:pt x="1119" y="0"/>
                    <a:pt x="0" y="1119"/>
                    <a:pt x="0" y="2502"/>
                  </a:cubicBezTo>
                  <a:cubicBezTo>
                    <a:pt x="0" y="3885"/>
                    <a:pt x="1119" y="5004"/>
                    <a:pt x="2502" y="5004"/>
                  </a:cubicBezTo>
                  <a:cubicBezTo>
                    <a:pt x="3885" y="5004"/>
                    <a:pt x="5004" y="3885"/>
                    <a:pt x="5004" y="2502"/>
                  </a:cubicBezTo>
                  <a:cubicBezTo>
                    <a:pt x="5004" y="1119"/>
                    <a:pt x="3885" y="0"/>
                    <a:pt x="250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5" name="Google Shape;24635;p84"/>
            <p:cNvSpPr/>
            <p:nvPr/>
          </p:nvSpPr>
          <p:spPr>
            <a:xfrm>
              <a:off x="874612" y="1536034"/>
              <a:ext cx="83621" cy="83621"/>
            </a:xfrm>
            <a:custGeom>
              <a:avLst/>
              <a:gdLst/>
              <a:ahLst/>
              <a:cxnLst/>
              <a:rect l="l" t="t" r="r" b="b"/>
              <a:pathLst>
                <a:path w="3188" h="3188" extrusionOk="0">
                  <a:moveTo>
                    <a:pt x="1594" y="1"/>
                  </a:moveTo>
                  <a:cubicBezTo>
                    <a:pt x="713" y="1"/>
                    <a:pt x="1" y="713"/>
                    <a:pt x="1" y="1594"/>
                  </a:cubicBezTo>
                  <a:cubicBezTo>
                    <a:pt x="1" y="2476"/>
                    <a:pt x="713" y="3187"/>
                    <a:pt x="1594" y="3187"/>
                  </a:cubicBezTo>
                  <a:cubicBezTo>
                    <a:pt x="2476" y="3187"/>
                    <a:pt x="3188" y="2476"/>
                    <a:pt x="3188" y="1594"/>
                  </a:cubicBezTo>
                  <a:cubicBezTo>
                    <a:pt x="3188" y="713"/>
                    <a:pt x="2476" y="1"/>
                    <a:pt x="159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6" name="Google Shape;24636;p84"/>
            <p:cNvSpPr/>
            <p:nvPr/>
          </p:nvSpPr>
          <p:spPr>
            <a:xfrm>
              <a:off x="862703" y="1547942"/>
              <a:ext cx="346315" cy="334406"/>
            </a:xfrm>
            <a:custGeom>
              <a:avLst/>
              <a:gdLst/>
              <a:ahLst/>
              <a:cxnLst/>
              <a:rect l="l" t="t" r="r" b="b"/>
              <a:pathLst>
                <a:path w="13203" h="12749" extrusionOk="0">
                  <a:moveTo>
                    <a:pt x="6598" y="1"/>
                  </a:moveTo>
                  <a:cubicBezTo>
                    <a:pt x="2957" y="1"/>
                    <a:pt x="0" y="2856"/>
                    <a:pt x="0" y="6375"/>
                  </a:cubicBezTo>
                  <a:cubicBezTo>
                    <a:pt x="0" y="9894"/>
                    <a:pt x="2957" y="12748"/>
                    <a:pt x="6598" y="12748"/>
                  </a:cubicBezTo>
                  <a:cubicBezTo>
                    <a:pt x="10246" y="12748"/>
                    <a:pt x="13202" y="9894"/>
                    <a:pt x="13202" y="6375"/>
                  </a:cubicBezTo>
                  <a:cubicBezTo>
                    <a:pt x="13202" y="2856"/>
                    <a:pt x="10246" y="1"/>
                    <a:pt x="6598"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7" name="Google Shape;24637;p84"/>
            <p:cNvSpPr/>
            <p:nvPr/>
          </p:nvSpPr>
          <p:spPr>
            <a:xfrm>
              <a:off x="1058353" y="1661387"/>
              <a:ext cx="120789" cy="115202"/>
            </a:xfrm>
            <a:custGeom>
              <a:avLst/>
              <a:gdLst/>
              <a:ahLst/>
              <a:cxnLst/>
              <a:rect l="l" t="t" r="r" b="b"/>
              <a:pathLst>
                <a:path w="4605" h="4392" extrusionOk="0">
                  <a:moveTo>
                    <a:pt x="2016" y="1"/>
                  </a:moveTo>
                  <a:cubicBezTo>
                    <a:pt x="1720" y="1"/>
                    <a:pt x="1429" y="73"/>
                    <a:pt x="1166" y="226"/>
                  </a:cubicBezTo>
                  <a:cubicBezTo>
                    <a:pt x="244" y="761"/>
                    <a:pt x="0" y="2077"/>
                    <a:pt x="631" y="3162"/>
                  </a:cubicBezTo>
                  <a:cubicBezTo>
                    <a:pt x="1081" y="3940"/>
                    <a:pt x="1848" y="4391"/>
                    <a:pt x="2588" y="4391"/>
                  </a:cubicBezTo>
                  <a:cubicBezTo>
                    <a:pt x="2885" y="4391"/>
                    <a:pt x="3178" y="4319"/>
                    <a:pt x="3445" y="4165"/>
                  </a:cubicBezTo>
                  <a:cubicBezTo>
                    <a:pt x="4367" y="3636"/>
                    <a:pt x="4604" y="2321"/>
                    <a:pt x="3980" y="1229"/>
                  </a:cubicBezTo>
                  <a:cubicBezTo>
                    <a:pt x="3530" y="454"/>
                    <a:pt x="2757" y="1"/>
                    <a:pt x="201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8" name="Google Shape;24638;p84"/>
            <p:cNvSpPr/>
            <p:nvPr/>
          </p:nvSpPr>
          <p:spPr>
            <a:xfrm>
              <a:off x="862703" y="1552034"/>
              <a:ext cx="165249" cy="330131"/>
            </a:xfrm>
            <a:custGeom>
              <a:avLst/>
              <a:gdLst/>
              <a:ahLst/>
              <a:cxnLst/>
              <a:rect l="l" t="t" r="r" b="b"/>
              <a:pathLst>
                <a:path w="6300" h="12586" extrusionOk="0">
                  <a:moveTo>
                    <a:pt x="5167" y="1"/>
                  </a:moveTo>
                  <a:lnTo>
                    <a:pt x="5167" y="1"/>
                  </a:lnTo>
                  <a:cubicBezTo>
                    <a:pt x="2211" y="631"/>
                    <a:pt x="0" y="3174"/>
                    <a:pt x="0" y="6219"/>
                  </a:cubicBezTo>
                  <a:cubicBezTo>
                    <a:pt x="0" y="9636"/>
                    <a:pt x="2794" y="12430"/>
                    <a:pt x="6300" y="12586"/>
                  </a:cubicBezTo>
                  <a:cubicBezTo>
                    <a:pt x="3811" y="11569"/>
                    <a:pt x="2048" y="8999"/>
                    <a:pt x="2048" y="5995"/>
                  </a:cubicBezTo>
                  <a:cubicBezTo>
                    <a:pt x="2048" y="3459"/>
                    <a:pt x="3296" y="1242"/>
                    <a:pt x="5167"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39" name="Google Shape;24639;p84"/>
            <p:cNvSpPr/>
            <p:nvPr/>
          </p:nvSpPr>
          <p:spPr>
            <a:xfrm>
              <a:off x="108946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0" name="Google Shape;24640;p84"/>
            <p:cNvSpPr/>
            <p:nvPr/>
          </p:nvSpPr>
          <p:spPr>
            <a:xfrm>
              <a:off x="110742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1" name="Google Shape;24641;p84"/>
            <p:cNvSpPr/>
            <p:nvPr/>
          </p:nvSpPr>
          <p:spPr>
            <a:xfrm>
              <a:off x="1101554" y="1697164"/>
              <a:ext cx="11961" cy="11961"/>
            </a:xfrm>
            <a:custGeom>
              <a:avLst/>
              <a:gdLst/>
              <a:ahLst/>
              <a:cxnLst/>
              <a:rect l="l" t="t" r="r" b="b"/>
              <a:pathLst>
                <a:path w="456" h="456" extrusionOk="0">
                  <a:moveTo>
                    <a:pt x="224" y="1"/>
                  </a:moveTo>
                  <a:cubicBezTo>
                    <a:pt x="96" y="1"/>
                    <a:pt x="1" y="103"/>
                    <a:pt x="1" y="231"/>
                  </a:cubicBezTo>
                  <a:cubicBezTo>
                    <a:pt x="1" y="353"/>
                    <a:pt x="96" y="455"/>
                    <a:pt x="224" y="455"/>
                  </a:cubicBezTo>
                  <a:cubicBezTo>
                    <a:pt x="353" y="455"/>
                    <a:pt x="455" y="353"/>
                    <a:pt x="455" y="231"/>
                  </a:cubicBezTo>
                  <a:cubicBezTo>
                    <a:pt x="455"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2" name="Google Shape;24642;p84"/>
            <p:cNvSpPr/>
            <p:nvPr/>
          </p:nvSpPr>
          <p:spPr>
            <a:xfrm>
              <a:off x="976174" y="1780759"/>
              <a:ext cx="119373" cy="77562"/>
            </a:xfrm>
            <a:custGeom>
              <a:avLst/>
              <a:gdLst/>
              <a:ahLst/>
              <a:cxnLst/>
              <a:rect l="l" t="t" r="r" b="b"/>
              <a:pathLst>
                <a:path w="4551" h="2957" extrusionOk="0">
                  <a:moveTo>
                    <a:pt x="1390" y="1"/>
                  </a:moveTo>
                  <a:cubicBezTo>
                    <a:pt x="624" y="1"/>
                    <a:pt x="0" y="408"/>
                    <a:pt x="0" y="909"/>
                  </a:cubicBezTo>
                  <a:cubicBezTo>
                    <a:pt x="0" y="1214"/>
                    <a:pt x="224" y="1479"/>
                    <a:pt x="570" y="1648"/>
                  </a:cubicBezTo>
                  <a:cubicBezTo>
                    <a:pt x="604" y="2374"/>
                    <a:pt x="1356" y="2957"/>
                    <a:pt x="2272" y="2957"/>
                  </a:cubicBezTo>
                  <a:cubicBezTo>
                    <a:pt x="3194" y="2957"/>
                    <a:pt x="3940" y="2374"/>
                    <a:pt x="3981" y="1648"/>
                  </a:cubicBezTo>
                  <a:cubicBezTo>
                    <a:pt x="4326" y="1479"/>
                    <a:pt x="4550" y="1214"/>
                    <a:pt x="4550" y="909"/>
                  </a:cubicBezTo>
                  <a:cubicBezTo>
                    <a:pt x="4550" y="408"/>
                    <a:pt x="3926" y="1"/>
                    <a:pt x="3160" y="1"/>
                  </a:cubicBezTo>
                  <a:cubicBezTo>
                    <a:pt x="2848" y="1"/>
                    <a:pt x="2550" y="68"/>
                    <a:pt x="2272" y="211"/>
                  </a:cubicBezTo>
                  <a:cubicBezTo>
                    <a:pt x="2001" y="68"/>
                    <a:pt x="1696" y="1"/>
                    <a:pt x="139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3" name="Google Shape;24643;p84"/>
            <p:cNvSpPr/>
            <p:nvPr/>
          </p:nvSpPr>
          <p:spPr>
            <a:xfrm>
              <a:off x="1006050" y="1762976"/>
              <a:ext cx="59621" cy="41653"/>
            </a:xfrm>
            <a:custGeom>
              <a:avLst/>
              <a:gdLst/>
              <a:ahLst/>
              <a:cxnLst/>
              <a:rect l="l" t="t" r="r" b="b"/>
              <a:pathLst>
                <a:path w="2273" h="1588" extrusionOk="0">
                  <a:moveTo>
                    <a:pt x="1133" y="1"/>
                  </a:moveTo>
                  <a:cubicBezTo>
                    <a:pt x="509" y="1"/>
                    <a:pt x="1" y="306"/>
                    <a:pt x="1" y="679"/>
                  </a:cubicBezTo>
                  <a:cubicBezTo>
                    <a:pt x="1" y="1058"/>
                    <a:pt x="509" y="1587"/>
                    <a:pt x="1133" y="1587"/>
                  </a:cubicBezTo>
                  <a:cubicBezTo>
                    <a:pt x="1763" y="1587"/>
                    <a:pt x="2272" y="1058"/>
                    <a:pt x="2272" y="679"/>
                  </a:cubicBezTo>
                  <a:cubicBezTo>
                    <a:pt x="2272" y="306"/>
                    <a:pt x="1763" y="1"/>
                    <a:pt x="113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4" name="Google Shape;24644;p84"/>
            <p:cNvSpPr/>
            <p:nvPr/>
          </p:nvSpPr>
          <p:spPr>
            <a:xfrm>
              <a:off x="975282" y="1798360"/>
              <a:ext cx="121156" cy="33024"/>
            </a:xfrm>
            <a:custGeom>
              <a:avLst/>
              <a:gdLst/>
              <a:ahLst/>
              <a:cxnLst/>
              <a:rect l="l" t="t" r="r" b="b"/>
              <a:pathLst>
                <a:path w="4619" h="1259" extrusionOk="0">
                  <a:moveTo>
                    <a:pt x="254" y="0"/>
                  </a:moveTo>
                  <a:cubicBezTo>
                    <a:pt x="154" y="0"/>
                    <a:pt x="55" y="61"/>
                    <a:pt x="34" y="198"/>
                  </a:cubicBezTo>
                  <a:cubicBezTo>
                    <a:pt x="0" y="448"/>
                    <a:pt x="75" y="706"/>
                    <a:pt x="251" y="889"/>
                  </a:cubicBezTo>
                  <a:cubicBezTo>
                    <a:pt x="475" y="1133"/>
                    <a:pt x="855" y="1255"/>
                    <a:pt x="1370" y="1255"/>
                  </a:cubicBezTo>
                  <a:cubicBezTo>
                    <a:pt x="1553" y="1255"/>
                    <a:pt x="1730" y="1242"/>
                    <a:pt x="1913" y="1221"/>
                  </a:cubicBezTo>
                  <a:cubicBezTo>
                    <a:pt x="2045" y="1201"/>
                    <a:pt x="2177" y="1191"/>
                    <a:pt x="2309" y="1191"/>
                  </a:cubicBezTo>
                  <a:cubicBezTo>
                    <a:pt x="2441" y="1191"/>
                    <a:pt x="2574" y="1201"/>
                    <a:pt x="2706" y="1221"/>
                  </a:cubicBezTo>
                  <a:cubicBezTo>
                    <a:pt x="2899" y="1246"/>
                    <a:pt x="3078" y="1258"/>
                    <a:pt x="3243" y="1258"/>
                  </a:cubicBezTo>
                  <a:cubicBezTo>
                    <a:pt x="3762" y="1258"/>
                    <a:pt x="4141" y="1136"/>
                    <a:pt x="4367" y="889"/>
                  </a:cubicBezTo>
                  <a:cubicBezTo>
                    <a:pt x="4543" y="706"/>
                    <a:pt x="4618" y="448"/>
                    <a:pt x="4577" y="198"/>
                  </a:cubicBezTo>
                  <a:cubicBezTo>
                    <a:pt x="4553" y="88"/>
                    <a:pt x="4458" y="11"/>
                    <a:pt x="4350" y="11"/>
                  </a:cubicBezTo>
                  <a:cubicBezTo>
                    <a:pt x="4338" y="11"/>
                    <a:pt x="4326" y="12"/>
                    <a:pt x="4313" y="15"/>
                  </a:cubicBezTo>
                  <a:cubicBezTo>
                    <a:pt x="4191" y="42"/>
                    <a:pt x="4110" y="157"/>
                    <a:pt x="4130" y="279"/>
                  </a:cubicBezTo>
                  <a:cubicBezTo>
                    <a:pt x="4143" y="394"/>
                    <a:pt x="4110" y="503"/>
                    <a:pt x="4028" y="584"/>
                  </a:cubicBezTo>
                  <a:cubicBezTo>
                    <a:pt x="3944" y="674"/>
                    <a:pt x="3735" y="801"/>
                    <a:pt x="3245" y="801"/>
                  </a:cubicBezTo>
                  <a:cubicBezTo>
                    <a:pt x="3107" y="801"/>
                    <a:pt x="2946" y="791"/>
                    <a:pt x="2760" y="767"/>
                  </a:cubicBezTo>
                  <a:cubicBezTo>
                    <a:pt x="2686" y="754"/>
                    <a:pt x="2611" y="747"/>
                    <a:pt x="2536" y="747"/>
                  </a:cubicBezTo>
                  <a:lnTo>
                    <a:pt x="2536" y="170"/>
                  </a:lnTo>
                  <a:cubicBezTo>
                    <a:pt x="2536" y="42"/>
                    <a:pt x="2435" y="8"/>
                    <a:pt x="2306" y="8"/>
                  </a:cubicBezTo>
                  <a:cubicBezTo>
                    <a:pt x="2184" y="8"/>
                    <a:pt x="2082" y="42"/>
                    <a:pt x="2082" y="170"/>
                  </a:cubicBezTo>
                  <a:lnTo>
                    <a:pt x="2082" y="747"/>
                  </a:lnTo>
                  <a:cubicBezTo>
                    <a:pt x="2001" y="747"/>
                    <a:pt x="1926" y="754"/>
                    <a:pt x="1852" y="767"/>
                  </a:cubicBezTo>
                  <a:cubicBezTo>
                    <a:pt x="1667" y="791"/>
                    <a:pt x="1507" y="801"/>
                    <a:pt x="1370" y="801"/>
                  </a:cubicBezTo>
                  <a:cubicBezTo>
                    <a:pt x="883" y="801"/>
                    <a:pt x="674" y="674"/>
                    <a:pt x="584" y="584"/>
                  </a:cubicBezTo>
                  <a:cubicBezTo>
                    <a:pt x="509" y="503"/>
                    <a:pt x="468" y="394"/>
                    <a:pt x="482" y="286"/>
                  </a:cubicBezTo>
                  <a:cubicBezTo>
                    <a:pt x="524" y="108"/>
                    <a:pt x="388" y="0"/>
                    <a:pt x="254"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5" name="Google Shape;24645;p84"/>
            <p:cNvSpPr/>
            <p:nvPr/>
          </p:nvSpPr>
          <p:spPr>
            <a:xfrm>
              <a:off x="1006050" y="1765992"/>
              <a:ext cx="49470" cy="38820"/>
            </a:xfrm>
            <a:custGeom>
              <a:avLst/>
              <a:gdLst/>
              <a:ahLst/>
              <a:cxnLst/>
              <a:rect l="l" t="t" r="r" b="b"/>
              <a:pathLst>
                <a:path w="1886" h="1480" extrusionOk="0">
                  <a:moveTo>
                    <a:pt x="502" y="1"/>
                  </a:moveTo>
                  <a:cubicBezTo>
                    <a:pt x="197" y="123"/>
                    <a:pt x="1" y="333"/>
                    <a:pt x="1" y="564"/>
                  </a:cubicBezTo>
                  <a:cubicBezTo>
                    <a:pt x="1" y="943"/>
                    <a:pt x="509" y="1479"/>
                    <a:pt x="1133" y="1479"/>
                  </a:cubicBezTo>
                  <a:cubicBezTo>
                    <a:pt x="1411" y="1472"/>
                    <a:pt x="1675" y="1377"/>
                    <a:pt x="1886" y="1201"/>
                  </a:cubicBezTo>
                  <a:lnTo>
                    <a:pt x="1886" y="1201"/>
                  </a:lnTo>
                  <a:cubicBezTo>
                    <a:pt x="1791" y="1228"/>
                    <a:pt x="1689" y="1249"/>
                    <a:pt x="1594" y="1249"/>
                  </a:cubicBezTo>
                  <a:cubicBezTo>
                    <a:pt x="963" y="1249"/>
                    <a:pt x="455" y="638"/>
                    <a:pt x="455" y="211"/>
                  </a:cubicBezTo>
                  <a:cubicBezTo>
                    <a:pt x="455" y="136"/>
                    <a:pt x="468" y="62"/>
                    <a:pt x="50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6" name="Google Shape;24646;p84"/>
            <p:cNvSpPr/>
            <p:nvPr/>
          </p:nvSpPr>
          <p:spPr>
            <a:xfrm>
              <a:off x="892396" y="1661387"/>
              <a:ext cx="120789" cy="115202"/>
            </a:xfrm>
            <a:custGeom>
              <a:avLst/>
              <a:gdLst/>
              <a:ahLst/>
              <a:cxnLst/>
              <a:rect l="l" t="t" r="r" b="b"/>
              <a:pathLst>
                <a:path w="4605" h="4392" extrusionOk="0">
                  <a:moveTo>
                    <a:pt x="2593" y="1"/>
                  </a:moveTo>
                  <a:cubicBezTo>
                    <a:pt x="1851" y="1"/>
                    <a:pt x="1082" y="454"/>
                    <a:pt x="631" y="1229"/>
                  </a:cubicBezTo>
                  <a:cubicBezTo>
                    <a:pt x="1" y="2321"/>
                    <a:pt x="245" y="3636"/>
                    <a:pt x="1167" y="4165"/>
                  </a:cubicBezTo>
                  <a:cubicBezTo>
                    <a:pt x="1431" y="4319"/>
                    <a:pt x="1723" y="4391"/>
                    <a:pt x="2020" y="4391"/>
                  </a:cubicBezTo>
                  <a:cubicBezTo>
                    <a:pt x="2760" y="4391"/>
                    <a:pt x="3531" y="3940"/>
                    <a:pt x="3981" y="3162"/>
                  </a:cubicBezTo>
                  <a:cubicBezTo>
                    <a:pt x="4605" y="2077"/>
                    <a:pt x="4367" y="761"/>
                    <a:pt x="3445" y="226"/>
                  </a:cubicBezTo>
                  <a:cubicBezTo>
                    <a:pt x="3180" y="73"/>
                    <a:pt x="2889" y="1"/>
                    <a:pt x="259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7" name="Google Shape;24647;p84"/>
            <p:cNvSpPr/>
            <p:nvPr/>
          </p:nvSpPr>
          <p:spPr>
            <a:xfrm>
              <a:off x="946298" y="1691315"/>
              <a:ext cx="35778" cy="41811"/>
            </a:xfrm>
            <a:custGeom>
              <a:avLst/>
              <a:gdLst/>
              <a:ahLst/>
              <a:cxnLst/>
              <a:rect l="l" t="t" r="r" b="b"/>
              <a:pathLst>
                <a:path w="1364" h="1594" extrusionOk="0">
                  <a:moveTo>
                    <a:pt x="685" y="0"/>
                  </a:moveTo>
                  <a:cubicBezTo>
                    <a:pt x="305" y="0"/>
                    <a:pt x="0" y="305"/>
                    <a:pt x="7" y="685"/>
                  </a:cubicBezTo>
                  <a:lnTo>
                    <a:pt x="7" y="909"/>
                  </a:lnTo>
                  <a:cubicBezTo>
                    <a:pt x="0" y="1282"/>
                    <a:pt x="305" y="1587"/>
                    <a:pt x="685" y="1593"/>
                  </a:cubicBezTo>
                  <a:cubicBezTo>
                    <a:pt x="1058" y="1593"/>
                    <a:pt x="1363" y="1288"/>
                    <a:pt x="1363" y="909"/>
                  </a:cubicBezTo>
                  <a:lnTo>
                    <a:pt x="1363" y="678"/>
                  </a:lnTo>
                  <a:cubicBezTo>
                    <a:pt x="1363" y="305"/>
                    <a:pt x="1058" y="0"/>
                    <a:pt x="68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8" name="Google Shape;24648;p84"/>
            <p:cNvSpPr/>
            <p:nvPr/>
          </p:nvSpPr>
          <p:spPr>
            <a:xfrm>
              <a:off x="964266" y="1691315"/>
              <a:ext cx="17810" cy="29771"/>
            </a:xfrm>
            <a:custGeom>
              <a:avLst/>
              <a:gdLst/>
              <a:ahLst/>
              <a:cxnLst/>
              <a:rect l="l" t="t" r="r" b="b"/>
              <a:pathLst>
                <a:path w="679" h="1135" extrusionOk="0">
                  <a:moveTo>
                    <a:pt x="0" y="0"/>
                  </a:moveTo>
                  <a:lnTo>
                    <a:pt x="0" y="793"/>
                  </a:lnTo>
                  <a:cubicBezTo>
                    <a:pt x="0" y="1021"/>
                    <a:pt x="170" y="1134"/>
                    <a:pt x="339" y="1134"/>
                  </a:cubicBezTo>
                  <a:cubicBezTo>
                    <a:pt x="509" y="1134"/>
                    <a:pt x="678" y="1021"/>
                    <a:pt x="678" y="793"/>
                  </a:cubicBezTo>
                  <a:lnTo>
                    <a:pt x="678" y="685"/>
                  </a:lnTo>
                  <a:cubicBezTo>
                    <a:pt x="678" y="305"/>
                    <a:pt x="373" y="0"/>
                    <a:pt x="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49" name="Google Shape;24649;p84"/>
            <p:cNvSpPr/>
            <p:nvPr/>
          </p:nvSpPr>
          <p:spPr>
            <a:xfrm>
              <a:off x="958207" y="1697164"/>
              <a:ext cx="11935" cy="11961"/>
            </a:xfrm>
            <a:custGeom>
              <a:avLst/>
              <a:gdLst/>
              <a:ahLst/>
              <a:cxnLst/>
              <a:rect l="l" t="t" r="r" b="b"/>
              <a:pathLst>
                <a:path w="455" h="456" extrusionOk="0">
                  <a:moveTo>
                    <a:pt x="231" y="1"/>
                  </a:moveTo>
                  <a:cubicBezTo>
                    <a:pt x="102" y="1"/>
                    <a:pt x="1" y="103"/>
                    <a:pt x="1" y="231"/>
                  </a:cubicBezTo>
                  <a:cubicBezTo>
                    <a:pt x="1" y="353"/>
                    <a:pt x="102"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50" name="Google Shape;24650;p84"/>
          <p:cNvGrpSpPr/>
          <p:nvPr/>
        </p:nvGrpSpPr>
        <p:grpSpPr>
          <a:xfrm>
            <a:off x="10717996" y="3874773"/>
            <a:ext cx="315424" cy="493473"/>
            <a:chOff x="8038497" y="2906079"/>
            <a:chExt cx="236568" cy="370105"/>
          </a:xfrm>
        </p:grpSpPr>
        <p:sp>
          <p:nvSpPr>
            <p:cNvPr id="24651" name="Google Shape;24651;p84"/>
            <p:cNvSpPr/>
            <p:nvPr/>
          </p:nvSpPr>
          <p:spPr>
            <a:xfrm>
              <a:off x="8114616" y="3032508"/>
              <a:ext cx="55345" cy="237801"/>
            </a:xfrm>
            <a:custGeom>
              <a:avLst/>
              <a:gdLst/>
              <a:ahLst/>
              <a:cxnLst/>
              <a:rect l="l" t="t" r="r" b="b"/>
              <a:pathLst>
                <a:path w="2110" h="9066" extrusionOk="0">
                  <a:moveTo>
                    <a:pt x="1370" y="0"/>
                  </a:moveTo>
                  <a:cubicBezTo>
                    <a:pt x="0" y="3275"/>
                    <a:pt x="373" y="9066"/>
                    <a:pt x="373" y="9066"/>
                  </a:cubicBezTo>
                  <a:lnTo>
                    <a:pt x="1723" y="9066"/>
                  </a:lnTo>
                  <a:cubicBezTo>
                    <a:pt x="1723" y="9066"/>
                    <a:pt x="943" y="3696"/>
                    <a:pt x="2109" y="285"/>
                  </a:cubicBezTo>
                  <a:lnTo>
                    <a:pt x="1370" y="0"/>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2" name="Google Shape;24652;p84"/>
            <p:cNvSpPr/>
            <p:nvPr/>
          </p:nvSpPr>
          <p:spPr>
            <a:xfrm>
              <a:off x="8114800" y="2997123"/>
              <a:ext cx="83070" cy="273185"/>
            </a:xfrm>
            <a:custGeom>
              <a:avLst/>
              <a:gdLst/>
              <a:ahLst/>
              <a:cxnLst/>
              <a:rect l="l" t="t" r="r" b="b"/>
              <a:pathLst>
                <a:path w="3167" h="10415" extrusionOk="0">
                  <a:moveTo>
                    <a:pt x="1105" y="0"/>
                  </a:moveTo>
                  <a:cubicBezTo>
                    <a:pt x="848" y="454"/>
                    <a:pt x="949" y="1031"/>
                    <a:pt x="1356" y="1370"/>
                  </a:cubicBezTo>
                  <a:cubicBezTo>
                    <a:pt x="0" y="4651"/>
                    <a:pt x="366" y="10415"/>
                    <a:pt x="366" y="10415"/>
                  </a:cubicBezTo>
                  <a:lnTo>
                    <a:pt x="997" y="10415"/>
                  </a:lnTo>
                  <a:cubicBezTo>
                    <a:pt x="922" y="9357"/>
                    <a:pt x="692" y="4760"/>
                    <a:pt x="1594" y="1756"/>
                  </a:cubicBezTo>
                  <a:cubicBezTo>
                    <a:pt x="1622" y="1665"/>
                    <a:pt x="1708" y="1607"/>
                    <a:pt x="1803" y="1607"/>
                  </a:cubicBezTo>
                  <a:cubicBezTo>
                    <a:pt x="1821" y="1607"/>
                    <a:pt x="1840" y="1609"/>
                    <a:pt x="1858" y="1614"/>
                  </a:cubicBezTo>
                  <a:cubicBezTo>
                    <a:pt x="1926" y="1627"/>
                    <a:pt x="1994" y="1634"/>
                    <a:pt x="2068" y="1634"/>
                  </a:cubicBezTo>
                  <a:cubicBezTo>
                    <a:pt x="2665" y="1634"/>
                    <a:pt x="3146" y="1166"/>
                    <a:pt x="3167" y="570"/>
                  </a:cubicBezTo>
                  <a:cubicBezTo>
                    <a:pt x="2482" y="366"/>
                    <a:pt x="1797" y="170"/>
                    <a:pt x="110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3" name="Google Shape;24653;p84"/>
            <p:cNvSpPr/>
            <p:nvPr/>
          </p:nvSpPr>
          <p:spPr>
            <a:xfrm>
              <a:off x="8104649" y="3264433"/>
              <a:ext cx="74729" cy="11751"/>
            </a:xfrm>
            <a:custGeom>
              <a:avLst/>
              <a:gdLst/>
              <a:ahLst/>
              <a:cxnLst/>
              <a:rect l="l" t="t" r="r" b="b"/>
              <a:pathLst>
                <a:path w="2849" h="448" extrusionOk="0">
                  <a:moveTo>
                    <a:pt x="299" y="0"/>
                  </a:moveTo>
                  <a:cubicBezTo>
                    <a:pt x="1" y="0"/>
                    <a:pt x="1" y="448"/>
                    <a:pt x="299" y="448"/>
                  </a:cubicBezTo>
                  <a:lnTo>
                    <a:pt x="2550" y="448"/>
                  </a:lnTo>
                  <a:cubicBezTo>
                    <a:pt x="2849" y="448"/>
                    <a:pt x="2849" y="0"/>
                    <a:pt x="2550"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4" name="Google Shape;24654;p84"/>
            <p:cNvSpPr/>
            <p:nvPr/>
          </p:nvSpPr>
          <p:spPr>
            <a:xfrm>
              <a:off x="8139666" y="2906079"/>
              <a:ext cx="60355" cy="104763"/>
            </a:xfrm>
            <a:custGeom>
              <a:avLst/>
              <a:gdLst/>
              <a:ahLst/>
              <a:cxnLst/>
              <a:rect l="l" t="t" r="r" b="b"/>
              <a:pathLst>
                <a:path w="2301" h="3994" extrusionOk="0">
                  <a:moveTo>
                    <a:pt x="177" y="0"/>
                  </a:moveTo>
                  <a:cubicBezTo>
                    <a:pt x="75" y="0"/>
                    <a:pt x="1" y="107"/>
                    <a:pt x="49" y="203"/>
                  </a:cubicBezTo>
                  <a:cubicBezTo>
                    <a:pt x="327" y="833"/>
                    <a:pt x="1025" y="2508"/>
                    <a:pt x="1215" y="3993"/>
                  </a:cubicBezTo>
                  <a:cubicBezTo>
                    <a:pt x="2300" y="2644"/>
                    <a:pt x="2198" y="1871"/>
                    <a:pt x="1995" y="1444"/>
                  </a:cubicBezTo>
                  <a:cubicBezTo>
                    <a:pt x="1547" y="501"/>
                    <a:pt x="666" y="135"/>
                    <a:pt x="218" y="6"/>
                  </a:cubicBezTo>
                  <a:cubicBezTo>
                    <a:pt x="204" y="2"/>
                    <a:pt x="190" y="0"/>
                    <a:pt x="177"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5" name="Google Shape;24655;p84"/>
            <p:cNvSpPr/>
            <p:nvPr/>
          </p:nvSpPr>
          <p:spPr>
            <a:xfrm>
              <a:off x="8038497" y="2975169"/>
              <a:ext cx="133065" cy="50598"/>
            </a:xfrm>
            <a:custGeom>
              <a:avLst/>
              <a:gdLst/>
              <a:ahLst/>
              <a:cxnLst/>
              <a:rect l="l" t="t" r="r" b="b"/>
              <a:pathLst>
                <a:path w="5073" h="1929" extrusionOk="0">
                  <a:moveTo>
                    <a:pt x="2830" y="0"/>
                  </a:moveTo>
                  <a:cubicBezTo>
                    <a:pt x="2617" y="0"/>
                    <a:pt x="2416" y="22"/>
                    <a:pt x="2238" y="57"/>
                  </a:cubicBezTo>
                  <a:cubicBezTo>
                    <a:pt x="1051" y="288"/>
                    <a:pt x="333" y="1278"/>
                    <a:pt x="48" y="1766"/>
                  </a:cubicBezTo>
                  <a:cubicBezTo>
                    <a:pt x="0" y="1837"/>
                    <a:pt x="61" y="1928"/>
                    <a:pt x="140" y="1928"/>
                  </a:cubicBezTo>
                  <a:cubicBezTo>
                    <a:pt x="152" y="1928"/>
                    <a:pt x="164" y="1926"/>
                    <a:pt x="177" y="1922"/>
                  </a:cubicBezTo>
                  <a:cubicBezTo>
                    <a:pt x="732" y="1710"/>
                    <a:pt x="2087" y="1270"/>
                    <a:pt x="3776" y="1270"/>
                  </a:cubicBezTo>
                  <a:cubicBezTo>
                    <a:pt x="4190" y="1270"/>
                    <a:pt x="4625" y="1296"/>
                    <a:pt x="5072" y="1359"/>
                  </a:cubicBezTo>
                  <a:cubicBezTo>
                    <a:pt x="4545" y="298"/>
                    <a:pt x="3611" y="0"/>
                    <a:pt x="283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6" name="Google Shape;24656;p84"/>
            <p:cNvSpPr/>
            <p:nvPr/>
          </p:nvSpPr>
          <p:spPr>
            <a:xfrm>
              <a:off x="8171535" y="2996048"/>
              <a:ext cx="93221" cy="82152"/>
            </a:xfrm>
            <a:custGeom>
              <a:avLst/>
              <a:gdLst/>
              <a:ahLst/>
              <a:cxnLst/>
              <a:rect l="l" t="t" r="r" b="b"/>
              <a:pathLst>
                <a:path w="3554" h="3132" extrusionOk="0">
                  <a:moveTo>
                    <a:pt x="1261" y="0"/>
                  </a:moveTo>
                  <a:cubicBezTo>
                    <a:pt x="469" y="0"/>
                    <a:pt x="0" y="563"/>
                    <a:pt x="0" y="563"/>
                  </a:cubicBezTo>
                  <a:cubicBezTo>
                    <a:pt x="1736" y="1221"/>
                    <a:pt x="2835" y="2482"/>
                    <a:pt x="3282" y="3079"/>
                  </a:cubicBezTo>
                  <a:cubicBezTo>
                    <a:pt x="3313" y="3115"/>
                    <a:pt x="3354" y="3131"/>
                    <a:pt x="3394" y="3131"/>
                  </a:cubicBezTo>
                  <a:cubicBezTo>
                    <a:pt x="3466" y="3131"/>
                    <a:pt x="3535" y="3078"/>
                    <a:pt x="3540" y="2991"/>
                  </a:cubicBezTo>
                  <a:cubicBezTo>
                    <a:pt x="3553" y="2414"/>
                    <a:pt x="3499" y="1234"/>
                    <a:pt x="2740" y="617"/>
                  </a:cubicBezTo>
                  <a:cubicBezTo>
                    <a:pt x="2173" y="153"/>
                    <a:pt x="1673" y="0"/>
                    <a:pt x="126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57" name="Google Shape;24657;p84"/>
            <p:cNvSpPr/>
            <p:nvPr/>
          </p:nvSpPr>
          <p:spPr>
            <a:xfrm>
              <a:off x="8067297" y="2917646"/>
              <a:ext cx="207768" cy="93195"/>
            </a:xfrm>
            <a:custGeom>
              <a:avLst/>
              <a:gdLst/>
              <a:ahLst/>
              <a:cxnLst/>
              <a:rect l="l" t="t" r="r" b="b"/>
              <a:pathLst>
                <a:path w="7921" h="3553" extrusionOk="0">
                  <a:moveTo>
                    <a:pt x="1147" y="0"/>
                  </a:moveTo>
                  <a:cubicBezTo>
                    <a:pt x="773" y="0"/>
                    <a:pt x="433" y="58"/>
                    <a:pt x="163" y="128"/>
                  </a:cubicBezTo>
                  <a:cubicBezTo>
                    <a:pt x="14" y="175"/>
                    <a:pt x="1" y="379"/>
                    <a:pt x="150" y="447"/>
                  </a:cubicBezTo>
                  <a:cubicBezTo>
                    <a:pt x="957" y="799"/>
                    <a:pt x="2930" y="2189"/>
                    <a:pt x="3974" y="3552"/>
                  </a:cubicBezTo>
                  <a:cubicBezTo>
                    <a:pt x="5032" y="2799"/>
                    <a:pt x="7019" y="1938"/>
                    <a:pt x="7751" y="1816"/>
                  </a:cubicBezTo>
                  <a:cubicBezTo>
                    <a:pt x="7887" y="1796"/>
                    <a:pt x="7921" y="1620"/>
                    <a:pt x="7798" y="1552"/>
                  </a:cubicBezTo>
                  <a:cubicBezTo>
                    <a:pt x="7422" y="1341"/>
                    <a:pt x="6789" y="1060"/>
                    <a:pt x="6112" y="1060"/>
                  </a:cubicBezTo>
                  <a:cubicBezTo>
                    <a:pt x="5874" y="1060"/>
                    <a:pt x="5631" y="1094"/>
                    <a:pt x="5391" y="1179"/>
                  </a:cubicBezTo>
                  <a:cubicBezTo>
                    <a:pt x="4618" y="1450"/>
                    <a:pt x="4252" y="1952"/>
                    <a:pt x="4089" y="2427"/>
                  </a:cubicBezTo>
                  <a:cubicBezTo>
                    <a:pt x="4022" y="1823"/>
                    <a:pt x="3737" y="1091"/>
                    <a:pt x="2862" y="501"/>
                  </a:cubicBezTo>
                  <a:cubicBezTo>
                    <a:pt x="2294" y="121"/>
                    <a:pt x="1686" y="0"/>
                    <a:pt x="11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58" name="Google Shape;24658;p84"/>
          <p:cNvGrpSpPr/>
          <p:nvPr/>
        </p:nvGrpSpPr>
        <p:grpSpPr>
          <a:xfrm>
            <a:off x="8432174" y="2088404"/>
            <a:ext cx="494173" cy="349069"/>
            <a:chOff x="6324130" y="1566303"/>
            <a:chExt cx="370630" cy="261802"/>
          </a:xfrm>
        </p:grpSpPr>
        <p:sp>
          <p:nvSpPr>
            <p:cNvPr id="24659" name="Google Shape;24659;p84"/>
            <p:cNvSpPr/>
            <p:nvPr/>
          </p:nvSpPr>
          <p:spPr>
            <a:xfrm>
              <a:off x="6536147"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2" y="1817"/>
                  </a:lnTo>
                  <a:cubicBezTo>
                    <a:pt x="1973" y="1817"/>
                    <a:pt x="2184" y="1614"/>
                    <a:pt x="2184" y="1363"/>
                  </a:cubicBezTo>
                  <a:lnTo>
                    <a:pt x="2184" y="0"/>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0" name="Google Shape;24660;p84"/>
            <p:cNvSpPr/>
            <p:nvPr/>
          </p:nvSpPr>
          <p:spPr>
            <a:xfrm>
              <a:off x="6404525" y="1787343"/>
              <a:ext cx="51253" cy="40761"/>
            </a:xfrm>
            <a:custGeom>
              <a:avLst/>
              <a:gdLst/>
              <a:ahLst/>
              <a:cxnLst/>
              <a:rect l="l" t="t" r="r" b="b"/>
              <a:pathLst>
                <a:path w="1954" h="1554" extrusionOk="0">
                  <a:moveTo>
                    <a:pt x="814" y="1"/>
                  </a:moveTo>
                  <a:lnTo>
                    <a:pt x="814" y="787"/>
                  </a:lnTo>
                  <a:lnTo>
                    <a:pt x="448" y="828"/>
                  </a:lnTo>
                  <a:cubicBezTo>
                    <a:pt x="0" y="889"/>
                    <a:pt x="41" y="1547"/>
                    <a:pt x="495" y="1553"/>
                  </a:cubicBezTo>
                  <a:lnTo>
                    <a:pt x="1499" y="1553"/>
                  </a:lnTo>
                  <a:cubicBezTo>
                    <a:pt x="1750" y="1553"/>
                    <a:pt x="1953" y="1350"/>
                    <a:pt x="1953" y="1099"/>
                  </a:cubicBezTo>
                  <a:lnTo>
                    <a:pt x="1953" y="1"/>
                  </a:ln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1" name="Google Shape;24661;p84"/>
            <p:cNvSpPr/>
            <p:nvPr/>
          </p:nvSpPr>
          <p:spPr>
            <a:xfrm>
              <a:off x="6566023" y="1780418"/>
              <a:ext cx="57286" cy="47686"/>
            </a:xfrm>
            <a:custGeom>
              <a:avLst/>
              <a:gdLst/>
              <a:ahLst/>
              <a:cxnLst/>
              <a:rect l="l" t="t" r="r" b="b"/>
              <a:pathLst>
                <a:path w="2184" h="1818" extrusionOk="0">
                  <a:moveTo>
                    <a:pt x="814" y="0"/>
                  </a:moveTo>
                  <a:lnTo>
                    <a:pt x="814" y="1051"/>
                  </a:lnTo>
                  <a:lnTo>
                    <a:pt x="448" y="1092"/>
                  </a:lnTo>
                  <a:cubicBezTo>
                    <a:pt x="0" y="1153"/>
                    <a:pt x="41" y="1811"/>
                    <a:pt x="495" y="1817"/>
                  </a:cubicBezTo>
                  <a:lnTo>
                    <a:pt x="1723" y="1817"/>
                  </a:lnTo>
                  <a:cubicBezTo>
                    <a:pt x="1980" y="1817"/>
                    <a:pt x="2184" y="1614"/>
                    <a:pt x="2184" y="1363"/>
                  </a:cubicBezTo>
                  <a:lnTo>
                    <a:pt x="2184" y="0"/>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2" name="Google Shape;24662;p84"/>
            <p:cNvSpPr/>
            <p:nvPr/>
          </p:nvSpPr>
          <p:spPr>
            <a:xfrm>
              <a:off x="6434401" y="1787343"/>
              <a:ext cx="51253" cy="40761"/>
            </a:xfrm>
            <a:custGeom>
              <a:avLst/>
              <a:gdLst/>
              <a:ahLst/>
              <a:cxnLst/>
              <a:rect l="l" t="t" r="r" b="b"/>
              <a:pathLst>
                <a:path w="1954" h="1554" extrusionOk="0">
                  <a:moveTo>
                    <a:pt x="814" y="1"/>
                  </a:moveTo>
                  <a:lnTo>
                    <a:pt x="814" y="787"/>
                  </a:lnTo>
                  <a:lnTo>
                    <a:pt x="448" y="828"/>
                  </a:lnTo>
                  <a:cubicBezTo>
                    <a:pt x="1" y="889"/>
                    <a:pt x="41" y="1547"/>
                    <a:pt x="496" y="1553"/>
                  </a:cubicBezTo>
                  <a:lnTo>
                    <a:pt x="1499" y="1553"/>
                  </a:lnTo>
                  <a:cubicBezTo>
                    <a:pt x="1750" y="1553"/>
                    <a:pt x="1953" y="1350"/>
                    <a:pt x="1953" y="1099"/>
                  </a:cubicBezTo>
                  <a:lnTo>
                    <a:pt x="1953" y="1"/>
                  </a:ln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3" name="Google Shape;24663;p84"/>
            <p:cNvSpPr/>
            <p:nvPr/>
          </p:nvSpPr>
          <p:spPr>
            <a:xfrm>
              <a:off x="6324314" y="1684889"/>
              <a:ext cx="362315" cy="112212"/>
            </a:xfrm>
            <a:custGeom>
              <a:avLst/>
              <a:gdLst/>
              <a:ahLst/>
              <a:cxnLst/>
              <a:rect l="l" t="t" r="r" b="b"/>
              <a:pathLst>
                <a:path w="13813" h="4278" extrusionOk="0">
                  <a:moveTo>
                    <a:pt x="3722" y="0"/>
                  </a:moveTo>
                  <a:cubicBezTo>
                    <a:pt x="2781" y="0"/>
                    <a:pt x="2161" y="766"/>
                    <a:pt x="678" y="903"/>
                  </a:cubicBezTo>
                  <a:cubicBezTo>
                    <a:pt x="245" y="943"/>
                    <a:pt x="89" y="1215"/>
                    <a:pt x="28" y="1398"/>
                  </a:cubicBezTo>
                  <a:cubicBezTo>
                    <a:pt x="0" y="1506"/>
                    <a:pt x="7" y="1615"/>
                    <a:pt x="61" y="1710"/>
                  </a:cubicBezTo>
                  <a:cubicBezTo>
                    <a:pt x="1015" y="3349"/>
                    <a:pt x="4230" y="4277"/>
                    <a:pt x="7360" y="4277"/>
                  </a:cubicBezTo>
                  <a:cubicBezTo>
                    <a:pt x="10106" y="4277"/>
                    <a:pt x="12786" y="3563"/>
                    <a:pt x="13813" y="1988"/>
                  </a:cubicBezTo>
                  <a:lnTo>
                    <a:pt x="12497" y="672"/>
                  </a:lnTo>
                  <a:lnTo>
                    <a:pt x="3994" y="21"/>
                  </a:lnTo>
                  <a:cubicBezTo>
                    <a:pt x="3900" y="7"/>
                    <a:pt x="3809" y="0"/>
                    <a:pt x="3722"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4" name="Google Shape;24664;p84"/>
            <p:cNvSpPr/>
            <p:nvPr/>
          </p:nvSpPr>
          <p:spPr>
            <a:xfrm>
              <a:off x="6324314" y="1715316"/>
              <a:ext cx="362315" cy="81785"/>
            </a:xfrm>
            <a:custGeom>
              <a:avLst/>
              <a:gdLst/>
              <a:ahLst/>
              <a:cxnLst/>
              <a:rect l="l" t="t" r="r" b="b"/>
              <a:pathLst>
                <a:path w="13813" h="3118" extrusionOk="0">
                  <a:moveTo>
                    <a:pt x="156" y="0"/>
                  </a:moveTo>
                  <a:cubicBezTo>
                    <a:pt x="95" y="75"/>
                    <a:pt x="55" y="150"/>
                    <a:pt x="28" y="238"/>
                  </a:cubicBezTo>
                  <a:cubicBezTo>
                    <a:pt x="0" y="346"/>
                    <a:pt x="7" y="455"/>
                    <a:pt x="61" y="550"/>
                  </a:cubicBezTo>
                  <a:cubicBezTo>
                    <a:pt x="1015" y="2189"/>
                    <a:pt x="4230" y="3117"/>
                    <a:pt x="7360" y="3117"/>
                  </a:cubicBezTo>
                  <a:cubicBezTo>
                    <a:pt x="10106" y="3117"/>
                    <a:pt x="12786" y="2403"/>
                    <a:pt x="13813" y="828"/>
                  </a:cubicBezTo>
                  <a:lnTo>
                    <a:pt x="13602" y="617"/>
                  </a:lnTo>
                  <a:cubicBezTo>
                    <a:pt x="11662" y="1981"/>
                    <a:pt x="9562" y="2467"/>
                    <a:pt x="7604" y="2467"/>
                  </a:cubicBezTo>
                  <a:cubicBezTo>
                    <a:pt x="4042" y="2467"/>
                    <a:pt x="953" y="858"/>
                    <a:pt x="156"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5" name="Google Shape;24665;p84"/>
            <p:cNvSpPr/>
            <p:nvPr/>
          </p:nvSpPr>
          <p:spPr>
            <a:xfrm>
              <a:off x="6324130" y="1684836"/>
              <a:ext cx="117405" cy="98258"/>
            </a:xfrm>
            <a:custGeom>
              <a:avLst/>
              <a:gdLst/>
              <a:ahLst/>
              <a:cxnLst/>
              <a:rect l="l" t="t" r="r" b="b"/>
              <a:pathLst>
                <a:path w="4476" h="3746" extrusionOk="0">
                  <a:moveTo>
                    <a:pt x="3739" y="1"/>
                  </a:moveTo>
                  <a:cubicBezTo>
                    <a:pt x="3677" y="1"/>
                    <a:pt x="3615" y="4"/>
                    <a:pt x="3554" y="10"/>
                  </a:cubicBezTo>
                  <a:lnTo>
                    <a:pt x="3276" y="57"/>
                  </a:lnTo>
                  <a:cubicBezTo>
                    <a:pt x="2557" y="240"/>
                    <a:pt x="1920" y="789"/>
                    <a:pt x="685" y="905"/>
                  </a:cubicBezTo>
                  <a:cubicBezTo>
                    <a:pt x="252" y="945"/>
                    <a:pt x="96" y="1217"/>
                    <a:pt x="35" y="1407"/>
                  </a:cubicBezTo>
                  <a:cubicBezTo>
                    <a:pt x="1" y="1508"/>
                    <a:pt x="14" y="1623"/>
                    <a:pt x="68" y="1712"/>
                  </a:cubicBezTo>
                  <a:cubicBezTo>
                    <a:pt x="597" y="2620"/>
                    <a:pt x="1818" y="3312"/>
                    <a:pt x="3337" y="3746"/>
                  </a:cubicBezTo>
                  <a:cubicBezTo>
                    <a:pt x="3994" y="3278"/>
                    <a:pt x="4381" y="2519"/>
                    <a:pt x="4381" y="1712"/>
                  </a:cubicBezTo>
                  <a:cubicBezTo>
                    <a:pt x="4381" y="1108"/>
                    <a:pt x="4116" y="661"/>
                    <a:pt x="4476" y="64"/>
                  </a:cubicBezTo>
                  <a:lnTo>
                    <a:pt x="4001" y="23"/>
                  </a:lnTo>
                  <a:cubicBezTo>
                    <a:pt x="3914" y="7"/>
                    <a:pt x="3826" y="1"/>
                    <a:pt x="3739"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6" name="Google Shape;24666;p84"/>
            <p:cNvSpPr/>
            <p:nvPr/>
          </p:nvSpPr>
          <p:spPr>
            <a:xfrm>
              <a:off x="6382833" y="1566303"/>
              <a:ext cx="311927" cy="177498"/>
            </a:xfrm>
            <a:custGeom>
              <a:avLst/>
              <a:gdLst/>
              <a:ahLst/>
              <a:cxnLst/>
              <a:rect l="l" t="t" r="r" b="b"/>
              <a:pathLst>
                <a:path w="11892" h="6767"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7" y="4641"/>
                    <a:pt x="1578" y="4641"/>
                  </a:cubicBezTo>
                  <a:cubicBezTo>
                    <a:pt x="3613" y="4641"/>
                    <a:pt x="5668" y="6013"/>
                    <a:pt x="6279" y="6448"/>
                  </a:cubicBezTo>
                  <a:cubicBezTo>
                    <a:pt x="6297" y="6459"/>
                    <a:pt x="6317" y="6464"/>
                    <a:pt x="6338" y="6464"/>
                  </a:cubicBezTo>
                  <a:cubicBezTo>
                    <a:pt x="6381" y="6464"/>
                    <a:pt x="6424" y="6441"/>
                    <a:pt x="6442" y="6400"/>
                  </a:cubicBezTo>
                  <a:lnTo>
                    <a:pt x="6889" y="5424"/>
                  </a:lnTo>
                  <a:cubicBezTo>
                    <a:pt x="6889" y="5424"/>
                    <a:pt x="7873" y="5803"/>
                    <a:pt x="9296" y="6665"/>
                  </a:cubicBezTo>
                  <a:cubicBezTo>
                    <a:pt x="9314" y="6675"/>
                    <a:pt x="9333" y="6679"/>
                    <a:pt x="9352" y="6679"/>
                  </a:cubicBezTo>
                  <a:cubicBezTo>
                    <a:pt x="9397" y="6679"/>
                    <a:pt x="9440" y="6652"/>
                    <a:pt x="9459" y="6604"/>
                  </a:cubicBezTo>
                  <a:lnTo>
                    <a:pt x="9697" y="5858"/>
                  </a:lnTo>
                  <a:cubicBezTo>
                    <a:pt x="10422" y="6034"/>
                    <a:pt x="11100" y="6339"/>
                    <a:pt x="11717" y="6746"/>
                  </a:cubicBezTo>
                  <a:cubicBezTo>
                    <a:pt x="11737" y="6760"/>
                    <a:pt x="11758" y="6766"/>
                    <a:pt x="11779" y="6766"/>
                  </a:cubicBezTo>
                  <a:cubicBezTo>
                    <a:pt x="11838" y="6766"/>
                    <a:pt x="11892" y="6716"/>
                    <a:pt x="11887" y="6651"/>
                  </a:cubicBezTo>
                  <a:cubicBezTo>
                    <a:pt x="11853" y="6251"/>
                    <a:pt x="11717" y="5417"/>
                    <a:pt x="11215" y="4739"/>
                  </a:cubicBezTo>
                  <a:lnTo>
                    <a:pt x="11812" y="4149"/>
                  </a:lnTo>
                  <a:cubicBezTo>
                    <a:pt x="11860" y="4102"/>
                    <a:pt x="11860" y="4020"/>
                    <a:pt x="11805" y="3979"/>
                  </a:cubicBezTo>
                  <a:cubicBezTo>
                    <a:pt x="11500" y="3756"/>
                    <a:pt x="10578" y="3098"/>
                    <a:pt x="9771" y="2901"/>
                  </a:cubicBezTo>
                  <a:lnTo>
                    <a:pt x="10429" y="2488"/>
                  </a:lnTo>
                  <a:cubicBezTo>
                    <a:pt x="10503" y="2447"/>
                    <a:pt x="10497" y="2339"/>
                    <a:pt x="10422" y="2298"/>
                  </a:cubicBezTo>
                  <a:cubicBezTo>
                    <a:pt x="9541" y="1891"/>
                    <a:pt x="8598" y="1667"/>
                    <a:pt x="7628" y="1633"/>
                  </a:cubicBezTo>
                  <a:lnTo>
                    <a:pt x="8259" y="1044"/>
                  </a:lnTo>
                  <a:cubicBezTo>
                    <a:pt x="8327" y="989"/>
                    <a:pt x="8300" y="888"/>
                    <a:pt x="8218" y="860"/>
                  </a:cubicBezTo>
                  <a:cubicBezTo>
                    <a:pt x="7970" y="790"/>
                    <a:pt x="7490" y="679"/>
                    <a:pt x="6891" y="679"/>
                  </a:cubicBezTo>
                  <a:cubicBezTo>
                    <a:pt x="6392" y="679"/>
                    <a:pt x="5812" y="756"/>
                    <a:pt x="5215" y="996"/>
                  </a:cubicBezTo>
                  <a:lnTo>
                    <a:pt x="5465" y="142"/>
                  </a:lnTo>
                  <a:cubicBezTo>
                    <a:pt x="5483" y="71"/>
                    <a:pt x="5429" y="1"/>
                    <a:pt x="5358"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7" name="Google Shape;24667;p84"/>
            <p:cNvSpPr/>
            <p:nvPr/>
          </p:nvSpPr>
          <p:spPr>
            <a:xfrm>
              <a:off x="6382833" y="1566303"/>
              <a:ext cx="275520" cy="125904"/>
            </a:xfrm>
            <a:custGeom>
              <a:avLst/>
              <a:gdLst/>
              <a:ahLst/>
              <a:cxnLst/>
              <a:rect l="l" t="t" r="r" b="b"/>
              <a:pathLst>
                <a:path w="10504" h="4800" extrusionOk="0">
                  <a:moveTo>
                    <a:pt x="5358" y="1"/>
                  </a:moveTo>
                  <a:cubicBezTo>
                    <a:pt x="5346" y="1"/>
                    <a:pt x="5335" y="2"/>
                    <a:pt x="5323" y="6"/>
                  </a:cubicBezTo>
                  <a:cubicBezTo>
                    <a:pt x="4835" y="155"/>
                    <a:pt x="3485" y="650"/>
                    <a:pt x="2367" y="1796"/>
                  </a:cubicBezTo>
                  <a:lnTo>
                    <a:pt x="2204" y="1335"/>
                  </a:lnTo>
                  <a:cubicBezTo>
                    <a:pt x="2186" y="1289"/>
                    <a:pt x="2142" y="1262"/>
                    <a:pt x="2097" y="1262"/>
                  </a:cubicBezTo>
                  <a:cubicBezTo>
                    <a:pt x="2076" y="1262"/>
                    <a:pt x="2054" y="1268"/>
                    <a:pt x="2034" y="1281"/>
                  </a:cubicBezTo>
                  <a:cubicBezTo>
                    <a:pt x="1587" y="1586"/>
                    <a:pt x="0" y="2806"/>
                    <a:pt x="448" y="4800"/>
                  </a:cubicBezTo>
                  <a:cubicBezTo>
                    <a:pt x="817" y="4689"/>
                    <a:pt x="1199" y="4641"/>
                    <a:pt x="1581" y="4641"/>
                  </a:cubicBezTo>
                  <a:cubicBezTo>
                    <a:pt x="1970" y="4641"/>
                    <a:pt x="2360" y="4691"/>
                    <a:pt x="2740" y="4773"/>
                  </a:cubicBezTo>
                  <a:cubicBezTo>
                    <a:pt x="2740" y="4773"/>
                    <a:pt x="3363" y="3342"/>
                    <a:pt x="4821" y="2671"/>
                  </a:cubicBezTo>
                  <a:lnTo>
                    <a:pt x="5106" y="3444"/>
                  </a:lnTo>
                  <a:cubicBezTo>
                    <a:pt x="5106" y="3444"/>
                    <a:pt x="6353" y="2798"/>
                    <a:pt x="8360" y="2798"/>
                  </a:cubicBezTo>
                  <a:cubicBezTo>
                    <a:pt x="8794" y="2798"/>
                    <a:pt x="9264" y="2828"/>
                    <a:pt x="9764" y="2901"/>
                  </a:cubicBezTo>
                  <a:lnTo>
                    <a:pt x="10429" y="2495"/>
                  </a:lnTo>
                  <a:cubicBezTo>
                    <a:pt x="10503" y="2447"/>
                    <a:pt x="10497" y="2339"/>
                    <a:pt x="10415" y="2298"/>
                  </a:cubicBezTo>
                  <a:cubicBezTo>
                    <a:pt x="9541" y="1891"/>
                    <a:pt x="8591" y="1667"/>
                    <a:pt x="7628" y="1633"/>
                  </a:cubicBezTo>
                  <a:lnTo>
                    <a:pt x="8259" y="1050"/>
                  </a:lnTo>
                  <a:cubicBezTo>
                    <a:pt x="8320" y="989"/>
                    <a:pt x="8300" y="888"/>
                    <a:pt x="8212" y="860"/>
                  </a:cubicBezTo>
                  <a:cubicBezTo>
                    <a:pt x="7967" y="790"/>
                    <a:pt x="7488" y="679"/>
                    <a:pt x="6890" y="679"/>
                  </a:cubicBezTo>
                  <a:cubicBezTo>
                    <a:pt x="6392" y="679"/>
                    <a:pt x="5812" y="756"/>
                    <a:pt x="5215" y="996"/>
                  </a:cubicBezTo>
                  <a:lnTo>
                    <a:pt x="5465" y="142"/>
                  </a:lnTo>
                  <a:cubicBezTo>
                    <a:pt x="5483" y="71"/>
                    <a:pt x="5429" y="1"/>
                    <a:pt x="5358"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8" name="Google Shape;24668;p84"/>
            <p:cNvSpPr/>
            <p:nvPr/>
          </p:nvSpPr>
          <p:spPr>
            <a:xfrm>
              <a:off x="6389941" y="1714607"/>
              <a:ext cx="24027" cy="23843"/>
            </a:xfrm>
            <a:custGeom>
              <a:avLst/>
              <a:gdLst/>
              <a:ahLst/>
              <a:cxnLst/>
              <a:rect l="l" t="t" r="r" b="b"/>
              <a:pathLst>
                <a:path w="916" h="909" extrusionOk="0">
                  <a:moveTo>
                    <a:pt x="455" y="0"/>
                  </a:moveTo>
                  <a:cubicBezTo>
                    <a:pt x="204" y="0"/>
                    <a:pt x="0" y="204"/>
                    <a:pt x="0" y="455"/>
                  </a:cubicBezTo>
                  <a:cubicBezTo>
                    <a:pt x="0" y="705"/>
                    <a:pt x="204" y="909"/>
                    <a:pt x="455" y="909"/>
                  </a:cubicBezTo>
                  <a:cubicBezTo>
                    <a:pt x="712" y="909"/>
                    <a:pt x="916" y="705"/>
                    <a:pt x="916" y="455"/>
                  </a:cubicBezTo>
                  <a:cubicBezTo>
                    <a:pt x="916" y="204"/>
                    <a:pt x="712"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69" name="Google Shape;24669;p84"/>
            <p:cNvSpPr/>
            <p:nvPr/>
          </p:nvSpPr>
          <p:spPr>
            <a:xfrm>
              <a:off x="6456644" y="1601792"/>
              <a:ext cx="49365" cy="43830"/>
            </a:xfrm>
            <a:custGeom>
              <a:avLst/>
              <a:gdLst/>
              <a:ahLst/>
              <a:cxnLst/>
              <a:rect l="l" t="t" r="r" b="b"/>
              <a:pathLst>
                <a:path w="1882" h="1671" extrusionOk="0">
                  <a:moveTo>
                    <a:pt x="1547" y="0"/>
                  </a:moveTo>
                  <a:cubicBezTo>
                    <a:pt x="1506" y="0"/>
                    <a:pt x="1461" y="13"/>
                    <a:pt x="1417" y="43"/>
                  </a:cubicBezTo>
                  <a:cubicBezTo>
                    <a:pt x="916" y="389"/>
                    <a:pt x="475" y="816"/>
                    <a:pt x="115" y="1304"/>
                  </a:cubicBezTo>
                  <a:cubicBezTo>
                    <a:pt x="0" y="1453"/>
                    <a:pt x="109" y="1670"/>
                    <a:pt x="299" y="1670"/>
                  </a:cubicBezTo>
                  <a:cubicBezTo>
                    <a:pt x="366" y="1670"/>
                    <a:pt x="434" y="1637"/>
                    <a:pt x="482" y="1582"/>
                  </a:cubicBezTo>
                  <a:cubicBezTo>
                    <a:pt x="807" y="1135"/>
                    <a:pt x="1214" y="741"/>
                    <a:pt x="1675" y="423"/>
                  </a:cubicBezTo>
                  <a:cubicBezTo>
                    <a:pt x="1882" y="283"/>
                    <a:pt x="1743" y="0"/>
                    <a:pt x="1547"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0" name="Google Shape;24670;p84"/>
            <p:cNvSpPr/>
            <p:nvPr/>
          </p:nvSpPr>
          <p:spPr>
            <a:xfrm>
              <a:off x="6516763" y="1605753"/>
              <a:ext cx="49286" cy="26519"/>
            </a:xfrm>
            <a:custGeom>
              <a:avLst/>
              <a:gdLst/>
              <a:ahLst/>
              <a:cxnLst/>
              <a:rect l="l" t="t" r="r" b="b"/>
              <a:pathLst>
                <a:path w="1879" h="1011" extrusionOk="0">
                  <a:moveTo>
                    <a:pt x="1558" y="0"/>
                  </a:moveTo>
                  <a:cubicBezTo>
                    <a:pt x="1539" y="0"/>
                    <a:pt x="1519" y="3"/>
                    <a:pt x="1499" y="7"/>
                  </a:cubicBezTo>
                  <a:cubicBezTo>
                    <a:pt x="1031" y="123"/>
                    <a:pt x="583" y="319"/>
                    <a:pt x="183" y="597"/>
                  </a:cubicBezTo>
                  <a:cubicBezTo>
                    <a:pt x="0" y="726"/>
                    <a:pt x="88" y="1011"/>
                    <a:pt x="312" y="1011"/>
                  </a:cubicBezTo>
                  <a:cubicBezTo>
                    <a:pt x="359" y="1011"/>
                    <a:pt x="407" y="997"/>
                    <a:pt x="441" y="970"/>
                  </a:cubicBezTo>
                  <a:cubicBezTo>
                    <a:pt x="793" y="726"/>
                    <a:pt x="1187" y="550"/>
                    <a:pt x="1607" y="455"/>
                  </a:cubicBezTo>
                  <a:cubicBezTo>
                    <a:pt x="1878" y="392"/>
                    <a:pt x="1809" y="0"/>
                    <a:pt x="1558"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1" name="Google Shape;24671;p84"/>
            <p:cNvSpPr/>
            <p:nvPr/>
          </p:nvSpPr>
          <p:spPr>
            <a:xfrm>
              <a:off x="6575440" y="1631012"/>
              <a:ext cx="44145" cy="13194"/>
            </a:xfrm>
            <a:custGeom>
              <a:avLst/>
              <a:gdLst/>
              <a:ahLst/>
              <a:cxnLst/>
              <a:rect l="l" t="t" r="r" b="b"/>
              <a:pathLst>
                <a:path w="1683" h="503" extrusionOk="0">
                  <a:moveTo>
                    <a:pt x="1049" y="0"/>
                  </a:moveTo>
                  <a:cubicBezTo>
                    <a:pt x="784" y="0"/>
                    <a:pt x="521" y="17"/>
                    <a:pt x="258" y="48"/>
                  </a:cubicBezTo>
                  <a:cubicBezTo>
                    <a:pt x="1" y="102"/>
                    <a:pt x="21" y="475"/>
                    <a:pt x="285" y="502"/>
                  </a:cubicBezTo>
                  <a:lnTo>
                    <a:pt x="313" y="502"/>
                  </a:lnTo>
                  <a:cubicBezTo>
                    <a:pt x="557" y="471"/>
                    <a:pt x="801" y="457"/>
                    <a:pt x="1043" y="457"/>
                  </a:cubicBezTo>
                  <a:cubicBezTo>
                    <a:pt x="1171" y="457"/>
                    <a:pt x="1298" y="461"/>
                    <a:pt x="1425" y="468"/>
                  </a:cubicBezTo>
                  <a:cubicBezTo>
                    <a:pt x="1429" y="469"/>
                    <a:pt x="1434" y="469"/>
                    <a:pt x="1438" y="469"/>
                  </a:cubicBezTo>
                  <a:cubicBezTo>
                    <a:pt x="1561" y="469"/>
                    <a:pt x="1662" y="383"/>
                    <a:pt x="1669" y="265"/>
                  </a:cubicBezTo>
                  <a:cubicBezTo>
                    <a:pt x="1682" y="136"/>
                    <a:pt x="1587" y="28"/>
                    <a:pt x="1465" y="14"/>
                  </a:cubicBezTo>
                  <a:cubicBezTo>
                    <a:pt x="1326" y="5"/>
                    <a:pt x="1187" y="0"/>
                    <a:pt x="1049"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2" name="Google Shape;24672;p84"/>
            <p:cNvSpPr/>
            <p:nvPr/>
          </p:nvSpPr>
          <p:spPr>
            <a:xfrm>
              <a:off x="6632962" y="1667026"/>
              <a:ext cx="32499" cy="19856"/>
            </a:xfrm>
            <a:custGeom>
              <a:avLst/>
              <a:gdLst/>
              <a:ahLst/>
              <a:cxnLst/>
              <a:rect l="l" t="t" r="r" b="b"/>
              <a:pathLst>
                <a:path w="1239" h="757" extrusionOk="0">
                  <a:moveTo>
                    <a:pt x="330" y="1"/>
                  </a:moveTo>
                  <a:cubicBezTo>
                    <a:pt x="100" y="1"/>
                    <a:pt x="1" y="381"/>
                    <a:pt x="283" y="451"/>
                  </a:cubicBezTo>
                  <a:cubicBezTo>
                    <a:pt x="459" y="519"/>
                    <a:pt x="635" y="601"/>
                    <a:pt x="791" y="709"/>
                  </a:cubicBezTo>
                  <a:cubicBezTo>
                    <a:pt x="832" y="736"/>
                    <a:pt x="873" y="750"/>
                    <a:pt x="920" y="750"/>
                  </a:cubicBezTo>
                  <a:lnTo>
                    <a:pt x="927" y="757"/>
                  </a:lnTo>
                  <a:cubicBezTo>
                    <a:pt x="1151" y="757"/>
                    <a:pt x="1239" y="465"/>
                    <a:pt x="1056" y="336"/>
                  </a:cubicBezTo>
                  <a:cubicBezTo>
                    <a:pt x="866" y="214"/>
                    <a:pt x="662" y="106"/>
                    <a:pt x="445" y="31"/>
                  </a:cubicBezTo>
                  <a:cubicBezTo>
                    <a:pt x="404" y="10"/>
                    <a:pt x="365" y="1"/>
                    <a:pt x="330"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3" name="Google Shape;24673;p84"/>
            <p:cNvSpPr/>
            <p:nvPr/>
          </p:nvSpPr>
          <p:spPr>
            <a:xfrm>
              <a:off x="6428526" y="1678594"/>
              <a:ext cx="52067" cy="35568"/>
            </a:xfrm>
            <a:custGeom>
              <a:avLst/>
              <a:gdLst/>
              <a:ahLst/>
              <a:cxnLst/>
              <a:rect l="l" t="t" r="r" b="b"/>
              <a:pathLst>
                <a:path w="1985" h="1356" extrusionOk="0">
                  <a:moveTo>
                    <a:pt x="940" y="1"/>
                  </a:moveTo>
                  <a:cubicBezTo>
                    <a:pt x="878" y="1"/>
                    <a:pt x="813" y="8"/>
                    <a:pt x="747" y="24"/>
                  </a:cubicBezTo>
                  <a:cubicBezTo>
                    <a:pt x="265" y="132"/>
                    <a:pt x="1" y="648"/>
                    <a:pt x="191" y="1102"/>
                  </a:cubicBezTo>
                  <a:cubicBezTo>
                    <a:pt x="210" y="1145"/>
                    <a:pt x="250" y="1168"/>
                    <a:pt x="290" y="1168"/>
                  </a:cubicBezTo>
                  <a:cubicBezTo>
                    <a:pt x="320" y="1168"/>
                    <a:pt x="351" y="1155"/>
                    <a:pt x="374" y="1129"/>
                  </a:cubicBezTo>
                  <a:cubicBezTo>
                    <a:pt x="488" y="989"/>
                    <a:pt x="649" y="923"/>
                    <a:pt x="809" y="923"/>
                  </a:cubicBezTo>
                  <a:cubicBezTo>
                    <a:pt x="1030" y="923"/>
                    <a:pt x="1249" y="1049"/>
                    <a:pt x="1343" y="1285"/>
                  </a:cubicBezTo>
                  <a:cubicBezTo>
                    <a:pt x="1363" y="1331"/>
                    <a:pt x="1406" y="1356"/>
                    <a:pt x="1450" y="1356"/>
                  </a:cubicBezTo>
                  <a:cubicBezTo>
                    <a:pt x="1483" y="1356"/>
                    <a:pt x="1517" y="1342"/>
                    <a:pt x="1540" y="1312"/>
                  </a:cubicBezTo>
                  <a:cubicBezTo>
                    <a:pt x="1985" y="775"/>
                    <a:pt x="1580" y="1"/>
                    <a:pt x="940"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4" name="Google Shape;24674;p84"/>
            <p:cNvSpPr/>
            <p:nvPr/>
          </p:nvSpPr>
          <p:spPr>
            <a:xfrm>
              <a:off x="6324314" y="1715316"/>
              <a:ext cx="103713" cy="67778"/>
            </a:xfrm>
            <a:custGeom>
              <a:avLst/>
              <a:gdLst/>
              <a:ahLst/>
              <a:cxnLst/>
              <a:rect l="l" t="t" r="r" b="b"/>
              <a:pathLst>
                <a:path w="3954" h="2584" extrusionOk="0">
                  <a:moveTo>
                    <a:pt x="156" y="0"/>
                  </a:moveTo>
                  <a:cubicBezTo>
                    <a:pt x="95" y="75"/>
                    <a:pt x="55" y="156"/>
                    <a:pt x="28" y="238"/>
                  </a:cubicBezTo>
                  <a:cubicBezTo>
                    <a:pt x="0" y="346"/>
                    <a:pt x="7" y="455"/>
                    <a:pt x="61" y="550"/>
                  </a:cubicBezTo>
                  <a:cubicBezTo>
                    <a:pt x="590" y="1458"/>
                    <a:pt x="1818" y="2143"/>
                    <a:pt x="3330" y="2584"/>
                  </a:cubicBezTo>
                  <a:cubicBezTo>
                    <a:pt x="3574" y="2408"/>
                    <a:pt x="3784" y="2184"/>
                    <a:pt x="3954" y="1933"/>
                  </a:cubicBezTo>
                  <a:cubicBezTo>
                    <a:pt x="2082" y="1384"/>
                    <a:pt x="658" y="543"/>
                    <a:pt x="156"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5" name="Google Shape;24675;p84"/>
            <p:cNvSpPr/>
            <p:nvPr/>
          </p:nvSpPr>
          <p:spPr>
            <a:xfrm>
              <a:off x="6324130" y="1708024"/>
              <a:ext cx="24210" cy="30086"/>
            </a:xfrm>
            <a:custGeom>
              <a:avLst/>
              <a:gdLst/>
              <a:ahLst/>
              <a:cxnLst/>
              <a:rect l="l" t="t" r="r" b="b"/>
              <a:pathLst>
                <a:path w="923" h="1147" extrusionOk="0">
                  <a:moveTo>
                    <a:pt x="875" y="0"/>
                  </a:moveTo>
                  <a:cubicBezTo>
                    <a:pt x="814" y="7"/>
                    <a:pt x="753" y="14"/>
                    <a:pt x="685" y="21"/>
                  </a:cubicBezTo>
                  <a:cubicBezTo>
                    <a:pt x="252" y="61"/>
                    <a:pt x="96" y="333"/>
                    <a:pt x="35" y="516"/>
                  </a:cubicBezTo>
                  <a:cubicBezTo>
                    <a:pt x="1" y="624"/>
                    <a:pt x="14" y="733"/>
                    <a:pt x="68" y="828"/>
                  </a:cubicBezTo>
                  <a:cubicBezTo>
                    <a:pt x="136" y="943"/>
                    <a:pt x="211" y="1045"/>
                    <a:pt x="285" y="1146"/>
                  </a:cubicBezTo>
                  <a:cubicBezTo>
                    <a:pt x="665" y="1018"/>
                    <a:pt x="923" y="665"/>
                    <a:pt x="923" y="265"/>
                  </a:cubicBezTo>
                  <a:cubicBezTo>
                    <a:pt x="923" y="177"/>
                    <a:pt x="909" y="82"/>
                    <a:pt x="87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76" name="Google Shape;24676;p84"/>
          <p:cNvGrpSpPr/>
          <p:nvPr/>
        </p:nvGrpSpPr>
        <p:grpSpPr>
          <a:xfrm>
            <a:off x="6976374" y="2702117"/>
            <a:ext cx="494453" cy="470951"/>
            <a:chOff x="5232280" y="2026587"/>
            <a:chExt cx="370840" cy="353213"/>
          </a:xfrm>
        </p:grpSpPr>
        <p:sp>
          <p:nvSpPr>
            <p:cNvPr id="24677" name="Google Shape;24677;p84"/>
            <p:cNvSpPr/>
            <p:nvPr/>
          </p:nvSpPr>
          <p:spPr>
            <a:xfrm>
              <a:off x="5232280" y="2058561"/>
              <a:ext cx="370840" cy="321239"/>
            </a:xfrm>
            <a:custGeom>
              <a:avLst/>
              <a:gdLst/>
              <a:ahLst/>
              <a:cxnLst/>
              <a:rect l="l" t="t" r="r" b="b"/>
              <a:pathLst>
                <a:path w="14138" h="12247" extrusionOk="0">
                  <a:moveTo>
                    <a:pt x="4509" y="1"/>
                  </a:moveTo>
                  <a:lnTo>
                    <a:pt x="2414" y="62"/>
                  </a:lnTo>
                  <a:cubicBezTo>
                    <a:pt x="2197" y="69"/>
                    <a:pt x="1994" y="150"/>
                    <a:pt x="1838" y="292"/>
                  </a:cubicBezTo>
                  <a:cubicBezTo>
                    <a:pt x="1173" y="903"/>
                    <a:pt x="583" y="1594"/>
                    <a:pt x="82" y="2340"/>
                  </a:cubicBezTo>
                  <a:cubicBezTo>
                    <a:pt x="14" y="2442"/>
                    <a:pt x="0" y="2557"/>
                    <a:pt x="41" y="2666"/>
                  </a:cubicBezTo>
                  <a:lnTo>
                    <a:pt x="116" y="2889"/>
                  </a:lnTo>
                  <a:cubicBezTo>
                    <a:pt x="186" y="3076"/>
                    <a:pt x="361" y="3198"/>
                    <a:pt x="551" y="3198"/>
                  </a:cubicBezTo>
                  <a:cubicBezTo>
                    <a:pt x="582" y="3198"/>
                    <a:pt x="613" y="3194"/>
                    <a:pt x="644" y="3188"/>
                  </a:cubicBezTo>
                  <a:cubicBezTo>
                    <a:pt x="1519" y="3018"/>
                    <a:pt x="2251" y="3140"/>
                    <a:pt x="2807" y="2842"/>
                  </a:cubicBezTo>
                  <a:cubicBezTo>
                    <a:pt x="3391" y="3662"/>
                    <a:pt x="3404" y="6470"/>
                    <a:pt x="5316" y="7331"/>
                  </a:cubicBezTo>
                  <a:lnTo>
                    <a:pt x="5730" y="9087"/>
                  </a:lnTo>
                  <a:lnTo>
                    <a:pt x="5730" y="11108"/>
                  </a:lnTo>
                  <a:lnTo>
                    <a:pt x="5323" y="12050"/>
                  </a:lnTo>
                  <a:cubicBezTo>
                    <a:pt x="5282" y="12145"/>
                    <a:pt x="5350" y="12247"/>
                    <a:pt x="5452" y="12247"/>
                  </a:cubicBezTo>
                  <a:lnTo>
                    <a:pt x="6245" y="12247"/>
                  </a:lnTo>
                  <a:cubicBezTo>
                    <a:pt x="6320" y="12247"/>
                    <a:pt x="6381" y="12186"/>
                    <a:pt x="6388" y="12118"/>
                  </a:cubicBezTo>
                  <a:lnTo>
                    <a:pt x="6652" y="7758"/>
                  </a:lnTo>
                  <a:cubicBezTo>
                    <a:pt x="6920" y="7801"/>
                    <a:pt x="7242" y="7831"/>
                    <a:pt x="7614" y="7831"/>
                  </a:cubicBezTo>
                  <a:cubicBezTo>
                    <a:pt x="8542" y="7831"/>
                    <a:pt x="9782" y="7641"/>
                    <a:pt x="11263" y="6978"/>
                  </a:cubicBezTo>
                  <a:cubicBezTo>
                    <a:pt x="11575" y="7460"/>
                    <a:pt x="12171" y="8165"/>
                    <a:pt x="13297" y="8904"/>
                  </a:cubicBezTo>
                  <a:lnTo>
                    <a:pt x="12985" y="11108"/>
                  </a:lnTo>
                  <a:lnTo>
                    <a:pt x="12578" y="12050"/>
                  </a:lnTo>
                  <a:cubicBezTo>
                    <a:pt x="12538" y="12145"/>
                    <a:pt x="12605" y="12247"/>
                    <a:pt x="12707" y="12247"/>
                  </a:cubicBezTo>
                  <a:lnTo>
                    <a:pt x="13514" y="12247"/>
                  </a:lnTo>
                  <a:cubicBezTo>
                    <a:pt x="13582" y="12247"/>
                    <a:pt x="13643" y="12199"/>
                    <a:pt x="13650" y="12131"/>
                  </a:cubicBezTo>
                  <a:lnTo>
                    <a:pt x="14124" y="8938"/>
                  </a:lnTo>
                  <a:cubicBezTo>
                    <a:pt x="14138" y="8829"/>
                    <a:pt x="14111" y="8728"/>
                    <a:pt x="14043" y="8639"/>
                  </a:cubicBezTo>
                  <a:cubicBezTo>
                    <a:pt x="13894" y="8450"/>
                    <a:pt x="13623" y="8063"/>
                    <a:pt x="13541" y="7622"/>
                  </a:cubicBezTo>
                  <a:cubicBezTo>
                    <a:pt x="13372" y="6707"/>
                    <a:pt x="13894" y="6056"/>
                    <a:pt x="13894" y="5066"/>
                  </a:cubicBezTo>
                  <a:cubicBezTo>
                    <a:pt x="13894" y="4035"/>
                    <a:pt x="13277" y="3371"/>
                    <a:pt x="12321" y="3052"/>
                  </a:cubicBezTo>
                  <a:cubicBezTo>
                    <a:pt x="11807" y="2881"/>
                    <a:pt x="10990" y="2848"/>
                    <a:pt x="10078" y="2848"/>
                  </a:cubicBezTo>
                  <a:cubicBezTo>
                    <a:pt x="9489" y="2848"/>
                    <a:pt x="8861" y="2861"/>
                    <a:pt x="8249" y="2861"/>
                  </a:cubicBezTo>
                  <a:cubicBezTo>
                    <a:pt x="6952" y="2861"/>
                    <a:pt x="5728" y="2799"/>
                    <a:pt x="5106" y="2408"/>
                  </a:cubicBezTo>
                  <a:cubicBezTo>
                    <a:pt x="4970" y="2327"/>
                    <a:pt x="4876" y="2150"/>
                    <a:pt x="4794" y="1947"/>
                  </a:cubicBezTo>
                  <a:cubicBezTo>
                    <a:pt x="4699" y="1696"/>
                    <a:pt x="4638" y="1432"/>
                    <a:pt x="4618" y="1167"/>
                  </a:cubicBezTo>
                  <a:lnTo>
                    <a:pt x="45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8" name="Google Shape;24678;p84"/>
            <p:cNvSpPr/>
            <p:nvPr/>
          </p:nvSpPr>
          <p:spPr>
            <a:xfrm>
              <a:off x="5287048" y="2026587"/>
              <a:ext cx="105550" cy="71687"/>
            </a:xfrm>
            <a:custGeom>
              <a:avLst/>
              <a:gdLst/>
              <a:ahLst/>
              <a:cxnLst/>
              <a:rect l="l" t="t" r="r" b="b"/>
              <a:pathLst>
                <a:path w="4024" h="2733" extrusionOk="0">
                  <a:moveTo>
                    <a:pt x="1983" y="1"/>
                  </a:moveTo>
                  <a:cubicBezTo>
                    <a:pt x="934" y="1"/>
                    <a:pt x="274" y="884"/>
                    <a:pt x="55" y="1233"/>
                  </a:cubicBezTo>
                  <a:cubicBezTo>
                    <a:pt x="1" y="1322"/>
                    <a:pt x="14" y="1437"/>
                    <a:pt x="96" y="1505"/>
                  </a:cubicBezTo>
                  <a:cubicBezTo>
                    <a:pt x="353" y="1739"/>
                    <a:pt x="692" y="1867"/>
                    <a:pt x="1037" y="1867"/>
                  </a:cubicBezTo>
                  <a:cubicBezTo>
                    <a:pt x="1092" y="1867"/>
                    <a:pt x="1146" y="1864"/>
                    <a:pt x="1201" y="1857"/>
                  </a:cubicBezTo>
                  <a:cubicBezTo>
                    <a:pt x="1289" y="1851"/>
                    <a:pt x="1370" y="1796"/>
                    <a:pt x="1404" y="1715"/>
                  </a:cubicBezTo>
                  <a:cubicBezTo>
                    <a:pt x="1537" y="1420"/>
                    <a:pt x="1756" y="1292"/>
                    <a:pt x="1956" y="1292"/>
                  </a:cubicBezTo>
                  <a:cubicBezTo>
                    <a:pt x="2175" y="1292"/>
                    <a:pt x="2372" y="1444"/>
                    <a:pt x="2415" y="1695"/>
                  </a:cubicBezTo>
                  <a:cubicBezTo>
                    <a:pt x="2516" y="2284"/>
                    <a:pt x="1906" y="2332"/>
                    <a:pt x="1689" y="2352"/>
                  </a:cubicBezTo>
                  <a:cubicBezTo>
                    <a:pt x="1479" y="2366"/>
                    <a:pt x="1547" y="2576"/>
                    <a:pt x="1547" y="2576"/>
                  </a:cubicBezTo>
                  <a:cubicBezTo>
                    <a:pt x="1689" y="2678"/>
                    <a:pt x="1859" y="2732"/>
                    <a:pt x="2035" y="2732"/>
                  </a:cubicBezTo>
                  <a:cubicBezTo>
                    <a:pt x="2048" y="2732"/>
                    <a:pt x="2061" y="2732"/>
                    <a:pt x="2074" y="2732"/>
                  </a:cubicBezTo>
                  <a:cubicBezTo>
                    <a:pt x="3868" y="2732"/>
                    <a:pt x="4024" y="444"/>
                    <a:pt x="2462" y="60"/>
                  </a:cubicBezTo>
                  <a:cubicBezTo>
                    <a:pt x="2294" y="19"/>
                    <a:pt x="2135" y="1"/>
                    <a:pt x="1983" y="1"/>
                  </a:cubicBezTo>
                  <a:close/>
                </a:path>
              </a:pathLst>
            </a:custGeom>
            <a:solidFill>
              <a:srgbClr val="8E9E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79" name="Google Shape;24679;p84"/>
            <p:cNvSpPr/>
            <p:nvPr/>
          </p:nvSpPr>
          <p:spPr>
            <a:xfrm>
              <a:off x="5276740" y="2088621"/>
              <a:ext cx="15135" cy="11961"/>
            </a:xfrm>
            <a:custGeom>
              <a:avLst/>
              <a:gdLst/>
              <a:ahLst/>
              <a:cxnLst/>
              <a:rect l="l" t="t" r="r" b="b"/>
              <a:pathLst>
                <a:path w="577" h="456" extrusionOk="0">
                  <a:moveTo>
                    <a:pt x="285" y="1"/>
                  </a:moveTo>
                  <a:cubicBezTo>
                    <a:pt x="0" y="21"/>
                    <a:pt x="0" y="442"/>
                    <a:pt x="285" y="455"/>
                  </a:cubicBezTo>
                  <a:cubicBezTo>
                    <a:pt x="577" y="442"/>
                    <a:pt x="577" y="21"/>
                    <a:pt x="2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0" name="Google Shape;24680;p84"/>
            <p:cNvSpPr/>
            <p:nvPr/>
          </p:nvSpPr>
          <p:spPr>
            <a:xfrm>
              <a:off x="5370827" y="2355406"/>
              <a:ext cx="29902" cy="24394"/>
            </a:xfrm>
            <a:custGeom>
              <a:avLst/>
              <a:gdLst/>
              <a:ahLst/>
              <a:cxnLst/>
              <a:rect l="l" t="t" r="r" b="b"/>
              <a:pathLst>
                <a:path w="1140" h="930" extrusionOk="0">
                  <a:moveTo>
                    <a:pt x="360" y="1"/>
                  </a:moveTo>
                  <a:lnTo>
                    <a:pt x="41" y="733"/>
                  </a:lnTo>
                  <a:cubicBezTo>
                    <a:pt x="0" y="828"/>
                    <a:pt x="68" y="930"/>
                    <a:pt x="170" y="930"/>
                  </a:cubicBezTo>
                  <a:lnTo>
                    <a:pt x="963" y="930"/>
                  </a:lnTo>
                  <a:cubicBezTo>
                    <a:pt x="1038" y="930"/>
                    <a:pt x="1099" y="875"/>
                    <a:pt x="1106" y="801"/>
                  </a:cubicBezTo>
                  <a:lnTo>
                    <a:pt x="1140" y="258"/>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1" name="Google Shape;24681;p84"/>
            <p:cNvSpPr/>
            <p:nvPr/>
          </p:nvSpPr>
          <p:spPr>
            <a:xfrm>
              <a:off x="5561126" y="2355223"/>
              <a:ext cx="31345" cy="24578"/>
            </a:xfrm>
            <a:custGeom>
              <a:avLst/>
              <a:gdLst/>
              <a:ahLst/>
              <a:cxnLst/>
              <a:rect l="l" t="t" r="r" b="b"/>
              <a:pathLst>
                <a:path w="1195" h="937" extrusionOk="0">
                  <a:moveTo>
                    <a:pt x="360" y="1"/>
                  </a:moveTo>
                  <a:lnTo>
                    <a:pt x="41" y="740"/>
                  </a:lnTo>
                  <a:cubicBezTo>
                    <a:pt x="1" y="835"/>
                    <a:pt x="68" y="937"/>
                    <a:pt x="170" y="937"/>
                  </a:cubicBezTo>
                  <a:lnTo>
                    <a:pt x="977" y="937"/>
                  </a:lnTo>
                  <a:cubicBezTo>
                    <a:pt x="1045" y="937"/>
                    <a:pt x="1106" y="889"/>
                    <a:pt x="1113" y="821"/>
                  </a:cubicBezTo>
                  <a:lnTo>
                    <a:pt x="1194" y="292"/>
                  </a:lnTo>
                  <a:lnTo>
                    <a:pt x="360" y="1"/>
                  </a:lnTo>
                  <a:close/>
                </a:path>
              </a:pathLst>
            </a:custGeom>
            <a:solidFill>
              <a:srgbClr val="324B6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2" name="Google Shape;24682;p84"/>
            <p:cNvSpPr/>
            <p:nvPr/>
          </p:nvSpPr>
          <p:spPr>
            <a:xfrm>
              <a:off x="5232280" y="2095756"/>
              <a:ext cx="46978" cy="46689"/>
            </a:xfrm>
            <a:custGeom>
              <a:avLst/>
              <a:gdLst/>
              <a:ahLst/>
              <a:cxnLst/>
              <a:rect l="l" t="t" r="r" b="b"/>
              <a:pathLst>
                <a:path w="1791" h="1780" extrusionOk="0">
                  <a:moveTo>
                    <a:pt x="773" y="0"/>
                  </a:moveTo>
                  <a:cubicBezTo>
                    <a:pt x="448" y="400"/>
                    <a:pt x="204" y="739"/>
                    <a:pt x="82" y="929"/>
                  </a:cubicBezTo>
                  <a:cubicBezTo>
                    <a:pt x="14" y="1024"/>
                    <a:pt x="0" y="1146"/>
                    <a:pt x="41" y="1254"/>
                  </a:cubicBezTo>
                  <a:lnTo>
                    <a:pt x="116" y="1471"/>
                  </a:lnTo>
                  <a:cubicBezTo>
                    <a:pt x="186" y="1658"/>
                    <a:pt x="361" y="1780"/>
                    <a:pt x="551" y="1780"/>
                  </a:cubicBezTo>
                  <a:cubicBezTo>
                    <a:pt x="582" y="1780"/>
                    <a:pt x="613" y="1776"/>
                    <a:pt x="644" y="1770"/>
                  </a:cubicBezTo>
                  <a:cubicBezTo>
                    <a:pt x="1004" y="1709"/>
                    <a:pt x="1370" y="1668"/>
                    <a:pt x="1743" y="1655"/>
                  </a:cubicBezTo>
                  <a:cubicBezTo>
                    <a:pt x="1790" y="1438"/>
                    <a:pt x="1756" y="1214"/>
                    <a:pt x="1648" y="1017"/>
                  </a:cubicBezTo>
                  <a:cubicBezTo>
                    <a:pt x="1370" y="556"/>
                    <a:pt x="909" y="265"/>
                    <a:pt x="77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3" name="Google Shape;24683;p84"/>
            <p:cNvSpPr/>
            <p:nvPr/>
          </p:nvSpPr>
          <p:spPr>
            <a:xfrm>
              <a:off x="5232621" y="2121933"/>
              <a:ext cx="9469" cy="9574"/>
            </a:xfrm>
            <a:custGeom>
              <a:avLst/>
              <a:gdLst/>
              <a:ahLst/>
              <a:cxnLst/>
              <a:rect l="l" t="t" r="r" b="b"/>
              <a:pathLst>
                <a:path w="361" h="365" extrusionOk="0">
                  <a:moveTo>
                    <a:pt x="147" y="1"/>
                  </a:moveTo>
                  <a:cubicBezTo>
                    <a:pt x="109" y="1"/>
                    <a:pt x="69" y="7"/>
                    <a:pt x="28" y="19"/>
                  </a:cubicBezTo>
                  <a:cubicBezTo>
                    <a:pt x="1" y="94"/>
                    <a:pt x="1" y="175"/>
                    <a:pt x="28" y="250"/>
                  </a:cubicBezTo>
                  <a:lnTo>
                    <a:pt x="69" y="365"/>
                  </a:lnTo>
                  <a:cubicBezTo>
                    <a:pt x="82" y="365"/>
                    <a:pt x="103" y="365"/>
                    <a:pt x="123" y="358"/>
                  </a:cubicBezTo>
                  <a:cubicBezTo>
                    <a:pt x="265" y="311"/>
                    <a:pt x="360" y="195"/>
                    <a:pt x="326" y="101"/>
                  </a:cubicBezTo>
                  <a:cubicBezTo>
                    <a:pt x="307" y="34"/>
                    <a:pt x="235" y="1"/>
                    <a:pt x="147"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4" name="Google Shape;24684;p84"/>
            <p:cNvSpPr/>
            <p:nvPr/>
          </p:nvSpPr>
          <p:spPr>
            <a:xfrm>
              <a:off x="5305908" y="2118235"/>
              <a:ext cx="65654" cy="132802"/>
            </a:xfrm>
            <a:custGeom>
              <a:avLst/>
              <a:gdLst/>
              <a:ahLst/>
              <a:cxnLst/>
              <a:rect l="l" t="t" r="r" b="b"/>
              <a:pathLst>
                <a:path w="2503" h="5063" extrusionOk="0">
                  <a:moveTo>
                    <a:pt x="723" y="1"/>
                  </a:moveTo>
                  <a:cubicBezTo>
                    <a:pt x="683" y="1"/>
                    <a:pt x="647" y="9"/>
                    <a:pt x="617" y="25"/>
                  </a:cubicBezTo>
                  <a:cubicBezTo>
                    <a:pt x="434" y="126"/>
                    <a:pt x="367" y="377"/>
                    <a:pt x="0" y="567"/>
                  </a:cubicBezTo>
                  <a:cubicBezTo>
                    <a:pt x="584" y="1387"/>
                    <a:pt x="597" y="4188"/>
                    <a:pt x="2502" y="5063"/>
                  </a:cubicBezTo>
                  <a:cubicBezTo>
                    <a:pt x="956" y="3815"/>
                    <a:pt x="990" y="770"/>
                    <a:pt x="1031" y="418"/>
                  </a:cubicBezTo>
                  <a:cubicBezTo>
                    <a:pt x="1063" y="122"/>
                    <a:pt x="874" y="1"/>
                    <a:pt x="723" y="1"/>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5" name="Google Shape;24685;p84"/>
            <p:cNvSpPr/>
            <p:nvPr/>
          </p:nvSpPr>
          <p:spPr>
            <a:xfrm>
              <a:off x="5406762" y="2226302"/>
              <a:ext cx="120947" cy="37745"/>
            </a:xfrm>
            <a:custGeom>
              <a:avLst/>
              <a:gdLst/>
              <a:ahLst/>
              <a:cxnLst/>
              <a:rect l="l" t="t" r="r" b="b"/>
              <a:pathLst>
                <a:path w="4611" h="1439" extrusionOk="0">
                  <a:moveTo>
                    <a:pt x="4021" y="0"/>
                  </a:moveTo>
                  <a:cubicBezTo>
                    <a:pt x="3976" y="0"/>
                    <a:pt x="3930" y="7"/>
                    <a:pt x="3885" y="20"/>
                  </a:cubicBezTo>
                  <a:cubicBezTo>
                    <a:pt x="2825" y="359"/>
                    <a:pt x="1452" y="408"/>
                    <a:pt x="731" y="408"/>
                  </a:cubicBezTo>
                  <a:cubicBezTo>
                    <a:pt x="673" y="408"/>
                    <a:pt x="619" y="407"/>
                    <a:pt x="570" y="407"/>
                  </a:cubicBezTo>
                  <a:cubicBezTo>
                    <a:pt x="359" y="407"/>
                    <a:pt x="176" y="536"/>
                    <a:pt x="115" y="732"/>
                  </a:cubicBezTo>
                  <a:cubicBezTo>
                    <a:pt x="48" y="943"/>
                    <a:pt x="7" y="1153"/>
                    <a:pt x="0" y="1370"/>
                  </a:cubicBezTo>
                  <a:cubicBezTo>
                    <a:pt x="263" y="1410"/>
                    <a:pt x="579" y="1439"/>
                    <a:pt x="942" y="1439"/>
                  </a:cubicBezTo>
                  <a:cubicBezTo>
                    <a:pt x="1871" y="1439"/>
                    <a:pt x="3115" y="1251"/>
                    <a:pt x="4611" y="583"/>
                  </a:cubicBezTo>
                  <a:cubicBezTo>
                    <a:pt x="4543" y="488"/>
                    <a:pt x="4489" y="380"/>
                    <a:pt x="4441" y="271"/>
                  </a:cubicBezTo>
                  <a:cubicBezTo>
                    <a:pt x="4366" y="103"/>
                    <a:pt x="4199" y="0"/>
                    <a:pt x="4021"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6" name="Google Shape;24686;p84"/>
            <p:cNvSpPr/>
            <p:nvPr/>
          </p:nvSpPr>
          <p:spPr>
            <a:xfrm>
              <a:off x="5302524" y="2046207"/>
              <a:ext cx="73680" cy="48001"/>
            </a:xfrm>
            <a:custGeom>
              <a:avLst/>
              <a:gdLst/>
              <a:ahLst/>
              <a:cxnLst/>
              <a:rect l="l" t="t" r="r" b="b"/>
              <a:pathLst>
                <a:path w="2809" h="1830" extrusionOk="0">
                  <a:moveTo>
                    <a:pt x="1402" y="0"/>
                  </a:moveTo>
                  <a:cubicBezTo>
                    <a:pt x="775" y="0"/>
                    <a:pt x="271" y="420"/>
                    <a:pt x="1" y="1048"/>
                  </a:cubicBezTo>
                  <a:cubicBezTo>
                    <a:pt x="148" y="1094"/>
                    <a:pt x="303" y="1117"/>
                    <a:pt x="457" y="1117"/>
                  </a:cubicBezTo>
                  <a:cubicBezTo>
                    <a:pt x="509" y="1117"/>
                    <a:pt x="560" y="1114"/>
                    <a:pt x="611" y="1109"/>
                  </a:cubicBezTo>
                  <a:cubicBezTo>
                    <a:pt x="699" y="1096"/>
                    <a:pt x="780" y="1041"/>
                    <a:pt x="814" y="967"/>
                  </a:cubicBezTo>
                  <a:cubicBezTo>
                    <a:pt x="948" y="671"/>
                    <a:pt x="1167" y="542"/>
                    <a:pt x="1368" y="542"/>
                  </a:cubicBezTo>
                  <a:cubicBezTo>
                    <a:pt x="1586" y="542"/>
                    <a:pt x="1782" y="693"/>
                    <a:pt x="1825" y="947"/>
                  </a:cubicBezTo>
                  <a:cubicBezTo>
                    <a:pt x="1926" y="1536"/>
                    <a:pt x="1316" y="1584"/>
                    <a:pt x="1099" y="1604"/>
                  </a:cubicBezTo>
                  <a:cubicBezTo>
                    <a:pt x="889" y="1618"/>
                    <a:pt x="957" y="1828"/>
                    <a:pt x="957" y="1828"/>
                  </a:cubicBezTo>
                  <a:cubicBezTo>
                    <a:pt x="986" y="1829"/>
                    <a:pt x="1016" y="1829"/>
                    <a:pt x="1045" y="1829"/>
                  </a:cubicBezTo>
                  <a:cubicBezTo>
                    <a:pt x="2808" y="1829"/>
                    <a:pt x="2610" y="218"/>
                    <a:pt x="1703" y="31"/>
                  </a:cubicBezTo>
                  <a:cubicBezTo>
                    <a:pt x="1600" y="10"/>
                    <a:pt x="1500" y="0"/>
                    <a:pt x="1402"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87" name="Google Shape;24687;p84"/>
          <p:cNvGrpSpPr/>
          <p:nvPr/>
        </p:nvGrpSpPr>
        <p:grpSpPr>
          <a:xfrm>
            <a:off x="10625281" y="3247106"/>
            <a:ext cx="506064" cy="487108"/>
            <a:chOff x="7968961" y="2435329"/>
            <a:chExt cx="379548" cy="365331"/>
          </a:xfrm>
        </p:grpSpPr>
        <p:sp>
          <p:nvSpPr>
            <p:cNvPr id="24688" name="Google Shape;24688;p84"/>
            <p:cNvSpPr/>
            <p:nvPr/>
          </p:nvSpPr>
          <p:spPr>
            <a:xfrm>
              <a:off x="8154276" y="2638638"/>
              <a:ext cx="118297" cy="162023"/>
            </a:xfrm>
            <a:custGeom>
              <a:avLst/>
              <a:gdLst/>
              <a:ahLst/>
              <a:cxnLst/>
              <a:rect l="l" t="t" r="r" b="b"/>
              <a:pathLst>
                <a:path w="45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4089" y="5564"/>
                    <a:pt x="4510" y="4425"/>
                    <a:pt x="4076" y="3462"/>
                  </a:cubicBezTo>
                  <a:cubicBezTo>
                    <a:pt x="3459" y="2133"/>
                    <a:pt x="1594" y="1272"/>
                    <a:pt x="529" y="31"/>
                  </a:cubicBezTo>
                  <a:cubicBezTo>
                    <a:pt x="510" y="10"/>
                    <a:pt x="486" y="1"/>
                    <a:pt x="46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89" name="Google Shape;24689;p84"/>
            <p:cNvSpPr/>
            <p:nvPr/>
          </p:nvSpPr>
          <p:spPr>
            <a:xfrm>
              <a:off x="8154276" y="2638638"/>
              <a:ext cx="107805" cy="162023"/>
            </a:xfrm>
            <a:custGeom>
              <a:avLst/>
              <a:gdLst/>
              <a:ahLst/>
              <a:cxnLst/>
              <a:rect l="l" t="t" r="r" b="b"/>
              <a:pathLst>
                <a:path w="4110" h="6177" extrusionOk="0">
                  <a:moveTo>
                    <a:pt x="462" y="1"/>
                  </a:moveTo>
                  <a:cubicBezTo>
                    <a:pt x="409" y="1"/>
                    <a:pt x="355" y="47"/>
                    <a:pt x="360" y="113"/>
                  </a:cubicBezTo>
                  <a:cubicBezTo>
                    <a:pt x="590" y="1720"/>
                    <a:pt x="0" y="3700"/>
                    <a:pt x="590" y="5035"/>
                  </a:cubicBezTo>
                  <a:cubicBezTo>
                    <a:pt x="911" y="5752"/>
                    <a:pt x="1613" y="6176"/>
                    <a:pt x="2350" y="6176"/>
                  </a:cubicBezTo>
                  <a:cubicBezTo>
                    <a:pt x="2609" y="6176"/>
                    <a:pt x="2873" y="6123"/>
                    <a:pt x="3126" y="6012"/>
                  </a:cubicBezTo>
                  <a:lnTo>
                    <a:pt x="3133" y="6005"/>
                  </a:lnTo>
                  <a:cubicBezTo>
                    <a:pt x="3581" y="5802"/>
                    <a:pt x="3933" y="5429"/>
                    <a:pt x="4110" y="4968"/>
                  </a:cubicBezTo>
                  <a:lnTo>
                    <a:pt x="4110" y="4968"/>
                  </a:lnTo>
                  <a:cubicBezTo>
                    <a:pt x="4035" y="5022"/>
                    <a:pt x="3947" y="5069"/>
                    <a:pt x="3865" y="5103"/>
                  </a:cubicBezTo>
                  <a:lnTo>
                    <a:pt x="3852" y="5110"/>
                  </a:lnTo>
                  <a:cubicBezTo>
                    <a:pt x="3601" y="5221"/>
                    <a:pt x="3338" y="5274"/>
                    <a:pt x="3079" y="5274"/>
                  </a:cubicBezTo>
                  <a:cubicBezTo>
                    <a:pt x="2346" y="5274"/>
                    <a:pt x="1643" y="4850"/>
                    <a:pt x="1323" y="4134"/>
                  </a:cubicBezTo>
                  <a:cubicBezTo>
                    <a:pt x="902" y="3171"/>
                    <a:pt x="1079" y="1882"/>
                    <a:pt x="1133" y="635"/>
                  </a:cubicBezTo>
                  <a:cubicBezTo>
                    <a:pt x="923" y="452"/>
                    <a:pt x="719" y="248"/>
                    <a:pt x="529" y="31"/>
                  </a:cubicBezTo>
                  <a:cubicBezTo>
                    <a:pt x="510" y="10"/>
                    <a:pt x="486" y="1"/>
                    <a:pt x="462"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0" name="Google Shape;24690;p84"/>
            <p:cNvSpPr/>
            <p:nvPr/>
          </p:nvSpPr>
          <p:spPr>
            <a:xfrm>
              <a:off x="8145332" y="2435382"/>
              <a:ext cx="203178" cy="195886"/>
            </a:xfrm>
            <a:custGeom>
              <a:avLst/>
              <a:gdLst/>
              <a:ahLst/>
              <a:cxnLst/>
              <a:rect l="l" t="t" r="r" b="b"/>
              <a:pathLst>
                <a:path w="7746" h="7468" extrusionOk="0">
                  <a:moveTo>
                    <a:pt x="182" y="1"/>
                  </a:moveTo>
                  <a:cubicBezTo>
                    <a:pt x="83" y="1"/>
                    <a:pt x="1" y="106"/>
                    <a:pt x="57" y="206"/>
                  </a:cubicBezTo>
                  <a:cubicBezTo>
                    <a:pt x="1162" y="2241"/>
                    <a:pt x="1365" y="5163"/>
                    <a:pt x="2823" y="6655"/>
                  </a:cubicBezTo>
                  <a:cubicBezTo>
                    <a:pt x="3358" y="7196"/>
                    <a:pt x="4063" y="7468"/>
                    <a:pt x="4768" y="7468"/>
                  </a:cubicBezTo>
                  <a:cubicBezTo>
                    <a:pt x="5458" y="7468"/>
                    <a:pt x="6148" y="7208"/>
                    <a:pt x="6681" y="6689"/>
                  </a:cubicBezTo>
                  <a:lnTo>
                    <a:pt x="6695" y="6675"/>
                  </a:lnTo>
                  <a:cubicBezTo>
                    <a:pt x="7746" y="5604"/>
                    <a:pt x="7739" y="3881"/>
                    <a:pt x="6681" y="2817"/>
                  </a:cubicBezTo>
                  <a:cubicBezTo>
                    <a:pt x="5196" y="1346"/>
                    <a:pt x="2274" y="1135"/>
                    <a:pt x="247" y="17"/>
                  </a:cubicBezTo>
                  <a:cubicBezTo>
                    <a:pt x="225" y="6"/>
                    <a:pt x="203" y="1"/>
                    <a:pt x="182"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1" name="Google Shape;24691;p84"/>
            <p:cNvSpPr/>
            <p:nvPr/>
          </p:nvSpPr>
          <p:spPr>
            <a:xfrm>
              <a:off x="8145489" y="2435329"/>
              <a:ext cx="196095" cy="195886"/>
            </a:xfrm>
            <a:custGeom>
              <a:avLst/>
              <a:gdLst/>
              <a:ahLst/>
              <a:cxnLst/>
              <a:rect l="l" t="t" r="r" b="b"/>
              <a:pathLst>
                <a:path w="7476" h="7468" extrusionOk="0">
                  <a:moveTo>
                    <a:pt x="173" y="0"/>
                  </a:moveTo>
                  <a:cubicBezTo>
                    <a:pt x="77" y="0"/>
                    <a:pt x="1" y="109"/>
                    <a:pt x="51" y="208"/>
                  </a:cubicBezTo>
                  <a:cubicBezTo>
                    <a:pt x="1163" y="2243"/>
                    <a:pt x="1359" y="5165"/>
                    <a:pt x="2824" y="6657"/>
                  </a:cubicBezTo>
                  <a:cubicBezTo>
                    <a:pt x="3360" y="7196"/>
                    <a:pt x="4066" y="7467"/>
                    <a:pt x="4772" y="7467"/>
                  </a:cubicBezTo>
                  <a:cubicBezTo>
                    <a:pt x="5461" y="7467"/>
                    <a:pt x="6150" y="7209"/>
                    <a:pt x="6682" y="6691"/>
                  </a:cubicBezTo>
                  <a:lnTo>
                    <a:pt x="6696" y="6677"/>
                  </a:lnTo>
                  <a:cubicBezTo>
                    <a:pt x="7191" y="6182"/>
                    <a:pt x="7469" y="5511"/>
                    <a:pt x="7475" y="4806"/>
                  </a:cubicBezTo>
                  <a:lnTo>
                    <a:pt x="7475" y="4806"/>
                  </a:lnTo>
                  <a:cubicBezTo>
                    <a:pt x="7401" y="4914"/>
                    <a:pt x="7313" y="5016"/>
                    <a:pt x="7218" y="5111"/>
                  </a:cubicBezTo>
                  <a:lnTo>
                    <a:pt x="7204" y="5124"/>
                  </a:lnTo>
                  <a:cubicBezTo>
                    <a:pt x="6671" y="5641"/>
                    <a:pt x="5981" y="5898"/>
                    <a:pt x="5291" y="5898"/>
                  </a:cubicBezTo>
                  <a:cubicBezTo>
                    <a:pt x="4586" y="5898"/>
                    <a:pt x="3881" y="5629"/>
                    <a:pt x="3346" y="5090"/>
                  </a:cubicBezTo>
                  <a:cubicBezTo>
                    <a:pt x="2295" y="4019"/>
                    <a:pt x="1895" y="2209"/>
                    <a:pt x="1346" y="520"/>
                  </a:cubicBezTo>
                  <a:cubicBezTo>
                    <a:pt x="966" y="378"/>
                    <a:pt x="600" y="208"/>
                    <a:pt x="241" y="19"/>
                  </a:cubicBezTo>
                  <a:cubicBezTo>
                    <a:pt x="218" y="6"/>
                    <a:pt x="195" y="0"/>
                    <a:pt x="17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2" name="Google Shape;24692;p84"/>
            <p:cNvSpPr/>
            <p:nvPr/>
          </p:nvSpPr>
          <p:spPr>
            <a:xfrm>
              <a:off x="7968961" y="2488183"/>
              <a:ext cx="136606" cy="226968"/>
            </a:xfrm>
            <a:custGeom>
              <a:avLst/>
              <a:gdLst/>
              <a:ahLst/>
              <a:cxnLst/>
              <a:rect l="l" t="t" r="r" b="b"/>
              <a:pathLst>
                <a:path w="5208" h="8653" extrusionOk="0">
                  <a:moveTo>
                    <a:pt x="2251" y="1"/>
                  </a:moveTo>
                  <a:cubicBezTo>
                    <a:pt x="2194" y="1"/>
                    <a:pt x="2137" y="37"/>
                    <a:pt x="2122" y="106"/>
                  </a:cubicBezTo>
                  <a:cubicBezTo>
                    <a:pt x="1648" y="2187"/>
                    <a:pt x="0" y="4343"/>
                    <a:pt x="102" y="6262"/>
                  </a:cubicBezTo>
                  <a:cubicBezTo>
                    <a:pt x="181" y="7610"/>
                    <a:pt x="1299" y="8652"/>
                    <a:pt x="2634" y="8652"/>
                  </a:cubicBezTo>
                  <a:cubicBezTo>
                    <a:pt x="2676" y="8652"/>
                    <a:pt x="2718" y="8651"/>
                    <a:pt x="2760" y="8649"/>
                  </a:cubicBezTo>
                  <a:lnTo>
                    <a:pt x="2773" y="8649"/>
                  </a:lnTo>
                  <a:cubicBezTo>
                    <a:pt x="4157" y="8547"/>
                    <a:pt x="5208" y="7347"/>
                    <a:pt x="5119" y="5964"/>
                  </a:cubicBezTo>
                  <a:cubicBezTo>
                    <a:pt x="4991" y="4038"/>
                    <a:pt x="3092" y="2099"/>
                    <a:pt x="2373" y="85"/>
                  </a:cubicBezTo>
                  <a:cubicBezTo>
                    <a:pt x="2351" y="28"/>
                    <a:pt x="2301" y="1"/>
                    <a:pt x="2251" y="1"/>
                  </a:cubicBez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3" name="Google Shape;24693;p84"/>
            <p:cNvSpPr/>
            <p:nvPr/>
          </p:nvSpPr>
          <p:spPr>
            <a:xfrm>
              <a:off x="7968961" y="2488104"/>
              <a:ext cx="117038" cy="227047"/>
            </a:xfrm>
            <a:custGeom>
              <a:avLst/>
              <a:gdLst/>
              <a:ahLst/>
              <a:cxnLst/>
              <a:rect l="l" t="t" r="r" b="b"/>
              <a:pathLst>
                <a:path w="4462" h="8656" extrusionOk="0">
                  <a:moveTo>
                    <a:pt x="2247" y="1"/>
                  </a:moveTo>
                  <a:cubicBezTo>
                    <a:pt x="2191" y="1"/>
                    <a:pt x="2136" y="35"/>
                    <a:pt x="2122" y="102"/>
                  </a:cubicBezTo>
                  <a:cubicBezTo>
                    <a:pt x="1648" y="2190"/>
                    <a:pt x="0" y="4340"/>
                    <a:pt x="102" y="6265"/>
                  </a:cubicBezTo>
                  <a:cubicBezTo>
                    <a:pt x="181" y="7613"/>
                    <a:pt x="1299" y="8655"/>
                    <a:pt x="2634" y="8655"/>
                  </a:cubicBezTo>
                  <a:cubicBezTo>
                    <a:pt x="2676" y="8655"/>
                    <a:pt x="2718" y="8654"/>
                    <a:pt x="2760" y="8652"/>
                  </a:cubicBezTo>
                  <a:lnTo>
                    <a:pt x="2773" y="8652"/>
                  </a:lnTo>
                  <a:cubicBezTo>
                    <a:pt x="3417" y="8605"/>
                    <a:pt x="4028" y="8313"/>
                    <a:pt x="4462" y="7832"/>
                  </a:cubicBezTo>
                  <a:lnTo>
                    <a:pt x="4462" y="7832"/>
                  </a:lnTo>
                  <a:cubicBezTo>
                    <a:pt x="4340" y="7859"/>
                    <a:pt x="4218" y="7872"/>
                    <a:pt x="4096" y="7879"/>
                  </a:cubicBezTo>
                  <a:lnTo>
                    <a:pt x="4082" y="7879"/>
                  </a:lnTo>
                  <a:cubicBezTo>
                    <a:pt x="4040" y="7881"/>
                    <a:pt x="3998" y="7882"/>
                    <a:pt x="3956" y="7882"/>
                  </a:cubicBezTo>
                  <a:cubicBezTo>
                    <a:pt x="2621" y="7882"/>
                    <a:pt x="1503" y="6840"/>
                    <a:pt x="1424" y="5499"/>
                  </a:cubicBezTo>
                  <a:cubicBezTo>
                    <a:pt x="1356" y="4116"/>
                    <a:pt x="2183" y="2617"/>
                    <a:pt x="2828" y="1112"/>
                  </a:cubicBezTo>
                  <a:cubicBezTo>
                    <a:pt x="2651" y="780"/>
                    <a:pt x="2502" y="434"/>
                    <a:pt x="2373" y="88"/>
                  </a:cubicBezTo>
                  <a:cubicBezTo>
                    <a:pt x="2351" y="30"/>
                    <a:pt x="2298" y="1"/>
                    <a:pt x="2247" y="1"/>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694" name="Google Shape;24694;p84"/>
          <p:cNvGrpSpPr/>
          <p:nvPr/>
        </p:nvGrpSpPr>
        <p:grpSpPr>
          <a:xfrm>
            <a:off x="5515573" y="2820431"/>
            <a:ext cx="497740" cy="297623"/>
            <a:chOff x="4136679" y="2115323"/>
            <a:chExt cx="373305" cy="223217"/>
          </a:xfrm>
        </p:grpSpPr>
        <p:sp>
          <p:nvSpPr>
            <p:cNvPr id="24695" name="Google Shape;24695;p84"/>
            <p:cNvSpPr/>
            <p:nvPr/>
          </p:nvSpPr>
          <p:spPr>
            <a:xfrm>
              <a:off x="4453092" y="2115323"/>
              <a:ext cx="56893" cy="53903"/>
            </a:xfrm>
            <a:custGeom>
              <a:avLst/>
              <a:gdLst/>
              <a:ahLst/>
              <a:cxnLst/>
              <a:rect l="l" t="t" r="r" b="b"/>
              <a:pathLst>
                <a:path w="2169" h="2055" extrusionOk="0">
                  <a:moveTo>
                    <a:pt x="1265" y="452"/>
                  </a:moveTo>
                  <a:cubicBezTo>
                    <a:pt x="1293" y="452"/>
                    <a:pt x="1320" y="466"/>
                    <a:pt x="1343" y="488"/>
                  </a:cubicBezTo>
                  <a:cubicBezTo>
                    <a:pt x="1383" y="542"/>
                    <a:pt x="1397" y="617"/>
                    <a:pt x="1370" y="678"/>
                  </a:cubicBezTo>
                  <a:cubicBezTo>
                    <a:pt x="1329" y="773"/>
                    <a:pt x="1268" y="861"/>
                    <a:pt x="1194" y="936"/>
                  </a:cubicBezTo>
                  <a:lnTo>
                    <a:pt x="1180" y="922"/>
                  </a:lnTo>
                  <a:cubicBezTo>
                    <a:pt x="1099" y="827"/>
                    <a:pt x="1058" y="698"/>
                    <a:pt x="1078" y="569"/>
                  </a:cubicBezTo>
                  <a:cubicBezTo>
                    <a:pt x="1092" y="515"/>
                    <a:pt x="1133" y="475"/>
                    <a:pt x="1187" y="461"/>
                  </a:cubicBezTo>
                  <a:cubicBezTo>
                    <a:pt x="1207" y="454"/>
                    <a:pt x="1228" y="454"/>
                    <a:pt x="1248" y="454"/>
                  </a:cubicBezTo>
                  <a:cubicBezTo>
                    <a:pt x="1254" y="453"/>
                    <a:pt x="1259" y="452"/>
                    <a:pt x="1265" y="452"/>
                  </a:cubicBezTo>
                  <a:close/>
                  <a:moveTo>
                    <a:pt x="1242" y="1"/>
                  </a:moveTo>
                  <a:cubicBezTo>
                    <a:pt x="1176" y="1"/>
                    <a:pt x="1109" y="12"/>
                    <a:pt x="1044" y="34"/>
                  </a:cubicBezTo>
                  <a:cubicBezTo>
                    <a:pt x="848" y="102"/>
                    <a:pt x="699" y="251"/>
                    <a:pt x="644" y="447"/>
                  </a:cubicBezTo>
                  <a:cubicBezTo>
                    <a:pt x="590" y="719"/>
                    <a:pt x="658" y="1003"/>
                    <a:pt x="841" y="1207"/>
                  </a:cubicBezTo>
                  <a:lnTo>
                    <a:pt x="868" y="1234"/>
                  </a:lnTo>
                  <a:cubicBezTo>
                    <a:pt x="665" y="1390"/>
                    <a:pt x="448" y="1519"/>
                    <a:pt x="217" y="1627"/>
                  </a:cubicBezTo>
                  <a:cubicBezTo>
                    <a:pt x="0" y="1729"/>
                    <a:pt x="68" y="2054"/>
                    <a:pt x="312" y="2054"/>
                  </a:cubicBezTo>
                  <a:cubicBezTo>
                    <a:pt x="346" y="2054"/>
                    <a:pt x="380" y="2048"/>
                    <a:pt x="407" y="2034"/>
                  </a:cubicBezTo>
                  <a:cubicBezTo>
                    <a:pt x="685" y="1905"/>
                    <a:pt x="950" y="1743"/>
                    <a:pt x="1194" y="1546"/>
                  </a:cubicBezTo>
                  <a:cubicBezTo>
                    <a:pt x="1363" y="1688"/>
                    <a:pt x="1546" y="1817"/>
                    <a:pt x="1736" y="1926"/>
                  </a:cubicBezTo>
                  <a:cubicBezTo>
                    <a:pt x="1773" y="1944"/>
                    <a:pt x="1810" y="1953"/>
                    <a:pt x="1844" y="1953"/>
                  </a:cubicBezTo>
                  <a:cubicBezTo>
                    <a:pt x="2045" y="1953"/>
                    <a:pt x="2168" y="1666"/>
                    <a:pt x="1960" y="1532"/>
                  </a:cubicBezTo>
                  <a:cubicBezTo>
                    <a:pt x="1804" y="1444"/>
                    <a:pt x="1661" y="1349"/>
                    <a:pt x="1526" y="1241"/>
                  </a:cubicBezTo>
                  <a:cubicBezTo>
                    <a:pt x="1641" y="1119"/>
                    <a:pt x="1736" y="983"/>
                    <a:pt x="1797" y="827"/>
                  </a:cubicBezTo>
                  <a:cubicBezTo>
                    <a:pt x="1885" y="597"/>
                    <a:pt x="1831" y="346"/>
                    <a:pt x="1661" y="169"/>
                  </a:cubicBezTo>
                  <a:cubicBezTo>
                    <a:pt x="1547" y="60"/>
                    <a:pt x="1397" y="1"/>
                    <a:pt x="124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6" name="Google Shape;24696;p84"/>
            <p:cNvSpPr/>
            <p:nvPr/>
          </p:nvSpPr>
          <p:spPr>
            <a:xfrm>
              <a:off x="4136679" y="2131691"/>
              <a:ext cx="367823" cy="206850"/>
            </a:xfrm>
            <a:custGeom>
              <a:avLst/>
              <a:gdLst/>
              <a:ahLst/>
              <a:cxnLst/>
              <a:rect l="l" t="t" r="r" b="b"/>
              <a:pathLst>
                <a:path w="14023" h="7886" extrusionOk="0">
                  <a:moveTo>
                    <a:pt x="8857" y="0"/>
                  </a:moveTo>
                  <a:cubicBezTo>
                    <a:pt x="6600" y="0"/>
                    <a:pt x="4208" y="696"/>
                    <a:pt x="3120" y="1003"/>
                  </a:cubicBezTo>
                  <a:cubicBezTo>
                    <a:pt x="2848" y="1078"/>
                    <a:pt x="2265" y="1274"/>
                    <a:pt x="1933" y="1383"/>
                  </a:cubicBezTo>
                  <a:cubicBezTo>
                    <a:pt x="1784" y="1437"/>
                    <a:pt x="1668" y="1546"/>
                    <a:pt x="1607" y="1688"/>
                  </a:cubicBezTo>
                  <a:cubicBezTo>
                    <a:pt x="1309" y="2278"/>
                    <a:pt x="502" y="2712"/>
                    <a:pt x="150" y="2875"/>
                  </a:cubicBezTo>
                  <a:cubicBezTo>
                    <a:pt x="55" y="2922"/>
                    <a:pt x="0" y="3024"/>
                    <a:pt x="28" y="3126"/>
                  </a:cubicBezTo>
                  <a:lnTo>
                    <a:pt x="170" y="3702"/>
                  </a:lnTo>
                  <a:cubicBezTo>
                    <a:pt x="190" y="3790"/>
                    <a:pt x="265" y="3858"/>
                    <a:pt x="353" y="3871"/>
                  </a:cubicBezTo>
                  <a:cubicBezTo>
                    <a:pt x="421" y="3878"/>
                    <a:pt x="502" y="3885"/>
                    <a:pt x="590" y="3892"/>
                  </a:cubicBezTo>
                  <a:cubicBezTo>
                    <a:pt x="712" y="4658"/>
                    <a:pt x="3757" y="5038"/>
                    <a:pt x="3757" y="5038"/>
                  </a:cubicBezTo>
                  <a:lnTo>
                    <a:pt x="4306" y="6896"/>
                  </a:lnTo>
                  <a:lnTo>
                    <a:pt x="4089" y="7662"/>
                  </a:lnTo>
                  <a:cubicBezTo>
                    <a:pt x="4055" y="7770"/>
                    <a:pt x="4143" y="7886"/>
                    <a:pt x="4259" y="7886"/>
                  </a:cubicBezTo>
                  <a:lnTo>
                    <a:pt x="4760" y="7886"/>
                  </a:lnTo>
                  <a:cubicBezTo>
                    <a:pt x="4849" y="7886"/>
                    <a:pt x="4930" y="7818"/>
                    <a:pt x="4937" y="7730"/>
                  </a:cubicBezTo>
                  <a:lnTo>
                    <a:pt x="5120" y="6048"/>
                  </a:lnTo>
                  <a:cubicBezTo>
                    <a:pt x="5140" y="5804"/>
                    <a:pt x="5140" y="5567"/>
                    <a:pt x="5113" y="5322"/>
                  </a:cubicBezTo>
                  <a:lnTo>
                    <a:pt x="5113" y="5322"/>
                  </a:lnTo>
                  <a:cubicBezTo>
                    <a:pt x="5942" y="5556"/>
                    <a:pt x="7251" y="5684"/>
                    <a:pt x="8554" y="5684"/>
                  </a:cubicBezTo>
                  <a:cubicBezTo>
                    <a:pt x="9639" y="5684"/>
                    <a:pt x="10719" y="5595"/>
                    <a:pt x="11514" y="5404"/>
                  </a:cubicBezTo>
                  <a:lnTo>
                    <a:pt x="12016" y="5872"/>
                  </a:lnTo>
                  <a:lnTo>
                    <a:pt x="12185" y="7018"/>
                  </a:lnTo>
                  <a:lnTo>
                    <a:pt x="11778" y="7608"/>
                  </a:lnTo>
                  <a:cubicBezTo>
                    <a:pt x="11697" y="7723"/>
                    <a:pt x="11778" y="7886"/>
                    <a:pt x="11928" y="7886"/>
                  </a:cubicBezTo>
                  <a:lnTo>
                    <a:pt x="12402" y="7886"/>
                  </a:lnTo>
                  <a:cubicBezTo>
                    <a:pt x="12484" y="7886"/>
                    <a:pt x="12551" y="7831"/>
                    <a:pt x="12572" y="7757"/>
                  </a:cubicBezTo>
                  <a:lnTo>
                    <a:pt x="13168" y="5723"/>
                  </a:lnTo>
                  <a:cubicBezTo>
                    <a:pt x="13216" y="5567"/>
                    <a:pt x="13202" y="5397"/>
                    <a:pt x="13135" y="5255"/>
                  </a:cubicBezTo>
                  <a:lnTo>
                    <a:pt x="12924" y="4821"/>
                  </a:lnTo>
                  <a:cubicBezTo>
                    <a:pt x="13399" y="4238"/>
                    <a:pt x="14023" y="3037"/>
                    <a:pt x="13236" y="1824"/>
                  </a:cubicBezTo>
                  <a:cubicBezTo>
                    <a:pt x="12328" y="432"/>
                    <a:pt x="10634" y="0"/>
                    <a:pt x="8857"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7" name="Google Shape;24697;p84"/>
            <p:cNvSpPr/>
            <p:nvPr/>
          </p:nvSpPr>
          <p:spPr>
            <a:xfrm>
              <a:off x="4191998" y="2139481"/>
              <a:ext cx="33810" cy="38952"/>
            </a:xfrm>
            <a:custGeom>
              <a:avLst/>
              <a:gdLst/>
              <a:ahLst/>
              <a:cxnLst/>
              <a:rect l="l" t="t" r="r" b="b"/>
              <a:pathLst>
                <a:path w="1289" h="1485" extrusionOk="0">
                  <a:moveTo>
                    <a:pt x="407" y="0"/>
                  </a:moveTo>
                  <a:cubicBezTo>
                    <a:pt x="357" y="0"/>
                    <a:pt x="311" y="28"/>
                    <a:pt x="292" y="76"/>
                  </a:cubicBezTo>
                  <a:cubicBezTo>
                    <a:pt x="0" y="706"/>
                    <a:pt x="75" y="1174"/>
                    <a:pt x="143" y="1398"/>
                  </a:cubicBezTo>
                  <a:cubicBezTo>
                    <a:pt x="158" y="1449"/>
                    <a:pt x="208" y="1485"/>
                    <a:pt x="264" y="1485"/>
                  </a:cubicBezTo>
                  <a:cubicBezTo>
                    <a:pt x="282" y="1485"/>
                    <a:pt x="301" y="1481"/>
                    <a:pt x="319" y="1472"/>
                  </a:cubicBezTo>
                  <a:lnTo>
                    <a:pt x="1194" y="1079"/>
                  </a:lnTo>
                  <a:cubicBezTo>
                    <a:pt x="1261" y="1045"/>
                    <a:pt x="1289" y="964"/>
                    <a:pt x="1255" y="903"/>
                  </a:cubicBezTo>
                  <a:cubicBezTo>
                    <a:pt x="956" y="354"/>
                    <a:pt x="638" y="110"/>
                    <a:pt x="468" y="15"/>
                  </a:cubicBezTo>
                  <a:cubicBezTo>
                    <a:pt x="448" y="5"/>
                    <a:pt x="427" y="0"/>
                    <a:pt x="407"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8" name="Google Shape;24698;p84"/>
            <p:cNvSpPr/>
            <p:nvPr/>
          </p:nvSpPr>
          <p:spPr>
            <a:xfrm>
              <a:off x="4178123" y="2194275"/>
              <a:ext cx="15686" cy="11777"/>
            </a:xfrm>
            <a:custGeom>
              <a:avLst/>
              <a:gdLst/>
              <a:ahLst/>
              <a:cxnLst/>
              <a:rect l="l" t="t" r="r" b="b"/>
              <a:pathLst>
                <a:path w="598" h="449" extrusionOk="0">
                  <a:moveTo>
                    <a:pt x="299" y="1"/>
                  </a:moveTo>
                  <a:cubicBezTo>
                    <a:pt x="0" y="1"/>
                    <a:pt x="0" y="448"/>
                    <a:pt x="299" y="448"/>
                  </a:cubicBezTo>
                  <a:cubicBezTo>
                    <a:pt x="597" y="448"/>
                    <a:pt x="597"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699" name="Google Shape;24699;p84"/>
            <p:cNvSpPr/>
            <p:nvPr/>
          </p:nvSpPr>
          <p:spPr>
            <a:xfrm>
              <a:off x="4152339" y="2228637"/>
              <a:ext cx="29902" cy="15817"/>
            </a:xfrm>
            <a:custGeom>
              <a:avLst/>
              <a:gdLst/>
              <a:ahLst/>
              <a:cxnLst/>
              <a:rect l="l" t="t" r="r" b="b"/>
              <a:pathLst>
                <a:path w="1140" h="603" extrusionOk="0">
                  <a:moveTo>
                    <a:pt x="869" y="1"/>
                  </a:moveTo>
                  <a:cubicBezTo>
                    <a:pt x="839" y="1"/>
                    <a:pt x="809" y="7"/>
                    <a:pt x="780" y="19"/>
                  </a:cubicBezTo>
                  <a:cubicBezTo>
                    <a:pt x="529" y="114"/>
                    <a:pt x="265" y="175"/>
                    <a:pt x="0" y="196"/>
                  </a:cubicBezTo>
                  <a:cubicBezTo>
                    <a:pt x="20" y="345"/>
                    <a:pt x="156" y="481"/>
                    <a:pt x="360" y="603"/>
                  </a:cubicBezTo>
                  <a:cubicBezTo>
                    <a:pt x="563" y="569"/>
                    <a:pt x="766" y="508"/>
                    <a:pt x="963" y="433"/>
                  </a:cubicBezTo>
                  <a:cubicBezTo>
                    <a:pt x="1099" y="379"/>
                    <a:pt x="1139" y="209"/>
                    <a:pt x="1051" y="101"/>
                  </a:cubicBezTo>
                  <a:lnTo>
                    <a:pt x="1038" y="87"/>
                  </a:lnTo>
                  <a:cubicBezTo>
                    <a:pt x="995" y="31"/>
                    <a:pt x="934" y="1"/>
                    <a:pt x="869" y="1"/>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0" name="Google Shape;24700;p84"/>
            <p:cNvSpPr/>
            <p:nvPr/>
          </p:nvSpPr>
          <p:spPr>
            <a:xfrm>
              <a:off x="4136863" y="2204584"/>
              <a:ext cx="15502" cy="29194"/>
            </a:xfrm>
            <a:custGeom>
              <a:avLst/>
              <a:gdLst/>
              <a:ahLst/>
              <a:cxnLst/>
              <a:rect l="l" t="t" r="r" b="b"/>
              <a:pathLst>
                <a:path w="591" h="1113" extrusionOk="0">
                  <a:moveTo>
                    <a:pt x="332" y="1"/>
                  </a:moveTo>
                  <a:cubicBezTo>
                    <a:pt x="258" y="41"/>
                    <a:pt x="197" y="69"/>
                    <a:pt x="143" y="96"/>
                  </a:cubicBezTo>
                  <a:cubicBezTo>
                    <a:pt x="48" y="143"/>
                    <a:pt x="0" y="245"/>
                    <a:pt x="21" y="347"/>
                  </a:cubicBezTo>
                  <a:lnTo>
                    <a:pt x="163" y="923"/>
                  </a:lnTo>
                  <a:cubicBezTo>
                    <a:pt x="183" y="1011"/>
                    <a:pt x="258" y="1079"/>
                    <a:pt x="353" y="1092"/>
                  </a:cubicBezTo>
                  <a:cubicBezTo>
                    <a:pt x="414" y="1099"/>
                    <a:pt x="495" y="1106"/>
                    <a:pt x="590" y="1113"/>
                  </a:cubicBezTo>
                  <a:lnTo>
                    <a:pt x="332"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1" name="Google Shape;24701;p84"/>
            <p:cNvSpPr/>
            <p:nvPr/>
          </p:nvSpPr>
          <p:spPr>
            <a:xfrm>
              <a:off x="4269246" y="2253477"/>
              <a:ext cx="169629" cy="27410"/>
            </a:xfrm>
            <a:custGeom>
              <a:avLst/>
              <a:gdLst/>
              <a:ahLst/>
              <a:cxnLst/>
              <a:rect l="l" t="t" r="r" b="b"/>
              <a:pathLst>
                <a:path w="6467" h="1045" extrusionOk="0">
                  <a:moveTo>
                    <a:pt x="249" y="1"/>
                  </a:moveTo>
                  <a:cubicBezTo>
                    <a:pt x="112" y="1"/>
                    <a:pt x="1" y="117"/>
                    <a:pt x="18" y="259"/>
                  </a:cubicBezTo>
                  <a:lnTo>
                    <a:pt x="66" y="686"/>
                  </a:lnTo>
                  <a:cubicBezTo>
                    <a:pt x="891" y="916"/>
                    <a:pt x="2198" y="1044"/>
                    <a:pt x="3501" y="1044"/>
                  </a:cubicBezTo>
                  <a:cubicBezTo>
                    <a:pt x="4586" y="1044"/>
                    <a:pt x="5669" y="955"/>
                    <a:pt x="6467" y="761"/>
                  </a:cubicBezTo>
                  <a:lnTo>
                    <a:pt x="6141" y="476"/>
                  </a:lnTo>
                  <a:cubicBezTo>
                    <a:pt x="6040" y="392"/>
                    <a:pt x="5912" y="340"/>
                    <a:pt x="5778" y="340"/>
                  </a:cubicBezTo>
                  <a:cubicBezTo>
                    <a:pt x="5750" y="340"/>
                    <a:pt x="5722" y="343"/>
                    <a:pt x="5694" y="347"/>
                  </a:cubicBezTo>
                  <a:cubicBezTo>
                    <a:pt x="5116" y="416"/>
                    <a:pt x="4555" y="444"/>
                    <a:pt x="4024" y="444"/>
                  </a:cubicBezTo>
                  <a:cubicBezTo>
                    <a:pt x="2311" y="444"/>
                    <a:pt x="916" y="153"/>
                    <a:pt x="310" y="8"/>
                  </a:cubicBezTo>
                  <a:cubicBezTo>
                    <a:pt x="289" y="3"/>
                    <a:pt x="269" y="1"/>
                    <a:pt x="249"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2" name="Google Shape;24702;p84"/>
            <p:cNvSpPr/>
            <p:nvPr/>
          </p:nvSpPr>
          <p:spPr>
            <a:xfrm>
              <a:off x="4171355" y="2249044"/>
              <a:ext cx="63870" cy="14794"/>
            </a:xfrm>
            <a:custGeom>
              <a:avLst/>
              <a:gdLst/>
              <a:ahLst/>
              <a:cxnLst/>
              <a:rect l="l" t="t" r="r" b="b"/>
              <a:pathLst>
                <a:path w="2435" h="564" extrusionOk="0">
                  <a:moveTo>
                    <a:pt x="1" y="1"/>
                  </a:moveTo>
                  <a:lnTo>
                    <a:pt x="1" y="1"/>
                  </a:lnTo>
                  <a:cubicBezTo>
                    <a:pt x="936" y="374"/>
                    <a:pt x="2435" y="564"/>
                    <a:pt x="2435" y="564"/>
                  </a:cubicBezTo>
                  <a:lnTo>
                    <a:pt x="2354" y="272"/>
                  </a:lnTo>
                  <a:cubicBezTo>
                    <a:pt x="2310" y="110"/>
                    <a:pt x="2163" y="5"/>
                    <a:pt x="1997" y="5"/>
                  </a:cubicBezTo>
                  <a:cubicBezTo>
                    <a:pt x="1983" y="5"/>
                    <a:pt x="1968" y="6"/>
                    <a:pt x="1954" y="8"/>
                  </a:cubicBezTo>
                  <a:cubicBezTo>
                    <a:pt x="1638" y="48"/>
                    <a:pt x="1319" y="68"/>
                    <a:pt x="999" y="68"/>
                  </a:cubicBezTo>
                  <a:cubicBezTo>
                    <a:pt x="666" y="68"/>
                    <a:pt x="333" y="46"/>
                    <a:pt x="1"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3" name="Google Shape;24703;p84"/>
            <p:cNvSpPr/>
            <p:nvPr/>
          </p:nvSpPr>
          <p:spPr>
            <a:xfrm>
              <a:off x="4443492" y="2324822"/>
              <a:ext cx="25994" cy="13718"/>
            </a:xfrm>
            <a:custGeom>
              <a:avLst/>
              <a:gdLst/>
              <a:ahLst/>
              <a:cxnLst/>
              <a:rect l="l" t="t" r="r" b="b"/>
              <a:pathLst>
                <a:path w="991" h="523" extrusionOk="0">
                  <a:moveTo>
                    <a:pt x="251" y="0"/>
                  </a:moveTo>
                  <a:lnTo>
                    <a:pt x="81" y="245"/>
                  </a:lnTo>
                  <a:cubicBezTo>
                    <a:pt x="0" y="360"/>
                    <a:pt x="81" y="523"/>
                    <a:pt x="231" y="523"/>
                  </a:cubicBezTo>
                  <a:lnTo>
                    <a:pt x="705" y="523"/>
                  </a:lnTo>
                  <a:cubicBezTo>
                    <a:pt x="787" y="523"/>
                    <a:pt x="854" y="468"/>
                    <a:pt x="875" y="394"/>
                  </a:cubicBezTo>
                  <a:lnTo>
                    <a:pt x="990"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4" name="Google Shape;24704;p84"/>
            <p:cNvSpPr/>
            <p:nvPr/>
          </p:nvSpPr>
          <p:spPr>
            <a:xfrm>
              <a:off x="4243042" y="2324822"/>
              <a:ext cx="24210" cy="13718"/>
            </a:xfrm>
            <a:custGeom>
              <a:avLst/>
              <a:gdLst/>
              <a:ahLst/>
              <a:cxnLst/>
              <a:rect l="l" t="t" r="r" b="b"/>
              <a:pathLst>
                <a:path w="923" h="523" extrusionOk="0">
                  <a:moveTo>
                    <a:pt x="116" y="0"/>
                  </a:moveTo>
                  <a:lnTo>
                    <a:pt x="34" y="299"/>
                  </a:lnTo>
                  <a:cubicBezTo>
                    <a:pt x="0" y="414"/>
                    <a:pt x="88" y="523"/>
                    <a:pt x="210" y="523"/>
                  </a:cubicBezTo>
                  <a:lnTo>
                    <a:pt x="705" y="523"/>
                  </a:lnTo>
                  <a:cubicBezTo>
                    <a:pt x="800" y="523"/>
                    <a:pt x="875" y="455"/>
                    <a:pt x="889" y="367"/>
                  </a:cubicBezTo>
                  <a:lnTo>
                    <a:pt x="922" y="0"/>
                  </a:lnTo>
                  <a:close/>
                </a:path>
              </a:pathLst>
            </a:custGeom>
            <a:solidFill>
              <a:srgbClr val="50687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05" name="Google Shape;24705;p84"/>
          <p:cNvGrpSpPr/>
          <p:nvPr/>
        </p:nvGrpSpPr>
        <p:grpSpPr>
          <a:xfrm>
            <a:off x="9898431" y="3285436"/>
            <a:ext cx="496061" cy="410307"/>
            <a:chOff x="7423823" y="2464077"/>
            <a:chExt cx="372046" cy="307730"/>
          </a:xfrm>
        </p:grpSpPr>
        <p:sp>
          <p:nvSpPr>
            <p:cNvPr id="24706" name="Google Shape;24706;p84"/>
            <p:cNvSpPr/>
            <p:nvPr/>
          </p:nvSpPr>
          <p:spPr>
            <a:xfrm>
              <a:off x="7423823" y="2464077"/>
              <a:ext cx="212909" cy="149249"/>
            </a:xfrm>
            <a:custGeom>
              <a:avLst/>
              <a:gdLst/>
              <a:ahLst/>
              <a:cxnLst/>
              <a:rect l="l" t="t" r="r" b="b"/>
              <a:pathLst>
                <a:path w="8117" h="5690" extrusionOk="0">
                  <a:moveTo>
                    <a:pt x="5929" y="0"/>
                  </a:moveTo>
                  <a:cubicBezTo>
                    <a:pt x="5761" y="0"/>
                    <a:pt x="5579" y="11"/>
                    <a:pt x="5384" y="35"/>
                  </a:cubicBezTo>
                  <a:cubicBezTo>
                    <a:pt x="3133" y="319"/>
                    <a:pt x="0" y="3004"/>
                    <a:pt x="0" y="5690"/>
                  </a:cubicBezTo>
                  <a:lnTo>
                    <a:pt x="0" y="5690"/>
                  </a:lnTo>
                  <a:lnTo>
                    <a:pt x="8117" y="1479"/>
                  </a:lnTo>
                  <a:cubicBezTo>
                    <a:pt x="8117" y="1479"/>
                    <a:pt x="7898" y="0"/>
                    <a:pt x="5929"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7" name="Google Shape;24707;p84"/>
            <p:cNvSpPr/>
            <p:nvPr/>
          </p:nvSpPr>
          <p:spPr>
            <a:xfrm>
              <a:off x="7434840" y="2507645"/>
              <a:ext cx="359115" cy="258287"/>
            </a:xfrm>
            <a:custGeom>
              <a:avLst/>
              <a:gdLst/>
              <a:ahLst/>
              <a:cxnLst/>
              <a:rect l="l" t="t" r="r" b="b"/>
              <a:pathLst>
                <a:path w="13691" h="9847" extrusionOk="0">
                  <a:moveTo>
                    <a:pt x="4056" y="1"/>
                  </a:moveTo>
                  <a:lnTo>
                    <a:pt x="1" y="2883"/>
                  </a:lnTo>
                  <a:lnTo>
                    <a:pt x="1" y="7215"/>
                  </a:lnTo>
                  <a:lnTo>
                    <a:pt x="7636" y="9846"/>
                  </a:lnTo>
                  <a:lnTo>
                    <a:pt x="13691" y="9846"/>
                  </a:lnTo>
                  <a:lnTo>
                    <a:pt x="13684" y="8443"/>
                  </a:lnTo>
                  <a:cubicBezTo>
                    <a:pt x="13684" y="8226"/>
                    <a:pt x="13528" y="8043"/>
                    <a:pt x="13311" y="8002"/>
                  </a:cubicBezTo>
                  <a:cubicBezTo>
                    <a:pt x="9643" y="7385"/>
                    <a:pt x="4279" y="4646"/>
                    <a:pt x="5452" y="2069"/>
                  </a:cubicBezTo>
                  <a:cubicBezTo>
                    <a:pt x="5886" y="1126"/>
                    <a:pt x="7093" y="991"/>
                    <a:pt x="7093" y="991"/>
                  </a:cubicBezTo>
                  <a:lnTo>
                    <a:pt x="7093" y="1"/>
                  </a:lnTo>
                  <a:close/>
                </a:path>
              </a:pathLst>
            </a:custGeom>
            <a:solidFill>
              <a:srgbClr val="D5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8" name="Google Shape;24708;p84"/>
            <p:cNvSpPr/>
            <p:nvPr/>
          </p:nvSpPr>
          <p:spPr>
            <a:xfrm>
              <a:off x="7434656" y="2507645"/>
              <a:ext cx="302406" cy="223060"/>
            </a:xfrm>
            <a:custGeom>
              <a:avLst/>
              <a:gdLst/>
              <a:ahLst/>
              <a:cxnLst/>
              <a:rect l="l" t="t" r="r" b="b"/>
              <a:pathLst>
                <a:path w="11529" h="8504" extrusionOk="0">
                  <a:moveTo>
                    <a:pt x="4063" y="1"/>
                  </a:moveTo>
                  <a:lnTo>
                    <a:pt x="1" y="2883"/>
                  </a:lnTo>
                  <a:lnTo>
                    <a:pt x="1" y="6612"/>
                  </a:lnTo>
                  <a:lnTo>
                    <a:pt x="4076" y="5276"/>
                  </a:lnTo>
                  <a:cubicBezTo>
                    <a:pt x="4524" y="5846"/>
                    <a:pt x="5059" y="6347"/>
                    <a:pt x="5663" y="6754"/>
                  </a:cubicBezTo>
                  <a:cubicBezTo>
                    <a:pt x="5709" y="6790"/>
                    <a:pt x="5755" y="6805"/>
                    <a:pt x="5799" y="6805"/>
                  </a:cubicBezTo>
                  <a:cubicBezTo>
                    <a:pt x="5990" y="6805"/>
                    <a:pt x="6129" y="6520"/>
                    <a:pt x="5914" y="6388"/>
                  </a:cubicBezTo>
                  <a:cubicBezTo>
                    <a:pt x="4958" y="5724"/>
                    <a:pt x="4286" y="4944"/>
                    <a:pt x="3913" y="4130"/>
                  </a:cubicBezTo>
                  <a:cubicBezTo>
                    <a:pt x="3859" y="4015"/>
                    <a:pt x="3907" y="3886"/>
                    <a:pt x="4015" y="3825"/>
                  </a:cubicBezTo>
                  <a:cubicBezTo>
                    <a:pt x="4045" y="3810"/>
                    <a:pt x="4078" y="3803"/>
                    <a:pt x="4110" y="3803"/>
                  </a:cubicBezTo>
                  <a:cubicBezTo>
                    <a:pt x="4193" y="3803"/>
                    <a:pt x="4274" y="3851"/>
                    <a:pt x="4313" y="3934"/>
                  </a:cubicBezTo>
                  <a:cubicBezTo>
                    <a:pt x="5371" y="6117"/>
                    <a:pt x="8992" y="7799"/>
                    <a:pt x="11148" y="8490"/>
                  </a:cubicBezTo>
                  <a:cubicBezTo>
                    <a:pt x="11169" y="8497"/>
                    <a:pt x="11189" y="8504"/>
                    <a:pt x="11216" y="8504"/>
                  </a:cubicBezTo>
                  <a:cubicBezTo>
                    <a:pt x="11474" y="8504"/>
                    <a:pt x="11528" y="8144"/>
                    <a:pt x="11284" y="8063"/>
                  </a:cubicBezTo>
                  <a:lnTo>
                    <a:pt x="11291" y="8063"/>
                  </a:lnTo>
                  <a:cubicBezTo>
                    <a:pt x="8314" y="7107"/>
                    <a:pt x="4924" y="5147"/>
                    <a:pt x="4510" y="3120"/>
                  </a:cubicBezTo>
                  <a:cubicBezTo>
                    <a:pt x="4327" y="2238"/>
                    <a:pt x="4734" y="896"/>
                    <a:pt x="630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09" name="Google Shape;24709;p84"/>
            <p:cNvSpPr/>
            <p:nvPr/>
          </p:nvSpPr>
          <p:spPr>
            <a:xfrm>
              <a:off x="7434840" y="2507645"/>
              <a:ext cx="129865" cy="173433"/>
            </a:xfrm>
            <a:custGeom>
              <a:avLst/>
              <a:gdLst/>
              <a:ahLst/>
              <a:cxnLst/>
              <a:rect l="l" t="t" r="r" b="b"/>
              <a:pathLst>
                <a:path w="4951" h="6612" extrusionOk="0">
                  <a:moveTo>
                    <a:pt x="4056" y="1"/>
                  </a:moveTo>
                  <a:lnTo>
                    <a:pt x="1" y="2883"/>
                  </a:lnTo>
                  <a:lnTo>
                    <a:pt x="1" y="6612"/>
                  </a:lnTo>
                  <a:lnTo>
                    <a:pt x="2998" y="5629"/>
                  </a:lnTo>
                  <a:cubicBezTo>
                    <a:pt x="2896" y="5405"/>
                    <a:pt x="2801" y="5168"/>
                    <a:pt x="2713" y="4930"/>
                  </a:cubicBezTo>
                  <a:cubicBezTo>
                    <a:pt x="1370" y="1343"/>
                    <a:pt x="4951" y="1"/>
                    <a:pt x="4951"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0" name="Google Shape;24710;p84"/>
            <p:cNvSpPr/>
            <p:nvPr/>
          </p:nvSpPr>
          <p:spPr>
            <a:xfrm>
              <a:off x="7459915" y="2490045"/>
              <a:ext cx="205932" cy="82729"/>
            </a:xfrm>
            <a:custGeom>
              <a:avLst/>
              <a:gdLst/>
              <a:ahLst/>
              <a:cxnLst/>
              <a:rect l="l" t="t" r="r" b="b"/>
              <a:pathLst>
                <a:path w="7851" h="3154" extrusionOk="0">
                  <a:moveTo>
                    <a:pt x="5181" y="1"/>
                  </a:moveTo>
                  <a:cubicBezTo>
                    <a:pt x="1811" y="1"/>
                    <a:pt x="1" y="3154"/>
                    <a:pt x="1" y="3154"/>
                  </a:cubicBezTo>
                  <a:lnTo>
                    <a:pt x="659" y="3059"/>
                  </a:lnTo>
                  <a:cubicBezTo>
                    <a:pt x="659" y="3059"/>
                    <a:pt x="1465" y="1621"/>
                    <a:pt x="2923" y="1031"/>
                  </a:cubicBezTo>
                  <a:cubicBezTo>
                    <a:pt x="3340" y="862"/>
                    <a:pt x="3761" y="777"/>
                    <a:pt x="4165" y="777"/>
                  </a:cubicBezTo>
                  <a:cubicBezTo>
                    <a:pt x="4978" y="777"/>
                    <a:pt x="5718" y="1125"/>
                    <a:pt x="6198" y="1845"/>
                  </a:cubicBezTo>
                  <a:cubicBezTo>
                    <a:pt x="6346" y="2067"/>
                    <a:pt x="6531" y="2160"/>
                    <a:pt x="6713" y="2160"/>
                  </a:cubicBezTo>
                  <a:cubicBezTo>
                    <a:pt x="7301" y="2160"/>
                    <a:pt x="7851" y="1192"/>
                    <a:pt x="6944" y="529"/>
                  </a:cubicBezTo>
                  <a:cubicBezTo>
                    <a:pt x="6680" y="340"/>
                    <a:pt x="5914" y="1"/>
                    <a:pt x="5181"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1" name="Google Shape;24711;p84"/>
            <p:cNvSpPr/>
            <p:nvPr/>
          </p:nvSpPr>
          <p:spPr>
            <a:xfrm>
              <a:off x="7423823" y="2553469"/>
              <a:ext cx="102192" cy="177236"/>
            </a:xfrm>
            <a:custGeom>
              <a:avLst/>
              <a:gdLst/>
              <a:ahLst/>
              <a:cxnLst/>
              <a:rect l="l" t="t" r="r" b="b"/>
              <a:pathLst>
                <a:path w="3896" h="6757" extrusionOk="0">
                  <a:moveTo>
                    <a:pt x="2643" y="1"/>
                  </a:moveTo>
                  <a:cubicBezTo>
                    <a:pt x="2298" y="1"/>
                    <a:pt x="1882" y="67"/>
                    <a:pt x="1445" y="207"/>
                  </a:cubicBezTo>
                  <a:cubicBezTo>
                    <a:pt x="583" y="491"/>
                    <a:pt x="0" y="1292"/>
                    <a:pt x="0" y="2200"/>
                  </a:cubicBezTo>
                  <a:lnTo>
                    <a:pt x="0" y="5190"/>
                  </a:lnTo>
                  <a:cubicBezTo>
                    <a:pt x="0" y="6058"/>
                    <a:pt x="699" y="6757"/>
                    <a:pt x="1567" y="6757"/>
                  </a:cubicBezTo>
                  <a:lnTo>
                    <a:pt x="1024" y="3678"/>
                  </a:lnTo>
                  <a:cubicBezTo>
                    <a:pt x="50" y="2921"/>
                    <a:pt x="302" y="1044"/>
                    <a:pt x="1818" y="1044"/>
                  </a:cubicBezTo>
                  <a:cubicBezTo>
                    <a:pt x="2012" y="1044"/>
                    <a:pt x="2226" y="1075"/>
                    <a:pt x="2462" y="1142"/>
                  </a:cubicBezTo>
                  <a:cubicBezTo>
                    <a:pt x="2622" y="1189"/>
                    <a:pt x="2769" y="1210"/>
                    <a:pt x="2899" y="1210"/>
                  </a:cubicBezTo>
                  <a:cubicBezTo>
                    <a:pt x="3663" y="1210"/>
                    <a:pt x="3895" y="506"/>
                    <a:pt x="3357" y="152"/>
                  </a:cubicBezTo>
                  <a:cubicBezTo>
                    <a:pt x="3200" y="53"/>
                    <a:pt x="2950" y="1"/>
                    <a:pt x="264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2" name="Google Shape;24712;p84"/>
            <p:cNvSpPr/>
            <p:nvPr/>
          </p:nvSpPr>
          <p:spPr>
            <a:xfrm>
              <a:off x="7423823" y="2581456"/>
              <a:ext cx="41102" cy="149249"/>
            </a:xfrm>
            <a:custGeom>
              <a:avLst/>
              <a:gdLst/>
              <a:ahLst/>
              <a:cxnLst/>
              <a:rect l="l" t="t" r="r" b="b"/>
              <a:pathLst>
                <a:path w="1567" h="5690" extrusionOk="0">
                  <a:moveTo>
                    <a:pt x="1533" y="1"/>
                  </a:moveTo>
                  <a:cubicBezTo>
                    <a:pt x="990" y="62"/>
                    <a:pt x="0" y="360"/>
                    <a:pt x="0" y="2110"/>
                  </a:cubicBezTo>
                  <a:cubicBezTo>
                    <a:pt x="0" y="4476"/>
                    <a:pt x="1567" y="5690"/>
                    <a:pt x="1567" y="5690"/>
                  </a:cubicBezTo>
                  <a:lnTo>
                    <a:pt x="1024" y="2611"/>
                  </a:lnTo>
                  <a:cubicBezTo>
                    <a:pt x="109" y="1899"/>
                    <a:pt x="278" y="218"/>
                    <a:pt x="1540"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3" name="Google Shape;24713;p84"/>
            <p:cNvSpPr/>
            <p:nvPr/>
          </p:nvSpPr>
          <p:spPr>
            <a:xfrm>
              <a:off x="7445882" y="2660251"/>
              <a:ext cx="347915" cy="111556"/>
            </a:xfrm>
            <a:custGeom>
              <a:avLst/>
              <a:gdLst/>
              <a:ahLst/>
              <a:cxnLst/>
              <a:rect l="l" t="t" r="r" b="b"/>
              <a:pathLst>
                <a:path w="13264" h="4253" extrusionOk="0">
                  <a:moveTo>
                    <a:pt x="271" y="1"/>
                  </a:moveTo>
                  <a:cubicBezTo>
                    <a:pt x="271" y="1"/>
                    <a:pt x="0" y="1757"/>
                    <a:pt x="719" y="2686"/>
                  </a:cubicBezTo>
                  <a:cubicBezTo>
                    <a:pt x="1580" y="3805"/>
                    <a:pt x="2950" y="4252"/>
                    <a:pt x="3967" y="4252"/>
                  </a:cubicBezTo>
                  <a:lnTo>
                    <a:pt x="13039" y="4252"/>
                  </a:lnTo>
                  <a:cubicBezTo>
                    <a:pt x="13161" y="4252"/>
                    <a:pt x="13263" y="4157"/>
                    <a:pt x="13263" y="4028"/>
                  </a:cubicBezTo>
                  <a:cubicBezTo>
                    <a:pt x="13256" y="3906"/>
                    <a:pt x="13161" y="3805"/>
                    <a:pt x="13039" y="3805"/>
                  </a:cubicBezTo>
                  <a:cubicBezTo>
                    <a:pt x="5594" y="3730"/>
                    <a:pt x="2909" y="21"/>
                    <a:pt x="2909" y="21"/>
                  </a:cubicBezTo>
                  <a:lnTo>
                    <a:pt x="271" y="1"/>
                  </a:ln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4" name="Google Shape;24714;p84"/>
            <p:cNvSpPr/>
            <p:nvPr/>
          </p:nvSpPr>
          <p:spPr>
            <a:xfrm>
              <a:off x="7446040" y="2660251"/>
              <a:ext cx="349830" cy="111556"/>
            </a:xfrm>
            <a:custGeom>
              <a:avLst/>
              <a:gdLst/>
              <a:ahLst/>
              <a:cxnLst/>
              <a:rect l="l" t="t" r="r" b="b"/>
              <a:pathLst>
                <a:path w="13337" h="4253" extrusionOk="0">
                  <a:moveTo>
                    <a:pt x="272" y="1"/>
                  </a:moveTo>
                  <a:cubicBezTo>
                    <a:pt x="272" y="1"/>
                    <a:pt x="1" y="1750"/>
                    <a:pt x="720" y="2686"/>
                  </a:cubicBezTo>
                  <a:cubicBezTo>
                    <a:pt x="1574" y="3805"/>
                    <a:pt x="2951" y="4252"/>
                    <a:pt x="3961" y="4252"/>
                  </a:cubicBezTo>
                  <a:lnTo>
                    <a:pt x="13033" y="4252"/>
                  </a:lnTo>
                  <a:cubicBezTo>
                    <a:pt x="13036" y="4252"/>
                    <a:pt x="13038" y="4252"/>
                    <a:pt x="13040" y="4252"/>
                  </a:cubicBezTo>
                  <a:cubicBezTo>
                    <a:pt x="13332" y="4252"/>
                    <a:pt x="13336" y="3811"/>
                    <a:pt x="13040" y="3805"/>
                  </a:cubicBezTo>
                  <a:lnTo>
                    <a:pt x="6314" y="3805"/>
                  </a:lnTo>
                  <a:cubicBezTo>
                    <a:pt x="4497" y="3805"/>
                    <a:pt x="3195" y="3187"/>
                    <a:pt x="2361" y="2374"/>
                  </a:cubicBezTo>
                  <a:cubicBezTo>
                    <a:pt x="2051" y="2064"/>
                    <a:pt x="2270" y="1547"/>
                    <a:pt x="2698" y="1547"/>
                  </a:cubicBezTo>
                  <a:cubicBezTo>
                    <a:pt x="2701" y="1547"/>
                    <a:pt x="2704" y="1547"/>
                    <a:pt x="2706" y="1547"/>
                  </a:cubicBezTo>
                  <a:cubicBezTo>
                    <a:pt x="3120" y="1547"/>
                    <a:pt x="3513" y="1269"/>
                    <a:pt x="3703" y="841"/>
                  </a:cubicBezTo>
                  <a:cubicBezTo>
                    <a:pt x="3405" y="597"/>
                    <a:pt x="3134" y="319"/>
                    <a:pt x="2896" y="21"/>
                  </a:cubicBezTo>
                  <a:lnTo>
                    <a:pt x="272" y="1"/>
                  </a:ln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5" name="Google Shape;24715;p84"/>
            <p:cNvSpPr/>
            <p:nvPr/>
          </p:nvSpPr>
          <p:spPr>
            <a:xfrm>
              <a:off x="7433423" y="2624133"/>
              <a:ext cx="118533" cy="106572"/>
            </a:xfrm>
            <a:custGeom>
              <a:avLst/>
              <a:gdLst/>
              <a:ahLst/>
              <a:cxnLst/>
              <a:rect l="l" t="t" r="r" b="b"/>
              <a:pathLst>
                <a:path w="4519" h="4063" extrusionOk="0">
                  <a:moveTo>
                    <a:pt x="2572" y="0"/>
                  </a:moveTo>
                  <a:cubicBezTo>
                    <a:pt x="1620" y="0"/>
                    <a:pt x="606" y="422"/>
                    <a:pt x="326" y="1581"/>
                  </a:cubicBezTo>
                  <a:cubicBezTo>
                    <a:pt x="1" y="2903"/>
                    <a:pt x="1201" y="4063"/>
                    <a:pt x="1201" y="4063"/>
                  </a:cubicBezTo>
                  <a:cubicBezTo>
                    <a:pt x="1201" y="4063"/>
                    <a:pt x="557" y="2951"/>
                    <a:pt x="1045" y="2151"/>
                  </a:cubicBezTo>
                  <a:cubicBezTo>
                    <a:pt x="1207" y="1884"/>
                    <a:pt x="1451" y="1723"/>
                    <a:pt x="1746" y="1723"/>
                  </a:cubicBezTo>
                  <a:cubicBezTo>
                    <a:pt x="2045" y="1723"/>
                    <a:pt x="2396" y="1888"/>
                    <a:pt x="2767" y="2273"/>
                  </a:cubicBezTo>
                  <a:cubicBezTo>
                    <a:pt x="2902" y="2414"/>
                    <a:pt x="3050" y="2474"/>
                    <a:pt x="3191" y="2474"/>
                  </a:cubicBezTo>
                  <a:cubicBezTo>
                    <a:pt x="3639" y="2474"/>
                    <a:pt x="4023" y="1879"/>
                    <a:pt x="3750" y="1405"/>
                  </a:cubicBezTo>
                  <a:lnTo>
                    <a:pt x="3750" y="1405"/>
                  </a:lnTo>
                  <a:cubicBezTo>
                    <a:pt x="3801" y="1413"/>
                    <a:pt x="3852" y="1418"/>
                    <a:pt x="3902" y="1418"/>
                  </a:cubicBezTo>
                  <a:cubicBezTo>
                    <a:pt x="4167" y="1418"/>
                    <a:pt x="4408" y="1296"/>
                    <a:pt x="4442" y="1045"/>
                  </a:cubicBezTo>
                  <a:cubicBezTo>
                    <a:pt x="4519" y="473"/>
                    <a:pt x="3580" y="0"/>
                    <a:pt x="2572" y="0"/>
                  </a:cubicBezTo>
                  <a:close/>
                </a:path>
              </a:pathLst>
            </a:custGeom>
            <a:solidFill>
              <a:srgbClr val="F3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6" name="Google Shape;24716;p84"/>
            <p:cNvSpPr/>
            <p:nvPr/>
          </p:nvSpPr>
          <p:spPr>
            <a:xfrm>
              <a:off x="7439823" y="2642126"/>
              <a:ext cx="99149" cy="88579"/>
            </a:xfrm>
            <a:custGeom>
              <a:avLst/>
              <a:gdLst/>
              <a:ahLst/>
              <a:cxnLst/>
              <a:rect l="l" t="t" r="r" b="b"/>
              <a:pathLst>
                <a:path w="3780" h="3377" extrusionOk="0">
                  <a:moveTo>
                    <a:pt x="1956" y="0"/>
                  </a:moveTo>
                  <a:cubicBezTo>
                    <a:pt x="1403" y="0"/>
                    <a:pt x="869" y="220"/>
                    <a:pt x="591" y="692"/>
                  </a:cubicBezTo>
                  <a:cubicBezTo>
                    <a:pt x="1" y="1709"/>
                    <a:pt x="509" y="2780"/>
                    <a:pt x="957" y="3377"/>
                  </a:cubicBezTo>
                  <a:cubicBezTo>
                    <a:pt x="957" y="3377"/>
                    <a:pt x="313" y="2271"/>
                    <a:pt x="801" y="1465"/>
                  </a:cubicBezTo>
                  <a:cubicBezTo>
                    <a:pt x="963" y="1198"/>
                    <a:pt x="1207" y="1037"/>
                    <a:pt x="1502" y="1037"/>
                  </a:cubicBezTo>
                  <a:cubicBezTo>
                    <a:pt x="1801" y="1037"/>
                    <a:pt x="2152" y="1202"/>
                    <a:pt x="2523" y="1587"/>
                  </a:cubicBezTo>
                  <a:cubicBezTo>
                    <a:pt x="2658" y="1728"/>
                    <a:pt x="2806" y="1788"/>
                    <a:pt x="2947" y="1788"/>
                  </a:cubicBezTo>
                  <a:cubicBezTo>
                    <a:pt x="3395" y="1788"/>
                    <a:pt x="3779" y="1193"/>
                    <a:pt x="3506" y="719"/>
                  </a:cubicBezTo>
                  <a:cubicBezTo>
                    <a:pt x="3163" y="252"/>
                    <a:pt x="2549" y="0"/>
                    <a:pt x="1956"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7" name="Google Shape;24717;p84"/>
            <p:cNvSpPr/>
            <p:nvPr/>
          </p:nvSpPr>
          <p:spPr>
            <a:xfrm>
              <a:off x="7744196" y="2725669"/>
              <a:ext cx="26650" cy="14112"/>
            </a:xfrm>
            <a:custGeom>
              <a:avLst/>
              <a:gdLst/>
              <a:ahLst/>
              <a:cxnLst/>
              <a:rect l="l" t="t" r="r" b="b"/>
              <a:pathLst>
                <a:path w="1016" h="538" extrusionOk="0">
                  <a:moveTo>
                    <a:pt x="313" y="0"/>
                  </a:moveTo>
                  <a:cubicBezTo>
                    <a:pt x="72" y="0"/>
                    <a:pt x="1" y="374"/>
                    <a:pt x="270" y="443"/>
                  </a:cubicBezTo>
                  <a:cubicBezTo>
                    <a:pt x="405" y="476"/>
                    <a:pt x="534" y="510"/>
                    <a:pt x="663" y="538"/>
                  </a:cubicBezTo>
                  <a:lnTo>
                    <a:pt x="710" y="538"/>
                  </a:lnTo>
                  <a:cubicBezTo>
                    <a:pt x="975" y="538"/>
                    <a:pt x="1015" y="151"/>
                    <a:pt x="751" y="97"/>
                  </a:cubicBezTo>
                  <a:cubicBezTo>
                    <a:pt x="636" y="70"/>
                    <a:pt x="507" y="43"/>
                    <a:pt x="378" y="9"/>
                  </a:cubicBezTo>
                  <a:cubicBezTo>
                    <a:pt x="355" y="3"/>
                    <a:pt x="333" y="0"/>
                    <a:pt x="313"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18" name="Google Shape;24718;p84"/>
            <p:cNvSpPr/>
            <p:nvPr/>
          </p:nvSpPr>
          <p:spPr>
            <a:xfrm>
              <a:off x="7596679" y="2685694"/>
              <a:ext cx="24578" cy="16027"/>
            </a:xfrm>
            <a:custGeom>
              <a:avLst/>
              <a:gdLst/>
              <a:ahLst/>
              <a:cxnLst/>
              <a:rect l="l" t="t" r="r" b="b"/>
              <a:pathLst>
                <a:path w="937" h="611" extrusionOk="0">
                  <a:moveTo>
                    <a:pt x="322" y="0"/>
                  </a:moveTo>
                  <a:cubicBezTo>
                    <a:pt x="121" y="0"/>
                    <a:pt x="1" y="295"/>
                    <a:pt x="218" y="421"/>
                  </a:cubicBezTo>
                  <a:cubicBezTo>
                    <a:pt x="313" y="475"/>
                    <a:pt x="415" y="529"/>
                    <a:pt x="516" y="583"/>
                  </a:cubicBezTo>
                  <a:cubicBezTo>
                    <a:pt x="544" y="597"/>
                    <a:pt x="584" y="610"/>
                    <a:pt x="618" y="610"/>
                  </a:cubicBezTo>
                  <a:cubicBezTo>
                    <a:pt x="856" y="610"/>
                    <a:pt x="937" y="292"/>
                    <a:pt x="720" y="183"/>
                  </a:cubicBezTo>
                  <a:cubicBezTo>
                    <a:pt x="625" y="136"/>
                    <a:pt x="530" y="82"/>
                    <a:pt x="442" y="34"/>
                  </a:cubicBezTo>
                  <a:cubicBezTo>
                    <a:pt x="400" y="11"/>
                    <a:pt x="360" y="0"/>
                    <a:pt x="322" y="0"/>
                  </a:cubicBezTo>
                  <a:close/>
                </a:path>
              </a:pathLst>
            </a:custGeom>
            <a:solidFill>
              <a:srgbClr val="ADB9C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19" name="Google Shape;24719;p84"/>
          <p:cNvGrpSpPr/>
          <p:nvPr/>
        </p:nvGrpSpPr>
        <p:grpSpPr>
          <a:xfrm>
            <a:off x="5176682" y="4486875"/>
            <a:ext cx="393415" cy="493684"/>
            <a:chOff x="3882511" y="3365156"/>
            <a:chExt cx="295061" cy="370263"/>
          </a:xfrm>
        </p:grpSpPr>
        <p:sp>
          <p:nvSpPr>
            <p:cNvPr id="24720" name="Google Shape;24720;p84"/>
            <p:cNvSpPr/>
            <p:nvPr/>
          </p:nvSpPr>
          <p:spPr>
            <a:xfrm>
              <a:off x="3882511" y="3365156"/>
              <a:ext cx="295061" cy="282209"/>
            </a:xfrm>
            <a:custGeom>
              <a:avLst/>
              <a:gdLst/>
              <a:ahLst/>
              <a:cxnLst/>
              <a:rect l="l" t="t" r="r" b="b"/>
              <a:pathLst>
                <a:path w="11249" h="10759" extrusionOk="0">
                  <a:moveTo>
                    <a:pt x="5807" y="1"/>
                  </a:moveTo>
                  <a:cubicBezTo>
                    <a:pt x="4891" y="1"/>
                    <a:pt x="3981" y="502"/>
                    <a:pt x="3554" y="1469"/>
                  </a:cubicBezTo>
                  <a:cubicBezTo>
                    <a:pt x="964" y="2141"/>
                    <a:pt x="1" y="5321"/>
                    <a:pt x="1791" y="7314"/>
                  </a:cubicBezTo>
                  <a:cubicBezTo>
                    <a:pt x="1784" y="7416"/>
                    <a:pt x="1777" y="7518"/>
                    <a:pt x="1777" y="7619"/>
                  </a:cubicBezTo>
                  <a:cubicBezTo>
                    <a:pt x="1777" y="9355"/>
                    <a:pt x="3181" y="10759"/>
                    <a:pt x="4910" y="10759"/>
                  </a:cubicBezTo>
                  <a:cubicBezTo>
                    <a:pt x="5100" y="10759"/>
                    <a:pt x="5853" y="10738"/>
                    <a:pt x="6029" y="10705"/>
                  </a:cubicBezTo>
                  <a:lnTo>
                    <a:pt x="6110" y="9932"/>
                  </a:lnTo>
                  <a:cubicBezTo>
                    <a:pt x="6579" y="10183"/>
                    <a:pt x="7088" y="10304"/>
                    <a:pt x="7592" y="10304"/>
                  </a:cubicBezTo>
                  <a:cubicBezTo>
                    <a:pt x="8501" y="10304"/>
                    <a:pt x="9394" y="9909"/>
                    <a:pt x="10009" y="9172"/>
                  </a:cubicBezTo>
                  <a:cubicBezTo>
                    <a:pt x="10958" y="8019"/>
                    <a:pt x="10972" y="6358"/>
                    <a:pt x="10029" y="5199"/>
                  </a:cubicBezTo>
                  <a:cubicBezTo>
                    <a:pt x="11248" y="3492"/>
                    <a:pt x="10033" y="1130"/>
                    <a:pt x="7943" y="1130"/>
                  </a:cubicBezTo>
                  <a:cubicBezTo>
                    <a:pt x="7940" y="1130"/>
                    <a:pt x="7937" y="1130"/>
                    <a:pt x="7934" y="1130"/>
                  </a:cubicBezTo>
                  <a:lnTo>
                    <a:pt x="7873" y="1130"/>
                  </a:lnTo>
                  <a:cubicBezTo>
                    <a:pt x="7382" y="370"/>
                    <a:pt x="6592" y="1"/>
                    <a:pt x="580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1" name="Google Shape;24721;p84"/>
            <p:cNvSpPr/>
            <p:nvPr/>
          </p:nvSpPr>
          <p:spPr>
            <a:xfrm>
              <a:off x="3882511" y="3365314"/>
              <a:ext cx="166875" cy="282051"/>
            </a:xfrm>
            <a:custGeom>
              <a:avLst/>
              <a:gdLst/>
              <a:ahLst/>
              <a:cxnLst/>
              <a:rect l="l" t="t" r="r" b="b"/>
              <a:pathLst>
                <a:path w="6362" h="10753" extrusionOk="0">
                  <a:moveTo>
                    <a:pt x="6029" y="9573"/>
                  </a:moveTo>
                  <a:lnTo>
                    <a:pt x="6029" y="9575"/>
                  </a:lnTo>
                  <a:lnTo>
                    <a:pt x="6029" y="9575"/>
                  </a:lnTo>
                  <a:cubicBezTo>
                    <a:pt x="6031" y="9574"/>
                    <a:pt x="6033" y="9574"/>
                    <a:pt x="6036" y="9573"/>
                  </a:cubicBezTo>
                  <a:close/>
                  <a:moveTo>
                    <a:pt x="5794" y="1"/>
                  </a:moveTo>
                  <a:cubicBezTo>
                    <a:pt x="4840" y="1"/>
                    <a:pt x="3951" y="557"/>
                    <a:pt x="3554" y="1463"/>
                  </a:cubicBezTo>
                  <a:cubicBezTo>
                    <a:pt x="957" y="2135"/>
                    <a:pt x="1" y="5315"/>
                    <a:pt x="1791" y="7315"/>
                  </a:cubicBezTo>
                  <a:cubicBezTo>
                    <a:pt x="1777" y="7417"/>
                    <a:pt x="1771" y="7518"/>
                    <a:pt x="1771" y="7620"/>
                  </a:cubicBezTo>
                  <a:cubicBezTo>
                    <a:pt x="1771" y="9349"/>
                    <a:pt x="3174" y="10753"/>
                    <a:pt x="4910" y="10753"/>
                  </a:cubicBezTo>
                  <a:cubicBezTo>
                    <a:pt x="5100" y="10753"/>
                    <a:pt x="5846" y="10739"/>
                    <a:pt x="6029" y="10705"/>
                  </a:cubicBezTo>
                  <a:lnTo>
                    <a:pt x="6029" y="9575"/>
                  </a:lnTo>
                  <a:lnTo>
                    <a:pt x="6029" y="9575"/>
                  </a:lnTo>
                  <a:cubicBezTo>
                    <a:pt x="5884" y="9613"/>
                    <a:pt x="5737" y="9632"/>
                    <a:pt x="5591" y="9632"/>
                  </a:cubicBezTo>
                  <a:cubicBezTo>
                    <a:pt x="5335" y="9632"/>
                    <a:pt x="5081" y="9574"/>
                    <a:pt x="4849" y="9458"/>
                  </a:cubicBezTo>
                  <a:cubicBezTo>
                    <a:pt x="4266" y="9193"/>
                    <a:pt x="3866" y="8637"/>
                    <a:pt x="3798" y="8000"/>
                  </a:cubicBezTo>
                  <a:cubicBezTo>
                    <a:pt x="3778" y="7763"/>
                    <a:pt x="3798" y="7518"/>
                    <a:pt x="3873" y="7295"/>
                  </a:cubicBezTo>
                  <a:cubicBezTo>
                    <a:pt x="3900" y="7207"/>
                    <a:pt x="3866" y="7112"/>
                    <a:pt x="3798" y="7057"/>
                  </a:cubicBezTo>
                  <a:cubicBezTo>
                    <a:pt x="2381" y="5898"/>
                    <a:pt x="2672" y="3667"/>
                    <a:pt x="4334" y="2914"/>
                  </a:cubicBezTo>
                  <a:cubicBezTo>
                    <a:pt x="4422" y="2874"/>
                    <a:pt x="4483" y="2786"/>
                    <a:pt x="4469" y="2684"/>
                  </a:cubicBezTo>
                  <a:cubicBezTo>
                    <a:pt x="4463" y="2609"/>
                    <a:pt x="4463" y="2535"/>
                    <a:pt x="4463" y="2467"/>
                  </a:cubicBezTo>
                  <a:cubicBezTo>
                    <a:pt x="4463" y="1321"/>
                    <a:pt x="5249" y="331"/>
                    <a:pt x="6361" y="67"/>
                  </a:cubicBezTo>
                  <a:cubicBezTo>
                    <a:pt x="6172" y="22"/>
                    <a:pt x="5982" y="1"/>
                    <a:pt x="579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2" name="Google Shape;24722;p84"/>
            <p:cNvSpPr/>
            <p:nvPr/>
          </p:nvSpPr>
          <p:spPr>
            <a:xfrm>
              <a:off x="4023208" y="3614656"/>
              <a:ext cx="35227" cy="114887"/>
            </a:xfrm>
            <a:custGeom>
              <a:avLst/>
              <a:gdLst/>
              <a:ahLst/>
              <a:cxnLst/>
              <a:rect l="l" t="t" r="r" b="b"/>
              <a:pathLst>
                <a:path w="1343" h="4380" extrusionOk="0">
                  <a:moveTo>
                    <a:pt x="920" y="1"/>
                  </a:moveTo>
                  <a:cubicBezTo>
                    <a:pt x="896" y="1"/>
                    <a:pt x="872" y="5"/>
                    <a:pt x="848" y="13"/>
                  </a:cubicBezTo>
                  <a:cubicBezTo>
                    <a:pt x="645" y="87"/>
                    <a:pt x="434" y="128"/>
                    <a:pt x="224" y="128"/>
                  </a:cubicBezTo>
                  <a:lnTo>
                    <a:pt x="204" y="128"/>
                  </a:lnTo>
                  <a:lnTo>
                    <a:pt x="0" y="4379"/>
                  </a:lnTo>
                  <a:lnTo>
                    <a:pt x="1343" y="4379"/>
                  </a:lnTo>
                  <a:lnTo>
                    <a:pt x="1140" y="216"/>
                  </a:lnTo>
                  <a:cubicBezTo>
                    <a:pt x="1140" y="92"/>
                    <a:pt x="1036" y="1"/>
                    <a:pt x="92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3" name="Google Shape;24723;p84"/>
            <p:cNvSpPr/>
            <p:nvPr/>
          </p:nvSpPr>
          <p:spPr>
            <a:xfrm>
              <a:off x="4023208" y="3614656"/>
              <a:ext cx="30269" cy="114887"/>
            </a:xfrm>
            <a:custGeom>
              <a:avLst/>
              <a:gdLst/>
              <a:ahLst/>
              <a:cxnLst/>
              <a:rect l="l" t="t" r="r" b="b"/>
              <a:pathLst>
                <a:path w="1154" h="4380" extrusionOk="0">
                  <a:moveTo>
                    <a:pt x="920" y="1"/>
                  </a:moveTo>
                  <a:cubicBezTo>
                    <a:pt x="896" y="1"/>
                    <a:pt x="872" y="5"/>
                    <a:pt x="848" y="13"/>
                  </a:cubicBezTo>
                  <a:cubicBezTo>
                    <a:pt x="645" y="87"/>
                    <a:pt x="434" y="128"/>
                    <a:pt x="224" y="128"/>
                  </a:cubicBezTo>
                  <a:lnTo>
                    <a:pt x="204" y="128"/>
                  </a:lnTo>
                  <a:lnTo>
                    <a:pt x="0" y="4379"/>
                  </a:lnTo>
                  <a:lnTo>
                    <a:pt x="672" y="4379"/>
                  </a:lnTo>
                  <a:lnTo>
                    <a:pt x="672" y="738"/>
                  </a:lnTo>
                  <a:cubicBezTo>
                    <a:pt x="672" y="637"/>
                    <a:pt x="733" y="555"/>
                    <a:pt x="821" y="521"/>
                  </a:cubicBezTo>
                  <a:lnTo>
                    <a:pt x="1153" y="413"/>
                  </a:lnTo>
                  <a:lnTo>
                    <a:pt x="1146" y="216"/>
                  </a:lnTo>
                  <a:cubicBezTo>
                    <a:pt x="1141" y="92"/>
                    <a:pt x="1037" y="1"/>
                    <a:pt x="9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4" name="Google Shape;24724;p84"/>
            <p:cNvSpPr/>
            <p:nvPr/>
          </p:nvSpPr>
          <p:spPr>
            <a:xfrm>
              <a:off x="4003641" y="3723642"/>
              <a:ext cx="74362" cy="11777"/>
            </a:xfrm>
            <a:custGeom>
              <a:avLst/>
              <a:gdLst/>
              <a:ahLst/>
              <a:cxnLst/>
              <a:rect l="l" t="t" r="r" b="b"/>
              <a:pathLst>
                <a:path w="2835" h="449" extrusionOk="0">
                  <a:moveTo>
                    <a:pt x="299" y="1"/>
                  </a:moveTo>
                  <a:cubicBezTo>
                    <a:pt x="1" y="1"/>
                    <a:pt x="1" y="448"/>
                    <a:pt x="299" y="448"/>
                  </a:cubicBezTo>
                  <a:lnTo>
                    <a:pt x="2536" y="448"/>
                  </a:lnTo>
                  <a:cubicBezTo>
                    <a:pt x="2835" y="448"/>
                    <a:pt x="2835" y="1"/>
                    <a:pt x="2536"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25" name="Google Shape;24725;p84"/>
          <p:cNvGrpSpPr/>
          <p:nvPr/>
        </p:nvGrpSpPr>
        <p:grpSpPr>
          <a:xfrm>
            <a:off x="6973051" y="2016290"/>
            <a:ext cx="493509" cy="493509"/>
            <a:chOff x="5229788" y="1512217"/>
            <a:chExt cx="370132" cy="370132"/>
          </a:xfrm>
        </p:grpSpPr>
        <p:sp>
          <p:nvSpPr>
            <p:cNvPr id="24726" name="Google Shape;24726;p84"/>
            <p:cNvSpPr/>
            <p:nvPr/>
          </p:nvSpPr>
          <p:spPr>
            <a:xfrm>
              <a:off x="5468639" y="1512217"/>
              <a:ext cx="131281" cy="131281"/>
            </a:xfrm>
            <a:custGeom>
              <a:avLst/>
              <a:gdLst/>
              <a:ahLst/>
              <a:cxnLst/>
              <a:rect l="l" t="t" r="r" b="b"/>
              <a:pathLst>
                <a:path w="5005" h="5005" extrusionOk="0">
                  <a:moveTo>
                    <a:pt x="2503" y="0"/>
                  </a:moveTo>
                  <a:cubicBezTo>
                    <a:pt x="1120" y="0"/>
                    <a:pt x="1" y="1119"/>
                    <a:pt x="1" y="2502"/>
                  </a:cubicBezTo>
                  <a:cubicBezTo>
                    <a:pt x="1" y="3885"/>
                    <a:pt x="1120" y="5004"/>
                    <a:pt x="2503" y="5004"/>
                  </a:cubicBezTo>
                  <a:cubicBezTo>
                    <a:pt x="3886" y="5004"/>
                    <a:pt x="5005" y="3885"/>
                    <a:pt x="5005" y="2502"/>
                  </a:cubicBezTo>
                  <a:cubicBezTo>
                    <a:pt x="5005" y="1119"/>
                    <a:pt x="3886" y="0"/>
                    <a:pt x="2503"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7" name="Google Shape;24727;p84"/>
            <p:cNvSpPr/>
            <p:nvPr/>
          </p:nvSpPr>
          <p:spPr>
            <a:xfrm>
              <a:off x="5492482" y="1536034"/>
              <a:ext cx="83621" cy="83621"/>
            </a:xfrm>
            <a:custGeom>
              <a:avLst/>
              <a:gdLst/>
              <a:ahLst/>
              <a:cxnLst/>
              <a:rect l="l" t="t" r="r" b="b"/>
              <a:pathLst>
                <a:path w="3188" h="3188" extrusionOk="0">
                  <a:moveTo>
                    <a:pt x="1594" y="1"/>
                  </a:moveTo>
                  <a:cubicBezTo>
                    <a:pt x="712" y="1"/>
                    <a:pt x="0" y="713"/>
                    <a:pt x="0" y="1594"/>
                  </a:cubicBezTo>
                  <a:cubicBezTo>
                    <a:pt x="0" y="2476"/>
                    <a:pt x="712" y="3187"/>
                    <a:pt x="1594" y="3187"/>
                  </a:cubicBezTo>
                  <a:cubicBezTo>
                    <a:pt x="2475" y="3187"/>
                    <a:pt x="3187" y="2476"/>
                    <a:pt x="3187" y="1594"/>
                  </a:cubicBezTo>
                  <a:cubicBezTo>
                    <a:pt x="3187" y="713"/>
                    <a:pt x="2475" y="1"/>
                    <a:pt x="1594"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8" name="Google Shape;24728;p84"/>
            <p:cNvSpPr/>
            <p:nvPr/>
          </p:nvSpPr>
          <p:spPr>
            <a:xfrm>
              <a:off x="5229788" y="1512217"/>
              <a:ext cx="131465" cy="131281"/>
            </a:xfrm>
            <a:custGeom>
              <a:avLst/>
              <a:gdLst/>
              <a:ahLst/>
              <a:cxnLst/>
              <a:rect l="l" t="t" r="r" b="b"/>
              <a:pathLst>
                <a:path w="5012" h="5005" extrusionOk="0">
                  <a:moveTo>
                    <a:pt x="2502" y="0"/>
                  </a:moveTo>
                  <a:cubicBezTo>
                    <a:pt x="1126" y="0"/>
                    <a:pt x="0" y="1119"/>
                    <a:pt x="0" y="2502"/>
                  </a:cubicBezTo>
                  <a:cubicBezTo>
                    <a:pt x="0" y="3885"/>
                    <a:pt x="1126" y="5004"/>
                    <a:pt x="2502" y="5004"/>
                  </a:cubicBezTo>
                  <a:cubicBezTo>
                    <a:pt x="3886" y="5004"/>
                    <a:pt x="5011" y="3885"/>
                    <a:pt x="5011" y="2502"/>
                  </a:cubicBezTo>
                  <a:cubicBezTo>
                    <a:pt x="5011" y="1119"/>
                    <a:pt x="3886" y="0"/>
                    <a:pt x="2502"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29" name="Google Shape;24729;p84"/>
            <p:cNvSpPr/>
            <p:nvPr/>
          </p:nvSpPr>
          <p:spPr>
            <a:xfrm>
              <a:off x="5253789" y="1536034"/>
              <a:ext cx="83438" cy="83621"/>
            </a:xfrm>
            <a:custGeom>
              <a:avLst/>
              <a:gdLst/>
              <a:ahLst/>
              <a:cxnLst/>
              <a:rect l="l" t="t" r="r" b="b"/>
              <a:pathLst>
                <a:path w="3181" h="3188" extrusionOk="0">
                  <a:moveTo>
                    <a:pt x="1587" y="1"/>
                  </a:moveTo>
                  <a:cubicBezTo>
                    <a:pt x="713" y="1"/>
                    <a:pt x="1" y="713"/>
                    <a:pt x="1" y="1594"/>
                  </a:cubicBezTo>
                  <a:cubicBezTo>
                    <a:pt x="1" y="2476"/>
                    <a:pt x="713" y="3187"/>
                    <a:pt x="1587" y="3187"/>
                  </a:cubicBezTo>
                  <a:cubicBezTo>
                    <a:pt x="2469" y="3187"/>
                    <a:pt x="3181" y="2476"/>
                    <a:pt x="3181" y="1594"/>
                  </a:cubicBezTo>
                  <a:cubicBezTo>
                    <a:pt x="3181" y="713"/>
                    <a:pt x="2469" y="1"/>
                    <a:pt x="1587" y="1"/>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0" name="Google Shape;24730;p84"/>
            <p:cNvSpPr/>
            <p:nvPr/>
          </p:nvSpPr>
          <p:spPr>
            <a:xfrm>
              <a:off x="5241697" y="1547942"/>
              <a:ext cx="346315" cy="334406"/>
            </a:xfrm>
            <a:custGeom>
              <a:avLst/>
              <a:gdLst/>
              <a:ahLst/>
              <a:cxnLst/>
              <a:rect l="l" t="t" r="r" b="b"/>
              <a:pathLst>
                <a:path w="13203" h="12749" extrusionOk="0">
                  <a:moveTo>
                    <a:pt x="6605" y="1"/>
                  </a:moveTo>
                  <a:cubicBezTo>
                    <a:pt x="2957" y="1"/>
                    <a:pt x="1" y="2856"/>
                    <a:pt x="1" y="6375"/>
                  </a:cubicBezTo>
                  <a:cubicBezTo>
                    <a:pt x="1" y="9894"/>
                    <a:pt x="2957" y="12748"/>
                    <a:pt x="6605" y="12748"/>
                  </a:cubicBezTo>
                  <a:cubicBezTo>
                    <a:pt x="10246" y="12748"/>
                    <a:pt x="13203" y="9894"/>
                    <a:pt x="13203" y="6375"/>
                  </a:cubicBezTo>
                  <a:cubicBezTo>
                    <a:pt x="13203" y="2856"/>
                    <a:pt x="10246" y="1"/>
                    <a:pt x="6605"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1" name="Google Shape;24731;p84"/>
            <p:cNvSpPr/>
            <p:nvPr/>
          </p:nvSpPr>
          <p:spPr>
            <a:xfrm>
              <a:off x="5370119" y="1786819"/>
              <a:ext cx="89471" cy="71687"/>
            </a:xfrm>
            <a:custGeom>
              <a:avLst/>
              <a:gdLst/>
              <a:ahLst/>
              <a:cxnLst/>
              <a:rect l="l" t="t" r="r" b="b"/>
              <a:pathLst>
                <a:path w="3411" h="2733" extrusionOk="0">
                  <a:moveTo>
                    <a:pt x="1709" y="0"/>
                  </a:moveTo>
                  <a:cubicBezTo>
                    <a:pt x="766" y="0"/>
                    <a:pt x="0" y="610"/>
                    <a:pt x="0" y="1363"/>
                  </a:cubicBezTo>
                  <a:cubicBezTo>
                    <a:pt x="0" y="2116"/>
                    <a:pt x="766" y="2733"/>
                    <a:pt x="1709" y="2733"/>
                  </a:cubicBezTo>
                  <a:cubicBezTo>
                    <a:pt x="2651" y="2733"/>
                    <a:pt x="3411" y="2116"/>
                    <a:pt x="3411" y="1363"/>
                  </a:cubicBezTo>
                  <a:cubicBezTo>
                    <a:pt x="3411" y="610"/>
                    <a:pt x="2651" y="0"/>
                    <a:pt x="170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2" name="Google Shape;24732;p84"/>
            <p:cNvSpPr/>
            <p:nvPr/>
          </p:nvSpPr>
          <p:spPr>
            <a:xfrm>
              <a:off x="5241880" y="1552034"/>
              <a:ext cx="165065" cy="330131"/>
            </a:xfrm>
            <a:custGeom>
              <a:avLst/>
              <a:gdLst/>
              <a:ahLst/>
              <a:cxnLst/>
              <a:rect l="l" t="t" r="r" b="b"/>
              <a:pathLst>
                <a:path w="6293" h="12586" extrusionOk="0">
                  <a:moveTo>
                    <a:pt x="5160" y="1"/>
                  </a:moveTo>
                  <a:lnTo>
                    <a:pt x="5160" y="1"/>
                  </a:lnTo>
                  <a:cubicBezTo>
                    <a:pt x="2204" y="631"/>
                    <a:pt x="0" y="3174"/>
                    <a:pt x="0" y="6219"/>
                  </a:cubicBezTo>
                  <a:cubicBezTo>
                    <a:pt x="0" y="9643"/>
                    <a:pt x="2787" y="12430"/>
                    <a:pt x="6293" y="12586"/>
                  </a:cubicBezTo>
                  <a:cubicBezTo>
                    <a:pt x="3811" y="11569"/>
                    <a:pt x="2048" y="8999"/>
                    <a:pt x="2048" y="5995"/>
                  </a:cubicBezTo>
                  <a:cubicBezTo>
                    <a:pt x="2048" y="3459"/>
                    <a:pt x="3289" y="1242"/>
                    <a:pt x="5160"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3" name="Google Shape;24733;p84"/>
            <p:cNvSpPr/>
            <p:nvPr/>
          </p:nvSpPr>
          <p:spPr>
            <a:xfrm>
              <a:off x="5325292" y="1691315"/>
              <a:ext cx="35961" cy="41811"/>
            </a:xfrm>
            <a:custGeom>
              <a:avLst/>
              <a:gdLst/>
              <a:ahLst/>
              <a:cxnLst/>
              <a:rect l="l" t="t" r="r" b="b"/>
              <a:pathLst>
                <a:path w="1371" h="1594" extrusionOk="0">
                  <a:moveTo>
                    <a:pt x="685" y="0"/>
                  </a:moveTo>
                  <a:cubicBezTo>
                    <a:pt x="306" y="0"/>
                    <a:pt x="1" y="305"/>
                    <a:pt x="1" y="685"/>
                  </a:cubicBezTo>
                  <a:lnTo>
                    <a:pt x="1" y="909"/>
                  </a:lnTo>
                  <a:cubicBezTo>
                    <a:pt x="1" y="1288"/>
                    <a:pt x="306" y="1593"/>
                    <a:pt x="685" y="1593"/>
                  </a:cubicBezTo>
                  <a:cubicBezTo>
                    <a:pt x="1065" y="1593"/>
                    <a:pt x="1370" y="1288"/>
                    <a:pt x="1370" y="909"/>
                  </a:cubicBezTo>
                  <a:lnTo>
                    <a:pt x="1370" y="685"/>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4" name="Google Shape;24734;p84"/>
            <p:cNvSpPr/>
            <p:nvPr/>
          </p:nvSpPr>
          <p:spPr>
            <a:xfrm>
              <a:off x="5343259" y="1691315"/>
              <a:ext cx="17994" cy="29771"/>
            </a:xfrm>
            <a:custGeom>
              <a:avLst/>
              <a:gdLst/>
              <a:ahLst/>
              <a:cxnLst/>
              <a:rect l="l" t="t" r="r" b="b"/>
              <a:pathLst>
                <a:path w="686" h="1135" extrusionOk="0">
                  <a:moveTo>
                    <a:pt x="0" y="0"/>
                  </a:moveTo>
                  <a:lnTo>
                    <a:pt x="0" y="793"/>
                  </a:lnTo>
                  <a:cubicBezTo>
                    <a:pt x="0" y="1021"/>
                    <a:pt x="172" y="1134"/>
                    <a:pt x="343" y="1134"/>
                  </a:cubicBezTo>
                  <a:cubicBezTo>
                    <a:pt x="514" y="1134"/>
                    <a:pt x="685" y="1021"/>
                    <a:pt x="685" y="793"/>
                  </a:cubicBezTo>
                  <a:lnTo>
                    <a:pt x="685" y="685"/>
                  </a:lnTo>
                  <a:cubicBezTo>
                    <a:pt x="685" y="305"/>
                    <a:pt x="380"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5" name="Google Shape;24735;p84"/>
            <p:cNvSpPr/>
            <p:nvPr/>
          </p:nvSpPr>
          <p:spPr>
            <a:xfrm>
              <a:off x="5337200" y="1697164"/>
              <a:ext cx="11961" cy="11961"/>
            </a:xfrm>
            <a:custGeom>
              <a:avLst/>
              <a:gdLst/>
              <a:ahLst/>
              <a:cxnLst/>
              <a:rect l="l" t="t" r="r" b="b"/>
              <a:pathLst>
                <a:path w="456" h="456" extrusionOk="0">
                  <a:moveTo>
                    <a:pt x="231" y="1"/>
                  </a:moveTo>
                  <a:cubicBezTo>
                    <a:pt x="103" y="1"/>
                    <a:pt x="1" y="103"/>
                    <a:pt x="1" y="231"/>
                  </a:cubicBezTo>
                  <a:cubicBezTo>
                    <a:pt x="1" y="353"/>
                    <a:pt x="103" y="455"/>
                    <a:pt x="231" y="455"/>
                  </a:cubicBezTo>
                  <a:cubicBezTo>
                    <a:pt x="353" y="455"/>
                    <a:pt x="455" y="353"/>
                    <a:pt x="455" y="231"/>
                  </a:cubicBezTo>
                  <a:cubicBezTo>
                    <a:pt x="455"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6" name="Google Shape;24736;p84"/>
            <p:cNvSpPr/>
            <p:nvPr/>
          </p:nvSpPr>
          <p:spPr>
            <a:xfrm>
              <a:off x="5468639" y="1691315"/>
              <a:ext cx="35778" cy="41811"/>
            </a:xfrm>
            <a:custGeom>
              <a:avLst/>
              <a:gdLst/>
              <a:ahLst/>
              <a:cxnLst/>
              <a:rect l="l" t="t" r="r" b="b"/>
              <a:pathLst>
                <a:path w="1364" h="1594" extrusionOk="0">
                  <a:moveTo>
                    <a:pt x="679" y="0"/>
                  </a:moveTo>
                  <a:cubicBezTo>
                    <a:pt x="306" y="0"/>
                    <a:pt x="1" y="305"/>
                    <a:pt x="1" y="685"/>
                  </a:cubicBezTo>
                  <a:lnTo>
                    <a:pt x="1" y="909"/>
                  </a:lnTo>
                  <a:cubicBezTo>
                    <a:pt x="1" y="1288"/>
                    <a:pt x="306" y="1593"/>
                    <a:pt x="679" y="1593"/>
                  </a:cubicBezTo>
                  <a:cubicBezTo>
                    <a:pt x="1058" y="1593"/>
                    <a:pt x="1364" y="1288"/>
                    <a:pt x="1364" y="909"/>
                  </a:cubicBezTo>
                  <a:lnTo>
                    <a:pt x="1364" y="685"/>
                  </a:lnTo>
                  <a:cubicBezTo>
                    <a:pt x="1364"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7" name="Google Shape;24737;p84"/>
            <p:cNvSpPr/>
            <p:nvPr/>
          </p:nvSpPr>
          <p:spPr>
            <a:xfrm>
              <a:off x="5486423" y="1691315"/>
              <a:ext cx="17994" cy="29771"/>
            </a:xfrm>
            <a:custGeom>
              <a:avLst/>
              <a:gdLst/>
              <a:ahLst/>
              <a:cxnLst/>
              <a:rect l="l" t="t" r="r" b="b"/>
              <a:pathLst>
                <a:path w="686" h="1135" extrusionOk="0">
                  <a:moveTo>
                    <a:pt x="1" y="0"/>
                  </a:moveTo>
                  <a:lnTo>
                    <a:pt x="1" y="793"/>
                  </a:lnTo>
                  <a:cubicBezTo>
                    <a:pt x="1" y="1021"/>
                    <a:pt x="172" y="1134"/>
                    <a:pt x="343" y="1134"/>
                  </a:cubicBezTo>
                  <a:cubicBezTo>
                    <a:pt x="514" y="1134"/>
                    <a:pt x="686" y="1021"/>
                    <a:pt x="686" y="793"/>
                  </a:cubicBezTo>
                  <a:lnTo>
                    <a:pt x="686" y="685"/>
                  </a:lnTo>
                  <a:cubicBezTo>
                    <a:pt x="686" y="305"/>
                    <a:pt x="380"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8" name="Google Shape;24738;p84"/>
            <p:cNvSpPr/>
            <p:nvPr/>
          </p:nvSpPr>
          <p:spPr>
            <a:xfrm>
              <a:off x="5480573" y="1697164"/>
              <a:ext cx="11935" cy="11961"/>
            </a:xfrm>
            <a:custGeom>
              <a:avLst/>
              <a:gdLst/>
              <a:ahLst/>
              <a:cxnLst/>
              <a:rect l="l" t="t" r="r" b="b"/>
              <a:pathLst>
                <a:path w="455" h="456" extrusionOk="0">
                  <a:moveTo>
                    <a:pt x="224" y="1"/>
                  </a:moveTo>
                  <a:cubicBezTo>
                    <a:pt x="102" y="1"/>
                    <a:pt x="0" y="103"/>
                    <a:pt x="0" y="231"/>
                  </a:cubicBezTo>
                  <a:cubicBezTo>
                    <a:pt x="0" y="353"/>
                    <a:pt x="102" y="455"/>
                    <a:pt x="224" y="455"/>
                  </a:cubicBezTo>
                  <a:cubicBezTo>
                    <a:pt x="353" y="455"/>
                    <a:pt x="454" y="353"/>
                    <a:pt x="454" y="231"/>
                  </a:cubicBezTo>
                  <a:cubicBezTo>
                    <a:pt x="454" y="103"/>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39" name="Google Shape;24739;p84"/>
            <p:cNvSpPr/>
            <p:nvPr/>
          </p:nvSpPr>
          <p:spPr>
            <a:xfrm>
              <a:off x="5355168" y="1780759"/>
              <a:ext cx="119373" cy="47870"/>
            </a:xfrm>
            <a:custGeom>
              <a:avLst/>
              <a:gdLst/>
              <a:ahLst/>
              <a:cxnLst/>
              <a:rect l="l" t="t" r="r" b="b"/>
              <a:pathLst>
                <a:path w="4551" h="1825" extrusionOk="0">
                  <a:moveTo>
                    <a:pt x="1391" y="1"/>
                  </a:moveTo>
                  <a:cubicBezTo>
                    <a:pt x="624" y="1"/>
                    <a:pt x="1" y="408"/>
                    <a:pt x="1" y="909"/>
                  </a:cubicBezTo>
                  <a:cubicBezTo>
                    <a:pt x="1" y="1418"/>
                    <a:pt x="624" y="1825"/>
                    <a:pt x="1391" y="1825"/>
                  </a:cubicBezTo>
                  <a:cubicBezTo>
                    <a:pt x="1669" y="1686"/>
                    <a:pt x="1972" y="1616"/>
                    <a:pt x="2276" y="1616"/>
                  </a:cubicBezTo>
                  <a:cubicBezTo>
                    <a:pt x="2579" y="1616"/>
                    <a:pt x="2882" y="1686"/>
                    <a:pt x="3160" y="1825"/>
                  </a:cubicBezTo>
                  <a:cubicBezTo>
                    <a:pt x="3927" y="1825"/>
                    <a:pt x="4550" y="1418"/>
                    <a:pt x="4550" y="909"/>
                  </a:cubicBezTo>
                  <a:cubicBezTo>
                    <a:pt x="4550" y="408"/>
                    <a:pt x="3927" y="1"/>
                    <a:pt x="3160" y="1"/>
                  </a:cubicBezTo>
                  <a:cubicBezTo>
                    <a:pt x="2882" y="140"/>
                    <a:pt x="2579" y="209"/>
                    <a:pt x="2276" y="209"/>
                  </a:cubicBezTo>
                  <a:cubicBezTo>
                    <a:pt x="1972" y="209"/>
                    <a:pt x="1669" y="140"/>
                    <a:pt x="139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0" name="Google Shape;24740;p84"/>
            <p:cNvSpPr/>
            <p:nvPr/>
          </p:nvSpPr>
          <p:spPr>
            <a:xfrm>
              <a:off x="5385044" y="1762976"/>
              <a:ext cx="59804" cy="41653"/>
            </a:xfrm>
            <a:custGeom>
              <a:avLst/>
              <a:gdLst/>
              <a:ahLst/>
              <a:cxnLst/>
              <a:rect l="l" t="t" r="r" b="b"/>
              <a:pathLst>
                <a:path w="2280" h="1588" extrusionOk="0">
                  <a:moveTo>
                    <a:pt x="1140" y="1"/>
                  </a:moveTo>
                  <a:cubicBezTo>
                    <a:pt x="509" y="1"/>
                    <a:pt x="1" y="306"/>
                    <a:pt x="1" y="679"/>
                  </a:cubicBezTo>
                  <a:cubicBezTo>
                    <a:pt x="1" y="1058"/>
                    <a:pt x="509" y="1587"/>
                    <a:pt x="1140" y="1587"/>
                  </a:cubicBezTo>
                  <a:cubicBezTo>
                    <a:pt x="1771" y="1587"/>
                    <a:pt x="2279" y="1058"/>
                    <a:pt x="2279" y="679"/>
                  </a:cubicBezTo>
                  <a:cubicBezTo>
                    <a:pt x="2279" y="306"/>
                    <a:pt x="1771" y="1"/>
                    <a:pt x="114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1" name="Google Shape;24741;p84"/>
            <p:cNvSpPr/>
            <p:nvPr/>
          </p:nvSpPr>
          <p:spPr>
            <a:xfrm>
              <a:off x="5354276" y="1798543"/>
              <a:ext cx="121340" cy="32761"/>
            </a:xfrm>
            <a:custGeom>
              <a:avLst/>
              <a:gdLst/>
              <a:ahLst/>
              <a:cxnLst/>
              <a:rect l="l" t="t" r="r" b="b"/>
              <a:pathLst>
                <a:path w="4626" h="1249" extrusionOk="0">
                  <a:moveTo>
                    <a:pt x="2313" y="1"/>
                  </a:moveTo>
                  <a:cubicBezTo>
                    <a:pt x="2184" y="1"/>
                    <a:pt x="2082" y="1"/>
                    <a:pt x="2082" y="123"/>
                  </a:cubicBezTo>
                  <a:lnTo>
                    <a:pt x="2082" y="733"/>
                  </a:lnTo>
                  <a:cubicBezTo>
                    <a:pt x="2008" y="740"/>
                    <a:pt x="1933" y="747"/>
                    <a:pt x="1859" y="760"/>
                  </a:cubicBezTo>
                  <a:cubicBezTo>
                    <a:pt x="1672" y="784"/>
                    <a:pt x="1512" y="794"/>
                    <a:pt x="1374" y="794"/>
                  </a:cubicBezTo>
                  <a:cubicBezTo>
                    <a:pt x="884" y="794"/>
                    <a:pt x="675" y="667"/>
                    <a:pt x="591" y="577"/>
                  </a:cubicBezTo>
                  <a:cubicBezTo>
                    <a:pt x="509" y="496"/>
                    <a:pt x="475" y="387"/>
                    <a:pt x="489" y="272"/>
                  </a:cubicBezTo>
                  <a:cubicBezTo>
                    <a:pt x="520" y="105"/>
                    <a:pt x="388" y="4"/>
                    <a:pt x="259" y="4"/>
                  </a:cubicBezTo>
                  <a:cubicBezTo>
                    <a:pt x="162" y="4"/>
                    <a:pt x="67" y="60"/>
                    <a:pt x="41" y="184"/>
                  </a:cubicBezTo>
                  <a:cubicBezTo>
                    <a:pt x="1" y="441"/>
                    <a:pt x="82" y="699"/>
                    <a:pt x="252" y="882"/>
                  </a:cubicBezTo>
                  <a:cubicBezTo>
                    <a:pt x="482" y="1126"/>
                    <a:pt x="855" y="1248"/>
                    <a:pt x="1370" y="1248"/>
                  </a:cubicBezTo>
                  <a:cubicBezTo>
                    <a:pt x="1554" y="1248"/>
                    <a:pt x="1737" y="1235"/>
                    <a:pt x="1920" y="1208"/>
                  </a:cubicBezTo>
                  <a:cubicBezTo>
                    <a:pt x="2049" y="1191"/>
                    <a:pt x="2179" y="1182"/>
                    <a:pt x="2310" y="1182"/>
                  </a:cubicBezTo>
                  <a:cubicBezTo>
                    <a:pt x="2442" y="1182"/>
                    <a:pt x="2574" y="1191"/>
                    <a:pt x="2706" y="1208"/>
                  </a:cubicBezTo>
                  <a:cubicBezTo>
                    <a:pt x="2904" y="1234"/>
                    <a:pt x="3087" y="1247"/>
                    <a:pt x="3254" y="1247"/>
                  </a:cubicBezTo>
                  <a:cubicBezTo>
                    <a:pt x="3771" y="1247"/>
                    <a:pt x="4144" y="1123"/>
                    <a:pt x="4374" y="882"/>
                  </a:cubicBezTo>
                  <a:cubicBezTo>
                    <a:pt x="4544" y="692"/>
                    <a:pt x="4625" y="441"/>
                    <a:pt x="4584" y="191"/>
                  </a:cubicBezTo>
                  <a:cubicBezTo>
                    <a:pt x="4560" y="81"/>
                    <a:pt x="4465" y="4"/>
                    <a:pt x="4358" y="4"/>
                  </a:cubicBezTo>
                  <a:cubicBezTo>
                    <a:pt x="4345" y="4"/>
                    <a:pt x="4333" y="5"/>
                    <a:pt x="4320" y="8"/>
                  </a:cubicBezTo>
                  <a:cubicBezTo>
                    <a:pt x="4198" y="35"/>
                    <a:pt x="4117" y="150"/>
                    <a:pt x="4137" y="272"/>
                  </a:cubicBezTo>
                  <a:cubicBezTo>
                    <a:pt x="4151" y="387"/>
                    <a:pt x="4110" y="496"/>
                    <a:pt x="4035" y="577"/>
                  </a:cubicBezTo>
                  <a:cubicBezTo>
                    <a:pt x="3945" y="667"/>
                    <a:pt x="3736" y="794"/>
                    <a:pt x="3249" y="794"/>
                  </a:cubicBezTo>
                  <a:cubicBezTo>
                    <a:pt x="3111" y="794"/>
                    <a:pt x="2952" y="784"/>
                    <a:pt x="2767" y="760"/>
                  </a:cubicBezTo>
                  <a:cubicBezTo>
                    <a:pt x="2693" y="747"/>
                    <a:pt x="2611" y="740"/>
                    <a:pt x="2537" y="740"/>
                  </a:cubicBezTo>
                  <a:lnTo>
                    <a:pt x="2537" y="123"/>
                  </a:lnTo>
                  <a:cubicBezTo>
                    <a:pt x="2537" y="1"/>
                    <a:pt x="2435" y="1"/>
                    <a:pt x="2313"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2" name="Google Shape;24742;p84"/>
            <p:cNvSpPr/>
            <p:nvPr/>
          </p:nvSpPr>
          <p:spPr>
            <a:xfrm>
              <a:off x="5385044" y="1765992"/>
              <a:ext cx="49470" cy="38820"/>
            </a:xfrm>
            <a:custGeom>
              <a:avLst/>
              <a:gdLst/>
              <a:ahLst/>
              <a:cxnLst/>
              <a:rect l="l" t="t" r="r" b="b"/>
              <a:pathLst>
                <a:path w="1886" h="1480" extrusionOk="0">
                  <a:moveTo>
                    <a:pt x="503" y="1"/>
                  </a:moveTo>
                  <a:lnTo>
                    <a:pt x="503" y="1"/>
                  </a:lnTo>
                  <a:cubicBezTo>
                    <a:pt x="197" y="123"/>
                    <a:pt x="1" y="333"/>
                    <a:pt x="1" y="564"/>
                  </a:cubicBezTo>
                  <a:cubicBezTo>
                    <a:pt x="1" y="943"/>
                    <a:pt x="509" y="1479"/>
                    <a:pt x="1140" y="1479"/>
                  </a:cubicBezTo>
                  <a:cubicBezTo>
                    <a:pt x="1411" y="1472"/>
                    <a:pt x="1676" y="1377"/>
                    <a:pt x="1886" y="1201"/>
                  </a:cubicBezTo>
                  <a:lnTo>
                    <a:pt x="1886" y="1201"/>
                  </a:lnTo>
                  <a:cubicBezTo>
                    <a:pt x="1791" y="1228"/>
                    <a:pt x="1696" y="1249"/>
                    <a:pt x="1594" y="1249"/>
                  </a:cubicBezTo>
                  <a:cubicBezTo>
                    <a:pt x="964" y="1249"/>
                    <a:pt x="455" y="638"/>
                    <a:pt x="455" y="211"/>
                  </a:cubicBezTo>
                  <a:cubicBezTo>
                    <a:pt x="455" y="136"/>
                    <a:pt x="475" y="62"/>
                    <a:pt x="50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43" name="Google Shape;24743;p84"/>
          <p:cNvGrpSpPr/>
          <p:nvPr/>
        </p:nvGrpSpPr>
        <p:grpSpPr>
          <a:xfrm>
            <a:off x="8055826" y="4487190"/>
            <a:ext cx="498509" cy="493404"/>
            <a:chOff x="6041869" y="3365392"/>
            <a:chExt cx="373882" cy="370053"/>
          </a:xfrm>
        </p:grpSpPr>
        <p:sp>
          <p:nvSpPr>
            <p:cNvPr id="24744" name="Google Shape;24744;p84"/>
            <p:cNvSpPr/>
            <p:nvPr/>
          </p:nvSpPr>
          <p:spPr>
            <a:xfrm>
              <a:off x="6082080" y="3626355"/>
              <a:ext cx="70795" cy="68854"/>
            </a:xfrm>
            <a:custGeom>
              <a:avLst/>
              <a:gdLst/>
              <a:ahLst/>
              <a:cxnLst/>
              <a:rect l="l" t="t" r="r" b="b"/>
              <a:pathLst>
                <a:path w="2699" h="2625" extrusionOk="0">
                  <a:moveTo>
                    <a:pt x="299" y="1"/>
                  </a:moveTo>
                  <a:cubicBezTo>
                    <a:pt x="0" y="1"/>
                    <a:pt x="0" y="441"/>
                    <a:pt x="299" y="441"/>
                  </a:cubicBezTo>
                  <a:lnTo>
                    <a:pt x="2258" y="441"/>
                  </a:lnTo>
                  <a:lnTo>
                    <a:pt x="2258" y="2401"/>
                  </a:lnTo>
                  <a:cubicBezTo>
                    <a:pt x="2258" y="2523"/>
                    <a:pt x="2353" y="2625"/>
                    <a:pt x="2475" y="2625"/>
                  </a:cubicBezTo>
                  <a:cubicBezTo>
                    <a:pt x="2597" y="2625"/>
                    <a:pt x="2699" y="2523"/>
                    <a:pt x="2699" y="2401"/>
                  </a:cubicBezTo>
                  <a:lnTo>
                    <a:pt x="2699" y="224"/>
                  </a:lnTo>
                  <a:cubicBezTo>
                    <a:pt x="2699" y="102"/>
                    <a:pt x="2597" y="1"/>
                    <a:pt x="2475"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5" name="Google Shape;24745;p84"/>
            <p:cNvSpPr/>
            <p:nvPr/>
          </p:nvSpPr>
          <p:spPr>
            <a:xfrm>
              <a:off x="6304746" y="3405603"/>
              <a:ext cx="70821" cy="68723"/>
            </a:xfrm>
            <a:custGeom>
              <a:avLst/>
              <a:gdLst/>
              <a:ahLst/>
              <a:cxnLst/>
              <a:rect l="l" t="t" r="r" b="b"/>
              <a:pathLst>
                <a:path w="2700" h="2620" extrusionOk="0">
                  <a:moveTo>
                    <a:pt x="221" y="0"/>
                  </a:moveTo>
                  <a:cubicBezTo>
                    <a:pt x="111" y="0"/>
                    <a:pt x="1" y="73"/>
                    <a:pt x="1" y="219"/>
                  </a:cubicBezTo>
                  <a:lnTo>
                    <a:pt x="1" y="2402"/>
                  </a:lnTo>
                  <a:cubicBezTo>
                    <a:pt x="1" y="2524"/>
                    <a:pt x="102" y="2619"/>
                    <a:pt x="224" y="2619"/>
                  </a:cubicBezTo>
                  <a:lnTo>
                    <a:pt x="2408" y="2619"/>
                  </a:lnTo>
                  <a:cubicBezTo>
                    <a:pt x="2699" y="2619"/>
                    <a:pt x="2699" y="2179"/>
                    <a:pt x="2408" y="2179"/>
                  </a:cubicBezTo>
                  <a:lnTo>
                    <a:pt x="441" y="2179"/>
                  </a:lnTo>
                  <a:lnTo>
                    <a:pt x="441" y="219"/>
                  </a:lnTo>
                  <a:cubicBezTo>
                    <a:pt x="441" y="73"/>
                    <a:pt x="331" y="0"/>
                    <a:pt x="221"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6" name="Google Shape;24746;p84"/>
            <p:cNvSpPr/>
            <p:nvPr/>
          </p:nvSpPr>
          <p:spPr>
            <a:xfrm>
              <a:off x="6180128" y="3388344"/>
              <a:ext cx="97418" cy="52171"/>
            </a:xfrm>
            <a:custGeom>
              <a:avLst/>
              <a:gdLst/>
              <a:ahLst/>
              <a:cxnLst/>
              <a:rect l="l" t="t" r="r" b="b"/>
              <a:pathLst>
                <a:path w="3714" h="1989" extrusionOk="0">
                  <a:moveTo>
                    <a:pt x="314" y="0"/>
                  </a:moveTo>
                  <a:cubicBezTo>
                    <a:pt x="145" y="0"/>
                    <a:pt x="0" y="221"/>
                    <a:pt x="161" y="382"/>
                  </a:cubicBezTo>
                  <a:lnTo>
                    <a:pt x="1700" y="1928"/>
                  </a:lnTo>
                  <a:cubicBezTo>
                    <a:pt x="1741" y="1969"/>
                    <a:pt x="1795" y="1989"/>
                    <a:pt x="1856" y="1989"/>
                  </a:cubicBezTo>
                  <a:cubicBezTo>
                    <a:pt x="1917" y="1989"/>
                    <a:pt x="1971" y="1969"/>
                    <a:pt x="2012" y="1928"/>
                  </a:cubicBezTo>
                  <a:lnTo>
                    <a:pt x="3558" y="382"/>
                  </a:lnTo>
                  <a:cubicBezTo>
                    <a:pt x="3714" y="221"/>
                    <a:pt x="3567" y="0"/>
                    <a:pt x="3399" y="0"/>
                  </a:cubicBezTo>
                  <a:cubicBezTo>
                    <a:pt x="3347" y="0"/>
                    <a:pt x="3294" y="21"/>
                    <a:pt x="3246" y="70"/>
                  </a:cubicBezTo>
                  <a:lnTo>
                    <a:pt x="1856" y="1460"/>
                  </a:lnTo>
                  <a:lnTo>
                    <a:pt x="466" y="70"/>
                  </a:lnTo>
                  <a:cubicBezTo>
                    <a:pt x="419" y="21"/>
                    <a:pt x="365" y="0"/>
                    <a:pt x="314"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7" name="Google Shape;24747;p84"/>
            <p:cNvSpPr/>
            <p:nvPr/>
          </p:nvSpPr>
          <p:spPr>
            <a:xfrm>
              <a:off x="6180075" y="3660375"/>
              <a:ext cx="96946" cy="52093"/>
            </a:xfrm>
            <a:custGeom>
              <a:avLst/>
              <a:gdLst/>
              <a:ahLst/>
              <a:cxnLst/>
              <a:rect l="l" t="t" r="r" b="b"/>
              <a:pathLst>
                <a:path w="3696" h="1986" extrusionOk="0">
                  <a:moveTo>
                    <a:pt x="1858" y="0"/>
                  </a:moveTo>
                  <a:cubicBezTo>
                    <a:pt x="1802" y="0"/>
                    <a:pt x="1746" y="23"/>
                    <a:pt x="1702" y="67"/>
                  </a:cubicBezTo>
                  <a:lnTo>
                    <a:pt x="163" y="1606"/>
                  </a:lnTo>
                  <a:cubicBezTo>
                    <a:pt x="1" y="1763"/>
                    <a:pt x="149" y="1984"/>
                    <a:pt x="322" y="1984"/>
                  </a:cubicBezTo>
                  <a:cubicBezTo>
                    <a:pt x="373" y="1984"/>
                    <a:pt x="427" y="1964"/>
                    <a:pt x="475" y="1918"/>
                  </a:cubicBezTo>
                  <a:lnTo>
                    <a:pt x="1858" y="528"/>
                  </a:lnTo>
                  <a:lnTo>
                    <a:pt x="3248" y="1918"/>
                  </a:lnTo>
                  <a:cubicBezTo>
                    <a:pt x="3289" y="1958"/>
                    <a:pt x="3343" y="1979"/>
                    <a:pt x="3404" y="1979"/>
                  </a:cubicBezTo>
                  <a:lnTo>
                    <a:pt x="3404" y="1985"/>
                  </a:lnTo>
                  <a:cubicBezTo>
                    <a:pt x="3601" y="1985"/>
                    <a:pt x="3696" y="1748"/>
                    <a:pt x="3560" y="1606"/>
                  </a:cubicBezTo>
                  <a:lnTo>
                    <a:pt x="2014" y="67"/>
                  </a:lnTo>
                  <a:cubicBezTo>
                    <a:pt x="1970" y="23"/>
                    <a:pt x="1914" y="0"/>
                    <a:pt x="185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8" name="Google Shape;24748;p84"/>
            <p:cNvSpPr/>
            <p:nvPr/>
          </p:nvSpPr>
          <p:spPr>
            <a:xfrm>
              <a:off x="6338190" y="3503939"/>
              <a:ext cx="55109" cy="92749"/>
            </a:xfrm>
            <a:custGeom>
              <a:avLst/>
              <a:gdLst/>
              <a:ahLst/>
              <a:cxnLst/>
              <a:rect l="l" t="t" r="r" b="b"/>
              <a:pathLst>
                <a:path w="2101" h="3536" extrusionOk="0">
                  <a:moveTo>
                    <a:pt x="1784" y="1"/>
                  </a:moveTo>
                  <a:cubicBezTo>
                    <a:pt x="1732" y="1"/>
                    <a:pt x="1677" y="21"/>
                    <a:pt x="1628" y="70"/>
                  </a:cubicBezTo>
                  <a:lnTo>
                    <a:pt x="82" y="1616"/>
                  </a:lnTo>
                  <a:cubicBezTo>
                    <a:pt x="0" y="1698"/>
                    <a:pt x="0" y="1840"/>
                    <a:pt x="82" y="1928"/>
                  </a:cubicBezTo>
                  <a:lnTo>
                    <a:pt x="1628" y="3468"/>
                  </a:lnTo>
                  <a:cubicBezTo>
                    <a:pt x="1668" y="3508"/>
                    <a:pt x="1723" y="3535"/>
                    <a:pt x="1784" y="3535"/>
                  </a:cubicBezTo>
                  <a:cubicBezTo>
                    <a:pt x="1980" y="3535"/>
                    <a:pt x="2082" y="3298"/>
                    <a:pt x="1940" y="3156"/>
                  </a:cubicBezTo>
                  <a:lnTo>
                    <a:pt x="550" y="1772"/>
                  </a:lnTo>
                  <a:lnTo>
                    <a:pt x="1940" y="382"/>
                  </a:lnTo>
                  <a:cubicBezTo>
                    <a:pt x="2101" y="221"/>
                    <a:pt x="1955" y="1"/>
                    <a:pt x="178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49" name="Google Shape;24749;p84"/>
            <p:cNvSpPr/>
            <p:nvPr/>
          </p:nvSpPr>
          <p:spPr>
            <a:xfrm>
              <a:off x="6064506" y="3503939"/>
              <a:ext cx="55109" cy="92749"/>
            </a:xfrm>
            <a:custGeom>
              <a:avLst/>
              <a:gdLst/>
              <a:ahLst/>
              <a:cxnLst/>
              <a:rect l="l" t="t" r="r" b="b"/>
              <a:pathLst>
                <a:path w="2101" h="3536" extrusionOk="0">
                  <a:moveTo>
                    <a:pt x="314" y="1"/>
                  </a:moveTo>
                  <a:cubicBezTo>
                    <a:pt x="146" y="1"/>
                    <a:pt x="1" y="221"/>
                    <a:pt x="162" y="382"/>
                  </a:cubicBezTo>
                  <a:lnTo>
                    <a:pt x="1545" y="1772"/>
                  </a:lnTo>
                  <a:lnTo>
                    <a:pt x="155" y="3156"/>
                  </a:lnTo>
                  <a:cubicBezTo>
                    <a:pt x="19" y="3298"/>
                    <a:pt x="114" y="3535"/>
                    <a:pt x="311" y="3535"/>
                  </a:cubicBezTo>
                  <a:cubicBezTo>
                    <a:pt x="372" y="3535"/>
                    <a:pt x="426" y="3508"/>
                    <a:pt x="467" y="3468"/>
                  </a:cubicBezTo>
                  <a:lnTo>
                    <a:pt x="2013" y="1928"/>
                  </a:lnTo>
                  <a:cubicBezTo>
                    <a:pt x="2101" y="1840"/>
                    <a:pt x="2101" y="1698"/>
                    <a:pt x="2013" y="1616"/>
                  </a:cubicBezTo>
                  <a:lnTo>
                    <a:pt x="467" y="70"/>
                  </a:lnTo>
                  <a:cubicBezTo>
                    <a:pt x="419" y="21"/>
                    <a:pt x="366" y="1"/>
                    <a:pt x="314"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0" name="Google Shape;24750;p84"/>
            <p:cNvSpPr/>
            <p:nvPr/>
          </p:nvSpPr>
          <p:spPr>
            <a:xfrm>
              <a:off x="6304746" y="3626355"/>
              <a:ext cx="70821" cy="68854"/>
            </a:xfrm>
            <a:custGeom>
              <a:avLst/>
              <a:gdLst/>
              <a:ahLst/>
              <a:cxnLst/>
              <a:rect l="l" t="t" r="r" b="b"/>
              <a:pathLst>
                <a:path w="2700" h="2625" extrusionOk="0">
                  <a:moveTo>
                    <a:pt x="224" y="1"/>
                  </a:moveTo>
                  <a:cubicBezTo>
                    <a:pt x="102" y="1"/>
                    <a:pt x="7" y="102"/>
                    <a:pt x="7" y="224"/>
                  </a:cubicBezTo>
                  <a:lnTo>
                    <a:pt x="7" y="2401"/>
                  </a:lnTo>
                  <a:cubicBezTo>
                    <a:pt x="1" y="2523"/>
                    <a:pt x="102" y="2625"/>
                    <a:pt x="224" y="2625"/>
                  </a:cubicBezTo>
                  <a:cubicBezTo>
                    <a:pt x="346" y="2625"/>
                    <a:pt x="448" y="2523"/>
                    <a:pt x="448" y="2401"/>
                  </a:cubicBezTo>
                  <a:lnTo>
                    <a:pt x="448" y="441"/>
                  </a:lnTo>
                  <a:lnTo>
                    <a:pt x="2408" y="441"/>
                  </a:lnTo>
                  <a:cubicBezTo>
                    <a:pt x="2699" y="441"/>
                    <a:pt x="2699" y="1"/>
                    <a:pt x="2408" y="1"/>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1" name="Google Shape;24751;p84"/>
            <p:cNvSpPr/>
            <p:nvPr/>
          </p:nvSpPr>
          <p:spPr>
            <a:xfrm>
              <a:off x="6082080" y="3405603"/>
              <a:ext cx="70795" cy="68723"/>
            </a:xfrm>
            <a:custGeom>
              <a:avLst/>
              <a:gdLst/>
              <a:ahLst/>
              <a:cxnLst/>
              <a:rect l="l" t="t" r="r" b="b"/>
              <a:pathLst>
                <a:path w="2699" h="2620" extrusionOk="0">
                  <a:moveTo>
                    <a:pt x="2478" y="0"/>
                  </a:moveTo>
                  <a:cubicBezTo>
                    <a:pt x="2368" y="0"/>
                    <a:pt x="2258" y="73"/>
                    <a:pt x="2258" y="219"/>
                  </a:cubicBezTo>
                  <a:lnTo>
                    <a:pt x="2258" y="2179"/>
                  </a:lnTo>
                  <a:lnTo>
                    <a:pt x="299" y="2179"/>
                  </a:lnTo>
                  <a:cubicBezTo>
                    <a:pt x="0" y="2179"/>
                    <a:pt x="0" y="2619"/>
                    <a:pt x="299" y="2619"/>
                  </a:cubicBezTo>
                  <a:lnTo>
                    <a:pt x="2475" y="2619"/>
                  </a:lnTo>
                  <a:cubicBezTo>
                    <a:pt x="2597" y="2619"/>
                    <a:pt x="2699" y="2524"/>
                    <a:pt x="2699" y="2402"/>
                  </a:cubicBezTo>
                  <a:lnTo>
                    <a:pt x="2699" y="219"/>
                  </a:lnTo>
                  <a:cubicBezTo>
                    <a:pt x="2699" y="73"/>
                    <a:pt x="2589" y="0"/>
                    <a:pt x="2478" y="0"/>
                  </a:cubicBezTo>
                  <a:close/>
                </a:path>
              </a:pathLst>
            </a:custGeom>
            <a:solidFill>
              <a:srgbClr val="E6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2" name="Google Shape;24752;p84"/>
            <p:cNvSpPr/>
            <p:nvPr/>
          </p:nvSpPr>
          <p:spPr>
            <a:xfrm>
              <a:off x="6041869" y="3365392"/>
              <a:ext cx="373882" cy="370053"/>
            </a:xfrm>
            <a:custGeom>
              <a:avLst/>
              <a:gdLst/>
              <a:ahLst/>
              <a:cxnLst/>
              <a:rect l="l" t="t" r="r" b="b"/>
              <a:pathLst>
                <a:path w="14254" h="14108" extrusionOk="0">
                  <a:moveTo>
                    <a:pt x="7131" y="1"/>
                  </a:moveTo>
                  <a:cubicBezTo>
                    <a:pt x="7020" y="1"/>
                    <a:pt x="6910" y="74"/>
                    <a:pt x="6910" y="220"/>
                  </a:cubicBezTo>
                  <a:lnTo>
                    <a:pt x="6910" y="6519"/>
                  </a:lnTo>
                  <a:lnTo>
                    <a:pt x="2455" y="2064"/>
                  </a:lnTo>
                  <a:cubicBezTo>
                    <a:pt x="2406" y="2015"/>
                    <a:pt x="2351" y="1994"/>
                    <a:pt x="2299" y="1994"/>
                  </a:cubicBezTo>
                  <a:cubicBezTo>
                    <a:pt x="2128" y="1994"/>
                    <a:pt x="1982" y="2215"/>
                    <a:pt x="2143" y="2376"/>
                  </a:cubicBezTo>
                  <a:lnTo>
                    <a:pt x="6598" y="6831"/>
                  </a:lnTo>
                  <a:lnTo>
                    <a:pt x="292" y="6831"/>
                  </a:lnTo>
                  <a:cubicBezTo>
                    <a:pt x="1" y="6831"/>
                    <a:pt x="1" y="7271"/>
                    <a:pt x="292" y="7271"/>
                  </a:cubicBezTo>
                  <a:lnTo>
                    <a:pt x="6598" y="7271"/>
                  </a:lnTo>
                  <a:lnTo>
                    <a:pt x="2143" y="11726"/>
                  </a:lnTo>
                  <a:cubicBezTo>
                    <a:pt x="1982" y="11887"/>
                    <a:pt x="2128" y="12108"/>
                    <a:pt x="2299" y="12108"/>
                  </a:cubicBezTo>
                  <a:cubicBezTo>
                    <a:pt x="2351" y="12108"/>
                    <a:pt x="2406" y="12087"/>
                    <a:pt x="2455" y="12038"/>
                  </a:cubicBezTo>
                  <a:lnTo>
                    <a:pt x="6910" y="7583"/>
                  </a:lnTo>
                  <a:lnTo>
                    <a:pt x="6910" y="13889"/>
                  </a:lnTo>
                  <a:cubicBezTo>
                    <a:pt x="6910" y="14035"/>
                    <a:pt x="7020" y="14108"/>
                    <a:pt x="7131" y="14108"/>
                  </a:cubicBezTo>
                  <a:cubicBezTo>
                    <a:pt x="7241" y="14108"/>
                    <a:pt x="7351" y="14035"/>
                    <a:pt x="7351" y="13889"/>
                  </a:cubicBezTo>
                  <a:lnTo>
                    <a:pt x="7351" y="7583"/>
                  </a:lnTo>
                  <a:lnTo>
                    <a:pt x="11806" y="12038"/>
                  </a:lnTo>
                  <a:cubicBezTo>
                    <a:pt x="11853" y="12087"/>
                    <a:pt x="11907" y="12108"/>
                    <a:pt x="11958" y="12108"/>
                  </a:cubicBezTo>
                  <a:cubicBezTo>
                    <a:pt x="12127" y="12108"/>
                    <a:pt x="12274" y="11887"/>
                    <a:pt x="12118" y="11726"/>
                  </a:cubicBezTo>
                  <a:lnTo>
                    <a:pt x="7663" y="7271"/>
                  </a:lnTo>
                  <a:lnTo>
                    <a:pt x="13962" y="7271"/>
                  </a:lnTo>
                  <a:cubicBezTo>
                    <a:pt x="14254" y="7271"/>
                    <a:pt x="14254" y="6831"/>
                    <a:pt x="13962" y="6831"/>
                  </a:cubicBezTo>
                  <a:lnTo>
                    <a:pt x="7663" y="6831"/>
                  </a:lnTo>
                  <a:lnTo>
                    <a:pt x="12118" y="2376"/>
                  </a:lnTo>
                  <a:cubicBezTo>
                    <a:pt x="12274" y="2215"/>
                    <a:pt x="12127" y="1994"/>
                    <a:pt x="11958" y="1994"/>
                  </a:cubicBezTo>
                  <a:cubicBezTo>
                    <a:pt x="11907" y="1994"/>
                    <a:pt x="11853" y="2015"/>
                    <a:pt x="11806" y="2064"/>
                  </a:cubicBezTo>
                  <a:lnTo>
                    <a:pt x="7351" y="6519"/>
                  </a:lnTo>
                  <a:lnTo>
                    <a:pt x="7351" y="220"/>
                  </a:lnTo>
                  <a:cubicBezTo>
                    <a:pt x="7351" y="74"/>
                    <a:pt x="7241" y="1"/>
                    <a:pt x="7131" y="1"/>
                  </a:cubicBezTo>
                  <a:close/>
                </a:path>
              </a:pathLst>
            </a:custGeom>
            <a:solidFill>
              <a:srgbClr val="B5BF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3" name="Google Shape;24753;p84"/>
            <p:cNvSpPr/>
            <p:nvPr/>
          </p:nvSpPr>
          <p:spPr>
            <a:xfrm>
              <a:off x="6141832" y="3463755"/>
              <a:ext cx="173957" cy="173302"/>
            </a:xfrm>
            <a:custGeom>
              <a:avLst/>
              <a:gdLst/>
              <a:ahLst/>
              <a:cxnLst/>
              <a:rect l="l" t="t" r="r" b="b"/>
              <a:pathLst>
                <a:path w="6632" h="6607" extrusionOk="0">
                  <a:moveTo>
                    <a:pt x="3316" y="457"/>
                  </a:moveTo>
                  <a:lnTo>
                    <a:pt x="5330" y="1291"/>
                  </a:lnTo>
                  <a:lnTo>
                    <a:pt x="6164" y="3304"/>
                  </a:lnTo>
                  <a:lnTo>
                    <a:pt x="5330" y="5318"/>
                  </a:lnTo>
                  <a:lnTo>
                    <a:pt x="3316" y="6152"/>
                  </a:lnTo>
                  <a:lnTo>
                    <a:pt x="1302" y="5318"/>
                  </a:lnTo>
                  <a:lnTo>
                    <a:pt x="468" y="3304"/>
                  </a:lnTo>
                  <a:lnTo>
                    <a:pt x="1302" y="1291"/>
                  </a:lnTo>
                  <a:lnTo>
                    <a:pt x="3316" y="457"/>
                  </a:lnTo>
                  <a:close/>
                  <a:moveTo>
                    <a:pt x="3320" y="1"/>
                  </a:moveTo>
                  <a:cubicBezTo>
                    <a:pt x="3291" y="1"/>
                    <a:pt x="3262" y="6"/>
                    <a:pt x="3235" y="16"/>
                  </a:cubicBezTo>
                  <a:lnTo>
                    <a:pt x="1051" y="911"/>
                  </a:lnTo>
                  <a:cubicBezTo>
                    <a:pt x="997" y="938"/>
                    <a:pt x="957" y="979"/>
                    <a:pt x="929" y="1033"/>
                  </a:cubicBezTo>
                  <a:lnTo>
                    <a:pt x="28" y="3216"/>
                  </a:lnTo>
                  <a:cubicBezTo>
                    <a:pt x="0" y="3270"/>
                    <a:pt x="0" y="3332"/>
                    <a:pt x="28" y="3386"/>
                  </a:cubicBezTo>
                  <a:lnTo>
                    <a:pt x="929" y="5569"/>
                  </a:lnTo>
                  <a:cubicBezTo>
                    <a:pt x="950" y="5623"/>
                    <a:pt x="997" y="5664"/>
                    <a:pt x="1051" y="5691"/>
                  </a:cubicBezTo>
                  <a:lnTo>
                    <a:pt x="3235" y="6593"/>
                  </a:lnTo>
                  <a:cubicBezTo>
                    <a:pt x="3262" y="6607"/>
                    <a:pt x="3289" y="6607"/>
                    <a:pt x="3316" y="6607"/>
                  </a:cubicBezTo>
                  <a:cubicBezTo>
                    <a:pt x="3343" y="6607"/>
                    <a:pt x="3370" y="6600"/>
                    <a:pt x="3398" y="6593"/>
                  </a:cubicBezTo>
                  <a:lnTo>
                    <a:pt x="5588" y="5691"/>
                  </a:lnTo>
                  <a:cubicBezTo>
                    <a:pt x="5642" y="5671"/>
                    <a:pt x="5683" y="5630"/>
                    <a:pt x="5703" y="5576"/>
                  </a:cubicBezTo>
                  <a:lnTo>
                    <a:pt x="6612" y="3393"/>
                  </a:lnTo>
                  <a:cubicBezTo>
                    <a:pt x="6632" y="3338"/>
                    <a:pt x="6632" y="3277"/>
                    <a:pt x="6612" y="3223"/>
                  </a:cubicBezTo>
                  <a:lnTo>
                    <a:pt x="5703" y="1040"/>
                  </a:lnTo>
                  <a:cubicBezTo>
                    <a:pt x="5683" y="985"/>
                    <a:pt x="5642" y="945"/>
                    <a:pt x="5588" y="918"/>
                  </a:cubicBezTo>
                  <a:lnTo>
                    <a:pt x="3404" y="16"/>
                  </a:lnTo>
                  <a:cubicBezTo>
                    <a:pt x="3377" y="6"/>
                    <a:pt x="3348" y="1"/>
                    <a:pt x="33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54" name="Google Shape;24754;p84"/>
          <p:cNvGrpSpPr/>
          <p:nvPr/>
        </p:nvGrpSpPr>
        <p:grpSpPr>
          <a:xfrm>
            <a:off x="6245745" y="2783324"/>
            <a:ext cx="499664" cy="372187"/>
            <a:chOff x="4684309" y="2087493"/>
            <a:chExt cx="374748" cy="279140"/>
          </a:xfrm>
        </p:grpSpPr>
        <p:sp>
          <p:nvSpPr>
            <p:cNvPr id="24755" name="Google Shape;24755;p84"/>
            <p:cNvSpPr/>
            <p:nvPr/>
          </p:nvSpPr>
          <p:spPr>
            <a:xfrm>
              <a:off x="4994977" y="2140268"/>
              <a:ext cx="64080" cy="144029"/>
            </a:xfrm>
            <a:custGeom>
              <a:avLst/>
              <a:gdLst/>
              <a:ahLst/>
              <a:cxnLst/>
              <a:rect l="l" t="t" r="r" b="b"/>
              <a:pathLst>
                <a:path w="2443" h="5491" extrusionOk="0">
                  <a:moveTo>
                    <a:pt x="457" y="1"/>
                  </a:moveTo>
                  <a:cubicBezTo>
                    <a:pt x="394" y="1"/>
                    <a:pt x="332" y="7"/>
                    <a:pt x="273" y="19"/>
                  </a:cubicBezTo>
                  <a:cubicBezTo>
                    <a:pt x="0" y="76"/>
                    <a:pt x="66" y="465"/>
                    <a:pt x="314" y="465"/>
                  </a:cubicBezTo>
                  <a:cubicBezTo>
                    <a:pt x="331" y="465"/>
                    <a:pt x="349" y="463"/>
                    <a:pt x="368" y="459"/>
                  </a:cubicBezTo>
                  <a:cubicBezTo>
                    <a:pt x="399" y="452"/>
                    <a:pt x="432" y="448"/>
                    <a:pt x="469" y="448"/>
                  </a:cubicBezTo>
                  <a:cubicBezTo>
                    <a:pt x="705" y="448"/>
                    <a:pt x="1046" y="602"/>
                    <a:pt x="1311" y="914"/>
                  </a:cubicBezTo>
                  <a:cubicBezTo>
                    <a:pt x="1568" y="1219"/>
                    <a:pt x="1941" y="1910"/>
                    <a:pt x="1480" y="3097"/>
                  </a:cubicBezTo>
                  <a:cubicBezTo>
                    <a:pt x="999" y="4351"/>
                    <a:pt x="1860" y="5368"/>
                    <a:pt x="1900" y="5409"/>
                  </a:cubicBezTo>
                  <a:cubicBezTo>
                    <a:pt x="1941" y="5463"/>
                    <a:pt x="2002" y="5490"/>
                    <a:pt x="2070" y="5490"/>
                  </a:cubicBezTo>
                  <a:cubicBezTo>
                    <a:pt x="2260" y="5490"/>
                    <a:pt x="2368" y="5260"/>
                    <a:pt x="2239" y="5118"/>
                  </a:cubicBezTo>
                  <a:cubicBezTo>
                    <a:pt x="2233" y="5111"/>
                    <a:pt x="1514" y="4263"/>
                    <a:pt x="1900" y="3260"/>
                  </a:cubicBezTo>
                  <a:cubicBezTo>
                    <a:pt x="2443" y="1856"/>
                    <a:pt x="1975" y="1009"/>
                    <a:pt x="1650" y="622"/>
                  </a:cubicBezTo>
                  <a:cubicBezTo>
                    <a:pt x="1327" y="235"/>
                    <a:pt x="859" y="1"/>
                    <a:pt x="457"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6" name="Google Shape;24756;p84"/>
            <p:cNvSpPr/>
            <p:nvPr/>
          </p:nvSpPr>
          <p:spPr>
            <a:xfrm>
              <a:off x="4684309" y="2118707"/>
              <a:ext cx="342931" cy="247926"/>
            </a:xfrm>
            <a:custGeom>
              <a:avLst/>
              <a:gdLst/>
              <a:ahLst/>
              <a:cxnLst/>
              <a:rect l="l" t="t" r="r" b="b"/>
              <a:pathLst>
                <a:path w="13074" h="9452" extrusionOk="0">
                  <a:moveTo>
                    <a:pt x="3031" y="1"/>
                  </a:moveTo>
                  <a:cubicBezTo>
                    <a:pt x="2604" y="1"/>
                    <a:pt x="2185" y="174"/>
                    <a:pt x="1878" y="495"/>
                  </a:cubicBezTo>
                  <a:lnTo>
                    <a:pt x="149" y="2305"/>
                  </a:lnTo>
                  <a:cubicBezTo>
                    <a:pt x="41" y="2420"/>
                    <a:pt x="0" y="2576"/>
                    <a:pt x="41" y="2732"/>
                  </a:cubicBezTo>
                  <a:lnTo>
                    <a:pt x="142" y="3119"/>
                  </a:lnTo>
                  <a:cubicBezTo>
                    <a:pt x="197" y="3322"/>
                    <a:pt x="380" y="3458"/>
                    <a:pt x="590" y="3458"/>
                  </a:cubicBezTo>
                  <a:cubicBezTo>
                    <a:pt x="1126" y="3458"/>
                    <a:pt x="1661" y="3397"/>
                    <a:pt x="2183" y="3288"/>
                  </a:cubicBezTo>
                  <a:cubicBezTo>
                    <a:pt x="3167" y="4746"/>
                    <a:pt x="4645" y="5614"/>
                    <a:pt x="4645" y="5614"/>
                  </a:cubicBezTo>
                  <a:lnTo>
                    <a:pt x="4672" y="8557"/>
                  </a:lnTo>
                  <a:lnTo>
                    <a:pt x="4014" y="8720"/>
                  </a:lnTo>
                  <a:cubicBezTo>
                    <a:pt x="3865" y="8753"/>
                    <a:pt x="3743" y="8869"/>
                    <a:pt x="3696" y="9011"/>
                  </a:cubicBezTo>
                  <a:lnTo>
                    <a:pt x="3634" y="9208"/>
                  </a:lnTo>
                  <a:cubicBezTo>
                    <a:pt x="3594" y="9323"/>
                    <a:pt x="3682" y="9452"/>
                    <a:pt x="3811" y="9452"/>
                  </a:cubicBezTo>
                  <a:lnTo>
                    <a:pt x="4658" y="9452"/>
                  </a:lnTo>
                  <a:cubicBezTo>
                    <a:pt x="4808" y="9452"/>
                    <a:pt x="4950" y="9377"/>
                    <a:pt x="5031" y="9248"/>
                  </a:cubicBezTo>
                  <a:lnTo>
                    <a:pt x="5262" y="8903"/>
                  </a:lnTo>
                  <a:cubicBezTo>
                    <a:pt x="5316" y="8821"/>
                    <a:pt x="5357" y="8726"/>
                    <a:pt x="5370" y="8631"/>
                  </a:cubicBezTo>
                  <a:lnTo>
                    <a:pt x="5825" y="5960"/>
                  </a:lnTo>
                  <a:cubicBezTo>
                    <a:pt x="6427" y="6210"/>
                    <a:pt x="7097" y="6317"/>
                    <a:pt x="7782" y="6317"/>
                  </a:cubicBezTo>
                  <a:cubicBezTo>
                    <a:pt x="9009" y="6317"/>
                    <a:pt x="10284" y="5975"/>
                    <a:pt x="11310" y="5506"/>
                  </a:cubicBezTo>
                  <a:lnTo>
                    <a:pt x="12205" y="7208"/>
                  </a:lnTo>
                  <a:lnTo>
                    <a:pt x="12205" y="8509"/>
                  </a:lnTo>
                  <a:lnTo>
                    <a:pt x="11663" y="8706"/>
                  </a:lnTo>
                  <a:cubicBezTo>
                    <a:pt x="11527" y="8753"/>
                    <a:pt x="11425" y="8855"/>
                    <a:pt x="11378" y="8991"/>
                  </a:cubicBezTo>
                  <a:lnTo>
                    <a:pt x="11310" y="9201"/>
                  </a:lnTo>
                  <a:cubicBezTo>
                    <a:pt x="11269" y="9323"/>
                    <a:pt x="11358" y="9452"/>
                    <a:pt x="11486" y="9452"/>
                  </a:cubicBezTo>
                  <a:lnTo>
                    <a:pt x="12273" y="9452"/>
                  </a:lnTo>
                  <a:cubicBezTo>
                    <a:pt x="12456" y="9452"/>
                    <a:pt x="12612" y="9343"/>
                    <a:pt x="12687" y="9181"/>
                  </a:cubicBezTo>
                  <a:lnTo>
                    <a:pt x="12924" y="8625"/>
                  </a:lnTo>
                  <a:cubicBezTo>
                    <a:pt x="12985" y="8489"/>
                    <a:pt x="13019" y="8333"/>
                    <a:pt x="13019" y="8184"/>
                  </a:cubicBezTo>
                  <a:lnTo>
                    <a:pt x="13019" y="6713"/>
                  </a:lnTo>
                  <a:cubicBezTo>
                    <a:pt x="13019" y="6597"/>
                    <a:pt x="12999" y="6489"/>
                    <a:pt x="12951" y="6380"/>
                  </a:cubicBezTo>
                  <a:cubicBezTo>
                    <a:pt x="12829" y="6068"/>
                    <a:pt x="12571" y="5329"/>
                    <a:pt x="12571" y="4651"/>
                  </a:cubicBezTo>
                  <a:cubicBezTo>
                    <a:pt x="12571" y="3844"/>
                    <a:pt x="13073" y="3607"/>
                    <a:pt x="13019" y="2542"/>
                  </a:cubicBezTo>
                  <a:cubicBezTo>
                    <a:pt x="12992" y="2095"/>
                    <a:pt x="12626" y="881"/>
                    <a:pt x="11588" y="542"/>
                  </a:cubicBezTo>
                  <a:cubicBezTo>
                    <a:pt x="11304" y="450"/>
                    <a:pt x="11006" y="416"/>
                    <a:pt x="10687" y="416"/>
                  </a:cubicBezTo>
                  <a:cubicBezTo>
                    <a:pt x="9700" y="416"/>
                    <a:pt x="8513" y="747"/>
                    <a:pt x="6933" y="747"/>
                  </a:cubicBezTo>
                  <a:cubicBezTo>
                    <a:pt x="6267" y="747"/>
                    <a:pt x="5532" y="689"/>
                    <a:pt x="4713" y="522"/>
                  </a:cubicBezTo>
                  <a:lnTo>
                    <a:pt x="3587" y="101"/>
                  </a:lnTo>
                  <a:cubicBezTo>
                    <a:pt x="3406" y="34"/>
                    <a:pt x="3218" y="1"/>
                    <a:pt x="3031"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7" name="Google Shape;24757;p84"/>
            <p:cNvSpPr/>
            <p:nvPr/>
          </p:nvSpPr>
          <p:spPr>
            <a:xfrm>
              <a:off x="4716494" y="2087493"/>
              <a:ext cx="48762" cy="52198"/>
            </a:xfrm>
            <a:custGeom>
              <a:avLst/>
              <a:gdLst/>
              <a:ahLst/>
              <a:cxnLst/>
              <a:rect l="l" t="t" r="r" b="b"/>
              <a:pathLst>
                <a:path w="1859" h="1990" extrusionOk="0">
                  <a:moveTo>
                    <a:pt x="162" y="1"/>
                  </a:moveTo>
                  <a:cubicBezTo>
                    <a:pt x="115" y="1"/>
                    <a:pt x="69" y="32"/>
                    <a:pt x="61" y="91"/>
                  </a:cubicBezTo>
                  <a:cubicBezTo>
                    <a:pt x="0" y="654"/>
                    <a:pt x="89" y="1597"/>
                    <a:pt x="1255" y="1976"/>
                  </a:cubicBezTo>
                  <a:cubicBezTo>
                    <a:pt x="1281" y="1985"/>
                    <a:pt x="1309" y="1990"/>
                    <a:pt x="1337" y="1990"/>
                  </a:cubicBezTo>
                  <a:cubicBezTo>
                    <a:pt x="1395" y="1990"/>
                    <a:pt x="1453" y="1970"/>
                    <a:pt x="1499" y="1929"/>
                  </a:cubicBezTo>
                  <a:cubicBezTo>
                    <a:pt x="1648" y="1814"/>
                    <a:pt x="1763" y="1651"/>
                    <a:pt x="1824" y="1475"/>
                  </a:cubicBezTo>
                  <a:cubicBezTo>
                    <a:pt x="1858" y="1325"/>
                    <a:pt x="1770" y="1176"/>
                    <a:pt x="1621" y="1142"/>
                  </a:cubicBezTo>
                  <a:cubicBezTo>
                    <a:pt x="1112" y="1020"/>
                    <a:pt x="529" y="702"/>
                    <a:pt x="258" y="64"/>
                  </a:cubicBezTo>
                  <a:cubicBezTo>
                    <a:pt x="240" y="21"/>
                    <a:pt x="201" y="1"/>
                    <a:pt x="16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8" name="Google Shape;24758;p84"/>
            <p:cNvSpPr/>
            <p:nvPr/>
          </p:nvSpPr>
          <p:spPr>
            <a:xfrm>
              <a:off x="4759721" y="2118681"/>
              <a:ext cx="36827" cy="23948"/>
            </a:xfrm>
            <a:custGeom>
              <a:avLst/>
              <a:gdLst/>
              <a:ahLst/>
              <a:cxnLst/>
              <a:rect l="l" t="t" r="r" b="b"/>
              <a:pathLst>
                <a:path w="1404" h="913" extrusionOk="0">
                  <a:moveTo>
                    <a:pt x="193" y="0"/>
                  </a:moveTo>
                  <a:cubicBezTo>
                    <a:pt x="89" y="0"/>
                    <a:pt x="0" y="93"/>
                    <a:pt x="7" y="197"/>
                  </a:cubicBezTo>
                  <a:lnTo>
                    <a:pt x="27" y="530"/>
                  </a:lnTo>
                  <a:cubicBezTo>
                    <a:pt x="33" y="745"/>
                    <a:pt x="218" y="912"/>
                    <a:pt x="424" y="912"/>
                  </a:cubicBezTo>
                  <a:cubicBezTo>
                    <a:pt x="452" y="912"/>
                    <a:pt x="480" y="909"/>
                    <a:pt x="509" y="903"/>
                  </a:cubicBezTo>
                  <a:cubicBezTo>
                    <a:pt x="807" y="848"/>
                    <a:pt x="1173" y="713"/>
                    <a:pt x="1356" y="414"/>
                  </a:cubicBezTo>
                  <a:cubicBezTo>
                    <a:pt x="1404" y="340"/>
                    <a:pt x="1370" y="238"/>
                    <a:pt x="1288" y="204"/>
                  </a:cubicBezTo>
                  <a:cubicBezTo>
                    <a:pt x="936" y="75"/>
                    <a:pt x="570" y="8"/>
                    <a:pt x="203" y="1"/>
                  </a:cubicBezTo>
                  <a:cubicBezTo>
                    <a:pt x="200" y="1"/>
                    <a:pt x="196" y="0"/>
                    <a:pt x="19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59" name="Google Shape;24759;p84"/>
            <p:cNvSpPr/>
            <p:nvPr/>
          </p:nvSpPr>
          <p:spPr>
            <a:xfrm>
              <a:off x="4778554" y="2342973"/>
              <a:ext cx="43620" cy="23502"/>
            </a:xfrm>
            <a:custGeom>
              <a:avLst/>
              <a:gdLst/>
              <a:ahLst/>
              <a:cxnLst/>
              <a:rect l="l" t="t" r="r" b="b"/>
              <a:pathLst>
                <a:path w="1663" h="896" extrusionOk="0">
                  <a:moveTo>
                    <a:pt x="1079" y="0"/>
                  </a:moveTo>
                  <a:lnTo>
                    <a:pt x="428" y="163"/>
                  </a:lnTo>
                  <a:cubicBezTo>
                    <a:pt x="279" y="203"/>
                    <a:pt x="157" y="312"/>
                    <a:pt x="109" y="461"/>
                  </a:cubicBezTo>
                  <a:lnTo>
                    <a:pt x="41" y="651"/>
                  </a:lnTo>
                  <a:cubicBezTo>
                    <a:pt x="1" y="773"/>
                    <a:pt x="96" y="895"/>
                    <a:pt x="225" y="895"/>
                  </a:cubicBezTo>
                  <a:lnTo>
                    <a:pt x="1072" y="895"/>
                  </a:lnTo>
                  <a:cubicBezTo>
                    <a:pt x="1221" y="895"/>
                    <a:pt x="1357" y="821"/>
                    <a:pt x="1445" y="698"/>
                  </a:cubicBezTo>
                  <a:lnTo>
                    <a:pt x="1662" y="366"/>
                  </a:lnTo>
                  <a:lnTo>
                    <a:pt x="1079"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0" name="Google Shape;24760;p84"/>
            <p:cNvSpPr/>
            <p:nvPr/>
          </p:nvSpPr>
          <p:spPr>
            <a:xfrm>
              <a:off x="4979895" y="2341714"/>
              <a:ext cx="40211" cy="24761"/>
            </a:xfrm>
            <a:custGeom>
              <a:avLst/>
              <a:gdLst/>
              <a:ahLst/>
              <a:cxnLst/>
              <a:rect l="l" t="t" r="r" b="b"/>
              <a:pathLst>
                <a:path w="1533" h="944" extrusionOk="0">
                  <a:moveTo>
                    <a:pt x="943" y="1"/>
                  </a:moveTo>
                  <a:lnTo>
                    <a:pt x="394" y="204"/>
                  </a:lnTo>
                  <a:cubicBezTo>
                    <a:pt x="265" y="245"/>
                    <a:pt x="156" y="353"/>
                    <a:pt x="116" y="482"/>
                  </a:cubicBezTo>
                  <a:lnTo>
                    <a:pt x="41" y="699"/>
                  </a:lnTo>
                  <a:cubicBezTo>
                    <a:pt x="0" y="814"/>
                    <a:pt x="89" y="943"/>
                    <a:pt x="217" y="943"/>
                  </a:cubicBezTo>
                  <a:lnTo>
                    <a:pt x="1004" y="943"/>
                  </a:lnTo>
                  <a:cubicBezTo>
                    <a:pt x="1180" y="943"/>
                    <a:pt x="1343" y="835"/>
                    <a:pt x="1418" y="672"/>
                  </a:cubicBezTo>
                  <a:lnTo>
                    <a:pt x="1533" y="401"/>
                  </a:lnTo>
                  <a:lnTo>
                    <a:pt x="943"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1" name="Google Shape;24761;p84"/>
            <p:cNvSpPr/>
            <p:nvPr/>
          </p:nvSpPr>
          <p:spPr>
            <a:xfrm>
              <a:off x="4731969" y="2155140"/>
              <a:ext cx="11751" cy="11777"/>
            </a:xfrm>
            <a:custGeom>
              <a:avLst/>
              <a:gdLst/>
              <a:ahLst/>
              <a:cxnLst/>
              <a:rect l="l" t="t" r="r" b="b"/>
              <a:pathLst>
                <a:path w="448" h="449" extrusionOk="0">
                  <a:moveTo>
                    <a:pt x="224" y="1"/>
                  </a:moveTo>
                  <a:cubicBezTo>
                    <a:pt x="102" y="1"/>
                    <a:pt x="0" y="102"/>
                    <a:pt x="0" y="225"/>
                  </a:cubicBezTo>
                  <a:cubicBezTo>
                    <a:pt x="0" y="347"/>
                    <a:pt x="102" y="448"/>
                    <a:pt x="224" y="448"/>
                  </a:cubicBezTo>
                  <a:cubicBezTo>
                    <a:pt x="346" y="448"/>
                    <a:pt x="448" y="347"/>
                    <a:pt x="448" y="225"/>
                  </a:cubicBezTo>
                  <a:cubicBezTo>
                    <a:pt x="448" y="102"/>
                    <a:pt x="346" y="1"/>
                    <a:pt x="2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2" name="Google Shape;24762;p84"/>
            <p:cNvSpPr/>
            <p:nvPr/>
          </p:nvSpPr>
          <p:spPr>
            <a:xfrm>
              <a:off x="4741569" y="2191311"/>
              <a:ext cx="64578" cy="74493"/>
            </a:xfrm>
            <a:custGeom>
              <a:avLst/>
              <a:gdLst/>
              <a:ahLst/>
              <a:cxnLst/>
              <a:rect l="l" t="t" r="r" b="b"/>
              <a:pathLst>
                <a:path w="2462" h="2840" extrusionOk="0">
                  <a:moveTo>
                    <a:pt x="894" y="0"/>
                  </a:moveTo>
                  <a:cubicBezTo>
                    <a:pt x="834" y="0"/>
                    <a:pt x="773" y="22"/>
                    <a:pt x="726" y="66"/>
                  </a:cubicBezTo>
                  <a:cubicBezTo>
                    <a:pt x="523" y="269"/>
                    <a:pt x="272" y="419"/>
                    <a:pt x="0" y="514"/>
                  </a:cubicBezTo>
                  <a:cubicBezTo>
                    <a:pt x="984" y="1971"/>
                    <a:pt x="2462" y="2839"/>
                    <a:pt x="2462" y="2839"/>
                  </a:cubicBezTo>
                  <a:cubicBezTo>
                    <a:pt x="2462" y="2032"/>
                    <a:pt x="2340" y="1768"/>
                    <a:pt x="2184" y="1612"/>
                  </a:cubicBezTo>
                  <a:cubicBezTo>
                    <a:pt x="1763" y="1164"/>
                    <a:pt x="1404" y="670"/>
                    <a:pt x="1112" y="134"/>
                  </a:cubicBezTo>
                  <a:cubicBezTo>
                    <a:pt x="1068" y="46"/>
                    <a:pt x="981" y="0"/>
                    <a:pt x="89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3" name="Google Shape;24763;p84"/>
            <p:cNvSpPr/>
            <p:nvPr/>
          </p:nvSpPr>
          <p:spPr>
            <a:xfrm>
              <a:off x="4837073" y="2244716"/>
              <a:ext cx="143924" cy="39581"/>
            </a:xfrm>
            <a:custGeom>
              <a:avLst/>
              <a:gdLst/>
              <a:ahLst/>
              <a:cxnLst/>
              <a:rect l="l" t="t" r="r" b="b"/>
              <a:pathLst>
                <a:path w="5487" h="1509" extrusionOk="0">
                  <a:moveTo>
                    <a:pt x="4893" y="1"/>
                  </a:moveTo>
                  <a:cubicBezTo>
                    <a:pt x="4847" y="1"/>
                    <a:pt x="4800" y="8"/>
                    <a:pt x="4754" y="24"/>
                  </a:cubicBezTo>
                  <a:cubicBezTo>
                    <a:pt x="3840" y="314"/>
                    <a:pt x="2850" y="395"/>
                    <a:pt x="2026" y="395"/>
                  </a:cubicBezTo>
                  <a:cubicBezTo>
                    <a:pt x="1427" y="395"/>
                    <a:pt x="915" y="352"/>
                    <a:pt x="584" y="315"/>
                  </a:cubicBezTo>
                  <a:cubicBezTo>
                    <a:pt x="566" y="313"/>
                    <a:pt x="549" y="312"/>
                    <a:pt x="532" y="312"/>
                  </a:cubicBezTo>
                  <a:cubicBezTo>
                    <a:pt x="321" y="312"/>
                    <a:pt x="133" y="461"/>
                    <a:pt x="96" y="674"/>
                  </a:cubicBezTo>
                  <a:lnTo>
                    <a:pt x="1" y="1156"/>
                  </a:lnTo>
                  <a:cubicBezTo>
                    <a:pt x="601" y="1403"/>
                    <a:pt x="1269" y="1508"/>
                    <a:pt x="1952" y="1508"/>
                  </a:cubicBezTo>
                  <a:cubicBezTo>
                    <a:pt x="3180" y="1508"/>
                    <a:pt x="4458" y="1168"/>
                    <a:pt x="5486" y="702"/>
                  </a:cubicBezTo>
                  <a:lnTo>
                    <a:pt x="5303" y="274"/>
                  </a:lnTo>
                  <a:cubicBezTo>
                    <a:pt x="5233" y="108"/>
                    <a:pt x="5070" y="1"/>
                    <a:pt x="4893"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4" name="Google Shape;24764;p84"/>
            <p:cNvSpPr/>
            <p:nvPr/>
          </p:nvSpPr>
          <p:spPr>
            <a:xfrm>
              <a:off x="4684309" y="2161199"/>
              <a:ext cx="47503" cy="48237"/>
            </a:xfrm>
            <a:custGeom>
              <a:avLst/>
              <a:gdLst/>
              <a:ahLst/>
              <a:cxnLst/>
              <a:rect l="l" t="t" r="r" b="b"/>
              <a:pathLst>
                <a:path w="1811" h="1839" extrusionOk="0">
                  <a:moveTo>
                    <a:pt x="800" y="0"/>
                  </a:moveTo>
                  <a:lnTo>
                    <a:pt x="149" y="685"/>
                  </a:lnTo>
                  <a:cubicBezTo>
                    <a:pt x="41" y="800"/>
                    <a:pt x="0" y="963"/>
                    <a:pt x="41" y="1112"/>
                  </a:cubicBezTo>
                  <a:lnTo>
                    <a:pt x="142" y="1499"/>
                  </a:lnTo>
                  <a:cubicBezTo>
                    <a:pt x="195" y="1698"/>
                    <a:pt x="371" y="1838"/>
                    <a:pt x="576" y="1838"/>
                  </a:cubicBezTo>
                  <a:cubicBezTo>
                    <a:pt x="580" y="1838"/>
                    <a:pt x="585" y="1838"/>
                    <a:pt x="590" y="1838"/>
                  </a:cubicBezTo>
                  <a:cubicBezTo>
                    <a:pt x="963" y="1831"/>
                    <a:pt x="1336" y="1804"/>
                    <a:pt x="1709" y="1756"/>
                  </a:cubicBezTo>
                  <a:cubicBezTo>
                    <a:pt x="1810" y="1417"/>
                    <a:pt x="1634" y="1058"/>
                    <a:pt x="1390" y="828"/>
                  </a:cubicBezTo>
                  <a:cubicBezTo>
                    <a:pt x="1146" y="590"/>
                    <a:pt x="949" y="312"/>
                    <a:pt x="800"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5" name="Google Shape;24765;p84"/>
            <p:cNvSpPr/>
            <p:nvPr/>
          </p:nvSpPr>
          <p:spPr>
            <a:xfrm>
              <a:off x="4716494" y="2087913"/>
              <a:ext cx="44670" cy="51935"/>
            </a:xfrm>
            <a:custGeom>
              <a:avLst/>
              <a:gdLst/>
              <a:ahLst/>
              <a:cxnLst/>
              <a:rect l="l" t="t" r="r" b="b"/>
              <a:pathLst>
                <a:path w="1703" h="1980" extrusionOk="0">
                  <a:moveTo>
                    <a:pt x="116" y="1"/>
                  </a:moveTo>
                  <a:cubicBezTo>
                    <a:pt x="82" y="14"/>
                    <a:pt x="61" y="48"/>
                    <a:pt x="61" y="82"/>
                  </a:cubicBezTo>
                  <a:cubicBezTo>
                    <a:pt x="0" y="638"/>
                    <a:pt x="89" y="1587"/>
                    <a:pt x="1255" y="1967"/>
                  </a:cubicBezTo>
                  <a:cubicBezTo>
                    <a:pt x="1279" y="1975"/>
                    <a:pt x="1305" y="1979"/>
                    <a:pt x="1330" y="1979"/>
                  </a:cubicBezTo>
                  <a:cubicBezTo>
                    <a:pt x="1390" y="1979"/>
                    <a:pt x="1451" y="1958"/>
                    <a:pt x="1499" y="1920"/>
                  </a:cubicBezTo>
                  <a:cubicBezTo>
                    <a:pt x="1573" y="1852"/>
                    <a:pt x="1641" y="1784"/>
                    <a:pt x="1702" y="1696"/>
                  </a:cubicBezTo>
                  <a:lnTo>
                    <a:pt x="1689" y="1696"/>
                  </a:lnTo>
                  <a:cubicBezTo>
                    <a:pt x="461" y="1411"/>
                    <a:pt x="156" y="611"/>
                    <a:pt x="116"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6" name="Google Shape;24766;p84"/>
            <p:cNvSpPr/>
            <p:nvPr/>
          </p:nvSpPr>
          <p:spPr>
            <a:xfrm>
              <a:off x="4684309" y="2177200"/>
              <a:ext cx="10518" cy="17102"/>
            </a:xfrm>
            <a:custGeom>
              <a:avLst/>
              <a:gdLst/>
              <a:ahLst/>
              <a:cxnLst/>
              <a:rect l="l" t="t" r="r" b="b"/>
              <a:pathLst>
                <a:path w="401" h="652" extrusionOk="0">
                  <a:moveTo>
                    <a:pt x="224" y="1"/>
                  </a:moveTo>
                  <a:lnTo>
                    <a:pt x="149" y="75"/>
                  </a:lnTo>
                  <a:cubicBezTo>
                    <a:pt x="41" y="190"/>
                    <a:pt x="0" y="353"/>
                    <a:pt x="41" y="502"/>
                  </a:cubicBezTo>
                  <a:lnTo>
                    <a:pt x="81" y="652"/>
                  </a:lnTo>
                  <a:cubicBezTo>
                    <a:pt x="265" y="597"/>
                    <a:pt x="400" y="455"/>
                    <a:pt x="400" y="292"/>
                  </a:cubicBezTo>
                  <a:cubicBezTo>
                    <a:pt x="393" y="170"/>
                    <a:pt x="326" y="62"/>
                    <a:pt x="22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67" name="Google Shape;24767;p84"/>
          <p:cNvGrpSpPr/>
          <p:nvPr/>
        </p:nvGrpSpPr>
        <p:grpSpPr>
          <a:xfrm>
            <a:off x="10028147" y="3874842"/>
            <a:ext cx="233867" cy="493404"/>
            <a:chOff x="7521110" y="2906131"/>
            <a:chExt cx="175400" cy="370053"/>
          </a:xfrm>
        </p:grpSpPr>
        <p:sp>
          <p:nvSpPr>
            <p:cNvPr id="24768" name="Google Shape;24768;p84"/>
            <p:cNvSpPr/>
            <p:nvPr/>
          </p:nvSpPr>
          <p:spPr>
            <a:xfrm>
              <a:off x="7590646" y="3215698"/>
              <a:ext cx="36302" cy="54453"/>
            </a:xfrm>
            <a:custGeom>
              <a:avLst/>
              <a:gdLst/>
              <a:ahLst/>
              <a:cxnLst/>
              <a:rect l="l" t="t" r="r" b="b"/>
              <a:pathLst>
                <a:path w="1384" h="2076" extrusionOk="0">
                  <a:moveTo>
                    <a:pt x="1" y="0"/>
                  </a:moveTo>
                  <a:lnTo>
                    <a:pt x="1" y="2075"/>
                  </a:lnTo>
                  <a:lnTo>
                    <a:pt x="1384" y="2075"/>
                  </a:lnTo>
                  <a:lnTo>
                    <a:pt x="138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69" name="Google Shape;24769;p84"/>
            <p:cNvSpPr/>
            <p:nvPr/>
          </p:nvSpPr>
          <p:spPr>
            <a:xfrm>
              <a:off x="7608797" y="3233823"/>
              <a:ext cx="18151" cy="36329"/>
            </a:xfrm>
            <a:custGeom>
              <a:avLst/>
              <a:gdLst/>
              <a:ahLst/>
              <a:cxnLst/>
              <a:rect l="l" t="t" r="r" b="b"/>
              <a:pathLst>
                <a:path w="692" h="1385" extrusionOk="0">
                  <a:moveTo>
                    <a:pt x="231" y="1"/>
                  </a:moveTo>
                  <a:cubicBezTo>
                    <a:pt x="102" y="1"/>
                    <a:pt x="0" y="103"/>
                    <a:pt x="0" y="231"/>
                  </a:cubicBezTo>
                  <a:lnTo>
                    <a:pt x="0" y="1384"/>
                  </a:lnTo>
                  <a:lnTo>
                    <a:pt x="692" y="1384"/>
                  </a:lnTo>
                  <a:lnTo>
                    <a:pt x="692"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0" name="Google Shape;24770;p84"/>
            <p:cNvSpPr/>
            <p:nvPr/>
          </p:nvSpPr>
          <p:spPr>
            <a:xfrm>
              <a:off x="7570554" y="3264066"/>
              <a:ext cx="76513" cy="12118"/>
            </a:xfrm>
            <a:custGeom>
              <a:avLst/>
              <a:gdLst/>
              <a:ahLst/>
              <a:cxnLst/>
              <a:rect l="l" t="t" r="r" b="b"/>
              <a:pathLst>
                <a:path w="2917" h="462" extrusionOk="0">
                  <a:moveTo>
                    <a:pt x="306" y="1"/>
                  </a:moveTo>
                  <a:cubicBezTo>
                    <a:pt x="0" y="1"/>
                    <a:pt x="0" y="462"/>
                    <a:pt x="306" y="462"/>
                  </a:cubicBezTo>
                  <a:lnTo>
                    <a:pt x="2611" y="462"/>
                  </a:lnTo>
                  <a:cubicBezTo>
                    <a:pt x="2916" y="462"/>
                    <a:pt x="2916" y="1"/>
                    <a:pt x="26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1" name="Google Shape;24771;p84"/>
            <p:cNvSpPr/>
            <p:nvPr/>
          </p:nvSpPr>
          <p:spPr>
            <a:xfrm>
              <a:off x="7526094" y="3064351"/>
              <a:ext cx="165433" cy="109038"/>
            </a:xfrm>
            <a:custGeom>
              <a:avLst/>
              <a:gdLst/>
              <a:ahLst/>
              <a:cxnLst/>
              <a:rect l="l" t="t" r="r" b="b"/>
              <a:pathLst>
                <a:path w="6307" h="4157" extrusionOk="0">
                  <a:moveTo>
                    <a:pt x="1770" y="0"/>
                  </a:moveTo>
                  <a:lnTo>
                    <a:pt x="68" y="3831"/>
                  </a:lnTo>
                  <a:cubicBezTo>
                    <a:pt x="0" y="3987"/>
                    <a:pt x="109" y="4157"/>
                    <a:pt x="278" y="4157"/>
                  </a:cubicBezTo>
                  <a:lnTo>
                    <a:pt x="6028" y="4157"/>
                  </a:lnTo>
                  <a:cubicBezTo>
                    <a:pt x="6198" y="4157"/>
                    <a:pt x="6306" y="3987"/>
                    <a:pt x="6238" y="3831"/>
                  </a:cubicBezTo>
                  <a:lnTo>
                    <a:pt x="4536"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2" name="Google Shape;24772;p84"/>
            <p:cNvSpPr/>
            <p:nvPr/>
          </p:nvSpPr>
          <p:spPr>
            <a:xfrm>
              <a:off x="7521110" y="3173363"/>
              <a:ext cx="175400" cy="48394"/>
            </a:xfrm>
            <a:custGeom>
              <a:avLst/>
              <a:gdLst/>
              <a:ahLst/>
              <a:cxnLst/>
              <a:rect l="l" t="t" r="r" b="b"/>
              <a:pathLst>
                <a:path w="6687" h="1845" extrusionOk="0">
                  <a:moveTo>
                    <a:pt x="1004" y="1"/>
                  </a:moveTo>
                  <a:lnTo>
                    <a:pt x="95" y="1492"/>
                  </a:lnTo>
                  <a:cubicBezTo>
                    <a:pt x="0" y="1648"/>
                    <a:pt x="109" y="1845"/>
                    <a:pt x="292" y="1845"/>
                  </a:cubicBezTo>
                  <a:lnTo>
                    <a:pt x="6395" y="1845"/>
                  </a:lnTo>
                  <a:cubicBezTo>
                    <a:pt x="6578" y="1845"/>
                    <a:pt x="6686" y="1648"/>
                    <a:pt x="6591" y="1492"/>
                  </a:cubicBezTo>
                  <a:lnTo>
                    <a:pt x="5683"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3" name="Google Shape;24773;p84"/>
            <p:cNvSpPr/>
            <p:nvPr/>
          </p:nvSpPr>
          <p:spPr>
            <a:xfrm>
              <a:off x="7521110" y="3173363"/>
              <a:ext cx="156541" cy="48421"/>
            </a:xfrm>
            <a:custGeom>
              <a:avLst/>
              <a:gdLst/>
              <a:ahLst/>
              <a:cxnLst/>
              <a:rect l="l" t="t" r="r" b="b"/>
              <a:pathLst>
                <a:path w="5968" h="1846" extrusionOk="0">
                  <a:moveTo>
                    <a:pt x="1004" y="1"/>
                  </a:moveTo>
                  <a:lnTo>
                    <a:pt x="95" y="1499"/>
                  </a:lnTo>
                  <a:cubicBezTo>
                    <a:pt x="0" y="1648"/>
                    <a:pt x="116" y="1845"/>
                    <a:pt x="292" y="1845"/>
                  </a:cubicBezTo>
                  <a:lnTo>
                    <a:pt x="2484" y="1845"/>
                  </a:lnTo>
                  <a:cubicBezTo>
                    <a:pt x="2432" y="1838"/>
                    <a:pt x="2402" y="1643"/>
                    <a:pt x="2435" y="1492"/>
                  </a:cubicBezTo>
                  <a:lnTo>
                    <a:pt x="2577" y="651"/>
                  </a:lnTo>
                  <a:cubicBezTo>
                    <a:pt x="2591" y="543"/>
                    <a:pt x="2692" y="462"/>
                    <a:pt x="2801" y="462"/>
                  </a:cubicBezTo>
                  <a:lnTo>
                    <a:pt x="5967" y="462"/>
                  </a:lnTo>
                  <a:lnTo>
                    <a:pt x="5683" y="1"/>
                  </a:lnTo>
                  <a:close/>
                  <a:moveTo>
                    <a:pt x="2484" y="1845"/>
                  </a:moveTo>
                  <a:cubicBezTo>
                    <a:pt x="2484" y="1845"/>
                    <a:pt x="2485" y="1845"/>
                    <a:pt x="2486" y="1845"/>
                  </a:cubicBezTo>
                  <a:cubicBezTo>
                    <a:pt x="2487" y="1845"/>
                    <a:pt x="2488" y="1845"/>
                    <a:pt x="2489" y="184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4" name="Google Shape;24774;p84"/>
            <p:cNvSpPr/>
            <p:nvPr/>
          </p:nvSpPr>
          <p:spPr>
            <a:xfrm>
              <a:off x="7526094" y="3064351"/>
              <a:ext cx="135189" cy="109038"/>
            </a:xfrm>
            <a:custGeom>
              <a:avLst/>
              <a:gdLst/>
              <a:ahLst/>
              <a:cxnLst/>
              <a:rect l="l" t="t" r="r" b="b"/>
              <a:pathLst>
                <a:path w="5154" h="4157" extrusionOk="0">
                  <a:moveTo>
                    <a:pt x="1770" y="0"/>
                  </a:moveTo>
                  <a:lnTo>
                    <a:pt x="68" y="3831"/>
                  </a:lnTo>
                  <a:cubicBezTo>
                    <a:pt x="0" y="3987"/>
                    <a:pt x="109" y="4157"/>
                    <a:pt x="278" y="4157"/>
                  </a:cubicBezTo>
                  <a:lnTo>
                    <a:pt x="2346" y="4157"/>
                  </a:lnTo>
                  <a:cubicBezTo>
                    <a:pt x="2299" y="4157"/>
                    <a:pt x="2265" y="3980"/>
                    <a:pt x="2285" y="3831"/>
                  </a:cubicBezTo>
                  <a:lnTo>
                    <a:pt x="2563" y="1587"/>
                  </a:lnTo>
                  <a:cubicBezTo>
                    <a:pt x="2583" y="1476"/>
                    <a:pt x="2672" y="1390"/>
                    <a:pt x="2781" y="1390"/>
                  </a:cubicBezTo>
                  <a:cubicBezTo>
                    <a:pt x="2786" y="1390"/>
                    <a:pt x="2790" y="1390"/>
                    <a:pt x="2794" y="1390"/>
                  </a:cubicBezTo>
                  <a:lnTo>
                    <a:pt x="5154" y="1390"/>
                  </a:lnTo>
                  <a:lnTo>
                    <a:pt x="4536"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5" name="Google Shape;24775;p84"/>
            <p:cNvSpPr/>
            <p:nvPr/>
          </p:nvSpPr>
          <p:spPr>
            <a:xfrm>
              <a:off x="7537635" y="2906131"/>
              <a:ext cx="142140" cy="182587"/>
            </a:xfrm>
            <a:custGeom>
              <a:avLst/>
              <a:gdLst/>
              <a:ahLst/>
              <a:cxnLst/>
              <a:rect l="l" t="t" r="r" b="b"/>
              <a:pathLst>
                <a:path w="5419" h="6961" extrusionOk="0">
                  <a:moveTo>
                    <a:pt x="2713" y="1"/>
                  </a:moveTo>
                  <a:cubicBezTo>
                    <a:pt x="2623" y="1"/>
                    <a:pt x="2534" y="52"/>
                    <a:pt x="2496" y="153"/>
                  </a:cubicBezTo>
                  <a:lnTo>
                    <a:pt x="62" y="6649"/>
                  </a:lnTo>
                  <a:cubicBezTo>
                    <a:pt x="1" y="6798"/>
                    <a:pt x="116" y="6961"/>
                    <a:pt x="279" y="6961"/>
                  </a:cubicBezTo>
                  <a:lnTo>
                    <a:pt x="5147" y="6961"/>
                  </a:lnTo>
                  <a:cubicBezTo>
                    <a:pt x="5310" y="6961"/>
                    <a:pt x="5419" y="6798"/>
                    <a:pt x="5364" y="6649"/>
                  </a:cubicBezTo>
                  <a:lnTo>
                    <a:pt x="2930" y="153"/>
                  </a:lnTo>
                  <a:cubicBezTo>
                    <a:pt x="2893" y="52"/>
                    <a:pt x="2803" y="1"/>
                    <a:pt x="2713"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6" name="Google Shape;24776;p84"/>
            <p:cNvSpPr/>
            <p:nvPr/>
          </p:nvSpPr>
          <p:spPr>
            <a:xfrm>
              <a:off x="7537635" y="2906210"/>
              <a:ext cx="71188" cy="182508"/>
            </a:xfrm>
            <a:custGeom>
              <a:avLst/>
              <a:gdLst/>
              <a:ahLst/>
              <a:cxnLst/>
              <a:rect l="l" t="t" r="r" b="b"/>
              <a:pathLst>
                <a:path w="2714" h="6958" extrusionOk="0">
                  <a:moveTo>
                    <a:pt x="2699" y="1"/>
                  </a:moveTo>
                  <a:cubicBezTo>
                    <a:pt x="2610" y="1"/>
                    <a:pt x="2528" y="60"/>
                    <a:pt x="2496" y="150"/>
                  </a:cubicBezTo>
                  <a:lnTo>
                    <a:pt x="62" y="6646"/>
                  </a:lnTo>
                  <a:cubicBezTo>
                    <a:pt x="1" y="6795"/>
                    <a:pt x="116" y="6958"/>
                    <a:pt x="279" y="6958"/>
                  </a:cubicBezTo>
                  <a:lnTo>
                    <a:pt x="2028" y="6958"/>
                  </a:lnTo>
                  <a:cubicBezTo>
                    <a:pt x="1981" y="6958"/>
                    <a:pt x="1954" y="6795"/>
                    <a:pt x="1967" y="6646"/>
                  </a:cubicBezTo>
                  <a:lnTo>
                    <a:pt x="2652" y="150"/>
                  </a:lnTo>
                  <a:cubicBezTo>
                    <a:pt x="2666" y="49"/>
                    <a:pt x="2686" y="1"/>
                    <a:pt x="2713" y="1"/>
                  </a:cubicBezTo>
                  <a:cubicBezTo>
                    <a:pt x="2708" y="1"/>
                    <a:pt x="2704" y="1"/>
                    <a:pt x="26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77" name="Google Shape;24777;p84"/>
          <p:cNvGrpSpPr/>
          <p:nvPr/>
        </p:nvGrpSpPr>
        <p:grpSpPr>
          <a:xfrm>
            <a:off x="4782568" y="2031049"/>
            <a:ext cx="494697" cy="463887"/>
            <a:chOff x="3586925" y="1523286"/>
            <a:chExt cx="371023" cy="347915"/>
          </a:xfrm>
        </p:grpSpPr>
        <p:sp>
          <p:nvSpPr>
            <p:cNvPr id="24778" name="Google Shape;24778;p84"/>
            <p:cNvSpPr/>
            <p:nvPr/>
          </p:nvSpPr>
          <p:spPr>
            <a:xfrm>
              <a:off x="3732580" y="1530158"/>
              <a:ext cx="225211" cy="212935"/>
            </a:xfrm>
            <a:custGeom>
              <a:avLst/>
              <a:gdLst/>
              <a:ahLst/>
              <a:cxnLst/>
              <a:rect l="l" t="t" r="r" b="b"/>
              <a:pathLst>
                <a:path w="8586" h="8118" extrusionOk="0">
                  <a:moveTo>
                    <a:pt x="2543" y="0"/>
                  </a:moveTo>
                  <a:cubicBezTo>
                    <a:pt x="1781" y="0"/>
                    <a:pt x="990" y="157"/>
                    <a:pt x="177" y="503"/>
                  </a:cubicBezTo>
                  <a:cubicBezTo>
                    <a:pt x="48" y="557"/>
                    <a:pt x="1" y="713"/>
                    <a:pt x="75" y="828"/>
                  </a:cubicBezTo>
                  <a:lnTo>
                    <a:pt x="1079" y="2428"/>
                  </a:lnTo>
                  <a:lnTo>
                    <a:pt x="8585" y="8117"/>
                  </a:lnTo>
                  <a:lnTo>
                    <a:pt x="8585" y="3805"/>
                  </a:lnTo>
                  <a:cubicBezTo>
                    <a:pt x="8585" y="3649"/>
                    <a:pt x="8531" y="3500"/>
                    <a:pt x="8436" y="3378"/>
                  </a:cubicBezTo>
                  <a:cubicBezTo>
                    <a:pt x="6841" y="1402"/>
                    <a:pt x="4820" y="0"/>
                    <a:pt x="2543"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79" name="Google Shape;24779;p84"/>
            <p:cNvSpPr/>
            <p:nvPr/>
          </p:nvSpPr>
          <p:spPr>
            <a:xfrm>
              <a:off x="3732580" y="1530263"/>
              <a:ext cx="138573" cy="126560"/>
            </a:xfrm>
            <a:custGeom>
              <a:avLst/>
              <a:gdLst/>
              <a:ahLst/>
              <a:cxnLst/>
              <a:rect l="l" t="t" r="r" b="b"/>
              <a:pathLst>
                <a:path w="5283" h="4825" extrusionOk="0">
                  <a:moveTo>
                    <a:pt x="2537" y="0"/>
                  </a:moveTo>
                  <a:cubicBezTo>
                    <a:pt x="1777" y="0"/>
                    <a:pt x="988" y="156"/>
                    <a:pt x="177" y="499"/>
                  </a:cubicBezTo>
                  <a:cubicBezTo>
                    <a:pt x="55" y="553"/>
                    <a:pt x="1" y="709"/>
                    <a:pt x="75" y="824"/>
                  </a:cubicBezTo>
                  <a:lnTo>
                    <a:pt x="1079" y="2424"/>
                  </a:lnTo>
                  <a:lnTo>
                    <a:pt x="4239" y="4825"/>
                  </a:lnTo>
                  <a:cubicBezTo>
                    <a:pt x="4876" y="4696"/>
                    <a:pt x="5283" y="4364"/>
                    <a:pt x="5229" y="3713"/>
                  </a:cubicBezTo>
                  <a:cubicBezTo>
                    <a:pt x="5080" y="1970"/>
                    <a:pt x="4456" y="804"/>
                    <a:pt x="4049" y="207"/>
                  </a:cubicBezTo>
                  <a:cubicBezTo>
                    <a:pt x="3560" y="72"/>
                    <a:pt x="3055" y="0"/>
                    <a:pt x="253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0" name="Google Shape;24780;p84"/>
            <p:cNvSpPr/>
            <p:nvPr/>
          </p:nvSpPr>
          <p:spPr>
            <a:xfrm>
              <a:off x="3881094" y="1554185"/>
              <a:ext cx="38453" cy="145498"/>
            </a:xfrm>
            <a:custGeom>
              <a:avLst/>
              <a:gdLst/>
              <a:ahLst/>
              <a:cxnLst/>
              <a:rect l="l" t="t" r="r" b="b"/>
              <a:pathLst>
                <a:path w="1466" h="5547" extrusionOk="0">
                  <a:moveTo>
                    <a:pt x="28" y="0"/>
                  </a:moveTo>
                  <a:lnTo>
                    <a:pt x="28" y="0"/>
                  </a:lnTo>
                  <a:cubicBezTo>
                    <a:pt x="563" y="2211"/>
                    <a:pt x="421" y="3818"/>
                    <a:pt x="1" y="4984"/>
                  </a:cubicBezTo>
                  <a:lnTo>
                    <a:pt x="740" y="5547"/>
                  </a:lnTo>
                  <a:cubicBezTo>
                    <a:pt x="1228" y="4387"/>
                    <a:pt x="1465" y="2834"/>
                    <a:pt x="1113" y="766"/>
                  </a:cubicBezTo>
                  <a:cubicBezTo>
                    <a:pt x="767" y="482"/>
                    <a:pt x="407" y="231"/>
                    <a:pt x="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1" name="Google Shape;24781;p84"/>
            <p:cNvSpPr/>
            <p:nvPr/>
          </p:nvSpPr>
          <p:spPr>
            <a:xfrm>
              <a:off x="3910262" y="1590828"/>
              <a:ext cx="43070" cy="130730"/>
            </a:xfrm>
            <a:custGeom>
              <a:avLst/>
              <a:gdLst/>
              <a:ahLst/>
              <a:cxnLst/>
              <a:rect l="l" t="t" r="r" b="b"/>
              <a:pathLst>
                <a:path w="1642" h="4984" extrusionOk="0">
                  <a:moveTo>
                    <a:pt x="699" y="0"/>
                  </a:moveTo>
                  <a:cubicBezTo>
                    <a:pt x="855" y="1885"/>
                    <a:pt x="530" y="3329"/>
                    <a:pt x="1" y="4435"/>
                  </a:cubicBezTo>
                  <a:lnTo>
                    <a:pt x="733" y="4984"/>
                  </a:lnTo>
                  <a:cubicBezTo>
                    <a:pt x="1248" y="3980"/>
                    <a:pt x="1628" y="2685"/>
                    <a:pt x="1642" y="1044"/>
                  </a:cubicBezTo>
                  <a:cubicBezTo>
                    <a:pt x="1350" y="678"/>
                    <a:pt x="1031" y="332"/>
                    <a:pt x="69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2" name="Google Shape;24782;p84"/>
            <p:cNvSpPr/>
            <p:nvPr/>
          </p:nvSpPr>
          <p:spPr>
            <a:xfrm>
              <a:off x="3586925" y="1573569"/>
              <a:ext cx="370866" cy="297527"/>
            </a:xfrm>
            <a:custGeom>
              <a:avLst/>
              <a:gdLst/>
              <a:ahLst/>
              <a:cxnLst/>
              <a:rect l="l" t="t" r="r" b="b"/>
              <a:pathLst>
                <a:path w="14139" h="11343" extrusionOk="0">
                  <a:moveTo>
                    <a:pt x="8358" y="0"/>
                  </a:moveTo>
                  <a:cubicBezTo>
                    <a:pt x="7796" y="0"/>
                    <a:pt x="6845" y="161"/>
                    <a:pt x="5717" y="1004"/>
                  </a:cubicBezTo>
                  <a:cubicBezTo>
                    <a:pt x="4699" y="1763"/>
                    <a:pt x="1072" y="4984"/>
                    <a:pt x="184" y="5777"/>
                  </a:cubicBezTo>
                  <a:cubicBezTo>
                    <a:pt x="55" y="5893"/>
                    <a:pt x="0" y="6069"/>
                    <a:pt x="48" y="6232"/>
                  </a:cubicBezTo>
                  <a:cubicBezTo>
                    <a:pt x="184" y="6767"/>
                    <a:pt x="631" y="7927"/>
                    <a:pt x="1472" y="8015"/>
                  </a:cubicBezTo>
                  <a:cubicBezTo>
                    <a:pt x="1607" y="8008"/>
                    <a:pt x="1730" y="7967"/>
                    <a:pt x="1845" y="7900"/>
                  </a:cubicBezTo>
                  <a:lnTo>
                    <a:pt x="2631" y="8429"/>
                  </a:lnTo>
                  <a:cubicBezTo>
                    <a:pt x="2706" y="8486"/>
                    <a:pt x="2798" y="8514"/>
                    <a:pt x="2891" y="8514"/>
                  </a:cubicBezTo>
                  <a:cubicBezTo>
                    <a:pt x="2941" y="8514"/>
                    <a:pt x="2991" y="8506"/>
                    <a:pt x="3038" y="8490"/>
                  </a:cubicBezTo>
                  <a:cubicBezTo>
                    <a:pt x="4008" y="8151"/>
                    <a:pt x="6625" y="7100"/>
                    <a:pt x="8395" y="6428"/>
                  </a:cubicBezTo>
                  <a:cubicBezTo>
                    <a:pt x="8890" y="7520"/>
                    <a:pt x="9724" y="9419"/>
                    <a:pt x="10341" y="11046"/>
                  </a:cubicBezTo>
                  <a:cubicBezTo>
                    <a:pt x="10409" y="11228"/>
                    <a:pt x="10581" y="11343"/>
                    <a:pt x="10764" y="11343"/>
                  </a:cubicBezTo>
                  <a:cubicBezTo>
                    <a:pt x="10820" y="11343"/>
                    <a:pt x="10876" y="11332"/>
                    <a:pt x="10931" y="11310"/>
                  </a:cubicBezTo>
                  <a:cubicBezTo>
                    <a:pt x="11595" y="11059"/>
                    <a:pt x="12897" y="10463"/>
                    <a:pt x="13874" y="9473"/>
                  </a:cubicBezTo>
                  <a:cubicBezTo>
                    <a:pt x="14043" y="9303"/>
                    <a:pt x="14138" y="9073"/>
                    <a:pt x="14138" y="8835"/>
                  </a:cubicBezTo>
                  <a:lnTo>
                    <a:pt x="14138" y="5513"/>
                  </a:lnTo>
                  <a:cubicBezTo>
                    <a:pt x="14138" y="5228"/>
                    <a:pt x="14064" y="4950"/>
                    <a:pt x="13921" y="4713"/>
                  </a:cubicBezTo>
                  <a:cubicBezTo>
                    <a:pt x="11480" y="516"/>
                    <a:pt x="8903" y="61"/>
                    <a:pt x="8903" y="61"/>
                  </a:cubicBezTo>
                  <a:cubicBezTo>
                    <a:pt x="8903" y="61"/>
                    <a:pt x="8705" y="0"/>
                    <a:pt x="835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3" name="Google Shape;24783;p84"/>
            <p:cNvSpPr/>
            <p:nvPr/>
          </p:nvSpPr>
          <p:spPr>
            <a:xfrm>
              <a:off x="3586925" y="1687381"/>
              <a:ext cx="144973" cy="109536"/>
            </a:xfrm>
            <a:custGeom>
              <a:avLst/>
              <a:gdLst/>
              <a:ahLst/>
              <a:cxnLst/>
              <a:rect l="l" t="t" r="r" b="b"/>
              <a:pathLst>
                <a:path w="5527" h="4176" extrusionOk="0">
                  <a:moveTo>
                    <a:pt x="1804" y="1"/>
                  </a:moveTo>
                  <a:cubicBezTo>
                    <a:pt x="1092" y="631"/>
                    <a:pt x="482" y="1174"/>
                    <a:pt x="184" y="1438"/>
                  </a:cubicBezTo>
                  <a:cubicBezTo>
                    <a:pt x="55" y="1554"/>
                    <a:pt x="0" y="1730"/>
                    <a:pt x="48" y="1893"/>
                  </a:cubicBezTo>
                  <a:cubicBezTo>
                    <a:pt x="184" y="2428"/>
                    <a:pt x="631" y="3588"/>
                    <a:pt x="1472" y="3676"/>
                  </a:cubicBezTo>
                  <a:cubicBezTo>
                    <a:pt x="1607" y="3669"/>
                    <a:pt x="1730" y="3628"/>
                    <a:pt x="1845" y="3561"/>
                  </a:cubicBezTo>
                  <a:lnTo>
                    <a:pt x="2631" y="4090"/>
                  </a:lnTo>
                  <a:cubicBezTo>
                    <a:pt x="2706" y="4147"/>
                    <a:pt x="2798" y="4175"/>
                    <a:pt x="2891" y="4175"/>
                  </a:cubicBezTo>
                  <a:cubicBezTo>
                    <a:pt x="2941" y="4175"/>
                    <a:pt x="2991" y="4167"/>
                    <a:pt x="3038" y="4151"/>
                  </a:cubicBezTo>
                  <a:cubicBezTo>
                    <a:pt x="3540" y="3974"/>
                    <a:pt x="4482" y="3608"/>
                    <a:pt x="5527" y="3201"/>
                  </a:cubicBezTo>
                  <a:cubicBezTo>
                    <a:pt x="5472" y="2883"/>
                    <a:pt x="5154" y="1825"/>
                    <a:pt x="3160" y="1262"/>
                  </a:cubicBezTo>
                  <a:cubicBezTo>
                    <a:pt x="2136" y="977"/>
                    <a:pt x="1858" y="204"/>
                    <a:pt x="1804"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4" name="Google Shape;24784;p84"/>
            <p:cNvSpPr/>
            <p:nvPr/>
          </p:nvSpPr>
          <p:spPr>
            <a:xfrm>
              <a:off x="3601692" y="1735224"/>
              <a:ext cx="26886" cy="21377"/>
            </a:xfrm>
            <a:custGeom>
              <a:avLst/>
              <a:gdLst/>
              <a:ahLst/>
              <a:cxnLst/>
              <a:rect l="l" t="t" r="r" b="b"/>
              <a:pathLst>
                <a:path w="1025" h="815" extrusionOk="0">
                  <a:moveTo>
                    <a:pt x="609" y="1"/>
                  </a:moveTo>
                  <a:cubicBezTo>
                    <a:pt x="540" y="1"/>
                    <a:pt x="469" y="29"/>
                    <a:pt x="407" y="96"/>
                  </a:cubicBezTo>
                  <a:lnTo>
                    <a:pt x="177" y="326"/>
                  </a:lnTo>
                  <a:cubicBezTo>
                    <a:pt x="0" y="503"/>
                    <a:pt x="122" y="808"/>
                    <a:pt x="380" y="815"/>
                  </a:cubicBezTo>
                  <a:cubicBezTo>
                    <a:pt x="455" y="815"/>
                    <a:pt x="522" y="781"/>
                    <a:pt x="577" y="726"/>
                  </a:cubicBezTo>
                  <a:lnTo>
                    <a:pt x="807" y="503"/>
                  </a:lnTo>
                  <a:cubicBezTo>
                    <a:pt x="1025" y="295"/>
                    <a:pt x="830" y="1"/>
                    <a:pt x="60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5" name="Google Shape;24785;p84"/>
            <p:cNvSpPr/>
            <p:nvPr/>
          </p:nvSpPr>
          <p:spPr>
            <a:xfrm>
              <a:off x="3775807" y="1523286"/>
              <a:ext cx="44670" cy="70585"/>
            </a:xfrm>
            <a:custGeom>
              <a:avLst/>
              <a:gdLst/>
              <a:ahLst/>
              <a:cxnLst/>
              <a:rect l="l" t="t" r="r" b="b"/>
              <a:pathLst>
                <a:path w="1703" h="2691" extrusionOk="0">
                  <a:moveTo>
                    <a:pt x="444" y="1"/>
                  </a:moveTo>
                  <a:cubicBezTo>
                    <a:pt x="376" y="1"/>
                    <a:pt x="313" y="45"/>
                    <a:pt x="292" y="114"/>
                  </a:cubicBezTo>
                  <a:cubicBezTo>
                    <a:pt x="1" y="1138"/>
                    <a:pt x="190" y="2127"/>
                    <a:pt x="292" y="2521"/>
                  </a:cubicBezTo>
                  <a:cubicBezTo>
                    <a:pt x="319" y="2616"/>
                    <a:pt x="407" y="2690"/>
                    <a:pt x="509" y="2690"/>
                  </a:cubicBezTo>
                  <a:lnTo>
                    <a:pt x="1472" y="2690"/>
                  </a:lnTo>
                  <a:cubicBezTo>
                    <a:pt x="1601" y="2684"/>
                    <a:pt x="1702" y="2575"/>
                    <a:pt x="1696" y="2446"/>
                  </a:cubicBezTo>
                  <a:cubicBezTo>
                    <a:pt x="1628" y="690"/>
                    <a:pt x="855" y="161"/>
                    <a:pt x="502" y="12"/>
                  </a:cubicBezTo>
                  <a:cubicBezTo>
                    <a:pt x="483" y="4"/>
                    <a:pt x="463" y="1"/>
                    <a:pt x="4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6" name="Google Shape;24786;p84"/>
            <p:cNvSpPr/>
            <p:nvPr/>
          </p:nvSpPr>
          <p:spPr>
            <a:xfrm>
              <a:off x="3635477" y="1755054"/>
              <a:ext cx="49837" cy="33574"/>
            </a:xfrm>
            <a:custGeom>
              <a:avLst/>
              <a:gdLst/>
              <a:ahLst/>
              <a:cxnLst/>
              <a:rect l="l" t="t" r="r" b="b"/>
              <a:pathLst>
                <a:path w="1900" h="1280" extrusionOk="0">
                  <a:moveTo>
                    <a:pt x="1640" y="1"/>
                  </a:moveTo>
                  <a:cubicBezTo>
                    <a:pt x="1593" y="1"/>
                    <a:pt x="1546" y="15"/>
                    <a:pt x="1506" y="45"/>
                  </a:cubicBezTo>
                  <a:cubicBezTo>
                    <a:pt x="1024" y="391"/>
                    <a:pt x="523" y="709"/>
                    <a:pt x="1" y="987"/>
                  </a:cubicBezTo>
                  <a:lnTo>
                    <a:pt x="421" y="1279"/>
                  </a:lnTo>
                  <a:cubicBezTo>
                    <a:pt x="889" y="1015"/>
                    <a:pt x="1336" y="730"/>
                    <a:pt x="1770" y="411"/>
                  </a:cubicBezTo>
                  <a:cubicBezTo>
                    <a:pt x="1872" y="343"/>
                    <a:pt x="1899" y="201"/>
                    <a:pt x="1825" y="99"/>
                  </a:cubicBezTo>
                  <a:cubicBezTo>
                    <a:pt x="1780" y="34"/>
                    <a:pt x="1710" y="1"/>
                    <a:pt x="164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7" name="Google Shape;24787;p84"/>
            <p:cNvSpPr/>
            <p:nvPr/>
          </p:nvSpPr>
          <p:spPr>
            <a:xfrm>
              <a:off x="3656120" y="1655905"/>
              <a:ext cx="139098" cy="103189"/>
            </a:xfrm>
            <a:custGeom>
              <a:avLst/>
              <a:gdLst/>
              <a:ahLst/>
              <a:cxnLst/>
              <a:rect l="l" t="t" r="r" b="b"/>
              <a:pathLst>
                <a:path w="5303" h="3934" extrusionOk="0">
                  <a:moveTo>
                    <a:pt x="529" y="1"/>
                  </a:moveTo>
                  <a:lnTo>
                    <a:pt x="0" y="462"/>
                  </a:lnTo>
                  <a:cubicBezTo>
                    <a:pt x="475" y="1567"/>
                    <a:pt x="1668" y="1845"/>
                    <a:pt x="1844" y="1879"/>
                  </a:cubicBezTo>
                  <a:cubicBezTo>
                    <a:pt x="3750" y="2286"/>
                    <a:pt x="4048" y="3540"/>
                    <a:pt x="4089" y="3933"/>
                  </a:cubicBezTo>
                  <a:cubicBezTo>
                    <a:pt x="4509" y="3771"/>
                    <a:pt x="4916" y="3615"/>
                    <a:pt x="5303" y="3466"/>
                  </a:cubicBezTo>
                  <a:cubicBezTo>
                    <a:pt x="5262" y="2489"/>
                    <a:pt x="4645" y="1350"/>
                    <a:pt x="2814" y="1126"/>
                  </a:cubicBezTo>
                  <a:cubicBezTo>
                    <a:pt x="1105" y="909"/>
                    <a:pt x="631" y="204"/>
                    <a:pt x="52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8" name="Google Shape;24788;p84"/>
            <p:cNvSpPr/>
            <p:nvPr/>
          </p:nvSpPr>
          <p:spPr>
            <a:xfrm>
              <a:off x="3742915" y="1626737"/>
              <a:ext cx="35751" cy="41837"/>
            </a:xfrm>
            <a:custGeom>
              <a:avLst/>
              <a:gdLst/>
              <a:ahLst/>
              <a:cxnLst/>
              <a:rect l="l" t="t" r="r" b="b"/>
              <a:pathLst>
                <a:path w="1363" h="1595" extrusionOk="0">
                  <a:moveTo>
                    <a:pt x="685" y="1"/>
                  </a:moveTo>
                  <a:cubicBezTo>
                    <a:pt x="305" y="1"/>
                    <a:pt x="0" y="306"/>
                    <a:pt x="0" y="679"/>
                  </a:cubicBezTo>
                  <a:lnTo>
                    <a:pt x="0" y="909"/>
                  </a:lnTo>
                  <a:cubicBezTo>
                    <a:pt x="0" y="1282"/>
                    <a:pt x="305" y="1594"/>
                    <a:pt x="685" y="1594"/>
                  </a:cubicBezTo>
                  <a:cubicBezTo>
                    <a:pt x="1058" y="1594"/>
                    <a:pt x="1363" y="1282"/>
                    <a:pt x="1363" y="909"/>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89" name="Google Shape;24789;p84"/>
            <p:cNvSpPr/>
            <p:nvPr/>
          </p:nvSpPr>
          <p:spPr>
            <a:xfrm>
              <a:off x="3760856" y="1626737"/>
              <a:ext cx="17810" cy="29771"/>
            </a:xfrm>
            <a:custGeom>
              <a:avLst/>
              <a:gdLst/>
              <a:ahLst/>
              <a:cxnLst/>
              <a:rect l="l" t="t" r="r" b="b"/>
              <a:pathLst>
                <a:path w="679" h="1135" extrusionOk="0">
                  <a:moveTo>
                    <a:pt x="13" y="1"/>
                  </a:moveTo>
                  <a:cubicBezTo>
                    <a:pt x="9" y="1"/>
                    <a:pt x="5" y="1"/>
                    <a:pt x="1" y="1"/>
                  </a:cubicBezTo>
                  <a:lnTo>
                    <a:pt x="1" y="794"/>
                  </a:lnTo>
                  <a:cubicBezTo>
                    <a:pt x="1" y="1021"/>
                    <a:pt x="170" y="1135"/>
                    <a:pt x="340" y="1135"/>
                  </a:cubicBezTo>
                  <a:cubicBezTo>
                    <a:pt x="509" y="1135"/>
                    <a:pt x="679" y="1021"/>
                    <a:pt x="679" y="794"/>
                  </a:cubicBezTo>
                  <a:lnTo>
                    <a:pt x="679" y="679"/>
                  </a:lnTo>
                  <a:cubicBezTo>
                    <a:pt x="679" y="310"/>
                    <a:pt x="380"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0" name="Google Shape;24790;p84"/>
            <p:cNvSpPr/>
            <p:nvPr/>
          </p:nvSpPr>
          <p:spPr>
            <a:xfrm>
              <a:off x="3754823" y="1632612"/>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1" name="Google Shape;24791;p84"/>
            <p:cNvSpPr/>
            <p:nvPr/>
          </p:nvSpPr>
          <p:spPr>
            <a:xfrm>
              <a:off x="3807283" y="1622252"/>
              <a:ext cx="57654" cy="131150"/>
            </a:xfrm>
            <a:custGeom>
              <a:avLst/>
              <a:gdLst/>
              <a:ahLst/>
              <a:cxnLst/>
              <a:rect l="l" t="t" r="r" b="b"/>
              <a:pathLst>
                <a:path w="2198" h="5000" extrusionOk="0">
                  <a:moveTo>
                    <a:pt x="598" y="0"/>
                  </a:moveTo>
                  <a:cubicBezTo>
                    <a:pt x="553" y="0"/>
                    <a:pt x="508" y="14"/>
                    <a:pt x="469" y="43"/>
                  </a:cubicBezTo>
                  <a:cubicBezTo>
                    <a:pt x="367" y="117"/>
                    <a:pt x="340" y="260"/>
                    <a:pt x="414" y="362"/>
                  </a:cubicBezTo>
                  <a:cubicBezTo>
                    <a:pt x="428" y="375"/>
                    <a:pt x="1689" y="2179"/>
                    <a:pt x="1269" y="3474"/>
                  </a:cubicBezTo>
                  <a:cubicBezTo>
                    <a:pt x="1099" y="3982"/>
                    <a:pt x="679" y="4362"/>
                    <a:pt x="1" y="4586"/>
                  </a:cubicBezTo>
                  <a:lnTo>
                    <a:pt x="184" y="4999"/>
                  </a:lnTo>
                  <a:cubicBezTo>
                    <a:pt x="977" y="4721"/>
                    <a:pt x="1492" y="4260"/>
                    <a:pt x="1703" y="3616"/>
                  </a:cubicBezTo>
                  <a:cubicBezTo>
                    <a:pt x="2198" y="2104"/>
                    <a:pt x="841" y="178"/>
                    <a:pt x="787" y="97"/>
                  </a:cubicBezTo>
                  <a:cubicBezTo>
                    <a:pt x="741" y="35"/>
                    <a:pt x="670" y="0"/>
                    <a:pt x="598"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2" name="Google Shape;24792;p84"/>
            <p:cNvSpPr/>
            <p:nvPr/>
          </p:nvSpPr>
          <p:spPr>
            <a:xfrm>
              <a:off x="3801958" y="1653859"/>
              <a:ext cx="32027" cy="90467"/>
            </a:xfrm>
            <a:custGeom>
              <a:avLst/>
              <a:gdLst/>
              <a:ahLst/>
              <a:cxnLst/>
              <a:rect l="l" t="t" r="r" b="b"/>
              <a:pathLst>
                <a:path w="1221" h="3449" extrusionOk="0">
                  <a:moveTo>
                    <a:pt x="283" y="1"/>
                  </a:moveTo>
                  <a:cubicBezTo>
                    <a:pt x="209" y="1"/>
                    <a:pt x="140" y="73"/>
                    <a:pt x="170" y="153"/>
                  </a:cubicBezTo>
                  <a:cubicBezTo>
                    <a:pt x="522" y="1238"/>
                    <a:pt x="461" y="2411"/>
                    <a:pt x="0" y="3449"/>
                  </a:cubicBezTo>
                  <a:lnTo>
                    <a:pt x="204" y="3374"/>
                  </a:lnTo>
                  <a:lnTo>
                    <a:pt x="217" y="3374"/>
                  </a:lnTo>
                  <a:cubicBezTo>
                    <a:pt x="773" y="3177"/>
                    <a:pt x="1160" y="2662"/>
                    <a:pt x="1187" y="2065"/>
                  </a:cubicBezTo>
                  <a:cubicBezTo>
                    <a:pt x="1221" y="1299"/>
                    <a:pt x="916" y="560"/>
                    <a:pt x="360" y="31"/>
                  </a:cubicBezTo>
                  <a:cubicBezTo>
                    <a:pt x="336" y="10"/>
                    <a:pt x="310" y="1"/>
                    <a:pt x="28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3" name="Google Shape;24793;p84"/>
            <p:cNvSpPr/>
            <p:nvPr/>
          </p:nvSpPr>
          <p:spPr>
            <a:xfrm>
              <a:off x="3817434" y="1617845"/>
              <a:ext cx="96605" cy="162233"/>
            </a:xfrm>
            <a:custGeom>
              <a:avLst/>
              <a:gdLst/>
              <a:ahLst/>
              <a:cxnLst/>
              <a:rect l="l" t="t" r="r" b="b"/>
              <a:pathLst>
                <a:path w="3683" h="6185" extrusionOk="0">
                  <a:moveTo>
                    <a:pt x="2794" y="1"/>
                  </a:moveTo>
                  <a:lnTo>
                    <a:pt x="2794" y="1"/>
                  </a:lnTo>
                  <a:cubicBezTo>
                    <a:pt x="2882" y="3364"/>
                    <a:pt x="1316" y="4923"/>
                    <a:pt x="0" y="5629"/>
                  </a:cubicBezTo>
                  <a:cubicBezTo>
                    <a:pt x="82" y="5805"/>
                    <a:pt x="163" y="5995"/>
                    <a:pt x="251" y="6185"/>
                  </a:cubicBezTo>
                  <a:cubicBezTo>
                    <a:pt x="1343" y="5608"/>
                    <a:pt x="3431" y="4055"/>
                    <a:pt x="3682" y="943"/>
                  </a:cubicBezTo>
                  <a:lnTo>
                    <a:pt x="3641" y="896"/>
                  </a:lnTo>
                  <a:cubicBezTo>
                    <a:pt x="3587" y="828"/>
                    <a:pt x="3533" y="767"/>
                    <a:pt x="3479" y="706"/>
                  </a:cubicBezTo>
                  <a:lnTo>
                    <a:pt x="3411" y="638"/>
                  </a:lnTo>
                  <a:cubicBezTo>
                    <a:pt x="3363" y="577"/>
                    <a:pt x="3309" y="523"/>
                    <a:pt x="3262" y="469"/>
                  </a:cubicBezTo>
                  <a:lnTo>
                    <a:pt x="3187" y="387"/>
                  </a:lnTo>
                  <a:cubicBezTo>
                    <a:pt x="3140" y="340"/>
                    <a:pt x="3092" y="292"/>
                    <a:pt x="3045" y="245"/>
                  </a:cubicBezTo>
                  <a:lnTo>
                    <a:pt x="2963" y="163"/>
                  </a:lnTo>
                  <a:cubicBezTo>
                    <a:pt x="2916" y="123"/>
                    <a:pt x="2875" y="75"/>
                    <a:pt x="2828" y="35"/>
                  </a:cubicBezTo>
                  <a:lnTo>
                    <a:pt x="2794" y="1"/>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4" name="Google Shape;24794;p84"/>
            <p:cNvSpPr/>
            <p:nvPr/>
          </p:nvSpPr>
          <p:spPr>
            <a:xfrm>
              <a:off x="3830943" y="1657872"/>
              <a:ext cx="113130" cy="152265"/>
            </a:xfrm>
            <a:custGeom>
              <a:avLst/>
              <a:gdLst/>
              <a:ahLst/>
              <a:cxnLst/>
              <a:rect l="l" t="t" r="r" b="b"/>
              <a:pathLst>
                <a:path w="4313" h="5805" extrusionOk="0">
                  <a:moveTo>
                    <a:pt x="3621" y="0"/>
                  </a:moveTo>
                  <a:cubicBezTo>
                    <a:pt x="3099" y="2930"/>
                    <a:pt x="1302" y="4591"/>
                    <a:pt x="1" y="5289"/>
                  </a:cubicBezTo>
                  <a:cubicBezTo>
                    <a:pt x="75" y="5459"/>
                    <a:pt x="150" y="5628"/>
                    <a:pt x="224" y="5804"/>
                  </a:cubicBezTo>
                  <a:cubicBezTo>
                    <a:pt x="801" y="5513"/>
                    <a:pt x="1675" y="4998"/>
                    <a:pt x="2353" y="4333"/>
                  </a:cubicBezTo>
                  <a:cubicBezTo>
                    <a:pt x="3289" y="3411"/>
                    <a:pt x="3960" y="2265"/>
                    <a:pt x="4313" y="1004"/>
                  </a:cubicBezTo>
                  <a:lnTo>
                    <a:pt x="4306" y="990"/>
                  </a:lnTo>
                  <a:cubicBezTo>
                    <a:pt x="4191" y="807"/>
                    <a:pt x="4082" y="638"/>
                    <a:pt x="3967" y="482"/>
                  </a:cubicBezTo>
                  <a:cubicBezTo>
                    <a:pt x="3859" y="319"/>
                    <a:pt x="3743" y="163"/>
                    <a:pt x="3635" y="14"/>
                  </a:cubicBezTo>
                  <a:lnTo>
                    <a:pt x="3621"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5" name="Google Shape;24795;p84"/>
            <p:cNvSpPr/>
            <p:nvPr/>
          </p:nvSpPr>
          <p:spPr>
            <a:xfrm>
              <a:off x="3843743" y="1701624"/>
              <a:ext cx="114048" cy="138914"/>
            </a:xfrm>
            <a:custGeom>
              <a:avLst/>
              <a:gdLst/>
              <a:ahLst/>
              <a:cxnLst/>
              <a:rect l="l" t="t" r="r" b="b"/>
              <a:pathLst>
                <a:path w="4348" h="5296" extrusionOk="0">
                  <a:moveTo>
                    <a:pt x="4218" y="0"/>
                  </a:moveTo>
                  <a:cubicBezTo>
                    <a:pt x="3222" y="2645"/>
                    <a:pt x="1377" y="4170"/>
                    <a:pt x="1" y="4767"/>
                  </a:cubicBezTo>
                  <a:cubicBezTo>
                    <a:pt x="69" y="4943"/>
                    <a:pt x="143" y="5120"/>
                    <a:pt x="211" y="5296"/>
                  </a:cubicBezTo>
                  <a:cubicBezTo>
                    <a:pt x="774" y="5059"/>
                    <a:pt x="1628" y="4638"/>
                    <a:pt x="2340" y="4082"/>
                  </a:cubicBezTo>
                  <a:cubicBezTo>
                    <a:pt x="3140" y="3445"/>
                    <a:pt x="3818" y="2672"/>
                    <a:pt x="4347" y="1797"/>
                  </a:cubicBezTo>
                  <a:lnTo>
                    <a:pt x="4347" y="631"/>
                  </a:lnTo>
                  <a:cubicBezTo>
                    <a:pt x="4347" y="563"/>
                    <a:pt x="4340" y="502"/>
                    <a:pt x="4334" y="441"/>
                  </a:cubicBezTo>
                  <a:cubicBezTo>
                    <a:pt x="4334" y="421"/>
                    <a:pt x="4327" y="400"/>
                    <a:pt x="4327" y="373"/>
                  </a:cubicBezTo>
                  <a:cubicBezTo>
                    <a:pt x="4320" y="339"/>
                    <a:pt x="4306" y="299"/>
                    <a:pt x="4300" y="258"/>
                  </a:cubicBezTo>
                  <a:cubicBezTo>
                    <a:pt x="4293" y="231"/>
                    <a:pt x="4286" y="204"/>
                    <a:pt x="4279" y="183"/>
                  </a:cubicBezTo>
                  <a:cubicBezTo>
                    <a:pt x="4273" y="156"/>
                    <a:pt x="4259" y="116"/>
                    <a:pt x="4245" y="75"/>
                  </a:cubicBezTo>
                  <a:cubicBezTo>
                    <a:pt x="4232" y="41"/>
                    <a:pt x="4225" y="27"/>
                    <a:pt x="421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6" name="Google Shape;24796;p84"/>
            <p:cNvSpPr/>
            <p:nvPr/>
          </p:nvSpPr>
          <p:spPr>
            <a:xfrm>
              <a:off x="3856018" y="1769926"/>
              <a:ext cx="101930" cy="101274"/>
            </a:xfrm>
            <a:custGeom>
              <a:avLst/>
              <a:gdLst/>
              <a:ahLst/>
              <a:cxnLst/>
              <a:rect l="l" t="t" r="r" b="b"/>
              <a:pathLst>
                <a:path w="3886" h="3861" extrusionOk="0">
                  <a:moveTo>
                    <a:pt x="3886" y="0"/>
                  </a:moveTo>
                  <a:cubicBezTo>
                    <a:pt x="2991" y="1573"/>
                    <a:pt x="1519" y="2719"/>
                    <a:pt x="1" y="3350"/>
                  </a:cubicBezTo>
                  <a:lnTo>
                    <a:pt x="89" y="3567"/>
                  </a:lnTo>
                  <a:cubicBezTo>
                    <a:pt x="157" y="3750"/>
                    <a:pt x="330" y="3861"/>
                    <a:pt x="512" y="3861"/>
                  </a:cubicBezTo>
                  <a:cubicBezTo>
                    <a:pt x="565" y="3861"/>
                    <a:pt x="620" y="3851"/>
                    <a:pt x="672" y="3831"/>
                  </a:cubicBezTo>
                  <a:cubicBezTo>
                    <a:pt x="1343" y="3573"/>
                    <a:pt x="2638" y="2984"/>
                    <a:pt x="3621" y="1994"/>
                  </a:cubicBezTo>
                  <a:cubicBezTo>
                    <a:pt x="3791" y="1824"/>
                    <a:pt x="3886" y="1593"/>
                    <a:pt x="3886" y="1349"/>
                  </a:cubicBezTo>
                  <a:lnTo>
                    <a:pt x="3886"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797" name="Google Shape;24797;p84"/>
          <p:cNvGrpSpPr/>
          <p:nvPr/>
        </p:nvGrpSpPr>
        <p:grpSpPr>
          <a:xfrm>
            <a:off x="9168012" y="3300615"/>
            <a:ext cx="493544" cy="380160"/>
            <a:chOff x="6876009" y="2475461"/>
            <a:chExt cx="370158" cy="285120"/>
          </a:xfrm>
        </p:grpSpPr>
        <p:sp>
          <p:nvSpPr>
            <p:cNvPr id="24798" name="Google Shape;24798;p84"/>
            <p:cNvSpPr/>
            <p:nvPr/>
          </p:nvSpPr>
          <p:spPr>
            <a:xfrm>
              <a:off x="6876009" y="2510688"/>
              <a:ext cx="370158" cy="241001"/>
            </a:xfrm>
            <a:custGeom>
              <a:avLst/>
              <a:gdLst/>
              <a:ahLst/>
              <a:cxnLst/>
              <a:rect l="l" t="t" r="r" b="b"/>
              <a:pathLst>
                <a:path w="14112" h="9188" extrusionOk="0">
                  <a:moveTo>
                    <a:pt x="10470" y="0"/>
                  </a:moveTo>
                  <a:lnTo>
                    <a:pt x="10470" y="909"/>
                  </a:lnTo>
                  <a:lnTo>
                    <a:pt x="10809" y="909"/>
                  </a:lnTo>
                  <a:cubicBezTo>
                    <a:pt x="10818" y="909"/>
                    <a:pt x="10826" y="909"/>
                    <a:pt x="10834" y="909"/>
                  </a:cubicBezTo>
                  <a:cubicBezTo>
                    <a:pt x="11521" y="909"/>
                    <a:pt x="12091" y="1466"/>
                    <a:pt x="12091" y="2163"/>
                  </a:cubicBezTo>
                  <a:cubicBezTo>
                    <a:pt x="12091" y="2856"/>
                    <a:pt x="11528" y="3411"/>
                    <a:pt x="10846" y="3411"/>
                  </a:cubicBezTo>
                  <a:cubicBezTo>
                    <a:pt x="10834" y="3411"/>
                    <a:pt x="10822" y="3411"/>
                    <a:pt x="10809" y="3411"/>
                  </a:cubicBezTo>
                  <a:lnTo>
                    <a:pt x="910" y="3411"/>
                  </a:lnTo>
                  <a:cubicBezTo>
                    <a:pt x="408" y="3411"/>
                    <a:pt x="1" y="3818"/>
                    <a:pt x="1" y="4326"/>
                  </a:cubicBezTo>
                  <a:cubicBezTo>
                    <a:pt x="1" y="7082"/>
                    <a:pt x="2254" y="9187"/>
                    <a:pt x="4850" y="9187"/>
                  </a:cubicBezTo>
                  <a:cubicBezTo>
                    <a:pt x="5275" y="9187"/>
                    <a:pt x="5709" y="9131"/>
                    <a:pt x="6144" y="9012"/>
                  </a:cubicBezTo>
                  <a:lnTo>
                    <a:pt x="7900" y="8530"/>
                  </a:lnTo>
                  <a:lnTo>
                    <a:pt x="9521" y="8083"/>
                  </a:lnTo>
                  <a:lnTo>
                    <a:pt x="11033" y="7669"/>
                  </a:lnTo>
                  <a:cubicBezTo>
                    <a:pt x="12850" y="7174"/>
                    <a:pt x="14111" y="5520"/>
                    <a:pt x="14111" y="3641"/>
                  </a:cubicBezTo>
                  <a:cubicBezTo>
                    <a:pt x="14105" y="1627"/>
                    <a:pt x="12477" y="0"/>
                    <a:pt x="10470"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799" name="Google Shape;24799;p84"/>
            <p:cNvSpPr/>
            <p:nvPr/>
          </p:nvSpPr>
          <p:spPr>
            <a:xfrm>
              <a:off x="6876009" y="2600132"/>
              <a:ext cx="158324" cy="151452"/>
            </a:xfrm>
            <a:custGeom>
              <a:avLst/>
              <a:gdLst/>
              <a:ahLst/>
              <a:cxnLst/>
              <a:rect l="l" t="t" r="r" b="b"/>
              <a:pathLst>
                <a:path w="6036" h="5774" extrusionOk="0">
                  <a:moveTo>
                    <a:pt x="910" y="1"/>
                  </a:moveTo>
                  <a:cubicBezTo>
                    <a:pt x="408" y="1"/>
                    <a:pt x="1" y="408"/>
                    <a:pt x="1" y="916"/>
                  </a:cubicBezTo>
                  <a:cubicBezTo>
                    <a:pt x="1" y="3661"/>
                    <a:pt x="2247" y="5774"/>
                    <a:pt x="4854" y="5774"/>
                  </a:cubicBezTo>
                  <a:cubicBezTo>
                    <a:pt x="5242" y="5774"/>
                    <a:pt x="5638" y="5727"/>
                    <a:pt x="6036" y="5629"/>
                  </a:cubicBezTo>
                  <a:cubicBezTo>
                    <a:pt x="3873" y="5086"/>
                    <a:pt x="2361" y="3140"/>
                    <a:pt x="2361" y="916"/>
                  </a:cubicBezTo>
                  <a:cubicBezTo>
                    <a:pt x="2361" y="408"/>
                    <a:pt x="2767" y="1"/>
                    <a:pt x="326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0" name="Google Shape;24800;p84"/>
            <p:cNvSpPr/>
            <p:nvPr/>
          </p:nvSpPr>
          <p:spPr>
            <a:xfrm>
              <a:off x="6876193" y="2630008"/>
              <a:ext cx="222352" cy="121655"/>
            </a:xfrm>
            <a:custGeom>
              <a:avLst/>
              <a:gdLst/>
              <a:ahLst/>
              <a:cxnLst/>
              <a:rect l="l" t="t" r="r" b="b"/>
              <a:pathLst>
                <a:path w="8477" h="4638" extrusionOk="0">
                  <a:moveTo>
                    <a:pt x="1" y="1"/>
                  </a:moveTo>
                  <a:cubicBezTo>
                    <a:pt x="123" y="2664"/>
                    <a:pt x="2335" y="4637"/>
                    <a:pt x="4848" y="4637"/>
                  </a:cubicBezTo>
                  <a:cubicBezTo>
                    <a:pt x="5272" y="4637"/>
                    <a:pt x="5705" y="4581"/>
                    <a:pt x="6137" y="4463"/>
                  </a:cubicBezTo>
                  <a:lnTo>
                    <a:pt x="7893" y="3981"/>
                  </a:lnTo>
                  <a:lnTo>
                    <a:pt x="8477" y="3818"/>
                  </a:lnTo>
                  <a:cubicBezTo>
                    <a:pt x="4985" y="3120"/>
                    <a:pt x="4985" y="1"/>
                    <a:pt x="4985"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1" name="Google Shape;24801;p84"/>
            <p:cNvSpPr/>
            <p:nvPr/>
          </p:nvSpPr>
          <p:spPr>
            <a:xfrm>
              <a:off x="6904128" y="2629851"/>
              <a:ext cx="194417" cy="119347"/>
            </a:xfrm>
            <a:custGeom>
              <a:avLst/>
              <a:gdLst/>
              <a:ahLst/>
              <a:cxnLst/>
              <a:rect l="l" t="t" r="r" b="b"/>
              <a:pathLst>
                <a:path w="7412" h="4550" extrusionOk="0">
                  <a:moveTo>
                    <a:pt x="7" y="0"/>
                  </a:moveTo>
                  <a:cubicBezTo>
                    <a:pt x="7" y="27"/>
                    <a:pt x="0" y="48"/>
                    <a:pt x="7" y="75"/>
                  </a:cubicBezTo>
                  <a:cubicBezTo>
                    <a:pt x="177" y="1383"/>
                    <a:pt x="889" y="2577"/>
                    <a:pt x="2007" y="3424"/>
                  </a:cubicBezTo>
                  <a:cubicBezTo>
                    <a:pt x="2801" y="4021"/>
                    <a:pt x="3723" y="4401"/>
                    <a:pt x="4706" y="4550"/>
                  </a:cubicBezTo>
                  <a:cubicBezTo>
                    <a:pt x="4828" y="4523"/>
                    <a:pt x="4950" y="4496"/>
                    <a:pt x="5072" y="4462"/>
                  </a:cubicBezTo>
                  <a:lnTo>
                    <a:pt x="6828" y="3980"/>
                  </a:lnTo>
                  <a:lnTo>
                    <a:pt x="7412" y="3824"/>
                  </a:lnTo>
                  <a:lnTo>
                    <a:pt x="7412" y="3824"/>
                  </a:lnTo>
                  <a:cubicBezTo>
                    <a:pt x="7301" y="3830"/>
                    <a:pt x="7190" y="3833"/>
                    <a:pt x="7079" y="3833"/>
                  </a:cubicBezTo>
                  <a:cubicBezTo>
                    <a:pt x="5850" y="3833"/>
                    <a:pt x="4581" y="3489"/>
                    <a:pt x="3648" y="2780"/>
                  </a:cubicBezTo>
                  <a:cubicBezTo>
                    <a:pt x="2713" y="2075"/>
                    <a:pt x="2123" y="1092"/>
                    <a:pt x="1980" y="14"/>
                  </a:cubicBezTo>
                  <a:lnTo>
                    <a:pt x="1980" y="7"/>
                  </a:lnTo>
                  <a:lnTo>
                    <a:pt x="1533" y="7"/>
                  </a:lnTo>
                  <a:cubicBezTo>
                    <a:pt x="1526" y="27"/>
                    <a:pt x="1526" y="54"/>
                    <a:pt x="1526" y="75"/>
                  </a:cubicBezTo>
                  <a:cubicBezTo>
                    <a:pt x="1689" y="1275"/>
                    <a:pt x="2346" y="2360"/>
                    <a:pt x="3377" y="3140"/>
                  </a:cubicBezTo>
                  <a:cubicBezTo>
                    <a:pt x="4062" y="3655"/>
                    <a:pt x="4855" y="4007"/>
                    <a:pt x="5696" y="4163"/>
                  </a:cubicBezTo>
                  <a:cubicBezTo>
                    <a:pt x="5656" y="4164"/>
                    <a:pt x="5617" y="4165"/>
                    <a:pt x="5577" y="4165"/>
                  </a:cubicBezTo>
                  <a:cubicBezTo>
                    <a:pt x="4391" y="4165"/>
                    <a:pt x="3230" y="3774"/>
                    <a:pt x="2279" y="3065"/>
                  </a:cubicBezTo>
                  <a:cubicBezTo>
                    <a:pt x="1262" y="2292"/>
                    <a:pt x="611" y="1207"/>
                    <a:pt x="455" y="14"/>
                  </a:cubicBezTo>
                  <a:lnTo>
                    <a:pt x="455"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2" name="Google Shape;24802;p84"/>
            <p:cNvSpPr/>
            <p:nvPr/>
          </p:nvSpPr>
          <p:spPr>
            <a:xfrm>
              <a:off x="7043199" y="2618100"/>
              <a:ext cx="23869" cy="23869"/>
            </a:xfrm>
            <a:custGeom>
              <a:avLst/>
              <a:gdLst/>
              <a:ahLst/>
              <a:cxnLst/>
              <a:rect l="l" t="t" r="r" b="b"/>
              <a:pathLst>
                <a:path w="910" h="910" extrusionOk="0">
                  <a:moveTo>
                    <a:pt x="455" y="1"/>
                  </a:moveTo>
                  <a:cubicBezTo>
                    <a:pt x="204" y="1"/>
                    <a:pt x="1" y="204"/>
                    <a:pt x="1" y="455"/>
                  </a:cubicBezTo>
                  <a:cubicBezTo>
                    <a:pt x="1" y="706"/>
                    <a:pt x="204" y="909"/>
                    <a:pt x="455" y="909"/>
                  </a:cubicBezTo>
                  <a:cubicBezTo>
                    <a:pt x="706" y="909"/>
                    <a:pt x="909" y="706"/>
                    <a:pt x="909" y="455"/>
                  </a:cubicBez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3" name="Google Shape;24803;p84"/>
            <p:cNvSpPr/>
            <p:nvPr/>
          </p:nvSpPr>
          <p:spPr>
            <a:xfrm>
              <a:off x="7072210" y="2697524"/>
              <a:ext cx="58152" cy="63057"/>
            </a:xfrm>
            <a:custGeom>
              <a:avLst/>
              <a:gdLst/>
              <a:ahLst/>
              <a:cxnLst/>
              <a:rect l="l" t="t" r="r" b="b"/>
              <a:pathLst>
                <a:path w="2217" h="2404" extrusionOk="0">
                  <a:moveTo>
                    <a:pt x="1410" y="0"/>
                  </a:moveTo>
                  <a:cubicBezTo>
                    <a:pt x="1368" y="0"/>
                    <a:pt x="1325" y="6"/>
                    <a:pt x="1282" y="17"/>
                  </a:cubicBezTo>
                  <a:lnTo>
                    <a:pt x="475" y="221"/>
                  </a:lnTo>
                  <a:cubicBezTo>
                    <a:pt x="156" y="302"/>
                    <a:pt x="0" y="661"/>
                    <a:pt x="156" y="946"/>
                  </a:cubicBezTo>
                  <a:cubicBezTo>
                    <a:pt x="407" y="1394"/>
                    <a:pt x="834" y="1983"/>
                    <a:pt x="1499" y="2350"/>
                  </a:cubicBezTo>
                  <a:cubicBezTo>
                    <a:pt x="1569" y="2386"/>
                    <a:pt x="1642" y="2403"/>
                    <a:pt x="1713" y="2403"/>
                  </a:cubicBezTo>
                  <a:cubicBezTo>
                    <a:pt x="1982" y="2403"/>
                    <a:pt x="2217" y="2163"/>
                    <a:pt x="2163" y="1868"/>
                  </a:cubicBezTo>
                  <a:lnTo>
                    <a:pt x="1899" y="410"/>
                  </a:lnTo>
                  <a:cubicBezTo>
                    <a:pt x="1853" y="169"/>
                    <a:pt x="1646" y="0"/>
                    <a:pt x="1410"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4" name="Google Shape;24804;p84"/>
            <p:cNvSpPr/>
            <p:nvPr/>
          </p:nvSpPr>
          <p:spPr>
            <a:xfrm>
              <a:off x="6876009" y="2624159"/>
              <a:ext cx="151216" cy="11935"/>
            </a:xfrm>
            <a:custGeom>
              <a:avLst/>
              <a:gdLst/>
              <a:ahLst/>
              <a:cxnLst/>
              <a:rect l="l" t="t" r="r" b="b"/>
              <a:pathLst>
                <a:path w="5765" h="455" extrusionOk="0">
                  <a:moveTo>
                    <a:pt x="1" y="0"/>
                  </a:moveTo>
                  <a:cubicBezTo>
                    <a:pt x="1" y="149"/>
                    <a:pt x="8" y="305"/>
                    <a:pt x="21" y="454"/>
                  </a:cubicBezTo>
                  <a:lnTo>
                    <a:pt x="5459" y="454"/>
                  </a:lnTo>
                  <a:cubicBezTo>
                    <a:pt x="5765" y="454"/>
                    <a:pt x="5765" y="0"/>
                    <a:pt x="545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5" name="Google Shape;24805;p84"/>
            <p:cNvSpPr/>
            <p:nvPr/>
          </p:nvSpPr>
          <p:spPr>
            <a:xfrm>
              <a:off x="7051934" y="2621483"/>
              <a:ext cx="12118" cy="11935"/>
            </a:xfrm>
            <a:custGeom>
              <a:avLst/>
              <a:gdLst/>
              <a:ahLst/>
              <a:cxnLst/>
              <a:rect l="l" t="t" r="r" b="b"/>
              <a:pathLst>
                <a:path w="462" h="455" extrusionOk="0">
                  <a:moveTo>
                    <a:pt x="231" y="0"/>
                  </a:moveTo>
                  <a:cubicBezTo>
                    <a:pt x="102" y="0"/>
                    <a:pt x="0" y="102"/>
                    <a:pt x="0" y="231"/>
                  </a:cubicBezTo>
                  <a:cubicBezTo>
                    <a:pt x="0" y="353"/>
                    <a:pt x="102" y="455"/>
                    <a:pt x="231" y="455"/>
                  </a:cubicBezTo>
                  <a:cubicBezTo>
                    <a:pt x="359" y="455"/>
                    <a:pt x="461" y="353"/>
                    <a:pt x="461" y="231"/>
                  </a:cubicBezTo>
                  <a:cubicBezTo>
                    <a:pt x="461" y="102"/>
                    <a:pt x="359"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6" name="Google Shape;24806;p84"/>
            <p:cNvSpPr/>
            <p:nvPr/>
          </p:nvSpPr>
          <p:spPr>
            <a:xfrm>
              <a:off x="7096551" y="2475461"/>
              <a:ext cx="72421" cy="94480"/>
            </a:xfrm>
            <a:custGeom>
              <a:avLst/>
              <a:gdLst/>
              <a:ahLst/>
              <a:cxnLst/>
              <a:rect l="l" t="t" r="r" b="b"/>
              <a:pathLst>
                <a:path w="2761" h="3602" extrusionOk="0">
                  <a:moveTo>
                    <a:pt x="103" y="1"/>
                  </a:moveTo>
                  <a:cubicBezTo>
                    <a:pt x="35" y="1"/>
                    <a:pt x="1" y="75"/>
                    <a:pt x="35" y="129"/>
                  </a:cubicBezTo>
                  <a:cubicBezTo>
                    <a:pt x="143" y="265"/>
                    <a:pt x="245" y="516"/>
                    <a:pt x="245" y="991"/>
                  </a:cubicBezTo>
                  <a:cubicBezTo>
                    <a:pt x="245" y="1594"/>
                    <a:pt x="699" y="1797"/>
                    <a:pt x="699" y="1797"/>
                  </a:cubicBezTo>
                  <a:cubicBezTo>
                    <a:pt x="699" y="1797"/>
                    <a:pt x="245" y="2001"/>
                    <a:pt x="245" y="2611"/>
                  </a:cubicBezTo>
                  <a:cubicBezTo>
                    <a:pt x="245" y="3079"/>
                    <a:pt x="143" y="3330"/>
                    <a:pt x="35" y="3465"/>
                  </a:cubicBezTo>
                  <a:cubicBezTo>
                    <a:pt x="1" y="3520"/>
                    <a:pt x="35" y="3594"/>
                    <a:pt x="103" y="3601"/>
                  </a:cubicBezTo>
                  <a:cubicBezTo>
                    <a:pt x="882" y="3506"/>
                    <a:pt x="1554" y="2984"/>
                    <a:pt x="1839" y="2252"/>
                  </a:cubicBezTo>
                  <a:lnTo>
                    <a:pt x="2259" y="2252"/>
                  </a:lnTo>
                  <a:cubicBezTo>
                    <a:pt x="2263" y="2252"/>
                    <a:pt x="2268" y="2252"/>
                    <a:pt x="2273" y="2252"/>
                  </a:cubicBezTo>
                  <a:cubicBezTo>
                    <a:pt x="2511" y="2252"/>
                    <a:pt x="2707" y="2078"/>
                    <a:pt x="2740" y="1838"/>
                  </a:cubicBezTo>
                  <a:cubicBezTo>
                    <a:pt x="2761" y="1621"/>
                    <a:pt x="2618" y="1418"/>
                    <a:pt x="2401" y="1363"/>
                  </a:cubicBezTo>
                  <a:cubicBezTo>
                    <a:pt x="2286" y="1350"/>
                    <a:pt x="2171" y="1343"/>
                    <a:pt x="2056" y="1343"/>
                  </a:cubicBezTo>
                  <a:lnTo>
                    <a:pt x="1839" y="1343"/>
                  </a:lnTo>
                  <a:cubicBezTo>
                    <a:pt x="1554" y="611"/>
                    <a:pt x="882" y="89"/>
                    <a:pt x="103"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07" name="Google Shape;24807;p84"/>
          <p:cNvGrpSpPr/>
          <p:nvPr/>
        </p:nvGrpSpPr>
        <p:grpSpPr>
          <a:xfrm>
            <a:off x="8437629" y="3261130"/>
            <a:ext cx="493544" cy="459025"/>
            <a:chOff x="6328222" y="2445847"/>
            <a:chExt cx="370158" cy="344269"/>
          </a:xfrm>
        </p:grpSpPr>
        <p:sp>
          <p:nvSpPr>
            <p:cNvPr id="24808" name="Google Shape;24808;p84"/>
            <p:cNvSpPr/>
            <p:nvPr/>
          </p:nvSpPr>
          <p:spPr>
            <a:xfrm>
              <a:off x="6556423" y="2453585"/>
              <a:ext cx="128081" cy="56237"/>
            </a:xfrm>
            <a:custGeom>
              <a:avLst/>
              <a:gdLst/>
              <a:ahLst/>
              <a:cxnLst/>
              <a:rect l="l" t="t" r="r" b="b"/>
              <a:pathLst>
                <a:path w="4883" h="2144" extrusionOk="0">
                  <a:moveTo>
                    <a:pt x="2535" y="0"/>
                  </a:moveTo>
                  <a:cubicBezTo>
                    <a:pt x="1205" y="0"/>
                    <a:pt x="0" y="184"/>
                    <a:pt x="0" y="184"/>
                  </a:cubicBezTo>
                  <a:lnTo>
                    <a:pt x="3323" y="2143"/>
                  </a:lnTo>
                  <a:cubicBezTo>
                    <a:pt x="3729" y="1519"/>
                    <a:pt x="4326" y="984"/>
                    <a:pt x="4719" y="672"/>
                  </a:cubicBezTo>
                  <a:cubicBezTo>
                    <a:pt x="4882" y="536"/>
                    <a:pt x="4828" y="272"/>
                    <a:pt x="4625" y="218"/>
                  </a:cubicBezTo>
                  <a:cubicBezTo>
                    <a:pt x="4005" y="54"/>
                    <a:pt x="3252" y="0"/>
                    <a:pt x="2535"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09" name="Google Shape;24809;p84"/>
            <p:cNvSpPr/>
            <p:nvPr/>
          </p:nvSpPr>
          <p:spPr>
            <a:xfrm>
              <a:off x="6328222" y="2445847"/>
              <a:ext cx="370158" cy="344269"/>
            </a:xfrm>
            <a:custGeom>
              <a:avLst/>
              <a:gdLst/>
              <a:ahLst/>
              <a:cxnLst/>
              <a:rect l="l" t="t" r="r" b="b"/>
              <a:pathLst>
                <a:path w="14112" h="13125" extrusionOk="0">
                  <a:moveTo>
                    <a:pt x="5734" y="0"/>
                  </a:moveTo>
                  <a:cubicBezTo>
                    <a:pt x="5254" y="0"/>
                    <a:pt x="4784" y="36"/>
                    <a:pt x="4333" y="106"/>
                  </a:cubicBezTo>
                  <a:cubicBezTo>
                    <a:pt x="2231" y="424"/>
                    <a:pt x="1" y="1014"/>
                    <a:pt x="1" y="1706"/>
                  </a:cubicBezTo>
                  <a:cubicBezTo>
                    <a:pt x="1" y="2065"/>
                    <a:pt x="468" y="2526"/>
                    <a:pt x="1147" y="2832"/>
                  </a:cubicBezTo>
                  <a:cubicBezTo>
                    <a:pt x="1345" y="2918"/>
                    <a:pt x="1559" y="2947"/>
                    <a:pt x="1803" y="2947"/>
                  </a:cubicBezTo>
                  <a:cubicBezTo>
                    <a:pt x="1959" y="2947"/>
                    <a:pt x="2128" y="2936"/>
                    <a:pt x="2313" y="2920"/>
                  </a:cubicBezTo>
                  <a:cubicBezTo>
                    <a:pt x="2611" y="3767"/>
                    <a:pt x="4096" y="4066"/>
                    <a:pt x="6578" y="4316"/>
                  </a:cubicBezTo>
                  <a:cubicBezTo>
                    <a:pt x="11080" y="4764"/>
                    <a:pt x="13006" y="8019"/>
                    <a:pt x="10985" y="10141"/>
                  </a:cubicBezTo>
                  <a:cubicBezTo>
                    <a:pt x="10233" y="10934"/>
                    <a:pt x="8639" y="11307"/>
                    <a:pt x="7710" y="11463"/>
                  </a:cubicBezTo>
                  <a:cubicBezTo>
                    <a:pt x="6259" y="10895"/>
                    <a:pt x="4638" y="10797"/>
                    <a:pt x="3655" y="10797"/>
                  </a:cubicBezTo>
                  <a:cubicBezTo>
                    <a:pt x="3581" y="10797"/>
                    <a:pt x="3511" y="10798"/>
                    <a:pt x="3445" y="10799"/>
                  </a:cubicBezTo>
                  <a:cubicBezTo>
                    <a:pt x="3269" y="10805"/>
                    <a:pt x="3221" y="11043"/>
                    <a:pt x="3377" y="11117"/>
                  </a:cubicBezTo>
                  <a:lnTo>
                    <a:pt x="5242" y="11965"/>
                  </a:lnTo>
                  <a:lnTo>
                    <a:pt x="3391" y="12806"/>
                  </a:lnTo>
                  <a:cubicBezTo>
                    <a:pt x="3235" y="12880"/>
                    <a:pt x="3282" y="13118"/>
                    <a:pt x="3459" y="13124"/>
                  </a:cubicBezTo>
                  <a:cubicBezTo>
                    <a:pt x="3488" y="13125"/>
                    <a:pt x="3517" y="13125"/>
                    <a:pt x="3548" y="13125"/>
                  </a:cubicBezTo>
                  <a:cubicBezTo>
                    <a:pt x="4555" y="13125"/>
                    <a:pt x="6322" y="13008"/>
                    <a:pt x="7744" y="12311"/>
                  </a:cubicBezTo>
                  <a:cubicBezTo>
                    <a:pt x="9609" y="12162"/>
                    <a:pt x="14111" y="11829"/>
                    <a:pt x="14111" y="7151"/>
                  </a:cubicBezTo>
                  <a:cubicBezTo>
                    <a:pt x="14111" y="6608"/>
                    <a:pt x="14050" y="6073"/>
                    <a:pt x="13935" y="5544"/>
                  </a:cubicBezTo>
                  <a:cubicBezTo>
                    <a:pt x="13826" y="5110"/>
                    <a:pt x="13670" y="4689"/>
                    <a:pt x="13480" y="4289"/>
                  </a:cubicBezTo>
                  <a:cubicBezTo>
                    <a:pt x="13250" y="3794"/>
                    <a:pt x="12965" y="3333"/>
                    <a:pt x="12619" y="2920"/>
                  </a:cubicBezTo>
                  <a:cubicBezTo>
                    <a:pt x="10976" y="952"/>
                    <a:pt x="8226" y="0"/>
                    <a:pt x="5734"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0" name="Google Shape;24810;p84"/>
            <p:cNvSpPr/>
            <p:nvPr/>
          </p:nvSpPr>
          <p:spPr>
            <a:xfrm>
              <a:off x="6328222" y="2465546"/>
              <a:ext cx="367115" cy="303219"/>
            </a:xfrm>
            <a:custGeom>
              <a:avLst/>
              <a:gdLst/>
              <a:ahLst/>
              <a:cxnLst/>
              <a:rect l="l" t="t" r="r" b="b"/>
              <a:pathLst>
                <a:path w="13996" h="11560" extrusionOk="0">
                  <a:moveTo>
                    <a:pt x="4168" y="0"/>
                  </a:moveTo>
                  <a:cubicBezTo>
                    <a:pt x="3649" y="0"/>
                    <a:pt x="3141" y="34"/>
                    <a:pt x="2652" y="101"/>
                  </a:cubicBezTo>
                  <a:cubicBezTo>
                    <a:pt x="1845" y="216"/>
                    <a:pt x="1011" y="358"/>
                    <a:pt x="279" y="528"/>
                  </a:cubicBezTo>
                  <a:cubicBezTo>
                    <a:pt x="102" y="663"/>
                    <a:pt x="1" y="806"/>
                    <a:pt x="1" y="955"/>
                  </a:cubicBezTo>
                  <a:cubicBezTo>
                    <a:pt x="1" y="1314"/>
                    <a:pt x="468" y="1775"/>
                    <a:pt x="1153" y="2081"/>
                  </a:cubicBezTo>
                  <a:cubicBezTo>
                    <a:pt x="1348" y="2167"/>
                    <a:pt x="1560" y="2196"/>
                    <a:pt x="1804" y="2196"/>
                  </a:cubicBezTo>
                  <a:cubicBezTo>
                    <a:pt x="1959" y="2196"/>
                    <a:pt x="2128" y="2185"/>
                    <a:pt x="2313" y="2169"/>
                  </a:cubicBezTo>
                  <a:cubicBezTo>
                    <a:pt x="2611" y="3016"/>
                    <a:pt x="4103" y="3315"/>
                    <a:pt x="6578" y="3565"/>
                  </a:cubicBezTo>
                  <a:cubicBezTo>
                    <a:pt x="9697" y="3877"/>
                    <a:pt x="11582" y="5532"/>
                    <a:pt x="11772" y="7227"/>
                  </a:cubicBezTo>
                  <a:cubicBezTo>
                    <a:pt x="12511" y="10109"/>
                    <a:pt x="8768" y="11404"/>
                    <a:pt x="7744" y="11560"/>
                  </a:cubicBezTo>
                  <a:cubicBezTo>
                    <a:pt x="8741" y="11485"/>
                    <a:pt x="10497" y="11350"/>
                    <a:pt x="11914" y="10522"/>
                  </a:cubicBezTo>
                  <a:cubicBezTo>
                    <a:pt x="12775" y="9783"/>
                    <a:pt x="13372" y="8692"/>
                    <a:pt x="13372" y="7085"/>
                  </a:cubicBezTo>
                  <a:cubicBezTo>
                    <a:pt x="13372" y="6549"/>
                    <a:pt x="13311" y="6013"/>
                    <a:pt x="13175" y="5491"/>
                  </a:cubicBezTo>
                  <a:cubicBezTo>
                    <a:pt x="13060" y="5057"/>
                    <a:pt x="12891" y="4637"/>
                    <a:pt x="12674" y="4244"/>
                  </a:cubicBezTo>
                  <a:cubicBezTo>
                    <a:pt x="12633" y="4155"/>
                    <a:pt x="12585" y="4081"/>
                    <a:pt x="12538" y="3999"/>
                  </a:cubicBezTo>
                  <a:lnTo>
                    <a:pt x="13840" y="3918"/>
                  </a:lnTo>
                  <a:cubicBezTo>
                    <a:pt x="13948" y="3904"/>
                    <a:pt x="13996" y="3776"/>
                    <a:pt x="13921" y="3694"/>
                  </a:cubicBezTo>
                  <a:cubicBezTo>
                    <a:pt x="12979" y="2731"/>
                    <a:pt x="11772" y="2067"/>
                    <a:pt x="10450" y="1796"/>
                  </a:cubicBezTo>
                  <a:cubicBezTo>
                    <a:pt x="8672" y="587"/>
                    <a:pt x="6333" y="0"/>
                    <a:pt x="4168" y="0"/>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1" name="Google Shape;24811;p84"/>
            <p:cNvSpPr/>
            <p:nvPr/>
          </p:nvSpPr>
          <p:spPr>
            <a:xfrm>
              <a:off x="6441877" y="2460536"/>
              <a:ext cx="23843" cy="23843"/>
            </a:xfrm>
            <a:custGeom>
              <a:avLst/>
              <a:gdLst/>
              <a:ahLst/>
              <a:cxnLst/>
              <a:rect l="l" t="t" r="r" b="b"/>
              <a:pathLst>
                <a:path w="909" h="909" extrusionOk="0">
                  <a:moveTo>
                    <a:pt x="455" y="0"/>
                  </a:moveTo>
                  <a:cubicBezTo>
                    <a:pt x="204" y="0"/>
                    <a:pt x="0" y="203"/>
                    <a:pt x="0" y="454"/>
                  </a:cubicBezTo>
                  <a:cubicBezTo>
                    <a:pt x="0" y="705"/>
                    <a:pt x="204" y="909"/>
                    <a:pt x="455" y="909"/>
                  </a:cubicBezTo>
                  <a:cubicBezTo>
                    <a:pt x="706" y="909"/>
                    <a:pt x="909" y="705"/>
                    <a:pt x="909" y="454"/>
                  </a:cubicBezTo>
                  <a:cubicBezTo>
                    <a:pt x="909"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2" name="Google Shape;24812;p84"/>
            <p:cNvSpPr/>
            <p:nvPr/>
          </p:nvSpPr>
          <p:spPr>
            <a:xfrm>
              <a:off x="6511071" y="2472051"/>
              <a:ext cx="30978" cy="38820"/>
            </a:xfrm>
            <a:custGeom>
              <a:avLst/>
              <a:gdLst/>
              <a:ahLst/>
              <a:cxnLst/>
              <a:rect l="l" t="t" r="r" b="b"/>
              <a:pathLst>
                <a:path w="1181" h="1480" extrusionOk="0">
                  <a:moveTo>
                    <a:pt x="940" y="1"/>
                  </a:moveTo>
                  <a:cubicBezTo>
                    <a:pt x="835" y="1"/>
                    <a:pt x="731" y="66"/>
                    <a:pt x="719" y="205"/>
                  </a:cubicBezTo>
                  <a:cubicBezTo>
                    <a:pt x="671" y="714"/>
                    <a:pt x="197" y="1060"/>
                    <a:pt x="183" y="1066"/>
                  </a:cubicBezTo>
                  <a:cubicBezTo>
                    <a:pt x="0" y="1195"/>
                    <a:pt x="95" y="1480"/>
                    <a:pt x="319" y="1480"/>
                  </a:cubicBezTo>
                  <a:cubicBezTo>
                    <a:pt x="366" y="1480"/>
                    <a:pt x="414" y="1460"/>
                    <a:pt x="448" y="1432"/>
                  </a:cubicBezTo>
                  <a:cubicBezTo>
                    <a:pt x="475" y="1419"/>
                    <a:pt x="1105" y="971"/>
                    <a:pt x="1166" y="246"/>
                  </a:cubicBezTo>
                  <a:cubicBezTo>
                    <a:pt x="1181" y="87"/>
                    <a:pt x="1060" y="1"/>
                    <a:pt x="94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3" name="Google Shape;24813;p84"/>
            <p:cNvSpPr/>
            <p:nvPr/>
          </p:nvSpPr>
          <p:spPr>
            <a:xfrm>
              <a:off x="6537905" y="2480261"/>
              <a:ext cx="24945" cy="34702"/>
            </a:xfrm>
            <a:custGeom>
              <a:avLst/>
              <a:gdLst/>
              <a:ahLst/>
              <a:cxnLst/>
              <a:rect l="l" t="t" r="r" b="b"/>
              <a:pathLst>
                <a:path w="951" h="1323" extrusionOk="0">
                  <a:moveTo>
                    <a:pt x="718" y="0"/>
                  </a:moveTo>
                  <a:cubicBezTo>
                    <a:pt x="714" y="0"/>
                    <a:pt x="710" y="0"/>
                    <a:pt x="706" y="1"/>
                  </a:cubicBezTo>
                  <a:cubicBezTo>
                    <a:pt x="577" y="1"/>
                    <a:pt x="482" y="109"/>
                    <a:pt x="482" y="231"/>
                  </a:cubicBezTo>
                  <a:cubicBezTo>
                    <a:pt x="489" y="618"/>
                    <a:pt x="164" y="916"/>
                    <a:pt x="157" y="923"/>
                  </a:cubicBezTo>
                  <a:cubicBezTo>
                    <a:pt x="1" y="1065"/>
                    <a:pt x="103" y="1323"/>
                    <a:pt x="306" y="1323"/>
                  </a:cubicBezTo>
                  <a:cubicBezTo>
                    <a:pt x="367" y="1316"/>
                    <a:pt x="421" y="1296"/>
                    <a:pt x="462" y="1262"/>
                  </a:cubicBezTo>
                  <a:cubicBezTo>
                    <a:pt x="482" y="1242"/>
                    <a:pt x="950" y="821"/>
                    <a:pt x="937" y="218"/>
                  </a:cubicBezTo>
                  <a:cubicBezTo>
                    <a:pt x="937" y="99"/>
                    <a:pt x="835" y="0"/>
                    <a:pt x="718"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4" name="Google Shape;24814;p84"/>
            <p:cNvSpPr/>
            <p:nvPr/>
          </p:nvSpPr>
          <p:spPr>
            <a:xfrm>
              <a:off x="6561407" y="2488655"/>
              <a:ext cx="22610" cy="29876"/>
            </a:xfrm>
            <a:custGeom>
              <a:avLst/>
              <a:gdLst/>
              <a:ahLst/>
              <a:cxnLst/>
              <a:rect l="l" t="t" r="r" b="b"/>
              <a:pathLst>
                <a:path w="862" h="1139" extrusionOk="0">
                  <a:moveTo>
                    <a:pt x="623" y="0"/>
                  </a:moveTo>
                  <a:cubicBezTo>
                    <a:pt x="507" y="0"/>
                    <a:pt x="393" y="78"/>
                    <a:pt x="400" y="230"/>
                  </a:cubicBezTo>
                  <a:cubicBezTo>
                    <a:pt x="407" y="508"/>
                    <a:pt x="163" y="738"/>
                    <a:pt x="156" y="738"/>
                  </a:cubicBezTo>
                  <a:cubicBezTo>
                    <a:pt x="0" y="881"/>
                    <a:pt x="95" y="1138"/>
                    <a:pt x="305" y="1138"/>
                  </a:cubicBezTo>
                  <a:cubicBezTo>
                    <a:pt x="359" y="1138"/>
                    <a:pt x="414" y="1118"/>
                    <a:pt x="454" y="1084"/>
                  </a:cubicBezTo>
                  <a:cubicBezTo>
                    <a:pt x="475" y="1071"/>
                    <a:pt x="861" y="718"/>
                    <a:pt x="854" y="223"/>
                  </a:cubicBezTo>
                  <a:cubicBezTo>
                    <a:pt x="848" y="73"/>
                    <a:pt x="735" y="0"/>
                    <a:pt x="6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5" name="Google Shape;24815;p84"/>
            <p:cNvSpPr/>
            <p:nvPr/>
          </p:nvSpPr>
          <p:spPr>
            <a:xfrm>
              <a:off x="6388866" y="2518242"/>
              <a:ext cx="86244" cy="15240"/>
            </a:xfrm>
            <a:custGeom>
              <a:avLst/>
              <a:gdLst/>
              <a:ahLst/>
              <a:cxnLst/>
              <a:rect l="l" t="t" r="r" b="b"/>
              <a:pathLst>
                <a:path w="3288" h="581" extrusionOk="0">
                  <a:moveTo>
                    <a:pt x="1914" y="1"/>
                  </a:moveTo>
                  <a:cubicBezTo>
                    <a:pt x="1320" y="1"/>
                    <a:pt x="727" y="47"/>
                    <a:pt x="136" y="139"/>
                  </a:cubicBezTo>
                  <a:lnTo>
                    <a:pt x="1" y="153"/>
                  </a:lnTo>
                  <a:cubicBezTo>
                    <a:pt x="55" y="316"/>
                    <a:pt x="157" y="465"/>
                    <a:pt x="286" y="580"/>
                  </a:cubicBezTo>
                  <a:cubicBezTo>
                    <a:pt x="813" y="499"/>
                    <a:pt x="1346" y="459"/>
                    <a:pt x="1879" y="459"/>
                  </a:cubicBezTo>
                  <a:cubicBezTo>
                    <a:pt x="2236" y="459"/>
                    <a:pt x="2594" y="477"/>
                    <a:pt x="2950" y="512"/>
                  </a:cubicBezTo>
                  <a:cubicBezTo>
                    <a:pt x="2959" y="513"/>
                    <a:pt x="2967" y="513"/>
                    <a:pt x="2976" y="513"/>
                  </a:cubicBezTo>
                  <a:cubicBezTo>
                    <a:pt x="3251" y="513"/>
                    <a:pt x="3288" y="84"/>
                    <a:pt x="2998" y="58"/>
                  </a:cubicBezTo>
                  <a:lnTo>
                    <a:pt x="2998" y="51"/>
                  </a:lnTo>
                  <a:cubicBezTo>
                    <a:pt x="2636" y="18"/>
                    <a:pt x="2275" y="1"/>
                    <a:pt x="1914" y="1"/>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16" name="Google Shape;24816;p84"/>
          <p:cNvGrpSpPr/>
          <p:nvPr/>
        </p:nvGrpSpPr>
        <p:grpSpPr>
          <a:xfrm>
            <a:off x="6999387" y="3243923"/>
            <a:ext cx="468852" cy="493579"/>
            <a:chOff x="5249540" y="2432942"/>
            <a:chExt cx="351639" cy="370184"/>
          </a:xfrm>
        </p:grpSpPr>
        <p:sp>
          <p:nvSpPr>
            <p:cNvPr id="24817" name="Google Shape;24817;p84"/>
            <p:cNvSpPr/>
            <p:nvPr/>
          </p:nvSpPr>
          <p:spPr>
            <a:xfrm>
              <a:off x="5268556" y="2532721"/>
              <a:ext cx="131281" cy="68854"/>
            </a:xfrm>
            <a:custGeom>
              <a:avLst/>
              <a:gdLst/>
              <a:ahLst/>
              <a:cxnLst/>
              <a:rect l="l" t="t" r="r" b="b"/>
              <a:pathLst>
                <a:path w="5005" h="2625" extrusionOk="0">
                  <a:moveTo>
                    <a:pt x="3994" y="1"/>
                  </a:moveTo>
                  <a:lnTo>
                    <a:pt x="0" y="2266"/>
                  </a:lnTo>
                  <a:cubicBezTo>
                    <a:pt x="419" y="2521"/>
                    <a:pt x="877" y="2624"/>
                    <a:pt x="1335" y="2624"/>
                  </a:cubicBezTo>
                  <a:cubicBezTo>
                    <a:pt x="2080" y="2624"/>
                    <a:pt x="2824" y="2351"/>
                    <a:pt x="3391" y="2015"/>
                  </a:cubicBezTo>
                  <a:cubicBezTo>
                    <a:pt x="4021" y="1642"/>
                    <a:pt x="4469" y="1391"/>
                    <a:pt x="5005" y="1310"/>
                  </a:cubicBezTo>
                  <a:lnTo>
                    <a:pt x="3994" y="1"/>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8" name="Google Shape;24818;p84"/>
            <p:cNvSpPr/>
            <p:nvPr/>
          </p:nvSpPr>
          <p:spPr>
            <a:xfrm>
              <a:off x="5476482" y="2439054"/>
              <a:ext cx="96946" cy="67726"/>
            </a:xfrm>
            <a:custGeom>
              <a:avLst/>
              <a:gdLst/>
              <a:ahLst/>
              <a:cxnLst/>
              <a:rect l="l" t="t" r="r" b="b"/>
              <a:pathLst>
                <a:path w="3696" h="2582" extrusionOk="0">
                  <a:moveTo>
                    <a:pt x="1932" y="0"/>
                  </a:moveTo>
                  <a:cubicBezTo>
                    <a:pt x="725" y="0"/>
                    <a:pt x="0" y="304"/>
                    <a:pt x="0" y="304"/>
                  </a:cubicBezTo>
                  <a:lnTo>
                    <a:pt x="2489" y="2582"/>
                  </a:lnTo>
                  <a:lnTo>
                    <a:pt x="3533" y="799"/>
                  </a:lnTo>
                  <a:cubicBezTo>
                    <a:pt x="3696" y="514"/>
                    <a:pt x="3519" y="155"/>
                    <a:pt x="3194" y="107"/>
                  </a:cubicBezTo>
                  <a:cubicBezTo>
                    <a:pt x="2731" y="30"/>
                    <a:pt x="2308" y="0"/>
                    <a:pt x="1932"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19" name="Google Shape;24819;p84"/>
            <p:cNvSpPr/>
            <p:nvPr/>
          </p:nvSpPr>
          <p:spPr>
            <a:xfrm>
              <a:off x="5249540" y="2432942"/>
              <a:ext cx="342931" cy="370184"/>
            </a:xfrm>
            <a:custGeom>
              <a:avLst/>
              <a:gdLst/>
              <a:ahLst/>
              <a:cxnLst/>
              <a:rect l="l" t="t" r="r" b="b"/>
              <a:pathLst>
                <a:path w="13074" h="14113" extrusionOk="0">
                  <a:moveTo>
                    <a:pt x="6472" y="0"/>
                  </a:moveTo>
                  <a:cubicBezTo>
                    <a:pt x="5312" y="0"/>
                    <a:pt x="3885" y="383"/>
                    <a:pt x="3119" y="998"/>
                  </a:cubicBezTo>
                  <a:cubicBezTo>
                    <a:pt x="1858" y="2001"/>
                    <a:pt x="1641" y="2896"/>
                    <a:pt x="1621" y="3337"/>
                  </a:cubicBezTo>
                  <a:cubicBezTo>
                    <a:pt x="1614" y="3540"/>
                    <a:pt x="1512" y="3730"/>
                    <a:pt x="1349" y="3852"/>
                  </a:cubicBezTo>
                  <a:cubicBezTo>
                    <a:pt x="298" y="4646"/>
                    <a:pt x="34" y="5283"/>
                    <a:pt x="7" y="5703"/>
                  </a:cubicBezTo>
                  <a:cubicBezTo>
                    <a:pt x="1" y="5972"/>
                    <a:pt x="216" y="6175"/>
                    <a:pt x="465" y="6175"/>
                  </a:cubicBezTo>
                  <a:cubicBezTo>
                    <a:pt x="506" y="6175"/>
                    <a:pt x="548" y="6169"/>
                    <a:pt x="590" y="6158"/>
                  </a:cubicBezTo>
                  <a:cubicBezTo>
                    <a:pt x="1939" y="5792"/>
                    <a:pt x="3200" y="5141"/>
                    <a:pt x="4299" y="4266"/>
                  </a:cubicBezTo>
                  <a:cubicBezTo>
                    <a:pt x="4385" y="4196"/>
                    <a:pt x="4488" y="4162"/>
                    <a:pt x="4589" y="4162"/>
                  </a:cubicBezTo>
                  <a:cubicBezTo>
                    <a:pt x="4734" y="4162"/>
                    <a:pt x="4876" y="4232"/>
                    <a:pt x="4963" y="4368"/>
                  </a:cubicBezTo>
                  <a:cubicBezTo>
                    <a:pt x="5933" y="5859"/>
                    <a:pt x="7635" y="6382"/>
                    <a:pt x="8666" y="6571"/>
                  </a:cubicBezTo>
                  <a:lnTo>
                    <a:pt x="8666" y="6599"/>
                  </a:lnTo>
                  <a:cubicBezTo>
                    <a:pt x="8903" y="6931"/>
                    <a:pt x="9079" y="7304"/>
                    <a:pt x="9174" y="7704"/>
                  </a:cubicBezTo>
                  <a:cubicBezTo>
                    <a:pt x="9723" y="9819"/>
                    <a:pt x="8130" y="11881"/>
                    <a:pt x="5940" y="11887"/>
                  </a:cubicBezTo>
                  <a:cubicBezTo>
                    <a:pt x="5519" y="11887"/>
                    <a:pt x="5004" y="11867"/>
                    <a:pt x="4563" y="11820"/>
                  </a:cubicBezTo>
                  <a:lnTo>
                    <a:pt x="2563" y="10721"/>
                  </a:lnTo>
                  <a:cubicBezTo>
                    <a:pt x="2544" y="10710"/>
                    <a:pt x="2524" y="10705"/>
                    <a:pt x="2505" y="10705"/>
                  </a:cubicBezTo>
                  <a:cubicBezTo>
                    <a:pt x="2431" y="10705"/>
                    <a:pt x="2368" y="10782"/>
                    <a:pt x="2400" y="10864"/>
                  </a:cubicBezTo>
                  <a:cubicBezTo>
                    <a:pt x="2536" y="11223"/>
                    <a:pt x="2834" y="11840"/>
                    <a:pt x="3350" y="12260"/>
                  </a:cubicBezTo>
                  <a:cubicBezTo>
                    <a:pt x="3451" y="12348"/>
                    <a:pt x="3465" y="12504"/>
                    <a:pt x="3370" y="12599"/>
                  </a:cubicBezTo>
                  <a:cubicBezTo>
                    <a:pt x="2977" y="12993"/>
                    <a:pt x="2658" y="13447"/>
                    <a:pt x="2427" y="13949"/>
                  </a:cubicBezTo>
                  <a:cubicBezTo>
                    <a:pt x="2389" y="14031"/>
                    <a:pt x="2452" y="14113"/>
                    <a:pt x="2532" y="14113"/>
                  </a:cubicBezTo>
                  <a:cubicBezTo>
                    <a:pt x="2551" y="14113"/>
                    <a:pt x="2571" y="14108"/>
                    <a:pt x="2590" y="14098"/>
                  </a:cubicBezTo>
                  <a:lnTo>
                    <a:pt x="4807" y="12871"/>
                  </a:lnTo>
                  <a:cubicBezTo>
                    <a:pt x="5397" y="12911"/>
                    <a:pt x="6055" y="12932"/>
                    <a:pt x="6360" y="12932"/>
                  </a:cubicBezTo>
                  <a:cubicBezTo>
                    <a:pt x="10110" y="12932"/>
                    <a:pt x="13073" y="9751"/>
                    <a:pt x="12809" y="6009"/>
                  </a:cubicBezTo>
                  <a:cubicBezTo>
                    <a:pt x="12564" y="2774"/>
                    <a:pt x="9981" y="211"/>
                    <a:pt x="6747" y="8"/>
                  </a:cubicBezTo>
                  <a:cubicBezTo>
                    <a:pt x="6657" y="3"/>
                    <a:pt x="6565" y="0"/>
                    <a:pt x="6472"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0" name="Google Shape;24820;p84"/>
            <p:cNvSpPr/>
            <p:nvPr/>
          </p:nvSpPr>
          <p:spPr>
            <a:xfrm>
              <a:off x="5249540" y="2484196"/>
              <a:ext cx="351639" cy="318931"/>
            </a:xfrm>
            <a:custGeom>
              <a:avLst/>
              <a:gdLst/>
              <a:ahLst/>
              <a:cxnLst/>
              <a:rect l="l" t="t" r="r" b="b"/>
              <a:pathLst>
                <a:path w="13406" h="12159" extrusionOk="0">
                  <a:moveTo>
                    <a:pt x="6290" y="0"/>
                  </a:moveTo>
                  <a:cubicBezTo>
                    <a:pt x="4288" y="0"/>
                    <a:pt x="2413" y="969"/>
                    <a:pt x="1349" y="1898"/>
                  </a:cubicBezTo>
                  <a:cubicBezTo>
                    <a:pt x="298" y="2699"/>
                    <a:pt x="34" y="3329"/>
                    <a:pt x="7" y="3749"/>
                  </a:cubicBezTo>
                  <a:cubicBezTo>
                    <a:pt x="1" y="4018"/>
                    <a:pt x="216" y="4221"/>
                    <a:pt x="465" y="4221"/>
                  </a:cubicBezTo>
                  <a:cubicBezTo>
                    <a:pt x="506" y="4221"/>
                    <a:pt x="548" y="4215"/>
                    <a:pt x="590" y="4204"/>
                  </a:cubicBezTo>
                  <a:cubicBezTo>
                    <a:pt x="1939" y="3831"/>
                    <a:pt x="3207" y="3187"/>
                    <a:pt x="4299" y="2312"/>
                  </a:cubicBezTo>
                  <a:cubicBezTo>
                    <a:pt x="4386" y="2242"/>
                    <a:pt x="4489" y="2208"/>
                    <a:pt x="4592" y="2208"/>
                  </a:cubicBezTo>
                  <a:cubicBezTo>
                    <a:pt x="4736" y="2208"/>
                    <a:pt x="4879" y="2276"/>
                    <a:pt x="4970" y="2407"/>
                  </a:cubicBezTo>
                  <a:cubicBezTo>
                    <a:pt x="5933" y="3905"/>
                    <a:pt x="7642" y="4428"/>
                    <a:pt x="8666" y="4611"/>
                  </a:cubicBezTo>
                  <a:lnTo>
                    <a:pt x="8672" y="4645"/>
                  </a:lnTo>
                  <a:cubicBezTo>
                    <a:pt x="8910" y="4977"/>
                    <a:pt x="9079" y="5350"/>
                    <a:pt x="9181" y="5750"/>
                  </a:cubicBezTo>
                  <a:cubicBezTo>
                    <a:pt x="9730" y="7865"/>
                    <a:pt x="8130" y="9927"/>
                    <a:pt x="5947" y="9933"/>
                  </a:cubicBezTo>
                  <a:cubicBezTo>
                    <a:pt x="5519" y="9933"/>
                    <a:pt x="5004" y="9906"/>
                    <a:pt x="4570" y="9866"/>
                  </a:cubicBezTo>
                  <a:lnTo>
                    <a:pt x="2563" y="8767"/>
                  </a:lnTo>
                  <a:cubicBezTo>
                    <a:pt x="2544" y="8756"/>
                    <a:pt x="2524" y="8751"/>
                    <a:pt x="2505" y="8751"/>
                  </a:cubicBezTo>
                  <a:cubicBezTo>
                    <a:pt x="2431" y="8751"/>
                    <a:pt x="2368" y="8828"/>
                    <a:pt x="2400" y="8910"/>
                  </a:cubicBezTo>
                  <a:cubicBezTo>
                    <a:pt x="2536" y="9269"/>
                    <a:pt x="2834" y="9886"/>
                    <a:pt x="3350" y="10306"/>
                  </a:cubicBezTo>
                  <a:cubicBezTo>
                    <a:pt x="3451" y="10388"/>
                    <a:pt x="3465" y="10550"/>
                    <a:pt x="3370" y="10645"/>
                  </a:cubicBezTo>
                  <a:cubicBezTo>
                    <a:pt x="2983" y="11039"/>
                    <a:pt x="2665" y="11493"/>
                    <a:pt x="2427" y="11995"/>
                  </a:cubicBezTo>
                  <a:cubicBezTo>
                    <a:pt x="2389" y="12077"/>
                    <a:pt x="2452" y="12159"/>
                    <a:pt x="2532" y="12159"/>
                  </a:cubicBezTo>
                  <a:cubicBezTo>
                    <a:pt x="2551" y="12159"/>
                    <a:pt x="2571" y="12154"/>
                    <a:pt x="2590" y="12144"/>
                  </a:cubicBezTo>
                  <a:lnTo>
                    <a:pt x="4807" y="10917"/>
                  </a:lnTo>
                  <a:cubicBezTo>
                    <a:pt x="5397" y="10957"/>
                    <a:pt x="6055" y="10978"/>
                    <a:pt x="6360" y="10978"/>
                  </a:cubicBezTo>
                  <a:cubicBezTo>
                    <a:pt x="7228" y="10978"/>
                    <a:pt x="8089" y="10801"/>
                    <a:pt x="8889" y="10462"/>
                  </a:cubicBezTo>
                  <a:cubicBezTo>
                    <a:pt x="13405" y="7669"/>
                    <a:pt x="11690" y="2407"/>
                    <a:pt x="9405" y="915"/>
                  </a:cubicBezTo>
                  <a:cubicBezTo>
                    <a:pt x="8395" y="259"/>
                    <a:pt x="7326" y="0"/>
                    <a:pt x="6290"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1" name="Google Shape;24821;p84"/>
            <p:cNvSpPr/>
            <p:nvPr/>
          </p:nvSpPr>
          <p:spPr>
            <a:xfrm>
              <a:off x="5369227" y="2515540"/>
              <a:ext cx="191820" cy="234549"/>
            </a:xfrm>
            <a:custGeom>
              <a:avLst/>
              <a:gdLst/>
              <a:ahLst/>
              <a:cxnLst/>
              <a:rect l="l" t="t" r="r" b="b"/>
              <a:pathLst>
                <a:path w="7313" h="8942" extrusionOk="0">
                  <a:moveTo>
                    <a:pt x="3181" y="1"/>
                  </a:moveTo>
                  <a:cubicBezTo>
                    <a:pt x="3077" y="1"/>
                    <a:pt x="2994" y="93"/>
                    <a:pt x="3018" y="202"/>
                  </a:cubicBezTo>
                  <a:cubicBezTo>
                    <a:pt x="3350" y="1653"/>
                    <a:pt x="5181" y="1924"/>
                    <a:pt x="4964" y="3409"/>
                  </a:cubicBezTo>
                  <a:cubicBezTo>
                    <a:pt x="4957" y="3465"/>
                    <a:pt x="4910" y="3505"/>
                    <a:pt x="4855" y="3505"/>
                  </a:cubicBezTo>
                  <a:cubicBezTo>
                    <a:pt x="4851" y="3505"/>
                    <a:pt x="4846" y="3504"/>
                    <a:pt x="4842" y="3504"/>
                  </a:cubicBezTo>
                  <a:cubicBezTo>
                    <a:pt x="4699" y="3497"/>
                    <a:pt x="4415" y="3463"/>
                    <a:pt x="4069" y="3409"/>
                  </a:cubicBezTo>
                  <a:lnTo>
                    <a:pt x="4069" y="3409"/>
                  </a:lnTo>
                  <a:cubicBezTo>
                    <a:pt x="4320" y="3755"/>
                    <a:pt x="4503" y="4141"/>
                    <a:pt x="4611" y="4555"/>
                  </a:cubicBezTo>
                  <a:cubicBezTo>
                    <a:pt x="5160" y="6670"/>
                    <a:pt x="3567" y="8738"/>
                    <a:pt x="1377" y="8738"/>
                  </a:cubicBezTo>
                  <a:cubicBezTo>
                    <a:pt x="956" y="8738"/>
                    <a:pt x="441" y="8718"/>
                    <a:pt x="0" y="8677"/>
                  </a:cubicBezTo>
                  <a:lnTo>
                    <a:pt x="0" y="8677"/>
                  </a:lnTo>
                  <a:cubicBezTo>
                    <a:pt x="679" y="8859"/>
                    <a:pt x="1305" y="8942"/>
                    <a:pt x="1877" y="8942"/>
                  </a:cubicBezTo>
                  <a:cubicBezTo>
                    <a:pt x="5971" y="8942"/>
                    <a:pt x="7312" y="4695"/>
                    <a:pt x="5438" y="1815"/>
                  </a:cubicBezTo>
                  <a:cubicBezTo>
                    <a:pt x="4998" y="1124"/>
                    <a:pt x="4381" y="561"/>
                    <a:pt x="3655" y="175"/>
                  </a:cubicBezTo>
                  <a:cubicBezTo>
                    <a:pt x="3519" y="100"/>
                    <a:pt x="3370" y="46"/>
                    <a:pt x="3221" y="5"/>
                  </a:cubicBezTo>
                  <a:cubicBezTo>
                    <a:pt x="3208" y="2"/>
                    <a:pt x="3194" y="1"/>
                    <a:pt x="3181"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2" name="Google Shape;24822;p84"/>
            <p:cNvSpPr/>
            <p:nvPr/>
          </p:nvSpPr>
          <p:spPr>
            <a:xfrm>
              <a:off x="5352335" y="2493245"/>
              <a:ext cx="24027" cy="30086"/>
            </a:xfrm>
            <a:custGeom>
              <a:avLst/>
              <a:gdLst/>
              <a:ahLst/>
              <a:cxnLst/>
              <a:rect l="l" t="t" r="r" b="b"/>
              <a:pathLst>
                <a:path w="916" h="1147" extrusionOk="0">
                  <a:moveTo>
                    <a:pt x="467" y="0"/>
                  </a:moveTo>
                  <a:cubicBezTo>
                    <a:pt x="463" y="0"/>
                    <a:pt x="459" y="1"/>
                    <a:pt x="454" y="1"/>
                  </a:cubicBezTo>
                  <a:cubicBezTo>
                    <a:pt x="204" y="1"/>
                    <a:pt x="0" y="204"/>
                    <a:pt x="0" y="455"/>
                  </a:cubicBezTo>
                  <a:lnTo>
                    <a:pt x="0" y="685"/>
                  </a:lnTo>
                  <a:cubicBezTo>
                    <a:pt x="0" y="943"/>
                    <a:pt x="204" y="1147"/>
                    <a:pt x="454" y="1147"/>
                  </a:cubicBezTo>
                  <a:cubicBezTo>
                    <a:pt x="712" y="1147"/>
                    <a:pt x="916" y="943"/>
                    <a:pt x="916" y="685"/>
                  </a:cubicBezTo>
                  <a:lnTo>
                    <a:pt x="916" y="455"/>
                  </a:lnTo>
                  <a:cubicBezTo>
                    <a:pt x="916" y="208"/>
                    <a:pt x="718" y="0"/>
                    <a:pt x="46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3" name="Google Shape;24823;p84"/>
            <p:cNvSpPr/>
            <p:nvPr/>
          </p:nvSpPr>
          <p:spPr>
            <a:xfrm>
              <a:off x="5358184" y="2499304"/>
              <a:ext cx="12118" cy="11935"/>
            </a:xfrm>
            <a:custGeom>
              <a:avLst/>
              <a:gdLst/>
              <a:ahLst/>
              <a:cxnLst/>
              <a:rect l="l" t="t" r="r" b="b"/>
              <a:pathLst>
                <a:path w="462" h="455" extrusionOk="0">
                  <a:moveTo>
                    <a:pt x="231" y="0"/>
                  </a:moveTo>
                  <a:cubicBezTo>
                    <a:pt x="109" y="0"/>
                    <a:pt x="1" y="102"/>
                    <a:pt x="1" y="224"/>
                  </a:cubicBezTo>
                  <a:cubicBezTo>
                    <a:pt x="1" y="353"/>
                    <a:pt x="109" y="454"/>
                    <a:pt x="231" y="454"/>
                  </a:cubicBezTo>
                  <a:cubicBezTo>
                    <a:pt x="360" y="454"/>
                    <a:pt x="462" y="353"/>
                    <a:pt x="462" y="224"/>
                  </a:cubicBezTo>
                  <a:cubicBezTo>
                    <a:pt x="462"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24" name="Google Shape;24824;p84"/>
          <p:cNvGrpSpPr/>
          <p:nvPr/>
        </p:nvGrpSpPr>
        <p:grpSpPr>
          <a:xfrm>
            <a:off x="5516063" y="3309569"/>
            <a:ext cx="494803" cy="362113"/>
            <a:chOff x="4137047" y="2482176"/>
            <a:chExt cx="371102" cy="271585"/>
          </a:xfrm>
        </p:grpSpPr>
        <p:sp>
          <p:nvSpPr>
            <p:cNvPr id="24825" name="Google Shape;24825;p84"/>
            <p:cNvSpPr/>
            <p:nvPr/>
          </p:nvSpPr>
          <p:spPr>
            <a:xfrm>
              <a:off x="4264367" y="2702062"/>
              <a:ext cx="108540" cy="51699"/>
            </a:xfrm>
            <a:custGeom>
              <a:avLst/>
              <a:gdLst/>
              <a:ahLst/>
              <a:cxnLst/>
              <a:rect l="l" t="t" r="r" b="b"/>
              <a:pathLst>
                <a:path w="4138" h="1971" extrusionOk="0">
                  <a:moveTo>
                    <a:pt x="3927" y="0"/>
                  </a:moveTo>
                  <a:lnTo>
                    <a:pt x="1" y="1160"/>
                  </a:lnTo>
                  <a:cubicBezTo>
                    <a:pt x="1" y="1160"/>
                    <a:pt x="1711" y="1970"/>
                    <a:pt x="3364" y="1970"/>
                  </a:cubicBezTo>
                  <a:cubicBezTo>
                    <a:pt x="3544" y="1970"/>
                    <a:pt x="3723" y="1961"/>
                    <a:pt x="3900" y="1939"/>
                  </a:cubicBezTo>
                  <a:cubicBezTo>
                    <a:pt x="4049" y="1926"/>
                    <a:pt x="4137" y="1770"/>
                    <a:pt x="4090" y="1627"/>
                  </a:cubicBezTo>
                  <a:cubicBezTo>
                    <a:pt x="3954" y="1282"/>
                    <a:pt x="3771" y="631"/>
                    <a:pt x="3927"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6" name="Google Shape;24826;p84"/>
            <p:cNvSpPr/>
            <p:nvPr/>
          </p:nvSpPr>
          <p:spPr>
            <a:xfrm>
              <a:off x="4240026" y="2482176"/>
              <a:ext cx="181958" cy="104841"/>
            </a:xfrm>
            <a:custGeom>
              <a:avLst/>
              <a:gdLst/>
              <a:ahLst/>
              <a:cxnLst/>
              <a:rect l="l" t="t" r="r" b="b"/>
              <a:pathLst>
                <a:path w="6937" h="3997" extrusionOk="0">
                  <a:moveTo>
                    <a:pt x="1310" y="1"/>
                  </a:moveTo>
                  <a:cubicBezTo>
                    <a:pt x="1233" y="1"/>
                    <a:pt x="1156" y="41"/>
                    <a:pt x="1119" y="111"/>
                  </a:cubicBezTo>
                  <a:lnTo>
                    <a:pt x="0" y="1914"/>
                  </a:lnTo>
                  <a:lnTo>
                    <a:pt x="6937" y="3996"/>
                  </a:lnTo>
                  <a:cubicBezTo>
                    <a:pt x="5628" y="2036"/>
                    <a:pt x="3648" y="619"/>
                    <a:pt x="1370" y="9"/>
                  </a:cubicBezTo>
                  <a:cubicBezTo>
                    <a:pt x="1350" y="3"/>
                    <a:pt x="1330" y="1"/>
                    <a:pt x="1310" y="1"/>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7" name="Google Shape;24827;p84"/>
            <p:cNvSpPr/>
            <p:nvPr/>
          </p:nvSpPr>
          <p:spPr>
            <a:xfrm>
              <a:off x="4415924" y="2545049"/>
              <a:ext cx="92225" cy="168528"/>
            </a:xfrm>
            <a:custGeom>
              <a:avLst/>
              <a:gdLst/>
              <a:ahLst/>
              <a:cxnLst/>
              <a:rect l="l" t="t" r="r" b="b"/>
              <a:pathLst>
                <a:path w="3516" h="6425" extrusionOk="0">
                  <a:moveTo>
                    <a:pt x="3267" y="1"/>
                  </a:moveTo>
                  <a:cubicBezTo>
                    <a:pt x="3209" y="1"/>
                    <a:pt x="3150" y="25"/>
                    <a:pt x="3106" y="80"/>
                  </a:cubicBezTo>
                  <a:cubicBezTo>
                    <a:pt x="2522" y="758"/>
                    <a:pt x="1505" y="1674"/>
                    <a:pt x="0" y="2060"/>
                  </a:cubicBezTo>
                  <a:lnTo>
                    <a:pt x="41" y="4372"/>
                  </a:lnTo>
                  <a:cubicBezTo>
                    <a:pt x="1519" y="4759"/>
                    <a:pt x="2522" y="5667"/>
                    <a:pt x="3106" y="6345"/>
                  </a:cubicBezTo>
                  <a:cubicBezTo>
                    <a:pt x="3150" y="6401"/>
                    <a:pt x="3209" y="6425"/>
                    <a:pt x="3266" y="6425"/>
                  </a:cubicBezTo>
                  <a:cubicBezTo>
                    <a:pt x="3391" y="6425"/>
                    <a:pt x="3511" y="6311"/>
                    <a:pt x="3479" y="6162"/>
                  </a:cubicBezTo>
                  <a:lnTo>
                    <a:pt x="2950" y="3728"/>
                  </a:lnTo>
                  <a:cubicBezTo>
                    <a:pt x="2895" y="3389"/>
                    <a:pt x="2895" y="3043"/>
                    <a:pt x="2950" y="2697"/>
                  </a:cubicBezTo>
                  <a:lnTo>
                    <a:pt x="3479" y="263"/>
                  </a:lnTo>
                  <a:cubicBezTo>
                    <a:pt x="3516" y="114"/>
                    <a:pt x="3394" y="1"/>
                    <a:pt x="326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8" name="Google Shape;24828;p84"/>
            <p:cNvSpPr/>
            <p:nvPr/>
          </p:nvSpPr>
          <p:spPr>
            <a:xfrm>
              <a:off x="4137047" y="2520104"/>
              <a:ext cx="315363" cy="218443"/>
            </a:xfrm>
            <a:custGeom>
              <a:avLst/>
              <a:gdLst/>
              <a:ahLst/>
              <a:cxnLst/>
              <a:rect l="l" t="t" r="r" b="b"/>
              <a:pathLst>
                <a:path w="12023" h="8328" extrusionOk="0">
                  <a:moveTo>
                    <a:pt x="4157" y="1"/>
                  </a:moveTo>
                  <a:cubicBezTo>
                    <a:pt x="678" y="1"/>
                    <a:pt x="95" y="3269"/>
                    <a:pt x="14" y="4015"/>
                  </a:cubicBezTo>
                  <a:cubicBezTo>
                    <a:pt x="0" y="4110"/>
                    <a:pt x="47" y="4204"/>
                    <a:pt x="136" y="4245"/>
                  </a:cubicBezTo>
                  <a:cubicBezTo>
                    <a:pt x="335" y="4345"/>
                    <a:pt x="763" y="4503"/>
                    <a:pt x="1440" y="4503"/>
                  </a:cubicBezTo>
                  <a:cubicBezTo>
                    <a:pt x="1594" y="4503"/>
                    <a:pt x="1760" y="4495"/>
                    <a:pt x="1939" y="4476"/>
                  </a:cubicBezTo>
                  <a:lnTo>
                    <a:pt x="1939" y="4476"/>
                  </a:lnTo>
                  <a:cubicBezTo>
                    <a:pt x="1709" y="4957"/>
                    <a:pt x="1166" y="5283"/>
                    <a:pt x="658" y="5398"/>
                  </a:cubicBezTo>
                  <a:cubicBezTo>
                    <a:pt x="529" y="5425"/>
                    <a:pt x="454" y="5554"/>
                    <a:pt x="488" y="5683"/>
                  </a:cubicBezTo>
                  <a:cubicBezTo>
                    <a:pt x="678" y="6381"/>
                    <a:pt x="1458" y="8327"/>
                    <a:pt x="4163" y="8327"/>
                  </a:cubicBezTo>
                  <a:cubicBezTo>
                    <a:pt x="6462" y="8327"/>
                    <a:pt x="12022" y="6462"/>
                    <a:pt x="12022" y="4164"/>
                  </a:cubicBezTo>
                  <a:cubicBezTo>
                    <a:pt x="12022" y="1865"/>
                    <a:pt x="6455" y="1"/>
                    <a:pt x="4157"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29" name="Google Shape;24829;p84"/>
            <p:cNvSpPr/>
            <p:nvPr/>
          </p:nvSpPr>
          <p:spPr>
            <a:xfrm>
              <a:off x="4148955" y="2618283"/>
              <a:ext cx="303455" cy="120265"/>
            </a:xfrm>
            <a:custGeom>
              <a:avLst/>
              <a:gdLst/>
              <a:ahLst/>
              <a:cxnLst/>
              <a:rect l="l" t="t" r="r" b="b"/>
              <a:pathLst>
                <a:path w="11569" h="4585" extrusionOk="0">
                  <a:moveTo>
                    <a:pt x="11507" y="0"/>
                  </a:moveTo>
                  <a:cubicBezTo>
                    <a:pt x="10063" y="1316"/>
                    <a:pt x="6035" y="2272"/>
                    <a:pt x="4170" y="2272"/>
                  </a:cubicBezTo>
                  <a:cubicBezTo>
                    <a:pt x="2570" y="2272"/>
                    <a:pt x="1648" y="1743"/>
                    <a:pt x="1119" y="1201"/>
                  </a:cubicBezTo>
                  <a:cubicBezTo>
                    <a:pt x="855" y="1424"/>
                    <a:pt x="536" y="1580"/>
                    <a:pt x="204" y="1655"/>
                  </a:cubicBezTo>
                  <a:cubicBezTo>
                    <a:pt x="75" y="1682"/>
                    <a:pt x="0" y="1811"/>
                    <a:pt x="34" y="1940"/>
                  </a:cubicBezTo>
                  <a:cubicBezTo>
                    <a:pt x="224" y="2638"/>
                    <a:pt x="997" y="4584"/>
                    <a:pt x="3703" y="4584"/>
                  </a:cubicBezTo>
                  <a:cubicBezTo>
                    <a:pt x="6001" y="4584"/>
                    <a:pt x="11568" y="2719"/>
                    <a:pt x="11568" y="421"/>
                  </a:cubicBezTo>
                  <a:cubicBezTo>
                    <a:pt x="11568" y="278"/>
                    <a:pt x="11548" y="136"/>
                    <a:pt x="1150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0" name="Google Shape;24830;p84"/>
            <p:cNvSpPr/>
            <p:nvPr/>
          </p:nvSpPr>
          <p:spPr>
            <a:xfrm>
              <a:off x="4137047" y="2520996"/>
              <a:ext cx="151714" cy="216817"/>
            </a:xfrm>
            <a:custGeom>
              <a:avLst/>
              <a:gdLst/>
              <a:ahLst/>
              <a:cxnLst/>
              <a:rect l="l" t="t" r="r" b="b"/>
              <a:pathLst>
                <a:path w="5784" h="8266" extrusionOk="0">
                  <a:moveTo>
                    <a:pt x="3634" y="0"/>
                  </a:moveTo>
                  <a:cubicBezTo>
                    <a:pt x="624" y="312"/>
                    <a:pt x="102" y="3269"/>
                    <a:pt x="14" y="3981"/>
                  </a:cubicBezTo>
                  <a:cubicBezTo>
                    <a:pt x="0" y="4076"/>
                    <a:pt x="54" y="4170"/>
                    <a:pt x="136" y="4211"/>
                  </a:cubicBezTo>
                  <a:cubicBezTo>
                    <a:pt x="341" y="4314"/>
                    <a:pt x="771" y="4470"/>
                    <a:pt x="1450" y="4470"/>
                  </a:cubicBezTo>
                  <a:cubicBezTo>
                    <a:pt x="1534" y="4470"/>
                    <a:pt x="1623" y="4467"/>
                    <a:pt x="1716" y="4462"/>
                  </a:cubicBezTo>
                  <a:cubicBezTo>
                    <a:pt x="1718" y="4462"/>
                    <a:pt x="1721" y="4462"/>
                    <a:pt x="1724" y="4462"/>
                  </a:cubicBezTo>
                  <a:cubicBezTo>
                    <a:pt x="1821" y="4462"/>
                    <a:pt x="1877" y="4573"/>
                    <a:pt x="1824" y="4652"/>
                  </a:cubicBezTo>
                  <a:cubicBezTo>
                    <a:pt x="1546" y="5018"/>
                    <a:pt x="1092" y="5269"/>
                    <a:pt x="665" y="5371"/>
                  </a:cubicBezTo>
                  <a:cubicBezTo>
                    <a:pt x="536" y="5398"/>
                    <a:pt x="454" y="5527"/>
                    <a:pt x="495" y="5655"/>
                  </a:cubicBezTo>
                  <a:cubicBezTo>
                    <a:pt x="671" y="6306"/>
                    <a:pt x="1363" y="8029"/>
                    <a:pt x="3628" y="8266"/>
                  </a:cubicBezTo>
                  <a:cubicBezTo>
                    <a:pt x="4916" y="7412"/>
                    <a:pt x="5784" y="5886"/>
                    <a:pt x="5784" y="4137"/>
                  </a:cubicBezTo>
                  <a:cubicBezTo>
                    <a:pt x="5784" y="2387"/>
                    <a:pt x="4916" y="855"/>
                    <a:pt x="3634"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1" name="Google Shape;24831;p84"/>
            <p:cNvSpPr/>
            <p:nvPr/>
          </p:nvSpPr>
          <p:spPr>
            <a:xfrm>
              <a:off x="4148771" y="2649759"/>
              <a:ext cx="131281" cy="88054"/>
            </a:xfrm>
            <a:custGeom>
              <a:avLst/>
              <a:gdLst/>
              <a:ahLst/>
              <a:cxnLst/>
              <a:rect l="l" t="t" r="r" b="b"/>
              <a:pathLst>
                <a:path w="5005" h="3357" extrusionOk="0">
                  <a:moveTo>
                    <a:pt x="1126" y="1"/>
                  </a:moveTo>
                  <a:cubicBezTo>
                    <a:pt x="862" y="224"/>
                    <a:pt x="543" y="380"/>
                    <a:pt x="211" y="455"/>
                  </a:cubicBezTo>
                  <a:cubicBezTo>
                    <a:pt x="82" y="482"/>
                    <a:pt x="1" y="618"/>
                    <a:pt x="41" y="740"/>
                  </a:cubicBezTo>
                  <a:cubicBezTo>
                    <a:pt x="218" y="1391"/>
                    <a:pt x="909" y="3113"/>
                    <a:pt x="3174" y="3357"/>
                  </a:cubicBezTo>
                  <a:cubicBezTo>
                    <a:pt x="4015" y="2787"/>
                    <a:pt x="4659" y="1974"/>
                    <a:pt x="5005" y="1024"/>
                  </a:cubicBezTo>
                  <a:lnTo>
                    <a:pt x="5005" y="1024"/>
                  </a:lnTo>
                  <a:cubicBezTo>
                    <a:pt x="4700" y="1058"/>
                    <a:pt x="4422" y="1072"/>
                    <a:pt x="4177" y="1072"/>
                  </a:cubicBezTo>
                  <a:cubicBezTo>
                    <a:pt x="2577" y="1072"/>
                    <a:pt x="1655" y="543"/>
                    <a:pt x="112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2" name="Google Shape;24832;p84"/>
            <p:cNvSpPr/>
            <p:nvPr/>
          </p:nvSpPr>
          <p:spPr>
            <a:xfrm>
              <a:off x="4315411" y="2615608"/>
              <a:ext cx="77588" cy="55109"/>
            </a:xfrm>
            <a:custGeom>
              <a:avLst/>
              <a:gdLst/>
              <a:ahLst/>
              <a:cxnLst/>
              <a:rect l="l" t="t" r="r" b="b"/>
              <a:pathLst>
                <a:path w="2958" h="2101" extrusionOk="0">
                  <a:moveTo>
                    <a:pt x="937" y="1"/>
                  </a:moveTo>
                  <a:cubicBezTo>
                    <a:pt x="835" y="1"/>
                    <a:pt x="727" y="48"/>
                    <a:pt x="659" y="130"/>
                  </a:cubicBezTo>
                  <a:lnTo>
                    <a:pt x="137" y="706"/>
                  </a:lnTo>
                  <a:cubicBezTo>
                    <a:pt x="1" y="855"/>
                    <a:pt x="8" y="1092"/>
                    <a:pt x="157" y="1235"/>
                  </a:cubicBezTo>
                  <a:cubicBezTo>
                    <a:pt x="595" y="1654"/>
                    <a:pt x="1201" y="2101"/>
                    <a:pt x="1591" y="2101"/>
                  </a:cubicBezTo>
                  <a:cubicBezTo>
                    <a:pt x="1636" y="2101"/>
                    <a:pt x="1678" y="2095"/>
                    <a:pt x="1717" y="2082"/>
                  </a:cubicBezTo>
                  <a:cubicBezTo>
                    <a:pt x="2178" y="1933"/>
                    <a:pt x="2957" y="530"/>
                    <a:pt x="2829" y="292"/>
                  </a:cubicBezTo>
                  <a:cubicBezTo>
                    <a:pt x="2693" y="28"/>
                    <a:pt x="1405" y="1"/>
                    <a:pt x="937"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3" name="Google Shape;24833;p84"/>
            <p:cNvSpPr/>
            <p:nvPr/>
          </p:nvSpPr>
          <p:spPr>
            <a:xfrm>
              <a:off x="4173323" y="2580748"/>
              <a:ext cx="24394" cy="30453"/>
            </a:xfrm>
            <a:custGeom>
              <a:avLst/>
              <a:gdLst/>
              <a:ahLst/>
              <a:cxnLst/>
              <a:rect l="l" t="t" r="r" b="b"/>
              <a:pathLst>
                <a:path w="930" h="1161" extrusionOk="0">
                  <a:moveTo>
                    <a:pt x="461" y="1"/>
                  </a:moveTo>
                  <a:cubicBezTo>
                    <a:pt x="210" y="1"/>
                    <a:pt x="0" y="211"/>
                    <a:pt x="0" y="469"/>
                  </a:cubicBezTo>
                  <a:lnTo>
                    <a:pt x="0" y="699"/>
                  </a:lnTo>
                  <a:cubicBezTo>
                    <a:pt x="0" y="950"/>
                    <a:pt x="210" y="1160"/>
                    <a:pt x="461" y="1160"/>
                  </a:cubicBezTo>
                  <a:cubicBezTo>
                    <a:pt x="719" y="1160"/>
                    <a:pt x="929" y="950"/>
                    <a:pt x="929" y="699"/>
                  </a:cubicBezTo>
                  <a:lnTo>
                    <a:pt x="929" y="469"/>
                  </a:lnTo>
                  <a:cubicBezTo>
                    <a:pt x="929" y="211"/>
                    <a:pt x="719" y="1"/>
                    <a:pt x="4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4" name="Google Shape;24834;p84"/>
            <p:cNvSpPr/>
            <p:nvPr/>
          </p:nvSpPr>
          <p:spPr>
            <a:xfrm>
              <a:off x="4179356" y="2586807"/>
              <a:ext cx="12118" cy="12302"/>
            </a:xfrm>
            <a:custGeom>
              <a:avLst/>
              <a:gdLst/>
              <a:ahLst/>
              <a:cxnLst/>
              <a:rect l="l" t="t" r="r" b="b"/>
              <a:pathLst>
                <a:path w="462" h="469" extrusionOk="0">
                  <a:moveTo>
                    <a:pt x="231" y="0"/>
                  </a:moveTo>
                  <a:cubicBezTo>
                    <a:pt x="103" y="0"/>
                    <a:pt x="1" y="109"/>
                    <a:pt x="1" y="231"/>
                  </a:cubicBezTo>
                  <a:cubicBezTo>
                    <a:pt x="1" y="360"/>
                    <a:pt x="103" y="468"/>
                    <a:pt x="231" y="468"/>
                  </a:cubicBezTo>
                  <a:cubicBezTo>
                    <a:pt x="360" y="468"/>
                    <a:pt x="462" y="360"/>
                    <a:pt x="462" y="231"/>
                  </a:cubicBezTo>
                  <a:cubicBezTo>
                    <a:pt x="462" y="109"/>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5" name="Google Shape;24835;p84"/>
            <p:cNvSpPr/>
            <p:nvPr/>
          </p:nvSpPr>
          <p:spPr>
            <a:xfrm>
              <a:off x="4334978" y="2629300"/>
              <a:ext cx="52145" cy="16918"/>
            </a:xfrm>
            <a:custGeom>
              <a:avLst/>
              <a:gdLst/>
              <a:ahLst/>
              <a:cxnLst/>
              <a:rect l="l" t="t" r="r" b="b"/>
              <a:pathLst>
                <a:path w="1988" h="645" extrusionOk="0">
                  <a:moveTo>
                    <a:pt x="313" y="1"/>
                  </a:moveTo>
                  <a:cubicBezTo>
                    <a:pt x="1" y="1"/>
                    <a:pt x="1" y="469"/>
                    <a:pt x="313" y="469"/>
                  </a:cubicBezTo>
                  <a:cubicBezTo>
                    <a:pt x="808" y="475"/>
                    <a:pt x="1296" y="536"/>
                    <a:pt x="1777" y="645"/>
                  </a:cubicBezTo>
                  <a:cubicBezTo>
                    <a:pt x="1859" y="509"/>
                    <a:pt x="1927" y="367"/>
                    <a:pt x="1988" y="218"/>
                  </a:cubicBezTo>
                  <a:cubicBezTo>
                    <a:pt x="1438" y="82"/>
                    <a:pt x="876" y="8"/>
                    <a:pt x="313"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36" name="Google Shape;24836;p84"/>
          <p:cNvGrpSpPr/>
          <p:nvPr/>
        </p:nvGrpSpPr>
        <p:grpSpPr>
          <a:xfrm>
            <a:off x="6248579" y="3243889"/>
            <a:ext cx="489836" cy="493439"/>
            <a:chOff x="4686434" y="2432916"/>
            <a:chExt cx="367377" cy="370079"/>
          </a:xfrm>
        </p:grpSpPr>
        <p:sp>
          <p:nvSpPr>
            <p:cNvPr id="24837" name="Google Shape;24837;p84"/>
            <p:cNvSpPr/>
            <p:nvPr/>
          </p:nvSpPr>
          <p:spPr>
            <a:xfrm>
              <a:off x="4795105" y="2432916"/>
              <a:ext cx="175426" cy="76198"/>
            </a:xfrm>
            <a:custGeom>
              <a:avLst/>
              <a:gdLst/>
              <a:ahLst/>
              <a:cxnLst/>
              <a:rect l="l" t="t" r="r" b="b"/>
              <a:pathLst>
                <a:path w="6688" h="2905" extrusionOk="0">
                  <a:moveTo>
                    <a:pt x="6451" y="1"/>
                  </a:moveTo>
                  <a:cubicBezTo>
                    <a:pt x="6444" y="1"/>
                    <a:pt x="6436" y="1"/>
                    <a:pt x="6428" y="2"/>
                  </a:cubicBezTo>
                  <a:cubicBezTo>
                    <a:pt x="5215" y="172"/>
                    <a:pt x="2258" y="741"/>
                    <a:pt x="0" y="2463"/>
                  </a:cubicBezTo>
                  <a:lnTo>
                    <a:pt x="4842" y="2904"/>
                  </a:lnTo>
                  <a:cubicBezTo>
                    <a:pt x="5120" y="1772"/>
                    <a:pt x="6028" y="795"/>
                    <a:pt x="6571" y="294"/>
                  </a:cubicBezTo>
                  <a:cubicBezTo>
                    <a:pt x="6687" y="190"/>
                    <a:pt x="6600" y="1"/>
                    <a:pt x="6451"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8" name="Google Shape;24838;p84"/>
            <p:cNvSpPr/>
            <p:nvPr/>
          </p:nvSpPr>
          <p:spPr>
            <a:xfrm>
              <a:off x="4795105" y="2726771"/>
              <a:ext cx="175374" cy="76224"/>
            </a:xfrm>
            <a:custGeom>
              <a:avLst/>
              <a:gdLst/>
              <a:ahLst/>
              <a:cxnLst/>
              <a:rect l="l" t="t" r="r" b="b"/>
              <a:pathLst>
                <a:path w="6686" h="2906" extrusionOk="0">
                  <a:moveTo>
                    <a:pt x="4842" y="1"/>
                  </a:moveTo>
                  <a:lnTo>
                    <a:pt x="0" y="441"/>
                  </a:lnTo>
                  <a:cubicBezTo>
                    <a:pt x="2258" y="2164"/>
                    <a:pt x="5215" y="2733"/>
                    <a:pt x="6428" y="2903"/>
                  </a:cubicBezTo>
                  <a:cubicBezTo>
                    <a:pt x="6438" y="2904"/>
                    <a:pt x="6448" y="2905"/>
                    <a:pt x="6458" y="2905"/>
                  </a:cubicBezTo>
                  <a:cubicBezTo>
                    <a:pt x="6603" y="2905"/>
                    <a:pt x="6685" y="2719"/>
                    <a:pt x="6571" y="2611"/>
                  </a:cubicBezTo>
                  <a:cubicBezTo>
                    <a:pt x="6028" y="2109"/>
                    <a:pt x="5120" y="1133"/>
                    <a:pt x="4842"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39" name="Google Shape;24839;p84"/>
            <p:cNvSpPr/>
            <p:nvPr/>
          </p:nvSpPr>
          <p:spPr>
            <a:xfrm>
              <a:off x="4686434" y="2485428"/>
              <a:ext cx="367377" cy="265028"/>
            </a:xfrm>
            <a:custGeom>
              <a:avLst/>
              <a:gdLst/>
              <a:ahLst/>
              <a:cxnLst/>
              <a:rect l="l" t="t" r="r" b="b"/>
              <a:pathLst>
                <a:path w="14006" h="10104" extrusionOk="0">
                  <a:moveTo>
                    <a:pt x="6503" y="0"/>
                  </a:moveTo>
                  <a:cubicBezTo>
                    <a:pt x="2523" y="0"/>
                    <a:pt x="1723" y="2767"/>
                    <a:pt x="150" y="4740"/>
                  </a:cubicBezTo>
                  <a:cubicBezTo>
                    <a:pt x="0" y="4923"/>
                    <a:pt x="0" y="5181"/>
                    <a:pt x="150" y="5371"/>
                  </a:cubicBezTo>
                  <a:cubicBezTo>
                    <a:pt x="1723" y="7344"/>
                    <a:pt x="2530" y="10103"/>
                    <a:pt x="6503" y="10103"/>
                  </a:cubicBezTo>
                  <a:cubicBezTo>
                    <a:pt x="6508" y="10103"/>
                    <a:pt x="6513" y="10103"/>
                    <a:pt x="6519" y="10103"/>
                  </a:cubicBezTo>
                  <a:cubicBezTo>
                    <a:pt x="8757" y="10103"/>
                    <a:pt x="10729" y="8634"/>
                    <a:pt x="11372" y="6489"/>
                  </a:cubicBezTo>
                  <a:cubicBezTo>
                    <a:pt x="11433" y="6294"/>
                    <a:pt x="11616" y="6173"/>
                    <a:pt x="11807" y="6173"/>
                  </a:cubicBezTo>
                  <a:cubicBezTo>
                    <a:pt x="11868" y="6173"/>
                    <a:pt x="11930" y="6185"/>
                    <a:pt x="11989" y="6211"/>
                  </a:cubicBezTo>
                  <a:lnTo>
                    <a:pt x="13657" y="6923"/>
                  </a:lnTo>
                  <a:cubicBezTo>
                    <a:pt x="13687" y="6936"/>
                    <a:pt x="13717" y="6942"/>
                    <a:pt x="13746" y="6942"/>
                  </a:cubicBezTo>
                  <a:cubicBezTo>
                    <a:pt x="13888" y="6942"/>
                    <a:pt x="14006" y="6804"/>
                    <a:pt x="13955" y="6652"/>
                  </a:cubicBezTo>
                  <a:lnTo>
                    <a:pt x="13541" y="5418"/>
                  </a:lnTo>
                  <a:cubicBezTo>
                    <a:pt x="13460" y="5181"/>
                    <a:pt x="13467" y="4923"/>
                    <a:pt x="13541" y="4692"/>
                  </a:cubicBezTo>
                  <a:lnTo>
                    <a:pt x="13955" y="3452"/>
                  </a:lnTo>
                  <a:cubicBezTo>
                    <a:pt x="14006" y="3305"/>
                    <a:pt x="13887" y="3162"/>
                    <a:pt x="13744" y="3162"/>
                  </a:cubicBezTo>
                  <a:cubicBezTo>
                    <a:pt x="13715" y="3162"/>
                    <a:pt x="13686" y="3168"/>
                    <a:pt x="13657" y="3180"/>
                  </a:cubicBezTo>
                  <a:lnTo>
                    <a:pt x="11995" y="3899"/>
                  </a:lnTo>
                  <a:cubicBezTo>
                    <a:pt x="11937" y="3923"/>
                    <a:pt x="11877" y="3934"/>
                    <a:pt x="11818" y="3934"/>
                  </a:cubicBezTo>
                  <a:cubicBezTo>
                    <a:pt x="11623" y="3934"/>
                    <a:pt x="11441" y="3812"/>
                    <a:pt x="11378" y="3614"/>
                  </a:cubicBezTo>
                  <a:cubicBezTo>
                    <a:pt x="10727" y="1465"/>
                    <a:pt x="8747" y="0"/>
                    <a:pt x="650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0" name="Google Shape;24840;p84"/>
            <p:cNvSpPr/>
            <p:nvPr/>
          </p:nvSpPr>
          <p:spPr>
            <a:xfrm>
              <a:off x="4686434" y="2517980"/>
              <a:ext cx="238719" cy="232476"/>
            </a:xfrm>
            <a:custGeom>
              <a:avLst/>
              <a:gdLst/>
              <a:ahLst/>
              <a:cxnLst/>
              <a:rect l="l" t="t" r="r" b="b"/>
              <a:pathLst>
                <a:path w="9101" h="8863" extrusionOk="0">
                  <a:moveTo>
                    <a:pt x="2835" y="0"/>
                  </a:moveTo>
                  <a:lnTo>
                    <a:pt x="2835" y="0"/>
                  </a:lnTo>
                  <a:cubicBezTo>
                    <a:pt x="1702" y="983"/>
                    <a:pt x="1051" y="2367"/>
                    <a:pt x="143" y="3499"/>
                  </a:cubicBezTo>
                  <a:cubicBezTo>
                    <a:pt x="0" y="3682"/>
                    <a:pt x="0" y="3946"/>
                    <a:pt x="143" y="4130"/>
                  </a:cubicBezTo>
                  <a:cubicBezTo>
                    <a:pt x="1723" y="6103"/>
                    <a:pt x="2523" y="8862"/>
                    <a:pt x="6503" y="8862"/>
                  </a:cubicBezTo>
                  <a:cubicBezTo>
                    <a:pt x="7412" y="8862"/>
                    <a:pt x="8314" y="8618"/>
                    <a:pt x="9100" y="8150"/>
                  </a:cubicBezTo>
                  <a:cubicBezTo>
                    <a:pt x="5459" y="7527"/>
                    <a:pt x="2808" y="4374"/>
                    <a:pt x="2808" y="685"/>
                  </a:cubicBezTo>
                  <a:cubicBezTo>
                    <a:pt x="2808" y="454"/>
                    <a:pt x="2814" y="224"/>
                    <a:pt x="283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1" name="Google Shape;24841;p84"/>
            <p:cNvSpPr/>
            <p:nvPr/>
          </p:nvSpPr>
          <p:spPr>
            <a:xfrm>
              <a:off x="4725386" y="2593916"/>
              <a:ext cx="30086" cy="30086"/>
            </a:xfrm>
            <a:custGeom>
              <a:avLst/>
              <a:gdLst/>
              <a:ahLst/>
              <a:cxnLst/>
              <a:rect l="l" t="t" r="r" b="b"/>
              <a:pathLst>
                <a:path w="1147" h="1147" extrusionOk="0">
                  <a:moveTo>
                    <a:pt x="577" y="0"/>
                  </a:moveTo>
                  <a:cubicBezTo>
                    <a:pt x="258" y="0"/>
                    <a:pt x="0" y="258"/>
                    <a:pt x="0" y="577"/>
                  </a:cubicBezTo>
                  <a:cubicBezTo>
                    <a:pt x="0" y="889"/>
                    <a:pt x="258" y="1146"/>
                    <a:pt x="577" y="1146"/>
                  </a:cubicBezTo>
                  <a:cubicBezTo>
                    <a:pt x="889" y="1146"/>
                    <a:pt x="1146" y="889"/>
                    <a:pt x="1146" y="577"/>
                  </a:cubicBezTo>
                  <a:cubicBezTo>
                    <a:pt x="1146" y="258"/>
                    <a:pt x="889" y="0"/>
                    <a:pt x="577"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2" name="Google Shape;24842;p84"/>
            <p:cNvSpPr/>
            <p:nvPr/>
          </p:nvSpPr>
          <p:spPr>
            <a:xfrm>
              <a:off x="4737478" y="2599949"/>
              <a:ext cx="12118" cy="11961"/>
            </a:xfrm>
            <a:custGeom>
              <a:avLst/>
              <a:gdLst/>
              <a:ahLst/>
              <a:cxnLst/>
              <a:rect l="l" t="t" r="r" b="b"/>
              <a:pathLst>
                <a:path w="462" h="456" extrusionOk="0">
                  <a:moveTo>
                    <a:pt x="231" y="1"/>
                  </a:moveTo>
                  <a:cubicBezTo>
                    <a:pt x="102" y="1"/>
                    <a:pt x="0" y="103"/>
                    <a:pt x="0" y="225"/>
                  </a:cubicBezTo>
                  <a:cubicBezTo>
                    <a:pt x="0" y="354"/>
                    <a:pt x="102" y="455"/>
                    <a:pt x="231" y="455"/>
                  </a:cubicBezTo>
                  <a:cubicBezTo>
                    <a:pt x="353" y="455"/>
                    <a:pt x="462" y="354"/>
                    <a:pt x="462" y="225"/>
                  </a:cubicBezTo>
                  <a:cubicBezTo>
                    <a:pt x="462" y="103"/>
                    <a:pt x="353"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3" name="Google Shape;24843;p84"/>
            <p:cNvSpPr/>
            <p:nvPr/>
          </p:nvSpPr>
          <p:spPr>
            <a:xfrm>
              <a:off x="4772862" y="2488261"/>
              <a:ext cx="51253" cy="259336"/>
            </a:xfrm>
            <a:custGeom>
              <a:avLst/>
              <a:gdLst/>
              <a:ahLst/>
              <a:cxnLst/>
              <a:rect l="l" t="t" r="r" b="b"/>
              <a:pathLst>
                <a:path w="1954" h="9887" extrusionOk="0">
                  <a:moveTo>
                    <a:pt x="1954" y="1"/>
                  </a:moveTo>
                  <a:cubicBezTo>
                    <a:pt x="1560" y="69"/>
                    <a:pt x="1167" y="184"/>
                    <a:pt x="794" y="340"/>
                  </a:cubicBezTo>
                  <a:cubicBezTo>
                    <a:pt x="299" y="1642"/>
                    <a:pt x="1" y="3222"/>
                    <a:pt x="1" y="4944"/>
                  </a:cubicBezTo>
                  <a:cubicBezTo>
                    <a:pt x="1" y="6659"/>
                    <a:pt x="299" y="8246"/>
                    <a:pt x="794" y="9548"/>
                  </a:cubicBezTo>
                  <a:cubicBezTo>
                    <a:pt x="1167" y="9704"/>
                    <a:pt x="1560" y="9812"/>
                    <a:pt x="1954" y="9887"/>
                  </a:cubicBezTo>
                  <a:cubicBezTo>
                    <a:pt x="1628" y="8497"/>
                    <a:pt x="1432" y="6795"/>
                    <a:pt x="1432" y="4944"/>
                  </a:cubicBezTo>
                  <a:cubicBezTo>
                    <a:pt x="1432" y="3100"/>
                    <a:pt x="1628" y="1391"/>
                    <a:pt x="195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4" name="Google Shape;24844;p84"/>
            <p:cNvSpPr/>
            <p:nvPr/>
          </p:nvSpPr>
          <p:spPr>
            <a:xfrm>
              <a:off x="4772862" y="2606900"/>
              <a:ext cx="51253" cy="140698"/>
            </a:xfrm>
            <a:custGeom>
              <a:avLst/>
              <a:gdLst/>
              <a:ahLst/>
              <a:cxnLst/>
              <a:rect l="l" t="t" r="r" b="b"/>
              <a:pathLst>
                <a:path w="1954" h="5364" extrusionOk="0">
                  <a:moveTo>
                    <a:pt x="8" y="0"/>
                  </a:moveTo>
                  <a:cubicBezTo>
                    <a:pt x="8" y="143"/>
                    <a:pt x="1" y="278"/>
                    <a:pt x="1" y="428"/>
                  </a:cubicBezTo>
                  <a:cubicBezTo>
                    <a:pt x="1" y="2143"/>
                    <a:pt x="299" y="3730"/>
                    <a:pt x="794" y="5025"/>
                  </a:cubicBezTo>
                  <a:cubicBezTo>
                    <a:pt x="1167" y="5188"/>
                    <a:pt x="1560" y="5296"/>
                    <a:pt x="1954" y="5364"/>
                  </a:cubicBezTo>
                  <a:cubicBezTo>
                    <a:pt x="1737" y="4401"/>
                    <a:pt x="1587" y="3418"/>
                    <a:pt x="1513" y="2428"/>
                  </a:cubicBezTo>
                  <a:cubicBezTo>
                    <a:pt x="862" y="1716"/>
                    <a:pt x="353" y="895"/>
                    <a:pt x="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5" name="Google Shape;24845;p84"/>
            <p:cNvSpPr/>
            <p:nvPr/>
          </p:nvSpPr>
          <p:spPr>
            <a:xfrm>
              <a:off x="4847381" y="2485769"/>
              <a:ext cx="47529" cy="264503"/>
            </a:xfrm>
            <a:custGeom>
              <a:avLst/>
              <a:gdLst/>
              <a:ahLst/>
              <a:cxnLst/>
              <a:rect l="l" t="t" r="r" b="b"/>
              <a:pathLst>
                <a:path w="1812" h="10084" extrusionOk="0">
                  <a:moveTo>
                    <a:pt x="584" y="1"/>
                  </a:moveTo>
                  <a:cubicBezTo>
                    <a:pt x="218" y="1371"/>
                    <a:pt x="1" y="3127"/>
                    <a:pt x="1" y="5039"/>
                  </a:cubicBezTo>
                  <a:cubicBezTo>
                    <a:pt x="1" y="6958"/>
                    <a:pt x="218" y="8707"/>
                    <a:pt x="584" y="10084"/>
                  </a:cubicBezTo>
                  <a:cubicBezTo>
                    <a:pt x="998" y="10063"/>
                    <a:pt x="1411" y="9995"/>
                    <a:pt x="1811" y="9880"/>
                  </a:cubicBezTo>
                  <a:cubicBezTo>
                    <a:pt x="1513" y="8558"/>
                    <a:pt x="1337" y="6876"/>
                    <a:pt x="1337" y="5039"/>
                  </a:cubicBezTo>
                  <a:cubicBezTo>
                    <a:pt x="1337" y="3201"/>
                    <a:pt x="1513" y="1520"/>
                    <a:pt x="1811" y="198"/>
                  </a:cubicBezTo>
                  <a:cubicBezTo>
                    <a:pt x="1411" y="82"/>
                    <a:pt x="998" y="14"/>
                    <a:pt x="584"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6" name="Google Shape;24846;p84"/>
            <p:cNvSpPr/>
            <p:nvPr/>
          </p:nvSpPr>
          <p:spPr>
            <a:xfrm>
              <a:off x="4853440" y="2704528"/>
              <a:ext cx="41470" cy="45745"/>
            </a:xfrm>
            <a:custGeom>
              <a:avLst/>
              <a:gdLst/>
              <a:ahLst/>
              <a:cxnLst/>
              <a:rect l="l" t="t" r="r" b="b"/>
              <a:pathLst>
                <a:path w="1581" h="1744" extrusionOk="0">
                  <a:moveTo>
                    <a:pt x="0" y="1"/>
                  </a:moveTo>
                  <a:lnTo>
                    <a:pt x="0" y="1"/>
                  </a:lnTo>
                  <a:cubicBezTo>
                    <a:pt x="82" y="584"/>
                    <a:pt x="204" y="1167"/>
                    <a:pt x="353" y="1744"/>
                  </a:cubicBezTo>
                  <a:cubicBezTo>
                    <a:pt x="767" y="1723"/>
                    <a:pt x="1180" y="1655"/>
                    <a:pt x="1580" y="1540"/>
                  </a:cubicBezTo>
                  <a:cubicBezTo>
                    <a:pt x="1519" y="1269"/>
                    <a:pt x="1465" y="984"/>
                    <a:pt x="1418" y="693"/>
                  </a:cubicBezTo>
                  <a:cubicBezTo>
                    <a:pt x="923" y="510"/>
                    <a:pt x="448" y="279"/>
                    <a:pt x="0" y="1"/>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47" name="Google Shape;24847;p84"/>
            <p:cNvSpPr/>
            <p:nvPr/>
          </p:nvSpPr>
          <p:spPr>
            <a:xfrm>
              <a:off x="4915868" y="2510845"/>
              <a:ext cx="46611" cy="214168"/>
            </a:xfrm>
            <a:custGeom>
              <a:avLst/>
              <a:gdLst/>
              <a:ahLst/>
              <a:cxnLst/>
              <a:rect l="l" t="t" r="r" b="b"/>
              <a:pathLst>
                <a:path w="1777" h="8165" extrusionOk="0">
                  <a:moveTo>
                    <a:pt x="740" y="1"/>
                  </a:moveTo>
                  <a:cubicBezTo>
                    <a:pt x="0" y="2672"/>
                    <a:pt x="0" y="5493"/>
                    <a:pt x="740" y="8165"/>
                  </a:cubicBezTo>
                  <a:cubicBezTo>
                    <a:pt x="1133" y="7887"/>
                    <a:pt x="1479" y="7554"/>
                    <a:pt x="1777" y="7175"/>
                  </a:cubicBezTo>
                  <a:cubicBezTo>
                    <a:pt x="1289" y="5141"/>
                    <a:pt x="1289" y="3025"/>
                    <a:pt x="1777" y="998"/>
                  </a:cubicBezTo>
                  <a:cubicBezTo>
                    <a:pt x="1479" y="618"/>
                    <a:pt x="1133" y="279"/>
                    <a:pt x="74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48" name="Google Shape;24848;p84"/>
          <p:cNvGrpSpPr/>
          <p:nvPr/>
        </p:nvGrpSpPr>
        <p:grpSpPr>
          <a:xfrm>
            <a:off x="8437630" y="2741742"/>
            <a:ext cx="496132" cy="391981"/>
            <a:chOff x="6328222" y="2056306"/>
            <a:chExt cx="372099" cy="293986"/>
          </a:xfrm>
        </p:grpSpPr>
        <p:sp>
          <p:nvSpPr>
            <p:cNvPr id="24849" name="Google Shape;24849;p84"/>
            <p:cNvSpPr/>
            <p:nvPr/>
          </p:nvSpPr>
          <p:spPr>
            <a:xfrm>
              <a:off x="6581656" y="2179875"/>
              <a:ext cx="58021" cy="170416"/>
            </a:xfrm>
            <a:custGeom>
              <a:avLst/>
              <a:gdLst/>
              <a:ahLst/>
              <a:cxnLst/>
              <a:rect l="l" t="t" r="r" b="b"/>
              <a:pathLst>
                <a:path w="2212" h="6497" extrusionOk="0">
                  <a:moveTo>
                    <a:pt x="2150" y="0"/>
                  </a:moveTo>
                  <a:lnTo>
                    <a:pt x="415" y="448"/>
                  </a:lnTo>
                  <a:cubicBezTo>
                    <a:pt x="415" y="448"/>
                    <a:pt x="1371" y="2536"/>
                    <a:pt x="1316" y="3357"/>
                  </a:cubicBezTo>
                  <a:cubicBezTo>
                    <a:pt x="1235" y="4475"/>
                    <a:pt x="638" y="5825"/>
                    <a:pt x="638" y="5825"/>
                  </a:cubicBezTo>
                  <a:lnTo>
                    <a:pt x="516" y="5825"/>
                  </a:lnTo>
                  <a:cubicBezTo>
                    <a:pt x="326" y="5825"/>
                    <a:pt x="150" y="5947"/>
                    <a:pt x="89" y="6130"/>
                  </a:cubicBezTo>
                  <a:lnTo>
                    <a:pt x="28" y="6320"/>
                  </a:lnTo>
                  <a:cubicBezTo>
                    <a:pt x="1" y="6401"/>
                    <a:pt x="62" y="6496"/>
                    <a:pt x="157" y="6496"/>
                  </a:cubicBezTo>
                  <a:lnTo>
                    <a:pt x="1005" y="6496"/>
                  </a:lnTo>
                  <a:cubicBezTo>
                    <a:pt x="1059" y="6496"/>
                    <a:pt x="1106" y="6462"/>
                    <a:pt x="1127" y="6408"/>
                  </a:cubicBezTo>
                  <a:lnTo>
                    <a:pt x="2211" y="3804"/>
                  </a:lnTo>
                  <a:lnTo>
                    <a:pt x="2150"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0" name="Google Shape;24850;p84"/>
            <p:cNvSpPr/>
            <p:nvPr/>
          </p:nvSpPr>
          <p:spPr>
            <a:xfrm>
              <a:off x="6488461" y="2209227"/>
              <a:ext cx="51253" cy="141065"/>
            </a:xfrm>
            <a:custGeom>
              <a:avLst/>
              <a:gdLst/>
              <a:ahLst/>
              <a:cxnLst/>
              <a:rect l="l" t="t" r="r" b="b"/>
              <a:pathLst>
                <a:path w="1954" h="5378" extrusionOk="0">
                  <a:moveTo>
                    <a:pt x="1004" y="0"/>
                  </a:moveTo>
                  <a:lnTo>
                    <a:pt x="1" y="115"/>
                  </a:lnTo>
                  <a:cubicBezTo>
                    <a:pt x="740" y="1933"/>
                    <a:pt x="1289" y="4706"/>
                    <a:pt x="1289" y="4706"/>
                  </a:cubicBezTo>
                  <a:lnTo>
                    <a:pt x="1160" y="4706"/>
                  </a:lnTo>
                  <a:cubicBezTo>
                    <a:pt x="1155" y="4706"/>
                    <a:pt x="1151" y="4706"/>
                    <a:pt x="1146" y="4706"/>
                  </a:cubicBezTo>
                  <a:cubicBezTo>
                    <a:pt x="955" y="4706"/>
                    <a:pt x="793" y="4832"/>
                    <a:pt x="733" y="5011"/>
                  </a:cubicBezTo>
                  <a:lnTo>
                    <a:pt x="672" y="5201"/>
                  </a:lnTo>
                  <a:cubicBezTo>
                    <a:pt x="638" y="5289"/>
                    <a:pt x="706" y="5377"/>
                    <a:pt x="794" y="5377"/>
                  </a:cubicBezTo>
                  <a:lnTo>
                    <a:pt x="1811" y="5377"/>
                  </a:lnTo>
                  <a:cubicBezTo>
                    <a:pt x="1893" y="5377"/>
                    <a:pt x="1954" y="5309"/>
                    <a:pt x="1947" y="5235"/>
                  </a:cubicBezTo>
                  <a:lnTo>
                    <a:pt x="1737" y="2644"/>
                  </a:lnTo>
                  <a:lnTo>
                    <a:pt x="1004" y="0"/>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1" name="Google Shape;24851;p84"/>
            <p:cNvSpPr/>
            <p:nvPr/>
          </p:nvSpPr>
          <p:spPr>
            <a:xfrm>
              <a:off x="6642720" y="2150524"/>
              <a:ext cx="57601" cy="88238"/>
            </a:xfrm>
            <a:custGeom>
              <a:avLst/>
              <a:gdLst/>
              <a:ahLst/>
              <a:cxnLst/>
              <a:rect l="l" t="t" r="r" b="b"/>
              <a:pathLst>
                <a:path w="2196" h="3364" extrusionOk="0">
                  <a:moveTo>
                    <a:pt x="326" y="1"/>
                  </a:moveTo>
                  <a:cubicBezTo>
                    <a:pt x="132" y="1"/>
                    <a:pt x="0" y="279"/>
                    <a:pt x="202" y="414"/>
                  </a:cubicBezTo>
                  <a:lnTo>
                    <a:pt x="1151" y="1038"/>
                  </a:lnTo>
                  <a:cubicBezTo>
                    <a:pt x="1335" y="1167"/>
                    <a:pt x="1450" y="1377"/>
                    <a:pt x="1450" y="1601"/>
                  </a:cubicBezTo>
                  <a:lnTo>
                    <a:pt x="1450" y="2631"/>
                  </a:lnTo>
                  <a:cubicBezTo>
                    <a:pt x="1450" y="2869"/>
                    <a:pt x="1545" y="3099"/>
                    <a:pt x="1714" y="3269"/>
                  </a:cubicBezTo>
                  <a:lnTo>
                    <a:pt x="1741" y="3296"/>
                  </a:lnTo>
                  <a:cubicBezTo>
                    <a:pt x="1782" y="3337"/>
                    <a:pt x="1836" y="3357"/>
                    <a:pt x="1897" y="3357"/>
                  </a:cubicBezTo>
                  <a:lnTo>
                    <a:pt x="1897" y="3364"/>
                  </a:lnTo>
                  <a:cubicBezTo>
                    <a:pt x="2094" y="3364"/>
                    <a:pt x="2196" y="3120"/>
                    <a:pt x="2053" y="2984"/>
                  </a:cubicBezTo>
                  <a:lnTo>
                    <a:pt x="2026" y="2957"/>
                  </a:lnTo>
                  <a:cubicBezTo>
                    <a:pt x="1945" y="2869"/>
                    <a:pt x="1897" y="2753"/>
                    <a:pt x="1897" y="2638"/>
                  </a:cubicBezTo>
                  <a:lnTo>
                    <a:pt x="1897" y="1601"/>
                  </a:lnTo>
                  <a:cubicBezTo>
                    <a:pt x="1897" y="1228"/>
                    <a:pt x="1707" y="875"/>
                    <a:pt x="1396" y="672"/>
                  </a:cubicBezTo>
                  <a:lnTo>
                    <a:pt x="453" y="41"/>
                  </a:lnTo>
                  <a:cubicBezTo>
                    <a:pt x="410" y="13"/>
                    <a:pt x="367" y="1"/>
                    <a:pt x="326"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2" name="Google Shape;24852;p84"/>
            <p:cNvSpPr/>
            <p:nvPr/>
          </p:nvSpPr>
          <p:spPr>
            <a:xfrm>
              <a:off x="6328222" y="2056620"/>
              <a:ext cx="352190" cy="293671"/>
            </a:xfrm>
            <a:custGeom>
              <a:avLst/>
              <a:gdLst/>
              <a:ahLst/>
              <a:cxnLst/>
              <a:rect l="l" t="t" r="r" b="b"/>
              <a:pathLst>
                <a:path w="13427" h="11196" extrusionOk="0">
                  <a:moveTo>
                    <a:pt x="2069" y="0"/>
                  </a:moveTo>
                  <a:cubicBezTo>
                    <a:pt x="1892" y="0"/>
                    <a:pt x="1723" y="68"/>
                    <a:pt x="1601" y="197"/>
                  </a:cubicBezTo>
                  <a:lnTo>
                    <a:pt x="1343" y="448"/>
                  </a:lnTo>
                  <a:lnTo>
                    <a:pt x="563" y="577"/>
                  </a:lnTo>
                  <a:cubicBezTo>
                    <a:pt x="238" y="631"/>
                    <a:pt x="1" y="916"/>
                    <a:pt x="1" y="1241"/>
                  </a:cubicBezTo>
                  <a:lnTo>
                    <a:pt x="1" y="1343"/>
                  </a:lnTo>
                  <a:cubicBezTo>
                    <a:pt x="1" y="1465"/>
                    <a:pt x="102" y="1567"/>
                    <a:pt x="224" y="1567"/>
                  </a:cubicBezTo>
                  <a:lnTo>
                    <a:pt x="1994" y="1567"/>
                  </a:lnTo>
                  <a:lnTo>
                    <a:pt x="1994" y="3506"/>
                  </a:lnTo>
                  <a:cubicBezTo>
                    <a:pt x="1994" y="4760"/>
                    <a:pt x="3255" y="5927"/>
                    <a:pt x="5147" y="5927"/>
                  </a:cubicBezTo>
                  <a:cubicBezTo>
                    <a:pt x="5269" y="5927"/>
                    <a:pt x="5371" y="6028"/>
                    <a:pt x="5378" y="6150"/>
                  </a:cubicBezTo>
                  <a:lnTo>
                    <a:pt x="5378" y="10524"/>
                  </a:lnTo>
                  <a:lnTo>
                    <a:pt x="5249" y="10524"/>
                  </a:lnTo>
                  <a:cubicBezTo>
                    <a:pt x="5059" y="10524"/>
                    <a:pt x="4883" y="10646"/>
                    <a:pt x="4822" y="10829"/>
                  </a:cubicBezTo>
                  <a:lnTo>
                    <a:pt x="4794" y="10910"/>
                  </a:lnTo>
                  <a:cubicBezTo>
                    <a:pt x="4747" y="11046"/>
                    <a:pt x="4856" y="11195"/>
                    <a:pt x="4998" y="11195"/>
                  </a:cubicBezTo>
                  <a:lnTo>
                    <a:pt x="5845" y="11195"/>
                  </a:lnTo>
                  <a:cubicBezTo>
                    <a:pt x="5954" y="11188"/>
                    <a:pt x="6049" y="11107"/>
                    <a:pt x="6056" y="10992"/>
                  </a:cubicBezTo>
                  <a:lnTo>
                    <a:pt x="6395" y="6313"/>
                  </a:lnTo>
                  <a:cubicBezTo>
                    <a:pt x="7561" y="6299"/>
                    <a:pt x="9595" y="6049"/>
                    <a:pt x="10978" y="5079"/>
                  </a:cubicBezTo>
                  <a:lnTo>
                    <a:pt x="11094" y="5608"/>
                  </a:lnTo>
                  <a:cubicBezTo>
                    <a:pt x="11162" y="5893"/>
                    <a:pt x="11263" y="6171"/>
                    <a:pt x="11406" y="6428"/>
                  </a:cubicBezTo>
                  <a:lnTo>
                    <a:pt x="12538" y="8503"/>
                  </a:lnTo>
                  <a:lnTo>
                    <a:pt x="12538" y="10524"/>
                  </a:lnTo>
                  <a:lnTo>
                    <a:pt x="12409" y="10524"/>
                  </a:lnTo>
                  <a:cubicBezTo>
                    <a:pt x="12219" y="10524"/>
                    <a:pt x="12050" y="10646"/>
                    <a:pt x="11989" y="10829"/>
                  </a:cubicBezTo>
                  <a:lnTo>
                    <a:pt x="11962" y="10910"/>
                  </a:lnTo>
                  <a:cubicBezTo>
                    <a:pt x="11914" y="11046"/>
                    <a:pt x="12016" y="11195"/>
                    <a:pt x="12158" y="11195"/>
                  </a:cubicBezTo>
                  <a:lnTo>
                    <a:pt x="13006" y="11195"/>
                  </a:lnTo>
                  <a:cubicBezTo>
                    <a:pt x="13121" y="11188"/>
                    <a:pt x="13216" y="11107"/>
                    <a:pt x="13223" y="10992"/>
                  </a:cubicBezTo>
                  <a:lnTo>
                    <a:pt x="13419" y="7981"/>
                  </a:lnTo>
                  <a:cubicBezTo>
                    <a:pt x="13426" y="7886"/>
                    <a:pt x="13406" y="7791"/>
                    <a:pt x="13358" y="7710"/>
                  </a:cubicBezTo>
                  <a:lnTo>
                    <a:pt x="13141" y="7391"/>
                  </a:lnTo>
                  <a:cubicBezTo>
                    <a:pt x="13047" y="7242"/>
                    <a:pt x="12992" y="7066"/>
                    <a:pt x="12992" y="6889"/>
                  </a:cubicBezTo>
                  <a:lnTo>
                    <a:pt x="12992" y="4476"/>
                  </a:lnTo>
                  <a:cubicBezTo>
                    <a:pt x="12992" y="4326"/>
                    <a:pt x="12979" y="4177"/>
                    <a:pt x="12958" y="4028"/>
                  </a:cubicBezTo>
                  <a:cubicBezTo>
                    <a:pt x="12802" y="3018"/>
                    <a:pt x="12118" y="2414"/>
                    <a:pt x="11460" y="1933"/>
                  </a:cubicBezTo>
                  <a:cubicBezTo>
                    <a:pt x="10450" y="1194"/>
                    <a:pt x="10287" y="407"/>
                    <a:pt x="9541" y="407"/>
                  </a:cubicBezTo>
                  <a:cubicBezTo>
                    <a:pt x="8832" y="407"/>
                    <a:pt x="9112" y="1268"/>
                    <a:pt x="8269" y="1268"/>
                  </a:cubicBezTo>
                  <a:cubicBezTo>
                    <a:pt x="8266" y="1268"/>
                    <a:pt x="8263" y="1268"/>
                    <a:pt x="8259" y="1268"/>
                  </a:cubicBezTo>
                  <a:cubicBezTo>
                    <a:pt x="7576" y="1262"/>
                    <a:pt x="7647" y="322"/>
                    <a:pt x="7067" y="322"/>
                  </a:cubicBezTo>
                  <a:cubicBezTo>
                    <a:pt x="7008" y="322"/>
                    <a:pt x="6943" y="332"/>
                    <a:pt x="6869" y="353"/>
                  </a:cubicBezTo>
                  <a:cubicBezTo>
                    <a:pt x="6198" y="550"/>
                    <a:pt x="5893" y="2516"/>
                    <a:pt x="5208" y="3411"/>
                  </a:cubicBezTo>
                  <a:cubicBezTo>
                    <a:pt x="5032" y="3648"/>
                    <a:pt x="4645" y="4028"/>
                    <a:pt x="4150" y="4028"/>
                  </a:cubicBezTo>
                  <a:lnTo>
                    <a:pt x="4035" y="4028"/>
                  </a:lnTo>
                  <a:cubicBezTo>
                    <a:pt x="3540" y="4028"/>
                    <a:pt x="3140" y="3628"/>
                    <a:pt x="3140" y="3133"/>
                  </a:cubicBezTo>
                  <a:lnTo>
                    <a:pt x="3140" y="0"/>
                  </a:ln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3" name="Google Shape;24853;p84"/>
            <p:cNvSpPr/>
            <p:nvPr/>
          </p:nvSpPr>
          <p:spPr>
            <a:xfrm>
              <a:off x="6371633" y="2068896"/>
              <a:ext cx="18151" cy="11751"/>
            </a:xfrm>
            <a:custGeom>
              <a:avLst/>
              <a:gdLst/>
              <a:ahLst/>
              <a:cxnLst/>
              <a:rect l="l" t="t" r="r" b="b"/>
              <a:pathLst>
                <a:path w="692" h="448" extrusionOk="0">
                  <a:moveTo>
                    <a:pt x="298" y="0"/>
                  </a:moveTo>
                  <a:cubicBezTo>
                    <a:pt x="0" y="0"/>
                    <a:pt x="0" y="448"/>
                    <a:pt x="298" y="448"/>
                  </a:cubicBezTo>
                  <a:lnTo>
                    <a:pt x="393" y="448"/>
                  </a:lnTo>
                  <a:cubicBezTo>
                    <a:pt x="692" y="448"/>
                    <a:pt x="692" y="0"/>
                    <a:pt x="39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4" name="Google Shape;24854;p84"/>
            <p:cNvSpPr/>
            <p:nvPr/>
          </p:nvSpPr>
          <p:spPr>
            <a:xfrm>
              <a:off x="6396158" y="2056306"/>
              <a:ext cx="25102" cy="18702"/>
            </a:xfrm>
            <a:custGeom>
              <a:avLst/>
              <a:gdLst/>
              <a:ahLst/>
              <a:cxnLst/>
              <a:rect l="l" t="t" r="r" b="b"/>
              <a:pathLst>
                <a:path w="957" h="713" extrusionOk="0">
                  <a:moveTo>
                    <a:pt x="455" y="1"/>
                  </a:moveTo>
                  <a:cubicBezTo>
                    <a:pt x="361" y="1"/>
                    <a:pt x="255" y="20"/>
                    <a:pt x="136" y="67"/>
                  </a:cubicBezTo>
                  <a:cubicBezTo>
                    <a:pt x="35" y="114"/>
                    <a:pt x="1" y="236"/>
                    <a:pt x="62" y="324"/>
                  </a:cubicBezTo>
                  <a:lnTo>
                    <a:pt x="258" y="629"/>
                  </a:lnTo>
                  <a:cubicBezTo>
                    <a:pt x="290" y="685"/>
                    <a:pt x="345" y="712"/>
                    <a:pt x="402" y="712"/>
                  </a:cubicBezTo>
                  <a:cubicBezTo>
                    <a:pt x="444" y="712"/>
                    <a:pt x="486" y="698"/>
                    <a:pt x="523" y="670"/>
                  </a:cubicBezTo>
                  <a:lnTo>
                    <a:pt x="903" y="351"/>
                  </a:lnTo>
                  <a:cubicBezTo>
                    <a:pt x="957" y="311"/>
                    <a:pt x="957" y="229"/>
                    <a:pt x="909" y="182"/>
                  </a:cubicBezTo>
                  <a:cubicBezTo>
                    <a:pt x="824" y="101"/>
                    <a:pt x="673" y="1"/>
                    <a:pt x="45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5" name="Google Shape;24855;p84"/>
            <p:cNvSpPr/>
            <p:nvPr/>
          </p:nvSpPr>
          <p:spPr>
            <a:xfrm>
              <a:off x="6380682" y="2097697"/>
              <a:ext cx="88605" cy="117589"/>
            </a:xfrm>
            <a:custGeom>
              <a:avLst/>
              <a:gdLst/>
              <a:ahLst/>
              <a:cxnLst/>
              <a:rect l="l" t="t" r="r" b="b"/>
              <a:pathLst>
                <a:path w="3378" h="4483" extrusionOk="0">
                  <a:moveTo>
                    <a:pt x="1" y="1"/>
                  </a:moveTo>
                  <a:lnTo>
                    <a:pt x="1" y="1940"/>
                  </a:lnTo>
                  <a:cubicBezTo>
                    <a:pt x="1" y="3188"/>
                    <a:pt x="1255" y="4354"/>
                    <a:pt x="3147" y="4361"/>
                  </a:cubicBezTo>
                  <a:cubicBezTo>
                    <a:pt x="3152" y="4360"/>
                    <a:pt x="3157" y="4360"/>
                    <a:pt x="3162" y="4360"/>
                  </a:cubicBezTo>
                  <a:cubicBezTo>
                    <a:pt x="3244" y="4360"/>
                    <a:pt x="3319" y="4412"/>
                    <a:pt x="3351" y="4483"/>
                  </a:cubicBezTo>
                  <a:lnTo>
                    <a:pt x="3378" y="4476"/>
                  </a:lnTo>
                  <a:lnTo>
                    <a:pt x="3378" y="4252"/>
                  </a:lnTo>
                  <a:cubicBezTo>
                    <a:pt x="3378" y="3886"/>
                    <a:pt x="3072" y="3581"/>
                    <a:pt x="2706" y="3581"/>
                  </a:cubicBezTo>
                  <a:cubicBezTo>
                    <a:pt x="1594" y="3581"/>
                    <a:pt x="692" y="2679"/>
                    <a:pt x="692" y="1567"/>
                  </a:cubicBezTo>
                  <a:lnTo>
                    <a:pt x="692" y="672"/>
                  </a:lnTo>
                  <a:cubicBezTo>
                    <a:pt x="692" y="299"/>
                    <a:pt x="387" y="1"/>
                    <a:pt x="14"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6" name="Google Shape;24856;p84"/>
            <p:cNvSpPr/>
            <p:nvPr/>
          </p:nvSpPr>
          <p:spPr>
            <a:xfrm>
              <a:off x="6328406" y="2070496"/>
              <a:ext cx="23318" cy="27227"/>
            </a:xfrm>
            <a:custGeom>
              <a:avLst/>
              <a:gdLst/>
              <a:ahLst/>
              <a:cxnLst/>
              <a:rect l="l" t="t" r="r" b="b"/>
              <a:pathLst>
                <a:path w="889" h="1038" extrusionOk="0">
                  <a:moveTo>
                    <a:pt x="814" y="0"/>
                  </a:moveTo>
                  <a:lnTo>
                    <a:pt x="556" y="48"/>
                  </a:lnTo>
                  <a:cubicBezTo>
                    <a:pt x="238" y="102"/>
                    <a:pt x="0" y="380"/>
                    <a:pt x="0" y="712"/>
                  </a:cubicBezTo>
                  <a:lnTo>
                    <a:pt x="0" y="814"/>
                  </a:lnTo>
                  <a:cubicBezTo>
                    <a:pt x="0" y="936"/>
                    <a:pt x="95" y="1038"/>
                    <a:pt x="224" y="1038"/>
                  </a:cubicBezTo>
                  <a:lnTo>
                    <a:pt x="767" y="1038"/>
                  </a:lnTo>
                  <a:cubicBezTo>
                    <a:pt x="848" y="895"/>
                    <a:pt x="889" y="739"/>
                    <a:pt x="889" y="583"/>
                  </a:cubicBezTo>
                  <a:lnTo>
                    <a:pt x="889" y="366"/>
                  </a:lnTo>
                  <a:cubicBezTo>
                    <a:pt x="889" y="238"/>
                    <a:pt x="861" y="115"/>
                    <a:pt x="81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57" name="Google Shape;24857;p84"/>
            <p:cNvSpPr/>
            <p:nvPr/>
          </p:nvSpPr>
          <p:spPr>
            <a:xfrm>
              <a:off x="6495937" y="2180347"/>
              <a:ext cx="120448" cy="41889"/>
            </a:xfrm>
            <a:custGeom>
              <a:avLst/>
              <a:gdLst/>
              <a:ahLst/>
              <a:cxnLst/>
              <a:rect l="l" t="t" r="r" b="b"/>
              <a:pathLst>
                <a:path w="4592" h="1597" extrusionOk="0">
                  <a:moveTo>
                    <a:pt x="4239" y="0"/>
                  </a:moveTo>
                  <a:cubicBezTo>
                    <a:pt x="4199" y="0"/>
                    <a:pt x="4157" y="8"/>
                    <a:pt x="4117" y="23"/>
                  </a:cubicBezTo>
                  <a:cubicBezTo>
                    <a:pt x="2944" y="430"/>
                    <a:pt x="1459" y="579"/>
                    <a:pt x="631" y="626"/>
                  </a:cubicBezTo>
                  <a:cubicBezTo>
                    <a:pt x="279" y="647"/>
                    <a:pt x="1" y="945"/>
                    <a:pt x="1" y="1298"/>
                  </a:cubicBezTo>
                  <a:lnTo>
                    <a:pt x="1" y="1596"/>
                  </a:lnTo>
                  <a:cubicBezTo>
                    <a:pt x="1174" y="1582"/>
                    <a:pt x="3208" y="1332"/>
                    <a:pt x="4591" y="362"/>
                  </a:cubicBezTo>
                  <a:lnTo>
                    <a:pt x="4584" y="315"/>
                  </a:lnTo>
                  <a:cubicBezTo>
                    <a:pt x="4568" y="133"/>
                    <a:pt x="4413" y="0"/>
                    <a:pt x="4239"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58" name="Google Shape;24858;p84"/>
          <p:cNvGrpSpPr/>
          <p:nvPr/>
        </p:nvGrpSpPr>
        <p:grpSpPr>
          <a:xfrm>
            <a:off x="7719104" y="3243958"/>
            <a:ext cx="470041" cy="493509"/>
            <a:chOff x="5789327" y="2432968"/>
            <a:chExt cx="352531" cy="370132"/>
          </a:xfrm>
        </p:grpSpPr>
        <p:sp>
          <p:nvSpPr>
            <p:cNvPr id="24859" name="Google Shape;24859;p84"/>
            <p:cNvSpPr/>
            <p:nvPr/>
          </p:nvSpPr>
          <p:spPr>
            <a:xfrm>
              <a:off x="5794651" y="2568132"/>
              <a:ext cx="341882" cy="228935"/>
            </a:xfrm>
            <a:custGeom>
              <a:avLst/>
              <a:gdLst/>
              <a:ahLst/>
              <a:cxnLst/>
              <a:rect l="l" t="t" r="r" b="b"/>
              <a:pathLst>
                <a:path w="13034" h="8728" extrusionOk="0">
                  <a:moveTo>
                    <a:pt x="1921" y="0"/>
                  </a:moveTo>
                  <a:cubicBezTo>
                    <a:pt x="1916" y="0"/>
                    <a:pt x="1912" y="0"/>
                    <a:pt x="1908" y="0"/>
                  </a:cubicBezTo>
                  <a:lnTo>
                    <a:pt x="1933" y="0"/>
                  </a:lnTo>
                  <a:cubicBezTo>
                    <a:pt x="1929" y="0"/>
                    <a:pt x="1925" y="0"/>
                    <a:pt x="1921" y="0"/>
                  </a:cubicBezTo>
                  <a:close/>
                  <a:moveTo>
                    <a:pt x="11120" y="0"/>
                  </a:moveTo>
                  <a:cubicBezTo>
                    <a:pt x="11116" y="0"/>
                    <a:pt x="11111" y="0"/>
                    <a:pt x="11107" y="0"/>
                  </a:cubicBezTo>
                  <a:lnTo>
                    <a:pt x="11132" y="0"/>
                  </a:lnTo>
                  <a:cubicBezTo>
                    <a:pt x="11128" y="0"/>
                    <a:pt x="11124" y="0"/>
                    <a:pt x="11120" y="0"/>
                  </a:cubicBezTo>
                  <a:close/>
                  <a:moveTo>
                    <a:pt x="9873" y="7161"/>
                  </a:moveTo>
                  <a:lnTo>
                    <a:pt x="9873" y="7182"/>
                  </a:lnTo>
                  <a:lnTo>
                    <a:pt x="9873" y="7182"/>
                  </a:lnTo>
                  <a:cubicBezTo>
                    <a:pt x="9873" y="7175"/>
                    <a:pt x="9873" y="7168"/>
                    <a:pt x="9873" y="7161"/>
                  </a:cubicBezTo>
                  <a:close/>
                  <a:moveTo>
                    <a:pt x="3160" y="7161"/>
                  </a:moveTo>
                  <a:lnTo>
                    <a:pt x="3160" y="7161"/>
                  </a:lnTo>
                  <a:cubicBezTo>
                    <a:pt x="3160" y="7168"/>
                    <a:pt x="3160" y="7175"/>
                    <a:pt x="3160" y="7182"/>
                  </a:cubicBezTo>
                  <a:lnTo>
                    <a:pt x="3160" y="7182"/>
                  </a:lnTo>
                  <a:lnTo>
                    <a:pt x="3160" y="7161"/>
                  </a:lnTo>
                  <a:close/>
                  <a:moveTo>
                    <a:pt x="1777" y="0"/>
                  </a:moveTo>
                  <a:cubicBezTo>
                    <a:pt x="862" y="0"/>
                    <a:pt x="62" y="705"/>
                    <a:pt x="28" y="1628"/>
                  </a:cubicBezTo>
                  <a:cubicBezTo>
                    <a:pt x="1" y="2570"/>
                    <a:pt x="760" y="3357"/>
                    <a:pt x="1709" y="3357"/>
                  </a:cubicBezTo>
                  <a:lnTo>
                    <a:pt x="4727" y="3357"/>
                  </a:lnTo>
                  <a:cubicBezTo>
                    <a:pt x="4311" y="3921"/>
                    <a:pt x="3642" y="4252"/>
                    <a:pt x="2944" y="4252"/>
                  </a:cubicBezTo>
                  <a:cubicBezTo>
                    <a:pt x="2937" y="4252"/>
                    <a:pt x="2930" y="4252"/>
                    <a:pt x="2923" y="4252"/>
                  </a:cubicBezTo>
                  <a:cubicBezTo>
                    <a:pt x="2919" y="4252"/>
                    <a:pt x="2915" y="4252"/>
                    <a:pt x="2911" y="4252"/>
                  </a:cubicBezTo>
                  <a:cubicBezTo>
                    <a:pt x="2049" y="4252"/>
                    <a:pt x="1377" y="4988"/>
                    <a:pt x="1377" y="5845"/>
                  </a:cubicBezTo>
                  <a:lnTo>
                    <a:pt x="1377" y="6272"/>
                  </a:lnTo>
                  <a:cubicBezTo>
                    <a:pt x="1377" y="5655"/>
                    <a:pt x="1872" y="5154"/>
                    <a:pt x="2496" y="5154"/>
                  </a:cubicBezTo>
                  <a:lnTo>
                    <a:pt x="3391" y="5154"/>
                  </a:lnTo>
                  <a:cubicBezTo>
                    <a:pt x="3683" y="5154"/>
                    <a:pt x="4550" y="4957"/>
                    <a:pt x="5181" y="4448"/>
                  </a:cubicBezTo>
                  <a:lnTo>
                    <a:pt x="5181" y="7127"/>
                  </a:lnTo>
                  <a:cubicBezTo>
                    <a:pt x="5188" y="7601"/>
                    <a:pt x="4869" y="8022"/>
                    <a:pt x="4408" y="8144"/>
                  </a:cubicBezTo>
                  <a:cubicBezTo>
                    <a:pt x="4326" y="8164"/>
                    <a:pt x="4245" y="8173"/>
                    <a:pt x="4165" y="8173"/>
                  </a:cubicBezTo>
                  <a:cubicBezTo>
                    <a:pt x="3629" y="8173"/>
                    <a:pt x="3166" y="7745"/>
                    <a:pt x="3160" y="7182"/>
                  </a:cubicBezTo>
                  <a:lnTo>
                    <a:pt x="3160" y="7182"/>
                  </a:lnTo>
                  <a:lnTo>
                    <a:pt x="3160" y="7215"/>
                  </a:lnTo>
                  <a:cubicBezTo>
                    <a:pt x="3160" y="8008"/>
                    <a:pt x="3771" y="8707"/>
                    <a:pt x="4571" y="8727"/>
                  </a:cubicBezTo>
                  <a:cubicBezTo>
                    <a:pt x="4587" y="8727"/>
                    <a:pt x="4603" y="8728"/>
                    <a:pt x="4620" y="8728"/>
                  </a:cubicBezTo>
                  <a:cubicBezTo>
                    <a:pt x="5418" y="8728"/>
                    <a:pt x="6069" y="8080"/>
                    <a:pt x="6069" y="7276"/>
                  </a:cubicBezTo>
                  <a:lnTo>
                    <a:pt x="6069" y="4496"/>
                  </a:lnTo>
                  <a:cubicBezTo>
                    <a:pt x="6063" y="4272"/>
                    <a:pt x="6218" y="4075"/>
                    <a:pt x="6442" y="4028"/>
                  </a:cubicBezTo>
                  <a:cubicBezTo>
                    <a:pt x="6465" y="4025"/>
                    <a:pt x="6487" y="4023"/>
                    <a:pt x="6510" y="4023"/>
                  </a:cubicBezTo>
                  <a:cubicBezTo>
                    <a:pt x="6754" y="4023"/>
                    <a:pt x="6964" y="4221"/>
                    <a:pt x="6964" y="4475"/>
                  </a:cubicBezTo>
                  <a:lnTo>
                    <a:pt x="6964" y="7208"/>
                  </a:lnTo>
                  <a:cubicBezTo>
                    <a:pt x="6964" y="8008"/>
                    <a:pt x="7581" y="8700"/>
                    <a:pt x="8375" y="8727"/>
                  </a:cubicBezTo>
                  <a:cubicBezTo>
                    <a:pt x="8391" y="8727"/>
                    <a:pt x="8407" y="8728"/>
                    <a:pt x="8424" y="8728"/>
                  </a:cubicBezTo>
                  <a:cubicBezTo>
                    <a:pt x="9222" y="8728"/>
                    <a:pt x="9873" y="8080"/>
                    <a:pt x="9873" y="7269"/>
                  </a:cubicBezTo>
                  <a:lnTo>
                    <a:pt x="9873" y="7182"/>
                  </a:lnTo>
                  <a:lnTo>
                    <a:pt x="9873" y="7182"/>
                  </a:lnTo>
                  <a:cubicBezTo>
                    <a:pt x="9867" y="7742"/>
                    <a:pt x="9400" y="8171"/>
                    <a:pt x="8865" y="8171"/>
                  </a:cubicBezTo>
                  <a:cubicBezTo>
                    <a:pt x="8788" y="8171"/>
                    <a:pt x="8711" y="8162"/>
                    <a:pt x="8632" y="8144"/>
                  </a:cubicBezTo>
                  <a:cubicBezTo>
                    <a:pt x="8171" y="8022"/>
                    <a:pt x="7853" y="7601"/>
                    <a:pt x="7859" y="7127"/>
                  </a:cubicBezTo>
                  <a:lnTo>
                    <a:pt x="7859" y="4442"/>
                  </a:lnTo>
                  <a:cubicBezTo>
                    <a:pt x="8490" y="4950"/>
                    <a:pt x="9358" y="5147"/>
                    <a:pt x="9649" y="5147"/>
                  </a:cubicBezTo>
                  <a:lnTo>
                    <a:pt x="10545" y="5147"/>
                  </a:lnTo>
                  <a:cubicBezTo>
                    <a:pt x="11168" y="5147"/>
                    <a:pt x="11670" y="5648"/>
                    <a:pt x="11670" y="6266"/>
                  </a:cubicBezTo>
                  <a:lnTo>
                    <a:pt x="11670" y="5845"/>
                  </a:lnTo>
                  <a:cubicBezTo>
                    <a:pt x="11670" y="4992"/>
                    <a:pt x="10998" y="4252"/>
                    <a:pt x="10147" y="4252"/>
                  </a:cubicBezTo>
                  <a:cubicBezTo>
                    <a:pt x="10140" y="4252"/>
                    <a:pt x="10132" y="4252"/>
                    <a:pt x="10124" y="4252"/>
                  </a:cubicBezTo>
                  <a:cubicBezTo>
                    <a:pt x="9412" y="4252"/>
                    <a:pt x="8734" y="3919"/>
                    <a:pt x="8314" y="3350"/>
                  </a:cubicBezTo>
                  <a:lnTo>
                    <a:pt x="11331" y="3350"/>
                  </a:lnTo>
                  <a:cubicBezTo>
                    <a:pt x="12280" y="3350"/>
                    <a:pt x="13033" y="2570"/>
                    <a:pt x="13006" y="1628"/>
                  </a:cubicBezTo>
                  <a:cubicBezTo>
                    <a:pt x="12979" y="705"/>
                    <a:pt x="12179" y="0"/>
                    <a:pt x="11263" y="0"/>
                  </a:cubicBezTo>
                  <a:lnTo>
                    <a:pt x="11132" y="0"/>
                  </a:lnTo>
                  <a:cubicBezTo>
                    <a:pt x="11786" y="7"/>
                    <a:pt x="12321" y="537"/>
                    <a:pt x="12341" y="1194"/>
                  </a:cubicBezTo>
                  <a:cubicBezTo>
                    <a:pt x="12355" y="1865"/>
                    <a:pt x="11780" y="2402"/>
                    <a:pt x="11114" y="2402"/>
                  </a:cubicBezTo>
                  <a:cubicBezTo>
                    <a:pt x="11094" y="2402"/>
                    <a:pt x="11073" y="2402"/>
                    <a:pt x="11053" y="2401"/>
                  </a:cubicBezTo>
                  <a:lnTo>
                    <a:pt x="8734" y="2299"/>
                  </a:lnTo>
                  <a:cubicBezTo>
                    <a:pt x="8497" y="2285"/>
                    <a:pt x="8314" y="2089"/>
                    <a:pt x="8314" y="1851"/>
                  </a:cubicBezTo>
                  <a:lnTo>
                    <a:pt x="8314" y="1343"/>
                  </a:lnTo>
                  <a:lnTo>
                    <a:pt x="4727" y="1343"/>
                  </a:lnTo>
                  <a:lnTo>
                    <a:pt x="4727" y="1851"/>
                  </a:lnTo>
                  <a:cubicBezTo>
                    <a:pt x="4727" y="2089"/>
                    <a:pt x="4544" y="2285"/>
                    <a:pt x="4306" y="2299"/>
                  </a:cubicBezTo>
                  <a:lnTo>
                    <a:pt x="1987" y="2401"/>
                  </a:lnTo>
                  <a:cubicBezTo>
                    <a:pt x="1967" y="2402"/>
                    <a:pt x="1947" y="2402"/>
                    <a:pt x="1927" y="2402"/>
                  </a:cubicBezTo>
                  <a:cubicBezTo>
                    <a:pt x="1260" y="2402"/>
                    <a:pt x="686" y="1865"/>
                    <a:pt x="699" y="1194"/>
                  </a:cubicBezTo>
                  <a:cubicBezTo>
                    <a:pt x="719" y="537"/>
                    <a:pt x="1255" y="7"/>
                    <a:pt x="1908"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0" name="Google Shape;24860;p84"/>
            <p:cNvSpPr/>
            <p:nvPr/>
          </p:nvSpPr>
          <p:spPr>
            <a:xfrm>
              <a:off x="5998826" y="2544656"/>
              <a:ext cx="143032" cy="117405"/>
            </a:xfrm>
            <a:custGeom>
              <a:avLst/>
              <a:gdLst/>
              <a:ahLst/>
              <a:cxnLst/>
              <a:rect l="l" t="t" r="r" b="b"/>
              <a:pathLst>
                <a:path w="5453" h="4476" extrusionOk="0">
                  <a:moveTo>
                    <a:pt x="2537" y="0"/>
                  </a:moveTo>
                  <a:cubicBezTo>
                    <a:pt x="2425" y="0"/>
                    <a:pt x="2313" y="75"/>
                    <a:pt x="2313" y="224"/>
                  </a:cubicBezTo>
                  <a:cubicBezTo>
                    <a:pt x="2313" y="712"/>
                    <a:pt x="2713" y="1119"/>
                    <a:pt x="3208" y="1119"/>
                  </a:cubicBezTo>
                  <a:lnTo>
                    <a:pt x="3547" y="1119"/>
                  </a:lnTo>
                  <a:cubicBezTo>
                    <a:pt x="4354" y="1119"/>
                    <a:pt x="5005" y="1770"/>
                    <a:pt x="5005" y="2570"/>
                  </a:cubicBezTo>
                  <a:cubicBezTo>
                    <a:pt x="5005" y="3377"/>
                    <a:pt x="4354" y="4028"/>
                    <a:pt x="3547" y="4028"/>
                  </a:cubicBezTo>
                  <a:lnTo>
                    <a:pt x="299" y="4028"/>
                  </a:lnTo>
                  <a:cubicBezTo>
                    <a:pt x="1" y="4028"/>
                    <a:pt x="1" y="4475"/>
                    <a:pt x="299" y="4475"/>
                  </a:cubicBezTo>
                  <a:lnTo>
                    <a:pt x="3547" y="4475"/>
                  </a:lnTo>
                  <a:cubicBezTo>
                    <a:pt x="4598" y="4475"/>
                    <a:pt x="5452" y="3621"/>
                    <a:pt x="5452" y="2570"/>
                  </a:cubicBezTo>
                  <a:cubicBezTo>
                    <a:pt x="5452" y="1519"/>
                    <a:pt x="4598" y="672"/>
                    <a:pt x="3547" y="672"/>
                  </a:cubicBezTo>
                  <a:lnTo>
                    <a:pt x="3208" y="672"/>
                  </a:lnTo>
                  <a:cubicBezTo>
                    <a:pt x="2957" y="665"/>
                    <a:pt x="2761" y="468"/>
                    <a:pt x="2761" y="224"/>
                  </a:cubicBezTo>
                  <a:cubicBezTo>
                    <a:pt x="2761" y="75"/>
                    <a:pt x="2649" y="0"/>
                    <a:pt x="2537"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1" name="Google Shape;24861;p84"/>
            <p:cNvSpPr/>
            <p:nvPr/>
          </p:nvSpPr>
          <p:spPr>
            <a:xfrm>
              <a:off x="5846062" y="2667360"/>
              <a:ext cx="238877" cy="135740"/>
            </a:xfrm>
            <a:custGeom>
              <a:avLst/>
              <a:gdLst/>
              <a:ahLst/>
              <a:cxnLst/>
              <a:rect l="l" t="t" r="r" b="b"/>
              <a:pathLst>
                <a:path w="9107" h="5175" extrusionOk="0">
                  <a:moveTo>
                    <a:pt x="4557" y="1"/>
                  </a:moveTo>
                  <a:cubicBezTo>
                    <a:pt x="4177" y="1"/>
                    <a:pt x="3872" y="313"/>
                    <a:pt x="3886" y="692"/>
                  </a:cubicBezTo>
                  <a:lnTo>
                    <a:pt x="3886" y="3493"/>
                  </a:lnTo>
                  <a:cubicBezTo>
                    <a:pt x="3886" y="4171"/>
                    <a:pt x="3330" y="4720"/>
                    <a:pt x="2651" y="4720"/>
                  </a:cubicBezTo>
                  <a:cubicBezTo>
                    <a:pt x="1973" y="4720"/>
                    <a:pt x="1417" y="4171"/>
                    <a:pt x="1417" y="3493"/>
                  </a:cubicBezTo>
                  <a:lnTo>
                    <a:pt x="1417" y="3154"/>
                  </a:lnTo>
                  <a:cubicBezTo>
                    <a:pt x="1417" y="2537"/>
                    <a:pt x="916" y="2035"/>
                    <a:pt x="299" y="2035"/>
                  </a:cubicBezTo>
                  <a:cubicBezTo>
                    <a:pt x="0" y="2035"/>
                    <a:pt x="0" y="2483"/>
                    <a:pt x="299" y="2483"/>
                  </a:cubicBezTo>
                  <a:cubicBezTo>
                    <a:pt x="672" y="2483"/>
                    <a:pt x="970" y="2781"/>
                    <a:pt x="970" y="3154"/>
                  </a:cubicBezTo>
                  <a:lnTo>
                    <a:pt x="970" y="3493"/>
                  </a:lnTo>
                  <a:cubicBezTo>
                    <a:pt x="990" y="4408"/>
                    <a:pt x="1736" y="5134"/>
                    <a:pt x="2651" y="5134"/>
                  </a:cubicBezTo>
                  <a:cubicBezTo>
                    <a:pt x="3567" y="5134"/>
                    <a:pt x="4313" y="4408"/>
                    <a:pt x="4333" y="3493"/>
                  </a:cubicBezTo>
                  <a:lnTo>
                    <a:pt x="4333" y="692"/>
                  </a:lnTo>
                  <a:cubicBezTo>
                    <a:pt x="4333" y="543"/>
                    <a:pt x="4445" y="469"/>
                    <a:pt x="4557" y="469"/>
                  </a:cubicBezTo>
                  <a:cubicBezTo>
                    <a:pt x="4669" y="469"/>
                    <a:pt x="4781" y="543"/>
                    <a:pt x="4781" y="692"/>
                  </a:cubicBezTo>
                  <a:lnTo>
                    <a:pt x="4781" y="3493"/>
                  </a:lnTo>
                  <a:cubicBezTo>
                    <a:pt x="4781" y="4422"/>
                    <a:pt x="5533" y="5168"/>
                    <a:pt x="6462" y="5174"/>
                  </a:cubicBezTo>
                  <a:cubicBezTo>
                    <a:pt x="7384" y="5168"/>
                    <a:pt x="8137" y="4422"/>
                    <a:pt x="8137" y="3493"/>
                  </a:cubicBezTo>
                  <a:lnTo>
                    <a:pt x="8137" y="3154"/>
                  </a:lnTo>
                  <a:cubicBezTo>
                    <a:pt x="8137" y="2781"/>
                    <a:pt x="8435" y="2483"/>
                    <a:pt x="8808" y="2483"/>
                  </a:cubicBezTo>
                  <a:cubicBezTo>
                    <a:pt x="9107" y="2483"/>
                    <a:pt x="9107" y="2035"/>
                    <a:pt x="8808" y="2035"/>
                  </a:cubicBezTo>
                  <a:cubicBezTo>
                    <a:pt x="8191" y="2035"/>
                    <a:pt x="7689" y="2537"/>
                    <a:pt x="7689" y="3154"/>
                  </a:cubicBezTo>
                  <a:lnTo>
                    <a:pt x="7689" y="3493"/>
                  </a:lnTo>
                  <a:cubicBezTo>
                    <a:pt x="7689" y="4171"/>
                    <a:pt x="7140" y="4720"/>
                    <a:pt x="6455" y="4720"/>
                  </a:cubicBezTo>
                  <a:cubicBezTo>
                    <a:pt x="5777" y="4720"/>
                    <a:pt x="5228" y="4171"/>
                    <a:pt x="5228" y="3493"/>
                  </a:cubicBezTo>
                  <a:lnTo>
                    <a:pt x="5228" y="692"/>
                  </a:lnTo>
                  <a:cubicBezTo>
                    <a:pt x="5242" y="313"/>
                    <a:pt x="4937" y="1"/>
                    <a:pt x="4557"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2" name="Google Shape;24862;p84"/>
            <p:cNvSpPr/>
            <p:nvPr/>
          </p:nvSpPr>
          <p:spPr>
            <a:xfrm>
              <a:off x="5898339" y="2432968"/>
              <a:ext cx="134481" cy="211492"/>
            </a:xfrm>
            <a:custGeom>
              <a:avLst/>
              <a:gdLst/>
              <a:ahLst/>
              <a:cxnLst/>
              <a:rect l="l" t="t" r="r" b="b"/>
              <a:pathLst>
                <a:path w="5127" h="8063" extrusionOk="0">
                  <a:moveTo>
                    <a:pt x="2564" y="0"/>
                  </a:moveTo>
                  <a:cubicBezTo>
                    <a:pt x="1126" y="0"/>
                    <a:pt x="1" y="1241"/>
                    <a:pt x="143" y="2672"/>
                  </a:cubicBezTo>
                  <a:lnTo>
                    <a:pt x="550" y="6720"/>
                  </a:lnTo>
                  <a:lnTo>
                    <a:pt x="1669" y="6720"/>
                  </a:lnTo>
                  <a:lnTo>
                    <a:pt x="1669" y="7167"/>
                  </a:lnTo>
                  <a:cubicBezTo>
                    <a:pt x="1669" y="7662"/>
                    <a:pt x="2069" y="8062"/>
                    <a:pt x="2564" y="8062"/>
                  </a:cubicBezTo>
                  <a:cubicBezTo>
                    <a:pt x="3059" y="8062"/>
                    <a:pt x="3459" y="7662"/>
                    <a:pt x="3459" y="7167"/>
                  </a:cubicBezTo>
                  <a:lnTo>
                    <a:pt x="3459" y="6720"/>
                  </a:lnTo>
                  <a:lnTo>
                    <a:pt x="4578" y="6720"/>
                  </a:lnTo>
                  <a:lnTo>
                    <a:pt x="4985" y="2672"/>
                  </a:lnTo>
                  <a:cubicBezTo>
                    <a:pt x="5127" y="1241"/>
                    <a:pt x="4001" y="0"/>
                    <a:pt x="2564"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3" name="Google Shape;24863;p84"/>
            <p:cNvSpPr/>
            <p:nvPr/>
          </p:nvSpPr>
          <p:spPr>
            <a:xfrm>
              <a:off x="5898522" y="2433309"/>
              <a:ext cx="59962" cy="175925"/>
            </a:xfrm>
            <a:custGeom>
              <a:avLst/>
              <a:gdLst/>
              <a:ahLst/>
              <a:cxnLst/>
              <a:rect l="l" t="t" r="r" b="b"/>
              <a:pathLst>
                <a:path w="2286" h="6707" extrusionOk="0">
                  <a:moveTo>
                    <a:pt x="2286" y="1"/>
                  </a:moveTo>
                  <a:cubicBezTo>
                    <a:pt x="963" y="150"/>
                    <a:pt x="1" y="1336"/>
                    <a:pt x="136" y="2659"/>
                  </a:cubicBezTo>
                  <a:lnTo>
                    <a:pt x="543" y="6707"/>
                  </a:lnTo>
                  <a:lnTo>
                    <a:pt x="1601" y="6707"/>
                  </a:lnTo>
                  <a:lnTo>
                    <a:pt x="1228" y="2509"/>
                  </a:lnTo>
                  <a:cubicBezTo>
                    <a:pt x="1133" y="1479"/>
                    <a:pt x="1574" y="536"/>
                    <a:pt x="22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4" name="Google Shape;24864;p84"/>
            <p:cNvSpPr/>
            <p:nvPr/>
          </p:nvSpPr>
          <p:spPr>
            <a:xfrm>
              <a:off x="5804960" y="2667045"/>
              <a:ext cx="141065" cy="88920"/>
            </a:xfrm>
            <a:custGeom>
              <a:avLst/>
              <a:gdLst/>
              <a:ahLst/>
              <a:cxnLst/>
              <a:rect l="l" t="t" r="r" b="b"/>
              <a:pathLst>
                <a:path w="5378" h="3390" extrusionOk="0">
                  <a:moveTo>
                    <a:pt x="5113" y="1"/>
                  </a:moveTo>
                  <a:cubicBezTo>
                    <a:pt x="5041" y="1"/>
                    <a:pt x="4972" y="37"/>
                    <a:pt x="4930" y="101"/>
                  </a:cubicBezTo>
                  <a:cubicBezTo>
                    <a:pt x="4449" y="820"/>
                    <a:pt x="3384" y="1152"/>
                    <a:pt x="2767" y="1152"/>
                  </a:cubicBezTo>
                  <a:lnTo>
                    <a:pt x="2089" y="1152"/>
                  </a:lnTo>
                  <a:cubicBezTo>
                    <a:pt x="1350" y="1152"/>
                    <a:pt x="747" y="1749"/>
                    <a:pt x="747" y="2495"/>
                  </a:cubicBezTo>
                  <a:cubicBezTo>
                    <a:pt x="747" y="2739"/>
                    <a:pt x="550" y="2942"/>
                    <a:pt x="299" y="2942"/>
                  </a:cubicBezTo>
                  <a:cubicBezTo>
                    <a:pt x="1" y="2942"/>
                    <a:pt x="1" y="3390"/>
                    <a:pt x="299" y="3390"/>
                  </a:cubicBezTo>
                  <a:cubicBezTo>
                    <a:pt x="787" y="3390"/>
                    <a:pt x="1188" y="2996"/>
                    <a:pt x="1194" y="2508"/>
                  </a:cubicBezTo>
                  <a:cubicBezTo>
                    <a:pt x="1208" y="2006"/>
                    <a:pt x="1581" y="1593"/>
                    <a:pt x="2076" y="1593"/>
                  </a:cubicBezTo>
                  <a:lnTo>
                    <a:pt x="2767" y="1593"/>
                  </a:lnTo>
                  <a:cubicBezTo>
                    <a:pt x="3507" y="1593"/>
                    <a:pt x="4720" y="1206"/>
                    <a:pt x="5303" y="345"/>
                  </a:cubicBezTo>
                  <a:cubicBezTo>
                    <a:pt x="5378" y="237"/>
                    <a:pt x="5337" y="81"/>
                    <a:pt x="5215" y="20"/>
                  </a:cubicBezTo>
                  <a:lnTo>
                    <a:pt x="5215" y="26"/>
                  </a:lnTo>
                  <a:cubicBezTo>
                    <a:pt x="5182" y="9"/>
                    <a:pt x="5147" y="1"/>
                    <a:pt x="5113"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5" name="Google Shape;24865;p84"/>
            <p:cNvSpPr/>
            <p:nvPr/>
          </p:nvSpPr>
          <p:spPr>
            <a:xfrm>
              <a:off x="5912739" y="2597483"/>
              <a:ext cx="29378" cy="23502"/>
            </a:xfrm>
            <a:custGeom>
              <a:avLst/>
              <a:gdLst/>
              <a:ahLst/>
              <a:cxnLst/>
              <a:rect l="l" t="t" r="r" b="b"/>
              <a:pathLst>
                <a:path w="1120" h="896" extrusionOk="0">
                  <a:moveTo>
                    <a:pt x="449" y="0"/>
                  </a:moveTo>
                  <a:cubicBezTo>
                    <a:pt x="198" y="0"/>
                    <a:pt x="1" y="197"/>
                    <a:pt x="1" y="448"/>
                  </a:cubicBezTo>
                  <a:cubicBezTo>
                    <a:pt x="1" y="692"/>
                    <a:pt x="198" y="895"/>
                    <a:pt x="449"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6" name="Google Shape;24866;p84"/>
            <p:cNvSpPr/>
            <p:nvPr/>
          </p:nvSpPr>
          <p:spPr>
            <a:xfrm>
              <a:off x="5989042" y="2597483"/>
              <a:ext cx="29378" cy="23502"/>
            </a:xfrm>
            <a:custGeom>
              <a:avLst/>
              <a:gdLst/>
              <a:ahLst/>
              <a:cxnLst/>
              <a:rect l="l" t="t" r="r" b="b"/>
              <a:pathLst>
                <a:path w="1120" h="896" extrusionOk="0">
                  <a:moveTo>
                    <a:pt x="448" y="0"/>
                  </a:moveTo>
                  <a:cubicBezTo>
                    <a:pt x="204" y="0"/>
                    <a:pt x="1" y="197"/>
                    <a:pt x="1" y="448"/>
                  </a:cubicBezTo>
                  <a:cubicBezTo>
                    <a:pt x="1" y="692"/>
                    <a:pt x="204" y="895"/>
                    <a:pt x="448" y="895"/>
                  </a:cubicBezTo>
                  <a:lnTo>
                    <a:pt x="672" y="895"/>
                  </a:lnTo>
                  <a:cubicBezTo>
                    <a:pt x="916" y="895"/>
                    <a:pt x="1120" y="692"/>
                    <a:pt x="1120" y="448"/>
                  </a:cubicBezTo>
                  <a:cubicBezTo>
                    <a:pt x="1120" y="197"/>
                    <a:pt x="916" y="0"/>
                    <a:pt x="67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7" name="Google Shape;24867;p84"/>
            <p:cNvSpPr/>
            <p:nvPr/>
          </p:nvSpPr>
          <p:spPr>
            <a:xfrm>
              <a:off x="5789327" y="2544656"/>
              <a:ext cx="142849" cy="117405"/>
            </a:xfrm>
            <a:custGeom>
              <a:avLst/>
              <a:gdLst/>
              <a:ahLst/>
              <a:cxnLst/>
              <a:rect l="l" t="t" r="r" b="b"/>
              <a:pathLst>
                <a:path w="5446" h="4476" extrusionOk="0">
                  <a:moveTo>
                    <a:pt x="2916" y="0"/>
                  </a:moveTo>
                  <a:cubicBezTo>
                    <a:pt x="2804" y="0"/>
                    <a:pt x="2692" y="75"/>
                    <a:pt x="2692" y="224"/>
                  </a:cubicBezTo>
                  <a:cubicBezTo>
                    <a:pt x="2692" y="468"/>
                    <a:pt x="2489" y="665"/>
                    <a:pt x="2245" y="672"/>
                  </a:cubicBezTo>
                  <a:lnTo>
                    <a:pt x="1906" y="672"/>
                  </a:lnTo>
                  <a:cubicBezTo>
                    <a:pt x="855" y="672"/>
                    <a:pt x="0" y="1519"/>
                    <a:pt x="0" y="2570"/>
                  </a:cubicBezTo>
                  <a:cubicBezTo>
                    <a:pt x="0" y="3621"/>
                    <a:pt x="855" y="4475"/>
                    <a:pt x="1906" y="4475"/>
                  </a:cubicBezTo>
                  <a:lnTo>
                    <a:pt x="5154" y="4475"/>
                  </a:lnTo>
                  <a:cubicBezTo>
                    <a:pt x="5445" y="4475"/>
                    <a:pt x="5445" y="4028"/>
                    <a:pt x="5154" y="4028"/>
                  </a:cubicBezTo>
                  <a:lnTo>
                    <a:pt x="1906" y="4028"/>
                  </a:lnTo>
                  <a:cubicBezTo>
                    <a:pt x="1099" y="4028"/>
                    <a:pt x="448" y="3377"/>
                    <a:pt x="448" y="2570"/>
                  </a:cubicBezTo>
                  <a:cubicBezTo>
                    <a:pt x="448" y="1770"/>
                    <a:pt x="1099" y="1119"/>
                    <a:pt x="1906" y="1119"/>
                  </a:cubicBezTo>
                  <a:lnTo>
                    <a:pt x="2245" y="1119"/>
                  </a:lnTo>
                  <a:cubicBezTo>
                    <a:pt x="2740" y="1119"/>
                    <a:pt x="3140" y="712"/>
                    <a:pt x="3140" y="224"/>
                  </a:cubicBezTo>
                  <a:cubicBezTo>
                    <a:pt x="3140" y="75"/>
                    <a:pt x="3028" y="0"/>
                    <a:pt x="291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68" name="Google Shape;24868;p84"/>
            <p:cNvSpPr/>
            <p:nvPr/>
          </p:nvSpPr>
          <p:spPr>
            <a:xfrm>
              <a:off x="5985134" y="2666940"/>
              <a:ext cx="141065" cy="89025"/>
            </a:xfrm>
            <a:custGeom>
              <a:avLst/>
              <a:gdLst/>
              <a:ahLst/>
              <a:cxnLst/>
              <a:rect l="l" t="t" r="r" b="b"/>
              <a:pathLst>
                <a:path w="5378" h="3394" extrusionOk="0">
                  <a:moveTo>
                    <a:pt x="261" y="1"/>
                  </a:moveTo>
                  <a:cubicBezTo>
                    <a:pt x="228" y="1"/>
                    <a:pt x="194" y="8"/>
                    <a:pt x="163" y="24"/>
                  </a:cubicBezTo>
                  <a:cubicBezTo>
                    <a:pt x="41" y="85"/>
                    <a:pt x="1" y="241"/>
                    <a:pt x="75" y="349"/>
                  </a:cubicBezTo>
                  <a:cubicBezTo>
                    <a:pt x="658" y="1210"/>
                    <a:pt x="1872" y="1603"/>
                    <a:pt x="2611" y="1603"/>
                  </a:cubicBezTo>
                  <a:lnTo>
                    <a:pt x="3303" y="1603"/>
                  </a:lnTo>
                  <a:cubicBezTo>
                    <a:pt x="3798" y="1603"/>
                    <a:pt x="4171" y="2017"/>
                    <a:pt x="4184" y="2512"/>
                  </a:cubicBezTo>
                  <a:cubicBezTo>
                    <a:pt x="4191" y="3000"/>
                    <a:pt x="4591" y="3394"/>
                    <a:pt x="5079" y="3394"/>
                  </a:cubicBezTo>
                  <a:cubicBezTo>
                    <a:pt x="5378" y="3394"/>
                    <a:pt x="5378" y="2946"/>
                    <a:pt x="5079" y="2946"/>
                  </a:cubicBezTo>
                  <a:cubicBezTo>
                    <a:pt x="4829" y="2946"/>
                    <a:pt x="4632" y="2749"/>
                    <a:pt x="4632" y="2499"/>
                  </a:cubicBezTo>
                  <a:cubicBezTo>
                    <a:pt x="4632" y="1759"/>
                    <a:pt x="4028" y="1156"/>
                    <a:pt x="3283" y="1156"/>
                  </a:cubicBezTo>
                  <a:lnTo>
                    <a:pt x="2611" y="1156"/>
                  </a:lnTo>
                  <a:cubicBezTo>
                    <a:pt x="1994" y="1156"/>
                    <a:pt x="923" y="817"/>
                    <a:pt x="441" y="98"/>
                  </a:cubicBezTo>
                  <a:cubicBezTo>
                    <a:pt x="400" y="34"/>
                    <a:pt x="331" y="1"/>
                    <a:pt x="26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69" name="Google Shape;24869;p84"/>
          <p:cNvGrpSpPr/>
          <p:nvPr/>
        </p:nvGrpSpPr>
        <p:grpSpPr>
          <a:xfrm>
            <a:off x="1166149" y="2640179"/>
            <a:ext cx="429752" cy="493544"/>
            <a:chOff x="874612" y="1980134"/>
            <a:chExt cx="322314" cy="370158"/>
          </a:xfrm>
        </p:grpSpPr>
        <p:sp>
          <p:nvSpPr>
            <p:cNvPr id="24870" name="Google Shape;24870;p84"/>
            <p:cNvSpPr/>
            <p:nvPr/>
          </p:nvSpPr>
          <p:spPr>
            <a:xfrm>
              <a:off x="1067586" y="1980134"/>
              <a:ext cx="129340" cy="193709"/>
            </a:xfrm>
            <a:custGeom>
              <a:avLst/>
              <a:gdLst/>
              <a:ahLst/>
              <a:cxnLst/>
              <a:rect l="l" t="t" r="r" b="b"/>
              <a:pathLst>
                <a:path w="4931" h="7385" extrusionOk="0">
                  <a:moveTo>
                    <a:pt x="4930" y="1"/>
                  </a:moveTo>
                  <a:cubicBezTo>
                    <a:pt x="4930" y="1"/>
                    <a:pt x="1838" y="1838"/>
                    <a:pt x="1" y="5737"/>
                  </a:cubicBezTo>
                  <a:lnTo>
                    <a:pt x="2035" y="7385"/>
                  </a:lnTo>
                  <a:cubicBezTo>
                    <a:pt x="4822" y="5066"/>
                    <a:pt x="4930" y="1"/>
                    <a:pt x="4930"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1" name="Google Shape;24871;p84"/>
            <p:cNvSpPr/>
            <p:nvPr/>
          </p:nvSpPr>
          <p:spPr>
            <a:xfrm>
              <a:off x="1095521" y="1980317"/>
              <a:ext cx="101405" cy="193525"/>
            </a:xfrm>
            <a:custGeom>
              <a:avLst/>
              <a:gdLst/>
              <a:ahLst/>
              <a:cxnLst/>
              <a:rect l="l" t="t" r="r" b="b"/>
              <a:pathLst>
                <a:path w="3866" h="7378" extrusionOk="0">
                  <a:moveTo>
                    <a:pt x="3865" y="0"/>
                  </a:moveTo>
                  <a:cubicBezTo>
                    <a:pt x="3865" y="0"/>
                    <a:pt x="3865" y="0"/>
                    <a:pt x="3865" y="0"/>
                  </a:cubicBezTo>
                  <a:lnTo>
                    <a:pt x="3865" y="0"/>
                  </a:lnTo>
                  <a:cubicBezTo>
                    <a:pt x="3865" y="0"/>
                    <a:pt x="3865" y="0"/>
                    <a:pt x="3865" y="0"/>
                  </a:cubicBezTo>
                  <a:cubicBezTo>
                    <a:pt x="3865" y="0"/>
                    <a:pt x="3865" y="0"/>
                    <a:pt x="3865" y="0"/>
                  </a:cubicBezTo>
                  <a:close/>
                  <a:moveTo>
                    <a:pt x="3865" y="0"/>
                  </a:moveTo>
                  <a:cubicBezTo>
                    <a:pt x="1777" y="2258"/>
                    <a:pt x="488" y="4923"/>
                    <a:pt x="0" y="6049"/>
                  </a:cubicBezTo>
                  <a:lnTo>
                    <a:pt x="68" y="6652"/>
                  </a:lnTo>
                  <a:lnTo>
                    <a:pt x="970" y="7378"/>
                  </a:lnTo>
                  <a:cubicBezTo>
                    <a:pt x="3753" y="5062"/>
                    <a:pt x="3865" y="8"/>
                    <a:pt x="3865"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2" name="Google Shape;24872;p84"/>
            <p:cNvSpPr/>
            <p:nvPr/>
          </p:nvSpPr>
          <p:spPr>
            <a:xfrm>
              <a:off x="874612" y="1980134"/>
              <a:ext cx="129681" cy="193709"/>
            </a:xfrm>
            <a:custGeom>
              <a:avLst/>
              <a:gdLst/>
              <a:ahLst/>
              <a:cxnLst/>
              <a:rect l="l" t="t" r="r" b="b"/>
              <a:pathLst>
                <a:path w="4944" h="7385" extrusionOk="0">
                  <a:moveTo>
                    <a:pt x="1" y="1"/>
                  </a:moveTo>
                  <a:lnTo>
                    <a:pt x="1" y="1"/>
                  </a:lnTo>
                  <a:cubicBezTo>
                    <a:pt x="1" y="1"/>
                    <a:pt x="109" y="5066"/>
                    <a:pt x="2910" y="7385"/>
                  </a:cubicBezTo>
                  <a:lnTo>
                    <a:pt x="4944" y="5737"/>
                  </a:lnTo>
                  <a:cubicBezTo>
                    <a:pt x="3099" y="1838"/>
                    <a:pt x="1" y="1"/>
                    <a:pt x="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3" name="Google Shape;24873;p84"/>
            <p:cNvSpPr/>
            <p:nvPr/>
          </p:nvSpPr>
          <p:spPr>
            <a:xfrm>
              <a:off x="874612" y="1980317"/>
              <a:ext cx="101589" cy="193525"/>
            </a:xfrm>
            <a:custGeom>
              <a:avLst/>
              <a:gdLst/>
              <a:ahLst/>
              <a:cxnLst/>
              <a:rect l="l" t="t" r="r" b="b"/>
              <a:pathLst>
                <a:path w="3873" h="7378" extrusionOk="0">
                  <a:moveTo>
                    <a:pt x="1" y="0"/>
                  </a:moveTo>
                  <a:cubicBezTo>
                    <a:pt x="1" y="0"/>
                    <a:pt x="1" y="0"/>
                    <a:pt x="1" y="0"/>
                  </a:cubicBezTo>
                  <a:cubicBezTo>
                    <a:pt x="1" y="0"/>
                    <a:pt x="1" y="0"/>
                    <a:pt x="1" y="0"/>
                  </a:cubicBezTo>
                  <a:lnTo>
                    <a:pt x="1" y="0"/>
                  </a:lnTo>
                  <a:cubicBezTo>
                    <a:pt x="1" y="0"/>
                    <a:pt x="1" y="0"/>
                    <a:pt x="1" y="0"/>
                  </a:cubicBezTo>
                  <a:close/>
                  <a:moveTo>
                    <a:pt x="1" y="0"/>
                  </a:moveTo>
                  <a:lnTo>
                    <a:pt x="1" y="0"/>
                  </a:lnTo>
                  <a:cubicBezTo>
                    <a:pt x="1" y="8"/>
                    <a:pt x="113" y="5062"/>
                    <a:pt x="2910" y="7378"/>
                  </a:cubicBezTo>
                  <a:lnTo>
                    <a:pt x="3805" y="6652"/>
                  </a:lnTo>
                  <a:lnTo>
                    <a:pt x="3872" y="6049"/>
                  </a:lnTo>
                  <a:cubicBezTo>
                    <a:pt x="3384" y="4923"/>
                    <a:pt x="2096" y="2258"/>
                    <a:pt x="1"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4" name="Google Shape;24874;p84"/>
            <p:cNvSpPr/>
            <p:nvPr/>
          </p:nvSpPr>
          <p:spPr>
            <a:xfrm>
              <a:off x="922455" y="2123481"/>
              <a:ext cx="226785" cy="226811"/>
            </a:xfrm>
            <a:custGeom>
              <a:avLst/>
              <a:gdLst/>
              <a:ahLst/>
              <a:cxnLst/>
              <a:rect l="l" t="t" r="r" b="b"/>
              <a:pathLst>
                <a:path w="8646" h="8647" extrusionOk="0">
                  <a:moveTo>
                    <a:pt x="4320" y="1"/>
                  </a:moveTo>
                  <a:cubicBezTo>
                    <a:pt x="2299" y="1"/>
                    <a:pt x="672" y="1357"/>
                    <a:pt x="672" y="3025"/>
                  </a:cubicBezTo>
                  <a:lnTo>
                    <a:pt x="672" y="3113"/>
                  </a:lnTo>
                  <a:cubicBezTo>
                    <a:pt x="685" y="3601"/>
                    <a:pt x="557" y="4076"/>
                    <a:pt x="313" y="4496"/>
                  </a:cubicBezTo>
                  <a:cubicBezTo>
                    <a:pt x="109" y="4835"/>
                    <a:pt x="1" y="5222"/>
                    <a:pt x="1" y="5622"/>
                  </a:cubicBezTo>
                  <a:cubicBezTo>
                    <a:pt x="1" y="7290"/>
                    <a:pt x="1933" y="8646"/>
                    <a:pt x="4320" y="8646"/>
                  </a:cubicBezTo>
                  <a:cubicBezTo>
                    <a:pt x="6707" y="8646"/>
                    <a:pt x="8646" y="7290"/>
                    <a:pt x="8646" y="5622"/>
                  </a:cubicBezTo>
                  <a:cubicBezTo>
                    <a:pt x="8639" y="5222"/>
                    <a:pt x="8537" y="4835"/>
                    <a:pt x="8334" y="4496"/>
                  </a:cubicBezTo>
                  <a:cubicBezTo>
                    <a:pt x="8083" y="4083"/>
                    <a:pt x="7954" y="3601"/>
                    <a:pt x="7961" y="3113"/>
                  </a:cubicBezTo>
                  <a:lnTo>
                    <a:pt x="7961" y="3025"/>
                  </a:lnTo>
                  <a:cubicBezTo>
                    <a:pt x="7961" y="1357"/>
                    <a:pt x="6334" y="1"/>
                    <a:pt x="4320"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5" name="Google Shape;24875;p84"/>
            <p:cNvSpPr/>
            <p:nvPr/>
          </p:nvSpPr>
          <p:spPr>
            <a:xfrm>
              <a:off x="922455" y="2123664"/>
              <a:ext cx="106205" cy="222876"/>
            </a:xfrm>
            <a:custGeom>
              <a:avLst/>
              <a:gdLst/>
              <a:ahLst/>
              <a:cxnLst/>
              <a:rect l="l" t="t" r="r" b="b"/>
              <a:pathLst>
                <a:path w="4049" h="8497" extrusionOk="0">
                  <a:moveTo>
                    <a:pt x="4049" y="1"/>
                  </a:moveTo>
                  <a:lnTo>
                    <a:pt x="4049" y="1"/>
                  </a:lnTo>
                  <a:cubicBezTo>
                    <a:pt x="2164" y="116"/>
                    <a:pt x="679" y="1425"/>
                    <a:pt x="679" y="3018"/>
                  </a:cubicBezTo>
                  <a:lnTo>
                    <a:pt x="679" y="3099"/>
                  </a:lnTo>
                  <a:cubicBezTo>
                    <a:pt x="685" y="3588"/>
                    <a:pt x="563" y="4069"/>
                    <a:pt x="313" y="4489"/>
                  </a:cubicBezTo>
                  <a:cubicBezTo>
                    <a:pt x="109" y="4828"/>
                    <a:pt x="1" y="5215"/>
                    <a:pt x="1" y="5615"/>
                  </a:cubicBezTo>
                  <a:cubicBezTo>
                    <a:pt x="1" y="6957"/>
                    <a:pt x="1255" y="8103"/>
                    <a:pt x="2998" y="8497"/>
                  </a:cubicBezTo>
                  <a:cubicBezTo>
                    <a:pt x="2177" y="7853"/>
                    <a:pt x="1669" y="6957"/>
                    <a:pt x="1669" y="5968"/>
                  </a:cubicBezTo>
                  <a:cubicBezTo>
                    <a:pt x="1669" y="5513"/>
                    <a:pt x="1777" y="5072"/>
                    <a:pt x="1981" y="4666"/>
                  </a:cubicBezTo>
                  <a:cubicBezTo>
                    <a:pt x="2231" y="4171"/>
                    <a:pt x="2360" y="3621"/>
                    <a:pt x="2353" y="3065"/>
                  </a:cubicBezTo>
                  <a:lnTo>
                    <a:pt x="2353" y="2964"/>
                  </a:lnTo>
                  <a:cubicBezTo>
                    <a:pt x="2360" y="1750"/>
                    <a:pt x="3004" y="624"/>
                    <a:pt x="404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6" name="Google Shape;24876;p84"/>
            <p:cNvSpPr/>
            <p:nvPr/>
          </p:nvSpPr>
          <p:spPr>
            <a:xfrm>
              <a:off x="964082" y="2219010"/>
              <a:ext cx="35935" cy="41627"/>
            </a:xfrm>
            <a:custGeom>
              <a:avLst/>
              <a:gdLst/>
              <a:ahLst/>
              <a:cxnLst/>
              <a:rect l="l" t="t" r="r" b="b"/>
              <a:pathLst>
                <a:path w="1370" h="1587" extrusionOk="0">
                  <a:moveTo>
                    <a:pt x="685" y="0"/>
                  </a:moveTo>
                  <a:cubicBezTo>
                    <a:pt x="312" y="0"/>
                    <a:pt x="0" y="305"/>
                    <a:pt x="7" y="678"/>
                  </a:cubicBezTo>
                  <a:lnTo>
                    <a:pt x="7" y="909"/>
                  </a:lnTo>
                  <a:cubicBezTo>
                    <a:pt x="0" y="1282"/>
                    <a:pt x="312" y="1587"/>
                    <a:pt x="685" y="1587"/>
                  </a:cubicBezTo>
                  <a:cubicBezTo>
                    <a:pt x="1065" y="1587"/>
                    <a:pt x="1370" y="1282"/>
                    <a:pt x="1370" y="909"/>
                  </a:cubicBezTo>
                  <a:lnTo>
                    <a:pt x="1370" y="678"/>
                  </a:lnTo>
                  <a:cubicBezTo>
                    <a:pt x="1370" y="305"/>
                    <a:pt x="1065" y="0"/>
                    <a:pt x="68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7" name="Google Shape;24877;p84"/>
            <p:cNvSpPr/>
            <p:nvPr/>
          </p:nvSpPr>
          <p:spPr>
            <a:xfrm>
              <a:off x="982050" y="2218984"/>
              <a:ext cx="17968" cy="29797"/>
            </a:xfrm>
            <a:custGeom>
              <a:avLst/>
              <a:gdLst/>
              <a:ahLst/>
              <a:cxnLst/>
              <a:rect l="l" t="t" r="r" b="b"/>
              <a:pathLst>
                <a:path w="685" h="1136" extrusionOk="0">
                  <a:moveTo>
                    <a:pt x="12" y="1"/>
                  </a:moveTo>
                  <a:cubicBezTo>
                    <a:pt x="8" y="1"/>
                    <a:pt x="4" y="1"/>
                    <a:pt x="0" y="1"/>
                  </a:cubicBezTo>
                  <a:lnTo>
                    <a:pt x="0" y="794"/>
                  </a:lnTo>
                  <a:cubicBezTo>
                    <a:pt x="0" y="1021"/>
                    <a:pt x="171" y="1135"/>
                    <a:pt x="343" y="1135"/>
                  </a:cubicBezTo>
                  <a:cubicBezTo>
                    <a:pt x="514" y="1135"/>
                    <a:pt x="685" y="1021"/>
                    <a:pt x="685" y="794"/>
                  </a:cubicBezTo>
                  <a:lnTo>
                    <a:pt x="685" y="679"/>
                  </a:lnTo>
                  <a:cubicBezTo>
                    <a:pt x="685" y="310"/>
                    <a:pt x="386" y="1"/>
                    <a:pt x="1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8" name="Google Shape;24878;p84"/>
            <p:cNvSpPr/>
            <p:nvPr/>
          </p:nvSpPr>
          <p:spPr>
            <a:xfrm>
              <a:off x="976174" y="2224860"/>
              <a:ext cx="11935" cy="11961"/>
            </a:xfrm>
            <a:custGeom>
              <a:avLst/>
              <a:gdLst/>
              <a:ahLst/>
              <a:cxnLst/>
              <a:rect l="l" t="t" r="r" b="b"/>
              <a:pathLst>
                <a:path w="455" h="456" extrusionOk="0">
                  <a:moveTo>
                    <a:pt x="224" y="1"/>
                  </a:moveTo>
                  <a:cubicBezTo>
                    <a:pt x="102" y="1"/>
                    <a:pt x="0" y="102"/>
                    <a:pt x="0" y="231"/>
                  </a:cubicBezTo>
                  <a:cubicBezTo>
                    <a:pt x="0" y="353"/>
                    <a:pt x="102" y="455"/>
                    <a:pt x="224" y="455"/>
                  </a:cubicBezTo>
                  <a:cubicBezTo>
                    <a:pt x="353" y="455"/>
                    <a:pt x="455" y="353"/>
                    <a:pt x="455" y="231"/>
                  </a:cubicBezTo>
                  <a:cubicBezTo>
                    <a:pt x="455" y="102"/>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79" name="Google Shape;24879;p84"/>
            <p:cNvSpPr/>
            <p:nvPr/>
          </p:nvSpPr>
          <p:spPr>
            <a:xfrm>
              <a:off x="1071678" y="2219010"/>
              <a:ext cx="35778" cy="41627"/>
            </a:xfrm>
            <a:custGeom>
              <a:avLst/>
              <a:gdLst/>
              <a:ahLst/>
              <a:cxnLst/>
              <a:rect l="l" t="t" r="r" b="b"/>
              <a:pathLst>
                <a:path w="1364" h="1587" extrusionOk="0">
                  <a:moveTo>
                    <a:pt x="679" y="0"/>
                  </a:moveTo>
                  <a:cubicBezTo>
                    <a:pt x="306" y="0"/>
                    <a:pt x="1" y="305"/>
                    <a:pt x="1" y="678"/>
                  </a:cubicBezTo>
                  <a:lnTo>
                    <a:pt x="1" y="909"/>
                  </a:lnTo>
                  <a:cubicBezTo>
                    <a:pt x="1" y="1282"/>
                    <a:pt x="306" y="1587"/>
                    <a:pt x="679" y="1587"/>
                  </a:cubicBezTo>
                  <a:cubicBezTo>
                    <a:pt x="1058" y="1587"/>
                    <a:pt x="1363" y="1282"/>
                    <a:pt x="1363" y="909"/>
                  </a:cubicBezTo>
                  <a:lnTo>
                    <a:pt x="1363" y="678"/>
                  </a:lnTo>
                  <a:cubicBezTo>
                    <a:pt x="1363" y="305"/>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0" name="Google Shape;24880;p84"/>
            <p:cNvSpPr/>
            <p:nvPr/>
          </p:nvSpPr>
          <p:spPr>
            <a:xfrm>
              <a:off x="1089462" y="2218984"/>
              <a:ext cx="17994" cy="29797"/>
            </a:xfrm>
            <a:custGeom>
              <a:avLst/>
              <a:gdLst/>
              <a:ahLst/>
              <a:cxnLst/>
              <a:rect l="l" t="t" r="r" b="b"/>
              <a:pathLst>
                <a:path w="686" h="1136" extrusionOk="0">
                  <a:moveTo>
                    <a:pt x="13" y="1"/>
                  </a:moveTo>
                  <a:cubicBezTo>
                    <a:pt x="9" y="1"/>
                    <a:pt x="5" y="1"/>
                    <a:pt x="1" y="1"/>
                  </a:cubicBezTo>
                  <a:lnTo>
                    <a:pt x="1" y="794"/>
                  </a:lnTo>
                  <a:cubicBezTo>
                    <a:pt x="1" y="1021"/>
                    <a:pt x="172" y="1135"/>
                    <a:pt x="343" y="1135"/>
                  </a:cubicBezTo>
                  <a:cubicBezTo>
                    <a:pt x="514" y="1135"/>
                    <a:pt x="685" y="1021"/>
                    <a:pt x="685" y="794"/>
                  </a:cubicBezTo>
                  <a:lnTo>
                    <a:pt x="685" y="679"/>
                  </a:lnTo>
                  <a:cubicBezTo>
                    <a:pt x="685" y="310"/>
                    <a:pt x="387" y="1"/>
                    <a:pt x="1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1" name="Google Shape;24881;p84"/>
            <p:cNvSpPr/>
            <p:nvPr/>
          </p:nvSpPr>
          <p:spPr>
            <a:xfrm>
              <a:off x="1083586" y="2224860"/>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2" name="Google Shape;24882;p84"/>
            <p:cNvSpPr/>
            <p:nvPr/>
          </p:nvSpPr>
          <p:spPr>
            <a:xfrm>
              <a:off x="949682" y="2219010"/>
              <a:ext cx="172357" cy="131281"/>
            </a:xfrm>
            <a:custGeom>
              <a:avLst/>
              <a:gdLst/>
              <a:ahLst/>
              <a:cxnLst/>
              <a:rect l="l" t="t" r="r" b="b"/>
              <a:pathLst>
                <a:path w="6571" h="5005" extrusionOk="0">
                  <a:moveTo>
                    <a:pt x="3282" y="0"/>
                  </a:moveTo>
                  <a:cubicBezTo>
                    <a:pt x="3058" y="0"/>
                    <a:pt x="2828" y="224"/>
                    <a:pt x="2828" y="678"/>
                  </a:cubicBezTo>
                  <a:cubicBezTo>
                    <a:pt x="2828" y="1132"/>
                    <a:pt x="2604" y="1817"/>
                    <a:pt x="1234" y="2271"/>
                  </a:cubicBezTo>
                  <a:cubicBezTo>
                    <a:pt x="285" y="2590"/>
                    <a:pt x="0" y="3241"/>
                    <a:pt x="68" y="3994"/>
                  </a:cubicBezTo>
                  <a:cubicBezTo>
                    <a:pt x="854" y="4611"/>
                    <a:pt x="2007" y="5004"/>
                    <a:pt x="3289" y="5004"/>
                  </a:cubicBezTo>
                  <a:cubicBezTo>
                    <a:pt x="4570" y="5004"/>
                    <a:pt x="5716" y="4611"/>
                    <a:pt x="6509" y="3994"/>
                  </a:cubicBezTo>
                  <a:cubicBezTo>
                    <a:pt x="6570" y="3241"/>
                    <a:pt x="6286" y="2590"/>
                    <a:pt x="5330" y="2271"/>
                  </a:cubicBezTo>
                  <a:cubicBezTo>
                    <a:pt x="3967" y="1817"/>
                    <a:pt x="3743" y="1132"/>
                    <a:pt x="3743" y="678"/>
                  </a:cubicBezTo>
                  <a:cubicBezTo>
                    <a:pt x="3743" y="224"/>
                    <a:pt x="3512" y="0"/>
                    <a:pt x="328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3" name="Google Shape;24883;p84"/>
            <p:cNvSpPr/>
            <p:nvPr/>
          </p:nvSpPr>
          <p:spPr>
            <a:xfrm>
              <a:off x="985984" y="2318238"/>
              <a:ext cx="99700" cy="24027"/>
            </a:xfrm>
            <a:custGeom>
              <a:avLst/>
              <a:gdLst/>
              <a:ahLst/>
              <a:cxnLst/>
              <a:rect l="l" t="t" r="r" b="b"/>
              <a:pathLst>
                <a:path w="3801" h="916" extrusionOk="0">
                  <a:moveTo>
                    <a:pt x="314" y="1"/>
                  </a:moveTo>
                  <a:cubicBezTo>
                    <a:pt x="154" y="1"/>
                    <a:pt x="0" y="179"/>
                    <a:pt x="115" y="360"/>
                  </a:cubicBezTo>
                  <a:cubicBezTo>
                    <a:pt x="338" y="706"/>
                    <a:pt x="718" y="916"/>
                    <a:pt x="1125" y="916"/>
                  </a:cubicBezTo>
                  <a:cubicBezTo>
                    <a:pt x="1396" y="916"/>
                    <a:pt x="1661" y="821"/>
                    <a:pt x="1871" y="658"/>
                  </a:cubicBezTo>
                  <a:cubicBezTo>
                    <a:pt x="1878" y="648"/>
                    <a:pt x="1888" y="643"/>
                    <a:pt x="1899" y="643"/>
                  </a:cubicBezTo>
                  <a:cubicBezTo>
                    <a:pt x="1910" y="643"/>
                    <a:pt x="1922" y="648"/>
                    <a:pt x="1932" y="658"/>
                  </a:cubicBezTo>
                  <a:cubicBezTo>
                    <a:pt x="2142" y="821"/>
                    <a:pt x="2400" y="916"/>
                    <a:pt x="2671" y="916"/>
                  </a:cubicBezTo>
                  <a:cubicBezTo>
                    <a:pt x="3084" y="916"/>
                    <a:pt x="3464" y="706"/>
                    <a:pt x="3681" y="360"/>
                  </a:cubicBezTo>
                  <a:cubicBezTo>
                    <a:pt x="3801" y="179"/>
                    <a:pt x="3644" y="4"/>
                    <a:pt x="3485" y="4"/>
                  </a:cubicBezTo>
                  <a:cubicBezTo>
                    <a:pt x="3417" y="4"/>
                    <a:pt x="3350" y="35"/>
                    <a:pt x="3301" y="109"/>
                  </a:cubicBezTo>
                  <a:cubicBezTo>
                    <a:pt x="3166" y="326"/>
                    <a:pt x="2929" y="462"/>
                    <a:pt x="2671" y="462"/>
                  </a:cubicBezTo>
                  <a:cubicBezTo>
                    <a:pt x="2508" y="462"/>
                    <a:pt x="2345" y="407"/>
                    <a:pt x="2217" y="299"/>
                  </a:cubicBezTo>
                  <a:cubicBezTo>
                    <a:pt x="2125" y="228"/>
                    <a:pt x="2013" y="192"/>
                    <a:pt x="1901" y="192"/>
                  </a:cubicBezTo>
                  <a:cubicBezTo>
                    <a:pt x="1789" y="192"/>
                    <a:pt x="1678" y="228"/>
                    <a:pt x="1586" y="299"/>
                  </a:cubicBezTo>
                  <a:cubicBezTo>
                    <a:pt x="1457" y="407"/>
                    <a:pt x="1294" y="462"/>
                    <a:pt x="1132" y="462"/>
                  </a:cubicBezTo>
                  <a:cubicBezTo>
                    <a:pt x="874" y="462"/>
                    <a:pt x="637" y="326"/>
                    <a:pt x="501" y="109"/>
                  </a:cubicBezTo>
                  <a:cubicBezTo>
                    <a:pt x="451" y="33"/>
                    <a:pt x="382" y="1"/>
                    <a:pt x="31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4" name="Google Shape;24884;p84"/>
            <p:cNvSpPr/>
            <p:nvPr/>
          </p:nvSpPr>
          <p:spPr>
            <a:xfrm>
              <a:off x="1008726" y="2278579"/>
              <a:ext cx="54270" cy="41784"/>
            </a:xfrm>
            <a:custGeom>
              <a:avLst/>
              <a:gdLst/>
              <a:ahLst/>
              <a:cxnLst/>
              <a:rect l="l" t="t" r="r" b="b"/>
              <a:pathLst>
                <a:path w="2069" h="1593" extrusionOk="0">
                  <a:moveTo>
                    <a:pt x="1031" y="0"/>
                  </a:moveTo>
                  <a:cubicBezTo>
                    <a:pt x="461" y="0"/>
                    <a:pt x="0" y="340"/>
                    <a:pt x="0" y="753"/>
                  </a:cubicBezTo>
                  <a:cubicBezTo>
                    <a:pt x="0" y="1160"/>
                    <a:pt x="434" y="1370"/>
                    <a:pt x="746" y="1526"/>
                  </a:cubicBezTo>
                  <a:cubicBezTo>
                    <a:pt x="838" y="1570"/>
                    <a:pt x="936" y="1592"/>
                    <a:pt x="1034" y="1592"/>
                  </a:cubicBezTo>
                  <a:cubicBezTo>
                    <a:pt x="1133" y="1592"/>
                    <a:pt x="1231" y="1570"/>
                    <a:pt x="1322" y="1526"/>
                  </a:cubicBezTo>
                  <a:cubicBezTo>
                    <a:pt x="1634" y="1370"/>
                    <a:pt x="2068" y="1160"/>
                    <a:pt x="2068" y="753"/>
                  </a:cubicBezTo>
                  <a:cubicBezTo>
                    <a:pt x="2068" y="340"/>
                    <a:pt x="1607" y="0"/>
                    <a:pt x="1031"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5" name="Google Shape;24885;p84"/>
            <p:cNvSpPr/>
            <p:nvPr/>
          </p:nvSpPr>
          <p:spPr>
            <a:xfrm>
              <a:off x="1008726" y="2279811"/>
              <a:ext cx="36827" cy="40552"/>
            </a:xfrm>
            <a:custGeom>
              <a:avLst/>
              <a:gdLst/>
              <a:ahLst/>
              <a:cxnLst/>
              <a:rect l="l" t="t" r="r" b="b"/>
              <a:pathLst>
                <a:path w="1404" h="1546" extrusionOk="0">
                  <a:moveTo>
                    <a:pt x="671" y="1"/>
                  </a:moveTo>
                  <a:cubicBezTo>
                    <a:pt x="278" y="109"/>
                    <a:pt x="0" y="387"/>
                    <a:pt x="0" y="706"/>
                  </a:cubicBezTo>
                  <a:cubicBezTo>
                    <a:pt x="0" y="1113"/>
                    <a:pt x="434" y="1323"/>
                    <a:pt x="753" y="1479"/>
                  </a:cubicBezTo>
                  <a:cubicBezTo>
                    <a:pt x="841" y="1523"/>
                    <a:pt x="938" y="1545"/>
                    <a:pt x="1035" y="1545"/>
                  </a:cubicBezTo>
                  <a:cubicBezTo>
                    <a:pt x="1133" y="1545"/>
                    <a:pt x="1231" y="1523"/>
                    <a:pt x="1322" y="1479"/>
                  </a:cubicBezTo>
                  <a:lnTo>
                    <a:pt x="1404" y="1438"/>
                  </a:lnTo>
                  <a:cubicBezTo>
                    <a:pt x="1356" y="1425"/>
                    <a:pt x="1309" y="1405"/>
                    <a:pt x="1268" y="1384"/>
                  </a:cubicBezTo>
                  <a:cubicBezTo>
                    <a:pt x="956" y="1194"/>
                    <a:pt x="516" y="943"/>
                    <a:pt x="516" y="469"/>
                  </a:cubicBezTo>
                  <a:cubicBezTo>
                    <a:pt x="522" y="299"/>
                    <a:pt x="570" y="137"/>
                    <a:pt x="67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6" name="Google Shape;24886;p84"/>
            <p:cNvSpPr/>
            <p:nvPr/>
          </p:nvSpPr>
          <p:spPr>
            <a:xfrm>
              <a:off x="950023" y="2286395"/>
              <a:ext cx="51070" cy="59962"/>
            </a:xfrm>
            <a:custGeom>
              <a:avLst/>
              <a:gdLst/>
              <a:ahLst/>
              <a:cxnLst/>
              <a:rect l="l" t="t" r="r" b="b"/>
              <a:pathLst>
                <a:path w="1947" h="2286" extrusionOk="0">
                  <a:moveTo>
                    <a:pt x="631" y="1"/>
                  </a:moveTo>
                  <a:cubicBezTo>
                    <a:pt x="150" y="353"/>
                    <a:pt x="1" y="855"/>
                    <a:pt x="48" y="1425"/>
                  </a:cubicBezTo>
                  <a:cubicBezTo>
                    <a:pt x="611" y="1845"/>
                    <a:pt x="1255" y="2144"/>
                    <a:pt x="1947" y="2286"/>
                  </a:cubicBezTo>
                  <a:cubicBezTo>
                    <a:pt x="1194" y="1703"/>
                    <a:pt x="706" y="896"/>
                    <a:pt x="631"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887" name="Google Shape;24887;p84"/>
          <p:cNvGrpSpPr/>
          <p:nvPr/>
        </p:nvGrpSpPr>
        <p:grpSpPr>
          <a:xfrm>
            <a:off x="4052883" y="3353040"/>
            <a:ext cx="498964" cy="439685"/>
            <a:chOff x="3039662" y="2514780"/>
            <a:chExt cx="374223" cy="329764"/>
          </a:xfrm>
        </p:grpSpPr>
        <p:sp>
          <p:nvSpPr>
            <p:cNvPr id="24888" name="Google Shape;24888;p84"/>
            <p:cNvSpPr/>
            <p:nvPr/>
          </p:nvSpPr>
          <p:spPr>
            <a:xfrm>
              <a:off x="3270171" y="2554964"/>
              <a:ext cx="64395" cy="72762"/>
            </a:xfrm>
            <a:custGeom>
              <a:avLst/>
              <a:gdLst/>
              <a:ahLst/>
              <a:cxnLst/>
              <a:rect l="l" t="t" r="r" b="b"/>
              <a:pathLst>
                <a:path w="2455" h="2774" extrusionOk="0">
                  <a:moveTo>
                    <a:pt x="0" y="1"/>
                  </a:moveTo>
                  <a:cubicBezTo>
                    <a:pt x="204" y="1784"/>
                    <a:pt x="2380" y="2774"/>
                    <a:pt x="2380" y="2774"/>
                  </a:cubicBezTo>
                  <a:lnTo>
                    <a:pt x="2455" y="2014"/>
                  </a:lnTo>
                  <a:lnTo>
                    <a:pt x="1716" y="231"/>
                  </a:lnTo>
                  <a:lnTo>
                    <a:pt x="0"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89" name="Google Shape;24889;p84"/>
            <p:cNvSpPr/>
            <p:nvPr/>
          </p:nvSpPr>
          <p:spPr>
            <a:xfrm>
              <a:off x="3245804" y="2514780"/>
              <a:ext cx="97838" cy="179571"/>
            </a:xfrm>
            <a:custGeom>
              <a:avLst/>
              <a:gdLst/>
              <a:ahLst/>
              <a:cxnLst/>
              <a:rect l="l" t="t" r="r" b="b"/>
              <a:pathLst>
                <a:path w="3730" h="6846" extrusionOk="0">
                  <a:moveTo>
                    <a:pt x="803" y="1"/>
                  </a:moveTo>
                  <a:cubicBezTo>
                    <a:pt x="595" y="1"/>
                    <a:pt x="487" y="328"/>
                    <a:pt x="732" y="427"/>
                  </a:cubicBezTo>
                  <a:cubicBezTo>
                    <a:pt x="1207" y="651"/>
                    <a:pt x="1648" y="963"/>
                    <a:pt x="2014" y="1343"/>
                  </a:cubicBezTo>
                  <a:cubicBezTo>
                    <a:pt x="2014" y="1417"/>
                    <a:pt x="1980" y="1492"/>
                    <a:pt x="1919" y="1533"/>
                  </a:cubicBezTo>
                  <a:cubicBezTo>
                    <a:pt x="1897" y="1545"/>
                    <a:pt x="1855" y="1560"/>
                    <a:pt x="1784" y="1560"/>
                  </a:cubicBezTo>
                  <a:cubicBezTo>
                    <a:pt x="1591" y="1560"/>
                    <a:pt x="1183" y="1448"/>
                    <a:pt x="380" y="868"/>
                  </a:cubicBezTo>
                  <a:cubicBezTo>
                    <a:pt x="340" y="839"/>
                    <a:pt x="295" y="825"/>
                    <a:pt x="250" y="825"/>
                  </a:cubicBezTo>
                  <a:cubicBezTo>
                    <a:pt x="181" y="825"/>
                    <a:pt x="113" y="858"/>
                    <a:pt x="68" y="915"/>
                  </a:cubicBezTo>
                  <a:cubicBezTo>
                    <a:pt x="0" y="1017"/>
                    <a:pt x="27" y="1146"/>
                    <a:pt x="122" y="1221"/>
                  </a:cubicBezTo>
                  <a:cubicBezTo>
                    <a:pt x="841" y="1743"/>
                    <a:pt x="1397" y="1994"/>
                    <a:pt x="1790" y="1994"/>
                  </a:cubicBezTo>
                  <a:cubicBezTo>
                    <a:pt x="1800" y="1994"/>
                    <a:pt x="1810" y="1994"/>
                    <a:pt x="1820" y="1994"/>
                  </a:cubicBezTo>
                  <a:cubicBezTo>
                    <a:pt x="1945" y="1994"/>
                    <a:pt x="2069" y="1955"/>
                    <a:pt x="2170" y="1892"/>
                  </a:cubicBezTo>
                  <a:cubicBezTo>
                    <a:pt x="2214" y="1865"/>
                    <a:pt x="2262" y="1852"/>
                    <a:pt x="2310" y="1852"/>
                  </a:cubicBezTo>
                  <a:cubicBezTo>
                    <a:pt x="2395" y="1852"/>
                    <a:pt x="2477" y="1893"/>
                    <a:pt x="2529" y="1966"/>
                  </a:cubicBezTo>
                  <a:cubicBezTo>
                    <a:pt x="2848" y="2421"/>
                    <a:pt x="3058" y="2943"/>
                    <a:pt x="3153" y="3492"/>
                  </a:cubicBezTo>
                  <a:cubicBezTo>
                    <a:pt x="3329" y="4570"/>
                    <a:pt x="2929" y="5601"/>
                    <a:pt x="1994" y="6455"/>
                  </a:cubicBezTo>
                  <a:cubicBezTo>
                    <a:pt x="1825" y="6613"/>
                    <a:pt x="1968" y="6845"/>
                    <a:pt x="2141" y="6845"/>
                  </a:cubicBezTo>
                  <a:cubicBezTo>
                    <a:pt x="2191" y="6845"/>
                    <a:pt x="2244" y="6826"/>
                    <a:pt x="2292" y="6781"/>
                  </a:cubicBezTo>
                  <a:cubicBezTo>
                    <a:pt x="3621" y="5567"/>
                    <a:pt x="3730" y="4285"/>
                    <a:pt x="3587" y="3424"/>
                  </a:cubicBezTo>
                  <a:cubicBezTo>
                    <a:pt x="3323" y="1790"/>
                    <a:pt x="2007" y="515"/>
                    <a:pt x="909" y="27"/>
                  </a:cubicBezTo>
                  <a:cubicBezTo>
                    <a:pt x="872" y="9"/>
                    <a:pt x="836" y="1"/>
                    <a:pt x="80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0" name="Google Shape;24890;p84"/>
            <p:cNvSpPr/>
            <p:nvPr/>
          </p:nvSpPr>
          <p:spPr>
            <a:xfrm>
              <a:off x="3119165" y="2554964"/>
              <a:ext cx="64395" cy="72762"/>
            </a:xfrm>
            <a:custGeom>
              <a:avLst/>
              <a:gdLst/>
              <a:ahLst/>
              <a:cxnLst/>
              <a:rect l="l" t="t" r="r" b="b"/>
              <a:pathLst>
                <a:path w="2455" h="2774" extrusionOk="0">
                  <a:moveTo>
                    <a:pt x="2455" y="1"/>
                  </a:moveTo>
                  <a:lnTo>
                    <a:pt x="739" y="231"/>
                  </a:lnTo>
                  <a:lnTo>
                    <a:pt x="0" y="2014"/>
                  </a:lnTo>
                  <a:lnTo>
                    <a:pt x="75" y="2774"/>
                  </a:lnTo>
                  <a:cubicBezTo>
                    <a:pt x="75" y="2774"/>
                    <a:pt x="2252" y="1784"/>
                    <a:pt x="2455"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1" name="Google Shape;24891;p84"/>
            <p:cNvSpPr/>
            <p:nvPr/>
          </p:nvSpPr>
          <p:spPr>
            <a:xfrm>
              <a:off x="3254512" y="2624867"/>
              <a:ext cx="17627" cy="28827"/>
            </a:xfrm>
            <a:custGeom>
              <a:avLst/>
              <a:gdLst/>
              <a:ahLst/>
              <a:cxnLst/>
              <a:rect l="l" t="t" r="r" b="b"/>
              <a:pathLst>
                <a:path w="672" h="1099" extrusionOk="0">
                  <a:moveTo>
                    <a:pt x="217" y="0"/>
                  </a:moveTo>
                  <a:lnTo>
                    <a:pt x="0" y="1099"/>
                  </a:lnTo>
                  <a:lnTo>
                    <a:pt x="448" y="1099"/>
                  </a:lnTo>
                  <a:lnTo>
                    <a:pt x="672"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2" name="Google Shape;24892;p84"/>
            <p:cNvSpPr/>
            <p:nvPr/>
          </p:nvSpPr>
          <p:spPr>
            <a:xfrm>
              <a:off x="3255745" y="2607424"/>
              <a:ext cx="23161" cy="23161"/>
            </a:xfrm>
            <a:custGeom>
              <a:avLst/>
              <a:gdLst/>
              <a:ahLst/>
              <a:cxnLst/>
              <a:rect l="l" t="t" r="r" b="b"/>
              <a:pathLst>
                <a:path w="883" h="883" extrusionOk="0">
                  <a:moveTo>
                    <a:pt x="442" y="1"/>
                  </a:moveTo>
                  <a:cubicBezTo>
                    <a:pt x="198" y="1"/>
                    <a:pt x="1" y="197"/>
                    <a:pt x="1" y="442"/>
                  </a:cubicBezTo>
                  <a:cubicBezTo>
                    <a:pt x="1" y="686"/>
                    <a:pt x="198" y="882"/>
                    <a:pt x="442" y="882"/>
                  </a:cubicBezTo>
                  <a:cubicBezTo>
                    <a:pt x="686" y="882"/>
                    <a:pt x="882" y="686"/>
                    <a:pt x="882" y="442"/>
                  </a:cubicBez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3" name="Google Shape;24893;p84"/>
            <p:cNvSpPr/>
            <p:nvPr/>
          </p:nvSpPr>
          <p:spPr>
            <a:xfrm>
              <a:off x="3181593" y="2624867"/>
              <a:ext cx="17627" cy="28827"/>
            </a:xfrm>
            <a:custGeom>
              <a:avLst/>
              <a:gdLst/>
              <a:ahLst/>
              <a:cxnLst/>
              <a:rect l="l" t="t" r="r" b="b"/>
              <a:pathLst>
                <a:path w="672" h="1099" extrusionOk="0">
                  <a:moveTo>
                    <a:pt x="0" y="0"/>
                  </a:moveTo>
                  <a:lnTo>
                    <a:pt x="224" y="1099"/>
                  </a:lnTo>
                  <a:lnTo>
                    <a:pt x="672" y="1099"/>
                  </a:lnTo>
                  <a:lnTo>
                    <a:pt x="448" y="0"/>
                  </a:ln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4" name="Google Shape;24894;p84"/>
            <p:cNvSpPr/>
            <p:nvPr/>
          </p:nvSpPr>
          <p:spPr>
            <a:xfrm>
              <a:off x="3288480" y="2694219"/>
              <a:ext cx="125406" cy="52145"/>
            </a:xfrm>
            <a:custGeom>
              <a:avLst/>
              <a:gdLst/>
              <a:ahLst/>
              <a:cxnLst/>
              <a:rect l="l" t="t" r="r" b="b"/>
              <a:pathLst>
                <a:path w="4781" h="1988" extrusionOk="0">
                  <a:moveTo>
                    <a:pt x="292" y="1"/>
                  </a:moveTo>
                  <a:cubicBezTo>
                    <a:pt x="1" y="1"/>
                    <a:pt x="1" y="441"/>
                    <a:pt x="292" y="441"/>
                  </a:cubicBezTo>
                  <a:lnTo>
                    <a:pt x="2550" y="441"/>
                  </a:lnTo>
                  <a:cubicBezTo>
                    <a:pt x="2604" y="441"/>
                    <a:pt x="2659" y="462"/>
                    <a:pt x="2699" y="496"/>
                  </a:cubicBezTo>
                  <a:lnTo>
                    <a:pt x="4333" y="1926"/>
                  </a:lnTo>
                  <a:cubicBezTo>
                    <a:pt x="4374" y="1967"/>
                    <a:pt x="4428" y="1987"/>
                    <a:pt x="4483" y="1987"/>
                  </a:cubicBezTo>
                  <a:cubicBezTo>
                    <a:pt x="4686" y="1987"/>
                    <a:pt x="4781" y="1730"/>
                    <a:pt x="4625" y="1601"/>
                  </a:cubicBezTo>
                  <a:lnTo>
                    <a:pt x="2991" y="163"/>
                  </a:lnTo>
                  <a:cubicBezTo>
                    <a:pt x="2869" y="55"/>
                    <a:pt x="2713" y="1"/>
                    <a:pt x="255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5" name="Google Shape;24895;p84"/>
            <p:cNvSpPr/>
            <p:nvPr/>
          </p:nvSpPr>
          <p:spPr>
            <a:xfrm>
              <a:off x="3276204" y="2705813"/>
              <a:ext cx="118140" cy="78952"/>
            </a:xfrm>
            <a:custGeom>
              <a:avLst/>
              <a:gdLst/>
              <a:ahLst/>
              <a:cxnLst/>
              <a:rect l="l" t="t" r="r" b="b"/>
              <a:pathLst>
                <a:path w="4504" h="3010" extrusionOk="0">
                  <a:moveTo>
                    <a:pt x="313" y="1"/>
                  </a:moveTo>
                  <a:cubicBezTo>
                    <a:pt x="87" y="1"/>
                    <a:pt x="0" y="354"/>
                    <a:pt x="258" y="433"/>
                  </a:cubicBezTo>
                  <a:lnTo>
                    <a:pt x="2679" y="1200"/>
                  </a:lnTo>
                  <a:cubicBezTo>
                    <a:pt x="2720" y="1213"/>
                    <a:pt x="2760" y="1240"/>
                    <a:pt x="2788" y="1274"/>
                  </a:cubicBezTo>
                  <a:lnTo>
                    <a:pt x="4042" y="2929"/>
                  </a:lnTo>
                  <a:cubicBezTo>
                    <a:pt x="4083" y="2983"/>
                    <a:pt x="4150" y="3010"/>
                    <a:pt x="4218" y="3010"/>
                  </a:cubicBezTo>
                  <a:cubicBezTo>
                    <a:pt x="4401" y="3010"/>
                    <a:pt x="4503" y="2800"/>
                    <a:pt x="4395" y="2657"/>
                  </a:cubicBezTo>
                  <a:lnTo>
                    <a:pt x="3133" y="1003"/>
                  </a:lnTo>
                  <a:cubicBezTo>
                    <a:pt x="3052" y="894"/>
                    <a:pt x="2943" y="813"/>
                    <a:pt x="2815" y="772"/>
                  </a:cubicBezTo>
                  <a:lnTo>
                    <a:pt x="387" y="13"/>
                  </a:lnTo>
                  <a:cubicBezTo>
                    <a:pt x="361" y="5"/>
                    <a:pt x="336" y="1"/>
                    <a:pt x="31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6" name="Google Shape;24896;p84"/>
            <p:cNvSpPr/>
            <p:nvPr/>
          </p:nvSpPr>
          <p:spPr>
            <a:xfrm>
              <a:off x="3265240" y="2711793"/>
              <a:ext cx="104186" cy="103399"/>
            </a:xfrm>
            <a:custGeom>
              <a:avLst/>
              <a:gdLst/>
              <a:ahLst/>
              <a:cxnLst/>
              <a:rect l="l" t="t" r="r" b="b"/>
              <a:pathLst>
                <a:path w="3972" h="3942" extrusionOk="0">
                  <a:moveTo>
                    <a:pt x="309" y="1"/>
                  </a:moveTo>
                  <a:cubicBezTo>
                    <a:pt x="129" y="1"/>
                    <a:pt x="0" y="249"/>
                    <a:pt x="175" y="395"/>
                  </a:cubicBezTo>
                  <a:lnTo>
                    <a:pt x="2602" y="2131"/>
                  </a:lnTo>
                  <a:cubicBezTo>
                    <a:pt x="2629" y="2151"/>
                    <a:pt x="2656" y="2179"/>
                    <a:pt x="2670" y="2212"/>
                  </a:cubicBezTo>
                  <a:lnTo>
                    <a:pt x="3504" y="3819"/>
                  </a:lnTo>
                  <a:cubicBezTo>
                    <a:pt x="3538" y="3894"/>
                    <a:pt x="3612" y="3941"/>
                    <a:pt x="3701" y="3941"/>
                  </a:cubicBezTo>
                  <a:cubicBezTo>
                    <a:pt x="3863" y="3941"/>
                    <a:pt x="3972" y="3765"/>
                    <a:pt x="3890" y="3623"/>
                  </a:cubicBezTo>
                  <a:lnTo>
                    <a:pt x="3063" y="2009"/>
                  </a:lnTo>
                  <a:cubicBezTo>
                    <a:pt x="3009" y="1914"/>
                    <a:pt x="2941" y="1840"/>
                    <a:pt x="2860" y="1778"/>
                  </a:cubicBezTo>
                  <a:lnTo>
                    <a:pt x="425" y="36"/>
                  </a:lnTo>
                  <a:cubicBezTo>
                    <a:pt x="386" y="11"/>
                    <a:pt x="346" y="1"/>
                    <a:pt x="30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7" name="Google Shape;24897;p84"/>
            <p:cNvSpPr/>
            <p:nvPr/>
          </p:nvSpPr>
          <p:spPr>
            <a:xfrm>
              <a:off x="3247430" y="2717223"/>
              <a:ext cx="88920" cy="127320"/>
            </a:xfrm>
            <a:custGeom>
              <a:avLst/>
              <a:gdLst/>
              <a:ahLst/>
              <a:cxnLst/>
              <a:rect l="l" t="t" r="r" b="b"/>
              <a:pathLst>
                <a:path w="3390" h="4854" extrusionOk="0">
                  <a:moveTo>
                    <a:pt x="320" y="1"/>
                  </a:moveTo>
                  <a:cubicBezTo>
                    <a:pt x="146" y="1"/>
                    <a:pt x="1" y="227"/>
                    <a:pt x="169" y="385"/>
                  </a:cubicBezTo>
                  <a:lnTo>
                    <a:pt x="2400" y="2494"/>
                  </a:lnTo>
                  <a:cubicBezTo>
                    <a:pt x="2433" y="2528"/>
                    <a:pt x="2454" y="2568"/>
                    <a:pt x="2467" y="2616"/>
                  </a:cubicBezTo>
                  <a:lnTo>
                    <a:pt x="2935" y="4684"/>
                  </a:lnTo>
                  <a:cubicBezTo>
                    <a:pt x="2956" y="4779"/>
                    <a:pt x="3044" y="4853"/>
                    <a:pt x="3145" y="4853"/>
                  </a:cubicBezTo>
                  <a:cubicBezTo>
                    <a:pt x="3159" y="4853"/>
                    <a:pt x="3179" y="4853"/>
                    <a:pt x="3193" y="4846"/>
                  </a:cubicBezTo>
                  <a:cubicBezTo>
                    <a:pt x="3315" y="4826"/>
                    <a:pt x="3390" y="4704"/>
                    <a:pt x="3362" y="4589"/>
                  </a:cubicBezTo>
                  <a:lnTo>
                    <a:pt x="2895" y="2514"/>
                  </a:lnTo>
                  <a:cubicBezTo>
                    <a:pt x="2867" y="2385"/>
                    <a:pt x="2800" y="2263"/>
                    <a:pt x="2698" y="2175"/>
                  </a:cubicBezTo>
                  <a:lnTo>
                    <a:pt x="474" y="66"/>
                  </a:lnTo>
                  <a:cubicBezTo>
                    <a:pt x="425" y="20"/>
                    <a:pt x="371" y="1"/>
                    <a:pt x="320"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8" name="Google Shape;24898;p84"/>
            <p:cNvSpPr/>
            <p:nvPr/>
          </p:nvSpPr>
          <p:spPr>
            <a:xfrm>
              <a:off x="3039662" y="2694219"/>
              <a:ext cx="125406" cy="52145"/>
            </a:xfrm>
            <a:custGeom>
              <a:avLst/>
              <a:gdLst/>
              <a:ahLst/>
              <a:cxnLst/>
              <a:rect l="l" t="t" r="r" b="b"/>
              <a:pathLst>
                <a:path w="4781" h="1988" extrusionOk="0">
                  <a:moveTo>
                    <a:pt x="2231" y="1"/>
                  </a:moveTo>
                  <a:cubicBezTo>
                    <a:pt x="2069" y="1"/>
                    <a:pt x="1919" y="55"/>
                    <a:pt x="1797" y="163"/>
                  </a:cubicBezTo>
                  <a:lnTo>
                    <a:pt x="156" y="1601"/>
                  </a:lnTo>
                  <a:cubicBezTo>
                    <a:pt x="0" y="1730"/>
                    <a:pt x="95" y="1987"/>
                    <a:pt x="299" y="1987"/>
                  </a:cubicBezTo>
                  <a:cubicBezTo>
                    <a:pt x="353" y="1987"/>
                    <a:pt x="407" y="1967"/>
                    <a:pt x="448" y="1926"/>
                  </a:cubicBezTo>
                  <a:lnTo>
                    <a:pt x="2089" y="496"/>
                  </a:lnTo>
                  <a:cubicBezTo>
                    <a:pt x="2130" y="462"/>
                    <a:pt x="2177" y="441"/>
                    <a:pt x="2231" y="441"/>
                  </a:cubicBezTo>
                  <a:lnTo>
                    <a:pt x="4489" y="441"/>
                  </a:lnTo>
                  <a:cubicBezTo>
                    <a:pt x="4781" y="441"/>
                    <a:pt x="4781" y="1"/>
                    <a:pt x="448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899" name="Google Shape;24899;p84"/>
            <p:cNvSpPr/>
            <p:nvPr/>
          </p:nvSpPr>
          <p:spPr>
            <a:xfrm>
              <a:off x="3059230" y="2705813"/>
              <a:ext cx="118297" cy="78952"/>
            </a:xfrm>
            <a:custGeom>
              <a:avLst/>
              <a:gdLst/>
              <a:ahLst/>
              <a:cxnLst/>
              <a:rect l="l" t="t" r="r" b="b"/>
              <a:pathLst>
                <a:path w="4510" h="3010" extrusionOk="0">
                  <a:moveTo>
                    <a:pt x="4192" y="1"/>
                  </a:moveTo>
                  <a:cubicBezTo>
                    <a:pt x="4168" y="1"/>
                    <a:pt x="4143" y="5"/>
                    <a:pt x="4116" y="13"/>
                  </a:cubicBezTo>
                  <a:lnTo>
                    <a:pt x="1695" y="772"/>
                  </a:lnTo>
                  <a:cubicBezTo>
                    <a:pt x="1567" y="813"/>
                    <a:pt x="1451" y="894"/>
                    <a:pt x="1370" y="1003"/>
                  </a:cubicBezTo>
                  <a:lnTo>
                    <a:pt x="116" y="2657"/>
                  </a:lnTo>
                  <a:cubicBezTo>
                    <a:pt x="0" y="2800"/>
                    <a:pt x="109" y="3010"/>
                    <a:pt x="292" y="3010"/>
                  </a:cubicBezTo>
                  <a:cubicBezTo>
                    <a:pt x="360" y="3010"/>
                    <a:pt x="421" y="2983"/>
                    <a:pt x="468" y="2929"/>
                  </a:cubicBezTo>
                  <a:lnTo>
                    <a:pt x="1723" y="1274"/>
                  </a:lnTo>
                  <a:cubicBezTo>
                    <a:pt x="1750" y="1240"/>
                    <a:pt x="1784" y="1213"/>
                    <a:pt x="1831" y="1200"/>
                  </a:cubicBezTo>
                  <a:lnTo>
                    <a:pt x="4252" y="433"/>
                  </a:lnTo>
                  <a:cubicBezTo>
                    <a:pt x="4510" y="354"/>
                    <a:pt x="4423" y="1"/>
                    <a:pt x="4192"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0" name="Google Shape;24900;p84"/>
            <p:cNvSpPr/>
            <p:nvPr/>
          </p:nvSpPr>
          <p:spPr>
            <a:xfrm>
              <a:off x="3084306" y="2711793"/>
              <a:ext cx="104186" cy="103399"/>
            </a:xfrm>
            <a:custGeom>
              <a:avLst/>
              <a:gdLst/>
              <a:ahLst/>
              <a:cxnLst/>
              <a:rect l="l" t="t" r="r" b="b"/>
              <a:pathLst>
                <a:path w="3972" h="3942" extrusionOk="0">
                  <a:moveTo>
                    <a:pt x="3659" y="1"/>
                  </a:moveTo>
                  <a:cubicBezTo>
                    <a:pt x="3621" y="1"/>
                    <a:pt x="3581" y="11"/>
                    <a:pt x="3540" y="36"/>
                  </a:cubicBezTo>
                  <a:lnTo>
                    <a:pt x="1112" y="1778"/>
                  </a:lnTo>
                  <a:cubicBezTo>
                    <a:pt x="1024" y="1840"/>
                    <a:pt x="956" y="1914"/>
                    <a:pt x="909" y="2009"/>
                  </a:cubicBezTo>
                  <a:lnTo>
                    <a:pt x="75" y="3623"/>
                  </a:lnTo>
                  <a:cubicBezTo>
                    <a:pt x="0" y="3765"/>
                    <a:pt x="109" y="3941"/>
                    <a:pt x="272" y="3941"/>
                  </a:cubicBezTo>
                  <a:cubicBezTo>
                    <a:pt x="353" y="3941"/>
                    <a:pt x="428" y="3894"/>
                    <a:pt x="468" y="3819"/>
                  </a:cubicBezTo>
                  <a:lnTo>
                    <a:pt x="1295" y="2212"/>
                  </a:lnTo>
                  <a:cubicBezTo>
                    <a:pt x="1316" y="2179"/>
                    <a:pt x="1336" y="2151"/>
                    <a:pt x="1363" y="2131"/>
                  </a:cubicBezTo>
                  <a:lnTo>
                    <a:pt x="3798" y="395"/>
                  </a:lnTo>
                  <a:cubicBezTo>
                    <a:pt x="3972" y="249"/>
                    <a:pt x="3843" y="1"/>
                    <a:pt x="365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1" name="Google Shape;24901;p84"/>
            <p:cNvSpPr/>
            <p:nvPr/>
          </p:nvSpPr>
          <p:spPr>
            <a:xfrm>
              <a:off x="3117198" y="2717223"/>
              <a:ext cx="88972" cy="127320"/>
            </a:xfrm>
            <a:custGeom>
              <a:avLst/>
              <a:gdLst/>
              <a:ahLst/>
              <a:cxnLst/>
              <a:rect l="l" t="t" r="r" b="b"/>
              <a:pathLst>
                <a:path w="3392" h="4854" extrusionOk="0">
                  <a:moveTo>
                    <a:pt x="3073" y="1"/>
                  </a:moveTo>
                  <a:cubicBezTo>
                    <a:pt x="3023" y="1"/>
                    <a:pt x="2971" y="20"/>
                    <a:pt x="2923" y="66"/>
                  </a:cubicBezTo>
                  <a:lnTo>
                    <a:pt x="692" y="2175"/>
                  </a:lnTo>
                  <a:cubicBezTo>
                    <a:pt x="597" y="2263"/>
                    <a:pt x="523" y="2385"/>
                    <a:pt x="496" y="2514"/>
                  </a:cubicBezTo>
                  <a:lnTo>
                    <a:pt x="28" y="4589"/>
                  </a:lnTo>
                  <a:cubicBezTo>
                    <a:pt x="1" y="4704"/>
                    <a:pt x="82" y="4826"/>
                    <a:pt x="197" y="4846"/>
                  </a:cubicBezTo>
                  <a:cubicBezTo>
                    <a:pt x="218" y="4853"/>
                    <a:pt x="231" y="4853"/>
                    <a:pt x="252" y="4853"/>
                  </a:cubicBezTo>
                  <a:cubicBezTo>
                    <a:pt x="353" y="4853"/>
                    <a:pt x="442" y="4779"/>
                    <a:pt x="462" y="4684"/>
                  </a:cubicBezTo>
                  <a:lnTo>
                    <a:pt x="923" y="2616"/>
                  </a:lnTo>
                  <a:cubicBezTo>
                    <a:pt x="937" y="2568"/>
                    <a:pt x="964" y="2528"/>
                    <a:pt x="998" y="2494"/>
                  </a:cubicBezTo>
                  <a:lnTo>
                    <a:pt x="3228" y="385"/>
                  </a:lnTo>
                  <a:cubicBezTo>
                    <a:pt x="3391" y="227"/>
                    <a:pt x="3245" y="1"/>
                    <a:pt x="3073"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2" name="Google Shape;24902;p84"/>
            <p:cNvSpPr/>
            <p:nvPr/>
          </p:nvSpPr>
          <p:spPr>
            <a:xfrm>
              <a:off x="3145841" y="2642100"/>
              <a:ext cx="161865" cy="121524"/>
            </a:xfrm>
            <a:custGeom>
              <a:avLst/>
              <a:gdLst/>
              <a:ahLst/>
              <a:cxnLst/>
              <a:rect l="l" t="t" r="r" b="b"/>
              <a:pathLst>
                <a:path w="6171" h="4633" extrusionOk="0">
                  <a:moveTo>
                    <a:pt x="3086" y="1"/>
                  </a:moveTo>
                  <a:cubicBezTo>
                    <a:pt x="1384" y="1"/>
                    <a:pt x="0" y="1038"/>
                    <a:pt x="0" y="2320"/>
                  </a:cubicBezTo>
                  <a:cubicBezTo>
                    <a:pt x="0" y="3595"/>
                    <a:pt x="2204" y="4632"/>
                    <a:pt x="3086" y="4632"/>
                  </a:cubicBezTo>
                  <a:cubicBezTo>
                    <a:pt x="3967" y="4632"/>
                    <a:pt x="6171" y="3595"/>
                    <a:pt x="6171" y="2320"/>
                  </a:cubicBezTo>
                  <a:cubicBezTo>
                    <a:pt x="6171" y="1038"/>
                    <a:pt x="4794" y="1"/>
                    <a:pt x="3086"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3" name="Google Shape;24903;p84"/>
            <p:cNvSpPr/>
            <p:nvPr/>
          </p:nvSpPr>
          <p:spPr>
            <a:xfrm>
              <a:off x="3109906" y="2514780"/>
              <a:ext cx="97864" cy="179571"/>
            </a:xfrm>
            <a:custGeom>
              <a:avLst/>
              <a:gdLst/>
              <a:ahLst/>
              <a:cxnLst/>
              <a:rect l="l" t="t" r="r" b="b"/>
              <a:pathLst>
                <a:path w="3731" h="6846" extrusionOk="0">
                  <a:moveTo>
                    <a:pt x="2929" y="1"/>
                  </a:moveTo>
                  <a:cubicBezTo>
                    <a:pt x="2896" y="1"/>
                    <a:pt x="2859" y="9"/>
                    <a:pt x="2822" y="27"/>
                  </a:cubicBezTo>
                  <a:cubicBezTo>
                    <a:pt x="1723" y="515"/>
                    <a:pt x="408" y="1790"/>
                    <a:pt x="143" y="3424"/>
                  </a:cubicBezTo>
                  <a:cubicBezTo>
                    <a:pt x="1" y="4285"/>
                    <a:pt x="116" y="5567"/>
                    <a:pt x="1445" y="6781"/>
                  </a:cubicBezTo>
                  <a:cubicBezTo>
                    <a:pt x="1493" y="6826"/>
                    <a:pt x="1546" y="6845"/>
                    <a:pt x="1596" y="6845"/>
                  </a:cubicBezTo>
                  <a:cubicBezTo>
                    <a:pt x="1769" y="6845"/>
                    <a:pt x="1912" y="6613"/>
                    <a:pt x="1743" y="6455"/>
                  </a:cubicBezTo>
                  <a:cubicBezTo>
                    <a:pt x="801" y="5601"/>
                    <a:pt x="401" y="4570"/>
                    <a:pt x="577" y="3492"/>
                  </a:cubicBezTo>
                  <a:cubicBezTo>
                    <a:pt x="672" y="2943"/>
                    <a:pt x="889" y="2421"/>
                    <a:pt x="1208" y="1966"/>
                  </a:cubicBezTo>
                  <a:cubicBezTo>
                    <a:pt x="1255" y="1893"/>
                    <a:pt x="1337" y="1852"/>
                    <a:pt x="1421" y="1852"/>
                  </a:cubicBezTo>
                  <a:cubicBezTo>
                    <a:pt x="1468" y="1852"/>
                    <a:pt x="1516" y="1865"/>
                    <a:pt x="1560" y="1892"/>
                  </a:cubicBezTo>
                  <a:cubicBezTo>
                    <a:pt x="1667" y="1955"/>
                    <a:pt x="1786" y="1994"/>
                    <a:pt x="1911" y="1994"/>
                  </a:cubicBezTo>
                  <a:cubicBezTo>
                    <a:pt x="1920" y="1994"/>
                    <a:pt x="1930" y="1994"/>
                    <a:pt x="1940" y="1994"/>
                  </a:cubicBezTo>
                  <a:cubicBezTo>
                    <a:pt x="2340" y="1994"/>
                    <a:pt x="2889" y="1743"/>
                    <a:pt x="3615" y="1221"/>
                  </a:cubicBezTo>
                  <a:cubicBezTo>
                    <a:pt x="3710" y="1146"/>
                    <a:pt x="3730" y="1017"/>
                    <a:pt x="3662" y="915"/>
                  </a:cubicBezTo>
                  <a:cubicBezTo>
                    <a:pt x="3621" y="858"/>
                    <a:pt x="3552" y="825"/>
                    <a:pt x="3483" y="825"/>
                  </a:cubicBezTo>
                  <a:cubicBezTo>
                    <a:pt x="3439" y="825"/>
                    <a:pt x="3394" y="839"/>
                    <a:pt x="3357" y="868"/>
                  </a:cubicBezTo>
                  <a:cubicBezTo>
                    <a:pt x="2549" y="1448"/>
                    <a:pt x="2140" y="1560"/>
                    <a:pt x="1946" y="1560"/>
                  </a:cubicBezTo>
                  <a:cubicBezTo>
                    <a:pt x="1875" y="1560"/>
                    <a:pt x="1833" y="1545"/>
                    <a:pt x="1811" y="1533"/>
                  </a:cubicBezTo>
                  <a:cubicBezTo>
                    <a:pt x="1750" y="1492"/>
                    <a:pt x="1716" y="1417"/>
                    <a:pt x="1716" y="1343"/>
                  </a:cubicBezTo>
                  <a:cubicBezTo>
                    <a:pt x="2089" y="963"/>
                    <a:pt x="2523" y="651"/>
                    <a:pt x="3005" y="427"/>
                  </a:cubicBezTo>
                  <a:cubicBezTo>
                    <a:pt x="3245" y="328"/>
                    <a:pt x="3141" y="1"/>
                    <a:pt x="2929" y="1"/>
                  </a:cubicBezTo>
                  <a:close/>
                </a:path>
              </a:pathLst>
            </a:custGeom>
            <a:solidFill>
              <a:srgbClr val="435D7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4" name="Google Shape;24904;p84"/>
            <p:cNvSpPr/>
            <p:nvPr/>
          </p:nvSpPr>
          <p:spPr>
            <a:xfrm>
              <a:off x="3174825" y="2607424"/>
              <a:ext cx="23161" cy="23161"/>
            </a:xfrm>
            <a:custGeom>
              <a:avLst/>
              <a:gdLst/>
              <a:ahLst/>
              <a:cxnLst/>
              <a:rect l="l" t="t" r="r" b="b"/>
              <a:pathLst>
                <a:path w="883" h="883" extrusionOk="0">
                  <a:moveTo>
                    <a:pt x="441" y="1"/>
                  </a:moveTo>
                  <a:cubicBezTo>
                    <a:pt x="197" y="1"/>
                    <a:pt x="1" y="197"/>
                    <a:pt x="1" y="442"/>
                  </a:cubicBezTo>
                  <a:cubicBezTo>
                    <a:pt x="1" y="686"/>
                    <a:pt x="197" y="882"/>
                    <a:pt x="441" y="882"/>
                  </a:cubicBezTo>
                  <a:cubicBezTo>
                    <a:pt x="686" y="882"/>
                    <a:pt x="882" y="686"/>
                    <a:pt x="882" y="442"/>
                  </a:cubicBezTo>
                  <a:cubicBezTo>
                    <a:pt x="882" y="197"/>
                    <a:pt x="686"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5" name="Google Shape;24905;p84"/>
            <p:cNvSpPr/>
            <p:nvPr/>
          </p:nvSpPr>
          <p:spPr>
            <a:xfrm>
              <a:off x="3145841" y="2642651"/>
              <a:ext cx="79529" cy="120973"/>
            </a:xfrm>
            <a:custGeom>
              <a:avLst/>
              <a:gdLst/>
              <a:ahLst/>
              <a:cxnLst/>
              <a:rect l="l" t="t" r="r" b="b"/>
              <a:pathLst>
                <a:path w="3032" h="4612" extrusionOk="0">
                  <a:moveTo>
                    <a:pt x="2726" y="0"/>
                  </a:moveTo>
                  <a:lnTo>
                    <a:pt x="2726" y="0"/>
                  </a:lnTo>
                  <a:cubicBezTo>
                    <a:pt x="1194" y="129"/>
                    <a:pt x="0" y="1112"/>
                    <a:pt x="0" y="2299"/>
                  </a:cubicBezTo>
                  <a:cubicBezTo>
                    <a:pt x="0" y="3553"/>
                    <a:pt x="2123" y="4570"/>
                    <a:pt x="3031" y="4611"/>
                  </a:cubicBezTo>
                  <a:cubicBezTo>
                    <a:pt x="2265" y="4211"/>
                    <a:pt x="1323" y="3330"/>
                    <a:pt x="1323" y="2299"/>
                  </a:cubicBezTo>
                  <a:cubicBezTo>
                    <a:pt x="1316" y="1323"/>
                    <a:pt x="1858" y="434"/>
                    <a:pt x="2726"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06" name="Google Shape;24906;p84"/>
          <p:cNvGrpSpPr/>
          <p:nvPr/>
        </p:nvGrpSpPr>
        <p:grpSpPr>
          <a:xfrm>
            <a:off x="2595159" y="3417497"/>
            <a:ext cx="498755" cy="311193"/>
            <a:chOff x="1946369" y="2563122"/>
            <a:chExt cx="374066" cy="233395"/>
          </a:xfrm>
        </p:grpSpPr>
        <p:sp>
          <p:nvSpPr>
            <p:cNvPr id="24907" name="Google Shape;24907;p84"/>
            <p:cNvSpPr/>
            <p:nvPr/>
          </p:nvSpPr>
          <p:spPr>
            <a:xfrm>
              <a:off x="1946369" y="2563148"/>
              <a:ext cx="334223" cy="215401"/>
            </a:xfrm>
            <a:custGeom>
              <a:avLst/>
              <a:gdLst/>
              <a:ahLst/>
              <a:cxnLst/>
              <a:rect l="l" t="t" r="r" b="b"/>
              <a:pathLst>
                <a:path w="12742" h="8212" extrusionOk="0">
                  <a:moveTo>
                    <a:pt x="1820" y="0"/>
                  </a:moveTo>
                  <a:cubicBezTo>
                    <a:pt x="1757" y="0"/>
                    <a:pt x="1693" y="5"/>
                    <a:pt x="1628" y="14"/>
                  </a:cubicBezTo>
                  <a:lnTo>
                    <a:pt x="781" y="136"/>
                  </a:lnTo>
                  <a:cubicBezTo>
                    <a:pt x="333" y="197"/>
                    <a:pt x="1" y="584"/>
                    <a:pt x="1" y="1038"/>
                  </a:cubicBezTo>
                  <a:lnTo>
                    <a:pt x="1" y="1838"/>
                  </a:lnTo>
                  <a:cubicBezTo>
                    <a:pt x="1" y="1967"/>
                    <a:pt x="102" y="2068"/>
                    <a:pt x="231" y="2068"/>
                  </a:cubicBezTo>
                  <a:lnTo>
                    <a:pt x="231" y="2387"/>
                  </a:lnTo>
                  <a:cubicBezTo>
                    <a:pt x="231" y="2597"/>
                    <a:pt x="374" y="2787"/>
                    <a:pt x="577" y="2835"/>
                  </a:cubicBezTo>
                  <a:lnTo>
                    <a:pt x="991" y="2936"/>
                  </a:lnTo>
                  <a:cubicBezTo>
                    <a:pt x="1086" y="2957"/>
                    <a:pt x="1153" y="3038"/>
                    <a:pt x="1160" y="3140"/>
                  </a:cubicBezTo>
                  <a:cubicBezTo>
                    <a:pt x="1221" y="4021"/>
                    <a:pt x="1832" y="8212"/>
                    <a:pt x="7738" y="8212"/>
                  </a:cubicBezTo>
                  <a:cubicBezTo>
                    <a:pt x="12742" y="8212"/>
                    <a:pt x="12742" y="6618"/>
                    <a:pt x="12742" y="6618"/>
                  </a:cubicBezTo>
                  <a:lnTo>
                    <a:pt x="12742" y="6164"/>
                  </a:lnTo>
                  <a:lnTo>
                    <a:pt x="3181" y="3431"/>
                  </a:lnTo>
                  <a:lnTo>
                    <a:pt x="3181" y="1363"/>
                  </a:lnTo>
                  <a:cubicBezTo>
                    <a:pt x="3181" y="601"/>
                    <a:pt x="2560" y="0"/>
                    <a:pt x="182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8" name="Google Shape;24908;p84"/>
            <p:cNvSpPr/>
            <p:nvPr/>
          </p:nvSpPr>
          <p:spPr>
            <a:xfrm>
              <a:off x="1995656" y="2698836"/>
              <a:ext cx="107254" cy="97497"/>
            </a:xfrm>
            <a:custGeom>
              <a:avLst/>
              <a:gdLst/>
              <a:ahLst/>
              <a:cxnLst/>
              <a:rect l="l" t="t" r="r" b="b"/>
              <a:pathLst>
                <a:path w="4089" h="3717" extrusionOk="0">
                  <a:moveTo>
                    <a:pt x="2224" y="1"/>
                  </a:moveTo>
                  <a:lnTo>
                    <a:pt x="1722" y="164"/>
                  </a:lnTo>
                  <a:cubicBezTo>
                    <a:pt x="1471" y="252"/>
                    <a:pt x="1288" y="476"/>
                    <a:pt x="1261" y="747"/>
                  </a:cubicBezTo>
                  <a:lnTo>
                    <a:pt x="1078" y="2584"/>
                  </a:lnTo>
                  <a:lnTo>
                    <a:pt x="854" y="2584"/>
                  </a:lnTo>
                  <a:cubicBezTo>
                    <a:pt x="570" y="2584"/>
                    <a:pt x="319" y="2754"/>
                    <a:pt x="217" y="3012"/>
                  </a:cubicBezTo>
                  <a:lnTo>
                    <a:pt x="61" y="3405"/>
                  </a:lnTo>
                  <a:cubicBezTo>
                    <a:pt x="0" y="3554"/>
                    <a:pt x="109" y="3717"/>
                    <a:pt x="271" y="3717"/>
                  </a:cubicBezTo>
                  <a:lnTo>
                    <a:pt x="1431" y="3717"/>
                  </a:lnTo>
                  <a:cubicBezTo>
                    <a:pt x="1756" y="3717"/>
                    <a:pt x="2034" y="3493"/>
                    <a:pt x="2095" y="3168"/>
                  </a:cubicBezTo>
                  <a:lnTo>
                    <a:pt x="2339" y="1961"/>
                  </a:lnTo>
                  <a:cubicBezTo>
                    <a:pt x="2644" y="1961"/>
                    <a:pt x="3648" y="1866"/>
                    <a:pt x="4089" y="1371"/>
                  </a:cubicBezTo>
                  <a:lnTo>
                    <a:pt x="2224"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09" name="Google Shape;24909;p84"/>
            <p:cNvSpPr/>
            <p:nvPr/>
          </p:nvSpPr>
          <p:spPr>
            <a:xfrm>
              <a:off x="2186846" y="2736738"/>
              <a:ext cx="57811" cy="59778"/>
            </a:xfrm>
            <a:custGeom>
              <a:avLst/>
              <a:gdLst/>
              <a:ahLst/>
              <a:cxnLst/>
              <a:rect l="l" t="t" r="r" b="b"/>
              <a:pathLst>
                <a:path w="2204" h="2279" extrusionOk="0">
                  <a:moveTo>
                    <a:pt x="1065" y="0"/>
                  </a:moveTo>
                  <a:lnTo>
                    <a:pt x="1065" y="1133"/>
                  </a:lnTo>
                  <a:lnTo>
                    <a:pt x="882" y="1133"/>
                  </a:lnTo>
                  <a:cubicBezTo>
                    <a:pt x="610" y="1133"/>
                    <a:pt x="366" y="1295"/>
                    <a:pt x="258" y="1546"/>
                  </a:cubicBezTo>
                  <a:lnTo>
                    <a:pt x="68" y="1960"/>
                  </a:lnTo>
                  <a:cubicBezTo>
                    <a:pt x="0" y="2109"/>
                    <a:pt x="115" y="2279"/>
                    <a:pt x="278" y="2279"/>
                  </a:cubicBezTo>
                  <a:lnTo>
                    <a:pt x="1750" y="2279"/>
                  </a:lnTo>
                  <a:cubicBezTo>
                    <a:pt x="2001" y="2279"/>
                    <a:pt x="2204" y="2075"/>
                    <a:pt x="2204" y="1824"/>
                  </a:cubicBezTo>
                  <a:lnTo>
                    <a:pt x="2204"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0" name="Google Shape;24910;p84"/>
            <p:cNvSpPr/>
            <p:nvPr/>
          </p:nvSpPr>
          <p:spPr>
            <a:xfrm>
              <a:off x="1974645" y="2580433"/>
              <a:ext cx="14977" cy="20433"/>
            </a:xfrm>
            <a:custGeom>
              <a:avLst/>
              <a:gdLst/>
              <a:ahLst/>
              <a:cxnLst/>
              <a:rect l="l" t="t" r="r" b="b"/>
              <a:pathLst>
                <a:path w="571" h="779" extrusionOk="0">
                  <a:moveTo>
                    <a:pt x="286" y="1"/>
                  </a:moveTo>
                  <a:cubicBezTo>
                    <a:pt x="148" y="1"/>
                    <a:pt x="11" y="91"/>
                    <a:pt x="1" y="270"/>
                  </a:cubicBezTo>
                  <a:lnTo>
                    <a:pt x="1" y="494"/>
                  </a:lnTo>
                  <a:cubicBezTo>
                    <a:pt x="1" y="657"/>
                    <a:pt x="130" y="779"/>
                    <a:pt x="286" y="779"/>
                  </a:cubicBezTo>
                  <a:cubicBezTo>
                    <a:pt x="442" y="779"/>
                    <a:pt x="570" y="657"/>
                    <a:pt x="570" y="494"/>
                  </a:cubicBezTo>
                  <a:lnTo>
                    <a:pt x="570" y="270"/>
                  </a:lnTo>
                  <a:cubicBezTo>
                    <a:pt x="560" y="91"/>
                    <a:pt x="423" y="1"/>
                    <a:pt x="2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1" name="Google Shape;24911;p84"/>
            <p:cNvSpPr/>
            <p:nvPr/>
          </p:nvSpPr>
          <p:spPr>
            <a:xfrm>
              <a:off x="1952429" y="2612408"/>
              <a:ext cx="38506" cy="16918"/>
            </a:xfrm>
            <a:custGeom>
              <a:avLst/>
              <a:gdLst/>
              <a:ahLst/>
              <a:cxnLst/>
              <a:rect l="l" t="t" r="r" b="b"/>
              <a:pathLst>
                <a:path w="1468" h="645" extrusionOk="0">
                  <a:moveTo>
                    <a:pt x="1140" y="0"/>
                  </a:moveTo>
                  <a:cubicBezTo>
                    <a:pt x="1105" y="0"/>
                    <a:pt x="1069" y="9"/>
                    <a:pt x="1031" y="28"/>
                  </a:cubicBezTo>
                  <a:cubicBezTo>
                    <a:pt x="861" y="116"/>
                    <a:pt x="482" y="170"/>
                    <a:pt x="0" y="190"/>
                  </a:cubicBezTo>
                  <a:lnTo>
                    <a:pt x="0" y="509"/>
                  </a:lnTo>
                  <a:cubicBezTo>
                    <a:pt x="0" y="557"/>
                    <a:pt x="7" y="597"/>
                    <a:pt x="14" y="645"/>
                  </a:cubicBezTo>
                  <a:cubicBezTo>
                    <a:pt x="414" y="631"/>
                    <a:pt x="943" y="577"/>
                    <a:pt x="1234" y="435"/>
                  </a:cubicBezTo>
                  <a:cubicBezTo>
                    <a:pt x="1468" y="318"/>
                    <a:pt x="1350" y="0"/>
                    <a:pt x="1140"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2" name="Google Shape;24912;p84"/>
            <p:cNvSpPr/>
            <p:nvPr/>
          </p:nvSpPr>
          <p:spPr>
            <a:xfrm>
              <a:off x="1978029" y="2563122"/>
              <a:ext cx="51962" cy="90048"/>
            </a:xfrm>
            <a:custGeom>
              <a:avLst/>
              <a:gdLst/>
              <a:ahLst/>
              <a:cxnLst/>
              <a:rect l="l" t="t" r="r" b="b"/>
              <a:pathLst>
                <a:path w="1981" h="3433" extrusionOk="0">
                  <a:moveTo>
                    <a:pt x="621" y="0"/>
                  </a:moveTo>
                  <a:cubicBezTo>
                    <a:pt x="556" y="0"/>
                    <a:pt x="489" y="5"/>
                    <a:pt x="421" y="15"/>
                  </a:cubicBezTo>
                  <a:lnTo>
                    <a:pt x="1" y="76"/>
                  </a:lnTo>
                  <a:cubicBezTo>
                    <a:pt x="550" y="266"/>
                    <a:pt x="923" y="781"/>
                    <a:pt x="923" y="1364"/>
                  </a:cubicBezTo>
                  <a:lnTo>
                    <a:pt x="923" y="2368"/>
                  </a:lnTo>
                  <a:cubicBezTo>
                    <a:pt x="923" y="2958"/>
                    <a:pt x="1398" y="3432"/>
                    <a:pt x="1981" y="3432"/>
                  </a:cubicBezTo>
                  <a:lnTo>
                    <a:pt x="1981" y="1364"/>
                  </a:lnTo>
                  <a:cubicBezTo>
                    <a:pt x="1981" y="605"/>
                    <a:pt x="1358" y="0"/>
                    <a:pt x="62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3" name="Google Shape;24913;p84"/>
            <p:cNvSpPr/>
            <p:nvPr/>
          </p:nvSpPr>
          <p:spPr>
            <a:xfrm>
              <a:off x="2029781" y="2601417"/>
              <a:ext cx="290655" cy="147098"/>
            </a:xfrm>
            <a:custGeom>
              <a:avLst/>
              <a:gdLst/>
              <a:ahLst/>
              <a:cxnLst/>
              <a:rect l="l" t="t" r="r" b="b"/>
              <a:pathLst>
                <a:path w="11081" h="5608" extrusionOk="0">
                  <a:moveTo>
                    <a:pt x="4780" y="1"/>
                  </a:moveTo>
                  <a:cubicBezTo>
                    <a:pt x="3382" y="1"/>
                    <a:pt x="1781" y="537"/>
                    <a:pt x="1" y="1972"/>
                  </a:cubicBezTo>
                  <a:cubicBezTo>
                    <a:pt x="1" y="1972"/>
                    <a:pt x="154" y="5607"/>
                    <a:pt x="5730" y="5607"/>
                  </a:cubicBezTo>
                  <a:cubicBezTo>
                    <a:pt x="6987" y="5607"/>
                    <a:pt x="8520" y="5422"/>
                    <a:pt x="10389" y="4969"/>
                  </a:cubicBezTo>
                  <a:cubicBezTo>
                    <a:pt x="10864" y="4854"/>
                    <a:pt x="11080" y="4305"/>
                    <a:pt x="10809" y="3905"/>
                  </a:cubicBezTo>
                  <a:cubicBezTo>
                    <a:pt x="9930" y="2569"/>
                    <a:pt x="7839" y="1"/>
                    <a:pt x="478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4" name="Google Shape;24914;p84"/>
            <p:cNvSpPr/>
            <p:nvPr/>
          </p:nvSpPr>
          <p:spPr>
            <a:xfrm>
              <a:off x="2029781" y="2604932"/>
              <a:ext cx="286379" cy="143635"/>
            </a:xfrm>
            <a:custGeom>
              <a:avLst/>
              <a:gdLst/>
              <a:ahLst/>
              <a:cxnLst/>
              <a:rect l="l" t="t" r="r" b="b"/>
              <a:pathLst>
                <a:path w="10918" h="5476" extrusionOk="0">
                  <a:moveTo>
                    <a:pt x="5808" y="1913"/>
                  </a:moveTo>
                  <a:cubicBezTo>
                    <a:pt x="5894" y="1913"/>
                    <a:pt x="5980" y="1937"/>
                    <a:pt x="6056" y="1988"/>
                  </a:cubicBezTo>
                  <a:lnTo>
                    <a:pt x="7053" y="2645"/>
                  </a:lnTo>
                  <a:cubicBezTo>
                    <a:pt x="7148" y="2713"/>
                    <a:pt x="7216" y="2808"/>
                    <a:pt x="7243" y="2923"/>
                  </a:cubicBezTo>
                  <a:lnTo>
                    <a:pt x="7677" y="4720"/>
                  </a:lnTo>
                  <a:cubicBezTo>
                    <a:pt x="7144" y="4770"/>
                    <a:pt x="6648" y="4793"/>
                    <a:pt x="6188" y="4793"/>
                  </a:cubicBezTo>
                  <a:cubicBezTo>
                    <a:pt x="5151" y="4793"/>
                    <a:pt x="4293" y="4675"/>
                    <a:pt x="3588" y="4483"/>
                  </a:cubicBezTo>
                  <a:cubicBezTo>
                    <a:pt x="3296" y="4408"/>
                    <a:pt x="3154" y="4090"/>
                    <a:pt x="3296" y="3825"/>
                  </a:cubicBezTo>
                  <a:lnTo>
                    <a:pt x="3913" y="2672"/>
                  </a:lnTo>
                  <a:cubicBezTo>
                    <a:pt x="3968" y="2571"/>
                    <a:pt x="4056" y="2496"/>
                    <a:pt x="4164" y="2455"/>
                  </a:cubicBezTo>
                  <a:lnTo>
                    <a:pt x="5649" y="1940"/>
                  </a:lnTo>
                  <a:cubicBezTo>
                    <a:pt x="5701" y="1922"/>
                    <a:pt x="5754" y="1913"/>
                    <a:pt x="5808" y="1913"/>
                  </a:cubicBezTo>
                  <a:close/>
                  <a:moveTo>
                    <a:pt x="5968" y="1"/>
                  </a:moveTo>
                  <a:lnTo>
                    <a:pt x="5737" y="1187"/>
                  </a:lnTo>
                  <a:cubicBezTo>
                    <a:pt x="5710" y="1343"/>
                    <a:pt x="5595" y="1472"/>
                    <a:pt x="5446" y="1526"/>
                  </a:cubicBezTo>
                  <a:lnTo>
                    <a:pt x="4347" y="1906"/>
                  </a:lnTo>
                  <a:cubicBezTo>
                    <a:pt x="4297" y="1925"/>
                    <a:pt x="4246" y="1933"/>
                    <a:pt x="4195" y="1933"/>
                  </a:cubicBezTo>
                  <a:cubicBezTo>
                    <a:pt x="4021" y="1933"/>
                    <a:pt x="3858" y="1830"/>
                    <a:pt x="3785" y="1662"/>
                  </a:cubicBezTo>
                  <a:lnTo>
                    <a:pt x="3086" y="130"/>
                  </a:lnTo>
                  <a:cubicBezTo>
                    <a:pt x="2944" y="170"/>
                    <a:pt x="2801" y="218"/>
                    <a:pt x="2652" y="272"/>
                  </a:cubicBezTo>
                  <a:lnTo>
                    <a:pt x="3486" y="2123"/>
                  </a:lnTo>
                  <a:cubicBezTo>
                    <a:pt x="3547" y="2252"/>
                    <a:pt x="3540" y="2401"/>
                    <a:pt x="3473" y="2523"/>
                  </a:cubicBezTo>
                  <a:lnTo>
                    <a:pt x="2822" y="3751"/>
                  </a:lnTo>
                  <a:cubicBezTo>
                    <a:pt x="2743" y="3904"/>
                    <a:pt x="2584" y="3990"/>
                    <a:pt x="2422" y="3990"/>
                  </a:cubicBezTo>
                  <a:cubicBezTo>
                    <a:pt x="2348" y="3990"/>
                    <a:pt x="2273" y="3972"/>
                    <a:pt x="2205" y="3934"/>
                  </a:cubicBezTo>
                  <a:cubicBezTo>
                    <a:pt x="910" y="3201"/>
                    <a:pt x="462" y="2177"/>
                    <a:pt x="306" y="1601"/>
                  </a:cubicBezTo>
                  <a:cubicBezTo>
                    <a:pt x="204" y="1682"/>
                    <a:pt x="103" y="1757"/>
                    <a:pt x="1" y="1838"/>
                  </a:cubicBezTo>
                  <a:cubicBezTo>
                    <a:pt x="1" y="1838"/>
                    <a:pt x="154" y="5476"/>
                    <a:pt x="5726" y="5476"/>
                  </a:cubicBezTo>
                  <a:cubicBezTo>
                    <a:pt x="6984" y="5476"/>
                    <a:pt x="8518" y="5290"/>
                    <a:pt x="10389" y="4835"/>
                  </a:cubicBezTo>
                  <a:cubicBezTo>
                    <a:pt x="10694" y="4761"/>
                    <a:pt x="10911" y="4496"/>
                    <a:pt x="10918" y="4191"/>
                  </a:cubicBezTo>
                  <a:lnTo>
                    <a:pt x="10918" y="4191"/>
                  </a:lnTo>
                  <a:cubicBezTo>
                    <a:pt x="9996" y="4401"/>
                    <a:pt x="9067" y="4564"/>
                    <a:pt x="8124" y="4673"/>
                  </a:cubicBezTo>
                  <a:lnTo>
                    <a:pt x="7724" y="2998"/>
                  </a:lnTo>
                  <a:cubicBezTo>
                    <a:pt x="7683" y="2815"/>
                    <a:pt x="7751" y="2632"/>
                    <a:pt x="7900" y="2523"/>
                  </a:cubicBezTo>
                  <a:lnTo>
                    <a:pt x="9046" y="1689"/>
                  </a:lnTo>
                  <a:cubicBezTo>
                    <a:pt x="8931" y="1588"/>
                    <a:pt x="8809" y="1486"/>
                    <a:pt x="8687" y="1384"/>
                  </a:cubicBezTo>
                  <a:lnTo>
                    <a:pt x="7643" y="2144"/>
                  </a:lnTo>
                  <a:cubicBezTo>
                    <a:pt x="7566" y="2203"/>
                    <a:pt x="7473" y="2232"/>
                    <a:pt x="7379" y="2232"/>
                  </a:cubicBezTo>
                  <a:cubicBezTo>
                    <a:pt x="7291" y="2232"/>
                    <a:pt x="7203" y="2206"/>
                    <a:pt x="7127" y="2157"/>
                  </a:cubicBezTo>
                  <a:lnTo>
                    <a:pt x="6395" y="1676"/>
                  </a:lnTo>
                  <a:cubicBezTo>
                    <a:pt x="6239" y="1574"/>
                    <a:pt x="6165" y="1391"/>
                    <a:pt x="6198" y="1208"/>
                  </a:cubicBezTo>
                  <a:lnTo>
                    <a:pt x="6409" y="116"/>
                  </a:lnTo>
                  <a:cubicBezTo>
                    <a:pt x="6266" y="69"/>
                    <a:pt x="6117" y="35"/>
                    <a:pt x="596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15" name="Google Shape;24915;p84"/>
          <p:cNvGrpSpPr/>
          <p:nvPr/>
        </p:nvGrpSpPr>
        <p:grpSpPr>
          <a:xfrm>
            <a:off x="5513684" y="3874912"/>
            <a:ext cx="498720" cy="493579"/>
            <a:chOff x="4135263" y="2906184"/>
            <a:chExt cx="374040" cy="370184"/>
          </a:xfrm>
        </p:grpSpPr>
        <p:sp>
          <p:nvSpPr>
            <p:cNvPr id="24916" name="Google Shape;24916;p84"/>
            <p:cNvSpPr/>
            <p:nvPr/>
          </p:nvSpPr>
          <p:spPr>
            <a:xfrm>
              <a:off x="4165139" y="2935037"/>
              <a:ext cx="314288" cy="312347"/>
            </a:xfrm>
            <a:custGeom>
              <a:avLst/>
              <a:gdLst/>
              <a:ahLst/>
              <a:cxnLst/>
              <a:rect l="l" t="t" r="r" b="b"/>
              <a:pathLst>
                <a:path w="11982" h="11908" extrusionOk="0">
                  <a:moveTo>
                    <a:pt x="5994" y="658"/>
                  </a:moveTo>
                  <a:cubicBezTo>
                    <a:pt x="6672" y="1686"/>
                    <a:pt x="7814" y="2285"/>
                    <a:pt x="9011" y="2285"/>
                  </a:cubicBezTo>
                  <a:cubicBezTo>
                    <a:pt x="9252" y="2285"/>
                    <a:pt x="9495" y="2261"/>
                    <a:pt x="9737" y="2211"/>
                  </a:cubicBezTo>
                  <a:lnTo>
                    <a:pt x="9737" y="2211"/>
                  </a:lnTo>
                  <a:cubicBezTo>
                    <a:pt x="9439" y="3655"/>
                    <a:pt x="10049" y="5140"/>
                    <a:pt x="11290" y="5954"/>
                  </a:cubicBezTo>
                  <a:cubicBezTo>
                    <a:pt x="10056" y="6761"/>
                    <a:pt x="9439" y="8246"/>
                    <a:pt x="9737" y="9697"/>
                  </a:cubicBezTo>
                  <a:cubicBezTo>
                    <a:pt x="9494" y="9647"/>
                    <a:pt x="9249" y="9622"/>
                    <a:pt x="9007" y="9622"/>
                  </a:cubicBezTo>
                  <a:cubicBezTo>
                    <a:pt x="7812" y="9622"/>
                    <a:pt x="6671" y="10218"/>
                    <a:pt x="5994" y="11250"/>
                  </a:cubicBezTo>
                  <a:cubicBezTo>
                    <a:pt x="5330" y="10232"/>
                    <a:pt x="4198" y="9622"/>
                    <a:pt x="2984" y="9622"/>
                  </a:cubicBezTo>
                  <a:cubicBezTo>
                    <a:pt x="2740" y="9622"/>
                    <a:pt x="2489" y="9649"/>
                    <a:pt x="2252" y="9697"/>
                  </a:cubicBezTo>
                  <a:cubicBezTo>
                    <a:pt x="2550" y="8246"/>
                    <a:pt x="1933" y="6761"/>
                    <a:pt x="699" y="5954"/>
                  </a:cubicBezTo>
                  <a:cubicBezTo>
                    <a:pt x="1933" y="5140"/>
                    <a:pt x="2550" y="3655"/>
                    <a:pt x="2252" y="2211"/>
                  </a:cubicBezTo>
                  <a:lnTo>
                    <a:pt x="2252" y="2211"/>
                  </a:lnTo>
                  <a:cubicBezTo>
                    <a:pt x="2493" y="2261"/>
                    <a:pt x="2737" y="2285"/>
                    <a:pt x="2978" y="2285"/>
                  </a:cubicBezTo>
                  <a:cubicBezTo>
                    <a:pt x="4175" y="2285"/>
                    <a:pt x="5317" y="1686"/>
                    <a:pt x="5994" y="658"/>
                  </a:cubicBezTo>
                  <a:close/>
                  <a:moveTo>
                    <a:pt x="5994" y="1"/>
                  </a:moveTo>
                  <a:cubicBezTo>
                    <a:pt x="5906" y="1"/>
                    <a:pt x="5832" y="48"/>
                    <a:pt x="5798" y="123"/>
                  </a:cubicBezTo>
                  <a:cubicBezTo>
                    <a:pt x="5242" y="1203"/>
                    <a:pt x="4144" y="1845"/>
                    <a:pt x="2986" y="1845"/>
                  </a:cubicBezTo>
                  <a:cubicBezTo>
                    <a:pt x="2661" y="1845"/>
                    <a:pt x="2331" y="1794"/>
                    <a:pt x="2007" y="1689"/>
                  </a:cubicBezTo>
                  <a:cubicBezTo>
                    <a:pt x="1985" y="1682"/>
                    <a:pt x="1962" y="1678"/>
                    <a:pt x="1940" y="1678"/>
                  </a:cubicBezTo>
                  <a:cubicBezTo>
                    <a:pt x="1798" y="1678"/>
                    <a:pt x="1682" y="1820"/>
                    <a:pt x="1729" y="1967"/>
                  </a:cubicBezTo>
                  <a:cubicBezTo>
                    <a:pt x="2204" y="3445"/>
                    <a:pt x="1540" y="5052"/>
                    <a:pt x="163" y="5757"/>
                  </a:cubicBezTo>
                  <a:cubicBezTo>
                    <a:pt x="0" y="5839"/>
                    <a:pt x="0" y="6069"/>
                    <a:pt x="163" y="6151"/>
                  </a:cubicBezTo>
                  <a:cubicBezTo>
                    <a:pt x="1540" y="6856"/>
                    <a:pt x="2204" y="8463"/>
                    <a:pt x="1729" y="9941"/>
                  </a:cubicBezTo>
                  <a:cubicBezTo>
                    <a:pt x="1682" y="10088"/>
                    <a:pt x="1798" y="10230"/>
                    <a:pt x="1940" y="10230"/>
                  </a:cubicBezTo>
                  <a:cubicBezTo>
                    <a:pt x="1962" y="10230"/>
                    <a:pt x="1985" y="10226"/>
                    <a:pt x="2007" y="10219"/>
                  </a:cubicBezTo>
                  <a:cubicBezTo>
                    <a:pt x="2331" y="10113"/>
                    <a:pt x="2661" y="10063"/>
                    <a:pt x="2986" y="10063"/>
                  </a:cubicBezTo>
                  <a:cubicBezTo>
                    <a:pt x="4144" y="10063"/>
                    <a:pt x="5242" y="10705"/>
                    <a:pt x="5798" y="11785"/>
                  </a:cubicBezTo>
                  <a:cubicBezTo>
                    <a:pt x="5832" y="11860"/>
                    <a:pt x="5906" y="11907"/>
                    <a:pt x="5994" y="11907"/>
                  </a:cubicBezTo>
                  <a:cubicBezTo>
                    <a:pt x="6076" y="11907"/>
                    <a:pt x="6150" y="11860"/>
                    <a:pt x="6191" y="11785"/>
                  </a:cubicBezTo>
                  <a:cubicBezTo>
                    <a:pt x="6742" y="10705"/>
                    <a:pt x="7843" y="10063"/>
                    <a:pt x="8999" y="10063"/>
                  </a:cubicBezTo>
                  <a:cubicBezTo>
                    <a:pt x="9324" y="10063"/>
                    <a:pt x="9652" y="10113"/>
                    <a:pt x="9975" y="10219"/>
                  </a:cubicBezTo>
                  <a:cubicBezTo>
                    <a:pt x="9998" y="10226"/>
                    <a:pt x="10021" y="10230"/>
                    <a:pt x="10044" y="10230"/>
                  </a:cubicBezTo>
                  <a:cubicBezTo>
                    <a:pt x="10189" y="10230"/>
                    <a:pt x="10300" y="10088"/>
                    <a:pt x="10253" y="9941"/>
                  </a:cubicBezTo>
                  <a:cubicBezTo>
                    <a:pt x="9778" y="8463"/>
                    <a:pt x="10443" y="6856"/>
                    <a:pt x="11826" y="6151"/>
                  </a:cubicBezTo>
                  <a:cubicBezTo>
                    <a:pt x="11982" y="6069"/>
                    <a:pt x="11982" y="5839"/>
                    <a:pt x="11826" y="5757"/>
                  </a:cubicBezTo>
                  <a:cubicBezTo>
                    <a:pt x="10443" y="5052"/>
                    <a:pt x="9778" y="3445"/>
                    <a:pt x="10253" y="1967"/>
                  </a:cubicBezTo>
                  <a:cubicBezTo>
                    <a:pt x="10300" y="1820"/>
                    <a:pt x="10189" y="1678"/>
                    <a:pt x="10044" y="1678"/>
                  </a:cubicBezTo>
                  <a:cubicBezTo>
                    <a:pt x="10021" y="1678"/>
                    <a:pt x="9998" y="1682"/>
                    <a:pt x="9975" y="1689"/>
                  </a:cubicBezTo>
                  <a:cubicBezTo>
                    <a:pt x="9652" y="1794"/>
                    <a:pt x="9324" y="1845"/>
                    <a:pt x="8999" y="1845"/>
                  </a:cubicBezTo>
                  <a:cubicBezTo>
                    <a:pt x="7843" y="1845"/>
                    <a:pt x="6742" y="1203"/>
                    <a:pt x="6191" y="123"/>
                  </a:cubicBezTo>
                  <a:cubicBezTo>
                    <a:pt x="6150" y="48"/>
                    <a:pt x="6076" y="1"/>
                    <a:pt x="5994"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7" name="Google Shape;24917;p84"/>
            <p:cNvSpPr/>
            <p:nvPr/>
          </p:nvSpPr>
          <p:spPr>
            <a:xfrm>
              <a:off x="4228799" y="2998802"/>
              <a:ext cx="187151" cy="184895"/>
            </a:xfrm>
            <a:custGeom>
              <a:avLst/>
              <a:gdLst/>
              <a:ahLst/>
              <a:cxnLst/>
              <a:rect l="l" t="t" r="r" b="b"/>
              <a:pathLst>
                <a:path w="7135" h="7049" extrusionOk="0">
                  <a:moveTo>
                    <a:pt x="3567" y="628"/>
                  </a:moveTo>
                  <a:cubicBezTo>
                    <a:pt x="3979" y="1180"/>
                    <a:pt x="4619" y="1498"/>
                    <a:pt x="5295" y="1498"/>
                  </a:cubicBezTo>
                  <a:cubicBezTo>
                    <a:pt x="5399" y="1498"/>
                    <a:pt x="5504" y="1491"/>
                    <a:pt x="5608" y="1475"/>
                  </a:cubicBezTo>
                  <a:lnTo>
                    <a:pt x="5608" y="1475"/>
                  </a:lnTo>
                  <a:cubicBezTo>
                    <a:pt x="5500" y="2262"/>
                    <a:pt x="5825" y="3048"/>
                    <a:pt x="6456" y="3523"/>
                  </a:cubicBezTo>
                  <a:cubicBezTo>
                    <a:pt x="5825" y="3998"/>
                    <a:pt x="5500" y="4784"/>
                    <a:pt x="5608" y="5571"/>
                  </a:cubicBezTo>
                  <a:cubicBezTo>
                    <a:pt x="5504" y="5555"/>
                    <a:pt x="5399" y="5548"/>
                    <a:pt x="5295" y="5548"/>
                  </a:cubicBezTo>
                  <a:cubicBezTo>
                    <a:pt x="4619" y="5548"/>
                    <a:pt x="3979" y="5866"/>
                    <a:pt x="3567" y="6418"/>
                  </a:cubicBezTo>
                  <a:cubicBezTo>
                    <a:pt x="3154" y="5869"/>
                    <a:pt x="2510" y="5544"/>
                    <a:pt x="1832" y="5544"/>
                  </a:cubicBezTo>
                  <a:cubicBezTo>
                    <a:pt x="1723" y="5544"/>
                    <a:pt x="1621" y="5550"/>
                    <a:pt x="1520" y="5571"/>
                  </a:cubicBezTo>
                  <a:cubicBezTo>
                    <a:pt x="1635" y="4784"/>
                    <a:pt x="1309" y="3998"/>
                    <a:pt x="672" y="3523"/>
                  </a:cubicBezTo>
                  <a:cubicBezTo>
                    <a:pt x="1309" y="3048"/>
                    <a:pt x="1635" y="2262"/>
                    <a:pt x="1520" y="1475"/>
                  </a:cubicBezTo>
                  <a:lnTo>
                    <a:pt x="1520" y="1475"/>
                  </a:lnTo>
                  <a:cubicBezTo>
                    <a:pt x="1625" y="1491"/>
                    <a:pt x="1729" y="1498"/>
                    <a:pt x="1833" y="1498"/>
                  </a:cubicBezTo>
                  <a:cubicBezTo>
                    <a:pt x="2509" y="1498"/>
                    <a:pt x="3150" y="1180"/>
                    <a:pt x="3567" y="628"/>
                  </a:cubicBezTo>
                  <a:close/>
                  <a:moveTo>
                    <a:pt x="3565" y="0"/>
                  </a:moveTo>
                  <a:cubicBezTo>
                    <a:pt x="3489" y="0"/>
                    <a:pt x="3415" y="38"/>
                    <a:pt x="3371" y="112"/>
                  </a:cubicBezTo>
                  <a:cubicBezTo>
                    <a:pt x="3069" y="706"/>
                    <a:pt x="2465" y="1059"/>
                    <a:pt x="1830" y="1059"/>
                  </a:cubicBezTo>
                  <a:cubicBezTo>
                    <a:pt x="1652" y="1059"/>
                    <a:pt x="1472" y="1031"/>
                    <a:pt x="1296" y="973"/>
                  </a:cubicBezTo>
                  <a:cubicBezTo>
                    <a:pt x="1273" y="966"/>
                    <a:pt x="1251" y="963"/>
                    <a:pt x="1229" y="963"/>
                  </a:cubicBezTo>
                  <a:cubicBezTo>
                    <a:pt x="1087" y="963"/>
                    <a:pt x="971" y="1105"/>
                    <a:pt x="1018" y="1251"/>
                  </a:cubicBezTo>
                  <a:cubicBezTo>
                    <a:pt x="1276" y="2058"/>
                    <a:pt x="916" y="2940"/>
                    <a:pt x="157" y="3326"/>
                  </a:cubicBezTo>
                  <a:cubicBezTo>
                    <a:pt x="1" y="3408"/>
                    <a:pt x="1" y="3638"/>
                    <a:pt x="157" y="3720"/>
                  </a:cubicBezTo>
                  <a:cubicBezTo>
                    <a:pt x="916" y="4106"/>
                    <a:pt x="1276" y="4981"/>
                    <a:pt x="1018" y="5794"/>
                  </a:cubicBezTo>
                  <a:cubicBezTo>
                    <a:pt x="971" y="5941"/>
                    <a:pt x="1087" y="6083"/>
                    <a:pt x="1229" y="6083"/>
                  </a:cubicBezTo>
                  <a:cubicBezTo>
                    <a:pt x="1251" y="6083"/>
                    <a:pt x="1273" y="6080"/>
                    <a:pt x="1296" y="6072"/>
                  </a:cubicBezTo>
                  <a:cubicBezTo>
                    <a:pt x="1473" y="6015"/>
                    <a:pt x="1653" y="5987"/>
                    <a:pt x="1831" y="5987"/>
                  </a:cubicBezTo>
                  <a:cubicBezTo>
                    <a:pt x="2465" y="5987"/>
                    <a:pt x="3069" y="6339"/>
                    <a:pt x="3371" y="6927"/>
                  </a:cubicBezTo>
                  <a:cubicBezTo>
                    <a:pt x="3405" y="7001"/>
                    <a:pt x="3479" y="7049"/>
                    <a:pt x="3567" y="7049"/>
                  </a:cubicBezTo>
                  <a:cubicBezTo>
                    <a:pt x="3649" y="7049"/>
                    <a:pt x="3723" y="7001"/>
                    <a:pt x="3764" y="6927"/>
                  </a:cubicBezTo>
                  <a:cubicBezTo>
                    <a:pt x="4067" y="6336"/>
                    <a:pt x="4671" y="5984"/>
                    <a:pt x="5310" y="5984"/>
                  </a:cubicBezTo>
                  <a:cubicBezTo>
                    <a:pt x="5486" y="5984"/>
                    <a:pt x="5664" y="6010"/>
                    <a:pt x="5839" y="6066"/>
                  </a:cubicBezTo>
                  <a:cubicBezTo>
                    <a:pt x="5862" y="6073"/>
                    <a:pt x="5886" y="6077"/>
                    <a:pt x="5908" y="6077"/>
                  </a:cubicBezTo>
                  <a:cubicBezTo>
                    <a:pt x="6049" y="6077"/>
                    <a:pt x="6164" y="5941"/>
                    <a:pt x="6117" y="5794"/>
                  </a:cubicBezTo>
                  <a:cubicBezTo>
                    <a:pt x="5853" y="4981"/>
                    <a:pt x="6219" y="4106"/>
                    <a:pt x="6971" y="3713"/>
                  </a:cubicBezTo>
                  <a:cubicBezTo>
                    <a:pt x="7134" y="3631"/>
                    <a:pt x="7134" y="3408"/>
                    <a:pt x="6971" y="3326"/>
                  </a:cubicBezTo>
                  <a:cubicBezTo>
                    <a:pt x="6219" y="2933"/>
                    <a:pt x="5853" y="2058"/>
                    <a:pt x="6117" y="1251"/>
                  </a:cubicBezTo>
                  <a:cubicBezTo>
                    <a:pt x="6164" y="1099"/>
                    <a:pt x="6049" y="962"/>
                    <a:pt x="5908" y="962"/>
                  </a:cubicBezTo>
                  <a:cubicBezTo>
                    <a:pt x="5885" y="962"/>
                    <a:pt x="5862" y="966"/>
                    <a:pt x="5839" y="973"/>
                  </a:cubicBezTo>
                  <a:cubicBezTo>
                    <a:pt x="5662" y="1029"/>
                    <a:pt x="5483" y="1056"/>
                    <a:pt x="5306" y="1056"/>
                  </a:cubicBezTo>
                  <a:cubicBezTo>
                    <a:pt x="4669" y="1056"/>
                    <a:pt x="4067" y="707"/>
                    <a:pt x="3764" y="112"/>
                  </a:cubicBezTo>
                  <a:cubicBezTo>
                    <a:pt x="3717" y="38"/>
                    <a:pt x="3640" y="0"/>
                    <a:pt x="3565"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18" name="Google Shape;24918;p84"/>
            <p:cNvSpPr/>
            <p:nvPr/>
          </p:nvSpPr>
          <p:spPr>
            <a:xfrm>
              <a:off x="4135263" y="2906184"/>
              <a:ext cx="374040" cy="370184"/>
            </a:xfrm>
            <a:custGeom>
              <a:avLst/>
              <a:gdLst/>
              <a:ahLst/>
              <a:cxnLst/>
              <a:rect l="l" t="t" r="r" b="b"/>
              <a:pathLst>
                <a:path w="14260" h="14113" extrusionOk="0">
                  <a:moveTo>
                    <a:pt x="7130" y="0"/>
                  </a:moveTo>
                  <a:cubicBezTo>
                    <a:pt x="7020" y="0"/>
                    <a:pt x="6910" y="73"/>
                    <a:pt x="6910" y="219"/>
                  </a:cubicBezTo>
                  <a:lnTo>
                    <a:pt x="6910" y="6525"/>
                  </a:lnTo>
                  <a:lnTo>
                    <a:pt x="2455" y="2070"/>
                  </a:lnTo>
                  <a:cubicBezTo>
                    <a:pt x="2406" y="2021"/>
                    <a:pt x="2351" y="2000"/>
                    <a:pt x="2299" y="2000"/>
                  </a:cubicBezTo>
                  <a:cubicBezTo>
                    <a:pt x="2127" y="2000"/>
                    <a:pt x="1982" y="2221"/>
                    <a:pt x="2143" y="2382"/>
                  </a:cubicBezTo>
                  <a:lnTo>
                    <a:pt x="6598" y="6837"/>
                  </a:lnTo>
                  <a:lnTo>
                    <a:pt x="299" y="6837"/>
                  </a:lnTo>
                  <a:cubicBezTo>
                    <a:pt x="0" y="6837"/>
                    <a:pt x="0" y="7278"/>
                    <a:pt x="299" y="7278"/>
                  </a:cubicBezTo>
                  <a:lnTo>
                    <a:pt x="6598" y="7278"/>
                  </a:lnTo>
                  <a:lnTo>
                    <a:pt x="2143" y="11733"/>
                  </a:lnTo>
                  <a:cubicBezTo>
                    <a:pt x="1982" y="11894"/>
                    <a:pt x="2127" y="12114"/>
                    <a:pt x="2299" y="12114"/>
                  </a:cubicBezTo>
                  <a:cubicBezTo>
                    <a:pt x="2351" y="12114"/>
                    <a:pt x="2406" y="12094"/>
                    <a:pt x="2455" y="12044"/>
                  </a:cubicBezTo>
                  <a:lnTo>
                    <a:pt x="6910" y="7590"/>
                  </a:lnTo>
                  <a:lnTo>
                    <a:pt x="6910" y="13889"/>
                  </a:lnTo>
                  <a:cubicBezTo>
                    <a:pt x="6910" y="14038"/>
                    <a:pt x="7020" y="14113"/>
                    <a:pt x="7130" y="14113"/>
                  </a:cubicBezTo>
                  <a:cubicBezTo>
                    <a:pt x="7240" y="14113"/>
                    <a:pt x="7350" y="14038"/>
                    <a:pt x="7350" y="13889"/>
                  </a:cubicBezTo>
                  <a:lnTo>
                    <a:pt x="7350" y="7583"/>
                  </a:lnTo>
                  <a:lnTo>
                    <a:pt x="11805" y="12044"/>
                  </a:lnTo>
                  <a:cubicBezTo>
                    <a:pt x="11853" y="12091"/>
                    <a:pt x="11907" y="12111"/>
                    <a:pt x="11958" y="12111"/>
                  </a:cubicBezTo>
                  <a:cubicBezTo>
                    <a:pt x="12131" y="12111"/>
                    <a:pt x="12279" y="11889"/>
                    <a:pt x="12117" y="11733"/>
                  </a:cubicBezTo>
                  <a:lnTo>
                    <a:pt x="7662" y="7271"/>
                  </a:lnTo>
                  <a:lnTo>
                    <a:pt x="13968" y="7271"/>
                  </a:lnTo>
                  <a:cubicBezTo>
                    <a:pt x="14260" y="7271"/>
                    <a:pt x="14260" y="6830"/>
                    <a:pt x="13968" y="6830"/>
                  </a:cubicBezTo>
                  <a:lnTo>
                    <a:pt x="7662" y="6830"/>
                  </a:lnTo>
                  <a:lnTo>
                    <a:pt x="12117" y="2375"/>
                  </a:lnTo>
                  <a:cubicBezTo>
                    <a:pt x="12279" y="2219"/>
                    <a:pt x="12131" y="1997"/>
                    <a:pt x="11958" y="1997"/>
                  </a:cubicBezTo>
                  <a:cubicBezTo>
                    <a:pt x="11907" y="1997"/>
                    <a:pt x="11853" y="2017"/>
                    <a:pt x="11805" y="2063"/>
                  </a:cubicBezTo>
                  <a:lnTo>
                    <a:pt x="7350" y="6518"/>
                  </a:lnTo>
                  <a:lnTo>
                    <a:pt x="7350" y="219"/>
                  </a:lnTo>
                  <a:cubicBezTo>
                    <a:pt x="7350" y="73"/>
                    <a:pt x="7240" y="0"/>
                    <a:pt x="713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19" name="Google Shape;24919;p84"/>
          <p:cNvGrpSpPr/>
          <p:nvPr/>
        </p:nvGrpSpPr>
        <p:grpSpPr>
          <a:xfrm>
            <a:off x="6244802" y="3874912"/>
            <a:ext cx="496901" cy="493579"/>
            <a:chOff x="4683601" y="2906184"/>
            <a:chExt cx="372676" cy="370184"/>
          </a:xfrm>
        </p:grpSpPr>
        <p:sp>
          <p:nvSpPr>
            <p:cNvPr id="24920" name="Google Shape;24920;p84"/>
            <p:cNvSpPr/>
            <p:nvPr/>
          </p:nvSpPr>
          <p:spPr>
            <a:xfrm>
              <a:off x="4846516" y="3004205"/>
              <a:ext cx="20538" cy="69588"/>
            </a:xfrm>
            <a:custGeom>
              <a:avLst/>
              <a:gdLst/>
              <a:ahLst/>
              <a:cxnLst/>
              <a:rect l="l" t="t" r="r" b="b"/>
              <a:pathLst>
                <a:path w="783" h="2653" extrusionOk="0">
                  <a:moveTo>
                    <a:pt x="461" y="0"/>
                  </a:moveTo>
                  <a:cubicBezTo>
                    <a:pt x="427" y="0"/>
                    <a:pt x="391" y="9"/>
                    <a:pt x="353" y="28"/>
                  </a:cubicBezTo>
                  <a:cubicBezTo>
                    <a:pt x="136" y="164"/>
                    <a:pt x="0" y="408"/>
                    <a:pt x="14" y="673"/>
                  </a:cubicBezTo>
                  <a:lnTo>
                    <a:pt x="14" y="2435"/>
                  </a:lnTo>
                  <a:cubicBezTo>
                    <a:pt x="14" y="2558"/>
                    <a:pt x="115" y="2652"/>
                    <a:pt x="237" y="2652"/>
                  </a:cubicBezTo>
                  <a:cubicBezTo>
                    <a:pt x="359" y="2652"/>
                    <a:pt x="454" y="2551"/>
                    <a:pt x="454" y="2435"/>
                  </a:cubicBezTo>
                  <a:lnTo>
                    <a:pt x="454" y="673"/>
                  </a:lnTo>
                  <a:cubicBezTo>
                    <a:pt x="441" y="578"/>
                    <a:pt x="481" y="483"/>
                    <a:pt x="556" y="422"/>
                  </a:cubicBezTo>
                  <a:cubicBezTo>
                    <a:pt x="783" y="305"/>
                    <a:pt x="666" y="0"/>
                    <a:pt x="46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1" name="Google Shape;24921;p84"/>
            <p:cNvSpPr/>
            <p:nvPr/>
          </p:nvSpPr>
          <p:spPr>
            <a:xfrm>
              <a:off x="4875133" y="3004415"/>
              <a:ext cx="18361" cy="69378"/>
            </a:xfrm>
            <a:custGeom>
              <a:avLst/>
              <a:gdLst/>
              <a:ahLst/>
              <a:cxnLst/>
              <a:rect l="l" t="t" r="r" b="b"/>
              <a:pathLst>
                <a:path w="700" h="2645" extrusionOk="0">
                  <a:moveTo>
                    <a:pt x="252" y="1"/>
                  </a:moveTo>
                  <a:cubicBezTo>
                    <a:pt x="171" y="1"/>
                    <a:pt x="94" y="42"/>
                    <a:pt x="55" y="115"/>
                  </a:cubicBezTo>
                  <a:cubicBezTo>
                    <a:pt x="1" y="224"/>
                    <a:pt x="41" y="353"/>
                    <a:pt x="143" y="414"/>
                  </a:cubicBezTo>
                  <a:cubicBezTo>
                    <a:pt x="218" y="475"/>
                    <a:pt x="258" y="563"/>
                    <a:pt x="245" y="665"/>
                  </a:cubicBezTo>
                  <a:lnTo>
                    <a:pt x="245" y="2427"/>
                  </a:lnTo>
                  <a:cubicBezTo>
                    <a:pt x="245" y="2550"/>
                    <a:pt x="347" y="2644"/>
                    <a:pt x="469" y="2644"/>
                  </a:cubicBezTo>
                  <a:cubicBezTo>
                    <a:pt x="591" y="2644"/>
                    <a:pt x="686" y="2543"/>
                    <a:pt x="686" y="2427"/>
                  </a:cubicBezTo>
                  <a:lnTo>
                    <a:pt x="686" y="665"/>
                  </a:lnTo>
                  <a:cubicBezTo>
                    <a:pt x="699" y="400"/>
                    <a:pt x="570" y="156"/>
                    <a:pt x="347" y="20"/>
                  </a:cubicBezTo>
                  <a:cubicBezTo>
                    <a:pt x="316" y="7"/>
                    <a:pt x="284" y="1"/>
                    <a:pt x="2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2" name="Google Shape;24922;p84"/>
            <p:cNvSpPr/>
            <p:nvPr/>
          </p:nvSpPr>
          <p:spPr>
            <a:xfrm>
              <a:off x="4846857" y="3027524"/>
              <a:ext cx="46270" cy="46270"/>
            </a:xfrm>
            <a:custGeom>
              <a:avLst/>
              <a:gdLst/>
              <a:ahLst/>
              <a:cxnLst/>
              <a:rect l="l" t="t" r="r" b="b"/>
              <a:pathLst>
                <a:path w="1764" h="1764" extrusionOk="0">
                  <a:moveTo>
                    <a:pt x="882" y="0"/>
                  </a:moveTo>
                  <a:cubicBezTo>
                    <a:pt x="401" y="0"/>
                    <a:pt x="7" y="401"/>
                    <a:pt x="1" y="882"/>
                  </a:cubicBezTo>
                  <a:lnTo>
                    <a:pt x="1" y="1763"/>
                  </a:lnTo>
                  <a:lnTo>
                    <a:pt x="1764" y="1763"/>
                  </a:lnTo>
                  <a:lnTo>
                    <a:pt x="1764" y="882"/>
                  </a:lnTo>
                  <a:cubicBezTo>
                    <a:pt x="1764" y="394"/>
                    <a:pt x="1370" y="0"/>
                    <a:pt x="8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3" name="Google Shape;24923;p84"/>
            <p:cNvSpPr/>
            <p:nvPr/>
          </p:nvSpPr>
          <p:spPr>
            <a:xfrm>
              <a:off x="4683601" y="2906184"/>
              <a:ext cx="372676" cy="370184"/>
            </a:xfrm>
            <a:custGeom>
              <a:avLst/>
              <a:gdLst/>
              <a:ahLst/>
              <a:cxnLst/>
              <a:rect l="l" t="t" r="r" b="b"/>
              <a:pathLst>
                <a:path w="14208" h="14113" extrusionOk="0">
                  <a:moveTo>
                    <a:pt x="4682" y="0"/>
                  </a:moveTo>
                  <a:cubicBezTo>
                    <a:pt x="4572" y="0"/>
                    <a:pt x="4462" y="73"/>
                    <a:pt x="4462" y="219"/>
                  </a:cubicBezTo>
                  <a:lnTo>
                    <a:pt x="4462" y="3616"/>
                  </a:lnTo>
                  <a:cubicBezTo>
                    <a:pt x="4462" y="3745"/>
                    <a:pt x="4502" y="3867"/>
                    <a:pt x="4570" y="3976"/>
                  </a:cubicBezTo>
                  <a:lnTo>
                    <a:pt x="6035" y="6281"/>
                  </a:lnTo>
                  <a:cubicBezTo>
                    <a:pt x="6028" y="6295"/>
                    <a:pt x="6014" y="6315"/>
                    <a:pt x="6001" y="6328"/>
                  </a:cubicBezTo>
                  <a:lnTo>
                    <a:pt x="3153" y="4091"/>
                  </a:lnTo>
                  <a:cubicBezTo>
                    <a:pt x="3119" y="4064"/>
                    <a:pt x="3099" y="4030"/>
                    <a:pt x="3085" y="3996"/>
                  </a:cubicBezTo>
                  <a:lnTo>
                    <a:pt x="2027" y="1243"/>
                  </a:lnTo>
                  <a:cubicBezTo>
                    <a:pt x="1988" y="1144"/>
                    <a:pt x="1907" y="1102"/>
                    <a:pt x="1826" y="1102"/>
                  </a:cubicBezTo>
                  <a:cubicBezTo>
                    <a:pt x="1686" y="1102"/>
                    <a:pt x="1545" y="1227"/>
                    <a:pt x="1614" y="1399"/>
                  </a:cubicBezTo>
                  <a:lnTo>
                    <a:pt x="2672" y="4152"/>
                  </a:lnTo>
                  <a:cubicBezTo>
                    <a:pt x="2712" y="4260"/>
                    <a:pt x="2787" y="4362"/>
                    <a:pt x="2882" y="4437"/>
                  </a:cubicBezTo>
                  <a:lnTo>
                    <a:pt x="5825" y="6749"/>
                  </a:lnTo>
                  <a:cubicBezTo>
                    <a:pt x="5825" y="6756"/>
                    <a:pt x="5818" y="6769"/>
                    <a:pt x="5811" y="6783"/>
                  </a:cubicBezTo>
                  <a:lnTo>
                    <a:pt x="4238" y="6437"/>
                  </a:lnTo>
                  <a:cubicBezTo>
                    <a:pt x="4188" y="6425"/>
                    <a:pt x="4138" y="6418"/>
                    <a:pt x="4088" y="6418"/>
                  </a:cubicBezTo>
                  <a:cubicBezTo>
                    <a:pt x="3974" y="6418"/>
                    <a:pt x="3862" y="6450"/>
                    <a:pt x="3763" y="6511"/>
                  </a:cubicBezTo>
                  <a:lnTo>
                    <a:pt x="1397" y="7888"/>
                  </a:lnTo>
                  <a:cubicBezTo>
                    <a:pt x="1268" y="7963"/>
                    <a:pt x="1173" y="8078"/>
                    <a:pt x="1119" y="8207"/>
                  </a:cubicBezTo>
                  <a:lnTo>
                    <a:pt x="75" y="10715"/>
                  </a:lnTo>
                  <a:cubicBezTo>
                    <a:pt x="0" y="10890"/>
                    <a:pt x="142" y="11022"/>
                    <a:pt x="284" y="11022"/>
                  </a:cubicBezTo>
                  <a:cubicBezTo>
                    <a:pt x="362" y="11022"/>
                    <a:pt x="440" y="10982"/>
                    <a:pt x="481" y="10885"/>
                  </a:cubicBezTo>
                  <a:lnTo>
                    <a:pt x="1526" y="8376"/>
                  </a:lnTo>
                  <a:cubicBezTo>
                    <a:pt x="1539" y="8335"/>
                    <a:pt x="1573" y="8295"/>
                    <a:pt x="1614" y="8268"/>
                  </a:cubicBezTo>
                  <a:lnTo>
                    <a:pt x="3987" y="6891"/>
                  </a:lnTo>
                  <a:cubicBezTo>
                    <a:pt x="4022" y="6871"/>
                    <a:pt x="4060" y="6859"/>
                    <a:pt x="4099" y="6859"/>
                  </a:cubicBezTo>
                  <a:cubicBezTo>
                    <a:pt x="4114" y="6859"/>
                    <a:pt x="4128" y="6860"/>
                    <a:pt x="4143" y="6864"/>
                  </a:cubicBezTo>
                  <a:lnTo>
                    <a:pt x="5797" y="7230"/>
                  </a:lnTo>
                  <a:cubicBezTo>
                    <a:pt x="5804" y="7264"/>
                    <a:pt x="5804" y="7298"/>
                    <a:pt x="5811" y="7325"/>
                  </a:cubicBezTo>
                  <a:lnTo>
                    <a:pt x="4814" y="7657"/>
                  </a:lnTo>
                  <a:cubicBezTo>
                    <a:pt x="4624" y="7718"/>
                    <a:pt x="4468" y="7868"/>
                    <a:pt x="4401" y="8064"/>
                  </a:cubicBezTo>
                  <a:lnTo>
                    <a:pt x="3404" y="10858"/>
                  </a:lnTo>
                  <a:cubicBezTo>
                    <a:pt x="3370" y="10946"/>
                    <a:pt x="3363" y="11041"/>
                    <a:pt x="3370" y="11136"/>
                  </a:cubicBezTo>
                  <a:lnTo>
                    <a:pt x="3580" y="13902"/>
                  </a:lnTo>
                  <a:cubicBezTo>
                    <a:pt x="3587" y="14018"/>
                    <a:pt x="3689" y="14106"/>
                    <a:pt x="3797" y="14106"/>
                  </a:cubicBezTo>
                  <a:lnTo>
                    <a:pt x="3817" y="14106"/>
                  </a:lnTo>
                  <a:cubicBezTo>
                    <a:pt x="3939" y="14099"/>
                    <a:pt x="4028" y="13990"/>
                    <a:pt x="4021" y="13875"/>
                  </a:cubicBezTo>
                  <a:lnTo>
                    <a:pt x="3804" y="11102"/>
                  </a:lnTo>
                  <a:cubicBezTo>
                    <a:pt x="3804" y="11068"/>
                    <a:pt x="3811" y="11041"/>
                    <a:pt x="3817" y="11007"/>
                  </a:cubicBezTo>
                  <a:lnTo>
                    <a:pt x="4814" y="8213"/>
                  </a:lnTo>
                  <a:cubicBezTo>
                    <a:pt x="4841" y="8146"/>
                    <a:pt x="4889" y="8098"/>
                    <a:pt x="4957" y="8078"/>
                  </a:cubicBezTo>
                  <a:lnTo>
                    <a:pt x="5974" y="7739"/>
                  </a:lnTo>
                  <a:cubicBezTo>
                    <a:pt x="6228" y="8166"/>
                    <a:pt x="6665" y="8380"/>
                    <a:pt x="7103" y="8380"/>
                  </a:cubicBezTo>
                  <a:cubicBezTo>
                    <a:pt x="7540" y="8380"/>
                    <a:pt x="7977" y="8166"/>
                    <a:pt x="8232" y="7739"/>
                  </a:cubicBezTo>
                  <a:lnTo>
                    <a:pt x="9249" y="8078"/>
                  </a:lnTo>
                  <a:cubicBezTo>
                    <a:pt x="9317" y="8098"/>
                    <a:pt x="9364" y="8146"/>
                    <a:pt x="9391" y="8213"/>
                  </a:cubicBezTo>
                  <a:lnTo>
                    <a:pt x="10388" y="11007"/>
                  </a:lnTo>
                  <a:cubicBezTo>
                    <a:pt x="10401" y="11041"/>
                    <a:pt x="10401" y="11068"/>
                    <a:pt x="10401" y="11102"/>
                  </a:cubicBezTo>
                  <a:lnTo>
                    <a:pt x="10184" y="13875"/>
                  </a:lnTo>
                  <a:cubicBezTo>
                    <a:pt x="10178" y="13990"/>
                    <a:pt x="10266" y="14099"/>
                    <a:pt x="10388" y="14113"/>
                  </a:cubicBezTo>
                  <a:lnTo>
                    <a:pt x="10408" y="14113"/>
                  </a:lnTo>
                  <a:cubicBezTo>
                    <a:pt x="10524" y="14106"/>
                    <a:pt x="10618" y="14018"/>
                    <a:pt x="10625" y="13909"/>
                  </a:cubicBezTo>
                  <a:lnTo>
                    <a:pt x="10842" y="11136"/>
                  </a:lnTo>
                  <a:cubicBezTo>
                    <a:pt x="10849" y="11041"/>
                    <a:pt x="10835" y="10946"/>
                    <a:pt x="10802" y="10858"/>
                  </a:cubicBezTo>
                  <a:lnTo>
                    <a:pt x="9805" y="8064"/>
                  </a:lnTo>
                  <a:cubicBezTo>
                    <a:pt x="9737" y="7874"/>
                    <a:pt x="9581" y="7725"/>
                    <a:pt x="9391" y="7657"/>
                  </a:cubicBezTo>
                  <a:lnTo>
                    <a:pt x="8394" y="7325"/>
                  </a:lnTo>
                  <a:cubicBezTo>
                    <a:pt x="8401" y="7298"/>
                    <a:pt x="8401" y="7264"/>
                    <a:pt x="8408" y="7237"/>
                  </a:cubicBezTo>
                  <a:lnTo>
                    <a:pt x="10062" y="6864"/>
                  </a:lnTo>
                  <a:cubicBezTo>
                    <a:pt x="10077" y="6860"/>
                    <a:pt x="10092" y="6859"/>
                    <a:pt x="10107" y="6859"/>
                  </a:cubicBezTo>
                  <a:cubicBezTo>
                    <a:pt x="10148" y="6859"/>
                    <a:pt x="10190" y="6871"/>
                    <a:pt x="10225" y="6891"/>
                  </a:cubicBezTo>
                  <a:lnTo>
                    <a:pt x="12592" y="8274"/>
                  </a:lnTo>
                  <a:cubicBezTo>
                    <a:pt x="12632" y="8295"/>
                    <a:pt x="12666" y="8335"/>
                    <a:pt x="12687" y="8376"/>
                  </a:cubicBezTo>
                  <a:lnTo>
                    <a:pt x="13731" y="10885"/>
                  </a:lnTo>
                  <a:cubicBezTo>
                    <a:pt x="13769" y="10982"/>
                    <a:pt x="13846" y="11022"/>
                    <a:pt x="13924" y="11022"/>
                  </a:cubicBezTo>
                  <a:cubicBezTo>
                    <a:pt x="14064" y="11022"/>
                    <a:pt x="14207" y="10890"/>
                    <a:pt x="14138" y="10715"/>
                  </a:cubicBezTo>
                  <a:lnTo>
                    <a:pt x="14144" y="10715"/>
                  </a:lnTo>
                  <a:lnTo>
                    <a:pt x="13100" y="8207"/>
                  </a:lnTo>
                  <a:cubicBezTo>
                    <a:pt x="13046" y="8071"/>
                    <a:pt x="12951" y="7963"/>
                    <a:pt x="12822" y="7888"/>
                  </a:cubicBezTo>
                  <a:lnTo>
                    <a:pt x="10456" y="6511"/>
                  </a:lnTo>
                  <a:cubicBezTo>
                    <a:pt x="10357" y="6450"/>
                    <a:pt x="10245" y="6418"/>
                    <a:pt x="10131" y="6418"/>
                  </a:cubicBezTo>
                  <a:cubicBezTo>
                    <a:pt x="10081" y="6418"/>
                    <a:pt x="10031" y="6425"/>
                    <a:pt x="9981" y="6437"/>
                  </a:cubicBezTo>
                  <a:lnTo>
                    <a:pt x="8408" y="6783"/>
                  </a:lnTo>
                  <a:cubicBezTo>
                    <a:pt x="8408" y="6769"/>
                    <a:pt x="8401" y="6762"/>
                    <a:pt x="8394" y="6749"/>
                  </a:cubicBezTo>
                  <a:lnTo>
                    <a:pt x="11337" y="4437"/>
                  </a:lnTo>
                  <a:cubicBezTo>
                    <a:pt x="11432" y="4362"/>
                    <a:pt x="11507" y="4267"/>
                    <a:pt x="11547" y="4152"/>
                  </a:cubicBezTo>
                  <a:lnTo>
                    <a:pt x="12605" y="1399"/>
                  </a:lnTo>
                  <a:cubicBezTo>
                    <a:pt x="12674" y="1227"/>
                    <a:pt x="12533" y="1099"/>
                    <a:pt x="12393" y="1099"/>
                  </a:cubicBezTo>
                  <a:cubicBezTo>
                    <a:pt x="12312" y="1099"/>
                    <a:pt x="12231" y="1141"/>
                    <a:pt x="12192" y="1243"/>
                  </a:cubicBezTo>
                  <a:lnTo>
                    <a:pt x="11134" y="3996"/>
                  </a:lnTo>
                  <a:cubicBezTo>
                    <a:pt x="11120" y="4030"/>
                    <a:pt x="11100" y="4064"/>
                    <a:pt x="11066" y="4091"/>
                  </a:cubicBezTo>
                  <a:lnTo>
                    <a:pt x="8218" y="6328"/>
                  </a:lnTo>
                  <a:cubicBezTo>
                    <a:pt x="8205" y="6315"/>
                    <a:pt x="8191" y="6295"/>
                    <a:pt x="8184" y="6281"/>
                  </a:cubicBezTo>
                  <a:lnTo>
                    <a:pt x="9649" y="3976"/>
                  </a:lnTo>
                  <a:cubicBezTo>
                    <a:pt x="9717" y="3867"/>
                    <a:pt x="9757" y="3745"/>
                    <a:pt x="9757" y="3616"/>
                  </a:cubicBezTo>
                  <a:lnTo>
                    <a:pt x="9757" y="219"/>
                  </a:lnTo>
                  <a:cubicBezTo>
                    <a:pt x="9757" y="73"/>
                    <a:pt x="9647" y="0"/>
                    <a:pt x="9537" y="0"/>
                  </a:cubicBezTo>
                  <a:cubicBezTo>
                    <a:pt x="9427" y="0"/>
                    <a:pt x="9317" y="73"/>
                    <a:pt x="9317" y="219"/>
                  </a:cubicBezTo>
                  <a:lnTo>
                    <a:pt x="9317" y="3616"/>
                  </a:lnTo>
                  <a:cubicBezTo>
                    <a:pt x="9317" y="3657"/>
                    <a:pt x="9303" y="3704"/>
                    <a:pt x="9283" y="3738"/>
                  </a:cubicBezTo>
                  <a:lnTo>
                    <a:pt x="7859" y="5969"/>
                  </a:lnTo>
                  <a:cubicBezTo>
                    <a:pt x="7635" y="5810"/>
                    <a:pt x="7372" y="5730"/>
                    <a:pt x="7109" y="5730"/>
                  </a:cubicBezTo>
                  <a:cubicBezTo>
                    <a:pt x="6847" y="5730"/>
                    <a:pt x="6584" y="5810"/>
                    <a:pt x="6360" y="5969"/>
                  </a:cubicBezTo>
                  <a:lnTo>
                    <a:pt x="4936" y="3738"/>
                  </a:lnTo>
                  <a:cubicBezTo>
                    <a:pt x="4916" y="3704"/>
                    <a:pt x="4902" y="3657"/>
                    <a:pt x="4902" y="3616"/>
                  </a:cubicBezTo>
                  <a:lnTo>
                    <a:pt x="4902" y="219"/>
                  </a:lnTo>
                  <a:cubicBezTo>
                    <a:pt x="4902" y="73"/>
                    <a:pt x="4792" y="0"/>
                    <a:pt x="468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4" name="Google Shape;24924;p84"/>
            <p:cNvSpPr/>
            <p:nvPr/>
          </p:nvSpPr>
          <p:spPr>
            <a:xfrm>
              <a:off x="4818056" y="3102751"/>
              <a:ext cx="104054" cy="104081"/>
            </a:xfrm>
            <a:custGeom>
              <a:avLst/>
              <a:gdLst/>
              <a:ahLst/>
              <a:cxnLst/>
              <a:rect l="l" t="t" r="r" b="b"/>
              <a:pathLst>
                <a:path w="3967" h="3968" extrusionOk="0">
                  <a:moveTo>
                    <a:pt x="1980" y="1"/>
                  </a:moveTo>
                  <a:cubicBezTo>
                    <a:pt x="888" y="1"/>
                    <a:pt x="0" y="604"/>
                    <a:pt x="0" y="1703"/>
                  </a:cubicBezTo>
                  <a:cubicBezTo>
                    <a:pt x="0" y="2794"/>
                    <a:pt x="888" y="3967"/>
                    <a:pt x="1980" y="3967"/>
                  </a:cubicBezTo>
                  <a:cubicBezTo>
                    <a:pt x="3079" y="3967"/>
                    <a:pt x="3967" y="2794"/>
                    <a:pt x="3967" y="1703"/>
                  </a:cubicBezTo>
                  <a:cubicBezTo>
                    <a:pt x="3967" y="604"/>
                    <a:pt x="3079" y="1"/>
                    <a:pt x="198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5" name="Google Shape;24925;p84"/>
            <p:cNvSpPr/>
            <p:nvPr/>
          </p:nvSpPr>
          <p:spPr>
            <a:xfrm>
              <a:off x="4817872" y="3102935"/>
              <a:ext cx="54086" cy="103897"/>
            </a:xfrm>
            <a:custGeom>
              <a:avLst/>
              <a:gdLst/>
              <a:ahLst/>
              <a:cxnLst/>
              <a:rect l="l" t="t" r="r" b="b"/>
              <a:pathLst>
                <a:path w="2062" h="3961" extrusionOk="0">
                  <a:moveTo>
                    <a:pt x="1784" y="0"/>
                  </a:moveTo>
                  <a:lnTo>
                    <a:pt x="1784" y="0"/>
                  </a:lnTo>
                  <a:cubicBezTo>
                    <a:pt x="787" y="68"/>
                    <a:pt x="0" y="665"/>
                    <a:pt x="0" y="1696"/>
                  </a:cubicBezTo>
                  <a:cubicBezTo>
                    <a:pt x="0" y="2794"/>
                    <a:pt x="889" y="3960"/>
                    <a:pt x="1987" y="3960"/>
                  </a:cubicBezTo>
                  <a:lnTo>
                    <a:pt x="2062" y="3960"/>
                  </a:lnTo>
                  <a:cubicBezTo>
                    <a:pt x="1492" y="3431"/>
                    <a:pt x="1106" y="2509"/>
                    <a:pt x="1106" y="1628"/>
                  </a:cubicBezTo>
                  <a:cubicBezTo>
                    <a:pt x="1106" y="902"/>
                    <a:pt x="1377" y="353"/>
                    <a:pt x="178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26" name="Google Shape;24926;p84"/>
          <p:cNvGrpSpPr/>
          <p:nvPr/>
        </p:nvGrpSpPr>
        <p:grpSpPr>
          <a:xfrm>
            <a:off x="1161078" y="3874738"/>
            <a:ext cx="438845" cy="493509"/>
            <a:chOff x="870808" y="2906053"/>
            <a:chExt cx="329134" cy="370132"/>
          </a:xfrm>
        </p:grpSpPr>
        <p:sp>
          <p:nvSpPr>
            <p:cNvPr id="24927" name="Google Shape;24927;p84"/>
            <p:cNvSpPr/>
            <p:nvPr/>
          </p:nvSpPr>
          <p:spPr>
            <a:xfrm>
              <a:off x="907530" y="3114004"/>
              <a:ext cx="113943" cy="162180"/>
            </a:xfrm>
            <a:custGeom>
              <a:avLst/>
              <a:gdLst/>
              <a:ahLst/>
              <a:cxnLst/>
              <a:rect l="l" t="t" r="r" b="b"/>
              <a:pathLst>
                <a:path w="4344" h="6183" extrusionOk="0">
                  <a:moveTo>
                    <a:pt x="4017" y="1"/>
                  </a:moveTo>
                  <a:cubicBezTo>
                    <a:pt x="3972" y="1"/>
                    <a:pt x="3925" y="16"/>
                    <a:pt x="3879" y="53"/>
                  </a:cubicBezTo>
                  <a:lnTo>
                    <a:pt x="1634" y="1687"/>
                  </a:lnTo>
                  <a:cubicBezTo>
                    <a:pt x="1478" y="1796"/>
                    <a:pt x="1363" y="1952"/>
                    <a:pt x="1309" y="2128"/>
                  </a:cubicBezTo>
                  <a:lnTo>
                    <a:pt x="54" y="5891"/>
                  </a:lnTo>
                  <a:cubicBezTo>
                    <a:pt x="0" y="6034"/>
                    <a:pt x="109" y="6183"/>
                    <a:pt x="264" y="6183"/>
                  </a:cubicBezTo>
                  <a:cubicBezTo>
                    <a:pt x="359" y="6183"/>
                    <a:pt x="441" y="6122"/>
                    <a:pt x="475" y="6034"/>
                  </a:cubicBezTo>
                  <a:lnTo>
                    <a:pt x="1729" y="2270"/>
                  </a:lnTo>
                  <a:cubicBezTo>
                    <a:pt x="1756" y="2182"/>
                    <a:pt x="1810" y="2101"/>
                    <a:pt x="1892" y="2047"/>
                  </a:cubicBezTo>
                  <a:lnTo>
                    <a:pt x="4136" y="406"/>
                  </a:lnTo>
                  <a:cubicBezTo>
                    <a:pt x="4344" y="269"/>
                    <a:pt x="4204" y="1"/>
                    <a:pt x="401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8" name="Google Shape;24928;p84"/>
            <p:cNvSpPr/>
            <p:nvPr/>
          </p:nvSpPr>
          <p:spPr>
            <a:xfrm>
              <a:off x="1050169" y="3114030"/>
              <a:ext cx="113838" cy="162154"/>
            </a:xfrm>
            <a:custGeom>
              <a:avLst/>
              <a:gdLst/>
              <a:ahLst/>
              <a:cxnLst/>
              <a:rect l="l" t="t" r="r" b="b"/>
              <a:pathLst>
                <a:path w="4340" h="6182" extrusionOk="0">
                  <a:moveTo>
                    <a:pt x="328" y="0"/>
                  </a:moveTo>
                  <a:cubicBezTo>
                    <a:pt x="139" y="0"/>
                    <a:pt x="1" y="274"/>
                    <a:pt x="204" y="411"/>
                  </a:cubicBezTo>
                  <a:lnTo>
                    <a:pt x="2455" y="2052"/>
                  </a:lnTo>
                  <a:cubicBezTo>
                    <a:pt x="2529" y="2100"/>
                    <a:pt x="2590" y="2181"/>
                    <a:pt x="2617" y="2269"/>
                  </a:cubicBezTo>
                  <a:lnTo>
                    <a:pt x="3872" y="6033"/>
                  </a:lnTo>
                  <a:cubicBezTo>
                    <a:pt x="3906" y="6121"/>
                    <a:pt x="3987" y="6182"/>
                    <a:pt x="4082" y="6182"/>
                  </a:cubicBezTo>
                  <a:cubicBezTo>
                    <a:pt x="4231" y="6182"/>
                    <a:pt x="4340" y="6033"/>
                    <a:pt x="4292" y="5890"/>
                  </a:cubicBezTo>
                  <a:lnTo>
                    <a:pt x="3038" y="2127"/>
                  </a:lnTo>
                  <a:cubicBezTo>
                    <a:pt x="2977" y="1951"/>
                    <a:pt x="2868" y="1801"/>
                    <a:pt x="2712" y="1693"/>
                  </a:cubicBezTo>
                  <a:lnTo>
                    <a:pt x="468" y="52"/>
                  </a:lnTo>
                  <a:cubicBezTo>
                    <a:pt x="421" y="16"/>
                    <a:pt x="373" y="0"/>
                    <a:pt x="32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29" name="Google Shape;24929;p84"/>
            <p:cNvSpPr/>
            <p:nvPr/>
          </p:nvSpPr>
          <p:spPr>
            <a:xfrm>
              <a:off x="870808" y="3073951"/>
              <a:ext cx="329134" cy="52250"/>
            </a:xfrm>
            <a:custGeom>
              <a:avLst/>
              <a:gdLst/>
              <a:ahLst/>
              <a:cxnLst/>
              <a:rect l="l" t="t" r="r" b="b"/>
              <a:pathLst>
                <a:path w="12548" h="1992" extrusionOk="0">
                  <a:moveTo>
                    <a:pt x="3163" y="0"/>
                  </a:moveTo>
                  <a:cubicBezTo>
                    <a:pt x="3007" y="0"/>
                    <a:pt x="2851" y="41"/>
                    <a:pt x="2722" y="115"/>
                  </a:cubicBezTo>
                  <a:lnTo>
                    <a:pt x="227" y="1573"/>
                  </a:lnTo>
                  <a:cubicBezTo>
                    <a:pt x="0" y="1692"/>
                    <a:pt x="129" y="1991"/>
                    <a:pt x="328" y="1991"/>
                  </a:cubicBezTo>
                  <a:cubicBezTo>
                    <a:pt x="367" y="1991"/>
                    <a:pt x="408" y="1980"/>
                    <a:pt x="451" y="1953"/>
                  </a:cubicBezTo>
                  <a:lnTo>
                    <a:pt x="2939" y="495"/>
                  </a:lnTo>
                  <a:cubicBezTo>
                    <a:pt x="3007" y="455"/>
                    <a:pt x="3082" y="434"/>
                    <a:pt x="3163" y="434"/>
                  </a:cubicBezTo>
                  <a:lnTo>
                    <a:pt x="9422" y="434"/>
                  </a:lnTo>
                  <a:cubicBezTo>
                    <a:pt x="9496" y="434"/>
                    <a:pt x="9571" y="455"/>
                    <a:pt x="9639" y="495"/>
                  </a:cubicBezTo>
                  <a:lnTo>
                    <a:pt x="12134" y="1953"/>
                  </a:lnTo>
                  <a:cubicBezTo>
                    <a:pt x="12168" y="1967"/>
                    <a:pt x="12202" y="1980"/>
                    <a:pt x="12242" y="1980"/>
                  </a:cubicBezTo>
                  <a:cubicBezTo>
                    <a:pt x="12466" y="1980"/>
                    <a:pt x="12547" y="1682"/>
                    <a:pt x="12358" y="1573"/>
                  </a:cubicBezTo>
                  <a:lnTo>
                    <a:pt x="9862" y="115"/>
                  </a:lnTo>
                  <a:cubicBezTo>
                    <a:pt x="9727" y="41"/>
                    <a:pt x="9577" y="0"/>
                    <a:pt x="94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0" name="Google Shape;24930;p84"/>
            <p:cNvSpPr/>
            <p:nvPr/>
          </p:nvSpPr>
          <p:spPr>
            <a:xfrm>
              <a:off x="889038" y="2975536"/>
              <a:ext cx="293828" cy="86690"/>
            </a:xfrm>
            <a:custGeom>
              <a:avLst/>
              <a:gdLst/>
              <a:ahLst/>
              <a:cxnLst/>
              <a:rect l="l" t="t" r="r" b="b"/>
              <a:pathLst>
                <a:path w="11202" h="3305" extrusionOk="0">
                  <a:moveTo>
                    <a:pt x="10886" y="1"/>
                  </a:moveTo>
                  <a:cubicBezTo>
                    <a:pt x="10835" y="1"/>
                    <a:pt x="10781" y="21"/>
                    <a:pt x="10734" y="70"/>
                  </a:cubicBezTo>
                  <a:lnTo>
                    <a:pt x="8869" y="1928"/>
                  </a:lnTo>
                  <a:cubicBezTo>
                    <a:pt x="8815" y="1982"/>
                    <a:pt x="8747" y="2016"/>
                    <a:pt x="8679" y="2044"/>
                  </a:cubicBezTo>
                  <a:lnTo>
                    <a:pt x="5594" y="2864"/>
                  </a:lnTo>
                  <a:lnTo>
                    <a:pt x="2515" y="2044"/>
                  </a:lnTo>
                  <a:cubicBezTo>
                    <a:pt x="2441" y="2023"/>
                    <a:pt x="2373" y="1982"/>
                    <a:pt x="2319" y="1928"/>
                  </a:cubicBezTo>
                  <a:lnTo>
                    <a:pt x="461" y="70"/>
                  </a:lnTo>
                  <a:cubicBezTo>
                    <a:pt x="430" y="29"/>
                    <a:pt x="390" y="12"/>
                    <a:pt x="348" y="12"/>
                  </a:cubicBezTo>
                  <a:cubicBezTo>
                    <a:pt x="188" y="12"/>
                    <a:pt x="0" y="257"/>
                    <a:pt x="156" y="375"/>
                  </a:cubicBezTo>
                  <a:lnTo>
                    <a:pt x="2014" y="2233"/>
                  </a:lnTo>
                  <a:cubicBezTo>
                    <a:pt x="2122" y="2342"/>
                    <a:pt x="2258" y="2423"/>
                    <a:pt x="2407" y="2464"/>
                  </a:cubicBezTo>
                  <a:lnTo>
                    <a:pt x="5540" y="3298"/>
                  </a:lnTo>
                  <a:cubicBezTo>
                    <a:pt x="5560" y="3305"/>
                    <a:pt x="5580" y="3305"/>
                    <a:pt x="5594" y="3305"/>
                  </a:cubicBezTo>
                  <a:lnTo>
                    <a:pt x="5655" y="3305"/>
                  </a:lnTo>
                  <a:lnTo>
                    <a:pt x="8794" y="2464"/>
                  </a:lnTo>
                  <a:cubicBezTo>
                    <a:pt x="8937" y="2423"/>
                    <a:pt x="9072" y="2349"/>
                    <a:pt x="9181" y="2240"/>
                  </a:cubicBezTo>
                  <a:lnTo>
                    <a:pt x="11046" y="382"/>
                  </a:lnTo>
                  <a:cubicBezTo>
                    <a:pt x="11201" y="221"/>
                    <a:pt x="11055" y="1"/>
                    <a:pt x="108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1" name="Google Shape;24931;p84"/>
            <p:cNvSpPr/>
            <p:nvPr/>
          </p:nvSpPr>
          <p:spPr>
            <a:xfrm>
              <a:off x="983807" y="3021832"/>
              <a:ext cx="104081" cy="225368"/>
            </a:xfrm>
            <a:custGeom>
              <a:avLst/>
              <a:gdLst/>
              <a:ahLst/>
              <a:cxnLst/>
              <a:rect l="l" t="t" r="r" b="b"/>
              <a:pathLst>
                <a:path w="3968" h="8592" extrusionOk="0">
                  <a:moveTo>
                    <a:pt x="1981" y="1"/>
                  </a:moveTo>
                  <a:cubicBezTo>
                    <a:pt x="1493" y="1"/>
                    <a:pt x="1099" y="787"/>
                    <a:pt x="1099" y="1763"/>
                  </a:cubicBezTo>
                  <a:cubicBezTo>
                    <a:pt x="1099" y="2448"/>
                    <a:pt x="1303" y="3045"/>
                    <a:pt x="1588" y="3337"/>
                  </a:cubicBezTo>
                  <a:cubicBezTo>
                    <a:pt x="686" y="3493"/>
                    <a:pt x="1" y="4184"/>
                    <a:pt x="1" y="5466"/>
                  </a:cubicBezTo>
                  <a:cubicBezTo>
                    <a:pt x="1" y="6930"/>
                    <a:pt x="1099" y="8592"/>
                    <a:pt x="1988" y="8592"/>
                  </a:cubicBezTo>
                  <a:cubicBezTo>
                    <a:pt x="2869" y="8592"/>
                    <a:pt x="3968" y="6930"/>
                    <a:pt x="3968" y="5466"/>
                  </a:cubicBezTo>
                  <a:cubicBezTo>
                    <a:pt x="3968" y="4191"/>
                    <a:pt x="3283" y="3493"/>
                    <a:pt x="2381" y="3337"/>
                  </a:cubicBezTo>
                  <a:cubicBezTo>
                    <a:pt x="2666" y="3045"/>
                    <a:pt x="2862" y="2448"/>
                    <a:pt x="2862" y="1763"/>
                  </a:cubicBezTo>
                  <a:cubicBezTo>
                    <a:pt x="2862" y="787"/>
                    <a:pt x="2476" y="1"/>
                    <a:pt x="198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2" name="Google Shape;24932;p84"/>
            <p:cNvSpPr/>
            <p:nvPr/>
          </p:nvSpPr>
          <p:spPr>
            <a:xfrm>
              <a:off x="1042326" y="3108968"/>
              <a:ext cx="210" cy="26"/>
            </a:xfrm>
            <a:custGeom>
              <a:avLst/>
              <a:gdLst/>
              <a:ahLst/>
              <a:cxnLst/>
              <a:rect l="l" t="t" r="r" b="b"/>
              <a:pathLst>
                <a:path w="8" h="1" extrusionOk="0">
                  <a:moveTo>
                    <a:pt x="1" y="1"/>
                  </a:moveTo>
                  <a:lnTo>
                    <a:pt x="1" y="1"/>
                  </a:lnTo>
                  <a:cubicBezTo>
                    <a:pt x="8" y="1"/>
                    <a:pt x="8" y="1"/>
                    <a:pt x="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3" name="Google Shape;24933;p84"/>
            <p:cNvSpPr/>
            <p:nvPr/>
          </p:nvSpPr>
          <p:spPr>
            <a:xfrm>
              <a:off x="983650" y="3021648"/>
              <a:ext cx="70270" cy="225552"/>
            </a:xfrm>
            <a:custGeom>
              <a:avLst/>
              <a:gdLst/>
              <a:ahLst/>
              <a:cxnLst/>
              <a:rect l="l" t="t" r="r" b="b"/>
              <a:pathLst>
                <a:path w="2679" h="8599" extrusionOk="0">
                  <a:moveTo>
                    <a:pt x="1987" y="1"/>
                  </a:moveTo>
                  <a:cubicBezTo>
                    <a:pt x="1499" y="1"/>
                    <a:pt x="1105" y="794"/>
                    <a:pt x="1105" y="1770"/>
                  </a:cubicBezTo>
                  <a:cubicBezTo>
                    <a:pt x="1105" y="2455"/>
                    <a:pt x="1302" y="3052"/>
                    <a:pt x="1594" y="3344"/>
                  </a:cubicBezTo>
                  <a:cubicBezTo>
                    <a:pt x="685" y="3493"/>
                    <a:pt x="0" y="4191"/>
                    <a:pt x="0" y="5473"/>
                  </a:cubicBezTo>
                  <a:cubicBezTo>
                    <a:pt x="0" y="6937"/>
                    <a:pt x="1105" y="8599"/>
                    <a:pt x="1987" y="8599"/>
                  </a:cubicBezTo>
                  <a:cubicBezTo>
                    <a:pt x="2089" y="8599"/>
                    <a:pt x="2197" y="8578"/>
                    <a:pt x="2292" y="8537"/>
                  </a:cubicBezTo>
                  <a:cubicBezTo>
                    <a:pt x="1892" y="7873"/>
                    <a:pt x="1546" y="6646"/>
                    <a:pt x="1546" y="5527"/>
                  </a:cubicBezTo>
                  <a:cubicBezTo>
                    <a:pt x="1546" y="4679"/>
                    <a:pt x="1702" y="4056"/>
                    <a:pt x="1960" y="3649"/>
                  </a:cubicBezTo>
                  <a:cubicBezTo>
                    <a:pt x="2089" y="3452"/>
                    <a:pt x="2095" y="3194"/>
                    <a:pt x="1980" y="2984"/>
                  </a:cubicBezTo>
                  <a:cubicBezTo>
                    <a:pt x="1838" y="2713"/>
                    <a:pt x="1763" y="2408"/>
                    <a:pt x="1763" y="2103"/>
                  </a:cubicBezTo>
                  <a:cubicBezTo>
                    <a:pt x="1770" y="1309"/>
                    <a:pt x="2163" y="665"/>
                    <a:pt x="2651" y="665"/>
                  </a:cubicBezTo>
                  <a:lnTo>
                    <a:pt x="2678" y="665"/>
                  </a:lnTo>
                  <a:cubicBezTo>
                    <a:pt x="2516" y="265"/>
                    <a:pt x="2265" y="1"/>
                    <a:pt x="19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4" name="Google Shape;24934;p84"/>
            <p:cNvSpPr/>
            <p:nvPr/>
          </p:nvSpPr>
          <p:spPr>
            <a:xfrm>
              <a:off x="983807" y="3151120"/>
              <a:ext cx="104081" cy="26728"/>
            </a:xfrm>
            <a:custGeom>
              <a:avLst/>
              <a:gdLst/>
              <a:ahLst/>
              <a:cxnLst/>
              <a:rect l="l" t="t" r="r" b="b"/>
              <a:pathLst>
                <a:path w="3968" h="1019" extrusionOk="0">
                  <a:moveTo>
                    <a:pt x="48" y="1"/>
                  </a:moveTo>
                  <a:cubicBezTo>
                    <a:pt x="14" y="171"/>
                    <a:pt x="1" y="340"/>
                    <a:pt x="1" y="510"/>
                  </a:cubicBezTo>
                  <a:cubicBezTo>
                    <a:pt x="482" y="821"/>
                    <a:pt x="1188" y="1018"/>
                    <a:pt x="1981" y="1018"/>
                  </a:cubicBezTo>
                  <a:cubicBezTo>
                    <a:pt x="2781" y="1018"/>
                    <a:pt x="3486" y="821"/>
                    <a:pt x="3968" y="510"/>
                  </a:cubicBezTo>
                  <a:cubicBezTo>
                    <a:pt x="3968" y="340"/>
                    <a:pt x="3947" y="171"/>
                    <a:pt x="3920" y="1"/>
                  </a:cubicBezTo>
                  <a:cubicBezTo>
                    <a:pt x="3540" y="340"/>
                    <a:pt x="2808" y="584"/>
                    <a:pt x="1981" y="584"/>
                  </a:cubicBezTo>
                  <a:cubicBezTo>
                    <a:pt x="1160" y="584"/>
                    <a:pt x="428" y="340"/>
                    <a:pt x="4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5" name="Google Shape;24935;p84"/>
            <p:cNvSpPr/>
            <p:nvPr/>
          </p:nvSpPr>
          <p:spPr>
            <a:xfrm>
              <a:off x="988633" y="3194347"/>
              <a:ext cx="94271" cy="24053"/>
            </a:xfrm>
            <a:custGeom>
              <a:avLst/>
              <a:gdLst/>
              <a:ahLst/>
              <a:cxnLst/>
              <a:rect l="l" t="t" r="r" b="b"/>
              <a:pathLst>
                <a:path w="3594" h="917" extrusionOk="0">
                  <a:moveTo>
                    <a:pt x="0" y="1"/>
                  </a:moveTo>
                  <a:cubicBezTo>
                    <a:pt x="75" y="218"/>
                    <a:pt x="163" y="435"/>
                    <a:pt x="264" y="638"/>
                  </a:cubicBezTo>
                  <a:cubicBezTo>
                    <a:pt x="736" y="822"/>
                    <a:pt x="1234" y="916"/>
                    <a:pt x="1738" y="916"/>
                  </a:cubicBezTo>
                  <a:cubicBezTo>
                    <a:pt x="1755" y="916"/>
                    <a:pt x="1773" y="916"/>
                    <a:pt x="1790" y="916"/>
                  </a:cubicBezTo>
                  <a:cubicBezTo>
                    <a:pt x="1808" y="916"/>
                    <a:pt x="1825" y="916"/>
                    <a:pt x="1843" y="916"/>
                  </a:cubicBezTo>
                  <a:cubicBezTo>
                    <a:pt x="2354" y="916"/>
                    <a:pt x="2857" y="822"/>
                    <a:pt x="3329" y="638"/>
                  </a:cubicBezTo>
                  <a:cubicBezTo>
                    <a:pt x="3431" y="435"/>
                    <a:pt x="3526" y="218"/>
                    <a:pt x="3594" y="1"/>
                  </a:cubicBezTo>
                  <a:lnTo>
                    <a:pt x="3594" y="1"/>
                  </a:lnTo>
                  <a:cubicBezTo>
                    <a:pt x="3194" y="285"/>
                    <a:pt x="2529" y="475"/>
                    <a:pt x="1797" y="475"/>
                  </a:cubicBezTo>
                  <a:cubicBezTo>
                    <a:pt x="1071" y="475"/>
                    <a:pt x="407" y="285"/>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6" name="Google Shape;24936;p84"/>
            <p:cNvSpPr/>
            <p:nvPr/>
          </p:nvSpPr>
          <p:spPr>
            <a:xfrm>
              <a:off x="1024201" y="3151120"/>
              <a:ext cx="63503" cy="26728"/>
            </a:xfrm>
            <a:custGeom>
              <a:avLst/>
              <a:gdLst/>
              <a:ahLst/>
              <a:cxnLst/>
              <a:rect l="l" t="t" r="r" b="b"/>
              <a:pathLst>
                <a:path w="2421" h="1019" extrusionOk="0">
                  <a:moveTo>
                    <a:pt x="2373" y="1"/>
                  </a:moveTo>
                  <a:cubicBezTo>
                    <a:pt x="1994" y="340"/>
                    <a:pt x="1261" y="584"/>
                    <a:pt x="441" y="584"/>
                  </a:cubicBezTo>
                  <a:cubicBezTo>
                    <a:pt x="292" y="584"/>
                    <a:pt x="143" y="571"/>
                    <a:pt x="0" y="557"/>
                  </a:cubicBezTo>
                  <a:lnTo>
                    <a:pt x="0" y="591"/>
                  </a:lnTo>
                  <a:cubicBezTo>
                    <a:pt x="0" y="727"/>
                    <a:pt x="7" y="862"/>
                    <a:pt x="14" y="998"/>
                  </a:cubicBezTo>
                  <a:cubicBezTo>
                    <a:pt x="156" y="1011"/>
                    <a:pt x="298" y="1018"/>
                    <a:pt x="441" y="1018"/>
                  </a:cubicBezTo>
                  <a:cubicBezTo>
                    <a:pt x="1234" y="1018"/>
                    <a:pt x="1939" y="821"/>
                    <a:pt x="2421" y="510"/>
                  </a:cubicBezTo>
                  <a:cubicBezTo>
                    <a:pt x="2421" y="333"/>
                    <a:pt x="2407" y="164"/>
                    <a:pt x="23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7" name="Google Shape;24937;p84"/>
            <p:cNvSpPr/>
            <p:nvPr/>
          </p:nvSpPr>
          <p:spPr>
            <a:xfrm>
              <a:off x="985066" y="3150962"/>
              <a:ext cx="26" cy="26"/>
            </a:xfrm>
            <a:custGeom>
              <a:avLst/>
              <a:gdLst/>
              <a:ahLst/>
              <a:cxnLst/>
              <a:rect l="l" t="t" r="r" b="b"/>
              <a:pathLst>
                <a:path w="1" h="1" extrusionOk="0">
                  <a:moveTo>
                    <a:pt x="0" y="0"/>
                  </a:moveTo>
                  <a:lnTo>
                    <a:pt x="0"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8" name="Google Shape;24938;p84"/>
            <p:cNvSpPr/>
            <p:nvPr/>
          </p:nvSpPr>
          <p:spPr>
            <a:xfrm>
              <a:off x="984174" y="3157362"/>
              <a:ext cx="26" cy="26"/>
            </a:xfrm>
            <a:custGeom>
              <a:avLst/>
              <a:gdLst/>
              <a:ahLst/>
              <a:cxnLst/>
              <a:rect l="l" t="t" r="r" b="b"/>
              <a:pathLst>
                <a:path w="1" h="1" extrusionOk="0">
                  <a:moveTo>
                    <a:pt x="0" y="0"/>
                  </a:move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39" name="Google Shape;24939;p84"/>
            <p:cNvSpPr/>
            <p:nvPr/>
          </p:nvSpPr>
          <p:spPr>
            <a:xfrm>
              <a:off x="991834" y="3202714"/>
              <a:ext cx="367" cy="734"/>
            </a:xfrm>
            <a:custGeom>
              <a:avLst/>
              <a:gdLst/>
              <a:ahLst/>
              <a:cxnLst/>
              <a:rect l="l" t="t" r="r" b="b"/>
              <a:pathLst>
                <a:path w="14" h="28" extrusionOk="0">
                  <a:moveTo>
                    <a:pt x="0" y="0"/>
                  </a:moveTo>
                  <a:lnTo>
                    <a:pt x="14" y="27"/>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0" name="Google Shape;24940;p84"/>
            <p:cNvSpPr/>
            <p:nvPr/>
          </p:nvSpPr>
          <p:spPr>
            <a:xfrm>
              <a:off x="1029159" y="3194347"/>
              <a:ext cx="53745" cy="24053"/>
            </a:xfrm>
            <a:custGeom>
              <a:avLst/>
              <a:gdLst/>
              <a:ahLst/>
              <a:cxnLst/>
              <a:rect l="l" t="t" r="r" b="b"/>
              <a:pathLst>
                <a:path w="2049" h="917" extrusionOk="0">
                  <a:moveTo>
                    <a:pt x="2049" y="1"/>
                  </a:moveTo>
                  <a:lnTo>
                    <a:pt x="2049" y="1"/>
                  </a:lnTo>
                  <a:cubicBezTo>
                    <a:pt x="1649" y="285"/>
                    <a:pt x="984" y="475"/>
                    <a:pt x="252" y="475"/>
                  </a:cubicBezTo>
                  <a:cubicBezTo>
                    <a:pt x="171" y="475"/>
                    <a:pt x="82" y="475"/>
                    <a:pt x="1" y="469"/>
                  </a:cubicBezTo>
                  <a:lnTo>
                    <a:pt x="1" y="469"/>
                  </a:lnTo>
                  <a:cubicBezTo>
                    <a:pt x="35" y="618"/>
                    <a:pt x="76" y="767"/>
                    <a:pt x="116" y="909"/>
                  </a:cubicBezTo>
                  <a:cubicBezTo>
                    <a:pt x="164" y="909"/>
                    <a:pt x="211" y="916"/>
                    <a:pt x="259" y="916"/>
                  </a:cubicBezTo>
                  <a:cubicBezTo>
                    <a:pt x="276" y="916"/>
                    <a:pt x="293" y="916"/>
                    <a:pt x="311" y="916"/>
                  </a:cubicBezTo>
                  <a:cubicBezTo>
                    <a:pt x="815" y="916"/>
                    <a:pt x="1312" y="822"/>
                    <a:pt x="1784" y="638"/>
                  </a:cubicBezTo>
                  <a:cubicBezTo>
                    <a:pt x="1886" y="435"/>
                    <a:pt x="1974" y="218"/>
                    <a:pt x="20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1" name="Google Shape;24941;p84"/>
            <p:cNvSpPr/>
            <p:nvPr/>
          </p:nvSpPr>
          <p:spPr>
            <a:xfrm>
              <a:off x="935282" y="2906053"/>
              <a:ext cx="201341" cy="63686"/>
            </a:xfrm>
            <a:custGeom>
              <a:avLst/>
              <a:gdLst/>
              <a:ahLst/>
              <a:cxnLst/>
              <a:rect l="l" t="t" r="r" b="b"/>
              <a:pathLst>
                <a:path w="7676" h="2428" extrusionOk="0">
                  <a:moveTo>
                    <a:pt x="7374" y="0"/>
                  </a:moveTo>
                  <a:cubicBezTo>
                    <a:pt x="7356" y="0"/>
                    <a:pt x="7336" y="2"/>
                    <a:pt x="7316" y="7"/>
                  </a:cubicBezTo>
                  <a:cubicBezTo>
                    <a:pt x="6313" y="211"/>
                    <a:pt x="5533" y="1458"/>
                    <a:pt x="5241" y="1987"/>
                  </a:cubicBezTo>
                  <a:lnTo>
                    <a:pt x="2420" y="1987"/>
                  </a:lnTo>
                  <a:cubicBezTo>
                    <a:pt x="2122" y="1458"/>
                    <a:pt x="1342" y="211"/>
                    <a:pt x="346" y="7"/>
                  </a:cubicBezTo>
                  <a:cubicBezTo>
                    <a:pt x="330" y="5"/>
                    <a:pt x="315" y="3"/>
                    <a:pt x="301" y="3"/>
                  </a:cubicBezTo>
                  <a:cubicBezTo>
                    <a:pt x="54" y="3"/>
                    <a:pt x="1" y="377"/>
                    <a:pt x="257" y="441"/>
                  </a:cubicBezTo>
                  <a:cubicBezTo>
                    <a:pt x="929" y="570"/>
                    <a:pt x="1614" y="1438"/>
                    <a:pt x="2034" y="2204"/>
                  </a:cubicBezTo>
                  <a:cubicBezTo>
                    <a:pt x="2109" y="2340"/>
                    <a:pt x="2258" y="2428"/>
                    <a:pt x="2420" y="2428"/>
                  </a:cubicBezTo>
                  <a:lnTo>
                    <a:pt x="5241" y="2428"/>
                  </a:lnTo>
                  <a:cubicBezTo>
                    <a:pt x="5404" y="2428"/>
                    <a:pt x="5546" y="2340"/>
                    <a:pt x="5621" y="2204"/>
                  </a:cubicBezTo>
                  <a:cubicBezTo>
                    <a:pt x="6041" y="1438"/>
                    <a:pt x="6733" y="577"/>
                    <a:pt x="7397" y="441"/>
                  </a:cubicBezTo>
                  <a:cubicBezTo>
                    <a:pt x="7675" y="397"/>
                    <a:pt x="7618" y="0"/>
                    <a:pt x="737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2" name="Google Shape;24942;p84"/>
            <p:cNvSpPr/>
            <p:nvPr/>
          </p:nvSpPr>
          <p:spPr>
            <a:xfrm>
              <a:off x="1001066" y="2958172"/>
              <a:ext cx="69405" cy="69378"/>
            </a:xfrm>
            <a:custGeom>
              <a:avLst/>
              <a:gdLst/>
              <a:ahLst/>
              <a:cxnLst/>
              <a:rect l="l" t="t" r="r" b="b"/>
              <a:pathLst>
                <a:path w="2646" h="2645" extrusionOk="0">
                  <a:moveTo>
                    <a:pt x="1323" y="0"/>
                  </a:moveTo>
                  <a:cubicBezTo>
                    <a:pt x="597" y="0"/>
                    <a:pt x="1" y="814"/>
                    <a:pt x="1" y="1546"/>
                  </a:cubicBezTo>
                  <a:cubicBezTo>
                    <a:pt x="1" y="2272"/>
                    <a:pt x="597" y="2644"/>
                    <a:pt x="1323" y="2644"/>
                  </a:cubicBezTo>
                  <a:cubicBezTo>
                    <a:pt x="2055" y="2644"/>
                    <a:pt x="2645" y="2278"/>
                    <a:pt x="2645" y="1546"/>
                  </a:cubicBezTo>
                  <a:cubicBezTo>
                    <a:pt x="2645" y="814"/>
                    <a:pt x="2055" y="0"/>
                    <a:pt x="1323"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3" name="Google Shape;24943;p84"/>
            <p:cNvSpPr/>
            <p:nvPr/>
          </p:nvSpPr>
          <p:spPr>
            <a:xfrm>
              <a:off x="1001066" y="2958172"/>
              <a:ext cx="37378" cy="69378"/>
            </a:xfrm>
            <a:custGeom>
              <a:avLst/>
              <a:gdLst/>
              <a:ahLst/>
              <a:cxnLst/>
              <a:rect l="l" t="t" r="r" b="b"/>
              <a:pathLst>
                <a:path w="1425" h="2645" extrusionOk="0">
                  <a:moveTo>
                    <a:pt x="1323" y="0"/>
                  </a:moveTo>
                  <a:cubicBezTo>
                    <a:pt x="591" y="0"/>
                    <a:pt x="1" y="814"/>
                    <a:pt x="1" y="1546"/>
                  </a:cubicBezTo>
                  <a:cubicBezTo>
                    <a:pt x="1" y="2231"/>
                    <a:pt x="530" y="2604"/>
                    <a:pt x="1208" y="2644"/>
                  </a:cubicBezTo>
                  <a:cubicBezTo>
                    <a:pt x="1004" y="2400"/>
                    <a:pt x="882" y="2061"/>
                    <a:pt x="882" y="1621"/>
                  </a:cubicBezTo>
                  <a:cubicBezTo>
                    <a:pt x="882" y="1037"/>
                    <a:pt x="1072" y="468"/>
                    <a:pt x="1425" y="7"/>
                  </a:cubicBezTo>
                  <a:cubicBezTo>
                    <a:pt x="1391" y="0"/>
                    <a:pt x="1357" y="0"/>
                    <a:pt x="1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4" name="Google Shape;24944;p84"/>
            <p:cNvSpPr/>
            <p:nvPr/>
          </p:nvSpPr>
          <p:spPr>
            <a:xfrm>
              <a:off x="1001066"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5" name="Google Shape;24945;p84"/>
            <p:cNvSpPr/>
            <p:nvPr/>
          </p:nvSpPr>
          <p:spPr>
            <a:xfrm>
              <a:off x="1047310" y="2987156"/>
              <a:ext cx="23161" cy="23135"/>
            </a:xfrm>
            <a:custGeom>
              <a:avLst/>
              <a:gdLst/>
              <a:ahLst/>
              <a:cxnLst/>
              <a:rect l="l" t="t" r="r" b="b"/>
              <a:pathLst>
                <a:path w="883" h="882" extrusionOk="0">
                  <a:moveTo>
                    <a:pt x="441" y="0"/>
                  </a:moveTo>
                  <a:cubicBezTo>
                    <a:pt x="197" y="0"/>
                    <a:pt x="1" y="197"/>
                    <a:pt x="1" y="441"/>
                  </a:cubicBezTo>
                  <a:cubicBezTo>
                    <a:pt x="1" y="685"/>
                    <a:pt x="197" y="882"/>
                    <a:pt x="441" y="882"/>
                  </a:cubicBezTo>
                  <a:cubicBezTo>
                    <a:pt x="685" y="882"/>
                    <a:pt x="882" y="685"/>
                    <a:pt x="882" y="441"/>
                  </a:cubicBezTo>
                  <a:cubicBezTo>
                    <a:pt x="882" y="197"/>
                    <a:pt x="685" y="0"/>
                    <a:pt x="44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46" name="Google Shape;24946;p84"/>
          <p:cNvGrpSpPr/>
          <p:nvPr/>
        </p:nvGrpSpPr>
        <p:grpSpPr>
          <a:xfrm>
            <a:off x="2591837" y="3878759"/>
            <a:ext cx="499699" cy="485709"/>
            <a:chOff x="1943878" y="2909069"/>
            <a:chExt cx="374774" cy="364282"/>
          </a:xfrm>
        </p:grpSpPr>
        <p:sp>
          <p:nvSpPr>
            <p:cNvPr id="24947" name="Google Shape;24947;p84"/>
            <p:cNvSpPr/>
            <p:nvPr/>
          </p:nvSpPr>
          <p:spPr>
            <a:xfrm>
              <a:off x="2142911" y="2909069"/>
              <a:ext cx="65470" cy="50178"/>
            </a:xfrm>
            <a:custGeom>
              <a:avLst/>
              <a:gdLst/>
              <a:ahLst/>
              <a:cxnLst/>
              <a:rect l="l" t="t" r="r" b="b"/>
              <a:pathLst>
                <a:path w="2496" h="1913" extrusionOk="0">
                  <a:moveTo>
                    <a:pt x="2204" y="1"/>
                  </a:moveTo>
                  <a:cubicBezTo>
                    <a:pt x="1824" y="1"/>
                    <a:pt x="1668" y="1"/>
                    <a:pt x="1411" y="190"/>
                  </a:cubicBezTo>
                  <a:cubicBezTo>
                    <a:pt x="1323" y="258"/>
                    <a:pt x="929" y="577"/>
                    <a:pt x="475" y="950"/>
                  </a:cubicBezTo>
                  <a:lnTo>
                    <a:pt x="0" y="1343"/>
                  </a:lnTo>
                  <a:lnTo>
                    <a:pt x="0" y="1913"/>
                  </a:lnTo>
                  <a:cubicBezTo>
                    <a:pt x="224" y="1730"/>
                    <a:pt x="495" y="1506"/>
                    <a:pt x="753" y="1289"/>
                  </a:cubicBezTo>
                  <a:cubicBezTo>
                    <a:pt x="1167" y="957"/>
                    <a:pt x="1594" y="604"/>
                    <a:pt x="1675" y="543"/>
                  </a:cubicBezTo>
                  <a:cubicBezTo>
                    <a:pt x="1811" y="441"/>
                    <a:pt x="1845" y="441"/>
                    <a:pt x="2204" y="441"/>
                  </a:cubicBezTo>
                  <a:cubicBezTo>
                    <a:pt x="2496" y="441"/>
                    <a:pt x="2496" y="1"/>
                    <a:pt x="220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8" name="Google Shape;24948;p84"/>
            <p:cNvSpPr/>
            <p:nvPr/>
          </p:nvSpPr>
          <p:spPr>
            <a:xfrm>
              <a:off x="2193063" y="2938316"/>
              <a:ext cx="90231" cy="51699"/>
            </a:xfrm>
            <a:custGeom>
              <a:avLst/>
              <a:gdLst/>
              <a:ahLst/>
              <a:cxnLst/>
              <a:rect l="l" t="t" r="r" b="b"/>
              <a:pathLst>
                <a:path w="3440" h="1971" extrusionOk="0">
                  <a:moveTo>
                    <a:pt x="3146" y="0"/>
                  </a:moveTo>
                  <a:cubicBezTo>
                    <a:pt x="3087" y="0"/>
                    <a:pt x="3026" y="25"/>
                    <a:pt x="2977" y="86"/>
                  </a:cubicBezTo>
                  <a:lnTo>
                    <a:pt x="2008" y="1442"/>
                  </a:lnTo>
                  <a:cubicBezTo>
                    <a:pt x="1967" y="1496"/>
                    <a:pt x="1899" y="1530"/>
                    <a:pt x="1831" y="1530"/>
                  </a:cubicBezTo>
                  <a:lnTo>
                    <a:pt x="292" y="1530"/>
                  </a:lnTo>
                  <a:cubicBezTo>
                    <a:pt x="1" y="1530"/>
                    <a:pt x="1" y="1971"/>
                    <a:pt x="292" y="1971"/>
                  </a:cubicBezTo>
                  <a:lnTo>
                    <a:pt x="1831" y="1971"/>
                  </a:lnTo>
                  <a:cubicBezTo>
                    <a:pt x="2042" y="1971"/>
                    <a:pt x="2245" y="1869"/>
                    <a:pt x="2367" y="1693"/>
                  </a:cubicBezTo>
                  <a:lnTo>
                    <a:pt x="3337" y="337"/>
                  </a:lnTo>
                  <a:cubicBezTo>
                    <a:pt x="3439" y="170"/>
                    <a:pt x="3298" y="0"/>
                    <a:pt x="31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49" name="Google Shape;24949;p84"/>
            <p:cNvSpPr/>
            <p:nvPr/>
          </p:nvSpPr>
          <p:spPr>
            <a:xfrm>
              <a:off x="2239306" y="3065216"/>
              <a:ext cx="79346" cy="75096"/>
            </a:xfrm>
            <a:custGeom>
              <a:avLst/>
              <a:gdLst/>
              <a:ahLst/>
              <a:cxnLst/>
              <a:rect l="l" t="t" r="r" b="b"/>
              <a:pathLst>
                <a:path w="3025" h="2863" extrusionOk="0">
                  <a:moveTo>
                    <a:pt x="1052" y="1"/>
                  </a:moveTo>
                  <a:cubicBezTo>
                    <a:pt x="1047" y="1"/>
                    <a:pt x="1043" y="1"/>
                    <a:pt x="1038" y="1"/>
                  </a:cubicBezTo>
                  <a:lnTo>
                    <a:pt x="292" y="1"/>
                  </a:lnTo>
                  <a:cubicBezTo>
                    <a:pt x="1" y="1"/>
                    <a:pt x="1" y="442"/>
                    <a:pt x="292" y="442"/>
                  </a:cubicBezTo>
                  <a:lnTo>
                    <a:pt x="1038" y="442"/>
                  </a:lnTo>
                  <a:cubicBezTo>
                    <a:pt x="1140" y="442"/>
                    <a:pt x="1235" y="510"/>
                    <a:pt x="1255" y="611"/>
                  </a:cubicBezTo>
                  <a:lnTo>
                    <a:pt x="1574" y="2042"/>
                  </a:lnTo>
                  <a:cubicBezTo>
                    <a:pt x="1614" y="2239"/>
                    <a:pt x="1743" y="2401"/>
                    <a:pt x="1926" y="2489"/>
                  </a:cubicBezTo>
                  <a:lnTo>
                    <a:pt x="2618" y="2842"/>
                  </a:lnTo>
                  <a:cubicBezTo>
                    <a:pt x="2652" y="2856"/>
                    <a:pt x="2679" y="2862"/>
                    <a:pt x="2720" y="2862"/>
                  </a:cubicBezTo>
                  <a:cubicBezTo>
                    <a:pt x="2950" y="2862"/>
                    <a:pt x="3025" y="2550"/>
                    <a:pt x="2814" y="2449"/>
                  </a:cubicBezTo>
                  <a:lnTo>
                    <a:pt x="2123" y="2103"/>
                  </a:lnTo>
                  <a:cubicBezTo>
                    <a:pt x="2062" y="2069"/>
                    <a:pt x="2021" y="2015"/>
                    <a:pt x="2001" y="1954"/>
                  </a:cubicBezTo>
                  <a:lnTo>
                    <a:pt x="1682" y="516"/>
                  </a:lnTo>
                  <a:cubicBezTo>
                    <a:pt x="1622" y="216"/>
                    <a:pt x="1358" y="1"/>
                    <a:pt x="105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0" name="Google Shape;24950;p84"/>
            <p:cNvSpPr/>
            <p:nvPr/>
          </p:nvSpPr>
          <p:spPr>
            <a:xfrm>
              <a:off x="2232696" y="3151723"/>
              <a:ext cx="43096" cy="98494"/>
            </a:xfrm>
            <a:custGeom>
              <a:avLst/>
              <a:gdLst/>
              <a:ahLst/>
              <a:cxnLst/>
              <a:rect l="l" t="t" r="r" b="b"/>
              <a:pathLst>
                <a:path w="1643" h="3755" extrusionOk="0">
                  <a:moveTo>
                    <a:pt x="324" y="1"/>
                  </a:moveTo>
                  <a:cubicBezTo>
                    <a:pt x="142" y="1"/>
                    <a:pt x="0" y="252"/>
                    <a:pt x="185" y="398"/>
                  </a:cubicBezTo>
                  <a:lnTo>
                    <a:pt x="1114" y="1137"/>
                  </a:lnTo>
                  <a:cubicBezTo>
                    <a:pt x="1168" y="1178"/>
                    <a:pt x="1195" y="1246"/>
                    <a:pt x="1188" y="1321"/>
                  </a:cubicBezTo>
                  <a:lnTo>
                    <a:pt x="985" y="3517"/>
                  </a:lnTo>
                  <a:cubicBezTo>
                    <a:pt x="971" y="3640"/>
                    <a:pt x="1066" y="3741"/>
                    <a:pt x="1188" y="3755"/>
                  </a:cubicBezTo>
                  <a:lnTo>
                    <a:pt x="1202" y="3755"/>
                  </a:lnTo>
                  <a:cubicBezTo>
                    <a:pt x="1317" y="3755"/>
                    <a:pt x="1412" y="3667"/>
                    <a:pt x="1426" y="3551"/>
                  </a:cubicBezTo>
                  <a:lnTo>
                    <a:pt x="1622" y="1354"/>
                  </a:lnTo>
                  <a:cubicBezTo>
                    <a:pt x="1643" y="1144"/>
                    <a:pt x="1554" y="934"/>
                    <a:pt x="1392" y="792"/>
                  </a:cubicBezTo>
                  <a:lnTo>
                    <a:pt x="463" y="53"/>
                  </a:lnTo>
                  <a:cubicBezTo>
                    <a:pt x="417" y="16"/>
                    <a:pt x="369" y="1"/>
                    <a:pt x="32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1" name="Google Shape;24951;p84"/>
            <p:cNvSpPr/>
            <p:nvPr/>
          </p:nvSpPr>
          <p:spPr>
            <a:xfrm>
              <a:off x="2054149" y="2909069"/>
              <a:ext cx="65654" cy="50178"/>
            </a:xfrm>
            <a:custGeom>
              <a:avLst/>
              <a:gdLst/>
              <a:ahLst/>
              <a:cxnLst/>
              <a:rect l="l" t="t" r="r" b="b"/>
              <a:pathLst>
                <a:path w="2503" h="1913" extrusionOk="0">
                  <a:moveTo>
                    <a:pt x="299" y="1"/>
                  </a:moveTo>
                  <a:cubicBezTo>
                    <a:pt x="1" y="1"/>
                    <a:pt x="1" y="441"/>
                    <a:pt x="299" y="441"/>
                  </a:cubicBezTo>
                  <a:cubicBezTo>
                    <a:pt x="659" y="441"/>
                    <a:pt x="686" y="441"/>
                    <a:pt x="828" y="543"/>
                  </a:cubicBezTo>
                  <a:cubicBezTo>
                    <a:pt x="909" y="604"/>
                    <a:pt x="1337" y="957"/>
                    <a:pt x="1743" y="1289"/>
                  </a:cubicBezTo>
                  <a:cubicBezTo>
                    <a:pt x="2008" y="1506"/>
                    <a:pt x="2279" y="1730"/>
                    <a:pt x="2503" y="1913"/>
                  </a:cubicBezTo>
                  <a:lnTo>
                    <a:pt x="2503" y="1343"/>
                  </a:lnTo>
                  <a:lnTo>
                    <a:pt x="2021" y="950"/>
                  </a:lnTo>
                  <a:cubicBezTo>
                    <a:pt x="1567" y="577"/>
                    <a:pt x="1174" y="258"/>
                    <a:pt x="1093" y="190"/>
                  </a:cubicBezTo>
                  <a:cubicBezTo>
                    <a:pt x="835" y="1"/>
                    <a:pt x="679" y="1"/>
                    <a:pt x="29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2" name="Google Shape;24952;p84"/>
            <p:cNvSpPr/>
            <p:nvPr/>
          </p:nvSpPr>
          <p:spPr>
            <a:xfrm>
              <a:off x="1978344" y="2937634"/>
              <a:ext cx="91307" cy="52381"/>
            </a:xfrm>
            <a:custGeom>
              <a:avLst/>
              <a:gdLst/>
              <a:ahLst/>
              <a:cxnLst/>
              <a:rect l="l" t="t" r="r" b="b"/>
              <a:pathLst>
                <a:path w="3481" h="1997" extrusionOk="0">
                  <a:moveTo>
                    <a:pt x="316" y="0"/>
                  </a:moveTo>
                  <a:cubicBezTo>
                    <a:pt x="156" y="0"/>
                    <a:pt x="1" y="190"/>
                    <a:pt x="145" y="363"/>
                  </a:cubicBezTo>
                  <a:lnTo>
                    <a:pt x="1114" y="1719"/>
                  </a:lnTo>
                  <a:cubicBezTo>
                    <a:pt x="1236" y="1895"/>
                    <a:pt x="1440" y="1997"/>
                    <a:pt x="1650" y="1997"/>
                  </a:cubicBezTo>
                  <a:lnTo>
                    <a:pt x="3189" y="1997"/>
                  </a:lnTo>
                  <a:cubicBezTo>
                    <a:pt x="3481" y="1997"/>
                    <a:pt x="3481" y="1556"/>
                    <a:pt x="3189" y="1556"/>
                  </a:cubicBezTo>
                  <a:lnTo>
                    <a:pt x="1650" y="1556"/>
                  </a:lnTo>
                  <a:cubicBezTo>
                    <a:pt x="1575" y="1556"/>
                    <a:pt x="1514" y="1522"/>
                    <a:pt x="1474" y="1468"/>
                  </a:cubicBezTo>
                  <a:lnTo>
                    <a:pt x="497" y="112"/>
                  </a:lnTo>
                  <a:cubicBezTo>
                    <a:pt x="450" y="33"/>
                    <a:pt x="382" y="0"/>
                    <a:pt x="31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3" name="Google Shape;24953;p84"/>
            <p:cNvSpPr/>
            <p:nvPr/>
          </p:nvSpPr>
          <p:spPr>
            <a:xfrm>
              <a:off x="1943878" y="3065216"/>
              <a:ext cx="79529" cy="75096"/>
            </a:xfrm>
            <a:custGeom>
              <a:avLst/>
              <a:gdLst/>
              <a:ahLst/>
              <a:cxnLst/>
              <a:rect l="l" t="t" r="r" b="b"/>
              <a:pathLst>
                <a:path w="3032" h="2863" extrusionOk="0">
                  <a:moveTo>
                    <a:pt x="1973" y="1"/>
                  </a:moveTo>
                  <a:cubicBezTo>
                    <a:pt x="1668" y="1"/>
                    <a:pt x="1410" y="216"/>
                    <a:pt x="1343" y="516"/>
                  </a:cubicBezTo>
                  <a:lnTo>
                    <a:pt x="1025" y="1954"/>
                  </a:lnTo>
                  <a:cubicBezTo>
                    <a:pt x="1011" y="2015"/>
                    <a:pt x="970" y="2069"/>
                    <a:pt x="909" y="2103"/>
                  </a:cubicBezTo>
                  <a:lnTo>
                    <a:pt x="211" y="2449"/>
                  </a:lnTo>
                  <a:cubicBezTo>
                    <a:pt x="1" y="2550"/>
                    <a:pt x="82" y="2862"/>
                    <a:pt x="313" y="2862"/>
                  </a:cubicBezTo>
                  <a:cubicBezTo>
                    <a:pt x="347" y="2862"/>
                    <a:pt x="381" y="2856"/>
                    <a:pt x="414" y="2842"/>
                  </a:cubicBezTo>
                  <a:lnTo>
                    <a:pt x="1106" y="2489"/>
                  </a:lnTo>
                  <a:cubicBezTo>
                    <a:pt x="1289" y="2401"/>
                    <a:pt x="1418" y="2239"/>
                    <a:pt x="1459" y="2042"/>
                  </a:cubicBezTo>
                  <a:lnTo>
                    <a:pt x="1777" y="611"/>
                  </a:lnTo>
                  <a:cubicBezTo>
                    <a:pt x="1798" y="510"/>
                    <a:pt x="1893" y="442"/>
                    <a:pt x="1994" y="442"/>
                  </a:cubicBezTo>
                  <a:lnTo>
                    <a:pt x="2740" y="442"/>
                  </a:lnTo>
                  <a:cubicBezTo>
                    <a:pt x="3032" y="442"/>
                    <a:pt x="3032" y="1"/>
                    <a:pt x="2740" y="1"/>
                  </a:cubicBezTo>
                  <a:lnTo>
                    <a:pt x="1988" y="1"/>
                  </a:lnTo>
                  <a:cubicBezTo>
                    <a:pt x="1983" y="1"/>
                    <a:pt x="1978" y="1"/>
                    <a:pt x="1973"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4" name="Google Shape;24954;p84"/>
            <p:cNvSpPr/>
            <p:nvPr/>
          </p:nvSpPr>
          <p:spPr>
            <a:xfrm>
              <a:off x="1986737" y="3151723"/>
              <a:ext cx="43122" cy="98494"/>
            </a:xfrm>
            <a:custGeom>
              <a:avLst/>
              <a:gdLst/>
              <a:ahLst/>
              <a:cxnLst/>
              <a:rect l="l" t="t" r="r" b="b"/>
              <a:pathLst>
                <a:path w="1644" h="3755" extrusionOk="0">
                  <a:moveTo>
                    <a:pt x="1326" y="1"/>
                  </a:moveTo>
                  <a:cubicBezTo>
                    <a:pt x="1281" y="1"/>
                    <a:pt x="1233" y="16"/>
                    <a:pt x="1188" y="53"/>
                  </a:cubicBezTo>
                  <a:lnTo>
                    <a:pt x="252" y="792"/>
                  </a:lnTo>
                  <a:cubicBezTo>
                    <a:pt x="89" y="934"/>
                    <a:pt x="1" y="1144"/>
                    <a:pt x="21" y="1354"/>
                  </a:cubicBezTo>
                  <a:lnTo>
                    <a:pt x="225" y="3551"/>
                  </a:lnTo>
                  <a:cubicBezTo>
                    <a:pt x="232" y="3667"/>
                    <a:pt x="326" y="3755"/>
                    <a:pt x="442" y="3755"/>
                  </a:cubicBezTo>
                  <a:lnTo>
                    <a:pt x="462" y="3755"/>
                  </a:lnTo>
                  <a:cubicBezTo>
                    <a:pt x="584" y="3741"/>
                    <a:pt x="672" y="3640"/>
                    <a:pt x="659" y="3517"/>
                  </a:cubicBezTo>
                  <a:lnTo>
                    <a:pt x="462" y="1321"/>
                  </a:lnTo>
                  <a:cubicBezTo>
                    <a:pt x="455" y="1246"/>
                    <a:pt x="482" y="1178"/>
                    <a:pt x="530" y="1137"/>
                  </a:cubicBezTo>
                  <a:lnTo>
                    <a:pt x="1459" y="398"/>
                  </a:lnTo>
                  <a:cubicBezTo>
                    <a:pt x="1644" y="252"/>
                    <a:pt x="1506" y="1"/>
                    <a:pt x="132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5" name="Google Shape;24955;p84"/>
            <p:cNvSpPr/>
            <p:nvPr/>
          </p:nvSpPr>
          <p:spPr>
            <a:xfrm>
              <a:off x="2003813" y="3007432"/>
              <a:ext cx="254903" cy="265920"/>
            </a:xfrm>
            <a:custGeom>
              <a:avLst/>
              <a:gdLst/>
              <a:ahLst/>
              <a:cxnLst/>
              <a:rect l="l" t="t" r="r" b="b"/>
              <a:pathLst>
                <a:path w="9718" h="10138" extrusionOk="0">
                  <a:moveTo>
                    <a:pt x="1543" y="0"/>
                  </a:moveTo>
                  <a:cubicBezTo>
                    <a:pt x="1211" y="0"/>
                    <a:pt x="914" y="189"/>
                    <a:pt x="767" y="482"/>
                  </a:cubicBezTo>
                  <a:cubicBezTo>
                    <a:pt x="259" y="1533"/>
                    <a:pt x="1" y="2685"/>
                    <a:pt x="8" y="3852"/>
                  </a:cubicBezTo>
                  <a:cubicBezTo>
                    <a:pt x="8" y="7323"/>
                    <a:pt x="2178" y="10137"/>
                    <a:pt x="4856" y="10137"/>
                  </a:cubicBezTo>
                  <a:cubicBezTo>
                    <a:pt x="7534" y="10137"/>
                    <a:pt x="9711" y="7330"/>
                    <a:pt x="9711" y="3852"/>
                  </a:cubicBezTo>
                  <a:cubicBezTo>
                    <a:pt x="9718" y="2685"/>
                    <a:pt x="9460" y="1533"/>
                    <a:pt x="8951" y="482"/>
                  </a:cubicBezTo>
                  <a:cubicBezTo>
                    <a:pt x="8805" y="189"/>
                    <a:pt x="8508" y="0"/>
                    <a:pt x="8182" y="0"/>
                  </a:cubicBezTo>
                  <a:cubicBezTo>
                    <a:pt x="8176" y="0"/>
                    <a:pt x="8171" y="0"/>
                    <a:pt x="8165" y="0"/>
                  </a:cubicBezTo>
                  <a:lnTo>
                    <a:pt x="1560" y="0"/>
                  </a:lnTo>
                  <a:cubicBezTo>
                    <a:pt x="1555" y="0"/>
                    <a:pt x="1549" y="0"/>
                    <a:pt x="1543"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6" name="Google Shape;24956;p84"/>
            <p:cNvSpPr/>
            <p:nvPr/>
          </p:nvSpPr>
          <p:spPr>
            <a:xfrm>
              <a:off x="2125468" y="3007432"/>
              <a:ext cx="11594" cy="248529"/>
            </a:xfrm>
            <a:custGeom>
              <a:avLst/>
              <a:gdLst/>
              <a:ahLst/>
              <a:cxnLst/>
              <a:rect l="l" t="t" r="r" b="b"/>
              <a:pathLst>
                <a:path w="442" h="9475" extrusionOk="0">
                  <a:moveTo>
                    <a:pt x="1" y="0"/>
                  </a:moveTo>
                  <a:lnTo>
                    <a:pt x="1" y="9256"/>
                  </a:lnTo>
                  <a:cubicBezTo>
                    <a:pt x="1" y="9402"/>
                    <a:pt x="111" y="9474"/>
                    <a:pt x="221" y="9474"/>
                  </a:cubicBezTo>
                  <a:cubicBezTo>
                    <a:pt x="331" y="9474"/>
                    <a:pt x="442" y="9402"/>
                    <a:pt x="442" y="9256"/>
                  </a:cubicBezTo>
                  <a:lnTo>
                    <a:pt x="44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7" name="Google Shape;24957;p84"/>
            <p:cNvSpPr/>
            <p:nvPr/>
          </p:nvSpPr>
          <p:spPr>
            <a:xfrm>
              <a:off x="2003813" y="3007432"/>
              <a:ext cx="129865" cy="265736"/>
            </a:xfrm>
            <a:custGeom>
              <a:avLst/>
              <a:gdLst/>
              <a:ahLst/>
              <a:cxnLst/>
              <a:rect l="l" t="t" r="r" b="b"/>
              <a:pathLst>
                <a:path w="4951" h="10131" extrusionOk="0">
                  <a:moveTo>
                    <a:pt x="1543" y="0"/>
                  </a:moveTo>
                  <a:cubicBezTo>
                    <a:pt x="1211" y="0"/>
                    <a:pt x="914" y="189"/>
                    <a:pt x="767" y="482"/>
                  </a:cubicBezTo>
                  <a:cubicBezTo>
                    <a:pt x="265" y="1526"/>
                    <a:pt x="1" y="2672"/>
                    <a:pt x="8" y="3831"/>
                  </a:cubicBezTo>
                  <a:cubicBezTo>
                    <a:pt x="8" y="4035"/>
                    <a:pt x="14" y="4231"/>
                    <a:pt x="28" y="4428"/>
                  </a:cubicBezTo>
                  <a:lnTo>
                    <a:pt x="28" y="4475"/>
                  </a:lnTo>
                  <a:cubicBezTo>
                    <a:pt x="28" y="4496"/>
                    <a:pt x="28" y="4516"/>
                    <a:pt x="35" y="4536"/>
                  </a:cubicBezTo>
                  <a:cubicBezTo>
                    <a:pt x="299" y="7683"/>
                    <a:pt x="2354" y="10130"/>
                    <a:pt x="4856" y="10130"/>
                  </a:cubicBezTo>
                  <a:lnTo>
                    <a:pt x="4951" y="10130"/>
                  </a:lnTo>
                  <a:cubicBezTo>
                    <a:pt x="3296" y="9385"/>
                    <a:pt x="2069" y="6835"/>
                    <a:pt x="2069" y="3804"/>
                  </a:cubicBezTo>
                  <a:cubicBezTo>
                    <a:pt x="2055" y="2597"/>
                    <a:pt x="2266" y="1404"/>
                    <a:pt x="2679" y="278"/>
                  </a:cubicBezTo>
                  <a:cubicBezTo>
                    <a:pt x="2713" y="177"/>
                    <a:pt x="2774" y="82"/>
                    <a:pt x="2849" y="0"/>
                  </a:cubicBezTo>
                  <a:lnTo>
                    <a:pt x="1560" y="0"/>
                  </a:lnTo>
                  <a:cubicBezTo>
                    <a:pt x="1555" y="0"/>
                    <a:pt x="1549" y="0"/>
                    <a:pt x="1543"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8" name="Google Shape;24958;p84"/>
            <p:cNvSpPr/>
            <p:nvPr/>
          </p:nvSpPr>
          <p:spPr>
            <a:xfrm>
              <a:off x="2044732" y="2937896"/>
              <a:ext cx="173433" cy="92487"/>
            </a:xfrm>
            <a:custGeom>
              <a:avLst/>
              <a:gdLst/>
              <a:ahLst/>
              <a:cxnLst/>
              <a:rect l="l" t="t" r="r" b="b"/>
              <a:pathLst>
                <a:path w="6612" h="3526" extrusionOk="0">
                  <a:moveTo>
                    <a:pt x="3303" y="0"/>
                  </a:moveTo>
                  <a:cubicBezTo>
                    <a:pt x="1479" y="0"/>
                    <a:pt x="0" y="1038"/>
                    <a:pt x="0" y="2319"/>
                  </a:cubicBezTo>
                  <a:cubicBezTo>
                    <a:pt x="0" y="3309"/>
                    <a:pt x="1479" y="3526"/>
                    <a:pt x="3303" y="3526"/>
                  </a:cubicBezTo>
                  <a:cubicBezTo>
                    <a:pt x="5127" y="3526"/>
                    <a:pt x="6612" y="3309"/>
                    <a:pt x="6612" y="2319"/>
                  </a:cubicBezTo>
                  <a:cubicBezTo>
                    <a:pt x="6612" y="1038"/>
                    <a:pt x="5127" y="0"/>
                    <a:pt x="330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59" name="Google Shape;24959;p84"/>
            <p:cNvSpPr/>
            <p:nvPr/>
          </p:nvSpPr>
          <p:spPr>
            <a:xfrm>
              <a:off x="2044548" y="2937896"/>
              <a:ext cx="99805" cy="91962"/>
            </a:xfrm>
            <a:custGeom>
              <a:avLst/>
              <a:gdLst/>
              <a:ahLst/>
              <a:cxnLst/>
              <a:rect l="l" t="t" r="r" b="b"/>
              <a:pathLst>
                <a:path w="3805" h="3506" extrusionOk="0">
                  <a:moveTo>
                    <a:pt x="3310" y="0"/>
                  </a:moveTo>
                  <a:cubicBezTo>
                    <a:pt x="1479" y="0"/>
                    <a:pt x="1" y="1038"/>
                    <a:pt x="1" y="2319"/>
                  </a:cubicBezTo>
                  <a:cubicBezTo>
                    <a:pt x="1" y="3126"/>
                    <a:pt x="977" y="3417"/>
                    <a:pt x="2326" y="3506"/>
                  </a:cubicBezTo>
                  <a:cubicBezTo>
                    <a:pt x="1845" y="3316"/>
                    <a:pt x="1547" y="2990"/>
                    <a:pt x="1547" y="2461"/>
                  </a:cubicBezTo>
                  <a:cubicBezTo>
                    <a:pt x="1547" y="1227"/>
                    <a:pt x="2530" y="203"/>
                    <a:pt x="3805" y="34"/>
                  </a:cubicBezTo>
                  <a:cubicBezTo>
                    <a:pt x="3642" y="14"/>
                    <a:pt x="3472" y="0"/>
                    <a:pt x="331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0" name="Google Shape;24960;p84"/>
            <p:cNvSpPr/>
            <p:nvPr/>
          </p:nvSpPr>
          <p:spPr>
            <a:xfrm>
              <a:off x="2153219" y="2943404"/>
              <a:ext cx="47162" cy="35070"/>
            </a:xfrm>
            <a:custGeom>
              <a:avLst/>
              <a:gdLst/>
              <a:ahLst/>
              <a:cxnLst/>
              <a:rect l="l" t="t" r="r" b="b"/>
              <a:pathLst>
                <a:path w="1798" h="1337" extrusionOk="0">
                  <a:moveTo>
                    <a:pt x="523" y="0"/>
                  </a:moveTo>
                  <a:cubicBezTo>
                    <a:pt x="1" y="468"/>
                    <a:pt x="333" y="1336"/>
                    <a:pt x="1038" y="1336"/>
                  </a:cubicBezTo>
                  <a:cubicBezTo>
                    <a:pt x="1411" y="1336"/>
                    <a:pt x="1730" y="1072"/>
                    <a:pt x="1798" y="712"/>
                  </a:cubicBezTo>
                  <a:cubicBezTo>
                    <a:pt x="1425" y="380"/>
                    <a:pt x="991" y="136"/>
                    <a:pt x="523"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1" name="Google Shape;24961;p84"/>
            <p:cNvSpPr/>
            <p:nvPr/>
          </p:nvSpPr>
          <p:spPr>
            <a:xfrm>
              <a:off x="2062332" y="2943404"/>
              <a:ext cx="47162" cy="35070"/>
            </a:xfrm>
            <a:custGeom>
              <a:avLst/>
              <a:gdLst/>
              <a:ahLst/>
              <a:cxnLst/>
              <a:rect l="l" t="t" r="r" b="b"/>
              <a:pathLst>
                <a:path w="1798" h="1337" extrusionOk="0">
                  <a:moveTo>
                    <a:pt x="1276" y="0"/>
                  </a:moveTo>
                  <a:lnTo>
                    <a:pt x="1276" y="0"/>
                  </a:lnTo>
                  <a:cubicBezTo>
                    <a:pt x="801" y="136"/>
                    <a:pt x="367" y="380"/>
                    <a:pt x="1" y="712"/>
                  </a:cubicBezTo>
                  <a:cubicBezTo>
                    <a:pt x="69" y="1072"/>
                    <a:pt x="387" y="1336"/>
                    <a:pt x="760" y="1336"/>
                  </a:cubicBezTo>
                  <a:cubicBezTo>
                    <a:pt x="1459" y="1336"/>
                    <a:pt x="1798" y="468"/>
                    <a:pt x="127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2" name="Google Shape;24962;p84"/>
            <p:cNvSpPr/>
            <p:nvPr/>
          </p:nvSpPr>
          <p:spPr>
            <a:xfrm>
              <a:off x="2061991" y="3123027"/>
              <a:ext cx="40394" cy="40394"/>
            </a:xfrm>
            <a:custGeom>
              <a:avLst/>
              <a:gdLst/>
              <a:ahLst/>
              <a:cxnLst/>
              <a:rect l="l" t="t" r="r" b="b"/>
              <a:pathLst>
                <a:path w="1540" h="1540" extrusionOk="0">
                  <a:moveTo>
                    <a:pt x="766" y="1"/>
                  </a:moveTo>
                  <a:cubicBezTo>
                    <a:pt x="346" y="1"/>
                    <a:pt x="0" y="346"/>
                    <a:pt x="0" y="774"/>
                  </a:cubicBezTo>
                  <a:cubicBezTo>
                    <a:pt x="0" y="1194"/>
                    <a:pt x="346" y="1540"/>
                    <a:pt x="766" y="1540"/>
                  </a:cubicBezTo>
                  <a:cubicBezTo>
                    <a:pt x="1194" y="1540"/>
                    <a:pt x="1539" y="1194"/>
                    <a:pt x="1539" y="774"/>
                  </a:cubicBezTo>
                  <a:cubicBezTo>
                    <a:pt x="1539" y="346"/>
                    <a:pt x="1194" y="1"/>
                    <a:pt x="76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3" name="Google Shape;24963;p84"/>
            <p:cNvSpPr/>
            <p:nvPr/>
          </p:nvSpPr>
          <p:spPr>
            <a:xfrm>
              <a:off x="2039407" y="3209665"/>
              <a:ext cx="38794" cy="34519"/>
            </a:xfrm>
            <a:custGeom>
              <a:avLst/>
              <a:gdLst/>
              <a:ahLst/>
              <a:cxnLst/>
              <a:rect l="l" t="t" r="r" b="b"/>
              <a:pathLst>
                <a:path w="1479" h="1316" extrusionOk="0">
                  <a:moveTo>
                    <a:pt x="646" y="0"/>
                  </a:moveTo>
                  <a:cubicBezTo>
                    <a:pt x="364" y="0"/>
                    <a:pt x="88" y="178"/>
                    <a:pt x="0" y="488"/>
                  </a:cubicBezTo>
                  <a:cubicBezTo>
                    <a:pt x="224" y="786"/>
                    <a:pt x="475" y="1064"/>
                    <a:pt x="746" y="1315"/>
                  </a:cubicBezTo>
                  <a:cubicBezTo>
                    <a:pt x="1261" y="1227"/>
                    <a:pt x="1478" y="603"/>
                    <a:pt x="1132" y="217"/>
                  </a:cubicBezTo>
                  <a:cubicBezTo>
                    <a:pt x="997" y="69"/>
                    <a:pt x="821" y="0"/>
                    <a:pt x="64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4" name="Google Shape;24964;p84"/>
            <p:cNvSpPr/>
            <p:nvPr/>
          </p:nvSpPr>
          <p:spPr>
            <a:xfrm>
              <a:off x="2015748" y="3065216"/>
              <a:ext cx="28827" cy="28853"/>
            </a:xfrm>
            <a:custGeom>
              <a:avLst/>
              <a:gdLst/>
              <a:ahLst/>
              <a:cxnLst/>
              <a:rect l="l" t="t" r="r" b="b"/>
              <a:pathLst>
                <a:path w="1099" h="1100" extrusionOk="0">
                  <a:moveTo>
                    <a:pt x="549" y="1"/>
                  </a:moveTo>
                  <a:cubicBezTo>
                    <a:pt x="244" y="1"/>
                    <a:pt x="0" y="245"/>
                    <a:pt x="0" y="550"/>
                  </a:cubicBezTo>
                  <a:cubicBezTo>
                    <a:pt x="0" y="855"/>
                    <a:pt x="244" y="1099"/>
                    <a:pt x="549" y="1099"/>
                  </a:cubicBezTo>
                  <a:cubicBezTo>
                    <a:pt x="855" y="1099"/>
                    <a:pt x="1099" y="855"/>
                    <a:pt x="1099" y="550"/>
                  </a:cubicBezTo>
                  <a:cubicBezTo>
                    <a:pt x="1099" y="245"/>
                    <a:pt x="855" y="1"/>
                    <a:pt x="5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5" name="Google Shape;24965;p84"/>
            <p:cNvSpPr/>
            <p:nvPr/>
          </p:nvSpPr>
          <p:spPr>
            <a:xfrm>
              <a:off x="2160170" y="3123027"/>
              <a:ext cx="40578" cy="40394"/>
            </a:xfrm>
            <a:custGeom>
              <a:avLst/>
              <a:gdLst/>
              <a:ahLst/>
              <a:cxnLst/>
              <a:rect l="l" t="t" r="r" b="b"/>
              <a:pathLst>
                <a:path w="1547" h="1540" extrusionOk="0">
                  <a:moveTo>
                    <a:pt x="773" y="1"/>
                  </a:moveTo>
                  <a:cubicBezTo>
                    <a:pt x="346" y="1"/>
                    <a:pt x="0" y="346"/>
                    <a:pt x="0" y="774"/>
                  </a:cubicBezTo>
                  <a:cubicBezTo>
                    <a:pt x="0" y="1194"/>
                    <a:pt x="346" y="1540"/>
                    <a:pt x="773" y="1540"/>
                  </a:cubicBezTo>
                  <a:cubicBezTo>
                    <a:pt x="1200" y="1540"/>
                    <a:pt x="1546" y="1194"/>
                    <a:pt x="1546" y="774"/>
                  </a:cubicBezTo>
                  <a:cubicBezTo>
                    <a:pt x="1546" y="346"/>
                    <a:pt x="1200" y="1"/>
                    <a:pt x="773"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6" name="Google Shape;24966;p84"/>
            <p:cNvSpPr/>
            <p:nvPr/>
          </p:nvSpPr>
          <p:spPr>
            <a:xfrm>
              <a:off x="2184354" y="3209665"/>
              <a:ext cx="38794" cy="34519"/>
            </a:xfrm>
            <a:custGeom>
              <a:avLst/>
              <a:gdLst/>
              <a:ahLst/>
              <a:cxnLst/>
              <a:rect l="l" t="t" r="r" b="b"/>
              <a:pathLst>
                <a:path w="1479" h="1316" extrusionOk="0">
                  <a:moveTo>
                    <a:pt x="839" y="0"/>
                  </a:moveTo>
                  <a:cubicBezTo>
                    <a:pt x="665" y="0"/>
                    <a:pt x="488" y="69"/>
                    <a:pt x="353" y="217"/>
                  </a:cubicBezTo>
                  <a:cubicBezTo>
                    <a:pt x="0" y="603"/>
                    <a:pt x="217" y="1227"/>
                    <a:pt x="733" y="1315"/>
                  </a:cubicBezTo>
                  <a:cubicBezTo>
                    <a:pt x="1011" y="1064"/>
                    <a:pt x="1261" y="786"/>
                    <a:pt x="1478" y="488"/>
                  </a:cubicBezTo>
                  <a:cubicBezTo>
                    <a:pt x="1395" y="178"/>
                    <a:pt x="1120" y="0"/>
                    <a:pt x="83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67" name="Google Shape;24967;p84"/>
            <p:cNvSpPr/>
            <p:nvPr/>
          </p:nvSpPr>
          <p:spPr>
            <a:xfrm>
              <a:off x="2218138" y="3065216"/>
              <a:ext cx="28853" cy="28853"/>
            </a:xfrm>
            <a:custGeom>
              <a:avLst/>
              <a:gdLst/>
              <a:ahLst/>
              <a:cxnLst/>
              <a:rect l="l" t="t" r="r" b="b"/>
              <a:pathLst>
                <a:path w="1100" h="1100" extrusionOk="0">
                  <a:moveTo>
                    <a:pt x="550" y="1"/>
                  </a:moveTo>
                  <a:cubicBezTo>
                    <a:pt x="245" y="1"/>
                    <a:pt x="1" y="245"/>
                    <a:pt x="1" y="550"/>
                  </a:cubicBezTo>
                  <a:cubicBezTo>
                    <a:pt x="1" y="855"/>
                    <a:pt x="245" y="1099"/>
                    <a:pt x="550" y="1099"/>
                  </a:cubicBezTo>
                  <a:cubicBezTo>
                    <a:pt x="855" y="1099"/>
                    <a:pt x="1099" y="855"/>
                    <a:pt x="1099" y="550"/>
                  </a:cubicBezTo>
                  <a:cubicBezTo>
                    <a:pt x="1099" y="245"/>
                    <a:pt x="855" y="1"/>
                    <a:pt x="55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4968" name="Google Shape;24968;p84"/>
          <p:cNvGrpSpPr/>
          <p:nvPr/>
        </p:nvGrpSpPr>
        <p:grpSpPr>
          <a:xfrm>
            <a:off x="1504096" y="4487015"/>
            <a:ext cx="438496" cy="493544"/>
            <a:chOff x="1128072" y="3365261"/>
            <a:chExt cx="328872" cy="370158"/>
          </a:xfrm>
        </p:grpSpPr>
        <p:sp>
          <p:nvSpPr>
            <p:cNvPr id="24969" name="Google Shape;24969;p84"/>
            <p:cNvSpPr/>
            <p:nvPr/>
          </p:nvSpPr>
          <p:spPr>
            <a:xfrm>
              <a:off x="1128072" y="3641306"/>
              <a:ext cx="23502" cy="11935"/>
            </a:xfrm>
            <a:custGeom>
              <a:avLst/>
              <a:gdLst/>
              <a:ahLst/>
              <a:cxnLst/>
              <a:rect l="l" t="t" r="r" b="b"/>
              <a:pathLst>
                <a:path w="896" h="455" extrusionOk="0">
                  <a:moveTo>
                    <a:pt x="895" y="0"/>
                  </a:moveTo>
                  <a:lnTo>
                    <a:pt x="109" y="102"/>
                  </a:lnTo>
                  <a:cubicBezTo>
                    <a:pt x="47" y="109"/>
                    <a:pt x="0" y="163"/>
                    <a:pt x="0" y="231"/>
                  </a:cubicBezTo>
                  <a:cubicBezTo>
                    <a:pt x="0" y="292"/>
                    <a:pt x="47" y="346"/>
                    <a:pt x="109" y="353"/>
                  </a:cubicBezTo>
                  <a:lnTo>
                    <a:pt x="895" y="455"/>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0" name="Google Shape;24970;p84"/>
            <p:cNvSpPr/>
            <p:nvPr/>
          </p:nvSpPr>
          <p:spPr>
            <a:xfrm>
              <a:off x="1128072" y="3600203"/>
              <a:ext cx="23502" cy="11777"/>
            </a:xfrm>
            <a:custGeom>
              <a:avLst/>
              <a:gdLst/>
              <a:ahLst/>
              <a:cxnLst/>
              <a:rect l="l" t="t" r="r" b="b"/>
              <a:pathLst>
                <a:path w="896" h="449" extrusionOk="0">
                  <a:moveTo>
                    <a:pt x="895" y="1"/>
                  </a:moveTo>
                  <a:lnTo>
                    <a:pt x="109" y="103"/>
                  </a:lnTo>
                  <a:cubicBezTo>
                    <a:pt x="47" y="109"/>
                    <a:pt x="0" y="164"/>
                    <a:pt x="0" y="225"/>
                  </a:cubicBezTo>
                  <a:cubicBezTo>
                    <a:pt x="0" y="293"/>
                    <a:pt x="47" y="347"/>
                    <a:pt x="109" y="354"/>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1" name="Google Shape;24971;p84"/>
            <p:cNvSpPr/>
            <p:nvPr/>
          </p:nvSpPr>
          <p:spPr>
            <a:xfrm>
              <a:off x="1186749" y="3600203"/>
              <a:ext cx="23502" cy="11961"/>
            </a:xfrm>
            <a:custGeom>
              <a:avLst/>
              <a:gdLst/>
              <a:ahLst/>
              <a:cxnLst/>
              <a:rect l="l" t="t" r="r" b="b"/>
              <a:pathLst>
                <a:path w="896" h="456" extrusionOk="0">
                  <a:moveTo>
                    <a:pt x="1" y="1"/>
                  </a:moveTo>
                  <a:lnTo>
                    <a:pt x="1" y="455"/>
                  </a:lnTo>
                  <a:lnTo>
                    <a:pt x="780" y="354"/>
                  </a:lnTo>
                  <a:cubicBezTo>
                    <a:pt x="848" y="347"/>
                    <a:pt x="896" y="293"/>
                    <a:pt x="896" y="231"/>
                  </a:cubicBezTo>
                  <a:cubicBezTo>
                    <a:pt x="896" y="164"/>
                    <a:pt x="848" y="109"/>
                    <a:pt x="780" y="103"/>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2" name="Google Shape;24972;p84"/>
            <p:cNvSpPr/>
            <p:nvPr/>
          </p:nvSpPr>
          <p:spPr>
            <a:xfrm>
              <a:off x="1128072" y="3559127"/>
              <a:ext cx="23502" cy="11777"/>
            </a:xfrm>
            <a:custGeom>
              <a:avLst/>
              <a:gdLst/>
              <a:ahLst/>
              <a:cxnLst/>
              <a:rect l="l" t="t" r="r" b="b"/>
              <a:pathLst>
                <a:path w="896" h="449" extrusionOk="0">
                  <a:moveTo>
                    <a:pt x="895" y="1"/>
                  </a:moveTo>
                  <a:lnTo>
                    <a:pt x="109" y="102"/>
                  </a:lnTo>
                  <a:cubicBezTo>
                    <a:pt x="47" y="109"/>
                    <a:pt x="0" y="163"/>
                    <a:pt x="0" y="224"/>
                  </a:cubicBezTo>
                  <a:cubicBezTo>
                    <a:pt x="0" y="292"/>
                    <a:pt x="47" y="346"/>
                    <a:pt x="109" y="353"/>
                  </a:cubicBezTo>
                  <a:lnTo>
                    <a:pt x="895" y="448"/>
                  </a:lnTo>
                  <a:lnTo>
                    <a:pt x="895"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3" name="Google Shape;24973;p84"/>
            <p:cNvSpPr/>
            <p:nvPr/>
          </p:nvSpPr>
          <p:spPr>
            <a:xfrm>
              <a:off x="1186749" y="3559127"/>
              <a:ext cx="23502" cy="11777"/>
            </a:xfrm>
            <a:custGeom>
              <a:avLst/>
              <a:gdLst/>
              <a:ahLst/>
              <a:cxnLst/>
              <a:rect l="l" t="t" r="r" b="b"/>
              <a:pathLst>
                <a:path w="896" h="449" extrusionOk="0">
                  <a:moveTo>
                    <a:pt x="1" y="1"/>
                  </a:moveTo>
                  <a:lnTo>
                    <a:pt x="1" y="448"/>
                  </a:lnTo>
                  <a:lnTo>
                    <a:pt x="780" y="353"/>
                  </a:lnTo>
                  <a:cubicBezTo>
                    <a:pt x="848" y="346"/>
                    <a:pt x="896" y="292"/>
                    <a:pt x="896" y="224"/>
                  </a:cubicBezTo>
                  <a:cubicBezTo>
                    <a:pt x="896" y="163"/>
                    <a:pt x="848" y="109"/>
                    <a:pt x="780" y="102"/>
                  </a:cubicBezTo>
                  <a:lnTo>
                    <a:pt x="1"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4" name="Google Shape;24974;p84"/>
            <p:cNvSpPr/>
            <p:nvPr/>
          </p:nvSpPr>
          <p:spPr>
            <a:xfrm>
              <a:off x="1128072" y="3518051"/>
              <a:ext cx="23502" cy="11751"/>
            </a:xfrm>
            <a:custGeom>
              <a:avLst/>
              <a:gdLst/>
              <a:ahLst/>
              <a:cxnLst/>
              <a:rect l="l" t="t" r="r" b="b"/>
              <a:pathLst>
                <a:path w="896" h="448" extrusionOk="0">
                  <a:moveTo>
                    <a:pt x="895" y="0"/>
                  </a:moveTo>
                  <a:lnTo>
                    <a:pt x="109" y="102"/>
                  </a:lnTo>
                  <a:cubicBezTo>
                    <a:pt x="47" y="109"/>
                    <a:pt x="0" y="163"/>
                    <a:pt x="0" y="224"/>
                  </a:cubicBezTo>
                  <a:cubicBezTo>
                    <a:pt x="0" y="285"/>
                    <a:pt x="47" y="339"/>
                    <a:pt x="109" y="353"/>
                  </a:cubicBezTo>
                  <a:lnTo>
                    <a:pt x="895" y="448"/>
                  </a:lnTo>
                  <a:lnTo>
                    <a:pt x="895"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5" name="Google Shape;24975;p84"/>
            <p:cNvSpPr/>
            <p:nvPr/>
          </p:nvSpPr>
          <p:spPr>
            <a:xfrm>
              <a:off x="1186749" y="3518051"/>
              <a:ext cx="23502" cy="11751"/>
            </a:xfrm>
            <a:custGeom>
              <a:avLst/>
              <a:gdLst/>
              <a:ahLst/>
              <a:cxnLst/>
              <a:rect l="l" t="t" r="r" b="b"/>
              <a:pathLst>
                <a:path w="896" h="448" extrusionOk="0">
                  <a:moveTo>
                    <a:pt x="1" y="0"/>
                  </a:moveTo>
                  <a:lnTo>
                    <a:pt x="1" y="448"/>
                  </a:lnTo>
                  <a:lnTo>
                    <a:pt x="780" y="353"/>
                  </a:lnTo>
                  <a:cubicBezTo>
                    <a:pt x="848" y="346"/>
                    <a:pt x="896" y="292"/>
                    <a:pt x="896" y="224"/>
                  </a:cubicBezTo>
                  <a:cubicBezTo>
                    <a:pt x="896" y="163"/>
                    <a:pt x="848" y="109"/>
                    <a:pt x="780" y="102"/>
                  </a:cubicBezTo>
                  <a:lnTo>
                    <a:pt x="1"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6" name="Google Shape;24976;p84"/>
            <p:cNvSpPr/>
            <p:nvPr/>
          </p:nvSpPr>
          <p:spPr>
            <a:xfrm>
              <a:off x="1163273" y="3476975"/>
              <a:ext cx="11777" cy="23502"/>
            </a:xfrm>
            <a:custGeom>
              <a:avLst/>
              <a:gdLst/>
              <a:ahLst/>
              <a:cxnLst/>
              <a:rect l="l" t="t" r="r" b="b"/>
              <a:pathLst>
                <a:path w="449" h="896" extrusionOk="0">
                  <a:moveTo>
                    <a:pt x="224" y="0"/>
                  </a:moveTo>
                  <a:cubicBezTo>
                    <a:pt x="157" y="0"/>
                    <a:pt x="102" y="47"/>
                    <a:pt x="96" y="108"/>
                  </a:cubicBezTo>
                  <a:lnTo>
                    <a:pt x="1" y="895"/>
                  </a:lnTo>
                  <a:lnTo>
                    <a:pt x="448" y="895"/>
                  </a:lnTo>
                  <a:lnTo>
                    <a:pt x="346" y="108"/>
                  </a:lnTo>
                  <a:cubicBezTo>
                    <a:pt x="340" y="47"/>
                    <a:pt x="285"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7" name="Google Shape;24977;p84"/>
            <p:cNvSpPr/>
            <p:nvPr/>
          </p:nvSpPr>
          <p:spPr>
            <a:xfrm>
              <a:off x="1374739" y="3512176"/>
              <a:ext cx="23502" cy="11777"/>
            </a:xfrm>
            <a:custGeom>
              <a:avLst/>
              <a:gdLst/>
              <a:ahLst/>
              <a:cxnLst/>
              <a:rect l="l" t="t" r="r" b="b"/>
              <a:pathLst>
                <a:path w="896" h="449" extrusionOk="0">
                  <a:moveTo>
                    <a:pt x="896" y="1"/>
                  </a:moveTo>
                  <a:lnTo>
                    <a:pt x="116" y="95"/>
                  </a:lnTo>
                  <a:cubicBezTo>
                    <a:pt x="48" y="109"/>
                    <a:pt x="1" y="163"/>
                    <a:pt x="1" y="224"/>
                  </a:cubicBezTo>
                  <a:cubicBezTo>
                    <a:pt x="1" y="285"/>
                    <a:pt x="48" y="340"/>
                    <a:pt x="116" y="353"/>
                  </a:cubicBezTo>
                  <a:lnTo>
                    <a:pt x="896" y="448"/>
                  </a:lnTo>
                  <a:lnTo>
                    <a:pt x="896"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8" name="Google Shape;24978;p84"/>
            <p:cNvSpPr/>
            <p:nvPr/>
          </p:nvSpPr>
          <p:spPr>
            <a:xfrm>
              <a:off x="1433442" y="3512176"/>
              <a:ext cx="23502" cy="11777"/>
            </a:xfrm>
            <a:custGeom>
              <a:avLst/>
              <a:gdLst/>
              <a:ahLst/>
              <a:cxnLst/>
              <a:rect l="l" t="t" r="r" b="b"/>
              <a:pathLst>
                <a:path w="896" h="449" extrusionOk="0">
                  <a:moveTo>
                    <a:pt x="0" y="1"/>
                  </a:moveTo>
                  <a:lnTo>
                    <a:pt x="0" y="448"/>
                  </a:lnTo>
                  <a:lnTo>
                    <a:pt x="787" y="353"/>
                  </a:lnTo>
                  <a:cubicBezTo>
                    <a:pt x="848" y="346"/>
                    <a:pt x="895" y="292"/>
                    <a:pt x="895" y="224"/>
                  </a:cubicBezTo>
                  <a:cubicBezTo>
                    <a:pt x="895" y="163"/>
                    <a:pt x="848" y="109"/>
                    <a:pt x="787"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79" name="Google Shape;24979;p84"/>
            <p:cNvSpPr/>
            <p:nvPr/>
          </p:nvSpPr>
          <p:spPr>
            <a:xfrm>
              <a:off x="1433442" y="3553252"/>
              <a:ext cx="23502" cy="11777"/>
            </a:xfrm>
            <a:custGeom>
              <a:avLst/>
              <a:gdLst/>
              <a:ahLst/>
              <a:cxnLst/>
              <a:rect l="l" t="t" r="r" b="b"/>
              <a:pathLst>
                <a:path w="896" h="449" extrusionOk="0">
                  <a:moveTo>
                    <a:pt x="0" y="1"/>
                  </a:moveTo>
                  <a:lnTo>
                    <a:pt x="0" y="448"/>
                  </a:lnTo>
                  <a:lnTo>
                    <a:pt x="787" y="353"/>
                  </a:lnTo>
                  <a:cubicBezTo>
                    <a:pt x="848" y="347"/>
                    <a:pt x="895" y="292"/>
                    <a:pt x="895" y="225"/>
                  </a:cubicBezTo>
                  <a:cubicBezTo>
                    <a:pt x="895" y="164"/>
                    <a:pt x="848" y="109"/>
                    <a:pt x="787" y="103"/>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0" name="Google Shape;24980;p84"/>
            <p:cNvSpPr/>
            <p:nvPr/>
          </p:nvSpPr>
          <p:spPr>
            <a:xfrm>
              <a:off x="1374739" y="3471099"/>
              <a:ext cx="23502" cy="11751"/>
            </a:xfrm>
            <a:custGeom>
              <a:avLst/>
              <a:gdLst/>
              <a:ahLst/>
              <a:cxnLst/>
              <a:rect l="l" t="t" r="r" b="b"/>
              <a:pathLst>
                <a:path w="896" h="448" extrusionOk="0">
                  <a:moveTo>
                    <a:pt x="896" y="0"/>
                  </a:moveTo>
                  <a:lnTo>
                    <a:pt x="116" y="95"/>
                  </a:lnTo>
                  <a:cubicBezTo>
                    <a:pt x="48" y="102"/>
                    <a:pt x="1" y="156"/>
                    <a:pt x="1" y="224"/>
                  </a:cubicBezTo>
                  <a:cubicBezTo>
                    <a:pt x="1" y="285"/>
                    <a:pt x="48" y="339"/>
                    <a:pt x="116" y="346"/>
                  </a:cubicBezTo>
                  <a:lnTo>
                    <a:pt x="896" y="448"/>
                  </a:lnTo>
                  <a:lnTo>
                    <a:pt x="896"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1" name="Google Shape;24981;p84"/>
            <p:cNvSpPr/>
            <p:nvPr/>
          </p:nvSpPr>
          <p:spPr>
            <a:xfrm>
              <a:off x="1433442" y="3471099"/>
              <a:ext cx="23502" cy="11751"/>
            </a:xfrm>
            <a:custGeom>
              <a:avLst/>
              <a:gdLst/>
              <a:ahLst/>
              <a:cxnLst/>
              <a:rect l="l" t="t" r="r" b="b"/>
              <a:pathLst>
                <a:path w="896" h="448" extrusionOk="0">
                  <a:moveTo>
                    <a:pt x="0" y="0"/>
                  </a:moveTo>
                  <a:lnTo>
                    <a:pt x="0" y="448"/>
                  </a:lnTo>
                  <a:lnTo>
                    <a:pt x="787" y="346"/>
                  </a:lnTo>
                  <a:cubicBezTo>
                    <a:pt x="848" y="339"/>
                    <a:pt x="895" y="285"/>
                    <a:pt x="895" y="224"/>
                  </a:cubicBezTo>
                  <a:cubicBezTo>
                    <a:pt x="895" y="156"/>
                    <a:pt x="848" y="102"/>
                    <a:pt x="787" y="95"/>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2" name="Google Shape;24982;p84"/>
            <p:cNvSpPr/>
            <p:nvPr/>
          </p:nvSpPr>
          <p:spPr>
            <a:xfrm>
              <a:off x="1409966" y="3429997"/>
              <a:ext cx="11751" cy="23502"/>
            </a:xfrm>
            <a:custGeom>
              <a:avLst/>
              <a:gdLst/>
              <a:ahLst/>
              <a:cxnLst/>
              <a:rect l="l" t="t" r="r" b="b"/>
              <a:pathLst>
                <a:path w="448" h="896" extrusionOk="0">
                  <a:moveTo>
                    <a:pt x="224" y="1"/>
                  </a:moveTo>
                  <a:cubicBezTo>
                    <a:pt x="156" y="1"/>
                    <a:pt x="102" y="48"/>
                    <a:pt x="95" y="109"/>
                  </a:cubicBezTo>
                  <a:lnTo>
                    <a:pt x="0" y="896"/>
                  </a:lnTo>
                  <a:lnTo>
                    <a:pt x="448" y="896"/>
                  </a:lnTo>
                  <a:lnTo>
                    <a:pt x="353" y="109"/>
                  </a:lnTo>
                  <a:cubicBezTo>
                    <a:pt x="339"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3" name="Google Shape;24983;p84"/>
            <p:cNvSpPr/>
            <p:nvPr/>
          </p:nvSpPr>
          <p:spPr>
            <a:xfrm>
              <a:off x="1210225" y="3582603"/>
              <a:ext cx="29378" cy="11777"/>
            </a:xfrm>
            <a:custGeom>
              <a:avLst/>
              <a:gdLst/>
              <a:ahLst/>
              <a:cxnLst/>
              <a:rect l="l" t="t" r="r" b="b"/>
              <a:pathLst>
                <a:path w="1120" h="449" extrusionOk="0">
                  <a:moveTo>
                    <a:pt x="1119" y="1"/>
                  </a:moveTo>
                  <a:lnTo>
                    <a:pt x="116" y="102"/>
                  </a:lnTo>
                  <a:cubicBezTo>
                    <a:pt x="48" y="109"/>
                    <a:pt x="1" y="163"/>
                    <a:pt x="1" y="224"/>
                  </a:cubicBezTo>
                  <a:cubicBezTo>
                    <a:pt x="1" y="292"/>
                    <a:pt x="48" y="346"/>
                    <a:pt x="116" y="353"/>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4" name="Google Shape;24984;p84"/>
            <p:cNvSpPr/>
            <p:nvPr/>
          </p:nvSpPr>
          <p:spPr>
            <a:xfrm>
              <a:off x="1210225" y="3535651"/>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5" name="Google Shape;24985;p84"/>
            <p:cNvSpPr/>
            <p:nvPr/>
          </p:nvSpPr>
          <p:spPr>
            <a:xfrm>
              <a:off x="1345230" y="367669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7"/>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6" name="Google Shape;24986;p84"/>
            <p:cNvSpPr/>
            <p:nvPr/>
          </p:nvSpPr>
          <p:spPr>
            <a:xfrm>
              <a:off x="1345230" y="3629738"/>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56"/>
                    <a:pt x="1072" y="102"/>
                    <a:pt x="1011" y="95"/>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7" name="Google Shape;24987;p84"/>
            <p:cNvSpPr/>
            <p:nvPr/>
          </p:nvSpPr>
          <p:spPr>
            <a:xfrm>
              <a:off x="1210225" y="3488700"/>
              <a:ext cx="29378" cy="11777"/>
            </a:xfrm>
            <a:custGeom>
              <a:avLst/>
              <a:gdLst/>
              <a:ahLst/>
              <a:cxnLst/>
              <a:rect l="l" t="t" r="r" b="b"/>
              <a:pathLst>
                <a:path w="1120" h="449" extrusionOk="0">
                  <a:moveTo>
                    <a:pt x="1119" y="1"/>
                  </a:moveTo>
                  <a:lnTo>
                    <a:pt x="116" y="102"/>
                  </a:lnTo>
                  <a:cubicBezTo>
                    <a:pt x="48" y="109"/>
                    <a:pt x="1" y="163"/>
                    <a:pt x="1" y="224"/>
                  </a:cubicBezTo>
                  <a:cubicBezTo>
                    <a:pt x="1" y="285"/>
                    <a:pt x="48" y="340"/>
                    <a:pt x="116" y="346"/>
                  </a:cubicBezTo>
                  <a:lnTo>
                    <a:pt x="1119" y="448"/>
                  </a:lnTo>
                  <a:lnTo>
                    <a:pt x="1119"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8" name="Google Shape;24988;p84"/>
            <p:cNvSpPr/>
            <p:nvPr/>
          </p:nvSpPr>
          <p:spPr>
            <a:xfrm>
              <a:off x="1345230" y="3488700"/>
              <a:ext cx="29535" cy="11777"/>
            </a:xfrm>
            <a:custGeom>
              <a:avLst/>
              <a:gdLst/>
              <a:ahLst/>
              <a:cxnLst/>
              <a:rect l="l" t="t" r="r" b="b"/>
              <a:pathLst>
                <a:path w="1126" h="449" extrusionOk="0">
                  <a:moveTo>
                    <a:pt x="0" y="1"/>
                  </a:moveTo>
                  <a:lnTo>
                    <a:pt x="0" y="448"/>
                  </a:lnTo>
                  <a:lnTo>
                    <a:pt x="1011" y="346"/>
                  </a:lnTo>
                  <a:cubicBezTo>
                    <a:pt x="1072" y="340"/>
                    <a:pt x="1119" y="285"/>
                    <a:pt x="1126" y="224"/>
                  </a:cubicBezTo>
                  <a:cubicBezTo>
                    <a:pt x="1119" y="163"/>
                    <a:pt x="1072" y="109"/>
                    <a:pt x="1011" y="102"/>
                  </a:cubicBezTo>
                  <a:lnTo>
                    <a:pt x="0" y="1"/>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89" name="Google Shape;24989;p84"/>
            <p:cNvSpPr/>
            <p:nvPr/>
          </p:nvSpPr>
          <p:spPr>
            <a:xfrm>
              <a:off x="1210225" y="3441748"/>
              <a:ext cx="29378" cy="11751"/>
            </a:xfrm>
            <a:custGeom>
              <a:avLst/>
              <a:gdLst/>
              <a:ahLst/>
              <a:cxnLst/>
              <a:rect l="l" t="t" r="r" b="b"/>
              <a:pathLst>
                <a:path w="1120" h="448" extrusionOk="0">
                  <a:moveTo>
                    <a:pt x="1119" y="0"/>
                  </a:moveTo>
                  <a:lnTo>
                    <a:pt x="116" y="102"/>
                  </a:lnTo>
                  <a:cubicBezTo>
                    <a:pt x="48" y="109"/>
                    <a:pt x="1" y="163"/>
                    <a:pt x="1" y="224"/>
                  </a:cubicBezTo>
                  <a:cubicBezTo>
                    <a:pt x="1" y="285"/>
                    <a:pt x="48" y="339"/>
                    <a:pt x="116" y="346"/>
                  </a:cubicBezTo>
                  <a:lnTo>
                    <a:pt x="1119" y="448"/>
                  </a:lnTo>
                  <a:lnTo>
                    <a:pt x="1119"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0" name="Google Shape;24990;p84"/>
            <p:cNvSpPr/>
            <p:nvPr/>
          </p:nvSpPr>
          <p:spPr>
            <a:xfrm>
              <a:off x="1286528" y="3365261"/>
              <a:ext cx="11777" cy="29561"/>
            </a:xfrm>
            <a:custGeom>
              <a:avLst/>
              <a:gdLst/>
              <a:ahLst/>
              <a:cxnLst/>
              <a:rect l="l" t="t" r="r" b="b"/>
              <a:pathLst>
                <a:path w="449" h="1127" extrusionOk="0">
                  <a:moveTo>
                    <a:pt x="224" y="1"/>
                  </a:moveTo>
                  <a:cubicBezTo>
                    <a:pt x="163" y="1"/>
                    <a:pt x="109" y="48"/>
                    <a:pt x="102" y="116"/>
                  </a:cubicBezTo>
                  <a:lnTo>
                    <a:pt x="1" y="1126"/>
                  </a:lnTo>
                  <a:lnTo>
                    <a:pt x="448" y="1126"/>
                  </a:lnTo>
                  <a:lnTo>
                    <a:pt x="346" y="116"/>
                  </a:lnTo>
                  <a:cubicBezTo>
                    <a:pt x="340" y="48"/>
                    <a:pt x="285"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1" name="Google Shape;24991;p84"/>
            <p:cNvSpPr/>
            <p:nvPr/>
          </p:nvSpPr>
          <p:spPr>
            <a:xfrm>
              <a:off x="1233359" y="3388685"/>
              <a:ext cx="26335" cy="26046"/>
            </a:xfrm>
            <a:custGeom>
              <a:avLst/>
              <a:gdLst/>
              <a:ahLst/>
              <a:cxnLst/>
              <a:rect l="l" t="t" r="r" b="b"/>
              <a:pathLst>
                <a:path w="1004" h="993" extrusionOk="0">
                  <a:moveTo>
                    <a:pt x="136" y="0"/>
                  </a:moveTo>
                  <a:cubicBezTo>
                    <a:pt x="104" y="0"/>
                    <a:pt x="72" y="12"/>
                    <a:pt x="48" y="37"/>
                  </a:cubicBezTo>
                  <a:cubicBezTo>
                    <a:pt x="0" y="84"/>
                    <a:pt x="0" y="159"/>
                    <a:pt x="41" y="206"/>
                  </a:cubicBezTo>
                  <a:lnTo>
                    <a:pt x="685" y="993"/>
                  </a:lnTo>
                  <a:lnTo>
                    <a:pt x="1004" y="674"/>
                  </a:lnTo>
                  <a:lnTo>
                    <a:pt x="217" y="30"/>
                  </a:lnTo>
                  <a:cubicBezTo>
                    <a:pt x="194" y="10"/>
                    <a:pt x="165" y="0"/>
                    <a:pt x="136"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2" name="Google Shape;24992;p84"/>
            <p:cNvSpPr/>
            <p:nvPr/>
          </p:nvSpPr>
          <p:spPr>
            <a:xfrm>
              <a:off x="1325296" y="3388685"/>
              <a:ext cx="26361" cy="26046"/>
            </a:xfrm>
            <a:custGeom>
              <a:avLst/>
              <a:gdLst/>
              <a:ahLst/>
              <a:cxnLst/>
              <a:rect l="l" t="t" r="r" b="b"/>
              <a:pathLst>
                <a:path w="1005" h="993" extrusionOk="0">
                  <a:moveTo>
                    <a:pt x="862" y="0"/>
                  </a:moveTo>
                  <a:cubicBezTo>
                    <a:pt x="832" y="0"/>
                    <a:pt x="803" y="10"/>
                    <a:pt x="781" y="30"/>
                  </a:cubicBezTo>
                  <a:lnTo>
                    <a:pt x="1" y="674"/>
                  </a:lnTo>
                  <a:lnTo>
                    <a:pt x="319" y="993"/>
                  </a:lnTo>
                  <a:lnTo>
                    <a:pt x="957" y="206"/>
                  </a:lnTo>
                  <a:cubicBezTo>
                    <a:pt x="1004" y="159"/>
                    <a:pt x="998" y="84"/>
                    <a:pt x="950" y="37"/>
                  </a:cubicBezTo>
                  <a:cubicBezTo>
                    <a:pt x="925" y="12"/>
                    <a:pt x="893" y="0"/>
                    <a:pt x="862"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3" name="Google Shape;24993;p84"/>
            <p:cNvSpPr/>
            <p:nvPr/>
          </p:nvSpPr>
          <p:spPr>
            <a:xfrm>
              <a:off x="1345230" y="3441748"/>
              <a:ext cx="29535" cy="11751"/>
            </a:xfrm>
            <a:custGeom>
              <a:avLst/>
              <a:gdLst/>
              <a:ahLst/>
              <a:cxnLst/>
              <a:rect l="l" t="t" r="r" b="b"/>
              <a:pathLst>
                <a:path w="1126" h="448" extrusionOk="0">
                  <a:moveTo>
                    <a:pt x="0" y="0"/>
                  </a:moveTo>
                  <a:lnTo>
                    <a:pt x="0" y="448"/>
                  </a:lnTo>
                  <a:lnTo>
                    <a:pt x="1011" y="346"/>
                  </a:lnTo>
                  <a:cubicBezTo>
                    <a:pt x="1072" y="339"/>
                    <a:pt x="1119" y="285"/>
                    <a:pt x="1126" y="224"/>
                  </a:cubicBezTo>
                  <a:cubicBezTo>
                    <a:pt x="1119" y="156"/>
                    <a:pt x="1072" y="109"/>
                    <a:pt x="1011" y="102"/>
                  </a:cubicBezTo>
                  <a:lnTo>
                    <a:pt x="0" y="0"/>
                  </a:ln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4" name="Google Shape;24994;p84"/>
            <p:cNvSpPr/>
            <p:nvPr/>
          </p:nvSpPr>
          <p:spPr>
            <a:xfrm>
              <a:off x="1233700" y="3388816"/>
              <a:ext cx="205643" cy="346603"/>
            </a:xfrm>
            <a:custGeom>
              <a:avLst/>
              <a:gdLst/>
              <a:ahLst/>
              <a:cxnLst/>
              <a:rect l="l" t="t" r="r" b="b"/>
              <a:pathLst>
                <a:path w="7840" h="13214" extrusionOk="0">
                  <a:moveTo>
                    <a:pt x="2233" y="0"/>
                  </a:moveTo>
                  <a:cubicBezTo>
                    <a:pt x="2186" y="0"/>
                    <a:pt x="2138" y="2"/>
                    <a:pt x="2089" y="5"/>
                  </a:cubicBezTo>
                  <a:cubicBezTo>
                    <a:pt x="903" y="86"/>
                    <a:pt x="1" y="1123"/>
                    <a:pt x="1" y="2317"/>
                  </a:cubicBezTo>
                  <a:lnTo>
                    <a:pt x="1" y="12766"/>
                  </a:lnTo>
                  <a:cubicBezTo>
                    <a:pt x="1" y="13010"/>
                    <a:pt x="204" y="13213"/>
                    <a:pt x="448" y="13213"/>
                  </a:cubicBezTo>
                  <a:lnTo>
                    <a:pt x="4028" y="13213"/>
                  </a:lnTo>
                  <a:cubicBezTo>
                    <a:pt x="4279" y="13213"/>
                    <a:pt x="4476" y="13010"/>
                    <a:pt x="4476" y="12766"/>
                  </a:cubicBezTo>
                  <a:lnTo>
                    <a:pt x="4476" y="7836"/>
                  </a:lnTo>
                  <a:cubicBezTo>
                    <a:pt x="4476" y="7714"/>
                    <a:pt x="4578" y="7612"/>
                    <a:pt x="4700" y="7612"/>
                  </a:cubicBezTo>
                  <a:lnTo>
                    <a:pt x="6273" y="7612"/>
                  </a:lnTo>
                  <a:cubicBezTo>
                    <a:pt x="7134" y="7612"/>
                    <a:pt x="7839" y="6914"/>
                    <a:pt x="7839" y="6046"/>
                  </a:cubicBezTo>
                  <a:lnTo>
                    <a:pt x="7839" y="3137"/>
                  </a:lnTo>
                  <a:cubicBezTo>
                    <a:pt x="7839" y="2636"/>
                    <a:pt x="7425" y="2238"/>
                    <a:pt x="6938" y="2238"/>
                  </a:cubicBezTo>
                  <a:cubicBezTo>
                    <a:pt x="6911" y="2238"/>
                    <a:pt x="6883" y="2240"/>
                    <a:pt x="6856" y="2242"/>
                  </a:cubicBezTo>
                  <a:cubicBezTo>
                    <a:pt x="6388" y="2303"/>
                    <a:pt x="6036" y="2703"/>
                    <a:pt x="6049" y="3178"/>
                  </a:cubicBezTo>
                  <a:lnTo>
                    <a:pt x="6049" y="5382"/>
                  </a:lnTo>
                  <a:cubicBezTo>
                    <a:pt x="6049" y="5626"/>
                    <a:pt x="5846" y="5829"/>
                    <a:pt x="5602" y="5829"/>
                  </a:cubicBezTo>
                  <a:lnTo>
                    <a:pt x="4707" y="5829"/>
                  </a:lnTo>
                  <a:cubicBezTo>
                    <a:pt x="4578" y="5829"/>
                    <a:pt x="4483" y="5727"/>
                    <a:pt x="4483" y="5605"/>
                  </a:cubicBezTo>
                  <a:lnTo>
                    <a:pt x="4483" y="2242"/>
                  </a:lnTo>
                  <a:cubicBezTo>
                    <a:pt x="4476" y="995"/>
                    <a:pt x="3464" y="0"/>
                    <a:pt x="223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5" name="Google Shape;24995;p84"/>
            <p:cNvSpPr/>
            <p:nvPr/>
          </p:nvSpPr>
          <p:spPr>
            <a:xfrm>
              <a:off x="1145489" y="3388816"/>
              <a:ext cx="164724" cy="346603"/>
            </a:xfrm>
            <a:custGeom>
              <a:avLst/>
              <a:gdLst/>
              <a:ahLst/>
              <a:cxnLst/>
              <a:rect l="l" t="t" r="r" b="b"/>
              <a:pathLst>
                <a:path w="6280" h="13214" extrusionOk="0">
                  <a:moveTo>
                    <a:pt x="5591" y="1"/>
                  </a:moveTo>
                  <a:cubicBezTo>
                    <a:pt x="5413" y="1"/>
                    <a:pt x="5235" y="22"/>
                    <a:pt x="5059" y="66"/>
                  </a:cubicBezTo>
                  <a:cubicBezTo>
                    <a:pt x="4042" y="317"/>
                    <a:pt x="3364" y="1273"/>
                    <a:pt x="3364" y="2317"/>
                  </a:cubicBezTo>
                  <a:lnTo>
                    <a:pt x="3364" y="9186"/>
                  </a:lnTo>
                  <a:cubicBezTo>
                    <a:pt x="3364" y="9308"/>
                    <a:pt x="3269" y="9409"/>
                    <a:pt x="3140" y="9409"/>
                  </a:cubicBezTo>
                  <a:lnTo>
                    <a:pt x="2245" y="9409"/>
                  </a:lnTo>
                  <a:cubicBezTo>
                    <a:pt x="1994" y="9409"/>
                    <a:pt x="1797" y="9206"/>
                    <a:pt x="1797" y="8962"/>
                  </a:cubicBezTo>
                  <a:lnTo>
                    <a:pt x="1797" y="4968"/>
                  </a:lnTo>
                  <a:cubicBezTo>
                    <a:pt x="1804" y="4493"/>
                    <a:pt x="1452" y="4093"/>
                    <a:pt x="984" y="4032"/>
                  </a:cubicBezTo>
                  <a:cubicBezTo>
                    <a:pt x="956" y="4030"/>
                    <a:pt x="929" y="4029"/>
                    <a:pt x="902" y="4029"/>
                  </a:cubicBezTo>
                  <a:cubicBezTo>
                    <a:pt x="414" y="4029"/>
                    <a:pt x="1" y="4426"/>
                    <a:pt x="1" y="4927"/>
                  </a:cubicBezTo>
                  <a:lnTo>
                    <a:pt x="1" y="9626"/>
                  </a:lnTo>
                  <a:cubicBezTo>
                    <a:pt x="1" y="10494"/>
                    <a:pt x="706" y="11193"/>
                    <a:pt x="1567" y="11193"/>
                  </a:cubicBezTo>
                  <a:lnTo>
                    <a:pt x="3140" y="11193"/>
                  </a:lnTo>
                  <a:cubicBezTo>
                    <a:pt x="3262" y="11193"/>
                    <a:pt x="3364" y="11294"/>
                    <a:pt x="3364" y="11416"/>
                  </a:cubicBezTo>
                  <a:lnTo>
                    <a:pt x="3364" y="12766"/>
                  </a:lnTo>
                  <a:cubicBezTo>
                    <a:pt x="3364" y="13010"/>
                    <a:pt x="3560" y="13213"/>
                    <a:pt x="3811" y="13213"/>
                  </a:cubicBezTo>
                  <a:lnTo>
                    <a:pt x="5154" y="13213"/>
                  </a:lnTo>
                  <a:cubicBezTo>
                    <a:pt x="4903" y="13213"/>
                    <a:pt x="4706" y="13010"/>
                    <a:pt x="4706" y="12766"/>
                  </a:cubicBezTo>
                  <a:lnTo>
                    <a:pt x="4706" y="2317"/>
                  </a:lnTo>
                  <a:cubicBezTo>
                    <a:pt x="4706" y="1306"/>
                    <a:pt x="5357" y="405"/>
                    <a:pt x="6279" y="106"/>
                  </a:cubicBezTo>
                  <a:cubicBezTo>
                    <a:pt x="6056" y="37"/>
                    <a:pt x="5824" y="1"/>
                    <a:pt x="559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6" name="Google Shape;24996;p84"/>
            <p:cNvSpPr/>
            <p:nvPr/>
          </p:nvSpPr>
          <p:spPr>
            <a:xfrm>
              <a:off x="1175024" y="3495283"/>
              <a:ext cx="29351" cy="140173"/>
            </a:xfrm>
            <a:custGeom>
              <a:avLst/>
              <a:gdLst/>
              <a:ahLst/>
              <a:cxnLst/>
              <a:rect l="l" t="t" r="r" b="b"/>
              <a:pathLst>
                <a:path w="1119" h="5344" extrusionOk="0">
                  <a:moveTo>
                    <a:pt x="0" y="0"/>
                  </a:moveTo>
                  <a:lnTo>
                    <a:pt x="0" y="4672"/>
                  </a:lnTo>
                  <a:cubicBezTo>
                    <a:pt x="0" y="5045"/>
                    <a:pt x="298" y="5343"/>
                    <a:pt x="671" y="5343"/>
                  </a:cubicBezTo>
                  <a:lnTo>
                    <a:pt x="1119" y="5343"/>
                  </a:lnTo>
                  <a:cubicBezTo>
                    <a:pt x="868" y="5343"/>
                    <a:pt x="671" y="5147"/>
                    <a:pt x="671" y="4903"/>
                  </a:cubicBezTo>
                  <a:lnTo>
                    <a:pt x="671" y="868"/>
                  </a:lnTo>
                  <a:cubicBezTo>
                    <a:pt x="671" y="461"/>
                    <a:pt x="393" y="102"/>
                    <a:pt x="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7" name="Google Shape;24997;p84"/>
            <p:cNvSpPr/>
            <p:nvPr/>
          </p:nvSpPr>
          <p:spPr>
            <a:xfrm>
              <a:off x="1286528" y="3435872"/>
              <a:ext cx="11777" cy="17627"/>
            </a:xfrm>
            <a:custGeom>
              <a:avLst/>
              <a:gdLst/>
              <a:ahLst/>
              <a:cxnLst/>
              <a:rect l="l" t="t" r="r" b="b"/>
              <a:pathLst>
                <a:path w="449" h="672" extrusionOk="0">
                  <a:moveTo>
                    <a:pt x="224" y="1"/>
                  </a:moveTo>
                  <a:cubicBezTo>
                    <a:pt x="112" y="1"/>
                    <a:pt x="1" y="75"/>
                    <a:pt x="1" y="224"/>
                  </a:cubicBezTo>
                  <a:lnTo>
                    <a:pt x="1" y="448"/>
                  </a:lnTo>
                  <a:cubicBezTo>
                    <a:pt x="1"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8" name="Google Shape;24998;p84"/>
            <p:cNvSpPr/>
            <p:nvPr/>
          </p:nvSpPr>
          <p:spPr>
            <a:xfrm>
              <a:off x="1286528" y="3482824"/>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4999" name="Google Shape;24999;p84"/>
            <p:cNvSpPr/>
            <p:nvPr/>
          </p:nvSpPr>
          <p:spPr>
            <a:xfrm>
              <a:off x="1163273" y="3518051"/>
              <a:ext cx="11777" cy="17627"/>
            </a:xfrm>
            <a:custGeom>
              <a:avLst/>
              <a:gdLst/>
              <a:ahLst/>
              <a:cxnLst/>
              <a:rect l="l" t="t" r="r" b="b"/>
              <a:pathLst>
                <a:path w="449" h="672" extrusionOk="0">
                  <a:moveTo>
                    <a:pt x="224" y="0"/>
                  </a:moveTo>
                  <a:cubicBezTo>
                    <a:pt x="112" y="0"/>
                    <a:pt x="1" y="75"/>
                    <a:pt x="1" y="224"/>
                  </a:cubicBezTo>
                  <a:lnTo>
                    <a:pt x="1" y="448"/>
                  </a:lnTo>
                  <a:cubicBezTo>
                    <a:pt x="1" y="570"/>
                    <a:pt x="96"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0" name="Google Shape;25000;p84"/>
            <p:cNvSpPr/>
            <p:nvPr/>
          </p:nvSpPr>
          <p:spPr>
            <a:xfrm>
              <a:off x="1163273" y="355912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1" name="Google Shape;25001;p84"/>
            <p:cNvSpPr/>
            <p:nvPr/>
          </p:nvSpPr>
          <p:spPr>
            <a:xfrm>
              <a:off x="1163273" y="3600387"/>
              <a:ext cx="11777" cy="17627"/>
            </a:xfrm>
            <a:custGeom>
              <a:avLst/>
              <a:gdLst/>
              <a:ahLst/>
              <a:cxnLst/>
              <a:rect l="l" t="t" r="r" b="b"/>
              <a:pathLst>
                <a:path w="449" h="672" extrusionOk="0">
                  <a:moveTo>
                    <a:pt x="224" y="1"/>
                  </a:moveTo>
                  <a:cubicBezTo>
                    <a:pt x="112" y="1"/>
                    <a:pt x="1" y="75"/>
                    <a:pt x="1" y="224"/>
                  </a:cubicBezTo>
                  <a:lnTo>
                    <a:pt x="1" y="448"/>
                  </a:lnTo>
                  <a:cubicBezTo>
                    <a:pt x="1" y="570"/>
                    <a:pt x="96"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2" name="Google Shape;25002;p84"/>
            <p:cNvSpPr/>
            <p:nvPr/>
          </p:nvSpPr>
          <p:spPr>
            <a:xfrm>
              <a:off x="1165109" y="3637581"/>
              <a:ext cx="19882" cy="16368"/>
            </a:xfrm>
            <a:custGeom>
              <a:avLst/>
              <a:gdLst/>
              <a:ahLst/>
              <a:cxnLst/>
              <a:rect l="l" t="t" r="r" b="b"/>
              <a:pathLst>
                <a:path w="758" h="624" extrusionOk="0">
                  <a:moveTo>
                    <a:pt x="321" y="1"/>
                  </a:moveTo>
                  <a:cubicBezTo>
                    <a:pt x="153" y="1"/>
                    <a:pt x="1" y="206"/>
                    <a:pt x="148" y="373"/>
                  </a:cubicBezTo>
                  <a:lnTo>
                    <a:pt x="297" y="542"/>
                  </a:lnTo>
                  <a:cubicBezTo>
                    <a:pt x="337" y="590"/>
                    <a:pt x="398" y="624"/>
                    <a:pt x="466" y="624"/>
                  </a:cubicBezTo>
                  <a:cubicBezTo>
                    <a:pt x="656" y="624"/>
                    <a:pt x="758" y="393"/>
                    <a:pt x="636" y="251"/>
                  </a:cubicBezTo>
                  <a:lnTo>
                    <a:pt x="487" y="81"/>
                  </a:lnTo>
                  <a:cubicBezTo>
                    <a:pt x="437" y="25"/>
                    <a:pt x="378" y="1"/>
                    <a:pt x="321"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3" name="Google Shape;25003;p84"/>
            <p:cNvSpPr/>
            <p:nvPr/>
          </p:nvSpPr>
          <p:spPr>
            <a:xfrm>
              <a:off x="1196532" y="3653214"/>
              <a:ext cx="21377" cy="11777"/>
            </a:xfrm>
            <a:custGeom>
              <a:avLst/>
              <a:gdLst/>
              <a:ahLst/>
              <a:cxnLst/>
              <a:rect l="l" t="t" r="r" b="b"/>
              <a:pathLst>
                <a:path w="815" h="449" extrusionOk="0">
                  <a:moveTo>
                    <a:pt x="299" y="1"/>
                  </a:moveTo>
                  <a:cubicBezTo>
                    <a:pt x="1" y="1"/>
                    <a:pt x="1" y="448"/>
                    <a:pt x="299" y="448"/>
                  </a:cubicBezTo>
                  <a:lnTo>
                    <a:pt x="516" y="448"/>
                  </a:lnTo>
                  <a:cubicBezTo>
                    <a:pt x="814" y="448"/>
                    <a:pt x="814" y="1"/>
                    <a:pt x="516"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4" name="Google Shape;25004;p84"/>
            <p:cNvSpPr/>
            <p:nvPr/>
          </p:nvSpPr>
          <p:spPr>
            <a:xfrm>
              <a:off x="1286528" y="3529776"/>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5" name="Google Shape;25005;p84"/>
            <p:cNvSpPr/>
            <p:nvPr/>
          </p:nvSpPr>
          <p:spPr>
            <a:xfrm>
              <a:off x="1286528" y="3576728"/>
              <a:ext cx="11777" cy="17653"/>
            </a:xfrm>
            <a:custGeom>
              <a:avLst/>
              <a:gdLst/>
              <a:ahLst/>
              <a:cxnLst/>
              <a:rect l="l" t="t" r="r" b="b"/>
              <a:pathLst>
                <a:path w="449" h="673" extrusionOk="0">
                  <a:moveTo>
                    <a:pt x="224" y="1"/>
                  </a:moveTo>
                  <a:cubicBezTo>
                    <a:pt x="112" y="1"/>
                    <a:pt x="1" y="75"/>
                    <a:pt x="1" y="225"/>
                  </a:cubicBezTo>
                  <a:lnTo>
                    <a:pt x="1" y="448"/>
                  </a:lnTo>
                  <a:cubicBezTo>
                    <a:pt x="1" y="577"/>
                    <a:pt x="102" y="672"/>
                    <a:pt x="224" y="672"/>
                  </a:cubicBezTo>
                  <a:cubicBezTo>
                    <a:pt x="346" y="672"/>
                    <a:pt x="448" y="577"/>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6" name="Google Shape;25006;p84"/>
            <p:cNvSpPr/>
            <p:nvPr/>
          </p:nvSpPr>
          <p:spPr>
            <a:xfrm>
              <a:off x="1286528" y="3623863"/>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7" name="Google Shape;25007;p84"/>
            <p:cNvSpPr/>
            <p:nvPr/>
          </p:nvSpPr>
          <p:spPr>
            <a:xfrm>
              <a:off x="1286528" y="3670815"/>
              <a:ext cx="11777" cy="17653"/>
            </a:xfrm>
            <a:custGeom>
              <a:avLst/>
              <a:gdLst/>
              <a:ahLst/>
              <a:cxnLst/>
              <a:rect l="l" t="t" r="r" b="b"/>
              <a:pathLst>
                <a:path w="449" h="673" extrusionOk="0">
                  <a:moveTo>
                    <a:pt x="224" y="1"/>
                  </a:moveTo>
                  <a:cubicBezTo>
                    <a:pt x="112" y="1"/>
                    <a:pt x="1" y="75"/>
                    <a:pt x="1" y="225"/>
                  </a:cubicBezTo>
                  <a:lnTo>
                    <a:pt x="1" y="448"/>
                  </a:lnTo>
                  <a:cubicBezTo>
                    <a:pt x="1" y="570"/>
                    <a:pt x="102" y="672"/>
                    <a:pt x="224" y="672"/>
                  </a:cubicBezTo>
                  <a:cubicBezTo>
                    <a:pt x="346" y="672"/>
                    <a:pt x="448" y="570"/>
                    <a:pt x="448" y="448"/>
                  </a:cubicBezTo>
                  <a:lnTo>
                    <a:pt x="448" y="225"/>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8" name="Google Shape;25008;p84"/>
            <p:cNvSpPr/>
            <p:nvPr/>
          </p:nvSpPr>
          <p:spPr>
            <a:xfrm>
              <a:off x="1380615" y="3448332"/>
              <a:ext cx="29378" cy="93221"/>
            </a:xfrm>
            <a:custGeom>
              <a:avLst/>
              <a:gdLst/>
              <a:ahLst/>
              <a:cxnLst/>
              <a:rect l="l" t="t" r="r" b="b"/>
              <a:pathLst>
                <a:path w="1120" h="3554" extrusionOk="0">
                  <a:moveTo>
                    <a:pt x="1119" y="0"/>
                  </a:moveTo>
                  <a:cubicBezTo>
                    <a:pt x="726" y="102"/>
                    <a:pt x="448" y="455"/>
                    <a:pt x="448" y="861"/>
                  </a:cubicBezTo>
                  <a:lnTo>
                    <a:pt x="448" y="3106"/>
                  </a:lnTo>
                  <a:cubicBezTo>
                    <a:pt x="448" y="3350"/>
                    <a:pt x="245" y="3553"/>
                    <a:pt x="1" y="3553"/>
                  </a:cubicBezTo>
                  <a:lnTo>
                    <a:pt x="448" y="3553"/>
                  </a:lnTo>
                  <a:cubicBezTo>
                    <a:pt x="814" y="3553"/>
                    <a:pt x="1113" y="3255"/>
                    <a:pt x="1119" y="2882"/>
                  </a:cubicBezTo>
                  <a:lnTo>
                    <a:pt x="1119"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09" name="Google Shape;25009;p84"/>
            <p:cNvSpPr/>
            <p:nvPr/>
          </p:nvSpPr>
          <p:spPr>
            <a:xfrm>
              <a:off x="1409966" y="3471099"/>
              <a:ext cx="11751" cy="17627"/>
            </a:xfrm>
            <a:custGeom>
              <a:avLst/>
              <a:gdLst/>
              <a:ahLst/>
              <a:cxnLst/>
              <a:rect l="l" t="t" r="r" b="b"/>
              <a:pathLst>
                <a:path w="448" h="672" extrusionOk="0">
                  <a:moveTo>
                    <a:pt x="224" y="0"/>
                  </a:moveTo>
                  <a:cubicBezTo>
                    <a:pt x="112" y="0"/>
                    <a:pt x="0" y="75"/>
                    <a:pt x="0" y="224"/>
                  </a:cubicBezTo>
                  <a:lnTo>
                    <a:pt x="0" y="448"/>
                  </a:lnTo>
                  <a:cubicBezTo>
                    <a:pt x="0" y="570"/>
                    <a:pt x="102" y="672"/>
                    <a:pt x="224" y="672"/>
                  </a:cubicBezTo>
                  <a:cubicBezTo>
                    <a:pt x="346" y="672"/>
                    <a:pt x="448" y="570"/>
                    <a:pt x="448" y="448"/>
                  </a:cubicBezTo>
                  <a:lnTo>
                    <a:pt x="448" y="224"/>
                  </a:lnTo>
                  <a:cubicBezTo>
                    <a:pt x="448" y="75"/>
                    <a:pt x="336" y="0"/>
                    <a:pt x="224" y="0"/>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0" name="Google Shape;25010;p84"/>
            <p:cNvSpPr/>
            <p:nvPr/>
          </p:nvSpPr>
          <p:spPr>
            <a:xfrm>
              <a:off x="1409966" y="3512176"/>
              <a:ext cx="11751" cy="17627"/>
            </a:xfrm>
            <a:custGeom>
              <a:avLst/>
              <a:gdLst/>
              <a:ahLst/>
              <a:cxnLst/>
              <a:rect l="l" t="t" r="r" b="b"/>
              <a:pathLst>
                <a:path w="448" h="672" extrusionOk="0">
                  <a:moveTo>
                    <a:pt x="224" y="1"/>
                  </a:moveTo>
                  <a:cubicBezTo>
                    <a:pt x="112" y="1"/>
                    <a:pt x="0" y="75"/>
                    <a:pt x="0" y="224"/>
                  </a:cubicBezTo>
                  <a:lnTo>
                    <a:pt x="0" y="448"/>
                  </a:lnTo>
                  <a:cubicBezTo>
                    <a:pt x="0" y="570"/>
                    <a:pt x="102" y="672"/>
                    <a:pt x="224" y="672"/>
                  </a:cubicBezTo>
                  <a:cubicBezTo>
                    <a:pt x="346" y="672"/>
                    <a:pt x="448" y="570"/>
                    <a:pt x="448" y="448"/>
                  </a:cubicBezTo>
                  <a:lnTo>
                    <a:pt x="448" y="224"/>
                  </a:lnTo>
                  <a:cubicBezTo>
                    <a:pt x="448" y="75"/>
                    <a:pt x="336" y="1"/>
                    <a:pt x="224"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1" name="Google Shape;25011;p84"/>
            <p:cNvSpPr/>
            <p:nvPr/>
          </p:nvSpPr>
          <p:spPr>
            <a:xfrm>
              <a:off x="1368706" y="3559127"/>
              <a:ext cx="19594" cy="11777"/>
            </a:xfrm>
            <a:custGeom>
              <a:avLst/>
              <a:gdLst/>
              <a:ahLst/>
              <a:cxnLst/>
              <a:rect l="l" t="t" r="r" b="b"/>
              <a:pathLst>
                <a:path w="747" h="449" extrusionOk="0">
                  <a:moveTo>
                    <a:pt x="231" y="1"/>
                  </a:moveTo>
                  <a:cubicBezTo>
                    <a:pt x="102" y="1"/>
                    <a:pt x="0" y="102"/>
                    <a:pt x="7" y="224"/>
                  </a:cubicBezTo>
                  <a:cubicBezTo>
                    <a:pt x="7" y="346"/>
                    <a:pt x="102" y="448"/>
                    <a:pt x="231" y="448"/>
                  </a:cubicBezTo>
                  <a:lnTo>
                    <a:pt x="448" y="448"/>
                  </a:lnTo>
                  <a:cubicBezTo>
                    <a:pt x="746" y="448"/>
                    <a:pt x="746" y="1"/>
                    <a:pt x="448"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2" name="Google Shape;25012;p84"/>
            <p:cNvSpPr/>
            <p:nvPr/>
          </p:nvSpPr>
          <p:spPr>
            <a:xfrm>
              <a:off x="1399815" y="3547691"/>
              <a:ext cx="19017" cy="16053"/>
            </a:xfrm>
            <a:custGeom>
              <a:avLst/>
              <a:gdLst/>
              <a:ahLst/>
              <a:cxnLst/>
              <a:rect l="l" t="t" r="r" b="b"/>
              <a:pathLst>
                <a:path w="725" h="612" extrusionOk="0">
                  <a:moveTo>
                    <a:pt x="405" y="1"/>
                  </a:moveTo>
                  <a:cubicBezTo>
                    <a:pt x="351" y="1"/>
                    <a:pt x="296" y="21"/>
                    <a:pt x="245" y="70"/>
                  </a:cubicBezTo>
                  <a:lnTo>
                    <a:pt x="89" y="226"/>
                  </a:lnTo>
                  <a:cubicBezTo>
                    <a:pt x="1" y="315"/>
                    <a:pt x="1" y="457"/>
                    <a:pt x="89" y="545"/>
                  </a:cubicBezTo>
                  <a:cubicBezTo>
                    <a:pt x="133" y="589"/>
                    <a:pt x="191" y="611"/>
                    <a:pt x="248" y="611"/>
                  </a:cubicBezTo>
                  <a:cubicBezTo>
                    <a:pt x="306" y="611"/>
                    <a:pt x="364" y="589"/>
                    <a:pt x="408" y="545"/>
                  </a:cubicBezTo>
                  <a:lnTo>
                    <a:pt x="564" y="389"/>
                  </a:lnTo>
                  <a:cubicBezTo>
                    <a:pt x="725" y="223"/>
                    <a:pt x="579" y="1"/>
                    <a:pt x="405" y="1"/>
                  </a:cubicBezTo>
                  <a:close/>
                </a:path>
              </a:pathLst>
            </a:custGeom>
            <a:solidFill>
              <a:srgbClr val="93A7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13" name="Google Shape;25013;p84"/>
          <p:cNvGrpSpPr/>
          <p:nvPr/>
        </p:nvGrpSpPr>
        <p:grpSpPr>
          <a:xfrm>
            <a:off x="7702491" y="2020242"/>
            <a:ext cx="494488" cy="485535"/>
            <a:chOff x="5776868" y="1515181"/>
            <a:chExt cx="370866" cy="364151"/>
          </a:xfrm>
        </p:grpSpPr>
        <p:sp>
          <p:nvSpPr>
            <p:cNvPr id="25014" name="Google Shape;25014;p84"/>
            <p:cNvSpPr/>
            <p:nvPr/>
          </p:nvSpPr>
          <p:spPr>
            <a:xfrm>
              <a:off x="5776868" y="1515181"/>
              <a:ext cx="176213" cy="156147"/>
            </a:xfrm>
            <a:custGeom>
              <a:avLst/>
              <a:gdLst/>
              <a:ahLst/>
              <a:cxnLst/>
              <a:rect l="l" t="t" r="r" b="b"/>
              <a:pathLst>
                <a:path w="6718" h="5953" extrusionOk="0">
                  <a:moveTo>
                    <a:pt x="2004" y="1"/>
                  </a:moveTo>
                  <a:cubicBezTo>
                    <a:pt x="1894" y="1"/>
                    <a:pt x="1784" y="73"/>
                    <a:pt x="1784" y="219"/>
                  </a:cubicBezTo>
                  <a:cubicBezTo>
                    <a:pt x="1784" y="674"/>
                    <a:pt x="1716" y="1935"/>
                    <a:pt x="1411" y="2464"/>
                  </a:cubicBezTo>
                  <a:cubicBezTo>
                    <a:pt x="367" y="1596"/>
                    <a:pt x="455" y="524"/>
                    <a:pt x="462" y="463"/>
                  </a:cubicBezTo>
                  <a:cubicBezTo>
                    <a:pt x="473" y="309"/>
                    <a:pt x="355" y="225"/>
                    <a:pt x="237" y="225"/>
                  </a:cubicBezTo>
                  <a:cubicBezTo>
                    <a:pt x="138" y="225"/>
                    <a:pt x="40" y="285"/>
                    <a:pt x="21" y="416"/>
                  </a:cubicBezTo>
                  <a:cubicBezTo>
                    <a:pt x="1" y="823"/>
                    <a:pt x="75" y="1230"/>
                    <a:pt x="238" y="1609"/>
                  </a:cubicBezTo>
                  <a:cubicBezTo>
                    <a:pt x="482" y="2199"/>
                    <a:pt x="1052" y="3006"/>
                    <a:pt x="2367" y="3508"/>
                  </a:cubicBezTo>
                  <a:cubicBezTo>
                    <a:pt x="5134" y="4572"/>
                    <a:pt x="6232" y="5854"/>
                    <a:pt x="6239" y="5867"/>
                  </a:cubicBezTo>
                  <a:cubicBezTo>
                    <a:pt x="6289" y="5928"/>
                    <a:pt x="6349" y="5953"/>
                    <a:pt x="6407" y="5953"/>
                  </a:cubicBezTo>
                  <a:cubicBezTo>
                    <a:pt x="6570" y="5953"/>
                    <a:pt x="6718" y="5755"/>
                    <a:pt x="6578" y="5589"/>
                  </a:cubicBezTo>
                  <a:cubicBezTo>
                    <a:pt x="6544" y="5549"/>
                    <a:pt x="5900" y="4789"/>
                    <a:pt x="4367" y="3949"/>
                  </a:cubicBezTo>
                  <a:lnTo>
                    <a:pt x="4177" y="3765"/>
                  </a:lnTo>
                  <a:cubicBezTo>
                    <a:pt x="3974" y="3501"/>
                    <a:pt x="3798" y="3264"/>
                    <a:pt x="3662" y="3033"/>
                  </a:cubicBezTo>
                  <a:cubicBezTo>
                    <a:pt x="4042" y="2803"/>
                    <a:pt x="4367" y="2484"/>
                    <a:pt x="4611" y="2104"/>
                  </a:cubicBezTo>
                  <a:cubicBezTo>
                    <a:pt x="4726" y="1932"/>
                    <a:pt x="4577" y="1759"/>
                    <a:pt x="4422" y="1759"/>
                  </a:cubicBezTo>
                  <a:cubicBezTo>
                    <a:pt x="4358" y="1759"/>
                    <a:pt x="4293" y="1789"/>
                    <a:pt x="4245" y="1860"/>
                  </a:cubicBezTo>
                  <a:cubicBezTo>
                    <a:pt x="4042" y="2172"/>
                    <a:pt x="3777" y="2436"/>
                    <a:pt x="3465" y="2640"/>
                  </a:cubicBezTo>
                  <a:cubicBezTo>
                    <a:pt x="3323" y="2274"/>
                    <a:pt x="3316" y="1867"/>
                    <a:pt x="3445" y="1494"/>
                  </a:cubicBezTo>
                  <a:cubicBezTo>
                    <a:pt x="3499" y="1324"/>
                    <a:pt x="3360" y="1207"/>
                    <a:pt x="3226" y="1207"/>
                  </a:cubicBezTo>
                  <a:cubicBezTo>
                    <a:pt x="3140" y="1207"/>
                    <a:pt x="3056" y="1254"/>
                    <a:pt x="3025" y="1365"/>
                  </a:cubicBezTo>
                  <a:cubicBezTo>
                    <a:pt x="2747" y="2247"/>
                    <a:pt x="2991" y="2850"/>
                    <a:pt x="3418" y="3474"/>
                  </a:cubicBezTo>
                  <a:cubicBezTo>
                    <a:pt x="3140" y="3345"/>
                    <a:pt x="2842" y="3223"/>
                    <a:pt x="2523" y="3101"/>
                  </a:cubicBezTo>
                  <a:cubicBezTo>
                    <a:pt x="2259" y="2999"/>
                    <a:pt x="2008" y="2870"/>
                    <a:pt x="1770" y="2728"/>
                  </a:cubicBezTo>
                  <a:cubicBezTo>
                    <a:pt x="2218" y="1996"/>
                    <a:pt x="2225" y="294"/>
                    <a:pt x="2225" y="219"/>
                  </a:cubicBezTo>
                  <a:cubicBezTo>
                    <a:pt x="2225" y="73"/>
                    <a:pt x="2114" y="1"/>
                    <a:pt x="2004"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5" name="Google Shape;25015;p84"/>
            <p:cNvSpPr/>
            <p:nvPr/>
          </p:nvSpPr>
          <p:spPr>
            <a:xfrm>
              <a:off x="5971494" y="1515181"/>
              <a:ext cx="176239" cy="156147"/>
            </a:xfrm>
            <a:custGeom>
              <a:avLst/>
              <a:gdLst/>
              <a:ahLst/>
              <a:cxnLst/>
              <a:rect l="l" t="t" r="r" b="b"/>
              <a:pathLst>
                <a:path w="6719" h="5953" extrusionOk="0">
                  <a:moveTo>
                    <a:pt x="4715" y="1"/>
                  </a:moveTo>
                  <a:cubicBezTo>
                    <a:pt x="4604" y="1"/>
                    <a:pt x="4494" y="73"/>
                    <a:pt x="4494" y="219"/>
                  </a:cubicBezTo>
                  <a:cubicBezTo>
                    <a:pt x="4494" y="294"/>
                    <a:pt x="4501" y="1996"/>
                    <a:pt x="4948" y="2721"/>
                  </a:cubicBezTo>
                  <a:cubicBezTo>
                    <a:pt x="4711" y="2870"/>
                    <a:pt x="4460" y="2999"/>
                    <a:pt x="4196" y="3101"/>
                  </a:cubicBezTo>
                  <a:cubicBezTo>
                    <a:pt x="3877" y="3223"/>
                    <a:pt x="3579" y="3345"/>
                    <a:pt x="3301" y="3474"/>
                  </a:cubicBezTo>
                  <a:cubicBezTo>
                    <a:pt x="3728" y="2850"/>
                    <a:pt x="3972" y="2247"/>
                    <a:pt x="3694" y="1365"/>
                  </a:cubicBezTo>
                  <a:cubicBezTo>
                    <a:pt x="3662" y="1253"/>
                    <a:pt x="3577" y="1205"/>
                    <a:pt x="3491" y="1205"/>
                  </a:cubicBezTo>
                  <a:cubicBezTo>
                    <a:pt x="3357" y="1205"/>
                    <a:pt x="3220" y="1321"/>
                    <a:pt x="3274" y="1494"/>
                  </a:cubicBezTo>
                  <a:cubicBezTo>
                    <a:pt x="3402" y="1867"/>
                    <a:pt x="3396" y="2274"/>
                    <a:pt x="3253" y="2640"/>
                  </a:cubicBezTo>
                  <a:cubicBezTo>
                    <a:pt x="2941" y="2436"/>
                    <a:pt x="2677" y="2172"/>
                    <a:pt x="2474" y="1860"/>
                  </a:cubicBezTo>
                  <a:cubicBezTo>
                    <a:pt x="2426" y="1789"/>
                    <a:pt x="2361" y="1759"/>
                    <a:pt x="2297" y="1759"/>
                  </a:cubicBezTo>
                  <a:cubicBezTo>
                    <a:pt x="2142" y="1759"/>
                    <a:pt x="1992" y="1932"/>
                    <a:pt x="2107" y="2104"/>
                  </a:cubicBezTo>
                  <a:cubicBezTo>
                    <a:pt x="2351" y="2484"/>
                    <a:pt x="2677" y="2796"/>
                    <a:pt x="3057" y="3033"/>
                  </a:cubicBezTo>
                  <a:cubicBezTo>
                    <a:pt x="2921" y="3264"/>
                    <a:pt x="2745" y="3501"/>
                    <a:pt x="2541" y="3765"/>
                  </a:cubicBezTo>
                  <a:lnTo>
                    <a:pt x="2351" y="3949"/>
                  </a:lnTo>
                  <a:cubicBezTo>
                    <a:pt x="819" y="4789"/>
                    <a:pt x="175" y="5549"/>
                    <a:pt x="141" y="5589"/>
                  </a:cubicBezTo>
                  <a:cubicBezTo>
                    <a:pt x="1" y="5755"/>
                    <a:pt x="149" y="5953"/>
                    <a:pt x="312" y="5953"/>
                  </a:cubicBezTo>
                  <a:cubicBezTo>
                    <a:pt x="370" y="5953"/>
                    <a:pt x="430" y="5928"/>
                    <a:pt x="480" y="5867"/>
                  </a:cubicBezTo>
                  <a:cubicBezTo>
                    <a:pt x="487" y="5861"/>
                    <a:pt x="1585" y="4572"/>
                    <a:pt x="4352" y="3508"/>
                  </a:cubicBezTo>
                  <a:cubicBezTo>
                    <a:pt x="5667" y="2999"/>
                    <a:pt x="6237" y="2192"/>
                    <a:pt x="6481" y="1609"/>
                  </a:cubicBezTo>
                  <a:cubicBezTo>
                    <a:pt x="6644" y="1230"/>
                    <a:pt x="6718" y="823"/>
                    <a:pt x="6698" y="416"/>
                  </a:cubicBezTo>
                  <a:cubicBezTo>
                    <a:pt x="6679" y="285"/>
                    <a:pt x="6581" y="225"/>
                    <a:pt x="6481" y="225"/>
                  </a:cubicBezTo>
                  <a:cubicBezTo>
                    <a:pt x="6364" y="225"/>
                    <a:pt x="6246" y="309"/>
                    <a:pt x="6257" y="463"/>
                  </a:cubicBezTo>
                  <a:cubicBezTo>
                    <a:pt x="6264" y="524"/>
                    <a:pt x="6352" y="1596"/>
                    <a:pt x="5308" y="2464"/>
                  </a:cubicBezTo>
                  <a:cubicBezTo>
                    <a:pt x="5003" y="1935"/>
                    <a:pt x="4935" y="674"/>
                    <a:pt x="4935" y="219"/>
                  </a:cubicBezTo>
                  <a:cubicBezTo>
                    <a:pt x="4935" y="73"/>
                    <a:pt x="4825" y="1"/>
                    <a:pt x="471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6" name="Google Shape;25016;p84"/>
            <p:cNvSpPr/>
            <p:nvPr/>
          </p:nvSpPr>
          <p:spPr>
            <a:xfrm>
              <a:off x="5818180" y="1637360"/>
              <a:ext cx="97969" cy="62873"/>
            </a:xfrm>
            <a:custGeom>
              <a:avLst/>
              <a:gdLst/>
              <a:ahLst/>
              <a:cxnLst/>
              <a:rect l="l" t="t" r="r" b="b"/>
              <a:pathLst>
                <a:path w="3735" h="2397" extrusionOk="0">
                  <a:moveTo>
                    <a:pt x="227" y="0"/>
                  </a:moveTo>
                  <a:cubicBezTo>
                    <a:pt x="104" y="0"/>
                    <a:pt x="1" y="114"/>
                    <a:pt x="26" y="240"/>
                  </a:cubicBezTo>
                  <a:cubicBezTo>
                    <a:pt x="161" y="857"/>
                    <a:pt x="677" y="2308"/>
                    <a:pt x="2630" y="2396"/>
                  </a:cubicBezTo>
                  <a:lnTo>
                    <a:pt x="3735" y="1291"/>
                  </a:lnTo>
                  <a:cubicBezTo>
                    <a:pt x="3735" y="1291"/>
                    <a:pt x="1918" y="240"/>
                    <a:pt x="256" y="3"/>
                  </a:cubicBezTo>
                  <a:cubicBezTo>
                    <a:pt x="246" y="1"/>
                    <a:pt x="236" y="0"/>
                    <a:pt x="22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7" name="Google Shape;25017;p84"/>
            <p:cNvSpPr/>
            <p:nvPr/>
          </p:nvSpPr>
          <p:spPr>
            <a:xfrm>
              <a:off x="5821327" y="1637360"/>
              <a:ext cx="94821" cy="52906"/>
            </a:xfrm>
            <a:custGeom>
              <a:avLst/>
              <a:gdLst/>
              <a:ahLst/>
              <a:cxnLst/>
              <a:rect l="l" t="t" r="r" b="b"/>
              <a:pathLst>
                <a:path w="3615" h="2017" extrusionOk="0">
                  <a:moveTo>
                    <a:pt x="109" y="0"/>
                  </a:moveTo>
                  <a:cubicBezTo>
                    <a:pt x="71" y="0"/>
                    <a:pt x="32" y="9"/>
                    <a:pt x="1" y="30"/>
                  </a:cubicBezTo>
                  <a:cubicBezTo>
                    <a:pt x="435" y="220"/>
                    <a:pt x="1798" y="884"/>
                    <a:pt x="2883" y="2016"/>
                  </a:cubicBezTo>
                  <a:lnTo>
                    <a:pt x="3615" y="1291"/>
                  </a:lnTo>
                  <a:cubicBezTo>
                    <a:pt x="3615" y="1291"/>
                    <a:pt x="1804" y="233"/>
                    <a:pt x="143" y="3"/>
                  </a:cubicBezTo>
                  <a:cubicBezTo>
                    <a:pt x="132" y="1"/>
                    <a:pt x="120" y="0"/>
                    <a:pt x="10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8" name="Google Shape;25018;p84"/>
            <p:cNvSpPr/>
            <p:nvPr/>
          </p:nvSpPr>
          <p:spPr>
            <a:xfrm>
              <a:off x="6008610" y="1637360"/>
              <a:ext cx="97812" cy="62873"/>
            </a:xfrm>
            <a:custGeom>
              <a:avLst/>
              <a:gdLst/>
              <a:ahLst/>
              <a:cxnLst/>
              <a:rect l="l" t="t" r="r" b="b"/>
              <a:pathLst>
                <a:path w="3729" h="2397" extrusionOk="0">
                  <a:moveTo>
                    <a:pt x="3502" y="0"/>
                  </a:moveTo>
                  <a:cubicBezTo>
                    <a:pt x="3492" y="0"/>
                    <a:pt x="3482" y="1"/>
                    <a:pt x="3472" y="3"/>
                  </a:cubicBezTo>
                  <a:cubicBezTo>
                    <a:pt x="1811" y="240"/>
                    <a:pt x="1" y="1291"/>
                    <a:pt x="1" y="1291"/>
                  </a:cubicBezTo>
                  <a:lnTo>
                    <a:pt x="1099" y="2396"/>
                  </a:lnTo>
                  <a:cubicBezTo>
                    <a:pt x="3052" y="2308"/>
                    <a:pt x="3567" y="857"/>
                    <a:pt x="3703" y="240"/>
                  </a:cubicBezTo>
                  <a:cubicBezTo>
                    <a:pt x="3728" y="114"/>
                    <a:pt x="3625" y="0"/>
                    <a:pt x="350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19" name="Google Shape;25019;p84"/>
            <p:cNvSpPr/>
            <p:nvPr/>
          </p:nvSpPr>
          <p:spPr>
            <a:xfrm>
              <a:off x="6008610" y="1637360"/>
              <a:ext cx="94664" cy="52906"/>
            </a:xfrm>
            <a:custGeom>
              <a:avLst/>
              <a:gdLst/>
              <a:ahLst/>
              <a:cxnLst/>
              <a:rect l="l" t="t" r="r" b="b"/>
              <a:pathLst>
                <a:path w="3609" h="2017" extrusionOk="0">
                  <a:moveTo>
                    <a:pt x="3506" y="0"/>
                  </a:moveTo>
                  <a:cubicBezTo>
                    <a:pt x="3495" y="0"/>
                    <a:pt x="3484" y="1"/>
                    <a:pt x="3472" y="3"/>
                  </a:cubicBezTo>
                  <a:cubicBezTo>
                    <a:pt x="1811" y="233"/>
                    <a:pt x="1" y="1291"/>
                    <a:pt x="1" y="1291"/>
                  </a:cubicBezTo>
                  <a:lnTo>
                    <a:pt x="726" y="2016"/>
                  </a:lnTo>
                  <a:cubicBezTo>
                    <a:pt x="1818" y="884"/>
                    <a:pt x="3181" y="220"/>
                    <a:pt x="3608" y="30"/>
                  </a:cubicBezTo>
                  <a:cubicBezTo>
                    <a:pt x="3577" y="9"/>
                    <a:pt x="3542" y="0"/>
                    <a:pt x="3506"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0" name="Google Shape;25020;p84"/>
            <p:cNvSpPr/>
            <p:nvPr/>
          </p:nvSpPr>
          <p:spPr>
            <a:xfrm>
              <a:off x="5927690" y="1844603"/>
              <a:ext cx="69378" cy="34729"/>
            </a:xfrm>
            <a:custGeom>
              <a:avLst/>
              <a:gdLst/>
              <a:ahLst/>
              <a:cxnLst/>
              <a:rect l="l" t="t" r="r" b="b"/>
              <a:pathLst>
                <a:path w="2645" h="1324" extrusionOk="0">
                  <a:moveTo>
                    <a:pt x="1" y="1"/>
                  </a:moveTo>
                  <a:cubicBezTo>
                    <a:pt x="1" y="733"/>
                    <a:pt x="319" y="1323"/>
                    <a:pt x="1323" y="1323"/>
                  </a:cubicBezTo>
                  <a:cubicBezTo>
                    <a:pt x="2326" y="1323"/>
                    <a:pt x="2645" y="733"/>
                    <a:pt x="2645"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1" name="Google Shape;25021;p84"/>
            <p:cNvSpPr/>
            <p:nvPr/>
          </p:nvSpPr>
          <p:spPr>
            <a:xfrm>
              <a:off x="5875571" y="1653964"/>
              <a:ext cx="173433" cy="167557"/>
            </a:xfrm>
            <a:custGeom>
              <a:avLst/>
              <a:gdLst/>
              <a:ahLst/>
              <a:cxnLst/>
              <a:rect l="l" t="t" r="r" b="b"/>
              <a:pathLst>
                <a:path w="6612" h="6388" extrusionOk="0">
                  <a:moveTo>
                    <a:pt x="3310" y="0"/>
                  </a:moveTo>
                  <a:cubicBezTo>
                    <a:pt x="753" y="0"/>
                    <a:pt x="1" y="1478"/>
                    <a:pt x="1" y="3302"/>
                  </a:cubicBezTo>
                  <a:cubicBezTo>
                    <a:pt x="1" y="4848"/>
                    <a:pt x="442" y="4848"/>
                    <a:pt x="1547" y="6387"/>
                  </a:cubicBezTo>
                  <a:lnTo>
                    <a:pt x="5073" y="6387"/>
                  </a:lnTo>
                  <a:cubicBezTo>
                    <a:pt x="6178" y="4848"/>
                    <a:pt x="6612" y="4848"/>
                    <a:pt x="6612" y="3302"/>
                  </a:cubicBezTo>
                  <a:cubicBezTo>
                    <a:pt x="6612" y="1478"/>
                    <a:pt x="5866" y="0"/>
                    <a:pt x="3310"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2" name="Google Shape;25022;p84"/>
            <p:cNvSpPr/>
            <p:nvPr/>
          </p:nvSpPr>
          <p:spPr>
            <a:xfrm>
              <a:off x="5875571" y="1653964"/>
              <a:ext cx="88264" cy="167557"/>
            </a:xfrm>
            <a:custGeom>
              <a:avLst/>
              <a:gdLst/>
              <a:ahLst/>
              <a:cxnLst/>
              <a:rect l="l" t="t" r="r" b="b"/>
              <a:pathLst>
                <a:path w="3365" h="6388" extrusionOk="0">
                  <a:moveTo>
                    <a:pt x="3310" y="0"/>
                  </a:moveTo>
                  <a:cubicBezTo>
                    <a:pt x="753" y="0"/>
                    <a:pt x="1" y="1478"/>
                    <a:pt x="1" y="3302"/>
                  </a:cubicBezTo>
                  <a:cubicBezTo>
                    <a:pt x="1" y="4848"/>
                    <a:pt x="442" y="4848"/>
                    <a:pt x="1547" y="6387"/>
                  </a:cubicBezTo>
                  <a:lnTo>
                    <a:pt x="3208" y="6387"/>
                  </a:lnTo>
                  <a:cubicBezTo>
                    <a:pt x="2577" y="5045"/>
                    <a:pt x="2313" y="4909"/>
                    <a:pt x="2313" y="3316"/>
                  </a:cubicBezTo>
                  <a:cubicBezTo>
                    <a:pt x="2313" y="1865"/>
                    <a:pt x="2577" y="610"/>
                    <a:pt x="336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3" name="Google Shape;25023;p84"/>
            <p:cNvSpPr/>
            <p:nvPr/>
          </p:nvSpPr>
          <p:spPr>
            <a:xfrm>
              <a:off x="5898706" y="1729008"/>
              <a:ext cx="23135" cy="29010"/>
            </a:xfrm>
            <a:custGeom>
              <a:avLst/>
              <a:gdLst/>
              <a:ahLst/>
              <a:cxnLst/>
              <a:rect l="l" t="t" r="r" b="b"/>
              <a:pathLst>
                <a:path w="882" h="1106" extrusionOk="0">
                  <a:moveTo>
                    <a:pt x="441" y="1"/>
                  </a:moveTo>
                  <a:cubicBezTo>
                    <a:pt x="197" y="1"/>
                    <a:pt x="0" y="197"/>
                    <a:pt x="0" y="441"/>
                  </a:cubicBezTo>
                  <a:lnTo>
                    <a:pt x="0" y="665"/>
                  </a:lnTo>
                  <a:cubicBezTo>
                    <a:pt x="0" y="909"/>
                    <a:pt x="197" y="1106"/>
                    <a:pt x="441" y="1106"/>
                  </a:cubicBezTo>
                  <a:cubicBezTo>
                    <a:pt x="685" y="1106"/>
                    <a:pt x="882" y="909"/>
                    <a:pt x="882" y="665"/>
                  </a:cubicBezTo>
                  <a:lnTo>
                    <a:pt x="882" y="441"/>
                  </a:lnTo>
                  <a:cubicBezTo>
                    <a:pt x="882" y="197"/>
                    <a:pt x="685" y="1"/>
                    <a:pt x="44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4" name="Google Shape;25024;p84"/>
            <p:cNvSpPr/>
            <p:nvPr/>
          </p:nvSpPr>
          <p:spPr>
            <a:xfrm>
              <a:off x="6002734" y="1729008"/>
              <a:ext cx="23161" cy="29010"/>
            </a:xfrm>
            <a:custGeom>
              <a:avLst/>
              <a:gdLst/>
              <a:ahLst/>
              <a:cxnLst/>
              <a:rect l="l" t="t" r="r" b="b"/>
              <a:pathLst>
                <a:path w="883" h="1106" extrusionOk="0">
                  <a:moveTo>
                    <a:pt x="442" y="1"/>
                  </a:moveTo>
                  <a:cubicBezTo>
                    <a:pt x="198" y="1"/>
                    <a:pt x="1" y="197"/>
                    <a:pt x="1" y="441"/>
                  </a:cubicBezTo>
                  <a:lnTo>
                    <a:pt x="1" y="665"/>
                  </a:lnTo>
                  <a:cubicBezTo>
                    <a:pt x="1" y="909"/>
                    <a:pt x="198" y="1106"/>
                    <a:pt x="442" y="1106"/>
                  </a:cubicBezTo>
                  <a:cubicBezTo>
                    <a:pt x="686" y="1106"/>
                    <a:pt x="882" y="909"/>
                    <a:pt x="882" y="665"/>
                  </a:cubicBezTo>
                  <a:lnTo>
                    <a:pt x="882" y="441"/>
                  </a:lnTo>
                  <a:cubicBezTo>
                    <a:pt x="882" y="197"/>
                    <a:pt x="686" y="1"/>
                    <a:pt x="44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5" name="Google Shape;25025;p84"/>
            <p:cNvSpPr/>
            <p:nvPr/>
          </p:nvSpPr>
          <p:spPr>
            <a:xfrm>
              <a:off x="5913814" y="1781127"/>
              <a:ext cx="96972" cy="75070"/>
            </a:xfrm>
            <a:custGeom>
              <a:avLst/>
              <a:gdLst/>
              <a:ahLst/>
              <a:cxnLst/>
              <a:rect l="l" t="t" r="r" b="b"/>
              <a:pathLst>
                <a:path w="3697" h="2862" extrusionOk="0">
                  <a:moveTo>
                    <a:pt x="1852" y="0"/>
                  </a:moveTo>
                  <a:cubicBezTo>
                    <a:pt x="828" y="0"/>
                    <a:pt x="1" y="638"/>
                    <a:pt x="1" y="1431"/>
                  </a:cubicBezTo>
                  <a:cubicBezTo>
                    <a:pt x="1" y="2224"/>
                    <a:pt x="448" y="2862"/>
                    <a:pt x="1852" y="2862"/>
                  </a:cubicBezTo>
                  <a:cubicBezTo>
                    <a:pt x="3249" y="2862"/>
                    <a:pt x="3696" y="2224"/>
                    <a:pt x="3696" y="1431"/>
                  </a:cubicBezTo>
                  <a:cubicBezTo>
                    <a:pt x="3696" y="638"/>
                    <a:pt x="2869" y="0"/>
                    <a:pt x="1852"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6" name="Google Shape;25026;p84"/>
            <p:cNvSpPr/>
            <p:nvPr/>
          </p:nvSpPr>
          <p:spPr>
            <a:xfrm>
              <a:off x="5904581" y="1734883"/>
              <a:ext cx="11567" cy="11594"/>
            </a:xfrm>
            <a:custGeom>
              <a:avLst/>
              <a:gdLst/>
              <a:ahLst/>
              <a:cxnLst/>
              <a:rect l="l" t="t" r="r" b="b"/>
              <a:pathLst>
                <a:path w="441" h="442" extrusionOk="0">
                  <a:moveTo>
                    <a:pt x="217" y="0"/>
                  </a:moveTo>
                  <a:cubicBezTo>
                    <a:pt x="95" y="0"/>
                    <a:pt x="0" y="95"/>
                    <a:pt x="0" y="217"/>
                  </a:cubicBezTo>
                  <a:cubicBezTo>
                    <a:pt x="0" y="339"/>
                    <a:pt x="95" y="441"/>
                    <a:pt x="217" y="441"/>
                  </a:cubicBezTo>
                  <a:cubicBezTo>
                    <a:pt x="339" y="441"/>
                    <a:pt x="441" y="339"/>
                    <a:pt x="441" y="217"/>
                  </a:cubicBezTo>
                  <a:cubicBezTo>
                    <a:pt x="441" y="95"/>
                    <a:pt x="339" y="0"/>
                    <a:pt x="2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7" name="Google Shape;25027;p84"/>
            <p:cNvSpPr/>
            <p:nvPr/>
          </p:nvSpPr>
          <p:spPr>
            <a:xfrm>
              <a:off x="6008610" y="1734883"/>
              <a:ext cx="11594" cy="11594"/>
            </a:xfrm>
            <a:custGeom>
              <a:avLst/>
              <a:gdLst/>
              <a:ahLst/>
              <a:cxnLst/>
              <a:rect l="l" t="t" r="r" b="b"/>
              <a:pathLst>
                <a:path w="442" h="442" extrusionOk="0">
                  <a:moveTo>
                    <a:pt x="218" y="0"/>
                  </a:moveTo>
                  <a:cubicBezTo>
                    <a:pt x="96" y="0"/>
                    <a:pt x="1" y="95"/>
                    <a:pt x="1" y="217"/>
                  </a:cubicBezTo>
                  <a:cubicBezTo>
                    <a:pt x="1" y="339"/>
                    <a:pt x="96" y="441"/>
                    <a:pt x="218" y="441"/>
                  </a:cubicBezTo>
                  <a:cubicBezTo>
                    <a:pt x="340" y="441"/>
                    <a:pt x="441" y="339"/>
                    <a:pt x="441" y="217"/>
                  </a:cubicBezTo>
                  <a:cubicBezTo>
                    <a:pt x="441" y="95"/>
                    <a:pt x="340" y="0"/>
                    <a:pt x="2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8" name="Google Shape;25028;p84"/>
            <p:cNvSpPr/>
            <p:nvPr/>
          </p:nvSpPr>
          <p:spPr>
            <a:xfrm>
              <a:off x="5913998" y="1785376"/>
              <a:ext cx="80238" cy="70821"/>
            </a:xfrm>
            <a:custGeom>
              <a:avLst/>
              <a:gdLst/>
              <a:ahLst/>
              <a:cxnLst/>
              <a:rect l="l" t="t" r="r" b="b"/>
              <a:pathLst>
                <a:path w="3059" h="2700" extrusionOk="0">
                  <a:moveTo>
                    <a:pt x="997" y="1"/>
                  </a:moveTo>
                  <a:lnTo>
                    <a:pt x="997" y="1"/>
                  </a:lnTo>
                  <a:cubicBezTo>
                    <a:pt x="401" y="238"/>
                    <a:pt x="0" y="713"/>
                    <a:pt x="0" y="1269"/>
                  </a:cubicBezTo>
                  <a:cubicBezTo>
                    <a:pt x="0" y="2062"/>
                    <a:pt x="441" y="2700"/>
                    <a:pt x="1845" y="2700"/>
                  </a:cubicBezTo>
                  <a:cubicBezTo>
                    <a:pt x="2380" y="2700"/>
                    <a:pt x="2781" y="2611"/>
                    <a:pt x="3059" y="2449"/>
                  </a:cubicBezTo>
                  <a:lnTo>
                    <a:pt x="3059" y="2449"/>
                  </a:lnTo>
                  <a:cubicBezTo>
                    <a:pt x="2903" y="2469"/>
                    <a:pt x="2747" y="2483"/>
                    <a:pt x="2584" y="2483"/>
                  </a:cubicBezTo>
                  <a:cubicBezTo>
                    <a:pt x="1187" y="2483"/>
                    <a:pt x="740" y="1744"/>
                    <a:pt x="740" y="828"/>
                  </a:cubicBezTo>
                  <a:cubicBezTo>
                    <a:pt x="740" y="530"/>
                    <a:pt x="828" y="245"/>
                    <a:pt x="997"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29" name="Google Shape;25029;p84"/>
            <p:cNvSpPr/>
            <p:nvPr/>
          </p:nvSpPr>
          <p:spPr>
            <a:xfrm>
              <a:off x="5939257" y="1809927"/>
              <a:ext cx="46270" cy="29010"/>
            </a:xfrm>
            <a:custGeom>
              <a:avLst/>
              <a:gdLst/>
              <a:ahLst/>
              <a:cxnLst/>
              <a:rect l="l" t="t" r="r" b="b"/>
              <a:pathLst>
                <a:path w="1764" h="1106" extrusionOk="0">
                  <a:moveTo>
                    <a:pt x="882" y="1"/>
                  </a:moveTo>
                  <a:cubicBezTo>
                    <a:pt x="394" y="1"/>
                    <a:pt x="0" y="211"/>
                    <a:pt x="0" y="475"/>
                  </a:cubicBezTo>
                  <a:cubicBezTo>
                    <a:pt x="0" y="733"/>
                    <a:pt x="394" y="1106"/>
                    <a:pt x="882" y="1106"/>
                  </a:cubicBezTo>
                  <a:cubicBezTo>
                    <a:pt x="1363" y="1106"/>
                    <a:pt x="1763" y="733"/>
                    <a:pt x="1763" y="475"/>
                  </a:cubicBezTo>
                  <a:cubicBezTo>
                    <a:pt x="1763" y="211"/>
                    <a:pt x="1363" y="1"/>
                    <a:pt x="88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0" name="Google Shape;25030;p84"/>
            <p:cNvSpPr/>
            <p:nvPr/>
          </p:nvSpPr>
          <p:spPr>
            <a:xfrm>
              <a:off x="5939074" y="1811527"/>
              <a:ext cx="30794" cy="44670"/>
            </a:xfrm>
            <a:custGeom>
              <a:avLst/>
              <a:gdLst/>
              <a:ahLst/>
              <a:cxnLst/>
              <a:rect l="l" t="t" r="r" b="b"/>
              <a:pathLst>
                <a:path w="1174" h="1703" extrusionOk="0">
                  <a:moveTo>
                    <a:pt x="448" y="1"/>
                  </a:moveTo>
                  <a:cubicBezTo>
                    <a:pt x="184" y="89"/>
                    <a:pt x="1" y="238"/>
                    <a:pt x="1" y="414"/>
                  </a:cubicBezTo>
                  <a:cubicBezTo>
                    <a:pt x="1" y="631"/>
                    <a:pt x="285" y="923"/>
                    <a:pt x="665" y="1011"/>
                  </a:cubicBezTo>
                  <a:lnTo>
                    <a:pt x="665" y="1696"/>
                  </a:lnTo>
                  <a:cubicBezTo>
                    <a:pt x="733" y="1696"/>
                    <a:pt x="807" y="1703"/>
                    <a:pt x="882" y="1703"/>
                  </a:cubicBezTo>
                  <a:cubicBezTo>
                    <a:pt x="957" y="1703"/>
                    <a:pt x="1031" y="1703"/>
                    <a:pt x="1106" y="1696"/>
                  </a:cubicBezTo>
                  <a:lnTo>
                    <a:pt x="1106" y="1011"/>
                  </a:lnTo>
                  <a:cubicBezTo>
                    <a:pt x="1126" y="1004"/>
                    <a:pt x="1153" y="1004"/>
                    <a:pt x="1174" y="997"/>
                  </a:cubicBezTo>
                  <a:cubicBezTo>
                    <a:pt x="753" y="848"/>
                    <a:pt x="448" y="380"/>
                    <a:pt x="448" y="35"/>
                  </a:cubicBezTo>
                  <a:lnTo>
                    <a:pt x="448"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31" name="Google Shape;25031;p84"/>
          <p:cNvGrpSpPr/>
          <p:nvPr/>
        </p:nvGrpSpPr>
        <p:grpSpPr>
          <a:xfrm>
            <a:off x="4770465" y="3243923"/>
            <a:ext cx="524880" cy="493439"/>
            <a:chOff x="3577849" y="2432942"/>
            <a:chExt cx="393660" cy="370079"/>
          </a:xfrm>
        </p:grpSpPr>
        <p:sp>
          <p:nvSpPr>
            <p:cNvPr id="25032" name="Google Shape;25032;p84"/>
            <p:cNvSpPr/>
            <p:nvPr/>
          </p:nvSpPr>
          <p:spPr>
            <a:xfrm>
              <a:off x="3803558" y="2571279"/>
              <a:ext cx="167951" cy="223007"/>
            </a:xfrm>
            <a:custGeom>
              <a:avLst/>
              <a:gdLst/>
              <a:ahLst/>
              <a:cxnLst/>
              <a:rect l="l" t="t" r="r" b="b"/>
              <a:pathLst>
                <a:path w="6403" h="8502" extrusionOk="0">
                  <a:moveTo>
                    <a:pt x="2326" y="0"/>
                  </a:moveTo>
                  <a:cubicBezTo>
                    <a:pt x="2087" y="0"/>
                    <a:pt x="1853" y="26"/>
                    <a:pt x="1634" y="77"/>
                  </a:cubicBezTo>
                  <a:lnTo>
                    <a:pt x="0" y="5874"/>
                  </a:lnTo>
                  <a:lnTo>
                    <a:pt x="421" y="7427"/>
                  </a:lnTo>
                  <a:cubicBezTo>
                    <a:pt x="1393" y="8351"/>
                    <a:pt x="2110" y="8404"/>
                    <a:pt x="2262" y="8404"/>
                  </a:cubicBezTo>
                  <a:cubicBezTo>
                    <a:pt x="2282" y="8404"/>
                    <a:pt x="2292" y="8403"/>
                    <a:pt x="2292" y="8403"/>
                  </a:cubicBezTo>
                  <a:cubicBezTo>
                    <a:pt x="2538" y="8470"/>
                    <a:pt x="2770" y="8502"/>
                    <a:pt x="2990" y="8502"/>
                  </a:cubicBezTo>
                  <a:cubicBezTo>
                    <a:pt x="5602" y="8502"/>
                    <a:pt x="6403" y="4053"/>
                    <a:pt x="5052" y="1514"/>
                  </a:cubicBezTo>
                  <a:cubicBezTo>
                    <a:pt x="4507" y="484"/>
                    <a:pt x="3362" y="0"/>
                    <a:pt x="232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3" name="Google Shape;25033;p84"/>
            <p:cNvSpPr/>
            <p:nvPr/>
          </p:nvSpPr>
          <p:spPr>
            <a:xfrm>
              <a:off x="3805867" y="2590348"/>
              <a:ext cx="145813" cy="180567"/>
            </a:xfrm>
            <a:custGeom>
              <a:avLst/>
              <a:gdLst/>
              <a:ahLst/>
              <a:cxnLst/>
              <a:rect l="l" t="t" r="r" b="b"/>
              <a:pathLst>
                <a:path w="5559" h="6884" extrusionOk="0">
                  <a:moveTo>
                    <a:pt x="2247" y="0"/>
                  </a:moveTo>
                  <a:cubicBezTo>
                    <a:pt x="1893" y="0"/>
                    <a:pt x="1530" y="57"/>
                    <a:pt x="1173" y="164"/>
                  </a:cubicBezTo>
                  <a:lnTo>
                    <a:pt x="0" y="6253"/>
                  </a:lnTo>
                  <a:cubicBezTo>
                    <a:pt x="799" y="6695"/>
                    <a:pt x="1493" y="6884"/>
                    <a:pt x="2086" y="6884"/>
                  </a:cubicBezTo>
                  <a:cubicBezTo>
                    <a:pt x="5189" y="6884"/>
                    <a:pt x="5558" y="1715"/>
                    <a:pt x="3811" y="469"/>
                  </a:cubicBezTo>
                  <a:cubicBezTo>
                    <a:pt x="3360" y="147"/>
                    <a:pt x="2815" y="0"/>
                    <a:pt x="2247" y="0"/>
                  </a:cubicBezTo>
                  <a:close/>
                </a:path>
              </a:pathLst>
            </a:custGeom>
            <a:solidFill>
              <a:srgbClr val="677C8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4" name="Google Shape;25034;p84"/>
            <p:cNvSpPr/>
            <p:nvPr/>
          </p:nvSpPr>
          <p:spPr>
            <a:xfrm>
              <a:off x="3809591" y="2603568"/>
              <a:ext cx="117694" cy="135111"/>
            </a:xfrm>
            <a:custGeom>
              <a:avLst/>
              <a:gdLst/>
              <a:ahLst/>
              <a:cxnLst/>
              <a:rect l="l" t="t" r="r" b="b"/>
              <a:pathLst>
                <a:path w="4487" h="5151" extrusionOk="0">
                  <a:moveTo>
                    <a:pt x="1272" y="1"/>
                  </a:moveTo>
                  <a:cubicBezTo>
                    <a:pt x="1170" y="1"/>
                    <a:pt x="1067" y="5"/>
                    <a:pt x="964" y="12"/>
                  </a:cubicBezTo>
                  <a:lnTo>
                    <a:pt x="1" y="5003"/>
                  </a:lnTo>
                  <a:cubicBezTo>
                    <a:pt x="398" y="5104"/>
                    <a:pt x="761" y="5151"/>
                    <a:pt x="1093" y="5151"/>
                  </a:cubicBezTo>
                  <a:cubicBezTo>
                    <a:pt x="4125" y="5151"/>
                    <a:pt x="4486" y="1279"/>
                    <a:pt x="2781" y="344"/>
                  </a:cubicBezTo>
                  <a:cubicBezTo>
                    <a:pt x="2346" y="110"/>
                    <a:pt x="1820" y="1"/>
                    <a:pt x="127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5" name="Google Shape;25035;p84"/>
            <p:cNvSpPr/>
            <p:nvPr/>
          </p:nvSpPr>
          <p:spPr>
            <a:xfrm>
              <a:off x="3584066" y="2432942"/>
              <a:ext cx="62637" cy="48945"/>
            </a:xfrm>
            <a:custGeom>
              <a:avLst/>
              <a:gdLst/>
              <a:ahLst/>
              <a:cxnLst/>
              <a:rect l="l" t="t" r="r" b="b"/>
              <a:pathLst>
                <a:path w="2388" h="1866" extrusionOk="0">
                  <a:moveTo>
                    <a:pt x="1320" y="0"/>
                  </a:moveTo>
                  <a:cubicBezTo>
                    <a:pt x="1145" y="0"/>
                    <a:pt x="966" y="45"/>
                    <a:pt x="801" y="164"/>
                  </a:cubicBezTo>
                  <a:cubicBezTo>
                    <a:pt x="1" y="754"/>
                    <a:pt x="862" y="1866"/>
                    <a:pt x="862" y="1866"/>
                  </a:cubicBezTo>
                  <a:lnTo>
                    <a:pt x="2388" y="435"/>
                  </a:lnTo>
                  <a:cubicBezTo>
                    <a:pt x="2388" y="435"/>
                    <a:pt x="1867" y="0"/>
                    <a:pt x="1320"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6" name="Google Shape;25036;p84"/>
            <p:cNvSpPr/>
            <p:nvPr/>
          </p:nvSpPr>
          <p:spPr>
            <a:xfrm>
              <a:off x="3577849" y="2441887"/>
              <a:ext cx="117064" cy="105445"/>
            </a:xfrm>
            <a:custGeom>
              <a:avLst/>
              <a:gdLst/>
              <a:ahLst/>
              <a:cxnLst/>
              <a:rect l="l" t="t" r="r" b="b"/>
              <a:pathLst>
                <a:path w="4463" h="4020" extrusionOk="0">
                  <a:moveTo>
                    <a:pt x="2866" y="0"/>
                  </a:moveTo>
                  <a:cubicBezTo>
                    <a:pt x="2505" y="0"/>
                    <a:pt x="2106" y="127"/>
                    <a:pt x="1696" y="480"/>
                  </a:cubicBezTo>
                  <a:cubicBezTo>
                    <a:pt x="1" y="1945"/>
                    <a:pt x="1581" y="4020"/>
                    <a:pt x="1581" y="4020"/>
                  </a:cubicBezTo>
                  <a:lnTo>
                    <a:pt x="4462" y="826"/>
                  </a:lnTo>
                  <a:cubicBezTo>
                    <a:pt x="4462" y="826"/>
                    <a:pt x="3787" y="0"/>
                    <a:pt x="286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7" name="Google Shape;25037;p84"/>
            <p:cNvSpPr/>
            <p:nvPr/>
          </p:nvSpPr>
          <p:spPr>
            <a:xfrm>
              <a:off x="3580000" y="2457310"/>
              <a:ext cx="65470" cy="90021"/>
            </a:xfrm>
            <a:custGeom>
              <a:avLst/>
              <a:gdLst/>
              <a:ahLst/>
              <a:cxnLst/>
              <a:rect l="l" t="t" r="r" b="b"/>
              <a:pathLst>
                <a:path w="2496" h="3432" extrusionOk="0">
                  <a:moveTo>
                    <a:pt x="1499" y="1"/>
                  </a:moveTo>
                  <a:cubicBezTo>
                    <a:pt x="0" y="1459"/>
                    <a:pt x="1499" y="3432"/>
                    <a:pt x="1499" y="3432"/>
                  </a:cubicBezTo>
                  <a:lnTo>
                    <a:pt x="2495" y="2333"/>
                  </a:lnTo>
                  <a:lnTo>
                    <a:pt x="2082" y="1845"/>
                  </a:lnTo>
                  <a:cubicBezTo>
                    <a:pt x="1675" y="1405"/>
                    <a:pt x="1404" y="652"/>
                    <a:pt x="14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8" name="Google Shape;25038;p84"/>
            <p:cNvSpPr/>
            <p:nvPr/>
          </p:nvSpPr>
          <p:spPr>
            <a:xfrm>
              <a:off x="3581417" y="2460562"/>
              <a:ext cx="173066" cy="174272"/>
            </a:xfrm>
            <a:custGeom>
              <a:avLst/>
              <a:gdLst/>
              <a:ahLst/>
              <a:cxnLst/>
              <a:rect l="l" t="t" r="r" b="b"/>
              <a:pathLst>
                <a:path w="6598" h="6644" extrusionOk="0">
                  <a:moveTo>
                    <a:pt x="4657" y="1"/>
                  </a:moveTo>
                  <a:cubicBezTo>
                    <a:pt x="4493" y="1"/>
                    <a:pt x="4319" y="21"/>
                    <a:pt x="4136" y="67"/>
                  </a:cubicBezTo>
                  <a:cubicBezTo>
                    <a:pt x="3899" y="128"/>
                    <a:pt x="3669" y="230"/>
                    <a:pt x="3465" y="365"/>
                  </a:cubicBezTo>
                  <a:lnTo>
                    <a:pt x="3282" y="487"/>
                  </a:lnTo>
                  <a:cubicBezTo>
                    <a:pt x="3011" y="650"/>
                    <a:pt x="2767" y="853"/>
                    <a:pt x="2550" y="1077"/>
                  </a:cubicBezTo>
                  <a:lnTo>
                    <a:pt x="2543" y="1084"/>
                  </a:lnTo>
                  <a:cubicBezTo>
                    <a:pt x="0" y="3749"/>
                    <a:pt x="2197" y="6644"/>
                    <a:pt x="2197" y="6644"/>
                  </a:cubicBezTo>
                  <a:lnTo>
                    <a:pt x="6598" y="1118"/>
                  </a:lnTo>
                  <a:cubicBezTo>
                    <a:pt x="6598" y="1118"/>
                    <a:pt x="5881" y="1"/>
                    <a:pt x="4657"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39" name="Google Shape;25039;p84"/>
            <p:cNvSpPr/>
            <p:nvPr/>
          </p:nvSpPr>
          <p:spPr>
            <a:xfrm>
              <a:off x="3590125" y="2505704"/>
              <a:ext cx="95530" cy="129130"/>
            </a:xfrm>
            <a:custGeom>
              <a:avLst/>
              <a:gdLst/>
              <a:ahLst/>
              <a:cxnLst/>
              <a:rect l="l" t="t" r="r" b="b"/>
              <a:pathLst>
                <a:path w="3642" h="4923" extrusionOk="0">
                  <a:moveTo>
                    <a:pt x="1696" y="0"/>
                  </a:moveTo>
                  <a:lnTo>
                    <a:pt x="1696" y="0"/>
                  </a:lnTo>
                  <a:cubicBezTo>
                    <a:pt x="1" y="2475"/>
                    <a:pt x="1865" y="4923"/>
                    <a:pt x="1865" y="4923"/>
                  </a:cubicBezTo>
                  <a:lnTo>
                    <a:pt x="3642" y="2699"/>
                  </a:lnTo>
                  <a:lnTo>
                    <a:pt x="2530" y="2333"/>
                  </a:lnTo>
                  <a:cubicBezTo>
                    <a:pt x="1635" y="1729"/>
                    <a:pt x="1601" y="705"/>
                    <a:pt x="1696" y="0"/>
                  </a:cubicBezTo>
                  <a:close/>
                </a:path>
              </a:pathLst>
            </a:custGeom>
            <a:solidFill>
              <a:srgbClr val="CBD5D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0" name="Google Shape;25040;p84"/>
            <p:cNvSpPr/>
            <p:nvPr/>
          </p:nvSpPr>
          <p:spPr>
            <a:xfrm>
              <a:off x="3617509" y="2486661"/>
              <a:ext cx="253670" cy="316360"/>
            </a:xfrm>
            <a:custGeom>
              <a:avLst/>
              <a:gdLst/>
              <a:ahLst/>
              <a:cxnLst/>
              <a:rect l="l" t="t" r="r" b="b"/>
              <a:pathLst>
                <a:path w="9671" h="12061" extrusionOk="0">
                  <a:moveTo>
                    <a:pt x="5451" y="0"/>
                  </a:moveTo>
                  <a:cubicBezTo>
                    <a:pt x="5226" y="0"/>
                    <a:pt x="5004" y="27"/>
                    <a:pt x="4788" y="82"/>
                  </a:cubicBezTo>
                  <a:cubicBezTo>
                    <a:pt x="4578" y="143"/>
                    <a:pt x="4381" y="225"/>
                    <a:pt x="4198" y="333"/>
                  </a:cubicBezTo>
                  <a:cubicBezTo>
                    <a:pt x="3506" y="699"/>
                    <a:pt x="2889" y="1187"/>
                    <a:pt x="2374" y="1770"/>
                  </a:cubicBezTo>
                  <a:cubicBezTo>
                    <a:pt x="896" y="3466"/>
                    <a:pt x="1" y="6137"/>
                    <a:pt x="1703" y="8836"/>
                  </a:cubicBezTo>
                  <a:cubicBezTo>
                    <a:pt x="3231" y="11263"/>
                    <a:pt x="5260" y="12061"/>
                    <a:pt x="7073" y="12061"/>
                  </a:cubicBezTo>
                  <a:cubicBezTo>
                    <a:pt x="7914" y="12061"/>
                    <a:pt x="8709" y="11889"/>
                    <a:pt x="9385" y="11629"/>
                  </a:cubicBezTo>
                  <a:cubicBezTo>
                    <a:pt x="9385" y="11629"/>
                    <a:pt x="8544" y="11460"/>
                    <a:pt x="8056" y="10504"/>
                  </a:cubicBezTo>
                  <a:cubicBezTo>
                    <a:pt x="7365" y="9141"/>
                    <a:pt x="7900" y="6944"/>
                    <a:pt x="8578" y="5107"/>
                  </a:cubicBezTo>
                  <a:cubicBezTo>
                    <a:pt x="9670" y="2142"/>
                    <a:pt x="7469" y="0"/>
                    <a:pt x="545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1" name="Google Shape;25041;p84"/>
            <p:cNvSpPr/>
            <p:nvPr/>
          </p:nvSpPr>
          <p:spPr>
            <a:xfrm>
              <a:off x="3627476" y="2566873"/>
              <a:ext cx="236227" cy="236149"/>
            </a:xfrm>
            <a:custGeom>
              <a:avLst/>
              <a:gdLst/>
              <a:ahLst/>
              <a:cxnLst/>
              <a:rect l="l" t="t" r="r" b="b"/>
              <a:pathLst>
                <a:path w="9006" h="9003" extrusionOk="0">
                  <a:moveTo>
                    <a:pt x="1099" y="1"/>
                  </a:moveTo>
                  <a:lnTo>
                    <a:pt x="1099" y="1"/>
                  </a:lnTo>
                  <a:cubicBezTo>
                    <a:pt x="245" y="1615"/>
                    <a:pt x="0" y="3689"/>
                    <a:pt x="1323" y="5778"/>
                  </a:cubicBezTo>
                  <a:cubicBezTo>
                    <a:pt x="2851" y="8205"/>
                    <a:pt x="4877" y="9003"/>
                    <a:pt x="6688" y="9003"/>
                  </a:cubicBezTo>
                  <a:cubicBezTo>
                    <a:pt x="7528" y="9003"/>
                    <a:pt x="8322" y="8831"/>
                    <a:pt x="8998" y="8571"/>
                  </a:cubicBezTo>
                  <a:cubicBezTo>
                    <a:pt x="9005" y="8571"/>
                    <a:pt x="8164" y="8402"/>
                    <a:pt x="7676" y="7446"/>
                  </a:cubicBezTo>
                  <a:cubicBezTo>
                    <a:pt x="7561" y="7209"/>
                    <a:pt x="7473" y="6951"/>
                    <a:pt x="7425" y="6686"/>
                  </a:cubicBezTo>
                  <a:cubicBezTo>
                    <a:pt x="3581" y="6266"/>
                    <a:pt x="1465" y="2659"/>
                    <a:pt x="1099"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42" name="Google Shape;25042;p84"/>
          <p:cNvGrpSpPr/>
          <p:nvPr/>
        </p:nvGrpSpPr>
        <p:grpSpPr>
          <a:xfrm>
            <a:off x="3325332" y="3902716"/>
            <a:ext cx="493509" cy="437552"/>
            <a:chOff x="2493999" y="2927037"/>
            <a:chExt cx="370132" cy="328164"/>
          </a:xfrm>
        </p:grpSpPr>
        <p:sp>
          <p:nvSpPr>
            <p:cNvPr id="25043" name="Google Shape;25043;p84"/>
            <p:cNvSpPr/>
            <p:nvPr/>
          </p:nvSpPr>
          <p:spPr>
            <a:xfrm>
              <a:off x="2538826" y="2932807"/>
              <a:ext cx="27804" cy="89759"/>
            </a:xfrm>
            <a:custGeom>
              <a:avLst/>
              <a:gdLst/>
              <a:ahLst/>
              <a:cxnLst/>
              <a:rect l="l" t="t" r="r" b="b"/>
              <a:pathLst>
                <a:path w="1060" h="3422" extrusionOk="0">
                  <a:moveTo>
                    <a:pt x="793" y="1"/>
                  </a:moveTo>
                  <a:cubicBezTo>
                    <a:pt x="691" y="1"/>
                    <a:pt x="590" y="63"/>
                    <a:pt x="570" y="201"/>
                  </a:cubicBezTo>
                  <a:lnTo>
                    <a:pt x="20" y="3157"/>
                  </a:lnTo>
                  <a:cubicBezTo>
                    <a:pt x="0" y="3279"/>
                    <a:pt x="81" y="3395"/>
                    <a:pt x="204" y="3422"/>
                  </a:cubicBezTo>
                  <a:lnTo>
                    <a:pt x="244" y="3422"/>
                  </a:lnTo>
                  <a:cubicBezTo>
                    <a:pt x="353" y="3422"/>
                    <a:pt x="448" y="3347"/>
                    <a:pt x="468" y="3239"/>
                  </a:cubicBezTo>
                  <a:lnTo>
                    <a:pt x="1017" y="282"/>
                  </a:lnTo>
                  <a:cubicBezTo>
                    <a:pt x="1059" y="106"/>
                    <a:pt x="926" y="1"/>
                    <a:pt x="793"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4" name="Google Shape;25044;p84"/>
            <p:cNvSpPr/>
            <p:nvPr/>
          </p:nvSpPr>
          <p:spPr>
            <a:xfrm>
              <a:off x="2505173" y="2932965"/>
              <a:ext cx="27804" cy="89602"/>
            </a:xfrm>
            <a:custGeom>
              <a:avLst/>
              <a:gdLst/>
              <a:ahLst/>
              <a:cxnLst/>
              <a:rect l="l" t="t" r="r" b="b"/>
              <a:pathLst>
                <a:path w="1060" h="3416" extrusionOk="0">
                  <a:moveTo>
                    <a:pt x="259" y="1"/>
                  </a:moveTo>
                  <a:cubicBezTo>
                    <a:pt x="130" y="1"/>
                    <a:pt x="1" y="100"/>
                    <a:pt x="35" y="269"/>
                  </a:cubicBezTo>
                  <a:lnTo>
                    <a:pt x="591" y="3233"/>
                  </a:lnTo>
                  <a:cubicBezTo>
                    <a:pt x="612" y="3334"/>
                    <a:pt x="700" y="3416"/>
                    <a:pt x="815" y="3416"/>
                  </a:cubicBezTo>
                  <a:cubicBezTo>
                    <a:pt x="958" y="3416"/>
                    <a:pt x="1059" y="3287"/>
                    <a:pt x="1039" y="3144"/>
                  </a:cubicBezTo>
                  <a:lnTo>
                    <a:pt x="483" y="188"/>
                  </a:lnTo>
                  <a:cubicBezTo>
                    <a:pt x="457" y="59"/>
                    <a:pt x="358" y="1"/>
                    <a:pt x="259"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5" name="Google Shape;25045;p84"/>
            <p:cNvSpPr/>
            <p:nvPr/>
          </p:nvSpPr>
          <p:spPr>
            <a:xfrm>
              <a:off x="2493999" y="3004573"/>
              <a:ext cx="362682" cy="250628"/>
            </a:xfrm>
            <a:custGeom>
              <a:avLst/>
              <a:gdLst/>
              <a:ahLst/>
              <a:cxnLst/>
              <a:rect l="l" t="t" r="r" b="b"/>
              <a:pathLst>
                <a:path w="1382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3216" y="9555"/>
                  </a:lnTo>
                  <a:cubicBezTo>
                    <a:pt x="13650" y="9555"/>
                    <a:pt x="13826" y="8985"/>
                    <a:pt x="13460" y="8741"/>
                  </a:cubicBezTo>
                  <a:lnTo>
                    <a:pt x="13460" y="8741"/>
                  </a:lnTo>
                  <a:lnTo>
                    <a:pt x="13460" y="8748"/>
                  </a:lnTo>
                  <a:lnTo>
                    <a:pt x="12287" y="7968"/>
                  </a:lnTo>
                  <a:lnTo>
                    <a:pt x="3391" y="5263"/>
                  </a:lnTo>
                  <a:cubicBezTo>
                    <a:pt x="2984" y="5018"/>
                    <a:pt x="2733" y="4578"/>
                    <a:pt x="2733" y="4096"/>
                  </a:cubicBezTo>
                  <a:lnTo>
                    <a:pt x="2733" y="1140"/>
                  </a:lnTo>
                  <a:cubicBezTo>
                    <a:pt x="2733" y="509"/>
                    <a:pt x="2224" y="1"/>
                    <a:pt x="1601"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6" name="Google Shape;25046;p84"/>
            <p:cNvSpPr/>
            <p:nvPr/>
          </p:nvSpPr>
          <p:spPr>
            <a:xfrm>
              <a:off x="2547718" y="2927037"/>
              <a:ext cx="23843" cy="23869"/>
            </a:xfrm>
            <a:custGeom>
              <a:avLst/>
              <a:gdLst/>
              <a:ahLst/>
              <a:cxnLst/>
              <a:rect l="l" t="t" r="r" b="b"/>
              <a:pathLst>
                <a:path w="909" h="910" extrusionOk="0">
                  <a:moveTo>
                    <a:pt x="454" y="0"/>
                  </a:moveTo>
                  <a:cubicBezTo>
                    <a:pt x="204" y="0"/>
                    <a:pt x="0" y="204"/>
                    <a:pt x="0" y="455"/>
                  </a:cubicBezTo>
                  <a:cubicBezTo>
                    <a:pt x="0" y="706"/>
                    <a:pt x="204" y="909"/>
                    <a:pt x="454" y="909"/>
                  </a:cubicBezTo>
                  <a:cubicBezTo>
                    <a:pt x="705" y="909"/>
                    <a:pt x="909" y="706"/>
                    <a:pt x="909" y="455"/>
                  </a:cubicBezTo>
                  <a:cubicBezTo>
                    <a:pt x="909" y="204"/>
                    <a:pt x="705" y="0"/>
                    <a:pt x="45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7" name="Google Shape;25047;p84"/>
            <p:cNvSpPr/>
            <p:nvPr/>
          </p:nvSpPr>
          <p:spPr>
            <a:xfrm>
              <a:off x="2557135" y="2932204"/>
              <a:ext cx="10177" cy="10151"/>
            </a:xfrm>
            <a:custGeom>
              <a:avLst/>
              <a:gdLst/>
              <a:ahLst/>
              <a:cxnLst/>
              <a:rect l="l" t="t" r="r" b="b"/>
              <a:pathLst>
                <a:path w="388" h="387" extrusionOk="0">
                  <a:moveTo>
                    <a:pt x="190" y="0"/>
                  </a:moveTo>
                  <a:cubicBezTo>
                    <a:pt x="89" y="0"/>
                    <a:pt x="1" y="88"/>
                    <a:pt x="1" y="197"/>
                  </a:cubicBezTo>
                  <a:cubicBezTo>
                    <a:pt x="1"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8" name="Google Shape;25048;p84"/>
            <p:cNvSpPr/>
            <p:nvPr/>
          </p:nvSpPr>
          <p:spPr>
            <a:xfrm>
              <a:off x="2500032" y="2927037"/>
              <a:ext cx="23869" cy="23869"/>
            </a:xfrm>
            <a:custGeom>
              <a:avLst/>
              <a:gdLst/>
              <a:ahLst/>
              <a:cxnLst/>
              <a:rect l="l" t="t" r="r" b="b"/>
              <a:pathLst>
                <a:path w="910" h="910" extrusionOk="0">
                  <a:moveTo>
                    <a:pt x="455" y="0"/>
                  </a:moveTo>
                  <a:cubicBezTo>
                    <a:pt x="204" y="0"/>
                    <a:pt x="1" y="204"/>
                    <a:pt x="1" y="455"/>
                  </a:cubicBezTo>
                  <a:cubicBezTo>
                    <a:pt x="1" y="706"/>
                    <a:pt x="204" y="909"/>
                    <a:pt x="455" y="909"/>
                  </a:cubicBezTo>
                  <a:cubicBezTo>
                    <a:pt x="706" y="909"/>
                    <a:pt x="910" y="706"/>
                    <a:pt x="910" y="455"/>
                  </a:cubicBezTo>
                  <a:cubicBezTo>
                    <a:pt x="910" y="204"/>
                    <a:pt x="706" y="0"/>
                    <a:pt x="45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49" name="Google Shape;25049;p84"/>
            <p:cNvSpPr/>
            <p:nvPr/>
          </p:nvSpPr>
          <p:spPr>
            <a:xfrm>
              <a:off x="2508583" y="2932204"/>
              <a:ext cx="10151" cy="10151"/>
            </a:xfrm>
            <a:custGeom>
              <a:avLst/>
              <a:gdLst/>
              <a:ahLst/>
              <a:cxnLst/>
              <a:rect l="l" t="t" r="r" b="b"/>
              <a:pathLst>
                <a:path w="387" h="387" extrusionOk="0">
                  <a:moveTo>
                    <a:pt x="190" y="0"/>
                  </a:moveTo>
                  <a:cubicBezTo>
                    <a:pt x="89" y="0"/>
                    <a:pt x="0" y="88"/>
                    <a:pt x="0" y="197"/>
                  </a:cubicBezTo>
                  <a:cubicBezTo>
                    <a:pt x="0" y="298"/>
                    <a:pt x="89" y="387"/>
                    <a:pt x="190" y="387"/>
                  </a:cubicBezTo>
                  <a:cubicBezTo>
                    <a:pt x="299" y="387"/>
                    <a:pt x="387" y="298"/>
                    <a:pt x="387" y="197"/>
                  </a:cubicBezTo>
                  <a:cubicBezTo>
                    <a:pt x="387" y="88"/>
                    <a:pt x="299" y="0"/>
                    <a:pt x="19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0" name="Google Shape;25050;p84"/>
            <p:cNvSpPr/>
            <p:nvPr/>
          </p:nvSpPr>
          <p:spPr>
            <a:xfrm>
              <a:off x="2493999" y="3004573"/>
              <a:ext cx="342223" cy="250628"/>
            </a:xfrm>
            <a:custGeom>
              <a:avLst/>
              <a:gdLst/>
              <a:ahLst/>
              <a:cxnLst/>
              <a:rect l="l" t="t" r="r" b="b"/>
              <a:pathLst>
                <a:path w="13047" h="9555" extrusionOk="0">
                  <a:moveTo>
                    <a:pt x="685" y="1"/>
                  </a:moveTo>
                  <a:cubicBezTo>
                    <a:pt x="306" y="1"/>
                    <a:pt x="0" y="306"/>
                    <a:pt x="0" y="686"/>
                  </a:cubicBezTo>
                  <a:lnTo>
                    <a:pt x="0" y="909"/>
                  </a:lnTo>
                  <a:cubicBezTo>
                    <a:pt x="0" y="1486"/>
                    <a:pt x="367" y="2001"/>
                    <a:pt x="916" y="2198"/>
                  </a:cubicBezTo>
                  <a:lnTo>
                    <a:pt x="916" y="5005"/>
                  </a:lnTo>
                  <a:cubicBezTo>
                    <a:pt x="916" y="7520"/>
                    <a:pt x="2950" y="9555"/>
                    <a:pt x="5466" y="9555"/>
                  </a:cubicBezTo>
                  <a:lnTo>
                    <a:pt x="12748" y="9555"/>
                  </a:lnTo>
                  <a:cubicBezTo>
                    <a:pt x="13046" y="9555"/>
                    <a:pt x="13046" y="9100"/>
                    <a:pt x="12748" y="9100"/>
                  </a:cubicBezTo>
                  <a:lnTo>
                    <a:pt x="12748" y="9107"/>
                  </a:lnTo>
                  <a:lnTo>
                    <a:pt x="6374" y="9107"/>
                  </a:lnTo>
                  <a:cubicBezTo>
                    <a:pt x="3859" y="9107"/>
                    <a:pt x="1824" y="7066"/>
                    <a:pt x="1824" y="4557"/>
                  </a:cubicBezTo>
                  <a:lnTo>
                    <a:pt x="1824" y="2340"/>
                  </a:lnTo>
                  <a:cubicBezTo>
                    <a:pt x="1818" y="2171"/>
                    <a:pt x="1729" y="2021"/>
                    <a:pt x="1580" y="1940"/>
                  </a:cubicBezTo>
                  <a:cubicBezTo>
                    <a:pt x="1167" y="1696"/>
                    <a:pt x="909" y="1248"/>
                    <a:pt x="909" y="767"/>
                  </a:cubicBezTo>
                  <a:lnTo>
                    <a:pt x="909"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1" name="Google Shape;25051;p84"/>
            <p:cNvSpPr/>
            <p:nvPr/>
          </p:nvSpPr>
          <p:spPr>
            <a:xfrm>
              <a:off x="2576519" y="2987497"/>
              <a:ext cx="287612" cy="244044"/>
            </a:xfrm>
            <a:custGeom>
              <a:avLst/>
              <a:gdLst/>
              <a:ahLst/>
              <a:cxnLst/>
              <a:rect l="l" t="t" r="r" b="b"/>
              <a:pathLst>
                <a:path w="10965" h="9304" extrusionOk="0">
                  <a:moveTo>
                    <a:pt x="5798" y="1"/>
                  </a:moveTo>
                  <a:cubicBezTo>
                    <a:pt x="2231" y="1"/>
                    <a:pt x="1" y="2896"/>
                    <a:pt x="292" y="6131"/>
                  </a:cubicBezTo>
                  <a:cubicBezTo>
                    <a:pt x="359" y="6810"/>
                    <a:pt x="1048" y="8074"/>
                    <a:pt x="2399" y="8074"/>
                  </a:cubicBezTo>
                  <a:cubicBezTo>
                    <a:pt x="2841" y="8074"/>
                    <a:pt x="3355" y="7938"/>
                    <a:pt x="3940" y="7602"/>
                  </a:cubicBezTo>
                  <a:cubicBezTo>
                    <a:pt x="4523" y="8646"/>
                    <a:pt x="5629" y="9297"/>
                    <a:pt x="6829" y="9304"/>
                  </a:cubicBezTo>
                  <a:cubicBezTo>
                    <a:pt x="9114" y="9304"/>
                    <a:pt x="10965" y="7453"/>
                    <a:pt x="10965" y="5168"/>
                  </a:cubicBezTo>
                  <a:cubicBezTo>
                    <a:pt x="10958" y="2313"/>
                    <a:pt x="8646" y="1"/>
                    <a:pt x="579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2" name="Google Shape;25052;p84"/>
            <p:cNvSpPr/>
            <p:nvPr/>
          </p:nvSpPr>
          <p:spPr>
            <a:xfrm>
              <a:off x="2576519" y="2987497"/>
              <a:ext cx="227860" cy="211676"/>
            </a:xfrm>
            <a:custGeom>
              <a:avLst/>
              <a:gdLst/>
              <a:ahLst/>
              <a:cxnLst/>
              <a:rect l="l" t="t" r="r" b="b"/>
              <a:pathLst>
                <a:path w="8687" h="8070" extrusionOk="0">
                  <a:moveTo>
                    <a:pt x="5798" y="1"/>
                  </a:moveTo>
                  <a:cubicBezTo>
                    <a:pt x="2231" y="1"/>
                    <a:pt x="1" y="2896"/>
                    <a:pt x="299" y="6131"/>
                  </a:cubicBezTo>
                  <a:cubicBezTo>
                    <a:pt x="360" y="6788"/>
                    <a:pt x="1011" y="7995"/>
                    <a:pt x="2286" y="8070"/>
                  </a:cubicBezTo>
                  <a:cubicBezTo>
                    <a:pt x="1899" y="7656"/>
                    <a:pt x="1696" y="7141"/>
                    <a:pt x="1662" y="6788"/>
                  </a:cubicBezTo>
                  <a:cubicBezTo>
                    <a:pt x="1364" y="3547"/>
                    <a:pt x="3594" y="652"/>
                    <a:pt x="7161" y="652"/>
                  </a:cubicBezTo>
                  <a:cubicBezTo>
                    <a:pt x="7676" y="652"/>
                    <a:pt x="8192" y="733"/>
                    <a:pt x="8687" y="882"/>
                  </a:cubicBezTo>
                  <a:cubicBezTo>
                    <a:pt x="7832" y="306"/>
                    <a:pt x="6829" y="1"/>
                    <a:pt x="57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3" name="Google Shape;25053;p84"/>
            <p:cNvSpPr/>
            <p:nvPr/>
          </p:nvSpPr>
          <p:spPr>
            <a:xfrm>
              <a:off x="2651930" y="3069308"/>
              <a:ext cx="146573" cy="122940"/>
            </a:xfrm>
            <a:custGeom>
              <a:avLst/>
              <a:gdLst/>
              <a:ahLst/>
              <a:cxnLst/>
              <a:rect l="l" t="t" r="r" b="b"/>
              <a:pathLst>
                <a:path w="5588" h="4687" extrusionOk="0">
                  <a:moveTo>
                    <a:pt x="3249" y="1"/>
                  </a:moveTo>
                  <a:cubicBezTo>
                    <a:pt x="2259" y="1"/>
                    <a:pt x="1275" y="591"/>
                    <a:pt x="740" y="1499"/>
                  </a:cubicBezTo>
                  <a:cubicBezTo>
                    <a:pt x="407" y="2049"/>
                    <a:pt x="1" y="3167"/>
                    <a:pt x="658" y="4686"/>
                  </a:cubicBezTo>
                  <a:cubicBezTo>
                    <a:pt x="801" y="4625"/>
                    <a:pt x="936" y="4557"/>
                    <a:pt x="1065" y="4476"/>
                  </a:cubicBezTo>
                  <a:cubicBezTo>
                    <a:pt x="645" y="3479"/>
                    <a:pt x="658" y="2517"/>
                    <a:pt x="1126" y="1730"/>
                  </a:cubicBezTo>
                  <a:cubicBezTo>
                    <a:pt x="1581" y="971"/>
                    <a:pt x="2435" y="462"/>
                    <a:pt x="3249" y="462"/>
                  </a:cubicBezTo>
                  <a:cubicBezTo>
                    <a:pt x="4293" y="462"/>
                    <a:pt x="5134" y="1303"/>
                    <a:pt x="5134" y="2347"/>
                  </a:cubicBezTo>
                  <a:cubicBezTo>
                    <a:pt x="5134" y="3154"/>
                    <a:pt x="4483" y="3812"/>
                    <a:pt x="3669" y="3812"/>
                  </a:cubicBezTo>
                  <a:cubicBezTo>
                    <a:pt x="3045" y="3812"/>
                    <a:pt x="2543" y="3310"/>
                    <a:pt x="2543" y="2686"/>
                  </a:cubicBezTo>
                  <a:cubicBezTo>
                    <a:pt x="2523" y="2252"/>
                    <a:pt x="2855" y="1879"/>
                    <a:pt x="3289" y="1852"/>
                  </a:cubicBezTo>
                  <a:cubicBezTo>
                    <a:pt x="3311" y="1850"/>
                    <a:pt x="3333" y="1849"/>
                    <a:pt x="3355" y="1849"/>
                  </a:cubicBezTo>
                  <a:cubicBezTo>
                    <a:pt x="3651" y="1849"/>
                    <a:pt x="3972" y="2023"/>
                    <a:pt x="4042" y="2503"/>
                  </a:cubicBezTo>
                  <a:cubicBezTo>
                    <a:pt x="4060" y="2635"/>
                    <a:pt x="4159" y="2696"/>
                    <a:pt x="4260" y="2696"/>
                  </a:cubicBezTo>
                  <a:cubicBezTo>
                    <a:pt x="4387" y="2696"/>
                    <a:pt x="4516" y="2601"/>
                    <a:pt x="4489" y="2435"/>
                  </a:cubicBezTo>
                  <a:cubicBezTo>
                    <a:pt x="4387" y="1707"/>
                    <a:pt x="3858" y="1394"/>
                    <a:pt x="3349" y="1394"/>
                  </a:cubicBezTo>
                  <a:cubicBezTo>
                    <a:pt x="3318" y="1394"/>
                    <a:pt x="3287" y="1395"/>
                    <a:pt x="3255" y="1398"/>
                  </a:cubicBezTo>
                  <a:cubicBezTo>
                    <a:pt x="2584" y="1438"/>
                    <a:pt x="2069" y="2008"/>
                    <a:pt x="2089" y="2686"/>
                  </a:cubicBezTo>
                  <a:cubicBezTo>
                    <a:pt x="2089" y="3561"/>
                    <a:pt x="2794" y="4266"/>
                    <a:pt x="3669" y="4266"/>
                  </a:cubicBezTo>
                  <a:cubicBezTo>
                    <a:pt x="4734" y="4266"/>
                    <a:pt x="5588" y="3405"/>
                    <a:pt x="5588" y="2347"/>
                  </a:cubicBezTo>
                  <a:cubicBezTo>
                    <a:pt x="5588" y="1052"/>
                    <a:pt x="4537" y="1"/>
                    <a:pt x="3249"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4" name="Google Shape;25054;p84"/>
            <p:cNvSpPr/>
            <p:nvPr/>
          </p:nvSpPr>
          <p:spPr>
            <a:xfrm>
              <a:off x="2517842" y="3062200"/>
              <a:ext cx="19935" cy="14610"/>
            </a:xfrm>
            <a:custGeom>
              <a:avLst/>
              <a:gdLst/>
              <a:ahLst/>
              <a:cxnLst/>
              <a:rect l="l" t="t" r="r" b="b"/>
              <a:pathLst>
                <a:path w="760" h="557" extrusionOk="0">
                  <a:moveTo>
                    <a:pt x="0" y="1"/>
                  </a:moveTo>
                  <a:lnTo>
                    <a:pt x="0" y="489"/>
                  </a:lnTo>
                  <a:cubicBezTo>
                    <a:pt x="149" y="530"/>
                    <a:pt x="305" y="550"/>
                    <a:pt x="461" y="557"/>
                  </a:cubicBezTo>
                  <a:cubicBezTo>
                    <a:pt x="759" y="557"/>
                    <a:pt x="759" y="96"/>
                    <a:pt x="461" y="96"/>
                  </a:cubicBezTo>
                  <a:cubicBezTo>
                    <a:pt x="298" y="96"/>
                    <a:pt x="149" y="62"/>
                    <a:pt x="0" y="1"/>
                  </a:cubicBezTo>
                  <a:close/>
                </a:path>
              </a:pathLst>
            </a:custGeom>
            <a:solidFill>
              <a:srgbClr val="C3CF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55" name="Google Shape;25055;p84"/>
          <p:cNvGrpSpPr/>
          <p:nvPr/>
        </p:nvGrpSpPr>
        <p:grpSpPr>
          <a:xfrm>
            <a:off x="4785890" y="3934261"/>
            <a:ext cx="493753" cy="374704"/>
            <a:chOff x="3589417" y="2950696"/>
            <a:chExt cx="370315" cy="281028"/>
          </a:xfrm>
        </p:grpSpPr>
        <p:sp>
          <p:nvSpPr>
            <p:cNvPr id="25056" name="Google Shape;25056;p84"/>
            <p:cNvSpPr/>
            <p:nvPr/>
          </p:nvSpPr>
          <p:spPr>
            <a:xfrm>
              <a:off x="3719098" y="2969083"/>
              <a:ext cx="110612" cy="83018"/>
            </a:xfrm>
            <a:custGeom>
              <a:avLst/>
              <a:gdLst/>
              <a:ahLst/>
              <a:cxnLst/>
              <a:rect l="l" t="t" r="r" b="b"/>
              <a:pathLst>
                <a:path w="4217" h="3165" extrusionOk="0">
                  <a:moveTo>
                    <a:pt x="566" y="0"/>
                  </a:moveTo>
                  <a:cubicBezTo>
                    <a:pt x="424" y="0"/>
                    <a:pt x="247" y="66"/>
                    <a:pt x="94" y="323"/>
                  </a:cubicBezTo>
                  <a:cubicBezTo>
                    <a:pt x="0" y="498"/>
                    <a:pt x="149" y="656"/>
                    <a:pt x="303" y="656"/>
                  </a:cubicBezTo>
                  <a:cubicBezTo>
                    <a:pt x="370" y="656"/>
                    <a:pt x="438" y="626"/>
                    <a:pt x="488" y="554"/>
                  </a:cubicBezTo>
                  <a:cubicBezTo>
                    <a:pt x="528" y="479"/>
                    <a:pt x="562" y="459"/>
                    <a:pt x="569" y="452"/>
                  </a:cubicBezTo>
                  <a:cubicBezTo>
                    <a:pt x="800" y="452"/>
                    <a:pt x="1403" y="1605"/>
                    <a:pt x="1871" y="3164"/>
                  </a:cubicBezTo>
                  <a:lnTo>
                    <a:pt x="2346" y="3164"/>
                  </a:lnTo>
                  <a:cubicBezTo>
                    <a:pt x="2813" y="1605"/>
                    <a:pt x="3417" y="452"/>
                    <a:pt x="3647" y="452"/>
                  </a:cubicBezTo>
                  <a:cubicBezTo>
                    <a:pt x="3654" y="452"/>
                    <a:pt x="3688" y="479"/>
                    <a:pt x="3736" y="554"/>
                  </a:cubicBezTo>
                  <a:cubicBezTo>
                    <a:pt x="3783" y="626"/>
                    <a:pt x="3850" y="656"/>
                    <a:pt x="3916" y="656"/>
                  </a:cubicBezTo>
                  <a:cubicBezTo>
                    <a:pt x="4068" y="656"/>
                    <a:pt x="4217" y="498"/>
                    <a:pt x="4122" y="323"/>
                  </a:cubicBezTo>
                  <a:lnTo>
                    <a:pt x="4129" y="323"/>
                  </a:lnTo>
                  <a:cubicBezTo>
                    <a:pt x="3977" y="66"/>
                    <a:pt x="3799" y="0"/>
                    <a:pt x="3658" y="0"/>
                  </a:cubicBezTo>
                  <a:cubicBezTo>
                    <a:pt x="3635" y="0"/>
                    <a:pt x="3614" y="2"/>
                    <a:pt x="3593" y="4"/>
                  </a:cubicBezTo>
                  <a:cubicBezTo>
                    <a:pt x="3010" y="79"/>
                    <a:pt x="2454" y="1415"/>
                    <a:pt x="2108" y="2418"/>
                  </a:cubicBezTo>
                  <a:cubicBezTo>
                    <a:pt x="1769" y="1415"/>
                    <a:pt x="1206" y="79"/>
                    <a:pt x="630" y="4"/>
                  </a:cubicBezTo>
                  <a:cubicBezTo>
                    <a:pt x="610" y="2"/>
                    <a:pt x="588" y="0"/>
                    <a:pt x="56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7" name="Google Shape;25057;p84"/>
            <p:cNvSpPr/>
            <p:nvPr/>
          </p:nvSpPr>
          <p:spPr>
            <a:xfrm>
              <a:off x="3589417" y="2950696"/>
              <a:ext cx="370315" cy="137865"/>
            </a:xfrm>
            <a:custGeom>
              <a:avLst/>
              <a:gdLst/>
              <a:ahLst/>
              <a:cxnLst/>
              <a:rect l="l" t="t" r="r" b="b"/>
              <a:pathLst>
                <a:path w="14118" h="5256" extrusionOk="0">
                  <a:moveTo>
                    <a:pt x="909" y="0"/>
                  </a:moveTo>
                  <a:cubicBezTo>
                    <a:pt x="0" y="0"/>
                    <a:pt x="7" y="455"/>
                    <a:pt x="7" y="685"/>
                  </a:cubicBezTo>
                  <a:cubicBezTo>
                    <a:pt x="7" y="1370"/>
                    <a:pt x="1418" y="2570"/>
                    <a:pt x="909" y="4096"/>
                  </a:cubicBezTo>
                  <a:cubicBezTo>
                    <a:pt x="570" y="5126"/>
                    <a:pt x="3818" y="5248"/>
                    <a:pt x="5459" y="5248"/>
                  </a:cubicBezTo>
                  <a:cubicBezTo>
                    <a:pt x="6008" y="5248"/>
                    <a:pt x="6571" y="5235"/>
                    <a:pt x="6571" y="5235"/>
                  </a:cubicBezTo>
                  <a:lnTo>
                    <a:pt x="6727" y="4923"/>
                  </a:lnTo>
                  <a:cubicBezTo>
                    <a:pt x="6829" y="4981"/>
                    <a:pt x="6942" y="5009"/>
                    <a:pt x="7056" y="5009"/>
                  </a:cubicBezTo>
                  <a:cubicBezTo>
                    <a:pt x="7169" y="5009"/>
                    <a:pt x="7283" y="4981"/>
                    <a:pt x="7385" y="4923"/>
                  </a:cubicBezTo>
                  <a:lnTo>
                    <a:pt x="7547" y="5242"/>
                  </a:lnTo>
                  <a:cubicBezTo>
                    <a:pt x="7547" y="5242"/>
                    <a:pt x="8110" y="5255"/>
                    <a:pt x="8659" y="5255"/>
                  </a:cubicBezTo>
                  <a:cubicBezTo>
                    <a:pt x="10300" y="5255"/>
                    <a:pt x="13548" y="5126"/>
                    <a:pt x="13209" y="4103"/>
                  </a:cubicBezTo>
                  <a:cubicBezTo>
                    <a:pt x="12701" y="2570"/>
                    <a:pt x="14111" y="1363"/>
                    <a:pt x="14111" y="685"/>
                  </a:cubicBezTo>
                  <a:cubicBezTo>
                    <a:pt x="14111" y="455"/>
                    <a:pt x="14118" y="0"/>
                    <a:pt x="13209" y="0"/>
                  </a:cubicBezTo>
                  <a:cubicBezTo>
                    <a:pt x="10565" y="0"/>
                    <a:pt x="8571" y="2577"/>
                    <a:pt x="7757" y="3980"/>
                  </a:cubicBezTo>
                  <a:cubicBezTo>
                    <a:pt x="7744" y="4004"/>
                    <a:pt x="7722" y="4016"/>
                    <a:pt x="7700" y="4016"/>
                  </a:cubicBezTo>
                  <a:cubicBezTo>
                    <a:pt x="7678" y="4016"/>
                    <a:pt x="7656" y="4004"/>
                    <a:pt x="7642" y="3980"/>
                  </a:cubicBezTo>
                  <a:cubicBezTo>
                    <a:pt x="7512" y="3755"/>
                    <a:pt x="7283" y="3641"/>
                    <a:pt x="7053" y="3641"/>
                  </a:cubicBezTo>
                  <a:cubicBezTo>
                    <a:pt x="6827" y="3641"/>
                    <a:pt x="6600" y="3752"/>
                    <a:pt x="6469" y="3974"/>
                  </a:cubicBezTo>
                  <a:cubicBezTo>
                    <a:pt x="6459" y="3997"/>
                    <a:pt x="6437" y="4009"/>
                    <a:pt x="6414" y="4009"/>
                  </a:cubicBezTo>
                  <a:cubicBezTo>
                    <a:pt x="6391" y="4009"/>
                    <a:pt x="6367" y="3997"/>
                    <a:pt x="6354" y="3974"/>
                  </a:cubicBezTo>
                  <a:cubicBezTo>
                    <a:pt x="5540" y="2570"/>
                    <a:pt x="3553" y="0"/>
                    <a:pt x="9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8" name="Google Shape;25058;p84"/>
            <p:cNvSpPr/>
            <p:nvPr/>
          </p:nvSpPr>
          <p:spPr>
            <a:xfrm>
              <a:off x="3774574" y="3080535"/>
              <a:ext cx="162206" cy="151190"/>
            </a:xfrm>
            <a:custGeom>
              <a:avLst/>
              <a:gdLst/>
              <a:ahLst/>
              <a:cxnLst/>
              <a:rect l="l" t="t" r="r" b="b"/>
              <a:pathLst>
                <a:path w="6184" h="5764" extrusionOk="0">
                  <a:moveTo>
                    <a:pt x="4218" y="0"/>
                  </a:moveTo>
                  <a:lnTo>
                    <a:pt x="0" y="54"/>
                  </a:lnTo>
                  <a:lnTo>
                    <a:pt x="0" y="2428"/>
                  </a:lnTo>
                  <a:cubicBezTo>
                    <a:pt x="0" y="2428"/>
                    <a:pt x="1153" y="5675"/>
                    <a:pt x="2048" y="5750"/>
                  </a:cubicBezTo>
                  <a:cubicBezTo>
                    <a:pt x="2156" y="5757"/>
                    <a:pt x="2272" y="5764"/>
                    <a:pt x="2394" y="5764"/>
                  </a:cubicBezTo>
                  <a:cubicBezTo>
                    <a:pt x="3241" y="5764"/>
                    <a:pt x="4299" y="5479"/>
                    <a:pt x="5235" y="4157"/>
                  </a:cubicBezTo>
                  <a:cubicBezTo>
                    <a:pt x="6184" y="2807"/>
                    <a:pt x="5845" y="1024"/>
                    <a:pt x="421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59" name="Google Shape;25059;p84"/>
            <p:cNvSpPr/>
            <p:nvPr/>
          </p:nvSpPr>
          <p:spPr>
            <a:xfrm>
              <a:off x="3786483" y="3097191"/>
              <a:ext cx="129157" cy="122809"/>
            </a:xfrm>
            <a:custGeom>
              <a:avLst/>
              <a:gdLst/>
              <a:ahLst/>
              <a:cxnLst/>
              <a:rect l="l" t="t" r="r" b="b"/>
              <a:pathLst>
                <a:path w="4924" h="4682" extrusionOk="0">
                  <a:moveTo>
                    <a:pt x="3688" y="0"/>
                  </a:moveTo>
                  <a:cubicBezTo>
                    <a:pt x="3672" y="0"/>
                    <a:pt x="3657" y="1"/>
                    <a:pt x="3642" y="2"/>
                  </a:cubicBezTo>
                  <a:cubicBezTo>
                    <a:pt x="2874" y="78"/>
                    <a:pt x="2100" y="118"/>
                    <a:pt x="1326" y="118"/>
                  </a:cubicBezTo>
                  <a:cubicBezTo>
                    <a:pt x="1266" y="118"/>
                    <a:pt x="1206" y="118"/>
                    <a:pt x="1146" y="118"/>
                  </a:cubicBezTo>
                  <a:cubicBezTo>
                    <a:pt x="597" y="118"/>
                    <a:pt x="27" y="104"/>
                    <a:pt x="21" y="104"/>
                  </a:cubicBezTo>
                  <a:lnTo>
                    <a:pt x="0" y="111"/>
                  </a:lnTo>
                  <a:lnTo>
                    <a:pt x="0" y="1718"/>
                  </a:lnTo>
                  <a:cubicBezTo>
                    <a:pt x="577" y="3318"/>
                    <a:pt x="1336" y="4593"/>
                    <a:pt x="1634" y="4668"/>
                  </a:cubicBezTo>
                  <a:cubicBezTo>
                    <a:pt x="1736" y="4674"/>
                    <a:pt x="1838" y="4681"/>
                    <a:pt x="1940" y="4681"/>
                  </a:cubicBezTo>
                  <a:cubicBezTo>
                    <a:pt x="2930" y="4681"/>
                    <a:pt x="3736" y="4213"/>
                    <a:pt x="4408" y="3264"/>
                  </a:cubicBezTo>
                  <a:cubicBezTo>
                    <a:pt x="4781" y="2749"/>
                    <a:pt x="4923" y="2104"/>
                    <a:pt x="4808" y="1481"/>
                  </a:cubicBezTo>
                  <a:cubicBezTo>
                    <a:pt x="4693" y="959"/>
                    <a:pt x="4415" y="484"/>
                    <a:pt x="4014" y="125"/>
                  </a:cubicBezTo>
                  <a:cubicBezTo>
                    <a:pt x="3924" y="46"/>
                    <a:pt x="3807" y="0"/>
                    <a:pt x="3688"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0" name="Google Shape;25060;p84"/>
            <p:cNvSpPr/>
            <p:nvPr/>
          </p:nvSpPr>
          <p:spPr>
            <a:xfrm>
              <a:off x="3801591" y="2978054"/>
              <a:ext cx="130757" cy="98415"/>
            </a:xfrm>
            <a:custGeom>
              <a:avLst/>
              <a:gdLst/>
              <a:ahLst/>
              <a:cxnLst/>
              <a:rect l="l" t="t" r="r" b="b"/>
              <a:pathLst>
                <a:path w="4985" h="3752" extrusionOk="0">
                  <a:moveTo>
                    <a:pt x="3253" y="1"/>
                  </a:moveTo>
                  <a:cubicBezTo>
                    <a:pt x="3229" y="1"/>
                    <a:pt x="3205" y="1"/>
                    <a:pt x="3181" y="1"/>
                  </a:cubicBezTo>
                  <a:cubicBezTo>
                    <a:pt x="3099" y="1"/>
                    <a:pt x="3018" y="29"/>
                    <a:pt x="2944" y="69"/>
                  </a:cubicBezTo>
                  <a:cubicBezTo>
                    <a:pt x="1547" y="930"/>
                    <a:pt x="564" y="2429"/>
                    <a:pt x="123" y="3243"/>
                  </a:cubicBezTo>
                  <a:cubicBezTo>
                    <a:pt x="1" y="3466"/>
                    <a:pt x="157" y="3744"/>
                    <a:pt x="414" y="3751"/>
                  </a:cubicBezTo>
                  <a:lnTo>
                    <a:pt x="570" y="3751"/>
                  </a:lnTo>
                  <a:cubicBezTo>
                    <a:pt x="3561" y="3751"/>
                    <a:pt x="4537" y="3351"/>
                    <a:pt x="4686" y="3182"/>
                  </a:cubicBezTo>
                  <a:cubicBezTo>
                    <a:pt x="4408" y="2334"/>
                    <a:pt x="4612" y="1595"/>
                    <a:pt x="4896" y="978"/>
                  </a:cubicBezTo>
                  <a:cubicBezTo>
                    <a:pt x="4984" y="802"/>
                    <a:pt x="4944" y="585"/>
                    <a:pt x="4795" y="456"/>
                  </a:cubicBezTo>
                  <a:cubicBezTo>
                    <a:pt x="4531" y="225"/>
                    <a:pt x="4069" y="1"/>
                    <a:pt x="3253"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1" name="Google Shape;25061;p84"/>
            <p:cNvSpPr/>
            <p:nvPr/>
          </p:nvSpPr>
          <p:spPr>
            <a:xfrm>
              <a:off x="3803558" y="2978054"/>
              <a:ext cx="127556" cy="90415"/>
            </a:xfrm>
            <a:custGeom>
              <a:avLst/>
              <a:gdLst/>
              <a:ahLst/>
              <a:cxnLst/>
              <a:rect l="l" t="t" r="r" b="b"/>
              <a:pathLst>
                <a:path w="4863" h="3447" extrusionOk="0">
                  <a:moveTo>
                    <a:pt x="3177" y="1"/>
                  </a:moveTo>
                  <a:cubicBezTo>
                    <a:pt x="3154" y="1"/>
                    <a:pt x="3130" y="1"/>
                    <a:pt x="3106" y="1"/>
                  </a:cubicBezTo>
                  <a:cubicBezTo>
                    <a:pt x="3018" y="1"/>
                    <a:pt x="2936" y="29"/>
                    <a:pt x="2869" y="69"/>
                  </a:cubicBezTo>
                  <a:cubicBezTo>
                    <a:pt x="1472" y="930"/>
                    <a:pt x="489" y="2429"/>
                    <a:pt x="48" y="3243"/>
                  </a:cubicBezTo>
                  <a:cubicBezTo>
                    <a:pt x="14" y="3304"/>
                    <a:pt x="0" y="3378"/>
                    <a:pt x="14" y="3446"/>
                  </a:cubicBezTo>
                  <a:cubicBezTo>
                    <a:pt x="1736" y="2700"/>
                    <a:pt x="3648" y="1547"/>
                    <a:pt x="4862" y="774"/>
                  </a:cubicBezTo>
                  <a:cubicBezTo>
                    <a:pt x="4862" y="652"/>
                    <a:pt x="4808" y="537"/>
                    <a:pt x="4720" y="456"/>
                  </a:cubicBezTo>
                  <a:cubicBezTo>
                    <a:pt x="4456" y="225"/>
                    <a:pt x="3988" y="1"/>
                    <a:pt x="3177"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2" name="Google Shape;25062;p84"/>
            <p:cNvSpPr/>
            <p:nvPr/>
          </p:nvSpPr>
          <p:spPr>
            <a:xfrm>
              <a:off x="3926813" y="2960637"/>
              <a:ext cx="20302" cy="20486"/>
            </a:xfrm>
            <a:custGeom>
              <a:avLst/>
              <a:gdLst/>
              <a:ahLst/>
              <a:cxnLst/>
              <a:rect l="l" t="t" r="r" b="b"/>
              <a:pathLst>
                <a:path w="774" h="781" extrusionOk="0">
                  <a:moveTo>
                    <a:pt x="387" y="1"/>
                  </a:moveTo>
                  <a:cubicBezTo>
                    <a:pt x="170" y="1"/>
                    <a:pt x="0" y="177"/>
                    <a:pt x="0" y="387"/>
                  </a:cubicBezTo>
                  <a:cubicBezTo>
                    <a:pt x="0" y="604"/>
                    <a:pt x="170" y="781"/>
                    <a:pt x="387" y="781"/>
                  </a:cubicBezTo>
                  <a:cubicBezTo>
                    <a:pt x="597" y="781"/>
                    <a:pt x="773" y="604"/>
                    <a:pt x="773" y="387"/>
                  </a:cubicBezTo>
                  <a:cubicBezTo>
                    <a:pt x="773" y="177"/>
                    <a:pt x="597"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3" name="Google Shape;25063;p84"/>
            <p:cNvSpPr/>
            <p:nvPr/>
          </p:nvSpPr>
          <p:spPr>
            <a:xfrm>
              <a:off x="3786483" y="3099919"/>
              <a:ext cx="127373" cy="111530"/>
            </a:xfrm>
            <a:custGeom>
              <a:avLst/>
              <a:gdLst/>
              <a:ahLst/>
              <a:cxnLst/>
              <a:rect l="l" t="t" r="r" b="b"/>
              <a:pathLst>
                <a:path w="4856" h="4252" extrusionOk="0">
                  <a:moveTo>
                    <a:pt x="0" y="0"/>
                  </a:moveTo>
                  <a:lnTo>
                    <a:pt x="0" y="427"/>
                  </a:lnTo>
                  <a:lnTo>
                    <a:pt x="3228" y="4252"/>
                  </a:lnTo>
                  <a:cubicBezTo>
                    <a:pt x="3364" y="4177"/>
                    <a:pt x="3492" y="4096"/>
                    <a:pt x="3614" y="4001"/>
                  </a:cubicBezTo>
                  <a:lnTo>
                    <a:pt x="1641" y="1661"/>
                  </a:lnTo>
                  <a:lnTo>
                    <a:pt x="4849" y="1872"/>
                  </a:lnTo>
                  <a:cubicBezTo>
                    <a:pt x="4855" y="1716"/>
                    <a:pt x="4842" y="1567"/>
                    <a:pt x="4815" y="1411"/>
                  </a:cubicBezTo>
                  <a:lnTo>
                    <a:pt x="4245" y="1377"/>
                  </a:lnTo>
                  <a:lnTo>
                    <a:pt x="1940" y="7"/>
                  </a:lnTo>
                  <a:cubicBezTo>
                    <a:pt x="1689" y="14"/>
                    <a:pt x="1424" y="14"/>
                    <a:pt x="1146" y="14"/>
                  </a:cubicBezTo>
                  <a:lnTo>
                    <a:pt x="1065" y="14"/>
                  </a:lnTo>
                  <a:lnTo>
                    <a:pt x="3242" y="1309"/>
                  </a:lnTo>
                  <a:lnTo>
                    <a:pt x="1234" y="1173"/>
                  </a:lnTo>
                  <a:lnTo>
                    <a:pt x="238" y="7"/>
                  </a:lnTo>
                  <a:lnTo>
                    <a:pt x="21" y="0"/>
                  </a:ln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4" name="Google Shape;25064;p84"/>
            <p:cNvSpPr/>
            <p:nvPr/>
          </p:nvSpPr>
          <p:spPr>
            <a:xfrm>
              <a:off x="3859979" y="3157887"/>
              <a:ext cx="51909" cy="38978"/>
            </a:xfrm>
            <a:custGeom>
              <a:avLst/>
              <a:gdLst/>
              <a:ahLst/>
              <a:cxnLst/>
              <a:rect l="l" t="t" r="r" b="b"/>
              <a:pathLst>
                <a:path w="1979" h="1486" extrusionOk="0">
                  <a:moveTo>
                    <a:pt x="160" y="0"/>
                  </a:moveTo>
                  <a:cubicBezTo>
                    <a:pt x="57" y="0"/>
                    <a:pt x="0" y="125"/>
                    <a:pt x="67" y="211"/>
                  </a:cubicBezTo>
                  <a:lnTo>
                    <a:pt x="1145" y="1486"/>
                  </a:lnTo>
                  <a:cubicBezTo>
                    <a:pt x="1314" y="1316"/>
                    <a:pt x="1470" y="1140"/>
                    <a:pt x="1606" y="943"/>
                  </a:cubicBezTo>
                  <a:cubicBezTo>
                    <a:pt x="1782" y="692"/>
                    <a:pt x="1904" y="414"/>
                    <a:pt x="1979" y="123"/>
                  </a:cubicBezTo>
                  <a:lnTo>
                    <a:pt x="168" y="1"/>
                  </a:lnTo>
                  <a:cubicBezTo>
                    <a:pt x="166" y="0"/>
                    <a:pt x="163" y="0"/>
                    <a:pt x="160"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5" name="Google Shape;25065;p84"/>
            <p:cNvSpPr/>
            <p:nvPr/>
          </p:nvSpPr>
          <p:spPr>
            <a:xfrm>
              <a:off x="3811191" y="3046200"/>
              <a:ext cx="113340" cy="30269"/>
            </a:xfrm>
            <a:custGeom>
              <a:avLst/>
              <a:gdLst/>
              <a:ahLst/>
              <a:cxnLst/>
              <a:rect l="l" t="t" r="r" b="b"/>
              <a:pathLst>
                <a:path w="4321" h="1154" extrusionOk="0">
                  <a:moveTo>
                    <a:pt x="4198" y="0"/>
                  </a:moveTo>
                  <a:cubicBezTo>
                    <a:pt x="2849" y="543"/>
                    <a:pt x="1438" y="923"/>
                    <a:pt x="1" y="1146"/>
                  </a:cubicBezTo>
                  <a:cubicBezTo>
                    <a:pt x="21" y="1146"/>
                    <a:pt x="35" y="1146"/>
                    <a:pt x="48" y="1153"/>
                  </a:cubicBezTo>
                  <a:lnTo>
                    <a:pt x="204" y="1153"/>
                  </a:lnTo>
                  <a:cubicBezTo>
                    <a:pt x="3201" y="1153"/>
                    <a:pt x="4171" y="760"/>
                    <a:pt x="4320" y="590"/>
                  </a:cubicBezTo>
                  <a:cubicBezTo>
                    <a:pt x="4259" y="394"/>
                    <a:pt x="4218" y="197"/>
                    <a:pt x="41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6" name="Google Shape;25066;p84"/>
            <p:cNvSpPr/>
            <p:nvPr/>
          </p:nvSpPr>
          <p:spPr>
            <a:xfrm>
              <a:off x="3612368" y="3080535"/>
              <a:ext cx="162233" cy="151190"/>
            </a:xfrm>
            <a:custGeom>
              <a:avLst/>
              <a:gdLst/>
              <a:ahLst/>
              <a:cxnLst/>
              <a:rect l="l" t="t" r="r" b="b"/>
              <a:pathLst>
                <a:path w="6185" h="5764" extrusionOk="0">
                  <a:moveTo>
                    <a:pt x="1966" y="0"/>
                  </a:moveTo>
                  <a:cubicBezTo>
                    <a:pt x="339" y="1024"/>
                    <a:pt x="0" y="2807"/>
                    <a:pt x="949" y="4157"/>
                  </a:cubicBezTo>
                  <a:cubicBezTo>
                    <a:pt x="1885" y="5472"/>
                    <a:pt x="2943" y="5764"/>
                    <a:pt x="3790" y="5764"/>
                  </a:cubicBezTo>
                  <a:cubicBezTo>
                    <a:pt x="3913" y="5764"/>
                    <a:pt x="4028" y="5757"/>
                    <a:pt x="4136" y="5750"/>
                  </a:cubicBezTo>
                  <a:cubicBezTo>
                    <a:pt x="5031" y="5675"/>
                    <a:pt x="6184" y="2428"/>
                    <a:pt x="6184" y="2428"/>
                  </a:cubicBezTo>
                  <a:lnTo>
                    <a:pt x="6184" y="54"/>
                  </a:lnTo>
                  <a:lnTo>
                    <a:pt x="1966"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7" name="Google Shape;25067;p84"/>
            <p:cNvSpPr/>
            <p:nvPr/>
          </p:nvSpPr>
          <p:spPr>
            <a:xfrm>
              <a:off x="3633509" y="3097296"/>
              <a:ext cx="129157" cy="122704"/>
            </a:xfrm>
            <a:custGeom>
              <a:avLst/>
              <a:gdLst/>
              <a:ahLst/>
              <a:cxnLst/>
              <a:rect l="l" t="t" r="r" b="b"/>
              <a:pathLst>
                <a:path w="4924" h="4678" extrusionOk="0">
                  <a:moveTo>
                    <a:pt x="1220" y="1"/>
                  </a:moveTo>
                  <a:cubicBezTo>
                    <a:pt x="1106" y="1"/>
                    <a:pt x="996" y="47"/>
                    <a:pt x="910" y="127"/>
                  </a:cubicBezTo>
                  <a:cubicBezTo>
                    <a:pt x="510" y="480"/>
                    <a:pt x="232" y="955"/>
                    <a:pt x="116" y="1483"/>
                  </a:cubicBezTo>
                  <a:cubicBezTo>
                    <a:pt x="1" y="2107"/>
                    <a:pt x="143" y="2751"/>
                    <a:pt x="516" y="3260"/>
                  </a:cubicBezTo>
                  <a:cubicBezTo>
                    <a:pt x="1188" y="4216"/>
                    <a:pt x="1995" y="4677"/>
                    <a:pt x="2984" y="4677"/>
                  </a:cubicBezTo>
                  <a:cubicBezTo>
                    <a:pt x="3086" y="4677"/>
                    <a:pt x="3188" y="4670"/>
                    <a:pt x="3296" y="4664"/>
                  </a:cubicBezTo>
                  <a:cubicBezTo>
                    <a:pt x="3588" y="4589"/>
                    <a:pt x="4347" y="3321"/>
                    <a:pt x="4924" y="1721"/>
                  </a:cubicBezTo>
                  <a:lnTo>
                    <a:pt x="4924" y="107"/>
                  </a:lnTo>
                  <a:lnTo>
                    <a:pt x="4903" y="100"/>
                  </a:lnTo>
                  <a:cubicBezTo>
                    <a:pt x="4897" y="100"/>
                    <a:pt x="4327" y="114"/>
                    <a:pt x="3778" y="114"/>
                  </a:cubicBezTo>
                  <a:cubicBezTo>
                    <a:pt x="3709" y="114"/>
                    <a:pt x="3640" y="115"/>
                    <a:pt x="3571" y="115"/>
                  </a:cubicBezTo>
                  <a:cubicBezTo>
                    <a:pt x="2806" y="115"/>
                    <a:pt x="2041" y="80"/>
                    <a:pt x="1283" y="5"/>
                  </a:cubicBezTo>
                  <a:cubicBezTo>
                    <a:pt x="1262" y="2"/>
                    <a:pt x="1241" y="1"/>
                    <a:pt x="1220"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8" name="Google Shape;25068;p84"/>
            <p:cNvSpPr/>
            <p:nvPr/>
          </p:nvSpPr>
          <p:spPr>
            <a:xfrm>
              <a:off x="3616801" y="2978054"/>
              <a:ext cx="130757" cy="98415"/>
            </a:xfrm>
            <a:custGeom>
              <a:avLst/>
              <a:gdLst/>
              <a:ahLst/>
              <a:cxnLst/>
              <a:rect l="l" t="t" r="r" b="b"/>
              <a:pathLst>
                <a:path w="4985" h="3752" extrusionOk="0">
                  <a:moveTo>
                    <a:pt x="1732" y="1"/>
                  </a:moveTo>
                  <a:cubicBezTo>
                    <a:pt x="916" y="1"/>
                    <a:pt x="454" y="225"/>
                    <a:pt x="190" y="456"/>
                  </a:cubicBezTo>
                  <a:cubicBezTo>
                    <a:pt x="41" y="591"/>
                    <a:pt x="1" y="802"/>
                    <a:pt x="89" y="985"/>
                  </a:cubicBezTo>
                  <a:cubicBezTo>
                    <a:pt x="374" y="1595"/>
                    <a:pt x="577" y="2341"/>
                    <a:pt x="299" y="3188"/>
                  </a:cubicBezTo>
                  <a:cubicBezTo>
                    <a:pt x="448" y="3358"/>
                    <a:pt x="1418" y="3751"/>
                    <a:pt x="4415" y="3751"/>
                  </a:cubicBezTo>
                  <a:lnTo>
                    <a:pt x="4571" y="3751"/>
                  </a:lnTo>
                  <a:cubicBezTo>
                    <a:pt x="4828" y="3744"/>
                    <a:pt x="4984" y="3473"/>
                    <a:pt x="4862" y="3249"/>
                  </a:cubicBezTo>
                  <a:cubicBezTo>
                    <a:pt x="4422" y="2429"/>
                    <a:pt x="3438" y="937"/>
                    <a:pt x="2042" y="76"/>
                  </a:cubicBezTo>
                  <a:cubicBezTo>
                    <a:pt x="1967" y="29"/>
                    <a:pt x="1886" y="8"/>
                    <a:pt x="1804" y="1"/>
                  </a:cubicBezTo>
                  <a:cubicBezTo>
                    <a:pt x="1780" y="1"/>
                    <a:pt x="1756" y="1"/>
                    <a:pt x="1732"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69" name="Google Shape;25069;p84"/>
            <p:cNvSpPr/>
            <p:nvPr/>
          </p:nvSpPr>
          <p:spPr>
            <a:xfrm>
              <a:off x="3618060" y="2978054"/>
              <a:ext cx="127373" cy="90415"/>
            </a:xfrm>
            <a:custGeom>
              <a:avLst/>
              <a:gdLst/>
              <a:ahLst/>
              <a:cxnLst/>
              <a:rect l="l" t="t" r="r" b="b"/>
              <a:pathLst>
                <a:path w="4856" h="3447" extrusionOk="0">
                  <a:moveTo>
                    <a:pt x="1684" y="1"/>
                  </a:moveTo>
                  <a:cubicBezTo>
                    <a:pt x="868" y="1"/>
                    <a:pt x="406" y="225"/>
                    <a:pt x="142" y="456"/>
                  </a:cubicBezTo>
                  <a:cubicBezTo>
                    <a:pt x="48" y="537"/>
                    <a:pt x="0" y="652"/>
                    <a:pt x="0" y="774"/>
                  </a:cubicBezTo>
                  <a:cubicBezTo>
                    <a:pt x="1214" y="1547"/>
                    <a:pt x="3126" y="2700"/>
                    <a:pt x="4848" y="3446"/>
                  </a:cubicBezTo>
                  <a:cubicBezTo>
                    <a:pt x="4855" y="3378"/>
                    <a:pt x="4841" y="3304"/>
                    <a:pt x="4814" y="3243"/>
                  </a:cubicBezTo>
                  <a:cubicBezTo>
                    <a:pt x="4374" y="2429"/>
                    <a:pt x="3390" y="930"/>
                    <a:pt x="1994" y="69"/>
                  </a:cubicBezTo>
                  <a:cubicBezTo>
                    <a:pt x="1919" y="29"/>
                    <a:pt x="1838" y="1"/>
                    <a:pt x="1756" y="1"/>
                  </a:cubicBezTo>
                  <a:cubicBezTo>
                    <a:pt x="1732" y="1"/>
                    <a:pt x="1708" y="1"/>
                    <a:pt x="1684" y="1"/>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0" name="Google Shape;25070;p84"/>
            <p:cNvSpPr/>
            <p:nvPr/>
          </p:nvSpPr>
          <p:spPr>
            <a:xfrm>
              <a:off x="3768699" y="3136142"/>
              <a:ext cx="11935" cy="65339"/>
            </a:xfrm>
            <a:custGeom>
              <a:avLst/>
              <a:gdLst/>
              <a:ahLst/>
              <a:cxnLst/>
              <a:rect l="l" t="t" r="r" b="b"/>
              <a:pathLst>
                <a:path w="455" h="2491" extrusionOk="0">
                  <a:moveTo>
                    <a:pt x="225" y="1"/>
                  </a:moveTo>
                  <a:cubicBezTo>
                    <a:pt x="116" y="1"/>
                    <a:pt x="7" y="74"/>
                    <a:pt x="0" y="219"/>
                  </a:cubicBezTo>
                  <a:lnTo>
                    <a:pt x="0" y="2260"/>
                  </a:lnTo>
                  <a:cubicBezTo>
                    <a:pt x="0" y="2389"/>
                    <a:pt x="102" y="2491"/>
                    <a:pt x="231" y="2491"/>
                  </a:cubicBezTo>
                  <a:cubicBezTo>
                    <a:pt x="353" y="2491"/>
                    <a:pt x="455" y="2389"/>
                    <a:pt x="455" y="2267"/>
                  </a:cubicBezTo>
                  <a:lnTo>
                    <a:pt x="455" y="219"/>
                  </a:lnTo>
                  <a:cubicBezTo>
                    <a:pt x="444" y="74"/>
                    <a:pt x="334" y="1"/>
                    <a:pt x="22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1" name="Google Shape;25071;p84"/>
            <p:cNvSpPr/>
            <p:nvPr/>
          </p:nvSpPr>
          <p:spPr>
            <a:xfrm>
              <a:off x="3602033" y="2960637"/>
              <a:ext cx="20302" cy="20486"/>
            </a:xfrm>
            <a:custGeom>
              <a:avLst/>
              <a:gdLst/>
              <a:ahLst/>
              <a:cxnLst/>
              <a:rect l="l" t="t" r="r" b="b"/>
              <a:pathLst>
                <a:path w="774" h="781" extrusionOk="0">
                  <a:moveTo>
                    <a:pt x="387" y="1"/>
                  </a:moveTo>
                  <a:cubicBezTo>
                    <a:pt x="177" y="1"/>
                    <a:pt x="1" y="177"/>
                    <a:pt x="1" y="387"/>
                  </a:cubicBezTo>
                  <a:cubicBezTo>
                    <a:pt x="1" y="604"/>
                    <a:pt x="177" y="781"/>
                    <a:pt x="387" y="781"/>
                  </a:cubicBezTo>
                  <a:cubicBezTo>
                    <a:pt x="604" y="781"/>
                    <a:pt x="774" y="604"/>
                    <a:pt x="774" y="387"/>
                  </a:cubicBezTo>
                  <a:cubicBezTo>
                    <a:pt x="774" y="177"/>
                    <a:pt x="604" y="1"/>
                    <a:pt x="38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2" name="Google Shape;25072;p84"/>
            <p:cNvSpPr/>
            <p:nvPr/>
          </p:nvSpPr>
          <p:spPr>
            <a:xfrm>
              <a:off x="3635293" y="3099919"/>
              <a:ext cx="127373" cy="111530"/>
            </a:xfrm>
            <a:custGeom>
              <a:avLst/>
              <a:gdLst/>
              <a:ahLst/>
              <a:cxnLst/>
              <a:rect l="l" t="t" r="r" b="b"/>
              <a:pathLst>
                <a:path w="4856" h="4252" extrusionOk="0">
                  <a:moveTo>
                    <a:pt x="2916" y="0"/>
                  </a:moveTo>
                  <a:lnTo>
                    <a:pt x="611" y="1370"/>
                  </a:lnTo>
                  <a:lnTo>
                    <a:pt x="41" y="1411"/>
                  </a:lnTo>
                  <a:cubicBezTo>
                    <a:pt x="14" y="1560"/>
                    <a:pt x="1" y="1716"/>
                    <a:pt x="8" y="1872"/>
                  </a:cubicBezTo>
                  <a:lnTo>
                    <a:pt x="3215" y="1655"/>
                  </a:lnTo>
                  <a:lnTo>
                    <a:pt x="1242" y="4001"/>
                  </a:lnTo>
                  <a:cubicBezTo>
                    <a:pt x="1364" y="4089"/>
                    <a:pt x="1493" y="4177"/>
                    <a:pt x="1628" y="4252"/>
                  </a:cubicBezTo>
                  <a:lnTo>
                    <a:pt x="4856" y="427"/>
                  </a:lnTo>
                  <a:lnTo>
                    <a:pt x="4856" y="0"/>
                  </a:lnTo>
                  <a:lnTo>
                    <a:pt x="4835" y="0"/>
                  </a:lnTo>
                  <a:lnTo>
                    <a:pt x="4618" y="7"/>
                  </a:lnTo>
                  <a:lnTo>
                    <a:pt x="3628" y="1173"/>
                  </a:lnTo>
                  <a:lnTo>
                    <a:pt x="1615" y="1309"/>
                  </a:lnTo>
                  <a:lnTo>
                    <a:pt x="3791" y="14"/>
                  </a:lnTo>
                  <a:lnTo>
                    <a:pt x="3710" y="14"/>
                  </a:lnTo>
                  <a:cubicBezTo>
                    <a:pt x="3432" y="14"/>
                    <a:pt x="3167" y="14"/>
                    <a:pt x="2916"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3" name="Google Shape;25073;p84"/>
            <p:cNvSpPr/>
            <p:nvPr/>
          </p:nvSpPr>
          <p:spPr>
            <a:xfrm>
              <a:off x="3756764" y="3070043"/>
              <a:ext cx="35778" cy="77746"/>
            </a:xfrm>
            <a:custGeom>
              <a:avLst/>
              <a:gdLst/>
              <a:ahLst/>
              <a:cxnLst/>
              <a:rect l="l" t="t" r="r" b="b"/>
              <a:pathLst>
                <a:path w="1364" h="2964" extrusionOk="0">
                  <a:moveTo>
                    <a:pt x="686" y="0"/>
                  </a:moveTo>
                  <a:cubicBezTo>
                    <a:pt x="306" y="0"/>
                    <a:pt x="1" y="665"/>
                    <a:pt x="1" y="1485"/>
                  </a:cubicBezTo>
                  <a:cubicBezTo>
                    <a:pt x="1" y="2299"/>
                    <a:pt x="306" y="2963"/>
                    <a:pt x="686" y="2963"/>
                  </a:cubicBezTo>
                  <a:cubicBezTo>
                    <a:pt x="1059" y="2963"/>
                    <a:pt x="1364" y="2299"/>
                    <a:pt x="1364" y="1485"/>
                  </a:cubicBezTo>
                  <a:cubicBezTo>
                    <a:pt x="1364" y="665"/>
                    <a:pt x="1059" y="0"/>
                    <a:pt x="68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4" name="Google Shape;25074;p84"/>
            <p:cNvSpPr/>
            <p:nvPr/>
          </p:nvSpPr>
          <p:spPr>
            <a:xfrm>
              <a:off x="3637260" y="3157887"/>
              <a:ext cx="51909" cy="38978"/>
            </a:xfrm>
            <a:custGeom>
              <a:avLst/>
              <a:gdLst/>
              <a:ahLst/>
              <a:cxnLst/>
              <a:rect l="l" t="t" r="r" b="b"/>
              <a:pathLst>
                <a:path w="1979" h="1486" extrusionOk="0">
                  <a:moveTo>
                    <a:pt x="1819" y="0"/>
                  </a:moveTo>
                  <a:cubicBezTo>
                    <a:pt x="1816" y="0"/>
                    <a:pt x="1814" y="0"/>
                    <a:pt x="1811" y="1"/>
                  </a:cubicBezTo>
                  <a:lnTo>
                    <a:pt x="0" y="123"/>
                  </a:lnTo>
                  <a:cubicBezTo>
                    <a:pt x="68" y="414"/>
                    <a:pt x="197" y="692"/>
                    <a:pt x="373" y="943"/>
                  </a:cubicBezTo>
                  <a:cubicBezTo>
                    <a:pt x="509" y="1140"/>
                    <a:pt x="665" y="1316"/>
                    <a:pt x="834" y="1486"/>
                  </a:cubicBezTo>
                  <a:lnTo>
                    <a:pt x="1913" y="211"/>
                  </a:lnTo>
                  <a:cubicBezTo>
                    <a:pt x="1979" y="125"/>
                    <a:pt x="1922" y="0"/>
                    <a:pt x="1819" y="0"/>
                  </a:cubicBezTo>
                  <a:close/>
                </a:path>
              </a:pathLst>
            </a:custGeom>
            <a:solidFill>
              <a:srgbClr val="C0C9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5" name="Google Shape;25075;p84"/>
            <p:cNvSpPr/>
            <p:nvPr/>
          </p:nvSpPr>
          <p:spPr>
            <a:xfrm>
              <a:off x="3624617" y="3046200"/>
              <a:ext cx="113156" cy="30269"/>
            </a:xfrm>
            <a:custGeom>
              <a:avLst/>
              <a:gdLst/>
              <a:ahLst/>
              <a:cxnLst/>
              <a:rect l="l" t="t" r="r" b="b"/>
              <a:pathLst>
                <a:path w="4314" h="1154" extrusionOk="0">
                  <a:moveTo>
                    <a:pt x="123" y="0"/>
                  </a:moveTo>
                  <a:cubicBezTo>
                    <a:pt x="103" y="197"/>
                    <a:pt x="62" y="394"/>
                    <a:pt x="1" y="590"/>
                  </a:cubicBezTo>
                  <a:cubicBezTo>
                    <a:pt x="150" y="760"/>
                    <a:pt x="1120" y="1153"/>
                    <a:pt x="4117" y="1153"/>
                  </a:cubicBezTo>
                  <a:lnTo>
                    <a:pt x="4273" y="1153"/>
                  </a:lnTo>
                  <a:cubicBezTo>
                    <a:pt x="4286" y="1146"/>
                    <a:pt x="4300" y="1146"/>
                    <a:pt x="4313" y="1146"/>
                  </a:cubicBezTo>
                  <a:cubicBezTo>
                    <a:pt x="2883" y="923"/>
                    <a:pt x="1472" y="543"/>
                    <a:pt x="123"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76" name="Google Shape;25076;p84"/>
          <p:cNvGrpSpPr/>
          <p:nvPr/>
        </p:nvGrpSpPr>
        <p:grpSpPr>
          <a:xfrm>
            <a:off x="4043615" y="3882291"/>
            <a:ext cx="528167" cy="478749"/>
            <a:chOff x="3032711" y="2911718"/>
            <a:chExt cx="396125" cy="359062"/>
          </a:xfrm>
        </p:grpSpPr>
        <p:sp>
          <p:nvSpPr>
            <p:cNvPr id="25077" name="Google Shape;25077;p84"/>
            <p:cNvSpPr/>
            <p:nvPr/>
          </p:nvSpPr>
          <p:spPr>
            <a:xfrm>
              <a:off x="3075781" y="2911718"/>
              <a:ext cx="25810" cy="46821"/>
            </a:xfrm>
            <a:custGeom>
              <a:avLst/>
              <a:gdLst/>
              <a:ahLst/>
              <a:cxnLst/>
              <a:rect l="l" t="t" r="r" b="b"/>
              <a:pathLst>
                <a:path w="984" h="1785" extrusionOk="0">
                  <a:moveTo>
                    <a:pt x="312" y="1"/>
                  </a:moveTo>
                  <a:cubicBezTo>
                    <a:pt x="150" y="1"/>
                    <a:pt x="1" y="186"/>
                    <a:pt x="115" y="361"/>
                  </a:cubicBezTo>
                  <a:cubicBezTo>
                    <a:pt x="495" y="862"/>
                    <a:pt x="529" y="1561"/>
                    <a:pt x="529" y="1568"/>
                  </a:cubicBezTo>
                  <a:cubicBezTo>
                    <a:pt x="529" y="1690"/>
                    <a:pt x="630" y="1785"/>
                    <a:pt x="753" y="1785"/>
                  </a:cubicBezTo>
                  <a:lnTo>
                    <a:pt x="759" y="1785"/>
                  </a:lnTo>
                  <a:cubicBezTo>
                    <a:pt x="888" y="1785"/>
                    <a:pt x="983" y="1676"/>
                    <a:pt x="983" y="1547"/>
                  </a:cubicBezTo>
                  <a:cubicBezTo>
                    <a:pt x="976" y="1513"/>
                    <a:pt x="942" y="700"/>
                    <a:pt x="481" y="83"/>
                  </a:cubicBezTo>
                  <a:cubicBezTo>
                    <a:pt x="431" y="25"/>
                    <a:pt x="371" y="1"/>
                    <a:pt x="312" y="1"/>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8" name="Google Shape;25078;p84"/>
            <p:cNvSpPr/>
            <p:nvPr/>
          </p:nvSpPr>
          <p:spPr>
            <a:xfrm>
              <a:off x="3051098" y="2926066"/>
              <a:ext cx="35542" cy="32473"/>
            </a:xfrm>
            <a:custGeom>
              <a:avLst/>
              <a:gdLst/>
              <a:ahLst/>
              <a:cxnLst/>
              <a:rect l="l" t="t" r="r" b="b"/>
              <a:pathLst>
                <a:path w="1355" h="1238" extrusionOk="0">
                  <a:moveTo>
                    <a:pt x="324" y="0"/>
                  </a:moveTo>
                  <a:cubicBezTo>
                    <a:pt x="112" y="0"/>
                    <a:pt x="0" y="311"/>
                    <a:pt x="222" y="431"/>
                  </a:cubicBezTo>
                  <a:cubicBezTo>
                    <a:pt x="500" y="587"/>
                    <a:pt x="724" y="824"/>
                    <a:pt x="866" y="1109"/>
                  </a:cubicBezTo>
                  <a:cubicBezTo>
                    <a:pt x="907" y="1183"/>
                    <a:pt x="982" y="1224"/>
                    <a:pt x="1070" y="1224"/>
                  </a:cubicBezTo>
                  <a:lnTo>
                    <a:pt x="1070" y="1238"/>
                  </a:lnTo>
                  <a:cubicBezTo>
                    <a:pt x="1246" y="1238"/>
                    <a:pt x="1355" y="1048"/>
                    <a:pt x="1266" y="899"/>
                  </a:cubicBezTo>
                  <a:cubicBezTo>
                    <a:pt x="921" y="254"/>
                    <a:pt x="432" y="24"/>
                    <a:pt x="412" y="17"/>
                  </a:cubicBezTo>
                  <a:cubicBezTo>
                    <a:pt x="381" y="5"/>
                    <a:pt x="352" y="0"/>
                    <a:pt x="32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79" name="Google Shape;25079;p84"/>
            <p:cNvSpPr/>
            <p:nvPr/>
          </p:nvSpPr>
          <p:spPr>
            <a:xfrm>
              <a:off x="3168897" y="3190622"/>
              <a:ext cx="35122" cy="32289"/>
            </a:xfrm>
            <a:custGeom>
              <a:avLst/>
              <a:gdLst/>
              <a:ahLst/>
              <a:cxnLst/>
              <a:rect l="l" t="t" r="r" b="b"/>
              <a:pathLst>
                <a:path w="1339" h="1231" extrusionOk="0">
                  <a:moveTo>
                    <a:pt x="552" y="0"/>
                  </a:moveTo>
                  <a:lnTo>
                    <a:pt x="125" y="760"/>
                  </a:lnTo>
                  <a:cubicBezTo>
                    <a:pt x="0" y="979"/>
                    <a:pt x="167" y="1230"/>
                    <a:pt x="392" y="1230"/>
                  </a:cubicBezTo>
                  <a:cubicBezTo>
                    <a:pt x="424" y="1230"/>
                    <a:pt x="457" y="1225"/>
                    <a:pt x="491" y="1214"/>
                  </a:cubicBezTo>
                  <a:lnTo>
                    <a:pt x="1339" y="950"/>
                  </a:lnTo>
                  <a:lnTo>
                    <a:pt x="552"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0" name="Google Shape;25080;p84"/>
            <p:cNvSpPr/>
            <p:nvPr/>
          </p:nvSpPr>
          <p:spPr>
            <a:xfrm>
              <a:off x="3277280" y="3245941"/>
              <a:ext cx="29719" cy="24840"/>
            </a:xfrm>
            <a:custGeom>
              <a:avLst/>
              <a:gdLst/>
              <a:ahLst/>
              <a:cxnLst/>
              <a:rect l="l" t="t" r="r" b="b"/>
              <a:pathLst>
                <a:path w="1133" h="947" extrusionOk="0">
                  <a:moveTo>
                    <a:pt x="0" y="0"/>
                  </a:moveTo>
                  <a:lnTo>
                    <a:pt x="190" y="719"/>
                  </a:lnTo>
                  <a:cubicBezTo>
                    <a:pt x="231" y="868"/>
                    <a:pt x="362" y="947"/>
                    <a:pt x="494" y="947"/>
                  </a:cubicBezTo>
                  <a:cubicBezTo>
                    <a:pt x="602" y="947"/>
                    <a:pt x="712" y="893"/>
                    <a:pt x="773" y="780"/>
                  </a:cubicBezTo>
                  <a:lnTo>
                    <a:pt x="1133" y="115"/>
                  </a:lnTo>
                  <a:lnTo>
                    <a:pt x="0" y="0"/>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1" name="Google Shape;25081;p84"/>
            <p:cNvSpPr/>
            <p:nvPr/>
          </p:nvSpPr>
          <p:spPr>
            <a:xfrm>
              <a:off x="3367799" y="3209822"/>
              <a:ext cx="28564" cy="26728"/>
            </a:xfrm>
            <a:custGeom>
              <a:avLst/>
              <a:gdLst/>
              <a:ahLst/>
              <a:cxnLst/>
              <a:rect l="l" t="t" r="r" b="b"/>
              <a:pathLst>
                <a:path w="1089" h="1019" extrusionOk="0">
                  <a:moveTo>
                    <a:pt x="1025" y="1"/>
                  </a:moveTo>
                  <a:lnTo>
                    <a:pt x="1" y="428"/>
                  </a:lnTo>
                  <a:lnTo>
                    <a:pt x="550" y="936"/>
                  </a:lnTo>
                  <a:cubicBezTo>
                    <a:pt x="613" y="993"/>
                    <a:pt x="686" y="1018"/>
                    <a:pt x="758" y="1018"/>
                  </a:cubicBezTo>
                  <a:cubicBezTo>
                    <a:pt x="928" y="1018"/>
                    <a:pt x="1088" y="878"/>
                    <a:pt x="1079" y="679"/>
                  </a:cubicBezTo>
                  <a:lnTo>
                    <a:pt x="1025"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2" name="Google Shape;25082;p84"/>
            <p:cNvSpPr/>
            <p:nvPr/>
          </p:nvSpPr>
          <p:spPr>
            <a:xfrm>
              <a:off x="3155441" y="3089059"/>
              <a:ext cx="28486" cy="30978"/>
            </a:xfrm>
            <a:custGeom>
              <a:avLst/>
              <a:gdLst/>
              <a:ahLst/>
              <a:cxnLst/>
              <a:rect l="l" t="t" r="r" b="b"/>
              <a:pathLst>
                <a:path w="1086" h="1181" extrusionOk="0">
                  <a:moveTo>
                    <a:pt x="991" y="1"/>
                  </a:moveTo>
                  <a:lnTo>
                    <a:pt x="258" y="353"/>
                  </a:lnTo>
                  <a:cubicBezTo>
                    <a:pt x="1" y="475"/>
                    <a:pt x="28" y="848"/>
                    <a:pt x="299" y="936"/>
                  </a:cubicBezTo>
                  <a:lnTo>
                    <a:pt x="1086" y="1180"/>
                  </a:lnTo>
                  <a:lnTo>
                    <a:pt x="991" y="1"/>
                  </a:ln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3" name="Google Shape;25083;p84"/>
            <p:cNvSpPr/>
            <p:nvPr/>
          </p:nvSpPr>
          <p:spPr>
            <a:xfrm>
              <a:off x="3096581" y="2941280"/>
              <a:ext cx="332255" cy="310432"/>
            </a:xfrm>
            <a:custGeom>
              <a:avLst/>
              <a:gdLst/>
              <a:ahLst/>
              <a:cxnLst/>
              <a:rect l="l" t="t" r="r" b="b"/>
              <a:pathLst>
                <a:path w="12667" h="11835" extrusionOk="0">
                  <a:moveTo>
                    <a:pt x="2462" y="0"/>
                  </a:moveTo>
                  <a:cubicBezTo>
                    <a:pt x="2046" y="0"/>
                    <a:pt x="1598" y="139"/>
                    <a:pt x="1160" y="461"/>
                  </a:cubicBezTo>
                  <a:cubicBezTo>
                    <a:pt x="1139" y="475"/>
                    <a:pt x="1119" y="495"/>
                    <a:pt x="1105" y="515"/>
                  </a:cubicBezTo>
                  <a:cubicBezTo>
                    <a:pt x="0" y="2014"/>
                    <a:pt x="1038" y="3641"/>
                    <a:pt x="2462" y="3641"/>
                  </a:cubicBezTo>
                  <a:cubicBezTo>
                    <a:pt x="2624" y="3641"/>
                    <a:pt x="2794" y="3621"/>
                    <a:pt x="2957" y="3580"/>
                  </a:cubicBezTo>
                  <a:cubicBezTo>
                    <a:pt x="2979" y="3572"/>
                    <a:pt x="3002" y="3568"/>
                    <a:pt x="3025" y="3568"/>
                  </a:cubicBezTo>
                  <a:cubicBezTo>
                    <a:pt x="3117" y="3568"/>
                    <a:pt x="3202" y="3631"/>
                    <a:pt x="3235" y="3729"/>
                  </a:cubicBezTo>
                  <a:cubicBezTo>
                    <a:pt x="3323" y="4021"/>
                    <a:pt x="3485" y="4285"/>
                    <a:pt x="3709" y="4502"/>
                  </a:cubicBezTo>
                  <a:cubicBezTo>
                    <a:pt x="3804" y="4590"/>
                    <a:pt x="3804" y="4746"/>
                    <a:pt x="3709" y="4834"/>
                  </a:cubicBezTo>
                  <a:cubicBezTo>
                    <a:pt x="3004" y="5513"/>
                    <a:pt x="2963" y="6631"/>
                    <a:pt x="3621" y="7357"/>
                  </a:cubicBezTo>
                  <a:cubicBezTo>
                    <a:pt x="3696" y="7445"/>
                    <a:pt x="3696" y="7574"/>
                    <a:pt x="3621" y="7662"/>
                  </a:cubicBezTo>
                  <a:cubicBezTo>
                    <a:pt x="3072" y="8265"/>
                    <a:pt x="2929" y="9235"/>
                    <a:pt x="3608" y="10164"/>
                  </a:cubicBezTo>
                  <a:cubicBezTo>
                    <a:pt x="3621" y="10184"/>
                    <a:pt x="3635" y="10205"/>
                    <a:pt x="3662" y="10218"/>
                  </a:cubicBezTo>
                  <a:cubicBezTo>
                    <a:pt x="4106" y="10553"/>
                    <a:pt x="4558" y="10697"/>
                    <a:pt x="4974" y="10697"/>
                  </a:cubicBezTo>
                  <a:cubicBezTo>
                    <a:pt x="5232" y="10697"/>
                    <a:pt x="5476" y="10642"/>
                    <a:pt x="5696" y="10544"/>
                  </a:cubicBezTo>
                  <a:cubicBezTo>
                    <a:pt x="5726" y="10530"/>
                    <a:pt x="5758" y="10524"/>
                    <a:pt x="5790" y="10524"/>
                  </a:cubicBezTo>
                  <a:cubicBezTo>
                    <a:pt x="5883" y="10524"/>
                    <a:pt x="5972" y="10581"/>
                    <a:pt x="6008" y="10673"/>
                  </a:cubicBezTo>
                  <a:cubicBezTo>
                    <a:pt x="6304" y="11445"/>
                    <a:pt x="7002" y="11835"/>
                    <a:pt x="7701" y="11835"/>
                  </a:cubicBezTo>
                  <a:cubicBezTo>
                    <a:pt x="8377" y="11835"/>
                    <a:pt x="9054" y="11470"/>
                    <a:pt x="9371" y="10734"/>
                  </a:cubicBezTo>
                  <a:cubicBezTo>
                    <a:pt x="9409" y="10647"/>
                    <a:pt x="9490" y="10595"/>
                    <a:pt x="9580" y="10595"/>
                  </a:cubicBezTo>
                  <a:cubicBezTo>
                    <a:pt x="9603" y="10595"/>
                    <a:pt x="9626" y="10598"/>
                    <a:pt x="9649" y="10605"/>
                  </a:cubicBezTo>
                  <a:cubicBezTo>
                    <a:pt x="9825" y="10666"/>
                    <a:pt x="10015" y="10693"/>
                    <a:pt x="10205" y="10693"/>
                  </a:cubicBezTo>
                  <a:cubicBezTo>
                    <a:pt x="11629" y="10693"/>
                    <a:pt x="12666" y="9059"/>
                    <a:pt x="11561" y="7567"/>
                  </a:cubicBezTo>
                  <a:cubicBezTo>
                    <a:pt x="11541" y="7547"/>
                    <a:pt x="11521" y="7533"/>
                    <a:pt x="11500" y="7520"/>
                  </a:cubicBezTo>
                  <a:cubicBezTo>
                    <a:pt x="11063" y="7198"/>
                    <a:pt x="10614" y="7059"/>
                    <a:pt x="10198" y="7059"/>
                  </a:cubicBezTo>
                  <a:cubicBezTo>
                    <a:pt x="9448" y="7059"/>
                    <a:pt x="8805" y="7511"/>
                    <a:pt x="8530" y="8157"/>
                  </a:cubicBezTo>
                  <a:cubicBezTo>
                    <a:pt x="8492" y="8244"/>
                    <a:pt x="8407" y="8296"/>
                    <a:pt x="8318" y="8296"/>
                  </a:cubicBezTo>
                  <a:cubicBezTo>
                    <a:pt x="8296" y="8296"/>
                    <a:pt x="8274" y="8293"/>
                    <a:pt x="8252" y="8286"/>
                  </a:cubicBezTo>
                  <a:cubicBezTo>
                    <a:pt x="8071" y="8224"/>
                    <a:pt x="7882" y="8195"/>
                    <a:pt x="7694" y="8195"/>
                  </a:cubicBezTo>
                  <a:cubicBezTo>
                    <a:pt x="7446" y="8195"/>
                    <a:pt x="7198" y="8247"/>
                    <a:pt x="6971" y="8347"/>
                  </a:cubicBezTo>
                  <a:cubicBezTo>
                    <a:pt x="6939" y="8361"/>
                    <a:pt x="6905" y="8368"/>
                    <a:pt x="6872" y="8368"/>
                  </a:cubicBezTo>
                  <a:cubicBezTo>
                    <a:pt x="6780" y="8368"/>
                    <a:pt x="6694" y="8315"/>
                    <a:pt x="6659" y="8225"/>
                  </a:cubicBezTo>
                  <a:cubicBezTo>
                    <a:pt x="6584" y="8015"/>
                    <a:pt x="6462" y="7825"/>
                    <a:pt x="6313" y="7662"/>
                  </a:cubicBezTo>
                  <a:cubicBezTo>
                    <a:pt x="6238" y="7574"/>
                    <a:pt x="6238" y="7445"/>
                    <a:pt x="6313" y="7364"/>
                  </a:cubicBezTo>
                  <a:cubicBezTo>
                    <a:pt x="6971" y="6631"/>
                    <a:pt x="6930" y="5513"/>
                    <a:pt x="6225" y="4834"/>
                  </a:cubicBezTo>
                  <a:cubicBezTo>
                    <a:pt x="6123" y="4746"/>
                    <a:pt x="6123" y="4590"/>
                    <a:pt x="6225" y="4495"/>
                  </a:cubicBezTo>
                  <a:cubicBezTo>
                    <a:pt x="6849" y="3906"/>
                    <a:pt x="7045" y="2868"/>
                    <a:pt x="6327" y="1885"/>
                  </a:cubicBezTo>
                  <a:cubicBezTo>
                    <a:pt x="6306" y="1865"/>
                    <a:pt x="6286" y="1844"/>
                    <a:pt x="6266" y="1831"/>
                  </a:cubicBezTo>
                  <a:cubicBezTo>
                    <a:pt x="5825" y="1506"/>
                    <a:pt x="5374" y="1365"/>
                    <a:pt x="4958" y="1365"/>
                  </a:cubicBezTo>
                  <a:cubicBezTo>
                    <a:pt x="4790" y="1365"/>
                    <a:pt x="4629" y="1388"/>
                    <a:pt x="4475" y="1431"/>
                  </a:cubicBezTo>
                  <a:cubicBezTo>
                    <a:pt x="4454" y="1437"/>
                    <a:pt x="4433" y="1439"/>
                    <a:pt x="4412" y="1439"/>
                  </a:cubicBezTo>
                  <a:cubicBezTo>
                    <a:pt x="4313" y="1439"/>
                    <a:pt x="4225" y="1377"/>
                    <a:pt x="4197" y="1281"/>
                  </a:cubicBezTo>
                  <a:cubicBezTo>
                    <a:pt x="3968" y="539"/>
                    <a:pt x="3279" y="0"/>
                    <a:pt x="2462" y="0"/>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4" name="Google Shape;25084;p84"/>
            <p:cNvSpPr/>
            <p:nvPr/>
          </p:nvSpPr>
          <p:spPr>
            <a:xfrm>
              <a:off x="3109067" y="2981464"/>
              <a:ext cx="301986" cy="270117"/>
            </a:xfrm>
            <a:custGeom>
              <a:avLst/>
              <a:gdLst/>
              <a:ahLst/>
              <a:cxnLst/>
              <a:rect l="l" t="t" r="r" b="b"/>
              <a:pathLst>
                <a:path w="11513" h="10298" extrusionOk="0">
                  <a:moveTo>
                    <a:pt x="189" y="0"/>
                  </a:moveTo>
                  <a:cubicBezTo>
                    <a:pt x="0" y="1143"/>
                    <a:pt x="902" y="2117"/>
                    <a:pt x="1982" y="2117"/>
                  </a:cubicBezTo>
                  <a:cubicBezTo>
                    <a:pt x="2145" y="2117"/>
                    <a:pt x="2313" y="2095"/>
                    <a:pt x="2481" y="2048"/>
                  </a:cubicBezTo>
                  <a:cubicBezTo>
                    <a:pt x="2502" y="2042"/>
                    <a:pt x="2523" y="2039"/>
                    <a:pt x="2545" y="2039"/>
                  </a:cubicBezTo>
                  <a:cubicBezTo>
                    <a:pt x="2638" y="2039"/>
                    <a:pt x="2725" y="2098"/>
                    <a:pt x="2759" y="2197"/>
                  </a:cubicBezTo>
                  <a:cubicBezTo>
                    <a:pt x="2847" y="2489"/>
                    <a:pt x="3009" y="2753"/>
                    <a:pt x="3233" y="2970"/>
                  </a:cubicBezTo>
                  <a:cubicBezTo>
                    <a:pt x="3328" y="3058"/>
                    <a:pt x="3328" y="3214"/>
                    <a:pt x="3233" y="3302"/>
                  </a:cubicBezTo>
                  <a:cubicBezTo>
                    <a:pt x="2528" y="3981"/>
                    <a:pt x="2481" y="5099"/>
                    <a:pt x="3138" y="5825"/>
                  </a:cubicBezTo>
                  <a:cubicBezTo>
                    <a:pt x="3220" y="5913"/>
                    <a:pt x="3220" y="6042"/>
                    <a:pt x="3138" y="6130"/>
                  </a:cubicBezTo>
                  <a:cubicBezTo>
                    <a:pt x="2596" y="6733"/>
                    <a:pt x="2453" y="7703"/>
                    <a:pt x="3125" y="8625"/>
                  </a:cubicBezTo>
                  <a:lnTo>
                    <a:pt x="3186" y="8686"/>
                  </a:lnTo>
                  <a:cubicBezTo>
                    <a:pt x="3630" y="9021"/>
                    <a:pt x="4082" y="9165"/>
                    <a:pt x="4498" y="9165"/>
                  </a:cubicBezTo>
                  <a:cubicBezTo>
                    <a:pt x="4756" y="9165"/>
                    <a:pt x="5000" y="9110"/>
                    <a:pt x="5220" y="9012"/>
                  </a:cubicBezTo>
                  <a:cubicBezTo>
                    <a:pt x="5250" y="8998"/>
                    <a:pt x="5282" y="8992"/>
                    <a:pt x="5312" y="8992"/>
                  </a:cubicBezTo>
                  <a:cubicBezTo>
                    <a:pt x="5404" y="8992"/>
                    <a:pt x="5489" y="9049"/>
                    <a:pt x="5525" y="9141"/>
                  </a:cubicBezTo>
                  <a:cubicBezTo>
                    <a:pt x="5822" y="9909"/>
                    <a:pt x="6520" y="10298"/>
                    <a:pt x="7219" y="10298"/>
                  </a:cubicBezTo>
                  <a:cubicBezTo>
                    <a:pt x="7895" y="10298"/>
                    <a:pt x="8572" y="9935"/>
                    <a:pt x="8888" y="9202"/>
                  </a:cubicBezTo>
                  <a:cubicBezTo>
                    <a:pt x="8925" y="9118"/>
                    <a:pt x="9007" y="9066"/>
                    <a:pt x="9095" y="9066"/>
                  </a:cubicBezTo>
                  <a:cubicBezTo>
                    <a:pt x="9121" y="9066"/>
                    <a:pt x="9147" y="9070"/>
                    <a:pt x="9173" y="9080"/>
                  </a:cubicBezTo>
                  <a:cubicBezTo>
                    <a:pt x="9349" y="9134"/>
                    <a:pt x="9539" y="9168"/>
                    <a:pt x="9722" y="9168"/>
                  </a:cubicBezTo>
                  <a:cubicBezTo>
                    <a:pt x="10604" y="9161"/>
                    <a:pt x="11356" y="8537"/>
                    <a:pt x="11512" y="7669"/>
                  </a:cubicBezTo>
                  <a:lnTo>
                    <a:pt x="11512" y="7669"/>
                  </a:lnTo>
                  <a:cubicBezTo>
                    <a:pt x="11173" y="8042"/>
                    <a:pt x="10685" y="8259"/>
                    <a:pt x="10177" y="8259"/>
                  </a:cubicBezTo>
                  <a:cubicBezTo>
                    <a:pt x="10109" y="8259"/>
                    <a:pt x="10034" y="8252"/>
                    <a:pt x="9966" y="8246"/>
                  </a:cubicBezTo>
                  <a:cubicBezTo>
                    <a:pt x="9934" y="8241"/>
                    <a:pt x="9901" y="8239"/>
                    <a:pt x="9868" y="8239"/>
                  </a:cubicBezTo>
                  <a:cubicBezTo>
                    <a:pt x="9646" y="8239"/>
                    <a:pt x="9437" y="8338"/>
                    <a:pt x="9295" y="8510"/>
                  </a:cubicBezTo>
                  <a:cubicBezTo>
                    <a:pt x="9160" y="8673"/>
                    <a:pt x="9004" y="8808"/>
                    <a:pt x="8820" y="8910"/>
                  </a:cubicBezTo>
                  <a:cubicBezTo>
                    <a:pt x="8542" y="9080"/>
                    <a:pt x="8224" y="9168"/>
                    <a:pt x="7905" y="9168"/>
                  </a:cubicBezTo>
                  <a:cubicBezTo>
                    <a:pt x="7071" y="9168"/>
                    <a:pt x="6346" y="8605"/>
                    <a:pt x="6142" y="7798"/>
                  </a:cubicBezTo>
                  <a:cubicBezTo>
                    <a:pt x="6109" y="7681"/>
                    <a:pt x="5968" y="7562"/>
                    <a:pt x="5822" y="7562"/>
                  </a:cubicBezTo>
                  <a:cubicBezTo>
                    <a:pt x="5696" y="7562"/>
                    <a:pt x="5567" y="7649"/>
                    <a:pt x="5498" y="7900"/>
                  </a:cubicBezTo>
                  <a:cubicBezTo>
                    <a:pt x="5444" y="8091"/>
                    <a:pt x="5269" y="8219"/>
                    <a:pt x="5076" y="8219"/>
                  </a:cubicBezTo>
                  <a:cubicBezTo>
                    <a:pt x="5049" y="8219"/>
                    <a:pt x="5023" y="8216"/>
                    <a:pt x="4996" y="8212"/>
                  </a:cubicBezTo>
                  <a:cubicBezTo>
                    <a:pt x="4352" y="8062"/>
                    <a:pt x="3837" y="7581"/>
                    <a:pt x="3654" y="6950"/>
                  </a:cubicBezTo>
                  <a:cubicBezTo>
                    <a:pt x="3579" y="6693"/>
                    <a:pt x="3769" y="6435"/>
                    <a:pt x="4040" y="6435"/>
                  </a:cubicBezTo>
                  <a:lnTo>
                    <a:pt x="4488" y="6435"/>
                  </a:lnTo>
                  <a:cubicBezTo>
                    <a:pt x="5084" y="6435"/>
                    <a:pt x="5640" y="6144"/>
                    <a:pt x="5979" y="5655"/>
                  </a:cubicBezTo>
                  <a:lnTo>
                    <a:pt x="5979" y="5655"/>
                  </a:lnTo>
                  <a:cubicBezTo>
                    <a:pt x="5787" y="5721"/>
                    <a:pt x="5589" y="5753"/>
                    <a:pt x="5391" y="5753"/>
                  </a:cubicBezTo>
                  <a:cubicBezTo>
                    <a:pt x="5240" y="5753"/>
                    <a:pt x="5089" y="5734"/>
                    <a:pt x="4942" y="5696"/>
                  </a:cubicBezTo>
                  <a:cubicBezTo>
                    <a:pt x="4298" y="5520"/>
                    <a:pt x="3796" y="5018"/>
                    <a:pt x="3633" y="4374"/>
                  </a:cubicBezTo>
                  <a:cubicBezTo>
                    <a:pt x="3572" y="4123"/>
                    <a:pt x="3565" y="3865"/>
                    <a:pt x="3606" y="3608"/>
                  </a:cubicBezTo>
                  <a:cubicBezTo>
                    <a:pt x="3634" y="3475"/>
                    <a:pt x="3747" y="3383"/>
                    <a:pt x="3873" y="3383"/>
                  </a:cubicBezTo>
                  <a:cubicBezTo>
                    <a:pt x="3901" y="3383"/>
                    <a:pt x="3930" y="3387"/>
                    <a:pt x="3959" y="3397"/>
                  </a:cubicBezTo>
                  <a:cubicBezTo>
                    <a:pt x="4133" y="3451"/>
                    <a:pt x="4311" y="3476"/>
                    <a:pt x="4489" y="3476"/>
                  </a:cubicBezTo>
                  <a:cubicBezTo>
                    <a:pt x="4967" y="3476"/>
                    <a:pt x="5435" y="3288"/>
                    <a:pt x="5776" y="2936"/>
                  </a:cubicBezTo>
                  <a:lnTo>
                    <a:pt x="5796" y="2923"/>
                  </a:lnTo>
                  <a:cubicBezTo>
                    <a:pt x="5898" y="2814"/>
                    <a:pt x="5993" y="2685"/>
                    <a:pt x="6068" y="2557"/>
                  </a:cubicBezTo>
                  <a:lnTo>
                    <a:pt x="6068" y="2557"/>
                  </a:lnTo>
                  <a:cubicBezTo>
                    <a:pt x="5781" y="2719"/>
                    <a:pt x="5473" y="2795"/>
                    <a:pt x="5171" y="2795"/>
                  </a:cubicBezTo>
                  <a:cubicBezTo>
                    <a:pt x="4400" y="2795"/>
                    <a:pt x="3669" y="2302"/>
                    <a:pt x="3430" y="1499"/>
                  </a:cubicBezTo>
                  <a:cubicBezTo>
                    <a:pt x="3394" y="1368"/>
                    <a:pt x="3275" y="1284"/>
                    <a:pt x="3145" y="1284"/>
                  </a:cubicBezTo>
                  <a:cubicBezTo>
                    <a:pt x="3127" y="1284"/>
                    <a:pt x="3109" y="1285"/>
                    <a:pt x="3091" y="1289"/>
                  </a:cubicBezTo>
                  <a:cubicBezTo>
                    <a:pt x="2948" y="1323"/>
                    <a:pt x="2804" y="1339"/>
                    <a:pt x="2660" y="1339"/>
                  </a:cubicBezTo>
                  <a:cubicBezTo>
                    <a:pt x="2516" y="1339"/>
                    <a:pt x="2372" y="1323"/>
                    <a:pt x="2230" y="1289"/>
                  </a:cubicBezTo>
                  <a:cubicBezTo>
                    <a:pt x="1511" y="1119"/>
                    <a:pt x="1070" y="387"/>
                    <a:pt x="1070" y="387"/>
                  </a:cubicBezTo>
                  <a:lnTo>
                    <a:pt x="18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5" name="Google Shape;25085;p84"/>
            <p:cNvSpPr/>
            <p:nvPr/>
          </p:nvSpPr>
          <p:spPr>
            <a:xfrm>
              <a:off x="3041787" y="2947312"/>
              <a:ext cx="95530" cy="95530"/>
            </a:xfrm>
            <a:custGeom>
              <a:avLst/>
              <a:gdLst/>
              <a:ahLst/>
              <a:cxnLst/>
              <a:rect l="l" t="t" r="r" b="b"/>
              <a:pathLst>
                <a:path w="3642" h="3642" extrusionOk="0">
                  <a:moveTo>
                    <a:pt x="1818" y="0"/>
                  </a:moveTo>
                  <a:cubicBezTo>
                    <a:pt x="814" y="0"/>
                    <a:pt x="1" y="814"/>
                    <a:pt x="1" y="1824"/>
                  </a:cubicBezTo>
                  <a:cubicBezTo>
                    <a:pt x="1" y="2828"/>
                    <a:pt x="814" y="3642"/>
                    <a:pt x="1818" y="3642"/>
                  </a:cubicBezTo>
                  <a:cubicBezTo>
                    <a:pt x="2828" y="3642"/>
                    <a:pt x="3642" y="2828"/>
                    <a:pt x="3642" y="1824"/>
                  </a:cubicBezTo>
                  <a:cubicBezTo>
                    <a:pt x="3642" y="814"/>
                    <a:pt x="2828" y="0"/>
                    <a:pt x="181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6" name="Google Shape;25086;p84"/>
            <p:cNvSpPr/>
            <p:nvPr/>
          </p:nvSpPr>
          <p:spPr>
            <a:xfrm>
              <a:off x="3032711" y="2952637"/>
              <a:ext cx="99281" cy="90284"/>
            </a:xfrm>
            <a:custGeom>
              <a:avLst/>
              <a:gdLst/>
              <a:ahLst/>
              <a:cxnLst/>
              <a:rect l="l" t="t" r="r" b="b"/>
              <a:pathLst>
                <a:path w="3785" h="3442" extrusionOk="0">
                  <a:moveTo>
                    <a:pt x="1344" y="1"/>
                  </a:moveTo>
                  <a:lnTo>
                    <a:pt x="1344" y="1"/>
                  </a:lnTo>
                  <a:cubicBezTo>
                    <a:pt x="238" y="557"/>
                    <a:pt x="1" y="2035"/>
                    <a:pt x="876" y="2910"/>
                  </a:cubicBezTo>
                  <a:cubicBezTo>
                    <a:pt x="1236" y="3270"/>
                    <a:pt x="1699" y="3442"/>
                    <a:pt x="2157" y="3442"/>
                  </a:cubicBezTo>
                  <a:cubicBezTo>
                    <a:pt x="2812" y="3442"/>
                    <a:pt x="3458" y="3092"/>
                    <a:pt x="3785" y="2442"/>
                  </a:cubicBezTo>
                  <a:lnTo>
                    <a:pt x="3785" y="2442"/>
                  </a:lnTo>
                  <a:cubicBezTo>
                    <a:pt x="3534" y="2577"/>
                    <a:pt x="3249" y="2645"/>
                    <a:pt x="2964" y="2645"/>
                  </a:cubicBezTo>
                  <a:cubicBezTo>
                    <a:pt x="1601" y="2645"/>
                    <a:pt x="727" y="1208"/>
                    <a:pt x="13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7" name="Google Shape;25087;p84"/>
            <p:cNvSpPr/>
            <p:nvPr/>
          </p:nvSpPr>
          <p:spPr>
            <a:xfrm>
              <a:off x="3071663" y="2971156"/>
              <a:ext cx="23869" cy="24027"/>
            </a:xfrm>
            <a:custGeom>
              <a:avLst/>
              <a:gdLst/>
              <a:ahLst/>
              <a:cxnLst/>
              <a:rect l="l" t="t" r="r" b="b"/>
              <a:pathLst>
                <a:path w="910" h="916" extrusionOk="0">
                  <a:moveTo>
                    <a:pt x="455" y="0"/>
                  </a:moveTo>
                  <a:cubicBezTo>
                    <a:pt x="204" y="0"/>
                    <a:pt x="1" y="203"/>
                    <a:pt x="1" y="461"/>
                  </a:cubicBezTo>
                  <a:cubicBezTo>
                    <a:pt x="1" y="712"/>
                    <a:pt x="204" y="915"/>
                    <a:pt x="455" y="915"/>
                  </a:cubicBezTo>
                  <a:cubicBezTo>
                    <a:pt x="706" y="915"/>
                    <a:pt x="910" y="712"/>
                    <a:pt x="910" y="461"/>
                  </a:cubicBezTo>
                  <a:cubicBezTo>
                    <a:pt x="910" y="203"/>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88" name="Google Shape;25088;p84"/>
            <p:cNvSpPr/>
            <p:nvPr/>
          </p:nvSpPr>
          <p:spPr>
            <a:xfrm>
              <a:off x="3083597" y="2971156"/>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089" name="Google Shape;25089;p84"/>
          <p:cNvGrpSpPr/>
          <p:nvPr/>
        </p:nvGrpSpPr>
        <p:grpSpPr>
          <a:xfrm>
            <a:off x="9890352" y="2017863"/>
            <a:ext cx="497565" cy="490256"/>
            <a:chOff x="7417764" y="1513397"/>
            <a:chExt cx="373174" cy="367692"/>
          </a:xfrm>
        </p:grpSpPr>
        <p:sp>
          <p:nvSpPr>
            <p:cNvPr id="25090" name="Google Shape;25090;p84"/>
            <p:cNvSpPr/>
            <p:nvPr/>
          </p:nvSpPr>
          <p:spPr>
            <a:xfrm>
              <a:off x="7659841" y="1513397"/>
              <a:ext cx="131098" cy="139517"/>
            </a:xfrm>
            <a:custGeom>
              <a:avLst/>
              <a:gdLst/>
              <a:ahLst/>
              <a:cxnLst/>
              <a:rect l="l" t="t" r="r" b="b"/>
              <a:pathLst>
                <a:path w="4998" h="5319" extrusionOk="0">
                  <a:moveTo>
                    <a:pt x="4565" y="0"/>
                  </a:moveTo>
                  <a:cubicBezTo>
                    <a:pt x="2402" y="0"/>
                    <a:pt x="564" y="1656"/>
                    <a:pt x="0" y="2260"/>
                  </a:cubicBezTo>
                  <a:lnTo>
                    <a:pt x="2821" y="5318"/>
                  </a:lnTo>
                  <a:cubicBezTo>
                    <a:pt x="4476" y="4376"/>
                    <a:pt x="4842" y="3162"/>
                    <a:pt x="4686" y="1650"/>
                  </a:cubicBezTo>
                  <a:cubicBezTo>
                    <a:pt x="4625" y="1040"/>
                    <a:pt x="4760" y="626"/>
                    <a:pt x="4909" y="369"/>
                  </a:cubicBezTo>
                  <a:cubicBezTo>
                    <a:pt x="4998" y="213"/>
                    <a:pt x="4889" y="9"/>
                    <a:pt x="4706" y="2"/>
                  </a:cubicBezTo>
                  <a:cubicBezTo>
                    <a:pt x="4659" y="1"/>
                    <a:pt x="4612" y="0"/>
                    <a:pt x="4565"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1" name="Google Shape;25091;p84"/>
            <p:cNvSpPr/>
            <p:nvPr/>
          </p:nvSpPr>
          <p:spPr>
            <a:xfrm>
              <a:off x="7693441" y="1515941"/>
              <a:ext cx="96421" cy="136973"/>
            </a:xfrm>
            <a:custGeom>
              <a:avLst/>
              <a:gdLst/>
              <a:ahLst/>
              <a:cxnLst/>
              <a:rect l="l" t="t" r="r" b="b"/>
              <a:pathLst>
                <a:path w="3676" h="5222" extrusionOk="0">
                  <a:moveTo>
                    <a:pt x="3608" y="0"/>
                  </a:moveTo>
                  <a:cubicBezTo>
                    <a:pt x="2489" y="265"/>
                    <a:pt x="950" y="1214"/>
                    <a:pt x="1" y="3547"/>
                  </a:cubicBezTo>
                  <a:lnTo>
                    <a:pt x="1540" y="5221"/>
                  </a:lnTo>
                  <a:cubicBezTo>
                    <a:pt x="3195" y="4279"/>
                    <a:pt x="3561" y="3065"/>
                    <a:pt x="3405" y="1553"/>
                  </a:cubicBezTo>
                  <a:cubicBezTo>
                    <a:pt x="3344" y="943"/>
                    <a:pt x="3479" y="529"/>
                    <a:pt x="3628" y="272"/>
                  </a:cubicBezTo>
                  <a:cubicBezTo>
                    <a:pt x="3676" y="183"/>
                    <a:pt x="3669" y="82"/>
                    <a:pt x="360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2" name="Google Shape;25092;p84"/>
            <p:cNvSpPr/>
            <p:nvPr/>
          </p:nvSpPr>
          <p:spPr>
            <a:xfrm>
              <a:off x="7417764" y="1513397"/>
              <a:ext cx="131281" cy="139517"/>
            </a:xfrm>
            <a:custGeom>
              <a:avLst/>
              <a:gdLst/>
              <a:ahLst/>
              <a:cxnLst/>
              <a:rect l="l" t="t" r="r" b="b"/>
              <a:pathLst>
                <a:path w="5005" h="5319" extrusionOk="0">
                  <a:moveTo>
                    <a:pt x="440" y="0"/>
                  </a:moveTo>
                  <a:cubicBezTo>
                    <a:pt x="393" y="0"/>
                    <a:pt x="346" y="1"/>
                    <a:pt x="299" y="2"/>
                  </a:cubicBezTo>
                  <a:cubicBezTo>
                    <a:pt x="109" y="9"/>
                    <a:pt x="1" y="213"/>
                    <a:pt x="96" y="369"/>
                  </a:cubicBezTo>
                  <a:cubicBezTo>
                    <a:pt x="238" y="626"/>
                    <a:pt x="381" y="1040"/>
                    <a:pt x="313" y="1650"/>
                  </a:cubicBezTo>
                  <a:cubicBezTo>
                    <a:pt x="157" y="3162"/>
                    <a:pt x="530" y="4376"/>
                    <a:pt x="2177" y="5318"/>
                  </a:cubicBezTo>
                  <a:lnTo>
                    <a:pt x="5005" y="2260"/>
                  </a:lnTo>
                  <a:cubicBezTo>
                    <a:pt x="4441" y="1656"/>
                    <a:pt x="2603" y="0"/>
                    <a:pt x="440"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3" name="Google Shape;25093;p84"/>
            <p:cNvSpPr/>
            <p:nvPr/>
          </p:nvSpPr>
          <p:spPr>
            <a:xfrm>
              <a:off x="7419023" y="1515941"/>
              <a:ext cx="96421" cy="136973"/>
            </a:xfrm>
            <a:custGeom>
              <a:avLst/>
              <a:gdLst/>
              <a:ahLst/>
              <a:cxnLst/>
              <a:rect l="l" t="t" r="r" b="b"/>
              <a:pathLst>
                <a:path w="3676" h="5222" extrusionOk="0">
                  <a:moveTo>
                    <a:pt x="68" y="0"/>
                  </a:moveTo>
                  <a:cubicBezTo>
                    <a:pt x="7" y="82"/>
                    <a:pt x="0" y="183"/>
                    <a:pt x="48" y="272"/>
                  </a:cubicBezTo>
                  <a:cubicBezTo>
                    <a:pt x="190" y="529"/>
                    <a:pt x="333" y="943"/>
                    <a:pt x="265" y="1553"/>
                  </a:cubicBezTo>
                  <a:cubicBezTo>
                    <a:pt x="109" y="3065"/>
                    <a:pt x="482" y="4279"/>
                    <a:pt x="2129" y="5221"/>
                  </a:cubicBezTo>
                  <a:lnTo>
                    <a:pt x="3675" y="3547"/>
                  </a:lnTo>
                  <a:cubicBezTo>
                    <a:pt x="2726" y="1214"/>
                    <a:pt x="1180" y="265"/>
                    <a:pt x="68" y="0"/>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4" name="Google Shape;25094;p84"/>
            <p:cNvSpPr/>
            <p:nvPr/>
          </p:nvSpPr>
          <p:spPr>
            <a:xfrm>
              <a:off x="7447115" y="1547942"/>
              <a:ext cx="314655" cy="333147"/>
            </a:xfrm>
            <a:custGeom>
              <a:avLst/>
              <a:gdLst/>
              <a:ahLst/>
              <a:cxnLst/>
              <a:rect l="l" t="t" r="r" b="b"/>
              <a:pathLst>
                <a:path w="11996" h="12701" extrusionOk="0">
                  <a:moveTo>
                    <a:pt x="5995" y="1"/>
                  </a:moveTo>
                  <a:cubicBezTo>
                    <a:pt x="2937" y="1"/>
                    <a:pt x="1" y="3818"/>
                    <a:pt x="1" y="6998"/>
                  </a:cubicBezTo>
                  <a:cubicBezTo>
                    <a:pt x="1" y="10179"/>
                    <a:pt x="2469" y="12701"/>
                    <a:pt x="5995" y="12701"/>
                  </a:cubicBezTo>
                  <a:cubicBezTo>
                    <a:pt x="9527" y="12701"/>
                    <a:pt x="11996" y="10179"/>
                    <a:pt x="11996" y="6998"/>
                  </a:cubicBezTo>
                  <a:cubicBezTo>
                    <a:pt x="11996" y="3818"/>
                    <a:pt x="9053" y="1"/>
                    <a:pt x="5995"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5" name="Google Shape;25095;p84"/>
            <p:cNvSpPr/>
            <p:nvPr/>
          </p:nvSpPr>
          <p:spPr>
            <a:xfrm>
              <a:off x="7447115" y="1550617"/>
              <a:ext cx="134298" cy="324622"/>
            </a:xfrm>
            <a:custGeom>
              <a:avLst/>
              <a:gdLst/>
              <a:ahLst/>
              <a:cxnLst/>
              <a:rect l="l" t="t" r="r" b="b"/>
              <a:pathLst>
                <a:path w="5120" h="12376" extrusionOk="0">
                  <a:moveTo>
                    <a:pt x="5120" y="1"/>
                  </a:moveTo>
                  <a:cubicBezTo>
                    <a:pt x="2401" y="624"/>
                    <a:pt x="1" y="4021"/>
                    <a:pt x="1" y="6896"/>
                  </a:cubicBezTo>
                  <a:cubicBezTo>
                    <a:pt x="1" y="9514"/>
                    <a:pt x="1675" y="11690"/>
                    <a:pt x="4239" y="12375"/>
                  </a:cubicBezTo>
                  <a:cubicBezTo>
                    <a:pt x="2835" y="11141"/>
                    <a:pt x="2001" y="9215"/>
                    <a:pt x="2001" y="7019"/>
                  </a:cubicBezTo>
                  <a:cubicBezTo>
                    <a:pt x="2001" y="4483"/>
                    <a:pt x="3323" y="1614"/>
                    <a:pt x="51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6" name="Google Shape;25096;p84"/>
            <p:cNvSpPr/>
            <p:nvPr/>
          </p:nvSpPr>
          <p:spPr>
            <a:xfrm>
              <a:off x="7518094" y="1665164"/>
              <a:ext cx="37011" cy="43227"/>
            </a:xfrm>
            <a:custGeom>
              <a:avLst/>
              <a:gdLst/>
              <a:ahLst/>
              <a:cxnLst/>
              <a:rect l="l" t="t" r="r" b="b"/>
              <a:pathLst>
                <a:path w="1411" h="1648" extrusionOk="0">
                  <a:moveTo>
                    <a:pt x="705" y="0"/>
                  </a:moveTo>
                  <a:cubicBezTo>
                    <a:pt x="312" y="0"/>
                    <a:pt x="0" y="319"/>
                    <a:pt x="0" y="705"/>
                  </a:cubicBezTo>
                  <a:lnTo>
                    <a:pt x="0" y="943"/>
                  </a:lnTo>
                  <a:cubicBezTo>
                    <a:pt x="0" y="1329"/>
                    <a:pt x="312" y="1648"/>
                    <a:pt x="705" y="1648"/>
                  </a:cubicBezTo>
                  <a:cubicBezTo>
                    <a:pt x="1092" y="1648"/>
                    <a:pt x="1410" y="1329"/>
                    <a:pt x="1410" y="943"/>
                  </a:cubicBezTo>
                  <a:lnTo>
                    <a:pt x="1410" y="705"/>
                  </a:lnTo>
                  <a:cubicBezTo>
                    <a:pt x="1410" y="319"/>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7" name="Google Shape;25097;p84"/>
            <p:cNvSpPr/>
            <p:nvPr/>
          </p:nvSpPr>
          <p:spPr>
            <a:xfrm>
              <a:off x="7536586" y="1665164"/>
              <a:ext cx="18518" cy="30925"/>
            </a:xfrm>
            <a:custGeom>
              <a:avLst/>
              <a:gdLst/>
              <a:ahLst/>
              <a:cxnLst/>
              <a:rect l="l" t="t" r="r" b="b"/>
              <a:pathLst>
                <a:path w="706" h="1179" extrusionOk="0">
                  <a:moveTo>
                    <a:pt x="0" y="0"/>
                  </a:moveTo>
                  <a:lnTo>
                    <a:pt x="0" y="828"/>
                  </a:lnTo>
                  <a:cubicBezTo>
                    <a:pt x="0" y="1061"/>
                    <a:pt x="177" y="1178"/>
                    <a:pt x="353" y="1178"/>
                  </a:cubicBezTo>
                  <a:cubicBezTo>
                    <a:pt x="529" y="1178"/>
                    <a:pt x="705" y="1061"/>
                    <a:pt x="705" y="828"/>
                  </a:cubicBezTo>
                  <a:lnTo>
                    <a:pt x="705" y="705"/>
                  </a:lnTo>
                  <a:cubicBezTo>
                    <a:pt x="705" y="319"/>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8" name="Google Shape;25098;p84"/>
            <p:cNvSpPr/>
            <p:nvPr/>
          </p:nvSpPr>
          <p:spPr>
            <a:xfrm>
              <a:off x="7530343"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6" y="367"/>
                    <a:pt x="476" y="238"/>
                  </a:cubicBezTo>
                  <a:cubicBezTo>
                    <a:pt x="476"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099" name="Google Shape;25099;p84"/>
            <p:cNvSpPr/>
            <p:nvPr/>
          </p:nvSpPr>
          <p:spPr>
            <a:xfrm>
              <a:off x="7653781" y="1665164"/>
              <a:ext cx="37037" cy="43227"/>
            </a:xfrm>
            <a:custGeom>
              <a:avLst/>
              <a:gdLst/>
              <a:ahLst/>
              <a:cxnLst/>
              <a:rect l="l" t="t" r="r" b="b"/>
              <a:pathLst>
                <a:path w="1412" h="1648" extrusionOk="0">
                  <a:moveTo>
                    <a:pt x="706" y="0"/>
                  </a:moveTo>
                  <a:cubicBezTo>
                    <a:pt x="313" y="0"/>
                    <a:pt x="1" y="319"/>
                    <a:pt x="1" y="705"/>
                  </a:cubicBezTo>
                  <a:lnTo>
                    <a:pt x="1" y="943"/>
                  </a:lnTo>
                  <a:cubicBezTo>
                    <a:pt x="1" y="1329"/>
                    <a:pt x="313" y="1648"/>
                    <a:pt x="706" y="1648"/>
                  </a:cubicBezTo>
                  <a:cubicBezTo>
                    <a:pt x="1092" y="1648"/>
                    <a:pt x="1411" y="1329"/>
                    <a:pt x="1411" y="943"/>
                  </a:cubicBezTo>
                  <a:lnTo>
                    <a:pt x="1411" y="705"/>
                  </a:lnTo>
                  <a:cubicBezTo>
                    <a:pt x="1411" y="319"/>
                    <a:pt x="1092" y="0"/>
                    <a:pt x="70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0" name="Google Shape;25100;p84"/>
            <p:cNvSpPr/>
            <p:nvPr/>
          </p:nvSpPr>
          <p:spPr>
            <a:xfrm>
              <a:off x="7672274" y="1665164"/>
              <a:ext cx="18545" cy="30925"/>
            </a:xfrm>
            <a:custGeom>
              <a:avLst/>
              <a:gdLst/>
              <a:ahLst/>
              <a:cxnLst/>
              <a:rect l="l" t="t" r="r" b="b"/>
              <a:pathLst>
                <a:path w="707" h="1179" extrusionOk="0">
                  <a:moveTo>
                    <a:pt x="1" y="0"/>
                  </a:moveTo>
                  <a:lnTo>
                    <a:pt x="1" y="828"/>
                  </a:lnTo>
                  <a:cubicBezTo>
                    <a:pt x="1" y="1061"/>
                    <a:pt x="177" y="1178"/>
                    <a:pt x="354" y="1178"/>
                  </a:cubicBezTo>
                  <a:cubicBezTo>
                    <a:pt x="530" y="1178"/>
                    <a:pt x="706" y="1061"/>
                    <a:pt x="706" y="828"/>
                  </a:cubicBezTo>
                  <a:lnTo>
                    <a:pt x="706" y="705"/>
                  </a:lnTo>
                  <a:cubicBezTo>
                    <a:pt x="706" y="319"/>
                    <a:pt x="387" y="0"/>
                    <a:pt x="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1" name="Google Shape;25101;p84"/>
            <p:cNvSpPr/>
            <p:nvPr/>
          </p:nvSpPr>
          <p:spPr>
            <a:xfrm>
              <a:off x="7666057" y="1671380"/>
              <a:ext cx="12485" cy="12302"/>
            </a:xfrm>
            <a:custGeom>
              <a:avLst/>
              <a:gdLst/>
              <a:ahLst/>
              <a:cxnLst/>
              <a:rect l="l" t="t" r="r" b="b"/>
              <a:pathLst>
                <a:path w="476" h="469" extrusionOk="0">
                  <a:moveTo>
                    <a:pt x="238" y="1"/>
                  </a:moveTo>
                  <a:cubicBezTo>
                    <a:pt x="109" y="1"/>
                    <a:pt x="1" y="102"/>
                    <a:pt x="1" y="238"/>
                  </a:cubicBezTo>
                  <a:cubicBezTo>
                    <a:pt x="1" y="367"/>
                    <a:pt x="109" y="468"/>
                    <a:pt x="238" y="468"/>
                  </a:cubicBezTo>
                  <a:cubicBezTo>
                    <a:pt x="367" y="468"/>
                    <a:pt x="475" y="367"/>
                    <a:pt x="475" y="238"/>
                  </a:cubicBezTo>
                  <a:cubicBezTo>
                    <a:pt x="475" y="102"/>
                    <a:pt x="367" y="1"/>
                    <a:pt x="23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2" name="Google Shape;25102;p84"/>
            <p:cNvSpPr/>
            <p:nvPr/>
          </p:nvSpPr>
          <p:spPr>
            <a:xfrm>
              <a:off x="7432479" y="1722922"/>
              <a:ext cx="110350" cy="98782"/>
            </a:xfrm>
            <a:custGeom>
              <a:avLst/>
              <a:gdLst/>
              <a:ahLst/>
              <a:cxnLst/>
              <a:rect l="l" t="t" r="r" b="b"/>
              <a:pathLst>
                <a:path w="4207" h="3766" extrusionOk="0">
                  <a:moveTo>
                    <a:pt x="135" y="0"/>
                  </a:moveTo>
                  <a:cubicBezTo>
                    <a:pt x="66" y="0"/>
                    <a:pt x="0" y="59"/>
                    <a:pt x="9" y="144"/>
                  </a:cubicBezTo>
                  <a:cubicBezTo>
                    <a:pt x="159" y="1121"/>
                    <a:pt x="816" y="3338"/>
                    <a:pt x="3732" y="3765"/>
                  </a:cubicBezTo>
                  <a:lnTo>
                    <a:pt x="4207" y="2036"/>
                  </a:lnTo>
                  <a:cubicBezTo>
                    <a:pt x="4207" y="2036"/>
                    <a:pt x="1549" y="1623"/>
                    <a:pt x="233" y="49"/>
                  </a:cubicBezTo>
                  <a:cubicBezTo>
                    <a:pt x="206" y="15"/>
                    <a:pt x="170" y="0"/>
                    <a:pt x="13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3" name="Google Shape;25103;p84"/>
            <p:cNvSpPr/>
            <p:nvPr/>
          </p:nvSpPr>
          <p:spPr>
            <a:xfrm>
              <a:off x="7432531" y="1723132"/>
              <a:ext cx="102664" cy="98572"/>
            </a:xfrm>
            <a:custGeom>
              <a:avLst/>
              <a:gdLst/>
              <a:ahLst/>
              <a:cxnLst/>
              <a:rect l="l" t="t" r="r" b="b"/>
              <a:pathLst>
                <a:path w="3914" h="3758" extrusionOk="0">
                  <a:moveTo>
                    <a:pt x="82" y="1"/>
                  </a:moveTo>
                  <a:cubicBezTo>
                    <a:pt x="28" y="21"/>
                    <a:pt x="1" y="75"/>
                    <a:pt x="7" y="136"/>
                  </a:cubicBezTo>
                  <a:cubicBezTo>
                    <a:pt x="157" y="1113"/>
                    <a:pt x="814" y="3330"/>
                    <a:pt x="3730" y="3757"/>
                  </a:cubicBezTo>
                  <a:lnTo>
                    <a:pt x="3913" y="3093"/>
                  </a:lnTo>
                  <a:cubicBezTo>
                    <a:pt x="2184" y="2794"/>
                    <a:pt x="740" y="1621"/>
                    <a:pt x="8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4" name="Google Shape;25104;p84"/>
            <p:cNvSpPr/>
            <p:nvPr/>
          </p:nvSpPr>
          <p:spPr>
            <a:xfrm>
              <a:off x="7666057" y="1722922"/>
              <a:ext cx="110350" cy="98782"/>
            </a:xfrm>
            <a:custGeom>
              <a:avLst/>
              <a:gdLst/>
              <a:ahLst/>
              <a:cxnLst/>
              <a:rect l="l" t="t" r="r" b="b"/>
              <a:pathLst>
                <a:path w="4207" h="3766" extrusionOk="0">
                  <a:moveTo>
                    <a:pt x="4072" y="0"/>
                  </a:moveTo>
                  <a:cubicBezTo>
                    <a:pt x="4037" y="0"/>
                    <a:pt x="4001" y="15"/>
                    <a:pt x="3974" y="49"/>
                  </a:cubicBezTo>
                  <a:cubicBezTo>
                    <a:pt x="2659" y="1623"/>
                    <a:pt x="1" y="2036"/>
                    <a:pt x="1" y="2036"/>
                  </a:cubicBezTo>
                  <a:lnTo>
                    <a:pt x="475" y="3765"/>
                  </a:lnTo>
                  <a:cubicBezTo>
                    <a:pt x="3391" y="3338"/>
                    <a:pt x="4049" y="1121"/>
                    <a:pt x="4198" y="144"/>
                  </a:cubicBezTo>
                  <a:cubicBezTo>
                    <a:pt x="4207" y="59"/>
                    <a:pt x="4141" y="0"/>
                    <a:pt x="4072"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5" name="Google Shape;25105;p84"/>
            <p:cNvSpPr/>
            <p:nvPr/>
          </p:nvSpPr>
          <p:spPr>
            <a:xfrm>
              <a:off x="7673716" y="1723132"/>
              <a:ext cx="102638" cy="98572"/>
            </a:xfrm>
            <a:custGeom>
              <a:avLst/>
              <a:gdLst/>
              <a:ahLst/>
              <a:cxnLst/>
              <a:rect l="l" t="t" r="r" b="b"/>
              <a:pathLst>
                <a:path w="3913" h="3758" extrusionOk="0">
                  <a:moveTo>
                    <a:pt x="3831" y="1"/>
                  </a:moveTo>
                  <a:cubicBezTo>
                    <a:pt x="3174" y="1621"/>
                    <a:pt x="1722" y="2794"/>
                    <a:pt x="0" y="3093"/>
                  </a:cubicBezTo>
                  <a:lnTo>
                    <a:pt x="183" y="3757"/>
                  </a:lnTo>
                  <a:cubicBezTo>
                    <a:pt x="3099" y="3330"/>
                    <a:pt x="3757" y="1113"/>
                    <a:pt x="3899" y="136"/>
                  </a:cubicBezTo>
                  <a:cubicBezTo>
                    <a:pt x="3913" y="75"/>
                    <a:pt x="3879" y="21"/>
                    <a:pt x="3831"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6" name="Google Shape;25106;p84"/>
            <p:cNvSpPr/>
            <p:nvPr/>
          </p:nvSpPr>
          <p:spPr>
            <a:xfrm>
              <a:off x="7527327" y="1740208"/>
              <a:ext cx="154232" cy="104999"/>
            </a:xfrm>
            <a:custGeom>
              <a:avLst/>
              <a:gdLst/>
              <a:ahLst/>
              <a:cxnLst/>
              <a:rect l="l" t="t" r="r" b="b"/>
              <a:pathLst>
                <a:path w="5880" h="4003" extrusionOk="0">
                  <a:moveTo>
                    <a:pt x="2944" y="1"/>
                  </a:moveTo>
                  <a:cubicBezTo>
                    <a:pt x="1316" y="1"/>
                    <a:pt x="1" y="1160"/>
                    <a:pt x="1" y="2815"/>
                  </a:cubicBezTo>
                  <a:cubicBezTo>
                    <a:pt x="1" y="3810"/>
                    <a:pt x="784" y="4002"/>
                    <a:pt x="1589" y="4002"/>
                  </a:cubicBezTo>
                  <a:cubicBezTo>
                    <a:pt x="2095" y="4002"/>
                    <a:pt x="2609" y="3927"/>
                    <a:pt x="2944" y="3927"/>
                  </a:cubicBezTo>
                  <a:cubicBezTo>
                    <a:pt x="3283" y="3927"/>
                    <a:pt x="3798" y="4002"/>
                    <a:pt x="4301" y="4002"/>
                  </a:cubicBezTo>
                  <a:cubicBezTo>
                    <a:pt x="5104" y="4002"/>
                    <a:pt x="5880" y="3810"/>
                    <a:pt x="5880" y="2815"/>
                  </a:cubicBezTo>
                  <a:cubicBezTo>
                    <a:pt x="5880" y="1167"/>
                    <a:pt x="4564" y="1"/>
                    <a:pt x="2944"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7" name="Google Shape;25107;p84"/>
            <p:cNvSpPr/>
            <p:nvPr/>
          </p:nvSpPr>
          <p:spPr>
            <a:xfrm>
              <a:off x="7561294" y="1788602"/>
              <a:ext cx="31869" cy="33181"/>
            </a:xfrm>
            <a:custGeom>
              <a:avLst/>
              <a:gdLst/>
              <a:ahLst/>
              <a:cxnLst/>
              <a:rect l="l" t="t" r="r" b="b"/>
              <a:pathLst>
                <a:path w="1215" h="1265" extrusionOk="0">
                  <a:moveTo>
                    <a:pt x="700" y="0"/>
                  </a:moveTo>
                  <a:cubicBezTo>
                    <a:pt x="498" y="0"/>
                    <a:pt x="284" y="143"/>
                    <a:pt x="164" y="380"/>
                  </a:cubicBezTo>
                  <a:cubicBezTo>
                    <a:pt x="1" y="698"/>
                    <a:pt x="69" y="1071"/>
                    <a:pt x="313" y="1214"/>
                  </a:cubicBezTo>
                  <a:cubicBezTo>
                    <a:pt x="377" y="1248"/>
                    <a:pt x="446" y="1265"/>
                    <a:pt x="516" y="1265"/>
                  </a:cubicBezTo>
                  <a:cubicBezTo>
                    <a:pt x="720" y="1265"/>
                    <a:pt x="931" y="1125"/>
                    <a:pt x="1052" y="888"/>
                  </a:cubicBezTo>
                  <a:cubicBezTo>
                    <a:pt x="1215" y="570"/>
                    <a:pt x="1147" y="190"/>
                    <a:pt x="903" y="54"/>
                  </a:cubicBezTo>
                  <a:cubicBezTo>
                    <a:pt x="840" y="18"/>
                    <a:pt x="771" y="0"/>
                    <a:pt x="7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08" name="Google Shape;25108;p84"/>
            <p:cNvSpPr/>
            <p:nvPr/>
          </p:nvSpPr>
          <p:spPr>
            <a:xfrm>
              <a:off x="7615538" y="1788602"/>
              <a:ext cx="32053" cy="33181"/>
            </a:xfrm>
            <a:custGeom>
              <a:avLst/>
              <a:gdLst/>
              <a:ahLst/>
              <a:cxnLst/>
              <a:rect l="l" t="t" r="r" b="b"/>
              <a:pathLst>
                <a:path w="1222" h="1265" extrusionOk="0">
                  <a:moveTo>
                    <a:pt x="522" y="0"/>
                  </a:moveTo>
                  <a:cubicBezTo>
                    <a:pt x="451" y="0"/>
                    <a:pt x="383" y="18"/>
                    <a:pt x="320" y="54"/>
                  </a:cubicBezTo>
                  <a:cubicBezTo>
                    <a:pt x="69" y="190"/>
                    <a:pt x="1" y="570"/>
                    <a:pt x="164" y="888"/>
                  </a:cubicBezTo>
                  <a:cubicBezTo>
                    <a:pt x="285" y="1125"/>
                    <a:pt x="500" y="1265"/>
                    <a:pt x="702" y="1265"/>
                  </a:cubicBezTo>
                  <a:cubicBezTo>
                    <a:pt x="772" y="1265"/>
                    <a:pt x="840" y="1248"/>
                    <a:pt x="903" y="1214"/>
                  </a:cubicBezTo>
                  <a:cubicBezTo>
                    <a:pt x="1154" y="1071"/>
                    <a:pt x="1221" y="698"/>
                    <a:pt x="1059" y="380"/>
                  </a:cubicBezTo>
                  <a:cubicBezTo>
                    <a:pt x="938" y="143"/>
                    <a:pt x="724" y="0"/>
                    <a:pt x="522"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09" name="Google Shape;25109;p84"/>
          <p:cNvGrpSpPr/>
          <p:nvPr/>
        </p:nvGrpSpPr>
        <p:grpSpPr>
          <a:xfrm>
            <a:off x="9162592" y="2019157"/>
            <a:ext cx="493509" cy="487563"/>
            <a:chOff x="6871944" y="1514368"/>
            <a:chExt cx="370132" cy="365672"/>
          </a:xfrm>
        </p:grpSpPr>
        <p:sp>
          <p:nvSpPr>
            <p:cNvPr id="25110" name="Google Shape;25110;p84"/>
            <p:cNvSpPr/>
            <p:nvPr/>
          </p:nvSpPr>
          <p:spPr>
            <a:xfrm>
              <a:off x="7098702" y="1514368"/>
              <a:ext cx="119845" cy="138888"/>
            </a:xfrm>
            <a:custGeom>
              <a:avLst/>
              <a:gdLst/>
              <a:ahLst/>
              <a:cxnLst/>
              <a:rect l="l" t="t" r="r" b="b"/>
              <a:pathLst>
                <a:path w="4569" h="5295" extrusionOk="0">
                  <a:moveTo>
                    <a:pt x="4100" y="1"/>
                  </a:moveTo>
                  <a:cubicBezTo>
                    <a:pt x="4045" y="1"/>
                    <a:pt x="3989" y="11"/>
                    <a:pt x="3933" y="33"/>
                  </a:cubicBezTo>
                  <a:cubicBezTo>
                    <a:pt x="3126" y="345"/>
                    <a:pt x="1370" y="1369"/>
                    <a:pt x="0" y="3024"/>
                  </a:cubicBezTo>
                  <a:lnTo>
                    <a:pt x="3648" y="5295"/>
                  </a:lnTo>
                  <a:cubicBezTo>
                    <a:pt x="4170" y="3735"/>
                    <a:pt x="4476" y="2115"/>
                    <a:pt x="4557" y="474"/>
                  </a:cubicBezTo>
                  <a:cubicBezTo>
                    <a:pt x="4568" y="208"/>
                    <a:pt x="4348" y="1"/>
                    <a:pt x="4100"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1" name="Google Shape;25111;p84"/>
            <p:cNvSpPr/>
            <p:nvPr/>
          </p:nvSpPr>
          <p:spPr>
            <a:xfrm>
              <a:off x="7133903" y="1535561"/>
              <a:ext cx="73969" cy="122153"/>
            </a:xfrm>
            <a:custGeom>
              <a:avLst/>
              <a:gdLst/>
              <a:ahLst/>
              <a:cxnLst/>
              <a:rect l="l" t="t" r="r" b="b"/>
              <a:pathLst>
                <a:path w="2820" h="4657" extrusionOk="0">
                  <a:moveTo>
                    <a:pt x="2540" y="1"/>
                  </a:moveTo>
                  <a:cubicBezTo>
                    <a:pt x="2510" y="1"/>
                    <a:pt x="2479" y="8"/>
                    <a:pt x="2449" y="25"/>
                  </a:cubicBezTo>
                  <a:cubicBezTo>
                    <a:pt x="1954" y="303"/>
                    <a:pt x="876" y="1246"/>
                    <a:pt x="1" y="2778"/>
                  </a:cubicBezTo>
                  <a:lnTo>
                    <a:pt x="1886" y="4657"/>
                  </a:lnTo>
                  <a:cubicBezTo>
                    <a:pt x="1886" y="4657"/>
                    <a:pt x="2659" y="2948"/>
                    <a:pt x="2808" y="453"/>
                  </a:cubicBezTo>
                  <a:cubicBezTo>
                    <a:pt x="2819" y="198"/>
                    <a:pt x="2689" y="1"/>
                    <a:pt x="2540"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2" name="Google Shape;25112;p84"/>
            <p:cNvSpPr/>
            <p:nvPr/>
          </p:nvSpPr>
          <p:spPr>
            <a:xfrm>
              <a:off x="6895656" y="1514368"/>
              <a:ext cx="119661" cy="138888"/>
            </a:xfrm>
            <a:custGeom>
              <a:avLst/>
              <a:gdLst/>
              <a:ahLst/>
              <a:cxnLst/>
              <a:rect l="l" t="t" r="r" b="b"/>
              <a:pathLst>
                <a:path w="4562" h="5295" extrusionOk="0">
                  <a:moveTo>
                    <a:pt x="462" y="1"/>
                  </a:moveTo>
                  <a:cubicBezTo>
                    <a:pt x="216" y="1"/>
                    <a:pt x="0" y="208"/>
                    <a:pt x="11" y="474"/>
                  </a:cubicBezTo>
                  <a:cubicBezTo>
                    <a:pt x="93" y="2115"/>
                    <a:pt x="398" y="3735"/>
                    <a:pt x="920" y="5295"/>
                  </a:cubicBezTo>
                  <a:lnTo>
                    <a:pt x="4561" y="3024"/>
                  </a:lnTo>
                  <a:cubicBezTo>
                    <a:pt x="3192" y="1369"/>
                    <a:pt x="1442" y="345"/>
                    <a:pt x="628" y="33"/>
                  </a:cubicBezTo>
                  <a:cubicBezTo>
                    <a:pt x="573" y="11"/>
                    <a:pt x="516" y="1"/>
                    <a:pt x="462"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3" name="Google Shape;25113;p84"/>
            <p:cNvSpPr/>
            <p:nvPr/>
          </p:nvSpPr>
          <p:spPr>
            <a:xfrm>
              <a:off x="6906174" y="1535561"/>
              <a:ext cx="74100" cy="122153"/>
            </a:xfrm>
            <a:custGeom>
              <a:avLst/>
              <a:gdLst/>
              <a:ahLst/>
              <a:cxnLst/>
              <a:rect l="l" t="t" r="r" b="b"/>
              <a:pathLst>
                <a:path w="2825" h="4657" extrusionOk="0">
                  <a:moveTo>
                    <a:pt x="283" y="1"/>
                  </a:moveTo>
                  <a:cubicBezTo>
                    <a:pt x="129" y="1"/>
                    <a:pt x="0" y="198"/>
                    <a:pt x="17" y="453"/>
                  </a:cubicBezTo>
                  <a:cubicBezTo>
                    <a:pt x="160" y="2948"/>
                    <a:pt x="933" y="4657"/>
                    <a:pt x="933" y="4657"/>
                  </a:cubicBezTo>
                  <a:lnTo>
                    <a:pt x="2824" y="2778"/>
                  </a:lnTo>
                  <a:cubicBezTo>
                    <a:pt x="1950" y="1246"/>
                    <a:pt x="872" y="303"/>
                    <a:pt x="377" y="25"/>
                  </a:cubicBezTo>
                  <a:cubicBezTo>
                    <a:pt x="345" y="8"/>
                    <a:pt x="313" y="1"/>
                    <a:pt x="283"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4" name="Google Shape;25114;p84"/>
            <p:cNvSpPr/>
            <p:nvPr/>
          </p:nvSpPr>
          <p:spPr>
            <a:xfrm>
              <a:off x="7021140" y="1832354"/>
              <a:ext cx="71713" cy="47686"/>
            </a:xfrm>
            <a:custGeom>
              <a:avLst/>
              <a:gdLst/>
              <a:ahLst/>
              <a:cxnLst/>
              <a:rect l="l" t="t" r="r" b="b"/>
              <a:pathLst>
                <a:path w="2734" h="1818" extrusionOk="0">
                  <a:moveTo>
                    <a:pt x="1371" y="0"/>
                  </a:moveTo>
                  <a:cubicBezTo>
                    <a:pt x="611" y="0"/>
                    <a:pt x="1" y="407"/>
                    <a:pt x="1" y="909"/>
                  </a:cubicBezTo>
                  <a:cubicBezTo>
                    <a:pt x="1" y="1410"/>
                    <a:pt x="611" y="1817"/>
                    <a:pt x="1371" y="1817"/>
                  </a:cubicBezTo>
                  <a:cubicBezTo>
                    <a:pt x="2123" y="1817"/>
                    <a:pt x="2734" y="1410"/>
                    <a:pt x="2734" y="909"/>
                  </a:cubicBezTo>
                  <a:cubicBezTo>
                    <a:pt x="2734" y="407"/>
                    <a:pt x="2123" y="0"/>
                    <a:pt x="1371"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5" name="Google Shape;25115;p84"/>
            <p:cNvSpPr/>
            <p:nvPr/>
          </p:nvSpPr>
          <p:spPr>
            <a:xfrm>
              <a:off x="6871944" y="1581569"/>
              <a:ext cx="370132" cy="257028"/>
            </a:xfrm>
            <a:custGeom>
              <a:avLst/>
              <a:gdLst/>
              <a:ahLst/>
              <a:cxnLst/>
              <a:rect l="l" t="t" r="r" b="b"/>
              <a:pathLst>
                <a:path w="14111" h="9799"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899" y="8551"/>
                    <a:pt x="3702" y="9141"/>
                    <a:pt x="4909" y="9798"/>
                  </a:cubicBezTo>
                  <a:lnTo>
                    <a:pt x="9208" y="9798"/>
                  </a:lnTo>
                  <a:cubicBezTo>
                    <a:pt x="10415" y="9141"/>
                    <a:pt x="12212" y="8551"/>
                    <a:pt x="12734" y="8388"/>
                  </a:cubicBezTo>
                  <a:cubicBezTo>
                    <a:pt x="12815" y="8361"/>
                    <a:pt x="12863" y="8273"/>
                    <a:pt x="12843" y="8191"/>
                  </a:cubicBezTo>
                  <a:lnTo>
                    <a:pt x="12626" y="7283"/>
                  </a:lnTo>
                  <a:cubicBezTo>
                    <a:pt x="12788" y="7208"/>
                    <a:pt x="14111" y="6828"/>
                    <a:pt x="14111" y="6828"/>
                  </a:cubicBezTo>
                  <a:cubicBezTo>
                    <a:pt x="13243" y="2441"/>
                    <a:pt x="10388" y="0"/>
                    <a:pt x="7059" y="0"/>
                  </a:cubicBezTo>
                  <a:close/>
                </a:path>
              </a:pathLst>
            </a:custGeom>
            <a:solidFill>
              <a:srgbClr val="7085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6" name="Google Shape;25116;p84"/>
            <p:cNvSpPr/>
            <p:nvPr/>
          </p:nvSpPr>
          <p:spPr>
            <a:xfrm>
              <a:off x="6997323" y="1742700"/>
              <a:ext cx="119373" cy="116540"/>
            </a:xfrm>
            <a:custGeom>
              <a:avLst/>
              <a:gdLst/>
              <a:ahLst/>
              <a:cxnLst/>
              <a:rect l="l" t="t" r="r" b="b"/>
              <a:pathLst>
                <a:path w="4551" h="4443" extrusionOk="0">
                  <a:moveTo>
                    <a:pt x="2279" y="1"/>
                  </a:moveTo>
                  <a:cubicBezTo>
                    <a:pt x="1533" y="1"/>
                    <a:pt x="855" y="455"/>
                    <a:pt x="570" y="1147"/>
                  </a:cubicBezTo>
                  <a:cubicBezTo>
                    <a:pt x="285" y="1831"/>
                    <a:pt x="0" y="2516"/>
                    <a:pt x="0" y="3187"/>
                  </a:cubicBezTo>
                  <a:cubicBezTo>
                    <a:pt x="0" y="3724"/>
                    <a:pt x="538" y="4443"/>
                    <a:pt x="1411" y="4443"/>
                  </a:cubicBezTo>
                  <a:cubicBezTo>
                    <a:pt x="1631" y="4443"/>
                    <a:pt x="1871" y="4397"/>
                    <a:pt x="2129" y="4293"/>
                  </a:cubicBezTo>
                  <a:cubicBezTo>
                    <a:pt x="2177" y="4272"/>
                    <a:pt x="2226" y="4262"/>
                    <a:pt x="2275" y="4262"/>
                  </a:cubicBezTo>
                  <a:cubicBezTo>
                    <a:pt x="2324" y="4262"/>
                    <a:pt x="2374" y="4272"/>
                    <a:pt x="2421" y="4293"/>
                  </a:cubicBezTo>
                  <a:cubicBezTo>
                    <a:pt x="2677" y="4397"/>
                    <a:pt x="2916" y="4441"/>
                    <a:pt x="3134" y="4441"/>
                  </a:cubicBezTo>
                  <a:cubicBezTo>
                    <a:pt x="4011" y="4441"/>
                    <a:pt x="4550" y="3714"/>
                    <a:pt x="4550" y="3187"/>
                  </a:cubicBezTo>
                  <a:cubicBezTo>
                    <a:pt x="4550" y="2530"/>
                    <a:pt x="4265" y="1831"/>
                    <a:pt x="3981" y="1147"/>
                  </a:cubicBezTo>
                  <a:cubicBezTo>
                    <a:pt x="3696" y="455"/>
                    <a:pt x="3025" y="1"/>
                    <a:pt x="2279" y="1"/>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7" name="Google Shape;25117;p84"/>
            <p:cNvSpPr/>
            <p:nvPr/>
          </p:nvSpPr>
          <p:spPr>
            <a:xfrm>
              <a:off x="6871944" y="1670541"/>
              <a:ext cx="155282" cy="168056"/>
            </a:xfrm>
            <a:custGeom>
              <a:avLst/>
              <a:gdLst/>
              <a:ahLst/>
              <a:cxnLst/>
              <a:rect l="l" t="t" r="r" b="b"/>
              <a:pathLst>
                <a:path w="5920" h="6407" extrusionOk="0">
                  <a:moveTo>
                    <a:pt x="4201" y="0"/>
                  </a:moveTo>
                  <a:cubicBezTo>
                    <a:pt x="4096" y="0"/>
                    <a:pt x="3986" y="9"/>
                    <a:pt x="3872" y="26"/>
                  </a:cubicBezTo>
                  <a:cubicBezTo>
                    <a:pt x="2746" y="195"/>
                    <a:pt x="1309" y="989"/>
                    <a:pt x="0" y="3436"/>
                  </a:cubicBezTo>
                  <a:cubicBezTo>
                    <a:pt x="0" y="3436"/>
                    <a:pt x="1329" y="3816"/>
                    <a:pt x="1485" y="3891"/>
                  </a:cubicBezTo>
                  <a:lnTo>
                    <a:pt x="1268" y="4799"/>
                  </a:lnTo>
                  <a:cubicBezTo>
                    <a:pt x="1248" y="4881"/>
                    <a:pt x="1295" y="4969"/>
                    <a:pt x="1376" y="4996"/>
                  </a:cubicBezTo>
                  <a:cubicBezTo>
                    <a:pt x="1899" y="5159"/>
                    <a:pt x="3702" y="5749"/>
                    <a:pt x="4909" y="6406"/>
                  </a:cubicBezTo>
                  <a:cubicBezTo>
                    <a:pt x="4828" y="6264"/>
                    <a:pt x="4787" y="6101"/>
                    <a:pt x="4780" y="5938"/>
                  </a:cubicBezTo>
                  <a:cubicBezTo>
                    <a:pt x="4780" y="4603"/>
                    <a:pt x="5920" y="3206"/>
                    <a:pt x="5920" y="1843"/>
                  </a:cubicBezTo>
                  <a:cubicBezTo>
                    <a:pt x="5920" y="956"/>
                    <a:pt x="5335" y="0"/>
                    <a:pt x="4201"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8" name="Google Shape;25118;p84"/>
            <p:cNvSpPr/>
            <p:nvPr/>
          </p:nvSpPr>
          <p:spPr>
            <a:xfrm>
              <a:off x="7086951" y="1670541"/>
              <a:ext cx="155124" cy="168056"/>
            </a:xfrm>
            <a:custGeom>
              <a:avLst/>
              <a:gdLst/>
              <a:ahLst/>
              <a:cxnLst/>
              <a:rect l="l" t="t" r="r" b="b"/>
              <a:pathLst>
                <a:path w="5914" h="6407" extrusionOk="0">
                  <a:moveTo>
                    <a:pt x="1717" y="0"/>
                  </a:moveTo>
                  <a:cubicBezTo>
                    <a:pt x="580" y="0"/>
                    <a:pt x="1" y="956"/>
                    <a:pt x="1" y="1843"/>
                  </a:cubicBezTo>
                  <a:cubicBezTo>
                    <a:pt x="1" y="3206"/>
                    <a:pt x="1133" y="4603"/>
                    <a:pt x="1133" y="5938"/>
                  </a:cubicBezTo>
                  <a:cubicBezTo>
                    <a:pt x="1133" y="6101"/>
                    <a:pt x="1086" y="6264"/>
                    <a:pt x="1011" y="6406"/>
                  </a:cubicBezTo>
                  <a:cubicBezTo>
                    <a:pt x="2218" y="5749"/>
                    <a:pt x="4015" y="5159"/>
                    <a:pt x="4537" y="4996"/>
                  </a:cubicBezTo>
                  <a:cubicBezTo>
                    <a:pt x="4618" y="4969"/>
                    <a:pt x="4666" y="4881"/>
                    <a:pt x="4646" y="4799"/>
                  </a:cubicBezTo>
                  <a:lnTo>
                    <a:pt x="4429" y="3891"/>
                  </a:lnTo>
                  <a:cubicBezTo>
                    <a:pt x="4591" y="3816"/>
                    <a:pt x="5914" y="3436"/>
                    <a:pt x="5914" y="3436"/>
                  </a:cubicBezTo>
                  <a:cubicBezTo>
                    <a:pt x="4605" y="989"/>
                    <a:pt x="3167" y="195"/>
                    <a:pt x="2049" y="26"/>
                  </a:cubicBezTo>
                  <a:cubicBezTo>
                    <a:pt x="1933" y="9"/>
                    <a:pt x="1823" y="0"/>
                    <a:pt x="1717"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19" name="Google Shape;25119;p84"/>
            <p:cNvSpPr/>
            <p:nvPr/>
          </p:nvSpPr>
          <p:spPr>
            <a:xfrm>
              <a:off x="6961572"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5" y="2048"/>
                    <a:pt x="1587" y="1689"/>
                    <a:pt x="1594" y="1255"/>
                  </a:cubicBezTo>
                  <a:lnTo>
                    <a:pt x="1594" y="794"/>
                  </a:lnTo>
                  <a:cubicBezTo>
                    <a:pt x="1587" y="360"/>
                    <a:pt x="1235"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0" name="Google Shape;25120;p84"/>
            <p:cNvSpPr/>
            <p:nvPr/>
          </p:nvSpPr>
          <p:spPr>
            <a:xfrm>
              <a:off x="6979356" y="1695040"/>
              <a:ext cx="24027" cy="41811"/>
            </a:xfrm>
            <a:custGeom>
              <a:avLst/>
              <a:gdLst/>
              <a:ahLst/>
              <a:cxnLst/>
              <a:rect l="l" t="t" r="r" b="b"/>
              <a:pathLst>
                <a:path w="916" h="1594" extrusionOk="0">
                  <a:moveTo>
                    <a:pt x="116" y="0"/>
                  </a:moveTo>
                  <a:cubicBezTo>
                    <a:pt x="75" y="0"/>
                    <a:pt x="41" y="7"/>
                    <a:pt x="1" y="14"/>
                  </a:cubicBezTo>
                  <a:lnTo>
                    <a:pt x="1" y="1140"/>
                  </a:lnTo>
                  <a:cubicBezTo>
                    <a:pt x="1" y="1390"/>
                    <a:pt x="204" y="1594"/>
                    <a:pt x="455" y="1594"/>
                  </a:cubicBezTo>
                  <a:cubicBezTo>
                    <a:pt x="706" y="1594"/>
                    <a:pt x="909" y="1390"/>
                    <a:pt x="909" y="1140"/>
                  </a:cubicBezTo>
                  <a:lnTo>
                    <a:pt x="909" y="801"/>
                  </a:lnTo>
                  <a:cubicBezTo>
                    <a:pt x="916" y="360"/>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1" name="Google Shape;25121;p84"/>
            <p:cNvSpPr/>
            <p:nvPr/>
          </p:nvSpPr>
          <p:spPr>
            <a:xfrm>
              <a:off x="6973480" y="1700915"/>
              <a:ext cx="17994" cy="17994"/>
            </a:xfrm>
            <a:custGeom>
              <a:avLst/>
              <a:gdLst/>
              <a:ahLst/>
              <a:cxnLst/>
              <a:rect l="l" t="t" r="r" b="b"/>
              <a:pathLst>
                <a:path w="686" h="686" extrusionOk="0">
                  <a:moveTo>
                    <a:pt x="340" y="0"/>
                  </a:moveTo>
                  <a:cubicBezTo>
                    <a:pt x="150" y="0"/>
                    <a:pt x="1" y="156"/>
                    <a:pt x="1" y="346"/>
                  </a:cubicBezTo>
                  <a:cubicBezTo>
                    <a:pt x="1" y="536"/>
                    <a:pt x="150" y="685"/>
                    <a:pt x="340" y="685"/>
                  </a:cubicBezTo>
                  <a:cubicBezTo>
                    <a:pt x="530" y="685"/>
                    <a:pt x="686" y="536"/>
                    <a:pt x="686" y="346"/>
                  </a:cubicBezTo>
                  <a:cubicBezTo>
                    <a:pt x="686"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2" name="Google Shape;25122;p84"/>
            <p:cNvSpPr/>
            <p:nvPr/>
          </p:nvSpPr>
          <p:spPr>
            <a:xfrm>
              <a:off x="7110794" y="1695040"/>
              <a:ext cx="41811" cy="53745"/>
            </a:xfrm>
            <a:custGeom>
              <a:avLst/>
              <a:gdLst/>
              <a:ahLst/>
              <a:cxnLst/>
              <a:rect l="l" t="t" r="r" b="b"/>
              <a:pathLst>
                <a:path w="1594" h="2049" extrusionOk="0">
                  <a:moveTo>
                    <a:pt x="794" y="0"/>
                  </a:moveTo>
                  <a:cubicBezTo>
                    <a:pt x="353" y="0"/>
                    <a:pt x="0" y="360"/>
                    <a:pt x="0" y="794"/>
                  </a:cubicBezTo>
                  <a:lnTo>
                    <a:pt x="0" y="1255"/>
                  </a:lnTo>
                  <a:cubicBezTo>
                    <a:pt x="0" y="1689"/>
                    <a:pt x="353" y="2048"/>
                    <a:pt x="794" y="2048"/>
                  </a:cubicBezTo>
                  <a:cubicBezTo>
                    <a:pt x="1234" y="2048"/>
                    <a:pt x="1587" y="1689"/>
                    <a:pt x="1594" y="1255"/>
                  </a:cubicBezTo>
                  <a:lnTo>
                    <a:pt x="1594" y="794"/>
                  </a:lnTo>
                  <a:cubicBezTo>
                    <a:pt x="1587" y="360"/>
                    <a:pt x="1234" y="0"/>
                    <a:pt x="79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3" name="Google Shape;25123;p84"/>
            <p:cNvSpPr/>
            <p:nvPr/>
          </p:nvSpPr>
          <p:spPr>
            <a:xfrm>
              <a:off x="7128578" y="1695040"/>
              <a:ext cx="24027" cy="41811"/>
            </a:xfrm>
            <a:custGeom>
              <a:avLst/>
              <a:gdLst/>
              <a:ahLst/>
              <a:cxnLst/>
              <a:rect l="l" t="t" r="r" b="b"/>
              <a:pathLst>
                <a:path w="916" h="1594" extrusionOk="0">
                  <a:moveTo>
                    <a:pt x="116" y="0"/>
                  </a:moveTo>
                  <a:cubicBezTo>
                    <a:pt x="82" y="0"/>
                    <a:pt x="41" y="7"/>
                    <a:pt x="0" y="14"/>
                  </a:cubicBezTo>
                  <a:lnTo>
                    <a:pt x="0" y="1140"/>
                  </a:lnTo>
                  <a:cubicBezTo>
                    <a:pt x="0" y="1390"/>
                    <a:pt x="204" y="1594"/>
                    <a:pt x="462" y="1594"/>
                  </a:cubicBezTo>
                  <a:cubicBezTo>
                    <a:pt x="712" y="1594"/>
                    <a:pt x="916" y="1390"/>
                    <a:pt x="916" y="1140"/>
                  </a:cubicBezTo>
                  <a:lnTo>
                    <a:pt x="916" y="801"/>
                  </a:lnTo>
                  <a:cubicBezTo>
                    <a:pt x="916" y="360"/>
                    <a:pt x="556"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4" name="Google Shape;25124;p84"/>
            <p:cNvSpPr/>
            <p:nvPr/>
          </p:nvSpPr>
          <p:spPr>
            <a:xfrm>
              <a:off x="7122703" y="1700915"/>
              <a:ext cx="17810" cy="17994"/>
            </a:xfrm>
            <a:custGeom>
              <a:avLst/>
              <a:gdLst/>
              <a:ahLst/>
              <a:cxnLst/>
              <a:rect l="l" t="t" r="r" b="b"/>
              <a:pathLst>
                <a:path w="679" h="686" extrusionOk="0">
                  <a:moveTo>
                    <a:pt x="340" y="0"/>
                  </a:moveTo>
                  <a:cubicBezTo>
                    <a:pt x="150" y="0"/>
                    <a:pt x="1" y="156"/>
                    <a:pt x="1" y="346"/>
                  </a:cubicBezTo>
                  <a:cubicBezTo>
                    <a:pt x="1" y="536"/>
                    <a:pt x="150" y="685"/>
                    <a:pt x="340" y="685"/>
                  </a:cubicBezTo>
                  <a:cubicBezTo>
                    <a:pt x="530" y="685"/>
                    <a:pt x="679" y="536"/>
                    <a:pt x="679" y="346"/>
                  </a:cubicBezTo>
                  <a:cubicBezTo>
                    <a:pt x="679" y="156"/>
                    <a:pt x="530" y="0"/>
                    <a:pt x="34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5" name="Google Shape;25125;p84"/>
            <p:cNvSpPr/>
            <p:nvPr/>
          </p:nvSpPr>
          <p:spPr>
            <a:xfrm>
              <a:off x="7026491" y="1796602"/>
              <a:ext cx="60486" cy="59411"/>
            </a:xfrm>
            <a:custGeom>
              <a:avLst/>
              <a:gdLst/>
              <a:ahLst/>
              <a:cxnLst/>
              <a:rect l="l" t="t" r="r" b="b"/>
              <a:pathLst>
                <a:path w="2306" h="2265" extrusionOk="0">
                  <a:moveTo>
                    <a:pt x="1153" y="0"/>
                  </a:moveTo>
                  <a:cubicBezTo>
                    <a:pt x="516" y="0"/>
                    <a:pt x="0" y="339"/>
                    <a:pt x="0" y="753"/>
                  </a:cubicBezTo>
                  <a:cubicBezTo>
                    <a:pt x="0" y="1031"/>
                    <a:pt x="400" y="1261"/>
                    <a:pt x="767" y="1417"/>
                  </a:cubicBezTo>
                  <a:cubicBezTo>
                    <a:pt x="868" y="1465"/>
                    <a:pt x="936" y="1573"/>
                    <a:pt x="936" y="1689"/>
                  </a:cubicBezTo>
                  <a:lnTo>
                    <a:pt x="936" y="2265"/>
                  </a:lnTo>
                  <a:cubicBezTo>
                    <a:pt x="963" y="2251"/>
                    <a:pt x="990" y="2245"/>
                    <a:pt x="1024" y="2231"/>
                  </a:cubicBezTo>
                  <a:cubicBezTo>
                    <a:pt x="1068" y="2214"/>
                    <a:pt x="1118" y="2206"/>
                    <a:pt x="1167" y="2206"/>
                  </a:cubicBezTo>
                  <a:cubicBezTo>
                    <a:pt x="1216" y="2206"/>
                    <a:pt x="1265" y="2214"/>
                    <a:pt x="1309" y="2231"/>
                  </a:cubicBezTo>
                  <a:cubicBezTo>
                    <a:pt x="1343" y="2245"/>
                    <a:pt x="1370" y="2251"/>
                    <a:pt x="1397" y="2265"/>
                  </a:cubicBezTo>
                  <a:lnTo>
                    <a:pt x="1397" y="1682"/>
                  </a:lnTo>
                  <a:cubicBezTo>
                    <a:pt x="1397" y="1566"/>
                    <a:pt x="1465" y="1465"/>
                    <a:pt x="1567" y="1417"/>
                  </a:cubicBezTo>
                  <a:cubicBezTo>
                    <a:pt x="1913" y="1255"/>
                    <a:pt x="2306" y="1031"/>
                    <a:pt x="2306" y="753"/>
                  </a:cubicBezTo>
                  <a:cubicBezTo>
                    <a:pt x="2306" y="332"/>
                    <a:pt x="1790" y="0"/>
                    <a:pt x="1153"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6" name="Google Shape;25126;p84"/>
            <p:cNvSpPr/>
            <p:nvPr/>
          </p:nvSpPr>
          <p:spPr>
            <a:xfrm>
              <a:off x="6871944" y="1581569"/>
              <a:ext cx="185158" cy="232660"/>
            </a:xfrm>
            <a:custGeom>
              <a:avLst/>
              <a:gdLst/>
              <a:ahLst/>
              <a:cxnLst/>
              <a:rect l="l" t="t" r="r" b="b"/>
              <a:pathLst>
                <a:path w="7059" h="8870" extrusionOk="0">
                  <a:moveTo>
                    <a:pt x="7059" y="0"/>
                  </a:moveTo>
                  <a:cubicBezTo>
                    <a:pt x="3729" y="0"/>
                    <a:pt x="868" y="2441"/>
                    <a:pt x="0" y="6828"/>
                  </a:cubicBezTo>
                  <a:cubicBezTo>
                    <a:pt x="0" y="6828"/>
                    <a:pt x="1329" y="7208"/>
                    <a:pt x="1485" y="7283"/>
                  </a:cubicBezTo>
                  <a:lnTo>
                    <a:pt x="1268" y="8191"/>
                  </a:lnTo>
                  <a:cubicBezTo>
                    <a:pt x="1248" y="8273"/>
                    <a:pt x="1295" y="8361"/>
                    <a:pt x="1376" y="8388"/>
                  </a:cubicBezTo>
                  <a:cubicBezTo>
                    <a:pt x="1627" y="8463"/>
                    <a:pt x="2163" y="8639"/>
                    <a:pt x="2787" y="8869"/>
                  </a:cubicBezTo>
                  <a:cubicBezTo>
                    <a:pt x="1716" y="2130"/>
                    <a:pt x="6218" y="0"/>
                    <a:pt x="7059" y="0"/>
                  </a:cubicBezTo>
                  <a:close/>
                </a:path>
              </a:pathLst>
            </a:custGeom>
            <a:solidFill>
              <a:srgbClr val="556E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27" name="Google Shape;25127;p84"/>
            <p:cNvSpPr/>
            <p:nvPr/>
          </p:nvSpPr>
          <p:spPr>
            <a:xfrm>
              <a:off x="6871944" y="1675289"/>
              <a:ext cx="84670" cy="138940"/>
            </a:xfrm>
            <a:custGeom>
              <a:avLst/>
              <a:gdLst/>
              <a:ahLst/>
              <a:cxnLst/>
              <a:rect l="l" t="t" r="r" b="b"/>
              <a:pathLst>
                <a:path w="3228" h="5297" extrusionOk="0">
                  <a:moveTo>
                    <a:pt x="3228" y="1"/>
                  </a:moveTo>
                  <a:lnTo>
                    <a:pt x="3228" y="1"/>
                  </a:lnTo>
                  <a:cubicBezTo>
                    <a:pt x="2231" y="353"/>
                    <a:pt x="1071" y="1255"/>
                    <a:pt x="0" y="3255"/>
                  </a:cubicBezTo>
                  <a:cubicBezTo>
                    <a:pt x="0" y="3255"/>
                    <a:pt x="1329" y="3635"/>
                    <a:pt x="1485" y="3710"/>
                  </a:cubicBezTo>
                  <a:lnTo>
                    <a:pt x="1268" y="4618"/>
                  </a:lnTo>
                  <a:cubicBezTo>
                    <a:pt x="1248" y="4700"/>
                    <a:pt x="1295" y="4788"/>
                    <a:pt x="1376" y="4815"/>
                  </a:cubicBezTo>
                  <a:cubicBezTo>
                    <a:pt x="1627" y="4890"/>
                    <a:pt x="2163" y="5066"/>
                    <a:pt x="2787" y="5296"/>
                  </a:cubicBezTo>
                  <a:cubicBezTo>
                    <a:pt x="2434" y="3052"/>
                    <a:pt x="2692" y="1316"/>
                    <a:pt x="322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28" name="Google Shape;25128;p84"/>
          <p:cNvGrpSpPr/>
          <p:nvPr/>
        </p:nvGrpSpPr>
        <p:grpSpPr>
          <a:xfrm>
            <a:off x="8749242" y="4487015"/>
            <a:ext cx="533833" cy="493579"/>
            <a:chOff x="6561931" y="3365261"/>
            <a:chExt cx="400375" cy="370184"/>
          </a:xfrm>
        </p:grpSpPr>
        <p:sp>
          <p:nvSpPr>
            <p:cNvPr id="25129" name="Google Shape;25129;p84"/>
            <p:cNvSpPr/>
            <p:nvPr/>
          </p:nvSpPr>
          <p:spPr>
            <a:xfrm>
              <a:off x="6592332" y="3365261"/>
              <a:ext cx="369974" cy="370158"/>
            </a:xfrm>
            <a:custGeom>
              <a:avLst/>
              <a:gdLst/>
              <a:ahLst/>
              <a:cxnLst/>
              <a:rect l="l" t="t" r="r" b="b"/>
              <a:pathLst>
                <a:path w="14105" h="14112" extrusionOk="0">
                  <a:moveTo>
                    <a:pt x="7053" y="1"/>
                  </a:moveTo>
                  <a:cubicBezTo>
                    <a:pt x="3154" y="1"/>
                    <a:pt x="1" y="3161"/>
                    <a:pt x="1" y="7059"/>
                  </a:cubicBezTo>
                  <a:cubicBezTo>
                    <a:pt x="1" y="10951"/>
                    <a:pt x="3154" y="14111"/>
                    <a:pt x="7053" y="14111"/>
                  </a:cubicBezTo>
                  <a:cubicBezTo>
                    <a:pt x="10952" y="14111"/>
                    <a:pt x="14105" y="10951"/>
                    <a:pt x="14105" y="7059"/>
                  </a:cubicBezTo>
                  <a:cubicBezTo>
                    <a:pt x="14105" y="3161"/>
                    <a:pt x="10952" y="1"/>
                    <a:pt x="7053"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0" name="Google Shape;25130;p84"/>
            <p:cNvSpPr/>
            <p:nvPr/>
          </p:nvSpPr>
          <p:spPr>
            <a:xfrm>
              <a:off x="6561931" y="3392672"/>
              <a:ext cx="372991" cy="342774"/>
            </a:xfrm>
            <a:custGeom>
              <a:avLst/>
              <a:gdLst/>
              <a:ahLst/>
              <a:cxnLst/>
              <a:rect l="l" t="t" r="r" b="b"/>
              <a:pathLst>
                <a:path w="14220" h="13068" extrusionOk="0">
                  <a:moveTo>
                    <a:pt x="4516" y="0"/>
                  </a:moveTo>
                  <a:cubicBezTo>
                    <a:pt x="631" y="2387"/>
                    <a:pt x="0" y="7777"/>
                    <a:pt x="3221" y="10998"/>
                  </a:cubicBezTo>
                  <a:cubicBezTo>
                    <a:pt x="4618" y="12395"/>
                    <a:pt x="6418" y="13067"/>
                    <a:pt x="8204" y="13067"/>
                  </a:cubicBezTo>
                  <a:cubicBezTo>
                    <a:pt x="10546" y="13067"/>
                    <a:pt x="12865" y="11910"/>
                    <a:pt x="14219" y="9710"/>
                  </a:cubicBezTo>
                  <a:lnTo>
                    <a:pt x="14219" y="9710"/>
                  </a:lnTo>
                  <a:cubicBezTo>
                    <a:pt x="13107" y="10395"/>
                    <a:pt x="11833" y="10754"/>
                    <a:pt x="10524" y="10754"/>
                  </a:cubicBezTo>
                  <a:cubicBezTo>
                    <a:pt x="7968" y="10754"/>
                    <a:pt x="5615" y="9371"/>
                    <a:pt x="4367" y="7140"/>
                  </a:cubicBezTo>
                  <a:cubicBezTo>
                    <a:pt x="3119" y="4909"/>
                    <a:pt x="3180" y="2177"/>
                    <a:pt x="4516"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1" name="Google Shape;25131;p84"/>
            <p:cNvSpPr/>
            <p:nvPr/>
          </p:nvSpPr>
          <p:spPr>
            <a:xfrm>
              <a:off x="6756506" y="3585882"/>
              <a:ext cx="52539" cy="31083"/>
            </a:xfrm>
            <a:custGeom>
              <a:avLst/>
              <a:gdLst/>
              <a:ahLst/>
              <a:cxnLst/>
              <a:rect l="l" t="t" r="r" b="b"/>
              <a:pathLst>
                <a:path w="2003" h="1185" extrusionOk="0">
                  <a:moveTo>
                    <a:pt x="329" y="1"/>
                  </a:moveTo>
                  <a:cubicBezTo>
                    <a:pt x="146" y="1"/>
                    <a:pt x="1" y="254"/>
                    <a:pt x="183" y="405"/>
                  </a:cubicBezTo>
                  <a:lnTo>
                    <a:pt x="895" y="1001"/>
                  </a:lnTo>
                  <a:cubicBezTo>
                    <a:pt x="1004" y="1096"/>
                    <a:pt x="1140" y="1150"/>
                    <a:pt x="1289" y="1157"/>
                  </a:cubicBezTo>
                  <a:lnTo>
                    <a:pt x="1668" y="1184"/>
                  </a:lnTo>
                  <a:lnTo>
                    <a:pt x="1689" y="1184"/>
                  </a:lnTo>
                  <a:cubicBezTo>
                    <a:pt x="1693" y="1185"/>
                    <a:pt x="1697" y="1185"/>
                    <a:pt x="1702" y="1185"/>
                  </a:cubicBezTo>
                  <a:cubicBezTo>
                    <a:pt x="1988" y="1185"/>
                    <a:pt x="2003" y="743"/>
                    <a:pt x="1702" y="730"/>
                  </a:cubicBezTo>
                  <a:lnTo>
                    <a:pt x="1316" y="703"/>
                  </a:lnTo>
                  <a:cubicBezTo>
                    <a:pt x="1268" y="703"/>
                    <a:pt x="1221" y="683"/>
                    <a:pt x="1187" y="655"/>
                  </a:cubicBezTo>
                  <a:lnTo>
                    <a:pt x="475" y="59"/>
                  </a:lnTo>
                  <a:cubicBezTo>
                    <a:pt x="427" y="18"/>
                    <a:pt x="377" y="1"/>
                    <a:pt x="329"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2" name="Google Shape;25132;p84"/>
            <p:cNvSpPr/>
            <p:nvPr/>
          </p:nvSpPr>
          <p:spPr>
            <a:xfrm>
              <a:off x="6853609" y="3448830"/>
              <a:ext cx="27882" cy="35096"/>
            </a:xfrm>
            <a:custGeom>
              <a:avLst/>
              <a:gdLst/>
              <a:ahLst/>
              <a:cxnLst/>
              <a:rect l="l" t="t" r="r" b="b"/>
              <a:pathLst>
                <a:path w="1063" h="1338" extrusionOk="0">
                  <a:moveTo>
                    <a:pt x="781" y="1"/>
                  </a:moveTo>
                  <a:cubicBezTo>
                    <a:pt x="694" y="1"/>
                    <a:pt x="607" y="48"/>
                    <a:pt x="570" y="158"/>
                  </a:cubicBezTo>
                  <a:lnTo>
                    <a:pt x="455" y="524"/>
                  </a:lnTo>
                  <a:lnTo>
                    <a:pt x="109" y="971"/>
                  </a:lnTo>
                  <a:cubicBezTo>
                    <a:pt x="1" y="1120"/>
                    <a:pt x="102" y="1337"/>
                    <a:pt x="292" y="1337"/>
                  </a:cubicBezTo>
                  <a:cubicBezTo>
                    <a:pt x="367" y="1337"/>
                    <a:pt x="428" y="1304"/>
                    <a:pt x="475" y="1249"/>
                  </a:cubicBezTo>
                  <a:lnTo>
                    <a:pt x="841" y="768"/>
                  </a:lnTo>
                  <a:cubicBezTo>
                    <a:pt x="862" y="748"/>
                    <a:pt x="869" y="720"/>
                    <a:pt x="875" y="700"/>
                  </a:cubicBezTo>
                  <a:lnTo>
                    <a:pt x="1004" y="300"/>
                  </a:lnTo>
                  <a:cubicBezTo>
                    <a:pt x="1062" y="121"/>
                    <a:pt x="921" y="1"/>
                    <a:pt x="7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3" name="Google Shape;25133;p84"/>
            <p:cNvSpPr/>
            <p:nvPr/>
          </p:nvSpPr>
          <p:spPr>
            <a:xfrm>
              <a:off x="6816441" y="3525920"/>
              <a:ext cx="19777" cy="30925"/>
            </a:xfrm>
            <a:custGeom>
              <a:avLst/>
              <a:gdLst/>
              <a:ahLst/>
              <a:cxnLst/>
              <a:rect l="l" t="t" r="r" b="b"/>
              <a:pathLst>
                <a:path w="754" h="1179" extrusionOk="0">
                  <a:moveTo>
                    <a:pt x="282" y="1"/>
                  </a:moveTo>
                  <a:cubicBezTo>
                    <a:pt x="143" y="1"/>
                    <a:pt x="1" y="122"/>
                    <a:pt x="55" y="297"/>
                  </a:cubicBezTo>
                  <a:lnTo>
                    <a:pt x="285" y="1023"/>
                  </a:lnTo>
                  <a:cubicBezTo>
                    <a:pt x="312" y="1111"/>
                    <a:pt x="401" y="1178"/>
                    <a:pt x="502" y="1178"/>
                  </a:cubicBezTo>
                  <a:cubicBezTo>
                    <a:pt x="523" y="1178"/>
                    <a:pt x="550" y="1172"/>
                    <a:pt x="570" y="1165"/>
                  </a:cubicBezTo>
                  <a:cubicBezTo>
                    <a:pt x="692" y="1131"/>
                    <a:pt x="753" y="1002"/>
                    <a:pt x="719" y="880"/>
                  </a:cubicBezTo>
                  <a:lnTo>
                    <a:pt x="489" y="161"/>
                  </a:lnTo>
                  <a:cubicBezTo>
                    <a:pt x="455" y="49"/>
                    <a:pt x="369" y="1"/>
                    <a:pt x="28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4" name="Google Shape;25134;p84"/>
            <p:cNvSpPr/>
            <p:nvPr/>
          </p:nvSpPr>
          <p:spPr>
            <a:xfrm>
              <a:off x="6787457" y="3566891"/>
              <a:ext cx="34519" cy="25548"/>
            </a:xfrm>
            <a:custGeom>
              <a:avLst/>
              <a:gdLst/>
              <a:ahLst/>
              <a:cxnLst/>
              <a:rect l="l" t="t" r="r" b="b"/>
              <a:pathLst>
                <a:path w="1316" h="974" extrusionOk="0">
                  <a:moveTo>
                    <a:pt x="442" y="1"/>
                  </a:moveTo>
                  <a:cubicBezTo>
                    <a:pt x="346" y="1"/>
                    <a:pt x="260" y="53"/>
                    <a:pt x="224" y="139"/>
                  </a:cubicBezTo>
                  <a:lnTo>
                    <a:pt x="41" y="573"/>
                  </a:lnTo>
                  <a:cubicBezTo>
                    <a:pt x="0" y="647"/>
                    <a:pt x="41" y="742"/>
                    <a:pt x="122" y="769"/>
                  </a:cubicBezTo>
                  <a:lnTo>
                    <a:pt x="631" y="959"/>
                  </a:lnTo>
                  <a:cubicBezTo>
                    <a:pt x="658" y="969"/>
                    <a:pt x="685" y="973"/>
                    <a:pt x="713" y="973"/>
                  </a:cubicBezTo>
                  <a:cubicBezTo>
                    <a:pt x="783" y="973"/>
                    <a:pt x="851" y="943"/>
                    <a:pt x="895" y="884"/>
                  </a:cubicBezTo>
                  <a:lnTo>
                    <a:pt x="1207" y="464"/>
                  </a:lnTo>
                  <a:cubicBezTo>
                    <a:pt x="1316" y="328"/>
                    <a:pt x="1234" y="132"/>
                    <a:pt x="1065" y="105"/>
                  </a:cubicBezTo>
                  <a:lnTo>
                    <a:pt x="475" y="3"/>
                  </a:lnTo>
                  <a:cubicBezTo>
                    <a:pt x="464" y="2"/>
                    <a:pt x="453" y="1"/>
                    <a:pt x="442"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5" name="Google Shape;25135;p84"/>
            <p:cNvSpPr/>
            <p:nvPr/>
          </p:nvSpPr>
          <p:spPr>
            <a:xfrm>
              <a:off x="6844376" y="3570249"/>
              <a:ext cx="40027" cy="23450"/>
            </a:xfrm>
            <a:custGeom>
              <a:avLst/>
              <a:gdLst/>
              <a:ahLst/>
              <a:cxnLst/>
              <a:rect l="l" t="t" r="r" b="b"/>
              <a:pathLst>
                <a:path w="1526" h="894" extrusionOk="0">
                  <a:moveTo>
                    <a:pt x="750" y="0"/>
                  </a:moveTo>
                  <a:cubicBezTo>
                    <a:pt x="684" y="0"/>
                    <a:pt x="618" y="15"/>
                    <a:pt x="556" y="44"/>
                  </a:cubicBezTo>
                  <a:lnTo>
                    <a:pt x="115" y="248"/>
                  </a:lnTo>
                  <a:cubicBezTo>
                    <a:pt x="0" y="302"/>
                    <a:pt x="0" y="458"/>
                    <a:pt x="115" y="512"/>
                  </a:cubicBezTo>
                  <a:lnTo>
                    <a:pt x="854" y="851"/>
                  </a:lnTo>
                  <a:cubicBezTo>
                    <a:pt x="917" y="879"/>
                    <a:pt x="982" y="893"/>
                    <a:pt x="1047" y="893"/>
                  </a:cubicBezTo>
                  <a:cubicBezTo>
                    <a:pt x="1123" y="893"/>
                    <a:pt x="1199" y="874"/>
                    <a:pt x="1268" y="838"/>
                  </a:cubicBezTo>
                  <a:lnTo>
                    <a:pt x="1424" y="743"/>
                  </a:lnTo>
                  <a:cubicBezTo>
                    <a:pt x="1512" y="695"/>
                    <a:pt x="1526" y="580"/>
                    <a:pt x="1458" y="506"/>
                  </a:cubicBezTo>
                  <a:lnTo>
                    <a:pt x="1065" y="126"/>
                  </a:lnTo>
                  <a:cubicBezTo>
                    <a:pt x="978" y="44"/>
                    <a:pt x="865" y="0"/>
                    <a:pt x="75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6" name="Google Shape;25136;p84"/>
            <p:cNvSpPr/>
            <p:nvPr/>
          </p:nvSpPr>
          <p:spPr>
            <a:xfrm>
              <a:off x="6789791" y="3610381"/>
              <a:ext cx="97287" cy="68854"/>
            </a:xfrm>
            <a:custGeom>
              <a:avLst/>
              <a:gdLst/>
              <a:ahLst/>
              <a:cxnLst/>
              <a:rect l="l" t="t" r="r" b="b"/>
              <a:pathLst>
                <a:path w="3709" h="2625" extrusionOk="0">
                  <a:moveTo>
                    <a:pt x="2063" y="1"/>
                  </a:moveTo>
                  <a:cubicBezTo>
                    <a:pt x="2015" y="1"/>
                    <a:pt x="1967" y="17"/>
                    <a:pt x="1925" y="47"/>
                  </a:cubicBezTo>
                  <a:lnTo>
                    <a:pt x="874" y="786"/>
                  </a:lnTo>
                  <a:lnTo>
                    <a:pt x="420" y="867"/>
                  </a:lnTo>
                  <a:cubicBezTo>
                    <a:pt x="216" y="908"/>
                    <a:pt x="67" y="1078"/>
                    <a:pt x="54" y="1281"/>
                  </a:cubicBezTo>
                  <a:lnTo>
                    <a:pt x="13" y="1810"/>
                  </a:lnTo>
                  <a:cubicBezTo>
                    <a:pt x="0" y="2023"/>
                    <a:pt x="171" y="2211"/>
                    <a:pt x="387" y="2211"/>
                  </a:cubicBezTo>
                  <a:cubicBezTo>
                    <a:pt x="398" y="2211"/>
                    <a:pt x="409" y="2211"/>
                    <a:pt x="420" y="2210"/>
                  </a:cubicBezTo>
                  <a:lnTo>
                    <a:pt x="2088" y="2074"/>
                  </a:lnTo>
                  <a:lnTo>
                    <a:pt x="2481" y="2542"/>
                  </a:lnTo>
                  <a:cubicBezTo>
                    <a:pt x="2527" y="2597"/>
                    <a:pt x="2592" y="2625"/>
                    <a:pt x="2658" y="2625"/>
                  </a:cubicBezTo>
                  <a:cubicBezTo>
                    <a:pt x="2729" y="2625"/>
                    <a:pt x="2801" y="2592"/>
                    <a:pt x="2847" y="2529"/>
                  </a:cubicBezTo>
                  <a:lnTo>
                    <a:pt x="3661" y="1342"/>
                  </a:lnTo>
                  <a:cubicBezTo>
                    <a:pt x="3695" y="1288"/>
                    <a:pt x="3708" y="1220"/>
                    <a:pt x="3688" y="1159"/>
                  </a:cubicBezTo>
                  <a:lnTo>
                    <a:pt x="3437" y="216"/>
                  </a:lnTo>
                  <a:lnTo>
                    <a:pt x="2881" y="352"/>
                  </a:lnTo>
                  <a:lnTo>
                    <a:pt x="2149" y="20"/>
                  </a:lnTo>
                  <a:cubicBezTo>
                    <a:pt x="2121" y="7"/>
                    <a:pt x="2092" y="1"/>
                    <a:pt x="206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7" name="Google Shape;25137;p84"/>
            <p:cNvSpPr/>
            <p:nvPr/>
          </p:nvSpPr>
          <p:spPr>
            <a:xfrm>
              <a:off x="6587716" y="3526576"/>
              <a:ext cx="38978" cy="131124"/>
            </a:xfrm>
            <a:custGeom>
              <a:avLst/>
              <a:gdLst/>
              <a:ahLst/>
              <a:cxnLst/>
              <a:rect l="l" t="t" r="r" b="b"/>
              <a:pathLst>
                <a:path w="1486" h="4999" extrusionOk="0">
                  <a:moveTo>
                    <a:pt x="245" y="1"/>
                  </a:moveTo>
                  <a:lnTo>
                    <a:pt x="245" y="1"/>
                  </a:lnTo>
                  <a:cubicBezTo>
                    <a:pt x="1" y="1764"/>
                    <a:pt x="441" y="3554"/>
                    <a:pt x="1485" y="4998"/>
                  </a:cubicBezTo>
                  <a:lnTo>
                    <a:pt x="1452" y="3215"/>
                  </a:lnTo>
                  <a:cubicBezTo>
                    <a:pt x="1445" y="3167"/>
                    <a:pt x="1438" y="3113"/>
                    <a:pt x="1424" y="3066"/>
                  </a:cubicBezTo>
                  <a:lnTo>
                    <a:pt x="984" y="1872"/>
                  </a:lnTo>
                  <a:cubicBezTo>
                    <a:pt x="936" y="1750"/>
                    <a:pt x="929" y="1621"/>
                    <a:pt x="957" y="1493"/>
                  </a:cubicBezTo>
                  <a:lnTo>
                    <a:pt x="1126" y="1031"/>
                  </a:lnTo>
                  <a:cubicBezTo>
                    <a:pt x="1180" y="875"/>
                    <a:pt x="1106" y="706"/>
                    <a:pt x="957" y="645"/>
                  </a:cubicBezTo>
                  <a:lnTo>
                    <a:pt x="875" y="611"/>
                  </a:lnTo>
                  <a:cubicBezTo>
                    <a:pt x="753" y="591"/>
                    <a:pt x="645" y="530"/>
                    <a:pt x="570" y="428"/>
                  </a:cubicBezTo>
                  <a:lnTo>
                    <a:pt x="245"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8" name="Google Shape;25138;p84"/>
            <p:cNvSpPr/>
            <p:nvPr/>
          </p:nvSpPr>
          <p:spPr>
            <a:xfrm>
              <a:off x="6596975" y="3365314"/>
              <a:ext cx="283520" cy="210207"/>
            </a:xfrm>
            <a:custGeom>
              <a:avLst/>
              <a:gdLst/>
              <a:ahLst/>
              <a:cxnLst/>
              <a:rect l="l" t="t" r="r" b="b"/>
              <a:pathLst>
                <a:path w="10809" h="8014" extrusionOk="0">
                  <a:moveTo>
                    <a:pt x="6883" y="0"/>
                  </a:moveTo>
                  <a:cubicBezTo>
                    <a:pt x="4731" y="0"/>
                    <a:pt x="2612" y="985"/>
                    <a:pt x="1234" y="2833"/>
                  </a:cubicBezTo>
                  <a:lnTo>
                    <a:pt x="1750" y="3599"/>
                  </a:lnTo>
                  <a:cubicBezTo>
                    <a:pt x="1851" y="3774"/>
                    <a:pt x="1704" y="3941"/>
                    <a:pt x="1550" y="3941"/>
                  </a:cubicBezTo>
                  <a:cubicBezTo>
                    <a:pt x="1488" y="3941"/>
                    <a:pt x="1425" y="3914"/>
                    <a:pt x="1377" y="3850"/>
                  </a:cubicBezTo>
                  <a:lnTo>
                    <a:pt x="956" y="3233"/>
                  </a:lnTo>
                  <a:cubicBezTo>
                    <a:pt x="502" y="3932"/>
                    <a:pt x="176" y="4705"/>
                    <a:pt x="0" y="5518"/>
                  </a:cubicBezTo>
                  <a:lnTo>
                    <a:pt x="488" y="6183"/>
                  </a:lnTo>
                  <a:cubicBezTo>
                    <a:pt x="516" y="6222"/>
                    <a:pt x="562" y="6243"/>
                    <a:pt x="608" y="6243"/>
                  </a:cubicBezTo>
                  <a:cubicBezTo>
                    <a:pt x="641" y="6243"/>
                    <a:pt x="673" y="6232"/>
                    <a:pt x="699" y="6210"/>
                  </a:cubicBezTo>
                  <a:lnTo>
                    <a:pt x="1017" y="5966"/>
                  </a:lnTo>
                  <a:cubicBezTo>
                    <a:pt x="1071" y="5918"/>
                    <a:pt x="1105" y="5850"/>
                    <a:pt x="1112" y="5769"/>
                  </a:cubicBezTo>
                  <a:lnTo>
                    <a:pt x="1112" y="5464"/>
                  </a:lnTo>
                  <a:cubicBezTo>
                    <a:pt x="1112" y="5410"/>
                    <a:pt x="1092" y="5362"/>
                    <a:pt x="1065" y="5315"/>
                  </a:cubicBezTo>
                  <a:lnTo>
                    <a:pt x="834" y="5003"/>
                  </a:lnTo>
                  <a:cubicBezTo>
                    <a:pt x="721" y="4826"/>
                    <a:pt x="869" y="4645"/>
                    <a:pt x="1028" y="4645"/>
                  </a:cubicBezTo>
                  <a:cubicBezTo>
                    <a:pt x="1088" y="4645"/>
                    <a:pt x="1150" y="4670"/>
                    <a:pt x="1200" y="4732"/>
                  </a:cubicBezTo>
                  <a:lnTo>
                    <a:pt x="1526" y="5166"/>
                  </a:lnTo>
                  <a:cubicBezTo>
                    <a:pt x="1607" y="5274"/>
                    <a:pt x="1729" y="5335"/>
                    <a:pt x="1865" y="5349"/>
                  </a:cubicBezTo>
                  <a:lnTo>
                    <a:pt x="2082" y="5362"/>
                  </a:lnTo>
                  <a:cubicBezTo>
                    <a:pt x="2177" y="5362"/>
                    <a:pt x="2251" y="5423"/>
                    <a:pt x="2285" y="5511"/>
                  </a:cubicBezTo>
                  <a:lnTo>
                    <a:pt x="2719" y="6745"/>
                  </a:lnTo>
                  <a:cubicBezTo>
                    <a:pt x="2766" y="6889"/>
                    <a:pt x="2894" y="6964"/>
                    <a:pt x="3022" y="6964"/>
                  </a:cubicBezTo>
                  <a:cubicBezTo>
                    <a:pt x="3137" y="6964"/>
                    <a:pt x="3252" y="6904"/>
                    <a:pt x="3309" y="6779"/>
                  </a:cubicBezTo>
                  <a:lnTo>
                    <a:pt x="3567" y="6278"/>
                  </a:lnTo>
                  <a:cubicBezTo>
                    <a:pt x="3601" y="6210"/>
                    <a:pt x="3648" y="6156"/>
                    <a:pt x="3716" y="6108"/>
                  </a:cubicBezTo>
                  <a:lnTo>
                    <a:pt x="4170" y="5796"/>
                  </a:lnTo>
                  <a:cubicBezTo>
                    <a:pt x="4247" y="5746"/>
                    <a:pt x="4335" y="5721"/>
                    <a:pt x="4422" y="5721"/>
                  </a:cubicBezTo>
                  <a:cubicBezTo>
                    <a:pt x="4557" y="5721"/>
                    <a:pt x="4690" y="5780"/>
                    <a:pt x="4780" y="5891"/>
                  </a:cubicBezTo>
                  <a:lnTo>
                    <a:pt x="5303" y="6576"/>
                  </a:lnTo>
                  <a:cubicBezTo>
                    <a:pt x="5343" y="6623"/>
                    <a:pt x="5404" y="6657"/>
                    <a:pt x="5472" y="6657"/>
                  </a:cubicBezTo>
                  <a:lnTo>
                    <a:pt x="5872" y="7844"/>
                  </a:lnTo>
                  <a:cubicBezTo>
                    <a:pt x="5893" y="7939"/>
                    <a:pt x="5987" y="8007"/>
                    <a:pt x="6089" y="8013"/>
                  </a:cubicBezTo>
                  <a:cubicBezTo>
                    <a:pt x="6109" y="8013"/>
                    <a:pt x="6130" y="8007"/>
                    <a:pt x="6150" y="8000"/>
                  </a:cubicBezTo>
                  <a:cubicBezTo>
                    <a:pt x="6272" y="7966"/>
                    <a:pt x="6340" y="7844"/>
                    <a:pt x="6306" y="7722"/>
                  </a:cubicBezTo>
                  <a:lnTo>
                    <a:pt x="6137" y="7098"/>
                  </a:lnTo>
                  <a:lnTo>
                    <a:pt x="6530" y="6976"/>
                  </a:lnTo>
                  <a:cubicBezTo>
                    <a:pt x="6720" y="6901"/>
                    <a:pt x="6835" y="6712"/>
                    <a:pt x="6821" y="6508"/>
                  </a:cubicBezTo>
                  <a:lnTo>
                    <a:pt x="6794" y="6122"/>
                  </a:lnTo>
                  <a:cubicBezTo>
                    <a:pt x="6774" y="5918"/>
                    <a:pt x="6903" y="5722"/>
                    <a:pt x="7093" y="5654"/>
                  </a:cubicBezTo>
                  <a:lnTo>
                    <a:pt x="8252" y="5254"/>
                  </a:lnTo>
                  <a:cubicBezTo>
                    <a:pt x="8334" y="5220"/>
                    <a:pt x="8395" y="5145"/>
                    <a:pt x="8401" y="5057"/>
                  </a:cubicBezTo>
                  <a:lnTo>
                    <a:pt x="8510" y="3993"/>
                  </a:lnTo>
                  <a:cubicBezTo>
                    <a:pt x="8523" y="3877"/>
                    <a:pt x="8584" y="3776"/>
                    <a:pt x="8686" y="3715"/>
                  </a:cubicBezTo>
                  <a:cubicBezTo>
                    <a:pt x="8723" y="3694"/>
                    <a:pt x="8762" y="3685"/>
                    <a:pt x="8799" y="3685"/>
                  </a:cubicBezTo>
                  <a:cubicBezTo>
                    <a:pt x="8925" y="3685"/>
                    <a:pt x="9036" y="3790"/>
                    <a:pt x="9025" y="3932"/>
                  </a:cubicBezTo>
                  <a:lnTo>
                    <a:pt x="9005" y="4128"/>
                  </a:lnTo>
                  <a:cubicBezTo>
                    <a:pt x="8991" y="4250"/>
                    <a:pt x="9079" y="4365"/>
                    <a:pt x="9208" y="4379"/>
                  </a:cubicBezTo>
                  <a:lnTo>
                    <a:pt x="9229" y="4379"/>
                  </a:lnTo>
                  <a:cubicBezTo>
                    <a:pt x="9351" y="4379"/>
                    <a:pt x="9446" y="4291"/>
                    <a:pt x="9459" y="4176"/>
                  </a:cubicBezTo>
                  <a:lnTo>
                    <a:pt x="9568" y="3084"/>
                  </a:lnTo>
                  <a:cubicBezTo>
                    <a:pt x="9574" y="3009"/>
                    <a:pt x="9622" y="2942"/>
                    <a:pt x="9690" y="2908"/>
                  </a:cubicBezTo>
                  <a:lnTo>
                    <a:pt x="9832" y="2833"/>
                  </a:lnTo>
                  <a:cubicBezTo>
                    <a:pt x="9947" y="2792"/>
                    <a:pt x="10002" y="2664"/>
                    <a:pt x="9961" y="2548"/>
                  </a:cubicBezTo>
                  <a:lnTo>
                    <a:pt x="9805" y="2128"/>
                  </a:lnTo>
                  <a:cubicBezTo>
                    <a:pt x="9771" y="2026"/>
                    <a:pt x="9805" y="1924"/>
                    <a:pt x="9893" y="1863"/>
                  </a:cubicBezTo>
                  <a:lnTo>
                    <a:pt x="10808" y="1199"/>
                  </a:lnTo>
                  <a:cubicBezTo>
                    <a:pt x="9604" y="390"/>
                    <a:pt x="8237" y="0"/>
                    <a:pt x="6883"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39" name="Google Shape;25139;p84"/>
            <p:cNvSpPr/>
            <p:nvPr/>
          </p:nvSpPr>
          <p:spPr>
            <a:xfrm>
              <a:off x="6596791" y="3393013"/>
              <a:ext cx="83438" cy="136081"/>
            </a:xfrm>
            <a:custGeom>
              <a:avLst/>
              <a:gdLst/>
              <a:ahLst/>
              <a:cxnLst/>
              <a:rect l="l" t="t" r="r" b="b"/>
              <a:pathLst>
                <a:path w="3181" h="5188" extrusionOk="0">
                  <a:moveTo>
                    <a:pt x="3180" y="1"/>
                  </a:moveTo>
                  <a:lnTo>
                    <a:pt x="3180" y="1"/>
                  </a:lnTo>
                  <a:cubicBezTo>
                    <a:pt x="2428" y="462"/>
                    <a:pt x="1763" y="1065"/>
                    <a:pt x="1234" y="1777"/>
                  </a:cubicBezTo>
                  <a:lnTo>
                    <a:pt x="1750" y="2543"/>
                  </a:lnTo>
                  <a:cubicBezTo>
                    <a:pt x="1851" y="2699"/>
                    <a:pt x="1743" y="2903"/>
                    <a:pt x="1560" y="2903"/>
                  </a:cubicBezTo>
                  <a:lnTo>
                    <a:pt x="1567" y="2896"/>
                  </a:lnTo>
                  <a:cubicBezTo>
                    <a:pt x="1485" y="2896"/>
                    <a:pt x="1418" y="2862"/>
                    <a:pt x="1377" y="2801"/>
                  </a:cubicBezTo>
                  <a:lnTo>
                    <a:pt x="956" y="2177"/>
                  </a:lnTo>
                  <a:cubicBezTo>
                    <a:pt x="502" y="2876"/>
                    <a:pt x="177" y="3649"/>
                    <a:pt x="0" y="4462"/>
                  </a:cubicBezTo>
                  <a:lnTo>
                    <a:pt x="489" y="5127"/>
                  </a:lnTo>
                  <a:cubicBezTo>
                    <a:pt x="520" y="5166"/>
                    <a:pt x="566" y="5187"/>
                    <a:pt x="611" y="5187"/>
                  </a:cubicBezTo>
                  <a:cubicBezTo>
                    <a:pt x="644" y="5187"/>
                    <a:pt x="677" y="5176"/>
                    <a:pt x="706" y="5154"/>
                  </a:cubicBezTo>
                  <a:lnTo>
                    <a:pt x="1017" y="4910"/>
                  </a:lnTo>
                  <a:cubicBezTo>
                    <a:pt x="1072" y="4862"/>
                    <a:pt x="1112" y="4794"/>
                    <a:pt x="1112" y="4720"/>
                  </a:cubicBezTo>
                  <a:lnTo>
                    <a:pt x="1112" y="4415"/>
                  </a:lnTo>
                  <a:cubicBezTo>
                    <a:pt x="1112" y="4360"/>
                    <a:pt x="1092" y="4306"/>
                    <a:pt x="1065" y="4259"/>
                  </a:cubicBezTo>
                  <a:lnTo>
                    <a:pt x="834" y="3947"/>
                  </a:lnTo>
                  <a:cubicBezTo>
                    <a:pt x="721" y="3769"/>
                    <a:pt x="869" y="3592"/>
                    <a:pt x="1029" y="3592"/>
                  </a:cubicBezTo>
                  <a:cubicBezTo>
                    <a:pt x="1089" y="3592"/>
                    <a:pt x="1151" y="3617"/>
                    <a:pt x="1201" y="3676"/>
                  </a:cubicBezTo>
                  <a:lnTo>
                    <a:pt x="1526" y="4110"/>
                  </a:lnTo>
                  <a:cubicBezTo>
                    <a:pt x="1607" y="4218"/>
                    <a:pt x="1729" y="4286"/>
                    <a:pt x="1865" y="4293"/>
                  </a:cubicBezTo>
                  <a:lnTo>
                    <a:pt x="2082" y="4306"/>
                  </a:lnTo>
                  <a:cubicBezTo>
                    <a:pt x="2116" y="4306"/>
                    <a:pt x="2143" y="4313"/>
                    <a:pt x="2170" y="4333"/>
                  </a:cubicBezTo>
                  <a:cubicBezTo>
                    <a:pt x="2150" y="4116"/>
                    <a:pt x="2136" y="3906"/>
                    <a:pt x="2136" y="3689"/>
                  </a:cubicBezTo>
                  <a:cubicBezTo>
                    <a:pt x="2136" y="2387"/>
                    <a:pt x="2496" y="1106"/>
                    <a:pt x="3180"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0" name="Google Shape;25140;p84"/>
            <p:cNvSpPr/>
            <p:nvPr/>
          </p:nvSpPr>
          <p:spPr>
            <a:xfrm>
              <a:off x="6852376" y="3672257"/>
              <a:ext cx="14951" cy="7082"/>
            </a:xfrm>
            <a:custGeom>
              <a:avLst/>
              <a:gdLst/>
              <a:ahLst/>
              <a:cxnLst/>
              <a:rect l="l" t="t" r="r" b="b"/>
              <a:pathLst>
                <a:path w="570" h="270" extrusionOk="0">
                  <a:moveTo>
                    <a:pt x="570" y="0"/>
                  </a:moveTo>
                  <a:cubicBezTo>
                    <a:pt x="380" y="34"/>
                    <a:pt x="190" y="54"/>
                    <a:pt x="0" y="75"/>
                  </a:cubicBezTo>
                  <a:lnTo>
                    <a:pt x="95" y="190"/>
                  </a:lnTo>
                  <a:cubicBezTo>
                    <a:pt x="139" y="243"/>
                    <a:pt x="202" y="269"/>
                    <a:pt x="265" y="269"/>
                  </a:cubicBezTo>
                  <a:cubicBezTo>
                    <a:pt x="338" y="269"/>
                    <a:pt x="411" y="235"/>
                    <a:pt x="454" y="170"/>
                  </a:cubicBezTo>
                  <a:lnTo>
                    <a:pt x="570"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41" name="Google Shape;25141;p84"/>
          <p:cNvGrpSpPr/>
          <p:nvPr/>
        </p:nvGrpSpPr>
        <p:grpSpPr>
          <a:xfrm>
            <a:off x="2589494" y="2647803"/>
            <a:ext cx="504420" cy="478260"/>
            <a:chOff x="1942120" y="1985852"/>
            <a:chExt cx="378315" cy="358695"/>
          </a:xfrm>
        </p:grpSpPr>
        <p:sp>
          <p:nvSpPr>
            <p:cNvPr id="25142" name="Google Shape;25142;p84"/>
            <p:cNvSpPr/>
            <p:nvPr/>
          </p:nvSpPr>
          <p:spPr>
            <a:xfrm>
              <a:off x="2161928" y="1985852"/>
              <a:ext cx="158508" cy="158901"/>
            </a:xfrm>
            <a:custGeom>
              <a:avLst/>
              <a:gdLst/>
              <a:ahLst/>
              <a:cxnLst/>
              <a:rect l="l" t="t" r="r" b="b"/>
              <a:pathLst>
                <a:path w="6043" h="6058" extrusionOk="0">
                  <a:moveTo>
                    <a:pt x="3426" y="0"/>
                  </a:moveTo>
                  <a:cubicBezTo>
                    <a:pt x="2360" y="0"/>
                    <a:pt x="1253" y="761"/>
                    <a:pt x="706" y="1986"/>
                  </a:cubicBezTo>
                  <a:cubicBezTo>
                    <a:pt x="1" y="3559"/>
                    <a:pt x="462" y="5295"/>
                    <a:pt x="1744" y="5872"/>
                  </a:cubicBezTo>
                  <a:cubicBezTo>
                    <a:pt x="2024" y="5998"/>
                    <a:pt x="2321" y="6058"/>
                    <a:pt x="2620" y="6058"/>
                  </a:cubicBezTo>
                  <a:cubicBezTo>
                    <a:pt x="3686" y="6058"/>
                    <a:pt x="4787" y="5297"/>
                    <a:pt x="5337" y="4068"/>
                  </a:cubicBezTo>
                  <a:cubicBezTo>
                    <a:pt x="6042" y="2502"/>
                    <a:pt x="5575" y="759"/>
                    <a:pt x="4293" y="183"/>
                  </a:cubicBezTo>
                  <a:cubicBezTo>
                    <a:pt x="4016" y="59"/>
                    <a:pt x="3723" y="0"/>
                    <a:pt x="3426" y="0"/>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3" name="Google Shape;25143;p84"/>
            <p:cNvSpPr/>
            <p:nvPr/>
          </p:nvSpPr>
          <p:spPr>
            <a:xfrm>
              <a:off x="2190571" y="2006888"/>
              <a:ext cx="115648" cy="123570"/>
            </a:xfrm>
            <a:custGeom>
              <a:avLst/>
              <a:gdLst/>
              <a:ahLst/>
              <a:cxnLst/>
              <a:rect l="l" t="t" r="r" b="b"/>
              <a:pathLst>
                <a:path w="4409" h="4711" extrusionOk="0">
                  <a:moveTo>
                    <a:pt x="2642" y="1"/>
                  </a:moveTo>
                  <a:cubicBezTo>
                    <a:pt x="1854" y="1"/>
                    <a:pt x="1003" y="629"/>
                    <a:pt x="557" y="1618"/>
                  </a:cubicBezTo>
                  <a:cubicBezTo>
                    <a:pt x="1" y="2852"/>
                    <a:pt x="292" y="4181"/>
                    <a:pt x="1201" y="4588"/>
                  </a:cubicBezTo>
                  <a:cubicBezTo>
                    <a:pt x="1383" y="4671"/>
                    <a:pt x="1576" y="4710"/>
                    <a:pt x="1773" y="4710"/>
                  </a:cubicBezTo>
                  <a:cubicBezTo>
                    <a:pt x="2559" y="4710"/>
                    <a:pt x="3407" y="4083"/>
                    <a:pt x="3852" y="3097"/>
                  </a:cubicBezTo>
                  <a:cubicBezTo>
                    <a:pt x="4408" y="1862"/>
                    <a:pt x="4116" y="533"/>
                    <a:pt x="3208" y="120"/>
                  </a:cubicBezTo>
                  <a:cubicBezTo>
                    <a:pt x="3028" y="39"/>
                    <a:pt x="2837" y="1"/>
                    <a:pt x="2642"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4" name="Google Shape;25144;p84"/>
            <p:cNvSpPr/>
            <p:nvPr/>
          </p:nvSpPr>
          <p:spPr>
            <a:xfrm>
              <a:off x="1942120" y="1986009"/>
              <a:ext cx="158665" cy="158928"/>
            </a:xfrm>
            <a:custGeom>
              <a:avLst/>
              <a:gdLst/>
              <a:ahLst/>
              <a:cxnLst/>
              <a:rect l="l" t="t" r="r" b="b"/>
              <a:pathLst>
                <a:path w="6049" h="6059" extrusionOk="0">
                  <a:moveTo>
                    <a:pt x="2619" y="1"/>
                  </a:moveTo>
                  <a:cubicBezTo>
                    <a:pt x="2322" y="1"/>
                    <a:pt x="2028" y="60"/>
                    <a:pt x="1749" y="184"/>
                  </a:cubicBezTo>
                  <a:cubicBezTo>
                    <a:pt x="468" y="760"/>
                    <a:pt x="0" y="2496"/>
                    <a:pt x="705" y="4069"/>
                  </a:cubicBezTo>
                  <a:cubicBezTo>
                    <a:pt x="1256" y="5297"/>
                    <a:pt x="2361" y="6059"/>
                    <a:pt x="3426" y="6059"/>
                  </a:cubicBezTo>
                  <a:cubicBezTo>
                    <a:pt x="3724" y="6059"/>
                    <a:pt x="4020" y="5999"/>
                    <a:pt x="4299" y="5872"/>
                  </a:cubicBezTo>
                  <a:cubicBezTo>
                    <a:pt x="5581" y="5296"/>
                    <a:pt x="6048" y="3560"/>
                    <a:pt x="5343" y="1987"/>
                  </a:cubicBezTo>
                  <a:cubicBezTo>
                    <a:pt x="4791" y="762"/>
                    <a:pt x="3687" y="1"/>
                    <a:pt x="2619"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5" name="Google Shape;25145;p84"/>
            <p:cNvSpPr/>
            <p:nvPr/>
          </p:nvSpPr>
          <p:spPr>
            <a:xfrm>
              <a:off x="1956520" y="2007072"/>
              <a:ext cx="115438" cy="123491"/>
            </a:xfrm>
            <a:custGeom>
              <a:avLst/>
              <a:gdLst/>
              <a:ahLst/>
              <a:cxnLst/>
              <a:rect l="l" t="t" r="r" b="b"/>
              <a:pathLst>
                <a:path w="4401" h="4708" extrusionOk="0">
                  <a:moveTo>
                    <a:pt x="1766" y="1"/>
                  </a:moveTo>
                  <a:cubicBezTo>
                    <a:pt x="1571" y="1"/>
                    <a:pt x="1380" y="39"/>
                    <a:pt x="1200" y="120"/>
                  </a:cubicBezTo>
                  <a:cubicBezTo>
                    <a:pt x="285" y="533"/>
                    <a:pt x="0" y="1862"/>
                    <a:pt x="550" y="3096"/>
                  </a:cubicBezTo>
                  <a:cubicBezTo>
                    <a:pt x="995" y="4085"/>
                    <a:pt x="1844" y="4708"/>
                    <a:pt x="2632" y="4708"/>
                  </a:cubicBezTo>
                  <a:cubicBezTo>
                    <a:pt x="2828" y="4708"/>
                    <a:pt x="3020" y="4669"/>
                    <a:pt x="3201" y="4588"/>
                  </a:cubicBezTo>
                  <a:cubicBezTo>
                    <a:pt x="4109" y="4181"/>
                    <a:pt x="4401" y="2852"/>
                    <a:pt x="3845" y="1618"/>
                  </a:cubicBezTo>
                  <a:cubicBezTo>
                    <a:pt x="3404" y="628"/>
                    <a:pt x="2554" y="1"/>
                    <a:pt x="1766"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6" name="Google Shape;25146;p84"/>
            <p:cNvSpPr/>
            <p:nvPr/>
          </p:nvSpPr>
          <p:spPr>
            <a:xfrm>
              <a:off x="1986921" y="2043820"/>
              <a:ext cx="289055" cy="300727"/>
            </a:xfrm>
            <a:custGeom>
              <a:avLst/>
              <a:gdLst/>
              <a:ahLst/>
              <a:cxnLst/>
              <a:rect l="l" t="t" r="r" b="b"/>
              <a:pathLst>
                <a:path w="11020" h="11465" extrusionOk="0">
                  <a:moveTo>
                    <a:pt x="5507" y="0"/>
                  </a:moveTo>
                  <a:cubicBezTo>
                    <a:pt x="2645" y="0"/>
                    <a:pt x="1" y="3390"/>
                    <a:pt x="1" y="6781"/>
                  </a:cubicBezTo>
                  <a:cubicBezTo>
                    <a:pt x="1" y="8625"/>
                    <a:pt x="1506" y="10320"/>
                    <a:pt x="3900" y="10849"/>
                  </a:cubicBezTo>
                  <a:cubicBezTo>
                    <a:pt x="4357" y="11259"/>
                    <a:pt x="4932" y="11464"/>
                    <a:pt x="5507" y="11464"/>
                  </a:cubicBezTo>
                  <a:cubicBezTo>
                    <a:pt x="6081" y="11464"/>
                    <a:pt x="6656" y="11259"/>
                    <a:pt x="7114" y="10849"/>
                  </a:cubicBezTo>
                  <a:cubicBezTo>
                    <a:pt x="9507" y="10320"/>
                    <a:pt x="11019" y="8618"/>
                    <a:pt x="11019" y="6781"/>
                  </a:cubicBezTo>
                  <a:cubicBezTo>
                    <a:pt x="11019" y="3390"/>
                    <a:pt x="8368" y="0"/>
                    <a:pt x="5507"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7" name="Google Shape;25147;p84"/>
            <p:cNvSpPr/>
            <p:nvPr/>
          </p:nvSpPr>
          <p:spPr>
            <a:xfrm>
              <a:off x="1986737" y="2047178"/>
              <a:ext cx="119215" cy="280687"/>
            </a:xfrm>
            <a:custGeom>
              <a:avLst/>
              <a:gdLst/>
              <a:ahLst/>
              <a:cxnLst/>
              <a:rect l="l" t="t" r="r" b="b"/>
              <a:pathLst>
                <a:path w="4545" h="10701" extrusionOk="0">
                  <a:moveTo>
                    <a:pt x="4544" y="1"/>
                  </a:moveTo>
                  <a:cubicBezTo>
                    <a:pt x="2076" y="645"/>
                    <a:pt x="1" y="3642"/>
                    <a:pt x="1" y="6653"/>
                  </a:cubicBezTo>
                  <a:cubicBezTo>
                    <a:pt x="1" y="8470"/>
                    <a:pt x="1472" y="10145"/>
                    <a:pt x="3812" y="10701"/>
                  </a:cubicBezTo>
                  <a:cubicBezTo>
                    <a:pt x="2523" y="9812"/>
                    <a:pt x="1757" y="8341"/>
                    <a:pt x="1764" y="6775"/>
                  </a:cubicBezTo>
                  <a:cubicBezTo>
                    <a:pt x="1764" y="4035"/>
                    <a:pt x="2951" y="1303"/>
                    <a:pt x="4544" y="1"/>
                  </a:cubicBez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8" name="Google Shape;25148;p84"/>
            <p:cNvSpPr/>
            <p:nvPr/>
          </p:nvSpPr>
          <p:spPr>
            <a:xfrm>
              <a:off x="2084916" y="2316822"/>
              <a:ext cx="92697" cy="27725"/>
            </a:xfrm>
            <a:custGeom>
              <a:avLst/>
              <a:gdLst/>
              <a:ahLst/>
              <a:cxnLst/>
              <a:rect l="l" t="t" r="r" b="b"/>
              <a:pathLst>
                <a:path w="3534" h="1057" extrusionOk="0">
                  <a:moveTo>
                    <a:pt x="8" y="0"/>
                  </a:moveTo>
                  <a:cubicBezTo>
                    <a:pt x="1" y="197"/>
                    <a:pt x="89" y="380"/>
                    <a:pt x="231" y="502"/>
                  </a:cubicBezTo>
                  <a:cubicBezTo>
                    <a:pt x="679" y="872"/>
                    <a:pt x="1225" y="1056"/>
                    <a:pt x="1771" y="1056"/>
                  </a:cubicBezTo>
                  <a:cubicBezTo>
                    <a:pt x="2316" y="1056"/>
                    <a:pt x="2862" y="872"/>
                    <a:pt x="3310" y="502"/>
                  </a:cubicBezTo>
                  <a:cubicBezTo>
                    <a:pt x="3452" y="380"/>
                    <a:pt x="3534" y="197"/>
                    <a:pt x="3534" y="0"/>
                  </a:cubicBezTo>
                  <a:lnTo>
                    <a:pt x="3534" y="0"/>
                  </a:lnTo>
                  <a:lnTo>
                    <a:pt x="2652" y="265"/>
                  </a:lnTo>
                  <a:lnTo>
                    <a:pt x="889" y="265"/>
                  </a:lnTo>
                  <a:lnTo>
                    <a:pt x="8" y="0"/>
                  </a:lnTo>
                  <a:close/>
                </a:path>
              </a:pathLst>
            </a:custGeom>
            <a:solidFill>
              <a:srgbClr val="B2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49" name="Google Shape;25149;p84"/>
            <p:cNvSpPr/>
            <p:nvPr/>
          </p:nvSpPr>
          <p:spPr>
            <a:xfrm>
              <a:off x="2102359" y="2257778"/>
              <a:ext cx="57995" cy="48762"/>
            </a:xfrm>
            <a:custGeom>
              <a:avLst/>
              <a:gdLst/>
              <a:ahLst/>
              <a:cxnLst/>
              <a:rect l="l" t="t" r="r" b="b"/>
              <a:pathLst>
                <a:path w="2211" h="1859" extrusionOk="0">
                  <a:moveTo>
                    <a:pt x="1106" y="0"/>
                  </a:moveTo>
                  <a:cubicBezTo>
                    <a:pt x="495" y="0"/>
                    <a:pt x="7" y="393"/>
                    <a:pt x="0" y="882"/>
                  </a:cubicBezTo>
                  <a:cubicBezTo>
                    <a:pt x="0" y="1350"/>
                    <a:pt x="468" y="1594"/>
                    <a:pt x="801" y="1777"/>
                  </a:cubicBezTo>
                  <a:cubicBezTo>
                    <a:pt x="895" y="1831"/>
                    <a:pt x="1001" y="1858"/>
                    <a:pt x="1106" y="1858"/>
                  </a:cubicBezTo>
                  <a:cubicBezTo>
                    <a:pt x="1211" y="1858"/>
                    <a:pt x="1316" y="1831"/>
                    <a:pt x="1411" y="1777"/>
                  </a:cubicBezTo>
                  <a:cubicBezTo>
                    <a:pt x="1743" y="1594"/>
                    <a:pt x="2211" y="1350"/>
                    <a:pt x="2211" y="882"/>
                  </a:cubicBezTo>
                  <a:cubicBezTo>
                    <a:pt x="2211" y="393"/>
                    <a:pt x="1716" y="0"/>
                    <a:pt x="1106"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0" name="Google Shape;25150;p84"/>
            <p:cNvSpPr/>
            <p:nvPr/>
          </p:nvSpPr>
          <p:spPr>
            <a:xfrm>
              <a:off x="2081611" y="2309714"/>
              <a:ext cx="99202" cy="23135"/>
            </a:xfrm>
            <a:custGeom>
              <a:avLst/>
              <a:gdLst/>
              <a:ahLst/>
              <a:cxnLst/>
              <a:rect l="l" t="t" r="r" b="b"/>
              <a:pathLst>
                <a:path w="3782" h="882" extrusionOk="0">
                  <a:moveTo>
                    <a:pt x="308" y="1"/>
                  </a:moveTo>
                  <a:cubicBezTo>
                    <a:pt x="152" y="1"/>
                    <a:pt x="0" y="173"/>
                    <a:pt x="120" y="346"/>
                  </a:cubicBezTo>
                  <a:cubicBezTo>
                    <a:pt x="344" y="685"/>
                    <a:pt x="717" y="882"/>
                    <a:pt x="1124" y="882"/>
                  </a:cubicBezTo>
                  <a:cubicBezTo>
                    <a:pt x="1354" y="882"/>
                    <a:pt x="1578" y="814"/>
                    <a:pt x="1775" y="692"/>
                  </a:cubicBezTo>
                  <a:cubicBezTo>
                    <a:pt x="1812" y="668"/>
                    <a:pt x="1854" y="656"/>
                    <a:pt x="1897" y="656"/>
                  </a:cubicBezTo>
                  <a:cubicBezTo>
                    <a:pt x="1939" y="656"/>
                    <a:pt x="1981" y="668"/>
                    <a:pt x="2019" y="692"/>
                  </a:cubicBezTo>
                  <a:cubicBezTo>
                    <a:pt x="2209" y="814"/>
                    <a:pt x="2439" y="882"/>
                    <a:pt x="2670" y="882"/>
                  </a:cubicBezTo>
                  <a:cubicBezTo>
                    <a:pt x="3070" y="882"/>
                    <a:pt x="3443" y="678"/>
                    <a:pt x="3666" y="346"/>
                  </a:cubicBezTo>
                  <a:cubicBezTo>
                    <a:pt x="3781" y="173"/>
                    <a:pt x="3632" y="1"/>
                    <a:pt x="3477" y="1"/>
                  </a:cubicBezTo>
                  <a:cubicBezTo>
                    <a:pt x="3413" y="1"/>
                    <a:pt x="3348" y="30"/>
                    <a:pt x="3300" y="102"/>
                  </a:cubicBezTo>
                  <a:cubicBezTo>
                    <a:pt x="3158" y="312"/>
                    <a:pt x="2921" y="441"/>
                    <a:pt x="2663" y="441"/>
                  </a:cubicBezTo>
                  <a:cubicBezTo>
                    <a:pt x="2520" y="441"/>
                    <a:pt x="2378" y="393"/>
                    <a:pt x="2256" y="319"/>
                  </a:cubicBezTo>
                  <a:cubicBezTo>
                    <a:pt x="2144" y="244"/>
                    <a:pt x="2017" y="207"/>
                    <a:pt x="1891" y="207"/>
                  </a:cubicBezTo>
                  <a:cubicBezTo>
                    <a:pt x="1764" y="207"/>
                    <a:pt x="1639" y="244"/>
                    <a:pt x="1531" y="319"/>
                  </a:cubicBezTo>
                  <a:cubicBezTo>
                    <a:pt x="1408" y="393"/>
                    <a:pt x="1266" y="441"/>
                    <a:pt x="1124" y="441"/>
                  </a:cubicBezTo>
                  <a:cubicBezTo>
                    <a:pt x="866" y="441"/>
                    <a:pt x="629" y="312"/>
                    <a:pt x="486" y="102"/>
                  </a:cubicBezTo>
                  <a:cubicBezTo>
                    <a:pt x="439" y="30"/>
                    <a:pt x="373" y="1"/>
                    <a:pt x="308" y="1"/>
                  </a:cubicBezTo>
                  <a:close/>
                </a:path>
              </a:pathLst>
            </a:custGeom>
            <a:solidFill>
              <a:srgbClr val="9BAF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1" name="Google Shape;25151;p84"/>
            <p:cNvSpPr/>
            <p:nvPr/>
          </p:nvSpPr>
          <p:spPr>
            <a:xfrm>
              <a:off x="2180892" y="2280756"/>
              <a:ext cx="114809" cy="40709"/>
            </a:xfrm>
            <a:custGeom>
              <a:avLst/>
              <a:gdLst/>
              <a:ahLst/>
              <a:cxnLst/>
              <a:rect l="l" t="t" r="r" b="b"/>
              <a:pathLst>
                <a:path w="4377" h="1552" extrusionOk="0">
                  <a:moveTo>
                    <a:pt x="307" y="1"/>
                  </a:moveTo>
                  <a:cubicBezTo>
                    <a:pt x="56" y="1"/>
                    <a:pt x="0" y="389"/>
                    <a:pt x="275" y="440"/>
                  </a:cubicBezTo>
                  <a:cubicBezTo>
                    <a:pt x="295" y="446"/>
                    <a:pt x="2404" y="833"/>
                    <a:pt x="3970" y="1524"/>
                  </a:cubicBezTo>
                  <a:cubicBezTo>
                    <a:pt x="3997" y="1538"/>
                    <a:pt x="4031" y="1545"/>
                    <a:pt x="4065" y="1545"/>
                  </a:cubicBezTo>
                  <a:lnTo>
                    <a:pt x="4058" y="1552"/>
                  </a:lnTo>
                  <a:cubicBezTo>
                    <a:pt x="4302" y="1552"/>
                    <a:pt x="4377" y="1219"/>
                    <a:pt x="4153" y="1124"/>
                  </a:cubicBezTo>
                  <a:cubicBezTo>
                    <a:pt x="2539" y="406"/>
                    <a:pt x="437" y="26"/>
                    <a:pt x="356" y="6"/>
                  </a:cubicBezTo>
                  <a:cubicBezTo>
                    <a:pt x="339" y="2"/>
                    <a:pt x="323" y="1"/>
                    <a:pt x="307"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2" name="Google Shape;25152;p84"/>
            <p:cNvSpPr/>
            <p:nvPr/>
          </p:nvSpPr>
          <p:spPr>
            <a:xfrm>
              <a:off x="2194846" y="2262841"/>
              <a:ext cx="123806" cy="18072"/>
            </a:xfrm>
            <a:custGeom>
              <a:avLst/>
              <a:gdLst/>
              <a:ahLst/>
              <a:cxnLst/>
              <a:rect l="l" t="t" r="r" b="b"/>
              <a:pathLst>
                <a:path w="4720" h="689" extrusionOk="0">
                  <a:moveTo>
                    <a:pt x="1368" y="0"/>
                  </a:moveTo>
                  <a:cubicBezTo>
                    <a:pt x="727" y="0"/>
                    <a:pt x="258" y="21"/>
                    <a:pt x="211" y="24"/>
                  </a:cubicBezTo>
                  <a:cubicBezTo>
                    <a:pt x="88" y="31"/>
                    <a:pt x="0" y="133"/>
                    <a:pt x="0" y="255"/>
                  </a:cubicBezTo>
                  <a:cubicBezTo>
                    <a:pt x="13" y="373"/>
                    <a:pt x="109" y="465"/>
                    <a:pt x="219" y="465"/>
                  </a:cubicBezTo>
                  <a:cubicBezTo>
                    <a:pt x="223" y="465"/>
                    <a:pt x="227" y="465"/>
                    <a:pt x="231" y="465"/>
                  </a:cubicBezTo>
                  <a:cubicBezTo>
                    <a:pt x="242" y="465"/>
                    <a:pt x="693" y="446"/>
                    <a:pt x="1322" y="446"/>
                  </a:cubicBezTo>
                  <a:cubicBezTo>
                    <a:pt x="2229" y="446"/>
                    <a:pt x="3504" y="486"/>
                    <a:pt x="4360" y="682"/>
                  </a:cubicBezTo>
                  <a:cubicBezTo>
                    <a:pt x="4381" y="682"/>
                    <a:pt x="4394" y="689"/>
                    <a:pt x="4415" y="689"/>
                  </a:cubicBezTo>
                  <a:cubicBezTo>
                    <a:pt x="4679" y="689"/>
                    <a:pt x="4720" y="309"/>
                    <a:pt x="4462" y="248"/>
                  </a:cubicBezTo>
                  <a:cubicBezTo>
                    <a:pt x="3570" y="44"/>
                    <a:pt x="2291" y="0"/>
                    <a:pt x="1368"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3" name="Google Shape;25153;p84"/>
            <p:cNvSpPr/>
            <p:nvPr/>
          </p:nvSpPr>
          <p:spPr>
            <a:xfrm>
              <a:off x="1967065" y="2280756"/>
              <a:ext cx="114599" cy="40525"/>
            </a:xfrm>
            <a:custGeom>
              <a:avLst/>
              <a:gdLst/>
              <a:ahLst/>
              <a:cxnLst/>
              <a:rect l="l" t="t" r="r" b="b"/>
              <a:pathLst>
                <a:path w="4369" h="1545" extrusionOk="0">
                  <a:moveTo>
                    <a:pt x="4068" y="1"/>
                  </a:moveTo>
                  <a:cubicBezTo>
                    <a:pt x="4053" y="1"/>
                    <a:pt x="4036" y="2"/>
                    <a:pt x="4019" y="6"/>
                  </a:cubicBezTo>
                  <a:cubicBezTo>
                    <a:pt x="3931" y="19"/>
                    <a:pt x="1836" y="406"/>
                    <a:pt x="222" y="1124"/>
                  </a:cubicBezTo>
                  <a:cubicBezTo>
                    <a:pt x="1" y="1218"/>
                    <a:pt x="65" y="1545"/>
                    <a:pt x="303" y="1545"/>
                  </a:cubicBezTo>
                  <a:cubicBezTo>
                    <a:pt x="305" y="1545"/>
                    <a:pt x="308" y="1545"/>
                    <a:pt x="310" y="1545"/>
                  </a:cubicBezTo>
                  <a:cubicBezTo>
                    <a:pt x="344" y="1545"/>
                    <a:pt x="371" y="1538"/>
                    <a:pt x="398" y="1524"/>
                  </a:cubicBezTo>
                  <a:cubicBezTo>
                    <a:pt x="1965" y="826"/>
                    <a:pt x="4074" y="440"/>
                    <a:pt x="4094" y="440"/>
                  </a:cubicBezTo>
                  <a:cubicBezTo>
                    <a:pt x="4368" y="389"/>
                    <a:pt x="4318" y="1"/>
                    <a:pt x="4068" y="1"/>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4" name="Google Shape;25154;p84"/>
            <p:cNvSpPr/>
            <p:nvPr/>
          </p:nvSpPr>
          <p:spPr>
            <a:xfrm>
              <a:off x="1943878" y="2262841"/>
              <a:ext cx="125852" cy="18072"/>
            </a:xfrm>
            <a:custGeom>
              <a:avLst/>
              <a:gdLst/>
              <a:ahLst/>
              <a:cxnLst/>
              <a:rect l="l" t="t" r="r" b="b"/>
              <a:pathLst>
                <a:path w="4798" h="689" extrusionOk="0">
                  <a:moveTo>
                    <a:pt x="3356" y="0"/>
                  </a:moveTo>
                  <a:cubicBezTo>
                    <a:pt x="2433" y="0"/>
                    <a:pt x="1153" y="44"/>
                    <a:pt x="265" y="248"/>
                  </a:cubicBezTo>
                  <a:cubicBezTo>
                    <a:pt x="1" y="309"/>
                    <a:pt x="48" y="689"/>
                    <a:pt x="313" y="689"/>
                  </a:cubicBezTo>
                  <a:cubicBezTo>
                    <a:pt x="326" y="689"/>
                    <a:pt x="347" y="682"/>
                    <a:pt x="360" y="682"/>
                  </a:cubicBezTo>
                  <a:cubicBezTo>
                    <a:pt x="1217" y="486"/>
                    <a:pt x="2492" y="446"/>
                    <a:pt x="3398" y="446"/>
                  </a:cubicBezTo>
                  <a:cubicBezTo>
                    <a:pt x="4027" y="446"/>
                    <a:pt x="4479" y="465"/>
                    <a:pt x="4490" y="465"/>
                  </a:cubicBezTo>
                  <a:cubicBezTo>
                    <a:pt x="4494" y="465"/>
                    <a:pt x="4498" y="465"/>
                    <a:pt x="4503" y="465"/>
                  </a:cubicBezTo>
                  <a:cubicBezTo>
                    <a:pt x="4782" y="465"/>
                    <a:pt x="4797" y="38"/>
                    <a:pt x="4510" y="24"/>
                  </a:cubicBezTo>
                  <a:cubicBezTo>
                    <a:pt x="4466" y="21"/>
                    <a:pt x="3997" y="0"/>
                    <a:pt x="3356" y="0"/>
                  </a:cubicBezTo>
                  <a:close/>
                </a:path>
              </a:pathLst>
            </a:custGeom>
            <a:solidFill>
              <a:srgbClr val="869F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5" name="Google Shape;25155;p84"/>
            <p:cNvSpPr/>
            <p:nvPr/>
          </p:nvSpPr>
          <p:spPr>
            <a:xfrm>
              <a:off x="2050424" y="2182524"/>
              <a:ext cx="40394" cy="52145"/>
            </a:xfrm>
            <a:custGeom>
              <a:avLst/>
              <a:gdLst/>
              <a:ahLst/>
              <a:cxnLst/>
              <a:rect l="l" t="t" r="r" b="b"/>
              <a:pathLst>
                <a:path w="1540" h="1988" extrusionOk="0">
                  <a:moveTo>
                    <a:pt x="767" y="1"/>
                  </a:moveTo>
                  <a:cubicBezTo>
                    <a:pt x="346" y="1"/>
                    <a:pt x="0" y="347"/>
                    <a:pt x="0" y="774"/>
                  </a:cubicBezTo>
                  <a:lnTo>
                    <a:pt x="0" y="1215"/>
                  </a:lnTo>
                  <a:cubicBezTo>
                    <a:pt x="0" y="1642"/>
                    <a:pt x="346" y="1981"/>
                    <a:pt x="767" y="1988"/>
                  </a:cubicBezTo>
                  <a:cubicBezTo>
                    <a:pt x="1194" y="1981"/>
                    <a:pt x="1540" y="1642"/>
                    <a:pt x="1540" y="1215"/>
                  </a:cubicBezTo>
                  <a:lnTo>
                    <a:pt x="1540" y="774"/>
                  </a:lnTo>
                  <a:cubicBezTo>
                    <a:pt x="1540" y="347"/>
                    <a:pt x="1194" y="1"/>
                    <a:pt x="767"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6" name="Google Shape;25156;p84"/>
            <p:cNvSpPr/>
            <p:nvPr/>
          </p:nvSpPr>
          <p:spPr>
            <a:xfrm>
              <a:off x="2067683"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7" name="Google Shape;25157;p84"/>
            <p:cNvSpPr/>
            <p:nvPr/>
          </p:nvSpPr>
          <p:spPr>
            <a:xfrm>
              <a:off x="2061991" y="2188216"/>
              <a:ext cx="17259" cy="17469"/>
            </a:xfrm>
            <a:custGeom>
              <a:avLst/>
              <a:gdLst/>
              <a:ahLst/>
              <a:cxnLst/>
              <a:rect l="l" t="t" r="r" b="b"/>
              <a:pathLst>
                <a:path w="658" h="666" extrusionOk="0">
                  <a:moveTo>
                    <a:pt x="326" y="1"/>
                  </a:moveTo>
                  <a:cubicBezTo>
                    <a:pt x="143" y="1"/>
                    <a:pt x="0" y="150"/>
                    <a:pt x="0" y="333"/>
                  </a:cubicBezTo>
                  <a:cubicBezTo>
                    <a:pt x="0" y="516"/>
                    <a:pt x="143" y="665"/>
                    <a:pt x="326" y="665"/>
                  </a:cubicBezTo>
                  <a:cubicBezTo>
                    <a:pt x="509" y="665"/>
                    <a:pt x="658" y="516"/>
                    <a:pt x="658" y="333"/>
                  </a:cubicBezTo>
                  <a:cubicBezTo>
                    <a:pt x="658" y="150"/>
                    <a:pt x="509" y="1"/>
                    <a:pt x="32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8" name="Google Shape;25158;p84"/>
            <p:cNvSpPr/>
            <p:nvPr/>
          </p:nvSpPr>
          <p:spPr>
            <a:xfrm>
              <a:off x="2171711" y="2182524"/>
              <a:ext cx="40578" cy="52145"/>
            </a:xfrm>
            <a:custGeom>
              <a:avLst/>
              <a:gdLst/>
              <a:ahLst/>
              <a:cxnLst/>
              <a:rect l="l" t="t" r="r" b="b"/>
              <a:pathLst>
                <a:path w="1547" h="1988" extrusionOk="0">
                  <a:moveTo>
                    <a:pt x="774" y="1"/>
                  </a:moveTo>
                  <a:cubicBezTo>
                    <a:pt x="347" y="1"/>
                    <a:pt x="8" y="347"/>
                    <a:pt x="1" y="774"/>
                  </a:cubicBezTo>
                  <a:lnTo>
                    <a:pt x="1" y="1215"/>
                  </a:lnTo>
                  <a:cubicBezTo>
                    <a:pt x="8" y="1642"/>
                    <a:pt x="347" y="1981"/>
                    <a:pt x="774" y="1988"/>
                  </a:cubicBezTo>
                  <a:cubicBezTo>
                    <a:pt x="1201" y="1981"/>
                    <a:pt x="1547" y="1642"/>
                    <a:pt x="1547" y="1215"/>
                  </a:cubicBezTo>
                  <a:lnTo>
                    <a:pt x="1547" y="774"/>
                  </a:lnTo>
                  <a:cubicBezTo>
                    <a:pt x="1547" y="347"/>
                    <a:pt x="1201" y="1"/>
                    <a:pt x="77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59" name="Google Shape;25159;p84"/>
            <p:cNvSpPr/>
            <p:nvPr/>
          </p:nvSpPr>
          <p:spPr>
            <a:xfrm>
              <a:off x="2189154" y="2182524"/>
              <a:ext cx="23135" cy="40420"/>
            </a:xfrm>
            <a:custGeom>
              <a:avLst/>
              <a:gdLst/>
              <a:ahLst/>
              <a:cxnLst/>
              <a:rect l="l" t="t" r="r" b="b"/>
              <a:pathLst>
                <a:path w="882" h="1541" extrusionOk="0">
                  <a:moveTo>
                    <a:pt x="109" y="1"/>
                  </a:moveTo>
                  <a:cubicBezTo>
                    <a:pt x="75" y="1"/>
                    <a:pt x="34" y="8"/>
                    <a:pt x="0" y="15"/>
                  </a:cubicBezTo>
                  <a:lnTo>
                    <a:pt x="0" y="1106"/>
                  </a:lnTo>
                  <a:cubicBezTo>
                    <a:pt x="0" y="1344"/>
                    <a:pt x="197" y="1540"/>
                    <a:pt x="441" y="1540"/>
                  </a:cubicBezTo>
                  <a:cubicBezTo>
                    <a:pt x="685" y="1540"/>
                    <a:pt x="882" y="1344"/>
                    <a:pt x="882" y="1106"/>
                  </a:cubicBezTo>
                  <a:lnTo>
                    <a:pt x="882" y="774"/>
                  </a:lnTo>
                  <a:cubicBezTo>
                    <a:pt x="882" y="347"/>
                    <a:pt x="536" y="1"/>
                    <a:pt x="109"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0" name="Google Shape;25160;p84"/>
            <p:cNvSpPr/>
            <p:nvPr/>
          </p:nvSpPr>
          <p:spPr>
            <a:xfrm>
              <a:off x="2183279" y="2188216"/>
              <a:ext cx="17469" cy="17469"/>
            </a:xfrm>
            <a:custGeom>
              <a:avLst/>
              <a:gdLst/>
              <a:ahLst/>
              <a:cxnLst/>
              <a:rect l="l" t="t" r="r" b="b"/>
              <a:pathLst>
                <a:path w="666" h="666" extrusionOk="0">
                  <a:moveTo>
                    <a:pt x="333" y="1"/>
                  </a:moveTo>
                  <a:cubicBezTo>
                    <a:pt x="150" y="1"/>
                    <a:pt x="1" y="150"/>
                    <a:pt x="1" y="333"/>
                  </a:cubicBezTo>
                  <a:cubicBezTo>
                    <a:pt x="1" y="516"/>
                    <a:pt x="150" y="665"/>
                    <a:pt x="333" y="665"/>
                  </a:cubicBezTo>
                  <a:cubicBezTo>
                    <a:pt x="516" y="665"/>
                    <a:pt x="665" y="516"/>
                    <a:pt x="665" y="333"/>
                  </a:cubicBezTo>
                  <a:cubicBezTo>
                    <a:pt x="665" y="150"/>
                    <a:pt x="516"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1" name="Google Shape;25161;p84"/>
            <p:cNvSpPr/>
            <p:nvPr/>
          </p:nvSpPr>
          <p:spPr>
            <a:xfrm>
              <a:off x="2102359" y="2258303"/>
              <a:ext cx="38086" cy="48237"/>
            </a:xfrm>
            <a:custGeom>
              <a:avLst/>
              <a:gdLst/>
              <a:ahLst/>
              <a:cxnLst/>
              <a:rect l="l" t="t" r="r" b="b"/>
              <a:pathLst>
                <a:path w="1452" h="1839" extrusionOk="0">
                  <a:moveTo>
                    <a:pt x="868" y="1"/>
                  </a:moveTo>
                  <a:lnTo>
                    <a:pt x="868" y="1"/>
                  </a:lnTo>
                  <a:cubicBezTo>
                    <a:pt x="373" y="82"/>
                    <a:pt x="0" y="441"/>
                    <a:pt x="0" y="862"/>
                  </a:cubicBezTo>
                  <a:cubicBezTo>
                    <a:pt x="0" y="1330"/>
                    <a:pt x="468" y="1574"/>
                    <a:pt x="801" y="1757"/>
                  </a:cubicBezTo>
                  <a:cubicBezTo>
                    <a:pt x="895" y="1811"/>
                    <a:pt x="1001" y="1838"/>
                    <a:pt x="1106" y="1838"/>
                  </a:cubicBezTo>
                  <a:cubicBezTo>
                    <a:pt x="1211" y="1838"/>
                    <a:pt x="1316" y="1811"/>
                    <a:pt x="1411" y="1757"/>
                  </a:cubicBezTo>
                  <a:lnTo>
                    <a:pt x="1451" y="1736"/>
                  </a:lnTo>
                  <a:cubicBezTo>
                    <a:pt x="1119" y="1513"/>
                    <a:pt x="665" y="1207"/>
                    <a:pt x="665" y="631"/>
                  </a:cubicBezTo>
                  <a:cubicBezTo>
                    <a:pt x="665" y="401"/>
                    <a:pt x="733" y="184"/>
                    <a:pt x="868" y="1"/>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62" name="Google Shape;25162;p84"/>
          <p:cNvGrpSpPr/>
          <p:nvPr/>
        </p:nvGrpSpPr>
        <p:grpSpPr>
          <a:xfrm>
            <a:off x="1868554" y="3238958"/>
            <a:ext cx="485709" cy="498929"/>
            <a:chOff x="1401415" y="2429218"/>
            <a:chExt cx="364282" cy="374197"/>
          </a:xfrm>
        </p:grpSpPr>
        <p:sp>
          <p:nvSpPr>
            <p:cNvPr id="25163" name="Google Shape;25163;p84"/>
            <p:cNvSpPr/>
            <p:nvPr/>
          </p:nvSpPr>
          <p:spPr>
            <a:xfrm>
              <a:off x="1458596" y="2755938"/>
              <a:ext cx="89759" cy="47476"/>
            </a:xfrm>
            <a:custGeom>
              <a:avLst/>
              <a:gdLst/>
              <a:ahLst/>
              <a:cxnLst/>
              <a:rect l="l" t="t" r="r" b="b"/>
              <a:pathLst>
                <a:path w="3422" h="1810" extrusionOk="0">
                  <a:moveTo>
                    <a:pt x="3198" y="1"/>
                  </a:moveTo>
                  <a:cubicBezTo>
                    <a:pt x="3076" y="1"/>
                    <a:pt x="2974" y="102"/>
                    <a:pt x="2974" y="224"/>
                  </a:cubicBezTo>
                  <a:lnTo>
                    <a:pt x="2974" y="265"/>
                  </a:lnTo>
                  <a:cubicBezTo>
                    <a:pt x="2974" y="380"/>
                    <a:pt x="2886" y="475"/>
                    <a:pt x="2771" y="489"/>
                  </a:cubicBezTo>
                  <a:lnTo>
                    <a:pt x="784" y="651"/>
                  </a:lnTo>
                  <a:cubicBezTo>
                    <a:pt x="520" y="672"/>
                    <a:pt x="289" y="855"/>
                    <a:pt x="208" y="1106"/>
                  </a:cubicBezTo>
                  <a:lnTo>
                    <a:pt x="72" y="1499"/>
                  </a:lnTo>
                  <a:cubicBezTo>
                    <a:pt x="1" y="1679"/>
                    <a:pt x="149" y="1807"/>
                    <a:pt x="293" y="1807"/>
                  </a:cubicBezTo>
                  <a:cubicBezTo>
                    <a:pt x="381" y="1807"/>
                    <a:pt x="468" y="1758"/>
                    <a:pt x="499" y="1641"/>
                  </a:cubicBezTo>
                  <a:lnTo>
                    <a:pt x="628" y="1248"/>
                  </a:lnTo>
                  <a:cubicBezTo>
                    <a:pt x="655" y="1167"/>
                    <a:pt x="730" y="1106"/>
                    <a:pt x="825" y="1099"/>
                  </a:cubicBezTo>
                  <a:lnTo>
                    <a:pt x="960" y="1085"/>
                  </a:lnTo>
                  <a:lnTo>
                    <a:pt x="960" y="1574"/>
                  </a:lnTo>
                  <a:cubicBezTo>
                    <a:pt x="957" y="1723"/>
                    <a:pt x="1067" y="1797"/>
                    <a:pt x="1178" y="1797"/>
                  </a:cubicBezTo>
                  <a:cubicBezTo>
                    <a:pt x="1289" y="1797"/>
                    <a:pt x="1401" y="1723"/>
                    <a:pt x="1401" y="1574"/>
                  </a:cubicBezTo>
                  <a:lnTo>
                    <a:pt x="1401" y="1052"/>
                  </a:lnTo>
                  <a:lnTo>
                    <a:pt x="1659" y="1031"/>
                  </a:lnTo>
                  <a:lnTo>
                    <a:pt x="1862" y="1641"/>
                  </a:lnTo>
                  <a:cubicBezTo>
                    <a:pt x="1894" y="1760"/>
                    <a:pt x="1982" y="1810"/>
                    <a:pt x="2072" y="1810"/>
                  </a:cubicBezTo>
                  <a:cubicBezTo>
                    <a:pt x="2214" y="1810"/>
                    <a:pt x="2360" y="1684"/>
                    <a:pt x="2289" y="1506"/>
                  </a:cubicBezTo>
                  <a:lnTo>
                    <a:pt x="2120" y="997"/>
                  </a:lnTo>
                  <a:lnTo>
                    <a:pt x="2805" y="936"/>
                  </a:lnTo>
                  <a:cubicBezTo>
                    <a:pt x="3150" y="902"/>
                    <a:pt x="3415" y="618"/>
                    <a:pt x="3422" y="265"/>
                  </a:cubicBezTo>
                  <a:lnTo>
                    <a:pt x="3422" y="231"/>
                  </a:lnTo>
                  <a:cubicBezTo>
                    <a:pt x="3422" y="109"/>
                    <a:pt x="3320" y="7"/>
                    <a:pt x="319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4" name="Google Shape;25164;p84"/>
            <p:cNvSpPr/>
            <p:nvPr/>
          </p:nvSpPr>
          <p:spPr>
            <a:xfrm>
              <a:off x="1618757" y="2755938"/>
              <a:ext cx="89759" cy="47476"/>
            </a:xfrm>
            <a:custGeom>
              <a:avLst/>
              <a:gdLst/>
              <a:ahLst/>
              <a:cxnLst/>
              <a:rect l="l" t="t" r="r" b="b"/>
              <a:pathLst>
                <a:path w="3422" h="1810" extrusionOk="0">
                  <a:moveTo>
                    <a:pt x="225" y="1"/>
                  </a:moveTo>
                  <a:cubicBezTo>
                    <a:pt x="103" y="7"/>
                    <a:pt x="1" y="109"/>
                    <a:pt x="8" y="231"/>
                  </a:cubicBezTo>
                  <a:lnTo>
                    <a:pt x="8" y="265"/>
                  </a:lnTo>
                  <a:cubicBezTo>
                    <a:pt x="8" y="618"/>
                    <a:pt x="272" y="902"/>
                    <a:pt x="618" y="936"/>
                  </a:cubicBezTo>
                  <a:lnTo>
                    <a:pt x="1309" y="997"/>
                  </a:lnTo>
                  <a:lnTo>
                    <a:pt x="1140" y="1506"/>
                  </a:lnTo>
                  <a:cubicBezTo>
                    <a:pt x="1065" y="1684"/>
                    <a:pt x="1209" y="1810"/>
                    <a:pt x="1351" y="1810"/>
                  </a:cubicBezTo>
                  <a:cubicBezTo>
                    <a:pt x="1440" y="1810"/>
                    <a:pt x="1529" y="1760"/>
                    <a:pt x="1560" y="1641"/>
                  </a:cubicBezTo>
                  <a:lnTo>
                    <a:pt x="1764" y="1031"/>
                  </a:lnTo>
                  <a:lnTo>
                    <a:pt x="2021" y="1052"/>
                  </a:lnTo>
                  <a:lnTo>
                    <a:pt x="2021" y="1574"/>
                  </a:lnTo>
                  <a:cubicBezTo>
                    <a:pt x="2021" y="1723"/>
                    <a:pt x="2133" y="1797"/>
                    <a:pt x="2245" y="1797"/>
                  </a:cubicBezTo>
                  <a:cubicBezTo>
                    <a:pt x="2357" y="1797"/>
                    <a:pt x="2469" y="1723"/>
                    <a:pt x="2469" y="1574"/>
                  </a:cubicBezTo>
                  <a:lnTo>
                    <a:pt x="2469" y="1085"/>
                  </a:lnTo>
                  <a:lnTo>
                    <a:pt x="2605" y="1099"/>
                  </a:lnTo>
                  <a:cubicBezTo>
                    <a:pt x="2693" y="1106"/>
                    <a:pt x="2767" y="1167"/>
                    <a:pt x="2794" y="1248"/>
                  </a:cubicBezTo>
                  <a:lnTo>
                    <a:pt x="2923" y="1641"/>
                  </a:lnTo>
                  <a:cubicBezTo>
                    <a:pt x="2957" y="1758"/>
                    <a:pt x="3044" y="1807"/>
                    <a:pt x="3133" y="1807"/>
                  </a:cubicBezTo>
                  <a:cubicBezTo>
                    <a:pt x="3276" y="1807"/>
                    <a:pt x="3422" y="1679"/>
                    <a:pt x="3350" y="1499"/>
                  </a:cubicBezTo>
                  <a:lnTo>
                    <a:pt x="3222" y="1106"/>
                  </a:lnTo>
                  <a:cubicBezTo>
                    <a:pt x="3133" y="855"/>
                    <a:pt x="2903" y="672"/>
                    <a:pt x="2639" y="651"/>
                  </a:cubicBezTo>
                  <a:lnTo>
                    <a:pt x="659" y="489"/>
                  </a:lnTo>
                  <a:cubicBezTo>
                    <a:pt x="537" y="475"/>
                    <a:pt x="448" y="380"/>
                    <a:pt x="448" y="265"/>
                  </a:cubicBezTo>
                  <a:lnTo>
                    <a:pt x="448" y="224"/>
                  </a:lnTo>
                  <a:cubicBezTo>
                    <a:pt x="448" y="102"/>
                    <a:pt x="347" y="1"/>
                    <a:pt x="2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5" name="Google Shape;25165;p84"/>
            <p:cNvSpPr/>
            <p:nvPr/>
          </p:nvSpPr>
          <p:spPr>
            <a:xfrm>
              <a:off x="1442517" y="2491645"/>
              <a:ext cx="282104" cy="287979"/>
            </a:xfrm>
            <a:custGeom>
              <a:avLst/>
              <a:gdLst/>
              <a:ahLst/>
              <a:cxnLst/>
              <a:rect l="l" t="t" r="r" b="b"/>
              <a:pathLst>
                <a:path w="10755" h="10979" extrusionOk="0">
                  <a:moveTo>
                    <a:pt x="5377" y="1"/>
                  </a:moveTo>
                  <a:cubicBezTo>
                    <a:pt x="2407" y="1"/>
                    <a:pt x="0" y="2462"/>
                    <a:pt x="0" y="5486"/>
                  </a:cubicBezTo>
                  <a:cubicBezTo>
                    <a:pt x="0" y="8517"/>
                    <a:pt x="2407" y="10978"/>
                    <a:pt x="5377" y="10978"/>
                  </a:cubicBezTo>
                  <a:cubicBezTo>
                    <a:pt x="8347" y="10978"/>
                    <a:pt x="10754" y="8517"/>
                    <a:pt x="10754" y="5486"/>
                  </a:cubicBezTo>
                  <a:cubicBezTo>
                    <a:pt x="10754" y="2462"/>
                    <a:pt x="8347" y="1"/>
                    <a:pt x="5377" y="1"/>
                  </a:cubicBezTo>
                  <a:close/>
                </a:path>
              </a:pathLst>
            </a:custGeom>
            <a:solidFill>
              <a:srgbClr val="3D546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6" name="Google Shape;25166;p84"/>
            <p:cNvSpPr/>
            <p:nvPr/>
          </p:nvSpPr>
          <p:spPr>
            <a:xfrm>
              <a:off x="1489653" y="2515121"/>
              <a:ext cx="187833" cy="252752"/>
            </a:xfrm>
            <a:custGeom>
              <a:avLst/>
              <a:gdLst/>
              <a:ahLst/>
              <a:cxnLst/>
              <a:rect l="l" t="t" r="r" b="b"/>
              <a:pathLst>
                <a:path w="7161" h="9636" extrusionOk="0">
                  <a:moveTo>
                    <a:pt x="3580" y="1"/>
                  </a:moveTo>
                  <a:cubicBezTo>
                    <a:pt x="1600" y="1"/>
                    <a:pt x="0" y="2157"/>
                    <a:pt x="0" y="4815"/>
                  </a:cubicBezTo>
                  <a:cubicBezTo>
                    <a:pt x="0" y="7480"/>
                    <a:pt x="1600" y="9636"/>
                    <a:pt x="3580" y="9636"/>
                  </a:cubicBezTo>
                  <a:cubicBezTo>
                    <a:pt x="5560" y="9636"/>
                    <a:pt x="7160" y="7480"/>
                    <a:pt x="7160" y="4815"/>
                  </a:cubicBezTo>
                  <a:cubicBezTo>
                    <a:pt x="7160" y="2157"/>
                    <a:pt x="5560" y="1"/>
                    <a:pt x="3580" y="1"/>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7" name="Google Shape;25167;p84"/>
            <p:cNvSpPr/>
            <p:nvPr/>
          </p:nvSpPr>
          <p:spPr>
            <a:xfrm>
              <a:off x="1401415" y="2432968"/>
              <a:ext cx="364282" cy="212384"/>
            </a:xfrm>
            <a:custGeom>
              <a:avLst/>
              <a:gdLst/>
              <a:ahLst/>
              <a:cxnLst/>
              <a:rect l="l" t="t" r="r" b="b"/>
              <a:pathLst>
                <a:path w="13888" h="8097" extrusionOk="0">
                  <a:moveTo>
                    <a:pt x="6944" y="0"/>
                  </a:moveTo>
                  <a:cubicBezTo>
                    <a:pt x="3974" y="0"/>
                    <a:pt x="1567" y="1804"/>
                    <a:pt x="1567" y="4034"/>
                  </a:cubicBezTo>
                  <a:cubicBezTo>
                    <a:pt x="1567" y="4197"/>
                    <a:pt x="1581" y="4360"/>
                    <a:pt x="1608" y="4523"/>
                  </a:cubicBezTo>
                  <a:lnTo>
                    <a:pt x="896" y="3804"/>
                  </a:lnTo>
                  <a:cubicBezTo>
                    <a:pt x="896" y="3804"/>
                    <a:pt x="89" y="5831"/>
                    <a:pt x="8" y="7187"/>
                  </a:cubicBezTo>
                  <a:cubicBezTo>
                    <a:pt x="1" y="7296"/>
                    <a:pt x="89" y="7391"/>
                    <a:pt x="198" y="7391"/>
                  </a:cubicBezTo>
                  <a:lnTo>
                    <a:pt x="672" y="7391"/>
                  </a:lnTo>
                  <a:lnTo>
                    <a:pt x="672" y="7886"/>
                  </a:lnTo>
                  <a:cubicBezTo>
                    <a:pt x="672" y="7988"/>
                    <a:pt x="754" y="8069"/>
                    <a:pt x="855" y="8076"/>
                  </a:cubicBezTo>
                  <a:cubicBezTo>
                    <a:pt x="1001" y="8085"/>
                    <a:pt x="1229" y="8096"/>
                    <a:pt x="1517" y="8096"/>
                  </a:cubicBezTo>
                  <a:cubicBezTo>
                    <a:pt x="2264" y="8096"/>
                    <a:pt x="3415" y="8022"/>
                    <a:pt x="4585" y="7655"/>
                  </a:cubicBezTo>
                  <a:cubicBezTo>
                    <a:pt x="4483" y="7615"/>
                    <a:pt x="6944" y="6496"/>
                    <a:pt x="6944" y="6496"/>
                  </a:cubicBezTo>
                  <a:cubicBezTo>
                    <a:pt x="6944" y="6496"/>
                    <a:pt x="9182" y="7615"/>
                    <a:pt x="9311" y="7649"/>
                  </a:cubicBezTo>
                  <a:cubicBezTo>
                    <a:pt x="10490" y="8020"/>
                    <a:pt x="11656" y="8095"/>
                    <a:pt x="12404" y="8095"/>
                  </a:cubicBezTo>
                  <a:cubicBezTo>
                    <a:pt x="12679" y="8095"/>
                    <a:pt x="12898" y="8085"/>
                    <a:pt x="13040" y="8076"/>
                  </a:cubicBezTo>
                  <a:cubicBezTo>
                    <a:pt x="13135" y="8069"/>
                    <a:pt x="13216" y="7988"/>
                    <a:pt x="13216" y="7886"/>
                  </a:cubicBezTo>
                  <a:lnTo>
                    <a:pt x="13216" y="7391"/>
                  </a:lnTo>
                  <a:lnTo>
                    <a:pt x="13691" y="7391"/>
                  </a:lnTo>
                  <a:cubicBezTo>
                    <a:pt x="13799" y="7391"/>
                    <a:pt x="13888" y="7296"/>
                    <a:pt x="13881" y="7187"/>
                  </a:cubicBezTo>
                  <a:cubicBezTo>
                    <a:pt x="13799" y="5838"/>
                    <a:pt x="12993" y="3804"/>
                    <a:pt x="12993" y="3804"/>
                  </a:cubicBezTo>
                  <a:lnTo>
                    <a:pt x="12281" y="4523"/>
                  </a:lnTo>
                  <a:cubicBezTo>
                    <a:pt x="12308" y="4360"/>
                    <a:pt x="12321" y="4197"/>
                    <a:pt x="12321" y="4034"/>
                  </a:cubicBezTo>
                  <a:cubicBezTo>
                    <a:pt x="12321" y="1804"/>
                    <a:pt x="9914" y="0"/>
                    <a:pt x="694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8" name="Google Shape;25168;p84"/>
            <p:cNvSpPr/>
            <p:nvPr/>
          </p:nvSpPr>
          <p:spPr>
            <a:xfrm>
              <a:off x="1407291" y="2429218"/>
              <a:ext cx="352531" cy="209368"/>
            </a:xfrm>
            <a:custGeom>
              <a:avLst/>
              <a:gdLst/>
              <a:ahLst/>
              <a:cxnLst/>
              <a:rect l="l" t="t" r="r" b="b"/>
              <a:pathLst>
                <a:path w="13440" h="7982" extrusionOk="0">
                  <a:moveTo>
                    <a:pt x="455" y="255"/>
                  </a:moveTo>
                  <a:cubicBezTo>
                    <a:pt x="343" y="255"/>
                    <a:pt x="250" y="360"/>
                    <a:pt x="279" y="475"/>
                  </a:cubicBezTo>
                  <a:cubicBezTo>
                    <a:pt x="374" y="848"/>
                    <a:pt x="645" y="1445"/>
                    <a:pt x="1404" y="1872"/>
                  </a:cubicBezTo>
                  <a:cubicBezTo>
                    <a:pt x="1540" y="1940"/>
                    <a:pt x="1567" y="2123"/>
                    <a:pt x="1458" y="2225"/>
                  </a:cubicBezTo>
                  <a:cubicBezTo>
                    <a:pt x="1" y="3649"/>
                    <a:pt x="143" y="6035"/>
                    <a:pt x="1757" y="7283"/>
                  </a:cubicBezTo>
                  <a:cubicBezTo>
                    <a:pt x="2370" y="7756"/>
                    <a:pt x="3090" y="7982"/>
                    <a:pt x="3803" y="7982"/>
                  </a:cubicBezTo>
                  <a:cubicBezTo>
                    <a:pt x="4959" y="7982"/>
                    <a:pt x="6095" y="7388"/>
                    <a:pt x="6720" y="6293"/>
                  </a:cubicBezTo>
                  <a:cubicBezTo>
                    <a:pt x="7349" y="7388"/>
                    <a:pt x="8485" y="7982"/>
                    <a:pt x="9641" y="7982"/>
                  </a:cubicBezTo>
                  <a:cubicBezTo>
                    <a:pt x="10354" y="7982"/>
                    <a:pt x="11075" y="7756"/>
                    <a:pt x="11690" y="7283"/>
                  </a:cubicBezTo>
                  <a:cubicBezTo>
                    <a:pt x="13297" y="6035"/>
                    <a:pt x="13440" y="3649"/>
                    <a:pt x="11989" y="2225"/>
                  </a:cubicBezTo>
                  <a:cubicBezTo>
                    <a:pt x="11880" y="2123"/>
                    <a:pt x="11901" y="1940"/>
                    <a:pt x="12036" y="1872"/>
                  </a:cubicBezTo>
                  <a:cubicBezTo>
                    <a:pt x="12796" y="1445"/>
                    <a:pt x="13067" y="848"/>
                    <a:pt x="13162" y="475"/>
                  </a:cubicBezTo>
                  <a:cubicBezTo>
                    <a:pt x="13191" y="360"/>
                    <a:pt x="13097" y="255"/>
                    <a:pt x="12985" y="255"/>
                  </a:cubicBezTo>
                  <a:cubicBezTo>
                    <a:pt x="12965" y="255"/>
                    <a:pt x="12945" y="258"/>
                    <a:pt x="12925" y="265"/>
                  </a:cubicBezTo>
                  <a:cubicBezTo>
                    <a:pt x="11209" y="869"/>
                    <a:pt x="8409" y="1"/>
                    <a:pt x="7005" y="2374"/>
                  </a:cubicBezTo>
                  <a:cubicBezTo>
                    <a:pt x="6941" y="2482"/>
                    <a:pt x="6830" y="2537"/>
                    <a:pt x="6720" y="2537"/>
                  </a:cubicBezTo>
                  <a:cubicBezTo>
                    <a:pt x="6610" y="2537"/>
                    <a:pt x="6500" y="2482"/>
                    <a:pt x="6435" y="2374"/>
                  </a:cubicBezTo>
                  <a:cubicBezTo>
                    <a:pt x="5032" y="1"/>
                    <a:pt x="2238" y="869"/>
                    <a:pt x="516" y="265"/>
                  </a:cubicBezTo>
                  <a:cubicBezTo>
                    <a:pt x="496" y="258"/>
                    <a:pt x="475" y="255"/>
                    <a:pt x="455" y="255"/>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69" name="Google Shape;25169;p84"/>
            <p:cNvSpPr/>
            <p:nvPr/>
          </p:nvSpPr>
          <p:spPr>
            <a:xfrm>
              <a:off x="1448550" y="2491645"/>
              <a:ext cx="117405" cy="117589"/>
            </a:xfrm>
            <a:custGeom>
              <a:avLst/>
              <a:gdLst/>
              <a:ahLst/>
              <a:cxnLst/>
              <a:rect l="l" t="t" r="r" b="b"/>
              <a:pathLst>
                <a:path w="4476" h="4483" extrusionOk="0">
                  <a:moveTo>
                    <a:pt x="2238" y="1"/>
                  </a:moveTo>
                  <a:cubicBezTo>
                    <a:pt x="998" y="1"/>
                    <a:pt x="1" y="1004"/>
                    <a:pt x="1" y="2245"/>
                  </a:cubicBezTo>
                  <a:cubicBezTo>
                    <a:pt x="1" y="3479"/>
                    <a:pt x="998" y="4483"/>
                    <a:pt x="2238" y="4483"/>
                  </a:cubicBezTo>
                  <a:cubicBezTo>
                    <a:pt x="3472" y="4483"/>
                    <a:pt x="4476" y="3479"/>
                    <a:pt x="4476" y="2245"/>
                  </a:cubicBezTo>
                  <a:cubicBezTo>
                    <a:pt x="4476" y="1004"/>
                    <a:pt x="3472"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0" name="Google Shape;25170;p84"/>
            <p:cNvSpPr/>
            <p:nvPr/>
          </p:nvSpPr>
          <p:spPr>
            <a:xfrm>
              <a:off x="1466177" y="2509245"/>
              <a:ext cx="82179" cy="82388"/>
            </a:xfrm>
            <a:custGeom>
              <a:avLst/>
              <a:gdLst/>
              <a:ahLst/>
              <a:cxnLst/>
              <a:rect l="l" t="t" r="r" b="b"/>
              <a:pathLst>
                <a:path w="3133" h="3141" extrusionOk="0">
                  <a:moveTo>
                    <a:pt x="1566" y="1"/>
                  </a:moveTo>
                  <a:cubicBezTo>
                    <a:pt x="698" y="1"/>
                    <a:pt x="0" y="706"/>
                    <a:pt x="0" y="1574"/>
                  </a:cubicBezTo>
                  <a:cubicBezTo>
                    <a:pt x="0" y="2435"/>
                    <a:pt x="698" y="3140"/>
                    <a:pt x="1566" y="3140"/>
                  </a:cubicBezTo>
                  <a:cubicBezTo>
                    <a:pt x="2428" y="3140"/>
                    <a:pt x="3133" y="2435"/>
                    <a:pt x="3133" y="1574"/>
                  </a:cubicBezTo>
                  <a:cubicBezTo>
                    <a:pt x="3133" y="706"/>
                    <a:pt x="2428" y="1"/>
                    <a:pt x="156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1" name="Google Shape;25171;p84"/>
            <p:cNvSpPr/>
            <p:nvPr/>
          </p:nvSpPr>
          <p:spPr>
            <a:xfrm>
              <a:off x="1566664" y="2590453"/>
              <a:ext cx="33627" cy="52486"/>
            </a:xfrm>
            <a:custGeom>
              <a:avLst/>
              <a:gdLst/>
              <a:ahLst/>
              <a:cxnLst/>
              <a:rect l="l" t="t" r="r" b="b"/>
              <a:pathLst>
                <a:path w="1282" h="2001" extrusionOk="0">
                  <a:moveTo>
                    <a:pt x="641" y="0"/>
                  </a:moveTo>
                  <a:cubicBezTo>
                    <a:pt x="527" y="0"/>
                    <a:pt x="414" y="44"/>
                    <a:pt x="326" y="132"/>
                  </a:cubicBezTo>
                  <a:lnTo>
                    <a:pt x="129" y="329"/>
                  </a:lnTo>
                  <a:cubicBezTo>
                    <a:pt x="34" y="424"/>
                    <a:pt x="0" y="573"/>
                    <a:pt x="48" y="702"/>
                  </a:cubicBezTo>
                  <a:lnTo>
                    <a:pt x="488" y="1889"/>
                  </a:lnTo>
                  <a:cubicBezTo>
                    <a:pt x="512" y="1963"/>
                    <a:pt x="576" y="2001"/>
                    <a:pt x="641" y="2001"/>
                  </a:cubicBezTo>
                  <a:cubicBezTo>
                    <a:pt x="705" y="2001"/>
                    <a:pt x="770" y="1963"/>
                    <a:pt x="793" y="1889"/>
                  </a:cubicBezTo>
                  <a:lnTo>
                    <a:pt x="1234" y="702"/>
                  </a:lnTo>
                  <a:cubicBezTo>
                    <a:pt x="1282" y="573"/>
                    <a:pt x="1255" y="424"/>
                    <a:pt x="1153" y="329"/>
                  </a:cubicBezTo>
                  <a:lnTo>
                    <a:pt x="956" y="132"/>
                  </a:lnTo>
                  <a:cubicBezTo>
                    <a:pt x="868" y="44"/>
                    <a:pt x="754" y="0"/>
                    <a:pt x="64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2" name="Google Shape;25172;p84"/>
            <p:cNvSpPr/>
            <p:nvPr/>
          </p:nvSpPr>
          <p:spPr>
            <a:xfrm>
              <a:off x="1483777" y="2520996"/>
              <a:ext cx="46978" cy="58886"/>
            </a:xfrm>
            <a:custGeom>
              <a:avLst/>
              <a:gdLst/>
              <a:ahLst/>
              <a:cxnLst/>
              <a:rect l="l" t="t" r="r" b="b"/>
              <a:pathLst>
                <a:path w="1791" h="2245" extrusionOk="0">
                  <a:moveTo>
                    <a:pt x="895" y="0"/>
                  </a:moveTo>
                  <a:cubicBezTo>
                    <a:pt x="400" y="0"/>
                    <a:pt x="0" y="407"/>
                    <a:pt x="0" y="902"/>
                  </a:cubicBezTo>
                  <a:lnTo>
                    <a:pt x="0" y="1350"/>
                  </a:lnTo>
                  <a:cubicBezTo>
                    <a:pt x="0" y="1838"/>
                    <a:pt x="400" y="2245"/>
                    <a:pt x="895" y="2245"/>
                  </a:cubicBezTo>
                  <a:cubicBezTo>
                    <a:pt x="1390" y="2245"/>
                    <a:pt x="1790" y="1838"/>
                    <a:pt x="1790" y="1350"/>
                  </a:cubicBezTo>
                  <a:lnTo>
                    <a:pt x="1790" y="902"/>
                  </a:lnTo>
                  <a:cubicBezTo>
                    <a:pt x="1790" y="407"/>
                    <a:pt x="1390" y="0"/>
                    <a:pt x="89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3" name="Google Shape;25173;p84"/>
            <p:cNvSpPr/>
            <p:nvPr/>
          </p:nvSpPr>
          <p:spPr>
            <a:xfrm>
              <a:off x="1501378" y="2532721"/>
              <a:ext cx="17627" cy="17653"/>
            </a:xfrm>
            <a:custGeom>
              <a:avLst/>
              <a:gdLst/>
              <a:ahLst/>
              <a:cxnLst/>
              <a:rect l="l" t="t" r="r" b="b"/>
              <a:pathLst>
                <a:path w="672" h="673" extrusionOk="0">
                  <a:moveTo>
                    <a:pt x="333" y="1"/>
                  </a:moveTo>
                  <a:cubicBezTo>
                    <a:pt x="150" y="1"/>
                    <a:pt x="1" y="157"/>
                    <a:pt x="1" y="340"/>
                  </a:cubicBezTo>
                  <a:cubicBezTo>
                    <a:pt x="1" y="523"/>
                    <a:pt x="150" y="672"/>
                    <a:pt x="333" y="672"/>
                  </a:cubicBezTo>
                  <a:cubicBezTo>
                    <a:pt x="523" y="672"/>
                    <a:pt x="672" y="523"/>
                    <a:pt x="672" y="340"/>
                  </a:cubicBezTo>
                  <a:cubicBezTo>
                    <a:pt x="672" y="157"/>
                    <a:pt x="523" y="1"/>
                    <a:pt x="3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4" name="Google Shape;25174;p84"/>
            <p:cNvSpPr/>
            <p:nvPr/>
          </p:nvSpPr>
          <p:spPr>
            <a:xfrm>
              <a:off x="1601156" y="2491645"/>
              <a:ext cx="117589" cy="117589"/>
            </a:xfrm>
            <a:custGeom>
              <a:avLst/>
              <a:gdLst/>
              <a:ahLst/>
              <a:cxnLst/>
              <a:rect l="l" t="t" r="r" b="b"/>
              <a:pathLst>
                <a:path w="4483" h="4483" extrusionOk="0">
                  <a:moveTo>
                    <a:pt x="2238" y="1"/>
                  </a:moveTo>
                  <a:cubicBezTo>
                    <a:pt x="1004" y="1"/>
                    <a:pt x="1" y="1004"/>
                    <a:pt x="1" y="2245"/>
                  </a:cubicBezTo>
                  <a:cubicBezTo>
                    <a:pt x="1" y="3479"/>
                    <a:pt x="1004" y="4483"/>
                    <a:pt x="2238" y="4483"/>
                  </a:cubicBezTo>
                  <a:cubicBezTo>
                    <a:pt x="3479" y="4483"/>
                    <a:pt x="4483" y="3479"/>
                    <a:pt x="4483" y="2245"/>
                  </a:cubicBezTo>
                  <a:cubicBezTo>
                    <a:pt x="4483" y="1004"/>
                    <a:pt x="3479" y="1"/>
                    <a:pt x="22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5" name="Google Shape;25175;p84"/>
            <p:cNvSpPr/>
            <p:nvPr/>
          </p:nvSpPr>
          <p:spPr>
            <a:xfrm>
              <a:off x="1618757" y="2509245"/>
              <a:ext cx="82388" cy="82388"/>
            </a:xfrm>
            <a:custGeom>
              <a:avLst/>
              <a:gdLst/>
              <a:ahLst/>
              <a:cxnLst/>
              <a:rect l="l" t="t" r="r" b="b"/>
              <a:pathLst>
                <a:path w="3141" h="3141" extrusionOk="0">
                  <a:moveTo>
                    <a:pt x="1567" y="1"/>
                  </a:moveTo>
                  <a:cubicBezTo>
                    <a:pt x="706" y="1"/>
                    <a:pt x="1" y="706"/>
                    <a:pt x="1" y="1574"/>
                  </a:cubicBezTo>
                  <a:cubicBezTo>
                    <a:pt x="1" y="2435"/>
                    <a:pt x="706" y="3140"/>
                    <a:pt x="1567" y="3140"/>
                  </a:cubicBezTo>
                  <a:cubicBezTo>
                    <a:pt x="2435" y="3140"/>
                    <a:pt x="3140" y="2435"/>
                    <a:pt x="3140" y="1574"/>
                  </a:cubicBezTo>
                  <a:cubicBezTo>
                    <a:pt x="3140" y="706"/>
                    <a:pt x="2435" y="1"/>
                    <a:pt x="156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6" name="Google Shape;25176;p84"/>
            <p:cNvSpPr/>
            <p:nvPr/>
          </p:nvSpPr>
          <p:spPr>
            <a:xfrm>
              <a:off x="1636541" y="2520996"/>
              <a:ext cx="46978" cy="58886"/>
            </a:xfrm>
            <a:custGeom>
              <a:avLst/>
              <a:gdLst/>
              <a:ahLst/>
              <a:cxnLst/>
              <a:rect l="l" t="t" r="r" b="b"/>
              <a:pathLst>
                <a:path w="1791" h="2245" extrusionOk="0">
                  <a:moveTo>
                    <a:pt x="896" y="0"/>
                  </a:moveTo>
                  <a:cubicBezTo>
                    <a:pt x="401" y="0"/>
                    <a:pt x="1" y="400"/>
                    <a:pt x="1" y="902"/>
                  </a:cubicBezTo>
                  <a:lnTo>
                    <a:pt x="1" y="1350"/>
                  </a:lnTo>
                  <a:cubicBezTo>
                    <a:pt x="1" y="1838"/>
                    <a:pt x="401" y="2245"/>
                    <a:pt x="896" y="2245"/>
                  </a:cubicBezTo>
                  <a:cubicBezTo>
                    <a:pt x="1391" y="2245"/>
                    <a:pt x="1791" y="1838"/>
                    <a:pt x="1791" y="1343"/>
                  </a:cubicBezTo>
                  <a:lnTo>
                    <a:pt x="1791" y="895"/>
                  </a:lnTo>
                  <a:cubicBezTo>
                    <a:pt x="1791" y="400"/>
                    <a:pt x="1391" y="0"/>
                    <a:pt x="896"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77" name="Google Shape;25177;p84"/>
            <p:cNvSpPr/>
            <p:nvPr/>
          </p:nvSpPr>
          <p:spPr>
            <a:xfrm>
              <a:off x="1653984" y="2532721"/>
              <a:ext cx="17627" cy="17653"/>
            </a:xfrm>
            <a:custGeom>
              <a:avLst/>
              <a:gdLst/>
              <a:ahLst/>
              <a:cxnLst/>
              <a:rect l="l" t="t" r="r" b="b"/>
              <a:pathLst>
                <a:path w="672" h="673" extrusionOk="0">
                  <a:moveTo>
                    <a:pt x="339" y="1"/>
                  </a:moveTo>
                  <a:cubicBezTo>
                    <a:pt x="156" y="1"/>
                    <a:pt x="0" y="157"/>
                    <a:pt x="0" y="340"/>
                  </a:cubicBezTo>
                  <a:cubicBezTo>
                    <a:pt x="0" y="523"/>
                    <a:pt x="156" y="672"/>
                    <a:pt x="339" y="672"/>
                  </a:cubicBezTo>
                  <a:cubicBezTo>
                    <a:pt x="523" y="672"/>
                    <a:pt x="672" y="523"/>
                    <a:pt x="672" y="340"/>
                  </a:cubicBezTo>
                  <a:cubicBezTo>
                    <a:pt x="672" y="157"/>
                    <a:pt x="523" y="1"/>
                    <a:pt x="33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78" name="Google Shape;25178;p84"/>
          <p:cNvGrpSpPr/>
          <p:nvPr/>
        </p:nvGrpSpPr>
        <p:grpSpPr>
          <a:xfrm>
            <a:off x="9480570" y="4487015"/>
            <a:ext cx="533868" cy="493579"/>
            <a:chOff x="7110427" y="3365261"/>
            <a:chExt cx="400401" cy="370184"/>
          </a:xfrm>
        </p:grpSpPr>
        <p:sp>
          <p:nvSpPr>
            <p:cNvPr id="25179" name="Google Shape;25179;p84"/>
            <p:cNvSpPr/>
            <p:nvPr/>
          </p:nvSpPr>
          <p:spPr>
            <a:xfrm>
              <a:off x="7140854" y="3365261"/>
              <a:ext cx="369974" cy="370158"/>
            </a:xfrm>
            <a:custGeom>
              <a:avLst/>
              <a:gdLst/>
              <a:ahLst/>
              <a:cxnLst/>
              <a:rect l="l" t="t" r="r" b="b"/>
              <a:pathLst>
                <a:path w="14105" h="14112" extrusionOk="0">
                  <a:moveTo>
                    <a:pt x="7052" y="1"/>
                  </a:moveTo>
                  <a:cubicBezTo>
                    <a:pt x="3153" y="1"/>
                    <a:pt x="0" y="3161"/>
                    <a:pt x="0" y="7059"/>
                  </a:cubicBezTo>
                  <a:cubicBezTo>
                    <a:pt x="0" y="10951"/>
                    <a:pt x="3153" y="14111"/>
                    <a:pt x="7052" y="14111"/>
                  </a:cubicBezTo>
                  <a:cubicBezTo>
                    <a:pt x="10951" y="14111"/>
                    <a:pt x="14104" y="10951"/>
                    <a:pt x="14104" y="7059"/>
                  </a:cubicBezTo>
                  <a:cubicBezTo>
                    <a:pt x="14104" y="3161"/>
                    <a:pt x="10951" y="1"/>
                    <a:pt x="7052" y="1"/>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0" name="Google Shape;25180;p84"/>
            <p:cNvSpPr/>
            <p:nvPr/>
          </p:nvSpPr>
          <p:spPr>
            <a:xfrm>
              <a:off x="7216081" y="3366704"/>
              <a:ext cx="294747" cy="295901"/>
            </a:xfrm>
            <a:custGeom>
              <a:avLst/>
              <a:gdLst/>
              <a:ahLst/>
              <a:cxnLst/>
              <a:rect l="l" t="t" r="r" b="b"/>
              <a:pathLst>
                <a:path w="11237" h="11281" extrusionOk="0">
                  <a:moveTo>
                    <a:pt x="7357" y="2771"/>
                  </a:moveTo>
                  <a:cubicBezTo>
                    <a:pt x="7423" y="2771"/>
                    <a:pt x="7491" y="2802"/>
                    <a:pt x="7541" y="2875"/>
                  </a:cubicBezTo>
                  <a:lnTo>
                    <a:pt x="8015" y="3573"/>
                  </a:lnTo>
                  <a:cubicBezTo>
                    <a:pt x="8083" y="3682"/>
                    <a:pt x="8056" y="3824"/>
                    <a:pt x="7954" y="3892"/>
                  </a:cubicBezTo>
                  <a:cubicBezTo>
                    <a:pt x="7914" y="3917"/>
                    <a:pt x="7869" y="3929"/>
                    <a:pt x="7825" y="3929"/>
                  </a:cubicBezTo>
                  <a:cubicBezTo>
                    <a:pt x="7750" y="3929"/>
                    <a:pt x="7678" y="3895"/>
                    <a:pt x="7636" y="3831"/>
                  </a:cubicBezTo>
                  <a:lnTo>
                    <a:pt x="7161" y="3126"/>
                  </a:lnTo>
                  <a:cubicBezTo>
                    <a:pt x="7041" y="2948"/>
                    <a:pt x="7196" y="2771"/>
                    <a:pt x="7357" y="2771"/>
                  </a:cubicBezTo>
                  <a:close/>
                  <a:moveTo>
                    <a:pt x="5005" y="0"/>
                  </a:moveTo>
                  <a:lnTo>
                    <a:pt x="4713" y="909"/>
                  </a:lnTo>
                  <a:cubicBezTo>
                    <a:pt x="4645" y="1126"/>
                    <a:pt x="4469" y="1295"/>
                    <a:pt x="4245" y="1356"/>
                  </a:cubicBezTo>
                  <a:lnTo>
                    <a:pt x="3513" y="1553"/>
                  </a:lnTo>
                  <a:cubicBezTo>
                    <a:pt x="3452" y="1573"/>
                    <a:pt x="3391" y="1580"/>
                    <a:pt x="3337" y="1580"/>
                  </a:cubicBezTo>
                  <a:lnTo>
                    <a:pt x="2238" y="1580"/>
                  </a:lnTo>
                  <a:cubicBezTo>
                    <a:pt x="2123" y="1580"/>
                    <a:pt x="2028" y="1661"/>
                    <a:pt x="2014" y="1777"/>
                  </a:cubicBezTo>
                  <a:lnTo>
                    <a:pt x="1892" y="2719"/>
                  </a:lnTo>
                  <a:lnTo>
                    <a:pt x="1194" y="2753"/>
                  </a:lnTo>
                  <a:cubicBezTo>
                    <a:pt x="1072" y="2760"/>
                    <a:pt x="977" y="2855"/>
                    <a:pt x="977" y="2970"/>
                  </a:cubicBezTo>
                  <a:lnTo>
                    <a:pt x="950" y="3580"/>
                  </a:lnTo>
                  <a:cubicBezTo>
                    <a:pt x="943" y="3712"/>
                    <a:pt x="1052" y="3818"/>
                    <a:pt x="1188" y="3818"/>
                  </a:cubicBezTo>
                  <a:cubicBezTo>
                    <a:pt x="1192" y="3818"/>
                    <a:pt x="1196" y="3818"/>
                    <a:pt x="1201" y="3818"/>
                  </a:cubicBezTo>
                  <a:lnTo>
                    <a:pt x="1662" y="3777"/>
                  </a:lnTo>
                  <a:cubicBezTo>
                    <a:pt x="1784" y="3763"/>
                    <a:pt x="1892" y="3702"/>
                    <a:pt x="1960" y="3607"/>
                  </a:cubicBezTo>
                  <a:lnTo>
                    <a:pt x="2394" y="3004"/>
                  </a:lnTo>
                  <a:lnTo>
                    <a:pt x="3310" y="2970"/>
                  </a:lnTo>
                  <a:cubicBezTo>
                    <a:pt x="3313" y="2970"/>
                    <a:pt x="3316" y="2970"/>
                    <a:pt x="3319" y="2970"/>
                  </a:cubicBezTo>
                  <a:cubicBezTo>
                    <a:pt x="3511" y="2970"/>
                    <a:pt x="3647" y="3170"/>
                    <a:pt x="3574" y="3350"/>
                  </a:cubicBezTo>
                  <a:cubicBezTo>
                    <a:pt x="3418" y="3756"/>
                    <a:pt x="3418" y="3790"/>
                    <a:pt x="3418" y="3831"/>
                  </a:cubicBezTo>
                  <a:cubicBezTo>
                    <a:pt x="3414" y="3983"/>
                    <a:pt x="3530" y="4063"/>
                    <a:pt x="3645" y="4063"/>
                  </a:cubicBezTo>
                  <a:cubicBezTo>
                    <a:pt x="3746" y="4063"/>
                    <a:pt x="3847" y="4002"/>
                    <a:pt x="3866" y="3872"/>
                  </a:cubicBezTo>
                  <a:cubicBezTo>
                    <a:pt x="3886" y="3818"/>
                    <a:pt x="3954" y="3634"/>
                    <a:pt x="4042" y="3404"/>
                  </a:cubicBezTo>
                  <a:cubicBezTo>
                    <a:pt x="4064" y="3352"/>
                    <a:pt x="4113" y="3324"/>
                    <a:pt x="4162" y="3324"/>
                  </a:cubicBezTo>
                  <a:cubicBezTo>
                    <a:pt x="4203" y="3324"/>
                    <a:pt x="4245" y="3344"/>
                    <a:pt x="4272" y="3384"/>
                  </a:cubicBezTo>
                  <a:lnTo>
                    <a:pt x="4327" y="3472"/>
                  </a:lnTo>
                  <a:cubicBezTo>
                    <a:pt x="4411" y="3599"/>
                    <a:pt x="4554" y="3672"/>
                    <a:pt x="4703" y="3672"/>
                  </a:cubicBezTo>
                  <a:cubicBezTo>
                    <a:pt x="4745" y="3672"/>
                    <a:pt x="4787" y="3667"/>
                    <a:pt x="4828" y="3655"/>
                  </a:cubicBezTo>
                  <a:lnTo>
                    <a:pt x="5235" y="3546"/>
                  </a:lnTo>
                  <a:cubicBezTo>
                    <a:pt x="5350" y="3512"/>
                    <a:pt x="5439" y="3431"/>
                    <a:pt x="5486" y="3323"/>
                  </a:cubicBezTo>
                  <a:lnTo>
                    <a:pt x="5561" y="3112"/>
                  </a:lnTo>
                  <a:cubicBezTo>
                    <a:pt x="5615" y="2963"/>
                    <a:pt x="5744" y="2861"/>
                    <a:pt x="5893" y="2828"/>
                  </a:cubicBezTo>
                  <a:lnTo>
                    <a:pt x="6157" y="2773"/>
                  </a:lnTo>
                  <a:cubicBezTo>
                    <a:pt x="6182" y="2768"/>
                    <a:pt x="6207" y="2765"/>
                    <a:pt x="6231" y="2765"/>
                  </a:cubicBezTo>
                  <a:cubicBezTo>
                    <a:pt x="6386" y="2765"/>
                    <a:pt x="6522" y="2872"/>
                    <a:pt x="6557" y="3024"/>
                  </a:cubicBezTo>
                  <a:cubicBezTo>
                    <a:pt x="6591" y="3207"/>
                    <a:pt x="6463" y="3377"/>
                    <a:pt x="6279" y="3397"/>
                  </a:cubicBezTo>
                  <a:lnTo>
                    <a:pt x="5649" y="3417"/>
                  </a:lnTo>
                  <a:cubicBezTo>
                    <a:pt x="5520" y="3417"/>
                    <a:pt x="5412" y="3526"/>
                    <a:pt x="5412" y="3648"/>
                  </a:cubicBezTo>
                  <a:lnTo>
                    <a:pt x="5412" y="3709"/>
                  </a:lnTo>
                  <a:cubicBezTo>
                    <a:pt x="5412" y="3763"/>
                    <a:pt x="5439" y="3804"/>
                    <a:pt x="5479" y="3831"/>
                  </a:cubicBezTo>
                  <a:lnTo>
                    <a:pt x="5845" y="4014"/>
                  </a:lnTo>
                  <a:cubicBezTo>
                    <a:pt x="5988" y="4082"/>
                    <a:pt x="6035" y="4258"/>
                    <a:pt x="5940" y="4387"/>
                  </a:cubicBezTo>
                  <a:cubicBezTo>
                    <a:pt x="5893" y="4462"/>
                    <a:pt x="5812" y="4502"/>
                    <a:pt x="5730" y="4502"/>
                  </a:cubicBezTo>
                  <a:lnTo>
                    <a:pt x="3805" y="4502"/>
                  </a:lnTo>
                  <a:cubicBezTo>
                    <a:pt x="3757" y="4502"/>
                    <a:pt x="3703" y="4496"/>
                    <a:pt x="3655" y="4475"/>
                  </a:cubicBezTo>
                  <a:lnTo>
                    <a:pt x="2048" y="3838"/>
                  </a:lnTo>
                  <a:cubicBezTo>
                    <a:pt x="2008" y="3822"/>
                    <a:pt x="1967" y="3815"/>
                    <a:pt x="1926" y="3815"/>
                  </a:cubicBezTo>
                  <a:cubicBezTo>
                    <a:pt x="1842" y="3815"/>
                    <a:pt x="1760" y="3846"/>
                    <a:pt x="1696" y="3906"/>
                  </a:cubicBezTo>
                  <a:lnTo>
                    <a:pt x="170" y="5316"/>
                  </a:lnTo>
                  <a:cubicBezTo>
                    <a:pt x="48" y="5425"/>
                    <a:pt x="1" y="5601"/>
                    <a:pt x="41" y="5757"/>
                  </a:cubicBezTo>
                  <a:lnTo>
                    <a:pt x="353" y="7018"/>
                  </a:lnTo>
                  <a:cubicBezTo>
                    <a:pt x="401" y="7215"/>
                    <a:pt x="570" y="7357"/>
                    <a:pt x="767" y="7364"/>
                  </a:cubicBezTo>
                  <a:lnTo>
                    <a:pt x="2489" y="7459"/>
                  </a:lnTo>
                  <a:cubicBezTo>
                    <a:pt x="2828" y="7472"/>
                    <a:pt x="3099" y="7737"/>
                    <a:pt x="3133" y="8076"/>
                  </a:cubicBezTo>
                  <a:lnTo>
                    <a:pt x="3262" y="9493"/>
                  </a:lnTo>
                  <a:cubicBezTo>
                    <a:pt x="3269" y="9595"/>
                    <a:pt x="3303" y="9703"/>
                    <a:pt x="3343" y="9798"/>
                  </a:cubicBezTo>
                  <a:cubicBezTo>
                    <a:pt x="3493" y="10096"/>
                    <a:pt x="3832" y="10788"/>
                    <a:pt x="4015" y="11025"/>
                  </a:cubicBezTo>
                  <a:cubicBezTo>
                    <a:pt x="4156" y="11201"/>
                    <a:pt x="4414" y="11280"/>
                    <a:pt x="4645" y="11280"/>
                  </a:cubicBezTo>
                  <a:cubicBezTo>
                    <a:pt x="4815" y="11280"/>
                    <a:pt x="4969" y="11238"/>
                    <a:pt x="5052" y="11161"/>
                  </a:cubicBezTo>
                  <a:lnTo>
                    <a:pt x="6449" y="10015"/>
                  </a:lnTo>
                  <a:cubicBezTo>
                    <a:pt x="6571" y="9906"/>
                    <a:pt x="6646" y="9764"/>
                    <a:pt x="6666" y="9608"/>
                  </a:cubicBezTo>
                  <a:lnTo>
                    <a:pt x="6829" y="8483"/>
                  </a:lnTo>
                  <a:lnTo>
                    <a:pt x="7941" y="7262"/>
                  </a:lnTo>
                  <a:cubicBezTo>
                    <a:pt x="8049" y="7147"/>
                    <a:pt x="8009" y="6964"/>
                    <a:pt x="7866" y="6903"/>
                  </a:cubicBezTo>
                  <a:lnTo>
                    <a:pt x="7846" y="6916"/>
                  </a:lnTo>
                  <a:cubicBezTo>
                    <a:pt x="7758" y="6970"/>
                    <a:pt x="7663" y="7004"/>
                    <a:pt x="7561" y="7011"/>
                  </a:cubicBezTo>
                  <a:lnTo>
                    <a:pt x="7507" y="7011"/>
                  </a:lnTo>
                  <a:cubicBezTo>
                    <a:pt x="7303" y="7011"/>
                    <a:pt x="7113" y="6909"/>
                    <a:pt x="6998" y="6733"/>
                  </a:cubicBezTo>
                  <a:lnTo>
                    <a:pt x="6151" y="5384"/>
                  </a:lnTo>
                  <a:cubicBezTo>
                    <a:pt x="6028" y="5205"/>
                    <a:pt x="6187" y="5026"/>
                    <a:pt x="6347" y="5026"/>
                  </a:cubicBezTo>
                  <a:cubicBezTo>
                    <a:pt x="6418" y="5026"/>
                    <a:pt x="6489" y="5061"/>
                    <a:pt x="6537" y="5147"/>
                  </a:cubicBezTo>
                  <a:lnTo>
                    <a:pt x="7385" y="6489"/>
                  </a:lnTo>
                  <a:cubicBezTo>
                    <a:pt x="7415" y="6532"/>
                    <a:pt x="7457" y="6558"/>
                    <a:pt x="7504" y="6558"/>
                  </a:cubicBezTo>
                  <a:cubicBezTo>
                    <a:pt x="7509" y="6558"/>
                    <a:pt x="7515" y="6558"/>
                    <a:pt x="7520" y="6557"/>
                  </a:cubicBezTo>
                  <a:cubicBezTo>
                    <a:pt x="7547" y="6557"/>
                    <a:pt x="7568" y="6543"/>
                    <a:pt x="7588" y="6530"/>
                  </a:cubicBezTo>
                  <a:lnTo>
                    <a:pt x="8734" y="5906"/>
                  </a:lnTo>
                  <a:cubicBezTo>
                    <a:pt x="8856" y="5838"/>
                    <a:pt x="8890" y="5682"/>
                    <a:pt x="8802" y="5574"/>
                  </a:cubicBezTo>
                  <a:cubicBezTo>
                    <a:pt x="8759" y="5519"/>
                    <a:pt x="8694" y="5491"/>
                    <a:pt x="8628" y="5491"/>
                  </a:cubicBezTo>
                  <a:cubicBezTo>
                    <a:pt x="8620" y="5491"/>
                    <a:pt x="8613" y="5492"/>
                    <a:pt x="8605" y="5492"/>
                  </a:cubicBezTo>
                  <a:lnTo>
                    <a:pt x="8368" y="5519"/>
                  </a:lnTo>
                  <a:cubicBezTo>
                    <a:pt x="8359" y="5520"/>
                    <a:pt x="8351" y="5521"/>
                    <a:pt x="8342" y="5521"/>
                  </a:cubicBezTo>
                  <a:cubicBezTo>
                    <a:pt x="8285" y="5521"/>
                    <a:pt x="8232" y="5501"/>
                    <a:pt x="8185" y="5465"/>
                  </a:cubicBezTo>
                  <a:lnTo>
                    <a:pt x="7466" y="4821"/>
                  </a:lnTo>
                  <a:cubicBezTo>
                    <a:pt x="7291" y="4662"/>
                    <a:pt x="7440" y="4419"/>
                    <a:pt x="7620" y="4419"/>
                  </a:cubicBezTo>
                  <a:cubicBezTo>
                    <a:pt x="7670" y="4419"/>
                    <a:pt x="7723" y="4438"/>
                    <a:pt x="7771" y="4482"/>
                  </a:cubicBezTo>
                  <a:lnTo>
                    <a:pt x="8415" y="5058"/>
                  </a:lnTo>
                  <a:lnTo>
                    <a:pt x="8809" y="5011"/>
                  </a:lnTo>
                  <a:cubicBezTo>
                    <a:pt x="8819" y="5009"/>
                    <a:pt x="8830" y="5008"/>
                    <a:pt x="8840" y="5008"/>
                  </a:cubicBezTo>
                  <a:cubicBezTo>
                    <a:pt x="8911" y="5008"/>
                    <a:pt x="8978" y="5046"/>
                    <a:pt x="9019" y="5099"/>
                  </a:cubicBezTo>
                  <a:lnTo>
                    <a:pt x="9093" y="5208"/>
                  </a:lnTo>
                  <a:lnTo>
                    <a:pt x="9473" y="5160"/>
                  </a:lnTo>
                  <a:cubicBezTo>
                    <a:pt x="9490" y="5158"/>
                    <a:pt x="9508" y="5157"/>
                    <a:pt x="9525" y="5157"/>
                  </a:cubicBezTo>
                  <a:cubicBezTo>
                    <a:pt x="9690" y="5157"/>
                    <a:pt x="9848" y="5244"/>
                    <a:pt x="9927" y="5397"/>
                  </a:cubicBezTo>
                  <a:lnTo>
                    <a:pt x="10700" y="6821"/>
                  </a:lnTo>
                  <a:cubicBezTo>
                    <a:pt x="10755" y="6923"/>
                    <a:pt x="10850" y="6998"/>
                    <a:pt x="10958" y="7038"/>
                  </a:cubicBezTo>
                  <a:lnTo>
                    <a:pt x="11236" y="7133"/>
                  </a:lnTo>
                  <a:lnTo>
                    <a:pt x="11236" y="6998"/>
                  </a:lnTo>
                  <a:cubicBezTo>
                    <a:pt x="11236" y="3424"/>
                    <a:pt x="8558" y="414"/>
                    <a:pt x="500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1" name="Google Shape;25181;p84"/>
            <p:cNvSpPr/>
            <p:nvPr/>
          </p:nvSpPr>
          <p:spPr>
            <a:xfrm>
              <a:off x="7110427" y="3392672"/>
              <a:ext cx="372991" cy="342774"/>
            </a:xfrm>
            <a:custGeom>
              <a:avLst/>
              <a:gdLst/>
              <a:ahLst/>
              <a:cxnLst/>
              <a:rect l="l" t="t" r="r" b="b"/>
              <a:pathLst>
                <a:path w="14220" h="13068" extrusionOk="0">
                  <a:moveTo>
                    <a:pt x="4517" y="0"/>
                  </a:moveTo>
                  <a:cubicBezTo>
                    <a:pt x="631" y="2387"/>
                    <a:pt x="1" y="7777"/>
                    <a:pt x="3222" y="10998"/>
                  </a:cubicBezTo>
                  <a:cubicBezTo>
                    <a:pt x="4615" y="12395"/>
                    <a:pt x="6415" y="13067"/>
                    <a:pt x="8202" y="13067"/>
                  </a:cubicBezTo>
                  <a:cubicBezTo>
                    <a:pt x="10545" y="13067"/>
                    <a:pt x="12866" y="11910"/>
                    <a:pt x="14220" y="9710"/>
                  </a:cubicBezTo>
                  <a:lnTo>
                    <a:pt x="14220" y="9710"/>
                  </a:lnTo>
                  <a:cubicBezTo>
                    <a:pt x="13108" y="10395"/>
                    <a:pt x="11833" y="10754"/>
                    <a:pt x="10524" y="10754"/>
                  </a:cubicBezTo>
                  <a:cubicBezTo>
                    <a:pt x="7968" y="10754"/>
                    <a:pt x="5615" y="9371"/>
                    <a:pt x="4368" y="7140"/>
                  </a:cubicBezTo>
                  <a:cubicBezTo>
                    <a:pt x="3120" y="4909"/>
                    <a:pt x="3181" y="2177"/>
                    <a:pt x="4517"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2" name="Google Shape;25182;p84"/>
            <p:cNvSpPr/>
            <p:nvPr/>
          </p:nvSpPr>
          <p:spPr>
            <a:xfrm>
              <a:off x="7398563" y="3617646"/>
              <a:ext cx="31424" cy="30427"/>
            </a:xfrm>
            <a:custGeom>
              <a:avLst/>
              <a:gdLst/>
              <a:ahLst/>
              <a:cxnLst/>
              <a:rect l="l" t="t" r="r" b="b"/>
              <a:pathLst>
                <a:path w="1198" h="1160" extrusionOk="0">
                  <a:moveTo>
                    <a:pt x="881" y="1"/>
                  </a:moveTo>
                  <a:cubicBezTo>
                    <a:pt x="825" y="1"/>
                    <a:pt x="768" y="23"/>
                    <a:pt x="719" y="75"/>
                  </a:cubicBezTo>
                  <a:lnTo>
                    <a:pt x="123" y="787"/>
                  </a:lnTo>
                  <a:cubicBezTo>
                    <a:pt x="1" y="936"/>
                    <a:pt x="102" y="1160"/>
                    <a:pt x="299" y="1160"/>
                  </a:cubicBezTo>
                  <a:cubicBezTo>
                    <a:pt x="367" y="1160"/>
                    <a:pt x="428" y="1133"/>
                    <a:pt x="475" y="1079"/>
                  </a:cubicBezTo>
                  <a:lnTo>
                    <a:pt x="1065" y="373"/>
                  </a:lnTo>
                  <a:cubicBezTo>
                    <a:pt x="1197" y="200"/>
                    <a:pt x="1047" y="1"/>
                    <a:pt x="88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3" name="Google Shape;25183;p84"/>
            <p:cNvSpPr/>
            <p:nvPr/>
          </p:nvSpPr>
          <p:spPr>
            <a:xfrm>
              <a:off x="7268410" y="3369012"/>
              <a:ext cx="20276" cy="26886"/>
            </a:xfrm>
            <a:custGeom>
              <a:avLst/>
              <a:gdLst/>
              <a:ahLst/>
              <a:cxnLst/>
              <a:rect l="l" t="t" r="r" b="b"/>
              <a:pathLst>
                <a:path w="773" h="1025" extrusionOk="0">
                  <a:moveTo>
                    <a:pt x="772" y="0"/>
                  </a:moveTo>
                  <a:lnTo>
                    <a:pt x="772" y="0"/>
                  </a:lnTo>
                  <a:cubicBezTo>
                    <a:pt x="596" y="41"/>
                    <a:pt x="419" y="82"/>
                    <a:pt x="250" y="136"/>
                  </a:cubicBezTo>
                  <a:lnTo>
                    <a:pt x="47" y="739"/>
                  </a:lnTo>
                  <a:cubicBezTo>
                    <a:pt x="0" y="908"/>
                    <a:pt x="138" y="1024"/>
                    <a:pt x="274" y="1024"/>
                  </a:cubicBezTo>
                  <a:cubicBezTo>
                    <a:pt x="357" y="1024"/>
                    <a:pt x="440" y="982"/>
                    <a:pt x="480" y="882"/>
                  </a:cubicBezTo>
                  <a:lnTo>
                    <a:pt x="772"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4" name="Google Shape;25184;p84"/>
            <p:cNvSpPr/>
            <p:nvPr/>
          </p:nvSpPr>
          <p:spPr>
            <a:xfrm>
              <a:off x="7141562" y="3566236"/>
              <a:ext cx="35778" cy="86638"/>
            </a:xfrm>
            <a:custGeom>
              <a:avLst/>
              <a:gdLst/>
              <a:ahLst/>
              <a:cxnLst/>
              <a:rect l="l" t="t" r="r" b="b"/>
              <a:pathLst>
                <a:path w="1364" h="3303" extrusionOk="0">
                  <a:moveTo>
                    <a:pt x="0" y="1"/>
                  </a:moveTo>
                  <a:lnTo>
                    <a:pt x="0" y="1"/>
                  </a:lnTo>
                  <a:cubicBezTo>
                    <a:pt x="95" y="1181"/>
                    <a:pt x="495" y="2320"/>
                    <a:pt x="1153" y="3303"/>
                  </a:cubicBezTo>
                  <a:lnTo>
                    <a:pt x="1350" y="1513"/>
                  </a:lnTo>
                  <a:cubicBezTo>
                    <a:pt x="1363" y="1377"/>
                    <a:pt x="1316" y="1235"/>
                    <a:pt x="1214" y="1140"/>
                  </a:cubicBezTo>
                  <a:lnTo>
                    <a:pt x="0"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5" name="Google Shape;25185;p84"/>
            <p:cNvSpPr/>
            <p:nvPr/>
          </p:nvSpPr>
          <p:spPr>
            <a:xfrm>
              <a:off x="7303060" y="3365261"/>
              <a:ext cx="26178" cy="27043"/>
            </a:xfrm>
            <a:custGeom>
              <a:avLst/>
              <a:gdLst/>
              <a:ahLst/>
              <a:cxnLst/>
              <a:rect l="l" t="t" r="r" b="b"/>
              <a:pathLst>
                <a:path w="998" h="1031" extrusionOk="0">
                  <a:moveTo>
                    <a:pt x="868" y="1"/>
                  </a:moveTo>
                  <a:cubicBezTo>
                    <a:pt x="617" y="1"/>
                    <a:pt x="366" y="14"/>
                    <a:pt x="116" y="41"/>
                  </a:cubicBezTo>
                  <a:lnTo>
                    <a:pt x="88" y="577"/>
                  </a:lnTo>
                  <a:cubicBezTo>
                    <a:pt x="0" y="845"/>
                    <a:pt x="213" y="1031"/>
                    <a:pt x="423" y="1031"/>
                  </a:cubicBezTo>
                  <a:cubicBezTo>
                    <a:pt x="553" y="1031"/>
                    <a:pt x="682" y="960"/>
                    <a:pt x="739" y="794"/>
                  </a:cubicBezTo>
                  <a:lnTo>
                    <a:pt x="997" y="8"/>
                  </a:lnTo>
                  <a:cubicBezTo>
                    <a:pt x="956" y="8"/>
                    <a:pt x="916" y="1"/>
                    <a:pt x="86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86" name="Google Shape;25186;p84"/>
          <p:cNvGrpSpPr/>
          <p:nvPr/>
        </p:nvGrpSpPr>
        <p:grpSpPr>
          <a:xfrm>
            <a:off x="10211933" y="4484183"/>
            <a:ext cx="533833" cy="493509"/>
            <a:chOff x="7658949" y="3363137"/>
            <a:chExt cx="400375" cy="370132"/>
          </a:xfrm>
        </p:grpSpPr>
        <p:sp>
          <p:nvSpPr>
            <p:cNvPr id="25187" name="Google Shape;25187;p84"/>
            <p:cNvSpPr/>
            <p:nvPr/>
          </p:nvSpPr>
          <p:spPr>
            <a:xfrm>
              <a:off x="7689192" y="3363137"/>
              <a:ext cx="370132" cy="370132"/>
            </a:xfrm>
            <a:custGeom>
              <a:avLst/>
              <a:gdLst/>
              <a:ahLst/>
              <a:cxnLst/>
              <a:rect l="l" t="t" r="r" b="b"/>
              <a:pathLst>
                <a:path w="14111" h="14111" extrusionOk="0">
                  <a:moveTo>
                    <a:pt x="7059" y="0"/>
                  </a:moveTo>
                  <a:cubicBezTo>
                    <a:pt x="3160" y="0"/>
                    <a:pt x="0" y="3160"/>
                    <a:pt x="0" y="7052"/>
                  </a:cubicBezTo>
                  <a:cubicBezTo>
                    <a:pt x="0" y="10951"/>
                    <a:pt x="3160" y="14111"/>
                    <a:pt x="7059" y="14111"/>
                  </a:cubicBezTo>
                  <a:cubicBezTo>
                    <a:pt x="10951" y="14111"/>
                    <a:pt x="14111" y="10951"/>
                    <a:pt x="14111" y="7052"/>
                  </a:cubicBezTo>
                  <a:cubicBezTo>
                    <a:pt x="14111" y="3160"/>
                    <a:pt x="10951" y="0"/>
                    <a:pt x="7059" y="0"/>
                  </a:cubicBezTo>
                  <a:close/>
                </a:path>
              </a:pathLst>
            </a:custGeom>
            <a:solidFill>
              <a:srgbClr val="BEC7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8" name="Google Shape;25188;p84"/>
            <p:cNvSpPr/>
            <p:nvPr/>
          </p:nvSpPr>
          <p:spPr>
            <a:xfrm>
              <a:off x="7658949" y="3390521"/>
              <a:ext cx="372991" cy="342695"/>
            </a:xfrm>
            <a:custGeom>
              <a:avLst/>
              <a:gdLst/>
              <a:ahLst/>
              <a:cxnLst/>
              <a:rect l="l" t="t" r="r" b="b"/>
              <a:pathLst>
                <a:path w="14220" h="13065" extrusionOk="0">
                  <a:moveTo>
                    <a:pt x="4516" y="1"/>
                  </a:moveTo>
                  <a:lnTo>
                    <a:pt x="4516" y="1"/>
                  </a:lnTo>
                  <a:cubicBezTo>
                    <a:pt x="631" y="2387"/>
                    <a:pt x="0" y="7778"/>
                    <a:pt x="3221" y="10999"/>
                  </a:cubicBezTo>
                  <a:cubicBezTo>
                    <a:pt x="4615" y="12392"/>
                    <a:pt x="6414" y="13065"/>
                    <a:pt x="8201" y="13065"/>
                  </a:cubicBezTo>
                  <a:cubicBezTo>
                    <a:pt x="10544" y="13065"/>
                    <a:pt x="12865" y="11908"/>
                    <a:pt x="14219" y="9704"/>
                  </a:cubicBezTo>
                  <a:lnTo>
                    <a:pt x="14219" y="9704"/>
                  </a:lnTo>
                  <a:cubicBezTo>
                    <a:pt x="13107" y="10388"/>
                    <a:pt x="11826" y="10748"/>
                    <a:pt x="10524" y="10748"/>
                  </a:cubicBezTo>
                  <a:cubicBezTo>
                    <a:pt x="7968" y="10748"/>
                    <a:pt x="5615" y="9365"/>
                    <a:pt x="4367" y="7134"/>
                  </a:cubicBezTo>
                  <a:cubicBezTo>
                    <a:pt x="3119" y="4910"/>
                    <a:pt x="3174" y="2177"/>
                    <a:pt x="4516" y="1"/>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89" name="Google Shape;25189;p84"/>
            <p:cNvSpPr/>
            <p:nvPr/>
          </p:nvSpPr>
          <p:spPr>
            <a:xfrm>
              <a:off x="7754111" y="3380029"/>
              <a:ext cx="244569" cy="330000"/>
            </a:xfrm>
            <a:custGeom>
              <a:avLst/>
              <a:gdLst/>
              <a:ahLst/>
              <a:cxnLst/>
              <a:rect l="l" t="t" r="r" b="b"/>
              <a:pathLst>
                <a:path w="9324" h="12581" extrusionOk="0">
                  <a:moveTo>
                    <a:pt x="1641" y="1"/>
                  </a:moveTo>
                  <a:cubicBezTo>
                    <a:pt x="1044" y="272"/>
                    <a:pt x="495" y="624"/>
                    <a:pt x="0" y="1052"/>
                  </a:cubicBezTo>
                  <a:lnTo>
                    <a:pt x="448" y="1743"/>
                  </a:lnTo>
                  <a:cubicBezTo>
                    <a:pt x="509" y="1845"/>
                    <a:pt x="529" y="1967"/>
                    <a:pt x="502" y="2082"/>
                  </a:cubicBezTo>
                  <a:lnTo>
                    <a:pt x="129" y="3730"/>
                  </a:lnTo>
                  <a:cubicBezTo>
                    <a:pt x="75" y="3954"/>
                    <a:pt x="142" y="4191"/>
                    <a:pt x="298" y="4360"/>
                  </a:cubicBezTo>
                  <a:lnTo>
                    <a:pt x="1851" y="5954"/>
                  </a:lnTo>
                  <a:cubicBezTo>
                    <a:pt x="1984" y="6087"/>
                    <a:pt x="2160" y="6161"/>
                    <a:pt x="2351" y="6161"/>
                  </a:cubicBezTo>
                  <a:cubicBezTo>
                    <a:pt x="2374" y="6161"/>
                    <a:pt x="2397" y="6160"/>
                    <a:pt x="2421" y="6157"/>
                  </a:cubicBezTo>
                  <a:lnTo>
                    <a:pt x="3573" y="6022"/>
                  </a:lnTo>
                  <a:lnTo>
                    <a:pt x="4652" y="6937"/>
                  </a:lnTo>
                  <a:cubicBezTo>
                    <a:pt x="4794" y="7059"/>
                    <a:pt x="4848" y="7263"/>
                    <a:pt x="4787" y="7439"/>
                  </a:cubicBezTo>
                  <a:lnTo>
                    <a:pt x="4692" y="7697"/>
                  </a:lnTo>
                  <a:cubicBezTo>
                    <a:pt x="4618" y="7886"/>
                    <a:pt x="4645" y="8103"/>
                    <a:pt x="4746" y="8280"/>
                  </a:cubicBezTo>
                  <a:lnTo>
                    <a:pt x="5553" y="9629"/>
                  </a:lnTo>
                  <a:cubicBezTo>
                    <a:pt x="5642" y="9771"/>
                    <a:pt x="5669" y="9941"/>
                    <a:pt x="5642" y="10104"/>
                  </a:cubicBezTo>
                  <a:lnTo>
                    <a:pt x="5262" y="12138"/>
                  </a:lnTo>
                  <a:cubicBezTo>
                    <a:pt x="5241" y="12226"/>
                    <a:pt x="5282" y="12314"/>
                    <a:pt x="5350" y="12362"/>
                  </a:cubicBezTo>
                  <a:lnTo>
                    <a:pt x="5587" y="12538"/>
                  </a:lnTo>
                  <a:cubicBezTo>
                    <a:pt x="5627" y="12566"/>
                    <a:pt x="5673" y="12580"/>
                    <a:pt x="5720" y="12580"/>
                  </a:cubicBezTo>
                  <a:cubicBezTo>
                    <a:pt x="5786" y="12580"/>
                    <a:pt x="5852" y="12553"/>
                    <a:pt x="5899" y="12497"/>
                  </a:cubicBezTo>
                  <a:lnTo>
                    <a:pt x="9154" y="8632"/>
                  </a:lnTo>
                  <a:cubicBezTo>
                    <a:pt x="9323" y="8436"/>
                    <a:pt x="9283" y="8124"/>
                    <a:pt x="9066" y="7975"/>
                  </a:cubicBezTo>
                  <a:lnTo>
                    <a:pt x="7506" y="6883"/>
                  </a:lnTo>
                  <a:cubicBezTo>
                    <a:pt x="7377" y="6795"/>
                    <a:pt x="7235" y="6734"/>
                    <a:pt x="7086" y="6707"/>
                  </a:cubicBezTo>
                  <a:lnTo>
                    <a:pt x="5628" y="6395"/>
                  </a:lnTo>
                  <a:cubicBezTo>
                    <a:pt x="5594" y="6388"/>
                    <a:pt x="5559" y="6384"/>
                    <a:pt x="5525" y="6384"/>
                  </a:cubicBezTo>
                  <a:cubicBezTo>
                    <a:pt x="5325" y="6384"/>
                    <a:pt x="5140" y="6501"/>
                    <a:pt x="5058" y="6686"/>
                  </a:cubicBezTo>
                  <a:lnTo>
                    <a:pt x="3790" y="5608"/>
                  </a:lnTo>
                  <a:cubicBezTo>
                    <a:pt x="3751" y="5574"/>
                    <a:pt x="3701" y="5559"/>
                    <a:pt x="3651" y="5559"/>
                  </a:cubicBezTo>
                  <a:cubicBezTo>
                    <a:pt x="3641" y="5559"/>
                    <a:pt x="3631" y="5560"/>
                    <a:pt x="3621" y="5561"/>
                  </a:cubicBezTo>
                  <a:lnTo>
                    <a:pt x="3072" y="5622"/>
                  </a:lnTo>
                  <a:cubicBezTo>
                    <a:pt x="3052" y="5624"/>
                    <a:pt x="3032" y="5625"/>
                    <a:pt x="3013" y="5625"/>
                  </a:cubicBezTo>
                  <a:cubicBezTo>
                    <a:pt x="2768" y="5625"/>
                    <a:pt x="2569" y="5432"/>
                    <a:pt x="2563" y="5181"/>
                  </a:cubicBezTo>
                  <a:lnTo>
                    <a:pt x="2556" y="4964"/>
                  </a:lnTo>
                  <a:cubicBezTo>
                    <a:pt x="2543" y="4733"/>
                    <a:pt x="2706" y="4530"/>
                    <a:pt x="2936" y="4496"/>
                  </a:cubicBezTo>
                  <a:lnTo>
                    <a:pt x="3912" y="4340"/>
                  </a:lnTo>
                  <a:cubicBezTo>
                    <a:pt x="3938" y="4336"/>
                    <a:pt x="3964" y="4333"/>
                    <a:pt x="3989" y="4333"/>
                  </a:cubicBezTo>
                  <a:cubicBezTo>
                    <a:pt x="4229" y="4333"/>
                    <a:pt x="4435" y="4529"/>
                    <a:pt x="4435" y="4781"/>
                  </a:cubicBezTo>
                  <a:lnTo>
                    <a:pt x="4435" y="4991"/>
                  </a:lnTo>
                  <a:cubicBezTo>
                    <a:pt x="4441" y="5113"/>
                    <a:pt x="4543" y="5215"/>
                    <a:pt x="4665" y="5215"/>
                  </a:cubicBezTo>
                  <a:cubicBezTo>
                    <a:pt x="4787" y="5208"/>
                    <a:pt x="4889" y="5106"/>
                    <a:pt x="4889" y="4984"/>
                  </a:cubicBezTo>
                  <a:lnTo>
                    <a:pt x="4875" y="4218"/>
                  </a:lnTo>
                  <a:cubicBezTo>
                    <a:pt x="4869" y="4049"/>
                    <a:pt x="4930" y="3879"/>
                    <a:pt x="5045" y="3750"/>
                  </a:cubicBezTo>
                  <a:lnTo>
                    <a:pt x="6109" y="2543"/>
                  </a:lnTo>
                  <a:lnTo>
                    <a:pt x="6760" y="2326"/>
                  </a:lnTo>
                  <a:cubicBezTo>
                    <a:pt x="6943" y="2265"/>
                    <a:pt x="6971" y="2014"/>
                    <a:pt x="6808" y="1919"/>
                  </a:cubicBezTo>
                  <a:lnTo>
                    <a:pt x="5574" y="1153"/>
                  </a:lnTo>
                  <a:cubicBezTo>
                    <a:pt x="5499" y="1106"/>
                    <a:pt x="5416" y="1084"/>
                    <a:pt x="5335" y="1084"/>
                  </a:cubicBezTo>
                  <a:cubicBezTo>
                    <a:pt x="5157" y="1084"/>
                    <a:pt x="4986" y="1189"/>
                    <a:pt x="4916" y="1370"/>
                  </a:cubicBezTo>
                  <a:lnTo>
                    <a:pt x="4882" y="1458"/>
                  </a:lnTo>
                  <a:cubicBezTo>
                    <a:pt x="4811" y="1638"/>
                    <a:pt x="4638" y="1745"/>
                    <a:pt x="4459" y="1745"/>
                  </a:cubicBezTo>
                  <a:cubicBezTo>
                    <a:pt x="4381" y="1745"/>
                    <a:pt x="4303" y="1725"/>
                    <a:pt x="4231" y="1682"/>
                  </a:cubicBezTo>
                  <a:lnTo>
                    <a:pt x="3723" y="1391"/>
                  </a:lnTo>
                  <a:cubicBezTo>
                    <a:pt x="3560" y="1302"/>
                    <a:pt x="3573" y="1072"/>
                    <a:pt x="3736" y="991"/>
                  </a:cubicBezTo>
                  <a:lnTo>
                    <a:pt x="4184" y="774"/>
                  </a:lnTo>
                  <a:cubicBezTo>
                    <a:pt x="4503" y="621"/>
                    <a:pt x="4392" y="142"/>
                    <a:pt x="4043" y="142"/>
                  </a:cubicBezTo>
                  <a:cubicBezTo>
                    <a:pt x="4036" y="142"/>
                    <a:pt x="4028" y="143"/>
                    <a:pt x="4021" y="143"/>
                  </a:cubicBezTo>
                  <a:lnTo>
                    <a:pt x="3038" y="184"/>
                  </a:lnTo>
                  <a:lnTo>
                    <a:pt x="2197" y="543"/>
                  </a:lnTo>
                  <a:cubicBezTo>
                    <a:pt x="2166" y="557"/>
                    <a:pt x="2134" y="563"/>
                    <a:pt x="2103" y="563"/>
                  </a:cubicBezTo>
                  <a:cubicBezTo>
                    <a:pt x="2024" y="563"/>
                    <a:pt x="1951" y="523"/>
                    <a:pt x="1912" y="455"/>
                  </a:cubicBezTo>
                  <a:lnTo>
                    <a:pt x="1641" y="1"/>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0" name="Google Shape;25190;p84"/>
            <p:cNvSpPr/>
            <p:nvPr/>
          </p:nvSpPr>
          <p:spPr>
            <a:xfrm>
              <a:off x="7754111" y="3390704"/>
              <a:ext cx="23135" cy="30086"/>
            </a:xfrm>
            <a:custGeom>
              <a:avLst/>
              <a:gdLst/>
              <a:ahLst/>
              <a:cxnLst/>
              <a:rect l="l" t="t" r="r" b="b"/>
              <a:pathLst>
                <a:path w="882" h="1147" extrusionOk="0">
                  <a:moveTo>
                    <a:pt x="882" y="0"/>
                  </a:moveTo>
                  <a:lnTo>
                    <a:pt x="882" y="0"/>
                  </a:lnTo>
                  <a:cubicBezTo>
                    <a:pt x="570" y="190"/>
                    <a:pt x="278" y="407"/>
                    <a:pt x="0" y="645"/>
                  </a:cubicBezTo>
                  <a:lnTo>
                    <a:pt x="319" y="1146"/>
                  </a:lnTo>
                  <a:cubicBezTo>
                    <a:pt x="475" y="746"/>
                    <a:pt x="665" y="367"/>
                    <a:pt x="88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1" name="Google Shape;25191;p84"/>
            <p:cNvSpPr/>
            <p:nvPr/>
          </p:nvSpPr>
          <p:spPr>
            <a:xfrm>
              <a:off x="7891766" y="3668690"/>
              <a:ext cx="47162" cy="41470"/>
            </a:xfrm>
            <a:custGeom>
              <a:avLst/>
              <a:gdLst/>
              <a:ahLst/>
              <a:cxnLst/>
              <a:rect l="l" t="t" r="r" b="b"/>
              <a:pathLst>
                <a:path w="1798" h="1581" extrusionOk="0">
                  <a:moveTo>
                    <a:pt x="231" y="0"/>
                  </a:moveTo>
                  <a:lnTo>
                    <a:pt x="14" y="1140"/>
                  </a:lnTo>
                  <a:cubicBezTo>
                    <a:pt x="0" y="1221"/>
                    <a:pt x="34" y="1309"/>
                    <a:pt x="102" y="1363"/>
                  </a:cubicBezTo>
                  <a:lnTo>
                    <a:pt x="346" y="1533"/>
                  </a:lnTo>
                  <a:cubicBezTo>
                    <a:pt x="387" y="1565"/>
                    <a:pt x="435" y="1581"/>
                    <a:pt x="483" y="1581"/>
                  </a:cubicBezTo>
                  <a:cubicBezTo>
                    <a:pt x="546" y="1581"/>
                    <a:pt x="609" y="1553"/>
                    <a:pt x="651" y="1499"/>
                  </a:cubicBezTo>
                  <a:lnTo>
                    <a:pt x="1797" y="143"/>
                  </a:lnTo>
                  <a:lnTo>
                    <a:pt x="1648" y="143"/>
                  </a:lnTo>
                  <a:cubicBezTo>
                    <a:pt x="1173" y="143"/>
                    <a:pt x="692" y="95"/>
                    <a:pt x="231"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192" name="Google Shape;25192;p84"/>
          <p:cNvGrpSpPr/>
          <p:nvPr/>
        </p:nvGrpSpPr>
        <p:grpSpPr>
          <a:xfrm>
            <a:off x="4405976" y="4505853"/>
            <a:ext cx="475497" cy="493473"/>
            <a:chOff x="3307156" y="3365314"/>
            <a:chExt cx="356623" cy="370105"/>
          </a:xfrm>
        </p:grpSpPr>
        <p:sp>
          <p:nvSpPr>
            <p:cNvPr id="25193" name="Google Shape;25193;p84"/>
            <p:cNvSpPr/>
            <p:nvPr/>
          </p:nvSpPr>
          <p:spPr>
            <a:xfrm>
              <a:off x="3534465" y="3485683"/>
              <a:ext cx="129314" cy="71346"/>
            </a:xfrm>
            <a:custGeom>
              <a:avLst/>
              <a:gdLst/>
              <a:ahLst/>
              <a:cxnLst/>
              <a:rect l="l" t="t" r="r" b="b"/>
              <a:pathLst>
                <a:path w="4930" h="2720" extrusionOk="0">
                  <a:moveTo>
                    <a:pt x="3248" y="0"/>
                  </a:moveTo>
                  <a:lnTo>
                    <a:pt x="0" y="1445"/>
                  </a:lnTo>
                  <a:lnTo>
                    <a:pt x="3607" y="2719"/>
                  </a:lnTo>
                  <a:cubicBezTo>
                    <a:pt x="4102" y="2360"/>
                    <a:pt x="4536" y="1912"/>
                    <a:pt x="4875" y="1404"/>
                  </a:cubicBezTo>
                  <a:cubicBezTo>
                    <a:pt x="4930" y="1316"/>
                    <a:pt x="4923" y="1207"/>
                    <a:pt x="4855" y="1133"/>
                  </a:cubicBezTo>
                  <a:cubicBezTo>
                    <a:pt x="4401" y="651"/>
                    <a:pt x="3858" y="265"/>
                    <a:pt x="324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4" name="Google Shape;25194;p84"/>
            <p:cNvSpPr/>
            <p:nvPr/>
          </p:nvSpPr>
          <p:spPr>
            <a:xfrm>
              <a:off x="3545481" y="3518235"/>
              <a:ext cx="117956" cy="38794"/>
            </a:xfrm>
            <a:custGeom>
              <a:avLst/>
              <a:gdLst/>
              <a:ahLst/>
              <a:cxnLst/>
              <a:rect l="l" t="t" r="r" b="b"/>
              <a:pathLst>
                <a:path w="4497" h="1479" extrusionOk="0">
                  <a:moveTo>
                    <a:pt x="4483" y="0"/>
                  </a:moveTo>
                  <a:lnTo>
                    <a:pt x="1" y="353"/>
                  </a:lnTo>
                  <a:lnTo>
                    <a:pt x="3187" y="1478"/>
                  </a:lnTo>
                  <a:cubicBezTo>
                    <a:pt x="3682" y="1119"/>
                    <a:pt x="4116" y="671"/>
                    <a:pt x="4455" y="163"/>
                  </a:cubicBezTo>
                  <a:cubicBezTo>
                    <a:pt x="4489" y="115"/>
                    <a:pt x="4496" y="54"/>
                    <a:pt x="448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5" name="Google Shape;25195;p84"/>
            <p:cNvSpPr/>
            <p:nvPr/>
          </p:nvSpPr>
          <p:spPr>
            <a:xfrm>
              <a:off x="3356075" y="3631522"/>
              <a:ext cx="96762" cy="103897"/>
            </a:xfrm>
            <a:custGeom>
              <a:avLst/>
              <a:gdLst/>
              <a:ahLst/>
              <a:cxnLst/>
              <a:rect l="l" t="t" r="r" b="b"/>
              <a:pathLst>
                <a:path w="3689" h="3961" extrusionOk="0">
                  <a:moveTo>
                    <a:pt x="963" y="0"/>
                  </a:moveTo>
                  <a:cubicBezTo>
                    <a:pt x="122" y="1133"/>
                    <a:pt x="0" y="2591"/>
                    <a:pt x="454" y="3818"/>
                  </a:cubicBezTo>
                  <a:cubicBezTo>
                    <a:pt x="487" y="3901"/>
                    <a:pt x="568" y="3961"/>
                    <a:pt x="663" y="3961"/>
                  </a:cubicBezTo>
                  <a:cubicBezTo>
                    <a:pt x="668" y="3961"/>
                    <a:pt x="673" y="3961"/>
                    <a:pt x="678" y="3960"/>
                  </a:cubicBezTo>
                  <a:cubicBezTo>
                    <a:pt x="1777" y="3892"/>
                    <a:pt x="2950" y="3302"/>
                    <a:pt x="3689" y="2509"/>
                  </a:cubicBezTo>
                  <a:lnTo>
                    <a:pt x="963"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6" name="Google Shape;25196;p84"/>
            <p:cNvSpPr/>
            <p:nvPr/>
          </p:nvSpPr>
          <p:spPr>
            <a:xfrm>
              <a:off x="3356075" y="3631522"/>
              <a:ext cx="59778" cy="102638"/>
            </a:xfrm>
            <a:custGeom>
              <a:avLst/>
              <a:gdLst/>
              <a:ahLst/>
              <a:cxnLst/>
              <a:rect l="l" t="t" r="r" b="b"/>
              <a:pathLst>
                <a:path w="2279" h="3913" extrusionOk="0">
                  <a:moveTo>
                    <a:pt x="963" y="0"/>
                  </a:moveTo>
                  <a:cubicBezTo>
                    <a:pt x="122" y="1133"/>
                    <a:pt x="0" y="2591"/>
                    <a:pt x="454" y="3818"/>
                  </a:cubicBezTo>
                  <a:cubicBezTo>
                    <a:pt x="468" y="3852"/>
                    <a:pt x="495" y="3886"/>
                    <a:pt x="529" y="3913"/>
                  </a:cubicBezTo>
                  <a:lnTo>
                    <a:pt x="2278" y="1214"/>
                  </a:lnTo>
                  <a:lnTo>
                    <a:pt x="963" y="0"/>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7" name="Google Shape;25197;p84"/>
            <p:cNvSpPr/>
            <p:nvPr/>
          </p:nvSpPr>
          <p:spPr>
            <a:xfrm>
              <a:off x="3478962" y="3563403"/>
              <a:ext cx="101222" cy="161236"/>
            </a:xfrm>
            <a:custGeom>
              <a:avLst/>
              <a:gdLst/>
              <a:ahLst/>
              <a:cxnLst/>
              <a:rect l="l" t="t" r="r" b="b"/>
              <a:pathLst>
                <a:path w="3859" h="6147" extrusionOk="0">
                  <a:moveTo>
                    <a:pt x="679" y="0"/>
                  </a:moveTo>
                  <a:lnTo>
                    <a:pt x="1" y="4672"/>
                  </a:lnTo>
                  <a:cubicBezTo>
                    <a:pt x="665" y="5303"/>
                    <a:pt x="1635" y="5947"/>
                    <a:pt x="2679" y="6144"/>
                  </a:cubicBezTo>
                  <a:cubicBezTo>
                    <a:pt x="2692" y="6146"/>
                    <a:pt x="2704" y="6146"/>
                    <a:pt x="2717" y="6146"/>
                  </a:cubicBezTo>
                  <a:cubicBezTo>
                    <a:pt x="2792" y="6146"/>
                    <a:pt x="2863" y="6112"/>
                    <a:pt x="2910" y="6049"/>
                  </a:cubicBezTo>
                  <a:cubicBezTo>
                    <a:pt x="3472" y="5249"/>
                    <a:pt x="3859" y="4292"/>
                    <a:pt x="3825" y="3282"/>
                  </a:cubicBezTo>
                  <a:lnTo>
                    <a:pt x="679"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8" name="Google Shape;25198;p84"/>
            <p:cNvSpPr/>
            <p:nvPr/>
          </p:nvSpPr>
          <p:spPr>
            <a:xfrm>
              <a:off x="3478962" y="3573711"/>
              <a:ext cx="68146" cy="150324"/>
            </a:xfrm>
            <a:custGeom>
              <a:avLst/>
              <a:gdLst/>
              <a:ahLst/>
              <a:cxnLst/>
              <a:rect l="l" t="t" r="r" b="b"/>
              <a:pathLst>
                <a:path w="2598" h="5731" extrusionOk="0">
                  <a:moveTo>
                    <a:pt x="618" y="1"/>
                  </a:moveTo>
                  <a:lnTo>
                    <a:pt x="1" y="4279"/>
                  </a:lnTo>
                  <a:cubicBezTo>
                    <a:pt x="652" y="4889"/>
                    <a:pt x="1581" y="5513"/>
                    <a:pt x="2598" y="5730"/>
                  </a:cubicBezTo>
                  <a:lnTo>
                    <a:pt x="618" y="1"/>
                  </a:ln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199" name="Google Shape;25199;p84"/>
            <p:cNvSpPr/>
            <p:nvPr/>
          </p:nvSpPr>
          <p:spPr>
            <a:xfrm>
              <a:off x="3382383" y="3674749"/>
              <a:ext cx="32368" cy="34151"/>
            </a:xfrm>
            <a:custGeom>
              <a:avLst/>
              <a:gdLst/>
              <a:ahLst/>
              <a:cxnLst/>
              <a:rect l="l" t="t" r="r" b="b"/>
              <a:pathLst>
                <a:path w="1234" h="1302" extrusionOk="0">
                  <a:moveTo>
                    <a:pt x="826" y="0"/>
                  </a:moveTo>
                  <a:cubicBezTo>
                    <a:pt x="739" y="0"/>
                    <a:pt x="651" y="41"/>
                    <a:pt x="591" y="142"/>
                  </a:cubicBezTo>
                  <a:lnTo>
                    <a:pt x="123" y="861"/>
                  </a:lnTo>
                  <a:cubicBezTo>
                    <a:pt x="1" y="1051"/>
                    <a:pt x="136" y="1302"/>
                    <a:pt x="367" y="1302"/>
                  </a:cubicBezTo>
                  <a:cubicBezTo>
                    <a:pt x="462" y="1302"/>
                    <a:pt x="550" y="1254"/>
                    <a:pt x="604" y="1173"/>
                  </a:cubicBezTo>
                  <a:lnTo>
                    <a:pt x="1072" y="454"/>
                  </a:lnTo>
                  <a:cubicBezTo>
                    <a:pt x="1234" y="231"/>
                    <a:pt x="1031" y="0"/>
                    <a:pt x="82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0" name="Google Shape;25200;p84"/>
            <p:cNvSpPr/>
            <p:nvPr/>
          </p:nvSpPr>
          <p:spPr>
            <a:xfrm>
              <a:off x="3551698" y="3514484"/>
              <a:ext cx="80972" cy="19069"/>
            </a:xfrm>
            <a:custGeom>
              <a:avLst/>
              <a:gdLst/>
              <a:ahLst/>
              <a:cxnLst/>
              <a:rect l="l" t="t" r="r" b="b"/>
              <a:pathLst>
                <a:path w="3087" h="727" extrusionOk="0">
                  <a:moveTo>
                    <a:pt x="2706" y="0"/>
                  </a:moveTo>
                  <a:cubicBezTo>
                    <a:pt x="2699" y="0"/>
                    <a:pt x="2693" y="0"/>
                    <a:pt x="2686" y="1"/>
                  </a:cubicBezTo>
                  <a:lnTo>
                    <a:pt x="360" y="163"/>
                  </a:lnTo>
                  <a:cubicBezTo>
                    <a:pt x="1" y="191"/>
                    <a:pt x="14" y="726"/>
                    <a:pt x="381" y="726"/>
                  </a:cubicBezTo>
                  <a:lnTo>
                    <a:pt x="401" y="726"/>
                  </a:lnTo>
                  <a:lnTo>
                    <a:pt x="2727" y="563"/>
                  </a:lnTo>
                  <a:cubicBezTo>
                    <a:pt x="3086" y="530"/>
                    <a:pt x="3054" y="0"/>
                    <a:pt x="270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1" name="Google Shape;25201;p84"/>
            <p:cNvSpPr/>
            <p:nvPr/>
          </p:nvSpPr>
          <p:spPr>
            <a:xfrm>
              <a:off x="3490241" y="3574787"/>
              <a:ext cx="49575" cy="107254"/>
            </a:xfrm>
            <a:custGeom>
              <a:avLst/>
              <a:gdLst/>
              <a:ahLst/>
              <a:cxnLst/>
              <a:rect l="l" t="t" r="r" b="b"/>
              <a:pathLst>
                <a:path w="1890" h="4089" extrusionOk="0">
                  <a:moveTo>
                    <a:pt x="365" y="0"/>
                  </a:moveTo>
                  <a:cubicBezTo>
                    <a:pt x="185" y="0"/>
                    <a:pt x="1" y="163"/>
                    <a:pt x="93" y="394"/>
                  </a:cubicBezTo>
                  <a:lnTo>
                    <a:pt x="1286" y="3899"/>
                  </a:lnTo>
                  <a:cubicBezTo>
                    <a:pt x="1327" y="4014"/>
                    <a:pt x="1435" y="4089"/>
                    <a:pt x="1557" y="4089"/>
                  </a:cubicBezTo>
                  <a:cubicBezTo>
                    <a:pt x="1754" y="4089"/>
                    <a:pt x="1890" y="3899"/>
                    <a:pt x="1829" y="3716"/>
                  </a:cubicBezTo>
                  <a:lnTo>
                    <a:pt x="628" y="211"/>
                  </a:lnTo>
                  <a:cubicBezTo>
                    <a:pt x="587" y="63"/>
                    <a:pt x="477" y="0"/>
                    <a:pt x="36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2" name="Google Shape;25202;p84"/>
            <p:cNvSpPr/>
            <p:nvPr/>
          </p:nvSpPr>
          <p:spPr>
            <a:xfrm>
              <a:off x="3307156" y="3365314"/>
              <a:ext cx="345239" cy="335508"/>
            </a:xfrm>
            <a:custGeom>
              <a:avLst/>
              <a:gdLst/>
              <a:ahLst/>
              <a:cxnLst/>
              <a:rect l="l" t="t" r="r" b="b"/>
              <a:pathLst>
                <a:path w="13162" h="12791" extrusionOk="0">
                  <a:moveTo>
                    <a:pt x="5402" y="1"/>
                  </a:moveTo>
                  <a:cubicBezTo>
                    <a:pt x="5127" y="1"/>
                    <a:pt x="4843" y="46"/>
                    <a:pt x="4564" y="141"/>
                  </a:cubicBezTo>
                  <a:cubicBezTo>
                    <a:pt x="3330" y="562"/>
                    <a:pt x="2631" y="1809"/>
                    <a:pt x="3011" y="2921"/>
                  </a:cubicBezTo>
                  <a:cubicBezTo>
                    <a:pt x="3079" y="3091"/>
                    <a:pt x="3160" y="3247"/>
                    <a:pt x="3248" y="3409"/>
                  </a:cubicBezTo>
                  <a:lnTo>
                    <a:pt x="3052" y="3877"/>
                  </a:lnTo>
                  <a:cubicBezTo>
                    <a:pt x="2842" y="3809"/>
                    <a:pt x="2625" y="3769"/>
                    <a:pt x="2408" y="3748"/>
                  </a:cubicBezTo>
                  <a:cubicBezTo>
                    <a:pt x="2359" y="3745"/>
                    <a:pt x="2310" y="3743"/>
                    <a:pt x="2262" y="3743"/>
                  </a:cubicBezTo>
                  <a:cubicBezTo>
                    <a:pt x="1150" y="3743"/>
                    <a:pt x="200" y="4698"/>
                    <a:pt x="102" y="5945"/>
                  </a:cubicBezTo>
                  <a:cubicBezTo>
                    <a:pt x="1" y="7247"/>
                    <a:pt x="875" y="8380"/>
                    <a:pt x="2048" y="8468"/>
                  </a:cubicBezTo>
                  <a:cubicBezTo>
                    <a:pt x="2117" y="8473"/>
                    <a:pt x="2188" y="8476"/>
                    <a:pt x="2259" y="8476"/>
                  </a:cubicBezTo>
                  <a:cubicBezTo>
                    <a:pt x="2864" y="8476"/>
                    <a:pt x="3559" y="8279"/>
                    <a:pt x="4232" y="8000"/>
                  </a:cubicBezTo>
                  <a:lnTo>
                    <a:pt x="4232" y="8000"/>
                  </a:lnTo>
                  <a:cubicBezTo>
                    <a:pt x="3621" y="8542"/>
                    <a:pt x="3072" y="9166"/>
                    <a:pt x="2842" y="9756"/>
                  </a:cubicBezTo>
                  <a:cubicBezTo>
                    <a:pt x="2408" y="10848"/>
                    <a:pt x="3038" y="12129"/>
                    <a:pt x="4259" y="12611"/>
                  </a:cubicBezTo>
                  <a:cubicBezTo>
                    <a:pt x="4571" y="12733"/>
                    <a:pt x="4892" y="12791"/>
                    <a:pt x="5203" y="12791"/>
                  </a:cubicBezTo>
                  <a:cubicBezTo>
                    <a:pt x="6101" y="12791"/>
                    <a:pt x="6920" y="12309"/>
                    <a:pt x="7242" y="11499"/>
                  </a:cubicBezTo>
                  <a:cubicBezTo>
                    <a:pt x="7561" y="10692"/>
                    <a:pt x="7520" y="9363"/>
                    <a:pt x="7344" y="8291"/>
                  </a:cubicBezTo>
                  <a:lnTo>
                    <a:pt x="7344" y="8291"/>
                  </a:lnTo>
                  <a:cubicBezTo>
                    <a:pt x="7697" y="8976"/>
                    <a:pt x="8659" y="10271"/>
                    <a:pt x="9453" y="10739"/>
                  </a:cubicBezTo>
                  <a:cubicBezTo>
                    <a:pt x="9766" y="10925"/>
                    <a:pt x="10112" y="11013"/>
                    <a:pt x="10460" y="11013"/>
                  </a:cubicBezTo>
                  <a:cubicBezTo>
                    <a:pt x="11241" y="11013"/>
                    <a:pt x="12033" y="10570"/>
                    <a:pt x="12497" y="9797"/>
                  </a:cubicBezTo>
                  <a:cubicBezTo>
                    <a:pt x="13162" y="8671"/>
                    <a:pt x="12884" y="7274"/>
                    <a:pt x="11867" y="6671"/>
                  </a:cubicBezTo>
                  <a:cubicBezTo>
                    <a:pt x="11304" y="6332"/>
                    <a:pt x="10511" y="6183"/>
                    <a:pt x="9704" y="6128"/>
                  </a:cubicBezTo>
                  <a:lnTo>
                    <a:pt x="9758" y="6115"/>
                  </a:lnTo>
                  <a:cubicBezTo>
                    <a:pt x="10497" y="5898"/>
                    <a:pt x="11202" y="5593"/>
                    <a:pt x="11643" y="5193"/>
                  </a:cubicBezTo>
                  <a:cubicBezTo>
                    <a:pt x="12518" y="4406"/>
                    <a:pt x="12518" y="2975"/>
                    <a:pt x="11643" y="2006"/>
                  </a:cubicBezTo>
                  <a:cubicBezTo>
                    <a:pt x="11143" y="1456"/>
                    <a:pt x="10471" y="1170"/>
                    <a:pt x="9823" y="1170"/>
                  </a:cubicBezTo>
                  <a:cubicBezTo>
                    <a:pt x="9329" y="1170"/>
                    <a:pt x="8848" y="1337"/>
                    <a:pt x="8470" y="1680"/>
                  </a:cubicBezTo>
                  <a:cubicBezTo>
                    <a:pt x="8164" y="1952"/>
                    <a:pt x="7893" y="2358"/>
                    <a:pt x="7663" y="2813"/>
                  </a:cubicBezTo>
                  <a:cubicBezTo>
                    <a:pt x="7676" y="2304"/>
                    <a:pt x="7615" y="1769"/>
                    <a:pt x="7493" y="1389"/>
                  </a:cubicBezTo>
                  <a:cubicBezTo>
                    <a:pt x="7199" y="528"/>
                    <a:pt x="6345" y="1"/>
                    <a:pt x="540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3" name="Google Shape;25203;p84"/>
            <p:cNvSpPr/>
            <p:nvPr/>
          </p:nvSpPr>
          <p:spPr>
            <a:xfrm>
              <a:off x="3376167" y="3431859"/>
              <a:ext cx="199453" cy="203623"/>
            </a:xfrm>
            <a:custGeom>
              <a:avLst/>
              <a:gdLst/>
              <a:ahLst/>
              <a:cxnLst/>
              <a:rect l="l" t="t" r="r" b="b"/>
              <a:pathLst>
                <a:path w="7604" h="7763" extrusionOk="0">
                  <a:moveTo>
                    <a:pt x="2874" y="0"/>
                  </a:moveTo>
                  <a:cubicBezTo>
                    <a:pt x="2663" y="0"/>
                    <a:pt x="2451" y="187"/>
                    <a:pt x="2543" y="452"/>
                  </a:cubicBezTo>
                  <a:lnTo>
                    <a:pt x="3594" y="3530"/>
                  </a:lnTo>
                  <a:lnTo>
                    <a:pt x="339" y="3585"/>
                  </a:lnTo>
                  <a:cubicBezTo>
                    <a:pt x="150" y="3585"/>
                    <a:pt x="0" y="3734"/>
                    <a:pt x="0" y="3924"/>
                  </a:cubicBezTo>
                  <a:cubicBezTo>
                    <a:pt x="0" y="4114"/>
                    <a:pt x="150" y="4263"/>
                    <a:pt x="339" y="4263"/>
                  </a:cubicBezTo>
                  <a:lnTo>
                    <a:pt x="346" y="4263"/>
                  </a:lnTo>
                  <a:lnTo>
                    <a:pt x="3594" y="4215"/>
                  </a:lnTo>
                  <a:lnTo>
                    <a:pt x="2638" y="7328"/>
                  </a:lnTo>
                  <a:cubicBezTo>
                    <a:pt x="2584" y="7504"/>
                    <a:pt x="2686" y="7694"/>
                    <a:pt x="2862" y="7748"/>
                  </a:cubicBezTo>
                  <a:cubicBezTo>
                    <a:pt x="2895" y="7758"/>
                    <a:pt x="2929" y="7763"/>
                    <a:pt x="2962" y="7763"/>
                  </a:cubicBezTo>
                  <a:cubicBezTo>
                    <a:pt x="3110" y="7763"/>
                    <a:pt x="3245" y="7668"/>
                    <a:pt x="3289" y="7524"/>
                  </a:cubicBezTo>
                  <a:lnTo>
                    <a:pt x="4245" y="4412"/>
                  </a:lnTo>
                  <a:lnTo>
                    <a:pt x="6910" y="6290"/>
                  </a:lnTo>
                  <a:cubicBezTo>
                    <a:pt x="6976" y="6337"/>
                    <a:pt x="7043" y="6357"/>
                    <a:pt x="7106" y="6357"/>
                  </a:cubicBezTo>
                  <a:cubicBezTo>
                    <a:pt x="7393" y="6357"/>
                    <a:pt x="7603" y="5944"/>
                    <a:pt x="7303" y="5727"/>
                  </a:cubicBezTo>
                  <a:lnTo>
                    <a:pt x="7303" y="5727"/>
                  </a:lnTo>
                  <a:lnTo>
                    <a:pt x="7310" y="5734"/>
                  </a:lnTo>
                  <a:lnTo>
                    <a:pt x="7310" y="5734"/>
                  </a:lnTo>
                  <a:lnTo>
                    <a:pt x="4652" y="3863"/>
                  </a:lnTo>
                  <a:lnTo>
                    <a:pt x="7249" y="1910"/>
                  </a:lnTo>
                  <a:cubicBezTo>
                    <a:pt x="7546" y="1690"/>
                    <a:pt x="7335" y="1287"/>
                    <a:pt x="7049" y="1287"/>
                  </a:cubicBezTo>
                  <a:cubicBezTo>
                    <a:pt x="6982" y="1287"/>
                    <a:pt x="6911" y="1309"/>
                    <a:pt x="6842" y="1361"/>
                  </a:cubicBezTo>
                  <a:lnTo>
                    <a:pt x="4238" y="3313"/>
                  </a:lnTo>
                  <a:lnTo>
                    <a:pt x="3187" y="235"/>
                  </a:lnTo>
                  <a:cubicBezTo>
                    <a:pt x="3131" y="70"/>
                    <a:pt x="3003" y="0"/>
                    <a:pt x="2874"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4" name="Google Shape;25204;p84"/>
            <p:cNvSpPr/>
            <p:nvPr/>
          </p:nvSpPr>
          <p:spPr>
            <a:xfrm>
              <a:off x="3390803" y="3461499"/>
              <a:ext cx="99228" cy="74887"/>
            </a:xfrm>
            <a:custGeom>
              <a:avLst/>
              <a:gdLst/>
              <a:ahLst/>
              <a:cxnLst/>
              <a:rect l="l" t="t" r="r" b="b"/>
              <a:pathLst>
                <a:path w="3783" h="2855" extrusionOk="0">
                  <a:moveTo>
                    <a:pt x="558" y="0"/>
                  </a:moveTo>
                  <a:cubicBezTo>
                    <a:pt x="374" y="0"/>
                    <a:pt x="236" y="242"/>
                    <a:pt x="405" y="400"/>
                  </a:cubicBezTo>
                  <a:lnTo>
                    <a:pt x="1992" y="1709"/>
                  </a:lnTo>
                  <a:lnTo>
                    <a:pt x="453" y="949"/>
                  </a:lnTo>
                  <a:cubicBezTo>
                    <a:pt x="413" y="928"/>
                    <a:pt x="374" y="919"/>
                    <a:pt x="338" y="919"/>
                  </a:cubicBezTo>
                  <a:cubicBezTo>
                    <a:pt x="119" y="919"/>
                    <a:pt x="1" y="1264"/>
                    <a:pt x="263" y="1363"/>
                  </a:cubicBezTo>
                  <a:lnTo>
                    <a:pt x="3375" y="2834"/>
                  </a:lnTo>
                  <a:cubicBezTo>
                    <a:pt x="3409" y="2848"/>
                    <a:pt x="3436" y="2855"/>
                    <a:pt x="3470" y="2855"/>
                  </a:cubicBezTo>
                  <a:cubicBezTo>
                    <a:pt x="3687" y="2855"/>
                    <a:pt x="3782" y="2590"/>
                    <a:pt x="3619" y="2455"/>
                  </a:cubicBezTo>
                  <a:lnTo>
                    <a:pt x="697" y="48"/>
                  </a:lnTo>
                  <a:cubicBezTo>
                    <a:pt x="650" y="14"/>
                    <a:pt x="603" y="0"/>
                    <a:pt x="55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5" name="Google Shape;25205;p84"/>
            <p:cNvSpPr/>
            <p:nvPr/>
          </p:nvSpPr>
          <p:spPr>
            <a:xfrm>
              <a:off x="3369058" y="3464516"/>
              <a:ext cx="29902" cy="29719"/>
            </a:xfrm>
            <a:custGeom>
              <a:avLst/>
              <a:gdLst/>
              <a:ahLst/>
              <a:cxnLst/>
              <a:rect l="l" t="t" r="r" b="b"/>
              <a:pathLst>
                <a:path w="1140" h="1133" extrusionOk="0">
                  <a:moveTo>
                    <a:pt x="570" y="0"/>
                  </a:moveTo>
                  <a:cubicBezTo>
                    <a:pt x="258" y="0"/>
                    <a:pt x="0" y="251"/>
                    <a:pt x="0" y="563"/>
                  </a:cubicBezTo>
                  <a:cubicBezTo>
                    <a:pt x="0" y="882"/>
                    <a:pt x="258" y="1133"/>
                    <a:pt x="570" y="1133"/>
                  </a:cubicBezTo>
                  <a:cubicBezTo>
                    <a:pt x="888" y="1133"/>
                    <a:pt x="1139" y="882"/>
                    <a:pt x="1139" y="563"/>
                  </a:cubicBezTo>
                  <a:cubicBezTo>
                    <a:pt x="1139" y="251"/>
                    <a:pt x="888" y="0"/>
                    <a:pt x="570"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6" name="Google Shape;25206;p84"/>
            <p:cNvSpPr/>
            <p:nvPr/>
          </p:nvSpPr>
          <p:spPr>
            <a:xfrm>
              <a:off x="3386475" y="3446732"/>
              <a:ext cx="29902" cy="29902"/>
            </a:xfrm>
            <a:custGeom>
              <a:avLst/>
              <a:gdLst/>
              <a:ahLst/>
              <a:cxnLst/>
              <a:rect l="l" t="t" r="r" b="b"/>
              <a:pathLst>
                <a:path w="1140" h="1140" extrusionOk="0">
                  <a:moveTo>
                    <a:pt x="570" y="0"/>
                  </a:moveTo>
                  <a:cubicBezTo>
                    <a:pt x="258" y="0"/>
                    <a:pt x="1" y="258"/>
                    <a:pt x="1" y="570"/>
                  </a:cubicBezTo>
                  <a:cubicBezTo>
                    <a:pt x="1" y="882"/>
                    <a:pt x="258" y="1139"/>
                    <a:pt x="570" y="1139"/>
                  </a:cubicBezTo>
                  <a:cubicBezTo>
                    <a:pt x="882" y="1139"/>
                    <a:pt x="1140" y="882"/>
                    <a:pt x="1140" y="570"/>
                  </a:cubicBezTo>
                  <a:cubicBezTo>
                    <a:pt x="1140" y="258"/>
                    <a:pt x="882" y="0"/>
                    <a:pt x="570"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07" name="Google Shape;25207;p84"/>
            <p:cNvSpPr/>
            <p:nvPr/>
          </p:nvSpPr>
          <p:spPr>
            <a:xfrm>
              <a:off x="3390042" y="3471099"/>
              <a:ext cx="29719" cy="29719"/>
            </a:xfrm>
            <a:custGeom>
              <a:avLst/>
              <a:gdLst/>
              <a:ahLst/>
              <a:cxnLst/>
              <a:rect l="l" t="t" r="r" b="b"/>
              <a:pathLst>
                <a:path w="1133" h="1133" extrusionOk="0">
                  <a:moveTo>
                    <a:pt x="563" y="0"/>
                  </a:moveTo>
                  <a:cubicBezTo>
                    <a:pt x="251" y="0"/>
                    <a:pt x="0" y="251"/>
                    <a:pt x="0" y="570"/>
                  </a:cubicBezTo>
                  <a:cubicBezTo>
                    <a:pt x="0" y="882"/>
                    <a:pt x="251" y="1133"/>
                    <a:pt x="563" y="1133"/>
                  </a:cubicBezTo>
                  <a:cubicBezTo>
                    <a:pt x="882" y="1133"/>
                    <a:pt x="1133" y="882"/>
                    <a:pt x="1133" y="570"/>
                  </a:cubicBezTo>
                  <a:cubicBezTo>
                    <a:pt x="1133" y="251"/>
                    <a:pt x="882" y="0"/>
                    <a:pt x="563" y="0"/>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08" name="Google Shape;25208;p84"/>
          <p:cNvGrpSpPr/>
          <p:nvPr/>
        </p:nvGrpSpPr>
        <p:grpSpPr>
          <a:xfrm>
            <a:off x="9896543" y="2640143"/>
            <a:ext cx="497076" cy="493439"/>
            <a:chOff x="7422407" y="1980107"/>
            <a:chExt cx="372807" cy="370079"/>
          </a:xfrm>
        </p:grpSpPr>
        <p:sp>
          <p:nvSpPr>
            <p:cNvPr id="25209" name="Google Shape;25209;p84"/>
            <p:cNvSpPr/>
            <p:nvPr/>
          </p:nvSpPr>
          <p:spPr>
            <a:xfrm>
              <a:off x="7422407" y="2057670"/>
              <a:ext cx="90546" cy="89680"/>
            </a:xfrm>
            <a:custGeom>
              <a:avLst/>
              <a:gdLst/>
              <a:ahLst/>
              <a:cxnLst/>
              <a:rect l="l" t="t" r="r" b="b"/>
              <a:pathLst>
                <a:path w="3452" h="3419" extrusionOk="0">
                  <a:moveTo>
                    <a:pt x="319" y="1"/>
                  </a:moveTo>
                  <a:cubicBezTo>
                    <a:pt x="204" y="1"/>
                    <a:pt x="96" y="87"/>
                    <a:pt x="81" y="218"/>
                  </a:cubicBezTo>
                  <a:cubicBezTo>
                    <a:pt x="0" y="1181"/>
                    <a:pt x="95" y="3418"/>
                    <a:pt x="2767" y="3418"/>
                  </a:cubicBezTo>
                  <a:lnTo>
                    <a:pt x="3451" y="1825"/>
                  </a:lnTo>
                  <a:cubicBezTo>
                    <a:pt x="2373" y="1384"/>
                    <a:pt x="1370" y="788"/>
                    <a:pt x="468" y="55"/>
                  </a:cubicBezTo>
                  <a:cubicBezTo>
                    <a:pt x="422" y="18"/>
                    <a:pt x="370" y="1"/>
                    <a:pt x="3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0" name="Google Shape;25210;p84"/>
            <p:cNvSpPr/>
            <p:nvPr/>
          </p:nvSpPr>
          <p:spPr>
            <a:xfrm>
              <a:off x="7704668" y="2057670"/>
              <a:ext cx="90546" cy="89680"/>
            </a:xfrm>
            <a:custGeom>
              <a:avLst/>
              <a:gdLst/>
              <a:ahLst/>
              <a:cxnLst/>
              <a:rect l="l" t="t" r="r" b="b"/>
              <a:pathLst>
                <a:path w="3452" h="3419" extrusionOk="0">
                  <a:moveTo>
                    <a:pt x="3135" y="1"/>
                  </a:moveTo>
                  <a:cubicBezTo>
                    <a:pt x="3085" y="1"/>
                    <a:pt x="3034" y="18"/>
                    <a:pt x="2990" y="55"/>
                  </a:cubicBezTo>
                  <a:cubicBezTo>
                    <a:pt x="2082" y="788"/>
                    <a:pt x="1078" y="1384"/>
                    <a:pt x="0" y="1825"/>
                  </a:cubicBezTo>
                  <a:lnTo>
                    <a:pt x="685" y="3418"/>
                  </a:lnTo>
                  <a:cubicBezTo>
                    <a:pt x="3356" y="3418"/>
                    <a:pt x="3451" y="1181"/>
                    <a:pt x="3370" y="218"/>
                  </a:cubicBezTo>
                  <a:cubicBezTo>
                    <a:pt x="3356" y="87"/>
                    <a:pt x="3248" y="1"/>
                    <a:pt x="313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1" name="Google Shape;25211;p84"/>
            <p:cNvSpPr/>
            <p:nvPr/>
          </p:nvSpPr>
          <p:spPr>
            <a:xfrm>
              <a:off x="7469175" y="1981340"/>
              <a:ext cx="278720" cy="350984"/>
            </a:xfrm>
            <a:custGeom>
              <a:avLst/>
              <a:gdLst/>
              <a:ahLst/>
              <a:cxnLst/>
              <a:rect l="l" t="t" r="r" b="b"/>
              <a:pathLst>
                <a:path w="10626" h="13381" extrusionOk="0">
                  <a:moveTo>
                    <a:pt x="5316" y="0"/>
                  </a:moveTo>
                  <a:cubicBezTo>
                    <a:pt x="5233" y="0"/>
                    <a:pt x="5150" y="3"/>
                    <a:pt x="5066" y="9"/>
                  </a:cubicBezTo>
                  <a:cubicBezTo>
                    <a:pt x="3174" y="138"/>
                    <a:pt x="1696" y="1697"/>
                    <a:pt x="1668" y="3596"/>
                  </a:cubicBezTo>
                  <a:cubicBezTo>
                    <a:pt x="1668" y="3691"/>
                    <a:pt x="1675" y="3786"/>
                    <a:pt x="1682" y="3874"/>
                  </a:cubicBezTo>
                  <a:cubicBezTo>
                    <a:pt x="1729" y="4430"/>
                    <a:pt x="1580" y="4986"/>
                    <a:pt x="1255" y="5440"/>
                  </a:cubicBezTo>
                  <a:cubicBezTo>
                    <a:pt x="156" y="6966"/>
                    <a:pt x="0" y="8980"/>
                    <a:pt x="855" y="10648"/>
                  </a:cubicBezTo>
                  <a:cubicBezTo>
                    <a:pt x="1709" y="12322"/>
                    <a:pt x="3425" y="13380"/>
                    <a:pt x="5303" y="13380"/>
                  </a:cubicBezTo>
                  <a:cubicBezTo>
                    <a:pt x="5309" y="13380"/>
                    <a:pt x="5315" y="13380"/>
                    <a:pt x="5321" y="13380"/>
                  </a:cubicBezTo>
                  <a:cubicBezTo>
                    <a:pt x="7192" y="13380"/>
                    <a:pt x="8906" y="12331"/>
                    <a:pt x="9765" y="10668"/>
                  </a:cubicBezTo>
                  <a:cubicBezTo>
                    <a:pt x="10626" y="8993"/>
                    <a:pt x="10477" y="6986"/>
                    <a:pt x="9378" y="5454"/>
                  </a:cubicBezTo>
                  <a:cubicBezTo>
                    <a:pt x="9053" y="5020"/>
                    <a:pt x="8890" y="4484"/>
                    <a:pt x="8937" y="3942"/>
                  </a:cubicBezTo>
                  <a:cubicBezTo>
                    <a:pt x="8958" y="3664"/>
                    <a:pt x="8958" y="3379"/>
                    <a:pt x="8917" y="3101"/>
                  </a:cubicBezTo>
                  <a:cubicBezTo>
                    <a:pt x="8645" y="1306"/>
                    <a:pt x="7103" y="0"/>
                    <a:pt x="5316"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2" name="Google Shape;25212;p84"/>
            <p:cNvSpPr/>
            <p:nvPr/>
          </p:nvSpPr>
          <p:spPr>
            <a:xfrm>
              <a:off x="7443207" y="1980107"/>
              <a:ext cx="189276" cy="352295"/>
            </a:xfrm>
            <a:custGeom>
              <a:avLst/>
              <a:gdLst/>
              <a:ahLst/>
              <a:cxnLst/>
              <a:rect l="l" t="t" r="r" b="b"/>
              <a:pathLst>
                <a:path w="7216" h="13431" extrusionOk="0">
                  <a:moveTo>
                    <a:pt x="6300" y="1"/>
                  </a:moveTo>
                  <a:cubicBezTo>
                    <a:pt x="4293" y="1"/>
                    <a:pt x="2658" y="1627"/>
                    <a:pt x="2658" y="3643"/>
                  </a:cubicBezTo>
                  <a:cubicBezTo>
                    <a:pt x="2658" y="3738"/>
                    <a:pt x="2658" y="3833"/>
                    <a:pt x="2665" y="3921"/>
                  </a:cubicBezTo>
                  <a:cubicBezTo>
                    <a:pt x="2719" y="4477"/>
                    <a:pt x="2570" y="5033"/>
                    <a:pt x="2245" y="5487"/>
                  </a:cubicBezTo>
                  <a:cubicBezTo>
                    <a:pt x="0" y="8593"/>
                    <a:pt x="1926" y="12966"/>
                    <a:pt x="5730" y="13400"/>
                  </a:cubicBezTo>
                  <a:cubicBezTo>
                    <a:pt x="5913" y="13420"/>
                    <a:pt x="6097" y="13430"/>
                    <a:pt x="6281" y="13430"/>
                  </a:cubicBezTo>
                  <a:cubicBezTo>
                    <a:pt x="6594" y="13430"/>
                    <a:pt x="6907" y="13401"/>
                    <a:pt x="7215" y="13346"/>
                  </a:cubicBezTo>
                  <a:cubicBezTo>
                    <a:pt x="5018" y="12932"/>
                    <a:pt x="3357" y="11122"/>
                    <a:pt x="3140" y="8905"/>
                  </a:cubicBezTo>
                  <a:cubicBezTo>
                    <a:pt x="3018" y="7691"/>
                    <a:pt x="3350" y="6477"/>
                    <a:pt x="4062" y="5487"/>
                  </a:cubicBezTo>
                  <a:cubicBezTo>
                    <a:pt x="4388" y="5033"/>
                    <a:pt x="4537" y="4477"/>
                    <a:pt x="4489" y="3921"/>
                  </a:cubicBezTo>
                  <a:cubicBezTo>
                    <a:pt x="4482" y="3833"/>
                    <a:pt x="4476" y="3738"/>
                    <a:pt x="4476" y="3643"/>
                  </a:cubicBezTo>
                  <a:cubicBezTo>
                    <a:pt x="4476" y="1988"/>
                    <a:pt x="5601" y="537"/>
                    <a:pt x="7202" y="124"/>
                  </a:cubicBezTo>
                  <a:cubicBezTo>
                    <a:pt x="6930" y="49"/>
                    <a:pt x="6659" y="8"/>
                    <a:pt x="6374" y="2"/>
                  </a:cubicBezTo>
                  <a:cubicBezTo>
                    <a:pt x="6349" y="1"/>
                    <a:pt x="6325" y="1"/>
                    <a:pt x="630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3" name="Google Shape;25213;p84"/>
            <p:cNvSpPr/>
            <p:nvPr/>
          </p:nvSpPr>
          <p:spPr>
            <a:xfrm>
              <a:off x="7456007" y="2181790"/>
              <a:ext cx="302038" cy="168370"/>
            </a:xfrm>
            <a:custGeom>
              <a:avLst/>
              <a:gdLst/>
              <a:ahLst/>
              <a:cxnLst/>
              <a:rect l="l" t="t" r="r" b="b"/>
              <a:pathLst>
                <a:path w="11515" h="6419" extrusionOk="0">
                  <a:moveTo>
                    <a:pt x="332" y="0"/>
                  </a:moveTo>
                  <a:cubicBezTo>
                    <a:pt x="241" y="0"/>
                    <a:pt x="155" y="68"/>
                    <a:pt x="150" y="171"/>
                  </a:cubicBezTo>
                  <a:lnTo>
                    <a:pt x="150" y="219"/>
                  </a:lnTo>
                  <a:cubicBezTo>
                    <a:pt x="1" y="3460"/>
                    <a:pt x="2428" y="6328"/>
                    <a:pt x="5669" y="6416"/>
                  </a:cubicBezTo>
                  <a:cubicBezTo>
                    <a:pt x="5723" y="6418"/>
                    <a:pt x="5776" y="6418"/>
                    <a:pt x="5829" y="6418"/>
                  </a:cubicBezTo>
                  <a:cubicBezTo>
                    <a:pt x="8957" y="6418"/>
                    <a:pt x="11514" y="3875"/>
                    <a:pt x="11514" y="727"/>
                  </a:cubicBezTo>
                  <a:lnTo>
                    <a:pt x="11514" y="565"/>
                  </a:lnTo>
                  <a:cubicBezTo>
                    <a:pt x="11514" y="458"/>
                    <a:pt x="11426" y="385"/>
                    <a:pt x="11329" y="385"/>
                  </a:cubicBezTo>
                  <a:cubicBezTo>
                    <a:pt x="11303" y="385"/>
                    <a:pt x="11276" y="390"/>
                    <a:pt x="11250" y="402"/>
                  </a:cubicBezTo>
                  <a:lnTo>
                    <a:pt x="9792" y="1134"/>
                  </a:lnTo>
                  <a:cubicBezTo>
                    <a:pt x="9764" y="1153"/>
                    <a:pt x="9732" y="1162"/>
                    <a:pt x="9700" y="1162"/>
                  </a:cubicBezTo>
                  <a:cubicBezTo>
                    <a:pt x="9662" y="1162"/>
                    <a:pt x="9625" y="1149"/>
                    <a:pt x="9595" y="1127"/>
                  </a:cubicBezTo>
                  <a:lnTo>
                    <a:pt x="8436" y="361"/>
                  </a:lnTo>
                  <a:cubicBezTo>
                    <a:pt x="8406" y="340"/>
                    <a:pt x="8371" y="330"/>
                    <a:pt x="8336" y="330"/>
                  </a:cubicBezTo>
                  <a:cubicBezTo>
                    <a:pt x="8290" y="330"/>
                    <a:pt x="8243" y="347"/>
                    <a:pt x="8205" y="382"/>
                  </a:cubicBezTo>
                  <a:lnTo>
                    <a:pt x="6849" y="1738"/>
                  </a:lnTo>
                  <a:cubicBezTo>
                    <a:pt x="6815" y="1772"/>
                    <a:pt x="6769" y="1789"/>
                    <a:pt x="6724" y="1789"/>
                  </a:cubicBezTo>
                  <a:cubicBezTo>
                    <a:pt x="6678" y="1789"/>
                    <a:pt x="6632" y="1772"/>
                    <a:pt x="6598" y="1738"/>
                  </a:cubicBezTo>
                  <a:lnTo>
                    <a:pt x="5493" y="639"/>
                  </a:lnTo>
                  <a:cubicBezTo>
                    <a:pt x="5459" y="602"/>
                    <a:pt x="5413" y="583"/>
                    <a:pt x="5367" y="583"/>
                  </a:cubicBezTo>
                  <a:cubicBezTo>
                    <a:pt x="5320" y="583"/>
                    <a:pt x="5273" y="602"/>
                    <a:pt x="5235" y="639"/>
                  </a:cubicBezTo>
                  <a:lnTo>
                    <a:pt x="4164" y="1772"/>
                  </a:lnTo>
                  <a:cubicBezTo>
                    <a:pt x="4130" y="1805"/>
                    <a:pt x="4083" y="1822"/>
                    <a:pt x="4035" y="1822"/>
                  </a:cubicBezTo>
                  <a:cubicBezTo>
                    <a:pt x="3988" y="1822"/>
                    <a:pt x="3940" y="1805"/>
                    <a:pt x="3906" y="1772"/>
                  </a:cubicBezTo>
                  <a:lnTo>
                    <a:pt x="2293" y="158"/>
                  </a:lnTo>
                  <a:cubicBezTo>
                    <a:pt x="2259" y="125"/>
                    <a:pt x="2214" y="107"/>
                    <a:pt x="2168" y="107"/>
                  </a:cubicBezTo>
                  <a:cubicBezTo>
                    <a:pt x="2129" y="107"/>
                    <a:pt x="2089" y="120"/>
                    <a:pt x="2055" y="144"/>
                  </a:cubicBezTo>
                  <a:lnTo>
                    <a:pt x="1384" y="646"/>
                  </a:lnTo>
                  <a:cubicBezTo>
                    <a:pt x="1351" y="669"/>
                    <a:pt x="1314" y="681"/>
                    <a:pt x="1276" y="681"/>
                  </a:cubicBezTo>
                  <a:cubicBezTo>
                    <a:pt x="1236" y="681"/>
                    <a:pt x="1195" y="667"/>
                    <a:pt x="1160" y="639"/>
                  </a:cubicBezTo>
                  <a:lnTo>
                    <a:pt x="448" y="43"/>
                  </a:lnTo>
                  <a:cubicBezTo>
                    <a:pt x="413" y="13"/>
                    <a:pt x="372" y="0"/>
                    <a:pt x="332" y="0"/>
                  </a:cubicBez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4" name="Google Shape;25214;p84"/>
            <p:cNvSpPr/>
            <p:nvPr/>
          </p:nvSpPr>
          <p:spPr>
            <a:xfrm>
              <a:off x="7757469" y="2189108"/>
              <a:ext cx="210" cy="26"/>
            </a:xfrm>
            <a:custGeom>
              <a:avLst/>
              <a:gdLst/>
              <a:ahLst/>
              <a:cxnLst/>
              <a:rect l="l" t="t" r="r" b="b"/>
              <a:pathLst>
                <a:path w="8" h="1" extrusionOk="0">
                  <a:moveTo>
                    <a:pt x="1" y="1"/>
                  </a:moveTo>
                  <a:lnTo>
                    <a:pt x="1" y="1"/>
                  </a:lnTo>
                  <a:lnTo>
                    <a:pt x="8" y="1"/>
                  </a:lnTo>
                  <a:close/>
                </a:path>
              </a:pathLst>
            </a:custGeom>
            <a:solidFill>
              <a:srgbClr val="F2F6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5" name="Google Shape;25215;p84"/>
            <p:cNvSpPr/>
            <p:nvPr/>
          </p:nvSpPr>
          <p:spPr>
            <a:xfrm>
              <a:off x="7578554" y="2076896"/>
              <a:ext cx="59778" cy="57286"/>
            </a:xfrm>
            <a:custGeom>
              <a:avLst/>
              <a:gdLst/>
              <a:ahLst/>
              <a:cxnLst/>
              <a:rect l="l" t="t" r="r" b="b"/>
              <a:pathLst>
                <a:path w="2279" h="2184" extrusionOk="0">
                  <a:moveTo>
                    <a:pt x="1140" y="0"/>
                  </a:moveTo>
                  <a:cubicBezTo>
                    <a:pt x="767" y="0"/>
                    <a:pt x="1" y="590"/>
                    <a:pt x="1" y="1092"/>
                  </a:cubicBezTo>
                  <a:cubicBezTo>
                    <a:pt x="1" y="1594"/>
                    <a:pt x="767" y="2184"/>
                    <a:pt x="1140" y="2184"/>
                  </a:cubicBezTo>
                  <a:cubicBezTo>
                    <a:pt x="1513" y="2184"/>
                    <a:pt x="2279" y="1594"/>
                    <a:pt x="2279" y="1092"/>
                  </a:cubicBezTo>
                  <a:cubicBezTo>
                    <a:pt x="2279" y="590"/>
                    <a:pt x="1513" y="0"/>
                    <a:pt x="1140" y="0"/>
                  </a:cubicBez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6" name="Google Shape;25216;p84"/>
            <p:cNvSpPr/>
            <p:nvPr/>
          </p:nvSpPr>
          <p:spPr>
            <a:xfrm>
              <a:off x="7542802" y="2051820"/>
              <a:ext cx="23869" cy="29902"/>
            </a:xfrm>
            <a:custGeom>
              <a:avLst/>
              <a:gdLst/>
              <a:ahLst/>
              <a:cxnLst/>
              <a:rect l="l" t="t" r="r" b="b"/>
              <a:pathLst>
                <a:path w="910" h="1140" extrusionOk="0">
                  <a:moveTo>
                    <a:pt x="455" y="0"/>
                  </a:moveTo>
                  <a:cubicBezTo>
                    <a:pt x="204" y="0"/>
                    <a:pt x="1" y="204"/>
                    <a:pt x="1" y="455"/>
                  </a:cubicBezTo>
                  <a:lnTo>
                    <a:pt x="1" y="685"/>
                  </a:lnTo>
                  <a:cubicBezTo>
                    <a:pt x="1" y="936"/>
                    <a:pt x="204" y="1139"/>
                    <a:pt x="455" y="1139"/>
                  </a:cubicBezTo>
                  <a:cubicBezTo>
                    <a:pt x="706" y="1139"/>
                    <a:pt x="909" y="936"/>
                    <a:pt x="909" y="685"/>
                  </a:cubicBezTo>
                  <a:lnTo>
                    <a:pt x="909" y="455"/>
                  </a:lnTo>
                  <a:cubicBezTo>
                    <a:pt x="909" y="204"/>
                    <a:pt x="706" y="0"/>
                    <a:pt x="45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7" name="Google Shape;25217;p84"/>
            <p:cNvSpPr/>
            <p:nvPr/>
          </p:nvSpPr>
          <p:spPr>
            <a:xfrm>
              <a:off x="7650240" y="2051820"/>
              <a:ext cx="23843" cy="29902"/>
            </a:xfrm>
            <a:custGeom>
              <a:avLst/>
              <a:gdLst/>
              <a:ahLst/>
              <a:cxnLst/>
              <a:rect l="l" t="t" r="r" b="b"/>
              <a:pathLst>
                <a:path w="909" h="1140" extrusionOk="0">
                  <a:moveTo>
                    <a:pt x="454" y="0"/>
                  </a:moveTo>
                  <a:cubicBezTo>
                    <a:pt x="204" y="0"/>
                    <a:pt x="0" y="204"/>
                    <a:pt x="0" y="455"/>
                  </a:cubicBezTo>
                  <a:lnTo>
                    <a:pt x="0" y="685"/>
                  </a:lnTo>
                  <a:cubicBezTo>
                    <a:pt x="0" y="936"/>
                    <a:pt x="204" y="1139"/>
                    <a:pt x="454" y="1139"/>
                  </a:cubicBezTo>
                  <a:cubicBezTo>
                    <a:pt x="705" y="1139"/>
                    <a:pt x="909" y="936"/>
                    <a:pt x="909" y="685"/>
                  </a:cubicBezTo>
                  <a:lnTo>
                    <a:pt x="909" y="455"/>
                  </a:lnTo>
                  <a:cubicBezTo>
                    <a:pt x="909" y="204"/>
                    <a:pt x="705" y="0"/>
                    <a:pt x="454"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8" name="Google Shape;25218;p84"/>
            <p:cNvSpPr/>
            <p:nvPr/>
          </p:nvSpPr>
          <p:spPr>
            <a:xfrm>
              <a:off x="7582462" y="2100582"/>
              <a:ext cx="51778" cy="22768"/>
            </a:xfrm>
            <a:custGeom>
              <a:avLst/>
              <a:gdLst/>
              <a:ahLst/>
              <a:cxnLst/>
              <a:rect l="l" t="t" r="r" b="b"/>
              <a:pathLst>
                <a:path w="1974" h="868" extrusionOk="0">
                  <a:moveTo>
                    <a:pt x="991" y="1"/>
                  </a:moveTo>
                  <a:cubicBezTo>
                    <a:pt x="726" y="1"/>
                    <a:pt x="462" y="50"/>
                    <a:pt x="211" y="148"/>
                  </a:cubicBezTo>
                  <a:cubicBezTo>
                    <a:pt x="41" y="209"/>
                    <a:pt x="1" y="433"/>
                    <a:pt x="150" y="542"/>
                  </a:cubicBezTo>
                  <a:cubicBezTo>
                    <a:pt x="401" y="725"/>
                    <a:pt x="767" y="867"/>
                    <a:pt x="991" y="867"/>
                  </a:cubicBezTo>
                  <a:cubicBezTo>
                    <a:pt x="1214" y="867"/>
                    <a:pt x="1574" y="731"/>
                    <a:pt x="1831" y="542"/>
                  </a:cubicBezTo>
                  <a:cubicBezTo>
                    <a:pt x="1974" y="433"/>
                    <a:pt x="1940" y="209"/>
                    <a:pt x="1770" y="148"/>
                  </a:cubicBezTo>
                  <a:cubicBezTo>
                    <a:pt x="1520" y="50"/>
                    <a:pt x="1255" y="1"/>
                    <a:pt x="99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19" name="Google Shape;25219;p84"/>
            <p:cNvSpPr/>
            <p:nvPr/>
          </p:nvSpPr>
          <p:spPr>
            <a:xfrm>
              <a:off x="7548678" y="2057853"/>
              <a:ext cx="11935" cy="11961"/>
            </a:xfrm>
            <a:custGeom>
              <a:avLst/>
              <a:gdLst/>
              <a:ahLst/>
              <a:cxnLst/>
              <a:rect l="l" t="t" r="r" b="b"/>
              <a:pathLst>
                <a:path w="455" h="456" extrusionOk="0">
                  <a:moveTo>
                    <a:pt x="231" y="1"/>
                  </a:moveTo>
                  <a:cubicBezTo>
                    <a:pt x="102" y="1"/>
                    <a:pt x="0" y="96"/>
                    <a:pt x="0" y="225"/>
                  </a:cubicBezTo>
                  <a:cubicBezTo>
                    <a:pt x="0" y="353"/>
                    <a:pt x="102" y="455"/>
                    <a:pt x="231" y="455"/>
                  </a:cubicBezTo>
                  <a:cubicBezTo>
                    <a:pt x="360" y="455"/>
                    <a:pt x="455" y="353"/>
                    <a:pt x="455" y="225"/>
                  </a:cubicBezTo>
                  <a:cubicBezTo>
                    <a:pt x="455" y="96"/>
                    <a:pt x="360"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0" name="Google Shape;25220;p84"/>
            <p:cNvSpPr/>
            <p:nvPr/>
          </p:nvSpPr>
          <p:spPr>
            <a:xfrm>
              <a:off x="7656273" y="2057853"/>
              <a:ext cx="11935" cy="11961"/>
            </a:xfrm>
            <a:custGeom>
              <a:avLst/>
              <a:gdLst/>
              <a:ahLst/>
              <a:cxnLst/>
              <a:rect l="l" t="t" r="r" b="b"/>
              <a:pathLst>
                <a:path w="455" h="456" extrusionOk="0">
                  <a:moveTo>
                    <a:pt x="224" y="1"/>
                  </a:moveTo>
                  <a:cubicBezTo>
                    <a:pt x="96" y="1"/>
                    <a:pt x="1" y="96"/>
                    <a:pt x="1" y="225"/>
                  </a:cubicBezTo>
                  <a:cubicBezTo>
                    <a:pt x="1" y="353"/>
                    <a:pt x="96" y="455"/>
                    <a:pt x="224" y="455"/>
                  </a:cubicBezTo>
                  <a:cubicBezTo>
                    <a:pt x="353" y="455"/>
                    <a:pt x="455" y="353"/>
                    <a:pt x="455" y="225"/>
                  </a:cubicBezTo>
                  <a:cubicBezTo>
                    <a:pt x="455" y="96"/>
                    <a:pt x="353"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1" name="Google Shape;25221;p84"/>
            <p:cNvSpPr/>
            <p:nvPr/>
          </p:nvSpPr>
          <p:spPr>
            <a:xfrm>
              <a:off x="7455824" y="2181974"/>
              <a:ext cx="194784" cy="168213"/>
            </a:xfrm>
            <a:custGeom>
              <a:avLst/>
              <a:gdLst/>
              <a:ahLst/>
              <a:cxnLst/>
              <a:rect l="l" t="t" r="r" b="b"/>
              <a:pathLst>
                <a:path w="7426" h="6413" extrusionOk="0">
                  <a:moveTo>
                    <a:pt x="332" y="0"/>
                  </a:moveTo>
                  <a:cubicBezTo>
                    <a:pt x="241" y="0"/>
                    <a:pt x="155" y="68"/>
                    <a:pt x="150" y="171"/>
                  </a:cubicBezTo>
                  <a:lnTo>
                    <a:pt x="150" y="212"/>
                  </a:lnTo>
                  <a:cubicBezTo>
                    <a:pt x="1" y="3453"/>
                    <a:pt x="2428" y="6328"/>
                    <a:pt x="5670" y="6409"/>
                  </a:cubicBezTo>
                  <a:cubicBezTo>
                    <a:pt x="5730" y="6411"/>
                    <a:pt x="5790" y="6412"/>
                    <a:pt x="5850" y="6412"/>
                  </a:cubicBezTo>
                  <a:cubicBezTo>
                    <a:pt x="6385" y="6412"/>
                    <a:pt x="6914" y="6332"/>
                    <a:pt x="7426" y="6186"/>
                  </a:cubicBezTo>
                  <a:cubicBezTo>
                    <a:pt x="5229" y="5535"/>
                    <a:pt x="3642" y="3555"/>
                    <a:pt x="3364" y="1229"/>
                  </a:cubicBezTo>
                  <a:lnTo>
                    <a:pt x="2293" y="158"/>
                  </a:lnTo>
                  <a:cubicBezTo>
                    <a:pt x="2259" y="120"/>
                    <a:pt x="2212" y="101"/>
                    <a:pt x="2165" y="101"/>
                  </a:cubicBezTo>
                  <a:cubicBezTo>
                    <a:pt x="2127" y="101"/>
                    <a:pt x="2089" y="113"/>
                    <a:pt x="2055" y="137"/>
                  </a:cubicBezTo>
                  <a:lnTo>
                    <a:pt x="1384" y="639"/>
                  </a:lnTo>
                  <a:cubicBezTo>
                    <a:pt x="1352" y="664"/>
                    <a:pt x="1316" y="676"/>
                    <a:pt x="1280" y="676"/>
                  </a:cubicBezTo>
                  <a:cubicBezTo>
                    <a:pt x="1238" y="676"/>
                    <a:pt x="1196" y="661"/>
                    <a:pt x="1160" y="632"/>
                  </a:cubicBezTo>
                  <a:lnTo>
                    <a:pt x="448" y="42"/>
                  </a:lnTo>
                  <a:cubicBezTo>
                    <a:pt x="413" y="13"/>
                    <a:pt x="372" y="0"/>
                    <a:pt x="332"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22" name="Google Shape;25222;p84"/>
          <p:cNvGrpSpPr/>
          <p:nvPr/>
        </p:nvGrpSpPr>
        <p:grpSpPr>
          <a:xfrm>
            <a:off x="9221522" y="3874912"/>
            <a:ext cx="386316" cy="493859"/>
            <a:chOff x="6916141" y="2906184"/>
            <a:chExt cx="289737" cy="370394"/>
          </a:xfrm>
        </p:grpSpPr>
        <p:sp>
          <p:nvSpPr>
            <p:cNvPr id="25223" name="Google Shape;25223;p84"/>
            <p:cNvSpPr/>
            <p:nvPr/>
          </p:nvSpPr>
          <p:spPr>
            <a:xfrm>
              <a:off x="7003199" y="2916073"/>
              <a:ext cx="44827" cy="64159"/>
            </a:xfrm>
            <a:custGeom>
              <a:avLst/>
              <a:gdLst/>
              <a:ahLst/>
              <a:cxnLst/>
              <a:rect l="l" t="t" r="r" b="b"/>
              <a:pathLst>
                <a:path w="1709" h="2446" extrusionOk="0">
                  <a:moveTo>
                    <a:pt x="294" y="0"/>
                  </a:moveTo>
                  <a:cubicBezTo>
                    <a:pt x="244" y="0"/>
                    <a:pt x="195" y="37"/>
                    <a:pt x="190" y="93"/>
                  </a:cubicBezTo>
                  <a:cubicBezTo>
                    <a:pt x="122" y="541"/>
                    <a:pt x="0" y="1747"/>
                    <a:pt x="631" y="2446"/>
                  </a:cubicBezTo>
                  <a:lnTo>
                    <a:pt x="1709" y="1998"/>
                  </a:lnTo>
                  <a:cubicBezTo>
                    <a:pt x="1661" y="1056"/>
                    <a:pt x="719" y="290"/>
                    <a:pt x="360" y="25"/>
                  </a:cubicBezTo>
                  <a:cubicBezTo>
                    <a:pt x="340" y="8"/>
                    <a:pt x="317" y="0"/>
                    <a:pt x="29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4" name="Google Shape;25224;p84"/>
            <p:cNvSpPr/>
            <p:nvPr/>
          </p:nvSpPr>
          <p:spPr>
            <a:xfrm>
              <a:off x="7073967" y="3099551"/>
              <a:ext cx="44853" cy="64159"/>
            </a:xfrm>
            <a:custGeom>
              <a:avLst/>
              <a:gdLst/>
              <a:ahLst/>
              <a:cxnLst/>
              <a:rect l="l" t="t" r="r" b="b"/>
              <a:pathLst>
                <a:path w="1710" h="2446" extrusionOk="0">
                  <a:moveTo>
                    <a:pt x="1079" y="1"/>
                  </a:moveTo>
                  <a:lnTo>
                    <a:pt x="1" y="448"/>
                  </a:lnTo>
                  <a:cubicBezTo>
                    <a:pt x="55" y="1391"/>
                    <a:pt x="991" y="2157"/>
                    <a:pt x="1350" y="2421"/>
                  </a:cubicBezTo>
                  <a:cubicBezTo>
                    <a:pt x="1371" y="2438"/>
                    <a:pt x="1395" y="2446"/>
                    <a:pt x="1419" y="2446"/>
                  </a:cubicBezTo>
                  <a:cubicBezTo>
                    <a:pt x="1470" y="2446"/>
                    <a:pt x="1517" y="2409"/>
                    <a:pt x="1526" y="2353"/>
                  </a:cubicBezTo>
                  <a:cubicBezTo>
                    <a:pt x="1594" y="1913"/>
                    <a:pt x="1710" y="706"/>
                    <a:pt x="107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5" name="Google Shape;25225;p84"/>
            <p:cNvSpPr/>
            <p:nvPr/>
          </p:nvSpPr>
          <p:spPr>
            <a:xfrm>
              <a:off x="7120762" y="2985530"/>
              <a:ext cx="64945" cy="41496"/>
            </a:xfrm>
            <a:custGeom>
              <a:avLst/>
              <a:gdLst/>
              <a:ahLst/>
              <a:cxnLst/>
              <a:rect l="l" t="t" r="r" b="b"/>
              <a:pathLst>
                <a:path w="2476" h="1582" extrusionOk="0">
                  <a:moveTo>
                    <a:pt x="1643" y="1"/>
                  </a:moveTo>
                  <a:cubicBezTo>
                    <a:pt x="1112" y="1"/>
                    <a:pt x="453" y="98"/>
                    <a:pt x="0" y="503"/>
                  </a:cubicBezTo>
                  <a:lnTo>
                    <a:pt x="448" y="1581"/>
                  </a:lnTo>
                  <a:cubicBezTo>
                    <a:pt x="1390" y="1527"/>
                    <a:pt x="2163" y="591"/>
                    <a:pt x="2421" y="232"/>
                  </a:cubicBezTo>
                  <a:cubicBezTo>
                    <a:pt x="2475" y="164"/>
                    <a:pt x="2434" y="69"/>
                    <a:pt x="2353" y="56"/>
                  </a:cubicBezTo>
                  <a:cubicBezTo>
                    <a:pt x="2195" y="31"/>
                    <a:pt x="1939" y="1"/>
                    <a:pt x="1643"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6" name="Google Shape;25226;p84"/>
            <p:cNvSpPr/>
            <p:nvPr/>
          </p:nvSpPr>
          <p:spPr>
            <a:xfrm>
              <a:off x="6936312" y="3052967"/>
              <a:ext cx="65129" cy="41470"/>
            </a:xfrm>
            <a:custGeom>
              <a:avLst/>
              <a:gdLst/>
              <a:ahLst/>
              <a:cxnLst/>
              <a:rect l="l" t="t" r="r" b="b"/>
              <a:pathLst>
                <a:path w="2483" h="1581" extrusionOk="0">
                  <a:moveTo>
                    <a:pt x="2035" y="0"/>
                  </a:moveTo>
                  <a:cubicBezTo>
                    <a:pt x="1092" y="48"/>
                    <a:pt x="326" y="983"/>
                    <a:pt x="62" y="1349"/>
                  </a:cubicBezTo>
                  <a:cubicBezTo>
                    <a:pt x="1" y="1410"/>
                    <a:pt x="41" y="1512"/>
                    <a:pt x="129" y="1526"/>
                  </a:cubicBezTo>
                  <a:cubicBezTo>
                    <a:pt x="287" y="1550"/>
                    <a:pt x="544" y="1580"/>
                    <a:pt x="840" y="1580"/>
                  </a:cubicBezTo>
                  <a:cubicBezTo>
                    <a:pt x="1371" y="1580"/>
                    <a:pt x="2030" y="1483"/>
                    <a:pt x="2482" y="1078"/>
                  </a:cubicBezTo>
                  <a:lnTo>
                    <a:pt x="2035" y="0"/>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7" name="Google Shape;25227;p84"/>
            <p:cNvSpPr/>
            <p:nvPr/>
          </p:nvSpPr>
          <p:spPr>
            <a:xfrm>
              <a:off x="7073967" y="2916073"/>
              <a:ext cx="44853" cy="64159"/>
            </a:xfrm>
            <a:custGeom>
              <a:avLst/>
              <a:gdLst/>
              <a:ahLst/>
              <a:cxnLst/>
              <a:rect l="l" t="t" r="r" b="b"/>
              <a:pathLst>
                <a:path w="1710" h="2446" extrusionOk="0">
                  <a:moveTo>
                    <a:pt x="1419" y="0"/>
                  </a:moveTo>
                  <a:cubicBezTo>
                    <a:pt x="1395" y="0"/>
                    <a:pt x="1371" y="8"/>
                    <a:pt x="1350" y="25"/>
                  </a:cubicBezTo>
                  <a:cubicBezTo>
                    <a:pt x="991" y="290"/>
                    <a:pt x="55" y="1056"/>
                    <a:pt x="1" y="1998"/>
                  </a:cubicBezTo>
                  <a:lnTo>
                    <a:pt x="1079" y="2446"/>
                  </a:lnTo>
                  <a:cubicBezTo>
                    <a:pt x="1710" y="1747"/>
                    <a:pt x="1587" y="534"/>
                    <a:pt x="1526" y="93"/>
                  </a:cubicBezTo>
                  <a:cubicBezTo>
                    <a:pt x="1517" y="37"/>
                    <a:pt x="1470" y="0"/>
                    <a:pt x="1419"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8" name="Google Shape;25228;p84"/>
            <p:cNvSpPr/>
            <p:nvPr/>
          </p:nvSpPr>
          <p:spPr>
            <a:xfrm>
              <a:off x="7003199" y="3099551"/>
              <a:ext cx="44827" cy="64159"/>
            </a:xfrm>
            <a:custGeom>
              <a:avLst/>
              <a:gdLst/>
              <a:ahLst/>
              <a:cxnLst/>
              <a:rect l="l" t="t" r="r" b="b"/>
              <a:pathLst>
                <a:path w="1709" h="2446" extrusionOk="0">
                  <a:moveTo>
                    <a:pt x="631" y="1"/>
                  </a:moveTo>
                  <a:cubicBezTo>
                    <a:pt x="0" y="706"/>
                    <a:pt x="122" y="1913"/>
                    <a:pt x="190" y="2353"/>
                  </a:cubicBezTo>
                  <a:cubicBezTo>
                    <a:pt x="199" y="2409"/>
                    <a:pt x="247" y="2446"/>
                    <a:pt x="296" y="2446"/>
                  </a:cubicBezTo>
                  <a:cubicBezTo>
                    <a:pt x="318" y="2446"/>
                    <a:pt x="340" y="2438"/>
                    <a:pt x="360" y="2421"/>
                  </a:cubicBezTo>
                  <a:cubicBezTo>
                    <a:pt x="719" y="2164"/>
                    <a:pt x="1661" y="1391"/>
                    <a:pt x="1709" y="448"/>
                  </a:cubicBezTo>
                  <a:lnTo>
                    <a:pt x="631"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29" name="Google Shape;25229;p84"/>
            <p:cNvSpPr/>
            <p:nvPr/>
          </p:nvSpPr>
          <p:spPr>
            <a:xfrm>
              <a:off x="7120762" y="3052967"/>
              <a:ext cx="64945" cy="41338"/>
            </a:xfrm>
            <a:custGeom>
              <a:avLst/>
              <a:gdLst/>
              <a:ahLst/>
              <a:cxnLst/>
              <a:rect l="l" t="t" r="r" b="b"/>
              <a:pathLst>
                <a:path w="2476" h="1576" extrusionOk="0">
                  <a:moveTo>
                    <a:pt x="448" y="0"/>
                  </a:moveTo>
                  <a:lnTo>
                    <a:pt x="0" y="1078"/>
                  </a:lnTo>
                  <a:cubicBezTo>
                    <a:pt x="444" y="1479"/>
                    <a:pt x="1093" y="1576"/>
                    <a:pt x="1622" y="1576"/>
                  </a:cubicBezTo>
                  <a:cubicBezTo>
                    <a:pt x="1925" y="1576"/>
                    <a:pt x="2190" y="1544"/>
                    <a:pt x="2353" y="1519"/>
                  </a:cubicBezTo>
                  <a:cubicBezTo>
                    <a:pt x="2434" y="1512"/>
                    <a:pt x="2475" y="1410"/>
                    <a:pt x="2421" y="1349"/>
                  </a:cubicBezTo>
                  <a:cubicBezTo>
                    <a:pt x="2156" y="990"/>
                    <a:pt x="1390" y="48"/>
                    <a:pt x="448"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0" name="Google Shape;25230;p84"/>
            <p:cNvSpPr/>
            <p:nvPr/>
          </p:nvSpPr>
          <p:spPr>
            <a:xfrm>
              <a:off x="6936496" y="2985477"/>
              <a:ext cx="64945" cy="41548"/>
            </a:xfrm>
            <a:custGeom>
              <a:avLst/>
              <a:gdLst/>
              <a:ahLst/>
              <a:cxnLst/>
              <a:rect l="l" t="t" r="r" b="b"/>
              <a:pathLst>
                <a:path w="2476" h="1584" extrusionOk="0">
                  <a:moveTo>
                    <a:pt x="854" y="1"/>
                  </a:moveTo>
                  <a:cubicBezTo>
                    <a:pt x="550" y="1"/>
                    <a:pt x="286" y="33"/>
                    <a:pt x="122" y="58"/>
                  </a:cubicBezTo>
                  <a:cubicBezTo>
                    <a:pt x="41" y="71"/>
                    <a:pt x="0" y="166"/>
                    <a:pt x="55" y="234"/>
                  </a:cubicBezTo>
                  <a:cubicBezTo>
                    <a:pt x="319" y="593"/>
                    <a:pt x="1085" y="1529"/>
                    <a:pt x="2028" y="1583"/>
                  </a:cubicBezTo>
                  <a:lnTo>
                    <a:pt x="2475" y="498"/>
                  </a:lnTo>
                  <a:cubicBezTo>
                    <a:pt x="2032" y="98"/>
                    <a:pt x="1383" y="1"/>
                    <a:pt x="85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1" name="Google Shape;25231;p84"/>
            <p:cNvSpPr/>
            <p:nvPr/>
          </p:nvSpPr>
          <p:spPr>
            <a:xfrm>
              <a:off x="7022032" y="3104902"/>
              <a:ext cx="77929" cy="171675"/>
            </a:xfrm>
            <a:custGeom>
              <a:avLst/>
              <a:gdLst/>
              <a:ahLst/>
              <a:cxnLst/>
              <a:rect l="l" t="t" r="r" b="b"/>
              <a:pathLst>
                <a:path w="2971" h="6545" extrusionOk="0">
                  <a:moveTo>
                    <a:pt x="1262" y="0"/>
                  </a:moveTo>
                  <a:lnTo>
                    <a:pt x="1262" y="5228"/>
                  </a:lnTo>
                  <a:cubicBezTo>
                    <a:pt x="957" y="4902"/>
                    <a:pt x="625" y="4597"/>
                    <a:pt x="272" y="4326"/>
                  </a:cubicBezTo>
                  <a:lnTo>
                    <a:pt x="1" y="4685"/>
                  </a:lnTo>
                  <a:cubicBezTo>
                    <a:pt x="8" y="4692"/>
                    <a:pt x="726" y="5235"/>
                    <a:pt x="1174" y="5838"/>
                  </a:cubicBezTo>
                  <a:cubicBezTo>
                    <a:pt x="1228" y="5913"/>
                    <a:pt x="1262" y="6001"/>
                    <a:pt x="1262" y="6096"/>
                  </a:cubicBezTo>
                  <a:lnTo>
                    <a:pt x="1262" y="6306"/>
                  </a:lnTo>
                  <a:cubicBezTo>
                    <a:pt x="1252" y="6465"/>
                    <a:pt x="1369" y="6545"/>
                    <a:pt x="1486" y="6545"/>
                  </a:cubicBezTo>
                  <a:cubicBezTo>
                    <a:pt x="1603" y="6545"/>
                    <a:pt x="1720" y="6465"/>
                    <a:pt x="1710" y="6306"/>
                  </a:cubicBezTo>
                  <a:lnTo>
                    <a:pt x="1710" y="6096"/>
                  </a:lnTo>
                  <a:cubicBezTo>
                    <a:pt x="1710" y="6001"/>
                    <a:pt x="1737" y="5913"/>
                    <a:pt x="1798" y="5838"/>
                  </a:cubicBezTo>
                  <a:cubicBezTo>
                    <a:pt x="2245" y="5235"/>
                    <a:pt x="2964" y="4692"/>
                    <a:pt x="2971" y="4685"/>
                  </a:cubicBezTo>
                  <a:lnTo>
                    <a:pt x="2706" y="4326"/>
                  </a:lnTo>
                  <a:cubicBezTo>
                    <a:pt x="2347" y="4597"/>
                    <a:pt x="2015" y="4902"/>
                    <a:pt x="1710" y="5228"/>
                  </a:cubicBezTo>
                  <a:lnTo>
                    <a:pt x="1710"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2" name="Google Shape;25232;p84"/>
            <p:cNvSpPr/>
            <p:nvPr/>
          </p:nvSpPr>
          <p:spPr>
            <a:xfrm>
              <a:off x="6916141" y="3148234"/>
              <a:ext cx="121471" cy="83359"/>
            </a:xfrm>
            <a:custGeom>
              <a:avLst/>
              <a:gdLst/>
              <a:ahLst/>
              <a:cxnLst/>
              <a:rect l="l" t="t" r="r" b="b"/>
              <a:pathLst>
                <a:path w="4631" h="3178" extrusionOk="0">
                  <a:moveTo>
                    <a:pt x="174" y="0"/>
                  </a:moveTo>
                  <a:cubicBezTo>
                    <a:pt x="77" y="0"/>
                    <a:pt x="1" y="99"/>
                    <a:pt x="44" y="192"/>
                  </a:cubicBezTo>
                  <a:cubicBezTo>
                    <a:pt x="349" y="850"/>
                    <a:pt x="1441" y="2640"/>
                    <a:pt x="4438" y="3176"/>
                  </a:cubicBezTo>
                  <a:cubicBezTo>
                    <a:pt x="4446" y="3177"/>
                    <a:pt x="4454" y="3178"/>
                    <a:pt x="4462" y="3178"/>
                  </a:cubicBezTo>
                  <a:cubicBezTo>
                    <a:pt x="4564" y="3178"/>
                    <a:pt x="4631" y="3061"/>
                    <a:pt x="4580" y="2972"/>
                  </a:cubicBezTo>
                  <a:cubicBezTo>
                    <a:pt x="4207" y="2342"/>
                    <a:pt x="3000" y="681"/>
                    <a:pt x="200" y="3"/>
                  </a:cubicBezTo>
                  <a:cubicBezTo>
                    <a:pt x="191" y="1"/>
                    <a:pt x="182" y="0"/>
                    <a:pt x="174"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3" name="Google Shape;25233;p84"/>
            <p:cNvSpPr/>
            <p:nvPr/>
          </p:nvSpPr>
          <p:spPr>
            <a:xfrm>
              <a:off x="7084407" y="3148234"/>
              <a:ext cx="121471" cy="83359"/>
            </a:xfrm>
            <a:custGeom>
              <a:avLst/>
              <a:gdLst/>
              <a:ahLst/>
              <a:cxnLst/>
              <a:rect l="l" t="t" r="r" b="b"/>
              <a:pathLst>
                <a:path w="4631" h="3178" extrusionOk="0">
                  <a:moveTo>
                    <a:pt x="4457" y="0"/>
                  </a:moveTo>
                  <a:cubicBezTo>
                    <a:pt x="4448" y="0"/>
                    <a:pt x="4440" y="1"/>
                    <a:pt x="4431" y="3"/>
                  </a:cubicBezTo>
                  <a:cubicBezTo>
                    <a:pt x="1630" y="681"/>
                    <a:pt x="423" y="2342"/>
                    <a:pt x="57" y="2972"/>
                  </a:cubicBezTo>
                  <a:cubicBezTo>
                    <a:pt x="0" y="3061"/>
                    <a:pt x="67" y="3178"/>
                    <a:pt x="169" y="3178"/>
                  </a:cubicBezTo>
                  <a:cubicBezTo>
                    <a:pt x="176" y="3178"/>
                    <a:pt x="185" y="3177"/>
                    <a:pt x="193" y="3176"/>
                  </a:cubicBezTo>
                  <a:cubicBezTo>
                    <a:pt x="3190" y="2640"/>
                    <a:pt x="4281" y="850"/>
                    <a:pt x="4587" y="192"/>
                  </a:cubicBezTo>
                  <a:cubicBezTo>
                    <a:pt x="4630" y="99"/>
                    <a:pt x="4554" y="0"/>
                    <a:pt x="445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4" name="Google Shape;25234;p84"/>
            <p:cNvSpPr/>
            <p:nvPr/>
          </p:nvSpPr>
          <p:spPr>
            <a:xfrm>
              <a:off x="7037508" y="2906184"/>
              <a:ext cx="46978" cy="62847"/>
            </a:xfrm>
            <a:custGeom>
              <a:avLst/>
              <a:gdLst/>
              <a:ahLst/>
              <a:cxnLst/>
              <a:rect l="l" t="t" r="r" b="b"/>
              <a:pathLst>
                <a:path w="1791" h="2396" extrusionOk="0">
                  <a:moveTo>
                    <a:pt x="899" y="0"/>
                  </a:moveTo>
                  <a:cubicBezTo>
                    <a:pt x="864" y="0"/>
                    <a:pt x="828" y="19"/>
                    <a:pt x="808" y="56"/>
                  </a:cubicBezTo>
                  <a:cubicBezTo>
                    <a:pt x="570" y="436"/>
                    <a:pt x="1" y="1507"/>
                    <a:pt x="313" y="2396"/>
                  </a:cubicBezTo>
                  <a:lnTo>
                    <a:pt x="1479" y="2396"/>
                  </a:lnTo>
                  <a:cubicBezTo>
                    <a:pt x="1791" y="1507"/>
                    <a:pt x="1228" y="436"/>
                    <a:pt x="991" y="56"/>
                  </a:cubicBezTo>
                  <a:cubicBezTo>
                    <a:pt x="970" y="19"/>
                    <a:pt x="935" y="0"/>
                    <a:pt x="899"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5" name="Google Shape;25235;p84"/>
            <p:cNvSpPr/>
            <p:nvPr/>
          </p:nvSpPr>
          <p:spPr>
            <a:xfrm>
              <a:off x="7037508" y="3110752"/>
              <a:ext cx="47162" cy="62900"/>
            </a:xfrm>
            <a:custGeom>
              <a:avLst/>
              <a:gdLst/>
              <a:ahLst/>
              <a:cxnLst/>
              <a:rect l="l" t="t" r="r" b="b"/>
              <a:pathLst>
                <a:path w="1798" h="2398" extrusionOk="0">
                  <a:moveTo>
                    <a:pt x="313" y="1"/>
                  </a:moveTo>
                  <a:cubicBezTo>
                    <a:pt x="1" y="896"/>
                    <a:pt x="570" y="1960"/>
                    <a:pt x="808" y="2347"/>
                  </a:cubicBezTo>
                  <a:cubicBezTo>
                    <a:pt x="828" y="2381"/>
                    <a:pt x="864" y="2398"/>
                    <a:pt x="899" y="2398"/>
                  </a:cubicBezTo>
                  <a:cubicBezTo>
                    <a:pt x="935" y="2398"/>
                    <a:pt x="970" y="2381"/>
                    <a:pt x="991" y="2347"/>
                  </a:cubicBezTo>
                  <a:cubicBezTo>
                    <a:pt x="1221" y="1960"/>
                    <a:pt x="1798" y="896"/>
                    <a:pt x="147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6" name="Google Shape;25236;p84"/>
            <p:cNvSpPr/>
            <p:nvPr/>
          </p:nvSpPr>
          <p:spPr>
            <a:xfrm>
              <a:off x="7131962" y="3022225"/>
              <a:ext cx="63345" cy="35463"/>
            </a:xfrm>
            <a:custGeom>
              <a:avLst/>
              <a:gdLst/>
              <a:ahLst/>
              <a:cxnLst/>
              <a:rect l="l" t="t" r="r" b="b"/>
              <a:pathLst>
                <a:path w="2415" h="1352" extrusionOk="0">
                  <a:moveTo>
                    <a:pt x="571" y="0"/>
                  </a:moveTo>
                  <a:cubicBezTo>
                    <a:pt x="378" y="0"/>
                    <a:pt x="185" y="28"/>
                    <a:pt x="0" y="94"/>
                  </a:cubicBezTo>
                  <a:lnTo>
                    <a:pt x="0" y="1260"/>
                  </a:lnTo>
                  <a:cubicBezTo>
                    <a:pt x="183" y="1325"/>
                    <a:pt x="374" y="1351"/>
                    <a:pt x="565" y="1351"/>
                  </a:cubicBezTo>
                  <a:cubicBezTo>
                    <a:pt x="1301" y="1351"/>
                    <a:pt x="2038" y="954"/>
                    <a:pt x="2340" y="765"/>
                  </a:cubicBezTo>
                  <a:cubicBezTo>
                    <a:pt x="2414" y="725"/>
                    <a:pt x="2414" y="623"/>
                    <a:pt x="2340" y="582"/>
                  </a:cubicBezTo>
                  <a:cubicBezTo>
                    <a:pt x="2039" y="400"/>
                    <a:pt x="1304" y="0"/>
                    <a:pt x="571"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7" name="Google Shape;25237;p84"/>
            <p:cNvSpPr/>
            <p:nvPr/>
          </p:nvSpPr>
          <p:spPr>
            <a:xfrm>
              <a:off x="6926896" y="3022199"/>
              <a:ext cx="63345" cy="35489"/>
            </a:xfrm>
            <a:custGeom>
              <a:avLst/>
              <a:gdLst/>
              <a:ahLst/>
              <a:cxnLst/>
              <a:rect l="l" t="t" r="r" b="b"/>
              <a:pathLst>
                <a:path w="2415" h="1353" extrusionOk="0">
                  <a:moveTo>
                    <a:pt x="1837" y="0"/>
                  </a:moveTo>
                  <a:cubicBezTo>
                    <a:pt x="1103" y="0"/>
                    <a:pt x="374" y="396"/>
                    <a:pt x="68" y="583"/>
                  </a:cubicBezTo>
                  <a:cubicBezTo>
                    <a:pt x="0" y="624"/>
                    <a:pt x="0" y="726"/>
                    <a:pt x="68" y="766"/>
                  </a:cubicBezTo>
                  <a:cubicBezTo>
                    <a:pt x="375" y="955"/>
                    <a:pt x="1109" y="1352"/>
                    <a:pt x="1846" y="1352"/>
                  </a:cubicBezTo>
                  <a:cubicBezTo>
                    <a:pt x="2038" y="1352"/>
                    <a:pt x="2230" y="1326"/>
                    <a:pt x="2414" y="1261"/>
                  </a:cubicBezTo>
                  <a:lnTo>
                    <a:pt x="2414" y="95"/>
                  </a:lnTo>
                  <a:cubicBezTo>
                    <a:pt x="2227" y="28"/>
                    <a:pt x="2032" y="0"/>
                    <a:pt x="1837"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8" name="Google Shape;25238;p84"/>
            <p:cNvSpPr/>
            <p:nvPr/>
          </p:nvSpPr>
          <p:spPr>
            <a:xfrm>
              <a:off x="7100302" y="2944558"/>
              <a:ext cx="56526" cy="56132"/>
            </a:xfrm>
            <a:custGeom>
              <a:avLst/>
              <a:gdLst/>
              <a:ahLst/>
              <a:cxnLst/>
              <a:rect l="l" t="t" r="r" b="b"/>
              <a:pathLst>
                <a:path w="2155" h="2140" extrusionOk="0">
                  <a:moveTo>
                    <a:pt x="2034" y="0"/>
                  </a:moveTo>
                  <a:cubicBezTo>
                    <a:pt x="2026" y="0"/>
                    <a:pt x="2017" y="1"/>
                    <a:pt x="2007" y="4"/>
                  </a:cubicBezTo>
                  <a:cubicBezTo>
                    <a:pt x="1573" y="105"/>
                    <a:pt x="407" y="458"/>
                    <a:pt x="0" y="1312"/>
                  </a:cubicBezTo>
                  <a:lnTo>
                    <a:pt x="828" y="2140"/>
                  </a:lnTo>
                  <a:cubicBezTo>
                    <a:pt x="1675" y="1733"/>
                    <a:pt x="2035" y="567"/>
                    <a:pt x="2136" y="133"/>
                  </a:cubicBezTo>
                  <a:cubicBezTo>
                    <a:pt x="2154" y="61"/>
                    <a:pt x="2099" y="0"/>
                    <a:pt x="203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39" name="Google Shape;25239;p84"/>
            <p:cNvSpPr/>
            <p:nvPr/>
          </p:nvSpPr>
          <p:spPr>
            <a:xfrm>
              <a:off x="6965218" y="3079092"/>
              <a:ext cx="56499" cy="56158"/>
            </a:xfrm>
            <a:custGeom>
              <a:avLst/>
              <a:gdLst/>
              <a:ahLst/>
              <a:cxnLst/>
              <a:rect l="l" t="t" r="r" b="b"/>
              <a:pathLst>
                <a:path w="2154" h="2141" extrusionOk="0">
                  <a:moveTo>
                    <a:pt x="1333" y="1"/>
                  </a:moveTo>
                  <a:cubicBezTo>
                    <a:pt x="485" y="408"/>
                    <a:pt x="126" y="1574"/>
                    <a:pt x="24" y="2008"/>
                  </a:cubicBezTo>
                  <a:cubicBezTo>
                    <a:pt x="0" y="2074"/>
                    <a:pt x="56" y="2140"/>
                    <a:pt x="126" y="2140"/>
                  </a:cubicBezTo>
                  <a:cubicBezTo>
                    <a:pt x="135" y="2140"/>
                    <a:pt x="144" y="2139"/>
                    <a:pt x="153" y="2137"/>
                  </a:cubicBezTo>
                  <a:cubicBezTo>
                    <a:pt x="587" y="2035"/>
                    <a:pt x="1746" y="1682"/>
                    <a:pt x="2153" y="828"/>
                  </a:cubicBezTo>
                  <a:lnTo>
                    <a:pt x="1333" y="1"/>
                  </a:ln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0" name="Google Shape;25240;p84"/>
            <p:cNvSpPr/>
            <p:nvPr/>
          </p:nvSpPr>
          <p:spPr>
            <a:xfrm>
              <a:off x="7100302" y="3079276"/>
              <a:ext cx="56499" cy="56027"/>
            </a:xfrm>
            <a:custGeom>
              <a:avLst/>
              <a:gdLst/>
              <a:ahLst/>
              <a:cxnLst/>
              <a:rect l="l" t="t" r="r" b="b"/>
              <a:pathLst>
                <a:path w="2154" h="2136" extrusionOk="0">
                  <a:moveTo>
                    <a:pt x="828" y="1"/>
                  </a:moveTo>
                  <a:lnTo>
                    <a:pt x="0" y="821"/>
                  </a:lnTo>
                  <a:cubicBezTo>
                    <a:pt x="407" y="1669"/>
                    <a:pt x="1573" y="2028"/>
                    <a:pt x="2007" y="2130"/>
                  </a:cubicBezTo>
                  <a:cubicBezTo>
                    <a:pt x="2018" y="2134"/>
                    <a:pt x="2029" y="2135"/>
                    <a:pt x="2039" y="2135"/>
                  </a:cubicBezTo>
                  <a:cubicBezTo>
                    <a:pt x="2101" y="2135"/>
                    <a:pt x="2154" y="2071"/>
                    <a:pt x="2136" y="2001"/>
                  </a:cubicBezTo>
                  <a:cubicBezTo>
                    <a:pt x="2035" y="1567"/>
                    <a:pt x="1682" y="407"/>
                    <a:pt x="82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1" name="Google Shape;25241;p84"/>
            <p:cNvSpPr/>
            <p:nvPr/>
          </p:nvSpPr>
          <p:spPr>
            <a:xfrm>
              <a:off x="6965218" y="2944558"/>
              <a:ext cx="56499" cy="56132"/>
            </a:xfrm>
            <a:custGeom>
              <a:avLst/>
              <a:gdLst/>
              <a:ahLst/>
              <a:cxnLst/>
              <a:rect l="l" t="t" r="r" b="b"/>
              <a:pathLst>
                <a:path w="2154" h="2140" extrusionOk="0">
                  <a:moveTo>
                    <a:pt x="124" y="0"/>
                  </a:moveTo>
                  <a:cubicBezTo>
                    <a:pt x="55" y="0"/>
                    <a:pt x="0" y="61"/>
                    <a:pt x="24" y="133"/>
                  </a:cubicBezTo>
                  <a:cubicBezTo>
                    <a:pt x="126" y="567"/>
                    <a:pt x="478" y="1733"/>
                    <a:pt x="1333" y="2140"/>
                  </a:cubicBezTo>
                  <a:lnTo>
                    <a:pt x="2153" y="1312"/>
                  </a:lnTo>
                  <a:cubicBezTo>
                    <a:pt x="1746" y="465"/>
                    <a:pt x="587" y="105"/>
                    <a:pt x="153" y="4"/>
                  </a:cubicBezTo>
                  <a:cubicBezTo>
                    <a:pt x="143" y="1"/>
                    <a:pt x="133" y="0"/>
                    <a:pt x="124"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2" name="Google Shape;25242;p84"/>
            <p:cNvSpPr/>
            <p:nvPr/>
          </p:nvSpPr>
          <p:spPr>
            <a:xfrm>
              <a:off x="6984156" y="2963129"/>
              <a:ext cx="153708" cy="153524"/>
            </a:xfrm>
            <a:custGeom>
              <a:avLst/>
              <a:gdLst/>
              <a:ahLst/>
              <a:cxnLst/>
              <a:rect l="l" t="t" r="r" b="b"/>
              <a:pathLst>
                <a:path w="5860" h="5853" extrusionOk="0">
                  <a:moveTo>
                    <a:pt x="2930" y="1"/>
                  </a:moveTo>
                  <a:cubicBezTo>
                    <a:pt x="1316" y="1"/>
                    <a:pt x="1" y="1310"/>
                    <a:pt x="1" y="2930"/>
                  </a:cubicBezTo>
                  <a:cubicBezTo>
                    <a:pt x="1" y="4544"/>
                    <a:pt x="1316" y="5853"/>
                    <a:pt x="2930" y="5853"/>
                  </a:cubicBezTo>
                  <a:cubicBezTo>
                    <a:pt x="4550" y="5853"/>
                    <a:pt x="5859" y="4544"/>
                    <a:pt x="5859" y="2930"/>
                  </a:cubicBezTo>
                  <a:cubicBezTo>
                    <a:pt x="5859" y="1310"/>
                    <a:pt x="4550" y="1"/>
                    <a:pt x="293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3" name="Google Shape;25243;p84"/>
            <p:cNvSpPr/>
            <p:nvPr/>
          </p:nvSpPr>
          <p:spPr>
            <a:xfrm>
              <a:off x="7001940" y="2980756"/>
              <a:ext cx="118114" cy="118297"/>
            </a:xfrm>
            <a:custGeom>
              <a:avLst/>
              <a:gdLst/>
              <a:ahLst/>
              <a:cxnLst/>
              <a:rect l="l" t="t" r="r" b="b"/>
              <a:pathLst>
                <a:path w="4503" h="4510" extrusionOk="0">
                  <a:moveTo>
                    <a:pt x="2252" y="0"/>
                  </a:moveTo>
                  <a:cubicBezTo>
                    <a:pt x="1011" y="0"/>
                    <a:pt x="1" y="1011"/>
                    <a:pt x="1" y="2258"/>
                  </a:cubicBezTo>
                  <a:cubicBezTo>
                    <a:pt x="1" y="3499"/>
                    <a:pt x="1011" y="4509"/>
                    <a:pt x="2252" y="4509"/>
                  </a:cubicBezTo>
                  <a:cubicBezTo>
                    <a:pt x="3499" y="4509"/>
                    <a:pt x="4503" y="3499"/>
                    <a:pt x="4503" y="2258"/>
                  </a:cubicBezTo>
                  <a:cubicBezTo>
                    <a:pt x="4503" y="1011"/>
                    <a:pt x="3499" y="0"/>
                    <a:pt x="2252" y="0"/>
                  </a:cubicBezTo>
                  <a:close/>
                </a:path>
              </a:pathLst>
            </a:custGeom>
            <a:solidFill>
              <a:srgbClr val="243F5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44" name="Google Shape;25244;p84"/>
          <p:cNvGrpSpPr/>
          <p:nvPr/>
        </p:nvGrpSpPr>
        <p:grpSpPr>
          <a:xfrm>
            <a:off x="10626926" y="2684770"/>
            <a:ext cx="496901" cy="442308"/>
            <a:chOff x="7970194" y="2013577"/>
            <a:chExt cx="372676" cy="331731"/>
          </a:xfrm>
        </p:grpSpPr>
        <p:sp>
          <p:nvSpPr>
            <p:cNvPr id="25245" name="Google Shape;25245;p84"/>
            <p:cNvSpPr/>
            <p:nvPr/>
          </p:nvSpPr>
          <p:spPr>
            <a:xfrm>
              <a:off x="8092032" y="2284533"/>
              <a:ext cx="102454" cy="60775"/>
            </a:xfrm>
            <a:custGeom>
              <a:avLst/>
              <a:gdLst/>
              <a:ahLst/>
              <a:cxnLst/>
              <a:rect l="l" t="t" r="r" b="b"/>
              <a:pathLst>
                <a:path w="3906" h="2317" extrusionOk="0">
                  <a:moveTo>
                    <a:pt x="2620" y="1"/>
                  </a:moveTo>
                  <a:cubicBezTo>
                    <a:pt x="2541" y="1"/>
                    <a:pt x="2462" y="40"/>
                    <a:pt x="2414" y="133"/>
                  </a:cubicBezTo>
                  <a:lnTo>
                    <a:pt x="1573" y="1848"/>
                  </a:lnTo>
                  <a:lnTo>
                    <a:pt x="312" y="1848"/>
                  </a:lnTo>
                  <a:cubicBezTo>
                    <a:pt x="0" y="1848"/>
                    <a:pt x="0" y="2316"/>
                    <a:pt x="312" y="2316"/>
                  </a:cubicBezTo>
                  <a:lnTo>
                    <a:pt x="3594" y="2316"/>
                  </a:lnTo>
                  <a:cubicBezTo>
                    <a:pt x="3906" y="2316"/>
                    <a:pt x="3906" y="1848"/>
                    <a:pt x="3594" y="1848"/>
                  </a:cubicBezTo>
                  <a:lnTo>
                    <a:pt x="2102" y="1848"/>
                  </a:lnTo>
                  <a:lnTo>
                    <a:pt x="2841" y="343"/>
                  </a:lnTo>
                  <a:cubicBezTo>
                    <a:pt x="2931" y="154"/>
                    <a:pt x="2776" y="1"/>
                    <a:pt x="262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6" name="Google Shape;25246;p84"/>
            <p:cNvSpPr/>
            <p:nvPr/>
          </p:nvSpPr>
          <p:spPr>
            <a:xfrm>
              <a:off x="8116741" y="2284533"/>
              <a:ext cx="77746" cy="60775"/>
            </a:xfrm>
            <a:custGeom>
              <a:avLst/>
              <a:gdLst/>
              <a:ahLst/>
              <a:cxnLst/>
              <a:rect l="l" t="t" r="r" b="b"/>
              <a:pathLst>
                <a:path w="2964" h="2317" extrusionOk="0">
                  <a:moveTo>
                    <a:pt x="2616" y="1"/>
                  </a:moveTo>
                  <a:cubicBezTo>
                    <a:pt x="2538" y="1"/>
                    <a:pt x="2460" y="40"/>
                    <a:pt x="2415" y="133"/>
                  </a:cubicBezTo>
                  <a:lnTo>
                    <a:pt x="1567" y="1848"/>
                  </a:lnTo>
                  <a:lnTo>
                    <a:pt x="313" y="1848"/>
                  </a:lnTo>
                  <a:cubicBezTo>
                    <a:pt x="1" y="1848"/>
                    <a:pt x="1" y="2316"/>
                    <a:pt x="313" y="2316"/>
                  </a:cubicBezTo>
                  <a:lnTo>
                    <a:pt x="2652" y="2316"/>
                  </a:lnTo>
                  <a:cubicBezTo>
                    <a:pt x="2964" y="2316"/>
                    <a:pt x="2964" y="1848"/>
                    <a:pt x="2652" y="1848"/>
                  </a:cubicBezTo>
                  <a:lnTo>
                    <a:pt x="2096" y="1848"/>
                  </a:lnTo>
                  <a:lnTo>
                    <a:pt x="2835" y="343"/>
                  </a:lnTo>
                  <a:cubicBezTo>
                    <a:pt x="2925" y="154"/>
                    <a:pt x="2770" y="1"/>
                    <a:pt x="2616"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7" name="Google Shape;25247;p84"/>
            <p:cNvSpPr/>
            <p:nvPr/>
          </p:nvSpPr>
          <p:spPr>
            <a:xfrm>
              <a:off x="7970194" y="2104805"/>
              <a:ext cx="38086" cy="48578"/>
            </a:xfrm>
            <a:custGeom>
              <a:avLst/>
              <a:gdLst/>
              <a:ahLst/>
              <a:cxnLst/>
              <a:rect l="l" t="t" r="r" b="b"/>
              <a:pathLst>
                <a:path w="1452" h="1852" extrusionOk="0">
                  <a:moveTo>
                    <a:pt x="1452" y="1"/>
                  </a:moveTo>
                  <a:lnTo>
                    <a:pt x="204" y="523"/>
                  </a:lnTo>
                  <a:cubicBezTo>
                    <a:pt x="34" y="598"/>
                    <a:pt x="1" y="828"/>
                    <a:pt x="143" y="950"/>
                  </a:cubicBezTo>
                  <a:lnTo>
                    <a:pt x="1282" y="1852"/>
                  </a:lnTo>
                  <a:lnTo>
                    <a:pt x="1452" y="1"/>
                  </a:ln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8" name="Google Shape;25248;p84"/>
            <p:cNvSpPr/>
            <p:nvPr/>
          </p:nvSpPr>
          <p:spPr>
            <a:xfrm>
              <a:off x="7984961" y="2013577"/>
              <a:ext cx="357908" cy="288687"/>
            </a:xfrm>
            <a:custGeom>
              <a:avLst/>
              <a:gdLst/>
              <a:ahLst/>
              <a:cxnLst/>
              <a:rect l="l" t="t" r="r" b="b"/>
              <a:pathLst>
                <a:path w="13645" h="11006" extrusionOk="0">
                  <a:moveTo>
                    <a:pt x="5405" y="0"/>
                  </a:moveTo>
                  <a:cubicBezTo>
                    <a:pt x="5148" y="0"/>
                    <a:pt x="1104" y="70"/>
                    <a:pt x="455" y="4455"/>
                  </a:cubicBezTo>
                  <a:cubicBezTo>
                    <a:pt x="0" y="8435"/>
                    <a:pt x="3235" y="11005"/>
                    <a:pt x="6978" y="11005"/>
                  </a:cubicBezTo>
                  <a:cubicBezTo>
                    <a:pt x="10015" y="11005"/>
                    <a:pt x="12653" y="9202"/>
                    <a:pt x="13582" y="6700"/>
                  </a:cubicBezTo>
                  <a:cubicBezTo>
                    <a:pt x="13644" y="6518"/>
                    <a:pt x="13508" y="6346"/>
                    <a:pt x="13338" y="6346"/>
                  </a:cubicBezTo>
                  <a:cubicBezTo>
                    <a:pt x="13305" y="6346"/>
                    <a:pt x="13271" y="6353"/>
                    <a:pt x="13236" y="6367"/>
                  </a:cubicBezTo>
                  <a:cubicBezTo>
                    <a:pt x="12738" y="6573"/>
                    <a:pt x="12201" y="6679"/>
                    <a:pt x="11663" y="6679"/>
                  </a:cubicBezTo>
                  <a:cubicBezTo>
                    <a:pt x="11527" y="6679"/>
                    <a:pt x="11392" y="6673"/>
                    <a:pt x="11256" y="6659"/>
                  </a:cubicBezTo>
                  <a:cubicBezTo>
                    <a:pt x="9337" y="6483"/>
                    <a:pt x="7954" y="4103"/>
                    <a:pt x="7127" y="2665"/>
                  </a:cubicBezTo>
                  <a:cubicBezTo>
                    <a:pt x="6571" y="1709"/>
                    <a:pt x="5825" y="1112"/>
                    <a:pt x="4726" y="902"/>
                  </a:cubicBezTo>
                  <a:lnTo>
                    <a:pt x="5418" y="0"/>
                  </a:lnTo>
                  <a:cubicBezTo>
                    <a:pt x="5418" y="0"/>
                    <a:pt x="5414" y="0"/>
                    <a:pt x="5405" y="0"/>
                  </a:cubicBezTo>
                  <a:close/>
                </a:path>
              </a:pathLst>
            </a:custGeom>
            <a:solidFill>
              <a:srgbClr val="7F92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49" name="Google Shape;25249;p84"/>
            <p:cNvSpPr/>
            <p:nvPr/>
          </p:nvSpPr>
          <p:spPr>
            <a:xfrm>
              <a:off x="7984961" y="2013577"/>
              <a:ext cx="244385" cy="288687"/>
            </a:xfrm>
            <a:custGeom>
              <a:avLst/>
              <a:gdLst/>
              <a:ahLst/>
              <a:cxnLst/>
              <a:rect l="l" t="t" r="r" b="b"/>
              <a:pathLst>
                <a:path w="9317" h="11006" extrusionOk="0">
                  <a:moveTo>
                    <a:pt x="5398" y="0"/>
                  </a:moveTo>
                  <a:cubicBezTo>
                    <a:pt x="5141" y="0"/>
                    <a:pt x="1098" y="70"/>
                    <a:pt x="448" y="4455"/>
                  </a:cubicBezTo>
                  <a:cubicBezTo>
                    <a:pt x="0" y="8435"/>
                    <a:pt x="3228" y="11005"/>
                    <a:pt x="6978" y="11005"/>
                  </a:cubicBezTo>
                  <a:cubicBezTo>
                    <a:pt x="7771" y="11005"/>
                    <a:pt x="8564" y="10883"/>
                    <a:pt x="9317" y="10639"/>
                  </a:cubicBezTo>
                  <a:lnTo>
                    <a:pt x="9317" y="10639"/>
                  </a:lnTo>
                  <a:cubicBezTo>
                    <a:pt x="9147" y="10646"/>
                    <a:pt x="8971" y="10653"/>
                    <a:pt x="8795" y="10653"/>
                  </a:cubicBezTo>
                  <a:cubicBezTo>
                    <a:pt x="5045" y="10653"/>
                    <a:pt x="1818" y="8083"/>
                    <a:pt x="2265" y="4103"/>
                  </a:cubicBezTo>
                  <a:cubicBezTo>
                    <a:pt x="2645" y="1560"/>
                    <a:pt x="4157" y="475"/>
                    <a:pt x="5411" y="0"/>
                  </a:cubicBezTo>
                  <a:cubicBezTo>
                    <a:pt x="5411" y="0"/>
                    <a:pt x="5407" y="0"/>
                    <a:pt x="5398"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0" name="Google Shape;25250;p84"/>
            <p:cNvSpPr/>
            <p:nvPr/>
          </p:nvSpPr>
          <p:spPr>
            <a:xfrm>
              <a:off x="8083875" y="2093447"/>
              <a:ext cx="208974" cy="129786"/>
            </a:xfrm>
            <a:custGeom>
              <a:avLst/>
              <a:gdLst/>
              <a:ahLst/>
              <a:cxnLst/>
              <a:rect l="l" t="t" r="r" b="b"/>
              <a:pathLst>
                <a:path w="7967" h="4948" extrusionOk="0">
                  <a:moveTo>
                    <a:pt x="2937" y="0"/>
                  </a:moveTo>
                  <a:cubicBezTo>
                    <a:pt x="2729" y="0"/>
                    <a:pt x="2519" y="51"/>
                    <a:pt x="2325" y="156"/>
                  </a:cubicBezTo>
                  <a:lnTo>
                    <a:pt x="2318" y="156"/>
                  </a:lnTo>
                  <a:cubicBezTo>
                    <a:pt x="0" y="1422"/>
                    <a:pt x="1203" y="4948"/>
                    <a:pt x="4061" y="4948"/>
                  </a:cubicBezTo>
                  <a:cubicBezTo>
                    <a:pt x="5106" y="4948"/>
                    <a:pt x="6373" y="4476"/>
                    <a:pt x="7770" y="3248"/>
                  </a:cubicBezTo>
                  <a:cubicBezTo>
                    <a:pt x="7967" y="3078"/>
                    <a:pt x="7845" y="2760"/>
                    <a:pt x="7587" y="2760"/>
                  </a:cubicBezTo>
                  <a:cubicBezTo>
                    <a:pt x="6753" y="2760"/>
                    <a:pt x="5410" y="2393"/>
                    <a:pt x="3966" y="515"/>
                  </a:cubicBezTo>
                  <a:cubicBezTo>
                    <a:pt x="3717" y="182"/>
                    <a:pt x="3332" y="0"/>
                    <a:pt x="2937" y="0"/>
                  </a:cubicBezTo>
                  <a:close/>
                </a:path>
              </a:pathLst>
            </a:custGeom>
            <a:solidFill>
              <a:srgbClr val="6C81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1" name="Google Shape;25251;p84"/>
            <p:cNvSpPr/>
            <p:nvPr/>
          </p:nvSpPr>
          <p:spPr>
            <a:xfrm>
              <a:off x="8108505" y="2142707"/>
              <a:ext cx="184292" cy="80552"/>
            </a:xfrm>
            <a:custGeom>
              <a:avLst/>
              <a:gdLst/>
              <a:ahLst/>
              <a:cxnLst/>
              <a:rect l="l" t="t" r="r" b="b"/>
              <a:pathLst>
                <a:path w="7026" h="3071" extrusionOk="0">
                  <a:moveTo>
                    <a:pt x="172" y="0"/>
                  </a:moveTo>
                  <a:cubicBezTo>
                    <a:pt x="0" y="1438"/>
                    <a:pt x="1179" y="3070"/>
                    <a:pt x="3125" y="3070"/>
                  </a:cubicBezTo>
                  <a:cubicBezTo>
                    <a:pt x="4171" y="3070"/>
                    <a:pt x="5439" y="2598"/>
                    <a:pt x="6838" y="1370"/>
                  </a:cubicBezTo>
                  <a:cubicBezTo>
                    <a:pt x="7026" y="1195"/>
                    <a:pt x="6908" y="882"/>
                    <a:pt x="6656" y="882"/>
                  </a:cubicBezTo>
                  <a:cubicBezTo>
                    <a:pt x="6653" y="882"/>
                    <a:pt x="6651" y="882"/>
                    <a:pt x="6648" y="882"/>
                  </a:cubicBezTo>
                  <a:cubicBezTo>
                    <a:pt x="6465" y="882"/>
                    <a:pt x="6289" y="861"/>
                    <a:pt x="6119" y="827"/>
                  </a:cubicBezTo>
                  <a:cubicBezTo>
                    <a:pt x="5293" y="1605"/>
                    <a:pt x="3857" y="2217"/>
                    <a:pt x="2601" y="2217"/>
                  </a:cubicBezTo>
                  <a:cubicBezTo>
                    <a:pt x="1361" y="2217"/>
                    <a:pt x="297" y="1621"/>
                    <a:pt x="172" y="0"/>
                  </a:cubicBezTo>
                  <a:close/>
                </a:path>
              </a:pathLst>
            </a:custGeom>
            <a:solidFill>
              <a:srgbClr val="5D74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2" name="Google Shape;25252;p84"/>
            <p:cNvSpPr/>
            <p:nvPr/>
          </p:nvSpPr>
          <p:spPr>
            <a:xfrm>
              <a:off x="8032805" y="2087388"/>
              <a:ext cx="36827" cy="42886"/>
            </a:xfrm>
            <a:custGeom>
              <a:avLst/>
              <a:gdLst/>
              <a:ahLst/>
              <a:cxnLst/>
              <a:rect l="l" t="t" r="r" b="b"/>
              <a:pathLst>
                <a:path w="1404" h="1635" extrusionOk="0">
                  <a:moveTo>
                    <a:pt x="705" y="0"/>
                  </a:moveTo>
                  <a:cubicBezTo>
                    <a:pt x="319" y="0"/>
                    <a:pt x="0" y="312"/>
                    <a:pt x="0" y="706"/>
                  </a:cubicBezTo>
                  <a:lnTo>
                    <a:pt x="0" y="929"/>
                  </a:lnTo>
                  <a:cubicBezTo>
                    <a:pt x="0" y="1323"/>
                    <a:pt x="319" y="1634"/>
                    <a:pt x="705" y="1634"/>
                  </a:cubicBezTo>
                  <a:cubicBezTo>
                    <a:pt x="1092" y="1634"/>
                    <a:pt x="1404" y="1323"/>
                    <a:pt x="1404" y="936"/>
                  </a:cubicBezTo>
                  <a:lnTo>
                    <a:pt x="1404" y="706"/>
                  </a:lnTo>
                  <a:cubicBezTo>
                    <a:pt x="1404" y="312"/>
                    <a:pt x="1092" y="0"/>
                    <a:pt x="705"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3" name="Google Shape;25253;p84"/>
            <p:cNvSpPr/>
            <p:nvPr/>
          </p:nvSpPr>
          <p:spPr>
            <a:xfrm>
              <a:off x="8051297" y="2087388"/>
              <a:ext cx="18518" cy="30742"/>
            </a:xfrm>
            <a:custGeom>
              <a:avLst/>
              <a:gdLst/>
              <a:ahLst/>
              <a:cxnLst/>
              <a:rect l="l" t="t" r="r" b="b"/>
              <a:pathLst>
                <a:path w="706" h="1172" extrusionOk="0">
                  <a:moveTo>
                    <a:pt x="0" y="0"/>
                  </a:moveTo>
                  <a:lnTo>
                    <a:pt x="0" y="821"/>
                  </a:lnTo>
                  <a:cubicBezTo>
                    <a:pt x="0" y="1055"/>
                    <a:pt x="175" y="1172"/>
                    <a:pt x="350" y="1172"/>
                  </a:cubicBezTo>
                  <a:cubicBezTo>
                    <a:pt x="524" y="1172"/>
                    <a:pt x="699" y="1055"/>
                    <a:pt x="699" y="821"/>
                  </a:cubicBezTo>
                  <a:lnTo>
                    <a:pt x="699" y="706"/>
                  </a:lnTo>
                  <a:cubicBezTo>
                    <a:pt x="706" y="312"/>
                    <a:pt x="387" y="0"/>
                    <a:pt x="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4" name="Google Shape;25254;p84"/>
            <p:cNvSpPr/>
            <p:nvPr/>
          </p:nvSpPr>
          <p:spPr>
            <a:xfrm>
              <a:off x="8045081" y="2093421"/>
              <a:ext cx="12276" cy="12302"/>
            </a:xfrm>
            <a:custGeom>
              <a:avLst/>
              <a:gdLst/>
              <a:ahLst/>
              <a:cxnLst/>
              <a:rect l="l" t="t" r="r" b="b"/>
              <a:pathLst>
                <a:path w="468" h="469" extrusionOk="0">
                  <a:moveTo>
                    <a:pt x="237" y="1"/>
                  </a:moveTo>
                  <a:cubicBezTo>
                    <a:pt x="109" y="1"/>
                    <a:pt x="0" y="109"/>
                    <a:pt x="0" y="238"/>
                  </a:cubicBezTo>
                  <a:cubicBezTo>
                    <a:pt x="0" y="367"/>
                    <a:pt x="109" y="469"/>
                    <a:pt x="237" y="469"/>
                  </a:cubicBezTo>
                  <a:cubicBezTo>
                    <a:pt x="366" y="469"/>
                    <a:pt x="468" y="367"/>
                    <a:pt x="468" y="238"/>
                  </a:cubicBezTo>
                  <a:cubicBezTo>
                    <a:pt x="468" y="109"/>
                    <a:pt x="366" y="1"/>
                    <a:pt x="23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55" name="Google Shape;25255;p84"/>
          <p:cNvGrpSpPr/>
          <p:nvPr/>
        </p:nvGrpSpPr>
        <p:grpSpPr>
          <a:xfrm>
            <a:off x="1888977" y="2016253"/>
            <a:ext cx="443952" cy="493544"/>
            <a:chOff x="1416733" y="1512190"/>
            <a:chExt cx="332964" cy="370158"/>
          </a:xfrm>
        </p:grpSpPr>
        <p:sp>
          <p:nvSpPr>
            <p:cNvPr id="25256" name="Google Shape;25256;p84"/>
            <p:cNvSpPr/>
            <p:nvPr/>
          </p:nvSpPr>
          <p:spPr>
            <a:xfrm>
              <a:off x="1416733" y="1637596"/>
              <a:ext cx="106913" cy="144134"/>
            </a:xfrm>
            <a:custGeom>
              <a:avLst/>
              <a:gdLst/>
              <a:ahLst/>
              <a:cxnLst/>
              <a:rect l="l" t="t" r="r" b="b"/>
              <a:pathLst>
                <a:path w="4076" h="5495" extrusionOk="0">
                  <a:moveTo>
                    <a:pt x="4075" y="0"/>
                  </a:moveTo>
                  <a:cubicBezTo>
                    <a:pt x="4075" y="0"/>
                    <a:pt x="1010" y="1092"/>
                    <a:pt x="34" y="5215"/>
                  </a:cubicBezTo>
                  <a:cubicBezTo>
                    <a:pt x="0" y="5343"/>
                    <a:pt x="95" y="5472"/>
                    <a:pt x="231" y="5486"/>
                  </a:cubicBezTo>
                  <a:cubicBezTo>
                    <a:pt x="310" y="5491"/>
                    <a:pt x="405" y="5494"/>
                    <a:pt x="510" y="5494"/>
                  </a:cubicBezTo>
                  <a:cubicBezTo>
                    <a:pt x="993" y="5494"/>
                    <a:pt x="1706" y="5416"/>
                    <a:pt x="2251" y="5004"/>
                  </a:cubicBezTo>
                  <a:lnTo>
                    <a:pt x="4075"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7" name="Google Shape;25257;p84"/>
            <p:cNvSpPr/>
            <p:nvPr/>
          </p:nvSpPr>
          <p:spPr>
            <a:xfrm>
              <a:off x="1642967" y="1637596"/>
              <a:ext cx="106730" cy="144134"/>
            </a:xfrm>
            <a:custGeom>
              <a:avLst/>
              <a:gdLst/>
              <a:ahLst/>
              <a:cxnLst/>
              <a:rect l="l" t="t" r="r" b="b"/>
              <a:pathLst>
                <a:path w="4069" h="5495" extrusionOk="0">
                  <a:moveTo>
                    <a:pt x="0" y="0"/>
                  </a:moveTo>
                  <a:lnTo>
                    <a:pt x="1817" y="5004"/>
                  </a:lnTo>
                  <a:cubicBezTo>
                    <a:pt x="2362" y="5416"/>
                    <a:pt x="3080" y="5494"/>
                    <a:pt x="3561" y="5494"/>
                  </a:cubicBezTo>
                  <a:cubicBezTo>
                    <a:pt x="3666" y="5494"/>
                    <a:pt x="3760" y="5491"/>
                    <a:pt x="3838" y="5486"/>
                  </a:cubicBezTo>
                  <a:cubicBezTo>
                    <a:pt x="3973" y="5472"/>
                    <a:pt x="4068" y="5343"/>
                    <a:pt x="4034" y="5215"/>
                  </a:cubicBezTo>
                  <a:cubicBezTo>
                    <a:pt x="3058" y="1092"/>
                    <a:pt x="0" y="0"/>
                    <a:pt x="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8" name="Google Shape;25258;p84"/>
            <p:cNvSpPr/>
            <p:nvPr/>
          </p:nvSpPr>
          <p:spPr>
            <a:xfrm>
              <a:off x="1463685" y="1643472"/>
              <a:ext cx="238877" cy="238877"/>
            </a:xfrm>
            <a:custGeom>
              <a:avLst/>
              <a:gdLst/>
              <a:ahLst/>
              <a:cxnLst/>
              <a:rect l="l" t="t" r="r" b="b"/>
              <a:pathLst>
                <a:path w="9107" h="9107" extrusionOk="0">
                  <a:moveTo>
                    <a:pt x="1892" y="0"/>
                  </a:moveTo>
                  <a:cubicBezTo>
                    <a:pt x="746" y="1261"/>
                    <a:pt x="7" y="3221"/>
                    <a:pt x="7" y="5004"/>
                  </a:cubicBezTo>
                  <a:cubicBezTo>
                    <a:pt x="0" y="6272"/>
                    <a:pt x="529" y="7479"/>
                    <a:pt x="1458" y="8340"/>
                  </a:cubicBezTo>
                  <a:lnTo>
                    <a:pt x="3641" y="9106"/>
                  </a:lnTo>
                  <a:lnTo>
                    <a:pt x="5465" y="9106"/>
                  </a:lnTo>
                  <a:lnTo>
                    <a:pt x="7662" y="8333"/>
                  </a:lnTo>
                  <a:cubicBezTo>
                    <a:pt x="8578" y="7472"/>
                    <a:pt x="9100" y="6272"/>
                    <a:pt x="9100" y="5011"/>
                  </a:cubicBezTo>
                  <a:cubicBezTo>
                    <a:pt x="9107" y="3228"/>
                    <a:pt x="8367" y="1282"/>
                    <a:pt x="7235" y="14"/>
                  </a:cubicBezTo>
                  <a:lnTo>
                    <a:pt x="1892" y="0"/>
                  </a:ln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59" name="Google Shape;25259;p84"/>
            <p:cNvSpPr/>
            <p:nvPr/>
          </p:nvSpPr>
          <p:spPr>
            <a:xfrm>
              <a:off x="1506178" y="1643472"/>
              <a:ext cx="154049" cy="47765"/>
            </a:xfrm>
            <a:custGeom>
              <a:avLst/>
              <a:gdLst/>
              <a:ahLst/>
              <a:cxnLst/>
              <a:rect l="l" t="t" r="r" b="b"/>
              <a:pathLst>
                <a:path w="5873" h="1821" extrusionOk="0">
                  <a:moveTo>
                    <a:pt x="272" y="0"/>
                  </a:moveTo>
                  <a:cubicBezTo>
                    <a:pt x="184" y="102"/>
                    <a:pt x="89" y="210"/>
                    <a:pt x="1" y="326"/>
                  </a:cubicBezTo>
                  <a:cubicBezTo>
                    <a:pt x="726" y="1322"/>
                    <a:pt x="1831" y="1821"/>
                    <a:pt x="2937" y="1821"/>
                  </a:cubicBezTo>
                  <a:cubicBezTo>
                    <a:pt x="4042" y="1821"/>
                    <a:pt x="5147" y="1322"/>
                    <a:pt x="5873" y="326"/>
                  </a:cubicBezTo>
                  <a:cubicBezTo>
                    <a:pt x="5791" y="217"/>
                    <a:pt x="5703" y="115"/>
                    <a:pt x="5615" y="14"/>
                  </a:cubicBezTo>
                  <a:lnTo>
                    <a:pt x="272" y="0"/>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0" name="Google Shape;25260;p84"/>
            <p:cNvSpPr/>
            <p:nvPr/>
          </p:nvSpPr>
          <p:spPr>
            <a:xfrm>
              <a:off x="1499594" y="1643472"/>
              <a:ext cx="167216" cy="196909"/>
            </a:xfrm>
            <a:custGeom>
              <a:avLst/>
              <a:gdLst/>
              <a:ahLst/>
              <a:cxnLst/>
              <a:rect l="l" t="t" r="r" b="b"/>
              <a:pathLst>
                <a:path w="6375" h="7507" extrusionOk="0">
                  <a:moveTo>
                    <a:pt x="1140" y="0"/>
                  </a:moveTo>
                  <a:cubicBezTo>
                    <a:pt x="543" y="1004"/>
                    <a:pt x="1" y="2828"/>
                    <a:pt x="1" y="4096"/>
                  </a:cubicBezTo>
                  <a:cubicBezTo>
                    <a:pt x="1" y="5981"/>
                    <a:pt x="1425" y="7506"/>
                    <a:pt x="3188" y="7506"/>
                  </a:cubicBezTo>
                  <a:cubicBezTo>
                    <a:pt x="4944" y="7506"/>
                    <a:pt x="6375" y="5981"/>
                    <a:pt x="6375" y="4096"/>
                  </a:cubicBezTo>
                  <a:cubicBezTo>
                    <a:pt x="6375" y="2828"/>
                    <a:pt x="5825" y="1004"/>
                    <a:pt x="523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1" name="Google Shape;25261;p84"/>
            <p:cNvSpPr/>
            <p:nvPr/>
          </p:nvSpPr>
          <p:spPr>
            <a:xfrm>
              <a:off x="1518637" y="1643472"/>
              <a:ext cx="129157" cy="47765"/>
            </a:xfrm>
            <a:custGeom>
              <a:avLst/>
              <a:gdLst/>
              <a:ahLst/>
              <a:cxnLst/>
              <a:rect l="l" t="t" r="r" b="b"/>
              <a:pathLst>
                <a:path w="4924" h="1821" extrusionOk="0">
                  <a:moveTo>
                    <a:pt x="414" y="0"/>
                  </a:moveTo>
                  <a:cubicBezTo>
                    <a:pt x="258" y="278"/>
                    <a:pt x="116" y="563"/>
                    <a:pt x="0" y="854"/>
                  </a:cubicBezTo>
                  <a:cubicBezTo>
                    <a:pt x="695" y="1499"/>
                    <a:pt x="1579" y="1821"/>
                    <a:pt x="2462" y="1821"/>
                  </a:cubicBezTo>
                  <a:cubicBezTo>
                    <a:pt x="3345" y="1821"/>
                    <a:pt x="4228" y="1499"/>
                    <a:pt x="4923" y="854"/>
                  </a:cubicBezTo>
                  <a:cubicBezTo>
                    <a:pt x="4808" y="563"/>
                    <a:pt x="4665" y="278"/>
                    <a:pt x="4509"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2" name="Google Shape;25262;p84"/>
            <p:cNvSpPr/>
            <p:nvPr/>
          </p:nvSpPr>
          <p:spPr>
            <a:xfrm>
              <a:off x="1493745" y="1858295"/>
              <a:ext cx="71687" cy="23869"/>
            </a:xfrm>
            <a:custGeom>
              <a:avLst/>
              <a:gdLst/>
              <a:ahLst/>
              <a:cxnLst/>
              <a:rect l="l" t="t" r="r" b="b"/>
              <a:pathLst>
                <a:path w="2733" h="910" extrusionOk="0">
                  <a:moveTo>
                    <a:pt x="909" y="1"/>
                  </a:moveTo>
                  <a:cubicBezTo>
                    <a:pt x="407" y="1"/>
                    <a:pt x="0" y="408"/>
                    <a:pt x="0" y="910"/>
                  </a:cubicBezTo>
                  <a:lnTo>
                    <a:pt x="2733" y="910"/>
                  </a:lnTo>
                  <a:cubicBezTo>
                    <a:pt x="2733" y="408"/>
                    <a:pt x="2319" y="1"/>
                    <a:pt x="181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3" name="Google Shape;25263;p84"/>
            <p:cNvSpPr/>
            <p:nvPr/>
          </p:nvSpPr>
          <p:spPr>
            <a:xfrm>
              <a:off x="1493745" y="1858295"/>
              <a:ext cx="47686" cy="23869"/>
            </a:xfrm>
            <a:custGeom>
              <a:avLst/>
              <a:gdLst/>
              <a:ahLst/>
              <a:cxnLst/>
              <a:rect l="l" t="t" r="r" b="b"/>
              <a:pathLst>
                <a:path w="1818" h="910" extrusionOk="0">
                  <a:moveTo>
                    <a:pt x="909" y="1"/>
                  </a:moveTo>
                  <a:cubicBezTo>
                    <a:pt x="407" y="1"/>
                    <a:pt x="0" y="408"/>
                    <a:pt x="0" y="910"/>
                  </a:cubicBezTo>
                  <a:lnTo>
                    <a:pt x="909" y="910"/>
                  </a:lnTo>
                  <a:cubicBezTo>
                    <a:pt x="909" y="408"/>
                    <a:pt x="1315" y="1"/>
                    <a:pt x="1817"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4" name="Google Shape;25264;p84"/>
            <p:cNvSpPr/>
            <p:nvPr/>
          </p:nvSpPr>
          <p:spPr>
            <a:xfrm>
              <a:off x="1601156" y="1858295"/>
              <a:ext cx="71713" cy="23869"/>
            </a:xfrm>
            <a:custGeom>
              <a:avLst/>
              <a:gdLst/>
              <a:ahLst/>
              <a:cxnLst/>
              <a:rect l="l" t="t" r="r" b="b"/>
              <a:pathLst>
                <a:path w="2734" h="910" extrusionOk="0">
                  <a:moveTo>
                    <a:pt x="909" y="1"/>
                  </a:moveTo>
                  <a:cubicBezTo>
                    <a:pt x="407" y="1"/>
                    <a:pt x="1" y="408"/>
                    <a:pt x="1" y="910"/>
                  </a:cubicBezTo>
                  <a:lnTo>
                    <a:pt x="2733" y="910"/>
                  </a:lnTo>
                  <a:cubicBezTo>
                    <a:pt x="2733" y="408"/>
                    <a:pt x="2326" y="1"/>
                    <a:pt x="1825"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5" name="Google Shape;25265;p84"/>
            <p:cNvSpPr/>
            <p:nvPr/>
          </p:nvSpPr>
          <p:spPr>
            <a:xfrm>
              <a:off x="1601156" y="1858295"/>
              <a:ext cx="47870" cy="23869"/>
            </a:xfrm>
            <a:custGeom>
              <a:avLst/>
              <a:gdLst/>
              <a:ahLst/>
              <a:cxnLst/>
              <a:rect l="l" t="t" r="r" b="b"/>
              <a:pathLst>
                <a:path w="1825" h="910" extrusionOk="0">
                  <a:moveTo>
                    <a:pt x="909" y="1"/>
                  </a:moveTo>
                  <a:cubicBezTo>
                    <a:pt x="407" y="1"/>
                    <a:pt x="1" y="408"/>
                    <a:pt x="1" y="910"/>
                  </a:cubicBezTo>
                  <a:lnTo>
                    <a:pt x="909" y="910"/>
                  </a:lnTo>
                  <a:cubicBezTo>
                    <a:pt x="909" y="408"/>
                    <a:pt x="1316" y="1"/>
                    <a:pt x="1825"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6" name="Google Shape;25266;p84"/>
            <p:cNvSpPr/>
            <p:nvPr/>
          </p:nvSpPr>
          <p:spPr>
            <a:xfrm>
              <a:off x="1499594" y="1512217"/>
              <a:ext cx="167216" cy="167190"/>
            </a:xfrm>
            <a:custGeom>
              <a:avLst/>
              <a:gdLst/>
              <a:ahLst/>
              <a:cxnLst/>
              <a:rect l="l" t="t" r="r" b="b"/>
              <a:pathLst>
                <a:path w="6375" h="6374" extrusionOk="0">
                  <a:moveTo>
                    <a:pt x="3188" y="0"/>
                  </a:moveTo>
                  <a:cubicBezTo>
                    <a:pt x="1432" y="0"/>
                    <a:pt x="1" y="1424"/>
                    <a:pt x="1" y="3187"/>
                  </a:cubicBezTo>
                  <a:cubicBezTo>
                    <a:pt x="1" y="4943"/>
                    <a:pt x="1432" y="6374"/>
                    <a:pt x="3188" y="6374"/>
                  </a:cubicBezTo>
                  <a:cubicBezTo>
                    <a:pt x="4944" y="6374"/>
                    <a:pt x="6375" y="4943"/>
                    <a:pt x="6375" y="3187"/>
                  </a:cubicBezTo>
                  <a:cubicBezTo>
                    <a:pt x="6375" y="1424"/>
                    <a:pt x="4944" y="0"/>
                    <a:pt x="318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7" name="Google Shape;25267;p84"/>
            <p:cNvSpPr/>
            <p:nvPr/>
          </p:nvSpPr>
          <p:spPr>
            <a:xfrm>
              <a:off x="1566480" y="1620415"/>
              <a:ext cx="33286" cy="32263"/>
            </a:xfrm>
            <a:custGeom>
              <a:avLst/>
              <a:gdLst/>
              <a:ahLst/>
              <a:cxnLst/>
              <a:rect l="l" t="t" r="r" b="b"/>
              <a:pathLst>
                <a:path w="1269" h="1230" extrusionOk="0">
                  <a:moveTo>
                    <a:pt x="638" y="1"/>
                  </a:moveTo>
                  <a:cubicBezTo>
                    <a:pt x="607" y="1"/>
                    <a:pt x="577" y="11"/>
                    <a:pt x="550" y="31"/>
                  </a:cubicBezTo>
                  <a:lnTo>
                    <a:pt x="95" y="330"/>
                  </a:lnTo>
                  <a:cubicBezTo>
                    <a:pt x="14" y="384"/>
                    <a:pt x="0" y="486"/>
                    <a:pt x="55" y="560"/>
                  </a:cubicBezTo>
                  <a:lnTo>
                    <a:pt x="509" y="1164"/>
                  </a:lnTo>
                  <a:cubicBezTo>
                    <a:pt x="539" y="1208"/>
                    <a:pt x="587" y="1230"/>
                    <a:pt x="634" y="1230"/>
                  </a:cubicBezTo>
                  <a:cubicBezTo>
                    <a:pt x="682" y="1230"/>
                    <a:pt x="729" y="1208"/>
                    <a:pt x="760" y="1164"/>
                  </a:cubicBezTo>
                  <a:lnTo>
                    <a:pt x="1214" y="560"/>
                  </a:lnTo>
                  <a:cubicBezTo>
                    <a:pt x="1268" y="486"/>
                    <a:pt x="1255" y="384"/>
                    <a:pt x="1180" y="330"/>
                  </a:cubicBezTo>
                  <a:lnTo>
                    <a:pt x="726" y="31"/>
                  </a:lnTo>
                  <a:cubicBezTo>
                    <a:pt x="699" y="11"/>
                    <a:pt x="668" y="1"/>
                    <a:pt x="63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8" name="Google Shape;25268;p84"/>
            <p:cNvSpPr/>
            <p:nvPr/>
          </p:nvSpPr>
          <p:spPr>
            <a:xfrm>
              <a:off x="1499253" y="1512190"/>
              <a:ext cx="98913" cy="167190"/>
            </a:xfrm>
            <a:custGeom>
              <a:avLst/>
              <a:gdLst/>
              <a:ahLst/>
              <a:cxnLst/>
              <a:rect l="l" t="t" r="r" b="b"/>
              <a:pathLst>
                <a:path w="3771" h="6374" extrusionOk="0">
                  <a:moveTo>
                    <a:pt x="3179" y="0"/>
                  </a:moveTo>
                  <a:cubicBezTo>
                    <a:pt x="1461" y="0"/>
                    <a:pt x="0" y="1397"/>
                    <a:pt x="0" y="3188"/>
                  </a:cubicBezTo>
                  <a:cubicBezTo>
                    <a:pt x="0" y="4981"/>
                    <a:pt x="1465" y="6374"/>
                    <a:pt x="3186" y="6374"/>
                  </a:cubicBezTo>
                  <a:cubicBezTo>
                    <a:pt x="3378" y="6374"/>
                    <a:pt x="3574" y="6357"/>
                    <a:pt x="3770" y="6320"/>
                  </a:cubicBezTo>
                  <a:cubicBezTo>
                    <a:pt x="2258" y="6042"/>
                    <a:pt x="1153" y="4727"/>
                    <a:pt x="1153" y="3188"/>
                  </a:cubicBezTo>
                  <a:cubicBezTo>
                    <a:pt x="1153" y="1649"/>
                    <a:pt x="2258" y="326"/>
                    <a:pt x="3770" y="55"/>
                  </a:cubicBezTo>
                  <a:cubicBezTo>
                    <a:pt x="3571" y="18"/>
                    <a:pt x="3373" y="0"/>
                    <a:pt x="3179"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69" name="Google Shape;25269;p84"/>
            <p:cNvSpPr/>
            <p:nvPr/>
          </p:nvSpPr>
          <p:spPr>
            <a:xfrm>
              <a:off x="1499594" y="1512217"/>
              <a:ext cx="167216" cy="86638"/>
            </a:xfrm>
            <a:custGeom>
              <a:avLst/>
              <a:gdLst/>
              <a:ahLst/>
              <a:cxnLst/>
              <a:rect l="l" t="t" r="r" b="b"/>
              <a:pathLst>
                <a:path w="6375" h="3303" extrusionOk="0">
                  <a:moveTo>
                    <a:pt x="3188" y="0"/>
                  </a:moveTo>
                  <a:cubicBezTo>
                    <a:pt x="1432" y="0"/>
                    <a:pt x="1" y="1424"/>
                    <a:pt x="1" y="3187"/>
                  </a:cubicBezTo>
                  <a:cubicBezTo>
                    <a:pt x="1" y="3221"/>
                    <a:pt x="8" y="3261"/>
                    <a:pt x="8" y="3302"/>
                  </a:cubicBezTo>
                  <a:cubicBezTo>
                    <a:pt x="72" y="2331"/>
                    <a:pt x="878" y="1704"/>
                    <a:pt x="1717" y="1704"/>
                  </a:cubicBezTo>
                  <a:cubicBezTo>
                    <a:pt x="2109" y="1704"/>
                    <a:pt x="2507" y="1841"/>
                    <a:pt x="2842" y="2143"/>
                  </a:cubicBezTo>
                  <a:cubicBezTo>
                    <a:pt x="2940" y="2231"/>
                    <a:pt x="3064" y="2275"/>
                    <a:pt x="3188" y="2275"/>
                  </a:cubicBezTo>
                  <a:cubicBezTo>
                    <a:pt x="3311" y="2275"/>
                    <a:pt x="3435" y="2231"/>
                    <a:pt x="3534" y="2143"/>
                  </a:cubicBezTo>
                  <a:cubicBezTo>
                    <a:pt x="3868" y="1838"/>
                    <a:pt x="4268" y="1701"/>
                    <a:pt x="4662" y="1701"/>
                  </a:cubicBezTo>
                  <a:cubicBezTo>
                    <a:pt x="5504" y="1701"/>
                    <a:pt x="6315" y="2331"/>
                    <a:pt x="6375" y="3302"/>
                  </a:cubicBezTo>
                  <a:cubicBezTo>
                    <a:pt x="6375" y="3261"/>
                    <a:pt x="6375" y="3221"/>
                    <a:pt x="6375" y="3187"/>
                  </a:cubicBezTo>
                  <a:cubicBezTo>
                    <a:pt x="6375" y="1424"/>
                    <a:pt x="4951" y="0"/>
                    <a:pt x="318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0" name="Google Shape;25270;p84"/>
            <p:cNvSpPr/>
            <p:nvPr/>
          </p:nvSpPr>
          <p:spPr>
            <a:xfrm>
              <a:off x="1499594" y="1512217"/>
              <a:ext cx="98572" cy="86638"/>
            </a:xfrm>
            <a:custGeom>
              <a:avLst/>
              <a:gdLst/>
              <a:ahLst/>
              <a:cxnLst/>
              <a:rect l="l" t="t" r="r" b="b"/>
              <a:pathLst>
                <a:path w="3758" h="3303" extrusionOk="0">
                  <a:moveTo>
                    <a:pt x="3188" y="0"/>
                  </a:moveTo>
                  <a:cubicBezTo>
                    <a:pt x="1432" y="0"/>
                    <a:pt x="1" y="1424"/>
                    <a:pt x="1" y="3187"/>
                  </a:cubicBezTo>
                  <a:cubicBezTo>
                    <a:pt x="1" y="3221"/>
                    <a:pt x="8" y="3261"/>
                    <a:pt x="8" y="3302"/>
                  </a:cubicBezTo>
                  <a:cubicBezTo>
                    <a:pt x="62" y="2482"/>
                    <a:pt x="686" y="1824"/>
                    <a:pt x="1499" y="1722"/>
                  </a:cubicBezTo>
                  <a:cubicBezTo>
                    <a:pt x="1954" y="848"/>
                    <a:pt x="2788" y="231"/>
                    <a:pt x="3757" y="54"/>
                  </a:cubicBezTo>
                  <a:cubicBezTo>
                    <a:pt x="3567" y="20"/>
                    <a:pt x="3378" y="0"/>
                    <a:pt x="3188"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1" name="Google Shape;25271;p84"/>
            <p:cNvSpPr/>
            <p:nvPr/>
          </p:nvSpPr>
          <p:spPr>
            <a:xfrm>
              <a:off x="1535529" y="1583877"/>
              <a:ext cx="23869" cy="29745"/>
            </a:xfrm>
            <a:custGeom>
              <a:avLst/>
              <a:gdLst/>
              <a:ahLst/>
              <a:cxnLst/>
              <a:rect l="l" t="t" r="r" b="b"/>
              <a:pathLst>
                <a:path w="910" h="1134" extrusionOk="0">
                  <a:moveTo>
                    <a:pt x="455" y="1"/>
                  </a:moveTo>
                  <a:cubicBezTo>
                    <a:pt x="204" y="1"/>
                    <a:pt x="0" y="204"/>
                    <a:pt x="0" y="455"/>
                  </a:cubicBezTo>
                  <a:lnTo>
                    <a:pt x="0" y="679"/>
                  </a:lnTo>
                  <a:cubicBezTo>
                    <a:pt x="0" y="930"/>
                    <a:pt x="204" y="1133"/>
                    <a:pt x="455" y="1133"/>
                  </a:cubicBezTo>
                  <a:cubicBezTo>
                    <a:pt x="459" y="1133"/>
                    <a:pt x="463" y="1133"/>
                    <a:pt x="467" y="1133"/>
                  </a:cubicBezTo>
                  <a:cubicBezTo>
                    <a:pt x="712" y="1133"/>
                    <a:pt x="909" y="926"/>
                    <a:pt x="909" y="679"/>
                  </a:cubicBezTo>
                  <a:lnTo>
                    <a:pt x="909" y="455"/>
                  </a:lnTo>
                  <a:cubicBezTo>
                    <a:pt x="909" y="204"/>
                    <a:pt x="706"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2" name="Google Shape;25272;p84"/>
            <p:cNvSpPr/>
            <p:nvPr/>
          </p:nvSpPr>
          <p:spPr>
            <a:xfrm>
              <a:off x="1541404" y="1589753"/>
              <a:ext cx="11935" cy="11935"/>
            </a:xfrm>
            <a:custGeom>
              <a:avLst/>
              <a:gdLst/>
              <a:ahLst/>
              <a:cxnLst/>
              <a:rect l="l" t="t" r="r" b="b"/>
              <a:pathLst>
                <a:path w="455" h="455" extrusionOk="0">
                  <a:moveTo>
                    <a:pt x="231" y="0"/>
                  </a:moveTo>
                  <a:cubicBezTo>
                    <a:pt x="102" y="0"/>
                    <a:pt x="0" y="102"/>
                    <a:pt x="0" y="231"/>
                  </a:cubicBezTo>
                  <a:cubicBezTo>
                    <a:pt x="0" y="353"/>
                    <a:pt x="102" y="455"/>
                    <a:pt x="231" y="455"/>
                  </a:cubicBezTo>
                  <a:cubicBezTo>
                    <a:pt x="353" y="455"/>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3" name="Google Shape;25273;p84"/>
            <p:cNvSpPr/>
            <p:nvPr/>
          </p:nvSpPr>
          <p:spPr>
            <a:xfrm>
              <a:off x="1607032" y="1583877"/>
              <a:ext cx="23843" cy="29719"/>
            </a:xfrm>
            <a:custGeom>
              <a:avLst/>
              <a:gdLst/>
              <a:ahLst/>
              <a:cxnLst/>
              <a:rect l="l" t="t" r="r" b="b"/>
              <a:pathLst>
                <a:path w="909" h="1133" extrusionOk="0">
                  <a:moveTo>
                    <a:pt x="455" y="1"/>
                  </a:moveTo>
                  <a:cubicBezTo>
                    <a:pt x="204" y="1"/>
                    <a:pt x="0" y="204"/>
                    <a:pt x="0" y="455"/>
                  </a:cubicBezTo>
                  <a:lnTo>
                    <a:pt x="0" y="679"/>
                  </a:lnTo>
                  <a:cubicBezTo>
                    <a:pt x="0" y="930"/>
                    <a:pt x="204" y="1133"/>
                    <a:pt x="455" y="1133"/>
                  </a:cubicBezTo>
                  <a:cubicBezTo>
                    <a:pt x="705" y="1133"/>
                    <a:pt x="909" y="930"/>
                    <a:pt x="909" y="679"/>
                  </a:cubicBezTo>
                  <a:lnTo>
                    <a:pt x="909" y="455"/>
                  </a:lnTo>
                  <a:cubicBezTo>
                    <a:pt x="909" y="204"/>
                    <a:pt x="705" y="1"/>
                    <a:pt x="45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4" name="Google Shape;25274;p84"/>
            <p:cNvSpPr/>
            <p:nvPr/>
          </p:nvSpPr>
          <p:spPr>
            <a:xfrm>
              <a:off x="1613065" y="1589753"/>
              <a:ext cx="11961" cy="11935"/>
            </a:xfrm>
            <a:custGeom>
              <a:avLst/>
              <a:gdLst/>
              <a:ahLst/>
              <a:cxnLst/>
              <a:rect l="l" t="t" r="r" b="b"/>
              <a:pathLst>
                <a:path w="456" h="455" extrusionOk="0">
                  <a:moveTo>
                    <a:pt x="225" y="0"/>
                  </a:moveTo>
                  <a:cubicBezTo>
                    <a:pt x="103" y="0"/>
                    <a:pt x="1" y="102"/>
                    <a:pt x="1" y="231"/>
                  </a:cubicBezTo>
                  <a:cubicBezTo>
                    <a:pt x="1" y="353"/>
                    <a:pt x="103"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75" name="Google Shape;25275;p84"/>
          <p:cNvGrpSpPr/>
          <p:nvPr/>
        </p:nvGrpSpPr>
        <p:grpSpPr>
          <a:xfrm>
            <a:off x="6995155" y="3874807"/>
            <a:ext cx="457136" cy="493439"/>
            <a:chOff x="5246366" y="2906105"/>
            <a:chExt cx="342852" cy="370079"/>
          </a:xfrm>
        </p:grpSpPr>
        <p:sp>
          <p:nvSpPr>
            <p:cNvPr id="25276" name="Google Shape;25276;p84"/>
            <p:cNvSpPr/>
            <p:nvPr/>
          </p:nvSpPr>
          <p:spPr>
            <a:xfrm>
              <a:off x="5410172" y="3089033"/>
              <a:ext cx="179046" cy="163701"/>
            </a:xfrm>
            <a:custGeom>
              <a:avLst/>
              <a:gdLst/>
              <a:ahLst/>
              <a:cxnLst/>
              <a:rect l="l" t="t" r="r" b="b"/>
              <a:pathLst>
                <a:path w="6826" h="6241" extrusionOk="0">
                  <a:moveTo>
                    <a:pt x="6548" y="1"/>
                  </a:moveTo>
                  <a:cubicBezTo>
                    <a:pt x="6513" y="1"/>
                    <a:pt x="6476" y="10"/>
                    <a:pt x="6440" y="29"/>
                  </a:cubicBezTo>
                  <a:cubicBezTo>
                    <a:pt x="2420" y="2029"/>
                    <a:pt x="677" y="4762"/>
                    <a:pt x="80" y="5907"/>
                  </a:cubicBezTo>
                  <a:cubicBezTo>
                    <a:pt x="1" y="6067"/>
                    <a:pt x="126" y="6240"/>
                    <a:pt x="284" y="6240"/>
                  </a:cubicBezTo>
                  <a:cubicBezTo>
                    <a:pt x="315" y="6240"/>
                    <a:pt x="347" y="6234"/>
                    <a:pt x="379" y="6219"/>
                  </a:cubicBezTo>
                  <a:cubicBezTo>
                    <a:pt x="4678" y="4348"/>
                    <a:pt x="6264" y="1500"/>
                    <a:pt x="6759" y="320"/>
                  </a:cubicBezTo>
                  <a:cubicBezTo>
                    <a:pt x="6825" y="161"/>
                    <a:pt x="6699" y="1"/>
                    <a:pt x="6548"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7" name="Google Shape;25277;p84"/>
            <p:cNvSpPr/>
            <p:nvPr/>
          </p:nvSpPr>
          <p:spPr>
            <a:xfrm>
              <a:off x="5405687" y="3137611"/>
              <a:ext cx="24210" cy="138573"/>
            </a:xfrm>
            <a:custGeom>
              <a:avLst/>
              <a:gdLst/>
              <a:ahLst/>
              <a:cxnLst/>
              <a:rect l="l" t="t" r="r" b="b"/>
              <a:pathLst>
                <a:path w="923" h="5283" extrusionOk="0">
                  <a:moveTo>
                    <a:pt x="0" y="1"/>
                  </a:moveTo>
                  <a:lnTo>
                    <a:pt x="0" y="4828"/>
                  </a:lnTo>
                  <a:cubicBezTo>
                    <a:pt x="0" y="5079"/>
                    <a:pt x="211" y="5283"/>
                    <a:pt x="461" y="5283"/>
                  </a:cubicBezTo>
                  <a:cubicBezTo>
                    <a:pt x="719" y="5283"/>
                    <a:pt x="923" y="5079"/>
                    <a:pt x="923" y="4822"/>
                  </a:cubicBezTo>
                  <a:lnTo>
                    <a:pt x="923" y="1"/>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8" name="Google Shape;25278;p84"/>
            <p:cNvSpPr/>
            <p:nvPr/>
          </p:nvSpPr>
          <p:spPr>
            <a:xfrm>
              <a:off x="5381660" y="2906105"/>
              <a:ext cx="72237" cy="87110"/>
            </a:xfrm>
            <a:custGeom>
              <a:avLst/>
              <a:gdLst/>
              <a:ahLst/>
              <a:cxnLst/>
              <a:rect l="l" t="t" r="r" b="b"/>
              <a:pathLst>
                <a:path w="2754" h="3321" extrusionOk="0">
                  <a:moveTo>
                    <a:pt x="1378" y="0"/>
                  </a:moveTo>
                  <a:cubicBezTo>
                    <a:pt x="1311" y="0"/>
                    <a:pt x="1245" y="29"/>
                    <a:pt x="1201" y="87"/>
                  </a:cubicBezTo>
                  <a:cubicBezTo>
                    <a:pt x="971" y="371"/>
                    <a:pt x="550" y="921"/>
                    <a:pt x="1" y="1707"/>
                  </a:cubicBezTo>
                  <a:lnTo>
                    <a:pt x="693" y="3321"/>
                  </a:lnTo>
                  <a:lnTo>
                    <a:pt x="2300" y="3321"/>
                  </a:lnTo>
                  <a:lnTo>
                    <a:pt x="2754" y="1707"/>
                  </a:lnTo>
                  <a:cubicBezTo>
                    <a:pt x="2211" y="921"/>
                    <a:pt x="1784" y="371"/>
                    <a:pt x="1561" y="87"/>
                  </a:cubicBezTo>
                  <a:cubicBezTo>
                    <a:pt x="1513" y="29"/>
                    <a:pt x="1445" y="0"/>
                    <a:pt x="1378"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79" name="Google Shape;25279;p84"/>
            <p:cNvSpPr/>
            <p:nvPr/>
          </p:nvSpPr>
          <p:spPr>
            <a:xfrm>
              <a:off x="5343076" y="2934093"/>
              <a:ext cx="168108" cy="215820"/>
            </a:xfrm>
            <a:custGeom>
              <a:avLst/>
              <a:gdLst/>
              <a:ahLst/>
              <a:cxnLst/>
              <a:rect l="l" t="t" r="r" b="b"/>
              <a:pathLst>
                <a:path w="6409" h="8228" extrusionOk="0">
                  <a:moveTo>
                    <a:pt x="4723" y="1"/>
                  </a:moveTo>
                  <a:cubicBezTo>
                    <a:pt x="4666" y="1"/>
                    <a:pt x="4609" y="23"/>
                    <a:pt x="4564" y="70"/>
                  </a:cubicBezTo>
                  <a:cubicBezTo>
                    <a:pt x="4069" y="559"/>
                    <a:pt x="2869" y="1800"/>
                    <a:pt x="2069" y="2952"/>
                  </a:cubicBezTo>
                  <a:cubicBezTo>
                    <a:pt x="1" y="5909"/>
                    <a:pt x="1357" y="8221"/>
                    <a:pt x="2848" y="8228"/>
                  </a:cubicBezTo>
                  <a:cubicBezTo>
                    <a:pt x="4815" y="8228"/>
                    <a:pt x="6408" y="6634"/>
                    <a:pt x="6408" y="4668"/>
                  </a:cubicBezTo>
                  <a:cubicBezTo>
                    <a:pt x="6408" y="3129"/>
                    <a:pt x="5323" y="898"/>
                    <a:pt x="4923" y="125"/>
                  </a:cubicBezTo>
                  <a:cubicBezTo>
                    <a:pt x="4884" y="45"/>
                    <a:pt x="4804" y="1"/>
                    <a:pt x="4723"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0" name="Google Shape;25280;p84"/>
            <p:cNvSpPr/>
            <p:nvPr/>
          </p:nvSpPr>
          <p:spPr>
            <a:xfrm>
              <a:off x="5324584" y="2934093"/>
              <a:ext cx="168108" cy="215820"/>
            </a:xfrm>
            <a:custGeom>
              <a:avLst/>
              <a:gdLst/>
              <a:ahLst/>
              <a:cxnLst/>
              <a:rect l="l" t="t" r="r" b="b"/>
              <a:pathLst>
                <a:path w="6409" h="8228" extrusionOk="0">
                  <a:moveTo>
                    <a:pt x="1685" y="1"/>
                  </a:moveTo>
                  <a:cubicBezTo>
                    <a:pt x="1603" y="1"/>
                    <a:pt x="1522" y="45"/>
                    <a:pt x="1479" y="125"/>
                  </a:cubicBezTo>
                  <a:cubicBezTo>
                    <a:pt x="1079" y="898"/>
                    <a:pt x="0" y="3129"/>
                    <a:pt x="0" y="4668"/>
                  </a:cubicBezTo>
                  <a:cubicBezTo>
                    <a:pt x="0" y="6634"/>
                    <a:pt x="1594" y="8228"/>
                    <a:pt x="3560" y="8228"/>
                  </a:cubicBezTo>
                  <a:cubicBezTo>
                    <a:pt x="5052" y="8221"/>
                    <a:pt x="6408" y="5909"/>
                    <a:pt x="4340" y="2952"/>
                  </a:cubicBezTo>
                  <a:cubicBezTo>
                    <a:pt x="3540" y="1800"/>
                    <a:pt x="2333" y="559"/>
                    <a:pt x="1845" y="70"/>
                  </a:cubicBezTo>
                  <a:cubicBezTo>
                    <a:pt x="1800" y="23"/>
                    <a:pt x="1742" y="1"/>
                    <a:pt x="1685"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1" name="Google Shape;25281;p84"/>
            <p:cNvSpPr/>
            <p:nvPr/>
          </p:nvSpPr>
          <p:spPr>
            <a:xfrm>
              <a:off x="5246366" y="3089033"/>
              <a:ext cx="179046" cy="163701"/>
            </a:xfrm>
            <a:custGeom>
              <a:avLst/>
              <a:gdLst/>
              <a:ahLst/>
              <a:cxnLst/>
              <a:rect l="l" t="t" r="r" b="b"/>
              <a:pathLst>
                <a:path w="6826" h="6241" extrusionOk="0">
                  <a:moveTo>
                    <a:pt x="282" y="1"/>
                  </a:moveTo>
                  <a:cubicBezTo>
                    <a:pt x="127" y="1"/>
                    <a:pt x="1" y="161"/>
                    <a:pt x="67" y="320"/>
                  </a:cubicBezTo>
                  <a:cubicBezTo>
                    <a:pt x="562" y="1500"/>
                    <a:pt x="2148" y="4348"/>
                    <a:pt x="6447" y="6219"/>
                  </a:cubicBezTo>
                  <a:cubicBezTo>
                    <a:pt x="6479" y="6234"/>
                    <a:pt x="6511" y="6240"/>
                    <a:pt x="6541" y="6240"/>
                  </a:cubicBezTo>
                  <a:cubicBezTo>
                    <a:pt x="6700" y="6240"/>
                    <a:pt x="6825" y="6067"/>
                    <a:pt x="6746" y="5907"/>
                  </a:cubicBezTo>
                  <a:cubicBezTo>
                    <a:pt x="6156" y="4762"/>
                    <a:pt x="4406" y="2029"/>
                    <a:pt x="392" y="29"/>
                  </a:cubicBezTo>
                  <a:cubicBezTo>
                    <a:pt x="355" y="10"/>
                    <a:pt x="318" y="1"/>
                    <a:pt x="282"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82" name="Google Shape;25282;p84"/>
          <p:cNvGrpSpPr/>
          <p:nvPr/>
        </p:nvGrpSpPr>
        <p:grpSpPr>
          <a:xfrm>
            <a:off x="1132890" y="3246511"/>
            <a:ext cx="495012" cy="488332"/>
            <a:chOff x="849667" y="2434883"/>
            <a:chExt cx="371259" cy="366249"/>
          </a:xfrm>
        </p:grpSpPr>
        <p:sp>
          <p:nvSpPr>
            <p:cNvPr id="25283" name="Google Shape;25283;p84"/>
            <p:cNvSpPr/>
            <p:nvPr/>
          </p:nvSpPr>
          <p:spPr>
            <a:xfrm>
              <a:off x="956607" y="2434883"/>
              <a:ext cx="258628" cy="145367"/>
            </a:xfrm>
            <a:custGeom>
              <a:avLst/>
              <a:gdLst/>
              <a:ahLst/>
              <a:cxnLst/>
              <a:rect l="l" t="t" r="r" b="b"/>
              <a:pathLst>
                <a:path w="9860" h="5542" extrusionOk="0">
                  <a:moveTo>
                    <a:pt x="3972" y="1"/>
                  </a:moveTo>
                  <a:cubicBezTo>
                    <a:pt x="3899" y="1"/>
                    <a:pt x="3825" y="19"/>
                    <a:pt x="3757" y="56"/>
                  </a:cubicBezTo>
                  <a:cubicBezTo>
                    <a:pt x="2469" y="768"/>
                    <a:pt x="1675" y="2009"/>
                    <a:pt x="1675" y="2009"/>
                  </a:cubicBezTo>
                  <a:lnTo>
                    <a:pt x="1397" y="1893"/>
                  </a:lnTo>
                  <a:cubicBezTo>
                    <a:pt x="1335" y="1864"/>
                    <a:pt x="1271" y="1851"/>
                    <a:pt x="1207" y="1851"/>
                  </a:cubicBezTo>
                  <a:cubicBezTo>
                    <a:pt x="1063" y="1851"/>
                    <a:pt x="926" y="1922"/>
                    <a:pt x="841" y="2049"/>
                  </a:cubicBezTo>
                  <a:cubicBezTo>
                    <a:pt x="21" y="3304"/>
                    <a:pt x="0" y="5541"/>
                    <a:pt x="0" y="5541"/>
                  </a:cubicBezTo>
                  <a:lnTo>
                    <a:pt x="7798" y="4172"/>
                  </a:lnTo>
                  <a:lnTo>
                    <a:pt x="9595" y="2897"/>
                  </a:lnTo>
                  <a:cubicBezTo>
                    <a:pt x="9853" y="2714"/>
                    <a:pt x="9860" y="2348"/>
                    <a:pt x="9615" y="2158"/>
                  </a:cubicBezTo>
                  <a:cubicBezTo>
                    <a:pt x="8598" y="1412"/>
                    <a:pt x="7269" y="1215"/>
                    <a:pt x="7269" y="1215"/>
                  </a:cubicBezTo>
                  <a:lnTo>
                    <a:pt x="7385" y="653"/>
                  </a:lnTo>
                  <a:cubicBezTo>
                    <a:pt x="7443" y="368"/>
                    <a:pt x="7217" y="108"/>
                    <a:pt x="6932" y="108"/>
                  </a:cubicBezTo>
                  <a:cubicBezTo>
                    <a:pt x="6918" y="108"/>
                    <a:pt x="6904" y="109"/>
                    <a:pt x="6890" y="110"/>
                  </a:cubicBezTo>
                  <a:cubicBezTo>
                    <a:pt x="6103" y="191"/>
                    <a:pt x="5344" y="415"/>
                    <a:pt x="4632" y="761"/>
                  </a:cubicBezTo>
                  <a:lnTo>
                    <a:pt x="4381" y="253"/>
                  </a:lnTo>
                  <a:cubicBezTo>
                    <a:pt x="4301" y="92"/>
                    <a:pt x="4139" y="1"/>
                    <a:pt x="3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4" name="Google Shape;25284;p84"/>
            <p:cNvSpPr/>
            <p:nvPr/>
          </p:nvSpPr>
          <p:spPr>
            <a:xfrm>
              <a:off x="1078078" y="2454661"/>
              <a:ext cx="393" cy="210"/>
            </a:xfrm>
            <a:custGeom>
              <a:avLst/>
              <a:gdLst/>
              <a:ahLst/>
              <a:cxnLst/>
              <a:rect l="l" t="t" r="r" b="b"/>
              <a:pathLst>
                <a:path w="15" h="8" extrusionOk="0">
                  <a:moveTo>
                    <a:pt x="1" y="7"/>
                  </a:moveTo>
                  <a:lnTo>
                    <a:pt x="14" y="0"/>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5" name="Google Shape;25285;p84"/>
            <p:cNvSpPr/>
            <p:nvPr/>
          </p:nvSpPr>
          <p:spPr>
            <a:xfrm>
              <a:off x="956790" y="2434883"/>
              <a:ext cx="121314" cy="145183"/>
            </a:xfrm>
            <a:custGeom>
              <a:avLst/>
              <a:gdLst/>
              <a:ahLst/>
              <a:cxnLst/>
              <a:rect l="l" t="t" r="r" b="b"/>
              <a:pathLst>
                <a:path w="4625" h="5535" extrusionOk="0">
                  <a:moveTo>
                    <a:pt x="3968" y="1"/>
                  </a:moveTo>
                  <a:cubicBezTo>
                    <a:pt x="3895" y="1"/>
                    <a:pt x="3820" y="19"/>
                    <a:pt x="3750" y="56"/>
                  </a:cubicBezTo>
                  <a:cubicBezTo>
                    <a:pt x="2462" y="768"/>
                    <a:pt x="1668" y="2009"/>
                    <a:pt x="1668" y="2009"/>
                  </a:cubicBezTo>
                  <a:lnTo>
                    <a:pt x="1390" y="1893"/>
                  </a:lnTo>
                  <a:cubicBezTo>
                    <a:pt x="1332" y="1868"/>
                    <a:pt x="1272" y="1856"/>
                    <a:pt x="1212" y="1856"/>
                  </a:cubicBezTo>
                  <a:cubicBezTo>
                    <a:pt x="1061" y="1856"/>
                    <a:pt x="913" y="1932"/>
                    <a:pt x="821" y="2063"/>
                  </a:cubicBezTo>
                  <a:cubicBezTo>
                    <a:pt x="14" y="3317"/>
                    <a:pt x="0" y="5535"/>
                    <a:pt x="0" y="5535"/>
                  </a:cubicBezTo>
                  <a:lnTo>
                    <a:pt x="1648" y="5257"/>
                  </a:lnTo>
                  <a:cubicBezTo>
                    <a:pt x="1648" y="4456"/>
                    <a:pt x="2116" y="3473"/>
                    <a:pt x="2557" y="2809"/>
                  </a:cubicBezTo>
                  <a:cubicBezTo>
                    <a:pt x="3079" y="2036"/>
                    <a:pt x="3641" y="1263"/>
                    <a:pt x="4625" y="761"/>
                  </a:cubicBezTo>
                  <a:lnTo>
                    <a:pt x="4374" y="253"/>
                  </a:lnTo>
                  <a:cubicBezTo>
                    <a:pt x="4294" y="92"/>
                    <a:pt x="4135" y="1"/>
                    <a:pt x="3968"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6" name="Google Shape;25286;p84"/>
            <p:cNvSpPr/>
            <p:nvPr/>
          </p:nvSpPr>
          <p:spPr>
            <a:xfrm>
              <a:off x="869287" y="2681944"/>
              <a:ext cx="100854" cy="95372"/>
            </a:xfrm>
            <a:custGeom>
              <a:avLst/>
              <a:gdLst/>
              <a:ahLst/>
              <a:cxnLst/>
              <a:rect l="l" t="t" r="r" b="b"/>
              <a:pathLst>
                <a:path w="3845" h="3636" extrusionOk="0">
                  <a:moveTo>
                    <a:pt x="2245" y="1"/>
                  </a:moveTo>
                  <a:lnTo>
                    <a:pt x="807" y="1432"/>
                  </a:lnTo>
                  <a:cubicBezTo>
                    <a:pt x="0" y="2245"/>
                    <a:pt x="570" y="3635"/>
                    <a:pt x="1722" y="3635"/>
                  </a:cubicBezTo>
                  <a:cubicBezTo>
                    <a:pt x="2896" y="3635"/>
                    <a:pt x="3845" y="2679"/>
                    <a:pt x="3845" y="1506"/>
                  </a:cubicBezTo>
                  <a:lnTo>
                    <a:pt x="3845"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7" name="Google Shape;25287;p84"/>
            <p:cNvSpPr/>
            <p:nvPr/>
          </p:nvSpPr>
          <p:spPr>
            <a:xfrm>
              <a:off x="880828" y="2681944"/>
              <a:ext cx="89313" cy="95372"/>
            </a:xfrm>
            <a:custGeom>
              <a:avLst/>
              <a:gdLst/>
              <a:ahLst/>
              <a:cxnLst/>
              <a:rect l="l" t="t" r="r" b="b"/>
              <a:pathLst>
                <a:path w="3405" h="3636" extrusionOk="0">
                  <a:moveTo>
                    <a:pt x="2951" y="1"/>
                  </a:moveTo>
                  <a:lnTo>
                    <a:pt x="2951" y="591"/>
                  </a:lnTo>
                  <a:cubicBezTo>
                    <a:pt x="2951" y="1771"/>
                    <a:pt x="2001" y="2720"/>
                    <a:pt x="828" y="2720"/>
                  </a:cubicBezTo>
                  <a:cubicBezTo>
                    <a:pt x="523" y="2720"/>
                    <a:pt x="231" y="2611"/>
                    <a:pt x="1" y="2415"/>
                  </a:cubicBezTo>
                  <a:lnTo>
                    <a:pt x="1" y="2415"/>
                  </a:lnTo>
                  <a:cubicBezTo>
                    <a:pt x="35" y="3100"/>
                    <a:pt x="598" y="3628"/>
                    <a:pt x="1282" y="3635"/>
                  </a:cubicBezTo>
                  <a:cubicBezTo>
                    <a:pt x="2456" y="3635"/>
                    <a:pt x="3405" y="2679"/>
                    <a:pt x="3405" y="1506"/>
                  </a:cubicBezTo>
                  <a:lnTo>
                    <a:pt x="3405"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8" name="Google Shape;25288;p84"/>
            <p:cNvSpPr/>
            <p:nvPr/>
          </p:nvSpPr>
          <p:spPr>
            <a:xfrm>
              <a:off x="946456" y="2490674"/>
              <a:ext cx="274471" cy="310458"/>
            </a:xfrm>
            <a:custGeom>
              <a:avLst/>
              <a:gdLst/>
              <a:ahLst/>
              <a:cxnLst/>
              <a:rect l="l" t="t" r="r" b="b"/>
              <a:pathLst>
                <a:path w="10464" h="11836" extrusionOk="0">
                  <a:moveTo>
                    <a:pt x="5234" y="0"/>
                  </a:moveTo>
                  <a:cubicBezTo>
                    <a:pt x="5169" y="0"/>
                    <a:pt x="5104" y="1"/>
                    <a:pt x="5039" y="4"/>
                  </a:cubicBezTo>
                  <a:cubicBezTo>
                    <a:pt x="2205" y="105"/>
                    <a:pt x="1" y="2519"/>
                    <a:pt x="1" y="5360"/>
                  </a:cubicBezTo>
                  <a:lnTo>
                    <a:pt x="1" y="7591"/>
                  </a:lnTo>
                  <a:cubicBezTo>
                    <a:pt x="543" y="7781"/>
                    <a:pt x="903" y="8296"/>
                    <a:pt x="903" y="8873"/>
                  </a:cubicBezTo>
                  <a:lnTo>
                    <a:pt x="903" y="11382"/>
                  </a:lnTo>
                  <a:cubicBezTo>
                    <a:pt x="903" y="11632"/>
                    <a:pt x="1106" y="11836"/>
                    <a:pt x="1357" y="11836"/>
                  </a:cubicBezTo>
                  <a:lnTo>
                    <a:pt x="10002" y="11836"/>
                  </a:lnTo>
                  <a:cubicBezTo>
                    <a:pt x="10253" y="11836"/>
                    <a:pt x="10464" y="11632"/>
                    <a:pt x="10464" y="11382"/>
                  </a:cubicBezTo>
                  <a:lnTo>
                    <a:pt x="10464" y="5232"/>
                  </a:lnTo>
                  <a:cubicBezTo>
                    <a:pt x="10464" y="2334"/>
                    <a:pt x="8109" y="0"/>
                    <a:pt x="523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89" name="Google Shape;25289;p84"/>
            <p:cNvSpPr/>
            <p:nvPr/>
          </p:nvSpPr>
          <p:spPr>
            <a:xfrm>
              <a:off x="946456" y="2490753"/>
              <a:ext cx="172908" cy="310380"/>
            </a:xfrm>
            <a:custGeom>
              <a:avLst/>
              <a:gdLst/>
              <a:ahLst/>
              <a:cxnLst/>
              <a:rect l="l" t="t" r="r" b="b"/>
              <a:pathLst>
                <a:path w="6592" h="11833" extrusionOk="0">
                  <a:moveTo>
                    <a:pt x="5230" y="1"/>
                  </a:moveTo>
                  <a:cubicBezTo>
                    <a:pt x="5076" y="1"/>
                    <a:pt x="4922" y="7"/>
                    <a:pt x="4768" y="21"/>
                  </a:cubicBezTo>
                  <a:cubicBezTo>
                    <a:pt x="2042" y="258"/>
                    <a:pt x="1" y="2618"/>
                    <a:pt x="1" y="5351"/>
                  </a:cubicBezTo>
                  <a:lnTo>
                    <a:pt x="1" y="7588"/>
                  </a:lnTo>
                  <a:cubicBezTo>
                    <a:pt x="543" y="7778"/>
                    <a:pt x="903" y="8293"/>
                    <a:pt x="903" y="8870"/>
                  </a:cubicBezTo>
                  <a:lnTo>
                    <a:pt x="903" y="11379"/>
                  </a:lnTo>
                  <a:cubicBezTo>
                    <a:pt x="903" y="11629"/>
                    <a:pt x="1106" y="11833"/>
                    <a:pt x="1357" y="11833"/>
                  </a:cubicBezTo>
                  <a:lnTo>
                    <a:pt x="2727" y="11833"/>
                  </a:lnTo>
                  <a:lnTo>
                    <a:pt x="2727" y="5229"/>
                  </a:lnTo>
                  <a:cubicBezTo>
                    <a:pt x="2727" y="2869"/>
                    <a:pt x="4313" y="794"/>
                    <a:pt x="6592" y="177"/>
                  </a:cubicBezTo>
                  <a:cubicBezTo>
                    <a:pt x="6145" y="60"/>
                    <a:pt x="5688" y="1"/>
                    <a:pt x="5230" y="1"/>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0" name="Google Shape;25290;p84"/>
            <p:cNvSpPr/>
            <p:nvPr/>
          </p:nvSpPr>
          <p:spPr>
            <a:xfrm>
              <a:off x="850952" y="2598506"/>
              <a:ext cx="156200" cy="100592"/>
            </a:xfrm>
            <a:custGeom>
              <a:avLst/>
              <a:gdLst/>
              <a:ahLst/>
              <a:cxnLst/>
              <a:rect l="l" t="t" r="r" b="b"/>
              <a:pathLst>
                <a:path w="5955" h="3835" extrusionOk="0">
                  <a:moveTo>
                    <a:pt x="4257" y="1"/>
                  </a:moveTo>
                  <a:cubicBezTo>
                    <a:pt x="4248" y="1"/>
                    <a:pt x="4240" y="1"/>
                    <a:pt x="4232" y="2"/>
                  </a:cubicBezTo>
                  <a:cubicBezTo>
                    <a:pt x="3242" y="103"/>
                    <a:pt x="191" y="510"/>
                    <a:pt x="1" y="3141"/>
                  </a:cubicBezTo>
                  <a:lnTo>
                    <a:pt x="306" y="3399"/>
                  </a:lnTo>
                  <a:lnTo>
                    <a:pt x="3181" y="3399"/>
                  </a:lnTo>
                  <a:cubicBezTo>
                    <a:pt x="3513" y="3399"/>
                    <a:pt x="3839" y="3521"/>
                    <a:pt x="4090" y="3745"/>
                  </a:cubicBezTo>
                  <a:cubicBezTo>
                    <a:pt x="4153" y="3805"/>
                    <a:pt x="4234" y="3834"/>
                    <a:pt x="4316" y="3834"/>
                  </a:cubicBezTo>
                  <a:cubicBezTo>
                    <a:pt x="4409" y="3834"/>
                    <a:pt x="4502" y="3796"/>
                    <a:pt x="4571" y="3724"/>
                  </a:cubicBezTo>
                  <a:cubicBezTo>
                    <a:pt x="5954" y="2246"/>
                    <a:pt x="4835" y="510"/>
                    <a:pt x="4679" y="259"/>
                  </a:cubicBezTo>
                  <a:cubicBezTo>
                    <a:pt x="4583" y="106"/>
                    <a:pt x="4397" y="1"/>
                    <a:pt x="4257"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1" name="Google Shape;25291;p84"/>
            <p:cNvSpPr/>
            <p:nvPr/>
          </p:nvSpPr>
          <p:spPr>
            <a:xfrm>
              <a:off x="855936" y="2664160"/>
              <a:ext cx="131281" cy="34938"/>
            </a:xfrm>
            <a:custGeom>
              <a:avLst/>
              <a:gdLst/>
              <a:ahLst/>
              <a:cxnLst/>
              <a:rect l="l" t="t" r="r" b="b"/>
              <a:pathLst>
                <a:path w="5005" h="1332" extrusionOk="0">
                  <a:moveTo>
                    <a:pt x="4103" y="1"/>
                  </a:moveTo>
                  <a:cubicBezTo>
                    <a:pt x="1458" y="1"/>
                    <a:pt x="394" y="469"/>
                    <a:pt x="1" y="726"/>
                  </a:cubicBezTo>
                  <a:lnTo>
                    <a:pt x="96" y="896"/>
                  </a:lnTo>
                  <a:lnTo>
                    <a:pt x="2991" y="896"/>
                  </a:lnTo>
                  <a:cubicBezTo>
                    <a:pt x="3323" y="896"/>
                    <a:pt x="3649" y="1018"/>
                    <a:pt x="3900" y="1242"/>
                  </a:cubicBezTo>
                  <a:cubicBezTo>
                    <a:pt x="3963" y="1302"/>
                    <a:pt x="4044" y="1331"/>
                    <a:pt x="4126" y="1331"/>
                  </a:cubicBezTo>
                  <a:cubicBezTo>
                    <a:pt x="4219" y="1331"/>
                    <a:pt x="4312" y="1293"/>
                    <a:pt x="4381" y="1221"/>
                  </a:cubicBezTo>
                  <a:cubicBezTo>
                    <a:pt x="4686" y="909"/>
                    <a:pt x="4903" y="516"/>
                    <a:pt x="5005" y="89"/>
                  </a:cubicBezTo>
                  <a:cubicBezTo>
                    <a:pt x="4706" y="41"/>
                    <a:pt x="4401" y="14"/>
                    <a:pt x="4103"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2" name="Google Shape;25292;p84"/>
            <p:cNvSpPr/>
            <p:nvPr/>
          </p:nvSpPr>
          <p:spPr>
            <a:xfrm>
              <a:off x="1011926" y="2574164"/>
              <a:ext cx="41811" cy="53745"/>
            </a:xfrm>
            <a:custGeom>
              <a:avLst/>
              <a:gdLst/>
              <a:ahLst/>
              <a:cxnLst/>
              <a:rect l="l" t="t" r="r" b="b"/>
              <a:pathLst>
                <a:path w="1594" h="2049" extrusionOk="0">
                  <a:moveTo>
                    <a:pt x="800" y="1"/>
                  </a:moveTo>
                  <a:cubicBezTo>
                    <a:pt x="360" y="1"/>
                    <a:pt x="0" y="360"/>
                    <a:pt x="0" y="801"/>
                  </a:cubicBezTo>
                  <a:lnTo>
                    <a:pt x="0" y="1255"/>
                  </a:lnTo>
                  <a:cubicBezTo>
                    <a:pt x="0" y="1696"/>
                    <a:pt x="360" y="2049"/>
                    <a:pt x="800" y="2049"/>
                  </a:cubicBezTo>
                  <a:cubicBezTo>
                    <a:pt x="1234" y="2049"/>
                    <a:pt x="1594" y="1696"/>
                    <a:pt x="1594" y="1255"/>
                  </a:cubicBezTo>
                  <a:lnTo>
                    <a:pt x="1594" y="801"/>
                  </a:lnTo>
                  <a:cubicBezTo>
                    <a:pt x="1594" y="360"/>
                    <a:pt x="1234" y="1"/>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3" name="Google Shape;25293;p84"/>
            <p:cNvSpPr/>
            <p:nvPr/>
          </p:nvSpPr>
          <p:spPr>
            <a:xfrm>
              <a:off x="1029893" y="2574164"/>
              <a:ext cx="23843" cy="41837"/>
            </a:xfrm>
            <a:custGeom>
              <a:avLst/>
              <a:gdLst/>
              <a:ahLst/>
              <a:cxnLst/>
              <a:rect l="l" t="t" r="r" b="b"/>
              <a:pathLst>
                <a:path w="909" h="1595" extrusionOk="0">
                  <a:moveTo>
                    <a:pt x="115" y="1"/>
                  </a:moveTo>
                  <a:cubicBezTo>
                    <a:pt x="75" y="8"/>
                    <a:pt x="34" y="8"/>
                    <a:pt x="0" y="14"/>
                  </a:cubicBezTo>
                  <a:lnTo>
                    <a:pt x="0" y="1140"/>
                  </a:lnTo>
                  <a:cubicBezTo>
                    <a:pt x="0" y="1391"/>
                    <a:pt x="204" y="1594"/>
                    <a:pt x="454" y="1594"/>
                  </a:cubicBezTo>
                  <a:cubicBezTo>
                    <a:pt x="705" y="1594"/>
                    <a:pt x="909" y="1391"/>
                    <a:pt x="909" y="1140"/>
                  </a:cubicBezTo>
                  <a:lnTo>
                    <a:pt x="909" y="801"/>
                  </a:lnTo>
                  <a:cubicBezTo>
                    <a:pt x="909" y="360"/>
                    <a:pt x="556" y="8"/>
                    <a:pt x="115"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4" name="Google Shape;25294;p84"/>
            <p:cNvSpPr/>
            <p:nvPr/>
          </p:nvSpPr>
          <p:spPr>
            <a:xfrm>
              <a:off x="1023834" y="2580224"/>
              <a:ext cx="17994" cy="17994"/>
            </a:xfrm>
            <a:custGeom>
              <a:avLst/>
              <a:gdLst/>
              <a:ahLst/>
              <a:cxnLst/>
              <a:rect l="l" t="t" r="r" b="b"/>
              <a:pathLst>
                <a:path w="686" h="686" extrusionOk="0">
                  <a:moveTo>
                    <a:pt x="346" y="0"/>
                  </a:moveTo>
                  <a:cubicBezTo>
                    <a:pt x="157" y="0"/>
                    <a:pt x="1" y="150"/>
                    <a:pt x="1" y="339"/>
                  </a:cubicBezTo>
                  <a:cubicBezTo>
                    <a:pt x="1" y="529"/>
                    <a:pt x="157" y="685"/>
                    <a:pt x="346" y="685"/>
                  </a:cubicBezTo>
                  <a:cubicBezTo>
                    <a:pt x="529" y="685"/>
                    <a:pt x="685" y="529"/>
                    <a:pt x="685" y="339"/>
                  </a:cubicBezTo>
                  <a:cubicBezTo>
                    <a:pt x="685" y="150"/>
                    <a:pt x="529"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5" name="Google Shape;25295;p84"/>
            <p:cNvSpPr/>
            <p:nvPr/>
          </p:nvSpPr>
          <p:spPr>
            <a:xfrm>
              <a:off x="849667" y="2658127"/>
              <a:ext cx="121733" cy="30138"/>
            </a:xfrm>
            <a:custGeom>
              <a:avLst/>
              <a:gdLst/>
              <a:ahLst/>
              <a:cxnLst/>
              <a:rect l="l" t="t" r="r" b="b"/>
              <a:pathLst>
                <a:path w="4641" h="1149" extrusionOk="0">
                  <a:moveTo>
                    <a:pt x="4342" y="0"/>
                  </a:moveTo>
                  <a:cubicBezTo>
                    <a:pt x="1555" y="0"/>
                    <a:pt x="457" y="516"/>
                    <a:pt x="57" y="807"/>
                  </a:cubicBezTo>
                  <a:lnTo>
                    <a:pt x="57" y="821"/>
                  </a:lnTo>
                  <a:cubicBezTo>
                    <a:pt x="1" y="994"/>
                    <a:pt x="138" y="1148"/>
                    <a:pt x="298" y="1148"/>
                  </a:cubicBezTo>
                  <a:cubicBezTo>
                    <a:pt x="332" y="1148"/>
                    <a:pt x="368" y="1141"/>
                    <a:pt x="402" y="1126"/>
                  </a:cubicBezTo>
                  <a:cubicBezTo>
                    <a:pt x="775" y="895"/>
                    <a:pt x="1806" y="455"/>
                    <a:pt x="4342" y="455"/>
                  </a:cubicBezTo>
                  <a:cubicBezTo>
                    <a:pt x="4640" y="455"/>
                    <a:pt x="4640" y="0"/>
                    <a:pt x="4342"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296" name="Google Shape;25296;p84"/>
          <p:cNvGrpSpPr/>
          <p:nvPr/>
        </p:nvGrpSpPr>
        <p:grpSpPr>
          <a:xfrm>
            <a:off x="5889368" y="4487155"/>
            <a:ext cx="443637" cy="493404"/>
            <a:chOff x="4417026" y="3365366"/>
            <a:chExt cx="332728" cy="370053"/>
          </a:xfrm>
        </p:grpSpPr>
        <p:sp>
          <p:nvSpPr>
            <p:cNvPr id="25297" name="Google Shape;25297;p84"/>
            <p:cNvSpPr/>
            <p:nvPr/>
          </p:nvSpPr>
          <p:spPr>
            <a:xfrm>
              <a:off x="4486352" y="3547402"/>
              <a:ext cx="194050" cy="188017"/>
            </a:xfrm>
            <a:custGeom>
              <a:avLst/>
              <a:gdLst/>
              <a:ahLst/>
              <a:cxnLst/>
              <a:rect l="l" t="t" r="r" b="b"/>
              <a:pathLst>
                <a:path w="7398" h="7168" extrusionOk="0">
                  <a:moveTo>
                    <a:pt x="0" y="0"/>
                  </a:moveTo>
                  <a:lnTo>
                    <a:pt x="3465" y="3933"/>
                  </a:lnTo>
                  <a:lnTo>
                    <a:pt x="3045" y="6903"/>
                  </a:lnTo>
                  <a:cubicBezTo>
                    <a:pt x="3024" y="7045"/>
                    <a:pt x="3133" y="7167"/>
                    <a:pt x="3275" y="7167"/>
                  </a:cubicBezTo>
                  <a:lnTo>
                    <a:pt x="4130" y="7167"/>
                  </a:lnTo>
                  <a:cubicBezTo>
                    <a:pt x="4272" y="7167"/>
                    <a:pt x="4380" y="7045"/>
                    <a:pt x="4360" y="6903"/>
                  </a:cubicBezTo>
                  <a:lnTo>
                    <a:pt x="3933" y="3933"/>
                  </a:lnTo>
                  <a:lnTo>
                    <a:pt x="7398" y="0"/>
                  </a:ln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8" name="Google Shape;25298;p84"/>
            <p:cNvSpPr/>
            <p:nvPr/>
          </p:nvSpPr>
          <p:spPr>
            <a:xfrm>
              <a:off x="4572071" y="3656598"/>
              <a:ext cx="22610" cy="30269"/>
            </a:xfrm>
            <a:custGeom>
              <a:avLst/>
              <a:gdLst/>
              <a:ahLst/>
              <a:cxnLst/>
              <a:rect l="l" t="t" r="r" b="b"/>
              <a:pathLst>
                <a:path w="862" h="1154" extrusionOk="0">
                  <a:moveTo>
                    <a:pt x="170" y="0"/>
                  </a:moveTo>
                  <a:lnTo>
                    <a:pt x="0" y="1153"/>
                  </a:lnTo>
                  <a:lnTo>
                    <a:pt x="862" y="1153"/>
                  </a:lnTo>
                  <a:lnTo>
                    <a:pt x="69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299" name="Google Shape;25299;p84"/>
            <p:cNvSpPr/>
            <p:nvPr/>
          </p:nvSpPr>
          <p:spPr>
            <a:xfrm>
              <a:off x="4583271" y="3619482"/>
              <a:ext cx="147465" cy="43175"/>
            </a:xfrm>
            <a:custGeom>
              <a:avLst/>
              <a:gdLst/>
              <a:ahLst/>
              <a:cxnLst/>
              <a:rect l="l" t="t" r="r" b="b"/>
              <a:pathLst>
                <a:path w="5622" h="1646" extrusionOk="0">
                  <a:moveTo>
                    <a:pt x="4170" y="0"/>
                  </a:moveTo>
                  <a:cubicBezTo>
                    <a:pt x="3937" y="0"/>
                    <a:pt x="3704" y="8"/>
                    <a:pt x="3472" y="25"/>
                  </a:cubicBezTo>
                  <a:lnTo>
                    <a:pt x="1" y="1185"/>
                  </a:lnTo>
                  <a:lnTo>
                    <a:pt x="1" y="1422"/>
                  </a:lnTo>
                  <a:cubicBezTo>
                    <a:pt x="646" y="1580"/>
                    <a:pt x="1240" y="1645"/>
                    <a:pt x="1782" y="1645"/>
                  </a:cubicBezTo>
                  <a:cubicBezTo>
                    <a:pt x="3729" y="1645"/>
                    <a:pt x="5000" y="801"/>
                    <a:pt x="5520" y="371"/>
                  </a:cubicBezTo>
                  <a:cubicBezTo>
                    <a:pt x="5622" y="276"/>
                    <a:pt x="5574" y="107"/>
                    <a:pt x="5432" y="80"/>
                  </a:cubicBezTo>
                  <a:cubicBezTo>
                    <a:pt x="5013" y="27"/>
                    <a:pt x="4591" y="0"/>
                    <a:pt x="41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0" name="Google Shape;25300;p84"/>
            <p:cNvSpPr/>
            <p:nvPr/>
          </p:nvSpPr>
          <p:spPr>
            <a:xfrm>
              <a:off x="4583271" y="3555455"/>
              <a:ext cx="166482" cy="95110"/>
            </a:xfrm>
            <a:custGeom>
              <a:avLst/>
              <a:gdLst/>
              <a:ahLst/>
              <a:cxnLst/>
              <a:rect l="l" t="t" r="r" b="b"/>
              <a:pathLst>
                <a:path w="6347" h="3626" extrusionOk="0">
                  <a:moveTo>
                    <a:pt x="6154" y="0"/>
                  </a:moveTo>
                  <a:cubicBezTo>
                    <a:pt x="6142" y="0"/>
                    <a:pt x="6130" y="2"/>
                    <a:pt x="6117" y="5"/>
                  </a:cubicBezTo>
                  <a:cubicBezTo>
                    <a:pt x="1757" y="995"/>
                    <a:pt x="1" y="3626"/>
                    <a:pt x="1" y="3626"/>
                  </a:cubicBezTo>
                  <a:cubicBezTo>
                    <a:pt x="3893" y="3070"/>
                    <a:pt x="5703" y="1029"/>
                    <a:pt x="6273" y="242"/>
                  </a:cubicBezTo>
                  <a:cubicBezTo>
                    <a:pt x="6346" y="138"/>
                    <a:pt x="6270" y="0"/>
                    <a:pt x="6154"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1" name="Google Shape;25301;p84"/>
            <p:cNvSpPr/>
            <p:nvPr/>
          </p:nvSpPr>
          <p:spPr>
            <a:xfrm>
              <a:off x="4436016" y="3619482"/>
              <a:ext cx="147465" cy="43175"/>
            </a:xfrm>
            <a:custGeom>
              <a:avLst/>
              <a:gdLst/>
              <a:ahLst/>
              <a:cxnLst/>
              <a:rect l="l" t="t" r="r" b="b"/>
              <a:pathLst>
                <a:path w="5622" h="1646" extrusionOk="0">
                  <a:moveTo>
                    <a:pt x="1452" y="0"/>
                  </a:moveTo>
                  <a:cubicBezTo>
                    <a:pt x="1031" y="0"/>
                    <a:pt x="609" y="27"/>
                    <a:pt x="190" y="80"/>
                  </a:cubicBezTo>
                  <a:cubicBezTo>
                    <a:pt x="48" y="107"/>
                    <a:pt x="0" y="276"/>
                    <a:pt x="102" y="371"/>
                  </a:cubicBezTo>
                  <a:cubicBezTo>
                    <a:pt x="622" y="801"/>
                    <a:pt x="1893" y="1645"/>
                    <a:pt x="3840" y="1645"/>
                  </a:cubicBezTo>
                  <a:cubicBezTo>
                    <a:pt x="4382" y="1645"/>
                    <a:pt x="4976" y="1580"/>
                    <a:pt x="5621" y="1422"/>
                  </a:cubicBezTo>
                  <a:lnTo>
                    <a:pt x="5621" y="1185"/>
                  </a:lnTo>
                  <a:lnTo>
                    <a:pt x="2150" y="25"/>
                  </a:lnTo>
                  <a:cubicBezTo>
                    <a:pt x="1918" y="8"/>
                    <a:pt x="1685" y="0"/>
                    <a:pt x="1452"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2" name="Google Shape;25302;p84"/>
            <p:cNvSpPr/>
            <p:nvPr/>
          </p:nvSpPr>
          <p:spPr>
            <a:xfrm>
              <a:off x="4430928" y="3444082"/>
              <a:ext cx="46191" cy="45535"/>
            </a:xfrm>
            <a:custGeom>
              <a:avLst/>
              <a:gdLst/>
              <a:ahLst/>
              <a:cxnLst/>
              <a:rect l="l" t="t" r="r" b="b"/>
              <a:pathLst>
                <a:path w="1761" h="1736" extrusionOk="0">
                  <a:moveTo>
                    <a:pt x="203" y="1"/>
                  </a:moveTo>
                  <a:cubicBezTo>
                    <a:pt x="88" y="1"/>
                    <a:pt x="1" y="110"/>
                    <a:pt x="25" y="230"/>
                  </a:cubicBezTo>
                  <a:lnTo>
                    <a:pt x="330" y="1532"/>
                  </a:lnTo>
                  <a:lnTo>
                    <a:pt x="1761" y="1735"/>
                  </a:lnTo>
                  <a:lnTo>
                    <a:pt x="1557" y="305"/>
                  </a:lnTo>
                  <a:lnTo>
                    <a:pt x="249" y="6"/>
                  </a:lnTo>
                  <a:cubicBezTo>
                    <a:pt x="233" y="2"/>
                    <a:pt x="218" y="1"/>
                    <a:pt x="203"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3" name="Google Shape;25303;p84"/>
            <p:cNvSpPr/>
            <p:nvPr/>
          </p:nvSpPr>
          <p:spPr>
            <a:xfrm>
              <a:off x="4464135" y="3435899"/>
              <a:ext cx="92487" cy="118874"/>
            </a:xfrm>
            <a:custGeom>
              <a:avLst/>
              <a:gdLst/>
              <a:ahLst/>
              <a:cxnLst/>
              <a:rect l="l" t="t" r="r" b="b"/>
              <a:pathLst>
                <a:path w="3526" h="4532" extrusionOk="0">
                  <a:moveTo>
                    <a:pt x="189" y="1"/>
                  </a:moveTo>
                  <a:cubicBezTo>
                    <a:pt x="87" y="1"/>
                    <a:pt x="1" y="84"/>
                    <a:pt x="6" y="190"/>
                  </a:cubicBezTo>
                  <a:cubicBezTo>
                    <a:pt x="20" y="786"/>
                    <a:pt x="88" y="2230"/>
                    <a:pt x="467" y="3187"/>
                  </a:cubicBezTo>
                  <a:cubicBezTo>
                    <a:pt x="739" y="3885"/>
                    <a:pt x="1152" y="4441"/>
                    <a:pt x="1810" y="4522"/>
                  </a:cubicBezTo>
                  <a:cubicBezTo>
                    <a:pt x="1860" y="4528"/>
                    <a:pt x="1910" y="4531"/>
                    <a:pt x="1960" y="4531"/>
                  </a:cubicBezTo>
                  <a:cubicBezTo>
                    <a:pt x="2577" y="4531"/>
                    <a:pt x="3120" y="4073"/>
                    <a:pt x="3302" y="3458"/>
                  </a:cubicBezTo>
                  <a:cubicBezTo>
                    <a:pt x="3526" y="2725"/>
                    <a:pt x="3322" y="1932"/>
                    <a:pt x="2780" y="1396"/>
                  </a:cubicBezTo>
                  <a:cubicBezTo>
                    <a:pt x="2142" y="759"/>
                    <a:pt x="813" y="217"/>
                    <a:pt x="257" y="13"/>
                  </a:cubicBezTo>
                  <a:cubicBezTo>
                    <a:pt x="234" y="5"/>
                    <a:pt x="211" y="1"/>
                    <a:pt x="189"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4" name="Google Shape;25304;p84"/>
            <p:cNvSpPr/>
            <p:nvPr/>
          </p:nvSpPr>
          <p:spPr>
            <a:xfrm>
              <a:off x="4422481" y="3476791"/>
              <a:ext cx="121681" cy="88867"/>
            </a:xfrm>
            <a:custGeom>
              <a:avLst/>
              <a:gdLst/>
              <a:ahLst/>
              <a:cxnLst/>
              <a:rect l="l" t="t" r="r" b="b"/>
              <a:pathLst>
                <a:path w="4639" h="3388" extrusionOk="0">
                  <a:moveTo>
                    <a:pt x="225" y="0"/>
                  </a:moveTo>
                  <a:cubicBezTo>
                    <a:pt x="89" y="0"/>
                    <a:pt x="1" y="129"/>
                    <a:pt x="48" y="251"/>
                  </a:cubicBezTo>
                  <a:cubicBezTo>
                    <a:pt x="252" y="807"/>
                    <a:pt x="788" y="2143"/>
                    <a:pt x="1425" y="2780"/>
                  </a:cubicBezTo>
                  <a:cubicBezTo>
                    <a:pt x="1823" y="3174"/>
                    <a:pt x="2357" y="3388"/>
                    <a:pt x="2903" y="3388"/>
                  </a:cubicBezTo>
                  <a:cubicBezTo>
                    <a:pt x="3100" y="3388"/>
                    <a:pt x="3299" y="3360"/>
                    <a:pt x="3493" y="3302"/>
                  </a:cubicBezTo>
                  <a:cubicBezTo>
                    <a:pt x="4157" y="3106"/>
                    <a:pt x="4639" y="2489"/>
                    <a:pt x="4551" y="1804"/>
                  </a:cubicBezTo>
                  <a:cubicBezTo>
                    <a:pt x="4469" y="1153"/>
                    <a:pt x="3913" y="739"/>
                    <a:pt x="3222" y="461"/>
                  </a:cubicBezTo>
                  <a:cubicBezTo>
                    <a:pt x="2259" y="88"/>
                    <a:pt x="815" y="14"/>
                    <a:pt x="225"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5" name="Google Shape;25305;p84"/>
            <p:cNvSpPr/>
            <p:nvPr/>
          </p:nvSpPr>
          <p:spPr>
            <a:xfrm>
              <a:off x="4689818" y="3444082"/>
              <a:ext cx="46007" cy="45535"/>
            </a:xfrm>
            <a:custGeom>
              <a:avLst/>
              <a:gdLst/>
              <a:ahLst/>
              <a:cxnLst/>
              <a:rect l="l" t="t" r="r" b="b"/>
              <a:pathLst>
                <a:path w="1754" h="1736" extrusionOk="0">
                  <a:moveTo>
                    <a:pt x="1551" y="1"/>
                  </a:moveTo>
                  <a:cubicBezTo>
                    <a:pt x="1536" y="1"/>
                    <a:pt x="1521" y="2"/>
                    <a:pt x="1506" y="6"/>
                  </a:cubicBezTo>
                  <a:lnTo>
                    <a:pt x="204" y="305"/>
                  </a:lnTo>
                  <a:lnTo>
                    <a:pt x="0" y="1735"/>
                  </a:lnTo>
                  <a:lnTo>
                    <a:pt x="1424" y="1532"/>
                  </a:lnTo>
                  <a:lnTo>
                    <a:pt x="1729" y="230"/>
                  </a:lnTo>
                  <a:cubicBezTo>
                    <a:pt x="1753" y="110"/>
                    <a:pt x="1666" y="1"/>
                    <a:pt x="1551" y="1"/>
                  </a:cubicBezTo>
                  <a:close/>
                </a:path>
              </a:pathLst>
            </a:custGeom>
            <a:solidFill>
              <a:srgbClr val="EEF1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6" name="Google Shape;25306;p84"/>
            <p:cNvSpPr/>
            <p:nvPr/>
          </p:nvSpPr>
          <p:spPr>
            <a:xfrm>
              <a:off x="4610131" y="3435899"/>
              <a:ext cx="92487" cy="118874"/>
            </a:xfrm>
            <a:custGeom>
              <a:avLst/>
              <a:gdLst/>
              <a:ahLst/>
              <a:cxnLst/>
              <a:rect l="l" t="t" r="r" b="b"/>
              <a:pathLst>
                <a:path w="3526" h="4532" extrusionOk="0">
                  <a:moveTo>
                    <a:pt x="3337" y="1"/>
                  </a:moveTo>
                  <a:cubicBezTo>
                    <a:pt x="3315" y="1"/>
                    <a:pt x="3292" y="5"/>
                    <a:pt x="3269" y="13"/>
                  </a:cubicBezTo>
                  <a:cubicBezTo>
                    <a:pt x="2713" y="217"/>
                    <a:pt x="1384" y="759"/>
                    <a:pt x="746" y="1396"/>
                  </a:cubicBezTo>
                  <a:cubicBezTo>
                    <a:pt x="204" y="1932"/>
                    <a:pt x="1" y="2725"/>
                    <a:pt x="224" y="3458"/>
                  </a:cubicBezTo>
                  <a:cubicBezTo>
                    <a:pt x="406" y="4073"/>
                    <a:pt x="949" y="4531"/>
                    <a:pt x="1572" y="4531"/>
                  </a:cubicBezTo>
                  <a:cubicBezTo>
                    <a:pt x="1622" y="4531"/>
                    <a:pt x="1672" y="4528"/>
                    <a:pt x="1723" y="4522"/>
                  </a:cubicBezTo>
                  <a:cubicBezTo>
                    <a:pt x="2374" y="4441"/>
                    <a:pt x="2787" y="3885"/>
                    <a:pt x="3059" y="3187"/>
                  </a:cubicBezTo>
                  <a:cubicBezTo>
                    <a:pt x="3438" y="2230"/>
                    <a:pt x="3506" y="786"/>
                    <a:pt x="3520" y="190"/>
                  </a:cubicBezTo>
                  <a:cubicBezTo>
                    <a:pt x="3525" y="84"/>
                    <a:pt x="3439" y="1"/>
                    <a:pt x="3337"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7" name="Google Shape;25307;p84"/>
            <p:cNvSpPr/>
            <p:nvPr/>
          </p:nvSpPr>
          <p:spPr>
            <a:xfrm>
              <a:off x="4622590" y="3476791"/>
              <a:ext cx="121681" cy="88867"/>
            </a:xfrm>
            <a:custGeom>
              <a:avLst/>
              <a:gdLst/>
              <a:ahLst/>
              <a:cxnLst/>
              <a:rect l="l" t="t" r="r" b="b"/>
              <a:pathLst>
                <a:path w="4639" h="3388" extrusionOk="0">
                  <a:moveTo>
                    <a:pt x="4414" y="0"/>
                  </a:moveTo>
                  <a:cubicBezTo>
                    <a:pt x="3824" y="14"/>
                    <a:pt x="2380" y="88"/>
                    <a:pt x="1417" y="461"/>
                  </a:cubicBezTo>
                  <a:cubicBezTo>
                    <a:pt x="726" y="739"/>
                    <a:pt x="170" y="1153"/>
                    <a:pt x="88" y="1804"/>
                  </a:cubicBezTo>
                  <a:cubicBezTo>
                    <a:pt x="0" y="2489"/>
                    <a:pt x="482" y="3106"/>
                    <a:pt x="1146" y="3302"/>
                  </a:cubicBezTo>
                  <a:cubicBezTo>
                    <a:pt x="1340" y="3360"/>
                    <a:pt x="1539" y="3388"/>
                    <a:pt x="1736" y="3388"/>
                  </a:cubicBezTo>
                  <a:cubicBezTo>
                    <a:pt x="2282" y="3388"/>
                    <a:pt x="2816" y="3174"/>
                    <a:pt x="3214" y="2780"/>
                  </a:cubicBezTo>
                  <a:cubicBezTo>
                    <a:pt x="3852" y="2143"/>
                    <a:pt x="4387" y="807"/>
                    <a:pt x="4591" y="251"/>
                  </a:cubicBezTo>
                  <a:cubicBezTo>
                    <a:pt x="4638" y="129"/>
                    <a:pt x="4550" y="0"/>
                    <a:pt x="44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8" name="Google Shape;25308;p84"/>
            <p:cNvSpPr/>
            <p:nvPr/>
          </p:nvSpPr>
          <p:spPr>
            <a:xfrm>
              <a:off x="4560687" y="3365366"/>
              <a:ext cx="45378" cy="62532"/>
            </a:xfrm>
            <a:custGeom>
              <a:avLst/>
              <a:gdLst/>
              <a:ahLst/>
              <a:cxnLst/>
              <a:rect l="l" t="t" r="r" b="b"/>
              <a:pathLst>
                <a:path w="1730" h="2384" extrusionOk="0">
                  <a:moveTo>
                    <a:pt x="865" y="0"/>
                  </a:moveTo>
                  <a:cubicBezTo>
                    <a:pt x="804" y="0"/>
                    <a:pt x="743" y="31"/>
                    <a:pt x="706" y="92"/>
                  </a:cubicBezTo>
                  <a:lnTo>
                    <a:pt x="1" y="1224"/>
                  </a:lnTo>
                  <a:lnTo>
                    <a:pt x="862" y="2384"/>
                  </a:lnTo>
                  <a:lnTo>
                    <a:pt x="1730" y="1224"/>
                  </a:lnTo>
                  <a:lnTo>
                    <a:pt x="1024" y="92"/>
                  </a:lnTo>
                  <a:cubicBezTo>
                    <a:pt x="987" y="31"/>
                    <a:pt x="926" y="0"/>
                    <a:pt x="865" y="0"/>
                  </a:cubicBezTo>
                  <a:close/>
                </a:path>
              </a:pathLst>
            </a:custGeom>
            <a:solidFill>
              <a:srgbClr val="B0BB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09" name="Google Shape;25309;p84"/>
            <p:cNvSpPr/>
            <p:nvPr/>
          </p:nvSpPr>
          <p:spPr>
            <a:xfrm>
              <a:off x="4551271" y="3382730"/>
              <a:ext cx="86638" cy="128343"/>
            </a:xfrm>
            <a:custGeom>
              <a:avLst/>
              <a:gdLst/>
              <a:ahLst/>
              <a:cxnLst/>
              <a:rect l="l" t="t" r="r" b="b"/>
              <a:pathLst>
                <a:path w="3303" h="4893" extrusionOk="0">
                  <a:moveTo>
                    <a:pt x="2331" y="1"/>
                  </a:moveTo>
                  <a:cubicBezTo>
                    <a:pt x="2281" y="1"/>
                    <a:pt x="2230" y="20"/>
                    <a:pt x="2190" y="60"/>
                  </a:cubicBezTo>
                  <a:cubicBezTo>
                    <a:pt x="1783" y="488"/>
                    <a:pt x="814" y="1559"/>
                    <a:pt x="400" y="2501"/>
                  </a:cubicBezTo>
                  <a:cubicBezTo>
                    <a:pt x="102" y="3193"/>
                    <a:pt x="0" y="3878"/>
                    <a:pt x="407" y="4393"/>
                  </a:cubicBezTo>
                  <a:cubicBezTo>
                    <a:pt x="667" y="4728"/>
                    <a:pt x="1063" y="4892"/>
                    <a:pt x="1471" y="4892"/>
                  </a:cubicBezTo>
                  <a:cubicBezTo>
                    <a:pt x="1723" y="4892"/>
                    <a:pt x="1980" y="4829"/>
                    <a:pt x="2211" y="4705"/>
                  </a:cubicBezTo>
                  <a:cubicBezTo>
                    <a:pt x="2889" y="4339"/>
                    <a:pt x="3302" y="3634"/>
                    <a:pt x="3302" y="2874"/>
                  </a:cubicBezTo>
                  <a:cubicBezTo>
                    <a:pt x="3302" y="1972"/>
                    <a:pt x="2740" y="650"/>
                    <a:pt x="2495" y="108"/>
                  </a:cubicBezTo>
                  <a:cubicBezTo>
                    <a:pt x="2464" y="37"/>
                    <a:pt x="2399" y="1"/>
                    <a:pt x="2331"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0" name="Google Shape;25310;p84"/>
            <p:cNvSpPr/>
            <p:nvPr/>
          </p:nvSpPr>
          <p:spPr>
            <a:xfrm>
              <a:off x="4528844" y="3382730"/>
              <a:ext cx="86638" cy="128343"/>
            </a:xfrm>
            <a:custGeom>
              <a:avLst/>
              <a:gdLst/>
              <a:ahLst/>
              <a:cxnLst/>
              <a:rect l="l" t="t" r="r" b="b"/>
              <a:pathLst>
                <a:path w="3303" h="4893" extrusionOk="0">
                  <a:moveTo>
                    <a:pt x="972" y="1"/>
                  </a:moveTo>
                  <a:cubicBezTo>
                    <a:pt x="904" y="1"/>
                    <a:pt x="839" y="37"/>
                    <a:pt x="808" y="108"/>
                  </a:cubicBezTo>
                  <a:cubicBezTo>
                    <a:pt x="564" y="650"/>
                    <a:pt x="1" y="1972"/>
                    <a:pt x="1" y="2874"/>
                  </a:cubicBezTo>
                  <a:cubicBezTo>
                    <a:pt x="1" y="3634"/>
                    <a:pt x="414" y="4339"/>
                    <a:pt x="1092" y="4705"/>
                  </a:cubicBezTo>
                  <a:cubicBezTo>
                    <a:pt x="1323" y="4829"/>
                    <a:pt x="1580" y="4892"/>
                    <a:pt x="1832" y="4892"/>
                  </a:cubicBezTo>
                  <a:cubicBezTo>
                    <a:pt x="2240" y="4892"/>
                    <a:pt x="2636" y="4728"/>
                    <a:pt x="2896" y="4393"/>
                  </a:cubicBezTo>
                  <a:cubicBezTo>
                    <a:pt x="3303" y="3878"/>
                    <a:pt x="3201" y="3193"/>
                    <a:pt x="2903" y="2501"/>
                  </a:cubicBezTo>
                  <a:cubicBezTo>
                    <a:pt x="2489" y="1559"/>
                    <a:pt x="1520" y="488"/>
                    <a:pt x="1113" y="60"/>
                  </a:cubicBezTo>
                  <a:cubicBezTo>
                    <a:pt x="1073" y="20"/>
                    <a:pt x="1022" y="1"/>
                    <a:pt x="97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1" name="Google Shape;25311;p84"/>
            <p:cNvSpPr/>
            <p:nvPr/>
          </p:nvSpPr>
          <p:spPr>
            <a:xfrm>
              <a:off x="4417026" y="3555455"/>
              <a:ext cx="166456" cy="95110"/>
            </a:xfrm>
            <a:custGeom>
              <a:avLst/>
              <a:gdLst/>
              <a:ahLst/>
              <a:cxnLst/>
              <a:rect l="l" t="t" r="r" b="b"/>
              <a:pathLst>
                <a:path w="6346" h="3626" extrusionOk="0">
                  <a:moveTo>
                    <a:pt x="197" y="0"/>
                  </a:moveTo>
                  <a:cubicBezTo>
                    <a:pt x="76" y="0"/>
                    <a:pt x="0" y="138"/>
                    <a:pt x="80" y="242"/>
                  </a:cubicBezTo>
                  <a:cubicBezTo>
                    <a:pt x="643" y="1029"/>
                    <a:pt x="2460" y="3070"/>
                    <a:pt x="6345" y="3626"/>
                  </a:cubicBezTo>
                  <a:cubicBezTo>
                    <a:pt x="6345" y="3626"/>
                    <a:pt x="4589" y="995"/>
                    <a:pt x="236" y="5"/>
                  </a:cubicBezTo>
                  <a:cubicBezTo>
                    <a:pt x="223" y="2"/>
                    <a:pt x="209" y="0"/>
                    <a:pt x="197"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2" name="Google Shape;25312;p84"/>
            <p:cNvSpPr/>
            <p:nvPr/>
          </p:nvSpPr>
          <p:spPr>
            <a:xfrm>
              <a:off x="4560687" y="3478968"/>
              <a:ext cx="45378" cy="62401"/>
            </a:xfrm>
            <a:custGeom>
              <a:avLst/>
              <a:gdLst/>
              <a:ahLst/>
              <a:cxnLst/>
              <a:rect l="l" t="t" r="r" b="b"/>
              <a:pathLst>
                <a:path w="1730" h="2379" extrusionOk="0">
                  <a:moveTo>
                    <a:pt x="865" y="0"/>
                  </a:moveTo>
                  <a:cubicBezTo>
                    <a:pt x="804" y="0"/>
                    <a:pt x="743" y="29"/>
                    <a:pt x="706" y="87"/>
                  </a:cubicBezTo>
                  <a:lnTo>
                    <a:pt x="1" y="1226"/>
                  </a:lnTo>
                  <a:lnTo>
                    <a:pt x="862" y="2379"/>
                  </a:lnTo>
                  <a:lnTo>
                    <a:pt x="1730" y="1226"/>
                  </a:lnTo>
                  <a:lnTo>
                    <a:pt x="1024" y="87"/>
                  </a:lnTo>
                  <a:cubicBezTo>
                    <a:pt x="987" y="29"/>
                    <a:pt x="926" y="0"/>
                    <a:pt x="865"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3" name="Google Shape;25313;p84"/>
            <p:cNvSpPr/>
            <p:nvPr/>
          </p:nvSpPr>
          <p:spPr>
            <a:xfrm>
              <a:off x="4551271" y="3496306"/>
              <a:ext cx="86638" cy="128422"/>
            </a:xfrm>
            <a:custGeom>
              <a:avLst/>
              <a:gdLst/>
              <a:ahLst/>
              <a:cxnLst/>
              <a:rect l="l" t="t" r="r" b="b"/>
              <a:pathLst>
                <a:path w="3303" h="4896" extrusionOk="0">
                  <a:moveTo>
                    <a:pt x="2329" y="1"/>
                  </a:moveTo>
                  <a:cubicBezTo>
                    <a:pt x="2280" y="1"/>
                    <a:pt x="2230" y="21"/>
                    <a:pt x="2190" y="63"/>
                  </a:cubicBezTo>
                  <a:cubicBezTo>
                    <a:pt x="1783" y="490"/>
                    <a:pt x="814" y="1562"/>
                    <a:pt x="400" y="2504"/>
                  </a:cubicBezTo>
                  <a:cubicBezTo>
                    <a:pt x="102" y="3189"/>
                    <a:pt x="0" y="3874"/>
                    <a:pt x="407" y="4396"/>
                  </a:cubicBezTo>
                  <a:cubicBezTo>
                    <a:pt x="667" y="4731"/>
                    <a:pt x="1063" y="4895"/>
                    <a:pt x="1471" y="4895"/>
                  </a:cubicBezTo>
                  <a:cubicBezTo>
                    <a:pt x="1723" y="4895"/>
                    <a:pt x="1980" y="4832"/>
                    <a:pt x="2211" y="4708"/>
                  </a:cubicBezTo>
                  <a:cubicBezTo>
                    <a:pt x="2889" y="4342"/>
                    <a:pt x="3302" y="3636"/>
                    <a:pt x="3302" y="2877"/>
                  </a:cubicBezTo>
                  <a:cubicBezTo>
                    <a:pt x="3302" y="1975"/>
                    <a:pt x="2740" y="653"/>
                    <a:pt x="2495" y="111"/>
                  </a:cubicBezTo>
                  <a:cubicBezTo>
                    <a:pt x="2464" y="40"/>
                    <a:pt x="2398" y="1"/>
                    <a:pt x="232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4" name="Google Shape;25314;p84"/>
            <p:cNvSpPr/>
            <p:nvPr/>
          </p:nvSpPr>
          <p:spPr>
            <a:xfrm>
              <a:off x="4528844" y="3496306"/>
              <a:ext cx="86638" cy="128422"/>
            </a:xfrm>
            <a:custGeom>
              <a:avLst/>
              <a:gdLst/>
              <a:ahLst/>
              <a:cxnLst/>
              <a:rect l="l" t="t" r="r" b="b"/>
              <a:pathLst>
                <a:path w="3303" h="4896" extrusionOk="0">
                  <a:moveTo>
                    <a:pt x="974" y="1"/>
                  </a:moveTo>
                  <a:cubicBezTo>
                    <a:pt x="905" y="1"/>
                    <a:pt x="839" y="40"/>
                    <a:pt x="808" y="111"/>
                  </a:cubicBezTo>
                  <a:cubicBezTo>
                    <a:pt x="564" y="653"/>
                    <a:pt x="1" y="1975"/>
                    <a:pt x="1" y="2877"/>
                  </a:cubicBezTo>
                  <a:cubicBezTo>
                    <a:pt x="1" y="3636"/>
                    <a:pt x="414" y="4342"/>
                    <a:pt x="1092" y="4708"/>
                  </a:cubicBezTo>
                  <a:cubicBezTo>
                    <a:pt x="1323" y="4832"/>
                    <a:pt x="1580" y="4895"/>
                    <a:pt x="1832" y="4895"/>
                  </a:cubicBezTo>
                  <a:cubicBezTo>
                    <a:pt x="2240" y="4895"/>
                    <a:pt x="2636" y="4731"/>
                    <a:pt x="2896" y="4396"/>
                  </a:cubicBezTo>
                  <a:cubicBezTo>
                    <a:pt x="3303" y="3874"/>
                    <a:pt x="3201" y="3189"/>
                    <a:pt x="2903" y="2504"/>
                  </a:cubicBezTo>
                  <a:cubicBezTo>
                    <a:pt x="2489" y="1562"/>
                    <a:pt x="1520" y="490"/>
                    <a:pt x="1113" y="63"/>
                  </a:cubicBezTo>
                  <a:cubicBezTo>
                    <a:pt x="1073" y="21"/>
                    <a:pt x="1023" y="1"/>
                    <a:pt x="974"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15" name="Google Shape;25315;p84"/>
          <p:cNvGrpSpPr/>
          <p:nvPr/>
        </p:nvGrpSpPr>
        <p:grpSpPr>
          <a:xfrm>
            <a:off x="3329424" y="2640249"/>
            <a:ext cx="485325" cy="493473"/>
            <a:chOff x="2497068" y="1980186"/>
            <a:chExt cx="363994" cy="370105"/>
          </a:xfrm>
        </p:grpSpPr>
        <p:sp>
          <p:nvSpPr>
            <p:cNvPr id="25316" name="Google Shape;25316;p84"/>
            <p:cNvSpPr/>
            <p:nvPr/>
          </p:nvSpPr>
          <p:spPr>
            <a:xfrm>
              <a:off x="2702974" y="1980186"/>
              <a:ext cx="131832" cy="172488"/>
            </a:xfrm>
            <a:custGeom>
              <a:avLst/>
              <a:gdLst/>
              <a:ahLst/>
              <a:cxnLst/>
              <a:rect l="l" t="t" r="r" b="b"/>
              <a:pathLst>
                <a:path w="5026" h="6576" extrusionOk="0">
                  <a:moveTo>
                    <a:pt x="4563" y="0"/>
                  </a:moveTo>
                  <a:cubicBezTo>
                    <a:pt x="4465" y="0"/>
                    <a:pt x="4366" y="31"/>
                    <a:pt x="4279" y="100"/>
                  </a:cubicBezTo>
                  <a:lnTo>
                    <a:pt x="1" y="3606"/>
                  </a:lnTo>
                  <a:lnTo>
                    <a:pt x="5025" y="6576"/>
                  </a:lnTo>
                  <a:lnTo>
                    <a:pt x="5025" y="460"/>
                  </a:lnTo>
                  <a:cubicBezTo>
                    <a:pt x="5025" y="186"/>
                    <a:pt x="4800" y="0"/>
                    <a:pt x="45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7" name="Google Shape;25317;p84"/>
            <p:cNvSpPr/>
            <p:nvPr/>
          </p:nvSpPr>
          <p:spPr>
            <a:xfrm>
              <a:off x="2742634" y="2020292"/>
              <a:ext cx="80238" cy="125274"/>
            </a:xfrm>
            <a:custGeom>
              <a:avLst/>
              <a:gdLst/>
              <a:ahLst/>
              <a:cxnLst/>
              <a:rect l="l" t="t" r="r" b="b"/>
              <a:pathLst>
                <a:path w="3059" h="4776" extrusionOk="0">
                  <a:moveTo>
                    <a:pt x="2764" y="0"/>
                  </a:moveTo>
                  <a:cubicBezTo>
                    <a:pt x="2688" y="0"/>
                    <a:pt x="2610" y="30"/>
                    <a:pt x="2550" y="97"/>
                  </a:cubicBezTo>
                  <a:lnTo>
                    <a:pt x="1" y="2972"/>
                  </a:lnTo>
                  <a:lnTo>
                    <a:pt x="3059" y="4776"/>
                  </a:lnTo>
                  <a:lnTo>
                    <a:pt x="3059" y="287"/>
                  </a:lnTo>
                  <a:cubicBezTo>
                    <a:pt x="3054" y="113"/>
                    <a:pt x="2911" y="0"/>
                    <a:pt x="2764"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8" name="Google Shape;25318;p84"/>
            <p:cNvSpPr/>
            <p:nvPr/>
          </p:nvSpPr>
          <p:spPr>
            <a:xfrm>
              <a:off x="2523351" y="1980186"/>
              <a:ext cx="131806" cy="172488"/>
            </a:xfrm>
            <a:custGeom>
              <a:avLst/>
              <a:gdLst/>
              <a:ahLst/>
              <a:cxnLst/>
              <a:rect l="l" t="t" r="r" b="b"/>
              <a:pathLst>
                <a:path w="5025" h="6576" extrusionOk="0">
                  <a:moveTo>
                    <a:pt x="463" y="0"/>
                  </a:moveTo>
                  <a:cubicBezTo>
                    <a:pt x="225" y="0"/>
                    <a:pt x="0" y="186"/>
                    <a:pt x="0" y="460"/>
                  </a:cubicBezTo>
                  <a:lnTo>
                    <a:pt x="0" y="6576"/>
                  </a:lnTo>
                  <a:lnTo>
                    <a:pt x="5025" y="3606"/>
                  </a:lnTo>
                  <a:lnTo>
                    <a:pt x="746" y="100"/>
                  </a:lnTo>
                  <a:cubicBezTo>
                    <a:pt x="659" y="31"/>
                    <a:pt x="560" y="0"/>
                    <a:pt x="463"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19" name="Google Shape;25319;p84"/>
            <p:cNvSpPr/>
            <p:nvPr/>
          </p:nvSpPr>
          <p:spPr>
            <a:xfrm>
              <a:off x="2535443" y="2020292"/>
              <a:ext cx="80238" cy="125274"/>
            </a:xfrm>
            <a:custGeom>
              <a:avLst/>
              <a:gdLst/>
              <a:ahLst/>
              <a:cxnLst/>
              <a:rect l="l" t="t" r="r" b="b"/>
              <a:pathLst>
                <a:path w="3059" h="4776" extrusionOk="0">
                  <a:moveTo>
                    <a:pt x="291" y="0"/>
                  </a:moveTo>
                  <a:cubicBezTo>
                    <a:pt x="142" y="0"/>
                    <a:pt x="0" y="113"/>
                    <a:pt x="0" y="287"/>
                  </a:cubicBezTo>
                  <a:lnTo>
                    <a:pt x="0" y="4776"/>
                  </a:lnTo>
                  <a:lnTo>
                    <a:pt x="3058" y="2972"/>
                  </a:lnTo>
                  <a:lnTo>
                    <a:pt x="509" y="97"/>
                  </a:lnTo>
                  <a:cubicBezTo>
                    <a:pt x="446" y="30"/>
                    <a:pt x="368" y="0"/>
                    <a:pt x="291"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0" name="Google Shape;25320;p84"/>
            <p:cNvSpPr/>
            <p:nvPr/>
          </p:nvSpPr>
          <p:spPr>
            <a:xfrm>
              <a:off x="2511416" y="2032961"/>
              <a:ext cx="335298" cy="317331"/>
            </a:xfrm>
            <a:custGeom>
              <a:avLst/>
              <a:gdLst/>
              <a:ahLst/>
              <a:cxnLst/>
              <a:rect l="l" t="t" r="r" b="b"/>
              <a:pathLst>
                <a:path w="12783" h="12098" extrusionOk="0">
                  <a:moveTo>
                    <a:pt x="6388" y="1"/>
                  </a:moveTo>
                  <a:cubicBezTo>
                    <a:pt x="2862" y="1"/>
                    <a:pt x="1" y="2706"/>
                    <a:pt x="1" y="6049"/>
                  </a:cubicBezTo>
                  <a:cubicBezTo>
                    <a:pt x="1" y="9385"/>
                    <a:pt x="2862" y="12097"/>
                    <a:pt x="6388" y="12097"/>
                  </a:cubicBezTo>
                  <a:cubicBezTo>
                    <a:pt x="9921" y="12097"/>
                    <a:pt x="12782" y="9385"/>
                    <a:pt x="12782" y="6049"/>
                  </a:cubicBezTo>
                  <a:cubicBezTo>
                    <a:pt x="12782" y="2706"/>
                    <a:pt x="9921" y="1"/>
                    <a:pt x="638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1" name="Google Shape;25321;p84"/>
            <p:cNvSpPr/>
            <p:nvPr/>
          </p:nvSpPr>
          <p:spPr>
            <a:xfrm>
              <a:off x="2655130" y="2278395"/>
              <a:ext cx="47870" cy="47870"/>
            </a:xfrm>
            <a:custGeom>
              <a:avLst/>
              <a:gdLst/>
              <a:ahLst/>
              <a:cxnLst/>
              <a:rect l="l" t="t" r="r" b="b"/>
              <a:pathLst>
                <a:path w="1825" h="1825" extrusionOk="0">
                  <a:moveTo>
                    <a:pt x="916" y="1"/>
                  </a:moveTo>
                  <a:lnTo>
                    <a:pt x="1" y="455"/>
                  </a:lnTo>
                  <a:lnTo>
                    <a:pt x="1" y="909"/>
                  </a:lnTo>
                  <a:cubicBezTo>
                    <a:pt x="1" y="1418"/>
                    <a:pt x="408" y="1825"/>
                    <a:pt x="916" y="1825"/>
                  </a:cubicBezTo>
                  <a:cubicBezTo>
                    <a:pt x="1418" y="1825"/>
                    <a:pt x="1825" y="1418"/>
                    <a:pt x="1825" y="909"/>
                  </a:cubicBezTo>
                  <a:lnTo>
                    <a:pt x="1825" y="455"/>
                  </a:lnTo>
                  <a:lnTo>
                    <a:pt x="916"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2" name="Google Shape;25322;p84"/>
            <p:cNvSpPr/>
            <p:nvPr/>
          </p:nvSpPr>
          <p:spPr>
            <a:xfrm>
              <a:off x="2656914" y="2228610"/>
              <a:ext cx="44302" cy="30112"/>
            </a:xfrm>
            <a:custGeom>
              <a:avLst/>
              <a:gdLst/>
              <a:ahLst/>
              <a:cxnLst/>
              <a:rect l="l" t="t" r="r" b="b"/>
              <a:pathLst>
                <a:path w="1689" h="1148" extrusionOk="0">
                  <a:moveTo>
                    <a:pt x="340" y="0"/>
                  </a:moveTo>
                  <a:cubicBezTo>
                    <a:pt x="123" y="0"/>
                    <a:pt x="0" y="258"/>
                    <a:pt x="136" y="427"/>
                  </a:cubicBezTo>
                  <a:lnTo>
                    <a:pt x="645" y="1051"/>
                  </a:lnTo>
                  <a:cubicBezTo>
                    <a:pt x="695" y="1116"/>
                    <a:pt x="770" y="1148"/>
                    <a:pt x="845" y="1148"/>
                  </a:cubicBezTo>
                  <a:cubicBezTo>
                    <a:pt x="919" y="1148"/>
                    <a:pt x="994" y="1116"/>
                    <a:pt x="1045" y="1051"/>
                  </a:cubicBezTo>
                  <a:lnTo>
                    <a:pt x="1553" y="427"/>
                  </a:lnTo>
                  <a:cubicBezTo>
                    <a:pt x="1689" y="258"/>
                    <a:pt x="1567" y="0"/>
                    <a:pt x="1350"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3" name="Google Shape;25323;p84"/>
            <p:cNvSpPr/>
            <p:nvPr/>
          </p:nvSpPr>
          <p:spPr>
            <a:xfrm>
              <a:off x="2737204" y="2253555"/>
              <a:ext cx="111792" cy="42834"/>
            </a:xfrm>
            <a:custGeom>
              <a:avLst/>
              <a:gdLst/>
              <a:ahLst/>
              <a:cxnLst/>
              <a:rect l="l" t="t" r="r" b="b"/>
              <a:pathLst>
                <a:path w="4262" h="1633" extrusionOk="0">
                  <a:moveTo>
                    <a:pt x="321" y="1"/>
                  </a:moveTo>
                  <a:cubicBezTo>
                    <a:pt x="57" y="1"/>
                    <a:pt x="1" y="402"/>
                    <a:pt x="282" y="460"/>
                  </a:cubicBezTo>
                  <a:cubicBezTo>
                    <a:pt x="303" y="460"/>
                    <a:pt x="2459" y="887"/>
                    <a:pt x="3842" y="1605"/>
                  </a:cubicBezTo>
                  <a:cubicBezTo>
                    <a:pt x="3875" y="1619"/>
                    <a:pt x="3908" y="1632"/>
                    <a:pt x="3948" y="1633"/>
                  </a:cubicBezTo>
                  <a:lnTo>
                    <a:pt x="3948" y="1633"/>
                  </a:lnTo>
                  <a:cubicBezTo>
                    <a:pt x="4189" y="1629"/>
                    <a:pt x="4261" y="1307"/>
                    <a:pt x="4052" y="1199"/>
                  </a:cubicBezTo>
                  <a:cubicBezTo>
                    <a:pt x="2615" y="453"/>
                    <a:pt x="459" y="26"/>
                    <a:pt x="370" y="5"/>
                  </a:cubicBezTo>
                  <a:cubicBezTo>
                    <a:pt x="353" y="2"/>
                    <a:pt x="336" y="1"/>
                    <a:pt x="321" y="1"/>
                  </a:cubicBezTo>
                  <a:close/>
                  <a:moveTo>
                    <a:pt x="3948" y="1633"/>
                  </a:moveTo>
                  <a:lnTo>
                    <a:pt x="3948" y="1633"/>
                  </a:lnTo>
                  <a:cubicBezTo>
                    <a:pt x="3946" y="1633"/>
                    <a:pt x="3945" y="1633"/>
                    <a:pt x="3944" y="1633"/>
                  </a:cubicBezTo>
                  <a:lnTo>
                    <a:pt x="3951" y="1633"/>
                  </a:lnTo>
                  <a:cubicBezTo>
                    <a:pt x="3950" y="1633"/>
                    <a:pt x="3949" y="1633"/>
                    <a:pt x="3948" y="1633"/>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4" name="Google Shape;25324;p84"/>
            <p:cNvSpPr/>
            <p:nvPr/>
          </p:nvSpPr>
          <p:spPr>
            <a:xfrm>
              <a:off x="2747670" y="2234879"/>
              <a:ext cx="113392" cy="19541"/>
            </a:xfrm>
            <a:custGeom>
              <a:avLst/>
              <a:gdLst/>
              <a:ahLst/>
              <a:cxnLst/>
              <a:rect l="l" t="t" r="r" b="b"/>
              <a:pathLst>
                <a:path w="4323" h="745" extrusionOk="0">
                  <a:moveTo>
                    <a:pt x="817" y="0"/>
                  </a:moveTo>
                  <a:cubicBezTo>
                    <a:pt x="523" y="0"/>
                    <a:pt x="330" y="5"/>
                    <a:pt x="304" y="5"/>
                  </a:cubicBezTo>
                  <a:cubicBezTo>
                    <a:pt x="1" y="12"/>
                    <a:pt x="12" y="460"/>
                    <a:pt x="311" y="460"/>
                  </a:cubicBezTo>
                  <a:cubicBezTo>
                    <a:pt x="313" y="460"/>
                    <a:pt x="315" y="460"/>
                    <a:pt x="317" y="460"/>
                  </a:cubicBezTo>
                  <a:cubicBezTo>
                    <a:pt x="323" y="460"/>
                    <a:pt x="512" y="454"/>
                    <a:pt x="808" y="454"/>
                  </a:cubicBezTo>
                  <a:cubicBezTo>
                    <a:pt x="1565" y="454"/>
                    <a:pt x="3024" y="489"/>
                    <a:pt x="3945" y="738"/>
                  </a:cubicBezTo>
                  <a:cubicBezTo>
                    <a:pt x="3965" y="744"/>
                    <a:pt x="3986" y="744"/>
                    <a:pt x="4006" y="744"/>
                  </a:cubicBezTo>
                  <a:cubicBezTo>
                    <a:pt x="4008" y="744"/>
                    <a:pt x="4011" y="744"/>
                    <a:pt x="4013" y="744"/>
                  </a:cubicBezTo>
                  <a:cubicBezTo>
                    <a:pt x="4278" y="744"/>
                    <a:pt x="4322" y="364"/>
                    <a:pt x="4067" y="297"/>
                  </a:cubicBezTo>
                  <a:cubicBezTo>
                    <a:pt x="3087" y="36"/>
                    <a:pt x="1597" y="0"/>
                    <a:pt x="817"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5" name="Google Shape;25325;p84"/>
            <p:cNvSpPr/>
            <p:nvPr/>
          </p:nvSpPr>
          <p:spPr>
            <a:xfrm>
              <a:off x="2511416" y="2035086"/>
              <a:ext cx="236595" cy="315206"/>
            </a:xfrm>
            <a:custGeom>
              <a:avLst/>
              <a:gdLst/>
              <a:ahLst/>
              <a:cxnLst/>
              <a:rect l="l" t="t" r="r" b="b"/>
              <a:pathLst>
                <a:path w="9020" h="12017" extrusionOk="0">
                  <a:moveTo>
                    <a:pt x="5358" y="1"/>
                  </a:moveTo>
                  <a:cubicBezTo>
                    <a:pt x="2320" y="469"/>
                    <a:pt x="1" y="2964"/>
                    <a:pt x="1" y="5968"/>
                  </a:cubicBezTo>
                  <a:cubicBezTo>
                    <a:pt x="1" y="9311"/>
                    <a:pt x="2862" y="12016"/>
                    <a:pt x="6388" y="12016"/>
                  </a:cubicBezTo>
                  <a:cubicBezTo>
                    <a:pt x="6405" y="12016"/>
                    <a:pt x="6421" y="12016"/>
                    <a:pt x="6437" y="12016"/>
                  </a:cubicBezTo>
                  <a:cubicBezTo>
                    <a:pt x="7329" y="12016"/>
                    <a:pt x="8200" y="11833"/>
                    <a:pt x="9019" y="11480"/>
                  </a:cubicBezTo>
                  <a:lnTo>
                    <a:pt x="9019" y="11480"/>
                  </a:lnTo>
                  <a:cubicBezTo>
                    <a:pt x="8680" y="11535"/>
                    <a:pt x="8334" y="11562"/>
                    <a:pt x="7989" y="11562"/>
                  </a:cubicBezTo>
                  <a:cubicBezTo>
                    <a:pt x="4463" y="11562"/>
                    <a:pt x="1601" y="8850"/>
                    <a:pt x="1601" y="5507"/>
                  </a:cubicBezTo>
                  <a:cubicBezTo>
                    <a:pt x="1601" y="3059"/>
                    <a:pt x="3140" y="943"/>
                    <a:pt x="5358"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6" name="Google Shape;25326;p84"/>
            <p:cNvSpPr/>
            <p:nvPr/>
          </p:nvSpPr>
          <p:spPr>
            <a:xfrm>
              <a:off x="2508924" y="2253713"/>
              <a:ext cx="111950" cy="42676"/>
            </a:xfrm>
            <a:custGeom>
              <a:avLst/>
              <a:gdLst/>
              <a:ahLst/>
              <a:cxnLst/>
              <a:rect l="l" t="t" r="r" b="b"/>
              <a:pathLst>
                <a:path w="4268" h="1627" extrusionOk="0">
                  <a:moveTo>
                    <a:pt x="3954" y="0"/>
                  </a:moveTo>
                  <a:cubicBezTo>
                    <a:pt x="3937" y="0"/>
                    <a:pt x="3919" y="2"/>
                    <a:pt x="3900" y="6"/>
                  </a:cubicBezTo>
                  <a:cubicBezTo>
                    <a:pt x="3812" y="20"/>
                    <a:pt x="1655" y="447"/>
                    <a:pt x="218" y="1193"/>
                  </a:cubicBezTo>
                  <a:cubicBezTo>
                    <a:pt x="1" y="1301"/>
                    <a:pt x="82" y="1627"/>
                    <a:pt x="326" y="1627"/>
                  </a:cubicBezTo>
                  <a:cubicBezTo>
                    <a:pt x="360" y="1627"/>
                    <a:pt x="394" y="1613"/>
                    <a:pt x="428" y="1599"/>
                  </a:cubicBezTo>
                  <a:cubicBezTo>
                    <a:pt x="1805" y="881"/>
                    <a:pt x="3968" y="454"/>
                    <a:pt x="3988" y="454"/>
                  </a:cubicBezTo>
                  <a:cubicBezTo>
                    <a:pt x="4267" y="396"/>
                    <a:pt x="4208" y="0"/>
                    <a:pt x="3954"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7" name="Google Shape;25327;p84"/>
            <p:cNvSpPr/>
            <p:nvPr/>
          </p:nvSpPr>
          <p:spPr>
            <a:xfrm>
              <a:off x="2497068" y="2234801"/>
              <a:ext cx="113392" cy="19620"/>
            </a:xfrm>
            <a:custGeom>
              <a:avLst/>
              <a:gdLst/>
              <a:ahLst/>
              <a:cxnLst/>
              <a:rect l="l" t="t" r="r" b="b"/>
              <a:pathLst>
                <a:path w="4323" h="748" extrusionOk="0">
                  <a:moveTo>
                    <a:pt x="3488" y="0"/>
                  </a:moveTo>
                  <a:cubicBezTo>
                    <a:pt x="2703" y="0"/>
                    <a:pt x="1228" y="41"/>
                    <a:pt x="256" y="300"/>
                  </a:cubicBezTo>
                  <a:cubicBezTo>
                    <a:pt x="1" y="367"/>
                    <a:pt x="45" y="747"/>
                    <a:pt x="310" y="747"/>
                  </a:cubicBezTo>
                  <a:cubicBezTo>
                    <a:pt x="313" y="747"/>
                    <a:pt x="315" y="747"/>
                    <a:pt x="317" y="747"/>
                  </a:cubicBezTo>
                  <a:cubicBezTo>
                    <a:pt x="338" y="747"/>
                    <a:pt x="358" y="747"/>
                    <a:pt x="378" y="741"/>
                  </a:cubicBezTo>
                  <a:cubicBezTo>
                    <a:pt x="1299" y="492"/>
                    <a:pt x="2758" y="457"/>
                    <a:pt x="3515" y="457"/>
                  </a:cubicBezTo>
                  <a:cubicBezTo>
                    <a:pt x="3812" y="457"/>
                    <a:pt x="4000" y="463"/>
                    <a:pt x="4006" y="463"/>
                  </a:cubicBezTo>
                  <a:cubicBezTo>
                    <a:pt x="4008" y="463"/>
                    <a:pt x="4011" y="463"/>
                    <a:pt x="4013" y="463"/>
                  </a:cubicBezTo>
                  <a:cubicBezTo>
                    <a:pt x="4311" y="463"/>
                    <a:pt x="4322" y="15"/>
                    <a:pt x="4020" y="8"/>
                  </a:cubicBezTo>
                  <a:cubicBezTo>
                    <a:pt x="3993" y="6"/>
                    <a:pt x="3793" y="0"/>
                    <a:pt x="3488" y="0"/>
                  </a:cubicBezTo>
                  <a:close/>
                </a:path>
              </a:pathLst>
            </a:custGeom>
            <a:solidFill>
              <a:srgbClr val="C1CE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8" name="Google Shape;25328;p84"/>
            <p:cNvSpPr/>
            <p:nvPr/>
          </p:nvSpPr>
          <p:spPr>
            <a:xfrm>
              <a:off x="2589319" y="2158524"/>
              <a:ext cx="41837" cy="54086"/>
            </a:xfrm>
            <a:custGeom>
              <a:avLst/>
              <a:gdLst/>
              <a:ahLst/>
              <a:cxnLst/>
              <a:rect l="l" t="t" r="r" b="b"/>
              <a:pathLst>
                <a:path w="1595" h="2062" extrusionOk="0">
                  <a:moveTo>
                    <a:pt x="794" y="1"/>
                  </a:moveTo>
                  <a:cubicBezTo>
                    <a:pt x="353" y="7"/>
                    <a:pt x="1" y="360"/>
                    <a:pt x="1" y="801"/>
                  </a:cubicBezTo>
                  <a:lnTo>
                    <a:pt x="1" y="1262"/>
                  </a:lnTo>
                  <a:cubicBezTo>
                    <a:pt x="1" y="1703"/>
                    <a:pt x="353" y="2055"/>
                    <a:pt x="794" y="2062"/>
                  </a:cubicBezTo>
                  <a:cubicBezTo>
                    <a:pt x="1235" y="2055"/>
                    <a:pt x="1594" y="1703"/>
                    <a:pt x="1594" y="1262"/>
                  </a:cubicBezTo>
                  <a:lnTo>
                    <a:pt x="1594" y="801"/>
                  </a:lnTo>
                  <a:cubicBezTo>
                    <a:pt x="1594" y="360"/>
                    <a:pt x="1235" y="7"/>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29" name="Google Shape;25329;p84"/>
            <p:cNvSpPr/>
            <p:nvPr/>
          </p:nvSpPr>
          <p:spPr>
            <a:xfrm>
              <a:off x="2606946" y="2158708"/>
              <a:ext cx="24551" cy="42361"/>
            </a:xfrm>
            <a:custGeom>
              <a:avLst/>
              <a:gdLst/>
              <a:ahLst/>
              <a:cxnLst/>
              <a:rect l="l" t="t" r="r" b="b"/>
              <a:pathLst>
                <a:path w="936" h="1615" extrusionOk="0">
                  <a:moveTo>
                    <a:pt x="122" y="0"/>
                  </a:moveTo>
                  <a:cubicBezTo>
                    <a:pt x="88" y="0"/>
                    <a:pt x="48" y="0"/>
                    <a:pt x="14" y="7"/>
                  </a:cubicBezTo>
                  <a:lnTo>
                    <a:pt x="14" y="1140"/>
                  </a:lnTo>
                  <a:cubicBezTo>
                    <a:pt x="0" y="1397"/>
                    <a:pt x="204" y="1614"/>
                    <a:pt x="468" y="1614"/>
                  </a:cubicBezTo>
                  <a:cubicBezTo>
                    <a:pt x="726" y="1614"/>
                    <a:pt x="936" y="1397"/>
                    <a:pt x="922" y="1140"/>
                  </a:cubicBezTo>
                  <a:lnTo>
                    <a:pt x="922" y="800"/>
                  </a:lnTo>
                  <a:cubicBezTo>
                    <a:pt x="922" y="360"/>
                    <a:pt x="570" y="0"/>
                    <a:pt x="12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0" name="Google Shape;25330;p84"/>
            <p:cNvSpPr/>
            <p:nvPr/>
          </p:nvSpPr>
          <p:spPr>
            <a:xfrm>
              <a:off x="2601254" y="2164583"/>
              <a:ext cx="17968" cy="17968"/>
            </a:xfrm>
            <a:custGeom>
              <a:avLst/>
              <a:gdLst/>
              <a:ahLst/>
              <a:cxnLst/>
              <a:rect l="l" t="t" r="r" b="b"/>
              <a:pathLst>
                <a:path w="685" h="685" extrusionOk="0">
                  <a:moveTo>
                    <a:pt x="339" y="0"/>
                  </a:moveTo>
                  <a:cubicBezTo>
                    <a:pt x="149" y="0"/>
                    <a:pt x="0" y="156"/>
                    <a:pt x="0" y="346"/>
                  </a:cubicBezTo>
                  <a:cubicBezTo>
                    <a:pt x="0" y="536"/>
                    <a:pt x="149" y="685"/>
                    <a:pt x="339" y="685"/>
                  </a:cubicBezTo>
                  <a:cubicBezTo>
                    <a:pt x="529" y="685"/>
                    <a:pt x="685" y="536"/>
                    <a:pt x="685" y="346"/>
                  </a:cubicBezTo>
                  <a:cubicBezTo>
                    <a:pt x="685" y="156"/>
                    <a:pt x="529" y="0"/>
                    <a:pt x="33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1" name="Google Shape;25331;p84"/>
            <p:cNvSpPr/>
            <p:nvPr/>
          </p:nvSpPr>
          <p:spPr>
            <a:xfrm>
              <a:off x="2727000" y="2158524"/>
              <a:ext cx="41994" cy="54086"/>
            </a:xfrm>
            <a:custGeom>
              <a:avLst/>
              <a:gdLst/>
              <a:ahLst/>
              <a:cxnLst/>
              <a:rect l="l" t="t" r="r" b="b"/>
              <a:pathLst>
                <a:path w="1601" h="2062" extrusionOk="0">
                  <a:moveTo>
                    <a:pt x="800" y="1"/>
                  </a:moveTo>
                  <a:cubicBezTo>
                    <a:pt x="359" y="7"/>
                    <a:pt x="0" y="360"/>
                    <a:pt x="0" y="801"/>
                  </a:cubicBezTo>
                  <a:lnTo>
                    <a:pt x="0" y="1262"/>
                  </a:lnTo>
                  <a:cubicBezTo>
                    <a:pt x="0" y="1703"/>
                    <a:pt x="359" y="2055"/>
                    <a:pt x="800" y="2062"/>
                  </a:cubicBezTo>
                  <a:cubicBezTo>
                    <a:pt x="1241" y="2055"/>
                    <a:pt x="1593" y="1703"/>
                    <a:pt x="1600" y="1262"/>
                  </a:cubicBezTo>
                  <a:lnTo>
                    <a:pt x="1600" y="801"/>
                  </a:lnTo>
                  <a:cubicBezTo>
                    <a:pt x="1593" y="360"/>
                    <a:pt x="1241" y="7"/>
                    <a:pt x="800"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2" name="Google Shape;25332;p84"/>
            <p:cNvSpPr/>
            <p:nvPr/>
          </p:nvSpPr>
          <p:spPr>
            <a:xfrm>
              <a:off x="2744601" y="2158708"/>
              <a:ext cx="24578" cy="42361"/>
            </a:xfrm>
            <a:custGeom>
              <a:avLst/>
              <a:gdLst/>
              <a:ahLst/>
              <a:cxnLst/>
              <a:rect l="l" t="t" r="r" b="b"/>
              <a:pathLst>
                <a:path w="937" h="1615" extrusionOk="0">
                  <a:moveTo>
                    <a:pt x="129" y="0"/>
                  </a:moveTo>
                  <a:cubicBezTo>
                    <a:pt x="88" y="0"/>
                    <a:pt x="48" y="0"/>
                    <a:pt x="14" y="7"/>
                  </a:cubicBezTo>
                  <a:lnTo>
                    <a:pt x="14" y="1140"/>
                  </a:lnTo>
                  <a:cubicBezTo>
                    <a:pt x="0" y="1397"/>
                    <a:pt x="211" y="1614"/>
                    <a:pt x="468" y="1614"/>
                  </a:cubicBezTo>
                  <a:cubicBezTo>
                    <a:pt x="726" y="1614"/>
                    <a:pt x="936" y="1397"/>
                    <a:pt x="922" y="1140"/>
                  </a:cubicBezTo>
                  <a:lnTo>
                    <a:pt x="922" y="800"/>
                  </a:lnTo>
                  <a:cubicBezTo>
                    <a:pt x="929" y="360"/>
                    <a:pt x="570" y="0"/>
                    <a:pt x="12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3" name="Google Shape;25333;p84"/>
            <p:cNvSpPr/>
            <p:nvPr/>
          </p:nvSpPr>
          <p:spPr>
            <a:xfrm>
              <a:off x="2738909" y="2164583"/>
              <a:ext cx="17994" cy="17968"/>
            </a:xfrm>
            <a:custGeom>
              <a:avLst/>
              <a:gdLst/>
              <a:ahLst/>
              <a:cxnLst/>
              <a:rect l="l" t="t" r="r" b="b"/>
              <a:pathLst>
                <a:path w="686" h="685" extrusionOk="0">
                  <a:moveTo>
                    <a:pt x="346" y="0"/>
                  </a:moveTo>
                  <a:cubicBezTo>
                    <a:pt x="156" y="0"/>
                    <a:pt x="0" y="156"/>
                    <a:pt x="0" y="346"/>
                  </a:cubicBezTo>
                  <a:cubicBezTo>
                    <a:pt x="0" y="536"/>
                    <a:pt x="156" y="685"/>
                    <a:pt x="346" y="685"/>
                  </a:cubicBezTo>
                  <a:cubicBezTo>
                    <a:pt x="536" y="685"/>
                    <a:pt x="685" y="536"/>
                    <a:pt x="685" y="346"/>
                  </a:cubicBezTo>
                  <a:cubicBezTo>
                    <a:pt x="685" y="156"/>
                    <a:pt x="536" y="0"/>
                    <a:pt x="34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4" name="Google Shape;25334;p84"/>
            <p:cNvSpPr/>
            <p:nvPr/>
          </p:nvSpPr>
          <p:spPr>
            <a:xfrm>
              <a:off x="2656914" y="2228768"/>
              <a:ext cx="26886" cy="29981"/>
            </a:xfrm>
            <a:custGeom>
              <a:avLst/>
              <a:gdLst/>
              <a:ahLst/>
              <a:cxnLst/>
              <a:rect l="l" t="t" r="r" b="b"/>
              <a:pathLst>
                <a:path w="1025" h="1143" extrusionOk="0">
                  <a:moveTo>
                    <a:pt x="340" y="1"/>
                  </a:moveTo>
                  <a:cubicBezTo>
                    <a:pt x="123" y="1"/>
                    <a:pt x="0" y="259"/>
                    <a:pt x="143" y="428"/>
                  </a:cubicBezTo>
                  <a:lnTo>
                    <a:pt x="645" y="1052"/>
                  </a:lnTo>
                  <a:cubicBezTo>
                    <a:pt x="694" y="1112"/>
                    <a:pt x="768" y="1143"/>
                    <a:pt x="842" y="1143"/>
                  </a:cubicBezTo>
                  <a:cubicBezTo>
                    <a:pt x="909" y="1143"/>
                    <a:pt x="976" y="1117"/>
                    <a:pt x="1024" y="1065"/>
                  </a:cubicBezTo>
                  <a:lnTo>
                    <a:pt x="1024" y="1052"/>
                  </a:lnTo>
                  <a:lnTo>
                    <a:pt x="516" y="62"/>
                  </a:lnTo>
                  <a:cubicBezTo>
                    <a:pt x="509" y="42"/>
                    <a:pt x="502" y="21"/>
                    <a:pt x="49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5" name="Google Shape;25335;p84"/>
            <p:cNvSpPr/>
            <p:nvPr/>
          </p:nvSpPr>
          <p:spPr>
            <a:xfrm>
              <a:off x="2655130" y="2278395"/>
              <a:ext cx="47870" cy="35909"/>
            </a:xfrm>
            <a:custGeom>
              <a:avLst/>
              <a:gdLst/>
              <a:ahLst/>
              <a:cxnLst/>
              <a:rect l="l" t="t" r="r" b="b"/>
              <a:pathLst>
                <a:path w="1825" h="1369" extrusionOk="0">
                  <a:moveTo>
                    <a:pt x="916" y="1"/>
                  </a:moveTo>
                  <a:lnTo>
                    <a:pt x="1" y="455"/>
                  </a:lnTo>
                  <a:lnTo>
                    <a:pt x="1" y="909"/>
                  </a:lnTo>
                  <a:cubicBezTo>
                    <a:pt x="1" y="984"/>
                    <a:pt x="7" y="1052"/>
                    <a:pt x="28" y="1120"/>
                  </a:cubicBezTo>
                  <a:cubicBezTo>
                    <a:pt x="258" y="1092"/>
                    <a:pt x="475" y="1025"/>
                    <a:pt x="686" y="923"/>
                  </a:cubicBezTo>
                  <a:lnTo>
                    <a:pt x="686" y="1140"/>
                  </a:lnTo>
                  <a:cubicBezTo>
                    <a:pt x="686" y="1292"/>
                    <a:pt x="799" y="1369"/>
                    <a:pt x="913" y="1369"/>
                  </a:cubicBezTo>
                  <a:cubicBezTo>
                    <a:pt x="1026" y="1369"/>
                    <a:pt x="1140" y="1292"/>
                    <a:pt x="1140" y="1140"/>
                  </a:cubicBezTo>
                  <a:lnTo>
                    <a:pt x="1140" y="923"/>
                  </a:lnTo>
                  <a:cubicBezTo>
                    <a:pt x="1350" y="1025"/>
                    <a:pt x="1574" y="1092"/>
                    <a:pt x="1798" y="1120"/>
                  </a:cubicBezTo>
                  <a:cubicBezTo>
                    <a:pt x="1818" y="1052"/>
                    <a:pt x="1825" y="984"/>
                    <a:pt x="1825" y="909"/>
                  </a:cubicBezTo>
                  <a:lnTo>
                    <a:pt x="1825" y="455"/>
                  </a:lnTo>
                  <a:lnTo>
                    <a:pt x="916" y="1"/>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6" name="Google Shape;25336;p84"/>
            <p:cNvSpPr/>
            <p:nvPr/>
          </p:nvSpPr>
          <p:spPr>
            <a:xfrm>
              <a:off x="2616572" y="2275142"/>
              <a:ext cx="124986" cy="21246"/>
            </a:xfrm>
            <a:custGeom>
              <a:avLst/>
              <a:gdLst/>
              <a:ahLst/>
              <a:cxnLst/>
              <a:rect l="l" t="t" r="r" b="b"/>
              <a:pathLst>
                <a:path w="4765" h="810" extrusionOk="0">
                  <a:moveTo>
                    <a:pt x="330" y="1"/>
                  </a:moveTo>
                  <a:cubicBezTo>
                    <a:pt x="149" y="1"/>
                    <a:pt x="0" y="243"/>
                    <a:pt x="176" y="403"/>
                  </a:cubicBezTo>
                  <a:cubicBezTo>
                    <a:pt x="478" y="672"/>
                    <a:pt x="859" y="809"/>
                    <a:pt x="1241" y="809"/>
                  </a:cubicBezTo>
                  <a:cubicBezTo>
                    <a:pt x="1554" y="809"/>
                    <a:pt x="1868" y="717"/>
                    <a:pt x="2142" y="532"/>
                  </a:cubicBezTo>
                  <a:cubicBezTo>
                    <a:pt x="2213" y="484"/>
                    <a:pt x="2298" y="460"/>
                    <a:pt x="2383" y="460"/>
                  </a:cubicBezTo>
                  <a:cubicBezTo>
                    <a:pt x="2467" y="460"/>
                    <a:pt x="2552" y="484"/>
                    <a:pt x="2623" y="532"/>
                  </a:cubicBezTo>
                  <a:cubicBezTo>
                    <a:pt x="2888" y="715"/>
                    <a:pt x="3207" y="810"/>
                    <a:pt x="3525" y="810"/>
                  </a:cubicBezTo>
                  <a:cubicBezTo>
                    <a:pt x="3918" y="810"/>
                    <a:pt x="4298" y="660"/>
                    <a:pt x="4590" y="403"/>
                  </a:cubicBezTo>
                  <a:cubicBezTo>
                    <a:pt x="4765" y="243"/>
                    <a:pt x="4616" y="1"/>
                    <a:pt x="4435" y="1"/>
                  </a:cubicBezTo>
                  <a:cubicBezTo>
                    <a:pt x="4386" y="1"/>
                    <a:pt x="4333" y="20"/>
                    <a:pt x="4285" y="64"/>
                  </a:cubicBezTo>
                  <a:cubicBezTo>
                    <a:pt x="4067" y="252"/>
                    <a:pt x="3792" y="348"/>
                    <a:pt x="3517" y="348"/>
                  </a:cubicBezTo>
                  <a:cubicBezTo>
                    <a:pt x="3296" y="348"/>
                    <a:pt x="3074" y="286"/>
                    <a:pt x="2881" y="159"/>
                  </a:cubicBezTo>
                  <a:cubicBezTo>
                    <a:pt x="2732" y="54"/>
                    <a:pt x="2557" y="1"/>
                    <a:pt x="2383" y="1"/>
                  </a:cubicBezTo>
                  <a:cubicBezTo>
                    <a:pt x="2208" y="1"/>
                    <a:pt x="2033" y="54"/>
                    <a:pt x="1884" y="159"/>
                  </a:cubicBezTo>
                  <a:cubicBezTo>
                    <a:pt x="1691" y="286"/>
                    <a:pt x="1469" y="348"/>
                    <a:pt x="1248" y="348"/>
                  </a:cubicBezTo>
                  <a:cubicBezTo>
                    <a:pt x="973" y="348"/>
                    <a:pt x="699" y="252"/>
                    <a:pt x="481" y="64"/>
                  </a:cubicBezTo>
                  <a:cubicBezTo>
                    <a:pt x="432" y="20"/>
                    <a:pt x="380" y="1"/>
                    <a:pt x="33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37" name="Google Shape;25337;p84"/>
          <p:cNvGrpSpPr/>
          <p:nvPr/>
        </p:nvGrpSpPr>
        <p:grpSpPr>
          <a:xfrm>
            <a:off x="7760371" y="3874878"/>
            <a:ext cx="393205" cy="493369"/>
            <a:chOff x="5820278" y="2906158"/>
            <a:chExt cx="294904" cy="370027"/>
          </a:xfrm>
        </p:grpSpPr>
        <p:sp>
          <p:nvSpPr>
            <p:cNvPr id="25338" name="Google Shape;25338;p84"/>
            <p:cNvSpPr/>
            <p:nvPr/>
          </p:nvSpPr>
          <p:spPr>
            <a:xfrm>
              <a:off x="5893198" y="2987339"/>
              <a:ext cx="193158" cy="168790"/>
            </a:xfrm>
            <a:custGeom>
              <a:avLst/>
              <a:gdLst/>
              <a:ahLst/>
              <a:cxnLst/>
              <a:rect l="l" t="t" r="r" b="b"/>
              <a:pathLst>
                <a:path w="7364" h="6435" extrusionOk="0">
                  <a:moveTo>
                    <a:pt x="3769" y="1"/>
                  </a:moveTo>
                  <a:cubicBezTo>
                    <a:pt x="3669" y="1"/>
                    <a:pt x="3568" y="5"/>
                    <a:pt x="3465" y="14"/>
                  </a:cubicBezTo>
                  <a:cubicBezTo>
                    <a:pt x="1594" y="183"/>
                    <a:pt x="454" y="2509"/>
                    <a:pt x="0" y="3675"/>
                  </a:cubicBezTo>
                  <a:cubicBezTo>
                    <a:pt x="41" y="3980"/>
                    <a:pt x="68" y="4285"/>
                    <a:pt x="95" y="4591"/>
                  </a:cubicBezTo>
                  <a:cubicBezTo>
                    <a:pt x="149" y="4563"/>
                    <a:pt x="197" y="4516"/>
                    <a:pt x="210" y="4455"/>
                  </a:cubicBezTo>
                  <a:cubicBezTo>
                    <a:pt x="217" y="4435"/>
                    <a:pt x="665" y="2956"/>
                    <a:pt x="1526" y="1804"/>
                  </a:cubicBezTo>
                  <a:cubicBezTo>
                    <a:pt x="1783" y="1444"/>
                    <a:pt x="2197" y="1234"/>
                    <a:pt x="2638" y="1234"/>
                  </a:cubicBezTo>
                  <a:cubicBezTo>
                    <a:pt x="2649" y="1234"/>
                    <a:pt x="2661" y="1234"/>
                    <a:pt x="2672" y="1234"/>
                  </a:cubicBezTo>
                  <a:cubicBezTo>
                    <a:pt x="3026" y="1234"/>
                    <a:pt x="3366" y="1335"/>
                    <a:pt x="3668" y="1512"/>
                  </a:cubicBezTo>
                  <a:cubicBezTo>
                    <a:pt x="5581" y="2733"/>
                    <a:pt x="6638" y="6231"/>
                    <a:pt x="6645" y="6272"/>
                  </a:cubicBezTo>
                  <a:cubicBezTo>
                    <a:pt x="6672" y="6367"/>
                    <a:pt x="6760" y="6435"/>
                    <a:pt x="6862" y="6435"/>
                  </a:cubicBezTo>
                  <a:lnTo>
                    <a:pt x="6889" y="6435"/>
                  </a:lnTo>
                  <a:cubicBezTo>
                    <a:pt x="6998" y="6421"/>
                    <a:pt x="7086" y="6333"/>
                    <a:pt x="7093" y="6225"/>
                  </a:cubicBezTo>
                  <a:cubicBezTo>
                    <a:pt x="7106" y="6069"/>
                    <a:pt x="7364" y="2407"/>
                    <a:pt x="5709" y="773"/>
                  </a:cubicBezTo>
                  <a:cubicBezTo>
                    <a:pt x="5187" y="257"/>
                    <a:pt x="4537" y="1"/>
                    <a:pt x="376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39" name="Google Shape;25339;p84"/>
            <p:cNvSpPr/>
            <p:nvPr/>
          </p:nvSpPr>
          <p:spPr>
            <a:xfrm>
              <a:off x="5885906" y="2906158"/>
              <a:ext cx="229276" cy="237880"/>
            </a:xfrm>
            <a:custGeom>
              <a:avLst/>
              <a:gdLst/>
              <a:ahLst/>
              <a:cxnLst/>
              <a:rect l="l" t="t" r="r" b="b"/>
              <a:pathLst>
                <a:path w="8741" h="9069" extrusionOk="0">
                  <a:moveTo>
                    <a:pt x="4950" y="1"/>
                  </a:moveTo>
                  <a:cubicBezTo>
                    <a:pt x="4558" y="1"/>
                    <a:pt x="4149" y="58"/>
                    <a:pt x="3729" y="173"/>
                  </a:cubicBezTo>
                  <a:cubicBezTo>
                    <a:pt x="2089" y="627"/>
                    <a:pt x="929" y="2281"/>
                    <a:pt x="373" y="4967"/>
                  </a:cubicBezTo>
                  <a:cubicBezTo>
                    <a:pt x="115" y="6241"/>
                    <a:pt x="0" y="7543"/>
                    <a:pt x="27" y="8845"/>
                  </a:cubicBezTo>
                  <a:cubicBezTo>
                    <a:pt x="27" y="8974"/>
                    <a:pt x="129" y="9069"/>
                    <a:pt x="251" y="9069"/>
                  </a:cubicBezTo>
                  <a:lnTo>
                    <a:pt x="258" y="9069"/>
                  </a:lnTo>
                  <a:cubicBezTo>
                    <a:pt x="380" y="9069"/>
                    <a:pt x="482" y="8960"/>
                    <a:pt x="475" y="8831"/>
                  </a:cubicBezTo>
                  <a:cubicBezTo>
                    <a:pt x="475" y="8770"/>
                    <a:pt x="326" y="3739"/>
                    <a:pt x="2394" y="1529"/>
                  </a:cubicBezTo>
                  <a:cubicBezTo>
                    <a:pt x="2495" y="1413"/>
                    <a:pt x="2645" y="1339"/>
                    <a:pt x="2801" y="1325"/>
                  </a:cubicBezTo>
                  <a:cubicBezTo>
                    <a:pt x="2920" y="1309"/>
                    <a:pt x="3044" y="1301"/>
                    <a:pt x="3171" y="1301"/>
                  </a:cubicBezTo>
                  <a:cubicBezTo>
                    <a:pt x="4962" y="1301"/>
                    <a:pt x="7379" y="2920"/>
                    <a:pt x="8069" y="5238"/>
                  </a:cubicBezTo>
                  <a:cubicBezTo>
                    <a:pt x="8104" y="5351"/>
                    <a:pt x="8197" y="5405"/>
                    <a:pt x="8290" y="5405"/>
                  </a:cubicBezTo>
                  <a:cubicBezTo>
                    <a:pt x="8397" y="5405"/>
                    <a:pt x="8502" y="5334"/>
                    <a:pt x="8517" y="5204"/>
                  </a:cubicBezTo>
                  <a:cubicBezTo>
                    <a:pt x="8740" y="3278"/>
                    <a:pt x="8272" y="1719"/>
                    <a:pt x="7208" y="803"/>
                  </a:cubicBezTo>
                  <a:cubicBezTo>
                    <a:pt x="6584" y="273"/>
                    <a:pt x="5808" y="1"/>
                    <a:pt x="4950"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0" name="Google Shape;25340;p84"/>
            <p:cNvSpPr/>
            <p:nvPr/>
          </p:nvSpPr>
          <p:spPr>
            <a:xfrm>
              <a:off x="5836987" y="2915154"/>
              <a:ext cx="61562" cy="295061"/>
            </a:xfrm>
            <a:custGeom>
              <a:avLst/>
              <a:gdLst/>
              <a:ahLst/>
              <a:cxnLst/>
              <a:rect l="l" t="t" r="r" b="b"/>
              <a:pathLst>
                <a:path w="2347" h="11249" extrusionOk="0">
                  <a:moveTo>
                    <a:pt x="905" y="1"/>
                  </a:moveTo>
                  <a:cubicBezTo>
                    <a:pt x="869" y="1"/>
                    <a:pt x="833" y="22"/>
                    <a:pt x="821" y="67"/>
                  </a:cubicBezTo>
                  <a:cubicBezTo>
                    <a:pt x="523" y="1057"/>
                    <a:pt x="0" y="3457"/>
                    <a:pt x="516" y="6895"/>
                  </a:cubicBezTo>
                  <a:lnTo>
                    <a:pt x="1431" y="11248"/>
                  </a:lnTo>
                  <a:lnTo>
                    <a:pt x="2347" y="8956"/>
                  </a:lnTo>
                  <a:cubicBezTo>
                    <a:pt x="1235" y="5613"/>
                    <a:pt x="1031" y="1525"/>
                    <a:pt x="997" y="94"/>
                  </a:cubicBezTo>
                  <a:cubicBezTo>
                    <a:pt x="997" y="34"/>
                    <a:pt x="951" y="1"/>
                    <a:pt x="905" y="1"/>
                  </a:cubicBezTo>
                  <a:close/>
                </a:path>
              </a:pathLst>
            </a:custGeom>
            <a:solidFill>
              <a:srgbClr val="E1E6E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1" name="Google Shape;25341;p84"/>
            <p:cNvSpPr/>
            <p:nvPr/>
          </p:nvSpPr>
          <p:spPr>
            <a:xfrm>
              <a:off x="5880555" y="3094358"/>
              <a:ext cx="187990" cy="175951"/>
            </a:xfrm>
            <a:custGeom>
              <a:avLst/>
              <a:gdLst/>
              <a:ahLst/>
              <a:cxnLst/>
              <a:rect l="l" t="t" r="r" b="b"/>
              <a:pathLst>
                <a:path w="7167" h="6708" extrusionOk="0">
                  <a:moveTo>
                    <a:pt x="2037" y="1"/>
                  </a:moveTo>
                  <a:cubicBezTo>
                    <a:pt x="1961" y="1"/>
                    <a:pt x="1888" y="8"/>
                    <a:pt x="1818" y="22"/>
                  </a:cubicBezTo>
                  <a:cubicBezTo>
                    <a:pt x="231" y="341"/>
                    <a:pt x="1" y="3955"/>
                    <a:pt x="1" y="3955"/>
                  </a:cubicBezTo>
                  <a:lnTo>
                    <a:pt x="916" y="6708"/>
                  </a:lnTo>
                  <a:cubicBezTo>
                    <a:pt x="916" y="6708"/>
                    <a:pt x="1553" y="1439"/>
                    <a:pt x="2232" y="1324"/>
                  </a:cubicBezTo>
                  <a:cubicBezTo>
                    <a:pt x="2250" y="1321"/>
                    <a:pt x="2270" y="1319"/>
                    <a:pt x="2291" y="1319"/>
                  </a:cubicBezTo>
                  <a:cubicBezTo>
                    <a:pt x="3060" y="1319"/>
                    <a:pt x="5771" y="3426"/>
                    <a:pt x="6985" y="4396"/>
                  </a:cubicBezTo>
                  <a:cubicBezTo>
                    <a:pt x="7003" y="4411"/>
                    <a:pt x="7022" y="4417"/>
                    <a:pt x="7041" y="4417"/>
                  </a:cubicBezTo>
                  <a:cubicBezTo>
                    <a:pt x="7108" y="4417"/>
                    <a:pt x="7167" y="4336"/>
                    <a:pt x="7114" y="4267"/>
                  </a:cubicBezTo>
                  <a:cubicBezTo>
                    <a:pt x="6085" y="2961"/>
                    <a:pt x="3589" y="1"/>
                    <a:pt x="203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2" name="Google Shape;25342;p84"/>
            <p:cNvSpPr/>
            <p:nvPr/>
          </p:nvSpPr>
          <p:spPr>
            <a:xfrm>
              <a:off x="5820278" y="2986343"/>
              <a:ext cx="94979" cy="289842"/>
            </a:xfrm>
            <a:custGeom>
              <a:avLst/>
              <a:gdLst/>
              <a:ahLst/>
              <a:cxnLst/>
              <a:rect l="l" t="t" r="r" b="b"/>
              <a:pathLst>
                <a:path w="3621" h="11050" extrusionOk="0">
                  <a:moveTo>
                    <a:pt x="100" y="0"/>
                  </a:moveTo>
                  <a:cubicBezTo>
                    <a:pt x="53" y="0"/>
                    <a:pt x="7" y="33"/>
                    <a:pt x="7" y="92"/>
                  </a:cubicBezTo>
                  <a:cubicBezTo>
                    <a:pt x="0" y="1787"/>
                    <a:pt x="163" y="6208"/>
                    <a:pt x="1878" y="10758"/>
                  </a:cubicBezTo>
                  <a:cubicBezTo>
                    <a:pt x="1946" y="10934"/>
                    <a:pt x="2116" y="11050"/>
                    <a:pt x="2305" y="11050"/>
                  </a:cubicBezTo>
                  <a:lnTo>
                    <a:pt x="3350" y="11050"/>
                  </a:lnTo>
                  <a:cubicBezTo>
                    <a:pt x="3512" y="11050"/>
                    <a:pt x="3621" y="10887"/>
                    <a:pt x="3560" y="10738"/>
                  </a:cubicBezTo>
                  <a:cubicBezTo>
                    <a:pt x="1790" y="6439"/>
                    <a:pt x="604" y="1801"/>
                    <a:pt x="190" y="72"/>
                  </a:cubicBezTo>
                  <a:cubicBezTo>
                    <a:pt x="178" y="23"/>
                    <a:pt x="139" y="0"/>
                    <a:pt x="100"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3" name="Google Shape;25343;p84"/>
            <p:cNvSpPr/>
            <p:nvPr/>
          </p:nvSpPr>
          <p:spPr>
            <a:xfrm>
              <a:off x="5951166" y="2917804"/>
              <a:ext cx="156541" cy="130179"/>
            </a:xfrm>
            <a:custGeom>
              <a:avLst/>
              <a:gdLst/>
              <a:ahLst/>
              <a:cxnLst/>
              <a:rect l="l" t="t" r="r" b="b"/>
              <a:pathLst>
                <a:path w="5968" h="4963" extrusionOk="0">
                  <a:moveTo>
                    <a:pt x="2493" y="0"/>
                  </a:moveTo>
                  <a:cubicBezTo>
                    <a:pt x="1390" y="0"/>
                    <a:pt x="446" y="531"/>
                    <a:pt x="1" y="1003"/>
                  </a:cubicBezTo>
                  <a:cubicBezTo>
                    <a:pt x="89" y="936"/>
                    <a:pt x="197" y="895"/>
                    <a:pt x="306" y="881"/>
                  </a:cubicBezTo>
                  <a:cubicBezTo>
                    <a:pt x="426" y="865"/>
                    <a:pt x="550" y="857"/>
                    <a:pt x="678" y="857"/>
                  </a:cubicBezTo>
                  <a:cubicBezTo>
                    <a:pt x="2474" y="857"/>
                    <a:pt x="4891" y="2477"/>
                    <a:pt x="5581" y="4801"/>
                  </a:cubicBezTo>
                  <a:cubicBezTo>
                    <a:pt x="5610" y="4904"/>
                    <a:pt x="5702" y="4962"/>
                    <a:pt x="5798" y="4962"/>
                  </a:cubicBezTo>
                  <a:cubicBezTo>
                    <a:pt x="5858" y="4962"/>
                    <a:pt x="5920" y="4939"/>
                    <a:pt x="5968" y="4889"/>
                  </a:cubicBezTo>
                  <a:cubicBezTo>
                    <a:pt x="5886" y="2515"/>
                    <a:pt x="5059" y="522"/>
                    <a:pt x="3289" y="95"/>
                  </a:cubicBezTo>
                  <a:cubicBezTo>
                    <a:pt x="3018" y="29"/>
                    <a:pt x="2751" y="0"/>
                    <a:pt x="2493"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4" name="Google Shape;25344;p84"/>
            <p:cNvSpPr/>
            <p:nvPr/>
          </p:nvSpPr>
          <p:spPr>
            <a:xfrm>
              <a:off x="5937290" y="2999589"/>
              <a:ext cx="141249" cy="156541"/>
            </a:xfrm>
            <a:custGeom>
              <a:avLst/>
              <a:gdLst/>
              <a:ahLst/>
              <a:cxnLst/>
              <a:rect l="l" t="t" r="r" b="b"/>
              <a:pathLst>
                <a:path w="5385" h="5968" extrusionOk="0">
                  <a:moveTo>
                    <a:pt x="2195" y="0"/>
                  </a:moveTo>
                  <a:cubicBezTo>
                    <a:pt x="1226" y="0"/>
                    <a:pt x="558" y="457"/>
                    <a:pt x="1" y="1167"/>
                  </a:cubicBezTo>
                  <a:cubicBezTo>
                    <a:pt x="252" y="910"/>
                    <a:pt x="597" y="767"/>
                    <a:pt x="957" y="767"/>
                  </a:cubicBezTo>
                  <a:cubicBezTo>
                    <a:pt x="968" y="767"/>
                    <a:pt x="980" y="767"/>
                    <a:pt x="991" y="767"/>
                  </a:cubicBezTo>
                  <a:cubicBezTo>
                    <a:pt x="1345" y="767"/>
                    <a:pt x="1685" y="868"/>
                    <a:pt x="1987" y="1052"/>
                  </a:cubicBezTo>
                  <a:cubicBezTo>
                    <a:pt x="3900" y="2266"/>
                    <a:pt x="4957" y="5771"/>
                    <a:pt x="4964" y="5805"/>
                  </a:cubicBezTo>
                  <a:cubicBezTo>
                    <a:pt x="4991" y="5900"/>
                    <a:pt x="5079" y="5968"/>
                    <a:pt x="5181" y="5968"/>
                  </a:cubicBezTo>
                  <a:lnTo>
                    <a:pt x="5208" y="5968"/>
                  </a:lnTo>
                  <a:cubicBezTo>
                    <a:pt x="5283" y="5961"/>
                    <a:pt x="5351" y="5914"/>
                    <a:pt x="5385" y="5846"/>
                  </a:cubicBezTo>
                  <a:cubicBezTo>
                    <a:pt x="5276" y="571"/>
                    <a:pt x="2977" y="8"/>
                    <a:pt x="2259" y="1"/>
                  </a:cubicBezTo>
                  <a:cubicBezTo>
                    <a:pt x="2237" y="1"/>
                    <a:pt x="2216" y="0"/>
                    <a:pt x="2195"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45" name="Google Shape;25345;p84"/>
          <p:cNvGrpSpPr/>
          <p:nvPr/>
        </p:nvGrpSpPr>
        <p:grpSpPr>
          <a:xfrm>
            <a:off x="6595759" y="4510973"/>
            <a:ext cx="493509" cy="445631"/>
            <a:chOff x="4946819" y="3383229"/>
            <a:chExt cx="370132" cy="334223"/>
          </a:xfrm>
        </p:grpSpPr>
        <p:sp>
          <p:nvSpPr>
            <p:cNvPr id="25346" name="Google Shape;25346;p84"/>
            <p:cNvSpPr/>
            <p:nvPr/>
          </p:nvSpPr>
          <p:spPr>
            <a:xfrm>
              <a:off x="4946819" y="3383229"/>
              <a:ext cx="370132" cy="179125"/>
            </a:xfrm>
            <a:custGeom>
              <a:avLst/>
              <a:gdLst/>
              <a:ahLst/>
              <a:cxnLst/>
              <a:rect l="l" t="t" r="r" b="b"/>
              <a:pathLst>
                <a:path w="14111" h="6829" extrusionOk="0">
                  <a:moveTo>
                    <a:pt x="7052" y="1"/>
                  </a:moveTo>
                  <a:cubicBezTo>
                    <a:pt x="3160" y="1"/>
                    <a:pt x="0" y="2550"/>
                    <a:pt x="0" y="5690"/>
                  </a:cubicBezTo>
                  <a:lnTo>
                    <a:pt x="0" y="5703"/>
                  </a:lnTo>
                  <a:cubicBezTo>
                    <a:pt x="14" y="6327"/>
                    <a:pt x="522" y="6829"/>
                    <a:pt x="1153" y="6829"/>
                  </a:cubicBezTo>
                  <a:lnTo>
                    <a:pt x="12951" y="6829"/>
                  </a:lnTo>
                  <a:cubicBezTo>
                    <a:pt x="12955" y="6829"/>
                    <a:pt x="12960" y="6829"/>
                    <a:pt x="12964" y="6829"/>
                  </a:cubicBezTo>
                  <a:cubicBezTo>
                    <a:pt x="13589" y="6829"/>
                    <a:pt x="14097" y="6323"/>
                    <a:pt x="14111" y="5703"/>
                  </a:cubicBezTo>
                  <a:lnTo>
                    <a:pt x="14111" y="5690"/>
                  </a:lnTo>
                  <a:cubicBezTo>
                    <a:pt x="14111" y="2550"/>
                    <a:pt x="10951" y="1"/>
                    <a:pt x="70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7" name="Google Shape;25347;p84"/>
            <p:cNvSpPr/>
            <p:nvPr/>
          </p:nvSpPr>
          <p:spPr>
            <a:xfrm>
              <a:off x="4946819" y="3383229"/>
              <a:ext cx="200817" cy="179125"/>
            </a:xfrm>
            <a:custGeom>
              <a:avLst/>
              <a:gdLst/>
              <a:ahLst/>
              <a:cxnLst/>
              <a:rect l="l" t="t" r="r" b="b"/>
              <a:pathLst>
                <a:path w="7656" h="6829" extrusionOk="0">
                  <a:moveTo>
                    <a:pt x="7059" y="1"/>
                  </a:moveTo>
                  <a:cubicBezTo>
                    <a:pt x="3160" y="1"/>
                    <a:pt x="0" y="2543"/>
                    <a:pt x="0" y="5690"/>
                  </a:cubicBezTo>
                  <a:lnTo>
                    <a:pt x="0" y="5703"/>
                  </a:lnTo>
                  <a:cubicBezTo>
                    <a:pt x="14" y="6327"/>
                    <a:pt x="522" y="6829"/>
                    <a:pt x="1153" y="6829"/>
                  </a:cubicBezTo>
                  <a:lnTo>
                    <a:pt x="4916" y="6829"/>
                  </a:lnTo>
                  <a:cubicBezTo>
                    <a:pt x="4598" y="6829"/>
                    <a:pt x="4326" y="6327"/>
                    <a:pt x="4326" y="5703"/>
                  </a:cubicBezTo>
                  <a:lnTo>
                    <a:pt x="4326" y="5690"/>
                  </a:lnTo>
                  <a:cubicBezTo>
                    <a:pt x="4326" y="2713"/>
                    <a:pt x="5791" y="265"/>
                    <a:pt x="7656" y="21"/>
                  </a:cubicBezTo>
                  <a:cubicBezTo>
                    <a:pt x="7459" y="7"/>
                    <a:pt x="7256" y="1"/>
                    <a:pt x="7059"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8" name="Google Shape;25348;p84"/>
            <p:cNvSpPr/>
            <p:nvPr/>
          </p:nvSpPr>
          <p:spPr>
            <a:xfrm>
              <a:off x="5063149" y="3562327"/>
              <a:ext cx="137314" cy="155124"/>
            </a:xfrm>
            <a:custGeom>
              <a:avLst/>
              <a:gdLst/>
              <a:ahLst/>
              <a:cxnLst/>
              <a:rect l="l" t="t" r="r" b="b"/>
              <a:pathLst>
                <a:path w="5235" h="5914" extrusionOk="0">
                  <a:moveTo>
                    <a:pt x="705" y="1"/>
                  </a:moveTo>
                  <a:lnTo>
                    <a:pt x="135" y="4103"/>
                  </a:lnTo>
                  <a:cubicBezTo>
                    <a:pt x="0" y="5062"/>
                    <a:pt x="747" y="5913"/>
                    <a:pt x="1711" y="5913"/>
                  </a:cubicBezTo>
                  <a:cubicBezTo>
                    <a:pt x="1714" y="5913"/>
                    <a:pt x="1718" y="5913"/>
                    <a:pt x="1722" y="5913"/>
                  </a:cubicBezTo>
                  <a:lnTo>
                    <a:pt x="3526" y="5913"/>
                  </a:lnTo>
                  <a:cubicBezTo>
                    <a:pt x="4489" y="5913"/>
                    <a:pt x="5234" y="5059"/>
                    <a:pt x="5099" y="4103"/>
                  </a:cubicBezTo>
                  <a:lnTo>
                    <a:pt x="4536"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49" name="Google Shape;25349;p84"/>
            <p:cNvSpPr/>
            <p:nvPr/>
          </p:nvSpPr>
          <p:spPr>
            <a:xfrm>
              <a:off x="5063149" y="3562327"/>
              <a:ext cx="122206" cy="155124"/>
            </a:xfrm>
            <a:custGeom>
              <a:avLst/>
              <a:gdLst/>
              <a:ahLst/>
              <a:cxnLst/>
              <a:rect l="l" t="t" r="r" b="b"/>
              <a:pathLst>
                <a:path w="4659" h="5914" extrusionOk="0">
                  <a:moveTo>
                    <a:pt x="705" y="1"/>
                  </a:moveTo>
                  <a:lnTo>
                    <a:pt x="135" y="4103"/>
                  </a:lnTo>
                  <a:cubicBezTo>
                    <a:pt x="0" y="5062"/>
                    <a:pt x="747" y="5913"/>
                    <a:pt x="1711" y="5913"/>
                  </a:cubicBezTo>
                  <a:cubicBezTo>
                    <a:pt x="1714" y="5913"/>
                    <a:pt x="1718" y="5913"/>
                    <a:pt x="1722" y="5913"/>
                  </a:cubicBezTo>
                  <a:lnTo>
                    <a:pt x="1865" y="5913"/>
                  </a:lnTo>
                  <a:cubicBezTo>
                    <a:pt x="1729" y="5635"/>
                    <a:pt x="1681" y="5323"/>
                    <a:pt x="1722" y="5018"/>
                  </a:cubicBezTo>
                  <a:lnTo>
                    <a:pt x="2183" y="1696"/>
                  </a:lnTo>
                  <a:cubicBezTo>
                    <a:pt x="2244" y="1242"/>
                    <a:pt x="2631" y="909"/>
                    <a:pt x="3085" y="909"/>
                  </a:cubicBezTo>
                  <a:lnTo>
                    <a:pt x="4658" y="909"/>
                  </a:lnTo>
                  <a:lnTo>
                    <a:pt x="4536" y="1"/>
                  </a:ln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0" name="Google Shape;25350;p84"/>
            <p:cNvSpPr/>
            <p:nvPr/>
          </p:nvSpPr>
          <p:spPr>
            <a:xfrm>
              <a:off x="5048382" y="3425039"/>
              <a:ext cx="95530" cy="83595"/>
            </a:xfrm>
            <a:custGeom>
              <a:avLst/>
              <a:gdLst/>
              <a:ahLst/>
              <a:cxnLst/>
              <a:rect l="l" t="t" r="r" b="b"/>
              <a:pathLst>
                <a:path w="3642" h="3187" extrusionOk="0">
                  <a:moveTo>
                    <a:pt x="1817" y="0"/>
                  </a:moveTo>
                  <a:cubicBezTo>
                    <a:pt x="814" y="0"/>
                    <a:pt x="0" y="712"/>
                    <a:pt x="0" y="1594"/>
                  </a:cubicBezTo>
                  <a:cubicBezTo>
                    <a:pt x="0" y="2475"/>
                    <a:pt x="814" y="3187"/>
                    <a:pt x="1817" y="3187"/>
                  </a:cubicBezTo>
                  <a:cubicBezTo>
                    <a:pt x="2821" y="3187"/>
                    <a:pt x="3641" y="2475"/>
                    <a:pt x="3641" y="1594"/>
                  </a:cubicBezTo>
                  <a:cubicBezTo>
                    <a:pt x="3641" y="712"/>
                    <a:pt x="2821" y="0"/>
                    <a:pt x="1817"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1" name="Google Shape;25351;p84"/>
            <p:cNvSpPr/>
            <p:nvPr/>
          </p:nvSpPr>
          <p:spPr>
            <a:xfrm>
              <a:off x="5197604" y="3396580"/>
              <a:ext cx="82362" cy="64237"/>
            </a:xfrm>
            <a:custGeom>
              <a:avLst/>
              <a:gdLst/>
              <a:ahLst/>
              <a:cxnLst/>
              <a:rect l="l" t="t" r="r" b="b"/>
              <a:pathLst>
                <a:path w="3140" h="2449" extrusionOk="0">
                  <a:moveTo>
                    <a:pt x="414" y="0"/>
                  </a:moveTo>
                  <a:cubicBezTo>
                    <a:pt x="149" y="258"/>
                    <a:pt x="0" y="604"/>
                    <a:pt x="0" y="970"/>
                  </a:cubicBezTo>
                  <a:cubicBezTo>
                    <a:pt x="0" y="1790"/>
                    <a:pt x="759" y="2448"/>
                    <a:pt x="1702" y="2448"/>
                  </a:cubicBezTo>
                  <a:cubicBezTo>
                    <a:pt x="1716" y="2448"/>
                    <a:pt x="1731" y="2448"/>
                    <a:pt x="1745" y="2448"/>
                  </a:cubicBezTo>
                  <a:cubicBezTo>
                    <a:pt x="2292" y="2448"/>
                    <a:pt x="2803" y="2199"/>
                    <a:pt x="3139" y="1770"/>
                  </a:cubicBezTo>
                  <a:cubicBezTo>
                    <a:pt x="2380" y="977"/>
                    <a:pt x="1451" y="373"/>
                    <a:pt x="414"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2" name="Google Shape;25352;p84"/>
            <p:cNvSpPr/>
            <p:nvPr/>
          </p:nvSpPr>
          <p:spPr>
            <a:xfrm>
              <a:off x="5157394" y="3496700"/>
              <a:ext cx="115989" cy="65654"/>
            </a:xfrm>
            <a:custGeom>
              <a:avLst/>
              <a:gdLst/>
              <a:ahLst/>
              <a:cxnLst/>
              <a:rect l="l" t="t" r="r" b="b"/>
              <a:pathLst>
                <a:path w="4422" h="2503" extrusionOk="0">
                  <a:moveTo>
                    <a:pt x="2211" y="1"/>
                  </a:moveTo>
                  <a:cubicBezTo>
                    <a:pt x="991" y="1"/>
                    <a:pt x="1" y="916"/>
                    <a:pt x="1" y="2048"/>
                  </a:cubicBezTo>
                  <a:cubicBezTo>
                    <a:pt x="1" y="2198"/>
                    <a:pt x="21" y="2354"/>
                    <a:pt x="62" y="2503"/>
                  </a:cubicBezTo>
                  <a:lnTo>
                    <a:pt x="4367" y="2503"/>
                  </a:lnTo>
                  <a:cubicBezTo>
                    <a:pt x="4401" y="2354"/>
                    <a:pt x="4422" y="2198"/>
                    <a:pt x="4422" y="2048"/>
                  </a:cubicBezTo>
                  <a:cubicBezTo>
                    <a:pt x="4422" y="916"/>
                    <a:pt x="3432" y="1"/>
                    <a:pt x="2211"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3" name="Google Shape;25353;p84"/>
            <p:cNvSpPr/>
            <p:nvPr/>
          </p:nvSpPr>
          <p:spPr>
            <a:xfrm>
              <a:off x="4947344" y="3455807"/>
              <a:ext cx="58545" cy="70690"/>
            </a:xfrm>
            <a:custGeom>
              <a:avLst/>
              <a:gdLst/>
              <a:ahLst/>
              <a:cxnLst/>
              <a:rect l="l" t="t" r="r" b="b"/>
              <a:pathLst>
                <a:path w="2232" h="2695" extrusionOk="0">
                  <a:moveTo>
                    <a:pt x="984" y="0"/>
                  </a:moveTo>
                  <a:cubicBezTo>
                    <a:pt x="428" y="732"/>
                    <a:pt x="82" y="1607"/>
                    <a:pt x="1" y="2522"/>
                  </a:cubicBezTo>
                  <a:cubicBezTo>
                    <a:pt x="213" y="2639"/>
                    <a:pt x="440" y="2694"/>
                    <a:pt x="663" y="2694"/>
                  </a:cubicBezTo>
                  <a:cubicBezTo>
                    <a:pt x="1205" y="2694"/>
                    <a:pt x="1722" y="2371"/>
                    <a:pt x="1933" y="1824"/>
                  </a:cubicBezTo>
                  <a:cubicBezTo>
                    <a:pt x="2231" y="1051"/>
                    <a:pt x="1784" y="197"/>
                    <a:pt x="984"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4" name="Google Shape;25354;p84"/>
            <p:cNvSpPr/>
            <p:nvPr/>
          </p:nvSpPr>
          <p:spPr>
            <a:xfrm>
              <a:off x="5048198" y="3425564"/>
              <a:ext cx="41102" cy="71529"/>
            </a:xfrm>
            <a:custGeom>
              <a:avLst/>
              <a:gdLst/>
              <a:ahLst/>
              <a:cxnLst/>
              <a:rect l="l" t="t" r="r" b="b"/>
              <a:pathLst>
                <a:path w="1567" h="2727" extrusionOk="0">
                  <a:moveTo>
                    <a:pt x="1567" y="0"/>
                  </a:moveTo>
                  <a:lnTo>
                    <a:pt x="1567" y="0"/>
                  </a:lnTo>
                  <a:cubicBezTo>
                    <a:pt x="685" y="109"/>
                    <a:pt x="0" y="767"/>
                    <a:pt x="0" y="1574"/>
                  </a:cubicBezTo>
                  <a:cubicBezTo>
                    <a:pt x="7" y="2021"/>
                    <a:pt x="210" y="2441"/>
                    <a:pt x="563" y="2726"/>
                  </a:cubicBezTo>
                  <a:cubicBezTo>
                    <a:pt x="726" y="1668"/>
                    <a:pt x="1078" y="733"/>
                    <a:pt x="1567"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55" name="Google Shape;25355;p84"/>
          <p:cNvGrpSpPr/>
          <p:nvPr/>
        </p:nvGrpSpPr>
        <p:grpSpPr>
          <a:xfrm>
            <a:off x="4051204" y="2052312"/>
            <a:ext cx="500643" cy="421429"/>
            <a:chOff x="3038403" y="1539234"/>
            <a:chExt cx="375482" cy="316072"/>
          </a:xfrm>
        </p:grpSpPr>
        <p:sp>
          <p:nvSpPr>
            <p:cNvPr id="25356" name="Google Shape;25356;p84"/>
            <p:cNvSpPr/>
            <p:nvPr/>
          </p:nvSpPr>
          <p:spPr>
            <a:xfrm>
              <a:off x="3137965" y="1548658"/>
              <a:ext cx="10688" cy="13760"/>
            </a:xfrm>
            <a:custGeom>
              <a:avLst/>
              <a:gdLst/>
              <a:ahLst/>
              <a:cxnLst/>
              <a:rect l="l" t="t" r="r" b="b"/>
              <a:pathLst>
                <a:path w="334" h="430" extrusionOk="0">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357" name="Google Shape;25357;p84"/>
            <p:cNvGrpSpPr/>
            <p:nvPr/>
          </p:nvGrpSpPr>
          <p:grpSpPr>
            <a:xfrm>
              <a:off x="3038403" y="1539234"/>
              <a:ext cx="375482" cy="316072"/>
              <a:chOff x="3038403" y="1539234"/>
              <a:chExt cx="375482" cy="316072"/>
            </a:xfrm>
          </p:grpSpPr>
          <p:sp>
            <p:nvSpPr>
              <p:cNvPr id="25358" name="Google Shape;25358;p84"/>
              <p:cNvSpPr/>
              <p:nvPr/>
            </p:nvSpPr>
            <p:spPr>
              <a:xfrm>
                <a:off x="3038403" y="1585792"/>
                <a:ext cx="72788" cy="58414"/>
              </a:xfrm>
              <a:custGeom>
                <a:avLst/>
                <a:gdLst/>
                <a:ahLst/>
                <a:cxnLst/>
                <a:rect l="l" t="t" r="r" b="b"/>
                <a:pathLst>
                  <a:path w="2775" h="2227" extrusionOk="0">
                    <a:moveTo>
                      <a:pt x="2517" y="0"/>
                    </a:moveTo>
                    <a:cubicBezTo>
                      <a:pt x="2472" y="0"/>
                      <a:pt x="2427" y="14"/>
                      <a:pt x="2388" y="43"/>
                    </a:cubicBezTo>
                    <a:lnTo>
                      <a:pt x="896" y="1094"/>
                    </a:lnTo>
                    <a:lnTo>
                      <a:pt x="299" y="1094"/>
                    </a:lnTo>
                    <a:cubicBezTo>
                      <a:pt x="1" y="1094"/>
                      <a:pt x="1" y="1541"/>
                      <a:pt x="299" y="1541"/>
                    </a:cubicBezTo>
                    <a:lnTo>
                      <a:pt x="659" y="1541"/>
                    </a:lnTo>
                    <a:lnTo>
                      <a:pt x="530" y="1921"/>
                    </a:lnTo>
                    <a:cubicBezTo>
                      <a:pt x="459" y="2101"/>
                      <a:pt x="607" y="2226"/>
                      <a:pt x="750" y="2226"/>
                    </a:cubicBezTo>
                    <a:cubicBezTo>
                      <a:pt x="839" y="2226"/>
                      <a:pt x="926" y="2178"/>
                      <a:pt x="957" y="2063"/>
                    </a:cubicBezTo>
                    <a:lnTo>
                      <a:pt x="1160" y="1460"/>
                    </a:lnTo>
                    <a:lnTo>
                      <a:pt x="2645" y="409"/>
                    </a:lnTo>
                    <a:cubicBezTo>
                      <a:pt x="2747" y="334"/>
                      <a:pt x="2774" y="199"/>
                      <a:pt x="2700" y="97"/>
                    </a:cubicBezTo>
                    <a:cubicBezTo>
                      <a:pt x="2658" y="35"/>
                      <a:pt x="2588" y="0"/>
                      <a:pt x="251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59" name="Google Shape;25359;p84"/>
              <p:cNvSpPr/>
              <p:nvPr/>
            </p:nvSpPr>
            <p:spPr>
              <a:xfrm>
                <a:off x="3169317" y="1683420"/>
                <a:ext cx="244569" cy="169105"/>
              </a:xfrm>
              <a:custGeom>
                <a:avLst/>
                <a:gdLst/>
                <a:ahLst/>
                <a:cxnLst/>
                <a:rect l="l" t="t" r="r" b="b"/>
                <a:pathLst>
                  <a:path w="9324" h="6447" extrusionOk="0">
                    <a:moveTo>
                      <a:pt x="2774" y="1"/>
                    </a:moveTo>
                    <a:cubicBezTo>
                      <a:pt x="2352" y="1"/>
                      <a:pt x="1905" y="14"/>
                      <a:pt x="1431" y="43"/>
                    </a:cubicBezTo>
                    <a:lnTo>
                      <a:pt x="970" y="1115"/>
                    </a:lnTo>
                    <a:cubicBezTo>
                      <a:pt x="1587" y="1024"/>
                      <a:pt x="2189" y="981"/>
                      <a:pt x="2759" y="981"/>
                    </a:cubicBezTo>
                    <a:cubicBezTo>
                      <a:pt x="3468" y="981"/>
                      <a:pt x="4125" y="1048"/>
                      <a:pt x="4693" y="1176"/>
                    </a:cubicBezTo>
                    <a:cubicBezTo>
                      <a:pt x="6388" y="1549"/>
                      <a:pt x="7703" y="2267"/>
                      <a:pt x="7337" y="3217"/>
                    </a:cubicBezTo>
                    <a:cubicBezTo>
                      <a:pt x="6896" y="4363"/>
                      <a:pt x="4469" y="5115"/>
                      <a:pt x="2665" y="5122"/>
                    </a:cubicBezTo>
                    <a:cubicBezTo>
                      <a:pt x="2639" y="5122"/>
                      <a:pt x="2613" y="5123"/>
                      <a:pt x="2587" y="5123"/>
                    </a:cubicBezTo>
                    <a:cubicBezTo>
                      <a:pt x="2200" y="5123"/>
                      <a:pt x="1819" y="5076"/>
                      <a:pt x="1438" y="5000"/>
                    </a:cubicBezTo>
                    <a:lnTo>
                      <a:pt x="1" y="6010"/>
                    </a:lnTo>
                    <a:cubicBezTo>
                      <a:pt x="690" y="6300"/>
                      <a:pt x="1561" y="6447"/>
                      <a:pt x="2504" y="6447"/>
                    </a:cubicBezTo>
                    <a:cubicBezTo>
                      <a:pt x="3789" y="6447"/>
                      <a:pt x="5208" y="6175"/>
                      <a:pt x="6483" y="5624"/>
                    </a:cubicBezTo>
                    <a:cubicBezTo>
                      <a:pt x="9202" y="4451"/>
                      <a:pt x="9324" y="2939"/>
                      <a:pt x="9127" y="2322"/>
                    </a:cubicBezTo>
                    <a:cubicBezTo>
                      <a:pt x="8922" y="1669"/>
                      <a:pt x="7434" y="1"/>
                      <a:pt x="277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0" name="Google Shape;25360;p84"/>
              <p:cNvSpPr/>
              <p:nvPr/>
            </p:nvSpPr>
            <p:spPr>
              <a:xfrm>
                <a:off x="3194760" y="1700076"/>
                <a:ext cx="197800" cy="103294"/>
              </a:xfrm>
              <a:custGeom>
                <a:avLst/>
                <a:gdLst/>
                <a:ahLst/>
                <a:cxnLst/>
                <a:rect l="l" t="t" r="r" b="b"/>
                <a:pathLst>
                  <a:path w="7541" h="3938" extrusionOk="0">
                    <a:moveTo>
                      <a:pt x="2759" y="0"/>
                    </a:moveTo>
                    <a:cubicBezTo>
                      <a:pt x="1947" y="0"/>
                      <a:pt x="1043" y="93"/>
                      <a:pt x="61" y="310"/>
                    </a:cubicBezTo>
                    <a:lnTo>
                      <a:pt x="0" y="486"/>
                    </a:lnTo>
                    <a:cubicBezTo>
                      <a:pt x="617" y="393"/>
                      <a:pt x="1220" y="349"/>
                      <a:pt x="1790" y="349"/>
                    </a:cubicBezTo>
                    <a:cubicBezTo>
                      <a:pt x="2498" y="349"/>
                      <a:pt x="3155" y="417"/>
                      <a:pt x="3723" y="541"/>
                    </a:cubicBezTo>
                    <a:cubicBezTo>
                      <a:pt x="5418" y="920"/>
                      <a:pt x="6733" y="1632"/>
                      <a:pt x="6367" y="2582"/>
                    </a:cubicBezTo>
                    <a:cubicBezTo>
                      <a:pt x="6157" y="3144"/>
                      <a:pt x="5465" y="3612"/>
                      <a:pt x="4611" y="3938"/>
                    </a:cubicBezTo>
                    <a:cubicBezTo>
                      <a:pt x="6218" y="3409"/>
                      <a:pt x="7540" y="2568"/>
                      <a:pt x="7228" y="1687"/>
                    </a:cubicBezTo>
                    <a:cubicBezTo>
                      <a:pt x="6951" y="910"/>
                      <a:pt x="5311" y="0"/>
                      <a:pt x="2759"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1" name="Google Shape;25361;p84"/>
              <p:cNvSpPr/>
              <p:nvPr/>
            </p:nvSpPr>
            <p:spPr>
              <a:xfrm>
                <a:off x="3077905" y="1539234"/>
                <a:ext cx="153367" cy="300963"/>
              </a:xfrm>
              <a:custGeom>
                <a:avLst/>
                <a:gdLst/>
                <a:ahLst/>
                <a:cxnLst/>
                <a:rect l="l" t="t" r="r" b="b"/>
                <a:pathLst>
                  <a:path w="5847" h="11474" extrusionOk="0">
                    <a:moveTo>
                      <a:pt x="3034" y="1"/>
                    </a:moveTo>
                    <a:cubicBezTo>
                      <a:pt x="2100" y="1"/>
                      <a:pt x="1082" y="426"/>
                      <a:pt x="285" y="1303"/>
                    </a:cubicBezTo>
                    <a:cubicBezTo>
                      <a:pt x="0" y="1614"/>
                      <a:pt x="88" y="2028"/>
                      <a:pt x="611" y="2211"/>
                    </a:cubicBezTo>
                    <a:cubicBezTo>
                      <a:pt x="652" y="2342"/>
                      <a:pt x="919" y="2969"/>
                      <a:pt x="2038" y="2969"/>
                    </a:cubicBezTo>
                    <a:cubicBezTo>
                      <a:pt x="2194" y="2969"/>
                      <a:pt x="2366" y="2957"/>
                      <a:pt x="2557" y="2930"/>
                    </a:cubicBezTo>
                    <a:lnTo>
                      <a:pt x="2557" y="2930"/>
                    </a:lnTo>
                    <a:cubicBezTo>
                      <a:pt x="2557" y="2930"/>
                      <a:pt x="2618" y="3337"/>
                      <a:pt x="1858" y="6062"/>
                    </a:cubicBezTo>
                    <a:cubicBezTo>
                      <a:pt x="1485" y="7398"/>
                      <a:pt x="1119" y="9432"/>
                      <a:pt x="2489" y="10856"/>
                    </a:cubicBezTo>
                    <a:cubicBezTo>
                      <a:pt x="2753" y="11121"/>
                      <a:pt x="3065" y="11331"/>
                      <a:pt x="3404" y="11473"/>
                    </a:cubicBezTo>
                    <a:cubicBezTo>
                      <a:pt x="4055" y="11223"/>
                      <a:pt x="4692" y="10917"/>
                      <a:pt x="5296" y="10565"/>
                    </a:cubicBezTo>
                    <a:cubicBezTo>
                      <a:pt x="4943" y="10517"/>
                      <a:pt x="4584" y="10422"/>
                      <a:pt x="4333" y="10253"/>
                    </a:cubicBezTo>
                    <a:cubicBezTo>
                      <a:pt x="3160" y="9432"/>
                      <a:pt x="3764" y="8192"/>
                      <a:pt x="4503" y="6612"/>
                    </a:cubicBezTo>
                    <a:cubicBezTo>
                      <a:pt x="4706" y="6178"/>
                      <a:pt x="5506" y="4408"/>
                      <a:pt x="5628" y="3235"/>
                    </a:cubicBezTo>
                    <a:cubicBezTo>
                      <a:pt x="5846" y="1117"/>
                      <a:pt x="4550" y="1"/>
                      <a:pt x="303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2" name="Google Shape;25362;p84"/>
              <p:cNvSpPr/>
              <p:nvPr/>
            </p:nvSpPr>
            <p:spPr>
              <a:xfrm>
                <a:off x="3049315" y="1658633"/>
                <a:ext cx="284464" cy="196673"/>
              </a:xfrm>
              <a:custGeom>
                <a:avLst/>
                <a:gdLst/>
                <a:ahLst/>
                <a:cxnLst/>
                <a:rect l="l" t="t" r="r" b="b"/>
                <a:pathLst>
                  <a:path w="10845" h="7498" extrusionOk="0">
                    <a:moveTo>
                      <a:pt x="10727" y="1"/>
                    </a:moveTo>
                    <a:cubicBezTo>
                      <a:pt x="10718" y="1"/>
                      <a:pt x="10709" y="2"/>
                      <a:pt x="10698" y="5"/>
                    </a:cubicBezTo>
                    <a:cubicBezTo>
                      <a:pt x="8149" y="276"/>
                      <a:pt x="7993" y="4209"/>
                      <a:pt x="6264" y="5464"/>
                    </a:cubicBezTo>
                    <a:cubicBezTo>
                      <a:pt x="5494" y="6020"/>
                      <a:pt x="4695" y="6258"/>
                      <a:pt x="3995" y="6258"/>
                    </a:cubicBezTo>
                    <a:cubicBezTo>
                      <a:pt x="3007" y="6258"/>
                      <a:pt x="2214" y="5785"/>
                      <a:pt x="1972" y="5070"/>
                    </a:cubicBezTo>
                    <a:cubicBezTo>
                      <a:pt x="1653" y="4128"/>
                      <a:pt x="2202" y="3443"/>
                      <a:pt x="2697" y="3036"/>
                    </a:cubicBezTo>
                    <a:lnTo>
                      <a:pt x="3002" y="1592"/>
                    </a:lnTo>
                    <a:lnTo>
                      <a:pt x="3002" y="1592"/>
                    </a:lnTo>
                    <a:cubicBezTo>
                      <a:pt x="1965" y="1999"/>
                      <a:pt x="1097" y="2792"/>
                      <a:pt x="778" y="3524"/>
                    </a:cubicBezTo>
                    <a:cubicBezTo>
                      <a:pt x="0" y="5314"/>
                      <a:pt x="1231" y="7497"/>
                      <a:pt x="3650" y="7497"/>
                    </a:cubicBezTo>
                    <a:cubicBezTo>
                      <a:pt x="4392" y="7497"/>
                      <a:pt x="5247" y="7292"/>
                      <a:pt x="6189" y="6806"/>
                    </a:cubicBezTo>
                    <a:cubicBezTo>
                      <a:pt x="9458" y="5118"/>
                      <a:pt x="8420" y="1388"/>
                      <a:pt x="10746" y="168"/>
                    </a:cubicBezTo>
                    <a:cubicBezTo>
                      <a:pt x="10844" y="137"/>
                      <a:pt x="10814" y="1"/>
                      <a:pt x="10727"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3" name="Google Shape;25363;p84"/>
              <p:cNvSpPr/>
              <p:nvPr/>
            </p:nvSpPr>
            <p:spPr>
              <a:xfrm>
                <a:off x="3058207" y="1663013"/>
                <a:ext cx="272976" cy="192292"/>
              </a:xfrm>
              <a:custGeom>
                <a:avLst/>
                <a:gdLst/>
                <a:ahLst/>
                <a:cxnLst/>
                <a:rect l="l" t="t" r="r" b="b"/>
                <a:pathLst>
                  <a:path w="10407" h="7331" extrusionOk="0">
                    <a:moveTo>
                      <a:pt x="10407" y="1"/>
                    </a:moveTo>
                    <a:cubicBezTo>
                      <a:pt x="10081" y="21"/>
                      <a:pt x="8929" y="211"/>
                      <a:pt x="8088" y="2652"/>
                    </a:cubicBezTo>
                    <a:cubicBezTo>
                      <a:pt x="7786" y="3539"/>
                      <a:pt x="6964" y="6809"/>
                      <a:pt x="2938" y="6809"/>
                    </a:cubicBezTo>
                    <a:cubicBezTo>
                      <a:pt x="2901" y="6809"/>
                      <a:pt x="2864" y="6809"/>
                      <a:pt x="2826" y="6809"/>
                    </a:cubicBezTo>
                    <a:cubicBezTo>
                      <a:pt x="1206" y="6788"/>
                      <a:pt x="175" y="5412"/>
                      <a:pt x="236" y="4062"/>
                    </a:cubicBezTo>
                    <a:lnTo>
                      <a:pt x="236" y="4062"/>
                    </a:lnTo>
                    <a:cubicBezTo>
                      <a:pt x="0" y="5672"/>
                      <a:pt x="1207" y="7330"/>
                      <a:pt x="3314" y="7330"/>
                    </a:cubicBezTo>
                    <a:cubicBezTo>
                      <a:pt x="4056" y="7330"/>
                      <a:pt x="4909" y="7125"/>
                      <a:pt x="5850" y="6639"/>
                    </a:cubicBezTo>
                    <a:cubicBezTo>
                      <a:pt x="9119" y="4951"/>
                      <a:pt x="8081" y="1221"/>
                      <a:pt x="10407"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4" name="Google Shape;25364;p84"/>
              <p:cNvSpPr/>
              <p:nvPr/>
            </p:nvSpPr>
            <p:spPr>
              <a:xfrm>
                <a:off x="3107598" y="1603261"/>
                <a:ext cx="85405" cy="219309"/>
              </a:xfrm>
              <a:custGeom>
                <a:avLst/>
                <a:gdLst/>
                <a:ahLst/>
                <a:cxnLst/>
                <a:rect l="l" t="t" r="r" b="b"/>
                <a:pathLst>
                  <a:path w="3256" h="8361" extrusionOk="0">
                    <a:moveTo>
                      <a:pt x="3052" y="1"/>
                    </a:moveTo>
                    <a:lnTo>
                      <a:pt x="3052" y="1"/>
                    </a:lnTo>
                    <a:cubicBezTo>
                      <a:pt x="2659" y="252"/>
                      <a:pt x="1425" y="489"/>
                      <a:pt x="1425" y="489"/>
                    </a:cubicBezTo>
                    <a:cubicBezTo>
                      <a:pt x="1425" y="489"/>
                      <a:pt x="1479" y="896"/>
                      <a:pt x="719" y="3621"/>
                    </a:cubicBezTo>
                    <a:cubicBezTo>
                      <a:pt x="360" y="4930"/>
                      <a:pt x="1" y="6897"/>
                      <a:pt x="1269" y="8320"/>
                    </a:cubicBezTo>
                    <a:cubicBezTo>
                      <a:pt x="1439" y="8347"/>
                      <a:pt x="1609" y="8361"/>
                      <a:pt x="1779" y="8361"/>
                    </a:cubicBezTo>
                    <a:cubicBezTo>
                      <a:pt x="1914" y="8361"/>
                      <a:pt x="2049" y="8352"/>
                      <a:pt x="2184" y="8334"/>
                    </a:cubicBezTo>
                    <a:cubicBezTo>
                      <a:pt x="808" y="6442"/>
                      <a:pt x="2130" y="3764"/>
                      <a:pt x="2679" y="2659"/>
                    </a:cubicBezTo>
                    <a:cubicBezTo>
                      <a:pt x="3255" y="1479"/>
                      <a:pt x="3052" y="1"/>
                      <a:pt x="3052"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5" name="Google Shape;25365;p84"/>
              <p:cNvSpPr/>
              <p:nvPr/>
            </p:nvSpPr>
            <p:spPr>
              <a:xfrm>
                <a:off x="3093381" y="1585556"/>
                <a:ext cx="94271" cy="32289"/>
              </a:xfrm>
              <a:custGeom>
                <a:avLst/>
                <a:gdLst/>
                <a:ahLst/>
                <a:cxnLst/>
                <a:rect l="l" t="t" r="r" b="b"/>
                <a:pathLst>
                  <a:path w="3594" h="1231" extrusionOk="0">
                    <a:moveTo>
                      <a:pt x="2999" y="1"/>
                    </a:moveTo>
                    <a:cubicBezTo>
                      <a:pt x="2861" y="1"/>
                      <a:pt x="2708" y="33"/>
                      <a:pt x="2550" y="93"/>
                    </a:cubicBezTo>
                    <a:cubicBezTo>
                      <a:pt x="1735" y="405"/>
                      <a:pt x="1100" y="526"/>
                      <a:pt x="628" y="526"/>
                    </a:cubicBezTo>
                    <a:cubicBezTo>
                      <a:pt x="372" y="526"/>
                      <a:pt x="164" y="491"/>
                      <a:pt x="0" y="432"/>
                    </a:cubicBezTo>
                    <a:lnTo>
                      <a:pt x="0" y="432"/>
                    </a:lnTo>
                    <a:cubicBezTo>
                      <a:pt x="258" y="1039"/>
                      <a:pt x="831" y="1230"/>
                      <a:pt x="1445" y="1230"/>
                    </a:cubicBezTo>
                    <a:cubicBezTo>
                      <a:pt x="2463" y="1230"/>
                      <a:pt x="3594" y="705"/>
                      <a:pt x="3594" y="676"/>
                    </a:cubicBezTo>
                    <a:cubicBezTo>
                      <a:pt x="3584" y="195"/>
                      <a:pt x="3336" y="1"/>
                      <a:pt x="2999"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6" name="Google Shape;25366;p84"/>
              <p:cNvSpPr/>
              <p:nvPr/>
            </p:nvSpPr>
            <p:spPr>
              <a:xfrm>
                <a:off x="3137133" y="1559824"/>
                <a:ext cx="14767" cy="20512"/>
              </a:xfrm>
              <a:custGeom>
                <a:avLst/>
                <a:gdLst/>
                <a:ahLst/>
                <a:cxnLst/>
                <a:rect l="l" t="t" r="r" b="b"/>
                <a:pathLst>
                  <a:path w="563" h="782" extrusionOk="0">
                    <a:moveTo>
                      <a:pt x="282" y="1"/>
                    </a:moveTo>
                    <a:cubicBezTo>
                      <a:pt x="141" y="1"/>
                      <a:pt x="0" y="94"/>
                      <a:pt x="0" y="280"/>
                    </a:cubicBezTo>
                    <a:lnTo>
                      <a:pt x="0" y="504"/>
                    </a:lnTo>
                    <a:cubicBezTo>
                      <a:pt x="0" y="660"/>
                      <a:pt x="129" y="782"/>
                      <a:pt x="285" y="782"/>
                    </a:cubicBezTo>
                    <a:cubicBezTo>
                      <a:pt x="434" y="782"/>
                      <a:pt x="563" y="660"/>
                      <a:pt x="563" y="504"/>
                    </a:cubicBezTo>
                    <a:lnTo>
                      <a:pt x="563" y="280"/>
                    </a:lnTo>
                    <a:cubicBezTo>
                      <a:pt x="563" y="94"/>
                      <a:pt x="422" y="1"/>
                      <a:pt x="282"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25367" name="Google Shape;25367;p84"/>
          <p:cNvGrpSpPr/>
          <p:nvPr/>
        </p:nvGrpSpPr>
        <p:grpSpPr>
          <a:xfrm>
            <a:off x="8443820" y="3874841"/>
            <a:ext cx="481128" cy="493579"/>
            <a:chOff x="6332865" y="2906131"/>
            <a:chExt cx="360846" cy="370184"/>
          </a:xfrm>
        </p:grpSpPr>
        <p:sp>
          <p:nvSpPr>
            <p:cNvPr id="25368" name="Google Shape;25368;p84"/>
            <p:cNvSpPr/>
            <p:nvPr/>
          </p:nvSpPr>
          <p:spPr>
            <a:xfrm>
              <a:off x="6332865" y="2906131"/>
              <a:ext cx="360846" cy="327508"/>
            </a:xfrm>
            <a:custGeom>
              <a:avLst/>
              <a:gdLst/>
              <a:ahLst/>
              <a:cxnLst/>
              <a:rect l="l" t="t" r="r" b="b"/>
              <a:pathLst>
                <a:path w="13757" h="12486" extrusionOk="0">
                  <a:moveTo>
                    <a:pt x="6879" y="1"/>
                  </a:moveTo>
                  <a:cubicBezTo>
                    <a:pt x="6804" y="1"/>
                    <a:pt x="6730" y="38"/>
                    <a:pt x="6686" y="113"/>
                  </a:cubicBezTo>
                  <a:lnTo>
                    <a:pt x="5567" y="1977"/>
                  </a:lnTo>
                  <a:cubicBezTo>
                    <a:pt x="5533" y="2032"/>
                    <a:pt x="5479" y="2072"/>
                    <a:pt x="5418" y="2079"/>
                  </a:cubicBezTo>
                  <a:lnTo>
                    <a:pt x="4597" y="2249"/>
                  </a:lnTo>
                  <a:cubicBezTo>
                    <a:pt x="4475" y="2269"/>
                    <a:pt x="4394" y="2384"/>
                    <a:pt x="4414" y="2506"/>
                  </a:cubicBezTo>
                  <a:lnTo>
                    <a:pt x="4794" y="4873"/>
                  </a:lnTo>
                  <a:cubicBezTo>
                    <a:pt x="4821" y="5025"/>
                    <a:pt x="4698" y="5136"/>
                    <a:pt x="4570" y="5136"/>
                  </a:cubicBezTo>
                  <a:cubicBezTo>
                    <a:pt x="4510" y="5136"/>
                    <a:pt x="4448" y="5112"/>
                    <a:pt x="4401" y="5056"/>
                  </a:cubicBezTo>
                  <a:lnTo>
                    <a:pt x="3214" y="3652"/>
                  </a:lnTo>
                  <a:cubicBezTo>
                    <a:pt x="3167" y="3599"/>
                    <a:pt x="3105" y="3573"/>
                    <a:pt x="3043" y="3573"/>
                  </a:cubicBezTo>
                  <a:cubicBezTo>
                    <a:pt x="2969" y="3573"/>
                    <a:pt x="2895" y="3609"/>
                    <a:pt x="2848" y="3679"/>
                  </a:cubicBezTo>
                  <a:lnTo>
                    <a:pt x="2671" y="3944"/>
                  </a:lnTo>
                  <a:cubicBezTo>
                    <a:pt x="2630" y="4008"/>
                    <a:pt x="2558" y="4044"/>
                    <a:pt x="2484" y="4044"/>
                  </a:cubicBezTo>
                  <a:cubicBezTo>
                    <a:pt x="2449" y="4044"/>
                    <a:pt x="2413" y="4036"/>
                    <a:pt x="2380" y="4018"/>
                  </a:cubicBezTo>
                  <a:lnTo>
                    <a:pt x="380" y="3015"/>
                  </a:lnTo>
                  <a:cubicBezTo>
                    <a:pt x="346" y="2998"/>
                    <a:pt x="311" y="2990"/>
                    <a:pt x="278" y="2990"/>
                  </a:cubicBezTo>
                  <a:cubicBezTo>
                    <a:pt x="126" y="2990"/>
                    <a:pt x="1" y="3150"/>
                    <a:pt x="68" y="3306"/>
                  </a:cubicBezTo>
                  <a:lnTo>
                    <a:pt x="915" y="5334"/>
                  </a:lnTo>
                  <a:cubicBezTo>
                    <a:pt x="949" y="5415"/>
                    <a:pt x="929" y="5517"/>
                    <a:pt x="861" y="5578"/>
                  </a:cubicBezTo>
                  <a:lnTo>
                    <a:pt x="305" y="6134"/>
                  </a:lnTo>
                  <a:cubicBezTo>
                    <a:pt x="190" y="6256"/>
                    <a:pt x="230" y="6446"/>
                    <a:pt x="380" y="6507"/>
                  </a:cubicBezTo>
                  <a:lnTo>
                    <a:pt x="997" y="6758"/>
                  </a:lnTo>
                  <a:cubicBezTo>
                    <a:pt x="1112" y="6798"/>
                    <a:pt x="1166" y="6927"/>
                    <a:pt x="1132" y="7036"/>
                  </a:cubicBezTo>
                  <a:lnTo>
                    <a:pt x="1031" y="7334"/>
                  </a:lnTo>
                  <a:cubicBezTo>
                    <a:pt x="997" y="7442"/>
                    <a:pt x="1044" y="7558"/>
                    <a:pt x="1139" y="7605"/>
                  </a:cubicBezTo>
                  <a:lnTo>
                    <a:pt x="3017" y="8595"/>
                  </a:lnTo>
                  <a:cubicBezTo>
                    <a:pt x="3160" y="8670"/>
                    <a:pt x="3187" y="8866"/>
                    <a:pt x="3065" y="8968"/>
                  </a:cubicBezTo>
                  <a:lnTo>
                    <a:pt x="814" y="10901"/>
                  </a:lnTo>
                  <a:cubicBezTo>
                    <a:pt x="685" y="11016"/>
                    <a:pt x="719" y="11226"/>
                    <a:pt x="888" y="11287"/>
                  </a:cubicBezTo>
                  <a:lnTo>
                    <a:pt x="4251" y="12474"/>
                  </a:lnTo>
                  <a:cubicBezTo>
                    <a:pt x="4276" y="12482"/>
                    <a:pt x="4301" y="12486"/>
                    <a:pt x="4325" y="12486"/>
                  </a:cubicBezTo>
                  <a:cubicBezTo>
                    <a:pt x="4383" y="12486"/>
                    <a:pt x="4439" y="12464"/>
                    <a:pt x="4482" y="12426"/>
                  </a:cubicBezTo>
                  <a:lnTo>
                    <a:pt x="6733" y="10385"/>
                  </a:lnTo>
                  <a:cubicBezTo>
                    <a:pt x="6774" y="10345"/>
                    <a:pt x="6828" y="10324"/>
                    <a:pt x="6883" y="10324"/>
                  </a:cubicBezTo>
                  <a:cubicBezTo>
                    <a:pt x="6938" y="10324"/>
                    <a:pt x="6994" y="10345"/>
                    <a:pt x="7038" y="10385"/>
                  </a:cubicBezTo>
                  <a:lnTo>
                    <a:pt x="9283" y="12426"/>
                  </a:lnTo>
                  <a:cubicBezTo>
                    <a:pt x="9325" y="12464"/>
                    <a:pt x="9382" y="12486"/>
                    <a:pt x="9439" y="12486"/>
                  </a:cubicBezTo>
                  <a:cubicBezTo>
                    <a:pt x="9464" y="12486"/>
                    <a:pt x="9489" y="12482"/>
                    <a:pt x="9513" y="12474"/>
                  </a:cubicBezTo>
                  <a:lnTo>
                    <a:pt x="12876" y="11287"/>
                  </a:lnTo>
                  <a:cubicBezTo>
                    <a:pt x="13046" y="11226"/>
                    <a:pt x="13087" y="11016"/>
                    <a:pt x="12951" y="10901"/>
                  </a:cubicBezTo>
                  <a:lnTo>
                    <a:pt x="10707" y="8968"/>
                  </a:lnTo>
                  <a:cubicBezTo>
                    <a:pt x="10578" y="8866"/>
                    <a:pt x="10605" y="8670"/>
                    <a:pt x="10747" y="8595"/>
                  </a:cubicBezTo>
                  <a:lnTo>
                    <a:pt x="12625" y="7605"/>
                  </a:lnTo>
                  <a:cubicBezTo>
                    <a:pt x="12720" y="7558"/>
                    <a:pt x="12768" y="7442"/>
                    <a:pt x="12734" y="7334"/>
                  </a:cubicBezTo>
                  <a:lnTo>
                    <a:pt x="12632" y="7036"/>
                  </a:lnTo>
                  <a:cubicBezTo>
                    <a:pt x="12598" y="6927"/>
                    <a:pt x="12653" y="6798"/>
                    <a:pt x="12768" y="6758"/>
                  </a:cubicBezTo>
                  <a:lnTo>
                    <a:pt x="13385" y="6507"/>
                  </a:lnTo>
                  <a:cubicBezTo>
                    <a:pt x="13534" y="6446"/>
                    <a:pt x="13575" y="6256"/>
                    <a:pt x="13459" y="6134"/>
                  </a:cubicBezTo>
                  <a:lnTo>
                    <a:pt x="12897" y="5578"/>
                  </a:lnTo>
                  <a:cubicBezTo>
                    <a:pt x="12829" y="5510"/>
                    <a:pt x="12815" y="5415"/>
                    <a:pt x="12849" y="5327"/>
                  </a:cubicBezTo>
                  <a:lnTo>
                    <a:pt x="13690" y="3306"/>
                  </a:lnTo>
                  <a:cubicBezTo>
                    <a:pt x="13756" y="3146"/>
                    <a:pt x="13633" y="2990"/>
                    <a:pt x="13482" y="2990"/>
                  </a:cubicBezTo>
                  <a:cubicBezTo>
                    <a:pt x="13448" y="2990"/>
                    <a:pt x="13413" y="2997"/>
                    <a:pt x="13378" y="3015"/>
                  </a:cubicBezTo>
                  <a:lnTo>
                    <a:pt x="11378" y="4018"/>
                  </a:lnTo>
                  <a:cubicBezTo>
                    <a:pt x="11347" y="4033"/>
                    <a:pt x="11314" y="4040"/>
                    <a:pt x="11280" y="4040"/>
                  </a:cubicBezTo>
                  <a:cubicBezTo>
                    <a:pt x="11204" y="4040"/>
                    <a:pt x="11129" y="4003"/>
                    <a:pt x="11086" y="3937"/>
                  </a:cubicBezTo>
                  <a:lnTo>
                    <a:pt x="10910" y="3672"/>
                  </a:lnTo>
                  <a:cubicBezTo>
                    <a:pt x="10866" y="3607"/>
                    <a:pt x="10794" y="3573"/>
                    <a:pt x="10721" y="3573"/>
                  </a:cubicBezTo>
                  <a:cubicBezTo>
                    <a:pt x="10658" y="3573"/>
                    <a:pt x="10595" y="3599"/>
                    <a:pt x="10551" y="3652"/>
                  </a:cubicBezTo>
                  <a:lnTo>
                    <a:pt x="9432" y="4968"/>
                  </a:lnTo>
                  <a:cubicBezTo>
                    <a:pt x="9385" y="5024"/>
                    <a:pt x="9325" y="5049"/>
                    <a:pt x="9264" y="5049"/>
                  </a:cubicBezTo>
                  <a:cubicBezTo>
                    <a:pt x="9131" y="5049"/>
                    <a:pt x="9001" y="4928"/>
                    <a:pt x="9038" y="4764"/>
                  </a:cubicBezTo>
                  <a:lnTo>
                    <a:pt x="9554" y="2520"/>
                  </a:lnTo>
                  <a:cubicBezTo>
                    <a:pt x="9581" y="2398"/>
                    <a:pt x="9500" y="2269"/>
                    <a:pt x="9371" y="2249"/>
                  </a:cubicBezTo>
                  <a:lnTo>
                    <a:pt x="8347" y="2079"/>
                  </a:lnTo>
                  <a:cubicBezTo>
                    <a:pt x="8279" y="2065"/>
                    <a:pt x="8225" y="2025"/>
                    <a:pt x="8191" y="1971"/>
                  </a:cubicBezTo>
                  <a:lnTo>
                    <a:pt x="7072" y="113"/>
                  </a:lnTo>
                  <a:cubicBezTo>
                    <a:pt x="7028" y="38"/>
                    <a:pt x="6953" y="1"/>
                    <a:pt x="687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69" name="Google Shape;25369;p84"/>
            <p:cNvSpPr/>
            <p:nvPr/>
          </p:nvSpPr>
          <p:spPr>
            <a:xfrm>
              <a:off x="6636005" y="3022855"/>
              <a:ext cx="21089" cy="18466"/>
            </a:xfrm>
            <a:custGeom>
              <a:avLst/>
              <a:gdLst/>
              <a:ahLst/>
              <a:cxnLst/>
              <a:rect l="l" t="t" r="r" b="b"/>
              <a:pathLst>
                <a:path w="804" h="704" extrusionOk="0">
                  <a:moveTo>
                    <a:pt x="551" y="0"/>
                  </a:moveTo>
                  <a:cubicBezTo>
                    <a:pt x="490" y="0"/>
                    <a:pt x="429" y="24"/>
                    <a:pt x="384" y="70"/>
                  </a:cubicBezTo>
                  <a:lnTo>
                    <a:pt x="160" y="314"/>
                  </a:lnTo>
                  <a:cubicBezTo>
                    <a:pt x="1" y="483"/>
                    <a:pt x="152" y="703"/>
                    <a:pt x="327" y="703"/>
                  </a:cubicBezTo>
                  <a:cubicBezTo>
                    <a:pt x="383" y="703"/>
                    <a:pt x="441" y="680"/>
                    <a:pt x="492" y="626"/>
                  </a:cubicBezTo>
                  <a:lnTo>
                    <a:pt x="716" y="382"/>
                  </a:lnTo>
                  <a:cubicBezTo>
                    <a:pt x="804" y="294"/>
                    <a:pt x="797" y="151"/>
                    <a:pt x="709" y="63"/>
                  </a:cubicBezTo>
                  <a:cubicBezTo>
                    <a:pt x="663" y="21"/>
                    <a:pt x="607" y="0"/>
                    <a:pt x="551"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0" name="Google Shape;25370;p84"/>
            <p:cNvSpPr/>
            <p:nvPr/>
          </p:nvSpPr>
          <p:spPr>
            <a:xfrm>
              <a:off x="6391594" y="2960034"/>
              <a:ext cx="243546" cy="316281"/>
            </a:xfrm>
            <a:custGeom>
              <a:avLst/>
              <a:gdLst/>
              <a:ahLst/>
              <a:cxnLst/>
              <a:rect l="l" t="t" r="r" b="b"/>
              <a:pathLst>
                <a:path w="9285" h="12058" extrusionOk="0">
                  <a:moveTo>
                    <a:pt x="2146" y="1"/>
                  </a:moveTo>
                  <a:cubicBezTo>
                    <a:pt x="1975" y="1"/>
                    <a:pt x="1819" y="206"/>
                    <a:pt x="1965" y="377"/>
                  </a:cubicBezTo>
                  <a:lnTo>
                    <a:pt x="4413" y="3272"/>
                  </a:lnTo>
                  <a:lnTo>
                    <a:pt x="4413" y="7042"/>
                  </a:lnTo>
                  <a:cubicBezTo>
                    <a:pt x="4413" y="7178"/>
                    <a:pt x="4300" y="7269"/>
                    <a:pt x="4183" y="7269"/>
                  </a:cubicBezTo>
                  <a:cubicBezTo>
                    <a:pt x="4125" y="7269"/>
                    <a:pt x="4066" y="7247"/>
                    <a:pt x="4019" y="7198"/>
                  </a:cubicBezTo>
                  <a:lnTo>
                    <a:pt x="487" y="3435"/>
                  </a:lnTo>
                  <a:cubicBezTo>
                    <a:pt x="436" y="3382"/>
                    <a:pt x="378" y="3360"/>
                    <a:pt x="323" y="3360"/>
                  </a:cubicBezTo>
                  <a:cubicBezTo>
                    <a:pt x="150" y="3360"/>
                    <a:pt x="0" y="3577"/>
                    <a:pt x="154" y="3747"/>
                  </a:cubicBezTo>
                  <a:lnTo>
                    <a:pt x="3870" y="7700"/>
                  </a:lnTo>
                  <a:cubicBezTo>
                    <a:pt x="3999" y="7835"/>
                    <a:pt x="3918" y="8059"/>
                    <a:pt x="3735" y="8079"/>
                  </a:cubicBezTo>
                  <a:lnTo>
                    <a:pt x="975" y="8452"/>
                  </a:lnTo>
                  <a:cubicBezTo>
                    <a:pt x="692" y="8486"/>
                    <a:pt x="717" y="8900"/>
                    <a:pt x="995" y="8900"/>
                  </a:cubicBezTo>
                  <a:cubicBezTo>
                    <a:pt x="997" y="8900"/>
                    <a:pt x="1000" y="8900"/>
                    <a:pt x="1002" y="8900"/>
                  </a:cubicBezTo>
                  <a:lnTo>
                    <a:pt x="1036" y="8900"/>
                  </a:lnTo>
                  <a:lnTo>
                    <a:pt x="4155" y="8486"/>
                  </a:lnTo>
                  <a:cubicBezTo>
                    <a:pt x="4166" y="8484"/>
                    <a:pt x="4177" y="8484"/>
                    <a:pt x="4188" y="8484"/>
                  </a:cubicBezTo>
                  <a:cubicBezTo>
                    <a:pt x="4310" y="8484"/>
                    <a:pt x="4413" y="8585"/>
                    <a:pt x="4413" y="8710"/>
                  </a:cubicBezTo>
                  <a:lnTo>
                    <a:pt x="4413" y="11829"/>
                  </a:lnTo>
                  <a:cubicBezTo>
                    <a:pt x="4413" y="11982"/>
                    <a:pt x="4526" y="12058"/>
                    <a:pt x="4640" y="12058"/>
                  </a:cubicBezTo>
                  <a:cubicBezTo>
                    <a:pt x="4753" y="12058"/>
                    <a:pt x="4867" y="11982"/>
                    <a:pt x="4867" y="11829"/>
                  </a:cubicBezTo>
                  <a:lnTo>
                    <a:pt x="4867" y="8710"/>
                  </a:lnTo>
                  <a:cubicBezTo>
                    <a:pt x="4867" y="8585"/>
                    <a:pt x="4964" y="8484"/>
                    <a:pt x="5085" y="8484"/>
                  </a:cubicBezTo>
                  <a:cubicBezTo>
                    <a:pt x="5096" y="8484"/>
                    <a:pt x="5107" y="8484"/>
                    <a:pt x="5118" y="8486"/>
                  </a:cubicBezTo>
                  <a:lnTo>
                    <a:pt x="8244" y="8900"/>
                  </a:lnTo>
                  <a:lnTo>
                    <a:pt x="8271" y="8900"/>
                  </a:lnTo>
                  <a:cubicBezTo>
                    <a:pt x="8273" y="8900"/>
                    <a:pt x="8275" y="8900"/>
                    <a:pt x="8278" y="8900"/>
                  </a:cubicBezTo>
                  <a:cubicBezTo>
                    <a:pt x="8556" y="8900"/>
                    <a:pt x="8587" y="8486"/>
                    <a:pt x="8305" y="8445"/>
                  </a:cubicBezTo>
                  <a:lnTo>
                    <a:pt x="8305" y="8445"/>
                  </a:lnTo>
                  <a:lnTo>
                    <a:pt x="8312" y="8452"/>
                  </a:lnTo>
                  <a:lnTo>
                    <a:pt x="8312" y="8452"/>
                  </a:lnTo>
                  <a:lnTo>
                    <a:pt x="5545" y="8079"/>
                  </a:lnTo>
                  <a:cubicBezTo>
                    <a:pt x="5362" y="8059"/>
                    <a:pt x="5287" y="7835"/>
                    <a:pt x="5409" y="7700"/>
                  </a:cubicBezTo>
                  <a:lnTo>
                    <a:pt x="9125" y="3747"/>
                  </a:lnTo>
                  <a:cubicBezTo>
                    <a:pt x="9285" y="3577"/>
                    <a:pt x="9132" y="3360"/>
                    <a:pt x="8957" y="3360"/>
                  </a:cubicBezTo>
                  <a:cubicBezTo>
                    <a:pt x="8902" y="3360"/>
                    <a:pt x="8844" y="3382"/>
                    <a:pt x="8793" y="3435"/>
                  </a:cubicBezTo>
                  <a:lnTo>
                    <a:pt x="5260" y="7198"/>
                  </a:lnTo>
                  <a:cubicBezTo>
                    <a:pt x="5213" y="7247"/>
                    <a:pt x="5155" y="7269"/>
                    <a:pt x="5097" y="7269"/>
                  </a:cubicBezTo>
                  <a:cubicBezTo>
                    <a:pt x="4980" y="7269"/>
                    <a:pt x="4867" y="7178"/>
                    <a:pt x="4867" y="7042"/>
                  </a:cubicBezTo>
                  <a:lnTo>
                    <a:pt x="4867" y="3279"/>
                  </a:lnTo>
                  <a:lnTo>
                    <a:pt x="7539" y="383"/>
                  </a:lnTo>
                  <a:cubicBezTo>
                    <a:pt x="7692" y="219"/>
                    <a:pt x="7540" y="1"/>
                    <a:pt x="7366" y="1"/>
                  </a:cubicBezTo>
                  <a:cubicBezTo>
                    <a:pt x="7309" y="1"/>
                    <a:pt x="7251" y="24"/>
                    <a:pt x="7200" y="78"/>
                  </a:cubicBezTo>
                  <a:lnTo>
                    <a:pt x="4867" y="2607"/>
                  </a:lnTo>
                  <a:lnTo>
                    <a:pt x="4867" y="912"/>
                  </a:lnTo>
                  <a:cubicBezTo>
                    <a:pt x="4867" y="760"/>
                    <a:pt x="4753" y="683"/>
                    <a:pt x="4640" y="683"/>
                  </a:cubicBezTo>
                  <a:cubicBezTo>
                    <a:pt x="4526" y="683"/>
                    <a:pt x="4413" y="760"/>
                    <a:pt x="4413" y="912"/>
                  </a:cubicBezTo>
                  <a:lnTo>
                    <a:pt x="4413" y="2567"/>
                  </a:lnTo>
                  <a:lnTo>
                    <a:pt x="2317" y="85"/>
                  </a:lnTo>
                  <a:cubicBezTo>
                    <a:pt x="2267" y="26"/>
                    <a:pt x="2206" y="1"/>
                    <a:pt x="214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1" name="Google Shape;25371;p84"/>
            <p:cNvSpPr/>
            <p:nvPr/>
          </p:nvSpPr>
          <p:spPr>
            <a:xfrm>
              <a:off x="6624333" y="3184510"/>
              <a:ext cx="22820" cy="12879"/>
            </a:xfrm>
            <a:custGeom>
              <a:avLst/>
              <a:gdLst/>
              <a:ahLst/>
              <a:cxnLst/>
              <a:rect l="l" t="t" r="r" b="b"/>
              <a:pathLst>
                <a:path w="870" h="491" extrusionOk="0">
                  <a:moveTo>
                    <a:pt x="310" y="0"/>
                  </a:moveTo>
                  <a:cubicBezTo>
                    <a:pt x="44" y="0"/>
                    <a:pt x="1" y="418"/>
                    <a:pt x="286" y="457"/>
                  </a:cubicBezTo>
                  <a:lnTo>
                    <a:pt x="523" y="491"/>
                  </a:lnTo>
                  <a:lnTo>
                    <a:pt x="551" y="491"/>
                  </a:lnTo>
                  <a:cubicBezTo>
                    <a:pt x="835" y="491"/>
                    <a:pt x="869" y="71"/>
                    <a:pt x="584" y="37"/>
                  </a:cubicBezTo>
                  <a:lnTo>
                    <a:pt x="347" y="3"/>
                  </a:lnTo>
                  <a:cubicBezTo>
                    <a:pt x="334" y="1"/>
                    <a:pt x="322" y="0"/>
                    <a:pt x="310"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2" name="Google Shape;25372;p84"/>
            <p:cNvSpPr/>
            <p:nvPr/>
          </p:nvSpPr>
          <p:spPr>
            <a:xfrm>
              <a:off x="6367593" y="3022750"/>
              <a:ext cx="21115" cy="18387"/>
            </a:xfrm>
            <a:custGeom>
              <a:avLst/>
              <a:gdLst/>
              <a:ahLst/>
              <a:cxnLst/>
              <a:rect l="l" t="t" r="r" b="b"/>
              <a:pathLst>
                <a:path w="805" h="701" extrusionOk="0">
                  <a:moveTo>
                    <a:pt x="331" y="1"/>
                  </a:moveTo>
                  <a:cubicBezTo>
                    <a:pt x="155" y="1"/>
                    <a:pt x="1" y="221"/>
                    <a:pt x="161" y="386"/>
                  </a:cubicBezTo>
                  <a:lnTo>
                    <a:pt x="391" y="630"/>
                  </a:lnTo>
                  <a:cubicBezTo>
                    <a:pt x="434" y="677"/>
                    <a:pt x="495" y="701"/>
                    <a:pt x="556" y="701"/>
                  </a:cubicBezTo>
                  <a:cubicBezTo>
                    <a:pt x="610" y="701"/>
                    <a:pt x="665" y="682"/>
                    <a:pt x="710" y="644"/>
                  </a:cubicBezTo>
                  <a:cubicBezTo>
                    <a:pt x="798" y="555"/>
                    <a:pt x="805" y="413"/>
                    <a:pt x="717" y="318"/>
                  </a:cubicBezTo>
                  <a:lnTo>
                    <a:pt x="493" y="74"/>
                  </a:lnTo>
                  <a:cubicBezTo>
                    <a:pt x="443" y="22"/>
                    <a:pt x="386" y="1"/>
                    <a:pt x="331"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3" name="Google Shape;25373;p84"/>
            <p:cNvSpPr/>
            <p:nvPr/>
          </p:nvSpPr>
          <p:spPr>
            <a:xfrm>
              <a:off x="6379633" y="3184563"/>
              <a:ext cx="22794" cy="12826"/>
            </a:xfrm>
            <a:custGeom>
              <a:avLst/>
              <a:gdLst/>
              <a:ahLst/>
              <a:cxnLst/>
              <a:rect l="l" t="t" r="r" b="b"/>
              <a:pathLst>
                <a:path w="869" h="489" extrusionOk="0">
                  <a:moveTo>
                    <a:pt x="522" y="1"/>
                  </a:moveTo>
                  <a:lnTo>
                    <a:pt x="285" y="35"/>
                  </a:lnTo>
                  <a:cubicBezTo>
                    <a:pt x="0" y="69"/>
                    <a:pt x="27" y="489"/>
                    <a:pt x="312" y="489"/>
                  </a:cubicBezTo>
                  <a:lnTo>
                    <a:pt x="346" y="489"/>
                  </a:lnTo>
                  <a:lnTo>
                    <a:pt x="577" y="455"/>
                  </a:lnTo>
                  <a:cubicBezTo>
                    <a:pt x="868" y="416"/>
                    <a:pt x="825" y="5"/>
                    <a:pt x="560" y="5"/>
                  </a:cubicBezTo>
                  <a:cubicBezTo>
                    <a:pt x="548" y="5"/>
                    <a:pt x="535" y="6"/>
                    <a:pt x="522" y="8"/>
                  </a:cubicBezTo>
                  <a:lnTo>
                    <a:pt x="522" y="1"/>
                  </a:ln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4" name="Google Shape;25374;p84"/>
            <p:cNvSpPr/>
            <p:nvPr/>
          </p:nvSpPr>
          <p:spPr>
            <a:xfrm>
              <a:off x="6507321" y="2948257"/>
              <a:ext cx="11935" cy="17941"/>
            </a:xfrm>
            <a:custGeom>
              <a:avLst/>
              <a:gdLst/>
              <a:ahLst/>
              <a:cxnLst/>
              <a:rect l="l" t="t" r="r" b="b"/>
              <a:pathLst>
                <a:path w="455" h="684" extrusionOk="0">
                  <a:moveTo>
                    <a:pt x="228" y="0"/>
                  </a:moveTo>
                  <a:cubicBezTo>
                    <a:pt x="114" y="0"/>
                    <a:pt x="1" y="76"/>
                    <a:pt x="1" y="229"/>
                  </a:cubicBezTo>
                  <a:lnTo>
                    <a:pt x="1" y="459"/>
                  </a:lnTo>
                  <a:cubicBezTo>
                    <a:pt x="1" y="581"/>
                    <a:pt x="102" y="683"/>
                    <a:pt x="231" y="683"/>
                  </a:cubicBezTo>
                  <a:cubicBezTo>
                    <a:pt x="353" y="683"/>
                    <a:pt x="455" y="581"/>
                    <a:pt x="455" y="459"/>
                  </a:cubicBezTo>
                  <a:lnTo>
                    <a:pt x="455" y="229"/>
                  </a:lnTo>
                  <a:cubicBezTo>
                    <a:pt x="455" y="76"/>
                    <a:pt x="341" y="0"/>
                    <a:pt x="22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5" name="Google Shape;25375;p84"/>
            <p:cNvSpPr/>
            <p:nvPr/>
          </p:nvSpPr>
          <p:spPr>
            <a:xfrm>
              <a:off x="6417142" y="3001923"/>
              <a:ext cx="72001" cy="84985"/>
            </a:xfrm>
            <a:custGeom>
              <a:avLst/>
              <a:gdLst/>
              <a:ahLst/>
              <a:cxnLst/>
              <a:rect l="l" t="t" r="r" b="b"/>
              <a:pathLst>
                <a:path w="2745" h="3240" extrusionOk="0">
                  <a:moveTo>
                    <a:pt x="1" y="0"/>
                  </a:moveTo>
                  <a:lnTo>
                    <a:pt x="1276" y="2685"/>
                  </a:lnTo>
                  <a:cubicBezTo>
                    <a:pt x="1364" y="2868"/>
                    <a:pt x="1527" y="3004"/>
                    <a:pt x="1723" y="3051"/>
                  </a:cubicBezTo>
                  <a:lnTo>
                    <a:pt x="2442" y="3234"/>
                  </a:lnTo>
                  <a:cubicBezTo>
                    <a:pt x="2458" y="3238"/>
                    <a:pt x="2475" y="3240"/>
                    <a:pt x="2491" y="3240"/>
                  </a:cubicBezTo>
                  <a:cubicBezTo>
                    <a:pt x="2627" y="3240"/>
                    <a:pt x="2744" y="3116"/>
                    <a:pt x="2720" y="2977"/>
                  </a:cubicBezTo>
                  <a:lnTo>
                    <a:pt x="2503" y="1614"/>
                  </a:lnTo>
                  <a:cubicBezTo>
                    <a:pt x="2483" y="1471"/>
                    <a:pt x="2422" y="1349"/>
                    <a:pt x="2327" y="1248"/>
                  </a:cubicBezTo>
                  <a:lnTo>
                    <a:pt x="1438" y="312"/>
                  </a:lnTo>
                  <a:lnTo>
                    <a:pt x="1581" y="1214"/>
                  </a:lnTo>
                  <a:cubicBezTo>
                    <a:pt x="1608" y="1370"/>
                    <a:pt x="1487" y="1479"/>
                    <a:pt x="1359" y="1479"/>
                  </a:cubicBezTo>
                  <a:cubicBezTo>
                    <a:pt x="1298" y="1479"/>
                    <a:pt x="1236" y="1454"/>
                    <a:pt x="1188" y="1397"/>
                  </a:cubicBezTo>
                  <a:lnTo>
                    <a:pt x="1"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6" name="Google Shape;25376;p84"/>
            <p:cNvSpPr/>
            <p:nvPr/>
          </p:nvSpPr>
          <p:spPr>
            <a:xfrm>
              <a:off x="6358990" y="3090659"/>
              <a:ext cx="102481" cy="86113"/>
            </a:xfrm>
            <a:custGeom>
              <a:avLst/>
              <a:gdLst/>
              <a:ahLst/>
              <a:cxnLst/>
              <a:rect l="l" t="t" r="r" b="b"/>
              <a:pathLst>
                <a:path w="3907" h="3283" extrusionOk="0">
                  <a:moveTo>
                    <a:pt x="129" y="1"/>
                  </a:moveTo>
                  <a:lnTo>
                    <a:pt x="35" y="299"/>
                  </a:lnTo>
                  <a:cubicBezTo>
                    <a:pt x="1" y="401"/>
                    <a:pt x="41" y="516"/>
                    <a:pt x="143" y="570"/>
                  </a:cubicBezTo>
                  <a:lnTo>
                    <a:pt x="2021" y="1560"/>
                  </a:lnTo>
                  <a:cubicBezTo>
                    <a:pt x="2164" y="1635"/>
                    <a:pt x="2184" y="1831"/>
                    <a:pt x="2062" y="1933"/>
                  </a:cubicBezTo>
                  <a:lnTo>
                    <a:pt x="496" y="3282"/>
                  </a:lnTo>
                  <a:lnTo>
                    <a:pt x="3676" y="2496"/>
                  </a:lnTo>
                  <a:cubicBezTo>
                    <a:pt x="3838" y="2455"/>
                    <a:pt x="3906" y="2272"/>
                    <a:pt x="3805" y="2143"/>
                  </a:cubicBezTo>
                  <a:lnTo>
                    <a:pt x="3377" y="1547"/>
                  </a:lnTo>
                  <a:cubicBezTo>
                    <a:pt x="3303" y="1452"/>
                    <a:pt x="3215" y="1377"/>
                    <a:pt x="3106" y="1330"/>
                  </a:cubicBezTo>
                  <a:lnTo>
                    <a:pt x="129"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7" name="Google Shape;25377;p84"/>
            <p:cNvSpPr/>
            <p:nvPr/>
          </p:nvSpPr>
          <p:spPr>
            <a:xfrm>
              <a:off x="6565131" y="3090659"/>
              <a:ext cx="102481" cy="86113"/>
            </a:xfrm>
            <a:custGeom>
              <a:avLst/>
              <a:gdLst/>
              <a:ahLst/>
              <a:cxnLst/>
              <a:rect l="l" t="t" r="r" b="b"/>
              <a:pathLst>
                <a:path w="3907" h="3283" extrusionOk="0">
                  <a:moveTo>
                    <a:pt x="3777" y="1"/>
                  </a:moveTo>
                  <a:lnTo>
                    <a:pt x="801" y="1330"/>
                  </a:lnTo>
                  <a:cubicBezTo>
                    <a:pt x="692" y="1377"/>
                    <a:pt x="597" y="1452"/>
                    <a:pt x="529" y="1547"/>
                  </a:cubicBezTo>
                  <a:lnTo>
                    <a:pt x="102" y="2136"/>
                  </a:lnTo>
                  <a:cubicBezTo>
                    <a:pt x="0" y="2272"/>
                    <a:pt x="68" y="2455"/>
                    <a:pt x="231" y="2496"/>
                  </a:cubicBezTo>
                  <a:lnTo>
                    <a:pt x="3411" y="3282"/>
                  </a:lnTo>
                  <a:lnTo>
                    <a:pt x="1845" y="1933"/>
                  </a:lnTo>
                  <a:cubicBezTo>
                    <a:pt x="1723" y="1831"/>
                    <a:pt x="1743" y="1635"/>
                    <a:pt x="1885" y="1560"/>
                  </a:cubicBezTo>
                  <a:lnTo>
                    <a:pt x="3764" y="570"/>
                  </a:lnTo>
                  <a:cubicBezTo>
                    <a:pt x="3865" y="516"/>
                    <a:pt x="3906" y="401"/>
                    <a:pt x="3872" y="299"/>
                  </a:cubicBezTo>
                  <a:lnTo>
                    <a:pt x="3777" y="1"/>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78" name="Google Shape;25378;p84"/>
            <p:cNvSpPr/>
            <p:nvPr/>
          </p:nvSpPr>
          <p:spPr>
            <a:xfrm>
              <a:off x="6537459" y="3001740"/>
              <a:ext cx="72342" cy="85038"/>
            </a:xfrm>
            <a:custGeom>
              <a:avLst/>
              <a:gdLst/>
              <a:ahLst/>
              <a:cxnLst/>
              <a:rect l="l" t="t" r="r" b="b"/>
              <a:pathLst>
                <a:path w="2758" h="3242" extrusionOk="0">
                  <a:moveTo>
                    <a:pt x="2757" y="0"/>
                  </a:moveTo>
                  <a:cubicBezTo>
                    <a:pt x="2757" y="0"/>
                    <a:pt x="2751" y="7"/>
                    <a:pt x="2751" y="7"/>
                  </a:cubicBezTo>
                  <a:lnTo>
                    <a:pt x="1639" y="1323"/>
                  </a:lnTo>
                  <a:cubicBezTo>
                    <a:pt x="1590" y="1379"/>
                    <a:pt x="1528" y="1404"/>
                    <a:pt x="1467" y="1404"/>
                  </a:cubicBezTo>
                  <a:cubicBezTo>
                    <a:pt x="1331" y="1404"/>
                    <a:pt x="1201" y="1283"/>
                    <a:pt x="1238" y="1119"/>
                  </a:cubicBezTo>
                  <a:lnTo>
                    <a:pt x="1455" y="177"/>
                  </a:lnTo>
                  <a:lnTo>
                    <a:pt x="418" y="1255"/>
                  </a:lnTo>
                  <a:cubicBezTo>
                    <a:pt x="323" y="1356"/>
                    <a:pt x="262" y="1478"/>
                    <a:pt x="242" y="1621"/>
                  </a:cubicBezTo>
                  <a:lnTo>
                    <a:pt x="25" y="2984"/>
                  </a:lnTo>
                  <a:cubicBezTo>
                    <a:pt x="1" y="3121"/>
                    <a:pt x="113" y="3242"/>
                    <a:pt x="246" y="3242"/>
                  </a:cubicBezTo>
                  <a:cubicBezTo>
                    <a:pt x="265" y="3242"/>
                    <a:pt x="284" y="3240"/>
                    <a:pt x="303" y="3235"/>
                  </a:cubicBezTo>
                  <a:lnTo>
                    <a:pt x="1021" y="3058"/>
                  </a:lnTo>
                  <a:cubicBezTo>
                    <a:pt x="1218" y="3011"/>
                    <a:pt x="1388" y="2875"/>
                    <a:pt x="1469" y="2685"/>
                  </a:cubicBezTo>
                  <a:lnTo>
                    <a:pt x="2757"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79" name="Google Shape;25379;p84"/>
          <p:cNvGrpSpPr/>
          <p:nvPr/>
        </p:nvGrpSpPr>
        <p:grpSpPr>
          <a:xfrm>
            <a:off x="5513439" y="2024089"/>
            <a:ext cx="493509" cy="477631"/>
            <a:chOff x="4135079" y="1518066"/>
            <a:chExt cx="370132" cy="358223"/>
          </a:xfrm>
        </p:grpSpPr>
        <p:sp>
          <p:nvSpPr>
            <p:cNvPr id="25380" name="Google Shape;25380;p84"/>
            <p:cNvSpPr/>
            <p:nvPr/>
          </p:nvSpPr>
          <p:spPr>
            <a:xfrm>
              <a:off x="4135079" y="1625688"/>
              <a:ext cx="95530" cy="95530"/>
            </a:xfrm>
            <a:custGeom>
              <a:avLst/>
              <a:gdLst/>
              <a:ahLst/>
              <a:cxnLst/>
              <a:rect l="l" t="t" r="r" b="b"/>
              <a:pathLst>
                <a:path w="3642" h="3642" extrusionOk="0">
                  <a:moveTo>
                    <a:pt x="1824" y="0"/>
                  </a:moveTo>
                  <a:cubicBezTo>
                    <a:pt x="814" y="0"/>
                    <a:pt x="0" y="814"/>
                    <a:pt x="0" y="1817"/>
                  </a:cubicBezTo>
                  <a:cubicBezTo>
                    <a:pt x="0" y="2821"/>
                    <a:pt x="814" y="3641"/>
                    <a:pt x="1824" y="3641"/>
                  </a:cubicBezTo>
                  <a:cubicBezTo>
                    <a:pt x="2828" y="3641"/>
                    <a:pt x="3642" y="2821"/>
                    <a:pt x="3642" y="1817"/>
                  </a:cubicBezTo>
                  <a:cubicBezTo>
                    <a:pt x="3642" y="814"/>
                    <a:pt x="2828" y="0"/>
                    <a:pt x="1824"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1" name="Google Shape;25381;p84"/>
            <p:cNvSpPr/>
            <p:nvPr/>
          </p:nvSpPr>
          <p:spPr>
            <a:xfrm>
              <a:off x="4153047" y="1643472"/>
              <a:ext cx="59595" cy="59778"/>
            </a:xfrm>
            <a:custGeom>
              <a:avLst/>
              <a:gdLst/>
              <a:ahLst/>
              <a:cxnLst/>
              <a:rect l="l" t="t" r="r" b="b"/>
              <a:pathLst>
                <a:path w="2272" h="2279" extrusionOk="0">
                  <a:moveTo>
                    <a:pt x="1139" y="0"/>
                  </a:moveTo>
                  <a:cubicBezTo>
                    <a:pt x="509" y="0"/>
                    <a:pt x="0" y="509"/>
                    <a:pt x="0" y="1139"/>
                  </a:cubicBezTo>
                  <a:cubicBezTo>
                    <a:pt x="0" y="1770"/>
                    <a:pt x="509" y="2278"/>
                    <a:pt x="1139" y="2278"/>
                  </a:cubicBezTo>
                  <a:cubicBezTo>
                    <a:pt x="1763" y="2278"/>
                    <a:pt x="2272" y="1770"/>
                    <a:pt x="2272" y="1139"/>
                  </a:cubicBezTo>
                  <a:cubicBezTo>
                    <a:pt x="2272" y="509"/>
                    <a:pt x="1763" y="0"/>
                    <a:pt x="1139"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2" name="Google Shape;25382;p84"/>
            <p:cNvSpPr/>
            <p:nvPr/>
          </p:nvSpPr>
          <p:spPr>
            <a:xfrm>
              <a:off x="4409681" y="1625688"/>
              <a:ext cx="95530" cy="95530"/>
            </a:xfrm>
            <a:custGeom>
              <a:avLst/>
              <a:gdLst/>
              <a:ahLst/>
              <a:cxnLst/>
              <a:rect l="l" t="t" r="r" b="b"/>
              <a:pathLst>
                <a:path w="3642" h="3642" extrusionOk="0">
                  <a:moveTo>
                    <a:pt x="1818" y="0"/>
                  </a:moveTo>
                  <a:cubicBezTo>
                    <a:pt x="814" y="0"/>
                    <a:pt x="1" y="814"/>
                    <a:pt x="1" y="1817"/>
                  </a:cubicBezTo>
                  <a:cubicBezTo>
                    <a:pt x="1" y="2821"/>
                    <a:pt x="814" y="3641"/>
                    <a:pt x="1818" y="3641"/>
                  </a:cubicBezTo>
                  <a:cubicBezTo>
                    <a:pt x="2828" y="3641"/>
                    <a:pt x="3642" y="2821"/>
                    <a:pt x="3642" y="1817"/>
                  </a:cubicBezTo>
                  <a:cubicBezTo>
                    <a:pt x="3642" y="814"/>
                    <a:pt x="2828" y="0"/>
                    <a:pt x="1818"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3" name="Google Shape;25383;p84"/>
            <p:cNvSpPr/>
            <p:nvPr/>
          </p:nvSpPr>
          <p:spPr>
            <a:xfrm>
              <a:off x="4427649" y="1643472"/>
              <a:ext cx="59621" cy="59778"/>
            </a:xfrm>
            <a:custGeom>
              <a:avLst/>
              <a:gdLst/>
              <a:ahLst/>
              <a:cxnLst/>
              <a:rect l="l" t="t" r="r" b="b"/>
              <a:pathLst>
                <a:path w="2273" h="2279" extrusionOk="0">
                  <a:moveTo>
                    <a:pt x="1133" y="0"/>
                  </a:moveTo>
                  <a:cubicBezTo>
                    <a:pt x="509" y="0"/>
                    <a:pt x="1" y="509"/>
                    <a:pt x="1" y="1139"/>
                  </a:cubicBezTo>
                  <a:cubicBezTo>
                    <a:pt x="1" y="1770"/>
                    <a:pt x="509" y="2278"/>
                    <a:pt x="1133" y="2278"/>
                  </a:cubicBezTo>
                  <a:cubicBezTo>
                    <a:pt x="1764" y="2278"/>
                    <a:pt x="2272" y="1770"/>
                    <a:pt x="2272" y="1139"/>
                  </a:cubicBezTo>
                  <a:cubicBezTo>
                    <a:pt x="2272" y="509"/>
                    <a:pt x="1764" y="0"/>
                    <a:pt x="113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4" name="Google Shape;25384;p84"/>
            <p:cNvSpPr/>
            <p:nvPr/>
          </p:nvSpPr>
          <p:spPr>
            <a:xfrm>
              <a:off x="4170831" y="1518250"/>
              <a:ext cx="298471" cy="358040"/>
            </a:xfrm>
            <a:custGeom>
              <a:avLst/>
              <a:gdLst/>
              <a:ahLst/>
              <a:cxnLst/>
              <a:rect l="l" t="t" r="r" b="b"/>
              <a:pathLst>
                <a:path w="11379" h="13650" extrusionOk="0">
                  <a:moveTo>
                    <a:pt x="6150" y="1"/>
                  </a:moveTo>
                  <a:cubicBezTo>
                    <a:pt x="5547" y="197"/>
                    <a:pt x="5032" y="618"/>
                    <a:pt x="4652" y="1024"/>
                  </a:cubicBezTo>
                  <a:cubicBezTo>
                    <a:pt x="2468" y="1513"/>
                    <a:pt x="916" y="3452"/>
                    <a:pt x="916" y="5689"/>
                  </a:cubicBezTo>
                  <a:cubicBezTo>
                    <a:pt x="909" y="6144"/>
                    <a:pt x="780" y="6598"/>
                    <a:pt x="550" y="6991"/>
                  </a:cubicBezTo>
                  <a:cubicBezTo>
                    <a:pt x="190" y="7595"/>
                    <a:pt x="7" y="8286"/>
                    <a:pt x="0" y="8985"/>
                  </a:cubicBezTo>
                  <a:cubicBezTo>
                    <a:pt x="0" y="11561"/>
                    <a:pt x="2543" y="13650"/>
                    <a:pt x="5689" y="13650"/>
                  </a:cubicBezTo>
                  <a:cubicBezTo>
                    <a:pt x="8836" y="13650"/>
                    <a:pt x="11378" y="11561"/>
                    <a:pt x="11378" y="8985"/>
                  </a:cubicBezTo>
                  <a:cubicBezTo>
                    <a:pt x="11378" y="8286"/>
                    <a:pt x="11188" y="7595"/>
                    <a:pt x="10836" y="6991"/>
                  </a:cubicBezTo>
                  <a:cubicBezTo>
                    <a:pt x="10598" y="6598"/>
                    <a:pt x="10476" y="6144"/>
                    <a:pt x="10470" y="5689"/>
                  </a:cubicBezTo>
                  <a:cubicBezTo>
                    <a:pt x="10470" y="3750"/>
                    <a:pt x="9303" y="2008"/>
                    <a:pt x="7513" y="1269"/>
                  </a:cubicBezTo>
                  <a:lnTo>
                    <a:pt x="7513" y="455"/>
                  </a:lnTo>
                  <a:lnTo>
                    <a:pt x="6374" y="909"/>
                  </a:lnTo>
                  <a:lnTo>
                    <a:pt x="6150" y="1"/>
                  </a:ln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5" name="Google Shape;25385;p84"/>
            <p:cNvSpPr/>
            <p:nvPr/>
          </p:nvSpPr>
          <p:spPr>
            <a:xfrm>
              <a:off x="4170831" y="1518066"/>
              <a:ext cx="166665" cy="352374"/>
            </a:xfrm>
            <a:custGeom>
              <a:avLst/>
              <a:gdLst/>
              <a:ahLst/>
              <a:cxnLst/>
              <a:rect l="l" t="t" r="r" b="b"/>
              <a:pathLst>
                <a:path w="6354" h="13434" extrusionOk="0">
                  <a:moveTo>
                    <a:pt x="6150" y="1"/>
                  </a:moveTo>
                  <a:cubicBezTo>
                    <a:pt x="5547" y="204"/>
                    <a:pt x="5032" y="625"/>
                    <a:pt x="4652" y="1031"/>
                  </a:cubicBezTo>
                  <a:cubicBezTo>
                    <a:pt x="2468" y="1520"/>
                    <a:pt x="916" y="3459"/>
                    <a:pt x="916" y="5696"/>
                  </a:cubicBezTo>
                  <a:cubicBezTo>
                    <a:pt x="909" y="6151"/>
                    <a:pt x="780" y="6605"/>
                    <a:pt x="550" y="6998"/>
                  </a:cubicBezTo>
                  <a:cubicBezTo>
                    <a:pt x="190" y="7602"/>
                    <a:pt x="7" y="8293"/>
                    <a:pt x="0" y="8992"/>
                  </a:cubicBezTo>
                  <a:cubicBezTo>
                    <a:pt x="0" y="11073"/>
                    <a:pt x="1662" y="12836"/>
                    <a:pt x="3953" y="13433"/>
                  </a:cubicBezTo>
                  <a:cubicBezTo>
                    <a:pt x="3025" y="12457"/>
                    <a:pt x="2509" y="11155"/>
                    <a:pt x="2509" y="9805"/>
                  </a:cubicBezTo>
                  <a:cubicBezTo>
                    <a:pt x="2502" y="8999"/>
                    <a:pt x="2692" y="8205"/>
                    <a:pt x="3052" y="7480"/>
                  </a:cubicBezTo>
                  <a:cubicBezTo>
                    <a:pt x="3289" y="7005"/>
                    <a:pt x="3418" y="6483"/>
                    <a:pt x="3418" y="5954"/>
                  </a:cubicBezTo>
                  <a:cubicBezTo>
                    <a:pt x="3418" y="3642"/>
                    <a:pt x="4625" y="1655"/>
                    <a:pt x="6354" y="814"/>
                  </a:cubicBezTo>
                  <a:lnTo>
                    <a:pt x="6150" y="1"/>
                  </a:ln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6" name="Google Shape;25386;p84"/>
            <p:cNvSpPr/>
            <p:nvPr/>
          </p:nvSpPr>
          <p:spPr>
            <a:xfrm>
              <a:off x="4212615" y="1636914"/>
              <a:ext cx="214719" cy="215558"/>
            </a:xfrm>
            <a:custGeom>
              <a:avLst/>
              <a:gdLst/>
              <a:ahLst/>
              <a:cxnLst/>
              <a:rect l="l" t="t" r="r" b="b"/>
              <a:pathLst>
                <a:path w="8186" h="8218" extrusionOk="0">
                  <a:moveTo>
                    <a:pt x="2256" y="0"/>
                  </a:moveTo>
                  <a:cubicBezTo>
                    <a:pt x="1747" y="0"/>
                    <a:pt x="1238" y="190"/>
                    <a:pt x="842" y="569"/>
                  </a:cubicBezTo>
                  <a:cubicBezTo>
                    <a:pt x="55" y="1321"/>
                    <a:pt x="1" y="2555"/>
                    <a:pt x="706" y="3383"/>
                  </a:cubicBezTo>
                  <a:cubicBezTo>
                    <a:pt x="991" y="3722"/>
                    <a:pt x="1052" y="4190"/>
                    <a:pt x="875" y="4590"/>
                  </a:cubicBezTo>
                  <a:cubicBezTo>
                    <a:pt x="753" y="4874"/>
                    <a:pt x="686" y="5180"/>
                    <a:pt x="686" y="5485"/>
                  </a:cubicBezTo>
                  <a:cubicBezTo>
                    <a:pt x="686" y="6997"/>
                    <a:pt x="2211" y="8217"/>
                    <a:pt x="4096" y="8217"/>
                  </a:cubicBezTo>
                  <a:cubicBezTo>
                    <a:pt x="5981" y="8217"/>
                    <a:pt x="7514" y="6990"/>
                    <a:pt x="7514" y="5485"/>
                  </a:cubicBezTo>
                  <a:cubicBezTo>
                    <a:pt x="7514" y="5173"/>
                    <a:pt x="7446" y="4874"/>
                    <a:pt x="7324" y="4590"/>
                  </a:cubicBezTo>
                  <a:cubicBezTo>
                    <a:pt x="7148" y="4190"/>
                    <a:pt x="7209" y="3722"/>
                    <a:pt x="7493" y="3383"/>
                  </a:cubicBezTo>
                  <a:cubicBezTo>
                    <a:pt x="8185" y="2555"/>
                    <a:pt x="8117" y="1335"/>
                    <a:pt x="7337" y="589"/>
                  </a:cubicBezTo>
                  <a:cubicBezTo>
                    <a:pt x="6944" y="213"/>
                    <a:pt x="6434" y="23"/>
                    <a:pt x="5923" y="23"/>
                  </a:cubicBezTo>
                  <a:cubicBezTo>
                    <a:pt x="5430" y="23"/>
                    <a:pt x="4936" y="199"/>
                    <a:pt x="4544" y="555"/>
                  </a:cubicBezTo>
                  <a:cubicBezTo>
                    <a:pt x="4418" y="667"/>
                    <a:pt x="4261" y="723"/>
                    <a:pt x="4102" y="723"/>
                  </a:cubicBezTo>
                  <a:cubicBezTo>
                    <a:pt x="3944" y="723"/>
                    <a:pt x="3784" y="667"/>
                    <a:pt x="3656" y="555"/>
                  </a:cubicBezTo>
                  <a:cubicBezTo>
                    <a:pt x="3262" y="185"/>
                    <a:pt x="2759" y="0"/>
                    <a:pt x="2256"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7" name="Google Shape;25387;p84"/>
            <p:cNvSpPr/>
            <p:nvPr/>
          </p:nvSpPr>
          <p:spPr>
            <a:xfrm>
              <a:off x="4204274" y="1638121"/>
              <a:ext cx="60119" cy="179308"/>
            </a:xfrm>
            <a:custGeom>
              <a:avLst/>
              <a:gdLst/>
              <a:ahLst/>
              <a:cxnLst/>
              <a:rect l="l" t="t" r="r" b="b"/>
              <a:pathLst>
                <a:path w="2292" h="6836" extrusionOk="0">
                  <a:moveTo>
                    <a:pt x="2272" y="1"/>
                  </a:moveTo>
                  <a:cubicBezTo>
                    <a:pt x="699" y="252"/>
                    <a:pt x="0" y="2116"/>
                    <a:pt x="1024" y="3337"/>
                  </a:cubicBezTo>
                  <a:cubicBezTo>
                    <a:pt x="1309" y="3676"/>
                    <a:pt x="1370" y="4144"/>
                    <a:pt x="1193" y="4544"/>
                  </a:cubicBezTo>
                  <a:cubicBezTo>
                    <a:pt x="1071" y="4828"/>
                    <a:pt x="1004" y="5134"/>
                    <a:pt x="1004" y="5439"/>
                  </a:cubicBezTo>
                  <a:cubicBezTo>
                    <a:pt x="1010" y="5947"/>
                    <a:pt x="1180" y="6435"/>
                    <a:pt x="1485" y="6835"/>
                  </a:cubicBezTo>
                  <a:cubicBezTo>
                    <a:pt x="1065" y="5534"/>
                    <a:pt x="1166" y="4123"/>
                    <a:pt x="1777" y="2903"/>
                  </a:cubicBezTo>
                  <a:cubicBezTo>
                    <a:pt x="2014" y="2428"/>
                    <a:pt x="2143" y="1906"/>
                    <a:pt x="2143" y="1377"/>
                  </a:cubicBezTo>
                  <a:cubicBezTo>
                    <a:pt x="2143" y="916"/>
                    <a:pt x="2190" y="448"/>
                    <a:pt x="2292"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8" name="Google Shape;25388;p84"/>
            <p:cNvSpPr/>
            <p:nvPr/>
          </p:nvSpPr>
          <p:spPr>
            <a:xfrm>
              <a:off x="4287948" y="1733126"/>
              <a:ext cx="28564" cy="17968"/>
            </a:xfrm>
            <a:custGeom>
              <a:avLst/>
              <a:gdLst/>
              <a:ahLst/>
              <a:cxnLst/>
              <a:rect l="l" t="t" r="r" b="b"/>
              <a:pathLst>
                <a:path w="1089" h="685" extrusionOk="0">
                  <a:moveTo>
                    <a:pt x="323" y="0"/>
                  </a:moveTo>
                  <a:cubicBezTo>
                    <a:pt x="114" y="0"/>
                    <a:pt x="0" y="302"/>
                    <a:pt x="214" y="427"/>
                  </a:cubicBezTo>
                  <a:lnTo>
                    <a:pt x="668" y="657"/>
                  </a:lnTo>
                  <a:cubicBezTo>
                    <a:pt x="702" y="671"/>
                    <a:pt x="736" y="678"/>
                    <a:pt x="770" y="678"/>
                  </a:cubicBezTo>
                  <a:lnTo>
                    <a:pt x="770" y="684"/>
                  </a:lnTo>
                  <a:cubicBezTo>
                    <a:pt x="1014" y="684"/>
                    <a:pt x="1089" y="359"/>
                    <a:pt x="872" y="250"/>
                  </a:cubicBezTo>
                  <a:lnTo>
                    <a:pt x="417" y="20"/>
                  </a:lnTo>
                  <a:cubicBezTo>
                    <a:pt x="385" y="6"/>
                    <a:pt x="353" y="0"/>
                    <a:pt x="32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89" name="Google Shape;25389;p84"/>
            <p:cNvSpPr/>
            <p:nvPr/>
          </p:nvSpPr>
          <p:spPr>
            <a:xfrm>
              <a:off x="4323673" y="1733126"/>
              <a:ext cx="28696" cy="17784"/>
            </a:xfrm>
            <a:custGeom>
              <a:avLst/>
              <a:gdLst/>
              <a:ahLst/>
              <a:cxnLst/>
              <a:rect l="l" t="t" r="r" b="b"/>
              <a:pathLst>
                <a:path w="1094" h="678" extrusionOk="0">
                  <a:moveTo>
                    <a:pt x="768" y="0"/>
                  </a:moveTo>
                  <a:cubicBezTo>
                    <a:pt x="739" y="0"/>
                    <a:pt x="708" y="6"/>
                    <a:pt x="676" y="20"/>
                  </a:cubicBezTo>
                  <a:lnTo>
                    <a:pt x="222" y="250"/>
                  </a:lnTo>
                  <a:cubicBezTo>
                    <a:pt x="0" y="351"/>
                    <a:pt x="78" y="678"/>
                    <a:pt x="316" y="678"/>
                  </a:cubicBezTo>
                  <a:cubicBezTo>
                    <a:pt x="318" y="678"/>
                    <a:pt x="321" y="678"/>
                    <a:pt x="323" y="678"/>
                  </a:cubicBezTo>
                  <a:cubicBezTo>
                    <a:pt x="357" y="678"/>
                    <a:pt x="391" y="671"/>
                    <a:pt x="425" y="657"/>
                  </a:cubicBezTo>
                  <a:lnTo>
                    <a:pt x="879" y="427"/>
                  </a:lnTo>
                  <a:cubicBezTo>
                    <a:pt x="1093" y="302"/>
                    <a:pt x="974" y="0"/>
                    <a:pt x="768"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0" name="Google Shape;25390;p84"/>
            <p:cNvSpPr/>
            <p:nvPr/>
          </p:nvSpPr>
          <p:spPr>
            <a:xfrm>
              <a:off x="4260459" y="1774884"/>
              <a:ext cx="119373" cy="53745"/>
            </a:xfrm>
            <a:custGeom>
              <a:avLst/>
              <a:gdLst/>
              <a:ahLst/>
              <a:cxnLst/>
              <a:rect l="l" t="t" r="r" b="b"/>
              <a:pathLst>
                <a:path w="4551" h="2049" extrusionOk="0">
                  <a:moveTo>
                    <a:pt x="245" y="1"/>
                  </a:moveTo>
                  <a:cubicBezTo>
                    <a:pt x="102" y="1"/>
                    <a:pt x="1" y="123"/>
                    <a:pt x="14" y="259"/>
                  </a:cubicBezTo>
                  <a:cubicBezTo>
                    <a:pt x="157" y="1262"/>
                    <a:pt x="1120" y="2049"/>
                    <a:pt x="2272" y="2049"/>
                  </a:cubicBezTo>
                  <a:cubicBezTo>
                    <a:pt x="3432" y="2049"/>
                    <a:pt x="4395" y="1262"/>
                    <a:pt x="4530" y="259"/>
                  </a:cubicBezTo>
                  <a:cubicBezTo>
                    <a:pt x="4551" y="123"/>
                    <a:pt x="4442" y="1"/>
                    <a:pt x="430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1" name="Google Shape;25391;p84"/>
            <p:cNvSpPr/>
            <p:nvPr/>
          </p:nvSpPr>
          <p:spPr>
            <a:xfrm>
              <a:off x="4285718" y="1792773"/>
              <a:ext cx="68670" cy="35778"/>
            </a:xfrm>
            <a:custGeom>
              <a:avLst/>
              <a:gdLst/>
              <a:ahLst/>
              <a:cxnLst/>
              <a:rect l="l" t="t" r="r" b="b"/>
              <a:pathLst>
                <a:path w="2618" h="1364" extrusionOk="0">
                  <a:moveTo>
                    <a:pt x="1309" y="0"/>
                  </a:moveTo>
                  <a:cubicBezTo>
                    <a:pt x="748" y="0"/>
                    <a:pt x="187" y="329"/>
                    <a:pt x="1" y="987"/>
                  </a:cubicBezTo>
                  <a:cubicBezTo>
                    <a:pt x="401" y="1238"/>
                    <a:pt x="855" y="1363"/>
                    <a:pt x="1309" y="1363"/>
                  </a:cubicBezTo>
                  <a:cubicBezTo>
                    <a:pt x="1764" y="1363"/>
                    <a:pt x="2218" y="1238"/>
                    <a:pt x="2618" y="987"/>
                  </a:cubicBezTo>
                  <a:cubicBezTo>
                    <a:pt x="2431" y="329"/>
                    <a:pt x="1870" y="0"/>
                    <a:pt x="1309"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2" name="Google Shape;25392;p84"/>
            <p:cNvSpPr/>
            <p:nvPr/>
          </p:nvSpPr>
          <p:spPr>
            <a:xfrm>
              <a:off x="4248550" y="1667472"/>
              <a:ext cx="35778" cy="41811"/>
            </a:xfrm>
            <a:custGeom>
              <a:avLst/>
              <a:gdLst/>
              <a:ahLst/>
              <a:cxnLst/>
              <a:rect l="l" t="t" r="r" b="b"/>
              <a:pathLst>
                <a:path w="1364" h="1594" extrusionOk="0">
                  <a:moveTo>
                    <a:pt x="679" y="0"/>
                  </a:moveTo>
                  <a:cubicBezTo>
                    <a:pt x="306" y="0"/>
                    <a:pt x="0" y="306"/>
                    <a:pt x="0" y="679"/>
                  </a:cubicBezTo>
                  <a:lnTo>
                    <a:pt x="0" y="909"/>
                  </a:lnTo>
                  <a:cubicBezTo>
                    <a:pt x="0" y="1282"/>
                    <a:pt x="306" y="1587"/>
                    <a:pt x="679" y="1594"/>
                  </a:cubicBezTo>
                  <a:cubicBezTo>
                    <a:pt x="1058" y="1594"/>
                    <a:pt x="1363" y="1282"/>
                    <a:pt x="1363" y="909"/>
                  </a:cubicBezTo>
                  <a:lnTo>
                    <a:pt x="1363" y="679"/>
                  </a:lnTo>
                  <a:cubicBezTo>
                    <a:pt x="1363" y="306"/>
                    <a:pt x="1058"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3" name="Google Shape;25393;p84"/>
            <p:cNvSpPr/>
            <p:nvPr/>
          </p:nvSpPr>
          <p:spPr>
            <a:xfrm>
              <a:off x="4266334" y="1667472"/>
              <a:ext cx="17994" cy="29771"/>
            </a:xfrm>
            <a:custGeom>
              <a:avLst/>
              <a:gdLst/>
              <a:ahLst/>
              <a:cxnLst/>
              <a:rect l="l" t="t" r="r" b="b"/>
              <a:pathLst>
                <a:path w="686" h="1135" extrusionOk="0">
                  <a:moveTo>
                    <a:pt x="13" y="0"/>
                  </a:moveTo>
                  <a:cubicBezTo>
                    <a:pt x="9" y="0"/>
                    <a:pt x="5" y="0"/>
                    <a:pt x="1" y="0"/>
                  </a:cubicBezTo>
                  <a:lnTo>
                    <a:pt x="1" y="794"/>
                  </a:lnTo>
                  <a:cubicBezTo>
                    <a:pt x="1" y="1021"/>
                    <a:pt x="172" y="1134"/>
                    <a:pt x="343" y="1134"/>
                  </a:cubicBezTo>
                  <a:cubicBezTo>
                    <a:pt x="514" y="1134"/>
                    <a:pt x="685" y="1021"/>
                    <a:pt x="685" y="794"/>
                  </a:cubicBezTo>
                  <a:lnTo>
                    <a:pt x="685" y="679"/>
                  </a:lnTo>
                  <a:cubicBezTo>
                    <a:pt x="685" y="310"/>
                    <a:pt x="387" y="0"/>
                    <a:pt x="1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4" name="Google Shape;25394;p84"/>
            <p:cNvSpPr/>
            <p:nvPr/>
          </p:nvSpPr>
          <p:spPr>
            <a:xfrm>
              <a:off x="4260459" y="1673348"/>
              <a:ext cx="11961" cy="11935"/>
            </a:xfrm>
            <a:custGeom>
              <a:avLst/>
              <a:gdLst/>
              <a:ahLst/>
              <a:cxnLst/>
              <a:rect l="l" t="t" r="r" b="b"/>
              <a:pathLst>
                <a:path w="456" h="455" extrusionOk="0">
                  <a:moveTo>
                    <a:pt x="225" y="0"/>
                  </a:moveTo>
                  <a:cubicBezTo>
                    <a:pt x="102" y="0"/>
                    <a:pt x="1" y="102"/>
                    <a:pt x="1" y="231"/>
                  </a:cubicBezTo>
                  <a:cubicBezTo>
                    <a:pt x="1" y="353"/>
                    <a:pt x="102" y="455"/>
                    <a:pt x="225" y="455"/>
                  </a:cubicBezTo>
                  <a:cubicBezTo>
                    <a:pt x="353" y="455"/>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5" name="Google Shape;25395;p84"/>
            <p:cNvSpPr/>
            <p:nvPr/>
          </p:nvSpPr>
          <p:spPr>
            <a:xfrm>
              <a:off x="4355962" y="1667472"/>
              <a:ext cx="35778" cy="41811"/>
            </a:xfrm>
            <a:custGeom>
              <a:avLst/>
              <a:gdLst/>
              <a:ahLst/>
              <a:cxnLst/>
              <a:rect l="l" t="t" r="r" b="b"/>
              <a:pathLst>
                <a:path w="1364" h="1594" extrusionOk="0">
                  <a:moveTo>
                    <a:pt x="679" y="0"/>
                  </a:moveTo>
                  <a:cubicBezTo>
                    <a:pt x="306" y="0"/>
                    <a:pt x="1" y="306"/>
                    <a:pt x="1" y="679"/>
                  </a:cubicBezTo>
                  <a:lnTo>
                    <a:pt x="1" y="909"/>
                  </a:lnTo>
                  <a:cubicBezTo>
                    <a:pt x="1" y="1282"/>
                    <a:pt x="306" y="1594"/>
                    <a:pt x="679" y="1594"/>
                  </a:cubicBezTo>
                  <a:cubicBezTo>
                    <a:pt x="1059" y="1594"/>
                    <a:pt x="1364" y="1282"/>
                    <a:pt x="1364" y="909"/>
                  </a:cubicBezTo>
                  <a:lnTo>
                    <a:pt x="1364" y="679"/>
                  </a:lnTo>
                  <a:cubicBezTo>
                    <a:pt x="1364" y="306"/>
                    <a:pt x="1059" y="0"/>
                    <a:pt x="67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6" name="Google Shape;25396;p84"/>
            <p:cNvSpPr/>
            <p:nvPr/>
          </p:nvSpPr>
          <p:spPr>
            <a:xfrm>
              <a:off x="4373772" y="1667472"/>
              <a:ext cx="17968" cy="29771"/>
            </a:xfrm>
            <a:custGeom>
              <a:avLst/>
              <a:gdLst/>
              <a:ahLst/>
              <a:cxnLst/>
              <a:rect l="l" t="t" r="r" b="b"/>
              <a:pathLst>
                <a:path w="685" h="1135" extrusionOk="0">
                  <a:moveTo>
                    <a:pt x="12" y="0"/>
                  </a:moveTo>
                  <a:cubicBezTo>
                    <a:pt x="8" y="0"/>
                    <a:pt x="4" y="0"/>
                    <a:pt x="0" y="0"/>
                  </a:cubicBezTo>
                  <a:lnTo>
                    <a:pt x="0" y="794"/>
                  </a:lnTo>
                  <a:cubicBezTo>
                    <a:pt x="0" y="1021"/>
                    <a:pt x="171" y="1134"/>
                    <a:pt x="342" y="1134"/>
                  </a:cubicBezTo>
                  <a:cubicBezTo>
                    <a:pt x="514" y="1134"/>
                    <a:pt x="685" y="1021"/>
                    <a:pt x="685" y="794"/>
                  </a:cubicBezTo>
                  <a:lnTo>
                    <a:pt x="685" y="679"/>
                  </a:lnTo>
                  <a:cubicBezTo>
                    <a:pt x="685" y="310"/>
                    <a:pt x="386" y="0"/>
                    <a:pt x="1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7" name="Google Shape;25397;p84"/>
            <p:cNvSpPr/>
            <p:nvPr/>
          </p:nvSpPr>
          <p:spPr>
            <a:xfrm>
              <a:off x="4367897" y="1673348"/>
              <a:ext cx="11935" cy="11935"/>
            </a:xfrm>
            <a:custGeom>
              <a:avLst/>
              <a:gdLst/>
              <a:ahLst/>
              <a:cxnLst/>
              <a:rect l="l" t="t" r="r" b="b"/>
              <a:pathLst>
                <a:path w="455" h="455" extrusionOk="0">
                  <a:moveTo>
                    <a:pt x="224" y="0"/>
                  </a:moveTo>
                  <a:cubicBezTo>
                    <a:pt x="102" y="0"/>
                    <a:pt x="0" y="102"/>
                    <a:pt x="0" y="231"/>
                  </a:cubicBezTo>
                  <a:cubicBezTo>
                    <a:pt x="0" y="353"/>
                    <a:pt x="102" y="455"/>
                    <a:pt x="224" y="455"/>
                  </a:cubicBezTo>
                  <a:cubicBezTo>
                    <a:pt x="353" y="455"/>
                    <a:pt x="455" y="353"/>
                    <a:pt x="455" y="231"/>
                  </a:cubicBezTo>
                  <a:cubicBezTo>
                    <a:pt x="455"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398" name="Google Shape;25398;p84"/>
            <p:cNvSpPr/>
            <p:nvPr/>
          </p:nvSpPr>
          <p:spPr>
            <a:xfrm>
              <a:off x="4314178" y="1810688"/>
              <a:ext cx="11935" cy="17941"/>
            </a:xfrm>
            <a:custGeom>
              <a:avLst/>
              <a:gdLst/>
              <a:ahLst/>
              <a:cxnLst/>
              <a:rect l="l" t="t" r="r" b="b"/>
              <a:pathLst>
                <a:path w="455" h="684" extrusionOk="0">
                  <a:moveTo>
                    <a:pt x="228" y="1"/>
                  </a:moveTo>
                  <a:cubicBezTo>
                    <a:pt x="114" y="1"/>
                    <a:pt x="1" y="77"/>
                    <a:pt x="1" y="229"/>
                  </a:cubicBezTo>
                  <a:lnTo>
                    <a:pt x="1" y="670"/>
                  </a:lnTo>
                  <a:cubicBezTo>
                    <a:pt x="75" y="677"/>
                    <a:pt x="150" y="684"/>
                    <a:pt x="224" y="684"/>
                  </a:cubicBezTo>
                  <a:cubicBezTo>
                    <a:pt x="306" y="684"/>
                    <a:pt x="380" y="677"/>
                    <a:pt x="455" y="670"/>
                  </a:cubicBezTo>
                  <a:lnTo>
                    <a:pt x="455" y="229"/>
                  </a:lnTo>
                  <a:cubicBezTo>
                    <a:pt x="455" y="77"/>
                    <a:pt x="341" y="1"/>
                    <a:pt x="228"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399" name="Google Shape;25399;p84"/>
          <p:cNvGrpSpPr/>
          <p:nvPr/>
        </p:nvGrpSpPr>
        <p:grpSpPr>
          <a:xfrm>
            <a:off x="9171826" y="2640179"/>
            <a:ext cx="481653" cy="493544"/>
            <a:chOff x="6878869" y="1980134"/>
            <a:chExt cx="361240" cy="370158"/>
          </a:xfrm>
        </p:grpSpPr>
        <p:sp>
          <p:nvSpPr>
            <p:cNvPr id="25400" name="Google Shape;25400;p84"/>
            <p:cNvSpPr/>
            <p:nvPr/>
          </p:nvSpPr>
          <p:spPr>
            <a:xfrm>
              <a:off x="6878869" y="2012869"/>
              <a:ext cx="67437" cy="32027"/>
            </a:xfrm>
            <a:custGeom>
              <a:avLst/>
              <a:gdLst/>
              <a:ahLst/>
              <a:cxnLst/>
              <a:rect l="l" t="t" r="r" b="b"/>
              <a:pathLst>
                <a:path w="2571" h="1221" extrusionOk="0">
                  <a:moveTo>
                    <a:pt x="2258" y="0"/>
                  </a:moveTo>
                  <a:lnTo>
                    <a:pt x="434" y="475"/>
                  </a:lnTo>
                  <a:cubicBezTo>
                    <a:pt x="0" y="583"/>
                    <a:pt x="75" y="1221"/>
                    <a:pt x="523" y="1221"/>
                  </a:cubicBezTo>
                  <a:lnTo>
                    <a:pt x="2570" y="1221"/>
                  </a:lnTo>
                  <a:lnTo>
                    <a:pt x="2258" y="0"/>
                  </a:lnTo>
                  <a:close/>
                </a:path>
              </a:pathLst>
            </a:custGeom>
            <a:solidFill>
              <a:srgbClr val="BBC9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1" name="Google Shape;25401;p84"/>
            <p:cNvSpPr/>
            <p:nvPr/>
          </p:nvSpPr>
          <p:spPr>
            <a:xfrm>
              <a:off x="6882777" y="2032961"/>
              <a:ext cx="63529" cy="11777"/>
            </a:xfrm>
            <a:custGeom>
              <a:avLst/>
              <a:gdLst/>
              <a:ahLst/>
              <a:cxnLst/>
              <a:rect l="l" t="t" r="r" b="b"/>
              <a:pathLst>
                <a:path w="2422" h="449" extrusionOk="0">
                  <a:moveTo>
                    <a:pt x="7" y="1"/>
                  </a:moveTo>
                  <a:cubicBezTo>
                    <a:pt x="1" y="28"/>
                    <a:pt x="1" y="48"/>
                    <a:pt x="1" y="75"/>
                  </a:cubicBezTo>
                  <a:cubicBezTo>
                    <a:pt x="1" y="279"/>
                    <a:pt x="170" y="448"/>
                    <a:pt x="374" y="448"/>
                  </a:cubicBezTo>
                  <a:lnTo>
                    <a:pt x="2421" y="448"/>
                  </a:lnTo>
                  <a:lnTo>
                    <a:pt x="2306" y="1"/>
                  </a:lnTo>
                  <a:close/>
                </a:path>
              </a:pathLst>
            </a:custGeom>
            <a:solidFill>
              <a:srgbClr val="A9BB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2" name="Google Shape;25402;p84"/>
            <p:cNvSpPr/>
            <p:nvPr/>
          </p:nvSpPr>
          <p:spPr>
            <a:xfrm>
              <a:off x="6992339" y="2273962"/>
              <a:ext cx="91989" cy="76329"/>
            </a:xfrm>
            <a:custGeom>
              <a:avLst/>
              <a:gdLst/>
              <a:ahLst/>
              <a:cxnLst/>
              <a:rect l="l" t="t" r="r" b="b"/>
              <a:pathLst>
                <a:path w="3507" h="2910" extrusionOk="0">
                  <a:moveTo>
                    <a:pt x="1865" y="0"/>
                  </a:moveTo>
                  <a:cubicBezTo>
                    <a:pt x="1753" y="0"/>
                    <a:pt x="1641" y="75"/>
                    <a:pt x="1641" y="224"/>
                  </a:cubicBezTo>
                  <a:lnTo>
                    <a:pt x="1641" y="2462"/>
                  </a:lnTo>
                  <a:lnTo>
                    <a:pt x="299" y="2462"/>
                  </a:lnTo>
                  <a:cubicBezTo>
                    <a:pt x="1" y="2462"/>
                    <a:pt x="1" y="2909"/>
                    <a:pt x="299" y="2909"/>
                  </a:cubicBezTo>
                  <a:lnTo>
                    <a:pt x="3208" y="2909"/>
                  </a:lnTo>
                  <a:cubicBezTo>
                    <a:pt x="3506" y="2909"/>
                    <a:pt x="3506" y="2462"/>
                    <a:pt x="3208" y="2462"/>
                  </a:cubicBezTo>
                  <a:lnTo>
                    <a:pt x="2089" y="2462"/>
                  </a:lnTo>
                  <a:lnTo>
                    <a:pt x="2089" y="224"/>
                  </a:lnTo>
                  <a:cubicBezTo>
                    <a:pt x="2089" y="75"/>
                    <a:pt x="1977" y="0"/>
                    <a:pt x="1865"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3" name="Google Shape;25403;p84"/>
            <p:cNvSpPr/>
            <p:nvPr/>
          </p:nvSpPr>
          <p:spPr>
            <a:xfrm>
              <a:off x="7015815" y="2273962"/>
              <a:ext cx="68670" cy="76329"/>
            </a:xfrm>
            <a:custGeom>
              <a:avLst/>
              <a:gdLst/>
              <a:ahLst/>
              <a:cxnLst/>
              <a:rect l="l" t="t" r="r" b="b"/>
              <a:pathLst>
                <a:path w="2618" h="2910" extrusionOk="0">
                  <a:moveTo>
                    <a:pt x="1872" y="0"/>
                  </a:moveTo>
                  <a:cubicBezTo>
                    <a:pt x="1760" y="0"/>
                    <a:pt x="1648" y="75"/>
                    <a:pt x="1648" y="224"/>
                  </a:cubicBezTo>
                  <a:lnTo>
                    <a:pt x="1648" y="2462"/>
                  </a:lnTo>
                  <a:lnTo>
                    <a:pt x="299" y="2462"/>
                  </a:lnTo>
                  <a:cubicBezTo>
                    <a:pt x="1" y="2462"/>
                    <a:pt x="1" y="2909"/>
                    <a:pt x="299" y="2909"/>
                  </a:cubicBezTo>
                  <a:lnTo>
                    <a:pt x="2320" y="2909"/>
                  </a:lnTo>
                  <a:cubicBezTo>
                    <a:pt x="2618" y="2909"/>
                    <a:pt x="2618" y="2462"/>
                    <a:pt x="2320" y="2462"/>
                  </a:cubicBezTo>
                  <a:lnTo>
                    <a:pt x="2096" y="2462"/>
                  </a:lnTo>
                  <a:lnTo>
                    <a:pt x="2096" y="224"/>
                  </a:lnTo>
                  <a:cubicBezTo>
                    <a:pt x="2096" y="75"/>
                    <a:pt x="1984" y="0"/>
                    <a:pt x="187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4" name="Google Shape;25404;p84"/>
            <p:cNvSpPr/>
            <p:nvPr/>
          </p:nvSpPr>
          <p:spPr>
            <a:xfrm>
              <a:off x="6923696" y="1980134"/>
              <a:ext cx="316412" cy="317147"/>
            </a:xfrm>
            <a:custGeom>
              <a:avLst/>
              <a:gdLst/>
              <a:ahLst/>
              <a:cxnLst/>
              <a:rect l="l" t="t" r="r" b="b"/>
              <a:pathLst>
                <a:path w="12063" h="12091" extrusionOk="0">
                  <a:moveTo>
                    <a:pt x="1783" y="1"/>
                  </a:moveTo>
                  <a:cubicBezTo>
                    <a:pt x="922" y="7"/>
                    <a:pt x="224" y="713"/>
                    <a:pt x="224" y="1574"/>
                  </a:cubicBezTo>
                  <a:cubicBezTo>
                    <a:pt x="238" y="2320"/>
                    <a:pt x="841" y="2910"/>
                    <a:pt x="1580" y="2910"/>
                  </a:cubicBezTo>
                  <a:lnTo>
                    <a:pt x="1790" y="2910"/>
                  </a:lnTo>
                  <a:cubicBezTo>
                    <a:pt x="1790" y="4930"/>
                    <a:pt x="0" y="5825"/>
                    <a:pt x="0" y="7615"/>
                  </a:cubicBezTo>
                  <a:cubicBezTo>
                    <a:pt x="0" y="9405"/>
                    <a:pt x="1567" y="12090"/>
                    <a:pt x="7839" y="12090"/>
                  </a:cubicBezTo>
                  <a:lnTo>
                    <a:pt x="11480" y="12090"/>
                  </a:lnTo>
                  <a:cubicBezTo>
                    <a:pt x="11575" y="12090"/>
                    <a:pt x="11636" y="12009"/>
                    <a:pt x="11615" y="11921"/>
                  </a:cubicBezTo>
                  <a:cubicBezTo>
                    <a:pt x="11561" y="11677"/>
                    <a:pt x="11493" y="11433"/>
                    <a:pt x="11405" y="11195"/>
                  </a:cubicBezTo>
                  <a:lnTo>
                    <a:pt x="11392" y="11189"/>
                  </a:lnTo>
                  <a:cubicBezTo>
                    <a:pt x="11554" y="11189"/>
                    <a:pt x="11724" y="11195"/>
                    <a:pt x="11893" y="11195"/>
                  </a:cubicBezTo>
                  <a:cubicBezTo>
                    <a:pt x="11995" y="11195"/>
                    <a:pt x="12063" y="11100"/>
                    <a:pt x="12022" y="11006"/>
                  </a:cubicBezTo>
                  <a:cubicBezTo>
                    <a:pt x="11622" y="10050"/>
                    <a:pt x="9520" y="5771"/>
                    <a:pt x="3363" y="5378"/>
                  </a:cubicBezTo>
                  <a:lnTo>
                    <a:pt x="3363" y="1594"/>
                  </a:lnTo>
                  <a:cubicBezTo>
                    <a:pt x="3370" y="719"/>
                    <a:pt x="2658" y="7"/>
                    <a:pt x="1783"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5" name="Google Shape;25405;p84"/>
            <p:cNvSpPr/>
            <p:nvPr/>
          </p:nvSpPr>
          <p:spPr>
            <a:xfrm>
              <a:off x="6923853" y="1987085"/>
              <a:ext cx="305239" cy="310380"/>
            </a:xfrm>
            <a:custGeom>
              <a:avLst/>
              <a:gdLst/>
              <a:ahLst/>
              <a:cxnLst/>
              <a:rect l="l" t="t" r="r" b="b"/>
              <a:pathLst>
                <a:path w="11637" h="11833" extrusionOk="0">
                  <a:moveTo>
                    <a:pt x="923" y="0"/>
                  </a:moveTo>
                  <a:lnTo>
                    <a:pt x="923" y="0"/>
                  </a:lnTo>
                  <a:cubicBezTo>
                    <a:pt x="489" y="285"/>
                    <a:pt x="232" y="773"/>
                    <a:pt x="225" y="1288"/>
                  </a:cubicBezTo>
                  <a:cubicBezTo>
                    <a:pt x="225" y="2041"/>
                    <a:pt x="835" y="2651"/>
                    <a:pt x="1594" y="2651"/>
                  </a:cubicBezTo>
                  <a:lnTo>
                    <a:pt x="1791" y="2651"/>
                  </a:lnTo>
                  <a:cubicBezTo>
                    <a:pt x="1791" y="4665"/>
                    <a:pt x="1" y="5560"/>
                    <a:pt x="1" y="7357"/>
                  </a:cubicBezTo>
                  <a:cubicBezTo>
                    <a:pt x="1" y="9147"/>
                    <a:pt x="1567" y="11832"/>
                    <a:pt x="7839" y="11832"/>
                  </a:cubicBezTo>
                  <a:lnTo>
                    <a:pt x="11481" y="11832"/>
                  </a:lnTo>
                  <a:cubicBezTo>
                    <a:pt x="11569" y="11832"/>
                    <a:pt x="11637" y="11751"/>
                    <a:pt x="11616" y="11663"/>
                  </a:cubicBezTo>
                  <a:cubicBezTo>
                    <a:pt x="11596" y="11554"/>
                    <a:pt x="11555" y="11398"/>
                    <a:pt x="11494" y="11202"/>
                  </a:cubicBezTo>
                  <a:cubicBezTo>
                    <a:pt x="11014" y="11234"/>
                    <a:pt x="10485" y="11252"/>
                    <a:pt x="9932" y="11252"/>
                  </a:cubicBezTo>
                  <a:cubicBezTo>
                    <a:pt x="7369" y="11252"/>
                    <a:pt x="4271" y="10871"/>
                    <a:pt x="2910" y="9812"/>
                  </a:cubicBezTo>
                  <a:cubicBezTo>
                    <a:pt x="998" y="8327"/>
                    <a:pt x="1079" y="6564"/>
                    <a:pt x="1791" y="5113"/>
                  </a:cubicBezTo>
                  <a:cubicBezTo>
                    <a:pt x="2164" y="4340"/>
                    <a:pt x="2401" y="3506"/>
                    <a:pt x="2489" y="2651"/>
                  </a:cubicBezTo>
                  <a:cubicBezTo>
                    <a:pt x="2517" y="2421"/>
                    <a:pt x="2354" y="2211"/>
                    <a:pt x="2130" y="2170"/>
                  </a:cubicBezTo>
                  <a:cubicBezTo>
                    <a:pt x="1147" y="2000"/>
                    <a:pt x="638" y="1166"/>
                    <a:pt x="92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6" name="Google Shape;25406;p84"/>
            <p:cNvSpPr/>
            <p:nvPr/>
          </p:nvSpPr>
          <p:spPr>
            <a:xfrm>
              <a:off x="6923853" y="2087388"/>
              <a:ext cx="316255" cy="210076"/>
            </a:xfrm>
            <a:custGeom>
              <a:avLst/>
              <a:gdLst/>
              <a:ahLst/>
              <a:cxnLst/>
              <a:rect l="l" t="t" r="r" b="b"/>
              <a:pathLst>
                <a:path w="12057" h="8009" extrusionOk="0">
                  <a:moveTo>
                    <a:pt x="1574" y="0"/>
                  </a:moveTo>
                  <a:cubicBezTo>
                    <a:pt x="1093" y="1275"/>
                    <a:pt x="1" y="2123"/>
                    <a:pt x="1" y="3526"/>
                  </a:cubicBezTo>
                  <a:cubicBezTo>
                    <a:pt x="1" y="5316"/>
                    <a:pt x="1567" y="8008"/>
                    <a:pt x="7839" y="8008"/>
                  </a:cubicBezTo>
                  <a:lnTo>
                    <a:pt x="11481" y="8008"/>
                  </a:lnTo>
                  <a:cubicBezTo>
                    <a:pt x="11569" y="8008"/>
                    <a:pt x="11637" y="7920"/>
                    <a:pt x="11616" y="7839"/>
                  </a:cubicBezTo>
                  <a:cubicBezTo>
                    <a:pt x="11562" y="7588"/>
                    <a:pt x="11494" y="7344"/>
                    <a:pt x="11406" y="7106"/>
                  </a:cubicBezTo>
                  <a:lnTo>
                    <a:pt x="11392" y="7100"/>
                  </a:lnTo>
                  <a:cubicBezTo>
                    <a:pt x="11555" y="7100"/>
                    <a:pt x="11725" y="7106"/>
                    <a:pt x="11894" y="7106"/>
                  </a:cubicBezTo>
                  <a:cubicBezTo>
                    <a:pt x="11989" y="7106"/>
                    <a:pt x="12057" y="7005"/>
                    <a:pt x="12023" y="6917"/>
                  </a:cubicBezTo>
                  <a:cubicBezTo>
                    <a:pt x="11623" y="5954"/>
                    <a:pt x="9521" y="1682"/>
                    <a:pt x="3364" y="1282"/>
                  </a:cubicBezTo>
                  <a:lnTo>
                    <a:pt x="3364" y="448"/>
                  </a:lnTo>
                  <a:cubicBezTo>
                    <a:pt x="2740" y="421"/>
                    <a:pt x="2130" y="272"/>
                    <a:pt x="1574"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7" name="Google Shape;25407;p84"/>
            <p:cNvSpPr/>
            <p:nvPr/>
          </p:nvSpPr>
          <p:spPr>
            <a:xfrm>
              <a:off x="6923853" y="2087388"/>
              <a:ext cx="305239" cy="210076"/>
            </a:xfrm>
            <a:custGeom>
              <a:avLst/>
              <a:gdLst/>
              <a:ahLst/>
              <a:cxnLst/>
              <a:rect l="l" t="t" r="r" b="b"/>
              <a:pathLst>
                <a:path w="11637" h="8009" extrusionOk="0">
                  <a:moveTo>
                    <a:pt x="1567" y="0"/>
                  </a:moveTo>
                  <a:cubicBezTo>
                    <a:pt x="1093" y="1275"/>
                    <a:pt x="1" y="2123"/>
                    <a:pt x="1" y="3526"/>
                  </a:cubicBezTo>
                  <a:cubicBezTo>
                    <a:pt x="1" y="5316"/>
                    <a:pt x="1567" y="8008"/>
                    <a:pt x="7839" y="8008"/>
                  </a:cubicBezTo>
                  <a:lnTo>
                    <a:pt x="11481" y="8008"/>
                  </a:lnTo>
                  <a:cubicBezTo>
                    <a:pt x="11569" y="8008"/>
                    <a:pt x="11637" y="7920"/>
                    <a:pt x="11616" y="7839"/>
                  </a:cubicBezTo>
                  <a:cubicBezTo>
                    <a:pt x="11596" y="7730"/>
                    <a:pt x="11555" y="7574"/>
                    <a:pt x="11494" y="7378"/>
                  </a:cubicBezTo>
                  <a:cubicBezTo>
                    <a:pt x="11014" y="7410"/>
                    <a:pt x="10485" y="7428"/>
                    <a:pt x="9932" y="7428"/>
                  </a:cubicBezTo>
                  <a:cubicBezTo>
                    <a:pt x="7369" y="7428"/>
                    <a:pt x="4271" y="7047"/>
                    <a:pt x="2910" y="5988"/>
                  </a:cubicBezTo>
                  <a:cubicBezTo>
                    <a:pt x="998" y="4503"/>
                    <a:pt x="1079" y="2740"/>
                    <a:pt x="1791" y="1289"/>
                  </a:cubicBezTo>
                  <a:cubicBezTo>
                    <a:pt x="1954" y="950"/>
                    <a:pt x="2089" y="604"/>
                    <a:pt x="2198" y="251"/>
                  </a:cubicBezTo>
                  <a:cubicBezTo>
                    <a:pt x="1981" y="183"/>
                    <a:pt x="1771" y="102"/>
                    <a:pt x="1567"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8" name="Google Shape;25408;p84"/>
            <p:cNvSpPr/>
            <p:nvPr/>
          </p:nvSpPr>
          <p:spPr>
            <a:xfrm>
              <a:off x="6941296" y="2121356"/>
              <a:ext cx="298812" cy="176108"/>
            </a:xfrm>
            <a:custGeom>
              <a:avLst/>
              <a:gdLst/>
              <a:ahLst/>
              <a:cxnLst/>
              <a:rect l="l" t="t" r="r" b="b"/>
              <a:pathLst>
                <a:path w="11392" h="6714" extrusionOk="0">
                  <a:moveTo>
                    <a:pt x="2753" y="0"/>
                  </a:moveTo>
                  <a:cubicBezTo>
                    <a:pt x="2225" y="184"/>
                    <a:pt x="1777" y="394"/>
                    <a:pt x="1492" y="638"/>
                  </a:cubicBezTo>
                  <a:cubicBezTo>
                    <a:pt x="387" y="1601"/>
                    <a:pt x="0" y="5527"/>
                    <a:pt x="3987" y="6401"/>
                  </a:cubicBezTo>
                  <a:cubicBezTo>
                    <a:pt x="4340" y="6483"/>
                    <a:pt x="4720" y="6544"/>
                    <a:pt x="5120" y="6598"/>
                  </a:cubicBezTo>
                  <a:cubicBezTo>
                    <a:pt x="5805" y="6679"/>
                    <a:pt x="6490" y="6713"/>
                    <a:pt x="7174" y="6713"/>
                  </a:cubicBezTo>
                  <a:lnTo>
                    <a:pt x="10822" y="6713"/>
                  </a:lnTo>
                  <a:cubicBezTo>
                    <a:pt x="10911" y="6713"/>
                    <a:pt x="10978" y="6632"/>
                    <a:pt x="10958" y="6544"/>
                  </a:cubicBezTo>
                  <a:cubicBezTo>
                    <a:pt x="10897" y="6293"/>
                    <a:pt x="10829" y="6049"/>
                    <a:pt x="10741" y="5811"/>
                  </a:cubicBezTo>
                  <a:lnTo>
                    <a:pt x="10727" y="5805"/>
                  </a:lnTo>
                  <a:cubicBezTo>
                    <a:pt x="10890" y="5805"/>
                    <a:pt x="11053" y="5811"/>
                    <a:pt x="11229" y="5811"/>
                  </a:cubicBezTo>
                  <a:cubicBezTo>
                    <a:pt x="11324" y="5811"/>
                    <a:pt x="11392" y="5716"/>
                    <a:pt x="11358" y="5622"/>
                  </a:cubicBezTo>
                  <a:cubicBezTo>
                    <a:pt x="10958" y="4666"/>
                    <a:pt x="8863" y="414"/>
                    <a:pt x="2753" y="0"/>
                  </a:cubicBezTo>
                  <a:close/>
                </a:path>
              </a:pathLst>
            </a:custGeom>
            <a:solidFill>
              <a:srgbClr val="DB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09" name="Google Shape;25409;p84"/>
            <p:cNvSpPr/>
            <p:nvPr/>
          </p:nvSpPr>
          <p:spPr>
            <a:xfrm>
              <a:off x="6953388" y="2121172"/>
              <a:ext cx="286720" cy="152632"/>
            </a:xfrm>
            <a:custGeom>
              <a:avLst/>
              <a:gdLst/>
              <a:ahLst/>
              <a:cxnLst/>
              <a:rect l="l" t="t" r="r" b="b"/>
              <a:pathLst>
                <a:path w="10931" h="5819" extrusionOk="0">
                  <a:moveTo>
                    <a:pt x="2191" y="0"/>
                  </a:moveTo>
                  <a:cubicBezTo>
                    <a:pt x="1284" y="0"/>
                    <a:pt x="665" y="682"/>
                    <a:pt x="665" y="1343"/>
                  </a:cubicBezTo>
                  <a:cubicBezTo>
                    <a:pt x="665" y="1343"/>
                    <a:pt x="1" y="5764"/>
                    <a:pt x="10761" y="5818"/>
                  </a:cubicBezTo>
                  <a:cubicBezTo>
                    <a:pt x="10863" y="5818"/>
                    <a:pt x="10931" y="5723"/>
                    <a:pt x="10890" y="5629"/>
                  </a:cubicBezTo>
                  <a:cubicBezTo>
                    <a:pt x="10497" y="4673"/>
                    <a:pt x="8388" y="394"/>
                    <a:pt x="2231" y="1"/>
                  </a:cubicBezTo>
                  <a:cubicBezTo>
                    <a:pt x="2218" y="0"/>
                    <a:pt x="2205" y="0"/>
                    <a:pt x="2191"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0" name="Google Shape;25410;p84"/>
            <p:cNvSpPr/>
            <p:nvPr/>
          </p:nvSpPr>
          <p:spPr>
            <a:xfrm>
              <a:off x="6953204" y="2003610"/>
              <a:ext cx="23502" cy="23502"/>
            </a:xfrm>
            <a:custGeom>
              <a:avLst/>
              <a:gdLst/>
              <a:ahLst/>
              <a:cxnLst/>
              <a:rect l="l" t="t" r="r" b="b"/>
              <a:pathLst>
                <a:path w="896" h="896" extrusionOk="0">
                  <a:moveTo>
                    <a:pt x="448" y="1"/>
                  </a:moveTo>
                  <a:cubicBezTo>
                    <a:pt x="204" y="1"/>
                    <a:pt x="1" y="204"/>
                    <a:pt x="1" y="448"/>
                  </a:cubicBezTo>
                  <a:cubicBezTo>
                    <a:pt x="1" y="699"/>
                    <a:pt x="204" y="896"/>
                    <a:pt x="448" y="896"/>
                  </a:cubicBezTo>
                  <a:cubicBezTo>
                    <a:pt x="692" y="896"/>
                    <a:pt x="896" y="699"/>
                    <a:pt x="896" y="448"/>
                  </a:cubicBezTo>
                  <a:cubicBezTo>
                    <a:pt x="896" y="204"/>
                    <a:pt x="692" y="1"/>
                    <a:pt x="448"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1" name="Google Shape;25411;p84"/>
            <p:cNvSpPr/>
            <p:nvPr/>
          </p:nvSpPr>
          <p:spPr>
            <a:xfrm>
              <a:off x="6971696" y="2121146"/>
              <a:ext cx="218811" cy="95503"/>
            </a:xfrm>
            <a:custGeom>
              <a:avLst/>
              <a:gdLst/>
              <a:ahLst/>
              <a:cxnLst/>
              <a:rect l="l" t="t" r="r" b="b"/>
              <a:pathLst>
                <a:path w="8342" h="3641" extrusionOk="0">
                  <a:moveTo>
                    <a:pt x="1476" y="1"/>
                  </a:moveTo>
                  <a:cubicBezTo>
                    <a:pt x="1117" y="1"/>
                    <a:pt x="773" y="122"/>
                    <a:pt x="489" y="341"/>
                  </a:cubicBezTo>
                  <a:cubicBezTo>
                    <a:pt x="109" y="646"/>
                    <a:pt x="1" y="1182"/>
                    <a:pt x="238" y="1609"/>
                  </a:cubicBezTo>
                  <a:cubicBezTo>
                    <a:pt x="1026" y="3147"/>
                    <a:pt x="3122" y="3641"/>
                    <a:pt x="4889" y="3641"/>
                  </a:cubicBezTo>
                  <a:cubicBezTo>
                    <a:pt x="5373" y="3641"/>
                    <a:pt x="5832" y="3604"/>
                    <a:pt x="6232" y="3541"/>
                  </a:cubicBezTo>
                  <a:cubicBezTo>
                    <a:pt x="7277" y="3372"/>
                    <a:pt x="8341" y="2911"/>
                    <a:pt x="8341" y="2911"/>
                  </a:cubicBezTo>
                  <a:cubicBezTo>
                    <a:pt x="7012" y="1568"/>
                    <a:pt x="4869" y="219"/>
                    <a:pt x="1533" y="2"/>
                  </a:cubicBezTo>
                  <a:cubicBezTo>
                    <a:pt x="1514" y="1"/>
                    <a:pt x="1495" y="1"/>
                    <a:pt x="1476"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2" name="Google Shape;25412;p84"/>
            <p:cNvSpPr/>
            <p:nvPr/>
          </p:nvSpPr>
          <p:spPr>
            <a:xfrm>
              <a:off x="6964955" y="2003610"/>
              <a:ext cx="11751" cy="11777"/>
            </a:xfrm>
            <a:custGeom>
              <a:avLst/>
              <a:gdLst/>
              <a:ahLst/>
              <a:cxnLst/>
              <a:rect l="l" t="t" r="r" b="b"/>
              <a:pathLst>
                <a:path w="448" h="449" extrusionOk="0">
                  <a:moveTo>
                    <a:pt x="224" y="1"/>
                  </a:moveTo>
                  <a:cubicBezTo>
                    <a:pt x="102" y="1"/>
                    <a:pt x="0" y="102"/>
                    <a:pt x="0" y="224"/>
                  </a:cubicBezTo>
                  <a:cubicBezTo>
                    <a:pt x="0" y="347"/>
                    <a:pt x="102" y="448"/>
                    <a:pt x="224" y="448"/>
                  </a:cubicBezTo>
                  <a:cubicBezTo>
                    <a:pt x="346" y="448"/>
                    <a:pt x="448" y="347"/>
                    <a:pt x="448" y="224"/>
                  </a:cubicBezTo>
                  <a:cubicBezTo>
                    <a:pt x="448" y="102"/>
                    <a:pt x="346" y="1"/>
                    <a:pt x="22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13" name="Google Shape;25413;p84"/>
          <p:cNvGrpSpPr/>
          <p:nvPr/>
        </p:nvGrpSpPr>
        <p:grpSpPr>
          <a:xfrm>
            <a:off x="3325332" y="3400045"/>
            <a:ext cx="493509" cy="345956"/>
            <a:chOff x="2493999" y="2550033"/>
            <a:chExt cx="370132" cy="259467"/>
          </a:xfrm>
        </p:grpSpPr>
        <p:sp>
          <p:nvSpPr>
            <p:cNvPr id="25414" name="Google Shape;25414;p84"/>
            <p:cNvSpPr/>
            <p:nvPr/>
          </p:nvSpPr>
          <p:spPr>
            <a:xfrm>
              <a:off x="2493999" y="2660251"/>
              <a:ext cx="370132" cy="149249"/>
            </a:xfrm>
            <a:custGeom>
              <a:avLst/>
              <a:gdLst/>
              <a:ahLst/>
              <a:cxnLst/>
              <a:rect l="l" t="t" r="r" b="b"/>
              <a:pathLst>
                <a:path w="14111" h="5690" extrusionOk="0">
                  <a:moveTo>
                    <a:pt x="0" y="1"/>
                  </a:moveTo>
                  <a:cubicBezTo>
                    <a:pt x="0" y="1947"/>
                    <a:pt x="3872" y="5690"/>
                    <a:pt x="7059" y="5690"/>
                  </a:cubicBezTo>
                  <a:cubicBezTo>
                    <a:pt x="10239" y="5690"/>
                    <a:pt x="14111" y="1953"/>
                    <a:pt x="1411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5" name="Google Shape;25415;p84"/>
            <p:cNvSpPr/>
            <p:nvPr/>
          </p:nvSpPr>
          <p:spPr>
            <a:xfrm>
              <a:off x="2493999" y="2660251"/>
              <a:ext cx="139649" cy="140724"/>
            </a:xfrm>
            <a:custGeom>
              <a:avLst/>
              <a:gdLst/>
              <a:ahLst/>
              <a:cxnLst/>
              <a:rect l="l" t="t" r="r" b="b"/>
              <a:pathLst>
                <a:path w="5324" h="5365" extrusionOk="0">
                  <a:moveTo>
                    <a:pt x="0" y="1"/>
                  </a:moveTo>
                  <a:cubicBezTo>
                    <a:pt x="0" y="1608"/>
                    <a:pt x="2618" y="4422"/>
                    <a:pt x="5323" y="5364"/>
                  </a:cubicBezTo>
                  <a:cubicBezTo>
                    <a:pt x="4665" y="4462"/>
                    <a:pt x="3635" y="2937"/>
                    <a:pt x="3187" y="1594"/>
                  </a:cubicBezTo>
                  <a:cubicBezTo>
                    <a:pt x="3018" y="1085"/>
                    <a:pt x="3140" y="543"/>
                    <a:pt x="3431"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6" name="Google Shape;25416;p84"/>
            <p:cNvSpPr/>
            <p:nvPr/>
          </p:nvSpPr>
          <p:spPr>
            <a:xfrm>
              <a:off x="2493999" y="2660251"/>
              <a:ext cx="370132" cy="101405"/>
            </a:xfrm>
            <a:custGeom>
              <a:avLst/>
              <a:gdLst/>
              <a:ahLst/>
              <a:cxnLst/>
              <a:rect l="l" t="t" r="r" b="b"/>
              <a:pathLst>
                <a:path w="14111" h="3866" extrusionOk="0">
                  <a:moveTo>
                    <a:pt x="0" y="1"/>
                  </a:moveTo>
                  <a:cubicBezTo>
                    <a:pt x="0" y="1031"/>
                    <a:pt x="4781" y="3866"/>
                    <a:pt x="7059" y="3866"/>
                  </a:cubicBezTo>
                  <a:cubicBezTo>
                    <a:pt x="9331" y="3866"/>
                    <a:pt x="14111" y="1031"/>
                    <a:pt x="1411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7" name="Google Shape;25417;p84"/>
            <p:cNvSpPr/>
            <p:nvPr/>
          </p:nvSpPr>
          <p:spPr>
            <a:xfrm>
              <a:off x="2493999" y="2550033"/>
              <a:ext cx="370132" cy="152055"/>
            </a:xfrm>
            <a:custGeom>
              <a:avLst/>
              <a:gdLst/>
              <a:ahLst/>
              <a:cxnLst/>
              <a:rect l="l" t="t" r="r" b="b"/>
              <a:pathLst>
                <a:path w="14111" h="5797" extrusionOk="0">
                  <a:moveTo>
                    <a:pt x="3009" y="0"/>
                  </a:moveTo>
                  <a:cubicBezTo>
                    <a:pt x="2515" y="0"/>
                    <a:pt x="2003" y="154"/>
                    <a:pt x="1655" y="439"/>
                  </a:cubicBezTo>
                  <a:cubicBezTo>
                    <a:pt x="1004" y="975"/>
                    <a:pt x="1350" y="1890"/>
                    <a:pt x="801" y="2684"/>
                  </a:cubicBezTo>
                  <a:cubicBezTo>
                    <a:pt x="801" y="2684"/>
                    <a:pt x="0" y="3748"/>
                    <a:pt x="0" y="4203"/>
                  </a:cubicBezTo>
                  <a:cubicBezTo>
                    <a:pt x="0" y="4657"/>
                    <a:pt x="3553" y="5796"/>
                    <a:pt x="7059" y="5796"/>
                  </a:cubicBezTo>
                  <a:cubicBezTo>
                    <a:pt x="10565" y="5796"/>
                    <a:pt x="14111" y="4657"/>
                    <a:pt x="14111" y="4203"/>
                  </a:cubicBezTo>
                  <a:cubicBezTo>
                    <a:pt x="14111" y="3748"/>
                    <a:pt x="13311" y="2684"/>
                    <a:pt x="13311" y="2684"/>
                  </a:cubicBezTo>
                  <a:cubicBezTo>
                    <a:pt x="12762" y="1890"/>
                    <a:pt x="13107" y="975"/>
                    <a:pt x="12456" y="439"/>
                  </a:cubicBezTo>
                  <a:cubicBezTo>
                    <a:pt x="12108" y="154"/>
                    <a:pt x="11596" y="0"/>
                    <a:pt x="11102" y="0"/>
                  </a:cubicBezTo>
                  <a:cubicBezTo>
                    <a:pt x="10692" y="0"/>
                    <a:pt x="10295" y="106"/>
                    <a:pt x="10015" y="331"/>
                  </a:cubicBezTo>
                  <a:cubicBezTo>
                    <a:pt x="8998" y="1145"/>
                    <a:pt x="8158" y="1470"/>
                    <a:pt x="7059" y="1470"/>
                  </a:cubicBezTo>
                  <a:cubicBezTo>
                    <a:pt x="5954" y="1470"/>
                    <a:pt x="5113" y="1145"/>
                    <a:pt x="4096" y="331"/>
                  </a:cubicBezTo>
                  <a:cubicBezTo>
                    <a:pt x="3816" y="106"/>
                    <a:pt x="3419" y="0"/>
                    <a:pt x="300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8" name="Google Shape;25418;p84"/>
            <p:cNvSpPr/>
            <p:nvPr/>
          </p:nvSpPr>
          <p:spPr>
            <a:xfrm>
              <a:off x="2493999" y="2550033"/>
              <a:ext cx="158665" cy="141012"/>
            </a:xfrm>
            <a:custGeom>
              <a:avLst/>
              <a:gdLst/>
              <a:ahLst/>
              <a:cxnLst/>
              <a:rect l="l" t="t" r="r" b="b"/>
              <a:pathLst>
                <a:path w="6049" h="5376" extrusionOk="0">
                  <a:moveTo>
                    <a:pt x="3009" y="0"/>
                  </a:moveTo>
                  <a:cubicBezTo>
                    <a:pt x="2515" y="0"/>
                    <a:pt x="2003" y="154"/>
                    <a:pt x="1655" y="439"/>
                  </a:cubicBezTo>
                  <a:cubicBezTo>
                    <a:pt x="1004" y="975"/>
                    <a:pt x="1350" y="1890"/>
                    <a:pt x="801" y="2684"/>
                  </a:cubicBezTo>
                  <a:cubicBezTo>
                    <a:pt x="801" y="2684"/>
                    <a:pt x="0" y="3748"/>
                    <a:pt x="0" y="4203"/>
                  </a:cubicBezTo>
                  <a:cubicBezTo>
                    <a:pt x="0" y="4481"/>
                    <a:pt x="1309" y="5003"/>
                    <a:pt x="3113" y="5376"/>
                  </a:cubicBezTo>
                  <a:cubicBezTo>
                    <a:pt x="3058" y="3999"/>
                    <a:pt x="4781" y="2413"/>
                    <a:pt x="6049" y="1362"/>
                  </a:cubicBezTo>
                  <a:cubicBezTo>
                    <a:pt x="5391" y="1206"/>
                    <a:pt x="4781" y="880"/>
                    <a:pt x="4096" y="331"/>
                  </a:cubicBezTo>
                  <a:cubicBezTo>
                    <a:pt x="3816" y="106"/>
                    <a:pt x="3419" y="0"/>
                    <a:pt x="300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19" name="Google Shape;25419;p84"/>
            <p:cNvSpPr/>
            <p:nvPr/>
          </p:nvSpPr>
          <p:spPr>
            <a:xfrm>
              <a:off x="2505908" y="2558689"/>
              <a:ext cx="95530" cy="95556"/>
            </a:xfrm>
            <a:custGeom>
              <a:avLst/>
              <a:gdLst/>
              <a:ahLst/>
              <a:cxnLst/>
              <a:rect l="l" t="t" r="r" b="b"/>
              <a:pathLst>
                <a:path w="3642" h="3643" extrusionOk="0">
                  <a:moveTo>
                    <a:pt x="1825" y="1"/>
                  </a:moveTo>
                  <a:cubicBezTo>
                    <a:pt x="814" y="1"/>
                    <a:pt x="1" y="821"/>
                    <a:pt x="1" y="1825"/>
                  </a:cubicBezTo>
                  <a:cubicBezTo>
                    <a:pt x="1" y="2828"/>
                    <a:pt x="814" y="3642"/>
                    <a:pt x="1825" y="3642"/>
                  </a:cubicBezTo>
                  <a:cubicBezTo>
                    <a:pt x="2828" y="3642"/>
                    <a:pt x="3642" y="2828"/>
                    <a:pt x="3642" y="1825"/>
                  </a:cubicBezTo>
                  <a:cubicBezTo>
                    <a:pt x="3642" y="821"/>
                    <a:pt x="2828" y="1"/>
                    <a:pt x="1825"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0" name="Google Shape;25420;p84"/>
            <p:cNvSpPr/>
            <p:nvPr/>
          </p:nvSpPr>
          <p:spPr>
            <a:xfrm>
              <a:off x="2497567" y="2564932"/>
              <a:ext cx="97654" cy="89392"/>
            </a:xfrm>
            <a:custGeom>
              <a:avLst/>
              <a:gdLst/>
              <a:ahLst/>
              <a:cxnLst/>
              <a:rect l="l" t="t" r="r" b="b"/>
              <a:pathLst>
                <a:path w="3723" h="3408" extrusionOk="0">
                  <a:moveTo>
                    <a:pt x="1241" y="0"/>
                  </a:moveTo>
                  <a:lnTo>
                    <a:pt x="1241" y="0"/>
                  </a:lnTo>
                  <a:cubicBezTo>
                    <a:pt x="197" y="597"/>
                    <a:pt x="0" y="2021"/>
                    <a:pt x="848" y="2875"/>
                  </a:cubicBezTo>
                  <a:cubicBezTo>
                    <a:pt x="1210" y="3234"/>
                    <a:pt x="1674" y="3407"/>
                    <a:pt x="2134" y="3407"/>
                  </a:cubicBezTo>
                  <a:cubicBezTo>
                    <a:pt x="2760" y="3407"/>
                    <a:pt x="3379" y="3088"/>
                    <a:pt x="3723" y="2482"/>
                  </a:cubicBezTo>
                  <a:lnTo>
                    <a:pt x="3723" y="2482"/>
                  </a:lnTo>
                  <a:cubicBezTo>
                    <a:pt x="3445" y="2638"/>
                    <a:pt x="3139" y="2726"/>
                    <a:pt x="2821" y="2726"/>
                  </a:cubicBezTo>
                  <a:cubicBezTo>
                    <a:pt x="1424" y="2726"/>
                    <a:pt x="549" y="1214"/>
                    <a:pt x="1241"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1" name="Google Shape;25421;p84"/>
            <p:cNvSpPr/>
            <p:nvPr/>
          </p:nvSpPr>
          <p:spPr>
            <a:xfrm>
              <a:off x="2756693" y="2558689"/>
              <a:ext cx="95530" cy="95556"/>
            </a:xfrm>
            <a:custGeom>
              <a:avLst/>
              <a:gdLst/>
              <a:ahLst/>
              <a:cxnLst/>
              <a:rect l="l" t="t" r="r" b="b"/>
              <a:pathLst>
                <a:path w="3642" h="3643" extrusionOk="0">
                  <a:moveTo>
                    <a:pt x="1818" y="1"/>
                  </a:moveTo>
                  <a:cubicBezTo>
                    <a:pt x="814" y="1"/>
                    <a:pt x="0" y="821"/>
                    <a:pt x="0" y="1825"/>
                  </a:cubicBezTo>
                  <a:cubicBezTo>
                    <a:pt x="0" y="2828"/>
                    <a:pt x="814" y="3642"/>
                    <a:pt x="1818" y="3642"/>
                  </a:cubicBezTo>
                  <a:cubicBezTo>
                    <a:pt x="2828" y="3642"/>
                    <a:pt x="3642" y="2828"/>
                    <a:pt x="3642" y="1825"/>
                  </a:cubicBezTo>
                  <a:cubicBezTo>
                    <a:pt x="3642" y="821"/>
                    <a:pt x="2828" y="1"/>
                    <a:pt x="1818" y="1"/>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2" name="Google Shape;25422;p84"/>
            <p:cNvSpPr/>
            <p:nvPr/>
          </p:nvSpPr>
          <p:spPr>
            <a:xfrm>
              <a:off x="2748325" y="2564932"/>
              <a:ext cx="97681" cy="89392"/>
            </a:xfrm>
            <a:custGeom>
              <a:avLst/>
              <a:gdLst/>
              <a:ahLst/>
              <a:cxnLst/>
              <a:rect l="l" t="t" r="r" b="b"/>
              <a:pathLst>
                <a:path w="3724" h="3408" extrusionOk="0">
                  <a:moveTo>
                    <a:pt x="1242" y="0"/>
                  </a:moveTo>
                  <a:lnTo>
                    <a:pt x="1242" y="0"/>
                  </a:lnTo>
                  <a:cubicBezTo>
                    <a:pt x="191" y="597"/>
                    <a:pt x="1" y="2021"/>
                    <a:pt x="848" y="2875"/>
                  </a:cubicBezTo>
                  <a:cubicBezTo>
                    <a:pt x="1210" y="3234"/>
                    <a:pt x="1675" y="3407"/>
                    <a:pt x="2135" y="3407"/>
                  </a:cubicBezTo>
                  <a:cubicBezTo>
                    <a:pt x="2761" y="3407"/>
                    <a:pt x="3379" y="3088"/>
                    <a:pt x="3723" y="2482"/>
                  </a:cubicBezTo>
                  <a:lnTo>
                    <a:pt x="3723" y="2482"/>
                  </a:lnTo>
                  <a:cubicBezTo>
                    <a:pt x="3445" y="2638"/>
                    <a:pt x="3133" y="2726"/>
                    <a:pt x="2821" y="2726"/>
                  </a:cubicBezTo>
                  <a:cubicBezTo>
                    <a:pt x="1425" y="2726"/>
                    <a:pt x="550" y="1214"/>
                    <a:pt x="1242"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3" name="Google Shape;25423;p84"/>
            <p:cNvSpPr/>
            <p:nvPr/>
          </p:nvSpPr>
          <p:spPr>
            <a:xfrm>
              <a:off x="2523875" y="2576840"/>
              <a:ext cx="35778" cy="53745"/>
            </a:xfrm>
            <a:custGeom>
              <a:avLst/>
              <a:gdLst/>
              <a:ahLst/>
              <a:cxnLst/>
              <a:rect l="l" t="t" r="r" b="b"/>
              <a:pathLst>
                <a:path w="1364" h="2049" extrusionOk="0">
                  <a:moveTo>
                    <a:pt x="685" y="1"/>
                  </a:moveTo>
                  <a:cubicBezTo>
                    <a:pt x="306" y="1"/>
                    <a:pt x="1" y="306"/>
                    <a:pt x="1" y="679"/>
                  </a:cubicBezTo>
                  <a:lnTo>
                    <a:pt x="1" y="1363"/>
                  </a:lnTo>
                  <a:cubicBezTo>
                    <a:pt x="1" y="1736"/>
                    <a:pt x="306" y="2041"/>
                    <a:pt x="685" y="2048"/>
                  </a:cubicBezTo>
                  <a:cubicBezTo>
                    <a:pt x="1058" y="2041"/>
                    <a:pt x="1363" y="1736"/>
                    <a:pt x="1363" y="1363"/>
                  </a:cubicBezTo>
                  <a:lnTo>
                    <a:pt x="1363" y="679"/>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4" name="Google Shape;25424;p84"/>
            <p:cNvSpPr/>
            <p:nvPr/>
          </p:nvSpPr>
          <p:spPr>
            <a:xfrm>
              <a:off x="2647130" y="2648212"/>
              <a:ext cx="22558" cy="17941"/>
            </a:xfrm>
            <a:custGeom>
              <a:avLst/>
              <a:gdLst/>
              <a:ahLst/>
              <a:cxnLst/>
              <a:rect l="l" t="t" r="r" b="b"/>
              <a:pathLst>
                <a:path w="860" h="684" extrusionOk="0">
                  <a:moveTo>
                    <a:pt x="535" y="1"/>
                  </a:moveTo>
                  <a:cubicBezTo>
                    <a:pt x="481" y="1"/>
                    <a:pt x="425" y="22"/>
                    <a:pt x="373" y="73"/>
                  </a:cubicBezTo>
                  <a:lnTo>
                    <a:pt x="150" y="297"/>
                  </a:lnTo>
                  <a:cubicBezTo>
                    <a:pt x="1" y="439"/>
                    <a:pt x="102" y="683"/>
                    <a:pt x="306" y="683"/>
                  </a:cubicBezTo>
                  <a:cubicBezTo>
                    <a:pt x="367" y="683"/>
                    <a:pt x="428" y="663"/>
                    <a:pt x="468" y="622"/>
                  </a:cubicBezTo>
                  <a:lnTo>
                    <a:pt x="699" y="392"/>
                  </a:lnTo>
                  <a:cubicBezTo>
                    <a:pt x="860" y="226"/>
                    <a:pt x="711" y="1"/>
                    <a:pt x="535"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5" name="Google Shape;25425;p84"/>
            <p:cNvSpPr/>
            <p:nvPr/>
          </p:nvSpPr>
          <p:spPr>
            <a:xfrm>
              <a:off x="2688495" y="2648212"/>
              <a:ext cx="22505" cy="17941"/>
            </a:xfrm>
            <a:custGeom>
              <a:avLst/>
              <a:gdLst/>
              <a:ahLst/>
              <a:cxnLst/>
              <a:rect l="l" t="t" r="r" b="b"/>
              <a:pathLst>
                <a:path w="858" h="684" extrusionOk="0">
                  <a:moveTo>
                    <a:pt x="323" y="1"/>
                  </a:moveTo>
                  <a:cubicBezTo>
                    <a:pt x="147" y="1"/>
                    <a:pt x="0" y="226"/>
                    <a:pt x="166" y="392"/>
                  </a:cubicBezTo>
                  <a:lnTo>
                    <a:pt x="390" y="622"/>
                  </a:lnTo>
                  <a:cubicBezTo>
                    <a:pt x="431" y="663"/>
                    <a:pt x="492" y="683"/>
                    <a:pt x="553" y="683"/>
                  </a:cubicBezTo>
                  <a:cubicBezTo>
                    <a:pt x="756" y="683"/>
                    <a:pt x="858" y="439"/>
                    <a:pt x="715" y="297"/>
                  </a:cubicBezTo>
                  <a:lnTo>
                    <a:pt x="485" y="73"/>
                  </a:lnTo>
                  <a:cubicBezTo>
                    <a:pt x="434" y="22"/>
                    <a:pt x="377" y="1"/>
                    <a:pt x="323" y="1"/>
                  </a:cubicBezTo>
                  <a:close/>
                </a:path>
              </a:pathLst>
            </a:custGeom>
            <a:solidFill>
              <a:srgbClr val="9CAE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6" name="Google Shape;25426;p84"/>
            <p:cNvSpPr/>
            <p:nvPr/>
          </p:nvSpPr>
          <p:spPr>
            <a:xfrm>
              <a:off x="2541843" y="2576656"/>
              <a:ext cx="17810" cy="35830"/>
            </a:xfrm>
            <a:custGeom>
              <a:avLst/>
              <a:gdLst/>
              <a:ahLst/>
              <a:cxnLst/>
              <a:rect l="l" t="t" r="r" b="b"/>
              <a:pathLst>
                <a:path w="679" h="1366" extrusionOk="0">
                  <a:moveTo>
                    <a:pt x="21" y="1"/>
                  </a:moveTo>
                  <a:cubicBezTo>
                    <a:pt x="7" y="41"/>
                    <a:pt x="0" y="75"/>
                    <a:pt x="0" y="116"/>
                  </a:cubicBezTo>
                  <a:lnTo>
                    <a:pt x="0" y="1025"/>
                  </a:lnTo>
                  <a:cubicBezTo>
                    <a:pt x="0" y="1252"/>
                    <a:pt x="170" y="1365"/>
                    <a:pt x="339" y="1365"/>
                  </a:cubicBezTo>
                  <a:cubicBezTo>
                    <a:pt x="509" y="1365"/>
                    <a:pt x="678" y="1252"/>
                    <a:pt x="678" y="1025"/>
                  </a:cubicBezTo>
                  <a:lnTo>
                    <a:pt x="678" y="686"/>
                  </a:lnTo>
                  <a:cubicBezTo>
                    <a:pt x="678" y="319"/>
                    <a:pt x="387"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7" name="Google Shape;25427;p84"/>
            <p:cNvSpPr/>
            <p:nvPr/>
          </p:nvSpPr>
          <p:spPr>
            <a:xfrm>
              <a:off x="2535784" y="2588591"/>
              <a:ext cx="11961" cy="11935"/>
            </a:xfrm>
            <a:custGeom>
              <a:avLst/>
              <a:gdLst/>
              <a:ahLst/>
              <a:cxnLst/>
              <a:rect l="l" t="t" r="r" b="b"/>
              <a:pathLst>
                <a:path w="456" h="455" extrusionOk="0">
                  <a:moveTo>
                    <a:pt x="231" y="0"/>
                  </a:moveTo>
                  <a:cubicBezTo>
                    <a:pt x="103" y="0"/>
                    <a:pt x="1" y="102"/>
                    <a:pt x="1" y="231"/>
                  </a:cubicBezTo>
                  <a:cubicBezTo>
                    <a:pt x="1" y="353"/>
                    <a:pt x="103" y="454"/>
                    <a:pt x="231" y="454"/>
                  </a:cubicBezTo>
                  <a:cubicBezTo>
                    <a:pt x="353" y="454"/>
                    <a:pt x="455" y="353"/>
                    <a:pt x="455" y="231"/>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8" name="Google Shape;25428;p84"/>
            <p:cNvSpPr/>
            <p:nvPr/>
          </p:nvSpPr>
          <p:spPr>
            <a:xfrm>
              <a:off x="2798477" y="2576840"/>
              <a:ext cx="35778" cy="53745"/>
            </a:xfrm>
            <a:custGeom>
              <a:avLst/>
              <a:gdLst/>
              <a:ahLst/>
              <a:cxnLst/>
              <a:rect l="l" t="t" r="r" b="b"/>
              <a:pathLst>
                <a:path w="1364" h="2049" extrusionOk="0">
                  <a:moveTo>
                    <a:pt x="679" y="1"/>
                  </a:moveTo>
                  <a:cubicBezTo>
                    <a:pt x="306" y="1"/>
                    <a:pt x="1" y="306"/>
                    <a:pt x="1" y="679"/>
                  </a:cubicBezTo>
                  <a:lnTo>
                    <a:pt x="1" y="1363"/>
                  </a:lnTo>
                  <a:cubicBezTo>
                    <a:pt x="1" y="1736"/>
                    <a:pt x="306" y="2041"/>
                    <a:pt x="679" y="2048"/>
                  </a:cubicBezTo>
                  <a:cubicBezTo>
                    <a:pt x="1059" y="2041"/>
                    <a:pt x="1364" y="1736"/>
                    <a:pt x="1364" y="1363"/>
                  </a:cubicBezTo>
                  <a:lnTo>
                    <a:pt x="1364" y="679"/>
                  </a:lnTo>
                  <a:cubicBezTo>
                    <a:pt x="1364" y="306"/>
                    <a:pt x="1059"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29" name="Google Shape;25429;p84"/>
            <p:cNvSpPr/>
            <p:nvPr/>
          </p:nvSpPr>
          <p:spPr>
            <a:xfrm>
              <a:off x="2816261" y="2576656"/>
              <a:ext cx="17994" cy="35830"/>
            </a:xfrm>
            <a:custGeom>
              <a:avLst/>
              <a:gdLst/>
              <a:ahLst/>
              <a:cxnLst/>
              <a:rect l="l" t="t" r="r" b="b"/>
              <a:pathLst>
                <a:path w="686" h="1366" extrusionOk="0">
                  <a:moveTo>
                    <a:pt x="21" y="1"/>
                  </a:moveTo>
                  <a:cubicBezTo>
                    <a:pt x="8" y="41"/>
                    <a:pt x="1" y="75"/>
                    <a:pt x="1" y="116"/>
                  </a:cubicBezTo>
                  <a:lnTo>
                    <a:pt x="1" y="1025"/>
                  </a:lnTo>
                  <a:cubicBezTo>
                    <a:pt x="1" y="1252"/>
                    <a:pt x="172" y="1365"/>
                    <a:pt x="343" y="1365"/>
                  </a:cubicBezTo>
                  <a:cubicBezTo>
                    <a:pt x="515" y="1365"/>
                    <a:pt x="686" y="1252"/>
                    <a:pt x="686" y="1025"/>
                  </a:cubicBezTo>
                  <a:lnTo>
                    <a:pt x="686" y="686"/>
                  </a:lnTo>
                  <a:cubicBezTo>
                    <a:pt x="686" y="319"/>
                    <a:pt x="394" y="14"/>
                    <a:pt x="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0" name="Google Shape;25430;p84"/>
            <p:cNvSpPr/>
            <p:nvPr/>
          </p:nvSpPr>
          <p:spPr>
            <a:xfrm>
              <a:off x="2810412" y="2588591"/>
              <a:ext cx="11935" cy="11935"/>
            </a:xfrm>
            <a:custGeom>
              <a:avLst/>
              <a:gdLst/>
              <a:ahLst/>
              <a:cxnLst/>
              <a:rect l="l" t="t" r="r" b="b"/>
              <a:pathLst>
                <a:path w="455" h="455" extrusionOk="0">
                  <a:moveTo>
                    <a:pt x="224" y="0"/>
                  </a:moveTo>
                  <a:cubicBezTo>
                    <a:pt x="102" y="0"/>
                    <a:pt x="0" y="102"/>
                    <a:pt x="0" y="231"/>
                  </a:cubicBezTo>
                  <a:cubicBezTo>
                    <a:pt x="0" y="353"/>
                    <a:pt x="102" y="454"/>
                    <a:pt x="224" y="454"/>
                  </a:cubicBezTo>
                  <a:cubicBezTo>
                    <a:pt x="353" y="454"/>
                    <a:pt x="454" y="353"/>
                    <a:pt x="454" y="231"/>
                  </a:cubicBezTo>
                  <a:cubicBezTo>
                    <a:pt x="454" y="102"/>
                    <a:pt x="353" y="0"/>
                    <a:pt x="22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1" name="Google Shape;25431;p84"/>
            <p:cNvSpPr/>
            <p:nvPr/>
          </p:nvSpPr>
          <p:spPr>
            <a:xfrm>
              <a:off x="2609595" y="2725879"/>
              <a:ext cx="138940" cy="35778"/>
            </a:xfrm>
            <a:custGeom>
              <a:avLst/>
              <a:gdLst/>
              <a:ahLst/>
              <a:cxnLst/>
              <a:rect l="l" t="t" r="r" b="b"/>
              <a:pathLst>
                <a:path w="5297" h="1364" extrusionOk="0">
                  <a:moveTo>
                    <a:pt x="2652" y="1"/>
                  </a:moveTo>
                  <a:cubicBezTo>
                    <a:pt x="1581" y="1"/>
                    <a:pt x="625" y="265"/>
                    <a:pt x="1" y="672"/>
                  </a:cubicBezTo>
                  <a:cubicBezTo>
                    <a:pt x="977" y="1086"/>
                    <a:pt x="1940" y="1364"/>
                    <a:pt x="2652" y="1364"/>
                  </a:cubicBezTo>
                  <a:cubicBezTo>
                    <a:pt x="3357" y="1364"/>
                    <a:pt x="4320" y="1086"/>
                    <a:pt x="5297" y="672"/>
                  </a:cubicBezTo>
                  <a:cubicBezTo>
                    <a:pt x="4673" y="265"/>
                    <a:pt x="3717" y="1"/>
                    <a:pt x="2652"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2" name="Google Shape;25432;p84"/>
            <p:cNvSpPr/>
            <p:nvPr/>
          </p:nvSpPr>
          <p:spPr>
            <a:xfrm>
              <a:off x="2656730" y="2727662"/>
              <a:ext cx="91805" cy="33994"/>
            </a:xfrm>
            <a:custGeom>
              <a:avLst/>
              <a:gdLst/>
              <a:ahLst/>
              <a:cxnLst/>
              <a:rect l="l" t="t" r="r" b="b"/>
              <a:pathLst>
                <a:path w="3500" h="1296" extrusionOk="0">
                  <a:moveTo>
                    <a:pt x="1743" y="0"/>
                  </a:moveTo>
                  <a:cubicBezTo>
                    <a:pt x="1079" y="156"/>
                    <a:pt x="482" y="577"/>
                    <a:pt x="1" y="1201"/>
                  </a:cubicBezTo>
                  <a:cubicBezTo>
                    <a:pt x="279" y="1262"/>
                    <a:pt x="563" y="1296"/>
                    <a:pt x="848" y="1296"/>
                  </a:cubicBezTo>
                  <a:cubicBezTo>
                    <a:pt x="1560" y="1296"/>
                    <a:pt x="2523" y="1018"/>
                    <a:pt x="3500" y="604"/>
                  </a:cubicBezTo>
                  <a:cubicBezTo>
                    <a:pt x="3059" y="312"/>
                    <a:pt x="2442" y="95"/>
                    <a:pt x="1743"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33" name="Google Shape;25433;p84"/>
          <p:cNvGrpSpPr/>
          <p:nvPr/>
        </p:nvGrpSpPr>
        <p:grpSpPr>
          <a:xfrm>
            <a:off x="2266271" y="4487015"/>
            <a:ext cx="374739" cy="493544"/>
            <a:chOff x="1699703" y="3365261"/>
            <a:chExt cx="281054" cy="370158"/>
          </a:xfrm>
        </p:grpSpPr>
        <p:sp>
          <p:nvSpPr>
            <p:cNvPr id="25434" name="Google Shape;25434;p84"/>
            <p:cNvSpPr/>
            <p:nvPr/>
          </p:nvSpPr>
          <p:spPr>
            <a:xfrm>
              <a:off x="1737474" y="3471362"/>
              <a:ext cx="227781" cy="108435"/>
            </a:xfrm>
            <a:custGeom>
              <a:avLst/>
              <a:gdLst/>
              <a:ahLst/>
              <a:cxnLst/>
              <a:rect l="l" t="t" r="r" b="b"/>
              <a:pathLst>
                <a:path w="8684" h="4134" extrusionOk="0">
                  <a:moveTo>
                    <a:pt x="4695" y="0"/>
                  </a:moveTo>
                  <a:cubicBezTo>
                    <a:pt x="2124" y="0"/>
                    <a:pt x="153" y="2378"/>
                    <a:pt x="126" y="2411"/>
                  </a:cubicBezTo>
                  <a:cubicBezTo>
                    <a:pt x="1" y="2582"/>
                    <a:pt x="151" y="2775"/>
                    <a:pt x="314" y="2775"/>
                  </a:cubicBezTo>
                  <a:cubicBezTo>
                    <a:pt x="371" y="2775"/>
                    <a:pt x="430" y="2752"/>
                    <a:pt x="479" y="2696"/>
                  </a:cubicBezTo>
                  <a:cubicBezTo>
                    <a:pt x="499" y="2675"/>
                    <a:pt x="1632" y="1306"/>
                    <a:pt x="3259" y="723"/>
                  </a:cubicBezTo>
                  <a:cubicBezTo>
                    <a:pt x="5036" y="3042"/>
                    <a:pt x="8250" y="4079"/>
                    <a:pt x="8385" y="4120"/>
                  </a:cubicBezTo>
                  <a:cubicBezTo>
                    <a:pt x="8406" y="4126"/>
                    <a:pt x="8433" y="4133"/>
                    <a:pt x="8453" y="4133"/>
                  </a:cubicBezTo>
                  <a:cubicBezTo>
                    <a:pt x="8582" y="4133"/>
                    <a:pt x="8684" y="4031"/>
                    <a:pt x="8677" y="3903"/>
                  </a:cubicBezTo>
                  <a:cubicBezTo>
                    <a:pt x="8677" y="3808"/>
                    <a:pt x="8609" y="1543"/>
                    <a:pt x="6737" y="533"/>
                  </a:cubicBezTo>
                  <a:cubicBezTo>
                    <a:pt x="6033" y="152"/>
                    <a:pt x="5345" y="0"/>
                    <a:pt x="4695"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5" name="Google Shape;25435;p84"/>
            <p:cNvSpPr/>
            <p:nvPr/>
          </p:nvSpPr>
          <p:spPr>
            <a:xfrm>
              <a:off x="1743271" y="3393301"/>
              <a:ext cx="237486" cy="103425"/>
            </a:xfrm>
            <a:custGeom>
              <a:avLst/>
              <a:gdLst/>
              <a:ahLst/>
              <a:cxnLst/>
              <a:rect l="l" t="t" r="r" b="b"/>
              <a:pathLst>
                <a:path w="9054" h="3943" extrusionOk="0">
                  <a:moveTo>
                    <a:pt x="5267" y="0"/>
                  </a:moveTo>
                  <a:cubicBezTo>
                    <a:pt x="4521" y="0"/>
                    <a:pt x="3745" y="159"/>
                    <a:pt x="3031" y="600"/>
                  </a:cubicBezTo>
                  <a:cubicBezTo>
                    <a:pt x="2306" y="1054"/>
                    <a:pt x="2224" y="1725"/>
                    <a:pt x="2299" y="2125"/>
                  </a:cubicBezTo>
                  <a:cubicBezTo>
                    <a:pt x="1533" y="2512"/>
                    <a:pt x="814" y="2987"/>
                    <a:pt x="156" y="3543"/>
                  </a:cubicBezTo>
                  <a:cubicBezTo>
                    <a:pt x="0" y="3685"/>
                    <a:pt x="102" y="3943"/>
                    <a:pt x="312" y="3943"/>
                  </a:cubicBezTo>
                  <a:cubicBezTo>
                    <a:pt x="366" y="3943"/>
                    <a:pt x="421" y="3922"/>
                    <a:pt x="461" y="3888"/>
                  </a:cubicBezTo>
                  <a:cubicBezTo>
                    <a:pt x="492" y="3858"/>
                    <a:pt x="3359" y="1335"/>
                    <a:pt x="7306" y="1335"/>
                  </a:cubicBezTo>
                  <a:cubicBezTo>
                    <a:pt x="7755" y="1335"/>
                    <a:pt x="8218" y="1368"/>
                    <a:pt x="8693" y="1441"/>
                  </a:cubicBezTo>
                  <a:cubicBezTo>
                    <a:pt x="8707" y="1443"/>
                    <a:pt x="8721" y="1444"/>
                    <a:pt x="8734" y="1444"/>
                  </a:cubicBezTo>
                  <a:cubicBezTo>
                    <a:pt x="8962" y="1444"/>
                    <a:pt x="9054" y="1129"/>
                    <a:pt x="8842" y="1013"/>
                  </a:cubicBezTo>
                  <a:cubicBezTo>
                    <a:pt x="8751" y="956"/>
                    <a:pt x="7101" y="0"/>
                    <a:pt x="5267"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6" name="Google Shape;25436;p84"/>
            <p:cNvSpPr/>
            <p:nvPr/>
          </p:nvSpPr>
          <p:spPr>
            <a:xfrm>
              <a:off x="1709644" y="3365261"/>
              <a:ext cx="47686" cy="370158"/>
            </a:xfrm>
            <a:custGeom>
              <a:avLst/>
              <a:gdLst/>
              <a:ahLst/>
              <a:cxnLst/>
              <a:rect l="l" t="t" r="r" b="b"/>
              <a:pathLst>
                <a:path w="1818" h="14112" extrusionOk="0">
                  <a:moveTo>
                    <a:pt x="292" y="1"/>
                  </a:moveTo>
                  <a:cubicBezTo>
                    <a:pt x="150" y="1"/>
                    <a:pt x="41" y="136"/>
                    <a:pt x="69" y="279"/>
                  </a:cubicBezTo>
                  <a:cubicBezTo>
                    <a:pt x="184"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1526" y="14111"/>
                  </a:lnTo>
                  <a:cubicBezTo>
                    <a:pt x="1676" y="14111"/>
                    <a:pt x="1784" y="13982"/>
                    <a:pt x="1750" y="13840"/>
                  </a:cubicBezTo>
                  <a:cubicBezTo>
                    <a:pt x="1642" y="13257"/>
                    <a:pt x="1587" y="12660"/>
                    <a:pt x="1594" y="12063"/>
                  </a:cubicBezTo>
                  <a:cubicBezTo>
                    <a:pt x="1594" y="11216"/>
                    <a:pt x="1682" y="10239"/>
                    <a:pt x="1818" y="9792"/>
                  </a:cubicBezTo>
                  <a:lnTo>
                    <a:pt x="1818" y="9331"/>
                  </a:lnTo>
                  <a:cubicBezTo>
                    <a:pt x="1682" y="8883"/>
                    <a:pt x="1594" y="7907"/>
                    <a:pt x="1594" y="7059"/>
                  </a:cubicBezTo>
                  <a:cubicBezTo>
                    <a:pt x="1594" y="6212"/>
                    <a:pt x="1682" y="5235"/>
                    <a:pt x="1818" y="4781"/>
                  </a:cubicBezTo>
                  <a:lnTo>
                    <a:pt x="1818" y="4327"/>
                  </a:lnTo>
                  <a:cubicBezTo>
                    <a:pt x="1682" y="3873"/>
                    <a:pt x="1594" y="2896"/>
                    <a:pt x="1594" y="2049"/>
                  </a:cubicBezTo>
                  <a:cubicBezTo>
                    <a:pt x="1587" y="1459"/>
                    <a:pt x="1642" y="862"/>
                    <a:pt x="1757" y="279"/>
                  </a:cubicBezTo>
                  <a:cubicBezTo>
                    <a:pt x="1784" y="136"/>
                    <a:pt x="1676" y="1"/>
                    <a:pt x="1526"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7" name="Google Shape;25437;p84"/>
            <p:cNvSpPr/>
            <p:nvPr/>
          </p:nvSpPr>
          <p:spPr>
            <a:xfrm>
              <a:off x="1709644" y="3365261"/>
              <a:ext cx="25653" cy="370158"/>
            </a:xfrm>
            <a:custGeom>
              <a:avLst/>
              <a:gdLst/>
              <a:ahLst/>
              <a:cxnLst/>
              <a:rect l="l" t="t" r="r" b="b"/>
              <a:pathLst>
                <a:path w="978" h="14112" extrusionOk="0">
                  <a:moveTo>
                    <a:pt x="292" y="1"/>
                  </a:moveTo>
                  <a:cubicBezTo>
                    <a:pt x="143" y="1"/>
                    <a:pt x="35" y="136"/>
                    <a:pt x="69" y="279"/>
                  </a:cubicBezTo>
                  <a:cubicBezTo>
                    <a:pt x="177" y="862"/>
                    <a:pt x="231" y="1459"/>
                    <a:pt x="231" y="2049"/>
                  </a:cubicBezTo>
                  <a:cubicBezTo>
                    <a:pt x="231" y="2896"/>
                    <a:pt x="136" y="3873"/>
                    <a:pt x="1" y="4327"/>
                  </a:cubicBezTo>
                  <a:lnTo>
                    <a:pt x="1" y="4781"/>
                  </a:lnTo>
                  <a:cubicBezTo>
                    <a:pt x="136" y="5235"/>
                    <a:pt x="231" y="6212"/>
                    <a:pt x="231" y="7059"/>
                  </a:cubicBezTo>
                  <a:cubicBezTo>
                    <a:pt x="231" y="7907"/>
                    <a:pt x="136" y="8883"/>
                    <a:pt x="1" y="9331"/>
                  </a:cubicBezTo>
                  <a:lnTo>
                    <a:pt x="1" y="9792"/>
                  </a:lnTo>
                  <a:cubicBezTo>
                    <a:pt x="136" y="10239"/>
                    <a:pt x="231" y="11216"/>
                    <a:pt x="231" y="12063"/>
                  </a:cubicBezTo>
                  <a:cubicBezTo>
                    <a:pt x="238" y="12660"/>
                    <a:pt x="184" y="13257"/>
                    <a:pt x="69" y="13840"/>
                  </a:cubicBezTo>
                  <a:cubicBezTo>
                    <a:pt x="41" y="13982"/>
                    <a:pt x="150" y="14111"/>
                    <a:pt x="292" y="14111"/>
                  </a:cubicBezTo>
                  <a:lnTo>
                    <a:pt x="977" y="14111"/>
                  </a:lnTo>
                  <a:cubicBezTo>
                    <a:pt x="828" y="14111"/>
                    <a:pt x="719" y="13982"/>
                    <a:pt x="753" y="13840"/>
                  </a:cubicBezTo>
                  <a:cubicBezTo>
                    <a:pt x="862" y="13257"/>
                    <a:pt x="916" y="12660"/>
                    <a:pt x="909" y="12063"/>
                  </a:cubicBezTo>
                  <a:cubicBezTo>
                    <a:pt x="909" y="11216"/>
                    <a:pt x="814" y="10470"/>
                    <a:pt x="679" y="10016"/>
                  </a:cubicBezTo>
                  <a:lnTo>
                    <a:pt x="679" y="9107"/>
                  </a:lnTo>
                  <a:cubicBezTo>
                    <a:pt x="814" y="8653"/>
                    <a:pt x="909" y="7907"/>
                    <a:pt x="909" y="7059"/>
                  </a:cubicBezTo>
                  <a:cubicBezTo>
                    <a:pt x="909" y="6212"/>
                    <a:pt x="814" y="5459"/>
                    <a:pt x="679" y="5012"/>
                  </a:cubicBezTo>
                  <a:lnTo>
                    <a:pt x="679" y="4096"/>
                  </a:lnTo>
                  <a:cubicBezTo>
                    <a:pt x="814" y="3649"/>
                    <a:pt x="909" y="2903"/>
                    <a:pt x="909" y="2049"/>
                  </a:cubicBezTo>
                  <a:cubicBezTo>
                    <a:pt x="916" y="1459"/>
                    <a:pt x="862" y="862"/>
                    <a:pt x="747" y="279"/>
                  </a:cubicBezTo>
                  <a:cubicBezTo>
                    <a:pt x="719" y="136"/>
                    <a:pt x="828"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8" name="Google Shape;25438;p84"/>
            <p:cNvSpPr/>
            <p:nvPr/>
          </p:nvSpPr>
          <p:spPr>
            <a:xfrm>
              <a:off x="1789881" y="3484660"/>
              <a:ext cx="38243" cy="70218"/>
            </a:xfrm>
            <a:custGeom>
              <a:avLst/>
              <a:gdLst/>
              <a:ahLst/>
              <a:cxnLst/>
              <a:rect l="l" t="t" r="r" b="b"/>
              <a:pathLst>
                <a:path w="1458" h="2677" extrusionOk="0">
                  <a:moveTo>
                    <a:pt x="289" y="1"/>
                  </a:moveTo>
                  <a:cubicBezTo>
                    <a:pt x="145" y="1"/>
                    <a:pt x="1" y="136"/>
                    <a:pt x="74" y="317"/>
                  </a:cubicBezTo>
                  <a:lnTo>
                    <a:pt x="983" y="2535"/>
                  </a:lnTo>
                  <a:cubicBezTo>
                    <a:pt x="1017" y="2623"/>
                    <a:pt x="1105" y="2677"/>
                    <a:pt x="1193" y="2677"/>
                  </a:cubicBezTo>
                  <a:cubicBezTo>
                    <a:pt x="1227" y="2677"/>
                    <a:pt x="1254" y="2670"/>
                    <a:pt x="1281" y="2657"/>
                  </a:cubicBezTo>
                  <a:cubicBezTo>
                    <a:pt x="1397" y="2609"/>
                    <a:pt x="1458" y="2480"/>
                    <a:pt x="1410" y="2365"/>
                  </a:cubicBezTo>
                  <a:lnTo>
                    <a:pt x="495" y="148"/>
                  </a:lnTo>
                  <a:cubicBezTo>
                    <a:pt x="453" y="45"/>
                    <a:pt x="371" y="1"/>
                    <a:pt x="289" y="1"/>
                  </a:cubicBezTo>
                  <a:close/>
                </a:path>
              </a:pathLst>
            </a:custGeom>
            <a:solidFill>
              <a:srgbClr val="3B536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39" name="Google Shape;25439;p84"/>
            <p:cNvSpPr/>
            <p:nvPr/>
          </p:nvSpPr>
          <p:spPr>
            <a:xfrm>
              <a:off x="1805147" y="3536228"/>
              <a:ext cx="122232" cy="130389"/>
            </a:xfrm>
            <a:custGeom>
              <a:avLst/>
              <a:gdLst/>
              <a:ahLst/>
              <a:cxnLst/>
              <a:rect l="l" t="t" r="r" b="b"/>
              <a:pathLst>
                <a:path w="4660" h="4971" extrusionOk="0">
                  <a:moveTo>
                    <a:pt x="1080" y="0"/>
                  </a:moveTo>
                  <a:cubicBezTo>
                    <a:pt x="1041" y="0"/>
                    <a:pt x="1001" y="11"/>
                    <a:pt x="964" y="33"/>
                  </a:cubicBezTo>
                  <a:lnTo>
                    <a:pt x="137" y="514"/>
                  </a:lnTo>
                  <a:cubicBezTo>
                    <a:pt x="42" y="569"/>
                    <a:pt x="1" y="691"/>
                    <a:pt x="42" y="792"/>
                  </a:cubicBezTo>
                  <a:cubicBezTo>
                    <a:pt x="306" y="1430"/>
                    <a:pt x="1282" y="3593"/>
                    <a:pt x="2896" y="4922"/>
                  </a:cubicBezTo>
                  <a:cubicBezTo>
                    <a:pt x="2936" y="4955"/>
                    <a:pt x="2984" y="4971"/>
                    <a:pt x="3034" y="4971"/>
                  </a:cubicBezTo>
                  <a:cubicBezTo>
                    <a:pt x="3095" y="4971"/>
                    <a:pt x="3156" y="4946"/>
                    <a:pt x="3201" y="4901"/>
                  </a:cubicBezTo>
                  <a:lnTo>
                    <a:pt x="4558" y="3552"/>
                  </a:lnTo>
                  <a:cubicBezTo>
                    <a:pt x="4659" y="3450"/>
                    <a:pt x="4639" y="3281"/>
                    <a:pt x="4517" y="3199"/>
                  </a:cubicBezTo>
                  <a:cubicBezTo>
                    <a:pt x="3981" y="2860"/>
                    <a:pt x="2639" y="1911"/>
                    <a:pt x="1262" y="94"/>
                  </a:cubicBezTo>
                  <a:cubicBezTo>
                    <a:pt x="1219" y="33"/>
                    <a:pt x="1151" y="0"/>
                    <a:pt x="1080"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0" name="Google Shape;25440;p84"/>
            <p:cNvSpPr/>
            <p:nvPr/>
          </p:nvSpPr>
          <p:spPr>
            <a:xfrm>
              <a:off x="1703611" y="3472699"/>
              <a:ext cx="59778" cy="24027"/>
            </a:xfrm>
            <a:custGeom>
              <a:avLst/>
              <a:gdLst/>
              <a:ahLst/>
              <a:cxnLst/>
              <a:rect l="l" t="t" r="r" b="b"/>
              <a:pathLst>
                <a:path w="2279" h="916" extrusionOk="0">
                  <a:moveTo>
                    <a:pt x="461" y="0"/>
                  </a:moveTo>
                  <a:cubicBezTo>
                    <a:pt x="204" y="0"/>
                    <a:pt x="0" y="204"/>
                    <a:pt x="0" y="461"/>
                  </a:cubicBezTo>
                  <a:cubicBezTo>
                    <a:pt x="0" y="712"/>
                    <a:pt x="204" y="916"/>
                    <a:pt x="461" y="916"/>
                  </a:cubicBezTo>
                  <a:lnTo>
                    <a:pt x="1824" y="916"/>
                  </a:lnTo>
                  <a:cubicBezTo>
                    <a:pt x="2075" y="916"/>
                    <a:pt x="2278" y="712"/>
                    <a:pt x="2278" y="461"/>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1" name="Google Shape;25441;p84"/>
            <p:cNvSpPr/>
            <p:nvPr/>
          </p:nvSpPr>
          <p:spPr>
            <a:xfrm>
              <a:off x="1699703" y="3472699"/>
              <a:ext cx="33810" cy="24027"/>
            </a:xfrm>
            <a:custGeom>
              <a:avLst/>
              <a:gdLst/>
              <a:ahLst/>
              <a:cxnLst/>
              <a:rect l="l" t="t" r="r" b="b"/>
              <a:pathLst>
                <a:path w="1289" h="916" extrusionOk="0">
                  <a:moveTo>
                    <a:pt x="610" y="0"/>
                  </a:moveTo>
                  <a:cubicBezTo>
                    <a:pt x="0" y="0"/>
                    <a:pt x="0" y="916"/>
                    <a:pt x="610" y="916"/>
                  </a:cubicBezTo>
                  <a:lnTo>
                    <a:pt x="1288" y="916"/>
                  </a:lnTo>
                  <a:cubicBezTo>
                    <a:pt x="1037" y="909"/>
                    <a:pt x="834" y="705"/>
                    <a:pt x="834" y="461"/>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2" name="Google Shape;25442;p84"/>
            <p:cNvSpPr/>
            <p:nvPr/>
          </p:nvSpPr>
          <p:spPr>
            <a:xfrm>
              <a:off x="1703611" y="3604138"/>
              <a:ext cx="59778" cy="23843"/>
            </a:xfrm>
            <a:custGeom>
              <a:avLst/>
              <a:gdLst/>
              <a:ahLst/>
              <a:cxnLst/>
              <a:rect l="l" t="t" r="r" b="b"/>
              <a:pathLst>
                <a:path w="2279" h="909" extrusionOk="0">
                  <a:moveTo>
                    <a:pt x="461" y="0"/>
                  </a:moveTo>
                  <a:cubicBezTo>
                    <a:pt x="204" y="0"/>
                    <a:pt x="0" y="204"/>
                    <a:pt x="0" y="454"/>
                  </a:cubicBezTo>
                  <a:cubicBezTo>
                    <a:pt x="0" y="705"/>
                    <a:pt x="204" y="909"/>
                    <a:pt x="461" y="909"/>
                  </a:cubicBezTo>
                  <a:lnTo>
                    <a:pt x="1824" y="909"/>
                  </a:lnTo>
                  <a:cubicBezTo>
                    <a:pt x="2075" y="909"/>
                    <a:pt x="2278" y="705"/>
                    <a:pt x="2278" y="454"/>
                  </a:cubicBezTo>
                  <a:cubicBezTo>
                    <a:pt x="2278" y="204"/>
                    <a:pt x="2075" y="0"/>
                    <a:pt x="1824"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3" name="Google Shape;25443;p84"/>
            <p:cNvSpPr/>
            <p:nvPr/>
          </p:nvSpPr>
          <p:spPr>
            <a:xfrm>
              <a:off x="1699703" y="3604138"/>
              <a:ext cx="33810" cy="23843"/>
            </a:xfrm>
            <a:custGeom>
              <a:avLst/>
              <a:gdLst/>
              <a:ahLst/>
              <a:cxnLst/>
              <a:rect l="l" t="t" r="r" b="b"/>
              <a:pathLst>
                <a:path w="1289" h="909" extrusionOk="0">
                  <a:moveTo>
                    <a:pt x="610" y="0"/>
                  </a:moveTo>
                  <a:cubicBezTo>
                    <a:pt x="0" y="0"/>
                    <a:pt x="0" y="909"/>
                    <a:pt x="610" y="909"/>
                  </a:cubicBezTo>
                  <a:lnTo>
                    <a:pt x="1288" y="909"/>
                  </a:lnTo>
                  <a:cubicBezTo>
                    <a:pt x="1037" y="909"/>
                    <a:pt x="834" y="705"/>
                    <a:pt x="834" y="454"/>
                  </a:cubicBezTo>
                  <a:cubicBezTo>
                    <a:pt x="834" y="204"/>
                    <a:pt x="1037" y="0"/>
                    <a:pt x="1288" y="0"/>
                  </a:cubicBezTo>
                  <a:close/>
                </a:path>
              </a:pathLst>
            </a:custGeom>
            <a:solidFill>
              <a:srgbClr val="99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4" name="Google Shape;25444;p84"/>
            <p:cNvSpPr/>
            <p:nvPr/>
          </p:nvSpPr>
          <p:spPr>
            <a:xfrm>
              <a:off x="1801606" y="3393222"/>
              <a:ext cx="177341" cy="55844"/>
            </a:xfrm>
            <a:custGeom>
              <a:avLst/>
              <a:gdLst/>
              <a:ahLst/>
              <a:cxnLst/>
              <a:rect l="l" t="t" r="r" b="b"/>
              <a:pathLst>
                <a:path w="6761" h="2129" extrusionOk="0">
                  <a:moveTo>
                    <a:pt x="3047" y="0"/>
                  </a:moveTo>
                  <a:cubicBezTo>
                    <a:pt x="2302" y="0"/>
                    <a:pt x="1526" y="159"/>
                    <a:pt x="814" y="603"/>
                  </a:cubicBezTo>
                  <a:cubicBezTo>
                    <a:pt x="82" y="1057"/>
                    <a:pt x="0" y="1728"/>
                    <a:pt x="75" y="2128"/>
                  </a:cubicBezTo>
                  <a:cubicBezTo>
                    <a:pt x="1333" y="1448"/>
                    <a:pt x="3051" y="1011"/>
                    <a:pt x="4672" y="1011"/>
                  </a:cubicBezTo>
                  <a:cubicBezTo>
                    <a:pt x="5393" y="1011"/>
                    <a:pt x="6094" y="1098"/>
                    <a:pt x="6727" y="1288"/>
                  </a:cubicBezTo>
                  <a:cubicBezTo>
                    <a:pt x="6761" y="1186"/>
                    <a:pt x="6713" y="1071"/>
                    <a:pt x="6625" y="1016"/>
                  </a:cubicBezTo>
                  <a:cubicBezTo>
                    <a:pt x="6529" y="959"/>
                    <a:pt x="4878" y="0"/>
                    <a:pt x="30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5" name="Google Shape;25445;p84"/>
            <p:cNvSpPr/>
            <p:nvPr/>
          </p:nvSpPr>
          <p:spPr>
            <a:xfrm>
              <a:off x="1822957" y="3484319"/>
              <a:ext cx="141590" cy="95582"/>
            </a:xfrm>
            <a:custGeom>
              <a:avLst/>
              <a:gdLst/>
              <a:ahLst/>
              <a:cxnLst/>
              <a:rect l="l" t="t" r="r" b="b"/>
              <a:pathLst>
                <a:path w="5398" h="3644" extrusionOk="0">
                  <a:moveTo>
                    <a:pt x="1512" y="0"/>
                  </a:moveTo>
                  <a:cubicBezTo>
                    <a:pt x="874" y="0"/>
                    <a:pt x="321" y="126"/>
                    <a:pt x="0" y="229"/>
                  </a:cubicBezTo>
                  <a:cubicBezTo>
                    <a:pt x="1777" y="2554"/>
                    <a:pt x="4991" y="3585"/>
                    <a:pt x="5126" y="3632"/>
                  </a:cubicBezTo>
                  <a:cubicBezTo>
                    <a:pt x="5148" y="3640"/>
                    <a:pt x="5171" y="3643"/>
                    <a:pt x="5194" y="3643"/>
                  </a:cubicBezTo>
                  <a:cubicBezTo>
                    <a:pt x="5275" y="3643"/>
                    <a:pt x="5355" y="3598"/>
                    <a:pt x="5397" y="3524"/>
                  </a:cubicBezTo>
                  <a:cubicBezTo>
                    <a:pt x="4779" y="625"/>
                    <a:pt x="2936" y="0"/>
                    <a:pt x="1512"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6" name="Google Shape;25446;p84"/>
            <p:cNvSpPr/>
            <p:nvPr/>
          </p:nvSpPr>
          <p:spPr>
            <a:xfrm>
              <a:off x="1805147" y="3536228"/>
              <a:ext cx="98572" cy="130389"/>
            </a:xfrm>
            <a:custGeom>
              <a:avLst/>
              <a:gdLst/>
              <a:ahLst/>
              <a:cxnLst/>
              <a:rect l="l" t="t" r="r" b="b"/>
              <a:pathLst>
                <a:path w="3758" h="4971" extrusionOk="0">
                  <a:moveTo>
                    <a:pt x="1078" y="0"/>
                  </a:moveTo>
                  <a:cubicBezTo>
                    <a:pt x="1040" y="0"/>
                    <a:pt x="1001" y="11"/>
                    <a:pt x="964" y="33"/>
                  </a:cubicBezTo>
                  <a:lnTo>
                    <a:pt x="137" y="514"/>
                  </a:lnTo>
                  <a:cubicBezTo>
                    <a:pt x="42" y="569"/>
                    <a:pt x="1" y="691"/>
                    <a:pt x="42" y="792"/>
                  </a:cubicBezTo>
                  <a:cubicBezTo>
                    <a:pt x="306" y="1430"/>
                    <a:pt x="1282" y="3586"/>
                    <a:pt x="2896" y="4922"/>
                  </a:cubicBezTo>
                  <a:cubicBezTo>
                    <a:pt x="2936" y="4955"/>
                    <a:pt x="2984" y="4971"/>
                    <a:pt x="3034" y="4971"/>
                  </a:cubicBezTo>
                  <a:cubicBezTo>
                    <a:pt x="3095" y="4971"/>
                    <a:pt x="3156" y="4946"/>
                    <a:pt x="3201" y="4901"/>
                  </a:cubicBezTo>
                  <a:lnTo>
                    <a:pt x="3757" y="4345"/>
                  </a:lnTo>
                  <a:cubicBezTo>
                    <a:pt x="3757" y="4345"/>
                    <a:pt x="1310" y="2630"/>
                    <a:pt x="1167" y="1423"/>
                  </a:cubicBezTo>
                  <a:cubicBezTo>
                    <a:pt x="1113" y="1043"/>
                    <a:pt x="1235" y="670"/>
                    <a:pt x="1493" y="392"/>
                  </a:cubicBezTo>
                  <a:cubicBezTo>
                    <a:pt x="1411" y="290"/>
                    <a:pt x="1337" y="196"/>
                    <a:pt x="1255" y="94"/>
                  </a:cubicBezTo>
                  <a:cubicBezTo>
                    <a:pt x="1212" y="33"/>
                    <a:pt x="1147" y="0"/>
                    <a:pt x="1078" y="0"/>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47" name="Google Shape;25447;p84"/>
          <p:cNvGrpSpPr/>
          <p:nvPr/>
        </p:nvGrpSpPr>
        <p:grpSpPr>
          <a:xfrm>
            <a:off x="10622413" y="2025907"/>
            <a:ext cx="493299" cy="474168"/>
            <a:chOff x="7966810" y="1519430"/>
            <a:chExt cx="369974" cy="355626"/>
          </a:xfrm>
        </p:grpSpPr>
        <p:sp>
          <p:nvSpPr>
            <p:cNvPr id="25448" name="Google Shape;25448;p84"/>
            <p:cNvSpPr/>
            <p:nvPr/>
          </p:nvSpPr>
          <p:spPr>
            <a:xfrm>
              <a:off x="8205503" y="1519430"/>
              <a:ext cx="131281" cy="122992"/>
            </a:xfrm>
            <a:custGeom>
              <a:avLst/>
              <a:gdLst/>
              <a:ahLst/>
              <a:cxnLst/>
              <a:rect l="l" t="t" r="r" b="b"/>
              <a:pathLst>
                <a:path w="5005" h="4689" extrusionOk="0">
                  <a:moveTo>
                    <a:pt x="4448" y="1"/>
                  </a:moveTo>
                  <a:cubicBezTo>
                    <a:pt x="2325" y="1"/>
                    <a:pt x="631" y="1573"/>
                    <a:pt x="0" y="2410"/>
                  </a:cubicBezTo>
                  <a:lnTo>
                    <a:pt x="2048" y="4688"/>
                  </a:lnTo>
                  <a:cubicBezTo>
                    <a:pt x="4781" y="4004"/>
                    <a:pt x="5004" y="37"/>
                    <a:pt x="5004" y="37"/>
                  </a:cubicBezTo>
                  <a:cubicBezTo>
                    <a:pt x="4816" y="12"/>
                    <a:pt x="4631" y="1"/>
                    <a:pt x="4448"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49" name="Google Shape;25449;p84"/>
            <p:cNvSpPr/>
            <p:nvPr/>
          </p:nvSpPr>
          <p:spPr>
            <a:xfrm>
              <a:off x="8230763" y="1530132"/>
              <a:ext cx="105130" cy="112291"/>
            </a:xfrm>
            <a:custGeom>
              <a:avLst/>
              <a:gdLst/>
              <a:ahLst/>
              <a:cxnLst/>
              <a:rect l="l" t="t" r="r" b="b"/>
              <a:pathLst>
                <a:path w="4008" h="4281" extrusionOk="0">
                  <a:moveTo>
                    <a:pt x="3939" y="1"/>
                  </a:moveTo>
                  <a:cubicBezTo>
                    <a:pt x="2178" y="1"/>
                    <a:pt x="402" y="1788"/>
                    <a:pt x="0" y="3067"/>
                  </a:cubicBezTo>
                  <a:lnTo>
                    <a:pt x="1085" y="4280"/>
                  </a:lnTo>
                  <a:cubicBezTo>
                    <a:pt x="3302" y="3724"/>
                    <a:pt x="3872" y="1005"/>
                    <a:pt x="4008" y="2"/>
                  </a:cubicBezTo>
                  <a:cubicBezTo>
                    <a:pt x="3985" y="1"/>
                    <a:pt x="3962" y="1"/>
                    <a:pt x="393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0" name="Google Shape;25450;p84"/>
            <p:cNvSpPr/>
            <p:nvPr/>
          </p:nvSpPr>
          <p:spPr>
            <a:xfrm>
              <a:off x="7966810" y="1519430"/>
              <a:ext cx="131281" cy="122992"/>
            </a:xfrm>
            <a:custGeom>
              <a:avLst/>
              <a:gdLst/>
              <a:ahLst/>
              <a:cxnLst/>
              <a:rect l="l" t="t" r="r" b="b"/>
              <a:pathLst>
                <a:path w="5005" h="4689" extrusionOk="0">
                  <a:moveTo>
                    <a:pt x="557" y="1"/>
                  </a:moveTo>
                  <a:cubicBezTo>
                    <a:pt x="374" y="1"/>
                    <a:pt x="189" y="12"/>
                    <a:pt x="1" y="37"/>
                  </a:cubicBezTo>
                  <a:cubicBezTo>
                    <a:pt x="1" y="37"/>
                    <a:pt x="224" y="4004"/>
                    <a:pt x="2957" y="4688"/>
                  </a:cubicBezTo>
                  <a:lnTo>
                    <a:pt x="5005" y="2410"/>
                  </a:lnTo>
                  <a:cubicBezTo>
                    <a:pt x="4374" y="1573"/>
                    <a:pt x="2680" y="1"/>
                    <a:pt x="557" y="1"/>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1" name="Google Shape;25451;p84"/>
            <p:cNvSpPr/>
            <p:nvPr/>
          </p:nvSpPr>
          <p:spPr>
            <a:xfrm>
              <a:off x="7967886" y="1530132"/>
              <a:ext cx="104946" cy="112291"/>
            </a:xfrm>
            <a:custGeom>
              <a:avLst/>
              <a:gdLst/>
              <a:ahLst/>
              <a:cxnLst/>
              <a:rect l="l" t="t" r="r" b="b"/>
              <a:pathLst>
                <a:path w="4001" h="4281" extrusionOk="0">
                  <a:moveTo>
                    <a:pt x="69" y="1"/>
                  </a:moveTo>
                  <a:cubicBezTo>
                    <a:pt x="46" y="1"/>
                    <a:pt x="23" y="1"/>
                    <a:pt x="0" y="2"/>
                  </a:cubicBezTo>
                  <a:cubicBezTo>
                    <a:pt x="129" y="1005"/>
                    <a:pt x="699" y="3724"/>
                    <a:pt x="2916" y="4280"/>
                  </a:cubicBezTo>
                  <a:lnTo>
                    <a:pt x="4001" y="3067"/>
                  </a:lnTo>
                  <a:cubicBezTo>
                    <a:pt x="3606" y="1788"/>
                    <a:pt x="1823" y="1"/>
                    <a:pt x="69"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2" name="Google Shape;25452;p84"/>
            <p:cNvSpPr/>
            <p:nvPr/>
          </p:nvSpPr>
          <p:spPr>
            <a:xfrm>
              <a:off x="8002562" y="1564677"/>
              <a:ext cx="298471" cy="310380"/>
            </a:xfrm>
            <a:custGeom>
              <a:avLst/>
              <a:gdLst/>
              <a:ahLst/>
              <a:cxnLst/>
              <a:rect l="l" t="t" r="r" b="b"/>
              <a:pathLst>
                <a:path w="11379" h="11833" extrusionOk="0">
                  <a:moveTo>
                    <a:pt x="5690" y="0"/>
                  </a:moveTo>
                  <a:cubicBezTo>
                    <a:pt x="2550" y="0"/>
                    <a:pt x="1" y="3641"/>
                    <a:pt x="1" y="6828"/>
                  </a:cubicBezTo>
                  <a:cubicBezTo>
                    <a:pt x="1" y="9595"/>
                    <a:pt x="2550" y="11832"/>
                    <a:pt x="5690" y="11832"/>
                  </a:cubicBezTo>
                  <a:cubicBezTo>
                    <a:pt x="8829" y="11832"/>
                    <a:pt x="11379" y="9595"/>
                    <a:pt x="11379" y="6828"/>
                  </a:cubicBezTo>
                  <a:cubicBezTo>
                    <a:pt x="11379" y="3641"/>
                    <a:pt x="8829" y="0"/>
                    <a:pt x="5690" y="0"/>
                  </a:cubicBezTo>
                  <a:close/>
                </a:path>
              </a:pathLst>
            </a:custGeom>
            <a:solidFill>
              <a:srgbClr val="B9C3C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3" name="Google Shape;25453;p84"/>
            <p:cNvSpPr/>
            <p:nvPr/>
          </p:nvSpPr>
          <p:spPr>
            <a:xfrm>
              <a:off x="8100741" y="1803527"/>
              <a:ext cx="102481" cy="35778"/>
            </a:xfrm>
            <a:custGeom>
              <a:avLst/>
              <a:gdLst/>
              <a:ahLst/>
              <a:cxnLst/>
              <a:rect l="l" t="t" r="r" b="b"/>
              <a:pathLst>
                <a:path w="3907" h="1364" extrusionOk="0">
                  <a:moveTo>
                    <a:pt x="3906" y="1"/>
                  </a:moveTo>
                  <a:lnTo>
                    <a:pt x="1" y="21"/>
                  </a:lnTo>
                  <a:cubicBezTo>
                    <a:pt x="245" y="801"/>
                    <a:pt x="916" y="1363"/>
                    <a:pt x="1709" y="1363"/>
                  </a:cubicBezTo>
                  <a:lnTo>
                    <a:pt x="2184" y="1363"/>
                  </a:lnTo>
                  <a:cubicBezTo>
                    <a:pt x="2984" y="1363"/>
                    <a:pt x="3669" y="794"/>
                    <a:pt x="3906" y="1"/>
                  </a:cubicBezTo>
                  <a:close/>
                </a:path>
              </a:pathLst>
            </a:custGeom>
            <a:solidFill>
              <a:srgbClr val="5B728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4" name="Google Shape;25454;p84"/>
            <p:cNvSpPr/>
            <p:nvPr/>
          </p:nvSpPr>
          <p:spPr>
            <a:xfrm>
              <a:off x="8084924" y="1714948"/>
              <a:ext cx="133930" cy="94507"/>
            </a:xfrm>
            <a:custGeom>
              <a:avLst/>
              <a:gdLst/>
              <a:ahLst/>
              <a:cxnLst/>
              <a:rect l="l" t="t" r="r" b="b"/>
              <a:pathLst>
                <a:path w="5106" h="3603" extrusionOk="0">
                  <a:moveTo>
                    <a:pt x="2550" y="1"/>
                  </a:moveTo>
                  <a:cubicBezTo>
                    <a:pt x="1139" y="1"/>
                    <a:pt x="0" y="1045"/>
                    <a:pt x="0" y="2537"/>
                  </a:cubicBezTo>
                  <a:cubicBezTo>
                    <a:pt x="0" y="3430"/>
                    <a:pt x="677" y="3603"/>
                    <a:pt x="1373" y="3603"/>
                  </a:cubicBezTo>
                  <a:cubicBezTo>
                    <a:pt x="1813" y="3603"/>
                    <a:pt x="2261" y="3534"/>
                    <a:pt x="2550" y="3534"/>
                  </a:cubicBezTo>
                  <a:cubicBezTo>
                    <a:pt x="2846" y="3534"/>
                    <a:pt x="3297" y="3603"/>
                    <a:pt x="3738" y="3603"/>
                  </a:cubicBezTo>
                  <a:cubicBezTo>
                    <a:pt x="4434" y="3603"/>
                    <a:pt x="5106" y="3430"/>
                    <a:pt x="5106" y="2537"/>
                  </a:cubicBezTo>
                  <a:cubicBezTo>
                    <a:pt x="5106" y="1045"/>
                    <a:pt x="3960" y="1"/>
                    <a:pt x="2550" y="1"/>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5" name="Google Shape;25455;p84"/>
            <p:cNvSpPr/>
            <p:nvPr/>
          </p:nvSpPr>
          <p:spPr>
            <a:xfrm>
              <a:off x="8002562" y="1564677"/>
              <a:ext cx="149249" cy="309855"/>
            </a:xfrm>
            <a:custGeom>
              <a:avLst/>
              <a:gdLst/>
              <a:ahLst/>
              <a:cxnLst/>
              <a:rect l="l" t="t" r="r" b="b"/>
              <a:pathLst>
                <a:path w="5690" h="11813" extrusionOk="0">
                  <a:moveTo>
                    <a:pt x="5690" y="0"/>
                  </a:moveTo>
                  <a:cubicBezTo>
                    <a:pt x="2550" y="0"/>
                    <a:pt x="1" y="3648"/>
                    <a:pt x="1" y="6828"/>
                  </a:cubicBezTo>
                  <a:cubicBezTo>
                    <a:pt x="1" y="9439"/>
                    <a:pt x="2272" y="11581"/>
                    <a:pt x="5167" y="11812"/>
                  </a:cubicBezTo>
                  <a:cubicBezTo>
                    <a:pt x="3276" y="10924"/>
                    <a:pt x="1974" y="9066"/>
                    <a:pt x="1974" y="6910"/>
                  </a:cubicBezTo>
                  <a:cubicBezTo>
                    <a:pt x="1974" y="4204"/>
                    <a:pt x="3520" y="1200"/>
                    <a:pt x="5690"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6" name="Google Shape;25456;p84"/>
            <p:cNvSpPr/>
            <p:nvPr/>
          </p:nvSpPr>
          <p:spPr>
            <a:xfrm>
              <a:off x="8112492" y="1755684"/>
              <a:ext cx="29010" cy="28486"/>
            </a:xfrm>
            <a:custGeom>
              <a:avLst/>
              <a:gdLst/>
              <a:ahLst/>
              <a:cxnLst/>
              <a:rect l="l" t="t" r="r" b="b"/>
              <a:pathLst>
                <a:path w="1106" h="1086" extrusionOk="0">
                  <a:moveTo>
                    <a:pt x="633" y="1"/>
                  </a:moveTo>
                  <a:cubicBezTo>
                    <a:pt x="450" y="1"/>
                    <a:pt x="259" y="121"/>
                    <a:pt x="149" y="326"/>
                  </a:cubicBezTo>
                  <a:cubicBezTo>
                    <a:pt x="0" y="597"/>
                    <a:pt x="61" y="916"/>
                    <a:pt x="285" y="1038"/>
                  </a:cubicBezTo>
                  <a:cubicBezTo>
                    <a:pt x="344" y="1070"/>
                    <a:pt x="408" y="1085"/>
                    <a:pt x="474" y="1085"/>
                  </a:cubicBezTo>
                  <a:cubicBezTo>
                    <a:pt x="658" y="1085"/>
                    <a:pt x="853" y="965"/>
                    <a:pt x="963" y="760"/>
                  </a:cubicBezTo>
                  <a:cubicBezTo>
                    <a:pt x="1105" y="489"/>
                    <a:pt x="1044" y="163"/>
                    <a:pt x="820" y="48"/>
                  </a:cubicBezTo>
                  <a:cubicBezTo>
                    <a:pt x="762" y="16"/>
                    <a:pt x="698" y="1"/>
                    <a:pt x="633"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7" name="Google Shape;25457;p84"/>
            <p:cNvSpPr/>
            <p:nvPr/>
          </p:nvSpPr>
          <p:spPr>
            <a:xfrm>
              <a:off x="8161935" y="1755788"/>
              <a:ext cx="29194" cy="28538"/>
            </a:xfrm>
            <a:custGeom>
              <a:avLst/>
              <a:gdLst/>
              <a:ahLst/>
              <a:cxnLst/>
              <a:rect l="l" t="t" r="r" b="b"/>
              <a:pathLst>
                <a:path w="1113" h="1088" extrusionOk="0">
                  <a:moveTo>
                    <a:pt x="468" y="1"/>
                  </a:moveTo>
                  <a:cubicBezTo>
                    <a:pt x="404" y="1"/>
                    <a:pt x="342" y="15"/>
                    <a:pt x="285" y="44"/>
                  </a:cubicBezTo>
                  <a:cubicBezTo>
                    <a:pt x="61" y="166"/>
                    <a:pt x="0" y="485"/>
                    <a:pt x="149" y="763"/>
                  </a:cubicBezTo>
                  <a:cubicBezTo>
                    <a:pt x="260" y="964"/>
                    <a:pt x="453" y="1087"/>
                    <a:pt x="637" y="1087"/>
                  </a:cubicBezTo>
                  <a:cubicBezTo>
                    <a:pt x="700" y="1087"/>
                    <a:pt x="763" y="1072"/>
                    <a:pt x="821" y="1041"/>
                  </a:cubicBezTo>
                  <a:cubicBezTo>
                    <a:pt x="1044" y="919"/>
                    <a:pt x="1112" y="600"/>
                    <a:pt x="963" y="322"/>
                  </a:cubicBezTo>
                  <a:cubicBezTo>
                    <a:pt x="852" y="120"/>
                    <a:pt x="654" y="1"/>
                    <a:pt x="468"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8" name="Google Shape;25458;p84"/>
            <p:cNvSpPr/>
            <p:nvPr/>
          </p:nvSpPr>
          <p:spPr>
            <a:xfrm>
              <a:off x="8068189" y="1666213"/>
              <a:ext cx="35778" cy="41837"/>
            </a:xfrm>
            <a:custGeom>
              <a:avLst/>
              <a:gdLst/>
              <a:ahLst/>
              <a:cxnLst/>
              <a:rect l="l" t="t" r="r" b="b"/>
              <a:pathLst>
                <a:path w="1364" h="1595" extrusionOk="0">
                  <a:moveTo>
                    <a:pt x="685" y="1"/>
                  </a:moveTo>
                  <a:cubicBezTo>
                    <a:pt x="306" y="1"/>
                    <a:pt x="1" y="306"/>
                    <a:pt x="1" y="679"/>
                  </a:cubicBezTo>
                  <a:lnTo>
                    <a:pt x="1" y="910"/>
                  </a:lnTo>
                  <a:cubicBezTo>
                    <a:pt x="1" y="1289"/>
                    <a:pt x="306" y="1594"/>
                    <a:pt x="685" y="1594"/>
                  </a:cubicBezTo>
                  <a:cubicBezTo>
                    <a:pt x="1058" y="1594"/>
                    <a:pt x="1364" y="1289"/>
                    <a:pt x="1364" y="910"/>
                  </a:cubicBezTo>
                  <a:lnTo>
                    <a:pt x="1364" y="679"/>
                  </a:lnTo>
                  <a:cubicBezTo>
                    <a:pt x="1364"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59" name="Google Shape;25459;p84"/>
            <p:cNvSpPr/>
            <p:nvPr/>
          </p:nvSpPr>
          <p:spPr>
            <a:xfrm>
              <a:off x="8086157" y="1666213"/>
              <a:ext cx="17810" cy="29797"/>
            </a:xfrm>
            <a:custGeom>
              <a:avLst/>
              <a:gdLst/>
              <a:ahLst/>
              <a:cxnLst/>
              <a:rect l="l" t="t" r="r" b="b"/>
              <a:pathLst>
                <a:path w="679" h="1136" extrusionOk="0">
                  <a:moveTo>
                    <a:pt x="0" y="1"/>
                  </a:moveTo>
                  <a:lnTo>
                    <a:pt x="0" y="794"/>
                  </a:lnTo>
                  <a:cubicBezTo>
                    <a:pt x="0" y="1021"/>
                    <a:pt x="170" y="1135"/>
                    <a:pt x="340" y="1135"/>
                  </a:cubicBezTo>
                  <a:cubicBezTo>
                    <a:pt x="509" y="1135"/>
                    <a:pt x="679" y="1021"/>
                    <a:pt x="679" y="794"/>
                  </a:cubicBezTo>
                  <a:lnTo>
                    <a:pt x="679" y="679"/>
                  </a:lnTo>
                  <a:cubicBezTo>
                    <a:pt x="679"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0" name="Google Shape;25460;p84"/>
            <p:cNvSpPr/>
            <p:nvPr/>
          </p:nvSpPr>
          <p:spPr>
            <a:xfrm>
              <a:off x="8080098" y="1672089"/>
              <a:ext cx="11961" cy="11961"/>
            </a:xfrm>
            <a:custGeom>
              <a:avLst/>
              <a:gdLst/>
              <a:ahLst/>
              <a:cxnLst/>
              <a:rect l="l" t="t" r="r" b="b"/>
              <a:pathLst>
                <a:path w="456" h="456" extrusionOk="0">
                  <a:moveTo>
                    <a:pt x="231" y="1"/>
                  </a:moveTo>
                  <a:cubicBezTo>
                    <a:pt x="103" y="1"/>
                    <a:pt x="1" y="102"/>
                    <a:pt x="1" y="231"/>
                  </a:cubicBezTo>
                  <a:cubicBezTo>
                    <a:pt x="1" y="353"/>
                    <a:pt x="103" y="455"/>
                    <a:pt x="231" y="455"/>
                  </a:cubicBezTo>
                  <a:cubicBezTo>
                    <a:pt x="354" y="455"/>
                    <a:pt x="455" y="353"/>
                    <a:pt x="455" y="231"/>
                  </a:cubicBezTo>
                  <a:cubicBezTo>
                    <a:pt x="455" y="102"/>
                    <a:pt x="354" y="1"/>
                    <a:pt x="231"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1" name="Google Shape;25461;p84"/>
            <p:cNvSpPr/>
            <p:nvPr/>
          </p:nvSpPr>
          <p:spPr>
            <a:xfrm>
              <a:off x="8199628" y="1666213"/>
              <a:ext cx="35778" cy="41837"/>
            </a:xfrm>
            <a:custGeom>
              <a:avLst/>
              <a:gdLst/>
              <a:ahLst/>
              <a:cxnLst/>
              <a:rect l="l" t="t" r="r" b="b"/>
              <a:pathLst>
                <a:path w="1364" h="1595" extrusionOk="0">
                  <a:moveTo>
                    <a:pt x="679" y="1"/>
                  </a:moveTo>
                  <a:cubicBezTo>
                    <a:pt x="306" y="1"/>
                    <a:pt x="1" y="306"/>
                    <a:pt x="1" y="679"/>
                  </a:cubicBezTo>
                  <a:lnTo>
                    <a:pt x="1" y="910"/>
                  </a:lnTo>
                  <a:cubicBezTo>
                    <a:pt x="1" y="1289"/>
                    <a:pt x="306" y="1594"/>
                    <a:pt x="679" y="1594"/>
                  </a:cubicBezTo>
                  <a:cubicBezTo>
                    <a:pt x="1058" y="1594"/>
                    <a:pt x="1363" y="1289"/>
                    <a:pt x="1363" y="910"/>
                  </a:cubicBezTo>
                  <a:lnTo>
                    <a:pt x="1363" y="679"/>
                  </a:lnTo>
                  <a:cubicBezTo>
                    <a:pt x="1363" y="306"/>
                    <a:pt x="1058" y="1"/>
                    <a:pt x="67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2" name="Google Shape;25462;p84"/>
            <p:cNvSpPr/>
            <p:nvPr/>
          </p:nvSpPr>
          <p:spPr>
            <a:xfrm>
              <a:off x="8217412" y="1666213"/>
              <a:ext cx="17994" cy="29797"/>
            </a:xfrm>
            <a:custGeom>
              <a:avLst/>
              <a:gdLst/>
              <a:ahLst/>
              <a:cxnLst/>
              <a:rect l="l" t="t" r="r" b="b"/>
              <a:pathLst>
                <a:path w="686" h="1136" extrusionOk="0">
                  <a:moveTo>
                    <a:pt x="1" y="1"/>
                  </a:moveTo>
                  <a:lnTo>
                    <a:pt x="1" y="794"/>
                  </a:lnTo>
                  <a:cubicBezTo>
                    <a:pt x="1" y="1021"/>
                    <a:pt x="172" y="1135"/>
                    <a:pt x="343" y="1135"/>
                  </a:cubicBezTo>
                  <a:cubicBezTo>
                    <a:pt x="514" y="1135"/>
                    <a:pt x="685" y="1021"/>
                    <a:pt x="685" y="794"/>
                  </a:cubicBezTo>
                  <a:lnTo>
                    <a:pt x="685" y="679"/>
                  </a:lnTo>
                  <a:cubicBezTo>
                    <a:pt x="685" y="306"/>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3" name="Google Shape;25463;p84"/>
            <p:cNvSpPr/>
            <p:nvPr/>
          </p:nvSpPr>
          <p:spPr>
            <a:xfrm>
              <a:off x="8211536" y="1672089"/>
              <a:ext cx="11961" cy="11961"/>
            </a:xfrm>
            <a:custGeom>
              <a:avLst/>
              <a:gdLst/>
              <a:ahLst/>
              <a:cxnLst/>
              <a:rect l="l" t="t" r="r" b="b"/>
              <a:pathLst>
                <a:path w="456" h="456" extrusionOk="0">
                  <a:moveTo>
                    <a:pt x="225" y="1"/>
                  </a:moveTo>
                  <a:cubicBezTo>
                    <a:pt x="103" y="1"/>
                    <a:pt x="1" y="102"/>
                    <a:pt x="1" y="231"/>
                  </a:cubicBezTo>
                  <a:cubicBezTo>
                    <a:pt x="1" y="353"/>
                    <a:pt x="103" y="455"/>
                    <a:pt x="225" y="455"/>
                  </a:cubicBezTo>
                  <a:cubicBezTo>
                    <a:pt x="353" y="455"/>
                    <a:pt x="455" y="353"/>
                    <a:pt x="455" y="231"/>
                  </a:cubicBezTo>
                  <a:cubicBezTo>
                    <a:pt x="455" y="102"/>
                    <a:pt x="353" y="1"/>
                    <a:pt x="22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64" name="Google Shape;25464;p84"/>
          <p:cNvGrpSpPr/>
          <p:nvPr/>
        </p:nvGrpSpPr>
        <p:grpSpPr>
          <a:xfrm>
            <a:off x="3723505" y="4487121"/>
            <a:ext cx="387260" cy="493439"/>
            <a:chOff x="2792628" y="3365340"/>
            <a:chExt cx="290445" cy="370079"/>
          </a:xfrm>
        </p:grpSpPr>
        <p:sp>
          <p:nvSpPr>
            <p:cNvPr id="25465" name="Google Shape;25465;p84"/>
            <p:cNvSpPr/>
            <p:nvPr/>
          </p:nvSpPr>
          <p:spPr>
            <a:xfrm>
              <a:off x="2792628" y="3365366"/>
              <a:ext cx="290445" cy="287769"/>
            </a:xfrm>
            <a:custGeom>
              <a:avLst/>
              <a:gdLst/>
              <a:ahLst/>
              <a:cxnLst/>
              <a:rect l="l" t="t" r="r" b="b"/>
              <a:pathLst>
                <a:path w="11073" h="10971" extrusionOk="0">
                  <a:moveTo>
                    <a:pt x="3984" y="1"/>
                  </a:moveTo>
                  <a:cubicBezTo>
                    <a:pt x="3825" y="1"/>
                    <a:pt x="3665" y="26"/>
                    <a:pt x="3512" y="78"/>
                  </a:cubicBezTo>
                  <a:cubicBezTo>
                    <a:pt x="3099" y="200"/>
                    <a:pt x="2760" y="485"/>
                    <a:pt x="2563" y="871"/>
                  </a:cubicBezTo>
                  <a:cubicBezTo>
                    <a:pt x="2495" y="1000"/>
                    <a:pt x="2367" y="1095"/>
                    <a:pt x="2224" y="1109"/>
                  </a:cubicBezTo>
                  <a:cubicBezTo>
                    <a:pt x="1797" y="1163"/>
                    <a:pt x="1410" y="1387"/>
                    <a:pt x="1153" y="1726"/>
                  </a:cubicBezTo>
                  <a:cubicBezTo>
                    <a:pt x="902" y="2045"/>
                    <a:pt x="787" y="2451"/>
                    <a:pt x="834" y="2851"/>
                  </a:cubicBezTo>
                  <a:cubicBezTo>
                    <a:pt x="1038" y="4343"/>
                    <a:pt x="3329" y="5042"/>
                    <a:pt x="4638" y="5326"/>
                  </a:cubicBezTo>
                  <a:cubicBezTo>
                    <a:pt x="4208" y="5267"/>
                    <a:pt x="3666" y="5213"/>
                    <a:pt x="3106" y="5213"/>
                  </a:cubicBezTo>
                  <a:cubicBezTo>
                    <a:pt x="1936" y="5213"/>
                    <a:pt x="689" y="5447"/>
                    <a:pt x="217" y="6350"/>
                  </a:cubicBezTo>
                  <a:cubicBezTo>
                    <a:pt x="34" y="6710"/>
                    <a:pt x="0" y="7130"/>
                    <a:pt x="129" y="7510"/>
                  </a:cubicBezTo>
                  <a:cubicBezTo>
                    <a:pt x="258" y="7923"/>
                    <a:pt x="543" y="8262"/>
                    <a:pt x="929" y="8459"/>
                  </a:cubicBezTo>
                  <a:cubicBezTo>
                    <a:pt x="1058" y="8527"/>
                    <a:pt x="1146" y="8656"/>
                    <a:pt x="1166" y="8798"/>
                  </a:cubicBezTo>
                  <a:cubicBezTo>
                    <a:pt x="1214" y="9225"/>
                    <a:pt x="1438" y="9612"/>
                    <a:pt x="1783" y="9876"/>
                  </a:cubicBezTo>
                  <a:cubicBezTo>
                    <a:pt x="2055" y="10084"/>
                    <a:pt x="2385" y="10198"/>
                    <a:pt x="2725" y="10198"/>
                  </a:cubicBezTo>
                  <a:cubicBezTo>
                    <a:pt x="2784" y="10198"/>
                    <a:pt x="2843" y="10195"/>
                    <a:pt x="2902" y="10188"/>
                  </a:cubicBezTo>
                  <a:cubicBezTo>
                    <a:pt x="4401" y="9985"/>
                    <a:pt x="5099" y="7693"/>
                    <a:pt x="5384" y="6384"/>
                  </a:cubicBezTo>
                  <a:lnTo>
                    <a:pt x="5384" y="6384"/>
                  </a:lnTo>
                  <a:cubicBezTo>
                    <a:pt x="5201" y="7713"/>
                    <a:pt x="5072" y="10107"/>
                    <a:pt x="6408" y="10805"/>
                  </a:cubicBezTo>
                  <a:cubicBezTo>
                    <a:pt x="6623" y="10914"/>
                    <a:pt x="6857" y="10971"/>
                    <a:pt x="7093" y="10971"/>
                  </a:cubicBezTo>
                  <a:cubicBezTo>
                    <a:pt x="7252" y="10971"/>
                    <a:pt x="7412" y="10945"/>
                    <a:pt x="7567" y="10893"/>
                  </a:cubicBezTo>
                  <a:cubicBezTo>
                    <a:pt x="7981" y="10764"/>
                    <a:pt x="8320" y="10480"/>
                    <a:pt x="8517" y="10100"/>
                  </a:cubicBezTo>
                  <a:cubicBezTo>
                    <a:pt x="8584" y="9964"/>
                    <a:pt x="8706" y="9876"/>
                    <a:pt x="8856" y="9856"/>
                  </a:cubicBezTo>
                  <a:cubicBezTo>
                    <a:pt x="9283" y="9808"/>
                    <a:pt x="9669" y="9585"/>
                    <a:pt x="9927" y="9239"/>
                  </a:cubicBezTo>
                  <a:cubicBezTo>
                    <a:pt x="10178" y="8920"/>
                    <a:pt x="10293" y="8520"/>
                    <a:pt x="10239" y="8120"/>
                  </a:cubicBezTo>
                  <a:cubicBezTo>
                    <a:pt x="10042" y="6621"/>
                    <a:pt x="7750" y="5923"/>
                    <a:pt x="6442" y="5638"/>
                  </a:cubicBezTo>
                  <a:lnTo>
                    <a:pt x="6442" y="5638"/>
                  </a:lnTo>
                  <a:cubicBezTo>
                    <a:pt x="6870" y="5700"/>
                    <a:pt x="7411" y="5754"/>
                    <a:pt x="7970" y="5754"/>
                  </a:cubicBezTo>
                  <a:cubicBezTo>
                    <a:pt x="9138" y="5754"/>
                    <a:pt x="10386" y="5517"/>
                    <a:pt x="10863" y="4614"/>
                  </a:cubicBezTo>
                  <a:cubicBezTo>
                    <a:pt x="11039" y="4255"/>
                    <a:pt x="11073" y="3841"/>
                    <a:pt x="10951" y="3455"/>
                  </a:cubicBezTo>
                  <a:cubicBezTo>
                    <a:pt x="10822" y="3048"/>
                    <a:pt x="10537" y="2702"/>
                    <a:pt x="10151" y="2506"/>
                  </a:cubicBezTo>
                  <a:cubicBezTo>
                    <a:pt x="10022" y="2445"/>
                    <a:pt x="9934" y="2316"/>
                    <a:pt x="9913" y="2167"/>
                  </a:cubicBezTo>
                  <a:cubicBezTo>
                    <a:pt x="9859" y="1739"/>
                    <a:pt x="9635" y="1353"/>
                    <a:pt x="9296" y="1095"/>
                  </a:cubicBezTo>
                  <a:cubicBezTo>
                    <a:pt x="9026" y="883"/>
                    <a:pt x="8693" y="772"/>
                    <a:pt x="8355" y="772"/>
                  </a:cubicBezTo>
                  <a:cubicBezTo>
                    <a:pt x="8294" y="772"/>
                    <a:pt x="8232" y="776"/>
                    <a:pt x="8171" y="783"/>
                  </a:cubicBezTo>
                  <a:cubicBezTo>
                    <a:pt x="6679" y="980"/>
                    <a:pt x="5981" y="3272"/>
                    <a:pt x="5696" y="4580"/>
                  </a:cubicBezTo>
                  <a:cubicBezTo>
                    <a:pt x="5879" y="3258"/>
                    <a:pt x="6008" y="865"/>
                    <a:pt x="4672" y="166"/>
                  </a:cubicBezTo>
                  <a:cubicBezTo>
                    <a:pt x="4457" y="57"/>
                    <a:pt x="4221" y="1"/>
                    <a:pt x="3984" y="1"/>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6" name="Google Shape;25466;p84"/>
            <p:cNvSpPr/>
            <p:nvPr/>
          </p:nvSpPr>
          <p:spPr>
            <a:xfrm>
              <a:off x="2792628" y="3502025"/>
              <a:ext cx="145314" cy="89156"/>
            </a:xfrm>
            <a:custGeom>
              <a:avLst/>
              <a:gdLst/>
              <a:ahLst/>
              <a:cxnLst/>
              <a:rect l="l" t="t" r="r" b="b"/>
              <a:pathLst>
                <a:path w="5540" h="3399" extrusionOk="0">
                  <a:moveTo>
                    <a:pt x="3114" y="1"/>
                  </a:moveTo>
                  <a:cubicBezTo>
                    <a:pt x="1943" y="1"/>
                    <a:pt x="691" y="235"/>
                    <a:pt x="217" y="1140"/>
                  </a:cubicBezTo>
                  <a:cubicBezTo>
                    <a:pt x="34" y="1500"/>
                    <a:pt x="0" y="1920"/>
                    <a:pt x="129" y="2300"/>
                  </a:cubicBezTo>
                  <a:cubicBezTo>
                    <a:pt x="251" y="2713"/>
                    <a:pt x="543" y="3052"/>
                    <a:pt x="922" y="3249"/>
                  </a:cubicBezTo>
                  <a:cubicBezTo>
                    <a:pt x="990" y="3283"/>
                    <a:pt x="1044" y="3337"/>
                    <a:pt x="1092" y="3398"/>
                  </a:cubicBezTo>
                  <a:lnTo>
                    <a:pt x="5540" y="272"/>
                  </a:lnTo>
                  <a:cubicBezTo>
                    <a:pt x="5540" y="272"/>
                    <a:pt x="4374" y="1"/>
                    <a:pt x="3114" y="1"/>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7" name="Google Shape;25467;p84"/>
            <p:cNvSpPr/>
            <p:nvPr/>
          </p:nvSpPr>
          <p:spPr>
            <a:xfrm>
              <a:off x="2937916" y="3427348"/>
              <a:ext cx="145157" cy="88946"/>
            </a:xfrm>
            <a:custGeom>
              <a:avLst/>
              <a:gdLst/>
              <a:ahLst/>
              <a:cxnLst/>
              <a:rect l="l" t="t" r="r" b="b"/>
              <a:pathLst>
                <a:path w="5534" h="3391" extrusionOk="0">
                  <a:moveTo>
                    <a:pt x="4449" y="0"/>
                  </a:moveTo>
                  <a:lnTo>
                    <a:pt x="1" y="3119"/>
                  </a:lnTo>
                  <a:cubicBezTo>
                    <a:pt x="1" y="3119"/>
                    <a:pt x="1166" y="3391"/>
                    <a:pt x="2426" y="3391"/>
                  </a:cubicBezTo>
                  <a:cubicBezTo>
                    <a:pt x="3597" y="3391"/>
                    <a:pt x="4850" y="3156"/>
                    <a:pt x="5324" y="2251"/>
                  </a:cubicBezTo>
                  <a:cubicBezTo>
                    <a:pt x="5500" y="1892"/>
                    <a:pt x="5534" y="1472"/>
                    <a:pt x="5412" y="1092"/>
                  </a:cubicBezTo>
                  <a:cubicBezTo>
                    <a:pt x="5283" y="678"/>
                    <a:pt x="4998" y="339"/>
                    <a:pt x="4612" y="143"/>
                  </a:cubicBezTo>
                  <a:cubicBezTo>
                    <a:pt x="4551" y="109"/>
                    <a:pt x="4496" y="61"/>
                    <a:pt x="4449"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8" name="Google Shape;25468;p84"/>
            <p:cNvSpPr/>
            <p:nvPr/>
          </p:nvSpPr>
          <p:spPr>
            <a:xfrm>
              <a:off x="2856105" y="3365340"/>
              <a:ext cx="108356" cy="143845"/>
            </a:xfrm>
            <a:custGeom>
              <a:avLst/>
              <a:gdLst/>
              <a:ahLst/>
              <a:cxnLst/>
              <a:rect l="l" t="t" r="r" b="b"/>
              <a:pathLst>
                <a:path w="4131" h="5484" extrusionOk="0">
                  <a:moveTo>
                    <a:pt x="1555" y="0"/>
                  </a:moveTo>
                  <a:cubicBezTo>
                    <a:pt x="1399" y="0"/>
                    <a:pt x="1242" y="24"/>
                    <a:pt x="1092" y="72"/>
                  </a:cubicBezTo>
                  <a:cubicBezTo>
                    <a:pt x="679" y="201"/>
                    <a:pt x="340" y="486"/>
                    <a:pt x="143" y="872"/>
                  </a:cubicBezTo>
                  <a:cubicBezTo>
                    <a:pt x="109" y="934"/>
                    <a:pt x="62" y="995"/>
                    <a:pt x="1" y="1035"/>
                  </a:cubicBezTo>
                  <a:lnTo>
                    <a:pt x="3120" y="5483"/>
                  </a:lnTo>
                  <a:cubicBezTo>
                    <a:pt x="3120" y="5483"/>
                    <a:pt x="4130" y="1151"/>
                    <a:pt x="2252" y="167"/>
                  </a:cubicBezTo>
                  <a:cubicBezTo>
                    <a:pt x="2034" y="57"/>
                    <a:pt x="1795" y="0"/>
                    <a:pt x="1555"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69" name="Google Shape;25469;p84"/>
            <p:cNvSpPr/>
            <p:nvPr/>
          </p:nvSpPr>
          <p:spPr>
            <a:xfrm>
              <a:off x="2911424" y="3509159"/>
              <a:ext cx="108173" cy="143845"/>
            </a:xfrm>
            <a:custGeom>
              <a:avLst/>
              <a:gdLst/>
              <a:ahLst/>
              <a:cxnLst/>
              <a:rect l="l" t="t" r="r" b="b"/>
              <a:pathLst>
                <a:path w="4124" h="5484" extrusionOk="0">
                  <a:moveTo>
                    <a:pt x="1011" y="0"/>
                  </a:moveTo>
                  <a:cubicBezTo>
                    <a:pt x="1011" y="1"/>
                    <a:pt x="1" y="4340"/>
                    <a:pt x="1879" y="5323"/>
                  </a:cubicBezTo>
                  <a:cubicBezTo>
                    <a:pt x="2095" y="5429"/>
                    <a:pt x="2331" y="5484"/>
                    <a:pt x="2569" y="5484"/>
                  </a:cubicBezTo>
                  <a:cubicBezTo>
                    <a:pt x="2726" y="5484"/>
                    <a:pt x="2884" y="5460"/>
                    <a:pt x="3038" y="5411"/>
                  </a:cubicBezTo>
                  <a:cubicBezTo>
                    <a:pt x="3445" y="5282"/>
                    <a:pt x="3791" y="4998"/>
                    <a:pt x="3988" y="4611"/>
                  </a:cubicBezTo>
                  <a:cubicBezTo>
                    <a:pt x="4021" y="4550"/>
                    <a:pt x="4069" y="4496"/>
                    <a:pt x="4123" y="4448"/>
                  </a:cubicBezTo>
                  <a:lnTo>
                    <a:pt x="1011" y="0"/>
                  </a:ln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0" name="Google Shape;25470;p84"/>
            <p:cNvSpPr/>
            <p:nvPr/>
          </p:nvSpPr>
          <p:spPr>
            <a:xfrm>
              <a:off x="2830504" y="3566708"/>
              <a:ext cx="25181" cy="17889"/>
            </a:xfrm>
            <a:custGeom>
              <a:avLst/>
              <a:gdLst/>
              <a:ahLst/>
              <a:cxnLst/>
              <a:rect l="l" t="t" r="r" b="b"/>
              <a:pathLst>
                <a:path w="960" h="682" extrusionOk="0">
                  <a:moveTo>
                    <a:pt x="645" y="0"/>
                  </a:moveTo>
                  <a:cubicBezTo>
                    <a:pt x="606" y="0"/>
                    <a:pt x="565" y="11"/>
                    <a:pt x="522" y="37"/>
                  </a:cubicBezTo>
                  <a:lnTo>
                    <a:pt x="183" y="274"/>
                  </a:lnTo>
                  <a:cubicBezTo>
                    <a:pt x="0" y="396"/>
                    <a:pt x="89" y="681"/>
                    <a:pt x="312" y="681"/>
                  </a:cubicBezTo>
                  <a:cubicBezTo>
                    <a:pt x="353" y="681"/>
                    <a:pt x="400" y="668"/>
                    <a:pt x="434" y="641"/>
                  </a:cubicBezTo>
                  <a:lnTo>
                    <a:pt x="780" y="403"/>
                  </a:lnTo>
                  <a:cubicBezTo>
                    <a:pt x="960" y="257"/>
                    <a:pt x="833" y="0"/>
                    <a:pt x="645"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1" name="Google Shape;25471;p84"/>
            <p:cNvSpPr/>
            <p:nvPr/>
          </p:nvSpPr>
          <p:spPr>
            <a:xfrm>
              <a:off x="2857547" y="3525002"/>
              <a:ext cx="57890" cy="40735"/>
            </a:xfrm>
            <a:custGeom>
              <a:avLst/>
              <a:gdLst/>
              <a:ahLst/>
              <a:cxnLst/>
              <a:rect l="l" t="t" r="r" b="b"/>
              <a:pathLst>
                <a:path w="2207" h="1553" extrusionOk="0">
                  <a:moveTo>
                    <a:pt x="1871" y="1"/>
                  </a:moveTo>
                  <a:cubicBezTo>
                    <a:pt x="1825" y="1"/>
                    <a:pt x="1777" y="17"/>
                    <a:pt x="1729" y="54"/>
                  </a:cubicBezTo>
                  <a:lnTo>
                    <a:pt x="183" y="1146"/>
                  </a:lnTo>
                  <a:cubicBezTo>
                    <a:pt x="0" y="1268"/>
                    <a:pt x="88" y="1553"/>
                    <a:pt x="312" y="1553"/>
                  </a:cubicBezTo>
                  <a:cubicBezTo>
                    <a:pt x="353" y="1546"/>
                    <a:pt x="400" y="1532"/>
                    <a:pt x="434" y="1505"/>
                  </a:cubicBezTo>
                  <a:lnTo>
                    <a:pt x="1987" y="420"/>
                  </a:lnTo>
                  <a:cubicBezTo>
                    <a:pt x="2206" y="288"/>
                    <a:pt x="2066" y="1"/>
                    <a:pt x="187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2" name="Google Shape;25472;p84"/>
            <p:cNvSpPr/>
            <p:nvPr/>
          </p:nvSpPr>
          <p:spPr>
            <a:xfrm>
              <a:off x="3020095" y="3433407"/>
              <a:ext cx="26256" cy="18492"/>
            </a:xfrm>
            <a:custGeom>
              <a:avLst/>
              <a:gdLst/>
              <a:ahLst/>
              <a:cxnLst/>
              <a:rect l="l" t="t" r="r" b="b"/>
              <a:pathLst>
                <a:path w="1001" h="705" extrusionOk="0">
                  <a:moveTo>
                    <a:pt x="664" y="1"/>
                  </a:moveTo>
                  <a:cubicBezTo>
                    <a:pt x="619" y="1"/>
                    <a:pt x="570" y="17"/>
                    <a:pt x="523" y="54"/>
                  </a:cubicBezTo>
                  <a:lnTo>
                    <a:pt x="184" y="298"/>
                  </a:lnTo>
                  <a:cubicBezTo>
                    <a:pt x="1" y="420"/>
                    <a:pt x="89" y="705"/>
                    <a:pt x="312" y="705"/>
                  </a:cubicBezTo>
                  <a:cubicBezTo>
                    <a:pt x="353" y="705"/>
                    <a:pt x="401" y="691"/>
                    <a:pt x="435" y="664"/>
                  </a:cubicBezTo>
                  <a:lnTo>
                    <a:pt x="780" y="427"/>
                  </a:lnTo>
                  <a:cubicBezTo>
                    <a:pt x="1000" y="290"/>
                    <a:pt x="859" y="1"/>
                    <a:pt x="664"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3" name="Google Shape;25473;p84"/>
            <p:cNvSpPr/>
            <p:nvPr/>
          </p:nvSpPr>
          <p:spPr>
            <a:xfrm>
              <a:off x="2961392" y="3452529"/>
              <a:ext cx="57837" cy="40657"/>
            </a:xfrm>
            <a:custGeom>
              <a:avLst/>
              <a:gdLst/>
              <a:ahLst/>
              <a:cxnLst/>
              <a:rect l="l" t="t" r="r" b="b"/>
              <a:pathLst>
                <a:path w="2205" h="1550" extrusionOk="0">
                  <a:moveTo>
                    <a:pt x="1875" y="1"/>
                  </a:moveTo>
                  <a:cubicBezTo>
                    <a:pt x="1829" y="1"/>
                    <a:pt x="1779" y="18"/>
                    <a:pt x="1730" y="57"/>
                  </a:cubicBezTo>
                  <a:lnTo>
                    <a:pt x="184" y="1135"/>
                  </a:lnTo>
                  <a:cubicBezTo>
                    <a:pt x="1" y="1264"/>
                    <a:pt x="89" y="1549"/>
                    <a:pt x="313" y="1549"/>
                  </a:cubicBezTo>
                  <a:cubicBezTo>
                    <a:pt x="354" y="1542"/>
                    <a:pt x="401" y="1529"/>
                    <a:pt x="435" y="1508"/>
                  </a:cubicBezTo>
                  <a:lnTo>
                    <a:pt x="1981" y="423"/>
                  </a:lnTo>
                  <a:cubicBezTo>
                    <a:pt x="2205" y="287"/>
                    <a:pt x="2068" y="1"/>
                    <a:pt x="1875"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4" name="Google Shape;25474;p84"/>
            <p:cNvSpPr/>
            <p:nvPr/>
          </p:nvSpPr>
          <p:spPr>
            <a:xfrm>
              <a:off x="2860878" y="3404292"/>
              <a:ext cx="21404" cy="20591"/>
            </a:xfrm>
            <a:custGeom>
              <a:avLst/>
              <a:gdLst/>
              <a:ahLst/>
              <a:cxnLst/>
              <a:rect l="l" t="t" r="r" b="b"/>
              <a:pathLst>
                <a:path w="816" h="785" extrusionOk="0">
                  <a:moveTo>
                    <a:pt x="301" y="1"/>
                  </a:moveTo>
                  <a:cubicBezTo>
                    <a:pt x="146" y="1"/>
                    <a:pt x="1" y="172"/>
                    <a:pt x="104" y="344"/>
                  </a:cubicBezTo>
                  <a:lnTo>
                    <a:pt x="341" y="689"/>
                  </a:lnTo>
                  <a:cubicBezTo>
                    <a:pt x="388" y="744"/>
                    <a:pt x="456" y="784"/>
                    <a:pt x="531" y="784"/>
                  </a:cubicBezTo>
                  <a:cubicBezTo>
                    <a:pt x="707" y="784"/>
                    <a:pt x="816" y="581"/>
                    <a:pt x="714" y="432"/>
                  </a:cubicBezTo>
                  <a:lnTo>
                    <a:pt x="470" y="86"/>
                  </a:lnTo>
                  <a:cubicBezTo>
                    <a:pt x="421" y="26"/>
                    <a:pt x="360"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5" name="Google Shape;25475;p84"/>
            <p:cNvSpPr/>
            <p:nvPr/>
          </p:nvSpPr>
          <p:spPr>
            <a:xfrm>
              <a:off x="2879790" y="3431466"/>
              <a:ext cx="43568" cy="52093"/>
            </a:xfrm>
            <a:custGeom>
              <a:avLst/>
              <a:gdLst/>
              <a:ahLst/>
              <a:cxnLst/>
              <a:rect l="l" t="t" r="r" b="b"/>
              <a:pathLst>
                <a:path w="1661" h="1986" extrusionOk="0">
                  <a:moveTo>
                    <a:pt x="301" y="1"/>
                  </a:moveTo>
                  <a:cubicBezTo>
                    <a:pt x="146" y="1"/>
                    <a:pt x="1" y="168"/>
                    <a:pt x="108" y="338"/>
                  </a:cubicBezTo>
                  <a:lnTo>
                    <a:pt x="1186" y="1891"/>
                  </a:lnTo>
                  <a:cubicBezTo>
                    <a:pt x="1234" y="1945"/>
                    <a:pt x="1302" y="1986"/>
                    <a:pt x="1376" y="1986"/>
                  </a:cubicBezTo>
                  <a:cubicBezTo>
                    <a:pt x="1552" y="1986"/>
                    <a:pt x="1661" y="1776"/>
                    <a:pt x="1559" y="1633"/>
                  </a:cubicBezTo>
                  <a:lnTo>
                    <a:pt x="474" y="87"/>
                  </a:lnTo>
                  <a:cubicBezTo>
                    <a:pt x="425" y="26"/>
                    <a:pt x="362" y="1"/>
                    <a:pt x="30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6" name="Google Shape;25476;p84"/>
            <p:cNvSpPr/>
            <p:nvPr/>
          </p:nvSpPr>
          <p:spPr>
            <a:xfrm>
              <a:off x="2993445" y="3593856"/>
              <a:ext cx="21509" cy="20617"/>
            </a:xfrm>
            <a:custGeom>
              <a:avLst/>
              <a:gdLst/>
              <a:ahLst/>
              <a:cxnLst/>
              <a:rect l="l" t="t" r="r" b="b"/>
              <a:pathLst>
                <a:path w="820" h="786" extrusionOk="0">
                  <a:moveTo>
                    <a:pt x="302" y="0"/>
                  </a:moveTo>
                  <a:cubicBezTo>
                    <a:pt x="146" y="0"/>
                    <a:pt x="1" y="169"/>
                    <a:pt x="108" y="345"/>
                  </a:cubicBezTo>
                  <a:lnTo>
                    <a:pt x="352" y="690"/>
                  </a:lnTo>
                  <a:cubicBezTo>
                    <a:pt x="392" y="744"/>
                    <a:pt x="459" y="784"/>
                    <a:pt x="532" y="785"/>
                  </a:cubicBezTo>
                  <a:lnTo>
                    <a:pt x="532" y="785"/>
                  </a:lnTo>
                  <a:cubicBezTo>
                    <a:pt x="713" y="783"/>
                    <a:pt x="819" y="581"/>
                    <a:pt x="711" y="433"/>
                  </a:cubicBezTo>
                  <a:lnTo>
                    <a:pt x="474" y="87"/>
                  </a:lnTo>
                  <a:cubicBezTo>
                    <a:pt x="425" y="26"/>
                    <a:pt x="362" y="0"/>
                    <a:pt x="302" y="0"/>
                  </a:cubicBezTo>
                  <a:close/>
                  <a:moveTo>
                    <a:pt x="532" y="785"/>
                  </a:moveTo>
                  <a:lnTo>
                    <a:pt x="532" y="785"/>
                  </a:lnTo>
                  <a:cubicBezTo>
                    <a:pt x="531" y="785"/>
                    <a:pt x="530" y="785"/>
                    <a:pt x="528" y="785"/>
                  </a:cubicBezTo>
                  <a:lnTo>
                    <a:pt x="535" y="785"/>
                  </a:lnTo>
                  <a:cubicBezTo>
                    <a:pt x="534" y="785"/>
                    <a:pt x="533" y="785"/>
                    <a:pt x="532" y="785"/>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7" name="Google Shape;25477;p84"/>
            <p:cNvSpPr/>
            <p:nvPr/>
          </p:nvSpPr>
          <p:spPr>
            <a:xfrm>
              <a:off x="2952500" y="3535258"/>
              <a:ext cx="43620" cy="52171"/>
            </a:xfrm>
            <a:custGeom>
              <a:avLst/>
              <a:gdLst/>
              <a:ahLst/>
              <a:cxnLst/>
              <a:rect l="l" t="t" r="r" b="b"/>
              <a:pathLst>
                <a:path w="1663" h="1989" extrusionOk="0">
                  <a:moveTo>
                    <a:pt x="299" y="1"/>
                  </a:moveTo>
                  <a:cubicBezTo>
                    <a:pt x="146" y="1"/>
                    <a:pt x="0" y="171"/>
                    <a:pt x="103" y="341"/>
                  </a:cubicBezTo>
                  <a:lnTo>
                    <a:pt x="1188" y="1887"/>
                  </a:lnTo>
                  <a:cubicBezTo>
                    <a:pt x="1228" y="1948"/>
                    <a:pt x="1296" y="1982"/>
                    <a:pt x="1371" y="1982"/>
                  </a:cubicBezTo>
                  <a:lnTo>
                    <a:pt x="1371" y="1989"/>
                  </a:lnTo>
                  <a:cubicBezTo>
                    <a:pt x="1554" y="1989"/>
                    <a:pt x="1662" y="1785"/>
                    <a:pt x="1554" y="1636"/>
                  </a:cubicBezTo>
                  <a:lnTo>
                    <a:pt x="469" y="90"/>
                  </a:lnTo>
                  <a:cubicBezTo>
                    <a:pt x="421" y="27"/>
                    <a:pt x="359" y="1"/>
                    <a:pt x="299"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78" name="Google Shape;25478;p84"/>
            <p:cNvSpPr/>
            <p:nvPr/>
          </p:nvSpPr>
          <p:spPr>
            <a:xfrm>
              <a:off x="2912315" y="3503284"/>
              <a:ext cx="41470" cy="232136"/>
            </a:xfrm>
            <a:custGeom>
              <a:avLst/>
              <a:gdLst/>
              <a:ahLst/>
              <a:cxnLst/>
              <a:rect l="l" t="t" r="r" b="b"/>
              <a:pathLst>
                <a:path w="1581" h="8850" extrusionOk="0">
                  <a:moveTo>
                    <a:pt x="970" y="1"/>
                  </a:moveTo>
                  <a:cubicBezTo>
                    <a:pt x="879" y="1"/>
                    <a:pt x="790" y="52"/>
                    <a:pt x="760" y="170"/>
                  </a:cubicBezTo>
                  <a:cubicBezTo>
                    <a:pt x="556" y="950"/>
                    <a:pt x="407" y="1743"/>
                    <a:pt x="312" y="2543"/>
                  </a:cubicBezTo>
                  <a:cubicBezTo>
                    <a:pt x="0" y="5120"/>
                    <a:pt x="272" y="7208"/>
                    <a:pt x="1106" y="8734"/>
                  </a:cubicBezTo>
                  <a:cubicBezTo>
                    <a:pt x="1146" y="8802"/>
                    <a:pt x="1221" y="8849"/>
                    <a:pt x="1309" y="8849"/>
                  </a:cubicBezTo>
                  <a:cubicBezTo>
                    <a:pt x="1479" y="8849"/>
                    <a:pt x="1580" y="8666"/>
                    <a:pt x="1499" y="8517"/>
                  </a:cubicBezTo>
                  <a:cubicBezTo>
                    <a:pt x="706" y="7073"/>
                    <a:pt x="455" y="5079"/>
                    <a:pt x="753" y="2597"/>
                  </a:cubicBezTo>
                  <a:cubicBezTo>
                    <a:pt x="855" y="1818"/>
                    <a:pt x="997" y="1045"/>
                    <a:pt x="1194" y="285"/>
                  </a:cubicBezTo>
                  <a:cubicBezTo>
                    <a:pt x="1238" y="112"/>
                    <a:pt x="1102" y="1"/>
                    <a:pt x="970"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479" name="Google Shape;25479;p84"/>
          <p:cNvGrpSpPr/>
          <p:nvPr/>
        </p:nvGrpSpPr>
        <p:grpSpPr>
          <a:xfrm>
            <a:off x="1852781" y="2651089"/>
            <a:ext cx="517500" cy="471720"/>
            <a:chOff x="1389585" y="1988317"/>
            <a:chExt cx="388125" cy="353790"/>
          </a:xfrm>
        </p:grpSpPr>
        <p:sp>
          <p:nvSpPr>
            <p:cNvPr id="25480" name="Google Shape;25480;p84"/>
            <p:cNvSpPr/>
            <p:nvPr/>
          </p:nvSpPr>
          <p:spPr>
            <a:xfrm>
              <a:off x="1673551" y="2066221"/>
              <a:ext cx="104159" cy="74546"/>
            </a:xfrm>
            <a:custGeom>
              <a:avLst/>
              <a:gdLst/>
              <a:ahLst/>
              <a:cxnLst/>
              <a:rect l="l" t="t" r="r" b="b"/>
              <a:pathLst>
                <a:path w="3971" h="2842" extrusionOk="0">
                  <a:moveTo>
                    <a:pt x="3608" y="0"/>
                  </a:moveTo>
                  <a:lnTo>
                    <a:pt x="0" y="1831"/>
                  </a:lnTo>
                  <a:lnTo>
                    <a:pt x="685" y="2747"/>
                  </a:lnTo>
                  <a:cubicBezTo>
                    <a:pt x="997" y="2812"/>
                    <a:pt x="1276" y="2842"/>
                    <a:pt x="1526" y="2842"/>
                  </a:cubicBezTo>
                  <a:cubicBezTo>
                    <a:pt x="3970" y="2842"/>
                    <a:pt x="3608" y="1"/>
                    <a:pt x="3608"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1" name="Google Shape;25481;p84"/>
            <p:cNvSpPr/>
            <p:nvPr/>
          </p:nvSpPr>
          <p:spPr>
            <a:xfrm>
              <a:off x="1691519" y="2074745"/>
              <a:ext cx="77510" cy="66021"/>
            </a:xfrm>
            <a:custGeom>
              <a:avLst/>
              <a:gdLst/>
              <a:ahLst/>
              <a:cxnLst/>
              <a:rect l="l" t="t" r="r" b="b"/>
              <a:pathLst>
                <a:path w="2955" h="2517" extrusionOk="0">
                  <a:moveTo>
                    <a:pt x="2936" y="1"/>
                  </a:moveTo>
                  <a:lnTo>
                    <a:pt x="2936" y="1"/>
                  </a:lnTo>
                  <a:cubicBezTo>
                    <a:pt x="2292" y="394"/>
                    <a:pt x="977" y="1276"/>
                    <a:pt x="0" y="2422"/>
                  </a:cubicBezTo>
                  <a:cubicBezTo>
                    <a:pt x="312" y="2487"/>
                    <a:pt x="591" y="2517"/>
                    <a:pt x="841" y="2517"/>
                  </a:cubicBezTo>
                  <a:cubicBezTo>
                    <a:pt x="2770" y="2517"/>
                    <a:pt x="2954" y="751"/>
                    <a:pt x="2936"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2" name="Google Shape;25482;p84"/>
            <p:cNvSpPr/>
            <p:nvPr/>
          </p:nvSpPr>
          <p:spPr>
            <a:xfrm>
              <a:off x="1389585" y="2066221"/>
              <a:ext cx="104002" cy="74546"/>
            </a:xfrm>
            <a:custGeom>
              <a:avLst/>
              <a:gdLst/>
              <a:ahLst/>
              <a:cxnLst/>
              <a:rect l="l" t="t" r="r" b="b"/>
              <a:pathLst>
                <a:path w="3965" h="2842" extrusionOk="0">
                  <a:moveTo>
                    <a:pt x="364" y="0"/>
                  </a:moveTo>
                  <a:cubicBezTo>
                    <a:pt x="364" y="1"/>
                    <a:pt x="1" y="2842"/>
                    <a:pt x="2441" y="2842"/>
                  </a:cubicBezTo>
                  <a:cubicBezTo>
                    <a:pt x="2690" y="2842"/>
                    <a:pt x="2968" y="2812"/>
                    <a:pt x="3279" y="2747"/>
                  </a:cubicBezTo>
                  <a:lnTo>
                    <a:pt x="3964" y="1831"/>
                  </a:lnTo>
                  <a:lnTo>
                    <a:pt x="364" y="0"/>
                  </a:ln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3" name="Google Shape;25483;p84"/>
            <p:cNvSpPr/>
            <p:nvPr/>
          </p:nvSpPr>
          <p:spPr>
            <a:xfrm>
              <a:off x="1398267" y="2074745"/>
              <a:ext cx="77352" cy="66021"/>
            </a:xfrm>
            <a:custGeom>
              <a:avLst/>
              <a:gdLst/>
              <a:ahLst/>
              <a:cxnLst/>
              <a:rect l="l" t="t" r="r" b="b"/>
              <a:pathLst>
                <a:path w="2949" h="2517" extrusionOk="0">
                  <a:moveTo>
                    <a:pt x="12" y="1"/>
                  </a:moveTo>
                  <a:lnTo>
                    <a:pt x="12" y="1"/>
                  </a:lnTo>
                  <a:cubicBezTo>
                    <a:pt x="0" y="751"/>
                    <a:pt x="185" y="2517"/>
                    <a:pt x="2109" y="2517"/>
                  </a:cubicBezTo>
                  <a:cubicBezTo>
                    <a:pt x="2359" y="2517"/>
                    <a:pt x="2637" y="2487"/>
                    <a:pt x="2948" y="2422"/>
                  </a:cubicBezTo>
                  <a:cubicBezTo>
                    <a:pt x="1972" y="1276"/>
                    <a:pt x="657" y="394"/>
                    <a:pt x="12" y="1"/>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4" name="Google Shape;25484;p84"/>
            <p:cNvSpPr/>
            <p:nvPr/>
          </p:nvSpPr>
          <p:spPr>
            <a:xfrm>
              <a:off x="1655584" y="1988317"/>
              <a:ext cx="89838" cy="101930"/>
            </a:xfrm>
            <a:custGeom>
              <a:avLst/>
              <a:gdLst/>
              <a:ahLst/>
              <a:cxnLst/>
              <a:rect l="l" t="t" r="r" b="b"/>
              <a:pathLst>
                <a:path w="3425" h="3886" extrusionOk="0">
                  <a:moveTo>
                    <a:pt x="2286" y="1"/>
                  </a:moveTo>
                  <a:cubicBezTo>
                    <a:pt x="2285" y="1"/>
                    <a:pt x="1865" y="1994"/>
                    <a:pt x="0" y="2516"/>
                  </a:cubicBezTo>
                  <a:lnTo>
                    <a:pt x="909" y="3886"/>
                  </a:lnTo>
                  <a:cubicBezTo>
                    <a:pt x="3425" y="2292"/>
                    <a:pt x="2286" y="1"/>
                    <a:pt x="2286"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5" name="Google Shape;25485;p84"/>
            <p:cNvSpPr/>
            <p:nvPr/>
          </p:nvSpPr>
          <p:spPr>
            <a:xfrm>
              <a:off x="1670168" y="1988317"/>
              <a:ext cx="75254" cy="101930"/>
            </a:xfrm>
            <a:custGeom>
              <a:avLst/>
              <a:gdLst/>
              <a:ahLst/>
              <a:cxnLst/>
              <a:rect l="l" t="t" r="r" b="b"/>
              <a:pathLst>
                <a:path w="2869" h="3886" extrusionOk="0">
                  <a:moveTo>
                    <a:pt x="1730" y="1"/>
                  </a:moveTo>
                  <a:cubicBezTo>
                    <a:pt x="1730" y="1"/>
                    <a:pt x="1967" y="2123"/>
                    <a:pt x="0" y="3350"/>
                  </a:cubicBezTo>
                  <a:lnTo>
                    <a:pt x="353" y="3886"/>
                  </a:lnTo>
                  <a:cubicBezTo>
                    <a:pt x="2869" y="2286"/>
                    <a:pt x="1730" y="1"/>
                    <a:pt x="173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6" name="Google Shape;25486;p84"/>
            <p:cNvSpPr/>
            <p:nvPr/>
          </p:nvSpPr>
          <p:spPr>
            <a:xfrm>
              <a:off x="1421691" y="1988317"/>
              <a:ext cx="90021" cy="101930"/>
            </a:xfrm>
            <a:custGeom>
              <a:avLst/>
              <a:gdLst/>
              <a:ahLst/>
              <a:cxnLst/>
              <a:rect l="l" t="t" r="r" b="b"/>
              <a:pathLst>
                <a:path w="3432" h="3886" extrusionOk="0">
                  <a:moveTo>
                    <a:pt x="1140" y="1"/>
                  </a:moveTo>
                  <a:cubicBezTo>
                    <a:pt x="1140" y="1"/>
                    <a:pt x="1" y="2292"/>
                    <a:pt x="2516" y="3886"/>
                  </a:cubicBezTo>
                  <a:lnTo>
                    <a:pt x="3432" y="2516"/>
                  </a:lnTo>
                  <a:cubicBezTo>
                    <a:pt x="1560" y="1994"/>
                    <a:pt x="1140" y="1"/>
                    <a:pt x="1140"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7" name="Google Shape;25487;p84"/>
            <p:cNvSpPr/>
            <p:nvPr/>
          </p:nvSpPr>
          <p:spPr>
            <a:xfrm>
              <a:off x="1421691" y="1988317"/>
              <a:ext cx="75280" cy="101930"/>
            </a:xfrm>
            <a:custGeom>
              <a:avLst/>
              <a:gdLst/>
              <a:ahLst/>
              <a:cxnLst/>
              <a:rect l="l" t="t" r="r" b="b"/>
              <a:pathLst>
                <a:path w="2870" h="3886" extrusionOk="0">
                  <a:moveTo>
                    <a:pt x="1140" y="1"/>
                  </a:moveTo>
                  <a:cubicBezTo>
                    <a:pt x="1140" y="1"/>
                    <a:pt x="1" y="2286"/>
                    <a:pt x="2516" y="3886"/>
                  </a:cubicBezTo>
                  <a:lnTo>
                    <a:pt x="2869" y="3350"/>
                  </a:lnTo>
                  <a:cubicBezTo>
                    <a:pt x="903" y="2123"/>
                    <a:pt x="1140" y="1"/>
                    <a:pt x="1140"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8" name="Google Shape;25488;p84"/>
            <p:cNvSpPr/>
            <p:nvPr/>
          </p:nvSpPr>
          <p:spPr>
            <a:xfrm>
              <a:off x="1461193" y="2012502"/>
              <a:ext cx="244726" cy="295088"/>
            </a:xfrm>
            <a:custGeom>
              <a:avLst/>
              <a:gdLst/>
              <a:ahLst/>
              <a:cxnLst/>
              <a:rect l="l" t="t" r="r" b="b"/>
              <a:pathLst>
                <a:path w="9330" h="11250" extrusionOk="0">
                  <a:moveTo>
                    <a:pt x="4654" y="1"/>
                  </a:moveTo>
                  <a:cubicBezTo>
                    <a:pt x="2015" y="1"/>
                    <a:pt x="1" y="2357"/>
                    <a:pt x="400" y="4964"/>
                  </a:cubicBezTo>
                  <a:lnTo>
                    <a:pt x="977" y="8721"/>
                  </a:lnTo>
                  <a:cubicBezTo>
                    <a:pt x="1139" y="9751"/>
                    <a:pt x="1722" y="10673"/>
                    <a:pt x="2597" y="11250"/>
                  </a:cubicBezTo>
                  <a:lnTo>
                    <a:pt x="6740" y="11250"/>
                  </a:lnTo>
                  <a:cubicBezTo>
                    <a:pt x="7608" y="10673"/>
                    <a:pt x="8191" y="9751"/>
                    <a:pt x="8354" y="8721"/>
                  </a:cubicBezTo>
                  <a:lnTo>
                    <a:pt x="8930" y="4971"/>
                  </a:lnTo>
                  <a:cubicBezTo>
                    <a:pt x="9330" y="2357"/>
                    <a:pt x="7316" y="1"/>
                    <a:pt x="4677" y="1"/>
                  </a:cubicBezTo>
                  <a:cubicBezTo>
                    <a:pt x="4673" y="1"/>
                    <a:pt x="4669" y="1"/>
                    <a:pt x="4665" y="1"/>
                  </a:cubicBezTo>
                  <a:cubicBezTo>
                    <a:pt x="4661" y="1"/>
                    <a:pt x="4658" y="1"/>
                    <a:pt x="465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89" name="Google Shape;25489;p84"/>
            <p:cNvSpPr/>
            <p:nvPr/>
          </p:nvSpPr>
          <p:spPr>
            <a:xfrm>
              <a:off x="1461901" y="2012869"/>
              <a:ext cx="111346" cy="294720"/>
            </a:xfrm>
            <a:custGeom>
              <a:avLst/>
              <a:gdLst/>
              <a:ahLst/>
              <a:cxnLst/>
              <a:rect l="l" t="t" r="r" b="b"/>
              <a:pathLst>
                <a:path w="4245" h="11236" extrusionOk="0">
                  <a:moveTo>
                    <a:pt x="4245" y="0"/>
                  </a:moveTo>
                  <a:cubicBezTo>
                    <a:pt x="1770" y="224"/>
                    <a:pt x="0" y="2489"/>
                    <a:pt x="373" y="4950"/>
                  </a:cubicBezTo>
                  <a:lnTo>
                    <a:pt x="956" y="8700"/>
                  </a:lnTo>
                  <a:cubicBezTo>
                    <a:pt x="1112" y="9737"/>
                    <a:pt x="1695" y="10653"/>
                    <a:pt x="2570" y="11236"/>
                  </a:cubicBezTo>
                  <a:lnTo>
                    <a:pt x="3628" y="11236"/>
                  </a:lnTo>
                  <a:cubicBezTo>
                    <a:pt x="3079" y="10605"/>
                    <a:pt x="2733" y="9825"/>
                    <a:pt x="2624" y="8998"/>
                  </a:cubicBezTo>
                  <a:lnTo>
                    <a:pt x="2062" y="4889"/>
                  </a:lnTo>
                  <a:cubicBezTo>
                    <a:pt x="1777" y="2821"/>
                    <a:pt x="2726" y="909"/>
                    <a:pt x="4245"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0" name="Google Shape;25490;p84"/>
            <p:cNvSpPr/>
            <p:nvPr/>
          </p:nvSpPr>
          <p:spPr>
            <a:xfrm>
              <a:off x="1526270" y="2270054"/>
              <a:ext cx="114573" cy="72054"/>
            </a:xfrm>
            <a:custGeom>
              <a:avLst/>
              <a:gdLst/>
              <a:ahLst/>
              <a:cxnLst/>
              <a:rect l="l" t="t" r="r" b="b"/>
              <a:pathLst>
                <a:path w="4368" h="2747" extrusionOk="0">
                  <a:moveTo>
                    <a:pt x="1520" y="0"/>
                  </a:moveTo>
                  <a:cubicBezTo>
                    <a:pt x="848" y="0"/>
                    <a:pt x="272" y="488"/>
                    <a:pt x="164" y="1146"/>
                  </a:cubicBezTo>
                  <a:lnTo>
                    <a:pt x="123" y="1417"/>
                  </a:lnTo>
                  <a:cubicBezTo>
                    <a:pt x="1" y="2109"/>
                    <a:pt x="543" y="2746"/>
                    <a:pt x="1249" y="2746"/>
                  </a:cubicBezTo>
                  <a:lnTo>
                    <a:pt x="3120" y="2746"/>
                  </a:lnTo>
                  <a:cubicBezTo>
                    <a:pt x="3832" y="2746"/>
                    <a:pt x="4368" y="2116"/>
                    <a:pt x="4252" y="1417"/>
                  </a:cubicBezTo>
                  <a:lnTo>
                    <a:pt x="4212" y="1146"/>
                  </a:lnTo>
                  <a:cubicBezTo>
                    <a:pt x="4096" y="488"/>
                    <a:pt x="3527" y="0"/>
                    <a:pt x="2856" y="0"/>
                  </a:cubicBezTo>
                  <a:close/>
                </a:path>
              </a:pathLst>
            </a:custGeom>
            <a:solidFill>
              <a:srgbClr val="A9B4B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1" name="Google Shape;25491;p84"/>
            <p:cNvSpPr/>
            <p:nvPr/>
          </p:nvSpPr>
          <p:spPr>
            <a:xfrm>
              <a:off x="1526270" y="2270211"/>
              <a:ext cx="75437" cy="71896"/>
            </a:xfrm>
            <a:custGeom>
              <a:avLst/>
              <a:gdLst/>
              <a:ahLst/>
              <a:cxnLst/>
              <a:rect l="l" t="t" r="r" b="b"/>
              <a:pathLst>
                <a:path w="2876" h="2741" extrusionOk="0">
                  <a:moveTo>
                    <a:pt x="1506" y="1"/>
                  </a:moveTo>
                  <a:cubicBezTo>
                    <a:pt x="841" y="1"/>
                    <a:pt x="271" y="487"/>
                    <a:pt x="164" y="1147"/>
                  </a:cubicBezTo>
                  <a:lnTo>
                    <a:pt x="116" y="1411"/>
                  </a:lnTo>
                  <a:cubicBezTo>
                    <a:pt x="1" y="2110"/>
                    <a:pt x="537" y="2740"/>
                    <a:pt x="1249" y="2740"/>
                  </a:cubicBezTo>
                  <a:lnTo>
                    <a:pt x="1777" y="2740"/>
                  </a:lnTo>
                  <a:cubicBezTo>
                    <a:pt x="1547" y="2421"/>
                    <a:pt x="1452" y="2028"/>
                    <a:pt x="1513" y="1642"/>
                  </a:cubicBezTo>
                  <a:lnTo>
                    <a:pt x="1560" y="1330"/>
                  </a:lnTo>
                  <a:cubicBezTo>
                    <a:pt x="1669" y="577"/>
                    <a:pt x="2218" y="21"/>
                    <a:pt x="2876" y="1"/>
                  </a:cubicBezTo>
                  <a:lnTo>
                    <a:pt x="1520" y="1"/>
                  </a:lnTo>
                  <a:cubicBezTo>
                    <a:pt x="1515" y="1"/>
                    <a:pt x="1511" y="1"/>
                    <a:pt x="1506" y="1"/>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2" name="Google Shape;25492;p84"/>
            <p:cNvSpPr/>
            <p:nvPr/>
          </p:nvSpPr>
          <p:spPr>
            <a:xfrm>
              <a:off x="1547621" y="2287628"/>
              <a:ext cx="19463" cy="24420"/>
            </a:xfrm>
            <a:custGeom>
              <a:avLst/>
              <a:gdLst/>
              <a:ahLst/>
              <a:cxnLst/>
              <a:rect l="l" t="t" r="r" b="b"/>
              <a:pathLst>
                <a:path w="742" h="931" extrusionOk="0">
                  <a:moveTo>
                    <a:pt x="406" y="1"/>
                  </a:moveTo>
                  <a:cubicBezTo>
                    <a:pt x="344" y="1"/>
                    <a:pt x="281" y="28"/>
                    <a:pt x="231" y="96"/>
                  </a:cubicBezTo>
                  <a:cubicBezTo>
                    <a:pt x="82" y="266"/>
                    <a:pt x="1" y="483"/>
                    <a:pt x="1" y="706"/>
                  </a:cubicBezTo>
                  <a:cubicBezTo>
                    <a:pt x="1" y="829"/>
                    <a:pt x="102" y="930"/>
                    <a:pt x="231" y="930"/>
                  </a:cubicBezTo>
                  <a:cubicBezTo>
                    <a:pt x="353" y="930"/>
                    <a:pt x="455" y="829"/>
                    <a:pt x="455" y="706"/>
                  </a:cubicBezTo>
                  <a:cubicBezTo>
                    <a:pt x="455" y="591"/>
                    <a:pt x="502" y="476"/>
                    <a:pt x="577" y="395"/>
                  </a:cubicBezTo>
                  <a:cubicBezTo>
                    <a:pt x="742" y="220"/>
                    <a:pt x="579" y="1"/>
                    <a:pt x="406"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3" name="Google Shape;25493;p84"/>
            <p:cNvSpPr/>
            <p:nvPr/>
          </p:nvSpPr>
          <p:spPr>
            <a:xfrm>
              <a:off x="1600029" y="2287628"/>
              <a:ext cx="19463" cy="24420"/>
            </a:xfrm>
            <a:custGeom>
              <a:avLst/>
              <a:gdLst/>
              <a:ahLst/>
              <a:cxnLst/>
              <a:rect l="l" t="t" r="r" b="b"/>
              <a:pathLst>
                <a:path w="742" h="931" extrusionOk="0">
                  <a:moveTo>
                    <a:pt x="337" y="1"/>
                  </a:moveTo>
                  <a:cubicBezTo>
                    <a:pt x="164" y="1"/>
                    <a:pt x="1" y="220"/>
                    <a:pt x="166" y="395"/>
                  </a:cubicBezTo>
                  <a:cubicBezTo>
                    <a:pt x="240" y="476"/>
                    <a:pt x="288" y="591"/>
                    <a:pt x="288" y="706"/>
                  </a:cubicBezTo>
                  <a:cubicBezTo>
                    <a:pt x="288" y="829"/>
                    <a:pt x="389" y="930"/>
                    <a:pt x="518" y="930"/>
                  </a:cubicBezTo>
                  <a:cubicBezTo>
                    <a:pt x="640" y="930"/>
                    <a:pt x="742" y="829"/>
                    <a:pt x="742" y="706"/>
                  </a:cubicBezTo>
                  <a:cubicBezTo>
                    <a:pt x="742" y="483"/>
                    <a:pt x="661" y="266"/>
                    <a:pt x="511" y="96"/>
                  </a:cubicBezTo>
                  <a:cubicBezTo>
                    <a:pt x="461" y="28"/>
                    <a:pt x="398" y="1"/>
                    <a:pt x="337" y="1"/>
                  </a:cubicBezTo>
                  <a:close/>
                </a:path>
              </a:pathLst>
            </a:custGeom>
            <a:solidFill>
              <a:srgbClr val="46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4" name="Google Shape;25494;p84"/>
            <p:cNvSpPr/>
            <p:nvPr/>
          </p:nvSpPr>
          <p:spPr>
            <a:xfrm>
              <a:off x="1499594" y="2126156"/>
              <a:ext cx="35961" cy="41994"/>
            </a:xfrm>
            <a:custGeom>
              <a:avLst/>
              <a:gdLst/>
              <a:ahLst/>
              <a:cxnLst/>
              <a:rect l="l" t="t" r="r" b="b"/>
              <a:pathLst>
                <a:path w="1371" h="1601" extrusionOk="0">
                  <a:moveTo>
                    <a:pt x="686" y="1"/>
                  </a:moveTo>
                  <a:cubicBezTo>
                    <a:pt x="306" y="1"/>
                    <a:pt x="1" y="312"/>
                    <a:pt x="1" y="685"/>
                  </a:cubicBezTo>
                  <a:lnTo>
                    <a:pt x="1" y="916"/>
                  </a:lnTo>
                  <a:cubicBezTo>
                    <a:pt x="1" y="1296"/>
                    <a:pt x="306" y="1601"/>
                    <a:pt x="686" y="1601"/>
                  </a:cubicBezTo>
                  <a:cubicBezTo>
                    <a:pt x="1065" y="1601"/>
                    <a:pt x="1370" y="1296"/>
                    <a:pt x="1370" y="923"/>
                  </a:cubicBezTo>
                  <a:lnTo>
                    <a:pt x="1370" y="685"/>
                  </a:lnTo>
                  <a:cubicBezTo>
                    <a:pt x="1370" y="312"/>
                    <a:pt x="1065" y="1"/>
                    <a:pt x="686"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5" name="Google Shape;25495;p84"/>
            <p:cNvSpPr/>
            <p:nvPr/>
          </p:nvSpPr>
          <p:spPr>
            <a:xfrm>
              <a:off x="1517561" y="2126156"/>
              <a:ext cx="17994" cy="30086"/>
            </a:xfrm>
            <a:custGeom>
              <a:avLst/>
              <a:gdLst/>
              <a:ahLst/>
              <a:cxnLst/>
              <a:rect l="l" t="t" r="r" b="b"/>
              <a:pathLst>
                <a:path w="686" h="1147" extrusionOk="0">
                  <a:moveTo>
                    <a:pt x="1" y="1"/>
                  </a:moveTo>
                  <a:lnTo>
                    <a:pt x="1" y="801"/>
                  </a:lnTo>
                  <a:cubicBezTo>
                    <a:pt x="1" y="1031"/>
                    <a:pt x="172" y="1146"/>
                    <a:pt x="343" y="1146"/>
                  </a:cubicBezTo>
                  <a:cubicBezTo>
                    <a:pt x="514" y="1146"/>
                    <a:pt x="685" y="1031"/>
                    <a:pt x="685" y="801"/>
                  </a:cubicBezTo>
                  <a:lnTo>
                    <a:pt x="685" y="685"/>
                  </a:lnTo>
                  <a:cubicBezTo>
                    <a:pt x="685" y="312"/>
                    <a:pt x="380"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6" name="Google Shape;25496;p84"/>
            <p:cNvSpPr/>
            <p:nvPr/>
          </p:nvSpPr>
          <p:spPr>
            <a:xfrm>
              <a:off x="1511686" y="2132215"/>
              <a:ext cx="11961" cy="11935"/>
            </a:xfrm>
            <a:custGeom>
              <a:avLst/>
              <a:gdLst/>
              <a:ahLst/>
              <a:cxnLst/>
              <a:rect l="l" t="t" r="r" b="b"/>
              <a:pathLst>
                <a:path w="456" h="455" extrusionOk="0">
                  <a:moveTo>
                    <a:pt x="225" y="0"/>
                  </a:moveTo>
                  <a:cubicBezTo>
                    <a:pt x="103" y="0"/>
                    <a:pt x="1" y="102"/>
                    <a:pt x="1" y="231"/>
                  </a:cubicBezTo>
                  <a:cubicBezTo>
                    <a:pt x="1" y="353"/>
                    <a:pt x="103" y="454"/>
                    <a:pt x="225" y="454"/>
                  </a:cubicBezTo>
                  <a:cubicBezTo>
                    <a:pt x="353" y="454"/>
                    <a:pt x="455" y="353"/>
                    <a:pt x="455" y="231"/>
                  </a:cubicBezTo>
                  <a:cubicBezTo>
                    <a:pt x="455" y="102"/>
                    <a:pt x="353" y="0"/>
                    <a:pt x="22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7" name="Google Shape;25497;p84"/>
            <p:cNvSpPr/>
            <p:nvPr/>
          </p:nvSpPr>
          <p:spPr>
            <a:xfrm>
              <a:off x="1631583" y="2126156"/>
              <a:ext cx="35935" cy="41994"/>
            </a:xfrm>
            <a:custGeom>
              <a:avLst/>
              <a:gdLst/>
              <a:ahLst/>
              <a:cxnLst/>
              <a:rect l="l" t="t" r="r" b="b"/>
              <a:pathLst>
                <a:path w="1370" h="1601" extrusionOk="0">
                  <a:moveTo>
                    <a:pt x="685" y="1"/>
                  </a:moveTo>
                  <a:cubicBezTo>
                    <a:pt x="305" y="1"/>
                    <a:pt x="0" y="312"/>
                    <a:pt x="0" y="685"/>
                  </a:cubicBezTo>
                  <a:lnTo>
                    <a:pt x="0" y="916"/>
                  </a:lnTo>
                  <a:cubicBezTo>
                    <a:pt x="0" y="1296"/>
                    <a:pt x="305" y="1601"/>
                    <a:pt x="685" y="1601"/>
                  </a:cubicBezTo>
                  <a:cubicBezTo>
                    <a:pt x="1065" y="1601"/>
                    <a:pt x="1370" y="1296"/>
                    <a:pt x="1370" y="923"/>
                  </a:cubicBezTo>
                  <a:lnTo>
                    <a:pt x="1370" y="685"/>
                  </a:lnTo>
                  <a:cubicBezTo>
                    <a:pt x="1370" y="312"/>
                    <a:pt x="1065"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8" name="Google Shape;25498;p84"/>
            <p:cNvSpPr/>
            <p:nvPr/>
          </p:nvSpPr>
          <p:spPr>
            <a:xfrm>
              <a:off x="1649525" y="2126156"/>
              <a:ext cx="17994" cy="30086"/>
            </a:xfrm>
            <a:custGeom>
              <a:avLst/>
              <a:gdLst/>
              <a:ahLst/>
              <a:cxnLst/>
              <a:rect l="l" t="t" r="r" b="b"/>
              <a:pathLst>
                <a:path w="686" h="1147" extrusionOk="0">
                  <a:moveTo>
                    <a:pt x="1" y="1"/>
                  </a:moveTo>
                  <a:lnTo>
                    <a:pt x="1" y="801"/>
                  </a:lnTo>
                  <a:cubicBezTo>
                    <a:pt x="1" y="1031"/>
                    <a:pt x="172" y="1146"/>
                    <a:pt x="343" y="1146"/>
                  </a:cubicBezTo>
                  <a:cubicBezTo>
                    <a:pt x="515" y="1146"/>
                    <a:pt x="686" y="1031"/>
                    <a:pt x="686" y="801"/>
                  </a:cubicBezTo>
                  <a:lnTo>
                    <a:pt x="686" y="685"/>
                  </a:lnTo>
                  <a:cubicBezTo>
                    <a:pt x="686" y="312"/>
                    <a:pt x="381"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499" name="Google Shape;25499;p84"/>
            <p:cNvSpPr/>
            <p:nvPr/>
          </p:nvSpPr>
          <p:spPr>
            <a:xfrm>
              <a:off x="1643492" y="2132215"/>
              <a:ext cx="12118" cy="11935"/>
            </a:xfrm>
            <a:custGeom>
              <a:avLst/>
              <a:gdLst/>
              <a:ahLst/>
              <a:cxnLst/>
              <a:rect l="l" t="t" r="r" b="b"/>
              <a:pathLst>
                <a:path w="462" h="455" extrusionOk="0">
                  <a:moveTo>
                    <a:pt x="231" y="0"/>
                  </a:moveTo>
                  <a:cubicBezTo>
                    <a:pt x="102" y="0"/>
                    <a:pt x="0" y="102"/>
                    <a:pt x="0" y="231"/>
                  </a:cubicBezTo>
                  <a:cubicBezTo>
                    <a:pt x="0" y="353"/>
                    <a:pt x="102" y="454"/>
                    <a:pt x="231" y="454"/>
                  </a:cubicBezTo>
                  <a:cubicBezTo>
                    <a:pt x="360" y="454"/>
                    <a:pt x="461" y="353"/>
                    <a:pt x="461" y="231"/>
                  </a:cubicBezTo>
                  <a:cubicBezTo>
                    <a:pt x="461" y="102"/>
                    <a:pt x="360"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0" name="Google Shape;25500;p84"/>
            <p:cNvSpPr/>
            <p:nvPr/>
          </p:nvSpPr>
          <p:spPr>
            <a:xfrm>
              <a:off x="1483410" y="2012370"/>
              <a:ext cx="190876" cy="73077"/>
            </a:xfrm>
            <a:custGeom>
              <a:avLst/>
              <a:gdLst/>
              <a:ahLst/>
              <a:cxnLst/>
              <a:rect l="l" t="t" r="r" b="b"/>
              <a:pathLst>
                <a:path w="7277" h="2786" extrusionOk="0">
                  <a:moveTo>
                    <a:pt x="3823" y="0"/>
                  </a:moveTo>
                  <a:cubicBezTo>
                    <a:pt x="2307" y="0"/>
                    <a:pt x="800" y="786"/>
                    <a:pt x="1" y="2304"/>
                  </a:cubicBezTo>
                  <a:cubicBezTo>
                    <a:pt x="172" y="2313"/>
                    <a:pt x="407" y="2321"/>
                    <a:pt x="681" y="2321"/>
                  </a:cubicBezTo>
                  <a:cubicBezTo>
                    <a:pt x="1536" y="2321"/>
                    <a:pt x="2766" y="2241"/>
                    <a:pt x="3588" y="1830"/>
                  </a:cubicBezTo>
                  <a:lnTo>
                    <a:pt x="3588" y="1830"/>
                  </a:lnTo>
                  <a:lnTo>
                    <a:pt x="3364" y="2745"/>
                  </a:lnTo>
                  <a:cubicBezTo>
                    <a:pt x="3364" y="2745"/>
                    <a:pt x="4964" y="2515"/>
                    <a:pt x="5873" y="1830"/>
                  </a:cubicBezTo>
                  <a:cubicBezTo>
                    <a:pt x="5988" y="2135"/>
                    <a:pt x="6069" y="2460"/>
                    <a:pt x="6103" y="2786"/>
                  </a:cubicBezTo>
                  <a:cubicBezTo>
                    <a:pt x="6619" y="2603"/>
                    <a:pt x="7039" y="2223"/>
                    <a:pt x="7276" y="1735"/>
                  </a:cubicBezTo>
                  <a:cubicBezTo>
                    <a:pt x="6405" y="567"/>
                    <a:pt x="5111" y="0"/>
                    <a:pt x="3823" y="0"/>
                  </a:cubicBezTo>
                  <a:close/>
                </a:path>
              </a:pathLst>
            </a:custGeom>
            <a:solidFill>
              <a:srgbClr val="D1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1" name="Google Shape;25501;p84"/>
            <p:cNvSpPr/>
            <p:nvPr/>
          </p:nvSpPr>
          <p:spPr>
            <a:xfrm>
              <a:off x="1483410" y="2012869"/>
              <a:ext cx="89838" cy="60460"/>
            </a:xfrm>
            <a:custGeom>
              <a:avLst/>
              <a:gdLst/>
              <a:ahLst/>
              <a:cxnLst/>
              <a:rect l="l" t="t" r="r" b="b"/>
              <a:pathLst>
                <a:path w="3425" h="2305" extrusionOk="0">
                  <a:moveTo>
                    <a:pt x="3425" y="0"/>
                  </a:moveTo>
                  <a:lnTo>
                    <a:pt x="3425" y="0"/>
                  </a:lnTo>
                  <a:cubicBezTo>
                    <a:pt x="1967" y="136"/>
                    <a:pt x="679" y="997"/>
                    <a:pt x="1" y="2285"/>
                  </a:cubicBezTo>
                  <a:cubicBezTo>
                    <a:pt x="232" y="2298"/>
                    <a:pt x="464" y="2304"/>
                    <a:pt x="696" y="2304"/>
                  </a:cubicBezTo>
                  <a:cubicBezTo>
                    <a:pt x="979" y="2304"/>
                    <a:pt x="1263" y="2294"/>
                    <a:pt x="1547" y="2272"/>
                  </a:cubicBezTo>
                  <a:cubicBezTo>
                    <a:pt x="1906" y="1329"/>
                    <a:pt x="2564" y="529"/>
                    <a:pt x="3425" y="0"/>
                  </a:cubicBezTo>
                  <a:close/>
                </a:path>
              </a:pathLst>
            </a:custGeom>
            <a:solidFill>
              <a:srgbClr val="BECBD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02" name="Google Shape;25502;p84"/>
          <p:cNvGrpSpPr/>
          <p:nvPr/>
        </p:nvGrpSpPr>
        <p:grpSpPr>
          <a:xfrm>
            <a:off x="3323899" y="2016253"/>
            <a:ext cx="493544" cy="493544"/>
            <a:chOff x="2492924" y="1512190"/>
            <a:chExt cx="370158" cy="370158"/>
          </a:xfrm>
        </p:grpSpPr>
        <p:sp>
          <p:nvSpPr>
            <p:cNvPr id="25503" name="Google Shape;25503;p84"/>
            <p:cNvSpPr/>
            <p:nvPr/>
          </p:nvSpPr>
          <p:spPr>
            <a:xfrm>
              <a:off x="2492924" y="1512190"/>
              <a:ext cx="370158" cy="370158"/>
            </a:xfrm>
            <a:custGeom>
              <a:avLst/>
              <a:gdLst/>
              <a:ahLst/>
              <a:cxnLst/>
              <a:rect l="l" t="t" r="r" b="b"/>
              <a:pathLst>
                <a:path w="14112" h="14112" extrusionOk="0">
                  <a:moveTo>
                    <a:pt x="8382" y="1"/>
                  </a:moveTo>
                  <a:cubicBezTo>
                    <a:pt x="7996" y="1"/>
                    <a:pt x="7617" y="96"/>
                    <a:pt x="7283" y="286"/>
                  </a:cubicBezTo>
                  <a:cubicBezTo>
                    <a:pt x="7215" y="326"/>
                    <a:pt x="7134" y="354"/>
                    <a:pt x="7053" y="354"/>
                  </a:cubicBezTo>
                  <a:cubicBezTo>
                    <a:pt x="6971" y="354"/>
                    <a:pt x="6897" y="326"/>
                    <a:pt x="6822" y="286"/>
                  </a:cubicBezTo>
                  <a:cubicBezTo>
                    <a:pt x="6487" y="102"/>
                    <a:pt x="6114" y="1"/>
                    <a:pt x="5727" y="1"/>
                  </a:cubicBez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68"/>
                    <a:pt x="1" y="8877"/>
                    <a:pt x="1" y="8877"/>
                  </a:cubicBezTo>
                  <a:lnTo>
                    <a:pt x="686" y="8646"/>
                  </a:lnTo>
                  <a:cubicBezTo>
                    <a:pt x="686" y="8646"/>
                    <a:pt x="686" y="10694"/>
                    <a:pt x="1594" y="12064"/>
                  </a:cubicBezTo>
                  <a:lnTo>
                    <a:pt x="2279" y="11609"/>
                  </a:lnTo>
                  <a:cubicBezTo>
                    <a:pt x="2279" y="11609"/>
                    <a:pt x="2964" y="12742"/>
                    <a:pt x="4103" y="13427"/>
                  </a:cubicBezTo>
                  <a:lnTo>
                    <a:pt x="4551" y="12972"/>
                  </a:lnTo>
                  <a:cubicBezTo>
                    <a:pt x="4551" y="12972"/>
                    <a:pt x="5690" y="13881"/>
                    <a:pt x="7053" y="14111"/>
                  </a:cubicBezTo>
                  <a:cubicBezTo>
                    <a:pt x="8422" y="13881"/>
                    <a:pt x="9561" y="12972"/>
                    <a:pt x="9561" y="12972"/>
                  </a:cubicBezTo>
                  <a:lnTo>
                    <a:pt x="10009" y="13427"/>
                  </a:lnTo>
                  <a:cubicBezTo>
                    <a:pt x="11148" y="12742"/>
                    <a:pt x="11833" y="11603"/>
                    <a:pt x="11833" y="11603"/>
                  </a:cubicBezTo>
                  <a:lnTo>
                    <a:pt x="12511" y="12057"/>
                  </a:lnTo>
                  <a:cubicBezTo>
                    <a:pt x="13426" y="10694"/>
                    <a:pt x="13426" y="8646"/>
                    <a:pt x="13426" y="8646"/>
                  </a:cubicBezTo>
                  <a:lnTo>
                    <a:pt x="14111" y="8877"/>
                  </a:lnTo>
                  <a:cubicBezTo>
                    <a:pt x="14111" y="8877"/>
                    <a:pt x="14111" y="6375"/>
                    <a:pt x="12972" y="4551"/>
                  </a:cubicBezTo>
                  <a:lnTo>
                    <a:pt x="13887" y="4551"/>
                  </a:lnTo>
                  <a:cubicBezTo>
                    <a:pt x="13887" y="4551"/>
                    <a:pt x="12986" y="2395"/>
                    <a:pt x="11094" y="1405"/>
                  </a:cubicBezTo>
                  <a:cubicBezTo>
                    <a:pt x="10680" y="1181"/>
                    <a:pt x="10239" y="1018"/>
                    <a:pt x="9785" y="910"/>
                  </a:cubicBezTo>
                  <a:lnTo>
                    <a:pt x="10246" y="455"/>
                  </a:lnTo>
                  <a:cubicBezTo>
                    <a:pt x="9683" y="164"/>
                    <a:pt x="9060" y="8"/>
                    <a:pt x="8422" y="1"/>
                  </a:cubicBezTo>
                  <a:cubicBezTo>
                    <a:pt x="8409" y="1"/>
                    <a:pt x="8396" y="1"/>
                    <a:pt x="838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4" name="Google Shape;25504;p84"/>
            <p:cNvSpPr/>
            <p:nvPr/>
          </p:nvSpPr>
          <p:spPr>
            <a:xfrm>
              <a:off x="2492924" y="1512190"/>
              <a:ext cx="185000" cy="369974"/>
            </a:xfrm>
            <a:custGeom>
              <a:avLst/>
              <a:gdLst/>
              <a:ahLst/>
              <a:cxnLst/>
              <a:rect l="l" t="t" r="r" b="b"/>
              <a:pathLst>
                <a:path w="7053" h="14105" extrusionOk="0">
                  <a:moveTo>
                    <a:pt x="5727" y="1"/>
                  </a:moveTo>
                  <a:cubicBezTo>
                    <a:pt x="5715" y="1"/>
                    <a:pt x="5702" y="1"/>
                    <a:pt x="5690" y="1"/>
                  </a:cubicBezTo>
                  <a:cubicBezTo>
                    <a:pt x="5052" y="8"/>
                    <a:pt x="4428" y="164"/>
                    <a:pt x="3872" y="455"/>
                  </a:cubicBezTo>
                  <a:lnTo>
                    <a:pt x="4327" y="910"/>
                  </a:lnTo>
                  <a:cubicBezTo>
                    <a:pt x="3872" y="1018"/>
                    <a:pt x="3432" y="1181"/>
                    <a:pt x="3018" y="1405"/>
                  </a:cubicBezTo>
                  <a:cubicBezTo>
                    <a:pt x="1133" y="2395"/>
                    <a:pt x="231" y="4551"/>
                    <a:pt x="231" y="4551"/>
                  </a:cubicBezTo>
                  <a:lnTo>
                    <a:pt x="1140" y="4551"/>
                  </a:lnTo>
                  <a:cubicBezTo>
                    <a:pt x="1" y="6375"/>
                    <a:pt x="1" y="8877"/>
                    <a:pt x="1" y="8877"/>
                  </a:cubicBezTo>
                  <a:lnTo>
                    <a:pt x="686" y="8646"/>
                  </a:lnTo>
                  <a:cubicBezTo>
                    <a:pt x="686" y="8646"/>
                    <a:pt x="686" y="10694"/>
                    <a:pt x="1594" y="12064"/>
                  </a:cubicBezTo>
                  <a:lnTo>
                    <a:pt x="2279" y="11603"/>
                  </a:lnTo>
                  <a:cubicBezTo>
                    <a:pt x="2279" y="11603"/>
                    <a:pt x="2957" y="12742"/>
                    <a:pt x="4096" y="13427"/>
                  </a:cubicBezTo>
                  <a:lnTo>
                    <a:pt x="4551" y="12972"/>
                  </a:lnTo>
                  <a:cubicBezTo>
                    <a:pt x="4551" y="12972"/>
                    <a:pt x="5689" y="13880"/>
                    <a:pt x="7052" y="14104"/>
                  </a:cubicBezTo>
                  <a:lnTo>
                    <a:pt x="7052" y="14104"/>
                  </a:lnTo>
                  <a:cubicBezTo>
                    <a:pt x="7005" y="14089"/>
                    <a:pt x="5401" y="13269"/>
                    <a:pt x="5161" y="2510"/>
                  </a:cubicBezTo>
                  <a:cubicBezTo>
                    <a:pt x="5161" y="2510"/>
                    <a:pt x="5819" y="1167"/>
                    <a:pt x="6924" y="333"/>
                  </a:cubicBezTo>
                  <a:cubicBezTo>
                    <a:pt x="6890" y="320"/>
                    <a:pt x="6856" y="306"/>
                    <a:pt x="6822" y="286"/>
                  </a:cubicBezTo>
                  <a:cubicBezTo>
                    <a:pt x="6487" y="102"/>
                    <a:pt x="6114" y="1"/>
                    <a:pt x="5727" y="1"/>
                  </a:cubicBezTo>
                  <a:close/>
                  <a:moveTo>
                    <a:pt x="7052" y="14104"/>
                  </a:moveTo>
                  <a:lnTo>
                    <a:pt x="7052" y="14104"/>
                  </a:lnTo>
                  <a:cubicBezTo>
                    <a:pt x="7052" y="14105"/>
                    <a:pt x="7052" y="14105"/>
                    <a:pt x="7052" y="14105"/>
                  </a:cubicBezTo>
                  <a:cubicBezTo>
                    <a:pt x="7053" y="14105"/>
                    <a:pt x="7053" y="14105"/>
                    <a:pt x="7053" y="14105"/>
                  </a:cubicBezTo>
                  <a:cubicBezTo>
                    <a:pt x="7052" y="14105"/>
                    <a:pt x="7052" y="14104"/>
                    <a:pt x="7052" y="14104"/>
                  </a:cubicBezTo>
                  <a:close/>
                </a:path>
              </a:pathLst>
            </a:custGeom>
            <a:solidFill>
              <a:srgbClr val="49627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5" name="Google Shape;25505;p84"/>
            <p:cNvSpPr/>
            <p:nvPr/>
          </p:nvSpPr>
          <p:spPr>
            <a:xfrm>
              <a:off x="2725033" y="1548047"/>
              <a:ext cx="91307" cy="91175"/>
            </a:xfrm>
            <a:custGeom>
              <a:avLst/>
              <a:gdLst/>
              <a:ahLst/>
              <a:cxnLst/>
              <a:rect l="l" t="t" r="r" b="b"/>
              <a:pathLst>
                <a:path w="3481" h="3476" extrusionOk="0">
                  <a:moveTo>
                    <a:pt x="2619" y="1"/>
                  </a:moveTo>
                  <a:cubicBezTo>
                    <a:pt x="2565" y="1"/>
                    <a:pt x="2510" y="6"/>
                    <a:pt x="2455" y="17"/>
                  </a:cubicBezTo>
                  <a:cubicBezTo>
                    <a:pt x="1879" y="126"/>
                    <a:pt x="841" y="600"/>
                    <a:pt x="0" y="1265"/>
                  </a:cubicBezTo>
                  <a:lnTo>
                    <a:pt x="2191" y="3475"/>
                  </a:lnTo>
                  <a:cubicBezTo>
                    <a:pt x="2875" y="2770"/>
                    <a:pt x="3370" y="1570"/>
                    <a:pt x="3438" y="892"/>
                  </a:cubicBezTo>
                  <a:cubicBezTo>
                    <a:pt x="3481" y="405"/>
                    <a:pt x="3087" y="1"/>
                    <a:pt x="2619"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6" name="Google Shape;25506;p84"/>
            <p:cNvSpPr/>
            <p:nvPr/>
          </p:nvSpPr>
          <p:spPr>
            <a:xfrm>
              <a:off x="2740509" y="1563732"/>
              <a:ext cx="66782" cy="71739"/>
            </a:xfrm>
            <a:custGeom>
              <a:avLst/>
              <a:gdLst/>
              <a:ahLst/>
              <a:cxnLst/>
              <a:rect l="l" t="t" r="r" b="b"/>
              <a:pathLst>
                <a:path w="2546" h="2735" extrusionOk="0">
                  <a:moveTo>
                    <a:pt x="2055" y="1"/>
                  </a:moveTo>
                  <a:cubicBezTo>
                    <a:pt x="2044" y="1"/>
                    <a:pt x="2032" y="1"/>
                    <a:pt x="2021" y="2"/>
                  </a:cubicBezTo>
                  <a:cubicBezTo>
                    <a:pt x="1729" y="29"/>
                    <a:pt x="699" y="735"/>
                    <a:pt x="0" y="1264"/>
                  </a:cubicBezTo>
                  <a:lnTo>
                    <a:pt x="1465" y="2735"/>
                  </a:lnTo>
                  <a:cubicBezTo>
                    <a:pt x="1885" y="2118"/>
                    <a:pt x="2313" y="1331"/>
                    <a:pt x="2421" y="911"/>
                  </a:cubicBezTo>
                  <a:cubicBezTo>
                    <a:pt x="2545" y="440"/>
                    <a:pt x="2360" y="1"/>
                    <a:pt x="2055"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7" name="Google Shape;25507;p84"/>
            <p:cNvSpPr/>
            <p:nvPr/>
          </p:nvSpPr>
          <p:spPr>
            <a:xfrm>
              <a:off x="2539666" y="1548047"/>
              <a:ext cx="91307" cy="91175"/>
            </a:xfrm>
            <a:custGeom>
              <a:avLst/>
              <a:gdLst/>
              <a:ahLst/>
              <a:cxnLst/>
              <a:rect l="l" t="t" r="r" b="b"/>
              <a:pathLst>
                <a:path w="3481" h="3476" extrusionOk="0">
                  <a:moveTo>
                    <a:pt x="860" y="1"/>
                  </a:moveTo>
                  <a:cubicBezTo>
                    <a:pt x="388" y="1"/>
                    <a:pt x="0" y="405"/>
                    <a:pt x="43" y="892"/>
                  </a:cubicBezTo>
                  <a:cubicBezTo>
                    <a:pt x="111" y="1570"/>
                    <a:pt x="605" y="2770"/>
                    <a:pt x="1290" y="3475"/>
                  </a:cubicBezTo>
                  <a:lnTo>
                    <a:pt x="3480" y="1272"/>
                  </a:lnTo>
                  <a:cubicBezTo>
                    <a:pt x="2640" y="600"/>
                    <a:pt x="1595" y="126"/>
                    <a:pt x="1026" y="17"/>
                  </a:cubicBezTo>
                  <a:cubicBezTo>
                    <a:pt x="970" y="6"/>
                    <a:pt x="915" y="1"/>
                    <a:pt x="860"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8" name="Google Shape;25508;p84"/>
            <p:cNvSpPr/>
            <p:nvPr/>
          </p:nvSpPr>
          <p:spPr>
            <a:xfrm>
              <a:off x="2548532" y="1563732"/>
              <a:ext cx="66782" cy="71739"/>
            </a:xfrm>
            <a:custGeom>
              <a:avLst/>
              <a:gdLst/>
              <a:ahLst/>
              <a:cxnLst/>
              <a:rect l="l" t="t" r="r" b="b"/>
              <a:pathLst>
                <a:path w="2546" h="2735" extrusionOk="0">
                  <a:moveTo>
                    <a:pt x="497" y="1"/>
                  </a:moveTo>
                  <a:cubicBezTo>
                    <a:pt x="186" y="1"/>
                    <a:pt x="1" y="440"/>
                    <a:pt x="125" y="911"/>
                  </a:cubicBezTo>
                  <a:cubicBezTo>
                    <a:pt x="240" y="1331"/>
                    <a:pt x="661" y="2118"/>
                    <a:pt x="1088" y="2735"/>
                  </a:cubicBezTo>
                  <a:lnTo>
                    <a:pt x="2546" y="1264"/>
                  </a:lnTo>
                  <a:cubicBezTo>
                    <a:pt x="1847" y="735"/>
                    <a:pt x="817" y="29"/>
                    <a:pt x="532" y="2"/>
                  </a:cubicBezTo>
                  <a:cubicBezTo>
                    <a:pt x="520" y="1"/>
                    <a:pt x="509" y="1"/>
                    <a:pt x="497" y="1"/>
                  </a:cubicBezTo>
                  <a:close/>
                </a:path>
              </a:pathLst>
            </a:custGeom>
            <a:solidFill>
              <a:srgbClr val="B6C5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09" name="Google Shape;25509;p84"/>
            <p:cNvSpPr/>
            <p:nvPr/>
          </p:nvSpPr>
          <p:spPr>
            <a:xfrm>
              <a:off x="2540767" y="1577975"/>
              <a:ext cx="274471" cy="250654"/>
            </a:xfrm>
            <a:custGeom>
              <a:avLst/>
              <a:gdLst/>
              <a:ahLst/>
              <a:cxnLst/>
              <a:rect l="l" t="t" r="r" b="b"/>
              <a:pathLst>
                <a:path w="10464" h="9556" extrusionOk="0">
                  <a:moveTo>
                    <a:pt x="3244" y="1"/>
                  </a:moveTo>
                  <a:cubicBezTo>
                    <a:pt x="2970" y="1"/>
                    <a:pt x="2711" y="63"/>
                    <a:pt x="2503" y="226"/>
                  </a:cubicBezTo>
                  <a:cubicBezTo>
                    <a:pt x="455" y="1819"/>
                    <a:pt x="1" y="6369"/>
                    <a:pt x="224" y="7277"/>
                  </a:cubicBezTo>
                  <a:cubicBezTo>
                    <a:pt x="394" y="7942"/>
                    <a:pt x="1818" y="9095"/>
                    <a:pt x="3411" y="9556"/>
                  </a:cubicBezTo>
                  <a:lnTo>
                    <a:pt x="7053" y="9556"/>
                  </a:lnTo>
                  <a:cubicBezTo>
                    <a:pt x="8646" y="9095"/>
                    <a:pt x="10077" y="7942"/>
                    <a:pt x="10239" y="7277"/>
                  </a:cubicBezTo>
                  <a:cubicBezTo>
                    <a:pt x="10463" y="6369"/>
                    <a:pt x="10009" y="1819"/>
                    <a:pt x="7961" y="226"/>
                  </a:cubicBezTo>
                  <a:cubicBezTo>
                    <a:pt x="7753" y="63"/>
                    <a:pt x="7494" y="1"/>
                    <a:pt x="7219" y="1"/>
                  </a:cubicBezTo>
                  <a:cubicBezTo>
                    <a:pt x="6311" y="1"/>
                    <a:pt x="5229" y="680"/>
                    <a:pt x="5229" y="680"/>
                  </a:cubicBezTo>
                  <a:cubicBezTo>
                    <a:pt x="5229" y="680"/>
                    <a:pt x="4150" y="1"/>
                    <a:pt x="3244" y="1"/>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0" name="Google Shape;25510;p84"/>
            <p:cNvSpPr/>
            <p:nvPr/>
          </p:nvSpPr>
          <p:spPr>
            <a:xfrm>
              <a:off x="2540767" y="1577949"/>
              <a:ext cx="87530" cy="229513"/>
            </a:xfrm>
            <a:custGeom>
              <a:avLst/>
              <a:gdLst/>
              <a:ahLst/>
              <a:cxnLst/>
              <a:rect l="l" t="t" r="r" b="b"/>
              <a:pathLst>
                <a:path w="3337" h="8750" extrusionOk="0">
                  <a:moveTo>
                    <a:pt x="3248" y="1"/>
                  </a:moveTo>
                  <a:cubicBezTo>
                    <a:pt x="2970" y="1"/>
                    <a:pt x="2711" y="61"/>
                    <a:pt x="2503" y="227"/>
                  </a:cubicBezTo>
                  <a:cubicBezTo>
                    <a:pt x="455" y="1820"/>
                    <a:pt x="1" y="6370"/>
                    <a:pt x="224" y="7278"/>
                  </a:cubicBezTo>
                  <a:cubicBezTo>
                    <a:pt x="326" y="7678"/>
                    <a:pt x="882" y="8255"/>
                    <a:pt x="1655" y="8750"/>
                  </a:cubicBezTo>
                  <a:cubicBezTo>
                    <a:pt x="1648" y="8709"/>
                    <a:pt x="1635" y="8662"/>
                    <a:pt x="1628" y="8621"/>
                  </a:cubicBezTo>
                  <a:cubicBezTo>
                    <a:pt x="1452" y="7529"/>
                    <a:pt x="1865" y="2688"/>
                    <a:pt x="3337" y="3"/>
                  </a:cubicBezTo>
                  <a:cubicBezTo>
                    <a:pt x="3307" y="2"/>
                    <a:pt x="3277" y="1"/>
                    <a:pt x="3248" y="1"/>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1" name="Google Shape;25511;p84"/>
            <p:cNvSpPr/>
            <p:nvPr/>
          </p:nvSpPr>
          <p:spPr>
            <a:xfrm>
              <a:off x="2544676" y="1735067"/>
              <a:ext cx="266471" cy="93562"/>
            </a:xfrm>
            <a:custGeom>
              <a:avLst/>
              <a:gdLst/>
              <a:ahLst/>
              <a:cxnLst/>
              <a:rect l="l" t="t" r="r" b="b"/>
              <a:pathLst>
                <a:path w="10159" h="3567" extrusionOk="0">
                  <a:moveTo>
                    <a:pt x="48" y="0"/>
                  </a:moveTo>
                  <a:lnTo>
                    <a:pt x="48" y="0"/>
                  </a:lnTo>
                  <a:cubicBezTo>
                    <a:pt x="1" y="597"/>
                    <a:pt x="14" y="1058"/>
                    <a:pt x="69" y="1288"/>
                  </a:cubicBezTo>
                  <a:cubicBezTo>
                    <a:pt x="238" y="1953"/>
                    <a:pt x="1662" y="3112"/>
                    <a:pt x="3256" y="3567"/>
                  </a:cubicBezTo>
                  <a:lnTo>
                    <a:pt x="6904" y="3567"/>
                  </a:lnTo>
                  <a:cubicBezTo>
                    <a:pt x="8497" y="3112"/>
                    <a:pt x="9921" y="1953"/>
                    <a:pt x="10090" y="1288"/>
                  </a:cubicBezTo>
                  <a:cubicBezTo>
                    <a:pt x="10145" y="1058"/>
                    <a:pt x="10158" y="597"/>
                    <a:pt x="10111" y="0"/>
                  </a:cubicBezTo>
                  <a:lnTo>
                    <a:pt x="10111" y="0"/>
                  </a:lnTo>
                  <a:cubicBezTo>
                    <a:pt x="10111" y="48"/>
                    <a:pt x="10097" y="102"/>
                    <a:pt x="10090" y="149"/>
                  </a:cubicBezTo>
                  <a:cubicBezTo>
                    <a:pt x="9921" y="814"/>
                    <a:pt x="8497" y="1973"/>
                    <a:pt x="6904" y="2428"/>
                  </a:cubicBezTo>
                  <a:lnTo>
                    <a:pt x="3256" y="2428"/>
                  </a:lnTo>
                  <a:cubicBezTo>
                    <a:pt x="1662" y="1966"/>
                    <a:pt x="238" y="814"/>
                    <a:pt x="69" y="149"/>
                  </a:cubicBezTo>
                  <a:cubicBezTo>
                    <a:pt x="62" y="102"/>
                    <a:pt x="48" y="48"/>
                    <a:pt x="48" y="0"/>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2" name="Google Shape;25512;p84"/>
            <p:cNvSpPr/>
            <p:nvPr/>
          </p:nvSpPr>
          <p:spPr>
            <a:xfrm>
              <a:off x="2628454" y="1810478"/>
              <a:ext cx="99097" cy="41994"/>
            </a:xfrm>
            <a:custGeom>
              <a:avLst/>
              <a:gdLst/>
              <a:ahLst/>
              <a:cxnLst/>
              <a:rect l="l" t="t" r="r" b="b"/>
              <a:pathLst>
                <a:path w="3778" h="1601" extrusionOk="0">
                  <a:moveTo>
                    <a:pt x="1886" y="0"/>
                  </a:moveTo>
                  <a:lnTo>
                    <a:pt x="1" y="319"/>
                  </a:lnTo>
                  <a:cubicBezTo>
                    <a:pt x="123" y="1058"/>
                    <a:pt x="760" y="1600"/>
                    <a:pt x="1506" y="1600"/>
                  </a:cubicBezTo>
                  <a:lnTo>
                    <a:pt x="2272" y="1600"/>
                  </a:lnTo>
                  <a:cubicBezTo>
                    <a:pt x="3011" y="1600"/>
                    <a:pt x="3649" y="1058"/>
                    <a:pt x="3777" y="325"/>
                  </a:cubicBezTo>
                  <a:lnTo>
                    <a:pt x="1886" y="0"/>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3" name="Google Shape;25513;p84"/>
            <p:cNvSpPr/>
            <p:nvPr/>
          </p:nvSpPr>
          <p:spPr>
            <a:xfrm>
              <a:off x="2606395" y="1762976"/>
              <a:ext cx="143216" cy="59621"/>
            </a:xfrm>
            <a:custGeom>
              <a:avLst/>
              <a:gdLst/>
              <a:ahLst/>
              <a:cxnLst/>
              <a:rect l="l" t="t" r="r" b="b"/>
              <a:pathLst>
                <a:path w="5460" h="2273" extrusionOk="0">
                  <a:moveTo>
                    <a:pt x="1479" y="1"/>
                  </a:moveTo>
                  <a:cubicBezTo>
                    <a:pt x="658" y="1"/>
                    <a:pt x="1" y="509"/>
                    <a:pt x="1" y="1133"/>
                  </a:cubicBezTo>
                  <a:cubicBezTo>
                    <a:pt x="1" y="1764"/>
                    <a:pt x="658" y="2272"/>
                    <a:pt x="1479" y="2272"/>
                  </a:cubicBezTo>
                  <a:cubicBezTo>
                    <a:pt x="2008" y="2272"/>
                    <a:pt x="2469" y="2055"/>
                    <a:pt x="2727" y="1736"/>
                  </a:cubicBezTo>
                  <a:cubicBezTo>
                    <a:pt x="2991" y="2062"/>
                    <a:pt x="3452" y="2272"/>
                    <a:pt x="3981" y="2272"/>
                  </a:cubicBezTo>
                  <a:cubicBezTo>
                    <a:pt x="4795" y="2272"/>
                    <a:pt x="5459" y="1764"/>
                    <a:pt x="5459" y="1133"/>
                  </a:cubicBezTo>
                  <a:cubicBezTo>
                    <a:pt x="5459" y="509"/>
                    <a:pt x="4795" y="1"/>
                    <a:pt x="3981" y="1"/>
                  </a:cubicBezTo>
                  <a:cubicBezTo>
                    <a:pt x="3452" y="1"/>
                    <a:pt x="2991" y="211"/>
                    <a:pt x="2727" y="529"/>
                  </a:cubicBezTo>
                  <a:cubicBezTo>
                    <a:pt x="2469" y="211"/>
                    <a:pt x="2008" y="1"/>
                    <a:pt x="1479"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4" name="Google Shape;25514;p84"/>
            <p:cNvSpPr/>
            <p:nvPr/>
          </p:nvSpPr>
          <p:spPr>
            <a:xfrm>
              <a:off x="2601778" y="1776353"/>
              <a:ext cx="152265" cy="51935"/>
            </a:xfrm>
            <a:custGeom>
              <a:avLst/>
              <a:gdLst/>
              <a:ahLst/>
              <a:cxnLst/>
              <a:rect l="l" t="t" r="r" b="b"/>
              <a:pathLst>
                <a:path w="5805" h="1980" extrusionOk="0">
                  <a:moveTo>
                    <a:pt x="234" y="1"/>
                  </a:moveTo>
                  <a:cubicBezTo>
                    <a:pt x="121" y="1"/>
                    <a:pt x="7" y="77"/>
                    <a:pt x="7" y="230"/>
                  </a:cubicBezTo>
                  <a:cubicBezTo>
                    <a:pt x="0" y="1193"/>
                    <a:pt x="780" y="1979"/>
                    <a:pt x="1750" y="1979"/>
                  </a:cubicBezTo>
                  <a:cubicBezTo>
                    <a:pt x="1759" y="1979"/>
                    <a:pt x="1769" y="1979"/>
                    <a:pt x="1778" y="1979"/>
                  </a:cubicBezTo>
                  <a:cubicBezTo>
                    <a:pt x="2161" y="1979"/>
                    <a:pt x="2530" y="1844"/>
                    <a:pt x="2828" y="1599"/>
                  </a:cubicBezTo>
                  <a:cubicBezTo>
                    <a:pt x="2852" y="1582"/>
                    <a:pt x="2879" y="1574"/>
                    <a:pt x="2905" y="1574"/>
                  </a:cubicBezTo>
                  <a:cubicBezTo>
                    <a:pt x="2931" y="1574"/>
                    <a:pt x="2957" y="1582"/>
                    <a:pt x="2977" y="1599"/>
                  </a:cubicBezTo>
                  <a:cubicBezTo>
                    <a:pt x="3282" y="1844"/>
                    <a:pt x="3651" y="1979"/>
                    <a:pt x="4034" y="1979"/>
                  </a:cubicBezTo>
                  <a:cubicBezTo>
                    <a:pt x="4043" y="1979"/>
                    <a:pt x="4053" y="1979"/>
                    <a:pt x="4062" y="1979"/>
                  </a:cubicBezTo>
                  <a:cubicBezTo>
                    <a:pt x="5025" y="1979"/>
                    <a:pt x="5805" y="1193"/>
                    <a:pt x="5805" y="230"/>
                  </a:cubicBezTo>
                  <a:cubicBezTo>
                    <a:pt x="5805" y="77"/>
                    <a:pt x="5691" y="1"/>
                    <a:pt x="5578" y="1"/>
                  </a:cubicBezTo>
                  <a:cubicBezTo>
                    <a:pt x="5464" y="1"/>
                    <a:pt x="5350" y="77"/>
                    <a:pt x="5350" y="230"/>
                  </a:cubicBezTo>
                  <a:cubicBezTo>
                    <a:pt x="5350" y="942"/>
                    <a:pt x="4781" y="1525"/>
                    <a:pt x="4062" y="1525"/>
                  </a:cubicBezTo>
                  <a:cubicBezTo>
                    <a:pt x="3771" y="1525"/>
                    <a:pt x="3493" y="1430"/>
                    <a:pt x="3269" y="1247"/>
                  </a:cubicBezTo>
                  <a:cubicBezTo>
                    <a:pt x="3164" y="1162"/>
                    <a:pt x="3035" y="1120"/>
                    <a:pt x="2906" y="1120"/>
                  </a:cubicBezTo>
                  <a:cubicBezTo>
                    <a:pt x="2777" y="1120"/>
                    <a:pt x="2648" y="1162"/>
                    <a:pt x="2543" y="1247"/>
                  </a:cubicBezTo>
                  <a:cubicBezTo>
                    <a:pt x="2326" y="1424"/>
                    <a:pt x="2052" y="1525"/>
                    <a:pt x="1777" y="1525"/>
                  </a:cubicBezTo>
                  <a:cubicBezTo>
                    <a:pt x="1768" y="1525"/>
                    <a:pt x="1759" y="1525"/>
                    <a:pt x="1750" y="1525"/>
                  </a:cubicBezTo>
                  <a:cubicBezTo>
                    <a:pt x="1031" y="1525"/>
                    <a:pt x="455" y="942"/>
                    <a:pt x="462" y="230"/>
                  </a:cubicBezTo>
                  <a:cubicBezTo>
                    <a:pt x="462" y="77"/>
                    <a:pt x="348" y="1"/>
                    <a:pt x="234"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5" name="Google Shape;25515;p84"/>
            <p:cNvSpPr/>
            <p:nvPr/>
          </p:nvSpPr>
          <p:spPr>
            <a:xfrm>
              <a:off x="2640022" y="1759434"/>
              <a:ext cx="75778" cy="31633"/>
            </a:xfrm>
            <a:custGeom>
              <a:avLst/>
              <a:gdLst/>
              <a:ahLst/>
              <a:cxnLst/>
              <a:rect l="l" t="t" r="r" b="b"/>
              <a:pathLst>
                <a:path w="2889" h="1206" extrusionOk="0">
                  <a:moveTo>
                    <a:pt x="407" y="0"/>
                  </a:moveTo>
                  <a:cubicBezTo>
                    <a:pt x="129" y="0"/>
                    <a:pt x="0" y="353"/>
                    <a:pt x="217" y="529"/>
                  </a:cubicBezTo>
                  <a:lnTo>
                    <a:pt x="705" y="936"/>
                  </a:lnTo>
                  <a:cubicBezTo>
                    <a:pt x="919" y="1115"/>
                    <a:pt x="1184" y="1205"/>
                    <a:pt x="1448" y="1205"/>
                  </a:cubicBezTo>
                  <a:cubicBezTo>
                    <a:pt x="1712" y="1205"/>
                    <a:pt x="1977" y="1115"/>
                    <a:pt x="2190" y="936"/>
                  </a:cubicBezTo>
                  <a:lnTo>
                    <a:pt x="2672" y="529"/>
                  </a:lnTo>
                  <a:cubicBezTo>
                    <a:pt x="2889" y="353"/>
                    <a:pt x="2767" y="0"/>
                    <a:pt x="2482"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6" name="Google Shape;25516;p84"/>
            <p:cNvSpPr/>
            <p:nvPr/>
          </p:nvSpPr>
          <p:spPr>
            <a:xfrm>
              <a:off x="2672022" y="1606697"/>
              <a:ext cx="11961" cy="60801"/>
            </a:xfrm>
            <a:custGeom>
              <a:avLst/>
              <a:gdLst/>
              <a:ahLst/>
              <a:cxnLst/>
              <a:rect l="l" t="t" r="r" b="b"/>
              <a:pathLst>
                <a:path w="456" h="2318" extrusionOk="0">
                  <a:moveTo>
                    <a:pt x="228" y="0"/>
                  </a:moveTo>
                  <a:cubicBezTo>
                    <a:pt x="114" y="0"/>
                    <a:pt x="1" y="76"/>
                    <a:pt x="1" y="229"/>
                  </a:cubicBezTo>
                  <a:lnTo>
                    <a:pt x="1" y="2087"/>
                  </a:lnTo>
                  <a:cubicBezTo>
                    <a:pt x="1" y="2216"/>
                    <a:pt x="103" y="2317"/>
                    <a:pt x="225" y="2317"/>
                  </a:cubicBezTo>
                  <a:cubicBezTo>
                    <a:pt x="353" y="2317"/>
                    <a:pt x="455" y="2216"/>
                    <a:pt x="455" y="2087"/>
                  </a:cubicBezTo>
                  <a:lnTo>
                    <a:pt x="455" y="229"/>
                  </a:lnTo>
                  <a:cubicBezTo>
                    <a:pt x="455" y="76"/>
                    <a:pt x="342" y="0"/>
                    <a:pt x="228" y="0"/>
                  </a:cubicBezTo>
                  <a:close/>
                </a:path>
              </a:pathLst>
            </a:custGeom>
            <a:solidFill>
              <a:srgbClr val="E3E8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7" name="Google Shape;25517;p84"/>
            <p:cNvSpPr/>
            <p:nvPr/>
          </p:nvSpPr>
          <p:spPr>
            <a:xfrm>
              <a:off x="2600362" y="1685256"/>
              <a:ext cx="35778" cy="41811"/>
            </a:xfrm>
            <a:custGeom>
              <a:avLst/>
              <a:gdLst/>
              <a:ahLst/>
              <a:cxnLst/>
              <a:rect l="l" t="t" r="r" b="b"/>
              <a:pathLst>
                <a:path w="1364" h="1594" extrusionOk="0">
                  <a:moveTo>
                    <a:pt x="685" y="1"/>
                  </a:moveTo>
                  <a:cubicBezTo>
                    <a:pt x="305" y="7"/>
                    <a:pt x="0" y="312"/>
                    <a:pt x="7" y="685"/>
                  </a:cubicBezTo>
                  <a:lnTo>
                    <a:pt x="7" y="916"/>
                  </a:lnTo>
                  <a:cubicBezTo>
                    <a:pt x="0" y="1289"/>
                    <a:pt x="305" y="1594"/>
                    <a:pt x="685" y="1594"/>
                  </a:cubicBezTo>
                  <a:cubicBezTo>
                    <a:pt x="1058" y="1594"/>
                    <a:pt x="1363" y="1289"/>
                    <a:pt x="1363" y="916"/>
                  </a:cubicBezTo>
                  <a:lnTo>
                    <a:pt x="1363" y="685"/>
                  </a:lnTo>
                  <a:cubicBezTo>
                    <a:pt x="1363"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8" name="Google Shape;25518;p84"/>
            <p:cNvSpPr/>
            <p:nvPr/>
          </p:nvSpPr>
          <p:spPr>
            <a:xfrm>
              <a:off x="2618330" y="1685256"/>
              <a:ext cx="17810" cy="29955"/>
            </a:xfrm>
            <a:custGeom>
              <a:avLst/>
              <a:gdLst/>
              <a:ahLst/>
              <a:cxnLst/>
              <a:rect l="l" t="t" r="r" b="b"/>
              <a:pathLst>
                <a:path w="679" h="1142" extrusionOk="0">
                  <a:moveTo>
                    <a:pt x="0" y="1"/>
                  </a:moveTo>
                  <a:lnTo>
                    <a:pt x="0" y="801"/>
                  </a:lnTo>
                  <a:cubicBezTo>
                    <a:pt x="0" y="1028"/>
                    <a:pt x="170" y="1141"/>
                    <a:pt x="339" y="1141"/>
                  </a:cubicBezTo>
                  <a:cubicBezTo>
                    <a:pt x="509" y="1141"/>
                    <a:pt x="678" y="1028"/>
                    <a:pt x="678" y="801"/>
                  </a:cubicBezTo>
                  <a:lnTo>
                    <a:pt x="678" y="685"/>
                  </a:lnTo>
                  <a:cubicBezTo>
                    <a:pt x="678" y="306"/>
                    <a:pt x="373" y="1"/>
                    <a:pt x="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19" name="Google Shape;25519;p84"/>
            <p:cNvSpPr/>
            <p:nvPr/>
          </p:nvSpPr>
          <p:spPr>
            <a:xfrm>
              <a:off x="2612270" y="1691315"/>
              <a:ext cx="11935" cy="11935"/>
            </a:xfrm>
            <a:custGeom>
              <a:avLst/>
              <a:gdLst/>
              <a:ahLst/>
              <a:cxnLst/>
              <a:rect l="l" t="t" r="r" b="b"/>
              <a:pathLst>
                <a:path w="455" h="455" extrusionOk="0">
                  <a:moveTo>
                    <a:pt x="231" y="0"/>
                  </a:moveTo>
                  <a:cubicBezTo>
                    <a:pt x="102" y="0"/>
                    <a:pt x="1" y="102"/>
                    <a:pt x="1" y="224"/>
                  </a:cubicBezTo>
                  <a:cubicBezTo>
                    <a:pt x="1"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0" name="Google Shape;25520;p84"/>
            <p:cNvSpPr/>
            <p:nvPr/>
          </p:nvSpPr>
          <p:spPr>
            <a:xfrm>
              <a:off x="2719709" y="1685256"/>
              <a:ext cx="35935" cy="41811"/>
            </a:xfrm>
            <a:custGeom>
              <a:avLst/>
              <a:gdLst/>
              <a:ahLst/>
              <a:cxnLst/>
              <a:rect l="l" t="t" r="r" b="b"/>
              <a:pathLst>
                <a:path w="1370" h="1594" extrusionOk="0">
                  <a:moveTo>
                    <a:pt x="685" y="1"/>
                  </a:moveTo>
                  <a:cubicBezTo>
                    <a:pt x="305" y="1"/>
                    <a:pt x="0" y="306"/>
                    <a:pt x="0" y="685"/>
                  </a:cubicBezTo>
                  <a:lnTo>
                    <a:pt x="0" y="916"/>
                  </a:lnTo>
                  <a:cubicBezTo>
                    <a:pt x="0" y="1289"/>
                    <a:pt x="305" y="1594"/>
                    <a:pt x="685" y="1594"/>
                  </a:cubicBezTo>
                  <a:cubicBezTo>
                    <a:pt x="1058" y="1594"/>
                    <a:pt x="1370" y="1289"/>
                    <a:pt x="1370" y="916"/>
                  </a:cubicBezTo>
                  <a:lnTo>
                    <a:pt x="1370" y="685"/>
                  </a:lnTo>
                  <a:cubicBezTo>
                    <a:pt x="1370" y="306"/>
                    <a:pt x="1058" y="1"/>
                    <a:pt x="68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1" name="Google Shape;25521;p84"/>
            <p:cNvSpPr/>
            <p:nvPr/>
          </p:nvSpPr>
          <p:spPr>
            <a:xfrm>
              <a:off x="2737650" y="1685256"/>
              <a:ext cx="17994" cy="29955"/>
            </a:xfrm>
            <a:custGeom>
              <a:avLst/>
              <a:gdLst/>
              <a:ahLst/>
              <a:cxnLst/>
              <a:rect l="l" t="t" r="r" b="b"/>
              <a:pathLst>
                <a:path w="686" h="1142" extrusionOk="0">
                  <a:moveTo>
                    <a:pt x="1" y="1"/>
                  </a:moveTo>
                  <a:lnTo>
                    <a:pt x="1" y="801"/>
                  </a:lnTo>
                  <a:cubicBezTo>
                    <a:pt x="1" y="1028"/>
                    <a:pt x="172" y="1141"/>
                    <a:pt x="343" y="1141"/>
                  </a:cubicBezTo>
                  <a:cubicBezTo>
                    <a:pt x="515" y="1141"/>
                    <a:pt x="686" y="1028"/>
                    <a:pt x="686" y="801"/>
                  </a:cubicBezTo>
                  <a:lnTo>
                    <a:pt x="686" y="685"/>
                  </a:lnTo>
                  <a:cubicBezTo>
                    <a:pt x="686" y="306"/>
                    <a:pt x="374" y="1"/>
                    <a:pt x="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2" name="Google Shape;25522;p84"/>
            <p:cNvSpPr/>
            <p:nvPr/>
          </p:nvSpPr>
          <p:spPr>
            <a:xfrm>
              <a:off x="2731617" y="1691315"/>
              <a:ext cx="11935" cy="11935"/>
            </a:xfrm>
            <a:custGeom>
              <a:avLst/>
              <a:gdLst/>
              <a:ahLst/>
              <a:cxnLst/>
              <a:rect l="l" t="t" r="r" b="b"/>
              <a:pathLst>
                <a:path w="455" h="455" extrusionOk="0">
                  <a:moveTo>
                    <a:pt x="231" y="0"/>
                  </a:moveTo>
                  <a:cubicBezTo>
                    <a:pt x="102" y="0"/>
                    <a:pt x="0" y="102"/>
                    <a:pt x="0" y="224"/>
                  </a:cubicBezTo>
                  <a:cubicBezTo>
                    <a:pt x="0" y="353"/>
                    <a:pt x="102" y="454"/>
                    <a:pt x="231" y="454"/>
                  </a:cubicBezTo>
                  <a:cubicBezTo>
                    <a:pt x="353" y="454"/>
                    <a:pt x="455" y="353"/>
                    <a:pt x="455" y="224"/>
                  </a:cubicBezTo>
                  <a:cubicBezTo>
                    <a:pt x="455" y="102"/>
                    <a:pt x="353" y="0"/>
                    <a:pt x="23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3" name="Google Shape;25523;p84"/>
            <p:cNvSpPr/>
            <p:nvPr/>
          </p:nvSpPr>
          <p:spPr>
            <a:xfrm>
              <a:off x="2640022" y="1759434"/>
              <a:ext cx="48762" cy="31528"/>
            </a:xfrm>
            <a:custGeom>
              <a:avLst/>
              <a:gdLst/>
              <a:ahLst/>
              <a:cxnLst/>
              <a:rect l="l" t="t" r="r" b="b"/>
              <a:pathLst>
                <a:path w="1859" h="1202" extrusionOk="0">
                  <a:moveTo>
                    <a:pt x="407" y="0"/>
                  </a:moveTo>
                  <a:cubicBezTo>
                    <a:pt x="129" y="0"/>
                    <a:pt x="0" y="353"/>
                    <a:pt x="217" y="529"/>
                  </a:cubicBezTo>
                  <a:lnTo>
                    <a:pt x="705" y="936"/>
                  </a:lnTo>
                  <a:cubicBezTo>
                    <a:pt x="915" y="1110"/>
                    <a:pt x="1178" y="1201"/>
                    <a:pt x="1445" y="1201"/>
                  </a:cubicBezTo>
                  <a:cubicBezTo>
                    <a:pt x="1583" y="1201"/>
                    <a:pt x="1724" y="1177"/>
                    <a:pt x="1858" y="1126"/>
                  </a:cubicBezTo>
                  <a:cubicBezTo>
                    <a:pt x="1756" y="1065"/>
                    <a:pt x="1662" y="990"/>
                    <a:pt x="1587" y="895"/>
                  </a:cubicBezTo>
                  <a:lnTo>
                    <a:pt x="1099" y="339"/>
                  </a:lnTo>
                  <a:cubicBezTo>
                    <a:pt x="1024" y="244"/>
                    <a:pt x="984" y="122"/>
                    <a:pt x="99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4" name="Google Shape;25524;p84"/>
            <p:cNvSpPr/>
            <p:nvPr/>
          </p:nvSpPr>
          <p:spPr>
            <a:xfrm>
              <a:off x="2544859" y="1735067"/>
              <a:ext cx="39345" cy="72578"/>
            </a:xfrm>
            <a:custGeom>
              <a:avLst/>
              <a:gdLst/>
              <a:ahLst/>
              <a:cxnLst/>
              <a:rect l="l" t="t" r="r" b="b"/>
              <a:pathLst>
                <a:path w="1500" h="2767" extrusionOk="0">
                  <a:moveTo>
                    <a:pt x="41" y="0"/>
                  </a:moveTo>
                  <a:cubicBezTo>
                    <a:pt x="1" y="597"/>
                    <a:pt x="14" y="1058"/>
                    <a:pt x="68" y="1288"/>
                  </a:cubicBezTo>
                  <a:cubicBezTo>
                    <a:pt x="170" y="1688"/>
                    <a:pt x="726" y="2265"/>
                    <a:pt x="1499" y="2767"/>
                  </a:cubicBezTo>
                  <a:cubicBezTo>
                    <a:pt x="1492" y="2719"/>
                    <a:pt x="1479" y="2678"/>
                    <a:pt x="1472" y="2631"/>
                  </a:cubicBezTo>
                  <a:cubicBezTo>
                    <a:pt x="1431" y="2285"/>
                    <a:pt x="1425" y="1933"/>
                    <a:pt x="1445" y="1580"/>
                  </a:cubicBezTo>
                  <a:cubicBezTo>
                    <a:pt x="699" y="1092"/>
                    <a:pt x="163" y="536"/>
                    <a:pt x="68" y="149"/>
                  </a:cubicBezTo>
                  <a:cubicBezTo>
                    <a:pt x="55" y="102"/>
                    <a:pt x="48" y="48"/>
                    <a:pt x="41" y="0"/>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25" name="Google Shape;25525;p84"/>
          <p:cNvGrpSpPr/>
          <p:nvPr/>
        </p:nvGrpSpPr>
        <p:grpSpPr>
          <a:xfrm>
            <a:off x="2578093" y="2016325"/>
            <a:ext cx="525300" cy="493473"/>
            <a:chOff x="1933569" y="1512243"/>
            <a:chExt cx="393975" cy="370105"/>
          </a:xfrm>
        </p:grpSpPr>
        <p:sp>
          <p:nvSpPr>
            <p:cNvPr id="25526" name="Google Shape;25526;p84"/>
            <p:cNvSpPr/>
            <p:nvPr/>
          </p:nvSpPr>
          <p:spPr>
            <a:xfrm>
              <a:off x="2184354" y="1512243"/>
              <a:ext cx="113943" cy="113471"/>
            </a:xfrm>
            <a:custGeom>
              <a:avLst/>
              <a:gdLst/>
              <a:ahLst/>
              <a:cxnLst/>
              <a:rect l="l" t="t" r="r" b="b"/>
              <a:pathLst>
                <a:path w="4344" h="4326" extrusionOk="0">
                  <a:moveTo>
                    <a:pt x="3302" y="0"/>
                  </a:moveTo>
                  <a:cubicBezTo>
                    <a:pt x="3217" y="0"/>
                    <a:pt x="3131" y="11"/>
                    <a:pt x="3045" y="33"/>
                  </a:cubicBezTo>
                  <a:cubicBezTo>
                    <a:pt x="2340" y="209"/>
                    <a:pt x="1139" y="684"/>
                    <a:pt x="0" y="1816"/>
                  </a:cubicBezTo>
                  <a:lnTo>
                    <a:pt x="2957" y="4325"/>
                  </a:lnTo>
                  <a:cubicBezTo>
                    <a:pt x="3865" y="3410"/>
                    <a:pt x="4286" y="1904"/>
                    <a:pt x="4320" y="1057"/>
                  </a:cubicBezTo>
                  <a:cubicBezTo>
                    <a:pt x="4343" y="462"/>
                    <a:pt x="3860" y="0"/>
                    <a:pt x="330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7" name="Google Shape;25527;p84"/>
            <p:cNvSpPr/>
            <p:nvPr/>
          </p:nvSpPr>
          <p:spPr>
            <a:xfrm>
              <a:off x="2203214" y="1527273"/>
              <a:ext cx="86979" cy="92749"/>
            </a:xfrm>
            <a:custGeom>
              <a:avLst/>
              <a:gdLst/>
              <a:ahLst/>
              <a:cxnLst/>
              <a:rect l="l" t="t" r="r" b="b"/>
              <a:pathLst>
                <a:path w="3316" h="3536" extrusionOk="0">
                  <a:moveTo>
                    <a:pt x="2703" y="0"/>
                  </a:moveTo>
                  <a:cubicBezTo>
                    <a:pt x="2675" y="0"/>
                    <a:pt x="2646" y="3"/>
                    <a:pt x="2617" y="9"/>
                  </a:cubicBezTo>
                  <a:cubicBezTo>
                    <a:pt x="2217" y="91"/>
                    <a:pt x="1044" y="816"/>
                    <a:pt x="0" y="1853"/>
                  </a:cubicBezTo>
                  <a:lnTo>
                    <a:pt x="1987" y="3535"/>
                  </a:lnTo>
                  <a:cubicBezTo>
                    <a:pt x="2583" y="2830"/>
                    <a:pt x="3099" y="1650"/>
                    <a:pt x="3221" y="986"/>
                  </a:cubicBezTo>
                  <a:cubicBezTo>
                    <a:pt x="3315" y="458"/>
                    <a:pt x="3054" y="0"/>
                    <a:pt x="2703"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8" name="Google Shape;25528;p84"/>
            <p:cNvSpPr/>
            <p:nvPr/>
          </p:nvSpPr>
          <p:spPr>
            <a:xfrm>
              <a:off x="1962999" y="1512243"/>
              <a:ext cx="113943" cy="113471"/>
            </a:xfrm>
            <a:custGeom>
              <a:avLst/>
              <a:gdLst/>
              <a:ahLst/>
              <a:cxnLst/>
              <a:rect l="l" t="t" r="r" b="b"/>
              <a:pathLst>
                <a:path w="4344" h="4326" extrusionOk="0">
                  <a:moveTo>
                    <a:pt x="1040" y="0"/>
                  </a:moveTo>
                  <a:cubicBezTo>
                    <a:pt x="479" y="0"/>
                    <a:pt x="0" y="462"/>
                    <a:pt x="18" y="1057"/>
                  </a:cubicBezTo>
                  <a:cubicBezTo>
                    <a:pt x="52" y="1904"/>
                    <a:pt x="472" y="3410"/>
                    <a:pt x="1381" y="4325"/>
                  </a:cubicBezTo>
                  <a:lnTo>
                    <a:pt x="4344" y="1816"/>
                  </a:lnTo>
                  <a:cubicBezTo>
                    <a:pt x="3205" y="684"/>
                    <a:pt x="2004" y="209"/>
                    <a:pt x="1299" y="33"/>
                  </a:cubicBezTo>
                  <a:cubicBezTo>
                    <a:pt x="1212" y="11"/>
                    <a:pt x="1125" y="0"/>
                    <a:pt x="1040"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29" name="Google Shape;25529;p84"/>
            <p:cNvSpPr/>
            <p:nvPr/>
          </p:nvSpPr>
          <p:spPr>
            <a:xfrm>
              <a:off x="1970947" y="1527273"/>
              <a:ext cx="87162" cy="92749"/>
            </a:xfrm>
            <a:custGeom>
              <a:avLst/>
              <a:gdLst/>
              <a:ahLst/>
              <a:cxnLst/>
              <a:rect l="l" t="t" r="r" b="b"/>
              <a:pathLst>
                <a:path w="3323" h="3536" extrusionOk="0">
                  <a:moveTo>
                    <a:pt x="619" y="0"/>
                  </a:moveTo>
                  <a:cubicBezTo>
                    <a:pt x="267" y="0"/>
                    <a:pt x="1" y="458"/>
                    <a:pt x="101" y="986"/>
                  </a:cubicBezTo>
                  <a:cubicBezTo>
                    <a:pt x="223" y="1650"/>
                    <a:pt x="739" y="2830"/>
                    <a:pt x="1335" y="3535"/>
                  </a:cubicBezTo>
                  <a:lnTo>
                    <a:pt x="3322" y="1853"/>
                  </a:lnTo>
                  <a:cubicBezTo>
                    <a:pt x="2271" y="816"/>
                    <a:pt x="1098" y="91"/>
                    <a:pt x="705" y="9"/>
                  </a:cubicBezTo>
                  <a:cubicBezTo>
                    <a:pt x="676" y="3"/>
                    <a:pt x="647" y="0"/>
                    <a:pt x="619" y="0"/>
                  </a:cubicBezTo>
                  <a:close/>
                </a:path>
              </a:pathLst>
            </a:custGeom>
            <a:solidFill>
              <a:srgbClr val="BDCA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0" name="Google Shape;25530;p84"/>
            <p:cNvSpPr/>
            <p:nvPr/>
          </p:nvSpPr>
          <p:spPr>
            <a:xfrm>
              <a:off x="1933569" y="1542093"/>
              <a:ext cx="393975" cy="328347"/>
            </a:xfrm>
            <a:custGeom>
              <a:avLst/>
              <a:gdLst/>
              <a:ahLst/>
              <a:cxnLst/>
              <a:rect l="l" t="t" r="r" b="b"/>
              <a:pathLst>
                <a:path w="15020" h="12518" extrusionOk="0">
                  <a:moveTo>
                    <a:pt x="7514" y="0"/>
                  </a:moveTo>
                  <a:cubicBezTo>
                    <a:pt x="1" y="0"/>
                    <a:pt x="909" y="8645"/>
                    <a:pt x="909" y="8645"/>
                  </a:cubicBezTo>
                  <a:lnTo>
                    <a:pt x="1777" y="8327"/>
                  </a:lnTo>
                  <a:cubicBezTo>
                    <a:pt x="1845" y="9452"/>
                    <a:pt x="2089" y="10557"/>
                    <a:pt x="2509" y="11602"/>
                  </a:cubicBezTo>
                  <a:lnTo>
                    <a:pt x="3160" y="10835"/>
                  </a:lnTo>
                  <a:cubicBezTo>
                    <a:pt x="3642" y="11744"/>
                    <a:pt x="4557" y="12517"/>
                    <a:pt x="4557" y="12517"/>
                  </a:cubicBezTo>
                  <a:lnTo>
                    <a:pt x="5235" y="11602"/>
                  </a:lnTo>
                  <a:lnTo>
                    <a:pt x="9785" y="11602"/>
                  </a:lnTo>
                  <a:lnTo>
                    <a:pt x="10470" y="12517"/>
                  </a:lnTo>
                  <a:cubicBezTo>
                    <a:pt x="10470" y="12517"/>
                    <a:pt x="11379" y="11744"/>
                    <a:pt x="11867" y="10835"/>
                  </a:cubicBezTo>
                  <a:lnTo>
                    <a:pt x="12518" y="11602"/>
                  </a:lnTo>
                  <a:cubicBezTo>
                    <a:pt x="12938" y="10557"/>
                    <a:pt x="13182" y="9452"/>
                    <a:pt x="13250" y="8327"/>
                  </a:cubicBezTo>
                  <a:lnTo>
                    <a:pt x="14111" y="8645"/>
                  </a:lnTo>
                  <a:cubicBezTo>
                    <a:pt x="14111" y="8645"/>
                    <a:pt x="15020" y="0"/>
                    <a:pt x="7514" y="0"/>
                  </a:cubicBezTo>
                  <a:close/>
                </a:path>
              </a:pathLst>
            </a:custGeom>
            <a:solidFill>
              <a:srgbClr val="D8E0E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1" name="Google Shape;25531;p84"/>
            <p:cNvSpPr/>
            <p:nvPr/>
          </p:nvSpPr>
          <p:spPr>
            <a:xfrm>
              <a:off x="1939445" y="1551876"/>
              <a:ext cx="190508" cy="318563"/>
            </a:xfrm>
            <a:custGeom>
              <a:avLst/>
              <a:gdLst/>
              <a:ahLst/>
              <a:cxnLst/>
              <a:rect l="l" t="t" r="r" b="b"/>
              <a:pathLst>
                <a:path w="7263" h="12145" extrusionOk="0">
                  <a:moveTo>
                    <a:pt x="4842" y="0"/>
                  </a:moveTo>
                  <a:lnTo>
                    <a:pt x="4842" y="0"/>
                  </a:lnTo>
                  <a:cubicBezTo>
                    <a:pt x="0" y="1668"/>
                    <a:pt x="692" y="8272"/>
                    <a:pt x="692" y="8272"/>
                  </a:cubicBezTo>
                  <a:lnTo>
                    <a:pt x="1553" y="7954"/>
                  </a:lnTo>
                  <a:cubicBezTo>
                    <a:pt x="1621" y="9079"/>
                    <a:pt x="1865" y="10184"/>
                    <a:pt x="2285" y="11229"/>
                  </a:cubicBezTo>
                  <a:lnTo>
                    <a:pt x="2936" y="10462"/>
                  </a:lnTo>
                  <a:cubicBezTo>
                    <a:pt x="3418" y="11371"/>
                    <a:pt x="4333" y="12144"/>
                    <a:pt x="4333" y="12144"/>
                  </a:cubicBezTo>
                  <a:lnTo>
                    <a:pt x="5011" y="11229"/>
                  </a:lnTo>
                  <a:lnTo>
                    <a:pt x="7262" y="11229"/>
                  </a:lnTo>
                  <a:cubicBezTo>
                    <a:pt x="4611" y="10246"/>
                    <a:pt x="2740" y="7764"/>
                    <a:pt x="2740" y="4862"/>
                  </a:cubicBezTo>
                  <a:cubicBezTo>
                    <a:pt x="2740" y="3017"/>
                    <a:pt x="3499" y="1261"/>
                    <a:pt x="484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2" name="Google Shape;25532;p84"/>
            <p:cNvSpPr/>
            <p:nvPr/>
          </p:nvSpPr>
          <p:spPr>
            <a:xfrm>
              <a:off x="2199122" y="1856538"/>
              <a:ext cx="23135" cy="13902"/>
            </a:xfrm>
            <a:custGeom>
              <a:avLst/>
              <a:gdLst/>
              <a:ahLst/>
              <a:cxnLst/>
              <a:rect l="l" t="t" r="r" b="b"/>
              <a:pathLst>
                <a:path w="882" h="530" extrusionOk="0">
                  <a:moveTo>
                    <a:pt x="882" y="0"/>
                  </a:moveTo>
                  <a:lnTo>
                    <a:pt x="882" y="0"/>
                  </a:lnTo>
                  <a:cubicBezTo>
                    <a:pt x="590" y="41"/>
                    <a:pt x="298" y="61"/>
                    <a:pt x="0" y="68"/>
                  </a:cubicBezTo>
                  <a:lnTo>
                    <a:pt x="346" y="529"/>
                  </a:lnTo>
                  <a:cubicBezTo>
                    <a:pt x="536" y="360"/>
                    <a:pt x="712" y="183"/>
                    <a:pt x="882" y="0"/>
                  </a:cubicBezTo>
                  <a:close/>
                </a:path>
              </a:pathLst>
            </a:custGeom>
            <a:solidFill>
              <a:srgbClr val="C8D3D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3" name="Google Shape;25533;p84"/>
            <p:cNvSpPr/>
            <p:nvPr/>
          </p:nvSpPr>
          <p:spPr>
            <a:xfrm>
              <a:off x="1950461" y="1650921"/>
              <a:ext cx="120448" cy="219519"/>
            </a:xfrm>
            <a:custGeom>
              <a:avLst/>
              <a:gdLst/>
              <a:ahLst/>
              <a:cxnLst/>
              <a:rect l="l" t="t" r="r" b="b"/>
              <a:pathLst>
                <a:path w="4592" h="8369" extrusionOk="0">
                  <a:moveTo>
                    <a:pt x="814" y="1"/>
                  </a:moveTo>
                  <a:lnTo>
                    <a:pt x="814" y="1"/>
                  </a:lnTo>
                  <a:cubicBezTo>
                    <a:pt x="35" y="2218"/>
                    <a:pt x="272" y="4496"/>
                    <a:pt x="272" y="4496"/>
                  </a:cubicBezTo>
                  <a:lnTo>
                    <a:pt x="1133" y="4178"/>
                  </a:lnTo>
                  <a:cubicBezTo>
                    <a:pt x="1201" y="5303"/>
                    <a:pt x="1445" y="6408"/>
                    <a:pt x="1865" y="7453"/>
                  </a:cubicBezTo>
                  <a:lnTo>
                    <a:pt x="2516" y="6686"/>
                  </a:lnTo>
                  <a:cubicBezTo>
                    <a:pt x="2998" y="7595"/>
                    <a:pt x="3913" y="8368"/>
                    <a:pt x="3913" y="8368"/>
                  </a:cubicBezTo>
                  <a:lnTo>
                    <a:pt x="4591" y="7453"/>
                  </a:lnTo>
                  <a:cubicBezTo>
                    <a:pt x="3140" y="6212"/>
                    <a:pt x="1" y="3839"/>
                    <a:pt x="814"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4" name="Google Shape;25534;p84"/>
            <p:cNvSpPr/>
            <p:nvPr/>
          </p:nvSpPr>
          <p:spPr>
            <a:xfrm>
              <a:off x="2190230" y="1650921"/>
              <a:ext cx="120422" cy="219519"/>
            </a:xfrm>
            <a:custGeom>
              <a:avLst/>
              <a:gdLst/>
              <a:ahLst/>
              <a:cxnLst/>
              <a:rect l="l" t="t" r="r" b="b"/>
              <a:pathLst>
                <a:path w="4591" h="8369" extrusionOk="0">
                  <a:moveTo>
                    <a:pt x="3784" y="1"/>
                  </a:moveTo>
                  <a:cubicBezTo>
                    <a:pt x="4591" y="3839"/>
                    <a:pt x="1451" y="6212"/>
                    <a:pt x="0" y="7453"/>
                  </a:cubicBezTo>
                  <a:lnTo>
                    <a:pt x="685" y="8368"/>
                  </a:lnTo>
                  <a:cubicBezTo>
                    <a:pt x="685" y="8368"/>
                    <a:pt x="1594" y="7595"/>
                    <a:pt x="2082" y="6686"/>
                  </a:cubicBezTo>
                  <a:lnTo>
                    <a:pt x="2733" y="7453"/>
                  </a:lnTo>
                  <a:cubicBezTo>
                    <a:pt x="3153" y="6408"/>
                    <a:pt x="3397" y="5303"/>
                    <a:pt x="3465" y="4178"/>
                  </a:cubicBezTo>
                  <a:lnTo>
                    <a:pt x="4326" y="4496"/>
                  </a:lnTo>
                  <a:cubicBezTo>
                    <a:pt x="4326" y="4496"/>
                    <a:pt x="4563" y="2218"/>
                    <a:pt x="3784"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5" name="Google Shape;25535;p84"/>
            <p:cNvSpPr/>
            <p:nvPr/>
          </p:nvSpPr>
          <p:spPr>
            <a:xfrm>
              <a:off x="2071408" y="1828603"/>
              <a:ext cx="118114" cy="53745"/>
            </a:xfrm>
            <a:custGeom>
              <a:avLst/>
              <a:gdLst/>
              <a:ahLst/>
              <a:cxnLst/>
              <a:rect l="l" t="t" r="r" b="b"/>
              <a:pathLst>
                <a:path w="4503" h="2049" extrusionOk="0">
                  <a:moveTo>
                    <a:pt x="2259" y="1"/>
                  </a:moveTo>
                  <a:lnTo>
                    <a:pt x="1" y="523"/>
                  </a:lnTo>
                  <a:cubicBezTo>
                    <a:pt x="150" y="1397"/>
                    <a:pt x="909" y="2048"/>
                    <a:pt x="1804" y="2048"/>
                  </a:cubicBezTo>
                  <a:lnTo>
                    <a:pt x="2713" y="2048"/>
                  </a:lnTo>
                  <a:cubicBezTo>
                    <a:pt x="3594" y="2048"/>
                    <a:pt x="4354" y="1404"/>
                    <a:pt x="4503" y="530"/>
                  </a:cubicBezTo>
                  <a:lnTo>
                    <a:pt x="2259" y="1"/>
                  </a:ln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6" name="Google Shape;25536;p84"/>
            <p:cNvSpPr/>
            <p:nvPr/>
          </p:nvSpPr>
          <p:spPr>
            <a:xfrm>
              <a:off x="2023040" y="1755395"/>
              <a:ext cx="25627" cy="20958"/>
            </a:xfrm>
            <a:custGeom>
              <a:avLst/>
              <a:gdLst/>
              <a:ahLst/>
              <a:cxnLst/>
              <a:rect l="l" t="t" r="r" b="b"/>
              <a:pathLst>
                <a:path w="977" h="799" extrusionOk="0">
                  <a:moveTo>
                    <a:pt x="305" y="0"/>
                  </a:moveTo>
                  <a:cubicBezTo>
                    <a:pt x="218" y="0"/>
                    <a:pt x="133" y="46"/>
                    <a:pt x="82" y="127"/>
                  </a:cubicBezTo>
                  <a:cubicBezTo>
                    <a:pt x="0" y="256"/>
                    <a:pt x="34" y="432"/>
                    <a:pt x="156" y="520"/>
                  </a:cubicBezTo>
                  <a:cubicBezTo>
                    <a:pt x="285" y="615"/>
                    <a:pt x="414" y="696"/>
                    <a:pt x="549" y="771"/>
                  </a:cubicBezTo>
                  <a:cubicBezTo>
                    <a:pt x="590" y="785"/>
                    <a:pt x="631" y="798"/>
                    <a:pt x="672" y="798"/>
                  </a:cubicBezTo>
                  <a:cubicBezTo>
                    <a:pt x="773" y="798"/>
                    <a:pt x="868" y="737"/>
                    <a:pt x="909" y="642"/>
                  </a:cubicBezTo>
                  <a:cubicBezTo>
                    <a:pt x="977" y="500"/>
                    <a:pt x="922" y="337"/>
                    <a:pt x="794" y="256"/>
                  </a:cubicBezTo>
                  <a:cubicBezTo>
                    <a:pt x="672" y="195"/>
                    <a:pt x="563" y="127"/>
                    <a:pt x="455" y="52"/>
                  </a:cubicBezTo>
                  <a:cubicBezTo>
                    <a:pt x="409" y="17"/>
                    <a:pt x="356" y="0"/>
                    <a:pt x="305"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7" name="Google Shape;25537;p84"/>
            <p:cNvSpPr/>
            <p:nvPr/>
          </p:nvSpPr>
          <p:spPr>
            <a:xfrm>
              <a:off x="1986213" y="1706188"/>
              <a:ext cx="35778" cy="47922"/>
            </a:xfrm>
            <a:custGeom>
              <a:avLst/>
              <a:gdLst/>
              <a:ahLst/>
              <a:cxnLst/>
              <a:rect l="l" t="t" r="r" b="b"/>
              <a:pathLst>
                <a:path w="1364" h="1827" extrusionOk="0">
                  <a:moveTo>
                    <a:pt x="362" y="1"/>
                  </a:moveTo>
                  <a:cubicBezTo>
                    <a:pt x="330" y="1"/>
                    <a:pt x="297" y="6"/>
                    <a:pt x="265" y="16"/>
                  </a:cubicBezTo>
                  <a:cubicBezTo>
                    <a:pt x="89" y="84"/>
                    <a:pt x="1" y="274"/>
                    <a:pt x="62" y="450"/>
                  </a:cubicBezTo>
                  <a:cubicBezTo>
                    <a:pt x="218" y="904"/>
                    <a:pt x="455" y="1332"/>
                    <a:pt x="760" y="1711"/>
                  </a:cubicBezTo>
                  <a:cubicBezTo>
                    <a:pt x="821" y="1786"/>
                    <a:pt x="909" y="1827"/>
                    <a:pt x="1004" y="1827"/>
                  </a:cubicBezTo>
                  <a:cubicBezTo>
                    <a:pt x="1086" y="1827"/>
                    <a:pt x="1153" y="1799"/>
                    <a:pt x="1214" y="1745"/>
                  </a:cubicBezTo>
                  <a:cubicBezTo>
                    <a:pt x="1350" y="1623"/>
                    <a:pt x="1364" y="1413"/>
                    <a:pt x="1248" y="1264"/>
                  </a:cubicBezTo>
                  <a:cubicBezTo>
                    <a:pt x="1004" y="959"/>
                    <a:pt x="808" y="606"/>
                    <a:pt x="665" y="233"/>
                  </a:cubicBezTo>
                  <a:cubicBezTo>
                    <a:pt x="627" y="90"/>
                    <a:pt x="499" y="1"/>
                    <a:pt x="362"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8" name="Google Shape;25538;p84"/>
            <p:cNvSpPr/>
            <p:nvPr/>
          </p:nvSpPr>
          <p:spPr>
            <a:xfrm>
              <a:off x="2206571" y="1755474"/>
              <a:ext cx="25653" cy="20879"/>
            </a:xfrm>
            <a:custGeom>
              <a:avLst/>
              <a:gdLst/>
              <a:ahLst/>
              <a:cxnLst/>
              <a:rect l="l" t="t" r="r" b="b"/>
              <a:pathLst>
                <a:path w="978" h="796" extrusionOk="0">
                  <a:moveTo>
                    <a:pt x="676" y="0"/>
                  </a:moveTo>
                  <a:cubicBezTo>
                    <a:pt x="623" y="0"/>
                    <a:pt x="569" y="16"/>
                    <a:pt x="523" y="49"/>
                  </a:cubicBezTo>
                  <a:cubicBezTo>
                    <a:pt x="414" y="124"/>
                    <a:pt x="306" y="192"/>
                    <a:pt x="184" y="259"/>
                  </a:cubicBezTo>
                  <a:cubicBezTo>
                    <a:pt x="55" y="334"/>
                    <a:pt x="1" y="497"/>
                    <a:pt x="69" y="639"/>
                  </a:cubicBezTo>
                  <a:cubicBezTo>
                    <a:pt x="109" y="734"/>
                    <a:pt x="204" y="795"/>
                    <a:pt x="306" y="795"/>
                  </a:cubicBezTo>
                  <a:cubicBezTo>
                    <a:pt x="347" y="795"/>
                    <a:pt x="387" y="788"/>
                    <a:pt x="428" y="768"/>
                  </a:cubicBezTo>
                  <a:cubicBezTo>
                    <a:pt x="564" y="693"/>
                    <a:pt x="699" y="612"/>
                    <a:pt x="821" y="524"/>
                  </a:cubicBezTo>
                  <a:cubicBezTo>
                    <a:pt x="943" y="429"/>
                    <a:pt x="977" y="253"/>
                    <a:pt x="896" y="124"/>
                  </a:cubicBezTo>
                  <a:cubicBezTo>
                    <a:pt x="849" y="44"/>
                    <a:pt x="763" y="0"/>
                    <a:pt x="67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39" name="Google Shape;25539;p84"/>
            <p:cNvSpPr/>
            <p:nvPr/>
          </p:nvSpPr>
          <p:spPr>
            <a:xfrm>
              <a:off x="2233090" y="1706188"/>
              <a:ext cx="35778" cy="47922"/>
            </a:xfrm>
            <a:custGeom>
              <a:avLst/>
              <a:gdLst/>
              <a:ahLst/>
              <a:cxnLst/>
              <a:rect l="l" t="t" r="r" b="b"/>
              <a:pathLst>
                <a:path w="1364" h="1827" extrusionOk="0">
                  <a:moveTo>
                    <a:pt x="1008" y="1"/>
                  </a:moveTo>
                  <a:cubicBezTo>
                    <a:pt x="869" y="1"/>
                    <a:pt x="737" y="90"/>
                    <a:pt x="699" y="233"/>
                  </a:cubicBezTo>
                  <a:cubicBezTo>
                    <a:pt x="563" y="606"/>
                    <a:pt x="366" y="952"/>
                    <a:pt x="115" y="1264"/>
                  </a:cubicBezTo>
                  <a:cubicBezTo>
                    <a:pt x="0" y="1406"/>
                    <a:pt x="14" y="1616"/>
                    <a:pt x="149" y="1745"/>
                  </a:cubicBezTo>
                  <a:cubicBezTo>
                    <a:pt x="210" y="1799"/>
                    <a:pt x="285" y="1827"/>
                    <a:pt x="360" y="1827"/>
                  </a:cubicBezTo>
                  <a:cubicBezTo>
                    <a:pt x="454" y="1827"/>
                    <a:pt x="549" y="1786"/>
                    <a:pt x="604" y="1711"/>
                  </a:cubicBezTo>
                  <a:cubicBezTo>
                    <a:pt x="909" y="1332"/>
                    <a:pt x="1146" y="904"/>
                    <a:pt x="1309" y="450"/>
                  </a:cubicBezTo>
                  <a:cubicBezTo>
                    <a:pt x="1363" y="274"/>
                    <a:pt x="1275" y="84"/>
                    <a:pt x="1105" y="16"/>
                  </a:cubicBezTo>
                  <a:cubicBezTo>
                    <a:pt x="1073" y="6"/>
                    <a:pt x="1040" y="1"/>
                    <a:pt x="1008"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0" name="Google Shape;25540;p84"/>
            <p:cNvSpPr/>
            <p:nvPr/>
          </p:nvSpPr>
          <p:spPr>
            <a:xfrm>
              <a:off x="2042765" y="1585031"/>
              <a:ext cx="33758" cy="22164"/>
            </a:xfrm>
            <a:custGeom>
              <a:avLst/>
              <a:gdLst/>
              <a:ahLst/>
              <a:cxnLst/>
              <a:rect l="l" t="t" r="r" b="b"/>
              <a:pathLst>
                <a:path w="1287" h="845" extrusionOk="0">
                  <a:moveTo>
                    <a:pt x="870" y="1"/>
                  </a:moveTo>
                  <a:cubicBezTo>
                    <a:pt x="823" y="1"/>
                    <a:pt x="772" y="14"/>
                    <a:pt x="720" y="45"/>
                  </a:cubicBezTo>
                  <a:cubicBezTo>
                    <a:pt x="550" y="126"/>
                    <a:pt x="394" y="221"/>
                    <a:pt x="238" y="316"/>
                  </a:cubicBezTo>
                  <a:cubicBezTo>
                    <a:pt x="1" y="472"/>
                    <a:pt x="109" y="838"/>
                    <a:pt x="387" y="845"/>
                  </a:cubicBezTo>
                  <a:cubicBezTo>
                    <a:pt x="442" y="845"/>
                    <a:pt x="496" y="824"/>
                    <a:pt x="543" y="797"/>
                  </a:cubicBezTo>
                  <a:cubicBezTo>
                    <a:pt x="679" y="709"/>
                    <a:pt x="828" y="628"/>
                    <a:pt x="971" y="553"/>
                  </a:cubicBezTo>
                  <a:cubicBezTo>
                    <a:pt x="1287" y="421"/>
                    <a:pt x="1135" y="1"/>
                    <a:pt x="870"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1" name="Google Shape;25541;p84"/>
            <p:cNvSpPr/>
            <p:nvPr/>
          </p:nvSpPr>
          <p:spPr>
            <a:xfrm>
              <a:off x="2078201" y="1600297"/>
              <a:ext cx="104395" cy="23082"/>
            </a:xfrm>
            <a:custGeom>
              <a:avLst/>
              <a:gdLst/>
              <a:ahLst/>
              <a:cxnLst/>
              <a:rect l="l" t="t" r="r" b="b"/>
              <a:pathLst>
                <a:path w="3980" h="880" extrusionOk="0">
                  <a:moveTo>
                    <a:pt x="1993" y="0"/>
                  </a:moveTo>
                  <a:cubicBezTo>
                    <a:pt x="1415" y="0"/>
                    <a:pt x="837" y="110"/>
                    <a:pt x="291" y="331"/>
                  </a:cubicBezTo>
                  <a:cubicBezTo>
                    <a:pt x="1" y="476"/>
                    <a:pt x="136" y="879"/>
                    <a:pt x="409" y="879"/>
                  </a:cubicBezTo>
                  <a:cubicBezTo>
                    <a:pt x="442" y="879"/>
                    <a:pt x="478" y="873"/>
                    <a:pt x="515" y="860"/>
                  </a:cubicBezTo>
                  <a:cubicBezTo>
                    <a:pt x="989" y="666"/>
                    <a:pt x="1493" y="570"/>
                    <a:pt x="1996" y="570"/>
                  </a:cubicBezTo>
                  <a:cubicBezTo>
                    <a:pt x="2500" y="570"/>
                    <a:pt x="3003" y="666"/>
                    <a:pt x="3478" y="860"/>
                  </a:cubicBezTo>
                  <a:cubicBezTo>
                    <a:pt x="3512" y="873"/>
                    <a:pt x="3552" y="880"/>
                    <a:pt x="3593" y="880"/>
                  </a:cubicBezTo>
                  <a:cubicBezTo>
                    <a:pt x="3898" y="873"/>
                    <a:pt x="3979" y="453"/>
                    <a:pt x="3695" y="331"/>
                  </a:cubicBezTo>
                  <a:cubicBezTo>
                    <a:pt x="3149" y="110"/>
                    <a:pt x="2571" y="0"/>
                    <a:pt x="1993"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2" name="Google Shape;25542;p84"/>
            <p:cNvSpPr/>
            <p:nvPr/>
          </p:nvSpPr>
          <p:spPr>
            <a:xfrm>
              <a:off x="2184590" y="1585031"/>
              <a:ext cx="33942" cy="22164"/>
            </a:xfrm>
            <a:custGeom>
              <a:avLst/>
              <a:gdLst/>
              <a:ahLst/>
              <a:cxnLst/>
              <a:rect l="l" t="t" r="r" b="b"/>
              <a:pathLst>
                <a:path w="1294" h="845" extrusionOk="0">
                  <a:moveTo>
                    <a:pt x="421" y="1"/>
                  </a:moveTo>
                  <a:cubicBezTo>
                    <a:pt x="153" y="1"/>
                    <a:pt x="0" y="421"/>
                    <a:pt x="317" y="553"/>
                  </a:cubicBezTo>
                  <a:cubicBezTo>
                    <a:pt x="466" y="628"/>
                    <a:pt x="608" y="709"/>
                    <a:pt x="744" y="797"/>
                  </a:cubicBezTo>
                  <a:cubicBezTo>
                    <a:pt x="791" y="824"/>
                    <a:pt x="846" y="838"/>
                    <a:pt x="900" y="845"/>
                  </a:cubicBezTo>
                  <a:cubicBezTo>
                    <a:pt x="1185" y="838"/>
                    <a:pt x="1293" y="472"/>
                    <a:pt x="1056" y="316"/>
                  </a:cubicBezTo>
                  <a:cubicBezTo>
                    <a:pt x="900" y="221"/>
                    <a:pt x="737" y="126"/>
                    <a:pt x="574" y="45"/>
                  </a:cubicBezTo>
                  <a:cubicBezTo>
                    <a:pt x="521" y="14"/>
                    <a:pt x="469" y="1"/>
                    <a:pt x="421"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3" name="Google Shape;25543;p84"/>
            <p:cNvSpPr/>
            <p:nvPr/>
          </p:nvSpPr>
          <p:spPr>
            <a:xfrm>
              <a:off x="2075264" y="1568952"/>
              <a:ext cx="110717" cy="23922"/>
            </a:xfrm>
            <a:custGeom>
              <a:avLst/>
              <a:gdLst/>
              <a:ahLst/>
              <a:cxnLst/>
              <a:rect l="l" t="t" r="r" b="b"/>
              <a:pathLst>
                <a:path w="4221" h="912" extrusionOk="0">
                  <a:moveTo>
                    <a:pt x="2109" y="0"/>
                  </a:moveTo>
                  <a:cubicBezTo>
                    <a:pt x="1532" y="0"/>
                    <a:pt x="955" y="81"/>
                    <a:pt x="396" y="244"/>
                  </a:cubicBezTo>
                  <a:cubicBezTo>
                    <a:pt x="0" y="355"/>
                    <a:pt x="123" y="912"/>
                    <a:pt x="477" y="912"/>
                  </a:cubicBezTo>
                  <a:cubicBezTo>
                    <a:pt x="511" y="912"/>
                    <a:pt x="547" y="906"/>
                    <a:pt x="586" y="895"/>
                  </a:cubicBezTo>
                  <a:cubicBezTo>
                    <a:pt x="1084" y="753"/>
                    <a:pt x="1596" y="681"/>
                    <a:pt x="2108" y="681"/>
                  </a:cubicBezTo>
                  <a:cubicBezTo>
                    <a:pt x="2620" y="681"/>
                    <a:pt x="3132" y="753"/>
                    <a:pt x="3630" y="895"/>
                  </a:cubicBezTo>
                  <a:cubicBezTo>
                    <a:pt x="3664" y="902"/>
                    <a:pt x="3698" y="909"/>
                    <a:pt x="3725" y="909"/>
                  </a:cubicBezTo>
                  <a:lnTo>
                    <a:pt x="3732" y="909"/>
                  </a:lnTo>
                  <a:cubicBezTo>
                    <a:pt x="3739" y="909"/>
                    <a:pt x="3746" y="909"/>
                    <a:pt x="3752" y="909"/>
                  </a:cubicBezTo>
                  <a:cubicBezTo>
                    <a:pt x="4142" y="909"/>
                    <a:pt x="4220" y="331"/>
                    <a:pt x="3827" y="244"/>
                  </a:cubicBezTo>
                  <a:cubicBezTo>
                    <a:pt x="3264" y="81"/>
                    <a:pt x="2686" y="0"/>
                    <a:pt x="2109"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4" name="Google Shape;25544;p84"/>
            <p:cNvSpPr/>
            <p:nvPr/>
          </p:nvSpPr>
          <p:spPr>
            <a:xfrm>
              <a:off x="2035132"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5" name="Google Shape;25545;p84"/>
            <p:cNvSpPr/>
            <p:nvPr/>
          </p:nvSpPr>
          <p:spPr>
            <a:xfrm>
              <a:off x="2052916"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6" name="Google Shape;25546;p84"/>
            <p:cNvSpPr/>
            <p:nvPr/>
          </p:nvSpPr>
          <p:spPr>
            <a:xfrm>
              <a:off x="2047040"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30" y="685"/>
                    <a:pt x="685" y="529"/>
                    <a:pt x="685" y="340"/>
                  </a:cubicBezTo>
                  <a:cubicBezTo>
                    <a:pt x="685" y="156"/>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7" name="Google Shape;25547;p84"/>
            <p:cNvSpPr/>
            <p:nvPr/>
          </p:nvSpPr>
          <p:spPr>
            <a:xfrm>
              <a:off x="2184354" y="1679381"/>
              <a:ext cx="41811" cy="53745"/>
            </a:xfrm>
            <a:custGeom>
              <a:avLst/>
              <a:gdLst/>
              <a:ahLst/>
              <a:cxnLst/>
              <a:rect l="l" t="t" r="r" b="b"/>
              <a:pathLst>
                <a:path w="1594" h="2049" extrusionOk="0">
                  <a:moveTo>
                    <a:pt x="794" y="1"/>
                  </a:moveTo>
                  <a:cubicBezTo>
                    <a:pt x="353" y="1"/>
                    <a:pt x="0" y="353"/>
                    <a:pt x="0" y="794"/>
                  </a:cubicBezTo>
                  <a:lnTo>
                    <a:pt x="0" y="1248"/>
                  </a:lnTo>
                  <a:cubicBezTo>
                    <a:pt x="0" y="1689"/>
                    <a:pt x="353" y="2048"/>
                    <a:pt x="794" y="2048"/>
                  </a:cubicBezTo>
                  <a:cubicBezTo>
                    <a:pt x="1234" y="2048"/>
                    <a:pt x="1587" y="1689"/>
                    <a:pt x="1594" y="1248"/>
                  </a:cubicBezTo>
                  <a:lnTo>
                    <a:pt x="1594" y="794"/>
                  </a:lnTo>
                  <a:cubicBezTo>
                    <a:pt x="1587" y="353"/>
                    <a:pt x="1234" y="1"/>
                    <a:pt x="794"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8" name="Google Shape;25548;p84"/>
            <p:cNvSpPr/>
            <p:nvPr/>
          </p:nvSpPr>
          <p:spPr>
            <a:xfrm>
              <a:off x="2202138" y="1679381"/>
              <a:ext cx="24027" cy="41837"/>
            </a:xfrm>
            <a:custGeom>
              <a:avLst/>
              <a:gdLst/>
              <a:ahLst/>
              <a:cxnLst/>
              <a:rect l="l" t="t" r="r" b="b"/>
              <a:pathLst>
                <a:path w="916" h="1595" extrusionOk="0">
                  <a:moveTo>
                    <a:pt x="116" y="1"/>
                  </a:moveTo>
                  <a:cubicBezTo>
                    <a:pt x="82" y="1"/>
                    <a:pt x="41" y="1"/>
                    <a:pt x="0" y="8"/>
                  </a:cubicBezTo>
                  <a:lnTo>
                    <a:pt x="0" y="1140"/>
                  </a:lnTo>
                  <a:cubicBezTo>
                    <a:pt x="0" y="1391"/>
                    <a:pt x="204" y="1594"/>
                    <a:pt x="461" y="1594"/>
                  </a:cubicBezTo>
                  <a:cubicBezTo>
                    <a:pt x="712" y="1594"/>
                    <a:pt x="916" y="1391"/>
                    <a:pt x="916" y="1140"/>
                  </a:cubicBezTo>
                  <a:lnTo>
                    <a:pt x="916" y="801"/>
                  </a:lnTo>
                  <a:cubicBezTo>
                    <a:pt x="916" y="360"/>
                    <a:pt x="556" y="1"/>
                    <a:pt x="116" y="1"/>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49" name="Google Shape;25549;p84"/>
            <p:cNvSpPr/>
            <p:nvPr/>
          </p:nvSpPr>
          <p:spPr>
            <a:xfrm>
              <a:off x="2196263" y="1685256"/>
              <a:ext cx="17994" cy="17994"/>
            </a:xfrm>
            <a:custGeom>
              <a:avLst/>
              <a:gdLst/>
              <a:ahLst/>
              <a:cxnLst/>
              <a:rect l="l" t="t" r="r" b="b"/>
              <a:pathLst>
                <a:path w="686" h="686" extrusionOk="0">
                  <a:moveTo>
                    <a:pt x="340" y="1"/>
                  </a:moveTo>
                  <a:cubicBezTo>
                    <a:pt x="150" y="1"/>
                    <a:pt x="1" y="156"/>
                    <a:pt x="1" y="340"/>
                  </a:cubicBezTo>
                  <a:cubicBezTo>
                    <a:pt x="1" y="529"/>
                    <a:pt x="150" y="685"/>
                    <a:pt x="340" y="685"/>
                  </a:cubicBezTo>
                  <a:cubicBezTo>
                    <a:pt x="529" y="685"/>
                    <a:pt x="685" y="529"/>
                    <a:pt x="685" y="340"/>
                  </a:cubicBezTo>
                  <a:cubicBezTo>
                    <a:pt x="685" y="156"/>
                    <a:pt x="529"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0" name="Google Shape;25550;p84"/>
            <p:cNvSpPr/>
            <p:nvPr/>
          </p:nvSpPr>
          <p:spPr>
            <a:xfrm>
              <a:off x="2047040" y="1774884"/>
              <a:ext cx="167216" cy="71529"/>
            </a:xfrm>
            <a:custGeom>
              <a:avLst/>
              <a:gdLst/>
              <a:ahLst/>
              <a:cxnLst/>
              <a:rect l="l" t="t" r="r" b="b"/>
              <a:pathLst>
                <a:path w="6375" h="2727" extrusionOk="0">
                  <a:moveTo>
                    <a:pt x="1703" y="1"/>
                  </a:moveTo>
                  <a:cubicBezTo>
                    <a:pt x="760" y="1"/>
                    <a:pt x="1" y="611"/>
                    <a:pt x="1" y="1364"/>
                  </a:cubicBezTo>
                  <a:cubicBezTo>
                    <a:pt x="1" y="2116"/>
                    <a:pt x="760" y="2727"/>
                    <a:pt x="1703" y="2727"/>
                  </a:cubicBezTo>
                  <a:cubicBezTo>
                    <a:pt x="2340" y="2727"/>
                    <a:pt x="2889" y="2455"/>
                    <a:pt x="3188" y="2042"/>
                  </a:cubicBezTo>
                  <a:cubicBezTo>
                    <a:pt x="3479" y="2455"/>
                    <a:pt x="4035" y="2727"/>
                    <a:pt x="4666" y="2727"/>
                  </a:cubicBezTo>
                  <a:cubicBezTo>
                    <a:pt x="5608" y="2727"/>
                    <a:pt x="6374" y="2116"/>
                    <a:pt x="6374" y="1364"/>
                  </a:cubicBezTo>
                  <a:cubicBezTo>
                    <a:pt x="6374" y="611"/>
                    <a:pt x="5608" y="1"/>
                    <a:pt x="4666" y="1"/>
                  </a:cubicBezTo>
                  <a:cubicBezTo>
                    <a:pt x="4028" y="1"/>
                    <a:pt x="3479" y="272"/>
                    <a:pt x="3188" y="686"/>
                  </a:cubicBezTo>
                  <a:cubicBezTo>
                    <a:pt x="2889" y="279"/>
                    <a:pt x="2340" y="1"/>
                    <a:pt x="1703" y="1"/>
                  </a:cubicBezTo>
                  <a:close/>
                </a:path>
              </a:pathLst>
            </a:custGeom>
            <a:solidFill>
              <a:srgbClr val="E7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1" name="Google Shape;25551;p84"/>
            <p:cNvSpPr/>
            <p:nvPr/>
          </p:nvSpPr>
          <p:spPr>
            <a:xfrm>
              <a:off x="2085467" y="1771343"/>
              <a:ext cx="90205" cy="37588"/>
            </a:xfrm>
            <a:custGeom>
              <a:avLst/>
              <a:gdLst/>
              <a:ahLst/>
              <a:cxnLst/>
              <a:rect l="l" t="t" r="r" b="b"/>
              <a:pathLst>
                <a:path w="3439" h="1433" extrusionOk="0">
                  <a:moveTo>
                    <a:pt x="482" y="0"/>
                  </a:moveTo>
                  <a:cubicBezTo>
                    <a:pt x="149" y="7"/>
                    <a:pt x="0" y="421"/>
                    <a:pt x="258" y="631"/>
                  </a:cubicBezTo>
                  <a:lnTo>
                    <a:pt x="834" y="1112"/>
                  </a:lnTo>
                  <a:cubicBezTo>
                    <a:pt x="1092" y="1326"/>
                    <a:pt x="1407" y="1433"/>
                    <a:pt x="1723" y="1433"/>
                  </a:cubicBezTo>
                  <a:cubicBezTo>
                    <a:pt x="2038" y="1433"/>
                    <a:pt x="2353" y="1326"/>
                    <a:pt x="2611" y="1112"/>
                  </a:cubicBezTo>
                  <a:lnTo>
                    <a:pt x="3180" y="631"/>
                  </a:lnTo>
                  <a:cubicBezTo>
                    <a:pt x="3438" y="421"/>
                    <a:pt x="3289" y="7"/>
                    <a:pt x="2957" y="0"/>
                  </a:cubicBez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2" name="Google Shape;25552;p84"/>
            <p:cNvSpPr/>
            <p:nvPr/>
          </p:nvSpPr>
          <p:spPr>
            <a:xfrm>
              <a:off x="2085467" y="1771526"/>
              <a:ext cx="48762" cy="37404"/>
            </a:xfrm>
            <a:custGeom>
              <a:avLst/>
              <a:gdLst/>
              <a:ahLst/>
              <a:cxnLst/>
              <a:rect l="l" t="t" r="r" b="b"/>
              <a:pathLst>
                <a:path w="1859" h="1426" extrusionOk="0">
                  <a:moveTo>
                    <a:pt x="482" y="0"/>
                  </a:moveTo>
                  <a:cubicBezTo>
                    <a:pt x="149" y="0"/>
                    <a:pt x="0" y="414"/>
                    <a:pt x="251" y="624"/>
                  </a:cubicBezTo>
                  <a:lnTo>
                    <a:pt x="827" y="1105"/>
                  </a:lnTo>
                  <a:cubicBezTo>
                    <a:pt x="1080" y="1311"/>
                    <a:pt x="1390" y="1425"/>
                    <a:pt x="1711" y="1425"/>
                  </a:cubicBezTo>
                  <a:cubicBezTo>
                    <a:pt x="1760" y="1425"/>
                    <a:pt x="1809" y="1423"/>
                    <a:pt x="1858" y="1417"/>
                  </a:cubicBezTo>
                  <a:cubicBezTo>
                    <a:pt x="1817" y="1377"/>
                    <a:pt x="1777" y="1329"/>
                    <a:pt x="1743" y="1288"/>
                  </a:cubicBezTo>
                  <a:lnTo>
                    <a:pt x="1167" y="583"/>
                  </a:lnTo>
                  <a:cubicBezTo>
                    <a:pt x="1044" y="414"/>
                    <a:pt x="1004" y="197"/>
                    <a:pt x="1065" y="0"/>
                  </a:cubicBez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3" name="Google Shape;25553;p84"/>
            <p:cNvSpPr/>
            <p:nvPr/>
          </p:nvSpPr>
          <p:spPr>
            <a:xfrm>
              <a:off x="2041007" y="1792720"/>
              <a:ext cx="179125" cy="59752"/>
            </a:xfrm>
            <a:custGeom>
              <a:avLst/>
              <a:gdLst/>
              <a:ahLst/>
              <a:cxnLst/>
              <a:rect l="l" t="t" r="r" b="b"/>
              <a:pathLst>
                <a:path w="6829" h="2278" extrusionOk="0">
                  <a:moveTo>
                    <a:pt x="227" y="1"/>
                  </a:moveTo>
                  <a:cubicBezTo>
                    <a:pt x="114" y="1"/>
                    <a:pt x="0" y="77"/>
                    <a:pt x="0" y="230"/>
                  </a:cubicBezTo>
                  <a:cubicBezTo>
                    <a:pt x="0" y="1355"/>
                    <a:pt x="909" y="2270"/>
                    <a:pt x="2034" y="2277"/>
                  </a:cubicBezTo>
                  <a:cubicBezTo>
                    <a:pt x="2495" y="2277"/>
                    <a:pt x="2936" y="2121"/>
                    <a:pt x="3295" y="1830"/>
                  </a:cubicBezTo>
                  <a:cubicBezTo>
                    <a:pt x="3329" y="1803"/>
                    <a:pt x="3370" y="1789"/>
                    <a:pt x="3412" y="1789"/>
                  </a:cubicBezTo>
                  <a:cubicBezTo>
                    <a:pt x="3453" y="1789"/>
                    <a:pt x="3496" y="1803"/>
                    <a:pt x="3533" y="1830"/>
                  </a:cubicBezTo>
                  <a:cubicBezTo>
                    <a:pt x="3885" y="2121"/>
                    <a:pt x="4333" y="2277"/>
                    <a:pt x="4794" y="2277"/>
                  </a:cubicBezTo>
                  <a:cubicBezTo>
                    <a:pt x="5920" y="2270"/>
                    <a:pt x="6828" y="1348"/>
                    <a:pt x="6828" y="230"/>
                  </a:cubicBezTo>
                  <a:cubicBezTo>
                    <a:pt x="6828" y="77"/>
                    <a:pt x="6715" y="1"/>
                    <a:pt x="6601" y="1"/>
                  </a:cubicBezTo>
                  <a:cubicBezTo>
                    <a:pt x="6487" y="1"/>
                    <a:pt x="6374" y="77"/>
                    <a:pt x="6374" y="230"/>
                  </a:cubicBezTo>
                  <a:cubicBezTo>
                    <a:pt x="6374" y="1104"/>
                    <a:pt x="5669" y="1816"/>
                    <a:pt x="4794" y="1816"/>
                  </a:cubicBezTo>
                  <a:cubicBezTo>
                    <a:pt x="4785" y="1816"/>
                    <a:pt x="4775" y="1816"/>
                    <a:pt x="4766" y="1816"/>
                  </a:cubicBezTo>
                  <a:cubicBezTo>
                    <a:pt x="4416" y="1816"/>
                    <a:pt x="4082" y="1695"/>
                    <a:pt x="3818" y="1477"/>
                  </a:cubicBezTo>
                  <a:cubicBezTo>
                    <a:pt x="3699" y="1382"/>
                    <a:pt x="3557" y="1335"/>
                    <a:pt x="3414" y="1335"/>
                  </a:cubicBezTo>
                  <a:cubicBezTo>
                    <a:pt x="3272" y="1335"/>
                    <a:pt x="3129" y="1382"/>
                    <a:pt x="3011" y="1477"/>
                  </a:cubicBezTo>
                  <a:cubicBezTo>
                    <a:pt x="2740" y="1695"/>
                    <a:pt x="2405" y="1816"/>
                    <a:pt x="2062" y="1816"/>
                  </a:cubicBezTo>
                  <a:cubicBezTo>
                    <a:pt x="2053" y="1816"/>
                    <a:pt x="2044" y="1816"/>
                    <a:pt x="2034" y="1816"/>
                  </a:cubicBezTo>
                  <a:cubicBezTo>
                    <a:pt x="1160" y="1816"/>
                    <a:pt x="454" y="1104"/>
                    <a:pt x="454" y="230"/>
                  </a:cubicBezTo>
                  <a:cubicBezTo>
                    <a:pt x="454" y="77"/>
                    <a:pt x="341" y="1"/>
                    <a:pt x="227"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54" name="Google Shape;25554;p84"/>
          <p:cNvGrpSpPr/>
          <p:nvPr/>
        </p:nvGrpSpPr>
        <p:grpSpPr>
          <a:xfrm>
            <a:off x="2981475" y="4487190"/>
            <a:ext cx="408628" cy="493333"/>
            <a:chOff x="2236106" y="3365392"/>
            <a:chExt cx="306471" cy="370000"/>
          </a:xfrm>
        </p:grpSpPr>
        <p:sp>
          <p:nvSpPr>
            <p:cNvPr id="25555" name="Google Shape;25555;p84"/>
            <p:cNvSpPr/>
            <p:nvPr/>
          </p:nvSpPr>
          <p:spPr>
            <a:xfrm>
              <a:off x="2413788" y="3588085"/>
              <a:ext cx="128789" cy="88107"/>
            </a:xfrm>
            <a:custGeom>
              <a:avLst/>
              <a:gdLst/>
              <a:ahLst/>
              <a:cxnLst/>
              <a:rect l="l" t="t" r="r" b="b"/>
              <a:pathLst>
                <a:path w="4910" h="3359" extrusionOk="0">
                  <a:moveTo>
                    <a:pt x="2793" y="0"/>
                  </a:moveTo>
                  <a:cubicBezTo>
                    <a:pt x="2259" y="0"/>
                    <a:pt x="1705" y="75"/>
                    <a:pt x="1234" y="293"/>
                  </a:cubicBezTo>
                  <a:cubicBezTo>
                    <a:pt x="285" y="741"/>
                    <a:pt x="0" y="2111"/>
                    <a:pt x="211" y="2558"/>
                  </a:cubicBezTo>
                  <a:cubicBezTo>
                    <a:pt x="366" y="2895"/>
                    <a:pt x="1128" y="3359"/>
                    <a:pt x="1902" y="3359"/>
                  </a:cubicBezTo>
                  <a:cubicBezTo>
                    <a:pt x="2140" y="3359"/>
                    <a:pt x="2380" y="3315"/>
                    <a:pt x="2604" y="3209"/>
                  </a:cubicBezTo>
                  <a:cubicBezTo>
                    <a:pt x="3770" y="2667"/>
                    <a:pt x="4577" y="1148"/>
                    <a:pt x="4848" y="565"/>
                  </a:cubicBezTo>
                  <a:cubicBezTo>
                    <a:pt x="4910" y="436"/>
                    <a:pt x="4842" y="293"/>
                    <a:pt x="4706" y="260"/>
                  </a:cubicBezTo>
                  <a:cubicBezTo>
                    <a:pt x="4330" y="162"/>
                    <a:pt x="3582" y="0"/>
                    <a:pt x="279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6" name="Google Shape;25556;p84"/>
            <p:cNvSpPr/>
            <p:nvPr/>
          </p:nvSpPr>
          <p:spPr>
            <a:xfrm>
              <a:off x="2413604" y="3588085"/>
              <a:ext cx="127740" cy="67831"/>
            </a:xfrm>
            <a:custGeom>
              <a:avLst/>
              <a:gdLst/>
              <a:ahLst/>
              <a:cxnLst/>
              <a:rect l="l" t="t" r="r" b="b"/>
              <a:pathLst>
                <a:path w="4870" h="2586" extrusionOk="0">
                  <a:moveTo>
                    <a:pt x="2798" y="0"/>
                  </a:moveTo>
                  <a:cubicBezTo>
                    <a:pt x="2263" y="0"/>
                    <a:pt x="1708" y="75"/>
                    <a:pt x="1235" y="293"/>
                  </a:cubicBezTo>
                  <a:cubicBezTo>
                    <a:pt x="285" y="741"/>
                    <a:pt x="1" y="2111"/>
                    <a:pt x="211" y="2558"/>
                  </a:cubicBezTo>
                  <a:cubicBezTo>
                    <a:pt x="218" y="2565"/>
                    <a:pt x="224" y="2578"/>
                    <a:pt x="231" y="2585"/>
                  </a:cubicBezTo>
                  <a:cubicBezTo>
                    <a:pt x="1011" y="2111"/>
                    <a:pt x="3140" y="890"/>
                    <a:pt x="4869" y="463"/>
                  </a:cubicBezTo>
                  <a:cubicBezTo>
                    <a:pt x="4869" y="368"/>
                    <a:pt x="4801" y="280"/>
                    <a:pt x="4713" y="260"/>
                  </a:cubicBezTo>
                  <a:cubicBezTo>
                    <a:pt x="4337" y="162"/>
                    <a:pt x="3589" y="0"/>
                    <a:pt x="2798"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7" name="Google Shape;25557;p84"/>
            <p:cNvSpPr/>
            <p:nvPr/>
          </p:nvSpPr>
          <p:spPr>
            <a:xfrm>
              <a:off x="2350469" y="3365471"/>
              <a:ext cx="64945" cy="86559"/>
            </a:xfrm>
            <a:custGeom>
              <a:avLst/>
              <a:gdLst/>
              <a:ahLst/>
              <a:cxnLst/>
              <a:rect l="l" t="t" r="r" b="b"/>
              <a:pathLst>
                <a:path w="2476" h="3300" extrusionOk="0">
                  <a:moveTo>
                    <a:pt x="763" y="0"/>
                  </a:moveTo>
                  <a:cubicBezTo>
                    <a:pt x="682" y="0"/>
                    <a:pt x="602" y="46"/>
                    <a:pt x="563" y="128"/>
                  </a:cubicBezTo>
                  <a:cubicBezTo>
                    <a:pt x="367" y="576"/>
                    <a:pt x="0" y="1552"/>
                    <a:pt x="204" y="2332"/>
                  </a:cubicBezTo>
                  <a:cubicBezTo>
                    <a:pt x="370" y="2952"/>
                    <a:pt x="1096" y="3300"/>
                    <a:pt x="1469" y="3300"/>
                  </a:cubicBezTo>
                  <a:cubicBezTo>
                    <a:pt x="1508" y="3300"/>
                    <a:pt x="1543" y="3296"/>
                    <a:pt x="1574" y="3288"/>
                  </a:cubicBezTo>
                  <a:cubicBezTo>
                    <a:pt x="1885" y="3200"/>
                    <a:pt x="2475" y="2468"/>
                    <a:pt x="2292" y="1790"/>
                  </a:cubicBezTo>
                  <a:cubicBezTo>
                    <a:pt x="2089" y="1010"/>
                    <a:pt x="1289" y="332"/>
                    <a:pt x="895" y="47"/>
                  </a:cubicBezTo>
                  <a:cubicBezTo>
                    <a:pt x="856" y="15"/>
                    <a:pt x="810" y="0"/>
                    <a:pt x="763"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8" name="Google Shape;25558;p84"/>
            <p:cNvSpPr/>
            <p:nvPr/>
          </p:nvSpPr>
          <p:spPr>
            <a:xfrm>
              <a:off x="2368436" y="3365392"/>
              <a:ext cx="46978" cy="86166"/>
            </a:xfrm>
            <a:custGeom>
              <a:avLst/>
              <a:gdLst/>
              <a:ahLst/>
              <a:cxnLst/>
              <a:rect l="l" t="t" r="r" b="b"/>
              <a:pathLst>
                <a:path w="1791" h="3285" extrusionOk="0">
                  <a:moveTo>
                    <a:pt x="86" y="0"/>
                  </a:moveTo>
                  <a:cubicBezTo>
                    <a:pt x="58" y="0"/>
                    <a:pt x="29" y="6"/>
                    <a:pt x="0" y="16"/>
                  </a:cubicBezTo>
                  <a:cubicBezTo>
                    <a:pt x="373" y="1087"/>
                    <a:pt x="672" y="2179"/>
                    <a:pt x="889" y="3284"/>
                  </a:cubicBezTo>
                  <a:cubicBezTo>
                    <a:pt x="1207" y="3196"/>
                    <a:pt x="1790" y="2471"/>
                    <a:pt x="1607" y="1793"/>
                  </a:cubicBezTo>
                  <a:cubicBezTo>
                    <a:pt x="1404" y="1013"/>
                    <a:pt x="604" y="335"/>
                    <a:pt x="210" y="43"/>
                  </a:cubicBezTo>
                  <a:cubicBezTo>
                    <a:pt x="173" y="14"/>
                    <a:pt x="130" y="0"/>
                    <a:pt x="8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59" name="Google Shape;25559;p84"/>
            <p:cNvSpPr/>
            <p:nvPr/>
          </p:nvSpPr>
          <p:spPr>
            <a:xfrm>
              <a:off x="2236106" y="3542156"/>
              <a:ext cx="145157" cy="92618"/>
            </a:xfrm>
            <a:custGeom>
              <a:avLst/>
              <a:gdLst/>
              <a:ahLst/>
              <a:cxnLst/>
              <a:rect l="l" t="t" r="r" b="b"/>
              <a:pathLst>
                <a:path w="5534" h="3531" extrusionOk="0">
                  <a:moveTo>
                    <a:pt x="2978" y="0"/>
                  </a:moveTo>
                  <a:cubicBezTo>
                    <a:pt x="1844" y="0"/>
                    <a:pt x="668" y="449"/>
                    <a:pt x="177" y="654"/>
                  </a:cubicBezTo>
                  <a:cubicBezTo>
                    <a:pt x="48" y="709"/>
                    <a:pt x="0" y="865"/>
                    <a:pt x="82" y="980"/>
                  </a:cubicBezTo>
                  <a:cubicBezTo>
                    <a:pt x="462" y="1549"/>
                    <a:pt x="1580" y="3062"/>
                    <a:pt x="2923" y="3462"/>
                  </a:cubicBezTo>
                  <a:cubicBezTo>
                    <a:pt x="3082" y="3509"/>
                    <a:pt x="3245" y="3530"/>
                    <a:pt x="3406" y="3530"/>
                  </a:cubicBezTo>
                  <a:cubicBezTo>
                    <a:pt x="4348" y="3530"/>
                    <a:pt x="5257" y="2805"/>
                    <a:pt x="5384" y="2377"/>
                  </a:cubicBezTo>
                  <a:cubicBezTo>
                    <a:pt x="5533" y="1868"/>
                    <a:pt x="5005" y="444"/>
                    <a:pt x="3920" y="126"/>
                  </a:cubicBezTo>
                  <a:cubicBezTo>
                    <a:pt x="3621" y="37"/>
                    <a:pt x="3301" y="0"/>
                    <a:pt x="2978"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0" name="Google Shape;25560;p84"/>
            <p:cNvSpPr/>
            <p:nvPr/>
          </p:nvSpPr>
          <p:spPr>
            <a:xfrm>
              <a:off x="2236814" y="3542156"/>
              <a:ext cx="144449" cy="63608"/>
            </a:xfrm>
            <a:custGeom>
              <a:avLst/>
              <a:gdLst/>
              <a:ahLst/>
              <a:cxnLst/>
              <a:rect l="l" t="t" r="r" b="b"/>
              <a:pathLst>
                <a:path w="5507" h="2425" extrusionOk="0">
                  <a:moveTo>
                    <a:pt x="2951" y="0"/>
                  </a:moveTo>
                  <a:cubicBezTo>
                    <a:pt x="1818" y="0"/>
                    <a:pt x="642" y="449"/>
                    <a:pt x="157" y="654"/>
                  </a:cubicBezTo>
                  <a:cubicBezTo>
                    <a:pt x="48" y="702"/>
                    <a:pt x="1" y="817"/>
                    <a:pt x="34" y="926"/>
                  </a:cubicBezTo>
                  <a:cubicBezTo>
                    <a:pt x="1085" y="1007"/>
                    <a:pt x="4103" y="1346"/>
                    <a:pt x="5337" y="2424"/>
                  </a:cubicBezTo>
                  <a:cubicBezTo>
                    <a:pt x="5344" y="2404"/>
                    <a:pt x="5351" y="2390"/>
                    <a:pt x="5357" y="2370"/>
                  </a:cubicBezTo>
                  <a:cubicBezTo>
                    <a:pt x="5506" y="1868"/>
                    <a:pt x="4978" y="444"/>
                    <a:pt x="3893" y="126"/>
                  </a:cubicBezTo>
                  <a:cubicBezTo>
                    <a:pt x="3594" y="37"/>
                    <a:pt x="3274" y="0"/>
                    <a:pt x="295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1" name="Google Shape;25561;p84"/>
            <p:cNvSpPr/>
            <p:nvPr/>
          </p:nvSpPr>
          <p:spPr>
            <a:xfrm>
              <a:off x="2298717" y="3457171"/>
              <a:ext cx="81654" cy="61693"/>
            </a:xfrm>
            <a:custGeom>
              <a:avLst/>
              <a:gdLst/>
              <a:ahLst/>
              <a:cxnLst/>
              <a:rect l="l" t="t" r="r" b="b"/>
              <a:pathLst>
                <a:path w="3113" h="2352" extrusionOk="0">
                  <a:moveTo>
                    <a:pt x="870" y="0"/>
                  </a:moveTo>
                  <a:cubicBezTo>
                    <a:pt x="618" y="0"/>
                    <a:pt x="394" y="18"/>
                    <a:pt x="231" y="36"/>
                  </a:cubicBezTo>
                  <a:cubicBezTo>
                    <a:pt x="88" y="50"/>
                    <a:pt x="0" y="192"/>
                    <a:pt x="48" y="328"/>
                  </a:cubicBezTo>
                  <a:cubicBezTo>
                    <a:pt x="204" y="789"/>
                    <a:pt x="611" y="1759"/>
                    <a:pt x="1289" y="2186"/>
                  </a:cubicBezTo>
                  <a:cubicBezTo>
                    <a:pt x="1479" y="2305"/>
                    <a:pt x="1699" y="2352"/>
                    <a:pt x="1915" y="2352"/>
                  </a:cubicBezTo>
                  <a:cubicBezTo>
                    <a:pt x="2376" y="2352"/>
                    <a:pt x="2821" y="2138"/>
                    <a:pt x="2936" y="1948"/>
                  </a:cubicBezTo>
                  <a:cubicBezTo>
                    <a:pt x="3113" y="1670"/>
                    <a:pt x="3038" y="735"/>
                    <a:pt x="2441" y="362"/>
                  </a:cubicBezTo>
                  <a:cubicBezTo>
                    <a:pt x="1989" y="72"/>
                    <a:pt x="1374" y="0"/>
                    <a:pt x="870"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2" name="Google Shape;25562;p84"/>
            <p:cNvSpPr/>
            <p:nvPr/>
          </p:nvSpPr>
          <p:spPr>
            <a:xfrm>
              <a:off x="2299609" y="3457171"/>
              <a:ext cx="80762" cy="51647"/>
            </a:xfrm>
            <a:custGeom>
              <a:avLst/>
              <a:gdLst/>
              <a:ahLst/>
              <a:cxnLst/>
              <a:rect l="l" t="t" r="r" b="b"/>
              <a:pathLst>
                <a:path w="3079" h="1969" extrusionOk="0">
                  <a:moveTo>
                    <a:pt x="836" y="0"/>
                  </a:moveTo>
                  <a:cubicBezTo>
                    <a:pt x="584" y="0"/>
                    <a:pt x="360" y="18"/>
                    <a:pt x="197" y="36"/>
                  </a:cubicBezTo>
                  <a:cubicBezTo>
                    <a:pt x="95" y="50"/>
                    <a:pt x="14" y="124"/>
                    <a:pt x="0" y="226"/>
                  </a:cubicBezTo>
                  <a:cubicBezTo>
                    <a:pt x="570" y="470"/>
                    <a:pt x="1953" y="1114"/>
                    <a:pt x="2889" y="1969"/>
                  </a:cubicBezTo>
                  <a:cubicBezTo>
                    <a:pt x="2889" y="1962"/>
                    <a:pt x="2902" y="1955"/>
                    <a:pt x="2902" y="1948"/>
                  </a:cubicBezTo>
                  <a:cubicBezTo>
                    <a:pt x="3079" y="1670"/>
                    <a:pt x="3004" y="735"/>
                    <a:pt x="2407" y="362"/>
                  </a:cubicBezTo>
                  <a:cubicBezTo>
                    <a:pt x="1955" y="72"/>
                    <a:pt x="1340" y="0"/>
                    <a:pt x="836"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3" name="Google Shape;25563;p84"/>
            <p:cNvSpPr/>
            <p:nvPr/>
          </p:nvSpPr>
          <p:spPr>
            <a:xfrm>
              <a:off x="2421080" y="3480857"/>
              <a:ext cx="85929" cy="59044"/>
            </a:xfrm>
            <a:custGeom>
              <a:avLst/>
              <a:gdLst/>
              <a:ahLst/>
              <a:cxnLst/>
              <a:rect l="l" t="t" r="r" b="b"/>
              <a:pathLst>
                <a:path w="3276" h="2251" extrusionOk="0">
                  <a:moveTo>
                    <a:pt x="1879" y="0"/>
                  </a:moveTo>
                  <a:cubicBezTo>
                    <a:pt x="1519" y="0"/>
                    <a:pt x="1146" y="50"/>
                    <a:pt x="828" y="198"/>
                  </a:cubicBezTo>
                  <a:cubicBezTo>
                    <a:pt x="190" y="496"/>
                    <a:pt x="0" y="1418"/>
                    <a:pt x="136" y="1717"/>
                  </a:cubicBezTo>
                  <a:cubicBezTo>
                    <a:pt x="245" y="1944"/>
                    <a:pt x="752" y="2251"/>
                    <a:pt x="1269" y="2251"/>
                  </a:cubicBezTo>
                  <a:cubicBezTo>
                    <a:pt x="1430" y="2251"/>
                    <a:pt x="1592" y="2221"/>
                    <a:pt x="1743" y="2151"/>
                  </a:cubicBezTo>
                  <a:cubicBezTo>
                    <a:pt x="2475" y="1812"/>
                    <a:pt x="2991" y="903"/>
                    <a:pt x="3208" y="462"/>
                  </a:cubicBezTo>
                  <a:cubicBezTo>
                    <a:pt x="3275" y="333"/>
                    <a:pt x="3201" y="184"/>
                    <a:pt x="3065" y="150"/>
                  </a:cubicBezTo>
                  <a:cubicBezTo>
                    <a:pt x="2793" y="85"/>
                    <a:pt x="2347" y="0"/>
                    <a:pt x="1879" y="0"/>
                  </a:cubicBezTo>
                  <a:close/>
                </a:path>
              </a:pathLst>
            </a:custGeom>
            <a:solidFill>
              <a:srgbClr val="C1CDD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4" name="Google Shape;25564;p84"/>
            <p:cNvSpPr/>
            <p:nvPr/>
          </p:nvSpPr>
          <p:spPr>
            <a:xfrm>
              <a:off x="2421080" y="3480857"/>
              <a:ext cx="85221" cy="47345"/>
            </a:xfrm>
            <a:custGeom>
              <a:avLst/>
              <a:gdLst/>
              <a:ahLst/>
              <a:cxnLst/>
              <a:rect l="l" t="t" r="r" b="b"/>
              <a:pathLst>
                <a:path w="3249" h="1805" extrusionOk="0">
                  <a:moveTo>
                    <a:pt x="1881" y="0"/>
                  </a:moveTo>
                  <a:cubicBezTo>
                    <a:pt x="1520" y="0"/>
                    <a:pt x="1146" y="50"/>
                    <a:pt x="828" y="198"/>
                  </a:cubicBezTo>
                  <a:cubicBezTo>
                    <a:pt x="190" y="496"/>
                    <a:pt x="0" y="1418"/>
                    <a:pt x="143" y="1717"/>
                  </a:cubicBezTo>
                  <a:cubicBezTo>
                    <a:pt x="156" y="1744"/>
                    <a:pt x="177" y="1778"/>
                    <a:pt x="204" y="1805"/>
                  </a:cubicBezTo>
                  <a:cubicBezTo>
                    <a:pt x="868" y="1113"/>
                    <a:pt x="2509" y="605"/>
                    <a:pt x="3221" y="408"/>
                  </a:cubicBezTo>
                  <a:cubicBezTo>
                    <a:pt x="3248" y="293"/>
                    <a:pt x="3180" y="177"/>
                    <a:pt x="3065" y="150"/>
                  </a:cubicBezTo>
                  <a:cubicBezTo>
                    <a:pt x="2797" y="85"/>
                    <a:pt x="2351" y="0"/>
                    <a:pt x="1881" y="0"/>
                  </a:cubicBezTo>
                  <a:close/>
                </a:path>
              </a:pathLst>
            </a:custGeom>
            <a:solidFill>
              <a:srgbClr val="D2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5" name="Google Shape;25565;p84"/>
            <p:cNvSpPr/>
            <p:nvPr/>
          </p:nvSpPr>
          <p:spPr>
            <a:xfrm>
              <a:off x="2379269" y="3608807"/>
              <a:ext cx="129340" cy="76093"/>
            </a:xfrm>
            <a:custGeom>
              <a:avLst/>
              <a:gdLst/>
              <a:ahLst/>
              <a:cxnLst/>
              <a:rect l="l" t="t" r="r" b="b"/>
              <a:pathLst>
                <a:path w="4931" h="2901" extrusionOk="0">
                  <a:moveTo>
                    <a:pt x="4618" y="0"/>
                  </a:moveTo>
                  <a:cubicBezTo>
                    <a:pt x="4595" y="0"/>
                    <a:pt x="4570" y="4"/>
                    <a:pt x="4544" y="12"/>
                  </a:cubicBezTo>
                  <a:cubicBezTo>
                    <a:pt x="2008" y="751"/>
                    <a:pt x="225" y="2439"/>
                    <a:pt x="150" y="2514"/>
                  </a:cubicBezTo>
                  <a:cubicBezTo>
                    <a:pt x="1" y="2656"/>
                    <a:pt x="96" y="2900"/>
                    <a:pt x="306" y="2900"/>
                  </a:cubicBezTo>
                  <a:cubicBezTo>
                    <a:pt x="360" y="2900"/>
                    <a:pt x="414" y="2880"/>
                    <a:pt x="462" y="2839"/>
                  </a:cubicBezTo>
                  <a:cubicBezTo>
                    <a:pt x="476" y="2819"/>
                    <a:pt x="2238" y="1151"/>
                    <a:pt x="4666" y="446"/>
                  </a:cubicBezTo>
                  <a:cubicBezTo>
                    <a:pt x="4931" y="366"/>
                    <a:pt x="4849" y="0"/>
                    <a:pt x="4618"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6" name="Google Shape;25566;p84"/>
            <p:cNvSpPr/>
            <p:nvPr/>
          </p:nvSpPr>
          <p:spPr>
            <a:xfrm>
              <a:off x="2274035" y="3568019"/>
              <a:ext cx="22400" cy="12485"/>
            </a:xfrm>
            <a:custGeom>
              <a:avLst/>
              <a:gdLst/>
              <a:ahLst/>
              <a:cxnLst/>
              <a:rect l="l" t="t" r="r" b="b"/>
              <a:pathLst>
                <a:path w="854" h="476" extrusionOk="0">
                  <a:moveTo>
                    <a:pt x="311" y="1"/>
                  </a:moveTo>
                  <a:cubicBezTo>
                    <a:pt x="25" y="1"/>
                    <a:pt x="1" y="428"/>
                    <a:pt x="290" y="455"/>
                  </a:cubicBezTo>
                  <a:cubicBezTo>
                    <a:pt x="290" y="455"/>
                    <a:pt x="378" y="455"/>
                    <a:pt x="514" y="475"/>
                  </a:cubicBezTo>
                  <a:lnTo>
                    <a:pt x="541" y="475"/>
                  </a:lnTo>
                  <a:cubicBezTo>
                    <a:pt x="826" y="475"/>
                    <a:pt x="853" y="48"/>
                    <a:pt x="562" y="21"/>
                  </a:cubicBezTo>
                  <a:lnTo>
                    <a:pt x="562" y="21"/>
                  </a:lnTo>
                  <a:lnTo>
                    <a:pt x="562" y="28"/>
                  </a:lnTo>
                  <a:cubicBezTo>
                    <a:pt x="406" y="7"/>
                    <a:pt x="317" y="1"/>
                    <a:pt x="317" y="1"/>
                  </a:cubicBezTo>
                  <a:cubicBezTo>
                    <a:pt x="315" y="1"/>
                    <a:pt x="313" y="1"/>
                    <a:pt x="311" y="1"/>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7" name="Google Shape;25567;p84"/>
            <p:cNvSpPr/>
            <p:nvPr/>
          </p:nvSpPr>
          <p:spPr>
            <a:xfrm>
              <a:off x="2450012" y="3500398"/>
              <a:ext cx="20722" cy="13823"/>
            </a:xfrm>
            <a:custGeom>
              <a:avLst/>
              <a:gdLst/>
              <a:ahLst/>
              <a:cxnLst/>
              <a:rect l="l" t="t" r="r" b="b"/>
              <a:pathLst>
                <a:path w="790" h="527" extrusionOk="0">
                  <a:moveTo>
                    <a:pt x="547" y="0"/>
                  </a:moveTo>
                  <a:cubicBezTo>
                    <a:pt x="526" y="0"/>
                    <a:pt x="505" y="3"/>
                    <a:pt x="484" y="9"/>
                  </a:cubicBezTo>
                  <a:cubicBezTo>
                    <a:pt x="396" y="29"/>
                    <a:pt x="308" y="56"/>
                    <a:pt x="226" y="83"/>
                  </a:cubicBezTo>
                  <a:cubicBezTo>
                    <a:pt x="0" y="126"/>
                    <a:pt x="110" y="526"/>
                    <a:pt x="302" y="526"/>
                  </a:cubicBezTo>
                  <a:cubicBezTo>
                    <a:pt x="324" y="526"/>
                    <a:pt x="346" y="521"/>
                    <a:pt x="369" y="511"/>
                  </a:cubicBezTo>
                  <a:cubicBezTo>
                    <a:pt x="443" y="483"/>
                    <a:pt x="525" y="456"/>
                    <a:pt x="599" y="436"/>
                  </a:cubicBezTo>
                  <a:cubicBezTo>
                    <a:pt x="721" y="402"/>
                    <a:pt x="789" y="287"/>
                    <a:pt x="762" y="165"/>
                  </a:cubicBezTo>
                  <a:cubicBezTo>
                    <a:pt x="734" y="64"/>
                    <a:pt x="646" y="0"/>
                    <a:pt x="547"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68" name="Google Shape;25568;p84"/>
            <p:cNvSpPr/>
            <p:nvPr/>
          </p:nvSpPr>
          <p:spPr>
            <a:xfrm>
              <a:off x="2303675" y="3396003"/>
              <a:ext cx="142088" cy="339390"/>
            </a:xfrm>
            <a:custGeom>
              <a:avLst/>
              <a:gdLst/>
              <a:ahLst/>
              <a:cxnLst/>
              <a:rect l="l" t="t" r="r" b="b"/>
              <a:pathLst>
                <a:path w="5417" h="12939" extrusionOk="0">
                  <a:moveTo>
                    <a:pt x="2876" y="0"/>
                  </a:moveTo>
                  <a:cubicBezTo>
                    <a:pt x="2738" y="0"/>
                    <a:pt x="2598" y="119"/>
                    <a:pt x="2652" y="293"/>
                  </a:cubicBezTo>
                  <a:cubicBezTo>
                    <a:pt x="3120" y="1758"/>
                    <a:pt x="3398" y="3270"/>
                    <a:pt x="3486" y="4802"/>
                  </a:cubicBezTo>
                  <a:cubicBezTo>
                    <a:pt x="2944" y="4063"/>
                    <a:pt x="2225" y="3473"/>
                    <a:pt x="1398" y="3080"/>
                  </a:cubicBezTo>
                  <a:cubicBezTo>
                    <a:pt x="1361" y="3063"/>
                    <a:pt x="1327" y="3055"/>
                    <a:pt x="1294" y="3055"/>
                  </a:cubicBezTo>
                  <a:cubicBezTo>
                    <a:pt x="1074" y="3055"/>
                    <a:pt x="968" y="3412"/>
                    <a:pt x="1228" y="3501"/>
                  </a:cubicBezTo>
                  <a:cubicBezTo>
                    <a:pt x="2212" y="3968"/>
                    <a:pt x="3018" y="4755"/>
                    <a:pt x="3520" y="5725"/>
                  </a:cubicBezTo>
                  <a:cubicBezTo>
                    <a:pt x="3527" y="6579"/>
                    <a:pt x="3480" y="7427"/>
                    <a:pt x="3385" y="8281"/>
                  </a:cubicBezTo>
                  <a:cubicBezTo>
                    <a:pt x="2740" y="7379"/>
                    <a:pt x="1439" y="6938"/>
                    <a:pt x="354" y="6721"/>
                  </a:cubicBezTo>
                  <a:cubicBezTo>
                    <a:pt x="341" y="6720"/>
                    <a:pt x="328" y="6719"/>
                    <a:pt x="316" y="6719"/>
                  </a:cubicBezTo>
                  <a:cubicBezTo>
                    <a:pt x="62" y="6719"/>
                    <a:pt x="0" y="7104"/>
                    <a:pt x="266" y="7162"/>
                  </a:cubicBezTo>
                  <a:cubicBezTo>
                    <a:pt x="1262" y="7366"/>
                    <a:pt x="2964" y="7874"/>
                    <a:pt x="3283" y="9088"/>
                  </a:cubicBezTo>
                  <a:cubicBezTo>
                    <a:pt x="2957" y="11224"/>
                    <a:pt x="2415" y="12600"/>
                    <a:pt x="2401" y="12627"/>
                  </a:cubicBezTo>
                  <a:cubicBezTo>
                    <a:pt x="2328" y="12805"/>
                    <a:pt x="2474" y="12939"/>
                    <a:pt x="2618" y="12939"/>
                  </a:cubicBezTo>
                  <a:cubicBezTo>
                    <a:pt x="2700" y="12939"/>
                    <a:pt x="2780" y="12897"/>
                    <a:pt x="2822" y="12797"/>
                  </a:cubicBezTo>
                  <a:cubicBezTo>
                    <a:pt x="2829" y="12763"/>
                    <a:pt x="3398" y="11332"/>
                    <a:pt x="3737" y="9108"/>
                  </a:cubicBezTo>
                  <a:lnTo>
                    <a:pt x="3737" y="9101"/>
                  </a:lnTo>
                  <a:cubicBezTo>
                    <a:pt x="3859" y="8254"/>
                    <a:pt x="3941" y="7393"/>
                    <a:pt x="3961" y="6538"/>
                  </a:cubicBezTo>
                  <a:cubicBezTo>
                    <a:pt x="4151" y="5833"/>
                    <a:pt x="4598" y="5230"/>
                    <a:pt x="5209" y="4843"/>
                  </a:cubicBezTo>
                  <a:cubicBezTo>
                    <a:pt x="5417" y="4708"/>
                    <a:pt x="5284" y="4424"/>
                    <a:pt x="5090" y="4424"/>
                  </a:cubicBezTo>
                  <a:cubicBezTo>
                    <a:pt x="5050" y="4424"/>
                    <a:pt x="5007" y="4436"/>
                    <a:pt x="4965" y="4463"/>
                  </a:cubicBezTo>
                  <a:cubicBezTo>
                    <a:pt x="4564" y="4721"/>
                    <a:pt x="4219" y="5060"/>
                    <a:pt x="3961" y="5453"/>
                  </a:cubicBezTo>
                  <a:cubicBezTo>
                    <a:pt x="3920" y="3657"/>
                    <a:pt x="3629" y="1873"/>
                    <a:pt x="3086" y="158"/>
                  </a:cubicBezTo>
                  <a:cubicBezTo>
                    <a:pt x="3050" y="48"/>
                    <a:pt x="2963" y="0"/>
                    <a:pt x="2876" y="0"/>
                  </a:cubicBezTo>
                  <a:close/>
                </a:path>
              </a:pathLst>
            </a:custGeom>
            <a:solidFill>
              <a:srgbClr val="ADBCC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69" name="Google Shape;25569;p84"/>
          <p:cNvGrpSpPr/>
          <p:nvPr/>
        </p:nvGrpSpPr>
        <p:grpSpPr>
          <a:xfrm>
            <a:off x="7323765" y="4514084"/>
            <a:ext cx="500433" cy="439475"/>
            <a:chOff x="5492823" y="3385563"/>
            <a:chExt cx="375325" cy="329606"/>
          </a:xfrm>
        </p:grpSpPr>
        <p:sp>
          <p:nvSpPr>
            <p:cNvPr id="25570" name="Google Shape;25570;p84"/>
            <p:cNvSpPr/>
            <p:nvPr/>
          </p:nvSpPr>
          <p:spPr>
            <a:xfrm>
              <a:off x="5531617" y="3399019"/>
              <a:ext cx="53719" cy="53404"/>
            </a:xfrm>
            <a:custGeom>
              <a:avLst/>
              <a:gdLst/>
              <a:ahLst/>
              <a:cxnLst/>
              <a:rect l="l" t="t" r="r" b="b"/>
              <a:pathLst>
                <a:path w="2048" h="2036" extrusionOk="0">
                  <a:moveTo>
                    <a:pt x="881" y="1"/>
                  </a:moveTo>
                  <a:cubicBezTo>
                    <a:pt x="744" y="1"/>
                    <a:pt x="609" y="37"/>
                    <a:pt x="488" y="111"/>
                  </a:cubicBezTo>
                  <a:cubicBezTo>
                    <a:pt x="109" y="341"/>
                    <a:pt x="0" y="850"/>
                    <a:pt x="305" y="1324"/>
                  </a:cubicBezTo>
                  <a:cubicBezTo>
                    <a:pt x="549" y="1704"/>
                    <a:pt x="1031" y="2036"/>
                    <a:pt x="1409" y="2036"/>
                  </a:cubicBezTo>
                  <a:cubicBezTo>
                    <a:pt x="1504" y="2036"/>
                    <a:pt x="1592" y="2015"/>
                    <a:pt x="1668" y="1968"/>
                  </a:cubicBezTo>
                  <a:cubicBezTo>
                    <a:pt x="2048" y="1738"/>
                    <a:pt x="1987" y="965"/>
                    <a:pt x="1682" y="490"/>
                  </a:cubicBezTo>
                  <a:cubicBezTo>
                    <a:pt x="1478" y="167"/>
                    <a:pt x="1174" y="1"/>
                    <a:pt x="881"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1" name="Google Shape;25571;p84"/>
            <p:cNvSpPr/>
            <p:nvPr/>
          </p:nvSpPr>
          <p:spPr>
            <a:xfrm>
              <a:off x="5492823" y="3446417"/>
              <a:ext cx="50729" cy="42388"/>
            </a:xfrm>
            <a:custGeom>
              <a:avLst/>
              <a:gdLst/>
              <a:ahLst/>
              <a:cxnLst/>
              <a:rect l="l" t="t" r="r" b="b"/>
              <a:pathLst>
                <a:path w="1934" h="1616" extrusionOk="0">
                  <a:moveTo>
                    <a:pt x="726" y="0"/>
                  </a:moveTo>
                  <a:cubicBezTo>
                    <a:pt x="538" y="0"/>
                    <a:pt x="366" y="75"/>
                    <a:pt x="245" y="216"/>
                  </a:cubicBezTo>
                  <a:cubicBezTo>
                    <a:pt x="1" y="501"/>
                    <a:pt x="42" y="941"/>
                    <a:pt x="414" y="1267"/>
                  </a:cubicBezTo>
                  <a:cubicBezTo>
                    <a:pt x="655" y="1472"/>
                    <a:pt x="1010" y="1615"/>
                    <a:pt x="1298" y="1615"/>
                  </a:cubicBezTo>
                  <a:cubicBezTo>
                    <a:pt x="1457" y="1615"/>
                    <a:pt x="1596" y="1572"/>
                    <a:pt x="1682" y="1470"/>
                  </a:cubicBezTo>
                  <a:cubicBezTo>
                    <a:pt x="1933" y="1192"/>
                    <a:pt x="1682" y="562"/>
                    <a:pt x="1316" y="243"/>
                  </a:cubicBezTo>
                  <a:cubicBezTo>
                    <a:pt x="1128" y="78"/>
                    <a:pt x="918" y="0"/>
                    <a:pt x="726"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2" name="Google Shape;25572;p84"/>
            <p:cNvSpPr/>
            <p:nvPr/>
          </p:nvSpPr>
          <p:spPr>
            <a:xfrm>
              <a:off x="5654321" y="3412318"/>
              <a:ext cx="43437" cy="47660"/>
            </a:xfrm>
            <a:custGeom>
              <a:avLst/>
              <a:gdLst/>
              <a:ahLst/>
              <a:cxnLst/>
              <a:rect l="l" t="t" r="r" b="b"/>
              <a:pathLst>
                <a:path w="1656" h="1817" extrusionOk="0">
                  <a:moveTo>
                    <a:pt x="917" y="0"/>
                  </a:moveTo>
                  <a:cubicBezTo>
                    <a:pt x="645" y="0"/>
                    <a:pt x="369" y="174"/>
                    <a:pt x="211" y="505"/>
                  </a:cubicBezTo>
                  <a:cubicBezTo>
                    <a:pt x="1" y="946"/>
                    <a:pt x="14" y="1617"/>
                    <a:pt x="353" y="1780"/>
                  </a:cubicBezTo>
                  <a:cubicBezTo>
                    <a:pt x="405" y="1805"/>
                    <a:pt x="462" y="1817"/>
                    <a:pt x="522" y="1817"/>
                  </a:cubicBezTo>
                  <a:cubicBezTo>
                    <a:pt x="849" y="1817"/>
                    <a:pt x="1260" y="1467"/>
                    <a:pt x="1438" y="1089"/>
                  </a:cubicBezTo>
                  <a:cubicBezTo>
                    <a:pt x="1655" y="648"/>
                    <a:pt x="1520" y="221"/>
                    <a:pt x="1181" y="58"/>
                  </a:cubicBezTo>
                  <a:cubicBezTo>
                    <a:pt x="1096" y="19"/>
                    <a:pt x="1007" y="0"/>
                    <a:pt x="91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3" name="Google Shape;25573;p84"/>
            <p:cNvSpPr/>
            <p:nvPr/>
          </p:nvSpPr>
          <p:spPr>
            <a:xfrm>
              <a:off x="5541742" y="3464332"/>
              <a:ext cx="135373" cy="89182"/>
            </a:xfrm>
            <a:custGeom>
              <a:avLst/>
              <a:gdLst/>
              <a:ahLst/>
              <a:cxnLst/>
              <a:rect l="l" t="t" r="r" b="b"/>
              <a:pathLst>
                <a:path w="5161" h="3400" extrusionOk="0">
                  <a:moveTo>
                    <a:pt x="2723" y="0"/>
                  </a:moveTo>
                  <a:cubicBezTo>
                    <a:pt x="2543" y="0"/>
                    <a:pt x="2362" y="18"/>
                    <a:pt x="2184" y="55"/>
                  </a:cubicBezTo>
                  <a:cubicBezTo>
                    <a:pt x="862" y="326"/>
                    <a:pt x="1" y="1547"/>
                    <a:pt x="204" y="2537"/>
                  </a:cubicBezTo>
                  <a:cubicBezTo>
                    <a:pt x="336" y="3180"/>
                    <a:pt x="853" y="3400"/>
                    <a:pt x="1562" y="3400"/>
                  </a:cubicBezTo>
                  <a:cubicBezTo>
                    <a:pt x="1943" y="3400"/>
                    <a:pt x="2380" y="3336"/>
                    <a:pt x="2842" y="3242"/>
                  </a:cubicBezTo>
                  <a:cubicBezTo>
                    <a:pt x="4157" y="2970"/>
                    <a:pt x="5161" y="2503"/>
                    <a:pt x="4910" y="1519"/>
                  </a:cubicBezTo>
                  <a:cubicBezTo>
                    <a:pt x="4645" y="523"/>
                    <a:pt x="3818" y="204"/>
                    <a:pt x="3465" y="102"/>
                  </a:cubicBezTo>
                  <a:cubicBezTo>
                    <a:pt x="3224" y="35"/>
                    <a:pt x="2974" y="0"/>
                    <a:pt x="2723"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4" name="Google Shape;25574;p84"/>
            <p:cNvSpPr/>
            <p:nvPr/>
          </p:nvSpPr>
          <p:spPr>
            <a:xfrm>
              <a:off x="5596877" y="3385563"/>
              <a:ext cx="46270" cy="57470"/>
            </a:xfrm>
            <a:custGeom>
              <a:avLst/>
              <a:gdLst/>
              <a:ahLst/>
              <a:cxnLst/>
              <a:rect l="l" t="t" r="r" b="b"/>
              <a:pathLst>
                <a:path w="1764" h="2191" extrusionOk="0">
                  <a:moveTo>
                    <a:pt x="900" y="1"/>
                  </a:moveTo>
                  <a:cubicBezTo>
                    <a:pt x="513" y="1"/>
                    <a:pt x="174" y="303"/>
                    <a:pt x="89" y="800"/>
                  </a:cubicBezTo>
                  <a:cubicBezTo>
                    <a:pt x="1" y="1356"/>
                    <a:pt x="245" y="2102"/>
                    <a:pt x="679" y="2183"/>
                  </a:cubicBezTo>
                  <a:cubicBezTo>
                    <a:pt x="705" y="2188"/>
                    <a:pt x="732" y="2190"/>
                    <a:pt x="758" y="2190"/>
                  </a:cubicBezTo>
                  <a:cubicBezTo>
                    <a:pt x="1174" y="2190"/>
                    <a:pt x="1586" y="1614"/>
                    <a:pt x="1675" y="1091"/>
                  </a:cubicBezTo>
                  <a:cubicBezTo>
                    <a:pt x="1764" y="542"/>
                    <a:pt x="1472" y="95"/>
                    <a:pt x="1038" y="13"/>
                  </a:cubicBezTo>
                  <a:cubicBezTo>
                    <a:pt x="991" y="5"/>
                    <a:pt x="945" y="1"/>
                    <a:pt x="900"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5" name="Google Shape;25575;p84"/>
            <p:cNvSpPr/>
            <p:nvPr/>
          </p:nvSpPr>
          <p:spPr>
            <a:xfrm>
              <a:off x="5542109" y="3467532"/>
              <a:ext cx="50519" cy="85956"/>
            </a:xfrm>
            <a:custGeom>
              <a:avLst/>
              <a:gdLst/>
              <a:ahLst/>
              <a:cxnLst/>
              <a:rect l="l" t="t" r="r" b="b"/>
              <a:pathLst>
                <a:path w="1926" h="3277" extrusionOk="0">
                  <a:moveTo>
                    <a:pt x="1926" y="1"/>
                  </a:moveTo>
                  <a:cubicBezTo>
                    <a:pt x="746" y="360"/>
                    <a:pt x="0" y="1492"/>
                    <a:pt x="190" y="2415"/>
                  </a:cubicBezTo>
                  <a:cubicBezTo>
                    <a:pt x="320" y="3063"/>
                    <a:pt x="839" y="3277"/>
                    <a:pt x="1542" y="3277"/>
                  </a:cubicBezTo>
                  <a:cubicBezTo>
                    <a:pt x="1575" y="3277"/>
                    <a:pt x="1608" y="3277"/>
                    <a:pt x="1641" y="3276"/>
                  </a:cubicBezTo>
                  <a:cubicBezTo>
                    <a:pt x="1465" y="3106"/>
                    <a:pt x="1343" y="2882"/>
                    <a:pt x="1282" y="2645"/>
                  </a:cubicBezTo>
                  <a:cubicBezTo>
                    <a:pt x="1031" y="1791"/>
                    <a:pt x="1295" y="726"/>
                    <a:pt x="192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6" name="Google Shape;25576;p84"/>
            <p:cNvSpPr/>
            <p:nvPr/>
          </p:nvSpPr>
          <p:spPr>
            <a:xfrm>
              <a:off x="5492823" y="3450273"/>
              <a:ext cx="46821" cy="38532"/>
            </a:xfrm>
            <a:custGeom>
              <a:avLst/>
              <a:gdLst/>
              <a:ahLst/>
              <a:cxnLst/>
              <a:rect l="l" t="t" r="r" b="b"/>
              <a:pathLst>
                <a:path w="1785" h="1469" extrusionOk="0">
                  <a:moveTo>
                    <a:pt x="320" y="1"/>
                  </a:moveTo>
                  <a:cubicBezTo>
                    <a:pt x="299" y="21"/>
                    <a:pt x="272" y="42"/>
                    <a:pt x="252" y="69"/>
                  </a:cubicBezTo>
                  <a:cubicBezTo>
                    <a:pt x="1" y="354"/>
                    <a:pt x="48" y="801"/>
                    <a:pt x="421" y="1120"/>
                  </a:cubicBezTo>
                  <a:cubicBezTo>
                    <a:pt x="661" y="1325"/>
                    <a:pt x="1014" y="1468"/>
                    <a:pt x="1302" y="1468"/>
                  </a:cubicBezTo>
                  <a:cubicBezTo>
                    <a:pt x="1461" y="1468"/>
                    <a:pt x="1600" y="1425"/>
                    <a:pt x="1689" y="1323"/>
                  </a:cubicBezTo>
                  <a:cubicBezTo>
                    <a:pt x="1744" y="1262"/>
                    <a:pt x="1777" y="1181"/>
                    <a:pt x="1784" y="1099"/>
                  </a:cubicBezTo>
                  <a:cubicBezTo>
                    <a:pt x="1452" y="1099"/>
                    <a:pt x="1011" y="910"/>
                    <a:pt x="713" y="645"/>
                  </a:cubicBezTo>
                  <a:cubicBezTo>
                    <a:pt x="509" y="482"/>
                    <a:pt x="374" y="259"/>
                    <a:pt x="320"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7" name="Google Shape;25577;p84"/>
            <p:cNvSpPr/>
            <p:nvPr/>
          </p:nvSpPr>
          <p:spPr>
            <a:xfrm>
              <a:off x="5531774" y="3399596"/>
              <a:ext cx="44486" cy="52827"/>
            </a:xfrm>
            <a:custGeom>
              <a:avLst/>
              <a:gdLst/>
              <a:ahLst/>
              <a:cxnLst/>
              <a:rect l="l" t="t" r="r" b="b"/>
              <a:pathLst>
                <a:path w="1696" h="2014" extrusionOk="0">
                  <a:moveTo>
                    <a:pt x="713" y="0"/>
                  </a:moveTo>
                  <a:cubicBezTo>
                    <a:pt x="631" y="14"/>
                    <a:pt x="557" y="48"/>
                    <a:pt x="482" y="89"/>
                  </a:cubicBezTo>
                  <a:cubicBezTo>
                    <a:pt x="103" y="319"/>
                    <a:pt x="1" y="821"/>
                    <a:pt x="299" y="1302"/>
                  </a:cubicBezTo>
                  <a:cubicBezTo>
                    <a:pt x="543" y="1682"/>
                    <a:pt x="1025" y="2014"/>
                    <a:pt x="1403" y="2014"/>
                  </a:cubicBezTo>
                  <a:cubicBezTo>
                    <a:pt x="1498" y="2014"/>
                    <a:pt x="1586" y="1993"/>
                    <a:pt x="1662" y="1946"/>
                  </a:cubicBezTo>
                  <a:cubicBezTo>
                    <a:pt x="1676" y="1933"/>
                    <a:pt x="1682" y="1926"/>
                    <a:pt x="1696" y="1913"/>
                  </a:cubicBezTo>
                  <a:cubicBezTo>
                    <a:pt x="1357" y="1763"/>
                    <a:pt x="998" y="1404"/>
                    <a:pt x="801" y="1031"/>
                  </a:cubicBezTo>
                  <a:cubicBezTo>
                    <a:pt x="591" y="645"/>
                    <a:pt x="577" y="272"/>
                    <a:pt x="71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8" name="Google Shape;25578;p84"/>
            <p:cNvSpPr/>
            <p:nvPr/>
          </p:nvSpPr>
          <p:spPr>
            <a:xfrm>
              <a:off x="5597244" y="3385563"/>
              <a:ext cx="34886" cy="55686"/>
            </a:xfrm>
            <a:custGeom>
              <a:avLst/>
              <a:gdLst/>
              <a:ahLst/>
              <a:cxnLst/>
              <a:rect l="l" t="t" r="r" b="b"/>
              <a:pathLst>
                <a:path w="1330" h="2123" extrusionOk="0">
                  <a:moveTo>
                    <a:pt x="886" y="1"/>
                  </a:moveTo>
                  <a:cubicBezTo>
                    <a:pt x="500" y="1"/>
                    <a:pt x="160" y="303"/>
                    <a:pt x="81" y="800"/>
                  </a:cubicBezTo>
                  <a:cubicBezTo>
                    <a:pt x="0" y="1281"/>
                    <a:pt x="176" y="1912"/>
                    <a:pt x="509" y="2122"/>
                  </a:cubicBezTo>
                  <a:cubicBezTo>
                    <a:pt x="421" y="1729"/>
                    <a:pt x="434" y="1315"/>
                    <a:pt x="563" y="936"/>
                  </a:cubicBezTo>
                  <a:cubicBezTo>
                    <a:pt x="712" y="508"/>
                    <a:pt x="1004" y="237"/>
                    <a:pt x="1329" y="142"/>
                  </a:cubicBezTo>
                  <a:cubicBezTo>
                    <a:pt x="1234" y="81"/>
                    <a:pt x="1132" y="34"/>
                    <a:pt x="1024" y="13"/>
                  </a:cubicBezTo>
                  <a:cubicBezTo>
                    <a:pt x="977" y="5"/>
                    <a:pt x="931" y="1"/>
                    <a:pt x="88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79" name="Google Shape;25579;p84"/>
            <p:cNvSpPr/>
            <p:nvPr/>
          </p:nvSpPr>
          <p:spPr>
            <a:xfrm>
              <a:off x="5654872" y="3412292"/>
              <a:ext cx="38086" cy="42807"/>
            </a:xfrm>
            <a:custGeom>
              <a:avLst/>
              <a:gdLst/>
              <a:ahLst/>
              <a:cxnLst/>
              <a:rect l="l" t="t" r="r" b="b"/>
              <a:pathLst>
                <a:path w="1452" h="1632" extrusionOk="0">
                  <a:moveTo>
                    <a:pt x="892" y="0"/>
                  </a:moveTo>
                  <a:cubicBezTo>
                    <a:pt x="622" y="0"/>
                    <a:pt x="347" y="172"/>
                    <a:pt x="190" y="506"/>
                  </a:cubicBezTo>
                  <a:cubicBezTo>
                    <a:pt x="20" y="859"/>
                    <a:pt x="0" y="1368"/>
                    <a:pt x="176" y="1632"/>
                  </a:cubicBezTo>
                  <a:cubicBezTo>
                    <a:pt x="244" y="1293"/>
                    <a:pt x="400" y="974"/>
                    <a:pt x="631" y="717"/>
                  </a:cubicBezTo>
                  <a:cubicBezTo>
                    <a:pt x="829" y="485"/>
                    <a:pt x="1124" y="357"/>
                    <a:pt x="1428" y="357"/>
                  </a:cubicBezTo>
                  <a:cubicBezTo>
                    <a:pt x="1435" y="357"/>
                    <a:pt x="1443" y="357"/>
                    <a:pt x="1451" y="357"/>
                  </a:cubicBezTo>
                  <a:cubicBezTo>
                    <a:pt x="1390" y="228"/>
                    <a:pt x="1288" y="120"/>
                    <a:pt x="1160" y="59"/>
                  </a:cubicBezTo>
                  <a:cubicBezTo>
                    <a:pt x="1074" y="20"/>
                    <a:pt x="983" y="0"/>
                    <a:pt x="892"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0" name="Google Shape;25580;p84"/>
            <p:cNvSpPr/>
            <p:nvPr/>
          </p:nvSpPr>
          <p:spPr>
            <a:xfrm>
              <a:off x="5730624" y="3541868"/>
              <a:ext cx="43070" cy="57863"/>
            </a:xfrm>
            <a:custGeom>
              <a:avLst/>
              <a:gdLst/>
              <a:ahLst/>
              <a:cxnLst/>
              <a:rect l="l" t="t" r="r" b="b"/>
              <a:pathLst>
                <a:path w="1642" h="2206" extrusionOk="0">
                  <a:moveTo>
                    <a:pt x="807" y="0"/>
                  </a:moveTo>
                  <a:cubicBezTo>
                    <a:pt x="381" y="0"/>
                    <a:pt x="27" y="362"/>
                    <a:pt x="14" y="910"/>
                  </a:cubicBezTo>
                  <a:cubicBezTo>
                    <a:pt x="1" y="1472"/>
                    <a:pt x="346" y="2184"/>
                    <a:pt x="787" y="2205"/>
                  </a:cubicBezTo>
                  <a:cubicBezTo>
                    <a:pt x="794" y="2205"/>
                    <a:pt x="800" y="2205"/>
                    <a:pt x="807" y="2205"/>
                  </a:cubicBezTo>
                  <a:cubicBezTo>
                    <a:pt x="1246" y="2205"/>
                    <a:pt x="1608" y="1539"/>
                    <a:pt x="1628" y="984"/>
                  </a:cubicBezTo>
                  <a:cubicBezTo>
                    <a:pt x="1642" y="415"/>
                    <a:pt x="1289" y="21"/>
                    <a:pt x="841" y="1"/>
                  </a:cubicBezTo>
                  <a:cubicBezTo>
                    <a:pt x="830" y="0"/>
                    <a:pt x="818" y="0"/>
                    <a:pt x="807"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1" name="Google Shape;25581;p84"/>
            <p:cNvSpPr/>
            <p:nvPr/>
          </p:nvSpPr>
          <p:spPr>
            <a:xfrm>
              <a:off x="5672472" y="3557868"/>
              <a:ext cx="41102" cy="49260"/>
            </a:xfrm>
            <a:custGeom>
              <a:avLst/>
              <a:gdLst/>
              <a:ahLst/>
              <a:cxnLst/>
              <a:rect l="l" t="t" r="r" b="b"/>
              <a:pathLst>
                <a:path w="1567" h="1878" extrusionOk="0">
                  <a:moveTo>
                    <a:pt x="728" y="1"/>
                  </a:moveTo>
                  <a:cubicBezTo>
                    <a:pt x="675" y="1"/>
                    <a:pt x="622" y="8"/>
                    <a:pt x="570" y="22"/>
                  </a:cubicBezTo>
                  <a:cubicBezTo>
                    <a:pt x="211" y="123"/>
                    <a:pt x="0" y="516"/>
                    <a:pt x="122" y="991"/>
                  </a:cubicBezTo>
                  <a:cubicBezTo>
                    <a:pt x="240" y="1420"/>
                    <a:pt x="626" y="1877"/>
                    <a:pt x="972" y="1877"/>
                  </a:cubicBezTo>
                  <a:cubicBezTo>
                    <a:pt x="1003" y="1877"/>
                    <a:pt x="1034" y="1874"/>
                    <a:pt x="1065" y="1866"/>
                  </a:cubicBezTo>
                  <a:cubicBezTo>
                    <a:pt x="1424" y="1771"/>
                    <a:pt x="1567" y="1113"/>
                    <a:pt x="1438" y="639"/>
                  </a:cubicBezTo>
                  <a:cubicBezTo>
                    <a:pt x="1334" y="233"/>
                    <a:pt x="1036" y="1"/>
                    <a:pt x="72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2" name="Google Shape;25582;p84"/>
            <p:cNvSpPr/>
            <p:nvPr/>
          </p:nvSpPr>
          <p:spPr>
            <a:xfrm>
              <a:off x="5815111" y="3621974"/>
              <a:ext cx="53037" cy="39712"/>
            </a:xfrm>
            <a:custGeom>
              <a:avLst/>
              <a:gdLst/>
              <a:ahLst/>
              <a:cxnLst/>
              <a:rect l="l" t="t" r="r" b="b"/>
              <a:pathLst>
                <a:path w="2022" h="1514" extrusionOk="0">
                  <a:moveTo>
                    <a:pt x="1262" y="1"/>
                  </a:moveTo>
                  <a:cubicBezTo>
                    <a:pt x="1109" y="1"/>
                    <a:pt x="944" y="46"/>
                    <a:pt x="780" y="141"/>
                  </a:cubicBezTo>
                  <a:cubicBezTo>
                    <a:pt x="353" y="391"/>
                    <a:pt x="0" y="961"/>
                    <a:pt x="183" y="1286"/>
                  </a:cubicBezTo>
                  <a:cubicBezTo>
                    <a:pt x="277" y="1444"/>
                    <a:pt x="490" y="1514"/>
                    <a:pt x="732" y="1514"/>
                  </a:cubicBezTo>
                  <a:cubicBezTo>
                    <a:pt x="980" y="1514"/>
                    <a:pt x="1259" y="1441"/>
                    <a:pt x="1472" y="1314"/>
                  </a:cubicBezTo>
                  <a:cubicBezTo>
                    <a:pt x="1892" y="1063"/>
                    <a:pt x="2021" y="636"/>
                    <a:pt x="1824" y="310"/>
                  </a:cubicBezTo>
                  <a:cubicBezTo>
                    <a:pt x="1708" y="111"/>
                    <a:pt x="1501" y="1"/>
                    <a:pt x="1262"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3" name="Google Shape;25583;p84"/>
            <p:cNvSpPr/>
            <p:nvPr/>
          </p:nvSpPr>
          <p:spPr>
            <a:xfrm>
              <a:off x="5673180" y="3620138"/>
              <a:ext cx="136265" cy="95031"/>
            </a:xfrm>
            <a:custGeom>
              <a:avLst/>
              <a:gdLst/>
              <a:ahLst/>
              <a:cxnLst/>
              <a:rect l="l" t="t" r="r" b="b"/>
              <a:pathLst>
                <a:path w="5195" h="3623" extrusionOk="0">
                  <a:moveTo>
                    <a:pt x="2409" y="1"/>
                  </a:moveTo>
                  <a:cubicBezTo>
                    <a:pt x="1494" y="1"/>
                    <a:pt x="664" y="472"/>
                    <a:pt x="380" y="1160"/>
                  </a:cubicBezTo>
                  <a:cubicBezTo>
                    <a:pt x="0" y="2096"/>
                    <a:pt x="936" y="2699"/>
                    <a:pt x="2177" y="3214"/>
                  </a:cubicBezTo>
                  <a:cubicBezTo>
                    <a:pt x="2775" y="3458"/>
                    <a:pt x="3338" y="3622"/>
                    <a:pt x="3799" y="3622"/>
                  </a:cubicBezTo>
                  <a:cubicBezTo>
                    <a:pt x="4301" y="3622"/>
                    <a:pt x="4682" y="3428"/>
                    <a:pt x="4855" y="2930"/>
                  </a:cubicBezTo>
                  <a:cubicBezTo>
                    <a:pt x="5194" y="1953"/>
                    <a:pt x="4686" y="1234"/>
                    <a:pt x="4449" y="956"/>
                  </a:cubicBezTo>
                  <a:cubicBezTo>
                    <a:pt x="4164" y="624"/>
                    <a:pt x="3811" y="367"/>
                    <a:pt x="3411" y="197"/>
                  </a:cubicBezTo>
                  <a:cubicBezTo>
                    <a:pt x="3080" y="62"/>
                    <a:pt x="2739" y="1"/>
                    <a:pt x="2409"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4" name="Google Shape;25584;p84"/>
            <p:cNvSpPr/>
            <p:nvPr/>
          </p:nvSpPr>
          <p:spPr>
            <a:xfrm>
              <a:off x="5779884" y="3567363"/>
              <a:ext cx="56237" cy="51280"/>
            </a:xfrm>
            <a:custGeom>
              <a:avLst/>
              <a:gdLst/>
              <a:ahLst/>
              <a:cxnLst/>
              <a:rect l="l" t="t" r="r" b="b"/>
              <a:pathLst>
                <a:path w="2144" h="1955" extrusionOk="0">
                  <a:moveTo>
                    <a:pt x="1308" y="1"/>
                  </a:moveTo>
                  <a:cubicBezTo>
                    <a:pt x="1070" y="1"/>
                    <a:pt x="818" y="109"/>
                    <a:pt x="604" y="338"/>
                  </a:cubicBezTo>
                  <a:cubicBezTo>
                    <a:pt x="218" y="751"/>
                    <a:pt x="1" y="1504"/>
                    <a:pt x="320" y="1816"/>
                  </a:cubicBezTo>
                  <a:cubicBezTo>
                    <a:pt x="418" y="1912"/>
                    <a:pt x="556" y="1954"/>
                    <a:pt x="711" y="1954"/>
                  </a:cubicBezTo>
                  <a:cubicBezTo>
                    <a:pt x="1058" y="1954"/>
                    <a:pt x="1490" y="1744"/>
                    <a:pt x="1757" y="1463"/>
                  </a:cubicBezTo>
                  <a:cubicBezTo>
                    <a:pt x="2144" y="1050"/>
                    <a:pt x="2144" y="521"/>
                    <a:pt x="1825" y="209"/>
                  </a:cubicBezTo>
                  <a:cubicBezTo>
                    <a:pt x="1682" y="72"/>
                    <a:pt x="1500" y="1"/>
                    <a:pt x="1308" y="1"/>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5" name="Google Shape;25585;p84"/>
            <p:cNvSpPr/>
            <p:nvPr/>
          </p:nvSpPr>
          <p:spPr>
            <a:xfrm>
              <a:off x="5676380" y="3620243"/>
              <a:ext cx="79897" cy="70349"/>
            </a:xfrm>
            <a:custGeom>
              <a:avLst/>
              <a:gdLst/>
              <a:ahLst/>
              <a:cxnLst/>
              <a:rect l="l" t="t" r="r" b="b"/>
              <a:pathLst>
                <a:path w="3046" h="2682" extrusionOk="0">
                  <a:moveTo>
                    <a:pt x="2283" y="0"/>
                  </a:moveTo>
                  <a:cubicBezTo>
                    <a:pt x="1369" y="0"/>
                    <a:pt x="540" y="470"/>
                    <a:pt x="258" y="1156"/>
                  </a:cubicBezTo>
                  <a:cubicBezTo>
                    <a:pt x="1" y="1793"/>
                    <a:pt x="346" y="2275"/>
                    <a:pt x="990" y="2681"/>
                  </a:cubicBezTo>
                  <a:cubicBezTo>
                    <a:pt x="943" y="2437"/>
                    <a:pt x="957" y="2186"/>
                    <a:pt x="1038" y="1949"/>
                  </a:cubicBezTo>
                  <a:cubicBezTo>
                    <a:pt x="1309" y="1102"/>
                    <a:pt x="2123" y="363"/>
                    <a:pt x="3045" y="112"/>
                  </a:cubicBezTo>
                  <a:cubicBezTo>
                    <a:pt x="2791" y="36"/>
                    <a:pt x="2534" y="0"/>
                    <a:pt x="228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6" name="Google Shape;25586;p84"/>
            <p:cNvSpPr/>
            <p:nvPr/>
          </p:nvSpPr>
          <p:spPr>
            <a:xfrm>
              <a:off x="5672289" y="3558052"/>
              <a:ext cx="33286" cy="49076"/>
            </a:xfrm>
            <a:custGeom>
              <a:avLst/>
              <a:gdLst/>
              <a:ahLst/>
              <a:cxnLst/>
              <a:rect l="l" t="t" r="r" b="b"/>
              <a:pathLst>
                <a:path w="1269" h="1871" extrusionOk="0">
                  <a:moveTo>
                    <a:pt x="672" y="1"/>
                  </a:moveTo>
                  <a:cubicBezTo>
                    <a:pt x="638" y="1"/>
                    <a:pt x="611" y="8"/>
                    <a:pt x="577" y="15"/>
                  </a:cubicBezTo>
                  <a:cubicBezTo>
                    <a:pt x="211" y="116"/>
                    <a:pt x="1" y="509"/>
                    <a:pt x="129" y="984"/>
                  </a:cubicBezTo>
                  <a:cubicBezTo>
                    <a:pt x="247" y="1413"/>
                    <a:pt x="633" y="1870"/>
                    <a:pt x="979" y="1870"/>
                  </a:cubicBezTo>
                  <a:cubicBezTo>
                    <a:pt x="1010" y="1870"/>
                    <a:pt x="1041" y="1867"/>
                    <a:pt x="1072" y="1859"/>
                  </a:cubicBezTo>
                  <a:cubicBezTo>
                    <a:pt x="1146" y="1832"/>
                    <a:pt x="1221" y="1784"/>
                    <a:pt x="1269" y="1723"/>
                  </a:cubicBezTo>
                  <a:cubicBezTo>
                    <a:pt x="997" y="1540"/>
                    <a:pt x="740" y="1140"/>
                    <a:pt x="638" y="754"/>
                  </a:cubicBezTo>
                  <a:cubicBezTo>
                    <a:pt x="563" y="503"/>
                    <a:pt x="577" y="238"/>
                    <a:pt x="672"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7" name="Google Shape;25587;p84"/>
            <p:cNvSpPr/>
            <p:nvPr/>
          </p:nvSpPr>
          <p:spPr>
            <a:xfrm>
              <a:off x="5730624" y="3541868"/>
              <a:ext cx="28486" cy="57837"/>
            </a:xfrm>
            <a:custGeom>
              <a:avLst/>
              <a:gdLst/>
              <a:ahLst/>
              <a:cxnLst/>
              <a:rect l="l" t="t" r="r" b="b"/>
              <a:pathLst>
                <a:path w="1086" h="2205" extrusionOk="0">
                  <a:moveTo>
                    <a:pt x="806" y="0"/>
                  </a:moveTo>
                  <a:cubicBezTo>
                    <a:pt x="381" y="0"/>
                    <a:pt x="27" y="355"/>
                    <a:pt x="14" y="910"/>
                  </a:cubicBezTo>
                  <a:cubicBezTo>
                    <a:pt x="1" y="1472"/>
                    <a:pt x="346" y="2177"/>
                    <a:pt x="787" y="2205"/>
                  </a:cubicBezTo>
                  <a:cubicBezTo>
                    <a:pt x="801" y="2198"/>
                    <a:pt x="821" y="2198"/>
                    <a:pt x="835" y="2198"/>
                  </a:cubicBezTo>
                  <a:cubicBezTo>
                    <a:pt x="638" y="1879"/>
                    <a:pt x="543" y="1377"/>
                    <a:pt x="584" y="964"/>
                  </a:cubicBezTo>
                  <a:cubicBezTo>
                    <a:pt x="624" y="523"/>
                    <a:pt x="828" y="204"/>
                    <a:pt x="1086" y="55"/>
                  </a:cubicBezTo>
                  <a:cubicBezTo>
                    <a:pt x="1011" y="28"/>
                    <a:pt x="930" y="8"/>
                    <a:pt x="841" y="1"/>
                  </a:cubicBezTo>
                  <a:cubicBezTo>
                    <a:pt x="830" y="0"/>
                    <a:pt x="818" y="0"/>
                    <a:pt x="806"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8" name="Google Shape;25588;p84"/>
            <p:cNvSpPr/>
            <p:nvPr/>
          </p:nvSpPr>
          <p:spPr>
            <a:xfrm>
              <a:off x="5781484" y="3567363"/>
              <a:ext cx="51070" cy="44093"/>
            </a:xfrm>
            <a:custGeom>
              <a:avLst/>
              <a:gdLst/>
              <a:ahLst/>
              <a:cxnLst/>
              <a:rect l="l" t="t" r="r" b="b"/>
              <a:pathLst>
                <a:path w="1947" h="1681" extrusionOk="0">
                  <a:moveTo>
                    <a:pt x="1247" y="1"/>
                  </a:moveTo>
                  <a:cubicBezTo>
                    <a:pt x="1009" y="1"/>
                    <a:pt x="757" y="109"/>
                    <a:pt x="543" y="338"/>
                  </a:cubicBezTo>
                  <a:cubicBezTo>
                    <a:pt x="204" y="697"/>
                    <a:pt x="1" y="1321"/>
                    <a:pt x="164" y="1680"/>
                  </a:cubicBezTo>
                  <a:cubicBezTo>
                    <a:pt x="306" y="1300"/>
                    <a:pt x="557" y="968"/>
                    <a:pt x="876" y="724"/>
                  </a:cubicBezTo>
                  <a:cubicBezTo>
                    <a:pt x="1130" y="532"/>
                    <a:pt x="1398" y="442"/>
                    <a:pt x="1649" y="442"/>
                  </a:cubicBezTo>
                  <a:cubicBezTo>
                    <a:pt x="1752" y="442"/>
                    <a:pt x="1852" y="457"/>
                    <a:pt x="1947" y="487"/>
                  </a:cubicBezTo>
                  <a:cubicBezTo>
                    <a:pt x="1906" y="385"/>
                    <a:pt x="1845" y="290"/>
                    <a:pt x="1764" y="209"/>
                  </a:cubicBezTo>
                  <a:cubicBezTo>
                    <a:pt x="1621" y="72"/>
                    <a:pt x="1439" y="1"/>
                    <a:pt x="124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89" name="Google Shape;25589;p84"/>
            <p:cNvSpPr/>
            <p:nvPr/>
          </p:nvSpPr>
          <p:spPr>
            <a:xfrm>
              <a:off x="5818836" y="3622027"/>
              <a:ext cx="46978" cy="28197"/>
            </a:xfrm>
            <a:custGeom>
              <a:avLst/>
              <a:gdLst/>
              <a:ahLst/>
              <a:cxnLst/>
              <a:rect l="l" t="t" r="r" b="b"/>
              <a:pathLst>
                <a:path w="1791" h="1075" extrusionOk="0">
                  <a:moveTo>
                    <a:pt x="1116" y="1"/>
                  </a:moveTo>
                  <a:cubicBezTo>
                    <a:pt x="964" y="1"/>
                    <a:pt x="800" y="45"/>
                    <a:pt x="638" y="139"/>
                  </a:cubicBezTo>
                  <a:cubicBezTo>
                    <a:pt x="299" y="342"/>
                    <a:pt x="1" y="749"/>
                    <a:pt x="1" y="1074"/>
                  </a:cubicBezTo>
                  <a:cubicBezTo>
                    <a:pt x="238" y="823"/>
                    <a:pt x="550" y="647"/>
                    <a:pt x="882" y="566"/>
                  </a:cubicBezTo>
                  <a:cubicBezTo>
                    <a:pt x="976" y="539"/>
                    <a:pt x="1071" y="526"/>
                    <a:pt x="1166" y="526"/>
                  </a:cubicBezTo>
                  <a:cubicBezTo>
                    <a:pt x="1380" y="526"/>
                    <a:pt x="1592" y="593"/>
                    <a:pt x="1771" y="715"/>
                  </a:cubicBezTo>
                  <a:cubicBezTo>
                    <a:pt x="1791" y="579"/>
                    <a:pt x="1757" y="430"/>
                    <a:pt x="1689" y="308"/>
                  </a:cubicBezTo>
                  <a:cubicBezTo>
                    <a:pt x="1568" y="112"/>
                    <a:pt x="1358" y="1"/>
                    <a:pt x="1116"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590" name="Google Shape;25590;p84"/>
          <p:cNvGrpSpPr/>
          <p:nvPr/>
        </p:nvGrpSpPr>
        <p:grpSpPr>
          <a:xfrm>
            <a:off x="4055716" y="2668157"/>
            <a:ext cx="493544" cy="437552"/>
            <a:chOff x="3041787" y="2001118"/>
            <a:chExt cx="370158" cy="328164"/>
          </a:xfrm>
        </p:grpSpPr>
        <p:sp>
          <p:nvSpPr>
            <p:cNvPr id="25591" name="Google Shape;25591;p84"/>
            <p:cNvSpPr/>
            <p:nvPr/>
          </p:nvSpPr>
          <p:spPr>
            <a:xfrm>
              <a:off x="3087689" y="2006993"/>
              <a:ext cx="278536" cy="258628"/>
            </a:xfrm>
            <a:custGeom>
              <a:avLst/>
              <a:gdLst/>
              <a:ahLst/>
              <a:cxnLst/>
              <a:rect l="l" t="t" r="r" b="b"/>
              <a:pathLst>
                <a:path w="10619" h="9860" extrusionOk="0">
                  <a:moveTo>
                    <a:pt x="5309" y="1"/>
                  </a:moveTo>
                  <a:cubicBezTo>
                    <a:pt x="3977" y="1"/>
                    <a:pt x="3566" y="333"/>
                    <a:pt x="3065" y="333"/>
                  </a:cubicBezTo>
                  <a:cubicBezTo>
                    <a:pt x="2918" y="333"/>
                    <a:pt x="2764" y="305"/>
                    <a:pt x="2577" y="231"/>
                  </a:cubicBezTo>
                  <a:lnTo>
                    <a:pt x="299" y="231"/>
                  </a:lnTo>
                  <a:lnTo>
                    <a:pt x="0" y="5947"/>
                  </a:lnTo>
                  <a:cubicBezTo>
                    <a:pt x="190" y="8191"/>
                    <a:pt x="1580" y="9419"/>
                    <a:pt x="2679" y="9860"/>
                  </a:cubicBezTo>
                  <a:lnTo>
                    <a:pt x="7934" y="9860"/>
                  </a:lnTo>
                  <a:cubicBezTo>
                    <a:pt x="9039" y="9419"/>
                    <a:pt x="10429" y="8191"/>
                    <a:pt x="10619" y="5947"/>
                  </a:cubicBezTo>
                  <a:lnTo>
                    <a:pt x="10314" y="231"/>
                  </a:lnTo>
                  <a:lnTo>
                    <a:pt x="8042" y="231"/>
                  </a:lnTo>
                  <a:cubicBezTo>
                    <a:pt x="7855" y="305"/>
                    <a:pt x="7700" y="333"/>
                    <a:pt x="7554" y="333"/>
                  </a:cubicBezTo>
                  <a:cubicBezTo>
                    <a:pt x="7053" y="333"/>
                    <a:pt x="6642" y="1"/>
                    <a:pt x="5309" y="1"/>
                  </a:cubicBezTo>
                  <a:close/>
                </a:path>
              </a:pathLst>
            </a:custGeom>
            <a:solidFill>
              <a:srgbClr val="D7E1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2" name="Google Shape;25592;p84"/>
            <p:cNvSpPr/>
            <p:nvPr/>
          </p:nvSpPr>
          <p:spPr>
            <a:xfrm>
              <a:off x="3298631" y="2001118"/>
              <a:ext cx="113314" cy="184082"/>
            </a:xfrm>
            <a:custGeom>
              <a:avLst/>
              <a:gdLst/>
              <a:ahLst/>
              <a:cxnLst/>
              <a:rect l="l" t="t" r="r" b="b"/>
              <a:pathLst>
                <a:path w="4320" h="7018" extrusionOk="0">
                  <a:moveTo>
                    <a:pt x="1587" y="1"/>
                  </a:moveTo>
                  <a:cubicBezTo>
                    <a:pt x="902" y="1"/>
                    <a:pt x="0" y="455"/>
                    <a:pt x="0" y="455"/>
                  </a:cubicBezTo>
                  <a:cubicBezTo>
                    <a:pt x="2556" y="1215"/>
                    <a:pt x="1166" y="5174"/>
                    <a:pt x="2814" y="6883"/>
                  </a:cubicBezTo>
                  <a:cubicBezTo>
                    <a:pt x="2906" y="6975"/>
                    <a:pt x="3022" y="7018"/>
                    <a:pt x="3136" y="7018"/>
                  </a:cubicBezTo>
                  <a:cubicBezTo>
                    <a:pt x="3324" y="7018"/>
                    <a:pt x="3507" y="6900"/>
                    <a:pt x="3567" y="6693"/>
                  </a:cubicBezTo>
                  <a:cubicBezTo>
                    <a:pt x="3702" y="6266"/>
                    <a:pt x="3831" y="5581"/>
                    <a:pt x="3811" y="4605"/>
                  </a:cubicBezTo>
                  <a:cubicBezTo>
                    <a:pt x="3784" y="3269"/>
                    <a:pt x="4319" y="3188"/>
                    <a:pt x="4319" y="3188"/>
                  </a:cubicBezTo>
                  <a:cubicBezTo>
                    <a:pt x="4319" y="3188"/>
                    <a:pt x="3634" y="1"/>
                    <a:pt x="1587"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3" name="Google Shape;25593;p84"/>
            <p:cNvSpPr/>
            <p:nvPr/>
          </p:nvSpPr>
          <p:spPr>
            <a:xfrm>
              <a:off x="3143166" y="2114431"/>
              <a:ext cx="41837" cy="53719"/>
            </a:xfrm>
            <a:custGeom>
              <a:avLst/>
              <a:gdLst/>
              <a:ahLst/>
              <a:cxnLst/>
              <a:rect l="l" t="t" r="r" b="b"/>
              <a:pathLst>
                <a:path w="1595" h="2048" extrusionOk="0">
                  <a:moveTo>
                    <a:pt x="801" y="0"/>
                  </a:moveTo>
                  <a:cubicBezTo>
                    <a:pt x="360" y="0"/>
                    <a:pt x="8" y="359"/>
                    <a:pt x="1" y="800"/>
                  </a:cubicBezTo>
                  <a:lnTo>
                    <a:pt x="1" y="1254"/>
                  </a:lnTo>
                  <a:cubicBezTo>
                    <a:pt x="8" y="1695"/>
                    <a:pt x="360" y="2048"/>
                    <a:pt x="801" y="2048"/>
                  </a:cubicBezTo>
                  <a:cubicBezTo>
                    <a:pt x="1242" y="2048"/>
                    <a:pt x="1594" y="1695"/>
                    <a:pt x="1594" y="1254"/>
                  </a:cubicBezTo>
                  <a:lnTo>
                    <a:pt x="1594" y="800"/>
                  </a:lnTo>
                  <a:cubicBezTo>
                    <a:pt x="1594" y="359"/>
                    <a:pt x="1242" y="0"/>
                    <a:pt x="801"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4" name="Google Shape;25594;p84"/>
            <p:cNvSpPr/>
            <p:nvPr/>
          </p:nvSpPr>
          <p:spPr>
            <a:xfrm>
              <a:off x="3161133" y="2114431"/>
              <a:ext cx="23869" cy="41811"/>
            </a:xfrm>
            <a:custGeom>
              <a:avLst/>
              <a:gdLst/>
              <a:ahLst/>
              <a:cxnLst/>
              <a:rect l="l" t="t" r="r" b="b"/>
              <a:pathLst>
                <a:path w="910" h="1594" extrusionOk="0">
                  <a:moveTo>
                    <a:pt x="116" y="0"/>
                  </a:moveTo>
                  <a:cubicBezTo>
                    <a:pt x="75" y="0"/>
                    <a:pt x="41" y="7"/>
                    <a:pt x="1" y="14"/>
                  </a:cubicBezTo>
                  <a:lnTo>
                    <a:pt x="1" y="1139"/>
                  </a:lnTo>
                  <a:cubicBezTo>
                    <a:pt x="1" y="1390"/>
                    <a:pt x="204" y="1593"/>
                    <a:pt x="455" y="1593"/>
                  </a:cubicBezTo>
                  <a:cubicBezTo>
                    <a:pt x="706" y="1593"/>
                    <a:pt x="909" y="1390"/>
                    <a:pt x="909" y="1139"/>
                  </a:cubicBezTo>
                  <a:lnTo>
                    <a:pt x="909" y="800"/>
                  </a:lnTo>
                  <a:cubicBezTo>
                    <a:pt x="909"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5" name="Google Shape;25595;p84"/>
            <p:cNvSpPr/>
            <p:nvPr/>
          </p:nvSpPr>
          <p:spPr>
            <a:xfrm>
              <a:off x="3155258" y="2120464"/>
              <a:ext cx="17810" cy="17810"/>
            </a:xfrm>
            <a:custGeom>
              <a:avLst/>
              <a:gdLst/>
              <a:ahLst/>
              <a:cxnLst/>
              <a:rect l="l" t="t" r="r" b="b"/>
              <a:pathLst>
                <a:path w="679" h="679" extrusionOk="0">
                  <a:moveTo>
                    <a:pt x="340" y="1"/>
                  </a:moveTo>
                  <a:cubicBezTo>
                    <a:pt x="150" y="1"/>
                    <a:pt x="1" y="150"/>
                    <a:pt x="1" y="340"/>
                  </a:cubicBezTo>
                  <a:cubicBezTo>
                    <a:pt x="1" y="529"/>
                    <a:pt x="150" y="679"/>
                    <a:pt x="340" y="679"/>
                  </a:cubicBezTo>
                  <a:cubicBezTo>
                    <a:pt x="530" y="679"/>
                    <a:pt x="679" y="529"/>
                    <a:pt x="679" y="340"/>
                  </a:cubicBezTo>
                  <a:cubicBezTo>
                    <a:pt x="679" y="150"/>
                    <a:pt x="530" y="1"/>
                    <a:pt x="34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6" name="Google Shape;25596;p84"/>
            <p:cNvSpPr/>
            <p:nvPr/>
          </p:nvSpPr>
          <p:spPr>
            <a:xfrm>
              <a:off x="3268571" y="2114431"/>
              <a:ext cx="41811" cy="53719"/>
            </a:xfrm>
            <a:custGeom>
              <a:avLst/>
              <a:gdLst/>
              <a:ahLst/>
              <a:cxnLst/>
              <a:rect l="l" t="t" r="r" b="b"/>
              <a:pathLst>
                <a:path w="1594" h="2048" extrusionOk="0">
                  <a:moveTo>
                    <a:pt x="800" y="0"/>
                  </a:moveTo>
                  <a:cubicBezTo>
                    <a:pt x="359" y="0"/>
                    <a:pt x="0" y="359"/>
                    <a:pt x="0" y="800"/>
                  </a:cubicBezTo>
                  <a:lnTo>
                    <a:pt x="0" y="1254"/>
                  </a:lnTo>
                  <a:cubicBezTo>
                    <a:pt x="0" y="1695"/>
                    <a:pt x="359" y="2048"/>
                    <a:pt x="800" y="2048"/>
                  </a:cubicBezTo>
                  <a:cubicBezTo>
                    <a:pt x="1234" y="2048"/>
                    <a:pt x="1594" y="1695"/>
                    <a:pt x="1594" y="1254"/>
                  </a:cubicBezTo>
                  <a:lnTo>
                    <a:pt x="1594" y="800"/>
                  </a:lnTo>
                  <a:cubicBezTo>
                    <a:pt x="1594" y="359"/>
                    <a:pt x="1234" y="0"/>
                    <a:pt x="800"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7" name="Google Shape;25597;p84"/>
            <p:cNvSpPr/>
            <p:nvPr/>
          </p:nvSpPr>
          <p:spPr>
            <a:xfrm>
              <a:off x="3286513" y="2114431"/>
              <a:ext cx="23869" cy="41811"/>
            </a:xfrm>
            <a:custGeom>
              <a:avLst/>
              <a:gdLst/>
              <a:ahLst/>
              <a:cxnLst/>
              <a:rect l="l" t="t" r="r" b="b"/>
              <a:pathLst>
                <a:path w="910" h="1594" extrusionOk="0">
                  <a:moveTo>
                    <a:pt x="116" y="0"/>
                  </a:moveTo>
                  <a:cubicBezTo>
                    <a:pt x="76" y="0"/>
                    <a:pt x="35" y="7"/>
                    <a:pt x="1" y="14"/>
                  </a:cubicBezTo>
                  <a:lnTo>
                    <a:pt x="1" y="1139"/>
                  </a:lnTo>
                  <a:cubicBezTo>
                    <a:pt x="1" y="1390"/>
                    <a:pt x="204" y="1593"/>
                    <a:pt x="455" y="1593"/>
                  </a:cubicBezTo>
                  <a:cubicBezTo>
                    <a:pt x="706" y="1593"/>
                    <a:pt x="910" y="1390"/>
                    <a:pt x="910" y="1139"/>
                  </a:cubicBezTo>
                  <a:lnTo>
                    <a:pt x="910" y="800"/>
                  </a:lnTo>
                  <a:cubicBezTo>
                    <a:pt x="910" y="359"/>
                    <a:pt x="557" y="0"/>
                    <a:pt x="116"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8" name="Google Shape;25598;p84"/>
            <p:cNvSpPr/>
            <p:nvPr/>
          </p:nvSpPr>
          <p:spPr>
            <a:xfrm>
              <a:off x="3280480" y="2120464"/>
              <a:ext cx="17994" cy="17810"/>
            </a:xfrm>
            <a:custGeom>
              <a:avLst/>
              <a:gdLst/>
              <a:ahLst/>
              <a:cxnLst/>
              <a:rect l="l" t="t" r="r" b="b"/>
              <a:pathLst>
                <a:path w="686" h="679" extrusionOk="0">
                  <a:moveTo>
                    <a:pt x="346" y="1"/>
                  </a:moveTo>
                  <a:cubicBezTo>
                    <a:pt x="156" y="1"/>
                    <a:pt x="0" y="150"/>
                    <a:pt x="0" y="340"/>
                  </a:cubicBezTo>
                  <a:cubicBezTo>
                    <a:pt x="0" y="529"/>
                    <a:pt x="156" y="679"/>
                    <a:pt x="346" y="679"/>
                  </a:cubicBezTo>
                  <a:cubicBezTo>
                    <a:pt x="529" y="679"/>
                    <a:pt x="685" y="529"/>
                    <a:pt x="685" y="340"/>
                  </a:cubicBezTo>
                  <a:cubicBezTo>
                    <a:pt x="685" y="150"/>
                    <a:pt x="529" y="1"/>
                    <a:pt x="34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599" name="Google Shape;25599;p84"/>
            <p:cNvSpPr/>
            <p:nvPr/>
          </p:nvSpPr>
          <p:spPr>
            <a:xfrm>
              <a:off x="3298447" y="2011741"/>
              <a:ext cx="98730" cy="173459"/>
            </a:xfrm>
            <a:custGeom>
              <a:avLst/>
              <a:gdLst/>
              <a:ahLst/>
              <a:cxnLst/>
              <a:rect l="l" t="t" r="r" b="b"/>
              <a:pathLst>
                <a:path w="3764" h="6613" extrusionOk="0">
                  <a:moveTo>
                    <a:pt x="496" y="0"/>
                  </a:moveTo>
                  <a:cubicBezTo>
                    <a:pt x="342" y="0"/>
                    <a:pt x="177" y="17"/>
                    <a:pt x="0" y="50"/>
                  </a:cubicBezTo>
                  <a:cubicBezTo>
                    <a:pt x="2563" y="816"/>
                    <a:pt x="1167" y="4776"/>
                    <a:pt x="2814" y="6478"/>
                  </a:cubicBezTo>
                  <a:cubicBezTo>
                    <a:pt x="2906" y="6570"/>
                    <a:pt x="3022" y="6613"/>
                    <a:pt x="3136" y="6613"/>
                  </a:cubicBezTo>
                  <a:cubicBezTo>
                    <a:pt x="3326" y="6613"/>
                    <a:pt x="3510" y="6495"/>
                    <a:pt x="3574" y="6288"/>
                  </a:cubicBezTo>
                  <a:cubicBezTo>
                    <a:pt x="3669" y="5963"/>
                    <a:pt x="3730" y="5624"/>
                    <a:pt x="3764" y="5291"/>
                  </a:cubicBezTo>
                  <a:cubicBezTo>
                    <a:pt x="3316" y="5068"/>
                    <a:pt x="2936" y="4356"/>
                    <a:pt x="2706" y="3149"/>
                  </a:cubicBezTo>
                  <a:cubicBezTo>
                    <a:pt x="2323" y="1189"/>
                    <a:pt x="1805" y="0"/>
                    <a:pt x="496" y="0"/>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0" name="Google Shape;25600;p84"/>
            <p:cNvSpPr/>
            <p:nvPr/>
          </p:nvSpPr>
          <p:spPr>
            <a:xfrm>
              <a:off x="3087506" y="2013052"/>
              <a:ext cx="98730" cy="252569"/>
            </a:xfrm>
            <a:custGeom>
              <a:avLst/>
              <a:gdLst/>
              <a:ahLst/>
              <a:cxnLst/>
              <a:rect l="l" t="t" r="r" b="b"/>
              <a:pathLst>
                <a:path w="3764" h="9629" extrusionOk="0">
                  <a:moveTo>
                    <a:pt x="306" y="0"/>
                  </a:moveTo>
                  <a:lnTo>
                    <a:pt x="0" y="5716"/>
                  </a:lnTo>
                  <a:cubicBezTo>
                    <a:pt x="190" y="7960"/>
                    <a:pt x="1587" y="9188"/>
                    <a:pt x="2686" y="9629"/>
                  </a:cubicBezTo>
                  <a:lnTo>
                    <a:pt x="3764" y="9629"/>
                  </a:lnTo>
                  <a:cubicBezTo>
                    <a:pt x="3764" y="9629"/>
                    <a:pt x="1872" y="8361"/>
                    <a:pt x="1560" y="6116"/>
                  </a:cubicBezTo>
                  <a:cubicBezTo>
                    <a:pt x="950" y="1743"/>
                    <a:pt x="2109" y="434"/>
                    <a:pt x="3113" y="102"/>
                  </a:cubicBezTo>
                  <a:cubicBezTo>
                    <a:pt x="2930" y="102"/>
                    <a:pt x="2747" y="68"/>
                    <a:pt x="2584" y="0"/>
                  </a:cubicBezTo>
                  <a:close/>
                </a:path>
              </a:pathLst>
            </a:custGeom>
            <a:solidFill>
              <a:srgbClr val="DAE2E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1" name="Google Shape;25601;p84"/>
            <p:cNvSpPr/>
            <p:nvPr/>
          </p:nvSpPr>
          <p:spPr>
            <a:xfrm>
              <a:off x="3041787" y="2001118"/>
              <a:ext cx="113497" cy="184082"/>
            </a:xfrm>
            <a:custGeom>
              <a:avLst/>
              <a:gdLst/>
              <a:ahLst/>
              <a:cxnLst/>
              <a:rect l="l" t="t" r="r" b="b"/>
              <a:pathLst>
                <a:path w="4327" h="7018" extrusionOk="0">
                  <a:moveTo>
                    <a:pt x="2733" y="1"/>
                  </a:moveTo>
                  <a:cubicBezTo>
                    <a:pt x="686" y="1"/>
                    <a:pt x="1" y="3188"/>
                    <a:pt x="1" y="3188"/>
                  </a:cubicBezTo>
                  <a:cubicBezTo>
                    <a:pt x="1" y="3188"/>
                    <a:pt x="543" y="3269"/>
                    <a:pt x="509" y="4605"/>
                  </a:cubicBezTo>
                  <a:cubicBezTo>
                    <a:pt x="489" y="5581"/>
                    <a:pt x="625" y="6266"/>
                    <a:pt x="753" y="6693"/>
                  </a:cubicBezTo>
                  <a:cubicBezTo>
                    <a:pt x="813" y="6900"/>
                    <a:pt x="996" y="7018"/>
                    <a:pt x="1184" y="7018"/>
                  </a:cubicBezTo>
                  <a:cubicBezTo>
                    <a:pt x="1298" y="7018"/>
                    <a:pt x="1414" y="6975"/>
                    <a:pt x="1506" y="6883"/>
                  </a:cubicBezTo>
                  <a:cubicBezTo>
                    <a:pt x="3154" y="5174"/>
                    <a:pt x="1764" y="1215"/>
                    <a:pt x="4327" y="455"/>
                  </a:cubicBezTo>
                  <a:cubicBezTo>
                    <a:pt x="4327" y="455"/>
                    <a:pt x="3411" y="1"/>
                    <a:pt x="2733"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2" name="Google Shape;25602;p84"/>
            <p:cNvSpPr/>
            <p:nvPr/>
          </p:nvSpPr>
          <p:spPr>
            <a:xfrm>
              <a:off x="3041787" y="2001118"/>
              <a:ext cx="111373" cy="122232"/>
            </a:xfrm>
            <a:custGeom>
              <a:avLst/>
              <a:gdLst/>
              <a:ahLst/>
              <a:cxnLst/>
              <a:rect l="l" t="t" r="r" b="b"/>
              <a:pathLst>
                <a:path w="4246" h="4660" extrusionOk="0">
                  <a:moveTo>
                    <a:pt x="2733" y="1"/>
                  </a:moveTo>
                  <a:cubicBezTo>
                    <a:pt x="686" y="1"/>
                    <a:pt x="1" y="3188"/>
                    <a:pt x="1" y="3188"/>
                  </a:cubicBezTo>
                  <a:cubicBezTo>
                    <a:pt x="1" y="3188"/>
                    <a:pt x="543" y="3269"/>
                    <a:pt x="509" y="4605"/>
                  </a:cubicBezTo>
                  <a:lnTo>
                    <a:pt x="509" y="4659"/>
                  </a:lnTo>
                  <a:cubicBezTo>
                    <a:pt x="1500" y="916"/>
                    <a:pt x="2883" y="307"/>
                    <a:pt x="3682" y="307"/>
                  </a:cubicBezTo>
                  <a:cubicBezTo>
                    <a:pt x="3944" y="307"/>
                    <a:pt x="4143" y="373"/>
                    <a:pt x="4245" y="414"/>
                  </a:cubicBezTo>
                  <a:cubicBezTo>
                    <a:pt x="4015" y="313"/>
                    <a:pt x="3296" y="1"/>
                    <a:pt x="2733" y="1"/>
                  </a:cubicBezTo>
                  <a:close/>
                </a:path>
              </a:pathLst>
            </a:custGeom>
            <a:solidFill>
              <a:srgbClr val="364F6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3" name="Google Shape;25603;p84"/>
            <p:cNvSpPr/>
            <p:nvPr/>
          </p:nvSpPr>
          <p:spPr>
            <a:xfrm>
              <a:off x="3161133" y="2221843"/>
              <a:ext cx="131281" cy="95530"/>
            </a:xfrm>
            <a:custGeom>
              <a:avLst/>
              <a:gdLst/>
              <a:ahLst/>
              <a:cxnLst/>
              <a:rect l="l" t="t" r="r" b="b"/>
              <a:pathLst>
                <a:path w="5005" h="3642" extrusionOk="0">
                  <a:moveTo>
                    <a:pt x="2503" y="0"/>
                  </a:moveTo>
                  <a:cubicBezTo>
                    <a:pt x="1119" y="0"/>
                    <a:pt x="1" y="814"/>
                    <a:pt x="1" y="1824"/>
                  </a:cubicBezTo>
                  <a:cubicBezTo>
                    <a:pt x="1" y="2828"/>
                    <a:pt x="1119" y="3642"/>
                    <a:pt x="2503" y="3642"/>
                  </a:cubicBezTo>
                  <a:cubicBezTo>
                    <a:pt x="3886" y="3642"/>
                    <a:pt x="5005" y="2828"/>
                    <a:pt x="5005" y="1824"/>
                  </a:cubicBezTo>
                  <a:cubicBezTo>
                    <a:pt x="5005" y="814"/>
                    <a:pt x="3886" y="0"/>
                    <a:pt x="2503" y="0"/>
                  </a:cubicBezTo>
                  <a:close/>
                </a:path>
              </a:pathLst>
            </a:custGeom>
            <a:solidFill>
              <a:srgbClr val="8797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4" name="Google Shape;25604;p84"/>
            <p:cNvSpPr/>
            <p:nvPr/>
          </p:nvSpPr>
          <p:spPr>
            <a:xfrm>
              <a:off x="3196885" y="2269687"/>
              <a:ext cx="59778" cy="59595"/>
            </a:xfrm>
            <a:custGeom>
              <a:avLst/>
              <a:gdLst/>
              <a:ahLst/>
              <a:cxnLst/>
              <a:rect l="l" t="t" r="r" b="b"/>
              <a:pathLst>
                <a:path w="2279" h="2272" extrusionOk="0">
                  <a:moveTo>
                    <a:pt x="1" y="0"/>
                  </a:moveTo>
                  <a:lnTo>
                    <a:pt x="1" y="1140"/>
                  </a:lnTo>
                  <a:cubicBezTo>
                    <a:pt x="1" y="1763"/>
                    <a:pt x="516" y="2272"/>
                    <a:pt x="1140" y="2272"/>
                  </a:cubicBezTo>
                  <a:cubicBezTo>
                    <a:pt x="1770" y="2272"/>
                    <a:pt x="2279" y="1763"/>
                    <a:pt x="2279" y="1140"/>
                  </a:cubicBezTo>
                  <a:lnTo>
                    <a:pt x="2279" y="0"/>
                  </a:lnTo>
                  <a:close/>
                </a:path>
              </a:pathLst>
            </a:custGeom>
            <a:solidFill>
              <a:srgbClr val="98A6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5" name="Google Shape;25605;p84"/>
            <p:cNvSpPr/>
            <p:nvPr/>
          </p:nvSpPr>
          <p:spPr>
            <a:xfrm>
              <a:off x="3196885" y="2269687"/>
              <a:ext cx="59778" cy="29850"/>
            </a:xfrm>
            <a:custGeom>
              <a:avLst/>
              <a:gdLst/>
              <a:ahLst/>
              <a:cxnLst/>
              <a:rect l="l" t="t" r="r" b="b"/>
              <a:pathLst>
                <a:path w="2279" h="1138" extrusionOk="0">
                  <a:moveTo>
                    <a:pt x="1" y="0"/>
                  </a:moveTo>
                  <a:lnTo>
                    <a:pt x="1" y="889"/>
                  </a:lnTo>
                  <a:cubicBezTo>
                    <a:pt x="319" y="848"/>
                    <a:pt x="631" y="746"/>
                    <a:pt x="916" y="597"/>
                  </a:cubicBezTo>
                  <a:lnTo>
                    <a:pt x="916" y="909"/>
                  </a:lnTo>
                  <a:cubicBezTo>
                    <a:pt x="916" y="1062"/>
                    <a:pt x="1029" y="1138"/>
                    <a:pt x="1143" y="1138"/>
                  </a:cubicBezTo>
                  <a:cubicBezTo>
                    <a:pt x="1257" y="1138"/>
                    <a:pt x="1370" y="1062"/>
                    <a:pt x="1370" y="909"/>
                  </a:cubicBezTo>
                  <a:lnTo>
                    <a:pt x="1370" y="590"/>
                  </a:lnTo>
                  <a:cubicBezTo>
                    <a:pt x="1648" y="746"/>
                    <a:pt x="1960" y="848"/>
                    <a:pt x="2279" y="889"/>
                  </a:cubicBezTo>
                  <a:lnTo>
                    <a:pt x="2279" y="0"/>
                  </a:lnTo>
                  <a:close/>
                </a:path>
              </a:pathLst>
            </a:custGeom>
            <a:solidFill>
              <a:srgbClr val="788A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6" name="Google Shape;25606;p84"/>
            <p:cNvSpPr/>
            <p:nvPr/>
          </p:nvSpPr>
          <p:spPr>
            <a:xfrm>
              <a:off x="3143166" y="2215968"/>
              <a:ext cx="167216" cy="65680"/>
            </a:xfrm>
            <a:custGeom>
              <a:avLst/>
              <a:gdLst/>
              <a:ahLst/>
              <a:cxnLst/>
              <a:rect l="l" t="t" r="r" b="b"/>
              <a:pathLst>
                <a:path w="6375" h="2504" extrusionOk="0">
                  <a:moveTo>
                    <a:pt x="1709" y="1"/>
                  </a:moveTo>
                  <a:cubicBezTo>
                    <a:pt x="767" y="1"/>
                    <a:pt x="1" y="557"/>
                    <a:pt x="1" y="1248"/>
                  </a:cubicBezTo>
                  <a:cubicBezTo>
                    <a:pt x="1" y="1940"/>
                    <a:pt x="767" y="2503"/>
                    <a:pt x="1709" y="2503"/>
                  </a:cubicBezTo>
                  <a:cubicBezTo>
                    <a:pt x="1720" y="2503"/>
                    <a:pt x="1731" y="2503"/>
                    <a:pt x="1742" y="2503"/>
                  </a:cubicBezTo>
                  <a:cubicBezTo>
                    <a:pt x="2165" y="2503"/>
                    <a:pt x="2579" y="2374"/>
                    <a:pt x="2923" y="2130"/>
                  </a:cubicBezTo>
                  <a:cubicBezTo>
                    <a:pt x="3001" y="2072"/>
                    <a:pt x="3094" y="2043"/>
                    <a:pt x="3189" y="2043"/>
                  </a:cubicBezTo>
                  <a:cubicBezTo>
                    <a:pt x="3283" y="2043"/>
                    <a:pt x="3378" y="2072"/>
                    <a:pt x="3459" y="2130"/>
                  </a:cubicBezTo>
                  <a:cubicBezTo>
                    <a:pt x="3803" y="2374"/>
                    <a:pt x="4211" y="2503"/>
                    <a:pt x="4633" y="2503"/>
                  </a:cubicBezTo>
                  <a:cubicBezTo>
                    <a:pt x="4644" y="2503"/>
                    <a:pt x="4655" y="2503"/>
                    <a:pt x="4666" y="2503"/>
                  </a:cubicBezTo>
                  <a:cubicBezTo>
                    <a:pt x="5608" y="2503"/>
                    <a:pt x="6375" y="1940"/>
                    <a:pt x="6375" y="1248"/>
                  </a:cubicBezTo>
                  <a:cubicBezTo>
                    <a:pt x="6375" y="557"/>
                    <a:pt x="5608" y="1"/>
                    <a:pt x="4666" y="1"/>
                  </a:cubicBezTo>
                  <a:close/>
                </a:path>
              </a:pathLst>
            </a:custGeom>
            <a:solidFill>
              <a:srgbClr val="C9D4D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7" name="Google Shape;25607;p84"/>
            <p:cNvSpPr/>
            <p:nvPr/>
          </p:nvSpPr>
          <p:spPr>
            <a:xfrm>
              <a:off x="3191009" y="2192151"/>
              <a:ext cx="71713" cy="50362"/>
            </a:xfrm>
            <a:custGeom>
              <a:avLst/>
              <a:gdLst/>
              <a:ahLst/>
              <a:cxnLst/>
              <a:rect l="l" t="t" r="r" b="b"/>
              <a:pathLst>
                <a:path w="2734" h="1920" extrusionOk="0">
                  <a:moveTo>
                    <a:pt x="1364" y="0"/>
                  </a:moveTo>
                  <a:cubicBezTo>
                    <a:pt x="611" y="0"/>
                    <a:pt x="1" y="407"/>
                    <a:pt x="1" y="909"/>
                  </a:cubicBezTo>
                  <a:cubicBezTo>
                    <a:pt x="1" y="1397"/>
                    <a:pt x="570" y="1648"/>
                    <a:pt x="984" y="1838"/>
                  </a:cubicBezTo>
                  <a:cubicBezTo>
                    <a:pt x="1106" y="1892"/>
                    <a:pt x="1237" y="1919"/>
                    <a:pt x="1366" y="1919"/>
                  </a:cubicBezTo>
                  <a:cubicBezTo>
                    <a:pt x="1496" y="1919"/>
                    <a:pt x="1625" y="1892"/>
                    <a:pt x="1743" y="1838"/>
                  </a:cubicBezTo>
                  <a:cubicBezTo>
                    <a:pt x="2157" y="1648"/>
                    <a:pt x="2733" y="1390"/>
                    <a:pt x="2733" y="909"/>
                  </a:cubicBezTo>
                  <a:cubicBezTo>
                    <a:pt x="2733" y="407"/>
                    <a:pt x="2123" y="0"/>
                    <a:pt x="1364" y="0"/>
                  </a:cubicBezTo>
                  <a:close/>
                </a:path>
              </a:pathLst>
            </a:custGeom>
            <a:solidFill>
              <a:srgbClr val="405C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08" name="Google Shape;25608;p84"/>
            <p:cNvSpPr/>
            <p:nvPr/>
          </p:nvSpPr>
          <p:spPr>
            <a:xfrm>
              <a:off x="3190826" y="2193908"/>
              <a:ext cx="53221" cy="48604"/>
            </a:xfrm>
            <a:custGeom>
              <a:avLst/>
              <a:gdLst/>
              <a:ahLst/>
              <a:cxnLst/>
              <a:rect l="l" t="t" r="r" b="b"/>
              <a:pathLst>
                <a:path w="2029" h="1853" extrusionOk="0">
                  <a:moveTo>
                    <a:pt x="849" y="1"/>
                  </a:moveTo>
                  <a:lnTo>
                    <a:pt x="849" y="1"/>
                  </a:lnTo>
                  <a:cubicBezTo>
                    <a:pt x="354" y="137"/>
                    <a:pt x="1" y="462"/>
                    <a:pt x="1" y="842"/>
                  </a:cubicBezTo>
                  <a:cubicBezTo>
                    <a:pt x="1" y="1323"/>
                    <a:pt x="577" y="1581"/>
                    <a:pt x="991" y="1771"/>
                  </a:cubicBezTo>
                  <a:cubicBezTo>
                    <a:pt x="1113" y="1825"/>
                    <a:pt x="1242" y="1852"/>
                    <a:pt x="1371" y="1852"/>
                  </a:cubicBezTo>
                  <a:cubicBezTo>
                    <a:pt x="1499" y="1852"/>
                    <a:pt x="1628" y="1825"/>
                    <a:pt x="1750" y="1771"/>
                  </a:cubicBezTo>
                  <a:cubicBezTo>
                    <a:pt x="1839" y="1730"/>
                    <a:pt x="1933" y="1689"/>
                    <a:pt x="2028" y="1642"/>
                  </a:cubicBezTo>
                  <a:cubicBezTo>
                    <a:pt x="1472" y="1540"/>
                    <a:pt x="747" y="1167"/>
                    <a:pt x="679" y="591"/>
                  </a:cubicBezTo>
                  <a:cubicBezTo>
                    <a:pt x="652" y="306"/>
                    <a:pt x="849" y="1"/>
                    <a:pt x="849"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09" name="Google Shape;25609;p84"/>
          <p:cNvGrpSpPr/>
          <p:nvPr/>
        </p:nvGrpSpPr>
        <p:grpSpPr>
          <a:xfrm>
            <a:off x="7706513" y="2718834"/>
            <a:ext cx="496412" cy="437621"/>
            <a:chOff x="5779884" y="2039125"/>
            <a:chExt cx="372309" cy="328216"/>
          </a:xfrm>
        </p:grpSpPr>
        <p:sp>
          <p:nvSpPr>
            <p:cNvPr id="25610" name="Google Shape;25610;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1" name="Google Shape;25611;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2" name="Google Shape;25612;p84"/>
            <p:cNvSpPr/>
            <p:nvPr/>
          </p:nvSpPr>
          <p:spPr>
            <a:xfrm>
              <a:off x="6095221" y="2136097"/>
              <a:ext cx="56972" cy="134088"/>
            </a:xfrm>
            <a:custGeom>
              <a:avLst/>
              <a:gdLst/>
              <a:ahLst/>
              <a:cxnLst/>
              <a:rect l="l" t="t" r="r" b="b"/>
              <a:pathLst>
                <a:path w="2172" h="5112" extrusionOk="0">
                  <a:moveTo>
                    <a:pt x="419" y="0"/>
                  </a:moveTo>
                  <a:cubicBezTo>
                    <a:pt x="288" y="0"/>
                    <a:pt x="148" y="16"/>
                    <a:pt x="1" y="49"/>
                  </a:cubicBezTo>
                  <a:lnTo>
                    <a:pt x="103" y="361"/>
                  </a:lnTo>
                  <a:cubicBezTo>
                    <a:pt x="131" y="359"/>
                    <a:pt x="159" y="358"/>
                    <a:pt x="186" y="358"/>
                  </a:cubicBezTo>
                  <a:cubicBezTo>
                    <a:pt x="1439" y="358"/>
                    <a:pt x="1138" y="2473"/>
                    <a:pt x="1052" y="3581"/>
                  </a:cubicBezTo>
                  <a:cubicBezTo>
                    <a:pt x="977" y="4510"/>
                    <a:pt x="1438" y="4992"/>
                    <a:pt x="1974" y="5107"/>
                  </a:cubicBezTo>
                  <a:cubicBezTo>
                    <a:pt x="1984" y="5110"/>
                    <a:pt x="1994" y="5111"/>
                    <a:pt x="2004" y="5111"/>
                  </a:cubicBezTo>
                  <a:cubicBezTo>
                    <a:pt x="2085" y="5111"/>
                    <a:pt x="2145" y="5017"/>
                    <a:pt x="2096" y="4944"/>
                  </a:cubicBezTo>
                  <a:cubicBezTo>
                    <a:pt x="1974" y="4714"/>
                    <a:pt x="1832" y="4273"/>
                    <a:pt x="1927" y="3480"/>
                  </a:cubicBezTo>
                  <a:cubicBezTo>
                    <a:pt x="2172" y="1402"/>
                    <a:pt x="1652" y="0"/>
                    <a:pt x="419" y="0"/>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3" name="Google Shape;25613;p84"/>
            <p:cNvSpPr/>
            <p:nvPr/>
          </p:nvSpPr>
          <p:spPr>
            <a:xfrm>
              <a:off x="5801419" y="2039125"/>
              <a:ext cx="156882" cy="90441"/>
            </a:xfrm>
            <a:custGeom>
              <a:avLst/>
              <a:gdLst/>
              <a:ahLst/>
              <a:cxnLst/>
              <a:rect l="l" t="t" r="r" b="b"/>
              <a:pathLst>
                <a:path w="5981" h="3448" extrusionOk="0">
                  <a:moveTo>
                    <a:pt x="1761" y="1"/>
                  </a:moveTo>
                  <a:cubicBezTo>
                    <a:pt x="947" y="1"/>
                    <a:pt x="315" y="420"/>
                    <a:pt x="75" y="661"/>
                  </a:cubicBezTo>
                  <a:cubicBezTo>
                    <a:pt x="0" y="735"/>
                    <a:pt x="14" y="857"/>
                    <a:pt x="109" y="905"/>
                  </a:cubicBezTo>
                  <a:lnTo>
                    <a:pt x="678" y="1223"/>
                  </a:lnTo>
                  <a:lnTo>
                    <a:pt x="5981" y="3447"/>
                  </a:lnTo>
                  <a:cubicBezTo>
                    <a:pt x="5540" y="3135"/>
                    <a:pt x="4401" y="566"/>
                    <a:pt x="2306" y="64"/>
                  </a:cubicBezTo>
                  <a:cubicBezTo>
                    <a:pt x="2117" y="20"/>
                    <a:pt x="1935" y="1"/>
                    <a:pt x="1761"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4" name="Google Shape;25614;p84"/>
            <p:cNvSpPr/>
            <p:nvPr/>
          </p:nvSpPr>
          <p:spPr>
            <a:xfrm>
              <a:off x="5779884" y="2058666"/>
              <a:ext cx="331731" cy="308675"/>
            </a:xfrm>
            <a:custGeom>
              <a:avLst/>
              <a:gdLst/>
              <a:ahLst/>
              <a:cxnLst/>
              <a:rect l="l" t="t" r="r" b="b"/>
              <a:pathLst>
                <a:path w="12647" h="11768" extrusionOk="0">
                  <a:moveTo>
                    <a:pt x="2682" y="0"/>
                  </a:moveTo>
                  <a:cubicBezTo>
                    <a:pt x="2598" y="0"/>
                    <a:pt x="2513" y="6"/>
                    <a:pt x="2428" y="17"/>
                  </a:cubicBezTo>
                  <a:lnTo>
                    <a:pt x="1994" y="72"/>
                  </a:lnTo>
                  <a:cubicBezTo>
                    <a:pt x="1818" y="92"/>
                    <a:pt x="1649" y="146"/>
                    <a:pt x="1499" y="241"/>
                  </a:cubicBezTo>
                  <a:cubicBezTo>
                    <a:pt x="1364" y="329"/>
                    <a:pt x="1255" y="458"/>
                    <a:pt x="1201" y="614"/>
                  </a:cubicBezTo>
                  <a:lnTo>
                    <a:pt x="1093" y="926"/>
                  </a:lnTo>
                  <a:cubicBezTo>
                    <a:pt x="1065" y="1000"/>
                    <a:pt x="1032" y="1068"/>
                    <a:pt x="977" y="1136"/>
                  </a:cubicBezTo>
                  <a:lnTo>
                    <a:pt x="75" y="2255"/>
                  </a:lnTo>
                  <a:cubicBezTo>
                    <a:pt x="1" y="2343"/>
                    <a:pt x="8" y="2479"/>
                    <a:pt x="89" y="2560"/>
                  </a:cubicBezTo>
                  <a:lnTo>
                    <a:pt x="306" y="2729"/>
                  </a:lnTo>
                  <a:cubicBezTo>
                    <a:pt x="394" y="2818"/>
                    <a:pt x="509" y="2863"/>
                    <a:pt x="627" y="2863"/>
                  </a:cubicBezTo>
                  <a:cubicBezTo>
                    <a:pt x="690" y="2863"/>
                    <a:pt x="753" y="2850"/>
                    <a:pt x="815" y="2824"/>
                  </a:cubicBezTo>
                  <a:lnTo>
                    <a:pt x="2476" y="2072"/>
                  </a:lnTo>
                  <a:cubicBezTo>
                    <a:pt x="2494" y="2063"/>
                    <a:pt x="2513" y="2058"/>
                    <a:pt x="2531" y="2058"/>
                  </a:cubicBezTo>
                  <a:cubicBezTo>
                    <a:pt x="2581" y="2058"/>
                    <a:pt x="2627" y="2090"/>
                    <a:pt x="2652" y="2140"/>
                  </a:cubicBezTo>
                  <a:lnTo>
                    <a:pt x="4340" y="5557"/>
                  </a:lnTo>
                  <a:lnTo>
                    <a:pt x="4802" y="10968"/>
                  </a:lnTo>
                  <a:lnTo>
                    <a:pt x="4368" y="11571"/>
                  </a:lnTo>
                  <a:cubicBezTo>
                    <a:pt x="4307" y="11653"/>
                    <a:pt x="4368" y="11768"/>
                    <a:pt x="4469" y="11768"/>
                  </a:cubicBezTo>
                  <a:lnTo>
                    <a:pt x="5025" y="11768"/>
                  </a:lnTo>
                  <a:cubicBezTo>
                    <a:pt x="5093" y="11768"/>
                    <a:pt x="5147" y="11721"/>
                    <a:pt x="5154" y="11653"/>
                  </a:cubicBezTo>
                  <a:lnTo>
                    <a:pt x="5303" y="9225"/>
                  </a:lnTo>
                  <a:cubicBezTo>
                    <a:pt x="5351" y="8507"/>
                    <a:pt x="5425" y="7788"/>
                    <a:pt x="5534" y="7076"/>
                  </a:cubicBezTo>
                  <a:lnTo>
                    <a:pt x="5636" y="6384"/>
                  </a:lnTo>
                  <a:cubicBezTo>
                    <a:pt x="6065" y="6535"/>
                    <a:pt x="6478" y="6597"/>
                    <a:pt x="6867" y="6597"/>
                  </a:cubicBezTo>
                  <a:cubicBezTo>
                    <a:pt x="8192" y="6597"/>
                    <a:pt x="9235" y="5880"/>
                    <a:pt x="9670" y="5523"/>
                  </a:cubicBezTo>
                  <a:cubicBezTo>
                    <a:pt x="9996" y="6310"/>
                    <a:pt x="10674" y="7652"/>
                    <a:pt x="11840" y="8662"/>
                  </a:cubicBezTo>
                  <a:lnTo>
                    <a:pt x="12220" y="10927"/>
                  </a:lnTo>
                  <a:lnTo>
                    <a:pt x="11840" y="11578"/>
                  </a:lnTo>
                  <a:cubicBezTo>
                    <a:pt x="11792" y="11666"/>
                    <a:pt x="11847" y="11768"/>
                    <a:pt x="11948" y="11768"/>
                  </a:cubicBezTo>
                  <a:lnTo>
                    <a:pt x="12525" y="11768"/>
                  </a:lnTo>
                  <a:cubicBezTo>
                    <a:pt x="12593" y="11768"/>
                    <a:pt x="12647" y="11714"/>
                    <a:pt x="12647" y="11646"/>
                  </a:cubicBezTo>
                  <a:lnTo>
                    <a:pt x="12647" y="8337"/>
                  </a:lnTo>
                  <a:cubicBezTo>
                    <a:pt x="12647" y="8195"/>
                    <a:pt x="12572" y="8052"/>
                    <a:pt x="12457" y="7964"/>
                  </a:cubicBezTo>
                  <a:cubicBezTo>
                    <a:pt x="11745" y="7415"/>
                    <a:pt x="11813" y="6120"/>
                    <a:pt x="12199" y="5326"/>
                  </a:cubicBezTo>
                  <a:cubicBezTo>
                    <a:pt x="12620" y="4445"/>
                    <a:pt x="12579" y="3333"/>
                    <a:pt x="11969" y="2797"/>
                  </a:cubicBezTo>
                  <a:cubicBezTo>
                    <a:pt x="11594" y="2472"/>
                    <a:pt x="11085" y="2287"/>
                    <a:pt x="10381" y="2287"/>
                  </a:cubicBezTo>
                  <a:cubicBezTo>
                    <a:pt x="9924" y="2287"/>
                    <a:pt x="9385" y="2365"/>
                    <a:pt x="8748" y="2533"/>
                  </a:cubicBezTo>
                  <a:cubicBezTo>
                    <a:pt x="8111" y="2700"/>
                    <a:pt x="7680" y="2770"/>
                    <a:pt x="7372" y="2770"/>
                  </a:cubicBezTo>
                  <a:cubicBezTo>
                    <a:pt x="6695" y="2770"/>
                    <a:pt x="6611" y="2435"/>
                    <a:pt x="6253" y="2072"/>
                  </a:cubicBezTo>
                  <a:cubicBezTo>
                    <a:pt x="5446" y="1245"/>
                    <a:pt x="4239" y="411"/>
                    <a:pt x="3310" y="99"/>
                  </a:cubicBezTo>
                  <a:cubicBezTo>
                    <a:pt x="3106" y="35"/>
                    <a:pt x="2895" y="0"/>
                    <a:pt x="2682" y="0"/>
                  </a:cubicBezTo>
                  <a:close/>
                </a:path>
              </a:pathLst>
            </a:custGeom>
            <a:solidFill>
              <a:srgbClr val="697D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5" name="Google Shape;25615;p84"/>
            <p:cNvSpPr/>
            <p:nvPr/>
          </p:nvSpPr>
          <p:spPr>
            <a:xfrm>
              <a:off x="5818757" y="2041250"/>
              <a:ext cx="35515" cy="28250"/>
            </a:xfrm>
            <a:custGeom>
              <a:avLst/>
              <a:gdLst/>
              <a:ahLst/>
              <a:cxnLst/>
              <a:rect l="l" t="t" r="r" b="b"/>
              <a:pathLst>
                <a:path w="1354" h="1077" extrusionOk="0">
                  <a:moveTo>
                    <a:pt x="159" y="0"/>
                  </a:moveTo>
                  <a:cubicBezTo>
                    <a:pt x="70" y="0"/>
                    <a:pt x="0" y="87"/>
                    <a:pt x="31" y="180"/>
                  </a:cubicBezTo>
                  <a:lnTo>
                    <a:pt x="302" y="966"/>
                  </a:lnTo>
                  <a:cubicBezTo>
                    <a:pt x="326" y="1032"/>
                    <a:pt x="398" y="1077"/>
                    <a:pt x="471" y="1077"/>
                  </a:cubicBezTo>
                  <a:cubicBezTo>
                    <a:pt x="480" y="1077"/>
                    <a:pt x="489" y="1076"/>
                    <a:pt x="499" y="1075"/>
                  </a:cubicBezTo>
                  <a:lnTo>
                    <a:pt x="1211" y="919"/>
                  </a:lnTo>
                  <a:cubicBezTo>
                    <a:pt x="1306" y="898"/>
                    <a:pt x="1353" y="783"/>
                    <a:pt x="1292" y="702"/>
                  </a:cubicBezTo>
                  <a:cubicBezTo>
                    <a:pt x="1014" y="349"/>
                    <a:pt x="628" y="105"/>
                    <a:pt x="187" y="3"/>
                  </a:cubicBezTo>
                  <a:cubicBezTo>
                    <a:pt x="177" y="1"/>
                    <a:pt x="168" y="0"/>
                    <a:pt x="159"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6" name="Google Shape;25616;p84"/>
            <p:cNvSpPr/>
            <p:nvPr/>
          </p:nvSpPr>
          <p:spPr>
            <a:xfrm>
              <a:off x="5821695" y="2081513"/>
              <a:ext cx="16027" cy="12118"/>
            </a:xfrm>
            <a:custGeom>
              <a:avLst/>
              <a:gdLst/>
              <a:ahLst/>
              <a:cxnLst/>
              <a:rect l="l" t="t" r="r" b="b"/>
              <a:pathLst>
                <a:path w="611" h="462" extrusionOk="0">
                  <a:moveTo>
                    <a:pt x="305" y="1"/>
                  </a:moveTo>
                  <a:cubicBezTo>
                    <a:pt x="0" y="1"/>
                    <a:pt x="0" y="462"/>
                    <a:pt x="305" y="462"/>
                  </a:cubicBezTo>
                  <a:cubicBezTo>
                    <a:pt x="611" y="462"/>
                    <a:pt x="611" y="1"/>
                    <a:pt x="305" y="1"/>
                  </a:cubicBez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7" name="Google Shape;25617;p84"/>
            <p:cNvSpPr/>
            <p:nvPr/>
          </p:nvSpPr>
          <p:spPr>
            <a:xfrm>
              <a:off x="5844987" y="2093710"/>
              <a:ext cx="48945" cy="110717"/>
            </a:xfrm>
            <a:custGeom>
              <a:avLst/>
              <a:gdLst/>
              <a:ahLst/>
              <a:cxnLst/>
              <a:rect l="l" t="t" r="r" b="b"/>
              <a:pathLst>
                <a:path w="1866" h="4221" extrusionOk="0">
                  <a:moveTo>
                    <a:pt x="4" y="734"/>
                  </a:moveTo>
                  <a:cubicBezTo>
                    <a:pt x="3" y="734"/>
                    <a:pt x="2" y="735"/>
                    <a:pt x="1" y="736"/>
                  </a:cubicBezTo>
                  <a:cubicBezTo>
                    <a:pt x="2" y="735"/>
                    <a:pt x="3" y="734"/>
                    <a:pt x="4" y="734"/>
                  </a:cubicBezTo>
                  <a:close/>
                  <a:moveTo>
                    <a:pt x="803" y="0"/>
                  </a:moveTo>
                  <a:cubicBezTo>
                    <a:pt x="704" y="0"/>
                    <a:pt x="608" y="58"/>
                    <a:pt x="563" y="153"/>
                  </a:cubicBezTo>
                  <a:cubicBezTo>
                    <a:pt x="442" y="402"/>
                    <a:pt x="247" y="605"/>
                    <a:pt x="4" y="734"/>
                  </a:cubicBezTo>
                  <a:lnTo>
                    <a:pt x="4" y="734"/>
                  </a:lnTo>
                  <a:cubicBezTo>
                    <a:pt x="20" y="726"/>
                    <a:pt x="36" y="722"/>
                    <a:pt x="53" y="722"/>
                  </a:cubicBezTo>
                  <a:cubicBezTo>
                    <a:pt x="102" y="722"/>
                    <a:pt x="152" y="754"/>
                    <a:pt x="177" y="804"/>
                  </a:cubicBezTo>
                  <a:lnTo>
                    <a:pt x="1865" y="4221"/>
                  </a:lnTo>
                  <a:cubicBezTo>
                    <a:pt x="1757" y="2980"/>
                    <a:pt x="1201" y="756"/>
                    <a:pt x="1065" y="200"/>
                  </a:cubicBezTo>
                  <a:cubicBezTo>
                    <a:pt x="1045" y="119"/>
                    <a:pt x="984" y="58"/>
                    <a:pt x="909" y="24"/>
                  </a:cubicBezTo>
                  <a:cubicBezTo>
                    <a:pt x="875" y="8"/>
                    <a:pt x="839" y="0"/>
                    <a:pt x="803" y="0"/>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8" name="Google Shape;25618;p84"/>
            <p:cNvSpPr/>
            <p:nvPr/>
          </p:nvSpPr>
          <p:spPr>
            <a:xfrm>
              <a:off x="5927690" y="2196374"/>
              <a:ext cx="105864" cy="35253"/>
            </a:xfrm>
            <a:custGeom>
              <a:avLst/>
              <a:gdLst/>
              <a:ahLst/>
              <a:cxnLst/>
              <a:rect l="l" t="t" r="r" b="b"/>
              <a:pathLst>
                <a:path w="4036" h="1344" extrusionOk="0">
                  <a:moveTo>
                    <a:pt x="3698" y="1"/>
                  </a:moveTo>
                  <a:cubicBezTo>
                    <a:pt x="3652" y="1"/>
                    <a:pt x="3605" y="10"/>
                    <a:pt x="3560" y="29"/>
                  </a:cubicBezTo>
                  <a:cubicBezTo>
                    <a:pt x="2756" y="367"/>
                    <a:pt x="2043" y="469"/>
                    <a:pt x="1480" y="469"/>
                  </a:cubicBezTo>
                  <a:cubicBezTo>
                    <a:pt x="1127" y="469"/>
                    <a:pt x="833" y="429"/>
                    <a:pt x="611" y="382"/>
                  </a:cubicBezTo>
                  <a:cubicBezTo>
                    <a:pt x="582" y="376"/>
                    <a:pt x="554" y="374"/>
                    <a:pt x="526" y="374"/>
                  </a:cubicBezTo>
                  <a:cubicBezTo>
                    <a:pt x="306" y="374"/>
                    <a:pt x="104" y="533"/>
                    <a:pt x="68" y="761"/>
                  </a:cubicBezTo>
                  <a:lnTo>
                    <a:pt x="1" y="1134"/>
                  </a:lnTo>
                  <a:cubicBezTo>
                    <a:pt x="427" y="1282"/>
                    <a:pt x="838" y="1343"/>
                    <a:pt x="1225" y="1343"/>
                  </a:cubicBezTo>
                  <a:cubicBezTo>
                    <a:pt x="2555" y="1343"/>
                    <a:pt x="3604" y="625"/>
                    <a:pt x="4035" y="273"/>
                  </a:cubicBezTo>
                  <a:lnTo>
                    <a:pt x="4028" y="246"/>
                  </a:lnTo>
                  <a:cubicBezTo>
                    <a:pt x="3987" y="96"/>
                    <a:pt x="3846" y="1"/>
                    <a:pt x="3698"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19" name="Google Shape;25619;p84"/>
            <p:cNvSpPr/>
            <p:nvPr/>
          </p:nvSpPr>
          <p:spPr>
            <a:xfrm>
              <a:off x="5779884" y="2098956"/>
              <a:ext cx="42886" cy="34833"/>
            </a:xfrm>
            <a:custGeom>
              <a:avLst/>
              <a:gdLst/>
              <a:ahLst/>
              <a:cxnLst/>
              <a:rect l="l" t="t" r="r" b="b"/>
              <a:pathLst>
                <a:path w="1635" h="1328" extrusionOk="0">
                  <a:moveTo>
                    <a:pt x="659" y="0"/>
                  </a:moveTo>
                  <a:lnTo>
                    <a:pt x="75" y="719"/>
                  </a:lnTo>
                  <a:cubicBezTo>
                    <a:pt x="1" y="807"/>
                    <a:pt x="8" y="943"/>
                    <a:pt x="89" y="1024"/>
                  </a:cubicBezTo>
                  <a:lnTo>
                    <a:pt x="306" y="1193"/>
                  </a:lnTo>
                  <a:cubicBezTo>
                    <a:pt x="394" y="1282"/>
                    <a:pt x="509" y="1327"/>
                    <a:pt x="627" y="1327"/>
                  </a:cubicBezTo>
                  <a:cubicBezTo>
                    <a:pt x="690" y="1327"/>
                    <a:pt x="753" y="1314"/>
                    <a:pt x="815" y="1288"/>
                  </a:cubicBezTo>
                  <a:lnTo>
                    <a:pt x="1635" y="915"/>
                  </a:lnTo>
                  <a:cubicBezTo>
                    <a:pt x="1432" y="502"/>
                    <a:pt x="1086" y="176"/>
                    <a:pt x="659" y="0"/>
                  </a:cubicBezTo>
                  <a:close/>
                </a:path>
              </a:pathLst>
            </a:custGeom>
            <a:solidFill>
              <a:srgbClr val="7D8F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0" name="Google Shape;25620;p84"/>
            <p:cNvSpPr/>
            <p:nvPr/>
          </p:nvSpPr>
          <p:spPr>
            <a:xfrm>
              <a:off x="5780959" y="2120884"/>
              <a:ext cx="9102" cy="7790"/>
            </a:xfrm>
            <a:custGeom>
              <a:avLst/>
              <a:gdLst/>
              <a:ahLst/>
              <a:cxnLst/>
              <a:rect l="l" t="t" r="r" b="b"/>
              <a:pathLst>
                <a:path w="347" h="297" extrusionOk="0">
                  <a:moveTo>
                    <a:pt x="201" y="1"/>
                  </a:moveTo>
                  <a:cubicBezTo>
                    <a:pt x="148" y="1"/>
                    <a:pt x="83" y="25"/>
                    <a:pt x="28" y="73"/>
                  </a:cubicBezTo>
                  <a:cubicBezTo>
                    <a:pt x="21" y="86"/>
                    <a:pt x="7" y="93"/>
                    <a:pt x="1" y="100"/>
                  </a:cubicBezTo>
                  <a:cubicBezTo>
                    <a:pt x="14" y="134"/>
                    <a:pt x="28" y="161"/>
                    <a:pt x="55" y="188"/>
                  </a:cubicBezTo>
                  <a:lnTo>
                    <a:pt x="197" y="296"/>
                  </a:lnTo>
                  <a:lnTo>
                    <a:pt x="211" y="290"/>
                  </a:lnTo>
                  <a:cubicBezTo>
                    <a:pt x="306" y="215"/>
                    <a:pt x="346" y="100"/>
                    <a:pt x="292" y="39"/>
                  </a:cubicBezTo>
                  <a:cubicBezTo>
                    <a:pt x="272" y="13"/>
                    <a:pt x="240" y="1"/>
                    <a:pt x="201" y="1"/>
                  </a:cubicBezTo>
                  <a:close/>
                </a:path>
              </a:pathLst>
            </a:custGeom>
            <a:solidFill>
              <a:srgbClr val="4F647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1" name="Google Shape;25621;p84"/>
            <p:cNvSpPr/>
            <p:nvPr/>
          </p:nvSpPr>
          <p:spPr>
            <a:xfrm>
              <a:off x="5893198" y="2355406"/>
              <a:ext cx="22610" cy="11935"/>
            </a:xfrm>
            <a:custGeom>
              <a:avLst/>
              <a:gdLst/>
              <a:ahLst/>
              <a:cxnLst/>
              <a:rect l="l" t="t" r="r" b="b"/>
              <a:pathLst>
                <a:path w="862" h="455" extrusionOk="0">
                  <a:moveTo>
                    <a:pt x="237" y="1"/>
                  </a:moveTo>
                  <a:lnTo>
                    <a:pt x="54" y="258"/>
                  </a:lnTo>
                  <a:cubicBezTo>
                    <a:pt x="0" y="340"/>
                    <a:pt x="54" y="448"/>
                    <a:pt x="156" y="455"/>
                  </a:cubicBezTo>
                  <a:lnTo>
                    <a:pt x="712" y="455"/>
                  </a:lnTo>
                  <a:cubicBezTo>
                    <a:pt x="780" y="455"/>
                    <a:pt x="834" y="401"/>
                    <a:pt x="834" y="340"/>
                  </a:cubicBezTo>
                  <a:lnTo>
                    <a:pt x="861"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22" name="Google Shape;25622;p84"/>
            <p:cNvSpPr/>
            <p:nvPr/>
          </p:nvSpPr>
          <p:spPr>
            <a:xfrm>
              <a:off x="6089188" y="2355223"/>
              <a:ext cx="22610" cy="12118"/>
            </a:xfrm>
            <a:custGeom>
              <a:avLst/>
              <a:gdLst/>
              <a:ahLst/>
              <a:cxnLst/>
              <a:rect l="l" t="t" r="r" b="b"/>
              <a:pathLst>
                <a:path w="862" h="462" extrusionOk="0">
                  <a:moveTo>
                    <a:pt x="211" y="1"/>
                  </a:moveTo>
                  <a:lnTo>
                    <a:pt x="48" y="272"/>
                  </a:lnTo>
                  <a:cubicBezTo>
                    <a:pt x="0" y="360"/>
                    <a:pt x="61" y="462"/>
                    <a:pt x="156" y="462"/>
                  </a:cubicBezTo>
                  <a:lnTo>
                    <a:pt x="739" y="462"/>
                  </a:lnTo>
                  <a:cubicBezTo>
                    <a:pt x="807" y="462"/>
                    <a:pt x="862" y="408"/>
                    <a:pt x="862" y="340"/>
                  </a:cubicBezTo>
                  <a:lnTo>
                    <a:pt x="862" y="1"/>
                  </a:lnTo>
                  <a:close/>
                </a:path>
              </a:pathLst>
            </a:custGeom>
            <a:solidFill>
              <a:srgbClr val="203B5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626"/>
        <p:cNvGrpSpPr/>
        <p:nvPr/>
      </p:nvGrpSpPr>
      <p:grpSpPr>
        <a:xfrm>
          <a:off x="0" y="0"/>
          <a:ext cx="0" cy="0"/>
          <a:chOff x="0" y="0"/>
          <a:chExt cx="0" cy="0"/>
        </a:xfrm>
      </p:grpSpPr>
      <p:sp>
        <p:nvSpPr>
          <p:cNvPr id="25627" name="Google Shape;25627;p85"/>
          <p:cNvSpPr/>
          <p:nvPr/>
        </p:nvSpPr>
        <p:spPr>
          <a:xfrm>
            <a:off x="1201981" y="2251279"/>
            <a:ext cx="481667" cy="631893"/>
          </a:xfrm>
          <a:custGeom>
            <a:avLst/>
            <a:gdLst/>
            <a:ahLst/>
            <a:cxnLst/>
            <a:rect l="l" t="t" r="r" b="b"/>
            <a:pathLst>
              <a:path w="9295" h="12194" extrusionOk="0">
                <a:moveTo>
                  <a:pt x="4568" y="662"/>
                </a:moveTo>
                <a:cubicBezTo>
                  <a:pt x="5167" y="662"/>
                  <a:pt x="5639" y="1135"/>
                  <a:pt x="5639" y="1734"/>
                </a:cubicBezTo>
                <a:cubicBezTo>
                  <a:pt x="5639" y="2301"/>
                  <a:pt x="5167" y="2773"/>
                  <a:pt x="4568" y="2773"/>
                </a:cubicBezTo>
                <a:cubicBezTo>
                  <a:pt x="3970" y="2773"/>
                  <a:pt x="3497" y="2301"/>
                  <a:pt x="3497" y="1734"/>
                </a:cubicBezTo>
                <a:cubicBezTo>
                  <a:pt x="3497" y="1135"/>
                  <a:pt x="3970" y="662"/>
                  <a:pt x="4568" y="662"/>
                </a:cubicBezTo>
                <a:close/>
                <a:moveTo>
                  <a:pt x="7750" y="3529"/>
                </a:moveTo>
                <a:cubicBezTo>
                  <a:pt x="8160" y="3529"/>
                  <a:pt x="8475" y="3844"/>
                  <a:pt x="8475" y="4254"/>
                </a:cubicBezTo>
                <a:cubicBezTo>
                  <a:pt x="8475" y="4632"/>
                  <a:pt x="8160" y="4947"/>
                  <a:pt x="7750" y="4947"/>
                </a:cubicBezTo>
                <a:cubicBezTo>
                  <a:pt x="7372" y="4947"/>
                  <a:pt x="7057" y="4632"/>
                  <a:pt x="7057" y="4254"/>
                </a:cubicBezTo>
                <a:cubicBezTo>
                  <a:pt x="7057" y="3876"/>
                  <a:pt x="7372" y="3529"/>
                  <a:pt x="7750" y="3529"/>
                </a:cubicBezTo>
                <a:close/>
                <a:moveTo>
                  <a:pt x="1733" y="4254"/>
                </a:moveTo>
                <a:cubicBezTo>
                  <a:pt x="2836" y="4254"/>
                  <a:pt x="3812" y="4979"/>
                  <a:pt x="4127" y="6018"/>
                </a:cubicBezTo>
                <a:lnTo>
                  <a:pt x="2678" y="5042"/>
                </a:lnTo>
                <a:cubicBezTo>
                  <a:pt x="2615" y="4991"/>
                  <a:pt x="2537" y="4966"/>
                  <a:pt x="2460" y="4966"/>
                </a:cubicBezTo>
                <a:cubicBezTo>
                  <a:pt x="2344" y="4966"/>
                  <a:pt x="2231" y="5023"/>
                  <a:pt x="2174" y="5136"/>
                </a:cubicBezTo>
                <a:cubicBezTo>
                  <a:pt x="2048" y="5294"/>
                  <a:pt x="2079" y="5546"/>
                  <a:pt x="2268" y="5672"/>
                </a:cubicBezTo>
                <a:lnTo>
                  <a:pt x="3434" y="6459"/>
                </a:lnTo>
                <a:lnTo>
                  <a:pt x="3182" y="6459"/>
                </a:lnTo>
                <a:cubicBezTo>
                  <a:pt x="1890" y="6396"/>
                  <a:pt x="819" y="5451"/>
                  <a:pt x="662" y="4254"/>
                </a:cubicBezTo>
                <a:close/>
                <a:moveTo>
                  <a:pt x="1355" y="7814"/>
                </a:moveTo>
                <a:cubicBezTo>
                  <a:pt x="1733" y="7814"/>
                  <a:pt x="2048" y="8129"/>
                  <a:pt x="2048" y="8539"/>
                </a:cubicBezTo>
                <a:cubicBezTo>
                  <a:pt x="2048" y="8917"/>
                  <a:pt x="1733" y="9232"/>
                  <a:pt x="1355" y="9232"/>
                </a:cubicBezTo>
                <a:cubicBezTo>
                  <a:pt x="945" y="9232"/>
                  <a:pt x="630" y="8917"/>
                  <a:pt x="630" y="8539"/>
                </a:cubicBezTo>
                <a:cubicBezTo>
                  <a:pt x="630" y="8129"/>
                  <a:pt x="945" y="7814"/>
                  <a:pt x="1355" y="7814"/>
                </a:cubicBezTo>
                <a:close/>
                <a:moveTo>
                  <a:pt x="8506" y="8476"/>
                </a:moveTo>
                <a:cubicBezTo>
                  <a:pt x="8317" y="9767"/>
                  <a:pt x="7246" y="10681"/>
                  <a:pt x="5986" y="10681"/>
                </a:cubicBezTo>
                <a:lnTo>
                  <a:pt x="5734" y="10681"/>
                </a:lnTo>
                <a:lnTo>
                  <a:pt x="6900" y="9893"/>
                </a:lnTo>
                <a:cubicBezTo>
                  <a:pt x="7057" y="9799"/>
                  <a:pt x="7089" y="9578"/>
                  <a:pt x="7026" y="9389"/>
                </a:cubicBezTo>
                <a:cubicBezTo>
                  <a:pt x="6940" y="9282"/>
                  <a:pt x="6809" y="9233"/>
                  <a:pt x="6675" y="9233"/>
                </a:cubicBezTo>
                <a:cubicBezTo>
                  <a:pt x="6613" y="9233"/>
                  <a:pt x="6550" y="9243"/>
                  <a:pt x="6490" y="9263"/>
                </a:cubicBezTo>
                <a:lnTo>
                  <a:pt x="5041" y="10271"/>
                </a:lnTo>
                <a:cubicBezTo>
                  <a:pt x="5356" y="9232"/>
                  <a:pt x="6301" y="8476"/>
                  <a:pt x="7435" y="8476"/>
                </a:cubicBezTo>
                <a:close/>
                <a:moveTo>
                  <a:pt x="4600" y="1"/>
                </a:moveTo>
                <a:cubicBezTo>
                  <a:pt x="3623" y="1"/>
                  <a:pt x="2836" y="788"/>
                  <a:pt x="2836" y="1765"/>
                </a:cubicBezTo>
                <a:cubicBezTo>
                  <a:pt x="2836" y="2616"/>
                  <a:pt x="3466" y="3340"/>
                  <a:pt x="4253" y="3498"/>
                </a:cubicBezTo>
                <a:lnTo>
                  <a:pt x="4253" y="4758"/>
                </a:lnTo>
                <a:cubicBezTo>
                  <a:pt x="3655" y="4033"/>
                  <a:pt x="2741" y="3561"/>
                  <a:pt x="1764" y="3561"/>
                </a:cubicBezTo>
                <a:lnTo>
                  <a:pt x="347" y="3561"/>
                </a:lnTo>
                <a:cubicBezTo>
                  <a:pt x="158" y="3561"/>
                  <a:pt x="0" y="3718"/>
                  <a:pt x="0" y="3939"/>
                </a:cubicBezTo>
                <a:cubicBezTo>
                  <a:pt x="0" y="5703"/>
                  <a:pt x="1449" y="7152"/>
                  <a:pt x="3214" y="7152"/>
                </a:cubicBezTo>
                <a:lnTo>
                  <a:pt x="4285" y="7152"/>
                </a:lnTo>
                <a:lnTo>
                  <a:pt x="4285" y="9988"/>
                </a:lnTo>
                <a:cubicBezTo>
                  <a:pt x="3844" y="9547"/>
                  <a:pt x="3340" y="9232"/>
                  <a:pt x="2804" y="9074"/>
                </a:cubicBezTo>
                <a:cubicBezTo>
                  <a:pt x="2836" y="8917"/>
                  <a:pt x="2867" y="8759"/>
                  <a:pt x="2867" y="8602"/>
                </a:cubicBezTo>
                <a:cubicBezTo>
                  <a:pt x="2867" y="7814"/>
                  <a:pt x="2237" y="7184"/>
                  <a:pt x="1449" y="7184"/>
                </a:cubicBezTo>
                <a:cubicBezTo>
                  <a:pt x="662" y="7184"/>
                  <a:pt x="32" y="7814"/>
                  <a:pt x="32" y="8602"/>
                </a:cubicBezTo>
                <a:cubicBezTo>
                  <a:pt x="32" y="9389"/>
                  <a:pt x="662" y="10019"/>
                  <a:pt x="1449" y="10019"/>
                </a:cubicBezTo>
                <a:cubicBezTo>
                  <a:pt x="1796" y="10019"/>
                  <a:pt x="2111" y="9893"/>
                  <a:pt x="2363" y="9673"/>
                </a:cubicBezTo>
                <a:cubicBezTo>
                  <a:pt x="3182" y="9862"/>
                  <a:pt x="3907" y="10429"/>
                  <a:pt x="4285" y="11153"/>
                </a:cubicBezTo>
                <a:lnTo>
                  <a:pt x="4285" y="11847"/>
                </a:lnTo>
                <a:cubicBezTo>
                  <a:pt x="4285" y="12036"/>
                  <a:pt x="4442" y="12193"/>
                  <a:pt x="4631" y="12193"/>
                </a:cubicBezTo>
                <a:cubicBezTo>
                  <a:pt x="4852" y="12193"/>
                  <a:pt x="5009" y="12036"/>
                  <a:pt x="5009" y="11847"/>
                </a:cubicBezTo>
                <a:lnTo>
                  <a:pt x="5009" y="11437"/>
                </a:lnTo>
                <a:lnTo>
                  <a:pt x="6049" y="11437"/>
                </a:lnTo>
                <a:cubicBezTo>
                  <a:pt x="7845" y="11437"/>
                  <a:pt x="9294" y="9988"/>
                  <a:pt x="9294" y="8224"/>
                </a:cubicBezTo>
                <a:cubicBezTo>
                  <a:pt x="9231" y="7971"/>
                  <a:pt x="9042" y="7814"/>
                  <a:pt x="8853" y="7814"/>
                </a:cubicBezTo>
                <a:lnTo>
                  <a:pt x="7435" y="7814"/>
                </a:lnTo>
                <a:cubicBezTo>
                  <a:pt x="6427" y="7814"/>
                  <a:pt x="5545" y="8287"/>
                  <a:pt x="4946" y="9011"/>
                </a:cubicBezTo>
                <a:lnTo>
                  <a:pt x="4946" y="6837"/>
                </a:lnTo>
                <a:cubicBezTo>
                  <a:pt x="5356" y="6081"/>
                  <a:pt x="6081" y="5546"/>
                  <a:pt x="6900" y="5357"/>
                </a:cubicBezTo>
                <a:cubicBezTo>
                  <a:pt x="7120" y="5546"/>
                  <a:pt x="7467" y="5703"/>
                  <a:pt x="7813" y="5703"/>
                </a:cubicBezTo>
                <a:cubicBezTo>
                  <a:pt x="8601" y="5703"/>
                  <a:pt x="9231" y="5073"/>
                  <a:pt x="9231" y="4285"/>
                </a:cubicBezTo>
                <a:cubicBezTo>
                  <a:pt x="9231" y="3498"/>
                  <a:pt x="8601" y="2868"/>
                  <a:pt x="7813" y="2868"/>
                </a:cubicBezTo>
                <a:cubicBezTo>
                  <a:pt x="7026" y="2868"/>
                  <a:pt x="6396" y="3498"/>
                  <a:pt x="6396" y="4285"/>
                </a:cubicBezTo>
                <a:cubicBezTo>
                  <a:pt x="6396" y="4443"/>
                  <a:pt x="6427" y="4600"/>
                  <a:pt x="6459" y="4758"/>
                </a:cubicBezTo>
                <a:cubicBezTo>
                  <a:pt x="5860" y="4947"/>
                  <a:pt x="5356" y="5262"/>
                  <a:pt x="4946" y="5672"/>
                </a:cubicBezTo>
                <a:lnTo>
                  <a:pt x="4946" y="3498"/>
                </a:lnTo>
                <a:cubicBezTo>
                  <a:pt x="5797" y="3340"/>
                  <a:pt x="6364" y="2584"/>
                  <a:pt x="6364" y="1765"/>
                </a:cubicBezTo>
                <a:cubicBezTo>
                  <a:pt x="6364" y="788"/>
                  <a:pt x="5576" y="1"/>
                  <a:pt x="460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28" name="Google Shape;25628;p85"/>
          <p:cNvGrpSpPr/>
          <p:nvPr/>
        </p:nvGrpSpPr>
        <p:grpSpPr>
          <a:xfrm>
            <a:off x="1126978" y="3030927"/>
            <a:ext cx="635105" cy="634951"/>
            <a:chOff x="-21298675" y="2414425"/>
            <a:chExt cx="306400" cy="306325"/>
          </a:xfrm>
        </p:grpSpPr>
        <p:sp>
          <p:nvSpPr>
            <p:cNvPr id="25629" name="Google Shape;25629;p85"/>
            <p:cNvSpPr/>
            <p:nvPr/>
          </p:nvSpPr>
          <p:spPr>
            <a:xfrm>
              <a:off x="-21083650" y="2444575"/>
              <a:ext cx="20500" cy="18525"/>
            </a:xfrm>
            <a:custGeom>
              <a:avLst/>
              <a:gdLst/>
              <a:ahLst/>
              <a:cxnLst/>
              <a:rect l="l" t="t" r="r" b="b"/>
              <a:pathLst>
                <a:path w="820" h="741" extrusionOk="0">
                  <a:moveTo>
                    <a:pt x="410" y="1"/>
                  </a:moveTo>
                  <a:cubicBezTo>
                    <a:pt x="323" y="1"/>
                    <a:pt x="237" y="40"/>
                    <a:pt x="158" y="119"/>
                  </a:cubicBezTo>
                  <a:cubicBezTo>
                    <a:pt x="0" y="276"/>
                    <a:pt x="0" y="465"/>
                    <a:pt x="158" y="623"/>
                  </a:cubicBezTo>
                  <a:cubicBezTo>
                    <a:pt x="237" y="702"/>
                    <a:pt x="331" y="741"/>
                    <a:pt x="422" y="741"/>
                  </a:cubicBezTo>
                  <a:cubicBezTo>
                    <a:pt x="512" y="741"/>
                    <a:pt x="599" y="702"/>
                    <a:pt x="662" y="623"/>
                  </a:cubicBezTo>
                  <a:cubicBezTo>
                    <a:pt x="819" y="465"/>
                    <a:pt x="819" y="276"/>
                    <a:pt x="662" y="119"/>
                  </a:cubicBezTo>
                  <a:cubicBezTo>
                    <a:pt x="583" y="40"/>
                    <a:pt x="496" y="1"/>
                    <a:pt x="41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0" name="Google Shape;25630;p85"/>
            <p:cNvSpPr/>
            <p:nvPr/>
          </p:nvSpPr>
          <p:spPr>
            <a:xfrm>
              <a:off x="-21298675" y="2414425"/>
              <a:ext cx="306400" cy="306325"/>
            </a:xfrm>
            <a:custGeom>
              <a:avLst/>
              <a:gdLst/>
              <a:ahLst/>
              <a:cxnLst/>
              <a:rect l="l" t="t" r="r" b="b"/>
              <a:pathLst>
                <a:path w="12256" h="12253" extrusionOk="0">
                  <a:moveTo>
                    <a:pt x="9420" y="695"/>
                  </a:moveTo>
                  <a:cubicBezTo>
                    <a:pt x="9704" y="695"/>
                    <a:pt x="9924" y="695"/>
                    <a:pt x="10176" y="726"/>
                  </a:cubicBezTo>
                  <a:cubicBezTo>
                    <a:pt x="10429" y="789"/>
                    <a:pt x="10555" y="1136"/>
                    <a:pt x="10365" y="1325"/>
                  </a:cubicBezTo>
                  <a:cubicBezTo>
                    <a:pt x="10208" y="1482"/>
                    <a:pt x="10208" y="1671"/>
                    <a:pt x="10365" y="1829"/>
                  </a:cubicBezTo>
                  <a:cubicBezTo>
                    <a:pt x="10444" y="1908"/>
                    <a:pt x="10531" y="1947"/>
                    <a:pt x="10618" y="1947"/>
                  </a:cubicBezTo>
                  <a:cubicBezTo>
                    <a:pt x="10704" y="1947"/>
                    <a:pt x="10791" y="1908"/>
                    <a:pt x="10870" y="1829"/>
                  </a:cubicBezTo>
                  <a:cubicBezTo>
                    <a:pt x="10942" y="1767"/>
                    <a:pt x="11027" y="1739"/>
                    <a:pt x="11111" y="1739"/>
                  </a:cubicBezTo>
                  <a:cubicBezTo>
                    <a:pt x="11283" y="1739"/>
                    <a:pt x="11447" y="1858"/>
                    <a:pt x="11468" y="2049"/>
                  </a:cubicBezTo>
                  <a:cubicBezTo>
                    <a:pt x="11594" y="2711"/>
                    <a:pt x="11563" y="3719"/>
                    <a:pt x="11248" y="4727"/>
                  </a:cubicBezTo>
                  <a:cubicBezTo>
                    <a:pt x="11060" y="4761"/>
                    <a:pt x="10872" y="4778"/>
                    <a:pt x="10684" y="4778"/>
                  </a:cubicBezTo>
                  <a:cubicBezTo>
                    <a:pt x="9833" y="4778"/>
                    <a:pt x="9006" y="4433"/>
                    <a:pt x="8412" y="3814"/>
                  </a:cubicBezTo>
                  <a:cubicBezTo>
                    <a:pt x="7656" y="3058"/>
                    <a:pt x="7341" y="1986"/>
                    <a:pt x="7499" y="978"/>
                  </a:cubicBezTo>
                  <a:cubicBezTo>
                    <a:pt x="8129" y="789"/>
                    <a:pt x="8822" y="695"/>
                    <a:pt x="9420" y="695"/>
                  </a:cubicBezTo>
                  <a:close/>
                  <a:moveTo>
                    <a:pt x="5102" y="1271"/>
                  </a:moveTo>
                  <a:cubicBezTo>
                    <a:pt x="5187" y="1271"/>
                    <a:pt x="5273" y="1278"/>
                    <a:pt x="5356" y="1293"/>
                  </a:cubicBezTo>
                  <a:cubicBezTo>
                    <a:pt x="5293" y="1356"/>
                    <a:pt x="5167" y="1451"/>
                    <a:pt x="5104" y="1514"/>
                  </a:cubicBezTo>
                  <a:cubicBezTo>
                    <a:pt x="4348" y="2270"/>
                    <a:pt x="3781" y="3373"/>
                    <a:pt x="3466" y="4822"/>
                  </a:cubicBezTo>
                  <a:cubicBezTo>
                    <a:pt x="3182" y="4475"/>
                    <a:pt x="3088" y="4034"/>
                    <a:pt x="3088" y="3562"/>
                  </a:cubicBezTo>
                  <a:cubicBezTo>
                    <a:pt x="3088" y="2900"/>
                    <a:pt x="3340" y="2270"/>
                    <a:pt x="3844" y="1797"/>
                  </a:cubicBezTo>
                  <a:cubicBezTo>
                    <a:pt x="4163" y="1478"/>
                    <a:pt x="4639" y="1271"/>
                    <a:pt x="5102" y="1271"/>
                  </a:cubicBezTo>
                  <a:close/>
                  <a:moveTo>
                    <a:pt x="6711" y="1293"/>
                  </a:moveTo>
                  <a:lnTo>
                    <a:pt x="6711" y="1293"/>
                  </a:lnTo>
                  <a:cubicBezTo>
                    <a:pt x="6616" y="2427"/>
                    <a:pt x="7026" y="3530"/>
                    <a:pt x="7845" y="4318"/>
                  </a:cubicBezTo>
                  <a:cubicBezTo>
                    <a:pt x="8562" y="5035"/>
                    <a:pt x="9540" y="5465"/>
                    <a:pt x="10565" y="5465"/>
                  </a:cubicBezTo>
                  <a:cubicBezTo>
                    <a:pt x="10666" y="5465"/>
                    <a:pt x="10768" y="5460"/>
                    <a:pt x="10870" y="5452"/>
                  </a:cubicBezTo>
                  <a:lnTo>
                    <a:pt x="10870" y="5452"/>
                  </a:lnTo>
                  <a:cubicBezTo>
                    <a:pt x="10681" y="5893"/>
                    <a:pt x="10429" y="6303"/>
                    <a:pt x="10082" y="6618"/>
                  </a:cubicBezTo>
                  <a:cubicBezTo>
                    <a:pt x="8444" y="8256"/>
                    <a:pt x="4852" y="8413"/>
                    <a:pt x="3749" y="8413"/>
                  </a:cubicBezTo>
                  <a:cubicBezTo>
                    <a:pt x="3749" y="7311"/>
                    <a:pt x="3907" y="3719"/>
                    <a:pt x="5545" y="2081"/>
                  </a:cubicBezTo>
                  <a:cubicBezTo>
                    <a:pt x="5860" y="1766"/>
                    <a:pt x="6270" y="1482"/>
                    <a:pt x="6711" y="1293"/>
                  </a:cubicBezTo>
                  <a:close/>
                  <a:moveTo>
                    <a:pt x="10838" y="6838"/>
                  </a:moveTo>
                  <a:cubicBezTo>
                    <a:pt x="10964" y="7405"/>
                    <a:pt x="10775" y="7941"/>
                    <a:pt x="10365" y="8382"/>
                  </a:cubicBezTo>
                  <a:cubicBezTo>
                    <a:pt x="9888" y="8860"/>
                    <a:pt x="9239" y="9101"/>
                    <a:pt x="8593" y="9101"/>
                  </a:cubicBezTo>
                  <a:cubicBezTo>
                    <a:pt x="8132" y="9101"/>
                    <a:pt x="7672" y="8978"/>
                    <a:pt x="7278" y="8728"/>
                  </a:cubicBezTo>
                  <a:cubicBezTo>
                    <a:pt x="8759" y="8382"/>
                    <a:pt x="9893" y="7878"/>
                    <a:pt x="10586" y="7122"/>
                  </a:cubicBezTo>
                  <a:cubicBezTo>
                    <a:pt x="10681" y="7027"/>
                    <a:pt x="10775" y="6933"/>
                    <a:pt x="10838" y="6838"/>
                  </a:cubicBezTo>
                  <a:close/>
                  <a:moveTo>
                    <a:pt x="1902" y="8486"/>
                  </a:moveTo>
                  <a:cubicBezTo>
                    <a:pt x="2355" y="8486"/>
                    <a:pt x="2810" y="8652"/>
                    <a:pt x="3151" y="9012"/>
                  </a:cubicBezTo>
                  <a:cubicBezTo>
                    <a:pt x="3718" y="9611"/>
                    <a:pt x="3812" y="10461"/>
                    <a:pt x="3466" y="11123"/>
                  </a:cubicBezTo>
                  <a:cubicBezTo>
                    <a:pt x="3151" y="10619"/>
                    <a:pt x="2804" y="10178"/>
                    <a:pt x="2426" y="9768"/>
                  </a:cubicBezTo>
                  <a:cubicBezTo>
                    <a:pt x="2017" y="9358"/>
                    <a:pt x="1544" y="9012"/>
                    <a:pt x="1040" y="8697"/>
                  </a:cubicBezTo>
                  <a:cubicBezTo>
                    <a:pt x="1304" y="8559"/>
                    <a:pt x="1603" y="8486"/>
                    <a:pt x="1902" y="8486"/>
                  </a:cubicBezTo>
                  <a:close/>
                  <a:moveTo>
                    <a:pt x="9468" y="0"/>
                  </a:moveTo>
                  <a:cubicBezTo>
                    <a:pt x="8905" y="0"/>
                    <a:pt x="8299" y="77"/>
                    <a:pt x="7719" y="222"/>
                  </a:cubicBezTo>
                  <a:cubicBezTo>
                    <a:pt x="7247" y="348"/>
                    <a:pt x="6711" y="537"/>
                    <a:pt x="6112" y="852"/>
                  </a:cubicBezTo>
                  <a:cubicBezTo>
                    <a:pt x="5784" y="699"/>
                    <a:pt x="5436" y="625"/>
                    <a:pt x="5090" y="625"/>
                  </a:cubicBezTo>
                  <a:cubicBezTo>
                    <a:pt x="4442" y="625"/>
                    <a:pt x="3802" y="884"/>
                    <a:pt x="3308" y="1356"/>
                  </a:cubicBezTo>
                  <a:cubicBezTo>
                    <a:pt x="2741" y="1955"/>
                    <a:pt x="2363" y="2774"/>
                    <a:pt x="2363" y="3656"/>
                  </a:cubicBezTo>
                  <a:cubicBezTo>
                    <a:pt x="2363" y="4475"/>
                    <a:pt x="2678" y="5263"/>
                    <a:pt x="3277" y="5893"/>
                  </a:cubicBezTo>
                  <a:cubicBezTo>
                    <a:pt x="3151" y="6649"/>
                    <a:pt x="3088" y="7405"/>
                    <a:pt x="3088" y="8130"/>
                  </a:cubicBezTo>
                  <a:cubicBezTo>
                    <a:pt x="2722" y="7947"/>
                    <a:pt x="2319" y="7854"/>
                    <a:pt x="1916" y="7854"/>
                  </a:cubicBezTo>
                  <a:cubicBezTo>
                    <a:pt x="1278" y="7854"/>
                    <a:pt x="641" y="8088"/>
                    <a:pt x="158" y="8571"/>
                  </a:cubicBezTo>
                  <a:cubicBezTo>
                    <a:pt x="0" y="8728"/>
                    <a:pt x="63" y="9043"/>
                    <a:pt x="252" y="9169"/>
                  </a:cubicBezTo>
                  <a:cubicBezTo>
                    <a:pt x="1481" y="9800"/>
                    <a:pt x="2489" y="10808"/>
                    <a:pt x="3119" y="12036"/>
                  </a:cubicBezTo>
                  <a:cubicBezTo>
                    <a:pt x="3191" y="12180"/>
                    <a:pt x="3315" y="12252"/>
                    <a:pt x="3443" y="12252"/>
                  </a:cubicBezTo>
                  <a:cubicBezTo>
                    <a:pt x="3539" y="12252"/>
                    <a:pt x="3637" y="12212"/>
                    <a:pt x="3718" y="12131"/>
                  </a:cubicBezTo>
                  <a:cubicBezTo>
                    <a:pt x="4506" y="11343"/>
                    <a:pt x="4663" y="10146"/>
                    <a:pt x="4159" y="9201"/>
                  </a:cubicBezTo>
                  <a:cubicBezTo>
                    <a:pt x="4884" y="9201"/>
                    <a:pt x="5671" y="9138"/>
                    <a:pt x="6396" y="9012"/>
                  </a:cubicBezTo>
                  <a:cubicBezTo>
                    <a:pt x="7026" y="9611"/>
                    <a:pt x="7814" y="9926"/>
                    <a:pt x="8633" y="9926"/>
                  </a:cubicBezTo>
                  <a:cubicBezTo>
                    <a:pt x="9452" y="9926"/>
                    <a:pt x="10271" y="9611"/>
                    <a:pt x="10933" y="8980"/>
                  </a:cubicBezTo>
                  <a:cubicBezTo>
                    <a:pt x="11657" y="8224"/>
                    <a:pt x="11878" y="7122"/>
                    <a:pt x="11437" y="6176"/>
                  </a:cubicBezTo>
                  <a:cubicBezTo>
                    <a:pt x="11752" y="5609"/>
                    <a:pt x="11941" y="5042"/>
                    <a:pt x="12067" y="4570"/>
                  </a:cubicBezTo>
                  <a:cubicBezTo>
                    <a:pt x="12224" y="3625"/>
                    <a:pt x="12256" y="2616"/>
                    <a:pt x="12130" y="1923"/>
                  </a:cubicBezTo>
                  <a:cubicBezTo>
                    <a:pt x="12067" y="1419"/>
                    <a:pt x="11626" y="1041"/>
                    <a:pt x="11153" y="1041"/>
                  </a:cubicBezTo>
                  <a:cubicBezTo>
                    <a:pt x="11122" y="537"/>
                    <a:pt x="10775" y="159"/>
                    <a:pt x="10302" y="65"/>
                  </a:cubicBezTo>
                  <a:cubicBezTo>
                    <a:pt x="10043" y="21"/>
                    <a:pt x="9761" y="0"/>
                    <a:pt x="946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1" name="Google Shape;25631;p85"/>
            <p:cNvSpPr/>
            <p:nvPr/>
          </p:nvSpPr>
          <p:spPr>
            <a:xfrm>
              <a:off x="-21171875" y="2521375"/>
              <a:ext cx="73275" cy="66100"/>
            </a:xfrm>
            <a:custGeom>
              <a:avLst/>
              <a:gdLst/>
              <a:ahLst/>
              <a:cxnLst/>
              <a:rect l="l" t="t" r="r" b="b"/>
              <a:pathLst>
                <a:path w="2931" h="2644" extrusionOk="0">
                  <a:moveTo>
                    <a:pt x="1499" y="0"/>
                  </a:moveTo>
                  <a:cubicBezTo>
                    <a:pt x="1471" y="0"/>
                    <a:pt x="1444" y="3"/>
                    <a:pt x="1418" y="8"/>
                  </a:cubicBezTo>
                  <a:lnTo>
                    <a:pt x="1009" y="166"/>
                  </a:lnTo>
                  <a:cubicBezTo>
                    <a:pt x="253" y="386"/>
                    <a:pt x="1" y="1394"/>
                    <a:pt x="568" y="1930"/>
                  </a:cubicBezTo>
                  <a:lnTo>
                    <a:pt x="977" y="2340"/>
                  </a:lnTo>
                  <a:cubicBezTo>
                    <a:pt x="1182" y="2544"/>
                    <a:pt x="1451" y="2643"/>
                    <a:pt x="1720" y="2643"/>
                  </a:cubicBezTo>
                  <a:cubicBezTo>
                    <a:pt x="2154" y="2643"/>
                    <a:pt x="2586" y="2385"/>
                    <a:pt x="2742" y="1898"/>
                  </a:cubicBezTo>
                  <a:lnTo>
                    <a:pt x="2899" y="1457"/>
                  </a:lnTo>
                  <a:cubicBezTo>
                    <a:pt x="2931" y="1268"/>
                    <a:pt x="2805" y="1016"/>
                    <a:pt x="2616" y="985"/>
                  </a:cubicBezTo>
                  <a:cubicBezTo>
                    <a:pt x="2577" y="972"/>
                    <a:pt x="2537" y="966"/>
                    <a:pt x="2498" y="966"/>
                  </a:cubicBezTo>
                  <a:cubicBezTo>
                    <a:pt x="2344" y="966"/>
                    <a:pt x="2200" y="1061"/>
                    <a:pt x="2175" y="1237"/>
                  </a:cubicBezTo>
                  <a:lnTo>
                    <a:pt x="2017" y="1646"/>
                  </a:lnTo>
                  <a:cubicBezTo>
                    <a:pt x="1977" y="1806"/>
                    <a:pt x="1836" y="1890"/>
                    <a:pt x="1682" y="1890"/>
                  </a:cubicBezTo>
                  <a:cubicBezTo>
                    <a:pt x="1593" y="1890"/>
                    <a:pt x="1499" y="1862"/>
                    <a:pt x="1418" y="1804"/>
                  </a:cubicBezTo>
                  <a:lnTo>
                    <a:pt x="1040" y="1426"/>
                  </a:lnTo>
                  <a:cubicBezTo>
                    <a:pt x="851" y="1237"/>
                    <a:pt x="914" y="922"/>
                    <a:pt x="1198" y="827"/>
                  </a:cubicBezTo>
                  <a:lnTo>
                    <a:pt x="1639" y="670"/>
                  </a:lnTo>
                  <a:cubicBezTo>
                    <a:pt x="1828" y="607"/>
                    <a:pt x="1891" y="386"/>
                    <a:pt x="1859" y="229"/>
                  </a:cubicBezTo>
                  <a:cubicBezTo>
                    <a:pt x="1807" y="70"/>
                    <a:pt x="1643" y="0"/>
                    <a:pt x="14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32" name="Google Shape;25632;p85"/>
          <p:cNvGrpSpPr/>
          <p:nvPr/>
        </p:nvGrpSpPr>
        <p:grpSpPr>
          <a:xfrm>
            <a:off x="1126149" y="3820171"/>
            <a:ext cx="636764" cy="593909"/>
            <a:chOff x="-21299475" y="2798025"/>
            <a:chExt cx="307200" cy="286525"/>
          </a:xfrm>
        </p:grpSpPr>
        <p:sp>
          <p:nvSpPr>
            <p:cNvPr id="25633" name="Google Shape;25633;p85"/>
            <p:cNvSpPr/>
            <p:nvPr/>
          </p:nvSpPr>
          <p:spPr>
            <a:xfrm>
              <a:off x="-21153750" y="2798025"/>
              <a:ext cx="17350" cy="53575"/>
            </a:xfrm>
            <a:custGeom>
              <a:avLst/>
              <a:gdLst/>
              <a:ahLst/>
              <a:cxnLst/>
              <a:rect l="l" t="t" r="r" b="b"/>
              <a:pathLst>
                <a:path w="694" h="2143" extrusionOk="0">
                  <a:moveTo>
                    <a:pt x="347" y="0"/>
                  </a:moveTo>
                  <a:cubicBezTo>
                    <a:pt x="158" y="0"/>
                    <a:pt x="0" y="158"/>
                    <a:pt x="0" y="347"/>
                  </a:cubicBezTo>
                  <a:lnTo>
                    <a:pt x="0" y="1765"/>
                  </a:lnTo>
                  <a:cubicBezTo>
                    <a:pt x="0" y="1985"/>
                    <a:pt x="158" y="2143"/>
                    <a:pt x="347" y="2143"/>
                  </a:cubicBezTo>
                  <a:cubicBezTo>
                    <a:pt x="536" y="2143"/>
                    <a:pt x="693" y="1985"/>
                    <a:pt x="693" y="1765"/>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4" name="Google Shape;25634;p85"/>
            <p:cNvSpPr/>
            <p:nvPr/>
          </p:nvSpPr>
          <p:spPr>
            <a:xfrm>
              <a:off x="-21256925" y="2838400"/>
              <a:ext cx="45700" cy="44525"/>
            </a:xfrm>
            <a:custGeom>
              <a:avLst/>
              <a:gdLst/>
              <a:ahLst/>
              <a:cxnLst/>
              <a:rect l="l" t="t" r="r" b="b"/>
              <a:pathLst>
                <a:path w="1828" h="1781" extrusionOk="0">
                  <a:moveTo>
                    <a:pt x="410" y="0"/>
                  </a:moveTo>
                  <a:cubicBezTo>
                    <a:pt x="323" y="0"/>
                    <a:pt x="236" y="39"/>
                    <a:pt x="158" y="118"/>
                  </a:cubicBezTo>
                  <a:cubicBezTo>
                    <a:pt x="0" y="276"/>
                    <a:pt x="0" y="465"/>
                    <a:pt x="158" y="622"/>
                  </a:cubicBezTo>
                  <a:lnTo>
                    <a:pt x="1166" y="1662"/>
                  </a:lnTo>
                  <a:cubicBezTo>
                    <a:pt x="1245" y="1741"/>
                    <a:pt x="1331" y="1780"/>
                    <a:pt x="1418" y="1780"/>
                  </a:cubicBezTo>
                  <a:cubicBezTo>
                    <a:pt x="1504" y="1780"/>
                    <a:pt x="1591" y="1741"/>
                    <a:pt x="1670" y="1662"/>
                  </a:cubicBezTo>
                  <a:cubicBezTo>
                    <a:pt x="1827" y="1504"/>
                    <a:pt x="1827" y="1315"/>
                    <a:pt x="1670" y="1158"/>
                  </a:cubicBezTo>
                  <a:lnTo>
                    <a:pt x="662" y="118"/>
                  </a:lnTo>
                  <a:cubicBezTo>
                    <a:pt x="583" y="39"/>
                    <a:pt x="496"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5" name="Google Shape;25635;p85"/>
            <p:cNvSpPr/>
            <p:nvPr/>
          </p:nvSpPr>
          <p:spPr>
            <a:xfrm>
              <a:off x="-21079725" y="2838400"/>
              <a:ext cx="45700" cy="44525"/>
            </a:xfrm>
            <a:custGeom>
              <a:avLst/>
              <a:gdLst/>
              <a:ahLst/>
              <a:cxnLst/>
              <a:rect l="l" t="t" r="r" b="b"/>
              <a:pathLst>
                <a:path w="1828" h="1781" extrusionOk="0">
                  <a:moveTo>
                    <a:pt x="1418" y="0"/>
                  </a:moveTo>
                  <a:cubicBezTo>
                    <a:pt x="1332" y="0"/>
                    <a:pt x="1245" y="39"/>
                    <a:pt x="1166" y="118"/>
                  </a:cubicBezTo>
                  <a:lnTo>
                    <a:pt x="158" y="1158"/>
                  </a:lnTo>
                  <a:cubicBezTo>
                    <a:pt x="1" y="1315"/>
                    <a:pt x="1" y="1504"/>
                    <a:pt x="158" y="1662"/>
                  </a:cubicBezTo>
                  <a:cubicBezTo>
                    <a:pt x="237" y="1741"/>
                    <a:pt x="324" y="1780"/>
                    <a:pt x="410" y="1780"/>
                  </a:cubicBezTo>
                  <a:cubicBezTo>
                    <a:pt x="497" y="1780"/>
                    <a:pt x="584" y="1741"/>
                    <a:pt x="662" y="1662"/>
                  </a:cubicBezTo>
                  <a:lnTo>
                    <a:pt x="1671" y="622"/>
                  </a:lnTo>
                  <a:cubicBezTo>
                    <a:pt x="1828" y="465"/>
                    <a:pt x="1828" y="276"/>
                    <a:pt x="1671" y="118"/>
                  </a:cubicBezTo>
                  <a:cubicBezTo>
                    <a:pt x="1592" y="39"/>
                    <a:pt x="1505" y="0"/>
                    <a:pt x="14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6" name="Google Shape;25636;p85"/>
            <p:cNvSpPr/>
            <p:nvPr/>
          </p:nvSpPr>
          <p:spPr>
            <a:xfrm>
              <a:off x="-21113575" y="2825000"/>
              <a:ext cx="26800" cy="35050"/>
            </a:xfrm>
            <a:custGeom>
              <a:avLst/>
              <a:gdLst/>
              <a:ahLst/>
              <a:cxnLst/>
              <a:rect l="l" t="t" r="r" b="b"/>
              <a:pathLst>
                <a:path w="1072" h="1402" extrusionOk="0">
                  <a:moveTo>
                    <a:pt x="647" y="0"/>
                  </a:moveTo>
                  <a:cubicBezTo>
                    <a:pt x="510" y="0"/>
                    <a:pt x="386" y="71"/>
                    <a:pt x="315" y="213"/>
                  </a:cubicBezTo>
                  <a:lnTo>
                    <a:pt x="32" y="906"/>
                  </a:lnTo>
                  <a:cubicBezTo>
                    <a:pt x="0" y="1095"/>
                    <a:pt x="95" y="1284"/>
                    <a:pt x="252" y="1379"/>
                  </a:cubicBezTo>
                  <a:cubicBezTo>
                    <a:pt x="298" y="1394"/>
                    <a:pt x="344" y="1402"/>
                    <a:pt x="388" y="1402"/>
                  </a:cubicBezTo>
                  <a:cubicBezTo>
                    <a:pt x="527" y="1402"/>
                    <a:pt x="653" y="1325"/>
                    <a:pt x="725" y="1158"/>
                  </a:cubicBezTo>
                  <a:lnTo>
                    <a:pt x="977" y="497"/>
                  </a:lnTo>
                  <a:cubicBezTo>
                    <a:pt x="1071" y="308"/>
                    <a:pt x="977" y="119"/>
                    <a:pt x="788" y="24"/>
                  </a:cubicBezTo>
                  <a:cubicBezTo>
                    <a:pt x="740" y="8"/>
                    <a:pt x="693" y="0"/>
                    <a:pt x="6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7" name="Google Shape;25637;p85"/>
            <p:cNvSpPr/>
            <p:nvPr/>
          </p:nvSpPr>
          <p:spPr>
            <a:xfrm>
              <a:off x="-21204175" y="2825000"/>
              <a:ext cx="27600" cy="35050"/>
            </a:xfrm>
            <a:custGeom>
              <a:avLst/>
              <a:gdLst/>
              <a:ahLst/>
              <a:cxnLst/>
              <a:rect l="l" t="t" r="r" b="b"/>
              <a:pathLst>
                <a:path w="1104" h="1402" extrusionOk="0">
                  <a:moveTo>
                    <a:pt x="429" y="0"/>
                  </a:moveTo>
                  <a:cubicBezTo>
                    <a:pt x="381" y="0"/>
                    <a:pt x="332" y="8"/>
                    <a:pt x="285" y="24"/>
                  </a:cubicBezTo>
                  <a:cubicBezTo>
                    <a:pt x="95" y="119"/>
                    <a:pt x="1" y="308"/>
                    <a:pt x="95" y="497"/>
                  </a:cubicBezTo>
                  <a:lnTo>
                    <a:pt x="348" y="1158"/>
                  </a:lnTo>
                  <a:cubicBezTo>
                    <a:pt x="419" y="1325"/>
                    <a:pt x="545" y="1402"/>
                    <a:pt x="684" y="1402"/>
                  </a:cubicBezTo>
                  <a:cubicBezTo>
                    <a:pt x="728" y="1402"/>
                    <a:pt x="774" y="1394"/>
                    <a:pt x="820" y="1379"/>
                  </a:cubicBezTo>
                  <a:cubicBezTo>
                    <a:pt x="1041" y="1284"/>
                    <a:pt x="1104" y="1095"/>
                    <a:pt x="1041" y="906"/>
                  </a:cubicBezTo>
                  <a:lnTo>
                    <a:pt x="757" y="213"/>
                  </a:lnTo>
                  <a:cubicBezTo>
                    <a:pt x="710" y="71"/>
                    <a:pt x="574" y="0"/>
                    <a:pt x="4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8" name="Google Shape;25638;p85"/>
            <p:cNvSpPr/>
            <p:nvPr/>
          </p:nvSpPr>
          <p:spPr>
            <a:xfrm>
              <a:off x="-21297900" y="2940575"/>
              <a:ext cx="54375" cy="18150"/>
            </a:xfrm>
            <a:custGeom>
              <a:avLst/>
              <a:gdLst/>
              <a:ahLst/>
              <a:cxnLst/>
              <a:rect l="l" t="t" r="r" b="b"/>
              <a:pathLst>
                <a:path w="2175" h="726" extrusionOk="0">
                  <a:moveTo>
                    <a:pt x="379" y="1"/>
                  </a:moveTo>
                  <a:cubicBezTo>
                    <a:pt x="158" y="1"/>
                    <a:pt x="1" y="158"/>
                    <a:pt x="1" y="379"/>
                  </a:cubicBezTo>
                  <a:cubicBezTo>
                    <a:pt x="1" y="568"/>
                    <a:pt x="158" y="725"/>
                    <a:pt x="379" y="725"/>
                  </a:cubicBezTo>
                  <a:lnTo>
                    <a:pt x="1828" y="725"/>
                  </a:lnTo>
                  <a:cubicBezTo>
                    <a:pt x="2017" y="725"/>
                    <a:pt x="2175" y="568"/>
                    <a:pt x="2175" y="379"/>
                  </a:cubicBezTo>
                  <a:cubicBezTo>
                    <a:pt x="2175" y="158"/>
                    <a:pt x="2017" y="1"/>
                    <a:pt x="18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39" name="Google Shape;25639;p85"/>
            <p:cNvSpPr/>
            <p:nvPr/>
          </p:nvSpPr>
          <p:spPr>
            <a:xfrm>
              <a:off x="-21047425" y="2940575"/>
              <a:ext cx="54375" cy="18150"/>
            </a:xfrm>
            <a:custGeom>
              <a:avLst/>
              <a:gdLst/>
              <a:ahLst/>
              <a:cxnLst/>
              <a:rect l="l" t="t" r="r" b="b"/>
              <a:pathLst>
                <a:path w="2175" h="726" extrusionOk="0">
                  <a:moveTo>
                    <a:pt x="347" y="1"/>
                  </a:moveTo>
                  <a:cubicBezTo>
                    <a:pt x="158" y="1"/>
                    <a:pt x="0" y="158"/>
                    <a:pt x="0" y="379"/>
                  </a:cubicBezTo>
                  <a:cubicBezTo>
                    <a:pt x="0" y="568"/>
                    <a:pt x="158" y="725"/>
                    <a:pt x="347" y="725"/>
                  </a:cubicBezTo>
                  <a:lnTo>
                    <a:pt x="1796" y="725"/>
                  </a:lnTo>
                  <a:cubicBezTo>
                    <a:pt x="2017" y="725"/>
                    <a:pt x="2174" y="568"/>
                    <a:pt x="2174" y="379"/>
                  </a:cubicBezTo>
                  <a:cubicBezTo>
                    <a:pt x="2174" y="158"/>
                    <a:pt x="2017"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0" name="Google Shape;25640;p85"/>
            <p:cNvSpPr/>
            <p:nvPr/>
          </p:nvSpPr>
          <p:spPr>
            <a:xfrm>
              <a:off x="-21056100" y="2892750"/>
              <a:ext cx="37050" cy="25150"/>
            </a:xfrm>
            <a:custGeom>
              <a:avLst/>
              <a:gdLst/>
              <a:ahLst/>
              <a:cxnLst/>
              <a:rect l="l" t="t" r="r" b="b"/>
              <a:pathLst>
                <a:path w="1482" h="1006" extrusionOk="0">
                  <a:moveTo>
                    <a:pt x="1082" y="0"/>
                  </a:moveTo>
                  <a:cubicBezTo>
                    <a:pt x="1038" y="0"/>
                    <a:pt x="992" y="8"/>
                    <a:pt x="946" y="23"/>
                  </a:cubicBezTo>
                  <a:lnTo>
                    <a:pt x="284" y="307"/>
                  </a:lnTo>
                  <a:cubicBezTo>
                    <a:pt x="64" y="433"/>
                    <a:pt x="1" y="622"/>
                    <a:pt x="64" y="780"/>
                  </a:cubicBezTo>
                  <a:cubicBezTo>
                    <a:pt x="133" y="918"/>
                    <a:pt x="253" y="1006"/>
                    <a:pt x="386" y="1006"/>
                  </a:cubicBezTo>
                  <a:cubicBezTo>
                    <a:pt x="435" y="1006"/>
                    <a:pt x="486" y="994"/>
                    <a:pt x="536" y="969"/>
                  </a:cubicBezTo>
                  <a:lnTo>
                    <a:pt x="1198" y="717"/>
                  </a:lnTo>
                  <a:cubicBezTo>
                    <a:pt x="1419" y="622"/>
                    <a:pt x="1482" y="433"/>
                    <a:pt x="1419" y="244"/>
                  </a:cubicBezTo>
                  <a:cubicBezTo>
                    <a:pt x="1347" y="77"/>
                    <a:pt x="1221" y="0"/>
                    <a:pt x="10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1" name="Google Shape;25641;p85"/>
            <p:cNvSpPr/>
            <p:nvPr/>
          </p:nvSpPr>
          <p:spPr>
            <a:xfrm>
              <a:off x="-21271100" y="2893975"/>
              <a:ext cx="37825" cy="25150"/>
            </a:xfrm>
            <a:custGeom>
              <a:avLst/>
              <a:gdLst/>
              <a:ahLst/>
              <a:cxnLst/>
              <a:rect l="l" t="t" r="r" b="b"/>
              <a:pathLst>
                <a:path w="1513" h="1006" extrusionOk="0">
                  <a:moveTo>
                    <a:pt x="398" y="0"/>
                  </a:moveTo>
                  <a:cubicBezTo>
                    <a:pt x="254" y="0"/>
                    <a:pt x="141" y="88"/>
                    <a:pt x="95" y="227"/>
                  </a:cubicBezTo>
                  <a:cubicBezTo>
                    <a:pt x="0" y="416"/>
                    <a:pt x="95" y="605"/>
                    <a:pt x="284" y="699"/>
                  </a:cubicBezTo>
                  <a:lnTo>
                    <a:pt x="945" y="983"/>
                  </a:lnTo>
                  <a:cubicBezTo>
                    <a:pt x="991" y="998"/>
                    <a:pt x="1039" y="1006"/>
                    <a:pt x="1086" y="1006"/>
                  </a:cubicBezTo>
                  <a:cubicBezTo>
                    <a:pt x="1232" y="1006"/>
                    <a:pt x="1370" y="929"/>
                    <a:pt x="1418" y="762"/>
                  </a:cubicBezTo>
                  <a:cubicBezTo>
                    <a:pt x="1512" y="573"/>
                    <a:pt x="1418" y="384"/>
                    <a:pt x="1229" y="290"/>
                  </a:cubicBezTo>
                  <a:lnTo>
                    <a:pt x="567" y="37"/>
                  </a:lnTo>
                  <a:cubicBezTo>
                    <a:pt x="508" y="12"/>
                    <a:pt x="451" y="0"/>
                    <a:pt x="39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2" name="Google Shape;25642;p85"/>
            <p:cNvSpPr/>
            <p:nvPr/>
          </p:nvSpPr>
          <p:spPr>
            <a:xfrm>
              <a:off x="-21298675" y="3049275"/>
              <a:ext cx="306400" cy="35275"/>
            </a:xfrm>
            <a:custGeom>
              <a:avLst/>
              <a:gdLst/>
              <a:ahLst/>
              <a:cxnLst/>
              <a:rect l="l" t="t" r="r" b="b"/>
              <a:pathLst>
                <a:path w="12256" h="1411" extrusionOk="0">
                  <a:moveTo>
                    <a:pt x="1832" y="0"/>
                  </a:moveTo>
                  <a:cubicBezTo>
                    <a:pt x="1379" y="0"/>
                    <a:pt x="930" y="126"/>
                    <a:pt x="567" y="378"/>
                  </a:cubicBezTo>
                  <a:cubicBezTo>
                    <a:pt x="473" y="441"/>
                    <a:pt x="347" y="505"/>
                    <a:pt x="284" y="536"/>
                  </a:cubicBezTo>
                  <a:cubicBezTo>
                    <a:pt x="95" y="631"/>
                    <a:pt x="0" y="820"/>
                    <a:pt x="95" y="1009"/>
                  </a:cubicBezTo>
                  <a:cubicBezTo>
                    <a:pt x="143" y="1176"/>
                    <a:pt x="263" y="1252"/>
                    <a:pt x="414" y="1252"/>
                  </a:cubicBezTo>
                  <a:cubicBezTo>
                    <a:pt x="462" y="1252"/>
                    <a:pt x="514" y="1244"/>
                    <a:pt x="567" y="1229"/>
                  </a:cubicBezTo>
                  <a:cubicBezTo>
                    <a:pt x="725" y="1166"/>
                    <a:pt x="819" y="1103"/>
                    <a:pt x="946" y="1009"/>
                  </a:cubicBezTo>
                  <a:cubicBezTo>
                    <a:pt x="1198" y="835"/>
                    <a:pt x="1505" y="749"/>
                    <a:pt x="1816" y="749"/>
                  </a:cubicBezTo>
                  <a:cubicBezTo>
                    <a:pt x="2127" y="749"/>
                    <a:pt x="2442" y="835"/>
                    <a:pt x="2710" y="1009"/>
                  </a:cubicBezTo>
                  <a:cubicBezTo>
                    <a:pt x="3104" y="1276"/>
                    <a:pt x="3553" y="1410"/>
                    <a:pt x="3994" y="1410"/>
                  </a:cubicBezTo>
                  <a:cubicBezTo>
                    <a:pt x="4435" y="1410"/>
                    <a:pt x="4868" y="1276"/>
                    <a:pt x="5230" y="1009"/>
                  </a:cubicBezTo>
                  <a:cubicBezTo>
                    <a:pt x="5498" y="835"/>
                    <a:pt x="5805" y="749"/>
                    <a:pt x="6108" y="749"/>
                  </a:cubicBezTo>
                  <a:cubicBezTo>
                    <a:pt x="6412" y="749"/>
                    <a:pt x="6711" y="835"/>
                    <a:pt x="6963" y="1009"/>
                  </a:cubicBezTo>
                  <a:cubicBezTo>
                    <a:pt x="7357" y="1276"/>
                    <a:pt x="7806" y="1410"/>
                    <a:pt x="8247" y="1410"/>
                  </a:cubicBezTo>
                  <a:cubicBezTo>
                    <a:pt x="8688" y="1410"/>
                    <a:pt x="9121" y="1276"/>
                    <a:pt x="9483" y="1009"/>
                  </a:cubicBezTo>
                  <a:cubicBezTo>
                    <a:pt x="9751" y="835"/>
                    <a:pt x="10058" y="749"/>
                    <a:pt x="10369" y="749"/>
                  </a:cubicBezTo>
                  <a:cubicBezTo>
                    <a:pt x="10681" y="749"/>
                    <a:pt x="10996" y="835"/>
                    <a:pt x="11279" y="1009"/>
                  </a:cubicBezTo>
                  <a:cubicBezTo>
                    <a:pt x="11437" y="1103"/>
                    <a:pt x="11531" y="1166"/>
                    <a:pt x="11689" y="1261"/>
                  </a:cubicBezTo>
                  <a:cubicBezTo>
                    <a:pt x="11736" y="1274"/>
                    <a:pt x="11782" y="1280"/>
                    <a:pt x="11825" y="1280"/>
                  </a:cubicBezTo>
                  <a:cubicBezTo>
                    <a:pt x="11984" y="1280"/>
                    <a:pt x="12112" y="1195"/>
                    <a:pt x="12161" y="1072"/>
                  </a:cubicBezTo>
                  <a:cubicBezTo>
                    <a:pt x="12256" y="820"/>
                    <a:pt x="12161" y="599"/>
                    <a:pt x="11972" y="536"/>
                  </a:cubicBezTo>
                  <a:cubicBezTo>
                    <a:pt x="11846" y="505"/>
                    <a:pt x="11783" y="473"/>
                    <a:pt x="11657" y="378"/>
                  </a:cubicBezTo>
                  <a:cubicBezTo>
                    <a:pt x="11279" y="126"/>
                    <a:pt x="10830" y="0"/>
                    <a:pt x="10381" y="0"/>
                  </a:cubicBezTo>
                  <a:cubicBezTo>
                    <a:pt x="9932" y="0"/>
                    <a:pt x="9483" y="126"/>
                    <a:pt x="9105" y="378"/>
                  </a:cubicBezTo>
                  <a:cubicBezTo>
                    <a:pt x="8853" y="568"/>
                    <a:pt x="8546" y="662"/>
                    <a:pt x="8239" y="662"/>
                  </a:cubicBezTo>
                  <a:cubicBezTo>
                    <a:pt x="7932" y="662"/>
                    <a:pt x="7625" y="568"/>
                    <a:pt x="7373" y="378"/>
                  </a:cubicBezTo>
                  <a:cubicBezTo>
                    <a:pt x="6979" y="126"/>
                    <a:pt x="6538" y="0"/>
                    <a:pt x="6101" y="0"/>
                  </a:cubicBezTo>
                  <a:cubicBezTo>
                    <a:pt x="5663" y="0"/>
                    <a:pt x="5230" y="126"/>
                    <a:pt x="4852" y="378"/>
                  </a:cubicBezTo>
                  <a:cubicBezTo>
                    <a:pt x="4600" y="568"/>
                    <a:pt x="4293" y="662"/>
                    <a:pt x="3986" y="662"/>
                  </a:cubicBezTo>
                  <a:cubicBezTo>
                    <a:pt x="3679" y="662"/>
                    <a:pt x="3371" y="568"/>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3" name="Google Shape;25643;p85"/>
            <p:cNvSpPr/>
            <p:nvPr/>
          </p:nvSpPr>
          <p:spPr>
            <a:xfrm>
              <a:off x="-21298675" y="3013050"/>
              <a:ext cx="306400" cy="34675"/>
            </a:xfrm>
            <a:custGeom>
              <a:avLst/>
              <a:gdLst/>
              <a:ahLst/>
              <a:cxnLst/>
              <a:rect l="l" t="t" r="r" b="b"/>
              <a:pathLst>
                <a:path w="12256" h="1387" extrusionOk="0">
                  <a:moveTo>
                    <a:pt x="1832" y="0"/>
                  </a:moveTo>
                  <a:cubicBezTo>
                    <a:pt x="1379" y="0"/>
                    <a:pt x="930" y="126"/>
                    <a:pt x="567" y="378"/>
                  </a:cubicBezTo>
                  <a:cubicBezTo>
                    <a:pt x="473" y="410"/>
                    <a:pt x="347" y="504"/>
                    <a:pt x="284" y="536"/>
                  </a:cubicBezTo>
                  <a:cubicBezTo>
                    <a:pt x="95" y="599"/>
                    <a:pt x="0" y="819"/>
                    <a:pt x="95" y="1008"/>
                  </a:cubicBezTo>
                  <a:cubicBezTo>
                    <a:pt x="141" y="1147"/>
                    <a:pt x="255" y="1234"/>
                    <a:pt x="399" y="1234"/>
                  </a:cubicBezTo>
                  <a:cubicBezTo>
                    <a:pt x="452" y="1234"/>
                    <a:pt x="508" y="1223"/>
                    <a:pt x="567" y="1197"/>
                  </a:cubicBezTo>
                  <a:cubicBezTo>
                    <a:pt x="725" y="1166"/>
                    <a:pt x="819" y="1071"/>
                    <a:pt x="946" y="1008"/>
                  </a:cubicBezTo>
                  <a:cubicBezTo>
                    <a:pt x="1198" y="835"/>
                    <a:pt x="1505" y="748"/>
                    <a:pt x="1816" y="748"/>
                  </a:cubicBezTo>
                  <a:cubicBezTo>
                    <a:pt x="2127" y="748"/>
                    <a:pt x="2442" y="835"/>
                    <a:pt x="2710" y="1008"/>
                  </a:cubicBezTo>
                  <a:cubicBezTo>
                    <a:pt x="3104" y="1260"/>
                    <a:pt x="3553" y="1386"/>
                    <a:pt x="3994" y="1386"/>
                  </a:cubicBezTo>
                  <a:cubicBezTo>
                    <a:pt x="4435" y="1386"/>
                    <a:pt x="4868" y="1260"/>
                    <a:pt x="5230" y="1008"/>
                  </a:cubicBezTo>
                  <a:cubicBezTo>
                    <a:pt x="5498" y="835"/>
                    <a:pt x="5805" y="748"/>
                    <a:pt x="6108" y="748"/>
                  </a:cubicBezTo>
                  <a:cubicBezTo>
                    <a:pt x="6412" y="748"/>
                    <a:pt x="6711" y="835"/>
                    <a:pt x="6963" y="1008"/>
                  </a:cubicBezTo>
                  <a:cubicBezTo>
                    <a:pt x="7357" y="1260"/>
                    <a:pt x="7806" y="1386"/>
                    <a:pt x="8247" y="1386"/>
                  </a:cubicBezTo>
                  <a:cubicBezTo>
                    <a:pt x="8688" y="1386"/>
                    <a:pt x="9121" y="1260"/>
                    <a:pt x="9483" y="1008"/>
                  </a:cubicBezTo>
                  <a:cubicBezTo>
                    <a:pt x="9751" y="835"/>
                    <a:pt x="10058" y="748"/>
                    <a:pt x="10369" y="748"/>
                  </a:cubicBezTo>
                  <a:cubicBezTo>
                    <a:pt x="10681" y="748"/>
                    <a:pt x="10996" y="835"/>
                    <a:pt x="11279" y="1008"/>
                  </a:cubicBezTo>
                  <a:cubicBezTo>
                    <a:pt x="11437" y="1071"/>
                    <a:pt x="11531" y="1166"/>
                    <a:pt x="11689" y="1229"/>
                  </a:cubicBezTo>
                  <a:cubicBezTo>
                    <a:pt x="11741" y="1251"/>
                    <a:pt x="11792" y="1261"/>
                    <a:pt x="11840" y="1261"/>
                  </a:cubicBezTo>
                  <a:cubicBezTo>
                    <a:pt x="11992" y="1261"/>
                    <a:pt x="12113" y="1160"/>
                    <a:pt x="12161" y="1040"/>
                  </a:cubicBezTo>
                  <a:cubicBezTo>
                    <a:pt x="12256" y="819"/>
                    <a:pt x="12161" y="630"/>
                    <a:pt x="11972" y="536"/>
                  </a:cubicBezTo>
                  <a:cubicBezTo>
                    <a:pt x="11846" y="504"/>
                    <a:pt x="11783" y="473"/>
                    <a:pt x="11657" y="378"/>
                  </a:cubicBezTo>
                  <a:cubicBezTo>
                    <a:pt x="11279" y="126"/>
                    <a:pt x="10830" y="0"/>
                    <a:pt x="10381" y="0"/>
                  </a:cubicBezTo>
                  <a:cubicBezTo>
                    <a:pt x="9932" y="0"/>
                    <a:pt x="9483" y="126"/>
                    <a:pt x="9105" y="378"/>
                  </a:cubicBezTo>
                  <a:cubicBezTo>
                    <a:pt x="8853" y="552"/>
                    <a:pt x="8546" y="638"/>
                    <a:pt x="8239" y="638"/>
                  </a:cubicBezTo>
                  <a:cubicBezTo>
                    <a:pt x="7932" y="638"/>
                    <a:pt x="7625" y="552"/>
                    <a:pt x="7373" y="378"/>
                  </a:cubicBezTo>
                  <a:cubicBezTo>
                    <a:pt x="6979" y="126"/>
                    <a:pt x="6538" y="0"/>
                    <a:pt x="6101" y="0"/>
                  </a:cubicBezTo>
                  <a:cubicBezTo>
                    <a:pt x="5663" y="0"/>
                    <a:pt x="5230" y="126"/>
                    <a:pt x="4852" y="378"/>
                  </a:cubicBezTo>
                  <a:cubicBezTo>
                    <a:pt x="4600" y="552"/>
                    <a:pt x="4293" y="638"/>
                    <a:pt x="3986" y="638"/>
                  </a:cubicBezTo>
                  <a:cubicBezTo>
                    <a:pt x="3679" y="638"/>
                    <a:pt x="3371" y="552"/>
                    <a:pt x="3119" y="378"/>
                  </a:cubicBezTo>
                  <a:cubicBezTo>
                    <a:pt x="2741" y="126"/>
                    <a:pt x="2284" y="0"/>
                    <a:pt x="183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4" name="Google Shape;25644;p85"/>
            <p:cNvSpPr/>
            <p:nvPr/>
          </p:nvSpPr>
          <p:spPr>
            <a:xfrm>
              <a:off x="-21299475" y="2868125"/>
              <a:ext cx="307200" cy="143375"/>
            </a:xfrm>
            <a:custGeom>
              <a:avLst/>
              <a:gdLst/>
              <a:ahLst/>
              <a:cxnLst/>
              <a:rect l="l" t="t" r="r" b="b"/>
              <a:pathLst>
                <a:path w="12288" h="5735" extrusionOk="0">
                  <a:moveTo>
                    <a:pt x="6144" y="788"/>
                  </a:moveTo>
                  <a:cubicBezTo>
                    <a:pt x="7531" y="788"/>
                    <a:pt x="8633" y="1891"/>
                    <a:pt x="8633" y="3245"/>
                  </a:cubicBezTo>
                  <a:cubicBezTo>
                    <a:pt x="8633" y="3938"/>
                    <a:pt x="8350" y="4506"/>
                    <a:pt x="7909" y="5010"/>
                  </a:cubicBezTo>
                  <a:cubicBezTo>
                    <a:pt x="7720" y="4947"/>
                    <a:pt x="7562" y="4884"/>
                    <a:pt x="7373" y="4758"/>
                  </a:cubicBezTo>
                  <a:cubicBezTo>
                    <a:pt x="7011" y="4506"/>
                    <a:pt x="6578" y="4379"/>
                    <a:pt x="6140" y="4379"/>
                  </a:cubicBezTo>
                  <a:cubicBezTo>
                    <a:pt x="5703" y="4379"/>
                    <a:pt x="5262" y="4506"/>
                    <a:pt x="4884" y="4758"/>
                  </a:cubicBezTo>
                  <a:cubicBezTo>
                    <a:pt x="4727" y="4884"/>
                    <a:pt x="4569" y="4947"/>
                    <a:pt x="4380" y="5010"/>
                  </a:cubicBezTo>
                  <a:cubicBezTo>
                    <a:pt x="3939" y="4537"/>
                    <a:pt x="3655" y="3875"/>
                    <a:pt x="3655" y="3245"/>
                  </a:cubicBezTo>
                  <a:cubicBezTo>
                    <a:pt x="3655" y="1891"/>
                    <a:pt x="4758" y="788"/>
                    <a:pt x="6144" y="788"/>
                  </a:cubicBezTo>
                  <a:close/>
                  <a:moveTo>
                    <a:pt x="6144" y="0"/>
                  </a:moveTo>
                  <a:cubicBezTo>
                    <a:pt x="4380" y="0"/>
                    <a:pt x="2931" y="1450"/>
                    <a:pt x="2931" y="3214"/>
                  </a:cubicBezTo>
                  <a:cubicBezTo>
                    <a:pt x="2931" y="3812"/>
                    <a:pt x="3088" y="4411"/>
                    <a:pt x="3372" y="4884"/>
                  </a:cubicBezTo>
                  <a:cubicBezTo>
                    <a:pt x="3277" y="4852"/>
                    <a:pt x="3183" y="4789"/>
                    <a:pt x="3120" y="4726"/>
                  </a:cubicBezTo>
                  <a:cubicBezTo>
                    <a:pt x="2742" y="4474"/>
                    <a:pt x="2285" y="4348"/>
                    <a:pt x="1832" y="4348"/>
                  </a:cubicBezTo>
                  <a:cubicBezTo>
                    <a:pt x="1379" y="4348"/>
                    <a:pt x="930" y="4474"/>
                    <a:pt x="568" y="4726"/>
                  </a:cubicBezTo>
                  <a:cubicBezTo>
                    <a:pt x="473" y="4758"/>
                    <a:pt x="347" y="4852"/>
                    <a:pt x="284" y="4884"/>
                  </a:cubicBezTo>
                  <a:cubicBezTo>
                    <a:pt x="95" y="4947"/>
                    <a:pt x="1" y="5167"/>
                    <a:pt x="95" y="5356"/>
                  </a:cubicBezTo>
                  <a:cubicBezTo>
                    <a:pt x="143" y="5498"/>
                    <a:pt x="261" y="5569"/>
                    <a:pt x="410" y="5569"/>
                  </a:cubicBezTo>
                  <a:cubicBezTo>
                    <a:pt x="460" y="5569"/>
                    <a:pt x="513" y="5561"/>
                    <a:pt x="568" y="5545"/>
                  </a:cubicBezTo>
                  <a:cubicBezTo>
                    <a:pt x="725" y="5514"/>
                    <a:pt x="820" y="5419"/>
                    <a:pt x="946" y="5356"/>
                  </a:cubicBezTo>
                  <a:cubicBezTo>
                    <a:pt x="1198" y="5183"/>
                    <a:pt x="1505" y="5096"/>
                    <a:pt x="1816" y="5096"/>
                  </a:cubicBezTo>
                  <a:cubicBezTo>
                    <a:pt x="2127" y="5096"/>
                    <a:pt x="2442" y="5183"/>
                    <a:pt x="2710" y="5356"/>
                  </a:cubicBezTo>
                  <a:cubicBezTo>
                    <a:pt x="3104" y="5608"/>
                    <a:pt x="3553" y="5734"/>
                    <a:pt x="3994" y="5734"/>
                  </a:cubicBezTo>
                  <a:cubicBezTo>
                    <a:pt x="4435" y="5734"/>
                    <a:pt x="4868" y="5608"/>
                    <a:pt x="5231" y="5356"/>
                  </a:cubicBezTo>
                  <a:cubicBezTo>
                    <a:pt x="5498" y="5183"/>
                    <a:pt x="5806" y="5096"/>
                    <a:pt x="6109" y="5096"/>
                  </a:cubicBezTo>
                  <a:cubicBezTo>
                    <a:pt x="6412" y="5096"/>
                    <a:pt x="6711" y="5183"/>
                    <a:pt x="6963" y="5356"/>
                  </a:cubicBezTo>
                  <a:cubicBezTo>
                    <a:pt x="7357" y="5608"/>
                    <a:pt x="7806" y="5734"/>
                    <a:pt x="8247" y="5734"/>
                  </a:cubicBezTo>
                  <a:cubicBezTo>
                    <a:pt x="8688" y="5734"/>
                    <a:pt x="9122" y="5608"/>
                    <a:pt x="9484" y="5356"/>
                  </a:cubicBezTo>
                  <a:cubicBezTo>
                    <a:pt x="9752" y="5183"/>
                    <a:pt x="10059" y="5096"/>
                    <a:pt x="10370" y="5096"/>
                  </a:cubicBezTo>
                  <a:cubicBezTo>
                    <a:pt x="10681" y="5096"/>
                    <a:pt x="10996" y="5183"/>
                    <a:pt x="11280" y="5356"/>
                  </a:cubicBezTo>
                  <a:cubicBezTo>
                    <a:pt x="11437" y="5419"/>
                    <a:pt x="11532" y="5514"/>
                    <a:pt x="11689" y="5577"/>
                  </a:cubicBezTo>
                  <a:cubicBezTo>
                    <a:pt x="11742" y="5599"/>
                    <a:pt x="11793" y="5609"/>
                    <a:pt x="11840" y="5609"/>
                  </a:cubicBezTo>
                  <a:cubicBezTo>
                    <a:pt x="11993" y="5609"/>
                    <a:pt x="12114" y="5508"/>
                    <a:pt x="12162" y="5388"/>
                  </a:cubicBezTo>
                  <a:cubicBezTo>
                    <a:pt x="12288" y="5199"/>
                    <a:pt x="12193" y="5010"/>
                    <a:pt x="12004" y="4915"/>
                  </a:cubicBezTo>
                  <a:cubicBezTo>
                    <a:pt x="11878" y="4884"/>
                    <a:pt x="11815" y="4852"/>
                    <a:pt x="11689" y="4758"/>
                  </a:cubicBezTo>
                  <a:cubicBezTo>
                    <a:pt x="11311" y="4506"/>
                    <a:pt x="10862" y="4379"/>
                    <a:pt x="10413" y="4379"/>
                  </a:cubicBezTo>
                  <a:cubicBezTo>
                    <a:pt x="9964" y="4379"/>
                    <a:pt x="9515" y="4506"/>
                    <a:pt x="9137" y="4758"/>
                  </a:cubicBezTo>
                  <a:lnTo>
                    <a:pt x="8885" y="4884"/>
                  </a:lnTo>
                  <a:cubicBezTo>
                    <a:pt x="9169" y="4379"/>
                    <a:pt x="9358" y="3812"/>
                    <a:pt x="9358" y="3214"/>
                  </a:cubicBezTo>
                  <a:cubicBezTo>
                    <a:pt x="9358" y="1450"/>
                    <a:pt x="7909" y="0"/>
                    <a:pt x="61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45" name="Google Shape;25645;p85"/>
          <p:cNvSpPr/>
          <p:nvPr/>
        </p:nvSpPr>
        <p:spPr>
          <a:xfrm>
            <a:off x="5021557" y="2253118"/>
            <a:ext cx="630235" cy="628213"/>
          </a:xfrm>
          <a:custGeom>
            <a:avLst/>
            <a:gdLst/>
            <a:ahLst/>
            <a:cxnLst/>
            <a:rect l="l" t="t" r="r" b="b"/>
            <a:pathLst>
              <a:path w="12162" h="12123" extrusionOk="0">
                <a:moveTo>
                  <a:pt x="8192" y="3616"/>
                </a:moveTo>
                <a:cubicBezTo>
                  <a:pt x="8381" y="3616"/>
                  <a:pt x="8539" y="3805"/>
                  <a:pt x="8539" y="3994"/>
                </a:cubicBezTo>
                <a:cubicBezTo>
                  <a:pt x="8539" y="4183"/>
                  <a:pt x="8381" y="4341"/>
                  <a:pt x="8192" y="4341"/>
                </a:cubicBezTo>
                <a:lnTo>
                  <a:pt x="3907" y="4341"/>
                </a:lnTo>
                <a:cubicBezTo>
                  <a:pt x="3687" y="4341"/>
                  <a:pt x="3529" y="4183"/>
                  <a:pt x="3529" y="3994"/>
                </a:cubicBezTo>
                <a:cubicBezTo>
                  <a:pt x="3529" y="3805"/>
                  <a:pt x="3687" y="3616"/>
                  <a:pt x="3907" y="3616"/>
                </a:cubicBezTo>
                <a:close/>
                <a:moveTo>
                  <a:pt x="8948" y="5097"/>
                </a:moveTo>
                <a:cubicBezTo>
                  <a:pt x="9137" y="5097"/>
                  <a:pt x="9295" y="5254"/>
                  <a:pt x="9295" y="5443"/>
                </a:cubicBezTo>
                <a:cubicBezTo>
                  <a:pt x="9295" y="5632"/>
                  <a:pt x="9137" y="5790"/>
                  <a:pt x="8948" y="5790"/>
                </a:cubicBezTo>
                <a:lnTo>
                  <a:pt x="3214" y="5790"/>
                </a:lnTo>
                <a:cubicBezTo>
                  <a:pt x="3025" y="5790"/>
                  <a:pt x="2868" y="5632"/>
                  <a:pt x="2868" y="5443"/>
                </a:cubicBezTo>
                <a:cubicBezTo>
                  <a:pt x="2868" y="5254"/>
                  <a:pt x="3025" y="5097"/>
                  <a:pt x="3214" y="5097"/>
                </a:cubicBezTo>
                <a:close/>
                <a:moveTo>
                  <a:pt x="4600" y="6514"/>
                </a:moveTo>
                <a:cubicBezTo>
                  <a:pt x="4443" y="6703"/>
                  <a:pt x="4317" y="6987"/>
                  <a:pt x="4285" y="7207"/>
                </a:cubicBezTo>
                <a:lnTo>
                  <a:pt x="2490" y="7207"/>
                </a:lnTo>
                <a:cubicBezTo>
                  <a:pt x="2269" y="7207"/>
                  <a:pt x="2112" y="7050"/>
                  <a:pt x="2112" y="6861"/>
                </a:cubicBezTo>
                <a:cubicBezTo>
                  <a:pt x="2112" y="6672"/>
                  <a:pt x="2269" y="6514"/>
                  <a:pt x="2490" y="6514"/>
                </a:cubicBezTo>
                <a:close/>
                <a:moveTo>
                  <a:pt x="9641" y="6514"/>
                </a:moveTo>
                <a:cubicBezTo>
                  <a:pt x="9830" y="6514"/>
                  <a:pt x="9988" y="6672"/>
                  <a:pt x="9988" y="6861"/>
                </a:cubicBezTo>
                <a:cubicBezTo>
                  <a:pt x="9988" y="7050"/>
                  <a:pt x="9830" y="7207"/>
                  <a:pt x="9641" y="7207"/>
                </a:cubicBezTo>
                <a:lnTo>
                  <a:pt x="7845" y="7207"/>
                </a:lnTo>
                <a:cubicBezTo>
                  <a:pt x="7782" y="6955"/>
                  <a:pt x="7688" y="6703"/>
                  <a:pt x="7530" y="6514"/>
                </a:cubicBezTo>
                <a:close/>
                <a:moveTo>
                  <a:pt x="4317" y="7932"/>
                </a:moveTo>
                <a:cubicBezTo>
                  <a:pt x="4380" y="8184"/>
                  <a:pt x="4506" y="8436"/>
                  <a:pt x="4632" y="8625"/>
                </a:cubicBezTo>
                <a:lnTo>
                  <a:pt x="3246" y="8625"/>
                </a:lnTo>
                <a:cubicBezTo>
                  <a:pt x="3025" y="8625"/>
                  <a:pt x="2868" y="8468"/>
                  <a:pt x="2868" y="8279"/>
                </a:cubicBezTo>
                <a:cubicBezTo>
                  <a:pt x="2868" y="8090"/>
                  <a:pt x="3025" y="7932"/>
                  <a:pt x="3246" y="7932"/>
                </a:cubicBezTo>
                <a:close/>
                <a:moveTo>
                  <a:pt x="6050" y="6514"/>
                </a:moveTo>
                <a:cubicBezTo>
                  <a:pt x="6648" y="6514"/>
                  <a:pt x="7121" y="6987"/>
                  <a:pt x="7121" y="7554"/>
                </a:cubicBezTo>
                <a:cubicBezTo>
                  <a:pt x="7121" y="8153"/>
                  <a:pt x="6648" y="8625"/>
                  <a:pt x="6050" y="8625"/>
                </a:cubicBezTo>
                <a:cubicBezTo>
                  <a:pt x="5483" y="8625"/>
                  <a:pt x="5010" y="8153"/>
                  <a:pt x="5010" y="7554"/>
                </a:cubicBezTo>
                <a:cubicBezTo>
                  <a:pt x="5010" y="6987"/>
                  <a:pt x="5483" y="6514"/>
                  <a:pt x="6050" y="6514"/>
                </a:cubicBezTo>
                <a:close/>
                <a:moveTo>
                  <a:pt x="8948" y="7932"/>
                </a:moveTo>
                <a:cubicBezTo>
                  <a:pt x="9137" y="7932"/>
                  <a:pt x="9295" y="8090"/>
                  <a:pt x="9295" y="8279"/>
                </a:cubicBezTo>
                <a:cubicBezTo>
                  <a:pt x="9295" y="8468"/>
                  <a:pt x="9137" y="8625"/>
                  <a:pt x="8948" y="8625"/>
                </a:cubicBezTo>
                <a:lnTo>
                  <a:pt x="7530" y="8625"/>
                </a:lnTo>
                <a:cubicBezTo>
                  <a:pt x="7688" y="8436"/>
                  <a:pt x="7782" y="8216"/>
                  <a:pt x="7845" y="7932"/>
                </a:cubicBezTo>
                <a:close/>
                <a:moveTo>
                  <a:pt x="8192" y="9350"/>
                </a:moveTo>
                <a:cubicBezTo>
                  <a:pt x="8381" y="9350"/>
                  <a:pt x="8539" y="9507"/>
                  <a:pt x="8539" y="9696"/>
                </a:cubicBezTo>
                <a:cubicBezTo>
                  <a:pt x="8539" y="9885"/>
                  <a:pt x="8381" y="10043"/>
                  <a:pt x="8192" y="10043"/>
                </a:cubicBezTo>
                <a:lnTo>
                  <a:pt x="3907" y="10043"/>
                </a:lnTo>
                <a:cubicBezTo>
                  <a:pt x="3687" y="10043"/>
                  <a:pt x="3529" y="9885"/>
                  <a:pt x="3529" y="9696"/>
                </a:cubicBezTo>
                <a:cubicBezTo>
                  <a:pt x="3529" y="9507"/>
                  <a:pt x="3687" y="9350"/>
                  <a:pt x="3907" y="9350"/>
                </a:cubicBezTo>
                <a:close/>
                <a:moveTo>
                  <a:pt x="7467" y="10799"/>
                </a:moveTo>
                <a:cubicBezTo>
                  <a:pt x="7688" y="10799"/>
                  <a:pt x="7845" y="10957"/>
                  <a:pt x="7845" y="11146"/>
                </a:cubicBezTo>
                <a:cubicBezTo>
                  <a:pt x="7845" y="11366"/>
                  <a:pt x="7688" y="11492"/>
                  <a:pt x="7467" y="11492"/>
                </a:cubicBezTo>
                <a:lnTo>
                  <a:pt x="4632" y="11492"/>
                </a:lnTo>
                <a:cubicBezTo>
                  <a:pt x="4443" y="11492"/>
                  <a:pt x="4285" y="11335"/>
                  <a:pt x="4285" y="11146"/>
                </a:cubicBezTo>
                <a:cubicBezTo>
                  <a:pt x="4285" y="10957"/>
                  <a:pt x="4443" y="10799"/>
                  <a:pt x="4632" y="10799"/>
                </a:cubicBezTo>
                <a:close/>
                <a:moveTo>
                  <a:pt x="8917" y="1"/>
                </a:moveTo>
                <a:cubicBezTo>
                  <a:pt x="8830" y="1"/>
                  <a:pt x="8743" y="40"/>
                  <a:pt x="8665" y="119"/>
                </a:cubicBezTo>
                <a:cubicBezTo>
                  <a:pt x="8507" y="276"/>
                  <a:pt x="8507" y="497"/>
                  <a:pt x="8665" y="654"/>
                </a:cubicBezTo>
                <a:lnTo>
                  <a:pt x="9484" y="1474"/>
                </a:lnTo>
                <a:lnTo>
                  <a:pt x="347" y="1474"/>
                </a:lnTo>
                <a:cubicBezTo>
                  <a:pt x="158" y="1474"/>
                  <a:pt x="1" y="1631"/>
                  <a:pt x="1" y="1820"/>
                </a:cubicBezTo>
                <a:cubicBezTo>
                  <a:pt x="1" y="2009"/>
                  <a:pt x="158" y="2167"/>
                  <a:pt x="347" y="2167"/>
                </a:cubicBezTo>
                <a:lnTo>
                  <a:pt x="1639" y="2167"/>
                </a:lnTo>
                <a:lnTo>
                  <a:pt x="820" y="3017"/>
                </a:lnTo>
                <a:cubicBezTo>
                  <a:pt x="662" y="3175"/>
                  <a:pt x="662" y="3364"/>
                  <a:pt x="820" y="3521"/>
                </a:cubicBezTo>
                <a:cubicBezTo>
                  <a:pt x="899" y="3600"/>
                  <a:pt x="985" y="3640"/>
                  <a:pt x="1072" y="3640"/>
                </a:cubicBezTo>
                <a:cubicBezTo>
                  <a:pt x="1159" y="3640"/>
                  <a:pt x="1245" y="3600"/>
                  <a:pt x="1324" y="3521"/>
                </a:cubicBezTo>
                <a:lnTo>
                  <a:pt x="2679" y="2167"/>
                </a:lnTo>
                <a:lnTo>
                  <a:pt x="5735" y="2167"/>
                </a:lnTo>
                <a:lnTo>
                  <a:pt x="5735" y="2923"/>
                </a:lnTo>
                <a:lnTo>
                  <a:pt x="3970" y="2923"/>
                </a:lnTo>
                <a:cubicBezTo>
                  <a:pt x="3372" y="2923"/>
                  <a:pt x="2899" y="3395"/>
                  <a:pt x="2899" y="3994"/>
                </a:cubicBezTo>
                <a:cubicBezTo>
                  <a:pt x="2899" y="4152"/>
                  <a:pt x="2962" y="4246"/>
                  <a:pt x="2994" y="4372"/>
                </a:cubicBezTo>
                <a:cubicBezTo>
                  <a:pt x="2521" y="4498"/>
                  <a:pt x="2206" y="4939"/>
                  <a:pt x="2206" y="5412"/>
                </a:cubicBezTo>
                <a:cubicBezTo>
                  <a:pt x="2206" y="5569"/>
                  <a:pt x="2238" y="5664"/>
                  <a:pt x="2269" y="5790"/>
                </a:cubicBezTo>
                <a:cubicBezTo>
                  <a:pt x="1797" y="5916"/>
                  <a:pt x="1481" y="6357"/>
                  <a:pt x="1481" y="6829"/>
                </a:cubicBezTo>
                <a:cubicBezTo>
                  <a:pt x="1481" y="7334"/>
                  <a:pt x="1797" y="7743"/>
                  <a:pt x="2269" y="7838"/>
                </a:cubicBezTo>
                <a:cubicBezTo>
                  <a:pt x="2238" y="7964"/>
                  <a:pt x="2206" y="8090"/>
                  <a:pt x="2206" y="8247"/>
                </a:cubicBezTo>
                <a:cubicBezTo>
                  <a:pt x="2206" y="8751"/>
                  <a:pt x="2553" y="9129"/>
                  <a:pt x="2994" y="9255"/>
                </a:cubicBezTo>
                <a:cubicBezTo>
                  <a:pt x="2962" y="9381"/>
                  <a:pt x="2899" y="9507"/>
                  <a:pt x="2899" y="9665"/>
                </a:cubicBezTo>
                <a:cubicBezTo>
                  <a:pt x="2899" y="10169"/>
                  <a:pt x="3277" y="10547"/>
                  <a:pt x="3687" y="10673"/>
                </a:cubicBezTo>
                <a:cubicBezTo>
                  <a:pt x="3655" y="10799"/>
                  <a:pt x="3624" y="10925"/>
                  <a:pt x="3624" y="11083"/>
                </a:cubicBezTo>
                <a:cubicBezTo>
                  <a:pt x="3624" y="11650"/>
                  <a:pt x="4096" y="12122"/>
                  <a:pt x="4695" y="12122"/>
                </a:cubicBezTo>
                <a:lnTo>
                  <a:pt x="7530" y="12122"/>
                </a:lnTo>
                <a:cubicBezTo>
                  <a:pt x="8097" y="12122"/>
                  <a:pt x="8570" y="11650"/>
                  <a:pt x="8570" y="11083"/>
                </a:cubicBezTo>
                <a:cubicBezTo>
                  <a:pt x="8570" y="10925"/>
                  <a:pt x="8539" y="10799"/>
                  <a:pt x="8507" y="10673"/>
                </a:cubicBezTo>
                <a:cubicBezTo>
                  <a:pt x="8980" y="10547"/>
                  <a:pt x="9295" y="10137"/>
                  <a:pt x="9295" y="9665"/>
                </a:cubicBezTo>
                <a:cubicBezTo>
                  <a:pt x="9295" y="9507"/>
                  <a:pt x="9263" y="9381"/>
                  <a:pt x="9200" y="9255"/>
                </a:cubicBezTo>
                <a:cubicBezTo>
                  <a:pt x="9673" y="9129"/>
                  <a:pt x="9988" y="8720"/>
                  <a:pt x="9988" y="8247"/>
                </a:cubicBezTo>
                <a:cubicBezTo>
                  <a:pt x="9988" y="8090"/>
                  <a:pt x="9956" y="7964"/>
                  <a:pt x="9925" y="7838"/>
                </a:cubicBezTo>
                <a:cubicBezTo>
                  <a:pt x="10397" y="7712"/>
                  <a:pt x="10712" y="7302"/>
                  <a:pt x="10712" y="6829"/>
                </a:cubicBezTo>
                <a:cubicBezTo>
                  <a:pt x="10712" y="6294"/>
                  <a:pt x="10366" y="5916"/>
                  <a:pt x="9925" y="5790"/>
                </a:cubicBezTo>
                <a:cubicBezTo>
                  <a:pt x="9956" y="5664"/>
                  <a:pt x="9988" y="5569"/>
                  <a:pt x="9988" y="5412"/>
                </a:cubicBezTo>
                <a:cubicBezTo>
                  <a:pt x="9988" y="4876"/>
                  <a:pt x="9641" y="4498"/>
                  <a:pt x="9200" y="4372"/>
                </a:cubicBezTo>
                <a:cubicBezTo>
                  <a:pt x="9263" y="4246"/>
                  <a:pt x="9295" y="4152"/>
                  <a:pt x="9295" y="3994"/>
                </a:cubicBezTo>
                <a:cubicBezTo>
                  <a:pt x="9295" y="3395"/>
                  <a:pt x="8822" y="2923"/>
                  <a:pt x="8224" y="2923"/>
                </a:cubicBezTo>
                <a:lnTo>
                  <a:pt x="6459" y="2923"/>
                </a:lnTo>
                <a:lnTo>
                  <a:pt x="6459" y="2167"/>
                </a:lnTo>
                <a:lnTo>
                  <a:pt x="11815" y="2167"/>
                </a:lnTo>
                <a:cubicBezTo>
                  <a:pt x="12004" y="2167"/>
                  <a:pt x="12162" y="2009"/>
                  <a:pt x="12162" y="1820"/>
                </a:cubicBezTo>
                <a:cubicBezTo>
                  <a:pt x="12162" y="1631"/>
                  <a:pt x="12004" y="1474"/>
                  <a:pt x="11815" y="1474"/>
                </a:cubicBezTo>
                <a:lnTo>
                  <a:pt x="10523" y="1474"/>
                </a:lnTo>
                <a:lnTo>
                  <a:pt x="9169" y="119"/>
                </a:lnTo>
                <a:cubicBezTo>
                  <a:pt x="9090" y="40"/>
                  <a:pt x="9003" y="1"/>
                  <a:pt x="89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6" name="Google Shape;25646;p85"/>
          <p:cNvSpPr/>
          <p:nvPr/>
        </p:nvSpPr>
        <p:spPr>
          <a:xfrm>
            <a:off x="5020756" y="3031910"/>
            <a:ext cx="631841" cy="633500"/>
          </a:xfrm>
          <a:custGeom>
            <a:avLst/>
            <a:gdLst/>
            <a:ahLst/>
            <a:cxnLst/>
            <a:rect l="l" t="t" r="r" b="b"/>
            <a:pathLst>
              <a:path w="12193" h="12225" extrusionOk="0">
                <a:moveTo>
                  <a:pt x="8601" y="694"/>
                </a:moveTo>
                <a:cubicBezTo>
                  <a:pt x="9011" y="694"/>
                  <a:pt x="9326" y="1009"/>
                  <a:pt x="9326" y="1418"/>
                </a:cubicBezTo>
                <a:cubicBezTo>
                  <a:pt x="9326" y="1796"/>
                  <a:pt x="9011" y="2111"/>
                  <a:pt x="8601" y="2111"/>
                </a:cubicBezTo>
                <a:cubicBezTo>
                  <a:pt x="8223" y="2111"/>
                  <a:pt x="7908" y="1796"/>
                  <a:pt x="7908" y="1418"/>
                </a:cubicBezTo>
                <a:cubicBezTo>
                  <a:pt x="7908" y="1009"/>
                  <a:pt x="8223" y="694"/>
                  <a:pt x="8601" y="694"/>
                </a:cubicBezTo>
                <a:close/>
                <a:moveTo>
                  <a:pt x="10428" y="1418"/>
                </a:moveTo>
                <a:cubicBezTo>
                  <a:pt x="11027" y="1418"/>
                  <a:pt x="11500" y="1891"/>
                  <a:pt x="11500" y="2458"/>
                </a:cubicBezTo>
                <a:cubicBezTo>
                  <a:pt x="11058" y="2238"/>
                  <a:pt x="10586" y="2111"/>
                  <a:pt x="10113" y="2111"/>
                </a:cubicBezTo>
                <a:lnTo>
                  <a:pt x="9861" y="2111"/>
                </a:lnTo>
                <a:cubicBezTo>
                  <a:pt x="9987" y="1922"/>
                  <a:pt x="10082" y="1639"/>
                  <a:pt x="10082" y="1418"/>
                </a:cubicBezTo>
                <a:close/>
                <a:moveTo>
                  <a:pt x="7624" y="2427"/>
                </a:moveTo>
                <a:lnTo>
                  <a:pt x="7624" y="2427"/>
                </a:lnTo>
                <a:cubicBezTo>
                  <a:pt x="7782" y="2616"/>
                  <a:pt x="8034" y="2742"/>
                  <a:pt x="8255" y="2836"/>
                </a:cubicBezTo>
                <a:cubicBezTo>
                  <a:pt x="8223" y="3088"/>
                  <a:pt x="8286" y="3340"/>
                  <a:pt x="8412" y="3466"/>
                </a:cubicBezTo>
                <a:lnTo>
                  <a:pt x="9704" y="4915"/>
                </a:lnTo>
                <a:cubicBezTo>
                  <a:pt x="10239" y="5483"/>
                  <a:pt x="10334" y="6270"/>
                  <a:pt x="9987" y="6932"/>
                </a:cubicBezTo>
                <a:cubicBezTo>
                  <a:pt x="9672" y="7530"/>
                  <a:pt x="9074" y="7877"/>
                  <a:pt x="8412" y="7877"/>
                </a:cubicBezTo>
                <a:lnTo>
                  <a:pt x="7750" y="7877"/>
                </a:lnTo>
                <a:cubicBezTo>
                  <a:pt x="7813" y="7688"/>
                  <a:pt x="7908" y="7467"/>
                  <a:pt x="7908" y="7278"/>
                </a:cubicBezTo>
                <a:lnTo>
                  <a:pt x="7908" y="7152"/>
                </a:lnTo>
                <a:lnTo>
                  <a:pt x="8475" y="7152"/>
                </a:lnTo>
                <a:cubicBezTo>
                  <a:pt x="8853" y="7152"/>
                  <a:pt x="9200" y="6963"/>
                  <a:pt x="9420" y="6617"/>
                </a:cubicBezTo>
                <a:cubicBezTo>
                  <a:pt x="9672" y="6144"/>
                  <a:pt x="9483" y="5609"/>
                  <a:pt x="9326" y="5451"/>
                </a:cubicBezTo>
                <a:lnTo>
                  <a:pt x="7908" y="3970"/>
                </a:lnTo>
                <a:cubicBezTo>
                  <a:pt x="7530" y="3561"/>
                  <a:pt x="7435" y="2931"/>
                  <a:pt x="7624" y="2427"/>
                </a:cubicBezTo>
                <a:close/>
                <a:moveTo>
                  <a:pt x="4398" y="4298"/>
                </a:moveTo>
                <a:cubicBezTo>
                  <a:pt x="4581" y="4298"/>
                  <a:pt x="4764" y="4315"/>
                  <a:pt x="4946" y="4348"/>
                </a:cubicBezTo>
                <a:cubicBezTo>
                  <a:pt x="6238" y="4632"/>
                  <a:pt x="7183" y="5861"/>
                  <a:pt x="7183" y="7278"/>
                </a:cubicBezTo>
                <a:cubicBezTo>
                  <a:pt x="7183" y="7593"/>
                  <a:pt x="6931" y="7877"/>
                  <a:pt x="6616" y="7877"/>
                </a:cubicBezTo>
                <a:lnTo>
                  <a:pt x="2143" y="7877"/>
                </a:lnTo>
                <a:cubicBezTo>
                  <a:pt x="1607" y="7877"/>
                  <a:pt x="1134" y="8003"/>
                  <a:pt x="725" y="8223"/>
                </a:cubicBezTo>
                <a:cubicBezTo>
                  <a:pt x="725" y="7625"/>
                  <a:pt x="1197" y="7152"/>
                  <a:pt x="1796" y="7152"/>
                </a:cubicBezTo>
                <a:lnTo>
                  <a:pt x="5388" y="7152"/>
                </a:lnTo>
                <a:cubicBezTo>
                  <a:pt x="5577" y="7152"/>
                  <a:pt x="5734" y="6995"/>
                  <a:pt x="5734" y="6806"/>
                </a:cubicBezTo>
                <a:cubicBezTo>
                  <a:pt x="5734" y="6617"/>
                  <a:pt x="5577" y="6459"/>
                  <a:pt x="5388" y="6459"/>
                </a:cubicBezTo>
                <a:lnTo>
                  <a:pt x="2930" y="6459"/>
                </a:lnTo>
                <a:cubicBezTo>
                  <a:pt x="3088" y="6018"/>
                  <a:pt x="3497" y="5735"/>
                  <a:pt x="3970" y="5735"/>
                </a:cubicBezTo>
                <a:lnTo>
                  <a:pt x="4663" y="5735"/>
                </a:lnTo>
                <a:cubicBezTo>
                  <a:pt x="4883" y="5735"/>
                  <a:pt x="5041" y="5577"/>
                  <a:pt x="5041" y="5388"/>
                </a:cubicBezTo>
                <a:cubicBezTo>
                  <a:pt x="5041" y="5199"/>
                  <a:pt x="4883" y="5041"/>
                  <a:pt x="4663" y="5041"/>
                </a:cubicBezTo>
                <a:lnTo>
                  <a:pt x="3970" y="5041"/>
                </a:lnTo>
                <a:cubicBezTo>
                  <a:pt x="3088" y="5041"/>
                  <a:pt x="2395" y="5672"/>
                  <a:pt x="2237" y="6459"/>
                </a:cubicBezTo>
                <a:lnTo>
                  <a:pt x="1796" y="6459"/>
                </a:lnTo>
                <a:cubicBezTo>
                  <a:pt x="1733" y="6459"/>
                  <a:pt x="1607" y="6459"/>
                  <a:pt x="1512" y="6491"/>
                </a:cubicBezTo>
                <a:cubicBezTo>
                  <a:pt x="1670" y="5861"/>
                  <a:pt x="2048" y="5293"/>
                  <a:pt x="2552" y="4915"/>
                </a:cubicBezTo>
                <a:cubicBezTo>
                  <a:pt x="3072" y="4519"/>
                  <a:pt x="3728" y="4298"/>
                  <a:pt x="4398" y="4298"/>
                </a:cubicBezTo>
                <a:close/>
                <a:moveTo>
                  <a:pt x="5041" y="8728"/>
                </a:moveTo>
                <a:lnTo>
                  <a:pt x="5041" y="9295"/>
                </a:lnTo>
                <a:lnTo>
                  <a:pt x="4316" y="9295"/>
                </a:lnTo>
                <a:lnTo>
                  <a:pt x="5041" y="8728"/>
                </a:lnTo>
                <a:close/>
                <a:moveTo>
                  <a:pt x="8601" y="1"/>
                </a:moveTo>
                <a:cubicBezTo>
                  <a:pt x="7750" y="1"/>
                  <a:pt x="7089" y="757"/>
                  <a:pt x="7215" y="1607"/>
                </a:cubicBezTo>
                <a:cubicBezTo>
                  <a:pt x="6585" y="2458"/>
                  <a:pt x="6616" y="3655"/>
                  <a:pt x="7309" y="4443"/>
                </a:cubicBezTo>
                <a:lnTo>
                  <a:pt x="8727" y="5955"/>
                </a:lnTo>
                <a:cubicBezTo>
                  <a:pt x="8853" y="6176"/>
                  <a:pt x="8696" y="6491"/>
                  <a:pt x="8412" y="6491"/>
                </a:cubicBezTo>
                <a:lnTo>
                  <a:pt x="7782" y="6491"/>
                </a:lnTo>
                <a:cubicBezTo>
                  <a:pt x="7467" y="5104"/>
                  <a:pt x="6459" y="4002"/>
                  <a:pt x="5073" y="3750"/>
                </a:cubicBezTo>
                <a:cubicBezTo>
                  <a:pt x="4809" y="3688"/>
                  <a:pt x="4546" y="3658"/>
                  <a:pt x="4286" y="3658"/>
                </a:cubicBezTo>
                <a:cubicBezTo>
                  <a:pt x="3490" y="3658"/>
                  <a:pt x="2729" y="3936"/>
                  <a:pt x="2111" y="4411"/>
                </a:cubicBezTo>
                <a:cubicBezTo>
                  <a:pt x="1323" y="5010"/>
                  <a:pt x="851" y="5892"/>
                  <a:pt x="725" y="6837"/>
                </a:cubicBezTo>
                <a:cubicBezTo>
                  <a:pt x="315" y="7152"/>
                  <a:pt x="0" y="7719"/>
                  <a:pt x="0" y="8286"/>
                </a:cubicBezTo>
                <a:lnTo>
                  <a:pt x="0" y="9011"/>
                </a:lnTo>
                <a:cubicBezTo>
                  <a:pt x="0" y="9218"/>
                  <a:pt x="163" y="9357"/>
                  <a:pt x="328" y="9357"/>
                </a:cubicBezTo>
                <a:cubicBezTo>
                  <a:pt x="415" y="9357"/>
                  <a:pt x="502" y="9318"/>
                  <a:pt x="567" y="9232"/>
                </a:cubicBezTo>
                <a:cubicBezTo>
                  <a:pt x="977" y="8854"/>
                  <a:pt x="1512" y="8664"/>
                  <a:pt x="2080" y="8664"/>
                </a:cubicBezTo>
                <a:lnTo>
                  <a:pt x="4033" y="8664"/>
                </a:lnTo>
                <a:lnTo>
                  <a:pt x="2993" y="9452"/>
                </a:lnTo>
                <a:cubicBezTo>
                  <a:pt x="2710" y="9641"/>
                  <a:pt x="2867" y="10082"/>
                  <a:pt x="3182" y="10082"/>
                </a:cubicBezTo>
                <a:lnTo>
                  <a:pt x="4946" y="10082"/>
                </a:lnTo>
                <a:lnTo>
                  <a:pt x="4946" y="11878"/>
                </a:lnTo>
                <a:cubicBezTo>
                  <a:pt x="4946" y="12067"/>
                  <a:pt x="5104" y="12225"/>
                  <a:pt x="5293" y="12225"/>
                </a:cubicBezTo>
                <a:cubicBezTo>
                  <a:pt x="5514" y="12225"/>
                  <a:pt x="5671" y="12067"/>
                  <a:pt x="5671" y="11878"/>
                </a:cubicBezTo>
                <a:lnTo>
                  <a:pt x="5671" y="10082"/>
                </a:lnTo>
                <a:lnTo>
                  <a:pt x="6364" y="10082"/>
                </a:lnTo>
                <a:lnTo>
                  <a:pt x="6364" y="10429"/>
                </a:lnTo>
                <a:cubicBezTo>
                  <a:pt x="6364" y="10618"/>
                  <a:pt x="6522" y="10775"/>
                  <a:pt x="6711" y="10775"/>
                </a:cubicBezTo>
                <a:cubicBezTo>
                  <a:pt x="6931" y="10775"/>
                  <a:pt x="7089" y="10618"/>
                  <a:pt x="7089" y="10429"/>
                </a:cubicBezTo>
                <a:lnTo>
                  <a:pt x="7089" y="9704"/>
                </a:lnTo>
                <a:cubicBezTo>
                  <a:pt x="7089" y="9515"/>
                  <a:pt x="6931" y="9358"/>
                  <a:pt x="6711" y="9358"/>
                </a:cubicBezTo>
                <a:lnTo>
                  <a:pt x="5671" y="9358"/>
                </a:lnTo>
                <a:lnTo>
                  <a:pt x="5671" y="8664"/>
                </a:lnTo>
                <a:lnTo>
                  <a:pt x="8349" y="8664"/>
                </a:lnTo>
                <a:cubicBezTo>
                  <a:pt x="9231" y="8664"/>
                  <a:pt x="10113" y="8129"/>
                  <a:pt x="10554" y="7341"/>
                </a:cubicBezTo>
                <a:cubicBezTo>
                  <a:pt x="11027" y="6396"/>
                  <a:pt x="10901" y="5293"/>
                  <a:pt x="10145" y="4506"/>
                </a:cubicBezTo>
                <a:lnTo>
                  <a:pt x="8822" y="3057"/>
                </a:lnTo>
                <a:lnTo>
                  <a:pt x="8822" y="2994"/>
                </a:lnTo>
                <a:cubicBezTo>
                  <a:pt x="8853" y="2931"/>
                  <a:pt x="8759" y="2931"/>
                  <a:pt x="9987" y="2931"/>
                </a:cubicBezTo>
                <a:cubicBezTo>
                  <a:pt x="10554" y="2931"/>
                  <a:pt x="11058" y="3151"/>
                  <a:pt x="11437" y="3529"/>
                </a:cubicBezTo>
                <a:cubicBezTo>
                  <a:pt x="11523" y="3616"/>
                  <a:pt x="11621" y="3654"/>
                  <a:pt x="11712" y="3654"/>
                </a:cubicBezTo>
                <a:cubicBezTo>
                  <a:pt x="11886" y="3654"/>
                  <a:pt x="12035" y="3515"/>
                  <a:pt x="12035" y="3309"/>
                </a:cubicBezTo>
                <a:lnTo>
                  <a:pt x="12035" y="2584"/>
                </a:lnTo>
                <a:cubicBezTo>
                  <a:pt x="12193" y="1481"/>
                  <a:pt x="11374" y="694"/>
                  <a:pt x="10397" y="694"/>
                </a:cubicBezTo>
                <a:lnTo>
                  <a:pt x="9830" y="694"/>
                </a:lnTo>
                <a:cubicBezTo>
                  <a:pt x="9609" y="284"/>
                  <a:pt x="9137" y="1"/>
                  <a:pt x="86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47" name="Google Shape;25647;p85"/>
          <p:cNvSpPr/>
          <p:nvPr/>
        </p:nvSpPr>
        <p:spPr>
          <a:xfrm>
            <a:off x="5010131" y="3801502"/>
            <a:ext cx="653088" cy="631841"/>
          </a:xfrm>
          <a:custGeom>
            <a:avLst/>
            <a:gdLst/>
            <a:ahLst/>
            <a:cxnLst/>
            <a:rect l="l" t="t" r="r" b="b"/>
            <a:pathLst>
              <a:path w="12603" h="12193" extrusionOk="0">
                <a:moveTo>
                  <a:pt x="9547" y="5986"/>
                </a:moveTo>
                <a:cubicBezTo>
                  <a:pt x="9767" y="6364"/>
                  <a:pt x="9925" y="6742"/>
                  <a:pt x="10019" y="7152"/>
                </a:cubicBezTo>
                <a:lnTo>
                  <a:pt x="8381" y="7152"/>
                </a:lnTo>
                <a:lnTo>
                  <a:pt x="9547" y="5986"/>
                </a:lnTo>
                <a:close/>
                <a:moveTo>
                  <a:pt x="9988" y="7845"/>
                </a:moveTo>
                <a:cubicBezTo>
                  <a:pt x="9925" y="8255"/>
                  <a:pt x="9767" y="8633"/>
                  <a:pt x="9515" y="8979"/>
                </a:cubicBezTo>
                <a:lnTo>
                  <a:pt x="8381" y="7845"/>
                </a:lnTo>
                <a:close/>
                <a:moveTo>
                  <a:pt x="7152" y="8349"/>
                </a:moveTo>
                <a:lnTo>
                  <a:pt x="7152" y="9987"/>
                </a:lnTo>
                <a:cubicBezTo>
                  <a:pt x="6774" y="9924"/>
                  <a:pt x="6365" y="9767"/>
                  <a:pt x="6018" y="9515"/>
                </a:cubicBezTo>
                <a:lnTo>
                  <a:pt x="7152" y="8349"/>
                </a:lnTo>
                <a:close/>
                <a:moveTo>
                  <a:pt x="7877" y="8349"/>
                </a:moveTo>
                <a:lnTo>
                  <a:pt x="9011" y="9515"/>
                </a:lnTo>
                <a:cubicBezTo>
                  <a:pt x="8665" y="9735"/>
                  <a:pt x="8255" y="9893"/>
                  <a:pt x="7877" y="9987"/>
                </a:cubicBezTo>
                <a:lnTo>
                  <a:pt x="7877" y="8349"/>
                </a:lnTo>
                <a:close/>
                <a:moveTo>
                  <a:pt x="10555" y="4947"/>
                </a:moveTo>
                <a:cubicBezTo>
                  <a:pt x="11815" y="6522"/>
                  <a:pt x="11721" y="8790"/>
                  <a:pt x="10271" y="10240"/>
                </a:cubicBezTo>
                <a:cubicBezTo>
                  <a:pt x="9506" y="11022"/>
                  <a:pt x="8502" y="11409"/>
                  <a:pt x="7503" y="11409"/>
                </a:cubicBezTo>
                <a:cubicBezTo>
                  <a:pt x="6611" y="11409"/>
                  <a:pt x="5723" y="11101"/>
                  <a:pt x="5010" y="10492"/>
                </a:cubicBezTo>
                <a:lnTo>
                  <a:pt x="5514" y="9987"/>
                </a:lnTo>
                <a:cubicBezTo>
                  <a:pt x="6089" y="10447"/>
                  <a:pt x="6788" y="10671"/>
                  <a:pt x="7489" y="10671"/>
                </a:cubicBezTo>
                <a:cubicBezTo>
                  <a:pt x="8325" y="10671"/>
                  <a:pt x="9165" y="10352"/>
                  <a:pt x="9799" y="9735"/>
                </a:cubicBezTo>
                <a:cubicBezTo>
                  <a:pt x="10996" y="8570"/>
                  <a:pt x="11059" y="6711"/>
                  <a:pt x="10051" y="5451"/>
                </a:cubicBezTo>
                <a:lnTo>
                  <a:pt x="10555" y="4947"/>
                </a:lnTo>
                <a:close/>
                <a:moveTo>
                  <a:pt x="5703" y="2143"/>
                </a:moveTo>
                <a:cubicBezTo>
                  <a:pt x="7404" y="2269"/>
                  <a:pt x="8948" y="3371"/>
                  <a:pt x="9641" y="4947"/>
                </a:cubicBezTo>
                <a:lnTo>
                  <a:pt x="4254" y="10334"/>
                </a:lnTo>
                <a:cubicBezTo>
                  <a:pt x="4096" y="10492"/>
                  <a:pt x="4096" y="10681"/>
                  <a:pt x="4254" y="10838"/>
                </a:cubicBezTo>
                <a:cubicBezTo>
                  <a:pt x="4506" y="11090"/>
                  <a:pt x="4758" y="11279"/>
                  <a:pt x="5042" y="11468"/>
                </a:cubicBezTo>
                <a:cubicBezTo>
                  <a:pt x="2584" y="11185"/>
                  <a:pt x="694" y="9137"/>
                  <a:pt x="694" y="6742"/>
                </a:cubicBezTo>
                <a:cubicBezTo>
                  <a:pt x="694" y="4317"/>
                  <a:pt x="2584" y="2300"/>
                  <a:pt x="5010" y="2143"/>
                </a:cubicBezTo>
                <a:lnTo>
                  <a:pt x="5010" y="3056"/>
                </a:lnTo>
                <a:cubicBezTo>
                  <a:pt x="4979" y="2993"/>
                  <a:pt x="4915" y="2993"/>
                  <a:pt x="4884" y="2962"/>
                </a:cubicBezTo>
                <a:cubicBezTo>
                  <a:pt x="4805" y="2883"/>
                  <a:pt x="4719" y="2844"/>
                  <a:pt x="4632" y="2844"/>
                </a:cubicBezTo>
                <a:cubicBezTo>
                  <a:pt x="4545" y="2844"/>
                  <a:pt x="4459" y="2883"/>
                  <a:pt x="4380" y="2962"/>
                </a:cubicBezTo>
                <a:cubicBezTo>
                  <a:pt x="4222" y="3119"/>
                  <a:pt x="4222" y="3308"/>
                  <a:pt x="4380" y="3466"/>
                </a:cubicBezTo>
                <a:cubicBezTo>
                  <a:pt x="4663" y="3750"/>
                  <a:pt x="4979" y="3876"/>
                  <a:pt x="5357" y="3876"/>
                </a:cubicBezTo>
                <a:cubicBezTo>
                  <a:pt x="5766" y="3876"/>
                  <a:pt x="6081" y="3718"/>
                  <a:pt x="6333" y="3466"/>
                </a:cubicBezTo>
                <a:cubicBezTo>
                  <a:pt x="6491" y="3308"/>
                  <a:pt x="6491" y="3119"/>
                  <a:pt x="6333" y="2962"/>
                </a:cubicBezTo>
                <a:cubicBezTo>
                  <a:pt x="6254" y="2883"/>
                  <a:pt x="6168" y="2844"/>
                  <a:pt x="6081" y="2844"/>
                </a:cubicBezTo>
                <a:cubicBezTo>
                  <a:pt x="5995" y="2844"/>
                  <a:pt x="5908" y="2883"/>
                  <a:pt x="5829" y="2962"/>
                </a:cubicBezTo>
                <a:cubicBezTo>
                  <a:pt x="5798" y="2993"/>
                  <a:pt x="5766" y="3056"/>
                  <a:pt x="5703" y="3056"/>
                </a:cubicBezTo>
                <a:lnTo>
                  <a:pt x="5703" y="2143"/>
                </a:lnTo>
                <a:close/>
                <a:moveTo>
                  <a:pt x="3907" y="0"/>
                </a:moveTo>
                <a:cubicBezTo>
                  <a:pt x="3687" y="0"/>
                  <a:pt x="3529" y="158"/>
                  <a:pt x="3529" y="379"/>
                </a:cubicBezTo>
                <a:cubicBezTo>
                  <a:pt x="3529" y="568"/>
                  <a:pt x="3687" y="725"/>
                  <a:pt x="3907" y="725"/>
                </a:cubicBezTo>
                <a:cubicBezTo>
                  <a:pt x="4380" y="725"/>
                  <a:pt x="4758" y="1040"/>
                  <a:pt x="4915" y="1481"/>
                </a:cubicBezTo>
                <a:cubicBezTo>
                  <a:pt x="2175" y="1670"/>
                  <a:pt x="1" y="4002"/>
                  <a:pt x="1" y="6774"/>
                </a:cubicBezTo>
                <a:cubicBezTo>
                  <a:pt x="1" y="9735"/>
                  <a:pt x="2427" y="12193"/>
                  <a:pt x="5420" y="12193"/>
                </a:cubicBezTo>
                <a:cubicBezTo>
                  <a:pt x="5798" y="12193"/>
                  <a:pt x="6144" y="12130"/>
                  <a:pt x="6522" y="12067"/>
                </a:cubicBezTo>
                <a:cubicBezTo>
                  <a:pt x="6858" y="12144"/>
                  <a:pt x="7200" y="12182"/>
                  <a:pt x="7541" y="12182"/>
                </a:cubicBezTo>
                <a:cubicBezTo>
                  <a:pt x="8738" y="12182"/>
                  <a:pt x="9931" y="11714"/>
                  <a:pt x="10838" y="10807"/>
                </a:cubicBezTo>
                <a:cubicBezTo>
                  <a:pt x="12603" y="8948"/>
                  <a:pt x="12603" y="6049"/>
                  <a:pt x="10775" y="4222"/>
                </a:cubicBezTo>
                <a:cubicBezTo>
                  <a:pt x="10697" y="4143"/>
                  <a:pt x="10610" y="4104"/>
                  <a:pt x="10523" y="4104"/>
                </a:cubicBezTo>
                <a:cubicBezTo>
                  <a:pt x="10437" y="4104"/>
                  <a:pt x="10350" y="4143"/>
                  <a:pt x="10271" y="4222"/>
                </a:cubicBezTo>
                <a:lnTo>
                  <a:pt x="10114" y="4380"/>
                </a:lnTo>
                <a:cubicBezTo>
                  <a:pt x="9295" y="2741"/>
                  <a:pt x="7593" y="1544"/>
                  <a:pt x="5640" y="1418"/>
                </a:cubicBezTo>
                <a:cubicBezTo>
                  <a:pt x="5483" y="599"/>
                  <a:pt x="4758" y="0"/>
                  <a:pt x="39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48" name="Google Shape;25648;p85"/>
          <p:cNvGrpSpPr/>
          <p:nvPr/>
        </p:nvGrpSpPr>
        <p:grpSpPr>
          <a:xfrm>
            <a:off x="8951955" y="2251889"/>
            <a:ext cx="551883" cy="630235"/>
            <a:chOff x="-17545650" y="2051350"/>
            <a:chExt cx="266250" cy="304050"/>
          </a:xfrm>
        </p:grpSpPr>
        <p:sp>
          <p:nvSpPr>
            <p:cNvPr id="25649" name="Google Shape;25649;p85"/>
            <p:cNvSpPr/>
            <p:nvPr/>
          </p:nvSpPr>
          <p:spPr>
            <a:xfrm>
              <a:off x="-17475550" y="2230150"/>
              <a:ext cx="17350" cy="17350"/>
            </a:xfrm>
            <a:custGeom>
              <a:avLst/>
              <a:gdLst/>
              <a:ahLst/>
              <a:cxnLst/>
              <a:rect l="l" t="t" r="r" b="b"/>
              <a:pathLst>
                <a:path w="694" h="694" extrusionOk="0">
                  <a:moveTo>
                    <a:pt x="347" y="0"/>
                  </a:moveTo>
                  <a:cubicBezTo>
                    <a:pt x="158" y="0"/>
                    <a:pt x="0" y="158"/>
                    <a:pt x="0" y="347"/>
                  </a:cubicBezTo>
                  <a:cubicBezTo>
                    <a:pt x="0" y="536"/>
                    <a:pt x="158" y="694"/>
                    <a:pt x="347" y="694"/>
                  </a:cubicBezTo>
                  <a:cubicBezTo>
                    <a:pt x="536" y="694"/>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0" name="Google Shape;25650;p85"/>
            <p:cNvSpPr/>
            <p:nvPr/>
          </p:nvSpPr>
          <p:spPr>
            <a:xfrm>
              <a:off x="-1745822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1" name="Google Shape;25651;p85"/>
            <p:cNvSpPr/>
            <p:nvPr/>
          </p:nvSpPr>
          <p:spPr>
            <a:xfrm>
              <a:off x="-17493675" y="2212025"/>
              <a:ext cx="18150" cy="18150"/>
            </a:xfrm>
            <a:custGeom>
              <a:avLst/>
              <a:gdLst/>
              <a:ahLst/>
              <a:cxnLst/>
              <a:rect l="l" t="t" r="r" b="b"/>
              <a:pathLst>
                <a:path w="726" h="726" extrusionOk="0">
                  <a:moveTo>
                    <a:pt x="379" y="1"/>
                  </a:moveTo>
                  <a:cubicBezTo>
                    <a:pt x="158" y="1"/>
                    <a:pt x="1" y="158"/>
                    <a:pt x="1" y="379"/>
                  </a:cubicBezTo>
                  <a:cubicBezTo>
                    <a:pt x="1" y="568"/>
                    <a:pt x="158" y="725"/>
                    <a:pt x="379" y="725"/>
                  </a:cubicBezTo>
                  <a:cubicBezTo>
                    <a:pt x="568" y="725"/>
                    <a:pt x="725" y="568"/>
                    <a:pt x="725" y="379"/>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2" name="Google Shape;25652;p85"/>
            <p:cNvSpPr/>
            <p:nvPr/>
          </p:nvSpPr>
          <p:spPr>
            <a:xfrm>
              <a:off x="-17545650" y="2051350"/>
              <a:ext cx="266250" cy="304050"/>
            </a:xfrm>
            <a:custGeom>
              <a:avLst/>
              <a:gdLst/>
              <a:ahLst/>
              <a:cxnLst/>
              <a:rect l="l" t="t" r="r" b="b"/>
              <a:pathLst>
                <a:path w="10650" h="12162" extrusionOk="0">
                  <a:moveTo>
                    <a:pt x="5640" y="694"/>
                  </a:moveTo>
                  <a:lnTo>
                    <a:pt x="5640" y="1072"/>
                  </a:lnTo>
                  <a:cubicBezTo>
                    <a:pt x="5640" y="1387"/>
                    <a:pt x="5797" y="1671"/>
                    <a:pt x="5986" y="1860"/>
                  </a:cubicBezTo>
                  <a:cubicBezTo>
                    <a:pt x="5797" y="2017"/>
                    <a:pt x="5577" y="2143"/>
                    <a:pt x="5293" y="2143"/>
                  </a:cubicBezTo>
                  <a:cubicBezTo>
                    <a:pt x="5010" y="2143"/>
                    <a:pt x="4789" y="2017"/>
                    <a:pt x="4569" y="1860"/>
                  </a:cubicBezTo>
                  <a:cubicBezTo>
                    <a:pt x="4821" y="1702"/>
                    <a:pt x="4915" y="1387"/>
                    <a:pt x="4915" y="1072"/>
                  </a:cubicBezTo>
                  <a:lnTo>
                    <a:pt x="4915" y="694"/>
                  </a:lnTo>
                  <a:close/>
                  <a:moveTo>
                    <a:pt x="7404" y="2143"/>
                  </a:moveTo>
                  <a:cubicBezTo>
                    <a:pt x="8507" y="2143"/>
                    <a:pt x="9452" y="2868"/>
                    <a:pt x="9799" y="3844"/>
                  </a:cubicBezTo>
                  <a:cubicBezTo>
                    <a:pt x="9893" y="4065"/>
                    <a:pt x="9704" y="4285"/>
                    <a:pt x="9452" y="4285"/>
                  </a:cubicBezTo>
                  <a:lnTo>
                    <a:pt x="8475" y="4285"/>
                  </a:lnTo>
                  <a:cubicBezTo>
                    <a:pt x="8381" y="3403"/>
                    <a:pt x="7971" y="2647"/>
                    <a:pt x="7278" y="2143"/>
                  </a:cubicBezTo>
                  <a:close/>
                  <a:moveTo>
                    <a:pt x="3277" y="2143"/>
                  </a:moveTo>
                  <a:cubicBezTo>
                    <a:pt x="2615" y="2647"/>
                    <a:pt x="2206" y="3435"/>
                    <a:pt x="2080" y="4285"/>
                  </a:cubicBezTo>
                  <a:lnTo>
                    <a:pt x="1103" y="4285"/>
                  </a:lnTo>
                  <a:cubicBezTo>
                    <a:pt x="1092" y="4287"/>
                    <a:pt x="1081" y="4288"/>
                    <a:pt x="1071" y="4288"/>
                  </a:cubicBezTo>
                  <a:cubicBezTo>
                    <a:pt x="893" y="4288"/>
                    <a:pt x="729" y="4052"/>
                    <a:pt x="788" y="3844"/>
                  </a:cubicBezTo>
                  <a:cubicBezTo>
                    <a:pt x="1135" y="2805"/>
                    <a:pt x="2080" y="2143"/>
                    <a:pt x="3151" y="2143"/>
                  </a:cubicBezTo>
                  <a:close/>
                  <a:moveTo>
                    <a:pt x="6428" y="2458"/>
                  </a:moveTo>
                  <a:cubicBezTo>
                    <a:pt x="7152" y="2805"/>
                    <a:pt x="7625" y="3529"/>
                    <a:pt x="7719" y="4317"/>
                  </a:cubicBezTo>
                  <a:lnTo>
                    <a:pt x="2773" y="4317"/>
                  </a:lnTo>
                  <a:cubicBezTo>
                    <a:pt x="2962" y="3529"/>
                    <a:pt x="3435" y="2805"/>
                    <a:pt x="4128" y="2458"/>
                  </a:cubicBezTo>
                  <a:cubicBezTo>
                    <a:pt x="4443" y="2742"/>
                    <a:pt x="4852" y="2899"/>
                    <a:pt x="5293" y="2899"/>
                  </a:cubicBezTo>
                  <a:cubicBezTo>
                    <a:pt x="5734" y="2899"/>
                    <a:pt x="6112" y="2742"/>
                    <a:pt x="6428" y="2458"/>
                  </a:cubicBezTo>
                  <a:close/>
                  <a:moveTo>
                    <a:pt x="9168" y="5010"/>
                  </a:moveTo>
                  <a:lnTo>
                    <a:pt x="9168" y="5861"/>
                  </a:lnTo>
                  <a:lnTo>
                    <a:pt x="9231" y="5861"/>
                  </a:lnTo>
                  <a:cubicBezTo>
                    <a:pt x="9231" y="8381"/>
                    <a:pt x="7656" y="10618"/>
                    <a:pt x="5293" y="11437"/>
                  </a:cubicBezTo>
                  <a:cubicBezTo>
                    <a:pt x="2930" y="10618"/>
                    <a:pt x="1355" y="8350"/>
                    <a:pt x="1355" y="5861"/>
                  </a:cubicBezTo>
                  <a:lnTo>
                    <a:pt x="1355" y="5010"/>
                  </a:lnTo>
                  <a:close/>
                  <a:moveTo>
                    <a:pt x="4600" y="1"/>
                  </a:moveTo>
                  <a:cubicBezTo>
                    <a:pt x="4411" y="1"/>
                    <a:pt x="4254" y="190"/>
                    <a:pt x="4254" y="379"/>
                  </a:cubicBezTo>
                  <a:lnTo>
                    <a:pt x="4254" y="1135"/>
                  </a:lnTo>
                  <a:cubicBezTo>
                    <a:pt x="4254" y="1324"/>
                    <a:pt x="4096" y="1482"/>
                    <a:pt x="3907" y="1482"/>
                  </a:cubicBezTo>
                  <a:lnTo>
                    <a:pt x="3183" y="1482"/>
                  </a:lnTo>
                  <a:cubicBezTo>
                    <a:pt x="1828" y="1482"/>
                    <a:pt x="599" y="2332"/>
                    <a:pt x="158" y="3655"/>
                  </a:cubicBezTo>
                  <a:cubicBezTo>
                    <a:pt x="1" y="4159"/>
                    <a:pt x="253" y="4695"/>
                    <a:pt x="725" y="4916"/>
                  </a:cubicBezTo>
                  <a:lnTo>
                    <a:pt x="725" y="5861"/>
                  </a:lnTo>
                  <a:cubicBezTo>
                    <a:pt x="725" y="7278"/>
                    <a:pt x="1135" y="8602"/>
                    <a:pt x="1985" y="9736"/>
                  </a:cubicBezTo>
                  <a:cubicBezTo>
                    <a:pt x="2804" y="10901"/>
                    <a:pt x="3939" y="11721"/>
                    <a:pt x="5230" y="12162"/>
                  </a:cubicBezTo>
                  <a:lnTo>
                    <a:pt x="5482" y="12162"/>
                  </a:lnTo>
                  <a:cubicBezTo>
                    <a:pt x="6806" y="11721"/>
                    <a:pt x="7908" y="10901"/>
                    <a:pt x="8759" y="9736"/>
                  </a:cubicBezTo>
                  <a:cubicBezTo>
                    <a:pt x="9578" y="8602"/>
                    <a:pt x="10019" y="7278"/>
                    <a:pt x="10019" y="5861"/>
                  </a:cubicBezTo>
                  <a:lnTo>
                    <a:pt x="10019" y="4916"/>
                  </a:lnTo>
                  <a:cubicBezTo>
                    <a:pt x="10397" y="4664"/>
                    <a:pt x="10649" y="4159"/>
                    <a:pt x="10492" y="3655"/>
                  </a:cubicBezTo>
                  <a:cubicBezTo>
                    <a:pt x="10051" y="2332"/>
                    <a:pt x="8822" y="1482"/>
                    <a:pt x="7436" y="1482"/>
                  </a:cubicBezTo>
                  <a:lnTo>
                    <a:pt x="6743" y="1482"/>
                  </a:lnTo>
                  <a:cubicBezTo>
                    <a:pt x="6554" y="1482"/>
                    <a:pt x="6396" y="1324"/>
                    <a:pt x="6396" y="1135"/>
                  </a:cubicBezTo>
                  <a:lnTo>
                    <a:pt x="6396" y="379"/>
                  </a:lnTo>
                  <a:cubicBezTo>
                    <a:pt x="6396" y="190"/>
                    <a:pt x="6238"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53" name="Google Shape;25653;p85"/>
          <p:cNvSpPr/>
          <p:nvPr/>
        </p:nvSpPr>
        <p:spPr>
          <a:xfrm>
            <a:off x="8910560" y="3031935"/>
            <a:ext cx="631841" cy="633448"/>
          </a:xfrm>
          <a:custGeom>
            <a:avLst/>
            <a:gdLst/>
            <a:ahLst/>
            <a:cxnLst/>
            <a:rect l="l" t="t" r="r" b="b"/>
            <a:pathLst>
              <a:path w="12193" h="12224" extrusionOk="0">
                <a:moveTo>
                  <a:pt x="6144" y="788"/>
                </a:moveTo>
                <a:cubicBezTo>
                  <a:pt x="6805" y="788"/>
                  <a:pt x="7467" y="914"/>
                  <a:pt x="8097" y="1229"/>
                </a:cubicBezTo>
                <a:cubicBezTo>
                  <a:pt x="7625" y="1859"/>
                  <a:pt x="6931" y="2205"/>
                  <a:pt x="6144" y="2205"/>
                </a:cubicBezTo>
                <a:cubicBezTo>
                  <a:pt x="5356" y="2205"/>
                  <a:pt x="4632" y="1859"/>
                  <a:pt x="4159" y="1229"/>
                </a:cubicBezTo>
                <a:cubicBezTo>
                  <a:pt x="4758" y="945"/>
                  <a:pt x="5482" y="788"/>
                  <a:pt x="6144" y="788"/>
                </a:cubicBezTo>
                <a:close/>
                <a:moveTo>
                  <a:pt x="8727" y="1544"/>
                </a:moveTo>
                <a:cubicBezTo>
                  <a:pt x="9767" y="2268"/>
                  <a:pt x="10523" y="3371"/>
                  <a:pt x="10744" y="4663"/>
                </a:cubicBezTo>
                <a:cubicBezTo>
                  <a:pt x="10775" y="4852"/>
                  <a:pt x="10586" y="5041"/>
                  <a:pt x="10397" y="5041"/>
                </a:cubicBezTo>
                <a:lnTo>
                  <a:pt x="1922" y="5041"/>
                </a:lnTo>
                <a:cubicBezTo>
                  <a:pt x="1639" y="5041"/>
                  <a:pt x="1481" y="4883"/>
                  <a:pt x="1544" y="4663"/>
                </a:cubicBezTo>
                <a:cubicBezTo>
                  <a:pt x="1733" y="3371"/>
                  <a:pt x="2489" y="2268"/>
                  <a:pt x="3529" y="1544"/>
                </a:cubicBezTo>
                <a:cubicBezTo>
                  <a:pt x="4128" y="2363"/>
                  <a:pt x="5104" y="2899"/>
                  <a:pt x="6144" y="2899"/>
                </a:cubicBezTo>
                <a:cubicBezTo>
                  <a:pt x="7152" y="2899"/>
                  <a:pt x="8160" y="2426"/>
                  <a:pt x="8727" y="1544"/>
                </a:cubicBezTo>
                <a:close/>
                <a:moveTo>
                  <a:pt x="10082" y="5765"/>
                </a:moveTo>
                <a:lnTo>
                  <a:pt x="10082" y="6144"/>
                </a:lnTo>
                <a:cubicBezTo>
                  <a:pt x="10082" y="6364"/>
                  <a:pt x="9924" y="6522"/>
                  <a:pt x="9735" y="6522"/>
                </a:cubicBezTo>
                <a:lnTo>
                  <a:pt x="2552" y="6522"/>
                </a:lnTo>
                <a:cubicBezTo>
                  <a:pt x="2363" y="6522"/>
                  <a:pt x="2206" y="6364"/>
                  <a:pt x="2206" y="6144"/>
                </a:cubicBezTo>
                <a:lnTo>
                  <a:pt x="2206" y="5765"/>
                </a:lnTo>
                <a:close/>
                <a:moveTo>
                  <a:pt x="6112" y="0"/>
                </a:moveTo>
                <a:cubicBezTo>
                  <a:pt x="3466" y="0"/>
                  <a:pt x="1229" y="1985"/>
                  <a:pt x="788" y="4505"/>
                </a:cubicBezTo>
                <a:cubicBezTo>
                  <a:pt x="693" y="4978"/>
                  <a:pt x="977" y="5450"/>
                  <a:pt x="1418" y="5639"/>
                </a:cubicBezTo>
                <a:lnTo>
                  <a:pt x="1418" y="6112"/>
                </a:lnTo>
                <a:cubicBezTo>
                  <a:pt x="1418" y="6585"/>
                  <a:pt x="1733" y="6994"/>
                  <a:pt x="2111" y="7152"/>
                </a:cubicBezTo>
                <a:lnTo>
                  <a:pt x="2111" y="7939"/>
                </a:lnTo>
                <a:cubicBezTo>
                  <a:pt x="2111" y="8317"/>
                  <a:pt x="1796" y="8632"/>
                  <a:pt x="1418" y="8632"/>
                </a:cubicBezTo>
                <a:cubicBezTo>
                  <a:pt x="1009" y="8632"/>
                  <a:pt x="693" y="8317"/>
                  <a:pt x="693" y="7939"/>
                </a:cubicBezTo>
                <a:lnTo>
                  <a:pt x="693" y="7561"/>
                </a:lnTo>
                <a:cubicBezTo>
                  <a:pt x="693" y="7372"/>
                  <a:pt x="536" y="7215"/>
                  <a:pt x="347" y="7215"/>
                </a:cubicBezTo>
                <a:cubicBezTo>
                  <a:pt x="158" y="7215"/>
                  <a:pt x="0" y="7372"/>
                  <a:pt x="0" y="7561"/>
                </a:cubicBezTo>
                <a:lnTo>
                  <a:pt x="0" y="7939"/>
                </a:lnTo>
                <a:cubicBezTo>
                  <a:pt x="0" y="8727"/>
                  <a:pt x="630" y="9357"/>
                  <a:pt x="1418" y="9357"/>
                </a:cubicBezTo>
                <a:cubicBezTo>
                  <a:pt x="2206" y="9357"/>
                  <a:pt x="2836" y="8727"/>
                  <a:pt x="2836" y="7939"/>
                </a:cubicBezTo>
                <a:lnTo>
                  <a:pt x="2836" y="7215"/>
                </a:lnTo>
                <a:lnTo>
                  <a:pt x="4285" y="7215"/>
                </a:lnTo>
                <a:lnTo>
                  <a:pt x="4285" y="10806"/>
                </a:lnTo>
                <a:cubicBezTo>
                  <a:pt x="4285" y="11184"/>
                  <a:pt x="3970" y="11499"/>
                  <a:pt x="3592" y="11499"/>
                </a:cubicBezTo>
                <a:cubicBezTo>
                  <a:pt x="3182" y="11499"/>
                  <a:pt x="2867" y="11184"/>
                  <a:pt x="2867" y="10806"/>
                </a:cubicBezTo>
                <a:lnTo>
                  <a:pt x="2867" y="10460"/>
                </a:lnTo>
                <a:cubicBezTo>
                  <a:pt x="2867" y="10239"/>
                  <a:pt x="2710" y="10082"/>
                  <a:pt x="2521" y="10082"/>
                </a:cubicBezTo>
                <a:cubicBezTo>
                  <a:pt x="2332" y="10082"/>
                  <a:pt x="2174" y="10239"/>
                  <a:pt x="2174" y="10460"/>
                </a:cubicBezTo>
                <a:lnTo>
                  <a:pt x="2174" y="10806"/>
                </a:lnTo>
                <a:cubicBezTo>
                  <a:pt x="2174" y="11594"/>
                  <a:pt x="2804" y="12224"/>
                  <a:pt x="3592" y="12224"/>
                </a:cubicBezTo>
                <a:cubicBezTo>
                  <a:pt x="4380" y="12224"/>
                  <a:pt x="5010" y="11594"/>
                  <a:pt x="5010" y="10806"/>
                </a:cubicBezTo>
                <a:lnTo>
                  <a:pt x="5010" y="7215"/>
                </a:lnTo>
                <a:lnTo>
                  <a:pt x="7120" y="7215"/>
                </a:lnTo>
                <a:lnTo>
                  <a:pt x="7120" y="10806"/>
                </a:lnTo>
                <a:cubicBezTo>
                  <a:pt x="7120" y="11594"/>
                  <a:pt x="7751" y="12224"/>
                  <a:pt x="8538" y="12224"/>
                </a:cubicBezTo>
                <a:cubicBezTo>
                  <a:pt x="9326" y="12224"/>
                  <a:pt x="9956" y="11594"/>
                  <a:pt x="9956" y="10806"/>
                </a:cubicBezTo>
                <a:lnTo>
                  <a:pt x="9956" y="10460"/>
                </a:lnTo>
                <a:cubicBezTo>
                  <a:pt x="9956" y="10239"/>
                  <a:pt x="9798" y="10082"/>
                  <a:pt x="9609" y="10082"/>
                </a:cubicBezTo>
                <a:cubicBezTo>
                  <a:pt x="9420" y="10082"/>
                  <a:pt x="9263" y="10239"/>
                  <a:pt x="9263" y="10460"/>
                </a:cubicBezTo>
                <a:lnTo>
                  <a:pt x="9263" y="10806"/>
                </a:lnTo>
                <a:cubicBezTo>
                  <a:pt x="9263" y="11184"/>
                  <a:pt x="8948" y="11499"/>
                  <a:pt x="8538" y="11499"/>
                </a:cubicBezTo>
                <a:cubicBezTo>
                  <a:pt x="8160" y="11499"/>
                  <a:pt x="7845" y="11184"/>
                  <a:pt x="7845" y="10806"/>
                </a:cubicBezTo>
                <a:lnTo>
                  <a:pt x="7845" y="7215"/>
                </a:lnTo>
                <a:lnTo>
                  <a:pt x="9294" y="7215"/>
                </a:lnTo>
                <a:lnTo>
                  <a:pt x="9294" y="7939"/>
                </a:lnTo>
                <a:cubicBezTo>
                  <a:pt x="9294" y="8727"/>
                  <a:pt x="9924" y="9357"/>
                  <a:pt x="10712" y="9357"/>
                </a:cubicBezTo>
                <a:cubicBezTo>
                  <a:pt x="11500" y="9357"/>
                  <a:pt x="12130" y="8727"/>
                  <a:pt x="12130" y="7939"/>
                </a:cubicBezTo>
                <a:lnTo>
                  <a:pt x="12130" y="7561"/>
                </a:lnTo>
                <a:cubicBezTo>
                  <a:pt x="12193" y="7372"/>
                  <a:pt x="12035" y="7215"/>
                  <a:pt x="11846" y="7215"/>
                </a:cubicBezTo>
                <a:cubicBezTo>
                  <a:pt x="11657" y="7215"/>
                  <a:pt x="11500" y="7372"/>
                  <a:pt x="11500" y="7561"/>
                </a:cubicBezTo>
                <a:lnTo>
                  <a:pt x="11500" y="7939"/>
                </a:lnTo>
                <a:cubicBezTo>
                  <a:pt x="11500" y="8317"/>
                  <a:pt x="11185" y="8632"/>
                  <a:pt x="10775" y="8632"/>
                </a:cubicBezTo>
                <a:cubicBezTo>
                  <a:pt x="10397" y="8632"/>
                  <a:pt x="10082" y="8317"/>
                  <a:pt x="10082" y="7939"/>
                </a:cubicBezTo>
                <a:lnTo>
                  <a:pt x="10082" y="7152"/>
                </a:lnTo>
                <a:cubicBezTo>
                  <a:pt x="10523" y="6994"/>
                  <a:pt x="10775" y="6585"/>
                  <a:pt x="10775" y="6112"/>
                </a:cubicBezTo>
                <a:lnTo>
                  <a:pt x="10775" y="5639"/>
                </a:lnTo>
                <a:cubicBezTo>
                  <a:pt x="11216" y="5450"/>
                  <a:pt x="11500" y="4978"/>
                  <a:pt x="11405" y="4505"/>
                </a:cubicBezTo>
                <a:cubicBezTo>
                  <a:pt x="10996" y="1953"/>
                  <a:pt x="872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54" name="Google Shape;25654;p85"/>
          <p:cNvGrpSpPr/>
          <p:nvPr/>
        </p:nvGrpSpPr>
        <p:grpSpPr>
          <a:xfrm>
            <a:off x="8912779" y="3820766"/>
            <a:ext cx="630235" cy="592717"/>
            <a:chOff x="-17565350" y="2809825"/>
            <a:chExt cx="304050" cy="285950"/>
          </a:xfrm>
        </p:grpSpPr>
        <p:sp>
          <p:nvSpPr>
            <p:cNvPr id="25655" name="Google Shape;25655;p85"/>
            <p:cNvSpPr/>
            <p:nvPr/>
          </p:nvSpPr>
          <p:spPr>
            <a:xfrm>
              <a:off x="-17458225" y="2970500"/>
              <a:ext cx="18150" cy="17375"/>
            </a:xfrm>
            <a:custGeom>
              <a:avLst/>
              <a:gdLst/>
              <a:ahLst/>
              <a:cxnLst/>
              <a:rect l="l" t="t" r="r" b="b"/>
              <a:pathLst>
                <a:path w="726" h="695" extrusionOk="0">
                  <a:moveTo>
                    <a:pt x="379" y="1"/>
                  </a:moveTo>
                  <a:cubicBezTo>
                    <a:pt x="158" y="1"/>
                    <a:pt x="1" y="158"/>
                    <a:pt x="1" y="347"/>
                  </a:cubicBezTo>
                  <a:cubicBezTo>
                    <a:pt x="1" y="537"/>
                    <a:pt x="158" y="694"/>
                    <a:pt x="379" y="694"/>
                  </a:cubicBezTo>
                  <a:cubicBezTo>
                    <a:pt x="568" y="694"/>
                    <a:pt x="725" y="537"/>
                    <a:pt x="725" y="347"/>
                  </a:cubicBezTo>
                  <a:cubicBezTo>
                    <a:pt x="725" y="158"/>
                    <a:pt x="568" y="1"/>
                    <a:pt x="37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6" name="Google Shape;25656;p85"/>
            <p:cNvSpPr/>
            <p:nvPr/>
          </p:nvSpPr>
          <p:spPr>
            <a:xfrm>
              <a:off x="-17385750" y="297050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3" y="537"/>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7" name="Google Shape;25657;p85"/>
            <p:cNvSpPr/>
            <p:nvPr/>
          </p:nvSpPr>
          <p:spPr>
            <a:xfrm>
              <a:off x="-17565350" y="2809825"/>
              <a:ext cx="304050" cy="285950"/>
            </a:xfrm>
            <a:custGeom>
              <a:avLst/>
              <a:gdLst/>
              <a:ahLst/>
              <a:cxnLst/>
              <a:rect l="l" t="t" r="r" b="b"/>
              <a:pathLst>
                <a:path w="12162" h="11438" extrusionOk="0">
                  <a:moveTo>
                    <a:pt x="3183" y="726"/>
                  </a:moveTo>
                  <a:cubicBezTo>
                    <a:pt x="4191" y="726"/>
                    <a:pt x="4979" y="1513"/>
                    <a:pt x="4979" y="2490"/>
                  </a:cubicBezTo>
                  <a:cubicBezTo>
                    <a:pt x="4979" y="3466"/>
                    <a:pt x="4191" y="4254"/>
                    <a:pt x="3183" y="4254"/>
                  </a:cubicBezTo>
                  <a:cubicBezTo>
                    <a:pt x="2206" y="4254"/>
                    <a:pt x="1419" y="3466"/>
                    <a:pt x="1419" y="2490"/>
                  </a:cubicBezTo>
                  <a:cubicBezTo>
                    <a:pt x="1419" y="1545"/>
                    <a:pt x="2206" y="726"/>
                    <a:pt x="3183" y="726"/>
                  </a:cubicBezTo>
                  <a:close/>
                  <a:moveTo>
                    <a:pt x="8980" y="726"/>
                  </a:moveTo>
                  <a:cubicBezTo>
                    <a:pt x="9956" y="726"/>
                    <a:pt x="10744" y="1513"/>
                    <a:pt x="10744" y="2490"/>
                  </a:cubicBezTo>
                  <a:cubicBezTo>
                    <a:pt x="10744" y="3466"/>
                    <a:pt x="9956" y="4254"/>
                    <a:pt x="8980" y="4254"/>
                  </a:cubicBezTo>
                  <a:cubicBezTo>
                    <a:pt x="8003" y="4254"/>
                    <a:pt x="7216" y="3466"/>
                    <a:pt x="7216" y="2490"/>
                  </a:cubicBezTo>
                  <a:cubicBezTo>
                    <a:pt x="7184" y="1545"/>
                    <a:pt x="8003" y="726"/>
                    <a:pt x="8980" y="726"/>
                  </a:cubicBezTo>
                  <a:close/>
                  <a:moveTo>
                    <a:pt x="6491" y="2868"/>
                  </a:moveTo>
                  <a:cubicBezTo>
                    <a:pt x="6648" y="4097"/>
                    <a:pt x="7720" y="5010"/>
                    <a:pt x="8980" y="5010"/>
                  </a:cubicBezTo>
                  <a:cubicBezTo>
                    <a:pt x="9610" y="5010"/>
                    <a:pt x="10208" y="4758"/>
                    <a:pt x="10650" y="4380"/>
                  </a:cubicBezTo>
                  <a:cubicBezTo>
                    <a:pt x="11185" y="5042"/>
                    <a:pt x="11469" y="5924"/>
                    <a:pt x="11469" y="6774"/>
                  </a:cubicBezTo>
                  <a:cubicBezTo>
                    <a:pt x="11469" y="6964"/>
                    <a:pt x="11311" y="7121"/>
                    <a:pt x="11122" y="7121"/>
                  </a:cubicBezTo>
                  <a:lnTo>
                    <a:pt x="10965" y="7121"/>
                  </a:lnTo>
                  <a:cubicBezTo>
                    <a:pt x="10051" y="7121"/>
                    <a:pt x="9137" y="7405"/>
                    <a:pt x="8381" y="7909"/>
                  </a:cubicBezTo>
                  <a:cubicBezTo>
                    <a:pt x="7751" y="8350"/>
                    <a:pt x="7026" y="8602"/>
                    <a:pt x="6239" y="8602"/>
                  </a:cubicBezTo>
                  <a:lnTo>
                    <a:pt x="5955" y="8602"/>
                  </a:lnTo>
                  <a:cubicBezTo>
                    <a:pt x="5168" y="8602"/>
                    <a:pt x="4412" y="8350"/>
                    <a:pt x="3781" y="7909"/>
                  </a:cubicBezTo>
                  <a:cubicBezTo>
                    <a:pt x="2962" y="7373"/>
                    <a:pt x="2049" y="7121"/>
                    <a:pt x="1072" y="7121"/>
                  </a:cubicBezTo>
                  <a:cubicBezTo>
                    <a:pt x="883" y="7121"/>
                    <a:pt x="725" y="6964"/>
                    <a:pt x="725" y="6774"/>
                  </a:cubicBezTo>
                  <a:cubicBezTo>
                    <a:pt x="725" y="5924"/>
                    <a:pt x="978" y="5042"/>
                    <a:pt x="1545" y="4380"/>
                  </a:cubicBezTo>
                  <a:cubicBezTo>
                    <a:pt x="1986" y="4758"/>
                    <a:pt x="2553" y="5010"/>
                    <a:pt x="3183" y="5010"/>
                  </a:cubicBezTo>
                  <a:cubicBezTo>
                    <a:pt x="4443" y="5010"/>
                    <a:pt x="5483" y="4065"/>
                    <a:pt x="5672" y="2868"/>
                  </a:cubicBezTo>
                  <a:close/>
                  <a:moveTo>
                    <a:pt x="1356" y="7877"/>
                  </a:moveTo>
                  <a:cubicBezTo>
                    <a:pt x="2112" y="7909"/>
                    <a:pt x="2805" y="8129"/>
                    <a:pt x="3403" y="8539"/>
                  </a:cubicBezTo>
                  <a:cubicBezTo>
                    <a:pt x="4160" y="9074"/>
                    <a:pt x="5042" y="9326"/>
                    <a:pt x="5955" y="9326"/>
                  </a:cubicBezTo>
                  <a:lnTo>
                    <a:pt x="6239" y="9326"/>
                  </a:lnTo>
                  <a:cubicBezTo>
                    <a:pt x="7153" y="9326"/>
                    <a:pt x="8035" y="9074"/>
                    <a:pt x="8791" y="8539"/>
                  </a:cubicBezTo>
                  <a:cubicBezTo>
                    <a:pt x="9389" y="8161"/>
                    <a:pt x="10145" y="7909"/>
                    <a:pt x="10839" y="7877"/>
                  </a:cubicBezTo>
                  <a:lnTo>
                    <a:pt x="10839" y="7877"/>
                  </a:lnTo>
                  <a:cubicBezTo>
                    <a:pt x="9925" y="9578"/>
                    <a:pt x="8066" y="10713"/>
                    <a:pt x="6113" y="10713"/>
                  </a:cubicBezTo>
                  <a:cubicBezTo>
                    <a:pt x="4097" y="10713"/>
                    <a:pt x="2301" y="9578"/>
                    <a:pt x="1356" y="7877"/>
                  </a:cubicBezTo>
                  <a:close/>
                  <a:moveTo>
                    <a:pt x="3214" y="1"/>
                  </a:moveTo>
                  <a:cubicBezTo>
                    <a:pt x="1828" y="1"/>
                    <a:pt x="725" y="1104"/>
                    <a:pt x="725" y="2490"/>
                  </a:cubicBezTo>
                  <a:cubicBezTo>
                    <a:pt x="725" y="2962"/>
                    <a:pt x="852" y="3403"/>
                    <a:pt x="1072" y="3782"/>
                  </a:cubicBezTo>
                  <a:cubicBezTo>
                    <a:pt x="379" y="4601"/>
                    <a:pt x="1" y="5672"/>
                    <a:pt x="1" y="6774"/>
                  </a:cubicBezTo>
                  <a:cubicBezTo>
                    <a:pt x="1" y="7121"/>
                    <a:pt x="221" y="7436"/>
                    <a:pt x="442" y="7657"/>
                  </a:cubicBezTo>
                  <a:cubicBezTo>
                    <a:pt x="1356" y="9862"/>
                    <a:pt x="3498" y="11437"/>
                    <a:pt x="6081" y="11437"/>
                  </a:cubicBezTo>
                  <a:cubicBezTo>
                    <a:pt x="8633" y="11437"/>
                    <a:pt x="10807" y="9862"/>
                    <a:pt x="11689" y="7657"/>
                  </a:cubicBezTo>
                  <a:cubicBezTo>
                    <a:pt x="12004" y="7436"/>
                    <a:pt x="12162" y="7121"/>
                    <a:pt x="12162" y="6774"/>
                  </a:cubicBezTo>
                  <a:cubicBezTo>
                    <a:pt x="12162" y="5672"/>
                    <a:pt x="11784" y="4664"/>
                    <a:pt x="11122" y="3782"/>
                  </a:cubicBezTo>
                  <a:cubicBezTo>
                    <a:pt x="11343" y="3403"/>
                    <a:pt x="11469" y="2962"/>
                    <a:pt x="11469" y="2490"/>
                  </a:cubicBezTo>
                  <a:cubicBezTo>
                    <a:pt x="11469" y="1104"/>
                    <a:pt x="10366" y="1"/>
                    <a:pt x="8980" y="1"/>
                  </a:cubicBezTo>
                  <a:cubicBezTo>
                    <a:pt x="7720" y="1"/>
                    <a:pt x="6711" y="946"/>
                    <a:pt x="6491" y="2143"/>
                  </a:cubicBezTo>
                  <a:lnTo>
                    <a:pt x="5672" y="2143"/>
                  </a:lnTo>
                  <a:cubicBezTo>
                    <a:pt x="5514" y="915"/>
                    <a:pt x="4475" y="1"/>
                    <a:pt x="32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8" name="Google Shape;25658;p85"/>
            <p:cNvSpPr/>
            <p:nvPr/>
          </p:nvSpPr>
          <p:spPr>
            <a:xfrm>
              <a:off x="-17368425" y="2846075"/>
              <a:ext cx="54350" cy="53575"/>
            </a:xfrm>
            <a:custGeom>
              <a:avLst/>
              <a:gdLst/>
              <a:ahLst/>
              <a:cxnLst/>
              <a:rect l="l" t="t" r="r" b="b"/>
              <a:pathLst>
                <a:path w="2174" h="2143" extrusionOk="0">
                  <a:moveTo>
                    <a:pt x="1103" y="693"/>
                  </a:moveTo>
                  <a:cubicBezTo>
                    <a:pt x="1292" y="693"/>
                    <a:pt x="1449" y="851"/>
                    <a:pt x="1449" y="1040"/>
                  </a:cubicBezTo>
                  <a:cubicBezTo>
                    <a:pt x="1449" y="1229"/>
                    <a:pt x="1292" y="1386"/>
                    <a:pt x="1103" y="1386"/>
                  </a:cubicBezTo>
                  <a:cubicBezTo>
                    <a:pt x="914" y="1386"/>
                    <a:pt x="756" y="1229"/>
                    <a:pt x="756" y="1040"/>
                  </a:cubicBezTo>
                  <a:cubicBezTo>
                    <a:pt x="756" y="851"/>
                    <a:pt x="914" y="693"/>
                    <a:pt x="1103" y="693"/>
                  </a:cubicBezTo>
                  <a:close/>
                  <a:moveTo>
                    <a:pt x="1103" y="0"/>
                  </a:moveTo>
                  <a:cubicBezTo>
                    <a:pt x="504" y="0"/>
                    <a:pt x="32" y="473"/>
                    <a:pt x="32" y="1071"/>
                  </a:cubicBezTo>
                  <a:cubicBezTo>
                    <a:pt x="0" y="1638"/>
                    <a:pt x="504" y="2143"/>
                    <a:pt x="1103" y="2143"/>
                  </a:cubicBezTo>
                  <a:cubicBezTo>
                    <a:pt x="1701" y="2143"/>
                    <a:pt x="2174" y="1670"/>
                    <a:pt x="2174" y="1071"/>
                  </a:cubicBezTo>
                  <a:cubicBezTo>
                    <a:pt x="2174" y="473"/>
                    <a:pt x="1701"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59" name="Google Shape;25659;p85"/>
            <p:cNvSpPr/>
            <p:nvPr/>
          </p:nvSpPr>
          <p:spPr>
            <a:xfrm>
              <a:off x="-17511775" y="2846075"/>
              <a:ext cx="52775" cy="53575"/>
            </a:xfrm>
            <a:custGeom>
              <a:avLst/>
              <a:gdLst/>
              <a:ahLst/>
              <a:cxnLst/>
              <a:rect l="l" t="t" r="r" b="b"/>
              <a:pathLst>
                <a:path w="2111" h="2143" extrusionOk="0">
                  <a:moveTo>
                    <a:pt x="1040" y="693"/>
                  </a:moveTo>
                  <a:cubicBezTo>
                    <a:pt x="1260" y="693"/>
                    <a:pt x="1418" y="851"/>
                    <a:pt x="1418" y="1040"/>
                  </a:cubicBezTo>
                  <a:cubicBezTo>
                    <a:pt x="1418" y="1229"/>
                    <a:pt x="1260" y="1386"/>
                    <a:pt x="1040" y="1386"/>
                  </a:cubicBezTo>
                  <a:cubicBezTo>
                    <a:pt x="851" y="1386"/>
                    <a:pt x="693" y="1229"/>
                    <a:pt x="693" y="1040"/>
                  </a:cubicBezTo>
                  <a:cubicBezTo>
                    <a:pt x="693" y="851"/>
                    <a:pt x="851" y="693"/>
                    <a:pt x="1040" y="693"/>
                  </a:cubicBezTo>
                  <a:close/>
                  <a:moveTo>
                    <a:pt x="1040" y="0"/>
                  </a:moveTo>
                  <a:cubicBezTo>
                    <a:pt x="473" y="0"/>
                    <a:pt x="0" y="473"/>
                    <a:pt x="0" y="1071"/>
                  </a:cubicBezTo>
                  <a:cubicBezTo>
                    <a:pt x="0" y="1638"/>
                    <a:pt x="473" y="2143"/>
                    <a:pt x="1040" y="2143"/>
                  </a:cubicBezTo>
                  <a:cubicBezTo>
                    <a:pt x="1638" y="2143"/>
                    <a:pt x="2111" y="1670"/>
                    <a:pt x="2111" y="1071"/>
                  </a:cubicBezTo>
                  <a:cubicBezTo>
                    <a:pt x="2111" y="473"/>
                    <a:pt x="1638"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60" name="Google Shape;25660;p85"/>
          <p:cNvSpPr/>
          <p:nvPr/>
        </p:nvSpPr>
        <p:spPr>
          <a:xfrm>
            <a:off x="3574020" y="4595426"/>
            <a:ext cx="480008" cy="628628"/>
          </a:xfrm>
          <a:custGeom>
            <a:avLst/>
            <a:gdLst/>
            <a:ahLst/>
            <a:cxnLst/>
            <a:rect l="l" t="t" r="r" b="b"/>
            <a:pathLst>
              <a:path w="9263" h="12131" extrusionOk="0">
                <a:moveTo>
                  <a:pt x="6207" y="694"/>
                </a:moveTo>
                <a:lnTo>
                  <a:pt x="5829" y="1419"/>
                </a:lnTo>
                <a:lnTo>
                  <a:pt x="3434" y="1419"/>
                </a:lnTo>
                <a:lnTo>
                  <a:pt x="3088" y="694"/>
                </a:lnTo>
                <a:close/>
                <a:moveTo>
                  <a:pt x="2363" y="946"/>
                </a:moveTo>
                <a:lnTo>
                  <a:pt x="2773" y="1671"/>
                </a:lnTo>
                <a:lnTo>
                  <a:pt x="1702" y="2742"/>
                </a:lnTo>
                <a:lnTo>
                  <a:pt x="945" y="2364"/>
                </a:lnTo>
                <a:lnTo>
                  <a:pt x="2363" y="946"/>
                </a:lnTo>
                <a:close/>
                <a:moveTo>
                  <a:pt x="6900" y="946"/>
                </a:moveTo>
                <a:lnTo>
                  <a:pt x="8318" y="2364"/>
                </a:lnTo>
                <a:lnTo>
                  <a:pt x="7561" y="2742"/>
                </a:lnTo>
                <a:lnTo>
                  <a:pt x="6522" y="1671"/>
                </a:lnTo>
                <a:lnTo>
                  <a:pt x="6900" y="946"/>
                </a:lnTo>
                <a:close/>
                <a:moveTo>
                  <a:pt x="725" y="3025"/>
                </a:moveTo>
                <a:lnTo>
                  <a:pt x="1418" y="3372"/>
                </a:lnTo>
                <a:lnTo>
                  <a:pt x="1418" y="8696"/>
                </a:lnTo>
                <a:lnTo>
                  <a:pt x="725" y="9043"/>
                </a:lnTo>
                <a:lnTo>
                  <a:pt x="725" y="3025"/>
                </a:lnTo>
                <a:close/>
                <a:moveTo>
                  <a:pt x="8570" y="3025"/>
                </a:moveTo>
                <a:lnTo>
                  <a:pt x="8570" y="9043"/>
                </a:lnTo>
                <a:lnTo>
                  <a:pt x="7845" y="8696"/>
                </a:lnTo>
                <a:lnTo>
                  <a:pt x="7845" y="3372"/>
                </a:lnTo>
                <a:lnTo>
                  <a:pt x="8570" y="3025"/>
                </a:lnTo>
                <a:close/>
                <a:moveTo>
                  <a:pt x="5923" y="2080"/>
                </a:moveTo>
                <a:lnTo>
                  <a:pt x="7152" y="3277"/>
                </a:lnTo>
                <a:lnTo>
                  <a:pt x="7152" y="8759"/>
                </a:lnTo>
                <a:lnTo>
                  <a:pt x="5923" y="9988"/>
                </a:lnTo>
                <a:lnTo>
                  <a:pt x="3371" y="9988"/>
                </a:lnTo>
                <a:lnTo>
                  <a:pt x="2143" y="8759"/>
                </a:lnTo>
                <a:lnTo>
                  <a:pt x="2143" y="3277"/>
                </a:lnTo>
                <a:lnTo>
                  <a:pt x="3371" y="2080"/>
                </a:lnTo>
                <a:close/>
                <a:moveTo>
                  <a:pt x="1702" y="9358"/>
                </a:moveTo>
                <a:lnTo>
                  <a:pt x="2773" y="10429"/>
                </a:lnTo>
                <a:lnTo>
                  <a:pt x="2395" y="11154"/>
                </a:lnTo>
                <a:lnTo>
                  <a:pt x="945" y="9736"/>
                </a:lnTo>
                <a:lnTo>
                  <a:pt x="1702" y="9358"/>
                </a:lnTo>
                <a:close/>
                <a:moveTo>
                  <a:pt x="7530" y="9358"/>
                </a:moveTo>
                <a:lnTo>
                  <a:pt x="8286" y="9767"/>
                </a:lnTo>
                <a:lnTo>
                  <a:pt x="6868" y="11185"/>
                </a:lnTo>
                <a:lnTo>
                  <a:pt x="6459" y="10429"/>
                </a:lnTo>
                <a:lnTo>
                  <a:pt x="7530" y="9358"/>
                </a:lnTo>
                <a:close/>
                <a:moveTo>
                  <a:pt x="5829" y="10713"/>
                </a:moveTo>
                <a:lnTo>
                  <a:pt x="6207" y="11406"/>
                </a:lnTo>
                <a:lnTo>
                  <a:pt x="3088" y="11406"/>
                </a:lnTo>
                <a:lnTo>
                  <a:pt x="3434" y="10713"/>
                </a:lnTo>
                <a:close/>
                <a:moveTo>
                  <a:pt x="2489" y="1"/>
                </a:moveTo>
                <a:cubicBezTo>
                  <a:pt x="2426" y="1"/>
                  <a:pt x="2300" y="32"/>
                  <a:pt x="2269" y="95"/>
                </a:cubicBezTo>
                <a:lnTo>
                  <a:pt x="126" y="2238"/>
                </a:lnTo>
                <a:cubicBezTo>
                  <a:pt x="63" y="2301"/>
                  <a:pt x="0" y="2395"/>
                  <a:pt x="0" y="2458"/>
                </a:cubicBezTo>
                <a:lnTo>
                  <a:pt x="0" y="9641"/>
                </a:lnTo>
                <a:cubicBezTo>
                  <a:pt x="0" y="9704"/>
                  <a:pt x="63" y="9830"/>
                  <a:pt x="126" y="9862"/>
                </a:cubicBezTo>
                <a:lnTo>
                  <a:pt x="2269" y="12004"/>
                </a:lnTo>
                <a:cubicBezTo>
                  <a:pt x="2332" y="12067"/>
                  <a:pt x="2426" y="12130"/>
                  <a:pt x="2489" y="12130"/>
                </a:cubicBezTo>
                <a:lnTo>
                  <a:pt x="6774" y="12130"/>
                </a:lnTo>
                <a:cubicBezTo>
                  <a:pt x="6868" y="12130"/>
                  <a:pt x="6994" y="12067"/>
                  <a:pt x="7026" y="12004"/>
                </a:cubicBezTo>
                <a:lnTo>
                  <a:pt x="9137" y="9862"/>
                </a:lnTo>
                <a:cubicBezTo>
                  <a:pt x="9231" y="9830"/>
                  <a:pt x="9263" y="9736"/>
                  <a:pt x="9263" y="9641"/>
                </a:cubicBezTo>
                <a:lnTo>
                  <a:pt x="9263" y="2458"/>
                </a:lnTo>
                <a:cubicBezTo>
                  <a:pt x="9263" y="2395"/>
                  <a:pt x="9231" y="2269"/>
                  <a:pt x="9137" y="2238"/>
                </a:cubicBezTo>
                <a:lnTo>
                  <a:pt x="7026" y="95"/>
                </a:lnTo>
                <a:cubicBezTo>
                  <a:pt x="6931" y="32"/>
                  <a:pt x="6868" y="1"/>
                  <a:pt x="67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1" name="Google Shape;25661;p85"/>
          <p:cNvSpPr/>
          <p:nvPr/>
        </p:nvSpPr>
        <p:spPr>
          <a:xfrm>
            <a:off x="1904845" y="2251279"/>
            <a:ext cx="628628" cy="631893"/>
          </a:xfrm>
          <a:custGeom>
            <a:avLst/>
            <a:gdLst/>
            <a:ahLst/>
            <a:cxnLst/>
            <a:rect l="l" t="t" r="r" b="b"/>
            <a:pathLst>
              <a:path w="12131" h="12194" extrusionOk="0">
                <a:moveTo>
                  <a:pt x="4632" y="725"/>
                </a:moveTo>
                <a:cubicBezTo>
                  <a:pt x="5609" y="725"/>
                  <a:pt x="6396" y="1513"/>
                  <a:pt x="6396" y="2490"/>
                </a:cubicBezTo>
                <a:cubicBezTo>
                  <a:pt x="6365" y="2679"/>
                  <a:pt x="6522" y="2836"/>
                  <a:pt x="6680" y="2899"/>
                </a:cubicBezTo>
                <a:cubicBezTo>
                  <a:pt x="7341" y="2994"/>
                  <a:pt x="7814" y="3592"/>
                  <a:pt x="7814" y="4317"/>
                </a:cubicBezTo>
                <a:cubicBezTo>
                  <a:pt x="7814" y="4695"/>
                  <a:pt x="7656" y="5042"/>
                  <a:pt x="7404" y="5325"/>
                </a:cubicBezTo>
                <a:cubicBezTo>
                  <a:pt x="7184" y="5483"/>
                  <a:pt x="7278" y="5798"/>
                  <a:pt x="7530" y="5924"/>
                </a:cubicBezTo>
                <a:cubicBezTo>
                  <a:pt x="8129" y="6207"/>
                  <a:pt x="8539" y="6869"/>
                  <a:pt x="8539" y="7530"/>
                </a:cubicBezTo>
                <a:cubicBezTo>
                  <a:pt x="8539" y="8507"/>
                  <a:pt x="7751" y="9295"/>
                  <a:pt x="6774" y="9295"/>
                </a:cubicBezTo>
                <a:lnTo>
                  <a:pt x="4979" y="9295"/>
                </a:lnTo>
                <a:lnTo>
                  <a:pt x="4979" y="6932"/>
                </a:lnTo>
                <a:lnTo>
                  <a:pt x="6333" y="5609"/>
                </a:lnTo>
                <a:cubicBezTo>
                  <a:pt x="6491" y="5451"/>
                  <a:pt x="6491" y="5231"/>
                  <a:pt x="6333" y="5073"/>
                </a:cubicBezTo>
                <a:cubicBezTo>
                  <a:pt x="6254" y="4994"/>
                  <a:pt x="6168" y="4955"/>
                  <a:pt x="6081" y="4955"/>
                </a:cubicBezTo>
                <a:cubicBezTo>
                  <a:pt x="5995" y="4955"/>
                  <a:pt x="5908" y="4994"/>
                  <a:pt x="5829" y="5073"/>
                </a:cubicBezTo>
                <a:lnTo>
                  <a:pt x="4979" y="5924"/>
                </a:lnTo>
                <a:lnTo>
                  <a:pt x="4979" y="2490"/>
                </a:lnTo>
                <a:cubicBezTo>
                  <a:pt x="4979" y="2301"/>
                  <a:pt x="4821" y="2143"/>
                  <a:pt x="4632" y="2143"/>
                </a:cubicBezTo>
                <a:cubicBezTo>
                  <a:pt x="4443" y="2143"/>
                  <a:pt x="4285" y="2301"/>
                  <a:pt x="4285" y="2490"/>
                </a:cubicBezTo>
                <a:lnTo>
                  <a:pt x="4285" y="4506"/>
                </a:lnTo>
                <a:lnTo>
                  <a:pt x="3466" y="3655"/>
                </a:lnTo>
                <a:cubicBezTo>
                  <a:pt x="3388" y="3577"/>
                  <a:pt x="3293" y="3537"/>
                  <a:pt x="3198" y="3537"/>
                </a:cubicBezTo>
                <a:cubicBezTo>
                  <a:pt x="3104" y="3537"/>
                  <a:pt x="3009" y="3577"/>
                  <a:pt x="2931" y="3655"/>
                </a:cubicBezTo>
                <a:cubicBezTo>
                  <a:pt x="2773" y="3844"/>
                  <a:pt x="2773" y="4033"/>
                  <a:pt x="2931" y="4191"/>
                </a:cubicBezTo>
                <a:lnTo>
                  <a:pt x="4285" y="5514"/>
                </a:lnTo>
                <a:lnTo>
                  <a:pt x="4285" y="7373"/>
                </a:lnTo>
                <a:lnTo>
                  <a:pt x="3466" y="6554"/>
                </a:lnTo>
                <a:cubicBezTo>
                  <a:pt x="3388" y="6475"/>
                  <a:pt x="3293" y="6436"/>
                  <a:pt x="3198" y="6436"/>
                </a:cubicBezTo>
                <a:cubicBezTo>
                  <a:pt x="3104" y="6436"/>
                  <a:pt x="3009" y="6475"/>
                  <a:pt x="2931" y="6554"/>
                </a:cubicBezTo>
                <a:cubicBezTo>
                  <a:pt x="2773" y="6711"/>
                  <a:pt x="2773" y="6900"/>
                  <a:pt x="2931" y="7058"/>
                </a:cubicBezTo>
                <a:lnTo>
                  <a:pt x="4285" y="8413"/>
                </a:lnTo>
                <a:lnTo>
                  <a:pt x="4285" y="9295"/>
                </a:lnTo>
                <a:lnTo>
                  <a:pt x="2521" y="9295"/>
                </a:lnTo>
                <a:cubicBezTo>
                  <a:pt x="1513" y="9295"/>
                  <a:pt x="694" y="8507"/>
                  <a:pt x="694" y="7530"/>
                </a:cubicBezTo>
                <a:cubicBezTo>
                  <a:pt x="694" y="6837"/>
                  <a:pt x="1103" y="6207"/>
                  <a:pt x="1734" y="5924"/>
                </a:cubicBezTo>
                <a:cubicBezTo>
                  <a:pt x="1954" y="5798"/>
                  <a:pt x="1986" y="5514"/>
                  <a:pt x="1828" y="5325"/>
                </a:cubicBezTo>
                <a:cubicBezTo>
                  <a:pt x="1576" y="5042"/>
                  <a:pt x="1418" y="4695"/>
                  <a:pt x="1418" y="4317"/>
                </a:cubicBezTo>
                <a:cubicBezTo>
                  <a:pt x="1418" y="3624"/>
                  <a:pt x="1891" y="3057"/>
                  <a:pt x="2584" y="2899"/>
                </a:cubicBezTo>
                <a:cubicBezTo>
                  <a:pt x="2742" y="2836"/>
                  <a:pt x="2899" y="2679"/>
                  <a:pt x="2868" y="2490"/>
                </a:cubicBezTo>
                <a:cubicBezTo>
                  <a:pt x="2868" y="1513"/>
                  <a:pt x="3655" y="725"/>
                  <a:pt x="4632" y="725"/>
                </a:cubicBezTo>
                <a:close/>
                <a:moveTo>
                  <a:pt x="7467" y="725"/>
                </a:moveTo>
                <a:cubicBezTo>
                  <a:pt x="8444" y="725"/>
                  <a:pt x="9295" y="1513"/>
                  <a:pt x="9232" y="2584"/>
                </a:cubicBezTo>
                <a:cubicBezTo>
                  <a:pt x="9232" y="2742"/>
                  <a:pt x="9358" y="2899"/>
                  <a:pt x="9515" y="2931"/>
                </a:cubicBezTo>
                <a:cubicBezTo>
                  <a:pt x="10177" y="3057"/>
                  <a:pt x="10712" y="3624"/>
                  <a:pt x="10712" y="4348"/>
                </a:cubicBezTo>
                <a:cubicBezTo>
                  <a:pt x="10712" y="4726"/>
                  <a:pt x="10555" y="5105"/>
                  <a:pt x="10271" y="5357"/>
                </a:cubicBezTo>
                <a:cubicBezTo>
                  <a:pt x="10082" y="5514"/>
                  <a:pt x="10145" y="5829"/>
                  <a:pt x="10397" y="5955"/>
                </a:cubicBezTo>
                <a:cubicBezTo>
                  <a:pt x="11027" y="6239"/>
                  <a:pt x="11406" y="6900"/>
                  <a:pt x="11406" y="7562"/>
                </a:cubicBezTo>
                <a:cubicBezTo>
                  <a:pt x="11406" y="8570"/>
                  <a:pt x="10586" y="9358"/>
                  <a:pt x="9610" y="9358"/>
                </a:cubicBezTo>
                <a:lnTo>
                  <a:pt x="8507" y="9358"/>
                </a:lnTo>
                <a:cubicBezTo>
                  <a:pt x="8980" y="8885"/>
                  <a:pt x="9232" y="8224"/>
                  <a:pt x="9232" y="7562"/>
                </a:cubicBezTo>
                <a:cubicBezTo>
                  <a:pt x="9232" y="6743"/>
                  <a:pt x="8854" y="5987"/>
                  <a:pt x="8192" y="5514"/>
                </a:cubicBezTo>
                <a:cubicBezTo>
                  <a:pt x="8413" y="5168"/>
                  <a:pt x="8539" y="4789"/>
                  <a:pt x="8539" y="4348"/>
                </a:cubicBezTo>
                <a:cubicBezTo>
                  <a:pt x="8539" y="3435"/>
                  <a:pt x="7940" y="2616"/>
                  <a:pt x="7089" y="2332"/>
                </a:cubicBezTo>
                <a:cubicBezTo>
                  <a:pt x="7058" y="1828"/>
                  <a:pt x="6837" y="1387"/>
                  <a:pt x="6554" y="1009"/>
                </a:cubicBezTo>
                <a:cubicBezTo>
                  <a:pt x="6837" y="788"/>
                  <a:pt x="7152" y="725"/>
                  <a:pt x="7467" y="725"/>
                </a:cubicBezTo>
                <a:close/>
                <a:moveTo>
                  <a:pt x="7121" y="10019"/>
                </a:moveTo>
                <a:lnTo>
                  <a:pt x="7121" y="11469"/>
                </a:lnTo>
                <a:lnTo>
                  <a:pt x="4979" y="11469"/>
                </a:lnTo>
                <a:lnTo>
                  <a:pt x="4979" y="10019"/>
                </a:lnTo>
                <a:close/>
                <a:moveTo>
                  <a:pt x="4632" y="1"/>
                </a:moveTo>
                <a:cubicBezTo>
                  <a:pt x="3340" y="1"/>
                  <a:pt x="2269" y="1009"/>
                  <a:pt x="2175" y="2301"/>
                </a:cubicBezTo>
                <a:cubicBezTo>
                  <a:pt x="1292" y="2616"/>
                  <a:pt x="694" y="3403"/>
                  <a:pt x="694" y="4317"/>
                </a:cubicBezTo>
                <a:cubicBezTo>
                  <a:pt x="694" y="4726"/>
                  <a:pt x="820" y="5136"/>
                  <a:pt x="1072" y="5483"/>
                </a:cubicBezTo>
                <a:cubicBezTo>
                  <a:pt x="379" y="5955"/>
                  <a:pt x="1" y="6711"/>
                  <a:pt x="1" y="7530"/>
                </a:cubicBezTo>
                <a:cubicBezTo>
                  <a:pt x="1" y="8917"/>
                  <a:pt x="1135" y="10019"/>
                  <a:pt x="2521" y="10019"/>
                </a:cubicBezTo>
                <a:lnTo>
                  <a:pt x="4285" y="10019"/>
                </a:lnTo>
                <a:lnTo>
                  <a:pt x="4285" y="11469"/>
                </a:lnTo>
                <a:lnTo>
                  <a:pt x="2521" y="11469"/>
                </a:lnTo>
                <a:cubicBezTo>
                  <a:pt x="2332" y="11469"/>
                  <a:pt x="2175" y="11626"/>
                  <a:pt x="2175" y="11815"/>
                </a:cubicBezTo>
                <a:cubicBezTo>
                  <a:pt x="2175" y="12036"/>
                  <a:pt x="2332" y="12193"/>
                  <a:pt x="2521" y="12193"/>
                </a:cubicBezTo>
                <a:lnTo>
                  <a:pt x="9641" y="12193"/>
                </a:lnTo>
                <a:cubicBezTo>
                  <a:pt x="9830" y="12193"/>
                  <a:pt x="9988" y="12036"/>
                  <a:pt x="9988" y="11815"/>
                </a:cubicBezTo>
                <a:cubicBezTo>
                  <a:pt x="9988" y="11626"/>
                  <a:pt x="9830" y="11469"/>
                  <a:pt x="9641" y="11469"/>
                </a:cubicBezTo>
                <a:lnTo>
                  <a:pt x="7877" y="11469"/>
                </a:lnTo>
                <a:lnTo>
                  <a:pt x="7877" y="10019"/>
                </a:lnTo>
                <a:lnTo>
                  <a:pt x="9610" y="10019"/>
                </a:lnTo>
                <a:cubicBezTo>
                  <a:pt x="10964" y="10019"/>
                  <a:pt x="12130" y="8917"/>
                  <a:pt x="12130" y="7530"/>
                </a:cubicBezTo>
                <a:cubicBezTo>
                  <a:pt x="12130" y="6711"/>
                  <a:pt x="11721" y="5955"/>
                  <a:pt x="11059" y="5483"/>
                </a:cubicBezTo>
                <a:cubicBezTo>
                  <a:pt x="11280" y="5136"/>
                  <a:pt x="11406" y="4726"/>
                  <a:pt x="11406" y="4317"/>
                </a:cubicBezTo>
                <a:cubicBezTo>
                  <a:pt x="11406" y="3403"/>
                  <a:pt x="10838" y="2584"/>
                  <a:pt x="9956" y="2301"/>
                </a:cubicBezTo>
                <a:cubicBezTo>
                  <a:pt x="9830" y="1040"/>
                  <a:pt x="8791" y="1"/>
                  <a:pt x="7467" y="1"/>
                </a:cubicBezTo>
                <a:cubicBezTo>
                  <a:pt x="6963" y="1"/>
                  <a:pt x="6459" y="158"/>
                  <a:pt x="6050" y="442"/>
                </a:cubicBezTo>
                <a:cubicBezTo>
                  <a:pt x="5672" y="158"/>
                  <a:pt x="5168"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2" name="Google Shape;25662;p85"/>
          <p:cNvSpPr/>
          <p:nvPr/>
        </p:nvSpPr>
        <p:spPr>
          <a:xfrm>
            <a:off x="1904845" y="3032919"/>
            <a:ext cx="628628" cy="631479"/>
          </a:xfrm>
          <a:custGeom>
            <a:avLst/>
            <a:gdLst/>
            <a:ahLst/>
            <a:cxnLst/>
            <a:rect l="l" t="t" r="r" b="b"/>
            <a:pathLst>
              <a:path w="12131" h="12186" extrusionOk="0">
                <a:moveTo>
                  <a:pt x="6050" y="1442"/>
                </a:moveTo>
                <a:cubicBezTo>
                  <a:pt x="6396" y="1442"/>
                  <a:pt x="6774" y="1757"/>
                  <a:pt x="6774" y="2167"/>
                </a:cubicBezTo>
                <a:cubicBezTo>
                  <a:pt x="6774" y="2576"/>
                  <a:pt x="6459" y="2891"/>
                  <a:pt x="6050" y="2891"/>
                </a:cubicBezTo>
                <a:cubicBezTo>
                  <a:pt x="5672" y="2891"/>
                  <a:pt x="5357" y="2576"/>
                  <a:pt x="5357" y="2167"/>
                </a:cubicBezTo>
                <a:cubicBezTo>
                  <a:pt x="5357" y="1789"/>
                  <a:pt x="5672" y="1442"/>
                  <a:pt x="6050" y="1442"/>
                </a:cubicBezTo>
                <a:close/>
                <a:moveTo>
                  <a:pt x="6018" y="3585"/>
                </a:moveTo>
                <a:cubicBezTo>
                  <a:pt x="6207" y="3585"/>
                  <a:pt x="6365" y="3742"/>
                  <a:pt x="6365" y="3963"/>
                </a:cubicBezTo>
                <a:lnTo>
                  <a:pt x="6365" y="4309"/>
                </a:lnTo>
                <a:cubicBezTo>
                  <a:pt x="6239" y="4467"/>
                  <a:pt x="6176" y="4593"/>
                  <a:pt x="6018" y="4782"/>
                </a:cubicBezTo>
                <a:cubicBezTo>
                  <a:pt x="5861" y="4593"/>
                  <a:pt x="5766" y="4467"/>
                  <a:pt x="5672" y="4309"/>
                </a:cubicBezTo>
                <a:lnTo>
                  <a:pt x="5672" y="3963"/>
                </a:lnTo>
                <a:cubicBezTo>
                  <a:pt x="5672" y="3742"/>
                  <a:pt x="5829" y="3585"/>
                  <a:pt x="6018" y="3585"/>
                </a:cubicBezTo>
                <a:close/>
                <a:moveTo>
                  <a:pt x="1009" y="2891"/>
                </a:moveTo>
                <a:cubicBezTo>
                  <a:pt x="2710" y="2891"/>
                  <a:pt x="4317" y="3679"/>
                  <a:pt x="5325" y="5002"/>
                </a:cubicBezTo>
                <a:lnTo>
                  <a:pt x="1544" y="5002"/>
                </a:lnTo>
                <a:cubicBezTo>
                  <a:pt x="1040" y="5002"/>
                  <a:pt x="662" y="4624"/>
                  <a:pt x="662" y="4152"/>
                </a:cubicBezTo>
                <a:lnTo>
                  <a:pt x="662" y="3238"/>
                </a:lnTo>
                <a:cubicBezTo>
                  <a:pt x="662" y="3049"/>
                  <a:pt x="820" y="2891"/>
                  <a:pt x="1009" y="2891"/>
                </a:cubicBezTo>
                <a:close/>
                <a:moveTo>
                  <a:pt x="11059" y="2891"/>
                </a:moveTo>
                <a:cubicBezTo>
                  <a:pt x="11248" y="2891"/>
                  <a:pt x="11406" y="3049"/>
                  <a:pt x="11406" y="3238"/>
                </a:cubicBezTo>
                <a:lnTo>
                  <a:pt x="11406" y="4152"/>
                </a:lnTo>
                <a:cubicBezTo>
                  <a:pt x="11406" y="4624"/>
                  <a:pt x="11027" y="5002"/>
                  <a:pt x="10555" y="5002"/>
                </a:cubicBezTo>
                <a:lnTo>
                  <a:pt x="6774" y="5002"/>
                </a:lnTo>
                <a:cubicBezTo>
                  <a:pt x="7782" y="3679"/>
                  <a:pt x="9358" y="2891"/>
                  <a:pt x="11059" y="2891"/>
                </a:cubicBezTo>
                <a:close/>
                <a:moveTo>
                  <a:pt x="6018" y="5884"/>
                </a:moveTo>
                <a:lnTo>
                  <a:pt x="6365" y="6231"/>
                </a:lnTo>
                <a:lnTo>
                  <a:pt x="6365" y="6798"/>
                </a:lnTo>
                <a:cubicBezTo>
                  <a:pt x="6365" y="6987"/>
                  <a:pt x="6207" y="7145"/>
                  <a:pt x="6018" y="7145"/>
                </a:cubicBezTo>
                <a:cubicBezTo>
                  <a:pt x="5829" y="7145"/>
                  <a:pt x="5672" y="6987"/>
                  <a:pt x="5672" y="6798"/>
                </a:cubicBezTo>
                <a:lnTo>
                  <a:pt x="5672" y="6231"/>
                </a:lnTo>
                <a:lnTo>
                  <a:pt x="6018" y="5884"/>
                </a:lnTo>
                <a:close/>
                <a:moveTo>
                  <a:pt x="9893" y="5727"/>
                </a:moveTo>
                <a:cubicBezTo>
                  <a:pt x="10334" y="5727"/>
                  <a:pt x="10744" y="6105"/>
                  <a:pt x="10744" y="6578"/>
                </a:cubicBezTo>
                <a:lnTo>
                  <a:pt x="10744" y="6798"/>
                </a:lnTo>
                <a:lnTo>
                  <a:pt x="10712" y="6798"/>
                </a:lnTo>
                <a:cubicBezTo>
                  <a:pt x="10712" y="6987"/>
                  <a:pt x="10555" y="7145"/>
                  <a:pt x="10334" y="7145"/>
                </a:cubicBezTo>
                <a:cubicBezTo>
                  <a:pt x="9043" y="7145"/>
                  <a:pt x="7814" y="6641"/>
                  <a:pt x="6932" y="5727"/>
                </a:cubicBezTo>
                <a:close/>
                <a:moveTo>
                  <a:pt x="5136" y="5758"/>
                </a:moveTo>
                <a:cubicBezTo>
                  <a:pt x="4254" y="6672"/>
                  <a:pt x="3025" y="7176"/>
                  <a:pt x="1734" y="7176"/>
                </a:cubicBezTo>
                <a:cubicBezTo>
                  <a:pt x="1513" y="7145"/>
                  <a:pt x="1355" y="6987"/>
                  <a:pt x="1355" y="6798"/>
                </a:cubicBezTo>
                <a:lnTo>
                  <a:pt x="1355" y="6578"/>
                </a:lnTo>
                <a:cubicBezTo>
                  <a:pt x="1355" y="6357"/>
                  <a:pt x="1450" y="6168"/>
                  <a:pt x="1607" y="6010"/>
                </a:cubicBezTo>
                <a:cubicBezTo>
                  <a:pt x="1765" y="5853"/>
                  <a:pt x="1986" y="5758"/>
                  <a:pt x="2206" y="5758"/>
                </a:cubicBezTo>
                <a:close/>
                <a:moveTo>
                  <a:pt x="4616" y="1"/>
                </a:moveTo>
                <a:cubicBezTo>
                  <a:pt x="4522" y="1"/>
                  <a:pt x="4427" y="40"/>
                  <a:pt x="4348" y="119"/>
                </a:cubicBezTo>
                <a:cubicBezTo>
                  <a:pt x="4191" y="277"/>
                  <a:pt x="4191" y="466"/>
                  <a:pt x="4348" y="655"/>
                </a:cubicBezTo>
                <a:lnTo>
                  <a:pt x="4947" y="1222"/>
                </a:lnTo>
                <a:cubicBezTo>
                  <a:pt x="4726" y="1505"/>
                  <a:pt x="4600" y="1820"/>
                  <a:pt x="4600" y="2167"/>
                </a:cubicBezTo>
                <a:cubicBezTo>
                  <a:pt x="4600" y="2639"/>
                  <a:pt x="4821" y="3049"/>
                  <a:pt x="5199" y="3333"/>
                </a:cubicBezTo>
                <a:cubicBezTo>
                  <a:pt x="5105" y="3427"/>
                  <a:pt x="5073" y="3522"/>
                  <a:pt x="5042" y="3679"/>
                </a:cubicBezTo>
                <a:cubicBezTo>
                  <a:pt x="3939" y="2734"/>
                  <a:pt x="2521" y="2167"/>
                  <a:pt x="1040" y="2167"/>
                </a:cubicBezTo>
                <a:cubicBezTo>
                  <a:pt x="473" y="2167"/>
                  <a:pt x="1" y="2639"/>
                  <a:pt x="1" y="3238"/>
                </a:cubicBezTo>
                <a:lnTo>
                  <a:pt x="1" y="4152"/>
                </a:lnTo>
                <a:cubicBezTo>
                  <a:pt x="1" y="4845"/>
                  <a:pt x="410" y="5412"/>
                  <a:pt x="1009" y="5632"/>
                </a:cubicBezTo>
                <a:cubicBezTo>
                  <a:pt x="820" y="5916"/>
                  <a:pt x="694" y="6231"/>
                  <a:pt x="694" y="6578"/>
                </a:cubicBezTo>
                <a:lnTo>
                  <a:pt x="694" y="6798"/>
                </a:lnTo>
                <a:cubicBezTo>
                  <a:pt x="694" y="7365"/>
                  <a:pt x="1166" y="7838"/>
                  <a:pt x="1765" y="7838"/>
                </a:cubicBezTo>
                <a:cubicBezTo>
                  <a:pt x="2931" y="7838"/>
                  <a:pt x="4033" y="7491"/>
                  <a:pt x="4979" y="6830"/>
                </a:cubicBezTo>
                <a:cubicBezTo>
                  <a:pt x="4979" y="7271"/>
                  <a:pt x="5294" y="7649"/>
                  <a:pt x="5703" y="7806"/>
                </a:cubicBezTo>
                <a:lnTo>
                  <a:pt x="5703" y="11839"/>
                </a:lnTo>
                <a:cubicBezTo>
                  <a:pt x="5703" y="12028"/>
                  <a:pt x="5861" y="12185"/>
                  <a:pt x="6050" y="12185"/>
                </a:cubicBezTo>
                <a:cubicBezTo>
                  <a:pt x="6239" y="12185"/>
                  <a:pt x="6396" y="12028"/>
                  <a:pt x="6396" y="11839"/>
                </a:cubicBezTo>
                <a:lnTo>
                  <a:pt x="6396" y="7806"/>
                </a:lnTo>
                <a:cubicBezTo>
                  <a:pt x="6806" y="7649"/>
                  <a:pt x="7121" y="7302"/>
                  <a:pt x="7121" y="6830"/>
                </a:cubicBezTo>
                <a:cubicBezTo>
                  <a:pt x="8066" y="7491"/>
                  <a:pt x="9200" y="7838"/>
                  <a:pt x="10334" y="7838"/>
                </a:cubicBezTo>
                <a:cubicBezTo>
                  <a:pt x="10933" y="7838"/>
                  <a:pt x="11406" y="7365"/>
                  <a:pt x="11406" y="6798"/>
                </a:cubicBezTo>
                <a:lnTo>
                  <a:pt x="11406" y="6578"/>
                </a:lnTo>
                <a:cubicBezTo>
                  <a:pt x="11406" y="6231"/>
                  <a:pt x="11280" y="5916"/>
                  <a:pt x="11090" y="5632"/>
                </a:cubicBezTo>
                <a:cubicBezTo>
                  <a:pt x="11689" y="5443"/>
                  <a:pt x="12130" y="4845"/>
                  <a:pt x="12130" y="4152"/>
                </a:cubicBezTo>
                <a:lnTo>
                  <a:pt x="12130" y="3238"/>
                </a:lnTo>
                <a:cubicBezTo>
                  <a:pt x="12130" y="2639"/>
                  <a:pt x="11658" y="2167"/>
                  <a:pt x="11059" y="2167"/>
                </a:cubicBezTo>
                <a:cubicBezTo>
                  <a:pt x="9610" y="2167"/>
                  <a:pt x="8129" y="2734"/>
                  <a:pt x="7089" y="3679"/>
                </a:cubicBezTo>
                <a:cubicBezTo>
                  <a:pt x="7058" y="3553"/>
                  <a:pt x="6995" y="3427"/>
                  <a:pt x="6932" y="3333"/>
                </a:cubicBezTo>
                <a:cubicBezTo>
                  <a:pt x="7278" y="3049"/>
                  <a:pt x="7530" y="2639"/>
                  <a:pt x="7530" y="2167"/>
                </a:cubicBezTo>
                <a:cubicBezTo>
                  <a:pt x="7530" y="1820"/>
                  <a:pt x="7404" y="1505"/>
                  <a:pt x="7152" y="1222"/>
                </a:cubicBezTo>
                <a:lnTo>
                  <a:pt x="7751" y="655"/>
                </a:lnTo>
                <a:cubicBezTo>
                  <a:pt x="7908" y="466"/>
                  <a:pt x="7908" y="277"/>
                  <a:pt x="7751" y="119"/>
                </a:cubicBezTo>
                <a:cubicBezTo>
                  <a:pt x="7672" y="40"/>
                  <a:pt x="7586" y="1"/>
                  <a:pt x="7499" y="1"/>
                </a:cubicBezTo>
                <a:cubicBezTo>
                  <a:pt x="7412" y="1"/>
                  <a:pt x="7326" y="40"/>
                  <a:pt x="7247" y="119"/>
                </a:cubicBezTo>
                <a:lnTo>
                  <a:pt x="6522" y="844"/>
                </a:lnTo>
                <a:cubicBezTo>
                  <a:pt x="6365" y="812"/>
                  <a:pt x="6207" y="749"/>
                  <a:pt x="6050" y="749"/>
                </a:cubicBezTo>
                <a:cubicBezTo>
                  <a:pt x="5892" y="749"/>
                  <a:pt x="5735" y="812"/>
                  <a:pt x="5577" y="844"/>
                </a:cubicBezTo>
                <a:lnTo>
                  <a:pt x="4884" y="119"/>
                </a:lnTo>
                <a:cubicBezTo>
                  <a:pt x="4805" y="40"/>
                  <a:pt x="4711" y="1"/>
                  <a:pt x="46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63" name="Google Shape;25663;p85"/>
          <p:cNvGrpSpPr/>
          <p:nvPr/>
        </p:nvGrpSpPr>
        <p:grpSpPr>
          <a:xfrm>
            <a:off x="1943325" y="3801206"/>
            <a:ext cx="555044" cy="631841"/>
            <a:chOff x="-20904875" y="2788575"/>
            <a:chExt cx="267775" cy="304825"/>
          </a:xfrm>
        </p:grpSpPr>
        <p:sp>
          <p:nvSpPr>
            <p:cNvPr id="25664" name="Google Shape;25664;p85"/>
            <p:cNvSpPr/>
            <p:nvPr/>
          </p:nvSpPr>
          <p:spPr>
            <a:xfrm>
              <a:off x="-20904875" y="2788575"/>
              <a:ext cx="267775" cy="304825"/>
            </a:xfrm>
            <a:custGeom>
              <a:avLst/>
              <a:gdLst/>
              <a:ahLst/>
              <a:cxnLst/>
              <a:rect l="l" t="t" r="r" b="b"/>
              <a:pathLst>
                <a:path w="10711" h="12193" extrusionOk="0">
                  <a:moveTo>
                    <a:pt x="5294" y="725"/>
                  </a:moveTo>
                  <a:cubicBezTo>
                    <a:pt x="5483" y="725"/>
                    <a:pt x="5640" y="882"/>
                    <a:pt x="5640" y="1103"/>
                  </a:cubicBezTo>
                  <a:lnTo>
                    <a:pt x="5640" y="1166"/>
                  </a:lnTo>
                  <a:cubicBezTo>
                    <a:pt x="5640" y="1373"/>
                    <a:pt x="5803" y="1512"/>
                    <a:pt x="5977" y="1512"/>
                  </a:cubicBezTo>
                  <a:cubicBezTo>
                    <a:pt x="6068" y="1512"/>
                    <a:pt x="6163" y="1473"/>
                    <a:pt x="6239" y="1387"/>
                  </a:cubicBezTo>
                  <a:lnTo>
                    <a:pt x="6270" y="1355"/>
                  </a:lnTo>
                  <a:cubicBezTo>
                    <a:pt x="6341" y="1284"/>
                    <a:pt x="6429" y="1252"/>
                    <a:pt x="6514" y="1252"/>
                  </a:cubicBezTo>
                  <a:cubicBezTo>
                    <a:pt x="6695" y="1252"/>
                    <a:pt x="6869" y="1393"/>
                    <a:pt x="6869" y="1607"/>
                  </a:cubicBezTo>
                  <a:cubicBezTo>
                    <a:pt x="6869" y="1765"/>
                    <a:pt x="6774" y="1828"/>
                    <a:pt x="6711" y="1922"/>
                  </a:cubicBezTo>
                  <a:cubicBezTo>
                    <a:pt x="6459" y="2143"/>
                    <a:pt x="6617" y="2489"/>
                    <a:pt x="6932" y="2489"/>
                  </a:cubicBezTo>
                  <a:lnTo>
                    <a:pt x="7026" y="2489"/>
                  </a:lnTo>
                  <a:cubicBezTo>
                    <a:pt x="7215" y="2489"/>
                    <a:pt x="7373" y="2678"/>
                    <a:pt x="7373" y="2867"/>
                  </a:cubicBezTo>
                  <a:cubicBezTo>
                    <a:pt x="7373" y="3056"/>
                    <a:pt x="7215" y="3214"/>
                    <a:pt x="7026" y="3214"/>
                  </a:cubicBezTo>
                  <a:lnTo>
                    <a:pt x="6932" y="3214"/>
                  </a:lnTo>
                  <a:cubicBezTo>
                    <a:pt x="6774" y="3214"/>
                    <a:pt x="6648" y="3277"/>
                    <a:pt x="6617" y="3466"/>
                  </a:cubicBezTo>
                  <a:cubicBezTo>
                    <a:pt x="6585" y="3560"/>
                    <a:pt x="6585" y="3718"/>
                    <a:pt x="6711" y="3844"/>
                  </a:cubicBezTo>
                  <a:lnTo>
                    <a:pt x="6743" y="3875"/>
                  </a:lnTo>
                  <a:cubicBezTo>
                    <a:pt x="6806" y="3970"/>
                    <a:pt x="6869" y="4033"/>
                    <a:pt x="6869" y="4127"/>
                  </a:cubicBezTo>
                  <a:cubicBezTo>
                    <a:pt x="6869" y="4334"/>
                    <a:pt x="6693" y="4473"/>
                    <a:pt x="6518" y="4473"/>
                  </a:cubicBezTo>
                  <a:cubicBezTo>
                    <a:pt x="6427" y="4473"/>
                    <a:pt x="6335" y="4435"/>
                    <a:pt x="6270" y="4348"/>
                  </a:cubicBezTo>
                  <a:lnTo>
                    <a:pt x="6239" y="4316"/>
                  </a:lnTo>
                  <a:cubicBezTo>
                    <a:pt x="6156" y="4234"/>
                    <a:pt x="6063" y="4199"/>
                    <a:pt x="5976" y="4199"/>
                  </a:cubicBezTo>
                  <a:cubicBezTo>
                    <a:pt x="5797" y="4199"/>
                    <a:pt x="5640" y="4346"/>
                    <a:pt x="5640" y="4537"/>
                  </a:cubicBezTo>
                  <a:lnTo>
                    <a:pt x="5640" y="4632"/>
                  </a:lnTo>
                  <a:cubicBezTo>
                    <a:pt x="5640" y="4821"/>
                    <a:pt x="5483" y="4978"/>
                    <a:pt x="5294" y="4978"/>
                  </a:cubicBezTo>
                  <a:cubicBezTo>
                    <a:pt x="5073" y="4978"/>
                    <a:pt x="4916" y="4821"/>
                    <a:pt x="4916" y="4632"/>
                  </a:cubicBezTo>
                  <a:lnTo>
                    <a:pt x="4916" y="4537"/>
                  </a:lnTo>
                  <a:cubicBezTo>
                    <a:pt x="4958" y="4346"/>
                    <a:pt x="4801" y="4213"/>
                    <a:pt x="4626" y="4213"/>
                  </a:cubicBezTo>
                  <a:cubicBezTo>
                    <a:pt x="4541" y="4213"/>
                    <a:pt x="4452" y="4244"/>
                    <a:pt x="4380" y="4316"/>
                  </a:cubicBezTo>
                  <a:lnTo>
                    <a:pt x="4349" y="4348"/>
                  </a:lnTo>
                  <a:cubicBezTo>
                    <a:pt x="4270" y="4427"/>
                    <a:pt x="4175" y="4466"/>
                    <a:pt x="4081" y="4466"/>
                  </a:cubicBezTo>
                  <a:cubicBezTo>
                    <a:pt x="3986" y="4466"/>
                    <a:pt x="3892" y="4427"/>
                    <a:pt x="3813" y="4348"/>
                  </a:cubicBezTo>
                  <a:cubicBezTo>
                    <a:pt x="3655" y="4190"/>
                    <a:pt x="3655" y="4001"/>
                    <a:pt x="3813" y="3844"/>
                  </a:cubicBezTo>
                  <a:lnTo>
                    <a:pt x="3876" y="3812"/>
                  </a:lnTo>
                  <a:cubicBezTo>
                    <a:pt x="4096" y="3560"/>
                    <a:pt x="3939" y="3214"/>
                    <a:pt x="3624" y="3214"/>
                  </a:cubicBezTo>
                  <a:lnTo>
                    <a:pt x="3561" y="3214"/>
                  </a:lnTo>
                  <a:cubicBezTo>
                    <a:pt x="3340" y="3214"/>
                    <a:pt x="3183" y="3056"/>
                    <a:pt x="3183" y="2867"/>
                  </a:cubicBezTo>
                  <a:cubicBezTo>
                    <a:pt x="3183" y="2678"/>
                    <a:pt x="3340" y="2489"/>
                    <a:pt x="3561" y="2489"/>
                  </a:cubicBezTo>
                  <a:lnTo>
                    <a:pt x="3624" y="2489"/>
                  </a:lnTo>
                  <a:cubicBezTo>
                    <a:pt x="3939" y="2489"/>
                    <a:pt x="4096" y="2111"/>
                    <a:pt x="3876" y="1922"/>
                  </a:cubicBezTo>
                  <a:cubicBezTo>
                    <a:pt x="3813" y="1891"/>
                    <a:pt x="3718" y="1796"/>
                    <a:pt x="3718" y="1607"/>
                  </a:cubicBezTo>
                  <a:cubicBezTo>
                    <a:pt x="3718" y="1393"/>
                    <a:pt x="3892" y="1252"/>
                    <a:pt x="4063" y="1252"/>
                  </a:cubicBezTo>
                  <a:cubicBezTo>
                    <a:pt x="4144" y="1252"/>
                    <a:pt x="4225" y="1284"/>
                    <a:pt x="4286" y="1355"/>
                  </a:cubicBezTo>
                  <a:lnTo>
                    <a:pt x="4349" y="1387"/>
                  </a:lnTo>
                  <a:cubicBezTo>
                    <a:pt x="4424" y="1473"/>
                    <a:pt x="4515" y="1512"/>
                    <a:pt x="4602" y="1512"/>
                  </a:cubicBezTo>
                  <a:cubicBezTo>
                    <a:pt x="4767" y="1512"/>
                    <a:pt x="4916" y="1373"/>
                    <a:pt x="4916" y="1166"/>
                  </a:cubicBezTo>
                  <a:lnTo>
                    <a:pt x="4916" y="1103"/>
                  </a:lnTo>
                  <a:cubicBezTo>
                    <a:pt x="4916" y="882"/>
                    <a:pt x="5073" y="725"/>
                    <a:pt x="5294" y="725"/>
                  </a:cubicBezTo>
                  <a:close/>
                  <a:moveTo>
                    <a:pt x="757" y="5766"/>
                  </a:moveTo>
                  <a:lnTo>
                    <a:pt x="757" y="5766"/>
                  </a:lnTo>
                  <a:cubicBezTo>
                    <a:pt x="1482" y="5892"/>
                    <a:pt x="2647" y="6144"/>
                    <a:pt x="3120" y="6648"/>
                  </a:cubicBezTo>
                  <a:cubicBezTo>
                    <a:pt x="3624" y="7152"/>
                    <a:pt x="3624" y="7498"/>
                    <a:pt x="3340" y="7908"/>
                  </a:cubicBezTo>
                  <a:lnTo>
                    <a:pt x="2616" y="7152"/>
                  </a:lnTo>
                  <a:cubicBezTo>
                    <a:pt x="2537" y="7073"/>
                    <a:pt x="2442" y="7034"/>
                    <a:pt x="2348" y="7034"/>
                  </a:cubicBezTo>
                  <a:cubicBezTo>
                    <a:pt x="2253" y="7034"/>
                    <a:pt x="2159" y="7073"/>
                    <a:pt x="2080" y="7152"/>
                  </a:cubicBezTo>
                  <a:cubicBezTo>
                    <a:pt x="1923" y="7309"/>
                    <a:pt x="1923" y="7498"/>
                    <a:pt x="2080" y="7656"/>
                  </a:cubicBezTo>
                  <a:lnTo>
                    <a:pt x="2836" y="8412"/>
                  </a:lnTo>
                  <a:cubicBezTo>
                    <a:pt x="2695" y="8515"/>
                    <a:pt x="2554" y="8575"/>
                    <a:pt x="2401" y="8575"/>
                  </a:cubicBezTo>
                  <a:cubicBezTo>
                    <a:pt x="2176" y="8575"/>
                    <a:pt x="1925" y="8446"/>
                    <a:pt x="1608" y="8129"/>
                  </a:cubicBezTo>
                  <a:cubicBezTo>
                    <a:pt x="1135" y="7656"/>
                    <a:pt x="883" y="6490"/>
                    <a:pt x="757" y="5766"/>
                  </a:cubicBezTo>
                  <a:close/>
                  <a:moveTo>
                    <a:pt x="9893" y="6459"/>
                  </a:moveTo>
                  <a:cubicBezTo>
                    <a:pt x="9799" y="7183"/>
                    <a:pt x="9578" y="8381"/>
                    <a:pt x="9074" y="8853"/>
                  </a:cubicBezTo>
                  <a:cubicBezTo>
                    <a:pt x="8805" y="9123"/>
                    <a:pt x="8570" y="9287"/>
                    <a:pt x="8321" y="9287"/>
                  </a:cubicBezTo>
                  <a:cubicBezTo>
                    <a:pt x="8162" y="9287"/>
                    <a:pt x="7998" y="9221"/>
                    <a:pt x="7814" y="9074"/>
                  </a:cubicBezTo>
                  <a:lnTo>
                    <a:pt x="8570" y="8349"/>
                  </a:lnTo>
                  <a:cubicBezTo>
                    <a:pt x="8728" y="8192"/>
                    <a:pt x="8728" y="7971"/>
                    <a:pt x="8570" y="7814"/>
                  </a:cubicBezTo>
                  <a:cubicBezTo>
                    <a:pt x="8491" y="7735"/>
                    <a:pt x="8397" y="7695"/>
                    <a:pt x="8302" y="7695"/>
                  </a:cubicBezTo>
                  <a:cubicBezTo>
                    <a:pt x="8208" y="7695"/>
                    <a:pt x="8113" y="7735"/>
                    <a:pt x="8035" y="7814"/>
                  </a:cubicBezTo>
                  <a:lnTo>
                    <a:pt x="7278" y="8570"/>
                  </a:lnTo>
                  <a:cubicBezTo>
                    <a:pt x="7026" y="8192"/>
                    <a:pt x="7026" y="7814"/>
                    <a:pt x="7531" y="7309"/>
                  </a:cubicBezTo>
                  <a:cubicBezTo>
                    <a:pt x="8003" y="6837"/>
                    <a:pt x="9169" y="6553"/>
                    <a:pt x="9893" y="6459"/>
                  </a:cubicBezTo>
                  <a:close/>
                  <a:moveTo>
                    <a:pt x="5357" y="0"/>
                  </a:moveTo>
                  <a:cubicBezTo>
                    <a:pt x="4979" y="0"/>
                    <a:pt x="4601" y="221"/>
                    <a:pt x="4412" y="536"/>
                  </a:cubicBezTo>
                  <a:cubicBezTo>
                    <a:pt x="4313" y="500"/>
                    <a:pt x="4206" y="482"/>
                    <a:pt x="4097" y="482"/>
                  </a:cubicBezTo>
                  <a:cubicBezTo>
                    <a:pt x="3826" y="482"/>
                    <a:pt x="3543" y="594"/>
                    <a:pt x="3340" y="819"/>
                  </a:cubicBezTo>
                  <a:cubicBezTo>
                    <a:pt x="3088" y="1103"/>
                    <a:pt x="2962" y="1513"/>
                    <a:pt x="3088" y="1891"/>
                  </a:cubicBezTo>
                  <a:cubicBezTo>
                    <a:pt x="2710" y="2080"/>
                    <a:pt x="2521" y="2426"/>
                    <a:pt x="2521" y="2836"/>
                  </a:cubicBezTo>
                  <a:cubicBezTo>
                    <a:pt x="2521" y="3214"/>
                    <a:pt x="2773" y="3560"/>
                    <a:pt x="3088" y="3781"/>
                  </a:cubicBezTo>
                  <a:cubicBezTo>
                    <a:pt x="2962" y="4127"/>
                    <a:pt x="3057" y="4569"/>
                    <a:pt x="3340" y="4821"/>
                  </a:cubicBezTo>
                  <a:cubicBezTo>
                    <a:pt x="3549" y="5030"/>
                    <a:pt x="3844" y="5153"/>
                    <a:pt x="4123" y="5153"/>
                  </a:cubicBezTo>
                  <a:cubicBezTo>
                    <a:pt x="4223" y="5153"/>
                    <a:pt x="4320" y="5137"/>
                    <a:pt x="4412" y="5104"/>
                  </a:cubicBezTo>
                  <a:cubicBezTo>
                    <a:pt x="4538" y="5325"/>
                    <a:pt x="4758" y="5545"/>
                    <a:pt x="5010" y="5608"/>
                  </a:cubicBezTo>
                  <a:lnTo>
                    <a:pt x="5010" y="9483"/>
                  </a:lnTo>
                  <a:lnTo>
                    <a:pt x="3907" y="8381"/>
                  </a:lnTo>
                  <a:cubicBezTo>
                    <a:pt x="4538" y="7593"/>
                    <a:pt x="4380" y="6837"/>
                    <a:pt x="3655" y="6144"/>
                  </a:cubicBezTo>
                  <a:cubicBezTo>
                    <a:pt x="2773" y="5230"/>
                    <a:pt x="505" y="5041"/>
                    <a:pt x="410" y="5041"/>
                  </a:cubicBezTo>
                  <a:cubicBezTo>
                    <a:pt x="158" y="5041"/>
                    <a:pt x="1" y="5199"/>
                    <a:pt x="1" y="5419"/>
                  </a:cubicBezTo>
                  <a:cubicBezTo>
                    <a:pt x="1" y="5482"/>
                    <a:pt x="190" y="7751"/>
                    <a:pt x="1104" y="8696"/>
                  </a:cubicBezTo>
                  <a:cubicBezTo>
                    <a:pt x="1517" y="9091"/>
                    <a:pt x="1951" y="9312"/>
                    <a:pt x="2382" y="9312"/>
                  </a:cubicBezTo>
                  <a:cubicBezTo>
                    <a:pt x="2706" y="9312"/>
                    <a:pt x="3029" y="9187"/>
                    <a:pt x="3340" y="8916"/>
                  </a:cubicBezTo>
                  <a:lnTo>
                    <a:pt x="4979" y="10554"/>
                  </a:lnTo>
                  <a:lnTo>
                    <a:pt x="4979" y="11500"/>
                  </a:lnTo>
                  <a:lnTo>
                    <a:pt x="2490" y="11500"/>
                  </a:lnTo>
                  <a:cubicBezTo>
                    <a:pt x="2301" y="11500"/>
                    <a:pt x="2143" y="11657"/>
                    <a:pt x="2143" y="11846"/>
                  </a:cubicBezTo>
                  <a:cubicBezTo>
                    <a:pt x="2143" y="12035"/>
                    <a:pt x="2301" y="12193"/>
                    <a:pt x="2490" y="12193"/>
                  </a:cubicBezTo>
                  <a:lnTo>
                    <a:pt x="8192" y="12193"/>
                  </a:lnTo>
                  <a:cubicBezTo>
                    <a:pt x="8381" y="12193"/>
                    <a:pt x="8539" y="12035"/>
                    <a:pt x="8539" y="11846"/>
                  </a:cubicBezTo>
                  <a:cubicBezTo>
                    <a:pt x="8539" y="11657"/>
                    <a:pt x="8381" y="11500"/>
                    <a:pt x="8192" y="11500"/>
                  </a:cubicBezTo>
                  <a:lnTo>
                    <a:pt x="5703" y="11500"/>
                  </a:lnTo>
                  <a:lnTo>
                    <a:pt x="5703" y="11248"/>
                  </a:lnTo>
                  <a:lnTo>
                    <a:pt x="7342" y="9641"/>
                  </a:lnTo>
                  <a:cubicBezTo>
                    <a:pt x="7677" y="9909"/>
                    <a:pt x="8000" y="10034"/>
                    <a:pt x="8317" y="10034"/>
                  </a:cubicBezTo>
                  <a:cubicBezTo>
                    <a:pt x="8746" y="10034"/>
                    <a:pt x="9162" y="9805"/>
                    <a:pt x="9578" y="9389"/>
                  </a:cubicBezTo>
                  <a:cubicBezTo>
                    <a:pt x="10492" y="8507"/>
                    <a:pt x="10681" y="6238"/>
                    <a:pt x="10681" y="6144"/>
                  </a:cubicBezTo>
                  <a:cubicBezTo>
                    <a:pt x="10710" y="5910"/>
                    <a:pt x="10550" y="5731"/>
                    <a:pt x="10376" y="5731"/>
                  </a:cubicBezTo>
                  <a:cubicBezTo>
                    <a:pt x="10362" y="5731"/>
                    <a:pt x="10348" y="5732"/>
                    <a:pt x="10334" y="5734"/>
                  </a:cubicBezTo>
                  <a:cubicBezTo>
                    <a:pt x="10240" y="5734"/>
                    <a:pt x="8003" y="5923"/>
                    <a:pt x="7058" y="6837"/>
                  </a:cubicBezTo>
                  <a:cubicBezTo>
                    <a:pt x="6333" y="7561"/>
                    <a:pt x="6176" y="8286"/>
                    <a:pt x="6806" y="9074"/>
                  </a:cubicBezTo>
                  <a:lnTo>
                    <a:pt x="5703" y="10176"/>
                  </a:lnTo>
                  <a:lnTo>
                    <a:pt x="5703" y="5608"/>
                  </a:lnTo>
                  <a:cubicBezTo>
                    <a:pt x="5955" y="5545"/>
                    <a:pt x="6176" y="5356"/>
                    <a:pt x="6302" y="5104"/>
                  </a:cubicBezTo>
                  <a:cubicBezTo>
                    <a:pt x="6401" y="5140"/>
                    <a:pt x="6508" y="5158"/>
                    <a:pt x="6616" y="5158"/>
                  </a:cubicBezTo>
                  <a:cubicBezTo>
                    <a:pt x="6888" y="5158"/>
                    <a:pt x="7170" y="5046"/>
                    <a:pt x="7373" y="4821"/>
                  </a:cubicBezTo>
                  <a:cubicBezTo>
                    <a:pt x="7562" y="4632"/>
                    <a:pt x="7688" y="4348"/>
                    <a:pt x="7688" y="4096"/>
                  </a:cubicBezTo>
                  <a:cubicBezTo>
                    <a:pt x="7688" y="3970"/>
                    <a:pt x="7688" y="3875"/>
                    <a:pt x="7657" y="3781"/>
                  </a:cubicBezTo>
                  <a:cubicBezTo>
                    <a:pt x="8003" y="3560"/>
                    <a:pt x="8192" y="3214"/>
                    <a:pt x="8192" y="2836"/>
                  </a:cubicBezTo>
                  <a:cubicBezTo>
                    <a:pt x="8192" y="2426"/>
                    <a:pt x="7972" y="2080"/>
                    <a:pt x="7657" y="1891"/>
                  </a:cubicBezTo>
                  <a:cubicBezTo>
                    <a:pt x="7751" y="1513"/>
                    <a:pt x="7688" y="1103"/>
                    <a:pt x="7373" y="819"/>
                  </a:cubicBezTo>
                  <a:cubicBezTo>
                    <a:pt x="7164" y="610"/>
                    <a:pt x="6869" y="487"/>
                    <a:pt x="6590" y="487"/>
                  </a:cubicBezTo>
                  <a:cubicBezTo>
                    <a:pt x="6491" y="487"/>
                    <a:pt x="6393" y="503"/>
                    <a:pt x="6302" y="536"/>
                  </a:cubicBezTo>
                  <a:cubicBezTo>
                    <a:pt x="6113" y="189"/>
                    <a:pt x="5766"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5" name="Google Shape;25665;p85"/>
            <p:cNvSpPr/>
            <p:nvPr/>
          </p:nvSpPr>
          <p:spPr>
            <a:xfrm>
              <a:off x="-20788300" y="2842125"/>
              <a:ext cx="35475" cy="35475"/>
            </a:xfrm>
            <a:custGeom>
              <a:avLst/>
              <a:gdLst/>
              <a:ahLst/>
              <a:cxnLst/>
              <a:rect l="l" t="t" r="r" b="b"/>
              <a:pathLst>
                <a:path w="1419" h="1419" extrusionOk="0">
                  <a:moveTo>
                    <a:pt x="694" y="1"/>
                  </a:moveTo>
                  <a:cubicBezTo>
                    <a:pt x="316" y="1"/>
                    <a:pt x="1" y="316"/>
                    <a:pt x="1" y="725"/>
                  </a:cubicBezTo>
                  <a:cubicBezTo>
                    <a:pt x="1" y="1103"/>
                    <a:pt x="316" y="1418"/>
                    <a:pt x="694" y="1418"/>
                  </a:cubicBezTo>
                  <a:cubicBezTo>
                    <a:pt x="1040" y="1418"/>
                    <a:pt x="1418" y="1103"/>
                    <a:pt x="1418" y="725"/>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66" name="Google Shape;25666;p85"/>
          <p:cNvGrpSpPr/>
          <p:nvPr/>
        </p:nvGrpSpPr>
        <p:grpSpPr>
          <a:xfrm>
            <a:off x="5863878" y="3034086"/>
            <a:ext cx="480060" cy="628628"/>
            <a:chOff x="-19006700" y="2434925"/>
            <a:chExt cx="231600" cy="303275"/>
          </a:xfrm>
        </p:grpSpPr>
        <p:sp>
          <p:nvSpPr>
            <p:cNvPr id="25667" name="Google Shape;25667;p85"/>
            <p:cNvSpPr/>
            <p:nvPr/>
          </p:nvSpPr>
          <p:spPr>
            <a:xfrm>
              <a:off x="-18906675" y="2552275"/>
              <a:ext cx="36275" cy="44150"/>
            </a:xfrm>
            <a:custGeom>
              <a:avLst/>
              <a:gdLst/>
              <a:ahLst/>
              <a:cxnLst/>
              <a:rect l="l" t="t" r="r" b="b"/>
              <a:pathLst>
                <a:path w="1451" h="1766" extrusionOk="0">
                  <a:moveTo>
                    <a:pt x="1000" y="0"/>
                  </a:moveTo>
                  <a:cubicBezTo>
                    <a:pt x="853" y="0"/>
                    <a:pt x="718" y="108"/>
                    <a:pt x="694" y="253"/>
                  </a:cubicBezTo>
                  <a:cubicBezTo>
                    <a:pt x="641" y="95"/>
                    <a:pt x="478" y="25"/>
                    <a:pt x="334" y="25"/>
                  </a:cubicBezTo>
                  <a:cubicBezTo>
                    <a:pt x="306" y="25"/>
                    <a:pt x="279" y="27"/>
                    <a:pt x="253" y="32"/>
                  </a:cubicBezTo>
                  <a:cubicBezTo>
                    <a:pt x="64" y="95"/>
                    <a:pt x="1" y="316"/>
                    <a:pt x="32" y="473"/>
                  </a:cubicBezTo>
                  <a:lnTo>
                    <a:pt x="284" y="1513"/>
                  </a:lnTo>
                  <a:cubicBezTo>
                    <a:pt x="347" y="1671"/>
                    <a:pt x="505" y="1765"/>
                    <a:pt x="663" y="1765"/>
                  </a:cubicBezTo>
                  <a:cubicBezTo>
                    <a:pt x="820" y="1765"/>
                    <a:pt x="946" y="1671"/>
                    <a:pt x="1009" y="1513"/>
                  </a:cubicBezTo>
                  <a:lnTo>
                    <a:pt x="1356" y="473"/>
                  </a:lnTo>
                  <a:cubicBezTo>
                    <a:pt x="1450" y="253"/>
                    <a:pt x="1324" y="64"/>
                    <a:pt x="1135" y="32"/>
                  </a:cubicBezTo>
                  <a:cubicBezTo>
                    <a:pt x="1091" y="10"/>
                    <a:pt x="1045" y="0"/>
                    <a:pt x="100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8" name="Google Shape;25668;p85"/>
            <p:cNvSpPr/>
            <p:nvPr/>
          </p:nvSpPr>
          <p:spPr>
            <a:xfrm>
              <a:off x="-18935800" y="2525500"/>
              <a:ext cx="18125" cy="17350"/>
            </a:xfrm>
            <a:custGeom>
              <a:avLst/>
              <a:gdLst/>
              <a:ahLst/>
              <a:cxnLst/>
              <a:rect l="l" t="t" r="r" b="b"/>
              <a:pathLst>
                <a:path w="725" h="694" extrusionOk="0">
                  <a:moveTo>
                    <a:pt x="347" y="1"/>
                  </a:moveTo>
                  <a:cubicBezTo>
                    <a:pt x="158" y="1"/>
                    <a:pt x="0" y="158"/>
                    <a:pt x="0" y="347"/>
                  </a:cubicBezTo>
                  <a:cubicBezTo>
                    <a:pt x="0" y="536"/>
                    <a:pt x="158" y="694"/>
                    <a:pt x="347" y="694"/>
                  </a:cubicBezTo>
                  <a:cubicBezTo>
                    <a:pt x="567" y="694"/>
                    <a:pt x="725" y="536"/>
                    <a:pt x="725" y="347"/>
                  </a:cubicBezTo>
                  <a:cubicBezTo>
                    <a:pt x="725" y="158"/>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69" name="Google Shape;25669;p85"/>
            <p:cNvSpPr/>
            <p:nvPr/>
          </p:nvSpPr>
          <p:spPr>
            <a:xfrm>
              <a:off x="-18864125" y="2525500"/>
              <a:ext cx="18125" cy="17350"/>
            </a:xfrm>
            <a:custGeom>
              <a:avLst/>
              <a:gdLst/>
              <a:ahLst/>
              <a:cxnLst/>
              <a:rect l="l" t="t" r="r" b="b"/>
              <a:pathLst>
                <a:path w="725" h="694" extrusionOk="0">
                  <a:moveTo>
                    <a:pt x="378" y="1"/>
                  </a:moveTo>
                  <a:cubicBezTo>
                    <a:pt x="158" y="1"/>
                    <a:pt x="0" y="158"/>
                    <a:pt x="0" y="347"/>
                  </a:cubicBezTo>
                  <a:cubicBezTo>
                    <a:pt x="0" y="536"/>
                    <a:pt x="158" y="694"/>
                    <a:pt x="378" y="694"/>
                  </a:cubicBezTo>
                  <a:cubicBezTo>
                    <a:pt x="567" y="694"/>
                    <a:pt x="725" y="536"/>
                    <a:pt x="725" y="347"/>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0" name="Google Shape;25670;p85"/>
            <p:cNvSpPr/>
            <p:nvPr/>
          </p:nvSpPr>
          <p:spPr>
            <a:xfrm>
              <a:off x="-19006700" y="2434925"/>
              <a:ext cx="231600" cy="303275"/>
            </a:xfrm>
            <a:custGeom>
              <a:avLst/>
              <a:gdLst/>
              <a:ahLst/>
              <a:cxnLst/>
              <a:rect l="l" t="t" r="r" b="b"/>
              <a:pathLst>
                <a:path w="9264" h="12131" extrusionOk="0">
                  <a:moveTo>
                    <a:pt x="6302" y="757"/>
                  </a:moveTo>
                  <a:cubicBezTo>
                    <a:pt x="6774" y="851"/>
                    <a:pt x="7089" y="1292"/>
                    <a:pt x="7089" y="1765"/>
                  </a:cubicBezTo>
                  <a:lnTo>
                    <a:pt x="7089" y="2521"/>
                  </a:lnTo>
                  <a:cubicBezTo>
                    <a:pt x="6774" y="2269"/>
                    <a:pt x="6428" y="2175"/>
                    <a:pt x="6018" y="2175"/>
                  </a:cubicBezTo>
                  <a:cubicBezTo>
                    <a:pt x="5451" y="2175"/>
                    <a:pt x="4916" y="2427"/>
                    <a:pt x="4601" y="2868"/>
                  </a:cubicBezTo>
                  <a:cubicBezTo>
                    <a:pt x="4285" y="2427"/>
                    <a:pt x="3781" y="2175"/>
                    <a:pt x="3183" y="2175"/>
                  </a:cubicBezTo>
                  <a:cubicBezTo>
                    <a:pt x="2805" y="2175"/>
                    <a:pt x="2395" y="2269"/>
                    <a:pt x="2143" y="2521"/>
                  </a:cubicBezTo>
                  <a:lnTo>
                    <a:pt x="2143" y="1765"/>
                  </a:lnTo>
                  <a:cubicBezTo>
                    <a:pt x="2143" y="1261"/>
                    <a:pt x="2458" y="851"/>
                    <a:pt x="2931" y="757"/>
                  </a:cubicBezTo>
                  <a:cubicBezTo>
                    <a:pt x="3088" y="1135"/>
                    <a:pt x="3466" y="1418"/>
                    <a:pt x="3907" y="1418"/>
                  </a:cubicBezTo>
                  <a:lnTo>
                    <a:pt x="5325" y="1418"/>
                  </a:lnTo>
                  <a:cubicBezTo>
                    <a:pt x="5766" y="1418"/>
                    <a:pt x="6144" y="1135"/>
                    <a:pt x="6302" y="757"/>
                  </a:cubicBezTo>
                  <a:close/>
                  <a:moveTo>
                    <a:pt x="6050" y="2899"/>
                  </a:moveTo>
                  <a:cubicBezTo>
                    <a:pt x="6617" y="2899"/>
                    <a:pt x="7089" y="3372"/>
                    <a:pt x="7089" y="3970"/>
                  </a:cubicBezTo>
                  <a:lnTo>
                    <a:pt x="7089" y="4695"/>
                  </a:lnTo>
                  <a:cubicBezTo>
                    <a:pt x="7089" y="6050"/>
                    <a:pt x="5987" y="7152"/>
                    <a:pt x="4632" y="7152"/>
                  </a:cubicBezTo>
                  <a:cubicBezTo>
                    <a:pt x="3246" y="7152"/>
                    <a:pt x="2143" y="6050"/>
                    <a:pt x="2143" y="4695"/>
                  </a:cubicBezTo>
                  <a:lnTo>
                    <a:pt x="2143" y="3970"/>
                  </a:lnTo>
                  <a:cubicBezTo>
                    <a:pt x="2143" y="3372"/>
                    <a:pt x="2616" y="2899"/>
                    <a:pt x="3183" y="2899"/>
                  </a:cubicBezTo>
                  <a:cubicBezTo>
                    <a:pt x="3781" y="2899"/>
                    <a:pt x="4254" y="3372"/>
                    <a:pt x="4254" y="3970"/>
                  </a:cubicBezTo>
                  <a:cubicBezTo>
                    <a:pt x="4254" y="4159"/>
                    <a:pt x="4411" y="4317"/>
                    <a:pt x="4632" y="4317"/>
                  </a:cubicBezTo>
                  <a:cubicBezTo>
                    <a:pt x="4821" y="4317"/>
                    <a:pt x="4979" y="4159"/>
                    <a:pt x="4979" y="3970"/>
                  </a:cubicBezTo>
                  <a:cubicBezTo>
                    <a:pt x="4979" y="3372"/>
                    <a:pt x="5451" y="2899"/>
                    <a:pt x="6050" y="2899"/>
                  </a:cubicBezTo>
                  <a:close/>
                  <a:moveTo>
                    <a:pt x="7121" y="7152"/>
                  </a:moveTo>
                  <a:cubicBezTo>
                    <a:pt x="7909" y="7152"/>
                    <a:pt x="8539" y="7782"/>
                    <a:pt x="8539" y="8570"/>
                  </a:cubicBezTo>
                  <a:lnTo>
                    <a:pt x="8539" y="9956"/>
                  </a:lnTo>
                  <a:cubicBezTo>
                    <a:pt x="8129" y="9799"/>
                    <a:pt x="7846" y="9421"/>
                    <a:pt x="7846" y="8948"/>
                  </a:cubicBezTo>
                  <a:cubicBezTo>
                    <a:pt x="7846" y="8728"/>
                    <a:pt x="7688" y="8570"/>
                    <a:pt x="7499" y="8570"/>
                  </a:cubicBezTo>
                  <a:cubicBezTo>
                    <a:pt x="7278" y="8570"/>
                    <a:pt x="7121" y="8728"/>
                    <a:pt x="7121" y="8948"/>
                  </a:cubicBezTo>
                  <a:cubicBezTo>
                    <a:pt x="7121" y="9799"/>
                    <a:pt x="7751" y="10523"/>
                    <a:pt x="8539" y="10681"/>
                  </a:cubicBezTo>
                  <a:lnTo>
                    <a:pt x="8539" y="11405"/>
                  </a:lnTo>
                  <a:cubicBezTo>
                    <a:pt x="6963" y="11405"/>
                    <a:pt x="5703" y="10114"/>
                    <a:pt x="5703" y="8570"/>
                  </a:cubicBezTo>
                  <a:cubicBezTo>
                    <a:pt x="5703" y="7782"/>
                    <a:pt x="6333" y="7152"/>
                    <a:pt x="7121" y="7152"/>
                  </a:cubicBezTo>
                  <a:close/>
                  <a:moveTo>
                    <a:pt x="2868" y="7373"/>
                  </a:moveTo>
                  <a:cubicBezTo>
                    <a:pt x="3435" y="7719"/>
                    <a:pt x="4033" y="7908"/>
                    <a:pt x="4664" y="7908"/>
                  </a:cubicBezTo>
                  <a:cubicBezTo>
                    <a:pt x="4821" y="7908"/>
                    <a:pt x="4979" y="7908"/>
                    <a:pt x="5168" y="7877"/>
                  </a:cubicBezTo>
                  <a:lnTo>
                    <a:pt x="5168" y="7877"/>
                  </a:lnTo>
                  <a:cubicBezTo>
                    <a:pt x="5073" y="8097"/>
                    <a:pt x="5042" y="8349"/>
                    <a:pt x="5042" y="8633"/>
                  </a:cubicBezTo>
                  <a:cubicBezTo>
                    <a:pt x="5042" y="9799"/>
                    <a:pt x="5609" y="10838"/>
                    <a:pt x="6459" y="11468"/>
                  </a:cubicBezTo>
                  <a:lnTo>
                    <a:pt x="5357" y="11468"/>
                  </a:lnTo>
                  <a:cubicBezTo>
                    <a:pt x="3970" y="11468"/>
                    <a:pt x="2868" y="10334"/>
                    <a:pt x="2868" y="8980"/>
                  </a:cubicBezTo>
                  <a:lnTo>
                    <a:pt x="2868" y="7373"/>
                  </a:lnTo>
                  <a:close/>
                  <a:moveTo>
                    <a:pt x="3246" y="1"/>
                  </a:moveTo>
                  <a:cubicBezTo>
                    <a:pt x="2238" y="1"/>
                    <a:pt x="1450" y="788"/>
                    <a:pt x="1450" y="1765"/>
                  </a:cubicBezTo>
                  <a:lnTo>
                    <a:pt x="1450" y="4695"/>
                  </a:lnTo>
                  <a:cubicBezTo>
                    <a:pt x="1450" y="5420"/>
                    <a:pt x="1734" y="6144"/>
                    <a:pt x="2175" y="6680"/>
                  </a:cubicBezTo>
                  <a:lnTo>
                    <a:pt x="2175" y="8948"/>
                  </a:lnTo>
                  <a:cubicBezTo>
                    <a:pt x="2175" y="9956"/>
                    <a:pt x="2647" y="10838"/>
                    <a:pt x="3340" y="11405"/>
                  </a:cubicBezTo>
                  <a:lnTo>
                    <a:pt x="2017" y="11405"/>
                  </a:lnTo>
                  <a:lnTo>
                    <a:pt x="1387" y="10208"/>
                  </a:lnTo>
                  <a:cubicBezTo>
                    <a:pt x="1319" y="10094"/>
                    <a:pt x="1184" y="10013"/>
                    <a:pt x="1055" y="10013"/>
                  </a:cubicBezTo>
                  <a:cubicBezTo>
                    <a:pt x="1006" y="10013"/>
                    <a:pt x="958" y="10025"/>
                    <a:pt x="914" y="10051"/>
                  </a:cubicBezTo>
                  <a:cubicBezTo>
                    <a:pt x="757" y="10114"/>
                    <a:pt x="662" y="10366"/>
                    <a:pt x="757" y="10523"/>
                  </a:cubicBezTo>
                  <a:lnTo>
                    <a:pt x="1229" y="11405"/>
                  </a:lnTo>
                  <a:lnTo>
                    <a:pt x="347" y="11405"/>
                  </a:lnTo>
                  <a:cubicBezTo>
                    <a:pt x="158" y="11405"/>
                    <a:pt x="1" y="11563"/>
                    <a:pt x="1" y="11783"/>
                  </a:cubicBezTo>
                  <a:cubicBezTo>
                    <a:pt x="1" y="11973"/>
                    <a:pt x="158" y="12130"/>
                    <a:pt x="347" y="12130"/>
                  </a:cubicBezTo>
                  <a:lnTo>
                    <a:pt x="8917" y="12130"/>
                  </a:lnTo>
                  <a:cubicBezTo>
                    <a:pt x="9106" y="12130"/>
                    <a:pt x="9263" y="11973"/>
                    <a:pt x="9263" y="11783"/>
                  </a:cubicBezTo>
                  <a:lnTo>
                    <a:pt x="9263" y="8633"/>
                  </a:lnTo>
                  <a:cubicBezTo>
                    <a:pt x="9263" y="7467"/>
                    <a:pt x="8381" y="6585"/>
                    <a:pt x="7278" y="6459"/>
                  </a:cubicBezTo>
                  <a:cubicBezTo>
                    <a:pt x="7657" y="5955"/>
                    <a:pt x="7846" y="5325"/>
                    <a:pt x="7846" y="4695"/>
                  </a:cubicBezTo>
                  <a:lnTo>
                    <a:pt x="7846" y="1765"/>
                  </a:lnTo>
                  <a:cubicBezTo>
                    <a:pt x="7846" y="788"/>
                    <a:pt x="7058" y="1"/>
                    <a:pt x="6081" y="1"/>
                  </a:cubicBezTo>
                  <a:cubicBezTo>
                    <a:pt x="5861" y="1"/>
                    <a:pt x="5703" y="158"/>
                    <a:pt x="5703" y="347"/>
                  </a:cubicBezTo>
                  <a:cubicBezTo>
                    <a:pt x="5703" y="536"/>
                    <a:pt x="5546" y="694"/>
                    <a:pt x="5357" y="694"/>
                  </a:cubicBezTo>
                  <a:lnTo>
                    <a:pt x="3939" y="694"/>
                  </a:lnTo>
                  <a:cubicBezTo>
                    <a:pt x="3750" y="694"/>
                    <a:pt x="3592" y="536"/>
                    <a:pt x="3592" y="347"/>
                  </a:cubicBezTo>
                  <a:cubicBezTo>
                    <a:pt x="3592" y="158"/>
                    <a:pt x="3435" y="1"/>
                    <a:pt x="32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71" name="Google Shape;25671;p85"/>
          <p:cNvSpPr/>
          <p:nvPr/>
        </p:nvSpPr>
        <p:spPr>
          <a:xfrm>
            <a:off x="5787255" y="3802304"/>
            <a:ext cx="630235" cy="630235"/>
          </a:xfrm>
          <a:custGeom>
            <a:avLst/>
            <a:gdLst/>
            <a:ahLst/>
            <a:cxnLst/>
            <a:rect l="l" t="t" r="r" b="b"/>
            <a:pathLst>
              <a:path w="12162" h="12162" extrusionOk="0">
                <a:moveTo>
                  <a:pt x="1072" y="3561"/>
                </a:moveTo>
                <a:cubicBezTo>
                  <a:pt x="1229" y="3561"/>
                  <a:pt x="1418" y="3813"/>
                  <a:pt x="1418" y="4254"/>
                </a:cubicBezTo>
                <a:cubicBezTo>
                  <a:pt x="1418" y="4695"/>
                  <a:pt x="1229" y="4979"/>
                  <a:pt x="1072" y="4979"/>
                </a:cubicBezTo>
                <a:cubicBezTo>
                  <a:pt x="914" y="4979"/>
                  <a:pt x="694" y="4695"/>
                  <a:pt x="694" y="4254"/>
                </a:cubicBezTo>
                <a:cubicBezTo>
                  <a:pt x="694" y="3813"/>
                  <a:pt x="914" y="3561"/>
                  <a:pt x="1072" y="3561"/>
                </a:cubicBezTo>
                <a:close/>
                <a:moveTo>
                  <a:pt x="4632" y="3561"/>
                </a:moveTo>
                <a:cubicBezTo>
                  <a:pt x="4821" y="3561"/>
                  <a:pt x="5010" y="3813"/>
                  <a:pt x="5010" y="4254"/>
                </a:cubicBezTo>
                <a:cubicBezTo>
                  <a:pt x="5010" y="4695"/>
                  <a:pt x="4758" y="4979"/>
                  <a:pt x="4632" y="4979"/>
                </a:cubicBezTo>
                <a:cubicBezTo>
                  <a:pt x="4474" y="4979"/>
                  <a:pt x="4285" y="4695"/>
                  <a:pt x="4285" y="4254"/>
                </a:cubicBezTo>
                <a:cubicBezTo>
                  <a:pt x="4285" y="3813"/>
                  <a:pt x="4474" y="3561"/>
                  <a:pt x="4632" y="3561"/>
                </a:cubicBezTo>
                <a:close/>
                <a:moveTo>
                  <a:pt x="2836" y="2080"/>
                </a:moveTo>
                <a:cubicBezTo>
                  <a:pt x="3466" y="2080"/>
                  <a:pt x="4065" y="2395"/>
                  <a:pt x="4443" y="2836"/>
                </a:cubicBezTo>
                <a:cubicBezTo>
                  <a:pt x="3939" y="2962"/>
                  <a:pt x="3529" y="3498"/>
                  <a:pt x="3529" y="4254"/>
                </a:cubicBezTo>
                <a:cubicBezTo>
                  <a:pt x="3529" y="4979"/>
                  <a:pt x="3939" y="5546"/>
                  <a:pt x="4443" y="5672"/>
                </a:cubicBezTo>
                <a:cubicBezTo>
                  <a:pt x="4065" y="6113"/>
                  <a:pt x="3466" y="6428"/>
                  <a:pt x="2836" y="6428"/>
                </a:cubicBezTo>
                <a:cubicBezTo>
                  <a:pt x="2206" y="6428"/>
                  <a:pt x="1607" y="6144"/>
                  <a:pt x="1229" y="5672"/>
                </a:cubicBezTo>
                <a:cubicBezTo>
                  <a:pt x="1733" y="5546"/>
                  <a:pt x="2143" y="5010"/>
                  <a:pt x="2143" y="4254"/>
                </a:cubicBezTo>
                <a:cubicBezTo>
                  <a:pt x="2143" y="3561"/>
                  <a:pt x="1733" y="2962"/>
                  <a:pt x="1229" y="2836"/>
                </a:cubicBezTo>
                <a:cubicBezTo>
                  <a:pt x="1607" y="2395"/>
                  <a:pt x="2206" y="2080"/>
                  <a:pt x="2836" y="2080"/>
                </a:cubicBezTo>
                <a:close/>
                <a:moveTo>
                  <a:pt x="11090" y="6459"/>
                </a:moveTo>
                <a:cubicBezTo>
                  <a:pt x="11311" y="6459"/>
                  <a:pt x="11468" y="6617"/>
                  <a:pt x="11468" y="6806"/>
                </a:cubicBezTo>
                <a:cubicBezTo>
                  <a:pt x="11468" y="7027"/>
                  <a:pt x="11311" y="7184"/>
                  <a:pt x="11090" y="7184"/>
                </a:cubicBezTo>
                <a:cubicBezTo>
                  <a:pt x="10901" y="7184"/>
                  <a:pt x="10744" y="7027"/>
                  <a:pt x="10744" y="6806"/>
                </a:cubicBezTo>
                <a:cubicBezTo>
                  <a:pt x="10744" y="6617"/>
                  <a:pt x="10901" y="6459"/>
                  <a:pt x="11090" y="6459"/>
                </a:cubicBezTo>
                <a:close/>
                <a:moveTo>
                  <a:pt x="4222" y="6774"/>
                </a:moveTo>
                <a:cubicBezTo>
                  <a:pt x="4254" y="6901"/>
                  <a:pt x="4285" y="7058"/>
                  <a:pt x="4285" y="7184"/>
                </a:cubicBezTo>
                <a:cubicBezTo>
                  <a:pt x="4285" y="7972"/>
                  <a:pt x="3655" y="8602"/>
                  <a:pt x="2868" y="8602"/>
                </a:cubicBezTo>
                <a:cubicBezTo>
                  <a:pt x="2080" y="8539"/>
                  <a:pt x="1418" y="7909"/>
                  <a:pt x="1418" y="7121"/>
                </a:cubicBezTo>
                <a:cubicBezTo>
                  <a:pt x="1418" y="7027"/>
                  <a:pt x="1418" y="6901"/>
                  <a:pt x="1450" y="6774"/>
                </a:cubicBezTo>
                <a:cubicBezTo>
                  <a:pt x="1859" y="7027"/>
                  <a:pt x="2332" y="7121"/>
                  <a:pt x="2836" y="7121"/>
                </a:cubicBezTo>
                <a:cubicBezTo>
                  <a:pt x="3340" y="7121"/>
                  <a:pt x="3813" y="7027"/>
                  <a:pt x="4222" y="6774"/>
                </a:cubicBezTo>
                <a:close/>
                <a:moveTo>
                  <a:pt x="10744" y="7877"/>
                </a:moveTo>
                <a:cubicBezTo>
                  <a:pt x="11153" y="7877"/>
                  <a:pt x="11468" y="8192"/>
                  <a:pt x="11468" y="8602"/>
                </a:cubicBezTo>
                <a:cubicBezTo>
                  <a:pt x="11468" y="8980"/>
                  <a:pt x="11153" y="9295"/>
                  <a:pt x="10744" y="9295"/>
                </a:cubicBezTo>
                <a:cubicBezTo>
                  <a:pt x="10618" y="8917"/>
                  <a:pt x="10397" y="8539"/>
                  <a:pt x="10114" y="8287"/>
                </a:cubicBezTo>
                <a:cubicBezTo>
                  <a:pt x="10240" y="8035"/>
                  <a:pt x="10492" y="7877"/>
                  <a:pt x="10744" y="7877"/>
                </a:cubicBezTo>
                <a:close/>
                <a:moveTo>
                  <a:pt x="8979" y="8539"/>
                </a:moveTo>
                <a:cubicBezTo>
                  <a:pt x="9578" y="8539"/>
                  <a:pt x="10051" y="9011"/>
                  <a:pt x="10051" y="9610"/>
                </a:cubicBezTo>
                <a:cubicBezTo>
                  <a:pt x="10051" y="10240"/>
                  <a:pt x="9578" y="10713"/>
                  <a:pt x="8979" y="10713"/>
                </a:cubicBezTo>
                <a:cubicBezTo>
                  <a:pt x="8822" y="10713"/>
                  <a:pt x="8664" y="10681"/>
                  <a:pt x="8538" y="10650"/>
                </a:cubicBezTo>
                <a:cubicBezTo>
                  <a:pt x="8570" y="10429"/>
                  <a:pt x="8633" y="10240"/>
                  <a:pt x="8633" y="10019"/>
                </a:cubicBezTo>
                <a:cubicBezTo>
                  <a:pt x="8633" y="9578"/>
                  <a:pt x="8507" y="9169"/>
                  <a:pt x="8255" y="8822"/>
                </a:cubicBezTo>
                <a:cubicBezTo>
                  <a:pt x="8475" y="8665"/>
                  <a:pt x="8696" y="8539"/>
                  <a:pt x="8979" y="8539"/>
                </a:cubicBezTo>
                <a:close/>
                <a:moveTo>
                  <a:pt x="4852" y="8003"/>
                </a:moveTo>
                <a:cubicBezTo>
                  <a:pt x="5356" y="8224"/>
                  <a:pt x="5734" y="8759"/>
                  <a:pt x="5734" y="9326"/>
                </a:cubicBezTo>
                <a:cubicBezTo>
                  <a:pt x="5734" y="10114"/>
                  <a:pt x="5104" y="10744"/>
                  <a:pt x="4317" y="10744"/>
                </a:cubicBezTo>
                <a:cubicBezTo>
                  <a:pt x="3529" y="10713"/>
                  <a:pt x="2868" y="10083"/>
                  <a:pt x="2868" y="9295"/>
                </a:cubicBezTo>
                <a:cubicBezTo>
                  <a:pt x="3781" y="9295"/>
                  <a:pt x="4537" y="8759"/>
                  <a:pt x="4852" y="8003"/>
                </a:cubicBezTo>
                <a:close/>
                <a:moveTo>
                  <a:pt x="6459" y="8633"/>
                </a:moveTo>
                <a:cubicBezTo>
                  <a:pt x="7247" y="8633"/>
                  <a:pt x="7877" y="9263"/>
                  <a:pt x="7877" y="10051"/>
                </a:cubicBezTo>
                <a:cubicBezTo>
                  <a:pt x="7877" y="10807"/>
                  <a:pt x="7247" y="11469"/>
                  <a:pt x="6459" y="11469"/>
                </a:cubicBezTo>
                <a:cubicBezTo>
                  <a:pt x="6113" y="11469"/>
                  <a:pt x="5734" y="11343"/>
                  <a:pt x="5514" y="11122"/>
                </a:cubicBezTo>
                <a:cubicBezTo>
                  <a:pt x="6113" y="10713"/>
                  <a:pt x="6459" y="10083"/>
                  <a:pt x="6459" y="9326"/>
                </a:cubicBezTo>
                <a:cubicBezTo>
                  <a:pt x="6459" y="9106"/>
                  <a:pt x="6428" y="8854"/>
                  <a:pt x="6333" y="8633"/>
                </a:cubicBezTo>
                <a:close/>
                <a:moveTo>
                  <a:pt x="1418" y="1"/>
                </a:moveTo>
                <a:cubicBezTo>
                  <a:pt x="631" y="1"/>
                  <a:pt x="1" y="631"/>
                  <a:pt x="1" y="1419"/>
                </a:cubicBezTo>
                <a:cubicBezTo>
                  <a:pt x="1" y="1891"/>
                  <a:pt x="221" y="2269"/>
                  <a:pt x="599" y="2553"/>
                </a:cubicBezTo>
                <a:cubicBezTo>
                  <a:pt x="221" y="3025"/>
                  <a:pt x="1" y="3624"/>
                  <a:pt x="1" y="4254"/>
                </a:cubicBezTo>
                <a:cubicBezTo>
                  <a:pt x="1" y="5042"/>
                  <a:pt x="316" y="5798"/>
                  <a:pt x="851" y="6302"/>
                </a:cubicBezTo>
                <a:cubicBezTo>
                  <a:pt x="757" y="6554"/>
                  <a:pt x="694" y="6806"/>
                  <a:pt x="694" y="7090"/>
                </a:cubicBezTo>
                <a:cubicBezTo>
                  <a:pt x="694" y="8035"/>
                  <a:pt x="1324" y="8822"/>
                  <a:pt x="2174" y="9137"/>
                </a:cubicBezTo>
                <a:lnTo>
                  <a:pt x="2174" y="9263"/>
                </a:lnTo>
                <a:cubicBezTo>
                  <a:pt x="2174" y="10429"/>
                  <a:pt x="3151" y="11437"/>
                  <a:pt x="4317" y="11437"/>
                </a:cubicBezTo>
                <a:cubicBezTo>
                  <a:pt x="4474" y="11437"/>
                  <a:pt x="4695" y="11374"/>
                  <a:pt x="4852" y="11374"/>
                </a:cubicBezTo>
                <a:cubicBezTo>
                  <a:pt x="5230" y="11847"/>
                  <a:pt x="5829" y="12162"/>
                  <a:pt x="6491" y="12162"/>
                </a:cubicBezTo>
                <a:cubicBezTo>
                  <a:pt x="7215" y="12162"/>
                  <a:pt x="7845" y="11815"/>
                  <a:pt x="8223" y="11311"/>
                </a:cubicBezTo>
                <a:cubicBezTo>
                  <a:pt x="8475" y="11437"/>
                  <a:pt x="8727" y="11469"/>
                  <a:pt x="8979" y="11469"/>
                </a:cubicBezTo>
                <a:cubicBezTo>
                  <a:pt x="9830" y="11469"/>
                  <a:pt x="10555" y="10839"/>
                  <a:pt x="10712" y="10051"/>
                </a:cubicBezTo>
                <a:lnTo>
                  <a:pt x="10744" y="10051"/>
                </a:lnTo>
                <a:cubicBezTo>
                  <a:pt x="11531" y="10051"/>
                  <a:pt x="12161" y="9421"/>
                  <a:pt x="12161" y="8633"/>
                </a:cubicBezTo>
                <a:cubicBezTo>
                  <a:pt x="12161" y="8287"/>
                  <a:pt x="12004" y="7909"/>
                  <a:pt x="11783" y="7657"/>
                </a:cubicBezTo>
                <a:cubicBezTo>
                  <a:pt x="12004" y="7436"/>
                  <a:pt x="12161" y="7121"/>
                  <a:pt x="12161" y="6806"/>
                </a:cubicBezTo>
                <a:cubicBezTo>
                  <a:pt x="12161" y="6239"/>
                  <a:pt x="11689" y="5766"/>
                  <a:pt x="11090" y="5766"/>
                </a:cubicBezTo>
                <a:cubicBezTo>
                  <a:pt x="10523" y="5766"/>
                  <a:pt x="10051" y="6239"/>
                  <a:pt x="10051" y="6806"/>
                </a:cubicBezTo>
                <a:cubicBezTo>
                  <a:pt x="10051" y="6964"/>
                  <a:pt x="10082" y="7184"/>
                  <a:pt x="10145" y="7279"/>
                </a:cubicBezTo>
                <a:cubicBezTo>
                  <a:pt x="10051" y="7342"/>
                  <a:pt x="9925" y="7405"/>
                  <a:pt x="9799" y="7531"/>
                </a:cubicBezTo>
                <a:cubicBezTo>
                  <a:pt x="9641" y="7657"/>
                  <a:pt x="9515" y="7783"/>
                  <a:pt x="9452" y="7940"/>
                </a:cubicBezTo>
                <a:cubicBezTo>
                  <a:pt x="9295" y="7909"/>
                  <a:pt x="9137" y="7877"/>
                  <a:pt x="8948" y="7877"/>
                </a:cubicBezTo>
                <a:cubicBezTo>
                  <a:pt x="8507" y="7877"/>
                  <a:pt x="8066" y="8035"/>
                  <a:pt x="7751" y="8318"/>
                </a:cubicBezTo>
                <a:cubicBezTo>
                  <a:pt x="7404" y="8035"/>
                  <a:pt x="6932" y="7877"/>
                  <a:pt x="6459" y="7877"/>
                </a:cubicBezTo>
                <a:cubicBezTo>
                  <a:pt x="6302" y="7877"/>
                  <a:pt x="6113" y="7909"/>
                  <a:pt x="5955" y="7909"/>
                </a:cubicBezTo>
                <a:cubicBezTo>
                  <a:pt x="5703" y="7594"/>
                  <a:pt x="5356" y="7373"/>
                  <a:pt x="5010" y="7247"/>
                </a:cubicBezTo>
                <a:lnTo>
                  <a:pt x="5010" y="7121"/>
                </a:lnTo>
                <a:cubicBezTo>
                  <a:pt x="5010" y="6869"/>
                  <a:pt x="4915" y="6585"/>
                  <a:pt x="4789" y="6302"/>
                </a:cubicBezTo>
                <a:cubicBezTo>
                  <a:pt x="5356" y="5798"/>
                  <a:pt x="5671" y="5042"/>
                  <a:pt x="5671" y="4254"/>
                </a:cubicBezTo>
                <a:cubicBezTo>
                  <a:pt x="5671" y="3624"/>
                  <a:pt x="5482" y="3025"/>
                  <a:pt x="5073" y="2553"/>
                </a:cubicBezTo>
                <a:cubicBezTo>
                  <a:pt x="5419" y="2301"/>
                  <a:pt x="5671" y="1891"/>
                  <a:pt x="5671" y="1419"/>
                </a:cubicBezTo>
                <a:cubicBezTo>
                  <a:pt x="5671" y="631"/>
                  <a:pt x="5041" y="1"/>
                  <a:pt x="4254" y="1"/>
                </a:cubicBezTo>
                <a:cubicBezTo>
                  <a:pt x="4065" y="1"/>
                  <a:pt x="3907" y="158"/>
                  <a:pt x="3907" y="348"/>
                </a:cubicBezTo>
                <a:cubicBezTo>
                  <a:pt x="3907" y="568"/>
                  <a:pt x="4065" y="726"/>
                  <a:pt x="4254" y="726"/>
                </a:cubicBezTo>
                <a:cubicBezTo>
                  <a:pt x="4632" y="726"/>
                  <a:pt x="4947" y="1041"/>
                  <a:pt x="4947" y="1419"/>
                </a:cubicBezTo>
                <a:cubicBezTo>
                  <a:pt x="4947" y="1702"/>
                  <a:pt x="4789" y="1923"/>
                  <a:pt x="4600" y="2049"/>
                </a:cubicBezTo>
                <a:cubicBezTo>
                  <a:pt x="4128" y="1671"/>
                  <a:pt x="3498" y="1419"/>
                  <a:pt x="2836" y="1419"/>
                </a:cubicBezTo>
                <a:cubicBezTo>
                  <a:pt x="2174" y="1419"/>
                  <a:pt x="1544" y="1671"/>
                  <a:pt x="1072" y="2049"/>
                </a:cubicBezTo>
                <a:cubicBezTo>
                  <a:pt x="820" y="1923"/>
                  <a:pt x="694" y="1702"/>
                  <a:pt x="694" y="1419"/>
                </a:cubicBezTo>
                <a:cubicBezTo>
                  <a:pt x="694" y="1041"/>
                  <a:pt x="1009" y="726"/>
                  <a:pt x="1418" y="726"/>
                </a:cubicBezTo>
                <a:cubicBezTo>
                  <a:pt x="1607" y="726"/>
                  <a:pt x="1765" y="568"/>
                  <a:pt x="1765" y="348"/>
                </a:cubicBezTo>
                <a:cubicBezTo>
                  <a:pt x="1765" y="158"/>
                  <a:pt x="1607"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2" name="Google Shape;25672;p85"/>
          <p:cNvSpPr/>
          <p:nvPr/>
        </p:nvSpPr>
        <p:spPr>
          <a:xfrm>
            <a:off x="9739801" y="2251305"/>
            <a:ext cx="553489" cy="631841"/>
          </a:xfrm>
          <a:custGeom>
            <a:avLst/>
            <a:gdLst/>
            <a:ahLst/>
            <a:cxnLst/>
            <a:rect l="l" t="t" r="r" b="b"/>
            <a:pathLst>
              <a:path w="10681" h="12193" extrusionOk="0">
                <a:moveTo>
                  <a:pt x="8475" y="693"/>
                </a:moveTo>
                <a:cubicBezTo>
                  <a:pt x="8318" y="1513"/>
                  <a:pt x="7562" y="2111"/>
                  <a:pt x="6742" y="2111"/>
                </a:cubicBezTo>
                <a:cubicBezTo>
                  <a:pt x="6333" y="2111"/>
                  <a:pt x="5986" y="2237"/>
                  <a:pt x="5671" y="2426"/>
                </a:cubicBezTo>
                <a:lnTo>
                  <a:pt x="5671" y="1765"/>
                </a:lnTo>
                <a:cubicBezTo>
                  <a:pt x="5671" y="1166"/>
                  <a:pt x="6144" y="693"/>
                  <a:pt x="6742" y="693"/>
                </a:cubicBezTo>
                <a:close/>
                <a:moveTo>
                  <a:pt x="7089" y="4285"/>
                </a:moveTo>
                <a:cubicBezTo>
                  <a:pt x="8853" y="4285"/>
                  <a:pt x="9924" y="5356"/>
                  <a:pt x="9924" y="7120"/>
                </a:cubicBezTo>
                <a:cubicBezTo>
                  <a:pt x="9956" y="8129"/>
                  <a:pt x="9609" y="9231"/>
                  <a:pt x="9074" y="10082"/>
                </a:cubicBezTo>
                <a:cubicBezTo>
                  <a:pt x="8507" y="10933"/>
                  <a:pt x="7814" y="11405"/>
                  <a:pt x="7089" y="11405"/>
                </a:cubicBezTo>
                <a:cubicBezTo>
                  <a:pt x="6931" y="11405"/>
                  <a:pt x="6774" y="11374"/>
                  <a:pt x="6648" y="11342"/>
                </a:cubicBezTo>
                <a:cubicBezTo>
                  <a:pt x="6238" y="11216"/>
                  <a:pt x="5766" y="11122"/>
                  <a:pt x="5325" y="11122"/>
                </a:cubicBezTo>
                <a:cubicBezTo>
                  <a:pt x="4884" y="11122"/>
                  <a:pt x="4411" y="11216"/>
                  <a:pt x="3970" y="11342"/>
                </a:cubicBezTo>
                <a:cubicBezTo>
                  <a:pt x="3812" y="11374"/>
                  <a:pt x="3655" y="11405"/>
                  <a:pt x="3560" y="11405"/>
                </a:cubicBezTo>
                <a:cubicBezTo>
                  <a:pt x="2836" y="11405"/>
                  <a:pt x="2143" y="10901"/>
                  <a:pt x="1576" y="10082"/>
                </a:cubicBezTo>
                <a:cubicBezTo>
                  <a:pt x="1040" y="9200"/>
                  <a:pt x="725" y="8097"/>
                  <a:pt x="725" y="7120"/>
                </a:cubicBezTo>
                <a:cubicBezTo>
                  <a:pt x="725" y="5356"/>
                  <a:pt x="1765" y="4285"/>
                  <a:pt x="3560" y="4285"/>
                </a:cubicBezTo>
                <a:cubicBezTo>
                  <a:pt x="3970" y="4285"/>
                  <a:pt x="4380" y="4348"/>
                  <a:pt x="4726" y="4474"/>
                </a:cubicBezTo>
                <a:cubicBezTo>
                  <a:pt x="4821" y="4506"/>
                  <a:pt x="4884" y="4506"/>
                  <a:pt x="4978" y="4569"/>
                </a:cubicBezTo>
                <a:lnTo>
                  <a:pt x="4978" y="5293"/>
                </a:lnTo>
                <a:cubicBezTo>
                  <a:pt x="4663" y="5262"/>
                  <a:pt x="4348" y="5199"/>
                  <a:pt x="4065" y="5041"/>
                </a:cubicBezTo>
                <a:cubicBezTo>
                  <a:pt x="4021" y="5015"/>
                  <a:pt x="3971" y="5003"/>
                  <a:pt x="3919" y="5003"/>
                </a:cubicBezTo>
                <a:cubicBezTo>
                  <a:pt x="3783" y="5003"/>
                  <a:pt x="3638" y="5084"/>
                  <a:pt x="3592" y="5199"/>
                </a:cubicBezTo>
                <a:cubicBezTo>
                  <a:pt x="3497" y="5356"/>
                  <a:pt x="3592" y="5577"/>
                  <a:pt x="3749" y="5671"/>
                </a:cubicBezTo>
                <a:cubicBezTo>
                  <a:pt x="4254" y="5892"/>
                  <a:pt x="4758" y="6018"/>
                  <a:pt x="5325" y="6018"/>
                </a:cubicBezTo>
                <a:cubicBezTo>
                  <a:pt x="5860" y="6018"/>
                  <a:pt x="6427" y="5892"/>
                  <a:pt x="6900" y="5671"/>
                </a:cubicBezTo>
                <a:cubicBezTo>
                  <a:pt x="7057" y="5577"/>
                  <a:pt x="7120" y="5356"/>
                  <a:pt x="7057" y="5199"/>
                </a:cubicBezTo>
                <a:cubicBezTo>
                  <a:pt x="6989" y="5084"/>
                  <a:pt x="6854" y="5003"/>
                  <a:pt x="6725" y="5003"/>
                </a:cubicBezTo>
                <a:cubicBezTo>
                  <a:pt x="6676" y="5003"/>
                  <a:pt x="6628" y="5015"/>
                  <a:pt x="6585" y="5041"/>
                </a:cubicBezTo>
                <a:cubicBezTo>
                  <a:pt x="6301" y="5199"/>
                  <a:pt x="5986" y="5262"/>
                  <a:pt x="5671" y="5293"/>
                </a:cubicBezTo>
                <a:lnTo>
                  <a:pt x="5671" y="4569"/>
                </a:lnTo>
                <a:cubicBezTo>
                  <a:pt x="5766" y="4569"/>
                  <a:pt x="5829" y="4506"/>
                  <a:pt x="5923" y="4474"/>
                </a:cubicBezTo>
                <a:cubicBezTo>
                  <a:pt x="6270" y="4348"/>
                  <a:pt x="6648" y="4285"/>
                  <a:pt x="7089" y="4285"/>
                </a:cubicBezTo>
                <a:close/>
                <a:moveTo>
                  <a:pt x="6774" y="0"/>
                </a:moveTo>
                <a:cubicBezTo>
                  <a:pt x="5797" y="0"/>
                  <a:pt x="5010" y="788"/>
                  <a:pt x="5010" y="1765"/>
                </a:cubicBezTo>
                <a:cubicBezTo>
                  <a:pt x="4695" y="1513"/>
                  <a:pt x="4348" y="1418"/>
                  <a:pt x="3938" y="1418"/>
                </a:cubicBezTo>
                <a:cubicBezTo>
                  <a:pt x="3749" y="1418"/>
                  <a:pt x="3592" y="1576"/>
                  <a:pt x="3592" y="1765"/>
                </a:cubicBezTo>
                <a:cubicBezTo>
                  <a:pt x="3592" y="1954"/>
                  <a:pt x="3749" y="2111"/>
                  <a:pt x="3938" y="2111"/>
                </a:cubicBezTo>
                <a:cubicBezTo>
                  <a:pt x="4537" y="2111"/>
                  <a:pt x="5010" y="2584"/>
                  <a:pt x="5010" y="3182"/>
                </a:cubicBezTo>
                <a:lnTo>
                  <a:pt x="5010" y="3812"/>
                </a:lnTo>
                <a:cubicBezTo>
                  <a:pt x="4569" y="3655"/>
                  <a:pt x="4096" y="3560"/>
                  <a:pt x="3592" y="3560"/>
                </a:cubicBezTo>
                <a:cubicBezTo>
                  <a:pt x="1513" y="3560"/>
                  <a:pt x="0" y="4884"/>
                  <a:pt x="0" y="7152"/>
                </a:cubicBezTo>
                <a:cubicBezTo>
                  <a:pt x="0" y="8286"/>
                  <a:pt x="347" y="9515"/>
                  <a:pt x="977" y="10491"/>
                </a:cubicBezTo>
                <a:cubicBezTo>
                  <a:pt x="1702" y="11594"/>
                  <a:pt x="2615" y="12193"/>
                  <a:pt x="3560" y="12193"/>
                </a:cubicBezTo>
                <a:cubicBezTo>
                  <a:pt x="3781" y="12193"/>
                  <a:pt x="3970" y="12161"/>
                  <a:pt x="4222" y="12130"/>
                </a:cubicBezTo>
                <a:cubicBezTo>
                  <a:pt x="4600" y="12004"/>
                  <a:pt x="4970" y="11941"/>
                  <a:pt x="5340" y="11941"/>
                </a:cubicBezTo>
                <a:cubicBezTo>
                  <a:pt x="5711" y="11941"/>
                  <a:pt x="6081" y="12004"/>
                  <a:pt x="6459" y="12130"/>
                </a:cubicBezTo>
                <a:cubicBezTo>
                  <a:pt x="6648" y="12193"/>
                  <a:pt x="6900" y="12193"/>
                  <a:pt x="7152" y="12193"/>
                </a:cubicBezTo>
                <a:cubicBezTo>
                  <a:pt x="8097" y="12193"/>
                  <a:pt x="8979" y="11594"/>
                  <a:pt x="9704" y="10491"/>
                </a:cubicBezTo>
                <a:cubicBezTo>
                  <a:pt x="10334" y="9546"/>
                  <a:pt x="10681" y="8286"/>
                  <a:pt x="10681" y="7152"/>
                </a:cubicBezTo>
                <a:cubicBezTo>
                  <a:pt x="10681" y="4884"/>
                  <a:pt x="9168" y="3560"/>
                  <a:pt x="7089" y="3560"/>
                </a:cubicBezTo>
                <a:cubicBezTo>
                  <a:pt x="6585" y="3560"/>
                  <a:pt x="6112" y="3655"/>
                  <a:pt x="5671" y="3812"/>
                </a:cubicBezTo>
                <a:lnTo>
                  <a:pt x="5671" y="3340"/>
                </a:lnTo>
                <a:lnTo>
                  <a:pt x="5797" y="3214"/>
                </a:lnTo>
                <a:cubicBezTo>
                  <a:pt x="6081" y="2930"/>
                  <a:pt x="6396" y="2836"/>
                  <a:pt x="6774" y="2836"/>
                </a:cubicBezTo>
                <a:cubicBezTo>
                  <a:pt x="8160" y="2836"/>
                  <a:pt x="9263" y="1733"/>
                  <a:pt x="9263" y="347"/>
                </a:cubicBezTo>
                <a:cubicBezTo>
                  <a:pt x="9263" y="158"/>
                  <a:pt x="9105" y="0"/>
                  <a:pt x="891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73" name="Google Shape;25673;p85"/>
          <p:cNvGrpSpPr/>
          <p:nvPr/>
        </p:nvGrpSpPr>
        <p:grpSpPr>
          <a:xfrm>
            <a:off x="9702010" y="3052069"/>
            <a:ext cx="631841" cy="592665"/>
            <a:chOff x="-17190425" y="2435725"/>
            <a:chExt cx="304825" cy="285925"/>
          </a:xfrm>
        </p:grpSpPr>
        <p:sp>
          <p:nvSpPr>
            <p:cNvPr id="25674" name="Google Shape;25674;p85"/>
            <p:cNvSpPr/>
            <p:nvPr/>
          </p:nvSpPr>
          <p:spPr>
            <a:xfrm>
              <a:off x="-16994325" y="2596400"/>
              <a:ext cx="18150" cy="17350"/>
            </a:xfrm>
            <a:custGeom>
              <a:avLst/>
              <a:gdLst/>
              <a:ahLst/>
              <a:cxnLst/>
              <a:rect l="l" t="t" r="r" b="b"/>
              <a:pathLst>
                <a:path w="726" h="694" extrusionOk="0">
                  <a:moveTo>
                    <a:pt x="348" y="0"/>
                  </a:moveTo>
                  <a:cubicBezTo>
                    <a:pt x="159" y="0"/>
                    <a:pt x="1" y="158"/>
                    <a:pt x="1" y="347"/>
                  </a:cubicBezTo>
                  <a:cubicBezTo>
                    <a:pt x="1" y="536"/>
                    <a:pt x="159"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5" name="Google Shape;25675;p85"/>
            <p:cNvSpPr/>
            <p:nvPr/>
          </p:nvSpPr>
          <p:spPr>
            <a:xfrm>
              <a:off x="-17100650" y="2596400"/>
              <a:ext cx="18150" cy="17350"/>
            </a:xfrm>
            <a:custGeom>
              <a:avLst/>
              <a:gdLst/>
              <a:ahLst/>
              <a:cxnLst/>
              <a:rect l="l" t="t" r="r" b="b"/>
              <a:pathLst>
                <a:path w="726" h="694" extrusionOk="0">
                  <a:moveTo>
                    <a:pt x="347" y="0"/>
                  </a:moveTo>
                  <a:cubicBezTo>
                    <a:pt x="158" y="0"/>
                    <a:pt x="1" y="158"/>
                    <a:pt x="1" y="347"/>
                  </a:cubicBezTo>
                  <a:cubicBezTo>
                    <a:pt x="1" y="536"/>
                    <a:pt x="158" y="693"/>
                    <a:pt x="347" y="693"/>
                  </a:cubicBezTo>
                  <a:cubicBezTo>
                    <a:pt x="568" y="693"/>
                    <a:pt x="725" y="536"/>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76" name="Google Shape;25676;p85"/>
            <p:cNvSpPr/>
            <p:nvPr/>
          </p:nvSpPr>
          <p:spPr>
            <a:xfrm>
              <a:off x="-17190425" y="2435725"/>
              <a:ext cx="304825" cy="285925"/>
            </a:xfrm>
            <a:custGeom>
              <a:avLst/>
              <a:gdLst/>
              <a:ahLst/>
              <a:cxnLst/>
              <a:rect l="l" t="t" r="r" b="b"/>
              <a:pathLst>
                <a:path w="12193" h="11437" extrusionOk="0">
                  <a:moveTo>
                    <a:pt x="2111" y="725"/>
                  </a:moveTo>
                  <a:cubicBezTo>
                    <a:pt x="2836" y="725"/>
                    <a:pt x="3434" y="1292"/>
                    <a:pt x="3529" y="2016"/>
                  </a:cubicBezTo>
                  <a:cubicBezTo>
                    <a:pt x="2804" y="2363"/>
                    <a:pt x="2174" y="2867"/>
                    <a:pt x="1702" y="3497"/>
                  </a:cubicBezTo>
                  <a:cubicBezTo>
                    <a:pt x="1103" y="3308"/>
                    <a:pt x="693" y="2773"/>
                    <a:pt x="693" y="2143"/>
                  </a:cubicBezTo>
                  <a:cubicBezTo>
                    <a:pt x="693" y="1355"/>
                    <a:pt x="1323" y="725"/>
                    <a:pt x="2111" y="725"/>
                  </a:cubicBezTo>
                  <a:close/>
                  <a:moveTo>
                    <a:pt x="10019" y="693"/>
                  </a:moveTo>
                  <a:cubicBezTo>
                    <a:pt x="10806" y="693"/>
                    <a:pt x="11437" y="1323"/>
                    <a:pt x="11437" y="2111"/>
                  </a:cubicBezTo>
                  <a:cubicBezTo>
                    <a:pt x="11437" y="2773"/>
                    <a:pt x="11027" y="3308"/>
                    <a:pt x="10397" y="3497"/>
                  </a:cubicBezTo>
                  <a:cubicBezTo>
                    <a:pt x="9924" y="2867"/>
                    <a:pt x="9294" y="2363"/>
                    <a:pt x="8601" y="2016"/>
                  </a:cubicBezTo>
                  <a:cubicBezTo>
                    <a:pt x="8696" y="1260"/>
                    <a:pt x="9263" y="693"/>
                    <a:pt x="10019" y="693"/>
                  </a:cubicBezTo>
                  <a:close/>
                  <a:moveTo>
                    <a:pt x="7959" y="4997"/>
                  </a:moveTo>
                  <a:cubicBezTo>
                    <a:pt x="8453" y="4997"/>
                    <a:pt x="8961" y="5407"/>
                    <a:pt x="9200" y="6018"/>
                  </a:cubicBezTo>
                  <a:cubicBezTo>
                    <a:pt x="9452" y="6774"/>
                    <a:pt x="9231" y="7530"/>
                    <a:pt x="8664" y="7719"/>
                  </a:cubicBezTo>
                  <a:cubicBezTo>
                    <a:pt x="8555" y="7741"/>
                    <a:pt x="8447" y="7777"/>
                    <a:pt x="8338" y="7777"/>
                  </a:cubicBezTo>
                  <a:cubicBezTo>
                    <a:pt x="8289" y="7777"/>
                    <a:pt x="8240" y="7770"/>
                    <a:pt x="8192" y="7750"/>
                  </a:cubicBezTo>
                  <a:cubicBezTo>
                    <a:pt x="8003" y="7372"/>
                    <a:pt x="7624" y="6900"/>
                    <a:pt x="7183" y="6711"/>
                  </a:cubicBezTo>
                  <a:cubicBezTo>
                    <a:pt x="6900" y="5955"/>
                    <a:pt x="7152" y="5230"/>
                    <a:pt x="7687" y="5041"/>
                  </a:cubicBezTo>
                  <a:cubicBezTo>
                    <a:pt x="7776" y="5011"/>
                    <a:pt x="7868" y="4997"/>
                    <a:pt x="7959" y="4997"/>
                  </a:cubicBezTo>
                  <a:close/>
                  <a:moveTo>
                    <a:pt x="4107" y="4995"/>
                  </a:moveTo>
                  <a:cubicBezTo>
                    <a:pt x="4200" y="4995"/>
                    <a:pt x="4292" y="5010"/>
                    <a:pt x="4379" y="5041"/>
                  </a:cubicBezTo>
                  <a:cubicBezTo>
                    <a:pt x="4947" y="5230"/>
                    <a:pt x="5167" y="6081"/>
                    <a:pt x="4852" y="6805"/>
                  </a:cubicBezTo>
                  <a:cubicBezTo>
                    <a:pt x="4568" y="7026"/>
                    <a:pt x="4222" y="7404"/>
                    <a:pt x="4064" y="7687"/>
                  </a:cubicBezTo>
                  <a:cubicBezTo>
                    <a:pt x="3946" y="7755"/>
                    <a:pt x="3819" y="7786"/>
                    <a:pt x="3697" y="7786"/>
                  </a:cubicBezTo>
                  <a:cubicBezTo>
                    <a:pt x="3592" y="7786"/>
                    <a:pt x="3491" y="7763"/>
                    <a:pt x="3403" y="7719"/>
                  </a:cubicBezTo>
                  <a:cubicBezTo>
                    <a:pt x="2836" y="7530"/>
                    <a:pt x="2615" y="6742"/>
                    <a:pt x="2899" y="6018"/>
                  </a:cubicBezTo>
                  <a:cubicBezTo>
                    <a:pt x="3110" y="5385"/>
                    <a:pt x="3629" y="4995"/>
                    <a:pt x="4107" y="4995"/>
                  </a:cubicBezTo>
                  <a:close/>
                  <a:moveTo>
                    <a:pt x="6081" y="8538"/>
                  </a:moveTo>
                  <a:cubicBezTo>
                    <a:pt x="6207" y="8538"/>
                    <a:pt x="6364" y="8632"/>
                    <a:pt x="6396" y="8790"/>
                  </a:cubicBezTo>
                  <a:lnTo>
                    <a:pt x="6081" y="9105"/>
                  </a:lnTo>
                  <a:lnTo>
                    <a:pt x="5766" y="8790"/>
                  </a:lnTo>
                  <a:cubicBezTo>
                    <a:pt x="5797" y="8664"/>
                    <a:pt x="5955" y="8538"/>
                    <a:pt x="6081" y="8538"/>
                  </a:cubicBezTo>
                  <a:close/>
                  <a:moveTo>
                    <a:pt x="6144" y="2111"/>
                  </a:moveTo>
                  <a:cubicBezTo>
                    <a:pt x="8727" y="2111"/>
                    <a:pt x="10806" y="4064"/>
                    <a:pt x="10806" y="6427"/>
                  </a:cubicBezTo>
                  <a:cubicBezTo>
                    <a:pt x="10712" y="7908"/>
                    <a:pt x="9893" y="9263"/>
                    <a:pt x="8570" y="10050"/>
                  </a:cubicBezTo>
                  <a:cubicBezTo>
                    <a:pt x="8570" y="9924"/>
                    <a:pt x="8601" y="9767"/>
                    <a:pt x="8601" y="9609"/>
                  </a:cubicBezTo>
                  <a:cubicBezTo>
                    <a:pt x="8601" y="9168"/>
                    <a:pt x="8570" y="8790"/>
                    <a:pt x="8475" y="8475"/>
                  </a:cubicBezTo>
                  <a:cubicBezTo>
                    <a:pt x="8633" y="8475"/>
                    <a:pt x="8790" y="8443"/>
                    <a:pt x="8916" y="8380"/>
                  </a:cubicBezTo>
                  <a:cubicBezTo>
                    <a:pt x="9861" y="8034"/>
                    <a:pt x="10239" y="6868"/>
                    <a:pt x="9861" y="5766"/>
                  </a:cubicBezTo>
                  <a:cubicBezTo>
                    <a:pt x="9523" y="4855"/>
                    <a:pt x="8755" y="4267"/>
                    <a:pt x="7966" y="4267"/>
                  </a:cubicBezTo>
                  <a:cubicBezTo>
                    <a:pt x="7799" y="4267"/>
                    <a:pt x="7632" y="4293"/>
                    <a:pt x="7467" y="4348"/>
                  </a:cubicBezTo>
                  <a:cubicBezTo>
                    <a:pt x="6679" y="4600"/>
                    <a:pt x="6270" y="5514"/>
                    <a:pt x="6396" y="6396"/>
                  </a:cubicBezTo>
                  <a:cubicBezTo>
                    <a:pt x="6337" y="6376"/>
                    <a:pt x="6272" y="6369"/>
                    <a:pt x="6205" y="6369"/>
                  </a:cubicBezTo>
                  <a:cubicBezTo>
                    <a:pt x="6053" y="6369"/>
                    <a:pt x="5886" y="6405"/>
                    <a:pt x="5734" y="6427"/>
                  </a:cubicBezTo>
                  <a:cubicBezTo>
                    <a:pt x="5829" y="5514"/>
                    <a:pt x="5451" y="4600"/>
                    <a:pt x="4663" y="4348"/>
                  </a:cubicBezTo>
                  <a:cubicBezTo>
                    <a:pt x="4486" y="4277"/>
                    <a:pt x="4304" y="4244"/>
                    <a:pt x="4124" y="4244"/>
                  </a:cubicBezTo>
                  <a:cubicBezTo>
                    <a:pt x="3341" y="4244"/>
                    <a:pt x="2576" y="4869"/>
                    <a:pt x="2269" y="5766"/>
                  </a:cubicBezTo>
                  <a:cubicBezTo>
                    <a:pt x="1859" y="6868"/>
                    <a:pt x="2269" y="8034"/>
                    <a:pt x="3214" y="8380"/>
                  </a:cubicBezTo>
                  <a:cubicBezTo>
                    <a:pt x="3371" y="8475"/>
                    <a:pt x="3560" y="8475"/>
                    <a:pt x="3718" y="8475"/>
                  </a:cubicBezTo>
                  <a:lnTo>
                    <a:pt x="3749" y="8475"/>
                  </a:lnTo>
                  <a:cubicBezTo>
                    <a:pt x="3686" y="8790"/>
                    <a:pt x="3623" y="9137"/>
                    <a:pt x="3623" y="9609"/>
                  </a:cubicBezTo>
                  <a:cubicBezTo>
                    <a:pt x="3623" y="9767"/>
                    <a:pt x="3623" y="9893"/>
                    <a:pt x="3686" y="10050"/>
                  </a:cubicBezTo>
                  <a:cubicBezTo>
                    <a:pt x="2332" y="9263"/>
                    <a:pt x="1512" y="7908"/>
                    <a:pt x="1512" y="6427"/>
                  </a:cubicBezTo>
                  <a:cubicBezTo>
                    <a:pt x="1512" y="4064"/>
                    <a:pt x="3592" y="2111"/>
                    <a:pt x="6144" y="2111"/>
                  </a:cubicBezTo>
                  <a:close/>
                  <a:moveTo>
                    <a:pt x="6127" y="7151"/>
                  </a:moveTo>
                  <a:cubicBezTo>
                    <a:pt x="6481" y="7151"/>
                    <a:pt x="6828" y="7269"/>
                    <a:pt x="7057" y="7498"/>
                  </a:cubicBezTo>
                  <a:cubicBezTo>
                    <a:pt x="7656" y="8065"/>
                    <a:pt x="7845" y="8601"/>
                    <a:pt x="7845" y="9609"/>
                  </a:cubicBezTo>
                  <a:cubicBezTo>
                    <a:pt x="7845" y="10050"/>
                    <a:pt x="7782" y="10334"/>
                    <a:pt x="7624" y="10491"/>
                  </a:cubicBezTo>
                  <a:cubicBezTo>
                    <a:pt x="7451" y="10640"/>
                    <a:pt x="7123" y="10691"/>
                    <a:pt x="6746" y="10691"/>
                  </a:cubicBezTo>
                  <a:cubicBezTo>
                    <a:pt x="6643" y="10691"/>
                    <a:pt x="6536" y="10687"/>
                    <a:pt x="6427" y="10680"/>
                  </a:cubicBezTo>
                  <a:lnTo>
                    <a:pt x="6427" y="9767"/>
                  </a:lnTo>
                  <a:lnTo>
                    <a:pt x="7026" y="9168"/>
                  </a:lnTo>
                  <a:cubicBezTo>
                    <a:pt x="7089" y="9105"/>
                    <a:pt x="7152" y="9011"/>
                    <a:pt x="7152" y="8948"/>
                  </a:cubicBezTo>
                  <a:cubicBezTo>
                    <a:pt x="7152" y="8349"/>
                    <a:pt x="6679" y="7876"/>
                    <a:pt x="6081" y="7876"/>
                  </a:cubicBezTo>
                  <a:cubicBezTo>
                    <a:pt x="5482" y="7876"/>
                    <a:pt x="5010" y="8349"/>
                    <a:pt x="5010" y="8948"/>
                  </a:cubicBezTo>
                  <a:cubicBezTo>
                    <a:pt x="5010" y="9011"/>
                    <a:pt x="5041" y="9137"/>
                    <a:pt x="5136" y="9168"/>
                  </a:cubicBezTo>
                  <a:lnTo>
                    <a:pt x="5734" y="9767"/>
                  </a:lnTo>
                  <a:lnTo>
                    <a:pt x="5734" y="10680"/>
                  </a:lnTo>
                  <a:lnTo>
                    <a:pt x="5356" y="10680"/>
                  </a:lnTo>
                  <a:cubicBezTo>
                    <a:pt x="4631" y="10680"/>
                    <a:pt x="4316" y="10554"/>
                    <a:pt x="4316" y="9609"/>
                  </a:cubicBezTo>
                  <a:cubicBezTo>
                    <a:pt x="4316" y="8601"/>
                    <a:pt x="4537" y="8160"/>
                    <a:pt x="5104" y="7561"/>
                  </a:cubicBezTo>
                  <a:cubicBezTo>
                    <a:pt x="5364" y="7285"/>
                    <a:pt x="5750" y="7151"/>
                    <a:pt x="6127" y="7151"/>
                  </a:cubicBezTo>
                  <a:close/>
                  <a:moveTo>
                    <a:pt x="2143" y="0"/>
                  </a:moveTo>
                  <a:cubicBezTo>
                    <a:pt x="945" y="0"/>
                    <a:pt x="0" y="945"/>
                    <a:pt x="0" y="2143"/>
                  </a:cubicBezTo>
                  <a:cubicBezTo>
                    <a:pt x="0" y="2647"/>
                    <a:pt x="221" y="3151"/>
                    <a:pt x="536" y="3560"/>
                  </a:cubicBezTo>
                  <a:cubicBezTo>
                    <a:pt x="756" y="3812"/>
                    <a:pt x="1040" y="4001"/>
                    <a:pt x="1355" y="4127"/>
                  </a:cubicBezTo>
                  <a:cubicBezTo>
                    <a:pt x="945" y="4852"/>
                    <a:pt x="756" y="5640"/>
                    <a:pt x="756" y="6427"/>
                  </a:cubicBezTo>
                  <a:cubicBezTo>
                    <a:pt x="756" y="8506"/>
                    <a:pt x="2143" y="10334"/>
                    <a:pt x="4096" y="11058"/>
                  </a:cubicBezTo>
                  <a:cubicBezTo>
                    <a:pt x="4474" y="11373"/>
                    <a:pt x="4947" y="11436"/>
                    <a:pt x="5356" y="11436"/>
                  </a:cubicBezTo>
                  <a:lnTo>
                    <a:pt x="6364" y="11436"/>
                  </a:lnTo>
                  <a:cubicBezTo>
                    <a:pt x="7026" y="11436"/>
                    <a:pt x="7656" y="11436"/>
                    <a:pt x="8097" y="11058"/>
                  </a:cubicBezTo>
                  <a:cubicBezTo>
                    <a:pt x="10050" y="10334"/>
                    <a:pt x="11437" y="8506"/>
                    <a:pt x="11437" y="6427"/>
                  </a:cubicBezTo>
                  <a:cubicBezTo>
                    <a:pt x="11437" y="5608"/>
                    <a:pt x="11248" y="4820"/>
                    <a:pt x="10838" y="4127"/>
                  </a:cubicBezTo>
                  <a:cubicBezTo>
                    <a:pt x="11153" y="4001"/>
                    <a:pt x="11437" y="3812"/>
                    <a:pt x="11657" y="3560"/>
                  </a:cubicBezTo>
                  <a:cubicBezTo>
                    <a:pt x="12035" y="3151"/>
                    <a:pt x="12193" y="2647"/>
                    <a:pt x="12193" y="2143"/>
                  </a:cubicBezTo>
                  <a:cubicBezTo>
                    <a:pt x="12193" y="945"/>
                    <a:pt x="11185" y="0"/>
                    <a:pt x="10019" y="0"/>
                  </a:cubicBezTo>
                  <a:cubicBezTo>
                    <a:pt x="8979" y="0"/>
                    <a:pt x="8129" y="756"/>
                    <a:pt x="7939" y="1733"/>
                  </a:cubicBezTo>
                  <a:cubicBezTo>
                    <a:pt x="7341" y="1544"/>
                    <a:pt x="6711" y="1418"/>
                    <a:pt x="6081" y="1418"/>
                  </a:cubicBezTo>
                  <a:cubicBezTo>
                    <a:pt x="5451" y="1418"/>
                    <a:pt x="4821" y="1544"/>
                    <a:pt x="4222" y="1733"/>
                  </a:cubicBezTo>
                  <a:cubicBezTo>
                    <a:pt x="4033" y="756"/>
                    <a:pt x="3151"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77" name="Google Shape;25677;p85"/>
          <p:cNvSpPr/>
          <p:nvPr/>
        </p:nvSpPr>
        <p:spPr>
          <a:xfrm>
            <a:off x="9703888" y="3804741"/>
            <a:ext cx="625312" cy="625364"/>
          </a:xfrm>
          <a:custGeom>
            <a:avLst/>
            <a:gdLst/>
            <a:ahLst/>
            <a:cxnLst/>
            <a:rect l="l" t="t" r="r" b="b"/>
            <a:pathLst>
              <a:path w="12067" h="12068" extrusionOk="0">
                <a:moveTo>
                  <a:pt x="5955" y="1104"/>
                </a:moveTo>
                <a:lnTo>
                  <a:pt x="6270" y="1734"/>
                </a:lnTo>
                <a:lnTo>
                  <a:pt x="5955" y="2364"/>
                </a:lnTo>
                <a:lnTo>
                  <a:pt x="5640" y="1734"/>
                </a:lnTo>
                <a:lnTo>
                  <a:pt x="5955" y="1104"/>
                </a:lnTo>
                <a:close/>
                <a:moveTo>
                  <a:pt x="9420" y="2521"/>
                </a:moveTo>
                <a:lnTo>
                  <a:pt x="9168" y="3183"/>
                </a:lnTo>
                <a:lnTo>
                  <a:pt x="8507" y="3435"/>
                </a:lnTo>
                <a:lnTo>
                  <a:pt x="8759" y="2773"/>
                </a:lnTo>
                <a:lnTo>
                  <a:pt x="9420" y="2521"/>
                </a:lnTo>
                <a:close/>
                <a:moveTo>
                  <a:pt x="2489" y="2553"/>
                </a:moveTo>
                <a:lnTo>
                  <a:pt x="3151" y="2805"/>
                </a:lnTo>
                <a:lnTo>
                  <a:pt x="3403" y="3466"/>
                </a:lnTo>
                <a:lnTo>
                  <a:pt x="2710" y="3246"/>
                </a:lnTo>
                <a:lnTo>
                  <a:pt x="2489" y="2553"/>
                </a:lnTo>
                <a:close/>
                <a:moveTo>
                  <a:pt x="4663" y="2931"/>
                </a:moveTo>
                <a:lnTo>
                  <a:pt x="5608" y="3403"/>
                </a:lnTo>
                <a:lnTo>
                  <a:pt x="5608" y="4254"/>
                </a:lnTo>
                <a:cubicBezTo>
                  <a:pt x="5356" y="4286"/>
                  <a:pt x="5167" y="4380"/>
                  <a:pt x="4978" y="4538"/>
                </a:cubicBezTo>
                <a:lnTo>
                  <a:pt x="4348" y="3908"/>
                </a:lnTo>
                <a:lnTo>
                  <a:pt x="4663" y="2931"/>
                </a:lnTo>
                <a:close/>
                <a:moveTo>
                  <a:pt x="7246" y="2931"/>
                </a:moveTo>
                <a:lnTo>
                  <a:pt x="7561" y="3908"/>
                </a:lnTo>
                <a:lnTo>
                  <a:pt x="6931" y="4538"/>
                </a:lnTo>
                <a:cubicBezTo>
                  <a:pt x="6742" y="4412"/>
                  <a:pt x="6553" y="4349"/>
                  <a:pt x="6301" y="4254"/>
                </a:cubicBezTo>
                <a:lnTo>
                  <a:pt x="6301" y="3403"/>
                </a:lnTo>
                <a:lnTo>
                  <a:pt x="7246" y="2931"/>
                </a:lnTo>
                <a:close/>
                <a:moveTo>
                  <a:pt x="3812" y="4412"/>
                </a:moveTo>
                <a:lnTo>
                  <a:pt x="4442" y="5042"/>
                </a:lnTo>
                <a:cubicBezTo>
                  <a:pt x="4348" y="5231"/>
                  <a:pt x="4253" y="5451"/>
                  <a:pt x="4190" y="5672"/>
                </a:cubicBezTo>
                <a:lnTo>
                  <a:pt x="3308" y="5672"/>
                </a:lnTo>
                <a:lnTo>
                  <a:pt x="2836" y="4727"/>
                </a:lnTo>
                <a:lnTo>
                  <a:pt x="3812" y="4412"/>
                </a:lnTo>
                <a:close/>
                <a:moveTo>
                  <a:pt x="8034" y="4412"/>
                </a:moveTo>
                <a:lnTo>
                  <a:pt x="9011" y="4727"/>
                </a:lnTo>
                <a:lnTo>
                  <a:pt x="8538" y="5672"/>
                </a:lnTo>
                <a:lnTo>
                  <a:pt x="7687" y="5672"/>
                </a:lnTo>
                <a:cubicBezTo>
                  <a:pt x="7656" y="5451"/>
                  <a:pt x="7561" y="5231"/>
                  <a:pt x="7404" y="5042"/>
                </a:cubicBezTo>
                <a:lnTo>
                  <a:pt x="8034" y="4412"/>
                </a:lnTo>
                <a:close/>
                <a:moveTo>
                  <a:pt x="1670" y="5703"/>
                </a:moveTo>
                <a:lnTo>
                  <a:pt x="2300" y="6018"/>
                </a:lnTo>
                <a:lnTo>
                  <a:pt x="1670" y="6333"/>
                </a:lnTo>
                <a:lnTo>
                  <a:pt x="1040" y="6018"/>
                </a:lnTo>
                <a:lnTo>
                  <a:pt x="1670" y="5703"/>
                </a:lnTo>
                <a:close/>
                <a:moveTo>
                  <a:pt x="10239" y="5703"/>
                </a:moveTo>
                <a:lnTo>
                  <a:pt x="10869" y="6018"/>
                </a:lnTo>
                <a:lnTo>
                  <a:pt x="10239" y="6333"/>
                </a:lnTo>
                <a:lnTo>
                  <a:pt x="9609" y="6018"/>
                </a:lnTo>
                <a:lnTo>
                  <a:pt x="10239" y="5703"/>
                </a:lnTo>
                <a:close/>
                <a:moveTo>
                  <a:pt x="5955" y="4979"/>
                </a:moveTo>
                <a:cubicBezTo>
                  <a:pt x="6553" y="4979"/>
                  <a:pt x="7026" y="5451"/>
                  <a:pt x="7026" y="6018"/>
                </a:cubicBezTo>
                <a:cubicBezTo>
                  <a:pt x="7026" y="6617"/>
                  <a:pt x="6553" y="7089"/>
                  <a:pt x="5955" y="7089"/>
                </a:cubicBezTo>
                <a:cubicBezTo>
                  <a:pt x="5356" y="7089"/>
                  <a:pt x="4884" y="6617"/>
                  <a:pt x="4884" y="6018"/>
                </a:cubicBezTo>
                <a:cubicBezTo>
                  <a:pt x="4884" y="5451"/>
                  <a:pt x="5356" y="4979"/>
                  <a:pt x="5955" y="4979"/>
                </a:cubicBezTo>
                <a:close/>
                <a:moveTo>
                  <a:pt x="4222" y="6365"/>
                </a:moveTo>
                <a:lnTo>
                  <a:pt x="4222" y="6396"/>
                </a:lnTo>
                <a:cubicBezTo>
                  <a:pt x="4253" y="6617"/>
                  <a:pt x="4348" y="6806"/>
                  <a:pt x="4505" y="7026"/>
                </a:cubicBezTo>
                <a:lnTo>
                  <a:pt x="3875" y="7657"/>
                </a:lnTo>
                <a:lnTo>
                  <a:pt x="2867" y="7310"/>
                </a:lnTo>
                <a:lnTo>
                  <a:pt x="3340" y="6365"/>
                </a:lnTo>
                <a:close/>
                <a:moveTo>
                  <a:pt x="8601" y="6396"/>
                </a:moveTo>
                <a:lnTo>
                  <a:pt x="9074" y="7342"/>
                </a:lnTo>
                <a:lnTo>
                  <a:pt x="8066" y="7657"/>
                </a:lnTo>
                <a:lnTo>
                  <a:pt x="7435" y="7026"/>
                </a:lnTo>
                <a:cubicBezTo>
                  <a:pt x="7561" y="6806"/>
                  <a:pt x="7656" y="6617"/>
                  <a:pt x="7719" y="6396"/>
                </a:cubicBezTo>
                <a:close/>
                <a:moveTo>
                  <a:pt x="4978" y="7531"/>
                </a:moveTo>
                <a:cubicBezTo>
                  <a:pt x="5167" y="7657"/>
                  <a:pt x="5356" y="7720"/>
                  <a:pt x="5608" y="7814"/>
                </a:cubicBezTo>
                <a:lnTo>
                  <a:pt x="5608" y="8665"/>
                </a:lnTo>
                <a:lnTo>
                  <a:pt x="4663" y="9137"/>
                </a:lnTo>
                <a:lnTo>
                  <a:pt x="4348" y="8161"/>
                </a:lnTo>
                <a:lnTo>
                  <a:pt x="4978" y="7531"/>
                </a:lnTo>
                <a:close/>
                <a:moveTo>
                  <a:pt x="6931" y="7531"/>
                </a:moveTo>
                <a:lnTo>
                  <a:pt x="7561" y="8161"/>
                </a:lnTo>
                <a:lnTo>
                  <a:pt x="7246" y="9137"/>
                </a:lnTo>
                <a:lnTo>
                  <a:pt x="6301" y="8665"/>
                </a:lnTo>
                <a:lnTo>
                  <a:pt x="6301" y="7814"/>
                </a:lnTo>
                <a:cubicBezTo>
                  <a:pt x="6553" y="7751"/>
                  <a:pt x="6742" y="7688"/>
                  <a:pt x="6931" y="7531"/>
                </a:cubicBezTo>
                <a:close/>
                <a:moveTo>
                  <a:pt x="8507" y="8602"/>
                </a:moveTo>
                <a:lnTo>
                  <a:pt x="9168" y="8822"/>
                </a:lnTo>
                <a:lnTo>
                  <a:pt x="9420" y="9484"/>
                </a:lnTo>
                <a:lnTo>
                  <a:pt x="8759" y="9263"/>
                </a:lnTo>
                <a:lnTo>
                  <a:pt x="8507" y="8602"/>
                </a:lnTo>
                <a:close/>
                <a:moveTo>
                  <a:pt x="3403" y="8633"/>
                </a:moveTo>
                <a:lnTo>
                  <a:pt x="3151" y="9295"/>
                </a:lnTo>
                <a:lnTo>
                  <a:pt x="2489" y="9547"/>
                </a:lnTo>
                <a:lnTo>
                  <a:pt x="2710" y="8854"/>
                </a:lnTo>
                <a:lnTo>
                  <a:pt x="3403" y="8633"/>
                </a:lnTo>
                <a:close/>
                <a:moveTo>
                  <a:pt x="5955" y="9704"/>
                </a:moveTo>
                <a:lnTo>
                  <a:pt x="6270" y="10334"/>
                </a:lnTo>
                <a:lnTo>
                  <a:pt x="5955" y="10965"/>
                </a:lnTo>
                <a:lnTo>
                  <a:pt x="5640" y="10334"/>
                </a:lnTo>
                <a:lnTo>
                  <a:pt x="5955" y="9704"/>
                </a:lnTo>
                <a:close/>
                <a:moveTo>
                  <a:pt x="6018" y="1"/>
                </a:moveTo>
                <a:cubicBezTo>
                  <a:pt x="5923" y="1"/>
                  <a:pt x="5766" y="95"/>
                  <a:pt x="5703" y="190"/>
                </a:cubicBezTo>
                <a:lnTo>
                  <a:pt x="5010" y="1671"/>
                </a:lnTo>
                <a:cubicBezTo>
                  <a:pt x="4978" y="1765"/>
                  <a:pt x="4978" y="1891"/>
                  <a:pt x="5010" y="1986"/>
                </a:cubicBezTo>
                <a:lnTo>
                  <a:pt x="5230" y="2458"/>
                </a:lnTo>
                <a:lnTo>
                  <a:pt x="4758" y="2206"/>
                </a:lnTo>
                <a:cubicBezTo>
                  <a:pt x="4710" y="2190"/>
                  <a:pt x="4655" y="2183"/>
                  <a:pt x="4596" y="2183"/>
                </a:cubicBezTo>
                <a:cubicBezTo>
                  <a:pt x="4537" y="2183"/>
                  <a:pt x="4474" y="2190"/>
                  <a:pt x="4411" y="2206"/>
                </a:cubicBezTo>
                <a:cubicBezTo>
                  <a:pt x="4285" y="2238"/>
                  <a:pt x="4222" y="2332"/>
                  <a:pt x="4190" y="2458"/>
                </a:cubicBezTo>
                <a:lnTo>
                  <a:pt x="4033" y="2962"/>
                </a:lnTo>
                <a:lnTo>
                  <a:pt x="3875" y="2458"/>
                </a:lnTo>
                <a:cubicBezTo>
                  <a:pt x="3812" y="2332"/>
                  <a:pt x="3749" y="2238"/>
                  <a:pt x="3623" y="2206"/>
                </a:cubicBezTo>
                <a:lnTo>
                  <a:pt x="2143" y="1702"/>
                </a:lnTo>
                <a:cubicBezTo>
                  <a:pt x="2109" y="1694"/>
                  <a:pt x="2073" y="1690"/>
                  <a:pt x="2036" y="1690"/>
                </a:cubicBezTo>
                <a:cubicBezTo>
                  <a:pt x="1937" y="1690"/>
                  <a:pt x="1834" y="1719"/>
                  <a:pt x="1765" y="1765"/>
                </a:cubicBezTo>
                <a:cubicBezTo>
                  <a:pt x="1702" y="1860"/>
                  <a:pt x="1670" y="2017"/>
                  <a:pt x="1702" y="2143"/>
                </a:cubicBezTo>
                <a:lnTo>
                  <a:pt x="2206" y="3624"/>
                </a:lnTo>
                <a:cubicBezTo>
                  <a:pt x="2237" y="3750"/>
                  <a:pt x="2332" y="3813"/>
                  <a:pt x="2458" y="3876"/>
                </a:cubicBezTo>
                <a:lnTo>
                  <a:pt x="2962" y="4034"/>
                </a:lnTo>
                <a:lnTo>
                  <a:pt x="2458" y="4191"/>
                </a:lnTo>
                <a:cubicBezTo>
                  <a:pt x="2332" y="4223"/>
                  <a:pt x="2237" y="4286"/>
                  <a:pt x="2206" y="4412"/>
                </a:cubicBezTo>
                <a:cubicBezTo>
                  <a:pt x="2174" y="4538"/>
                  <a:pt x="2143" y="4664"/>
                  <a:pt x="2206" y="4758"/>
                </a:cubicBezTo>
                <a:lnTo>
                  <a:pt x="2458" y="5231"/>
                </a:lnTo>
                <a:lnTo>
                  <a:pt x="1985" y="5010"/>
                </a:lnTo>
                <a:cubicBezTo>
                  <a:pt x="1922" y="4994"/>
                  <a:pt x="1859" y="4987"/>
                  <a:pt x="1804" y="4987"/>
                </a:cubicBezTo>
                <a:cubicBezTo>
                  <a:pt x="1749" y="4987"/>
                  <a:pt x="1702" y="4994"/>
                  <a:pt x="1670" y="5010"/>
                </a:cubicBezTo>
                <a:lnTo>
                  <a:pt x="189" y="5703"/>
                </a:lnTo>
                <a:cubicBezTo>
                  <a:pt x="95" y="5798"/>
                  <a:pt x="0" y="5924"/>
                  <a:pt x="0" y="6018"/>
                </a:cubicBezTo>
                <a:cubicBezTo>
                  <a:pt x="0" y="6144"/>
                  <a:pt x="95" y="6302"/>
                  <a:pt x="189" y="6333"/>
                </a:cubicBezTo>
                <a:lnTo>
                  <a:pt x="1670" y="7058"/>
                </a:lnTo>
                <a:cubicBezTo>
                  <a:pt x="1717" y="7074"/>
                  <a:pt x="1772" y="7082"/>
                  <a:pt x="1828" y="7082"/>
                </a:cubicBezTo>
                <a:cubicBezTo>
                  <a:pt x="1883" y="7082"/>
                  <a:pt x="1938" y="7074"/>
                  <a:pt x="1985" y="7058"/>
                </a:cubicBezTo>
                <a:lnTo>
                  <a:pt x="2458" y="6806"/>
                </a:lnTo>
                <a:lnTo>
                  <a:pt x="2206" y="7279"/>
                </a:lnTo>
                <a:cubicBezTo>
                  <a:pt x="2174" y="7405"/>
                  <a:pt x="2174" y="7531"/>
                  <a:pt x="2206" y="7657"/>
                </a:cubicBezTo>
                <a:cubicBezTo>
                  <a:pt x="2237" y="7751"/>
                  <a:pt x="2332" y="7846"/>
                  <a:pt x="2458" y="7877"/>
                </a:cubicBezTo>
                <a:lnTo>
                  <a:pt x="2962" y="8035"/>
                </a:lnTo>
                <a:lnTo>
                  <a:pt x="2458" y="8192"/>
                </a:lnTo>
                <a:cubicBezTo>
                  <a:pt x="2332" y="8224"/>
                  <a:pt x="2237" y="8318"/>
                  <a:pt x="2206" y="8444"/>
                </a:cubicBezTo>
                <a:lnTo>
                  <a:pt x="1702" y="9925"/>
                </a:lnTo>
                <a:cubicBezTo>
                  <a:pt x="1623" y="10161"/>
                  <a:pt x="1784" y="10397"/>
                  <a:pt x="2004" y="10397"/>
                </a:cubicBezTo>
                <a:cubicBezTo>
                  <a:pt x="2048" y="10397"/>
                  <a:pt x="2095" y="10387"/>
                  <a:pt x="2143" y="10366"/>
                </a:cubicBezTo>
                <a:lnTo>
                  <a:pt x="3623" y="9862"/>
                </a:lnTo>
                <a:cubicBezTo>
                  <a:pt x="3749" y="9799"/>
                  <a:pt x="3812" y="9736"/>
                  <a:pt x="3875" y="9610"/>
                </a:cubicBezTo>
                <a:lnTo>
                  <a:pt x="4033" y="9106"/>
                </a:lnTo>
                <a:lnTo>
                  <a:pt x="4190" y="9610"/>
                </a:lnTo>
                <a:cubicBezTo>
                  <a:pt x="4222" y="9736"/>
                  <a:pt x="4285" y="9799"/>
                  <a:pt x="4411" y="9862"/>
                </a:cubicBezTo>
                <a:cubicBezTo>
                  <a:pt x="4484" y="9880"/>
                  <a:pt x="4556" y="9898"/>
                  <a:pt x="4623" y="9898"/>
                </a:cubicBezTo>
                <a:cubicBezTo>
                  <a:pt x="4672" y="9898"/>
                  <a:pt x="4718" y="9889"/>
                  <a:pt x="4758" y="9862"/>
                </a:cubicBezTo>
                <a:lnTo>
                  <a:pt x="5230" y="9610"/>
                </a:lnTo>
                <a:lnTo>
                  <a:pt x="5010" y="10082"/>
                </a:lnTo>
                <a:cubicBezTo>
                  <a:pt x="4978" y="10208"/>
                  <a:pt x="4978" y="10334"/>
                  <a:pt x="5010" y="10398"/>
                </a:cubicBezTo>
                <a:lnTo>
                  <a:pt x="5703" y="11847"/>
                </a:lnTo>
                <a:cubicBezTo>
                  <a:pt x="5797" y="11973"/>
                  <a:pt x="5923" y="12067"/>
                  <a:pt x="6018" y="12067"/>
                </a:cubicBezTo>
                <a:cubicBezTo>
                  <a:pt x="6144" y="12067"/>
                  <a:pt x="6301" y="11973"/>
                  <a:pt x="6333" y="11847"/>
                </a:cubicBezTo>
                <a:lnTo>
                  <a:pt x="7057" y="10398"/>
                </a:lnTo>
                <a:cubicBezTo>
                  <a:pt x="7089" y="10271"/>
                  <a:pt x="7089" y="10177"/>
                  <a:pt x="7057" y="10082"/>
                </a:cubicBezTo>
                <a:lnTo>
                  <a:pt x="6805" y="9610"/>
                </a:lnTo>
                <a:lnTo>
                  <a:pt x="7278" y="9862"/>
                </a:lnTo>
                <a:cubicBezTo>
                  <a:pt x="7341" y="9878"/>
                  <a:pt x="7404" y="9886"/>
                  <a:pt x="7467" y="9886"/>
                </a:cubicBezTo>
                <a:cubicBezTo>
                  <a:pt x="7530" y="9886"/>
                  <a:pt x="7593" y="9878"/>
                  <a:pt x="7656" y="9862"/>
                </a:cubicBezTo>
                <a:cubicBezTo>
                  <a:pt x="7750" y="9799"/>
                  <a:pt x="7845" y="9736"/>
                  <a:pt x="7877" y="9610"/>
                </a:cubicBezTo>
                <a:lnTo>
                  <a:pt x="8034" y="9106"/>
                </a:lnTo>
                <a:lnTo>
                  <a:pt x="8192" y="9610"/>
                </a:lnTo>
                <a:cubicBezTo>
                  <a:pt x="8223" y="9736"/>
                  <a:pt x="8318" y="9799"/>
                  <a:pt x="8444" y="9862"/>
                </a:cubicBezTo>
                <a:lnTo>
                  <a:pt x="9924" y="10366"/>
                </a:lnTo>
                <a:cubicBezTo>
                  <a:pt x="9957" y="10373"/>
                  <a:pt x="9990" y="10377"/>
                  <a:pt x="10023" y="10377"/>
                </a:cubicBezTo>
                <a:cubicBezTo>
                  <a:pt x="10268" y="10377"/>
                  <a:pt x="10477" y="10175"/>
                  <a:pt x="10365" y="9925"/>
                </a:cubicBezTo>
                <a:lnTo>
                  <a:pt x="9861" y="8444"/>
                </a:lnTo>
                <a:cubicBezTo>
                  <a:pt x="9798" y="8318"/>
                  <a:pt x="9735" y="8224"/>
                  <a:pt x="9609" y="8192"/>
                </a:cubicBezTo>
                <a:lnTo>
                  <a:pt x="9105" y="8035"/>
                </a:lnTo>
                <a:lnTo>
                  <a:pt x="9609" y="7877"/>
                </a:lnTo>
                <a:cubicBezTo>
                  <a:pt x="9735" y="7846"/>
                  <a:pt x="9798" y="7751"/>
                  <a:pt x="9861" y="7657"/>
                </a:cubicBezTo>
                <a:cubicBezTo>
                  <a:pt x="9893" y="7531"/>
                  <a:pt x="9924" y="7405"/>
                  <a:pt x="9861" y="7279"/>
                </a:cubicBezTo>
                <a:lnTo>
                  <a:pt x="9609" y="6806"/>
                </a:lnTo>
                <a:lnTo>
                  <a:pt x="10082" y="7058"/>
                </a:lnTo>
                <a:cubicBezTo>
                  <a:pt x="10145" y="7074"/>
                  <a:pt x="10208" y="7082"/>
                  <a:pt x="10263" y="7082"/>
                </a:cubicBezTo>
                <a:cubicBezTo>
                  <a:pt x="10318" y="7082"/>
                  <a:pt x="10365" y="7074"/>
                  <a:pt x="10397" y="7058"/>
                </a:cubicBezTo>
                <a:lnTo>
                  <a:pt x="11846" y="6333"/>
                </a:lnTo>
                <a:cubicBezTo>
                  <a:pt x="11972" y="6270"/>
                  <a:pt x="12067" y="6144"/>
                  <a:pt x="12067" y="6018"/>
                </a:cubicBezTo>
                <a:cubicBezTo>
                  <a:pt x="12067" y="5924"/>
                  <a:pt x="11972" y="5766"/>
                  <a:pt x="11846" y="5703"/>
                </a:cubicBezTo>
                <a:lnTo>
                  <a:pt x="10397" y="5010"/>
                </a:lnTo>
                <a:cubicBezTo>
                  <a:pt x="10334" y="4994"/>
                  <a:pt x="10279" y="4987"/>
                  <a:pt x="10228" y="4987"/>
                </a:cubicBezTo>
                <a:cubicBezTo>
                  <a:pt x="10176" y="4987"/>
                  <a:pt x="10129" y="4994"/>
                  <a:pt x="10082" y="5010"/>
                </a:cubicBezTo>
                <a:lnTo>
                  <a:pt x="9609" y="5231"/>
                </a:lnTo>
                <a:lnTo>
                  <a:pt x="9861" y="4758"/>
                </a:lnTo>
                <a:cubicBezTo>
                  <a:pt x="9893" y="4664"/>
                  <a:pt x="9893" y="4538"/>
                  <a:pt x="9861" y="4412"/>
                </a:cubicBezTo>
                <a:cubicBezTo>
                  <a:pt x="9798" y="4286"/>
                  <a:pt x="9735" y="4223"/>
                  <a:pt x="9609" y="4191"/>
                </a:cubicBezTo>
                <a:lnTo>
                  <a:pt x="9105" y="4034"/>
                </a:lnTo>
                <a:lnTo>
                  <a:pt x="9609" y="3876"/>
                </a:lnTo>
                <a:cubicBezTo>
                  <a:pt x="9735" y="3813"/>
                  <a:pt x="9798" y="3750"/>
                  <a:pt x="9861" y="3624"/>
                </a:cubicBezTo>
                <a:lnTo>
                  <a:pt x="10365" y="2143"/>
                </a:lnTo>
                <a:cubicBezTo>
                  <a:pt x="10397" y="2017"/>
                  <a:pt x="10365" y="1860"/>
                  <a:pt x="10271" y="1765"/>
                </a:cubicBezTo>
                <a:cubicBezTo>
                  <a:pt x="10226" y="1721"/>
                  <a:pt x="10135" y="1676"/>
                  <a:pt x="10040" y="1676"/>
                </a:cubicBezTo>
                <a:cubicBezTo>
                  <a:pt x="10001" y="1676"/>
                  <a:pt x="9961" y="1684"/>
                  <a:pt x="9924" y="1702"/>
                </a:cubicBezTo>
                <a:lnTo>
                  <a:pt x="8444" y="2206"/>
                </a:lnTo>
                <a:cubicBezTo>
                  <a:pt x="8318" y="2238"/>
                  <a:pt x="8223" y="2332"/>
                  <a:pt x="8192" y="2458"/>
                </a:cubicBezTo>
                <a:lnTo>
                  <a:pt x="8034" y="2962"/>
                </a:lnTo>
                <a:lnTo>
                  <a:pt x="7877" y="2458"/>
                </a:lnTo>
                <a:cubicBezTo>
                  <a:pt x="7845" y="2332"/>
                  <a:pt x="7750" y="2238"/>
                  <a:pt x="7656" y="2206"/>
                </a:cubicBezTo>
                <a:cubicBezTo>
                  <a:pt x="7583" y="2188"/>
                  <a:pt x="7510" y="2170"/>
                  <a:pt x="7438" y="2170"/>
                </a:cubicBezTo>
                <a:cubicBezTo>
                  <a:pt x="7384" y="2170"/>
                  <a:pt x="7331" y="2180"/>
                  <a:pt x="7278" y="2206"/>
                </a:cubicBezTo>
                <a:lnTo>
                  <a:pt x="6805" y="2458"/>
                </a:lnTo>
                <a:lnTo>
                  <a:pt x="7057" y="1986"/>
                </a:lnTo>
                <a:cubicBezTo>
                  <a:pt x="7089" y="1860"/>
                  <a:pt x="7089" y="1734"/>
                  <a:pt x="7057" y="1671"/>
                </a:cubicBezTo>
                <a:lnTo>
                  <a:pt x="6333" y="190"/>
                </a:lnTo>
                <a:cubicBezTo>
                  <a:pt x="6270" y="95"/>
                  <a:pt x="6144"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78" name="Google Shape;25678;p85"/>
          <p:cNvGrpSpPr/>
          <p:nvPr/>
        </p:nvGrpSpPr>
        <p:grpSpPr>
          <a:xfrm>
            <a:off x="6574978" y="4592867"/>
            <a:ext cx="635105" cy="633448"/>
            <a:chOff x="-15719925" y="2416825"/>
            <a:chExt cx="306400" cy="305600"/>
          </a:xfrm>
        </p:grpSpPr>
        <p:sp>
          <p:nvSpPr>
            <p:cNvPr id="25679" name="Google Shape;25679;p85"/>
            <p:cNvSpPr/>
            <p:nvPr/>
          </p:nvSpPr>
          <p:spPr>
            <a:xfrm>
              <a:off x="-15719925" y="2416825"/>
              <a:ext cx="306400" cy="305600"/>
            </a:xfrm>
            <a:custGeom>
              <a:avLst/>
              <a:gdLst/>
              <a:ahLst/>
              <a:cxnLst/>
              <a:rect l="l" t="t" r="r" b="b"/>
              <a:pathLst>
                <a:path w="12256" h="12224" extrusionOk="0">
                  <a:moveTo>
                    <a:pt x="6648" y="756"/>
                  </a:moveTo>
                  <a:lnTo>
                    <a:pt x="8002" y="3466"/>
                  </a:lnTo>
                  <a:cubicBezTo>
                    <a:pt x="8034" y="3560"/>
                    <a:pt x="8065" y="3592"/>
                    <a:pt x="8160" y="3623"/>
                  </a:cubicBezTo>
                  <a:lnTo>
                    <a:pt x="9451" y="4316"/>
                  </a:lnTo>
                  <a:lnTo>
                    <a:pt x="10617" y="7246"/>
                  </a:lnTo>
                  <a:lnTo>
                    <a:pt x="7845" y="7246"/>
                  </a:lnTo>
                  <a:lnTo>
                    <a:pt x="7215" y="5356"/>
                  </a:lnTo>
                  <a:cubicBezTo>
                    <a:pt x="7135" y="5198"/>
                    <a:pt x="6990" y="5128"/>
                    <a:pt x="6852" y="5128"/>
                  </a:cubicBezTo>
                  <a:cubicBezTo>
                    <a:pt x="6826" y="5128"/>
                    <a:pt x="6799" y="5130"/>
                    <a:pt x="6774" y="5135"/>
                  </a:cubicBezTo>
                  <a:cubicBezTo>
                    <a:pt x="6616" y="5167"/>
                    <a:pt x="6490" y="5419"/>
                    <a:pt x="6522" y="5576"/>
                  </a:cubicBezTo>
                  <a:lnTo>
                    <a:pt x="7089" y="7215"/>
                  </a:lnTo>
                  <a:lnTo>
                    <a:pt x="5167" y="7215"/>
                  </a:lnTo>
                  <a:lnTo>
                    <a:pt x="5797" y="4064"/>
                  </a:lnTo>
                  <a:cubicBezTo>
                    <a:pt x="5828" y="3875"/>
                    <a:pt x="5702" y="3686"/>
                    <a:pt x="5513" y="3623"/>
                  </a:cubicBezTo>
                  <a:cubicBezTo>
                    <a:pt x="5494" y="3620"/>
                    <a:pt x="5474" y="3618"/>
                    <a:pt x="5454" y="3618"/>
                  </a:cubicBezTo>
                  <a:cubicBezTo>
                    <a:pt x="5281" y="3618"/>
                    <a:pt x="5101" y="3737"/>
                    <a:pt x="5072" y="3907"/>
                  </a:cubicBezTo>
                  <a:lnTo>
                    <a:pt x="4411" y="7183"/>
                  </a:lnTo>
                  <a:lnTo>
                    <a:pt x="1607" y="7183"/>
                  </a:lnTo>
                  <a:lnTo>
                    <a:pt x="2142" y="4946"/>
                  </a:lnTo>
                  <a:lnTo>
                    <a:pt x="3466" y="4316"/>
                  </a:lnTo>
                  <a:cubicBezTo>
                    <a:pt x="3529" y="4253"/>
                    <a:pt x="3560" y="4222"/>
                    <a:pt x="3623" y="4159"/>
                  </a:cubicBezTo>
                  <a:lnTo>
                    <a:pt x="4253" y="2930"/>
                  </a:lnTo>
                  <a:lnTo>
                    <a:pt x="6175" y="2930"/>
                  </a:lnTo>
                  <a:cubicBezTo>
                    <a:pt x="6364" y="2930"/>
                    <a:pt x="6522" y="2772"/>
                    <a:pt x="6522" y="2583"/>
                  </a:cubicBezTo>
                  <a:cubicBezTo>
                    <a:pt x="6522" y="2363"/>
                    <a:pt x="6364" y="2205"/>
                    <a:pt x="6175" y="2205"/>
                  </a:cubicBezTo>
                  <a:lnTo>
                    <a:pt x="5230" y="2205"/>
                  </a:lnTo>
                  <a:lnTo>
                    <a:pt x="5702" y="756"/>
                  </a:lnTo>
                  <a:close/>
                  <a:moveTo>
                    <a:pt x="10397" y="7876"/>
                  </a:moveTo>
                  <a:lnTo>
                    <a:pt x="9830" y="8601"/>
                  </a:lnTo>
                  <a:lnTo>
                    <a:pt x="8916" y="8601"/>
                  </a:lnTo>
                  <a:cubicBezTo>
                    <a:pt x="8727" y="8601"/>
                    <a:pt x="8569" y="8758"/>
                    <a:pt x="8569" y="8947"/>
                  </a:cubicBezTo>
                  <a:cubicBezTo>
                    <a:pt x="8664" y="9199"/>
                    <a:pt x="8821" y="9357"/>
                    <a:pt x="9010" y="9357"/>
                  </a:cubicBezTo>
                  <a:lnTo>
                    <a:pt x="9357" y="9357"/>
                  </a:lnTo>
                  <a:lnTo>
                    <a:pt x="8821" y="10050"/>
                  </a:lnTo>
                  <a:lnTo>
                    <a:pt x="7561" y="10050"/>
                  </a:lnTo>
                  <a:cubicBezTo>
                    <a:pt x="7435" y="10050"/>
                    <a:pt x="7278" y="10145"/>
                    <a:pt x="7246" y="10239"/>
                  </a:cubicBezTo>
                  <a:lnTo>
                    <a:pt x="6616" y="11468"/>
                  </a:lnTo>
                  <a:lnTo>
                    <a:pt x="5576" y="11468"/>
                  </a:lnTo>
                  <a:lnTo>
                    <a:pt x="5041" y="10775"/>
                  </a:lnTo>
                  <a:lnTo>
                    <a:pt x="6080" y="10775"/>
                  </a:lnTo>
                  <a:cubicBezTo>
                    <a:pt x="6301" y="10775"/>
                    <a:pt x="6459" y="10617"/>
                    <a:pt x="6459" y="10397"/>
                  </a:cubicBezTo>
                  <a:cubicBezTo>
                    <a:pt x="6459" y="10208"/>
                    <a:pt x="6301" y="10050"/>
                    <a:pt x="6080" y="10050"/>
                  </a:cubicBezTo>
                  <a:lnTo>
                    <a:pt x="4474" y="10050"/>
                  </a:lnTo>
                  <a:lnTo>
                    <a:pt x="3529" y="8758"/>
                  </a:lnTo>
                  <a:cubicBezTo>
                    <a:pt x="3466" y="8664"/>
                    <a:pt x="3371" y="8601"/>
                    <a:pt x="3245" y="8601"/>
                  </a:cubicBezTo>
                  <a:lnTo>
                    <a:pt x="2048" y="8601"/>
                  </a:lnTo>
                  <a:lnTo>
                    <a:pt x="1670" y="7876"/>
                  </a:lnTo>
                  <a:close/>
                  <a:moveTo>
                    <a:pt x="5419" y="0"/>
                  </a:moveTo>
                  <a:cubicBezTo>
                    <a:pt x="5261" y="0"/>
                    <a:pt x="5135" y="126"/>
                    <a:pt x="5072" y="252"/>
                  </a:cubicBezTo>
                  <a:lnTo>
                    <a:pt x="4442" y="2174"/>
                  </a:lnTo>
                  <a:lnTo>
                    <a:pt x="3970" y="2174"/>
                  </a:lnTo>
                  <a:cubicBezTo>
                    <a:pt x="3844" y="2174"/>
                    <a:pt x="3686" y="2237"/>
                    <a:pt x="3655" y="2363"/>
                  </a:cubicBezTo>
                  <a:lnTo>
                    <a:pt x="2993" y="3718"/>
                  </a:lnTo>
                  <a:lnTo>
                    <a:pt x="1638" y="4379"/>
                  </a:lnTo>
                  <a:cubicBezTo>
                    <a:pt x="1575" y="4411"/>
                    <a:pt x="1481" y="4505"/>
                    <a:pt x="1449" y="4600"/>
                  </a:cubicBezTo>
                  <a:lnTo>
                    <a:pt x="819" y="7215"/>
                  </a:lnTo>
                  <a:lnTo>
                    <a:pt x="347" y="7215"/>
                  </a:lnTo>
                  <a:cubicBezTo>
                    <a:pt x="158" y="7215"/>
                    <a:pt x="0" y="7372"/>
                    <a:pt x="0" y="7561"/>
                  </a:cubicBezTo>
                  <a:cubicBezTo>
                    <a:pt x="0" y="7750"/>
                    <a:pt x="158" y="7908"/>
                    <a:pt x="347" y="7908"/>
                  </a:cubicBezTo>
                  <a:lnTo>
                    <a:pt x="851" y="7908"/>
                  </a:lnTo>
                  <a:lnTo>
                    <a:pt x="1481" y="9136"/>
                  </a:lnTo>
                  <a:cubicBezTo>
                    <a:pt x="1575" y="9262"/>
                    <a:pt x="1670" y="9325"/>
                    <a:pt x="1796" y="9325"/>
                  </a:cubicBezTo>
                  <a:lnTo>
                    <a:pt x="3056" y="9325"/>
                  </a:lnTo>
                  <a:lnTo>
                    <a:pt x="3623" y="10050"/>
                  </a:lnTo>
                  <a:lnTo>
                    <a:pt x="2552" y="10050"/>
                  </a:lnTo>
                  <a:cubicBezTo>
                    <a:pt x="2363" y="10050"/>
                    <a:pt x="2205" y="10208"/>
                    <a:pt x="2205" y="10397"/>
                  </a:cubicBezTo>
                  <a:cubicBezTo>
                    <a:pt x="2205" y="10617"/>
                    <a:pt x="2363" y="10775"/>
                    <a:pt x="2552" y="10775"/>
                  </a:cubicBezTo>
                  <a:lnTo>
                    <a:pt x="4159" y="10775"/>
                  </a:lnTo>
                  <a:lnTo>
                    <a:pt x="5104" y="12066"/>
                  </a:lnTo>
                  <a:cubicBezTo>
                    <a:pt x="5198" y="12129"/>
                    <a:pt x="5261" y="12224"/>
                    <a:pt x="5387" y="12224"/>
                  </a:cubicBezTo>
                  <a:lnTo>
                    <a:pt x="6805" y="12224"/>
                  </a:lnTo>
                  <a:cubicBezTo>
                    <a:pt x="6931" y="12224"/>
                    <a:pt x="7089" y="12129"/>
                    <a:pt x="7120" y="12035"/>
                  </a:cubicBezTo>
                  <a:lnTo>
                    <a:pt x="7750" y="10806"/>
                  </a:lnTo>
                  <a:lnTo>
                    <a:pt x="8979" y="10806"/>
                  </a:lnTo>
                  <a:cubicBezTo>
                    <a:pt x="9073" y="10806"/>
                    <a:pt x="9199" y="10775"/>
                    <a:pt x="9231" y="10649"/>
                  </a:cubicBezTo>
                  <a:lnTo>
                    <a:pt x="10176" y="9357"/>
                  </a:lnTo>
                  <a:lnTo>
                    <a:pt x="11184" y="9357"/>
                  </a:lnTo>
                  <a:cubicBezTo>
                    <a:pt x="11373" y="9357"/>
                    <a:pt x="11531" y="9199"/>
                    <a:pt x="11531" y="8979"/>
                  </a:cubicBezTo>
                  <a:cubicBezTo>
                    <a:pt x="11531" y="8790"/>
                    <a:pt x="11373" y="8632"/>
                    <a:pt x="11184" y="8632"/>
                  </a:cubicBezTo>
                  <a:lnTo>
                    <a:pt x="10775" y="8632"/>
                  </a:lnTo>
                  <a:lnTo>
                    <a:pt x="11342" y="7908"/>
                  </a:lnTo>
                  <a:lnTo>
                    <a:pt x="11877" y="7908"/>
                  </a:lnTo>
                  <a:cubicBezTo>
                    <a:pt x="12098" y="7908"/>
                    <a:pt x="12255" y="7750"/>
                    <a:pt x="12255" y="7561"/>
                  </a:cubicBezTo>
                  <a:cubicBezTo>
                    <a:pt x="12255" y="7372"/>
                    <a:pt x="12098" y="7215"/>
                    <a:pt x="11877" y="7215"/>
                  </a:cubicBezTo>
                  <a:lnTo>
                    <a:pt x="11373" y="7215"/>
                  </a:lnTo>
                  <a:lnTo>
                    <a:pt x="10019" y="3875"/>
                  </a:lnTo>
                  <a:cubicBezTo>
                    <a:pt x="9987" y="3781"/>
                    <a:pt x="9956" y="3718"/>
                    <a:pt x="9861" y="3655"/>
                  </a:cubicBezTo>
                  <a:lnTo>
                    <a:pt x="8538" y="2993"/>
                  </a:lnTo>
                  <a:lnTo>
                    <a:pt x="7152" y="189"/>
                  </a:lnTo>
                  <a:cubicBezTo>
                    <a:pt x="7089" y="95"/>
                    <a:pt x="6963" y="0"/>
                    <a:pt x="683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0" name="Google Shape;25680;p85"/>
            <p:cNvSpPr/>
            <p:nvPr/>
          </p:nvSpPr>
          <p:spPr>
            <a:xfrm>
              <a:off x="-15467900" y="2686175"/>
              <a:ext cx="53575" cy="17350"/>
            </a:xfrm>
            <a:custGeom>
              <a:avLst/>
              <a:gdLst/>
              <a:ahLst/>
              <a:cxnLst/>
              <a:rect l="l" t="t" r="r" b="b"/>
              <a:pathLst>
                <a:path w="2143" h="694" extrusionOk="0">
                  <a:moveTo>
                    <a:pt x="347" y="1"/>
                  </a:moveTo>
                  <a:cubicBezTo>
                    <a:pt x="158" y="1"/>
                    <a:pt x="1" y="158"/>
                    <a:pt x="1" y="347"/>
                  </a:cubicBezTo>
                  <a:cubicBezTo>
                    <a:pt x="1" y="536"/>
                    <a:pt x="158" y="694"/>
                    <a:pt x="347" y="694"/>
                  </a:cubicBezTo>
                  <a:lnTo>
                    <a:pt x="1796" y="694"/>
                  </a:lnTo>
                  <a:cubicBezTo>
                    <a:pt x="1985" y="694"/>
                    <a:pt x="2143" y="536"/>
                    <a:pt x="2143" y="347"/>
                  </a:cubicBezTo>
                  <a:cubicBezTo>
                    <a:pt x="2143" y="158"/>
                    <a:pt x="1985" y="1"/>
                    <a:pt x="179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1" name="Google Shape;25681;p85"/>
            <p:cNvSpPr/>
            <p:nvPr/>
          </p:nvSpPr>
          <p:spPr>
            <a:xfrm>
              <a:off x="-15718350" y="2703500"/>
              <a:ext cx="54350" cy="18150"/>
            </a:xfrm>
            <a:custGeom>
              <a:avLst/>
              <a:gdLst/>
              <a:ahLst/>
              <a:cxnLst/>
              <a:rect l="l" t="t" r="r" b="b"/>
              <a:pathLst>
                <a:path w="2174" h="726" extrusionOk="0">
                  <a:moveTo>
                    <a:pt x="347" y="1"/>
                  </a:moveTo>
                  <a:cubicBezTo>
                    <a:pt x="158" y="1"/>
                    <a:pt x="0" y="158"/>
                    <a:pt x="0" y="347"/>
                  </a:cubicBezTo>
                  <a:cubicBezTo>
                    <a:pt x="0" y="568"/>
                    <a:pt x="158" y="725"/>
                    <a:pt x="347" y="725"/>
                  </a:cubicBezTo>
                  <a:lnTo>
                    <a:pt x="1827" y="725"/>
                  </a:lnTo>
                  <a:cubicBezTo>
                    <a:pt x="2016" y="725"/>
                    <a:pt x="2174" y="568"/>
                    <a:pt x="2174" y="347"/>
                  </a:cubicBezTo>
                  <a:cubicBezTo>
                    <a:pt x="2174" y="158"/>
                    <a:pt x="2016" y="1"/>
                    <a:pt x="18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682" name="Google Shape;25682;p85"/>
          <p:cNvSpPr/>
          <p:nvPr/>
        </p:nvSpPr>
        <p:spPr>
          <a:xfrm>
            <a:off x="2690011" y="2250060"/>
            <a:ext cx="636712" cy="634328"/>
          </a:xfrm>
          <a:custGeom>
            <a:avLst/>
            <a:gdLst/>
            <a:ahLst/>
            <a:cxnLst/>
            <a:rect l="l" t="t" r="r" b="b"/>
            <a:pathLst>
              <a:path w="12287" h="12241" extrusionOk="0">
                <a:moveTo>
                  <a:pt x="6207" y="1056"/>
                </a:moveTo>
                <a:lnTo>
                  <a:pt x="6553" y="1560"/>
                </a:lnTo>
                <a:cubicBezTo>
                  <a:pt x="6994" y="2253"/>
                  <a:pt x="7656" y="2663"/>
                  <a:pt x="8443" y="2820"/>
                </a:cubicBezTo>
                <a:cubicBezTo>
                  <a:pt x="8191" y="3261"/>
                  <a:pt x="8097" y="3765"/>
                  <a:pt x="8002" y="4332"/>
                </a:cubicBezTo>
                <a:cubicBezTo>
                  <a:pt x="7939" y="5152"/>
                  <a:pt x="8097" y="5939"/>
                  <a:pt x="8443" y="6506"/>
                </a:cubicBezTo>
                <a:cubicBezTo>
                  <a:pt x="8498" y="6588"/>
                  <a:pt x="8623" y="6670"/>
                  <a:pt x="8758" y="6670"/>
                </a:cubicBezTo>
                <a:cubicBezTo>
                  <a:pt x="8779" y="6670"/>
                  <a:pt x="8800" y="6668"/>
                  <a:pt x="8821" y="6664"/>
                </a:cubicBezTo>
                <a:cubicBezTo>
                  <a:pt x="9420" y="6506"/>
                  <a:pt x="9924" y="6223"/>
                  <a:pt x="10365" y="5908"/>
                </a:cubicBezTo>
                <a:cubicBezTo>
                  <a:pt x="10680" y="6254"/>
                  <a:pt x="11090" y="6569"/>
                  <a:pt x="11499" y="6853"/>
                </a:cubicBezTo>
                <a:cubicBezTo>
                  <a:pt x="11279" y="7325"/>
                  <a:pt x="11153" y="7798"/>
                  <a:pt x="11153" y="8271"/>
                </a:cubicBezTo>
                <a:cubicBezTo>
                  <a:pt x="10586" y="8302"/>
                  <a:pt x="10082" y="8428"/>
                  <a:pt x="9578" y="8617"/>
                </a:cubicBezTo>
                <a:cubicBezTo>
                  <a:pt x="9389" y="8712"/>
                  <a:pt x="9294" y="8932"/>
                  <a:pt x="9389" y="9090"/>
                </a:cubicBezTo>
                <a:lnTo>
                  <a:pt x="9704" y="9751"/>
                </a:lnTo>
                <a:lnTo>
                  <a:pt x="7183" y="8932"/>
                </a:lnTo>
                <a:lnTo>
                  <a:pt x="9861" y="7861"/>
                </a:lnTo>
                <a:cubicBezTo>
                  <a:pt x="10050" y="7798"/>
                  <a:pt x="10145" y="7609"/>
                  <a:pt x="10050" y="7388"/>
                </a:cubicBezTo>
                <a:cubicBezTo>
                  <a:pt x="10003" y="7247"/>
                  <a:pt x="9867" y="7176"/>
                  <a:pt x="9722" y="7176"/>
                </a:cubicBezTo>
                <a:cubicBezTo>
                  <a:pt x="9674" y="7176"/>
                  <a:pt x="9625" y="7184"/>
                  <a:pt x="9578" y="7199"/>
                </a:cubicBezTo>
                <a:lnTo>
                  <a:pt x="6522" y="8428"/>
                </a:lnTo>
                <a:lnTo>
                  <a:pt x="6522" y="3986"/>
                </a:lnTo>
                <a:cubicBezTo>
                  <a:pt x="6522" y="3765"/>
                  <a:pt x="6364" y="3608"/>
                  <a:pt x="6144" y="3608"/>
                </a:cubicBezTo>
                <a:cubicBezTo>
                  <a:pt x="5955" y="3608"/>
                  <a:pt x="5797" y="3765"/>
                  <a:pt x="5797" y="3986"/>
                </a:cubicBezTo>
                <a:lnTo>
                  <a:pt x="5797" y="8428"/>
                </a:lnTo>
                <a:lnTo>
                  <a:pt x="2710" y="7199"/>
                </a:lnTo>
                <a:cubicBezTo>
                  <a:pt x="2662" y="7184"/>
                  <a:pt x="2615" y="7176"/>
                  <a:pt x="2570" y="7176"/>
                </a:cubicBezTo>
                <a:cubicBezTo>
                  <a:pt x="2434" y="7176"/>
                  <a:pt x="2316" y="7247"/>
                  <a:pt x="2268" y="7388"/>
                </a:cubicBezTo>
                <a:cubicBezTo>
                  <a:pt x="2174" y="7609"/>
                  <a:pt x="2268" y="7798"/>
                  <a:pt x="2457" y="7861"/>
                </a:cubicBezTo>
                <a:lnTo>
                  <a:pt x="5135" y="8932"/>
                </a:lnTo>
                <a:lnTo>
                  <a:pt x="2615" y="9751"/>
                </a:lnTo>
                <a:lnTo>
                  <a:pt x="2930" y="9090"/>
                </a:lnTo>
                <a:cubicBezTo>
                  <a:pt x="2993" y="8901"/>
                  <a:pt x="2930" y="8712"/>
                  <a:pt x="2741" y="8617"/>
                </a:cubicBezTo>
                <a:cubicBezTo>
                  <a:pt x="2205" y="8397"/>
                  <a:pt x="1701" y="8271"/>
                  <a:pt x="1166" y="8271"/>
                </a:cubicBezTo>
                <a:cubicBezTo>
                  <a:pt x="1166" y="7798"/>
                  <a:pt x="1040" y="7325"/>
                  <a:pt x="882" y="6853"/>
                </a:cubicBezTo>
                <a:cubicBezTo>
                  <a:pt x="1323" y="6569"/>
                  <a:pt x="1701" y="6254"/>
                  <a:pt x="2016" y="5908"/>
                </a:cubicBezTo>
                <a:cubicBezTo>
                  <a:pt x="2457" y="6254"/>
                  <a:pt x="2962" y="6506"/>
                  <a:pt x="3560" y="6664"/>
                </a:cubicBezTo>
                <a:cubicBezTo>
                  <a:pt x="3596" y="6671"/>
                  <a:pt x="3631" y="6675"/>
                  <a:pt x="3665" y="6675"/>
                </a:cubicBezTo>
                <a:cubicBezTo>
                  <a:pt x="3784" y="6675"/>
                  <a:pt x="3889" y="6628"/>
                  <a:pt x="3938" y="6506"/>
                </a:cubicBezTo>
                <a:cubicBezTo>
                  <a:pt x="4316" y="5939"/>
                  <a:pt x="4411" y="5152"/>
                  <a:pt x="4379" y="4332"/>
                </a:cubicBezTo>
                <a:cubicBezTo>
                  <a:pt x="4348" y="3734"/>
                  <a:pt x="4190" y="3230"/>
                  <a:pt x="3938" y="2820"/>
                </a:cubicBezTo>
                <a:cubicBezTo>
                  <a:pt x="4694" y="2663"/>
                  <a:pt x="5356" y="2190"/>
                  <a:pt x="5828" y="1560"/>
                </a:cubicBezTo>
                <a:lnTo>
                  <a:pt x="6207" y="1056"/>
                </a:lnTo>
                <a:close/>
                <a:moveTo>
                  <a:pt x="6116" y="1"/>
                </a:moveTo>
                <a:cubicBezTo>
                  <a:pt x="6002" y="1"/>
                  <a:pt x="5892" y="48"/>
                  <a:pt x="5828" y="142"/>
                </a:cubicBezTo>
                <a:lnTo>
                  <a:pt x="5198" y="1150"/>
                </a:lnTo>
                <a:cubicBezTo>
                  <a:pt x="4789" y="1781"/>
                  <a:pt x="4064" y="2159"/>
                  <a:pt x="3277" y="2159"/>
                </a:cubicBezTo>
                <a:cubicBezTo>
                  <a:pt x="2962" y="2159"/>
                  <a:pt x="2804" y="2568"/>
                  <a:pt x="3056" y="2757"/>
                </a:cubicBezTo>
                <a:cubicBezTo>
                  <a:pt x="3371" y="3072"/>
                  <a:pt x="3592" y="3671"/>
                  <a:pt x="3623" y="4364"/>
                </a:cubicBezTo>
                <a:cubicBezTo>
                  <a:pt x="3686" y="4931"/>
                  <a:pt x="3592" y="5467"/>
                  <a:pt x="3434" y="5876"/>
                </a:cubicBezTo>
                <a:cubicBezTo>
                  <a:pt x="2962" y="5719"/>
                  <a:pt x="2520" y="5435"/>
                  <a:pt x="2174" y="5120"/>
                </a:cubicBezTo>
                <a:cubicBezTo>
                  <a:pt x="2103" y="5049"/>
                  <a:pt x="2019" y="5016"/>
                  <a:pt x="1937" y="5016"/>
                </a:cubicBezTo>
                <a:cubicBezTo>
                  <a:pt x="1837" y="5016"/>
                  <a:pt x="1739" y="5065"/>
                  <a:pt x="1670" y="5152"/>
                </a:cubicBezTo>
                <a:cubicBezTo>
                  <a:pt x="1323" y="5624"/>
                  <a:pt x="851" y="6065"/>
                  <a:pt x="252" y="6349"/>
                </a:cubicBezTo>
                <a:cubicBezTo>
                  <a:pt x="95" y="6412"/>
                  <a:pt x="0" y="6601"/>
                  <a:pt x="95" y="6790"/>
                </a:cubicBezTo>
                <a:cubicBezTo>
                  <a:pt x="347" y="7388"/>
                  <a:pt x="441" y="8018"/>
                  <a:pt x="410" y="8586"/>
                </a:cubicBezTo>
                <a:cubicBezTo>
                  <a:pt x="410" y="8712"/>
                  <a:pt x="441" y="8775"/>
                  <a:pt x="536" y="8838"/>
                </a:cubicBezTo>
                <a:cubicBezTo>
                  <a:pt x="630" y="8964"/>
                  <a:pt x="788" y="8964"/>
                  <a:pt x="945" y="8964"/>
                </a:cubicBezTo>
                <a:cubicBezTo>
                  <a:pt x="1355" y="8964"/>
                  <a:pt x="1701" y="9058"/>
                  <a:pt x="2111" y="9153"/>
                </a:cubicBezTo>
                <a:lnTo>
                  <a:pt x="1544" y="10224"/>
                </a:lnTo>
                <a:cubicBezTo>
                  <a:pt x="1406" y="10472"/>
                  <a:pt x="1606" y="10745"/>
                  <a:pt x="1870" y="10745"/>
                </a:cubicBezTo>
                <a:cubicBezTo>
                  <a:pt x="1907" y="10745"/>
                  <a:pt x="1946" y="10740"/>
                  <a:pt x="1985" y="10728"/>
                </a:cubicBezTo>
                <a:lnTo>
                  <a:pt x="5797" y="9499"/>
                </a:lnTo>
                <a:lnTo>
                  <a:pt x="5797" y="11894"/>
                </a:lnTo>
                <a:cubicBezTo>
                  <a:pt x="5797" y="12083"/>
                  <a:pt x="5955" y="12240"/>
                  <a:pt x="6144" y="12240"/>
                </a:cubicBezTo>
                <a:cubicBezTo>
                  <a:pt x="6364" y="12240"/>
                  <a:pt x="6522" y="12083"/>
                  <a:pt x="6522" y="11894"/>
                </a:cubicBezTo>
                <a:lnTo>
                  <a:pt x="6522" y="9499"/>
                </a:lnTo>
                <a:lnTo>
                  <a:pt x="10334" y="10728"/>
                </a:lnTo>
                <a:cubicBezTo>
                  <a:pt x="10382" y="10747"/>
                  <a:pt x="10431" y="10756"/>
                  <a:pt x="10476" y="10756"/>
                </a:cubicBezTo>
                <a:cubicBezTo>
                  <a:pt x="10726" y="10756"/>
                  <a:pt x="10908" y="10490"/>
                  <a:pt x="10775" y="10224"/>
                </a:cubicBezTo>
                <a:lnTo>
                  <a:pt x="10208" y="9153"/>
                </a:lnTo>
                <a:cubicBezTo>
                  <a:pt x="10554" y="9058"/>
                  <a:pt x="10964" y="8964"/>
                  <a:pt x="11342" y="8964"/>
                </a:cubicBezTo>
                <a:cubicBezTo>
                  <a:pt x="11387" y="8964"/>
                  <a:pt x="11432" y="8966"/>
                  <a:pt x="11476" y="8966"/>
                </a:cubicBezTo>
                <a:cubicBezTo>
                  <a:pt x="11587" y="8966"/>
                  <a:pt x="11693" y="8950"/>
                  <a:pt x="11783" y="8838"/>
                </a:cubicBezTo>
                <a:cubicBezTo>
                  <a:pt x="11846" y="8775"/>
                  <a:pt x="11909" y="8680"/>
                  <a:pt x="11909" y="8586"/>
                </a:cubicBezTo>
                <a:cubicBezTo>
                  <a:pt x="11877" y="7987"/>
                  <a:pt x="11972" y="7388"/>
                  <a:pt x="12224" y="6790"/>
                </a:cubicBezTo>
                <a:cubicBezTo>
                  <a:pt x="12287" y="6601"/>
                  <a:pt x="12224" y="6412"/>
                  <a:pt x="12003" y="6349"/>
                </a:cubicBezTo>
                <a:cubicBezTo>
                  <a:pt x="11436" y="6065"/>
                  <a:pt x="10964" y="5624"/>
                  <a:pt x="10586" y="5152"/>
                </a:cubicBezTo>
                <a:cubicBezTo>
                  <a:pt x="10534" y="5065"/>
                  <a:pt x="10434" y="5016"/>
                  <a:pt x="10329" y="5016"/>
                </a:cubicBezTo>
                <a:cubicBezTo>
                  <a:pt x="10243" y="5016"/>
                  <a:pt x="10153" y="5049"/>
                  <a:pt x="10082" y="5120"/>
                </a:cubicBezTo>
                <a:cubicBezTo>
                  <a:pt x="9735" y="5435"/>
                  <a:pt x="9294" y="5719"/>
                  <a:pt x="8821" y="5876"/>
                </a:cubicBezTo>
                <a:cubicBezTo>
                  <a:pt x="8664" y="5467"/>
                  <a:pt x="8601" y="4931"/>
                  <a:pt x="8632" y="4364"/>
                </a:cubicBezTo>
                <a:cubicBezTo>
                  <a:pt x="8664" y="3702"/>
                  <a:pt x="8916" y="3072"/>
                  <a:pt x="9231" y="2757"/>
                </a:cubicBezTo>
                <a:cubicBezTo>
                  <a:pt x="9452" y="2505"/>
                  <a:pt x="9294" y="2159"/>
                  <a:pt x="8979" y="2159"/>
                </a:cubicBezTo>
                <a:cubicBezTo>
                  <a:pt x="8191" y="2159"/>
                  <a:pt x="7498" y="1781"/>
                  <a:pt x="7057" y="1150"/>
                </a:cubicBezTo>
                <a:lnTo>
                  <a:pt x="6427" y="142"/>
                </a:lnTo>
                <a:cubicBezTo>
                  <a:pt x="6348" y="48"/>
                  <a:pt x="6230" y="1"/>
                  <a:pt x="611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3" name="Google Shape;25683;p85"/>
          <p:cNvSpPr/>
          <p:nvPr/>
        </p:nvSpPr>
        <p:spPr>
          <a:xfrm>
            <a:off x="2692448" y="3109099"/>
            <a:ext cx="631841" cy="479128"/>
          </a:xfrm>
          <a:custGeom>
            <a:avLst/>
            <a:gdLst/>
            <a:ahLst/>
            <a:cxnLst/>
            <a:rect l="l" t="t" r="r" b="b"/>
            <a:pathLst>
              <a:path w="12193" h="9246" extrusionOk="0">
                <a:moveTo>
                  <a:pt x="3781" y="1936"/>
                </a:moveTo>
                <a:lnTo>
                  <a:pt x="3907" y="2881"/>
                </a:lnTo>
                <a:lnTo>
                  <a:pt x="3466" y="2881"/>
                </a:lnTo>
                <a:lnTo>
                  <a:pt x="3781" y="1936"/>
                </a:lnTo>
                <a:close/>
                <a:moveTo>
                  <a:pt x="2489" y="3574"/>
                </a:moveTo>
                <a:lnTo>
                  <a:pt x="2017" y="4961"/>
                </a:lnTo>
                <a:cubicBezTo>
                  <a:pt x="1387" y="4771"/>
                  <a:pt x="914" y="4267"/>
                  <a:pt x="757" y="3574"/>
                </a:cubicBezTo>
                <a:close/>
                <a:moveTo>
                  <a:pt x="7877" y="3574"/>
                </a:moveTo>
                <a:lnTo>
                  <a:pt x="7877" y="3952"/>
                </a:lnTo>
                <a:cubicBezTo>
                  <a:pt x="7877" y="4425"/>
                  <a:pt x="7562" y="4835"/>
                  <a:pt x="7089" y="4961"/>
                </a:cubicBezTo>
                <a:cubicBezTo>
                  <a:pt x="7058" y="4835"/>
                  <a:pt x="7026" y="4740"/>
                  <a:pt x="6932" y="4614"/>
                </a:cubicBezTo>
                <a:lnTo>
                  <a:pt x="6302" y="3574"/>
                </a:lnTo>
                <a:close/>
                <a:moveTo>
                  <a:pt x="4033" y="3574"/>
                </a:moveTo>
                <a:lnTo>
                  <a:pt x="4222" y="4992"/>
                </a:lnTo>
                <a:lnTo>
                  <a:pt x="2773" y="4992"/>
                </a:lnTo>
                <a:lnTo>
                  <a:pt x="3246" y="3574"/>
                </a:lnTo>
                <a:close/>
                <a:moveTo>
                  <a:pt x="10712" y="3574"/>
                </a:moveTo>
                <a:cubicBezTo>
                  <a:pt x="11153" y="3637"/>
                  <a:pt x="11468" y="3952"/>
                  <a:pt x="11468" y="4330"/>
                </a:cubicBezTo>
                <a:cubicBezTo>
                  <a:pt x="11437" y="4740"/>
                  <a:pt x="11153" y="4992"/>
                  <a:pt x="10775" y="4992"/>
                </a:cubicBezTo>
                <a:cubicBezTo>
                  <a:pt x="10366" y="4992"/>
                  <a:pt x="10051" y="4677"/>
                  <a:pt x="10051" y="4299"/>
                </a:cubicBezTo>
                <a:cubicBezTo>
                  <a:pt x="10051" y="3889"/>
                  <a:pt x="10334" y="3574"/>
                  <a:pt x="10712" y="3574"/>
                </a:cubicBezTo>
                <a:close/>
                <a:moveTo>
                  <a:pt x="4537" y="2062"/>
                </a:moveTo>
                <a:lnTo>
                  <a:pt x="6365" y="4992"/>
                </a:lnTo>
                <a:cubicBezTo>
                  <a:pt x="6428" y="5118"/>
                  <a:pt x="6491" y="5244"/>
                  <a:pt x="6491" y="5370"/>
                </a:cubicBezTo>
                <a:cubicBezTo>
                  <a:pt x="6491" y="5748"/>
                  <a:pt x="6176" y="6063"/>
                  <a:pt x="5766" y="6063"/>
                </a:cubicBezTo>
                <a:cubicBezTo>
                  <a:pt x="5356" y="6063"/>
                  <a:pt x="5104" y="5843"/>
                  <a:pt x="5010" y="5465"/>
                </a:cubicBezTo>
                <a:lnTo>
                  <a:pt x="4537" y="2062"/>
                </a:lnTo>
                <a:close/>
                <a:moveTo>
                  <a:pt x="9515" y="3543"/>
                </a:moveTo>
                <a:cubicBezTo>
                  <a:pt x="9389" y="3732"/>
                  <a:pt x="9295" y="3984"/>
                  <a:pt x="9295" y="4236"/>
                </a:cubicBezTo>
                <a:cubicBezTo>
                  <a:pt x="9295" y="5024"/>
                  <a:pt x="9925" y="5654"/>
                  <a:pt x="10712" y="5654"/>
                </a:cubicBezTo>
                <a:lnTo>
                  <a:pt x="10870" y="5654"/>
                </a:lnTo>
                <a:lnTo>
                  <a:pt x="10397" y="6693"/>
                </a:lnTo>
                <a:cubicBezTo>
                  <a:pt x="10303" y="6977"/>
                  <a:pt x="10019" y="7134"/>
                  <a:pt x="9704" y="7134"/>
                </a:cubicBezTo>
                <a:lnTo>
                  <a:pt x="4663" y="7134"/>
                </a:lnTo>
                <a:cubicBezTo>
                  <a:pt x="3781" y="7134"/>
                  <a:pt x="3088" y="6504"/>
                  <a:pt x="2931" y="5717"/>
                </a:cubicBezTo>
                <a:lnTo>
                  <a:pt x="4348" y="5717"/>
                </a:lnTo>
                <a:cubicBezTo>
                  <a:pt x="4506" y="6347"/>
                  <a:pt x="5041" y="6788"/>
                  <a:pt x="5734" y="6788"/>
                </a:cubicBezTo>
                <a:cubicBezTo>
                  <a:pt x="6396" y="6788"/>
                  <a:pt x="6932" y="6315"/>
                  <a:pt x="7089" y="5654"/>
                </a:cubicBezTo>
                <a:cubicBezTo>
                  <a:pt x="7940" y="5496"/>
                  <a:pt x="8570" y="4803"/>
                  <a:pt x="8570" y="3889"/>
                </a:cubicBezTo>
                <a:lnTo>
                  <a:pt x="8570" y="3543"/>
                </a:lnTo>
                <a:close/>
                <a:moveTo>
                  <a:pt x="3928" y="1"/>
                </a:moveTo>
                <a:cubicBezTo>
                  <a:pt x="3795" y="1"/>
                  <a:pt x="3661" y="81"/>
                  <a:pt x="3592" y="235"/>
                </a:cubicBezTo>
                <a:lnTo>
                  <a:pt x="2742" y="2850"/>
                </a:lnTo>
                <a:lnTo>
                  <a:pt x="379" y="2850"/>
                </a:lnTo>
                <a:cubicBezTo>
                  <a:pt x="158" y="2850"/>
                  <a:pt x="1" y="3007"/>
                  <a:pt x="1" y="3196"/>
                </a:cubicBezTo>
                <a:cubicBezTo>
                  <a:pt x="1" y="4330"/>
                  <a:pt x="757" y="5276"/>
                  <a:pt x="1828" y="5591"/>
                </a:cubicBezTo>
                <a:lnTo>
                  <a:pt x="851" y="8552"/>
                </a:lnTo>
                <a:lnTo>
                  <a:pt x="379" y="8552"/>
                </a:lnTo>
                <a:cubicBezTo>
                  <a:pt x="158" y="8552"/>
                  <a:pt x="1" y="8710"/>
                  <a:pt x="1" y="8899"/>
                </a:cubicBezTo>
                <a:cubicBezTo>
                  <a:pt x="1" y="9088"/>
                  <a:pt x="158" y="9245"/>
                  <a:pt x="379" y="9245"/>
                </a:cubicBezTo>
                <a:lnTo>
                  <a:pt x="1072" y="9245"/>
                </a:lnTo>
                <a:cubicBezTo>
                  <a:pt x="1229" y="9245"/>
                  <a:pt x="1355" y="9182"/>
                  <a:pt x="1450" y="9025"/>
                </a:cubicBezTo>
                <a:lnTo>
                  <a:pt x="2332" y="6252"/>
                </a:lnTo>
                <a:cubicBezTo>
                  <a:pt x="2710" y="7166"/>
                  <a:pt x="3592" y="7827"/>
                  <a:pt x="4663" y="7827"/>
                </a:cubicBezTo>
                <a:lnTo>
                  <a:pt x="6837" y="7827"/>
                </a:lnTo>
                <a:lnTo>
                  <a:pt x="6554" y="8552"/>
                </a:lnTo>
                <a:lnTo>
                  <a:pt x="6081" y="8552"/>
                </a:lnTo>
                <a:cubicBezTo>
                  <a:pt x="5892" y="8552"/>
                  <a:pt x="5734" y="8710"/>
                  <a:pt x="5734" y="8899"/>
                </a:cubicBezTo>
                <a:cubicBezTo>
                  <a:pt x="5734" y="9088"/>
                  <a:pt x="5892" y="9245"/>
                  <a:pt x="6081" y="9245"/>
                </a:cubicBezTo>
                <a:lnTo>
                  <a:pt x="6806" y="9245"/>
                </a:lnTo>
                <a:cubicBezTo>
                  <a:pt x="6963" y="9245"/>
                  <a:pt x="7058" y="9182"/>
                  <a:pt x="7121" y="9025"/>
                </a:cubicBezTo>
                <a:lnTo>
                  <a:pt x="7593" y="7796"/>
                </a:lnTo>
                <a:lnTo>
                  <a:pt x="8853" y="7796"/>
                </a:lnTo>
                <a:lnTo>
                  <a:pt x="9326" y="9025"/>
                </a:lnTo>
                <a:cubicBezTo>
                  <a:pt x="9358" y="9151"/>
                  <a:pt x="9515" y="9245"/>
                  <a:pt x="9641" y="9245"/>
                </a:cubicBezTo>
                <a:lnTo>
                  <a:pt x="10334" y="9245"/>
                </a:lnTo>
                <a:cubicBezTo>
                  <a:pt x="10523" y="9245"/>
                  <a:pt x="10681" y="9088"/>
                  <a:pt x="10681" y="8899"/>
                </a:cubicBezTo>
                <a:cubicBezTo>
                  <a:pt x="10681" y="8710"/>
                  <a:pt x="10523" y="8552"/>
                  <a:pt x="10334" y="8552"/>
                </a:cubicBezTo>
                <a:lnTo>
                  <a:pt x="9862" y="8552"/>
                </a:lnTo>
                <a:lnTo>
                  <a:pt x="9578" y="7827"/>
                </a:lnTo>
                <a:lnTo>
                  <a:pt x="9641" y="7827"/>
                </a:lnTo>
                <a:cubicBezTo>
                  <a:pt x="10208" y="7827"/>
                  <a:pt x="10744" y="7512"/>
                  <a:pt x="10964" y="7008"/>
                </a:cubicBezTo>
                <a:lnTo>
                  <a:pt x="11941" y="5055"/>
                </a:lnTo>
                <a:cubicBezTo>
                  <a:pt x="12067" y="4835"/>
                  <a:pt x="12098" y="4614"/>
                  <a:pt x="12098" y="4362"/>
                </a:cubicBezTo>
                <a:cubicBezTo>
                  <a:pt x="12193" y="4362"/>
                  <a:pt x="12193" y="4330"/>
                  <a:pt x="12193" y="4330"/>
                </a:cubicBezTo>
                <a:cubicBezTo>
                  <a:pt x="12130" y="3543"/>
                  <a:pt x="11468" y="2881"/>
                  <a:pt x="10681" y="2881"/>
                </a:cubicBezTo>
                <a:lnTo>
                  <a:pt x="10082" y="2881"/>
                </a:lnTo>
                <a:cubicBezTo>
                  <a:pt x="10240" y="2062"/>
                  <a:pt x="10996" y="1463"/>
                  <a:pt x="11815" y="1463"/>
                </a:cubicBezTo>
                <a:cubicBezTo>
                  <a:pt x="12035" y="1463"/>
                  <a:pt x="12193" y="1306"/>
                  <a:pt x="12193" y="1117"/>
                </a:cubicBezTo>
                <a:cubicBezTo>
                  <a:pt x="12193" y="896"/>
                  <a:pt x="12035" y="739"/>
                  <a:pt x="11815" y="739"/>
                </a:cubicBezTo>
                <a:cubicBezTo>
                  <a:pt x="10555" y="739"/>
                  <a:pt x="9547" y="1684"/>
                  <a:pt x="9358" y="2881"/>
                </a:cubicBezTo>
                <a:lnTo>
                  <a:pt x="5829" y="2881"/>
                </a:lnTo>
                <a:lnTo>
                  <a:pt x="4222" y="203"/>
                </a:lnTo>
                <a:lnTo>
                  <a:pt x="4222" y="172"/>
                </a:lnTo>
                <a:cubicBezTo>
                  <a:pt x="4150" y="57"/>
                  <a:pt x="4039" y="1"/>
                  <a:pt x="3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684" name="Google Shape;25684;p85"/>
          <p:cNvGrpSpPr/>
          <p:nvPr/>
        </p:nvGrpSpPr>
        <p:grpSpPr>
          <a:xfrm>
            <a:off x="2690037" y="3802008"/>
            <a:ext cx="639977" cy="630235"/>
            <a:chOff x="-20550425" y="2789350"/>
            <a:chExt cx="308750" cy="304050"/>
          </a:xfrm>
        </p:grpSpPr>
        <p:sp>
          <p:nvSpPr>
            <p:cNvPr id="25685" name="Google Shape;25685;p85"/>
            <p:cNvSpPr/>
            <p:nvPr/>
          </p:nvSpPr>
          <p:spPr>
            <a:xfrm>
              <a:off x="-20550425" y="2824800"/>
              <a:ext cx="308750" cy="268600"/>
            </a:xfrm>
            <a:custGeom>
              <a:avLst/>
              <a:gdLst/>
              <a:ahLst/>
              <a:cxnLst/>
              <a:rect l="l" t="t" r="r" b="b"/>
              <a:pathLst>
                <a:path w="12350" h="10744" extrusionOk="0">
                  <a:moveTo>
                    <a:pt x="2962" y="662"/>
                  </a:moveTo>
                  <a:cubicBezTo>
                    <a:pt x="3403" y="662"/>
                    <a:pt x="3718" y="1009"/>
                    <a:pt x="3686" y="1450"/>
                  </a:cubicBezTo>
                  <a:cubicBezTo>
                    <a:pt x="3529" y="1481"/>
                    <a:pt x="3403" y="1576"/>
                    <a:pt x="3277" y="1670"/>
                  </a:cubicBezTo>
                  <a:cubicBezTo>
                    <a:pt x="3119" y="1828"/>
                    <a:pt x="3119" y="2048"/>
                    <a:pt x="3277" y="2206"/>
                  </a:cubicBezTo>
                  <a:cubicBezTo>
                    <a:pt x="3355" y="2285"/>
                    <a:pt x="3442" y="2324"/>
                    <a:pt x="3529" y="2324"/>
                  </a:cubicBezTo>
                  <a:cubicBezTo>
                    <a:pt x="3615" y="2324"/>
                    <a:pt x="3702" y="2285"/>
                    <a:pt x="3781" y="2206"/>
                  </a:cubicBezTo>
                  <a:cubicBezTo>
                    <a:pt x="3844" y="2174"/>
                    <a:pt x="3907" y="2111"/>
                    <a:pt x="3938" y="2111"/>
                  </a:cubicBezTo>
                  <a:lnTo>
                    <a:pt x="4064" y="2111"/>
                  </a:lnTo>
                  <a:cubicBezTo>
                    <a:pt x="4190" y="2111"/>
                    <a:pt x="4316" y="2237"/>
                    <a:pt x="4379" y="2363"/>
                  </a:cubicBezTo>
                  <a:cubicBezTo>
                    <a:pt x="4474" y="2584"/>
                    <a:pt x="4316" y="2836"/>
                    <a:pt x="4064" y="2836"/>
                  </a:cubicBezTo>
                  <a:lnTo>
                    <a:pt x="1953" y="2836"/>
                  </a:lnTo>
                  <a:cubicBezTo>
                    <a:pt x="1544" y="2836"/>
                    <a:pt x="1386" y="2489"/>
                    <a:pt x="1607" y="2237"/>
                  </a:cubicBezTo>
                  <a:cubicBezTo>
                    <a:pt x="1701" y="2174"/>
                    <a:pt x="1764" y="2111"/>
                    <a:pt x="1859" y="2111"/>
                  </a:cubicBezTo>
                  <a:lnTo>
                    <a:pt x="1985" y="2111"/>
                  </a:lnTo>
                  <a:cubicBezTo>
                    <a:pt x="2048" y="2111"/>
                    <a:pt x="2111" y="2174"/>
                    <a:pt x="2142" y="2206"/>
                  </a:cubicBezTo>
                  <a:cubicBezTo>
                    <a:pt x="2221" y="2285"/>
                    <a:pt x="2308" y="2324"/>
                    <a:pt x="2394" y="2324"/>
                  </a:cubicBezTo>
                  <a:cubicBezTo>
                    <a:pt x="2481" y="2324"/>
                    <a:pt x="2568" y="2285"/>
                    <a:pt x="2646" y="2206"/>
                  </a:cubicBezTo>
                  <a:cubicBezTo>
                    <a:pt x="2804" y="2048"/>
                    <a:pt x="2804" y="1828"/>
                    <a:pt x="2646" y="1670"/>
                  </a:cubicBezTo>
                  <a:cubicBezTo>
                    <a:pt x="2520" y="1576"/>
                    <a:pt x="2426" y="1481"/>
                    <a:pt x="2268" y="1450"/>
                  </a:cubicBezTo>
                  <a:lnTo>
                    <a:pt x="2268" y="1387"/>
                  </a:lnTo>
                  <a:cubicBezTo>
                    <a:pt x="2268" y="977"/>
                    <a:pt x="2583" y="662"/>
                    <a:pt x="2962" y="662"/>
                  </a:cubicBezTo>
                  <a:close/>
                  <a:moveTo>
                    <a:pt x="5009" y="2899"/>
                  </a:moveTo>
                  <a:cubicBezTo>
                    <a:pt x="5198" y="2994"/>
                    <a:pt x="5324" y="3120"/>
                    <a:pt x="5387" y="3309"/>
                  </a:cubicBezTo>
                  <a:lnTo>
                    <a:pt x="6553" y="5860"/>
                  </a:lnTo>
                  <a:lnTo>
                    <a:pt x="6112" y="6302"/>
                  </a:lnTo>
                  <a:lnTo>
                    <a:pt x="4915" y="5104"/>
                  </a:lnTo>
                  <a:cubicBezTo>
                    <a:pt x="4836" y="5026"/>
                    <a:pt x="4749" y="4986"/>
                    <a:pt x="4663" y="4986"/>
                  </a:cubicBezTo>
                  <a:cubicBezTo>
                    <a:pt x="4576" y="4986"/>
                    <a:pt x="4490" y="5026"/>
                    <a:pt x="4411" y="5104"/>
                  </a:cubicBezTo>
                  <a:lnTo>
                    <a:pt x="3245" y="6302"/>
                  </a:lnTo>
                  <a:lnTo>
                    <a:pt x="2804" y="5860"/>
                  </a:lnTo>
                  <a:lnTo>
                    <a:pt x="3812" y="3592"/>
                  </a:lnTo>
                  <a:cubicBezTo>
                    <a:pt x="4033" y="3592"/>
                    <a:pt x="4411" y="3592"/>
                    <a:pt x="4757" y="3277"/>
                  </a:cubicBezTo>
                  <a:cubicBezTo>
                    <a:pt x="4883" y="3151"/>
                    <a:pt x="4978" y="3025"/>
                    <a:pt x="5009" y="2899"/>
                  </a:cubicBezTo>
                  <a:close/>
                  <a:moveTo>
                    <a:pt x="4694" y="5829"/>
                  </a:moveTo>
                  <a:lnTo>
                    <a:pt x="5860" y="6995"/>
                  </a:lnTo>
                  <a:cubicBezTo>
                    <a:pt x="5955" y="7073"/>
                    <a:pt x="6049" y="7113"/>
                    <a:pt x="6140" y="7113"/>
                  </a:cubicBezTo>
                  <a:cubicBezTo>
                    <a:pt x="6230" y="7113"/>
                    <a:pt x="6317" y="7073"/>
                    <a:pt x="6396" y="6995"/>
                  </a:cubicBezTo>
                  <a:lnTo>
                    <a:pt x="6868" y="6522"/>
                  </a:lnTo>
                  <a:lnTo>
                    <a:pt x="8443" y="9988"/>
                  </a:lnTo>
                  <a:lnTo>
                    <a:pt x="945" y="9988"/>
                  </a:lnTo>
                  <a:lnTo>
                    <a:pt x="2520" y="6522"/>
                  </a:lnTo>
                  <a:lnTo>
                    <a:pt x="2993" y="6995"/>
                  </a:lnTo>
                  <a:cubicBezTo>
                    <a:pt x="3072" y="7073"/>
                    <a:pt x="3158" y="7113"/>
                    <a:pt x="3245" y="7113"/>
                  </a:cubicBezTo>
                  <a:cubicBezTo>
                    <a:pt x="3332" y="7113"/>
                    <a:pt x="3418" y="7073"/>
                    <a:pt x="3497" y="6995"/>
                  </a:cubicBezTo>
                  <a:lnTo>
                    <a:pt x="4694" y="5829"/>
                  </a:lnTo>
                  <a:close/>
                  <a:moveTo>
                    <a:pt x="8270" y="4986"/>
                  </a:moveTo>
                  <a:cubicBezTo>
                    <a:pt x="8554" y="4986"/>
                    <a:pt x="8837" y="5120"/>
                    <a:pt x="8979" y="5388"/>
                  </a:cubicBezTo>
                  <a:lnTo>
                    <a:pt x="11310" y="9988"/>
                  </a:lnTo>
                  <a:lnTo>
                    <a:pt x="9231" y="9988"/>
                  </a:lnTo>
                  <a:lnTo>
                    <a:pt x="7341" y="5860"/>
                  </a:lnTo>
                  <a:lnTo>
                    <a:pt x="7561" y="5388"/>
                  </a:lnTo>
                  <a:cubicBezTo>
                    <a:pt x="7703" y="5120"/>
                    <a:pt x="7987" y="4986"/>
                    <a:pt x="8270" y="4986"/>
                  </a:cubicBezTo>
                  <a:close/>
                  <a:moveTo>
                    <a:pt x="2962" y="1"/>
                  </a:moveTo>
                  <a:cubicBezTo>
                    <a:pt x="2174" y="1"/>
                    <a:pt x="1512" y="662"/>
                    <a:pt x="1544" y="1481"/>
                  </a:cubicBezTo>
                  <a:cubicBezTo>
                    <a:pt x="1166" y="1639"/>
                    <a:pt x="851" y="2048"/>
                    <a:pt x="851" y="2521"/>
                  </a:cubicBezTo>
                  <a:cubicBezTo>
                    <a:pt x="851" y="3120"/>
                    <a:pt x="1323" y="3592"/>
                    <a:pt x="1890" y="3592"/>
                  </a:cubicBezTo>
                  <a:lnTo>
                    <a:pt x="3151" y="3592"/>
                  </a:lnTo>
                  <a:lnTo>
                    <a:pt x="126" y="10240"/>
                  </a:lnTo>
                  <a:cubicBezTo>
                    <a:pt x="0" y="10460"/>
                    <a:pt x="189" y="10744"/>
                    <a:pt x="441" y="10744"/>
                  </a:cubicBezTo>
                  <a:lnTo>
                    <a:pt x="11909" y="10744"/>
                  </a:lnTo>
                  <a:cubicBezTo>
                    <a:pt x="12161" y="10744"/>
                    <a:pt x="12350" y="10460"/>
                    <a:pt x="12224" y="10240"/>
                  </a:cubicBezTo>
                  <a:lnTo>
                    <a:pt x="9609" y="5073"/>
                  </a:lnTo>
                  <a:cubicBezTo>
                    <a:pt x="9339" y="4533"/>
                    <a:pt x="8814" y="4265"/>
                    <a:pt x="8290" y="4265"/>
                  </a:cubicBezTo>
                  <a:cubicBezTo>
                    <a:pt x="7774" y="4265"/>
                    <a:pt x="7260" y="4525"/>
                    <a:pt x="6994" y="5041"/>
                  </a:cubicBezTo>
                  <a:lnTo>
                    <a:pt x="6081" y="2994"/>
                  </a:lnTo>
                  <a:cubicBezTo>
                    <a:pt x="5860" y="2552"/>
                    <a:pt x="5482" y="2237"/>
                    <a:pt x="5041" y="2174"/>
                  </a:cubicBezTo>
                  <a:cubicBezTo>
                    <a:pt x="5009" y="2017"/>
                    <a:pt x="4883" y="1859"/>
                    <a:pt x="4789" y="1733"/>
                  </a:cubicBezTo>
                  <a:cubicBezTo>
                    <a:pt x="4663" y="1607"/>
                    <a:pt x="4537" y="1544"/>
                    <a:pt x="4379" y="1481"/>
                  </a:cubicBezTo>
                  <a:cubicBezTo>
                    <a:pt x="4411" y="662"/>
                    <a:pt x="3781" y="1"/>
                    <a:pt x="296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6" name="Google Shape;25686;p85"/>
            <p:cNvSpPr/>
            <p:nvPr/>
          </p:nvSpPr>
          <p:spPr>
            <a:xfrm>
              <a:off x="-20388175" y="2789350"/>
              <a:ext cx="144150" cy="106350"/>
            </a:xfrm>
            <a:custGeom>
              <a:avLst/>
              <a:gdLst/>
              <a:ahLst/>
              <a:cxnLst/>
              <a:rect l="l" t="t" r="r" b="b"/>
              <a:pathLst>
                <a:path w="5766" h="4254" extrusionOk="0">
                  <a:moveTo>
                    <a:pt x="3938" y="662"/>
                  </a:moveTo>
                  <a:cubicBezTo>
                    <a:pt x="4537" y="662"/>
                    <a:pt x="5009" y="1135"/>
                    <a:pt x="5009" y="1734"/>
                  </a:cubicBezTo>
                  <a:cubicBezTo>
                    <a:pt x="5009" y="2238"/>
                    <a:pt x="4694" y="2647"/>
                    <a:pt x="4222" y="2742"/>
                  </a:cubicBezTo>
                  <a:cubicBezTo>
                    <a:pt x="4190" y="2647"/>
                    <a:pt x="4096" y="2490"/>
                    <a:pt x="4001" y="2395"/>
                  </a:cubicBezTo>
                  <a:cubicBezTo>
                    <a:pt x="3875" y="2269"/>
                    <a:pt x="3749" y="2206"/>
                    <a:pt x="3592" y="2175"/>
                  </a:cubicBezTo>
                  <a:lnTo>
                    <a:pt x="3592" y="2080"/>
                  </a:lnTo>
                  <a:cubicBezTo>
                    <a:pt x="3592" y="1639"/>
                    <a:pt x="3403" y="1293"/>
                    <a:pt x="3119" y="1009"/>
                  </a:cubicBezTo>
                  <a:cubicBezTo>
                    <a:pt x="3371" y="820"/>
                    <a:pt x="3623" y="662"/>
                    <a:pt x="3938" y="662"/>
                  </a:cubicBezTo>
                  <a:close/>
                  <a:moveTo>
                    <a:pt x="2174" y="1387"/>
                  </a:moveTo>
                  <a:cubicBezTo>
                    <a:pt x="2584" y="1387"/>
                    <a:pt x="2899" y="1702"/>
                    <a:pt x="2899" y="2080"/>
                  </a:cubicBezTo>
                  <a:lnTo>
                    <a:pt x="2899" y="2175"/>
                  </a:lnTo>
                  <a:cubicBezTo>
                    <a:pt x="2741" y="2206"/>
                    <a:pt x="2615" y="2269"/>
                    <a:pt x="2489" y="2395"/>
                  </a:cubicBezTo>
                  <a:cubicBezTo>
                    <a:pt x="2331" y="2553"/>
                    <a:pt x="2331" y="2742"/>
                    <a:pt x="2489" y="2899"/>
                  </a:cubicBezTo>
                  <a:cubicBezTo>
                    <a:pt x="2568" y="2978"/>
                    <a:pt x="2662" y="3017"/>
                    <a:pt x="2757" y="3017"/>
                  </a:cubicBezTo>
                  <a:cubicBezTo>
                    <a:pt x="2851" y="3017"/>
                    <a:pt x="2946" y="2978"/>
                    <a:pt x="3025" y="2899"/>
                  </a:cubicBezTo>
                  <a:cubicBezTo>
                    <a:pt x="3056" y="2868"/>
                    <a:pt x="3119" y="2836"/>
                    <a:pt x="3182" y="2836"/>
                  </a:cubicBezTo>
                  <a:lnTo>
                    <a:pt x="3277" y="2836"/>
                  </a:lnTo>
                  <a:cubicBezTo>
                    <a:pt x="3371" y="2836"/>
                    <a:pt x="3434" y="2868"/>
                    <a:pt x="3529" y="2962"/>
                  </a:cubicBezTo>
                  <a:cubicBezTo>
                    <a:pt x="3749" y="3183"/>
                    <a:pt x="3592" y="3529"/>
                    <a:pt x="3277" y="3529"/>
                  </a:cubicBezTo>
                  <a:lnTo>
                    <a:pt x="1166" y="3529"/>
                  </a:lnTo>
                  <a:cubicBezTo>
                    <a:pt x="977" y="3529"/>
                    <a:pt x="756" y="3340"/>
                    <a:pt x="819" y="3151"/>
                  </a:cubicBezTo>
                  <a:lnTo>
                    <a:pt x="819" y="3120"/>
                  </a:lnTo>
                  <a:cubicBezTo>
                    <a:pt x="851" y="2962"/>
                    <a:pt x="977" y="2836"/>
                    <a:pt x="1134" y="2805"/>
                  </a:cubicBezTo>
                  <a:lnTo>
                    <a:pt x="1229" y="2805"/>
                  </a:lnTo>
                  <a:cubicBezTo>
                    <a:pt x="1323" y="2805"/>
                    <a:pt x="1355" y="2836"/>
                    <a:pt x="1386" y="2868"/>
                  </a:cubicBezTo>
                  <a:cubicBezTo>
                    <a:pt x="1465" y="2947"/>
                    <a:pt x="1560" y="2986"/>
                    <a:pt x="1654" y="2986"/>
                  </a:cubicBezTo>
                  <a:cubicBezTo>
                    <a:pt x="1749" y="2986"/>
                    <a:pt x="1843" y="2947"/>
                    <a:pt x="1922" y="2868"/>
                  </a:cubicBezTo>
                  <a:cubicBezTo>
                    <a:pt x="2079" y="2710"/>
                    <a:pt x="2079" y="2521"/>
                    <a:pt x="1922" y="2364"/>
                  </a:cubicBezTo>
                  <a:cubicBezTo>
                    <a:pt x="1796" y="2238"/>
                    <a:pt x="1670" y="2175"/>
                    <a:pt x="1512" y="2112"/>
                  </a:cubicBezTo>
                  <a:cubicBezTo>
                    <a:pt x="1418" y="1734"/>
                    <a:pt x="1733" y="1387"/>
                    <a:pt x="2174" y="1387"/>
                  </a:cubicBezTo>
                  <a:close/>
                  <a:moveTo>
                    <a:pt x="4001" y="1"/>
                  </a:moveTo>
                  <a:cubicBezTo>
                    <a:pt x="3403" y="1"/>
                    <a:pt x="2836" y="284"/>
                    <a:pt x="2520" y="757"/>
                  </a:cubicBezTo>
                  <a:cubicBezTo>
                    <a:pt x="2426" y="694"/>
                    <a:pt x="2331" y="694"/>
                    <a:pt x="2205" y="694"/>
                  </a:cubicBezTo>
                  <a:cubicBezTo>
                    <a:pt x="1386" y="694"/>
                    <a:pt x="756" y="1387"/>
                    <a:pt x="788" y="2206"/>
                  </a:cubicBezTo>
                  <a:cubicBezTo>
                    <a:pt x="378" y="2269"/>
                    <a:pt x="63" y="2679"/>
                    <a:pt x="63" y="3120"/>
                  </a:cubicBezTo>
                  <a:cubicBezTo>
                    <a:pt x="0" y="3687"/>
                    <a:pt x="473" y="4222"/>
                    <a:pt x="1071" y="4254"/>
                  </a:cubicBezTo>
                  <a:lnTo>
                    <a:pt x="3434" y="4254"/>
                  </a:lnTo>
                  <a:cubicBezTo>
                    <a:pt x="3844" y="4159"/>
                    <a:pt x="4159" y="3907"/>
                    <a:pt x="4253" y="3529"/>
                  </a:cubicBezTo>
                  <a:cubicBezTo>
                    <a:pt x="5104" y="3372"/>
                    <a:pt x="5766" y="2679"/>
                    <a:pt x="5766" y="1765"/>
                  </a:cubicBezTo>
                  <a:cubicBezTo>
                    <a:pt x="5766" y="788"/>
                    <a:pt x="4978" y="1"/>
                    <a:pt x="40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87" name="Google Shape;25687;p85"/>
          <p:cNvGrpSpPr/>
          <p:nvPr/>
        </p:nvGrpSpPr>
        <p:grpSpPr>
          <a:xfrm>
            <a:off x="6577192" y="2250877"/>
            <a:ext cx="631893" cy="632256"/>
            <a:chOff x="-18666450" y="2059825"/>
            <a:chExt cx="304850" cy="305025"/>
          </a:xfrm>
        </p:grpSpPr>
        <p:sp>
          <p:nvSpPr>
            <p:cNvPr id="25688" name="Google Shape;25688;p85"/>
            <p:cNvSpPr/>
            <p:nvPr/>
          </p:nvSpPr>
          <p:spPr>
            <a:xfrm>
              <a:off x="-18471100" y="2202575"/>
              <a:ext cx="18125" cy="70925"/>
            </a:xfrm>
            <a:custGeom>
              <a:avLst/>
              <a:gdLst/>
              <a:ahLst/>
              <a:cxnLst/>
              <a:rect l="l" t="t" r="r" b="b"/>
              <a:pathLst>
                <a:path w="725" h="2837" extrusionOk="0">
                  <a:moveTo>
                    <a:pt x="347" y="1"/>
                  </a:moveTo>
                  <a:cubicBezTo>
                    <a:pt x="158" y="1"/>
                    <a:pt x="0" y="158"/>
                    <a:pt x="0" y="347"/>
                  </a:cubicBezTo>
                  <a:lnTo>
                    <a:pt x="0" y="2490"/>
                  </a:lnTo>
                  <a:cubicBezTo>
                    <a:pt x="0" y="2679"/>
                    <a:pt x="158" y="2836"/>
                    <a:pt x="347" y="2836"/>
                  </a:cubicBezTo>
                  <a:cubicBezTo>
                    <a:pt x="567" y="2836"/>
                    <a:pt x="725" y="2679"/>
                    <a:pt x="725" y="2490"/>
                  </a:cubicBezTo>
                  <a:lnTo>
                    <a:pt x="725" y="347"/>
                  </a:lnTo>
                  <a:cubicBezTo>
                    <a:pt x="725" y="190"/>
                    <a:pt x="56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89" name="Google Shape;25689;p85"/>
            <p:cNvSpPr/>
            <p:nvPr/>
          </p:nvSpPr>
          <p:spPr>
            <a:xfrm>
              <a:off x="-18666450" y="2059825"/>
              <a:ext cx="304850" cy="305025"/>
            </a:xfrm>
            <a:custGeom>
              <a:avLst/>
              <a:gdLst/>
              <a:ahLst/>
              <a:cxnLst/>
              <a:rect l="l" t="t" r="r" b="b"/>
              <a:pathLst>
                <a:path w="12194" h="12201" extrusionOk="0">
                  <a:moveTo>
                    <a:pt x="8539" y="859"/>
                  </a:moveTo>
                  <a:cubicBezTo>
                    <a:pt x="8728" y="1017"/>
                    <a:pt x="8948" y="1300"/>
                    <a:pt x="9106" y="1647"/>
                  </a:cubicBezTo>
                  <a:cubicBezTo>
                    <a:pt x="8759" y="2088"/>
                    <a:pt x="8539" y="2623"/>
                    <a:pt x="8539" y="3253"/>
                  </a:cubicBezTo>
                  <a:lnTo>
                    <a:pt x="8539" y="3505"/>
                  </a:lnTo>
                  <a:cubicBezTo>
                    <a:pt x="8255" y="3222"/>
                    <a:pt x="7814" y="2749"/>
                    <a:pt x="7814" y="2214"/>
                  </a:cubicBezTo>
                  <a:cubicBezTo>
                    <a:pt x="7814" y="1615"/>
                    <a:pt x="8255" y="1111"/>
                    <a:pt x="8539" y="859"/>
                  </a:cubicBezTo>
                  <a:close/>
                  <a:moveTo>
                    <a:pt x="2080" y="2151"/>
                  </a:moveTo>
                  <a:lnTo>
                    <a:pt x="2080" y="2529"/>
                  </a:lnTo>
                  <a:cubicBezTo>
                    <a:pt x="2080" y="3096"/>
                    <a:pt x="1608" y="3568"/>
                    <a:pt x="1009" y="3568"/>
                  </a:cubicBezTo>
                  <a:lnTo>
                    <a:pt x="663" y="3568"/>
                  </a:lnTo>
                  <a:lnTo>
                    <a:pt x="663" y="3222"/>
                  </a:lnTo>
                  <a:cubicBezTo>
                    <a:pt x="663" y="2623"/>
                    <a:pt x="1135" y="2151"/>
                    <a:pt x="1702" y="2151"/>
                  </a:cubicBezTo>
                  <a:close/>
                  <a:moveTo>
                    <a:pt x="11374" y="1458"/>
                  </a:moveTo>
                  <a:lnTo>
                    <a:pt x="11374" y="1804"/>
                  </a:lnTo>
                  <a:cubicBezTo>
                    <a:pt x="11374" y="2749"/>
                    <a:pt x="10650" y="3505"/>
                    <a:pt x="9736" y="3568"/>
                  </a:cubicBezTo>
                  <a:lnTo>
                    <a:pt x="10587" y="2749"/>
                  </a:lnTo>
                  <a:cubicBezTo>
                    <a:pt x="10744" y="2592"/>
                    <a:pt x="10744" y="2403"/>
                    <a:pt x="10587" y="2245"/>
                  </a:cubicBezTo>
                  <a:cubicBezTo>
                    <a:pt x="10508" y="2166"/>
                    <a:pt x="10413" y="2127"/>
                    <a:pt x="10319" y="2127"/>
                  </a:cubicBezTo>
                  <a:cubicBezTo>
                    <a:pt x="10224" y="2127"/>
                    <a:pt x="10130" y="2166"/>
                    <a:pt x="10051" y="2245"/>
                  </a:cubicBezTo>
                  <a:lnTo>
                    <a:pt x="9232" y="3064"/>
                  </a:lnTo>
                  <a:cubicBezTo>
                    <a:pt x="9326" y="2151"/>
                    <a:pt x="10051" y="1458"/>
                    <a:pt x="11028" y="1458"/>
                  </a:cubicBezTo>
                  <a:close/>
                  <a:moveTo>
                    <a:pt x="663" y="4356"/>
                  </a:moveTo>
                  <a:cubicBezTo>
                    <a:pt x="1072" y="4514"/>
                    <a:pt x="1356" y="4923"/>
                    <a:pt x="1356" y="5396"/>
                  </a:cubicBezTo>
                  <a:lnTo>
                    <a:pt x="1356" y="6089"/>
                  </a:lnTo>
                  <a:cubicBezTo>
                    <a:pt x="1356" y="7097"/>
                    <a:pt x="2143" y="7885"/>
                    <a:pt x="3120" y="7885"/>
                  </a:cubicBezTo>
                  <a:lnTo>
                    <a:pt x="4191" y="7885"/>
                  </a:lnTo>
                  <a:cubicBezTo>
                    <a:pt x="4601" y="7885"/>
                    <a:pt x="4916" y="8200"/>
                    <a:pt x="4916" y="8578"/>
                  </a:cubicBezTo>
                  <a:cubicBezTo>
                    <a:pt x="4916" y="8987"/>
                    <a:pt x="4601" y="9302"/>
                    <a:pt x="4191" y="9302"/>
                  </a:cubicBezTo>
                  <a:lnTo>
                    <a:pt x="3845" y="9302"/>
                  </a:lnTo>
                  <a:cubicBezTo>
                    <a:pt x="2080" y="9302"/>
                    <a:pt x="663" y="7822"/>
                    <a:pt x="663" y="6089"/>
                  </a:cubicBezTo>
                  <a:lnTo>
                    <a:pt x="663" y="4356"/>
                  </a:lnTo>
                  <a:close/>
                  <a:moveTo>
                    <a:pt x="9169" y="4293"/>
                  </a:moveTo>
                  <a:lnTo>
                    <a:pt x="9169" y="6057"/>
                  </a:lnTo>
                  <a:cubicBezTo>
                    <a:pt x="9169" y="6273"/>
                    <a:pt x="9334" y="6416"/>
                    <a:pt x="9510" y="6416"/>
                  </a:cubicBezTo>
                  <a:cubicBezTo>
                    <a:pt x="9564" y="6416"/>
                    <a:pt x="9620" y="6402"/>
                    <a:pt x="9673" y="6372"/>
                  </a:cubicBezTo>
                  <a:lnTo>
                    <a:pt x="10587" y="5900"/>
                  </a:lnTo>
                  <a:lnTo>
                    <a:pt x="10587" y="6656"/>
                  </a:lnTo>
                  <a:lnTo>
                    <a:pt x="10650" y="6656"/>
                  </a:lnTo>
                  <a:lnTo>
                    <a:pt x="9358" y="7948"/>
                  </a:lnTo>
                  <a:cubicBezTo>
                    <a:pt x="9263" y="8042"/>
                    <a:pt x="9232" y="8137"/>
                    <a:pt x="9232" y="8231"/>
                  </a:cubicBezTo>
                  <a:cubicBezTo>
                    <a:pt x="9358" y="9460"/>
                    <a:pt x="9862" y="10626"/>
                    <a:pt x="10744" y="11445"/>
                  </a:cubicBezTo>
                  <a:lnTo>
                    <a:pt x="7783" y="11445"/>
                  </a:lnTo>
                  <a:lnTo>
                    <a:pt x="7783" y="9649"/>
                  </a:lnTo>
                  <a:cubicBezTo>
                    <a:pt x="7783" y="9460"/>
                    <a:pt x="7625" y="9302"/>
                    <a:pt x="7436" y="9302"/>
                  </a:cubicBezTo>
                  <a:cubicBezTo>
                    <a:pt x="7216" y="9302"/>
                    <a:pt x="7058" y="9460"/>
                    <a:pt x="7058" y="9649"/>
                  </a:cubicBezTo>
                  <a:lnTo>
                    <a:pt x="7058" y="11445"/>
                  </a:lnTo>
                  <a:lnTo>
                    <a:pt x="4853" y="11445"/>
                  </a:lnTo>
                  <a:lnTo>
                    <a:pt x="4853" y="11098"/>
                  </a:lnTo>
                  <a:cubicBezTo>
                    <a:pt x="4853" y="10909"/>
                    <a:pt x="4695" y="10752"/>
                    <a:pt x="4506" y="10752"/>
                  </a:cubicBezTo>
                  <a:cubicBezTo>
                    <a:pt x="4317" y="10752"/>
                    <a:pt x="4160" y="10909"/>
                    <a:pt x="4160" y="11098"/>
                  </a:cubicBezTo>
                  <a:lnTo>
                    <a:pt x="4160" y="11445"/>
                  </a:lnTo>
                  <a:lnTo>
                    <a:pt x="1923" y="11445"/>
                  </a:lnTo>
                  <a:cubicBezTo>
                    <a:pt x="2332" y="11035"/>
                    <a:pt x="2710" y="10468"/>
                    <a:pt x="2962" y="9869"/>
                  </a:cubicBezTo>
                  <a:cubicBezTo>
                    <a:pt x="3246" y="9901"/>
                    <a:pt x="3530" y="9964"/>
                    <a:pt x="3813" y="9964"/>
                  </a:cubicBezTo>
                  <a:lnTo>
                    <a:pt x="4160" y="9964"/>
                  </a:lnTo>
                  <a:cubicBezTo>
                    <a:pt x="4947" y="9964"/>
                    <a:pt x="5577" y="9334"/>
                    <a:pt x="5577" y="8546"/>
                  </a:cubicBezTo>
                  <a:cubicBezTo>
                    <a:pt x="5577" y="7759"/>
                    <a:pt x="4947" y="7128"/>
                    <a:pt x="4160" y="7128"/>
                  </a:cubicBezTo>
                  <a:lnTo>
                    <a:pt x="3435" y="7128"/>
                  </a:lnTo>
                  <a:lnTo>
                    <a:pt x="3435" y="4293"/>
                  </a:lnTo>
                  <a:lnTo>
                    <a:pt x="4160" y="4293"/>
                  </a:lnTo>
                  <a:lnTo>
                    <a:pt x="4160" y="5364"/>
                  </a:lnTo>
                  <a:cubicBezTo>
                    <a:pt x="4160" y="5553"/>
                    <a:pt x="4317" y="5711"/>
                    <a:pt x="4506" y="5711"/>
                  </a:cubicBezTo>
                  <a:cubicBezTo>
                    <a:pt x="4695" y="5711"/>
                    <a:pt x="4853" y="5553"/>
                    <a:pt x="4853" y="5364"/>
                  </a:cubicBezTo>
                  <a:lnTo>
                    <a:pt x="4853" y="4293"/>
                  </a:lnTo>
                  <a:lnTo>
                    <a:pt x="6333" y="4293"/>
                  </a:lnTo>
                  <a:lnTo>
                    <a:pt x="6333" y="6782"/>
                  </a:lnTo>
                  <a:cubicBezTo>
                    <a:pt x="6333" y="6971"/>
                    <a:pt x="6491" y="7128"/>
                    <a:pt x="6680" y="7128"/>
                  </a:cubicBezTo>
                  <a:cubicBezTo>
                    <a:pt x="6869" y="7128"/>
                    <a:pt x="7027" y="6971"/>
                    <a:pt x="7027" y="6782"/>
                  </a:cubicBezTo>
                  <a:lnTo>
                    <a:pt x="7027" y="4293"/>
                  </a:lnTo>
                  <a:close/>
                  <a:moveTo>
                    <a:pt x="8539" y="1"/>
                  </a:moveTo>
                  <a:cubicBezTo>
                    <a:pt x="8460" y="1"/>
                    <a:pt x="8381" y="24"/>
                    <a:pt x="8318" y="71"/>
                  </a:cubicBezTo>
                  <a:cubicBezTo>
                    <a:pt x="8287" y="103"/>
                    <a:pt x="7121" y="985"/>
                    <a:pt x="7121" y="2151"/>
                  </a:cubicBezTo>
                  <a:cubicBezTo>
                    <a:pt x="7121" y="2718"/>
                    <a:pt x="7373" y="3222"/>
                    <a:pt x="7657" y="3568"/>
                  </a:cubicBezTo>
                  <a:lnTo>
                    <a:pt x="3151" y="3568"/>
                  </a:lnTo>
                  <a:cubicBezTo>
                    <a:pt x="2931" y="3568"/>
                    <a:pt x="2773" y="3726"/>
                    <a:pt x="2773" y="3946"/>
                  </a:cubicBezTo>
                  <a:lnTo>
                    <a:pt x="2773" y="7097"/>
                  </a:lnTo>
                  <a:cubicBezTo>
                    <a:pt x="2364" y="6939"/>
                    <a:pt x="2080" y="6530"/>
                    <a:pt x="2080" y="6057"/>
                  </a:cubicBezTo>
                  <a:lnTo>
                    <a:pt x="2080" y="5364"/>
                  </a:lnTo>
                  <a:cubicBezTo>
                    <a:pt x="2080" y="4892"/>
                    <a:pt x="1923" y="4482"/>
                    <a:pt x="1639" y="4167"/>
                  </a:cubicBezTo>
                  <a:cubicBezTo>
                    <a:pt x="2301" y="3946"/>
                    <a:pt x="2836" y="3253"/>
                    <a:pt x="2836" y="2529"/>
                  </a:cubicBezTo>
                  <a:lnTo>
                    <a:pt x="2836" y="1804"/>
                  </a:lnTo>
                  <a:cubicBezTo>
                    <a:pt x="2836" y="1615"/>
                    <a:pt x="2647" y="1458"/>
                    <a:pt x="2458" y="1458"/>
                  </a:cubicBezTo>
                  <a:lnTo>
                    <a:pt x="1765" y="1458"/>
                  </a:lnTo>
                  <a:cubicBezTo>
                    <a:pt x="789" y="1458"/>
                    <a:pt x="1" y="2245"/>
                    <a:pt x="1" y="3222"/>
                  </a:cubicBezTo>
                  <a:lnTo>
                    <a:pt x="1" y="3946"/>
                  </a:lnTo>
                  <a:lnTo>
                    <a:pt x="1" y="6057"/>
                  </a:lnTo>
                  <a:cubicBezTo>
                    <a:pt x="1" y="7664"/>
                    <a:pt x="978" y="9082"/>
                    <a:pt x="2395" y="9680"/>
                  </a:cubicBezTo>
                  <a:cubicBezTo>
                    <a:pt x="2017" y="10436"/>
                    <a:pt x="1482" y="11067"/>
                    <a:pt x="852" y="11539"/>
                  </a:cubicBezTo>
                  <a:cubicBezTo>
                    <a:pt x="568" y="11728"/>
                    <a:pt x="694" y="12201"/>
                    <a:pt x="1041" y="12201"/>
                  </a:cubicBezTo>
                  <a:lnTo>
                    <a:pt x="11784" y="12201"/>
                  </a:lnTo>
                  <a:cubicBezTo>
                    <a:pt x="11941" y="12201"/>
                    <a:pt x="12099" y="12075"/>
                    <a:pt x="12162" y="11949"/>
                  </a:cubicBezTo>
                  <a:cubicBezTo>
                    <a:pt x="12193" y="11791"/>
                    <a:pt x="12162" y="11634"/>
                    <a:pt x="12004" y="11571"/>
                  </a:cubicBezTo>
                  <a:cubicBezTo>
                    <a:pt x="10933" y="10846"/>
                    <a:pt x="10209" y="9680"/>
                    <a:pt x="10051" y="8389"/>
                  </a:cubicBezTo>
                  <a:lnTo>
                    <a:pt x="11374" y="7065"/>
                  </a:lnTo>
                  <a:cubicBezTo>
                    <a:pt x="11437" y="7002"/>
                    <a:pt x="11469" y="6908"/>
                    <a:pt x="11469" y="6845"/>
                  </a:cubicBezTo>
                  <a:lnTo>
                    <a:pt x="11469" y="5427"/>
                  </a:lnTo>
                  <a:cubicBezTo>
                    <a:pt x="11469" y="5301"/>
                    <a:pt x="11406" y="5175"/>
                    <a:pt x="11311" y="5112"/>
                  </a:cubicBezTo>
                  <a:cubicBezTo>
                    <a:pt x="11264" y="5065"/>
                    <a:pt x="11209" y="5041"/>
                    <a:pt x="11150" y="5041"/>
                  </a:cubicBezTo>
                  <a:cubicBezTo>
                    <a:pt x="11091" y="5041"/>
                    <a:pt x="11028" y="5065"/>
                    <a:pt x="10965" y="5112"/>
                  </a:cubicBezTo>
                  <a:lnTo>
                    <a:pt x="10051" y="5585"/>
                  </a:lnTo>
                  <a:lnTo>
                    <a:pt x="10051" y="4356"/>
                  </a:lnTo>
                  <a:cubicBezTo>
                    <a:pt x="11154" y="4104"/>
                    <a:pt x="12099" y="3064"/>
                    <a:pt x="12099" y="1804"/>
                  </a:cubicBezTo>
                  <a:lnTo>
                    <a:pt x="12099" y="1111"/>
                  </a:lnTo>
                  <a:cubicBezTo>
                    <a:pt x="12099" y="891"/>
                    <a:pt x="11941" y="733"/>
                    <a:pt x="11752" y="733"/>
                  </a:cubicBezTo>
                  <a:lnTo>
                    <a:pt x="11059" y="733"/>
                  </a:lnTo>
                  <a:cubicBezTo>
                    <a:pt x="10524" y="733"/>
                    <a:pt x="10051" y="891"/>
                    <a:pt x="9673" y="1143"/>
                  </a:cubicBezTo>
                  <a:cubicBezTo>
                    <a:pt x="9326" y="512"/>
                    <a:pt x="8759" y="103"/>
                    <a:pt x="8759" y="71"/>
                  </a:cubicBezTo>
                  <a:cubicBezTo>
                    <a:pt x="8696" y="24"/>
                    <a:pt x="8618" y="1"/>
                    <a:pt x="85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90" name="Google Shape;25690;p85"/>
          <p:cNvGrpSpPr/>
          <p:nvPr/>
        </p:nvGrpSpPr>
        <p:grpSpPr>
          <a:xfrm>
            <a:off x="6576390" y="3034112"/>
            <a:ext cx="633500" cy="628576"/>
            <a:chOff x="-18668025" y="2435725"/>
            <a:chExt cx="305625" cy="303250"/>
          </a:xfrm>
        </p:grpSpPr>
        <p:sp>
          <p:nvSpPr>
            <p:cNvPr id="25691" name="Google Shape;25691;p85"/>
            <p:cNvSpPr/>
            <p:nvPr/>
          </p:nvSpPr>
          <p:spPr>
            <a:xfrm>
              <a:off x="-18668025" y="2435725"/>
              <a:ext cx="305625" cy="303250"/>
            </a:xfrm>
            <a:custGeom>
              <a:avLst/>
              <a:gdLst/>
              <a:ahLst/>
              <a:cxnLst/>
              <a:rect l="l" t="t" r="r" b="b"/>
              <a:pathLst>
                <a:path w="12225" h="12130" extrusionOk="0">
                  <a:moveTo>
                    <a:pt x="2143" y="662"/>
                  </a:moveTo>
                  <a:cubicBezTo>
                    <a:pt x="2395" y="662"/>
                    <a:pt x="2679" y="756"/>
                    <a:pt x="2931" y="914"/>
                  </a:cubicBezTo>
                  <a:cubicBezTo>
                    <a:pt x="2679" y="977"/>
                    <a:pt x="2490" y="1103"/>
                    <a:pt x="2301" y="1260"/>
                  </a:cubicBezTo>
                  <a:cubicBezTo>
                    <a:pt x="1734" y="1670"/>
                    <a:pt x="1419" y="2206"/>
                    <a:pt x="1419" y="2804"/>
                  </a:cubicBezTo>
                  <a:lnTo>
                    <a:pt x="1419" y="3308"/>
                  </a:lnTo>
                  <a:cubicBezTo>
                    <a:pt x="978" y="3088"/>
                    <a:pt x="726" y="2647"/>
                    <a:pt x="726" y="2079"/>
                  </a:cubicBezTo>
                  <a:cubicBezTo>
                    <a:pt x="726" y="1292"/>
                    <a:pt x="1356" y="662"/>
                    <a:pt x="2143" y="662"/>
                  </a:cubicBezTo>
                  <a:close/>
                  <a:moveTo>
                    <a:pt x="10020" y="662"/>
                  </a:moveTo>
                  <a:cubicBezTo>
                    <a:pt x="10807" y="662"/>
                    <a:pt x="11437" y="1292"/>
                    <a:pt x="11437" y="2079"/>
                  </a:cubicBezTo>
                  <a:cubicBezTo>
                    <a:pt x="11437" y="2647"/>
                    <a:pt x="11122" y="3119"/>
                    <a:pt x="10681" y="3340"/>
                  </a:cubicBezTo>
                  <a:lnTo>
                    <a:pt x="10681" y="2804"/>
                  </a:lnTo>
                  <a:cubicBezTo>
                    <a:pt x="10681" y="2206"/>
                    <a:pt x="10366" y="1638"/>
                    <a:pt x="9799" y="1260"/>
                  </a:cubicBezTo>
                  <a:cubicBezTo>
                    <a:pt x="9610" y="1134"/>
                    <a:pt x="9421" y="1008"/>
                    <a:pt x="9169" y="945"/>
                  </a:cubicBezTo>
                  <a:cubicBezTo>
                    <a:pt x="9452" y="756"/>
                    <a:pt x="9736" y="662"/>
                    <a:pt x="10020" y="662"/>
                  </a:cubicBezTo>
                  <a:close/>
                  <a:moveTo>
                    <a:pt x="7909" y="1355"/>
                  </a:moveTo>
                  <a:cubicBezTo>
                    <a:pt x="8476" y="1355"/>
                    <a:pt x="9011" y="1512"/>
                    <a:pt x="9484" y="1827"/>
                  </a:cubicBezTo>
                  <a:cubicBezTo>
                    <a:pt x="9893" y="2079"/>
                    <a:pt x="10083" y="2458"/>
                    <a:pt x="10083" y="2804"/>
                  </a:cubicBezTo>
                  <a:lnTo>
                    <a:pt x="10083" y="3434"/>
                  </a:lnTo>
                  <a:cubicBezTo>
                    <a:pt x="10083" y="5072"/>
                    <a:pt x="10587" y="6774"/>
                    <a:pt x="11500" y="8223"/>
                  </a:cubicBezTo>
                  <a:cubicBezTo>
                    <a:pt x="10555" y="10176"/>
                    <a:pt x="8633" y="11436"/>
                    <a:pt x="6491" y="11436"/>
                  </a:cubicBezTo>
                  <a:lnTo>
                    <a:pt x="5640" y="11436"/>
                  </a:lnTo>
                  <a:cubicBezTo>
                    <a:pt x="3561" y="11436"/>
                    <a:pt x="1576" y="10176"/>
                    <a:pt x="757" y="8223"/>
                  </a:cubicBezTo>
                  <a:cubicBezTo>
                    <a:pt x="1671" y="6805"/>
                    <a:pt x="2143" y="5135"/>
                    <a:pt x="2143" y="3434"/>
                  </a:cubicBezTo>
                  <a:lnTo>
                    <a:pt x="2143" y="2804"/>
                  </a:lnTo>
                  <a:cubicBezTo>
                    <a:pt x="2143" y="2458"/>
                    <a:pt x="2332" y="2079"/>
                    <a:pt x="2710" y="1827"/>
                  </a:cubicBezTo>
                  <a:cubicBezTo>
                    <a:pt x="3120" y="1544"/>
                    <a:pt x="3719" y="1355"/>
                    <a:pt x="4286" y="1355"/>
                  </a:cubicBezTo>
                  <a:cubicBezTo>
                    <a:pt x="4884" y="1355"/>
                    <a:pt x="5483" y="1512"/>
                    <a:pt x="5924" y="1827"/>
                  </a:cubicBezTo>
                  <a:cubicBezTo>
                    <a:pt x="5971" y="1859"/>
                    <a:pt x="6034" y="1875"/>
                    <a:pt x="6105" y="1875"/>
                  </a:cubicBezTo>
                  <a:cubicBezTo>
                    <a:pt x="6176" y="1875"/>
                    <a:pt x="6255" y="1859"/>
                    <a:pt x="6333" y="1827"/>
                  </a:cubicBezTo>
                  <a:cubicBezTo>
                    <a:pt x="6743" y="1512"/>
                    <a:pt x="7342" y="1355"/>
                    <a:pt x="7909" y="1355"/>
                  </a:cubicBezTo>
                  <a:close/>
                  <a:moveTo>
                    <a:pt x="2143" y="0"/>
                  </a:moveTo>
                  <a:cubicBezTo>
                    <a:pt x="946" y="0"/>
                    <a:pt x="1" y="945"/>
                    <a:pt x="1" y="2143"/>
                  </a:cubicBezTo>
                  <a:cubicBezTo>
                    <a:pt x="1" y="3025"/>
                    <a:pt x="568" y="3812"/>
                    <a:pt x="1419" y="4127"/>
                  </a:cubicBezTo>
                  <a:cubicBezTo>
                    <a:pt x="1293" y="5514"/>
                    <a:pt x="820" y="6900"/>
                    <a:pt x="95" y="8034"/>
                  </a:cubicBezTo>
                  <a:cubicBezTo>
                    <a:pt x="1" y="8128"/>
                    <a:pt x="1" y="8286"/>
                    <a:pt x="32" y="8349"/>
                  </a:cubicBezTo>
                  <a:cubicBezTo>
                    <a:pt x="474" y="9483"/>
                    <a:pt x="1261" y="10428"/>
                    <a:pt x="2301" y="11121"/>
                  </a:cubicBezTo>
                  <a:cubicBezTo>
                    <a:pt x="3309" y="11783"/>
                    <a:pt x="4443" y="12130"/>
                    <a:pt x="5672" y="12130"/>
                  </a:cubicBezTo>
                  <a:lnTo>
                    <a:pt x="6554" y="12130"/>
                  </a:lnTo>
                  <a:cubicBezTo>
                    <a:pt x="7751" y="12130"/>
                    <a:pt x="8948" y="11783"/>
                    <a:pt x="9925" y="11121"/>
                  </a:cubicBezTo>
                  <a:cubicBezTo>
                    <a:pt x="10965" y="10428"/>
                    <a:pt x="11689" y="9483"/>
                    <a:pt x="12162" y="8349"/>
                  </a:cubicBezTo>
                  <a:cubicBezTo>
                    <a:pt x="12225" y="8223"/>
                    <a:pt x="12225" y="8128"/>
                    <a:pt x="12130" y="8034"/>
                  </a:cubicBezTo>
                  <a:cubicBezTo>
                    <a:pt x="11311" y="6868"/>
                    <a:pt x="10839" y="5514"/>
                    <a:pt x="10713" y="4127"/>
                  </a:cubicBezTo>
                  <a:cubicBezTo>
                    <a:pt x="11532" y="3812"/>
                    <a:pt x="12130" y="3025"/>
                    <a:pt x="12130" y="2143"/>
                  </a:cubicBezTo>
                  <a:cubicBezTo>
                    <a:pt x="12130" y="945"/>
                    <a:pt x="11185" y="0"/>
                    <a:pt x="10020" y="0"/>
                  </a:cubicBezTo>
                  <a:cubicBezTo>
                    <a:pt x="9389" y="0"/>
                    <a:pt x="8791" y="284"/>
                    <a:pt x="8381" y="756"/>
                  </a:cubicBezTo>
                  <a:cubicBezTo>
                    <a:pt x="8224" y="725"/>
                    <a:pt x="8035" y="725"/>
                    <a:pt x="7846" y="725"/>
                  </a:cubicBezTo>
                  <a:cubicBezTo>
                    <a:pt x="7184" y="725"/>
                    <a:pt x="6554" y="882"/>
                    <a:pt x="6081" y="1197"/>
                  </a:cubicBezTo>
                  <a:cubicBezTo>
                    <a:pt x="5546" y="851"/>
                    <a:pt x="4916" y="725"/>
                    <a:pt x="4254" y="725"/>
                  </a:cubicBezTo>
                  <a:cubicBezTo>
                    <a:pt x="4097" y="725"/>
                    <a:pt x="3908" y="725"/>
                    <a:pt x="3750" y="756"/>
                  </a:cubicBezTo>
                  <a:cubicBezTo>
                    <a:pt x="3340" y="284"/>
                    <a:pt x="2773" y="0"/>
                    <a:pt x="21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2" name="Google Shape;25692;p85"/>
            <p:cNvSpPr/>
            <p:nvPr/>
          </p:nvSpPr>
          <p:spPr>
            <a:xfrm>
              <a:off x="-18596350" y="2524725"/>
              <a:ext cx="160700" cy="178800"/>
            </a:xfrm>
            <a:custGeom>
              <a:avLst/>
              <a:gdLst/>
              <a:ahLst/>
              <a:cxnLst/>
              <a:rect l="l" t="t" r="r" b="b"/>
              <a:pathLst>
                <a:path w="6428" h="7152" extrusionOk="0">
                  <a:moveTo>
                    <a:pt x="1072" y="693"/>
                  </a:moveTo>
                  <a:cubicBezTo>
                    <a:pt x="1261" y="693"/>
                    <a:pt x="1419" y="851"/>
                    <a:pt x="1419" y="1040"/>
                  </a:cubicBezTo>
                  <a:cubicBezTo>
                    <a:pt x="1419" y="1260"/>
                    <a:pt x="1261" y="1418"/>
                    <a:pt x="1072" y="1418"/>
                  </a:cubicBezTo>
                  <a:cubicBezTo>
                    <a:pt x="883" y="1418"/>
                    <a:pt x="726" y="1260"/>
                    <a:pt x="726" y="1040"/>
                  </a:cubicBezTo>
                  <a:cubicBezTo>
                    <a:pt x="726" y="851"/>
                    <a:pt x="883" y="693"/>
                    <a:pt x="1072" y="693"/>
                  </a:cubicBezTo>
                  <a:close/>
                  <a:moveTo>
                    <a:pt x="5325" y="693"/>
                  </a:moveTo>
                  <a:cubicBezTo>
                    <a:pt x="5514" y="693"/>
                    <a:pt x="5672" y="851"/>
                    <a:pt x="5672" y="1040"/>
                  </a:cubicBezTo>
                  <a:cubicBezTo>
                    <a:pt x="5672" y="1260"/>
                    <a:pt x="5514" y="1418"/>
                    <a:pt x="5325" y="1418"/>
                  </a:cubicBezTo>
                  <a:cubicBezTo>
                    <a:pt x="5136" y="1418"/>
                    <a:pt x="4979" y="1260"/>
                    <a:pt x="4979" y="1040"/>
                  </a:cubicBezTo>
                  <a:cubicBezTo>
                    <a:pt x="4979" y="851"/>
                    <a:pt x="5136" y="693"/>
                    <a:pt x="5325" y="693"/>
                  </a:cubicBezTo>
                  <a:close/>
                  <a:moveTo>
                    <a:pt x="3214" y="3781"/>
                  </a:moveTo>
                  <a:cubicBezTo>
                    <a:pt x="3372" y="3781"/>
                    <a:pt x="3529" y="3875"/>
                    <a:pt x="3561" y="4001"/>
                  </a:cubicBezTo>
                  <a:lnTo>
                    <a:pt x="3214" y="4442"/>
                  </a:lnTo>
                  <a:lnTo>
                    <a:pt x="2836" y="4001"/>
                  </a:lnTo>
                  <a:cubicBezTo>
                    <a:pt x="2899" y="3844"/>
                    <a:pt x="3057" y="3781"/>
                    <a:pt x="3214" y="3781"/>
                  </a:cubicBezTo>
                  <a:close/>
                  <a:moveTo>
                    <a:pt x="3214" y="1449"/>
                  </a:moveTo>
                  <a:cubicBezTo>
                    <a:pt x="3876" y="1449"/>
                    <a:pt x="4475" y="1922"/>
                    <a:pt x="4632" y="2552"/>
                  </a:cubicBezTo>
                  <a:lnTo>
                    <a:pt x="5136" y="4631"/>
                  </a:lnTo>
                  <a:cubicBezTo>
                    <a:pt x="5357" y="5545"/>
                    <a:pt x="4664" y="6459"/>
                    <a:pt x="3718" y="6459"/>
                  </a:cubicBezTo>
                  <a:lnTo>
                    <a:pt x="3561" y="6459"/>
                  </a:lnTo>
                  <a:lnTo>
                    <a:pt x="3561" y="5136"/>
                  </a:lnTo>
                  <a:lnTo>
                    <a:pt x="4191" y="4348"/>
                  </a:lnTo>
                  <a:cubicBezTo>
                    <a:pt x="4223" y="4285"/>
                    <a:pt x="4254" y="4190"/>
                    <a:pt x="4254" y="4127"/>
                  </a:cubicBezTo>
                  <a:cubicBezTo>
                    <a:pt x="4254" y="3529"/>
                    <a:pt x="3781" y="3056"/>
                    <a:pt x="3214" y="3056"/>
                  </a:cubicBezTo>
                  <a:cubicBezTo>
                    <a:pt x="2616" y="3056"/>
                    <a:pt x="2143" y="3529"/>
                    <a:pt x="2143" y="4127"/>
                  </a:cubicBezTo>
                  <a:cubicBezTo>
                    <a:pt x="2143" y="4190"/>
                    <a:pt x="2175" y="4285"/>
                    <a:pt x="2206" y="4348"/>
                  </a:cubicBezTo>
                  <a:lnTo>
                    <a:pt x="2836" y="5136"/>
                  </a:lnTo>
                  <a:lnTo>
                    <a:pt x="2836" y="6459"/>
                  </a:lnTo>
                  <a:lnTo>
                    <a:pt x="2679" y="6459"/>
                  </a:lnTo>
                  <a:cubicBezTo>
                    <a:pt x="1734" y="6459"/>
                    <a:pt x="1041" y="5545"/>
                    <a:pt x="1261" y="4631"/>
                  </a:cubicBezTo>
                  <a:lnTo>
                    <a:pt x="1797" y="2552"/>
                  </a:lnTo>
                  <a:cubicBezTo>
                    <a:pt x="1954" y="1891"/>
                    <a:pt x="2521" y="1449"/>
                    <a:pt x="3214" y="1449"/>
                  </a:cubicBezTo>
                  <a:close/>
                  <a:moveTo>
                    <a:pt x="1072" y="0"/>
                  </a:moveTo>
                  <a:cubicBezTo>
                    <a:pt x="473" y="0"/>
                    <a:pt x="1" y="441"/>
                    <a:pt x="1" y="1040"/>
                  </a:cubicBezTo>
                  <a:cubicBezTo>
                    <a:pt x="1" y="1638"/>
                    <a:pt x="473" y="2111"/>
                    <a:pt x="1072" y="2111"/>
                  </a:cubicBezTo>
                  <a:lnTo>
                    <a:pt x="1167" y="2111"/>
                  </a:lnTo>
                  <a:cubicBezTo>
                    <a:pt x="1104" y="2174"/>
                    <a:pt x="1104" y="2269"/>
                    <a:pt x="1072" y="2332"/>
                  </a:cubicBezTo>
                  <a:lnTo>
                    <a:pt x="568" y="4442"/>
                  </a:lnTo>
                  <a:cubicBezTo>
                    <a:pt x="221" y="5797"/>
                    <a:pt x="1261" y="7152"/>
                    <a:pt x="2679" y="7152"/>
                  </a:cubicBezTo>
                  <a:lnTo>
                    <a:pt x="3718" y="7152"/>
                  </a:lnTo>
                  <a:cubicBezTo>
                    <a:pt x="5136" y="7152"/>
                    <a:pt x="6207" y="5797"/>
                    <a:pt x="5829" y="4442"/>
                  </a:cubicBezTo>
                  <a:lnTo>
                    <a:pt x="5325" y="2332"/>
                  </a:lnTo>
                  <a:cubicBezTo>
                    <a:pt x="5294" y="2269"/>
                    <a:pt x="5294" y="2174"/>
                    <a:pt x="5262" y="2111"/>
                  </a:cubicBezTo>
                  <a:lnTo>
                    <a:pt x="5325" y="2111"/>
                  </a:lnTo>
                  <a:cubicBezTo>
                    <a:pt x="5924" y="2111"/>
                    <a:pt x="6396" y="1638"/>
                    <a:pt x="6396" y="1040"/>
                  </a:cubicBezTo>
                  <a:cubicBezTo>
                    <a:pt x="6428" y="473"/>
                    <a:pt x="5924" y="0"/>
                    <a:pt x="5325" y="0"/>
                  </a:cubicBezTo>
                  <a:cubicBezTo>
                    <a:pt x="4790" y="0"/>
                    <a:pt x="4317" y="410"/>
                    <a:pt x="4254" y="977"/>
                  </a:cubicBezTo>
                  <a:cubicBezTo>
                    <a:pt x="3939" y="788"/>
                    <a:pt x="3592" y="693"/>
                    <a:pt x="3214" y="693"/>
                  </a:cubicBezTo>
                  <a:cubicBezTo>
                    <a:pt x="2805" y="693"/>
                    <a:pt x="2458" y="819"/>
                    <a:pt x="2143" y="977"/>
                  </a:cubicBezTo>
                  <a:cubicBezTo>
                    <a:pt x="2112" y="410"/>
                    <a:pt x="1639" y="0"/>
                    <a:pt x="107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693" name="Google Shape;25693;p85"/>
          <p:cNvGrpSpPr/>
          <p:nvPr/>
        </p:nvGrpSpPr>
        <p:grpSpPr>
          <a:xfrm>
            <a:off x="6575586" y="3801204"/>
            <a:ext cx="635105" cy="631841"/>
            <a:chOff x="-18668800" y="2807475"/>
            <a:chExt cx="306400" cy="304825"/>
          </a:xfrm>
        </p:grpSpPr>
        <p:sp>
          <p:nvSpPr>
            <p:cNvPr id="25694" name="Google Shape;25694;p85"/>
            <p:cNvSpPr/>
            <p:nvPr/>
          </p:nvSpPr>
          <p:spPr>
            <a:xfrm>
              <a:off x="-18632575" y="2951600"/>
              <a:ext cx="18150" cy="35475"/>
            </a:xfrm>
            <a:custGeom>
              <a:avLst/>
              <a:gdLst/>
              <a:ahLst/>
              <a:cxnLst/>
              <a:rect l="l" t="t" r="r" b="b"/>
              <a:pathLst>
                <a:path w="726" h="1419" extrusionOk="0">
                  <a:moveTo>
                    <a:pt x="347" y="1"/>
                  </a:moveTo>
                  <a:cubicBezTo>
                    <a:pt x="158" y="1"/>
                    <a:pt x="1" y="158"/>
                    <a:pt x="1" y="347"/>
                  </a:cubicBezTo>
                  <a:lnTo>
                    <a:pt x="1" y="1072"/>
                  </a:lnTo>
                  <a:cubicBezTo>
                    <a:pt x="1" y="1261"/>
                    <a:pt x="158" y="1419"/>
                    <a:pt x="347" y="1419"/>
                  </a:cubicBezTo>
                  <a:cubicBezTo>
                    <a:pt x="568" y="1419"/>
                    <a:pt x="725" y="1261"/>
                    <a:pt x="725" y="1072"/>
                  </a:cubicBezTo>
                  <a:lnTo>
                    <a:pt x="725" y="347"/>
                  </a:ln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5" name="Google Shape;25695;p85"/>
            <p:cNvSpPr/>
            <p:nvPr/>
          </p:nvSpPr>
          <p:spPr>
            <a:xfrm>
              <a:off x="-18597125" y="2916175"/>
              <a:ext cx="18125" cy="35450"/>
            </a:xfrm>
            <a:custGeom>
              <a:avLst/>
              <a:gdLst/>
              <a:ahLst/>
              <a:cxnLst/>
              <a:rect l="l" t="t" r="r" b="b"/>
              <a:pathLst>
                <a:path w="725" h="1418" extrusionOk="0">
                  <a:moveTo>
                    <a:pt x="347" y="0"/>
                  </a:moveTo>
                  <a:cubicBezTo>
                    <a:pt x="158" y="0"/>
                    <a:pt x="0" y="158"/>
                    <a:pt x="0" y="347"/>
                  </a:cubicBezTo>
                  <a:lnTo>
                    <a:pt x="0" y="1071"/>
                  </a:lnTo>
                  <a:cubicBezTo>
                    <a:pt x="0" y="1260"/>
                    <a:pt x="158" y="1418"/>
                    <a:pt x="347" y="1418"/>
                  </a:cubicBezTo>
                  <a:cubicBezTo>
                    <a:pt x="567" y="1418"/>
                    <a:pt x="725" y="1260"/>
                    <a:pt x="725" y="1071"/>
                  </a:cubicBezTo>
                  <a:lnTo>
                    <a:pt x="725" y="347"/>
                  </a:ln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6" name="Google Shape;25696;p85"/>
            <p:cNvSpPr/>
            <p:nvPr/>
          </p:nvSpPr>
          <p:spPr>
            <a:xfrm>
              <a:off x="-18668800" y="2807475"/>
              <a:ext cx="306400" cy="304825"/>
            </a:xfrm>
            <a:custGeom>
              <a:avLst/>
              <a:gdLst/>
              <a:ahLst/>
              <a:cxnLst/>
              <a:rect l="l" t="t" r="r" b="b"/>
              <a:pathLst>
                <a:path w="12256" h="12193" extrusionOk="0">
                  <a:moveTo>
                    <a:pt x="3970" y="946"/>
                  </a:moveTo>
                  <a:cubicBezTo>
                    <a:pt x="4128" y="1198"/>
                    <a:pt x="4348" y="1513"/>
                    <a:pt x="4348" y="1859"/>
                  </a:cubicBezTo>
                  <a:lnTo>
                    <a:pt x="4348" y="2017"/>
                  </a:lnTo>
                  <a:cubicBezTo>
                    <a:pt x="4299" y="2260"/>
                    <a:pt x="4476" y="2447"/>
                    <a:pt x="4690" y="2447"/>
                  </a:cubicBezTo>
                  <a:cubicBezTo>
                    <a:pt x="4753" y="2447"/>
                    <a:pt x="4819" y="2431"/>
                    <a:pt x="4884" y="2395"/>
                  </a:cubicBezTo>
                  <a:cubicBezTo>
                    <a:pt x="5041" y="2269"/>
                    <a:pt x="5230" y="2237"/>
                    <a:pt x="5451" y="2237"/>
                  </a:cubicBezTo>
                  <a:lnTo>
                    <a:pt x="5766" y="2237"/>
                  </a:lnTo>
                  <a:cubicBezTo>
                    <a:pt x="5608" y="2647"/>
                    <a:pt x="5199" y="2930"/>
                    <a:pt x="4726" y="2930"/>
                  </a:cubicBezTo>
                  <a:lnTo>
                    <a:pt x="3214" y="2930"/>
                  </a:lnTo>
                  <a:cubicBezTo>
                    <a:pt x="2741" y="2930"/>
                    <a:pt x="2363" y="2615"/>
                    <a:pt x="2206" y="2237"/>
                  </a:cubicBezTo>
                  <a:lnTo>
                    <a:pt x="2521" y="2237"/>
                  </a:lnTo>
                  <a:cubicBezTo>
                    <a:pt x="2710" y="2237"/>
                    <a:pt x="2899" y="2269"/>
                    <a:pt x="3056" y="2395"/>
                  </a:cubicBezTo>
                  <a:cubicBezTo>
                    <a:pt x="3117" y="2428"/>
                    <a:pt x="3179" y="2443"/>
                    <a:pt x="3238" y="2443"/>
                  </a:cubicBezTo>
                  <a:cubicBezTo>
                    <a:pt x="3459" y="2443"/>
                    <a:pt x="3648" y="2240"/>
                    <a:pt x="3624" y="2017"/>
                  </a:cubicBezTo>
                  <a:lnTo>
                    <a:pt x="3624" y="1859"/>
                  </a:lnTo>
                  <a:cubicBezTo>
                    <a:pt x="3624" y="1513"/>
                    <a:pt x="3813" y="1198"/>
                    <a:pt x="3970" y="946"/>
                  </a:cubicBezTo>
                  <a:close/>
                  <a:moveTo>
                    <a:pt x="8853" y="3718"/>
                  </a:moveTo>
                  <a:lnTo>
                    <a:pt x="9042" y="3907"/>
                  </a:lnTo>
                  <a:cubicBezTo>
                    <a:pt x="9168" y="4033"/>
                    <a:pt x="9294" y="4222"/>
                    <a:pt x="9326" y="4443"/>
                  </a:cubicBezTo>
                  <a:cubicBezTo>
                    <a:pt x="9382" y="4591"/>
                    <a:pt x="9536" y="4685"/>
                    <a:pt x="9686" y="4685"/>
                  </a:cubicBezTo>
                  <a:cubicBezTo>
                    <a:pt x="9790" y="4685"/>
                    <a:pt x="9892" y="4640"/>
                    <a:pt x="9956" y="4537"/>
                  </a:cubicBezTo>
                  <a:cubicBezTo>
                    <a:pt x="9988" y="4506"/>
                    <a:pt x="10051" y="4474"/>
                    <a:pt x="10051" y="4443"/>
                  </a:cubicBezTo>
                  <a:cubicBezTo>
                    <a:pt x="10271" y="4191"/>
                    <a:pt x="10681" y="4065"/>
                    <a:pt x="10901" y="4033"/>
                  </a:cubicBezTo>
                  <a:lnTo>
                    <a:pt x="10901" y="4033"/>
                  </a:lnTo>
                  <a:cubicBezTo>
                    <a:pt x="10870" y="4317"/>
                    <a:pt x="10775" y="4663"/>
                    <a:pt x="10523" y="4915"/>
                  </a:cubicBezTo>
                  <a:cubicBezTo>
                    <a:pt x="10460" y="4947"/>
                    <a:pt x="10429" y="4947"/>
                    <a:pt x="10397" y="4978"/>
                  </a:cubicBezTo>
                  <a:cubicBezTo>
                    <a:pt x="10145" y="5167"/>
                    <a:pt x="10240" y="5545"/>
                    <a:pt x="10523" y="5608"/>
                  </a:cubicBezTo>
                  <a:cubicBezTo>
                    <a:pt x="10712" y="5640"/>
                    <a:pt x="10870" y="5766"/>
                    <a:pt x="11027" y="5892"/>
                  </a:cubicBezTo>
                  <a:lnTo>
                    <a:pt x="11216" y="6081"/>
                  </a:lnTo>
                  <a:cubicBezTo>
                    <a:pt x="11059" y="6144"/>
                    <a:pt x="10901" y="6207"/>
                    <a:pt x="10744" y="6207"/>
                  </a:cubicBezTo>
                  <a:cubicBezTo>
                    <a:pt x="10460" y="6207"/>
                    <a:pt x="10208" y="6081"/>
                    <a:pt x="9988" y="5892"/>
                  </a:cubicBezTo>
                  <a:lnTo>
                    <a:pt x="8979" y="4852"/>
                  </a:lnTo>
                  <a:cubicBezTo>
                    <a:pt x="8727" y="4632"/>
                    <a:pt x="8664" y="4159"/>
                    <a:pt x="8853" y="3718"/>
                  </a:cubicBezTo>
                  <a:close/>
                  <a:moveTo>
                    <a:pt x="3970" y="3687"/>
                  </a:moveTo>
                  <a:cubicBezTo>
                    <a:pt x="4852" y="3687"/>
                    <a:pt x="5514" y="3750"/>
                    <a:pt x="6018" y="3939"/>
                  </a:cubicBezTo>
                  <a:cubicBezTo>
                    <a:pt x="5640" y="4096"/>
                    <a:pt x="5199" y="4348"/>
                    <a:pt x="4852" y="4726"/>
                  </a:cubicBezTo>
                  <a:cubicBezTo>
                    <a:pt x="4033" y="5577"/>
                    <a:pt x="3340" y="6837"/>
                    <a:pt x="3025" y="8129"/>
                  </a:cubicBezTo>
                  <a:cubicBezTo>
                    <a:pt x="2804" y="9042"/>
                    <a:pt x="2804" y="9830"/>
                    <a:pt x="2993" y="10492"/>
                  </a:cubicBezTo>
                  <a:cubicBezTo>
                    <a:pt x="2426" y="10113"/>
                    <a:pt x="2017" y="9578"/>
                    <a:pt x="1639" y="8948"/>
                  </a:cubicBezTo>
                  <a:cubicBezTo>
                    <a:pt x="1103" y="7971"/>
                    <a:pt x="757" y="6742"/>
                    <a:pt x="757" y="5797"/>
                  </a:cubicBezTo>
                  <a:cubicBezTo>
                    <a:pt x="757" y="4222"/>
                    <a:pt x="1576" y="3687"/>
                    <a:pt x="3970" y="3687"/>
                  </a:cubicBezTo>
                  <a:close/>
                  <a:moveTo>
                    <a:pt x="6672" y="4532"/>
                  </a:moveTo>
                  <a:cubicBezTo>
                    <a:pt x="7416" y="4532"/>
                    <a:pt x="8169" y="5082"/>
                    <a:pt x="9042" y="5955"/>
                  </a:cubicBezTo>
                  <a:cubicBezTo>
                    <a:pt x="10555" y="7467"/>
                    <a:pt x="11059" y="8538"/>
                    <a:pt x="9798" y="9735"/>
                  </a:cubicBezTo>
                  <a:cubicBezTo>
                    <a:pt x="9105" y="10460"/>
                    <a:pt x="7908" y="11090"/>
                    <a:pt x="6774" y="11374"/>
                  </a:cubicBezTo>
                  <a:cubicBezTo>
                    <a:pt x="6350" y="11482"/>
                    <a:pt x="5952" y="11535"/>
                    <a:pt x="5591" y="11535"/>
                  </a:cubicBezTo>
                  <a:cubicBezTo>
                    <a:pt x="4905" y="11535"/>
                    <a:pt x="4352" y="11346"/>
                    <a:pt x="4002" y="10996"/>
                  </a:cubicBezTo>
                  <a:cubicBezTo>
                    <a:pt x="3466" y="10460"/>
                    <a:pt x="3340" y="9452"/>
                    <a:pt x="3655" y="8255"/>
                  </a:cubicBezTo>
                  <a:cubicBezTo>
                    <a:pt x="3939" y="7089"/>
                    <a:pt x="4569" y="5923"/>
                    <a:pt x="5262" y="5230"/>
                  </a:cubicBezTo>
                  <a:cubicBezTo>
                    <a:pt x="5746" y="4746"/>
                    <a:pt x="6207" y="4532"/>
                    <a:pt x="6672" y="4532"/>
                  </a:cubicBezTo>
                  <a:close/>
                  <a:moveTo>
                    <a:pt x="3935" y="0"/>
                  </a:moveTo>
                  <a:cubicBezTo>
                    <a:pt x="3844" y="0"/>
                    <a:pt x="3750" y="32"/>
                    <a:pt x="3687" y="95"/>
                  </a:cubicBezTo>
                  <a:cubicBezTo>
                    <a:pt x="3655" y="126"/>
                    <a:pt x="3025" y="694"/>
                    <a:pt x="2899" y="1481"/>
                  </a:cubicBezTo>
                  <a:cubicBezTo>
                    <a:pt x="2804" y="1418"/>
                    <a:pt x="2647" y="1418"/>
                    <a:pt x="2521" y="1418"/>
                  </a:cubicBezTo>
                  <a:lnTo>
                    <a:pt x="1796" y="1418"/>
                  </a:lnTo>
                  <a:cubicBezTo>
                    <a:pt x="1607" y="1418"/>
                    <a:pt x="1450" y="1576"/>
                    <a:pt x="1450" y="1796"/>
                  </a:cubicBezTo>
                  <a:cubicBezTo>
                    <a:pt x="1450" y="2300"/>
                    <a:pt x="1639" y="2741"/>
                    <a:pt x="1954" y="3056"/>
                  </a:cubicBezTo>
                  <a:cubicBezTo>
                    <a:pt x="694" y="3371"/>
                    <a:pt x="0" y="4222"/>
                    <a:pt x="0" y="5671"/>
                  </a:cubicBezTo>
                  <a:cubicBezTo>
                    <a:pt x="0" y="6774"/>
                    <a:pt x="378" y="8097"/>
                    <a:pt x="1009" y="9200"/>
                  </a:cubicBezTo>
                  <a:cubicBezTo>
                    <a:pt x="1702" y="10397"/>
                    <a:pt x="2552" y="11153"/>
                    <a:pt x="3466" y="11405"/>
                  </a:cubicBezTo>
                  <a:cubicBezTo>
                    <a:pt x="4002" y="11941"/>
                    <a:pt x="4758" y="12193"/>
                    <a:pt x="5545" y="12193"/>
                  </a:cubicBezTo>
                  <a:cubicBezTo>
                    <a:pt x="5986" y="12193"/>
                    <a:pt x="6427" y="12098"/>
                    <a:pt x="6932" y="11972"/>
                  </a:cubicBezTo>
                  <a:cubicBezTo>
                    <a:pt x="8192" y="11657"/>
                    <a:pt x="9483" y="10964"/>
                    <a:pt x="10303" y="10177"/>
                  </a:cubicBezTo>
                  <a:cubicBezTo>
                    <a:pt x="11374" y="9105"/>
                    <a:pt x="11468" y="8034"/>
                    <a:pt x="10838" y="6900"/>
                  </a:cubicBezTo>
                  <a:lnTo>
                    <a:pt x="10838" y="6900"/>
                  </a:lnTo>
                  <a:cubicBezTo>
                    <a:pt x="10921" y="6917"/>
                    <a:pt x="11002" y="6924"/>
                    <a:pt x="11081" y="6924"/>
                  </a:cubicBezTo>
                  <a:cubicBezTo>
                    <a:pt x="11453" y="6924"/>
                    <a:pt x="11787" y="6750"/>
                    <a:pt x="12098" y="6490"/>
                  </a:cubicBezTo>
                  <a:cubicBezTo>
                    <a:pt x="12256" y="6333"/>
                    <a:pt x="12256" y="6112"/>
                    <a:pt x="12098" y="5955"/>
                  </a:cubicBezTo>
                  <a:lnTo>
                    <a:pt x="11563" y="5451"/>
                  </a:lnTo>
                  <a:cubicBezTo>
                    <a:pt x="11500" y="5388"/>
                    <a:pt x="11374" y="5293"/>
                    <a:pt x="11248" y="5230"/>
                  </a:cubicBezTo>
                  <a:cubicBezTo>
                    <a:pt x="11689" y="4537"/>
                    <a:pt x="11657" y="3718"/>
                    <a:pt x="11657" y="3687"/>
                  </a:cubicBezTo>
                  <a:cubicBezTo>
                    <a:pt x="11657" y="3497"/>
                    <a:pt x="11500" y="3371"/>
                    <a:pt x="11311" y="3308"/>
                  </a:cubicBezTo>
                  <a:cubicBezTo>
                    <a:pt x="11303" y="3308"/>
                    <a:pt x="11283" y="3308"/>
                    <a:pt x="11252" y="3308"/>
                  </a:cubicBezTo>
                  <a:cubicBezTo>
                    <a:pt x="11038" y="3308"/>
                    <a:pt x="10318" y="3332"/>
                    <a:pt x="9767" y="3718"/>
                  </a:cubicBezTo>
                  <a:cubicBezTo>
                    <a:pt x="9672" y="3592"/>
                    <a:pt x="9609" y="3529"/>
                    <a:pt x="9515" y="3403"/>
                  </a:cubicBezTo>
                  <a:lnTo>
                    <a:pt x="9011" y="2899"/>
                  </a:lnTo>
                  <a:cubicBezTo>
                    <a:pt x="8932" y="2820"/>
                    <a:pt x="8845" y="2781"/>
                    <a:pt x="8759" y="2781"/>
                  </a:cubicBezTo>
                  <a:cubicBezTo>
                    <a:pt x="8672" y="2781"/>
                    <a:pt x="8586" y="2820"/>
                    <a:pt x="8507" y="2899"/>
                  </a:cubicBezTo>
                  <a:cubicBezTo>
                    <a:pt x="8160" y="3245"/>
                    <a:pt x="8003" y="3718"/>
                    <a:pt x="8003" y="4159"/>
                  </a:cubicBezTo>
                  <a:cubicBezTo>
                    <a:pt x="7751" y="4033"/>
                    <a:pt x="7530" y="3907"/>
                    <a:pt x="7278" y="3844"/>
                  </a:cubicBezTo>
                  <a:cubicBezTo>
                    <a:pt x="7247" y="3844"/>
                    <a:pt x="7215" y="3844"/>
                    <a:pt x="7215" y="3781"/>
                  </a:cubicBezTo>
                  <a:cubicBezTo>
                    <a:pt x="6900" y="3466"/>
                    <a:pt x="6459" y="3214"/>
                    <a:pt x="5860" y="3088"/>
                  </a:cubicBezTo>
                  <a:cubicBezTo>
                    <a:pt x="6207" y="2773"/>
                    <a:pt x="6427" y="2300"/>
                    <a:pt x="6427" y="1796"/>
                  </a:cubicBezTo>
                  <a:cubicBezTo>
                    <a:pt x="6427" y="1576"/>
                    <a:pt x="6270" y="1418"/>
                    <a:pt x="6049" y="1418"/>
                  </a:cubicBezTo>
                  <a:lnTo>
                    <a:pt x="5356" y="1418"/>
                  </a:lnTo>
                  <a:cubicBezTo>
                    <a:pt x="5230" y="1418"/>
                    <a:pt x="5073" y="1418"/>
                    <a:pt x="4947" y="1481"/>
                  </a:cubicBezTo>
                  <a:cubicBezTo>
                    <a:pt x="4789" y="694"/>
                    <a:pt x="4159" y="126"/>
                    <a:pt x="4159" y="95"/>
                  </a:cubicBezTo>
                  <a:cubicBezTo>
                    <a:pt x="4112" y="32"/>
                    <a:pt x="4025" y="0"/>
                    <a:pt x="393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7" name="Google Shape;25697;p85"/>
            <p:cNvSpPr/>
            <p:nvPr/>
          </p:nvSpPr>
          <p:spPr>
            <a:xfrm>
              <a:off x="-18496300" y="2977800"/>
              <a:ext cx="33100" cy="31925"/>
            </a:xfrm>
            <a:custGeom>
              <a:avLst/>
              <a:gdLst/>
              <a:ahLst/>
              <a:cxnLst/>
              <a:rect l="l" t="t" r="r" b="b"/>
              <a:pathLst>
                <a:path w="1324" h="1277" extrusionOk="0">
                  <a:moveTo>
                    <a:pt x="914" y="0"/>
                  </a:moveTo>
                  <a:cubicBezTo>
                    <a:pt x="827" y="0"/>
                    <a:pt x="740" y="40"/>
                    <a:pt x="662" y="119"/>
                  </a:cubicBezTo>
                  <a:lnTo>
                    <a:pt x="158" y="654"/>
                  </a:lnTo>
                  <a:cubicBezTo>
                    <a:pt x="0" y="812"/>
                    <a:pt x="0" y="1001"/>
                    <a:pt x="158" y="1158"/>
                  </a:cubicBezTo>
                  <a:cubicBezTo>
                    <a:pt x="205" y="1237"/>
                    <a:pt x="291" y="1276"/>
                    <a:pt x="386" y="1276"/>
                  </a:cubicBezTo>
                  <a:cubicBezTo>
                    <a:pt x="480" y="1276"/>
                    <a:pt x="583" y="1237"/>
                    <a:pt x="662" y="1158"/>
                  </a:cubicBezTo>
                  <a:lnTo>
                    <a:pt x="1166" y="654"/>
                  </a:lnTo>
                  <a:cubicBezTo>
                    <a:pt x="1323" y="497"/>
                    <a:pt x="1323" y="276"/>
                    <a:pt x="1166" y="119"/>
                  </a:cubicBezTo>
                  <a:cubicBezTo>
                    <a:pt x="1087" y="40"/>
                    <a:pt x="1000" y="0"/>
                    <a:pt x="9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8" name="Google Shape;25698;p85"/>
            <p:cNvSpPr/>
            <p:nvPr/>
          </p:nvSpPr>
          <p:spPr>
            <a:xfrm>
              <a:off x="-18559325" y="3042375"/>
              <a:ext cx="33100" cy="31150"/>
            </a:xfrm>
            <a:custGeom>
              <a:avLst/>
              <a:gdLst/>
              <a:ahLst/>
              <a:cxnLst/>
              <a:rect l="l" t="t" r="r" b="b"/>
              <a:pathLst>
                <a:path w="1324" h="1246" extrusionOk="0">
                  <a:moveTo>
                    <a:pt x="902" y="1"/>
                  </a:moveTo>
                  <a:cubicBezTo>
                    <a:pt x="812" y="1"/>
                    <a:pt x="725" y="40"/>
                    <a:pt x="662" y="119"/>
                  </a:cubicBezTo>
                  <a:lnTo>
                    <a:pt x="158" y="623"/>
                  </a:lnTo>
                  <a:cubicBezTo>
                    <a:pt x="1" y="781"/>
                    <a:pt x="1" y="970"/>
                    <a:pt x="158" y="1127"/>
                  </a:cubicBezTo>
                  <a:cubicBezTo>
                    <a:pt x="237" y="1206"/>
                    <a:pt x="324" y="1245"/>
                    <a:pt x="410" y="1245"/>
                  </a:cubicBezTo>
                  <a:cubicBezTo>
                    <a:pt x="497" y="1245"/>
                    <a:pt x="583" y="1206"/>
                    <a:pt x="662" y="1127"/>
                  </a:cubicBezTo>
                  <a:lnTo>
                    <a:pt x="1166" y="623"/>
                  </a:lnTo>
                  <a:cubicBezTo>
                    <a:pt x="1324" y="465"/>
                    <a:pt x="1324" y="276"/>
                    <a:pt x="1166" y="119"/>
                  </a:cubicBezTo>
                  <a:cubicBezTo>
                    <a:pt x="1088" y="40"/>
                    <a:pt x="993" y="1"/>
                    <a:pt x="90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699" name="Google Shape;25699;p85"/>
            <p:cNvSpPr/>
            <p:nvPr/>
          </p:nvSpPr>
          <p:spPr>
            <a:xfrm>
              <a:off x="-18559325" y="2991175"/>
              <a:ext cx="33100" cy="31150"/>
            </a:xfrm>
            <a:custGeom>
              <a:avLst/>
              <a:gdLst/>
              <a:ahLst/>
              <a:cxnLst/>
              <a:rect l="l" t="t" r="r" b="b"/>
              <a:pathLst>
                <a:path w="1324" h="1246" extrusionOk="0">
                  <a:moveTo>
                    <a:pt x="914" y="1"/>
                  </a:moveTo>
                  <a:cubicBezTo>
                    <a:pt x="828" y="1"/>
                    <a:pt x="741" y="40"/>
                    <a:pt x="662" y="119"/>
                  </a:cubicBezTo>
                  <a:lnTo>
                    <a:pt x="158" y="623"/>
                  </a:lnTo>
                  <a:cubicBezTo>
                    <a:pt x="1" y="781"/>
                    <a:pt x="1" y="970"/>
                    <a:pt x="158" y="1127"/>
                  </a:cubicBezTo>
                  <a:cubicBezTo>
                    <a:pt x="205" y="1206"/>
                    <a:pt x="292" y="1245"/>
                    <a:pt x="387" y="1245"/>
                  </a:cubicBezTo>
                  <a:cubicBezTo>
                    <a:pt x="481" y="1245"/>
                    <a:pt x="583" y="1206"/>
                    <a:pt x="662" y="1127"/>
                  </a:cubicBezTo>
                  <a:lnTo>
                    <a:pt x="1166" y="623"/>
                  </a:lnTo>
                  <a:cubicBezTo>
                    <a:pt x="1324" y="466"/>
                    <a:pt x="1324" y="277"/>
                    <a:pt x="1166" y="119"/>
                  </a:cubicBezTo>
                  <a:cubicBezTo>
                    <a:pt x="1088" y="40"/>
                    <a:pt x="1001" y="1"/>
                    <a:pt x="91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0" name="Google Shape;25700;p85"/>
            <p:cNvSpPr/>
            <p:nvPr/>
          </p:nvSpPr>
          <p:spPr>
            <a:xfrm>
              <a:off x="-18491575" y="3024275"/>
              <a:ext cx="33100" cy="31925"/>
            </a:xfrm>
            <a:custGeom>
              <a:avLst/>
              <a:gdLst/>
              <a:ahLst/>
              <a:cxnLst/>
              <a:rect l="l" t="t" r="r" b="b"/>
              <a:pathLst>
                <a:path w="1324" h="1277" extrusionOk="0">
                  <a:moveTo>
                    <a:pt x="902" y="0"/>
                  </a:moveTo>
                  <a:cubicBezTo>
                    <a:pt x="811" y="0"/>
                    <a:pt x="725" y="40"/>
                    <a:pt x="662" y="118"/>
                  </a:cubicBezTo>
                  <a:lnTo>
                    <a:pt x="158" y="654"/>
                  </a:lnTo>
                  <a:cubicBezTo>
                    <a:pt x="0" y="811"/>
                    <a:pt x="0" y="1000"/>
                    <a:pt x="158" y="1158"/>
                  </a:cubicBezTo>
                  <a:cubicBezTo>
                    <a:pt x="236" y="1237"/>
                    <a:pt x="323" y="1276"/>
                    <a:pt x="410" y="1276"/>
                  </a:cubicBezTo>
                  <a:cubicBezTo>
                    <a:pt x="496" y="1276"/>
                    <a:pt x="583" y="1237"/>
                    <a:pt x="662" y="1158"/>
                  </a:cubicBezTo>
                  <a:lnTo>
                    <a:pt x="1166" y="654"/>
                  </a:lnTo>
                  <a:cubicBezTo>
                    <a:pt x="1323" y="496"/>
                    <a:pt x="1323" y="276"/>
                    <a:pt x="1166" y="118"/>
                  </a:cubicBezTo>
                  <a:cubicBezTo>
                    <a:pt x="1087" y="40"/>
                    <a:pt x="992" y="0"/>
                    <a:pt x="9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1" name="Google Shape;25701;p85"/>
            <p:cNvSpPr/>
            <p:nvPr/>
          </p:nvSpPr>
          <p:spPr>
            <a:xfrm>
              <a:off x="-18522300" y="2928175"/>
              <a:ext cx="32300" cy="31125"/>
            </a:xfrm>
            <a:custGeom>
              <a:avLst/>
              <a:gdLst/>
              <a:ahLst/>
              <a:cxnLst/>
              <a:rect l="l" t="t" r="r" b="b"/>
              <a:pathLst>
                <a:path w="1292" h="1245" extrusionOk="0">
                  <a:moveTo>
                    <a:pt x="930" y="1"/>
                  </a:moveTo>
                  <a:cubicBezTo>
                    <a:pt x="835" y="1"/>
                    <a:pt x="741" y="40"/>
                    <a:pt x="662" y="119"/>
                  </a:cubicBezTo>
                  <a:lnTo>
                    <a:pt x="158" y="623"/>
                  </a:lnTo>
                  <a:cubicBezTo>
                    <a:pt x="0" y="780"/>
                    <a:pt x="0" y="969"/>
                    <a:pt x="158" y="1127"/>
                  </a:cubicBezTo>
                  <a:cubicBezTo>
                    <a:pt x="237" y="1206"/>
                    <a:pt x="331" y="1245"/>
                    <a:pt x="422" y="1245"/>
                  </a:cubicBezTo>
                  <a:cubicBezTo>
                    <a:pt x="512" y="1245"/>
                    <a:pt x="599" y="1206"/>
                    <a:pt x="662" y="1127"/>
                  </a:cubicBezTo>
                  <a:lnTo>
                    <a:pt x="1198" y="623"/>
                  </a:lnTo>
                  <a:cubicBezTo>
                    <a:pt x="1292" y="497"/>
                    <a:pt x="1292" y="276"/>
                    <a:pt x="1198" y="119"/>
                  </a:cubicBezTo>
                  <a:cubicBezTo>
                    <a:pt x="1119" y="40"/>
                    <a:pt x="1024" y="1"/>
                    <a:pt x="9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2" name="Google Shape;25702;p85"/>
            <p:cNvSpPr/>
            <p:nvPr/>
          </p:nvSpPr>
          <p:spPr>
            <a:xfrm>
              <a:off x="-18446700" y="3004375"/>
              <a:ext cx="33900" cy="31325"/>
            </a:xfrm>
            <a:custGeom>
              <a:avLst/>
              <a:gdLst/>
              <a:ahLst/>
              <a:cxnLst/>
              <a:rect l="l" t="t" r="r" b="b"/>
              <a:pathLst>
                <a:path w="1356" h="1253" extrusionOk="0">
                  <a:moveTo>
                    <a:pt x="922" y="1"/>
                  </a:moveTo>
                  <a:cubicBezTo>
                    <a:pt x="828" y="1"/>
                    <a:pt x="741" y="32"/>
                    <a:pt x="694" y="95"/>
                  </a:cubicBezTo>
                  <a:lnTo>
                    <a:pt x="158" y="599"/>
                  </a:lnTo>
                  <a:cubicBezTo>
                    <a:pt x="1" y="757"/>
                    <a:pt x="1" y="977"/>
                    <a:pt x="158" y="1135"/>
                  </a:cubicBezTo>
                  <a:cubicBezTo>
                    <a:pt x="253" y="1214"/>
                    <a:pt x="347" y="1253"/>
                    <a:pt x="438" y="1253"/>
                  </a:cubicBezTo>
                  <a:cubicBezTo>
                    <a:pt x="529" y="1253"/>
                    <a:pt x="615" y="1214"/>
                    <a:pt x="694" y="1135"/>
                  </a:cubicBezTo>
                  <a:lnTo>
                    <a:pt x="1198" y="599"/>
                  </a:lnTo>
                  <a:cubicBezTo>
                    <a:pt x="1356" y="442"/>
                    <a:pt x="1356" y="253"/>
                    <a:pt x="1198" y="95"/>
                  </a:cubicBezTo>
                  <a:cubicBezTo>
                    <a:pt x="1119" y="32"/>
                    <a:pt x="1017" y="1"/>
                    <a:pt x="9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03" name="Google Shape;25703;p85"/>
          <p:cNvGrpSpPr/>
          <p:nvPr/>
        </p:nvGrpSpPr>
        <p:grpSpPr>
          <a:xfrm>
            <a:off x="10514211" y="2250258"/>
            <a:ext cx="555148" cy="633500"/>
            <a:chOff x="-16798200" y="2050575"/>
            <a:chExt cx="267825" cy="305625"/>
          </a:xfrm>
        </p:grpSpPr>
        <p:sp>
          <p:nvSpPr>
            <p:cNvPr id="25704" name="Google Shape;25704;p85"/>
            <p:cNvSpPr/>
            <p:nvPr/>
          </p:nvSpPr>
          <p:spPr>
            <a:xfrm>
              <a:off x="-16798200" y="2050575"/>
              <a:ext cx="267825" cy="305625"/>
            </a:xfrm>
            <a:custGeom>
              <a:avLst/>
              <a:gdLst/>
              <a:ahLst/>
              <a:cxnLst/>
              <a:rect l="l" t="t" r="r" b="b"/>
              <a:pathLst>
                <a:path w="10713" h="12225" extrusionOk="0">
                  <a:moveTo>
                    <a:pt x="5388" y="725"/>
                  </a:moveTo>
                  <a:cubicBezTo>
                    <a:pt x="7940" y="725"/>
                    <a:pt x="10051" y="2804"/>
                    <a:pt x="10051" y="5356"/>
                  </a:cubicBezTo>
                  <a:cubicBezTo>
                    <a:pt x="9988" y="5545"/>
                    <a:pt x="9830" y="5734"/>
                    <a:pt x="9641" y="5734"/>
                  </a:cubicBezTo>
                  <a:lnTo>
                    <a:pt x="1103" y="5734"/>
                  </a:lnTo>
                  <a:cubicBezTo>
                    <a:pt x="914" y="5734"/>
                    <a:pt x="757" y="5545"/>
                    <a:pt x="757" y="5356"/>
                  </a:cubicBezTo>
                  <a:cubicBezTo>
                    <a:pt x="757" y="2804"/>
                    <a:pt x="2836" y="725"/>
                    <a:pt x="5388" y="725"/>
                  </a:cubicBezTo>
                  <a:close/>
                  <a:moveTo>
                    <a:pt x="6050" y="6459"/>
                  </a:moveTo>
                  <a:cubicBezTo>
                    <a:pt x="6113" y="7561"/>
                    <a:pt x="6428" y="8664"/>
                    <a:pt x="6743" y="9609"/>
                  </a:cubicBezTo>
                  <a:cubicBezTo>
                    <a:pt x="6774" y="9767"/>
                    <a:pt x="6806" y="9893"/>
                    <a:pt x="6806" y="10050"/>
                  </a:cubicBezTo>
                  <a:cubicBezTo>
                    <a:pt x="6806" y="10491"/>
                    <a:pt x="6617" y="10901"/>
                    <a:pt x="6270" y="11185"/>
                  </a:cubicBezTo>
                  <a:cubicBezTo>
                    <a:pt x="6004" y="11387"/>
                    <a:pt x="5692" y="11481"/>
                    <a:pt x="5383" y="11481"/>
                  </a:cubicBezTo>
                  <a:cubicBezTo>
                    <a:pt x="4778" y="11481"/>
                    <a:pt x="4190" y="11118"/>
                    <a:pt x="4002" y="10491"/>
                  </a:cubicBezTo>
                  <a:cubicBezTo>
                    <a:pt x="3939" y="10176"/>
                    <a:pt x="3939" y="9861"/>
                    <a:pt x="4065" y="9546"/>
                  </a:cubicBezTo>
                  <a:cubicBezTo>
                    <a:pt x="4443" y="8601"/>
                    <a:pt x="4632" y="7530"/>
                    <a:pt x="4632" y="6459"/>
                  </a:cubicBezTo>
                  <a:close/>
                  <a:moveTo>
                    <a:pt x="5357" y="0"/>
                  </a:moveTo>
                  <a:cubicBezTo>
                    <a:pt x="2395" y="0"/>
                    <a:pt x="1" y="2395"/>
                    <a:pt x="1" y="5356"/>
                  </a:cubicBezTo>
                  <a:cubicBezTo>
                    <a:pt x="1" y="5955"/>
                    <a:pt x="473" y="6427"/>
                    <a:pt x="1072" y="6427"/>
                  </a:cubicBezTo>
                  <a:lnTo>
                    <a:pt x="3907" y="6427"/>
                  </a:lnTo>
                  <a:cubicBezTo>
                    <a:pt x="3907" y="7404"/>
                    <a:pt x="3718" y="8381"/>
                    <a:pt x="3340" y="9263"/>
                  </a:cubicBezTo>
                  <a:cubicBezTo>
                    <a:pt x="3151" y="9704"/>
                    <a:pt x="3151" y="10208"/>
                    <a:pt x="3277" y="10680"/>
                  </a:cubicBezTo>
                  <a:cubicBezTo>
                    <a:pt x="3498" y="11500"/>
                    <a:pt x="4285" y="12224"/>
                    <a:pt x="5325" y="12224"/>
                  </a:cubicBezTo>
                  <a:cubicBezTo>
                    <a:pt x="6491" y="12224"/>
                    <a:pt x="7436" y="11279"/>
                    <a:pt x="7436" y="10082"/>
                  </a:cubicBezTo>
                  <a:cubicBezTo>
                    <a:pt x="7436" y="9861"/>
                    <a:pt x="7404" y="9641"/>
                    <a:pt x="7341" y="9420"/>
                  </a:cubicBezTo>
                  <a:cubicBezTo>
                    <a:pt x="7058" y="8538"/>
                    <a:pt x="6743" y="7498"/>
                    <a:pt x="6743" y="6459"/>
                  </a:cubicBezTo>
                  <a:lnTo>
                    <a:pt x="9578" y="6459"/>
                  </a:lnTo>
                  <a:cubicBezTo>
                    <a:pt x="10177" y="6459"/>
                    <a:pt x="10649" y="5986"/>
                    <a:pt x="10649" y="5388"/>
                  </a:cubicBezTo>
                  <a:cubicBezTo>
                    <a:pt x="10712" y="2395"/>
                    <a:pt x="8350" y="0"/>
                    <a:pt x="53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5" name="Google Shape;25705;p85"/>
            <p:cNvSpPr/>
            <p:nvPr/>
          </p:nvSpPr>
          <p:spPr>
            <a:xfrm>
              <a:off x="-16743850" y="2123025"/>
              <a:ext cx="52800" cy="52800"/>
            </a:xfrm>
            <a:custGeom>
              <a:avLst/>
              <a:gdLst/>
              <a:ahLst/>
              <a:cxnLst/>
              <a:rect l="l" t="t" r="r" b="b"/>
              <a:pathLst>
                <a:path w="2112" h="2112" extrusionOk="0">
                  <a:moveTo>
                    <a:pt x="1040" y="694"/>
                  </a:moveTo>
                  <a:cubicBezTo>
                    <a:pt x="1261" y="694"/>
                    <a:pt x="1418" y="851"/>
                    <a:pt x="1418" y="1040"/>
                  </a:cubicBezTo>
                  <a:cubicBezTo>
                    <a:pt x="1418" y="1261"/>
                    <a:pt x="1261" y="1418"/>
                    <a:pt x="1040" y="1418"/>
                  </a:cubicBezTo>
                  <a:cubicBezTo>
                    <a:pt x="851" y="1418"/>
                    <a:pt x="694" y="1261"/>
                    <a:pt x="694" y="1040"/>
                  </a:cubicBezTo>
                  <a:cubicBezTo>
                    <a:pt x="694" y="851"/>
                    <a:pt x="851" y="694"/>
                    <a:pt x="1040" y="694"/>
                  </a:cubicBezTo>
                  <a:close/>
                  <a:moveTo>
                    <a:pt x="1040" y="1"/>
                  </a:moveTo>
                  <a:cubicBezTo>
                    <a:pt x="473" y="1"/>
                    <a:pt x="1" y="473"/>
                    <a:pt x="1" y="1040"/>
                  </a:cubicBezTo>
                  <a:cubicBezTo>
                    <a:pt x="1" y="1639"/>
                    <a:pt x="473" y="2112"/>
                    <a:pt x="1040" y="2112"/>
                  </a:cubicBezTo>
                  <a:cubicBezTo>
                    <a:pt x="1639" y="2112"/>
                    <a:pt x="2111" y="1639"/>
                    <a:pt x="2111" y="1040"/>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6" name="Google Shape;25706;p85"/>
            <p:cNvSpPr/>
            <p:nvPr/>
          </p:nvSpPr>
          <p:spPr>
            <a:xfrm>
              <a:off x="-16691075" y="2087600"/>
              <a:ext cx="35475" cy="35450"/>
            </a:xfrm>
            <a:custGeom>
              <a:avLst/>
              <a:gdLst/>
              <a:ahLst/>
              <a:cxnLst/>
              <a:rect l="l" t="t" r="r" b="b"/>
              <a:pathLst>
                <a:path w="1419" h="1418" extrusionOk="0">
                  <a:moveTo>
                    <a:pt x="725" y="0"/>
                  </a:moveTo>
                  <a:cubicBezTo>
                    <a:pt x="315" y="0"/>
                    <a:pt x="0" y="315"/>
                    <a:pt x="0" y="693"/>
                  </a:cubicBezTo>
                  <a:cubicBezTo>
                    <a:pt x="0" y="1103"/>
                    <a:pt x="315" y="1418"/>
                    <a:pt x="725" y="1418"/>
                  </a:cubicBezTo>
                  <a:cubicBezTo>
                    <a:pt x="1103" y="1418"/>
                    <a:pt x="1418" y="1103"/>
                    <a:pt x="1418" y="693"/>
                  </a:cubicBezTo>
                  <a:cubicBezTo>
                    <a:pt x="1418" y="315"/>
                    <a:pt x="1103" y="0"/>
                    <a:pt x="72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07" name="Google Shape;25707;p85"/>
          <p:cNvGrpSpPr/>
          <p:nvPr/>
        </p:nvGrpSpPr>
        <p:grpSpPr>
          <a:xfrm>
            <a:off x="10475035" y="3802836"/>
            <a:ext cx="633500" cy="628576"/>
            <a:chOff x="-16817100" y="2801175"/>
            <a:chExt cx="305625" cy="303250"/>
          </a:xfrm>
        </p:grpSpPr>
        <p:sp>
          <p:nvSpPr>
            <p:cNvPr id="25708" name="Google Shape;25708;p85"/>
            <p:cNvSpPr/>
            <p:nvPr/>
          </p:nvSpPr>
          <p:spPr>
            <a:xfrm>
              <a:off x="-16817100" y="2801175"/>
              <a:ext cx="305625" cy="232375"/>
            </a:xfrm>
            <a:custGeom>
              <a:avLst/>
              <a:gdLst/>
              <a:ahLst/>
              <a:cxnLst/>
              <a:rect l="l" t="t" r="r" b="b"/>
              <a:pathLst>
                <a:path w="12225" h="9295" extrusionOk="0">
                  <a:moveTo>
                    <a:pt x="8633" y="1418"/>
                  </a:moveTo>
                  <a:lnTo>
                    <a:pt x="8633" y="7152"/>
                  </a:lnTo>
                  <a:cubicBezTo>
                    <a:pt x="8507" y="7152"/>
                    <a:pt x="8381" y="7120"/>
                    <a:pt x="8286" y="7120"/>
                  </a:cubicBezTo>
                  <a:cubicBezTo>
                    <a:pt x="8034" y="7120"/>
                    <a:pt x="7845" y="7152"/>
                    <a:pt x="7656" y="7247"/>
                  </a:cubicBezTo>
                  <a:cubicBezTo>
                    <a:pt x="7373" y="6837"/>
                    <a:pt x="6963" y="6522"/>
                    <a:pt x="6491" y="6459"/>
                  </a:cubicBezTo>
                  <a:lnTo>
                    <a:pt x="6491" y="4600"/>
                  </a:lnTo>
                  <a:cubicBezTo>
                    <a:pt x="6491" y="4411"/>
                    <a:pt x="6333" y="4254"/>
                    <a:pt x="6144" y="4254"/>
                  </a:cubicBezTo>
                  <a:cubicBezTo>
                    <a:pt x="5955" y="4254"/>
                    <a:pt x="5798" y="4411"/>
                    <a:pt x="5798" y="4600"/>
                  </a:cubicBezTo>
                  <a:lnTo>
                    <a:pt x="5798" y="6459"/>
                  </a:lnTo>
                  <a:cubicBezTo>
                    <a:pt x="5325" y="6522"/>
                    <a:pt x="4884" y="6837"/>
                    <a:pt x="4663" y="7247"/>
                  </a:cubicBezTo>
                  <a:cubicBezTo>
                    <a:pt x="4443" y="7152"/>
                    <a:pt x="4222" y="7120"/>
                    <a:pt x="4033" y="7120"/>
                  </a:cubicBezTo>
                  <a:cubicBezTo>
                    <a:pt x="3907" y="7120"/>
                    <a:pt x="3781" y="7120"/>
                    <a:pt x="3655" y="7152"/>
                  </a:cubicBezTo>
                  <a:lnTo>
                    <a:pt x="3655" y="1418"/>
                  </a:lnTo>
                  <a:lnTo>
                    <a:pt x="4380" y="1418"/>
                  </a:lnTo>
                  <a:lnTo>
                    <a:pt x="4380" y="2458"/>
                  </a:lnTo>
                  <a:cubicBezTo>
                    <a:pt x="4380" y="2678"/>
                    <a:pt x="4537" y="2836"/>
                    <a:pt x="4726" y="2836"/>
                  </a:cubicBezTo>
                  <a:cubicBezTo>
                    <a:pt x="4915" y="2836"/>
                    <a:pt x="5073" y="2678"/>
                    <a:pt x="5073" y="2458"/>
                  </a:cubicBezTo>
                  <a:lnTo>
                    <a:pt x="5073" y="1418"/>
                  </a:lnTo>
                  <a:lnTo>
                    <a:pt x="5798" y="1418"/>
                  </a:lnTo>
                  <a:lnTo>
                    <a:pt x="5798" y="3182"/>
                  </a:lnTo>
                  <a:cubicBezTo>
                    <a:pt x="5798" y="3371"/>
                    <a:pt x="5955" y="3529"/>
                    <a:pt x="6144" y="3529"/>
                  </a:cubicBezTo>
                  <a:cubicBezTo>
                    <a:pt x="6333" y="3529"/>
                    <a:pt x="6491" y="3371"/>
                    <a:pt x="6491" y="3182"/>
                  </a:cubicBezTo>
                  <a:lnTo>
                    <a:pt x="6491" y="1418"/>
                  </a:lnTo>
                  <a:lnTo>
                    <a:pt x="7215" y="1418"/>
                  </a:lnTo>
                  <a:lnTo>
                    <a:pt x="7215" y="2458"/>
                  </a:lnTo>
                  <a:cubicBezTo>
                    <a:pt x="7215" y="2678"/>
                    <a:pt x="7373" y="2836"/>
                    <a:pt x="7562" y="2836"/>
                  </a:cubicBezTo>
                  <a:cubicBezTo>
                    <a:pt x="7751" y="2836"/>
                    <a:pt x="7940" y="2678"/>
                    <a:pt x="7940" y="2458"/>
                  </a:cubicBezTo>
                  <a:lnTo>
                    <a:pt x="7940" y="1418"/>
                  </a:lnTo>
                  <a:close/>
                  <a:moveTo>
                    <a:pt x="6144" y="7120"/>
                  </a:moveTo>
                  <a:cubicBezTo>
                    <a:pt x="6585" y="7120"/>
                    <a:pt x="7026" y="7404"/>
                    <a:pt x="7184" y="7845"/>
                  </a:cubicBezTo>
                  <a:cubicBezTo>
                    <a:pt x="7227" y="7998"/>
                    <a:pt x="7378" y="8091"/>
                    <a:pt x="7528" y="8091"/>
                  </a:cubicBezTo>
                  <a:cubicBezTo>
                    <a:pt x="7595" y="8091"/>
                    <a:pt x="7662" y="8073"/>
                    <a:pt x="7719" y="8034"/>
                  </a:cubicBezTo>
                  <a:cubicBezTo>
                    <a:pt x="7877" y="7908"/>
                    <a:pt x="8129" y="7845"/>
                    <a:pt x="8318" y="7845"/>
                  </a:cubicBezTo>
                  <a:cubicBezTo>
                    <a:pt x="8790" y="7845"/>
                    <a:pt x="9169" y="8160"/>
                    <a:pt x="9326" y="8538"/>
                  </a:cubicBezTo>
                  <a:lnTo>
                    <a:pt x="3025" y="8538"/>
                  </a:lnTo>
                  <a:cubicBezTo>
                    <a:pt x="3120" y="8160"/>
                    <a:pt x="3498" y="7845"/>
                    <a:pt x="3970" y="7845"/>
                  </a:cubicBezTo>
                  <a:cubicBezTo>
                    <a:pt x="4191" y="7845"/>
                    <a:pt x="4411" y="7908"/>
                    <a:pt x="4569" y="8034"/>
                  </a:cubicBezTo>
                  <a:cubicBezTo>
                    <a:pt x="4624" y="8071"/>
                    <a:pt x="4680" y="8086"/>
                    <a:pt x="4741" y="8086"/>
                  </a:cubicBezTo>
                  <a:cubicBezTo>
                    <a:pt x="4785" y="8086"/>
                    <a:pt x="4832" y="8079"/>
                    <a:pt x="4884" y="8066"/>
                  </a:cubicBezTo>
                  <a:cubicBezTo>
                    <a:pt x="5010" y="8034"/>
                    <a:pt x="5073" y="7940"/>
                    <a:pt x="5136" y="7845"/>
                  </a:cubicBezTo>
                  <a:cubicBezTo>
                    <a:pt x="5293" y="7404"/>
                    <a:pt x="5671" y="7120"/>
                    <a:pt x="6144" y="7120"/>
                  </a:cubicBezTo>
                  <a:close/>
                  <a:moveTo>
                    <a:pt x="9704" y="694"/>
                  </a:moveTo>
                  <a:cubicBezTo>
                    <a:pt x="9893" y="694"/>
                    <a:pt x="10051" y="851"/>
                    <a:pt x="10051" y="1072"/>
                  </a:cubicBezTo>
                  <a:lnTo>
                    <a:pt x="10051" y="6049"/>
                  </a:lnTo>
                  <a:cubicBezTo>
                    <a:pt x="10051" y="6270"/>
                    <a:pt x="10208" y="6427"/>
                    <a:pt x="10397" y="6427"/>
                  </a:cubicBezTo>
                  <a:cubicBezTo>
                    <a:pt x="10618" y="6427"/>
                    <a:pt x="10775" y="6270"/>
                    <a:pt x="10775" y="6049"/>
                  </a:cubicBezTo>
                  <a:lnTo>
                    <a:pt x="10775" y="2111"/>
                  </a:lnTo>
                  <a:lnTo>
                    <a:pt x="11122" y="2111"/>
                  </a:lnTo>
                  <a:cubicBezTo>
                    <a:pt x="11311" y="2111"/>
                    <a:pt x="11500" y="2269"/>
                    <a:pt x="11500" y="2489"/>
                  </a:cubicBezTo>
                  <a:lnTo>
                    <a:pt x="11500" y="8538"/>
                  </a:lnTo>
                  <a:lnTo>
                    <a:pt x="10019" y="8538"/>
                  </a:lnTo>
                  <a:cubicBezTo>
                    <a:pt x="9925" y="8097"/>
                    <a:pt x="9641" y="7719"/>
                    <a:pt x="9326" y="7467"/>
                  </a:cubicBezTo>
                  <a:lnTo>
                    <a:pt x="9326" y="1072"/>
                  </a:lnTo>
                  <a:cubicBezTo>
                    <a:pt x="9326" y="851"/>
                    <a:pt x="9515" y="694"/>
                    <a:pt x="9704" y="694"/>
                  </a:cubicBezTo>
                  <a:close/>
                  <a:moveTo>
                    <a:pt x="2584" y="694"/>
                  </a:moveTo>
                  <a:cubicBezTo>
                    <a:pt x="2773" y="694"/>
                    <a:pt x="2931" y="851"/>
                    <a:pt x="2931" y="1072"/>
                  </a:cubicBezTo>
                  <a:lnTo>
                    <a:pt x="2931" y="7530"/>
                  </a:lnTo>
                  <a:cubicBezTo>
                    <a:pt x="2584" y="7782"/>
                    <a:pt x="2332" y="8160"/>
                    <a:pt x="2269" y="8570"/>
                  </a:cubicBezTo>
                  <a:lnTo>
                    <a:pt x="757" y="8570"/>
                  </a:lnTo>
                  <a:lnTo>
                    <a:pt x="757" y="2489"/>
                  </a:lnTo>
                  <a:cubicBezTo>
                    <a:pt x="757" y="2269"/>
                    <a:pt x="946" y="2111"/>
                    <a:pt x="1135" y="2111"/>
                  </a:cubicBezTo>
                  <a:lnTo>
                    <a:pt x="1513" y="2111"/>
                  </a:lnTo>
                  <a:lnTo>
                    <a:pt x="1513" y="6049"/>
                  </a:lnTo>
                  <a:cubicBezTo>
                    <a:pt x="1513" y="6270"/>
                    <a:pt x="1670" y="6427"/>
                    <a:pt x="1859" y="6427"/>
                  </a:cubicBezTo>
                  <a:cubicBezTo>
                    <a:pt x="2048" y="6427"/>
                    <a:pt x="2206" y="6270"/>
                    <a:pt x="2206" y="6049"/>
                  </a:cubicBezTo>
                  <a:lnTo>
                    <a:pt x="2206" y="1072"/>
                  </a:lnTo>
                  <a:cubicBezTo>
                    <a:pt x="2206" y="851"/>
                    <a:pt x="2363" y="694"/>
                    <a:pt x="2584" y="694"/>
                  </a:cubicBezTo>
                  <a:close/>
                  <a:moveTo>
                    <a:pt x="2521" y="0"/>
                  </a:moveTo>
                  <a:cubicBezTo>
                    <a:pt x="1922" y="0"/>
                    <a:pt x="1450" y="473"/>
                    <a:pt x="1450" y="1072"/>
                  </a:cubicBezTo>
                  <a:lnTo>
                    <a:pt x="1450" y="1418"/>
                  </a:lnTo>
                  <a:lnTo>
                    <a:pt x="1103" y="1418"/>
                  </a:lnTo>
                  <a:cubicBezTo>
                    <a:pt x="505" y="1418"/>
                    <a:pt x="1" y="1891"/>
                    <a:pt x="1" y="2489"/>
                  </a:cubicBezTo>
                  <a:lnTo>
                    <a:pt x="1" y="8948"/>
                  </a:lnTo>
                  <a:cubicBezTo>
                    <a:pt x="1" y="9137"/>
                    <a:pt x="158" y="9294"/>
                    <a:pt x="347" y="9294"/>
                  </a:cubicBezTo>
                  <a:lnTo>
                    <a:pt x="11815" y="9294"/>
                  </a:lnTo>
                  <a:cubicBezTo>
                    <a:pt x="12004" y="9294"/>
                    <a:pt x="12162" y="9137"/>
                    <a:pt x="12162" y="8948"/>
                  </a:cubicBezTo>
                  <a:lnTo>
                    <a:pt x="12162" y="2489"/>
                  </a:lnTo>
                  <a:cubicBezTo>
                    <a:pt x="12225" y="1891"/>
                    <a:pt x="11689" y="1418"/>
                    <a:pt x="11122" y="1418"/>
                  </a:cubicBezTo>
                  <a:lnTo>
                    <a:pt x="10744" y="1418"/>
                  </a:lnTo>
                  <a:lnTo>
                    <a:pt x="10744" y="1072"/>
                  </a:lnTo>
                  <a:cubicBezTo>
                    <a:pt x="10744" y="473"/>
                    <a:pt x="10271" y="0"/>
                    <a:pt x="9704" y="0"/>
                  </a:cubicBezTo>
                  <a:cubicBezTo>
                    <a:pt x="9232" y="0"/>
                    <a:pt x="8822" y="315"/>
                    <a:pt x="8664" y="694"/>
                  </a:cubicBezTo>
                  <a:lnTo>
                    <a:pt x="3561" y="694"/>
                  </a:lnTo>
                  <a:cubicBezTo>
                    <a:pt x="3403" y="284"/>
                    <a:pt x="2994"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09" name="Google Shape;25709;p85"/>
            <p:cNvSpPr/>
            <p:nvPr/>
          </p:nvSpPr>
          <p:spPr>
            <a:xfrm>
              <a:off x="-16636725" y="2889375"/>
              <a:ext cx="18125" cy="72500"/>
            </a:xfrm>
            <a:custGeom>
              <a:avLst/>
              <a:gdLst/>
              <a:ahLst/>
              <a:cxnLst/>
              <a:rect l="l" t="t" r="r" b="b"/>
              <a:pathLst>
                <a:path w="725" h="2900" extrusionOk="0">
                  <a:moveTo>
                    <a:pt x="347" y="1"/>
                  </a:moveTo>
                  <a:cubicBezTo>
                    <a:pt x="158" y="1"/>
                    <a:pt x="0" y="158"/>
                    <a:pt x="0" y="379"/>
                  </a:cubicBezTo>
                  <a:lnTo>
                    <a:pt x="0" y="2521"/>
                  </a:lnTo>
                  <a:cubicBezTo>
                    <a:pt x="0" y="2742"/>
                    <a:pt x="158" y="2899"/>
                    <a:pt x="347" y="2899"/>
                  </a:cubicBezTo>
                  <a:cubicBezTo>
                    <a:pt x="536" y="2899"/>
                    <a:pt x="725" y="2742"/>
                    <a:pt x="725" y="2521"/>
                  </a:cubicBezTo>
                  <a:lnTo>
                    <a:pt x="725"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0" name="Google Shape;25710;p85"/>
            <p:cNvSpPr/>
            <p:nvPr/>
          </p:nvSpPr>
          <p:spPr>
            <a:xfrm>
              <a:off x="-16708400" y="2889375"/>
              <a:ext cx="17350" cy="72500"/>
            </a:xfrm>
            <a:custGeom>
              <a:avLst/>
              <a:gdLst/>
              <a:ahLst/>
              <a:cxnLst/>
              <a:rect l="l" t="t" r="r" b="b"/>
              <a:pathLst>
                <a:path w="694" h="2900" extrusionOk="0">
                  <a:moveTo>
                    <a:pt x="347" y="1"/>
                  </a:moveTo>
                  <a:cubicBezTo>
                    <a:pt x="158" y="1"/>
                    <a:pt x="0" y="158"/>
                    <a:pt x="0" y="379"/>
                  </a:cubicBezTo>
                  <a:lnTo>
                    <a:pt x="0" y="2521"/>
                  </a:lnTo>
                  <a:cubicBezTo>
                    <a:pt x="0" y="2742"/>
                    <a:pt x="158" y="2899"/>
                    <a:pt x="347" y="2899"/>
                  </a:cubicBezTo>
                  <a:cubicBezTo>
                    <a:pt x="536" y="2899"/>
                    <a:pt x="693" y="2742"/>
                    <a:pt x="693" y="2521"/>
                  </a:cubicBezTo>
                  <a:lnTo>
                    <a:pt x="693" y="379"/>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1" name="Google Shape;25711;p85"/>
            <p:cNvSpPr/>
            <p:nvPr/>
          </p:nvSpPr>
          <p:spPr>
            <a:xfrm>
              <a:off x="-1681630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2" name="Google Shape;25712;p85"/>
            <p:cNvSpPr/>
            <p:nvPr/>
          </p:nvSpPr>
          <p:spPr>
            <a:xfrm>
              <a:off x="-16779300" y="3086300"/>
              <a:ext cx="88250" cy="18125"/>
            </a:xfrm>
            <a:custGeom>
              <a:avLst/>
              <a:gdLst/>
              <a:ahLst/>
              <a:cxnLst/>
              <a:rect l="l" t="t" r="r" b="b"/>
              <a:pathLst>
                <a:path w="3530" h="725" extrusionOk="0">
                  <a:moveTo>
                    <a:pt x="347" y="0"/>
                  </a:moveTo>
                  <a:cubicBezTo>
                    <a:pt x="158" y="0"/>
                    <a:pt x="1" y="158"/>
                    <a:pt x="1" y="378"/>
                  </a:cubicBezTo>
                  <a:cubicBezTo>
                    <a:pt x="1" y="567"/>
                    <a:pt x="158" y="725"/>
                    <a:pt x="347" y="725"/>
                  </a:cubicBezTo>
                  <a:lnTo>
                    <a:pt x="3183" y="725"/>
                  </a:lnTo>
                  <a:cubicBezTo>
                    <a:pt x="3372" y="725"/>
                    <a:pt x="3529" y="567"/>
                    <a:pt x="3529" y="378"/>
                  </a:cubicBezTo>
                  <a:cubicBezTo>
                    <a:pt x="3529" y="221"/>
                    <a:pt x="3372" y="0"/>
                    <a:pt x="318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3" name="Google Shape;25713;p85"/>
            <p:cNvSpPr/>
            <p:nvPr/>
          </p:nvSpPr>
          <p:spPr>
            <a:xfrm>
              <a:off x="-16636725" y="3086300"/>
              <a:ext cx="88225" cy="18125"/>
            </a:xfrm>
            <a:custGeom>
              <a:avLst/>
              <a:gdLst/>
              <a:ahLst/>
              <a:cxnLst/>
              <a:rect l="l" t="t" r="r" b="b"/>
              <a:pathLst>
                <a:path w="3529" h="725" extrusionOk="0">
                  <a:moveTo>
                    <a:pt x="347" y="0"/>
                  </a:moveTo>
                  <a:cubicBezTo>
                    <a:pt x="158" y="0"/>
                    <a:pt x="0" y="158"/>
                    <a:pt x="0" y="378"/>
                  </a:cubicBezTo>
                  <a:cubicBezTo>
                    <a:pt x="0" y="567"/>
                    <a:pt x="158" y="725"/>
                    <a:pt x="347" y="725"/>
                  </a:cubicBezTo>
                  <a:lnTo>
                    <a:pt x="3182" y="725"/>
                  </a:lnTo>
                  <a:cubicBezTo>
                    <a:pt x="3371" y="725"/>
                    <a:pt x="3529" y="567"/>
                    <a:pt x="3529" y="378"/>
                  </a:cubicBezTo>
                  <a:cubicBezTo>
                    <a:pt x="3529" y="221"/>
                    <a:pt x="3371" y="0"/>
                    <a:pt x="31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4" name="Google Shape;25714;p85"/>
            <p:cNvSpPr/>
            <p:nvPr/>
          </p:nvSpPr>
          <p:spPr>
            <a:xfrm>
              <a:off x="-16583950" y="3050850"/>
              <a:ext cx="72475" cy="18150"/>
            </a:xfrm>
            <a:custGeom>
              <a:avLst/>
              <a:gdLst/>
              <a:ahLst/>
              <a:cxnLst/>
              <a:rect l="l" t="t" r="r" b="b"/>
              <a:pathLst>
                <a:path w="2899" h="726" extrusionOk="0">
                  <a:moveTo>
                    <a:pt x="378" y="0"/>
                  </a:moveTo>
                  <a:cubicBezTo>
                    <a:pt x="158" y="0"/>
                    <a:pt x="0" y="158"/>
                    <a:pt x="0" y="378"/>
                  </a:cubicBezTo>
                  <a:cubicBezTo>
                    <a:pt x="0" y="568"/>
                    <a:pt x="158" y="725"/>
                    <a:pt x="378" y="725"/>
                  </a:cubicBezTo>
                  <a:lnTo>
                    <a:pt x="2520" y="725"/>
                  </a:lnTo>
                  <a:cubicBezTo>
                    <a:pt x="2741" y="725"/>
                    <a:pt x="2899" y="568"/>
                    <a:pt x="2899" y="378"/>
                  </a:cubicBezTo>
                  <a:cubicBezTo>
                    <a:pt x="2899" y="158"/>
                    <a:pt x="2741" y="0"/>
                    <a:pt x="25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5" name="Google Shape;25715;p85"/>
            <p:cNvSpPr/>
            <p:nvPr/>
          </p:nvSpPr>
          <p:spPr>
            <a:xfrm>
              <a:off x="-16726525" y="3050850"/>
              <a:ext cx="125250" cy="18150"/>
            </a:xfrm>
            <a:custGeom>
              <a:avLst/>
              <a:gdLst/>
              <a:ahLst/>
              <a:cxnLst/>
              <a:rect l="l" t="t" r="r" b="b"/>
              <a:pathLst>
                <a:path w="5010" h="726" extrusionOk="0">
                  <a:moveTo>
                    <a:pt x="347" y="0"/>
                  </a:moveTo>
                  <a:cubicBezTo>
                    <a:pt x="158" y="0"/>
                    <a:pt x="1" y="158"/>
                    <a:pt x="1" y="378"/>
                  </a:cubicBezTo>
                  <a:cubicBezTo>
                    <a:pt x="1" y="568"/>
                    <a:pt x="158" y="725"/>
                    <a:pt x="347" y="725"/>
                  </a:cubicBezTo>
                  <a:lnTo>
                    <a:pt x="4663" y="725"/>
                  </a:lnTo>
                  <a:cubicBezTo>
                    <a:pt x="4852" y="725"/>
                    <a:pt x="5010" y="568"/>
                    <a:pt x="5010" y="378"/>
                  </a:cubicBezTo>
                  <a:cubicBezTo>
                    <a:pt x="5010" y="158"/>
                    <a:pt x="4852" y="0"/>
                    <a:pt x="46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16" name="Google Shape;25716;p85"/>
          <p:cNvGrpSpPr/>
          <p:nvPr/>
        </p:nvGrpSpPr>
        <p:grpSpPr>
          <a:xfrm>
            <a:off x="9684529" y="4592819"/>
            <a:ext cx="635105" cy="633500"/>
            <a:chOff x="-15717575" y="2786200"/>
            <a:chExt cx="306400" cy="305625"/>
          </a:xfrm>
        </p:grpSpPr>
        <p:sp>
          <p:nvSpPr>
            <p:cNvPr id="25717" name="Google Shape;25717;p85"/>
            <p:cNvSpPr/>
            <p:nvPr/>
          </p:nvSpPr>
          <p:spPr>
            <a:xfrm>
              <a:off x="-15717575" y="2786200"/>
              <a:ext cx="306400" cy="305625"/>
            </a:xfrm>
            <a:custGeom>
              <a:avLst/>
              <a:gdLst/>
              <a:ahLst/>
              <a:cxnLst/>
              <a:rect l="l" t="t" r="r" b="b"/>
              <a:pathLst>
                <a:path w="12256" h="12225" extrusionOk="0">
                  <a:moveTo>
                    <a:pt x="1387" y="788"/>
                  </a:moveTo>
                  <a:cubicBezTo>
                    <a:pt x="1796" y="788"/>
                    <a:pt x="2111" y="1103"/>
                    <a:pt x="2111" y="1513"/>
                  </a:cubicBezTo>
                  <a:lnTo>
                    <a:pt x="2111" y="4727"/>
                  </a:lnTo>
                  <a:cubicBezTo>
                    <a:pt x="2111" y="5325"/>
                    <a:pt x="2584" y="5798"/>
                    <a:pt x="3151" y="5798"/>
                  </a:cubicBezTo>
                  <a:lnTo>
                    <a:pt x="3907" y="5798"/>
                  </a:lnTo>
                  <a:cubicBezTo>
                    <a:pt x="4096" y="5798"/>
                    <a:pt x="4254" y="5640"/>
                    <a:pt x="4254" y="5420"/>
                  </a:cubicBezTo>
                  <a:lnTo>
                    <a:pt x="4254" y="3309"/>
                  </a:lnTo>
                  <a:cubicBezTo>
                    <a:pt x="4254" y="2332"/>
                    <a:pt x="5041" y="1545"/>
                    <a:pt x="6049" y="1545"/>
                  </a:cubicBezTo>
                  <a:cubicBezTo>
                    <a:pt x="7026" y="1545"/>
                    <a:pt x="7814" y="2332"/>
                    <a:pt x="7814" y="3309"/>
                  </a:cubicBezTo>
                  <a:lnTo>
                    <a:pt x="7814" y="8318"/>
                  </a:lnTo>
                  <a:cubicBezTo>
                    <a:pt x="7814" y="8507"/>
                    <a:pt x="7971" y="8665"/>
                    <a:pt x="8160" y="8665"/>
                  </a:cubicBezTo>
                  <a:lnTo>
                    <a:pt x="8916" y="8665"/>
                  </a:lnTo>
                  <a:cubicBezTo>
                    <a:pt x="9515" y="8665"/>
                    <a:pt x="9988" y="8192"/>
                    <a:pt x="9988" y="7593"/>
                  </a:cubicBezTo>
                  <a:lnTo>
                    <a:pt x="9988" y="5105"/>
                  </a:lnTo>
                  <a:cubicBezTo>
                    <a:pt x="9988" y="4727"/>
                    <a:pt x="10303" y="4411"/>
                    <a:pt x="10681" y="4411"/>
                  </a:cubicBezTo>
                  <a:cubicBezTo>
                    <a:pt x="11090" y="4411"/>
                    <a:pt x="11405" y="4727"/>
                    <a:pt x="11405" y="5105"/>
                  </a:cubicBezTo>
                  <a:lnTo>
                    <a:pt x="11405" y="7562"/>
                  </a:lnTo>
                  <a:lnTo>
                    <a:pt x="11437" y="7562"/>
                  </a:lnTo>
                  <a:cubicBezTo>
                    <a:pt x="11437" y="8948"/>
                    <a:pt x="10334" y="10051"/>
                    <a:pt x="8948" y="10051"/>
                  </a:cubicBezTo>
                  <a:lnTo>
                    <a:pt x="8192" y="10051"/>
                  </a:lnTo>
                  <a:cubicBezTo>
                    <a:pt x="8003" y="10051"/>
                    <a:pt x="7845" y="10208"/>
                    <a:pt x="7845" y="10397"/>
                  </a:cubicBezTo>
                  <a:lnTo>
                    <a:pt x="7845" y="11500"/>
                  </a:lnTo>
                  <a:lnTo>
                    <a:pt x="4254" y="11500"/>
                  </a:lnTo>
                  <a:lnTo>
                    <a:pt x="4254" y="7562"/>
                  </a:lnTo>
                  <a:cubicBezTo>
                    <a:pt x="4254" y="7373"/>
                    <a:pt x="4096" y="7215"/>
                    <a:pt x="3907" y="7215"/>
                  </a:cubicBezTo>
                  <a:lnTo>
                    <a:pt x="3151" y="7215"/>
                  </a:lnTo>
                  <a:cubicBezTo>
                    <a:pt x="1796" y="7215"/>
                    <a:pt x="694" y="6113"/>
                    <a:pt x="694" y="4727"/>
                  </a:cubicBezTo>
                  <a:lnTo>
                    <a:pt x="694" y="1513"/>
                  </a:lnTo>
                  <a:cubicBezTo>
                    <a:pt x="694" y="1103"/>
                    <a:pt x="1009" y="788"/>
                    <a:pt x="1387" y="788"/>
                  </a:cubicBezTo>
                  <a:close/>
                  <a:moveTo>
                    <a:pt x="1418" y="1"/>
                  </a:moveTo>
                  <a:cubicBezTo>
                    <a:pt x="631" y="1"/>
                    <a:pt x="1" y="631"/>
                    <a:pt x="1" y="1419"/>
                  </a:cubicBezTo>
                  <a:lnTo>
                    <a:pt x="1" y="4664"/>
                  </a:lnTo>
                  <a:cubicBezTo>
                    <a:pt x="1" y="6428"/>
                    <a:pt x="1481" y="7877"/>
                    <a:pt x="3246" y="7877"/>
                  </a:cubicBezTo>
                  <a:lnTo>
                    <a:pt x="3624" y="7877"/>
                  </a:lnTo>
                  <a:lnTo>
                    <a:pt x="3624" y="11500"/>
                  </a:lnTo>
                  <a:lnTo>
                    <a:pt x="2584" y="11500"/>
                  </a:lnTo>
                  <a:cubicBezTo>
                    <a:pt x="2363" y="11500"/>
                    <a:pt x="2206" y="11658"/>
                    <a:pt x="2206" y="11847"/>
                  </a:cubicBezTo>
                  <a:cubicBezTo>
                    <a:pt x="2206" y="12036"/>
                    <a:pt x="2363" y="12225"/>
                    <a:pt x="2584" y="12225"/>
                  </a:cubicBezTo>
                  <a:lnTo>
                    <a:pt x="9704" y="12225"/>
                  </a:lnTo>
                  <a:cubicBezTo>
                    <a:pt x="9893" y="12225"/>
                    <a:pt x="10051" y="12036"/>
                    <a:pt x="10051" y="11847"/>
                  </a:cubicBezTo>
                  <a:cubicBezTo>
                    <a:pt x="10051" y="11658"/>
                    <a:pt x="9893" y="11500"/>
                    <a:pt x="9704" y="11500"/>
                  </a:cubicBezTo>
                  <a:lnTo>
                    <a:pt x="8633" y="11500"/>
                  </a:lnTo>
                  <a:lnTo>
                    <a:pt x="8633" y="10744"/>
                  </a:lnTo>
                  <a:lnTo>
                    <a:pt x="9042" y="10744"/>
                  </a:lnTo>
                  <a:cubicBezTo>
                    <a:pt x="10807" y="10744"/>
                    <a:pt x="12256" y="9295"/>
                    <a:pt x="12256" y="7530"/>
                  </a:cubicBezTo>
                  <a:lnTo>
                    <a:pt x="12256" y="5042"/>
                  </a:lnTo>
                  <a:cubicBezTo>
                    <a:pt x="12130" y="4285"/>
                    <a:pt x="11500" y="3624"/>
                    <a:pt x="10712" y="3624"/>
                  </a:cubicBezTo>
                  <a:cubicBezTo>
                    <a:pt x="9925" y="3624"/>
                    <a:pt x="9294" y="4254"/>
                    <a:pt x="9294" y="5042"/>
                  </a:cubicBezTo>
                  <a:lnTo>
                    <a:pt x="9294" y="7530"/>
                  </a:lnTo>
                  <a:cubicBezTo>
                    <a:pt x="9294" y="7719"/>
                    <a:pt x="9137" y="7877"/>
                    <a:pt x="8948" y="7877"/>
                  </a:cubicBezTo>
                  <a:lnTo>
                    <a:pt x="8570" y="7877"/>
                  </a:lnTo>
                  <a:lnTo>
                    <a:pt x="8570" y="3246"/>
                  </a:lnTo>
                  <a:cubicBezTo>
                    <a:pt x="8570" y="1860"/>
                    <a:pt x="7467" y="757"/>
                    <a:pt x="6081" y="757"/>
                  </a:cubicBezTo>
                  <a:cubicBezTo>
                    <a:pt x="4695" y="757"/>
                    <a:pt x="3592" y="1860"/>
                    <a:pt x="3592" y="3246"/>
                  </a:cubicBezTo>
                  <a:lnTo>
                    <a:pt x="3592" y="5010"/>
                  </a:lnTo>
                  <a:lnTo>
                    <a:pt x="3214" y="5010"/>
                  </a:lnTo>
                  <a:cubicBezTo>
                    <a:pt x="2993" y="5010"/>
                    <a:pt x="2836" y="4853"/>
                    <a:pt x="2836" y="4664"/>
                  </a:cubicBezTo>
                  <a:lnTo>
                    <a:pt x="2836" y="1419"/>
                  </a:lnTo>
                  <a:cubicBezTo>
                    <a:pt x="2836" y="631"/>
                    <a:pt x="2206" y="1"/>
                    <a:pt x="14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8" name="Google Shape;25718;p85"/>
            <p:cNvSpPr/>
            <p:nvPr/>
          </p:nvSpPr>
          <p:spPr>
            <a:xfrm>
              <a:off x="-15593125" y="2859450"/>
              <a:ext cx="18125" cy="35475"/>
            </a:xfrm>
            <a:custGeom>
              <a:avLst/>
              <a:gdLst/>
              <a:ahLst/>
              <a:cxnLst/>
              <a:rect l="l" t="t" r="r" b="b"/>
              <a:pathLst>
                <a:path w="725" h="1419" extrusionOk="0">
                  <a:moveTo>
                    <a:pt x="347" y="1"/>
                  </a:moveTo>
                  <a:cubicBezTo>
                    <a:pt x="158" y="1"/>
                    <a:pt x="0" y="158"/>
                    <a:pt x="0" y="347"/>
                  </a:cubicBezTo>
                  <a:lnTo>
                    <a:pt x="0" y="1040"/>
                  </a:lnTo>
                  <a:cubicBezTo>
                    <a:pt x="0" y="1261"/>
                    <a:pt x="158" y="1418"/>
                    <a:pt x="347" y="1418"/>
                  </a:cubicBezTo>
                  <a:cubicBezTo>
                    <a:pt x="536" y="1418"/>
                    <a:pt x="725" y="1261"/>
                    <a:pt x="725" y="1040"/>
                  </a:cubicBezTo>
                  <a:lnTo>
                    <a:pt x="725" y="347"/>
                  </a:lnTo>
                  <a:cubicBezTo>
                    <a:pt x="725"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19" name="Google Shape;25719;p85"/>
            <p:cNvSpPr/>
            <p:nvPr/>
          </p:nvSpPr>
          <p:spPr>
            <a:xfrm>
              <a:off x="-1559312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0" name="Google Shape;25720;p85"/>
            <p:cNvSpPr/>
            <p:nvPr/>
          </p:nvSpPr>
          <p:spPr>
            <a:xfrm>
              <a:off x="-15557675" y="2859450"/>
              <a:ext cx="17350" cy="35475"/>
            </a:xfrm>
            <a:custGeom>
              <a:avLst/>
              <a:gdLst/>
              <a:ahLst/>
              <a:cxnLst/>
              <a:rect l="l" t="t" r="r" b="b"/>
              <a:pathLst>
                <a:path w="694" h="1419" extrusionOk="0">
                  <a:moveTo>
                    <a:pt x="347" y="1"/>
                  </a:moveTo>
                  <a:cubicBezTo>
                    <a:pt x="158" y="1"/>
                    <a:pt x="0" y="158"/>
                    <a:pt x="0" y="347"/>
                  </a:cubicBezTo>
                  <a:lnTo>
                    <a:pt x="0" y="1040"/>
                  </a:lnTo>
                  <a:cubicBezTo>
                    <a:pt x="0" y="1261"/>
                    <a:pt x="158" y="1418"/>
                    <a:pt x="347" y="1418"/>
                  </a:cubicBezTo>
                  <a:cubicBezTo>
                    <a:pt x="536" y="1418"/>
                    <a:pt x="693" y="1261"/>
                    <a:pt x="693" y="1040"/>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1" name="Google Shape;25721;p85"/>
            <p:cNvSpPr/>
            <p:nvPr/>
          </p:nvSpPr>
          <p:spPr>
            <a:xfrm>
              <a:off x="-15557675" y="2966575"/>
              <a:ext cx="17350" cy="35475"/>
            </a:xfrm>
            <a:custGeom>
              <a:avLst/>
              <a:gdLst/>
              <a:ahLst/>
              <a:cxnLst/>
              <a:rect l="l" t="t" r="r" b="b"/>
              <a:pathLst>
                <a:path w="694" h="1419" extrusionOk="0">
                  <a:moveTo>
                    <a:pt x="347" y="0"/>
                  </a:moveTo>
                  <a:cubicBezTo>
                    <a:pt x="158" y="0"/>
                    <a:pt x="0" y="158"/>
                    <a:pt x="0" y="347"/>
                  </a:cubicBezTo>
                  <a:lnTo>
                    <a:pt x="0" y="1072"/>
                  </a:lnTo>
                  <a:cubicBezTo>
                    <a:pt x="0" y="1261"/>
                    <a:pt x="158" y="1418"/>
                    <a:pt x="347" y="1418"/>
                  </a:cubicBezTo>
                  <a:cubicBezTo>
                    <a:pt x="536" y="1418"/>
                    <a:pt x="693" y="1261"/>
                    <a:pt x="693" y="1072"/>
                  </a:cubicBezTo>
                  <a:lnTo>
                    <a:pt x="693" y="347"/>
                  </a:ln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2" name="Google Shape;25722;p85"/>
            <p:cNvSpPr/>
            <p:nvPr/>
          </p:nvSpPr>
          <p:spPr>
            <a:xfrm>
              <a:off x="-15575800" y="2913025"/>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3" name="Google Shape;25723;p85"/>
            <p:cNvSpPr/>
            <p:nvPr/>
          </p:nvSpPr>
          <p:spPr>
            <a:xfrm>
              <a:off x="-15575800" y="3019350"/>
              <a:ext cx="18125" cy="35450"/>
            </a:xfrm>
            <a:custGeom>
              <a:avLst/>
              <a:gdLst/>
              <a:ahLst/>
              <a:cxnLst/>
              <a:rect l="l" t="t" r="r" b="b"/>
              <a:pathLst>
                <a:path w="725" h="1418" extrusionOk="0">
                  <a:moveTo>
                    <a:pt x="378" y="0"/>
                  </a:moveTo>
                  <a:cubicBezTo>
                    <a:pt x="158" y="0"/>
                    <a:pt x="0" y="158"/>
                    <a:pt x="0" y="378"/>
                  </a:cubicBezTo>
                  <a:lnTo>
                    <a:pt x="0" y="1071"/>
                  </a:lnTo>
                  <a:cubicBezTo>
                    <a:pt x="0" y="1260"/>
                    <a:pt x="158" y="1418"/>
                    <a:pt x="378" y="1418"/>
                  </a:cubicBezTo>
                  <a:cubicBezTo>
                    <a:pt x="568" y="1418"/>
                    <a:pt x="725" y="1260"/>
                    <a:pt x="725" y="1071"/>
                  </a:cubicBezTo>
                  <a:lnTo>
                    <a:pt x="725" y="378"/>
                  </a:lnTo>
                  <a:cubicBezTo>
                    <a:pt x="725" y="158"/>
                    <a:pt x="568"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24" name="Google Shape;25724;p85"/>
          <p:cNvGrpSpPr/>
          <p:nvPr/>
        </p:nvGrpSpPr>
        <p:grpSpPr>
          <a:xfrm>
            <a:off x="3467959" y="2251062"/>
            <a:ext cx="633500" cy="631893"/>
            <a:chOff x="-20173175" y="2038750"/>
            <a:chExt cx="305625" cy="304850"/>
          </a:xfrm>
        </p:grpSpPr>
        <p:sp>
          <p:nvSpPr>
            <p:cNvPr id="25725" name="Google Shape;25725;p85"/>
            <p:cNvSpPr/>
            <p:nvPr/>
          </p:nvSpPr>
          <p:spPr>
            <a:xfrm>
              <a:off x="-20173175" y="2038750"/>
              <a:ext cx="197725" cy="303275"/>
            </a:xfrm>
            <a:custGeom>
              <a:avLst/>
              <a:gdLst/>
              <a:ahLst/>
              <a:cxnLst/>
              <a:rect l="l" t="t" r="r" b="b"/>
              <a:pathLst>
                <a:path w="7909" h="12131" extrusionOk="0">
                  <a:moveTo>
                    <a:pt x="2175" y="3624"/>
                  </a:moveTo>
                  <a:cubicBezTo>
                    <a:pt x="3120" y="3781"/>
                    <a:pt x="3908" y="4506"/>
                    <a:pt x="4160" y="5451"/>
                  </a:cubicBezTo>
                  <a:cubicBezTo>
                    <a:pt x="3845" y="5294"/>
                    <a:pt x="3372" y="5136"/>
                    <a:pt x="2931" y="5042"/>
                  </a:cubicBezTo>
                  <a:cubicBezTo>
                    <a:pt x="2521" y="4663"/>
                    <a:pt x="2238" y="4191"/>
                    <a:pt x="2175" y="3624"/>
                  </a:cubicBezTo>
                  <a:close/>
                  <a:moveTo>
                    <a:pt x="6932" y="725"/>
                  </a:moveTo>
                  <a:cubicBezTo>
                    <a:pt x="6302" y="2332"/>
                    <a:pt x="6302" y="4159"/>
                    <a:pt x="6932" y="5766"/>
                  </a:cubicBezTo>
                  <a:lnTo>
                    <a:pt x="5168" y="5766"/>
                  </a:lnTo>
                  <a:cubicBezTo>
                    <a:pt x="5798" y="4159"/>
                    <a:pt x="5798" y="2332"/>
                    <a:pt x="5168" y="725"/>
                  </a:cubicBezTo>
                  <a:close/>
                  <a:moveTo>
                    <a:pt x="2490" y="5766"/>
                  </a:moveTo>
                  <a:cubicBezTo>
                    <a:pt x="3025" y="5766"/>
                    <a:pt x="3530" y="5955"/>
                    <a:pt x="3908" y="6113"/>
                  </a:cubicBezTo>
                  <a:cubicBezTo>
                    <a:pt x="3530" y="6270"/>
                    <a:pt x="3025" y="6459"/>
                    <a:pt x="2490" y="6459"/>
                  </a:cubicBezTo>
                  <a:cubicBezTo>
                    <a:pt x="1923" y="6459"/>
                    <a:pt x="1419" y="6270"/>
                    <a:pt x="1009" y="6113"/>
                  </a:cubicBezTo>
                  <a:cubicBezTo>
                    <a:pt x="1387" y="5924"/>
                    <a:pt x="1891" y="5766"/>
                    <a:pt x="2490" y="5766"/>
                  </a:cubicBezTo>
                  <a:close/>
                  <a:moveTo>
                    <a:pt x="4128" y="6743"/>
                  </a:moveTo>
                  <a:lnTo>
                    <a:pt x="4128" y="6743"/>
                  </a:lnTo>
                  <a:cubicBezTo>
                    <a:pt x="3908" y="7688"/>
                    <a:pt x="3120" y="8444"/>
                    <a:pt x="2112" y="8570"/>
                  </a:cubicBezTo>
                  <a:cubicBezTo>
                    <a:pt x="2206" y="8003"/>
                    <a:pt x="2490" y="7530"/>
                    <a:pt x="2868" y="7152"/>
                  </a:cubicBezTo>
                  <a:cubicBezTo>
                    <a:pt x="3372" y="7058"/>
                    <a:pt x="3813" y="6900"/>
                    <a:pt x="4128" y="6743"/>
                  </a:cubicBezTo>
                  <a:close/>
                  <a:moveTo>
                    <a:pt x="6932" y="6428"/>
                  </a:moveTo>
                  <a:cubicBezTo>
                    <a:pt x="6270" y="8034"/>
                    <a:pt x="6270" y="9893"/>
                    <a:pt x="6932" y="11469"/>
                  </a:cubicBezTo>
                  <a:lnTo>
                    <a:pt x="5168" y="11469"/>
                  </a:lnTo>
                  <a:cubicBezTo>
                    <a:pt x="5798" y="9862"/>
                    <a:pt x="5798" y="8034"/>
                    <a:pt x="5168" y="6428"/>
                  </a:cubicBezTo>
                  <a:close/>
                  <a:moveTo>
                    <a:pt x="4664" y="1"/>
                  </a:moveTo>
                  <a:cubicBezTo>
                    <a:pt x="4380" y="1"/>
                    <a:pt x="4223" y="284"/>
                    <a:pt x="4349" y="536"/>
                  </a:cubicBezTo>
                  <a:cubicBezTo>
                    <a:pt x="5010" y="1860"/>
                    <a:pt x="5168" y="3403"/>
                    <a:pt x="4758" y="4853"/>
                  </a:cubicBezTo>
                  <a:cubicBezTo>
                    <a:pt x="4286" y="3718"/>
                    <a:pt x="3151" y="2868"/>
                    <a:pt x="1797" y="2868"/>
                  </a:cubicBezTo>
                  <a:cubicBezTo>
                    <a:pt x="1608" y="2868"/>
                    <a:pt x="1450" y="3057"/>
                    <a:pt x="1450" y="3246"/>
                  </a:cubicBezTo>
                  <a:cubicBezTo>
                    <a:pt x="1450" y="3907"/>
                    <a:pt x="1639" y="4537"/>
                    <a:pt x="2017" y="5042"/>
                  </a:cubicBezTo>
                  <a:cubicBezTo>
                    <a:pt x="978" y="5199"/>
                    <a:pt x="158" y="5766"/>
                    <a:pt x="158" y="5798"/>
                  </a:cubicBezTo>
                  <a:cubicBezTo>
                    <a:pt x="95" y="5861"/>
                    <a:pt x="1" y="5955"/>
                    <a:pt x="1" y="6081"/>
                  </a:cubicBezTo>
                  <a:cubicBezTo>
                    <a:pt x="1" y="6207"/>
                    <a:pt x="32" y="6302"/>
                    <a:pt x="158" y="6333"/>
                  </a:cubicBezTo>
                  <a:cubicBezTo>
                    <a:pt x="190" y="6396"/>
                    <a:pt x="978" y="6932"/>
                    <a:pt x="2017" y="7089"/>
                  </a:cubicBezTo>
                  <a:cubicBezTo>
                    <a:pt x="1639" y="7593"/>
                    <a:pt x="1450" y="8287"/>
                    <a:pt x="1450" y="8917"/>
                  </a:cubicBezTo>
                  <a:cubicBezTo>
                    <a:pt x="1450" y="9106"/>
                    <a:pt x="1608" y="9263"/>
                    <a:pt x="1797" y="9263"/>
                  </a:cubicBezTo>
                  <a:cubicBezTo>
                    <a:pt x="3151" y="9263"/>
                    <a:pt x="4286" y="8476"/>
                    <a:pt x="4758" y="7278"/>
                  </a:cubicBezTo>
                  <a:lnTo>
                    <a:pt x="4758" y="7278"/>
                  </a:lnTo>
                  <a:cubicBezTo>
                    <a:pt x="5168" y="8696"/>
                    <a:pt x="5010" y="10271"/>
                    <a:pt x="4349" y="11626"/>
                  </a:cubicBezTo>
                  <a:cubicBezTo>
                    <a:pt x="4223" y="11847"/>
                    <a:pt x="4380" y="12130"/>
                    <a:pt x="4664" y="12130"/>
                  </a:cubicBezTo>
                  <a:lnTo>
                    <a:pt x="7499" y="12130"/>
                  </a:lnTo>
                  <a:cubicBezTo>
                    <a:pt x="7751" y="12130"/>
                    <a:pt x="7909" y="11878"/>
                    <a:pt x="7814" y="11626"/>
                  </a:cubicBezTo>
                  <a:cubicBezTo>
                    <a:pt x="6932" y="9925"/>
                    <a:pt x="6932" y="7908"/>
                    <a:pt x="7814" y="6239"/>
                  </a:cubicBezTo>
                  <a:cubicBezTo>
                    <a:pt x="7846" y="6144"/>
                    <a:pt x="7846" y="6018"/>
                    <a:pt x="7814" y="5924"/>
                  </a:cubicBezTo>
                  <a:cubicBezTo>
                    <a:pt x="6932" y="4222"/>
                    <a:pt x="6932" y="2206"/>
                    <a:pt x="7814" y="505"/>
                  </a:cubicBezTo>
                  <a:cubicBezTo>
                    <a:pt x="7909" y="284"/>
                    <a:pt x="7720" y="1"/>
                    <a:pt x="749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26" name="Google Shape;25726;p85"/>
            <p:cNvSpPr/>
            <p:nvPr/>
          </p:nvSpPr>
          <p:spPr>
            <a:xfrm>
              <a:off x="-19962875" y="2110425"/>
              <a:ext cx="95325" cy="233175"/>
            </a:xfrm>
            <a:custGeom>
              <a:avLst/>
              <a:gdLst/>
              <a:ahLst/>
              <a:cxnLst/>
              <a:rect l="l" t="t" r="r" b="b"/>
              <a:pathLst>
                <a:path w="3813" h="9327" extrusionOk="0">
                  <a:moveTo>
                    <a:pt x="2773" y="725"/>
                  </a:moveTo>
                  <a:cubicBezTo>
                    <a:pt x="2269" y="1859"/>
                    <a:pt x="2269" y="3151"/>
                    <a:pt x="2773" y="4317"/>
                  </a:cubicBezTo>
                  <a:lnTo>
                    <a:pt x="1103" y="4317"/>
                  </a:lnTo>
                  <a:cubicBezTo>
                    <a:pt x="1639" y="3151"/>
                    <a:pt x="1639" y="1859"/>
                    <a:pt x="1103" y="725"/>
                  </a:cubicBezTo>
                  <a:close/>
                  <a:moveTo>
                    <a:pt x="2742" y="4978"/>
                  </a:moveTo>
                  <a:cubicBezTo>
                    <a:pt x="2458" y="5546"/>
                    <a:pt x="2332" y="6176"/>
                    <a:pt x="2332" y="6806"/>
                  </a:cubicBezTo>
                  <a:cubicBezTo>
                    <a:pt x="2332" y="7467"/>
                    <a:pt x="2490" y="8066"/>
                    <a:pt x="2742" y="8602"/>
                  </a:cubicBezTo>
                  <a:lnTo>
                    <a:pt x="1072" y="8602"/>
                  </a:lnTo>
                  <a:cubicBezTo>
                    <a:pt x="1355" y="8066"/>
                    <a:pt x="1482" y="7436"/>
                    <a:pt x="1482" y="6806"/>
                  </a:cubicBezTo>
                  <a:cubicBezTo>
                    <a:pt x="1482" y="6176"/>
                    <a:pt x="1355" y="5546"/>
                    <a:pt x="1072" y="4978"/>
                  </a:cubicBezTo>
                  <a:close/>
                  <a:moveTo>
                    <a:pt x="473" y="1"/>
                  </a:moveTo>
                  <a:cubicBezTo>
                    <a:pt x="221" y="1"/>
                    <a:pt x="32" y="347"/>
                    <a:pt x="158" y="568"/>
                  </a:cubicBezTo>
                  <a:cubicBezTo>
                    <a:pt x="914" y="1670"/>
                    <a:pt x="1009" y="3151"/>
                    <a:pt x="158" y="4474"/>
                  </a:cubicBezTo>
                  <a:cubicBezTo>
                    <a:pt x="95" y="4600"/>
                    <a:pt x="95" y="4726"/>
                    <a:pt x="158" y="4852"/>
                  </a:cubicBezTo>
                  <a:cubicBezTo>
                    <a:pt x="946" y="6050"/>
                    <a:pt x="946" y="7625"/>
                    <a:pt x="158" y="8759"/>
                  </a:cubicBezTo>
                  <a:cubicBezTo>
                    <a:pt x="1" y="9011"/>
                    <a:pt x="158" y="9326"/>
                    <a:pt x="473" y="9326"/>
                  </a:cubicBezTo>
                  <a:lnTo>
                    <a:pt x="3309" y="9326"/>
                  </a:lnTo>
                  <a:cubicBezTo>
                    <a:pt x="3592" y="9326"/>
                    <a:pt x="3813" y="9011"/>
                    <a:pt x="3624" y="8759"/>
                  </a:cubicBezTo>
                  <a:cubicBezTo>
                    <a:pt x="2836" y="7593"/>
                    <a:pt x="2836" y="6018"/>
                    <a:pt x="3624" y="4852"/>
                  </a:cubicBezTo>
                  <a:cubicBezTo>
                    <a:pt x="3718" y="4726"/>
                    <a:pt x="3718" y="4600"/>
                    <a:pt x="3624" y="4474"/>
                  </a:cubicBezTo>
                  <a:cubicBezTo>
                    <a:pt x="2836" y="3277"/>
                    <a:pt x="2836" y="1765"/>
                    <a:pt x="3624" y="568"/>
                  </a:cubicBezTo>
                  <a:cubicBezTo>
                    <a:pt x="3813" y="347"/>
                    <a:pt x="3624" y="1"/>
                    <a:pt x="33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27" name="Google Shape;25727;p85"/>
          <p:cNvSpPr/>
          <p:nvPr/>
        </p:nvSpPr>
        <p:spPr>
          <a:xfrm>
            <a:off x="3467963" y="3033956"/>
            <a:ext cx="630235" cy="629405"/>
          </a:xfrm>
          <a:custGeom>
            <a:avLst/>
            <a:gdLst/>
            <a:ahLst/>
            <a:cxnLst/>
            <a:rect l="l" t="t" r="r" b="b"/>
            <a:pathLst>
              <a:path w="12162" h="12146" extrusionOk="0">
                <a:moveTo>
                  <a:pt x="8979" y="686"/>
                </a:moveTo>
                <a:lnTo>
                  <a:pt x="11437" y="1946"/>
                </a:lnTo>
                <a:lnTo>
                  <a:pt x="11437" y="5096"/>
                </a:lnTo>
                <a:lnTo>
                  <a:pt x="8979" y="6357"/>
                </a:lnTo>
                <a:lnTo>
                  <a:pt x="8444" y="6073"/>
                </a:lnTo>
                <a:cubicBezTo>
                  <a:pt x="8444" y="5821"/>
                  <a:pt x="8381" y="5569"/>
                  <a:pt x="8286" y="5285"/>
                </a:cubicBezTo>
                <a:lnTo>
                  <a:pt x="9767" y="4939"/>
                </a:lnTo>
                <a:cubicBezTo>
                  <a:pt x="9956" y="4907"/>
                  <a:pt x="10082" y="4718"/>
                  <a:pt x="10019" y="4498"/>
                </a:cubicBezTo>
                <a:cubicBezTo>
                  <a:pt x="9993" y="4342"/>
                  <a:pt x="9861" y="4229"/>
                  <a:pt x="9709" y="4229"/>
                </a:cubicBezTo>
                <a:cubicBezTo>
                  <a:pt x="9676" y="4229"/>
                  <a:pt x="9643" y="4235"/>
                  <a:pt x="9609" y="4246"/>
                </a:cubicBezTo>
                <a:lnTo>
                  <a:pt x="7940" y="4655"/>
                </a:lnTo>
                <a:cubicBezTo>
                  <a:pt x="7877" y="4592"/>
                  <a:pt x="7814" y="4498"/>
                  <a:pt x="7751" y="4435"/>
                </a:cubicBezTo>
                <a:lnTo>
                  <a:pt x="8570" y="2986"/>
                </a:lnTo>
                <a:cubicBezTo>
                  <a:pt x="8664" y="2828"/>
                  <a:pt x="8601" y="2576"/>
                  <a:pt x="8444" y="2513"/>
                </a:cubicBezTo>
                <a:cubicBezTo>
                  <a:pt x="8385" y="2477"/>
                  <a:pt x="8317" y="2460"/>
                  <a:pt x="8250" y="2460"/>
                </a:cubicBezTo>
                <a:cubicBezTo>
                  <a:pt x="8139" y="2460"/>
                  <a:pt x="8030" y="2509"/>
                  <a:pt x="7971" y="2607"/>
                </a:cubicBezTo>
                <a:lnTo>
                  <a:pt x="7184" y="3994"/>
                </a:lnTo>
                <a:cubicBezTo>
                  <a:pt x="6963" y="3868"/>
                  <a:pt x="6774" y="3805"/>
                  <a:pt x="6490" y="3710"/>
                </a:cubicBezTo>
                <a:lnTo>
                  <a:pt x="6490" y="1946"/>
                </a:lnTo>
                <a:lnTo>
                  <a:pt x="8979" y="686"/>
                </a:lnTo>
                <a:close/>
                <a:moveTo>
                  <a:pt x="2438" y="3498"/>
                </a:moveTo>
                <a:cubicBezTo>
                  <a:pt x="2782" y="3498"/>
                  <a:pt x="3112" y="3707"/>
                  <a:pt x="3245" y="4088"/>
                </a:cubicBezTo>
                <a:lnTo>
                  <a:pt x="4191" y="6451"/>
                </a:lnTo>
                <a:cubicBezTo>
                  <a:pt x="3876" y="6231"/>
                  <a:pt x="2363" y="5380"/>
                  <a:pt x="2017" y="5191"/>
                </a:cubicBezTo>
                <a:cubicBezTo>
                  <a:pt x="1481" y="4907"/>
                  <a:pt x="1387" y="4183"/>
                  <a:pt x="1796" y="3773"/>
                </a:cubicBezTo>
                <a:cubicBezTo>
                  <a:pt x="1983" y="3587"/>
                  <a:pt x="2213" y="3498"/>
                  <a:pt x="2438" y="3498"/>
                </a:cubicBezTo>
                <a:close/>
                <a:moveTo>
                  <a:pt x="5970" y="4409"/>
                </a:moveTo>
                <a:cubicBezTo>
                  <a:pt x="6417" y="4409"/>
                  <a:pt x="6857" y="4584"/>
                  <a:pt x="7184" y="4939"/>
                </a:cubicBezTo>
                <a:cubicBezTo>
                  <a:pt x="7940" y="5695"/>
                  <a:pt x="7877" y="6987"/>
                  <a:pt x="6995" y="7648"/>
                </a:cubicBezTo>
                <a:lnTo>
                  <a:pt x="5230" y="6955"/>
                </a:lnTo>
                <a:lnTo>
                  <a:pt x="4506" y="5191"/>
                </a:lnTo>
                <a:cubicBezTo>
                  <a:pt x="4870" y="4671"/>
                  <a:pt x="5424" y="4409"/>
                  <a:pt x="5970" y="4409"/>
                </a:cubicBezTo>
                <a:close/>
                <a:moveTo>
                  <a:pt x="3025" y="6609"/>
                </a:moveTo>
                <a:lnTo>
                  <a:pt x="4632" y="7491"/>
                </a:lnTo>
                <a:lnTo>
                  <a:pt x="5545" y="9129"/>
                </a:lnTo>
                <a:lnTo>
                  <a:pt x="5419" y="9223"/>
                </a:lnTo>
                <a:lnTo>
                  <a:pt x="2899" y="6703"/>
                </a:lnTo>
                <a:lnTo>
                  <a:pt x="3025" y="6609"/>
                </a:lnTo>
                <a:close/>
                <a:moveTo>
                  <a:pt x="2395" y="7207"/>
                </a:moveTo>
                <a:lnTo>
                  <a:pt x="4915" y="9759"/>
                </a:lnTo>
                <a:lnTo>
                  <a:pt x="4758" y="9917"/>
                </a:lnTo>
                <a:cubicBezTo>
                  <a:pt x="4632" y="10011"/>
                  <a:pt x="4537" y="10106"/>
                  <a:pt x="4411" y="10232"/>
                </a:cubicBezTo>
                <a:lnTo>
                  <a:pt x="1922" y="7743"/>
                </a:lnTo>
                <a:cubicBezTo>
                  <a:pt x="1985" y="7617"/>
                  <a:pt x="2111" y="7491"/>
                  <a:pt x="2237" y="7396"/>
                </a:cubicBezTo>
                <a:lnTo>
                  <a:pt x="2395" y="7207"/>
                </a:lnTo>
                <a:close/>
                <a:moveTo>
                  <a:pt x="5734" y="7900"/>
                </a:moveTo>
                <a:cubicBezTo>
                  <a:pt x="6018" y="8026"/>
                  <a:pt x="7782" y="8719"/>
                  <a:pt x="8066" y="8845"/>
                </a:cubicBezTo>
                <a:cubicBezTo>
                  <a:pt x="8664" y="9066"/>
                  <a:pt x="8822" y="9854"/>
                  <a:pt x="8381" y="10295"/>
                </a:cubicBezTo>
                <a:cubicBezTo>
                  <a:pt x="8196" y="10479"/>
                  <a:pt x="7968" y="10564"/>
                  <a:pt x="7744" y="10564"/>
                </a:cubicBezTo>
                <a:cubicBezTo>
                  <a:pt x="7432" y="10564"/>
                  <a:pt x="7128" y="10399"/>
                  <a:pt x="6963" y="10106"/>
                </a:cubicBezTo>
                <a:cubicBezTo>
                  <a:pt x="6837" y="9854"/>
                  <a:pt x="5860" y="8089"/>
                  <a:pt x="5734" y="7900"/>
                </a:cubicBezTo>
                <a:close/>
                <a:moveTo>
                  <a:pt x="1576" y="8404"/>
                </a:moveTo>
                <a:lnTo>
                  <a:pt x="3750" y="10578"/>
                </a:lnTo>
                <a:cubicBezTo>
                  <a:pt x="3447" y="10661"/>
                  <a:pt x="3132" y="10707"/>
                  <a:pt x="2819" y="10707"/>
                </a:cubicBezTo>
                <a:cubicBezTo>
                  <a:pt x="2414" y="10707"/>
                  <a:pt x="2012" y="10630"/>
                  <a:pt x="1639" y="10452"/>
                </a:cubicBezTo>
                <a:cubicBezTo>
                  <a:pt x="1324" y="9791"/>
                  <a:pt x="1324" y="9034"/>
                  <a:pt x="1576" y="8404"/>
                </a:cubicBezTo>
                <a:close/>
                <a:moveTo>
                  <a:pt x="8956" y="0"/>
                </a:moveTo>
                <a:cubicBezTo>
                  <a:pt x="8901" y="0"/>
                  <a:pt x="8853" y="8"/>
                  <a:pt x="8822" y="24"/>
                </a:cubicBezTo>
                <a:lnTo>
                  <a:pt x="5986" y="1442"/>
                </a:lnTo>
                <a:cubicBezTo>
                  <a:pt x="5860" y="1505"/>
                  <a:pt x="5766" y="1631"/>
                  <a:pt x="5766" y="1757"/>
                </a:cubicBezTo>
                <a:lnTo>
                  <a:pt x="5766" y="3710"/>
                </a:lnTo>
                <a:cubicBezTo>
                  <a:pt x="5199" y="3773"/>
                  <a:pt x="4632" y="4025"/>
                  <a:pt x="4254" y="4435"/>
                </a:cubicBezTo>
                <a:lnTo>
                  <a:pt x="4002" y="3805"/>
                </a:lnTo>
                <a:cubicBezTo>
                  <a:pt x="3751" y="3149"/>
                  <a:pt x="3134" y="2788"/>
                  <a:pt x="2505" y="2788"/>
                </a:cubicBezTo>
                <a:cubicBezTo>
                  <a:pt x="2107" y="2788"/>
                  <a:pt x="1704" y="2932"/>
                  <a:pt x="1387" y="3238"/>
                </a:cubicBezTo>
                <a:cubicBezTo>
                  <a:pt x="631" y="3994"/>
                  <a:pt x="788" y="5285"/>
                  <a:pt x="1733" y="5821"/>
                </a:cubicBezTo>
                <a:lnTo>
                  <a:pt x="2426" y="6199"/>
                </a:lnTo>
                <a:lnTo>
                  <a:pt x="1765" y="6861"/>
                </a:lnTo>
                <a:cubicBezTo>
                  <a:pt x="788" y="7869"/>
                  <a:pt x="473" y="9349"/>
                  <a:pt x="1009" y="10641"/>
                </a:cubicBezTo>
                <a:lnTo>
                  <a:pt x="158" y="11523"/>
                </a:lnTo>
                <a:cubicBezTo>
                  <a:pt x="0" y="11681"/>
                  <a:pt x="0" y="11870"/>
                  <a:pt x="158" y="12027"/>
                </a:cubicBezTo>
                <a:cubicBezTo>
                  <a:pt x="237" y="12106"/>
                  <a:pt x="323" y="12146"/>
                  <a:pt x="410" y="12146"/>
                </a:cubicBezTo>
                <a:cubicBezTo>
                  <a:pt x="497" y="12146"/>
                  <a:pt x="583" y="12106"/>
                  <a:pt x="662" y="12027"/>
                </a:cubicBezTo>
                <a:lnTo>
                  <a:pt x="1544" y="11177"/>
                </a:lnTo>
                <a:cubicBezTo>
                  <a:pt x="1966" y="11341"/>
                  <a:pt x="2408" y="11422"/>
                  <a:pt x="2846" y="11422"/>
                </a:cubicBezTo>
                <a:cubicBezTo>
                  <a:pt x="3752" y="11422"/>
                  <a:pt x="4646" y="11079"/>
                  <a:pt x="5325" y="10421"/>
                </a:cubicBezTo>
                <a:lnTo>
                  <a:pt x="5986" y="9759"/>
                </a:lnTo>
                <a:lnTo>
                  <a:pt x="6364" y="10452"/>
                </a:lnTo>
                <a:cubicBezTo>
                  <a:pt x="6672" y="10994"/>
                  <a:pt x="7217" y="11277"/>
                  <a:pt x="7776" y="11277"/>
                </a:cubicBezTo>
                <a:cubicBezTo>
                  <a:pt x="8190" y="11277"/>
                  <a:pt x="8612" y="11121"/>
                  <a:pt x="8948" y="10799"/>
                </a:cubicBezTo>
                <a:cubicBezTo>
                  <a:pt x="9767" y="9980"/>
                  <a:pt x="9483" y="8593"/>
                  <a:pt x="8381" y="8184"/>
                </a:cubicBezTo>
                <a:lnTo>
                  <a:pt x="7751" y="7932"/>
                </a:lnTo>
                <a:cubicBezTo>
                  <a:pt x="8066" y="7617"/>
                  <a:pt x="8255" y="7270"/>
                  <a:pt x="8381" y="6829"/>
                </a:cubicBezTo>
                <a:lnTo>
                  <a:pt x="8822" y="7081"/>
                </a:lnTo>
                <a:cubicBezTo>
                  <a:pt x="8885" y="7097"/>
                  <a:pt x="8940" y="7105"/>
                  <a:pt x="8991" y="7105"/>
                </a:cubicBezTo>
                <a:cubicBezTo>
                  <a:pt x="9042" y="7105"/>
                  <a:pt x="9090" y="7097"/>
                  <a:pt x="9137" y="7081"/>
                </a:cubicBezTo>
                <a:lnTo>
                  <a:pt x="11972" y="5663"/>
                </a:lnTo>
                <a:cubicBezTo>
                  <a:pt x="12098" y="5569"/>
                  <a:pt x="12161" y="5443"/>
                  <a:pt x="12161" y="5348"/>
                </a:cubicBezTo>
                <a:lnTo>
                  <a:pt x="12161" y="1757"/>
                </a:lnTo>
                <a:cubicBezTo>
                  <a:pt x="12161" y="1631"/>
                  <a:pt x="12067" y="1473"/>
                  <a:pt x="11972" y="1442"/>
                </a:cubicBezTo>
                <a:lnTo>
                  <a:pt x="9137" y="24"/>
                </a:lnTo>
                <a:cubicBezTo>
                  <a:pt x="9074" y="8"/>
                  <a:pt x="9011" y="0"/>
                  <a:pt x="895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28" name="Google Shape;25728;p85"/>
          <p:cNvGrpSpPr/>
          <p:nvPr/>
        </p:nvGrpSpPr>
        <p:grpSpPr>
          <a:xfrm>
            <a:off x="3469591" y="3800377"/>
            <a:ext cx="630235" cy="633500"/>
            <a:chOff x="-20173175" y="2787775"/>
            <a:chExt cx="304050" cy="305625"/>
          </a:xfrm>
        </p:grpSpPr>
        <p:sp>
          <p:nvSpPr>
            <p:cNvPr id="25729" name="Google Shape;25729;p85"/>
            <p:cNvSpPr/>
            <p:nvPr/>
          </p:nvSpPr>
          <p:spPr>
            <a:xfrm>
              <a:off x="-19959725" y="2896475"/>
              <a:ext cx="18150" cy="18150"/>
            </a:xfrm>
            <a:custGeom>
              <a:avLst/>
              <a:gdLst/>
              <a:ahLst/>
              <a:cxnLst/>
              <a:rect l="l" t="t" r="r" b="b"/>
              <a:pathLst>
                <a:path w="726" h="726" extrusionOk="0">
                  <a:moveTo>
                    <a:pt x="347" y="0"/>
                  </a:moveTo>
                  <a:cubicBezTo>
                    <a:pt x="158" y="0"/>
                    <a:pt x="1" y="158"/>
                    <a:pt x="1" y="347"/>
                  </a:cubicBezTo>
                  <a:cubicBezTo>
                    <a:pt x="1" y="505"/>
                    <a:pt x="158" y="725"/>
                    <a:pt x="347" y="725"/>
                  </a:cubicBezTo>
                  <a:cubicBezTo>
                    <a:pt x="568" y="725"/>
                    <a:pt x="725" y="568"/>
                    <a:pt x="725" y="347"/>
                  </a:cubicBezTo>
                  <a:cubicBezTo>
                    <a:pt x="725" y="158"/>
                    <a:pt x="568"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0" name="Google Shape;25730;p85"/>
            <p:cNvSpPr/>
            <p:nvPr/>
          </p:nvSpPr>
          <p:spPr>
            <a:xfrm>
              <a:off x="-19941600" y="28602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1" name="Google Shape;25731;p85"/>
            <p:cNvSpPr/>
            <p:nvPr/>
          </p:nvSpPr>
          <p:spPr>
            <a:xfrm>
              <a:off x="-20102275" y="2895675"/>
              <a:ext cx="18125" cy="17375"/>
            </a:xfrm>
            <a:custGeom>
              <a:avLst/>
              <a:gdLst/>
              <a:ahLst/>
              <a:cxnLst/>
              <a:rect l="l" t="t" r="r" b="b"/>
              <a:pathLst>
                <a:path w="725" h="695" extrusionOk="0">
                  <a:moveTo>
                    <a:pt x="347" y="1"/>
                  </a:moveTo>
                  <a:cubicBezTo>
                    <a:pt x="158" y="1"/>
                    <a:pt x="0" y="159"/>
                    <a:pt x="0" y="348"/>
                  </a:cubicBezTo>
                  <a:cubicBezTo>
                    <a:pt x="0" y="537"/>
                    <a:pt x="158" y="694"/>
                    <a:pt x="347" y="694"/>
                  </a:cubicBezTo>
                  <a:cubicBezTo>
                    <a:pt x="536" y="694"/>
                    <a:pt x="725" y="537"/>
                    <a:pt x="725" y="348"/>
                  </a:cubicBezTo>
                  <a:cubicBezTo>
                    <a:pt x="725" y="159"/>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2" name="Google Shape;25732;p85"/>
            <p:cNvSpPr/>
            <p:nvPr/>
          </p:nvSpPr>
          <p:spPr>
            <a:xfrm>
              <a:off x="-20120400" y="2860250"/>
              <a:ext cx="18150" cy="17350"/>
            </a:xfrm>
            <a:custGeom>
              <a:avLst/>
              <a:gdLst/>
              <a:ahLst/>
              <a:cxnLst/>
              <a:rect l="l" t="t" r="r" b="b"/>
              <a:pathLst>
                <a:path w="726" h="694" extrusionOk="0">
                  <a:moveTo>
                    <a:pt x="379" y="0"/>
                  </a:moveTo>
                  <a:cubicBezTo>
                    <a:pt x="158" y="0"/>
                    <a:pt x="1" y="158"/>
                    <a:pt x="1" y="347"/>
                  </a:cubicBezTo>
                  <a:cubicBezTo>
                    <a:pt x="1" y="536"/>
                    <a:pt x="158" y="693"/>
                    <a:pt x="379" y="693"/>
                  </a:cubicBezTo>
                  <a:cubicBezTo>
                    <a:pt x="568" y="693"/>
                    <a:pt x="725" y="536"/>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3" name="Google Shape;25733;p85"/>
            <p:cNvSpPr/>
            <p:nvPr/>
          </p:nvSpPr>
          <p:spPr>
            <a:xfrm>
              <a:off x="-20173175" y="2787775"/>
              <a:ext cx="304050" cy="305625"/>
            </a:xfrm>
            <a:custGeom>
              <a:avLst/>
              <a:gdLst/>
              <a:ahLst/>
              <a:cxnLst/>
              <a:rect l="l" t="t" r="r" b="b"/>
              <a:pathLst>
                <a:path w="12162" h="12225" extrusionOk="0">
                  <a:moveTo>
                    <a:pt x="11437" y="1482"/>
                  </a:moveTo>
                  <a:lnTo>
                    <a:pt x="11437" y="3246"/>
                  </a:lnTo>
                  <a:lnTo>
                    <a:pt x="11406" y="3246"/>
                  </a:lnTo>
                  <a:cubicBezTo>
                    <a:pt x="11406" y="3844"/>
                    <a:pt x="10902" y="4317"/>
                    <a:pt x="10303" y="4317"/>
                  </a:cubicBezTo>
                  <a:cubicBezTo>
                    <a:pt x="10114" y="4317"/>
                    <a:pt x="9957" y="4475"/>
                    <a:pt x="9957" y="4664"/>
                  </a:cubicBezTo>
                  <a:cubicBezTo>
                    <a:pt x="9957" y="5262"/>
                    <a:pt x="9484" y="5735"/>
                    <a:pt x="8885" y="5735"/>
                  </a:cubicBezTo>
                  <a:lnTo>
                    <a:pt x="7121" y="5735"/>
                  </a:lnTo>
                  <a:cubicBezTo>
                    <a:pt x="7279" y="3435"/>
                    <a:pt x="9137" y="1639"/>
                    <a:pt x="11437" y="1482"/>
                  </a:cubicBezTo>
                  <a:close/>
                  <a:moveTo>
                    <a:pt x="663" y="1513"/>
                  </a:moveTo>
                  <a:cubicBezTo>
                    <a:pt x="2962" y="1671"/>
                    <a:pt x="4790" y="3529"/>
                    <a:pt x="4947" y="5766"/>
                  </a:cubicBezTo>
                  <a:lnTo>
                    <a:pt x="3183" y="5766"/>
                  </a:lnTo>
                  <a:cubicBezTo>
                    <a:pt x="2584" y="5766"/>
                    <a:pt x="2143" y="5294"/>
                    <a:pt x="2143" y="4695"/>
                  </a:cubicBezTo>
                  <a:cubicBezTo>
                    <a:pt x="2143" y="4506"/>
                    <a:pt x="1986" y="4348"/>
                    <a:pt x="1765" y="4348"/>
                  </a:cubicBezTo>
                  <a:cubicBezTo>
                    <a:pt x="1198" y="4348"/>
                    <a:pt x="663" y="3876"/>
                    <a:pt x="663" y="3277"/>
                  </a:cubicBezTo>
                  <a:lnTo>
                    <a:pt x="663" y="1513"/>
                  </a:lnTo>
                  <a:close/>
                  <a:moveTo>
                    <a:pt x="6018" y="4317"/>
                  </a:moveTo>
                  <a:cubicBezTo>
                    <a:pt x="6207" y="4317"/>
                    <a:pt x="6365" y="4475"/>
                    <a:pt x="6365" y="4664"/>
                  </a:cubicBezTo>
                  <a:lnTo>
                    <a:pt x="6365" y="8948"/>
                  </a:lnTo>
                  <a:cubicBezTo>
                    <a:pt x="6365" y="9169"/>
                    <a:pt x="6207" y="9326"/>
                    <a:pt x="6018" y="9326"/>
                  </a:cubicBezTo>
                  <a:cubicBezTo>
                    <a:pt x="5829" y="9326"/>
                    <a:pt x="5672" y="9169"/>
                    <a:pt x="5672" y="8948"/>
                  </a:cubicBezTo>
                  <a:lnTo>
                    <a:pt x="5672" y="4664"/>
                  </a:lnTo>
                  <a:cubicBezTo>
                    <a:pt x="5672" y="4475"/>
                    <a:pt x="5829" y="4317"/>
                    <a:pt x="6018" y="4317"/>
                  </a:cubicBezTo>
                  <a:close/>
                  <a:moveTo>
                    <a:pt x="4947" y="6459"/>
                  </a:moveTo>
                  <a:lnTo>
                    <a:pt x="4947" y="8948"/>
                  </a:lnTo>
                  <a:lnTo>
                    <a:pt x="4947" y="11122"/>
                  </a:lnTo>
                  <a:cubicBezTo>
                    <a:pt x="4947" y="11311"/>
                    <a:pt x="4790" y="11469"/>
                    <a:pt x="4601" y="11469"/>
                  </a:cubicBezTo>
                  <a:cubicBezTo>
                    <a:pt x="4412" y="11469"/>
                    <a:pt x="4254" y="11311"/>
                    <a:pt x="4254" y="11122"/>
                  </a:cubicBezTo>
                  <a:cubicBezTo>
                    <a:pt x="4254" y="10838"/>
                    <a:pt x="4128" y="10586"/>
                    <a:pt x="3939" y="10366"/>
                  </a:cubicBezTo>
                  <a:cubicBezTo>
                    <a:pt x="3750" y="10177"/>
                    <a:pt x="3467" y="10051"/>
                    <a:pt x="3183" y="10051"/>
                  </a:cubicBezTo>
                  <a:cubicBezTo>
                    <a:pt x="2175" y="10051"/>
                    <a:pt x="1324" y="9200"/>
                    <a:pt x="1419" y="8161"/>
                  </a:cubicBezTo>
                  <a:cubicBezTo>
                    <a:pt x="1450" y="7215"/>
                    <a:pt x="2332" y="6459"/>
                    <a:pt x="3309" y="6459"/>
                  </a:cubicBezTo>
                  <a:close/>
                  <a:moveTo>
                    <a:pt x="8791" y="6491"/>
                  </a:moveTo>
                  <a:cubicBezTo>
                    <a:pt x="9767" y="6491"/>
                    <a:pt x="10618" y="7215"/>
                    <a:pt x="10681" y="8161"/>
                  </a:cubicBezTo>
                  <a:cubicBezTo>
                    <a:pt x="10713" y="9200"/>
                    <a:pt x="9925" y="10051"/>
                    <a:pt x="8885" y="10051"/>
                  </a:cubicBezTo>
                  <a:cubicBezTo>
                    <a:pt x="8633" y="10051"/>
                    <a:pt x="8350" y="10177"/>
                    <a:pt x="8161" y="10366"/>
                  </a:cubicBezTo>
                  <a:cubicBezTo>
                    <a:pt x="7940" y="10586"/>
                    <a:pt x="7846" y="10838"/>
                    <a:pt x="7846" y="11122"/>
                  </a:cubicBezTo>
                  <a:cubicBezTo>
                    <a:pt x="7846" y="11311"/>
                    <a:pt x="7688" y="11469"/>
                    <a:pt x="7468" y="11469"/>
                  </a:cubicBezTo>
                  <a:cubicBezTo>
                    <a:pt x="7279" y="11469"/>
                    <a:pt x="7121" y="11311"/>
                    <a:pt x="7121" y="11122"/>
                  </a:cubicBezTo>
                  <a:lnTo>
                    <a:pt x="7121" y="8948"/>
                  </a:lnTo>
                  <a:lnTo>
                    <a:pt x="7121" y="6491"/>
                  </a:lnTo>
                  <a:close/>
                  <a:moveTo>
                    <a:pt x="4632" y="1"/>
                  </a:moveTo>
                  <a:cubicBezTo>
                    <a:pt x="4443" y="1"/>
                    <a:pt x="4286" y="158"/>
                    <a:pt x="4286" y="379"/>
                  </a:cubicBezTo>
                  <a:cubicBezTo>
                    <a:pt x="4286" y="568"/>
                    <a:pt x="4443" y="725"/>
                    <a:pt x="4632" y="725"/>
                  </a:cubicBezTo>
                  <a:cubicBezTo>
                    <a:pt x="5231" y="725"/>
                    <a:pt x="5703" y="1230"/>
                    <a:pt x="5703" y="1828"/>
                  </a:cubicBezTo>
                  <a:lnTo>
                    <a:pt x="5703" y="3687"/>
                  </a:lnTo>
                  <a:cubicBezTo>
                    <a:pt x="5546" y="3750"/>
                    <a:pt x="5388" y="3844"/>
                    <a:pt x="5262" y="4002"/>
                  </a:cubicBezTo>
                  <a:cubicBezTo>
                    <a:pt x="4443" y="2112"/>
                    <a:pt x="2553" y="757"/>
                    <a:pt x="348" y="757"/>
                  </a:cubicBezTo>
                  <a:cubicBezTo>
                    <a:pt x="158" y="757"/>
                    <a:pt x="1" y="914"/>
                    <a:pt x="1" y="1135"/>
                  </a:cubicBezTo>
                  <a:lnTo>
                    <a:pt x="1" y="3246"/>
                  </a:lnTo>
                  <a:cubicBezTo>
                    <a:pt x="1" y="4159"/>
                    <a:pt x="663" y="4853"/>
                    <a:pt x="1482" y="5010"/>
                  </a:cubicBezTo>
                  <a:cubicBezTo>
                    <a:pt x="1576" y="5451"/>
                    <a:pt x="1797" y="5798"/>
                    <a:pt x="2112" y="6081"/>
                  </a:cubicBezTo>
                  <a:cubicBezTo>
                    <a:pt x="1324" y="6491"/>
                    <a:pt x="820" y="7215"/>
                    <a:pt x="757" y="8129"/>
                  </a:cubicBezTo>
                  <a:cubicBezTo>
                    <a:pt x="663" y="9547"/>
                    <a:pt x="1797" y="10775"/>
                    <a:pt x="3214" y="10775"/>
                  </a:cubicBezTo>
                  <a:cubicBezTo>
                    <a:pt x="3435" y="10775"/>
                    <a:pt x="3593" y="10965"/>
                    <a:pt x="3593" y="11154"/>
                  </a:cubicBezTo>
                  <a:cubicBezTo>
                    <a:pt x="3593" y="11752"/>
                    <a:pt x="4065" y="12225"/>
                    <a:pt x="4632" y="12225"/>
                  </a:cubicBezTo>
                  <a:cubicBezTo>
                    <a:pt x="5231" y="12225"/>
                    <a:pt x="5703" y="11752"/>
                    <a:pt x="5703" y="11154"/>
                  </a:cubicBezTo>
                  <a:lnTo>
                    <a:pt x="5703" y="10019"/>
                  </a:lnTo>
                  <a:cubicBezTo>
                    <a:pt x="5829" y="10051"/>
                    <a:pt x="5955" y="10082"/>
                    <a:pt x="6050" y="10082"/>
                  </a:cubicBezTo>
                  <a:cubicBezTo>
                    <a:pt x="6176" y="10082"/>
                    <a:pt x="6302" y="10051"/>
                    <a:pt x="6428" y="10019"/>
                  </a:cubicBezTo>
                  <a:lnTo>
                    <a:pt x="6428" y="11154"/>
                  </a:lnTo>
                  <a:cubicBezTo>
                    <a:pt x="6428" y="11752"/>
                    <a:pt x="6901" y="12225"/>
                    <a:pt x="7468" y="12225"/>
                  </a:cubicBezTo>
                  <a:cubicBezTo>
                    <a:pt x="8066" y="12225"/>
                    <a:pt x="8539" y="11752"/>
                    <a:pt x="8539" y="11154"/>
                  </a:cubicBezTo>
                  <a:cubicBezTo>
                    <a:pt x="8539" y="10965"/>
                    <a:pt x="8696" y="10775"/>
                    <a:pt x="8885" y="10775"/>
                  </a:cubicBezTo>
                  <a:cubicBezTo>
                    <a:pt x="10303" y="10775"/>
                    <a:pt x="11469" y="9578"/>
                    <a:pt x="11374" y="8129"/>
                  </a:cubicBezTo>
                  <a:cubicBezTo>
                    <a:pt x="11343" y="7499"/>
                    <a:pt x="11059" y="6869"/>
                    <a:pt x="10555" y="6428"/>
                  </a:cubicBezTo>
                  <a:cubicBezTo>
                    <a:pt x="10398" y="6270"/>
                    <a:pt x="10209" y="6176"/>
                    <a:pt x="10051" y="6081"/>
                  </a:cubicBezTo>
                  <a:cubicBezTo>
                    <a:pt x="10366" y="5798"/>
                    <a:pt x="10587" y="5451"/>
                    <a:pt x="10681" y="5010"/>
                  </a:cubicBezTo>
                  <a:cubicBezTo>
                    <a:pt x="11500" y="4853"/>
                    <a:pt x="12162" y="4159"/>
                    <a:pt x="12162" y="3246"/>
                  </a:cubicBezTo>
                  <a:lnTo>
                    <a:pt x="12162" y="1135"/>
                  </a:lnTo>
                  <a:cubicBezTo>
                    <a:pt x="12130" y="914"/>
                    <a:pt x="11973" y="757"/>
                    <a:pt x="11784" y="757"/>
                  </a:cubicBezTo>
                  <a:cubicBezTo>
                    <a:pt x="9578" y="757"/>
                    <a:pt x="7688" y="2112"/>
                    <a:pt x="6838" y="4002"/>
                  </a:cubicBezTo>
                  <a:cubicBezTo>
                    <a:pt x="6743" y="3876"/>
                    <a:pt x="6585" y="3750"/>
                    <a:pt x="6428" y="3687"/>
                  </a:cubicBezTo>
                  <a:lnTo>
                    <a:pt x="6428" y="1828"/>
                  </a:lnTo>
                  <a:cubicBezTo>
                    <a:pt x="6428" y="1230"/>
                    <a:pt x="6901" y="725"/>
                    <a:pt x="7468" y="725"/>
                  </a:cubicBezTo>
                  <a:cubicBezTo>
                    <a:pt x="7688" y="725"/>
                    <a:pt x="7846" y="568"/>
                    <a:pt x="7846" y="379"/>
                  </a:cubicBezTo>
                  <a:cubicBezTo>
                    <a:pt x="7846" y="158"/>
                    <a:pt x="7688" y="1"/>
                    <a:pt x="7468" y="1"/>
                  </a:cubicBezTo>
                  <a:cubicBezTo>
                    <a:pt x="6995" y="1"/>
                    <a:pt x="6522" y="221"/>
                    <a:pt x="6207" y="568"/>
                  </a:cubicBezTo>
                  <a:cubicBezTo>
                    <a:pt x="6144" y="631"/>
                    <a:pt x="6113" y="694"/>
                    <a:pt x="6050" y="757"/>
                  </a:cubicBezTo>
                  <a:cubicBezTo>
                    <a:pt x="6018" y="694"/>
                    <a:pt x="5955" y="631"/>
                    <a:pt x="5892" y="568"/>
                  </a:cubicBezTo>
                  <a:cubicBezTo>
                    <a:pt x="5546" y="221"/>
                    <a:pt x="5105" y="1"/>
                    <a:pt x="463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4" name="Google Shape;25734;p85"/>
            <p:cNvSpPr/>
            <p:nvPr/>
          </p:nvSpPr>
          <p:spPr>
            <a:xfrm>
              <a:off x="-19977050" y="2967350"/>
              <a:ext cx="52800" cy="53600"/>
            </a:xfrm>
            <a:custGeom>
              <a:avLst/>
              <a:gdLst/>
              <a:ahLst/>
              <a:cxnLst/>
              <a:rect l="l" t="t" r="r" b="b"/>
              <a:pathLst>
                <a:path w="2112" h="2144" extrusionOk="0">
                  <a:moveTo>
                    <a:pt x="1040" y="726"/>
                  </a:moveTo>
                  <a:cubicBezTo>
                    <a:pt x="1261" y="726"/>
                    <a:pt x="1418" y="883"/>
                    <a:pt x="1418" y="1072"/>
                  </a:cubicBezTo>
                  <a:cubicBezTo>
                    <a:pt x="1418" y="1261"/>
                    <a:pt x="1261" y="1419"/>
                    <a:pt x="1040" y="1419"/>
                  </a:cubicBezTo>
                  <a:cubicBezTo>
                    <a:pt x="851" y="1419"/>
                    <a:pt x="694" y="1261"/>
                    <a:pt x="694" y="1072"/>
                  </a:cubicBezTo>
                  <a:cubicBezTo>
                    <a:pt x="694" y="883"/>
                    <a:pt x="851" y="726"/>
                    <a:pt x="1040" y="726"/>
                  </a:cubicBezTo>
                  <a:close/>
                  <a:moveTo>
                    <a:pt x="1040" y="1"/>
                  </a:moveTo>
                  <a:cubicBezTo>
                    <a:pt x="473" y="1"/>
                    <a:pt x="1" y="473"/>
                    <a:pt x="1" y="1072"/>
                  </a:cubicBezTo>
                  <a:cubicBezTo>
                    <a:pt x="1" y="1671"/>
                    <a:pt x="473" y="2143"/>
                    <a:pt x="1040" y="2143"/>
                  </a:cubicBezTo>
                  <a:cubicBezTo>
                    <a:pt x="1639" y="2143"/>
                    <a:pt x="2112" y="1671"/>
                    <a:pt x="2112" y="1072"/>
                  </a:cubicBezTo>
                  <a:cubicBezTo>
                    <a:pt x="2112"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5" name="Google Shape;25735;p85"/>
            <p:cNvSpPr/>
            <p:nvPr/>
          </p:nvSpPr>
          <p:spPr>
            <a:xfrm>
              <a:off x="-20119600" y="2967350"/>
              <a:ext cx="52800" cy="52800"/>
            </a:xfrm>
            <a:custGeom>
              <a:avLst/>
              <a:gdLst/>
              <a:ahLst/>
              <a:cxnLst/>
              <a:rect l="l" t="t" r="r" b="b"/>
              <a:pathLst>
                <a:path w="2112" h="2112" extrusionOk="0">
                  <a:moveTo>
                    <a:pt x="1040" y="726"/>
                  </a:moveTo>
                  <a:cubicBezTo>
                    <a:pt x="1229" y="726"/>
                    <a:pt x="1418" y="883"/>
                    <a:pt x="1418" y="1072"/>
                  </a:cubicBezTo>
                  <a:cubicBezTo>
                    <a:pt x="1418" y="1261"/>
                    <a:pt x="1229" y="1419"/>
                    <a:pt x="1040" y="1419"/>
                  </a:cubicBezTo>
                  <a:cubicBezTo>
                    <a:pt x="851" y="1419"/>
                    <a:pt x="693" y="1261"/>
                    <a:pt x="693" y="1072"/>
                  </a:cubicBezTo>
                  <a:cubicBezTo>
                    <a:pt x="693" y="883"/>
                    <a:pt x="851" y="726"/>
                    <a:pt x="1040" y="726"/>
                  </a:cubicBezTo>
                  <a:close/>
                  <a:moveTo>
                    <a:pt x="1040" y="1"/>
                  </a:moveTo>
                  <a:cubicBezTo>
                    <a:pt x="441" y="1"/>
                    <a:pt x="0" y="473"/>
                    <a:pt x="0" y="1072"/>
                  </a:cubicBezTo>
                  <a:cubicBezTo>
                    <a:pt x="0" y="1639"/>
                    <a:pt x="441" y="2112"/>
                    <a:pt x="1040" y="2112"/>
                  </a:cubicBezTo>
                  <a:cubicBezTo>
                    <a:pt x="1639" y="2112"/>
                    <a:pt x="2111" y="1639"/>
                    <a:pt x="2111" y="1072"/>
                  </a:cubicBezTo>
                  <a:cubicBezTo>
                    <a:pt x="2111" y="473"/>
                    <a:pt x="163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36" name="Google Shape;25736;p85"/>
          <p:cNvGrpSpPr/>
          <p:nvPr/>
        </p:nvGrpSpPr>
        <p:grpSpPr>
          <a:xfrm>
            <a:off x="7369570" y="3034086"/>
            <a:ext cx="631841" cy="628628"/>
            <a:chOff x="-18294675" y="2434925"/>
            <a:chExt cx="304825" cy="303275"/>
          </a:xfrm>
        </p:grpSpPr>
        <p:sp>
          <p:nvSpPr>
            <p:cNvPr id="25737" name="Google Shape;25737;p85"/>
            <p:cNvSpPr/>
            <p:nvPr/>
          </p:nvSpPr>
          <p:spPr>
            <a:xfrm>
              <a:off x="-18294675" y="2434925"/>
              <a:ext cx="304825" cy="303275"/>
            </a:xfrm>
            <a:custGeom>
              <a:avLst/>
              <a:gdLst/>
              <a:ahLst/>
              <a:cxnLst/>
              <a:rect l="l" t="t" r="r" b="b"/>
              <a:pathLst>
                <a:path w="12193" h="12131" extrusionOk="0">
                  <a:moveTo>
                    <a:pt x="1103" y="694"/>
                  </a:moveTo>
                  <a:cubicBezTo>
                    <a:pt x="2363" y="694"/>
                    <a:pt x="3497" y="1450"/>
                    <a:pt x="4033" y="2584"/>
                  </a:cubicBezTo>
                  <a:cubicBezTo>
                    <a:pt x="3434" y="2836"/>
                    <a:pt x="2867" y="3214"/>
                    <a:pt x="2363" y="3687"/>
                  </a:cubicBezTo>
                  <a:lnTo>
                    <a:pt x="2237" y="3813"/>
                  </a:lnTo>
                  <a:cubicBezTo>
                    <a:pt x="1323" y="3214"/>
                    <a:pt x="756" y="2175"/>
                    <a:pt x="756" y="1072"/>
                  </a:cubicBezTo>
                  <a:lnTo>
                    <a:pt x="756" y="694"/>
                  </a:lnTo>
                  <a:close/>
                  <a:moveTo>
                    <a:pt x="11500" y="694"/>
                  </a:moveTo>
                  <a:lnTo>
                    <a:pt x="11500" y="1072"/>
                  </a:lnTo>
                  <a:cubicBezTo>
                    <a:pt x="11500" y="2175"/>
                    <a:pt x="10901" y="3214"/>
                    <a:pt x="9924" y="3813"/>
                  </a:cubicBezTo>
                  <a:cubicBezTo>
                    <a:pt x="9420" y="3277"/>
                    <a:pt x="8822" y="2868"/>
                    <a:pt x="8192" y="2584"/>
                  </a:cubicBezTo>
                  <a:cubicBezTo>
                    <a:pt x="8696" y="1450"/>
                    <a:pt x="9893" y="694"/>
                    <a:pt x="11153" y="694"/>
                  </a:cubicBezTo>
                  <a:close/>
                  <a:moveTo>
                    <a:pt x="2806" y="7389"/>
                  </a:moveTo>
                  <a:cubicBezTo>
                    <a:pt x="2924" y="7389"/>
                    <a:pt x="3043" y="7413"/>
                    <a:pt x="3151" y="7467"/>
                  </a:cubicBezTo>
                  <a:cubicBezTo>
                    <a:pt x="3434" y="7625"/>
                    <a:pt x="3623" y="7908"/>
                    <a:pt x="3623" y="8223"/>
                  </a:cubicBezTo>
                  <a:lnTo>
                    <a:pt x="3623" y="9011"/>
                  </a:lnTo>
                  <a:cubicBezTo>
                    <a:pt x="3182" y="8507"/>
                    <a:pt x="2552" y="8160"/>
                    <a:pt x="1891" y="7940"/>
                  </a:cubicBezTo>
                  <a:lnTo>
                    <a:pt x="2206" y="7625"/>
                  </a:lnTo>
                  <a:cubicBezTo>
                    <a:pt x="2351" y="7480"/>
                    <a:pt x="2578" y="7389"/>
                    <a:pt x="2806" y="7389"/>
                  </a:cubicBezTo>
                  <a:close/>
                  <a:moveTo>
                    <a:pt x="9468" y="7444"/>
                  </a:moveTo>
                  <a:cubicBezTo>
                    <a:pt x="9681" y="7444"/>
                    <a:pt x="9891" y="7528"/>
                    <a:pt x="10050" y="7688"/>
                  </a:cubicBezTo>
                  <a:lnTo>
                    <a:pt x="10365" y="8003"/>
                  </a:lnTo>
                  <a:cubicBezTo>
                    <a:pt x="9672" y="8160"/>
                    <a:pt x="9042" y="8507"/>
                    <a:pt x="8633" y="9043"/>
                  </a:cubicBezTo>
                  <a:lnTo>
                    <a:pt x="8633" y="8255"/>
                  </a:lnTo>
                  <a:cubicBezTo>
                    <a:pt x="8633" y="7940"/>
                    <a:pt x="8790" y="7688"/>
                    <a:pt x="9105" y="7530"/>
                  </a:cubicBezTo>
                  <a:cubicBezTo>
                    <a:pt x="9221" y="7473"/>
                    <a:pt x="9345" y="7444"/>
                    <a:pt x="9468" y="7444"/>
                  </a:cubicBezTo>
                  <a:close/>
                  <a:moveTo>
                    <a:pt x="6112" y="9484"/>
                  </a:moveTo>
                  <a:cubicBezTo>
                    <a:pt x="6270" y="9484"/>
                    <a:pt x="6427" y="9610"/>
                    <a:pt x="6459" y="9736"/>
                  </a:cubicBezTo>
                  <a:lnTo>
                    <a:pt x="6112" y="10145"/>
                  </a:lnTo>
                  <a:lnTo>
                    <a:pt x="5734" y="9736"/>
                  </a:lnTo>
                  <a:cubicBezTo>
                    <a:pt x="5797" y="9578"/>
                    <a:pt x="5955" y="9484"/>
                    <a:pt x="6112" y="9484"/>
                  </a:cubicBezTo>
                  <a:close/>
                  <a:moveTo>
                    <a:pt x="6270" y="2836"/>
                  </a:moveTo>
                  <a:cubicBezTo>
                    <a:pt x="8633" y="2899"/>
                    <a:pt x="10554" y="4884"/>
                    <a:pt x="10743" y="7310"/>
                  </a:cubicBezTo>
                  <a:lnTo>
                    <a:pt x="10554" y="7121"/>
                  </a:lnTo>
                  <a:cubicBezTo>
                    <a:pt x="10258" y="6824"/>
                    <a:pt x="9861" y="6664"/>
                    <a:pt x="9467" y="6664"/>
                  </a:cubicBezTo>
                  <a:cubicBezTo>
                    <a:pt x="9234" y="6664"/>
                    <a:pt x="9001" y="6720"/>
                    <a:pt x="8790" y="6837"/>
                  </a:cubicBezTo>
                  <a:cubicBezTo>
                    <a:pt x="8255" y="7121"/>
                    <a:pt x="7908" y="7625"/>
                    <a:pt x="7908" y="8223"/>
                  </a:cubicBezTo>
                  <a:lnTo>
                    <a:pt x="7908" y="9043"/>
                  </a:lnTo>
                  <a:cubicBezTo>
                    <a:pt x="7908" y="9641"/>
                    <a:pt x="7719" y="10240"/>
                    <a:pt x="7372" y="10744"/>
                  </a:cubicBezTo>
                  <a:cubicBezTo>
                    <a:pt x="7278" y="10870"/>
                    <a:pt x="7215" y="10933"/>
                    <a:pt x="7120" y="11027"/>
                  </a:cubicBezTo>
                  <a:cubicBezTo>
                    <a:pt x="6931" y="11216"/>
                    <a:pt x="6679" y="11342"/>
                    <a:pt x="6490" y="11374"/>
                  </a:cubicBezTo>
                  <a:lnTo>
                    <a:pt x="6490" y="10838"/>
                  </a:lnTo>
                  <a:lnTo>
                    <a:pt x="7120" y="10051"/>
                  </a:lnTo>
                  <a:cubicBezTo>
                    <a:pt x="7152" y="9956"/>
                    <a:pt x="7215" y="9893"/>
                    <a:pt x="7215" y="9799"/>
                  </a:cubicBezTo>
                  <a:cubicBezTo>
                    <a:pt x="7215" y="9200"/>
                    <a:pt x="6742" y="8728"/>
                    <a:pt x="6144" y="8728"/>
                  </a:cubicBezTo>
                  <a:cubicBezTo>
                    <a:pt x="5545" y="8728"/>
                    <a:pt x="5073" y="9200"/>
                    <a:pt x="5073" y="9799"/>
                  </a:cubicBezTo>
                  <a:cubicBezTo>
                    <a:pt x="5073" y="9893"/>
                    <a:pt x="5104" y="9956"/>
                    <a:pt x="5167" y="10051"/>
                  </a:cubicBezTo>
                  <a:lnTo>
                    <a:pt x="5797" y="10838"/>
                  </a:lnTo>
                  <a:lnTo>
                    <a:pt x="5797" y="11374"/>
                  </a:lnTo>
                  <a:cubicBezTo>
                    <a:pt x="5545" y="11311"/>
                    <a:pt x="5356" y="11185"/>
                    <a:pt x="5199" y="11027"/>
                  </a:cubicBezTo>
                  <a:cubicBezTo>
                    <a:pt x="5104" y="10933"/>
                    <a:pt x="5041" y="10838"/>
                    <a:pt x="4947" y="10744"/>
                  </a:cubicBezTo>
                  <a:cubicBezTo>
                    <a:pt x="4600" y="10271"/>
                    <a:pt x="4411" y="9673"/>
                    <a:pt x="4411" y="9043"/>
                  </a:cubicBezTo>
                  <a:lnTo>
                    <a:pt x="4411" y="8223"/>
                  </a:lnTo>
                  <a:cubicBezTo>
                    <a:pt x="4411" y="7625"/>
                    <a:pt x="4096" y="7121"/>
                    <a:pt x="3529" y="6837"/>
                  </a:cubicBezTo>
                  <a:cubicBezTo>
                    <a:pt x="3318" y="6720"/>
                    <a:pt x="3085" y="6664"/>
                    <a:pt x="2852" y="6664"/>
                  </a:cubicBezTo>
                  <a:cubicBezTo>
                    <a:pt x="2458" y="6664"/>
                    <a:pt x="2061" y="6824"/>
                    <a:pt x="1765" y="7121"/>
                  </a:cubicBezTo>
                  <a:lnTo>
                    <a:pt x="1576" y="7310"/>
                  </a:lnTo>
                  <a:cubicBezTo>
                    <a:pt x="1607" y="6270"/>
                    <a:pt x="2017" y="5230"/>
                    <a:pt x="2678" y="4443"/>
                  </a:cubicBezTo>
                  <a:cubicBezTo>
                    <a:pt x="2741" y="4317"/>
                    <a:pt x="2867" y="4254"/>
                    <a:pt x="2962" y="4128"/>
                  </a:cubicBezTo>
                  <a:cubicBezTo>
                    <a:pt x="3466" y="3655"/>
                    <a:pt x="4001" y="3309"/>
                    <a:pt x="4632" y="3057"/>
                  </a:cubicBezTo>
                  <a:cubicBezTo>
                    <a:pt x="5167" y="2899"/>
                    <a:pt x="5703" y="2836"/>
                    <a:pt x="6270" y="2836"/>
                  </a:cubicBezTo>
                  <a:close/>
                  <a:moveTo>
                    <a:pt x="11153" y="1"/>
                  </a:moveTo>
                  <a:cubicBezTo>
                    <a:pt x="10334" y="1"/>
                    <a:pt x="9483" y="253"/>
                    <a:pt x="8822" y="757"/>
                  </a:cubicBezTo>
                  <a:cubicBezTo>
                    <a:pt x="8255" y="1135"/>
                    <a:pt x="7782" y="1733"/>
                    <a:pt x="7530" y="2364"/>
                  </a:cubicBezTo>
                  <a:cubicBezTo>
                    <a:pt x="7120" y="2238"/>
                    <a:pt x="6679" y="2175"/>
                    <a:pt x="6270" y="2175"/>
                  </a:cubicBezTo>
                  <a:cubicBezTo>
                    <a:pt x="5703" y="2175"/>
                    <a:pt x="5199" y="2206"/>
                    <a:pt x="4695" y="2364"/>
                  </a:cubicBezTo>
                  <a:cubicBezTo>
                    <a:pt x="4411" y="1733"/>
                    <a:pt x="3938" y="1166"/>
                    <a:pt x="3371" y="788"/>
                  </a:cubicBezTo>
                  <a:cubicBezTo>
                    <a:pt x="2710" y="253"/>
                    <a:pt x="1891" y="32"/>
                    <a:pt x="1071" y="32"/>
                  </a:cubicBezTo>
                  <a:lnTo>
                    <a:pt x="347" y="32"/>
                  </a:lnTo>
                  <a:cubicBezTo>
                    <a:pt x="158" y="32"/>
                    <a:pt x="0" y="190"/>
                    <a:pt x="0" y="379"/>
                  </a:cubicBezTo>
                  <a:lnTo>
                    <a:pt x="0" y="1103"/>
                  </a:lnTo>
                  <a:cubicBezTo>
                    <a:pt x="0" y="1859"/>
                    <a:pt x="189" y="2553"/>
                    <a:pt x="599" y="3183"/>
                  </a:cubicBezTo>
                  <a:cubicBezTo>
                    <a:pt x="914" y="3655"/>
                    <a:pt x="1292" y="4096"/>
                    <a:pt x="1765" y="4411"/>
                  </a:cubicBezTo>
                  <a:cubicBezTo>
                    <a:pt x="1544" y="4726"/>
                    <a:pt x="1323" y="5073"/>
                    <a:pt x="1166" y="5420"/>
                  </a:cubicBezTo>
                  <a:cubicBezTo>
                    <a:pt x="914" y="6113"/>
                    <a:pt x="756" y="6806"/>
                    <a:pt x="756" y="7562"/>
                  </a:cubicBezTo>
                  <a:lnTo>
                    <a:pt x="756" y="8255"/>
                  </a:lnTo>
                  <a:cubicBezTo>
                    <a:pt x="756" y="8475"/>
                    <a:pt x="914" y="8633"/>
                    <a:pt x="1103" y="8633"/>
                  </a:cubicBezTo>
                  <a:cubicBezTo>
                    <a:pt x="1891" y="8633"/>
                    <a:pt x="2647" y="8980"/>
                    <a:pt x="3119" y="9610"/>
                  </a:cubicBezTo>
                  <a:lnTo>
                    <a:pt x="4316" y="11185"/>
                  </a:lnTo>
                  <a:cubicBezTo>
                    <a:pt x="4411" y="11311"/>
                    <a:pt x="4537" y="11405"/>
                    <a:pt x="4632" y="11531"/>
                  </a:cubicBezTo>
                  <a:cubicBezTo>
                    <a:pt x="5041" y="11941"/>
                    <a:pt x="5545" y="12130"/>
                    <a:pt x="6112" y="12130"/>
                  </a:cubicBezTo>
                  <a:cubicBezTo>
                    <a:pt x="6648" y="12130"/>
                    <a:pt x="7152" y="11941"/>
                    <a:pt x="7561" y="11531"/>
                  </a:cubicBezTo>
                  <a:cubicBezTo>
                    <a:pt x="7687" y="11405"/>
                    <a:pt x="7782" y="11311"/>
                    <a:pt x="7877" y="11185"/>
                  </a:cubicBezTo>
                  <a:lnTo>
                    <a:pt x="9105" y="9610"/>
                  </a:lnTo>
                  <a:cubicBezTo>
                    <a:pt x="9578" y="8980"/>
                    <a:pt x="10302" y="8633"/>
                    <a:pt x="11090" y="8633"/>
                  </a:cubicBezTo>
                  <a:cubicBezTo>
                    <a:pt x="11311" y="8633"/>
                    <a:pt x="11468" y="8475"/>
                    <a:pt x="11468" y="8255"/>
                  </a:cubicBezTo>
                  <a:lnTo>
                    <a:pt x="11468" y="7751"/>
                  </a:lnTo>
                  <a:cubicBezTo>
                    <a:pt x="11468" y="6522"/>
                    <a:pt x="11059" y="5388"/>
                    <a:pt x="10397" y="4411"/>
                  </a:cubicBezTo>
                  <a:cubicBezTo>
                    <a:pt x="10870" y="4096"/>
                    <a:pt x="11311" y="3655"/>
                    <a:pt x="11626" y="3151"/>
                  </a:cubicBezTo>
                  <a:cubicBezTo>
                    <a:pt x="12004" y="2521"/>
                    <a:pt x="12193" y="1796"/>
                    <a:pt x="12193" y="1072"/>
                  </a:cubicBezTo>
                  <a:lnTo>
                    <a:pt x="12193" y="347"/>
                  </a:lnTo>
                  <a:cubicBezTo>
                    <a:pt x="12193" y="158"/>
                    <a:pt x="12035" y="1"/>
                    <a:pt x="1184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8" name="Google Shape;25738;p85"/>
            <p:cNvSpPr/>
            <p:nvPr/>
          </p:nvSpPr>
          <p:spPr>
            <a:xfrm>
              <a:off x="-18223800" y="2559575"/>
              <a:ext cx="37050" cy="36850"/>
            </a:xfrm>
            <a:custGeom>
              <a:avLst/>
              <a:gdLst/>
              <a:ahLst/>
              <a:cxnLst/>
              <a:rect l="l" t="t" r="r" b="b"/>
              <a:pathLst>
                <a:path w="1482" h="1474" extrusionOk="0">
                  <a:moveTo>
                    <a:pt x="410" y="0"/>
                  </a:moveTo>
                  <a:cubicBezTo>
                    <a:pt x="324" y="0"/>
                    <a:pt x="237" y="40"/>
                    <a:pt x="158" y="118"/>
                  </a:cubicBezTo>
                  <a:cubicBezTo>
                    <a:pt x="1" y="276"/>
                    <a:pt x="1" y="497"/>
                    <a:pt x="158" y="654"/>
                  </a:cubicBezTo>
                  <a:lnTo>
                    <a:pt x="851" y="1347"/>
                  </a:lnTo>
                  <a:cubicBezTo>
                    <a:pt x="946" y="1442"/>
                    <a:pt x="1009" y="1473"/>
                    <a:pt x="1103" y="1473"/>
                  </a:cubicBezTo>
                  <a:cubicBezTo>
                    <a:pt x="1166" y="1473"/>
                    <a:pt x="1292" y="1442"/>
                    <a:pt x="1324" y="1347"/>
                  </a:cubicBezTo>
                  <a:cubicBezTo>
                    <a:pt x="1481" y="1190"/>
                    <a:pt x="1481" y="1001"/>
                    <a:pt x="1324" y="843"/>
                  </a:cubicBezTo>
                  <a:lnTo>
                    <a:pt x="662" y="118"/>
                  </a:lnTo>
                  <a:cubicBezTo>
                    <a:pt x="584" y="40"/>
                    <a:pt x="497" y="0"/>
                    <a:pt x="41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39" name="Google Shape;25739;p85"/>
            <p:cNvSpPr/>
            <p:nvPr/>
          </p:nvSpPr>
          <p:spPr>
            <a:xfrm>
              <a:off x="-18098550" y="2559575"/>
              <a:ext cx="37825" cy="36850"/>
            </a:xfrm>
            <a:custGeom>
              <a:avLst/>
              <a:gdLst/>
              <a:ahLst/>
              <a:cxnLst/>
              <a:rect l="l" t="t" r="r" b="b"/>
              <a:pathLst>
                <a:path w="1513" h="1474" extrusionOk="0">
                  <a:moveTo>
                    <a:pt x="1103" y="0"/>
                  </a:moveTo>
                  <a:cubicBezTo>
                    <a:pt x="1016" y="0"/>
                    <a:pt x="929" y="40"/>
                    <a:pt x="851" y="118"/>
                  </a:cubicBezTo>
                  <a:lnTo>
                    <a:pt x="158" y="843"/>
                  </a:lnTo>
                  <a:cubicBezTo>
                    <a:pt x="0" y="1001"/>
                    <a:pt x="0" y="1190"/>
                    <a:pt x="158" y="1347"/>
                  </a:cubicBezTo>
                  <a:cubicBezTo>
                    <a:pt x="221" y="1442"/>
                    <a:pt x="315" y="1473"/>
                    <a:pt x="410" y="1473"/>
                  </a:cubicBezTo>
                  <a:cubicBezTo>
                    <a:pt x="504" y="1473"/>
                    <a:pt x="630" y="1442"/>
                    <a:pt x="662" y="1347"/>
                  </a:cubicBezTo>
                  <a:lnTo>
                    <a:pt x="1355" y="623"/>
                  </a:lnTo>
                  <a:cubicBezTo>
                    <a:pt x="1512" y="465"/>
                    <a:pt x="1512" y="276"/>
                    <a:pt x="1355" y="118"/>
                  </a:cubicBezTo>
                  <a:cubicBezTo>
                    <a:pt x="1276" y="40"/>
                    <a:pt x="1189" y="0"/>
                    <a:pt x="110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40" name="Google Shape;25740;p85"/>
          <p:cNvGrpSpPr/>
          <p:nvPr/>
        </p:nvGrpSpPr>
        <p:grpSpPr>
          <a:xfrm>
            <a:off x="7444656" y="3802810"/>
            <a:ext cx="481667" cy="628628"/>
            <a:chOff x="-18258450" y="2809825"/>
            <a:chExt cx="232375" cy="303275"/>
          </a:xfrm>
        </p:grpSpPr>
        <p:sp>
          <p:nvSpPr>
            <p:cNvPr id="25741" name="Google Shape;25741;p85"/>
            <p:cNvSpPr/>
            <p:nvPr/>
          </p:nvSpPr>
          <p:spPr>
            <a:xfrm>
              <a:off x="-18177325" y="2908300"/>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2" name="Google Shape;25742;p85"/>
            <p:cNvSpPr/>
            <p:nvPr/>
          </p:nvSpPr>
          <p:spPr>
            <a:xfrm>
              <a:off x="-18123775" y="2908300"/>
              <a:ext cx="18150" cy="18125"/>
            </a:xfrm>
            <a:custGeom>
              <a:avLst/>
              <a:gdLst/>
              <a:ahLst/>
              <a:cxnLst/>
              <a:rect l="l" t="t" r="r" b="b"/>
              <a:pathLst>
                <a:path w="726" h="725" extrusionOk="0">
                  <a:moveTo>
                    <a:pt x="379" y="0"/>
                  </a:moveTo>
                  <a:cubicBezTo>
                    <a:pt x="158" y="0"/>
                    <a:pt x="1" y="158"/>
                    <a:pt x="1" y="347"/>
                  </a:cubicBezTo>
                  <a:cubicBezTo>
                    <a:pt x="1" y="567"/>
                    <a:pt x="158" y="725"/>
                    <a:pt x="379" y="725"/>
                  </a:cubicBezTo>
                  <a:cubicBezTo>
                    <a:pt x="568" y="725"/>
                    <a:pt x="725" y="567"/>
                    <a:pt x="725" y="347"/>
                  </a:cubicBezTo>
                  <a:cubicBezTo>
                    <a:pt x="725" y="158"/>
                    <a:pt x="568" y="0"/>
                    <a:pt x="37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3" name="Google Shape;25743;p85"/>
            <p:cNvSpPr/>
            <p:nvPr/>
          </p:nvSpPr>
          <p:spPr>
            <a:xfrm>
              <a:off x="-18258450" y="2809825"/>
              <a:ext cx="232375" cy="303275"/>
            </a:xfrm>
            <a:custGeom>
              <a:avLst/>
              <a:gdLst/>
              <a:ahLst/>
              <a:cxnLst/>
              <a:rect l="l" t="t" r="r" b="b"/>
              <a:pathLst>
                <a:path w="9295" h="12131" extrusionOk="0">
                  <a:moveTo>
                    <a:pt x="4663" y="726"/>
                  </a:moveTo>
                  <a:cubicBezTo>
                    <a:pt x="5640" y="726"/>
                    <a:pt x="6617" y="1387"/>
                    <a:pt x="7373" y="2553"/>
                  </a:cubicBezTo>
                  <a:cubicBezTo>
                    <a:pt x="7121" y="2490"/>
                    <a:pt x="6459" y="2238"/>
                    <a:pt x="6175" y="2175"/>
                  </a:cubicBezTo>
                  <a:cubicBezTo>
                    <a:pt x="6144" y="2159"/>
                    <a:pt x="6097" y="2151"/>
                    <a:pt x="6049" y="2151"/>
                  </a:cubicBezTo>
                  <a:cubicBezTo>
                    <a:pt x="6002" y="2151"/>
                    <a:pt x="5955" y="2159"/>
                    <a:pt x="5923" y="2175"/>
                  </a:cubicBezTo>
                  <a:lnTo>
                    <a:pt x="4663" y="2805"/>
                  </a:lnTo>
                  <a:lnTo>
                    <a:pt x="3403" y="2175"/>
                  </a:lnTo>
                  <a:cubicBezTo>
                    <a:pt x="3356" y="2159"/>
                    <a:pt x="3301" y="2151"/>
                    <a:pt x="3249" y="2151"/>
                  </a:cubicBezTo>
                  <a:cubicBezTo>
                    <a:pt x="3198" y="2151"/>
                    <a:pt x="3151" y="2159"/>
                    <a:pt x="3120" y="2175"/>
                  </a:cubicBezTo>
                  <a:lnTo>
                    <a:pt x="1922" y="2553"/>
                  </a:lnTo>
                  <a:cubicBezTo>
                    <a:pt x="2710" y="1387"/>
                    <a:pt x="3718" y="726"/>
                    <a:pt x="4663" y="726"/>
                  </a:cubicBezTo>
                  <a:close/>
                  <a:moveTo>
                    <a:pt x="6144" y="2868"/>
                  </a:moveTo>
                  <a:lnTo>
                    <a:pt x="6617" y="3025"/>
                  </a:lnTo>
                  <a:cubicBezTo>
                    <a:pt x="7341" y="3908"/>
                    <a:pt x="7404" y="5168"/>
                    <a:pt x="6743" y="6081"/>
                  </a:cubicBezTo>
                  <a:lnTo>
                    <a:pt x="6112" y="6396"/>
                  </a:lnTo>
                  <a:lnTo>
                    <a:pt x="5041" y="5829"/>
                  </a:lnTo>
                  <a:lnTo>
                    <a:pt x="5041" y="5325"/>
                  </a:lnTo>
                  <a:cubicBezTo>
                    <a:pt x="5041" y="5136"/>
                    <a:pt x="4884" y="4979"/>
                    <a:pt x="4695" y="4979"/>
                  </a:cubicBezTo>
                  <a:cubicBezTo>
                    <a:pt x="4506" y="4979"/>
                    <a:pt x="4348" y="5136"/>
                    <a:pt x="4348" y="5325"/>
                  </a:cubicBezTo>
                  <a:lnTo>
                    <a:pt x="4348" y="5829"/>
                  </a:lnTo>
                  <a:lnTo>
                    <a:pt x="3277" y="6396"/>
                  </a:lnTo>
                  <a:lnTo>
                    <a:pt x="2647" y="6081"/>
                  </a:lnTo>
                  <a:cubicBezTo>
                    <a:pt x="1985" y="5136"/>
                    <a:pt x="2048" y="3908"/>
                    <a:pt x="2773" y="3025"/>
                  </a:cubicBezTo>
                  <a:lnTo>
                    <a:pt x="3246" y="2868"/>
                  </a:lnTo>
                  <a:lnTo>
                    <a:pt x="4537" y="3498"/>
                  </a:lnTo>
                  <a:cubicBezTo>
                    <a:pt x="4600" y="3530"/>
                    <a:pt x="4655" y="3545"/>
                    <a:pt x="4707" y="3545"/>
                  </a:cubicBezTo>
                  <a:cubicBezTo>
                    <a:pt x="4758" y="3545"/>
                    <a:pt x="4805" y="3530"/>
                    <a:pt x="4852" y="3498"/>
                  </a:cubicBezTo>
                  <a:lnTo>
                    <a:pt x="6144" y="2868"/>
                  </a:lnTo>
                  <a:close/>
                  <a:moveTo>
                    <a:pt x="7530" y="6459"/>
                  </a:moveTo>
                  <a:lnTo>
                    <a:pt x="8601" y="7027"/>
                  </a:lnTo>
                  <a:cubicBezTo>
                    <a:pt x="8507" y="9641"/>
                    <a:pt x="6932" y="11469"/>
                    <a:pt x="4663" y="11469"/>
                  </a:cubicBezTo>
                  <a:cubicBezTo>
                    <a:pt x="2363" y="11469"/>
                    <a:pt x="788" y="9704"/>
                    <a:pt x="725" y="7027"/>
                  </a:cubicBezTo>
                  <a:lnTo>
                    <a:pt x="1765" y="6459"/>
                  </a:lnTo>
                  <a:lnTo>
                    <a:pt x="2206" y="6648"/>
                  </a:lnTo>
                  <a:lnTo>
                    <a:pt x="3088" y="7090"/>
                  </a:lnTo>
                  <a:cubicBezTo>
                    <a:pt x="3135" y="7105"/>
                    <a:pt x="3190" y="7113"/>
                    <a:pt x="3246" y="7113"/>
                  </a:cubicBezTo>
                  <a:cubicBezTo>
                    <a:pt x="3301" y="7113"/>
                    <a:pt x="3356" y="7105"/>
                    <a:pt x="3403" y="7090"/>
                  </a:cubicBezTo>
                  <a:lnTo>
                    <a:pt x="4663" y="6459"/>
                  </a:lnTo>
                  <a:lnTo>
                    <a:pt x="5923" y="7090"/>
                  </a:lnTo>
                  <a:cubicBezTo>
                    <a:pt x="5971" y="7105"/>
                    <a:pt x="6026" y="7113"/>
                    <a:pt x="6081" y="7113"/>
                  </a:cubicBezTo>
                  <a:cubicBezTo>
                    <a:pt x="6136" y="7113"/>
                    <a:pt x="6191" y="7105"/>
                    <a:pt x="6238" y="7090"/>
                  </a:cubicBezTo>
                  <a:lnTo>
                    <a:pt x="7089" y="6648"/>
                  </a:lnTo>
                  <a:lnTo>
                    <a:pt x="7530" y="6459"/>
                  </a:lnTo>
                  <a:close/>
                  <a:moveTo>
                    <a:pt x="4663" y="1"/>
                  </a:moveTo>
                  <a:cubicBezTo>
                    <a:pt x="3214" y="1"/>
                    <a:pt x="1796" y="1135"/>
                    <a:pt x="883" y="3025"/>
                  </a:cubicBezTo>
                  <a:cubicBezTo>
                    <a:pt x="776" y="3265"/>
                    <a:pt x="939" y="3527"/>
                    <a:pt x="1163" y="3527"/>
                  </a:cubicBezTo>
                  <a:cubicBezTo>
                    <a:pt x="1205" y="3527"/>
                    <a:pt x="1248" y="3518"/>
                    <a:pt x="1292" y="3498"/>
                  </a:cubicBezTo>
                  <a:lnTo>
                    <a:pt x="1702" y="3403"/>
                  </a:lnTo>
                  <a:lnTo>
                    <a:pt x="1702" y="3403"/>
                  </a:lnTo>
                  <a:cubicBezTo>
                    <a:pt x="1387" y="4128"/>
                    <a:pt x="1355" y="4979"/>
                    <a:pt x="1607" y="5766"/>
                  </a:cubicBezTo>
                  <a:lnTo>
                    <a:pt x="221" y="6459"/>
                  </a:lnTo>
                  <a:cubicBezTo>
                    <a:pt x="95" y="6554"/>
                    <a:pt x="1" y="6648"/>
                    <a:pt x="1" y="6774"/>
                  </a:cubicBezTo>
                  <a:cubicBezTo>
                    <a:pt x="1" y="10209"/>
                    <a:pt x="2143" y="12130"/>
                    <a:pt x="4663" y="12130"/>
                  </a:cubicBezTo>
                  <a:cubicBezTo>
                    <a:pt x="7184" y="12130"/>
                    <a:pt x="9294" y="10177"/>
                    <a:pt x="9294" y="6774"/>
                  </a:cubicBezTo>
                  <a:cubicBezTo>
                    <a:pt x="9294" y="6648"/>
                    <a:pt x="9231" y="6554"/>
                    <a:pt x="9105" y="6459"/>
                  </a:cubicBezTo>
                  <a:lnTo>
                    <a:pt x="7688" y="5766"/>
                  </a:lnTo>
                  <a:cubicBezTo>
                    <a:pt x="7971" y="5010"/>
                    <a:pt x="7971" y="4191"/>
                    <a:pt x="7593" y="3403"/>
                  </a:cubicBezTo>
                  <a:lnTo>
                    <a:pt x="7593" y="3403"/>
                  </a:lnTo>
                  <a:lnTo>
                    <a:pt x="8003" y="3498"/>
                  </a:lnTo>
                  <a:cubicBezTo>
                    <a:pt x="8052" y="3518"/>
                    <a:pt x="8099" y="3527"/>
                    <a:pt x="8144" y="3527"/>
                  </a:cubicBezTo>
                  <a:cubicBezTo>
                    <a:pt x="8387" y="3527"/>
                    <a:pt x="8550" y="3265"/>
                    <a:pt x="8444" y="3025"/>
                  </a:cubicBezTo>
                  <a:cubicBezTo>
                    <a:pt x="7530" y="1135"/>
                    <a:pt x="6112" y="1"/>
                    <a:pt x="46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44" name="Google Shape;25744;p85"/>
          <p:cNvSpPr/>
          <p:nvPr/>
        </p:nvSpPr>
        <p:spPr>
          <a:xfrm>
            <a:off x="1942119" y="4592991"/>
            <a:ext cx="628628" cy="633500"/>
          </a:xfrm>
          <a:custGeom>
            <a:avLst/>
            <a:gdLst/>
            <a:ahLst/>
            <a:cxnLst/>
            <a:rect l="l" t="t" r="r" b="b"/>
            <a:pathLst>
              <a:path w="12131" h="12225" extrusionOk="0">
                <a:moveTo>
                  <a:pt x="6050" y="756"/>
                </a:moveTo>
                <a:cubicBezTo>
                  <a:pt x="6239" y="756"/>
                  <a:pt x="6396" y="914"/>
                  <a:pt x="6396" y="1103"/>
                </a:cubicBezTo>
                <a:cubicBezTo>
                  <a:pt x="6396" y="1324"/>
                  <a:pt x="6239" y="1481"/>
                  <a:pt x="6050" y="1481"/>
                </a:cubicBezTo>
                <a:cubicBezTo>
                  <a:pt x="5861" y="1481"/>
                  <a:pt x="5703" y="1324"/>
                  <a:pt x="5703" y="1103"/>
                </a:cubicBezTo>
                <a:cubicBezTo>
                  <a:pt x="5703" y="914"/>
                  <a:pt x="5861" y="756"/>
                  <a:pt x="6050" y="756"/>
                </a:cubicBezTo>
                <a:close/>
                <a:moveTo>
                  <a:pt x="3183" y="2174"/>
                </a:moveTo>
                <a:cubicBezTo>
                  <a:pt x="3372" y="2174"/>
                  <a:pt x="3530" y="2332"/>
                  <a:pt x="3530" y="2521"/>
                </a:cubicBezTo>
                <a:cubicBezTo>
                  <a:pt x="3530" y="2741"/>
                  <a:pt x="3372" y="2899"/>
                  <a:pt x="3183" y="2899"/>
                </a:cubicBezTo>
                <a:cubicBezTo>
                  <a:pt x="2994" y="2899"/>
                  <a:pt x="2836" y="2741"/>
                  <a:pt x="2836" y="2521"/>
                </a:cubicBezTo>
                <a:cubicBezTo>
                  <a:pt x="2836" y="2332"/>
                  <a:pt x="2994" y="2174"/>
                  <a:pt x="3183" y="2174"/>
                </a:cubicBezTo>
                <a:close/>
                <a:moveTo>
                  <a:pt x="8885" y="2174"/>
                </a:moveTo>
                <a:cubicBezTo>
                  <a:pt x="9074" y="2174"/>
                  <a:pt x="9232" y="2332"/>
                  <a:pt x="9232" y="2521"/>
                </a:cubicBezTo>
                <a:cubicBezTo>
                  <a:pt x="9232" y="2741"/>
                  <a:pt x="9074" y="2899"/>
                  <a:pt x="8885" y="2899"/>
                </a:cubicBezTo>
                <a:cubicBezTo>
                  <a:pt x="8696" y="2899"/>
                  <a:pt x="8539" y="2741"/>
                  <a:pt x="8539" y="2521"/>
                </a:cubicBezTo>
                <a:cubicBezTo>
                  <a:pt x="8539" y="2332"/>
                  <a:pt x="8696" y="2174"/>
                  <a:pt x="8885" y="2174"/>
                </a:cubicBezTo>
                <a:close/>
                <a:moveTo>
                  <a:pt x="6050" y="3718"/>
                </a:moveTo>
                <a:cubicBezTo>
                  <a:pt x="6396" y="4033"/>
                  <a:pt x="7153" y="4726"/>
                  <a:pt x="7562" y="5640"/>
                </a:cubicBezTo>
                <a:cubicBezTo>
                  <a:pt x="6869" y="6238"/>
                  <a:pt x="6365" y="6931"/>
                  <a:pt x="6050" y="7814"/>
                </a:cubicBezTo>
                <a:cubicBezTo>
                  <a:pt x="5735" y="6994"/>
                  <a:pt x="5199" y="6238"/>
                  <a:pt x="4569" y="5640"/>
                </a:cubicBezTo>
                <a:cubicBezTo>
                  <a:pt x="4947" y="4726"/>
                  <a:pt x="5703" y="4033"/>
                  <a:pt x="6050" y="3718"/>
                </a:cubicBezTo>
                <a:close/>
                <a:moveTo>
                  <a:pt x="1009" y="5010"/>
                </a:moveTo>
                <a:cubicBezTo>
                  <a:pt x="3561" y="5010"/>
                  <a:pt x="5672" y="7089"/>
                  <a:pt x="5672" y="9704"/>
                </a:cubicBezTo>
                <a:lnTo>
                  <a:pt x="5672" y="10050"/>
                </a:lnTo>
                <a:lnTo>
                  <a:pt x="5294" y="10050"/>
                </a:lnTo>
                <a:cubicBezTo>
                  <a:pt x="2773" y="10050"/>
                  <a:pt x="663" y="7971"/>
                  <a:pt x="663" y="5356"/>
                </a:cubicBezTo>
                <a:lnTo>
                  <a:pt x="663" y="5010"/>
                </a:lnTo>
                <a:close/>
                <a:moveTo>
                  <a:pt x="11406" y="5010"/>
                </a:moveTo>
                <a:lnTo>
                  <a:pt x="11406" y="5356"/>
                </a:lnTo>
                <a:cubicBezTo>
                  <a:pt x="11406" y="7971"/>
                  <a:pt x="9326" y="10050"/>
                  <a:pt x="6775" y="10050"/>
                </a:cubicBezTo>
                <a:lnTo>
                  <a:pt x="6396" y="10050"/>
                </a:lnTo>
                <a:lnTo>
                  <a:pt x="6396" y="9704"/>
                </a:lnTo>
                <a:cubicBezTo>
                  <a:pt x="6396" y="7089"/>
                  <a:pt x="8507" y="5010"/>
                  <a:pt x="11059" y="5010"/>
                </a:cubicBezTo>
                <a:close/>
                <a:moveTo>
                  <a:pt x="7814" y="10649"/>
                </a:moveTo>
                <a:lnTo>
                  <a:pt x="7814" y="10775"/>
                </a:lnTo>
                <a:cubicBezTo>
                  <a:pt x="7814" y="11153"/>
                  <a:pt x="7499" y="11468"/>
                  <a:pt x="7121" y="11468"/>
                </a:cubicBezTo>
                <a:cubicBezTo>
                  <a:pt x="6712" y="11468"/>
                  <a:pt x="6396" y="11153"/>
                  <a:pt x="6396" y="10775"/>
                </a:cubicBezTo>
                <a:cubicBezTo>
                  <a:pt x="6838" y="10775"/>
                  <a:pt x="7247" y="10775"/>
                  <a:pt x="7814" y="10649"/>
                </a:cubicBezTo>
                <a:close/>
                <a:moveTo>
                  <a:pt x="4286" y="10680"/>
                </a:moveTo>
                <a:cubicBezTo>
                  <a:pt x="4884" y="10806"/>
                  <a:pt x="5262" y="10806"/>
                  <a:pt x="5703" y="10806"/>
                </a:cubicBezTo>
                <a:cubicBezTo>
                  <a:pt x="5703" y="11153"/>
                  <a:pt x="5388" y="11500"/>
                  <a:pt x="4979" y="11500"/>
                </a:cubicBezTo>
                <a:cubicBezTo>
                  <a:pt x="4601" y="11500"/>
                  <a:pt x="4286" y="11185"/>
                  <a:pt x="4286" y="10806"/>
                </a:cubicBezTo>
                <a:lnTo>
                  <a:pt x="4286" y="10680"/>
                </a:lnTo>
                <a:close/>
                <a:moveTo>
                  <a:pt x="6050" y="0"/>
                </a:moveTo>
                <a:cubicBezTo>
                  <a:pt x="5451" y="0"/>
                  <a:pt x="4979" y="473"/>
                  <a:pt x="4979" y="1071"/>
                </a:cubicBezTo>
                <a:cubicBezTo>
                  <a:pt x="4979" y="1544"/>
                  <a:pt x="5294" y="1922"/>
                  <a:pt x="5703" y="2080"/>
                </a:cubicBezTo>
                <a:lnTo>
                  <a:pt x="5703" y="3025"/>
                </a:lnTo>
                <a:cubicBezTo>
                  <a:pt x="5357" y="3308"/>
                  <a:pt x="4475" y="4096"/>
                  <a:pt x="3971" y="5167"/>
                </a:cubicBezTo>
                <a:cubicBezTo>
                  <a:pt x="3845" y="5104"/>
                  <a:pt x="3687" y="5010"/>
                  <a:pt x="3561" y="4947"/>
                </a:cubicBezTo>
                <a:lnTo>
                  <a:pt x="3561" y="3529"/>
                </a:lnTo>
                <a:cubicBezTo>
                  <a:pt x="4002" y="3371"/>
                  <a:pt x="4286" y="2962"/>
                  <a:pt x="4286" y="2489"/>
                </a:cubicBezTo>
                <a:cubicBezTo>
                  <a:pt x="4286" y="1891"/>
                  <a:pt x="3813" y="1418"/>
                  <a:pt x="3214" y="1418"/>
                </a:cubicBezTo>
                <a:cubicBezTo>
                  <a:pt x="2616" y="1418"/>
                  <a:pt x="2143" y="1891"/>
                  <a:pt x="2143" y="2489"/>
                </a:cubicBezTo>
                <a:cubicBezTo>
                  <a:pt x="2143" y="2962"/>
                  <a:pt x="2458" y="3371"/>
                  <a:pt x="2868" y="3529"/>
                </a:cubicBezTo>
                <a:lnTo>
                  <a:pt x="2868" y="4632"/>
                </a:lnTo>
                <a:cubicBezTo>
                  <a:pt x="2269" y="4411"/>
                  <a:pt x="1671" y="4316"/>
                  <a:pt x="1041" y="4316"/>
                </a:cubicBezTo>
                <a:lnTo>
                  <a:pt x="348" y="4316"/>
                </a:lnTo>
                <a:cubicBezTo>
                  <a:pt x="158" y="4316"/>
                  <a:pt x="1" y="4474"/>
                  <a:pt x="1" y="4663"/>
                </a:cubicBezTo>
                <a:lnTo>
                  <a:pt x="1" y="5356"/>
                </a:lnTo>
                <a:cubicBezTo>
                  <a:pt x="1" y="6774"/>
                  <a:pt x="537" y="8160"/>
                  <a:pt x="1576" y="9200"/>
                </a:cubicBezTo>
                <a:cubicBezTo>
                  <a:pt x="2143" y="9767"/>
                  <a:pt x="2836" y="10208"/>
                  <a:pt x="3561" y="10491"/>
                </a:cubicBezTo>
                <a:lnTo>
                  <a:pt x="3561" y="10806"/>
                </a:lnTo>
                <a:cubicBezTo>
                  <a:pt x="3561" y="11594"/>
                  <a:pt x="4191" y="12224"/>
                  <a:pt x="4979" y="12224"/>
                </a:cubicBezTo>
                <a:cubicBezTo>
                  <a:pt x="5420" y="12224"/>
                  <a:pt x="5829" y="12035"/>
                  <a:pt x="6050" y="11752"/>
                </a:cubicBezTo>
                <a:cubicBezTo>
                  <a:pt x="6333" y="12067"/>
                  <a:pt x="6680" y="12224"/>
                  <a:pt x="7121" y="12224"/>
                </a:cubicBezTo>
                <a:cubicBezTo>
                  <a:pt x="7909" y="12224"/>
                  <a:pt x="8539" y="11594"/>
                  <a:pt x="8539" y="10806"/>
                </a:cubicBezTo>
                <a:lnTo>
                  <a:pt x="8539" y="10491"/>
                </a:lnTo>
                <a:cubicBezTo>
                  <a:pt x="9295" y="10208"/>
                  <a:pt x="9957" y="9767"/>
                  <a:pt x="10555" y="9200"/>
                </a:cubicBezTo>
                <a:cubicBezTo>
                  <a:pt x="11563" y="8160"/>
                  <a:pt x="12130" y="6837"/>
                  <a:pt x="12130" y="5356"/>
                </a:cubicBezTo>
                <a:lnTo>
                  <a:pt x="12130" y="4663"/>
                </a:lnTo>
                <a:cubicBezTo>
                  <a:pt x="12130" y="4474"/>
                  <a:pt x="11973" y="4316"/>
                  <a:pt x="11752" y="4316"/>
                </a:cubicBezTo>
                <a:lnTo>
                  <a:pt x="11059" y="4316"/>
                </a:lnTo>
                <a:cubicBezTo>
                  <a:pt x="10429" y="4316"/>
                  <a:pt x="9831" y="4411"/>
                  <a:pt x="9232" y="4632"/>
                </a:cubicBezTo>
                <a:lnTo>
                  <a:pt x="9232" y="3529"/>
                </a:lnTo>
                <a:cubicBezTo>
                  <a:pt x="9673" y="3371"/>
                  <a:pt x="9957" y="2962"/>
                  <a:pt x="9957" y="2489"/>
                </a:cubicBezTo>
                <a:cubicBezTo>
                  <a:pt x="9957" y="1891"/>
                  <a:pt x="9484" y="1418"/>
                  <a:pt x="8885" y="1418"/>
                </a:cubicBezTo>
                <a:cubicBezTo>
                  <a:pt x="8287" y="1418"/>
                  <a:pt x="7814" y="1891"/>
                  <a:pt x="7814" y="2489"/>
                </a:cubicBezTo>
                <a:cubicBezTo>
                  <a:pt x="7814" y="2962"/>
                  <a:pt x="8129" y="3371"/>
                  <a:pt x="8539" y="3529"/>
                </a:cubicBezTo>
                <a:lnTo>
                  <a:pt x="8539" y="4947"/>
                </a:lnTo>
                <a:cubicBezTo>
                  <a:pt x="8381" y="5010"/>
                  <a:pt x="8255" y="5104"/>
                  <a:pt x="8129" y="5167"/>
                </a:cubicBezTo>
                <a:cubicBezTo>
                  <a:pt x="7625" y="4096"/>
                  <a:pt x="6775" y="3308"/>
                  <a:pt x="6396" y="3025"/>
                </a:cubicBezTo>
                <a:lnTo>
                  <a:pt x="6396" y="2080"/>
                </a:lnTo>
                <a:cubicBezTo>
                  <a:pt x="6838" y="1922"/>
                  <a:pt x="7121" y="1544"/>
                  <a:pt x="7121" y="1071"/>
                </a:cubicBezTo>
                <a:cubicBezTo>
                  <a:pt x="7121" y="473"/>
                  <a:pt x="6649" y="0"/>
                  <a:pt x="605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45" name="Google Shape;25745;p85"/>
          <p:cNvGrpSpPr/>
          <p:nvPr/>
        </p:nvGrpSpPr>
        <p:grpSpPr>
          <a:xfrm>
            <a:off x="5058257" y="4593644"/>
            <a:ext cx="553489" cy="631893"/>
            <a:chOff x="-16422500" y="2425450"/>
            <a:chExt cx="267025" cy="304850"/>
          </a:xfrm>
        </p:grpSpPr>
        <p:sp>
          <p:nvSpPr>
            <p:cNvPr id="25746" name="Google Shape;25746;p85"/>
            <p:cNvSpPr/>
            <p:nvPr/>
          </p:nvSpPr>
          <p:spPr>
            <a:xfrm>
              <a:off x="-16350825" y="2515275"/>
              <a:ext cx="17350" cy="18125"/>
            </a:xfrm>
            <a:custGeom>
              <a:avLst/>
              <a:gdLst/>
              <a:ahLst/>
              <a:cxnLst/>
              <a:rect l="l" t="t" r="r" b="b"/>
              <a:pathLst>
                <a:path w="694" h="725" extrusionOk="0">
                  <a:moveTo>
                    <a:pt x="347" y="0"/>
                  </a:moveTo>
                  <a:cubicBezTo>
                    <a:pt x="158" y="0"/>
                    <a:pt x="1" y="158"/>
                    <a:pt x="1" y="347"/>
                  </a:cubicBezTo>
                  <a:cubicBezTo>
                    <a:pt x="1" y="567"/>
                    <a:pt x="158" y="725"/>
                    <a:pt x="347" y="725"/>
                  </a:cubicBezTo>
                  <a:cubicBezTo>
                    <a:pt x="536" y="725"/>
                    <a:pt x="694" y="567"/>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7" name="Google Shape;25747;p85"/>
            <p:cNvSpPr/>
            <p:nvPr/>
          </p:nvSpPr>
          <p:spPr>
            <a:xfrm>
              <a:off x="-16245275" y="2515275"/>
              <a:ext cx="18125" cy="18125"/>
            </a:xfrm>
            <a:custGeom>
              <a:avLst/>
              <a:gdLst/>
              <a:ahLst/>
              <a:cxnLst/>
              <a:rect l="l" t="t" r="r" b="b"/>
              <a:pathLst>
                <a:path w="725" h="725" extrusionOk="0">
                  <a:moveTo>
                    <a:pt x="378" y="0"/>
                  </a:moveTo>
                  <a:cubicBezTo>
                    <a:pt x="158" y="0"/>
                    <a:pt x="0" y="158"/>
                    <a:pt x="0" y="378"/>
                  </a:cubicBezTo>
                  <a:cubicBezTo>
                    <a:pt x="0" y="567"/>
                    <a:pt x="158" y="725"/>
                    <a:pt x="378" y="725"/>
                  </a:cubicBezTo>
                  <a:cubicBezTo>
                    <a:pt x="567" y="725"/>
                    <a:pt x="725" y="567"/>
                    <a:pt x="725" y="378"/>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48" name="Google Shape;25748;p85"/>
            <p:cNvSpPr/>
            <p:nvPr/>
          </p:nvSpPr>
          <p:spPr>
            <a:xfrm>
              <a:off x="-16422500" y="2425450"/>
              <a:ext cx="267025" cy="304850"/>
            </a:xfrm>
            <a:custGeom>
              <a:avLst/>
              <a:gdLst/>
              <a:ahLst/>
              <a:cxnLst/>
              <a:rect l="l" t="t" r="r" b="b"/>
              <a:pathLst>
                <a:path w="10681" h="12194" extrusionOk="0">
                  <a:moveTo>
                    <a:pt x="5325" y="5925"/>
                  </a:moveTo>
                  <a:cubicBezTo>
                    <a:pt x="5482" y="5925"/>
                    <a:pt x="5640" y="6051"/>
                    <a:pt x="5703" y="6177"/>
                  </a:cubicBezTo>
                  <a:lnTo>
                    <a:pt x="5325" y="6586"/>
                  </a:lnTo>
                  <a:lnTo>
                    <a:pt x="4978" y="6177"/>
                  </a:lnTo>
                  <a:cubicBezTo>
                    <a:pt x="5010" y="6019"/>
                    <a:pt x="5167" y="5925"/>
                    <a:pt x="5325" y="5925"/>
                  </a:cubicBezTo>
                  <a:close/>
                  <a:moveTo>
                    <a:pt x="4411" y="5767"/>
                  </a:moveTo>
                  <a:cubicBezTo>
                    <a:pt x="4348" y="5925"/>
                    <a:pt x="4254" y="6114"/>
                    <a:pt x="4254" y="6334"/>
                  </a:cubicBezTo>
                  <a:cubicBezTo>
                    <a:pt x="4254" y="6366"/>
                    <a:pt x="4254" y="6429"/>
                    <a:pt x="4348" y="6523"/>
                  </a:cubicBezTo>
                  <a:lnTo>
                    <a:pt x="4978" y="7311"/>
                  </a:lnTo>
                  <a:cubicBezTo>
                    <a:pt x="4884" y="8004"/>
                    <a:pt x="4317" y="8602"/>
                    <a:pt x="3561" y="8602"/>
                  </a:cubicBezTo>
                  <a:cubicBezTo>
                    <a:pt x="2773" y="8602"/>
                    <a:pt x="2143" y="7972"/>
                    <a:pt x="2143" y="7185"/>
                  </a:cubicBezTo>
                  <a:cubicBezTo>
                    <a:pt x="2143" y="6397"/>
                    <a:pt x="2773" y="5767"/>
                    <a:pt x="3561" y="5767"/>
                  </a:cubicBezTo>
                  <a:close/>
                  <a:moveTo>
                    <a:pt x="7089" y="5735"/>
                  </a:moveTo>
                  <a:cubicBezTo>
                    <a:pt x="7877" y="5735"/>
                    <a:pt x="8507" y="6366"/>
                    <a:pt x="8507" y="7153"/>
                  </a:cubicBezTo>
                  <a:cubicBezTo>
                    <a:pt x="8507" y="7972"/>
                    <a:pt x="7877" y="8602"/>
                    <a:pt x="7089" y="8602"/>
                  </a:cubicBezTo>
                  <a:cubicBezTo>
                    <a:pt x="6365" y="8602"/>
                    <a:pt x="5734" y="8004"/>
                    <a:pt x="5671" y="7311"/>
                  </a:cubicBezTo>
                  <a:lnTo>
                    <a:pt x="6302" y="6523"/>
                  </a:lnTo>
                  <a:cubicBezTo>
                    <a:pt x="6365" y="6429"/>
                    <a:pt x="6396" y="6366"/>
                    <a:pt x="6396" y="6271"/>
                  </a:cubicBezTo>
                  <a:cubicBezTo>
                    <a:pt x="6396" y="6082"/>
                    <a:pt x="6365" y="5893"/>
                    <a:pt x="6239" y="5735"/>
                  </a:cubicBezTo>
                  <a:close/>
                  <a:moveTo>
                    <a:pt x="5317" y="725"/>
                  </a:moveTo>
                  <a:cubicBezTo>
                    <a:pt x="6534" y="725"/>
                    <a:pt x="7685" y="1194"/>
                    <a:pt x="8570" y="2018"/>
                  </a:cubicBezTo>
                  <a:cubicBezTo>
                    <a:pt x="9452" y="2932"/>
                    <a:pt x="9988" y="4129"/>
                    <a:pt x="9988" y="5389"/>
                  </a:cubicBezTo>
                  <a:lnTo>
                    <a:pt x="9988" y="8256"/>
                  </a:lnTo>
                  <a:cubicBezTo>
                    <a:pt x="9988" y="8854"/>
                    <a:pt x="9515" y="9327"/>
                    <a:pt x="8916" y="9327"/>
                  </a:cubicBezTo>
                  <a:lnTo>
                    <a:pt x="8570" y="9327"/>
                  </a:lnTo>
                  <a:lnTo>
                    <a:pt x="8570" y="8760"/>
                  </a:lnTo>
                  <a:cubicBezTo>
                    <a:pt x="9043" y="8350"/>
                    <a:pt x="9263" y="7783"/>
                    <a:pt x="9263" y="7153"/>
                  </a:cubicBezTo>
                  <a:cubicBezTo>
                    <a:pt x="9263" y="5956"/>
                    <a:pt x="8318" y="5011"/>
                    <a:pt x="7152" y="5011"/>
                  </a:cubicBezTo>
                  <a:lnTo>
                    <a:pt x="3561" y="5011"/>
                  </a:lnTo>
                  <a:cubicBezTo>
                    <a:pt x="2363" y="5011"/>
                    <a:pt x="1418" y="5956"/>
                    <a:pt x="1418" y="7153"/>
                  </a:cubicBezTo>
                  <a:cubicBezTo>
                    <a:pt x="1418" y="7783"/>
                    <a:pt x="1702" y="8319"/>
                    <a:pt x="2143" y="8760"/>
                  </a:cubicBezTo>
                  <a:lnTo>
                    <a:pt x="2143" y="9327"/>
                  </a:lnTo>
                  <a:lnTo>
                    <a:pt x="1796" y="9327"/>
                  </a:lnTo>
                  <a:cubicBezTo>
                    <a:pt x="1198" y="9327"/>
                    <a:pt x="725" y="8854"/>
                    <a:pt x="725" y="8256"/>
                  </a:cubicBezTo>
                  <a:lnTo>
                    <a:pt x="725" y="5609"/>
                  </a:lnTo>
                  <a:cubicBezTo>
                    <a:pt x="725" y="3026"/>
                    <a:pt x="2742" y="821"/>
                    <a:pt x="5199" y="726"/>
                  </a:cubicBezTo>
                  <a:cubicBezTo>
                    <a:pt x="5238" y="725"/>
                    <a:pt x="5278" y="725"/>
                    <a:pt x="5317" y="725"/>
                  </a:cubicBezTo>
                  <a:close/>
                  <a:moveTo>
                    <a:pt x="5325" y="8382"/>
                  </a:moveTo>
                  <a:cubicBezTo>
                    <a:pt x="5577" y="8760"/>
                    <a:pt x="5955" y="9043"/>
                    <a:pt x="6396" y="9201"/>
                  </a:cubicBezTo>
                  <a:lnTo>
                    <a:pt x="6396" y="9674"/>
                  </a:lnTo>
                  <a:cubicBezTo>
                    <a:pt x="6081" y="9894"/>
                    <a:pt x="5734" y="10020"/>
                    <a:pt x="5325" y="10020"/>
                  </a:cubicBezTo>
                  <a:cubicBezTo>
                    <a:pt x="4947" y="10020"/>
                    <a:pt x="4569" y="9894"/>
                    <a:pt x="4254" y="9674"/>
                  </a:cubicBezTo>
                  <a:lnTo>
                    <a:pt x="4254" y="9201"/>
                  </a:lnTo>
                  <a:cubicBezTo>
                    <a:pt x="4695" y="9043"/>
                    <a:pt x="5104" y="8728"/>
                    <a:pt x="5325" y="8382"/>
                  </a:cubicBezTo>
                  <a:close/>
                  <a:moveTo>
                    <a:pt x="2836" y="9201"/>
                  </a:moveTo>
                  <a:cubicBezTo>
                    <a:pt x="3088" y="9264"/>
                    <a:pt x="3309" y="9327"/>
                    <a:pt x="3561" y="9327"/>
                  </a:cubicBezTo>
                  <a:lnTo>
                    <a:pt x="3561" y="11406"/>
                  </a:lnTo>
                  <a:cubicBezTo>
                    <a:pt x="3151" y="11249"/>
                    <a:pt x="2836" y="10839"/>
                    <a:pt x="2836" y="10367"/>
                  </a:cubicBezTo>
                  <a:lnTo>
                    <a:pt x="2836" y="9201"/>
                  </a:lnTo>
                  <a:close/>
                  <a:moveTo>
                    <a:pt x="7814" y="9201"/>
                  </a:moveTo>
                  <a:lnTo>
                    <a:pt x="7814" y="10367"/>
                  </a:lnTo>
                  <a:cubicBezTo>
                    <a:pt x="7814" y="10839"/>
                    <a:pt x="7499" y="11249"/>
                    <a:pt x="7089" y="11406"/>
                  </a:cubicBezTo>
                  <a:lnTo>
                    <a:pt x="7089" y="9327"/>
                  </a:lnTo>
                  <a:cubicBezTo>
                    <a:pt x="7341" y="9327"/>
                    <a:pt x="7562" y="9264"/>
                    <a:pt x="7814" y="9201"/>
                  </a:cubicBezTo>
                  <a:close/>
                  <a:moveTo>
                    <a:pt x="5317" y="0"/>
                  </a:moveTo>
                  <a:cubicBezTo>
                    <a:pt x="5278" y="0"/>
                    <a:pt x="5238" y="1"/>
                    <a:pt x="5199" y="2"/>
                  </a:cubicBezTo>
                  <a:cubicBezTo>
                    <a:pt x="3781" y="65"/>
                    <a:pt x="2489" y="695"/>
                    <a:pt x="1513" y="1766"/>
                  </a:cubicBezTo>
                  <a:cubicBezTo>
                    <a:pt x="568" y="2806"/>
                    <a:pt x="1" y="4160"/>
                    <a:pt x="1" y="5609"/>
                  </a:cubicBezTo>
                  <a:lnTo>
                    <a:pt x="1" y="8256"/>
                  </a:lnTo>
                  <a:cubicBezTo>
                    <a:pt x="1" y="9233"/>
                    <a:pt x="788" y="10020"/>
                    <a:pt x="1796" y="10020"/>
                  </a:cubicBezTo>
                  <a:lnTo>
                    <a:pt x="2143" y="10020"/>
                  </a:lnTo>
                  <a:lnTo>
                    <a:pt x="2143" y="10367"/>
                  </a:lnTo>
                  <a:cubicBezTo>
                    <a:pt x="2143" y="10839"/>
                    <a:pt x="2332" y="11312"/>
                    <a:pt x="2647" y="11627"/>
                  </a:cubicBezTo>
                  <a:cubicBezTo>
                    <a:pt x="2994" y="12005"/>
                    <a:pt x="3435" y="12194"/>
                    <a:pt x="3907" y="12194"/>
                  </a:cubicBezTo>
                  <a:cubicBezTo>
                    <a:pt x="4096" y="12194"/>
                    <a:pt x="4254" y="12036"/>
                    <a:pt x="4254" y="11847"/>
                  </a:cubicBezTo>
                  <a:lnTo>
                    <a:pt x="4254" y="10493"/>
                  </a:lnTo>
                  <a:cubicBezTo>
                    <a:pt x="4569" y="10650"/>
                    <a:pt x="4978" y="10713"/>
                    <a:pt x="5325" y="10713"/>
                  </a:cubicBezTo>
                  <a:cubicBezTo>
                    <a:pt x="5703" y="10713"/>
                    <a:pt x="6081" y="10650"/>
                    <a:pt x="6396" y="10493"/>
                  </a:cubicBezTo>
                  <a:lnTo>
                    <a:pt x="6396" y="11847"/>
                  </a:lnTo>
                  <a:cubicBezTo>
                    <a:pt x="6396" y="12036"/>
                    <a:pt x="6554" y="12194"/>
                    <a:pt x="6743" y="12194"/>
                  </a:cubicBezTo>
                  <a:cubicBezTo>
                    <a:pt x="7215" y="12194"/>
                    <a:pt x="7656" y="12005"/>
                    <a:pt x="8003" y="11627"/>
                  </a:cubicBezTo>
                  <a:cubicBezTo>
                    <a:pt x="8381" y="11280"/>
                    <a:pt x="8538" y="10839"/>
                    <a:pt x="8538" y="10367"/>
                  </a:cubicBezTo>
                  <a:lnTo>
                    <a:pt x="8538" y="10020"/>
                  </a:lnTo>
                  <a:lnTo>
                    <a:pt x="8885" y="10020"/>
                  </a:lnTo>
                  <a:cubicBezTo>
                    <a:pt x="9862" y="10020"/>
                    <a:pt x="10649" y="9233"/>
                    <a:pt x="10649" y="8256"/>
                  </a:cubicBezTo>
                  <a:lnTo>
                    <a:pt x="10649" y="5420"/>
                  </a:lnTo>
                  <a:cubicBezTo>
                    <a:pt x="10681" y="4664"/>
                    <a:pt x="10523" y="3908"/>
                    <a:pt x="10240" y="3247"/>
                  </a:cubicBezTo>
                  <a:cubicBezTo>
                    <a:pt x="9988" y="2585"/>
                    <a:pt x="9578" y="2018"/>
                    <a:pt x="9074" y="1514"/>
                  </a:cubicBezTo>
                  <a:cubicBezTo>
                    <a:pt x="8033" y="534"/>
                    <a:pt x="6694" y="0"/>
                    <a:pt x="53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49" name="Google Shape;25749;p85"/>
          <p:cNvGrpSpPr/>
          <p:nvPr/>
        </p:nvGrpSpPr>
        <p:grpSpPr>
          <a:xfrm>
            <a:off x="8128604" y="4594451"/>
            <a:ext cx="631893" cy="630235"/>
            <a:chOff x="-16442200" y="2801175"/>
            <a:chExt cx="304850" cy="304050"/>
          </a:xfrm>
        </p:grpSpPr>
        <p:sp>
          <p:nvSpPr>
            <p:cNvPr id="25750" name="Google Shape;25750;p85"/>
            <p:cNvSpPr/>
            <p:nvPr/>
          </p:nvSpPr>
          <p:spPr>
            <a:xfrm>
              <a:off x="-16369725" y="2942950"/>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4" y="536"/>
                    <a:pt x="694" y="347"/>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1" name="Google Shape;25751;p85"/>
            <p:cNvSpPr/>
            <p:nvPr/>
          </p:nvSpPr>
          <p:spPr>
            <a:xfrm>
              <a:off x="-16442200" y="2801175"/>
              <a:ext cx="304850" cy="304050"/>
            </a:xfrm>
            <a:custGeom>
              <a:avLst/>
              <a:gdLst/>
              <a:ahLst/>
              <a:cxnLst/>
              <a:rect l="l" t="t" r="r" b="b"/>
              <a:pathLst>
                <a:path w="12194" h="12162" extrusionOk="0">
                  <a:moveTo>
                    <a:pt x="7940" y="694"/>
                  </a:moveTo>
                  <a:cubicBezTo>
                    <a:pt x="8255" y="694"/>
                    <a:pt x="8539" y="914"/>
                    <a:pt x="8602" y="1229"/>
                  </a:cubicBezTo>
                  <a:cubicBezTo>
                    <a:pt x="8633" y="1324"/>
                    <a:pt x="8728" y="1418"/>
                    <a:pt x="8854" y="1450"/>
                  </a:cubicBezTo>
                  <a:cubicBezTo>
                    <a:pt x="9169" y="1544"/>
                    <a:pt x="9358" y="1796"/>
                    <a:pt x="9358" y="2111"/>
                  </a:cubicBezTo>
                  <a:cubicBezTo>
                    <a:pt x="9358" y="2426"/>
                    <a:pt x="9169" y="2710"/>
                    <a:pt x="8854" y="2804"/>
                  </a:cubicBezTo>
                  <a:cubicBezTo>
                    <a:pt x="8728" y="2836"/>
                    <a:pt x="8633" y="2899"/>
                    <a:pt x="8602" y="3025"/>
                  </a:cubicBezTo>
                  <a:cubicBezTo>
                    <a:pt x="8539" y="3340"/>
                    <a:pt x="8255" y="3529"/>
                    <a:pt x="7940" y="3529"/>
                  </a:cubicBezTo>
                  <a:cubicBezTo>
                    <a:pt x="7625" y="3529"/>
                    <a:pt x="7373" y="3340"/>
                    <a:pt x="7279" y="3056"/>
                  </a:cubicBezTo>
                  <a:cubicBezTo>
                    <a:pt x="7216" y="2899"/>
                    <a:pt x="7058" y="2836"/>
                    <a:pt x="6901" y="2836"/>
                  </a:cubicBezTo>
                  <a:lnTo>
                    <a:pt x="6806" y="2836"/>
                  </a:lnTo>
                  <a:cubicBezTo>
                    <a:pt x="6649" y="2836"/>
                    <a:pt x="6522" y="2899"/>
                    <a:pt x="6428" y="3056"/>
                  </a:cubicBezTo>
                  <a:cubicBezTo>
                    <a:pt x="6333" y="3340"/>
                    <a:pt x="6081" y="3529"/>
                    <a:pt x="5766" y="3529"/>
                  </a:cubicBezTo>
                  <a:cubicBezTo>
                    <a:pt x="5451" y="3529"/>
                    <a:pt x="5231" y="3340"/>
                    <a:pt x="5105" y="3056"/>
                  </a:cubicBezTo>
                  <a:cubicBezTo>
                    <a:pt x="5073" y="2899"/>
                    <a:pt x="4916" y="2836"/>
                    <a:pt x="4758" y="2836"/>
                  </a:cubicBezTo>
                  <a:lnTo>
                    <a:pt x="4632" y="2836"/>
                  </a:lnTo>
                  <a:cubicBezTo>
                    <a:pt x="4475" y="2836"/>
                    <a:pt x="4349" y="2899"/>
                    <a:pt x="4254" y="3056"/>
                  </a:cubicBezTo>
                  <a:cubicBezTo>
                    <a:pt x="4191" y="3340"/>
                    <a:pt x="3908" y="3529"/>
                    <a:pt x="3593" y="3529"/>
                  </a:cubicBezTo>
                  <a:cubicBezTo>
                    <a:pt x="3277" y="3529"/>
                    <a:pt x="2994" y="3340"/>
                    <a:pt x="2931" y="3025"/>
                  </a:cubicBezTo>
                  <a:cubicBezTo>
                    <a:pt x="2899" y="2899"/>
                    <a:pt x="2805" y="2836"/>
                    <a:pt x="2679" y="2804"/>
                  </a:cubicBezTo>
                  <a:cubicBezTo>
                    <a:pt x="2395" y="2710"/>
                    <a:pt x="2175" y="2426"/>
                    <a:pt x="2175" y="2111"/>
                  </a:cubicBezTo>
                  <a:cubicBezTo>
                    <a:pt x="2175" y="1796"/>
                    <a:pt x="2395" y="1544"/>
                    <a:pt x="2679" y="1450"/>
                  </a:cubicBezTo>
                  <a:cubicBezTo>
                    <a:pt x="2805" y="1418"/>
                    <a:pt x="2899" y="1324"/>
                    <a:pt x="2931" y="1229"/>
                  </a:cubicBezTo>
                  <a:cubicBezTo>
                    <a:pt x="2994" y="914"/>
                    <a:pt x="3277" y="694"/>
                    <a:pt x="3593" y="694"/>
                  </a:cubicBezTo>
                  <a:cubicBezTo>
                    <a:pt x="3908" y="694"/>
                    <a:pt x="4160" y="914"/>
                    <a:pt x="4254" y="1166"/>
                  </a:cubicBezTo>
                  <a:cubicBezTo>
                    <a:pt x="4317" y="1324"/>
                    <a:pt x="4475" y="1418"/>
                    <a:pt x="4632" y="1418"/>
                  </a:cubicBezTo>
                  <a:lnTo>
                    <a:pt x="4758" y="1418"/>
                  </a:lnTo>
                  <a:cubicBezTo>
                    <a:pt x="4916" y="1418"/>
                    <a:pt x="5010" y="1324"/>
                    <a:pt x="5105" y="1166"/>
                  </a:cubicBezTo>
                  <a:cubicBezTo>
                    <a:pt x="5231" y="914"/>
                    <a:pt x="5451" y="694"/>
                    <a:pt x="5766" y="694"/>
                  </a:cubicBezTo>
                  <a:cubicBezTo>
                    <a:pt x="6081" y="694"/>
                    <a:pt x="6333" y="914"/>
                    <a:pt x="6428" y="1166"/>
                  </a:cubicBezTo>
                  <a:cubicBezTo>
                    <a:pt x="6491" y="1324"/>
                    <a:pt x="6649" y="1418"/>
                    <a:pt x="6806" y="1418"/>
                  </a:cubicBezTo>
                  <a:lnTo>
                    <a:pt x="6901" y="1418"/>
                  </a:lnTo>
                  <a:cubicBezTo>
                    <a:pt x="7058" y="1418"/>
                    <a:pt x="7184" y="1324"/>
                    <a:pt x="7279" y="1166"/>
                  </a:cubicBezTo>
                  <a:cubicBezTo>
                    <a:pt x="7373" y="914"/>
                    <a:pt x="7625" y="694"/>
                    <a:pt x="7940" y="694"/>
                  </a:cubicBezTo>
                  <a:close/>
                  <a:moveTo>
                    <a:pt x="6459" y="4065"/>
                  </a:moveTo>
                  <a:cubicBezTo>
                    <a:pt x="6522" y="4128"/>
                    <a:pt x="7184" y="4632"/>
                    <a:pt x="7184" y="5671"/>
                  </a:cubicBezTo>
                  <a:cubicBezTo>
                    <a:pt x="7184" y="6207"/>
                    <a:pt x="6995" y="6711"/>
                    <a:pt x="6585" y="7120"/>
                  </a:cubicBezTo>
                  <a:cubicBezTo>
                    <a:pt x="6428" y="7120"/>
                    <a:pt x="6270" y="7089"/>
                    <a:pt x="6081" y="7089"/>
                  </a:cubicBezTo>
                  <a:cubicBezTo>
                    <a:pt x="5798" y="7089"/>
                    <a:pt x="5514" y="7120"/>
                    <a:pt x="5294" y="7152"/>
                  </a:cubicBezTo>
                  <a:cubicBezTo>
                    <a:pt x="5577" y="6711"/>
                    <a:pt x="5735" y="6175"/>
                    <a:pt x="5735" y="5608"/>
                  </a:cubicBezTo>
                  <a:cubicBezTo>
                    <a:pt x="5735" y="5104"/>
                    <a:pt x="5577" y="4569"/>
                    <a:pt x="5294" y="4128"/>
                  </a:cubicBezTo>
                  <a:lnTo>
                    <a:pt x="5294" y="4128"/>
                  </a:lnTo>
                  <a:cubicBezTo>
                    <a:pt x="5420" y="4159"/>
                    <a:pt x="5577" y="4191"/>
                    <a:pt x="5735" y="4191"/>
                  </a:cubicBezTo>
                  <a:cubicBezTo>
                    <a:pt x="5792" y="4205"/>
                    <a:pt x="5848" y="4211"/>
                    <a:pt x="5905" y="4211"/>
                  </a:cubicBezTo>
                  <a:cubicBezTo>
                    <a:pt x="6099" y="4211"/>
                    <a:pt x="6289" y="4138"/>
                    <a:pt x="6459" y="4065"/>
                  </a:cubicBezTo>
                  <a:close/>
                  <a:moveTo>
                    <a:pt x="8602" y="4065"/>
                  </a:moveTo>
                  <a:cubicBezTo>
                    <a:pt x="8633" y="4128"/>
                    <a:pt x="9295" y="4632"/>
                    <a:pt x="9295" y="5671"/>
                  </a:cubicBezTo>
                  <a:cubicBezTo>
                    <a:pt x="9295" y="6459"/>
                    <a:pt x="9043" y="7404"/>
                    <a:pt x="8287" y="7751"/>
                  </a:cubicBezTo>
                  <a:cubicBezTo>
                    <a:pt x="8003" y="7562"/>
                    <a:pt x="7688" y="7404"/>
                    <a:pt x="7373" y="7310"/>
                  </a:cubicBezTo>
                  <a:cubicBezTo>
                    <a:pt x="7751" y="6837"/>
                    <a:pt x="7909" y="6270"/>
                    <a:pt x="7909" y="5671"/>
                  </a:cubicBezTo>
                  <a:cubicBezTo>
                    <a:pt x="7877" y="5167"/>
                    <a:pt x="7720" y="4632"/>
                    <a:pt x="7468" y="4159"/>
                  </a:cubicBezTo>
                  <a:lnTo>
                    <a:pt x="7468" y="4159"/>
                  </a:lnTo>
                  <a:cubicBezTo>
                    <a:pt x="7619" y="4209"/>
                    <a:pt x="7775" y="4235"/>
                    <a:pt x="7930" y="4235"/>
                  </a:cubicBezTo>
                  <a:cubicBezTo>
                    <a:pt x="8163" y="4235"/>
                    <a:pt x="8394" y="4178"/>
                    <a:pt x="8602" y="4065"/>
                  </a:cubicBezTo>
                  <a:close/>
                  <a:moveTo>
                    <a:pt x="9894" y="2710"/>
                  </a:moveTo>
                  <a:cubicBezTo>
                    <a:pt x="10870" y="3371"/>
                    <a:pt x="11469" y="4474"/>
                    <a:pt x="11469" y="5671"/>
                  </a:cubicBezTo>
                  <a:cubicBezTo>
                    <a:pt x="11469" y="7367"/>
                    <a:pt x="9957" y="9278"/>
                    <a:pt x="8454" y="9278"/>
                  </a:cubicBezTo>
                  <a:cubicBezTo>
                    <a:pt x="8141" y="9278"/>
                    <a:pt x="7829" y="9195"/>
                    <a:pt x="7531" y="9011"/>
                  </a:cubicBezTo>
                  <a:lnTo>
                    <a:pt x="7405" y="8948"/>
                  </a:lnTo>
                  <a:cubicBezTo>
                    <a:pt x="7011" y="8648"/>
                    <a:pt x="6562" y="8499"/>
                    <a:pt x="6117" y="8499"/>
                  </a:cubicBezTo>
                  <a:cubicBezTo>
                    <a:pt x="5672" y="8499"/>
                    <a:pt x="5231" y="8648"/>
                    <a:pt x="4853" y="8948"/>
                  </a:cubicBezTo>
                  <a:cubicBezTo>
                    <a:pt x="4601" y="9137"/>
                    <a:pt x="4309" y="9231"/>
                    <a:pt x="4018" y="9231"/>
                  </a:cubicBezTo>
                  <a:cubicBezTo>
                    <a:pt x="3726" y="9231"/>
                    <a:pt x="3435" y="9137"/>
                    <a:pt x="3183" y="8948"/>
                  </a:cubicBezTo>
                  <a:cubicBezTo>
                    <a:pt x="2789" y="8622"/>
                    <a:pt x="2329" y="8464"/>
                    <a:pt x="1870" y="8464"/>
                  </a:cubicBezTo>
                  <a:cubicBezTo>
                    <a:pt x="1486" y="8464"/>
                    <a:pt x="1102" y="8575"/>
                    <a:pt x="757" y="8790"/>
                  </a:cubicBezTo>
                  <a:lnTo>
                    <a:pt x="757" y="7940"/>
                  </a:lnTo>
                  <a:cubicBezTo>
                    <a:pt x="1080" y="7815"/>
                    <a:pt x="1423" y="7752"/>
                    <a:pt x="1769" y="7752"/>
                  </a:cubicBezTo>
                  <a:cubicBezTo>
                    <a:pt x="2469" y="7752"/>
                    <a:pt x="3180" y="8011"/>
                    <a:pt x="3750" y="8538"/>
                  </a:cubicBezTo>
                  <a:cubicBezTo>
                    <a:pt x="3813" y="8601"/>
                    <a:pt x="3900" y="8633"/>
                    <a:pt x="3986" y="8633"/>
                  </a:cubicBezTo>
                  <a:cubicBezTo>
                    <a:pt x="4073" y="8633"/>
                    <a:pt x="4160" y="8601"/>
                    <a:pt x="4223" y="8538"/>
                  </a:cubicBezTo>
                  <a:cubicBezTo>
                    <a:pt x="4724" y="8069"/>
                    <a:pt x="5416" y="7833"/>
                    <a:pt x="6124" y="7833"/>
                  </a:cubicBezTo>
                  <a:cubicBezTo>
                    <a:pt x="6796" y="7833"/>
                    <a:pt x="7483" y="8046"/>
                    <a:pt x="8035" y="8475"/>
                  </a:cubicBezTo>
                  <a:cubicBezTo>
                    <a:pt x="8090" y="8512"/>
                    <a:pt x="8167" y="8527"/>
                    <a:pt x="8234" y="8527"/>
                  </a:cubicBezTo>
                  <a:cubicBezTo>
                    <a:pt x="8281" y="8527"/>
                    <a:pt x="8324" y="8520"/>
                    <a:pt x="8350" y="8507"/>
                  </a:cubicBezTo>
                  <a:cubicBezTo>
                    <a:pt x="8917" y="8318"/>
                    <a:pt x="9358" y="7908"/>
                    <a:pt x="9673" y="7373"/>
                  </a:cubicBezTo>
                  <a:cubicBezTo>
                    <a:pt x="9894" y="6900"/>
                    <a:pt x="10051" y="6301"/>
                    <a:pt x="10051" y="5671"/>
                  </a:cubicBezTo>
                  <a:cubicBezTo>
                    <a:pt x="10051" y="4884"/>
                    <a:pt x="9736" y="4128"/>
                    <a:pt x="9137" y="3560"/>
                  </a:cubicBezTo>
                  <a:lnTo>
                    <a:pt x="9106" y="3529"/>
                  </a:lnTo>
                  <a:cubicBezTo>
                    <a:pt x="9137" y="3497"/>
                    <a:pt x="9200" y="3403"/>
                    <a:pt x="9200" y="3371"/>
                  </a:cubicBezTo>
                  <a:cubicBezTo>
                    <a:pt x="9515" y="3214"/>
                    <a:pt x="9736" y="2993"/>
                    <a:pt x="9894" y="2710"/>
                  </a:cubicBezTo>
                  <a:close/>
                  <a:moveTo>
                    <a:pt x="11500" y="8034"/>
                  </a:moveTo>
                  <a:lnTo>
                    <a:pt x="11500" y="11468"/>
                  </a:lnTo>
                  <a:lnTo>
                    <a:pt x="726" y="11468"/>
                  </a:lnTo>
                  <a:lnTo>
                    <a:pt x="726" y="11405"/>
                  </a:lnTo>
                  <a:lnTo>
                    <a:pt x="726" y="9672"/>
                  </a:lnTo>
                  <a:cubicBezTo>
                    <a:pt x="789" y="9641"/>
                    <a:pt x="883" y="9578"/>
                    <a:pt x="946" y="9515"/>
                  </a:cubicBezTo>
                  <a:cubicBezTo>
                    <a:pt x="1214" y="9326"/>
                    <a:pt x="1521" y="9231"/>
                    <a:pt x="1824" y="9231"/>
                  </a:cubicBezTo>
                  <a:cubicBezTo>
                    <a:pt x="2128" y="9231"/>
                    <a:pt x="2427" y="9326"/>
                    <a:pt x="2679" y="9515"/>
                  </a:cubicBezTo>
                  <a:cubicBezTo>
                    <a:pt x="3073" y="9830"/>
                    <a:pt x="3530" y="9987"/>
                    <a:pt x="3986" y="9987"/>
                  </a:cubicBezTo>
                  <a:cubicBezTo>
                    <a:pt x="4443" y="9987"/>
                    <a:pt x="4900" y="9830"/>
                    <a:pt x="5294" y="9515"/>
                  </a:cubicBezTo>
                  <a:cubicBezTo>
                    <a:pt x="5546" y="9326"/>
                    <a:pt x="5837" y="9231"/>
                    <a:pt x="6133" y="9231"/>
                  </a:cubicBezTo>
                  <a:cubicBezTo>
                    <a:pt x="6428" y="9231"/>
                    <a:pt x="6727" y="9326"/>
                    <a:pt x="6995" y="9515"/>
                  </a:cubicBezTo>
                  <a:cubicBezTo>
                    <a:pt x="7027" y="9515"/>
                    <a:pt x="7027" y="9578"/>
                    <a:pt x="7184" y="9641"/>
                  </a:cubicBezTo>
                  <a:cubicBezTo>
                    <a:pt x="7562" y="9893"/>
                    <a:pt x="8003" y="9987"/>
                    <a:pt x="8476" y="9987"/>
                  </a:cubicBezTo>
                  <a:cubicBezTo>
                    <a:pt x="9704" y="9987"/>
                    <a:pt x="10839" y="9105"/>
                    <a:pt x="11500" y="8034"/>
                  </a:cubicBezTo>
                  <a:close/>
                  <a:moveTo>
                    <a:pt x="3624" y="0"/>
                  </a:moveTo>
                  <a:cubicBezTo>
                    <a:pt x="3088" y="0"/>
                    <a:pt x="2584" y="315"/>
                    <a:pt x="2332" y="820"/>
                  </a:cubicBezTo>
                  <a:cubicBezTo>
                    <a:pt x="1828" y="1040"/>
                    <a:pt x="1513" y="1544"/>
                    <a:pt x="1513" y="2111"/>
                  </a:cubicBezTo>
                  <a:cubicBezTo>
                    <a:pt x="1513" y="2678"/>
                    <a:pt x="1828" y="3182"/>
                    <a:pt x="2332" y="3434"/>
                  </a:cubicBezTo>
                  <a:cubicBezTo>
                    <a:pt x="2584" y="3939"/>
                    <a:pt x="3057" y="4254"/>
                    <a:pt x="3624" y="4254"/>
                  </a:cubicBezTo>
                  <a:cubicBezTo>
                    <a:pt x="3876" y="4254"/>
                    <a:pt x="4160" y="4159"/>
                    <a:pt x="4349" y="4065"/>
                  </a:cubicBezTo>
                  <a:cubicBezTo>
                    <a:pt x="4380" y="4128"/>
                    <a:pt x="5042" y="4632"/>
                    <a:pt x="5042" y="5671"/>
                  </a:cubicBezTo>
                  <a:cubicBezTo>
                    <a:pt x="5042" y="6522"/>
                    <a:pt x="4538" y="7278"/>
                    <a:pt x="3750" y="7625"/>
                  </a:cubicBezTo>
                  <a:cubicBezTo>
                    <a:pt x="3164" y="7245"/>
                    <a:pt x="2502" y="7045"/>
                    <a:pt x="1837" y="7045"/>
                  </a:cubicBezTo>
                  <a:cubicBezTo>
                    <a:pt x="1287" y="7045"/>
                    <a:pt x="735" y="7182"/>
                    <a:pt x="221" y="7467"/>
                  </a:cubicBezTo>
                  <a:cubicBezTo>
                    <a:pt x="95" y="7562"/>
                    <a:pt x="1" y="7688"/>
                    <a:pt x="1" y="7782"/>
                  </a:cubicBezTo>
                  <a:lnTo>
                    <a:pt x="1" y="11815"/>
                  </a:lnTo>
                  <a:cubicBezTo>
                    <a:pt x="1" y="12004"/>
                    <a:pt x="158" y="12161"/>
                    <a:pt x="379" y="12161"/>
                  </a:cubicBezTo>
                  <a:lnTo>
                    <a:pt x="11815" y="12161"/>
                  </a:lnTo>
                  <a:cubicBezTo>
                    <a:pt x="12036" y="12161"/>
                    <a:pt x="12193" y="12004"/>
                    <a:pt x="12193" y="11815"/>
                  </a:cubicBezTo>
                  <a:lnTo>
                    <a:pt x="12193" y="5671"/>
                  </a:lnTo>
                  <a:cubicBezTo>
                    <a:pt x="12193" y="4128"/>
                    <a:pt x="11343" y="2710"/>
                    <a:pt x="10020" y="1954"/>
                  </a:cubicBezTo>
                  <a:cubicBezTo>
                    <a:pt x="9988" y="1450"/>
                    <a:pt x="9673" y="1009"/>
                    <a:pt x="9200" y="820"/>
                  </a:cubicBezTo>
                  <a:cubicBezTo>
                    <a:pt x="8948" y="315"/>
                    <a:pt x="8476" y="0"/>
                    <a:pt x="7909" y="0"/>
                  </a:cubicBezTo>
                  <a:cubicBezTo>
                    <a:pt x="7468" y="0"/>
                    <a:pt x="7121" y="189"/>
                    <a:pt x="6838" y="473"/>
                  </a:cubicBezTo>
                  <a:cubicBezTo>
                    <a:pt x="6554" y="158"/>
                    <a:pt x="6144" y="0"/>
                    <a:pt x="5766" y="0"/>
                  </a:cubicBezTo>
                  <a:cubicBezTo>
                    <a:pt x="5357" y="0"/>
                    <a:pt x="4979" y="189"/>
                    <a:pt x="4695" y="473"/>
                  </a:cubicBezTo>
                  <a:cubicBezTo>
                    <a:pt x="4412" y="158"/>
                    <a:pt x="4034" y="0"/>
                    <a:pt x="362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2" name="Google Shape;25752;p85"/>
            <p:cNvSpPr/>
            <p:nvPr/>
          </p:nvSpPr>
          <p:spPr>
            <a:xfrm>
              <a:off x="-16423275" y="2907500"/>
              <a:ext cx="35450" cy="35475"/>
            </a:xfrm>
            <a:custGeom>
              <a:avLst/>
              <a:gdLst/>
              <a:ahLst/>
              <a:cxnLst/>
              <a:rect l="l" t="t" r="r" b="b"/>
              <a:pathLst>
                <a:path w="1418" h="1419" extrusionOk="0">
                  <a:moveTo>
                    <a:pt x="725" y="1"/>
                  </a:moveTo>
                  <a:cubicBezTo>
                    <a:pt x="315" y="1"/>
                    <a:pt x="0" y="316"/>
                    <a:pt x="0" y="694"/>
                  </a:cubicBezTo>
                  <a:cubicBezTo>
                    <a:pt x="0" y="1103"/>
                    <a:pt x="315" y="1418"/>
                    <a:pt x="725" y="1418"/>
                  </a:cubicBezTo>
                  <a:cubicBezTo>
                    <a:pt x="1103" y="1418"/>
                    <a:pt x="1418" y="1103"/>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53" name="Google Shape;25753;p85"/>
          <p:cNvSpPr/>
          <p:nvPr/>
        </p:nvSpPr>
        <p:spPr>
          <a:xfrm>
            <a:off x="4276881" y="4596255"/>
            <a:ext cx="628576" cy="626971"/>
          </a:xfrm>
          <a:custGeom>
            <a:avLst/>
            <a:gdLst/>
            <a:ahLst/>
            <a:cxnLst/>
            <a:rect l="l" t="t" r="r" b="b"/>
            <a:pathLst>
              <a:path w="12130" h="12099" extrusionOk="0">
                <a:moveTo>
                  <a:pt x="6018" y="1072"/>
                </a:moveTo>
                <a:cubicBezTo>
                  <a:pt x="6396" y="1923"/>
                  <a:pt x="7089" y="3624"/>
                  <a:pt x="7089" y="5577"/>
                </a:cubicBezTo>
                <a:cubicBezTo>
                  <a:pt x="6869" y="6018"/>
                  <a:pt x="6680" y="6459"/>
                  <a:pt x="6522" y="6932"/>
                </a:cubicBezTo>
                <a:cubicBezTo>
                  <a:pt x="6333" y="7467"/>
                  <a:pt x="6176" y="8035"/>
                  <a:pt x="6018" y="8633"/>
                </a:cubicBezTo>
                <a:cubicBezTo>
                  <a:pt x="5892" y="8035"/>
                  <a:pt x="5703" y="7467"/>
                  <a:pt x="5514" y="6932"/>
                </a:cubicBezTo>
                <a:cubicBezTo>
                  <a:pt x="5356" y="6459"/>
                  <a:pt x="5136" y="6018"/>
                  <a:pt x="4947" y="5577"/>
                </a:cubicBezTo>
                <a:cubicBezTo>
                  <a:pt x="4978" y="3655"/>
                  <a:pt x="5608" y="1923"/>
                  <a:pt x="6018" y="1072"/>
                </a:cubicBezTo>
                <a:close/>
                <a:moveTo>
                  <a:pt x="2552" y="3183"/>
                </a:moveTo>
                <a:cubicBezTo>
                  <a:pt x="4285" y="5199"/>
                  <a:pt x="5356" y="7720"/>
                  <a:pt x="5608" y="10366"/>
                </a:cubicBezTo>
                <a:cubicBezTo>
                  <a:pt x="4947" y="9452"/>
                  <a:pt x="4411" y="9043"/>
                  <a:pt x="3529" y="8381"/>
                </a:cubicBezTo>
                <a:cubicBezTo>
                  <a:pt x="3529" y="7152"/>
                  <a:pt x="3340" y="5955"/>
                  <a:pt x="3025" y="4790"/>
                </a:cubicBezTo>
                <a:lnTo>
                  <a:pt x="2552" y="3183"/>
                </a:lnTo>
                <a:close/>
                <a:moveTo>
                  <a:pt x="9515" y="3183"/>
                </a:moveTo>
                <a:lnTo>
                  <a:pt x="9043" y="4790"/>
                </a:lnTo>
                <a:cubicBezTo>
                  <a:pt x="8727" y="5987"/>
                  <a:pt x="8538" y="7152"/>
                  <a:pt x="8538" y="8381"/>
                </a:cubicBezTo>
                <a:cubicBezTo>
                  <a:pt x="7719" y="9043"/>
                  <a:pt x="7152" y="9452"/>
                  <a:pt x="6459" y="10366"/>
                </a:cubicBezTo>
                <a:cubicBezTo>
                  <a:pt x="6711" y="7720"/>
                  <a:pt x="7782" y="5199"/>
                  <a:pt x="9515" y="3183"/>
                </a:cubicBezTo>
                <a:close/>
                <a:moveTo>
                  <a:pt x="662" y="5703"/>
                </a:moveTo>
                <a:cubicBezTo>
                  <a:pt x="1166" y="6995"/>
                  <a:pt x="2017" y="8066"/>
                  <a:pt x="3025" y="8885"/>
                </a:cubicBezTo>
                <a:cubicBezTo>
                  <a:pt x="3970" y="9641"/>
                  <a:pt x="4663" y="10145"/>
                  <a:pt x="5419" y="11374"/>
                </a:cubicBezTo>
                <a:cubicBezTo>
                  <a:pt x="2584" y="11374"/>
                  <a:pt x="662" y="9169"/>
                  <a:pt x="662" y="6680"/>
                </a:cubicBezTo>
                <a:lnTo>
                  <a:pt x="662" y="5703"/>
                </a:lnTo>
                <a:close/>
                <a:moveTo>
                  <a:pt x="11405" y="5703"/>
                </a:moveTo>
                <a:lnTo>
                  <a:pt x="11405" y="6680"/>
                </a:lnTo>
                <a:cubicBezTo>
                  <a:pt x="11405" y="9169"/>
                  <a:pt x="9484" y="11374"/>
                  <a:pt x="6648" y="11374"/>
                </a:cubicBezTo>
                <a:cubicBezTo>
                  <a:pt x="7436" y="10051"/>
                  <a:pt x="8192" y="9578"/>
                  <a:pt x="9137" y="8822"/>
                </a:cubicBezTo>
                <a:cubicBezTo>
                  <a:pt x="10145" y="8003"/>
                  <a:pt x="10901" y="6963"/>
                  <a:pt x="11405" y="5703"/>
                </a:cubicBezTo>
                <a:close/>
                <a:moveTo>
                  <a:pt x="6050" y="1"/>
                </a:moveTo>
                <a:cubicBezTo>
                  <a:pt x="5924" y="1"/>
                  <a:pt x="5829" y="64"/>
                  <a:pt x="5734" y="158"/>
                </a:cubicBezTo>
                <a:cubicBezTo>
                  <a:pt x="5734" y="190"/>
                  <a:pt x="5356" y="788"/>
                  <a:pt x="4978" y="1765"/>
                </a:cubicBezTo>
                <a:cubicBezTo>
                  <a:pt x="4758" y="2427"/>
                  <a:pt x="4474" y="3372"/>
                  <a:pt x="4317" y="4443"/>
                </a:cubicBezTo>
                <a:cubicBezTo>
                  <a:pt x="3939" y="3813"/>
                  <a:pt x="3529" y="3277"/>
                  <a:pt x="3057" y="2710"/>
                </a:cubicBezTo>
                <a:lnTo>
                  <a:pt x="2048" y="1482"/>
                </a:lnTo>
                <a:cubicBezTo>
                  <a:pt x="1966" y="1420"/>
                  <a:pt x="1871" y="1372"/>
                  <a:pt x="1771" y="1372"/>
                </a:cubicBezTo>
                <a:cubicBezTo>
                  <a:pt x="1717" y="1372"/>
                  <a:pt x="1662" y="1386"/>
                  <a:pt x="1607" y="1419"/>
                </a:cubicBezTo>
                <a:cubicBezTo>
                  <a:pt x="1450" y="1482"/>
                  <a:pt x="1355" y="1639"/>
                  <a:pt x="1450" y="1797"/>
                </a:cubicBezTo>
                <a:lnTo>
                  <a:pt x="2363" y="5010"/>
                </a:lnTo>
                <a:cubicBezTo>
                  <a:pt x="2584" y="5892"/>
                  <a:pt x="2773" y="6806"/>
                  <a:pt x="2836" y="7720"/>
                </a:cubicBezTo>
                <a:cubicBezTo>
                  <a:pt x="2206" y="7089"/>
                  <a:pt x="1733" y="6302"/>
                  <a:pt x="1355" y="5514"/>
                </a:cubicBezTo>
                <a:lnTo>
                  <a:pt x="662" y="3750"/>
                </a:lnTo>
                <a:cubicBezTo>
                  <a:pt x="568" y="3592"/>
                  <a:pt x="410" y="3498"/>
                  <a:pt x="253" y="3498"/>
                </a:cubicBezTo>
                <a:cubicBezTo>
                  <a:pt x="95" y="3529"/>
                  <a:pt x="1" y="3687"/>
                  <a:pt x="1" y="3844"/>
                </a:cubicBezTo>
                <a:lnTo>
                  <a:pt x="1" y="6680"/>
                </a:lnTo>
                <a:cubicBezTo>
                  <a:pt x="1" y="8098"/>
                  <a:pt x="536" y="9484"/>
                  <a:pt x="1576" y="10523"/>
                </a:cubicBezTo>
                <a:cubicBezTo>
                  <a:pt x="2584" y="11532"/>
                  <a:pt x="3939" y="12099"/>
                  <a:pt x="5356" y="12099"/>
                </a:cubicBezTo>
                <a:lnTo>
                  <a:pt x="6774" y="12099"/>
                </a:lnTo>
                <a:cubicBezTo>
                  <a:pt x="8192" y="12099"/>
                  <a:pt x="9547" y="11532"/>
                  <a:pt x="10555" y="10523"/>
                </a:cubicBezTo>
                <a:cubicBezTo>
                  <a:pt x="11563" y="9484"/>
                  <a:pt x="12130" y="8161"/>
                  <a:pt x="12130" y="6680"/>
                </a:cubicBezTo>
                <a:lnTo>
                  <a:pt x="12130" y="3844"/>
                </a:lnTo>
                <a:cubicBezTo>
                  <a:pt x="12130" y="3687"/>
                  <a:pt x="12004" y="3529"/>
                  <a:pt x="11846" y="3498"/>
                </a:cubicBezTo>
                <a:cubicBezTo>
                  <a:pt x="11821" y="3493"/>
                  <a:pt x="11794" y="3490"/>
                  <a:pt x="11768" y="3490"/>
                </a:cubicBezTo>
                <a:cubicBezTo>
                  <a:pt x="11631" y="3490"/>
                  <a:pt x="11490" y="3560"/>
                  <a:pt x="11437" y="3718"/>
                </a:cubicBezTo>
                <a:lnTo>
                  <a:pt x="10744" y="5514"/>
                </a:lnTo>
                <a:cubicBezTo>
                  <a:pt x="10429" y="6333"/>
                  <a:pt x="9925" y="7089"/>
                  <a:pt x="9295" y="7720"/>
                </a:cubicBezTo>
                <a:cubicBezTo>
                  <a:pt x="9358" y="6806"/>
                  <a:pt x="9515" y="5861"/>
                  <a:pt x="9767" y="4979"/>
                </a:cubicBezTo>
                <a:lnTo>
                  <a:pt x="10649" y="1797"/>
                </a:lnTo>
                <a:cubicBezTo>
                  <a:pt x="10712" y="1639"/>
                  <a:pt x="10618" y="1482"/>
                  <a:pt x="10492" y="1419"/>
                </a:cubicBezTo>
                <a:cubicBezTo>
                  <a:pt x="10454" y="1381"/>
                  <a:pt x="10398" y="1364"/>
                  <a:pt x="10337" y="1364"/>
                </a:cubicBezTo>
                <a:cubicBezTo>
                  <a:pt x="10243" y="1364"/>
                  <a:pt x="10139" y="1405"/>
                  <a:pt x="10082" y="1482"/>
                </a:cubicBezTo>
                <a:lnTo>
                  <a:pt x="9043" y="2710"/>
                </a:lnTo>
                <a:cubicBezTo>
                  <a:pt x="8570" y="3277"/>
                  <a:pt x="8129" y="3844"/>
                  <a:pt x="7782" y="4443"/>
                </a:cubicBezTo>
                <a:cubicBezTo>
                  <a:pt x="7656" y="3372"/>
                  <a:pt x="7404" y="2427"/>
                  <a:pt x="7121" y="1765"/>
                </a:cubicBezTo>
                <a:cubicBezTo>
                  <a:pt x="6774" y="788"/>
                  <a:pt x="6396" y="158"/>
                  <a:pt x="6365" y="158"/>
                </a:cubicBezTo>
                <a:cubicBezTo>
                  <a:pt x="6302" y="32"/>
                  <a:pt x="6176" y="1"/>
                  <a:pt x="605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4" name="Google Shape;25754;p85"/>
          <p:cNvSpPr/>
          <p:nvPr/>
        </p:nvSpPr>
        <p:spPr>
          <a:xfrm>
            <a:off x="4232053" y="2275168"/>
            <a:ext cx="633500" cy="584115"/>
          </a:xfrm>
          <a:custGeom>
            <a:avLst/>
            <a:gdLst/>
            <a:ahLst/>
            <a:cxnLst/>
            <a:rect l="l" t="t" r="r" b="b"/>
            <a:pathLst>
              <a:path w="12225" h="11272" extrusionOk="0">
                <a:moveTo>
                  <a:pt x="2490" y="1190"/>
                </a:moveTo>
                <a:lnTo>
                  <a:pt x="4065" y="4372"/>
                </a:lnTo>
                <a:lnTo>
                  <a:pt x="4159" y="4624"/>
                </a:lnTo>
                <a:lnTo>
                  <a:pt x="3183" y="6577"/>
                </a:lnTo>
                <a:cubicBezTo>
                  <a:pt x="3151" y="6671"/>
                  <a:pt x="3120" y="6766"/>
                  <a:pt x="3057" y="6892"/>
                </a:cubicBezTo>
                <a:cubicBezTo>
                  <a:pt x="2868" y="6923"/>
                  <a:pt x="2679" y="6986"/>
                  <a:pt x="2490" y="6986"/>
                </a:cubicBezTo>
                <a:cubicBezTo>
                  <a:pt x="1482" y="6986"/>
                  <a:pt x="662" y="6199"/>
                  <a:pt x="662" y="5191"/>
                </a:cubicBezTo>
                <a:cubicBezTo>
                  <a:pt x="662" y="4939"/>
                  <a:pt x="757" y="4655"/>
                  <a:pt x="851" y="4372"/>
                </a:cubicBezTo>
                <a:cubicBezTo>
                  <a:pt x="851" y="4372"/>
                  <a:pt x="2269" y="1568"/>
                  <a:pt x="2490" y="1190"/>
                </a:cubicBezTo>
                <a:close/>
                <a:moveTo>
                  <a:pt x="9610" y="1190"/>
                </a:moveTo>
                <a:lnTo>
                  <a:pt x="11217" y="4372"/>
                </a:lnTo>
                <a:cubicBezTo>
                  <a:pt x="11343" y="4655"/>
                  <a:pt x="11406" y="4876"/>
                  <a:pt x="11406" y="5191"/>
                </a:cubicBezTo>
                <a:cubicBezTo>
                  <a:pt x="11406" y="6136"/>
                  <a:pt x="10618" y="6986"/>
                  <a:pt x="9610" y="6986"/>
                </a:cubicBezTo>
                <a:cubicBezTo>
                  <a:pt x="9421" y="6986"/>
                  <a:pt x="9200" y="6923"/>
                  <a:pt x="9011" y="6892"/>
                </a:cubicBezTo>
                <a:cubicBezTo>
                  <a:pt x="8980" y="6766"/>
                  <a:pt x="8948" y="6703"/>
                  <a:pt x="8885" y="6577"/>
                </a:cubicBezTo>
                <a:lnTo>
                  <a:pt x="7909" y="4624"/>
                </a:lnTo>
                <a:lnTo>
                  <a:pt x="8035" y="4372"/>
                </a:lnTo>
                <a:cubicBezTo>
                  <a:pt x="8035" y="4372"/>
                  <a:pt x="9452" y="1536"/>
                  <a:pt x="9610" y="1190"/>
                </a:cubicBezTo>
                <a:close/>
                <a:moveTo>
                  <a:pt x="6050" y="2387"/>
                </a:moveTo>
                <a:lnTo>
                  <a:pt x="8255" y="6892"/>
                </a:lnTo>
                <a:cubicBezTo>
                  <a:pt x="8476" y="7238"/>
                  <a:pt x="8539" y="7648"/>
                  <a:pt x="8539" y="8026"/>
                </a:cubicBezTo>
                <a:cubicBezTo>
                  <a:pt x="8539" y="9412"/>
                  <a:pt x="7436" y="10515"/>
                  <a:pt x="6050" y="10515"/>
                </a:cubicBezTo>
                <a:cubicBezTo>
                  <a:pt x="4695" y="10515"/>
                  <a:pt x="3592" y="9412"/>
                  <a:pt x="3592" y="8026"/>
                </a:cubicBezTo>
                <a:cubicBezTo>
                  <a:pt x="3592" y="7648"/>
                  <a:pt x="3655" y="7238"/>
                  <a:pt x="3844" y="6892"/>
                </a:cubicBezTo>
                <a:lnTo>
                  <a:pt x="6050" y="2387"/>
                </a:lnTo>
                <a:close/>
                <a:moveTo>
                  <a:pt x="2521" y="0"/>
                </a:moveTo>
                <a:cubicBezTo>
                  <a:pt x="2395" y="0"/>
                  <a:pt x="2269" y="71"/>
                  <a:pt x="2206" y="213"/>
                </a:cubicBezTo>
                <a:cubicBezTo>
                  <a:pt x="2112" y="307"/>
                  <a:pt x="284" y="4025"/>
                  <a:pt x="284" y="4025"/>
                </a:cubicBezTo>
                <a:cubicBezTo>
                  <a:pt x="64" y="4372"/>
                  <a:pt x="1" y="4781"/>
                  <a:pt x="1" y="5159"/>
                </a:cubicBezTo>
                <a:cubicBezTo>
                  <a:pt x="1" y="5821"/>
                  <a:pt x="284" y="6451"/>
                  <a:pt x="757" y="6923"/>
                </a:cubicBezTo>
                <a:cubicBezTo>
                  <a:pt x="1230" y="7396"/>
                  <a:pt x="1860" y="7680"/>
                  <a:pt x="2521" y="7680"/>
                </a:cubicBezTo>
                <a:cubicBezTo>
                  <a:pt x="2647" y="7680"/>
                  <a:pt x="2742" y="7680"/>
                  <a:pt x="2899" y="7648"/>
                </a:cubicBezTo>
                <a:lnTo>
                  <a:pt x="2899" y="7648"/>
                </a:lnTo>
                <a:cubicBezTo>
                  <a:pt x="2899" y="7774"/>
                  <a:pt x="2868" y="7932"/>
                  <a:pt x="2868" y="8026"/>
                </a:cubicBezTo>
                <a:cubicBezTo>
                  <a:pt x="2868" y="9822"/>
                  <a:pt x="4348" y="11271"/>
                  <a:pt x="6113" y="11271"/>
                </a:cubicBezTo>
                <a:cubicBezTo>
                  <a:pt x="7877" y="11271"/>
                  <a:pt x="9326" y="9822"/>
                  <a:pt x="9326" y="8026"/>
                </a:cubicBezTo>
                <a:cubicBezTo>
                  <a:pt x="9326" y="7932"/>
                  <a:pt x="9326" y="7774"/>
                  <a:pt x="9295" y="7648"/>
                </a:cubicBezTo>
                <a:cubicBezTo>
                  <a:pt x="9421" y="7648"/>
                  <a:pt x="9547" y="7680"/>
                  <a:pt x="9704" y="7680"/>
                </a:cubicBezTo>
                <a:cubicBezTo>
                  <a:pt x="11059" y="7680"/>
                  <a:pt x="12225" y="6577"/>
                  <a:pt x="12225" y="5191"/>
                </a:cubicBezTo>
                <a:cubicBezTo>
                  <a:pt x="12130" y="4750"/>
                  <a:pt x="12036" y="4372"/>
                  <a:pt x="11847" y="4025"/>
                </a:cubicBezTo>
                <a:lnTo>
                  <a:pt x="9925" y="213"/>
                </a:lnTo>
                <a:cubicBezTo>
                  <a:pt x="9862" y="71"/>
                  <a:pt x="9736" y="0"/>
                  <a:pt x="9610" y="0"/>
                </a:cubicBezTo>
                <a:cubicBezTo>
                  <a:pt x="9484" y="0"/>
                  <a:pt x="9358" y="71"/>
                  <a:pt x="9295" y="213"/>
                </a:cubicBezTo>
                <a:cubicBezTo>
                  <a:pt x="8948" y="906"/>
                  <a:pt x="7530" y="3773"/>
                  <a:pt x="7530" y="3773"/>
                </a:cubicBezTo>
                <a:lnTo>
                  <a:pt x="6365" y="1473"/>
                </a:lnTo>
                <a:cubicBezTo>
                  <a:pt x="6318" y="1331"/>
                  <a:pt x="6192" y="1260"/>
                  <a:pt x="6062" y="1260"/>
                </a:cubicBezTo>
                <a:cubicBezTo>
                  <a:pt x="5932" y="1260"/>
                  <a:pt x="5798" y="1331"/>
                  <a:pt x="5735" y="1473"/>
                </a:cubicBezTo>
                <a:lnTo>
                  <a:pt x="4601" y="3773"/>
                </a:lnTo>
                <a:lnTo>
                  <a:pt x="2836" y="213"/>
                </a:lnTo>
                <a:cubicBezTo>
                  <a:pt x="2773" y="71"/>
                  <a:pt x="2647" y="0"/>
                  <a:pt x="252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55" name="Google Shape;25755;p85"/>
          <p:cNvGrpSpPr/>
          <p:nvPr/>
        </p:nvGrpSpPr>
        <p:grpSpPr>
          <a:xfrm>
            <a:off x="4229557" y="3035125"/>
            <a:ext cx="641687" cy="626556"/>
            <a:chOff x="-19802200" y="2416025"/>
            <a:chExt cx="309575" cy="302275"/>
          </a:xfrm>
        </p:grpSpPr>
        <p:sp>
          <p:nvSpPr>
            <p:cNvPr id="25756" name="Google Shape;25756;p85"/>
            <p:cNvSpPr/>
            <p:nvPr/>
          </p:nvSpPr>
          <p:spPr>
            <a:xfrm>
              <a:off x="-19602925" y="2575125"/>
              <a:ext cx="17350" cy="18150"/>
            </a:xfrm>
            <a:custGeom>
              <a:avLst/>
              <a:gdLst/>
              <a:ahLst/>
              <a:cxnLst/>
              <a:rect l="l" t="t" r="r" b="b"/>
              <a:pathLst>
                <a:path w="694" h="726" extrusionOk="0">
                  <a:moveTo>
                    <a:pt x="347" y="1"/>
                  </a:moveTo>
                  <a:cubicBezTo>
                    <a:pt x="158" y="1"/>
                    <a:pt x="1" y="190"/>
                    <a:pt x="1" y="379"/>
                  </a:cubicBezTo>
                  <a:cubicBezTo>
                    <a:pt x="1" y="568"/>
                    <a:pt x="158" y="725"/>
                    <a:pt x="347" y="725"/>
                  </a:cubicBezTo>
                  <a:cubicBezTo>
                    <a:pt x="536" y="725"/>
                    <a:pt x="694" y="568"/>
                    <a:pt x="694" y="379"/>
                  </a:cubicBezTo>
                  <a:cubicBezTo>
                    <a:pt x="694" y="190"/>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7" name="Google Shape;25757;p85"/>
            <p:cNvSpPr/>
            <p:nvPr/>
          </p:nvSpPr>
          <p:spPr>
            <a:xfrm>
              <a:off x="-19710825" y="2575925"/>
              <a:ext cx="18925" cy="17350"/>
            </a:xfrm>
            <a:custGeom>
              <a:avLst/>
              <a:gdLst/>
              <a:ahLst/>
              <a:cxnLst/>
              <a:rect l="l" t="t" r="r" b="b"/>
              <a:pathLst>
                <a:path w="757" h="694" extrusionOk="0">
                  <a:moveTo>
                    <a:pt x="378" y="0"/>
                  </a:moveTo>
                  <a:cubicBezTo>
                    <a:pt x="158" y="0"/>
                    <a:pt x="0" y="158"/>
                    <a:pt x="0" y="347"/>
                  </a:cubicBezTo>
                  <a:cubicBezTo>
                    <a:pt x="0" y="536"/>
                    <a:pt x="158" y="693"/>
                    <a:pt x="378" y="693"/>
                  </a:cubicBezTo>
                  <a:cubicBezTo>
                    <a:pt x="567" y="693"/>
                    <a:pt x="725" y="536"/>
                    <a:pt x="725" y="347"/>
                  </a:cubicBezTo>
                  <a:cubicBezTo>
                    <a:pt x="756"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8" name="Google Shape;25758;p85"/>
            <p:cNvSpPr/>
            <p:nvPr/>
          </p:nvSpPr>
          <p:spPr>
            <a:xfrm>
              <a:off x="-19602925" y="2611350"/>
              <a:ext cx="35475" cy="35475"/>
            </a:xfrm>
            <a:custGeom>
              <a:avLst/>
              <a:gdLst/>
              <a:ahLst/>
              <a:cxnLst/>
              <a:rect l="l" t="t" r="r" b="b"/>
              <a:pathLst>
                <a:path w="1419" h="1419" extrusionOk="0">
                  <a:moveTo>
                    <a:pt x="694" y="1"/>
                  </a:moveTo>
                  <a:cubicBezTo>
                    <a:pt x="316" y="1"/>
                    <a:pt x="1" y="316"/>
                    <a:pt x="1" y="694"/>
                  </a:cubicBezTo>
                  <a:cubicBezTo>
                    <a:pt x="1" y="1103"/>
                    <a:pt x="316" y="1418"/>
                    <a:pt x="694" y="1418"/>
                  </a:cubicBezTo>
                  <a:cubicBezTo>
                    <a:pt x="1103" y="1418"/>
                    <a:pt x="1418" y="1103"/>
                    <a:pt x="1418" y="694"/>
                  </a:cubicBezTo>
                  <a:cubicBezTo>
                    <a:pt x="1418" y="316"/>
                    <a:pt x="1103" y="1"/>
                    <a:pt x="6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59" name="Google Shape;25759;p85"/>
            <p:cNvSpPr/>
            <p:nvPr/>
          </p:nvSpPr>
          <p:spPr>
            <a:xfrm>
              <a:off x="-19728150" y="2611350"/>
              <a:ext cx="35450" cy="35475"/>
            </a:xfrm>
            <a:custGeom>
              <a:avLst/>
              <a:gdLst/>
              <a:ahLst/>
              <a:cxnLst/>
              <a:rect l="l" t="t" r="r" b="b"/>
              <a:pathLst>
                <a:path w="1418" h="1419" extrusionOk="0">
                  <a:moveTo>
                    <a:pt x="725" y="1"/>
                  </a:moveTo>
                  <a:cubicBezTo>
                    <a:pt x="315" y="1"/>
                    <a:pt x="0" y="316"/>
                    <a:pt x="0" y="694"/>
                  </a:cubicBezTo>
                  <a:cubicBezTo>
                    <a:pt x="0" y="1072"/>
                    <a:pt x="315" y="1418"/>
                    <a:pt x="725" y="1418"/>
                  </a:cubicBezTo>
                  <a:cubicBezTo>
                    <a:pt x="1103" y="1418"/>
                    <a:pt x="1418" y="1072"/>
                    <a:pt x="1418" y="694"/>
                  </a:cubicBezTo>
                  <a:cubicBezTo>
                    <a:pt x="1418" y="316"/>
                    <a:pt x="1103" y="1"/>
                    <a:pt x="7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0" name="Google Shape;25760;p85"/>
            <p:cNvSpPr/>
            <p:nvPr/>
          </p:nvSpPr>
          <p:spPr>
            <a:xfrm>
              <a:off x="-19802200" y="2416025"/>
              <a:ext cx="309575" cy="302275"/>
            </a:xfrm>
            <a:custGeom>
              <a:avLst/>
              <a:gdLst/>
              <a:ahLst/>
              <a:cxnLst/>
              <a:rect l="l" t="t" r="r" b="b"/>
              <a:pathLst>
                <a:path w="12383" h="12091" extrusionOk="0">
                  <a:moveTo>
                    <a:pt x="6176" y="2080"/>
                  </a:moveTo>
                  <a:cubicBezTo>
                    <a:pt x="6711" y="2080"/>
                    <a:pt x="7121" y="2458"/>
                    <a:pt x="7215" y="2931"/>
                  </a:cubicBezTo>
                  <a:cubicBezTo>
                    <a:pt x="6869" y="2836"/>
                    <a:pt x="6554" y="2804"/>
                    <a:pt x="6176" y="2804"/>
                  </a:cubicBezTo>
                  <a:cubicBezTo>
                    <a:pt x="5829" y="2804"/>
                    <a:pt x="5483" y="2836"/>
                    <a:pt x="5168" y="2931"/>
                  </a:cubicBezTo>
                  <a:cubicBezTo>
                    <a:pt x="5231" y="2458"/>
                    <a:pt x="5672" y="2080"/>
                    <a:pt x="6176" y="2080"/>
                  </a:cubicBezTo>
                  <a:close/>
                  <a:moveTo>
                    <a:pt x="6176" y="3561"/>
                  </a:moveTo>
                  <a:cubicBezTo>
                    <a:pt x="6900" y="3561"/>
                    <a:pt x="7562" y="3750"/>
                    <a:pt x="8129" y="4065"/>
                  </a:cubicBezTo>
                  <a:cubicBezTo>
                    <a:pt x="7656" y="4600"/>
                    <a:pt x="6932" y="4978"/>
                    <a:pt x="6176" y="4978"/>
                  </a:cubicBezTo>
                  <a:cubicBezTo>
                    <a:pt x="5451" y="4978"/>
                    <a:pt x="4727" y="4600"/>
                    <a:pt x="4254" y="4065"/>
                  </a:cubicBezTo>
                  <a:cubicBezTo>
                    <a:pt x="4853" y="3750"/>
                    <a:pt x="5483" y="3561"/>
                    <a:pt x="6176" y="3561"/>
                  </a:cubicBezTo>
                  <a:close/>
                  <a:moveTo>
                    <a:pt x="6176" y="6932"/>
                  </a:moveTo>
                  <a:lnTo>
                    <a:pt x="7026" y="10555"/>
                  </a:lnTo>
                  <a:cubicBezTo>
                    <a:pt x="6743" y="10649"/>
                    <a:pt x="6459" y="10681"/>
                    <a:pt x="6176" y="10681"/>
                  </a:cubicBezTo>
                  <a:cubicBezTo>
                    <a:pt x="5924" y="10681"/>
                    <a:pt x="5640" y="10649"/>
                    <a:pt x="5357" y="10555"/>
                  </a:cubicBezTo>
                  <a:lnTo>
                    <a:pt x="6176" y="6932"/>
                  </a:lnTo>
                  <a:close/>
                  <a:moveTo>
                    <a:pt x="3655" y="4443"/>
                  </a:moveTo>
                  <a:cubicBezTo>
                    <a:pt x="4191" y="5073"/>
                    <a:pt x="4884" y="5514"/>
                    <a:pt x="5766" y="5640"/>
                  </a:cubicBezTo>
                  <a:lnTo>
                    <a:pt x="4538" y="11027"/>
                  </a:lnTo>
                  <a:cubicBezTo>
                    <a:pt x="3151" y="10366"/>
                    <a:pt x="2238" y="8979"/>
                    <a:pt x="2238" y="7436"/>
                  </a:cubicBezTo>
                  <a:cubicBezTo>
                    <a:pt x="2238" y="6239"/>
                    <a:pt x="2805" y="5167"/>
                    <a:pt x="3655" y="4443"/>
                  </a:cubicBezTo>
                  <a:close/>
                  <a:moveTo>
                    <a:pt x="8696" y="4443"/>
                  </a:moveTo>
                  <a:cubicBezTo>
                    <a:pt x="9578" y="5167"/>
                    <a:pt x="10114" y="6270"/>
                    <a:pt x="10114" y="7436"/>
                  </a:cubicBezTo>
                  <a:cubicBezTo>
                    <a:pt x="10082" y="8979"/>
                    <a:pt x="9232" y="10366"/>
                    <a:pt x="7846" y="11027"/>
                  </a:cubicBezTo>
                  <a:lnTo>
                    <a:pt x="6617" y="5640"/>
                  </a:lnTo>
                  <a:cubicBezTo>
                    <a:pt x="7499" y="5514"/>
                    <a:pt x="8192" y="5073"/>
                    <a:pt x="8696" y="4443"/>
                  </a:cubicBezTo>
                  <a:close/>
                  <a:moveTo>
                    <a:pt x="4727" y="1"/>
                  </a:moveTo>
                  <a:cubicBezTo>
                    <a:pt x="4538" y="1"/>
                    <a:pt x="4380" y="158"/>
                    <a:pt x="4380" y="347"/>
                  </a:cubicBezTo>
                  <a:cubicBezTo>
                    <a:pt x="4380" y="946"/>
                    <a:pt x="4664" y="1513"/>
                    <a:pt x="5073" y="1828"/>
                  </a:cubicBezTo>
                  <a:cubicBezTo>
                    <a:pt x="4664" y="2143"/>
                    <a:pt x="4380" y="2678"/>
                    <a:pt x="4380" y="3246"/>
                  </a:cubicBezTo>
                  <a:cubicBezTo>
                    <a:pt x="3592" y="3561"/>
                    <a:pt x="2931" y="4096"/>
                    <a:pt x="2395" y="4758"/>
                  </a:cubicBezTo>
                  <a:lnTo>
                    <a:pt x="1387" y="4380"/>
                  </a:lnTo>
                  <a:lnTo>
                    <a:pt x="725" y="3088"/>
                  </a:lnTo>
                  <a:cubicBezTo>
                    <a:pt x="657" y="2974"/>
                    <a:pt x="522" y="2893"/>
                    <a:pt x="393" y="2893"/>
                  </a:cubicBezTo>
                  <a:cubicBezTo>
                    <a:pt x="344" y="2893"/>
                    <a:pt x="296" y="2904"/>
                    <a:pt x="253" y="2931"/>
                  </a:cubicBezTo>
                  <a:cubicBezTo>
                    <a:pt x="95" y="2994"/>
                    <a:pt x="1" y="3246"/>
                    <a:pt x="95" y="3403"/>
                  </a:cubicBezTo>
                  <a:lnTo>
                    <a:pt x="788" y="4789"/>
                  </a:lnTo>
                  <a:cubicBezTo>
                    <a:pt x="820" y="4884"/>
                    <a:pt x="914" y="4978"/>
                    <a:pt x="977" y="4978"/>
                  </a:cubicBezTo>
                  <a:lnTo>
                    <a:pt x="2017" y="5356"/>
                  </a:lnTo>
                  <a:cubicBezTo>
                    <a:pt x="1734" y="5923"/>
                    <a:pt x="1545" y="6491"/>
                    <a:pt x="1513" y="7121"/>
                  </a:cubicBezTo>
                  <a:lnTo>
                    <a:pt x="410" y="7121"/>
                  </a:lnTo>
                  <a:cubicBezTo>
                    <a:pt x="190" y="7121"/>
                    <a:pt x="32" y="7278"/>
                    <a:pt x="32" y="7499"/>
                  </a:cubicBezTo>
                  <a:cubicBezTo>
                    <a:pt x="32" y="7688"/>
                    <a:pt x="190" y="7845"/>
                    <a:pt x="410" y="7845"/>
                  </a:cubicBezTo>
                  <a:lnTo>
                    <a:pt x="1513" y="7845"/>
                  </a:lnTo>
                  <a:cubicBezTo>
                    <a:pt x="1545" y="8475"/>
                    <a:pt x="1734" y="9074"/>
                    <a:pt x="2017" y="9610"/>
                  </a:cubicBezTo>
                  <a:lnTo>
                    <a:pt x="977" y="10019"/>
                  </a:lnTo>
                  <a:cubicBezTo>
                    <a:pt x="914" y="10051"/>
                    <a:pt x="820" y="10082"/>
                    <a:pt x="788" y="10177"/>
                  </a:cubicBezTo>
                  <a:lnTo>
                    <a:pt x="95" y="11594"/>
                  </a:lnTo>
                  <a:cubicBezTo>
                    <a:pt x="1" y="11752"/>
                    <a:pt x="95" y="11972"/>
                    <a:pt x="253" y="12067"/>
                  </a:cubicBezTo>
                  <a:cubicBezTo>
                    <a:pt x="292" y="12083"/>
                    <a:pt x="336" y="12091"/>
                    <a:pt x="380" y="12091"/>
                  </a:cubicBezTo>
                  <a:cubicBezTo>
                    <a:pt x="513" y="12091"/>
                    <a:pt x="655" y="12020"/>
                    <a:pt x="725" y="11878"/>
                  </a:cubicBezTo>
                  <a:lnTo>
                    <a:pt x="1387" y="10586"/>
                  </a:lnTo>
                  <a:lnTo>
                    <a:pt x="2395" y="10208"/>
                  </a:lnTo>
                  <a:cubicBezTo>
                    <a:pt x="2962" y="10933"/>
                    <a:pt x="3718" y="11531"/>
                    <a:pt x="4664" y="11846"/>
                  </a:cubicBezTo>
                  <a:cubicBezTo>
                    <a:pt x="4706" y="11868"/>
                    <a:pt x="4750" y="11878"/>
                    <a:pt x="4794" y="11878"/>
                  </a:cubicBezTo>
                  <a:cubicBezTo>
                    <a:pt x="4944" y="11878"/>
                    <a:pt x="5087" y="11758"/>
                    <a:pt x="5136" y="11563"/>
                  </a:cubicBezTo>
                  <a:lnTo>
                    <a:pt x="5199" y="11248"/>
                  </a:lnTo>
                  <a:cubicBezTo>
                    <a:pt x="5514" y="11342"/>
                    <a:pt x="5829" y="11374"/>
                    <a:pt x="6176" y="11374"/>
                  </a:cubicBezTo>
                  <a:cubicBezTo>
                    <a:pt x="6491" y="11374"/>
                    <a:pt x="6869" y="11342"/>
                    <a:pt x="7184" y="11248"/>
                  </a:cubicBezTo>
                  <a:lnTo>
                    <a:pt x="7247" y="11563"/>
                  </a:lnTo>
                  <a:cubicBezTo>
                    <a:pt x="7275" y="11756"/>
                    <a:pt x="7471" y="11852"/>
                    <a:pt x="7646" y="11852"/>
                  </a:cubicBezTo>
                  <a:cubicBezTo>
                    <a:pt x="7671" y="11852"/>
                    <a:pt x="7696" y="11850"/>
                    <a:pt x="7720" y="11846"/>
                  </a:cubicBezTo>
                  <a:cubicBezTo>
                    <a:pt x="8633" y="11531"/>
                    <a:pt x="9421" y="10933"/>
                    <a:pt x="9956" y="10208"/>
                  </a:cubicBezTo>
                  <a:lnTo>
                    <a:pt x="10996" y="10586"/>
                  </a:lnTo>
                  <a:lnTo>
                    <a:pt x="11658" y="11878"/>
                  </a:lnTo>
                  <a:cubicBezTo>
                    <a:pt x="11729" y="12020"/>
                    <a:pt x="11870" y="12091"/>
                    <a:pt x="12003" y="12091"/>
                  </a:cubicBezTo>
                  <a:cubicBezTo>
                    <a:pt x="12048" y="12091"/>
                    <a:pt x="12091" y="12083"/>
                    <a:pt x="12130" y="12067"/>
                  </a:cubicBezTo>
                  <a:cubicBezTo>
                    <a:pt x="12288" y="11972"/>
                    <a:pt x="12382" y="11720"/>
                    <a:pt x="12288" y="11594"/>
                  </a:cubicBezTo>
                  <a:lnTo>
                    <a:pt x="11500" y="10177"/>
                  </a:lnTo>
                  <a:cubicBezTo>
                    <a:pt x="11469" y="10082"/>
                    <a:pt x="11374" y="10019"/>
                    <a:pt x="11311" y="10019"/>
                  </a:cubicBezTo>
                  <a:lnTo>
                    <a:pt x="10271" y="9610"/>
                  </a:lnTo>
                  <a:cubicBezTo>
                    <a:pt x="10555" y="9074"/>
                    <a:pt x="10712" y="8475"/>
                    <a:pt x="10807" y="7845"/>
                  </a:cubicBezTo>
                  <a:lnTo>
                    <a:pt x="11910" y="7845"/>
                  </a:lnTo>
                  <a:cubicBezTo>
                    <a:pt x="12099" y="7845"/>
                    <a:pt x="12256" y="7688"/>
                    <a:pt x="12256" y="7499"/>
                  </a:cubicBezTo>
                  <a:cubicBezTo>
                    <a:pt x="12256" y="7278"/>
                    <a:pt x="12099" y="7121"/>
                    <a:pt x="11910" y="7121"/>
                  </a:cubicBezTo>
                  <a:lnTo>
                    <a:pt x="10807" y="7121"/>
                  </a:lnTo>
                  <a:cubicBezTo>
                    <a:pt x="10775" y="6491"/>
                    <a:pt x="10555" y="5923"/>
                    <a:pt x="10271" y="5356"/>
                  </a:cubicBezTo>
                  <a:lnTo>
                    <a:pt x="11311" y="4978"/>
                  </a:lnTo>
                  <a:cubicBezTo>
                    <a:pt x="11374" y="4915"/>
                    <a:pt x="11469" y="4884"/>
                    <a:pt x="11500" y="4789"/>
                  </a:cubicBezTo>
                  <a:lnTo>
                    <a:pt x="12225" y="3403"/>
                  </a:lnTo>
                  <a:cubicBezTo>
                    <a:pt x="12288" y="3214"/>
                    <a:pt x="12225" y="2994"/>
                    <a:pt x="12067" y="2931"/>
                  </a:cubicBezTo>
                  <a:cubicBezTo>
                    <a:pt x="12024" y="2904"/>
                    <a:pt x="11973" y="2893"/>
                    <a:pt x="11922" y="2893"/>
                  </a:cubicBezTo>
                  <a:cubicBezTo>
                    <a:pt x="11785" y="2893"/>
                    <a:pt x="11640" y="2974"/>
                    <a:pt x="11595" y="3088"/>
                  </a:cubicBezTo>
                  <a:lnTo>
                    <a:pt x="10902" y="4380"/>
                  </a:lnTo>
                  <a:lnTo>
                    <a:pt x="9893" y="4758"/>
                  </a:lnTo>
                  <a:cubicBezTo>
                    <a:pt x="9389" y="4096"/>
                    <a:pt x="8696" y="3561"/>
                    <a:pt x="7909" y="3246"/>
                  </a:cubicBezTo>
                  <a:cubicBezTo>
                    <a:pt x="7909" y="2647"/>
                    <a:pt x="7656" y="2143"/>
                    <a:pt x="7215" y="1828"/>
                  </a:cubicBezTo>
                  <a:cubicBezTo>
                    <a:pt x="7656" y="1450"/>
                    <a:pt x="7909" y="946"/>
                    <a:pt x="7909" y="347"/>
                  </a:cubicBezTo>
                  <a:cubicBezTo>
                    <a:pt x="7909" y="158"/>
                    <a:pt x="7751" y="1"/>
                    <a:pt x="7562" y="1"/>
                  </a:cubicBezTo>
                  <a:cubicBezTo>
                    <a:pt x="7373" y="1"/>
                    <a:pt x="7215" y="158"/>
                    <a:pt x="7215" y="347"/>
                  </a:cubicBezTo>
                  <a:cubicBezTo>
                    <a:pt x="7215" y="946"/>
                    <a:pt x="6743" y="1450"/>
                    <a:pt x="6144" y="1450"/>
                  </a:cubicBezTo>
                  <a:cubicBezTo>
                    <a:pt x="5546" y="1450"/>
                    <a:pt x="5073" y="946"/>
                    <a:pt x="5073" y="347"/>
                  </a:cubicBezTo>
                  <a:cubicBezTo>
                    <a:pt x="5073" y="158"/>
                    <a:pt x="4916" y="1"/>
                    <a:pt x="472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61" name="Google Shape;25761;p85"/>
          <p:cNvGrpSpPr/>
          <p:nvPr/>
        </p:nvGrpSpPr>
        <p:grpSpPr>
          <a:xfrm>
            <a:off x="4233651" y="3802008"/>
            <a:ext cx="633500" cy="630235"/>
            <a:chOff x="-19801400" y="2788575"/>
            <a:chExt cx="305625" cy="304050"/>
          </a:xfrm>
        </p:grpSpPr>
        <p:sp>
          <p:nvSpPr>
            <p:cNvPr id="25762" name="Google Shape;25762;p85"/>
            <p:cNvSpPr/>
            <p:nvPr/>
          </p:nvSpPr>
          <p:spPr>
            <a:xfrm>
              <a:off x="-19744700"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22"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3" name="Google Shape;25763;p85"/>
            <p:cNvSpPr/>
            <p:nvPr/>
          </p:nvSpPr>
          <p:spPr>
            <a:xfrm>
              <a:off x="-19709250" y="2967350"/>
              <a:ext cx="52800" cy="18150"/>
            </a:xfrm>
            <a:custGeom>
              <a:avLst/>
              <a:gdLst/>
              <a:ahLst/>
              <a:cxnLst/>
              <a:rect l="l" t="t" r="r" b="b"/>
              <a:pathLst>
                <a:path w="2112" h="726" extrusionOk="0">
                  <a:moveTo>
                    <a:pt x="347" y="1"/>
                  </a:moveTo>
                  <a:cubicBezTo>
                    <a:pt x="158" y="1"/>
                    <a:pt x="0" y="158"/>
                    <a:pt x="0" y="347"/>
                  </a:cubicBezTo>
                  <a:cubicBezTo>
                    <a:pt x="0" y="568"/>
                    <a:pt x="158" y="726"/>
                    <a:pt x="347" y="726"/>
                  </a:cubicBezTo>
                  <a:lnTo>
                    <a:pt x="1765" y="726"/>
                  </a:lnTo>
                  <a:cubicBezTo>
                    <a:pt x="1954" y="726"/>
                    <a:pt x="2111" y="568"/>
                    <a:pt x="2111" y="347"/>
                  </a:cubicBezTo>
                  <a:cubicBezTo>
                    <a:pt x="2111" y="190"/>
                    <a:pt x="1954" y="1"/>
                    <a:pt x="176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4" name="Google Shape;25764;p85"/>
            <p:cNvSpPr/>
            <p:nvPr/>
          </p:nvSpPr>
          <p:spPr>
            <a:xfrm>
              <a:off x="-19638375" y="2968150"/>
              <a:ext cx="52800" cy="18150"/>
            </a:xfrm>
            <a:custGeom>
              <a:avLst/>
              <a:gdLst/>
              <a:ahLst/>
              <a:cxnLst/>
              <a:rect l="l" t="t" r="r" b="b"/>
              <a:pathLst>
                <a:path w="2112" h="726" extrusionOk="0">
                  <a:moveTo>
                    <a:pt x="347" y="0"/>
                  </a:moveTo>
                  <a:cubicBezTo>
                    <a:pt x="158" y="0"/>
                    <a:pt x="1" y="158"/>
                    <a:pt x="1" y="378"/>
                  </a:cubicBezTo>
                  <a:cubicBezTo>
                    <a:pt x="1" y="568"/>
                    <a:pt x="158" y="725"/>
                    <a:pt x="347" y="725"/>
                  </a:cubicBezTo>
                  <a:lnTo>
                    <a:pt x="1765" y="725"/>
                  </a:lnTo>
                  <a:cubicBezTo>
                    <a:pt x="1954" y="725"/>
                    <a:pt x="2112" y="568"/>
                    <a:pt x="2112" y="378"/>
                  </a:cubicBezTo>
                  <a:cubicBezTo>
                    <a:pt x="2112"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5" name="Google Shape;25765;p85"/>
            <p:cNvSpPr/>
            <p:nvPr/>
          </p:nvSpPr>
          <p:spPr>
            <a:xfrm>
              <a:off x="-19673800" y="2931925"/>
              <a:ext cx="52775" cy="18125"/>
            </a:xfrm>
            <a:custGeom>
              <a:avLst/>
              <a:gdLst/>
              <a:ahLst/>
              <a:cxnLst/>
              <a:rect l="l" t="t" r="r" b="b"/>
              <a:pathLst>
                <a:path w="2111" h="725" extrusionOk="0">
                  <a:moveTo>
                    <a:pt x="347" y="0"/>
                  </a:moveTo>
                  <a:cubicBezTo>
                    <a:pt x="158" y="0"/>
                    <a:pt x="0" y="158"/>
                    <a:pt x="0" y="347"/>
                  </a:cubicBezTo>
                  <a:cubicBezTo>
                    <a:pt x="0" y="567"/>
                    <a:pt x="158" y="725"/>
                    <a:pt x="347" y="725"/>
                  </a:cubicBezTo>
                  <a:lnTo>
                    <a:pt x="1764" y="725"/>
                  </a:lnTo>
                  <a:cubicBezTo>
                    <a:pt x="1953" y="725"/>
                    <a:pt x="2111" y="567"/>
                    <a:pt x="2111" y="347"/>
                  </a:cubicBezTo>
                  <a:cubicBezTo>
                    <a:pt x="2111" y="158"/>
                    <a:pt x="1953" y="0"/>
                    <a:pt x="17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6" name="Google Shape;25766;p85"/>
            <p:cNvSpPr/>
            <p:nvPr/>
          </p:nvSpPr>
          <p:spPr>
            <a:xfrm>
              <a:off x="-19602925" y="2931925"/>
              <a:ext cx="52800" cy="18125"/>
            </a:xfrm>
            <a:custGeom>
              <a:avLst/>
              <a:gdLst/>
              <a:ahLst/>
              <a:cxnLst/>
              <a:rect l="l" t="t" r="r" b="b"/>
              <a:pathLst>
                <a:path w="2112" h="725" extrusionOk="0">
                  <a:moveTo>
                    <a:pt x="347" y="0"/>
                  </a:moveTo>
                  <a:cubicBezTo>
                    <a:pt x="158" y="0"/>
                    <a:pt x="1" y="158"/>
                    <a:pt x="1" y="347"/>
                  </a:cubicBezTo>
                  <a:cubicBezTo>
                    <a:pt x="1" y="567"/>
                    <a:pt x="158" y="725"/>
                    <a:pt x="347" y="725"/>
                  </a:cubicBezTo>
                  <a:lnTo>
                    <a:pt x="1765" y="725"/>
                  </a:lnTo>
                  <a:cubicBezTo>
                    <a:pt x="1954" y="725"/>
                    <a:pt x="2111" y="567"/>
                    <a:pt x="2111" y="347"/>
                  </a:cubicBezTo>
                  <a:cubicBezTo>
                    <a:pt x="2111" y="158"/>
                    <a:pt x="1954" y="0"/>
                    <a:pt x="17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67" name="Google Shape;25767;p85"/>
            <p:cNvSpPr/>
            <p:nvPr/>
          </p:nvSpPr>
          <p:spPr>
            <a:xfrm>
              <a:off x="-19801400" y="2788575"/>
              <a:ext cx="305625" cy="304050"/>
            </a:xfrm>
            <a:custGeom>
              <a:avLst/>
              <a:gdLst/>
              <a:ahLst/>
              <a:cxnLst/>
              <a:rect l="l" t="t" r="r" b="b"/>
              <a:pathLst>
                <a:path w="12225" h="12162" extrusionOk="0">
                  <a:moveTo>
                    <a:pt x="6144" y="693"/>
                  </a:moveTo>
                  <a:cubicBezTo>
                    <a:pt x="7026" y="693"/>
                    <a:pt x="7940" y="2584"/>
                    <a:pt x="7940" y="4316"/>
                  </a:cubicBezTo>
                  <a:lnTo>
                    <a:pt x="4348" y="4316"/>
                  </a:lnTo>
                  <a:cubicBezTo>
                    <a:pt x="4348" y="2584"/>
                    <a:pt x="5293" y="693"/>
                    <a:pt x="6144" y="693"/>
                  </a:cubicBezTo>
                  <a:close/>
                  <a:moveTo>
                    <a:pt x="9677" y="1496"/>
                  </a:moveTo>
                  <a:cubicBezTo>
                    <a:pt x="9731" y="1496"/>
                    <a:pt x="9781" y="1501"/>
                    <a:pt x="9830" y="1513"/>
                  </a:cubicBezTo>
                  <a:cubicBezTo>
                    <a:pt x="10145" y="1607"/>
                    <a:pt x="10397" y="1985"/>
                    <a:pt x="10617" y="2552"/>
                  </a:cubicBezTo>
                  <a:cubicBezTo>
                    <a:pt x="10775" y="3056"/>
                    <a:pt x="10838" y="3686"/>
                    <a:pt x="10806" y="4316"/>
                  </a:cubicBezTo>
                  <a:lnTo>
                    <a:pt x="8633" y="4316"/>
                  </a:lnTo>
                  <a:cubicBezTo>
                    <a:pt x="8633" y="3686"/>
                    <a:pt x="8507" y="2993"/>
                    <a:pt x="8318" y="2300"/>
                  </a:cubicBezTo>
                  <a:cubicBezTo>
                    <a:pt x="8762" y="1800"/>
                    <a:pt x="9280" y="1496"/>
                    <a:pt x="9677" y="1496"/>
                  </a:cubicBezTo>
                  <a:close/>
                  <a:moveTo>
                    <a:pt x="2638" y="1496"/>
                  </a:moveTo>
                  <a:cubicBezTo>
                    <a:pt x="3024" y="1496"/>
                    <a:pt x="3501" y="1807"/>
                    <a:pt x="4001" y="2363"/>
                  </a:cubicBezTo>
                  <a:cubicBezTo>
                    <a:pt x="3781" y="2993"/>
                    <a:pt x="3686" y="3686"/>
                    <a:pt x="3686" y="4348"/>
                  </a:cubicBezTo>
                  <a:lnTo>
                    <a:pt x="1513" y="4348"/>
                  </a:lnTo>
                  <a:cubicBezTo>
                    <a:pt x="1481" y="3686"/>
                    <a:pt x="1544" y="3056"/>
                    <a:pt x="1702" y="2552"/>
                  </a:cubicBezTo>
                  <a:cubicBezTo>
                    <a:pt x="1891" y="1954"/>
                    <a:pt x="2174" y="1607"/>
                    <a:pt x="2489" y="1513"/>
                  </a:cubicBezTo>
                  <a:cubicBezTo>
                    <a:pt x="2537" y="1502"/>
                    <a:pt x="2587" y="1496"/>
                    <a:pt x="2638" y="1496"/>
                  </a:cubicBezTo>
                  <a:close/>
                  <a:moveTo>
                    <a:pt x="11153" y="5041"/>
                  </a:moveTo>
                  <a:cubicBezTo>
                    <a:pt x="11342" y="5041"/>
                    <a:pt x="11500" y="5199"/>
                    <a:pt x="11500" y="5388"/>
                  </a:cubicBezTo>
                  <a:cubicBezTo>
                    <a:pt x="11500" y="7152"/>
                    <a:pt x="10050" y="8601"/>
                    <a:pt x="8286" y="8601"/>
                  </a:cubicBezTo>
                  <a:lnTo>
                    <a:pt x="4001" y="8601"/>
                  </a:lnTo>
                  <a:cubicBezTo>
                    <a:pt x="2206" y="8601"/>
                    <a:pt x="756" y="7152"/>
                    <a:pt x="756" y="5388"/>
                  </a:cubicBezTo>
                  <a:cubicBezTo>
                    <a:pt x="756" y="5199"/>
                    <a:pt x="914" y="5041"/>
                    <a:pt x="1103" y="5041"/>
                  </a:cubicBezTo>
                  <a:close/>
                  <a:moveTo>
                    <a:pt x="9357" y="9326"/>
                  </a:moveTo>
                  <a:lnTo>
                    <a:pt x="9357" y="9672"/>
                  </a:lnTo>
                  <a:cubicBezTo>
                    <a:pt x="9357" y="10271"/>
                    <a:pt x="8885" y="10743"/>
                    <a:pt x="8286" y="10743"/>
                  </a:cubicBezTo>
                  <a:lnTo>
                    <a:pt x="7940" y="10743"/>
                  </a:lnTo>
                  <a:lnTo>
                    <a:pt x="7940" y="10397"/>
                  </a:lnTo>
                  <a:cubicBezTo>
                    <a:pt x="7940" y="9798"/>
                    <a:pt x="8412" y="9326"/>
                    <a:pt x="8979" y="9326"/>
                  </a:cubicBezTo>
                  <a:close/>
                  <a:moveTo>
                    <a:pt x="10050" y="9357"/>
                  </a:moveTo>
                  <a:cubicBezTo>
                    <a:pt x="10870" y="9515"/>
                    <a:pt x="11500" y="10208"/>
                    <a:pt x="11500" y="11090"/>
                  </a:cubicBezTo>
                  <a:lnTo>
                    <a:pt x="11500" y="11437"/>
                  </a:lnTo>
                  <a:lnTo>
                    <a:pt x="11153" y="11437"/>
                  </a:lnTo>
                  <a:cubicBezTo>
                    <a:pt x="10617" y="11437"/>
                    <a:pt x="10050" y="11185"/>
                    <a:pt x="9704" y="10743"/>
                  </a:cubicBezTo>
                  <a:cubicBezTo>
                    <a:pt x="9924" y="10428"/>
                    <a:pt x="10050" y="10082"/>
                    <a:pt x="10050" y="9672"/>
                  </a:cubicBezTo>
                  <a:lnTo>
                    <a:pt x="10050" y="9357"/>
                  </a:lnTo>
                  <a:close/>
                  <a:moveTo>
                    <a:pt x="6112" y="0"/>
                  </a:moveTo>
                  <a:cubicBezTo>
                    <a:pt x="5419" y="0"/>
                    <a:pt x="4789" y="536"/>
                    <a:pt x="4253" y="1513"/>
                  </a:cubicBezTo>
                  <a:cubicBezTo>
                    <a:pt x="4253" y="1576"/>
                    <a:pt x="4222" y="1576"/>
                    <a:pt x="4222" y="1607"/>
                  </a:cubicBezTo>
                  <a:cubicBezTo>
                    <a:pt x="3680" y="1065"/>
                    <a:pt x="3096" y="777"/>
                    <a:pt x="2591" y="777"/>
                  </a:cubicBezTo>
                  <a:cubicBezTo>
                    <a:pt x="2479" y="777"/>
                    <a:pt x="2371" y="791"/>
                    <a:pt x="2269" y="819"/>
                  </a:cubicBezTo>
                  <a:cubicBezTo>
                    <a:pt x="1166" y="1135"/>
                    <a:pt x="630" y="2836"/>
                    <a:pt x="725" y="4348"/>
                  </a:cubicBezTo>
                  <a:cubicBezTo>
                    <a:pt x="284" y="4506"/>
                    <a:pt x="0" y="4915"/>
                    <a:pt x="0" y="5388"/>
                  </a:cubicBezTo>
                  <a:cubicBezTo>
                    <a:pt x="0" y="7561"/>
                    <a:pt x="1796" y="9326"/>
                    <a:pt x="3938" y="9326"/>
                  </a:cubicBezTo>
                  <a:lnTo>
                    <a:pt x="7530" y="9326"/>
                  </a:lnTo>
                  <a:cubicBezTo>
                    <a:pt x="7309" y="9641"/>
                    <a:pt x="7183" y="9987"/>
                    <a:pt x="7183" y="10365"/>
                  </a:cubicBezTo>
                  <a:lnTo>
                    <a:pt x="7183" y="11090"/>
                  </a:lnTo>
                  <a:cubicBezTo>
                    <a:pt x="7183" y="11279"/>
                    <a:pt x="7341" y="11437"/>
                    <a:pt x="7530" y="11437"/>
                  </a:cubicBezTo>
                  <a:lnTo>
                    <a:pt x="8255" y="11437"/>
                  </a:lnTo>
                  <a:cubicBezTo>
                    <a:pt x="8570" y="11437"/>
                    <a:pt x="8885" y="11374"/>
                    <a:pt x="9137" y="11216"/>
                  </a:cubicBezTo>
                  <a:cubicBezTo>
                    <a:pt x="9609" y="11815"/>
                    <a:pt x="10365" y="12161"/>
                    <a:pt x="11122" y="12161"/>
                  </a:cubicBezTo>
                  <a:lnTo>
                    <a:pt x="11815" y="12161"/>
                  </a:lnTo>
                  <a:cubicBezTo>
                    <a:pt x="12035" y="12161"/>
                    <a:pt x="12193" y="12004"/>
                    <a:pt x="12193" y="11815"/>
                  </a:cubicBezTo>
                  <a:lnTo>
                    <a:pt x="12193" y="11090"/>
                  </a:lnTo>
                  <a:cubicBezTo>
                    <a:pt x="12224" y="9956"/>
                    <a:pt x="11468" y="9011"/>
                    <a:pt x="10397" y="8696"/>
                  </a:cubicBezTo>
                  <a:cubicBezTo>
                    <a:pt x="11500" y="7971"/>
                    <a:pt x="12224" y="6774"/>
                    <a:pt x="12224" y="5388"/>
                  </a:cubicBezTo>
                  <a:cubicBezTo>
                    <a:pt x="12224" y="4915"/>
                    <a:pt x="11909" y="4506"/>
                    <a:pt x="11500" y="4348"/>
                  </a:cubicBezTo>
                  <a:cubicBezTo>
                    <a:pt x="11594" y="2773"/>
                    <a:pt x="11122" y="1103"/>
                    <a:pt x="9987" y="819"/>
                  </a:cubicBezTo>
                  <a:cubicBezTo>
                    <a:pt x="9879" y="791"/>
                    <a:pt x="9767" y="777"/>
                    <a:pt x="9651" y="777"/>
                  </a:cubicBezTo>
                  <a:cubicBezTo>
                    <a:pt x="9129" y="777"/>
                    <a:pt x="8544" y="1065"/>
                    <a:pt x="8003" y="1607"/>
                  </a:cubicBezTo>
                  <a:cubicBezTo>
                    <a:pt x="8003" y="1576"/>
                    <a:pt x="7971" y="1576"/>
                    <a:pt x="7971" y="1513"/>
                  </a:cubicBezTo>
                  <a:cubicBezTo>
                    <a:pt x="7498" y="536"/>
                    <a:pt x="6837" y="0"/>
                    <a:pt x="611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68" name="Google Shape;25768;p85"/>
          <p:cNvGrpSpPr/>
          <p:nvPr/>
        </p:nvGrpSpPr>
        <p:grpSpPr>
          <a:xfrm>
            <a:off x="8173753" y="2251888"/>
            <a:ext cx="563284" cy="630235"/>
            <a:chOff x="-17903225" y="2060800"/>
            <a:chExt cx="271750" cy="304050"/>
          </a:xfrm>
        </p:grpSpPr>
        <p:sp>
          <p:nvSpPr>
            <p:cNvPr id="25769" name="Google Shape;25769;p85"/>
            <p:cNvSpPr/>
            <p:nvPr/>
          </p:nvSpPr>
          <p:spPr>
            <a:xfrm>
              <a:off x="-17722875"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6" y="568"/>
                    <a:pt x="726" y="379"/>
                  </a:cubicBezTo>
                  <a:cubicBezTo>
                    <a:pt x="726"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0" name="Google Shape;25770;p85"/>
            <p:cNvSpPr/>
            <p:nvPr/>
          </p:nvSpPr>
          <p:spPr>
            <a:xfrm>
              <a:off x="-17829200" y="2204150"/>
              <a:ext cx="18150" cy="18150"/>
            </a:xfrm>
            <a:custGeom>
              <a:avLst/>
              <a:gdLst/>
              <a:ahLst/>
              <a:cxnLst/>
              <a:rect l="l" t="t" r="r" b="b"/>
              <a:pathLst>
                <a:path w="726" h="726" extrusionOk="0">
                  <a:moveTo>
                    <a:pt x="347" y="1"/>
                  </a:moveTo>
                  <a:cubicBezTo>
                    <a:pt x="158" y="1"/>
                    <a:pt x="1" y="158"/>
                    <a:pt x="1" y="379"/>
                  </a:cubicBezTo>
                  <a:cubicBezTo>
                    <a:pt x="1" y="568"/>
                    <a:pt x="158" y="725"/>
                    <a:pt x="347" y="725"/>
                  </a:cubicBezTo>
                  <a:cubicBezTo>
                    <a:pt x="568" y="725"/>
                    <a:pt x="725" y="568"/>
                    <a:pt x="725" y="379"/>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1" name="Google Shape;25771;p85"/>
            <p:cNvSpPr/>
            <p:nvPr/>
          </p:nvSpPr>
          <p:spPr>
            <a:xfrm>
              <a:off x="-17903225" y="2060800"/>
              <a:ext cx="271750" cy="304050"/>
            </a:xfrm>
            <a:custGeom>
              <a:avLst/>
              <a:gdLst/>
              <a:ahLst/>
              <a:cxnLst/>
              <a:rect l="l" t="t" r="r" b="b"/>
              <a:pathLst>
                <a:path w="10870" h="12162" extrusionOk="0">
                  <a:moveTo>
                    <a:pt x="1040" y="694"/>
                  </a:moveTo>
                  <a:cubicBezTo>
                    <a:pt x="1891" y="694"/>
                    <a:pt x="2615" y="1293"/>
                    <a:pt x="2773" y="2112"/>
                  </a:cubicBezTo>
                  <a:cubicBezTo>
                    <a:pt x="2552" y="2364"/>
                    <a:pt x="2332" y="2679"/>
                    <a:pt x="2143" y="2994"/>
                  </a:cubicBezTo>
                  <a:lnTo>
                    <a:pt x="1040" y="694"/>
                  </a:lnTo>
                  <a:close/>
                  <a:moveTo>
                    <a:pt x="9861" y="694"/>
                  </a:moveTo>
                  <a:lnTo>
                    <a:pt x="8727" y="2994"/>
                  </a:lnTo>
                  <a:cubicBezTo>
                    <a:pt x="8507" y="2679"/>
                    <a:pt x="8318" y="2395"/>
                    <a:pt x="8097" y="2112"/>
                  </a:cubicBezTo>
                  <a:cubicBezTo>
                    <a:pt x="8255" y="1293"/>
                    <a:pt x="8979" y="694"/>
                    <a:pt x="9830" y="694"/>
                  </a:cubicBezTo>
                  <a:close/>
                  <a:moveTo>
                    <a:pt x="5451" y="1419"/>
                  </a:moveTo>
                  <a:cubicBezTo>
                    <a:pt x="6144" y="1419"/>
                    <a:pt x="6900" y="1860"/>
                    <a:pt x="7561" y="2584"/>
                  </a:cubicBezTo>
                  <a:lnTo>
                    <a:pt x="6994" y="2994"/>
                  </a:lnTo>
                  <a:cubicBezTo>
                    <a:pt x="6270" y="3466"/>
                    <a:pt x="5829" y="4254"/>
                    <a:pt x="5829" y="5136"/>
                  </a:cubicBezTo>
                  <a:lnTo>
                    <a:pt x="5829" y="6522"/>
                  </a:lnTo>
                  <a:cubicBezTo>
                    <a:pt x="5734" y="6491"/>
                    <a:pt x="5608" y="6491"/>
                    <a:pt x="5482" y="6491"/>
                  </a:cubicBezTo>
                  <a:cubicBezTo>
                    <a:pt x="5356" y="6491"/>
                    <a:pt x="5199" y="6522"/>
                    <a:pt x="5104" y="6554"/>
                  </a:cubicBezTo>
                  <a:lnTo>
                    <a:pt x="5104" y="5199"/>
                  </a:lnTo>
                  <a:cubicBezTo>
                    <a:pt x="5104" y="4317"/>
                    <a:pt x="4663" y="3498"/>
                    <a:pt x="3938" y="3025"/>
                  </a:cubicBezTo>
                  <a:lnTo>
                    <a:pt x="3371" y="2616"/>
                  </a:lnTo>
                  <a:cubicBezTo>
                    <a:pt x="4001" y="1797"/>
                    <a:pt x="4726" y="1419"/>
                    <a:pt x="5451" y="1419"/>
                  </a:cubicBezTo>
                  <a:close/>
                  <a:moveTo>
                    <a:pt x="5451" y="7152"/>
                  </a:moveTo>
                  <a:cubicBezTo>
                    <a:pt x="5608" y="7152"/>
                    <a:pt x="5734" y="7279"/>
                    <a:pt x="5797" y="7405"/>
                  </a:cubicBezTo>
                  <a:lnTo>
                    <a:pt x="5797" y="7562"/>
                  </a:lnTo>
                  <a:cubicBezTo>
                    <a:pt x="5766" y="7625"/>
                    <a:pt x="5608" y="7751"/>
                    <a:pt x="5451" y="7846"/>
                  </a:cubicBezTo>
                  <a:cubicBezTo>
                    <a:pt x="5262" y="7720"/>
                    <a:pt x="5104" y="7594"/>
                    <a:pt x="5104" y="7499"/>
                  </a:cubicBezTo>
                  <a:cubicBezTo>
                    <a:pt x="5104" y="7310"/>
                    <a:pt x="5262" y="7152"/>
                    <a:pt x="5451" y="7152"/>
                  </a:cubicBezTo>
                  <a:close/>
                  <a:moveTo>
                    <a:pt x="2899" y="3151"/>
                  </a:moveTo>
                  <a:lnTo>
                    <a:pt x="3560" y="3561"/>
                  </a:lnTo>
                  <a:cubicBezTo>
                    <a:pt x="4064" y="3907"/>
                    <a:pt x="4379" y="4538"/>
                    <a:pt x="4379" y="5105"/>
                  </a:cubicBezTo>
                  <a:lnTo>
                    <a:pt x="4379" y="7499"/>
                  </a:lnTo>
                  <a:cubicBezTo>
                    <a:pt x="4379" y="7562"/>
                    <a:pt x="4379" y="7625"/>
                    <a:pt x="4411" y="7688"/>
                  </a:cubicBezTo>
                  <a:cubicBezTo>
                    <a:pt x="4505" y="8035"/>
                    <a:pt x="4852" y="8287"/>
                    <a:pt x="5104" y="8413"/>
                  </a:cubicBezTo>
                  <a:lnTo>
                    <a:pt x="5104" y="8948"/>
                  </a:lnTo>
                  <a:lnTo>
                    <a:pt x="5104" y="8980"/>
                  </a:lnTo>
                  <a:cubicBezTo>
                    <a:pt x="5059" y="9813"/>
                    <a:pt x="4353" y="10357"/>
                    <a:pt x="3575" y="10357"/>
                  </a:cubicBezTo>
                  <a:cubicBezTo>
                    <a:pt x="3264" y="10357"/>
                    <a:pt x="2943" y="10271"/>
                    <a:pt x="2647" y="10082"/>
                  </a:cubicBezTo>
                  <a:cubicBezTo>
                    <a:pt x="1859" y="9547"/>
                    <a:pt x="1512" y="8728"/>
                    <a:pt x="1512" y="7499"/>
                  </a:cubicBezTo>
                  <a:cubicBezTo>
                    <a:pt x="1512" y="6144"/>
                    <a:pt x="2017" y="4443"/>
                    <a:pt x="2899" y="3151"/>
                  </a:cubicBezTo>
                  <a:close/>
                  <a:moveTo>
                    <a:pt x="8066" y="3151"/>
                  </a:moveTo>
                  <a:cubicBezTo>
                    <a:pt x="8916" y="4412"/>
                    <a:pt x="9420" y="6144"/>
                    <a:pt x="9420" y="7499"/>
                  </a:cubicBezTo>
                  <a:cubicBezTo>
                    <a:pt x="9389" y="8696"/>
                    <a:pt x="8979" y="9578"/>
                    <a:pt x="8192" y="10082"/>
                  </a:cubicBezTo>
                  <a:cubicBezTo>
                    <a:pt x="7913" y="10271"/>
                    <a:pt x="7599" y="10357"/>
                    <a:pt x="7293" y="10357"/>
                  </a:cubicBezTo>
                  <a:cubicBezTo>
                    <a:pt x="6522" y="10357"/>
                    <a:pt x="5797" y="9813"/>
                    <a:pt x="5797" y="8980"/>
                  </a:cubicBezTo>
                  <a:lnTo>
                    <a:pt x="5797" y="8917"/>
                  </a:lnTo>
                  <a:lnTo>
                    <a:pt x="5797" y="8476"/>
                  </a:lnTo>
                  <a:cubicBezTo>
                    <a:pt x="6175" y="8255"/>
                    <a:pt x="6553" y="7940"/>
                    <a:pt x="6553" y="7499"/>
                  </a:cubicBezTo>
                  <a:lnTo>
                    <a:pt x="6553" y="7310"/>
                  </a:lnTo>
                  <a:lnTo>
                    <a:pt x="6553" y="5105"/>
                  </a:lnTo>
                  <a:cubicBezTo>
                    <a:pt x="6553" y="4475"/>
                    <a:pt x="6868" y="3907"/>
                    <a:pt x="7372" y="3561"/>
                  </a:cubicBezTo>
                  <a:lnTo>
                    <a:pt x="8066" y="3151"/>
                  </a:lnTo>
                  <a:close/>
                  <a:moveTo>
                    <a:pt x="5451" y="10145"/>
                  </a:moveTo>
                  <a:cubicBezTo>
                    <a:pt x="5577" y="10303"/>
                    <a:pt x="5671" y="10429"/>
                    <a:pt x="5797" y="10555"/>
                  </a:cubicBezTo>
                  <a:lnTo>
                    <a:pt x="5797" y="11437"/>
                  </a:lnTo>
                  <a:lnTo>
                    <a:pt x="5104" y="11437"/>
                  </a:lnTo>
                  <a:lnTo>
                    <a:pt x="5104" y="10555"/>
                  </a:lnTo>
                  <a:cubicBezTo>
                    <a:pt x="5199" y="10429"/>
                    <a:pt x="5356" y="10303"/>
                    <a:pt x="5451" y="10145"/>
                  </a:cubicBezTo>
                  <a:close/>
                  <a:moveTo>
                    <a:pt x="441" y="1"/>
                  </a:moveTo>
                  <a:cubicBezTo>
                    <a:pt x="158" y="1"/>
                    <a:pt x="0" y="284"/>
                    <a:pt x="126" y="505"/>
                  </a:cubicBezTo>
                  <a:lnTo>
                    <a:pt x="1733" y="3750"/>
                  </a:lnTo>
                  <a:cubicBezTo>
                    <a:pt x="1166" y="4947"/>
                    <a:pt x="788" y="6302"/>
                    <a:pt x="788" y="7499"/>
                  </a:cubicBezTo>
                  <a:cubicBezTo>
                    <a:pt x="788" y="8917"/>
                    <a:pt x="1260" y="9988"/>
                    <a:pt x="2269" y="10650"/>
                  </a:cubicBezTo>
                  <a:cubicBezTo>
                    <a:pt x="2670" y="10930"/>
                    <a:pt x="3134" y="11071"/>
                    <a:pt x="3598" y="11071"/>
                  </a:cubicBezTo>
                  <a:cubicBezTo>
                    <a:pt x="3863" y="11071"/>
                    <a:pt x="4127" y="11025"/>
                    <a:pt x="4379" y="10933"/>
                  </a:cubicBezTo>
                  <a:lnTo>
                    <a:pt x="4379" y="11815"/>
                  </a:lnTo>
                  <a:cubicBezTo>
                    <a:pt x="4379" y="12004"/>
                    <a:pt x="4537" y="12162"/>
                    <a:pt x="4726" y="12162"/>
                  </a:cubicBezTo>
                  <a:lnTo>
                    <a:pt x="6144" y="12162"/>
                  </a:lnTo>
                  <a:cubicBezTo>
                    <a:pt x="6364" y="12162"/>
                    <a:pt x="6522" y="12004"/>
                    <a:pt x="6522" y="11815"/>
                  </a:cubicBezTo>
                  <a:lnTo>
                    <a:pt x="6522" y="10933"/>
                  </a:lnTo>
                  <a:cubicBezTo>
                    <a:pt x="6774" y="11025"/>
                    <a:pt x="7038" y="11071"/>
                    <a:pt x="7303" y="11071"/>
                  </a:cubicBezTo>
                  <a:cubicBezTo>
                    <a:pt x="7767" y="11071"/>
                    <a:pt x="8232" y="10930"/>
                    <a:pt x="8633" y="10650"/>
                  </a:cubicBezTo>
                  <a:cubicBezTo>
                    <a:pt x="9641" y="9988"/>
                    <a:pt x="10113" y="8917"/>
                    <a:pt x="10113" y="7499"/>
                  </a:cubicBezTo>
                  <a:cubicBezTo>
                    <a:pt x="10113" y="6302"/>
                    <a:pt x="9735" y="4916"/>
                    <a:pt x="9137" y="3750"/>
                  </a:cubicBezTo>
                  <a:lnTo>
                    <a:pt x="10775" y="505"/>
                  </a:lnTo>
                  <a:cubicBezTo>
                    <a:pt x="10869" y="284"/>
                    <a:pt x="10680" y="1"/>
                    <a:pt x="10460" y="1"/>
                  </a:cubicBezTo>
                  <a:lnTo>
                    <a:pt x="9861" y="1"/>
                  </a:lnTo>
                  <a:cubicBezTo>
                    <a:pt x="8853" y="1"/>
                    <a:pt x="7940" y="631"/>
                    <a:pt x="7530" y="1576"/>
                  </a:cubicBezTo>
                  <a:cubicBezTo>
                    <a:pt x="7467" y="1545"/>
                    <a:pt x="7404" y="1450"/>
                    <a:pt x="7341" y="1419"/>
                  </a:cubicBezTo>
                  <a:cubicBezTo>
                    <a:pt x="6742" y="946"/>
                    <a:pt x="6112" y="694"/>
                    <a:pt x="5451" y="694"/>
                  </a:cubicBezTo>
                  <a:cubicBezTo>
                    <a:pt x="4663" y="694"/>
                    <a:pt x="3938" y="1072"/>
                    <a:pt x="3371" y="1576"/>
                  </a:cubicBezTo>
                  <a:cubicBezTo>
                    <a:pt x="2993" y="631"/>
                    <a:pt x="2111"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2" name="Google Shape;25772;p85"/>
          <p:cNvGrpSpPr/>
          <p:nvPr/>
        </p:nvGrpSpPr>
        <p:grpSpPr>
          <a:xfrm>
            <a:off x="8139474" y="3033283"/>
            <a:ext cx="631841" cy="630235"/>
            <a:chOff x="-17918975" y="2435725"/>
            <a:chExt cx="304825" cy="304050"/>
          </a:xfrm>
        </p:grpSpPr>
        <p:sp>
          <p:nvSpPr>
            <p:cNvPr id="25773" name="Google Shape;25773;p85"/>
            <p:cNvSpPr/>
            <p:nvPr/>
          </p:nvSpPr>
          <p:spPr>
            <a:xfrm>
              <a:off x="-17918975" y="2435725"/>
              <a:ext cx="304825" cy="304050"/>
            </a:xfrm>
            <a:custGeom>
              <a:avLst/>
              <a:gdLst/>
              <a:ahLst/>
              <a:cxnLst/>
              <a:rect l="l" t="t" r="r" b="b"/>
              <a:pathLst>
                <a:path w="12193" h="12162" extrusionOk="0">
                  <a:moveTo>
                    <a:pt x="1040" y="662"/>
                  </a:moveTo>
                  <a:cubicBezTo>
                    <a:pt x="1229" y="662"/>
                    <a:pt x="1386" y="819"/>
                    <a:pt x="1386" y="1040"/>
                  </a:cubicBezTo>
                  <a:cubicBezTo>
                    <a:pt x="1386" y="1229"/>
                    <a:pt x="1229" y="1386"/>
                    <a:pt x="1040" y="1386"/>
                  </a:cubicBezTo>
                  <a:cubicBezTo>
                    <a:pt x="851" y="1386"/>
                    <a:pt x="693" y="1229"/>
                    <a:pt x="693" y="1040"/>
                  </a:cubicBezTo>
                  <a:cubicBezTo>
                    <a:pt x="693" y="819"/>
                    <a:pt x="851" y="662"/>
                    <a:pt x="1040" y="662"/>
                  </a:cubicBezTo>
                  <a:close/>
                  <a:moveTo>
                    <a:pt x="3907" y="662"/>
                  </a:moveTo>
                  <a:cubicBezTo>
                    <a:pt x="4096" y="662"/>
                    <a:pt x="4253" y="819"/>
                    <a:pt x="4253" y="1040"/>
                  </a:cubicBezTo>
                  <a:cubicBezTo>
                    <a:pt x="4253" y="1229"/>
                    <a:pt x="4096" y="1386"/>
                    <a:pt x="3907" y="1386"/>
                  </a:cubicBezTo>
                  <a:cubicBezTo>
                    <a:pt x="3718" y="1386"/>
                    <a:pt x="3560" y="1229"/>
                    <a:pt x="3560" y="1040"/>
                  </a:cubicBezTo>
                  <a:cubicBezTo>
                    <a:pt x="3560" y="819"/>
                    <a:pt x="3718" y="662"/>
                    <a:pt x="3907" y="662"/>
                  </a:cubicBezTo>
                  <a:close/>
                  <a:moveTo>
                    <a:pt x="7828" y="2853"/>
                  </a:moveTo>
                  <a:cubicBezTo>
                    <a:pt x="9848" y="2853"/>
                    <a:pt x="11436" y="4484"/>
                    <a:pt x="11436" y="6427"/>
                  </a:cubicBezTo>
                  <a:lnTo>
                    <a:pt x="11436" y="6774"/>
                  </a:lnTo>
                  <a:cubicBezTo>
                    <a:pt x="11436" y="8538"/>
                    <a:pt x="9987" y="10019"/>
                    <a:pt x="8191" y="10019"/>
                  </a:cubicBezTo>
                  <a:cubicBezTo>
                    <a:pt x="6837" y="10019"/>
                    <a:pt x="5671" y="8916"/>
                    <a:pt x="5671" y="7530"/>
                  </a:cubicBezTo>
                  <a:lnTo>
                    <a:pt x="5671" y="6931"/>
                  </a:lnTo>
                  <a:cubicBezTo>
                    <a:pt x="5671" y="5955"/>
                    <a:pt x="6427" y="5072"/>
                    <a:pt x="7372" y="5041"/>
                  </a:cubicBezTo>
                  <a:cubicBezTo>
                    <a:pt x="7392" y="5040"/>
                    <a:pt x="7413" y="5040"/>
                    <a:pt x="7433" y="5040"/>
                  </a:cubicBezTo>
                  <a:cubicBezTo>
                    <a:pt x="8445" y="5040"/>
                    <a:pt x="9263" y="5817"/>
                    <a:pt x="9263" y="6805"/>
                  </a:cubicBezTo>
                  <a:lnTo>
                    <a:pt x="9263" y="7152"/>
                  </a:lnTo>
                  <a:cubicBezTo>
                    <a:pt x="9263" y="7561"/>
                    <a:pt x="8948" y="7876"/>
                    <a:pt x="8570" y="7876"/>
                  </a:cubicBezTo>
                  <a:cubicBezTo>
                    <a:pt x="8160" y="7876"/>
                    <a:pt x="7845" y="7561"/>
                    <a:pt x="7845" y="7152"/>
                  </a:cubicBezTo>
                  <a:lnTo>
                    <a:pt x="7845" y="6805"/>
                  </a:lnTo>
                  <a:cubicBezTo>
                    <a:pt x="7845" y="6616"/>
                    <a:pt x="7687" y="6459"/>
                    <a:pt x="7498" y="6459"/>
                  </a:cubicBezTo>
                  <a:cubicBezTo>
                    <a:pt x="7309" y="6459"/>
                    <a:pt x="7152" y="6616"/>
                    <a:pt x="7152" y="6805"/>
                  </a:cubicBezTo>
                  <a:lnTo>
                    <a:pt x="7152" y="7152"/>
                  </a:lnTo>
                  <a:cubicBezTo>
                    <a:pt x="7152" y="7939"/>
                    <a:pt x="7782" y="8569"/>
                    <a:pt x="8570" y="8569"/>
                  </a:cubicBezTo>
                  <a:cubicBezTo>
                    <a:pt x="9357" y="8569"/>
                    <a:pt x="9987" y="7939"/>
                    <a:pt x="9987" y="7152"/>
                  </a:cubicBezTo>
                  <a:lnTo>
                    <a:pt x="9987" y="6805"/>
                  </a:lnTo>
                  <a:cubicBezTo>
                    <a:pt x="9987" y="5425"/>
                    <a:pt x="8853" y="4314"/>
                    <a:pt x="7456" y="4314"/>
                  </a:cubicBezTo>
                  <a:cubicBezTo>
                    <a:pt x="7418" y="4314"/>
                    <a:pt x="7379" y="4315"/>
                    <a:pt x="7341" y="4316"/>
                  </a:cubicBezTo>
                  <a:cubicBezTo>
                    <a:pt x="5986" y="4411"/>
                    <a:pt x="4946" y="5577"/>
                    <a:pt x="4946" y="6931"/>
                  </a:cubicBezTo>
                  <a:lnTo>
                    <a:pt x="4946" y="7530"/>
                  </a:lnTo>
                  <a:cubicBezTo>
                    <a:pt x="4946" y="8191"/>
                    <a:pt x="5135" y="8790"/>
                    <a:pt x="5482" y="9294"/>
                  </a:cubicBezTo>
                  <a:lnTo>
                    <a:pt x="5293" y="9294"/>
                  </a:lnTo>
                  <a:cubicBezTo>
                    <a:pt x="4694" y="9294"/>
                    <a:pt x="4222" y="8822"/>
                    <a:pt x="4222" y="8223"/>
                  </a:cubicBezTo>
                  <a:lnTo>
                    <a:pt x="4222" y="6616"/>
                  </a:lnTo>
                  <a:cubicBezTo>
                    <a:pt x="4253" y="4663"/>
                    <a:pt x="5671" y="3025"/>
                    <a:pt x="7498" y="2867"/>
                  </a:cubicBezTo>
                  <a:cubicBezTo>
                    <a:pt x="7609" y="2857"/>
                    <a:pt x="7719" y="2853"/>
                    <a:pt x="7828" y="2853"/>
                  </a:cubicBezTo>
                  <a:close/>
                  <a:moveTo>
                    <a:pt x="2518" y="4236"/>
                  </a:moveTo>
                  <a:cubicBezTo>
                    <a:pt x="3101" y="4236"/>
                    <a:pt x="3592" y="4754"/>
                    <a:pt x="3592" y="5324"/>
                  </a:cubicBezTo>
                  <a:lnTo>
                    <a:pt x="3592" y="8160"/>
                  </a:lnTo>
                  <a:cubicBezTo>
                    <a:pt x="3592" y="9137"/>
                    <a:pt x="4379" y="9924"/>
                    <a:pt x="5356" y="9924"/>
                  </a:cubicBezTo>
                  <a:lnTo>
                    <a:pt x="6207" y="9924"/>
                  </a:lnTo>
                  <a:cubicBezTo>
                    <a:pt x="6742" y="10365"/>
                    <a:pt x="7467" y="10617"/>
                    <a:pt x="8254" y="10617"/>
                  </a:cubicBezTo>
                  <a:cubicBezTo>
                    <a:pt x="9011" y="10617"/>
                    <a:pt x="9704" y="10428"/>
                    <a:pt x="10334" y="10050"/>
                  </a:cubicBezTo>
                  <a:cubicBezTo>
                    <a:pt x="10838" y="10334"/>
                    <a:pt x="11279" y="10838"/>
                    <a:pt x="11405" y="11436"/>
                  </a:cubicBezTo>
                  <a:lnTo>
                    <a:pt x="3907" y="11436"/>
                  </a:lnTo>
                  <a:cubicBezTo>
                    <a:pt x="2521" y="11436"/>
                    <a:pt x="1418" y="10271"/>
                    <a:pt x="1418" y="8916"/>
                  </a:cubicBezTo>
                  <a:lnTo>
                    <a:pt x="1418" y="5388"/>
                  </a:lnTo>
                  <a:cubicBezTo>
                    <a:pt x="1418" y="4852"/>
                    <a:pt x="1827" y="4348"/>
                    <a:pt x="2332" y="4253"/>
                  </a:cubicBezTo>
                  <a:cubicBezTo>
                    <a:pt x="2394" y="4241"/>
                    <a:pt x="2457" y="4236"/>
                    <a:pt x="2518" y="4236"/>
                  </a:cubicBezTo>
                  <a:close/>
                  <a:moveTo>
                    <a:pt x="1071" y="0"/>
                  </a:moveTo>
                  <a:cubicBezTo>
                    <a:pt x="473" y="0"/>
                    <a:pt x="0" y="473"/>
                    <a:pt x="0" y="1071"/>
                  </a:cubicBezTo>
                  <a:cubicBezTo>
                    <a:pt x="0" y="1652"/>
                    <a:pt x="504" y="2144"/>
                    <a:pt x="1052" y="2144"/>
                  </a:cubicBezTo>
                  <a:cubicBezTo>
                    <a:pt x="1069" y="2144"/>
                    <a:pt x="1086" y="2143"/>
                    <a:pt x="1103" y="2143"/>
                  </a:cubicBezTo>
                  <a:lnTo>
                    <a:pt x="1733" y="3749"/>
                  </a:lnTo>
                  <a:cubicBezTo>
                    <a:pt x="1103" y="4001"/>
                    <a:pt x="725" y="4694"/>
                    <a:pt x="725" y="5451"/>
                  </a:cubicBezTo>
                  <a:lnTo>
                    <a:pt x="725" y="8948"/>
                  </a:lnTo>
                  <a:cubicBezTo>
                    <a:pt x="725" y="10712"/>
                    <a:pt x="2174" y="12161"/>
                    <a:pt x="3938" y="12161"/>
                  </a:cubicBezTo>
                  <a:lnTo>
                    <a:pt x="11815" y="12161"/>
                  </a:lnTo>
                  <a:cubicBezTo>
                    <a:pt x="12035" y="12161"/>
                    <a:pt x="12193" y="12004"/>
                    <a:pt x="12193" y="11814"/>
                  </a:cubicBezTo>
                  <a:cubicBezTo>
                    <a:pt x="12193" y="11279"/>
                    <a:pt x="11972" y="10712"/>
                    <a:pt x="11657" y="10271"/>
                  </a:cubicBezTo>
                  <a:cubicBezTo>
                    <a:pt x="11468" y="10019"/>
                    <a:pt x="11247" y="9798"/>
                    <a:pt x="10964" y="9641"/>
                  </a:cubicBezTo>
                  <a:cubicBezTo>
                    <a:pt x="11657" y="8916"/>
                    <a:pt x="12193" y="7876"/>
                    <a:pt x="12193" y="6774"/>
                  </a:cubicBezTo>
                  <a:lnTo>
                    <a:pt x="12193" y="6427"/>
                  </a:lnTo>
                  <a:cubicBezTo>
                    <a:pt x="12193" y="4080"/>
                    <a:pt x="10259" y="2153"/>
                    <a:pt x="7898" y="2153"/>
                  </a:cubicBezTo>
                  <a:cubicBezTo>
                    <a:pt x="7756" y="2153"/>
                    <a:pt x="7612" y="2160"/>
                    <a:pt x="7467" y="2174"/>
                  </a:cubicBezTo>
                  <a:cubicBezTo>
                    <a:pt x="5986" y="2332"/>
                    <a:pt x="4726" y="3214"/>
                    <a:pt x="4064" y="4537"/>
                  </a:cubicBezTo>
                  <a:cubicBezTo>
                    <a:pt x="3875" y="4190"/>
                    <a:pt x="3592" y="3907"/>
                    <a:pt x="3245" y="3749"/>
                  </a:cubicBezTo>
                  <a:lnTo>
                    <a:pt x="3875" y="2143"/>
                  </a:lnTo>
                  <a:lnTo>
                    <a:pt x="3907" y="2143"/>
                  </a:lnTo>
                  <a:cubicBezTo>
                    <a:pt x="4505" y="2143"/>
                    <a:pt x="4978" y="1670"/>
                    <a:pt x="4978" y="1071"/>
                  </a:cubicBezTo>
                  <a:cubicBezTo>
                    <a:pt x="4978" y="473"/>
                    <a:pt x="4505" y="0"/>
                    <a:pt x="3907" y="0"/>
                  </a:cubicBezTo>
                  <a:cubicBezTo>
                    <a:pt x="3308" y="0"/>
                    <a:pt x="2836" y="473"/>
                    <a:pt x="2836" y="1071"/>
                  </a:cubicBezTo>
                  <a:cubicBezTo>
                    <a:pt x="2836" y="1386"/>
                    <a:pt x="2993" y="1670"/>
                    <a:pt x="3214" y="1859"/>
                  </a:cubicBezTo>
                  <a:lnTo>
                    <a:pt x="2521" y="3592"/>
                  </a:lnTo>
                  <a:lnTo>
                    <a:pt x="2458" y="3592"/>
                  </a:lnTo>
                  <a:lnTo>
                    <a:pt x="1796" y="1859"/>
                  </a:lnTo>
                  <a:cubicBezTo>
                    <a:pt x="2016" y="1670"/>
                    <a:pt x="2142" y="1386"/>
                    <a:pt x="2142" y="1071"/>
                  </a:cubicBezTo>
                  <a:cubicBezTo>
                    <a:pt x="2142" y="473"/>
                    <a:pt x="1670" y="0"/>
                    <a:pt x="10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4" name="Google Shape;25774;p85"/>
            <p:cNvSpPr/>
            <p:nvPr/>
          </p:nvSpPr>
          <p:spPr>
            <a:xfrm>
              <a:off x="-17865425" y="2560150"/>
              <a:ext cx="17350" cy="17375"/>
            </a:xfrm>
            <a:custGeom>
              <a:avLst/>
              <a:gdLst/>
              <a:ahLst/>
              <a:cxnLst/>
              <a:rect l="l" t="t" r="r" b="b"/>
              <a:pathLst>
                <a:path w="694" h="695" extrusionOk="0">
                  <a:moveTo>
                    <a:pt x="347" y="1"/>
                  </a:moveTo>
                  <a:cubicBezTo>
                    <a:pt x="158" y="1"/>
                    <a:pt x="0" y="158"/>
                    <a:pt x="0" y="347"/>
                  </a:cubicBezTo>
                  <a:cubicBezTo>
                    <a:pt x="0" y="537"/>
                    <a:pt x="158" y="694"/>
                    <a:pt x="347" y="694"/>
                  </a:cubicBezTo>
                  <a:cubicBezTo>
                    <a:pt x="536" y="694"/>
                    <a:pt x="694" y="537"/>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5" name="Google Shape;25775;p85"/>
          <p:cNvGrpSpPr/>
          <p:nvPr/>
        </p:nvGrpSpPr>
        <p:grpSpPr>
          <a:xfrm>
            <a:off x="8177821" y="3803639"/>
            <a:ext cx="555148" cy="626971"/>
            <a:chOff x="-17899300" y="2810625"/>
            <a:chExt cx="267825" cy="302475"/>
          </a:xfrm>
        </p:grpSpPr>
        <p:sp>
          <p:nvSpPr>
            <p:cNvPr id="25776" name="Google Shape;25776;p85"/>
            <p:cNvSpPr/>
            <p:nvPr/>
          </p:nvSpPr>
          <p:spPr>
            <a:xfrm>
              <a:off x="-17899300" y="2810625"/>
              <a:ext cx="267825" cy="302475"/>
            </a:xfrm>
            <a:custGeom>
              <a:avLst/>
              <a:gdLst/>
              <a:ahLst/>
              <a:cxnLst/>
              <a:rect l="l" t="t" r="r" b="b"/>
              <a:pathLst>
                <a:path w="10713" h="12099" extrusionOk="0">
                  <a:moveTo>
                    <a:pt x="1009" y="4978"/>
                  </a:moveTo>
                  <a:cubicBezTo>
                    <a:pt x="1482" y="4978"/>
                    <a:pt x="1860" y="5293"/>
                    <a:pt x="2017" y="5671"/>
                  </a:cubicBezTo>
                  <a:lnTo>
                    <a:pt x="1702" y="5671"/>
                  </a:lnTo>
                  <a:cubicBezTo>
                    <a:pt x="1229" y="5671"/>
                    <a:pt x="851" y="5356"/>
                    <a:pt x="694" y="4978"/>
                  </a:cubicBezTo>
                  <a:close/>
                  <a:moveTo>
                    <a:pt x="9862" y="4978"/>
                  </a:moveTo>
                  <a:cubicBezTo>
                    <a:pt x="9704" y="5356"/>
                    <a:pt x="9295" y="5671"/>
                    <a:pt x="8822" y="5671"/>
                  </a:cubicBezTo>
                  <a:lnTo>
                    <a:pt x="8507" y="5671"/>
                  </a:lnTo>
                  <a:cubicBezTo>
                    <a:pt x="8696" y="5262"/>
                    <a:pt x="9074" y="4978"/>
                    <a:pt x="9547" y="4978"/>
                  </a:cubicBezTo>
                  <a:close/>
                  <a:moveTo>
                    <a:pt x="5294" y="7845"/>
                  </a:moveTo>
                  <a:cubicBezTo>
                    <a:pt x="5451" y="7845"/>
                    <a:pt x="5609" y="7971"/>
                    <a:pt x="5640" y="8097"/>
                  </a:cubicBezTo>
                  <a:lnTo>
                    <a:pt x="5294" y="8507"/>
                  </a:lnTo>
                  <a:lnTo>
                    <a:pt x="4947" y="8097"/>
                  </a:lnTo>
                  <a:cubicBezTo>
                    <a:pt x="4979" y="7971"/>
                    <a:pt x="5136" y="7845"/>
                    <a:pt x="5294" y="7845"/>
                  </a:cubicBezTo>
                  <a:close/>
                  <a:moveTo>
                    <a:pt x="5294" y="4254"/>
                  </a:moveTo>
                  <a:cubicBezTo>
                    <a:pt x="6774" y="4254"/>
                    <a:pt x="7783" y="5104"/>
                    <a:pt x="7783" y="6742"/>
                  </a:cubicBezTo>
                  <a:cubicBezTo>
                    <a:pt x="7783" y="7467"/>
                    <a:pt x="7625" y="8192"/>
                    <a:pt x="7310" y="8885"/>
                  </a:cubicBezTo>
                  <a:lnTo>
                    <a:pt x="7310" y="8822"/>
                  </a:lnTo>
                  <a:cubicBezTo>
                    <a:pt x="7152" y="7845"/>
                    <a:pt x="6270" y="7152"/>
                    <a:pt x="5294" y="7152"/>
                  </a:cubicBezTo>
                  <a:cubicBezTo>
                    <a:pt x="4317" y="7152"/>
                    <a:pt x="3435" y="7845"/>
                    <a:pt x="3277" y="8822"/>
                  </a:cubicBezTo>
                  <a:lnTo>
                    <a:pt x="3277" y="8885"/>
                  </a:lnTo>
                  <a:cubicBezTo>
                    <a:pt x="2962" y="8192"/>
                    <a:pt x="2805" y="7467"/>
                    <a:pt x="2805" y="6742"/>
                  </a:cubicBezTo>
                  <a:cubicBezTo>
                    <a:pt x="2805" y="5104"/>
                    <a:pt x="3844" y="4254"/>
                    <a:pt x="5294" y="4254"/>
                  </a:cubicBezTo>
                  <a:close/>
                  <a:moveTo>
                    <a:pt x="4254" y="8412"/>
                  </a:moveTo>
                  <a:cubicBezTo>
                    <a:pt x="4317" y="8444"/>
                    <a:pt x="4254" y="8412"/>
                    <a:pt x="4947" y="9263"/>
                  </a:cubicBezTo>
                  <a:lnTo>
                    <a:pt x="4947" y="9546"/>
                  </a:lnTo>
                  <a:lnTo>
                    <a:pt x="4348" y="10114"/>
                  </a:lnTo>
                  <a:cubicBezTo>
                    <a:pt x="4191" y="10271"/>
                    <a:pt x="4191" y="10492"/>
                    <a:pt x="4348" y="10649"/>
                  </a:cubicBezTo>
                  <a:cubicBezTo>
                    <a:pt x="4427" y="10728"/>
                    <a:pt x="4514" y="10767"/>
                    <a:pt x="4601" y="10767"/>
                  </a:cubicBezTo>
                  <a:cubicBezTo>
                    <a:pt x="4687" y="10767"/>
                    <a:pt x="4774" y="10728"/>
                    <a:pt x="4853" y="10649"/>
                  </a:cubicBezTo>
                  <a:lnTo>
                    <a:pt x="5325" y="10177"/>
                  </a:lnTo>
                  <a:lnTo>
                    <a:pt x="5798" y="10649"/>
                  </a:lnTo>
                  <a:cubicBezTo>
                    <a:pt x="5876" y="10728"/>
                    <a:pt x="5971" y="10767"/>
                    <a:pt x="6065" y="10767"/>
                  </a:cubicBezTo>
                  <a:cubicBezTo>
                    <a:pt x="6160" y="10767"/>
                    <a:pt x="6255" y="10728"/>
                    <a:pt x="6333" y="10649"/>
                  </a:cubicBezTo>
                  <a:cubicBezTo>
                    <a:pt x="6491" y="10492"/>
                    <a:pt x="6491" y="10271"/>
                    <a:pt x="6333" y="10114"/>
                  </a:cubicBezTo>
                  <a:lnTo>
                    <a:pt x="5735" y="9546"/>
                  </a:lnTo>
                  <a:lnTo>
                    <a:pt x="5735" y="9263"/>
                  </a:lnTo>
                  <a:cubicBezTo>
                    <a:pt x="6428" y="8412"/>
                    <a:pt x="6396" y="8444"/>
                    <a:pt x="6396" y="8412"/>
                  </a:cubicBezTo>
                  <a:lnTo>
                    <a:pt x="6396" y="8412"/>
                  </a:lnTo>
                  <a:cubicBezTo>
                    <a:pt x="6522" y="8570"/>
                    <a:pt x="6617" y="8790"/>
                    <a:pt x="6680" y="8979"/>
                  </a:cubicBezTo>
                  <a:lnTo>
                    <a:pt x="6837" y="9893"/>
                  </a:lnTo>
                  <a:cubicBezTo>
                    <a:pt x="6869" y="10681"/>
                    <a:pt x="6270" y="11437"/>
                    <a:pt x="5451" y="11437"/>
                  </a:cubicBezTo>
                  <a:lnTo>
                    <a:pt x="5136" y="11437"/>
                  </a:lnTo>
                  <a:cubicBezTo>
                    <a:pt x="4317" y="11437"/>
                    <a:pt x="3687" y="10681"/>
                    <a:pt x="3844" y="9893"/>
                  </a:cubicBezTo>
                  <a:lnTo>
                    <a:pt x="4002" y="8979"/>
                  </a:lnTo>
                  <a:cubicBezTo>
                    <a:pt x="4033" y="8759"/>
                    <a:pt x="4096" y="8570"/>
                    <a:pt x="4254" y="8412"/>
                  </a:cubicBezTo>
                  <a:close/>
                  <a:moveTo>
                    <a:pt x="1040" y="0"/>
                  </a:moveTo>
                  <a:cubicBezTo>
                    <a:pt x="851" y="0"/>
                    <a:pt x="694" y="158"/>
                    <a:pt x="694" y="379"/>
                  </a:cubicBezTo>
                  <a:lnTo>
                    <a:pt x="694" y="1072"/>
                  </a:lnTo>
                  <a:cubicBezTo>
                    <a:pt x="694" y="1670"/>
                    <a:pt x="1166" y="2143"/>
                    <a:pt x="1734" y="2143"/>
                  </a:cubicBezTo>
                  <a:lnTo>
                    <a:pt x="2112" y="2143"/>
                  </a:lnTo>
                  <a:lnTo>
                    <a:pt x="2112" y="3529"/>
                  </a:lnTo>
                  <a:cubicBezTo>
                    <a:pt x="2112" y="3907"/>
                    <a:pt x="2332" y="4317"/>
                    <a:pt x="2679" y="4474"/>
                  </a:cubicBezTo>
                  <a:lnTo>
                    <a:pt x="2899" y="4537"/>
                  </a:lnTo>
                  <a:cubicBezTo>
                    <a:pt x="2742" y="4695"/>
                    <a:pt x="2616" y="4852"/>
                    <a:pt x="2521" y="5041"/>
                  </a:cubicBezTo>
                  <a:cubicBezTo>
                    <a:pt x="2206" y="4569"/>
                    <a:pt x="1671" y="4254"/>
                    <a:pt x="1072" y="4254"/>
                  </a:cubicBezTo>
                  <a:lnTo>
                    <a:pt x="379" y="4254"/>
                  </a:lnTo>
                  <a:cubicBezTo>
                    <a:pt x="158" y="4254"/>
                    <a:pt x="1" y="4411"/>
                    <a:pt x="1" y="4632"/>
                  </a:cubicBezTo>
                  <a:cubicBezTo>
                    <a:pt x="1" y="5608"/>
                    <a:pt x="788" y="6396"/>
                    <a:pt x="1797" y="6396"/>
                  </a:cubicBezTo>
                  <a:lnTo>
                    <a:pt x="2143" y="6396"/>
                  </a:lnTo>
                  <a:lnTo>
                    <a:pt x="2143" y="6742"/>
                  </a:lnTo>
                  <a:cubicBezTo>
                    <a:pt x="2143" y="7877"/>
                    <a:pt x="2521" y="9105"/>
                    <a:pt x="3151" y="10019"/>
                  </a:cubicBezTo>
                  <a:cubicBezTo>
                    <a:pt x="3120" y="11153"/>
                    <a:pt x="4065" y="12098"/>
                    <a:pt x="5199" y="12098"/>
                  </a:cubicBezTo>
                  <a:lnTo>
                    <a:pt x="5514" y="12098"/>
                  </a:lnTo>
                  <a:cubicBezTo>
                    <a:pt x="6680" y="12098"/>
                    <a:pt x="7625" y="11153"/>
                    <a:pt x="7562" y="10019"/>
                  </a:cubicBezTo>
                  <a:cubicBezTo>
                    <a:pt x="8192" y="9105"/>
                    <a:pt x="8602" y="7845"/>
                    <a:pt x="8602" y="6742"/>
                  </a:cubicBezTo>
                  <a:lnTo>
                    <a:pt x="8602" y="6396"/>
                  </a:lnTo>
                  <a:lnTo>
                    <a:pt x="8948" y="6396"/>
                  </a:lnTo>
                  <a:cubicBezTo>
                    <a:pt x="9925" y="6396"/>
                    <a:pt x="10712" y="5608"/>
                    <a:pt x="10712" y="4632"/>
                  </a:cubicBezTo>
                  <a:cubicBezTo>
                    <a:pt x="10649" y="4411"/>
                    <a:pt x="10492" y="4254"/>
                    <a:pt x="10303" y="4254"/>
                  </a:cubicBezTo>
                  <a:lnTo>
                    <a:pt x="9578" y="4254"/>
                  </a:lnTo>
                  <a:cubicBezTo>
                    <a:pt x="8980" y="4254"/>
                    <a:pt x="8444" y="4569"/>
                    <a:pt x="8129" y="5041"/>
                  </a:cubicBezTo>
                  <a:cubicBezTo>
                    <a:pt x="8003" y="4852"/>
                    <a:pt x="7909" y="4695"/>
                    <a:pt x="7783" y="4537"/>
                  </a:cubicBezTo>
                  <a:lnTo>
                    <a:pt x="7972" y="4474"/>
                  </a:lnTo>
                  <a:cubicBezTo>
                    <a:pt x="8318" y="4254"/>
                    <a:pt x="8570" y="3907"/>
                    <a:pt x="8570" y="3529"/>
                  </a:cubicBezTo>
                  <a:lnTo>
                    <a:pt x="8570" y="2143"/>
                  </a:lnTo>
                  <a:lnTo>
                    <a:pt x="8917" y="2143"/>
                  </a:lnTo>
                  <a:cubicBezTo>
                    <a:pt x="9515" y="2143"/>
                    <a:pt x="9988" y="1670"/>
                    <a:pt x="9988" y="1072"/>
                  </a:cubicBezTo>
                  <a:lnTo>
                    <a:pt x="9988" y="379"/>
                  </a:lnTo>
                  <a:cubicBezTo>
                    <a:pt x="9988" y="158"/>
                    <a:pt x="9830" y="0"/>
                    <a:pt x="9610" y="0"/>
                  </a:cubicBezTo>
                  <a:cubicBezTo>
                    <a:pt x="9421" y="0"/>
                    <a:pt x="9263" y="158"/>
                    <a:pt x="9263" y="379"/>
                  </a:cubicBezTo>
                  <a:lnTo>
                    <a:pt x="9263" y="1072"/>
                  </a:lnTo>
                  <a:cubicBezTo>
                    <a:pt x="9263" y="1261"/>
                    <a:pt x="9106" y="1418"/>
                    <a:pt x="8917" y="1418"/>
                  </a:cubicBezTo>
                  <a:lnTo>
                    <a:pt x="8570" y="1418"/>
                  </a:lnTo>
                  <a:lnTo>
                    <a:pt x="8570" y="1072"/>
                  </a:lnTo>
                  <a:cubicBezTo>
                    <a:pt x="8570" y="883"/>
                    <a:pt x="8413" y="725"/>
                    <a:pt x="8192" y="725"/>
                  </a:cubicBezTo>
                  <a:cubicBezTo>
                    <a:pt x="8003" y="725"/>
                    <a:pt x="7846" y="883"/>
                    <a:pt x="7846" y="1072"/>
                  </a:cubicBezTo>
                  <a:lnTo>
                    <a:pt x="7846" y="2143"/>
                  </a:lnTo>
                  <a:lnTo>
                    <a:pt x="7499" y="2143"/>
                  </a:lnTo>
                  <a:cubicBezTo>
                    <a:pt x="7310" y="2143"/>
                    <a:pt x="7152" y="1985"/>
                    <a:pt x="7152" y="1796"/>
                  </a:cubicBezTo>
                  <a:lnTo>
                    <a:pt x="7152" y="1072"/>
                  </a:lnTo>
                  <a:cubicBezTo>
                    <a:pt x="7152" y="883"/>
                    <a:pt x="6995" y="725"/>
                    <a:pt x="6774" y="725"/>
                  </a:cubicBezTo>
                  <a:cubicBezTo>
                    <a:pt x="6585" y="725"/>
                    <a:pt x="6428" y="883"/>
                    <a:pt x="6428" y="1072"/>
                  </a:cubicBezTo>
                  <a:lnTo>
                    <a:pt x="6428" y="1796"/>
                  </a:lnTo>
                  <a:cubicBezTo>
                    <a:pt x="6428" y="2363"/>
                    <a:pt x="6900" y="2836"/>
                    <a:pt x="7499" y="2836"/>
                  </a:cubicBezTo>
                  <a:lnTo>
                    <a:pt x="7846" y="2836"/>
                  </a:lnTo>
                  <a:lnTo>
                    <a:pt x="7846" y="3498"/>
                  </a:lnTo>
                  <a:cubicBezTo>
                    <a:pt x="7846" y="3624"/>
                    <a:pt x="7783" y="3781"/>
                    <a:pt x="7656" y="3813"/>
                  </a:cubicBezTo>
                  <a:lnTo>
                    <a:pt x="7184" y="4065"/>
                  </a:lnTo>
                  <a:cubicBezTo>
                    <a:pt x="6680" y="3750"/>
                    <a:pt x="6050" y="3592"/>
                    <a:pt x="5325" y="3592"/>
                  </a:cubicBezTo>
                  <a:cubicBezTo>
                    <a:pt x="4632" y="3592"/>
                    <a:pt x="4002" y="3750"/>
                    <a:pt x="3466" y="4065"/>
                  </a:cubicBezTo>
                  <a:lnTo>
                    <a:pt x="2994" y="3813"/>
                  </a:lnTo>
                  <a:cubicBezTo>
                    <a:pt x="2899" y="3750"/>
                    <a:pt x="2805" y="3624"/>
                    <a:pt x="2805" y="3498"/>
                  </a:cubicBezTo>
                  <a:lnTo>
                    <a:pt x="2805" y="2836"/>
                  </a:lnTo>
                  <a:lnTo>
                    <a:pt x="3151" y="2836"/>
                  </a:lnTo>
                  <a:cubicBezTo>
                    <a:pt x="3750" y="2836"/>
                    <a:pt x="4222" y="2363"/>
                    <a:pt x="4222" y="1796"/>
                  </a:cubicBezTo>
                  <a:lnTo>
                    <a:pt x="4222" y="1072"/>
                  </a:lnTo>
                  <a:cubicBezTo>
                    <a:pt x="4222" y="883"/>
                    <a:pt x="4065" y="725"/>
                    <a:pt x="3876" y="725"/>
                  </a:cubicBezTo>
                  <a:cubicBezTo>
                    <a:pt x="3687" y="725"/>
                    <a:pt x="3529" y="883"/>
                    <a:pt x="3529" y="1072"/>
                  </a:cubicBezTo>
                  <a:lnTo>
                    <a:pt x="3529" y="1796"/>
                  </a:lnTo>
                  <a:cubicBezTo>
                    <a:pt x="3529" y="1985"/>
                    <a:pt x="3372" y="2143"/>
                    <a:pt x="3151" y="2143"/>
                  </a:cubicBezTo>
                  <a:lnTo>
                    <a:pt x="2805" y="2143"/>
                  </a:lnTo>
                  <a:lnTo>
                    <a:pt x="2805" y="1072"/>
                  </a:lnTo>
                  <a:cubicBezTo>
                    <a:pt x="2805" y="883"/>
                    <a:pt x="2647" y="725"/>
                    <a:pt x="2458" y="725"/>
                  </a:cubicBezTo>
                  <a:cubicBezTo>
                    <a:pt x="2269" y="725"/>
                    <a:pt x="2112" y="883"/>
                    <a:pt x="2112" y="1072"/>
                  </a:cubicBezTo>
                  <a:lnTo>
                    <a:pt x="2112" y="1418"/>
                  </a:lnTo>
                  <a:lnTo>
                    <a:pt x="1734" y="1418"/>
                  </a:lnTo>
                  <a:cubicBezTo>
                    <a:pt x="1545" y="1418"/>
                    <a:pt x="1387" y="1261"/>
                    <a:pt x="1387" y="1072"/>
                  </a:cubicBezTo>
                  <a:lnTo>
                    <a:pt x="1387" y="379"/>
                  </a:ln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7" name="Google Shape;25777;p85"/>
            <p:cNvSpPr/>
            <p:nvPr/>
          </p:nvSpPr>
          <p:spPr>
            <a:xfrm>
              <a:off x="-17740200" y="2952400"/>
              <a:ext cx="17350" cy="18125"/>
            </a:xfrm>
            <a:custGeom>
              <a:avLst/>
              <a:gdLst/>
              <a:ahLst/>
              <a:cxnLst/>
              <a:rect l="l" t="t" r="r" b="b"/>
              <a:pathLst>
                <a:path w="694" h="725" extrusionOk="0">
                  <a:moveTo>
                    <a:pt x="347" y="0"/>
                  </a:moveTo>
                  <a:cubicBezTo>
                    <a:pt x="158" y="0"/>
                    <a:pt x="1" y="158"/>
                    <a:pt x="1" y="378"/>
                  </a:cubicBezTo>
                  <a:cubicBezTo>
                    <a:pt x="1" y="567"/>
                    <a:pt x="158" y="725"/>
                    <a:pt x="347" y="725"/>
                  </a:cubicBezTo>
                  <a:cubicBezTo>
                    <a:pt x="536" y="725"/>
                    <a:pt x="694" y="567"/>
                    <a:pt x="694" y="378"/>
                  </a:cubicBezTo>
                  <a:cubicBezTo>
                    <a:pt x="694"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78" name="Google Shape;25778;p85"/>
            <p:cNvSpPr/>
            <p:nvPr/>
          </p:nvSpPr>
          <p:spPr>
            <a:xfrm>
              <a:off x="-17811075" y="2952400"/>
              <a:ext cx="17350" cy="18125"/>
            </a:xfrm>
            <a:custGeom>
              <a:avLst/>
              <a:gdLst/>
              <a:ahLst/>
              <a:cxnLst/>
              <a:rect l="l" t="t" r="r" b="b"/>
              <a:pathLst>
                <a:path w="694" h="725" extrusionOk="0">
                  <a:moveTo>
                    <a:pt x="347" y="0"/>
                  </a:moveTo>
                  <a:cubicBezTo>
                    <a:pt x="158" y="0"/>
                    <a:pt x="0" y="158"/>
                    <a:pt x="0" y="378"/>
                  </a:cubicBezTo>
                  <a:cubicBezTo>
                    <a:pt x="0" y="567"/>
                    <a:pt x="158" y="725"/>
                    <a:pt x="347" y="725"/>
                  </a:cubicBezTo>
                  <a:cubicBezTo>
                    <a:pt x="536" y="725"/>
                    <a:pt x="693" y="567"/>
                    <a:pt x="693" y="378"/>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779" name="Google Shape;25779;p85"/>
          <p:cNvGrpSpPr/>
          <p:nvPr/>
        </p:nvGrpSpPr>
        <p:grpSpPr>
          <a:xfrm>
            <a:off x="2718957" y="4614889"/>
            <a:ext cx="630235" cy="589452"/>
            <a:chOff x="-16066500" y="2060800"/>
            <a:chExt cx="304050" cy="284375"/>
          </a:xfrm>
        </p:grpSpPr>
        <p:sp>
          <p:nvSpPr>
            <p:cNvPr id="25780" name="Google Shape;25780;p85"/>
            <p:cNvSpPr/>
            <p:nvPr/>
          </p:nvSpPr>
          <p:spPr>
            <a:xfrm>
              <a:off x="-15978275" y="2203375"/>
              <a:ext cx="18125" cy="18125"/>
            </a:xfrm>
            <a:custGeom>
              <a:avLst/>
              <a:gdLst/>
              <a:ahLst/>
              <a:cxnLst/>
              <a:rect l="l" t="t" r="r" b="b"/>
              <a:pathLst>
                <a:path w="725" h="725" extrusionOk="0">
                  <a:moveTo>
                    <a:pt x="347" y="0"/>
                  </a:moveTo>
                  <a:cubicBezTo>
                    <a:pt x="158" y="0"/>
                    <a:pt x="0" y="158"/>
                    <a:pt x="0" y="347"/>
                  </a:cubicBezTo>
                  <a:cubicBezTo>
                    <a:pt x="0" y="567"/>
                    <a:pt x="158" y="725"/>
                    <a:pt x="347" y="725"/>
                  </a:cubicBezTo>
                  <a:cubicBezTo>
                    <a:pt x="567" y="725"/>
                    <a:pt x="725" y="567"/>
                    <a:pt x="725" y="347"/>
                  </a:cubicBezTo>
                  <a:cubicBezTo>
                    <a:pt x="725" y="158"/>
                    <a:pt x="567"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1" name="Google Shape;25781;p85"/>
            <p:cNvSpPr/>
            <p:nvPr/>
          </p:nvSpPr>
          <p:spPr>
            <a:xfrm>
              <a:off x="-15869575" y="2203375"/>
              <a:ext cx="17350" cy="18125"/>
            </a:xfrm>
            <a:custGeom>
              <a:avLst/>
              <a:gdLst/>
              <a:ahLst/>
              <a:cxnLst/>
              <a:rect l="l" t="t" r="r" b="b"/>
              <a:pathLst>
                <a:path w="694" h="725" extrusionOk="0">
                  <a:moveTo>
                    <a:pt x="347" y="0"/>
                  </a:moveTo>
                  <a:cubicBezTo>
                    <a:pt x="158" y="0"/>
                    <a:pt x="0" y="158"/>
                    <a:pt x="0" y="347"/>
                  </a:cubicBezTo>
                  <a:cubicBezTo>
                    <a:pt x="0" y="567"/>
                    <a:pt x="158" y="725"/>
                    <a:pt x="347" y="725"/>
                  </a:cubicBezTo>
                  <a:cubicBezTo>
                    <a:pt x="536" y="725"/>
                    <a:pt x="693" y="567"/>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2" name="Google Shape;25782;p85"/>
            <p:cNvSpPr/>
            <p:nvPr/>
          </p:nvSpPr>
          <p:spPr>
            <a:xfrm>
              <a:off x="-15954650" y="2186825"/>
              <a:ext cx="78775" cy="88250"/>
            </a:xfrm>
            <a:custGeom>
              <a:avLst/>
              <a:gdLst/>
              <a:ahLst/>
              <a:cxnLst/>
              <a:rect l="l" t="t" r="r" b="b"/>
              <a:pathLst>
                <a:path w="3151" h="3530" extrusionOk="0">
                  <a:moveTo>
                    <a:pt x="1607" y="662"/>
                  </a:moveTo>
                  <a:cubicBezTo>
                    <a:pt x="1891" y="662"/>
                    <a:pt x="2080" y="820"/>
                    <a:pt x="2174" y="1103"/>
                  </a:cubicBezTo>
                  <a:lnTo>
                    <a:pt x="2458" y="2111"/>
                  </a:lnTo>
                  <a:cubicBezTo>
                    <a:pt x="2489" y="2269"/>
                    <a:pt x="2458" y="2490"/>
                    <a:pt x="2332" y="2584"/>
                  </a:cubicBezTo>
                  <a:cubicBezTo>
                    <a:pt x="2206" y="2710"/>
                    <a:pt x="2048" y="2805"/>
                    <a:pt x="1891" y="2805"/>
                  </a:cubicBezTo>
                  <a:lnTo>
                    <a:pt x="1387" y="2805"/>
                  </a:lnTo>
                  <a:cubicBezTo>
                    <a:pt x="1229" y="2805"/>
                    <a:pt x="1072" y="2710"/>
                    <a:pt x="946" y="2584"/>
                  </a:cubicBezTo>
                  <a:cubicBezTo>
                    <a:pt x="788" y="2458"/>
                    <a:pt x="757" y="2269"/>
                    <a:pt x="788" y="2111"/>
                  </a:cubicBezTo>
                  <a:lnTo>
                    <a:pt x="1072" y="1103"/>
                  </a:lnTo>
                  <a:cubicBezTo>
                    <a:pt x="1135" y="851"/>
                    <a:pt x="1355" y="662"/>
                    <a:pt x="1607" y="662"/>
                  </a:cubicBezTo>
                  <a:close/>
                  <a:moveTo>
                    <a:pt x="1576" y="1"/>
                  </a:moveTo>
                  <a:cubicBezTo>
                    <a:pt x="977" y="1"/>
                    <a:pt x="473" y="379"/>
                    <a:pt x="347" y="946"/>
                  </a:cubicBezTo>
                  <a:lnTo>
                    <a:pt x="95" y="1954"/>
                  </a:lnTo>
                  <a:cubicBezTo>
                    <a:pt x="1" y="2364"/>
                    <a:pt x="95" y="2742"/>
                    <a:pt x="316" y="3057"/>
                  </a:cubicBezTo>
                  <a:cubicBezTo>
                    <a:pt x="599" y="3340"/>
                    <a:pt x="946" y="3529"/>
                    <a:pt x="1355" y="3529"/>
                  </a:cubicBezTo>
                  <a:lnTo>
                    <a:pt x="1859" y="3529"/>
                  </a:lnTo>
                  <a:cubicBezTo>
                    <a:pt x="2237" y="3529"/>
                    <a:pt x="2615" y="3340"/>
                    <a:pt x="2836" y="3057"/>
                  </a:cubicBezTo>
                  <a:cubicBezTo>
                    <a:pt x="3088" y="2742"/>
                    <a:pt x="3151" y="2364"/>
                    <a:pt x="3088" y="1954"/>
                  </a:cubicBezTo>
                  <a:lnTo>
                    <a:pt x="2804" y="946"/>
                  </a:lnTo>
                  <a:cubicBezTo>
                    <a:pt x="2647" y="379"/>
                    <a:pt x="2174" y="1"/>
                    <a:pt x="15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3" name="Google Shape;25783;p85"/>
            <p:cNvSpPr/>
            <p:nvPr/>
          </p:nvSpPr>
          <p:spPr>
            <a:xfrm>
              <a:off x="-16066500" y="2060800"/>
              <a:ext cx="304050" cy="284375"/>
            </a:xfrm>
            <a:custGeom>
              <a:avLst/>
              <a:gdLst/>
              <a:ahLst/>
              <a:cxnLst/>
              <a:rect l="l" t="t" r="r" b="b"/>
              <a:pathLst>
                <a:path w="12162" h="11375" extrusionOk="0">
                  <a:moveTo>
                    <a:pt x="9326" y="694"/>
                  </a:moveTo>
                  <a:cubicBezTo>
                    <a:pt x="10492" y="694"/>
                    <a:pt x="11437" y="1639"/>
                    <a:pt x="11437" y="2836"/>
                  </a:cubicBezTo>
                  <a:cubicBezTo>
                    <a:pt x="11437" y="2962"/>
                    <a:pt x="11437" y="3025"/>
                    <a:pt x="11406" y="3120"/>
                  </a:cubicBezTo>
                  <a:cubicBezTo>
                    <a:pt x="10996" y="2584"/>
                    <a:pt x="10334" y="2269"/>
                    <a:pt x="9673" y="2175"/>
                  </a:cubicBezTo>
                  <a:cubicBezTo>
                    <a:pt x="9649" y="2170"/>
                    <a:pt x="9625" y="2168"/>
                    <a:pt x="9602" y="2168"/>
                  </a:cubicBezTo>
                  <a:cubicBezTo>
                    <a:pt x="9302" y="2168"/>
                    <a:pt x="9153" y="2537"/>
                    <a:pt x="9358" y="2742"/>
                  </a:cubicBezTo>
                  <a:cubicBezTo>
                    <a:pt x="9767" y="3151"/>
                    <a:pt x="9988" y="3687"/>
                    <a:pt x="9988" y="4254"/>
                  </a:cubicBezTo>
                  <a:cubicBezTo>
                    <a:pt x="9988" y="4412"/>
                    <a:pt x="9988" y="4569"/>
                    <a:pt x="9956" y="4727"/>
                  </a:cubicBezTo>
                  <a:cubicBezTo>
                    <a:pt x="9484" y="3844"/>
                    <a:pt x="8759" y="3120"/>
                    <a:pt x="7909" y="2616"/>
                  </a:cubicBezTo>
                  <a:cubicBezTo>
                    <a:pt x="7657" y="2521"/>
                    <a:pt x="7468" y="2395"/>
                    <a:pt x="7247" y="2301"/>
                  </a:cubicBezTo>
                  <a:cubicBezTo>
                    <a:pt x="7468" y="1356"/>
                    <a:pt x="8287" y="694"/>
                    <a:pt x="9326" y="694"/>
                  </a:cubicBezTo>
                  <a:close/>
                  <a:moveTo>
                    <a:pt x="2836" y="757"/>
                  </a:moveTo>
                  <a:cubicBezTo>
                    <a:pt x="3813" y="757"/>
                    <a:pt x="4664" y="1419"/>
                    <a:pt x="4916" y="2364"/>
                  </a:cubicBezTo>
                  <a:cubicBezTo>
                    <a:pt x="3718" y="2742"/>
                    <a:pt x="2773" y="3687"/>
                    <a:pt x="2206" y="4758"/>
                  </a:cubicBezTo>
                  <a:cubicBezTo>
                    <a:pt x="2143" y="4601"/>
                    <a:pt x="2112" y="4443"/>
                    <a:pt x="2112" y="4286"/>
                  </a:cubicBezTo>
                  <a:cubicBezTo>
                    <a:pt x="2112" y="3750"/>
                    <a:pt x="2364" y="3183"/>
                    <a:pt x="2742" y="2773"/>
                  </a:cubicBezTo>
                  <a:cubicBezTo>
                    <a:pt x="2970" y="2574"/>
                    <a:pt x="2811" y="2193"/>
                    <a:pt x="2521" y="2193"/>
                  </a:cubicBezTo>
                  <a:cubicBezTo>
                    <a:pt x="2491" y="2193"/>
                    <a:pt x="2459" y="2197"/>
                    <a:pt x="2427" y="2206"/>
                  </a:cubicBezTo>
                  <a:cubicBezTo>
                    <a:pt x="1765" y="2269"/>
                    <a:pt x="1135" y="2616"/>
                    <a:pt x="694" y="3151"/>
                  </a:cubicBezTo>
                  <a:cubicBezTo>
                    <a:pt x="536" y="1891"/>
                    <a:pt x="1513" y="757"/>
                    <a:pt x="2836" y="757"/>
                  </a:cubicBezTo>
                  <a:close/>
                  <a:moveTo>
                    <a:pt x="6050" y="2836"/>
                  </a:moveTo>
                  <a:cubicBezTo>
                    <a:pt x="8224" y="2836"/>
                    <a:pt x="9988" y="5325"/>
                    <a:pt x="9988" y="7468"/>
                  </a:cubicBezTo>
                  <a:cubicBezTo>
                    <a:pt x="10019" y="9862"/>
                    <a:pt x="7909" y="10713"/>
                    <a:pt x="6050" y="10713"/>
                  </a:cubicBezTo>
                  <a:cubicBezTo>
                    <a:pt x="4254" y="10713"/>
                    <a:pt x="2112" y="9893"/>
                    <a:pt x="2112" y="7468"/>
                  </a:cubicBezTo>
                  <a:cubicBezTo>
                    <a:pt x="2112" y="5325"/>
                    <a:pt x="3876" y="2836"/>
                    <a:pt x="6050" y="2836"/>
                  </a:cubicBezTo>
                  <a:close/>
                  <a:moveTo>
                    <a:pt x="2836" y="1"/>
                  </a:moveTo>
                  <a:cubicBezTo>
                    <a:pt x="1261" y="1"/>
                    <a:pt x="1" y="1293"/>
                    <a:pt x="1" y="2836"/>
                  </a:cubicBezTo>
                  <a:cubicBezTo>
                    <a:pt x="1" y="3246"/>
                    <a:pt x="64" y="3655"/>
                    <a:pt x="253" y="4034"/>
                  </a:cubicBezTo>
                  <a:cubicBezTo>
                    <a:pt x="316" y="4175"/>
                    <a:pt x="450" y="4246"/>
                    <a:pt x="580" y="4246"/>
                  </a:cubicBezTo>
                  <a:cubicBezTo>
                    <a:pt x="710" y="4246"/>
                    <a:pt x="836" y="4175"/>
                    <a:pt x="883" y="4034"/>
                  </a:cubicBezTo>
                  <a:cubicBezTo>
                    <a:pt x="1040" y="3687"/>
                    <a:pt x="1293" y="3403"/>
                    <a:pt x="1608" y="3214"/>
                  </a:cubicBezTo>
                  <a:lnTo>
                    <a:pt x="1608" y="3214"/>
                  </a:lnTo>
                  <a:cubicBezTo>
                    <a:pt x="1482" y="3529"/>
                    <a:pt x="1419" y="3876"/>
                    <a:pt x="1419" y="4254"/>
                  </a:cubicBezTo>
                  <a:cubicBezTo>
                    <a:pt x="1419" y="4727"/>
                    <a:pt x="1513" y="5199"/>
                    <a:pt x="1765" y="5577"/>
                  </a:cubicBezTo>
                  <a:cubicBezTo>
                    <a:pt x="1513" y="6176"/>
                    <a:pt x="1419" y="6806"/>
                    <a:pt x="1419" y="7436"/>
                  </a:cubicBezTo>
                  <a:cubicBezTo>
                    <a:pt x="1419" y="9988"/>
                    <a:pt x="3498" y="11374"/>
                    <a:pt x="6050" y="11374"/>
                  </a:cubicBezTo>
                  <a:cubicBezTo>
                    <a:pt x="8665" y="11374"/>
                    <a:pt x="10713" y="9988"/>
                    <a:pt x="10713" y="7436"/>
                  </a:cubicBezTo>
                  <a:cubicBezTo>
                    <a:pt x="10713" y="6806"/>
                    <a:pt x="10586" y="6176"/>
                    <a:pt x="10334" y="5577"/>
                  </a:cubicBezTo>
                  <a:cubicBezTo>
                    <a:pt x="10586" y="5136"/>
                    <a:pt x="10713" y="4727"/>
                    <a:pt x="10713" y="4254"/>
                  </a:cubicBezTo>
                  <a:cubicBezTo>
                    <a:pt x="10713" y="3876"/>
                    <a:pt x="10618" y="3529"/>
                    <a:pt x="10492" y="3214"/>
                  </a:cubicBezTo>
                  <a:lnTo>
                    <a:pt x="10492" y="3214"/>
                  </a:lnTo>
                  <a:cubicBezTo>
                    <a:pt x="10776" y="3403"/>
                    <a:pt x="11028" y="3687"/>
                    <a:pt x="11217" y="4034"/>
                  </a:cubicBezTo>
                  <a:cubicBezTo>
                    <a:pt x="11280" y="4175"/>
                    <a:pt x="11406" y="4246"/>
                    <a:pt x="11532" y="4246"/>
                  </a:cubicBezTo>
                  <a:cubicBezTo>
                    <a:pt x="11658" y="4246"/>
                    <a:pt x="11784" y="4175"/>
                    <a:pt x="11847" y="4034"/>
                  </a:cubicBezTo>
                  <a:cubicBezTo>
                    <a:pt x="12036" y="3655"/>
                    <a:pt x="12130" y="3246"/>
                    <a:pt x="12130" y="2836"/>
                  </a:cubicBezTo>
                  <a:cubicBezTo>
                    <a:pt x="12162" y="1293"/>
                    <a:pt x="10870" y="1"/>
                    <a:pt x="9295" y="1"/>
                  </a:cubicBezTo>
                  <a:cubicBezTo>
                    <a:pt x="7940" y="1"/>
                    <a:pt x="6837" y="915"/>
                    <a:pt x="6522" y="2175"/>
                  </a:cubicBezTo>
                  <a:cubicBezTo>
                    <a:pt x="6365" y="2112"/>
                    <a:pt x="6207" y="2112"/>
                    <a:pt x="6050" y="2112"/>
                  </a:cubicBezTo>
                  <a:cubicBezTo>
                    <a:pt x="5892" y="2112"/>
                    <a:pt x="5735" y="2112"/>
                    <a:pt x="5577" y="2175"/>
                  </a:cubicBezTo>
                  <a:cubicBezTo>
                    <a:pt x="5262" y="915"/>
                    <a:pt x="4128" y="1"/>
                    <a:pt x="283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4" name="Google Shape;25784;p85"/>
            <p:cNvSpPr/>
            <p:nvPr/>
          </p:nvSpPr>
          <p:spPr>
            <a:xfrm>
              <a:off x="-15960175" y="2287225"/>
              <a:ext cx="91400" cy="24075"/>
            </a:xfrm>
            <a:custGeom>
              <a:avLst/>
              <a:gdLst/>
              <a:ahLst/>
              <a:cxnLst/>
              <a:rect l="l" t="t" r="r" b="b"/>
              <a:pathLst>
                <a:path w="3656" h="963" extrusionOk="0">
                  <a:moveTo>
                    <a:pt x="437" y="1"/>
                  </a:moveTo>
                  <a:cubicBezTo>
                    <a:pt x="284" y="1"/>
                    <a:pt x="142" y="114"/>
                    <a:pt x="64" y="269"/>
                  </a:cubicBezTo>
                  <a:cubicBezTo>
                    <a:pt x="1" y="458"/>
                    <a:pt x="96" y="647"/>
                    <a:pt x="316" y="742"/>
                  </a:cubicBezTo>
                  <a:cubicBezTo>
                    <a:pt x="852" y="931"/>
                    <a:pt x="1450" y="962"/>
                    <a:pt x="1828" y="962"/>
                  </a:cubicBezTo>
                  <a:cubicBezTo>
                    <a:pt x="2238" y="962"/>
                    <a:pt x="2836" y="931"/>
                    <a:pt x="3372" y="742"/>
                  </a:cubicBezTo>
                  <a:cubicBezTo>
                    <a:pt x="3593" y="647"/>
                    <a:pt x="3656" y="458"/>
                    <a:pt x="3624" y="269"/>
                  </a:cubicBezTo>
                  <a:cubicBezTo>
                    <a:pt x="3546" y="114"/>
                    <a:pt x="3383" y="1"/>
                    <a:pt x="3240" y="1"/>
                  </a:cubicBezTo>
                  <a:cubicBezTo>
                    <a:pt x="3209" y="1"/>
                    <a:pt x="3179" y="6"/>
                    <a:pt x="3151" y="17"/>
                  </a:cubicBezTo>
                  <a:cubicBezTo>
                    <a:pt x="2679" y="206"/>
                    <a:pt x="2143" y="238"/>
                    <a:pt x="1828" y="238"/>
                  </a:cubicBezTo>
                  <a:cubicBezTo>
                    <a:pt x="1482" y="238"/>
                    <a:pt x="1009" y="206"/>
                    <a:pt x="537" y="17"/>
                  </a:cubicBezTo>
                  <a:cubicBezTo>
                    <a:pt x="503" y="6"/>
                    <a:pt x="470" y="1"/>
                    <a:pt x="43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5785" name="Google Shape;25785;p85"/>
          <p:cNvSpPr/>
          <p:nvPr/>
        </p:nvSpPr>
        <p:spPr>
          <a:xfrm>
            <a:off x="5793270" y="4593016"/>
            <a:ext cx="633500" cy="633448"/>
          </a:xfrm>
          <a:custGeom>
            <a:avLst/>
            <a:gdLst/>
            <a:ahLst/>
            <a:cxnLst/>
            <a:rect l="l" t="t" r="r" b="b"/>
            <a:pathLst>
              <a:path w="12225" h="12224" extrusionOk="0">
                <a:moveTo>
                  <a:pt x="6522" y="1638"/>
                </a:moveTo>
                <a:lnTo>
                  <a:pt x="9074" y="2678"/>
                </a:lnTo>
                <a:lnTo>
                  <a:pt x="8507" y="3245"/>
                </a:lnTo>
                <a:lnTo>
                  <a:pt x="6522" y="2426"/>
                </a:lnTo>
                <a:lnTo>
                  <a:pt x="6522" y="1638"/>
                </a:lnTo>
                <a:close/>
                <a:moveTo>
                  <a:pt x="5766" y="1670"/>
                </a:moveTo>
                <a:lnTo>
                  <a:pt x="5766" y="2457"/>
                </a:lnTo>
                <a:lnTo>
                  <a:pt x="3750" y="3277"/>
                </a:lnTo>
                <a:lnTo>
                  <a:pt x="3214" y="2741"/>
                </a:lnTo>
                <a:lnTo>
                  <a:pt x="5766" y="1670"/>
                </a:lnTo>
                <a:close/>
                <a:moveTo>
                  <a:pt x="5766" y="3214"/>
                </a:moveTo>
                <a:lnTo>
                  <a:pt x="5766" y="4001"/>
                </a:lnTo>
                <a:lnTo>
                  <a:pt x="4821" y="4348"/>
                </a:lnTo>
                <a:lnTo>
                  <a:pt x="4254" y="3781"/>
                </a:lnTo>
                <a:lnTo>
                  <a:pt x="5766" y="3214"/>
                </a:lnTo>
                <a:close/>
                <a:moveTo>
                  <a:pt x="6459" y="3214"/>
                </a:moveTo>
                <a:lnTo>
                  <a:pt x="7972" y="3781"/>
                </a:lnTo>
                <a:lnTo>
                  <a:pt x="7404" y="4348"/>
                </a:lnTo>
                <a:lnTo>
                  <a:pt x="6459" y="4001"/>
                </a:lnTo>
                <a:lnTo>
                  <a:pt x="6459" y="3214"/>
                </a:lnTo>
                <a:close/>
                <a:moveTo>
                  <a:pt x="5766" y="4726"/>
                </a:moveTo>
                <a:lnTo>
                  <a:pt x="5766" y="5293"/>
                </a:lnTo>
                <a:lnTo>
                  <a:pt x="5357" y="4883"/>
                </a:lnTo>
                <a:lnTo>
                  <a:pt x="5766" y="4726"/>
                </a:lnTo>
                <a:close/>
                <a:moveTo>
                  <a:pt x="6459" y="4726"/>
                </a:moveTo>
                <a:lnTo>
                  <a:pt x="6869" y="4883"/>
                </a:lnTo>
                <a:lnTo>
                  <a:pt x="6459" y="5293"/>
                </a:lnTo>
                <a:lnTo>
                  <a:pt x="6459" y="4726"/>
                </a:lnTo>
                <a:close/>
                <a:moveTo>
                  <a:pt x="2679" y="3214"/>
                </a:moveTo>
                <a:lnTo>
                  <a:pt x="3246" y="3749"/>
                </a:lnTo>
                <a:lnTo>
                  <a:pt x="2427" y="5765"/>
                </a:lnTo>
                <a:lnTo>
                  <a:pt x="1639" y="5765"/>
                </a:lnTo>
                <a:lnTo>
                  <a:pt x="2679" y="3214"/>
                </a:lnTo>
                <a:close/>
                <a:moveTo>
                  <a:pt x="4853" y="5356"/>
                </a:moveTo>
                <a:lnTo>
                  <a:pt x="5262" y="5765"/>
                </a:lnTo>
                <a:lnTo>
                  <a:pt x="4695" y="5765"/>
                </a:lnTo>
                <a:lnTo>
                  <a:pt x="4853" y="5356"/>
                </a:lnTo>
                <a:close/>
                <a:moveTo>
                  <a:pt x="7373" y="5356"/>
                </a:moveTo>
                <a:lnTo>
                  <a:pt x="7531" y="5765"/>
                </a:lnTo>
                <a:lnTo>
                  <a:pt x="6995" y="5765"/>
                </a:lnTo>
                <a:lnTo>
                  <a:pt x="7373" y="5356"/>
                </a:lnTo>
                <a:close/>
                <a:moveTo>
                  <a:pt x="8476" y="4253"/>
                </a:moveTo>
                <a:lnTo>
                  <a:pt x="9074" y="5765"/>
                </a:lnTo>
                <a:lnTo>
                  <a:pt x="8287" y="5765"/>
                </a:lnTo>
                <a:lnTo>
                  <a:pt x="7940" y="4820"/>
                </a:lnTo>
                <a:lnTo>
                  <a:pt x="8476" y="4253"/>
                </a:lnTo>
                <a:close/>
                <a:moveTo>
                  <a:pt x="9547" y="3214"/>
                </a:moveTo>
                <a:lnTo>
                  <a:pt x="10618" y="5765"/>
                </a:lnTo>
                <a:lnTo>
                  <a:pt x="9830" y="5765"/>
                </a:lnTo>
                <a:lnTo>
                  <a:pt x="8980" y="3749"/>
                </a:lnTo>
                <a:lnTo>
                  <a:pt x="9547" y="3214"/>
                </a:lnTo>
                <a:close/>
                <a:moveTo>
                  <a:pt x="3781" y="4316"/>
                </a:moveTo>
                <a:lnTo>
                  <a:pt x="4348" y="4852"/>
                </a:lnTo>
                <a:lnTo>
                  <a:pt x="4002" y="5797"/>
                </a:lnTo>
                <a:lnTo>
                  <a:pt x="3214" y="5797"/>
                </a:lnTo>
                <a:lnTo>
                  <a:pt x="3781" y="4316"/>
                </a:lnTo>
                <a:close/>
                <a:moveTo>
                  <a:pt x="5262" y="6522"/>
                </a:moveTo>
                <a:lnTo>
                  <a:pt x="4853" y="6900"/>
                </a:lnTo>
                <a:lnTo>
                  <a:pt x="4695" y="6522"/>
                </a:lnTo>
                <a:close/>
                <a:moveTo>
                  <a:pt x="7531" y="6522"/>
                </a:moveTo>
                <a:lnTo>
                  <a:pt x="7373" y="6900"/>
                </a:lnTo>
                <a:lnTo>
                  <a:pt x="6995" y="6522"/>
                </a:lnTo>
                <a:close/>
                <a:moveTo>
                  <a:pt x="5766" y="6994"/>
                </a:moveTo>
                <a:lnTo>
                  <a:pt x="5766" y="7530"/>
                </a:lnTo>
                <a:lnTo>
                  <a:pt x="5357" y="7372"/>
                </a:lnTo>
                <a:lnTo>
                  <a:pt x="5766" y="6994"/>
                </a:lnTo>
                <a:close/>
                <a:moveTo>
                  <a:pt x="6459" y="6994"/>
                </a:moveTo>
                <a:lnTo>
                  <a:pt x="6869" y="7372"/>
                </a:lnTo>
                <a:lnTo>
                  <a:pt x="6459" y="7530"/>
                </a:lnTo>
                <a:lnTo>
                  <a:pt x="6459" y="6994"/>
                </a:lnTo>
                <a:close/>
                <a:moveTo>
                  <a:pt x="9074" y="6459"/>
                </a:moveTo>
                <a:lnTo>
                  <a:pt x="8476" y="7971"/>
                </a:lnTo>
                <a:lnTo>
                  <a:pt x="7940" y="7404"/>
                </a:lnTo>
                <a:lnTo>
                  <a:pt x="8287" y="6459"/>
                </a:lnTo>
                <a:close/>
                <a:moveTo>
                  <a:pt x="3939" y="6522"/>
                </a:moveTo>
                <a:lnTo>
                  <a:pt x="4317" y="7467"/>
                </a:lnTo>
                <a:lnTo>
                  <a:pt x="3750" y="8002"/>
                </a:lnTo>
                <a:lnTo>
                  <a:pt x="3151" y="6522"/>
                </a:lnTo>
                <a:close/>
                <a:moveTo>
                  <a:pt x="2458" y="6522"/>
                </a:moveTo>
                <a:lnTo>
                  <a:pt x="3277" y="8506"/>
                </a:lnTo>
                <a:lnTo>
                  <a:pt x="2742" y="9073"/>
                </a:lnTo>
                <a:lnTo>
                  <a:pt x="1671" y="6522"/>
                </a:lnTo>
                <a:close/>
                <a:moveTo>
                  <a:pt x="4853" y="7939"/>
                </a:moveTo>
                <a:lnTo>
                  <a:pt x="5798" y="8286"/>
                </a:lnTo>
                <a:lnTo>
                  <a:pt x="5798" y="9073"/>
                </a:lnTo>
                <a:lnTo>
                  <a:pt x="4317" y="8475"/>
                </a:lnTo>
                <a:lnTo>
                  <a:pt x="4853" y="7939"/>
                </a:lnTo>
                <a:close/>
                <a:moveTo>
                  <a:pt x="7404" y="7939"/>
                </a:moveTo>
                <a:lnTo>
                  <a:pt x="7972" y="8475"/>
                </a:lnTo>
                <a:lnTo>
                  <a:pt x="6491" y="9073"/>
                </a:lnTo>
                <a:lnTo>
                  <a:pt x="6491" y="8286"/>
                </a:lnTo>
                <a:lnTo>
                  <a:pt x="6459" y="8286"/>
                </a:lnTo>
                <a:lnTo>
                  <a:pt x="7404" y="7939"/>
                </a:lnTo>
                <a:close/>
                <a:moveTo>
                  <a:pt x="10649" y="6522"/>
                </a:moveTo>
                <a:lnTo>
                  <a:pt x="9578" y="9073"/>
                </a:lnTo>
                <a:lnTo>
                  <a:pt x="9043" y="8506"/>
                </a:lnTo>
                <a:lnTo>
                  <a:pt x="9862" y="6522"/>
                </a:lnTo>
                <a:close/>
                <a:moveTo>
                  <a:pt x="8476" y="8979"/>
                </a:moveTo>
                <a:lnTo>
                  <a:pt x="9043" y="9546"/>
                </a:lnTo>
                <a:lnTo>
                  <a:pt x="6459" y="10617"/>
                </a:lnTo>
                <a:lnTo>
                  <a:pt x="6459" y="9830"/>
                </a:lnTo>
                <a:lnTo>
                  <a:pt x="8476" y="8979"/>
                </a:lnTo>
                <a:close/>
                <a:moveTo>
                  <a:pt x="3750" y="9042"/>
                </a:moveTo>
                <a:lnTo>
                  <a:pt x="5766" y="9861"/>
                </a:lnTo>
                <a:lnTo>
                  <a:pt x="5766" y="10649"/>
                </a:lnTo>
                <a:lnTo>
                  <a:pt x="3214" y="9578"/>
                </a:lnTo>
                <a:lnTo>
                  <a:pt x="3750" y="9042"/>
                </a:lnTo>
                <a:close/>
                <a:moveTo>
                  <a:pt x="6113" y="0"/>
                </a:moveTo>
                <a:cubicBezTo>
                  <a:pt x="5924" y="0"/>
                  <a:pt x="5766" y="158"/>
                  <a:pt x="5766" y="347"/>
                </a:cubicBezTo>
                <a:lnTo>
                  <a:pt x="5766" y="882"/>
                </a:lnTo>
                <a:lnTo>
                  <a:pt x="2647" y="2142"/>
                </a:lnTo>
                <a:lnTo>
                  <a:pt x="2332" y="1827"/>
                </a:lnTo>
                <a:cubicBezTo>
                  <a:pt x="2253" y="1749"/>
                  <a:pt x="2167" y="1709"/>
                  <a:pt x="2080" y="1709"/>
                </a:cubicBezTo>
                <a:cubicBezTo>
                  <a:pt x="1994" y="1709"/>
                  <a:pt x="1907" y="1749"/>
                  <a:pt x="1828" y="1827"/>
                </a:cubicBezTo>
                <a:cubicBezTo>
                  <a:pt x="1671" y="1985"/>
                  <a:pt x="1671" y="2174"/>
                  <a:pt x="1828" y="2331"/>
                </a:cubicBezTo>
                <a:lnTo>
                  <a:pt x="2143" y="2647"/>
                </a:lnTo>
                <a:lnTo>
                  <a:pt x="883" y="5765"/>
                </a:lnTo>
                <a:lnTo>
                  <a:pt x="379" y="5765"/>
                </a:lnTo>
                <a:cubicBezTo>
                  <a:pt x="158" y="5765"/>
                  <a:pt x="1" y="5923"/>
                  <a:pt x="1" y="6112"/>
                </a:cubicBezTo>
                <a:cubicBezTo>
                  <a:pt x="1" y="6301"/>
                  <a:pt x="158" y="6459"/>
                  <a:pt x="379" y="6459"/>
                </a:cubicBezTo>
                <a:lnTo>
                  <a:pt x="883" y="6459"/>
                </a:lnTo>
                <a:lnTo>
                  <a:pt x="2143" y="9578"/>
                </a:lnTo>
                <a:lnTo>
                  <a:pt x="1828" y="9893"/>
                </a:lnTo>
                <a:cubicBezTo>
                  <a:pt x="1671" y="10050"/>
                  <a:pt x="1671" y="10239"/>
                  <a:pt x="1828" y="10397"/>
                </a:cubicBezTo>
                <a:cubicBezTo>
                  <a:pt x="1907" y="10475"/>
                  <a:pt x="1994" y="10515"/>
                  <a:pt x="2080" y="10515"/>
                </a:cubicBezTo>
                <a:cubicBezTo>
                  <a:pt x="2167" y="10515"/>
                  <a:pt x="2253" y="10475"/>
                  <a:pt x="2332" y="10397"/>
                </a:cubicBezTo>
                <a:lnTo>
                  <a:pt x="2647" y="10082"/>
                </a:lnTo>
                <a:lnTo>
                  <a:pt x="5766" y="11342"/>
                </a:lnTo>
                <a:lnTo>
                  <a:pt x="5766" y="11877"/>
                </a:lnTo>
                <a:cubicBezTo>
                  <a:pt x="5766" y="12066"/>
                  <a:pt x="5924" y="12224"/>
                  <a:pt x="6113" y="12224"/>
                </a:cubicBezTo>
                <a:cubicBezTo>
                  <a:pt x="6302" y="12224"/>
                  <a:pt x="6459" y="12066"/>
                  <a:pt x="6459" y="11877"/>
                </a:cubicBezTo>
                <a:lnTo>
                  <a:pt x="6459" y="11405"/>
                </a:lnTo>
                <a:lnTo>
                  <a:pt x="9578" y="10145"/>
                </a:lnTo>
                <a:lnTo>
                  <a:pt x="9893" y="10460"/>
                </a:lnTo>
                <a:cubicBezTo>
                  <a:pt x="9972" y="10538"/>
                  <a:pt x="10067" y="10578"/>
                  <a:pt x="10157" y="10578"/>
                </a:cubicBezTo>
                <a:cubicBezTo>
                  <a:pt x="10248" y="10578"/>
                  <a:pt x="10334" y="10538"/>
                  <a:pt x="10397" y="10460"/>
                </a:cubicBezTo>
                <a:cubicBezTo>
                  <a:pt x="10555" y="10302"/>
                  <a:pt x="10555" y="10082"/>
                  <a:pt x="10397" y="9924"/>
                </a:cubicBezTo>
                <a:lnTo>
                  <a:pt x="10082" y="9609"/>
                </a:lnTo>
                <a:lnTo>
                  <a:pt x="11343" y="6522"/>
                </a:lnTo>
                <a:lnTo>
                  <a:pt x="11878" y="6522"/>
                </a:lnTo>
                <a:cubicBezTo>
                  <a:pt x="12067" y="6522"/>
                  <a:pt x="12225" y="6364"/>
                  <a:pt x="12225" y="6144"/>
                </a:cubicBezTo>
                <a:cubicBezTo>
                  <a:pt x="12225" y="5955"/>
                  <a:pt x="12067" y="5765"/>
                  <a:pt x="11878" y="5765"/>
                </a:cubicBezTo>
                <a:lnTo>
                  <a:pt x="11343" y="5765"/>
                </a:lnTo>
                <a:lnTo>
                  <a:pt x="10082" y="2647"/>
                </a:lnTo>
                <a:lnTo>
                  <a:pt x="10397" y="2331"/>
                </a:lnTo>
                <a:cubicBezTo>
                  <a:pt x="10555" y="2174"/>
                  <a:pt x="10555" y="1985"/>
                  <a:pt x="10397" y="1827"/>
                </a:cubicBezTo>
                <a:cubicBezTo>
                  <a:pt x="10319" y="1749"/>
                  <a:pt x="10232" y="1709"/>
                  <a:pt x="10145" y="1709"/>
                </a:cubicBezTo>
                <a:cubicBezTo>
                  <a:pt x="10059" y="1709"/>
                  <a:pt x="9972" y="1749"/>
                  <a:pt x="9893" y="1827"/>
                </a:cubicBezTo>
                <a:lnTo>
                  <a:pt x="9578" y="2142"/>
                </a:lnTo>
                <a:lnTo>
                  <a:pt x="6459" y="882"/>
                </a:lnTo>
                <a:lnTo>
                  <a:pt x="6459" y="347"/>
                </a:lnTo>
                <a:cubicBezTo>
                  <a:pt x="6459" y="158"/>
                  <a:pt x="6302" y="0"/>
                  <a:pt x="611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6" name="Google Shape;25786;p85"/>
          <p:cNvSpPr/>
          <p:nvPr/>
        </p:nvSpPr>
        <p:spPr>
          <a:xfrm>
            <a:off x="8958322" y="4593198"/>
            <a:ext cx="522501" cy="633085"/>
          </a:xfrm>
          <a:custGeom>
            <a:avLst/>
            <a:gdLst/>
            <a:ahLst/>
            <a:cxnLst/>
            <a:rect l="l" t="t" r="r" b="b"/>
            <a:pathLst>
              <a:path w="10083" h="12217" extrusionOk="0">
                <a:moveTo>
                  <a:pt x="5356" y="1001"/>
                </a:moveTo>
                <a:cubicBezTo>
                  <a:pt x="5577" y="1316"/>
                  <a:pt x="5734" y="1694"/>
                  <a:pt x="5734" y="2104"/>
                </a:cubicBezTo>
                <a:cubicBezTo>
                  <a:pt x="5734" y="2135"/>
                  <a:pt x="5734" y="2198"/>
                  <a:pt x="5766" y="2261"/>
                </a:cubicBezTo>
                <a:cubicBezTo>
                  <a:pt x="5624" y="2230"/>
                  <a:pt x="5498" y="2214"/>
                  <a:pt x="5372" y="2214"/>
                </a:cubicBezTo>
                <a:cubicBezTo>
                  <a:pt x="5246" y="2214"/>
                  <a:pt x="5120" y="2230"/>
                  <a:pt x="4978" y="2261"/>
                </a:cubicBezTo>
                <a:cubicBezTo>
                  <a:pt x="5010" y="2198"/>
                  <a:pt x="5010" y="2135"/>
                  <a:pt x="5010" y="2104"/>
                </a:cubicBezTo>
                <a:cubicBezTo>
                  <a:pt x="5041" y="1663"/>
                  <a:pt x="5167" y="1316"/>
                  <a:pt x="5356" y="1001"/>
                </a:cubicBezTo>
                <a:close/>
                <a:moveTo>
                  <a:pt x="3529" y="1474"/>
                </a:moveTo>
                <a:cubicBezTo>
                  <a:pt x="3876" y="1631"/>
                  <a:pt x="4159" y="1883"/>
                  <a:pt x="4380" y="2261"/>
                </a:cubicBezTo>
                <a:lnTo>
                  <a:pt x="4506" y="2356"/>
                </a:lnTo>
                <a:cubicBezTo>
                  <a:pt x="4254" y="2450"/>
                  <a:pt x="4033" y="2608"/>
                  <a:pt x="3844" y="2765"/>
                </a:cubicBezTo>
                <a:cubicBezTo>
                  <a:pt x="3844" y="2734"/>
                  <a:pt x="3844" y="2639"/>
                  <a:pt x="3781" y="2608"/>
                </a:cubicBezTo>
                <a:cubicBezTo>
                  <a:pt x="3592" y="2261"/>
                  <a:pt x="3529" y="1852"/>
                  <a:pt x="3529" y="1474"/>
                </a:cubicBezTo>
                <a:close/>
                <a:moveTo>
                  <a:pt x="7247" y="1474"/>
                </a:moveTo>
                <a:lnTo>
                  <a:pt x="7247" y="1474"/>
                </a:lnTo>
                <a:cubicBezTo>
                  <a:pt x="7310" y="1852"/>
                  <a:pt x="7215" y="2261"/>
                  <a:pt x="7026" y="2608"/>
                </a:cubicBezTo>
                <a:cubicBezTo>
                  <a:pt x="6995" y="2639"/>
                  <a:pt x="6995" y="2734"/>
                  <a:pt x="6995" y="2765"/>
                </a:cubicBezTo>
                <a:cubicBezTo>
                  <a:pt x="6806" y="2608"/>
                  <a:pt x="6554" y="2450"/>
                  <a:pt x="6301" y="2356"/>
                </a:cubicBezTo>
                <a:cubicBezTo>
                  <a:pt x="6301" y="2324"/>
                  <a:pt x="6364" y="2293"/>
                  <a:pt x="6396" y="2261"/>
                </a:cubicBezTo>
                <a:cubicBezTo>
                  <a:pt x="6585" y="1883"/>
                  <a:pt x="6900" y="1663"/>
                  <a:pt x="7247" y="1474"/>
                </a:cubicBezTo>
                <a:close/>
                <a:moveTo>
                  <a:pt x="2143" y="2797"/>
                </a:moveTo>
                <a:cubicBezTo>
                  <a:pt x="2521" y="2797"/>
                  <a:pt x="2930" y="2891"/>
                  <a:pt x="3277" y="3080"/>
                </a:cubicBezTo>
                <a:cubicBezTo>
                  <a:pt x="3309" y="3112"/>
                  <a:pt x="3403" y="3112"/>
                  <a:pt x="3435" y="3112"/>
                </a:cubicBezTo>
                <a:cubicBezTo>
                  <a:pt x="3277" y="3301"/>
                  <a:pt x="3119" y="3553"/>
                  <a:pt x="3056" y="3773"/>
                </a:cubicBezTo>
                <a:lnTo>
                  <a:pt x="2930" y="3647"/>
                </a:lnTo>
                <a:cubicBezTo>
                  <a:pt x="2584" y="3458"/>
                  <a:pt x="2332" y="3143"/>
                  <a:pt x="2143" y="2797"/>
                </a:cubicBezTo>
                <a:close/>
                <a:moveTo>
                  <a:pt x="8487" y="2822"/>
                </a:moveTo>
                <a:cubicBezTo>
                  <a:pt x="8536" y="2822"/>
                  <a:pt x="8585" y="2824"/>
                  <a:pt x="8633" y="2828"/>
                </a:cubicBezTo>
                <a:cubicBezTo>
                  <a:pt x="8475" y="3206"/>
                  <a:pt x="8192" y="3458"/>
                  <a:pt x="7845" y="3710"/>
                </a:cubicBezTo>
                <a:lnTo>
                  <a:pt x="7719" y="3836"/>
                </a:lnTo>
                <a:cubicBezTo>
                  <a:pt x="7656" y="3584"/>
                  <a:pt x="7499" y="3364"/>
                  <a:pt x="7341" y="3143"/>
                </a:cubicBezTo>
                <a:cubicBezTo>
                  <a:pt x="7373" y="3112"/>
                  <a:pt x="7404" y="3112"/>
                  <a:pt x="7499" y="3080"/>
                </a:cubicBezTo>
                <a:cubicBezTo>
                  <a:pt x="7801" y="2915"/>
                  <a:pt x="8152" y="2822"/>
                  <a:pt x="8487" y="2822"/>
                </a:cubicBezTo>
                <a:close/>
                <a:moveTo>
                  <a:pt x="2930" y="4309"/>
                </a:moveTo>
                <a:lnTo>
                  <a:pt x="2930" y="4309"/>
                </a:lnTo>
                <a:cubicBezTo>
                  <a:pt x="2899" y="4561"/>
                  <a:pt x="2899" y="4813"/>
                  <a:pt x="2930" y="5097"/>
                </a:cubicBezTo>
                <a:cubicBezTo>
                  <a:pt x="2899" y="5034"/>
                  <a:pt x="2804" y="5034"/>
                  <a:pt x="2773" y="5034"/>
                </a:cubicBezTo>
                <a:cubicBezTo>
                  <a:pt x="2363" y="5034"/>
                  <a:pt x="1985" y="4939"/>
                  <a:pt x="1670" y="4687"/>
                </a:cubicBezTo>
                <a:cubicBezTo>
                  <a:pt x="1985" y="4498"/>
                  <a:pt x="2363" y="4341"/>
                  <a:pt x="2773" y="4341"/>
                </a:cubicBezTo>
                <a:cubicBezTo>
                  <a:pt x="2804" y="4341"/>
                  <a:pt x="2899" y="4341"/>
                  <a:pt x="2930" y="4309"/>
                </a:cubicBezTo>
                <a:close/>
                <a:moveTo>
                  <a:pt x="7845" y="4309"/>
                </a:moveTo>
                <a:cubicBezTo>
                  <a:pt x="7877" y="4341"/>
                  <a:pt x="7971" y="4341"/>
                  <a:pt x="8003" y="4341"/>
                </a:cubicBezTo>
                <a:cubicBezTo>
                  <a:pt x="8412" y="4372"/>
                  <a:pt x="8790" y="4498"/>
                  <a:pt x="9105" y="4687"/>
                </a:cubicBezTo>
                <a:cubicBezTo>
                  <a:pt x="8790" y="4876"/>
                  <a:pt x="8412" y="5034"/>
                  <a:pt x="8003" y="5034"/>
                </a:cubicBezTo>
                <a:cubicBezTo>
                  <a:pt x="7971" y="5034"/>
                  <a:pt x="7877" y="5034"/>
                  <a:pt x="7845" y="5097"/>
                </a:cubicBezTo>
                <a:cubicBezTo>
                  <a:pt x="7877" y="4813"/>
                  <a:pt x="7877" y="4561"/>
                  <a:pt x="7845" y="4309"/>
                </a:cubicBezTo>
                <a:close/>
                <a:moveTo>
                  <a:pt x="5356" y="2923"/>
                </a:moveTo>
                <a:cubicBezTo>
                  <a:pt x="6364" y="2923"/>
                  <a:pt x="7152" y="3710"/>
                  <a:pt x="7152" y="4687"/>
                </a:cubicBezTo>
                <a:cubicBezTo>
                  <a:pt x="7152" y="5664"/>
                  <a:pt x="6364" y="6451"/>
                  <a:pt x="5356" y="6451"/>
                </a:cubicBezTo>
                <a:cubicBezTo>
                  <a:pt x="4380" y="6451"/>
                  <a:pt x="3592" y="5664"/>
                  <a:pt x="3592" y="4687"/>
                </a:cubicBezTo>
                <a:cubicBezTo>
                  <a:pt x="3592" y="3710"/>
                  <a:pt x="4380" y="2923"/>
                  <a:pt x="5356" y="2923"/>
                </a:cubicBezTo>
                <a:close/>
                <a:moveTo>
                  <a:pt x="3056" y="5601"/>
                </a:moveTo>
                <a:cubicBezTo>
                  <a:pt x="3119" y="5821"/>
                  <a:pt x="3277" y="6073"/>
                  <a:pt x="3435" y="6262"/>
                </a:cubicBezTo>
                <a:cubicBezTo>
                  <a:pt x="3403" y="6262"/>
                  <a:pt x="3309" y="6262"/>
                  <a:pt x="3277" y="6294"/>
                </a:cubicBezTo>
                <a:cubicBezTo>
                  <a:pt x="2985" y="6479"/>
                  <a:pt x="2649" y="6554"/>
                  <a:pt x="2324" y="6554"/>
                </a:cubicBezTo>
                <a:cubicBezTo>
                  <a:pt x="2263" y="6554"/>
                  <a:pt x="2203" y="6551"/>
                  <a:pt x="2143" y="6546"/>
                </a:cubicBezTo>
                <a:cubicBezTo>
                  <a:pt x="2300" y="6199"/>
                  <a:pt x="2584" y="5916"/>
                  <a:pt x="2930" y="5664"/>
                </a:cubicBezTo>
                <a:cubicBezTo>
                  <a:pt x="2962" y="5664"/>
                  <a:pt x="2993" y="5632"/>
                  <a:pt x="3056" y="5601"/>
                </a:cubicBezTo>
                <a:close/>
                <a:moveTo>
                  <a:pt x="7719" y="5601"/>
                </a:moveTo>
                <a:lnTo>
                  <a:pt x="7845" y="5727"/>
                </a:lnTo>
                <a:cubicBezTo>
                  <a:pt x="8192" y="5916"/>
                  <a:pt x="8444" y="6231"/>
                  <a:pt x="8633" y="6577"/>
                </a:cubicBezTo>
                <a:cubicBezTo>
                  <a:pt x="8571" y="6583"/>
                  <a:pt x="8509" y="6585"/>
                  <a:pt x="8447" y="6585"/>
                </a:cubicBezTo>
                <a:cubicBezTo>
                  <a:pt x="8124" y="6585"/>
                  <a:pt x="7789" y="6515"/>
                  <a:pt x="7499" y="6357"/>
                </a:cubicBezTo>
                <a:cubicBezTo>
                  <a:pt x="7467" y="6294"/>
                  <a:pt x="7373" y="6294"/>
                  <a:pt x="7341" y="6294"/>
                </a:cubicBezTo>
                <a:cubicBezTo>
                  <a:pt x="7499" y="6073"/>
                  <a:pt x="7625" y="5821"/>
                  <a:pt x="7719" y="5601"/>
                </a:cubicBezTo>
                <a:close/>
                <a:moveTo>
                  <a:pt x="3781" y="6609"/>
                </a:moveTo>
                <a:cubicBezTo>
                  <a:pt x="4002" y="6766"/>
                  <a:pt x="4222" y="6924"/>
                  <a:pt x="4474" y="7018"/>
                </a:cubicBezTo>
                <a:lnTo>
                  <a:pt x="4348" y="7144"/>
                </a:lnTo>
                <a:cubicBezTo>
                  <a:pt x="4159" y="7491"/>
                  <a:pt x="3844" y="7712"/>
                  <a:pt x="3466" y="7932"/>
                </a:cubicBezTo>
                <a:cubicBezTo>
                  <a:pt x="3529" y="7523"/>
                  <a:pt x="3592" y="7144"/>
                  <a:pt x="3750" y="6766"/>
                </a:cubicBezTo>
                <a:cubicBezTo>
                  <a:pt x="3781" y="6735"/>
                  <a:pt x="3781" y="6672"/>
                  <a:pt x="3781" y="6609"/>
                </a:cubicBezTo>
                <a:close/>
                <a:moveTo>
                  <a:pt x="6932" y="6609"/>
                </a:moveTo>
                <a:cubicBezTo>
                  <a:pt x="6932" y="6672"/>
                  <a:pt x="6932" y="6735"/>
                  <a:pt x="6995" y="6766"/>
                </a:cubicBezTo>
                <a:cubicBezTo>
                  <a:pt x="7184" y="7144"/>
                  <a:pt x="7247" y="7523"/>
                  <a:pt x="7215" y="7932"/>
                </a:cubicBezTo>
                <a:cubicBezTo>
                  <a:pt x="6869" y="7775"/>
                  <a:pt x="6585" y="7491"/>
                  <a:pt x="6364" y="7144"/>
                </a:cubicBezTo>
                <a:lnTo>
                  <a:pt x="6238" y="7018"/>
                </a:lnTo>
                <a:cubicBezTo>
                  <a:pt x="6522" y="6924"/>
                  <a:pt x="6743" y="6829"/>
                  <a:pt x="6932" y="6609"/>
                </a:cubicBezTo>
                <a:close/>
                <a:moveTo>
                  <a:pt x="5766" y="7176"/>
                </a:moveTo>
                <a:cubicBezTo>
                  <a:pt x="5766" y="7207"/>
                  <a:pt x="5734" y="7239"/>
                  <a:pt x="5734" y="7334"/>
                </a:cubicBezTo>
                <a:cubicBezTo>
                  <a:pt x="5734" y="7712"/>
                  <a:pt x="5608" y="8121"/>
                  <a:pt x="5356" y="8436"/>
                </a:cubicBezTo>
                <a:cubicBezTo>
                  <a:pt x="5167" y="8121"/>
                  <a:pt x="5010" y="7712"/>
                  <a:pt x="5010" y="7334"/>
                </a:cubicBezTo>
                <a:cubicBezTo>
                  <a:pt x="5010" y="7302"/>
                  <a:pt x="5010" y="7207"/>
                  <a:pt x="4978" y="7176"/>
                </a:cubicBezTo>
                <a:lnTo>
                  <a:pt x="4978" y="7176"/>
                </a:lnTo>
                <a:cubicBezTo>
                  <a:pt x="5120" y="7192"/>
                  <a:pt x="5246" y="7200"/>
                  <a:pt x="5372" y="7200"/>
                </a:cubicBezTo>
                <a:cubicBezTo>
                  <a:pt x="5498" y="7200"/>
                  <a:pt x="5624" y="7192"/>
                  <a:pt x="5766" y="7176"/>
                </a:cubicBezTo>
                <a:close/>
                <a:moveTo>
                  <a:pt x="7971" y="7460"/>
                </a:moveTo>
                <a:cubicBezTo>
                  <a:pt x="8790" y="7869"/>
                  <a:pt x="9357" y="8751"/>
                  <a:pt x="9357" y="9728"/>
                </a:cubicBezTo>
                <a:lnTo>
                  <a:pt x="9357" y="10295"/>
                </a:lnTo>
                <a:lnTo>
                  <a:pt x="8538" y="9444"/>
                </a:lnTo>
                <a:cubicBezTo>
                  <a:pt x="8460" y="9366"/>
                  <a:pt x="8365" y="9326"/>
                  <a:pt x="8271" y="9326"/>
                </a:cubicBezTo>
                <a:cubicBezTo>
                  <a:pt x="8176" y="9326"/>
                  <a:pt x="8082" y="9366"/>
                  <a:pt x="8003" y="9444"/>
                </a:cubicBezTo>
                <a:cubicBezTo>
                  <a:pt x="7845" y="9602"/>
                  <a:pt x="7845" y="9822"/>
                  <a:pt x="8003" y="9980"/>
                </a:cubicBezTo>
                <a:lnTo>
                  <a:pt x="8853" y="10799"/>
                </a:lnTo>
                <a:lnTo>
                  <a:pt x="8286" y="10799"/>
                </a:lnTo>
                <a:cubicBezTo>
                  <a:pt x="7152" y="10799"/>
                  <a:pt x="6144" y="10043"/>
                  <a:pt x="5829" y="8972"/>
                </a:cubicBezTo>
                <a:cubicBezTo>
                  <a:pt x="6049" y="8751"/>
                  <a:pt x="6207" y="8436"/>
                  <a:pt x="6301" y="8121"/>
                </a:cubicBezTo>
                <a:cubicBezTo>
                  <a:pt x="6617" y="8405"/>
                  <a:pt x="7026" y="8625"/>
                  <a:pt x="7467" y="8720"/>
                </a:cubicBezTo>
                <a:cubicBezTo>
                  <a:pt x="7487" y="8723"/>
                  <a:pt x="7507" y="8725"/>
                  <a:pt x="7526" y="8725"/>
                </a:cubicBezTo>
                <a:cubicBezTo>
                  <a:pt x="7694" y="8725"/>
                  <a:pt x="7849" y="8609"/>
                  <a:pt x="7877" y="8468"/>
                </a:cubicBezTo>
                <a:cubicBezTo>
                  <a:pt x="7971" y="8121"/>
                  <a:pt x="8003" y="7806"/>
                  <a:pt x="7971" y="7460"/>
                </a:cubicBezTo>
                <a:close/>
                <a:moveTo>
                  <a:pt x="2836" y="7365"/>
                </a:moveTo>
                <a:cubicBezTo>
                  <a:pt x="2804" y="7712"/>
                  <a:pt x="2804" y="8121"/>
                  <a:pt x="2930" y="8468"/>
                </a:cubicBezTo>
                <a:cubicBezTo>
                  <a:pt x="2956" y="8623"/>
                  <a:pt x="3089" y="8736"/>
                  <a:pt x="3258" y="8736"/>
                </a:cubicBezTo>
                <a:cubicBezTo>
                  <a:pt x="3294" y="8736"/>
                  <a:pt x="3332" y="8731"/>
                  <a:pt x="3372" y="8720"/>
                </a:cubicBezTo>
                <a:cubicBezTo>
                  <a:pt x="3781" y="8594"/>
                  <a:pt x="4159" y="8373"/>
                  <a:pt x="4506" y="8121"/>
                </a:cubicBezTo>
                <a:cubicBezTo>
                  <a:pt x="4632" y="8436"/>
                  <a:pt x="4789" y="8751"/>
                  <a:pt x="4978" y="8972"/>
                </a:cubicBezTo>
                <a:cubicBezTo>
                  <a:pt x="4569" y="10452"/>
                  <a:pt x="3277" y="11492"/>
                  <a:pt x="1828" y="11492"/>
                </a:cubicBezTo>
                <a:lnTo>
                  <a:pt x="1261" y="11492"/>
                </a:lnTo>
                <a:lnTo>
                  <a:pt x="2804" y="9980"/>
                </a:lnTo>
                <a:cubicBezTo>
                  <a:pt x="2962" y="9822"/>
                  <a:pt x="2962" y="9602"/>
                  <a:pt x="2804" y="9444"/>
                </a:cubicBezTo>
                <a:cubicBezTo>
                  <a:pt x="2726" y="9366"/>
                  <a:pt x="2639" y="9326"/>
                  <a:pt x="2552" y="9326"/>
                </a:cubicBezTo>
                <a:cubicBezTo>
                  <a:pt x="2466" y="9326"/>
                  <a:pt x="2379" y="9366"/>
                  <a:pt x="2300" y="9444"/>
                </a:cubicBezTo>
                <a:lnTo>
                  <a:pt x="757" y="10988"/>
                </a:lnTo>
                <a:lnTo>
                  <a:pt x="757" y="10452"/>
                </a:lnTo>
                <a:cubicBezTo>
                  <a:pt x="757" y="9066"/>
                  <a:pt x="1639" y="7838"/>
                  <a:pt x="2836" y="7365"/>
                </a:cubicBezTo>
                <a:close/>
                <a:moveTo>
                  <a:pt x="5388" y="1"/>
                </a:moveTo>
                <a:cubicBezTo>
                  <a:pt x="5301" y="1"/>
                  <a:pt x="5215" y="40"/>
                  <a:pt x="5136" y="119"/>
                </a:cubicBezTo>
                <a:cubicBezTo>
                  <a:pt x="4821" y="434"/>
                  <a:pt x="4569" y="781"/>
                  <a:pt x="4474" y="1222"/>
                </a:cubicBezTo>
                <a:cubicBezTo>
                  <a:pt x="4159" y="938"/>
                  <a:pt x="3750" y="718"/>
                  <a:pt x="3309" y="623"/>
                </a:cubicBezTo>
                <a:cubicBezTo>
                  <a:pt x="3289" y="620"/>
                  <a:pt x="3269" y="618"/>
                  <a:pt x="3250" y="618"/>
                </a:cubicBezTo>
                <a:cubicBezTo>
                  <a:pt x="3082" y="618"/>
                  <a:pt x="2927" y="734"/>
                  <a:pt x="2899" y="875"/>
                </a:cubicBezTo>
                <a:cubicBezTo>
                  <a:pt x="2773" y="1316"/>
                  <a:pt x="2773" y="1726"/>
                  <a:pt x="2836" y="2135"/>
                </a:cubicBezTo>
                <a:cubicBezTo>
                  <a:pt x="2646" y="2091"/>
                  <a:pt x="2449" y="2068"/>
                  <a:pt x="2252" y="2068"/>
                </a:cubicBezTo>
                <a:cubicBezTo>
                  <a:pt x="2024" y="2068"/>
                  <a:pt x="1795" y="2099"/>
                  <a:pt x="1576" y="2167"/>
                </a:cubicBezTo>
                <a:cubicBezTo>
                  <a:pt x="1513" y="2198"/>
                  <a:pt x="1418" y="2261"/>
                  <a:pt x="1387" y="2324"/>
                </a:cubicBezTo>
                <a:cubicBezTo>
                  <a:pt x="1355" y="2419"/>
                  <a:pt x="1324" y="2513"/>
                  <a:pt x="1355" y="2608"/>
                </a:cubicBezTo>
                <a:cubicBezTo>
                  <a:pt x="1481" y="3049"/>
                  <a:pt x="1670" y="3395"/>
                  <a:pt x="1954" y="3742"/>
                </a:cubicBezTo>
                <a:cubicBezTo>
                  <a:pt x="1544" y="3868"/>
                  <a:pt x="1166" y="4089"/>
                  <a:pt x="851" y="4404"/>
                </a:cubicBezTo>
                <a:cubicBezTo>
                  <a:pt x="694" y="4561"/>
                  <a:pt x="694" y="4782"/>
                  <a:pt x="851" y="4939"/>
                </a:cubicBezTo>
                <a:cubicBezTo>
                  <a:pt x="1166" y="5254"/>
                  <a:pt x="1513" y="5475"/>
                  <a:pt x="1954" y="5601"/>
                </a:cubicBezTo>
                <a:cubicBezTo>
                  <a:pt x="1670" y="5916"/>
                  <a:pt x="1418" y="6294"/>
                  <a:pt x="1355" y="6735"/>
                </a:cubicBezTo>
                <a:cubicBezTo>
                  <a:pt x="1324" y="6924"/>
                  <a:pt x="1418" y="7144"/>
                  <a:pt x="1576" y="7176"/>
                </a:cubicBezTo>
                <a:cubicBezTo>
                  <a:pt x="1639" y="7176"/>
                  <a:pt x="1670" y="7176"/>
                  <a:pt x="1702" y="7207"/>
                </a:cubicBezTo>
                <a:cubicBezTo>
                  <a:pt x="1418" y="7397"/>
                  <a:pt x="1198" y="7649"/>
                  <a:pt x="946" y="7869"/>
                </a:cubicBezTo>
                <a:cubicBezTo>
                  <a:pt x="379" y="8594"/>
                  <a:pt x="0" y="9507"/>
                  <a:pt x="0" y="10452"/>
                </a:cubicBezTo>
                <a:lnTo>
                  <a:pt x="0" y="11870"/>
                </a:lnTo>
                <a:cubicBezTo>
                  <a:pt x="0" y="12028"/>
                  <a:pt x="127" y="12185"/>
                  <a:pt x="284" y="12217"/>
                </a:cubicBezTo>
                <a:lnTo>
                  <a:pt x="1733" y="12217"/>
                </a:lnTo>
                <a:cubicBezTo>
                  <a:pt x="2647" y="12217"/>
                  <a:pt x="3561" y="11870"/>
                  <a:pt x="4254" y="11272"/>
                </a:cubicBezTo>
                <a:cubicBezTo>
                  <a:pt x="4726" y="10862"/>
                  <a:pt x="5104" y="10358"/>
                  <a:pt x="5325" y="9822"/>
                </a:cubicBezTo>
                <a:cubicBezTo>
                  <a:pt x="5892" y="10831"/>
                  <a:pt x="6995" y="11492"/>
                  <a:pt x="8129" y="11492"/>
                </a:cubicBezTo>
                <a:lnTo>
                  <a:pt x="9546" y="11492"/>
                </a:lnTo>
                <a:cubicBezTo>
                  <a:pt x="9862" y="11492"/>
                  <a:pt x="10019" y="11335"/>
                  <a:pt x="10019" y="11146"/>
                </a:cubicBezTo>
                <a:lnTo>
                  <a:pt x="10019" y="9728"/>
                </a:lnTo>
                <a:cubicBezTo>
                  <a:pt x="10019" y="8751"/>
                  <a:pt x="9578" y="7838"/>
                  <a:pt x="8885" y="7239"/>
                </a:cubicBezTo>
                <a:cubicBezTo>
                  <a:pt x="8979" y="7239"/>
                  <a:pt x="9074" y="7207"/>
                  <a:pt x="9200" y="7176"/>
                </a:cubicBezTo>
                <a:cubicBezTo>
                  <a:pt x="9389" y="7144"/>
                  <a:pt x="9515" y="6924"/>
                  <a:pt x="9420" y="6735"/>
                </a:cubicBezTo>
                <a:cubicBezTo>
                  <a:pt x="9294" y="6294"/>
                  <a:pt x="9105" y="5947"/>
                  <a:pt x="8822" y="5601"/>
                </a:cubicBezTo>
                <a:cubicBezTo>
                  <a:pt x="9231" y="5475"/>
                  <a:pt x="9610" y="5254"/>
                  <a:pt x="9925" y="4939"/>
                </a:cubicBezTo>
                <a:cubicBezTo>
                  <a:pt x="10082" y="4782"/>
                  <a:pt x="10082" y="4561"/>
                  <a:pt x="9925" y="4404"/>
                </a:cubicBezTo>
                <a:cubicBezTo>
                  <a:pt x="9610" y="4089"/>
                  <a:pt x="9263" y="3868"/>
                  <a:pt x="8822" y="3742"/>
                </a:cubicBezTo>
                <a:cubicBezTo>
                  <a:pt x="9105" y="3427"/>
                  <a:pt x="9357" y="3049"/>
                  <a:pt x="9420" y="2608"/>
                </a:cubicBezTo>
                <a:cubicBezTo>
                  <a:pt x="9452" y="2419"/>
                  <a:pt x="9357" y="2198"/>
                  <a:pt x="9200" y="2167"/>
                </a:cubicBezTo>
                <a:cubicBezTo>
                  <a:pt x="8964" y="2099"/>
                  <a:pt x="8727" y="2068"/>
                  <a:pt x="8501" y="2068"/>
                </a:cubicBezTo>
                <a:cubicBezTo>
                  <a:pt x="8304" y="2068"/>
                  <a:pt x="8115" y="2091"/>
                  <a:pt x="7940" y="2135"/>
                </a:cubicBezTo>
                <a:cubicBezTo>
                  <a:pt x="8003" y="1694"/>
                  <a:pt x="8003" y="1253"/>
                  <a:pt x="7877" y="875"/>
                </a:cubicBezTo>
                <a:cubicBezTo>
                  <a:pt x="7851" y="719"/>
                  <a:pt x="7718" y="607"/>
                  <a:pt x="7567" y="607"/>
                </a:cubicBezTo>
                <a:cubicBezTo>
                  <a:pt x="7534" y="607"/>
                  <a:pt x="7501" y="612"/>
                  <a:pt x="7467" y="623"/>
                </a:cubicBezTo>
                <a:cubicBezTo>
                  <a:pt x="7026" y="749"/>
                  <a:pt x="6680" y="938"/>
                  <a:pt x="6301" y="1222"/>
                </a:cubicBezTo>
                <a:cubicBezTo>
                  <a:pt x="6207" y="844"/>
                  <a:pt x="5955" y="434"/>
                  <a:pt x="5640" y="119"/>
                </a:cubicBezTo>
                <a:cubicBezTo>
                  <a:pt x="5561" y="40"/>
                  <a:pt x="5474" y="1"/>
                  <a:pt x="53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87" name="Google Shape;25787;p85"/>
          <p:cNvSpPr/>
          <p:nvPr/>
        </p:nvSpPr>
        <p:spPr>
          <a:xfrm>
            <a:off x="7351687" y="4595841"/>
            <a:ext cx="633448" cy="627799"/>
          </a:xfrm>
          <a:custGeom>
            <a:avLst/>
            <a:gdLst/>
            <a:ahLst/>
            <a:cxnLst/>
            <a:rect l="l" t="t" r="r" b="b"/>
            <a:pathLst>
              <a:path w="12224" h="12115" extrusionOk="0">
                <a:moveTo>
                  <a:pt x="3245" y="741"/>
                </a:moveTo>
                <a:cubicBezTo>
                  <a:pt x="3497" y="993"/>
                  <a:pt x="3938" y="1465"/>
                  <a:pt x="3938" y="2033"/>
                </a:cubicBezTo>
                <a:cubicBezTo>
                  <a:pt x="3938" y="2568"/>
                  <a:pt x="3497" y="3104"/>
                  <a:pt x="3245" y="3324"/>
                </a:cubicBezTo>
                <a:cubicBezTo>
                  <a:pt x="2962" y="3041"/>
                  <a:pt x="2520" y="2568"/>
                  <a:pt x="2520" y="2033"/>
                </a:cubicBezTo>
                <a:cubicBezTo>
                  <a:pt x="2520" y="1528"/>
                  <a:pt x="2962" y="993"/>
                  <a:pt x="3245" y="741"/>
                </a:cubicBezTo>
                <a:close/>
                <a:moveTo>
                  <a:pt x="8979" y="741"/>
                </a:moveTo>
                <a:cubicBezTo>
                  <a:pt x="9263" y="993"/>
                  <a:pt x="9704" y="1465"/>
                  <a:pt x="9704" y="2033"/>
                </a:cubicBezTo>
                <a:cubicBezTo>
                  <a:pt x="9704" y="2568"/>
                  <a:pt x="9263" y="3104"/>
                  <a:pt x="8979" y="3324"/>
                </a:cubicBezTo>
                <a:cubicBezTo>
                  <a:pt x="8695" y="3041"/>
                  <a:pt x="8286" y="2568"/>
                  <a:pt x="8286" y="2033"/>
                </a:cubicBezTo>
                <a:cubicBezTo>
                  <a:pt x="8286" y="1528"/>
                  <a:pt x="8758" y="993"/>
                  <a:pt x="8979" y="741"/>
                </a:cubicBezTo>
                <a:close/>
                <a:moveTo>
                  <a:pt x="1827" y="3482"/>
                </a:moveTo>
                <a:cubicBezTo>
                  <a:pt x="2394" y="3482"/>
                  <a:pt x="2899" y="3954"/>
                  <a:pt x="2899" y="4553"/>
                </a:cubicBezTo>
                <a:lnTo>
                  <a:pt x="2899" y="4899"/>
                </a:lnTo>
                <a:lnTo>
                  <a:pt x="2520" y="4899"/>
                </a:lnTo>
                <a:cubicBezTo>
                  <a:pt x="1922" y="4899"/>
                  <a:pt x="1449" y="4427"/>
                  <a:pt x="1449" y="3828"/>
                </a:cubicBezTo>
                <a:lnTo>
                  <a:pt x="1449" y="3482"/>
                </a:lnTo>
                <a:close/>
                <a:moveTo>
                  <a:pt x="5041" y="3482"/>
                </a:moveTo>
                <a:lnTo>
                  <a:pt x="5041" y="3828"/>
                </a:lnTo>
                <a:cubicBezTo>
                  <a:pt x="5041" y="4427"/>
                  <a:pt x="4568" y="4899"/>
                  <a:pt x="3970" y="4899"/>
                </a:cubicBezTo>
                <a:lnTo>
                  <a:pt x="3623" y="4899"/>
                </a:lnTo>
                <a:lnTo>
                  <a:pt x="3623" y="4553"/>
                </a:lnTo>
                <a:cubicBezTo>
                  <a:pt x="3623" y="3954"/>
                  <a:pt x="4096" y="3482"/>
                  <a:pt x="4694" y="3482"/>
                </a:cubicBezTo>
                <a:close/>
                <a:moveTo>
                  <a:pt x="7561" y="3482"/>
                </a:moveTo>
                <a:cubicBezTo>
                  <a:pt x="8160" y="3482"/>
                  <a:pt x="8632" y="3954"/>
                  <a:pt x="8632" y="4553"/>
                </a:cubicBezTo>
                <a:lnTo>
                  <a:pt x="8632" y="4899"/>
                </a:lnTo>
                <a:lnTo>
                  <a:pt x="8286" y="4899"/>
                </a:lnTo>
                <a:cubicBezTo>
                  <a:pt x="7687" y="4899"/>
                  <a:pt x="7215" y="4427"/>
                  <a:pt x="7215" y="3828"/>
                </a:cubicBezTo>
                <a:lnTo>
                  <a:pt x="7215" y="3482"/>
                </a:lnTo>
                <a:close/>
                <a:moveTo>
                  <a:pt x="10806" y="3482"/>
                </a:moveTo>
                <a:lnTo>
                  <a:pt x="10806" y="3828"/>
                </a:lnTo>
                <a:cubicBezTo>
                  <a:pt x="10806" y="4427"/>
                  <a:pt x="10334" y="4899"/>
                  <a:pt x="9735" y="4899"/>
                </a:cubicBezTo>
                <a:lnTo>
                  <a:pt x="9389" y="4899"/>
                </a:lnTo>
                <a:lnTo>
                  <a:pt x="9389" y="4553"/>
                </a:lnTo>
                <a:cubicBezTo>
                  <a:pt x="9389" y="3954"/>
                  <a:pt x="9861" y="3482"/>
                  <a:pt x="10428" y="3482"/>
                </a:cubicBezTo>
                <a:close/>
                <a:moveTo>
                  <a:pt x="1827" y="5624"/>
                </a:moveTo>
                <a:cubicBezTo>
                  <a:pt x="2394" y="5624"/>
                  <a:pt x="2899" y="6065"/>
                  <a:pt x="2899" y="6664"/>
                </a:cubicBezTo>
                <a:lnTo>
                  <a:pt x="2899" y="7042"/>
                </a:lnTo>
                <a:lnTo>
                  <a:pt x="2520" y="7042"/>
                </a:lnTo>
                <a:cubicBezTo>
                  <a:pt x="1922" y="7042"/>
                  <a:pt x="1449" y="6569"/>
                  <a:pt x="1449" y="5971"/>
                </a:cubicBezTo>
                <a:lnTo>
                  <a:pt x="1449" y="5624"/>
                </a:lnTo>
                <a:close/>
                <a:moveTo>
                  <a:pt x="7561" y="5624"/>
                </a:moveTo>
                <a:cubicBezTo>
                  <a:pt x="8160" y="5624"/>
                  <a:pt x="8632" y="6065"/>
                  <a:pt x="8632" y="6664"/>
                </a:cubicBezTo>
                <a:lnTo>
                  <a:pt x="8632" y="7042"/>
                </a:lnTo>
                <a:lnTo>
                  <a:pt x="8286" y="7042"/>
                </a:lnTo>
                <a:cubicBezTo>
                  <a:pt x="7687" y="7042"/>
                  <a:pt x="7215" y="6569"/>
                  <a:pt x="7215" y="5971"/>
                </a:cubicBezTo>
                <a:lnTo>
                  <a:pt x="7215" y="5624"/>
                </a:lnTo>
                <a:close/>
                <a:moveTo>
                  <a:pt x="5009" y="5656"/>
                </a:moveTo>
                <a:lnTo>
                  <a:pt x="5009" y="6002"/>
                </a:lnTo>
                <a:cubicBezTo>
                  <a:pt x="5009" y="6601"/>
                  <a:pt x="4537" y="7073"/>
                  <a:pt x="3938" y="7073"/>
                </a:cubicBezTo>
                <a:lnTo>
                  <a:pt x="3592" y="7073"/>
                </a:lnTo>
                <a:lnTo>
                  <a:pt x="3592" y="6727"/>
                </a:lnTo>
                <a:cubicBezTo>
                  <a:pt x="3592" y="6128"/>
                  <a:pt x="4064" y="5656"/>
                  <a:pt x="4663" y="5656"/>
                </a:cubicBezTo>
                <a:close/>
                <a:moveTo>
                  <a:pt x="10806" y="5656"/>
                </a:moveTo>
                <a:lnTo>
                  <a:pt x="10806" y="6002"/>
                </a:lnTo>
                <a:cubicBezTo>
                  <a:pt x="10806" y="6601"/>
                  <a:pt x="10334" y="7073"/>
                  <a:pt x="9735" y="7073"/>
                </a:cubicBezTo>
                <a:lnTo>
                  <a:pt x="9389" y="7073"/>
                </a:lnTo>
                <a:lnTo>
                  <a:pt x="9389" y="6727"/>
                </a:lnTo>
                <a:cubicBezTo>
                  <a:pt x="9389" y="6128"/>
                  <a:pt x="9861" y="5656"/>
                  <a:pt x="10428" y="5656"/>
                </a:cubicBezTo>
                <a:close/>
                <a:moveTo>
                  <a:pt x="1827" y="7766"/>
                </a:moveTo>
                <a:cubicBezTo>
                  <a:pt x="2394" y="7766"/>
                  <a:pt x="2899" y="8239"/>
                  <a:pt x="2899" y="8838"/>
                </a:cubicBezTo>
                <a:lnTo>
                  <a:pt x="2899" y="9184"/>
                </a:lnTo>
                <a:lnTo>
                  <a:pt x="2520" y="9184"/>
                </a:lnTo>
                <a:cubicBezTo>
                  <a:pt x="1922" y="9184"/>
                  <a:pt x="1449" y="8712"/>
                  <a:pt x="1449" y="8144"/>
                </a:cubicBezTo>
                <a:lnTo>
                  <a:pt x="1449" y="7766"/>
                </a:lnTo>
                <a:close/>
                <a:moveTo>
                  <a:pt x="5041" y="7766"/>
                </a:moveTo>
                <a:lnTo>
                  <a:pt x="5041" y="8144"/>
                </a:lnTo>
                <a:cubicBezTo>
                  <a:pt x="5041" y="8712"/>
                  <a:pt x="4568" y="9184"/>
                  <a:pt x="3970" y="9184"/>
                </a:cubicBezTo>
                <a:lnTo>
                  <a:pt x="3623" y="9184"/>
                </a:lnTo>
                <a:lnTo>
                  <a:pt x="3623" y="8838"/>
                </a:lnTo>
                <a:cubicBezTo>
                  <a:pt x="3623" y="8239"/>
                  <a:pt x="4096" y="7766"/>
                  <a:pt x="4694" y="7766"/>
                </a:cubicBezTo>
                <a:close/>
                <a:moveTo>
                  <a:pt x="7561" y="7766"/>
                </a:moveTo>
                <a:cubicBezTo>
                  <a:pt x="8160" y="7766"/>
                  <a:pt x="8632" y="8239"/>
                  <a:pt x="8632" y="8838"/>
                </a:cubicBezTo>
                <a:lnTo>
                  <a:pt x="8632" y="9184"/>
                </a:lnTo>
                <a:lnTo>
                  <a:pt x="8286" y="9184"/>
                </a:lnTo>
                <a:cubicBezTo>
                  <a:pt x="7687" y="9184"/>
                  <a:pt x="7215" y="8712"/>
                  <a:pt x="7215" y="8144"/>
                </a:cubicBezTo>
                <a:lnTo>
                  <a:pt x="7215" y="7766"/>
                </a:lnTo>
                <a:close/>
                <a:moveTo>
                  <a:pt x="10806" y="7766"/>
                </a:moveTo>
                <a:lnTo>
                  <a:pt x="10806" y="8144"/>
                </a:lnTo>
                <a:cubicBezTo>
                  <a:pt x="10806" y="8712"/>
                  <a:pt x="10334" y="9184"/>
                  <a:pt x="9735" y="9184"/>
                </a:cubicBezTo>
                <a:lnTo>
                  <a:pt x="9389" y="9184"/>
                </a:lnTo>
                <a:lnTo>
                  <a:pt x="9389" y="8838"/>
                </a:lnTo>
                <a:cubicBezTo>
                  <a:pt x="9389" y="8239"/>
                  <a:pt x="9861" y="7766"/>
                  <a:pt x="10428" y="7766"/>
                </a:cubicBezTo>
                <a:close/>
                <a:moveTo>
                  <a:pt x="3214" y="0"/>
                </a:moveTo>
                <a:cubicBezTo>
                  <a:pt x="3135" y="0"/>
                  <a:pt x="3056" y="16"/>
                  <a:pt x="2993" y="48"/>
                </a:cubicBezTo>
                <a:cubicBezTo>
                  <a:pt x="2962" y="79"/>
                  <a:pt x="1796" y="961"/>
                  <a:pt x="1796" y="2127"/>
                </a:cubicBezTo>
                <a:cubicBezTo>
                  <a:pt x="1796" y="2379"/>
                  <a:pt x="1827" y="2663"/>
                  <a:pt x="1953" y="2852"/>
                </a:cubicBezTo>
                <a:lnTo>
                  <a:pt x="1071" y="2852"/>
                </a:lnTo>
                <a:cubicBezTo>
                  <a:pt x="882" y="2852"/>
                  <a:pt x="725" y="3009"/>
                  <a:pt x="725" y="3198"/>
                </a:cubicBezTo>
                <a:lnTo>
                  <a:pt x="725" y="3923"/>
                </a:lnTo>
                <a:cubicBezTo>
                  <a:pt x="725" y="4301"/>
                  <a:pt x="851" y="4710"/>
                  <a:pt x="1071" y="4994"/>
                </a:cubicBezTo>
                <a:cubicBezTo>
                  <a:pt x="882" y="4994"/>
                  <a:pt x="725" y="5152"/>
                  <a:pt x="725" y="5341"/>
                </a:cubicBezTo>
                <a:lnTo>
                  <a:pt x="725" y="6034"/>
                </a:lnTo>
                <a:cubicBezTo>
                  <a:pt x="725" y="6443"/>
                  <a:pt x="851" y="6821"/>
                  <a:pt x="1071" y="7105"/>
                </a:cubicBezTo>
                <a:cubicBezTo>
                  <a:pt x="882" y="7105"/>
                  <a:pt x="725" y="7262"/>
                  <a:pt x="725" y="7451"/>
                </a:cubicBezTo>
                <a:lnTo>
                  <a:pt x="725" y="8176"/>
                </a:lnTo>
                <a:cubicBezTo>
                  <a:pt x="725" y="9153"/>
                  <a:pt x="1512" y="9940"/>
                  <a:pt x="2489" y="9940"/>
                </a:cubicBezTo>
                <a:lnTo>
                  <a:pt x="2836" y="9940"/>
                </a:lnTo>
                <a:lnTo>
                  <a:pt x="2836" y="11389"/>
                </a:lnTo>
                <a:lnTo>
                  <a:pt x="378" y="11389"/>
                </a:lnTo>
                <a:cubicBezTo>
                  <a:pt x="158" y="11389"/>
                  <a:pt x="0" y="11547"/>
                  <a:pt x="0" y="11768"/>
                </a:cubicBezTo>
                <a:cubicBezTo>
                  <a:pt x="0" y="11957"/>
                  <a:pt x="158" y="12114"/>
                  <a:pt x="378" y="12114"/>
                </a:cubicBezTo>
                <a:lnTo>
                  <a:pt x="11814" y="12114"/>
                </a:lnTo>
                <a:cubicBezTo>
                  <a:pt x="12035" y="12114"/>
                  <a:pt x="12192" y="11957"/>
                  <a:pt x="12192" y="11768"/>
                </a:cubicBezTo>
                <a:cubicBezTo>
                  <a:pt x="12224" y="11547"/>
                  <a:pt x="12066" y="11389"/>
                  <a:pt x="11846" y="11389"/>
                </a:cubicBezTo>
                <a:lnTo>
                  <a:pt x="9389" y="11389"/>
                </a:lnTo>
                <a:lnTo>
                  <a:pt x="9389" y="9940"/>
                </a:lnTo>
                <a:lnTo>
                  <a:pt x="9735" y="9940"/>
                </a:lnTo>
                <a:cubicBezTo>
                  <a:pt x="10712" y="9940"/>
                  <a:pt x="11499" y="9153"/>
                  <a:pt x="11499" y="8176"/>
                </a:cubicBezTo>
                <a:lnTo>
                  <a:pt x="11499" y="7451"/>
                </a:lnTo>
                <a:cubicBezTo>
                  <a:pt x="11499" y="7262"/>
                  <a:pt x="11342" y="7105"/>
                  <a:pt x="11153" y="7105"/>
                </a:cubicBezTo>
                <a:cubicBezTo>
                  <a:pt x="11373" y="6790"/>
                  <a:pt x="11499" y="6443"/>
                  <a:pt x="11499" y="6034"/>
                </a:cubicBezTo>
                <a:lnTo>
                  <a:pt x="11499" y="5341"/>
                </a:lnTo>
                <a:cubicBezTo>
                  <a:pt x="11499" y="5152"/>
                  <a:pt x="11342" y="4994"/>
                  <a:pt x="11153" y="4994"/>
                </a:cubicBezTo>
                <a:cubicBezTo>
                  <a:pt x="11373" y="4679"/>
                  <a:pt x="11499" y="4301"/>
                  <a:pt x="11499" y="3923"/>
                </a:cubicBezTo>
                <a:lnTo>
                  <a:pt x="11499" y="3198"/>
                </a:lnTo>
                <a:cubicBezTo>
                  <a:pt x="11499" y="3009"/>
                  <a:pt x="11342" y="2852"/>
                  <a:pt x="11153" y="2852"/>
                </a:cubicBezTo>
                <a:lnTo>
                  <a:pt x="10271" y="2852"/>
                </a:lnTo>
                <a:cubicBezTo>
                  <a:pt x="10365" y="2631"/>
                  <a:pt x="10428" y="2379"/>
                  <a:pt x="10428" y="2127"/>
                </a:cubicBezTo>
                <a:cubicBezTo>
                  <a:pt x="10428" y="993"/>
                  <a:pt x="9263" y="79"/>
                  <a:pt x="9231" y="48"/>
                </a:cubicBezTo>
                <a:cubicBezTo>
                  <a:pt x="9168" y="16"/>
                  <a:pt x="9089" y="0"/>
                  <a:pt x="9010" y="0"/>
                </a:cubicBezTo>
                <a:cubicBezTo>
                  <a:pt x="8932" y="0"/>
                  <a:pt x="8853" y="16"/>
                  <a:pt x="8790" y="48"/>
                </a:cubicBezTo>
                <a:cubicBezTo>
                  <a:pt x="8758" y="79"/>
                  <a:pt x="7561" y="961"/>
                  <a:pt x="7561" y="2127"/>
                </a:cubicBezTo>
                <a:cubicBezTo>
                  <a:pt x="7561" y="2379"/>
                  <a:pt x="7624" y="2663"/>
                  <a:pt x="7719" y="2852"/>
                </a:cubicBezTo>
                <a:lnTo>
                  <a:pt x="6868" y="2852"/>
                </a:lnTo>
                <a:cubicBezTo>
                  <a:pt x="6679" y="2852"/>
                  <a:pt x="6522" y="3009"/>
                  <a:pt x="6522" y="3198"/>
                </a:cubicBezTo>
                <a:lnTo>
                  <a:pt x="6522" y="3923"/>
                </a:lnTo>
                <a:cubicBezTo>
                  <a:pt x="6522" y="4301"/>
                  <a:pt x="6616" y="4710"/>
                  <a:pt x="6868" y="4994"/>
                </a:cubicBezTo>
                <a:cubicBezTo>
                  <a:pt x="6679" y="4994"/>
                  <a:pt x="6522" y="5152"/>
                  <a:pt x="6522" y="5341"/>
                </a:cubicBezTo>
                <a:lnTo>
                  <a:pt x="6522" y="6034"/>
                </a:lnTo>
                <a:cubicBezTo>
                  <a:pt x="6522" y="6443"/>
                  <a:pt x="6616" y="6821"/>
                  <a:pt x="6868" y="7105"/>
                </a:cubicBezTo>
                <a:cubicBezTo>
                  <a:pt x="6679" y="7105"/>
                  <a:pt x="6522" y="7262"/>
                  <a:pt x="6522" y="7451"/>
                </a:cubicBezTo>
                <a:lnTo>
                  <a:pt x="6522" y="8176"/>
                </a:lnTo>
                <a:cubicBezTo>
                  <a:pt x="6522" y="9153"/>
                  <a:pt x="7309" y="9940"/>
                  <a:pt x="8286" y="9940"/>
                </a:cubicBezTo>
                <a:lnTo>
                  <a:pt x="8632" y="9940"/>
                </a:lnTo>
                <a:lnTo>
                  <a:pt x="8632" y="11389"/>
                </a:lnTo>
                <a:lnTo>
                  <a:pt x="3592" y="11389"/>
                </a:lnTo>
                <a:lnTo>
                  <a:pt x="3592" y="9940"/>
                </a:lnTo>
                <a:lnTo>
                  <a:pt x="3938" y="9940"/>
                </a:lnTo>
                <a:cubicBezTo>
                  <a:pt x="4946" y="9940"/>
                  <a:pt x="5734" y="9153"/>
                  <a:pt x="5734" y="8176"/>
                </a:cubicBezTo>
                <a:lnTo>
                  <a:pt x="5734" y="7451"/>
                </a:lnTo>
                <a:cubicBezTo>
                  <a:pt x="5734" y="7262"/>
                  <a:pt x="5576" y="7105"/>
                  <a:pt x="5356" y="7105"/>
                </a:cubicBezTo>
                <a:cubicBezTo>
                  <a:pt x="5608" y="6790"/>
                  <a:pt x="5734" y="6443"/>
                  <a:pt x="5734" y="6034"/>
                </a:cubicBezTo>
                <a:lnTo>
                  <a:pt x="5734" y="5341"/>
                </a:lnTo>
                <a:cubicBezTo>
                  <a:pt x="5734" y="5152"/>
                  <a:pt x="5576" y="4994"/>
                  <a:pt x="5356" y="4994"/>
                </a:cubicBezTo>
                <a:cubicBezTo>
                  <a:pt x="5608" y="4679"/>
                  <a:pt x="5734" y="4301"/>
                  <a:pt x="5734" y="3923"/>
                </a:cubicBezTo>
                <a:lnTo>
                  <a:pt x="5734" y="3198"/>
                </a:lnTo>
                <a:cubicBezTo>
                  <a:pt x="5734" y="3009"/>
                  <a:pt x="5576" y="2852"/>
                  <a:pt x="5356" y="2852"/>
                </a:cubicBezTo>
                <a:lnTo>
                  <a:pt x="4505" y="2852"/>
                </a:lnTo>
                <a:cubicBezTo>
                  <a:pt x="4568" y="2631"/>
                  <a:pt x="4663" y="2379"/>
                  <a:pt x="4663" y="2127"/>
                </a:cubicBezTo>
                <a:cubicBezTo>
                  <a:pt x="4663" y="993"/>
                  <a:pt x="3466" y="79"/>
                  <a:pt x="3434" y="48"/>
                </a:cubicBezTo>
                <a:cubicBezTo>
                  <a:pt x="3371" y="16"/>
                  <a:pt x="3292" y="0"/>
                  <a:pt x="321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88" name="Google Shape;25788;p85"/>
          <p:cNvGrpSpPr/>
          <p:nvPr/>
        </p:nvGrpSpPr>
        <p:grpSpPr>
          <a:xfrm>
            <a:off x="10565234" y="3063668"/>
            <a:ext cx="491149" cy="559085"/>
            <a:chOff x="4995050" y="3245650"/>
            <a:chExt cx="236950" cy="269725"/>
          </a:xfrm>
        </p:grpSpPr>
        <p:sp>
          <p:nvSpPr>
            <p:cNvPr id="25789" name="Google Shape;25789;p85"/>
            <p:cNvSpPr/>
            <p:nvPr/>
          </p:nvSpPr>
          <p:spPr>
            <a:xfrm>
              <a:off x="5074475"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503" y="642"/>
                    <a:pt x="642" y="502"/>
                    <a:pt x="642" y="307"/>
                  </a:cubicBezTo>
                  <a:cubicBezTo>
                    <a:pt x="642" y="140"/>
                    <a:pt x="503"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0" name="Google Shape;25790;p85"/>
            <p:cNvSpPr/>
            <p:nvPr/>
          </p:nvSpPr>
          <p:spPr>
            <a:xfrm>
              <a:off x="5137200" y="3356450"/>
              <a:ext cx="16050" cy="16050"/>
            </a:xfrm>
            <a:custGeom>
              <a:avLst/>
              <a:gdLst/>
              <a:ahLst/>
              <a:cxnLst/>
              <a:rect l="l" t="t" r="r" b="b"/>
              <a:pathLst>
                <a:path w="642" h="642" extrusionOk="0">
                  <a:moveTo>
                    <a:pt x="307" y="1"/>
                  </a:moveTo>
                  <a:cubicBezTo>
                    <a:pt x="140" y="1"/>
                    <a:pt x="1" y="140"/>
                    <a:pt x="1" y="307"/>
                  </a:cubicBezTo>
                  <a:cubicBezTo>
                    <a:pt x="1" y="502"/>
                    <a:pt x="140" y="642"/>
                    <a:pt x="307" y="642"/>
                  </a:cubicBezTo>
                  <a:cubicBezTo>
                    <a:pt x="474" y="642"/>
                    <a:pt x="614" y="502"/>
                    <a:pt x="614" y="307"/>
                  </a:cubicBezTo>
                  <a:cubicBezTo>
                    <a:pt x="642" y="140"/>
                    <a:pt x="474"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1" name="Google Shape;25791;p85"/>
            <p:cNvSpPr/>
            <p:nvPr/>
          </p:nvSpPr>
          <p:spPr>
            <a:xfrm>
              <a:off x="5089125" y="3371950"/>
              <a:ext cx="48100" cy="63100"/>
            </a:xfrm>
            <a:custGeom>
              <a:avLst/>
              <a:gdLst/>
              <a:ahLst/>
              <a:cxnLst/>
              <a:rect l="l" t="t" r="r" b="b"/>
              <a:pathLst>
                <a:path w="1924" h="2524" extrusionOk="0">
                  <a:moveTo>
                    <a:pt x="976" y="774"/>
                  </a:moveTo>
                  <a:lnTo>
                    <a:pt x="1227" y="1025"/>
                  </a:lnTo>
                  <a:lnTo>
                    <a:pt x="976" y="1499"/>
                  </a:lnTo>
                  <a:lnTo>
                    <a:pt x="753" y="1025"/>
                  </a:lnTo>
                  <a:lnTo>
                    <a:pt x="976" y="774"/>
                  </a:lnTo>
                  <a:close/>
                  <a:moveTo>
                    <a:pt x="976" y="1"/>
                  </a:moveTo>
                  <a:cubicBezTo>
                    <a:pt x="899" y="1"/>
                    <a:pt x="822" y="36"/>
                    <a:pt x="753" y="105"/>
                  </a:cubicBezTo>
                  <a:lnTo>
                    <a:pt x="112" y="747"/>
                  </a:lnTo>
                  <a:cubicBezTo>
                    <a:pt x="0" y="858"/>
                    <a:pt x="0" y="997"/>
                    <a:pt x="56" y="1081"/>
                  </a:cubicBezTo>
                  <a:lnTo>
                    <a:pt x="669" y="2335"/>
                  </a:lnTo>
                  <a:cubicBezTo>
                    <a:pt x="725" y="2461"/>
                    <a:pt x="836" y="2524"/>
                    <a:pt x="948" y="2524"/>
                  </a:cubicBezTo>
                  <a:cubicBezTo>
                    <a:pt x="1059" y="2524"/>
                    <a:pt x="1171" y="2461"/>
                    <a:pt x="1227" y="2335"/>
                  </a:cubicBezTo>
                  <a:lnTo>
                    <a:pt x="1840" y="1081"/>
                  </a:lnTo>
                  <a:cubicBezTo>
                    <a:pt x="1924" y="997"/>
                    <a:pt x="1896" y="802"/>
                    <a:pt x="1784" y="747"/>
                  </a:cubicBezTo>
                  <a:lnTo>
                    <a:pt x="1199" y="105"/>
                  </a:lnTo>
                  <a:cubicBezTo>
                    <a:pt x="1129" y="36"/>
                    <a:pt x="1052" y="1"/>
                    <a:pt x="97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5792" name="Google Shape;25792;p85"/>
            <p:cNvGrpSpPr/>
            <p:nvPr/>
          </p:nvGrpSpPr>
          <p:grpSpPr>
            <a:xfrm>
              <a:off x="4995050" y="3245650"/>
              <a:ext cx="236950" cy="269725"/>
              <a:chOff x="4995050" y="3245650"/>
              <a:chExt cx="236950" cy="269725"/>
            </a:xfrm>
          </p:grpSpPr>
          <p:sp>
            <p:nvSpPr>
              <p:cNvPr id="25793" name="Google Shape;25793;p85"/>
              <p:cNvSpPr/>
              <p:nvPr/>
            </p:nvSpPr>
            <p:spPr>
              <a:xfrm>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4" name="Google Shape;25794;p85"/>
              <p:cNvSpPr/>
              <p:nvPr/>
            </p:nvSpPr>
            <p:spPr>
              <a:xfrm flipH="1">
                <a:off x="4995050" y="3245650"/>
                <a:ext cx="236950" cy="269725"/>
              </a:xfrm>
              <a:custGeom>
                <a:avLst/>
                <a:gdLst/>
                <a:ahLst/>
                <a:cxnLst/>
                <a:rect l="l" t="t" r="r" b="b"/>
                <a:pathLst>
                  <a:path w="9478" h="10789" extrusionOk="0">
                    <a:moveTo>
                      <a:pt x="4822" y="614"/>
                    </a:moveTo>
                    <a:cubicBezTo>
                      <a:pt x="7080" y="614"/>
                      <a:pt x="8920" y="2454"/>
                      <a:pt x="8920" y="4711"/>
                    </a:cubicBezTo>
                    <a:lnTo>
                      <a:pt x="8920" y="10147"/>
                    </a:lnTo>
                    <a:lnTo>
                      <a:pt x="8223" y="10147"/>
                    </a:lnTo>
                    <a:cubicBezTo>
                      <a:pt x="8223" y="8976"/>
                      <a:pt x="7805" y="8001"/>
                      <a:pt x="7108" y="7304"/>
                    </a:cubicBezTo>
                    <a:cubicBezTo>
                      <a:pt x="7471" y="6941"/>
                      <a:pt x="7749" y="6495"/>
                      <a:pt x="7944" y="6049"/>
                    </a:cubicBezTo>
                    <a:cubicBezTo>
                      <a:pt x="8167" y="5548"/>
                      <a:pt x="8251" y="5074"/>
                      <a:pt x="8251" y="4544"/>
                    </a:cubicBezTo>
                    <a:cubicBezTo>
                      <a:pt x="8251" y="3569"/>
                      <a:pt x="7526" y="2649"/>
                      <a:pt x="6551" y="2565"/>
                    </a:cubicBezTo>
                    <a:cubicBezTo>
                      <a:pt x="6475" y="2556"/>
                      <a:pt x="6400" y="2552"/>
                      <a:pt x="6324" y="2552"/>
                    </a:cubicBezTo>
                    <a:cubicBezTo>
                      <a:pt x="5706" y="2552"/>
                      <a:pt x="5115" y="2855"/>
                      <a:pt x="4767" y="3401"/>
                    </a:cubicBezTo>
                    <a:cubicBezTo>
                      <a:pt x="4424" y="2853"/>
                      <a:pt x="3838" y="2548"/>
                      <a:pt x="3192" y="2548"/>
                    </a:cubicBezTo>
                    <a:cubicBezTo>
                      <a:pt x="3050" y="2548"/>
                      <a:pt x="2905" y="2563"/>
                      <a:pt x="2760" y="2593"/>
                    </a:cubicBezTo>
                    <a:cubicBezTo>
                      <a:pt x="1923" y="2788"/>
                      <a:pt x="1338" y="3596"/>
                      <a:pt x="1338" y="4516"/>
                    </a:cubicBezTo>
                    <a:cubicBezTo>
                      <a:pt x="1338" y="5130"/>
                      <a:pt x="1505" y="5715"/>
                      <a:pt x="1868" y="6245"/>
                    </a:cubicBezTo>
                    <a:lnTo>
                      <a:pt x="2509" y="7220"/>
                    </a:lnTo>
                    <a:lnTo>
                      <a:pt x="2035" y="7861"/>
                    </a:lnTo>
                    <a:cubicBezTo>
                      <a:pt x="1589" y="8419"/>
                      <a:pt x="1338" y="9116"/>
                      <a:pt x="1338" y="9841"/>
                    </a:cubicBezTo>
                    <a:lnTo>
                      <a:pt x="1338" y="10119"/>
                    </a:lnTo>
                    <a:lnTo>
                      <a:pt x="697" y="10119"/>
                    </a:lnTo>
                    <a:lnTo>
                      <a:pt x="697" y="4711"/>
                    </a:lnTo>
                    <a:cubicBezTo>
                      <a:pt x="697" y="2454"/>
                      <a:pt x="2565" y="614"/>
                      <a:pt x="4822" y="614"/>
                    </a:cubicBezTo>
                    <a:close/>
                    <a:moveTo>
                      <a:pt x="6241" y="3171"/>
                    </a:moveTo>
                    <a:cubicBezTo>
                      <a:pt x="6288" y="3171"/>
                      <a:pt x="6335" y="3173"/>
                      <a:pt x="6383" y="3178"/>
                    </a:cubicBezTo>
                    <a:cubicBezTo>
                      <a:pt x="6997" y="3234"/>
                      <a:pt x="7498" y="3847"/>
                      <a:pt x="7498" y="4544"/>
                    </a:cubicBezTo>
                    <a:cubicBezTo>
                      <a:pt x="7498" y="5408"/>
                      <a:pt x="7164" y="6245"/>
                      <a:pt x="6523" y="6858"/>
                    </a:cubicBezTo>
                    <a:lnTo>
                      <a:pt x="6328" y="7081"/>
                    </a:lnTo>
                    <a:cubicBezTo>
                      <a:pt x="6188" y="7220"/>
                      <a:pt x="6188" y="7387"/>
                      <a:pt x="6328" y="7527"/>
                    </a:cubicBezTo>
                    <a:cubicBezTo>
                      <a:pt x="6634" y="7834"/>
                      <a:pt x="7498" y="8614"/>
                      <a:pt x="7498" y="10175"/>
                    </a:cubicBezTo>
                    <a:lnTo>
                      <a:pt x="1896" y="10175"/>
                    </a:lnTo>
                    <a:lnTo>
                      <a:pt x="1896" y="10147"/>
                    </a:lnTo>
                    <a:cubicBezTo>
                      <a:pt x="1896" y="9813"/>
                      <a:pt x="1868" y="9032"/>
                      <a:pt x="2453" y="8307"/>
                    </a:cubicBezTo>
                    <a:lnTo>
                      <a:pt x="3066" y="7499"/>
                    </a:lnTo>
                    <a:cubicBezTo>
                      <a:pt x="3150" y="7387"/>
                      <a:pt x="3178" y="7248"/>
                      <a:pt x="3066" y="7109"/>
                    </a:cubicBezTo>
                    <a:lnTo>
                      <a:pt x="2286" y="5938"/>
                    </a:lnTo>
                    <a:cubicBezTo>
                      <a:pt x="2007" y="5520"/>
                      <a:pt x="1868" y="5018"/>
                      <a:pt x="1868" y="4544"/>
                    </a:cubicBezTo>
                    <a:cubicBezTo>
                      <a:pt x="1868" y="3903"/>
                      <a:pt x="2286" y="3346"/>
                      <a:pt x="2788" y="3206"/>
                    </a:cubicBezTo>
                    <a:cubicBezTo>
                      <a:pt x="2884" y="3187"/>
                      <a:pt x="2980" y="3178"/>
                      <a:pt x="3074" y="3178"/>
                    </a:cubicBezTo>
                    <a:cubicBezTo>
                      <a:pt x="3788" y="3178"/>
                      <a:pt x="4376" y="3718"/>
                      <a:pt x="4376" y="4433"/>
                    </a:cubicBezTo>
                    <a:cubicBezTo>
                      <a:pt x="4376" y="4600"/>
                      <a:pt x="4516" y="4739"/>
                      <a:pt x="4683" y="4739"/>
                    </a:cubicBezTo>
                    <a:cubicBezTo>
                      <a:pt x="4850" y="4739"/>
                      <a:pt x="4990" y="4600"/>
                      <a:pt x="4990" y="4433"/>
                    </a:cubicBezTo>
                    <a:cubicBezTo>
                      <a:pt x="4990" y="3753"/>
                      <a:pt x="5530" y="3171"/>
                      <a:pt x="6241" y="3171"/>
                    </a:cubicBezTo>
                    <a:close/>
                    <a:moveTo>
                      <a:pt x="4739" y="1"/>
                    </a:moveTo>
                    <a:cubicBezTo>
                      <a:pt x="2146" y="1"/>
                      <a:pt x="0" y="2147"/>
                      <a:pt x="0" y="4739"/>
                    </a:cubicBezTo>
                    <a:lnTo>
                      <a:pt x="0" y="10454"/>
                    </a:lnTo>
                    <a:cubicBezTo>
                      <a:pt x="0" y="10649"/>
                      <a:pt x="139" y="10788"/>
                      <a:pt x="335" y="10788"/>
                    </a:cubicBezTo>
                    <a:lnTo>
                      <a:pt x="9171" y="10788"/>
                    </a:lnTo>
                    <a:cubicBezTo>
                      <a:pt x="9338" y="10788"/>
                      <a:pt x="9478" y="10649"/>
                      <a:pt x="9478" y="10454"/>
                    </a:cubicBezTo>
                    <a:lnTo>
                      <a:pt x="9478" y="4739"/>
                    </a:lnTo>
                    <a:cubicBezTo>
                      <a:pt x="9478" y="2147"/>
                      <a:pt x="7359" y="1"/>
                      <a:pt x="473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grpSp>
        <p:nvGrpSpPr>
          <p:cNvPr id="25795" name="Google Shape;25795;p85"/>
          <p:cNvGrpSpPr/>
          <p:nvPr/>
        </p:nvGrpSpPr>
        <p:grpSpPr>
          <a:xfrm>
            <a:off x="7364958" y="2252992"/>
            <a:ext cx="644999" cy="641723"/>
            <a:chOff x="4724650" y="2885700"/>
            <a:chExt cx="270750" cy="269375"/>
          </a:xfrm>
        </p:grpSpPr>
        <p:sp>
          <p:nvSpPr>
            <p:cNvPr id="25796" name="Google Shape;25796;p85"/>
            <p:cNvSpPr/>
            <p:nvPr/>
          </p:nvSpPr>
          <p:spPr>
            <a:xfrm flipH="1">
              <a:off x="472500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7" name="Google Shape;25797;p85"/>
            <p:cNvSpPr/>
            <p:nvPr/>
          </p:nvSpPr>
          <p:spPr>
            <a:xfrm>
              <a:off x="4724650" y="2885700"/>
              <a:ext cx="270400" cy="269375"/>
            </a:xfrm>
            <a:custGeom>
              <a:avLst/>
              <a:gdLst/>
              <a:ahLst/>
              <a:cxnLst/>
              <a:rect l="l" t="t" r="r" b="b"/>
              <a:pathLst>
                <a:path w="10816" h="10775" extrusionOk="0">
                  <a:moveTo>
                    <a:pt x="1655" y="3145"/>
                  </a:moveTo>
                  <a:cubicBezTo>
                    <a:pt x="1870" y="3145"/>
                    <a:pt x="2092" y="3219"/>
                    <a:pt x="2286" y="3388"/>
                  </a:cubicBezTo>
                  <a:cubicBezTo>
                    <a:pt x="1840" y="3722"/>
                    <a:pt x="1450" y="4308"/>
                    <a:pt x="1338" y="5005"/>
                  </a:cubicBezTo>
                  <a:cubicBezTo>
                    <a:pt x="948" y="4865"/>
                    <a:pt x="697" y="4503"/>
                    <a:pt x="697" y="4085"/>
                  </a:cubicBezTo>
                  <a:cubicBezTo>
                    <a:pt x="697" y="3540"/>
                    <a:pt x="1158" y="3145"/>
                    <a:pt x="1655" y="3145"/>
                  </a:cubicBezTo>
                  <a:close/>
                  <a:moveTo>
                    <a:pt x="9227" y="3165"/>
                  </a:moveTo>
                  <a:cubicBezTo>
                    <a:pt x="9757" y="3165"/>
                    <a:pt x="10203" y="3555"/>
                    <a:pt x="10203" y="4085"/>
                  </a:cubicBezTo>
                  <a:cubicBezTo>
                    <a:pt x="10203" y="4503"/>
                    <a:pt x="9924" y="4865"/>
                    <a:pt x="9534" y="5005"/>
                  </a:cubicBezTo>
                  <a:cubicBezTo>
                    <a:pt x="9450" y="4419"/>
                    <a:pt x="9199" y="3917"/>
                    <a:pt x="8725" y="3499"/>
                  </a:cubicBezTo>
                  <a:cubicBezTo>
                    <a:pt x="8697" y="3471"/>
                    <a:pt x="8642" y="3444"/>
                    <a:pt x="8586" y="3388"/>
                  </a:cubicBezTo>
                  <a:cubicBezTo>
                    <a:pt x="8781" y="3248"/>
                    <a:pt x="8976" y="3165"/>
                    <a:pt x="9227" y="3165"/>
                  </a:cubicBezTo>
                  <a:close/>
                  <a:moveTo>
                    <a:pt x="5436" y="712"/>
                  </a:moveTo>
                  <a:lnTo>
                    <a:pt x="5882" y="991"/>
                  </a:lnTo>
                  <a:cubicBezTo>
                    <a:pt x="5921" y="1010"/>
                    <a:pt x="5972" y="1042"/>
                    <a:pt x="6037" y="1042"/>
                  </a:cubicBezTo>
                  <a:cubicBezTo>
                    <a:pt x="6066" y="1042"/>
                    <a:pt x="6098" y="1036"/>
                    <a:pt x="6133" y="1018"/>
                  </a:cubicBezTo>
                  <a:lnTo>
                    <a:pt x="6635" y="879"/>
                  </a:lnTo>
                  <a:lnTo>
                    <a:pt x="7025" y="1269"/>
                  </a:lnTo>
                  <a:cubicBezTo>
                    <a:pt x="7109" y="1325"/>
                    <a:pt x="7164" y="1381"/>
                    <a:pt x="7248" y="1381"/>
                  </a:cubicBezTo>
                  <a:lnTo>
                    <a:pt x="7805" y="1409"/>
                  </a:lnTo>
                  <a:lnTo>
                    <a:pt x="8028" y="1910"/>
                  </a:lnTo>
                  <a:cubicBezTo>
                    <a:pt x="8084" y="1966"/>
                    <a:pt x="8140" y="2050"/>
                    <a:pt x="8224" y="2050"/>
                  </a:cubicBezTo>
                  <a:lnTo>
                    <a:pt x="8725" y="2217"/>
                  </a:lnTo>
                  <a:lnTo>
                    <a:pt x="8809" y="2552"/>
                  </a:lnTo>
                  <a:cubicBezTo>
                    <a:pt x="8502" y="2663"/>
                    <a:pt x="8168" y="2830"/>
                    <a:pt x="7973" y="3109"/>
                  </a:cubicBezTo>
                  <a:cubicBezTo>
                    <a:pt x="7879" y="3091"/>
                    <a:pt x="7785" y="3082"/>
                    <a:pt x="7692" y="3082"/>
                  </a:cubicBezTo>
                  <a:cubicBezTo>
                    <a:pt x="7061" y="3082"/>
                    <a:pt x="6459" y="3478"/>
                    <a:pt x="6217" y="4085"/>
                  </a:cubicBezTo>
                  <a:lnTo>
                    <a:pt x="6021" y="4642"/>
                  </a:lnTo>
                  <a:cubicBezTo>
                    <a:pt x="5910" y="4893"/>
                    <a:pt x="5715" y="5032"/>
                    <a:pt x="5464" y="5032"/>
                  </a:cubicBezTo>
                  <a:cubicBezTo>
                    <a:pt x="5213" y="5032"/>
                    <a:pt x="4962" y="4893"/>
                    <a:pt x="4906" y="4642"/>
                  </a:cubicBezTo>
                  <a:lnTo>
                    <a:pt x="4683" y="4085"/>
                  </a:lnTo>
                  <a:cubicBezTo>
                    <a:pt x="4441" y="3478"/>
                    <a:pt x="3839" y="3082"/>
                    <a:pt x="3227" y="3082"/>
                  </a:cubicBezTo>
                  <a:cubicBezTo>
                    <a:pt x="3136" y="3082"/>
                    <a:pt x="3045" y="3091"/>
                    <a:pt x="2955" y="3109"/>
                  </a:cubicBezTo>
                  <a:cubicBezTo>
                    <a:pt x="2732" y="2830"/>
                    <a:pt x="2453" y="2635"/>
                    <a:pt x="2119" y="2552"/>
                  </a:cubicBezTo>
                  <a:lnTo>
                    <a:pt x="2175" y="2217"/>
                  </a:lnTo>
                  <a:lnTo>
                    <a:pt x="2649" y="2050"/>
                  </a:lnTo>
                  <a:cubicBezTo>
                    <a:pt x="2704" y="1994"/>
                    <a:pt x="2788" y="1966"/>
                    <a:pt x="2816" y="1910"/>
                  </a:cubicBezTo>
                  <a:lnTo>
                    <a:pt x="3067" y="1409"/>
                  </a:lnTo>
                  <a:lnTo>
                    <a:pt x="3624" y="1381"/>
                  </a:lnTo>
                  <a:cubicBezTo>
                    <a:pt x="3680" y="1381"/>
                    <a:pt x="3764" y="1353"/>
                    <a:pt x="3819" y="1269"/>
                  </a:cubicBezTo>
                  <a:lnTo>
                    <a:pt x="4210" y="879"/>
                  </a:lnTo>
                  <a:lnTo>
                    <a:pt x="4739" y="1018"/>
                  </a:lnTo>
                  <a:cubicBezTo>
                    <a:pt x="4756" y="1036"/>
                    <a:pt x="4779" y="1042"/>
                    <a:pt x="4804" y="1042"/>
                  </a:cubicBezTo>
                  <a:cubicBezTo>
                    <a:pt x="4859" y="1042"/>
                    <a:pt x="4924" y="1010"/>
                    <a:pt x="4962" y="991"/>
                  </a:cubicBezTo>
                  <a:lnTo>
                    <a:pt x="5436" y="712"/>
                  </a:lnTo>
                  <a:close/>
                  <a:moveTo>
                    <a:pt x="5436" y="7625"/>
                  </a:moveTo>
                  <a:cubicBezTo>
                    <a:pt x="5603" y="7625"/>
                    <a:pt x="5743" y="7681"/>
                    <a:pt x="5882" y="7792"/>
                  </a:cubicBezTo>
                  <a:cubicBezTo>
                    <a:pt x="5966" y="7904"/>
                    <a:pt x="6021" y="7987"/>
                    <a:pt x="6049" y="8099"/>
                  </a:cubicBezTo>
                  <a:cubicBezTo>
                    <a:pt x="5826" y="8350"/>
                    <a:pt x="5603" y="8600"/>
                    <a:pt x="5436" y="8768"/>
                  </a:cubicBezTo>
                  <a:lnTo>
                    <a:pt x="4795" y="8127"/>
                  </a:lnTo>
                  <a:cubicBezTo>
                    <a:pt x="4879" y="7848"/>
                    <a:pt x="5102" y="7625"/>
                    <a:pt x="5436" y="7625"/>
                  </a:cubicBezTo>
                  <a:close/>
                  <a:moveTo>
                    <a:pt x="3226" y="3711"/>
                  </a:moveTo>
                  <a:cubicBezTo>
                    <a:pt x="3600" y="3711"/>
                    <a:pt x="3965" y="3943"/>
                    <a:pt x="4126" y="4336"/>
                  </a:cubicBezTo>
                  <a:lnTo>
                    <a:pt x="4349" y="4893"/>
                  </a:lnTo>
                  <a:cubicBezTo>
                    <a:pt x="4516" y="5395"/>
                    <a:pt x="4990" y="5701"/>
                    <a:pt x="5492" y="5701"/>
                  </a:cubicBezTo>
                  <a:cubicBezTo>
                    <a:pt x="6021" y="5701"/>
                    <a:pt x="6467" y="5395"/>
                    <a:pt x="6635" y="4893"/>
                  </a:cubicBezTo>
                  <a:lnTo>
                    <a:pt x="6858" y="4336"/>
                  </a:lnTo>
                  <a:cubicBezTo>
                    <a:pt x="7002" y="3957"/>
                    <a:pt x="7379" y="3730"/>
                    <a:pt x="7756" y="3730"/>
                  </a:cubicBezTo>
                  <a:cubicBezTo>
                    <a:pt x="7962" y="3730"/>
                    <a:pt x="8168" y="3798"/>
                    <a:pt x="8335" y="3945"/>
                  </a:cubicBezTo>
                  <a:cubicBezTo>
                    <a:pt x="8725" y="4308"/>
                    <a:pt x="8948" y="4782"/>
                    <a:pt x="8948" y="5339"/>
                  </a:cubicBezTo>
                  <a:cubicBezTo>
                    <a:pt x="8920" y="6175"/>
                    <a:pt x="8502" y="7430"/>
                    <a:pt x="7861" y="8405"/>
                  </a:cubicBezTo>
                  <a:cubicBezTo>
                    <a:pt x="7248" y="9381"/>
                    <a:pt x="6467" y="10022"/>
                    <a:pt x="5771" y="10161"/>
                  </a:cubicBezTo>
                  <a:lnTo>
                    <a:pt x="5771" y="9353"/>
                  </a:lnTo>
                  <a:cubicBezTo>
                    <a:pt x="5938" y="9186"/>
                    <a:pt x="6328" y="8796"/>
                    <a:pt x="6635" y="8517"/>
                  </a:cubicBezTo>
                  <a:cubicBezTo>
                    <a:pt x="6718" y="8461"/>
                    <a:pt x="6746" y="8377"/>
                    <a:pt x="6746" y="8322"/>
                  </a:cubicBezTo>
                  <a:cubicBezTo>
                    <a:pt x="6746" y="7959"/>
                    <a:pt x="6607" y="7653"/>
                    <a:pt x="6356" y="7402"/>
                  </a:cubicBezTo>
                  <a:cubicBezTo>
                    <a:pt x="6105" y="7151"/>
                    <a:pt x="5798" y="7012"/>
                    <a:pt x="5464" y="7012"/>
                  </a:cubicBezTo>
                  <a:cubicBezTo>
                    <a:pt x="4767" y="7012"/>
                    <a:pt x="4210" y="7569"/>
                    <a:pt x="4210" y="8266"/>
                  </a:cubicBezTo>
                  <a:cubicBezTo>
                    <a:pt x="4210" y="8350"/>
                    <a:pt x="4237" y="8461"/>
                    <a:pt x="4293" y="8489"/>
                  </a:cubicBezTo>
                  <a:lnTo>
                    <a:pt x="5185" y="9353"/>
                  </a:lnTo>
                  <a:lnTo>
                    <a:pt x="5185" y="10161"/>
                  </a:lnTo>
                  <a:cubicBezTo>
                    <a:pt x="4433" y="10022"/>
                    <a:pt x="3708" y="9381"/>
                    <a:pt x="3095" y="8405"/>
                  </a:cubicBezTo>
                  <a:cubicBezTo>
                    <a:pt x="2453" y="7430"/>
                    <a:pt x="2035" y="6231"/>
                    <a:pt x="2035" y="5339"/>
                  </a:cubicBezTo>
                  <a:cubicBezTo>
                    <a:pt x="2035" y="4782"/>
                    <a:pt x="2258" y="4336"/>
                    <a:pt x="2621" y="3945"/>
                  </a:cubicBezTo>
                  <a:cubicBezTo>
                    <a:pt x="2801" y="3785"/>
                    <a:pt x="3015" y="3711"/>
                    <a:pt x="3226" y="3711"/>
                  </a:cubicBezTo>
                  <a:close/>
                  <a:moveTo>
                    <a:pt x="5408" y="1"/>
                  </a:moveTo>
                  <a:cubicBezTo>
                    <a:pt x="5352" y="1"/>
                    <a:pt x="5297" y="15"/>
                    <a:pt x="5241" y="43"/>
                  </a:cubicBezTo>
                  <a:lnTo>
                    <a:pt x="4739" y="377"/>
                  </a:lnTo>
                  <a:lnTo>
                    <a:pt x="4126" y="238"/>
                  </a:lnTo>
                  <a:cubicBezTo>
                    <a:pt x="4103" y="222"/>
                    <a:pt x="4077" y="215"/>
                    <a:pt x="4050" y="215"/>
                  </a:cubicBezTo>
                  <a:cubicBezTo>
                    <a:pt x="3980" y="215"/>
                    <a:pt x="3900" y="261"/>
                    <a:pt x="3819" y="322"/>
                  </a:cubicBezTo>
                  <a:lnTo>
                    <a:pt x="3401" y="740"/>
                  </a:lnTo>
                  <a:lnTo>
                    <a:pt x="2816" y="795"/>
                  </a:lnTo>
                  <a:cubicBezTo>
                    <a:pt x="2704" y="795"/>
                    <a:pt x="2593" y="851"/>
                    <a:pt x="2537" y="963"/>
                  </a:cubicBezTo>
                  <a:lnTo>
                    <a:pt x="2258" y="1492"/>
                  </a:lnTo>
                  <a:lnTo>
                    <a:pt x="1701" y="1687"/>
                  </a:lnTo>
                  <a:cubicBezTo>
                    <a:pt x="1589" y="1715"/>
                    <a:pt x="1534" y="1827"/>
                    <a:pt x="1478" y="1938"/>
                  </a:cubicBezTo>
                  <a:lnTo>
                    <a:pt x="1394" y="2524"/>
                  </a:lnTo>
                  <a:cubicBezTo>
                    <a:pt x="1032" y="2552"/>
                    <a:pt x="725" y="2747"/>
                    <a:pt x="474" y="2970"/>
                  </a:cubicBezTo>
                  <a:cubicBezTo>
                    <a:pt x="168" y="3304"/>
                    <a:pt x="0" y="3667"/>
                    <a:pt x="0" y="4085"/>
                  </a:cubicBezTo>
                  <a:cubicBezTo>
                    <a:pt x="0" y="4865"/>
                    <a:pt x="586" y="5534"/>
                    <a:pt x="1283" y="5618"/>
                  </a:cubicBezTo>
                  <a:cubicBezTo>
                    <a:pt x="1338" y="6566"/>
                    <a:pt x="1812" y="7764"/>
                    <a:pt x="2426" y="8740"/>
                  </a:cubicBezTo>
                  <a:cubicBezTo>
                    <a:pt x="3290" y="10050"/>
                    <a:pt x="4349" y="10775"/>
                    <a:pt x="5352" y="10775"/>
                  </a:cubicBezTo>
                  <a:cubicBezTo>
                    <a:pt x="6412" y="10775"/>
                    <a:pt x="7443" y="10050"/>
                    <a:pt x="8279" y="8740"/>
                  </a:cubicBezTo>
                  <a:cubicBezTo>
                    <a:pt x="8893" y="7764"/>
                    <a:pt x="9366" y="6566"/>
                    <a:pt x="9422" y="5618"/>
                  </a:cubicBezTo>
                  <a:cubicBezTo>
                    <a:pt x="9729" y="5562"/>
                    <a:pt x="10008" y="5423"/>
                    <a:pt x="10258" y="5200"/>
                  </a:cubicBezTo>
                  <a:cubicBezTo>
                    <a:pt x="10649" y="4921"/>
                    <a:pt x="10816" y="4503"/>
                    <a:pt x="10816" y="4085"/>
                  </a:cubicBezTo>
                  <a:cubicBezTo>
                    <a:pt x="10816" y="3667"/>
                    <a:pt x="10649" y="3248"/>
                    <a:pt x="10342" y="2970"/>
                  </a:cubicBezTo>
                  <a:cubicBezTo>
                    <a:pt x="10091" y="2747"/>
                    <a:pt x="9785" y="2607"/>
                    <a:pt x="9422" y="2524"/>
                  </a:cubicBezTo>
                  <a:lnTo>
                    <a:pt x="9339" y="1938"/>
                  </a:lnTo>
                  <a:cubicBezTo>
                    <a:pt x="9283" y="1827"/>
                    <a:pt x="9227" y="1715"/>
                    <a:pt x="9116" y="1687"/>
                  </a:cubicBezTo>
                  <a:lnTo>
                    <a:pt x="8558" y="1492"/>
                  </a:lnTo>
                  <a:lnTo>
                    <a:pt x="8279" y="963"/>
                  </a:lnTo>
                  <a:cubicBezTo>
                    <a:pt x="8251" y="851"/>
                    <a:pt x="8140" y="795"/>
                    <a:pt x="8001" y="795"/>
                  </a:cubicBezTo>
                  <a:lnTo>
                    <a:pt x="7415" y="740"/>
                  </a:lnTo>
                  <a:lnTo>
                    <a:pt x="6997" y="322"/>
                  </a:lnTo>
                  <a:cubicBezTo>
                    <a:pt x="6913" y="266"/>
                    <a:pt x="6774" y="238"/>
                    <a:pt x="6690" y="238"/>
                  </a:cubicBezTo>
                  <a:lnTo>
                    <a:pt x="6077" y="377"/>
                  </a:lnTo>
                  <a:lnTo>
                    <a:pt x="5575" y="43"/>
                  </a:lnTo>
                  <a:cubicBezTo>
                    <a:pt x="5520" y="15"/>
                    <a:pt x="5464" y="1"/>
                    <a:pt x="54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8" name="Google Shape;25798;p85"/>
            <p:cNvSpPr/>
            <p:nvPr/>
          </p:nvSpPr>
          <p:spPr>
            <a:xfrm>
              <a:off x="4900250" y="3027525"/>
              <a:ext cx="16075" cy="15350"/>
            </a:xfrm>
            <a:custGeom>
              <a:avLst/>
              <a:gdLst/>
              <a:ahLst/>
              <a:cxnLst/>
              <a:rect l="l" t="t" r="r" b="b"/>
              <a:pathLst>
                <a:path w="643" h="614" extrusionOk="0">
                  <a:moveTo>
                    <a:pt x="308" y="1"/>
                  </a:moveTo>
                  <a:cubicBezTo>
                    <a:pt x="140" y="1"/>
                    <a:pt x="1" y="140"/>
                    <a:pt x="1" y="307"/>
                  </a:cubicBezTo>
                  <a:cubicBezTo>
                    <a:pt x="1" y="474"/>
                    <a:pt x="140" y="614"/>
                    <a:pt x="308" y="614"/>
                  </a:cubicBezTo>
                  <a:cubicBezTo>
                    <a:pt x="503" y="614"/>
                    <a:pt x="642" y="474"/>
                    <a:pt x="642" y="307"/>
                  </a:cubicBezTo>
                  <a:cubicBezTo>
                    <a:pt x="642" y="140"/>
                    <a:pt x="503"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799" name="Google Shape;25799;p85"/>
            <p:cNvSpPr/>
            <p:nvPr/>
          </p:nvSpPr>
          <p:spPr>
            <a:xfrm>
              <a:off x="4805475" y="3027525"/>
              <a:ext cx="15375" cy="15350"/>
            </a:xfrm>
            <a:custGeom>
              <a:avLst/>
              <a:gdLst/>
              <a:ahLst/>
              <a:cxnLst/>
              <a:rect l="l" t="t" r="r" b="b"/>
              <a:pathLst>
                <a:path w="615" h="614" extrusionOk="0">
                  <a:moveTo>
                    <a:pt x="308" y="1"/>
                  </a:moveTo>
                  <a:cubicBezTo>
                    <a:pt x="140" y="1"/>
                    <a:pt x="1" y="140"/>
                    <a:pt x="1" y="307"/>
                  </a:cubicBezTo>
                  <a:cubicBezTo>
                    <a:pt x="1" y="474"/>
                    <a:pt x="140" y="614"/>
                    <a:pt x="308" y="614"/>
                  </a:cubicBezTo>
                  <a:cubicBezTo>
                    <a:pt x="475" y="614"/>
                    <a:pt x="614" y="474"/>
                    <a:pt x="614" y="307"/>
                  </a:cubicBezTo>
                  <a:cubicBezTo>
                    <a:pt x="614" y="140"/>
                    <a:pt x="475" y="1"/>
                    <a:pt x="3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0" name="Google Shape;25800;p85"/>
            <p:cNvSpPr/>
            <p:nvPr/>
          </p:nvSpPr>
          <p:spPr>
            <a:xfrm>
              <a:off x="4820825" y="2932750"/>
              <a:ext cx="16050" cy="32075"/>
            </a:xfrm>
            <a:custGeom>
              <a:avLst/>
              <a:gdLst/>
              <a:ahLst/>
              <a:cxnLst/>
              <a:rect l="l" t="t" r="r" b="b"/>
              <a:pathLst>
                <a:path w="642" h="1283" extrusionOk="0">
                  <a:moveTo>
                    <a:pt x="335" y="1"/>
                  </a:moveTo>
                  <a:cubicBezTo>
                    <a:pt x="140" y="1"/>
                    <a:pt x="0" y="140"/>
                    <a:pt x="0" y="335"/>
                  </a:cubicBezTo>
                  <a:lnTo>
                    <a:pt x="0" y="948"/>
                  </a:lnTo>
                  <a:cubicBezTo>
                    <a:pt x="0" y="1143"/>
                    <a:pt x="140" y="1283"/>
                    <a:pt x="335" y="1283"/>
                  </a:cubicBezTo>
                  <a:cubicBezTo>
                    <a:pt x="502" y="1283"/>
                    <a:pt x="641" y="1143"/>
                    <a:pt x="641" y="948"/>
                  </a:cubicBezTo>
                  <a:lnTo>
                    <a:pt x="641" y="335"/>
                  </a:lnTo>
                  <a:cubicBezTo>
                    <a:pt x="641"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1" name="Google Shape;25801;p85"/>
            <p:cNvSpPr/>
            <p:nvPr/>
          </p:nvSpPr>
          <p:spPr>
            <a:xfrm>
              <a:off x="4884925" y="2932750"/>
              <a:ext cx="15350" cy="32075"/>
            </a:xfrm>
            <a:custGeom>
              <a:avLst/>
              <a:gdLst/>
              <a:ahLst/>
              <a:cxnLst/>
              <a:rect l="l" t="t" r="r" b="b"/>
              <a:pathLst>
                <a:path w="614" h="1283" extrusionOk="0">
                  <a:moveTo>
                    <a:pt x="307" y="1"/>
                  </a:moveTo>
                  <a:cubicBezTo>
                    <a:pt x="112" y="1"/>
                    <a:pt x="1" y="140"/>
                    <a:pt x="1" y="335"/>
                  </a:cubicBezTo>
                  <a:lnTo>
                    <a:pt x="1" y="948"/>
                  </a:lnTo>
                  <a:cubicBezTo>
                    <a:pt x="1" y="1143"/>
                    <a:pt x="112" y="1283"/>
                    <a:pt x="307" y="1283"/>
                  </a:cubicBezTo>
                  <a:cubicBezTo>
                    <a:pt x="475" y="1283"/>
                    <a:pt x="614" y="1143"/>
                    <a:pt x="614" y="948"/>
                  </a:cubicBezTo>
                  <a:lnTo>
                    <a:pt x="614" y="335"/>
                  </a:lnTo>
                  <a:cubicBezTo>
                    <a:pt x="614" y="140"/>
                    <a:pt x="475" y="1"/>
                    <a:pt x="30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2" name="Google Shape;25802;p85"/>
            <p:cNvSpPr/>
            <p:nvPr/>
          </p:nvSpPr>
          <p:spPr>
            <a:xfrm>
              <a:off x="4852175" y="2948775"/>
              <a:ext cx="16050" cy="31400"/>
            </a:xfrm>
            <a:custGeom>
              <a:avLst/>
              <a:gdLst/>
              <a:ahLst/>
              <a:cxnLst/>
              <a:rect l="l" t="t" r="r" b="b"/>
              <a:pathLst>
                <a:path w="642" h="1256" extrusionOk="0">
                  <a:moveTo>
                    <a:pt x="335" y="1"/>
                  </a:moveTo>
                  <a:cubicBezTo>
                    <a:pt x="140" y="1"/>
                    <a:pt x="1" y="140"/>
                    <a:pt x="1" y="307"/>
                  </a:cubicBezTo>
                  <a:lnTo>
                    <a:pt x="1" y="948"/>
                  </a:lnTo>
                  <a:cubicBezTo>
                    <a:pt x="1" y="1116"/>
                    <a:pt x="140" y="1255"/>
                    <a:pt x="335" y="1255"/>
                  </a:cubicBezTo>
                  <a:cubicBezTo>
                    <a:pt x="502" y="1255"/>
                    <a:pt x="642" y="1116"/>
                    <a:pt x="642" y="948"/>
                  </a:cubicBezTo>
                  <a:lnTo>
                    <a:pt x="642" y="307"/>
                  </a:lnTo>
                  <a:cubicBezTo>
                    <a:pt x="642" y="140"/>
                    <a:pt x="502" y="1"/>
                    <a:pt x="33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03" name="Google Shape;25803;p85"/>
          <p:cNvGrpSpPr/>
          <p:nvPr/>
        </p:nvGrpSpPr>
        <p:grpSpPr>
          <a:xfrm>
            <a:off x="5854432" y="2245160"/>
            <a:ext cx="519233" cy="623763"/>
            <a:chOff x="4459350" y="2882125"/>
            <a:chExt cx="228375" cy="274350"/>
          </a:xfrm>
        </p:grpSpPr>
        <p:sp>
          <p:nvSpPr>
            <p:cNvPr id="25804" name="Google Shape;25804;p85"/>
            <p:cNvSpPr/>
            <p:nvPr/>
          </p:nvSpPr>
          <p:spPr>
            <a:xfrm>
              <a:off x="4537175" y="3045650"/>
              <a:ext cx="15375" cy="15350"/>
            </a:xfrm>
            <a:custGeom>
              <a:avLst/>
              <a:gdLst/>
              <a:ahLst/>
              <a:cxnLst/>
              <a:rect l="l" t="t" r="r" b="b"/>
              <a:pathLst>
                <a:path w="615" h="614" extrusionOk="0">
                  <a:moveTo>
                    <a:pt x="308" y="0"/>
                  </a:moveTo>
                  <a:cubicBezTo>
                    <a:pt x="140" y="0"/>
                    <a:pt x="1" y="140"/>
                    <a:pt x="1" y="307"/>
                  </a:cubicBezTo>
                  <a:cubicBezTo>
                    <a:pt x="1" y="474"/>
                    <a:pt x="140" y="614"/>
                    <a:pt x="308" y="614"/>
                  </a:cubicBezTo>
                  <a:cubicBezTo>
                    <a:pt x="475" y="614"/>
                    <a:pt x="614" y="474"/>
                    <a:pt x="614" y="307"/>
                  </a:cubicBezTo>
                  <a:cubicBezTo>
                    <a:pt x="614" y="140"/>
                    <a:pt x="475" y="0"/>
                    <a:pt x="3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5" name="Google Shape;25805;p85"/>
            <p:cNvSpPr/>
            <p:nvPr/>
          </p:nvSpPr>
          <p:spPr>
            <a:xfrm>
              <a:off x="4599900" y="3045650"/>
              <a:ext cx="15350" cy="15350"/>
            </a:xfrm>
            <a:custGeom>
              <a:avLst/>
              <a:gdLst/>
              <a:ahLst/>
              <a:cxnLst/>
              <a:rect l="l" t="t" r="r" b="b"/>
              <a:pathLst>
                <a:path w="614" h="614" extrusionOk="0">
                  <a:moveTo>
                    <a:pt x="307" y="0"/>
                  </a:moveTo>
                  <a:cubicBezTo>
                    <a:pt x="140" y="0"/>
                    <a:pt x="1" y="140"/>
                    <a:pt x="1" y="307"/>
                  </a:cubicBezTo>
                  <a:cubicBezTo>
                    <a:pt x="1" y="474"/>
                    <a:pt x="140" y="614"/>
                    <a:pt x="307" y="614"/>
                  </a:cubicBezTo>
                  <a:cubicBezTo>
                    <a:pt x="475" y="614"/>
                    <a:pt x="614" y="474"/>
                    <a:pt x="614" y="307"/>
                  </a:cubicBezTo>
                  <a:cubicBezTo>
                    <a:pt x="614" y="140"/>
                    <a:pt x="475" y="0"/>
                    <a:pt x="3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6" name="Google Shape;25806;p85"/>
            <p:cNvSpPr/>
            <p:nvPr/>
          </p:nvSpPr>
          <p:spPr>
            <a:xfrm>
              <a:off x="446470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7" name="Google Shape;25807;p85"/>
            <p:cNvSpPr/>
            <p:nvPr/>
          </p:nvSpPr>
          <p:spPr>
            <a:xfrm flipH="1">
              <a:off x="4459350" y="2886250"/>
              <a:ext cx="223025" cy="270225"/>
            </a:xfrm>
            <a:custGeom>
              <a:avLst/>
              <a:gdLst/>
              <a:ahLst/>
              <a:cxnLst/>
              <a:rect l="l" t="t" r="r" b="b"/>
              <a:pathLst>
                <a:path w="8921" h="10809" extrusionOk="0">
                  <a:moveTo>
                    <a:pt x="921" y="773"/>
                  </a:moveTo>
                  <a:cubicBezTo>
                    <a:pt x="1757" y="1219"/>
                    <a:pt x="2398" y="1916"/>
                    <a:pt x="2788" y="2808"/>
                  </a:cubicBezTo>
                  <a:cubicBezTo>
                    <a:pt x="2900" y="3059"/>
                    <a:pt x="2956" y="3310"/>
                    <a:pt x="3039" y="3589"/>
                  </a:cubicBezTo>
                  <a:cubicBezTo>
                    <a:pt x="2538" y="3868"/>
                    <a:pt x="2175" y="4314"/>
                    <a:pt x="1924" y="4843"/>
                  </a:cubicBezTo>
                  <a:cubicBezTo>
                    <a:pt x="1534" y="4481"/>
                    <a:pt x="1255" y="4035"/>
                    <a:pt x="1060" y="3561"/>
                  </a:cubicBezTo>
                  <a:cubicBezTo>
                    <a:pt x="670" y="2641"/>
                    <a:pt x="642" y="1665"/>
                    <a:pt x="921" y="773"/>
                  </a:cubicBezTo>
                  <a:close/>
                  <a:moveTo>
                    <a:pt x="8029" y="773"/>
                  </a:moveTo>
                  <a:lnTo>
                    <a:pt x="8029" y="773"/>
                  </a:lnTo>
                  <a:cubicBezTo>
                    <a:pt x="8308" y="1665"/>
                    <a:pt x="8252" y="2641"/>
                    <a:pt x="7890" y="3561"/>
                  </a:cubicBezTo>
                  <a:cubicBezTo>
                    <a:pt x="7667" y="4035"/>
                    <a:pt x="7388" y="4481"/>
                    <a:pt x="6998" y="4843"/>
                  </a:cubicBezTo>
                  <a:cubicBezTo>
                    <a:pt x="6775" y="4314"/>
                    <a:pt x="6356" y="3868"/>
                    <a:pt x="5883" y="3589"/>
                  </a:cubicBezTo>
                  <a:cubicBezTo>
                    <a:pt x="5966" y="3310"/>
                    <a:pt x="6022" y="3031"/>
                    <a:pt x="6133" y="2808"/>
                  </a:cubicBezTo>
                  <a:cubicBezTo>
                    <a:pt x="6496" y="1944"/>
                    <a:pt x="7137" y="1219"/>
                    <a:pt x="8029" y="773"/>
                  </a:cubicBezTo>
                  <a:close/>
                  <a:moveTo>
                    <a:pt x="4545" y="3840"/>
                  </a:moveTo>
                  <a:cubicBezTo>
                    <a:pt x="5660" y="3923"/>
                    <a:pt x="6524" y="4983"/>
                    <a:pt x="6524" y="6153"/>
                  </a:cubicBezTo>
                  <a:lnTo>
                    <a:pt x="6524" y="6265"/>
                  </a:lnTo>
                  <a:cubicBezTo>
                    <a:pt x="6524" y="6655"/>
                    <a:pt x="6663" y="6990"/>
                    <a:pt x="6942" y="7352"/>
                  </a:cubicBezTo>
                  <a:cubicBezTo>
                    <a:pt x="7081" y="7547"/>
                    <a:pt x="7165" y="7742"/>
                    <a:pt x="7165" y="7937"/>
                  </a:cubicBezTo>
                  <a:cubicBezTo>
                    <a:pt x="7276" y="8300"/>
                    <a:pt x="7053" y="8662"/>
                    <a:pt x="6635" y="8941"/>
                  </a:cubicBezTo>
                  <a:cubicBezTo>
                    <a:pt x="6579" y="8774"/>
                    <a:pt x="6496" y="8578"/>
                    <a:pt x="6356" y="8383"/>
                  </a:cubicBezTo>
                  <a:cubicBezTo>
                    <a:pt x="6291" y="8302"/>
                    <a:pt x="6189" y="8259"/>
                    <a:pt x="6087" y="8259"/>
                  </a:cubicBezTo>
                  <a:cubicBezTo>
                    <a:pt x="6014" y="8259"/>
                    <a:pt x="5941" y="8281"/>
                    <a:pt x="5883" y="8328"/>
                  </a:cubicBezTo>
                  <a:cubicBezTo>
                    <a:pt x="5743" y="8439"/>
                    <a:pt x="5715" y="8634"/>
                    <a:pt x="5827" y="8774"/>
                  </a:cubicBezTo>
                  <a:cubicBezTo>
                    <a:pt x="5994" y="9024"/>
                    <a:pt x="6022" y="9275"/>
                    <a:pt x="5938" y="9470"/>
                  </a:cubicBezTo>
                  <a:cubicBezTo>
                    <a:pt x="5827" y="9693"/>
                    <a:pt x="5604" y="9861"/>
                    <a:pt x="5297" y="10000"/>
                  </a:cubicBezTo>
                  <a:lnTo>
                    <a:pt x="4712" y="9136"/>
                  </a:lnTo>
                  <a:lnTo>
                    <a:pt x="4712" y="8718"/>
                  </a:lnTo>
                  <a:lnTo>
                    <a:pt x="5241" y="8188"/>
                  </a:lnTo>
                  <a:cubicBezTo>
                    <a:pt x="5381" y="8049"/>
                    <a:pt x="5381" y="7882"/>
                    <a:pt x="5241" y="7742"/>
                  </a:cubicBezTo>
                  <a:cubicBezTo>
                    <a:pt x="5172" y="7673"/>
                    <a:pt x="5088" y="7638"/>
                    <a:pt x="5005" y="7638"/>
                  </a:cubicBezTo>
                  <a:cubicBezTo>
                    <a:pt x="4921" y="7638"/>
                    <a:pt x="4837" y="7673"/>
                    <a:pt x="4768" y="7742"/>
                  </a:cubicBezTo>
                  <a:lnTo>
                    <a:pt x="4349" y="8160"/>
                  </a:lnTo>
                  <a:lnTo>
                    <a:pt x="3931" y="7742"/>
                  </a:lnTo>
                  <a:cubicBezTo>
                    <a:pt x="3862" y="7673"/>
                    <a:pt x="3785" y="7638"/>
                    <a:pt x="3708" y="7638"/>
                  </a:cubicBezTo>
                  <a:cubicBezTo>
                    <a:pt x="3632" y="7638"/>
                    <a:pt x="3555" y="7673"/>
                    <a:pt x="3485" y="7742"/>
                  </a:cubicBezTo>
                  <a:cubicBezTo>
                    <a:pt x="3346" y="7882"/>
                    <a:pt x="3346" y="8049"/>
                    <a:pt x="3485" y="8188"/>
                  </a:cubicBezTo>
                  <a:lnTo>
                    <a:pt x="4015" y="8718"/>
                  </a:lnTo>
                  <a:lnTo>
                    <a:pt x="4015" y="9136"/>
                  </a:lnTo>
                  <a:lnTo>
                    <a:pt x="3430" y="10000"/>
                  </a:lnTo>
                  <a:cubicBezTo>
                    <a:pt x="3151" y="9889"/>
                    <a:pt x="2900" y="9693"/>
                    <a:pt x="2788" y="9470"/>
                  </a:cubicBezTo>
                  <a:cubicBezTo>
                    <a:pt x="2677" y="9275"/>
                    <a:pt x="2733" y="9024"/>
                    <a:pt x="2900" y="8774"/>
                  </a:cubicBezTo>
                  <a:cubicBezTo>
                    <a:pt x="3011" y="8634"/>
                    <a:pt x="2956" y="8439"/>
                    <a:pt x="2816" y="8328"/>
                  </a:cubicBezTo>
                  <a:cubicBezTo>
                    <a:pt x="2758" y="8281"/>
                    <a:pt x="2690" y="8259"/>
                    <a:pt x="2623" y="8259"/>
                  </a:cubicBezTo>
                  <a:cubicBezTo>
                    <a:pt x="2529" y="8259"/>
                    <a:pt x="2435" y="8302"/>
                    <a:pt x="2370" y="8383"/>
                  </a:cubicBezTo>
                  <a:cubicBezTo>
                    <a:pt x="2231" y="8578"/>
                    <a:pt x="2175" y="8774"/>
                    <a:pt x="2092" y="8941"/>
                  </a:cubicBezTo>
                  <a:cubicBezTo>
                    <a:pt x="1673" y="8662"/>
                    <a:pt x="1423" y="8328"/>
                    <a:pt x="1423" y="7937"/>
                  </a:cubicBezTo>
                  <a:cubicBezTo>
                    <a:pt x="1423" y="7742"/>
                    <a:pt x="1506" y="7519"/>
                    <a:pt x="1673" y="7352"/>
                  </a:cubicBezTo>
                  <a:cubicBezTo>
                    <a:pt x="1952" y="6990"/>
                    <a:pt x="2092" y="6655"/>
                    <a:pt x="2092" y="6265"/>
                  </a:cubicBezTo>
                  <a:lnTo>
                    <a:pt x="2092" y="6153"/>
                  </a:lnTo>
                  <a:cubicBezTo>
                    <a:pt x="2092" y="4983"/>
                    <a:pt x="2956" y="3923"/>
                    <a:pt x="4071" y="3840"/>
                  </a:cubicBezTo>
                  <a:close/>
                  <a:moveTo>
                    <a:pt x="4461" y="9749"/>
                  </a:moveTo>
                  <a:lnTo>
                    <a:pt x="4712" y="10139"/>
                  </a:lnTo>
                  <a:lnTo>
                    <a:pt x="4461" y="10139"/>
                  </a:lnTo>
                  <a:cubicBezTo>
                    <a:pt x="4405" y="10153"/>
                    <a:pt x="4363" y="10160"/>
                    <a:pt x="4325" y="10160"/>
                  </a:cubicBezTo>
                  <a:cubicBezTo>
                    <a:pt x="4287" y="10160"/>
                    <a:pt x="4252" y="10153"/>
                    <a:pt x="4210" y="10139"/>
                  </a:cubicBezTo>
                  <a:lnTo>
                    <a:pt x="4461" y="9749"/>
                  </a:lnTo>
                  <a:close/>
                  <a:moveTo>
                    <a:pt x="744" y="0"/>
                  </a:moveTo>
                  <a:cubicBezTo>
                    <a:pt x="622" y="0"/>
                    <a:pt x="510" y="68"/>
                    <a:pt x="447" y="216"/>
                  </a:cubicBezTo>
                  <a:cubicBezTo>
                    <a:pt x="1" y="1359"/>
                    <a:pt x="1" y="2641"/>
                    <a:pt x="503" y="3784"/>
                  </a:cubicBezTo>
                  <a:cubicBezTo>
                    <a:pt x="781" y="4453"/>
                    <a:pt x="1200" y="5038"/>
                    <a:pt x="1701" y="5512"/>
                  </a:cubicBezTo>
                  <a:cubicBezTo>
                    <a:pt x="1646" y="5847"/>
                    <a:pt x="1646" y="6098"/>
                    <a:pt x="1646" y="6265"/>
                  </a:cubicBezTo>
                  <a:cubicBezTo>
                    <a:pt x="1646" y="6516"/>
                    <a:pt x="1534" y="6711"/>
                    <a:pt x="1367" y="6962"/>
                  </a:cubicBezTo>
                  <a:cubicBezTo>
                    <a:pt x="1116" y="7268"/>
                    <a:pt x="1004" y="7603"/>
                    <a:pt x="1004" y="7937"/>
                  </a:cubicBezTo>
                  <a:cubicBezTo>
                    <a:pt x="1004" y="8746"/>
                    <a:pt x="1646" y="9359"/>
                    <a:pt x="2370" y="9721"/>
                  </a:cubicBezTo>
                  <a:cubicBezTo>
                    <a:pt x="2677" y="10390"/>
                    <a:pt x="3569" y="10809"/>
                    <a:pt x="4461" y="10809"/>
                  </a:cubicBezTo>
                  <a:cubicBezTo>
                    <a:pt x="5381" y="10809"/>
                    <a:pt x="6217" y="10418"/>
                    <a:pt x="6552" y="9749"/>
                  </a:cubicBezTo>
                  <a:cubicBezTo>
                    <a:pt x="6552" y="9749"/>
                    <a:pt x="6552" y="9721"/>
                    <a:pt x="6579" y="9721"/>
                  </a:cubicBezTo>
                  <a:cubicBezTo>
                    <a:pt x="7332" y="9359"/>
                    <a:pt x="7945" y="8746"/>
                    <a:pt x="7945" y="7937"/>
                  </a:cubicBezTo>
                  <a:cubicBezTo>
                    <a:pt x="7945" y="7603"/>
                    <a:pt x="7834" y="7268"/>
                    <a:pt x="7611" y="6962"/>
                  </a:cubicBezTo>
                  <a:cubicBezTo>
                    <a:pt x="7416" y="6711"/>
                    <a:pt x="7332" y="6516"/>
                    <a:pt x="7332" y="6265"/>
                  </a:cubicBezTo>
                  <a:cubicBezTo>
                    <a:pt x="7332" y="6125"/>
                    <a:pt x="7332" y="5847"/>
                    <a:pt x="7248" y="5512"/>
                  </a:cubicBezTo>
                  <a:cubicBezTo>
                    <a:pt x="7750" y="5038"/>
                    <a:pt x="8168" y="4453"/>
                    <a:pt x="8447" y="3784"/>
                  </a:cubicBezTo>
                  <a:cubicBezTo>
                    <a:pt x="8921" y="2641"/>
                    <a:pt x="8921" y="1359"/>
                    <a:pt x="8475" y="216"/>
                  </a:cubicBezTo>
                  <a:cubicBezTo>
                    <a:pt x="8412" y="68"/>
                    <a:pt x="8300" y="0"/>
                    <a:pt x="8177" y="0"/>
                  </a:cubicBezTo>
                  <a:cubicBezTo>
                    <a:pt x="8138" y="0"/>
                    <a:pt x="8097" y="7"/>
                    <a:pt x="8057" y="21"/>
                  </a:cubicBezTo>
                  <a:cubicBezTo>
                    <a:pt x="6914" y="523"/>
                    <a:pt x="5994" y="1415"/>
                    <a:pt x="5548" y="2530"/>
                  </a:cubicBezTo>
                  <a:cubicBezTo>
                    <a:pt x="5437" y="2780"/>
                    <a:pt x="5381" y="3031"/>
                    <a:pt x="5297" y="3310"/>
                  </a:cubicBezTo>
                  <a:cubicBezTo>
                    <a:pt x="5130" y="3226"/>
                    <a:pt x="4963" y="3199"/>
                    <a:pt x="4740" y="3199"/>
                  </a:cubicBezTo>
                  <a:cubicBezTo>
                    <a:pt x="4656" y="3185"/>
                    <a:pt x="4558" y="3178"/>
                    <a:pt x="4461" y="3178"/>
                  </a:cubicBezTo>
                  <a:cubicBezTo>
                    <a:pt x="4363" y="3178"/>
                    <a:pt x="4266" y="3185"/>
                    <a:pt x="4182" y="3199"/>
                  </a:cubicBezTo>
                  <a:cubicBezTo>
                    <a:pt x="4015" y="3226"/>
                    <a:pt x="3792" y="3254"/>
                    <a:pt x="3625" y="3310"/>
                  </a:cubicBezTo>
                  <a:cubicBezTo>
                    <a:pt x="3569" y="3031"/>
                    <a:pt x="3485" y="2780"/>
                    <a:pt x="3374" y="2530"/>
                  </a:cubicBezTo>
                  <a:cubicBezTo>
                    <a:pt x="2928" y="1387"/>
                    <a:pt x="2036" y="523"/>
                    <a:pt x="865" y="21"/>
                  </a:cubicBezTo>
                  <a:cubicBezTo>
                    <a:pt x="824" y="7"/>
                    <a:pt x="784" y="0"/>
                    <a:pt x="74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08" name="Google Shape;25808;p85"/>
            <p:cNvSpPr/>
            <p:nvPr/>
          </p:nvSpPr>
          <p:spPr>
            <a:xfrm rot="-537108">
              <a:off x="4468759"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sp>
          <p:nvSpPr>
            <p:cNvPr id="25809" name="Google Shape;25809;p85"/>
            <p:cNvSpPr/>
            <p:nvPr/>
          </p:nvSpPr>
          <p:spPr>
            <a:xfrm rot="537108" flipH="1">
              <a:off x="4653897" y="2883937"/>
              <a:ext cx="24732" cy="18476"/>
            </a:xfrm>
            <a:custGeom>
              <a:avLst/>
              <a:gdLst/>
              <a:ahLst/>
              <a:cxnLst/>
              <a:rect l="l" t="t" r="r" b="b"/>
              <a:pathLst>
                <a:path w="1081" h="721" extrusionOk="0">
                  <a:moveTo>
                    <a:pt x="17" y="657"/>
                  </a:moveTo>
                  <a:cubicBezTo>
                    <a:pt x="-46" y="550"/>
                    <a:pt x="128" y="70"/>
                    <a:pt x="303" y="14"/>
                  </a:cubicBezTo>
                  <a:cubicBezTo>
                    <a:pt x="478" y="-41"/>
                    <a:pt x="1002" y="217"/>
                    <a:pt x="1065" y="324"/>
                  </a:cubicBezTo>
                  <a:cubicBezTo>
                    <a:pt x="1129" y="431"/>
                    <a:pt x="859" y="602"/>
                    <a:pt x="684" y="657"/>
                  </a:cubicBezTo>
                  <a:cubicBezTo>
                    <a:pt x="509" y="713"/>
                    <a:pt x="81" y="764"/>
                    <a:pt x="17" y="657"/>
                  </a:cubicBezTo>
                  <a:close/>
                </a:path>
              </a:pathLst>
            </a:custGeom>
            <a:solidFill>
              <a:srgbClr val="5F7D95"/>
            </a:solidFill>
            <a:ln>
              <a:noFill/>
            </a:ln>
          </p:spPr>
        </p:sp>
      </p:grpSp>
      <p:sp>
        <p:nvSpPr>
          <p:cNvPr id="25810" name="Google Shape;25810;p85"/>
          <p:cNvSpPr txBox="1"/>
          <p:nvPr/>
        </p:nvSpPr>
        <p:spPr>
          <a:xfrm>
            <a:off x="1627333" y="1447800"/>
            <a:ext cx="9396400" cy="643200"/>
          </a:xfrm>
          <a:prstGeom prst="rect">
            <a:avLst/>
          </a:prstGeom>
          <a:noFill/>
          <a:ln>
            <a:noFill/>
          </a:ln>
        </p:spPr>
        <p:txBody>
          <a:bodyPr spcFirstLastPara="1" wrap="square" lIns="121900" tIns="121900" rIns="121900" bIns="121900" anchor="t" anchorCtr="0">
            <a:noAutofit/>
          </a:bodyPr>
          <a:lstStyle/>
          <a:p>
            <a:pPr marL="0" marR="0" lvl="0" indent="0" algn="ctr" defTabSz="1219200" rtl="0" eaLnBrk="1" fontAlgn="auto" latinLnBrk="0" hangingPunct="1">
              <a:lnSpc>
                <a:spcPct val="100000"/>
              </a:lnSpc>
              <a:spcBef>
                <a:spcPts val="0"/>
              </a:spcBef>
              <a:spcAft>
                <a:spcPts val="0"/>
              </a:spcAft>
              <a:buClr>
                <a:srgbClr val="000000"/>
              </a:buClr>
              <a:buSzTx/>
              <a:buFontTx/>
              <a:buNone/>
              <a:tabLst/>
              <a:defRPr/>
            </a:pPr>
            <a:r>
              <a:rPr kumimoji="0" lang="en-GB" sz="3200"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rPr>
              <a:t>Nature Icons</a:t>
            </a:r>
            <a:endParaRPr kumimoji="0" sz="3200" b="0" i="0" u="none" strike="noStrike" kern="0" cap="none" spc="0" normalizeH="0" baseline="0" noProof="0">
              <a:ln>
                <a:noFill/>
              </a:ln>
              <a:solidFill>
                <a:srgbClr val="FFFFFF"/>
              </a:solidFill>
              <a:effectLst/>
              <a:uLnTx/>
              <a:uFillTx/>
              <a:latin typeface="Arial" panose="020B0604020202020204"/>
              <a:ea typeface="+mn-ea"/>
              <a:cs typeface="Arial" panose="020B0604020202020204"/>
              <a:sym typeface="Arial" panose="020B0604020202020204"/>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5814"/>
        <p:cNvGrpSpPr/>
        <p:nvPr/>
      </p:nvGrpSpPr>
      <p:grpSpPr>
        <a:xfrm>
          <a:off x="0" y="0"/>
          <a:ext cx="0" cy="0"/>
          <a:chOff x="0" y="0"/>
          <a:chExt cx="0" cy="0"/>
        </a:xfrm>
      </p:grpSpPr>
      <p:sp>
        <p:nvSpPr>
          <p:cNvPr id="25815" name="Google Shape;25815;p86"/>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SEO &amp; Marketing Icons</a:t>
            </a:r>
            <a:endParaRPr>
              <a:solidFill>
                <a:srgbClr val="FFFFFF"/>
              </a:solidFill>
              <a:latin typeface="Arial" panose="020B0604020202020204"/>
              <a:ea typeface="Arial" panose="020B0604020202020204"/>
              <a:cs typeface="Arial" panose="020B0604020202020204"/>
              <a:sym typeface="Arial" panose="020B0604020202020204"/>
            </a:endParaRPr>
          </a:p>
        </p:txBody>
      </p:sp>
      <p:grpSp>
        <p:nvGrpSpPr>
          <p:cNvPr id="25816" name="Google Shape;25816;p86"/>
          <p:cNvGrpSpPr/>
          <p:nvPr/>
        </p:nvGrpSpPr>
        <p:grpSpPr>
          <a:xfrm>
            <a:off x="1170755" y="2642658"/>
            <a:ext cx="472813" cy="496477"/>
            <a:chOff x="878066" y="1981993"/>
            <a:chExt cx="354610" cy="372358"/>
          </a:xfrm>
        </p:grpSpPr>
        <p:sp>
          <p:nvSpPr>
            <p:cNvPr id="25817" name="Google Shape;25817;p86"/>
            <p:cNvSpPr/>
            <p:nvPr/>
          </p:nvSpPr>
          <p:spPr>
            <a:xfrm>
              <a:off x="1002194" y="1982386"/>
              <a:ext cx="230482" cy="176742"/>
            </a:xfrm>
            <a:custGeom>
              <a:avLst/>
              <a:gdLst/>
              <a:ahLst/>
              <a:cxnLst/>
              <a:rect l="l" t="t" r="r" b="b"/>
              <a:pathLst>
                <a:path w="8792" h="6742" extrusionOk="0">
                  <a:moveTo>
                    <a:pt x="4908" y="0"/>
                  </a:moveTo>
                  <a:cubicBezTo>
                    <a:pt x="4850" y="0"/>
                    <a:pt x="4807" y="15"/>
                    <a:pt x="4778" y="58"/>
                  </a:cubicBezTo>
                  <a:lnTo>
                    <a:pt x="0" y="6741"/>
                  </a:lnTo>
                  <a:lnTo>
                    <a:pt x="4057" y="6741"/>
                  </a:lnTo>
                  <a:lnTo>
                    <a:pt x="8719" y="231"/>
                  </a:lnTo>
                  <a:cubicBezTo>
                    <a:pt x="8791" y="130"/>
                    <a:pt x="8719" y="0"/>
                    <a:pt x="8604"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8" name="Google Shape;25818;p86"/>
            <p:cNvSpPr/>
            <p:nvPr/>
          </p:nvSpPr>
          <p:spPr>
            <a:xfrm>
              <a:off x="1038895" y="1981993"/>
              <a:ext cx="163136" cy="177135"/>
            </a:xfrm>
            <a:custGeom>
              <a:avLst/>
              <a:gdLst/>
              <a:ahLst/>
              <a:cxnLst/>
              <a:rect l="l" t="t" r="r" b="b"/>
              <a:pathLst>
                <a:path w="6223" h="6757" extrusionOk="0">
                  <a:moveTo>
                    <a:pt x="4836" y="1"/>
                  </a:moveTo>
                  <a:lnTo>
                    <a:pt x="0" y="6756"/>
                  </a:lnTo>
                  <a:lnTo>
                    <a:pt x="1401" y="6756"/>
                  </a:lnTo>
                  <a:lnTo>
                    <a:pt x="6222"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19" name="Google Shape;25819;p86"/>
            <p:cNvSpPr/>
            <p:nvPr/>
          </p:nvSpPr>
          <p:spPr>
            <a:xfrm>
              <a:off x="1075596" y="1982386"/>
              <a:ext cx="156687" cy="176742"/>
            </a:xfrm>
            <a:custGeom>
              <a:avLst/>
              <a:gdLst/>
              <a:ahLst/>
              <a:cxnLst/>
              <a:rect l="l" t="t" r="r" b="b"/>
              <a:pathLst>
                <a:path w="5977" h="6742" extrusionOk="0">
                  <a:moveTo>
                    <a:pt x="4822" y="0"/>
                  </a:moveTo>
                  <a:lnTo>
                    <a:pt x="1" y="6741"/>
                  </a:lnTo>
                  <a:lnTo>
                    <a:pt x="1257" y="6741"/>
                  </a:lnTo>
                  <a:lnTo>
                    <a:pt x="5919" y="231"/>
                  </a:lnTo>
                  <a:cubicBezTo>
                    <a:pt x="5977" y="130"/>
                    <a:pt x="5919" y="0"/>
                    <a:pt x="5804"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0" name="Google Shape;25820;p86"/>
            <p:cNvSpPr/>
            <p:nvPr/>
          </p:nvSpPr>
          <p:spPr>
            <a:xfrm>
              <a:off x="878145" y="1982281"/>
              <a:ext cx="230404" cy="176846"/>
            </a:xfrm>
            <a:custGeom>
              <a:avLst/>
              <a:gdLst/>
              <a:ahLst/>
              <a:cxnLst/>
              <a:rect l="l" t="t" r="r" b="b"/>
              <a:pathLst>
                <a:path w="8789" h="6746" extrusionOk="0">
                  <a:moveTo>
                    <a:pt x="3910" y="0"/>
                  </a:moveTo>
                  <a:cubicBezTo>
                    <a:pt x="3900" y="0"/>
                    <a:pt x="3891" y="2"/>
                    <a:pt x="3880" y="4"/>
                  </a:cubicBezTo>
                  <a:lnTo>
                    <a:pt x="185" y="4"/>
                  </a:lnTo>
                  <a:cubicBezTo>
                    <a:pt x="180" y="3"/>
                    <a:pt x="174" y="3"/>
                    <a:pt x="169" y="3"/>
                  </a:cubicBezTo>
                  <a:cubicBezTo>
                    <a:pt x="63" y="3"/>
                    <a:pt x="1" y="139"/>
                    <a:pt x="69" y="235"/>
                  </a:cubicBezTo>
                  <a:lnTo>
                    <a:pt x="4732" y="6745"/>
                  </a:lnTo>
                  <a:lnTo>
                    <a:pt x="8789" y="6745"/>
                  </a:lnTo>
                  <a:lnTo>
                    <a:pt x="4010" y="62"/>
                  </a:lnTo>
                  <a:cubicBezTo>
                    <a:pt x="3987" y="26"/>
                    <a:pt x="3953" y="0"/>
                    <a:pt x="3910" y="0"/>
                  </a:cubicBezTo>
                  <a:close/>
                </a:path>
              </a:pathLst>
            </a:custGeom>
            <a:solidFill>
              <a:srgbClr val="758B9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1" name="Google Shape;25821;p86"/>
            <p:cNvSpPr/>
            <p:nvPr/>
          </p:nvSpPr>
          <p:spPr>
            <a:xfrm>
              <a:off x="910599" y="1981993"/>
              <a:ext cx="163136" cy="177135"/>
            </a:xfrm>
            <a:custGeom>
              <a:avLst/>
              <a:gdLst/>
              <a:ahLst/>
              <a:cxnLst/>
              <a:rect l="l" t="t" r="r" b="b"/>
              <a:pathLst>
                <a:path w="6223" h="6757" extrusionOk="0">
                  <a:moveTo>
                    <a:pt x="1" y="1"/>
                  </a:moveTo>
                  <a:lnTo>
                    <a:pt x="4837" y="6756"/>
                  </a:lnTo>
                  <a:lnTo>
                    <a:pt x="6222" y="6756"/>
                  </a:lnTo>
                  <a:lnTo>
                    <a:pt x="1401"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2" name="Google Shape;25822;p86"/>
            <p:cNvSpPr/>
            <p:nvPr/>
          </p:nvSpPr>
          <p:spPr>
            <a:xfrm>
              <a:off x="878066" y="1982386"/>
              <a:ext cx="159335" cy="177109"/>
            </a:xfrm>
            <a:custGeom>
              <a:avLst/>
              <a:gdLst/>
              <a:ahLst/>
              <a:cxnLst/>
              <a:rect l="l" t="t" r="r" b="b"/>
              <a:pathLst>
                <a:path w="6078" h="6756" extrusionOk="0">
                  <a:moveTo>
                    <a:pt x="188" y="0"/>
                  </a:moveTo>
                  <a:cubicBezTo>
                    <a:pt x="72" y="0"/>
                    <a:pt x="0" y="130"/>
                    <a:pt x="72" y="231"/>
                  </a:cubicBezTo>
                  <a:lnTo>
                    <a:pt x="4735" y="6756"/>
                  </a:lnTo>
                  <a:lnTo>
                    <a:pt x="6078" y="6756"/>
                  </a:lnTo>
                  <a:lnTo>
                    <a:pt x="1256" y="0"/>
                  </a:ln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3" name="Google Shape;25823;p86"/>
            <p:cNvSpPr/>
            <p:nvPr/>
          </p:nvSpPr>
          <p:spPr>
            <a:xfrm>
              <a:off x="1092243" y="2108008"/>
              <a:ext cx="36360" cy="51119"/>
            </a:xfrm>
            <a:custGeom>
              <a:avLst/>
              <a:gdLst/>
              <a:ahLst/>
              <a:cxnLst/>
              <a:rect l="l" t="t" r="r" b="b"/>
              <a:pathLst>
                <a:path w="1387" h="1950" extrusionOk="0">
                  <a:moveTo>
                    <a:pt x="751" y="1"/>
                  </a:moveTo>
                  <a:lnTo>
                    <a:pt x="1" y="1069"/>
                  </a:lnTo>
                  <a:lnTo>
                    <a:pt x="622" y="1949"/>
                  </a:lnTo>
                  <a:lnTo>
                    <a:pt x="1156" y="1228"/>
                  </a:lnTo>
                  <a:lnTo>
                    <a:pt x="1387" y="881"/>
                  </a:lnTo>
                  <a:lnTo>
                    <a:pt x="751"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4" name="Google Shape;25824;p86"/>
            <p:cNvSpPr/>
            <p:nvPr/>
          </p:nvSpPr>
          <p:spPr>
            <a:xfrm>
              <a:off x="1073709" y="2082658"/>
              <a:ext cx="38248" cy="53374"/>
            </a:xfrm>
            <a:custGeom>
              <a:avLst/>
              <a:gdLst/>
              <a:ahLst/>
              <a:cxnLst/>
              <a:rect l="l" t="t" r="r" b="b"/>
              <a:pathLst>
                <a:path w="1459" h="2036" extrusionOk="0">
                  <a:moveTo>
                    <a:pt x="766" y="0"/>
                  </a:moveTo>
                  <a:lnTo>
                    <a:pt x="0" y="1054"/>
                  </a:lnTo>
                  <a:lnTo>
                    <a:pt x="708" y="2036"/>
                  </a:lnTo>
                  <a:lnTo>
                    <a:pt x="1458" y="968"/>
                  </a:lnTo>
                  <a:lnTo>
                    <a:pt x="766" y="0"/>
                  </a:ln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5" name="Google Shape;25825;p86"/>
            <p:cNvSpPr/>
            <p:nvPr/>
          </p:nvSpPr>
          <p:spPr>
            <a:xfrm>
              <a:off x="1055542" y="2056915"/>
              <a:ext cx="38248" cy="53400"/>
            </a:xfrm>
            <a:custGeom>
              <a:avLst/>
              <a:gdLst/>
              <a:ahLst/>
              <a:cxnLst/>
              <a:rect l="l" t="t" r="r" b="b"/>
              <a:pathLst>
                <a:path w="1459" h="2037" extrusionOk="0">
                  <a:moveTo>
                    <a:pt x="751" y="1"/>
                  </a:moveTo>
                  <a:lnTo>
                    <a:pt x="1" y="1055"/>
                  </a:lnTo>
                  <a:lnTo>
                    <a:pt x="693" y="2036"/>
                  </a:lnTo>
                  <a:lnTo>
                    <a:pt x="1459" y="982"/>
                  </a:lnTo>
                  <a:lnTo>
                    <a:pt x="751"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6" name="Google Shape;25826;p86"/>
            <p:cNvSpPr/>
            <p:nvPr/>
          </p:nvSpPr>
          <p:spPr>
            <a:xfrm>
              <a:off x="940117" y="2129583"/>
              <a:ext cx="230482" cy="224636"/>
            </a:xfrm>
            <a:custGeom>
              <a:avLst/>
              <a:gdLst/>
              <a:ahLst/>
              <a:cxnLst/>
              <a:rect l="l" t="t" r="r" b="b"/>
              <a:pathLst>
                <a:path w="8792" h="8569" extrusionOk="0">
                  <a:moveTo>
                    <a:pt x="4418" y="0"/>
                  </a:moveTo>
                  <a:cubicBezTo>
                    <a:pt x="4237" y="0"/>
                    <a:pt x="4054" y="69"/>
                    <a:pt x="3913" y="203"/>
                  </a:cubicBezTo>
                  <a:cubicBezTo>
                    <a:pt x="3783" y="333"/>
                    <a:pt x="3604" y="407"/>
                    <a:pt x="3421" y="407"/>
                  </a:cubicBezTo>
                  <a:cubicBezTo>
                    <a:pt x="3339" y="407"/>
                    <a:pt x="3256" y="392"/>
                    <a:pt x="3177" y="361"/>
                  </a:cubicBezTo>
                  <a:cubicBezTo>
                    <a:pt x="3094" y="328"/>
                    <a:pt x="3008" y="312"/>
                    <a:pt x="2924" y="312"/>
                  </a:cubicBezTo>
                  <a:cubicBezTo>
                    <a:pt x="2643" y="312"/>
                    <a:pt x="2378" y="488"/>
                    <a:pt x="2267" y="766"/>
                  </a:cubicBezTo>
                  <a:cubicBezTo>
                    <a:pt x="2180" y="1011"/>
                    <a:pt x="1935" y="1184"/>
                    <a:pt x="1661" y="1199"/>
                  </a:cubicBezTo>
                  <a:cubicBezTo>
                    <a:pt x="1285" y="1227"/>
                    <a:pt x="997" y="1545"/>
                    <a:pt x="1011" y="1920"/>
                  </a:cubicBezTo>
                  <a:cubicBezTo>
                    <a:pt x="1026" y="2195"/>
                    <a:pt x="867" y="2454"/>
                    <a:pt x="636" y="2584"/>
                  </a:cubicBezTo>
                  <a:cubicBezTo>
                    <a:pt x="289" y="2758"/>
                    <a:pt x="160" y="3176"/>
                    <a:pt x="333" y="3508"/>
                  </a:cubicBezTo>
                  <a:cubicBezTo>
                    <a:pt x="448" y="3754"/>
                    <a:pt x="419" y="4042"/>
                    <a:pt x="246" y="4259"/>
                  </a:cubicBezTo>
                  <a:cubicBezTo>
                    <a:pt x="1" y="4562"/>
                    <a:pt x="58" y="4995"/>
                    <a:pt x="347" y="5240"/>
                  </a:cubicBezTo>
                  <a:cubicBezTo>
                    <a:pt x="564" y="5414"/>
                    <a:pt x="650" y="5688"/>
                    <a:pt x="578" y="5962"/>
                  </a:cubicBezTo>
                  <a:cubicBezTo>
                    <a:pt x="477" y="6338"/>
                    <a:pt x="708" y="6713"/>
                    <a:pt x="1069" y="6814"/>
                  </a:cubicBezTo>
                  <a:cubicBezTo>
                    <a:pt x="1343" y="6886"/>
                    <a:pt x="1531" y="7103"/>
                    <a:pt x="1574" y="7377"/>
                  </a:cubicBezTo>
                  <a:cubicBezTo>
                    <a:pt x="1627" y="7717"/>
                    <a:pt x="1928" y="7962"/>
                    <a:pt x="2263" y="7962"/>
                  </a:cubicBezTo>
                  <a:cubicBezTo>
                    <a:pt x="2298" y="7962"/>
                    <a:pt x="2333" y="7960"/>
                    <a:pt x="2368" y="7954"/>
                  </a:cubicBezTo>
                  <a:cubicBezTo>
                    <a:pt x="2406" y="7948"/>
                    <a:pt x="2444" y="7945"/>
                    <a:pt x="2482" y="7945"/>
                  </a:cubicBezTo>
                  <a:cubicBezTo>
                    <a:pt x="2716" y="7945"/>
                    <a:pt x="2937" y="8059"/>
                    <a:pt x="3061" y="8257"/>
                  </a:cubicBezTo>
                  <a:cubicBezTo>
                    <a:pt x="3199" y="8460"/>
                    <a:pt x="3419" y="8568"/>
                    <a:pt x="3642" y="8568"/>
                  </a:cubicBezTo>
                  <a:cubicBezTo>
                    <a:pt x="3770" y="8568"/>
                    <a:pt x="3898" y="8533"/>
                    <a:pt x="4014" y="8460"/>
                  </a:cubicBezTo>
                  <a:cubicBezTo>
                    <a:pt x="4129" y="8387"/>
                    <a:pt x="4263" y="8351"/>
                    <a:pt x="4396" y="8351"/>
                  </a:cubicBezTo>
                  <a:cubicBezTo>
                    <a:pt x="4530" y="8351"/>
                    <a:pt x="4663" y="8387"/>
                    <a:pt x="4779" y="8460"/>
                  </a:cubicBezTo>
                  <a:cubicBezTo>
                    <a:pt x="4893" y="8532"/>
                    <a:pt x="5022" y="8568"/>
                    <a:pt x="5150" y="8568"/>
                  </a:cubicBezTo>
                  <a:cubicBezTo>
                    <a:pt x="5378" y="8568"/>
                    <a:pt x="5602" y="8456"/>
                    <a:pt x="5732" y="8243"/>
                  </a:cubicBezTo>
                  <a:cubicBezTo>
                    <a:pt x="5870" y="8054"/>
                    <a:pt x="6085" y="7932"/>
                    <a:pt x="6319" y="7932"/>
                  </a:cubicBezTo>
                  <a:cubicBezTo>
                    <a:pt x="6354" y="7932"/>
                    <a:pt x="6389" y="7934"/>
                    <a:pt x="6425" y="7940"/>
                  </a:cubicBezTo>
                  <a:cubicBezTo>
                    <a:pt x="6460" y="7945"/>
                    <a:pt x="6495" y="7948"/>
                    <a:pt x="6529" y="7948"/>
                  </a:cubicBezTo>
                  <a:cubicBezTo>
                    <a:pt x="6865" y="7948"/>
                    <a:pt x="7166" y="7703"/>
                    <a:pt x="7218" y="7362"/>
                  </a:cubicBezTo>
                  <a:cubicBezTo>
                    <a:pt x="7262" y="7088"/>
                    <a:pt x="7464" y="6872"/>
                    <a:pt x="7724" y="6800"/>
                  </a:cubicBezTo>
                  <a:cubicBezTo>
                    <a:pt x="8099" y="6698"/>
                    <a:pt x="8316" y="6323"/>
                    <a:pt x="8215" y="5948"/>
                  </a:cubicBezTo>
                  <a:cubicBezTo>
                    <a:pt x="8142" y="5688"/>
                    <a:pt x="8243" y="5399"/>
                    <a:pt x="8445" y="5226"/>
                  </a:cubicBezTo>
                  <a:cubicBezTo>
                    <a:pt x="8749" y="4981"/>
                    <a:pt x="8792" y="4548"/>
                    <a:pt x="8561" y="4259"/>
                  </a:cubicBezTo>
                  <a:cubicBezTo>
                    <a:pt x="8388" y="4042"/>
                    <a:pt x="8359" y="3754"/>
                    <a:pt x="8474" y="3508"/>
                  </a:cubicBezTo>
                  <a:cubicBezTo>
                    <a:pt x="8648" y="3162"/>
                    <a:pt x="8518" y="2743"/>
                    <a:pt x="8171" y="2570"/>
                  </a:cubicBezTo>
                  <a:cubicBezTo>
                    <a:pt x="7926" y="2440"/>
                    <a:pt x="7781" y="2195"/>
                    <a:pt x="7796" y="1920"/>
                  </a:cubicBezTo>
                  <a:cubicBezTo>
                    <a:pt x="7810" y="1531"/>
                    <a:pt x="7522" y="1213"/>
                    <a:pt x="7146" y="1199"/>
                  </a:cubicBezTo>
                  <a:cubicBezTo>
                    <a:pt x="6872" y="1184"/>
                    <a:pt x="6627" y="1011"/>
                    <a:pt x="6526" y="751"/>
                  </a:cubicBezTo>
                  <a:cubicBezTo>
                    <a:pt x="6425" y="471"/>
                    <a:pt x="6159" y="304"/>
                    <a:pt x="5876" y="304"/>
                  </a:cubicBezTo>
                  <a:cubicBezTo>
                    <a:pt x="5794" y="304"/>
                    <a:pt x="5711" y="318"/>
                    <a:pt x="5631" y="347"/>
                  </a:cubicBezTo>
                  <a:cubicBezTo>
                    <a:pt x="5547" y="380"/>
                    <a:pt x="5460" y="396"/>
                    <a:pt x="5374" y="396"/>
                  </a:cubicBezTo>
                  <a:cubicBezTo>
                    <a:pt x="5195" y="396"/>
                    <a:pt x="5021" y="325"/>
                    <a:pt x="4894" y="188"/>
                  </a:cubicBezTo>
                  <a:cubicBezTo>
                    <a:pt x="4761" y="62"/>
                    <a:pt x="4590" y="0"/>
                    <a:pt x="441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7" name="Google Shape;25827;p86"/>
            <p:cNvSpPr/>
            <p:nvPr/>
          </p:nvSpPr>
          <p:spPr>
            <a:xfrm>
              <a:off x="1038502" y="2129478"/>
              <a:ext cx="132097" cy="224872"/>
            </a:xfrm>
            <a:custGeom>
              <a:avLst/>
              <a:gdLst/>
              <a:ahLst/>
              <a:cxnLst/>
              <a:rect l="l" t="t" r="r" b="b"/>
              <a:pathLst>
                <a:path w="5039" h="8578" extrusionOk="0">
                  <a:moveTo>
                    <a:pt x="636" y="1"/>
                  </a:moveTo>
                  <a:cubicBezTo>
                    <a:pt x="459" y="1"/>
                    <a:pt x="282" y="69"/>
                    <a:pt x="145" y="207"/>
                  </a:cubicBezTo>
                  <a:cubicBezTo>
                    <a:pt x="102" y="250"/>
                    <a:pt x="44" y="293"/>
                    <a:pt x="1" y="322"/>
                  </a:cubicBezTo>
                  <a:cubicBezTo>
                    <a:pt x="102" y="381"/>
                    <a:pt x="218" y="410"/>
                    <a:pt x="334" y="410"/>
                  </a:cubicBezTo>
                  <a:cubicBezTo>
                    <a:pt x="417" y="410"/>
                    <a:pt x="500" y="395"/>
                    <a:pt x="578" y="365"/>
                  </a:cubicBezTo>
                  <a:cubicBezTo>
                    <a:pt x="661" y="332"/>
                    <a:pt x="747" y="316"/>
                    <a:pt x="831" y="316"/>
                  </a:cubicBezTo>
                  <a:cubicBezTo>
                    <a:pt x="1111" y="316"/>
                    <a:pt x="1377" y="492"/>
                    <a:pt x="1488" y="770"/>
                  </a:cubicBezTo>
                  <a:cubicBezTo>
                    <a:pt x="1589" y="1015"/>
                    <a:pt x="1820" y="1188"/>
                    <a:pt x="2094" y="1203"/>
                  </a:cubicBezTo>
                  <a:cubicBezTo>
                    <a:pt x="2469" y="1231"/>
                    <a:pt x="2758" y="1549"/>
                    <a:pt x="2758" y="1924"/>
                  </a:cubicBezTo>
                  <a:cubicBezTo>
                    <a:pt x="2744" y="2199"/>
                    <a:pt x="2888" y="2458"/>
                    <a:pt x="3133" y="2588"/>
                  </a:cubicBezTo>
                  <a:cubicBezTo>
                    <a:pt x="3465" y="2762"/>
                    <a:pt x="3595" y="3180"/>
                    <a:pt x="3437" y="3512"/>
                  </a:cubicBezTo>
                  <a:cubicBezTo>
                    <a:pt x="3307" y="3758"/>
                    <a:pt x="3336" y="4046"/>
                    <a:pt x="3509" y="4263"/>
                  </a:cubicBezTo>
                  <a:cubicBezTo>
                    <a:pt x="3754" y="4566"/>
                    <a:pt x="3696" y="4999"/>
                    <a:pt x="3408" y="5244"/>
                  </a:cubicBezTo>
                  <a:cubicBezTo>
                    <a:pt x="3191" y="5418"/>
                    <a:pt x="3105" y="5692"/>
                    <a:pt x="3177" y="5966"/>
                  </a:cubicBezTo>
                  <a:cubicBezTo>
                    <a:pt x="3278" y="6327"/>
                    <a:pt x="3047" y="6717"/>
                    <a:pt x="2686" y="6818"/>
                  </a:cubicBezTo>
                  <a:cubicBezTo>
                    <a:pt x="2412" y="6890"/>
                    <a:pt x="2224" y="7107"/>
                    <a:pt x="2181" y="7381"/>
                  </a:cubicBezTo>
                  <a:cubicBezTo>
                    <a:pt x="2128" y="7721"/>
                    <a:pt x="1827" y="7966"/>
                    <a:pt x="1492" y="7966"/>
                  </a:cubicBezTo>
                  <a:cubicBezTo>
                    <a:pt x="1457" y="7966"/>
                    <a:pt x="1422" y="7964"/>
                    <a:pt x="1387" y="7958"/>
                  </a:cubicBezTo>
                  <a:cubicBezTo>
                    <a:pt x="1349" y="7952"/>
                    <a:pt x="1311" y="7949"/>
                    <a:pt x="1273" y="7949"/>
                  </a:cubicBezTo>
                  <a:cubicBezTo>
                    <a:pt x="1039" y="7949"/>
                    <a:pt x="818" y="8063"/>
                    <a:pt x="694" y="8261"/>
                  </a:cubicBezTo>
                  <a:cubicBezTo>
                    <a:pt x="665" y="8290"/>
                    <a:pt x="651" y="8319"/>
                    <a:pt x="622" y="8348"/>
                  </a:cubicBezTo>
                  <a:cubicBezTo>
                    <a:pt x="766" y="8348"/>
                    <a:pt x="896" y="8391"/>
                    <a:pt x="1026" y="8464"/>
                  </a:cubicBezTo>
                  <a:cubicBezTo>
                    <a:pt x="1140" y="8541"/>
                    <a:pt x="1268" y="8578"/>
                    <a:pt x="1397" y="8578"/>
                  </a:cubicBezTo>
                  <a:cubicBezTo>
                    <a:pt x="1626" y="8578"/>
                    <a:pt x="1854" y="8460"/>
                    <a:pt x="1993" y="8247"/>
                  </a:cubicBezTo>
                  <a:cubicBezTo>
                    <a:pt x="2119" y="8058"/>
                    <a:pt x="2343" y="7936"/>
                    <a:pt x="2570" y="7936"/>
                  </a:cubicBezTo>
                  <a:cubicBezTo>
                    <a:pt x="2604" y="7936"/>
                    <a:pt x="2638" y="7938"/>
                    <a:pt x="2672" y="7944"/>
                  </a:cubicBezTo>
                  <a:cubicBezTo>
                    <a:pt x="2707" y="7949"/>
                    <a:pt x="2742" y="7952"/>
                    <a:pt x="2776" y="7952"/>
                  </a:cubicBezTo>
                  <a:cubicBezTo>
                    <a:pt x="3112" y="7952"/>
                    <a:pt x="3413" y="7707"/>
                    <a:pt x="3465" y="7366"/>
                  </a:cubicBezTo>
                  <a:cubicBezTo>
                    <a:pt x="3509" y="7092"/>
                    <a:pt x="3711" y="6876"/>
                    <a:pt x="3971" y="6804"/>
                  </a:cubicBezTo>
                  <a:cubicBezTo>
                    <a:pt x="4346" y="6702"/>
                    <a:pt x="4563" y="6327"/>
                    <a:pt x="4462" y="5952"/>
                  </a:cubicBezTo>
                  <a:cubicBezTo>
                    <a:pt x="4389" y="5692"/>
                    <a:pt x="4490" y="5403"/>
                    <a:pt x="4692" y="5230"/>
                  </a:cubicBezTo>
                  <a:cubicBezTo>
                    <a:pt x="4996" y="4999"/>
                    <a:pt x="5039" y="4566"/>
                    <a:pt x="4794" y="4263"/>
                  </a:cubicBezTo>
                  <a:cubicBezTo>
                    <a:pt x="4620" y="4046"/>
                    <a:pt x="4591" y="3758"/>
                    <a:pt x="4721" y="3512"/>
                  </a:cubicBezTo>
                  <a:cubicBezTo>
                    <a:pt x="4895" y="3166"/>
                    <a:pt x="4750" y="2762"/>
                    <a:pt x="4418" y="2588"/>
                  </a:cubicBezTo>
                  <a:cubicBezTo>
                    <a:pt x="4173" y="2458"/>
                    <a:pt x="4028" y="2199"/>
                    <a:pt x="4043" y="1924"/>
                  </a:cubicBezTo>
                  <a:cubicBezTo>
                    <a:pt x="4043" y="1549"/>
                    <a:pt x="3754" y="1231"/>
                    <a:pt x="3379" y="1203"/>
                  </a:cubicBezTo>
                  <a:cubicBezTo>
                    <a:pt x="3105" y="1188"/>
                    <a:pt x="2874" y="1015"/>
                    <a:pt x="2773" y="770"/>
                  </a:cubicBezTo>
                  <a:cubicBezTo>
                    <a:pt x="2661" y="492"/>
                    <a:pt x="2396" y="316"/>
                    <a:pt x="2115" y="316"/>
                  </a:cubicBezTo>
                  <a:cubicBezTo>
                    <a:pt x="2031" y="316"/>
                    <a:pt x="1946" y="332"/>
                    <a:pt x="1863" y="365"/>
                  </a:cubicBezTo>
                  <a:cubicBezTo>
                    <a:pt x="1788" y="396"/>
                    <a:pt x="1708" y="411"/>
                    <a:pt x="1628" y="411"/>
                  </a:cubicBezTo>
                  <a:cubicBezTo>
                    <a:pt x="1448" y="411"/>
                    <a:pt x="1267" y="337"/>
                    <a:pt x="1127" y="207"/>
                  </a:cubicBezTo>
                  <a:cubicBezTo>
                    <a:pt x="990" y="69"/>
                    <a:pt x="813" y="1"/>
                    <a:pt x="63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8" name="Google Shape;25828;p86"/>
            <p:cNvSpPr/>
            <p:nvPr/>
          </p:nvSpPr>
          <p:spPr>
            <a:xfrm>
              <a:off x="970395" y="2156821"/>
              <a:ext cx="169952" cy="169559"/>
            </a:xfrm>
            <a:custGeom>
              <a:avLst/>
              <a:gdLst/>
              <a:ahLst/>
              <a:cxnLst/>
              <a:rect l="l" t="t" r="r" b="b"/>
              <a:pathLst>
                <a:path w="6483" h="6468" extrusionOk="0">
                  <a:moveTo>
                    <a:pt x="3249" y="1"/>
                  </a:moveTo>
                  <a:cubicBezTo>
                    <a:pt x="1459" y="1"/>
                    <a:pt x="1" y="1444"/>
                    <a:pt x="1" y="3234"/>
                  </a:cubicBezTo>
                  <a:cubicBezTo>
                    <a:pt x="1" y="5024"/>
                    <a:pt x="1459" y="6468"/>
                    <a:pt x="3249" y="6468"/>
                  </a:cubicBezTo>
                  <a:cubicBezTo>
                    <a:pt x="5024" y="6468"/>
                    <a:pt x="6482" y="5024"/>
                    <a:pt x="6482" y="3234"/>
                  </a:cubicBezTo>
                  <a:cubicBezTo>
                    <a:pt x="6482" y="1444"/>
                    <a:pt x="5024" y="1"/>
                    <a:pt x="324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29" name="Google Shape;25829;p86"/>
            <p:cNvSpPr/>
            <p:nvPr/>
          </p:nvSpPr>
          <p:spPr>
            <a:xfrm>
              <a:off x="1038502" y="2156821"/>
              <a:ext cx="106380" cy="169716"/>
            </a:xfrm>
            <a:custGeom>
              <a:avLst/>
              <a:gdLst/>
              <a:ahLst/>
              <a:cxnLst/>
              <a:rect l="l" t="t" r="r" b="b"/>
              <a:pathLst>
                <a:path w="4058" h="6474" extrusionOk="0">
                  <a:moveTo>
                    <a:pt x="651" y="1"/>
                  </a:moveTo>
                  <a:cubicBezTo>
                    <a:pt x="434" y="1"/>
                    <a:pt x="217" y="15"/>
                    <a:pt x="1" y="59"/>
                  </a:cubicBezTo>
                  <a:cubicBezTo>
                    <a:pt x="1517" y="362"/>
                    <a:pt x="2599" y="1690"/>
                    <a:pt x="2599" y="3234"/>
                  </a:cubicBezTo>
                  <a:cubicBezTo>
                    <a:pt x="2599" y="4779"/>
                    <a:pt x="1517" y="6107"/>
                    <a:pt x="1" y="6410"/>
                  </a:cubicBezTo>
                  <a:cubicBezTo>
                    <a:pt x="216" y="6453"/>
                    <a:pt x="430" y="6474"/>
                    <a:pt x="640" y="6474"/>
                  </a:cubicBezTo>
                  <a:cubicBezTo>
                    <a:pt x="2266" y="6474"/>
                    <a:pt x="3689" y="5239"/>
                    <a:pt x="3855" y="3552"/>
                  </a:cubicBezTo>
                  <a:cubicBezTo>
                    <a:pt x="4057" y="1646"/>
                    <a:pt x="2556" y="1"/>
                    <a:pt x="65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0" name="Google Shape;25830;p86"/>
            <p:cNvSpPr/>
            <p:nvPr/>
          </p:nvSpPr>
          <p:spPr>
            <a:xfrm>
              <a:off x="1038502" y="2203641"/>
              <a:ext cx="20841" cy="76207"/>
            </a:xfrm>
            <a:custGeom>
              <a:avLst/>
              <a:gdLst/>
              <a:ahLst/>
              <a:cxnLst/>
              <a:rect l="l" t="t" r="r" b="b"/>
              <a:pathLst>
                <a:path w="795" h="2907" extrusionOk="0">
                  <a:moveTo>
                    <a:pt x="584" y="1"/>
                  </a:moveTo>
                  <a:cubicBezTo>
                    <a:pt x="549" y="1"/>
                    <a:pt x="518" y="25"/>
                    <a:pt x="506" y="48"/>
                  </a:cubicBezTo>
                  <a:lnTo>
                    <a:pt x="88" y="438"/>
                  </a:lnTo>
                  <a:cubicBezTo>
                    <a:pt x="30" y="481"/>
                    <a:pt x="1" y="539"/>
                    <a:pt x="1" y="597"/>
                  </a:cubicBezTo>
                  <a:cubicBezTo>
                    <a:pt x="1" y="683"/>
                    <a:pt x="59" y="770"/>
                    <a:pt x="145" y="770"/>
                  </a:cubicBezTo>
                  <a:cubicBezTo>
                    <a:pt x="174" y="770"/>
                    <a:pt x="203" y="755"/>
                    <a:pt x="232" y="741"/>
                  </a:cubicBezTo>
                  <a:lnTo>
                    <a:pt x="362" y="572"/>
                  </a:lnTo>
                  <a:lnTo>
                    <a:pt x="362" y="572"/>
                  </a:lnTo>
                  <a:lnTo>
                    <a:pt x="362" y="2762"/>
                  </a:lnTo>
                  <a:cubicBezTo>
                    <a:pt x="362" y="2863"/>
                    <a:pt x="477" y="2906"/>
                    <a:pt x="578" y="2906"/>
                  </a:cubicBezTo>
                  <a:cubicBezTo>
                    <a:pt x="679" y="2906"/>
                    <a:pt x="795" y="2863"/>
                    <a:pt x="795" y="2762"/>
                  </a:cubicBezTo>
                  <a:lnTo>
                    <a:pt x="795" y="135"/>
                  </a:lnTo>
                  <a:cubicBezTo>
                    <a:pt x="795" y="48"/>
                    <a:pt x="694" y="5"/>
                    <a:pt x="607" y="5"/>
                  </a:cubicBezTo>
                  <a:cubicBezTo>
                    <a:pt x="599" y="2"/>
                    <a:pt x="591" y="1"/>
                    <a:pt x="584"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31" name="Google Shape;25831;p86"/>
          <p:cNvGrpSpPr/>
          <p:nvPr/>
        </p:nvGrpSpPr>
        <p:grpSpPr>
          <a:xfrm>
            <a:off x="1794392" y="2643181"/>
            <a:ext cx="495533" cy="495499"/>
            <a:chOff x="1345794" y="1982386"/>
            <a:chExt cx="371650" cy="371624"/>
          </a:xfrm>
        </p:grpSpPr>
        <p:sp>
          <p:nvSpPr>
            <p:cNvPr id="25832" name="Google Shape;25832;p86"/>
            <p:cNvSpPr/>
            <p:nvPr/>
          </p:nvSpPr>
          <p:spPr>
            <a:xfrm>
              <a:off x="1345794" y="2140567"/>
              <a:ext cx="111676" cy="123001"/>
            </a:xfrm>
            <a:custGeom>
              <a:avLst/>
              <a:gdLst/>
              <a:ahLst/>
              <a:cxnLst/>
              <a:rect l="l" t="t" r="r" b="b"/>
              <a:pathLst>
                <a:path w="4260" h="4692" extrusionOk="0">
                  <a:moveTo>
                    <a:pt x="1357" y="0"/>
                  </a:moveTo>
                  <a:cubicBezTo>
                    <a:pt x="1098" y="0"/>
                    <a:pt x="881" y="217"/>
                    <a:pt x="881" y="476"/>
                  </a:cubicBezTo>
                  <a:lnTo>
                    <a:pt x="881" y="1242"/>
                  </a:lnTo>
                  <a:lnTo>
                    <a:pt x="780" y="1227"/>
                  </a:lnTo>
                  <a:cubicBezTo>
                    <a:pt x="725" y="1214"/>
                    <a:pt x="669" y="1208"/>
                    <a:pt x="614" y="1208"/>
                  </a:cubicBezTo>
                  <a:cubicBezTo>
                    <a:pt x="479" y="1208"/>
                    <a:pt x="348" y="1246"/>
                    <a:pt x="246" y="1328"/>
                  </a:cubicBezTo>
                  <a:cubicBezTo>
                    <a:pt x="1" y="1530"/>
                    <a:pt x="1" y="1920"/>
                    <a:pt x="44" y="2512"/>
                  </a:cubicBezTo>
                  <a:cubicBezTo>
                    <a:pt x="87" y="3219"/>
                    <a:pt x="780" y="3811"/>
                    <a:pt x="939" y="3926"/>
                  </a:cubicBezTo>
                  <a:lnTo>
                    <a:pt x="939" y="4692"/>
                  </a:lnTo>
                  <a:lnTo>
                    <a:pt x="3739" y="4692"/>
                  </a:lnTo>
                  <a:lnTo>
                    <a:pt x="3739" y="3710"/>
                  </a:lnTo>
                  <a:cubicBezTo>
                    <a:pt x="4201" y="3291"/>
                    <a:pt x="4259" y="2469"/>
                    <a:pt x="4230" y="2093"/>
                  </a:cubicBezTo>
                  <a:lnTo>
                    <a:pt x="4230" y="1011"/>
                  </a:lnTo>
                  <a:cubicBezTo>
                    <a:pt x="4230" y="751"/>
                    <a:pt x="4014" y="534"/>
                    <a:pt x="3754" y="534"/>
                  </a:cubicBezTo>
                  <a:lnTo>
                    <a:pt x="3739" y="534"/>
                  </a:lnTo>
                  <a:cubicBezTo>
                    <a:pt x="3595" y="534"/>
                    <a:pt x="3480" y="592"/>
                    <a:pt x="3393" y="693"/>
                  </a:cubicBezTo>
                  <a:cubicBezTo>
                    <a:pt x="3321" y="505"/>
                    <a:pt x="3147" y="375"/>
                    <a:pt x="2945" y="375"/>
                  </a:cubicBezTo>
                  <a:lnTo>
                    <a:pt x="2931" y="375"/>
                  </a:lnTo>
                  <a:cubicBezTo>
                    <a:pt x="2801" y="375"/>
                    <a:pt x="2686" y="433"/>
                    <a:pt x="2599" y="520"/>
                  </a:cubicBezTo>
                  <a:cubicBezTo>
                    <a:pt x="2527" y="347"/>
                    <a:pt x="2354" y="231"/>
                    <a:pt x="2166" y="231"/>
                  </a:cubicBezTo>
                  <a:lnTo>
                    <a:pt x="2137" y="231"/>
                  </a:lnTo>
                  <a:cubicBezTo>
                    <a:pt x="2022" y="231"/>
                    <a:pt x="1920" y="274"/>
                    <a:pt x="1834" y="347"/>
                  </a:cubicBezTo>
                  <a:cubicBezTo>
                    <a:pt x="1776" y="144"/>
                    <a:pt x="1588" y="0"/>
                    <a:pt x="137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3" name="Google Shape;25833;p86"/>
            <p:cNvSpPr/>
            <p:nvPr/>
          </p:nvSpPr>
          <p:spPr>
            <a:xfrm>
              <a:off x="1345794" y="2172445"/>
              <a:ext cx="31065" cy="91490"/>
            </a:xfrm>
            <a:custGeom>
              <a:avLst/>
              <a:gdLst/>
              <a:ahLst/>
              <a:cxnLst/>
              <a:rect l="l" t="t" r="r" b="b"/>
              <a:pathLst>
                <a:path w="1185" h="3490" extrusionOk="0">
                  <a:moveTo>
                    <a:pt x="610" y="0"/>
                  </a:moveTo>
                  <a:cubicBezTo>
                    <a:pt x="477" y="0"/>
                    <a:pt x="347" y="46"/>
                    <a:pt x="246" y="127"/>
                  </a:cubicBezTo>
                  <a:cubicBezTo>
                    <a:pt x="1" y="329"/>
                    <a:pt x="1" y="718"/>
                    <a:pt x="44" y="1310"/>
                  </a:cubicBezTo>
                  <a:cubicBezTo>
                    <a:pt x="87" y="2003"/>
                    <a:pt x="780" y="2595"/>
                    <a:pt x="939" y="2725"/>
                  </a:cubicBezTo>
                  <a:lnTo>
                    <a:pt x="939" y="3490"/>
                  </a:lnTo>
                  <a:lnTo>
                    <a:pt x="1184" y="3490"/>
                  </a:lnTo>
                  <a:lnTo>
                    <a:pt x="1184" y="2624"/>
                  </a:lnTo>
                  <a:cubicBezTo>
                    <a:pt x="910" y="2407"/>
                    <a:pt x="347" y="1888"/>
                    <a:pt x="318" y="1296"/>
                  </a:cubicBezTo>
                  <a:cubicBezTo>
                    <a:pt x="275" y="704"/>
                    <a:pt x="246" y="314"/>
                    <a:pt x="491" y="112"/>
                  </a:cubicBezTo>
                  <a:cubicBezTo>
                    <a:pt x="592" y="69"/>
                    <a:pt x="693" y="40"/>
                    <a:pt x="809" y="26"/>
                  </a:cubicBezTo>
                  <a:lnTo>
                    <a:pt x="780" y="26"/>
                  </a:lnTo>
                  <a:cubicBezTo>
                    <a:pt x="724" y="8"/>
                    <a:pt x="667" y="0"/>
                    <a:pt x="610"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4" name="Google Shape;25834;p86"/>
            <p:cNvSpPr/>
            <p:nvPr/>
          </p:nvSpPr>
          <p:spPr>
            <a:xfrm>
              <a:off x="1368496" y="2140934"/>
              <a:ext cx="14418" cy="50752"/>
            </a:xfrm>
            <a:custGeom>
              <a:avLst/>
              <a:gdLst/>
              <a:ahLst/>
              <a:cxnLst/>
              <a:rect l="l" t="t" r="r" b="b"/>
              <a:pathLst>
                <a:path w="550" h="1936" extrusionOk="0">
                  <a:moveTo>
                    <a:pt x="463" y="1"/>
                  </a:moveTo>
                  <a:cubicBezTo>
                    <a:pt x="347" y="1"/>
                    <a:pt x="232" y="58"/>
                    <a:pt x="145" y="145"/>
                  </a:cubicBezTo>
                  <a:cubicBezTo>
                    <a:pt x="58" y="231"/>
                    <a:pt x="15" y="347"/>
                    <a:pt x="15" y="477"/>
                  </a:cubicBezTo>
                  <a:lnTo>
                    <a:pt x="15" y="1560"/>
                  </a:lnTo>
                  <a:lnTo>
                    <a:pt x="15" y="1632"/>
                  </a:lnTo>
                  <a:lnTo>
                    <a:pt x="15" y="1790"/>
                  </a:lnTo>
                  <a:cubicBezTo>
                    <a:pt x="1" y="1863"/>
                    <a:pt x="58" y="1935"/>
                    <a:pt x="131" y="1935"/>
                  </a:cubicBezTo>
                  <a:cubicBezTo>
                    <a:pt x="137" y="1936"/>
                    <a:pt x="144" y="1936"/>
                    <a:pt x="150" y="1936"/>
                  </a:cubicBezTo>
                  <a:cubicBezTo>
                    <a:pt x="274" y="1936"/>
                    <a:pt x="261" y="1805"/>
                    <a:pt x="261" y="1805"/>
                  </a:cubicBezTo>
                  <a:lnTo>
                    <a:pt x="261" y="1502"/>
                  </a:lnTo>
                  <a:lnTo>
                    <a:pt x="261" y="448"/>
                  </a:lnTo>
                  <a:cubicBezTo>
                    <a:pt x="261" y="260"/>
                    <a:pt x="376" y="73"/>
                    <a:pt x="549"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5" name="Google Shape;25835;p86"/>
            <p:cNvSpPr/>
            <p:nvPr/>
          </p:nvSpPr>
          <p:spPr>
            <a:xfrm>
              <a:off x="1392509" y="2146675"/>
              <a:ext cx="8939" cy="46165"/>
            </a:xfrm>
            <a:custGeom>
              <a:avLst/>
              <a:gdLst/>
              <a:ahLst/>
              <a:cxnLst/>
              <a:rect l="l" t="t" r="r" b="b"/>
              <a:pathLst>
                <a:path w="341" h="1761" extrusionOk="0">
                  <a:moveTo>
                    <a:pt x="267" y="0"/>
                  </a:moveTo>
                  <a:cubicBezTo>
                    <a:pt x="122" y="0"/>
                    <a:pt x="0" y="140"/>
                    <a:pt x="37" y="301"/>
                  </a:cubicBezTo>
                  <a:lnTo>
                    <a:pt x="37" y="1442"/>
                  </a:lnTo>
                  <a:lnTo>
                    <a:pt x="37" y="1600"/>
                  </a:lnTo>
                  <a:cubicBezTo>
                    <a:pt x="23" y="1687"/>
                    <a:pt x="66" y="1745"/>
                    <a:pt x="153" y="1759"/>
                  </a:cubicBezTo>
                  <a:cubicBezTo>
                    <a:pt x="159" y="1760"/>
                    <a:pt x="165" y="1760"/>
                    <a:pt x="171" y="1760"/>
                  </a:cubicBezTo>
                  <a:cubicBezTo>
                    <a:pt x="281" y="1760"/>
                    <a:pt x="268" y="1629"/>
                    <a:pt x="268" y="1629"/>
                  </a:cubicBezTo>
                  <a:lnTo>
                    <a:pt x="268" y="1326"/>
                  </a:lnTo>
                  <a:lnTo>
                    <a:pt x="268" y="258"/>
                  </a:lnTo>
                  <a:cubicBezTo>
                    <a:pt x="268" y="171"/>
                    <a:pt x="297" y="85"/>
                    <a:pt x="341" y="12"/>
                  </a:cubicBezTo>
                  <a:cubicBezTo>
                    <a:pt x="316" y="4"/>
                    <a:pt x="291" y="0"/>
                    <a:pt x="267"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6" name="Google Shape;25836;p86"/>
            <p:cNvSpPr/>
            <p:nvPr/>
          </p:nvSpPr>
          <p:spPr>
            <a:xfrm>
              <a:off x="1412092" y="2150608"/>
              <a:ext cx="9804" cy="46007"/>
            </a:xfrm>
            <a:custGeom>
              <a:avLst/>
              <a:gdLst/>
              <a:ahLst/>
              <a:cxnLst/>
              <a:rect l="l" t="t" r="r" b="b"/>
              <a:pathLst>
                <a:path w="374" h="1755" extrusionOk="0">
                  <a:moveTo>
                    <a:pt x="311" y="0"/>
                  </a:moveTo>
                  <a:cubicBezTo>
                    <a:pt x="137" y="0"/>
                    <a:pt x="1" y="158"/>
                    <a:pt x="27" y="339"/>
                  </a:cubicBezTo>
                  <a:lnTo>
                    <a:pt x="56" y="1378"/>
                  </a:lnTo>
                  <a:lnTo>
                    <a:pt x="56" y="1450"/>
                  </a:lnTo>
                  <a:lnTo>
                    <a:pt x="56" y="1609"/>
                  </a:lnTo>
                  <a:cubicBezTo>
                    <a:pt x="41" y="1681"/>
                    <a:pt x="99" y="1754"/>
                    <a:pt x="171" y="1754"/>
                  </a:cubicBezTo>
                  <a:cubicBezTo>
                    <a:pt x="177" y="1754"/>
                    <a:pt x="183" y="1755"/>
                    <a:pt x="189" y="1755"/>
                  </a:cubicBezTo>
                  <a:cubicBezTo>
                    <a:pt x="301" y="1755"/>
                    <a:pt x="301" y="1624"/>
                    <a:pt x="301" y="1624"/>
                  </a:cubicBezTo>
                  <a:lnTo>
                    <a:pt x="301" y="1335"/>
                  </a:lnTo>
                  <a:lnTo>
                    <a:pt x="272" y="296"/>
                  </a:lnTo>
                  <a:cubicBezTo>
                    <a:pt x="272" y="194"/>
                    <a:pt x="301" y="93"/>
                    <a:pt x="373" y="7"/>
                  </a:cubicBezTo>
                  <a:cubicBezTo>
                    <a:pt x="352" y="2"/>
                    <a:pt x="331" y="0"/>
                    <a:pt x="311"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7" name="Google Shape;25837;p86"/>
            <p:cNvSpPr/>
            <p:nvPr/>
          </p:nvSpPr>
          <p:spPr>
            <a:xfrm>
              <a:off x="1434348" y="2154933"/>
              <a:ext cx="7209" cy="42442"/>
            </a:xfrm>
            <a:custGeom>
              <a:avLst/>
              <a:gdLst/>
              <a:ahLst/>
              <a:cxnLst/>
              <a:rect l="l" t="t" r="r" b="b"/>
              <a:pathLst>
                <a:path w="275" h="1619" extrusionOk="0">
                  <a:moveTo>
                    <a:pt x="231" y="1"/>
                  </a:moveTo>
                  <a:cubicBezTo>
                    <a:pt x="159" y="29"/>
                    <a:pt x="73" y="73"/>
                    <a:pt x="15" y="145"/>
                  </a:cubicBezTo>
                  <a:lnTo>
                    <a:pt x="15" y="159"/>
                  </a:lnTo>
                  <a:lnTo>
                    <a:pt x="15" y="1314"/>
                  </a:lnTo>
                  <a:lnTo>
                    <a:pt x="15" y="1473"/>
                  </a:lnTo>
                  <a:cubicBezTo>
                    <a:pt x="0" y="1545"/>
                    <a:pt x="58" y="1617"/>
                    <a:pt x="130" y="1617"/>
                  </a:cubicBezTo>
                  <a:cubicBezTo>
                    <a:pt x="137" y="1618"/>
                    <a:pt x="142" y="1618"/>
                    <a:pt x="148" y="1618"/>
                  </a:cubicBezTo>
                  <a:cubicBezTo>
                    <a:pt x="260" y="1618"/>
                    <a:pt x="260" y="1487"/>
                    <a:pt x="260" y="1487"/>
                  </a:cubicBezTo>
                  <a:lnTo>
                    <a:pt x="260" y="1199"/>
                  </a:lnTo>
                  <a:lnTo>
                    <a:pt x="260" y="131"/>
                  </a:lnTo>
                  <a:cubicBezTo>
                    <a:pt x="260" y="87"/>
                    <a:pt x="260" y="44"/>
                    <a:pt x="275"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8" name="Google Shape;25838;p86"/>
            <p:cNvSpPr/>
            <p:nvPr/>
          </p:nvSpPr>
          <p:spPr>
            <a:xfrm>
              <a:off x="1427926" y="1982386"/>
              <a:ext cx="46558" cy="32192"/>
            </a:xfrm>
            <a:custGeom>
              <a:avLst/>
              <a:gdLst/>
              <a:ahLst/>
              <a:cxnLst/>
              <a:rect l="l" t="t" r="r" b="b"/>
              <a:pathLst>
                <a:path w="1776" h="1228" extrusionOk="0">
                  <a:moveTo>
                    <a:pt x="173" y="0"/>
                  </a:moveTo>
                  <a:cubicBezTo>
                    <a:pt x="87" y="0"/>
                    <a:pt x="0" y="15"/>
                    <a:pt x="144" y="173"/>
                  </a:cubicBezTo>
                  <a:lnTo>
                    <a:pt x="1184" y="1198"/>
                  </a:lnTo>
                  <a:lnTo>
                    <a:pt x="1256" y="1227"/>
                  </a:lnTo>
                  <a:lnTo>
                    <a:pt x="1776" y="130"/>
                  </a:lnTo>
                  <a:lnTo>
                    <a:pt x="1689" y="87"/>
                  </a:lnTo>
                  <a:lnTo>
                    <a:pt x="173" y="0"/>
                  </a:ln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39" name="Google Shape;25839;p86"/>
            <p:cNvSpPr/>
            <p:nvPr/>
          </p:nvSpPr>
          <p:spPr>
            <a:xfrm>
              <a:off x="1429420" y="1983120"/>
              <a:ext cx="38248" cy="31065"/>
            </a:xfrm>
            <a:custGeom>
              <a:avLst/>
              <a:gdLst/>
              <a:ahLst/>
              <a:cxnLst/>
              <a:rect l="l" t="t" r="r" b="b"/>
              <a:pathLst>
                <a:path w="1459" h="1185" extrusionOk="0">
                  <a:moveTo>
                    <a:pt x="1" y="1"/>
                  </a:moveTo>
                  <a:cubicBezTo>
                    <a:pt x="1" y="30"/>
                    <a:pt x="1" y="73"/>
                    <a:pt x="73" y="145"/>
                  </a:cubicBezTo>
                  <a:lnTo>
                    <a:pt x="1127" y="1156"/>
                  </a:lnTo>
                  <a:lnTo>
                    <a:pt x="1199" y="1185"/>
                  </a:lnTo>
                  <a:lnTo>
                    <a:pt x="1459" y="622"/>
                  </a:lnTo>
                  <a:lnTo>
                    <a:pt x="1" y="1"/>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0" name="Google Shape;25840;p86"/>
            <p:cNvSpPr/>
            <p:nvPr/>
          </p:nvSpPr>
          <p:spPr>
            <a:xfrm>
              <a:off x="1458178" y="1984640"/>
              <a:ext cx="65511" cy="52640"/>
            </a:xfrm>
            <a:custGeom>
              <a:avLst/>
              <a:gdLst/>
              <a:ahLst/>
              <a:cxnLst/>
              <a:rect l="l" t="t" r="r" b="b"/>
              <a:pathLst>
                <a:path w="2499" h="2008" extrusionOk="0">
                  <a:moveTo>
                    <a:pt x="521" y="1"/>
                  </a:moveTo>
                  <a:lnTo>
                    <a:pt x="1" y="1098"/>
                  </a:lnTo>
                  <a:lnTo>
                    <a:pt x="2181" y="2007"/>
                  </a:lnTo>
                  <a:lnTo>
                    <a:pt x="2498" y="824"/>
                  </a:lnTo>
                  <a:lnTo>
                    <a:pt x="521"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1" name="Google Shape;25841;p86"/>
            <p:cNvSpPr/>
            <p:nvPr/>
          </p:nvSpPr>
          <p:spPr>
            <a:xfrm>
              <a:off x="1590249" y="2037621"/>
              <a:ext cx="35233" cy="40528"/>
            </a:xfrm>
            <a:custGeom>
              <a:avLst/>
              <a:gdLst/>
              <a:ahLst/>
              <a:cxnLst/>
              <a:rect l="l" t="t" r="r" b="b"/>
              <a:pathLst>
                <a:path w="1344" h="1546" extrusionOk="0">
                  <a:moveTo>
                    <a:pt x="290" y="1"/>
                  </a:moveTo>
                  <a:lnTo>
                    <a:pt x="44" y="896"/>
                  </a:lnTo>
                  <a:lnTo>
                    <a:pt x="44" y="925"/>
                  </a:lnTo>
                  <a:lnTo>
                    <a:pt x="44" y="953"/>
                  </a:lnTo>
                  <a:lnTo>
                    <a:pt x="1" y="1184"/>
                  </a:lnTo>
                  <a:lnTo>
                    <a:pt x="838" y="1545"/>
                  </a:lnTo>
                  <a:lnTo>
                    <a:pt x="1343" y="434"/>
                  </a:lnTo>
                  <a:lnTo>
                    <a:pt x="290"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2" name="Google Shape;25842;p86"/>
            <p:cNvSpPr/>
            <p:nvPr/>
          </p:nvSpPr>
          <p:spPr>
            <a:xfrm>
              <a:off x="1593657" y="2037621"/>
              <a:ext cx="31825" cy="25769"/>
            </a:xfrm>
            <a:custGeom>
              <a:avLst/>
              <a:gdLst/>
              <a:ahLst/>
              <a:cxnLst/>
              <a:rect l="l" t="t" r="r" b="b"/>
              <a:pathLst>
                <a:path w="1214" h="983" extrusionOk="0">
                  <a:moveTo>
                    <a:pt x="160" y="1"/>
                  </a:moveTo>
                  <a:lnTo>
                    <a:pt x="1" y="578"/>
                  </a:lnTo>
                  <a:lnTo>
                    <a:pt x="954" y="982"/>
                  </a:lnTo>
                  <a:lnTo>
                    <a:pt x="1184" y="491"/>
                  </a:lnTo>
                  <a:lnTo>
                    <a:pt x="1213" y="434"/>
                  </a:lnTo>
                  <a:lnTo>
                    <a:pt x="16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3" name="Google Shape;25843;p86"/>
            <p:cNvSpPr/>
            <p:nvPr/>
          </p:nvSpPr>
          <p:spPr>
            <a:xfrm>
              <a:off x="1465387" y="1984640"/>
              <a:ext cx="58302" cy="36727"/>
            </a:xfrm>
            <a:custGeom>
              <a:avLst/>
              <a:gdLst/>
              <a:ahLst/>
              <a:cxnLst/>
              <a:rect l="l" t="t" r="r" b="b"/>
              <a:pathLst>
                <a:path w="2224" h="1401" extrusionOk="0">
                  <a:moveTo>
                    <a:pt x="246" y="1"/>
                  </a:moveTo>
                  <a:lnTo>
                    <a:pt x="0" y="520"/>
                  </a:lnTo>
                  <a:lnTo>
                    <a:pt x="2064" y="1401"/>
                  </a:lnTo>
                  <a:lnTo>
                    <a:pt x="2223" y="824"/>
                  </a:lnTo>
                  <a:lnTo>
                    <a:pt x="24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4" name="Google Shape;25844;p86"/>
            <p:cNvSpPr/>
            <p:nvPr/>
          </p:nvSpPr>
          <p:spPr>
            <a:xfrm>
              <a:off x="1605768" y="2108401"/>
              <a:ext cx="111676" cy="123001"/>
            </a:xfrm>
            <a:custGeom>
              <a:avLst/>
              <a:gdLst/>
              <a:ahLst/>
              <a:cxnLst/>
              <a:rect l="l" t="t" r="r" b="b"/>
              <a:pathLst>
                <a:path w="4260" h="4692" extrusionOk="0">
                  <a:moveTo>
                    <a:pt x="1358" y="0"/>
                  </a:moveTo>
                  <a:cubicBezTo>
                    <a:pt x="1098" y="0"/>
                    <a:pt x="896" y="202"/>
                    <a:pt x="896" y="462"/>
                  </a:cubicBezTo>
                  <a:lnTo>
                    <a:pt x="896" y="1227"/>
                  </a:lnTo>
                  <a:lnTo>
                    <a:pt x="795" y="1213"/>
                  </a:lnTo>
                  <a:cubicBezTo>
                    <a:pt x="746" y="1201"/>
                    <a:pt x="696" y="1196"/>
                    <a:pt x="646" y="1196"/>
                  </a:cubicBezTo>
                  <a:cubicBezTo>
                    <a:pt x="504" y="1196"/>
                    <a:pt x="363" y="1239"/>
                    <a:pt x="246" y="1314"/>
                  </a:cubicBezTo>
                  <a:cubicBezTo>
                    <a:pt x="1" y="1516"/>
                    <a:pt x="15" y="1920"/>
                    <a:pt x="44" y="2497"/>
                  </a:cubicBezTo>
                  <a:cubicBezTo>
                    <a:pt x="87" y="3205"/>
                    <a:pt x="795" y="3797"/>
                    <a:pt x="953" y="3926"/>
                  </a:cubicBezTo>
                  <a:lnTo>
                    <a:pt x="953" y="4692"/>
                  </a:lnTo>
                  <a:lnTo>
                    <a:pt x="3740" y="4692"/>
                  </a:lnTo>
                  <a:lnTo>
                    <a:pt x="3740" y="3696"/>
                  </a:lnTo>
                  <a:cubicBezTo>
                    <a:pt x="4216" y="3277"/>
                    <a:pt x="4259" y="2440"/>
                    <a:pt x="4230" y="2064"/>
                  </a:cubicBezTo>
                  <a:lnTo>
                    <a:pt x="4230" y="996"/>
                  </a:lnTo>
                  <a:cubicBezTo>
                    <a:pt x="4230" y="736"/>
                    <a:pt x="4014" y="534"/>
                    <a:pt x="3768" y="534"/>
                  </a:cubicBezTo>
                  <a:lnTo>
                    <a:pt x="3740" y="534"/>
                  </a:lnTo>
                  <a:cubicBezTo>
                    <a:pt x="3726" y="533"/>
                    <a:pt x="3713" y="532"/>
                    <a:pt x="3700" y="532"/>
                  </a:cubicBezTo>
                  <a:cubicBezTo>
                    <a:pt x="3584" y="532"/>
                    <a:pt x="3471" y="588"/>
                    <a:pt x="3393" y="679"/>
                  </a:cubicBezTo>
                  <a:cubicBezTo>
                    <a:pt x="3335" y="491"/>
                    <a:pt x="3148" y="375"/>
                    <a:pt x="2960" y="375"/>
                  </a:cubicBezTo>
                  <a:lnTo>
                    <a:pt x="2931" y="375"/>
                  </a:lnTo>
                  <a:cubicBezTo>
                    <a:pt x="2918" y="374"/>
                    <a:pt x="2904" y="373"/>
                    <a:pt x="2891" y="373"/>
                  </a:cubicBezTo>
                  <a:cubicBezTo>
                    <a:pt x="2778" y="373"/>
                    <a:pt x="2677" y="428"/>
                    <a:pt x="2599" y="505"/>
                  </a:cubicBezTo>
                  <a:cubicBezTo>
                    <a:pt x="2527" y="332"/>
                    <a:pt x="2354" y="217"/>
                    <a:pt x="2166" y="217"/>
                  </a:cubicBezTo>
                  <a:lnTo>
                    <a:pt x="2152" y="217"/>
                  </a:lnTo>
                  <a:cubicBezTo>
                    <a:pt x="2036" y="217"/>
                    <a:pt x="1921" y="260"/>
                    <a:pt x="1834" y="347"/>
                  </a:cubicBezTo>
                  <a:cubicBezTo>
                    <a:pt x="1776" y="130"/>
                    <a:pt x="1589" y="0"/>
                    <a:pt x="138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5" name="Google Shape;25845;p86"/>
            <p:cNvSpPr/>
            <p:nvPr/>
          </p:nvSpPr>
          <p:spPr>
            <a:xfrm>
              <a:off x="1605768" y="2139886"/>
              <a:ext cx="31432" cy="91517"/>
            </a:xfrm>
            <a:custGeom>
              <a:avLst/>
              <a:gdLst/>
              <a:ahLst/>
              <a:cxnLst/>
              <a:rect l="l" t="t" r="r" b="b"/>
              <a:pathLst>
                <a:path w="1199" h="3491" extrusionOk="0">
                  <a:moveTo>
                    <a:pt x="613" y="1"/>
                  </a:moveTo>
                  <a:cubicBezTo>
                    <a:pt x="483" y="1"/>
                    <a:pt x="358" y="46"/>
                    <a:pt x="246" y="127"/>
                  </a:cubicBezTo>
                  <a:cubicBezTo>
                    <a:pt x="1" y="329"/>
                    <a:pt x="1" y="719"/>
                    <a:pt x="44" y="1296"/>
                  </a:cubicBezTo>
                  <a:cubicBezTo>
                    <a:pt x="87" y="2004"/>
                    <a:pt x="795" y="2596"/>
                    <a:pt x="939" y="2725"/>
                  </a:cubicBezTo>
                  <a:lnTo>
                    <a:pt x="939" y="3491"/>
                  </a:lnTo>
                  <a:lnTo>
                    <a:pt x="1199" y="3491"/>
                  </a:lnTo>
                  <a:lnTo>
                    <a:pt x="1199" y="2624"/>
                  </a:lnTo>
                  <a:cubicBezTo>
                    <a:pt x="925" y="2408"/>
                    <a:pt x="362" y="1888"/>
                    <a:pt x="318" y="1296"/>
                  </a:cubicBezTo>
                  <a:cubicBezTo>
                    <a:pt x="275" y="705"/>
                    <a:pt x="246" y="315"/>
                    <a:pt x="492" y="113"/>
                  </a:cubicBezTo>
                  <a:cubicBezTo>
                    <a:pt x="593" y="69"/>
                    <a:pt x="694" y="41"/>
                    <a:pt x="809" y="26"/>
                  </a:cubicBezTo>
                  <a:lnTo>
                    <a:pt x="780" y="26"/>
                  </a:lnTo>
                  <a:cubicBezTo>
                    <a:pt x="724" y="9"/>
                    <a:pt x="668" y="1"/>
                    <a:pt x="613"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6" name="Google Shape;25846;p86"/>
            <p:cNvSpPr/>
            <p:nvPr/>
          </p:nvSpPr>
          <p:spPr>
            <a:xfrm>
              <a:off x="1482400" y="1991483"/>
              <a:ext cx="123394" cy="138887"/>
            </a:xfrm>
            <a:custGeom>
              <a:avLst/>
              <a:gdLst/>
              <a:ahLst/>
              <a:cxnLst/>
              <a:rect l="l" t="t" r="r" b="b"/>
              <a:pathLst>
                <a:path w="4707" h="5298" extrusionOk="0">
                  <a:moveTo>
                    <a:pt x="1957" y="0"/>
                  </a:moveTo>
                  <a:cubicBezTo>
                    <a:pt x="1870" y="0"/>
                    <a:pt x="1788" y="22"/>
                    <a:pt x="1719" y="72"/>
                  </a:cubicBezTo>
                  <a:cubicBezTo>
                    <a:pt x="1603" y="129"/>
                    <a:pt x="1531" y="231"/>
                    <a:pt x="1502" y="360"/>
                  </a:cubicBezTo>
                  <a:lnTo>
                    <a:pt x="1141" y="1717"/>
                  </a:lnTo>
                  <a:lnTo>
                    <a:pt x="362" y="1385"/>
                  </a:lnTo>
                  <a:lnTo>
                    <a:pt x="261" y="1703"/>
                  </a:lnTo>
                  <a:cubicBezTo>
                    <a:pt x="203" y="1905"/>
                    <a:pt x="160" y="2122"/>
                    <a:pt x="116" y="2324"/>
                  </a:cubicBezTo>
                  <a:cubicBezTo>
                    <a:pt x="1" y="3031"/>
                    <a:pt x="564" y="3796"/>
                    <a:pt x="679" y="3926"/>
                  </a:cubicBezTo>
                  <a:lnTo>
                    <a:pt x="679" y="5297"/>
                  </a:lnTo>
                  <a:lnTo>
                    <a:pt x="3465" y="5297"/>
                  </a:lnTo>
                  <a:lnTo>
                    <a:pt x="3465" y="4345"/>
                  </a:lnTo>
                  <a:cubicBezTo>
                    <a:pt x="4115" y="3984"/>
                    <a:pt x="4274" y="3002"/>
                    <a:pt x="4303" y="2872"/>
                  </a:cubicBezTo>
                  <a:lnTo>
                    <a:pt x="4635" y="1660"/>
                  </a:lnTo>
                  <a:lnTo>
                    <a:pt x="4635" y="1645"/>
                  </a:lnTo>
                  <a:cubicBezTo>
                    <a:pt x="4707" y="1385"/>
                    <a:pt x="4548" y="1126"/>
                    <a:pt x="4303" y="1068"/>
                  </a:cubicBezTo>
                  <a:lnTo>
                    <a:pt x="4274" y="1068"/>
                  </a:lnTo>
                  <a:cubicBezTo>
                    <a:pt x="4240" y="1060"/>
                    <a:pt x="4207" y="1057"/>
                    <a:pt x="4173" y="1057"/>
                  </a:cubicBezTo>
                  <a:cubicBezTo>
                    <a:pt x="4079" y="1057"/>
                    <a:pt x="3988" y="1086"/>
                    <a:pt x="3913" y="1140"/>
                  </a:cubicBezTo>
                  <a:cubicBezTo>
                    <a:pt x="3884" y="938"/>
                    <a:pt x="3740" y="779"/>
                    <a:pt x="3552" y="736"/>
                  </a:cubicBezTo>
                  <a:lnTo>
                    <a:pt x="3537" y="736"/>
                  </a:lnTo>
                  <a:cubicBezTo>
                    <a:pt x="3496" y="727"/>
                    <a:pt x="3455" y="722"/>
                    <a:pt x="3415" y="722"/>
                  </a:cubicBezTo>
                  <a:cubicBezTo>
                    <a:pt x="3328" y="722"/>
                    <a:pt x="3246" y="744"/>
                    <a:pt x="3177" y="793"/>
                  </a:cubicBezTo>
                  <a:cubicBezTo>
                    <a:pt x="3133" y="606"/>
                    <a:pt x="2989" y="447"/>
                    <a:pt x="2816" y="418"/>
                  </a:cubicBezTo>
                  <a:lnTo>
                    <a:pt x="2787" y="418"/>
                  </a:lnTo>
                  <a:cubicBezTo>
                    <a:pt x="2748" y="409"/>
                    <a:pt x="2710" y="404"/>
                    <a:pt x="2672" y="404"/>
                  </a:cubicBezTo>
                  <a:cubicBezTo>
                    <a:pt x="2596" y="404"/>
                    <a:pt x="2522" y="423"/>
                    <a:pt x="2455" y="461"/>
                  </a:cubicBezTo>
                  <a:cubicBezTo>
                    <a:pt x="2455" y="245"/>
                    <a:pt x="2296" y="57"/>
                    <a:pt x="2094" y="14"/>
                  </a:cubicBezTo>
                  <a:lnTo>
                    <a:pt x="2079" y="14"/>
                  </a:lnTo>
                  <a:cubicBezTo>
                    <a:pt x="2038" y="5"/>
                    <a:pt x="1997" y="0"/>
                    <a:pt x="1957"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7" name="Google Shape;25847;p86"/>
            <p:cNvSpPr/>
            <p:nvPr/>
          </p:nvSpPr>
          <p:spPr>
            <a:xfrm>
              <a:off x="1482794" y="2027030"/>
              <a:ext cx="26503" cy="102946"/>
            </a:xfrm>
            <a:custGeom>
              <a:avLst/>
              <a:gdLst/>
              <a:ahLst/>
              <a:cxnLst/>
              <a:rect l="l" t="t" r="r" b="b"/>
              <a:pathLst>
                <a:path w="1011" h="3927" extrusionOk="0">
                  <a:moveTo>
                    <a:pt x="361" y="0"/>
                  </a:moveTo>
                  <a:lnTo>
                    <a:pt x="260" y="318"/>
                  </a:lnTo>
                  <a:cubicBezTo>
                    <a:pt x="202" y="535"/>
                    <a:pt x="159" y="737"/>
                    <a:pt x="116" y="953"/>
                  </a:cubicBezTo>
                  <a:cubicBezTo>
                    <a:pt x="0" y="1661"/>
                    <a:pt x="563" y="2411"/>
                    <a:pt x="679" y="2556"/>
                  </a:cubicBezTo>
                  <a:lnTo>
                    <a:pt x="679" y="3927"/>
                  </a:lnTo>
                  <a:lnTo>
                    <a:pt x="1011" y="3927"/>
                  </a:lnTo>
                  <a:lnTo>
                    <a:pt x="1011" y="2556"/>
                  </a:lnTo>
                  <a:cubicBezTo>
                    <a:pt x="910" y="2411"/>
                    <a:pt x="332" y="1661"/>
                    <a:pt x="462" y="953"/>
                  </a:cubicBezTo>
                  <a:cubicBezTo>
                    <a:pt x="491" y="737"/>
                    <a:pt x="534" y="535"/>
                    <a:pt x="592" y="318"/>
                  </a:cubicBezTo>
                  <a:lnTo>
                    <a:pt x="664" y="130"/>
                  </a:lnTo>
                  <a:lnTo>
                    <a:pt x="361" y="0"/>
                  </a:ln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8" name="Google Shape;25848;p86"/>
            <p:cNvSpPr/>
            <p:nvPr/>
          </p:nvSpPr>
          <p:spPr>
            <a:xfrm>
              <a:off x="1610303" y="2048212"/>
              <a:ext cx="34473" cy="36413"/>
            </a:xfrm>
            <a:custGeom>
              <a:avLst/>
              <a:gdLst/>
              <a:ahLst/>
              <a:cxnLst/>
              <a:rect l="l" t="t" r="r" b="b"/>
              <a:pathLst>
                <a:path w="1315" h="1389" extrusionOk="0">
                  <a:moveTo>
                    <a:pt x="506" y="1"/>
                  </a:moveTo>
                  <a:lnTo>
                    <a:pt x="1" y="1112"/>
                  </a:lnTo>
                  <a:lnTo>
                    <a:pt x="549" y="1358"/>
                  </a:lnTo>
                  <a:cubicBezTo>
                    <a:pt x="605" y="1379"/>
                    <a:pt x="662" y="1389"/>
                    <a:pt x="718" y="1389"/>
                  </a:cubicBezTo>
                  <a:cubicBezTo>
                    <a:pt x="896" y="1389"/>
                    <a:pt x="1065" y="1288"/>
                    <a:pt x="1141" y="1112"/>
                  </a:cubicBezTo>
                  <a:lnTo>
                    <a:pt x="1271" y="809"/>
                  </a:lnTo>
                  <a:cubicBezTo>
                    <a:pt x="1315" y="708"/>
                    <a:pt x="1315" y="578"/>
                    <a:pt x="1271" y="463"/>
                  </a:cubicBezTo>
                  <a:cubicBezTo>
                    <a:pt x="1228" y="362"/>
                    <a:pt x="1141" y="275"/>
                    <a:pt x="1026" y="232"/>
                  </a:cubicBezTo>
                  <a:lnTo>
                    <a:pt x="506"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49" name="Google Shape;25849;p86"/>
            <p:cNvSpPr/>
            <p:nvPr/>
          </p:nvSpPr>
          <p:spPr>
            <a:xfrm>
              <a:off x="1489216" y="2157214"/>
              <a:ext cx="92355" cy="196796"/>
            </a:xfrm>
            <a:custGeom>
              <a:avLst/>
              <a:gdLst/>
              <a:ahLst/>
              <a:cxnLst/>
              <a:rect l="l" t="t" r="r" b="b"/>
              <a:pathLst>
                <a:path w="3523" h="7507" extrusionOk="0">
                  <a:moveTo>
                    <a:pt x="15" y="0"/>
                  </a:moveTo>
                  <a:lnTo>
                    <a:pt x="15" y="7247"/>
                  </a:lnTo>
                  <a:cubicBezTo>
                    <a:pt x="15" y="7247"/>
                    <a:pt x="15" y="7261"/>
                    <a:pt x="15" y="7276"/>
                  </a:cubicBezTo>
                  <a:cubicBezTo>
                    <a:pt x="1" y="7406"/>
                    <a:pt x="116" y="7507"/>
                    <a:pt x="246" y="7507"/>
                  </a:cubicBezTo>
                  <a:lnTo>
                    <a:pt x="3306" y="7507"/>
                  </a:lnTo>
                  <a:cubicBezTo>
                    <a:pt x="3422" y="7507"/>
                    <a:pt x="3508" y="7434"/>
                    <a:pt x="3523" y="7333"/>
                  </a:cubicBezTo>
                  <a:lnTo>
                    <a:pt x="3523"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0" name="Google Shape;25850;p86"/>
            <p:cNvSpPr/>
            <p:nvPr/>
          </p:nvSpPr>
          <p:spPr>
            <a:xfrm>
              <a:off x="1621681" y="2257879"/>
              <a:ext cx="91962" cy="96130"/>
            </a:xfrm>
            <a:custGeom>
              <a:avLst/>
              <a:gdLst/>
              <a:ahLst/>
              <a:cxnLst/>
              <a:rect l="l" t="t" r="r" b="b"/>
              <a:pathLst>
                <a:path w="3508" h="3667" extrusionOk="0">
                  <a:moveTo>
                    <a:pt x="0" y="0"/>
                  </a:moveTo>
                  <a:lnTo>
                    <a:pt x="0" y="3465"/>
                  </a:lnTo>
                  <a:cubicBezTo>
                    <a:pt x="0" y="3580"/>
                    <a:pt x="101" y="3667"/>
                    <a:pt x="217" y="3667"/>
                  </a:cubicBezTo>
                  <a:lnTo>
                    <a:pt x="3291" y="3667"/>
                  </a:lnTo>
                  <a:cubicBezTo>
                    <a:pt x="3407" y="3667"/>
                    <a:pt x="3508" y="3580"/>
                    <a:pt x="3508" y="3465"/>
                  </a:cubicBezTo>
                  <a:lnTo>
                    <a:pt x="3508" y="0"/>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1" name="Google Shape;25851;p86"/>
            <p:cNvSpPr/>
            <p:nvPr/>
          </p:nvSpPr>
          <p:spPr>
            <a:xfrm>
              <a:off x="1509664" y="2157214"/>
              <a:ext cx="71908" cy="196796"/>
            </a:xfrm>
            <a:custGeom>
              <a:avLst/>
              <a:gdLst/>
              <a:ahLst/>
              <a:cxnLst/>
              <a:rect l="l" t="t" r="r" b="b"/>
              <a:pathLst>
                <a:path w="2743" h="7507" extrusionOk="0">
                  <a:moveTo>
                    <a:pt x="0" y="0"/>
                  </a:moveTo>
                  <a:lnTo>
                    <a:pt x="0" y="7507"/>
                  </a:lnTo>
                  <a:lnTo>
                    <a:pt x="2526" y="7507"/>
                  </a:lnTo>
                  <a:cubicBezTo>
                    <a:pt x="2627" y="7507"/>
                    <a:pt x="2728" y="7434"/>
                    <a:pt x="2743" y="7333"/>
                  </a:cubicBezTo>
                  <a:lnTo>
                    <a:pt x="2743"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2" name="Google Shape;25852;p86"/>
            <p:cNvSpPr/>
            <p:nvPr/>
          </p:nvSpPr>
          <p:spPr>
            <a:xfrm>
              <a:off x="1639822" y="2257879"/>
              <a:ext cx="73821" cy="96130"/>
            </a:xfrm>
            <a:custGeom>
              <a:avLst/>
              <a:gdLst/>
              <a:ahLst/>
              <a:cxnLst/>
              <a:rect l="l" t="t" r="r" b="b"/>
              <a:pathLst>
                <a:path w="2816" h="3667" extrusionOk="0">
                  <a:moveTo>
                    <a:pt x="1" y="0"/>
                  </a:moveTo>
                  <a:lnTo>
                    <a:pt x="1" y="3667"/>
                  </a:lnTo>
                  <a:lnTo>
                    <a:pt x="2599" y="3667"/>
                  </a:lnTo>
                  <a:cubicBezTo>
                    <a:pt x="2715" y="3667"/>
                    <a:pt x="2816" y="3580"/>
                    <a:pt x="2816" y="3465"/>
                  </a:cubicBezTo>
                  <a:lnTo>
                    <a:pt x="2816"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3" name="Google Shape;25853;p86"/>
            <p:cNvSpPr/>
            <p:nvPr/>
          </p:nvSpPr>
          <p:spPr>
            <a:xfrm>
              <a:off x="1360920" y="2290779"/>
              <a:ext cx="92749" cy="63231"/>
            </a:xfrm>
            <a:custGeom>
              <a:avLst/>
              <a:gdLst/>
              <a:ahLst/>
              <a:cxnLst/>
              <a:rect l="l" t="t" r="r" b="b"/>
              <a:pathLst>
                <a:path w="3538" h="2412" extrusionOk="0">
                  <a:moveTo>
                    <a:pt x="15" y="1"/>
                  </a:moveTo>
                  <a:lnTo>
                    <a:pt x="15" y="2166"/>
                  </a:lnTo>
                  <a:cubicBezTo>
                    <a:pt x="1" y="2296"/>
                    <a:pt x="102" y="2397"/>
                    <a:pt x="218" y="2412"/>
                  </a:cubicBezTo>
                  <a:lnTo>
                    <a:pt x="3336" y="2412"/>
                  </a:lnTo>
                  <a:cubicBezTo>
                    <a:pt x="3451" y="2397"/>
                    <a:pt x="3538" y="2296"/>
                    <a:pt x="3523" y="2181"/>
                  </a:cubicBezTo>
                  <a:lnTo>
                    <a:pt x="3523" y="1"/>
                  </a:ln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4" name="Google Shape;25854;p86"/>
            <p:cNvSpPr/>
            <p:nvPr/>
          </p:nvSpPr>
          <p:spPr>
            <a:xfrm>
              <a:off x="1381368" y="2290779"/>
              <a:ext cx="72301" cy="63231"/>
            </a:xfrm>
            <a:custGeom>
              <a:avLst/>
              <a:gdLst/>
              <a:ahLst/>
              <a:cxnLst/>
              <a:rect l="l" t="t" r="r" b="b"/>
              <a:pathLst>
                <a:path w="2758" h="2412" extrusionOk="0">
                  <a:moveTo>
                    <a:pt x="0" y="1"/>
                  </a:moveTo>
                  <a:lnTo>
                    <a:pt x="0" y="2412"/>
                  </a:lnTo>
                  <a:lnTo>
                    <a:pt x="2556" y="2412"/>
                  </a:lnTo>
                  <a:cubicBezTo>
                    <a:pt x="2671" y="2412"/>
                    <a:pt x="2758" y="2296"/>
                    <a:pt x="2743" y="2181"/>
                  </a:cubicBezTo>
                  <a:lnTo>
                    <a:pt x="274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5" name="Google Shape;25855;p86"/>
            <p:cNvSpPr/>
            <p:nvPr/>
          </p:nvSpPr>
          <p:spPr>
            <a:xfrm>
              <a:off x="1489216" y="2126542"/>
              <a:ext cx="92749" cy="34473"/>
            </a:xfrm>
            <a:custGeom>
              <a:avLst/>
              <a:gdLst/>
              <a:ahLst/>
              <a:cxnLst/>
              <a:rect l="l" t="t" r="r" b="b"/>
              <a:pathLst>
                <a:path w="3538" h="1315" extrusionOk="0">
                  <a:moveTo>
                    <a:pt x="217" y="1"/>
                  </a:moveTo>
                  <a:cubicBezTo>
                    <a:pt x="87" y="1"/>
                    <a:pt x="1" y="116"/>
                    <a:pt x="15" y="232"/>
                  </a:cubicBezTo>
                  <a:lnTo>
                    <a:pt x="15" y="1315"/>
                  </a:lnTo>
                  <a:lnTo>
                    <a:pt x="3523" y="1315"/>
                  </a:lnTo>
                  <a:lnTo>
                    <a:pt x="3523" y="261"/>
                  </a:lnTo>
                  <a:lnTo>
                    <a:pt x="3523" y="232"/>
                  </a:lnTo>
                  <a:cubicBezTo>
                    <a:pt x="3537" y="116"/>
                    <a:pt x="3451" y="1"/>
                    <a:pt x="3335"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6" name="Google Shape;25856;p86"/>
            <p:cNvSpPr/>
            <p:nvPr/>
          </p:nvSpPr>
          <p:spPr>
            <a:xfrm>
              <a:off x="1509664" y="2126542"/>
              <a:ext cx="72301" cy="34473"/>
            </a:xfrm>
            <a:custGeom>
              <a:avLst/>
              <a:gdLst/>
              <a:ahLst/>
              <a:cxnLst/>
              <a:rect l="l" t="t" r="r" b="b"/>
              <a:pathLst>
                <a:path w="2758" h="1315" extrusionOk="0">
                  <a:moveTo>
                    <a:pt x="0" y="1"/>
                  </a:moveTo>
                  <a:lnTo>
                    <a:pt x="0" y="1315"/>
                  </a:lnTo>
                  <a:lnTo>
                    <a:pt x="2743" y="1315"/>
                  </a:lnTo>
                  <a:lnTo>
                    <a:pt x="2743" y="261"/>
                  </a:lnTo>
                  <a:cubicBezTo>
                    <a:pt x="2743" y="246"/>
                    <a:pt x="2743" y="246"/>
                    <a:pt x="2743" y="232"/>
                  </a:cubicBezTo>
                  <a:cubicBezTo>
                    <a:pt x="2757" y="116"/>
                    <a:pt x="2671" y="1"/>
                    <a:pt x="2555"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7" name="Google Shape;25857;p86"/>
            <p:cNvSpPr/>
            <p:nvPr/>
          </p:nvSpPr>
          <p:spPr>
            <a:xfrm>
              <a:off x="1511919" y="1991089"/>
              <a:ext cx="26897" cy="47528"/>
            </a:xfrm>
            <a:custGeom>
              <a:avLst/>
              <a:gdLst/>
              <a:ahLst/>
              <a:cxnLst/>
              <a:rect l="l" t="t" r="r" b="b"/>
              <a:pathLst>
                <a:path w="1026" h="1813" extrusionOk="0">
                  <a:moveTo>
                    <a:pt x="840" y="1"/>
                  </a:moveTo>
                  <a:cubicBezTo>
                    <a:pt x="757" y="1"/>
                    <a:pt x="671" y="23"/>
                    <a:pt x="593" y="72"/>
                  </a:cubicBezTo>
                  <a:cubicBezTo>
                    <a:pt x="492" y="130"/>
                    <a:pt x="419" y="231"/>
                    <a:pt x="390" y="361"/>
                  </a:cubicBezTo>
                  <a:lnTo>
                    <a:pt x="102" y="1400"/>
                  </a:lnTo>
                  <a:lnTo>
                    <a:pt x="87" y="1473"/>
                  </a:lnTo>
                  <a:lnTo>
                    <a:pt x="44" y="1617"/>
                  </a:lnTo>
                  <a:cubicBezTo>
                    <a:pt x="1" y="1689"/>
                    <a:pt x="44" y="1776"/>
                    <a:pt x="116" y="1805"/>
                  </a:cubicBezTo>
                  <a:cubicBezTo>
                    <a:pt x="133" y="1810"/>
                    <a:pt x="148" y="1813"/>
                    <a:pt x="162" y="1813"/>
                  </a:cubicBezTo>
                  <a:cubicBezTo>
                    <a:pt x="253" y="1813"/>
                    <a:pt x="275" y="1703"/>
                    <a:pt x="275" y="1703"/>
                  </a:cubicBezTo>
                  <a:lnTo>
                    <a:pt x="347" y="1429"/>
                  </a:lnTo>
                  <a:lnTo>
                    <a:pt x="636" y="390"/>
                  </a:lnTo>
                  <a:cubicBezTo>
                    <a:pt x="679" y="202"/>
                    <a:pt x="838" y="58"/>
                    <a:pt x="1026" y="29"/>
                  </a:cubicBezTo>
                  <a:lnTo>
                    <a:pt x="982" y="15"/>
                  </a:lnTo>
                  <a:lnTo>
                    <a:pt x="953" y="15"/>
                  </a:lnTo>
                  <a:cubicBezTo>
                    <a:pt x="917" y="5"/>
                    <a:pt x="879" y="1"/>
                    <a:pt x="840"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8" name="Google Shape;25858;p86"/>
            <p:cNvSpPr/>
            <p:nvPr/>
          </p:nvSpPr>
          <p:spPr>
            <a:xfrm>
              <a:off x="1535774" y="2000841"/>
              <a:ext cx="19320" cy="44225"/>
            </a:xfrm>
            <a:custGeom>
              <a:avLst/>
              <a:gdLst/>
              <a:ahLst/>
              <a:cxnLst/>
              <a:rect l="l" t="t" r="r" b="b"/>
              <a:pathLst>
                <a:path w="737" h="1687" extrusionOk="0">
                  <a:moveTo>
                    <a:pt x="614" y="1"/>
                  </a:moveTo>
                  <a:cubicBezTo>
                    <a:pt x="489" y="1"/>
                    <a:pt x="372" y="93"/>
                    <a:pt x="361" y="234"/>
                  </a:cubicBezTo>
                  <a:lnTo>
                    <a:pt x="87" y="1288"/>
                  </a:lnTo>
                  <a:lnTo>
                    <a:pt x="72" y="1346"/>
                  </a:lnTo>
                  <a:lnTo>
                    <a:pt x="29" y="1505"/>
                  </a:lnTo>
                  <a:cubicBezTo>
                    <a:pt x="0" y="1562"/>
                    <a:pt x="29" y="1649"/>
                    <a:pt x="101" y="1678"/>
                  </a:cubicBezTo>
                  <a:cubicBezTo>
                    <a:pt x="118" y="1684"/>
                    <a:pt x="133" y="1686"/>
                    <a:pt x="147" y="1686"/>
                  </a:cubicBezTo>
                  <a:cubicBezTo>
                    <a:pt x="238" y="1686"/>
                    <a:pt x="260" y="1577"/>
                    <a:pt x="260" y="1577"/>
                  </a:cubicBezTo>
                  <a:lnTo>
                    <a:pt x="332" y="1303"/>
                  </a:lnTo>
                  <a:lnTo>
                    <a:pt x="606" y="263"/>
                  </a:lnTo>
                  <a:cubicBezTo>
                    <a:pt x="635" y="177"/>
                    <a:pt x="679" y="104"/>
                    <a:pt x="736" y="32"/>
                  </a:cubicBezTo>
                  <a:cubicBezTo>
                    <a:pt x="697" y="11"/>
                    <a:pt x="655" y="1"/>
                    <a:pt x="61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59" name="Google Shape;25859;p86"/>
            <p:cNvSpPr/>
            <p:nvPr/>
          </p:nvSpPr>
          <p:spPr>
            <a:xfrm>
              <a:off x="1554675" y="2009623"/>
              <a:ext cx="19714" cy="44146"/>
            </a:xfrm>
            <a:custGeom>
              <a:avLst/>
              <a:gdLst/>
              <a:ahLst/>
              <a:cxnLst/>
              <a:rect l="l" t="t" r="r" b="b"/>
              <a:pathLst>
                <a:path w="752" h="1684" extrusionOk="0">
                  <a:moveTo>
                    <a:pt x="629" y="0"/>
                  </a:moveTo>
                  <a:cubicBezTo>
                    <a:pt x="490" y="0"/>
                    <a:pt x="359" y="105"/>
                    <a:pt x="347" y="260"/>
                  </a:cubicBezTo>
                  <a:lnTo>
                    <a:pt x="88" y="1271"/>
                  </a:lnTo>
                  <a:lnTo>
                    <a:pt x="73" y="1343"/>
                  </a:lnTo>
                  <a:lnTo>
                    <a:pt x="30" y="1487"/>
                  </a:lnTo>
                  <a:cubicBezTo>
                    <a:pt x="1" y="1559"/>
                    <a:pt x="30" y="1646"/>
                    <a:pt x="102" y="1675"/>
                  </a:cubicBezTo>
                  <a:cubicBezTo>
                    <a:pt x="119" y="1681"/>
                    <a:pt x="134" y="1683"/>
                    <a:pt x="148" y="1683"/>
                  </a:cubicBezTo>
                  <a:cubicBezTo>
                    <a:pt x="239" y="1683"/>
                    <a:pt x="261" y="1574"/>
                    <a:pt x="261" y="1574"/>
                  </a:cubicBezTo>
                  <a:lnTo>
                    <a:pt x="333" y="1300"/>
                  </a:lnTo>
                  <a:lnTo>
                    <a:pt x="578" y="289"/>
                  </a:lnTo>
                  <a:cubicBezTo>
                    <a:pt x="607" y="188"/>
                    <a:pt x="665" y="87"/>
                    <a:pt x="752" y="29"/>
                  </a:cubicBezTo>
                  <a:cubicBezTo>
                    <a:pt x="712" y="9"/>
                    <a:pt x="670" y="0"/>
                    <a:pt x="629"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0" name="Google Shape;25860;p86"/>
            <p:cNvSpPr/>
            <p:nvPr/>
          </p:nvSpPr>
          <p:spPr>
            <a:xfrm>
              <a:off x="1575123" y="2019087"/>
              <a:ext cx="17433" cy="40345"/>
            </a:xfrm>
            <a:custGeom>
              <a:avLst/>
              <a:gdLst/>
              <a:ahLst/>
              <a:cxnLst/>
              <a:rect l="l" t="t" r="r" b="b"/>
              <a:pathLst>
                <a:path w="665" h="1539" extrusionOk="0">
                  <a:moveTo>
                    <a:pt x="636" y="0"/>
                  </a:moveTo>
                  <a:cubicBezTo>
                    <a:pt x="535" y="0"/>
                    <a:pt x="448" y="29"/>
                    <a:pt x="376" y="73"/>
                  </a:cubicBezTo>
                  <a:lnTo>
                    <a:pt x="376" y="87"/>
                  </a:lnTo>
                  <a:lnTo>
                    <a:pt x="87" y="1126"/>
                  </a:lnTo>
                  <a:lnTo>
                    <a:pt x="73" y="1198"/>
                  </a:lnTo>
                  <a:lnTo>
                    <a:pt x="29" y="1343"/>
                  </a:lnTo>
                  <a:cubicBezTo>
                    <a:pt x="0" y="1415"/>
                    <a:pt x="29" y="1502"/>
                    <a:pt x="101" y="1530"/>
                  </a:cubicBezTo>
                  <a:cubicBezTo>
                    <a:pt x="118" y="1536"/>
                    <a:pt x="134" y="1539"/>
                    <a:pt x="147" y="1539"/>
                  </a:cubicBezTo>
                  <a:cubicBezTo>
                    <a:pt x="238" y="1539"/>
                    <a:pt x="260" y="1429"/>
                    <a:pt x="260" y="1429"/>
                  </a:cubicBezTo>
                  <a:lnTo>
                    <a:pt x="332" y="1141"/>
                  </a:lnTo>
                  <a:lnTo>
                    <a:pt x="621" y="116"/>
                  </a:lnTo>
                  <a:cubicBezTo>
                    <a:pt x="621" y="73"/>
                    <a:pt x="636" y="29"/>
                    <a:pt x="664"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1" name="Google Shape;25861;p86"/>
            <p:cNvSpPr/>
            <p:nvPr/>
          </p:nvSpPr>
          <p:spPr>
            <a:xfrm>
              <a:off x="1628864" y="2108008"/>
              <a:ext cx="14025" cy="51145"/>
            </a:xfrm>
            <a:custGeom>
              <a:avLst/>
              <a:gdLst/>
              <a:ahLst/>
              <a:cxnLst/>
              <a:rect l="l" t="t" r="r" b="b"/>
              <a:pathLst>
                <a:path w="535" h="1951" extrusionOk="0">
                  <a:moveTo>
                    <a:pt x="534" y="1"/>
                  </a:moveTo>
                  <a:lnTo>
                    <a:pt x="477" y="15"/>
                  </a:lnTo>
                  <a:lnTo>
                    <a:pt x="462" y="15"/>
                  </a:lnTo>
                  <a:cubicBezTo>
                    <a:pt x="332" y="15"/>
                    <a:pt x="217" y="73"/>
                    <a:pt x="130" y="159"/>
                  </a:cubicBezTo>
                  <a:cubicBezTo>
                    <a:pt x="44" y="246"/>
                    <a:pt x="0" y="362"/>
                    <a:pt x="15" y="491"/>
                  </a:cubicBezTo>
                  <a:lnTo>
                    <a:pt x="15" y="1574"/>
                  </a:lnTo>
                  <a:lnTo>
                    <a:pt x="15" y="1646"/>
                  </a:lnTo>
                  <a:lnTo>
                    <a:pt x="15" y="1791"/>
                  </a:lnTo>
                  <a:cubicBezTo>
                    <a:pt x="0" y="1877"/>
                    <a:pt x="44" y="1935"/>
                    <a:pt x="130" y="1949"/>
                  </a:cubicBezTo>
                  <a:cubicBezTo>
                    <a:pt x="136" y="1950"/>
                    <a:pt x="141" y="1950"/>
                    <a:pt x="146" y="1950"/>
                  </a:cubicBezTo>
                  <a:cubicBezTo>
                    <a:pt x="259" y="1950"/>
                    <a:pt x="246" y="1805"/>
                    <a:pt x="246" y="1805"/>
                  </a:cubicBezTo>
                  <a:lnTo>
                    <a:pt x="246" y="1516"/>
                  </a:lnTo>
                  <a:lnTo>
                    <a:pt x="246" y="448"/>
                  </a:lnTo>
                  <a:cubicBezTo>
                    <a:pt x="246" y="260"/>
                    <a:pt x="361" y="73"/>
                    <a:pt x="534"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2" name="Google Shape;25862;p86"/>
            <p:cNvSpPr/>
            <p:nvPr/>
          </p:nvSpPr>
          <p:spPr>
            <a:xfrm>
              <a:off x="1652798" y="2114116"/>
              <a:ext cx="8625" cy="46165"/>
            </a:xfrm>
            <a:custGeom>
              <a:avLst/>
              <a:gdLst/>
              <a:ahLst/>
              <a:cxnLst/>
              <a:rect l="l" t="t" r="r" b="b"/>
              <a:pathLst>
                <a:path w="329" h="1761" extrusionOk="0">
                  <a:moveTo>
                    <a:pt x="256" y="1"/>
                  </a:moveTo>
                  <a:cubicBezTo>
                    <a:pt x="114" y="1"/>
                    <a:pt x="1" y="139"/>
                    <a:pt x="26" y="287"/>
                  </a:cubicBezTo>
                  <a:lnTo>
                    <a:pt x="26" y="1442"/>
                  </a:lnTo>
                  <a:lnTo>
                    <a:pt x="26" y="1601"/>
                  </a:lnTo>
                  <a:cubicBezTo>
                    <a:pt x="11" y="1673"/>
                    <a:pt x="69" y="1745"/>
                    <a:pt x="141" y="1760"/>
                  </a:cubicBezTo>
                  <a:cubicBezTo>
                    <a:pt x="147" y="1760"/>
                    <a:pt x="152" y="1761"/>
                    <a:pt x="157" y="1761"/>
                  </a:cubicBezTo>
                  <a:cubicBezTo>
                    <a:pt x="271" y="1761"/>
                    <a:pt x="271" y="1615"/>
                    <a:pt x="271" y="1615"/>
                  </a:cubicBezTo>
                  <a:lnTo>
                    <a:pt x="271" y="1327"/>
                  </a:lnTo>
                  <a:lnTo>
                    <a:pt x="271" y="258"/>
                  </a:lnTo>
                  <a:cubicBezTo>
                    <a:pt x="271" y="172"/>
                    <a:pt x="285" y="85"/>
                    <a:pt x="329" y="13"/>
                  </a:cubicBezTo>
                  <a:cubicBezTo>
                    <a:pt x="304" y="5"/>
                    <a:pt x="280" y="1"/>
                    <a:pt x="25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3" name="Google Shape;25863;p86"/>
            <p:cNvSpPr/>
            <p:nvPr/>
          </p:nvSpPr>
          <p:spPr>
            <a:xfrm>
              <a:off x="1672459" y="2118049"/>
              <a:ext cx="9411" cy="46034"/>
            </a:xfrm>
            <a:custGeom>
              <a:avLst/>
              <a:gdLst/>
              <a:ahLst/>
              <a:cxnLst/>
              <a:rect l="l" t="t" r="r" b="b"/>
              <a:pathLst>
                <a:path w="359" h="1756" extrusionOk="0">
                  <a:moveTo>
                    <a:pt x="296" y="1"/>
                  </a:moveTo>
                  <a:cubicBezTo>
                    <a:pt x="125" y="1"/>
                    <a:pt x="0" y="158"/>
                    <a:pt x="26" y="339"/>
                  </a:cubicBezTo>
                  <a:lnTo>
                    <a:pt x="41" y="1379"/>
                  </a:lnTo>
                  <a:lnTo>
                    <a:pt x="41" y="1451"/>
                  </a:lnTo>
                  <a:lnTo>
                    <a:pt x="41" y="1610"/>
                  </a:lnTo>
                  <a:cubicBezTo>
                    <a:pt x="26" y="1682"/>
                    <a:pt x="84" y="1754"/>
                    <a:pt x="156" y="1754"/>
                  </a:cubicBezTo>
                  <a:cubicBezTo>
                    <a:pt x="163" y="1755"/>
                    <a:pt x="170" y="1755"/>
                    <a:pt x="176" y="1755"/>
                  </a:cubicBezTo>
                  <a:cubicBezTo>
                    <a:pt x="299" y="1755"/>
                    <a:pt x="286" y="1624"/>
                    <a:pt x="286" y="1624"/>
                  </a:cubicBezTo>
                  <a:lnTo>
                    <a:pt x="286" y="1335"/>
                  </a:lnTo>
                  <a:lnTo>
                    <a:pt x="272" y="296"/>
                  </a:lnTo>
                  <a:cubicBezTo>
                    <a:pt x="257" y="195"/>
                    <a:pt x="301" y="94"/>
                    <a:pt x="358" y="7"/>
                  </a:cubicBezTo>
                  <a:cubicBezTo>
                    <a:pt x="337" y="3"/>
                    <a:pt x="316" y="1"/>
                    <a:pt x="296"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4" name="Google Shape;25864;p86"/>
            <p:cNvSpPr/>
            <p:nvPr/>
          </p:nvSpPr>
          <p:spPr>
            <a:xfrm>
              <a:off x="1694323" y="2122400"/>
              <a:ext cx="7209" cy="42416"/>
            </a:xfrm>
            <a:custGeom>
              <a:avLst/>
              <a:gdLst/>
              <a:ahLst/>
              <a:cxnLst/>
              <a:rect l="l" t="t" r="r" b="b"/>
              <a:pathLst>
                <a:path w="275" h="1618" extrusionOk="0">
                  <a:moveTo>
                    <a:pt x="246" y="0"/>
                  </a:moveTo>
                  <a:cubicBezTo>
                    <a:pt x="159" y="29"/>
                    <a:pt x="87" y="72"/>
                    <a:pt x="15" y="145"/>
                  </a:cubicBezTo>
                  <a:lnTo>
                    <a:pt x="15" y="159"/>
                  </a:lnTo>
                  <a:lnTo>
                    <a:pt x="15" y="1314"/>
                  </a:lnTo>
                  <a:lnTo>
                    <a:pt x="15" y="1473"/>
                  </a:lnTo>
                  <a:cubicBezTo>
                    <a:pt x="1" y="1545"/>
                    <a:pt x="58" y="1617"/>
                    <a:pt x="131" y="1617"/>
                  </a:cubicBezTo>
                  <a:cubicBezTo>
                    <a:pt x="137" y="1618"/>
                    <a:pt x="144" y="1618"/>
                    <a:pt x="150" y="1618"/>
                  </a:cubicBezTo>
                  <a:cubicBezTo>
                    <a:pt x="274" y="1618"/>
                    <a:pt x="260" y="1487"/>
                    <a:pt x="260" y="1487"/>
                  </a:cubicBezTo>
                  <a:lnTo>
                    <a:pt x="260" y="1198"/>
                  </a:lnTo>
                  <a:lnTo>
                    <a:pt x="260" y="130"/>
                  </a:lnTo>
                  <a:cubicBezTo>
                    <a:pt x="260" y="87"/>
                    <a:pt x="260" y="43"/>
                    <a:pt x="275" y="0"/>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5" name="Google Shape;25865;p86"/>
            <p:cNvSpPr/>
            <p:nvPr/>
          </p:nvSpPr>
          <p:spPr>
            <a:xfrm>
              <a:off x="1621288" y="2227208"/>
              <a:ext cx="92749" cy="34840"/>
            </a:xfrm>
            <a:custGeom>
              <a:avLst/>
              <a:gdLst/>
              <a:ahLst/>
              <a:cxnLst/>
              <a:rect l="l" t="t" r="r" b="b"/>
              <a:pathLst>
                <a:path w="3538" h="1329" extrusionOk="0">
                  <a:moveTo>
                    <a:pt x="203" y="1"/>
                  </a:moveTo>
                  <a:cubicBezTo>
                    <a:pt x="87" y="15"/>
                    <a:pt x="1" y="116"/>
                    <a:pt x="15" y="246"/>
                  </a:cubicBezTo>
                  <a:lnTo>
                    <a:pt x="15" y="1329"/>
                  </a:lnTo>
                  <a:lnTo>
                    <a:pt x="3523" y="1329"/>
                  </a:lnTo>
                  <a:lnTo>
                    <a:pt x="3523" y="261"/>
                  </a:lnTo>
                  <a:lnTo>
                    <a:pt x="3523" y="246"/>
                  </a:lnTo>
                  <a:cubicBezTo>
                    <a:pt x="3537" y="116"/>
                    <a:pt x="3451" y="15"/>
                    <a:pt x="3321"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6" name="Google Shape;25866;p86"/>
            <p:cNvSpPr/>
            <p:nvPr/>
          </p:nvSpPr>
          <p:spPr>
            <a:xfrm>
              <a:off x="1639822" y="2227208"/>
              <a:ext cx="74215" cy="34840"/>
            </a:xfrm>
            <a:custGeom>
              <a:avLst/>
              <a:gdLst/>
              <a:ahLst/>
              <a:cxnLst/>
              <a:rect l="l" t="t" r="r" b="b"/>
              <a:pathLst>
                <a:path w="2831" h="1329" extrusionOk="0">
                  <a:moveTo>
                    <a:pt x="1" y="1"/>
                  </a:moveTo>
                  <a:lnTo>
                    <a:pt x="1" y="1329"/>
                  </a:lnTo>
                  <a:lnTo>
                    <a:pt x="2816" y="1329"/>
                  </a:lnTo>
                  <a:lnTo>
                    <a:pt x="2816" y="275"/>
                  </a:lnTo>
                  <a:lnTo>
                    <a:pt x="2816" y="246"/>
                  </a:lnTo>
                  <a:cubicBezTo>
                    <a:pt x="2830" y="116"/>
                    <a:pt x="2744" y="15"/>
                    <a:pt x="2614"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7" name="Google Shape;25867;p86"/>
            <p:cNvSpPr/>
            <p:nvPr/>
          </p:nvSpPr>
          <p:spPr>
            <a:xfrm>
              <a:off x="1360920" y="2260134"/>
              <a:ext cx="92749" cy="34473"/>
            </a:xfrm>
            <a:custGeom>
              <a:avLst/>
              <a:gdLst/>
              <a:ahLst/>
              <a:cxnLst/>
              <a:rect l="l" t="t" r="r" b="b"/>
              <a:pathLst>
                <a:path w="3538" h="1315" extrusionOk="0">
                  <a:moveTo>
                    <a:pt x="218" y="1"/>
                  </a:moveTo>
                  <a:cubicBezTo>
                    <a:pt x="88" y="1"/>
                    <a:pt x="1" y="116"/>
                    <a:pt x="15" y="232"/>
                  </a:cubicBezTo>
                  <a:lnTo>
                    <a:pt x="15" y="1314"/>
                  </a:lnTo>
                  <a:lnTo>
                    <a:pt x="3523" y="1314"/>
                  </a:lnTo>
                  <a:lnTo>
                    <a:pt x="3523" y="260"/>
                  </a:lnTo>
                  <a:cubicBezTo>
                    <a:pt x="3523" y="260"/>
                    <a:pt x="3523" y="246"/>
                    <a:pt x="3523" y="232"/>
                  </a:cubicBezTo>
                  <a:cubicBezTo>
                    <a:pt x="3538" y="116"/>
                    <a:pt x="3451" y="1"/>
                    <a:pt x="3336" y="1"/>
                  </a:cubicBezTo>
                  <a:close/>
                </a:path>
              </a:pathLst>
            </a:custGeom>
            <a:solidFill>
              <a:srgbClr val="EDEF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68" name="Google Shape;25868;p86"/>
            <p:cNvSpPr/>
            <p:nvPr/>
          </p:nvSpPr>
          <p:spPr>
            <a:xfrm>
              <a:off x="1381368" y="2260134"/>
              <a:ext cx="72301" cy="34473"/>
            </a:xfrm>
            <a:custGeom>
              <a:avLst/>
              <a:gdLst/>
              <a:ahLst/>
              <a:cxnLst/>
              <a:rect l="l" t="t" r="r" b="b"/>
              <a:pathLst>
                <a:path w="2758" h="1315" extrusionOk="0">
                  <a:moveTo>
                    <a:pt x="0" y="1"/>
                  </a:moveTo>
                  <a:lnTo>
                    <a:pt x="0" y="1314"/>
                  </a:lnTo>
                  <a:lnTo>
                    <a:pt x="2743" y="1314"/>
                  </a:lnTo>
                  <a:lnTo>
                    <a:pt x="2743" y="260"/>
                  </a:lnTo>
                  <a:cubicBezTo>
                    <a:pt x="2743" y="260"/>
                    <a:pt x="2743" y="246"/>
                    <a:pt x="2743" y="232"/>
                  </a:cubicBezTo>
                  <a:cubicBezTo>
                    <a:pt x="2758" y="116"/>
                    <a:pt x="2671" y="1"/>
                    <a:pt x="255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69" name="Google Shape;25869;p86"/>
          <p:cNvGrpSpPr/>
          <p:nvPr/>
        </p:nvGrpSpPr>
        <p:grpSpPr>
          <a:xfrm>
            <a:off x="2428620" y="2642657"/>
            <a:ext cx="496547" cy="496547"/>
            <a:chOff x="1821465" y="1981993"/>
            <a:chExt cx="372410" cy="372410"/>
          </a:xfrm>
        </p:grpSpPr>
        <p:sp>
          <p:nvSpPr>
            <p:cNvPr id="25870" name="Google Shape;25870;p86"/>
            <p:cNvSpPr/>
            <p:nvPr/>
          </p:nvSpPr>
          <p:spPr>
            <a:xfrm>
              <a:off x="1821858" y="1981993"/>
              <a:ext cx="282336" cy="186205"/>
            </a:xfrm>
            <a:custGeom>
              <a:avLst/>
              <a:gdLst/>
              <a:ahLst/>
              <a:cxnLst/>
              <a:rect l="l" t="t" r="r" b="b"/>
              <a:pathLst>
                <a:path w="10770" h="7103" extrusionOk="0">
                  <a:moveTo>
                    <a:pt x="910" y="1"/>
                  </a:moveTo>
                  <a:cubicBezTo>
                    <a:pt x="405" y="1"/>
                    <a:pt x="0" y="405"/>
                    <a:pt x="0" y="925"/>
                  </a:cubicBezTo>
                  <a:lnTo>
                    <a:pt x="0" y="6872"/>
                  </a:lnTo>
                  <a:cubicBezTo>
                    <a:pt x="0" y="7002"/>
                    <a:pt x="101" y="7103"/>
                    <a:pt x="231" y="7103"/>
                  </a:cubicBezTo>
                  <a:lnTo>
                    <a:pt x="2527" y="7103"/>
                  </a:lnTo>
                  <a:cubicBezTo>
                    <a:pt x="2772" y="7103"/>
                    <a:pt x="2989" y="6901"/>
                    <a:pt x="2989" y="6641"/>
                  </a:cubicBezTo>
                  <a:lnTo>
                    <a:pt x="2989" y="6179"/>
                  </a:lnTo>
                  <a:cubicBezTo>
                    <a:pt x="2989" y="5991"/>
                    <a:pt x="2902" y="5804"/>
                    <a:pt x="2758" y="5674"/>
                  </a:cubicBezTo>
                  <a:cubicBezTo>
                    <a:pt x="1848" y="4909"/>
                    <a:pt x="2382" y="3436"/>
                    <a:pt x="3566" y="3436"/>
                  </a:cubicBezTo>
                  <a:cubicBezTo>
                    <a:pt x="4750" y="3436"/>
                    <a:pt x="5284" y="4909"/>
                    <a:pt x="4360" y="5674"/>
                  </a:cubicBezTo>
                  <a:cubicBezTo>
                    <a:pt x="4216" y="5804"/>
                    <a:pt x="4129" y="5991"/>
                    <a:pt x="4129" y="6179"/>
                  </a:cubicBezTo>
                  <a:lnTo>
                    <a:pt x="4129" y="6655"/>
                  </a:lnTo>
                  <a:cubicBezTo>
                    <a:pt x="4129" y="6901"/>
                    <a:pt x="4331" y="7103"/>
                    <a:pt x="4591" y="7103"/>
                  </a:cubicBezTo>
                  <a:lnTo>
                    <a:pt x="7088" y="7103"/>
                  </a:lnTo>
                  <a:lnTo>
                    <a:pt x="7088" y="4577"/>
                  </a:lnTo>
                  <a:cubicBezTo>
                    <a:pt x="7088" y="4331"/>
                    <a:pt x="7290" y="4129"/>
                    <a:pt x="7550" y="4129"/>
                  </a:cubicBezTo>
                  <a:lnTo>
                    <a:pt x="8012" y="4129"/>
                  </a:lnTo>
                  <a:cubicBezTo>
                    <a:pt x="8214" y="4129"/>
                    <a:pt x="8402" y="4216"/>
                    <a:pt x="8532" y="4360"/>
                  </a:cubicBezTo>
                  <a:cubicBezTo>
                    <a:pt x="8795" y="4680"/>
                    <a:pt x="9150" y="4823"/>
                    <a:pt x="9499" y="4823"/>
                  </a:cubicBezTo>
                  <a:cubicBezTo>
                    <a:pt x="10143" y="4823"/>
                    <a:pt x="10769" y="4334"/>
                    <a:pt x="10769" y="3566"/>
                  </a:cubicBezTo>
                  <a:cubicBezTo>
                    <a:pt x="10769" y="2788"/>
                    <a:pt x="10142" y="2296"/>
                    <a:pt x="9496" y="2296"/>
                  </a:cubicBezTo>
                  <a:cubicBezTo>
                    <a:pt x="9148" y="2296"/>
                    <a:pt x="8795" y="2439"/>
                    <a:pt x="8532" y="2758"/>
                  </a:cubicBezTo>
                  <a:cubicBezTo>
                    <a:pt x="8402" y="2902"/>
                    <a:pt x="8214" y="2989"/>
                    <a:pt x="8012" y="2989"/>
                  </a:cubicBezTo>
                  <a:lnTo>
                    <a:pt x="7550" y="2989"/>
                  </a:lnTo>
                  <a:cubicBezTo>
                    <a:pt x="7305" y="2989"/>
                    <a:pt x="7088" y="2772"/>
                    <a:pt x="7088" y="2527"/>
                  </a:cubicBezTo>
                  <a:lnTo>
                    <a:pt x="7088" y="232"/>
                  </a:lnTo>
                  <a:cubicBezTo>
                    <a:pt x="7103" y="116"/>
                    <a:pt x="7002" y="1"/>
                    <a:pt x="68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1" name="Google Shape;25871;p86"/>
            <p:cNvSpPr/>
            <p:nvPr/>
          </p:nvSpPr>
          <p:spPr>
            <a:xfrm>
              <a:off x="2007670" y="1981993"/>
              <a:ext cx="186205" cy="282336"/>
            </a:xfrm>
            <a:custGeom>
              <a:avLst/>
              <a:gdLst/>
              <a:ahLst/>
              <a:cxnLst/>
              <a:rect l="l" t="t" r="r" b="b"/>
              <a:pathLst>
                <a:path w="7103" h="10770" extrusionOk="0">
                  <a:moveTo>
                    <a:pt x="246" y="1"/>
                  </a:moveTo>
                  <a:cubicBezTo>
                    <a:pt x="116" y="1"/>
                    <a:pt x="15" y="102"/>
                    <a:pt x="15" y="232"/>
                  </a:cubicBezTo>
                  <a:lnTo>
                    <a:pt x="15" y="2512"/>
                  </a:lnTo>
                  <a:cubicBezTo>
                    <a:pt x="15" y="2772"/>
                    <a:pt x="217" y="2974"/>
                    <a:pt x="462" y="2974"/>
                  </a:cubicBezTo>
                  <a:lnTo>
                    <a:pt x="924" y="2974"/>
                  </a:lnTo>
                  <a:cubicBezTo>
                    <a:pt x="1126" y="2974"/>
                    <a:pt x="1314" y="2902"/>
                    <a:pt x="1444" y="2743"/>
                  </a:cubicBezTo>
                  <a:cubicBezTo>
                    <a:pt x="1705" y="2427"/>
                    <a:pt x="2056" y="2285"/>
                    <a:pt x="2402" y="2285"/>
                  </a:cubicBezTo>
                  <a:cubicBezTo>
                    <a:pt x="3050" y="2285"/>
                    <a:pt x="3681" y="2780"/>
                    <a:pt x="3681" y="3552"/>
                  </a:cubicBezTo>
                  <a:cubicBezTo>
                    <a:pt x="3681" y="4323"/>
                    <a:pt x="3050" y="4819"/>
                    <a:pt x="2402" y="4819"/>
                  </a:cubicBezTo>
                  <a:cubicBezTo>
                    <a:pt x="2056" y="4819"/>
                    <a:pt x="1705" y="4677"/>
                    <a:pt x="1444" y="4360"/>
                  </a:cubicBezTo>
                  <a:cubicBezTo>
                    <a:pt x="1314" y="4201"/>
                    <a:pt x="1126" y="4115"/>
                    <a:pt x="924" y="4115"/>
                  </a:cubicBezTo>
                  <a:lnTo>
                    <a:pt x="448" y="4115"/>
                  </a:lnTo>
                  <a:cubicBezTo>
                    <a:pt x="202" y="4115"/>
                    <a:pt x="0" y="4317"/>
                    <a:pt x="0" y="4577"/>
                  </a:cubicBezTo>
                  <a:lnTo>
                    <a:pt x="0" y="7103"/>
                  </a:lnTo>
                  <a:lnTo>
                    <a:pt x="2526" y="7103"/>
                  </a:lnTo>
                  <a:cubicBezTo>
                    <a:pt x="2772" y="7103"/>
                    <a:pt x="2974" y="7305"/>
                    <a:pt x="2974" y="7565"/>
                  </a:cubicBezTo>
                  <a:lnTo>
                    <a:pt x="2974" y="8012"/>
                  </a:lnTo>
                  <a:cubicBezTo>
                    <a:pt x="2988" y="8214"/>
                    <a:pt x="2902" y="8402"/>
                    <a:pt x="2743" y="8532"/>
                  </a:cubicBezTo>
                  <a:cubicBezTo>
                    <a:pt x="1833" y="9283"/>
                    <a:pt x="2368" y="10769"/>
                    <a:pt x="3551" y="10769"/>
                  </a:cubicBezTo>
                  <a:cubicBezTo>
                    <a:pt x="4735" y="10769"/>
                    <a:pt x="5269" y="9283"/>
                    <a:pt x="4360" y="8532"/>
                  </a:cubicBezTo>
                  <a:cubicBezTo>
                    <a:pt x="4201" y="8402"/>
                    <a:pt x="4114" y="8214"/>
                    <a:pt x="4129" y="8012"/>
                  </a:cubicBezTo>
                  <a:lnTo>
                    <a:pt x="4129" y="7550"/>
                  </a:lnTo>
                  <a:cubicBezTo>
                    <a:pt x="4129" y="7305"/>
                    <a:pt x="4331" y="7103"/>
                    <a:pt x="4576" y="7103"/>
                  </a:cubicBezTo>
                  <a:lnTo>
                    <a:pt x="6886" y="7103"/>
                  </a:lnTo>
                  <a:cubicBezTo>
                    <a:pt x="7001" y="7103"/>
                    <a:pt x="7102" y="7002"/>
                    <a:pt x="7102" y="6872"/>
                  </a:cubicBezTo>
                  <a:lnTo>
                    <a:pt x="7102" y="925"/>
                  </a:lnTo>
                  <a:cubicBezTo>
                    <a:pt x="7102" y="419"/>
                    <a:pt x="6698" y="1"/>
                    <a:pt x="6193"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2" name="Google Shape;25872;p86"/>
            <p:cNvSpPr/>
            <p:nvPr/>
          </p:nvSpPr>
          <p:spPr>
            <a:xfrm>
              <a:off x="1911540" y="2167805"/>
              <a:ext cx="282336" cy="186598"/>
            </a:xfrm>
            <a:custGeom>
              <a:avLst/>
              <a:gdLst/>
              <a:ahLst/>
              <a:cxnLst/>
              <a:rect l="l" t="t" r="r" b="b"/>
              <a:pathLst>
                <a:path w="10770" h="7118" extrusionOk="0">
                  <a:moveTo>
                    <a:pt x="3682" y="0"/>
                  </a:moveTo>
                  <a:lnTo>
                    <a:pt x="3682" y="2527"/>
                  </a:lnTo>
                  <a:cubicBezTo>
                    <a:pt x="3682" y="2786"/>
                    <a:pt x="3480" y="2989"/>
                    <a:pt x="3220" y="2989"/>
                  </a:cubicBezTo>
                  <a:lnTo>
                    <a:pt x="2758" y="2989"/>
                  </a:lnTo>
                  <a:cubicBezTo>
                    <a:pt x="2556" y="2989"/>
                    <a:pt x="2368" y="2902"/>
                    <a:pt x="2238" y="2743"/>
                  </a:cubicBezTo>
                  <a:cubicBezTo>
                    <a:pt x="1977" y="2426"/>
                    <a:pt x="1626" y="2285"/>
                    <a:pt x="1279" y="2285"/>
                  </a:cubicBezTo>
                  <a:cubicBezTo>
                    <a:pt x="632" y="2285"/>
                    <a:pt x="1" y="2780"/>
                    <a:pt x="1" y="3552"/>
                  </a:cubicBezTo>
                  <a:cubicBezTo>
                    <a:pt x="1" y="4323"/>
                    <a:pt x="632" y="4818"/>
                    <a:pt x="1279" y="4818"/>
                  </a:cubicBezTo>
                  <a:cubicBezTo>
                    <a:pt x="1626" y="4818"/>
                    <a:pt x="1977" y="4677"/>
                    <a:pt x="2238" y="4360"/>
                  </a:cubicBezTo>
                  <a:cubicBezTo>
                    <a:pt x="2368" y="4201"/>
                    <a:pt x="2556" y="4129"/>
                    <a:pt x="2758" y="4129"/>
                  </a:cubicBezTo>
                  <a:lnTo>
                    <a:pt x="3220" y="4129"/>
                  </a:lnTo>
                  <a:cubicBezTo>
                    <a:pt x="3465" y="4129"/>
                    <a:pt x="3667" y="4331"/>
                    <a:pt x="3667" y="4591"/>
                  </a:cubicBezTo>
                  <a:lnTo>
                    <a:pt x="3667" y="6872"/>
                  </a:lnTo>
                  <a:cubicBezTo>
                    <a:pt x="3667" y="7002"/>
                    <a:pt x="3768" y="7117"/>
                    <a:pt x="3913" y="7117"/>
                  </a:cubicBezTo>
                  <a:lnTo>
                    <a:pt x="9860" y="7117"/>
                  </a:lnTo>
                  <a:cubicBezTo>
                    <a:pt x="10365" y="7117"/>
                    <a:pt x="10769" y="6698"/>
                    <a:pt x="10769" y="6193"/>
                  </a:cubicBezTo>
                  <a:lnTo>
                    <a:pt x="10769" y="246"/>
                  </a:lnTo>
                  <a:cubicBezTo>
                    <a:pt x="10769" y="116"/>
                    <a:pt x="10668" y="15"/>
                    <a:pt x="10553" y="15"/>
                  </a:cubicBezTo>
                  <a:lnTo>
                    <a:pt x="8272" y="15"/>
                  </a:lnTo>
                  <a:cubicBezTo>
                    <a:pt x="8012" y="15"/>
                    <a:pt x="7810" y="217"/>
                    <a:pt x="7810" y="477"/>
                  </a:cubicBezTo>
                  <a:lnTo>
                    <a:pt x="7810" y="924"/>
                  </a:lnTo>
                  <a:cubicBezTo>
                    <a:pt x="7796" y="1126"/>
                    <a:pt x="7882" y="1314"/>
                    <a:pt x="8041" y="1444"/>
                  </a:cubicBezTo>
                  <a:cubicBezTo>
                    <a:pt x="8951" y="2195"/>
                    <a:pt x="8416" y="3681"/>
                    <a:pt x="7233" y="3681"/>
                  </a:cubicBezTo>
                  <a:cubicBezTo>
                    <a:pt x="6049" y="3681"/>
                    <a:pt x="5515" y="2195"/>
                    <a:pt x="6424" y="1444"/>
                  </a:cubicBezTo>
                  <a:cubicBezTo>
                    <a:pt x="6583" y="1314"/>
                    <a:pt x="6670" y="1126"/>
                    <a:pt x="6670" y="924"/>
                  </a:cubicBezTo>
                  <a:lnTo>
                    <a:pt x="6670" y="462"/>
                  </a:lnTo>
                  <a:cubicBezTo>
                    <a:pt x="6670" y="203"/>
                    <a:pt x="6453" y="0"/>
                    <a:pt x="620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3" name="Google Shape;25873;p86"/>
            <p:cNvSpPr/>
            <p:nvPr/>
          </p:nvSpPr>
          <p:spPr>
            <a:xfrm>
              <a:off x="1821465" y="2072067"/>
              <a:ext cx="186598" cy="281942"/>
            </a:xfrm>
            <a:custGeom>
              <a:avLst/>
              <a:gdLst/>
              <a:ahLst/>
              <a:cxnLst/>
              <a:rect l="l" t="t" r="r" b="b"/>
              <a:pathLst>
                <a:path w="7118" h="10755" extrusionOk="0">
                  <a:moveTo>
                    <a:pt x="3566" y="0"/>
                  </a:moveTo>
                  <a:cubicBezTo>
                    <a:pt x="2383" y="0"/>
                    <a:pt x="1849" y="1473"/>
                    <a:pt x="2758" y="2238"/>
                  </a:cubicBezTo>
                  <a:cubicBezTo>
                    <a:pt x="2917" y="2368"/>
                    <a:pt x="2989" y="2555"/>
                    <a:pt x="2989" y="2743"/>
                  </a:cubicBezTo>
                  <a:lnTo>
                    <a:pt x="2989" y="3205"/>
                  </a:lnTo>
                  <a:cubicBezTo>
                    <a:pt x="2989" y="3465"/>
                    <a:pt x="2787" y="3667"/>
                    <a:pt x="2527" y="3667"/>
                  </a:cubicBezTo>
                  <a:lnTo>
                    <a:pt x="246" y="3667"/>
                  </a:lnTo>
                  <a:cubicBezTo>
                    <a:pt x="238" y="3666"/>
                    <a:pt x="230" y="3665"/>
                    <a:pt x="222" y="3665"/>
                  </a:cubicBezTo>
                  <a:cubicBezTo>
                    <a:pt x="102" y="3665"/>
                    <a:pt x="1" y="3762"/>
                    <a:pt x="1" y="3883"/>
                  </a:cubicBezTo>
                  <a:lnTo>
                    <a:pt x="1" y="9845"/>
                  </a:lnTo>
                  <a:cubicBezTo>
                    <a:pt x="1" y="10350"/>
                    <a:pt x="405" y="10755"/>
                    <a:pt x="925" y="10755"/>
                  </a:cubicBezTo>
                  <a:lnTo>
                    <a:pt x="6872" y="10755"/>
                  </a:lnTo>
                  <a:cubicBezTo>
                    <a:pt x="7002" y="10755"/>
                    <a:pt x="7103" y="10654"/>
                    <a:pt x="7103" y="10524"/>
                  </a:cubicBezTo>
                  <a:lnTo>
                    <a:pt x="7103" y="8257"/>
                  </a:lnTo>
                  <a:cubicBezTo>
                    <a:pt x="7103" y="7997"/>
                    <a:pt x="6901" y="7795"/>
                    <a:pt x="6641" y="7795"/>
                  </a:cubicBezTo>
                  <a:lnTo>
                    <a:pt x="6194" y="7795"/>
                  </a:lnTo>
                  <a:cubicBezTo>
                    <a:pt x="5992" y="7795"/>
                    <a:pt x="5804" y="7882"/>
                    <a:pt x="5674" y="8026"/>
                  </a:cubicBezTo>
                  <a:cubicBezTo>
                    <a:pt x="5408" y="8343"/>
                    <a:pt x="5055" y="8485"/>
                    <a:pt x="4709" y="8485"/>
                  </a:cubicBezTo>
                  <a:cubicBezTo>
                    <a:pt x="4062" y="8485"/>
                    <a:pt x="3437" y="7989"/>
                    <a:pt x="3437" y="7218"/>
                  </a:cubicBezTo>
                  <a:cubicBezTo>
                    <a:pt x="3437" y="6450"/>
                    <a:pt x="4057" y="5955"/>
                    <a:pt x="4701" y="5955"/>
                  </a:cubicBezTo>
                  <a:cubicBezTo>
                    <a:pt x="5050" y="5955"/>
                    <a:pt x="5406" y="6100"/>
                    <a:pt x="5674" y="6424"/>
                  </a:cubicBezTo>
                  <a:cubicBezTo>
                    <a:pt x="5804" y="6568"/>
                    <a:pt x="5992" y="6655"/>
                    <a:pt x="6194" y="6655"/>
                  </a:cubicBezTo>
                  <a:lnTo>
                    <a:pt x="6656" y="6655"/>
                  </a:lnTo>
                  <a:cubicBezTo>
                    <a:pt x="6916" y="6655"/>
                    <a:pt x="7118" y="6453"/>
                    <a:pt x="7118" y="6193"/>
                  </a:cubicBezTo>
                  <a:lnTo>
                    <a:pt x="7118" y="3667"/>
                  </a:lnTo>
                  <a:lnTo>
                    <a:pt x="4591" y="3667"/>
                  </a:lnTo>
                  <a:cubicBezTo>
                    <a:pt x="4346" y="3667"/>
                    <a:pt x="4129" y="3465"/>
                    <a:pt x="4129" y="3219"/>
                  </a:cubicBezTo>
                  <a:lnTo>
                    <a:pt x="4129" y="2743"/>
                  </a:lnTo>
                  <a:cubicBezTo>
                    <a:pt x="4129" y="2555"/>
                    <a:pt x="4216" y="2368"/>
                    <a:pt x="4375" y="2238"/>
                  </a:cubicBezTo>
                  <a:cubicBezTo>
                    <a:pt x="5284" y="1473"/>
                    <a:pt x="4750" y="0"/>
                    <a:pt x="356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4" name="Google Shape;25874;p86"/>
            <p:cNvSpPr/>
            <p:nvPr/>
          </p:nvSpPr>
          <p:spPr>
            <a:xfrm>
              <a:off x="1821858" y="2167805"/>
              <a:ext cx="42023" cy="186205"/>
            </a:xfrm>
            <a:custGeom>
              <a:avLst/>
              <a:gdLst/>
              <a:ahLst/>
              <a:cxnLst/>
              <a:rect l="l" t="t" r="r" b="b"/>
              <a:pathLst>
                <a:path w="1603" h="7103" extrusionOk="0">
                  <a:moveTo>
                    <a:pt x="231" y="0"/>
                  </a:moveTo>
                  <a:cubicBezTo>
                    <a:pt x="101" y="0"/>
                    <a:pt x="0" y="101"/>
                    <a:pt x="0" y="231"/>
                  </a:cubicBezTo>
                  <a:lnTo>
                    <a:pt x="0" y="6193"/>
                  </a:lnTo>
                  <a:cubicBezTo>
                    <a:pt x="0" y="6698"/>
                    <a:pt x="405" y="7103"/>
                    <a:pt x="910" y="7103"/>
                  </a:cubicBezTo>
                  <a:lnTo>
                    <a:pt x="1603" y="7103"/>
                  </a:lnTo>
                  <a:cubicBezTo>
                    <a:pt x="1097" y="7103"/>
                    <a:pt x="693" y="6698"/>
                    <a:pt x="693" y="6193"/>
                  </a:cubicBezTo>
                  <a:lnTo>
                    <a:pt x="693" y="231"/>
                  </a:lnTo>
                  <a:cubicBezTo>
                    <a:pt x="693" y="101"/>
                    <a:pt x="794" y="0"/>
                    <a:pt x="92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5" name="Google Shape;25875;p86"/>
            <p:cNvSpPr/>
            <p:nvPr/>
          </p:nvSpPr>
          <p:spPr>
            <a:xfrm>
              <a:off x="1869989" y="2072303"/>
              <a:ext cx="51041" cy="95894"/>
            </a:xfrm>
            <a:custGeom>
              <a:avLst/>
              <a:gdLst/>
              <a:ahLst/>
              <a:cxnLst/>
              <a:rect l="l" t="t" r="r" b="b"/>
              <a:pathLst>
                <a:path w="1947" h="3658" extrusionOk="0">
                  <a:moveTo>
                    <a:pt x="1714" y="0"/>
                  </a:moveTo>
                  <a:cubicBezTo>
                    <a:pt x="590" y="0"/>
                    <a:pt x="1" y="1444"/>
                    <a:pt x="907" y="2229"/>
                  </a:cubicBezTo>
                  <a:cubicBezTo>
                    <a:pt x="1066" y="2359"/>
                    <a:pt x="1138" y="2546"/>
                    <a:pt x="1138" y="2748"/>
                  </a:cubicBezTo>
                  <a:lnTo>
                    <a:pt x="1138" y="3196"/>
                  </a:lnTo>
                  <a:cubicBezTo>
                    <a:pt x="1138" y="3456"/>
                    <a:pt x="936" y="3658"/>
                    <a:pt x="676" y="3658"/>
                  </a:cubicBezTo>
                  <a:lnTo>
                    <a:pt x="1138" y="3658"/>
                  </a:lnTo>
                  <a:cubicBezTo>
                    <a:pt x="1398" y="3658"/>
                    <a:pt x="1600" y="3456"/>
                    <a:pt x="1600" y="3196"/>
                  </a:cubicBezTo>
                  <a:lnTo>
                    <a:pt x="1600" y="2734"/>
                  </a:lnTo>
                  <a:cubicBezTo>
                    <a:pt x="1600" y="2546"/>
                    <a:pt x="1513" y="2359"/>
                    <a:pt x="1369" y="2229"/>
                  </a:cubicBezTo>
                  <a:cubicBezTo>
                    <a:pt x="561" y="1536"/>
                    <a:pt x="893" y="222"/>
                    <a:pt x="1946" y="20"/>
                  </a:cubicBezTo>
                  <a:cubicBezTo>
                    <a:pt x="1867" y="7"/>
                    <a:pt x="1789" y="0"/>
                    <a:pt x="1714"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6" name="Google Shape;25876;p86"/>
            <p:cNvSpPr/>
            <p:nvPr/>
          </p:nvSpPr>
          <p:spPr>
            <a:xfrm>
              <a:off x="1821858" y="1981993"/>
              <a:ext cx="42023" cy="186205"/>
            </a:xfrm>
            <a:custGeom>
              <a:avLst/>
              <a:gdLst/>
              <a:ahLst/>
              <a:cxnLst/>
              <a:rect l="l" t="t" r="r" b="b"/>
              <a:pathLst>
                <a:path w="1603" h="7103" extrusionOk="0">
                  <a:moveTo>
                    <a:pt x="910" y="1"/>
                  </a:moveTo>
                  <a:cubicBezTo>
                    <a:pt x="405" y="1"/>
                    <a:pt x="0" y="405"/>
                    <a:pt x="0" y="925"/>
                  </a:cubicBezTo>
                  <a:lnTo>
                    <a:pt x="0" y="6872"/>
                  </a:lnTo>
                  <a:cubicBezTo>
                    <a:pt x="0" y="7002"/>
                    <a:pt x="101" y="7103"/>
                    <a:pt x="231" y="7103"/>
                  </a:cubicBezTo>
                  <a:lnTo>
                    <a:pt x="910" y="7103"/>
                  </a:lnTo>
                  <a:cubicBezTo>
                    <a:pt x="794" y="7103"/>
                    <a:pt x="693" y="7002"/>
                    <a:pt x="693" y="6872"/>
                  </a:cubicBezTo>
                  <a:lnTo>
                    <a:pt x="693" y="925"/>
                  </a:lnTo>
                  <a:cubicBezTo>
                    <a:pt x="693" y="405"/>
                    <a:pt x="1097" y="1"/>
                    <a:pt x="160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7" name="Google Shape;25877;p86"/>
            <p:cNvSpPr/>
            <p:nvPr/>
          </p:nvSpPr>
          <p:spPr>
            <a:xfrm>
              <a:off x="2076904" y="2041658"/>
              <a:ext cx="45064" cy="66560"/>
            </a:xfrm>
            <a:custGeom>
              <a:avLst/>
              <a:gdLst/>
              <a:ahLst/>
              <a:cxnLst/>
              <a:rect l="l" t="t" r="r" b="b"/>
              <a:pathLst>
                <a:path w="1719" h="2539" extrusionOk="0">
                  <a:moveTo>
                    <a:pt x="347" y="0"/>
                  </a:moveTo>
                  <a:cubicBezTo>
                    <a:pt x="233" y="0"/>
                    <a:pt x="116" y="16"/>
                    <a:pt x="1" y="49"/>
                  </a:cubicBezTo>
                  <a:cubicBezTo>
                    <a:pt x="1343" y="323"/>
                    <a:pt x="1343" y="2228"/>
                    <a:pt x="15" y="2517"/>
                  </a:cubicBezTo>
                  <a:cubicBezTo>
                    <a:pt x="87" y="2532"/>
                    <a:pt x="163" y="2539"/>
                    <a:pt x="241" y="2539"/>
                  </a:cubicBezTo>
                  <a:cubicBezTo>
                    <a:pt x="318" y="2539"/>
                    <a:pt x="398" y="2532"/>
                    <a:pt x="477" y="2517"/>
                  </a:cubicBezTo>
                  <a:cubicBezTo>
                    <a:pt x="1213" y="2445"/>
                    <a:pt x="1719" y="1752"/>
                    <a:pt x="1589" y="1016"/>
                  </a:cubicBezTo>
                  <a:cubicBezTo>
                    <a:pt x="1468" y="412"/>
                    <a:pt x="933" y="0"/>
                    <a:pt x="34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8" name="Google Shape;25878;p86"/>
            <p:cNvSpPr/>
            <p:nvPr/>
          </p:nvSpPr>
          <p:spPr>
            <a:xfrm>
              <a:off x="2008037" y="1981993"/>
              <a:ext cx="23882" cy="78357"/>
            </a:xfrm>
            <a:custGeom>
              <a:avLst/>
              <a:gdLst/>
              <a:ahLst/>
              <a:cxnLst/>
              <a:rect l="l" t="t" r="r" b="b"/>
              <a:pathLst>
                <a:path w="911" h="2989" extrusionOk="0">
                  <a:moveTo>
                    <a:pt x="232" y="1"/>
                  </a:moveTo>
                  <a:cubicBezTo>
                    <a:pt x="102" y="1"/>
                    <a:pt x="1" y="102"/>
                    <a:pt x="1" y="232"/>
                  </a:cubicBezTo>
                  <a:lnTo>
                    <a:pt x="1" y="2527"/>
                  </a:lnTo>
                  <a:cubicBezTo>
                    <a:pt x="1" y="2772"/>
                    <a:pt x="203" y="2974"/>
                    <a:pt x="448" y="2989"/>
                  </a:cubicBezTo>
                  <a:lnTo>
                    <a:pt x="910" y="2989"/>
                  </a:lnTo>
                  <a:cubicBezTo>
                    <a:pt x="665" y="2974"/>
                    <a:pt x="448" y="2772"/>
                    <a:pt x="448" y="2527"/>
                  </a:cubicBezTo>
                  <a:lnTo>
                    <a:pt x="448" y="232"/>
                  </a:lnTo>
                  <a:cubicBezTo>
                    <a:pt x="448" y="102"/>
                    <a:pt x="549" y="1"/>
                    <a:pt x="67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79" name="Google Shape;25879;p86"/>
            <p:cNvSpPr/>
            <p:nvPr/>
          </p:nvSpPr>
          <p:spPr>
            <a:xfrm>
              <a:off x="2008037" y="2090234"/>
              <a:ext cx="23882" cy="77963"/>
            </a:xfrm>
            <a:custGeom>
              <a:avLst/>
              <a:gdLst/>
              <a:ahLst/>
              <a:cxnLst/>
              <a:rect l="l" t="t" r="r" b="b"/>
              <a:pathLst>
                <a:path w="911" h="2974" extrusionOk="0">
                  <a:moveTo>
                    <a:pt x="448" y="0"/>
                  </a:moveTo>
                  <a:cubicBezTo>
                    <a:pt x="203" y="0"/>
                    <a:pt x="1" y="202"/>
                    <a:pt x="1" y="448"/>
                  </a:cubicBezTo>
                  <a:lnTo>
                    <a:pt x="1" y="2974"/>
                  </a:lnTo>
                  <a:lnTo>
                    <a:pt x="448" y="2974"/>
                  </a:lnTo>
                  <a:lnTo>
                    <a:pt x="448" y="448"/>
                  </a:lnTo>
                  <a:cubicBezTo>
                    <a:pt x="448" y="202"/>
                    <a:pt x="665" y="0"/>
                    <a:pt x="910"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0" name="Google Shape;25880;p86"/>
            <p:cNvSpPr/>
            <p:nvPr/>
          </p:nvSpPr>
          <p:spPr>
            <a:xfrm>
              <a:off x="2058737" y="2168172"/>
              <a:ext cx="48105" cy="95973"/>
            </a:xfrm>
            <a:custGeom>
              <a:avLst/>
              <a:gdLst/>
              <a:ahLst/>
              <a:cxnLst/>
              <a:rect l="l" t="t" r="r" b="b"/>
              <a:pathLst>
                <a:path w="1835" h="3661" extrusionOk="0">
                  <a:moveTo>
                    <a:pt x="578" y="1"/>
                  </a:moveTo>
                  <a:cubicBezTo>
                    <a:pt x="824" y="1"/>
                    <a:pt x="1026" y="203"/>
                    <a:pt x="1026" y="463"/>
                  </a:cubicBezTo>
                  <a:lnTo>
                    <a:pt x="1026" y="925"/>
                  </a:lnTo>
                  <a:cubicBezTo>
                    <a:pt x="1026" y="1127"/>
                    <a:pt x="939" y="1314"/>
                    <a:pt x="795" y="1444"/>
                  </a:cubicBezTo>
                  <a:cubicBezTo>
                    <a:pt x="1" y="2108"/>
                    <a:pt x="319" y="3408"/>
                    <a:pt x="1329" y="3639"/>
                  </a:cubicBezTo>
                  <a:cubicBezTo>
                    <a:pt x="1416" y="3653"/>
                    <a:pt x="1499" y="3660"/>
                    <a:pt x="1582" y="3660"/>
                  </a:cubicBezTo>
                  <a:cubicBezTo>
                    <a:pt x="1665" y="3660"/>
                    <a:pt x="1748" y="3653"/>
                    <a:pt x="1834" y="3639"/>
                  </a:cubicBezTo>
                  <a:lnTo>
                    <a:pt x="1791" y="3624"/>
                  </a:lnTo>
                  <a:cubicBezTo>
                    <a:pt x="780" y="3393"/>
                    <a:pt x="463" y="2108"/>
                    <a:pt x="1257" y="1430"/>
                  </a:cubicBezTo>
                  <a:cubicBezTo>
                    <a:pt x="1401" y="1314"/>
                    <a:pt x="1488" y="1112"/>
                    <a:pt x="1488" y="925"/>
                  </a:cubicBezTo>
                  <a:lnTo>
                    <a:pt x="1488" y="463"/>
                  </a:lnTo>
                  <a:cubicBezTo>
                    <a:pt x="1488" y="203"/>
                    <a:pt x="1286" y="1"/>
                    <a:pt x="102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1" name="Google Shape;25881;p86"/>
            <p:cNvSpPr/>
            <p:nvPr/>
          </p:nvSpPr>
          <p:spPr>
            <a:xfrm>
              <a:off x="1995926" y="2167805"/>
              <a:ext cx="23882" cy="78357"/>
            </a:xfrm>
            <a:custGeom>
              <a:avLst/>
              <a:gdLst/>
              <a:ahLst/>
              <a:cxnLst/>
              <a:rect l="l" t="t" r="r" b="b"/>
              <a:pathLst>
                <a:path w="911" h="2989" extrusionOk="0">
                  <a:moveTo>
                    <a:pt x="448" y="0"/>
                  </a:moveTo>
                  <a:lnTo>
                    <a:pt x="448" y="2527"/>
                  </a:lnTo>
                  <a:cubicBezTo>
                    <a:pt x="448" y="2786"/>
                    <a:pt x="246" y="2989"/>
                    <a:pt x="1" y="2989"/>
                  </a:cubicBezTo>
                  <a:lnTo>
                    <a:pt x="463" y="2989"/>
                  </a:lnTo>
                  <a:cubicBezTo>
                    <a:pt x="708" y="2989"/>
                    <a:pt x="910" y="2786"/>
                    <a:pt x="910" y="2527"/>
                  </a:cubicBezTo>
                  <a:lnTo>
                    <a:pt x="91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2" name="Google Shape;25882;p86"/>
            <p:cNvSpPr/>
            <p:nvPr/>
          </p:nvSpPr>
          <p:spPr>
            <a:xfrm>
              <a:off x="1905484" y="2228152"/>
              <a:ext cx="45431" cy="66586"/>
            </a:xfrm>
            <a:custGeom>
              <a:avLst/>
              <a:gdLst/>
              <a:ahLst/>
              <a:cxnLst/>
              <a:rect l="l" t="t" r="r" b="b"/>
              <a:pathLst>
                <a:path w="1733" h="2540" extrusionOk="0">
                  <a:moveTo>
                    <a:pt x="1487" y="1"/>
                  </a:moveTo>
                  <a:cubicBezTo>
                    <a:pt x="1412" y="1"/>
                    <a:pt x="1336" y="8"/>
                    <a:pt x="1256" y="23"/>
                  </a:cubicBezTo>
                  <a:cubicBezTo>
                    <a:pt x="520" y="95"/>
                    <a:pt x="1" y="788"/>
                    <a:pt x="145" y="1509"/>
                  </a:cubicBezTo>
                  <a:cubicBezTo>
                    <a:pt x="254" y="2126"/>
                    <a:pt x="787" y="2540"/>
                    <a:pt x="1382" y="2540"/>
                  </a:cubicBezTo>
                  <a:cubicBezTo>
                    <a:pt x="1497" y="2540"/>
                    <a:pt x="1615" y="2524"/>
                    <a:pt x="1733" y="2491"/>
                  </a:cubicBezTo>
                  <a:cubicBezTo>
                    <a:pt x="1026" y="2361"/>
                    <a:pt x="578" y="1683"/>
                    <a:pt x="737" y="990"/>
                  </a:cubicBezTo>
                  <a:cubicBezTo>
                    <a:pt x="838" y="499"/>
                    <a:pt x="1228" y="109"/>
                    <a:pt x="1718" y="23"/>
                  </a:cubicBezTo>
                  <a:cubicBezTo>
                    <a:pt x="1639" y="8"/>
                    <a:pt x="1563" y="1"/>
                    <a:pt x="1487"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3" name="Google Shape;25883;p86"/>
            <p:cNvSpPr/>
            <p:nvPr/>
          </p:nvSpPr>
          <p:spPr>
            <a:xfrm>
              <a:off x="1995926" y="2276020"/>
              <a:ext cx="29938" cy="77990"/>
            </a:xfrm>
            <a:custGeom>
              <a:avLst/>
              <a:gdLst/>
              <a:ahLst/>
              <a:cxnLst/>
              <a:rect l="l" t="t" r="r" b="b"/>
              <a:pathLst>
                <a:path w="1142" h="2975" extrusionOk="0">
                  <a:moveTo>
                    <a:pt x="1" y="1"/>
                  </a:moveTo>
                  <a:cubicBezTo>
                    <a:pt x="246" y="1"/>
                    <a:pt x="448" y="203"/>
                    <a:pt x="448" y="463"/>
                  </a:cubicBezTo>
                  <a:lnTo>
                    <a:pt x="448" y="2744"/>
                  </a:lnTo>
                  <a:cubicBezTo>
                    <a:pt x="448" y="2874"/>
                    <a:pt x="549" y="2975"/>
                    <a:pt x="679" y="2975"/>
                  </a:cubicBezTo>
                  <a:lnTo>
                    <a:pt x="1141" y="2975"/>
                  </a:lnTo>
                  <a:cubicBezTo>
                    <a:pt x="1011" y="2975"/>
                    <a:pt x="910" y="2874"/>
                    <a:pt x="910" y="2744"/>
                  </a:cubicBezTo>
                  <a:lnTo>
                    <a:pt x="910" y="463"/>
                  </a:lnTo>
                  <a:cubicBezTo>
                    <a:pt x="910" y="203"/>
                    <a:pt x="708" y="1"/>
                    <a:pt x="448"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84" name="Google Shape;25884;p86"/>
          <p:cNvGrpSpPr/>
          <p:nvPr/>
        </p:nvGrpSpPr>
        <p:grpSpPr>
          <a:xfrm>
            <a:off x="3035131" y="2642413"/>
            <a:ext cx="554535" cy="496932"/>
            <a:chOff x="2276348" y="1981809"/>
            <a:chExt cx="415901" cy="372699"/>
          </a:xfrm>
        </p:grpSpPr>
        <p:sp>
          <p:nvSpPr>
            <p:cNvPr id="25885" name="Google Shape;25885;p86"/>
            <p:cNvSpPr/>
            <p:nvPr/>
          </p:nvSpPr>
          <p:spPr>
            <a:xfrm>
              <a:off x="2350510" y="2034606"/>
              <a:ext cx="267209" cy="267183"/>
            </a:xfrm>
            <a:custGeom>
              <a:avLst/>
              <a:gdLst/>
              <a:ahLst/>
              <a:cxnLst/>
              <a:rect l="l" t="t" r="r" b="b"/>
              <a:pathLst>
                <a:path w="10193" h="10192" extrusionOk="0">
                  <a:moveTo>
                    <a:pt x="5096" y="0"/>
                  </a:moveTo>
                  <a:cubicBezTo>
                    <a:pt x="2282" y="0"/>
                    <a:pt x="1" y="2281"/>
                    <a:pt x="1" y="5096"/>
                  </a:cubicBezTo>
                  <a:cubicBezTo>
                    <a:pt x="1" y="7911"/>
                    <a:pt x="2282" y="10192"/>
                    <a:pt x="5096" y="10192"/>
                  </a:cubicBezTo>
                  <a:cubicBezTo>
                    <a:pt x="7911" y="10192"/>
                    <a:pt x="10192" y="7911"/>
                    <a:pt x="10192" y="5096"/>
                  </a:cubicBezTo>
                  <a:cubicBezTo>
                    <a:pt x="10192" y="2281"/>
                    <a:pt x="7911" y="0"/>
                    <a:pt x="5096"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6" name="Google Shape;25886;p86"/>
            <p:cNvSpPr/>
            <p:nvPr/>
          </p:nvSpPr>
          <p:spPr>
            <a:xfrm>
              <a:off x="2324033" y="2037254"/>
              <a:ext cx="254312" cy="264614"/>
            </a:xfrm>
            <a:custGeom>
              <a:avLst/>
              <a:gdLst/>
              <a:ahLst/>
              <a:cxnLst/>
              <a:rect l="l" t="t" r="r" b="b"/>
              <a:pathLst>
                <a:path w="9701" h="10094" extrusionOk="0">
                  <a:moveTo>
                    <a:pt x="5067" y="0"/>
                  </a:moveTo>
                  <a:lnTo>
                    <a:pt x="5067" y="0"/>
                  </a:lnTo>
                  <a:cubicBezTo>
                    <a:pt x="1718" y="693"/>
                    <a:pt x="0" y="4403"/>
                    <a:pt x="1603" y="7406"/>
                  </a:cubicBezTo>
                  <a:cubicBezTo>
                    <a:pt x="2546" y="9157"/>
                    <a:pt x="4320" y="10094"/>
                    <a:pt x="6115" y="10094"/>
                  </a:cubicBezTo>
                  <a:cubicBezTo>
                    <a:pt x="7397" y="10094"/>
                    <a:pt x="8691" y="9616"/>
                    <a:pt x="9701" y="8618"/>
                  </a:cubicBezTo>
                  <a:lnTo>
                    <a:pt x="9701" y="8618"/>
                  </a:lnTo>
                  <a:cubicBezTo>
                    <a:pt x="9354" y="8676"/>
                    <a:pt x="9008" y="8719"/>
                    <a:pt x="8647" y="8719"/>
                  </a:cubicBezTo>
                  <a:cubicBezTo>
                    <a:pt x="4100" y="8719"/>
                    <a:pt x="1834" y="3205"/>
                    <a:pt x="5067"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7" name="Google Shape;25887;p86"/>
            <p:cNvSpPr/>
            <p:nvPr/>
          </p:nvSpPr>
          <p:spPr>
            <a:xfrm>
              <a:off x="2405771" y="2035734"/>
              <a:ext cx="211948" cy="264169"/>
            </a:xfrm>
            <a:custGeom>
              <a:avLst/>
              <a:gdLst/>
              <a:ahLst/>
              <a:cxnLst/>
              <a:rect l="l" t="t" r="r" b="b"/>
              <a:pathLst>
                <a:path w="8085" h="10077" extrusionOk="0">
                  <a:moveTo>
                    <a:pt x="3725" y="0"/>
                  </a:moveTo>
                  <a:lnTo>
                    <a:pt x="4071" y="419"/>
                  </a:lnTo>
                  <a:cubicBezTo>
                    <a:pt x="4114" y="477"/>
                    <a:pt x="4129" y="549"/>
                    <a:pt x="4100" y="607"/>
                  </a:cubicBezTo>
                  <a:lnTo>
                    <a:pt x="3869" y="1155"/>
                  </a:lnTo>
                  <a:cubicBezTo>
                    <a:pt x="3853" y="1188"/>
                    <a:pt x="3823" y="1207"/>
                    <a:pt x="3792" y="1207"/>
                  </a:cubicBezTo>
                  <a:cubicBezTo>
                    <a:pt x="3768" y="1207"/>
                    <a:pt x="3744" y="1195"/>
                    <a:pt x="3725" y="1170"/>
                  </a:cubicBezTo>
                  <a:lnTo>
                    <a:pt x="3508" y="852"/>
                  </a:lnTo>
                  <a:cubicBezTo>
                    <a:pt x="3465" y="809"/>
                    <a:pt x="3407" y="780"/>
                    <a:pt x="3349" y="780"/>
                  </a:cubicBezTo>
                  <a:lnTo>
                    <a:pt x="3118" y="794"/>
                  </a:lnTo>
                  <a:cubicBezTo>
                    <a:pt x="3032" y="794"/>
                    <a:pt x="2960" y="838"/>
                    <a:pt x="2902" y="910"/>
                  </a:cubicBezTo>
                  <a:lnTo>
                    <a:pt x="2252" y="1892"/>
                  </a:lnTo>
                  <a:cubicBezTo>
                    <a:pt x="2194" y="1978"/>
                    <a:pt x="2238" y="2094"/>
                    <a:pt x="2353" y="2122"/>
                  </a:cubicBezTo>
                  <a:lnTo>
                    <a:pt x="2656" y="2180"/>
                  </a:lnTo>
                  <a:cubicBezTo>
                    <a:pt x="2667" y="2182"/>
                    <a:pt x="2677" y="2182"/>
                    <a:pt x="2688" y="2182"/>
                  </a:cubicBezTo>
                  <a:cubicBezTo>
                    <a:pt x="2778" y="2182"/>
                    <a:pt x="2861" y="2128"/>
                    <a:pt x="2887" y="2050"/>
                  </a:cubicBezTo>
                  <a:lnTo>
                    <a:pt x="3046" y="1646"/>
                  </a:lnTo>
                  <a:cubicBezTo>
                    <a:pt x="3063" y="1579"/>
                    <a:pt x="3124" y="1541"/>
                    <a:pt x="3186" y="1541"/>
                  </a:cubicBezTo>
                  <a:cubicBezTo>
                    <a:pt x="3231" y="1541"/>
                    <a:pt x="3276" y="1561"/>
                    <a:pt x="3306" y="1603"/>
                  </a:cubicBezTo>
                  <a:lnTo>
                    <a:pt x="3436" y="1776"/>
                  </a:lnTo>
                  <a:lnTo>
                    <a:pt x="3364" y="2310"/>
                  </a:lnTo>
                  <a:cubicBezTo>
                    <a:pt x="3364" y="2353"/>
                    <a:pt x="3335" y="2368"/>
                    <a:pt x="3292" y="2382"/>
                  </a:cubicBezTo>
                  <a:lnTo>
                    <a:pt x="2613" y="2483"/>
                  </a:lnTo>
                  <a:cubicBezTo>
                    <a:pt x="2584" y="2483"/>
                    <a:pt x="2555" y="2498"/>
                    <a:pt x="2526" y="2512"/>
                  </a:cubicBezTo>
                  <a:lnTo>
                    <a:pt x="1848" y="3017"/>
                  </a:lnTo>
                  <a:cubicBezTo>
                    <a:pt x="1776" y="3061"/>
                    <a:pt x="1733" y="3147"/>
                    <a:pt x="1718" y="3220"/>
                  </a:cubicBezTo>
                  <a:lnTo>
                    <a:pt x="1646" y="3494"/>
                  </a:lnTo>
                  <a:cubicBezTo>
                    <a:pt x="1617" y="3580"/>
                    <a:pt x="1545" y="3638"/>
                    <a:pt x="1458" y="3638"/>
                  </a:cubicBezTo>
                  <a:lnTo>
                    <a:pt x="1141" y="3595"/>
                  </a:lnTo>
                  <a:cubicBezTo>
                    <a:pt x="1069" y="3595"/>
                    <a:pt x="996" y="3638"/>
                    <a:pt x="967" y="3710"/>
                  </a:cubicBezTo>
                  <a:lnTo>
                    <a:pt x="794" y="4172"/>
                  </a:lnTo>
                  <a:cubicBezTo>
                    <a:pt x="765" y="4273"/>
                    <a:pt x="809" y="4374"/>
                    <a:pt x="910" y="4403"/>
                  </a:cubicBezTo>
                  <a:lnTo>
                    <a:pt x="1299" y="4519"/>
                  </a:lnTo>
                  <a:cubicBezTo>
                    <a:pt x="1317" y="4524"/>
                    <a:pt x="1335" y="4526"/>
                    <a:pt x="1353" y="4526"/>
                  </a:cubicBezTo>
                  <a:cubicBezTo>
                    <a:pt x="1435" y="4526"/>
                    <a:pt x="1509" y="4475"/>
                    <a:pt x="1545" y="4403"/>
                  </a:cubicBezTo>
                  <a:lnTo>
                    <a:pt x="1790" y="3855"/>
                  </a:lnTo>
                  <a:cubicBezTo>
                    <a:pt x="1834" y="3754"/>
                    <a:pt x="1906" y="3696"/>
                    <a:pt x="2007" y="3653"/>
                  </a:cubicBezTo>
                  <a:lnTo>
                    <a:pt x="2411" y="3523"/>
                  </a:lnTo>
                  <a:lnTo>
                    <a:pt x="2974" y="4201"/>
                  </a:lnTo>
                  <a:lnTo>
                    <a:pt x="2916" y="4360"/>
                  </a:lnTo>
                  <a:cubicBezTo>
                    <a:pt x="2887" y="4447"/>
                    <a:pt x="2931" y="4562"/>
                    <a:pt x="3032" y="4591"/>
                  </a:cubicBezTo>
                  <a:cubicBezTo>
                    <a:pt x="3046" y="4591"/>
                    <a:pt x="3075" y="4605"/>
                    <a:pt x="3089" y="4605"/>
                  </a:cubicBezTo>
                  <a:cubicBezTo>
                    <a:pt x="3176" y="4605"/>
                    <a:pt x="3248" y="4548"/>
                    <a:pt x="3277" y="4475"/>
                  </a:cubicBezTo>
                  <a:lnTo>
                    <a:pt x="3320" y="4317"/>
                  </a:lnTo>
                  <a:cubicBezTo>
                    <a:pt x="3364" y="4201"/>
                    <a:pt x="3335" y="4071"/>
                    <a:pt x="3263" y="3970"/>
                  </a:cubicBezTo>
                  <a:lnTo>
                    <a:pt x="2801" y="3407"/>
                  </a:lnTo>
                  <a:lnTo>
                    <a:pt x="2916" y="3364"/>
                  </a:lnTo>
                  <a:lnTo>
                    <a:pt x="3306" y="3609"/>
                  </a:lnTo>
                  <a:cubicBezTo>
                    <a:pt x="3393" y="3667"/>
                    <a:pt x="3450" y="3754"/>
                    <a:pt x="3479" y="3855"/>
                  </a:cubicBezTo>
                  <a:lnTo>
                    <a:pt x="3566" y="4273"/>
                  </a:lnTo>
                  <a:cubicBezTo>
                    <a:pt x="3580" y="4360"/>
                    <a:pt x="3652" y="4418"/>
                    <a:pt x="3739" y="4418"/>
                  </a:cubicBezTo>
                  <a:lnTo>
                    <a:pt x="3782" y="4418"/>
                  </a:lnTo>
                  <a:cubicBezTo>
                    <a:pt x="3883" y="4403"/>
                    <a:pt x="3941" y="4302"/>
                    <a:pt x="3927" y="4201"/>
                  </a:cubicBezTo>
                  <a:lnTo>
                    <a:pt x="3883" y="3956"/>
                  </a:lnTo>
                  <a:cubicBezTo>
                    <a:pt x="3855" y="3869"/>
                    <a:pt x="3912" y="3797"/>
                    <a:pt x="3999" y="3783"/>
                  </a:cubicBezTo>
                  <a:cubicBezTo>
                    <a:pt x="4071" y="3768"/>
                    <a:pt x="4114" y="3725"/>
                    <a:pt x="4129" y="3667"/>
                  </a:cubicBezTo>
                  <a:lnTo>
                    <a:pt x="4215" y="3234"/>
                  </a:lnTo>
                  <a:cubicBezTo>
                    <a:pt x="4244" y="3147"/>
                    <a:pt x="4316" y="3104"/>
                    <a:pt x="4403" y="3104"/>
                  </a:cubicBezTo>
                  <a:lnTo>
                    <a:pt x="4490" y="3104"/>
                  </a:lnTo>
                  <a:cubicBezTo>
                    <a:pt x="4533" y="3104"/>
                    <a:pt x="4591" y="3090"/>
                    <a:pt x="4620" y="3061"/>
                  </a:cubicBezTo>
                  <a:cubicBezTo>
                    <a:pt x="4649" y="3017"/>
                    <a:pt x="4706" y="3003"/>
                    <a:pt x="4750" y="3003"/>
                  </a:cubicBezTo>
                  <a:lnTo>
                    <a:pt x="5024" y="3032"/>
                  </a:lnTo>
                  <a:cubicBezTo>
                    <a:pt x="5082" y="3046"/>
                    <a:pt x="5125" y="3090"/>
                    <a:pt x="5139" y="3147"/>
                  </a:cubicBezTo>
                  <a:lnTo>
                    <a:pt x="5168" y="3263"/>
                  </a:lnTo>
                  <a:cubicBezTo>
                    <a:pt x="5183" y="3349"/>
                    <a:pt x="5139" y="3451"/>
                    <a:pt x="5053" y="3479"/>
                  </a:cubicBezTo>
                  <a:lnTo>
                    <a:pt x="4259" y="3710"/>
                  </a:lnTo>
                  <a:cubicBezTo>
                    <a:pt x="4158" y="3739"/>
                    <a:pt x="4129" y="3840"/>
                    <a:pt x="4201" y="3912"/>
                  </a:cubicBezTo>
                  <a:lnTo>
                    <a:pt x="4273" y="3999"/>
                  </a:lnTo>
                  <a:cubicBezTo>
                    <a:pt x="4302" y="4028"/>
                    <a:pt x="4345" y="4057"/>
                    <a:pt x="4403" y="4057"/>
                  </a:cubicBezTo>
                  <a:lnTo>
                    <a:pt x="4865" y="4014"/>
                  </a:lnTo>
                  <a:cubicBezTo>
                    <a:pt x="4952" y="4014"/>
                    <a:pt x="5024" y="4071"/>
                    <a:pt x="5038" y="4158"/>
                  </a:cubicBezTo>
                  <a:lnTo>
                    <a:pt x="5067" y="4273"/>
                  </a:lnTo>
                  <a:cubicBezTo>
                    <a:pt x="5096" y="4475"/>
                    <a:pt x="4952" y="4663"/>
                    <a:pt x="4750" y="4692"/>
                  </a:cubicBezTo>
                  <a:lnTo>
                    <a:pt x="3855" y="4764"/>
                  </a:lnTo>
                  <a:cubicBezTo>
                    <a:pt x="3754" y="4764"/>
                    <a:pt x="3696" y="4865"/>
                    <a:pt x="3725" y="4966"/>
                  </a:cubicBezTo>
                  <a:cubicBezTo>
                    <a:pt x="3750" y="5070"/>
                    <a:pt x="3661" y="5173"/>
                    <a:pt x="3559" y="5173"/>
                  </a:cubicBezTo>
                  <a:cubicBezTo>
                    <a:pt x="3547" y="5173"/>
                    <a:pt x="3535" y="5171"/>
                    <a:pt x="3523" y="5168"/>
                  </a:cubicBezTo>
                  <a:lnTo>
                    <a:pt x="2859" y="4937"/>
                  </a:lnTo>
                  <a:cubicBezTo>
                    <a:pt x="2772" y="4909"/>
                    <a:pt x="2700" y="4836"/>
                    <a:pt x="2685" y="4750"/>
                  </a:cubicBezTo>
                  <a:cubicBezTo>
                    <a:pt x="2671" y="4620"/>
                    <a:pt x="2555" y="4533"/>
                    <a:pt x="2440" y="4533"/>
                  </a:cubicBezTo>
                  <a:lnTo>
                    <a:pt x="1805" y="4548"/>
                  </a:lnTo>
                  <a:cubicBezTo>
                    <a:pt x="1574" y="4562"/>
                    <a:pt x="1357" y="4605"/>
                    <a:pt x="1155" y="4692"/>
                  </a:cubicBezTo>
                  <a:lnTo>
                    <a:pt x="939" y="4793"/>
                  </a:lnTo>
                  <a:cubicBezTo>
                    <a:pt x="809" y="4851"/>
                    <a:pt x="737" y="4966"/>
                    <a:pt x="722" y="5096"/>
                  </a:cubicBezTo>
                  <a:lnTo>
                    <a:pt x="722" y="5284"/>
                  </a:lnTo>
                  <a:lnTo>
                    <a:pt x="87" y="6006"/>
                  </a:lnTo>
                  <a:cubicBezTo>
                    <a:pt x="44" y="6063"/>
                    <a:pt x="0" y="6150"/>
                    <a:pt x="0" y="6237"/>
                  </a:cubicBezTo>
                  <a:lnTo>
                    <a:pt x="0" y="7002"/>
                  </a:lnTo>
                  <a:cubicBezTo>
                    <a:pt x="0" y="7146"/>
                    <a:pt x="58" y="7290"/>
                    <a:pt x="159" y="7391"/>
                  </a:cubicBezTo>
                  <a:lnTo>
                    <a:pt x="722" y="7925"/>
                  </a:lnTo>
                  <a:cubicBezTo>
                    <a:pt x="809" y="8012"/>
                    <a:pt x="924" y="8055"/>
                    <a:pt x="1040" y="8070"/>
                  </a:cubicBezTo>
                  <a:lnTo>
                    <a:pt x="2700" y="8214"/>
                  </a:lnTo>
                  <a:cubicBezTo>
                    <a:pt x="2801" y="8229"/>
                    <a:pt x="2887" y="8315"/>
                    <a:pt x="2873" y="8416"/>
                  </a:cubicBezTo>
                  <a:lnTo>
                    <a:pt x="2859" y="8503"/>
                  </a:lnTo>
                  <a:cubicBezTo>
                    <a:pt x="2844" y="8618"/>
                    <a:pt x="2902" y="8748"/>
                    <a:pt x="3003" y="8820"/>
                  </a:cubicBezTo>
                  <a:lnTo>
                    <a:pt x="3407" y="9124"/>
                  </a:lnTo>
                  <a:lnTo>
                    <a:pt x="3335" y="9326"/>
                  </a:lnTo>
                  <a:cubicBezTo>
                    <a:pt x="3306" y="9470"/>
                    <a:pt x="3349" y="9614"/>
                    <a:pt x="3450" y="9701"/>
                  </a:cubicBezTo>
                  <a:lnTo>
                    <a:pt x="3883" y="10076"/>
                  </a:lnTo>
                  <a:cubicBezTo>
                    <a:pt x="4302" y="10004"/>
                    <a:pt x="4721" y="9874"/>
                    <a:pt x="5096" y="9701"/>
                  </a:cubicBezTo>
                  <a:lnTo>
                    <a:pt x="5774" y="8893"/>
                  </a:lnTo>
                  <a:cubicBezTo>
                    <a:pt x="5890" y="8763"/>
                    <a:pt x="5977" y="8618"/>
                    <a:pt x="6034" y="8460"/>
                  </a:cubicBezTo>
                  <a:lnTo>
                    <a:pt x="6785" y="6727"/>
                  </a:lnTo>
                  <a:cubicBezTo>
                    <a:pt x="6872" y="6540"/>
                    <a:pt x="6742" y="6323"/>
                    <a:pt x="6540" y="6323"/>
                  </a:cubicBezTo>
                  <a:cubicBezTo>
                    <a:pt x="6526" y="6324"/>
                    <a:pt x="6512" y="6325"/>
                    <a:pt x="6498" y="6325"/>
                  </a:cubicBezTo>
                  <a:cubicBezTo>
                    <a:pt x="6296" y="6325"/>
                    <a:pt x="6097" y="6226"/>
                    <a:pt x="5962" y="6063"/>
                  </a:cubicBezTo>
                  <a:lnTo>
                    <a:pt x="5226" y="5168"/>
                  </a:lnTo>
                  <a:cubicBezTo>
                    <a:pt x="5109" y="5030"/>
                    <a:pt x="5227" y="4868"/>
                    <a:pt x="5361" y="4868"/>
                  </a:cubicBezTo>
                  <a:cubicBezTo>
                    <a:pt x="5409" y="4868"/>
                    <a:pt x="5459" y="4888"/>
                    <a:pt x="5500" y="4937"/>
                  </a:cubicBezTo>
                  <a:lnTo>
                    <a:pt x="6251" y="5832"/>
                  </a:lnTo>
                  <a:cubicBezTo>
                    <a:pt x="6309" y="5919"/>
                    <a:pt x="6410" y="5962"/>
                    <a:pt x="6511" y="5962"/>
                  </a:cubicBezTo>
                  <a:cubicBezTo>
                    <a:pt x="6626" y="5962"/>
                    <a:pt x="6727" y="5890"/>
                    <a:pt x="6785" y="5803"/>
                  </a:cubicBezTo>
                  <a:lnTo>
                    <a:pt x="7218" y="4937"/>
                  </a:lnTo>
                  <a:cubicBezTo>
                    <a:pt x="7261" y="4851"/>
                    <a:pt x="7232" y="4764"/>
                    <a:pt x="7160" y="4706"/>
                  </a:cubicBezTo>
                  <a:lnTo>
                    <a:pt x="7045" y="4620"/>
                  </a:lnTo>
                  <a:cubicBezTo>
                    <a:pt x="6987" y="4591"/>
                    <a:pt x="6973" y="4519"/>
                    <a:pt x="7016" y="4475"/>
                  </a:cubicBezTo>
                  <a:lnTo>
                    <a:pt x="7074" y="4374"/>
                  </a:lnTo>
                  <a:cubicBezTo>
                    <a:pt x="7139" y="4276"/>
                    <a:pt x="7251" y="4224"/>
                    <a:pt x="7365" y="4224"/>
                  </a:cubicBezTo>
                  <a:cubicBezTo>
                    <a:pt x="7452" y="4224"/>
                    <a:pt x="7539" y="4254"/>
                    <a:pt x="7608" y="4317"/>
                  </a:cubicBezTo>
                  <a:lnTo>
                    <a:pt x="8084" y="4779"/>
                  </a:lnTo>
                  <a:cubicBezTo>
                    <a:pt x="8070" y="4576"/>
                    <a:pt x="8041" y="4360"/>
                    <a:pt x="8012" y="4158"/>
                  </a:cubicBezTo>
                  <a:cubicBezTo>
                    <a:pt x="7622" y="1993"/>
                    <a:pt x="5904" y="318"/>
                    <a:pt x="3725"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8" name="Google Shape;25888;p86"/>
            <p:cNvSpPr/>
            <p:nvPr/>
          </p:nvSpPr>
          <p:spPr>
            <a:xfrm>
              <a:off x="2437177" y="2084939"/>
              <a:ext cx="17066" cy="27264"/>
            </a:xfrm>
            <a:custGeom>
              <a:avLst/>
              <a:gdLst/>
              <a:ahLst/>
              <a:cxnLst/>
              <a:rect l="l" t="t" r="r" b="b"/>
              <a:pathLst>
                <a:path w="651" h="1040" extrusionOk="0">
                  <a:moveTo>
                    <a:pt x="462" y="0"/>
                  </a:moveTo>
                  <a:cubicBezTo>
                    <a:pt x="361" y="0"/>
                    <a:pt x="289" y="87"/>
                    <a:pt x="289" y="188"/>
                  </a:cubicBezTo>
                  <a:lnTo>
                    <a:pt x="289" y="577"/>
                  </a:lnTo>
                  <a:lnTo>
                    <a:pt x="130" y="736"/>
                  </a:lnTo>
                  <a:cubicBezTo>
                    <a:pt x="0" y="837"/>
                    <a:pt x="87" y="1039"/>
                    <a:pt x="246" y="1039"/>
                  </a:cubicBezTo>
                  <a:cubicBezTo>
                    <a:pt x="289" y="1039"/>
                    <a:pt x="332" y="1025"/>
                    <a:pt x="376" y="996"/>
                  </a:cubicBezTo>
                  <a:lnTo>
                    <a:pt x="592" y="794"/>
                  </a:lnTo>
                  <a:cubicBezTo>
                    <a:pt x="636" y="751"/>
                    <a:pt x="650" y="707"/>
                    <a:pt x="650" y="650"/>
                  </a:cubicBezTo>
                  <a:lnTo>
                    <a:pt x="650" y="188"/>
                  </a:lnTo>
                  <a:cubicBezTo>
                    <a:pt x="650" y="87"/>
                    <a:pt x="563" y="0"/>
                    <a:pt x="46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89" name="Google Shape;25889;p86"/>
            <p:cNvSpPr/>
            <p:nvPr/>
          </p:nvSpPr>
          <p:spPr>
            <a:xfrm>
              <a:off x="2405771" y="2174621"/>
              <a:ext cx="153279" cy="125281"/>
            </a:xfrm>
            <a:custGeom>
              <a:avLst/>
              <a:gdLst/>
              <a:ahLst/>
              <a:cxnLst/>
              <a:rect l="l" t="t" r="r" b="b"/>
              <a:pathLst>
                <a:path w="5847" h="4779" extrusionOk="0">
                  <a:moveTo>
                    <a:pt x="693" y="0"/>
                  </a:moveTo>
                  <a:lnTo>
                    <a:pt x="87" y="708"/>
                  </a:lnTo>
                  <a:cubicBezTo>
                    <a:pt x="29" y="765"/>
                    <a:pt x="0" y="852"/>
                    <a:pt x="0" y="939"/>
                  </a:cubicBezTo>
                  <a:lnTo>
                    <a:pt x="0" y="1704"/>
                  </a:lnTo>
                  <a:cubicBezTo>
                    <a:pt x="0" y="1848"/>
                    <a:pt x="58" y="1992"/>
                    <a:pt x="159" y="2079"/>
                  </a:cubicBezTo>
                  <a:lnTo>
                    <a:pt x="708" y="2627"/>
                  </a:lnTo>
                  <a:cubicBezTo>
                    <a:pt x="794" y="2714"/>
                    <a:pt x="910" y="2757"/>
                    <a:pt x="1025" y="2772"/>
                  </a:cubicBezTo>
                  <a:lnTo>
                    <a:pt x="2700" y="2916"/>
                  </a:lnTo>
                  <a:cubicBezTo>
                    <a:pt x="2801" y="2931"/>
                    <a:pt x="2873" y="3017"/>
                    <a:pt x="2859" y="3118"/>
                  </a:cubicBezTo>
                  <a:lnTo>
                    <a:pt x="2844" y="3205"/>
                  </a:lnTo>
                  <a:cubicBezTo>
                    <a:pt x="2830" y="3320"/>
                    <a:pt x="2887" y="3450"/>
                    <a:pt x="2988" y="3522"/>
                  </a:cubicBezTo>
                  <a:lnTo>
                    <a:pt x="3393" y="3826"/>
                  </a:lnTo>
                  <a:lnTo>
                    <a:pt x="3335" y="4028"/>
                  </a:lnTo>
                  <a:cubicBezTo>
                    <a:pt x="3292" y="4172"/>
                    <a:pt x="3335" y="4316"/>
                    <a:pt x="3436" y="4403"/>
                  </a:cubicBezTo>
                  <a:lnTo>
                    <a:pt x="3869" y="4778"/>
                  </a:lnTo>
                  <a:lnTo>
                    <a:pt x="3883" y="4778"/>
                  </a:lnTo>
                  <a:cubicBezTo>
                    <a:pt x="4187" y="4721"/>
                    <a:pt x="4490" y="4648"/>
                    <a:pt x="4778" y="4533"/>
                  </a:cubicBezTo>
                  <a:lnTo>
                    <a:pt x="4851" y="4504"/>
                  </a:lnTo>
                  <a:lnTo>
                    <a:pt x="5038" y="4432"/>
                  </a:lnTo>
                  <a:lnTo>
                    <a:pt x="5096" y="4403"/>
                  </a:lnTo>
                  <a:lnTo>
                    <a:pt x="5760" y="3595"/>
                  </a:lnTo>
                  <a:cubicBezTo>
                    <a:pt x="5803" y="3551"/>
                    <a:pt x="5818" y="3522"/>
                    <a:pt x="5847" y="3479"/>
                  </a:cubicBezTo>
                  <a:lnTo>
                    <a:pt x="5529" y="3479"/>
                  </a:lnTo>
                  <a:cubicBezTo>
                    <a:pt x="3349" y="3479"/>
                    <a:pt x="1401" y="2079"/>
                    <a:pt x="693"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0" name="Google Shape;25890;p86"/>
            <p:cNvSpPr/>
            <p:nvPr/>
          </p:nvSpPr>
          <p:spPr>
            <a:xfrm>
              <a:off x="2329827" y="2084651"/>
              <a:ext cx="362422" cy="269857"/>
            </a:xfrm>
            <a:custGeom>
              <a:avLst/>
              <a:gdLst/>
              <a:ahLst/>
              <a:cxnLst/>
              <a:rect l="l" t="t" r="r" b="b"/>
              <a:pathLst>
                <a:path w="13825" h="10294" extrusionOk="0">
                  <a:moveTo>
                    <a:pt x="12099" y="0"/>
                  </a:moveTo>
                  <a:cubicBezTo>
                    <a:pt x="11949" y="0"/>
                    <a:pt x="11796" y="149"/>
                    <a:pt x="11891" y="329"/>
                  </a:cubicBezTo>
                  <a:cubicBezTo>
                    <a:pt x="13305" y="3331"/>
                    <a:pt x="12295" y="6911"/>
                    <a:pt x="9523" y="8730"/>
                  </a:cubicBezTo>
                  <a:cubicBezTo>
                    <a:pt x="8406" y="9463"/>
                    <a:pt x="7140" y="9818"/>
                    <a:pt x="5883" y="9818"/>
                  </a:cubicBezTo>
                  <a:cubicBezTo>
                    <a:pt x="4020" y="9818"/>
                    <a:pt x="2178" y="9037"/>
                    <a:pt x="876" y="7546"/>
                  </a:cubicBezTo>
                  <a:lnTo>
                    <a:pt x="876" y="7546"/>
                  </a:lnTo>
                  <a:lnTo>
                    <a:pt x="1641" y="7806"/>
                  </a:lnTo>
                  <a:cubicBezTo>
                    <a:pt x="1674" y="7819"/>
                    <a:pt x="1705" y="7825"/>
                    <a:pt x="1733" y="7825"/>
                  </a:cubicBezTo>
                  <a:cubicBezTo>
                    <a:pt x="1957" y="7825"/>
                    <a:pt x="2042" y="7464"/>
                    <a:pt x="1786" y="7388"/>
                  </a:cubicBezTo>
                  <a:lnTo>
                    <a:pt x="313" y="6897"/>
                  </a:lnTo>
                  <a:cubicBezTo>
                    <a:pt x="287" y="6887"/>
                    <a:pt x="261" y="6883"/>
                    <a:pt x="236" y="6883"/>
                  </a:cubicBezTo>
                  <a:cubicBezTo>
                    <a:pt x="107" y="6883"/>
                    <a:pt x="1" y="6997"/>
                    <a:pt x="25" y="7142"/>
                  </a:cubicBezTo>
                  <a:lnTo>
                    <a:pt x="270" y="8860"/>
                  </a:lnTo>
                  <a:cubicBezTo>
                    <a:pt x="284" y="8961"/>
                    <a:pt x="371" y="9048"/>
                    <a:pt x="487" y="9048"/>
                  </a:cubicBezTo>
                  <a:lnTo>
                    <a:pt x="515" y="9048"/>
                  </a:lnTo>
                  <a:cubicBezTo>
                    <a:pt x="631" y="9019"/>
                    <a:pt x="718" y="8918"/>
                    <a:pt x="703" y="8802"/>
                  </a:cubicBezTo>
                  <a:lnTo>
                    <a:pt x="573" y="7878"/>
                  </a:lnTo>
                  <a:lnTo>
                    <a:pt x="573" y="7878"/>
                  </a:lnTo>
                  <a:cubicBezTo>
                    <a:pt x="1964" y="9467"/>
                    <a:pt x="3921" y="10294"/>
                    <a:pt x="5902" y="10294"/>
                  </a:cubicBezTo>
                  <a:cubicBezTo>
                    <a:pt x="7252" y="10294"/>
                    <a:pt x="8612" y="9910"/>
                    <a:pt x="9812" y="9120"/>
                  </a:cubicBezTo>
                  <a:cubicBezTo>
                    <a:pt x="12757" y="7171"/>
                    <a:pt x="13825" y="3331"/>
                    <a:pt x="12295" y="141"/>
                  </a:cubicBezTo>
                  <a:cubicBezTo>
                    <a:pt x="12255" y="41"/>
                    <a:pt x="12177" y="0"/>
                    <a:pt x="1209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1" name="Google Shape;25891;p86"/>
            <p:cNvSpPr/>
            <p:nvPr/>
          </p:nvSpPr>
          <p:spPr>
            <a:xfrm>
              <a:off x="2276348" y="1981809"/>
              <a:ext cx="361793" cy="268704"/>
            </a:xfrm>
            <a:custGeom>
              <a:avLst/>
              <a:gdLst/>
              <a:ahLst/>
              <a:cxnLst/>
              <a:rect l="l" t="t" r="r" b="b"/>
              <a:pathLst>
                <a:path w="13801" h="10250" extrusionOk="0">
                  <a:moveTo>
                    <a:pt x="7918" y="1"/>
                  </a:moveTo>
                  <a:cubicBezTo>
                    <a:pt x="6569" y="1"/>
                    <a:pt x="5210" y="385"/>
                    <a:pt x="4013" y="1177"/>
                  </a:cubicBezTo>
                  <a:cubicBezTo>
                    <a:pt x="1069" y="3126"/>
                    <a:pt x="0" y="6937"/>
                    <a:pt x="1516" y="10141"/>
                  </a:cubicBezTo>
                  <a:cubicBezTo>
                    <a:pt x="1559" y="10217"/>
                    <a:pt x="1628" y="10249"/>
                    <a:pt x="1698" y="10249"/>
                  </a:cubicBezTo>
                  <a:cubicBezTo>
                    <a:pt x="1841" y="10249"/>
                    <a:pt x="1988" y="10114"/>
                    <a:pt x="1920" y="9939"/>
                  </a:cubicBezTo>
                  <a:cubicBezTo>
                    <a:pt x="1487" y="9059"/>
                    <a:pt x="1271" y="8091"/>
                    <a:pt x="1271" y="7110"/>
                  </a:cubicBezTo>
                  <a:cubicBezTo>
                    <a:pt x="1271" y="4338"/>
                    <a:pt x="2989" y="1855"/>
                    <a:pt x="5587" y="874"/>
                  </a:cubicBezTo>
                  <a:cubicBezTo>
                    <a:pt x="6347" y="591"/>
                    <a:pt x="7136" y="454"/>
                    <a:pt x="7917" y="454"/>
                  </a:cubicBezTo>
                  <a:cubicBezTo>
                    <a:pt x="9805" y="454"/>
                    <a:pt x="11648" y="1255"/>
                    <a:pt x="12935" y="2736"/>
                  </a:cubicBezTo>
                  <a:lnTo>
                    <a:pt x="12169" y="2476"/>
                  </a:lnTo>
                  <a:cubicBezTo>
                    <a:pt x="12143" y="2468"/>
                    <a:pt x="12118" y="2464"/>
                    <a:pt x="12095" y="2464"/>
                  </a:cubicBezTo>
                  <a:cubicBezTo>
                    <a:pt x="11874" y="2464"/>
                    <a:pt x="11790" y="2803"/>
                    <a:pt x="12025" y="2895"/>
                  </a:cubicBezTo>
                  <a:lnTo>
                    <a:pt x="13498" y="3386"/>
                  </a:lnTo>
                  <a:cubicBezTo>
                    <a:pt x="13526" y="3386"/>
                    <a:pt x="13541" y="3400"/>
                    <a:pt x="13570" y="3400"/>
                  </a:cubicBezTo>
                  <a:cubicBezTo>
                    <a:pt x="13700" y="3400"/>
                    <a:pt x="13801" y="3270"/>
                    <a:pt x="13786" y="3140"/>
                  </a:cubicBezTo>
                  <a:lnTo>
                    <a:pt x="13541" y="1422"/>
                  </a:lnTo>
                  <a:cubicBezTo>
                    <a:pt x="13528" y="1280"/>
                    <a:pt x="13425" y="1216"/>
                    <a:pt x="13322" y="1216"/>
                  </a:cubicBezTo>
                  <a:cubicBezTo>
                    <a:pt x="13195" y="1216"/>
                    <a:pt x="13068" y="1313"/>
                    <a:pt x="13108" y="1480"/>
                  </a:cubicBezTo>
                  <a:lnTo>
                    <a:pt x="13238" y="2389"/>
                  </a:lnTo>
                  <a:cubicBezTo>
                    <a:pt x="11841" y="821"/>
                    <a:pt x="9889" y="1"/>
                    <a:pt x="79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892" name="Google Shape;25892;p86"/>
          <p:cNvGrpSpPr/>
          <p:nvPr/>
        </p:nvGrpSpPr>
        <p:grpSpPr>
          <a:xfrm>
            <a:off x="3699139" y="2679987"/>
            <a:ext cx="496023" cy="421747"/>
            <a:chOff x="2774354" y="2009990"/>
            <a:chExt cx="372017" cy="316310"/>
          </a:xfrm>
        </p:grpSpPr>
        <p:sp>
          <p:nvSpPr>
            <p:cNvPr id="25893" name="Google Shape;25893;p86"/>
            <p:cNvSpPr/>
            <p:nvPr/>
          </p:nvSpPr>
          <p:spPr>
            <a:xfrm>
              <a:off x="2948055" y="2090995"/>
              <a:ext cx="191134" cy="174094"/>
            </a:xfrm>
            <a:custGeom>
              <a:avLst/>
              <a:gdLst/>
              <a:ahLst/>
              <a:cxnLst/>
              <a:rect l="l" t="t" r="r" b="b"/>
              <a:pathLst>
                <a:path w="7291" h="6641" extrusionOk="0">
                  <a:moveTo>
                    <a:pt x="4591" y="0"/>
                  </a:moveTo>
                  <a:lnTo>
                    <a:pt x="3191" y="1068"/>
                  </a:lnTo>
                  <a:lnTo>
                    <a:pt x="2021" y="679"/>
                  </a:lnTo>
                  <a:lnTo>
                    <a:pt x="0" y="2324"/>
                  </a:lnTo>
                  <a:lnTo>
                    <a:pt x="3118" y="6640"/>
                  </a:lnTo>
                  <a:lnTo>
                    <a:pt x="7290" y="3667"/>
                  </a:lnTo>
                  <a:lnTo>
                    <a:pt x="4591"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4" name="Google Shape;25894;p86"/>
            <p:cNvSpPr/>
            <p:nvPr/>
          </p:nvSpPr>
          <p:spPr>
            <a:xfrm>
              <a:off x="3033568" y="2009990"/>
              <a:ext cx="112803" cy="206889"/>
            </a:xfrm>
            <a:custGeom>
              <a:avLst/>
              <a:gdLst/>
              <a:ahLst/>
              <a:cxnLst/>
              <a:rect l="l" t="t" r="r" b="b"/>
              <a:pathLst>
                <a:path w="4303" h="7892" extrusionOk="0">
                  <a:moveTo>
                    <a:pt x="4302" y="1"/>
                  </a:moveTo>
                  <a:lnTo>
                    <a:pt x="131" y="2960"/>
                  </a:lnTo>
                  <a:cubicBezTo>
                    <a:pt x="30" y="3032"/>
                    <a:pt x="1" y="3177"/>
                    <a:pt x="87" y="3278"/>
                  </a:cubicBezTo>
                  <a:lnTo>
                    <a:pt x="3581" y="7810"/>
                  </a:lnTo>
                  <a:cubicBezTo>
                    <a:pt x="3631" y="7861"/>
                    <a:pt x="3696" y="7892"/>
                    <a:pt x="3761" y="7892"/>
                  </a:cubicBezTo>
                  <a:cubicBezTo>
                    <a:pt x="3809" y="7892"/>
                    <a:pt x="3856" y="7876"/>
                    <a:pt x="3898" y="7839"/>
                  </a:cubicBezTo>
                  <a:lnTo>
                    <a:pt x="4302" y="7522"/>
                  </a:lnTo>
                  <a:lnTo>
                    <a:pt x="4302" y="1"/>
                  </a:ln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5" name="Google Shape;25895;p86"/>
            <p:cNvSpPr/>
            <p:nvPr/>
          </p:nvSpPr>
          <p:spPr>
            <a:xfrm>
              <a:off x="3110404" y="2165524"/>
              <a:ext cx="35600" cy="51355"/>
            </a:xfrm>
            <a:custGeom>
              <a:avLst/>
              <a:gdLst/>
              <a:ahLst/>
              <a:cxnLst/>
              <a:rect l="l" t="t" r="r" b="b"/>
              <a:pathLst>
                <a:path w="1358" h="1959" extrusionOk="0">
                  <a:moveTo>
                    <a:pt x="1357" y="1"/>
                  </a:moveTo>
                  <a:lnTo>
                    <a:pt x="0" y="1040"/>
                  </a:lnTo>
                  <a:lnTo>
                    <a:pt x="650" y="1877"/>
                  </a:lnTo>
                  <a:cubicBezTo>
                    <a:pt x="692" y="1928"/>
                    <a:pt x="758" y="1959"/>
                    <a:pt x="823" y="1959"/>
                  </a:cubicBezTo>
                  <a:cubicBezTo>
                    <a:pt x="870" y="1959"/>
                    <a:pt x="917" y="1943"/>
                    <a:pt x="953" y="1906"/>
                  </a:cubicBezTo>
                  <a:lnTo>
                    <a:pt x="1357" y="1589"/>
                  </a:lnTo>
                  <a:lnTo>
                    <a:pt x="1357" y="1"/>
                  </a:ln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6" name="Google Shape;25896;p86"/>
            <p:cNvSpPr/>
            <p:nvPr/>
          </p:nvSpPr>
          <p:spPr>
            <a:xfrm>
              <a:off x="2960533" y="2148510"/>
              <a:ext cx="145336" cy="96733"/>
            </a:xfrm>
            <a:custGeom>
              <a:avLst/>
              <a:gdLst/>
              <a:ahLst/>
              <a:cxnLst/>
              <a:rect l="l" t="t" r="r" b="b"/>
              <a:pathLst>
                <a:path w="5544" h="3690" extrusionOk="0">
                  <a:moveTo>
                    <a:pt x="636" y="0"/>
                  </a:moveTo>
                  <a:lnTo>
                    <a:pt x="1" y="1169"/>
                  </a:lnTo>
                  <a:lnTo>
                    <a:pt x="4476" y="3609"/>
                  </a:lnTo>
                  <a:cubicBezTo>
                    <a:pt x="4575" y="3663"/>
                    <a:pt x="4682" y="3689"/>
                    <a:pt x="4789" y="3689"/>
                  </a:cubicBezTo>
                  <a:cubicBezTo>
                    <a:pt x="5023" y="3689"/>
                    <a:pt x="5252" y="3563"/>
                    <a:pt x="5371" y="3335"/>
                  </a:cubicBezTo>
                  <a:cubicBezTo>
                    <a:pt x="5544" y="3017"/>
                    <a:pt x="5428" y="2613"/>
                    <a:pt x="5111" y="2440"/>
                  </a:cubicBezTo>
                  <a:lnTo>
                    <a:pt x="636"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7" name="Google Shape;25897;p86"/>
            <p:cNvSpPr/>
            <p:nvPr/>
          </p:nvSpPr>
          <p:spPr>
            <a:xfrm>
              <a:off x="3017315" y="2196930"/>
              <a:ext cx="85540" cy="48419"/>
            </a:xfrm>
            <a:custGeom>
              <a:avLst/>
              <a:gdLst/>
              <a:ahLst/>
              <a:cxnLst/>
              <a:rect l="l" t="t" r="r" b="b"/>
              <a:pathLst>
                <a:path w="3263" h="1847" extrusionOk="0">
                  <a:moveTo>
                    <a:pt x="289" y="1"/>
                  </a:moveTo>
                  <a:lnTo>
                    <a:pt x="0" y="506"/>
                  </a:lnTo>
                  <a:lnTo>
                    <a:pt x="2310" y="1762"/>
                  </a:lnTo>
                  <a:cubicBezTo>
                    <a:pt x="2412" y="1820"/>
                    <a:pt x="2522" y="1847"/>
                    <a:pt x="2630" y="1847"/>
                  </a:cubicBezTo>
                  <a:cubicBezTo>
                    <a:pt x="2901" y="1847"/>
                    <a:pt x="3159" y="1676"/>
                    <a:pt x="3262" y="1387"/>
                  </a:cubicBezTo>
                  <a:lnTo>
                    <a:pt x="3262" y="1387"/>
                  </a:lnTo>
                  <a:cubicBezTo>
                    <a:pt x="3187" y="1410"/>
                    <a:pt x="3112" y="1421"/>
                    <a:pt x="3039" y="1421"/>
                  </a:cubicBezTo>
                  <a:cubicBezTo>
                    <a:pt x="2929" y="1421"/>
                    <a:pt x="2824" y="1395"/>
                    <a:pt x="2728" y="1343"/>
                  </a:cubicBezTo>
                  <a:lnTo>
                    <a:pt x="289"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8" name="Google Shape;25898;p86"/>
            <p:cNvSpPr/>
            <p:nvPr/>
          </p:nvSpPr>
          <p:spPr>
            <a:xfrm>
              <a:off x="2933663" y="2173467"/>
              <a:ext cx="145336" cy="96733"/>
            </a:xfrm>
            <a:custGeom>
              <a:avLst/>
              <a:gdLst/>
              <a:ahLst/>
              <a:cxnLst/>
              <a:rect l="l" t="t" r="r" b="b"/>
              <a:pathLst>
                <a:path w="5544" h="3690" extrusionOk="0">
                  <a:moveTo>
                    <a:pt x="636" y="1"/>
                  </a:moveTo>
                  <a:lnTo>
                    <a:pt x="1" y="1170"/>
                  </a:lnTo>
                  <a:lnTo>
                    <a:pt x="4476" y="3610"/>
                  </a:lnTo>
                  <a:cubicBezTo>
                    <a:pt x="4575" y="3664"/>
                    <a:pt x="4682" y="3690"/>
                    <a:pt x="4789" y="3690"/>
                  </a:cubicBezTo>
                  <a:cubicBezTo>
                    <a:pt x="5023" y="3690"/>
                    <a:pt x="5252" y="3564"/>
                    <a:pt x="5371" y="3336"/>
                  </a:cubicBezTo>
                  <a:cubicBezTo>
                    <a:pt x="5544" y="3018"/>
                    <a:pt x="5428" y="2614"/>
                    <a:pt x="5111" y="2441"/>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899" name="Google Shape;25899;p86"/>
            <p:cNvSpPr/>
            <p:nvPr/>
          </p:nvSpPr>
          <p:spPr>
            <a:xfrm>
              <a:off x="2999515" y="2228361"/>
              <a:ext cx="76102" cy="41603"/>
            </a:xfrm>
            <a:custGeom>
              <a:avLst/>
              <a:gdLst/>
              <a:ahLst/>
              <a:cxnLst/>
              <a:rect l="l" t="t" r="r" b="b"/>
              <a:pathLst>
                <a:path w="2903" h="1587" extrusionOk="0">
                  <a:moveTo>
                    <a:pt x="260" y="0"/>
                  </a:moveTo>
                  <a:lnTo>
                    <a:pt x="1" y="448"/>
                  </a:lnTo>
                  <a:lnTo>
                    <a:pt x="1949" y="1501"/>
                  </a:lnTo>
                  <a:cubicBezTo>
                    <a:pt x="2053" y="1559"/>
                    <a:pt x="2163" y="1586"/>
                    <a:pt x="2272" y="1586"/>
                  </a:cubicBezTo>
                  <a:cubicBezTo>
                    <a:pt x="2542" y="1586"/>
                    <a:pt x="2799" y="1419"/>
                    <a:pt x="2902" y="1140"/>
                  </a:cubicBezTo>
                  <a:lnTo>
                    <a:pt x="2902" y="1140"/>
                  </a:lnTo>
                  <a:cubicBezTo>
                    <a:pt x="2816" y="1180"/>
                    <a:pt x="2724" y="1199"/>
                    <a:pt x="2631" y="1199"/>
                  </a:cubicBezTo>
                  <a:cubicBezTo>
                    <a:pt x="2522" y="1199"/>
                    <a:pt x="2412" y="1173"/>
                    <a:pt x="2310" y="1126"/>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0" name="Google Shape;25900;p86"/>
            <p:cNvSpPr/>
            <p:nvPr/>
          </p:nvSpPr>
          <p:spPr>
            <a:xfrm>
              <a:off x="2906425" y="2198450"/>
              <a:ext cx="145729" cy="96733"/>
            </a:xfrm>
            <a:custGeom>
              <a:avLst/>
              <a:gdLst/>
              <a:ahLst/>
              <a:cxnLst/>
              <a:rect l="l" t="t" r="r" b="b"/>
              <a:pathLst>
                <a:path w="5559" h="3690" extrusionOk="0">
                  <a:moveTo>
                    <a:pt x="650" y="1"/>
                  </a:moveTo>
                  <a:lnTo>
                    <a:pt x="0" y="1170"/>
                  </a:lnTo>
                  <a:lnTo>
                    <a:pt x="4490" y="3610"/>
                  </a:lnTo>
                  <a:cubicBezTo>
                    <a:pt x="4590" y="3664"/>
                    <a:pt x="4698" y="3690"/>
                    <a:pt x="4806" y="3690"/>
                  </a:cubicBezTo>
                  <a:cubicBezTo>
                    <a:pt x="5039" y="3690"/>
                    <a:pt x="5266" y="3567"/>
                    <a:pt x="5385" y="3350"/>
                  </a:cubicBezTo>
                  <a:cubicBezTo>
                    <a:pt x="5558" y="3018"/>
                    <a:pt x="5443" y="2613"/>
                    <a:pt x="5125" y="2440"/>
                  </a:cubicBezTo>
                  <a:lnTo>
                    <a:pt x="650"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1" name="Google Shape;25901;p86"/>
            <p:cNvSpPr/>
            <p:nvPr/>
          </p:nvSpPr>
          <p:spPr>
            <a:xfrm>
              <a:off x="2982108" y="2259007"/>
              <a:ext cx="66245" cy="36150"/>
            </a:xfrm>
            <a:custGeom>
              <a:avLst/>
              <a:gdLst/>
              <a:ahLst/>
              <a:cxnLst/>
              <a:rect l="l" t="t" r="r" b="b"/>
              <a:pathLst>
                <a:path w="2527" h="1379" extrusionOk="0">
                  <a:moveTo>
                    <a:pt x="260" y="0"/>
                  </a:moveTo>
                  <a:lnTo>
                    <a:pt x="1" y="433"/>
                  </a:lnTo>
                  <a:lnTo>
                    <a:pt x="1603" y="1300"/>
                  </a:lnTo>
                  <a:cubicBezTo>
                    <a:pt x="1703" y="1354"/>
                    <a:pt x="1810" y="1379"/>
                    <a:pt x="1915" y="1379"/>
                  </a:cubicBezTo>
                  <a:cubicBezTo>
                    <a:pt x="2175" y="1379"/>
                    <a:pt x="2424" y="1224"/>
                    <a:pt x="2527" y="968"/>
                  </a:cubicBezTo>
                  <a:lnTo>
                    <a:pt x="2527" y="968"/>
                  </a:lnTo>
                  <a:cubicBezTo>
                    <a:pt x="2452" y="999"/>
                    <a:pt x="2369" y="1014"/>
                    <a:pt x="2285" y="1014"/>
                  </a:cubicBezTo>
                  <a:cubicBezTo>
                    <a:pt x="2174" y="1014"/>
                    <a:pt x="2062" y="988"/>
                    <a:pt x="1964" y="939"/>
                  </a:cubicBezTo>
                  <a:lnTo>
                    <a:pt x="260"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2" name="Google Shape;25902;p86"/>
            <p:cNvSpPr/>
            <p:nvPr/>
          </p:nvSpPr>
          <p:spPr>
            <a:xfrm>
              <a:off x="2879555" y="2223800"/>
              <a:ext cx="145729" cy="96655"/>
            </a:xfrm>
            <a:custGeom>
              <a:avLst/>
              <a:gdLst/>
              <a:ahLst/>
              <a:cxnLst/>
              <a:rect l="l" t="t" r="r" b="b"/>
              <a:pathLst>
                <a:path w="5559" h="3687" extrusionOk="0">
                  <a:moveTo>
                    <a:pt x="636" y="1"/>
                  </a:moveTo>
                  <a:lnTo>
                    <a:pt x="0" y="1156"/>
                  </a:lnTo>
                  <a:lnTo>
                    <a:pt x="4475" y="3610"/>
                  </a:lnTo>
                  <a:cubicBezTo>
                    <a:pt x="4572" y="3662"/>
                    <a:pt x="4676" y="3687"/>
                    <a:pt x="4780" y="3687"/>
                  </a:cubicBezTo>
                  <a:cubicBezTo>
                    <a:pt x="5018" y="3687"/>
                    <a:pt x="5254" y="3557"/>
                    <a:pt x="5385" y="3335"/>
                  </a:cubicBezTo>
                  <a:cubicBezTo>
                    <a:pt x="5558" y="3018"/>
                    <a:pt x="5428" y="2614"/>
                    <a:pt x="5111" y="2440"/>
                  </a:cubicBezTo>
                  <a:lnTo>
                    <a:pt x="636"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3" name="Google Shape;25903;p86"/>
            <p:cNvSpPr/>
            <p:nvPr/>
          </p:nvSpPr>
          <p:spPr>
            <a:xfrm>
              <a:off x="2964701" y="2288132"/>
              <a:ext cx="56782" cy="32323"/>
            </a:xfrm>
            <a:custGeom>
              <a:avLst/>
              <a:gdLst/>
              <a:ahLst/>
              <a:cxnLst/>
              <a:rect l="l" t="t" r="r" b="b"/>
              <a:pathLst>
                <a:path w="2166" h="1233" extrusionOk="0">
                  <a:moveTo>
                    <a:pt x="275" y="1"/>
                  </a:moveTo>
                  <a:lnTo>
                    <a:pt x="0" y="477"/>
                  </a:lnTo>
                  <a:lnTo>
                    <a:pt x="1227" y="1156"/>
                  </a:lnTo>
                  <a:cubicBezTo>
                    <a:pt x="1324" y="1208"/>
                    <a:pt x="1428" y="1233"/>
                    <a:pt x="1532" y="1233"/>
                  </a:cubicBezTo>
                  <a:cubicBezTo>
                    <a:pt x="1770" y="1233"/>
                    <a:pt x="2006" y="1103"/>
                    <a:pt x="2137" y="881"/>
                  </a:cubicBezTo>
                  <a:cubicBezTo>
                    <a:pt x="2151" y="853"/>
                    <a:pt x="2166" y="824"/>
                    <a:pt x="2166" y="795"/>
                  </a:cubicBezTo>
                  <a:lnTo>
                    <a:pt x="2166" y="795"/>
                  </a:lnTo>
                  <a:cubicBezTo>
                    <a:pt x="2097" y="818"/>
                    <a:pt x="2025" y="829"/>
                    <a:pt x="1953" y="829"/>
                  </a:cubicBezTo>
                  <a:cubicBezTo>
                    <a:pt x="1845" y="829"/>
                    <a:pt x="1736" y="803"/>
                    <a:pt x="1632" y="752"/>
                  </a:cubicBezTo>
                  <a:lnTo>
                    <a:pt x="275"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4" name="Google Shape;25904;p86"/>
            <p:cNvSpPr/>
            <p:nvPr/>
          </p:nvSpPr>
          <p:spPr>
            <a:xfrm>
              <a:off x="2791761" y="2103080"/>
              <a:ext cx="185445" cy="168064"/>
            </a:xfrm>
            <a:custGeom>
              <a:avLst/>
              <a:gdLst/>
              <a:ahLst/>
              <a:cxnLst/>
              <a:rect l="l" t="t" r="r" b="b"/>
              <a:pathLst>
                <a:path w="7074" h="6411" extrusionOk="0">
                  <a:moveTo>
                    <a:pt x="2209" y="1"/>
                  </a:moveTo>
                  <a:lnTo>
                    <a:pt x="0" y="3985"/>
                  </a:lnTo>
                  <a:lnTo>
                    <a:pt x="4519" y="6410"/>
                  </a:lnTo>
                  <a:lnTo>
                    <a:pt x="7074" y="1733"/>
                  </a:lnTo>
                  <a:lnTo>
                    <a:pt x="4836" y="780"/>
                  </a:lnTo>
                  <a:cubicBezTo>
                    <a:pt x="4815" y="773"/>
                    <a:pt x="4793" y="770"/>
                    <a:pt x="4773" y="770"/>
                  </a:cubicBezTo>
                  <a:cubicBezTo>
                    <a:pt x="4753" y="770"/>
                    <a:pt x="4735" y="773"/>
                    <a:pt x="4721" y="780"/>
                  </a:cubicBezTo>
                  <a:lnTo>
                    <a:pt x="3811" y="882"/>
                  </a:lnTo>
                  <a:cubicBezTo>
                    <a:pt x="3768" y="882"/>
                    <a:pt x="3725" y="882"/>
                    <a:pt x="3682" y="853"/>
                  </a:cubicBezTo>
                  <a:lnTo>
                    <a:pt x="2209" y="1"/>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5" name="Google Shape;25905;p86"/>
            <p:cNvSpPr/>
            <p:nvPr/>
          </p:nvSpPr>
          <p:spPr>
            <a:xfrm>
              <a:off x="2774354" y="2035734"/>
              <a:ext cx="114691" cy="198316"/>
            </a:xfrm>
            <a:custGeom>
              <a:avLst/>
              <a:gdLst/>
              <a:ahLst/>
              <a:cxnLst/>
              <a:rect l="l" t="t" r="r" b="b"/>
              <a:pathLst>
                <a:path w="4375" h="7565" extrusionOk="0">
                  <a:moveTo>
                    <a:pt x="0" y="0"/>
                  </a:moveTo>
                  <a:lnTo>
                    <a:pt x="0" y="6785"/>
                  </a:lnTo>
                  <a:lnTo>
                    <a:pt x="1271" y="7536"/>
                  </a:lnTo>
                  <a:cubicBezTo>
                    <a:pt x="1308" y="7554"/>
                    <a:pt x="1350" y="7564"/>
                    <a:pt x="1392" y="7564"/>
                  </a:cubicBezTo>
                  <a:cubicBezTo>
                    <a:pt x="1480" y="7564"/>
                    <a:pt x="1568" y="7522"/>
                    <a:pt x="1617" y="7435"/>
                  </a:cubicBezTo>
                  <a:lnTo>
                    <a:pt x="4302" y="2787"/>
                  </a:lnTo>
                  <a:cubicBezTo>
                    <a:pt x="4374" y="2671"/>
                    <a:pt x="4331" y="2512"/>
                    <a:pt x="4216" y="2440"/>
                  </a:cubicBezTo>
                  <a:lnTo>
                    <a:pt x="0"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6" name="Google Shape;25906;p86"/>
            <p:cNvSpPr/>
            <p:nvPr/>
          </p:nvSpPr>
          <p:spPr>
            <a:xfrm>
              <a:off x="2774354" y="2035734"/>
              <a:ext cx="88580" cy="185445"/>
            </a:xfrm>
            <a:custGeom>
              <a:avLst/>
              <a:gdLst/>
              <a:ahLst/>
              <a:cxnLst/>
              <a:rect l="l" t="t" r="r" b="b"/>
              <a:pathLst>
                <a:path w="3379" h="7074" extrusionOk="0">
                  <a:moveTo>
                    <a:pt x="0" y="0"/>
                  </a:moveTo>
                  <a:lnTo>
                    <a:pt x="0" y="6785"/>
                  </a:lnTo>
                  <a:lnTo>
                    <a:pt x="506" y="7074"/>
                  </a:lnTo>
                  <a:lnTo>
                    <a:pt x="3378" y="1949"/>
                  </a:lnTo>
                  <a:lnTo>
                    <a:pt x="0"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7" name="Google Shape;25907;p86"/>
            <p:cNvSpPr/>
            <p:nvPr/>
          </p:nvSpPr>
          <p:spPr>
            <a:xfrm>
              <a:off x="2774354" y="2175381"/>
              <a:ext cx="54894" cy="58669"/>
            </a:xfrm>
            <a:custGeom>
              <a:avLst/>
              <a:gdLst/>
              <a:ahLst/>
              <a:cxnLst/>
              <a:rect l="l" t="t" r="r" b="b"/>
              <a:pathLst>
                <a:path w="2094" h="2238" extrusionOk="0">
                  <a:moveTo>
                    <a:pt x="0" y="0"/>
                  </a:moveTo>
                  <a:lnTo>
                    <a:pt x="0" y="1458"/>
                  </a:lnTo>
                  <a:lnTo>
                    <a:pt x="1271" y="2209"/>
                  </a:lnTo>
                  <a:cubicBezTo>
                    <a:pt x="1308" y="2227"/>
                    <a:pt x="1350" y="2237"/>
                    <a:pt x="1392" y="2237"/>
                  </a:cubicBezTo>
                  <a:cubicBezTo>
                    <a:pt x="1480" y="2237"/>
                    <a:pt x="1568" y="2195"/>
                    <a:pt x="1617" y="2108"/>
                  </a:cubicBezTo>
                  <a:lnTo>
                    <a:pt x="2094" y="1285"/>
                  </a:lnTo>
                  <a:lnTo>
                    <a:pt x="0"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8" name="Google Shape;25908;p86"/>
            <p:cNvSpPr/>
            <p:nvPr/>
          </p:nvSpPr>
          <p:spPr>
            <a:xfrm>
              <a:off x="2774354" y="2175381"/>
              <a:ext cx="28784" cy="45798"/>
            </a:xfrm>
            <a:custGeom>
              <a:avLst/>
              <a:gdLst/>
              <a:ahLst/>
              <a:cxnLst/>
              <a:rect l="l" t="t" r="r" b="b"/>
              <a:pathLst>
                <a:path w="1098" h="1747" extrusionOk="0">
                  <a:moveTo>
                    <a:pt x="0" y="0"/>
                  </a:moveTo>
                  <a:lnTo>
                    <a:pt x="0" y="1458"/>
                  </a:lnTo>
                  <a:lnTo>
                    <a:pt x="506" y="1747"/>
                  </a:lnTo>
                  <a:lnTo>
                    <a:pt x="1098" y="664"/>
                  </a:lnTo>
                  <a:lnTo>
                    <a:pt x="0" y="0"/>
                  </a:ln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09" name="Google Shape;25909;p86"/>
            <p:cNvSpPr/>
            <p:nvPr/>
          </p:nvSpPr>
          <p:spPr>
            <a:xfrm>
              <a:off x="2829983" y="2199105"/>
              <a:ext cx="78357" cy="62811"/>
            </a:xfrm>
            <a:custGeom>
              <a:avLst/>
              <a:gdLst/>
              <a:ahLst/>
              <a:cxnLst/>
              <a:rect l="l" t="t" r="r" b="b"/>
              <a:pathLst>
                <a:path w="2989" h="2396" extrusionOk="0">
                  <a:moveTo>
                    <a:pt x="2228" y="0"/>
                  </a:moveTo>
                  <a:cubicBezTo>
                    <a:pt x="2096" y="0"/>
                    <a:pt x="1963" y="40"/>
                    <a:pt x="1848" y="120"/>
                  </a:cubicBezTo>
                  <a:lnTo>
                    <a:pt x="376" y="1188"/>
                  </a:lnTo>
                  <a:cubicBezTo>
                    <a:pt x="73" y="1405"/>
                    <a:pt x="0" y="1823"/>
                    <a:pt x="217" y="2112"/>
                  </a:cubicBezTo>
                  <a:cubicBezTo>
                    <a:pt x="349" y="2297"/>
                    <a:pt x="556" y="2396"/>
                    <a:pt x="767" y="2396"/>
                  </a:cubicBezTo>
                  <a:cubicBezTo>
                    <a:pt x="901" y="2396"/>
                    <a:pt x="1037" y="2355"/>
                    <a:pt x="1155" y="2271"/>
                  </a:cubicBezTo>
                  <a:lnTo>
                    <a:pt x="2628" y="1203"/>
                  </a:lnTo>
                  <a:cubicBezTo>
                    <a:pt x="2916" y="986"/>
                    <a:pt x="2989" y="553"/>
                    <a:pt x="2758" y="264"/>
                  </a:cubicBezTo>
                  <a:cubicBezTo>
                    <a:pt x="2627" y="91"/>
                    <a:pt x="2429" y="0"/>
                    <a:pt x="2228"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0" name="Google Shape;25910;p86"/>
            <p:cNvSpPr/>
            <p:nvPr/>
          </p:nvSpPr>
          <p:spPr>
            <a:xfrm>
              <a:off x="2833390" y="2200337"/>
              <a:ext cx="74949" cy="61579"/>
            </a:xfrm>
            <a:custGeom>
              <a:avLst/>
              <a:gdLst/>
              <a:ahLst/>
              <a:cxnLst/>
              <a:rect l="l" t="t" r="r" b="b"/>
              <a:pathLst>
                <a:path w="2859" h="2349" extrusionOk="0">
                  <a:moveTo>
                    <a:pt x="2353" y="1"/>
                  </a:moveTo>
                  <a:cubicBezTo>
                    <a:pt x="2454" y="290"/>
                    <a:pt x="2368" y="607"/>
                    <a:pt x="2122" y="780"/>
                  </a:cubicBezTo>
                  <a:lnTo>
                    <a:pt x="650" y="1849"/>
                  </a:lnTo>
                  <a:cubicBezTo>
                    <a:pt x="533" y="1939"/>
                    <a:pt x="393" y="1984"/>
                    <a:pt x="252" y="1984"/>
                  </a:cubicBezTo>
                  <a:cubicBezTo>
                    <a:pt x="167" y="1984"/>
                    <a:pt x="82" y="1968"/>
                    <a:pt x="0" y="1935"/>
                  </a:cubicBezTo>
                  <a:lnTo>
                    <a:pt x="0" y="1935"/>
                  </a:lnTo>
                  <a:cubicBezTo>
                    <a:pt x="114" y="2201"/>
                    <a:pt x="365" y="2348"/>
                    <a:pt x="622" y="2348"/>
                  </a:cubicBezTo>
                  <a:cubicBezTo>
                    <a:pt x="756" y="2348"/>
                    <a:pt x="892" y="2308"/>
                    <a:pt x="1011" y="2224"/>
                  </a:cubicBezTo>
                  <a:lnTo>
                    <a:pt x="2483" y="1156"/>
                  </a:lnTo>
                  <a:cubicBezTo>
                    <a:pt x="2786" y="939"/>
                    <a:pt x="2859" y="521"/>
                    <a:pt x="2628" y="217"/>
                  </a:cubicBezTo>
                  <a:cubicBezTo>
                    <a:pt x="2555" y="116"/>
                    <a:pt x="2454" y="44"/>
                    <a:pt x="2353"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1" name="Google Shape;25911;p86"/>
            <p:cNvSpPr/>
            <p:nvPr/>
          </p:nvSpPr>
          <p:spPr>
            <a:xfrm>
              <a:off x="2859868" y="2226815"/>
              <a:ext cx="69653" cy="56546"/>
            </a:xfrm>
            <a:custGeom>
              <a:avLst/>
              <a:gdLst/>
              <a:ahLst/>
              <a:cxnLst/>
              <a:rect l="l" t="t" r="r" b="b"/>
              <a:pathLst>
                <a:path w="2657" h="2157" extrusionOk="0">
                  <a:moveTo>
                    <a:pt x="1904" y="0"/>
                  </a:moveTo>
                  <a:cubicBezTo>
                    <a:pt x="1766" y="0"/>
                    <a:pt x="1626" y="43"/>
                    <a:pt x="1502" y="131"/>
                  </a:cubicBezTo>
                  <a:lnTo>
                    <a:pt x="376" y="940"/>
                  </a:lnTo>
                  <a:cubicBezTo>
                    <a:pt x="73" y="1156"/>
                    <a:pt x="1" y="1589"/>
                    <a:pt x="232" y="1892"/>
                  </a:cubicBezTo>
                  <a:cubicBezTo>
                    <a:pt x="362" y="2066"/>
                    <a:pt x="561" y="2156"/>
                    <a:pt x="761" y="2156"/>
                  </a:cubicBezTo>
                  <a:cubicBezTo>
                    <a:pt x="893" y="2156"/>
                    <a:pt x="1026" y="2117"/>
                    <a:pt x="1141" y="2037"/>
                  </a:cubicBezTo>
                  <a:lnTo>
                    <a:pt x="2282" y="1199"/>
                  </a:lnTo>
                  <a:cubicBezTo>
                    <a:pt x="2585" y="983"/>
                    <a:pt x="2657" y="550"/>
                    <a:pt x="2426" y="261"/>
                  </a:cubicBezTo>
                  <a:cubicBezTo>
                    <a:pt x="2298" y="90"/>
                    <a:pt x="2104" y="0"/>
                    <a:pt x="1904"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2" name="Google Shape;25912;p86"/>
            <p:cNvSpPr/>
            <p:nvPr/>
          </p:nvSpPr>
          <p:spPr>
            <a:xfrm>
              <a:off x="2863669" y="2227968"/>
              <a:ext cx="65852" cy="55392"/>
            </a:xfrm>
            <a:custGeom>
              <a:avLst/>
              <a:gdLst/>
              <a:ahLst/>
              <a:cxnLst/>
              <a:rect l="l" t="t" r="r" b="b"/>
              <a:pathLst>
                <a:path w="2512" h="2113" extrusionOk="0">
                  <a:moveTo>
                    <a:pt x="2007" y="1"/>
                  </a:moveTo>
                  <a:lnTo>
                    <a:pt x="2007" y="1"/>
                  </a:lnTo>
                  <a:cubicBezTo>
                    <a:pt x="2122" y="289"/>
                    <a:pt x="2021" y="607"/>
                    <a:pt x="1776" y="795"/>
                  </a:cubicBezTo>
                  <a:lnTo>
                    <a:pt x="635" y="1617"/>
                  </a:lnTo>
                  <a:cubicBezTo>
                    <a:pt x="520" y="1697"/>
                    <a:pt x="382" y="1739"/>
                    <a:pt x="247" y="1739"/>
                  </a:cubicBezTo>
                  <a:cubicBezTo>
                    <a:pt x="162" y="1739"/>
                    <a:pt x="78" y="1723"/>
                    <a:pt x="0" y="1690"/>
                  </a:cubicBezTo>
                  <a:lnTo>
                    <a:pt x="0" y="1690"/>
                  </a:lnTo>
                  <a:cubicBezTo>
                    <a:pt x="15" y="1747"/>
                    <a:pt x="44" y="1805"/>
                    <a:pt x="87" y="1848"/>
                  </a:cubicBezTo>
                  <a:cubicBezTo>
                    <a:pt x="217" y="2022"/>
                    <a:pt x="416" y="2112"/>
                    <a:pt x="616" y="2112"/>
                  </a:cubicBezTo>
                  <a:cubicBezTo>
                    <a:pt x="748" y="2112"/>
                    <a:pt x="881" y="2073"/>
                    <a:pt x="996" y="1993"/>
                  </a:cubicBezTo>
                  <a:lnTo>
                    <a:pt x="2151" y="1155"/>
                  </a:lnTo>
                  <a:cubicBezTo>
                    <a:pt x="2440" y="939"/>
                    <a:pt x="2512" y="506"/>
                    <a:pt x="2281" y="217"/>
                  </a:cubicBezTo>
                  <a:cubicBezTo>
                    <a:pt x="2209" y="116"/>
                    <a:pt x="2108" y="44"/>
                    <a:pt x="2007" y="1"/>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3" name="Google Shape;25913;p86"/>
            <p:cNvSpPr/>
            <p:nvPr/>
          </p:nvSpPr>
          <p:spPr>
            <a:xfrm>
              <a:off x="2889779" y="2254734"/>
              <a:ext cx="60950" cy="50097"/>
            </a:xfrm>
            <a:custGeom>
              <a:avLst/>
              <a:gdLst/>
              <a:ahLst/>
              <a:cxnLst/>
              <a:rect l="l" t="t" r="r" b="b"/>
              <a:pathLst>
                <a:path w="2325" h="1911" extrusionOk="0">
                  <a:moveTo>
                    <a:pt x="1565" y="0"/>
                  </a:moveTo>
                  <a:cubicBezTo>
                    <a:pt x="1432" y="0"/>
                    <a:pt x="1299" y="40"/>
                    <a:pt x="1184" y="120"/>
                  </a:cubicBezTo>
                  <a:lnTo>
                    <a:pt x="361" y="697"/>
                  </a:lnTo>
                  <a:cubicBezTo>
                    <a:pt x="72" y="914"/>
                    <a:pt x="0" y="1333"/>
                    <a:pt x="217" y="1636"/>
                  </a:cubicBezTo>
                  <a:cubicBezTo>
                    <a:pt x="346" y="1817"/>
                    <a:pt x="547" y="1910"/>
                    <a:pt x="750" y="1910"/>
                  </a:cubicBezTo>
                  <a:cubicBezTo>
                    <a:pt x="887" y="1910"/>
                    <a:pt x="1024" y="1867"/>
                    <a:pt x="1141" y="1780"/>
                  </a:cubicBezTo>
                  <a:lnTo>
                    <a:pt x="1963" y="1203"/>
                  </a:lnTo>
                  <a:cubicBezTo>
                    <a:pt x="2252" y="972"/>
                    <a:pt x="2324" y="553"/>
                    <a:pt x="2108" y="264"/>
                  </a:cubicBezTo>
                  <a:cubicBezTo>
                    <a:pt x="1969" y="90"/>
                    <a:pt x="1767" y="0"/>
                    <a:pt x="1565"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4" name="Google Shape;25914;p86"/>
            <p:cNvSpPr/>
            <p:nvPr/>
          </p:nvSpPr>
          <p:spPr>
            <a:xfrm>
              <a:off x="2893187" y="2255599"/>
              <a:ext cx="57542" cy="49468"/>
            </a:xfrm>
            <a:custGeom>
              <a:avLst/>
              <a:gdLst/>
              <a:ahLst/>
              <a:cxnLst/>
              <a:rect l="l" t="t" r="r" b="b"/>
              <a:pathLst>
                <a:path w="2195" h="1887" extrusionOk="0">
                  <a:moveTo>
                    <a:pt x="1660" y="0"/>
                  </a:moveTo>
                  <a:lnTo>
                    <a:pt x="1660" y="0"/>
                  </a:lnTo>
                  <a:cubicBezTo>
                    <a:pt x="1761" y="275"/>
                    <a:pt x="1660" y="592"/>
                    <a:pt x="1429" y="766"/>
                  </a:cubicBezTo>
                  <a:lnTo>
                    <a:pt x="606" y="1357"/>
                  </a:lnTo>
                  <a:cubicBezTo>
                    <a:pt x="491" y="1434"/>
                    <a:pt x="350" y="1479"/>
                    <a:pt x="209" y="1479"/>
                  </a:cubicBezTo>
                  <a:cubicBezTo>
                    <a:pt x="138" y="1479"/>
                    <a:pt x="68" y="1468"/>
                    <a:pt x="0" y="1444"/>
                  </a:cubicBezTo>
                  <a:lnTo>
                    <a:pt x="0" y="1444"/>
                  </a:lnTo>
                  <a:cubicBezTo>
                    <a:pt x="15" y="1502"/>
                    <a:pt x="58" y="1559"/>
                    <a:pt x="87" y="1603"/>
                  </a:cubicBezTo>
                  <a:cubicBezTo>
                    <a:pt x="219" y="1788"/>
                    <a:pt x="426" y="1887"/>
                    <a:pt x="636" y="1887"/>
                  </a:cubicBezTo>
                  <a:cubicBezTo>
                    <a:pt x="771" y="1887"/>
                    <a:pt x="907" y="1846"/>
                    <a:pt x="1025" y="1762"/>
                  </a:cubicBezTo>
                  <a:lnTo>
                    <a:pt x="1833" y="1170"/>
                  </a:lnTo>
                  <a:cubicBezTo>
                    <a:pt x="2137" y="953"/>
                    <a:pt x="2194" y="520"/>
                    <a:pt x="1978" y="231"/>
                  </a:cubicBezTo>
                  <a:cubicBezTo>
                    <a:pt x="1891" y="116"/>
                    <a:pt x="1790" y="44"/>
                    <a:pt x="1660"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5" name="Google Shape;25915;p86"/>
            <p:cNvSpPr/>
            <p:nvPr/>
          </p:nvSpPr>
          <p:spPr>
            <a:xfrm>
              <a:off x="2919664" y="2281971"/>
              <a:ext cx="52246" cy="44277"/>
            </a:xfrm>
            <a:custGeom>
              <a:avLst/>
              <a:gdLst/>
              <a:ahLst/>
              <a:cxnLst/>
              <a:rect l="l" t="t" r="r" b="b"/>
              <a:pathLst>
                <a:path w="1993" h="1689" extrusionOk="0">
                  <a:moveTo>
                    <a:pt x="1233" y="1"/>
                  </a:moveTo>
                  <a:cubicBezTo>
                    <a:pt x="1100" y="1"/>
                    <a:pt x="967" y="40"/>
                    <a:pt x="852" y="120"/>
                  </a:cubicBezTo>
                  <a:lnTo>
                    <a:pt x="362" y="481"/>
                  </a:lnTo>
                  <a:cubicBezTo>
                    <a:pt x="58" y="698"/>
                    <a:pt x="1" y="1116"/>
                    <a:pt x="217" y="1405"/>
                  </a:cubicBezTo>
                  <a:cubicBezTo>
                    <a:pt x="349" y="1590"/>
                    <a:pt x="551" y="1689"/>
                    <a:pt x="757" y="1689"/>
                  </a:cubicBezTo>
                  <a:cubicBezTo>
                    <a:pt x="889" y="1689"/>
                    <a:pt x="1023" y="1648"/>
                    <a:pt x="1141" y="1564"/>
                  </a:cubicBezTo>
                  <a:lnTo>
                    <a:pt x="1632" y="1203"/>
                  </a:lnTo>
                  <a:cubicBezTo>
                    <a:pt x="1935" y="987"/>
                    <a:pt x="1993" y="553"/>
                    <a:pt x="1762" y="265"/>
                  </a:cubicBezTo>
                  <a:cubicBezTo>
                    <a:pt x="1631" y="91"/>
                    <a:pt x="1433" y="1"/>
                    <a:pt x="1233"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6" name="Google Shape;25916;p86"/>
            <p:cNvSpPr/>
            <p:nvPr/>
          </p:nvSpPr>
          <p:spPr>
            <a:xfrm>
              <a:off x="2923072" y="2283229"/>
              <a:ext cx="48839" cy="43071"/>
            </a:xfrm>
            <a:custGeom>
              <a:avLst/>
              <a:gdLst/>
              <a:ahLst/>
              <a:cxnLst/>
              <a:rect l="l" t="t" r="r" b="b"/>
              <a:pathLst>
                <a:path w="1863" h="1643" extrusionOk="0">
                  <a:moveTo>
                    <a:pt x="1343" y="0"/>
                  </a:moveTo>
                  <a:lnTo>
                    <a:pt x="1343" y="0"/>
                  </a:lnTo>
                  <a:cubicBezTo>
                    <a:pt x="1459" y="289"/>
                    <a:pt x="1358" y="606"/>
                    <a:pt x="1112" y="780"/>
                  </a:cubicBezTo>
                  <a:lnTo>
                    <a:pt x="636" y="1141"/>
                  </a:lnTo>
                  <a:cubicBezTo>
                    <a:pt x="520" y="1221"/>
                    <a:pt x="388" y="1262"/>
                    <a:pt x="253" y="1262"/>
                  </a:cubicBezTo>
                  <a:cubicBezTo>
                    <a:pt x="169" y="1262"/>
                    <a:pt x="84" y="1246"/>
                    <a:pt x="1" y="1213"/>
                  </a:cubicBezTo>
                  <a:lnTo>
                    <a:pt x="1" y="1213"/>
                  </a:lnTo>
                  <a:cubicBezTo>
                    <a:pt x="106" y="1482"/>
                    <a:pt x="360" y="1643"/>
                    <a:pt x="624" y="1643"/>
                  </a:cubicBezTo>
                  <a:cubicBezTo>
                    <a:pt x="756" y="1643"/>
                    <a:pt x="891" y="1603"/>
                    <a:pt x="1011" y="1516"/>
                  </a:cubicBezTo>
                  <a:lnTo>
                    <a:pt x="1502" y="1155"/>
                  </a:lnTo>
                  <a:cubicBezTo>
                    <a:pt x="1791" y="939"/>
                    <a:pt x="1863" y="520"/>
                    <a:pt x="1632" y="217"/>
                  </a:cubicBezTo>
                  <a:cubicBezTo>
                    <a:pt x="1560" y="116"/>
                    <a:pt x="1459" y="44"/>
                    <a:pt x="1343"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7" name="Google Shape;25917;p86"/>
            <p:cNvSpPr/>
            <p:nvPr/>
          </p:nvSpPr>
          <p:spPr>
            <a:xfrm>
              <a:off x="2925353" y="2108768"/>
              <a:ext cx="75709" cy="116211"/>
            </a:xfrm>
            <a:custGeom>
              <a:avLst/>
              <a:gdLst/>
              <a:ahLst/>
              <a:cxnLst/>
              <a:rect l="l" t="t" r="r" b="b"/>
              <a:pathLst>
                <a:path w="2888" h="4433" extrusionOk="0">
                  <a:moveTo>
                    <a:pt x="621" y="1"/>
                  </a:moveTo>
                  <a:cubicBezTo>
                    <a:pt x="520" y="1"/>
                    <a:pt x="433" y="73"/>
                    <a:pt x="404" y="159"/>
                  </a:cubicBezTo>
                  <a:lnTo>
                    <a:pt x="0" y="1776"/>
                  </a:lnTo>
                  <a:lnTo>
                    <a:pt x="0" y="3552"/>
                  </a:lnTo>
                  <a:cubicBezTo>
                    <a:pt x="0" y="4042"/>
                    <a:pt x="404" y="4432"/>
                    <a:pt x="881" y="4432"/>
                  </a:cubicBezTo>
                  <a:cubicBezTo>
                    <a:pt x="1372" y="4432"/>
                    <a:pt x="1776" y="4042"/>
                    <a:pt x="1776" y="3552"/>
                  </a:cubicBezTo>
                  <a:lnTo>
                    <a:pt x="1776" y="2224"/>
                  </a:lnTo>
                  <a:lnTo>
                    <a:pt x="2887"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18" name="Google Shape;25918;p86"/>
            <p:cNvSpPr/>
            <p:nvPr/>
          </p:nvSpPr>
          <p:spPr>
            <a:xfrm>
              <a:off x="2925353" y="2108768"/>
              <a:ext cx="32192" cy="116211"/>
            </a:xfrm>
            <a:custGeom>
              <a:avLst/>
              <a:gdLst/>
              <a:ahLst/>
              <a:cxnLst/>
              <a:rect l="l" t="t" r="r" b="b"/>
              <a:pathLst>
                <a:path w="1228" h="4433" extrusionOk="0">
                  <a:moveTo>
                    <a:pt x="621" y="1"/>
                  </a:moveTo>
                  <a:cubicBezTo>
                    <a:pt x="520" y="1"/>
                    <a:pt x="433" y="73"/>
                    <a:pt x="404" y="174"/>
                  </a:cubicBezTo>
                  <a:lnTo>
                    <a:pt x="0" y="1776"/>
                  </a:lnTo>
                  <a:lnTo>
                    <a:pt x="0" y="3552"/>
                  </a:lnTo>
                  <a:cubicBezTo>
                    <a:pt x="0" y="4042"/>
                    <a:pt x="404" y="4432"/>
                    <a:pt x="895" y="4432"/>
                  </a:cubicBezTo>
                  <a:cubicBezTo>
                    <a:pt x="996" y="4432"/>
                    <a:pt x="1112" y="4418"/>
                    <a:pt x="1227" y="4374"/>
                  </a:cubicBezTo>
                  <a:cubicBezTo>
                    <a:pt x="881" y="4230"/>
                    <a:pt x="664" y="3912"/>
                    <a:pt x="664" y="3552"/>
                  </a:cubicBezTo>
                  <a:lnTo>
                    <a:pt x="664" y="1776"/>
                  </a:lnTo>
                  <a:lnTo>
                    <a:pt x="1112" y="1"/>
                  </a:ln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19" name="Google Shape;25919;p86"/>
          <p:cNvGrpSpPr/>
          <p:nvPr/>
        </p:nvGrpSpPr>
        <p:grpSpPr>
          <a:xfrm>
            <a:off x="4963576" y="2642658"/>
            <a:ext cx="501091" cy="496057"/>
            <a:chOff x="3722682" y="1981993"/>
            <a:chExt cx="375818" cy="372043"/>
          </a:xfrm>
        </p:grpSpPr>
        <p:sp>
          <p:nvSpPr>
            <p:cNvPr id="25920" name="Google Shape;25920;p86"/>
            <p:cNvSpPr/>
            <p:nvPr/>
          </p:nvSpPr>
          <p:spPr>
            <a:xfrm>
              <a:off x="3876695" y="1981993"/>
              <a:ext cx="71934" cy="72301"/>
            </a:xfrm>
            <a:custGeom>
              <a:avLst/>
              <a:gdLst/>
              <a:ahLst/>
              <a:cxnLst/>
              <a:rect l="l" t="t" r="r" b="b"/>
              <a:pathLst>
                <a:path w="2744" h="2758" extrusionOk="0">
                  <a:moveTo>
                    <a:pt x="1372" y="1"/>
                  </a:moveTo>
                  <a:cubicBezTo>
                    <a:pt x="607" y="1"/>
                    <a:pt x="1" y="621"/>
                    <a:pt x="1" y="1372"/>
                  </a:cubicBezTo>
                  <a:cubicBezTo>
                    <a:pt x="1" y="2137"/>
                    <a:pt x="607" y="2758"/>
                    <a:pt x="1372" y="2758"/>
                  </a:cubicBezTo>
                  <a:cubicBezTo>
                    <a:pt x="2137" y="2758"/>
                    <a:pt x="2744" y="2137"/>
                    <a:pt x="2744" y="1372"/>
                  </a:cubicBezTo>
                  <a:cubicBezTo>
                    <a:pt x="2744" y="621"/>
                    <a:pt x="2137" y="1"/>
                    <a:pt x="1372"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1" name="Google Shape;25921;p86"/>
            <p:cNvSpPr/>
            <p:nvPr/>
          </p:nvSpPr>
          <p:spPr>
            <a:xfrm>
              <a:off x="3755582" y="2204217"/>
              <a:ext cx="146516" cy="102448"/>
            </a:xfrm>
            <a:custGeom>
              <a:avLst/>
              <a:gdLst/>
              <a:ahLst/>
              <a:cxnLst/>
              <a:rect l="l" t="t" r="r" b="b"/>
              <a:pathLst>
                <a:path w="5589" h="3908" extrusionOk="0">
                  <a:moveTo>
                    <a:pt x="2788" y="1"/>
                  </a:moveTo>
                  <a:cubicBezTo>
                    <a:pt x="2672" y="1"/>
                    <a:pt x="2557" y="77"/>
                    <a:pt x="2557" y="228"/>
                  </a:cubicBezTo>
                  <a:lnTo>
                    <a:pt x="2557" y="2047"/>
                  </a:lnTo>
                  <a:lnTo>
                    <a:pt x="1445" y="2047"/>
                  </a:lnTo>
                  <a:cubicBezTo>
                    <a:pt x="1113" y="2047"/>
                    <a:pt x="796" y="2235"/>
                    <a:pt x="637" y="2538"/>
                  </a:cubicBezTo>
                  <a:lnTo>
                    <a:pt x="117" y="3548"/>
                  </a:lnTo>
                  <a:cubicBezTo>
                    <a:pt x="0" y="3733"/>
                    <a:pt x="159" y="3898"/>
                    <a:pt x="319" y="3898"/>
                  </a:cubicBezTo>
                  <a:cubicBezTo>
                    <a:pt x="396" y="3898"/>
                    <a:pt x="474" y="3859"/>
                    <a:pt x="521" y="3765"/>
                  </a:cubicBezTo>
                  <a:lnTo>
                    <a:pt x="1041" y="2754"/>
                  </a:lnTo>
                  <a:cubicBezTo>
                    <a:pt x="1128" y="2610"/>
                    <a:pt x="1286" y="2509"/>
                    <a:pt x="1445" y="2509"/>
                  </a:cubicBezTo>
                  <a:lnTo>
                    <a:pt x="4130" y="2509"/>
                  </a:lnTo>
                  <a:cubicBezTo>
                    <a:pt x="4303" y="2509"/>
                    <a:pt x="4448" y="2610"/>
                    <a:pt x="4534" y="2754"/>
                  </a:cubicBezTo>
                  <a:lnTo>
                    <a:pt x="5068" y="3765"/>
                  </a:lnTo>
                  <a:cubicBezTo>
                    <a:pt x="5112" y="3866"/>
                    <a:pt x="5190" y="3908"/>
                    <a:pt x="5269" y="3908"/>
                  </a:cubicBezTo>
                  <a:cubicBezTo>
                    <a:pt x="5428" y="3908"/>
                    <a:pt x="5588" y="3741"/>
                    <a:pt x="5473" y="3548"/>
                  </a:cubicBezTo>
                  <a:lnTo>
                    <a:pt x="4939" y="2552"/>
                  </a:lnTo>
                  <a:cubicBezTo>
                    <a:pt x="4780" y="2249"/>
                    <a:pt x="4462" y="2061"/>
                    <a:pt x="4130" y="2061"/>
                  </a:cubicBezTo>
                  <a:lnTo>
                    <a:pt x="3019" y="2061"/>
                  </a:lnTo>
                  <a:lnTo>
                    <a:pt x="3019" y="228"/>
                  </a:lnTo>
                  <a:cubicBezTo>
                    <a:pt x="3019" y="77"/>
                    <a:pt x="2903" y="1"/>
                    <a:pt x="278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2" name="Google Shape;25922;p86"/>
            <p:cNvSpPr/>
            <p:nvPr/>
          </p:nvSpPr>
          <p:spPr>
            <a:xfrm>
              <a:off x="3848697" y="2066195"/>
              <a:ext cx="129817" cy="66403"/>
            </a:xfrm>
            <a:custGeom>
              <a:avLst/>
              <a:gdLst/>
              <a:ahLst/>
              <a:cxnLst/>
              <a:rect l="l" t="t" r="r" b="b"/>
              <a:pathLst>
                <a:path w="4952" h="2533" extrusionOk="0">
                  <a:moveTo>
                    <a:pt x="2455" y="1"/>
                  </a:moveTo>
                  <a:cubicBezTo>
                    <a:pt x="2339" y="1"/>
                    <a:pt x="2224" y="80"/>
                    <a:pt x="2224" y="239"/>
                  </a:cubicBezTo>
                  <a:lnTo>
                    <a:pt x="2224" y="1134"/>
                  </a:lnTo>
                  <a:lnTo>
                    <a:pt x="1040" y="1134"/>
                  </a:lnTo>
                  <a:cubicBezTo>
                    <a:pt x="780" y="1134"/>
                    <a:pt x="549" y="1278"/>
                    <a:pt x="434" y="1495"/>
                  </a:cubicBezTo>
                  <a:lnTo>
                    <a:pt x="73" y="2173"/>
                  </a:lnTo>
                  <a:cubicBezTo>
                    <a:pt x="1" y="2274"/>
                    <a:pt x="44" y="2433"/>
                    <a:pt x="174" y="2491"/>
                  </a:cubicBezTo>
                  <a:cubicBezTo>
                    <a:pt x="204" y="2508"/>
                    <a:pt x="238" y="2516"/>
                    <a:pt x="273" y="2516"/>
                  </a:cubicBezTo>
                  <a:cubicBezTo>
                    <a:pt x="353" y="2516"/>
                    <a:pt x="437" y="2471"/>
                    <a:pt x="477" y="2390"/>
                  </a:cubicBezTo>
                  <a:lnTo>
                    <a:pt x="838" y="1726"/>
                  </a:lnTo>
                  <a:cubicBezTo>
                    <a:pt x="881" y="1653"/>
                    <a:pt x="953" y="1596"/>
                    <a:pt x="1040" y="1596"/>
                  </a:cubicBezTo>
                  <a:lnTo>
                    <a:pt x="3869" y="1596"/>
                  </a:lnTo>
                  <a:cubicBezTo>
                    <a:pt x="3956" y="1596"/>
                    <a:pt x="4028" y="1653"/>
                    <a:pt x="4072" y="1726"/>
                  </a:cubicBezTo>
                  <a:lnTo>
                    <a:pt x="4432" y="2390"/>
                  </a:lnTo>
                  <a:cubicBezTo>
                    <a:pt x="4481" y="2491"/>
                    <a:pt x="4562" y="2533"/>
                    <a:pt x="4641" y="2533"/>
                  </a:cubicBezTo>
                  <a:cubicBezTo>
                    <a:pt x="4799" y="2533"/>
                    <a:pt x="4952" y="2370"/>
                    <a:pt x="4837" y="2187"/>
                  </a:cubicBezTo>
                  <a:lnTo>
                    <a:pt x="4476" y="1509"/>
                  </a:lnTo>
                  <a:cubicBezTo>
                    <a:pt x="4360" y="1292"/>
                    <a:pt x="4129" y="1148"/>
                    <a:pt x="3869" y="1148"/>
                  </a:cubicBezTo>
                  <a:lnTo>
                    <a:pt x="2686" y="1148"/>
                  </a:lnTo>
                  <a:lnTo>
                    <a:pt x="2686" y="239"/>
                  </a:lnTo>
                  <a:cubicBezTo>
                    <a:pt x="2686" y="80"/>
                    <a:pt x="2570" y="1"/>
                    <a:pt x="245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3" name="Google Shape;25923;p86"/>
            <p:cNvSpPr/>
            <p:nvPr/>
          </p:nvSpPr>
          <p:spPr>
            <a:xfrm>
              <a:off x="3923227" y="2204217"/>
              <a:ext cx="146909" cy="102370"/>
            </a:xfrm>
            <a:custGeom>
              <a:avLst/>
              <a:gdLst/>
              <a:ahLst/>
              <a:cxnLst/>
              <a:rect l="l" t="t" r="r" b="b"/>
              <a:pathLst>
                <a:path w="5604" h="3905" extrusionOk="0">
                  <a:moveTo>
                    <a:pt x="2802" y="1"/>
                  </a:moveTo>
                  <a:cubicBezTo>
                    <a:pt x="2686" y="1"/>
                    <a:pt x="2571" y="77"/>
                    <a:pt x="2571" y="228"/>
                  </a:cubicBezTo>
                  <a:lnTo>
                    <a:pt x="2571" y="2047"/>
                  </a:lnTo>
                  <a:lnTo>
                    <a:pt x="1459" y="2047"/>
                  </a:lnTo>
                  <a:cubicBezTo>
                    <a:pt x="1127" y="2047"/>
                    <a:pt x="810" y="2235"/>
                    <a:pt x="651" y="2538"/>
                  </a:cubicBezTo>
                  <a:lnTo>
                    <a:pt x="117" y="3548"/>
                  </a:lnTo>
                  <a:cubicBezTo>
                    <a:pt x="0" y="3733"/>
                    <a:pt x="165" y="3904"/>
                    <a:pt x="325" y="3904"/>
                  </a:cubicBezTo>
                  <a:cubicBezTo>
                    <a:pt x="402" y="3904"/>
                    <a:pt x="479" y="3864"/>
                    <a:pt x="521" y="3765"/>
                  </a:cubicBezTo>
                  <a:lnTo>
                    <a:pt x="1055" y="2754"/>
                  </a:lnTo>
                  <a:cubicBezTo>
                    <a:pt x="1142" y="2610"/>
                    <a:pt x="1301" y="2509"/>
                    <a:pt x="1459" y="2509"/>
                  </a:cubicBezTo>
                  <a:lnTo>
                    <a:pt x="4144" y="2509"/>
                  </a:lnTo>
                  <a:cubicBezTo>
                    <a:pt x="4303" y="2509"/>
                    <a:pt x="4462" y="2610"/>
                    <a:pt x="4549" y="2754"/>
                  </a:cubicBezTo>
                  <a:lnTo>
                    <a:pt x="5083" y="3765"/>
                  </a:lnTo>
                  <a:cubicBezTo>
                    <a:pt x="5125" y="3864"/>
                    <a:pt x="5202" y="3904"/>
                    <a:pt x="5279" y="3904"/>
                  </a:cubicBezTo>
                  <a:cubicBezTo>
                    <a:pt x="5439" y="3904"/>
                    <a:pt x="5604" y="3733"/>
                    <a:pt x="5487" y="3548"/>
                  </a:cubicBezTo>
                  <a:lnTo>
                    <a:pt x="4953" y="2552"/>
                  </a:lnTo>
                  <a:cubicBezTo>
                    <a:pt x="4794" y="2249"/>
                    <a:pt x="4476" y="2061"/>
                    <a:pt x="4144" y="2061"/>
                  </a:cubicBezTo>
                  <a:lnTo>
                    <a:pt x="3033" y="2061"/>
                  </a:lnTo>
                  <a:lnTo>
                    <a:pt x="3033" y="228"/>
                  </a:lnTo>
                  <a:cubicBezTo>
                    <a:pt x="3033" y="77"/>
                    <a:pt x="2917" y="1"/>
                    <a:pt x="280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4" name="Google Shape;25924;p86"/>
            <p:cNvSpPr/>
            <p:nvPr/>
          </p:nvSpPr>
          <p:spPr>
            <a:xfrm>
              <a:off x="3868752" y="1983513"/>
              <a:ext cx="71934" cy="70781"/>
            </a:xfrm>
            <a:custGeom>
              <a:avLst/>
              <a:gdLst/>
              <a:ahLst/>
              <a:cxnLst/>
              <a:rect l="l" t="t" r="r" b="b"/>
              <a:pathLst>
                <a:path w="2744" h="2700" extrusionOk="0">
                  <a:moveTo>
                    <a:pt x="1300" y="0"/>
                  </a:moveTo>
                  <a:lnTo>
                    <a:pt x="1300" y="0"/>
                  </a:lnTo>
                  <a:cubicBezTo>
                    <a:pt x="391" y="260"/>
                    <a:pt x="1" y="1314"/>
                    <a:pt x="520" y="2079"/>
                  </a:cubicBezTo>
                  <a:cubicBezTo>
                    <a:pt x="786" y="2489"/>
                    <a:pt x="1224" y="2700"/>
                    <a:pt x="1665" y="2700"/>
                  </a:cubicBezTo>
                  <a:cubicBezTo>
                    <a:pt x="2063" y="2700"/>
                    <a:pt x="2463" y="2529"/>
                    <a:pt x="2744" y="2180"/>
                  </a:cubicBezTo>
                  <a:lnTo>
                    <a:pt x="2744" y="2180"/>
                  </a:lnTo>
                  <a:cubicBezTo>
                    <a:pt x="2614" y="2223"/>
                    <a:pt x="2484" y="2238"/>
                    <a:pt x="2368" y="2238"/>
                  </a:cubicBezTo>
                  <a:cubicBezTo>
                    <a:pt x="1213" y="2238"/>
                    <a:pt x="564" y="895"/>
                    <a:pt x="1300"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5" name="Google Shape;25925;p86"/>
            <p:cNvSpPr/>
            <p:nvPr/>
          </p:nvSpPr>
          <p:spPr>
            <a:xfrm>
              <a:off x="3804814" y="2143949"/>
              <a:ext cx="47711" cy="48105"/>
            </a:xfrm>
            <a:custGeom>
              <a:avLst/>
              <a:gdLst/>
              <a:ahLst/>
              <a:cxnLst/>
              <a:rect l="l" t="t" r="r" b="b"/>
              <a:pathLst>
                <a:path w="1820" h="1835" extrusionOk="0">
                  <a:moveTo>
                    <a:pt x="910" y="1"/>
                  </a:moveTo>
                  <a:cubicBezTo>
                    <a:pt x="404" y="1"/>
                    <a:pt x="0" y="420"/>
                    <a:pt x="0" y="925"/>
                  </a:cubicBezTo>
                  <a:cubicBezTo>
                    <a:pt x="0" y="1430"/>
                    <a:pt x="404" y="1834"/>
                    <a:pt x="910" y="1834"/>
                  </a:cubicBezTo>
                  <a:cubicBezTo>
                    <a:pt x="1415" y="1834"/>
                    <a:pt x="1819" y="1430"/>
                    <a:pt x="1819" y="925"/>
                  </a:cubicBezTo>
                  <a:cubicBezTo>
                    <a:pt x="1819" y="420"/>
                    <a:pt x="1415" y="1"/>
                    <a:pt x="91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6" name="Google Shape;25926;p86"/>
            <p:cNvSpPr/>
            <p:nvPr/>
          </p:nvSpPr>
          <p:spPr>
            <a:xfrm>
              <a:off x="3799125" y="2145102"/>
              <a:ext cx="48078" cy="47056"/>
            </a:xfrm>
            <a:custGeom>
              <a:avLst/>
              <a:gdLst/>
              <a:ahLst/>
              <a:cxnLst/>
              <a:rect l="l" t="t" r="r" b="b"/>
              <a:pathLst>
                <a:path w="1834" h="1795" extrusionOk="0">
                  <a:moveTo>
                    <a:pt x="867" y="0"/>
                  </a:moveTo>
                  <a:lnTo>
                    <a:pt x="867" y="0"/>
                  </a:lnTo>
                  <a:cubicBezTo>
                    <a:pt x="261" y="159"/>
                    <a:pt x="1" y="866"/>
                    <a:pt x="347" y="1386"/>
                  </a:cubicBezTo>
                  <a:cubicBezTo>
                    <a:pt x="528" y="1657"/>
                    <a:pt x="818" y="1795"/>
                    <a:pt x="1110" y="1795"/>
                  </a:cubicBezTo>
                  <a:cubicBezTo>
                    <a:pt x="1378" y="1795"/>
                    <a:pt x="1647" y="1679"/>
                    <a:pt x="1834" y="1444"/>
                  </a:cubicBezTo>
                  <a:lnTo>
                    <a:pt x="1834" y="1444"/>
                  </a:lnTo>
                  <a:cubicBezTo>
                    <a:pt x="1747" y="1473"/>
                    <a:pt x="1675" y="1487"/>
                    <a:pt x="1589" y="1487"/>
                  </a:cubicBezTo>
                  <a:cubicBezTo>
                    <a:pt x="1582" y="1487"/>
                    <a:pt x="1576" y="1487"/>
                    <a:pt x="1570" y="1487"/>
                  </a:cubicBezTo>
                  <a:cubicBezTo>
                    <a:pt x="802" y="1487"/>
                    <a:pt x="380" y="602"/>
                    <a:pt x="867"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7" name="Google Shape;25927;p86"/>
            <p:cNvSpPr/>
            <p:nvPr/>
          </p:nvSpPr>
          <p:spPr>
            <a:xfrm>
              <a:off x="3972458" y="2143949"/>
              <a:ext cx="48078" cy="48105"/>
            </a:xfrm>
            <a:custGeom>
              <a:avLst/>
              <a:gdLst/>
              <a:ahLst/>
              <a:cxnLst/>
              <a:rect l="l" t="t" r="r" b="b"/>
              <a:pathLst>
                <a:path w="1834" h="1835" extrusionOk="0">
                  <a:moveTo>
                    <a:pt x="924" y="1"/>
                  </a:moveTo>
                  <a:cubicBezTo>
                    <a:pt x="419" y="1"/>
                    <a:pt x="0" y="420"/>
                    <a:pt x="0" y="925"/>
                  </a:cubicBezTo>
                  <a:cubicBezTo>
                    <a:pt x="0" y="1430"/>
                    <a:pt x="419" y="1834"/>
                    <a:pt x="924" y="1834"/>
                  </a:cubicBezTo>
                  <a:cubicBezTo>
                    <a:pt x="1429" y="1834"/>
                    <a:pt x="1833" y="1430"/>
                    <a:pt x="1833" y="925"/>
                  </a:cubicBezTo>
                  <a:cubicBezTo>
                    <a:pt x="1833" y="420"/>
                    <a:pt x="1429" y="1"/>
                    <a:pt x="924"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8" name="Google Shape;25928;p86"/>
            <p:cNvSpPr/>
            <p:nvPr/>
          </p:nvSpPr>
          <p:spPr>
            <a:xfrm>
              <a:off x="3967163" y="2145102"/>
              <a:ext cx="48078" cy="47056"/>
            </a:xfrm>
            <a:custGeom>
              <a:avLst/>
              <a:gdLst/>
              <a:ahLst/>
              <a:cxnLst/>
              <a:rect l="l" t="t" r="r" b="b"/>
              <a:pathLst>
                <a:path w="1834" h="1795" extrusionOk="0">
                  <a:moveTo>
                    <a:pt x="866" y="0"/>
                  </a:moveTo>
                  <a:cubicBezTo>
                    <a:pt x="260" y="159"/>
                    <a:pt x="0" y="866"/>
                    <a:pt x="346" y="1386"/>
                  </a:cubicBezTo>
                  <a:cubicBezTo>
                    <a:pt x="527" y="1657"/>
                    <a:pt x="818" y="1795"/>
                    <a:pt x="1110" y="1795"/>
                  </a:cubicBezTo>
                  <a:cubicBezTo>
                    <a:pt x="1378" y="1795"/>
                    <a:pt x="1647" y="1679"/>
                    <a:pt x="1833" y="1444"/>
                  </a:cubicBezTo>
                  <a:lnTo>
                    <a:pt x="1833" y="1444"/>
                  </a:lnTo>
                  <a:cubicBezTo>
                    <a:pt x="1747" y="1473"/>
                    <a:pt x="1660" y="1487"/>
                    <a:pt x="1588" y="1487"/>
                  </a:cubicBezTo>
                  <a:cubicBezTo>
                    <a:pt x="1582" y="1487"/>
                    <a:pt x="1575" y="1487"/>
                    <a:pt x="1569" y="1487"/>
                  </a:cubicBezTo>
                  <a:cubicBezTo>
                    <a:pt x="802" y="1487"/>
                    <a:pt x="379" y="602"/>
                    <a:pt x="866"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29" name="Google Shape;25929;p86"/>
            <p:cNvSpPr/>
            <p:nvPr/>
          </p:nvSpPr>
          <p:spPr>
            <a:xfrm>
              <a:off x="3726850" y="2318043"/>
              <a:ext cx="35967" cy="35967"/>
            </a:xfrm>
            <a:custGeom>
              <a:avLst/>
              <a:gdLst/>
              <a:ahLst/>
              <a:cxnLst/>
              <a:rect l="l" t="t" r="r" b="b"/>
              <a:pathLst>
                <a:path w="1372" h="1372" extrusionOk="0">
                  <a:moveTo>
                    <a:pt x="679" y="0"/>
                  </a:moveTo>
                  <a:cubicBezTo>
                    <a:pt x="304" y="0"/>
                    <a:pt x="0" y="303"/>
                    <a:pt x="0" y="693"/>
                  </a:cubicBezTo>
                  <a:cubicBezTo>
                    <a:pt x="0" y="1068"/>
                    <a:pt x="304" y="1372"/>
                    <a:pt x="679" y="1372"/>
                  </a:cubicBezTo>
                  <a:cubicBezTo>
                    <a:pt x="1054" y="1372"/>
                    <a:pt x="1372" y="1068"/>
                    <a:pt x="1372" y="693"/>
                  </a:cubicBezTo>
                  <a:cubicBezTo>
                    <a:pt x="1372" y="303"/>
                    <a:pt x="1054" y="0"/>
                    <a:pt x="67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0" name="Google Shape;25930;p86"/>
            <p:cNvSpPr/>
            <p:nvPr/>
          </p:nvSpPr>
          <p:spPr>
            <a:xfrm>
              <a:off x="3722682" y="2318803"/>
              <a:ext cx="35993" cy="35233"/>
            </a:xfrm>
            <a:custGeom>
              <a:avLst/>
              <a:gdLst/>
              <a:ahLst/>
              <a:cxnLst/>
              <a:rect l="l" t="t" r="r" b="b"/>
              <a:pathLst>
                <a:path w="1373" h="1344" extrusionOk="0">
                  <a:moveTo>
                    <a:pt x="650" y="0"/>
                  </a:moveTo>
                  <a:lnTo>
                    <a:pt x="650" y="0"/>
                  </a:lnTo>
                  <a:cubicBezTo>
                    <a:pt x="188" y="116"/>
                    <a:pt x="1" y="650"/>
                    <a:pt x="246" y="1039"/>
                  </a:cubicBezTo>
                  <a:cubicBezTo>
                    <a:pt x="381" y="1242"/>
                    <a:pt x="602" y="1343"/>
                    <a:pt x="823" y="1343"/>
                  </a:cubicBezTo>
                  <a:cubicBezTo>
                    <a:pt x="1028" y="1343"/>
                    <a:pt x="1233" y="1256"/>
                    <a:pt x="1372" y="1083"/>
                  </a:cubicBezTo>
                  <a:lnTo>
                    <a:pt x="1372" y="1083"/>
                  </a:lnTo>
                  <a:cubicBezTo>
                    <a:pt x="1300" y="1097"/>
                    <a:pt x="1242" y="1112"/>
                    <a:pt x="1184" y="1112"/>
                  </a:cubicBezTo>
                  <a:cubicBezTo>
                    <a:pt x="1178" y="1112"/>
                    <a:pt x="1172" y="1112"/>
                    <a:pt x="1166" y="1112"/>
                  </a:cubicBezTo>
                  <a:cubicBezTo>
                    <a:pt x="600" y="1112"/>
                    <a:pt x="279"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1" name="Google Shape;25931;p86"/>
            <p:cNvSpPr/>
            <p:nvPr/>
          </p:nvSpPr>
          <p:spPr>
            <a:xfrm>
              <a:off x="3894495" y="2318043"/>
              <a:ext cx="35967" cy="35967"/>
            </a:xfrm>
            <a:custGeom>
              <a:avLst/>
              <a:gdLst/>
              <a:ahLst/>
              <a:cxnLst/>
              <a:rect l="l" t="t" r="r" b="b"/>
              <a:pathLst>
                <a:path w="1372" h="1372" extrusionOk="0">
                  <a:moveTo>
                    <a:pt x="693" y="0"/>
                  </a:moveTo>
                  <a:cubicBezTo>
                    <a:pt x="318" y="0"/>
                    <a:pt x="0" y="303"/>
                    <a:pt x="0" y="693"/>
                  </a:cubicBezTo>
                  <a:cubicBezTo>
                    <a:pt x="0" y="1068"/>
                    <a:pt x="318" y="1372"/>
                    <a:pt x="693" y="1372"/>
                  </a:cubicBezTo>
                  <a:cubicBezTo>
                    <a:pt x="1069" y="1372"/>
                    <a:pt x="1372" y="1068"/>
                    <a:pt x="1372" y="693"/>
                  </a:cubicBezTo>
                  <a:cubicBezTo>
                    <a:pt x="1372" y="303"/>
                    <a:pt x="1069" y="0"/>
                    <a:pt x="69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2" name="Google Shape;25932;p86"/>
            <p:cNvSpPr/>
            <p:nvPr/>
          </p:nvSpPr>
          <p:spPr>
            <a:xfrm>
              <a:off x="3890327" y="2318803"/>
              <a:ext cx="35967" cy="35233"/>
            </a:xfrm>
            <a:custGeom>
              <a:avLst/>
              <a:gdLst/>
              <a:ahLst/>
              <a:cxnLst/>
              <a:rect l="l" t="t" r="r" b="b"/>
              <a:pathLst>
                <a:path w="1372" h="1344" extrusionOk="0">
                  <a:moveTo>
                    <a:pt x="650" y="0"/>
                  </a:moveTo>
                  <a:lnTo>
                    <a:pt x="650" y="0"/>
                  </a:lnTo>
                  <a:cubicBezTo>
                    <a:pt x="203" y="116"/>
                    <a:pt x="1" y="650"/>
                    <a:pt x="260" y="1039"/>
                  </a:cubicBezTo>
                  <a:cubicBezTo>
                    <a:pt x="395" y="1242"/>
                    <a:pt x="612" y="1343"/>
                    <a:pt x="830" y="1343"/>
                  </a:cubicBezTo>
                  <a:cubicBezTo>
                    <a:pt x="1031" y="1343"/>
                    <a:pt x="1233" y="1256"/>
                    <a:pt x="1372" y="1083"/>
                  </a:cubicBezTo>
                  <a:lnTo>
                    <a:pt x="1372" y="1083"/>
                  </a:lnTo>
                  <a:cubicBezTo>
                    <a:pt x="1314" y="1097"/>
                    <a:pt x="1257" y="1112"/>
                    <a:pt x="1199" y="1112"/>
                  </a:cubicBezTo>
                  <a:cubicBezTo>
                    <a:pt x="1193" y="1112"/>
                    <a:pt x="1187" y="1112"/>
                    <a:pt x="1181" y="1112"/>
                  </a:cubicBezTo>
                  <a:cubicBezTo>
                    <a:pt x="614" y="1112"/>
                    <a:pt x="293" y="443"/>
                    <a:pt x="65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3" name="Google Shape;25933;p86"/>
            <p:cNvSpPr/>
            <p:nvPr/>
          </p:nvSpPr>
          <p:spPr>
            <a:xfrm>
              <a:off x="4062507" y="2318043"/>
              <a:ext cx="35993" cy="35967"/>
            </a:xfrm>
            <a:custGeom>
              <a:avLst/>
              <a:gdLst/>
              <a:ahLst/>
              <a:cxnLst/>
              <a:rect l="l" t="t" r="r" b="b"/>
              <a:pathLst>
                <a:path w="1373" h="1372" extrusionOk="0">
                  <a:moveTo>
                    <a:pt x="694" y="0"/>
                  </a:moveTo>
                  <a:cubicBezTo>
                    <a:pt x="318" y="0"/>
                    <a:pt x="1" y="303"/>
                    <a:pt x="1" y="693"/>
                  </a:cubicBezTo>
                  <a:cubicBezTo>
                    <a:pt x="1" y="1068"/>
                    <a:pt x="318" y="1372"/>
                    <a:pt x="694" y="1372"/>
                  </a:cubicBezTo>
                  <a:cubicBezTo>
                    <a:pt x="1069" y="1372"/>
                    <a:pt x="1372" y="1068"/>
                    <a:pt x="1372" y="693"/>
                  </a:cubicBezTo>
                  <a:cubicBezTo>
                    <a:pt x="1372" y="303"/>
                    <a:pt x="1069"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4" name="Google Shape;25934;p86"/>
            <p:cNvSpPr/>
            <p:nvPr/>
          </p:nvSpPr>
          <p:spPr>
            <a:xfrm>
              <a:off x="4058339" y="2318803"/>
              <a:ext cx="35993" cy="35233"/>
            </a:xfrm>
            <a:custGeom>
              <a:avLst/>
              <a:gdLst/>
              <a:ahLst/>
              <a:cxnLst/>
              <a:rect l="l" t="t" r="r" b="b"/>
              <a:pathLst>
                <a:path w="1373" h="1344" extrusionOk="0">
                  <a:moveTo>
                    <a:pt x="651" y="0"/>
                  </a:moveTo>
                  <a:cubicBezTo>
                    <a:pt x="203" y="116"/>
                    <a:pt x="1" y="650"/>
                    <a:pt x="261" y="1039"/>
                  </a:cubicBezTo>
                  <a:cubicBezTo>
                    <a:pt x="396" y="1242"/>
                    <a:pt x="612" y="1343"/>
                    <a:pt x="830" y="1343"/>
                  </a:cubicBezTo>
                  <a:cubicBezTo>
                    <a:pt x="1031" y="1343"/>
                    <a:pt x="1234" y="1256"/>
                    <a:pt x="1372" y="1083"/>
                  </a:cubicBezTo>
                  <a:lnTo>
                    <a:pt x="1372" y="1083"/>
                  </a:lnTo>
                  <a:cubicBezTo>
                    <a:pt x="1315" y="1097"/>
                    <a:pt x="1257" y="1112"/>
                    <a:pt x="1199" y="1112"/>
                  </a:cubicBezTo>
                  <a:cubicBezTo>
                    <a:pt x="1193" y="1112"/>
                    <a:pt x="1187" y="1112"/>
                    <a:pt x="1181" y="1112"/>
                  </a:cubicBezTo>
                  <a:cubicBezTo>
                    <a:pt x="601" y="1112"/>
                    <a:pt x="293" y="443"/>
                    <a:pt x="651"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35" name="Google Shape;25935;p86"/>
          <p:cNvGrpSpPr/>
          <p:nvPr/>
        </p:nvGrpSpPr>
        <p:grpSpPr>
          <a:xfrm>
            <a:off x="5601859" y="2642413"/>
            <a:ext cx="498051" cy="496407"/>
            <a:chOff x="4201394" y="1981809"/>
            <a:chExt cx="373538" cy="372305"/>
          </a:xfrm>
        </p:grpSpPr>
        <p:sp>
          <p:nvSpPr>
            <p:cNvPr id="25936" name="Google Shape;25936;p86"/>
            <p:cNvSpPr/>
            <p:nvPr/>
          </p:nvSpPr>
          <p:spPr>
            <a:xfrm>
              <a:off x="4308876" y="2188619"/>
              <a:ext cx="59429" cy="59823"/>
            </a:xfrm>
            <a:custGeom>
              <a:avLst/>
              <a:gdLst/>
              <a:ahLst/>
              <a:cxnLst/>
              <a:rect l="l" t="t" r="r" b="b"/>
              <a:pathLst>
                <a:path w="2267" h="2282" extrusionOk="0">
                  <a:moveTo>
                    <a:pt x="1400" y="0"/>
                  </a:moveTo>
                  <a:lnTo>
                    <a:pt x="0" y="1415"/>
                  </a:lnTo>
                  <a:cubicBezTo>
                    <a:pt x="101" y="1429"/>
                    <a:pt x="202" y="1473"/>
                    <a:pt x="275" y="1545"/>
                  </a:cubicBezTo>
                  <a:lnTo>
                    <a:pt x="722" y="1992"/>
                  </a:lnTo>
                  <a:cubicBezTo>
                    <a:pt x="794" y="2079"/>
                    <a:pt x="852" y="2166"/>
                    <a:pt x="866" y="2281"/>
                  </a:cubicBezTo>
                  <a:lnTo>
                    <a:pt x="2267" y="881"/>
                  </a:lnTo>
                  <a:cubicBezTo>
                    <a:pt x="1935" y="636"/>
                    <a:pt x="1646" y="332"/>
                    <a:pt x="1400"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7" name="Google Shape;25937;p86"/>
            <p:cNvSpPr/>
            <p:nvPr/>
          </p:nvSpPr>
          <p:spPr>
            <a:xfrm>
              <a:off x="4309243" y="2188619"/>
              <a:ext cx="48078" cy="59823"/>
            </a:xfrm>
            <a:custGeom>
              <a:avLst/>
              <a:gdLst/>
              <a:ahLst/>
              <a:cxnLst/>
              <a:rect l="l" t="t" r="r" b="b"/>
              <a:pathLst>
                <a:path w="1834" h="2282" extrusionOk="0">
                  <a:moveTo>
                    <a:pt x="1401" y="0"/>
                  </a:moveTo>
                  <a:lnTo>
                    <a:pt x="1" y="1415"/>
                  </a:lnTo>
                  <a:cubicBezTo>
                    <a:pt x="102" y="1429"/>
                    <a:pt x="203" y="1473"/>
                    <a:pt x="275" y="1545"/>
                  </a:cubicBezTo>
                  <a:lnTo>
                    <a:pt x="722" y="1992"/>
                  </a:lnTo>
                  <a:cubicBezTo>
                    <a:pt x="795" y="2079"/>
                    <a:pt x="852" y="2166"/>
                    <a:pt x="867" y="2281"/>
                  </a:cubicBezTo>
                  <a:lnTo>
                    <a:pt x="1386" y="1747"/>
                  </a:lnTo>
                  <a:lnTo>
                    <a:pt x="1199" y="1545"/>
                  </a:lnTo>
                  <a:lnTo>
                    <a:pt x="1184" y="1545"/>
                  </a:lnTo>
                  <a:cubicBezTo>
                    <a:pt x="1069" y="1429"/>
                    <a:pt x="1069" y="1256"/>
                    <a:pt x="1184" y="1141"/>
                  </a:cubicBezTo>
                  <a:lnTo>
                    <a:pt x="1834" y="491"/>
                  </a:lnTo>
                  <a:cubicBezTo>
                    <a:pt x="1675" y="347"/>
                    <a:pt x="1531" y="174"/>
                    <a:pt x="1401" y="0"/>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8" name="Google Shape;25938;p86"/>
            <p:cNvSpPr/>
            <p:nvPr/>
          </p:nvSpPr>
          <p:spPr>
            <a:xfrm>
              <a:off x="4303580" y="1981809"/>
              <a:ext cx="271351" cy="259030"/>
            </a:xfrm>
            <a:custGeom>
              <a:avLst/>
              <a:gdLst/>
              <a:ahLst/>
              <a:cxnLst/>
              <a:rect l="l" t="t" r="r" b="b"/>
              <a:pathLst>
                <a:path w="10351" h="9881" extrusionOk="0">
                  <a:moveTo>
                    <a:pt x="5378" y="1"/>
                  </a:moveTo>
                  <a:cubicBezTo>
                    <a:pt x="4169" y="1"/>
                    <a:pt x="2937" y="449"/>
                    <a:pt x="1934" y="1451"/>
                  </a:cubicBezTo>
                  <a:cubicBezTo>
                    <a:pt x="0" y="3386"/>
                    <a:pt x="0" y="6504"/>
                    <a:pt x="1934" y="8438"/>
                  </a:cubicBezTo>
                  <a:cubicBezTo>
                    <a:pt x="2873" y="9376"/>
                    <a:pt x="4136" y="9880"/>
                    <a:pt x="5423" y="9880"/>
                  </a:cubicBezTo>
                  <a:cubicBezTo>
                    <a:pt x="6056" y="9880"/>
                    <a:pt x="6695" y="9758"/>
                    <a:pt x="7304" y="9506"/>
                  </a:cubicBezTo>
                  <a:cubicBezTo>
                    <a:pt x="9152" y="8741"/>
                    <a:pt x="10350" y="6937"/>
                    <a:pt x="10350" y="4945"/>
                  </a:cubicBezTo>
                  <a:cubicBezTo>
                    <a:pt x="10350" y="1973"/>
                    <a:pt x="7915" y="1"/>
                    <a:pt x="537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39" name="Google Shape;25939;p86"/>
            <p:cNvSpPr/>
            <p:nvPr/>
          </p:nvSpPr>
          <p:spPr>
            <a:xfrm>
              <a:off x="4298652" y="1982281"/>
              <a:ext cx="158208" cy="258296"/>
            </a:xfrm>
            <a:custGeom>
              <a:avLst/>
              <a:gdLst/>
              <a:ahLst/>
              <a:cxnLst/>
              <a:rect l="l" t="t" r="r" b="b"/>
              <a:pathLst>
                <a:path w="6035" h="9853" extrusionOk="0">
                  <a:moveTo>
                    <a:pt x="5607" y="0"/>
                  </a:moveTo>
                  <a:cubicBezTo>
                    <a:pt x="2908" y="0"/>
                    <a:pt x="679" y="2183"/>
                    <a:pt x="679" y="4927"/>
                  </a:cubicBezTo>
                  <a:cubicBezTo>
                    <a:pt x="679" y="7670"/>
                    <a:pt x="2908" y="9853"/>
                    <a:pt x="5607" y="9853"/>
                  </a:cubicBezTo>
                  <a:cubicBezTo>
                    <a:pt x="5748" y="9853"/>
                    <a:pt x="5891" y="9847"/>
                    <a:pt x="6035" y="9835"/>
                  </a:cubicBezTo>
                  <a:cubicBezTo>
                    <a:pt x="4865" y="9748"/>
                    <a:pt x="3783" y="9243"/>
                    <a:pt x="2960" y="8420"/>
                  </a:cubicBezTo>
                  <a:cubicBezTo>
                    <a:pt x="0" y="5446"/>
                    <a:pt x="1848" y="365"/>
                    <a:pt x="6035" y="19"/>
                  </a:cubicBezTo>
                  <a:cubicBezTo>
                    <a:pt x="5891" y="6"/>
                    <a:pt x="5748" y="0"/>
                    <a:pt x="5607" y="0"/>
                  </a:cubicBezTo>
                  <a:close/>
                </a:path>
              </a:pathLst>
            </a:custGeom>
            <a:solidFill>
              <a:srgbClr val="EA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0" name="Google Shape;25940;p86"/>
            <p:cNvSpPr/>
            <p:nvPr/>
          </p:nvSpPr>
          <p:spPr>
            <a:xfrm>
              <a:off x="4341041" y="2006504"/>
              <a:ext cx="219498" cy="209746"/>
            </a:xfrm>
            <a:custGeom>
              <a:avLst/>
              <a:gdLst/>
              <a:ahLst/>
              <a:cxnLst/>
              <a:rect l="l" t="t" r="r" b="b"/>
              <a:pathLst>
                <a:path w="8373" h="8001" extrusionOk="0">
                  <a:moveTo>
                    <a:pt x="4028" y="0"/>
                  </a:moveTo>
                  <a:cubicBezTo>
                    <a:pt x="1974" y="0"/>
                    <a:pt x="0" y="1597"/>
                    <a:pt x="0" y="4003"/>
                  </a:cubicBezTo>
                  <a:cubicBezTo>
                    <a:pt x="0" y="6404"/>
                    <a:pt x="1968" y="8001"/>
                    <a:pt x="4019" y="8001"/>
                  </a:cubicBezTo>
                  <a:cubicBezTo>
                    <a:pt x="5000" y="8001"/>
                    <a:pt x="6001" y="7635"/>
                    <a:pt x="6814" y="6817"/>
                  </a:cubicBezTo>
                  <a:cubicBezTo>
                    <a:pt x="8373" y="5258"/>
                    <a:pt x="8373" y="2732"/>
                    <a:pt x="6814" y="1173"/>
                  </a:cubicBezTo>
                  <a:cubicBezTo>
                    <a:pt x="6003" y="363"/>
                    <a:pt x="5006" y="0"/>
                    <a:pt x="4028"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1" name="Google Shape;25941;p86"/>
            <p:cNvSpPr/>
            <p:nvPr/>
          </p:nvSpPr>
          <p:spPr>
            <a:xfrm>
              <a:off x="4331945" y="2006845"/>
              <a:ext cx="124914" cy="209169"/>
            </a:xfrm>
            <a:custGeom>
              <a:avLst/>
              <a:gdLst/>
              <a:ahLst/>
              <a:cxnLst/>
              <a:rect l="l" t="t" r="r" b="b"/>
              <a:pathLst>
                <a:path w="4765" h="7979" extrusionOk="0">
                  <a:moveTo>
                    <a:pt x="4367" y="0"/>
                  </a:moveTo>
                  <a:cubicBezTo>
                    <a:pt x="2187" y="0"/>
                    <a:pt x="376" y="1770"/>
                    <a:pt x="376" y="3990"/>
                  </a:cubicBezTo>
                  <a:cubicBezTo>
                    <a:pt x="376" y="6222"/>
                    <a:pt x="2186" y="7979"/>
                    <a:pt x="4364" y="7979"/>
                  </a:cubicBezTo>
                  <a:cubicBezTo>
                    <a:pt x="4497" y="7979"/>
                    <a:pt x="4630" y="7972"/>
                    <a:pt x="4765" y="7959"/>
                  </a:cubicBezTo>
                  <a:cubicBezTo>
                    <a:pt x="3855" y="7858"/>
                    <a:pt x="3018" y="7454"/>
                    <a:pt x="2368" y="6804"/>
                  </a:cubicBezTo>
                  <a:cubicBezTo>
                    <a:pt x="1" y="4437"/>
                    <a:pt x="1430" y="381"/>
                    <a:pt x="4765" y="20"/>
                  </a:cubicBezTo>
                  <a:cubicBezTo>
                    <a:pt x="4631" y="7"/>
                    <a:pt x="4498" y="0"/>
                    <a:pt x="4367" y="0"/>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2" name="Google Shape;25942;p86"/>
            <p:cNvSpPr/>
            <p:nvPr/>
          </p:nvSpPr>
          <p:spPr>
            <a:xfrm>
              <a:off x="4417091" y="2048212"/>
              <a:ext cx="57175" cy="57175"/>
            </a:xfrm>
            <a:custGeom>
              <a:avLst/>
              <a:gdLst/>
              <a:ahLst/>
              <a:cxnLst/>
              <a:rect l="l" t="t" r="r" b="b"/>
              <a:pathLst>
                <a:path w="2181" h="2181" extrusionOk="0">
                  <a:moveTo>
                    <a:pt x="1083" y="1"/>
                  </a:moveTo>
                  <a:cubicBezTo>
                    <a:pt x="492" y="1"/>
                    <a:pt x="1" y="492"/>
                    <a:pt x="1" y="1084"/>
                  </a:cubicBezTo>
                  <a:cubicBezTo>
                    <a:pt x="1" y="1690"/>
                    <a:pt x="492" y="2181"/>
                    <a:pt x="1083" y="2181"/>
                  </a:cubicBezTo>
                  <a:cubicBezTo>
                    <a:pt x="1690" y="2181"/>
                    <a:pt x="2181" y="1690"/>
                    <a:pt x="2181" y="1084"/>
                  </a:cubicBezTo>
                  <a:cubicBezTo>
                    <a:pt x="2181" y="492"/>
                    <a:pt x="1690" y="1"/>
                    <a:pt x="1083" y="1"/>
                  </a:cubicBezTo>
                  <a:close/>
                </a:path>
              </a:pathLst>
            </a:custGeom>
            <a:solidFill>
              <a:srgbClr val="EEF2F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3" name="Google Shape;25943;p86"/>
            <p:cNvSpPr/>
            <p:nvPr/>
          </p:nvSpPr>
          <p:spPr>
            <a:xfrm>
              <a:off x="4417851" y="2048369"/>
              <a:ext cx="39008" cy="56834"/>
            </a:xfrm>
            <a:custGeom>
              <a:avLst/>
              <a:gdLst/>
              <a:ahLst/>
              <a:cxnLst/>
              <a:rect l="l" t="t" r="r" b="b"/>
              <a:pathLst>
                <a:path w="1488" h="2168" extrusionOk="0">
                  <a:moveTo>
                    <a:pt x="1080" y="1"/>
                  </a:moveTo>
                  <a:cubicBezTo>
                    <a:pt x="510" y="1"/>
                    <a:pt x="1" y="459"/>
                    <a:pt x="1" y="1078"/>
                  </a:cubicBezTo>
                  <a:cubicBezTo>
                    <a:pt x="1" y="1699"/>
                    <a:pt x="514" y="2167"/>
                    <a:pt x="1086" y="2167"/>
                  </a:cubicBezTo>
                  <a:cubicBezTo>
                    <a:pt x="1219" y="2167"/>
                    <a:pt x="1354" y="2142"/>
                    <a:pt x="1488" y="2088"/>
                  </a:cubicBezTo>
                  <a:cubicBezTo>
                    <a:pt x="1083" y="1915"/>
                    <a:pt x="823" y="1525"/>
                    <a:pt x="838" y="1078"/>
                  </a:cubicBezTo>
                  <a:cubicBezTo>
                    <a:pt x="823" y="644"/>
                    <a:pt x="1083" y="255"/>
                    <a:pt x="1488" y="81"/>
                  </a:cubicBezTo>
                  <a:cubicBezTo>
                    <a:pt x="1352" y="26"/>
                    <a:pt x="1214" y="1"/>
                    <a:pt x="1080"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4" name="Google Shape;25944;p86"/>
            <p:cNvSpPr/>
            <p:nvPr/>
          </p:nvSpPr>
          <p:spPr>
            <a:xfrm>
              <a:off x="4398557" y="2105361"/>
              <a:ext cx="93876" cy="59823"/>
            </a:xfrm>
            <a:custGeom>
              <a:avLst/>
              <a:gdLst/>
              <a:ahLst/>
              <a:cxnLst/>
              <a:rect l="l" t="t" r="r" b="b"/>
              <a:pathLst>
                <a:path w="3581" h="2282" extrusionOk="0">
                  <a:moveTo>
                    <a:pt x="1170" y="1"/>
                  </a:moveTo>
                  <a:cubicBezTo>
                    <a:pt x="535" y="1"/>
                    <a:pt x="15" y="520"/>
                    <a:pt x="0" y="1170"/>
                  </a:cubicBezTo>
                  <a:lnTo>
                    <a:pt x="0" y="2079"/>
                  </a:lnTo>
                  <a:cubicBezTo>
                    <a:pt x="0" y="2195"/>
                    <a:pt x="101" y="2281"/>
                    <a:pt x="203" y="2281"/>
                  </a:cubicBezTo>
                  <a:lnTo>
                    <a:pt x="3378" y="2281"/>
                  </a:lnTo>
                  <a:cubicBezTo>
                    <a:pt x="3494" y="2281"/>
                    <a:pt x="3580" y="2195"/>
                    <a:pt x="3580" y="2079"/>
                  </a:cubicBezTo>
                  <a:lnTo>
                    <a:pt x="3580" y="1170"/>
                  </a:lnTo>
                  <a:cubicBezTo>
                    <a:pt x="3580" y="520"/>
                    <a:pt x="3061" y="1"/>
                    <a:pt x="2411"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5" name="Google Shape;25945;p86"/>
            <p:cNvSpPr/>
            <p:nvPr/>
          </p:nvSpPr>
          <p:spPr>
            <a:xfrm>
              <a:off x="4398924" y="2105361"/>
              <a:ext cx="53007" cy="59823"/>
            </a:xfrm>
            <a:custGeom>
              <a:avLst/>
              <a:gdLst/>
              <a:ahLst/>
              <a:cxnLst/>
              <a:rect l="l" t="t" r="r" b="b"/>
              <a:pathLst>
                <a:path w="2022" h="2282" extrusionOk="0">
                  <a:moveTo>
                    <a:pt x="1170" y="1"/>
                  </a:moveTo>
                  <a:cubicBezTo>
                    <a:pt x="521" y="1"/>
                    <a:pt x="1" y="520"/>
                    <a:pt x="1" y="1170"/>
                  </a:cubicBezTo>
                  <a:lnTo>
                    <a:pt x="1" y="2079"/>
                  </a:lnTo>
                  <a:cubicBezTo>
                    <a:pt x="1" y="2195"/>
                    <a:pt x="87" y="2281"/>
                    <a:pt x="189" y="2281"/>
                  </a:cubicBezTo>
                  <a:lnTo>
                    <a:pt x="1055" y="2281"/>
                  </a:lnTo>
                  <a:cubicBezTo>
                    <a:pt x="939" y="2281"/>
                    <a:pt x="853" y="2195"/>
                    <a:pt x="853" y="2079"/>
                  </a:cubicBezTo>
                  <a:lnTo>
                    <a:pt x="853" y="1170"/>
                  </a:lnTo>
                  <a:cubicBezTo>
                    <a:pt x="853" y="520"/>
                    <a:pt x="1372" y="1"/>
                    <a:pt x="2022"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6" name="Google Shape;25946;p86"/>
            <p:cNvSpPr/>
            <p:nvPr/>
          </p:nvSpPr>
          <p:spPr>
            <a:xfrm>
              <a:off x="4416331" y="2128639"/>
              <a:ext cx="12138" cy="36544"/>
            </a:xfrm>
            <a:custGeom>
              <a:avLst/>
              <a:gdLst/>
              <a:ahLst/>
              <a:cxnLst/>
              <a:rect l="l" t="t" r="r" b="b"/>
              <a:pathLst>
                <a:path w="463" h="1394" extrusionOk="0">
                  <a:moveTo>
                    <a:pt x="232" y="0"/>
                  </a:moveTo>
                  <a:cubicBezTo>
                    <a:pt x="116" y="0"/>
                    <a:pt x="1" y="80"/>
                    <a:pt x="15" y="239"/>
                  </a:cubicBezTo>
                  <a:lnTo>
                    <a:pt x="15" y="1393"/>
                  </a:lnTo>
                  <a:lnTo>
                    <a:pt x="448" y="1393"/>
                  </a:lnTo>
                  <a:lnTo>
                    <a:pt x="448" y="239"/>
                  </a:lnTo>
                  <a:cubicBezTo>
                    <a:pt x="463" y="80"/>
                    <a:pt x="347" y="0"/>
                    <a:pt x="232"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7" name="Google Shape;25947;p86"/>
            <p:cNvSpPr/>
            <p:nvPr/>
          </p:nvSpPr>
          <p:spPr>
            <a:xfrm>
              <a:off x="4462889" y="2128639"/>
              <a:ext cx="12138" cy="36544"/>
            </a:xfrm>
            <a:custGeom>
              <a:avLst/>
              <a:gdLst/>
              <a:ahLst/>
              <a:cxnLst/>
              <a:rect l="l" t="t" r="r" b="b"/>
              <a:pathLst>
                <a:path w="463" h="1394" extrusionOk="0">
                  <a:moveTo>
                    <a:pt x="231" y="0"/>
                  </a:moveTo>
                  <a:cubicBezTo>
                    <a:pt x="116" y="0"/>
                    <a:pt x="0" y="80"/>
                    <a:pt x="15" y="239"/>
                  </a:cubicBezTo>
                  <a:lnTo>
                    <a:pt x="15" y="1393"/>
                  </a:lnTo>
                  <a:lnTo>
                    <a:pt x="448" y="1393"/>
                  </a:lnTo>
                  <a:lnTo>
                    <a:pt x="448" y="239"/>
                  </a:lnTo>
                  <a:cubicBezTo>
                    <a:pt x="462" y="80"/>
                    <a:pt x="347" y="0"/>
                    <a:pt x="231" y="0"/>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8" name="Google Shape;25948;p86"/>
            <p:cNvSpPr/>
            <p:nvPr/>
          </p:nvSpPr>
          <p:spPr>
            <a:xfrm>
              <a:off x="4201394" y="2221441"/>
              <a:ext cx="135872" cy="132674"/>
            </a:xfrm>
            <a:custGeom>
              <a:avLst/>
              <a:gdLst/>
              <a:ahLst/>
              <a:cxnLst/>
              <a:rect l="l" t="t" r="r" b="b"/>
              <a:pathLst>
                <a:path w="5183" h="5061" extrusionOk="0">
                  <a:moveTo>
                    <a:pt x="4107" y="1"/>
                  </a:moveTo>
                  <a:cubicBezTo>
                    <a:pt x="3963" y="1"/>
                    <a:pt x="3819" y="55"/>
                    <a:pt x="3710" y="163"/>
                  </a:cubicBezTo>
                  <a:lnTo>
                    <a:pt x="232" y="3642"/>
                  </a:lnTo>
                  <a:cubicBezTo>
                    <a:pt x="1" y="3858"/>
                    <a:pt x="1" y="4219"/>
                    <a:pt x="232" y="4436"/>
                  </a:cubicBezTo>
                  <a:lnTo>
                    <a:pt x="679" y="4898"/>
                  </a:lnTo>
                  <a:cubicBezTo>
                    <a:pt x="787" y="5006"/>
                    <a:pt x="932" y="5060"/>
                    <a:pt x="1076" y="5060"/>
                  </a:cubicBezTo>
                  <a:cubicBezTo>
                    <a:pt x="1220" y="5060"/>
                    <a:pt x="1365" y="5006"/>
                    <a:pt x="1473" y="4898"/>
                  </a:cubicBezTo>
                  <a:lnTo>
                    <a:pt x="4966" y="1404"/>
                  </a:lnTo>
                  <a:cubicBezTo>
                    <a:pt x="5183" y="1188"/>
                    <a:pt x="5183" y="827"/>
                    <a:pt x="4966" y="611"/>
                  </a:cubicBezTo>
                  <a:lnTo>
                    <a:pt x="4504" y="163"/>
                  </a:lnTo>
                  <a:cubicBezTo>
                    <a:pt x="4396" y="55"/>
                    <a:pt x="4252" y="1"/>
                    <a:pt x="4107" y="1"/>
                  </a:cubicBezTo>
                  <a:close/>
                </a:path>
              </a:pathLst>
            </a:custGeom>
            <a:solidFill>
              <a:srgbClr val="A6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49" name="Google Shape;25949;p86"/>
            <p:cNvSpPr/>
            <p:nvPr/>
          </p:nvSpPr>
          <p:spPr>
            <a:xfrm>
              <a:off x="4201394" y="2221441"/>
              <a:ext cx="118859" cy="132674"/>
            </a:xfrm>
            <a:custGeom>
              <a:avLst/>
              <a:gdLst/>
              <a:ahLst/>
              <a:cxnLst/>
              <a:rect l="l" t="t" r="r" b="b"/>
              <a:pathLst>
                <a:path w="4534" h="5061" extrusionOk="0">
                  <a:moveTo>
                    <a:pt x="4107" y="1"/>
                  </a:moveTo>
                  <a:cubicBezTo>
                    <a:pt x="3963" y="1"/>
                    <a:pt x="3819" y="55"/>
                    <a:pt x="3710" y="163"/>
                  </a:cubicBezTo>
                  <a:lnTo>
                    <a:pt x="232" y="3642"/>
                  </a:lnTo>
                  <a:cubicBezTo>
                    <a:pt x="1" y="3858"/>
                    <a:pt x="1" y="4219"/>
                    <a:pt x="232" y="4450"/>
                  </a:cubicBezTo>
                  <a:lnTo>
                    <a:pt x="679" y="4898"/>
                  </a:lnTo>
                  <a:cubicBezTo>
                    <a:pt x="787" y="5006"/>
                    <a:pt x="932" y="5060"/>
                    <a:pt x="1076" y="5060"/>
                  </a:cubicBezTo>
                  <a:cubicBezTo>
                    <a:pt x="1220" y="5060"/>
                    <a:pt x="1365" y="5006"/>
                    <a:pt x="1473" y="4898"/>
                  </a:cubicBezTo>
                  <a:lnTo>
                    <a:pt x="1502" y="4869"/>
                  </a:lnTo>
                  <a:lnTo>
                    <a:pt x="1083" y="4450"/>
                  </a:lnTo>
                  <a:cubicBezTo>
                    <a:pt x="867" y="4219"/>
                    <a:pt x="867" y="3858"/>
                    <a:pt x="1083" y="3642"/>
                  </a:cubicBezTo>
                  <a:lnTo>
                    <a:pt x="4533" y="192"/>
                  </a:lnTo>
                  <a:lnTo>
                    <a:pt x="4504" y="163"/>
                  </a:lnTo>
                  <a:cubicBezTo>
                    <a:pt x="4396" y="55"/>
                    <a:pt x="4252" y="1"/>
                    <a:pt x="410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0" name="Google Shape;25950;p86"/>
            <p:cNvSpPr/>
            <p:nvPr/>
          </p:nvSpPr>
          <p:spPr>
            <a:xfrm>
              <a:off x="4287668" y="2221441"/>
              <a:ext cx="49599" cy="47816"/>
            </a:xfrm>
            <a:custGeom>
              <a:avLst/>
              <a:gdLst/>
              <a:ahLst/>
              <a:cxnLst/>
              <a:rect l="l" t="t" r="r" b="b"/>
              <a:pathLst>
                <a:path w="1892" h="1824" extrusionOk="0">
                  <a:moveTo>
                    <a:pt x="816" y="1"/>
                  </a:moveTo>
                  <a:cubicBezTo>
                    <a:pt x="672" y="1"/>
                    <a:pt x="528" y="55"/>
                    <a:pt x="419" y="163"/>
                  </a:cubicBezTo>
                  <a:lnTo>
                    <a:pt x="1" y="582"/>
                  </a:lnTo>
                  <a:lnTo>
                    <a:pt x="1257" y="1823"/>
                  </a:lnTo>
                  <a:lnTo>
                    <a:pt x="1675" y="1404"/>
                  </a:lnTo>
                  <a:cubicBezTo>
                    <a:pt x="1892" y="1188"/>
                    <a:pt x="1892" y="827"/>
                    <a:pt x="1675" y="611"/>
                  </a:cubicBezTo>
                  <a:lnTo>
                    <a:pt x="1213" y="163"/>
                  </a:lnTo>
                  <a:cubicBezTo>
                    <a:pt x="1105" y="55"/>
                    <a:pt x="961" y="1"/>
                    <a:pt x="816"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1" name="Google Shape;25951;p86"/>
            <p:cNvSpPr/>
            <p:nvPr/>
          </p:nvSpPr>
          <p:spPr>
            <a:xfrm>
              <a:off x="4287668" y="2221545"/>
              <a:ext cx="32585" cy="26136"/>
            </a:xfrm>
            <a:custGeom>
              <a:avLst/>
              <a:gdLst/>
              <a:ahLst/>
              <a:cxnLst/>
              <a:rect l="l" t="t" r="r" b="b"/>
              <a:pathLst>
                <a:path w="1243" h="997" extrusionOk="0">
                  <a:moveTo>
                    <a:pt x="708" y="0"/>
                  </a:moveTo>
                  <a:cubicBezTo>
                    <a:pt x="593" y="15"/>
                    <a:pt x="492" y="72"/>
                    <a:pt x="405" y="159"/>
                  </a:cubicBezTo>
                  <a:lnTo>
                    <a:pt x="102" y="462"/>
                  </a:lnTo>
                  <a:lnTo>
                    <a:pt x="1" y="578"/>
                  </a:lnTo>
                  <a:lnTo>
                    <a:pt x="434" y="996"/>
                  </a:lnTo>
                  <a:lnTo>
                    <a:pt x="1242" y="188"/>
                  </a:lnTo>
                  <a:lnTo>
                    <a:pt x="1213" y="159"/>
                  </a:lnTo>
                  <a:lnTo>
                    <a:pt x="1185" y="116"/>
                  </a:lnTo>
                  <a:lnTo>
                    <a:pt x="1170" y="101"/>
                  </a:lnTo>
                  <a:lnTo>
                    <a:pt x="1112" y="87"/>
                  </a:lnTo>
                  <a:cubicBezTo>
                    <a:pt x="1011" y="29"/>
                    <a:pt x="910" y="0"/>
                    <a:pt x="809"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52" name="Google Shape;25952;p86"/>
          <p:cNvGrpSpPr/>
          <p:nvPr/>
        </p:nvGrpSpPr>
        <p:grpSpPr>
          <a:xfrm>
            <a:off x="6212878" y="2000355"/>
            <a:ext cx="563657" cy="503712"/>
            <a:chOff x="4659658" y="1500266"/>
            <a:chExt cx="422743" cy="377784"/>
          </a:xfrm>
        </p:grpSpPr>
        <p:sp>
          <p:nvSpPr>
            <p:cNvPr id="25953" name="Google Shape;25953;p86"/>
            <p:cNvSpPr/>
            <p:nvPr/>
          </p:nvSpPr>
          <p:spPr>
            <a:xfrm>
              <a:off x="4786067" y="1537727"/>
              <a:ext cx="129056" cy="128689"/>
            </a:xfrm>
            <a:custGeom>
              <a:avLst/>
              <a:gdLst/>
              <a:ahLst/>
              <a:cxnLst/>
              <a:rect l="l" t="t" r="r" b="b"/>
              <a:pathLst>
                <a:path w="4923" h="4909" extrusionOk="0">
                  <a:moveTo>
                    <a:pt x="2442" y="0"/>
                  </a:moveTo>
                  <a:cubicBezTo>
                    <a:pt x="1097" y="0"/>
                    <a:pt x="0" y="1092"/>
                    <a:pt x="0" y="2440"/>
                  </a:cubicBezTo>
                  <a:cubicBezTo>
                    <a:pt x="0" y="3797"/>
                    <a:pt x="1097" y="4909"/>
                    <a:pt x="2454" y="4909"/>
                  </a:cubicBezTo>
                  <a:cubicBezTo>
                    <a:pt x="3811" y="4909"/>
                    <a:pt x="4908" y="3811"/>
                    <a:pt x="4908" y="2455"/>
                  </a:cubicBezTo>
                  <a:cubicBezTo>
                    <a:pt x="4923" y="1098"/>
                    <a:pt x="3826" y="1"/>
                    <a:pt x="2469" y="1"/>
                  </a:cubicBezTo>
                  <a:cubicBezTo>
                    <a:pt x="2460" y="0"/>
                    <a:pt x="2451" y="0"/>
                    <a:pt x="244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4" name="Google Shape;25954;p86"/>
            <p:cNvSpPr/>
            <p:nvPr/>
          </p:nvSpPr>
          <p:spPr>
            <a:xfrm>
              <a:off x="4783419" y="1537544"/>
              <a:ext cx="75316" cy="128873"/>
            </a:xfrm>
            <a:custGeom>
              <a:avLst/>
              <a:gdLst/>
              <a:ahLst/>
              <a:cxnLst/>
              <a:rect l="l" t="t" r="r" b="b"/>
              <a:pathLst>
                <a:path w="2873" h="4916" extrusionOk="0">
                  <a:moveTo>
                    <a:pt x="2543" y="0"/>
                  </a:moveTo>
                  <a:cubicBezTo>
                    <a:pt x="1266" y="0"/>
                    <a:pt x="181" y="985"/>
                    <a:pt x="101" y="2288"/>
                  </a:cubicBezTo>
                  <a:cubicBezTo>
                    <a:pt x="0" y="3717"/>
                    <a:pt x="1126" y="4916"/>
                    <a:pt x="2541" y="4916"/>
                  </a:cubicBezTo>
                  <a:cubicBezTo>
                    <a:pt x="2642" y="4916"/>
                    <a:pt x="2757" y="4916"/>
                    <a:pt x="2859" y="4901"/>
                  </a:cubicBezTo>
                  <a:cubicBezTo>
                    <a:pt x="1632" y="4728"/>
                    <a:pt x="722" y="3689"/>
                    <a:pt x="722" y="2462"/>
                  </a:cubicBezTo>
                  <a:cubicBezTo>
                    <a:pt x="737" y="1220"/>
                    <a:pt x="1646" y="181"/>
                    <a:pt x="2873" y="22"/>
                  </a:cubicBezTo>
                  <a:cubicBezTo>
                    <a:pt x="2762" y="7"/>
                    <a:pt x="2651" y="0"/>
                    <a:pt x="254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5" name="Google Shape;25955;p86"/>
            <p:cNvSpPr/>
            <p:nvPr/>
          </p:nvSpPr>
          <p:spPr>
            <a:xfrm>
              <a:off x="4806489" y="1558175"/>
              <a:ext cx="87820" cy="87820"/>
            </a:xfrm>
            <a:custGeom>
              <a:avLst/>
              <a:gdLst/>
              <a:ahLst/>
              <a:cxnLst/>
              <a:rect l="l" t="t" r="r" b="b"/>
              <a:pathLst>
                <a:path w="3350" h="3350" extrusionOk="0">
                  <a:moveTo>
                    <a:pt x="1690" y="0"/>
                  </a:moveTo>
                  <a:cubicBezTo>
                    <a:pt x="766" y="0"/>
                    <a:pt x="15" y="751"/>
                    <a:pt x="15" y="1660"/>
                  </a:cubicBezTo>
                  <a:cubicBezTo>
                    <a:pt x="1" y="2584"/>
                    <a:pt x="752" y="3335"/>
                    <a:pt x="1675" y="3349"/>
                  </a:cubicBezTo>
                  <a:cubicBezTo>
                    <a:pt x="2599" y="3349"/>
                    <a:pt x="3350" y="2598"/>
                    <a:pt x="3350" y="1675"/>
                  </a:cubicBezTo>
                  <a:cubicBezTo>
                    <a:pt x="3350" y="751"/>
                    <a:pt x="2614" y="0"/>
                    <a:pt x="1690"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6" name="Google Shape;25956;p86"/>
            <p:cNvSpPr/>
            <p:nvPr/>
          </p:nvSpPr>
          <p:spPr>
            <a:xfrm>
              <a:off x="4806489" y="1558096"/>
              <a:ext cx="52246" cy="87951"/>
            </a:xfrm>
            <a:custGeom>
              <a:avLst/>
              <a:gdLst/>
              <a:ahLst/>
              <a:cxnLst/>
              <a:rect l="l" t="t" r="r" b="b"/>
              <a:pathLst>
                <a:path w="1993" h="3355" extrusionOk="0">
                  <a:moveTo>
                    <a:pt x="1671" y="0"/>
                  </a:moveTo>
                  <a:cubicBezTo>
                    <a:pt x="775" y="0"/>
                    <a:pt x="1" y="735"/>
                    <a:pt x="1" y="1678"/>
                  </a:cubicBezTo>
                  <a:cubicBezTo>
                    <a:pt x="1" y="2620"/>
                    <a:pt x="775" y="3355"/>
                    <a:pt x="1671" y="3355"/>
                  </a:cubicBezTo>
                  <a:cubicBezTo>
                    <a:pt x="1777" y="3355"/>
                    <a:pt x="1885" y="3345"/>
                    <a:pt x="1993" y="3323"/>
                  </a:cubicBezTo>
                  <a:cubicBezTo>
                    <a:pt x="1213" y="3164"/>
                    <a:pt x="650" y="2471"/>
                    <a:pt x="650" y="1678"/>
                  </a:cubicBezTo>
                  <a:cubicBezTo>
                    <a:pt x="650" y="869"/>
                    <a:pt x="1213" y="191"/>
                    <a:pt x="1993" y="32"/>
                  </a:cubicBezTo>
                  <a:cubicBezTo>
                    <a:pt x="1885" y="11"/>
                    <a:pt x="1777" y="0"/>
                    <a:pt x="1671"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7" name="Google Shape;25957;p86"/>
            <p:cNvSpPr/>
            <p:nvPr/>
          </p:nvSpPr>
          <p:spPr>
            <a:xfrm>
              <a:off x="4832599" y="1572541"/>
              <a:ext cx="34473" cy="60190"/>
            </a:xfrm>
            <a:custGeom>
              <a:avLst/>
              <a:gdLst/>
              <a:ahLst/>
              <a:cxnLst/>
              <a:rect l="l" t="t" r="r" b="b"/>
              <a:pathLst>
                <a:path w="1315" h="2296" extrusionOk="0">
                  <a:moveTo>
                    <a:pt x="622" y="463"/>
                  </a:moveTo>
                  <a:lnTo>
                    <a:pt x="622" y="881"/>
                  </a:lnTo>
                  <a:cubicBezTo>
                    <a:pt x="448" y="809"/>
                    <a:pt x="405" y="751"/>
                    <a:pt x="405" y="665"/>
                  </a:cubicBezTo>
                  <a:cubicBezTo>
                    <a:pt x="405" y="535"/>
                    <a:pt x="506" y="477"/>
                    <a:pt x="622" y="463"/>
                  </a:cubicBezTo>
                  <a:close/>
                  <a:moveTo>
                    <a:pt x="766" y="1329"/>
                  </a:moveTo>
                  <a:cubicBezTo>
                    <a:pt x="935" y="1399"/>
                    <a:pt x="980" y="1483"/>
                    <a:pt x="982" y="1581"/>
                  </a:cubicBezTo>
                  <a:lnTo>
                    <a:pt x="982" y="1581"/>
                  </a:lnTo>
                  <a:cubicBezTo>
                    <a:pt x="979" y="1708"/>
                    <a:pt x="894" y="1805"/>
                    <a:pt x="766" y="1805"/>
                  </a:cubicBezTo>
                  <a:lnTo>
                    <a:pt x="766" y="1329"/>
                  </a:lnTo>
                  <a:close/>
                  <a:moveTo>
                    <a:pt x="694" y="1"/>
                  </a:moveTo>
                  <a:cubicBezTo>
                    <a:pt x="651" y="1"/>
                    <a:pt x="607" y="29"/>
                    <a:pt x="607" y="73"/>
                  </a:cubicBezTo>
                  <a:lnTo>
                    <a:pt x="607" y="145"/>
                  </a:lnTo>
                  <a:cubicBezTo>
                    <a:pt x="275" y="188"/>
                    <a:pt x="59" y="333"/>
                    <a:pt x="59" y="693"/>
                  </a:cubicBezTo>
                  <a:cubicBezTo>
                    <a:pt x="59" y="1040"/>
                    <a:pt x="333" y="1155"/>
                    <a:pt x="607" y="1256"/>
                  </a:cubicBezTo>
                  <a:lnTo>
                    <a:pt x="607" y="1805"/>
                  </a:lnTo>
                  <a:cubicBezTo>
                    <a:pt x="463" y="1791"/>
                    <a:pt x="333" y="1718"/>
                    <a:pt x="246" y="1632"/>
                  </a:cubicBezTo>
                  <a:cubicBezTo>
                    <a:pt x="219" y="1616"/>
                    <a:pt x="190" y="1607"/>
                    <a:pt x="163" y="1607"/>
                  </a:cubicBezTo>
                  <a:cubicBezTo>
                    <a:pt x="117" y="1607"/>
                    <a:pt x="77" y="1630"/>
                    <a:pt x="59" y="1675"/>
                  </a:cubicBezTo>
                  <a:cubicBezTo>
                    <a:pt x="1" y="1733"/>
                    <a:pt x="1" y="1848"/>
                    <a:pt x="59" y="1920"/>
                  </a:cubicBezTo>
                  <a:cubicBezTo>
                    <a:pt x="193" y="2054"/>
                    <a:pt x="364" y="2139"/>
                    <a:pt x="561" y="2139"/>
                  </a:cubicBezTo>
                  <a:cubicBezTo>
                    <a:pt x="576" y="2139"/>
                    <a:pt x="592" y="2138"/>
                    <a:pt x="607" y="2137"/>
                  </a:cubicBezTo>
                  <a:lnTo>
                    <a:pt x="607" y="2137"/>
                  </a:lnTo>
                  <a:lnTo>
                    <a:pt x="593" y="2151"/>
                  </a:lnTo>
                  <a:lnTo>
                    <a:pt x="593" y="2224"/>
                  </a:lnTo>
                  <a:cubicBezTo>
                    <a:pt x="593" y="2267"/>
                    <a:pt x="636" y="2296"/>
                    <a:pt x="679" y="2296"/>
                  </a:cubicBezTo>
                  <a:cubicBezTo>
                    <a:pt x="723" y="2296"/>
                    <a:pt x="780" y="2267"/>
                    <a:pt x="780" y="2224"/>
                  </a:cubicBezTo>
                  <a:lnTo>
                    <a:pt x="780" y="2137"/>
                  </a:lnTo>
                  <a:cubicBezTo>
                    <a:pt x="1084" y="2123"/>
                    <a:pt x="1315" y="1848"/>
                    <a:pt x="1315" y="1545"/>
                  </a:cubicBezTo>
                  <a:cubicBezTo>
                    <a:pt x="1315" y="1213"/>
                    <a:pt x="1098" y="1069"/>
                    <a:pt x="780" y="953"/>
                  </a:cubicBezTo>
                  <a:lnTo>
                    <a:pt x="780" y="448"/>
                  </a:lnTo>
                  <a:cubicBezTo>
                    <a:pt x="881" y="463"/>
                    <a:pt x="968" y="491"/>
                    <a:pt x="1055" y="549"/>
                  </a:cubicBezTo>
                  <a:cubicBezTo>
                    <a:pt x="1073" y="558"/>
                    <a:pt x="1094" y="563"/>
                    <a:pt x="1115" y="563"/>
                  </a:cubicBezTo>
                  <a:cubicBezTo>
                    <a:pt x="1162" y="563"/>
                    <a:pt x="1208" y="541"/>
                    <a:pt x="1228" y="491"/>
                  </a:cubicBezTo>
                  <a:cubicBezTo>
                    <a:pt x="1286" y="419"/>
                    <a:pt x="1286" y="318"/>
                    <a:pt x="1214" y="260"/>
                  </a:cubicBezTo>
                  <a:cubicBezTo>
                    <a:pt x="1098" y="174"/>
                    <a:pt x="939" y="145"/>
                    <a:pt x="795" y="145"/>
                  </a:cubicBezTo>
                  <a:lnTo>
                    <a:pt x="795" y="73"/>
                  </a:lnTo>
                  <a:cubicBezTo>
                    <a:pt x="795" y="29"/>
                    <a:pt x="737" y="1"/>
                    <a:pt x="6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8" name="Google Shape;25958;p86"/>
            <p:cNvSpPr/>
            <p:nvPr/>
          </p:nvSpPr>
          <p:spPr>
            <a:xfrm>
              <a:off x="4885973" y="1500266"/>
              <a:ext cx="129056" cy="128689"/>
            </a:xfrm>
            <a:custGeom>
              <a:avLst/>
              <a:gdLst/>
              <a:ahLst/>
              <a:cxnLst/>
              <a:rect l="l" t="t" r="r" b="b"/>
              <a:pathLst>
                <a:path w="4923" h="4909" extrusionOk="0">
                  <a:moveTo>
                    <a:pt x="2469" y="0"/>
                  </a:moveTo>
                  <a:cubicBezTo>
                    <a:pt x="1112" y="0"/>
                    <a:pt x="15" y="1098"/>
                    <a:pt x="0" y="2454"/>
                  </a:cubicBezTo>
                  <a:cubicBezTo>
                    <a:pt x="0" y="3811"/>
                    <a:pt x="1097" y="4908"/>
                    <a:pt x="2454" y="4908"/>
                  </a:cubicBezTo>
                  <a:cubicBezTo>
                    <a:pt x="2463" y="4909"/>
                    <a:pt x="2472" y="4909"/>
                    <a:pt x="2481" y="4909"/>
                  </a:cubicBezTo>
                  <a:cubicBezTo>
                    <a:pt x="3826" y="4909"/>
                    <a:pt x="4908" y="3817"/>
                    <a:pt x="4923" y="2469"/>
                  </a:cubicBezTo>
                  <a:cubicBezTo>
                    <a:pt x="4923" y="1112"/>
                    <a:pt x="3826" y="0"/>
                    <a:pt x="2469"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59" name="Google Shape;25959;p86"/>
            <p:cNvSpPr/>
            <p:nvPr/>
          </p:nvSpPr>
          <p:spPr>
            <a:xfrm>
              <a:off x="4883325" y="1500449"/>
              <a:ext cx="75316" cy="128506"/>
            </a:xfrm>
            <a:custGeom>
              <a:avLst/>
              <a:gdLst/>
              <a:ahLst/>
              <a:cxnLst/>
              <a:rect l="l" t="t" r="r" b="b"/>
              <a:pathLst>
                <a:path w="2873" h="4902" extrusionOk="0">
                  <a:moveTo>
                    <a:pt x="2545" y="0"/>
                  </a:moveTo>
                  <a:cubicBezTo>
                    <a:pt x="1278" y="0"/>
                    <a:pt x="181" y="985"/>
                    <a:pt x="101" y="2289"/>
                  </a:cubicBezTo>
                  <a:cubicBezTo>
                    <a:pt x="0" y="3703"/>
                    <a:pt x="1126" y="4901"/>
                    <a:pt x="2541" y="4901"/>
                  </a:cubicBezTo>
                  <a:cubicBezTo>
                    <a:pt x="2642" y="4901"/>
                    <a:pt x="2757" y="4901"/>
                    <a:pt x="2858" y="4887"/>
                  </a:cubicBezTo>
                  <a:cubicBezTo>
                    <a:pt x="1631" y="4728"/>
                    <a:pt x="722" y="3674"/>
                    <a:pt x="722" y="2447"/>
                  </a:cubicBezTo>
                  <a:cubicBezTo>
                    <a:pt x="736" y="1206"/>
                    <a:pt x="1646" y="167"/>
                    <a:pt x="2873" y="22"/>
                  </a:cubicBezTo>
                  <a:cubicBezTo>
                    <a:pt x="2763" y="8"/>
                    <a:pt x="2653" y="0"/>
                    <a:pt x="254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0" name="Google Shape;25960;p86"/>
            <p:cNvSpPr/>
            <p:nvPr/>
          </p:nvSpPr>
          <p:spPr>
            <a:xfrm>
              <a:off x="4906787" y="1521081"/>
              <a:ext cx="87427" cy="87427"/>
            </a:xfrm>
            <a:custGeom>
              <a:avLst/>
              <a:gdLst/>
              <a:ahLst/>
              <a:cxnLst/>
              <a:rect l="l" t="t" r="r" b="b"/>
              <a:pathLst>
                <a:path w="3335" h="3335" extrusionOk="0">
                  <a:moveTo>
                    <a:pt x="1649" y="0"/>
                  </a:moveTo>
                  <a:cubicBezTo>
                    <a:pt x="737" y="0"/>
                    <a:pt x="0" y="745"/>
                    <a:pt x="0" y="1660"/>
                  </a:cubicBezTo>
                  <a:cubicBezTo>
                    <a:pt x="0" y="2584"/>
                    <a:pt x="736" y="3335"/>
                    <a:pt x="1660" y="3335"/>
                  </a:cubicBezTo>
                  <a:cubicBezTo>
                    <a:pt x="2584" y="3335"/>
                    <a:pt x="3335" y="2599"/>
                    <a:pt x="3335" y="1675"/>
                  </a:cubicBezTo>
                  <a:cubicBezTo>
                    <a:pt x="3335" y="751"/>
                    <a:pt x="2599" y="0"/>
                    <a:pt x="1675" y="0"/>
                  </a:cubicBezTo>
                  <a:cubicBezTo>
                    <a:pt x="1666" y="0"/>
                    <a:pt x="1657" y="0"/>
                    <a:pt x="1649"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1" name="Google Shape;25961;p86"/>
            <p:cNvSpPr/>
            <p:nvPr/>
          </p:nvSpPr>
          <p:spPr>
            <a:xfrm>
              <a:off x="4906394" y="1521002"/>
              <a:ext cx="52246" cy="87584"/>
            </a:xfrm>
            <a:custGeom>
              <a:avLst/>
              <a:gdLst/>
              <a:ahLst/>
              <a:cxnLst/>
              <a:rect l="l" t="t" r="r" b="b"/>
              <a:pathLst>
                <a:path w="1993" h="3341" extrusionOk="0">
                  <a:moveTo>
                    <a:pt x="1667" y="0"/>
                  </a:moveTo>
                  <a:cubicBezTo>
                    <a:pt x="772" y="0"/>
                    <a:pt x="1" y="722"/>
                    <a:pt x="1" y="1663"/>
                  </a:cubicBezTo>
                  <a:cubicBezTo>
                    <a:pt x="1" y="2606"/>
                    <a:pt x="775" y="3341"/>
                    <a:pt x="1671" y="3341"/>
                  </a:cubicBezTo>
                  <a:cubicBezTo>
                    <a:pt x="1777" y="3341"/>
                    <a:pt x="1885" y="3330"/>
                    <a:pt x="1993" y="3309"/>
                  </a:cubicBezTo>
                  <a:cubicBezTo>
                    <a:pt x="1213" y="3150"/>
                    <a:pt x="650" y="2457"/>
                    <a:pt x="650" y="1663"/>
                  </a:cubicBezTo>
                  <a:cubicBezTo>
                    <a:pt x="650" y="870"/>
                    <a:pt x="1213" y="177"/>
                    <a:pt x="1993" y="32"/>
                  </a:cubicBezTo>
                  <a:cubicBezTo>
                    <a:pt x="1883" y="11"/>
                    <a:pt x="1774" y="0"/>
                    <a:pt x="1667"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2" name="Google Shape;25962;p86"/>
            <p:cNvSpPr/>
            <p:nvPr/>
          </p:nvSpPr>
          <p:spPr>
            <a:xfrm>
              <a:off x="4932504" y="1535079"/>
              <a:ext cx="34840" cy="60190"/>
            </a:xfrm>
            <a:custGeom>
              <a:avLst/>
              <a:gdLst/>
              <a:ahLst/>
              <a:cxnLst/>
              <a:rect l="l" t="t" r="r" b="b"/>
              <a:pathLst>
                <a:path w="1329" h="2296" extrusionOk="0">
                  <a:moveTo>
                    <a:pt x="636" y="462"/>
                  </a:moveTo>
                  <a:lnTo>
                    <a:pt x="636" y="881"/>
                  </a:lnTo>
                  <a:cubicBezTo>
                    <a:pt x="448" y="809"/>
                    <a:pt x="405" y="766"/>
                    <a:pt x="405" y="665"/>
                  </a:cubicBezTo>
                  <a:cubicBezTo>
                    <a:pt x="405" y="535"/>
                    <a:pt x="506" y="477"/>
                    <a:pt x="636" y="462"/>
                  </a:cubicBezTo>
                  <a:close/>
                  <a:moveTo>
                    <a:pt x="766" y="1329"/>
                  </a:moveTo>
                  <a:cubicBezTo>
                    <a:pt x="954" y="1401"/>
                    <a:pt x="982" y="1487"/>
                    <a:pt x="982" y="1588"/>
                  </a:cubicBezTo>
                  <a:cubicBezTo>
                    <a:pt x="982" y="1704"/>
                    <a:pt x="896" y="1805"/>
                    <a:pt x="766" y="1805"/>
                  </a:cubicBezTo>
                  <a:lnTo>
                    <a:pt x="766" y="1329"/>
                  </a:lnTo>
                  <a:close/>
                  <a:moveTo>
                    <a:pt x="694" y="0"/>
                  </a:moveTo>
                  <a:cubicBezTo>
                    <a:pt x="650" y="0"/>
                    <a:pt x="607" y="29"/>
                    <a:pt x="607" y="73"/>
                  </a:cubicBezTo>
                  <a:lnTo>
                    <a:pt x="607" y="159"/>
                  </a:lnTo>
                  <a:cubicBezTo>
                    <a:pt x="275" y="188"/>
                    <a:pt x="59" y="347"/>
                    <a:pt x="59" y="693"/>
                  </a:cubicBezTo>
                  <a:cubicBezTo>
                    <a:pt x="59" y="1054"/>
                    <a:pt x="333" y="1155"/>
                    <a:pt x="607" y="1256"/>
                  </a:cubicBezTo>
                  <a:lnTo>
                    <a:pt x="607" y="1805"/>
                  </a:lnTo>
                  <a:cubicBezTo>
                    <a:pt x="463" y="1790"/>
                    <a:pt x="333" y="1733"/>
                    <a:pt x="246" y="1632"/>
                  </a:cubicBezTo>
                  <a:cubicBezTo>
                    <a:pt x="219" y="1615"/>
                    <a:pt x="192" y="1607"/>
                    <a:pt x="167" y="1607"/>
                  </a:cubicBezTo>
                  <a:cubicBezTo>
                    <a:pt x="124" y="1607"/>
                    <a:pt x="86" y="1630"/>
                    <a:pt x="59" y="1675"/>
                  </a:cubicBezTo>
                  <a:cubicBezTo>
                    <a:pt x="1" y="1747"/>
                    <a:pt x="1" y="1848"/>
                    <a:pt x="59" y="1920"/>
                  </a:cubicBezTo>
                  <a:cubicBezTo>
                    <a:pt x="203" y="2065"/>
                    <a:pt x="391" y="2151"/>
                    <a:pt x="607" y="2151"/>
                  </a:cubicBezTo>
                  <a:lnTo>
                    <a:pt x="593" y="2224"/>
                  </a:lnTo>
                  <a:cubicBezTo>
                    <a:pt x="593" y="2267"/>
                    <a:pt x="650" y="2296"/>
                    <a:pt x="694" y="2296"/>
                  </a:cubicBezTo>
                  <a:cubicBezTo>
                    <a:pt x="737" y="2296"/>
                    <a:pt x="780" y="2267"/>
                    <a:pt x="780" y="2224"/>
                  </a:cubicBezTo>
                  <a:lnTo>
                    <a:pt x="780" y="2137"/>
                  </a:lnTo>
                  <a:cubicBezTo>
                    <a:pt x="1098" y="2122"/>
                    <a:pt x="1329" y="1863"/>
                    <a:pt x="1315" y="1545"/>
                  </a:cubicBezTo>
                  <a:cubicBezTo>
                    <a:pt x="1315" y="1199"/>
                    <a:pt x="1084" y="1054"/>
                    <a:pt x="795" y="953"/>
                  </a:cubicBezTo>
                  <a:lnTo>
                    <a:pt x="795" y="448"/>
                  </a:lnTo>
                  <a:cubicBezTo>
                    <a:pt x="982" y="477"/>
                    <a:pt x="1040" y="563"/>
                    <a:pt x="1127" y="563"/>
                  </a:cubicBezTo>
                  <a:cubicBezTo>
                    <a:pt x="1199" y="563"/>
                    <a:pt x="1242" y="491"/>
                    <a:pt x="1257" y="419"/>
                  </a:cubicBezTo>
                  <a:cubicBezTo>
                    <a:pt x="1300" y="304"/>
                    <a:pt x="1228" y="246"/>
                    <a:pt x="1098" y="203"/>
                  </a:cubicBezTo>
                  <a:cubicBezTo>
                    <a:pt x="997" y="159"/>
                    <a:pt x="896" y="145"/>
                    <a:pt x="795" y="145"/>
                  </a:cubicBezTo>
                  <a:lnTo>
                    <a:pt x="795" y="73"/>
                  </a:lnTo>
                  <a:cubicBezTo>
                    <a:pt x="795" y="29"/>
                    <a:pt x="752" y="0"/>
                    <a:pt x="69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3" name="Google Shape;25963;p86"/>
            <p:cNvSpPr/>
            <p:nvPr/>
          </p:nvSpPr>
          <p:spPr>
            <a:xfrm>
              <a:off x="4659658" y="1714836"/>
              <a:ext cx="144969" cy="163215"/>
            </a:xfrm>
            <a:custGeom>
              <a:avLst/>
              <a:gdLst/>
              <a:ahLst/>
              <a:cxnLst/>
              <a:rect l="l" t="t" r="r" b="b"/>
              <a:pathLst>
                <a:path w="5530" h="6226" extrusionOk="0">
                  <a:moveTo>
                    <a:pt x="3682" y="0"/>
                  </a:moveTo>
                  <a:lnTo>
                    <a:pt x="275" y="1285"/>
                  </a:lnTo>
                  <a:cubicBezTo>
                    <a:pt x="88" y="1343"/>
                    <a:pt x="1" y="1530"/>
                    <a:pt x="73" y="1718"/>
                  </a:cubicBezTo>
                  <a:lnTo>
                    <a:pt x="1675" y="6005"/>
                  </a:lnTo>
                  <a:cubicBezTo>
                    <a:pt x="1721" y="6142"/>
                    <a:pt x="1857" y="6225"/>
                    <a:pt x="1998" y="6225"/>
                  </a:cubicBezTo>
                  <a:cubicBezTo>
                    <a:pt x="2035" y="6225"/>
                    <a:pt x="2072" y="6220"/>
                    <a:pt x="2108" y="6207"/>
                  </a:cubicBezTo>
                  <a:lnTo>
                    <a:pt x="5530" y="4923"/>
                  </a:lnTo>
                  <a:lnTo>
                    <a:pt x="3682"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4" name="Google Shape;25964;p86"/>
            <p:cNvSpPr/>
            <p:nvPr/>
          </p:nvSpPr>
          <p:spPr>
            <a:xfrm>
              <a:off x="4699400" y="1824939"/>
              <a:ext cx="105227" cy="52928"/>
            </a:xfrm>
            <a:custGeom>
              <a:avLst/>
              <a:gdLst/>
              <a:ahLst/>
              <a:cxnLst/>
              <a:rect l="l" t="t" r="r" b="b"/>
              <a:pathLst>
                <a:path w="4014" h="2019" extrusionOk="0">
                  <a:moveTo>
                    <a:pt x="3739" y="1"/>
                  </a:moveTo>
                  <a:lnTo>
                    <a:pt x="3682" y="30"/>
                  </a:lnTo>
                  <a:lnTo>
                    <a:pt x="1" y="1401"/>
                  </a:lnTo>
                  <a:lnTo>
                    <a:pt x="159" y="1805"/>
                  </a:lnTo>
                  <a:cubicBezTo>
                    <a:pt x="203" y="1937"/>
                    <a:pt x="330" y="2019"/>
                    <a:pt x="465" y="2019"/>
                  </a:cubicBezTo>
                  <a:cubicBezTo>
                    <a:pt x="508" y="2019"/>
                    <a:pt x="551" y="2010"/>
                    <a:pt x="592" y="1993"/>
                  </a:cubicBezTo>
                  <a:lnTo>
                    <a:pt x="4014" y="723"/>
                  </a:lnTo>
                  <a:lnTo>
                    <a:pt x="3739"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5" name="Google Shape;25965;p86"/>
            <p:cNvSpPr/>
            <p:nvPr/>
          </p:nvSpPr>
          <p:spPr>
            <a:xfrm>
              <a:off x="4800066" y="1641276"/>
              <a:ext cx="282336" cy="173858"/>
            </a:xfrm>
            <a:custGeom>
              <a:avLst/>
              <a:gdLst/>
              <a:ahLst/>
              <a:cxnLst/>
              <a:rect l="l" t="t" r="r" b="b"/>
              <a:pathLst>
                <a:path w="10770" h="6632" extrusionOk="0">
                  <a:moveTo>
                    <a:pt x="9581" y="1"/>
                  </a:moveTo>
                  <a:cubicBezTo>
                    <a:pt x="9150" y="1"/>
                    <a:pt x="8803" y="341"/>
                    <a:pt x="8763" y="381"/>
                  </a:cubicBezTo>
                  <a:lnTo>
                    <a:pt x="5933" y="2720"/>
                  </a:lnTo>
                  <a:cubicBezTo>
                    <a:pt x="5905" y="2267"/>
                    <a:pt x="5530" y="1911"/>
                    <a:pt x="5066" y="1911"/>
                  </a:cubicBezTo>
                  <a:cubicBezTo>
                    <a:pt x="5057" y="1911"/>
                    <a:pt x="5048" y="1911"/>
                    <a:pt x="5038" y="1911"/>
                  </a:cubicBezTo>
                  <a:cubicBezTo>
                    <a:pt x="4300" y="1911"/>
                    <a:pt x="3764" y="1907"/>
                    <a:pt x="3361" y="1907"/>
                  </a:cubicBezTo>
                  <a:cubicBezTo>
                    <a:pt x="2487" y="1907"/>
                    <a:pt x="2233" y="1927"/>
                    <a:pt x="1877" y="2056"/>
                  </a:cubicBezTo>
                  <a:lnTo>
                    <a:pt x="0" y="2835"/>
                  </a:lnTo>
                  <a:lnTo>
                    <a:pt x="1430" y="6632"/>
                  </a:lnTo>
                  <a:cubicBezTo>
                    <a:pt x="2518" y="6184"/>
                    <a:pt x="2486" y="6114"/>
                    <a:pt x="3497" y="6114"/>
                  </a:cubicBezTo>
                  <a:cubicBezTo>
                    <a:pt x="3854" y="6114"/>
                    <a:pt x="4341" y="6123"/>
                    <a:pt x="5053" y="6126"/>
                  </a:cubicBezTo>
                  <a:cubicBezTo>
                    <a:pt x="5659" y="6098"/>
                    <a:pt x="6237" y="5838"/>
                    <a:pt x="6641" y="5376"/>
                  </a:cubicBezTo>
                  <a:lnTo>
                    <a:pt x="10120" y="1651"/>
                  </a:lnTo>
                  <a:cubicBezTo>
                    <a:pt x="10235" y="1536"/>
                    <a:pt x="10769" y="843"/>
                    <a:pt x="10177" y="251"/>
                  </a:cubicBezTo>
                  <a:cubicBezTo>
                    <a:pt x="9975" y="66"/>
                    <a:pt x="9770" y="1"/>
                    <a:pt x="9581" y="1"/>
                  </a:cubicBezTo>
                  <a:close/>
                </a:path>
              </a:pathLst>
            </a:custGeom>
            <a:solidFill>
              <a:srgbClr val="A5B7C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6" name="Google Shape;25966;p86"/>
            <p:cNvSpPr/>
            <p:nvPr/>
          </p:nvSpPr>
          <p:spPr>
            <a:xfrm>
              <a:off x="4800066" y="1707260"/>
              <a:ext cx="57175" cy="107875"/>
            </a:xfrm>
            <a:custGeom>
              <a:avLst/>
              <a:gdLst/>
              <a:ahLst/>
              <a:cxnLst/>
              <a:rect l="l" t="t" r="r" b="b"/>
              <a:pathLst>
                <a:path w="2181" h="4115" extrusionOk="0">
                  <a:moveTo>
                    <a:pt x="751" y="1"/>
                  </a:moveTo>
                  <a:lnTo>
                    <a:pt x="0" y="318"/>
                  </a:lnTo>
                  <a:lnTo>
                    <a:pt x="1430" y="4115"/>
                  </a:lnTo>
                  <a:lnTo>
                    <a:pt x="2180" y="3812"/>
                  </a:lnTo>
                  <a:lnTo>
                    <a:pt x="751" y="1"/>
                  </a:ln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7" name="Google Shape;25967;p86"/>
            <p:cNvSpPr/>
            <p:nvPr/>
          </p:nvSpPr>
          <p:spPr>
            <a:xfrm>
              <a:off x="4874228" y="1692501"/>
              <a:ext cx="81004" cy="51827"/>
            </a:xfrm>
            <a:custGeom>
              <a:avLst/>
              <a:gdLst/>
              <a:ahLst/>
              <a:cxnLst/>
              <a:rect l="l" t="t" r="r" b="b"/>
              <a:pathLst>
                <a:path w="3090" h="1977" extrusionOk="0">
                  <a:moveTo>
                    <a:pt x="2527" y="1"/>
                  </a:moveTo>
                  <a:lnTo>
                    <a:pt x="2527" y="1"/>
                  </a:lnTo>
                  <a:cubicBezTo>
                    <a:pt x="2599" y="347"/>
                    <a:pt x="2671" y="939"/>
                    <a:pt x="2455" y="1256"/>
                  </a:cubicBezTo>
                  <a:cubicBezTo>
                    <a:pt x="2323" y="1441"/>
                    <a:pt x="2144" y="1481"/>
                    <a:pt x="1670" y="1481"/>
                  </a:cubicBezTo>
                  <a:cubicBezTo>
                    <a:pt x="1364" y="1481"/>
                    <a:pt x="935" y="1464"/>
                    <a:pt x="318" y="1459"/>
                  </a:cubicBezTo>
                  <a:cubicBezTo>
                    <a:pt x="1" y="1459"/>
                    <a:pt x="1" y="1964"/>
                    <a:pt x="318" y="1964"/>
                  </a:cubicBezTo>
                  <a:cubicBezTo>
                    <a:pt x="820" y="1964"/>
                    <a:pt x="1219" y="1977"/>
                    <a:pt x="1543" y="1977"/>
                  </a:cubicBezTo>
                  <a:cubicBezTo>
                    <a:pt x="2246" y="1977"/>
                    <a:pt x="2597" y="1916"/>
                    <a:pt x="2873" y="1531"/>
                  </a:cubicBezTo>
                  <a:cubicBezTo>
                    <a:pt x="3018" y="1300"/>
                    <a:pt x="3090" y="1026"/>
                    <a:pt x="3090" y="751"/>
                  </a:cubicBezTo>
                  <a:cubicBezTo>
                    <a:pt x="3061" y="405"/>
                    <a:pt x="2845" y="116"/>
                    <a:pt x="2527"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8" name="Google Shape;25968;p86"/>
            <p:cNvSpPr/>
            <p:nvPr/>
          </p:nvSpPr>
          <p:spPr>
            <a:xfrm>
              <a:off x="4754662" y="1702200"/>
              <a:ext cx="88187" cy="142085"/>
            </a:xfrm>
            <a:custGeom>
              <a:avLst/>
              <a:gdLst/>
              <a:ahLst/>
              <a:cxnLst/>
              <a:rect l="l" t="t" r="r" b="b"/>
              <a:pathLst>
                <a:path w="3364" h="5420" extrusionOk="0">
                  <a:moveTo>
                    <a:pt x="1396" y="1"/>
                  </a:moveTo>
                  <a:cubicBezTo>
                    <a:pt x="1359" y="1"/>
                    <a:pt x="1322" y="7"/>
                    <a:pt x="1285" y="20"/>
                  </a:cubicBezTo>
                  <a:lnTo>
                    <a:pt x="0" y="497"/>
                  </a:lnTo>
                  <a:lnTo>
                    <a:pt x="1848" y="5419"/>
                  </a:lnTo>
                  <a:lnTo>
                    <a:pt x="3118" y="4943"/>
                  </a:lnTo>
                  <a:cubicBezTo>
                    <a:pt x="3277" y="4885"/>
                    <a:pt x="3364" y="4726"/>
                    <a:pt x="3306" y="4567"/>
                  </a:cubicBezTo>
                  <a:lnTo>
                    <a:pt x="1675" y="194"/>
                  </a:lnTo>
                  <a:cubicBezTo>
                    <a:pt x="1630" y="71"/>
                    <a:pt x="1518" y="1"/>
                    <a:pt x="139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69" name="Google Shape;25969;p86"/>
            <p:cNvSpPr/>
            <p:nvPr/>
          </p:nvSpPr>
          <p:spPr>
            <a:xfrm>
              <a:off x="4795898" y="1809446"/>
              <a:ext cx="46951" cy="35207"/>
            </a:xfrm>
            <a:custGeom>
              <a:avLst/>
              <a:gdLst/>
              <a:ahLst/>
              <a:cxnLst/>
              <a:rect l="l" t="t" r="r" b="b"/>
              <a:pathLst>
                <a:path w="1791" h="1343" extrusionOk="0">
                  <a:moveTo>
                    <a:pt x="1545" y="0"/>
                  </a:moveTo>
                  <a:cubicBezTo>
                    <a:pt x="1502" y="43"/>
                    <a:pt x="1459" y="72"/>
                    <a:pt x="1401" y="87"/>
                  </a:cubicBezTo>
                  <a:lnTo>
                    <a:pt x="1" y="621"/>
                  </a:lnTo>
                  <a:lnTo>
                    <a:pt x="261" y="1343"/>
                  </a:lnTo>
                  <a:lnTo>
                    <a:pt x="1545" y="866"/>
                  </a:lnTo>
                  <a:cubicBezTo>
                    <a:pt x="1704" y="809"/>
                    <a:pt x="1791" y="635"/>
                    <a:pt x="1719" y="476"/>
                  </a:cubicBezTo>
                  <a:lnTo>
                    <a:pt x="154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70" name="Google Shape;25970;p86"/>
          <p:cNvGrpSpPr/>
          <p:nvPr/>
        </p:nvGrpSpPr>
        <p:grpSpPr>
          <a:xfrm>
            <a:off x="6948541" y="2018006"/>
            <a:ext cx="347192" cy="468269"/>
            <a:chOff x="5211406" y="1513504"/>
            <a:chExt cx="260394" cy="351202"/>
          </a:xfrm>
        </p:grpSpPr>
        <p:sp>
          <p:nvSpPr>
            <p:cNvPr id="25971" name="Google Shape;25971;p86"/>
            <p:cNvSpPr/>
            <p:nvPr/>
          </p:nvSpPr>
          <p:spPr>
            <a:xfrm>
              <a:off x="5294297" y="1582765"/>
              <a:ext cx="33686" cy="74582"/>
            </a:xfrm>
            <a:custGeom>
              <a:avLst/>
              <a:gdLst/>
              <a:ahLst/>
              <a:cxnLst/>
              <a:rect l="l" t="t" r="r" b="b"/>
              <a:pathLst>
                <a:path w="1285" h="2845" extrusionOk="0">
                  <a:moveTo>
                    <a:pt x="780" y="0"/>
                  </a:moveTo>
                  <a:cubicBezTo>
                    <a:pt x="347" y="0"/>
                    <a:pt x="0" y="347"/>
                    <a:pt x="0" y="780"/>
                  </a:cubicBezTo>
                  <a:lnTo>
                    <a:pt x="0" y="953"/>
                  </a:lnTo>
                  <a:cubicBezTo>
                    <a:pt x="0" y="1184"/>
                    <a:pt x="29" y="1401"/>
                    <a:pt x="101" y="1617"/>
                  </a:cubicBezTo>
                  <a:lnTo>
                    <a:pt x="520" y="2844"/>
                  </a:lnTo>
                  <a:lnTo>
                    <a:pt x="1285" y="2844"/>
                  </a:lnTo>
                  <a:lnTo>
                    <a:pt x="1285"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2" name="Google Shape;25972;p86"/>
            <p:cNvSpPr/>
            <p:nvPr/>
          </p:nvSpPr>
          <p:spPr>
            <a:xfrm>
              <a:off x="5307903" y="1575949"/>
              <a:ext cx="81398" cy="81398"/>
            </a:xfrm>
            <a:custGeom>
              <a:avLst/>
              <a:gdLst/>
              <a:ahLst/>
              <a:cxnLst/>
              <a:rect l="l" t="t" r="r" b="b"/>
              <a:pathLst>
                <a:path w="3105" h="3105" extrusionOk="0">
                  <a:moveTo>
                    <a:pt x="766" y="1"/>
                  </a:moveTo>
                  <a:cubicBezTo>
                    <a:pt x="347" y="1"/>
                    <a:pt x="1" y="347"/>
                    <a:pt x="1" y="780"/>
                  </a:cubicBezTo>
                  <a:cubicBezTo>
                    <a:pt x="1" y="1069"/>
                    <a:pt x="232" y="1300"/>
                    <a:pt x="506" y="1300"/>
                  </a:cubicBezTo>
                  <a:lnTo>
                    <a:pt x="2585" y="3104"/>
                  </a:lnTo>
                  <a:lnTo>
                    <a:pt x="3018" y="1574"/>
                  </a:lnTo>
                  <a:cubicBezTo>
                    <a:pt x="3076" y="1386"/>
                    <a:pt x="3104" y="1199"/>
                    <a:pt x="3104" y="1011"/>
                  </a:cubicBezTo>
                  <a:lnTo>
                    <a:pt x="3104" y="520"/>
                  </a:lnTo>
                  <a:cubicBezTo>
                    <a:pt x="3104" y="231"/>
                    <a:pt x="2874" y="1"/>
                    <a:pt x="258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3" name="Google Shape;25973;p86"/>
            <p:cNvSpPr/>
            <p:nvPr/>
          </p:nvSpPr>
          <p:spPr>
            <a:xfrm>
              <a:off x="5321168" y="1677741"/>
              <a:ext cx="40895" cy="30305"/>
            </a:xfrm>
            <a:custGeom>
              <a:avLst/>
              <a:gdLst/>
              <a:ahLst/>
              <a:cxnLst/>
              <a:rect l="l" t="t" r="r" b="b"/>
              <a:pathLst>
                <a:path w="1560" h="1156" extrusionOk="0">
                  <a:moveTo>
                    <a:pt x="0" y="1"/>
                  </a:moveTo>
                  <a:lnTo>
                    <a:pt x="0" y="1155"/>
                  </a:lnTo>
                  <a:lnTo>
                    <a:pt x="1559" y="1155"/>
                  </a:lnTo>
                  <a:lnTo>
                    <a:pt x="155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4" name="Google Shape;25974;p86"/>
            <p:cNvSpPr/>
            <p:nvPr/>
          </p:nvSpPr>
          <p:spPr>
            <a:xfrm>
              <a:off x="5321168" y="1677741"/>
              <a:ext cx="40895" cy="16489"/>
            </a:xfrm>
            <a:custGeom>
              <a:avLst/>
              <a:gdLst/>
              <a:ahLst/>
              <a:cxnLst/>
              <a:rect l="l" t="t" r="r" b="b"/>
              <a:pathLst>
                <a:path w="1560" h="629" extrusionOk="0">
                  <a:moveTo>
                    <a:pt x="0" y="1"/>
                  </a:moveTo>
                  <a:lnTo>
                    <a:pt x="0" y="477"/>
                  </a:lnTo>
                  <a:cubicBezTo>
                    <a:pt x="253" y="578"/>
                    <a:pt x="520" y="629"/>
                    <a:pt x="785" y="629"/>
                  </a:cubicBezTo>
                  <a:cubicBezTo>
                    <a:pt x="1050" y="629"/>
                    <a:pt x="1314" y="578"/>
                    <a:pt x="1559" y="477"/>
                  </a:cubicBezTo>
                  <a:lnTo>
                    <a:pt x="1559"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5" name="Google Shape;25975;p86"/>
            <p:cNvSpPr/>
            <p:nvPr/>
          </p:nvSpPr>
          <p:spPr>
            <a:xfrm>
              <a:off x="5273850" y="1694021"/>
              <a:ext cx="135872" cy="57542"/>
            </a:xfrm>
            <a:custGeom>
              <a:avLst/>
              <a:gdLst/>
              <a:ahLst/>
              <a:cxnLst/>
              <a:rect l="l" t="t" r="r" b="b"/>
              <a:pathLst>
                <a:path w="5183" h="2195" extrusionOk="0">
                  <a:moveTo>
                    <a:pt x="1805" y="0"/>
                  </a:moveTo>
                  <a:lnTo>
                    <a:pt x="564" y="361"/>
                  </a:lnTo>
                  <a:cubicBezTo>
                    <a:pt x="232" y="462"/>
                    <a:pt x="1" y="765"/>
                    <a:pt x="1" y="1112"/>
                  </a:cubicBezTo>
                  <a:lnTo>
                    <a:pt x="1" y="2195"/>
                  </a:lnTo>
                  <a:lnTo>
                    <a:pt x="5183" y="2195"/>
                  </a:lnTo>
                  <a:lnTo>
                    <a:pt x="5183" y="1112"/>
                  </a:lnTo>
                  <a:cubicBezTo>
                    <a:pt x="5183" y="765"/>
                    <a:pt x="4952" y="462"/>
                    <a:pt x="4620" y="361"/>
                  </a:cubicBezTo>
                  <a:lnTo>
                    <a:pt x="3364" y="0"/>
                  </a:lnTo>
                  <a:lnTo>
                    <a:pt x="2585" y="520"/>
                  </a:lnTo>
                  <a:lnTo>
                    <a:pt x="1805"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6" name="Google Shape;25976;p86"/>
            <p:cNvSpPr/>
            <p:nvPr/>
          </p:nvSpPr>
          <p:spPr>
            <a:xfrm>
              <a:off x="5334773" y="1708020"/>
              <a:ext cx="13658" cy="54527"/>
            </a:xfrm>
            <a:custGeom>
              <a:avLst/>
              <a:gdLst/>
              <a:ahLst/>
              <a:cxnLst/>
              <a:rect l="l" t="t" r="r" b="b"/>
              <a:pathLst>
                <a:path w="521" h="2080" extrusionOk="0">
                  <a:moveTo>
                    <a:pt x="131" y="0"/>
                  </a:moveTo>
                  <a:lnTo>
                    <a:pt x="1" y="2079"/>
                  </a:lnTo>
                  <a:lnTo>
                    <a:pt x="520" y="2079"/>
                  </a:lnTo>
                  <a:lnTo>
                    <a:pt x="39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7" name="Google Shape;25977;p86"/>
            <p:cNvSpPr/>
            <p:nvPr/>
          </p:nvSpPr>
          <p:spPr>
            <a:xfrm>
              <a:off x="5301113" y="1610002"/>
              <a:ext cx="81371" cy="74582"/>
            </a:xfrm>
            <a:custGeom>
              <a:avLst/>
              <a:gdLst/>
              <a:ahLst/>
              <a:cxnLst/>
              <a:rect l="l" t="t" r="r" b="b"/>
              <a:pathLst>
                <a:path w="3104" h="2845" extrusionOk="0">
                  <a:moveTo>
                    <a:pt x="996" y="1"/>
                  </a:moveTo>
                  <a:cubicBezTo>
                    <a:pt x="852" y="1"/>
                    <a:pt x="707" y="58"/>
                    <a:pt x="621" y="159"/>
                  </a:cubicBezTo>
                  <a:lnTo>
                    <a:pt x="144" y="621"/>
                  </a:lnTo>
                  <a:cubicBezTo>
                    <a:pt x="43" y="722"/>
                    <a:pt x="0" y="852"/>
                    <a:pt x="0" y="982"/>
                  </a:cubicBezTo>
                  <a:lnTo>
                    <a:pt x="0" y="1285"/>
                  </a:lnTo>
                  <a:cubicBezTo>
                    <a:pt x="0" y="2137"/>
                    <a:pt x="693" y="2844"/>
                    <a:pt x="1545" y="2844"/>
                  </a:cubicBezTo>
                  <a:cubicBezTo>
                    <a:pt x="2396" y="2830"/>
                    <a:pt x="3089" y="2152"/>
                    <a:pt x="3104" y="1300"/>
                  </a:cubicBezTo>
                  <a:lnTo>
                    <a:pt x="3104" y="968"/>
                  </a:lnTo>
                  <a:cubicBezTo>
                    <a:pt x="3104" y="824"/>
                    <a:pt x="3046" y="694"/>
                    <a:pt x="2959" y="607"/>
                  </a:cubicBezTo>
                  <a:cubicBezTo>
                    <a:pt x="2555" y="217"/>
                    <a:pt x="1819" y="30"/>
                    <a:pt x="99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8" name="Google Shape;25978;p86"/>
            <p:cNvSpPr/>
            <p:nvPr/>
          </p:nvSpPr>
          <p:spPr>
            <a:xfrm>
              <a:off x="5300720" y="1610002"/>
              <a:ext cx="81398" cy="72694"/>
            </a:xfrm>
            <a:custGeom>
              <a:avLst/>
              <a:gdLst/>
              <a:ahLst/>
              <a:cxnLst/>
              <a:rect l="l" t="t" r="r" b="b"/>
              <a:pathLst>
                <a:path w="3105" h="2773" extrusionOk="0">
                  <a:moveTo>
                    <a:pt x="997" y="1"/>
                  </a:moveTo>
                  <a:cubicBezTo>
                    <a:pt x="852" y="1"/>
                    <a:pt x="722" y="44"/>
                    <a:pt x="621" y="145"/>
                  </a:cubicBezTo>
                  <a:lnTo>
                    <a:pt x="159" y="621"/>
                  </a:lnTo>
                  <a:cubicBezTo>
                    <a:pt x="58" y="708"/>
                    <a:pt x="1" y="838"/>
                    <a:pt x="1" y="982"/>
                  </a:cubicBezTo>
                  <a:lnTo>
                    <a:pt x="1" y="1285"/>
                  </a:lnTo>
                  <a:cubicBezTo>
                    <a:pt x="1" y="1978"/>
                    <a:pt x="463" y="2585"/>
                    <a:pt x="1127" y="2772"/>
                  </a:cubicBezTo>
                  <a:cubicBezTo>
                    <a:pt x="896" y="2498"/>
                    <a:pt x="780" y="2152"/>
                    <a:pt x="780" y="1805"/>
                  </a:cubicBezTo>
                  <a:lnTo>
                    <a:pt x="780" y="1054"/>
                  </a:lnTo>
                  <a:cubicBezTo>
                    <a:pt x="780" y="760"/>
                    <a:pt x="1011" y="534"/>
                    <a:pt x="1302" y="534"/>
                  </a:cubicBezTo>
                  <a:cubicBezTo>
                    <a:pt x="1311" y="534"/>
                    <a:pt x="1320" y="534"/>
                    <a:pt x="1329" y="535"/>
                  </a:cubicBezTo>
                  <a:cubicBezTo>
                    <a:pt x="1848" y="564"/>
                    <a:pt x="2628" y="650"/>
                    <a:pt x="3104" y="881"/>
                  </a:cubicBezTo>
                  <a:cubicBezTo>
                    <a:pt x="3090" y="780"/>
                    <a:pt x="3032" y="665"/>
                    <a:pt x="2960" y="593"/>
                  </a:cubicBezTo>
                  <a:cubicBezTo>
                    <a:pt x="2556" y="203"/>
                    <a:pt x="1834" y="30"/>
                    <a:pt x="99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79" name="Google Shape;25979;p86"/>
            <p:cNvSpPr/>
            <p:nvPr/>
          </p:nvSpPr>
          <p:spPr>
            <a:xfrm>
              <a:off x="5334773" y="1707653"/>
              <a:ext cx="13658" cy="13632"/>
            </a:xfrm>
            <a:custGeom>
              <a:avLst/>
              <a:gdLst/>
              <a:ahLst/>
              <a:cxnLst/>
              <a:rect l="l" t="t" r="r" b="b"/>
              <a:pathLst>
                <a:path w="521" h="520" extrusionOk="0">
                  <a:moveTo>
                    <a:pt x="1" y="0"/>
                  </a:moveTo>
                  <a:lnTo>
                    <a:pt x="1" y="419"/>
                  </a:lnTo>
                  <a:cubicBezTo>
                    <a:pt x="1" y="476"/>
                    <a:pt x="59" y="520"/>
                    <a:pt x="116" y="520"/>
                  </a:cubicBezTo>
                  <a:lnTo>
                    <a:pt x="419" y="520"/>
                  </a:lnTo>
                  <a:cubicBezTo>
                    <a:pt x="477" y="520"/>
                    <a:pt x="520" y="476"/>
                    <a:pt x="520" y="419"/>
                  </a:cubicBezTo>
                  <a:lnTo>
                    <a:pt x="520"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0" name="Google Shape;25980;p86"/>
            <p:cNvSpPr/>
            <p:nvPr/>
          </p:nvSpPr>
          <p:spPr>
            <a:xfrm>
              <a:off x="5313959" y="1688778"/>
              <a:ext cx="27657" cy="28758"/>
            </a:xfrm>
            <a:custGeom>
              <a:avLst/>
              <a:gdLst/>
              <a:ahLst/>
              <a:cxnLst/>
              <a:rect l="l" t="t" r="r" b="b"/>
              <a:pathLst>
                <a:path w="1055" h="1097" extrusionOk="0">
                  <a:moveTo>
                    <a:pt x="243" y="1"/>
                  </a:moveTo>
                  <a:cubicBezTo>
                    <a:pt x="208" y="1"/>
                    <a:pt x="176" y="16"/>
                    <a:pt x="160" y="42"/>
                  </a:cubicBezTo>
                  <a:lnTo>
                    <a:pt x="1" y="287"/>
                  </a:lnTo>
                  <a:lnTo>
                    <a:pt x="391" y="1009"/>
                  </a:lnTo>
                  <a:cubicBezTo>
                    <a:pt x="419" y="1065"/>
                    <a:pt x="477" y="1097"/>
                    <a:pt x="534" y="1097"/>
                  </a:cubicBezTo>
                  <a:cubicBezTo>
                    <a:pt x="565" y="1097"/>
                    <a:pt x="596" y="1087"/>
                    <a:pt x="622" y="1066"/>
                  </a:cubicBezTo>
                  <a:lnTo>
                    <a:pt x="1055" y="720"/>
                  </a:lnTo>
                  <a:lnTo>
                    <a:pt x="318" y="27"/>
                  </a:lnTo>
                  <a:cubicBezTo>
                    <a:pt x="294" y="9"/>
                    <a:pt x="268" y="1"/>
                    <a:pt x="24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1" name="Google Shape;25981;p86"/>
            <p:cNvSpPr/>
            <p:nvPr/>
          </p:nvSpPr>
          <p:spPr>
            <a:xfrm>
              <a:off x="5341589" y="1688778"/>
              <a:ext cx="28024" cy="28758"/>
            </a:xfrm>
            <a:custGeom>
              <a:avLst/>
              <a:gdLst/>
              <a:ahLst/>
              <a:cxnLst/>
              <a:rect l="l" t="t" r="r" b="b"/>
              <a:pathLst>
                <a:path w="1069" h="1097" extrusionOk="0">
                  <a:moveTo>
                    <a:pt x="817" y="1"/>
                  </a:moveTo>
                  <a:cubicBezTo>
                    <a:pt x="793" y="1"/>
                    <a:pt x="769" y="9"/>
                    <a:pt x="751" y="27"/>
                  </a:cubicBezTo>
                  <a:lnTo>
                    <a:pt x="1" y="720"/>
                  </a:lnTo>
                  <a:lnTo>
                    <a:pt x="448" y="1066"/>
                  </a:lnTo>
                  <a:cubicBezTo>
                    <a:pt x="474" y="1087"/>
                    <a:pt x="503" y="1097"/>
                    <a:pt x="532" y="1097"/>
                  </a:cubicBezTo>
                  <a:cubicBezTo>
                    <a:pt x="586" y="1097"/>
                    <a:pt x="642" y="1065"/>
                    <a:pt x="679" y="1009"/>
                  </a:cubicBezTo>
                  <a:lnTo>
                    <a:pt x="1069" y="287"/>
                  </a:lnTo>
                  <a:lnTo>
                    <a:pt x="910" y="42"/>
                  </a:lnTo>
                  <a:cubicBezTo>
                    <a:pt x="885" y="16"/>
                    <a:pt x="850" y="1"/>
                    <a:pt x="817"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2" name="Google Shape;25982;p86"/>
            <p:cNvSpPr/>
            <p:nvPr/>
          </p:nvSpPr>
          <p:spPr>
            <a:xfrm>
              <a:off x="5211406" y="1513504"/>
              <a:ext cx="260394" cy="351202"/>
            </a:xfrm>
            <a:custGeom>
              <a:avLst/>
              <a:gdLst/>
              <a:ahLst/>
              <a:cxnLst/>
              <a:rect l="l" t="t" r="r" b="b"/>
              <a:pathLst>
                <a:path w="9933" h="13397"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97"/>
                    <a:pt x="4967" y="13397"/>
                  </a:cubicBezTo>
                  <a:cubicBezTo>
                    <a:pt x="4967" y="13397"/>
                    <a:pt x="9932" y="10149"/>
                    <a:pt x="9932" y="4966"/>
                  </a:cubicBezTo>
                  <a:cubicBezTo>
                    <a:pt x="9932" y="2224"/>
                    <a:pt x="7709" y="1"/>
                    <a:pt x="496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3" name="Google Shape;25983;p86"/>
            <p:cNvSpPr/>
            <p:nvPr/>
          </p:nvSpPr>
          <p:spPr>
            <a:xfrm>
              <a:off x="5211406" y="1513504"/>
              <a:ext cx="252450" cy="350835"/>
            </a:xfrm>
            <a:custGeom>
              <a:avLst/>
              <a:gdLst/>
              <a:ahLst/>
              <a:cxnLst/>
              <a:rect l="l" t="t" r="r" b="b"/>
              <a:pathLst>
                <a:path w="9630" h="13383" extrusionOk="0">
                  <a:moveTo>
                    <a:pt x="4946" y="1506"/>
                  </a:moveTo>
                  <a:cubicBezTo>
                    <a:pt x="6720" y="1506"/>
                    <a:pt x="8421" y="2886"/>
                    <a:pt x="8431" y="4966"/>
                  </a:cubicBezTo>
                  <a:cubicBezTo>
                    <a:pt x="8431" y="6886"/>
                    <a:pt x="6872" y="8431"/>
                    <a:pt x="4967" y="8431"/>
                  </a:cubicBezTo>
                  <a:cubicBezTo>
                    <a:pt x="1892" y="8431"/>
                    <a:pt x="347" y="4707"/>
                    <a:pt x="2527" y="2527"/>
                  </a:cubicBezTo>
                  <a:cubicBezTo>
                    <a:pt x="3232" y="1822"/>
                    <a:pt x="4097" y="1506"/>
                    <a:pt x="4946" y="1506"/>
                  </a:cubicBezTo>
                  <a:close/>
                  <a:moveTo>
                    <a:pt x="4967" y="1"/>
                  </a:moveTo>
                  <a:cubicBezTo>
                    <a:pt x="2224" y="1"/>
                    <a:pt x="1" y="2224"/>
                    <a:pt x="1" y="4966"/>
                  </a:cubicBezTo>
                  <a:cubicBezTo>
                    <a:pt x="1" y="10149"/>
                    <a:pt x="4967" y="13382"/>
                    <a:pt x="4967" y="13382"/>
                  </a:cubicBezTo>
                  <a:cubicBezTo>
                    <a:pt x="4967" y="13382"/>
                    <a:pt x="3783" y="11765"/>
                    <a:pt x="3090" y="9008"/>
                  </a:cubicBezTo>
                  <a:cubicBezTo>
                    <a:pt x="3054" y="8854"/>
                    <a:pt x="3165" y="8730"/>
                    <a:pt x="3301" y="8730"/>
                  </a:cubicBezTo>
                  <a:cubicBezTo>
                    <a:pt x="3331" y="8730"/>
                    <a:pt x="3362" y="8736"/>
                    <a:pt x="3393" y="8749"/>
                  </a:cubicBezTo>
                  <a:cubicBezTo>
                    <a:pt x="3919" y="8973"/>
                    <a:pt x="4463" y="9079"/>
                    <a:pt x="4997" y="9079"/>
                  </a:cubicBezTo>
                  <a:cubicBezTo>
                    <a:pt x="6763" y="9079"/>
                    <a:pt x="8415" y="7925"/>
                    <a:pt x="8936" y="6107"/>
                  </a:cubicBezTo>
                  <a:cubicBezTo>
                    <a:pt x="9629" y="3739"/>
                    <a:pt x="8070" y="1300"/>
                    <a:pt x="5631" y="925"/>
                  </a:cubicBezTo>
                  <a:cubicBezTo>
                    <a:pt x="5414" y="888"/>
                    <a:pt x="5193" y="870"/>
                    <a:pt x="4971" y="870"/>
                  </a:cubicBezTo>
                  <a:cubicBezTo>
                    <a:pt x="4659" y="870"/>
                    <a:pt x="4346" y="906"/>
                    <a:pt x="4043" y="982"/>
                  </a:cubicBezTo>
                  <a:cubicBezTo>
                    <a:pt x="4022" y="988"/>
                    <a:pt x="4001" y="991"/>
                    <a:pt x="3982" y="991"/>
                  </a:cubicBezTo>
                  <a:cubicBezTo>
                    <a:pt x="3798" y="991"/>
                    <a:pt x="3683" y="765"/>
                    <a:pt x="3826" y="621"/>
                  </a:cubicBezTo>
                  <a:cubicBezTo>
                    <a:pt x="4158" y="217"/>
                    <a:pt x="4548" y="1"/>
                    <a:pt x="4967"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84" name="Google Shape;25984;p86"/>
          <p:cNvGrpSpPr/>
          <p:nvPr/>
        </p:nvGrpSpPr>
        <p:grpSpPr>
          <a:xfrm>
            <a:off x="7510136" y="2017622"/>
            <a:ext cx="488963" cy="469039"/>
            <a:chOff x="5632602" y="1513216"/>
            <a:chExt cx="366722" cy="351779"/>
          </a:xfrm>
        </p:grpSpPr>
        <p:sp>
          <p:nvSpPr>
            <p:cNvPr id="25985" name="Google Shape;25985;p86"/>
            <p:cNvSpPr/>
            <p:nvPr/>
          </p:nvSpPr>
          <p:spPr>
            <a:xfrm>
              <a:off x="5750674" y="1724299"/>
              <a:ext cx="9857" cy="20448"/>
            </a:xfrm>
            <a:custGeom>
              <a:avLst/>
              <a:gdLst/>
              <a:ahLst/>
              <a:cxnLst/>
              <a:rect l="l" t="t" r="r" b="b"/>
              <a:pathLst>
                <a:path w="376" h="780" extrusionOk="0">
                  <a:moveTo>
                    <a:pt x="332" y="0"/>
                  </a:moveTo>
                  <a:lnTo>
                    <a:pt x="0" y="318"/>
                  </a:lnTo>
                  <a:cubicBezTo>
                    <a:pt x="116" y="491"/>
                    <a:pt x="231" y="635"/>
                    <a:pt x="376" y="780"/>
                  </a:cubicBezTo>
                  <a:cubicBezTo>
                    <a:pt x="332" y="520"/>
                    <a:pt x="318" y="260"/>
                    <a:pt x="332"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6" name="Google Shape;25986;p86"/>
            <p:cNvSpPr/>
            <p:nvPr/>
          </p:nvSpPr>
          <p:spPr>
            <a:xfrm>
              <a:off x="5760505" y="1536207"/>
              <a:ext cx="238819" cy="251297"/>
            </a:xfrm>
            <a:custGeom>
              <a:avLst/>
              <a:gdLst/>
              <a:ahLst/>
              <a:cxnLst/>
              <a:rect l="l" t="t" r="r" b="b"/>
              <a:pathLst>
                <a:path w="9110" h="9586" extrusionOk="0">
                  <a:moveTo>
                    <a:pt x="7940" y="1"/>
                  </a:moveTo>
                  <a:cubicBezTo>
                    <a:pt x="7940" y="1"/>
                    <a:pt x="8272" y="2238"/>
                    <a:pt x="7103" y="3408"/>
                  </a:cubicBezTo>
                  <a:lnTo>
                    <a:pt x="3407" y="7117"/>
                  </a:lnTo>
                  <a:cubicBezTo>
                    <a:pt x="2652" y="7863"/>
                    <a:pt x="1475" y="7998"/>
                    <a:pt x="721" y="7998"/>
                  </a:cubicBezTo>
                  <a:cubicBezTo>
                    <a:pt x="292" y="7998"/>
                    <a:pt x="1" y="7955"/>
                    <a:pt x="1" y="7955"/>
                  </a:cubicBezTo>
                  <a:lnTo>
                    <a:pt x="1" y="7955"/>
                  </a:lnTo>
                  <a:cubicBezTo>
                    <a:pt x="362" y="8316"/>
                    <a:pt x="824" y="8575"/>
                    <a:pt x="1314" y="8720"/>
                  </a:cubicBezTo>
                  <a:lnTo>
                    <a:pt x="2180" y="9586"/>
                  </a:lnTo>
                  <a:cubicBezTo>
                    <a:pt x="2931" y="9124"/>
                    <a:pt x="3610" y="8561"/>
                    <a:pt x="4230" y="7955"/>
                  </a:cubicBezTo>
                  <a:lnTo>
                    <a:pt x="7940" y="4245"/>
                  </a:lnTo>
                  <a:cubicBezTo>
                    <a:pt x="9109" y="3076"/>
                    <a:pt x="9109" y="1170"/>
                    <a:pt x="7940"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7" name="Google Shape;25987;p86"/>
            <p:cNvSpPr/>
            <p:nvPr/>
          </p:nvSpPr>
          <p:spPr>
            <a:xfrm>
              <a:off x="5738170" y="1513216"/>
              <a:ext cx="252057" cy="243747"/>
            </a:xfrm>
            <a:custGeom>
              <a:avLst/>
              <a:gdLst/>
              <a:ahLst/>
              <a:cxnLst/>
              <a:rect l="l" t="t" r="r" b="b"/>
              <a:pathLst>
                <a:path w="9615" h="9298" extrusionOk="0">
                  <a:moveTo>
                    <a:pt x="6723" y="1484"/>
                  </a:moveTo>
                  <a:cubicBezTo>
                    <a:pt x="7100" y="1484"/>
                    <a:pt x="7478" y="1628"/>
                    <a:pt x="7767" y="1917"/>
                  </a:cubicBezTo>
                  <a:cubicBezTo>
                    <a:pt x="8359" y="2509"/>
                    <a:pt x="8330" y="3476"/>
                    <a:pt x="7724" y="4039"/>
                  </a:cubicBezTo>
                  <a:lnTo>
                    <a:pt x="7710" y="4039"/>
                  </a:lnTo>
                  <a:lnTo>
                    <a:pt x="5862" y="5901"/>
                  </a:lnTo>
                  <a:lnTo>
                    <a:pt x="5472" y="6002"/>
                  </a:lnTo>
                  <a:lnTo>
                    <a:pt x="4115" y="7648"/>
                  </a:lnTo>
                  <a:lnTo>
                    <a:pt x="4014" y="7749"/>
                  </a:lnTo>
                  <a:cubicBezTo>
                    <a:pt x="3726" y="8067"/>
                    <a:pt x="3332" y="8226"/>
                    <a:pt x="2936" y="8226"/>
                  </a:cubicBezTo>
                  <a:cubicBezTo>
                    <a:pt x="2559" y="8226"/>
                    <a:pt x="2181" y="8081"/>
                    <a:pt x="1892" y="7792"/>
                  </a:cubicBezTo>
                  <a:cubicBezTo>
                    <a:pt x="1300" y="7200"/>
                    <a:pt x="1315" y="6233"/>
                    <a:pt x="1935" y="5670"/>
                  </a:cubicBezTo>
                  <a:lnTo>
                    <a:pt x="5645" y="1960"/>
                  </a:lnTo>
                  <a:cubicBezTo>
                    <a:pt x="5933" y="1643"/>
                    <a:pt x="6328" y="1484"/>
                    <a:pt x="6723" y="1484"/>
                  </a:cubicBezTo>
                  <a:close/>
                  <a:moveTo>
                    <a:pt x="6677" y="1"/>
                  </a:moveTo>
                  <a:cubicBezTo>
                    <a:pt x="5912" y="1"/>
                    <a:pt x="5147" y="293"/>
                    <a:pt x="4563" y="878"/>
                  </a:cubicBezTo>
                  <a:lnTo>
                    <a:pt x="853" y="4588"/>
                  </a:lnTo>
                  <a:lnTo>
                    <a:pt x="1" y="7172"/>
                  </a:lnTo>
                  <a:cubicBezTo>
                    <a:pt x="73" y="7605"/>
                    <a:pt x="232" y="8009"/>
                    <a:pt x="477" y="8370"/>
                  </a:cubicBezTo>
                  <a:lnTo>
                    <a:pt x="521" y="8341"/>
                  </a:lnTo>
                  <a:cubicBezTo>
                    <a:pt x="593" y="8514"/>
                    <a:pt x="708" y="8687"/>
                    <a:pt x="853" y="8832"/>
                  </a:cubicBezTo>
                  <a:cubicBezTo>
                    <a:pt x="1170" y="9149"/>
                    <a:pt x="1612" y="9297"/>
                    <a:pt x="2109" y="9297"/>
                  </a:cubicBezTo>
                  <a:cubicBezTo>
                    <a:pt x="2245" y="9297"/>
                    <a:pt x="2385" y="9286"/>
                    <a:pt x="2527" y="9265"/>
                  </a:cubicBezTo>
                  <a:cubicBezTo>
                    <a:pt x="3263" y="9106"/>
                    <a:pt x="3942" y="8745"/>
                    <a:pt x="4462" y="8197"/>
                  </a:cubicBezTo>
                  <a:lnTo>
                    <a:pt x="8171" y="4487"/>
                  </a:lnTo>
                  <a:cubicBezTo>
                    <a:pt x="9341" y="3317"/>
                    <a:pt x="9615" y="1701"/>
                    <a:pt x="8792" y="878"/>
                  </a:cubicBezTo>
                  <a:cubicBezTo>
                    <a:pt x="8208" y="293"/>
                    <a:pt x="7442" y="1"/>
                    <a:pt x="6677" y="1"/>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8" name="Google Shape;25988;p86"/>
            <p:cNvSpPr/>
            <p:nvPr/>
          </p:nvSpPr>
          <p:spPr>
            <a:xfrm>
              <a:off x="5867226" y="1633464"/>
              <a:ext cx="24616" cy="58695"/>
            </a:xfrm>
            <a:custGeom>
              <a:avLst/>
              <a:gdLst/>
              <a:ahLst/>
              <a:cxnLst/>
              <a:rect l="l" t="t" r="r" b="b"/>
              <a:pathLst>
                <a:path w="939" h="2239" extrusionOk="0">
                  <a:moveTo>
                    <a:pt x="174" y="1"/>
                  </a:moveTo>
                  <a:lnTo>
                    <a:pt x="174" y="1"/>
                  </a:lnTo>
                  <a:cubicBezTo>
                    <a:pt x="260" y="751"/>
                    <a:pt x="203" y="1516"/>
                    <a:pt x="0" y="2238"/>
                  </a:cubicBezTo>
                  <a:lnTo>
                    <a:pt x="939" y="1314"/>
                  </a:lnTo>
                  <a:cubicBezTo>
                    <a:pt x="794" y="824"/>
                    <a:pt x="535" y="362"/>
                    <a:pt x="174"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89" name="Google Shape;25989;p86"/>
            <p:cNvSpPr/>
            <p:nvPr/>
          </p:nvSpPr>
          <p:spPr>
            <a:xfrm>
              <a:off x="5663247" y="1786350"/>
              <a:ext cx="162743" cy="78645"/>
            </a:xfrm>
            <a:custGeom>
              <a:avLst/>
              <a:gdLst/>
              <a:ahLst/>
              <a:cxnLst/>
              <a:rect l="l" t="t" r="r" b="b"/>
              <a:pathLst>
                <a:path w="6208" h="3000" extrusionOk="0">
                  <a:moveTo>
                    <a:pt x="4692" y="1"/>
                  </a:moveTo>
                  <a:lnTo>
                    <a:pt x="3408" y="1285"/>
                  </a:lnTo>
                  <a:cubicBezTo>
                    <a:pt x="2662" y="2031"/>
                    <a:pt x="1481" y="2166"/>
                    <a:pt x="724" y="2166"/>
                  </a:cubicBezTo>
                  <a:cubicBezTo>
                    <a:pt x="294" y="2166"/>
                    <a:pt x="1" y="2123"/>
                    <a:pt x="1" y="2123"/>
                  </a:cubicBezTo>
                  <a:lnTo>
                    <a:pt x="1" y="2123"/>
                  </a:lnTo>
                  <a:cubicBezTo>
                    <a:pt x="585" y="2707"/>
                    <a:pt x="1354" y="3000"/>
                    <a:pt x="2123" y="3000"/>
                  </a:cubicBezTo>
                  <a:cubicBezTo>
                    <a:pt x="2891" y="3000"/>
                    <a:pt x="3660" y="2707"/>
                    <a:pt x="4245" y="2123"/>
                  </a:cubicBezTo>
                  <a:lnTo>
                    <a:pt x="6208" y="145"/>
                  </a:lnTo>
                  <a:lnTo>
                    <a:pt x="4692" y="1"/>
                  </a:ln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0" name="Google Shape;25990;p86"/>
            <p:cNvSpPr/>
            <p:nvPr/>
          </p:nvSpPr>
          <p:spPr>
            <a:xfrm>
              <a:off x="5786248" y="1740946"/>
              <a:ext cx="88947" cy="49808"/>
            </a:xfrm>
            <a:custGeom>
              <a:avLst/>
              <a:gdLst/>
              <a:ahLst/>
              <a:cxnLst/>
              <a:rect l="l" t="t" r="r" b="b"/>
              <a:pathLst>
                <a:path w="3393" h="1900" extrusionOk="0">
                  <a:moveTo>
                    <a:pt x="3393" y="0"/>
                  </a:moveTo>
                  <a:lnTo>
                    <a:pt x="3248" y="145"/>
                  </a:lnTo>
                  <a:cubicBezTo>
                    <a:pt x="2687" y="706"/>
                    <a:pt x="1909" y="1020"/>
                    <a:pt x="1121" y="1020"/>
                  </a:cubicBezTo>
                  <a:cubicBezTo>
                    <a:pt x="998" y="1020"/>
                    <a:pt x="874" y="1012"/>
                    <a:pt x="751" y="996"/>
                  </a:cubicBezTo>
                  <a:lnTo>
                    <a:pt x="0" y="1733"/>
                  </a:lnTo>
                  <a:cubicBezTo>
                    <a:pt x="364" y="1840"/>
                    <a:pt x="744" y="1899"/>
                    <a:pt x="1122" y="1899"/>
                  </a:cubicBezTo>
                  <a:cubicBezTo>
                    <a:pt x="1254" y="1899"/>
                    <a:pt x="1385" y="1892"/>
                    <a:pt x="1516" y="1877"/>
                  </a:cubicBezTo>
                  <a:lnTo>
                    <a:pt x="3263" y="145"/>
                  </a:lnTo>
                  <a:cubicBezTo>
                    <a:pt x="3306" y="101"/>
                    <a:pt x="3349" y="44"/>
                    <a:pt x="3393" y="0"/>
                  </a:cubicBezTo>
                  <a:close/>
                </a:path>
              </a:pathLst>
            </a:custGeom>
            <a:solidFill>
              <a:srgbClr val="D2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1" name="Google Shape;25991;p86"/>
            <p:cNvSpPr/>
            <p:nvPr/>
          </p:nvSpPr>
          <p:spPr>
            <a:xfrm>
              <a:off x="5632602" y="1610474"/>
              <a:ext cx="253184" cy="243773"/>
            </a:xfrm>
            <a:custGeom>
              <a:avLst/>
              <a:gdLst/>
              <a:ahLst/>
              <a:cxnLst/>
              <a:rect l="l" t="t" r="r" b="b"/>
              <a:pathLst>
                <a:path w="9658" h="9299" extrusionOk="0">
                  <a:moveTo>
                    <a:pt x="7002" y="1"/>
                  </a:moveTo>
                  <a:cubicBezTo>
                    <a:pt x="6233" y="1"/>
                    <a:pt x="5464" y="293"/>
                    <a:pt x="4880" y="878"/>
                  </a:cubicBezTo>
                  <a:lnTo>
                    <a:pt x="1170" y="4588"/>
                  </a:lnTo>
                  <a:cubicBezTo>
                    <a:pt x="0" y="5757"/>
                    <a:pt x="0" y="7662"/>
                    <a:pt x="1170" y="8832"/>
                  </a:cubicBezTo>
                  <a:cubicBezTo>
                    <a:pt x="1495" y="9157"/>
                    <a:pt x="1933" y="9299"/>
                    <a:pt x="2417" y="9299"/>
                  </a:cubicBezTo>
                  <a:cubicBezTo>
                    <a:pt x="2556" y="9299"/>
                    <a:pt x="2699" y="9287"/>
                    <a:pt x="2844" y="9265"/>
                  </a:cubicBezTo>
                  <a:cubicBezTo>
                    <a:pt x="3595" y="9120"/>
                    <a:pt x="4259" y="8745"/>
                    <a:pt x="4793" y="8211"/>
                  </a:cubicBezTo>
                  <a:lnTo>
                    <a:pt x="6193" y="6796"/>
                  </a:lnTo>
                  <a:cubicBezTo>
                    <a:pt x="6193" y="6796"/>
                    <a:pt x="6033" y="6575"/>
                    <a:pt x="5611" y="6575"/>
                  </a:cubicBezTo>
                  <a:cubicBezTo>
                    <a:pt x="5576" y="6575"/>
                    <a:pt x="5539" y="6576"/>
                    <a:pt x="5500" y="6580"/>
                  </a:cubicBezTo>
                  <a:lnTo>
                    <a:pt x="4331" y="7749"/>
                  </a:lnTo>
                  <a:cubicBezTo>
                    <a:pt x="4043" y="8067"/>
                    <a:pt x="3649" y="8226"/>
                    <a:pt x="3253" y="8226"/>
                  </a:cubicBezTo>
                  <a:cubicBezTo>
                    <a:pt x="2876" y="8226"/>
                    <a:pt x="2498" y="8081"/>
                    <a:pt x="2209" y="7792"/>
                  </a:cubicBezTo>
                  <a:cubicBezTo>
                    <a:pt x="1617" y="7200"/>
                    <a:pt x="1632" y="6233"/>
                    <a:pt x="2252" y="5670"/>
                  </a:cubicBezTo>
                  <a:lnTo>
                    <a:pt x="5962" y="1960"/>
                  </a:lnTo>
                  <a:cubicBezTo>
                    <a:pt x="6244" y="1686"/>
                    <a:pt x="6617" y="1545"/>
                    <a:pt x="6992" y="1545"/>
                  </a:cubicBezTo>
                  <a:cubicBezTo>
                    <a:pt x="7346" y="1545"/>
                    <a:pt x="7702" y="1672"/>
                    <a:pt x="7983" y="1931"/>
                  </a:cubicBezTo>
                  <a:cubicBezTo>
                    <a:pt x="8561" y="2451"/>
                    <a:pt x="8618" y="3332"/>
                    <a:pt x="8142" y="3938"/>
                  </a:cubicBezTo>
                  <a:lnTo>
                    <a:pt x="9571" y="2509"/>
                  </a:lnTo>
                  <a:cubicBezTo>
                    <a:pt x="9658" y="1874"/>
                    <a:pt x="9528" y="1282"/>
                    <a:pt x="9124" y="878"/>
                  </a:cubicBezTo>
                  <a:cubicBezTo>
                    <a:pt x="8539" y="293"/>
                    <a:pt x="7770" y="1"/>
                    <a:pt x="7002"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2" name="Google Shape;25992;p86"/>
            <p:cNvSpPr/>
            <p:nvPr/>
          </p:nvSpPr>
          <p:spPr>
            <a:xfrm>
              <a:off x="5776784" y="1764775"/>
              <a:ext cx="39375" cy="23882"/>
            </a:xfrm>
            <a:custGeom>
              <a:avLst/>
              <a:gdLst/>
              <a:ahLst/>
              <a:cxnLst/>
              <a:rect l="l" t="t" r="r" b="b"/>
              <a:pathLst>
                <a:path w="1502" h="911" extrusionOk="0">
                  <a:moveTo>
                    <a:pt x="693" y="1"/>
                  </a:moveTo>
                  <a:lnTo>
                    <a:pt x="0" y="694"/>
                  </a:lnTo>
                  <a:cubicBezTo>
                    <a:pt x="231" y="780"/>
                    <a:pt x="462" y="852"/>
                    <a:pt x="693" y="910"/>
                  </a:cubicBezTo>
                  <a:lnTo>
                    <a:pt x="1502" y="116"/>
                  </a:lnTo>
                  <a:cubicBezTo>
                    <a:pt x="1227" y="102"/>
                    <a:pt x="953" y="73"/>
                    <a:pt x="693" y="1"/>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5993" name="Google Shape;25993;p86"/>
          <p:cNvGrpSpPr/>
          <p:nvPr/>
        </p:nvGrpSpPr>
        <p:grpSpPr>
          <a:xfrm>
            <a:off x="8119163" y="2036182"/>
            <a:ext cx="535869" cy="431953"/>
            <a:chOff x="6089372" y="1527136"/>
            <a:chExt cx="401902" cy="323965"/>
          </a:xfrm>
        </p:grpSpPr>
        <p:sp>
          <p:nvSpPr>
            <p:cNvPr id="25994" name="Google Shape;25994;p86"/>
            <p:cNvSpPr/>
            <p:nvPr/>
          </p:nvSpPr>
          <p:spPr>
            <a:xfrm>
              <a:off x="6089372" y="1552853"/>
              <a:ext cx="401902" cy="298248"/>
            </a:xfrm>
            <a:custGeom>
              <a:avLst/>
              <a:gdLst/>
              <a:ahLst/>
              <a:cxnLst/>
              <a:rect l="l" t="t" r="r" b="b"/>
              <a:pathLst>
                <a:path w="15331" h="11377" extrusionOk="0">
                  <a:moveTo>
                    <a:pt x="736" y="1"/>
                  </a:moveTo>
                  <a:cubicBezTo>
                    <a:pt x="332" y="1"/>
                    <a:pt x="0" y="333"/>
                    <a:pt x="0" y="752"/>
                  </a:cubicBezTo>
                  <a:lnTo>
                    <a:pt x="0" y="10640"/>
                  </a:lnTo>
                  <a:cubicBezTo>
                    <a:pt x="0" y="11044"/>
                    <a:pt x="332" y="11376"/>
                    <a:pt x="736" y="11376"/>
                  </a:cubicBezTo>
                  <a:lnTo>
                    <a:pt x="14594" y="11376"/>
                  </a:lnTo>
                  <a:cubicBezTo>
                    <a:pt x="14999" y="11376"/>
                    <a:pt x="15331" y="11044"/>
                    <a:pt x="15331" y="10640"/>
                  </a:cubicBezTo>
                  <a:lnTo>
                    <a:pt x="15331" y="752"/>
                  </a:lnTo>
                  <a:cubicBezTo>
                    <a:pt x="15331" y="333"/>
                    <a:pt x="14999" y="1"/>
                    <a:pt x="1459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5" name="Google Shape;25995;p86"/>
            <p:cNvSpPr/>
            <p:nvPr/>
          </p:nvSpPr>
          <p:spPr>
            <a:xfrm>
              <a:off x="6089372" y="1552853"/>
              <a:ext cx="401902" cy="39008"/>
            </a:xfrm>
            <a:custGeom>
              <a:avLst/>
              <a:gdLst/>
              <a:ahLst/>
              <a:cxnLst/>
              <a:rect l="l" t="t" r="r" b="b"/>
              <a:pathLst>
                <a:path w="15331" h="1488" extrusionOk="0">
                  <a:moveTo>
                    <a:pt x="736" y="1"/>
                  </a:moveTo>
                  <a:cubicBezTo>
                    <a:pt x="332" y="1"/>
                    <a:pt x="0" y="333"/>
                    <a:pt x="0" y="752"/>
                  </a:cubicBezTo>
                  <a:lnTo>
                    <a:pt x="0" y="1488"/>
                  </a:lnTo>
                  <a:lnTo>
                    <a:pt x="15331" y="1488"/>
                  </a:lnTo>
                  <a:lnTo>
                    <a:pt x="15331" y="752"/>
                  </a:lnTo>
                  <a:cubicBezTo>
                    <a:pt x="15331" y="333"/>
                    <a:pt x="14999" y="1"/>
                    <a:pt x="1459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6" name="Google Shape;25996;p86"/>
            <p:cNvSpPr/>
            <p:nvPr/>
          </p:nvSpPr>
          <p:spPr>
            <a:xfrm>
              <a:off x="6115089" y="1552853"/>
              <a:ext cx="51879" cy="26136"/>
            </a:xfrm>
            <a:custGeom>
              <a:avLst/>
              <a:gdLst/>
              <a:ahLst/>
              <a:cxnLst/>
              <a:rect l="l" t="t" r="r" b="b"/>
              <a:pathLst>
                <a:path w="1979" h="997" extrusionOk="0">
                  <a:moveTo>
                    <a:pt x="1" y="1"/>
                  </a:moveTo>
                  <a:lnTo>
                    <a:pt x="1" y="246"/>
                  </a:lnTo>
                  <a:cubicBezTo>
                    <a:pt x="1" y="665"/>
                    <a:pt x="333" y="997"/>
                    <a:pt x="751" y="997"/>
                  </a:cubicBezTo>
                  <a:lnTo>
                    <a:pt x="1242" y="997"/>
                  </a:lnTo>
                  <a:cubicBezTo>
                    <a:pt x="1646" y="997"/>
                    <a:pt x="1978" y="665"/>
                    <a:pt x="1978" y="246"/>
                  </a:cubicBezTo>
                  <a:lnTo>
                    <a:pt x="197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7" name="Google Shape;25997;p86"/>
            <p:cNvSpPr/>
            <p:nvPr/>
          </p:nvSpPr>
          <p:spPr>
            <a:xfrm>
              <a:off x="6413285" y="1552853"/>
              <a:ext cx="52246" cy="26136"/>
            </a:xfrm>
            <a:custGeom>
              <a:avLst/>
              <a:gdLst/>
              <a:ahLst/>
              <a:cxnLst/>
              <a:rect l="l" t="t" r="r" b="b"/>
              <a:pathLst>
                <a:path w="1993" h="997" extrusionOk="0">
                  <a:moveTo>
                    <a:pt x="1" y="1"/>
                  </a:moveTo>
                  <a:lnTo>
                    <a:pt x="1" y="246"/>
                  </a:lnTo>
                  <a:cubicBezTo>
                    <a:pt x="1" y="665"/>
                    <a:pt x="333" y="997"/>
                    <a:pt x="751" y="997"/>
                  </a:cubicBezTo>
                  <a:lnTo>
                    <a:pt x="1242" y="997"/>
                  </a:lnTo>
                  <a:cubicBezTo>
                    <a:pt x="1646" y="997"/>
                    <a:pt x="1993" y="665"/>
                    <a:pt x="1993" y="246"/>
                  </a:cubicBezTo>
                  <a:lnTo>
                    <a:pt x="1993"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8" name="Google Shape;25998;p86"/>
            <p:cNvSpPr/>
            <p:nvPr/>
          </p:nvSpPr>
          <p:spPr>
            <a:xfrm>
              <a:off x="6128328" y="1527136"/>
              <a:ext cx="25769" cy="39008"/>
            </a:xfrm>
            <a:custGeom>
              <a:avLst/>
              <a:gdLst/>
              <a:ahLst/>
              <a:cxnLst/>
              <a:rect l="l" t="t" r="r" b="b"/>
              <a:pathLst>
                <a:path w="983" h="1488" extrusionOk="0">
                  <a:moveTo>
                    <a:pt x="246" y="0"/>
                  </a:moveTo>
                  <a:cubicBezTo>
                    <a:pt x="102" y="0"/>
                    <a:pt x="1" y="101"/>
                    <a:pt x="1" y="246"/>
                  </a:cubicBezTo>
                  <a:lnTo>
                    <a:pt x="1" y="1242"/>
                  </a:lnTo>
                  <a:cubicBezTo>
                    <a:pt x="1" y="1372"/>
                    <a:pt x="102" y="1487"/>
                    <a:pt x="246" y="1487"/>
                  </a:cubicBezTo>
                  <a:lnTo>
                    <a:pt x="737" y="1487"/>
                  </a:lnTo>
                  <a:cubicBezTo>
                    <a:pt x="882" y="1487"/>
                    <a:pt x="983" y="1372"/>
                    <a:pt x="983" y="1227"/>
                  </a:cubicBezTo>
                  <a:lnTo>
                    <a:pt x="983" y="246"/>
                  </a:lnTo>
                  <a:cubicBezTo>
                    <a:pt x="983" y="101"/>
                    <a:pt x="867" y="0"/>
                    <a:pt x="73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5999" name="Google Shape;25999;p86"/>
            <p:cNvSpPr/>
            <p:nvPr/>
          </p:nvSpPr>
          <p:spPr>
            <a:xfrm>
              <a:off x="6128328" y="1527136"/>
              <a:ext cx="26136" cy="19320"/>
            </a:xfrm>
            <a:custGeom>
              <a:avLst/>
              <a:gdLst/>
              <a:ahLst/>
              <a:cxnLst/>
              <a:rect l="l" t="t" r="r" b="b"/>
              <a:pathLst>
                <a:path w="997" h="737" extrusionOk="0">
                  <a:moveTo>
                    <a:pt x="246" y="0"/>
                  </a:moveTo>
                  <a:cubicBezTo>
                    <a:pt x="116" y="0"/>
                    <a:pt x="1" y="101"/>
                    <a:pt x="1" y="246"/>
                  </a:cubicBezTo>
                  <a:lnTo>
                    <a:pt x="1" y="491"/>
                  </a:lnTo>
                  <a:cubicBezTo>
                    <a:pt x="1" y="621"/>
                    <a:pt x="102" y="737"/>
                    <a:pt x="246" y="737"/>
                  </a:cubicBezTo>
                  <a:lnTo>
                    <a:pt x="737" y="737"/>
                  </a:lnTo>
                  <a:cubicBezTo>
                    <a:pt x="882" y="737"/>
                    <a:pt x="997" y="621"/>
                    <a:pt x="983" y="491"/>
                  </a:cubicBezTo>
                  <a:lnTo>
                    <a:pt x="983" y="246"/>
                  </a:lnTo>
                  <a:cubicBezTo>
                    <a:pt x="983" y="101"/>
                    <a:pt x="882" y="0"/>
                    <a:pt x="73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0" name="Google Shape;26000;p86"/>
            <p:cNvSpPr/>
            <p:nvPr/>
          </p:nvSpPr>
          <p:spPr>
            <a:xfrm>
              <a:off x="6426549" y="1527136"/>
              <a:ext cx="26136" cy="39008"/>
            </a:xfrm>
            <a:custGeom>
              <a:avLst/>
              <a:gdLst/>
              <a:ahLst/>
              <a:cxnLst/>
              <a:rect l="l" t="t" r="r" b="b"/>
              <a:pathLst>
                <a:path w="997" h="1488" extrusionOk="0">
                  <a:moveTo>
                    <a:pt x="245" y="0"/>
                  </a:moveTo>
                  <a:cubicBezTo>
                    <a:pt x="116" y="0"/>
                    <a:pt x="0" y="101"/>
                    <a:pt x="0" y="246"/>
                  </a:cubicBezTo>
                  <a:lnTo>
                    <a:pt x="0" y="1242"/>
                  </a:lnTo>
                  <a:cubicBezTo>
                    <a:pt x="0" y="1372"/>
                    <a:pt x="116" y="1487"/>
                    <a:pt x="245" y="1487"/>
                  </a:cubicBezTo>
                  <a:lnTo>
                    <a:pt x="736" y="1487"/>
                  </a:lnTo>
                  <a:cubicBezTo>
                    <a:pt x="881" y="1487"/>
                    <a:pt x="996" y="1372"/>
                    <a:pt x="982" y="1227"/>
                  </a:cubicBezTo>
                  <a:lnTo>
                    <a:pt x="982" y="246"/>
                  </a:lnTo>
                  <a:cubicBezTo>
                    <a:pt x="982" y="101"/>
                    <a:pt x="881" y="0"/>
                    <a:pt x="73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1" name="Google Shape;26001;p86"/>
            <p:cNvSpPr/>
            <p:nvPr/>
          </p:nvSpPr>
          <p:spPr>
            <a:xfrm>
              <a:off x="6426156" y="1527136"/>
              <a:ext cx="26136" cy="19320"/>
            </a:xfrm>
            <a:custGeom>
              <a:avLst/>
              <a:gdLst/>
              <a:ahLst/>
              <a:cxnLst/>
              <a:rect l="l" t="t" r="r" b="b"/>
              <a:pathLst>
                <a:path w="997" h="737" extrusionOk="0">
                  <a:moveTo>
                    <a:pt x="260" y="0"/>
                  </a:moveTo>
                  <a:cubicBezTo>
                    <a:pt x="116" y="0"/>
                    <a:pt x="15" y="101"/>
                    <a:pt x="15" y="246"/>
                  </a:cubicBezTo>
                  <a:lnTo>
                    <a:pt x="15" y="491"/>
                  </a:lnTo>
                  <a:cubicBezTo>
                    <a:pt x="1" y="621"/>
                    <a:pt x="116" y="737"/>
                    <a:pt x="260" y="737"/>
                  </a:cubicBezTo>
                  <a:lnTo>
                    <a:pt x="751" y="737"/>
                  </a:lnTo>
                  <a:cubicBezTo>
                    <a:pt x="896" y="737"/>
                    <a:pt x="997" y="621"/>
                    <a:pt x="997" y="491"/>
                  </a:cubicBezTo>
                  <a:lnTo>
                    <a:pt x="997" y="246"/>
                  </a:lnTo>
                  <a:cubicBezTo>
                    <a:pt x="997" y="101"/>
                    <a:pt x="881" y="0"/>
                    <a:pt x="75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2" name="Google Shape;26002;p86"/>
            <p:cNvSpPr/>
            <p:nvPr/>
          </p:nvSpPr>
          <p:spPr>
            <a:xfrm>
              <a:off x="6089372" y="1591835"/>
              <a:ext cx="401902" cy="12898"/>
            </a:xfrm>
            <a:custGeom>
              <a:avLst/>
              <a:gdLst/>
              <a:ahLst/>
              <a:cxnLst/>
              <a:rect l="l" t="t" r="r" b="b"/>
              <a:pathLst>
                <a:path w="15331" h="492" extrusionOk="0">
                  <a:moveTo>
                    <a:pt x="0" y="1"/>
                  </a:moveTo>
                  <a:lnTo>
                    <a:pt x="0" y="492"/>
                  </a:lnTo>
                  <a:lnTo>
                    <a:pt x="15331" y="492"/>
                  </a:lnTo>
                  <a:lnTo>
                    <a:pt x="15331"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3" name="Google Shape;26003;p86"/>
            <p:cNvSpPr/>
            <p:nvPr/>
          </p:nvSpPr>
          <p:spPr>
            <a:xfrm>
              <a:off x="6128328" y="1630450"/>
              <a:ext cx="51879" cy="26136"/>
            </a:xfrm>
            <a:custGeom>
              <a:avLst/>
              <a:gdLst/>
              <a:ahLst/>
              <a:cxnLst/>
              <a:rect l="l" t="t" r="r" b="b"/>
              <a:pathLst>
                <a:path w="1979" h="997" extrusionOk="0">
                  <a:moveTo>
                    <a:pt x="246" y="0"/>
                  </a:moveTo>
                  <a:cubicBezTo>
                    <a:pt x="102" y="0"/>
                    <a:pt x="1" y="116"/>
                    <a:pt x="1" y="260"/>
                  </a:cubicBezTo>
                  <a:lnTo>
                    <a:pt x="1" y="751"/>
                  </a:lnTo>
                  <a:cubicBezTo>
                    <a:pt x="1" y="895"/>
                    <a:pt x="102" y="996"/>
                    <a:pt x="246" y="996"/>
                  </a:cubicBezTo>
                  <a:lnTo>
                    <a:pt x="1733" y="996"/>
                  </a:lnTo>
                  <a:cubicBezTo>
                    <a:pt x="1863" y="996"/>
                    <a:pt x="1979" y="881"/>
                    <a:pt x="1964" y="751"/>
                  </a:cubicBezTo>
                  <a:lnTo>
                    <a:pt x="1964" y="260"/>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4" name="Google Shape;26004;p86"/>
            <p:cNvSpPr/>
            <p:nvPr/>
          </p:nvSpPr>
          <p:spPr>
            <a:xfrm>
              <a:off x="6128328" y="1682670"/>
              <a:ext cx="51879" cy="25743"/>
            </a:xfrm>
            <a:custGeom>
              <a:avLst/>
              <a:gdLst/>
              <a:ahLst/>
              <a:cxnLst/>
              <a:rect l="l" t="t" r="r" b="b"/>
              <a:pathLst>
                <a:path w="1979" h="982" extrusionOk="0">
                  <a:moveTo>
                    <a:pt x="246" y="0"/>
                  </a:moveTo>
                  <a:cubicBezTo>
                    <a:pt x="102" y="0"/>
                    <a:pt x="1" y="116"/>
                    <a:pt x="1" y="246"/>
                  </a:cubicBezTo>
                  <a:lnTo>
                    <a:pt x="1" y="736"/>
                  </a:lnTo>
                  <a:cubicBezTo>
                    <a:pt x="1" y="881"/>
                    <a:pt x="102" y="982"/>
                    <a:pt x="246" y="982"/>
                  </a:cubicBezTo>
                  <a:lnTo>
                    <a:pt x="1733" y="982"/>
                  </a:lnTo>
                  <a:cubicBezTo>
                    <a:pt x="1863" y="982"/>
                    <a:pt x="1979" y="881"/>
                    <a:pt x="1964" y="736"/>
                  </a:cubicBezTo>
                  <a:lnTo>
                    <a:pt x="1964" y="246"/>
                  </a:lnTo>
                  <a:cubicBezTo>
                    <a:pt x="1964" y="116"/>
                    <a:pt x="1863" y="0"/>
                    <a:pt x="171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5" name="Google Shape;26005;p86"/>
            <p:cNvSpPr/>
            <p:nvPr/>
          </p:nvSpPr>
          <p:spPr>
            <a:xfrm>
              <a:off x="6128328" y="1734497"/>
              <a:ext cx="51512" cy="26136"/>
            </a:xfrm>
            <a:custGeom>
              <a:avLst/>
              <a:gdLst/>
              <a:ahLst/>
              <a:cxnLst/>
              <a:rect l="l" t="t" r="r" b="b"/>
              <a:pathLst>
                <a:path w="1965" h="997" extrusionOk="0">
                  <a:moveTo>
                    <a:pt x="246" y="1"/>
                  </a:moveTo>
                  <a:cubicBezTo>
                    <a:pt x="102" y="1"/>
                    <a:pt x="1" y="116"/>
                    <a:pt x="1" y="261"/>
                  </a:cubicBezTo>
                  <a:lnTo>
                    <a:pt x="1" y="737"/>
                  </a:lnTo>
                  <a:cubicBezTo>
                    <a:pt x="1" y="881"/>
                    <a:pt x="102" y="997"/>
                    <a:pt x="246" y="997"/>
                  </a:cubicBezTo>
                  <a:lnTo>
                    <a:pt x="1733" y="997"/>
                  </a:lnTo>
                  <a:cubicBezTo>
                    <a:pt x="1863" y="983"/>
                    <a:pt x="1964" y="881"/>
                    <a:pt x="1964" y="752"/>
                  </a:cubicBezTo>
                  <a:lnTo>
                    <a:pt x="1964" y="261"/>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6" name="Google Shape;26006;p86"/>
            <p:cNvSpPr/>
            <p:nvPr/>
          </p:nvSpPr>
          <p:spPr>
            <a:xfrm>
              <a:off x="6219163" y="1734497"/>
              <a:ext cx="51486" cy="26136"/>
            </a:xfrm>
            <a:custGeom>
              <a:avLst/>
              <a:gdLst/>
              <a:ahLst/>
              <a:cxnLst/>
              <a:rect l="l" t="t" r="r" b="b"/>
              <a:pathLst>
                <a:path w="1964" h="997" extrusionOk="0">
                  <a:moveTo>
                    <a:pt x="246" y="1"/>
                  </a:moveTo>
                  <a:cubicBezTo>
                    <a:pt x="102" y="1"/>
                    <a:pt x="0" y="116"/>
                    <a:pt x="0" y="261"/>
                  </a:cubicBezTo>
                  <a:lnTo>
                    <a:pt x="0" y="737"/>
                  </a:lnTo>
                  <a:cubicBezTo>
                    <a:pt x="0" y="881"/>
                    <a:pt x="102" y="997"/>
                    <a:pt x="246" y="997"/>
                  </a:cubicBezTo>
                  <a:lnTo>
                    <a:pt x="1718" y="997"/>
                  </a:lnTo>
                  <a:cubicBezTo>
                    <a:pt x="1863" y="997"/>
                    <a:pt x="1964" y="881"/>
                    <a:pt x="1964" y="752"/>
                  </a:cubicBezTo>
                  <a:lnTo>
                    <a:pt x="1964" y="261"/>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7" name="Google Shape;26007;p86"/>
            <p:cNvSpPr/>
            <p:nvPr/>
          </p:nvSpPr>
          <p:spPr>
            <a:xfrm>
              <a:off x="6309604" y="1734497"/>
              <a:ext cx="51879" cy="26136"/>
            </a:xfrm>
            <a:custGeom>
              <a:avLst/>
              <a:gdLst/>
              <a:ahLst/>
              <a:cxnLst/>
              <a:rect l="l" t="t" r="r" b="b"/>
              <a:pathLst>
                <a:path w="1979" h="997" extrusionOk="0">
                  <a:moveTo>
                    <a:pt x="260" y="1"/>
                  </a:moveTo>
                  <a:cubicBezTo>
                    <a:pt x="116" y="1"/>
                    <a:pt x="1" y="116"/>
                    <a:pt x="1" y="261"/>
                  </a:cubicBezTo>
                  <a:lnTo>
                    <a:pt x="1" y="737"/>
                  </a:lnTo>
                  <a:cubicBezTo>
                    <a:pt x="1" y="881"/>
                    <a:pt x="116" y="997"/>
                    <a:pt x="260" y="997"/>
                  </a:cubicBezTo>
                  <a:lnTo>
                    <a:pt x="1733" y="997"/>
                  </a:lnTo>
                  <a:cubicBezTo>
                    <a:pt x="1877" y="997"/>
                    <a:pt x="1978" y="881"/>
                    <a:pt x="1978" y="752"/>
                  </a:cubicBezTo>
                  <a:lnTo>
                    <a:pt x="1978" y="261"/>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8" name="Google Shape;26008;p86"/>
            <p:cNvSpPr/>
            <p:nvPr/>
          </p:nvSpPr>
          <p:spPr>
            <a:xfrm>
              <a:off x="6219163" y="1682670"/>
              <a:ext cx="51486" cy="25743"/>
            </a:xfrm>
            <a:custGeom>
              <a:avLst/>
              <a:gdLst/>
              <a:ahLst/>
              <a:cxnLst/>
              <a:rect l="l" t="t" r="r" b="b"/>
              <a:pathLst>
                <a:path w="1964" h="982" extrusionOk="0">
                  <a:moveTo>
                    <a:pt x="246" y="0"/>
                  </a:moveTo>
                  <a:cubicBezTo>
                    <a:pt x="102" y="0"/>
                    <a:pt x="0" y="116"/>
                    <a:pt x="0" y="246"/>
                  </a:cubicBezTo>
                  <a:lnTo>
                    <a:pt x="0" y="736"/>
                  </a:lnTo>
                  <a:cubicBezTo>
                    <a:pt x="0" y="881"/>
                    <a:pt x="102" y="982"/>
                    <a:pt x="246" y="982"/>
                  </a:cubicBezTo>
                  <a:lnTo>
                    <a:pt x="1718" y="982"/>
                  </a:lnTo>
                  <a:cubicBezTo>
                    <a:pt x="1863" y="982"/>
                    <a:pt x="1964" y="881"/>
                    <a:pt x="1964" y="736"/>
                  </a:cubicBezTo>
                  <a:lnTo>
                    <a:pt x="1964" y="246"/>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09" name="Google Shape;26009;p86"/>
            <p:cNvSpPr/>
            <p:nvPr/>
          </p:nvSpPr>
          <p:spPr>
            <a:xfrm>
              <a:off x="6128328" y="1786350"/>
              <a:ext cx="51512" cy="25769"/>
            </a:xfrm>
            <a:custGeom>
              <a:avLst/>
              <a:gdLst/>
              <a:ahLst/>
              <a:cxnLst/>
              <a:rect l="l" t="t" r="r" b="b"/>
              <a:pathLst>
                <a:path w="1965" h="983" extrusionOk="0">
                  <a:moveTo>
                    <a:pt x="246" y="1"/>
                  </a:moveTo>
                  <a:cubicBezTo>
                    <a:pt x="102" y="1"/>
                    <a:pt x="1" y="116"/>
                    <a:pt x="1" y="246"/>
                  </a:cubicBezTo>
                  <a:lnTo>
                    <a:pt x="1" y="737"/>
                  </a:lnTo>
                  <a:cubicBezTo>
                    <a:pt x="1" y="867"/>
                    <a:pt x="102" y="982"/>
                    <a:pt x="246" y="982"/>
                  </a:cubicBezTo>
                  <a:lnTo>
                    <a:pt x="1733" y="982"/>
                  </a:lnTo>
                  <a:cubicBezTo>
                    <a:pt x="1863" y="982"/>
                    <a:pt x="1964" y="881"/>
                    <a:pt x="1964" y="737"/>
                  </a:cubicBezTo>
                  <a:lnTo>
                    <a:pt x="1964" y="246"/>
                  </a:lnTo>
                  <a:cubicBezTo>
                    <a:pt x="1964" y="116"/>
                    <a:pt x="1863" y="1"/>
                    <a:pt x="171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0" name="Google Shape;26010;p86"/>
            <p:cNvSpPr/>
            <p:nvPr/>
          </p:nvSpPr>
          <p:spPr>
            <a:xfrm>
              <a:off x="6219163" y="1630450"/>
              <a:ext cx="51879" cy="26136"/>
            </a:xfrm>
            <a:custGeom>
              <a:avLst/>
              <a:gdLst/>
              <a:ahLst/>
              <a:cxnLst/>
              <a:rect l="l" t="t" r="r" b="b"/>
              <a:pathLst>
                <a:path w="1979" h="997" extrusionOk="0">
                  <a:moveTo>
                    <a:pt x="246" y="0"/>
                  </a:moveTo>
                  <a:cubicBezTo>
                    <a:pt x="102" y="0"/>
                    <a:pt x="0" y="116"/>
                    <a:pt x="0" y="260"/>
                  </a:cubicBezTo>
                  <a:lnTo>
                    <a:pt x="0" y="751"/>
                  </a:lnTo>
                  <a:cubicBezTo>
                    <a:pt x="0" y="895"/>
                    <a:pt x="102" y="996"/>
                    <a:pt x="246" y="996"/>
                  </a:cubicBezTo>
                  <a:lnTo>
                    <a:pt x="1718" y="996"/>
                  </a:lnTo>
                  <a:cubicBezTo>
                    <a:pt x="1863" y="996"/>
                    <a:pt x="1978" y="881"/>
                    <a:pt x="1964" y="751"/>
                  </a:cubicBezTo>
                  <a:lnTo>
                    <a:pt x="1964" y="260"/>
                  </a:lnTo>
                  <a:cubicBezTo>
                    <a:pt x="1964" y="116"/>
                    <a:pt x="1863" y="0"/>
                    <a:pt x="17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1" name="Google Shape;26011;p86"/>
            <p:cNvSpPr/>
            <p:nvPr/>
          </p:nvSpPr>
          <p:spPr>
            <a:xfrm>
              <a:off x="6219163" y="1786350"/>
              <a:ext cx="51486" cy="25769"/>
            </a:xfrm>
            <a:custGeom>
              <a:avLst/>
              <a:gdLst/>
              <a:ahLst/>
              <a:cxnLst/>
              <a:rect l="l" t="t" r="r" b="b"/>
              <a:pathLst>
                <a:path w="1964" h="983" extrusionOk="0">
                  <a:moveTo>
                    <a:pt x="246" y="1"/>
                  </a:moveTo>
                  <a:cubicBezTo>
                    <a:pt x="102" y="1"/>
                    <a:pt x="0" y="116"/>
                    <a:pt x="0" y="246"/>
                  </a:cubicBezTo>
                  <a:lnTo>
                    <a:pt x="0" y="737"/>
                  </a:lnTo>
                  <a:cubicBezTo>
                    <a:pt x="0" y="867"/>
                    <a:pt x="102" y="982"/>
                    <a:pt x="246" y="982"/>
                  </a:cubicBezTo>
                  <a:lnTo>
                    <a:pt x="1718" y="982"/>
                  </a:lnTo>
                  <a:cubicBezTo>
                    <a:pt x="1863" y="982"/>
                    <a:pt x="1964" y="881"/>
                    <a:pt x="1964" y="737"/>
                  </a:cubicBezTo>
                  <a:lnTo>
                    <a:pt x="1964" y="246"/>
                  </a:lnTo>
                  <a:cubicBezTo>
                    <a:pt x="1964" y="116"/>
                    <a:pt x="1863" y="1"/>
                    <a:pt x="171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2" name="Google Shape;26012;p86"/>
            <p:cNvSpPr/>
            <p:nvPr/>
          </p:nvSpPr>
          <p:spPr>
            <a:xfrm>
              <a:off x="6400439" y="1734497"/>
              <a:ext cx="51853" cy="26136"/>
            </a:xfrm>
            <a:custGeom>
              <a:avLst/>
              <a:gdLst/>
              <a:ahLst/>
              <a:cxnLst/>
              <a:rect l="l" t="t" r="r" b="b"/>
              <a:pathLst>
                <a:path w="1978" h="997" extrusionOk="0">
                  <a:moveTo>
                    <a:pt x="260" y="1"/>
                  </a:moveTo>
                  <a:cubicBezTo>
                    <a:pt x="116" y="1"/>
                    <a:pt x="0" y="116"/>
                    <a:pt x="0" y="261"/>
                  </a:cubicBezTo>
                  <a:lnTo>
                    <a:pt x="0" y="737"/>
                  </a:lnTo>
                  <a:cubicBezTo>
                    <a:pt x="0" y="881"/>
                    <a:pt x="116" y="997"/>
                    <a:pt x="260" y="997"/>
                  </a:cubicBezTo>
                  <a:lnTo>
                    <a:pt x="1732" y="997"/>
                  </a:lnTo>
                  <a:cubicBezTo>
                    <a:pt x="1877" y="997"/>
                    <a:pt x="1978" y="881"/>
                    <a:pt x="1978" y="752"/>
                  </a:cubicBezTo>
                  <a:lnTo>
                    <a:pt x="1978" y="261"/>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3" name="Google Shape;26013;p86"/>
            <p:cNvSpPr/>
            <p:nvPr/>
          </p:nvSpPr>
          <p:spPr>
            <a:xfrm>
              <a:off x="6400439" y="1630450"/>
              <a:ext cx="52246" cy="26136"/>
            </a:xfrm>
            <a:custGeom>
              <a:avLst/>
              <a:gdLst/>
              <a:ahLst/>
              <a:cxnLst/>
              <a:rect l="l" t="t" r="r" b="b"/>
              <a:pathLst>
                <a:path w="1993" h="997" extrusionOk="0">
                  <a:moveTo>
                    <a:pt x="260" y="0"/>
                  </a:moveTo>
                  <a:cubicBezTo>
                    <a:pt x="116" y="0"/>
                    <a:pt x="0" y="116"/>
                    <a:pt x="0" y="260"/>
                  </a:cubicBezTo>
                  <a:lnTo>
                    <a:pt x="0" y="751"/>
                  </a:lnTo>
                  <a:cubicBezTo>
                    <a:pt x="0" y="895"/>
                    <a:pt x="116" y="996"/>
                    <a:pt x="260" y="996"/>
                  </a:cubicBezTo>
                  <a:lnTo>
                    <a:pt x="1732" y="996"/>
                  </a:lnTo>
                  <a:cubicBezTo>
                    <a:pt x="1877" y="996"/>
                    <a:pt x="1992" y="881"/>
                    <a:pt x="1978" y="751"/>
                  </a:cubicBezTo>
                  <a:lnTo>
                    <a:pt x="1978" y="260"/>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4" name="Google Shape;26014;p86"/>
            <p:cNvSpPr/>
            <p:nvPr/>
          </p:nvSpPr>
          <p:spPr>
            <a:xfrm>
              <a:off x="6400439" y="1786350"/>
              <a:ext cx="51853" cy="25769"/>
            </a:xfrm>
            <a:custGeom>
              <a:avLst/>
              <a:gdLst/>
              <a:ahLst/>
              <a:cxnLst/>
              <a:rect l="l" t="t" r="r" b="b"/>
              <a:pathLst>
                <a:path w="1978" h="983" extrusionOk="0">
                  <a:moveTo>
                    <a:pt x="260" y="1"/>
                  </a:moveTo>
                  <a:cubicBezTo>
                    <a:pt x="116" y="1"/>
                    <a:pt x="0" y="116"/>
                    <a:pt x="0" y="246"/>
                  </a:cubicBezTo>
                  <a:lnTo>
                    <a:pt x="0" y="737"/>
                  </a:lnTo>
                  <a:cubicBezTo>
                    <a:pt x="0" y="867"/>
                    <a:pt x="116" y="982"/>
                    <a:pt x="260" y="982"/>
                  </a:cubicBezTo>
                  <a:lnTo>
                    <a:pt x="1732" y="982"/>
                  </a:lnTo>
                  <a:cubicBezTo>
                    <a:pt x="1877" y="982"/>
                    <a:pt x="1978" y="881"/>
                    <a:pt x="1978" y="737"/>
                  </a:cubicBezTo>
                  <a:lnTo>
                    <a:pt x="1978" y="246"/>
                  </a:lnTo>
                  <a:cubicBezTo>
                    <a:pt x="1978" y="116"/>
                    <a:pt x="1877" y="1"/>
                    <a:pt x="173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5" name="Google Shape;26015;p86"/>
            <p:cNvSpPr/>
            <p:nvPr/>
          </p:nvSpPr>
          <p:spPr>
            <a:xfrm>
              <a:off x="6309604" y="1682670"/>
              <a:ext cx="51879" cy="25743"/>
            </a:xfrm>
            <a:custGeom>
              <a:avLst/>
              <a:gdLst/>
              <a:ahLst/>
              <a:cxnLst/>
              <a:rect l="l" t="t" r="r" b="b"/>
              <a:pathLst>
                <a:path w="1979" h="982" extrusionOk="0">
                  <a:moveTo>
                    <a:pt x="260" y="0"/>
                  </a:moveTo>
                  <a:cubicBezTo>
                    <a:pt x="116" y="0"/>
                    <a:pt x="1" y="116"/>
                    <a:pt x="1" y="246"/>
                  </a:cubicBezTo>
                  <a:lnTo>
                    <a:pt x="1" y="736"/>
                  </a:lnTo>
                  <a:cubicBezTo>
                    <a:pt x="1" y="881"/>
                    <a:pt x="116" y="982"/>
                    <a:pt x="260" y="982"/>
                  </a:cubicBezTo>
                  <a:lnTo>
                    <a:pt x="1733" y="982"/>
                  </a:lnTo>
                  <a:cubicBezTo>
                    <a:pt x="1877" y="982"/>
                    <a:pt x="1978" y="881"/>
                    <a:pt x="1978" y="736"/>
                  </a:cubicBezTo>
                  <a:lnTo>
                    <a:pt x="1978" y="246"/>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6" name="Google Shape;26016;p86"/>
            <p:cNvSpPr/>
            <p:nvPr/>
          </p:nvSpPr>
          <p:spPr>
            <a:xfrm>
              <a:off x="6309604" y="1630450"/>
              <a:ext cx="52246" cy="26136"/>
            </a:xfrm>
            <a:custGeom>
              <a:avLst/>
              <a:gdLst/>
              <a:ahLst/>
              <a:cxnLst/>
              <a:rect l="l" t="t" r="r" b="b"/>
              <a:pathLst>
                <a:path w="1993" h="997" extrusionOk="0">
                  <a:moveTo>
                    <a:pt x="260" y="0"/>
                  </a:moveTo>
                  <a:cubicBezTo>
                    <a:pt x="116" y="0"/>
                    <a:pt x="1" y="116"/>
                    <a:pt x="1" y="260"/>
                  </a:cubicBezTo>
                  <a:lnTo>
                    <a:pt x="1" y="751"/>
                  </a:lnTo>
                  <a:cubicBezTo>
                    <a:pt x="1" y="895"/>
                    <a:pt x="116" y="996"/>
                    <a:pt x="260" y="996"/>
                  </a:cubicBezTo>
                  <a:lnTo>
                    <a:pt x="1733" y="996"/>
                  </a:lnTo>
                  <a:cubicBezTo>
                    <a:pt x="1877" y="996"/>
                    <a:pt x="1993" y="881"/>
                    <a:pt x="1978" y="751"/>
                  </a:cubicBezTo>
                  <a:lnTo>
                    <a:pt x="1978" y="260"/>
                  </a:lnTo>
                  <a:cubicBezTo>
                    <a:pt x="1978" y="116"/>
                    <a:pt x="1877" y="0"/>
                    <a:pt x="173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7" name="Google Shape;26017;p86"/>
            <p:cNvSpPr/>
            <p:nvPr/>
          </p:nvSpPr>
          <p:spPr>
            <a:xfrm>
              <a:off x="6400439" y="1682670"/>
              <a:ext cx="51853" cy="25743"/>
            </a:xfrm>
            <a:custGeom>
              <a:avLst/>
              <a:gdLst/>
              <a:ahLst/>
              <a:cxnLst/>
              <a:rect l="l" t="t" r="r" b="b"/>
              <a:pathLst>
                <a:path w="1978" h="982" extrusionOk="0">
                  <a:moveTo>
                    <a:pt x="260" y="0"/>
                  </a:moveTo>
                  <a:cubicBezTo>
                    <a:pt x="116" y="0"/>
                    <a:pt x="0" y="116"/>
                    <a:pt x="0" y="246"/>
                  </a:cubicBezTo>
                  <a:lnTo>
                    <a:pt x="0" y="736"/>
                  </a:lnTo>
                  <a:cubicBezTo>
                    <a:pt x="0" y="881"/>
                    <a:pt x="116" y="982"/>
                    <a:pt x="260" y="982"/>
                  </a:cubicBezTo>
                  <a:lnTo>
                    <a:pt x="1732" y="982"/>
                  </a:lnTo>
                  <a:cubicBezTo>
                    <a:pt x="1877" y="982"/>
                    <a:pt x="1978" y="881"/>
                    <a:pt x="1978" y="736"/>
                  </a:cubicBezTo>
                  <a:lnTo>
                    <a:pt x="1978" y="246"/>
                  </a:lnTo>
                  <a:cubicBezTo>
                    <a:pt x="1978" y="116"/>
                    <a:pt x="1877" y="0"/>
                    <a:pt x="173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8" name="Google Shape;26018;p86"/>
            <p:cNvSpPr/>
            <p:nvPr/>
          </p:nvSpPr>
          <p:spPr>
            <a:xfrm>
              <a:off x="6309604" y="1786350"/>
              <a:ext cx="51879" cy="25769"/>
            </a:xfrm>
            <a:custGeom>
              <a:avLst/>
              <a:gdLst/>
              <a:ahLst/>
              <a:cxnLst/>
              <a:rect l="l" t="t" r="r" b="b"/>
              <a:pathLst>
                <a:path w="1979" h="983" extrusionOk="0">
                  <a:moveTo>
                    <a:pt x="260" y="1"/>
                  </a:moveTo>
                  <a:cubicBezTo>
                    <a:pt x="116" y="1"/>
                    <a:pt x="1" y="116"/>
                    <a:pt x="1" y="246"/>
                  </a:cubicBezTo>
                  <a:lnTo>
                    <a:pt x="1" y="737"/>
                  </a:lnTo>
                  <a:cubicBezTo>
                    <a:pt x="1" y="867"/>
                    <a:pt x="116" y="982"/>
                    <a:pt x="260" y="982"/>
                  </a:cubicBezTo>
                  <a:lnTo>
                    <a:pt x="1733" y="982"/>
                  </a:lnTo>
                  <a:cubicBezTo>
                    <a:pt x="1877" y="982"/>
                    <a:pt x="1978" y="881"/>
                    <a:pt x="1978" y="737"/>
                  </a:cubicBezTo>
                  <a:lnTo>
                    <a:pt x="1978" y="246"/>
                  </a:lnTo>
                  <a:cubicBezTo>
                    <a:pt x="1978" y="116"/>
                    <a:pt x="1877" y="1"/>
                    <a:pt x="173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19" name="Google Shape;26019;p86"/>
            <p:cNvSpPr/>
            <p:nvPr/>
          </p:nvSpPr>
          <p:spPr>
            <a:xfrm>
              <a:off x="6397661" y="1676116"/>
              <a:ext cx="57385" cy="39113"/>
            </a:xfrm>
            <a:custGeom>
              <a:avLst/>
              <a:gdLst/>
              <a:ahLst/>
              <a:cxnLst/>
              <a:rect l="l" t="t" r="r" b="b"/>
              <a:pathLst>
                <a:path w="2189" h="1492" extrusionOk="0">
                  <a:moveTo>
                    <a:pt x="1836" y="1"/>
                  </a:moveTo>
                  <a:cubicBezTo>
                    <a:pt x="1779" y="1"/>
                    <a:pt x="1719" y="23"/>
                    <a:pt x="1665" y="77"/>
                  </a:cubicBezTo>
                  <a:lnTo>
                    <a:pt x="842" y="885"/>
                  </a:lnTo>
                  <a:lnTo>
                    <a:pt x="525" y="568"/>
                  </a:lnTo>
                  <a:cubicBezTo>
                    <a:pt x="471" y="514"/>
                    <a:pt x="411" y="492"/>
                    <a:pt x="354" y="492"/>
                  </a:cubicBezTo>
                  <a:cubicBezTo>
                    <a:pt x="164" y="492"/>
                    <a:pt x="1" y="737"/>
                    <a:pt x="178" y="914"/>
                  </a:cubicBezTo>
                  <a:lnTo>
                    <a:pt x="669" y="1420"/>
                  </a:lnTo>
                  <a:cubicBezTo>
                    <a:pt x="712" y="1463"/>
                    <a:pt x="785" y="1492"/>
                    <a:pt x="857" y="1492"/>
                  </a:cubicBezTo>
                  <a:cubicBezTo>
                    <a:pt x="914" y="1477"/>
                    <a:pt x="972" y="1463"/>
                    <a:pt x="1015"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0" name="Google Shape;26020;p86"/>
            <p:cNvSpPr/>
            <p:nvPr/>
          </p:nvSpPr>
          <p:spPr>
            <a:xfrm>
              <a:off x="6216017" y="1676116"/>
              <a:ext cx="57385" cy="39113"/>
            </a:xfrm>
            <a:custGeom>
              <a:avLst/>
              <a:gdLst/>
              <a:ahLst/>
              <a:cxnLst/>
              <a:rect l="l" t="t" r="r" b="b"/>
              <a:pathLst>
                <a:path w="2189" h="1492" extrusionOk="0">
                  <a:moveTo>
                    <a:pt x="1836" y="1"/>
                  </a:moveTo>
                  <a:cubicBezTo>
                    <a:pt x="1779" y="1"/>
                    <a:pt x="1719" y="23"/>
                    <a:pt x="1665" y="77"/>
                  </a:cubicBezTo>
                  <a:lnTo>
                    <a:pt x="857" y="885"/>
                  </a:lnTo>
                  <a:lnTo>
                    <a:pt x="525" y="568"/>
                  </a:lnTo>
                  <a:cubicBezTo>
                    <a:pt x="471" y="514"/>
                    <a:pt x="411" y="492"/>
                    <a:pt x="354" y="492"/>
                  </a:cubicBezTo>
                  <a:cubicBezTo>
                    <a:pt x="164" y="492"/>
                    <a:pt x="1" y="737"/>
                    <a:pt x="178" y="914"/>
                  </a:cubicBezTo>
                  <a:lnTo>
                    <a:pt x="669" y="1420"/>
                  </a:lnTo>
                  <a:cubicBezTo>
                    <a:pt x="727" y="1463"/>
                    <a:pt x="784" y="1492"/>
                    <a:pt x="857" y="1492"/>
                  </a:cubicBezTo>
                  <a:cubicBezTo>
                    <a:pt x="914" y="1477"/>
                    <a:pt x="972" y="1463"/>
                    <a:pt x="1030" y="1420"/>
                  </a:cubicBezTo>
                  <a:lnTo>
                    <a:pt x="2012" y="424"/>
                  </a:lnTo>
                  <a:cubicBezTo>
                    <a:pt x="2189" y="246"/>
                    <a:pt x="2026"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1" name="Google Shape;26021;p86"/>
            <p:cNvSpPr/>
            <p:nvPr/>
          </p:nvSpPr>
          <p:spPr>
            <a:xfrm>
              <a:off x="6306852" y="1727969"/>
              <a:ext cx="57385" cy="39113"/>
            </a:xfrm>
            <a:custGeom>
              <a:avLst/>
              <a:gdLst/>
              <a:ahLst/>
              <a:cxnLst/>
              <a:rect l="l" t="t" r="r" b="b"/>
              <a:pathLst>
                <a:path w="2189" h="1492" extrusionOk="0">
                  <a:moveTo>
                    <a:pt x="1836" y="1"/>
                  </a:moveTo>
                  <a:cubicBezTo>
                    <a:pt x="1778" y="1"/>
                    <a:pt x="1718" y="23"/>
                    <a:pt x="1665" y="77"/>
                  </a:cubicBezTo>
                  <a:lnTo>
                    <a:pt x="842" y="885"/>
                  </a:lnTo>
                  <a:lnTo>
                    <a:pt x="524" y="568"/>
                  </a:lnTo>
                  <a:cubicBezTo>
                    <a:pt x="470" y="514"/>
                    <a:pt x="411" y="491"/>
                    <a:pt x="353" y="491"/>
                  </a:cubicBezTo>
                  <a:cubicBezTo>
                    <a:pt x="163" y="491"/>
                    <a:pt x="0" y="737"/>
                    <a:pt x="178" y="914"/>
                  </a:cubicBezTo>
                  <a:lnTo>
                    <a:pt x="669" y="1419"/>
                  </a:lnTo>
                  <a:cubicBezTo>
                    <a:pt x="726" y="1463"/>
                    <a:pt x="784" y="1491"/>
                    <a:pt x="856" y="1491"/>
                  </a:cubicBezTo>
                  <a:cubicBezTo>
                    <a:pt x="914" y="1477"/>
                    <a:pt x="986" y="1448"/>
                    <a:pt x="1029" y="1405"/>
                  </a:cubicBezTo>
                  <a:lnTo>
                    <a:pt x="2011" y="423"/>
                  </a:lnTo>
                  <a:cubicBezTo>
                    <a:pt x="2188" y="246"/>
                    <a:pt x="2025" y="1"/>
                    <a:pt x="1836"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2" name="Google Shape;26022;p86"/>
            <p:cNvSpPr/>
            <p:nvPr/>
          </p:nvSpPr>
          <p:spPr>
            <a:xfrm>
              <a:off x="6125208" y="1779823"/>
              <a:ext cx="57385" cy="39113"/>
            </a:xfrm>
            <a:custGeom>
              <a:avLst/>
              <a:gdLst/>
              <a:ahLst/>
              <a:cxnLst/>
              <a:rect l="l" t="t" r="r" b="b"/>
              <a:pathLst>
                <a:path w="2189" h="1492" extrusionOk="0">
                  <a:moveTo>
                    <a:pt x="1836" y="0"/>
                  </a:moveTo>
                  <a:cubicBezTo>
                    <a:pt x="1778" y="0"/>
                    <a:pt x="1718" y="23"/>
                    <a:pt x="1665" y="76"/>
                  </a:cubicBezTo>
                  <a:lnTo>
                    <a:pt x="856" y="885"/>
                  </a:lnTo>
                  <a:lnTo>
                    <a:pt x="539" y="567"/>
                  </a:lnTo>
                  <a:cubicBezTo>
                    <a:pt x="482" y="514"/>
                    <a:pt x="420" y="491"/>
                    <a:pt x="360" y="491"/>
                  </a:cubicBezTo>
                  <a:cubicBezTo>
                    <a:pt x="164" y="491"/>
                    <a:pt x="0" y="739"/>
                    <a:pt x="178" y="928"/>
                  </a:cubicBezTo>
                  <a:lnTo>
                    <a:pt x="683" y="1419"/>
                  </a:lnTo>
                  <a:cubicBezTo>
                    <a:pt x="726" y="1462"/>
                    <a:pt x="784" y="1491"/>
                    <a:pt x="856" y="1491"/>
                  </a:cubicBezTo>
                  <a:cubicBezTo>
                    <a:pt x="914" y="1491"/>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3" name="Google Shape;26023;p86"/>
            <p:cNvSpPr/>
            <p:nvPr/>
          </p:nvSpPr>
          <p:spPr>
            <a:xfrm>
              <a:off x="6306852" y="1624289"/>
              <a:ext cx="57385" cy="39113"/>
            </a:xfrm>
            <a:custGeom>
              <a:avLst/>
              <a:gdLst/>
              <a:ahLst/>
              <a:cxnLst/>
              <a:rect l="l" t="t" r="r" b="b"/>
              <a:pathLst>
                <a:path w="2189" h="1492" extrusionOk="0">
                  <a:moveTo>
                    <a:pt x="1836" y="0"/>
                  </a:moveTo>
                  <a:cubicBezTo>
                    <a:pt x="1778" y="0"/>
                    <a:pt x="1718" y="23"/>
                    <a:pt x="1665" y="76"/>
                  </a:cubicBezTo>
                  <a:lnTo>
                    <a:pt x="842" y="885"/>
                  </a:lnTo>
                  <a:lnTo>
                    <a:pt x="524" y="567"/>
                  </a:lnTo>
                  <a:cubicBezTo>
                    <a:pt x="470" y="514"/>
                    <a:pt x="411" y="491"/>
                    <a:pt x="353" y="491"/>
                  </a:cubicBezTo>
                  <a:cubicBezTo>
                    <a:pt x="163" y="491"/>
                    <a:pt x="0" y="736"/>
                    <a:pt x="178" y="914"/>
                  </a:cubicBezTo>
                  <a:lnTo>
                    <a:pt x="669" y="1419"/>
                  </a:lnTo>
                  <a:cubicBezTo>
                    <a:pt x="726" y="1462"/>
                    <a:pt x="784" y="1491"/>
                    <a:pt x="856" y="1491"/>
                  </a:cubicBezTo>
                  <a:cubicBezTo>
                    <a:pt x="914" y="1477"/>
                    <a:pt x="972" y="1462"/>
                    <a:pt x="1029" y="1419"/>
                  </a:cubicBezTo>
                  <a:lnTo>
                    <a:pt x="2011" y="423"/>
                  </a:lnTo>
                  <a:cubicBezTo>
                    <a:pt x="2188" y="246"/>
                    <a:pt x="2025" y="0"/>
                    <a:pt x="1836"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24" name="Google Shape;26024;p86"/>
          <p:cNvGrpSpPr/>
          <p:nvPr/>
        </p:nvGrpSpPr>
        <p:grpSpPr>
          <a:xfrm>
            <a:off x="8772581" y="2037197"/>
            <a:ext cx="493471" cy="429927"/>
            <a:chOff x="6579435" y="1527897"/>
            <a:chExt cx="370103" cy="322445"/>
          </a:xfrm>
        </p:grpSpPr>
        <p:sp>
          <p:nvSpPr>
            <p:cNvPr id="26025" name="Google Shape;26025;p86"/>
            <p:cNvSpPr/>
            <p:nvPr/>
          </p:nvSpPr>
          <p:spPr>
            <a:xfrm>
              <a:off x="6704691" y="1527897"/>
              <a:ext cx="119593" cy="64725"/>
            </a:xfrm>
            <a:custGeom>
              <a:avLst/>
              <a:gdLst/>
              <a:ahLst/>
              <a:cxnLst/>
              <a:rect l="l" t="t" r="r" b="b"/>
              <a:pathLst>
                <a:path w="4562" h="2469" extrusionOk="0">
                  <a:moveTo>
                    <a:pt x="1242" y="0"/>
                  </a:moveTo>
                  <a:cubicBezTo>
                    <a:pt x="809" y="0"/>
                    <a:pt x="419" y="303"/>
                    <a:pt x="347" y="736"/>
                  </a:cubicBezTo>
                  <a:lnTo>
                    <a:pt x="0" y="2469"/>
                  </a:lnTo>
                  <a:lnTo>
                    <a:pt x="462" y="2469"/>
                  </a:lnTo>
                  <a:lnTo>
                    <a:pt x="794" y="1040"/>
                  </a:lnTo>
                  <a:cubicBezTo>
                    <a:pt x="837" y="823"/>
                    <a:pt x="1025" y="679"/>
                    <a:pt x="1242" y="679"/>
                  </a:cubicBezTo>
                  <a:lnTo>
                    <a:pt x="3335" y="679"/>
                  </a:lnTo>
                  <a:cubicBezTo>
                    <a:pt x="3537" y="679"/>
                    <a:pt x="3725" y="823"/>
                    <a:pt x="3768" y="1040"/>
                  </a:cubicBezTo>
                  <a:lnTo>
                    <a:pt x="4085" y="2454"/>
                  </a:lnTo>
                  <a:lnTo>
                    <a:pt x="4562" y="2454"/>
                  </a:lnTo>
                  <a:lnTo>
                    <a:pt x="4215" y="736"/>
                  </a:lnTo>
                  <a:cubicBezTo>
                    <a:pt x="4129" y="303"/>
                    <a:pt x="3753" y="0"/>
                    <a:pt x="330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6" name="Google Shape;26026;p86"/>
            <p:cNvSpPr/>
            <p:nvPr/>
          </p:nvSpPr>
          <p:spPr>
            <a:xfrm>
              <a:off x="6591153" y="1706893"/>
              <a:ext cx="346667" cy="143448"/>
            </a:xfrm>
            <a:custGeom>
              <a:avLst/>
              <a:gdLst/>
              <a:ahLst/>
              <a:cxnLst/>
              <a:rect l="l" t="t" r="r" b="b"/>
              <a:pathLst>
                <a:path w="13224" h="5472" extrusionOk="0">
                  <a:moveTo>
                    <a:pt x="1" y="0"/>
                  </a:moveTo>
                  <a:lnTo>
                    <a:pt x="1" y="4793"/>
                  </a:lnTo>
                  <a:cubicBezTo>
                    <a:pt x="1" y="5168"/>
                    <a:pt x="318" y="5471"/>
                    <a:pt x="693" y="5471"/>
                  </a:cubicBezTo>
                  <a:lnTo>
                    <a:pt x="12545" y="5471"/>
                  </a:lnTo>
                  <a:cubicBezTo>
                    <a:pt x="12920" y="5471"/>
                    <a:pt x="13223" y="5168"/>
                    <a:pt x="13223" y="4793"/>
                  </a:cubicBezTo>
                  <a:lnTo>
                    <a:pt x="13223" y="0"/>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7" name="Google Shape;26027;p86"/>
            <p:cNvSpPr/>
            <p:nvPr/>
          </p:nvSpPr>
          <p:spPr>
            <a:xfrm>
              <a:off x="6591520" y="1706893"/>
              <a:ext cx="346300" cy="143448"/>
            </a:xfrm>
            <a:custGeom>
              <a:avLst/>
              <a:gdLst/>
              <a:ahLst/>
              <a:cxnLst/>
              <a:rect l="l" t="t" r="r" b="b"/>
              <a:pathLst>
                <a:path w="13210" h="5472" extrusionOk="0">
                  <a:moveTo>
                    <a:pt x="1" y="0"/>
                  </a:moveTo>
                  <a:lnTo>
                    <a:pt x="1" y="4793"/>
                  </a:lnTo>
                  <a:cubicBezTo>
                    <a:pt x="1" y="5168"/>
                    <a:pt x="304" y="5471"/>
                    <a:pt x="679" y="5471"/>
                  </a:cubicBezTo>
                  <a:lnTo>
                    <a:pt x="12531" y="5471"/>
                  </a:lnTo>
                  <a:cubicBezTo>
                    <a:pt x="12906" y="5471"/>
                    <a:pt x="13209" y="5168"/>
                    <a:pt x="13209" y="4793"/>
                  </a:cubicBezTo>
                  <a:lnTo>
                    <a:pt x="13209" y="4562"/>
                  </a:lnTo>
                  <a:lnTo>
                    <a:pt x="1820" y="4562"/>
                  </a:lnTo>
                  <a:cubicBezTo>
                    <a:pt x="1315" y="4562"/>
                    <a:pt x="910" y="4143"/>
                    <a:pt x="910" y="3638"/>
                  </a:cubicBezTo>
                  <a:lnTo>
                    <a:pt x="910" y="2050"/>
                  </a:lnTo>
                  <a:cubicBezTo>
                    <a:pt x="910" y="1915"/>
                    <a:pt x="1012" y="1818"/>
                    <a:pt x="1131" y="1818"/>
                  </a:cubicBezTo>
                  <a:cubicBezTo>
                    <a:pt x="1139" y="1818"/>
                    <a:pt x="1148" y="1818"/>
                    <a:pt x="1156" y="1819"/>
                  </a:cubicBezTo>
                  <a:cubicBezTo>
                    <a:pt x="1228" y="1819"/>
                    <a:pt x="1300" y="1833"/>
                    <a:pt x="1358" y="1833"/>
                  </a:cubicBezTo>
                  <a:lnTo>
                    <a:pt x="11838" y="1833"/>
                  </a:lnTo>
                  <a:cubicBezTo>
                    <a:pt x="12329" y="1833"/>
                    <a:pt x="12820" y="1660"/>
                    <a:pt x="13209" y="1372"/>
                  </a:cubicBezTo>
                  <a:lnTo>
                    <a:pt x="1320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8" name="Google Shape;26028;p86"/>
            <p:cNvSpPr/>
            <p:nvPr/>
          </p:nvSpPr>
          <p:spPr>
            <a:xfrm>
              <a:off x="6579435" y="1587693"/>
              <a:ext cx="370103" cy="155167"/>
            </a:xfrm>
            <a:custGeom>
              <a:avLst/>
              <a:gdLst/>
              <a:ahLst/>
              <a:cxnLst/>
              <a:rect l="l" t="t" r="r" b="b"/>
              <a:pathLst>
                <a:path w="14118" h="5919" extrusionOk="0">
                  <a:moveTo>
                    <a:pt x="909" y="0"/>
                  </a:moveTo>
                  <a:cubicBezTo>
                    <a:pt x="404" y="0"/>
                    <a:pt x="0" y="404"/>
                    <a:pt x="0" y="909"/>
                  </a:cubicBezTo>
                  <a:lnTo>
                    <a:pt x="0" y="4100"/>
                  </a:lnTo>
                  <a:cubicBezTo>
                    <a:pt x="0" y="5096"/>
                    <a:pt x="823" y="5919"/>
                    <a:pt x="1819" y="5919"/>
                  </a:cubicBezTo>
                  <a:lnTo>
                    <a:pt x="12299" y="5919"/>
                  </a:lnTo>
                  <a:cubicBezTo>
                    <a:pt x="13310" y="5919"/>
                    <a:pt x="14118" y="5096"/>
                    <a:pt x="14118" y="4100"/>
                  </a:cubicBezTo>
                  <a:lnTo>
                    <a:pt x="14118" y="909"/>
                  </a:lnTo>
                  <a:cubicBezTo>
                    <a:pt x="14118" y="404"/>
                    <a:pt x="13714" y="0"/>
                    <a:pt x="13208"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29" name="Google Shape;26029;p86"/>
            <p:cNvSpPr/>
            <p:nvPr/>
          </p:nvSpPr>
          <p:spPr>
            <a:xfrm>
              <a:off x="6609320" y="1587693"/>
              <a:ext cx="310700" cy="17800"/>
            </a:xfrm>
            <a:custGeom>
              <a:avLst/>
              <a:gdLst/>
              <a:ahLst/>
              <a:cxnLst/>
              <a:rect l="l" t="t" r="r" b="b"/>
              <a:pathLst>
                <a:path w="11852" h="679" extrusionOk="0">
                  <a:moveTo>
                    <a:pt x="347" y="0"/>
                  </a:moveTo>
                  <a:cubicBezTo>
                    <a:pt x="159" y="0"/>
                    <a:pt x="0" y="144"/>
                    <a:pt x="0" y="332"/>
                  </a:cubicBezTo>
                  <a:cubicBezTo>
                    <a:pt x="0" y="520"/>
                    <a:pt x="159" y="678"/>
                    <a:pt x="347" y="678"/>
                  </a:cubicBezTo>
                  <a:lnTo>
                    <a:pt x="11505" y="678"/>
                  </a:lnTo>
                  <a:cubicBezTo>
                    <a:pt x="11693" y="678"/>
                    <a:pt x="11852" y="520"/>
                    <a:pt x="11852" y="332"/>
                  </a:cubicBezTo>
                  <a:cubicBezTo>
                    <a:pt x="11852" y="144"/>
                    <a:pt x="11693" y="0"/>
                    <a:pt x="11505" y="0"/>
                  </a:cubicBezTo>
                  <a:close/>
                </a:path>
              </a:pathLst>
            </a:custGeom>
            <a:solidFill>
              <a:srgbClr val="8295A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0" name="Google Shape;26030;p86"/>
            <p:cNvSpPr/>
            <p:nvPr/>
          </p:nvSpPr>
          <p:spPr>
            <a:xfrm>
              <a:off x="6639206" y="1587693"/>
              <a:ext cx="35993" cy="262648"/>
            </a:xfrm>
            <a:custGeom>
              <a:avLst/>
              <a:gdLst/>
              <a:ahLst/>
              <a:cxnLst/>
              <a:rect l="l" t="t" r="r" b="b"/>
              <a:pathLst>
                <a:path w="1373" h="10019" extrusionOk="0">
                  <a:moveTo>
                    <a:pt x="1" y="0"/>
                  </a:moveTo>
                  <a:lnTo>
                    <a:pt x="1"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1" name="Google Shape;26031;p86"/>
            <p:cNvSpPr/>
            <p:nvPr/>
          </p:nvSpPr>
          <p:spPr>
            <a:xfrm>
              <a:off x="6639206" y="1587693"/>
              <a:ext cx="35993" cy="17800"/>
            </a:xfrm>
            <a:custGeom>
              <a:avLst/>
              <a:gdLst/>
              <a:ahLst/>
              <a:cxnLst/>
              <a:rect l="l" t="t" r="r" b="b"/>
              <a:pathLst>
                <a:path w="1373" h="679" extrusionOk="0">
                  <a:moveTo>
                    <a:pt x="1" y="0"/>
                  </a:moveTo>
                  <a:lnTo>
                    <a:pt x="1"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2" name="Google Shape;26032;p86"/>
            <p:cNvSpPr/>
            <p:nvPr/>
          </p:nvSpPr>
          <p:spPr>
            <a:xfrm>
              <a:off x="6639206" y="1760607"/>
              <a:ext cx="35993" cy="18193"/>
            </a:xfrm>
            <a:custGeom>
              <a:avLst/>
              <a:gdLst/>
              <a:ahLst/>
              <a:cxnLst/>
              <a:rect l="l" t="t" r="r" b="b"/>
              <a:pathLst>
                <a:path w="1373" h="694" extrusionOk="0">
                  <a:moveTo>
                    <a:pt x="1" y="1"/>
                  </a:moveTo>
                  <a:lnTo>
                    <a:pt x="1"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3" name="Google Shape;26033;p86"/>
            <p:cNvSpPr/>
            <p:nvPr/>
          </p:nvSpPr>
          <p:spPr>
            <a:xfrm>
              <a:off x="6639206" y="1719004"/>
              <a:ext cx="35993" cy="17800"/>
            </a:xfrm>
            <a:custGeom>
              <a:avLst/>
              <a:gdLst/>
              <a:ahLst/>
              <a:cxnLst/>
              <a:rect l="l" t="t" r="r" b="b"/>
              <a:pathLst>
                <a:path w="1373" h="679" extrusionOk="0">
                  <a:moveTo>
                    <a:pt x="1" y="0"/>
                  </a:moveTo>
                  <a:lnTo>
                    <a:pt x="1"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4" name="Google Shape;26034;p86"/>
            <p:cNvSpPr/>
            <p:nvPr/>
          </p:nvSpPr>
          <p:spPr>
            <a:xfrm>
              <a:off x="6627094" y="1712948"/>
              <a:ext cx="59823" cy="53741"/>
            </a:xfrm>
            <a:custGeom>
              <a:avLst/>
              <a:gdLst/>
              <a:ahLst/>
              <a:cxnLst/>
              <a:rect l="l" t="t" r="r" b="b"/>
              <a:pathLst>
                <a:path w="2282" h="2050" extrusionOk="0">
                  <a:moveTo>
                    <a:pt x="1834" y="462"/>
                  </a:moveTo>
                  <a:lnTo>
                    <a:pt x="1834" y="1602"/>
                  </a:lnTo>
                  <a:lnTo>
                    <a:pt x="463" y="1602"/>
                  </a:lnTo>
                  <a:lnTo>
                    <a:pt x="463" y="462"/>
                  </a:lnTo>
                  <a:close/>
                  <a:moveTo>
                    <a:pt x="463" y="0"/>
                  </a:moveTo>
                  <a:cubicBezTo>
                    <a:pt x="217" y="0"/>
                    <a:pt x="1" y="202"/>
                    <a:pt x="1" y="462"/>
                  </a:cubicBezTo>
                  <a:lnTo>
                    <a:pt x="1" y="1602"/>
                  </a:lnTo>
                  <a:cubicBezTo>
                    <a:pt x="1" y="1848"/>
                    <a:pt x="217" y="2050"/>
                    <a:pt x="463" y="2050"/>
                  </a:cubicBezTo>
                  <a:lnTo>
                    <a:pt x="1834" y="2050"/>
                  </a:lnTo>
                  <a:cubicBezTo>
                    <a:pt x="2080" y="2050"/>
                    <a:pt x="2282" y="1848"/>
                    <a:pt x="2282" y="1602"/>
                  </a:cubicBezTo>
                  <a:lnTo>
                    <a:pt x="2282" y="462"/>
                  </a:lnTo>
                  <a:cubicBezTo>
                    <a:pt x="2282" y="202"/>
                    <a:pt x="2080"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5" name="Google Shape;26035;p86"/>
            <p:cNvSpPr/>
            <p:nvPr/>
          </p:nvSpPr>
          <p:spPr>
            <a:xfrm>
              <a:off x="6651317" y="1713027"/>
              <a:ext cx="11771" cy="29833"/>
            </a:xfrm>
            <a:custGeom>
              <a:avLst/>
              <a:gdLst/>
              <a:ahLst/>
              <a:cxnLst/>
              <a:rect l="l" t="t" r="r" b="b"/>
              <a:pathLst>
                <a:path w="449" h="1138" extrusionOk="0">
                  <a:moveTo>
                    <a:pt x="225" y="1"/>
                  </a:moveTo>
                  <a:cubicBezTo>
                    <a:pt x="113" y="1"/>
                    <a:pt x="1" y="77"/>
                    <a:pt x="1" y="228"/>
                  </a:cubicBezTo>
                  <a:lnTo>
                    <a:pt x="1" y="907"/>
                  </a:lnTo>
                  <a:cubicBezTo>
                    <a:pt x="1" y="1036"/>
                    <a:pt x="102" y="1138"/>
                    <a:pt x="217" y="1138"/>
                  </a:cubicBezTo>
                  <a:cubicBezTo>
                    <a:pt x="347" y="1138"/>
                    <a:pt x="448" y="1036"/>
                    <a:pt x="448" y="907"/>
                  </a:cubicBezTo>
                  <a:lnTo>
                    <a:pt x="448" y="228"/>
                  </a:lnTo>
                  <a:cubicBezTo>
                    <a:pt x="448" y="77"/>
                    <a:pt x="336" y="1"/>
                    <a:pt x="22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6" name="Google Shape;26036;p86"/>
            <p:cNvSpPr/>
            <p:nvPr/>
          </p:nvSpPr>
          <p:spPr>
            <a:xfrm>
              <a:off x="6639206" y="1826459"/>
              <a:ext cx="35993" cy="23882"/>
            </a:xfrm>
            <a:custGeom>
              <a:avLst/>
              <a:gdLst/>
              <a:ahLst/>
              <a:cxnLst/>
              <a:rect l="l" t="t" r="r" b="b"/>
              <a:pathLst>
                <a:path w="1373" h="911" extrusionOk="0">
                  <a:moveTo>
                    <a:pt x="1" y="1"/>
                  </a:moveTo>
                  <a:lnTo>
                    <a:pt x="1"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7" name="Google Shape;26037;p86"/>
            <p:cNvSpPr/>
            <p:nvPr/>
          </p:nvSpPr>
          <p:spPr>
            <a:xfrm>
              <a:off x="6854169" y="1587693"/>
              <a:ext cx="35967" cy="262648"/>
            </a:xfrm>
            <a:custGeom>
              <a:avLst/>
              <a:gdLst/>
              <a:ahLst/>
              <a:cxnLst/>
              <a:rect l="l" t="t" r="r" b="b"/>
              <a:pathLst>
                <a:path w="1372" h="10019" extrusionOk="0">
                  <a:moveTo>
                    <a:pt x="0" y="0"/>
                  </a:moveTo>
                  <a:lnTo>
                    <a:pt x="0" y="10018"/>
                  </a:lnTo>
                  <a:lnTo>
                    <a:pt x="1372" y="10018"/>
                  </a:lnTo>
                  <a:lnTo>
                    <a:pt x="1372"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8" name="Google Shape;26038;p86"/>
            <p:cNvSpPr/>
            <p:nvPr/>
          </p:nvSpPr>
          <p:spPr>
            <a:xfrm>
              <a:off x="6854169" y="1587693"/>
              <a:ext cx="35967" cy="17800"/>
            </a:xfrm>
            <a:custGeom>
              <a:avLst/>
              <a:gdLst/>
              <a:ahLst/>
              <a:cxnLst/>
              <a:rect l="l" t="t" r="r" b="b"/>
              <a:pathLst>
                <a:path w="1372" h="679" extrusionOk="0">
                  <a:moveTo>
                    <a:pt x="0" y="0"/>
                  </a:moveTo>
                  <a:lnTo>
                    <a:pt x="0" y="678"/>
                  </a:lnTo>
                  <a:lnTo>
                    <a:pt x="1372" y="678"/>
                  </a:lnTo>
                  <a:lnTo>
                    <a:pt x="1372"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39" name="Google Shape;26039;p86"/>
            <p:cNvSpPr/>
            <p:nvPr/>
          </p:nvSpPr>
          <p:spPr>
            <a:xfrm>
              <a:off x="6854169" y="1760607"/>
              <a:ext cx="35967" cy="18193"/>
            </a:xfrm>
            <a:custGeom>
              <a:avLst/>
              <a:gdLst/>
              <a:ahLst/>
              <a:cxnLst/>
              <a:rect l="l" t="t" r="r" b="b"/>
              <a:pathLst>
                <a:path w="1372" h="694" extrusionOk="0">
                  <a:moveTo>
                    <a:pt x="0" y="1"/>
                  </a:moveTo>
                  <a:lnTo>
                    <a:pt x="0" y="694"/>
                  </a:lnTo>
                  <a:lnTo>
                    <a:pt x="1372" y="694"/>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0" name="Google Shape;26040;p86"/>
            <p:cNvSpPr/>
            <p:nvPr/>
          </p:nvSpPr>
          <p:spPr>
            <a:xfrm>
              <a:off x="6854169" y="1719004"/>
              <a:ext cx="35967" cy="17800"/>
            </a:xfrm>
            <a:custGeom>
              <a:avLst/>
              <a:gdLst/>
              <a:ahLst/>
              <a:cxnLst/>
              <a:rect l="l" t="t" r="r" b="b"/>
              <a:pathLst>
                <a:path w="1372" h="679" extrusionOk="0">
                  <a:moveTo>
                    <a:pt x="0" y="0"/>
                  </a:moveTo>
                  <a:lnTo>
                    <a:pt x="0" y="679"/>
                  </a:lnTo>
                  <a:lnTo>
                    <a:pt x="1372" y="679"/>
                  </a:lnTo>
                  <a:lnTo>
                    <a:pt x="1372"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1" name="Google Shape;26041;p86"/>
            <p:cNvSpPr/>
            <p:nvPr/>
          </p:nvSpPr>
          <p:spPr>
            <a:xfrm>
              <a:off x="6842057" y="1712948"/>
              <a:ext cx="59823" cy="53741"/>
            </a:xfrm>
            <a:custGeom>
              <a:avLst/>
              <a:gdLst/>
              <a:ahLst/>
              <a:cxnLst/>
              <a:rect l="l" t="t" r="r" b="b"/>
              <a:pathLst>
                <a:path w="2282" h="2050" extrusionOk="0">
                  <a:moveTo>
                    <a:pt x="1834" y="462"/>
                  </a:moveTo>
                  <a:lnTo>
                    <a:pt x="1834" y="1602"/>
                  </a:lnTo>
                  <a:lnTo>
                    <a:pt x="462" y="1602"/>
                  </a:lnTo>
                  <a:lnTo>
                    <a:pt x="462" y="462"/>
                  </a:lnTo>
                  <a:close/>
                  <a:moveTo>
                    <a:pt x="462" y="0"/>
                  </a:moveTo>
                  <a:cubicBezTo>
                    <a:pt x="202" y="0"/>
                    <a:pt x="0" y="202"/>
                    <a:pt x="0" y="462"/>
                  </a:cubicBezTo>
                  <a:lnTo>
                    <a:pt x="0" y="1602"/>
                  </a:lnTo>
                  <a:cubicBezTo>
                    <a:pt x="0" y="1848"/>
                    <a:pt x="202" y="2050"/>
                    <a:pt x="462" y="2050"/>
                  </a:cubicBezTo>
                  <a:lnTo>
                    <a:pt x="1834" y="2050"/>
                  </a:lnTo>
                  <a:cubicBezTo>
                    <a:pt x="2079" y="2050"/>
                    <a:pt x="2281" y="1848"/>
                    <a:pt x="2281" y="1602"/>
                  </a:cubicBezTo>
                  <a:lnTo>
                    <a:pt x="2281" y="462"/>
                  </a:lnTo>
                  <a:cubicBezTo>
                    <a:pt x="2281" y="202"/>
                    <a:pt x="2079" y="0"/>
                    <a:pt x="1834"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2" name="Google Shape;26042;p86"/>
            <p:cNvSpPr/>
            <p:nvPr/>
          </p:nvSpPr>
          <p:spPr>
            <a:xfrm>
              <a:off x="6866280" y="1713027"/>
              <a:ext cx="12138" cy="29833"/>
            </a:xfrm>
            <a:custGeom>
              <a:avLst/>
              <a:gdLst/>
              <a:ahLst/>
              <a:cxnLst/>
              <a:rect l="l" t="t" r="r" b="b"/>
              <a:pathLst>
                <a:path w="463" h="1138" extrusionOk="0">
                  <a:moveTo>
                    <a:pt x="231" y="1"/>
                  </a:moveTo>
                  <a:cubicBezTo>
                    <a:pt x="116" y="1"/>
                    <a:pt x="0" y="77"/>
                    <a:pt x="0" y="228"/>
                  </a:cubicBezTo>
                  <a:lnTo>
                    <a:pt x="0" y="907"/>
                  </a:lnTo>
                  <a:cubicBezTo>
                    <a:pt x="0" y="1036"/>
                    <a:pt x="101" y="1138"/>
                    <a:pt x="217" y="1138"/>
                  </a:cubicBezTo>
                  <a:cubicBezTo>
                    <a:pt x="347" y="1138"/>
                    <a:pt x="462" y="1036"/>
                    <a:pt x="462" y="907"/>
                  </a:cubicBezTo>
                  <a:lnTo>
                    <a:pt x="462" y="228"/>
                  </a:lnTo>
                  <a:cubicBezTo>
                    <a:pt x="462" y="77"/>
                    <a:pt x="347" y="1"/>
                    <a:pt x="23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3" name="Google Shape;26043;p86"/>
            <p:cNvSpPr/>
            <p:nvPr/>
          </p:nvSpPr>
          <p:spPr>
            <a:xfrm>
              <a:off x="6854169" y="1826459"/>
              <a:ext cx="35967" cy="23882"/>
            </a:xfrm>
            <a:custGeom>
              <a:avLst/>
              <a:gdLst/>
              <a:ahLst/>
              <a:cxnLst/>
              <a:rect l="l" t="t" r="r" b="b"/>
              <a:pathLst>
                <a:path w="1372" h="911" extrusionOk="0">
                  <a:moveTo>
                    <a:pt x="0" y="1"/>
                  </a:moveTo>
                  <a:lnTo>
                    <a:pt x="0" y="910"/>
                  </a:lnTo>
                  <a:lnTo>
                    <a:pt x="1372" y="910"/>
                  </a:lnTo>
                  <a:lnTo>
                    <a:pt x="1372" y="1"/>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4" name="Google Shape;26044;p86"/>
            <p:cNvSpPr/>
            <p:nvPr/>
          </p:nvSpPr>
          <p:spPr>
            <a:xfrm>
              <a:off x="6734576" y="1695148"/>
              <a:ext cx="59823" cy="23882"/>
            </a:xfrm>
            <a:custGeom>
              <a:avLst/>
              <a:gdLst/>
              <a:ahLst/>
              <a:cxnLst/>
              <a:rect l="l" t="t" r="r" b="b"/>
              <a:pathLst>
                <a:path w="2282" h="911" extrusionOk="0">
                  <a:moveTo>
                    <a:pt x="232" y="1"/>
                  </a:moveTo>
                  <a:cubicBezTo>
                    <a:pt x="102" y="1"/>
                    <a:pt x="1" y="102"/>
                    <a:pt x="1" y="232"/>
                  </a:cubicBezTo>
                  <a:lnTo>
                    <a:pt x="1" y="679"/>
                  </a:lnTo>
                  <a:cubicBezTo>
                    <a:pt x="1" y="809"/>
                    <a:pt x="102" y="910"/>
                    <a:pt x="232" y="910"/>
                  </a:cubicBezTo>
                  <a:lnTo>
                    <a:pt x="2050" y="910"/>
                  </a:lnTo>
                  <a:cubicBezTo>
                    <a:pt x="2180" y="910"/>
                    <a:pt x="2281" y="809"/>
                    <a:pt x="2281" y="679"/>
                  </a:cubicBezTo>
                  <a:lnTo>
                    <a:pt x="2281" y="232"/>
                  </a:lnTo>
                  <a:cubicBezTo>
                    <a:pt x="2281" y="102"/>
                    <a:pt x="2180" y="1"/>
                    <a:pt x="205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5" name="Google Shape;26045;p86"/>
            <p:cNvSpPr/>
            <p:nvPr/>
          </p:nvSpPr>
          <p:spPr>
            <a:xfrm>
              <a:off x="6734576" y="1706893"/>
              <a:ext cx="59823" cy="12138"/>
            </a:xfrm>
            <a:custGeom>
              <a:avLst/>
              <a:gdLst/>
              <a:ahLst/>
              <a:cxnLst/>
              <a:rect l="l" t="t" r="r" b="b"/>
              <a:pathLst>
                <a:path w="2282" h="463" extrusionOk="0">
                  <a:moveTo>
                    <a:pt x="232" y="0"/>
                  </a:moveTo>
                  <a:cubicBezTo>
                    <a:pt x="102" y="0"/>
                    <a:pt x="1" y="101"/>
                    <a:pt x="1" y="231"/>
                  </a:cubicBezTo>
                  <a:cubicBezTo>
                    <a:pt x="1" y="361"/>
                    <a:pt x="102" y="462"/>
                    <a:pt x="232" y="462"/>
                  </a:cubicBezTo>
                  <a:lnTo>
                    <a:pt x="2050" y="462"/>
                  </a:lnTo>
                  <a:cubicBezTo>
                    <a:pt x="2180" y="462"/>
                    <a:pt x="2281" y="361"/>
                    <a:pt x="2281" y="231"/>
                  </a:cubicBezTo>
                  <a:cubicBezTo>
                    <a:pt x="2281" y="101"/>
                    <a:pt x="2180" y="0"/>
                    <a:pt x="2050"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46" name="Google Shape;26046;p86"/>
          <p:cNvGrpSpPr/>
          <p:nvPr/>
        </p:nvGrpSpPr>
        <p:grpSpPr>
          <a:xfrm>
            <a:off x="9318516" y="2051806"/>
            <a:ext cx="666560" cy="400181"/>
            <a:chOff x="6988887" y="1538854"/>
            <a:chExt cx="499920" cy="300136"/>
          </a:xfrm>
        </p:grpSpPr>
        <p:sp>
          <p:nvSpPr>
            <p:cNvPr id="26047" name="Google Shape;26047;p86"/>
            <p:cNvSpPr/>
            <p:nvPr/>
          </p:nvSpPr>
          <p:spPr>
            <a:xfrm>
              <a:off x="7052826" y="1538854"/>
              <a:ext cx="372777" cy="247155"/>
            </a:xfrm>
            <a:custGeom>
              <a:avLst/>
              <a:gdLst/>
              <a:ahLst/>
              <a:cxnLst/>
              <a:rect l="l" t="t" r="r" b="b"/>
              <a:pathLst>
                <a:path w="14220" h="9428" extrusionOk="0">
                  <a:moveTo>
                    <a:pt x="622" y="1"/>
                  </a:moveTo>
                  <a:cubicBezTo>
                    <a:pt x="275" y="1"/>
                    <a:pt x="1" y="290"/>
                    <a:pt x="1" y="636"/>
                  </a:cubicBezTo>
                  <a:lnTo>
                    <a:pt x="1" y="9427"/>
                  </a:lnTo>
                  <a:lnTo>
                    <a:pt x="14220" y="9427"/>
                  </a:lnTo>
                  <a:lnTo>
                    <a:pt x="14220" y="636"/>
                  </a:lnTo>
                  <a:cubicBezTo>
                    <a:pt x="14220" y="290"/>
                    <a:pt x="13931" y="1"/>
                    <a:pt x="1358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8" name="Google Shape;26048;p86"/>
            <p:cNvSpPr/>
            <p:nvPr/>
          </p:nvSpPr>
          <p:spPr>
            <a:xfrm>
              <a:off x="6988887" y="1773872"/>
              <a:ext cx="499920" cy="33319"/>
            </a:xfrm>
            <a:custGeom>
              <a:avLst/>
              <a:gdLst/>
              <a:ahLst/>
              <a:cxnLst/>
              <a:rect l="l" t="t" r="r" b="b"/>
              <a:pathLst>
                <a:path w="19070" h="1271" extrusionOk="0">
                  <a:moveTo>
                    <a:pt x="2425" y="0"/>
                  </a:moveTo>
                  <a:lnTo>
                    <a:pt x="0" y="924"/>
                  </a:lnTo>
                  <a:lnTo>
                    <a:pt x="0" y="1271"/>
                  </a:lnTo>
                  <a:lnTo>
                    <a:pt x="19069" y="1271"/>
                  </a:lnTo>
                  <a:lnTo>
                    <a:pt x="19069" y="924"/>
                  </a:lnTo>
                  <a:lnTo>
                    <a:pt x="16659"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49" name="Google Shape;26049;p86"/>
            <p:cNvSpPr/>
            <p:nvPr/>
          </p:nvSpPr>
          <p:spPr>
            <a:xfrm>
              <a:off x="6988887" y="1798095"/>
              <a:ext cx="499920" cy="40895"/>
            </a:xfrm>
            <a:custGeom>
              <a:avLst/>
              <a:gdLst/>
              <a:ahLst/>
              <a:cxnLst/>
              <a:rect l="l" t="t" r="r" b="b"/>
              <a:pathLst>
                <a:path w="19070" h="1560" extrusionOk="0">
                  <a:moveTo>
                    <a:pt x="0" y="0"/>
                  </a:moveTo>
                  <a:lnTo>
                    <a:pt x="0" y="347"/>
                  </a:lnTo>
                  <a:cubicBezTo>
                    <a:pt x="0" y="1011"/>
                    <a:pt x="549" y="1559"/>
                    <a:pt x="1227" y="1559"/>
                  </a:cubicBezTo>
                  <a:lnTo>
                    <a:pt x="17842" y="1559"/>
                  </a:lnTo>
                  <a:cubicBezTo>
                    <a:pt x="18521" y="1559"/>
                    <a:pt x="19069" y="1011"/>
                    <a:pt x="19069" y="347"/>
                  </a:cubicBezTo>
                  <a:lnTo>
                    <a:pt x="19069"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0" name="Google Shape;26050;p86"/>
            <p:cNvSpPr/>
            <p:nvPr/>
          </p:nvSpPr>
          <p:spPr>
            <a:xfrm>
              <a:off x="7149323" y="1798095"/>
              <a:ext cx="180543" cy="29544"/>
            </a:xfrm>
            <a:custGeom>
              <a:avLst/>
              <a:gdLst/>
              <a:ahLst/>
              <a:cxnLst/>
              <a:rect l="l" t="t" r="r" b="b"/>
              <a:pathLst>
                <a:path w="6887" h="1127" extrusionOk="0">
                  <a:moveTo>
                    <a:pt x="1" y="0"/>
                  </a:moveTo>
                  <a:lnTo>
                    <a:pt x="1040" y="1039"/>
                  </a:lnTo>
                  <a:cubicBezTo>
                    <a:pt x="1083" y="1097"/>
                    <a:pt x="1156" y="1126"/>
                    <a:pt x="1242" y="1126"/>
                  </a:cubicBezTo>
                  <a:lnTo>
                    <a:pt x="5645" y="1126"/>
                  </a:lnTo>
                  <a:cubicBezTo>
                    <a:pt x="5717" y="1126"/>
                    <a:pt x="5804" y="1097"/>
                    <a:pt x="5847" y="1039"/>
                  </a:cubicBezTo>
                  <a:lnTo>
                    <a:pt x="6887" y="0"/>
                  </a:lnTo>
                  <a:lnTo>
                    <a:pt x="6064" y="0"/>
                  </a:lnTo>
                  <a:lnTo>
                    <a:pt x="5515" y="549"/>
                  </a:lnTo>
                  <a:lnTo>
                    <a:pt x="1358" y="549"/>
                  </a:lnTo>
                  <a:lnTo>
                    <a:pt x="809"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1" name="Google Shape;26051;p86"/>
            <p:cNvSpPr/>
            <p:nvPr/>
          </p:nvSpPr>
          <p:spPr>
            <a:xfrm>
              <a:off x="7052826" y="1562317"/>
              <a:ext cx="372777" cy="188119"/>
            </a:xfrm>
            <a:custGeom>
              <a:avLst/>
              <a:gdLst/>
              <a:ahLst/>
              <a:cxnLst/>
              <a:rect l="l" t="t" r="r" b="b"/>
              <a:pathLst>
                <a:path w="14220" h="7176" extrusionOk="0">
                  <a:moveTo>
                    <a:pt x="1" y="1"/>
                  </a:moveTo>
                  <a:lnTo>
                    <a:pt x="1" y="7175"/>
                  </a:lnTo>
                  <a:lnTo>
                    <a:pt x="14220" y="7175"/>
                  </a:lnTo>
                  <a:lnTo>
                    <a:pt x="14220"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2" name="Google Shape;26052;p86"/>
            <p:cNvSpPr/>
            <p:nvPr/>
          </p:nvSpPr>
          <p:spPr>
            <a:xfrm>
              <a:off x="7052826" y="1562317"/>
              <a:ext cx="139674" cy="188119"/>
            </a:xfrm>
            <a:custGeom>
              <a:avLst/>
              <a:gdLst/>
              <a:ahLst/>
              <a:cxnLst/>
              <a:rect l="l" t="t" r="r" b="b"/>
              <a:pathLst>
                <a:path w="5328" h="7176" extrusionOk="0">
                  <a:moveTo>
                    <a:pt x="1" y="1"/>
                  </a:moveTo>
                  <a:lnTo>
                    <a:pt x="1" y="7175"/>
                  </a:lnTo>
                  <a:lnTo>
                    <a:pt x="5327" y="7175"/>
                  </a:lnTo>
                  <a:lnTo>
                    <a:pt x="5327"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3" name="Google Shape;26053;p86"/>
            <p:cNvSpPr/>
            <p:nvPr/>
          </p:nvSpPr>
          <p:spPr>
            <a:xfrm>
              <a:off x="7087639" y="1601692"/>
              <a:ext cx="44697" cy="25376"/>
            </a:xfrm>
            <a:custGeom>
              <a:avLst/>
              <a:gdLst/>
              <a:ahLst/>
              <a:cxnLst/>
              <a:rect l="l" t="t" r="r" b="b"/>
              <a:pathLst>
                <a:path w="1705" h="968" extrusionOk="0">
                  <a:moveTo>
                    <a:pt x="189" y="0"/>
                  </a:moveTo>
                  <a:cubicBezTo>
                    <a:pt x="87" y="0"/>
                    <a:pt x="1" y="72"/>
                    <a:pt x="1" y="173"/>
                  </a:cubicBezTo>
                  <a:lnTo>
                    <a:pt x="1" y="794"/>
                  </a:lnTo>
                  <a:cubicBezTo>
                    <a:pt x="1" y="881"/>
                    <a:pt x="87" y="967"/>
                    <a:pt x="189" y="967"/>
                  </a:cubicBezTo>
                  <a:lnTo>
                    <a:pt x="1517" y="967"/>
                  </a:lnTo>
                  <a:cubicBezTo>
                    <a:pt x="1618" y="967"/>
                    <a:pt x="1704" y="881"/>
                    <a:pt x="1704" y="794"/>
                  </a:cubicBezTo>
                  <a:lnTo>
                    <a:pt x="1704" y="173"/>
                  </a:lnTo>
                  <a:cubicBezTo>
                    <a:pt x="1704" y="72"/>
                    <a:pt x="1618" y="0"/>
                    <a:pt x="1517"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4" name="Google Shape;26054;p86"/>
            <p:cNvSpPr/>
            <p:nvPr/>
          </p:nvSpPr>
          <p:spPr>
            <a:xfrm>
              <a:off x="7077442" y="1642561"/>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5" name="Google Shape;26055;p86"/>
            <p:cNvSpPr/>
            <p:nvPr/>
          </p:nvSpPr>
          <p:spPr>
            <a:xfrm>
              <a:off x="7122846" y="1671686"/>
              <a:ext cx="44670" cy="25769"/>
            </a:xfrm>
            <a:custGeom>
              <a:avLst/>
              <a:gdLst/>
              <a:ahLst/>
              <a:cxnLst/>
              <a:rect l="l" t="t" r="r" b="b"/>
              <a:pathLst>
                <a:path w="1704" h="983" extrusionOk="0">
                  <a:moveTo>
                    <a:pt x="188" y="1"/>
                  </a:moveTo>
                  <a:cubicBezTo>
                    <a:pt x="87" y="1"/>
                    <a:pt x="0" y="87"/>
                    <a:pt x="0" y="188"/>
                  </a:cubicBezTo>
                  <a:lnTo>
                    <a:pt x="0" y="795"/>
                  </a:lnTo>
                  <a:cubicBezTo>
                    <a:pt x="0" y="896"/>
                    <a:pt x="87" y="982"/>
                    <a:pt x="188" y="982"/>
                  </a:cubicBezTo>
                  <a:lnTo>
                    <a:pt x="1516" y="982"/>
                  </a:lnTo>
                  <a:cubicBezTo>
                    <a:pt x="1617" y="982"/>
                    <a:pt x="1704" y="896"/>
                    <a:pt x="1704" y="795"/>
                  </a:cubicBezTo>
                  <a:lnTo>
                    <a:pt x="1704" y="188"/>
                  </a:lnTo>
                  <a:cubicBezTo>
                    <a:pt x="1704" y="87"/>
                    <a:pt x="1617" y="1"/>
                    <a:pt x="1516"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6" name="Google Shape;26056;p86"/>
            <p:cNvSpPr/>
            <p:nvPr/>
          </p:nvSpPr>
          <p:spPr>
            <a:xfrm>
              <a:off x="7077442" y="1712948"/>
              <a:ext cx="100299" cy="15152"/>
            </a:xfrm>
            <a:custGeom>
              <a:avLst/>
              <a:gdLst/>
              <a:ahLst/>
              <a:cxnLst/>
              <a:rect l="l" t="t" r="r" b="b"/>
              <a:pathLst>
                <a:path w="3826" h="578" extrusionOk="0">
                  <a:moveTo>
                    <a:pt x="390" y="0"/>
                  </a:moveTo>
                  <a:cubicBezTo>
                    <a:pt x="0" y="0"/>
                    <a:pt x="0" y="578"/>
                    <a:pt x="390" y="578"/>
                  </a:cubicBezTo>
                  <a:lnTo>
                    <a:pt x="3436" y="578"/>
                  </a:lnTo>
                  <a:cubicBezTo>
                    <a:pt x="3825" y="578"/>
                    <a:pt x="3825" y="0"/>
                    <a:pt x="3436"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7" name="Google Shape;26057;p86"/>
            <p:cNvSpPr/>
            <p:nvPr/>
          </p:nvSpPr>
          <p:spPr>
            <a:xfrm>
              <a:off x="7228807" y="1623922"/>
              <a:ext cx="51041" cy="79589"/>
            </a:xfrm>
            <a:custGeom>
              <a:avLst/>
              <a:gdLst/>
              <a:ahLst/>
              <a:cxnLst/>
              <a:rect l="l" t="t" r="r" b="b"/>
              <a:pathLst>
                <a:path w="1947" h="3036" extrusionOk="0">
                  <a:moveTo>
                    <a:pt x="1529" y="1"/>
                  </a:moveTo>
                  <a:cubicBezTo>
                    <a:pt x="1462" y="1"/>
                    <a:pt x="1392" y="27"/>
                    <a:pt x="1328" y="90"/>
                  </a:cubicBezTo>
                  <a:lnTo>
                    <a:pt x="116" y="1317"/>
                  </a:lnTo>
                  <a:cubicBezTo>
                    <a:pt x="0" y="1433"/>
                    <a:pt x="0" y="1606"/>
                    <a:pt x="116" y="1722"/>
                  </a:cubicBezTo>
                  <a:lnTo>
                    <a:pt x="1328" y="2949"/>
                  </a:lnTo>
                  <a:cubicBezTo>
                    <a:pt x="1386" y="2992"/>
                    <a:pt x="1458" y="3035"/>
                    <a:pt x="1530" y="3035"/>
                  </a:cubicBezTo>
                  <a:cubicBezTo>
                    <a:pt x="1790" y="3035"/>
                    <a:pt x="1920" y="2718"/>
                    <a:pt x="1747" y="2544"/>
                  </a:cubicBezTo>
                  <a:lnTo>
                    <a:pt x="722" y="1520"/>
                  </a:lnTo>
                  <a:lnTo>
                    <a:pt x="1747" y="495"/>
                  </a:lnTo>
                  <a:cubicBezTo>
                    <a:pt x="1947" y="295"/>
                    <a:pt x="1754" y="1"/>
                    <a:pt x="15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8" name="Google Shape;26058;p86"/>
            <p:cNvSpPr/>
            <p:nvPr/>
          </p:nvSpPr>
          <p:spPr>
            <a:xfrm>
              <a:off x="7342449" y="1624079"/>
              <a:ext cx="50988" cy="79431"/>
            </a:xfrm>
            <a:custGeom>
              <a:avLst/>
              <a:gdLst/>
              <a:ahLst/>
              <a:cxnLst/>
              <a:rect l="l" t="t" r="r" b="b"/>
              <a:pathLst>
                <a:path w="1945" h="3030" extrusionOk="0">
                  <a:moveTo>
                    <a:pt x="420" y="1"/>
                  </a:moveTo>
                  <a:cubicBezTo>
                    <a:pt x="194" y="1"/>
                    <a:pt x="0" y="291"/>
                    <a:pt x="212" y="503"/>
                  </a:cubicBezTo>
                  <a:lnTo>
                    <a:pt x="1223" y="1514"/>
                  </a:lnTo>
                  <a:lnTo>
                    <a:pt x="212" y="2538"/>
                  </a:lnTo>
                  <a:cubicBezTo>
                    <a:pt x="25" y="2712"/>
                    <a:pt x="155" y="3029"/>
                    <a:pt x="415" y="3029"/>
                  </a:cubicBezTo>
                  <a:cubicBezTo>
                    <a:pt x="487" y="3029"/>
                    <a:pt x="559" y="2986"/>
                    <a:pt x="617" y="2943"/>
                  </a:cubicBezTo>
                  <a:lnTo>
                    <a:pt x="1844" y="1716"/>
                  </a:lnTo>
                  <a:cubicBezTo>
                    <a:pt x="1945" y="1600"/>
                    <a:pt x="1945" y="1427"/>
                    <a:pt x="1844" y="1311"/>
                  </a:cubicBezTo>
                  <a:lnTo>
                    <a:pt x="617" y="84"/>
                  </a:lnTo>
                  <a:cubicBezTo>
                    <a:pt x="555" y="26"/>
                    <a:pt x="486" y="1"/>
                    <a:pt x="42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59" name="Google Shape;26059;p86"/>
            <p:cNvSpPr/>
            <p:nvPr/>
          </p:nvSpPr>
          <p:spPr>
            <a:xfrm>
              <a:off x="7287450" y="1614485"/>
              <a:ext cx="48734" cy="98490"/>
            </a:xfrm>
            <a:custGeom>
              <a:avLst/>
              <a:gdLst/>
              <a:ahLst/>
              <a:cxnLst/>
              <a:rect l="l" t="t" r="r" b="b"/>
              <a:pathLst>
                <a:path w="1859" h="3757" extrusionOk="0">
                  <a:moveTo>
                    <a:pt x="1494" y="1"/>
                  </a:moveTo>
                  <a:cubicBezTo>
                    <a:pt x="1388" y="1"/>
                    <a:pt x="1281" y="57"/>
                    <a:pt x="1228" y="191"/>
                  </a:cubicBezTo>
                  <a:lnTo>
                    <a:pt x="73" y="3366"/>
                  </a:lnTo>
                  <a:cubicBezTo>
                    <a:pt x="1" y="3554"/>
                    <a:pt x="131" y="3742"/>
                    <a:pt x="333" y="3756"/>
                  </a:cubicBezTo>
                  <a:cubicBezTo>
                    <a:pt x="463" y="3756"/>
                    <a:pt x="564" y="3684"/>
                    <a:pt x="607" y="3568"/>
                  </a:cubicBezTo>
                  <a:lnTo>
                    <a:pt x="1776" y="393"/>
                  </a:lnTo>
                  <a:cubicBezTo>
                    <a:pt x="1858" y="165"/>
                    <a:pt x="1676" y="1"/>
                    <a:pt x="149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60" name="Google Shape;26060;p86"/>
          <p:cNvGrpSpPr/>
          <p:nvPr/>
        </p:nvGrpSpPr>
        <p:grpSpPr>
          <a:xfrm>
            <a:off x="10733813" y="2027583"/>
            <a:ext cx="372428" cy="449116"/>
            <a:chOff x="8050359" y="1520687"/>
            <a:chExt cx="279321" cy="336837"/>
          </a:xfrm>
        </p:grpSpPr>
        <p:sp>
          <p:nvSpPr>
            <p:cNvPr id="26061" name="Google Shape;26061;p86"/>
            <p:cNvSpPr/>
            <p:nvPr/>
          </p:nvSpPr>
          <p:spPr>
            <a:xfrm>
              <a:off x="8153305" y="1520687"/>
              <a:ext cx="68500" cy="45064"/>
            </a:xfrm>
            <a:custGeom>
              <a:avLst/>
              <a:gdLst/>
              <a:ahLst/>
              <a:cxnLst/>
              <a:rect l="l" t="t" r="r" b="b"/>
              <a:pathLst>
                <a:path w="2613" h="1719" extrusionOk="0">
                  <a:moveTo>
                    <a:pt x="1242" y="1"/>
                  </a:moveTo>
                  <a:cubicBezTo>
                    <a:pt x="549" y="1"/>
                    <a:pt x="0" y="549"/>
                    <a:pt x="0" y="1242"/>
                  </a:cubicBezTo>
                  <a:lnTo>
                    <a:pt x="0" y="1719"/>
                  </a:lnTo>
                  <a:lnTo>
                    <a:pt x="375" y="1719"/>
                  </a:lnTo>
                  <a:lnTo>
                    <a:pt x="375" y="1242"/>
                  </a:lnTo>
                  <a:cubicBezTo>
                    <a:pt x="375" y="766"/>
                    <a:pt x="765" y="376"/>
                    <a:pt x="1242" y="376"/>
                  </a:cubicBezTo>
                  <a:lnTo>
                    <a:pt x="1371" y="376"/>
                  </a:lnTo>
                  <a:cubicBezTo>
                    <a:pt x="1848" y="376"/>
                    <a:pt x="2238" y="766"/>
                    <a:pt x="2238" y="1242"/>
                  </a:cubicBezTo>
                  <a:lnTo>
                    <a:pt x="2238" y="1719"/>
                  </a:lnTo>
                  <a:lnTo>
                    <a:pt x="2613" y="1719"/>
                  </a:lnTo>
                  <a:lnTo>
                    <a:pt x="2613" y="1242"/>
                  </a:lnTo>
                  <a:cubicBezTo>
                    <a:pt x="2613" y="549"/>
                    <a:pt x="2064" y="1"/>
                    <a:pt x="1371"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2" name="Google Shape;26062;p86"/>
            <p:cNvSpPr/>
            <p:nvPr/>
          </p:nvSpPr>
          <p:spPr>
            <a:xfrm>
              <a:off x="8084045" y="1599411"/>
              <a:ext cx="206653" cy="258113"/>
            </a:xfrm>
            <a:custGeom>
              <a:avLst/>
              <a:gdLst/>
              <a:ahLst/>
              <a:cxnLst/>
              <a:rect l="l" t="t" r="r" b="b"/>
              <a:pathLst>
                <a:path w="7883" h="9846" extrusionOk="0">
                  <a:moveTo>
                    <a:pt x="0" y="1"/>
                  </a:moveTo>
                  <a:lnTo>
                    <a:pt x="491" y="9196"/>
                  </a:lnTo>
                  <a:cubicBezTo>
                    <a:pt x="520" y="9571"/>
                    <a:pt x="823" y="9845"/>
                    <a:pt x="1184" y="9845"/>
                  </a:cubicBezTo>
                  <a:lnTo>
                    <a:pt x="6670" y="9845"/>
                  </a:lnTo>
                  <a:cubicBezTo>
                    <a:pt x="7031" y="9845"/>
                    <a:pt x="7334" y="9571"/>
                    <a:pt x="7363" y="9210"/>
                  </a:cubicBezTo>
                  <a:lnTo>
                    <a:pt x="7882" y="1"/>
                  </a:ln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3" name="Google Shape;26063;p86"/>
            <p:cNvSpPr/>
            <p:nvPr/>
          </p:nvSpPr>
          <p:spPr>
            <a:xfrm>
              <a:off x="8097284" y="1599411"/>
              <a:ext cx="193781" cy="258113"/>
            </a:xfrm>
            <a:custGeom>
              <a:avLst/>
              <a:gdLst/>
              <a:ahLst/>
              <a:cxnLst/>
              <a:rect l="l" t="t" r="r" b="b"/>
              <a:pathLst>
                <a:path w="7392" h="9846" extrusionOk="0">
                  <a:moveTo>
                    <a:pt x="5096" y="1"/>
                  </a:moveTo>
                  <a:lnTo>
                    <a:pt x="4865" y="8575"/>
                  </a:lnTo>
                  <a:cubicBezTo>
                    <a:pt x="4851" y="8950"/>
                    <a:pt x="4548" y="9239"/>
                    <a:pt x="4173" y="9239"/>
                  </a:cubicBezTo>
                  <a:lnTo>
                    <a:pt x="1" y="9239"/>
                  </a:lnTo>
                  <a:cubicBezTo>
                    <a:pt x="44" y="9586"/>
                    <a:pt x="333" y="9845"/>
                    <a:pt x="679" y="9845"/>
                  </a:cubicBezTo>
                  <a:lnTo>
                    <a:pt x="6165" y="9845"/>
                  </a:lnTo>
                  <a:cubicBezTo>
                    <a:pt x="6540" y="9845"/>
                    <a:pt x="6843" y="9571"/>
                    <a:pt x="6858" y="9196"/>
                  </a:cubicBezTo>
                  <a:lnTo>
                    <a:pt x="7392" y="1"/>
                  </a:ln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4" name="Google Shape;26064;p86"/>
            <p:cNvSpPr/>
            <p:nvPr/>
          </p:nvSpPr>
          <p:spPr>
            <a:xfrm>
              <a:off x="8084045" y="1553613"/>
              <a:ext cx="206260" cy="42809"/>
            </a:xfrm>
            <a:custGeom>
              <a:avLst/>
              <a:gdLst/>
              <a:ahLst/>
              <a:cxnLst/>
              <a:rect l="l" t="t" r="r" b="b"/>
              <a:pathLst>
                <a:path w="7868" h="1633" extrusionOk="0">
                  <a:moveTo>
                    <a:pt x="1588" y="1"/>
                  </a:moveTo>
                  <a:cubicBezTo>
                    <a:pt x="708" y="1"/>
                    <a:pt x="0" y="708"/>
                    <a:pt x="0" y="1574"/>
                  </a:cubicBezTo>
                  <a:lnTo>
                    <a:pt x="0" y="1632"/>
                  </a:lnTo>
                  <a:lnTo>
                    <a:pt x="7868" y="1632"/>
                  </a:lnTo>
                  <a:lnTo>
                    <a:pt x="7868" y="1574"/>
                  </a:lnTo>
                  <a:cubicBezTo>
                    <a:pt x="7868" y="708"/>
                    <a:pt x="7160" y="1"/>
                    <a:pt x="6294"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5" name="Google Shape;26065;p86"/>
            <p:cNvSpPr/>
            <p:nvPr/>
          </p:nvSpPr>
          <p:spPr>
            <a:xfrm>
              <a:off x="8204372" y="1553613"/>
              <a:ext cx="86326" cy="42809"/>
            </a:xfrm>
            <a:custGeom>
              <a:avLst/>
              <a:gdLst/>
              <a:ahLst/>
              <a:cxnLst/>
              <a:rect l="l" t="t" r="r" b="b"/>
              <a:pathLst>
                <a:path w="3293" h="1633" extrusionOk="0">
                  <a:moveTo>
                    <a:pt x="1" y="1"/>
                  </a:moveTo>
                  <a:cubicBezTo>
                    <a:pt x="881" y="1"/>
                    <a:pt x="1603" y="723"/>
                    <a:pt x="1603" y="1603"/>
                  </a:cubicBezTo>
                  <a:lnTo>
                    <a:pt x="1603" y="1632"/>
                  </a:lnTo>
                  <a:lnTo>
                    <a:pt x="3292" y="1632"/>
                  </a:lnTo>
                  <a:lnTo>
                    <a:pt x="3292" y="1603"/>
                  </a:lnTo>
                  <a:cubicBezTo>
                    <a:pt x="3292" y="723"/>
                    <a:pt x="2570" y="1"/>
                    <a:pt x="1675"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6" name="Google Shape;26066;p86"/>
            <p:cNvSpPr/>
            <p:nvPr/>
          </p:nvSpPr>
          <p:spPr>
            <a:xfrm>
              <a:off x="8050752" y="1578963"/>
              <a:ext cx="273606" cy="30698"/>
            </a:xfrm>
            <a:custGeom>
              <a:avLst/>
              <a:gdLst/>
              <a:ahLst/>
              <a:cxnLst/>
              <a:rect l="l" t="t" r="r" b="b"/>
              <a:pathLst>
                <a:path w="10437" h="1171" extrusionOk="0">
                  <a:moveTo>
                    <a:pt x="563" y="1"/>
                  </a:moveTo>
                  <a:cubicBezTo>
                    <a:pt x="246" y="1"/>
                    <a:pt x="0" y="261"/>
                    <a:pt x="0" y="578"/>
                  </a:cubicBezTo>
                  <a:lnTo>
                    <a:pt x="0" y="593"/>
                  </a:lnTo>
                  <a:cubicBezTo>
                    <a:pt x="0" y="910"/>
                    <a:pt x="246" y="1170"/>
                    <a:pt x="563" y="1170"/>
                  </a:cubicBezTo>
                  <a:lnTo>
                    <a:pt x="9860" y="1170"/>
                  </a:lnTo>
                  <a:cubicBezTo>
                    <a:pt x="10177" y="1170"/>
                    <a:pt x="10437" y="910"/>
                    <a:pt x="10437" y="593"/>
                  </a:cubicBezTo>
                  <a:lnTo>
                    <a:pt x="10437" y="578"/>
                  </a:lnTo>
                  <a:cubicBezTo>
                    <a:pt x="10437" y="261"/>
                    <a:pt x="10177" y="1"/>
                    <a:pt x="9860" y="1"/>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7" name="Google Shape;26067;p86"/>
            <p:cNvSpPr/>
            <p:nvPr/>
          </p:nvSpPr>
          <p:spPr>
            <a:xfrm>
              <a:off x="8050359" y="1578963"/>
              <a:ext cx="279321" cy="30698"/>
            </a:xfrm>
            <a:custGeom>
              <a:avLst/>
              <a:gdLst/>
              <a:ahLst/>
              <a:cxnLst/>
              <a:rect l="l" t="t" r="r" b="b"/>
              <a:pathLst>
                <a:path w="10655" h="1171" extrusionOk="0">
                  <a:moveTo>
                    <a:pt x="8662" y="1"/>
                  </a:moveTo>
                  <a:cubicBezTo>
                    <a:pt x="8662" y="319"/>
                    <a:pt x="8388" y="578"/>
                    <a:pt x="8070" y="578"/>
                  </a:cubicBezTo>
                  <a:lnTo>
                    <a:pt x="1" y="578"/>
                  </a:lnTo>
                  <a:cubicBezTo>
                    <a:pt x="1" y="910"/>
                    <a:pt x="275" y="1170"/>
                    <a:pt x="593" y="1170"/>
                  </a:cubicBezTo>
                  <a:lnTo>
                    <a:pt x="9875" y="1170"/>
                  </a:lnTo>
                  <a:cubicBezTo>
                    <a:pt x="10654" y="1170"/>
                    <a:pt x="10654" y="1"/>
                    <a:pt x="9875" y="1"/>
                  </a:cubicBezTo>
                  <a:close/>
                </a:path>
              </a:pathLst>
            </a:custGeom>
            <a:solidFill>
              <a:srgbClr val="9FAE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8" name="Google Shape;26068;p86"/>
            <p:cNvSpPr/>
            <p:nvPr/>
          </p:nvSpPr>
          <p:spPr>
            <a:xfrm>
              <a:off x="8177895" y="1640647"/>
              <a:ext cx="19320" cy="165417"/>
            </a:xfrm>
            <a:custGeom>
              <a:avLst/>
              <a:gdLst/>
              <a:ahLst/>
              <a:cxnLst/>
              <a:rect l="l" t="t" r="r" b="b"/>
              <a:pathLst>
                <a:path w="737" h="6310" extrusionOk="0">
                  <a:moveTo>
                    <a:pt x="361" y="1"/>
                  </a:moveTo>
                  <a:cubicBezTo>
                    <a:pt x="159" y="1"/>
                    <a:pt x="0" y="160"/>
                    <a:pt x="0" y="362"/>
                  </a:cubicBezTo>
                  <a:lnTo>
                    <a:pt x="0" y="5948"/>
                  </a:lnTo>
                  <a:cubicBezTo>
                    <a:pt x="0" y="6150"/>
                    <a:pt x="159" y="6309"/>
                    <a:pt x="361" y="6309"/>
                  </a:cubicBezTo>
                  <a:lnTo>
                    <a:pt x="376" y="6309"/>
                  </a:lnTo>
                  <a:cubicBezTo>
                    <a:pt x="578" y="6309"/>
                    <a:pt x="737" y="6150"/>
                    <a:pt x="737" y="5948"/>
                  </a:cubicBezTo>
                  <a:lnTo>
                    <a:pt x="737" y="362"/>
                  </a:lnTo>
                  <a:cubicBezTo>
                    <a:pt x="737" y="160"/>
                    <a:pt x="578" y="1"/>
                    <a:pt x="376"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69" name="Google Shape;26069;p86"/>
            <p:cNvSpPr/>
            <p:nvPr/>
          </p:nvSpPr>
          <p:spPr>
            <a:xfrm>
              <a:off x="8231819" y="1640647"/>
              <a:ext cx="23305" cy="165076"/>
            </a:xfrm>
            <a:custGeom>
              <a:avLst/>
              <a:gdLst/>
              <a:ahLst/>
              <a:cxnLst/>
              <a:rect l="l" t="t" r="r" b="b"/>
              <a:pathLst>
                <a:path w="889" h="6297" extrusionOk="0">
                  <a:moveTo>
                    <a:pt x="527" y="1"/>
                  </a:moveTo>
                  <a:cubicBezTo>
                    <a:pt x="325" y="1"/>
                    <a:pt x="166" y="145"/>
                    <a:pt x="166" y="347"/>
                  </a:cubicBezTo>
                  <a:lnTo>
                    <a:pt x="8" y="5919"/>
                  </a:lnTo>
                  <a:cubicBezTo>
                    <a:pt x="0" y="6170"/>
                    <a:pt x="185" y="6297"/>
                    <a:pt x="370" y="6297"/>
                  </a:cubicBezTo>
                  <a:cubicBezTo>
                    <a:pt x="546" y="6297"/>
                    <a:pt x="722" y="6181"/>
                    <a:pt x="729" y="5948"/>
                  </a:cubicBezTo>
                  <a:lnTo>
                    <a:pt x="888" y="362"/>
                  </a:lnTo>
                  <a:cubicBezTo>
                    <a:pt x="888" y="160"/>
                    <a:pt x="729" y="1"/>
                    <a:pt x="527"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0" name="Google Shape;26070;p86"/>
            <p:cNvSpPr/>
            <p:nvPr/>
          </p:nvSpPr>
          <p:spPr>
            <a:xfrm>
              <a:off x="8119986" y="1640647"/>
              <a:ext cx="23305" cy="165076"/>
            </a:xfrm>
            <a:custGeom>
              <a:avLst/>
              <a:gdLst/>
              <a:ahLst/>
              <a:cxnLst/>
              <a:rect l="l" t="t" r="r" b="b"/>
              <a:pathLst>
                <a:path w="889" h="6297" extrusionOk="0">
                  <a:moveTo>
                    <a:pt x="362" y="1"/>
                  </a:moveTo>
                  <a:cubicBezTo>
                    <a:pt x="160" y="1"/>
                    <a:pt x="1" y="160"/>
                    <a:pt x="1" y="362"/>
                  </a:cubicBezTo>
                  <a:lnTo>
                    <a:pt x="160" y="5948"/>
                  </a:lnTo>
                  <a:cubicBezTo>
                    <a:pt x="167" y="6181"/>
                    <a:pt x="343" y="6297"/>
                    <a:pt x="519" y="6297"/>
                  </a:cubicBezTo>
                  <a:cubicBezTo>
                    <a:pt x="704" y="6297"/>
                    <a:pt x="889" y="6170"/>
                    <a:pt x="881" y="5919"/>
                  </a:cubicBezTo>
                  <a:lnTo>
                    <a:pt x="723" y="347"/>
                  </a:lnTo>
                  <a:cubicBezTo>
                    <a:pt x="723" y="145"/>
                    <a:pt x="564" y="1"/>
                    <a:pt x="362" y="1"/>
                  </a:cubicBezTo>
                  <a:close/>
                </a:path>
              </a:pathLst>
            </a:custGeom>
            <a:solidFill>
              <a:srgbClr val="87A0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1" name="Google Shape;26071;p86"/>
            <p:cNvSpPr/>
            <p:nvPr/>
          </p:nvSpPr>
          <p:spPr>
            <a:xfrm>
              <a:off x="8179022" y="1640647"/>
              <a:ext cx="17826" cy="165023"/>
            </a:xfrm>
            <a:custGeom>
              <a:avLst/>
              <a:gdLst/>
              <a:ahLst/>
              <a:cxnLst/>
              <a:rect l="l" t="t" r="r" b="b"/>
              <a:pathLst>
                <a:path w="680" h="6295" extrusionOk="0">
                  <a:moveTo>
                    <a:pt x="318" y="1"/>
                  </a:moveTo>
                  <a:cubicBezTo>
                    <a:pt x="333" y="44"/>
                    <a:pt x="347" y="88"/>
                    <a:pt x="347" y="145"/>
                  </a:cubicBezTo>
                  <a:lnTo>
                    <a:pt x="347" y="5717"/>
                  </a:lnTo>
                  <a:cubicBezTo>
                    <a:pt x="347" y="5905"/>
                    <a:pt x="188" y="6064"/>
                    <a:pt x="1" y="6078"/>
                  </a:cubicBezTo>
                  <a:cubicBezTo>
                    <a:pt x="44" y="6208"/>
                    <a:pt x="174" y="6295"/>
                    <a:pt x="318" y="6295"/>
                  </a:cubicBezTo>
                  <a:cubicBezTo>
                    <a:pt x="520" y="6295"/>
                    <a:pt x="679" y="6136"/>
                    <a:pt x="679" y="5934"/>
                  </a:cubicBezTo>
                  <a:lnTo>
                    <a:pt x="679" y="362"/>
                  </a:lnTo>
                  <a:cubicBezTo>
                    <a:pt x="679" y="160"/>
                    <a:pt x="520" y="1"/>
                    <a:pt x="318"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2" name="Google Shape;26072;p86"/>
            <p:cNvSpPr/>
            <p:nvPr/>
          </p:nvSpPr>
          <p:spPr>
            <a:xfrm>
              <a:off x="8232763" y="1640647"/>
              <a:ext cx="22361" cy="164919"/>
            </a:xfrm>
            <a:custGeom>
              <a:avLst/>
              <a:gdLst/>
              <a:ahLst/>
              <a:cxnLst/>
              <a:rect l="l" t="t" r="r" b="b"/>
              <a:pathLst>
                <a:path w="853" h="6291" extrusionOk="0">
                  <a:moveTo>
                    <a:pt x="477" y="1"/>
                  </a:moveTo>
                  <a:cubicBezTo>
                    <a:pt x="491" y="44"/>
                    <a:pt x="506" y="102"/>
                    <a:pt x="506" y="145"/>
                  </a:cubicBezTo>
                  <a:lnTo>
                    <a:pt x="347" y="5732"/>
                  </a:lnTo>
                  <a:cubicBezTo>
                    <a:pt x="333" y="5919"/>
                    <a:pt x="188" y="6064"/>
                    <a:pt x="1" y="6078"/>
                  </a:cubicBezTo>
                  <a:cubicBezTo>
                    <a:pt x="61" y="6224"/>
                    <a:pt x="191" y="6291"/>
                    <a:pt x="323" y="6291"/>
                  </a:cubicBezTo>
                  <a:cubicBezTo>
                    <a:pt x="503" y="6291"/>
                    <a:pt x="685" y="6165"/>
                    <a:pt x="693" y="5948"/>
                  </a:cubicBezTo>
                  <a:lnTo>
                    <a:pt x="838" y="362"/>
                  </a:lnTo>
                  <a:cubicBezTo>
                    <a:pt x="852" y="160"/>
                    <a:pt x="693" y="1"/>
                    <a:pt x="491" y="1"/>
                  </a:cubicBezTo>
                  <a:close/>
                </a:path>
              </a:pathLst>
            </a:custGeom>
            <a:solidFill>
              <a:srgbClr val="576D8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3" name="Google Shape;26073;p86"/>
            <p:cNvSpPr/>
            <p:nvPr/>
          </p:nvSpPr>
          <p:spPr>
            <a:xfrm>
              <a:off x="8124914" y="1640647"/>
              <a:ext cx="18403" cy="164683"/>
            </a:xfrm>
            <a:custGeom>
              <a:avLst/>
              <a:gdLst/>
              <a:ahLst/>
              <a:cxnLst/>
              <a:rect l="l" t="t" r="r" b="b"/>
              <a:pathLst>
                <a:path w="702" h="6282" extrusionOk="0">
                  <a:moveTo>
                    <a:pt x="174" y="1"/>
                  </a:moveTo>
                  <a:cubicBezTo>
                    <a:pt x="188" y="44"/>
                    <a:pt x="188" y="88"/>
                    <a:pt x="203" y="131"/>
                  </a:cubicBezTo>
                  <a:lnTo>
                    <a:pt x="347" y="5703"/>
                  </a:lnTo>
                  <a:cubicBezTo>
                    <a:pt x="347" y="5905"/>
                    <a:pt x="203" y="6064"/>
                    <a:pt x="0" y="6064"/>
                  </a:cubicBezTo>
                  <a:cubicBezTo>
                    <a:pt x="66" y="6214"/>
                    <a:pt x="200" y="6281"/>
                    <a:pt x="332" y="6281"/>
                  </a:cubicBezTo>
                  <a:cubicBezTo>
                    <a:pt x="518" y="6281"/>
                    <a:pt x="702" y="6147"/>
                    <a:pt x="693" y="5919"/>
                  </a:cubicBezTo>
                  <a:lnTo>
                    <a:pt x="535" y="347"/>
                  </a:lnTo>
                  <a:cubicBezTo>
                    <a:pt x="520" y="145"/>
                    <a:pt x="361" y="1"/>
                    <a:pt x="174"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74" name="Google Shape;26074;p86"/>
          <p:cNvGrpSpPr/>
          <p:nvPr/>
        </p:nvGrpSpPr>
        <p:grpSpPr>
          <a:xfrm>
            <a:off x="8125210" y="3282444"/>
            <a:ext cx="485921" cy="452121"/>
            <a:chOff x="6093907" y="2461832"/>
            <a:chExt cx="364441" cy="339091"/>
          </a:xfrm>
        </p:grpSpPr>
        <p:sp>
          <p:nvSpPr>
            <p:cNvPr id="26075" name="Google Shape;26075;p86"/>
            <p:cNvSpPr/>
            <p:nvPr/>
          </p:nvSpPr>
          <p:spPr>
            <a:xfrm>
              <a:off x="6094668" y="2515573"/>
              <a:ext cx="283070" cy="233890"/>
            </a:xfrm>
            <a:custGeom>
              <a:avLst/>
              <a:gdLst/>
              <a:ahLst/>
              <a:cxnLst/>
              <a:rect l="l" t="t" r="r" b="b"/>
              <a:pathLst>
                <a:path w="10798" h="8922" extrusionOk="0">
                  <a:moveTo>
                    <a:pt x="0" y="1"/>
                  </a:moveTo>
                  <a:lnTo>
                    <a:pt x="0" y="6857"/>
                  </a:lnTo>
                  <a:cubicBezTo>
                    <a:pt x="0" y="7998"/>
                    <a:pt x="2411" y="8922"/>
                    <a:pt x="5399" y="8922"/>
                  </a:cubicBezTo>
                  <a:lnTo>
                    <a:pt x="5875" y="8922"/>
                  </a:lnTo>
                  <a:cubicBezTo>
                    <a:pt x="8633" y="8821"/>
                    <a:pt x="10798" y="7940"/>
                    <a:pt x="10798" y="6872"/>
                  </a:cubicBezTo>
                  <a:lnTo>
                    <a:pt x="10798"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6" name="Google Shape;26076;p86"/>
            <p:cNvSpPr/>
            <p:nvPr/>
          </p:nvSpPr>
          <p:spPr>
            <a:xfrm>
              <a:off x="6234682" y="2576497"/>
              <a:ext cx="143055" cy="172967"/>
            </a:xfrm>
            <a:custGeom>
              <a:avLst/>
              <a:gdLst/>
              <a:ahLst/>
              <a:cxnLst/>
              <a:rect l="l" t="t" r="r" b="b"/>
              <a:pathLst>
                <a:path w="5457" h="6598" extrusionOk="0">
                  <a:moveTo>
                    <a:pt x="3580" y="1"/>
                  </a:moveTo>
                  <a:cubicBezTo>
                    <a:pt x="3248" y="1"/>
                    <a:pt x="2974" y="275"/>
                    <a:pt x="2974" y="621"/>
                  </a:cubicBezTo>
                  <a:lnTo>
                    <a:pt x="2974" y="1127"/>
                  </a:lnTo>
                  <a:cubicBezTo>
                    <a:pt x="2757" y="1228"/>
                    <a:pt x="2555" y="1358"/>
                    <a:pt x="2353" y="1487"/>
                  </a:cubicBezTo>
                  <a:lnTo>
                    <a:pt x="1906" y="1228"/>
                  </a:lnTo>
                  <a:cubicBezTo>
                    <a:pt x="1809" y="1177"/>
                    <a:pt x="1706" y="1153"/>
                    <a:pt x="1605" y="1153"/>
                  </a:cubicBezTo>
                  <a:cubicBezTo>
                    <a:pt x="1391" y="1153"/>
                    <a:pt x="1186" y="1262"/>
                    <a:pt x="1069" y="1459"/>
                  </a:cubicBezTo>
                  <a:lnTo>
                    <a:pt x="159" y="3032"/>
                  </a:lnTo>
                  <a:cubicBezTo>
                    <a:pt x="0" y="3321"/>
                    <a:pt x="101" y="3696"/>
                    <a:pt x="390" y="3869"/>
                  </a:cubicBezTo>
                  <a:lnTo>
                    <a:pt x="852" y="4129"/>
                  </a:lnTo>
                  <a:cubicBezTo>
                    <a:pt x="823" y="4245"/>
                    <a:pt x="823" y="4375"/>
                    <a:pt x="823" y="4490"/>
                  </a:cubicBezTo>
                  <a:cubicBezTo>
                    <a:pt x="823" y="4606"/>
                    <a:pt x="838" y="4735"/>
                    <a:pt x="852" y="4851"/>
                  </a:cubicBezTo>
                  <a:lnTo>
                    <a:pt x="390" y="5111"/>
                  </a:lnTo>
                  <a:cubicBezTo>
                    <a:pt x="101" y="5284"/>
                    <a:pt x="0" y="5659"/>
                    <a:pt x="159" y="5948"/>
                  </a:cubicBezTo>
                  <a:lnTo>
                    <a:pt x="534" y="6598"/>
                  </a:lnTo>
                  <a:cubicBezTo>
                    <a:pt x="3292" y="6497"/>
                    <a:pt x="5457" y="5616"/>
                    <a:pt x="5457" y="4548"/>
                  </a:cubicBezTo>
                  <a:lnTo>
                    <a:pt x="5457" y="15"/>
                  </a:lnTo>
                  <a:lnTo>
                    <a:pt x="5442"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7" name="Google Shape;26077;p86"/>
            <p:cNvSpPr/>
            <p:nvPr/>
          </p:nvSpPr>
          <p:spPr>
            <a:xfrm>
              <a:off x="6094274" y="2515573"/>
              <a:ext cx="283463" cy="65118"/>
            </a:xfrm>
            <a:custGeom>
              <a:avLst/>
              <a:gdLst/>
              <a:ahLst/>
              <a:cxnLst/>
              <a:rect l="l" t="t" r="r" b="b"/>
              <a:pathLst>
                <a:path w="10813" h="2484" extrusionOk="0">
                  <a:moveTo>
                    <a:pt x="1" y="1"/>
                  </a:moveTo>
                  <a:lnTo>
                    <a:pt x="1" y="982"/>
                  </a:lnTo>
                  <a:cubicBezTo>
                    <a:pt x="419" y="1372"/>
                    <a:pt x="896" y="1675"/>
                    <a:pt x="1444" y="1863"/>
                  </a:cubicBezTo>
                  <a:cubicBezTo>
                    <a:pt x="2513" y="2267"/>
                    <a:pt x="3913" y="2483"/>
                    <a:pt x="5414" y="2483"/>
                  </a:cubicBezTo>
                  <a:cubicBezTo>
                    <a:pt x="6901" y="2483"/>
                    <a:pt x="8316" y="2267"/>
                    <a:pt x="9384" y="1863"/>
                  </a:cubicBezTo>
                  <a:cubicBezTo>
                    <a:pt x="9918" y="1675"/>
                    <a:pt x="10409" y="1372"/>
                    <a:pt x="10813" y="982"/>
                  </a:cubicBezTo>
                  <a:lnTo>
                    <a:pt x="10813" y="1"/>
                  </a:ln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8" name="Google Shape;26078;p86"/>
            <p:cNvSpPr/>
            <p:nvPr/>
          </p:nvSpPr>
          <p:spPr>
            <a:xfrm>
              <a:off x="6094668" y="2612070"/>
              <a:ext cx="283070" cy="137393"/>
            </a:xfrm>
            <a:custGeom>
              <a:avLst/>
              <a:gdLst/>
              <a:ahLst/>
              <a:cxnLst/>
              <a:rect l="l" t="t" r="r" b="b"/>
              <a:pathLst>
                <a:path w="10798" h="5241" extrusionOk="0">
                  <a:moveTo>
                    <a:pt x="0" y="1"/>
                  </a:moveTo>
                  <a:lnTo>
                    <a:pt x="0" y="3176"/>
                  </a:lnTo>
                  <a:cubicBezTo>
                    <a:pt x="0" y="4317"/>
                    <a:pt x="2411" y="5241"/>
                    <a:pt x="5399" y="5241"/>
                  </a:cubicBezTo>
                  <a:lnTo>
                    <a:pt x="5875" y="5241"/>
                  </a:lnTo>
                  <a:cubicBezTo>
                    <a:pt x="8633" y="5140"/>
                    <a:pt x="10798" y="4259"/>
                    <a:pt x="10798" y="3191"/>
                  </a:cubicBezTo>
                  <a:lnTo>
                    <a:pt x="10798" y="1"/>
                  </a:lnTo>
                  <a:cubicBezTo>
                    <a:pt x="10798" y="1127"/>
                    <a:pt x="8402" y="2050"/>
                    <a:pt x="5428" y="2050"/>
                  </a:cubicBezTo>
                  <a:lnTo>
                    <a:pt x="5399" y="2050"/>
                  </a:lnTo>
                  <a:cubicBezTo>
                    <a:pt x="2411" y="2050"/>
                    <a:pt x="0" y="1141"/>
                    <a:pt x="0"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79" name="Google Shape;26079;p86"/>
            <p:cNvSpPr/>
            <p:nvPr/>
          </p:nvSpPr>
          <p:spPr>
            <a:xfrm>
              <a:off x="6234682" y="2612070"/>
              <a:ext cx="143055" cy="137393"/>
            </a:xfrm>
            <a:custGeom>
              <a:avLst/>
              <a:gdLst/>
              <a:ahLst/>
              <a:cxnLst/>
              <a:rect l="l" t="t" r="r" b="b"/>
              <a:pathLst>
                <a:path w="5457" h="5241" extrusionOk="0">
                  <a:moveTo>
                    <a:pt x="5457" y="1"/>
                  </a:moveTo>
                  <a:cubicBezTo>
                    <a:pt x="5457" y="1127"/>
                    <a:pt x="3061" y="2050"/>
                    <a:pt x="87" y="2050"/>
                  </a:cubicBezTo>
                  <a:cubicBezTo>
                    <a:pt x="116" y="2238"/>
                    <a:pt x="217" y="2411"/>
                    <a:pt x="390" y="2512"/>
                  </a:cubicBezTo>
                  <a:lnTo>
                    <a:pt x="852" y="2772"/>
                  </a:lnTo>
                  <a:cubicBezTo>
                    <a:pt x="823" y="2888"/>
                    <a:pt x="823" y="3003"/>
                    <a:pt x="823" y="3133"/>
                  </a:cubicBezTo>
                  <a:cubicBezTo>
                    <a:pt x="823" y="3249"/>
                    <a:pt x="838" y="3378"/>
                    <a:pt x="852" y="3494"/>
                  </a:cubicBezTo>
                  <a:lnTo>
                    <a:pt x="390" y="3754"/>
                  </a:lnTo>
                  <a:cubicBezTo>
                    <a:pt x="101" y="3927"/>
                    <a:pt x="0" y="4302"/>
                    <a:pt x="159" y="4591"/>
                  </a:cubicBezTo>
                  <a:lnTo>
                    <a:pt x="534" y="5241"/>
                  </a:lnTo>
                  <a:cubicBezTo>
                    <a:pt x="3292" y="5140"/>
                    <a:pt x="5457" y="4259"/>
                    <a:pt x="5457" y="3191"/>
                  </a:cubicBezTo>
                  <a:lnTo>
                    <a:pt x="5457" y="1"/>
                  </a:ln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0" name="Google Shape;26080;p86"/>
            <p:cNvSpPr/>
            <p:nvPr/>
          </p:nvSpPr>
          <p:spPr>
            <a:xfrm>
              <a:off x="6093907" y="2612070"/>
              <a:ext cx="283830" cy="66245"/>
            </a:xfrm>
            <a:custGeom>
              <a:avLst/>
              <a:gdLst/>
              <a:ahLst/>
              <a:cxnLst/>
              <a:rect l="l" t="t" r="r" b="b"/>
              <a:pathLst>
                <a:path w="10827" h="2527" extrusionOk="0">
                  <a:moveTo>
                    <a:pt x="0" y="1"/>
                  </a:moveTo>
                  <a:lnTo>
                    <a:pt x="0" y="1011"/>
                  </a:lnTo>
                  <a:cubicBezTo>
                    <a:pt x="405" y="1415"/>
                    <a:pt x="895" y="1718"/>
                    <a:pt x="1444" y="1892"/>
                  </a:cubicBezTo>
                  <a:cubicBezTo>
                    <a:pt x="2512" y="2296"/>
                    <a:pt x="3912" y="2527"/>
                    <a:pt x="5414" y="2527"/>
                  </a:cubicBezTo>
                  <a:cubicBezTo>
                    <a:pt x="6900" y="2527"/>
                    <a:pt x="8315" y="2296"/>
                    <a:pt x="9383" y="1892"/>
                  </a:cubicBezTo>
                  <a:cubicBezTo>
                    <a:pt x="9917" y="1718"/>
                    <a:pt x="10408" y="1415"/>
                    <a:pt x="10827" y="1011"/>
                  </a:cubicBezTo>
                  <a:lnTo>
                    <a:pt x="10827" y="1"/>
                  </a:lnTo>
                  <a:cubicBezTo>
                    <a:pt x="10827" y="1141"/>
                    <a:pt x="8373" y="2050"/>
                    <a:pt x="5399" y="2050"/>
                  </a:cubicBezTo>
                  <a:cubicBezTo>
                    <a:pt x="2411" y="2050"/>
                    <a:pt x="0" y="1141"/>
                    <a:pt x="0" y="1"/>
                  </a:cubicBezTo>
                  <a:close/>
                </a:path>
              </a:pathLst>
            </a:custGeom>
            <a:solidFill>
              <a:srgbClr val="C5CC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1" name="Google Shape;26081;p86"/>
            <p:cNvSpPr/>
            <p:nvPr/>
          </p:nvSpPr>
          <p:spPr>
            <a:xfrm>
              <a:off x="6094668" y="2461832"/>
              <a:ext cx="283070" cy="107875"/>
            </a:xfrm>
            <a:custGeom>
              <a:avLst/>
              <a:gdLst/>
              <a:ahLst/>
              <a:cxnLst/>
              <a:rect l="l" t="t" r="r" b="b"/>
              <a:pathLst>
                <a:path w="10798" h="4115" extrusionOk="0">
                  <a:moveTo>
                    <a:pt x="5399" y="1"/>
                  </a:moveTo>
                  <a:cubicBezTo>
                    <a:pt x="2411" y="1"/>
                    <a:pt x="0" y="925"/>
                    <a:pt x="0" y="2051"/>
                  </a:cubicBezTo>
                  <a:cubicBezTo>
                    <a:pt x="0" y="3191"/>
                    <a:pt x="2411" y="4115"/>
                    <a:pt x="5399" y="4115"/>
                  </a:cubicBezTo>
                  <a:cubicBezTo>
                    <a:pt x="8373" y="4115"/>
                    <a:pt x="10798" y="3191"/>
                    <a:pt x="10798" y="2051"/>
                  </a:cubicBezTo>
                  <a:cubicBezTo>
                    <a:pt x="10798" y="925"/>
                    <a:pt x="8373" y="1"/>
                    <a:pt x="5399"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2" name="Google Shape;26082;p86"/>
            <p:cNvSpPr/>
            <p:nvPr/>
          </p:nvSpPr>
          <p:spPr>
            <a:xfrm>
              <a:off x="6247160" y="2587848"/>
              <a:ext cx="211188" cy="213076"/>
            </a:xfrm>
            <a:custGeom>
              <a:avLst/>
              <a:gdLst/>
              <a:ahLst/>
              <a:cxnLst/>
              <a:rect l="l" t="t" r="r" b="b"/>
              <a:pathLst>
                <a:path w="8056" h="8128" extrusionOk="0">
                  <a:moveTo>
                    <a:pt x="3119" y="1"/>
                  </a:moveTo>
                  <a:cubicBezTo>
                    <a:pt x="3018" y="1"/>
                    <a:pt x="2946" y="87"/>
                    <a:pt x="2946" y="188"/>
                  </a:cubicBezTo>
                  <a:lnTo>
                    <a:pt x="2946" y="997"/>
                  </a:lnTo>
                  <a:cubicBezTo>
                    <a:pt x="2570" y="1127"/>
                    <a:pt x="2224" y="1314"/>
                    <a:pt x="1935" y="1574"/>
                  </a:cubicBezTo>
                  <a:lnTo>
                    <a:pt x="1228" y="1170"/>
                  </a:lnTo>
                  <a:cubicBezTo>
                    <a:pt x="1198" y="1150"/>
                    <a:pt x="1165" y="1141"/>
                    <a:pt x="1132" y="1141"/>
                  </a:cubicBezTo>
                  <a:cubicBezTo>
                    <a:pt x="1069" y="1141"/>
                    <a:pt x="1006" y="1176"/>
                    <a:pt x="968" y="1242"/>
                  </a:cubicBezTo>
                  <a:lnTo>
                    <a:pt x="73" y="2816"/>
                  </a:lnTo>
                  <a:cubicBezTo>
                    <a:pt x="15" y="2902"/>
                    <a:pt x="44" y="3018"/>
                    <a:pt x="145" y="3061"/>
                  </a:cubicBezTo>
                  <a:lnTo>
                    <a:pt x="838" y="3465"/>
                  </a:lnTo>
                  <a:cubicBezTo>
                    <a:pt x="766" y="3855"/>
                    <a:pt x="766" y="4259"/>
                    <a:pt x="838" y="4634"/>
                  </a:cubicBezTo>
                  <a:lnTo>
                    <a:pt x="131" y="5053"/>
                  </a:lnTo>
                  <a:cubicBezTo>
                    <a:pt x="30" y="5096"/>
                    <a:pt x="1" y="5212"/>
                    <a:pt x="58" y="5313"/>
                  </a:cubicBezTo>
                  <a:lnTo>
                    <a:pt x="953" y="6886"/>
                  </a:lnTo>
                  <a:cubicBezTo>
                    <a:pt x="993" y="6946"/>
                    <a:pt x="1061" y="6978"/>
                    <a:pt x="1127" y="6978"/>
                  </a:cubicBezTo>
                  <a:cubicBezTo>
                    <a:pt x="1157" y="6978"/>
                    <a:pt x="1186" y="6972"/>
                    <a:pt x="1213" y="6959"/>
                  </a:cubicBezTo>
                  <a:lnTo>
                    <a:pt x="1921" y="6540"/>
                  </a:lnTo>
                  <a:cubicBezTo>
                    <a:pt x="2209" y="6800"/>
                    <a:pt x="2556" y="7002"/>
                    <a:pt x="2931" y="7132"/>
                  </a:cubicBezTo>
                  <a:lnTo>
                    <a:pt x="2931" y="7940"/>
                  </a:lnTo>
                  <a:cubicBezTo>
                    <a:pt x="2931" y="8041"/>
                    <a:pt x="3003" y="8128"/>
                    <a:pt x="3104" y="8128"/>
                  </a:cubicBezTo>
                  <a:lnTo>
                    <a:pt x="4923" y="8128"/>
                  </a:lnTo>
                  <a:cubicBezTo>
                    <a:pt x="5024" y="8128"/>
                    <a:pt x="5111" y="8041"/>
                    <a:pt x="5111" y="7940"/>
                  </a:cubicBezTo>
                  <a:lnTo>
                    <a:pt x="5111" y="7132"/>
                  </a:lnTo>
                  <a:cubicBezTo>
                    <a:pt x="5472" y="7002"/>
                    <a:pt x="5818" y="6800"/>
                    <a:pt x="6107" y="6540"/>
                  </a:cubicBezTo>
                  <a:lnTo>
                    <a:pt x="6814" y="6959"/>
                  </a:lnTo>
                  <a:cubicBezTo>
                    <a:pt x="6841" y="6972"/>
                    <a:pt x="6871" y="6978"/>
                    <a:pt x="6900" y="6978"/>
                  </a:cubicBezTo>
                  <a:cubicBezTo>
                    <a:pt x="6967" y="6978"/>
                    <a:pt x="7034" y="6946"/>
                    <a:pt x="7074" y="6886"/>
                  </a:cubicBezTo>
                  <a:lnTo>
                    <a:pt x="7969" y="5313"/>
                  </a:lnTo>
                  <a:cubicBezTo>
                    <a:pt x="8027" y="5226"/>
                    <a:pt x="7998" y="5111"/>
                    <a:pt x="7911" y="5053"/>
                  </a:cubicBezTo>
                  <a:lnTo>
                    <a:pt x="7204" y="4649"/>
                  </a:lnTo>
                  <a:cubicBezTo>
                    <a:pt x="7247" y="4461"/>
                    <a:pt x="7276" y="4259"/>
                    <a:pt x="7276" y="4057"/>
                  </a:cubicBezTo>
                  <a:cubicBezTo>
                    <a:pt x="7276" y="3869"/>
                    <a:pt x="7262" y="3667"/>
                    <a:pt x="7233" y="3480"/>
                  </a:cubicBezTo>
                  <a:lnTo>
                    <a:pt x="7926" y="3075"/>
                  </a:lnTo>
                  <a:cubicBezTo>
                    <a:pt x="8027" y="3018"/>
                    <a:pt x="8056" y="2902"/>
                    <a:pt x="7998" y="2816"/>
                  </a:cubicBezTo>
                  <a:lnTo>
                    <a:pt x="7103" y="1242"/>
                  </a:lnTo>
                  <a:cubicBezTo>
                    <a:pt x="7065" y="1176"/>
                    <a:pt x="7002" y="1141"/>
                    <a:pt x="6939" y="1141"/>
                  </a:cubicBezTo>
                  <a:cubicBezTo>
                    <a:pt x="6906" y="1141"/>
                    <a:pt x="6873" y="1150"/>
                    <a:pt x="6843" y="1170"/>
                  </a:cubicBezTo>
                  <a:lnTo>
                    <a:pt x="6136" y="1574"/>
                  </a:lnTo>
                  <a:cubicBezTo>
                    <a:pt x="5847" y="1329"/>
                    <a:pt x="5501" y="1127"/>
                    <a:pt x="5125" y="997"/>
                  </a:cubicBezTo>
                  <a:lnTo>
                    <a:pt x="5125" y="188"/>
                  </a:lnTo>
                  <a:cubicBezTo>
                    <a:pt x="5125" y="87"/>
                    <a:pt x="5053" y="1"/>
                    <a:pt x="4952"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3" name="Google Shape;26083;p86"/>
            <p:cNvSpPr/>
            <p:nvPr/>
          </p:nvSpPr>
          <p:spPr>
            <a:xfrm>
              <a:off x="6300141" y="2654670"/>
              <a:ext cx="91988" cy="78907"/>
            </a:xfrm>
            <a:custGeom>
              <a:avLst/>
              <a:gdLst/>
              <a:ahLst/>
              <a:cxnLst/>
              <a:rect l="l" t="t" r="r" b="b"/>
              <a:pathLst>
                <a:path w="3509" h="3010" extrusionOk="0">
                  <a:moveTo>
                    <a:pt x="1993" y="1"/>
                  </a:moveTo>
                  <a:cubicBezTo>
                    <a:pt x="1623" y="1"/>
                    <a:pt x="1247" y="137"/>
                    <a:pt x="939" y="440"/>
                  </a:cubicBezTo>
                  <a:cubicBezTo>
                    <a:pt x="1" y="1393"/>
                    <a:pt x="665" y="3009"/>
                    <a:pt x="2007" y="3009"/>
                  </a:cubicBezTo>
                  <a:cubicBezTo>
                    <a:pt x="2844" y="3009"/>
                    <a:pt x="3508" y="2345"/>
                    <a:pt x="3508" y="1508"/>
                  </a:cubicBezTo>
                  <a:cubicBezTo>
                    <a:pt x="3508" y="599"/>
                    <a:pt x="2767" y="1"/>
                    <a:pt x="1993"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4" name="Google Shape;26084;p86"/>
            <p:cNvSpPr/>
            <p:nvPr/>
          </p:nvSpPr>
          <p:spPr>
            <a:xfrm>
              <a:off x="6324730" y="2666571"/>
              <a:ext cx="55654" cy="55654"/>
            </a:xfrm>
            <a:custGeom>
              <a:avLst/>
              <a:gdLst/>
              <a:ahLst/>
              <a:cxnLst/>
              <a:rect l="l" t="t" r="r" b="b"/>
              <a:pathLst>
                <a:path w="2123" h="2123" extrusionOk="0">
                  <a:moveTo>
                    <a:pt x="1069" y="0"/>
                  </a:moveTo>
                  <a:cubicBezTo>
                    <a:pt x="477" y="0"/>
                    <a:pt x="1" y="477"/>
                    <a:pt x="1" y="1054"/>
                  </a:cubicBezTo>
                  <a:cubicBezTo>
                    <a:pt x="1" y="1646"/>
                    <a:pt x="477" y="2122"/>
                    <a:pt x="1069" y="2122"/>
                  </a:cubicBezTo>
                  <a:cubicBezTo>
                    <a:pt x="1661" y="2122"/>
                    <a:pt x="2123" y="1646"/>
                    <a:pt x="2123" y="1054"/>
                  </a:cubicBezTo>
                  <a:cubicBezTo>
                    <a:pt x="2123" y="477"/>
                    <a:pt x="1661" y="0"/>
                    <a:pt x="1069" y="0"/>
                  </a:cubicBez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085" name="Google Shape;26085;p86"/>
          <p:cNvGrpSpPr/>
          <p:nvPr/>
        </p:nvGrpSpPr>
        <p:grpSpPr>
          <a:xfrm>
            <a:off x="6235108" y="2641155"/>
            <a:ext cx="503573" cy="503573"/>
            <a:chOff x="4676331" y="1980866"/>
            <a:chExt cx="377680" cy="377680"/>
          </a:xfrm>
        </p:grpSpPr>
        <p:sp>
          <p:nvSpPr>
            <p:cNvPr id="26086" name="Google Shape;26086;p86"/>
            <p:cNvSpPr/>
            <p:nvPr/>
          </p:nvSpPr>
          <p:spPr>
            <a:xfrm>
              <a:off x="4676331" y="1980866"/>
              <a:ext cx="377680" cy="377680"/>
            </a:xfrm>
            <a:custGeom>
              <a:avLst/>
              <a:gdLst/>
              <a:ahLst/>
              <a:cxnLst/>
              <a:rect l="l" t="t" r="r" b="b"/>
              <a:pathLst>
                <a:path w="14407" h="14407" extrusionOk="0">
                  <a:moveTo>
                    <a:pt x="736" y="0"/>
                  </a:moveTo>
                  <a:cubicBezTo>
                    <a:pt x="332" y="0"/>
                    <a:pt x="0" y="332"/>
                    <a:pt x="0" y="737"/>
                  </a:cubicBezTo>
                  <a:lnTo>
                    <a:pt x="0" y="13671"/>
                  </a:lnTo>
                  <a:cubicBezTo>
                    <a:pt x="0" y="14075"/>
                    <a:pt x="332" y="14407"/>
                    <a:pt x="736" y="14407"/>
                  </a:cubicBezTo>
                  <a:lnTo>
                    <a:pt x="13670" y="14407"/>
                  </a:lnTo>
                  <a:cubicBezTo>
                    <a:pt x="14075" y="14407"/>
                    <a:pt x="14407" y="14075"/>
                    <a:pt x="14407" y="13671"/>
                  </a:cubicBezTo>
                  <a:lnTo>
                    <a:pt x="14407" y="737"/>
                  </a:lnTo>
                  <a:cubicBezTo>
                    <a:pt x="14407" y="332"/>
                    <a:pt x="14075" y="0"/>
                    <a:pt x="1367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7" name="Google Shape;26087;p86"/>
            <p:cNvSpPr/>
            <p:nvPr/>
          </p:nvSpPr>
          <p:spPr>
            <a:xfrm>
              <a:off x="5014636" y="1980866"/>
              <a:ext cx="39375" cy="377680"/>
            </a:xfrm>
            <a:custGeom>
              <a:avLst/>
              <a:gdLst/>
              <a:ahLst/>
              <a:cxnLst/>
              <a:rect l="l" t="t" r="r" b="b"/>
              <a:pathLst>
                <a:path w="1502" h="14407" extrusionOk="0">
                  <a:moveTo>
                    <a:pt x="0" y="0"/>
                  </a:moveTo>
                  <a:cubicBezTo>
                    <a:pt x="405" y="0"/>
                    <a:pt x="737" y="332"/>
                    <a:pt x="737" y="737"/>
                  </a:cubicBezTo>
                  <a:lnTo>
                    <a:pt x="737" y="13671"/>
                  </a:lnTo>
                  <a:cubicBezTo>
                    <a:pt x="737" y="14075"/>
                    <a:pt x="405" y="14407"/>
                    <a:pt x="0" y="14407"/>
                  </a:cubicBezTo>
                  <a:lnTo>
                    <a:pt x="765" y="14407"/>
                  </a:lnTo>
                  <a:cubicBezTo>
                    <a:pt x="1170" y="14407"/>
                    <a:pt x="1502" y="14075"/>
                    <a:pt x="1502" y="13671"/>
                  </a:cubicBezTo>
                  <a:lnTo>
                    <a:pt x="1502" y="737"/>
                  </a:lnTo>
                  <a:cubicBezTo>
                    <a:pt x="1502" y="332"/>
                    <a:pt x="1170" y="0"/>
                    <a:pt x="765" y="0"/>
                  </a:cubicBezTo>
                  <a:close/>
                </a:path>
              </a:pathLst>
            </a:custGeom>
            <a:solidFill>
              <a:srgbClr val="E8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8" name="Google Shape;26088;p86"/>
            <p:cNvSpPr/>
            <p:nvPr/>
          </p:nvSpPr>
          <p:spPr>
            <a:xfrm>
              <a:off x="4911689" y="2080378"/>
              <a:ext cx="110155" cy="100692"/>
            </a:xfrm>
            <a:custGeom>
              <a:avLst/>
              <a:gdLst/>
              <a:ahLst/>
              <a:cxnLst/>
              <a:rect l="l" t="t" r="r" b="b"/>
              <a:pathLst>
                <a:path w="4202" h="3841" extrusionOk="0">
                  <a:moveTo>
                    <a:pt x="3447" y="0"/>
                  </a:moveTo>
                  <a:cubicBezTo>
                    <a:pt x="3439" y="0"/>
                    <a:pt x="3431" y="1"/>
                    <a:pt x="3422" y="1"/>
                  </a:cubicBezTo>
                  <a:lnTo>
                    <a:pt x="780" y="1"/>
                  </a:lnTo>
                  <a:cubicBezTo>
                    <a:pt x="362" y="1"/>
                    <a:pt x="1" y="347"/>
                    <a:pt x="1" y="780"/>
                  </a:cubicBezTo>
                  <a:lnTo>
                    <a:pt x="1" y="3061"/>
                  </a:lnTo>
                  <a:cubicBezTo>
                    <a:pt x="1" y="3494"/>
                    <a:pt x="362" y="3841"/>
                    <a:pt x="780" y="3841"/>
                  </a:cubicBezTo>
                  <a:lnTo>
                    <a:pt x="3422" y="3841"/>
                  </a:lnTo>
                  <a:cubicBezTo>
                    <a:pt x="3855" y="3841"/>
                    <a:pt x="4202" y="3494"/>
                    <a:pt x="4202" y="3061"/>
                  </a:cubicBezTo>
                  <a:lnTo>
                    <a:pt x="4202" y="780"/>
                  </a:lnTo>
                  <a:cubicBezTo>
                    <a:pt x="4202" y="356"/>
                    <a:pt x="3869" y="0"/>
                    <a:pt x="344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89" name="Google Shape;26089;p86"/>
            <p:cNvSpPr/>
            <p:nvPr/>
          </p:nvSpPr>
          <p:spPr>
            <a:xfrm>
              <a:off x="4911689" y="2222279"/>
              <a:ext cx="110155" cy="100692"/>
            </a:xfrm>
            <a:custGeom>
              <a:avLst/>
              <a:gdLst/>
              <a:ahLst/>
              <a:cxnLst/>
              <a:rect l="l" t="t" r="r" b="b"/>
              <a:pathLst>
                <a:path w="4202" h="3841" extrusionOk="0">
                  <a:moveTo>
                    <a:pt x="3447" y="1"/>
                  </a:moveTo>
                  <a:cubicBezTo>
                    <a:pt x="3439" y="1"/>
                    <a:pt x="3431" y="1"/>
                    <a:pt x="3422" y="1"/>
                  </a:cubicBezTo>
                  <a:lnTo>
                    <a:pt x="780" y="1"/>
                  </a:lnTo>
                  <a:cubicBezTo>
                    <a:pt x="362" y="1"/>
                    <a:pt x="1" y="348"/>
                    <a:pt x="1" y="781"/>
                  </a:cubicBezTo>
                  <a:lnTo>
                    <a:pt x="1" y="3061"/>
                  </a:lnTo>
                  <a:cubicBezTo>
                    <a:pt x="1" y="3494"/>
                    <a:pt x="362" y="3841"/>
                    <a:pt x="780" y="3841"/>
                  </a:cubicBezTo>
                  <a:lnTo>
                    <a:pt x="3422" y="3841"/>
                  </a:lnTo>
                  <a:cubicBezTo>
                    <a:pt x="3855" y="3841"/>
                    <a:pt x="4202" y="3494"/>
                    <a:pt x="4202" y="3061"/>
                  </a:cubicBezTo>
                  <a:lnTo>
                    <a:pt x="4202" y="781"/>
                  </a:lnTo>
                  <a:cubicBezTo>
                    <a:pt x="4202" y="356"/>
                    <a:pt x="3869" y="1"/>
                    <a:pt x="344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0" name="Google Shape;26090;p86"/>
            <p:cNvSpPr/>
            <p:nvPr/>
          </p:nvSpPr>
          <p:spPr>
            <a:xfrm>
              <a:off x="4982077" y="2080378"/>
              <a:ext cx="39768" cy="100692"/>
            </a:xfrm>
            <a:custGeom>
              <a:avLst/>
              <a:gdLst/>
              <a:ahLst/>
              <a:cxnLst/>
              <a:rect l="l" t="t" r="r" b="b"/>
              <a:pathLst>
                <a:path w="1517" h="3841" extrusionOk="0">
                  <a:moveTo>
                    <a:pt x="762" y="0"/>
                  </a:moveTo>
                  <a:cubicBezTo>
                    <a:pt x="754" y="0"/>
                    <a:pt x="746" y="1"/>
                    <a:pt x="737" y="1"/>
                  </a:cubicBezTo>
                  <a:lnTo>
                    <a:pt x="1" y="1"/>
                  </a:lnTo>
                  <a:cubicBezTo>
                    <a:pt x="434" y="1"/>
                    <a:pt x="780" y="347"/>
                    <a:pt x="780" y="780"/>
                  </a:cubicBezTo>
                  <a:lnTo>
                    <a:pt x="780" y="3061"/>
                  </a:lnTo>
                  <a:cubicBezTo>
                    <a:pt x="780" y="3494"/>
                    <a:pt x="434" y="3841"/>
                    <a:pt x="1" y="3841"/>
                  </a:cubicBezTo>
                  <a:lnTo>
                    <a:pt x="737" y="3841"/>
                  </a:lnTo>
                  <a:cubicBezTo>
                    <a:pt x="1170" y="3841"/>
                    <a:pt x="1517" y="3494"/>
                    <a:pt x="1517" y="3061"/>
                  </a:cubicBezTo>
                  <a:lnTo>
                    <a:pt x="1517" y="780"/>
                  </a:lnTo>
                  <a:cubicBezTo>
                    <a:pt x="1517" y="356"/>
                    <a:pt x="1184" y="0"/>
                    <a:pt x="76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1" name="Google Shape;26091;p86"/>
            <p:cNvSpPr/>
            <p:nvPr/>
          </p:nvSpPr>
          <p:spPr>
            <a:xfrm>
              <a:off x="4982077" y="2222279"/>
              <a:ext cx="39768" cy="100692"/>
            </a:xfrm>
            <a:custGeom>
              <a:avLst/>
              <a:gdLst/>
              <a:ahLst/>
              <a:cxnLst/>
              <a:rect l="l" t="t" r="r" b="b"/>
              <a:pathLst>
                <a:path w="1517" h="3841" extrusionOk="0">
                  <a:moveTo>
                    <a:pt x="762" y="1"/>
                  </a:moveTo>
                  <a:cubicBezTo>
                    <a:pt x="754" y="1"/>
                    <a:pt x="746" y="1"/>
                    <a:pt x="737" y="1"/>
                  </a:cubicBezTo>
                  <a:lnTo>
                    <a:pt x="1" y="1"/>
                  </a:lnTo>
                  <a:cubicBezTo>
                    <a:pt x="434" y="1"/>
                    <a:pt x="780" y="348"/>
                    <a:pt x="780" y="781"/>
                  </a:cubicBezTo>
                  <a:lnTo>
                    <a:pt x="780" y="3061"/>
                  </a:lnTo>
                  <a:cubicBezTo>
                    <a:pt x="780" y="3494"/>
                    <a:pt x="434" y="3841"/>
                    <a:pt x="1" y="3841"/>
                  </a:cubicBezTo>
                  <a:lnTo>
                    <a:pt x="737" y="3841"/>
                  </a:lnTo>
                  <a:cubicBezTo>
                    <a:pt x="1170" y="3841"/>
                    <a:pt x="1517" y="3494"/>
                    <a:pt x="1517" y="3061"/>
                  </a:cubicBezTo>
                  <a:lnTo>
                    <a:pt x="1517" y="781"/>
                  </a:lnTo>
                  <a:cubicBezTo>
                    <a:pt x="1517" y="356"/>
                    <a:pt x="1184" y="1"/>
                    <a:pt x="762"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2" name="Google Shape;26092;p86"/>
            <p:cNvSpPr/>
            <p:nvPr/>
          </p:nvSpPr>
          <p:spPr>
            <a:xfrm>
              <a:off x="4676331" y="1980866"/>
              <a:ext cx="377680" cy="66245"/>
            </a:xfrm>
            <a:custGeom>
              <a:avLst/>
              <a:gdLst/>
              <a:ahLst/>
              <a:cxnLst/>
              <a:rect l="l" t="t" r="r" b="b"/>
              <a:pathLst>
                <a:path w="14407" h="2527" extrusionOk="0">
                  <a:moveTo>
                    <a:pt x="736" y="0"/>
                  </a:moveTo>
                  <a:cubicBezTo>
                    <a:pt x="318" y="0"/>
                    <a:pt x="0" y="332"/>
                    <a:pt x="0" y="751"/>
                  </a:cubicBezTo>
                  <a:lnTo>
                    <a:pt x="0" y="2527"/>
                  </a:lnTo>
                  <a:lnTo>
                    <a:pt x="14407" y="2527"/>
                  </a:lnTo>
                  <a:lnTo>
                    <a:pt x="14407" y="751"/>
                  </a:lnTo>
                  <a:cubicBezTo>
                    <a:pt x="14407" y="332"/>
                    <a:pt x="14075" y="0"/>
                    <a:pt x="13656" y="0"/>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3" name="Google Shape;26093;p86"/>
            <p:cNvSpPr/>
            <p:nvPr/>
          </p:nvSpPr>
          <p:spPr>
            <a:xfrm>
              <a:off x="5014636" y="1980866"/>
              <a:ext cx="39375" cy="66245"/>
            </a:xfrm>
            <a:custGeom>
              <a:avLst/>
              <a:gdLst/>
              <a:ahLst/>
              <a:cxnLst/>
              <a:rect l="l" t="t" r="r" b="b"/>
              <a:pathLst>
                <a:path w="1502" h="2527" extrusionOk="0">
                  <a:moveTo>
                    <a:pt x="0" y="0"/>
                  </a:moveTo>
                  <a:cubicBezTo>
                    <a:pt x="405" y="0"/>
                    <a:pt x="737" y="332"/>
                    <a:pt x="737" y="737"/>
                  </a:cubicBezTo>
                  <a:lnTo>
                    <a:pt x="737" y="2527"/>
                  </a:lnTo>
                  <a:lnTo>
                    <a:pt x="1502" y="2527"/>
                  </a:lnTo>
                  <a:lnTo>
                    <a:pt x="1502" y="737"/>
                  </a:lnTo>
                  <a:cubicBezTo>
                    <a:pt x="1502" y="332"/>
                    <a:pt x="1170" y="0"/>
                    <a:pt x="765"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4" name="Google Shape;26094;p86"/>
            <p:cNvSpPr/>
            <p:nvPr/>
          </p:nvSpPr>
          <p:spPr>
            <a:xfrm>
              <a:off x="4697513"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7" y="674"/>
                    <a:pt x="997" y="419"/>
                  </a:cubicBezTo>
                  <a:cubicBezTo>
                    <a:pt x="997" y="188"/>
                    <a:pt x="794" y="1"/>
                    <a:pt x="563"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5" name="Google Shape;26095;p86"/>
            <p:cNvSpPr/>
            <p:nvPr/>
          </p:nvSpPr>
          <p:spPr>
            <a:xfrm>
              <a:off x="4740270" y="2002807"/>
              <a:ext cx="25769" cy="22099"/>
            </a:xfrm>
            <a:custGeom>
              <a:avLst/>
              <a:gdLst/>
              <a:ahLst/>
              <a:cxnLst/>
              <a:rect l="l" t="t" r="r" b="b"/>
              <a:pathLst>
                <a:path w="983" h="843" extrusionOk="0">
                  <a:moveTo>
                    <a:pt x="564" y="1"/>
                  </a:moveTo>
                  <a:cubicBezTo>
                    <a:pt x="188" y="1"/>
                    <a:pt x="1" y="448"/>
                    <a:pt x="261" y="722"/>
                  </a:cubicBezTo>
                  <a:cubicBezTo>
                    <a:pt x="348" y="806"/>
                    <a:pt x="454" y="843"/>
                    <a:pt x="557" y="843"/>
                  </a:cubicBezTo>
                  <a:cubicBezTo>
                    <a:pt x="775" y="843"/>
                    <a:pt x="982" y="674"/>
                    <a:pt x="982" y="419"/>
                  </a:cubicBezTo>
                  <a:cubicBezTo>
                    <a:pt x="982" y="188"/>
                    <a:pt x="795" y="1"/>
                    <a:pt x="564"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6" name="Google Shape;26096;p86"/>
            <p:cNvSpPr/>
            <p:nvPr/>
          </p:nvSpPr>
          <p:spPr>
            <a:xfrm>
              <a:off x="4782659" y="2002807"/>
              <a:ext cx="26136" cy="22099"/>
            </a:xfrm>
            <a:custGeom>
              <a:avLst/>
              <a:gdLst/>
              <a:ahLst/>
              <a:cxnLst/>
              <a:rect l="l" t="t" r="r" b="b"/>
              <a:pathLst>
                <a:path w="997" h="843" extrusionOk="0">
                  <a:moveTo>
                    <a:pt x="563" y="1"/>
                  </a:moveTo>
                  <a:cubicBezTo>
                    <a:pt x="188" y="1"/>
                    <a:pt x="0" y="448"/>
                    <a:pt x="275" y="722"/>
                  </a:cubicBezTo>
                  <a:cubicBezTo>
                    <a:pt x="358" y="806"/>
                    <a:pt x="462" y="843"/>
                    <a:pt x="565" y="843"/>
                  </a:cubicBezTo>
                  <a:cubicBezTo>
                    <a:pt x="783" y="843"/>
                    <a:pt x="996" y="674"/>
                    <a:pt x="996" y="419"/>
                  </a:cubicBezTo>
                  <a:cubicBezTo>
                    <a:pt x="996" y="188"/>
                    <a:pt x="794" y="1"/>
                    <a:pt x="56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7" name="Google Shape;26097;p86"/>
            <p:cNvSpPr/>
            <p:nvPr/>
          </p:nvSpPr>
          <p:spPr>
            <a:xfrm>
              <a:off x="4704696"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3" y="674"/>
                    <a:pt x="723" y="419"/>
                  </a:cubicBezTo>
                  <a:cubicBezTo>
                    <a:pt x="708" y="188"/>
                    <a:pt x="520" y="1"/>
                    <a:pt x="289"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8" name="Google Shape;26098;p86"/>
            <p:cNvSpPr/>
            <p:nvPr/>
          </p:nvSpPr>
          <p:spPr>
            <a:xfrm>
              <a:off x="4747452" y="2002807"/>
              <a:ext cx="18586" cy="22099"/>
            </a:xfrm>
            <a:custGeom>
              <a:avLst/>
              <a:gdLst/>
              <a:ahLst/>
              <a:cxnLst/>
              <a:rect l="l" t="t" r="r" b="b"/>
              <a:pathLst>
                <a:path w="709" h="843" extrusionOk="0">
                  <a:moveTo>
                    <a:pt x="275" y="1"/>
                  </a:moveTo>
                  <a:cubicBezTo>
                    <a:pt x="549" y="260"/>
                    <a:pt x="376" y="722"/>
                    <a:pt x="1" y="722"/>
                  </a:cubicBezTo>
                  <a:cubicBezTo>
                    <a:pt x="84" y="806"/>
                    <a:pt x="186" y="843"/>
                    <a:pt x="287" y="843"/>
                  </a:cubicBezTo>
                  <a:cubicBezTo>
                    <a:pt x="501" y="843"/>
                    <a:pt x="708" y="674"/>
                    <a:pt x="708" y="419"/>
                  </a:cubicBezTo>
                  <a:cubicBezTo>
                    <a:pt x="708" y="188"/>
                    <a:pt x="521" y="1"/>
                    <a:pt x="290"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099" name="Google Shape;26099;p86"/>
            <p:cNvSpPr/>
            <p:nvPr/>
          </p:nvSpPr>
          <p:spPr>
            <a:xfrm>
              <a:off x="4789842" y="2002807"/>
              <a:ext cx="18953" cy="22099"/>
            </a:xfrm>
            <a:custGeom>
              <a:avLst/>
              <a:gdLst/>
              <a:ahLst/>
              <a:cxnLst/>
              <a:rect l="l" t="t" r="r" b="b"/>
              <a:pathLst>
                <a:path w="723" h="843" extrusionOk="0">
                  <a:moveTo>
                    <a:pt x="289" y="1"/>
                  </a:moveTo>
                  <a:cubicBezTo>
                    <a:pt x="549" y="260"/>
                    <a:pt x="376" y="708"/>
                    <a:pt x="1" y="722"/>
                  </a:cubicBezTo>
                  <a:cubicBezTo>
                    <a:pt x="89" y="806"/>
                    <a:pt x="194" y="843"/>
                    <a:pt x="297" y="843"/>
                  </a:cubicBezTo>
                  <a:cubicBezTo>
                    <a:pt x="516" y="843"/>
                    <a:pt x="722" y="674"/>
                    <a:pt x="722" y="419"/>
                  </a:cubicBezTo>
                  <a:cubicBezTo>
                    <a:pt x="708" y="188"/>
                    <a:pt x="520" y="1"/>
                    <a:pt x="28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0" name="Google Shape;26100;p86"/>
            <p:cNvSpPr/>
            <p:nvPr/>
          </p:nvSpPr>
          <p:spPr>
            <a:xfrm>
              <a:off x="4701288" y="2080378"/>
              <a:ext cx="179022" cy="242594"/>
            </a:xfrm>
            <a:custGeom>
              <a:avLst/>
              <a:gdLst/>
              <a:ahLst/>
              <a:cxnLst/>
              <a:rect l="l" t="t" r="r" b="b"/>
              <a:pathLst>
                <a:path w="6829" h="9254" extrusionOk="0">
                  <a:moveTo>
                    <a:pt x="780" y="1"/>
                  </a:moveTo>
                  <a:cubicBezTo>
                    <a:pt x="347" y="1"/>
                    <a:pt x="1" y="347"/>
                    <a:pt x="1" y="780"/>
                  </a:cubicBezTo>
                  <a:lnTo>
                    <a:pt x="1" y="8474"/>
                  </a:lnTo>
                  <a:cubicBezTo>
                    <a:pt x="1" y="8907"/>
                    <a:pt x="347" y="9254"/>
                    <a:pt x="780" y="9254"/>
                  </a:cubicBezTo>
                  <a:lnTo>
                    <a:pt x="6049" y="9254"/>
                  </a:lnTo>
                  <a:cubicBezTo>
                    <a:pt x="6482" y="9254"/>
                    <a:pt x="6829" y="8907"/>
                    <a:pt x="6829" y="8474"/>
                  </a:cubicBezTo>
                  <a:lnTo>
                    <a:pt x="6829" y="780"/>
                  </a:lnTo>
                  <a:cubicBezTo>
                    <a:pt x="6829" y="347"/>
                    <a:pt x="6482" y="1"/>
                    <a:pt x="6049" y="1"/>
                  </a:cubicBezTo>
                  <a:close/>
                </a:path>
              </a:pathLst>
            </a:custGeom>
            <a:solidFill>
              <a:srgbClr val="A7B8C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1" name="Google Shape;26101;p86"/>
            <p:cNvSpPr/>
            <p:nvPr/>
          </p:nvSpPr>
          <p:spPr>
            <a:xfrm>
              <a:off x="4839415" y="2080011"/>
              <a:ext cx="40895" cy="242961"/>
            </a:xfrm>
            <a:custGeom>
              <a:avLst/>
              <a:gdLst/>
              <a:ahLst/>
              <a:cxnLst/>
              <a:rect l="l" t="t" r="r" b="b"/>
              <a:pathLst>
                <a:path w="1560" h="9268" extrusionOk="0">
                  <a:moveTo>
                    <a:pt x="780" y="0"/>
                  </a:moveTo>
                  <a:lnTo>
                    <a:pt x="1" y="29"/>
                  </a:lnTo>
                  <a:cubicBezTo>
                    <a:pt x="419" y="29"/>
                    <a:pt x="780" y="376"/>
                    <a:pt x="780" y="809"/>
                  </a:cubicBezTo>
                  <a:lnTo>
                    <a:pt x="780" y="8517"/>
                  </a:lnTo>
                  <a:cubicBezTo>
                    <a:pt x="780" y="8864"/>
                    <a:pt x="535" y="9181"/>
                    <a:pt x="203" y="9268"/>
                  </a:cubicBezTo>
                  <a:lnTo>
                    <a:pt x="780" y="9268"/>
                  </a:lnTo>
                  <a:cubicBezTo>
                    <a:pt x="1213" y="9268"/>
                    <a:pt x="1560" y="8921"/>
                    <a:pt x="1560" y="8488"/>
                  </a:cubicBezTo>
                  <a:lnTo>
                    <a:pt x="1560" y="794"/>
                  </a:lnTo>
                  <a:cubicBezTo>
                    <a:pt x="1560" y="361"/>
                    <a:pt x="1213" y="0"/>
                    <a:pt x="780" y="0"/>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2" name="Google Shape;26102;p86"/>
            <p:cNvSpPr/>
            <p:nvPr/>
          </p:nvSpPr>
          <p:spPr>
            <a:xfrm>
              <a:off x="4695625" y="2074715"/>
              <a:ext cx="190373" cy="253578"/>
            </a:xfrm>
            <a:custGeom>
              <a:avLst/>
              <a:gdLst/>
              <a:ahLst/>
              <a:cxnLst/>
              <a:rect l="l" t="t" r="r" b="b"/>
              <a:pathLst>
                <a:path w="7262" h="9673" extrusionOk="0">
                  <a:moveTo>
                    <a:pt x="996" y="0"/>
                  </a:moveTo>
                  <a:cubicBezTo>
                    <a:pt x="708" y="0"/>
                    <a:pt x="708" y="419"/>
                    <a:pt x="996" y="419"/>
                  </a:cubicBezTo>
                  <a:lnTo>
                    <a:pt x="1761" y="419"/>
                  </a:lnTo>
                  <a:cubicBezTo>
                    <a:pt x="2036" y="419"/>
                    <a:pt x="2036" y="0"/>
                    <a:pt x="1761" y="0"/>
                  </a:cubicBezTo>
                  <a:close/>
                  <a:moveTo>
                    <a:pt x="2526" y="0"/>
                  </a:moveTo>
                  <a:cubicBezTo>
                    <a:pt x="2252" y="0"/>
                    <a:pt x="2252" y="419"/>
                    <a:pt x="2526" y="419"/>
                  </a:cubicBezTo>
                  <a:lnTo>
                    <a:pt x="3306" y="419"/>
                  </a:lnTo>
                  <a:cubicBezTo>
                    <a:pt x="3580" y="419"/>
                    <a:pt x="3580" y="0"/>
                    <a:pt x="3306" y="0"/>
                  </a:cubicBezTo>
                  <a:close/>
                  <a:moveTo>
                    <a:pt x="4071" y="0"/>
                  </a:moveTo>
                  <a:cubicBezTo>
                    <a:pt x="3797" y="0"/>
                    <a:pt x="3797" y="419"/>
                    <a:pt x="4071" y="419"/>
                  </a:cubicBezTo>
                  <a:lnTo>
                    <a:pt x="4851" y="419"/>
                  </a:lnTo>
                  <a:cubicBezTo>
                    <a:pt x="5125" y="419"/>
                    <a:pt x="5125" y="0"/>
                    <a:pt x="4851" y="0"/>
                  </a:cubicBezTo>
                  <a:close/>
                  <a:moveTo>
                    <a:pt x="5616" y="0"/>
                  </a:moveTo>
                  <a:cubicBezTo>
                    <a:pt x="5341" y="0"/>
                    <a:pt x="5341" y="433"/>
                    <a:pt x="5616" y="433"/>
                  </a:cubicBezTo>
                  <a:lnTo>
                    <a:pt x="6395" y="433"/>
                  </a:lnTo>
                  <a:cubicBezTo>
                    <a:pt x="6641" y="433"/>
                    <a:pt x="6669" y="73"/>
                    <a:pt x="6424" y="15"/>
                  </a:cubicBezTo>
                  <a:cubicBezTo>
                    <a:pt x="6366" y="15"/>
                    <a:pt x="6323" y="15"/>
                    <a:pt x="6265" y="0"/>
                  </a:cubicBezTo>
                  <a:close/>
                  <a:moveTo>
                    <a:pt x="338" y="343"/>
                  </a:moveTo>
                  <a:cubicBezTo>
                    <a:pt x="273" y="343"/>
                    <a:pt x="207" y="374"/>
                    <a:pt x="159" y="448"/>
                  </a:cubicBezTo>
                  <a:cubicBezTo>
                    <a:pt x="58" y="607"/>
                    <a:pt x="0" y="794"/>
                    <a:pt x="0" y="996"/>
                  </a:cubicBezTo>
                  <a:lnTo>
                    <a:pt x="0" y="1300"/>
                  </a:lnTo>
                  <a:cubicBezTo>
                    <a:pt x="0" y="1415"/>
                    <a:pt x="101" y="1516"/>
                    <a:pt x="217" y="1516"/>
                  </a:cubicBezTo>
                  <a:cubicBezTo>
                    <a:pt x="332" y="1516"/>
                    <a:pt x="419" y="1429"/>
                    <a:pt x="433" y="1314"/>
                  </a:cubicBezTo>
                  <a:lnTo>
                    <a:pt x="433" y="996"/>
                  </a:lnTo>
                  <a:cubicBezTo>
                    <a:pt x="433" y="881"/>
                    <a:pt x="462" y="765"/>
                    <a:pt x="520" y="679"/>
                  </a:cubicBezTo>
                  <a:cubicBezTo>
                    <a:pt x="631" y="507"/>
                    <a:pt x="488" y="343"/>
                    <a:pt x="338" y="343"/>
                  </a:cubicBezTo>
                  <a:close/>
                  <a:moveTo>
                    <a:pt x="6985" y="453"/>
                  </a:moveTo>
                  <a:cubicBezTo>
                    <a:pt x="6846" y="453"/>
                    <a:pt x="6709" y="589"/>
                    <a:pt x="6785" y="751"/>
                  </a:cubicBezTo>
                  <a:cubicBezTo>
                    <a:pt x="6814" y="823"/>
                    <a:pt x="6828" y="910"/>
                    <a:pt x="6828" y="996"/>
                  </a:cubicBezTo>
                  <a:lnTo>
                    <a:pt x="6828" y="1429"/>
                  </a:lnTo>
                  <a:cubicBezTo>
                    <a:pt x="6828" y="1545"/>
                    <a:pt x="6929" y="1632"/>
                    <a:pt x="7045" y="1632"/>
                  </a:cubicBezTo>
                  <a:cubicBezTo>
                    <a:pt x="7160" y="1632"/>
                    <a:pt x="7261" y="1545"/>
                    <a:pt x="7261" y="1429"/>
                  </a:cubicBezTo>
                  <a:lnTo>
                    <a:pt x="7261" y="982"/>
                  </a:lnTo>
                  <a:cubicBezTo>
                    <a:pt x="7261" y="838"/>
                    <a:pt x="7218" y="708"/>
                    <a:pt x="7175" y="578"/>
                  </a:cubicBezTo>
                  <a:cubicBezTo>
                    <a:pt x="7130" y="489"/>
                    <a:pt x="7058" y="453"/>
                    <a:pt x="6985" y="453"/>
                  </a:cubicBezTo>
                  <a:close/>
                  <a:moveTo>
                    <a:pt x="210" y="1862"/>
                  </a:moveTo>
                  <a:cubicBezTo>
                    <a:pt x="105" y="1862"/>
                    <a:pt x="0" y="1935"/>
                    <a:pt x="0" y="2079"/>
                  </a:cubicBezTo>
                  <a:lnTo>
                    <a:pt x="0" y="2844"/>
                  </a:lnTo>
                  <a:cubicBezTo>
                    <a:pt x="0" y="2960"/>
                    <a:pt x="101" y="3061"/>
                    <a:pt x="217" y="3061"/>
                  </a:cubicBezTo>
                  <a:cubicBezTo>
                    <a:pt x="332" y="3061"/>
                    <a:pt x="419" y="2960"/>
                    <a:pt x="419" y="2844"/>
                  </a:cubicBezTo>
                  <a:lnTo>
                    <a:pt x="419" y="2079"/>
                  </a:lnTo>
                  <a:cubicBezTo>
                    <a:pt x="419" y="1935"/>
                    <a:pt x="314" y="1862"/>
                    <a:pt x="210" y="1862"/>
                  </a:cubicBezTo>
                  <a:close/>
                  <a:moveTo>
                    <a:pt x="7052" y="1992"/>
                  </a:moveTo>
                  <a:cubicBezTo>
                    <a:pt x="6947" y="1992"/>
                    <a:pt x="6843" y="2065"/>
                    <a:pt x="6843" y="2209"/>
                  </a:cubicBezTo>
                  <a:lnTo>
                    <a:pt x="6843" y="2974"/>
                  </a:lnTo>
                  <a:cubicBezTo>
                    <a:pt x="6843" y="3089"/>
                    <a:pt x="6929" y="3176"/>
                    <a:pt x="7045" y="3176"/>
                  </a:cubicBezTo>
                  <a:cubicBezTo>
                    <a:pt x="7160" y="3176"/>
                    <a:pt x="7261" y="3089"/>
                    <a:pt x="7261" y="2974"/>
                  </a:cubicBezTo>
                  <a:lnTo>
                    <a:pt x="7261" y="2209"/>
                  </a:lnTo>
                  <a:cubicBezTo>
                    <a:pt x="7261" y="2065"/>
                    <a:pt x="7157" y="1992"/>
                    <a:pt x="7052" y="1992"/>
                  </a:cubicBezTo>
                  <a:close/>
                  <a:moveTo>
                    <a:pt x="210" y="3407"/>
                  </a:moveTo>
                  <a:cubicBezTo>
                    <a:pt x="105" y="3407"/>
                    <a:pt x="0" y="3479"/>
                    <a:pt x="0" y="3624"/>
                  </a:cubicBezTo>
                  <a:lnTo>
                    <a:pt x="0" y="4389"/>
                  </a:lnTo>
                  <a:cubicBezTo>
                    <a:pt x="0" y="4504"/>
                    <a:pt x="101" y="4605"/>
                    <a:pt x="217" y="4605"/>
                  </a:cubicBezTo>
                  <a:cubicBezTo>
                    <a:pt x="332" y="4605"/>
                    <a:pt x="419" y="4504"/>
                    <a:pt x="419" y="4389"/>
                  </a:cubicBezTo>
                  <a:lnTo>
                    <a:pt x="419" y="3624"/>
                  </a:lnTo>
                  <a:cubicBezTo>
                    <a:pt x="419" y="3479"/>
                    <a:pt x="314" y="3407"/>
                    <a:pt x="210" y="3407"/>
                  </a:cubicBezTo>
                  <a:close/>
                  <a:moveTo>
                    <a:pt x="7039" y="3519"/>
                  </a:moveTo>
                  <a:cubicBezTo>
                    <a:pt x="6933" y="3519"/>
                    <a:pt x="6828" y="3588"/>
                    <a:pt x="6828" y="3725"/>
                  </a:cubicBezTo>
                  <a:lnTo>
                    <a:pt x="6828" y="4504"/>
                  </a:lnTo>
                  <a:cubicBezTo>
                    <a:pt x="6828" y="4612"/>
                    <a:pt x="6917" y="4708"/>
                    <a:pt x="7023" y="4708"/>
                  </a:cubicBezTo>
                  <a:cubicBezTo>
                    <a:pt x="7030" y="4708"/>
                    <a:pt x="7037" y="4707"/>
                    <a:pt x="7045" y="4706"/>
                  </a:cubicBezTo>
                  <a:lnTo>
                    <a:pt x="7045" y="4721"/>
                  </a:lnTo>
                  <a:cubicBezTo>
                    <a:pt x="7160" y="4721"/>
                    <a:pt x="7261" y="4620"/>
                    <a:pt x="7261" y="4504"/>
                  </a:cubicBezTo>
                  <a:lnTo>
                    <a:pt x="7261" y="3725"/>
                  </a:lnTo>
                  <a:cubicBezTo>
                    <a:pt x="7254" y="3588"/>
                    <a:pt x="7146" y="3519"/>
                    <a:pt x="7039" y="3519"/>
                  </a:cubicBezTo>
                  <a:close/>
                  <a:moveTo>
                    <a:pt x="210" y="4937"/>
                  </a:moveTo>
                  <a:cubicBezTo>
                    <a:pt x="105" y="4937"/>
                    <a:pt x="0" y="5009"/>
                    <a:pt x="0" y="5154"/>
                  </a:cubicBezTo>
                  <a:lnTo>
                    <a:pt x="0" y="5919"/>
                  </a:lnTo>
                  <a:cubicBezTo>
                    <a:pt x="0" y="6034"/>
                    <a:pt x="87" y="6135"/>
                    <a:pt x="217" y="6135"/>
                  </a:cubicBezTo>
                  <a:cubicBezTo>
                    <a:pt x="332" y="6135"/>
                    <a:pt x="419" y="6034"/>
                    <a:pt x="419" y="5919"/>
                  </a:cubicBezTo>
                  <a:lnTo>
                    <a:pt x="419" y="5154"/>
                  </a:lnTo>
                  <a:cubicBezTo>
                    <a:pt x="419" y="5009"/>
                    <a:pt x="314" y="4937"/>
                    <a:pt x="210" y="4937"/>
                  </a:cubicBezTo>
                  <a:close/>
                  <a:moveTo>
                    <a:pt x="7039" y="5064"/>
                  </a:moveTo>
                  <a:cubicBezTo>
                    <a:pt x="6933" y="5064"/>
                    <a:pt x="6828" y="5132"/>
                    <a:pt x="6828" y="5269"/>
                  </a:cubicBezTo>
                  <a:lnTo>
                    <a:pt x="6828" y="6049"/>
                  </a:lnTo>
                  <a:cubicBezTo>
                    <a:pt x="6828" y="6164"/>
                    <a:pt x="6929" y="6251"/>
                    <a:pt x="7045" y="6251"/>
                  </a:cubicBezTo>
                  <a:lnTo>
                    <a:pt x="7045" y="6265"/>
                  </a:lnTo>
                  <a:cubicBezTo>
                    <a:pt x="7160" y="6265"/>
                    <a:pt x="7261" y="6164"/>
                    <a:pt x="7261" y="6049"/>
                  </a:cubicBezTo>
                  <a:lnTo>
                    <a:pt x="7261" y="5269"/>
                  </a:lnTo>
                  <a:cubicBezTo>
                    <a:pt x="7254" y="5132"/>
                    <a:pt x="7146" y="5064"/>
                    <a:pt x="7039" y="5064"/>
                  </a:cubicBezTo>
                  <a:close/>
                  <a:moveTo>
                    <a:pt x="210" y="6482"/>
                  </a:moveTo>
                  <a:cubicBezTo>
                    <a:pt x="105" y="6482"/>
                    <a:pt x="0" y="6554"/>
                    <a:pt x="0" y="6698"/>
                  </a:cubicBezTo>
                  <a:lnTo>
                    <a:pt x="0" y="7463"/>
                  </a:lnTo>
                  <a:cubicBezTo>
                    <a:pt x="0" y="7579"/>
                    <a:pt x="87" y="7680"/>
                    <a:pt x="217" y="7680"/>
                  </a:cubicBezTo>
                  <a:cubicBezTo>
                    <a:pt x="332" y="7680"/>
                    <a:pt x="419" y="7579"/>
                    <a:pt x="419" y="7463"/>
                  </a:cubicBezTo>
                  <a:lnTo>
                    <a:pt x="419" y="6698"/>
                  </a:lnTo>
                  <a:cubicBezTo>
                    <a:pt x="419" y="6554"/>
                    <a:pt x="314" y="6482"/>
                    <a:pt x="210" y="6482"/>
                  </a:cubicBezTo>
                  <a:close/>
                  <a:moveTo>
                    <a:pt x="7039" y="6608"/>
                  </a:moveTo>
                  <a:cubicBezTo>
                    <a:pt x="6933" y="6608"/>
                    <a:pt x="6828" y="6677"/>
                    <a:pt x="6828" y="6814"/>
                  </a:cubicBezTo>
                  <a:lnTo>
                    <a:pt x="6828" y="7593"/>
                  </a:lnTo>
                  <a:cubicBezTo>
                    <a:pt x="6828" y="7709"/>
                    <a:pt x="6929" y="7795"/>
                    <a:pt x="7045" y="7795"/>
                  </a:cubicBezTo>
                  <a:lnTo>
                    <a:pt x="7045" y="7810"/>
                  </a:lnTo>
                  <a:cubicBezTo>
                    <a:pt x="7160" y="7810"/>
                    <a:pt x="7261" y="7709"/>
                    <a:pt x="7261" y="7593"/>
                  </a:cubicBezTo>
                  <a:lnTo>
                    <a:pt x="7261" y="6814"/>
                  </a:lnTo>
                  <a:cubicBezTo>
                    <a:pt x="7254" y="6677"/>
                    <a:pt x="7146" y="6608"/>
                    <a:pt x="7039" y="6608"/>
                  </a:cubicBezTo>
                  <a:close/>
                  <a:moveTo>
                    <a:pt x="210" y="8026"/>
                  </a:moveTo>
                  <a:cubicBezTo>
                    <a:pt x="105" y="8026"/>
                    <a:pt x="0" y="8099"/>
                    <a:pt x="0" y="8243"/>
                  </a:cubicBezTo>
                  <a:lnTo>
                    <a:pt x="0" y="8676"/>
                  </a:lnTo>
                  <a:cubicBezTo>
                    <a:pt x="0" y="8820"/>
                    <a:pt x="29" y="8965"/>
                    <a:pt x="87" y="9080"/>
                  </a:cubicBezTo>
                  <a:cubicBezTo>
                    <a:pt x="116" y="9167"/>
                    <a:pt x="188" y="9210"/>
                    <a:pt x="275" y="9210"/>
                  </a:cubicBezTo>
                  <a:cubicBezTo>
                    <a:pt x="433" y="9210"/>
                    <a:pt x="534" y="9051"/>
                    <a:pt x="477" y="8907"/>
                  </a:cubicBezTo>
                  <a:cubicBezTo>
                    <a:pt x="433" y="8835"/>
                    <a:pt x="419" y="8763"/>
                    <a:pt x="419" y="8676"/>
                  </a:cubicBezTo>
                  <a:lnTo>
                    <a:pt x="419" y="8243"/>
                  </a:lnTo>
                  <a:cubicBezTo>
                    <a:pt x="419" y="8099"/>
                    <a:pt x="314" y="8026"/>
                    <a:pt x="210" y="8026"/>
                  </a:cubicBezTo>
                  <a:close/>
                  <a:moveTo>
                    <a:pt x="7038" y="8153"/>
                  </a:moveTo>
                  <a:cubicBezTo>
                    <a:pt x="6933" y="8153"/>
                    <a:pt x="6828" y="8221"/>
                    <a:pt x="6828" y="8358"/>
                  </a:cubicBezTo>
                  <a:lnTo>
                    <a:pt x="6828" y="8676"/>
                  </a:lnTo>
                  <a:cubicBezTo>
                    <a:pt x="6828" y="8791"/>
                    <a:pt x="6799" y="8893"/>
                    <a:pt x="6742" y="8994"/>
                  </a:cubicBezTo>
                  <a:cubicBezTo>
                    <a:pt x="6644" y="9133"/>
                    <a:pt x="6735" y="9312"/>
                    <a:pt x="6896" y="9312"/>
                  </a:cubicBezTo>
                  <a:cubicBezTo>
                    <a:pt x="6902" y="9312"/>
                    <a:pt x="6909" y="9312"/>
                    <a:pt x="6915" y="9311"/>
                  </a:cubicBezTo>
                  <a:lnTo>
                    <a:pt x="6915" y="9326"/>
                  </a:lnTo>
                  <a:cubicBezTo>
                    <a:pt x="6987" y="9326"/>
                    <a:pt x="7059" y="9282"/>
                    <a:pt x="7088" y="9225"/>
                  </a:cubicBezTo>
                  <a:cubicBezTo>
                    <a:pt x="7189" y="9066"/>
                    <a:pt x="7247" y="8878"/>
                    <a:pt x="7247" y="8676"/>
                  </a:cubicBezTo>
                  <a:lnTo>
                    <a:pt x="7247" y="8358"/>
                  </a:lnTo>
                  <a:cubicBezTo>
                    <a:pt x="7247" y="8221"/>
                    <a:pt x="7142" y="8153"/>
                    <a:pt x="7038" y="8153"/>
                  </a:cubicBezTo>
                  <a:close/>
                  <a:moveTo>
                    <a:pt x="846" y="9248"/>
                  </a:moveTo>
                  <a:cubicBezTo>
                    <a:pt x="613" y="9248"/>
                    <a:pt x="567" y="9631"/>
                    <a:pt x="838" y="9672"/>
                  </a:cubicBezTo>
                  <a:lnTo>
                    <a:pt x="1631" y="9672"/>
                  </a:lnTo>
                  <a:cubicBezTo>
                    <a:pt x="1920" y="9672"/>
                    <a:pt x="1920" y="9253"/>
                    <a:pt x="1631" y="9253"/>
                  </a:cubicBezTo>
                  <a:lnTo>
                    <a:pt x="895" y="9253"/>
                  </a:lnTo>
                  <a:cubicBezTo>
                    <a:pt x="878" y="9250"/>
                    <a:pt x="862" y="9248"/>
                    <a:pt x="846" y="9248"/>
                  </a:cubicBezTo>
                  <a:close/>
                  <a:moveTo>
                    <a:pt x="2411" y="9253"/>
                  </a:moveTo>
                  <a:cubicBezTo>
                    <a:pt x="2122" y="9253"/>
                    <a:pt x="2122" y="9672"/>
                    <a:pt x="2411" y="9672"/>
                  </a:cubicBezTo>
                  <a:lnTo>
                    <a:pt x="3176" y="9672"/>
                  </a:lnTo>
                  <a:cubicBezTo>
                    <a:pt x="3465" y="9672"/>
                    <a:pt x="3465" y="9253"/>
                    <a:pt x="3176" y="9253"/>
                  </a:cubicBezTo>
                  <a:close/>
                  <a:moveTo>
                    <a:pt x="3956" y="9253"/>
                  </a:moveTo>
                  <a:cubicBezTo>
                    <a:pt x="3667" y="9253"/>
                    <a:pt x="3667" y="9672"/>
                    <a:pt x="3956" y="9672"/>
                  </a:cubicBezTo>
                  <a:lnTo>
                    <a:pt x="4721" y="9672"/>
                  </a:lnTo>
                  <a:cubicBezTo>
                    <a:pt x="4995" y="9672"/>
                    <a:pt x="4995" y="9253"/>
                    <a:pt x="4721" y="9253"/>
                  </a:cubicBezTo>
                  <a:close/>
                  <a:moveTo>
                    <a:pt x="5500" y="9253"/>
                  </a:moveTo>
                  <a:cubicBezTo>
                    <a:pt x="5211" y="9253"/>
                    <a:pt x="5211" y="9672"/>
                    <a:pt x="5500" y="9672"/>
                  </a:cubicBezTo>
                  <a:lnTo>
                    <a:pt x="6265" y="9672"/>
                  </a:lnTo>
                  <a:cubicBezTo>
                    <a:pt x="6554" y="9672"/>
                    <a:pt x="6554" y="9253"/>
                    <a:pt x="6265" y="9253"/>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3" name="Google Shape;26103;p86"/>
            <p:cNvSpPr/>
            <p:nvPr/>
          </p:nvSpPr>
          <p:spPr>
            <a:xfrm>
              <a:off x="4913970" y="2083025"/>
              <a:ext cx="105620" cy="95029"/>
            </a:xfrm>
            <a:custGeom>
              <a:avLst/>
              <a:gdLst/>
              <a:ahLst/>
              <a:cxnLst/>
              <a:rect l="l" t="t" r="r" b="b"/>
              <a:pathLst>
                <a:path w="4029" h="3625" extrusionOk="0">
                  <a:moveTo>
                    <a:pt x="289" y="1"/>
                  </a:moveTo>
                  <a:cubicBezTo>
                    <a:pt x="159" y="73"/>
                    <a:pt x="58" y="189"/>
                    <a:pt x="1" y="318"/>
                  </a:cubicBezTo>
                  <a:lnTo>
                    <a:pt x="1689" y="1820"/>
                  </a:lnTo>
                  <a:lnTo>
                    <a:pt x="1" y="3307"/>
                  </a:lnTo>
                  <a:cubicBezTo>
                    <a:pt x="73" y="3437"/>
                    <a:pt x="174" y="3552"/>
                    <a:pt x="289" y="3624"/>
                  </a:cubicBezTo>
                  <a:lnTo>
                    <a:pt x="2007" y="2094"/>
                  </a:lnTo>
                  <a:lnTo>
                    <a:pt x="3739" y="3624"/>
                  </a:lnTo>
                  <a:cubicBezTo>
                    <a:pt x="3855" y="3552"/>
                    <a:pt x="3956" y="3437"/>
                    <a:pt x="4028" y="3321"/>
                  </a:cubicBezTo>
                  <a:lnTo>
                    <a:pt x="2325" y="1820"/>
                  </a:lnTo>
                  <a:lnTo>
                    <a:pt x="4028" y="318"/>
                  </a:lnTo>
                  <a:cubicBezTo>
                    <a:pt x="3970" y="189"/>
                    <a:pt x="3869" y="73"/>
                    <a:pt x="3739" y="1"/>
                  </a:cubicBezTo>
                  <a:lnTo>
                    <a:pt x="2022" y="1531"/>
                  </a:lnTo>
                  <a:lnTo>
                    <a:pt x="289"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4" name="Google Shape;26104;p86"/>
            <p:cNvSpPr/>
            <p:nvPr/>
          </p:nvSpPr>
          <p:spPr>
            <a:xfrm>
              <a:off x="4913970" y="2224953"/>
              <a:ext cx="105620" cy="95003"/>
            </a:xfrm>
            <a:custGeom>
              <a:avLst/>
              <a:gdLst/>
              <a:ahLst/>
              <a:cxnLst/>
              <a:rect l="l" t="t" r="r" b="b"/>
              <a:pathLst>
                <a:path w="4029" h="3624" extrusionOk="0">
                  <a:moveTo>
                    <a:pt x="289" y="0"/>
                  </a:moveTo>
                  <a:cubicBezTo>
                    <a:pt x="174" y="72"/>
                    <a:pt x="73" y="188"/>
                    <a:pt x="1" y="318"/>
                  </a:cubicBezTo>
                  <a:lnTo>
                    <a:pt x="1704" y="1819"/>
                  </a:lnTo>
                  <a:lnTo>
                    <a:pt x="1" y="3320"/>
                  </a:lnTo>
                  <a:cubicBezTo>
                    <a:pt x="73" y="3436"/>
                    <a:pt x="174" y="3551"/>
                    <a:pt x="289" y="3623"/>
                  </a:cubicBezTo>
                  <a:lnTo>
                    <a:pt x="2022" y="2093"/>
                  </a:lnTo>
                  <a:lnTo>
                    <a:pt x="3739" y="3623"/>
                  </a:lnTo>
                  <a:cubicBezTo>
                    <a:pt x="3869" y="3551"/>
                    <a:pt x="3970" y="3436"/>
                    <a:pt x="4028" y="3320"/>
                  </a:cubicBezTo>
                  <a:lnTo>
                    <a:pt x="2339" y="1819"/>
                  </a:lnTo>
                  <a:lnTo>
                    <a:pt x="4028" y="318"/>
                  </a:lnTo>
                  <a:cubicBezTo>
                    <a:pt x="3970" y="188"/>
                    <a:pt x="3869" y="72"/>
                    <a:pt x="3739" y="0"/>
                  </a:cubicBezTo>
                  <a:lnTo>
                    <a:pt x="2022" y="1530"/>
                  </a:lnTo>
                  <a:lnTo>
                    <a:pt x="28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05" name="Google Shape;26105;p86"/>
          <p:cNvGrpSpPr/>
          <p:nvPr/>
        </p:nvGrpSpPr>
        <p:grpSpPr>
          <a:xfrm>
            <a:off x="10034990" y="2030625"/>
            <a:ext cx="476868" cy="443033"/>
            <a:chOff x="7526242" y="1522968"/>
            <a:chExt cx="357651" cy="332275"/>
          </a:xfrm>
        </p:grpSpPr>
        <p:sp>
          <p:nvSpPr>
            <p:cNvPr id="26106" name="Google Shape;26106;p86"/>
            <p:cNvSpPr/>
            <p:nvPr/>
          </p:nvSpPr>
          <p:spPr>
            <a:xfrm>
              <a:off x="7589814" y="1531304"/>
              <a:ext cx="187726" cy="323939"/>
            </a:xfrm>
            <a:custGeom>
              <a:avLst/>
              <a:gdLst/>
              <a:ahLst/>
              <a:cxnLst/>
              <a:rect l="l" t="t" r="r" b="b"/>
              <a:pathLst>
                <a:path w="7161" h="12357" extrusionOk="0">
                  <a:moveTo>
                    <a:pt x="852" y="0"/>
                  </a:moveTo>
                  <a:cubicBezTo>
                    <a:pt x="376" y="0"/>
                    <a:pt x="1" y="375"/>
                    <a:pt x="1" y="852"/>
                  </a:cubicBezTo>
                  <a:lnTo>
                    <a:pt x="1" y="11505"/>
                  </a:lnTo>
                  <a:cubicBezTo>
                    <a:pt x="1" y="11981"/>
                    <a:pt x="376" y="12357"/>
                    <a:pt x="852" y="12357"/>
                  </a:cubicBezTo>
                  <a:lnTo>
                    <a:pt x="6309" y="12357"/>
                  </a:lnTo>
                  <a:cubicBezTo>
                    <a:pt x="6785" y="12357"/>
                    <a:pt x="7161" y="11981"/>
                    <a:pt x="7161" y="11505"/>
                  </a:cubicBezTo>
                  <a:lnTo>
                    <a:pt x="7161" y="852"/>
                  </a:lnTo>
                  <a:cubicBezTo>
                    <a:pt x="7161" y="375"/>
                    <a:pt x="6785" y="0"/>
                    <a:pt x="63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7" name="Google Shape;26107;p86"/>
            <p:cNvSpPr/>
            <p:nvPr/>
          </p:nvSpPr>
          <p:spPr>
            <a:xfrm>
              <a:off x="7739292" y="1531304"/>
              <a:ext cx="38248" cy="323939"/>
            </a:xfrm>
            <a:custGeom>
              <a:avLst/>
              <a:gdLst/>
              <a:ahLst/>
              <a:cxnLst/>
              <a:rect l="l" t="t" r="r" b="b"/>
              <a:pathLst>
                <a:path w="1459" h="12357" extrusionOk="0">
                  <a:moveTo>
                    <a:pt x="1" y="0"/>
                  </a:moveTo>
                  <a:cubicBezTo>
                    <a:pt x="463" y="0"/>
                    <a:pt x="852" y="375"/>
                    <a:pt x="852" y="852"/>
                  </a:cubicBezTo>
                  <a:lnTo>
                    <a:pt x="852" y="11505"/>
                  </a:lnTo>
                  <a:cubicBezTo>
                    <a:pt x="852" y="11981"/>
                    <a:pt x="463" y="12357"/>
                    <a:pt x="1" y="12357"/>
                  </a:cubicBezTo>
                  <a:lnTo>
                    <a:pt x="607" y="12357"/>
                  </a:lnTo>
                  <a:cubicBezTo>
                    <a:pt x="1083" y="12357"/>
                    <a:pt x="1459" y="11981"/>
                    <a:pt x="1459" y="11505"/>
                  </a:cubicBezTo>
                  <a:lnTo>
                    <a:pt x="1459" y="852"/>
                  </a:lnTo>
                  <a:cubicBezTo>
                    <a:pt x="1459" y="375"/>
                    <a:pt x="1083" y="0"/>
                    <a:pt x="607"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8" name="Google Shape;26108;p86"/>
            <p:cNvSpPr/>
            <p:nvPr/>
          </p:nvSpPr>
          <p:spPr>
            <a:xfrm>
              <a:off x="7589814" y="1531304"/>
              <a:ext cx="187726" cy="53741"/>
            </a:xfrm>
            <a:custGeom>
              <a:avLst/>
              <a:gdLst/>
              <a:ahLst/>
              <a:cxnLst/>
              <a:rect l="l" t="t" r="r" b="b"/>
              <a:pathLst>
                <a:path w="7161" h="2050" extrusionOk="0">
                  <a:moveTo>
                    <a:pt x="852" y="0"/>
                  </a:moveTo>
                  <a:cubicBezTo>
                    <a:pt x="376" y="0"/>
                    <a:pt x="1" y="375"/>
                    <a:pt x="1" y="852"/>
                  </a:cubicBezTo>
                  <a:lnTo>
                    <a:pt x="1" y="2050"/>
                  </a:lnTo>
                  <a:lnTo>
                    <a:pt x="7161" y="2050"/>
                  </a:lnTo>
                  <a:lnTo>
                    <a:pt x="7161" y="852"/>
                  </a:lnTo>
                  <a:cubicBezTo>
                    <a:pt x="7161" y="375"/>
                    <a:pt x="6785" y="0"/>
                    <a:pt x="6309" y="0"/>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09" name="Google Shape;26109;p86"/>
            <p:cNvSpPr/>
            <p:nvPr/>
          </p:nvSpPr>
          <p:spPr>
            <a:xfrm>
              <a:off x="7739292" y="1531304"/>
              <a:ext cx="38248" cy="53741"/>
            </a:xfrm>
            <a:custGeom>
              <a:avLst/>
              <a:gdLst/>
              <a:ahLst/>
              <a:cxnLst/>
              <a:rect l="l" t="t" r="r" b="b"/>
              <a:pathLst>
                <a:path w="1459" h="2050" extrusionOk="0">
                  <a:moveTo>
                    <a:pt x="1" y="0"/>
                  </a:moveTo>
                  <a:cubicBezTo>
                    <a:pt x="463" y="0"/>
                    <a:pt x="852" y="375"/>
                    <a:pt x="852" y="852"/>
                  </a:cubicBezTo>
                  <a:lnTo>
                    <a:pt x="852" y="2050"/>
                  </a:lnTo>
                  <a:lnTo>
                    <a:pt x="1459" y="2050"/>
                  </a:lnTo>
                  <a:lnTo>
                    <a:pt x="1459" y="852"/>
                  </a:lnTo>
                  <a:cubicBezTo>
                    <a:pt x="1459" y="375"/>
                    <a:pt x="1083" y="0"/>
                    <a:pt x="607" y="0"/>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0" name="Google Shape;26110;p86"/>
            <p:cNvSpPr/>
            <p:nvPr/>
          </p:nvSpPr>
          <p:spPr>
            <a:xfrm>
              <a:off x="7590207" y="1801476"/>
              <a:ext cx="187726" cy="53767"/>
            </a:xfrm>
            <a:custGeom>
              <a:avLst/>
              <a:gdLst/>
              <a:ahLst/>
              <a:cxnLst/>
              <a:rect l="l" t="t" r="r" b="b"/>
              <a:pathLst>
                <a:path w="7161" h="2051" extrusionOk="0">
                  <a:moveTo>
                    <a:pt x="0" y="1"/>
                  </a:moveTo>
                  <a:lnTo>
                    <a:pt x="0" y="1199"/>
                  </a:lnTo>
                  <a:cubicBezTo>
                    <a:pt x="0" y="1675"/>
                    <a:pt x="375" y="2051"/>
                    <a:pt x="852" y="2051"/>
                  </a:cubicBezTo>
                  <a:lnTo>
                    <a:pt x="6308" y="2051"/>
                  </a:lnTo>
                  <a:cubicBezTo>
                    <a:pt x="6770" y="2051"/>
                    <a:pt x="7160" y="1675"/>
                    <a:pt x="7160" y="1199"/>
                  </a:cubicBezTo>
                  <a:lnTo>
                    <a:pt x="7160" y="1"/>
                  </a:ln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1" name="Google Shape;26111;p86"/>
            <p:cNvSpPr/>
            <p:nvPr/>
          </p:nvSpPr>
          <p:spPr>
            <a:xfrm>
              <a:off x="7739292" y="1801476"/>
              <a:ext cx="38248" cy="53767"/>
            </a:xfrm>
            <a:custGeom>
              <a:avLst/>
              <a:gdLst/>
              <a:ahLst/>
              <a:cxnLst/>
              <a:rect l="l" t="t" r="r" b="b"/>
              <a:pathLst>
                <a:path w="1459" h="2051" extrusionOk="0">
                  <a:moveTo>
                    <a:pt x="838" y="1"/>
                  </a:moveTo>
                  <a:lnTo>
                    <a:pt x="852" y="1199"/>
                  </a:lnTo>
                  <a:cubicBezTo>
                    <a:pt x="852" y="1675"/>
                    <a:pt x="463" y="2051"/>
                    <a:pt x="1" y="2051"/>
                  </a:cubicBezTo>
                  <a:lnTo>
                    <a:pt x="607" y="2051"/>
                  </a:lnTo>
                  <a:cubicBezTo>
                    <a:pt x="1040" y="2051"/>
                    <a:pt x="1401" y="1733"/>
                    <a:pt x="1459" y="1300"/>
                  </a:cubicBezTo>
                  <a:cubicBezTo>
                    <a:pt x="1459" y="1271"/>
                    <a:pt x="1459" y="1228"/>
                    <a:pt x="1459" y="1214"/>
                  </a:cubicBezTo>
                  <a:lnTo>
                    <a:pt x="1459" y="1"/>
                  </a:ln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2" name="Google Shape;26112;p86"/>
            <p:cNvSpPr/>
            <p:nvPr/>
          </p:nvSpPr>
          <p:spPr>
            <a:xfrm>
              <a:off x="7678001" y="1625521"/>
              <a:ext cx="205893" cy="135112"/>
            </a:xfrm>
            <a:custGeom>
              <a:avLst/>
              <a:gdLst/>
              <a:ahLst/>
              <a:cxnLst/>
              <a:rect l="l" t="t" r="r" b="b"/>
              <a:pathLst>
                <a:path w="7854" h="5154" extrusionOk="0">
                  <a:moveTo>
                    <a:pt x="419" y="1"/>
                  </a:moveTo>
                  <a:cubicBezTo>
                    <a:pt x="188" y="1"/>
                    <a:pt x="0" y="188"/>
                    <a:pt x="0" y="419"/>
                  </a:cubicBezTo>
                  <a:lnTo>
                    <a:pt x="0" y="4735"/>
                  </a:lnTo>
                  <a:cubicBezTo>
                    <a:pt x="0" y="4966"/>
                    <a:pt x="188" y="5154"/>
                    <a:pt x="419" y="5154"/>
                  </a:cubicBezTo>
                  <a:lnTo>
                    <a:pt x="7420" y="5154"/>
                  </a:lnTo>
                  <a:cubicBezTo>
                    <a:pt x="7651" y="5154"/>
                    <a:pt x="7853" y="4966"/>
                    <a:pt x="7853" y="4735"/>
                  </a:cubicBezTo>
                  <a:lnTo>
                    <a:pt x="7853" y="419"/>
                  </a:lnTo>
                  <a:cubicBezTo>
                    <a:pt x="7853" y="188"/>
                    <a:pt x="7651" y="1"/>
                    <a:pt x="7420" y="1"/>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3" name="Google Shape;26113;p86"/>
            <p:cNvSpPr/>
            <p:nvPr/>
          </p:nvSpPr>
          <p:spPr>
            <a:xfrm>
              <a:off x="7857364" y="1625521"/>
              <a:ext cx="26530" cy="135112"/>
            </a:xfrm>
            <a:custGeom>
              <a:avLst/>
              <a:gdLst/>
              <a:ahLst/>
              <a:cxnLst/>
              <a:rect l="l" t="t" r="r" b="b"/>
              <a:pathLst>
                <a:path w="1012" h="5154" extrusionOk="0">
                  <a:moveTo>
                    <a:pt x="1" y="1"/>
                  </a:moveTo>
                  <a:cubicBezTo>
                    <a:pt x="232" y="1"/>
                    <a:pt x="419" y="188"/>
                    <a:pt x="419" y="419"/>
                  </a:cubicBezTo>
                  <a:lnTo>
                    <a:pt x="419" y="4735"/>
                  </a:lnTo>
                  <a:cubicBezTo>
                    <a:pt x="419" y="4966"/>
                    <a:pt x="232" y="5154"/>
                    <a:pt x="1" y="5154"/>
                  </a:cubicBezTo>
                  <a:lnTo>
                    <a:pt x="578" y="5154"/>
                  </a:lnTo>
                  <a:cubicBezTo>
                    <a:pt x="809" y="5154"/>
                    <a:pt x="1011" y="4966"/>
                    <a:pt x="1011" y="4735"/>
                  </a:cubicBezTo>
                  <a:lnTo>
                    <a:pt x="1011" y="419"/>
                  </a:lnTo>
                  <a:cubicBezTo>
                    <a:pt x="1011" y="188"/>
                    <a:pt x="809" y="1"/>
                    <a:pt x="578"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4" name="Google Shape;26114;p86"/>
            <p:cNvSpPr/>
            <p:nvPr/>
          </p:nvSpPr>
          <p:spPr>
            <a:xfrm>
              <a:off x="7782809" y="1648223"/>
              <a:ext cx="55287" cy="47266"/>
            </a:xfrm>
            <a:custGeom>
              <a:avLst/>
              <a:gdLst/>
              <a:ahLst/>
              <a:cxnLst/>
              <a:rect l="l" t="t" r="r" b="b"/>
              <a:pathLst>
                <a:path w="2109" h="1803" extrusionOk="0">
                  <a:moveTo>
                    <a:pt x="1199" y="1"/>
                  </a:moveTo>
                  <a:cubicBezTo>
                    <a:pt x="405" y="1"/>
                    <a:pt x="1" y="968"/>
                    <a:pt x="564" y="1531"/>
                  </a:cubicBezTo>
                  <a:cubicBezTo>
                    <a:pt x="747" y="1719"/>
                    <a:pt x="974" y="1803"/>
                    <a:pt x="1198" y="1803"/>
                  </a:cubicBezTo>
                  <a:cubicBezTo>
                    <a:pt x="1661" y="1803"/>
                    <a:pt x="2108" y="1441"/>
                    <a:pt x="2108" y="896"/>
                  </a:cubicBezTo>
                  <a:cubicBezTo>
                    <a:pt x="2108" y="390"/>
                    <a:pt x="1704" y="1"/>
                    <a:pt x="1199" y="1"/>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5" name="Google Shape;26115;p86"/>
            <p:cNvSpPr/>
            <p:nvPr/>
          </p:nvSpPr>
          <p:spPr>
            <a:xfrm>
              <a:off x="7807425" y="1648223"/>
              <a:ext cx="55261" cy="47266"/>
            </a:xfrm>
            <a:custGeom>
              <a:avLst/>
              <a:gdLst/>
              <a:ahLst/>
              <a:cxnLst/>
              <a:rect l="l" t="t" r="r" b="b"/>
              <a:pathLst>
                <a:path w="2108" h="1803" extrusionOk="0">
                  <a:moveTo>
                    <a:pt x="1213" y="1"/>
                  </a:moveTo>
                  <a:cubicBezTo>
                    <a:pt x="404" y="1"/>
                    <a:pt x="0" y="968"/>
                    <a:pt x="563" y="1531"/>
                  </a:cubicBezTo>
                  <a:cubicBezTo>
                    <a:pt x="751" y="1719"/>
                    <a:pt x="980" y="1803"/>
                    <a:pt x="1203" y="1803"/>
                  </a:cubicBezTo>
                  <a:cubicBezTo>
                    <a:pt x="1667" y="1803"/>
                    <a:pt x="2108" y="1441"/>
                    <a:pt x="2108" y="896"/>
                  </a:cubicBezTo>
                  <a:cubicBezTo>
                    <a:pt x="2108" y="390"/>
                    <a:pt x="1703" y="1"/>
                    <a:pt x="1213" y="1"/>
                  </a:cubicBezTo>
                  <a:close/>
                </a:path>
              </a:pathLst>
            </a:custGeom>
            <a:solidFill>
              <a:srgbClr val="AFBF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6" name="Google Shape;26116;p86"/>
            <p:cNvSpPr/>
            <p:nvPr/>
          </p:nvSpPr>
          <p:spPr>
            <a:xfrm>
              <a:off x="7701464" y="1649351"/>
              <a:ext cx="65852" cy="44697"/>
            </a:xfrm>
            <a:custGeom>
              <a:avLst/>
              <a:gdLst/>
              <a:ahLst/>
              <a:cxnLst/>
              <a:rect l="l" t="t" r="r" b="b"/>
              <a:pathLst>
                <a:path w="2512" h="1705" extrusionOk="0">
                  <a:moveTo>
                    <a:pt x="419" y="1"/>
                  </a:moveTo>
                  <a:cubicBezTo>
                    <a:pt x="188" y="1"/>
                    <a:pt x="0" y="189"/>
                    <a:pt x="0" y="420"/>
                  </a:cubicBezTo>
                  <a:lnTo>
                    <a:pt x="0" y="1286"/>
                  </a:lnTo>
                  <a:cubicBezTo>
                    <a:pt x="0" y="1517"/>
                    <a:pt x="188" y="1704"/>
                    <a:pt x="419" y="1704"/>
                  </a:cubicBezTo>
                  <a:lnTo>
                    <a:pt x="2093" y="1704"/>
                  </a:lnTo>
                  <a:cubicBezTo>
                    <a:pt x="2324" y="1704"/>
                    <a:pt x="2512" y="1517"/>
                    <a:pt x="2512" y="1286"/>
                  </a:cubicBezTo>
                  <a:lnTo>
                    <a:pt x="2512" y="420"/>
                  </a:lnTo>
                  <a:cubicBezTo>
                    <a:pt x="2512" y="189"/>
                    <a:pt x="2324" y="1"/>
                    <a:pt x="2093"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7" name="Google Shape;26117;p86"/>
            <p:cNvSpPr/>
            <p:nvPr/>
          </p:nvSpPr>
          <p:spPr>
            <a:xfrm>
              <a:off x="7698056" y="1704245"/>
              <a:ext cx="167278" cy="29544"/>
            </a:xfrm>
            <a:custGeom>
              <a:avLst/>
              <a:gdLst/>
              <a:ahLst/>
              <a:cxnLst/>
              <a:rect l="l" t="t" r="r" b="b"/>
              <a:pathLst>
                <a:path w="6381" h="1127" extrusionOk="0">
                  <a:moveTo>
                    <a:pt x="419" y="0"/>
                  </a:moveTo>
                  <a:cubicBezTo>
                    <a:pt x="188" y="0"/>
                    <a:pt x="0" y="188"/>
                    <a:pt x="0" y="419"/>
                  </a:cubicBezTo>
                  <a:lnTo>
                    <a:pt x="0" y="707"/>
                  </a:lnTo>
                  <a:cubicBezTo>
                    <a:pt x="0" y="938"/>
                    <a:pt x="188" y="1126"/>
                    <a:pt x="419" y="1126"/>
                  </a:cubicBezTo>
                  <a:lnTo>
                    <a:pt x="5962" y="1126"/>
                  </a:lnTo>
                  <a:cubicBezTo>
                    <a:pt x="6193" y="1126"/>
                    <a:pt x="6381" y="938"/>
                    <a:pt x="6381" y="707"/>
                  </a:cubicBezTo>
                  <a:lnTo>
                    <a:pt x="6381" y="419"/>
                  </a:lnTo>
                  <a:cubicBezTo>
                    <a:pt x="6381" y="188"/>
                    <a:pt x="6193" y="0"/>
                    <a:pt x="5962"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8" name="Google Shape;26118;p86"/>
            <p:cNvSpPr/>
            <p:nvPr/>
          </p:nvSpPr>
          <p:spPr>
            <a:xfrm>
              <a:off x="7678001" y="1608298"/>
              <a:ext cx="9857" cy="169742"/>
            </a:xfrm>
            <a:custGeom>
              <a:avLst/>
              <a:gdLst/>
              <a:ahLst/>
              <a:cxnLst/>
              <a:rect l="l" t="t" r="r" b="b"/>
              <a:pathLst>
                <a:path w="376" h="6475" extrusionOk="0">
                  <a:moveTo>
                    <a:pt x="188" y="1"/>
                  </a:moveTo>
                  <a:cubicBezTo>
                    <a:pt x="94" y="1"/>
                    <a:pt x="0" y="66"/>
                    <a:pt x="0" y="196"/>
                  </a:cubicBezTo>
                  <a:lnTo>
                    <a:pt x="0" y="6287"/>
                  </a:lnTo>
                  <a:cubicBezTo>
                    <a:pt x="0" y="6388"/>
                    <a:pt x="87" y="6475"/>
                    <a:pt x="188" y="6475"/>
                  </a:cubicBezTo>
                  <a:cubicBezTo>
                    <a:pt x="289" y="6475"/>
                    <a:pt x="376" y="6388"/>
                    <a:pt x="376" y="6287"/>
                  </a:cubicBezTo>
                  <a:lnTo>
                    <a:pt x="376" y="196"/>
                  </a:lnTo>
                  <a:cubicBezTo>
                    <a:pt x="376" y="66"/>
                    <a:pt x="282" y="1"/>
                    <a:pt x="188"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19" name="Google Shape;26119;p86"/>
            <p:cNvSpPr/>
            <p:nvPr/>
          </p:nvSpPr>
          <p:spPr>
            <a:xfrm>
              <a:off x="7526242" y="1522968"/>
              <a:ext cx="114691" cy="98201"/>
            </a:xfrm>
            <a:custGeom>
              <a:avLst/>
              <a:gdLst/>
              <a:ahLst/>
              <a:cxnLst/>
              <a:rect l="l" t="t" r="r" b="b"/>
              <a:pathLst>
                <a:path w="4375" h="3746" extrusionOk="0">
                  <a:moveTo>
                    <a:pt x="2498" y="1"/>
                  </a:moveTo>
                  <a:cubicBezTo>
                    <a:pt x="838" y="1"/>
                    <a:pt x="1" y="2007"/>
                    <a:pt x="1170" y="3191"/>
                  </a:cubicBezTo>
                  <a:cubicBezTo>
                    <a:pt x="1553" y="3574"/>
                    <a:pt x="2023" y="3745"/>
                    <a:pt x="2485" y="3745"/>
                  </a:cubicBezTo>
                  <a:cubicBezTo>
                    <a:pt x="3450" y="3745"/>
                    <a:pt x="4375" y="2996"/>
                    <a:pt x="4375" y="1863"/>
                  </a:cubicBezTo>
                  <a:cubicBezTo>
                    <a:pt x="4375" y="838"/>
                    <a:pt x="3537" y="1"/>
                    <a:pt x="2498" y="1"/>
                  </a:cubicBezTo>
                  <a:close/>
                </a:path>
              </a:pathLst>
            </a:custGeom>
            <a:solidFill>
              <a:srgbClr val="97ACB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0" name="Google Shape;26120;p86"/>
            <p:cNvSpPr/>
            <p:nvPr/>
          </p:nvSpPr>
          <p:spPr>
            <a:xfrm>
              <a:off x="7584151" y="1522968"/>
              <a:ext cx="58669" cy="97913"/>
            </a:xfrm>
            <a:custGeom>
              <a:avLst/>
              <a:gdLst/>
              <a:ahLst/>
              <a:cxnLst/>
              <a:rect l="l" t="t" r="r" b="b"/>
              <a:pathLst>
                <a:path w="2238" h="3735" extrusionOk="0">
                  <a:moveTo>
                    <a:pt x="289" y="1"/>
                  </a:moveTo>
                  <a:cubicBezTo>
                    <a:pt x="188" y="1"/>
                    <a:pt x="101" y="1"/>
                    <a:pt x="0" y="15"/>
                  </a:cubicBezTo>
                  <a:cubicBezTo>
                    <a:pt x="910" y="159"/>
                    <a:pt x="1574" y="953"/>
                    <a:pt x="1574" y="1863"/>
                  </a:cubicBezTo>
                  <a:cubicBezTo>
                    <a:pt x="1574" y="2787"/>
                    <a:pt x="910" y="3566"/>
                    <a:pt x="0" y="3710"/>
                  </a:cubicBezTo>
                  <a:cubicBezTo>
                    <a:pt x="102" y="3727"/>
                    <a:pt x="203" y="3735"/>
                    <a:pt x="302" y="3735"/>
                  </a:cubicBezTo>
                  <a:cubicBezTo>
                    <a:pt x="1262" y="3735"/>
                    <a:pt x="2087" y="3002"/>
                    <a:pt x="2166" y="2022"/>
                  </a:cubicBezTo>
                  <a:cubicBezTo>
                    <a:pt x="2238" y="924"/>
                    <a:pt x="1386" y="1"/>
                    <a:pt x="289" y="1"/>
                  </a:cubicBezTo>
                  <a:close/>
                </a:path>
              </a:pathLst>
            </a:custGeom>
            <a:solidFill>
              <a:srgbClr val="88A1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1" name="Google Shape;26121;p86"/>
            <p:cNvSpPr/>
            <p:nvPr/>
          </p:nvSpPr>
          <p:spPr>
            <a:xfrm>
              <a:off x="7570467" y="1556471"/>
              <a:ext cx="43255" cy="30488"/>
            </a:xfrm>
            <a:custGeom>
              <a:avLst/>
              <a:gdLst/>
              <a:ahLst/>
              <a:cxnLst/>
              <a:rect l="l" t="t" r="r" b="b"/>
              <a:pathLst>
                <a:path w="1650" h="1163" extrusionOk="0">
                  <a:moveTo>
                    <a:pt x="1369" y="0"/>
                  </a:moveTo>
                  <a:cubicBezTo>
                    <a:pt x="1321" y="0"/>
                    <a:pt x="1272" y="19"/>
                    <a:pt x="1230" y="65"/>
                  </a:cubicBezTo>
                  <a:lnTo>
                    <a:pt x="667" y="686"/>
                  </a:lnTo>
                  <a:lnTo>
                    <a:pt x="421" y="368"/>
                  </a:lnTo>
                  <a:cubicBezTo>
                    <a:pt x="376" y="319"/>
                    <a:pt x="323" y="299"/>
                    <a:pt x="272" y="299"/>
                  </a:cubicBezTo>
                  <a:cubicBezTo>
                    <a:pt x="128" y="299"/>
                    <a:pt x="1" y="464"/>
                    <a:pt x="118" y="614"/>
                  </a:cubicBezTo>
                  <a:lnTo>
                    <a:pt x="508" y="1090"/>
                  </a:lnTo>
                  <a:cubicBezTo>
                    <a:pt x="537" y="1133"/>
                    <a:pt x="594" y="1162"/>
                    <a:pt x="652" y="1162"/>
                  </a:cubicBezTo>
                  <a:cubicBezTo>
                    <a:pt x="710" y="1162"/>
                    <a:pt x="753" y="1148"/>
                    <a:pt x="796" y="1104"/>
                  </a:cubicBezTo>
                  <a:lnTo>
                    <a:pt x="1518" y="325"/>
                  </a:lnTo>
                  <a:cubicBezTo>
                    <a:pt x="1649" y="183"/>
                    <a:pt x="1516" y="0"/>
                    <a:pt x="136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22" name="Google Shape;26122;p86"/>
          <p:cNvGrpSpPr/>
          <p:nvPr/>
        </p:nvGrpSpPr>
        <p:grpSpPr>
          <a:xfrm>
            <a:off x="4334382" y="2643181"/>
            <a:ext cx="495533" cy="495499"/>
            <a:chOff x="3250786" y="1982386"/>
            <a:chExt cx="371650" cy="371624"/>
          </a:xfrm>
        </p:grpSpPr>
        <p:sp>
          <p:nvSpPr>
            <p:cNvPr id="26123" name="Google Shape;26123;p86"/>
            <p:cNvSpPr/>
            <p:nvPr/>
          </p:nvSpPr>
          <p:spPr>
            <a:xfrm>
              <a:off x="3358634" y="2006215"/>
              <a:ext cx="179782" cy="164263"/>
            </a:xfrm>
            <a:custGeom>
              <a:avLst/>
              <a:gdLst/>
              <a:ahLst/>
              <a:cxnLst/>
              <a:rect l="l" t="t" r="r" b="b"/>
              <a:pathLst>
                <a:path w="6858" h="6266" extrusionOk="0">
                  <a:moveTo>
                    <a:pt x="6189" y="0"/>
                  </a:moveTo>
                  <a:cubicBezTo>
                    <a:pt x="6181" y="0"/>
                    <a:pt x="6173" y="0"/>
                    <a:pt x="6165" y="1"/>
                  </a:cubicBezTo>
                  <a:lnTo>
                    <a:pt x="679" y="1"/>
                  </a:lnTo>
                  <a:cubicBezTo>
                    <a:pt x="304" y="1"/>
                    <a:pt x="1" y="304"/>
                    <a:pt x="1" y="679"/>
                  </a:cubicBezTo>
                  <a:lnTo>
                    <a:pt x="1" y="4331"/>
                  </a:lnTo>
                  <a:cubicBezTo>
                    <a:pt x="1" y="4706"/>
                    <a:pt x="304" y="5024"/>
                    <a:pt x="679" y="5024"/>
                  </a:cubicBezTo>
                  <a:lnTo>
                    <a:pt x="2513" y="5024"/>
                  </a:lnTo>
                  <a:lnTo>
                    <a:pt x="4346" y="6237"/>
                  </a:lnTo>
                  <a:cubicBezTo>
                    <a:pt x="4370" y="6257"/>
                    <a:pt x="4396" y="6265"/>
                    <a:pt x="4421" y="6265"/>
                  </a:cubicBezTo>
                  <a:cubicBezTo>
                    <a:pt x="4485" y="6265"/>
                    <a:pt x="4540" y="6205"/>
                    <a:pt x="4519" y="6121"/>
                  </a:cubicBezTo>
                  <a:lnTo>
                    <a:pt x="4346" y="5024"/>
                  </a:lnTo>
                  <a:lnTo>
                    <a:pt x="6165" y="5024"/>
                  </a:lnTo>
                  <a:cubicBezTo>
                    <a:pt x="6554" y="5024"/>
                    <a:pt x="6858" y="4706"/>
                    <a:pt x="6858" y="4331"/>
                  </a:cubicBezTo>
                  <a:lnTo>
                    <a:pt x="6858" y="679"/>
                  </a:lnTo>
                  <a:cubicBezTo>
                    <a:pt x="6858" y="312"/>
                    <a:pt x="6554" y="0"/>
                    <a:pt x="618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4" name="Google Shape;26124;p86"/>
            <p:cNvSpPr/>
            <p:nvPr/>
          </p:nvSpPr>
          <p:spPr>
            <a:xfrm>
              <a:off x="3358634" y="2006215"/>
              <a:ext cx="167671" cy="119619"/>
            </a:xfrm>
            <a:custGeom>
              <a:avLst/>
              <a:gdLst/>
              <a:ahLst/>
              <a:cxnLst/>
              <a:rect l="l" t="t" r="r" b="b"/>
              <a:pathLst>
                <a:path w="6396" h="4563" extrusionOk="0">
                  <a:moveTo>
                    <a:pt x="679" y="1"/>
                  </a:moveTo>
                  <a:cubicBezTo>
                    <a:pt x="304" y="1"/>
                    <a:pt x="1" y="304"/>
                    <a:pt x="1" y="679"/>
                  </a:cubicBezTo>
                  <a:lnTo>
                    <a:pt x="1" y="4331"/>
                  </a:lnTo>
                  <a:cubicBezTo>
                    <a:pt x="1" y="4418"/>
                    <a:pt x="15" y="4490"/>
                    <a:pt x="44" y="4562"/>
                  </a:cubicBezTo>
                  <a:lnTo>
                    <a:pt x="5241" y="4562"/>
                  </a:lnTo>
                  <a:cubicBezTo>
                    <a:pt x="5876" y="4562"/>
                    <a:pt x="6396" y="4057"/>
                    <a:pt x="6396" y="3422"/>
                  </a:cubicBezTo>
                  <a:lnTo>
                    <a:pt x="6396" y="44"/>
                  </a:lnTo>
                  <a:cubicBezTo>
                    <a:pt x="6309" y="15"/>
                    <a:pt x="6237" y="1"/>
                    <a:pt x="616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5" name="Google Shape;26125;p86"/>
            <p:cNvSpPr/>
            <p:nvPr/>
          </p:nvSpPr>
          <p:spPr>
            <a:xfrm>
              <a:off x="3251546" y="2150398"/>
              <a:ext cx="131730" cy="131704"/>
            </a:xfrm>
            <a:custGeom>
              <a:avLst/>
              <a:gdLst/>
              <a:ahLst/>
              <a:cxnLst/>
              <a:rect l="l" t="t" r="r" b="b"/>
              <a:pathLst>
                <a:path w="5025" h="5024" extrusionOk="0">
                  <a:moveTo>
                    <a:pt x="2512" y="0"/>
                  </a:moveTo>
                  <a:cubicBezTo>
                    <a:pt x="1415" y="0"/>
                    <a:pt x="607" y="881"/>
                    <a:pt x="535" y="1949"/>
                  </a:cubicBezTo>
                  <a:cubicBezTo>
                    <a:pt x="462" y="2729"/>
                    <a:pt x="304" y="3494"/>
                    <a:pt x="58" y="4244"/>
                  </a:cubicBezTo>
                  <a:cubicBezTo>
                    <a:pt x="1" y="4374"/>
                    <a:pt x="73" y="4533"/>
                    <a:pt x="203" y="4605"/>
                  </a:cubicBezTo>
                  <a:cubicBezTo>
                    <a:pt x="665" y="4807"/>
                    <a:pt x="1155" y="4952"/>
                    <a:pt x="1661" y="5024"/>
                  </a:cubicBezTo>
                  <a:lnTo>
                    <a:pt x="3364" y="5024"/>
                  </a:lnTo>
                  <a:cubicBezTo>
                    <a:pt x="3869" y="4952"/>
                    <a:pt x="4360" y="4807"/>
                    <a:pt x="4822" y="4605"/>
                  </a:cubicBezTo>
                  <a:cubicBezTo>
                    <a:pt x="4966" y="4533"/>
                    <a:pt x="5024" y="4374"/>
                    <a:pt x="4966" y="4244"/>
                  </a:cubicBezTo>
                  <a:cubicBezTo>
                    <a:pt x="4721" y="3494"/>
                    <a:pt x="4562" y="2729"/>
                    <a:pt x="4504" y="1949"/>
                  </a:cubicBezTo>
                  <a:cubicBezTo>
                    <a:pt x="4418" y="867"/>
                    <a:pt x="3609" y="0"/>
                    <a:pt x="2512"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6" name="Google Shape;26126;p86"/>
            <p:cNvSpPr/>
            <p:nvPr/>
          </p:nvSpPr>
          <p:spPr>
            <a:xfrm>
              <a:off x="3287487" y="2150398"/>
              <a:ext cx="95790" cy="131704"/>
            </a:xfrm>
            <a:custGeom>
              <a:avLst/>
              <a:gdLst/>
              <a:ahLst/>
              <a:cxnLst/>
              <a:rect l="l" t="t" r="r" b="b"/>
              <a:pathLst>
                <a:path w="3654" h="5024" extrusionOk="0">
                  <a:moveTo>
                    <a:pt x="1141" y="0"/>
                  </a:moveTo>
                  <a:cubicBezTo>
                    <a:pt x="304" y="0"/>
                    <a:pt x="1" y="1155"/>
                    <a:pt x="723" y="1588"/>
                  </a:cubicBezTo>
                  <a:cubicBezTo>
                    <a:pt x="752" y="1588"/>
                    <a:pt x="780" y="1603"/>
                    <a:pt x="795" y="1617"/>
                  </a:cubicBezTo>
                  <a:lnTo>
                    <a:pt x="1430" y="5024"/>
                  </a:lnTo>
                  <a:lnTo>
                    <a:pt x="1993" y="5024"/>
                  </a:lnTo>
                  <a:cubicBezTo>
                    <a:pt x="2498" y="4952"/>
                    <a:pt x="2989" y="4807"/>
                    <a:pt x="3451" y="4605"/>
                  </a:cubicBezTo>
                  <a:cubicBezTo>
                    <a:pt x="3595" y="4533"/>
                    <a:pt x="3653" y="4374"/>
                    <a:pt x="3595" y="4244"/>
                  </a:cubicBezTo>
                  <a:cubicBezTo>
                    <a:pt x="3350" y="3494"/>
                    <a:pt x="3191" y="2729"/>
                    <a:pt x="3119" y="1949"/>
                  </a:cubicBezTo>
                  <a:cubicBezTo>
                    <a:pt x="3047" y="867"/>
                    <a:pt x="2238"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7" name="Google Shape;26127;p86"/>
            <p:cNvSpPr/>
            <p:nvPr/>
          </p:nvSpPr>
          <p:spPr>
            <a:xfrm>
              <a:off x="3251179" y="2249910"/>
              <a:ext cx="131337" cy="104100"/>
            </a:xfrm>
            <a:custGeom>
              <a:avLst/>
              <a:gdLst/>
              <a:ahLst/>
              <a:cxnLst/>
              <a:rect l="l" t="t" r="r" b="b"/>
              <a:pathLst>
                <a:path w="5010" h="3971" extrusionOk="0">
                  <a:moveTo>
                    <a:pt x="1675" y="1"/>
                  </a:moveTo>
                  <a:lnTo>
                    <a:pt x="1675" y="838"/>
                  </a:lnTo>
                  <a:cubicBezTo>
                    <a:pt x="1675" y="1055"/>
                    <a:pt x="1545" y="1242"/>
                    <a:pt x="1357" y="1343"/>
                  </a:cubicBezTo>
                  <a:lnTo>
                    <a:pt x="462" y="1791"/>
                  </a:lnTo>
                  <a:cubicBezTo>
                    <a:pt x="173" y="1935"/>
                    <a:pt x="0" y="2224"/>
                    <a:pt x="0" y="2542"/>
                  </a:cubicBezTo>
                  <a:lnTo>
                    <a:pt x="0" y="3696"/>
                  </a:lnTo>
                  <a:cubicBezTo>
                    <a:pt x="0" y="3841"/>
                    <a:pt x="116" y="3971"/>
                    <a:pt x="274" y="3971"/>
                  </a:cubicBezTo>
                  <a:lnTo>
                    <a:pt x="4735" y="3971"/>
                  </a:lnTo>
                  <a:cubicBezTo>
                    <a:pt x="4894" y="3971"/>
                    <a:pt x="5009" y="3841"/>
                    <a:pt x="5009" y="3696"/>
                  </a:cubicBezTo>
                  <a:lnTo>
                    <a:pt x="5009" y="2542"/>
                  </a:lnTo>
                  <a:cubicBezTo>
                    <a:pt x="5009" y="2224"/>
                    <a:pt x="4836" y="1935"/>
                    <a:pt x="4562" y="1791"/>
                  </a:cubicBezTo>
                  <a:lnTo>
                    <a:pt x="3652" y="1343"/>
                  </a:lnTo>
                  <a:cubicBezTo>
                    <a:pt x="3465" y="1242"/>
                    <a:pt x="3349" y="1055"/>
                    <a:pt x="3349" y="838"/>
                  </a:cubicBezTo>
                  <a:lnTo>
                    <a:pt x="33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8" name="Google Shape;26128;p86"/>
            <p:cNvSpPr/>
            <p:nvPr/>
          </p:nvSpPr>
          <p:spPr>
            <a:xfrm>
              <a:off x="3294303" y="2249910"/>
              <a:ext cx="44697" cy="29544"/>
            </a:xfrm>
            <a:custGeom>
              <a:avLst/>
              <a:gdLst/>
              <a:ahLst/>
              <a:cxnLst/>
              <a:rect l="l" t="t" r="r" b="b"/>
              <a:pathLst>
                <a:path w="1705" h="1127" extrusionOk="0">
                  <a:moveTo>
                    <a:pt x="30" y="1"/>
                  </a:moveTo>
                  <a:lnTo>
                    <a:pt x="30" y="838"/>
                  </a:lnTo>
                  <a:cubicBezTo>
                    <a:pt x="15" y="867"/>
                    <a:pt x="15" y="910"/>
                    <a:pt x="1" y="939"/>
                  </a:cubicBezTo>
                  <a:cubicBezTo>
                    <a:pt x="275" y="1055"/>
                    <a:pt x="564" y="1112"/>
                    <a:pt x="852" y="1127"/>
                  </a:cubicBezTo>
                  <a:cubicBezTo>
                    <a:pt x="1141" y="1112"/>
                    <a:pt x="1430" y="1055"/>
                    <a:pt x="1704" y="939"/>
                  </a:cubicBezTo>
                  <a:cubicBezTo>
                    <a:pt x="1704" y="910"/>
                    <a:pt x="1690" y="867"/>
                    <a:pt x="1690" y="838"/>
                  </a:cubicBezTo>
                  <a:lnTo>
                    <a:pt x="169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29" name="Google Shape;26129;p86"/>
            <p:cNvSpPr/>
            <p:nvPr/>
          </p:nvSpPr>
          <p:spPr>
            <a:xfrm>
              <a:off x="3251179" y="2288525"/>
              <a:ext cx="131337" cy="65485"/>
            </a:xfrm>
            <a:custGeom>
              <a:avLst/>
              <a:gdLst/>
              <a:ahLst/>
              <a:cxnLst/>
              <a:rect l="l" t="t" r="r" b="b"/>
              <a:pathLst>
                <a:path w="5010" h="2498" extrusionOk="0">
                  <a:moveTo>
                    <a:pt x="1097" y="0"/>
                  </a:moveTo>
                  <a:lnTo>
                    <a:pt x="462" y="318"/>
                  </a:lnTo>
                  <a:cubicBezTo>
                    <a:pt x="173" y="462"/>
                    <a:pt x="0" y="751"/>
                    <a:pt x="0" y="1069"/>
                  </a:cubicBezTo>
                  <a:lnTo>
                    <a:pt x="0" y="2223"/>
                  </a:lnTo>
                  <a:cubicBezTo>
                    <a:pt x="0" y="2368"/>
                    <a:pt x="130" y="2498"/>
                    <a:pt x="274" y="2498"/>
                  </a:cubicBezTo>
                  <a:lnTo>
                    <a:pt x="4735" y="2498"/>
                  </a:lnTo>
                  <a:cubicBezTo>
                    <a:pt x="4894" y="2498"/>
                    <a:pt x="5009" y="2368"/>
                    <a:pt x="5009" y="2223"/>
                  </a:cubicBezTo>
                  <a:lnTo>
                    <a:pt x="5009" y="1069"/>
                  </a:lnTo>
                  <a:cubicBezTo>
                    <a:pt x="5009" y="751"/>
                    <a:pt x="4836" y="462"/>
                    <a:pt x="4562" y="318"/>
                  </a:cubicBezTo>
                  <a:lnTo>
                    <a:pt x="3912" y="0"/>
                  </a:lnTo>
                  <a:cubicBezTo>
                    <a:pt x="3580" y="513"/>
                    <a:pt x="3042" y="769"/>
                    <a:pt x="2505" y="769"/>
                  </a:cubicBezTo>
                  <a:cubicBezTo>
                    <a:pt x="1967" y="769"/>
                    <a:pt x="1429" y="513"/>
                    <a:pt x="1097"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0" name="Google Shape;26130;p86"/>
            <p:cNvSpPr/>
            <p:nvPr/>
          </p:nvSpPr>
          <p:spPr>
            <a:xfrm>
              <a:off x="3272728" y="2192604"/>
              <a:ext cx="87820" cy="72091"/>
            </a:xfrm>
            <a:custGeom>
              <a:avLst/>
              <a:gdLst/>
              <a:ahLst/>
              <a:cxnLst/>
              <a:rect l="l" t="t" r="r" b="b"/>
              <a:pathLst>
                <a:path w="3350" h="2750" extrusionOk="0">
                  <a:moveTo>
                    <a:pt x="1300" y="1"/>
                  </a:moveTo>
                  <a:cubicBezTo>
                    <a:pt x="1191" y="1"/>
                    <a:pt x="1089" y="68"/>
                    <a:pt x="1040" y="166"/>
                  </a:cubicBezTo>
                  <a:cubicBezTo>
                    <a:pt x="954" y="354"/>
                    <a:pt x="824" y="527"/>
                    <a:pt x="665" y="671"/>
                  </a:cubicBezTo>
                  <a:cubicBezTo>
                    <a:pt x="506" y="801"/>
                    <a:pt x="347" y="917"/>
                    <a:pt x="174" y="1003"/>
                  </a:cubicBezTo>
                  <a:cubicBezTo>
                    <a:pt x="59" y="1061"/>
                    <a:pt x="1" y="1176"/>
                    <a:pt x="15" y="1292"/>
                  </a:cubicBezTo>
                  <a:cubicBezTo>
                    <a:pt x="131" y="2129"/>
                    <a:pt x="838" y="2750"/>
                    <a:pt x="1675" y="2750"/>
                  </a:cubicBezTo>
                  <a:cubicBezTo>
                    <a:pt x="2556" y="2750"/>
                    <a:pt x="3278" y="2086"/>
                    <a:pt x="3350" y="1205"/>
                  </a:cubicBezTo>
                  <a:cubicBezTo>
                    <a:pt x="3350" y="1119"/>
                    <a:pt x="3321" y="1032"/>
                    <a:pt x="3249" y="989"/>
                  </a:cubicBezTo>
                  <a:cubicBezTo>
                    <a:pt x="2700" y="527"/>
                    <a:pt x="2051" y="195"/>
                    <a:pt x="1358" y="7"/>
                  </a:cubicBezTo>
                  <a:cubicBezTo>
                    <a:pt x="1338" y="3"/>
                    <a:pt x="1319" y="1"/>
                    <a:pt x="130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1" name="Google Shape;26131;p86"/>
            <p:cNvSpPr/>
            <p:nvPr/>
          </p:nvSpPr>
          <p:spPr>
            <a:xfrm>
              <a:off x="3272728" y="2192814"/>
              <a:ext cx="87820" cy="71515"/>
            </a:xfrm>
            <a:custGeom>
              <a:avLst/>
              <a:gdLst/>
              <a:ahLst/>
              <a:cxnLst/>
              <a:rect l="l" t="t" r="r" b="b"/>
              <a:pathLst>
                <a:path w="3350" h="2728" extrusionOk="0">
                  <a:moveTo>
                    <a:pt x="1280" y="1"/>
                  </a:moveTo>
                  <a:cubicBezTo>
                    <a:pt x="1179" y="1"/>
                    <a:pt x="1086" y="66"/>
                    <a:pt x="1040" y="158"/>
                  </a:cubicBezTo>
                  <a:cubicBezTo>
                    <a:pt x="968" y="288"/>
                    <a:pt x="882" y="418"/>
                    <a:pt x="780" y="533"/>
                  </a:cubicBezTo>
                  <a:cubicBezTo>
                    <a:pt x="752" y="577"/>
                    <a:pt x="708" y="620"/>
                    <a:pt x="665" y="663"/>
                  </a:cubicBezTo>
                  <a:cubicBezTo>
                    <a:pt x="506" y="793"/>
                    <a:pt x="347" y="909"/>
                    <a:pt x="160" y="995"/>
                  </a:cubicBezTo>
                  <a:cubicBezTo>
                    <a:pt x="59" y="1053"/>
                    <a:pt x="1" y="1168"/>
                    <a:pt x="15" y="1284"/>
                  </a:cubicBezTo>
                  <a:cubicBezTo>
                    <a:pt x="116" y="2020"/>
                    <a:pt x="679" y="2612"/>
                    <a:pt x="1416" y="2727"/>
                  </a:cubicBezTo>
                  <a:cubicBezTo>
                    <a:pt x="1040" y="2482"/>
                    <a:pt x="824" y="2063"/>
                    <a:pt x="853" y="1630"/>
                  </a:cubicBezTo>
                  <a:lnTo>
                    <a:pt x="853" y="1226"/>
                  </a:lnTo>
                  <a:cubicBezTo>
                    <a:pt x="910" y="1183"/>
                    <a:pt x="968" y="1140"/>
                    <a:pt x="1040" y="1082"/>
                  </a:cubicBezTo>
                  <a:cubicBezTo>
                    <a:pt x="1185" y="937"/>
                    <a:pt x="1329" y="779"/>
                    <a:pt x="1430" y="605"/>
                  </a:cubicBezTo>
                  <a:cubicBezTo>
                    <a:pt x="1964" y="779"/>
                    <a:pt x="2455" y="1039"/>
                    <a:pt x="2888" y="1399"/>
                  </a:cubicBezTo>
                  <a:cubicBezTo>
                    <a:pt x="2946" y="1443"/>
                    <a:pt x="3076" y="1573"/>
                    <a:pt x="3220" y="1703"/>
                  </a:cubicBezTo>
                  <a:cubicBezTo>
                    <a:pt x="3292" y="1544"/>
                    <a:pt x="3336" y="1371"/>
                    <a:pt x="3350" y="1197"/>
                  </a:cubicBezTo>
                  <a:cubicBezTo>
                    <a:pt x="3350" y="1111"/>
                    <a:pt x="3321" y="1024"/>
                    <a:pt x="3249" y="981"/>
                  </a:cubicBezTo>
                  <a:cubicBezTo>
                    <a:pt x="2700" y="519"/>
                    <a:pt x="2051" y="187"/>
                    <a:pt x="1358" y="14"/>
                  </a:cubicBezTo>
                  <a:cubicBezTo>
                    <a:pt x="1332" y="5"/>
                    <a:pt x="1306" y="1"/>
                    <a:pt x="128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2" name="Google Shape;26132;p86"/>
            <p:cNvSpPr/>
            <p:nvPr/>
          </p:nvSpPr>
          <p:spPr>
            <a:xfrm>
              <a:off x="3250786" y="2303284"/>
              <a:ext cx="29544" cy="50726"/>
            </a:xfrm>
            <a:custGeom>
              <a:avLst/>
              <a:gdLst/>
              <a:ahLst/>
              <a:cxnLst/>
              <a:rect l="l" t="t" r="r" b="b"/>
              <a:pathLst>
                <a:path w="1127" h="1935" extrusionOk="0">
                  <a:moveTo>
                    <a:pt x="174" y="0"/>
                  </a:moveTo>
                  <a:cubicBezTo>
                    <a:pt x="58" y="145"/>
                    <a:pt x="1" y="332"/>
                    <a:pt x="1" y="506"/>
                  </a:cubicBezTo>
                  <a:lnTo>
                    <a:pt x="1" y="1660"/>
                  </a:lnTo>
                  <a:cubicBezTo>
                    <a:pt x="1" y="1805"/>
                    <a:pt x="131" y="1935"/>
                    <a:pt x="289" y="1935"/>
                  </a:cubicBezTo>
                  <a:lnTo>
                    <a:pt x="1127" y="1935"/>
                  </a:lnTo>
                  <a:lnTo>
                    <a:pt x="1127" y="1025"/>
                  </a:lnTo>
                  <a:cubicBezTo>
                    <a:pt x="1112" y="866"/>
                    <a:pt x="1040" y="708"/>
                    <a:pt x="910" y="592"/>
                  </a:cubicBezTo>
                  <a:lnTo>
                    <a:pt x="174" y="0"/>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3" name="Google Shape;26133;p86"/>
            <p:cNvSpPr/>
            <p:nvPr/>
          </p:nvSpPr>
          <p:spPr>
            <a:xfrm>
              <a:off x="3353339" y="2303284"/>
              <a:ext cx="29177" cy="50726"/>
            </a:xfrm>
            <a:custGeom>
              <a:avLst/>
              <a:gdLst/>
              <a:ahLst/>
              <a:cxnLst/>
              <a:rect l="l" t="t" r="r" b="b"/>
              <a:pathLst>
                <a:path w="1113" h="1935" extrusionOk="0">
                  <a:moveTo>
                    <a:pt x="939" y="0"/>
                  </a:moveTo>
                  <a:lnTo>
                    <a:pt x="203" y="592"/>
                  </a:lnTo>
                  <a:cubicBezTo>
                    <a:pt x="73" y="708"/>
                    <a:pt x="1" y="866"/>
                    <a:pt x="1" y="1025"/>
                  </a:cubicBezTo>
                  <a:lnTo>
                    <a:pt x="1" y="1935"/>
                  </a:lnTo>
                  <a:lnTo>
                    <a:pt x="838" y="1935"/>
                  </a:lnTo>
                  <a:cubicBezTo>
                    <a:pt x="982" y="1935"/>
                    <a:pt x="1112" y="1805"/>
                    <a:pt x="1112" y="1660"/>
                  </a:cubicBezTo>
                  <a:lnTo>
                    <a:pt x="1112" y="506"/>
                  </a:lnTo>
                  <a:cubicBezTo>
                    <a:pt x="1112" y="332"/>
                    <a:pt x="1054" y="145"/>
                    <a:pt x="939"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4" name="Google Shape;26134;p86"/>
            <p:cNvSpPr/>
            <p:nvPr/>
          </p:nvSpPr>
          <p:spPr>
            <a:xfrm>
              <a:off x="3499802" y="2163636"/>
              <a:ext cx="36360" cy="79117"/>
            </a:xfrm>
            <a:custGeom>
              <a:avLst/>
              <a:gdLst/>
              <a:ahLst/>
              <a:cxnLst/>
              <a:rect l="l" t="t" r="r" b="b"/>
              <a:pathLst>
                <a:path w="1387" h="3018" extrusionOk="0">
                  <a:moveTo>
                    <a:pt x="825" y="0"/>
                  </a:moveTo>
                  <a:cubicBezTo>
                    <a:pt x="362" y="0"/>
                    <a:pt x="0" y="370"/>
                    <a:pt x="15" y="823"/>
                  </a:cubicBezTo>
                  <a:lnTo>
                    <a:pt x="15" y="1026"/>
                  </a:lnTo>
                  <a:cubicBezTo>
                    <a:pt x="0" y="1257"/>
                    <a:pt x="44" y="1502"/>
                    <a:pt x="116" y="1718"/>
                  </a:cubicBezTo>
                  <a:lnTo>
                    <a:pt x="563" y="3018"/>
                  </a:lnTo>
                  <a:lnTo>
                    <a:pt x="1386" y="3018"/>
                  </a:lnTo>
                  <a:lnTo>
                    <a:pt x="1386" y="1"/>
                  </a:lnTo>
                  <a:lnTo>
                    <a:pt x="852" y="1"/>
                  </a:lnTo>
                  <a:cubicBezTo>
                    <a:pt x="843" y="0"/>
                    <a:pt x="834" y="0"/>
                    <a:pt x="82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5" name="Google Shape;26135;p86"/>
            <p:cNvSpPr/>
            <p:nvPr/>
          </p:nvSpPr>
          <p:spPr>
            <a:xfrm>
              <a:off x="3514561" y="2156821"/>
              <a:ext cx="85933" cy="85933"/>
            </a:xfrm>
            <a:custGeom>
              <a:avLst/>
              <a:gdLst/>
              <a:ahLst/>
              <a:cxnLst/>
              <a:rect l="l" t="t" r="r" b="b"/>
              <a:pathLst>
                <a:path w="3278" h="3278" extrusionOk="0">
                  <a:moveTo>
                    <a:pt x="823" y="1"/>
                  </a:moveTo>
                  <a:cubicBezTo>
                    <a:pt x="361" y="1"/>
                    <a:pt x="0" y="362"/>
                    <a:pt x="0" y="824"/>
                  </a:cubicBezTo>
                  <a:cubicBezTo>
                    <a:pt x="0" y="1112"/>
                    <a:pt x="246" y="1358"/>
                    <a:pt x="534" y="1358"/>
                  </a:cubicBezTo>
                  <a:lnTo>
                    <a:pt x="2729" y="3278"/>
                  </a:lnTo>
                  <a:lnTo>
                    <a:pt x="3190" y="1661"/>
                  </a:lnTo>
                  <a:cubicBezTo>
                    <a:pt x="3248" y="1459"/>
                    <a:pt x="3277" y="1257"/>
                    <a:pt x="3277" y="1055"/>
                  </a:cubicBezTo>
                  <a:lnTo>
                    <a:pt x="3277" y="535"/>
                  </a:lnTo>
                  <a:cubicBezTo>
                    <a:pt x="3277" y="246"/>
                    <a:pt x="3032" y="1"/>
                    <a:pt x="274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6" name="Google Shape;26136;p86"/>
            <p:cNvSpPr/>
            <p:nvPr/>
          </p:nvSpPr>
          <p:spPr>
            <a:xfrm>
              <a:off x="3528560" y="2264302"/>
              <a:ext cx="43150" cy="31825"/>
            </a:xfrm>
            <a:custGeom>
              <a:avLst/>
              <a:gdLst/>
              <a:ahLst/>
              <a:cxnLst/>
              <a:rect l="l" t="t" r="r" b="b"/>
              <a:pathLst>
                <a:path w="1646" h="1214" extrusionOk="0">
                  <a:moveTo>
                    <a:pt x="0" y="0"/>
                  </a:moveTo>
                  <a:lnTo>
                    <a:pt x="0" y="1213"/>
                  </a:lnTo>
                  <a:lnTo>
                    <a:pt x="1646" y="1213"/>
                  </a:lnTo>
                  <a:lnTo>
                    <a:pt x="164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7" name="Google Shape;26137;p86"/>
            <p:cNvSpPr/>
            <p:nvPr/>
          </p:nvSpPr>
          <p:spPr>
            <a:xfrm>
              <a:off x="3528560" y="2264302"/>
              <a:ext cx="43150" cy="17538"/>
            </a:xfrm>
            <a:custGeom>
              <a:avLst/>
              <a:gdLst/>
              <a:ahLst/>
              <a:cxnLst/>
              <a:rect l="l" t="t" r="r" b="b"/>
              <a:pathLst>
                <a:path w="1646" h="669" extrusionOk="0">
                  <a:moveTo>
                    <a:pt x="0" y="0"/>
                  </a:moveTo>
                  <a:lnTo>
                    <a:pt x="0" y="506"/>
                  </a:lnTo>
                  <a:cubicBezTo>
                    <a:pt x="267" y="614"/>
                    <a:pt x="549" y="668"/>
                    <a:pt x="829" y="668"/>
                  </a:cubicBezTo>
                  <a:cubicBezTo>
                    <a:pt x="1108" y="668"/>
                    <a:pt x="1386" y="614"/>
                    <a:pt x="1646" y="506"/>
                  </a:cubicBezTo>
                  <a:lnTo>
                    <a:pt x="164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8" name="Google Shape;26138;p86"/>
            <p:cNvSpPr/>
            <p:nvPr/>
          </p:nvSpPr>
          <p:spPr>
            <a:xfrm>
              <a:off x="3478594" y="2281709"/>
              <a:ext cx="143842" cy="72301"/>
            </a:xfrm>
            <a:custGeom>
              <a:avLst/>
              <a:gdLst/>
              <a:ahLst/>
              <a:cxnLst/>
              <a:rect l="l" t="t" r="r" b="b"/>
              <a:pathLst>
                <a:path w="5487" h="2758" extrusionOk="0">
                  <a:moveTo>
                    <a:pt x="1921" y="0"/>
                  </a:moveTo>
                  <a:lnTo>
                    <a:pt x="593" y="376"/>
                  </a:lnTo>
                  <a:cubicBezTo>
                    <a:pt x="246" y="477"/>
                    <a:pt x="1" y="794"/>
                    <a:pt x="1" y="1170"/>
                  </a:cubicBezTo>
                  <a:lnTo>
                    <a:pt x="1" y="2483"/>
                  </a:lnTo>
                  <a:cubicBezTo>
                    <a:pt x="1" y="2642"/>
                    <a:pt x="116" y="2758"/>
                    <a:pt x="275" y="2758"/>
                  </a:cubicBezTo>
                  <a:lnTo>
                    <a:pt x="5212" y="2758"/>
                  </a:lnTo>
                  <a:cubicBezTo>
                    <a:pt x="5356" y="2758"/>
                    <a:pt x="5486" y="2642"/>
                    <a:pt x="5486" y="2483"/>
                  </a:cubicBezTo>
                  <a:lnTo>
                    <a:pt x="5486" y="1170"/>
                  </a:lnTo>
                  <a:cubicBezTo>
                    <a:pt x="5472" y="794"/>
                    <a:pt x="5226" y="477"/>
                    <a:pt x="4880" y="376"/>
                  </a:cubicBezTo>
                  <a:lnTo>
                    <a:pt x="3552" y="0"/>
                  </a:lnTo>
                  <a:lnTo>
                    <a:pt x="2744" y="549"/>
                  </a:lnTo>
                  <a:lnTo>
                    <a:pt x="1921"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39" name="Google Shape;26139;p86"/>
            <p:cNvSpPr/>
            <p:nvPr/>
          </p:nvSpPr>
          <p:spPr>
            <a:xfrm>
              <a:off x="3542926" y="2296101"/>
              <a:ext cx="14418" cy="57909"/>
            </a:xfrm>
            <a:custGeom>
              <a:avLst/>
              <a:gdLst/>
              <a:ahLst/>
              <a:cxnLst/>
              <a:rect l="l" t="t" r="r" b="b"/>
              <a:pathLst>
                <a:path w="550" h="2209" extrusionOk="0">
                  <a:moveTo>
                    <a:pt x="145" y="0"/>
                  </a:moveTo>
                  <a:lnTo>
                    <a:pt x="1" y="2209"/>
                  </a:lnTo>
                  <a:lnTo>
                    <a:pt x="549" y="2209"/>
                  </a:lnTo>
                  <a:lnTo>
                    <a:pt x="41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0" name="Google Shape;26140;p86"/>
            <p:cNvSpPr/>
            <p:nvPr/>
          </p:nvSpPr>
          <p:spPr>
            <a:xfrm>
              <a:off x="3507352" y="2192394"/>
              <a:ext cx="85933" cy="79117"/>
            </a:xfrm>
            <a:custGeom>
              <a:avLst/>
              <a:gdLst/>
              <a:ahLst/>
              <a:cxnLst/>
              <a:rect l="l" t="t" r="r" b="b"/>
              <a:pathLst>
                <a:path w="3278" h="3018" extrusionOk="0">
                  <a:moveTo>
                    <a:pt x="1055" y="1"/>
                  </a:moveTo>
                  <a:cubicBezTo>
                    <a:pt x="896" y="1"/>
                    <a:pt x="752" y="58"/>
                    <a:pt x="651" y="174"/>
                  </a:cubicBezTo>
                  <a:lnTo>
                    <a:pt x="160" y="665"/>
                  </a:lnTo>
                  <a:cubicBezTo>
                    <a:pt x="59" y="766"/>
                    <a:pt x="1" y="910"/>
                    <a:pt x="1" y="1055"/>
                  </a:cubicBezTo>
                  <a:lnTo>
                    <a:pt x="1" y="1372"/>
                  </a:lnTo>
                  <a:cubicBezTo>
                    <a:pt x="1" y="2282"/>
                    <a:pt x="737" y="3018"/>
                    <a:pt x="1647" y="3018"/>
                  </a:cubicBezTo>
                  <a:cubicBezTo>
                    <a:pt x="2542" y="3018"/>
                    <a:pt x="3278" y="2282"/>
                    <a:pt x="3278" y="1372"/>
                  </a:cubicBezTo>
                  <a:lnTo>
                    <a:pt x="3278" y="1026"/>
                  </a:lnTo>
                  <a:cubicBezTo>
                    <a:pt x="3278" y="881"/>
                    <a:pt x="3220" y="737"/>
                    <a:pt x="3119" y="636"/>
                  </a:cubicBezTo>
                  <a:cubicBezTo>
                    <a:pt x="2700" y="217"/>
                    <a:pt x="1921" y="30"/>
                    <a:pt x="10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1" name="Google Shape;26141;p86"/>
            <p:cNvSpPr/>
            <p:nvPr/>
          </p:nvSpPr>
          <p:spPr>
            <a:xfrm>
              <a:off x="3506985" y="2192394"/>
              <a:ext cx="86300" cy="77229"/>
            </a:xfrm>
            <a:custGeom>
              <a:avLst/>
              <a:gdLst/>
              <a:ahLst/>
              <a:cxnLst/>
              <a:rect l="l" t="t" r="r" b="b"/>
              <a:pathLst>
                <a:path w="3292" h="2946" extrusionOk="0">
                  <a:moveTo>
                    <a:pt x="1054" y="1"/>
                  </a:moveTo>
                  <a:cubicBezTo>
                    <a:pt x="910" y="1"/>
                    <a:pt x="766" y="58"/>
                    <a:pt x="665" y="160"/>
                  </a:cubicBezTo>
                  <a:lnTo>
                    <a:pt x="174" y="665"/>
                  </a:lnTo>
                  <a:cubicBezTo>
                    <a:pt x="58" y="766"/>
                    <a:pt x="0" y="896"/>
                    <a:pt x="0" y="1040"/>
                  </a:cubicBezTo>
                  <a:lnTo>
                    <a:pt x="0" y="1372"/>
                  </a:lnTo>
                  <a:cubicBezTo>
                    <a:pt x="15" y="2108"/>
                    <a:pt x="491" y="2743"/>
                    <a:pt x="1199" y="2946"/>
                  </a:cubicBezTo>
                  <a:cubicBezTo>
                    <a:pt x="953" y="2657"/>
                    <a:pt x="838" y="2296"/>
                    <a:pt x="838" y="1921"/>
                  </a:cubicBezTo>
                  <a:lnTo>
                    <a:pt x="838" y="1127"/>
                  </a:lnTo>
                  <a:lnTo>
                    <a:pt x="823" y="1127"/>
                  </a:lnTo>
                  <a:cubicBezTo>
                    <a:pt x="823" y="825"/>
                    <a:pt x="1070" y="576"/>
                    <a:pt x="1367" y="576"/>
                  </a:cubicBezTo>
                  <a:cubicBezTo>
                    <a:pt x="1383" y="576"/>
                    <a:pt x="1399" y="577"/>
                    <a:pt x="1415" y="578"/>
                  </a:cubicBezTo>
                  <a:cubicBezTo>
                    <a:pt x="1964" y="607"/>
                    <a:pt x="2787" y="708"/>
                    <a:pt x="3292" y="939"/>
                  </a:cubicBezTo>
                  <a:cubicBezTo>
                    <a:pt x="3277" y="824"/>
                    <a:pt x="3220" y="708"/>
                    <a:pt x="3133" y="636"/>
                  </a:cubicBezTo>
                  <a:cubicBezTo>
                    <a:pt x="2714" y="217"/>
                    <a:pt x="1935" y="30"/>
                    <a:pt x="105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2" name="Google Shape;26142;p86"/>
            <p:cNvSpPr/>
            <p:nvPr/>
          </p:nvSpPr>
          <p:spPr>
            <a:xfrm>
              <a:off x="3478594" y="2299876"/>
              <a:ext cx="28784" cy="54134"/>
            </a:xfrm>
            <a:custGeom>
              <a:avLst/>
              <a:gdLst/>
              <a:ahLst/>
              <a:cxnLst/>
              <a:rect l="l" t="t" r="r" b="b"/>
              <a:pathLst>
                <a:path w="1098" h="2065" extrusionOk="0">
                  <a:moveTo>
                    <a:pt x="145" y="0"/>
                  </a:moveTo>
                  <a:cubicBezTo>
                    <a:pt x="44" y="145"/>
                    <a:pt x="1" y="304"/>
                    <a:pt x="1" y="477"/>
                  </a:cubicBezTo>
                  <a:lnTo>
                    <a:pt x="1" y="1790"/>
                  </a:lnTo>
                  <a:cubicBezTo>
                    <a:pt x="1" y="1935"/>
                    <a:pt x="116" y="2065"/>
                    <a:pt x="275" y="2065"/>
                  </a:cubicBezTo>
                  <a:lnTo>
                    <a:pt x="1083" y="2065"/>
                  </a:lnTo>
                  <a:lnTo>
                    <a:pt x="1083" y="1285"/>
                  </a:lnTo>
                  <a:lnTo>
                    <a:pt x="1098" y="1285"/>
                  </a:lnTo>
                  <a:cubicBezTo>
                    <a:pt x="1098" y="1069"/>
                    <a:pt x="1011" y="866"/>
                    <a:pt x="853" y="708"/>
                  </a:cubicBezTo>
                  <a:lnTo>
                    <a:pt x="145" y="0"/>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3" name="Google Shape;26143;p86"/>
            <p:cNvSpPr/>
            <p:nvPr/>
          </p:nvSpPr>
          <p:spPr>
            <a:xfrm>
              <a:off x="3593258" y="2299876"/>
              <a:ext cx="28784" cy="54134"/>
            </a:xfrm>
            <a:custGeom>
              <a:avLst/>
              <a:gdLst/>
              <a:ahLst/>
              <a:cxnLst/>
              <a:rect l="l" t="t" r="r" b="b"/>
              <a:pathLst>
                <a:path w="1098" h="2065" extrusionOk="0">
                  <a:moveTo>
                    <a:pt x="954" y="0"/>
                  </a:moveTo>
                  <a:lnTo>
                    <a:pt x="246" y="708"/>
                  </a:lnTo>
                  <a:cubicBezTo>
                    <a:pt x="87" y="866"/>
                    <a:pt x="1" y="1069"/>
                    <a:pt x="1" y="1285"/>
                  </a:cubicBezTo>
                  <a:lnTo>
                    <a:pt x="1" y="2065"/>
                  </a:lnTo>
                  <a:lnTo>
                    <a:pt x="824" y="2065"/>
                  </a:lnTo>
                  <a:cubicBezTo>
                    <a:pt x="982" y="2065"/>
                    <a:pt x="1098" y="1935"/>
                    <a:pt x="1098" y="1790"/>
                  </a:cubicBezTo>
                  <a:lnTo>
                    <a:pt x="1098" y="477"/>
                  </a:lnTo>
                  <a:cubicBezTo>
                    <a:pt x="1098" y="304"/>
                    <a:pt x="1040" y="145"/>
                    <a:pt x="954" y="0"/>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4" name="Google Shape;26144;p86"/>
            <p:cNvSpPr/>
            <p:nvPr/>
          </p:nvSpPr>
          <p:spPr>
            <a:xfrm>
              <a:off x="3542926" y="2296101"/>
              <a:ext cx="14418" cy="14392"/>
            </a:xfrm>
            <a:custGeom>
              <a:avLst/>
              <a:gdLst/>
              <a:ahLst/>
              <a:cxnLst/>
              <a:rect l="l" t="t" r="r" b="b"/>
              <a:pathLst>
                <a:path w="550" h="549" extrusionOk="0">
                  <a:moveTo>
                    <a:pt x="1" y="0"/>
                  </a:moveTo>
                  <a:lnTo>
                    <a:pt x="1" y="433"/>
                  </a:lnTo>
                  <a:cubicBezTo>
                    <a:pt x="1" y="491"/>
                    <a:pt x="59" y="549"/>
                    <a:pt x="116" y="549"/>
                  </a:cubicBezTo>
                  <a:lnTo>
                    <a:pt x="434" y="549"/>
                  </a:lnTo>
                  <a:cubicBezTo>
                    <a:pt x="506" y="549"/>
                    <a:pt x="549" y="491"/>
                    <a:pt x="549" y="433"/>
                  </a:cubicBezTo>
                  <a:lnTo>
                    <a:pt x="54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5" name="Google Shape;26145;p86"/>
            <p:cNvSpPr/>
            <p:nvPr/>
          </p:nvSpPr>
          <p:spPr>
            <a:xfrm>
              <a:off x="3520984" y="2276125"/>
              <a:ext cx="29544" cy="30226"/>
            </a:xfrm>
            <a:custGeom>
              <a:avLst/>
              <a:gdLst/>
              <a:ahLst/>
              <a:cxnLst/>
              <a:rect l="l" t="t" r="r" b="b"/>
              <a:pathLst>
                <a:path w="1127" h="1153" extrusionOk="0">
                  <a:moveTo>
                    <a:pt x="260" y="1"/>
                  </a:moveTo>
                  <a:cubicBezTo>
                    <a:pt x="222" y="1"/>
                    <a:pt x="186" y="20"/>
                    <a:pt x="159" y="55"/>
                  </a:cubicBezTo>
                  <a:lnTo>
                    <a:pt x="1" y="300"/>
                  </a:lnTo>
                  <a:lnTo>
                    <a:pt x="405" y="1065"/>
                  </a:lnTo>
                  <a:cubicBezTo>
                    <a:pt x="442" y="1121"/>
                    <a:pt x="503" y="1153"/>
                    <a:pt x="562" y="1153"/>
                  </a:cubicBezTo>
                  <a:cubicBezTo>
                    <a:pt x="594" y="1153"/>
                    <a:pt x="625" y="1143"/>
                    <a:pt x="650" y="1123"/>
                  </a:cubicBezTo>
                  <a:lnTo>
                    <a:pt x="1127" y="762"/>
                  </a:lnTo>
                  <a:lnTo>
                    <a:pt x="333" y="26"/>
                  </a:lnTo>
                  <a:cubicBezTo>
                    <a:pt x="310" y="9"/>
                    <a:pt x="285" y="1"/>
                    <a:pt x="260"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6" name="Google Shape;26146;p86"/>
            <p:cNvSpPr/>
            <p:nvPr/>
          </p:nvSpPr>
          <p:spPr>
            <a:xfrm>
              <a:off x="3550502" y="2276125"/>
              <a:ext cx="29177" cy="30226"/>
            </a:xfrm>
            <a:custGeom>
              <a:avLst/>
              <a:gdLst/>
              <a:ahLst/>
              <a:cxnLst/>
              <a:rect l="l" t="t" r="r" b="b"/>
              <a:pathLst>
                <a:path w="1113" h="1153" extrusionOk="0">
                  <a:moveTo>
                    <a:pt x="852" y="1"/>
                  </a:moveTo>
                  <a:cubicBezTo>
                    <a:pt x="828" y="1"/>
                    <a:pt x="803" y="9"/>
                    <a:pt x="780" y="26"/>
                  </a:cubicBezTo>
                  <a:lnTo>
                    <a:pt x="1" y="762"/>
                  </a:lnTo>
                  <a:lnTo>
                    <a:pt x="463" y="1123"/>
                  </a:lnTo>
                  <a:cubicBezTo>
                    <a:pt x="488" y="1143"/>
                    <a:pt x="519" y="1153"/>
                    <a:pt x="551" y="1153"/>
                  </a:cubicBezTo>
                  <a:cubicBezTo>
                    <a:pt x="609" y="1153"/>
                    <a:pt x="671" y="1121"/>
                    <a:pt x="708" y="1065"/>
                  </a:cubicBezTo>
                  <a:lnTo>
                    <a:pt x="1112" y="300"/>
                  </a:lnTo>
                  <a:lnTo>
                    <a:pt x="953" y="55"/>
                  </a:lnTo>
                  <a:cubicBezTo>
                    <a:pt x="927" y="20"/>
                    <a:pt x="890" y="1"/>
                    <a:pt x="852" y="1"/>
                  </a:cubicBez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7" name="Google Shape;26147;p86"/>
            <p:cNvSpPr/>
            <p:nvPr/>
          </p:nvSpPr>
          <p:spPr>
            <a:xfrm>
              <a:off x="3310582" y="1982386"/>
              <a:ext cx="203612" cy="175169"/>
            </a:xfrm>
            <a:custGeom>
              <a:avLst/>
              <a:gdLst/>
              <a:ahLst/>
              <a:cxnLst/>
              <a:rect l="l" t="t" r="r" b="b"/>
              <a:pathLst>
                <a:path w="7767" h="6682" extrusionOk="0">
                  <a:moveTo>
                    <a:pt x="693" y="0"/>
                  </a:moveTo>
                  <a:cubicBezTo>
                    <a:pt x="318" y="0"/>
                    <a:pt x="0" y="303"/>
                    <a:pt x="0" y="693"/>
                  </a:cubicBezTo>
                  <a:lnTo>
                    <a:pt x="0" y="4331"/>
                  </a:lnTo>
                  <a:cubicBezTo>
                    <a:pt x="0" y="4706"/>
                    <a:pt x="318" y="5024"/>
                    <a:pt x="693" y="5024"/>
                  </a:cubicBezTo>
                  <a:lnTo>
                    <a:pt x="3205" y="5024"/>
                  </a:lnTo>
                  <a:lnTo>
                    <a:pt x="2815" y="6539"/>
                  </a:lnTo>
                  <a:cubicBezTo>
                    <a:pt x="2794" y="6614"/>
                    <a:pt x="2860" y="6681"/>
                    <a:pt x="2931" y="6681"/>
                  </a:cubicBezTo>
                  <a:cubicBezTo>
                    <a:pt x="2956" y="6681"/>
                    <a:pt x="2981" y="6673"/>
                    <a:pt x="3003" y="6655"/>
                  </a:cubicBezTo>
                  <a:lnTo>
                    <a:pt x="5255" y="5024"/>
                  </a:lnTo>
                  <a:lnTo>
                    <a:pt x="7088" y="5024"/>
                  </a:lnTo>
                  <a:cubicBezTo>
                    <a:pt x="7464" y="5024"/>
                    <a:pt x="7767" y="4706"/>
                    <a:pt x="7767" y="4331"/>
                  </a:cubicBezTo>
                  <a:lnTo>
                    <a:pt x="7767" y="679"/>
                  </a:lnTo>
                  <a:cubicBezTo>
                    <a:pt x="7767" y="303"/>
                    <a:pt x="7464" y="0"/>
                    <a:pt x="707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8" name="Google Shape;26148;p86"/>
            <p:cNvSpPr/>
            <p:nvPr/>
          </p:nvSpPr>
          <p:spPr>
            <a:xfrm>
              <a:off x="3345396" y="2012192"/>
              <a:ext cx="33844" cy="11875"/>
            </a:xfrm>
            <a:custGeom>
              <a:avLst/>
              <a:gdLst/>
              <a:ahLst/>
              <a:cxnLst/>
              <a:rect l="l" t="t" r="r" b="b"/>
              <a:pathLst>
                <a:path w="1291" h="453" extrusionOk="0">
                  <a:moveTo>
                    <a:pt x="1006" y="1"/>
                  </a:moveTo>
                  <a:cubicBezTo>
                    <a:pt x="994" y="1"/>
                    <a:pt x="981" y="2"/>
                    <a:pt x="968" y="3"/>
                  </a:cubicBezTo>
                  <a:lnTo>
                    <a:pt x="275" y="3"/>
                  </a:lnTo>
                  <a:cubicBezTo>
                    <a:pt x="1" y="18"/>
                    <a:pt x="1" y="422"/>
                    <a:pt x="275" y="451"/>
                  </a:cubicBezTo>
                  <a:lnTo>
                    <a:pt x="968" y="451"/>
                  </a:lnTo>
                  <a:cubicBezTo>
                    <a:pt x="977" y="452"/>
                    <a:pt x="985" y="452"/>
                    <a:pt x="994" y="452"/>
                  </a:cubicBezTo>
                  <a:cubicBezTo>
                    <a:pt x="1287" y="452"/>
                    <a:pt x="1291" y="1"/>
                    <a:pt x="100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49" name="Google Shape;26149;p86"/>
            <p:cNvSpPr/>
            <p:nvPr/>
          </p:nvSpPr>
          <p:spPr>
            <a:xfrm>
              <a:off x="3387025" y="2012192"/>
              <a:ext cx="93640" cy="11875"/>
            </a:xfrm>
            <a:custGeom>
              <a:avLst/>
              <a:gdLst/>
              <a:ahLst/>
              <a:cxnLst/>
              <a:rect l="l" t="t" r="r" b="b"/>
              <a:pathLst>
                <a:path w="3572" h="453" extrusionOk="0">
                  <a:moveTo>
                    <a:pt x="3287" y="1"/>
                  </a:moveTo>
                  <a:cubicBezTo>
                    <a:pt x="3274" y="1"/>
                    <a:pt x="3262" y="2"/>
                    <a:pt x="3248" y="3"/>
                  </a:cubicBezTo>
                  <a:lnTo>
                    <a:pt x="289" y="3"/>
                  </a:lnTo>
                  <a:cubicBezTo>
                    <a:pt x="0" y="18"/>
                    <a:pt x="0" y="422"/>
                    <a:pt x="289" y="451"/>
                  </a:cubicBezTo>
                  <a:lnTo>
                    <a:pt x="3248" y="451"/>
                  </a:lnTo>
                  <a:cubicBezTo>
                    <a:pt x="3257" y="452"/>
                    <a:pt x="3266" y="452"/>
                    <a:pt x="3275" y="452"/>
                  </a:cubicBezTo>
                  <a:cubicBezTo>
                    <a:pt x="3568" y="452"/>
                    <a:pt x="3572" y="1"/>
                    <a:pt x="3287"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0" name="Google Shape;26150;p86"/>
            <p:cNvSpPr/>
            <p:nvPr/>
          </p:nvSpPr>
          <p:spPr>
            <a:xfrm>
              <a:off x="3344111" y="2042104"/>
              <a:ext cx="136554" cy="11849"/>
            </a:xfrm>
            <a:custGeom>
              <a:avLst/>
              <a:gdLst/>
              <a:ahLst/>
              <a:cxnLst/>
              <a:rect l="l" t="t" r="r" b="b"/>
              <a:pathLst>
                <a:path w="5209" h="452" extrusionOk="0">
                  <a:moveTo>
                    <a:pt x="286" y="0"/>
                  </a:moveTo>
                  <a:cubicBezTo>
                    <a:pt x="1" y="0"/>
                    <a:pt x="5" y="452"/>
                    <a:pt x="298" y="452"/>
                  </a:cubicBezTo>
                  <a:cubicBezTo>
                    <a:pt x="306" y="452"/>
                    <a:pt x="315" y="451"/>
                    <a:pt x="324" y="450"/>
                  </a:cubicBezTo>
                  <a:lnTo>
                    <a:pt x="4885" y="450"/>
                  </a:lnTo>
                  <a:cubicBezTo>
                    <a:pt x="4894" y="451"/>
                    <a:pt x="4903" y="452"/>
                    <a:pt x="4912" y="452"/>
                  </a:cubicBezTo>
                  <a:cubicBezTo>
                    <a:pt x="5205" y="452"/>
                    <a:pt x="5209" y="0"/>
                    <a:pt x="4924" y="0"/>
                  </a:cubicBezTo>
                  <a:cubicBezTo>
                    <a:pt x="4911" y="0"/>
                    <a:pt x="4899" y="1"/>
                    <a:pt x="4885" y="3"/>
                  </a:cubicBezTo>
                  <a:lnTo>
                    <a:pt x="324" y="3"/>
                  </a:lnTo>
                  <a:cubicBezTo>
                    <a:pt x="311" y="1"/>
                    <a:pt x="298" y="0"/>
                    <a:pt x="28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1" name="Google Shape;26151;p86"/>
            <p:cNvSpPr/>
            <p:nvPr/>
          </p:nvSpPr>
          <p:spPr>
            <a:xfrm>
              <a:off x="3345396" y="2072041"/>
              <a:ext cx="93640" cy="11797"/>
            </a:xfrm>
            <a:custGeom>
              <a:avLst/>
              <a:gdLst/>
              <a:ahLst/>
              <a:cxnLst/>
              <a:rect l="l" t="t" r="r" b="b"/>
              <a:pathLst>
                <a:path w="3572" h="450" extrusionOk="0">
                  <a:moveTo>
                    <a:pt x="3275" y="0"/>
                  </a:moveTo>
                  <a:cubicBezTo>
                    <a:pt x="3267" y="0"/>
                    <a:pt x="3258" y="0"/>
                    <a:pt x="3249" y="1"/>
                  </a:cubicBezTo>
                  <a:lnTo>
                    <a:pt x="275" y="1"/>
                  </a:lnTo>
                  <a:cubicBezTo>
                    <a:pt x="1" y="16"/>
                    <a:pt x="1" y="434"/>
                    <a:pt x="275" y="449"/>
                  </a:cubicBezTo>
                  <a:lnTo>
                    <a:pt x="3249" y="449"/>
                  </a:lnTo>
                  <a:cubicBezTo>
                    <a:pt x="3258" y="450"/>
                    <a:pt x="3267" y="450"/>
                    <a:pt x="3275" y="450"/>
                  </a:cubicBezTo>
                  <a:cubicBezTo>
                    <a:pt x="3572" y="450"/>
                    <a:pt x="3572" y="0"/>
                    <a:pt x="327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2" name="Google Shape;26152;p86"/>
            <p:cNvSpPr/>
            <p:nvPr/>
          </p:nvSpPr>
          <p:spPr>
            <a:xfrm>
              <a:off x="3445904" y="2072041"/>
              <a:ext cx="34761" cy="11797"/>
            </a:xfrm>
            <a:custGeom>
              <a:avLst/>
              <a:gdLst/>
              <a:ahLst/>
              <a:cxnLst/>
              <a:rect l="l" t="t" r="r" b="b"/>
              <a:pathLst>
                <a:path w="1326" h="450" extrusionOk="0">
                  <a:moveTo>
                    <a:pt x="297" y="0"/>
                  </a:moveTo>
                  <a:cubicBezTo>
                    <a:pt x="1" y="0"/>
                    <a:pt x="1" y="450"/>
                    <a:pt x="297" y="450"/>
                  </a:cubicBezTo>
                  <a:cubicBezTo>
                    <a:pt x="306" y="450"/>
                    <a:pt x="315" y="450"/>
                    <a:pt x="324" y="449"/>
                  </a:cubicBezTo>
                  <a:lnTo>
                    <a:pt x="1002" y="449"/>
                  </a:lnTo>
                  <a:cubicBezTo>
                    <a:pt x="1012" y="450"/>
                    <a:pt x="1021" y="450"/>
                    <a:pt x="1029" y="450"/>
                  </a:cubicBezTo>
                  <a:cubicBezTo>
                    <a:pt x="1325" y="450"/>
                    <a:pt x="1325" y="0"/>
                    <a:pt x="1029" y="0"/>
                  </a:cubicBezTo>
                  <a:cubicBezTo>
                    <a:pt x="1021" y="0"/>
                    <a:pt x="1012" y="0"/>
                    <a:pt x="1002" y="1"/>
                  </a:cubicBezTo>
                  <a:lnTo>
                    <a:pt x="324" y="1"/>
                  </a:lnTo>
                  <a:cubicBezTo>
                    <a:pt x="315" y="0"/>
                    <a:pt x="306" y="0"/>
                    <a:pt x="29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53" name="Google Shape;26153;p86"/>
          <p:cNvGrpSpPr/>
          <p:nvPr/>
        </p:nvGrpSpPr>
        <p:grpSpPr>
          <a:xfrm>
            <a:off x="1789848" y="3888430"/>
            <a:ext cx="498051" cy="442020"/>
            <a:chOff x="1342386" y="2916322"/>
            <a:chExt cx="373538" cy="331515"/>
          </a:xfrm>
        </p:grpSpPr>
        <p:sp>
          <p:nvSpPr>
            <p:cNvPr id="26154" name="Google Shape;26154;p86"/>
            <p:cNvSpPr/>
            <p:nvPr/>
          </p:nvSpPr>
          <p:spPr>
            <a:xfrm>
              <a:off x="1499047" y="2916322"/>
              <a:ext cx="216877" cy="180910"/>
            </a:xfrm>
            <a:custGeom>
              <a:avLst/>
              <a:gdLst/>
              <a:ahLst/>
              <a:cxnLst/>
              <a:rect l="l" t="t" r="r" b="b"/>
              <a:pathLst>
                <a:path w="8273" h="6901" extrusionOk="0">
                  <a:moveTo>
                    <a:pt x="463" y="1"/>
                  </a:moveTo>
                  <a:cubicBezTo>
                    <a:pt x="203" y="1"/>
                    <a:pt x="1" y="203"/>
                    <a:pt x="1" y="463"/>
                  </a:cubicBezTo>
                  <a:lnTo>
                    <a:pt x="1" y="6439"/>
                  </a:lnTo>
                  <a:cubicBezTo>
                    <a:pt x="1" y="6699"/>
                    <a:pt x="203" y="6901"/>
                    <a:pt x="463" y="6901"/>
                  </a:cubicBezTo>
                  <a:lnTo>
                    <a:pt x="7811" y="6901"/>
                  </a:lnTo>
                  <a:cubicBezTo>
                    <a:pt x="8070" y="6901"/>
                    <a:pt x="8272" y="6699"/>
                    <a:pt x="8272" y="6439"/>
                  </a:cubicBezTo>
                  <a:lnTo>
                    <a:pt x="8272" y="463"/>
                  </a:lnTo>
                  <a:cubicBezTo>
                    <a:pt x="8272" y="203"/>
                    <a:pt x="8070" y="1"/>
                    <a:pt x="781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5" name="Google Shape;26155;p86"/>
            <p:cNvSpPr/>
            <p:nvPr/>
          </p:nvSpPr>
          <p:spPr>
            <a:xfrm>
              <a:off x="1342386" y="3060137"/>
              <a:ext cx="217244" cy="187699"/>
            </a:xfrm>
            <a:custGeom>
              <a:avLst/>
              <a:gdLst/>
              <a:ahLst/>
              <a:cxnLst/>
              <a:rect l="l" t="t" r="r" b="b"/>
              <a:pathLst>
                <a:path w="8287" h="7160" extrusionOk="0">
                  <a:moveTo>
                    <a:pt x="8104" y="0"/>
                  </a:moveTo>
                  <a:cubicBezTo>
                    <a:pt x="8063" y="0"/>
                    <a:pt x="8020" y="14"/>
                    <a:pt x="7983" y="43"/>
                  </a:cubicBezTo>
                  <a:lnTo>
                    <a:pt x="3812" y="4042"/>
                  </a:lnTo>
                  <a:cubicBezTo>
                    <a:pt x="3725" y="4129"/>
                    <a:pt x="3610" y="4172"/>
                    <a:pt x="3494" y="4172"/>
                  </a:cubicBezTo>
                  <a:lnTo>
                    <a:pt x="3436" y="4172"/>
                  </a:lnTo>
                  <a:cubicBezTo>
                    <a:pt x="3191" y="4172"/>
                    <a:pt x="2989" y="3970"/>
                    <a:pt x="2989" y="3710"/>
                  </a:cubicBezTo>
                  <a:lnTo>
                    <a:pt x="2989" y="3479"/>
                  </a:lnTo>
                  <a:lnTo>
                    <a:pt x="1603" y="3479"/>
                  </a:lnTo>
                  <a:lnTo>
                    <a:pt x="1603" y="3710"/>
                  </a:lnTo>
                  <a:cubicBezTo>
                    <a:pt x="1603" y="3912"/>
                    <a:pt x="1473" y="4100"/>
                    <a:pt x="1271" y="4157"/>
                  </a:cubicBezTo>
                  <a:lnTo>
                    <a:pt x="506" y="4374"/>
                  </a:lnTo>
                  <a:cubicBezTo>
                    <a:pt x="203" y="4461"/>
                    <a:pt x="1" y="4735"/>
                    <a:pt x="1" y="5038"/>
                  </a:cubicBezTo>
                  <a:lnTo>
                    <a:pt x="1" y="6929"/>
                  </a:lnTo>
                  <a:cubicBezTo>
                    <a:pt x="1" y="7059"/>
                    <a:pt x="102" y="7160"/>
                    <a:pt x="232" y="7160"/>
                  </a:cubicBezTo>
                  <a:lnTo>
                    <a:pt x="3451" y="7160"/>
                  </a:lnTo>
                  <a:cubicBezTo>
                    <a:pt x="3581" y="7160"/>
                    <a:pt x="3682" y="7059"/>
                    <a:pt x="3682" y="6929"/>
                  </a:cubicBezTo>
                  <a:lnTo>
                    <a:pt x="3682" y="5933"/>
                  </a:lnTo>
                  <a:cubicBezTo>
                    <a:pt x="3682" y="5688"/>
                    <a:pt x="3768" y="5457"/>
                    <a:pt x="3942" y="5283"/>
                  </a:cubicBezTo>
                  <a:lnTo>
                    <a:pt x="7854" y="1371"/>
                  </a:lnTo>
                  <a:cubicBezTo>
                    <a:pt x="7969" y="1256"/>
                    <a:pt x="8027" y="1083"/>
                    <a:pt x="7983" y="938"/>
                  </a:cubicBezTo>
                  <a:lnTo>
                    <a:pt x="7897" y="606"/>
                  </a:lnTo>
                  <a:lnTo>
                    <a:pt x="8229" y="289"/>
                  </a:lnTo>
                  <a:cubicBezTo>
                    <a:pt x="8287" y="217"/>
                    <a:pt x="8287" y="115"/>
                    <a:pt x="8214" y="43"/>
                  </a:cubicBezTo>
                  <a:cubicBezTo>
                    <a:pt x="8186" y="14"/>
                    <a:pt x="8146" y="0"/>
                    <a:pt x="810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6" name="Google Shape;26156;p86"/>
            <p:cNvSpPr/>
            <p:nvPr/>
          </p:nvSpPr>
          <p:spPr>
            <a:xfrm>
              <a:off x="1382128" y="3151706"/>
              <a:ext cx="41262" cy="18193"/>
            </a:xfrm>
            <a:custGeom>
              <a:avLst/>
              <a:gdLst/>
              <a:ahLst/>
              <a:cxnLst/>
              <a:rect l="l" t="t" r="r" b="b"/>
              <a:pathLst>
                <a:path w="1574" h="694" extrusionOk="0">
                  <a:moveTo>
                    <a:pt x="101" y="0"/>
                  </a:moveTo>
                  <a:lnTo>
                    <a:pt x="101" y="231"/>
                  </a:lnTo>
                  <a:cubicBezTo>
                    <a:pt x="101" y="332"/>
                    <a:pt x="58" y="419"/>
                    <a:pt x="0" y="506"/>
                  </a:cubicBezTo>
                  <a:cubicBezTo>
                    <a:pt x="246" y="621"/>
                    <a:pt x="520" y="679"/>
                    <a:pt x="794" y="693"/>
                  </a:cubicBezTo>
                  <a:cubicBezTo>
                    <a:pt x="1054" y="679"/>
                    <a:pt x="1328" y="621"/>
                    <a:pt x="1574" y="506"/>
                  </a:cubicBezTo>
                  <a:cubicBezTo>
                    <a:pt x="1516" y="419"/>
                    <a:pt x="1473" y="332"/>
                    <a:pt x="1473" y="231"/>
                  </a:cubicBezTo>
                  <a:lnTo>
                    <a:pt x="147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7" name="Google Shape;26157;p86"/>
            <p:cNvSpPr/>
            <p:nvPr/>
          </p:nvSpPr>
          <p:spPr>
            <a:xfrm>
              <a:off x="1360186" y="3066927"/>
              <a:ext cx="29911" cy="66272"/>
            </a:xfrm>
            <a:custGeom>
              <a:avLst/>
              <a:gdLst/>
              <a:ahLst/>
              <a:cxnLst/>
              <a:rect l="l" t="t" r="r" b="b"/>
              <a:pathLst>
                <a:path w="1141" h="2528" extrusionOk="0">
                  <a:moveTo>
                    <a:pt x="679" y="1"/>
                  </a:moveTo>
                  <a:cubicBezTo>
                    <a:pt x="303" y="1"/>
                    <a:pt x="0" y="318"/>
                    <a:pt x="0" y="694"/>
                  </a:cubicBezTo>
                  <a:lnTo>
                    <a:pt x="0" y="853"/>
                  </a:lnTo>
                  <a:cubicBezTo>
                    <a:pt x="0" y="1055"/>
                    <a:pt x="29" y="1242"/>
                    <a:pt x="101" y="1430"/>
                  </a:cubicBezTo>
                  <a:lnTo>
                    <a:pt x="462" y="2527"/>
                  </a:lnTo>
                  <a:lnTo>
                    <a:pt x="1141" y="2527"/>
                  </a:lnTo>
                  <a:lnTo>
                    <a:pt x="1141"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8" name="Google Shape;26158;p86"/>
            <p:cNvSpPr/>
            <p:nvPr/>
          </p:nvSpPr>
          <p:spPr>
            <a:xfrm>
              <a:off x="1372297" y="3060871"/>
              <a:ext cx="72301" cy="72694"/>
            </a:xfrm>
            <a:custGeom>
              <a:avLst/>
              <a:gdLst/>
              <a:ahLst/>
              <a:cxnLst/>
              <a:rect l="l" t="t" r="r" b="b"/>
              <a:pathLst>
                <a:path w="2758" h="2773" extrusionOk="0">
                  <a:moveTo>
                    <a:pt x="693" y="1"/>
                  </a:moveTo>
                  <a:cubicBezTo>
                    <a:pt x="303" y="1"/>
                    <a:pt x="0" y="318"/>
                    <a:pt x="0" y="694"/>
                  </a:cubicBezTo>
                  <a:cubicBezTo>
                    <a:pt x="0" y="954"/>
                    <a:pt x="217" y="1156"/>
                    <a:pt x="462" y="1156"/>
                  </a:cubicBezTo>
                  <a:lnTo>
                    <a:pt x="2310" y="2772"/>
                  </a:lnTo>
                  <a:lnTo>
                    <a:pt x="2699" y="1401"/>
                  </a:lnTo>
                  <a:cubicBezTo>
                    <a:pt x="2743" y="1242"/>
                    <a:pt x="2757" y="1069"/>
                    <a:pt x="2757" y="910"/>
                  </a:cubicBezTo>
                  <a:lnTo>
                    <a:pt x="2757" y="463"/>
                  </a:lnTo>
                  <a:cubicBezTo>
                    <a:pt x="2757" y="203"/>
                    <a:pt x="2555"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59" name="Google Shape;26159;p86"/>
            <p:cNvSpPr/>
            <p:nvPr/>
          </p:nvSpPr>
          <p:spPr>
            <a:xfrm>
              <a:off x="1366609" y="3091149"/>
              <a:ext cx="72301" cy="66245"/>
            </a:xfrm>
            <a:custGeom>
              <a:avLst/>
              <a:gdLst/>
              <a:ahLst/>
              <a:cxnLst/>
              <a:rect l="l" t="t" r="r" b="b"/>
              <a:pathLst>
                <a:path w="2758" h="2527" extrusionOk="0">
                  <a:moveTo>
                    <a:pt x="881" y="1"/>
                  </a:moveTo>
                  <a:cubicBezTo>
                    <a:pt x="766" y="1"/>
                    <a:pt x="636" y="44"/>
                    <a:pt x="549" y="145"/>
                  </a:cubicBezTo>
                  <a:lnTo>
                    <a:pt x="130" y="564"/>
                  </a:lnTo>
                  <a:cubicBezTo>
                    <a:pt x="44" y="636"/>
                    <a:pt x="1" y="766"/>
                    <a:pt x="1" y="881"/>
                  </a:cubicBezTo>
                  <a:lnTo>
                    <a:pt x="1" y="1156"/>
                  </a:lnTo>
                  <a:cubicBezTo>
                    <a:pt x="1" y="1906"/>
                    <a:pt x="621" y="2527"/>
                    <a:pt x="1386" y="2527"/>
                  </a:cubicBezTo>
                  <a:cubicBezTo>
                    <a:pt x="2137" y="2527"/>
                    <a:pt x="2758" y="1906"/>
                    <a:pt x="2758" y="1156"/>
                  </a:cubicBezTo>
                  <a:lnTo>
                    <a:pt x="2758" y="852"/>
                  </a:lnTo>
                  <a:cubicBezTo>
                    <a:pt x="2758" y="737"/>
                    <a:pt x="2714" y="621"/>
                    <a:pt x="2628" y="535"/>
                  </a:cubicBezTo>
                  <a:cubicBezTo>
                    <a:pt x="2267" y="188"/>
                    <a:pt x="1617" y="30"/>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0" name="Google Shape;26160;p86"/>
            <p:cNvSpPr/>
            <p:nvPr/>
          </p:nvSpPr>
          <p:spPr>
            <a:xfrm>
              <a:off x="1366242" y="3091149"/>
              <a:ext cx="72301" cy="64751"/>
            </a:xfrm>
            <a:custGeom>
              <a:avLst/>
              <a:gdLst/>
              <a:ahLst/>
              <a:cxnLst/>
              <a:rect l="l" t="t" r="r" b="b"/>
              <a:pathLst>
                <a:path w="2758" h="2470" extrusionOk="0">
                  <a:moveTo>
                    <a:pt x="895" y="1"/>
                  </a:moveTo>
                  <a:cubicBezTo>
                    <a:pt x="765" y="1"/>
                    <a:pt x="650" y="44"/>
                    <a:pt x="563" y="145"/>
                  </a:cubicBezTo>
                  <a:lnTo>
                    <a:pt x="144" y="564"/>
                  </a:lnTo>
                  <a:cubicBezTo>
                    <a:pt x="58" y="636"/>
                    <a:pt x="0" y="766"/>
                    <a:pt x="0" y="881"/>
                  </a:cubicBezTo>
                  <a:lnTo>
                    <a:pt x="0" y="1156"/>
                  </a:lnTo>
                  <a:cubicBezTo>
                    <a:pt x="0" y="1762"/>
                    <a:pt x="404" y="2310"/>
                    <a:pt x="996" y="2469"/>
                  </a:cubicBezTo>
                  <a:cubicBezTo>
                    <a:pt x="808" y="2224"/>
                    <a:pt x="693" y="1921"/>
                    <a:pt x="693" y="1617"/>
                  </a:cubicBezTo>
                  <a:lnTo>
                    <a:pt x="693" y="939"/>
                  </a:lnTo>
                  <a:cubicBezTo>
                    <a:pt x="693" y="687"/>
                    <a:pt x="910" y="476"/>
                    <a:pt x="1159" y="476"/>
                  </a:cubicBezTo>
                  <a:cubicBezTo>
                    <a:pt x="1167" y="476"/>
                    <a:pt x="1176" y="477"/>
                    <a:pt x="1184" y="477"/>
                  </a:cubicBezTo>
                  <a:cubicBezTo>
                    <a:pt x="1646" y="506"/>
                    <a:pt x="2339" y="593"/>
                    <a:pt x="2757" y="795"/>
                  </a:cubicBezTo>
                  <a:cubicBezTo>
                    <a:pt x="2743" y="694"/>
                    <a:pt x="2700" y="607"/>
                    <a:pt x="2627" y="535"/>
                  </a:cubicBezTo>
                  <a:cubicBezTo>
                    <a:pt x="2266" y="188"/>
                    <a:pt x="1631" y="30"/>
                    <a:pt x="89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1" name="Google Shape;26161;p86"/>
            <p:cNvSpPr/>
            <p:nvPr/>
          </p:nvSpPr>
          <p:spPr>
            <a:xfrm>
              <a:off x="1342386" y="3086981"/>
              <a:ext cx="198710" cy="160855"/>
            </a:xfrm>
            <a:custGeom>
              <a:avLst/>
              <a:gdLst/>
              <a:ahLst/>
              <a:cxnLst/>
              <a:rect l="l" t="t" r="r" b="b"/>
              <a:pathLst>
                <a:path w="7580" h="6136" extrusionOk="0">
                  <a:moveTo>
                    <a:pt x="6959" y="1"/>
                  </a:moveTo>
                  <a:lnTo>
                    <a:pt x="3812" y="3018"/>
                  </a:lnTo>
                  <a:cubicBezTo>
                    <a:pt x="3754" y="3076"/>
                    <a:pt x="3682" y="3119"/>
                    <a:pt x="3595" y="3133"/>
                  </a:cubicBezTo>
                  <a:cubicBezTo>
                    <a:pt x="3347" y="3644"/>
                    <a:pt x="2859" y="3900"/>
                    <a:pt x="2369" y="3900"/>
                  </a:cubicBezTo>
                  <a:cubicBezTo>
                    <a:pt x="1888" y="3900"/>
                    <a:pt x="1405" y="3655"/>
                    <a:pt x="1141" y="3162"/>
                  </a:cubicBezTo>
                  <a:lnTo>
                    <a:pt x="506" y="3350"/>
                  </a:lnTo>
                  <a:cubicBezTo>
                    <a:pt x="203" y="3437"/>
                    <a:pt x="1" y="3711"/>
                    <a:pt x="1" y="4014"/>
                  </a:cubicBezTo>
                  <a:lnTo>
                    <a:pt x="1" y="5905"/>
                  </a:lnTo>
                  <a:cubicBezTo>
                    <a:pt x="1" y="6035"/>
                    <a:pt x="102" y="6136"/>
                    <a:pt x="232" y="6136"/>
                  </a:cubicBezTo>
                  <a:lnTo>
                    <a:pt x="3451" y="6136"/>
                  </a:lnTo>
                  <a:cubicBezTo>
                    <a:pt x="3581" y="6136"/>
                    <a:pt x="3682" y="6035"/>
                    <a:pt x="3682" y="5905"/>
                  </a:cubicBezTo>
                  <a:lnTo>
                    <a:pt x="3682" y="4909"/>
                  </a:lnTo>
                  <a:cubicBezTo>
                    <a:pt x="3682" y="4664"/>
                    <a:pt x="3768" y="4433"/>
                    <a:pt x="3942" y="4259"/>
                  </a:cubicBezTo>
                  <a:lnTo>
                    <a:pt x="7579" y="636"/>
                  </a:lnTo>
                  <a:lnTo>
                    <a:pt x="6959" y="1"/>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2" name="Google Shape;26162;p86"/>
            <p:cNvSpPr/>
            <p:nvPr/>
          </p:nvSpPr>
          <p:spPr>
            <a:xfrm>
              <a:off x="1342386" y="3181591"/>
              <a:ext cx="23882" cy="66245"/>
            </a:xfrm>
            <a:custGeom>
              <a:avLst/>
              <a:gdLst/>
              <a:ahLst/>
              <a:cxnLst/>
              <a:rect l="l" t="t" r="r" b="b"/>
              <a:pathLst>
                <a:path w="911" h="2527" extrusionOk="0">
                  <a:moveTo>
                    <a:pt x="131" y="1"/>
                  </a:moveTo>
                  <a:cubicBezTo>
                    <a:pt x="44" y="116"/>
                    <a:pt x="1" y="261"/>
                    <a:pt x="1" y="405"/>
                  </a:cubicBezTo>
                  <a:lnTo>
                    <a:pt x="1" y="2296"/>
                  </a:lnTo>
                  <a:cubicBezTo>
                    <a:pt x="1" y="2426"/>
                    <a:pt x="102" y="2527"/>
                    <a:pt x="232" y="2527"/>
                  </a:cubicBezTo>
                  <a:lnTo>
                    <a:pt x="910" y="2527"/>
                  </a:lnTo>
                  <a:lnTo>
                    <a:pt x="910" y="1069"/>
                  </a:lnTo>
                  <a:cubicBezTo>
                    <a:pt x="910" y="896"/>
                    <a:pt x="838" y="723"/>
                    <a:pt x="708" y="593"/>
                  </a:cubicBezTo>
                  <a:lnTo>
                    <a:pt x="13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3" name="Google Shape;26163;p86"/>
            <p:cNvSpPr/>
            <p:nvPr/>
          </p:nvSpPr>
          <p:spPr>
            <a:xfrm>
              <a:off x="1438517" y="3086981"/>
              <a:ext cx="102579" cy="129083"/>
            </a:xfrm>
            <a:custGeom>
              <a:avLst/>
              <a:gdLst/>
              <a:ahLst/>
              <a:cxnLst/>
              <a:rect l="l" t="t" r="r" b="b"/>
              <a:pathLst>
                <a:path w="3913" h="4924" extrusionOk="0">
                  <a:moveTo>
                    <a:pt x="3292" y="1"/>
                  </a:moveTo>
                  <a:lnTo>
                    <a:pt x="231" y="2946"/>
                  </a:lnTo>
                  <a:cubicBezTo>
                    <a:pt x="87" y="3234"/>
                    <a:pt x="0" y="3552"/>
                    <a:pt x="15" y="3884"/>
                  </a:cubicBezTo>
                  <a:lnTo>
                    <a:pt x="15" y="4923"/>
                  </a:lnTo>
                  <a:cubicBezTo>
                    <a:pt x="15" y="4678"/>
                    <a:pt x="101" y="4447"/>
                    <a:pt x="275" y="4274"/>
                  </a:cubicBezTo>
                  <a:lnTo>
                    <a:pt x="3912" y="636"/>
                  </a:lnTo>
                  <a:lnTo>
                    <a:pt x="329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4" name="Google Shape;26164;p86"/>
            <p:cNvSpPr/>
            <p:nvPr/>
          </p:nvSpPr>
          <p:spPr>
            <a:xfrm>
              <a:off x="1515903" y="2943559"/>
              <a:ext cx="178839" cy="114900"/>
            </a:xfrm>
            <a:custGeom>
              <a:avLst/>
              <a:gdLst/>
              <a:ahLst/>
              <a:cxnLst/>
              <a:rect l="l" t="t" r="r" b="b"/>
              <a:pathLst>
                <a:path w="6822" h="4383" extrusionOk="0">
                  <a:moveTo>
                    <a:pt x="5334" y="1"/>
                  </a:moveTo>
                  <a:cubicBezTo>
                    <a:pt x="4872" y="1"/>
                    <a:pt x="4872" y="694"/>
                    <a:pt x="5334" y="694"/>
                  </a:cubicBezTo>
                  <a:lnTo>
                    <a:pt x="5652" y="694"/>
                  </a:lnTo>
                  <a:lnTo>
                    <a:pt x="3602" y="2729"/>
                  </a:lnTo>
                  <a:lnTo>
                    <a:pt x="2707" y="1834"/>
                  </a:lnTo>
                  <a:cubicBezTo>
                    <a:pt x="2642" y="1762"/>
                    <a:pt x="2555" y="1726"/>
                    <a:pt x="2467" y="1726"/>
                  </a:cubicBezTo>
                  <a:cubicBezTo>
                    <a:pt x="2379" y="1726"/>
                    <a:pt x="2288" y="1762"/>
                    <a:pt x="2216" y="1834"/>
                  </a:cubicBezTo>
                  <a:lnTo>
                    <a:pt x="267" y="3783"/>
                  </a:lnTo>
                  <a:cubicBezTo>
                    <a:pt x="1" y="4027"/>
                    <a:pt x="238" y="4382"/>
                    <a:pt x="513" y="4382"/>
                  </a:cubicBezTo>
                  <a:cubicBezTo>
                    <a:pt x="596" y="4382"/>
                    <a:pt x="681" y="4350"/>
                    <a:pt x="758" y="4274"/>
                  </a:cubicBezTo>
                  <a:lnTo>
                    <a:pt x="2462" y="2556"/>
                  </a:lnTo>
                  <a:lnTo>
                    <a:pt x="3371" y="3465"/>
                  </a:lnTo>
                  <a:cubicBezTo>
                    <a:pt x="3436" y="3530"/>
                    <a:pt x="3523" y="3563"/>
                    <a:pt x="3609" y="3563"/>
                  </a:cubicBezTo>
                  <a:cubicBezTo>
                    <a:pt x="3696" y="3563"/>
                    <a:pt x="3782" y="3530"/>
                    <a:pt x="3847" y="3465"/>
                  </a:cubicBezTo>
                  <a:lnTo>
                    <a:pt x="6143" y="1170"/>
                  </a:lnTo>
                  <a:lnTo>
                    <a:pt x="6143" y="1488"/>
                  </a:lnTo>
                  <a:cubicBezTo>
                    <a:pt x="6143" y="1719"/>
                    <a:pt x="6312" y="1834"/>
                    <a:pt x="6482" y="1834"/>
                  </a:cubicBezTo>
                  <a:cubicBezTo>
                    <a:pt x="6651" y="1834"/>
                    <a:pt x="6821" y="1719"/>
                    <a:pt x="6821" y="1488"/>
                  </a:cubicBezTo>
                  <a:lnTo>
                    <a:pt x="6821" y="347"/>
                  </a:lnTo>
                  <a:cubicBezTo>
                    <a:pt x="6821" y="160"/>
                    <a:pt x="6677" y="1"/>
                    <a:pt x="6489"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65" name="Google Shape;26165;p86"/>
          <p:cNvGrpSpPr/>
          <p:nvPr/>
        </p:nvGrpSpPr>
        <p:grpSpPr>
          <a:xfrm>
            <a:off x="3058830" y="3928801"/>
            <a:ext cx="498575" cy="361801"/>
            <a:chOff x="2294122" y="2946600"/>
            <a:chExt cx="373931" cy="271351"/>
          </a:xfrm>
        </p:grpSpPr>
        <p:sp>
          <p:nvSpPr>
            <p:cNvPr id="26166" name="Google Shape;26166;p86"/>
            <p:cNvSpPr/>
            <p:nvPr/>
          </p:nvSpPr>
          <p:spPr>
            <a:xfrm>
              <a:off x="2312289" y="2946600"/>
              <a:ext cx="337597" cy="247129"/>
            </a:xfrm>
            <a:custGeom>
              <a:avLst/>
              <a:gdLst/>
              <a:ahLst/>
              <a:cxnLst/>
              <a:rect l="l" t="t" r="r" b="b"/>
              <a:pathLst>
                <a:path w="12878" h="9427" extrusionOk="0">
                  <a:moveTo>
                    <a:pt x="463" y="0"/>
                  </a:moveTo>
                  <a:cubicBezTo>
                    <a:pt x="203" y="0"/>
                    <a:pt x="1" y="203"/>
                    <a:pt x="1" y="462"/>
                  </a:cubicBezTo>
                  <a:lnTo>
                    <a:pt x="1" y="9427"/>
                  </a:lnTo>
                  <a:lnTo>
                    <a:pt x="12877" y="9427"/>
                  </a:lnTo>
                  <a:lnTo>
                    <a:pt x="12877" y="462"/>
                  </a:lnTo>
                  <a:cubicBezTo>
                    <a:pt x="12877" y="203"/>
                    <a:pt x="12675" y="0"/>
                    <a:pt x="1241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7" name="Google Shape;26167;p86"/>
            <p:cNvSpPr/>
            <p:nvPr/>
          </p:nvSpPr>
          <p:spPr>
            <a:xfrm>
              <a:off x="2336511" y="2970823"/>
              <a:ext cx="289151" cy="192628"/>
            </a:xfrm>
            <a:custGeom>
              <a:avLst/>
              <a:gdLst/>
              <a:ahLst/>
              <a:cxnLst/>
              <a:rect l="l" t="t" r="r" b="b"/>
              <a:pathLst>
                <a:path w="11030" h="7348" extrusionOk="0">
                  <a:moveTo>
                    <a:pt x="232" y="0"/>
                  </a:moveTo>
                  <a:cubicBezTo>
                    <a:pt x="102" y="0"/>
                    <a:pt x="1" y="101"/>
                    <a:pt x="1" y="231"/>
                  </a:cubicBezTo>
                  <a:lnTo>
                    <a:pt x="1" y="7117"/>
                  </a:lnTo>
                  <a:cubicBezTo>
                    <a:pt x="1" y="7247"/>
                    <a:pt x="102" y="7348"/>
                    <a:pt x="232" y="7348"/>
                  </a:cubicBezTo>
                  <a:lnTo>
                    <a:pt x="10798" y="7348"/>
                  </a:lnTo>
                  <a:cubicBezTo>
                    <a:pt x="10928" y="7348"/>
                    <a:pt x="11029" y="7247"/>
                    <a:pt x="11029" y="7117"/>
                  </a:cubicBezTo>
                  <a:lnTo>
                    <a:pt x="11029" y="231"/>
                  </a:lnTo>
                  <a:cubicBezTo>
                    <a:pt x="11029" y="101"/>
                    <a:pt x="10928" y="0"/>
                    <a:pt x="1079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8" name="Google Shape;26168;p86"/>
            <p:cNvSpPr/>
            <p:nvPr/>
          </p:nvSpPr>
          <p:spPr>
            <a:xfrm>
              <a:off x="2336511" y="3127483"/>
              <a:ext cx="168798" cy="35967"/>
            </a:xfrm>
            <a:custGeom>
              <a:avLst/>
              <a:gdLst/>
              <a:ahLst/>
              <a:cxnLst/>
              <a:rect l="l" t="t" r="r" b="b"/>
              <a:pathLst>
                <a:path w="6439" h="1372" extrusionOk="0">
                  <a:moveTo>
                    <a:pt x="1" y="1"/>
                  </a:moveTo>
                  <a:lnTo>
                    <a:pt x="1" y="1141"/>
                  </a:lnTo>
                  <a:cubicBezTo>
                    <a:pt x="1" y="1271"/>
                    <a:pt x="102" y="1372"/>
                    <a:pt x="232" y="1372"/>
                  </a:cubicBezTo>
                  <a:lnTo>
                    <a:pt x="6439" y="1372"/>
                  </a:lnTo>
                  <a:lnTo>
                    <a:pt x="6439"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69" name="Google Shape;26169;p86"/>
            <p:cNvSpPr/>
            <p:nvPr/>
          </p:nvSpPr>
          <p:spPr>
            <a:xfrm>
              <a:off x="2505284" y="2970823"/>
              <a:ext cx="120379" cy="96130"/>
            </a:xfrm>
            <a:custGeom>
              <a:avLst/>
              <a:gdLst/>
              <a:ahLst/>
              <a:cxnLst/>
              <a:rect l="l" t="t" r="r" b="b"/>
              <a:pathLst>
                <a:path w="4592" h="3667" extrusionOk="0">
                  <a:moveTo>
                    <a:pt x="1" y="0"/>
                  </a:moveTo>
                  <a:lnTo>
                    <a:pt x="1" y="3667"/>
                  </a:lnTo>
                  <a:lnTo>
                    <a:pt x="4591" y="3667"/>
                  </a:lnTo>
                  <a:lnTo>
                    <a:pt x="4591" y="231"/>
                  </a:lnTo>
                  <a:cubicBezTo>
                    <a:pt x="4591" y="101"/>
                    <a:pt x="4490" y="0"/>
                    <a:pt x="4360"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0" name="Google Shape;26170;p86"/>
            <p:cNvSpPr/>
            <p:nvPr/>
          </p:nvSpPr>
          <p:spPr>
            <a:xfrm>
              <a:off x="2505284" y="3066927"/>
              <a:ext cx="120379" cy="96524"/>
            </a:xfrm>
            <a:custGeom>
              <a:avLst/>
              <a:gdLst/>
              <a:ahLst/>
              <a:cxnLst/>
              <a:rect l="l" t="t" r="r" b="b"/>
              <a:pathLst>
                <a:path w="4592" h="3682" extrusionOk="0">
                  <a:moveTo>
                    <a:pt x="1" y="1"/>
                  </a:moveTo>
                  <a:lnTo>
                    <a:pt x="1" y="3682"/>
                  </a:lnTo>
                  <a:lnTo>
                    <a:pt x="4360" y="3682"/>
                  </a:lnTo>
                  <a:cubicBezTo>
                    <a:pt x="4490" y="3682"/>
                    <a:pt x="4591" y="3581"/>
                    <a:pt x="4591" y="3451"/>
                  </a:cubicBezTo>
                  <a:lnTo>
                    <a:pt x="4591"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1" name="Google Shape;26171;p86"/>
            <p:cNvSpPr/>
            <p:nvPr/>
          </p:nvSpPr>
          <p:spPr>
            <a:xfrm>
              <a:off x="2294122" y="3187647"/>
              <a:ext cx="373931" cy="30305"/>
            </a:xfrm>
            <a:custGeom>
              <a:avLst/>
              <a:gdLst/>
              <a:ahLst/>
              <a:cxnLst/>
              <a:rect l="l" t="t" r="r" b="b"/>
              <a:pathLst>
                <a:path w="14264" h="1156" extrusionOk="0">
                  <a:moveTo>
                    <a:pt x="232" y="1"/>
                  </a:moveTo>
                  <a:cubicBezTo>
                    <a:pt x="102" y="1"/>
                    <a:pt x="1" y="102"/>
                    <a:pt x="1" y="232"/>
                  </a:cubicBezTo>
                  <a:lnTo>
                    <a:pt x="1" y="694"/>
                  </a:lnTo>
                  <a:cubicBezTo>
                    <a:pt x="1" y="939"/>
                    <a:pt x="217" y="1156"/>
                    <a:pt x="463" y="1156"/>
                  </a:cubicBezTo>
                  <a:lnTo>
                    <a:pt x="13801" y="1156"/>
                  </a:lnTo>
                  <a:cubicBezTo>
                    <a:pt x="14047" y="1156"/>
                    <a:pt x="14263" y="939"/>
                    <a:pt x="14263" y="694"/>
                  </a:cubicBezTo>
                  <a:lnTo>
                    <a:pt x="14263" y="232"/>
                  </a:lnTo>
                  <a:cubicBezTo>
                    <a:pt x="14263" y="102"/>
                    <a:pt x="14162" y="1"/>
                    <a:pt x="1403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2" name="Google Shape;26172;p86"/>
            <p:cNvSpPr/>
            <p:nvPr/>
          </p:nvSpPr>
          <p:spPr>
            <a:xfrm>
              <a:off x="2294122" y="3187647"/>
              <a:ext cx="373931" cy="12138"/>
            </a:xfrm>
            <a:custGeom>
              <a:avLst/>
              <a:gdLst/>
              <a:ahLst/>
              <a:cxnLst/>
              <a:rect l="l" t="t" r="r" b="b"/>
              <a:pathLst>
                <a:path w="14264" h="463" extrusionOk="0">
                  <a:moveTo>
                    <a:pt x="232" y="1"/>
                  </a:moveTo>
                  <a:cubicBezTo>
                    <a:pt x="102" y="1"/>
                    <a:pt x="1" y="102"/>
                    <a:pt x="1" y="232"/>
                  </a:cubicBezTo>
                  <a:lnTo>
                    <a:pt x="1" y="463"/>
                  </a:lnTo>
                  <a:lnTo>
                    <a:pt x="14263" y="463"/>
                  </a:lnTo>
                  <a:lnTo>
                    <a:pt x="14263" y="232"/>
                  </a:lnTo>
                  <a:cubicBezTo>
                    <a:pt x="14263" y="102"/>
                    <a:pt x="14162" y="1"/>
                    <a:pt x="14032"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3" name="Google Shape;26173;p86"/>
            <p:cNvSpPr/>
            <p:nvPr/>
          </p:nvSpPr>
          <p:spPr>
            <a:xfrm>
              <a:off x="2444753" y="3187647"/>
              <a:ext cx="72668" cy="18193"/>
            </a:xfrm>
            <a:custGeom>
              <a:avLst/>
              <a:gdLst/>
              <a:ahLst/>
              <a:cxnLst/>
              <a:rect l="l" t="t" r="r" b="b"/>
              <a:pathLst>
                <a:path w="2772" h="694" extrusionOk="0">
                  <a:moveTo>
                    <a:pt x="0" y="1"/>
                  </a:moveTo>
                  <a:lnTo>
                    <a:pt x="332" y="492"/>
                  </a:lnTo>
                  <a:cubicBezTo>
                    <a:pt x="419" y="607"/>
                    <a:pt x="563" y="694"/>
                    <a:pt x="707" y="694"/>
                  </a:cubicBezTo>
                  <a:lnTo>
                    <a:pt x="2064" y="694"/>
                  </a:lnTo>
                  <a:cubicBezTo>
                    <a:pt x="2209" y="694"/>
                    <a:pt x="2353" y="607"/>
                    <a:pt x="2440" y="492"/>
                  </a:cubicBezTo>
                  <a:lnTo>
                    <a:pt x="277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4" name="Google Shape;26174;p86"/>
            <p:cNvSpPr/>
            <p:nvPr/>
          </p:nvSpPr>
          <p:spPr>
            <a:xfrm>
              <a:off x="2535195" y="3043097"/>
              <a:ext cx="60557" cy="24249"/>
            </a:xfrm>
            <a:custGeom>
              <a:avLst/>
              <a:gdLst/>
              <a:ahLst/>
              <a:cxnLst/>
              <a:rect l="l" t="t" r="r" b="b"/>
              <a:pathLst>
                <a:path w="2310" h="925" extrusionOk="0">
                  <a:moveTo>
                    <a:pt x="693" y="0"/>
                  </a:moveTo>
                  <a:lnTo>
                    <a:pt x="318" y="116"/>
                  </a:lnTo>
                  <a:cubicBezTo>
                    <a:pt x="130" y="188"/>
                    <a:pt x="0" y="361"/>
                    <a:pt x="0" y="563"/>
                  </a:cubicBezTo>
                  <a:lnTo>
                    <a:pt x="0" y="924"/>
                  </a:lnTo>
                  <a:lnTo>
                    <a:pt x="2310" y="924"/>
                  </a:lnTo>
                  <a:lnTo>
                    <a:pt x="2310" y="563"/>
                  </a:lnTo>
                  <a:cubicBezTo>
                    <a:pt x="2310" y="361"/>
                    <a:pt x="2180" y="188"/>
                    <a:pt x="1992" y="116"/>
                  </a:cubicBezTo>
                  <a:lnTo>
                    <a:pt x="1617"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5" name="Google Shape;26175;p86"/>
            <p:cNvSpPr/>
            <p:nvPr/>
          </p:nvSpPr>
          <p:spPr>
            <a:xfrm>
              <a:off x="2553362" y="3024930"/>
              <a:ext cx="24223" cy="30305"/>
            </a:xfrm>
            <a:custGeom>
              <a:avLst/>
              <a:gdLst/>
              <a:ahLst/>
              <a:cxnLst/>
              <a:rect l="l" t="t" r="r" b="b"/>
              <a:pathLst>
                <a:path w="924" h="1156" extrusionOk="0">
                  <a:moveTo>
                    <a:pt x="0" y="1"/>
                  </a:moveTo>
                  <a:lnTo>
                    <a:pt x="0" y="693"/>
                  </a:lnTo>
                  <a:cubicBezTo>
                    <a:pt x="0" y="939"/>
                    <a:pt x="202" y="1155"/>
                    <a:pt x="462" y="1155"/>
                  </a:cubicBezTo>
                  <a:cubicBezTo>
                    <a:pt x="707" y="1155"/>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6" name="Google Shape;26176;p86"/>
            <p:cNvSpPr/>
            <p:nvPr/>
          </p:nvSpPr>
          <p:spPr>
            <a:xfrm>
              <a:off x="2547306" y="2994652"/>
              <a:ext cx="36334" cy="42416"/>
            </a:xfrm>
            <a:custGeom>
              <a:avLst/>
              <a:gdLst/>
              <a:ahLst/>
              <a:cxnLst/>
              <a:rect l="l" t="t" r="r" b="b"/>
              <a:pathLst>
                <a:path w="1386" h="1618" extrusionOk="0">
                  <a:moveTo>
                    <a:pt x="462" y="1"/>
                  </a:moveTo>
                  <a:cubicBezTo>
                    <a:pt x="202" y="1"/>
                    <a:pt x="0" y="217"/>
                    <a:pt x="0" y="463"/>
                  </a:cubicBezTo>
                  <a:lnTo>
                    <a:pt x="0" y="925"/>
                  </a:lnTo>
                  <a:cubicBezTo>
                    <a:pt x="0" y="1300"/>
                    <a:pt x="318" y="1617"/>
                    <a:pt x="693" y="1617"/>
                  </a:cubicBezTo>
                  <a:cubicBezTo>
                    <a:pt x="1068" y="1617"/>
                    <a:pt x="1386" y="1300"/>
                    <a:pt x="1386" y="925"/>
                  </a:cubicBezTo>
                  <a:lnTo>
                    <a:pt x="1386" y="463"/>
                  </a:lnTo>
                  <a:cubicBezTo>
                    <a:pt x="1386" y="217"/>
                    <a:pt x="1169" y="1"/>
                    <a:pt x="92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7" name="Google Shape;26177;p86"/>
            <p:cNvSpPr/>
            <p:nvPr/>
          </p:nvSpPr>
          <p:spPr>
            <a:xfrm>
              <a:off x="2547306" y="2994652"/>
              <a:ext cx="24249" cy="42337"/>
            </a:xfrm>
            <a:custGeom>
              <a:avLst/>
              <a:gdLst/>
              <a:ahLst/>
              <a:cxnLst/>
              <a:rect l="l" t="t" r="r" b="b"/>
              <a:pathLst>
                <a:path w="925" h="1615" extrusionOk="0">
                  <a:moveTo>
                    <a:pt x="462" y="1"/>
                  </a:moveTo>
                  <a:cubicBezTo>
                    <a:pt x="202" y="1"/>
                    <a:pt x="0" y="217"/>
                    <a:pt x="0" y="463"/>
                  </a:cubicBezTo>
                  <a:lnTo>
                    <a:pt x="0" y="925"/>
                  </a:lnTo>
                  <a:cubicBezTo>
                    <a:pt x="0" y="1319"/>
                    <a:pt x="327" y="1614"/>
                    <a:pt x="693" y="1614"/>
                  </a:cubicBezTo>
                  <a:cubicBezTo>
                    <a:pt x="769" y="1614"/>
                    <a:pt x="847" y="1602"/>
                    <a:pt x="924" y="1574"/>
                  </a:cubicBezTo>
                  <a:cubicBezTo>
                    <a:pt x="650" y="1473"/>
                    <a:pt x="462" y="1213"/>
                    <a:pt x="462" y="925"/>
                  </a:cubicBezTo>
                  <a:lnTo>
                    <a:pt x="462" y="463"/>
                  </a:lnTo>
                  <a:cubicBezTo>
                    <a:pt x="462" y="217"/>
                    <a:pt x="664" y="1"/>
                    <a:pt x="92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8" name="Google Shape;26178;p86"/>
            <p:cNvSpPr/>
            <p:nvPr/>
          </p:nvSpPr>
          <p:spPr>
            <a:xfrm>
              <a:off x="2547306" y="2994652"/>
              <a:ext cx="36334" cy="18193"/>
            </a:xfrm>
            <a:custGeom>
              <a:avLst/>
              <a:gdLst/>
              <a:ahLst/>
              <a:cxnLst/>
              <a:rect l="l" t="t" r="r" b="b"/>
              <a:pathLst>
                <a:path w="1386" h="694" extrusionOk="0">
                  <a:moveTo>
                    <a:pt x="462" y="1"/>
                  </a:moveTo>
                  <a:cubicBezTo>
                    <a:pt x="202" y="1"/>
                    <a:pt x="0" y="203"/>
                    <a:pt x="0" y="463"/>
                  </a:cubicBezTo>
                  <a:cubicBezTo>
                    <a:pt x="448" y="593"/>
                    <a:pt x="910" y="665"/>
                    <a:pt x="1386" y="694"/>
                  </a:cubicBezTo>
                  <a:lnTo>
                    <a:pt x="1386" y="463"/>
                  </a:lnTo>
                  <a:cubicBezTo>
                    <a:pt x="1386" y="203"/>
                    <a:pt x="1169"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79" name="Google Shape;26179;p86"/>
            <p:cNvSpPr/>
            <p:nvPr/>
          </p:nvSpPr>
          <p:spPr>
            <a:xfrm>
              <a:off x="2547306" y="2994652"/>
              <a:ext cx="24249" cy="15178"/>
            </a:xfrm>
            <a:custGeom>
              <a:avLst/>
              <a:gdLst/>
              <a:ahLst/>
              <a:cxnLst/>
              <a:rect l="l" t="t" r="r" b="b"/>
              <a:pathLst>
                <a:path w="925" h="579" extrusionOk="0">
                  <a:moveTo>
                    <a:pt x="462" y="1"/>
                  </a:moveTo>
                  <a:cubicBezTo>
                    <a:pt x="202" y="1"/>
                    <a:pt x="0" y="217"/>
                    <a:pt x="0" y="463"/>
                  </a:cubicBezTo>
                  <a:cubicBezTo>
                    <a:pt x="159" y="506"/>
                    <a:pt x="303" y="549"/>
                    <a:pt x="462" y="578"/>
                  </a:cubicBezTo>
                  <a:lnTo>
                    <a:pt x="462" y="463"/>
                  </a:lnTo>
                  <a:cubicBezTo>
                    <a:pt x="462" y="217"/>
                    <a:pt x="664" y="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0" name="Google Shape;26180;p86"/>
            <p:cNvSpPr/>
            <p:nvPr/>
          </p:nvSpPr>
          <p:spPr>
            <a:xfrm>
              <a:off x="2535195" y="3139595"/>
              <a:ext cx="60557" cy="23856"/>
            </a:xfrm>
            <a:custGeom>
              <a:avLst/>
              <a:gdLst/>
              <a:ahLst/>
              <a:cxnLst/>
              <a:rect l="l" t="t" r="r" b="b"/>
              <a:pathLst>
                <a:path w="2310" h="910" extrusionOk="0">
                  <a:moveTo>
                    <a:pt x="693" y="0"/>
                  </a:moveTo>
                  <a:lnTo>
                    <a:pt x="318" y="116"/>
                  </a:lnTo>
                  <a:cubicBezTo>
                    <a:pt x="130" y="174"/>
                    <a:pt x="0" y="361"/>
                    <a:pt x="0" y="549"/>
                  </a:cubicBezTo>
                  <a:lnTo>
                    <a:pt x="0" y="910"/>
                  </a:lnTo>
                  <a:lnTo>
                    <a:pt x="2310" y="910"/>
                  </a:lnTo>
                  <a:lnTo>
                    <a:pt x="2310" y="549"/>
                  </a:lnTo>
                  <a:cubicBezTo>
                    <a:pt x="2310" y="361"/>
                    <a:pt x="2180" y="174"/>
                    <a:pt x="1992" y="116"/>
                  </a:cubicBezTo>
                  <a:lnTo>
                    <a:pt x="1617" y="0"/>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1" name="Google Shape;26181;p86"/>
            <p:cNvSpPr/>
            <p:nvPr/>
          </p:nvSpPr>
          <p:spPr>
            <a:xfrm>
              <a:off x="2553362" y="3121428"/>
              <a:ext cx="24223" cy="29911"/>
            </a:xfrm>
            <a:custGeom>
              <a:avLst/>
              <a:gdLst/>
              <a:ahLst/>
              <a:cxnLst/>
              <a:rect l="l" t="t" r="r" b="b"/>
              <a:pathLst>
                <a:path w="924" h="1141" extrusionOk="0">
                  <a:moveTo>
                    <a:pt x="0" y="1"/>
                  </a:moveTo>
                  <a:lnTo>
                    <a:pt x="0" y="693"/>
                  </a:lnTo>
                  <a:cubicBezTo>
                    <a:pt x="0" y="939"/>
                    <a:pt x="202" y="1141"/>
                    <a:pt x="462" y="1141"/>
                  </a:cubicBezTo>
                  <a:cubicBezTo>
                    <a:pt x="707" y="1141"/>
                    <a:pt x="924" y="939"/>
                    <a:pt x="924" y="693"/>
                  </a:cubicBezTo>
                  <a:lnTo>
                    <a:pt x="924"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2" name="Google Shape;26182;p86"/>
            <p:cNvSpPr/>
            <p:nvPr/>
          </p:nvSpPr>
          <p:spPr>
            <a:xfrm>
              <a:off x="2547306" y="3091543"/>
              <a:ext cx="36334" cy="42023"/>
            </a:xfrm>
            <a:custGeom>
              <a:avLst/>
              <a:gdLst/>
              <a:ahLst/>
              <a:cxnLst/>
              <a:rect l="l" t="t" r="r" b="b"/>
              <a:pathLst>
                <a:path w="1386" h="1603" extrusionOk="0">
                  <a:moveTo>
                    <a:pt x="462" y="0"/>
                  </a:moveTo>
                  <a:cubicBezTo>
                    <a:pt x="217" y="0"/>
                    <a:pt x="15" y="202"/>
                    <a:pt x="15" y="462"/>
                  </a:cubicBezTo>
                  <a:lnTo>
                    <a:pt x="15" y="910"/>
                  </a:lnTo>
                  <a:cubicBezTo>
                    <a:pt x="0" y="1285"/>
                    <a:pt x="318" y="1588"/>
                    <a:pt x="693" y="1602"/>
                  </a:cubicBezTo>
                  <a:cubicBezTo>
                    <a:pt x="1068" y="1602"/>
                    <a:pt x="1386" y="1299"/>
                    <a:pt x="1386" y="910"/>
                  </a:cubicBezTo>
                  <a:lnTo>
                    <a:pt x="1386" y="462"/>
                  </a:lnTo>
                  <a:cubicBezTo>
                    <a:pt x="1386" y="202"/>
                    <a:pt x="1184" y="0"/>
                    <a:pt x="92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3" name="Google Shape;26183;p86"/>
            <p:cNvSpPr/>
            <p:nvPr/>
          </p:nvSpPr>
          <p:spPr>
            <a:xfrm>
              <a:off x="2547306" y="3091543"/>
              <a:ext cx="24249" cy="42101"/>
            </a:xfrm>
            <a:custGeom>
              <a:avLst/>
              <a:gdLst/>
              <a:ahLst/>
              <a:cxnLst/>
              <a:rect l="l" t="t" r="r" b="b"/>
              <a:pathLst>
                <a:path w="925" h="1606" extrusionOk="0">
                  <a:moveTo>
                    <a:pt x="462" y="0"/>
                  </a:moveTo>
                  <a:cubicBezTo>
                    <a:pt x="217" y="0"/>
                    <a:pt x="0" y="202"/>
                    <a:pt x="15" y="462"/>
                  </a:cubicBezTo>
                  <a:lnTo>
                    <a:pt x="15" y="910"/>
                  </a:lnTo>
                  <a:cubicBezTo>
                    <a:pt x="3" y="1311"/>
                    <a:pt x="319" y="1606"/>
                    <a:pt x="679" y="1606"/>
                  </a:cubicBezTo>
                  <a:cubicBezTo>
                    <a:pt x="759" y="1606"/>
                    <a:pt x="842" y="1591"/>
                    <a:pt x="924" y="1559"/>
                  </a:cubicBezTo>
                  <a:cubicBezTo>
                    <a:pt x="650" y="1473"/>
                    <a:pt x="462" y="1198"/>
                    <a:pt x="462" y="910"/>
                  </a:cubicBezTo>
                  <a:lnTo>
                    <a:pt x="462" y="462"/>
                  </a:lnTo>
                  <a:cubicBezTo>
                    <a:pt x="462" y="202"/>
                    <a:pt x="664" y="0"/>
                    <a:pt x="92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4" name="Google Shape;26184;p86"/>
            <p:cNvSpPr/>
            <p:nvPr/>
          </p:nvSpPr>
          <p:spPr>
            <a:xfrm>
              <a:off x="2547306" y="3091149"/>
              <a:ext cx="36334" cy="18193"/>
            </a:xfrm>
            <a:custGeom>
              <a:avLst/>
              <a:gdLst/>
              <a:ahLst/>
              <a:cxnLst/>
              <a:rect l="l" t="t" r="r" b="b"/>
              <a:pathLst>
                <a:path w="1386" h="694" extrusionOk="0">
                  <a:moveTo>
                    <a:pt x="462" y="1"/>
                  </a:moveTo>
                  <a:cubicBezTo>
                    <a:pt x="202" y="1"/>
                    <a:pt x="0" y="217"/>
                    <a:pt x="15" y="477"/>
                  </a:cubicBezTo>
                  <a:cubicBezTo>
                    <a:pt x="462" y="607"/>
                    <a:pt x="924" y="679"/>
                    <a:pt x="1386" y="694"/>
                  </a:cubicBezTo>
                  <a:lnTo>
                    <a:pt x="1386" y="477"/>
                  </a:lnTo>
                  <a:cubicBezTo>
                    <a:pt x="1386" y="217"/>
                    <a:pt x="1184" y="1"/>
                    <a:pt x="92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5" name="Google Shape;26185;p86"/>
            <p:cNvSpPr/>
            <p:nvPr/>
          </p:nvSpPr>
          <p:spPr>
            <a:xfrm>
              <a:off x="2547306" y="3091543"/>
              <a:ext cx="24249" cy="14785"/>
            </a:xfrm>
            <a:custGeom>
              <a:avLst/>
              <a:gdLst/>
              <a:ahLst/>
              <a:cxnLst/>
              <a:rect l="l" t="t" r="r" b="b"/>
              <a:pathLst>
                <a:path w="925" h="564" extrusionOk="0">
                  <a:moveTo>
                    <a:pt x="462" y="0"/>
                  </a:moveTo>
                  <a:cubicBezTo>
                    <a:pt x="217" y="0"/>
                    <a:pt x="0" y="202"/>
                    <a:pt x="15" y="462"/>
                  </a:cubicBezTo>
                  <a:cubicBezTo>
                    <a:pt x="159" y="505"/>
                    <a:pt x="318" y="534"/>
                    <a:pt x="462" y="563"/>
                  </a:cubicBezTo>
                  <a:lnTo>
                    <a:pt x="462" y="462"/>
                  </a:lnTo>
                  <a:cubicBezTo>
                    <a:pt x="462" y="202"/>
                    <a:pt x="664" y="0"/>
                    <a:pt x="92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6" name="Google Shape;26186;p86"/>
            <p:cNvSpPr/>
            <p:nvPr/>
          </p:nvSpPr>
          <p:spPr>
            <a:xfrm>
              <a:off x="2384563" y="3049153"/>
              <a:ext cx="72327" cy="90075"/>
            </a:xfrm>
            <a:custGeom>
              <a:avLst/>
              <a:gdLst/>
              <a:ahLst/>
              <a:cxnLst/>
              <a:rect l="l" t="t" r="r" b="b"/>
              <a:pathLst>
                <a:path w="2759" h="3436" extrusionOk="0">
                  <a:moveTo>
                    <a:pt x="925" y="0"/>
                  </a:moveTo>
                  <a:lnTo>
                    <a:pt x="925" y="448"/>
                  </a:lnTo>
                  <a:cubicBezTo>
                    <a:pt x="925" y="534"/>
                    <a:pt x="867" y="621"/>
                    <a:pt x="795" y="650"/>
                  </a:cubicBezTo>
                  <a:lnTo>
                    <a:pt x="246" y="924"/>
                  </a:lnTo>
                  <a:cubicBezTo>
                    <a:pt x="102" y="996"/>
                    <a:pt x="1" y="1155"/>
                    <a:pt x="1" y="1328"/>
                  </a:cubicBezTo>
                  <a:lnTo>
                    <a:pt x="1" y="3205"/>
                  </a:lnTo>
                  <a:cubicBezTo>
                    <a:pt x="1" y="3335"/>
                    <a:pt x="102" y="3436"/>
                    <a:pt x="232" y="3436"/>
                  </a:cubicBezTo>
                  <a:lnTo>
                    <a:pt x="2527" y="3436"/>
                  </a:lnTo>
                  <a:cubicBezTo>
                    <a:pt x="2657" y="3436"/>
                    <a:pt x="2758" y="3335"/>
                    <a:pt x="2758" y="3205"/>
                  </a:cubicBezTo>
                  <a:lnTo>
                    <a:pt x="2758" y="1343"/>
                  </a:lnTo>
                  <a:cubicBezTo>
                    <a:pt x="2758" y="1170"/>
                    <a:pt x="2657" y="1011"/>
                    <a:pt x="2513" y="924"/>
                  </a:cubicBezTo>
                  <a:lnTo>
                    <a:pt x="1964" y="664"/>
                  </a:lnTo>
                  <a:cubicBezTo>
                    <a:pt x="1892"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7" name="Google Shape;26187;p86"/>
            <p:cNvSpPr/>
            <p:nvPr/>
          </p:nvSpPr>
          <p:spPr>
            <a:xfrm>
              <a:off x="2407659" y="3048760"/>
              <a:ext cx="26503" cy="18115"/>
            </a:xfrm>
            <a:custGeom>
              <a:avLst/>
              <a:gdLst/>
              <a:ahLst/>
              <a:cxnLst/>
              <a:rect l="l" t="t" r="r" b="b"/>
              <a:pathLst>
                <a:path w="1011" h="691" extrusionOk="0">
                  <a:moveTo>
                    <a:pt x="968" y="1"/>
                  </a:moveTo>
                  <a:lnTo>
                    <a:pt x="44" y="15"/>
                  </a:lnTo>
                  <a:lnTo>
                    <a:pt x="44" y="463"/>
                  </a:lnTo>
                  <a:cubicBezTo>
                    <a:pt x="44" y="506"/>
                    <a:pt x="29" y="564"/>
                    <a:pt x="0" y="593"/>
                  </a:cubicBezTo>
                  <a:cubicBezTo>
                    <a:pt x="159" y="658"/>
                    <a:pt x="329" y="690"/>
                    <a:pt x="500" y="690"/>
                  </a:cubicBezTo>
                  <a:cubicBezTo>
                    <a:pt x="672" y="690"/>
                    <a:pt x="845" y="658"/>
                    <a:pt x="1011" y="593"/>
                  </a:cubicBezTo>
                  <a:cubicBezTo>
                    <a:pt x="982" y="564"/>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8" name="Google Shape;26188;p86"/>
            <p:cNvSpPr/>
            <p:nvPr/>
          </p:nvSpPr>
          <p:spPr>
            <a:xfrm>
              <a:off x="2384563" y="3068080"/>
              <a:ext cx="72327" cy="71541"/>
            </a:xfrm>
            <a:custGeom>
              <a:avLst/>
              <a:gdLst/>
              <a:ahLst/>
              <a:cxnLst/>
              <a:rect l="l" t="t" r="r" b="b"/>
              <a:pathLst>
                <a:path w="2759" h="2729" extrusionOk="0">
                  <a:moveTo>
                    <a:pt x="679" y="0"/>
                  </a:moveTo>
                  <a:lnTo>
                    <a:pt x="261" y="202"/>
                  </a:lnTo>
                  <a:cubicBezTo>
                    <a:pt x="102" y="289"/>
                    <a:pt x="1" y="448"/>
                    <a:pt x="1" y="621"/>
                  </a:cubicBezTo>
                  <a:lnTo>
                    <a:pt x="1" y="2497"/>
                  </a:lnTo>
                  <a:cubicBezTo>
                    <a:pt x="1" y="2613"/>
                    <a:pt x="102" y="2728"/>
                    <a:pt x="232" y="2728"/>
                  </a:cubicBezTo>
                  <a:lnTo>
                    <a:pt x="2542" y="2728"/>
                  </a:lnTo>
                  <a:cubicBezTo>
                    <a:pt x="2657" y="2728"/>
                    <a:pt x="2758" y="2613"/>
                    <a:pt x="2758" y="2497"/>
                  </a:cubicBezTo>
                  <a:lnTo>
                    <a:pt x="2758" y="621"/>
                  </a:lnTo>
                  <a:cubicBezTo>
                    <a:pt x="2758" y="448"/>
                    <a:pt x="2657" y="289"/>
                    <a:pt x="2513" y="202"/>
                  </a:cubicBezTo>
                  <a:lnTo>
                    <a:pt x="2094" y="0"/>
                  </a:lnTo>
                  <a:cubicBezTo>
                    <a:pt x="1914" y="224"/>
                    <a:pt x="1650" y="336"/>
                    <a:pt x="1387" y="336"/>
                  </a:cubicBezTo>
                  <a:cubicBezTo>
                    <a:pt x="1123" y="336"/>
                    <a:pt x="860" y="224"/>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89" name="Google Shape;26189;p86"/>
            <p:cNvSpPr/>
            <p:nvPr/>
          </p:nvSpPr>
          <p:spPr>
            <a:xfrm>
              <a:off x="2396675" y="3000708"/>
              <a:ext cx="48105" cy="54527"/>
            </a:xfrm>
            <a:custGeom>
              <a:avLst/>
              <a:gdLst/>
              <a:ahLst/>
              <a:cxnLst/>
              <a:rect l="l" t="t" r="r" b="b"/>
              <a:pathLst>
                <a:path w="1835" h="2080" extrusionOk="0">
                  <a:moveTo>
                    <a:pt x="694" y="1"/>
                  </a:moveTo>
                  <a:cubicBezTo>
                    <a:pt x="304" y="1"/>
                    <a:pt x="1" y="318"/>
                    <a:pt x="1" y="694"/>
                  </a:cubicBezTo>
                  <a:lnTo>
                    <a:pt x="1" y="1155"/>
                  </a:lnTo>
                  <a:cubicBezTo>
                    <a:pt x="1" y="1661"/>
                    <a:pt x="405" y="2079"/>
                    <a:pt x="925" y="2079"/>
                  </a:cubicBezTo>
                  <a:cubicBezTo>
                    <a:pt x="1430" y="2065"/>
                    <a:pt x="1834" y="1661"/>
                    <a:pt x="1834" y="1155"/>
                  </a:cubicBezTo>
                  <a:lnTo>
                    <a:pt x="1834" y="694"/>
                  </a:lnTo>
                  <a:cubicBezTo>
                    <a:pt x="1834" y="318"/>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0" name="Google Shape;26190;p86"/>
            <p:cNvSpPr/>
            <p:nvPr/>
          </p:nvSpPr>
          <p:spPr>
            <a:xfrm>
              <a:off x="2396675" y="3000708"/>
              <a:ext cx="33345" cy="54422"/>
            </a:xfrm>
            <a:custGeom>
              <a:avLst/>
              <a:gdLst/>
              <a:ahLst/>
              <a:cxnLst/>
              <a:rect l="l" t="t" r="r" b="b"/>
              <a:pathLst>
                <a:path w="1272" h="2076" extrusionOk="0">
                  <a:moveTo>
                    <a:pt x="694" y="1"/>
                  </a:moveTo>
                  <a:cubicBezTo>
                    <a:pt x="304" y="1"/>
                    <a:pt x="1" y="318"/>
                    <a:pt x="1" y="694"/>
                  </a:cubicBezTo>
                  <a:lnTo>
                    <a:pt x="1" y="1155"/>
                  </a:lnTo>
                  <a:cubicBezTo>
                    <a:pt x="1" y="1682"/>
                    <a:pt x="437" y="2075"/>
                    <a:pt x="925" y="2075"/>
                  </a:cubicBezTo>
                  <a:cubicBezTo>
                    <a:pt x="1039" y="2075"/>
                    <a:pt x="1156" y="2054"/>
                    <a:pt x="1271" y="2007"/>
                  </a:cubicBezTo>
                  <a:cubicBezTo>
                    <a:pt x="910" y="1863"/>
                    <a:pt x="694" y="1531"/>
                    <a:pt x="694" y="1155"/>
                  </a:cubicBezTo>
                  <a:lnTo>
                    <a:pt x="694" y="694"/>
                  </a:lnTo>
                  <a:cubicBezTo>
                    <a:pt x="694" y="362"/>
                    <a:pt x="939"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1" name="Google Shape;26191;p86"/>
            <p:cNvSpPr/>
            <p:nvPr/>
          </p:nvSpPr>
          <p:spPr>
            <a:xfrm>
              <a:off x="2396675" y="3000708"/>
              <a:ext cx="48105" cy="24301"/>
            </a:xfrm>
            <a:custGeom>
              <a:avLst/>
              <a:gdLst/>
              <a:ahLst/>
              <a:cxnLst/>
              <a:rect l="l" t="t" r="r" b="b"/>
              <a:pathLst>
                <a:path w="1835" h="927" extrusionOk="0">
                  <a:moveTo>
                    <a:pt x="694" y="1"/>
                  </a:moveTo>
                  <a:cubicBezTo>
                    <a:pt x="304" y="1"/>
                    <a:pt x="1" y="318"/>
                    <a:pt x="1" y="694"/>
                  </a:cubicBezTo>
                  <a:cubicBezTo>
                    <a:pt x="550" y="841"/>
                    <a:pt x="1124" y="926"/>
                    <a:pt x="1700" y="926"/>
                  </a:cubicBezTo>
                  <a:cubicBezTo>
                    <a:pt x="1745" y="926"/>
                    <a:pt x="1789" y="926"/>
                    <a:pt x="1834" y="925"/>
                  </a:cubicBezTo>
                  <a:lnTo>
                    <a:pt x="1834" y="694"/>
                  </a:lnTo>
                  <a:cubicBezTo>
                    <a:pt x="1834" y="318"/>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2" name="Google Shape;26192;p86"/>
            <p:cNvSpPr/>
            <p:nvPr/>
          </p:nvSpPr>
          <p:spPr>
            <a:xfrm>
              <a:off x="2396675" y="3000708"/>
              <a:ext cx="33345" cy="21968"/>
            </a:xfrm>
            <a:custGeom>
              <a:avLst/>
              <a:gdLst/>
              <a:ahLst/>
              <a:cxnLst/>
              <a:rect l="l" t="t" r="r" b="b"/>
              <a:pathLst>
                <a:path w="1272" h="838" extrusionOk="0">
                  <a:moveTo>
                    <a:pt x="694" y="1"/>
                  </a:moveTo>
                  <a:cubicBezTo>
                    <a:pt x="304" y="1"/>
                    <a:pt x="1" y="318"/>
                    <a:pt x="1" y="694"/>
                  </a:cubicBezTo>
                  <a:cubicBezTo>
                    <a:pt x="232" y="766"/>
                    <a:pt x="463" y="809"/>
                    <a:pt x="694" y="838"/>
                  </a:cubicBezTo>
                  <a:lnTo>
                    <a:pt x="694" y="694"/>
                  </a:lnTo>
                  <a:cubicBezTo>
                    <a:pt x="694" y="362"/>
                    <a:pt x="939"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3" name="Google Shape;26193;p86"/>
            <p:cNvSpPr/>
            <p:nvPr/>
          </p:nvSpPr>
          <p:spPr>
            <a:xfrm>
              <a:off x="2384563" y="3079038"/>
              <a:ext cx="30305" cy="60583"/>
            </a:xfrm>
            <a:custGeom>
              <a:avLst/>
              <a:gdLst/>
              <a:ahLst/>
              <a:cxnLst/>
              <a:rect l="l" t="t" r="r" b="b"/>
              <a:pathLst>
                <a:path w="1156" h="2311" extrusionOk="0">
                  <a:moveTo>
                    <a:pt x="59" y="1"/>
                  </a:moveTo>
                  <a:cubicBezTo>
                    <a:pt x="30" y="59"/>
                    <a:pt x="1" y="131"/>
                    <a:pt x="1" y="203"/>
                  </a:cubicBezTo>
                  <a:lnTo>
                    <a:pt x="1" y="2079"/>
                  </a:lnTo>
                  <a:cubicBezTo>
                    <a:pt x="1" y="2209"/>
                    <a:pt x="102" y="2310"/>
                    <a:pt x="232" y="2310"/>
                  </a:cubicBezTo>
                  <a:lnTo>
                    <a:pt x="1156" y="2310"/>
                  </a:lnTo>
                  <a:lnTo>
                    <a:pt x="1156" y="1849"/>
                  </a:lnTo>
                  <a:lnTo>
                    <a:pt x="925" y="1849"/>
                  </a:lnTo>
                  <a:cubicBezTo>
                    <a:pt x="795" y="1849"/>
                    <a:pt x="694" y="1747"/>
                    <a:pt x="694" y="1618"/>
                  </a:cubicBezTo>
                  <a:lnTo>
                    <a:pt x="694" y="694"/>
                  </a:lnTo>
                  <a:cubicBezTo>
                    <a:pt x="694" y="549"/>
                    <a:pt x="622" y="419"/>
                    <a:pt x="506" y="333"/>
                  </a:cubicBezTo>
                  <a:lnTo>
                    <a:pt x="59"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4" name="Google Shape;26194;p86"/>
            <p:cNvSpPr/>
            <p:nvPr/>
          </p:nvSpPr>
          <p:spPr>
            <a:xfrm>
              <a:off x="2426953" y="3078671"/>
              <a:ext cx="30305" cy="60557"/>
            </a:xfrm>
            <a:custGeom>
              <a:avLst/>
              <a:gdLst/>
              <a:ahLst/>
              <a:cxnLst/>
              <a:rect l="l" t="t" r="r" b="b"/>
              <a:pathLst>
                <a:path w="1156" h="2310" extrusionOk="0">
                  <a:moveTo>
                    <a:pt x="1083" y="0"/>
                  </a:moveTo>
                  <a:lnTo>
                    <a:pt x="636" y="347"/>
                  </a:lnTo>
                  <a:cubicBezTo>
                    <a:pt x="520" y="419"/>
                    <a:pt x="463" y="563"/>
                    <a:pt x="463" y="708"/>
                  </a:cubicBezTo>
                  <a:lnTo>
                    <a:pt x="463" y="1617"/>
                  </a:lnTo>
                  <a:cubicBezTo>
                    <a:pt x="463" y="1747"/>
                    <a:pt x="362" y="1848"/>
                    <a:pt x="232" y="1848"/>
                  </a:cubicBezTo>
                  <a:lnTo>
                    <a:pt x="1" y="1848"/>
                  </a:lnTo>
                  <a:lnTo>
                    <a:pt x="1" y="2310"/>
                  </a:lnTo>
                  <a:lnTo>
                    <a:pt x="925" y="2310"/>
                  </a:lnTo>
                  <a:cubicBezTo>
                    <a:pt x="1040" y="2310"/>
                    <a:pt x="1156" y="2209"/>
                    <a:pt x="1156" y="2079"/>
                  </a:cubicBezTo>
                  <a:lnTo>
                    <a:pt x="1156" y="217"/>
                  </a:lnTo>
                  <a:cubicBezTo>
                    <a:pt x="1141" y="145"/>
                    <a:pt x="1127" y="73"/>
                    <a:pt x="108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5" name="Google Shape;26195;p86"/>
            <p:cNvSpPr/>
            <p:nvPr/>
          </p:nvSpPr>
          <p:spPr>
            <a:xfrm>
              <a:off x="2408786" y="3127483"/>
              <a:ext cx="24249" cy="11744"/>
            </a:xfrm>
            <a:custGeom>
              <a:avLst/>
              <a:gdLst/>
              <a:ahLst/>
              <a:cxnLst/>
              <a:rect l="l" t="t" r="r" b="b"/>
              <a:pathLst>
                <a:path w="925" h="448" extrusionOk="0">
                  <a:moveTo>
                    <a:pt x="1" y="1"/>
                  </a:moveTo>
                  <a:lnTo>
                    <a:pt x="1" y="448"/>
                  </a:lnTo>
                  <a:lnTo>
                    <a:pt x="925" y="448"/>
                  </a:lnTo>
                  <a:lnTo>
                    <a:pt x="92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196" name="Google Shape;26196;p86"/>
          <p:cNvGrpSpPr/>
          <p:nvPr/>
        </p:nvGrpSpPr>
        <p:grpSpPr>
          <a:xfrm>
            <a:off x="3693093" y="3876335"/>
            <a:ext cx="498540" cy="466243"/>
            <a:chOff x="2769819" y="2907251"/>
            <a:chExt cx="373905" cy="349682"/>
          </a:xfrm>
        </p:grpSpPr>
        <p:sp>
          <p:nvSpPr>
            <p:cNvPr id="26197" name="Google Shape;26197;p86"/>
            <p:cNvSpPr/>
            <p:nvPr/>
          </p:nvSpPr>
          <p:spPr>
            <a:xfrm>
              <a:off x="2975292" y="2943559"/>
              <a:ext cx="168431" cy="176532"/>
            </a:xfrm>
            <a:custGeom>
              <a:avLst/>
              <a:gdLst/>
              <a:ahLst/>
              <a:cxnLst/>
              <a:rect l="l" t="t" r="r" b="b"/>
              <a:pathLst>
                <a:path w="6425" h="6734" extrusionOk="0">
                  <a:moveTo>
                    <a:pt x="694" y="1"/>
                  </a:moveTo>
                  <a:cubicBezTo>
                    <a:pt x="304" y="1"/>
                    <a:pt x="1" y="304"/>
                    <a:pt x="1" y="694"/>
                  </a:cubicBezTo>
                  <a:lnTo>
                    <a:pt x="1" y="4375"/>
                  </a:lnTo>
                  <a:cubicBezTo>
                    <a:pt x="1" y="4750"/>
                    <a:pt x="304" y="5053"/>
                    <a:pt x="679" y="5053"/>
                  </a:cubicBezTo>
                  <a:lnTo>
                    <a:pt x="1372" y="5053"/>
                  </a:lnTo>
                  <a:lnTo>
                    <a:pt x="982" y="6583"/>
                  </a:lnTo>
                  <a:cubicBezTo>
                    <a:pt x="960" y="6671"/>
                    <a:pt x="1021" y="6734"/>
                    <a:pt x="1096" y="6734"/>
                  </a:cubicBezTo>
                  <a:cubicBezTo>
                    <a:pt x="1120" y="6734"/>
                    <a:pt x="1146" y="6727"/>
                    <a:pt x="1170" y="6713"/>
                  </a:cubicBezTo>
                  <a:lnTo>
                    <a:pt x="3436" y="5053"/>
                  </a:lnTo>
                  <a:lnTo>
                    <a:pt x="5732" y="5053"/>
                  </a:lnTo>
                  <a:cubicBezTo>
                    <a:pt x="6121" y="5053"/>
                    <a:pt x="6424" y="4750"/>
                    <a:pt x="6424" y="4375"/>
                  </a:cubicBezTo>
                  <a:lnTo>
                    <a:pt x="6424" y="694"/>
                  </a:lnTo>
                  <a:cubicBezTo>
                    <a:pt x="6424" y="304"/>
                    <a:pt x="6121" y="1"/>
                    <a:pt x="5746"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8" name="Google Shape;26198;p86"/>
            <p:cNvSpPr/>
            <p:nvPr/>
          </p:nvSpPr>
          <p:spPr>
            <a:xfrm>
              <a:off x="3035456" y="2943559"/>
              <a:ext cx="48105" cy="114691"/>
            </a:xfrm>
            <a:custGeom>
              <a:avLst/>
              <a:gdLst/>
              <a:ahLst/>
              <a:cxnLst/>
              <a:rect l="l" t="t" r="r" b="b"/>
              <a:pathLst>
                <a:path w="1835" h="4375" extrusionOk="0">
                  <a:moveTo>
                    <a:pt x="1" y="1"/>
                  </a:moveTo>
                  <a:lnTo>
                    <a:pt x="1" y="3451"/>
                  </a:lnTo>
                  <a:cubicBezTo>
                    <a:pt x="1" y="3956"/>
                    <a:pt x="405" y="4375"/>
                    <a:pt x="925" y="4375"/>
                  </a:cubicBezTo>
                  <a:cubicBezTo>
                    <a:pt x="1430" y="4360"/>
                    <a:pt x="1834" y="3956"/>
                    <a:pt x="1834" y="3451"/>
                  </a:cubicBezTo>
                  <a:lnTo>
                    <a:pt x="1834"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199" name="Google Shape;26199;p86"/>
            <p:cNvSpPr/>
            <p:nvPr/>
          </p:nvSpPr>
          <p:spPr>
            <a:xfrm>
              <a:off x="3047567" y="2907251"/>
              <a:ext cx="23882" cy="96524"/>
            </a:xfrm>
            <a:custGeom>
              <a:avLst/>
              <a:gdLst/>
              <a:ahLst/>
              <a:cxnLst/>
              <a:rect l="l" t="t" r="r" b="b"/>
              <a:pathLst>
                <a:path w="911" h="3682" extrusionOk="0">
                  <a:moveTo>
                    <a:pt x="246" y="0"/>
                  </a:moveTo>
                  <a:cubicBezTo>
                    <a:pt x="116" y="0"/>
                    <a:pt x="1" y="116"/>
                    <a:pt x="15" y="246"/>
                  </a:cubicBezTo>
                  <a:lnTo>
                    <a:pt x="217" y="3465"/>
                  </a:lnTo>
                  <a:cubicBezTo>
                    <a:pt x="217" y="3595"/>
                    <a:pt x="318" y="3681"/>
                    <a:pt x="448" y="3681"/>
                  </a:cubicBezTo>
                  <a:lnTo>
                    <a:pt x="477" y="3681"/>
                  </a:lnTo>
                  <a:cubicBezTo>
                    <a:pt x="593" y="3681"/>
                    <a:pt x="694" y="3595"/>
                    <a:pt x="708" y="3465"/>
                  </a:cubicBezTo>
                  <a:lnTo>
                    <a:pt x="896" y="246"/>
                  </a:lnTo>
                  <a:cubicBezTo>
                    <a:pt x="910" y="116"/>
                    <a:pt x="809" y="0"/>
                    <a:pt x="6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0" name="Google Shape;26200;p86"/>
            <p:cNvSpPr/>
            <p:nvPr/>
          </p:nvSpPr>
          <p:spPr>
            <a:xfrm>
              <a:off x="3047567" y="3021916"/>
              <a:ext cx="23882" cy="24223"/>
            </a:xfrm>
            <a:custGeom>
              <a:avLst/>
              <a:gdLst/>
              <a:ahLst/>
              <a:cxnLst/>
              <a:rect l="l" t="t" r="r" b="b"/>
              <a:pathLst>
                <a:path w="911" h="924" extrusionOk="0">
                  <a:moveTo>
                    <a:pt x="448" y="0"/>
                  </a:moveTo>
                  <a:cubicBezTo>
                    <a:pt x="203" y="0"/>
                    <a:pt x="1" y="202"/>
                    <a:pt x="1" y="462"/>
                  </a:cubicBezTo>
                  <a:cubicBezTo>
                    <a:pt x="1" y="707"/>
                    <a:pt x="203" y="924"/>
                    <a:pt x="448" y="924"/>
                  </a:cubicBezTo>
                  <a:cubicBezTo>
                    <a:pt x="708" y="924"/>
                    <a:pt x="910" y="707"/>
                    <a:pt x="910" y="462"/>
                  </a:cubicBezTo>
                  <a:cubicBezTo>
                    <a:pt x="910" y="202"/>
                    <a:pt x="708" y="0"/>
                    <a:pt x="448"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1" name="Google Shape;26201;p86"/>
            <p:cNvSpPr/>
            <p:nvPr/>
          </p:nvSpPr>
          <p:spPr>
            <a:xfrm>
              <a:off x="2769819" y="3172521"/>
              <a:ext cx="205132" cy="84412"/>
            </a:xfrm>
            <a:custGeom>
              <a:avLst/>
              <a:gdLst/>
              <a:ahLst/>
              <a:cxnLst/>
              <a:rect l="l" t="t" r="r" b="b"/>
              <a:pathLst>
                <a:path w="7825" h="3220" extrusionOk="0">
                  <a:moveTo>
                    <a:pt x="2541" y="0"/>
                  </a:moveTo>
                  <a:lnTo>
                    <a:pt x="606" y="708"/>
                  </a:lnTo>
                  <a:cubicBezTo>
                    <a:pt x="246" y="838"/>
                    <a:pt x="0" y="1184"/>
                    <a:pt x="0" y="1574"/>
                  </a:cubicBezTo>
                  <a:lnTo>
                    <a:pt x="0" y="2988"/>
                  </a:lnTo>
                  <a:cubicBezTo>
                    <a:pt x="0" y="3118"/>
                    <a:pt x="101" y="3219"/>
                    <a:pt x="231" y="3219"/>
                  </a:cubicBezTo>
                  <a:lnTo>
                    <a:pt x="7593" y="3219"/>
                  </a:lnTo>
                  <a:cubicBezTo>
                    <a:pt x="7723" y="3219"/>
                    <a:pt x="7824" y="3118"/>
                    <a:pt x="7824" y="2988"/>
                  </a:cubicBezTo>
                  <a:lnTo>
                    <a:pt x="7824" y="1574"/>
                  </a:lnTo>
                  <a:cubicBezTo>
                    <a:pt x="7824" y="1184"/>
                    <a:pt x="7579" y="838"/>
                    <a:pt x="7218" y="708"/>
                  </a:cubicBezTo>
                  <a:lnTo>
                    <a:pt x="5298" y="0"/>
                  </a:lnTo>
                  <a:lnTo>
                    <a:pt x="3912" y="462"/>
                  </a:lnTo>
                  <a:lnTo>
                    <a:pt x="2541"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2" name="Google Shape;26202;p86"/>
            <p:cNvSpPr/>
            <p:nvPr/>
          </p:nvSpPr>
          <p:spPr>
            <a:xfrm>
              <a:off x="2860628" y="3196743"/>
              <a:ext cx="24249" cy="60190"/>
            </a:xfrm>
            <a:custGeom>
              <a:avLst/>
              <a:gdLst/>
              <a:ahLst/>
              <a:cxnLst/>
              <a:rect l="l" t="t" r="r" b="b"/>
              <a:pathLst>
                <a:path w="925" h="2296" extrusionOk="0">
                  <a:moveTo>
                    <a:pt x="217" y="0"/>
                  </a:moveTo>
                  <a:lnTo>
                    <a:pt x="1" y="2295"/>
                  </a:lnTo>
                  <a:lnTo>
                    <a:pt x="925" y="2295"/>
                  </a:lnTo>
                  <a:lnTo>
                    <a:pt x="694"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3" name="Google Shape;26203;p86"/>
            <p:cNvSpPr/>
            <p:nvPr/>
          </p:nvSpPr>
          <p:spPr>
            <a:xfrm>
              <a:off x="2862148" y="3184632"/>
              <a:ext cx="21208" cy="20448"/>
            </a:xfrm>
            <a:custGeom>
              <a:avLst/>
              <a:gdLst/>
              <a:ahLst/>
              <a:cxnLst/>
              <a:rect l="l" t="t" r="r" b="b"/>
              <a:pathLst>
                <a:path w="809" h="780" extrusionOk="0">
                  <a:moveTo>
                    <a:pt x="0" y="0"/>
                  </a:moveTo>
                  <a:lnTo>
                    <a:pt x="0" y="621"/>
                  </a:lnTo>
                  <a:cubicBezTo>
                    <a:pt x="0" y="708"/>
                    <a:pt x="73" y="780"/>
                    <a:pt x="159" y="780"/>
                  </a:cubicBezTo>
                  <a:lnTo>
                    <a:pt x="650" y="780"/>
                  </a:lnTo>
                  <a:cubicBezTo>
                    <a:pt x="737" y="780"/>
                    <a:pt x="809" y="708"/>
                    <a:pt x="809" y="621"/>
                  </a:cubicBezTo>
                  <a:lnTo>
                    <a:pt x="80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4" name="Google Shape;26204;p86"/>
            <p:cNvSpPr/>
            <p:nvPr/>
          </p:nvSpPr>
          <p:spPr>
            <a:xfrm>
              <a:off x="2938958" y="3197110"/>
              <a:ext cx="35993" cy="59823"/>
            </a:xfrm>
            <a:custGeom>
              <a:avLst/>
              <a:gdLst/>
              <a:ahLst/>
              <a:cxnLst/>
              <a:rect l="l" t="t" r="r" b="b"/>
              <a:pathLst>
                <a:path w="1373" h="2282" extrusionOk="0">
                  <a:moveTo>
                    <a:pt x="1127" y="1"/>
                  </a:moveTo>
                  <a:lnTo>
                    <a:pt x="261" y="867"/>
                  </a:lnTo>
                  <a:cubicBezTo>
                    <a:pt x="87" y="1040"/>
                    <a:pt x="1" y="1271"/>
                    <a:pt x="1" y="1516"/>
                  </a:cubicBezTo>
                  <a:lnTo>
                    <a:pt x="1" y="2281"/>
                  </a:lnTo>
                  <a:lnTo>
                    <a:pt x="1141" y="2281"/>
                  </a:lnTo>
                  <a:cubicBezTo>
                    <a:pt x="1271" y="2281"/>
                    <a:pt x="1372" y="2180"/>
                    <a:pt x="1372" y="2050"/>
                  </a:cubicBezTo>
                  <a:lnTo>
                    <a:pt x="1372" y="621"/>
                  </a:lnTo>
                  <a:cubicBezTo>
                    <a:pt x="1372" y="390"/>
                    <a:pt x="1286" y="174"/>
                    <a:pt x="112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5" name="Google Shape;26205;p86"/>
            <p:cNvSpPr/>
            <p:nvPr/>
          </p:nvSpPr>
          <p:spPr>
            <a:xfrm>
              <a:off x="2806520" y="2985582"/>
              <a:ext cx="132464" cy="96130"/>
            </a:xfrm>
            <a:custGeom>
              <a:avLst/>
              <a:gdLst/>
              <a:ahLst/>
              <a:cxnLst/>
              <a:rect l="l" t="t" r="r" b="b"/>
              <a:pathLst>
                <a:path w="5053" h="3667" extrusionOk="0">
                  <a:moveTo>
                    <a:pt x="1834" y="0"/>
                  </a:moveTo>
                  <a:cubicBezTo>
                    <a:pt x="823" y="0"/>
                    <a:pt x="0" y="823"/>
                    <a:pt x="0" y="1848"/>
                  </a:cubicBezTo>
                  <a:lnTo>
                    <a:pt x="0" y="2382"/>
                  </a:lnTo>
                  <a:cubicBezTo>
                    <a:pt x="0" y="2627"/>
                    <a:pt x="29" y="2873"/>
                    <a:pt x="116" y="3104"/>
                  </a:cubicBezTo>
                  <a:lnTo>
                    <a:pt x="188" y="3335"/>
                  </a:lnTo>
                  <a:cubicBezTo>
                    <a:pt x="217" y="3407"/>
                    <a:pt x="217" y="3479"/>
                    <a:pt x="231" y="3551"/>
                  </a:cubicBezTo>
                  <a:lnTo>
                    <a:pt x="231" y="3667"/>
                  </a:lnTo>
                  <a:lnTo>
                    <a:pt x="4822" y="3667"/>
                  </a:lnTo>
                  <a:lnTo>
                    <a:pt x="4822" y="3551"/>
                  </a:lnTo>
                  <a:cubicBezTo>
                    <a:pt x="4822" y="3479"/>
                    <a:pt x="4836" y="3407"/>
                    <a:pt x="4865" y="3335"/>
                  </a:cubicBezTo>
                  <a:lnTo>
                    <a:pt x="4937" y="3104"/>
                  </a:lnTo>
                  <a:cubicBezTo>
                    <a:pt x="5010" y="2873"/>
                    <a:pt x="5053" y="2627"/>
                    <a:pt x="5053" y="2397"/>
                  </a:cubicBezTo>
                  <a:lnTo>
                    <a:pt x="5053" y="462"/>
                  </a:lnTo>
                  <a:cubicBezTo>
                    <a:pt x="5053" y="217"/>
                    <a:pt x="4851" y="0"/>
                    <a:pt x="459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6" name="Google Shape;26206;p86"/>
            <p:cNvSpPr/>
            <p:nvPr/>
          </p:nvSpPr>
          <p:spPr>
            <a:xfrm>
              <a:off x="2836405" y="2985582"/>
              <a:ext cx="102579" cy="96524"/>
            </a:xfrm>
            <a:custGeom>
              <a:avLst/>
              <a:gdLst/>
              <a:ahLst/>
              <a:cxnLst/>
              <a:rect l="l" t="t" r="r" b="b"/>
              <a:pathLst>
                <a:path w="3913" h="3682" extrusionOk="0">
                  <a:moveTo>
                    <a:pt x="939" y="0"/>
                  </a:moveTo>
                  <a:cubicBezTo>
                    <a:pt x="419" y="0"/>
                    <a:pt x="1" y="419"/>
                    <a:pt x="1" y="939"/>
                  </a:cubicBezTo>
                  <a:cubicBezTo>
                    <a:pt x="1" y="1458"/>
                    <a:pt x="419" y="1877"/>
                    <a:pt x="939" y="1877"/>
                  </a:cubicBezTo>
                  <a:lnTo>
                    <a:pt x="1069" y="1877"/>
                  </a:lnTo>
                  <a:lnTo>
                    <a:pt x="1127" y="3681"/>
                  </a:lnTo>
                  <a:lnTo>
                    <a:pt x="3682" y="3681"/>
                  </a:lnTo>
                  <a:lnTo>
                    <a:pt x="3682" y="3566"/>
                  </a:lnTo>
                  <a:cubicBezTo>
                    <a:pt x="3682" y="3494"/>
                    <a:pt x="3696" y="3407"/>
                    <a:pt x="3725" y="3349"/>
                  </a:cubicBezTo>
                  <a:lnTo>
                    <a:pt x="3797" y="3118"/>
                  </a:lnTo>
                  <a:cubicBezTo>
                    <a:pt x="3870" y="2887"/>
                    <a:pt x="3913" y="2642"/>
                    <a:pt x="3913" y="2397"/>
                  </a:cubicBezTo>
                  <a:lnTo>
                    <a:pt x="3913" y="462"/>
                  </a:lnTo>
                  <a:cubicBezTo>
                    <a:pt x="3913" y="217"/>
                    <a:pt x="3711" y="0"/>
                    <a:pt x="345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7" name="Google Shape;26207;p86"/>
            <p:cNvSpPr/>
            <p:nvPr/>
          </p:nvSpPr>
          <p:spPr>
            <a:xfrm>
              <a:off x="2836405" y="3130498"/>
              <a:ext cx="72327" cy="54160"/>
            </a:xfrm>
            <a:custGeom>
              <a:avLst/>
              <a:gdLst/>
              <a:ahLst/>
              <a:cxnLst/>
              <a:rect l="l" t="t" r="r" b="b"/>
              <a:pathLst>
                <a:path w="2759" h="2066" extrusionOk="0">
                  <a:moveTo>
                    <a:pt x="1" y="1"/>
                  </a:moveTo>
                  <a:lnTo>
                    <a:pt x="1" y="2065"/>
                  </a:lnTo>
                  <a:lnTo>
                    <a:pt x="2758" y="2065"/>
                  </a:lnTo>
                  <a:lnTo>
                    <a:pt x="275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8" name="Google Shape;26208;p86"/>
            <p:cNvSpPr/>
            <p:nvPr/>
          </p:nvSpPr>
          <p:spPr>
            <a:xfrm>
              <a:off x="2836405" y="3130498"/>
              <a:ext cx="72327" cy="30121"/>
            </a:xfrm>
            <a:custGeom>
              <a:avLst/>
              <a:gdLst/>
              <a:ahLst/>
              <a:cxnLst/>
              <a:rect l="l" t="t" r="r" b="b"/>
              <a:pathLst>
                <a:path w="2759" h="1149" extrusionOk="0">
                  <a:moveTo>
                    <a:pt x="1" y="1"/>
                  </a:moveTo>
                  <a:lnTo>
                    <a:pt x="1" y="781"/>
                  </a:lnTo>
                  <a:cubicBezTo>
                    <a:pt x="427" y="1026"/>
                    <a:pt x="903" y="1149"/>
                    <a:pt x="1379" y="1149"/>
                  </a:cubicBezTo>
                  <a:cubicBezTo>
                    <a:pt x="1856" y="1149"/>
                    <a:pt x="2332" y="1026"/>
                    <a:pt x="2758" y="781"/>
                  </a:cubicBezTo>
                  <a:lnTo>
                    <a:pt x="275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09" name="Google Shape;26209;p86"/>
            <p:cNvSpPr/>
            <p:nvPr/>
          </p:nvSpPr>
          <p:spPr>
            <a:xfrm>
              <a:off x="2824294" y="3162533"/>
              <a:ext cx="48472" cy="43202"/>
            </a:xfrm>
            <a:custGeom>
              <a:avLst/>
              <a:gdLst/>
              <a:ahLst/>
              <a:cxnLst/>
              <a:rect l="l" t="t" r="r" b="b"/>
              <a:pathLst>
                <a:path w="1849" h="1648" extrusionOk="0">
                  <a:moveTo>
                    <a:pt x="413" y="0"/>
                  </a:moveTo>
                  <a:cubicBezTo>
                    <a:pt x="327" y="0"/>
                    <a:pt x="242" y="48"/>
                    <a:pt x="203" y="136"/>
                  </a:cubicBezTo>
                  <a:lnTo>
                    <a:pt x="1" y="555"/>
                  </a:lnTo>
                  <a:lnTo>
                    <a:pt x="766" y="1551"/>
                  </a:lnTo>
                  <a:cubicBezTo>
                    <a:pt x="814" y="1614"/>
                    <a:pt x="883" y="1647"/>
                    <a:pt x="953" y="1647"/>
                  </a:cubicBezTo>
                  <a:cubicBezTo>
                    <a:pt x="1010" y="1647"/>
                    <a:pt x="1067" y="1625"/>
                    <a:pt x="1112" y="1579"/>
                  </a:cubicBezTo>
                  <a:lnTo>
                    <a:pt x="1849" y="843"/>
                  </a:lnTo>
                  <a:lnTo>
                    <a:pt x="535" y="35"/>
                  </a:lnTo>
                  <a:cubicBezTo>
                    <a:pt x="497" y="11"/>
                    <a:pt x="455" y="0"/>
                    <a:pt x="41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0" name="Google Shape;26210;p86"/>
            <p:cNvSpPr/>
            <p:nvPr/>
          </p:nvSpPr>
          <p:spPr>
            <a:xfrm>
              <a:off x="2872739" y="3162533"/>
              <a:ext cx="48078" cy="43202"/>
            </a:xfrm>
            <a:custGeom>
              <a:avLst/>
              <a:gdLst/>
              <a:ahLst/>
              <a:cxnLst/>
              <a:rect l="l" t="t" r="r" b="b"/>
              <a:pathLst>
                <a:path w="1834" h="1648" extrusionOk="0">
                  <a:moveTo>
                    <a:pt x="1432" y="0"/>
                  </a:moveTo>
                  <a:cubicBezTo>
                    <a:pt x="1393" y="0"/>
                    <a:pt x="1352" y="11"/>
                    <a:pt x="1314" y="35"/>
                  </a:cubicBezTo>
                  <a:lnTo>
                    <a:pt x="1" y="843"/>
                  </a:lnTo>
                  <a:lnTo>
                    <a:pt x="737" y="1579"/>
                  </a:lnTo>
                  <a:cubicBezTo>
                    <a:pt x="776" y="1625"/>
                    <a:pt x="832" y="1647"/>
                    <a:pt x="891" y="1647"/>
                  </a:cubicBezTo>
                  <a:cubicBezTo>
                    <a:pt x="962" y="1647"/>
                    <a:pt x="1036" y="1614"/>
                    <a:pt x="1083" y="1551"/>
                  </a:cubicBezTo>
                  <a:lnTo>
                    <a:pt x="1834" y="555"/>
                  </a:lnTo>
                  <a:lnTo>
                    <a:pt x="1632" y="136"/>
                  </a:lnTo>
                  <a:cubicBezTo>
                    <a:pt x="1593" y="48"/>
                    <a:pt x="1515" y="0"/>
                    <a:pt x="143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1" name="Google Shape;26211;p86"/>
            <p:cNvSpPr/>
            <p:nvPr/>
          </p:nvSpPr>
          <p:spPr>
            <a:xfrm>
              <a:off x="2812576" y="3034709"/>
              <a:ext cx="120746" cy="113616"/>
            </a:xfrm>
            <a:custGeom>
              <a:avLst/>
              <a:gdLst/>
              <a:ahLst/>
              <a:cxnLst/>
              <a:rect l="l" t="t" r="r" b="b"/>
              <a:pathLst>
                <a:path w="4606" h="4334" extrusionOk="0">
                  <a:moveTo>
                    <a:pt x="2002" y="0"/>
                  </a:moveTo>
                  <a:cubicBezTo>
                    <a:pt x="1409" y="0"/>
                    <a:pt x="895" y="100"/>
                    <a:pt x="636" y="162"/>
                  </a:cubicBezTo>
                  <a:cubicBezTo>
                    <a:pt x="535" y="176"/>
                    <a:pt x="448" y="277"/>
                    <a:pt x="462" y="378"/>
                  </a:cubicBezTo>
                  <a:lnTo>
                    <a:pt x="462" y="927"/>
                  </a:lnTo>
                  <a:cubicBezTo>
                    <a:pt x="448" y="1057"/>
                    <a:pt x="405" y="1172"/>
                    <a:pt x="318" y="1259"/>
                  </a:cubicBezTo>
                  <a:lnTo>
                    <a:pt x="130" y="1446"/>
                  </a:lnTo>
                  <a:cubicBezTo>
                    <a:pt x="44" y="1533"/>
                    <a:pt x="0" y="1648"/>
                    <a:pt x="0" y="1778"/>
                  </a:cubicBezTo>
                  <a:lnTo>
                    <a:pt x="0" y="2038"/>
                  </a:lnTo>
                  <a:cubicBezTo>
                    <a:pt x="0" y="3309"/>
                    <a:pt x="1025" y="4333"/>
                    <a:pt x="2296" y="4333"/>
                  </a:cubicBezTo>
                  <a:cubicBezTo>
                    <a:pt x="2304" y="4334"/>
                    <a:pt x="2313" y="4334"/>
                    <a:pt x="2322" y="4334"/>
                  </a:cubicBezTo>
                  <a:cubicBezTo>
                    <a:pt x="3580" y="4334"/>
                    <a:pt x="4605" y="3300"/>
                    <a:pt x="4605" y="2038"/>
                  </a:cubicBezTo>
                  <a:lnTo>
                    <a:pt x="4605" y="1778"/>
                  </a:lnTo>
                  <a:cubicBezTo>
                    <a:pt x="4605" y="1648"/>
                    <a:pt x="4548" y="1533"/>
                    <a:pt x="4461" y="1446"/>
                  </a:cubicBezTo>
                  <a:lnTo>
                    <a:pt x="4273" y="1259"/>
                  </a:lnTo>
                  <a:cubicBezTo>
                    <a:pt x="4187" y="1172"/>
                    <a:pt x="4143" y="1057"/>
                    <a:pt x="4143" y="927"/>
                  </a:cubicBezTo>
                  <a:lnTo>
                    <a:pt x="4143" y="811"/>
                  </a:lnTo>
                  <a:cubicBezTo>
                    <a:pt x="4143" y="710"/>
                    <a:pt x="4100" y="624"/>
                    <a:pt x="4028" y="566"/>
                  </a:cubicBezTo>
                  <a:cubicBezTo>
                    <a:pt x="3419" y="124"/>
                    <a:pt x="2662" y="0"/>
                    <a:pt x="200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2" name="Google Shape;26212;p86"/>
            <p:cNvSpPr/>
            <p:nvPr/>
          </p:nvSpPr>
          <p:spPr>
            <a:xfrm>
              <a:off x="2812183" y="3034577"/>
              <a:ext cx="108268" cy="113380"/>
            </a:xfrm>
            <a:custGeom>
              <a:avLst/>
              <a:gdLst/>
              <a:ahLst/>
              <a:cxnLst/>
              <a:rect l="l" t="t" r="r" b="b"/>
              <a:pathLst>
                <a:path w="4130" h="4325" extrusionOk="0">
                  <a:moveTo>
                    <a:pt x="2014" y="0"/>
                  </a:moveTo>
                  <a:cubicBezTo>
                    <a:pt x="1792" y="0"/>
                    <a:pt x="1580" y="15"/>
                    <a:pt x="1387" y="37"/>
                  </a:cubicBezTo>
                  <a:cubicBezTo>
                    <a:pt x="1141" y="66"/>
                    <a:pt x="882" y="109"/>
                    <a:pt x="636" y="167"/>
                  </a:cubicBezTo>
                  <a:cubicBezTo>
                    <a:pt x="535" y="181"/>
                    <a:pt x="463" y="282"/>
                    <a:pt x="463" y="383"/>
                  </a:cubicBezTo>
                  <a:lnTo>
                    <a:pt x="463" y="932"/>
                  </a:lnTo>
                  <a:cubicBezTo>
                    <a:pt x="463" y="1062"/>
                    <a:pt x="405" y="1177"/>
                    <a:pt x="333" y="1264"/>
                  </a:cubicBezTo>
                  <a:lnTo>
                    <a:pt x="131" y="1451"/>
                  </a:lnTo>
                  <a:cubicBezTo>
                    <a:pt x="44" y="1538"/>
                    <a:pt x="1" y="1653"/>
                    <a:pt x="1" y="1769"/>
                  </a:cubicBezTo>
                  <a:lnTo>
                    <a:pt x="1" y="2043"/>
                  </a:lnTo>
                  <a:cubicBezTo>
                    <a:pt x="1" y="3198"/>
                    <a:pt x="867" y="4180"/>
                    <a:pt x="2022" y="4324"/>
                  </a:cubicBezTo>
                  <a:cubicBezTo>
                    <a:pt x="1603" y="3891"/>
                    <a:pt x="1372" y="3328"/>
                    <a:pt x="1372" y="2736"/>
                  </a:cubicBezTo>
                  <a:lnTo>
                    <a:pt x="1372" y="1047"/>
                  </a:lnTo>
                  <a:cubicBezTo>
                    <a:pt x="1372" y="816"/>
                    <a:pt x="1546" y="629"/>
                    <a:pt x="1777" y="600"/>
                  </a:cubicBezTo>
                  <a:cubicBezTo>
                    <a:pt x="1967" y="575"/>
                    <a:pt x="2208" y="554"/>
                    <a:pt x="2474" y="554"/>
                  </a:cubicBezTo>
                  <a:cubicBezTo>
                    <a:pt x="2996" y="554"/>
                    <a:pt x="3613" y="635"/>
                    <a:pt x="4130" y="932"/>
                  </a:cubicBezTo>
                  <a:lnTo>
                    <a:pt x="4130" y="816"/>
                  </a:lnTo>
                  <a:cubicBezTo>
                    <a:pt x="4130" y="715"/>
                    <a:pt x="4101" y="629"/>
                    <a:pt x="4028" y="571"/>
                  </a:cubicBezTo>
                  <a:cubicBezTo>
                    <a:pt x="3424" y="128"/>
                    <a:pt x="2674" y="0"/>
                    <a:pt x="20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3" name="Google Shape;26213;p86"/>
            <p:cNvSpPr/>
            <p:nvPr/>
          </p:nvSpPr>
          <p:spPr>
            <a:xfrm>
              <a:off x="2770186" y="3197110"/>
              <a:ext cx="36360" cy="59823"/>
            </a:xfrm>
            <a:custGeom>
              <a:avLst/>
              <a:gdLst/>
              <a:ahLst/>
              <a:cxnLst/>
              <a:rect l="l" t="t" r="r" b="b"/>
              <a:pathLst>
                <a:path w="1387" h="2282" extrusionOk="0">
                  <a:moveTo>
                    <a:pt x="246" y="1"/>
                  </a:moveTo>
                  <a:cubicBezTo>
                    <a:pt x="87" y="174"/>
                    <a:pt x="1" y="390"/>
                    <a:pt x="1" y="621"/>
                  </a:cubicBezTo>
                  <a:lnTo>
                    <a:pt x="1" y="2050"/>
                  </a:lnTo>
                  <a:cubicBezTo>
                    <a:pt x="1" y="2180"/>
                    <a:pt x="102" y="2281"/>
                    <a:pt x="232" y="2281"/>
                  </a:cubicBezTo>
                  <a:lnTo>
                    <a:pt x="1386" y="2281"/>
                  </a:lnTo>
                  <a:lnTo>
                    <a:pt x="1386" y="1516"/>
                  </a:lnTo>
                  <a:cubicBezTo>
                    <a:pt x="1372" y="1271"/>
                    <a:pt x="1285" y="1040"/>
                    <a:pt x="1112" y="867"/>
                  </a:cubicBezTo>
                  <a:lnTo>
                    <a:pt x="246"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14" name="Google Shape;26214;p86"/>
          <p:cNvGrpSpPr/>
          <p:nvPr/>
        </p:nvGrpSpPr>
        <p:grpSpPr>
          <a:xfrm>
            <a:off x="4328335" y="3860327"/>
            <a:ext cx="501056" cy="498400"/>
            <a:chOff x="3246251" y="2895245"/>
            <a:chExt cx="375792" cy="373800"/>
          </a:xfrm>
        </p:grpSpPr>
        <p:sp>
          <p:nvSpPr>
            <p:cNvPr id="26215" name="Google Shape;26215;p86"/>
            <p:cNvSpPr/>
            <p:nvPr/>
          </p:nvSpPr>
          <p:spPr>
            <a:xfrm>
              <a:off x="3246251" y="2960599"/>
              <a:ext cx="308446" cy="308446"/>
            </a:xfrm>
            <a:custGeom>
              <a:avLst/>
              <a:gdLst/>
              <a:ahLst/>
              <a:cxnLst/>
              <a:rect l="l" t="t" r="r" b="b"/>
              <a:pathLst>
                <a:path w="11766" h="11766" extrusionOk="0">
                  <a:moveTo>
                    <a:pt x="5876" y="1"/>
                  </a:moveTo>
                  <a:cubicBezTo>
                    <a:pt x="2628" y="1"/>
                    <a:pt x="0" y="2628"/>
                    <a:pt x="0" y="5876"/>
                  </a:cubicBezTo>
                  <a:cubicBezTo>
                    <a:pt x="0" y="9138"/>
                    <a:pt x="2628" y="11765"/>
                    <a:pt x="5876" y="11765"/>
                  </a:cubicBezTo>
                  <a:cubicBezTo>
                    <a:pt x="9124" y="11765"/>
                    <a:pt x="11765" y="9138"/>
                    <a:pt x="11765" y="5876"/>
                  </a:cubicBezTo>
                  <a:cubicBezTo>
                    <a:pt x="11765" y="2628"/>
                    <a:pt x="9124" y="1"/>
                    <a:pt x="587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6" name="Google Shape;26216;p86"/>
            <p:cNvSpPr/>
            <p:nvPr/>
          </p:nvSpPr>
          <p:spPr>
            <a:xfrm>
              <a:off x="3400264" y="3108556"/>
              <a:ext cx="154039" cy="12531"/>
            </a:xfrm>
            <a:custGeom>
              <a:avLst/>
              <a:gdLst/>
              <a:ahLst/>
              <a:cxnLst/>
              <a:rect l="l" t="t" r="r" b="b"/>
              <a:pathLst>
                <a:path w="5876" h="478" extrusionOk="0">
                  <a:moveTo>
                    <a:pt x="1" y="1"/>
                  </a:moveTo>
                  <a:lnTo>
                    <a:pt x="1" y="477"/>
                  </a:lnTo>
                  <a:lnTo>
                    <a:pt x="5876" y="477"/>
                  </a:lnTo>
                  <a:lnTo>
                    <a:pt x="5876" y="246"/>
                  </a:lnTo>
                  <a:lnTo>
                    <a:pt x="587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7" name="Google Shape;26217;p86"/>
            <p:cNvSpPr/>
            <p:nvPr/>
          </p:nvSpPr>
          <p:spPr>
            <a:xfrm>
              <a:off x="3529687" y="2895245"/>
              <a:ext cx="92355" cy="89970"/>
            </a:xfrm>
            <a:custGeom>
              <a:avLst/>
              <a:gdLst/>
              <a:ahLst/>
              <a:cxnLst/>
              <a:rect l="l" t="t" r="r" b="b"/>
              <a:pathLst>
                <a:path w="3523" h="3432" extrusionOk="0">
                  <a:moveTo>
                    <a:pt x="2126" y="1"/>
                  </a:moveTo>
                  <a:cubicBezTo>
                    <a:pt x="2069" y="1"/>
                    <a:pt x="2010" y="22"/>
                    <a:pt x="1964" y="68"/>
                  </a:cubicBezTo>
                  <a:lnTo>
                    <a:pt x="217" y="1815"/>
                  </a:lnTo>
                  <a:cubicBezTo>
                    <a:pt x="87" y="1945"/>
                    <a:pt x="1" y="2118"/>
                    <a:pt x="15" y="2306"/>
                  </a:cubicBezTo>
                  <a:lnTo>
                    <a:pt x="1" y="3432"/>
                  </a:lnTo>
                  <a:lnTo>
                    <a:pt x="1127" y="3432"/>
                  </a:lnTo>
                  <a:cubicBezTo>
                    <a:pt x="1314" y="3432"/>
                    <a:pt x="1487" y="3360"/>
                    <a:pt x="1632" y="3230"/>
                  </a:cubicBezTo>
                  <a:lnTo>
                    <a:pt x="3364" y="1483"/>
                  </a:lnTo>
                  <a:cubicBezTo>
                    <a:pt x="3523" y="1339"/>
                    <a:pt x="3422" y="1079"/>
                    <a:pt x="3205" y="1079"/>
                  </a:cubicBezTo>
                  <a:lnTo>
                    <a:pt x="2368" y="1079"/>
                  </a:lnTo>
                  <a:lnTo>
                    <a:pt x="2368" y="242"/>
                  </a:lnTo>
                  <a:cubicBezTo>
                    <a:pt x="2368" y="95"/>
                    <a:pt x="2248" y="1"/>
                    <a:pt x="212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8" name="Google Shape;26218;p86"/>
            <p:cNvSpPr/>
            <p:nvPr/>
          </p:nvSpPr>
          <p:spPr>
            <a:xfrm>
              <a:off x="3529687" y="2895245"/>
              <a:ext cx="62103" cy="89970"/>
            </a:xfrm>
            <a:custGeom>
              <a:avLst/>
              <a:gdLst/>
              <a:ahLst/>
              <a:cxnLst/>
              <a:rect l="l" t="t" r="r" b="b"/>
              <a:pathLst>
                <a:path w="2369" h="3432" extrusionOk="0">
                  <a:moveTo>
                    <a:pt x="2126" y="1"/>
                  </a:moveTo>
                  <a:cubicBezTo>
                    <a:pt x="2069" y="1"/>
                    <a:pt x="2010" y="22"/>
                    <a:pt x="1964" y="68"/>
                  </a:cubicBezTo>
                  <a:lnTo>
                    <a:pt x="217" y="1815"/>
                  </a:lnTo>
                  <a:cubicBezTo>
                    <a:pt x="87" y="1945"/>
                    <a:pt x="1" y="2118"/>
                    <a:pt x="15" y="2306"/>
                  </a:cubicBezTo>
                  <a:lnTo>
                    <a:pt x="15" y="3432"/>
                  </a:lnTo>
                  <a:lnTo>
                    <a:pt x="2354" y="1093"/>
                  </a:lnTo>
                  <a:lnTo>
                    <a:pt x="2354" y="242"/>
                  </a:lnTo>
                  <a:lnTo>
                    <a:pt x="2368" y="242"/>
                  </a:lnTo>
                  <a:cubicBezTo>
                    <a:pt x="2368" y="95"/>
                    <a:pt x="2248" y="1"/>
                    <a:pt x="212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19" name="Google Shape;26219;p86"/>
            <p:cNvSpPr/>
            <p:nvPr/>
          </p:nvSpPr>
          <p:spPr>
            <a:xfrm>
              <a:off x="3283345" y="2997693"/>
              <a:ext cx="234257" cy="234257"/>
            </a:xfrm>
            <a:custGeom>
              <a:avLst/>
              <a:gdLst/>
              <a:ahLst/>
              <a:cxnLst/>
              <a:rect l="l" t="t" r="r" b="b"/>
              <a:pathLst>
                <a:path w="8936" h="8936" extrusionOk="0">
                  <a:moveTo>
                    <a:pt x="4461" y="0"/>
                  </a:moveTo>
                  <a:cubicBezTo>
                    <a:pt x="1992" y="0"/>
                    <a:pt x="0" y="1992"/>
                    <a:pt x="0" y="4461"/>
                  </a:cubicBezTo>
                  <a:cubicBezTo>
                    <a:pt x="0" y="6944"/>
                    <a:pt x="1992" y="8936"/>
                    <a:pt x="4461" y="8936"/>
                  </a:cubicBezTo>
                  <a:cubicBezTo>
                    <a:pt x="6929" y="8936"/>
                    <a:pt x="8936" y="6944"/>
                    <a:pt x="8936" y="4461"/>
                  </a:cubicBezTo>
                  <a:cubicBezTo>
                    <a:pt x="8936" y="1992"/>
                    <a:pt x="6929" y="0"/>
                    <a:pt x="446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0" name="Google Shape;26220;p86"/>
            <p:cNvSpPr/>
            <p:nvPr/>
          </p:nvSpPr>
          <p:spPr>
            <a:xfrm>
              <a:off x="3400264" y="3108556"/>
              <a:ext cx="117338" cy="12531"/>
            </a:xfrm>
            <a:custGeom>
              <a:avLst/>
              <a:gdLst/>
              <a:ahLst/>
              <a:cxnLst/>
              <a:rect l="l" t="t" r="r" b="b"/>
              <a:pathLst>
                <a:path w="4476" h="478" extrusionOk="0">
                  <a:moveTo>
                    <a:pt x="1" y="1"/>
                  </a:moveTo>
                  <a:lnTo>
                    <a:pt x="1" y="477"/>
                  </a:lnTo>
                  <a:lnTo>
                    <a:pt x="4461" y="477"/>
                  </a:lnTo>
                  <a:cubicBezTo>
                    <a:pt x="4461" y="390"/>
                    <a:pt x="4476" y="318"/>
                    <a:pt x="4476" y="246"/>
                  </a:cubicBezTo>
                  <a:cubicBezTo>
                    <a:pt x="4476" y="160"/>
                    <a:pt x="4476" y="87"/>
                    <a:pt x="446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1" name="Google Shape;26221;p86"/>
            <p:cNvSpPr/>
            <p:nvPr/>
          </p:nvSpPr>
          <p:spPr>
            <a:xfrm>
              <a:off x="3313990" y="3028338"/>
              <a:ext cx="172573" cy="172967"/>
            </a:xfrm>
            <a:custGeom>
              <a:avLst/>
              <a:gdLst/>
              <a:ahLst/>
              <a:cxnLst/>
              <a:rect l="l" t="t" r="r" b="b"/>
              <a:pathLst>
                <a:path w="6583" h="6598" extrusionOk="0">
                  <a:moveTo>
                    <a:pt x="3292" y="0"/>
                  </a:moveTo>
                  <a:cubicBezTo>
                    <a:pt x="1473" y="0"/>
                    <a:pt x="0" y="1487"/>
                    <a:pt x="0" y="3292"/>
                  </a:cubicBezTo>
                  <a:cubicBezTo>
                    <a:pt x="0" y="5111"/>
                    <a:pt x="1473" y="6597"/>
                    <a:pt x="3292" y="6597"/>
                  </a:cubicBezTo>
                  <a:cubicBezTo>
                    <a:pt x="5111" y="6597"/>
                    <a:pt x="6583" y="5111"/>
                    <a:pt x="6583" y="3292"/>
                  </a:cubicBezTo>
                  <a:cubicBezTo>
                    <a:pt x="6583" y="1487"/>
                    <a:pt x="5111" y="0"/>
                    <a:pt x="329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2" name="Google Shape;26222;p86"/>
            <p:cNvSpPr/>
            <p:nvPr/>
          </p:nvSpPr>
          <p:spPr>
            <a:xfrm>
              <a:off x="3400264" y="3108556"/>
              <a:ext cx="86693" cy="12531"/>
            </a:xfrm>
            <a:custGeom>
              <a:avLst/>
              <a:gdLst/>
              <a:ahLst/>
              <a:cxnLst/>
              <a:rect l="l" t="t" r="r" b="b"/>
              <a:pathLst>
                <a:path w="3307" h="478" extrusionOk="0">
                  <a:moveTo>
                    <a:pt x="1" y="1"/>
                  </a:moveTo>
                  <a:lnTo>
                    <a:pt x="1" y="477"/>
                  </a:lnTo>
                  <a:lnTo>
                    <a:pt x="3292" y="477"/>
                  </a:lnTo>
                  <a:cubicBezTo>
                    <a:pt x="3292" y="390"/>
                    <a:pt x="3306" y="318"/>
                    <a:pt x="3306" y="246"/>
                  </a:cubicBezTo>
                  <a:cubicBezTo>
                    <a:pt x="3306" y="160"/>
                    <a:pt x="3306" y="87"/>
                    <a:pt x="329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3" name="Google Shape;26223;p86"/>
            <p:cNvSpPr/>
            <p:nvPr/>
          </p:nvSpPr>
          <p:spPr>
            <a:xfrm>
              <a:off x="3351084" y="3065432"/>
              <a:ext cx="98778" cy="98778"/>
            </a:xfrm>
            <a:custGeom>
              <a:avLst/>
              <a:gdLst/>
              <a:ahLst/>
              <a:cxnLst/>
              <a:rect l="l" t="t" r="r" b="b"/>
              <a:pathLst>
                <a:path w="3768" h="3768" extrusionOk="0">
                  <a:moveTo>
                    <a:pt x="1877" y="0"/>
                  </a:moveTo>
                  <a:cubicBezTo>
                    <a:pt x="837" y="0"/>
                    <a:pt x="0" y="837"/>
                    <a:pt x="0" y="1877"/>
                  </a:cubicBezTo>
                  <a:cubicBezTo>
                    <a:pt x="0" y="2930"/>
                    <a:pt x="837" y="3768"/>
                    <a:pt x="1877" y="3768"/>
                  </a:cubicBezTo>
                  <a:cubicBezTo>
                    <a:pt x="2916" y="3768"/>
                    <a:pt x="3768" y="2930"/>
                    <a:pt x="3768" y="1877"/>
                  </a:cubicBezTo>
                  <a:cubicBezTo>
                    <a:pt x="3768" y="837"/>
                    <a:pt x="2916" y="0"/>
                    <a:pt x="18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4" name="Google Shape;26224;p86"/>
            <p:cNvSpPr/>
            <p:nvPr/>
          </p:nvSpPr>
          <p:spPr>
            <a:xfrm>
              <a:off x="3400264" y="3108556"/>
              <a:ext cx="49599" cy="12531"/>
            </a:xfrm>
            <a:custGeom>
              <a:avLst/>
              <a:gdLst/>
              <a:ahLst/>
              <a:cxnLst/>
              <a:rect l="l" t="t" r="r" b="b"/>
              <a:pathLst>
                <a:path w="1892" h="478" extrusionOk="0">
                  <a:moveTo>
                    <a:pt x="1" y="1"/>
                  </a:moveTo>
                  <a:lnTo>
                    <a:pt x="1" y="477"/>
                  </a:lnTo>
                  <a:lnTo>
                    <a:pt x="1877" y="477"/>
                  </a:lnTo>
                  <a:cubicBezTo>
                    <a:pt x="1892" y="318"/>
                    <a:pt x="1892" y="160"/>
                    <a:pt x="187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5" name="Google Shape;26225;p86"/>
            <p:cNvSpPr/>
            <p:nvPr/>
          </p:nvSpPr>
          <p:spPr>
            <a:xfrm>
              <a:off x="3381730" y="3096445"/>
              <a:ext cx="37120" cy="36753"/>
            </a:xfrm>
            <a:custGeom>
              <a:avLst/>
              <a:gdLst/>
              <a:ahLst/>
              <a:cxnLst/>
              <a:rect l="l" t="t" r="r" b="b"/>
              <a:pathLst>
                <a:path w="1416" h="1402" extrusionOk="0">
                  <a:moveTo>
                    <a:pt x="708" y="1"/>
                  </a:moveTo>
                  <a:cubicBezTo>
                    <a:pt x="318" y="1"/>
                    <a:pt x="0" y="318"/>
                    <a:pt x="0" y="694"/>
                  </a:cubicBezTo>
                  <a:cubicBezTo>
                    <a:pt x="0" y="1083"/>
                    <a:pt x="318" y="1401"/>
                    <a:pt x="708" y="1401"/>
                  </a:cubicBezTo>
                  <a:cubicBezTo>
                    <a:pt x="1097" y="1401"/>
                    <a:pt x="1415" y="1083"/>
                    <a:pt x="1415" y="694"/>
                  </a:cubicBezTo>
                  <a:cubicBezTo>
                    <a:pt x="1415" y="318"/>
                    <a:pt x="1097" y="1"/>
                    <a:pt x="708"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6" name="Google Shape;26226;p86"/>
            <p:cNvSpPr/>
            <p:nvPr/>
          </p:nvSpPr>
          <p:spPr>
            <a:xfrm>
              <a:off x="3400264" y="3108556"/>
              <a:ext cx="18953" cy="12531"/>
            </a:xfrm>
            <a:custGeom>
              <a:avLst/>
              <a:gdLst/>
              <a:ahLst/>
              <a:cxnLst/>
              <a:rect l="l" t="t" r="r" b="b"/>
              <a:pathLst>
                <a:path w="723" h="478" extrusionOk="0">
                  <a:moveTo>
                    <a:pt x="1" y="1"/>
                  </a:moveTo>
                  <a:lnTo>
                    <a:pt x="1" y="477"/>
                  </a:lnTo>
                  <a:lnTo>
                    <a:pt x="679" y="477"/>
                  </a:lnTo>
                  <a:cubicBezTo>
                    <a:pt x="722" y="318"/>
                    <a:pt x="722" y="160"/>
                    <a:pt x="679"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7" name="Google Shape;26227;p86"/>
            <p:cNvSpPr/>
            <p:nvPr/>
          </p:nvSpPr>
          <p:spPr>
            <a:xfrm>
              <a:off x="3391429" y="3079431"/>
              <a:ext cx="44434" cy="41603"/>
            </a:xfrm>
            <a:custGeom>
              <a:avLst/>
              <a:gdLst/>
              <a:ahLst/>
              <a:cxnLst/>
              <a:rect l="l" t="t" r="r" b="b"/>
              <a:pathLst>
                <a:path w="1695" h="1587" extrusionOk="0">
                  <a:moveTo>
                    <a:pt x="1348" y="0"/>
                  </a:moveTo>
                  <a:lnTo>
                    <a:pt x="179" y="1184"/>
                  </a:lnTo>
                  <a:cubicBezTo>
                    <a:pt x="1" y="1351"/>
                    <a:pt x="157" y="1586"/>
                    <a:pt x="344" y="1586"/>
                  </a:cubicBezTo>
                  <a:cubicBezTo>
                    <a:pt x="400" y="1586"/>
                    <a:pt x="458" y="1566"/>
                    <a:pt x="511" y="1516"/>
                  </a:cubicBezTo>
                  <a:lnTo>
                    <a:pt x="1695" y="332"/>
                  </a:lnTo>
                  <a:lnTo>
                    <a:pt x="1348"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28" name="Google Shape;26228;p86"/>
            <p:cNvSpPr/>
            <p:nvPr/>
          </p:nvSpPr>
          <p:spPr>
            <a:xfrm>
              <a:off x="3420056" y="2908038"/>
              <a:ext cx="189718" cy="185052"/>
            </a:xfrm>
            <a:custGeom>
              <a:avLst/>
              <a:gdLst/>
              <a:ahLst/>
              <a:cxnLst/>
              <a:rect l="l" t="t" r="r" b="b"/>
              <a:pathLst>
                <a:path w="7237" h="7059" extrusionOk="0">
                  <a:moveTo>
                    <a:pt x="6897" y="1"/>
                  </a:moveTo>
                  <a:cubicBezTo>
                    <a:pt x="6843" y="1"/>
                    <a:pt x="6787" y="22"/>
                    <a:pt x="6738" y="71"/>
                  </a:cubicBezTo>
                  <a:lnTo>
                    <a:pt x="141" y="6668"/>
                  </a:lnTo>
                  <a:cubicBezTo>
                    <a:pt x="0" y="6809"/>
                    <a:pt x="92" y="7058"/>
                    <a:pt x="297" y="7058"/>
                  </a:cubicBezTo>
                  <a:cubicBezTo>
                    <a:pt x="302" y="7058"/>
                    <a:pt x="308" y="7058"/>
                    <a:pt x="314" y="7058"/>
                  </a:cubicBezTo>
                  <a:cubicBezTo>
                    <a:pt x="372" y="7058"/>
                    <a:pt x="429" y="7043"/>
                    <a:pt x="473" y="6986"/>
                  </a:cubicBezTo>
                  <a:lnTo>
                    <a:pt x="7070" y="403"/>
                  </a:lnTo>
                  <a:cubicBezTo>
                    <a:pt x="7237" y="236"/>
                    <a:pt x="7078" y="1"/>
                    <a:pt x="68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29" name="Google Shape;26229;p86"/>
          <p:cNvGrpSpPr/>
          <p:nvPr/>
        </p:nvGrpSpPr>
        <p:grpSpPr>
          <a:xfrm>
            <a:off x="5054909" y="3860605"/>
            <a:ext cx="312867" cy="498120"/>
            <a:chOff x="3791182" y="2895454"/>
            <a:chExt cx="234650" cy="373590"/>
          </a:xfrm>
        </p:grpSpPr>
        <p:sp>
          <p:nvSpPr>
            <p:cNvPr id="26230" name="Google Shape;26230;p86"/>
            <p:cNvSpPr/>
            <p:nvPr/>
          </p:nvSpPr>
          <p:spPr>
            <a:xfrm>
              <a:off x="3905479" y="2895454"/>
              <a:ext cx="30278" cy="35652"/>
            </a:xfrm>
            <a:custGeom>
              <a:avLst/>
              <a:gdLst/>
              <a:ahLst/>
              <a:cxnLst/>
              <a:rect l="l" t="t" r="r" b="b"/>
              <a:pathLst>
                <a:path w="1155" h="1360" extrusionOk="0">
                  <a:moveTo>
                    <a:pt x="133" y="0"/>
                  </a:moveTo>
                  <a:cubicBezTo>
                    <a:pt x="58" y="0"/>
                    <a:pt x="0" y="55"/>
                    <a:pt x="0" y="133"/>
                  </a:cubicBezTo>
                  <a:lnTo>
                    <a:pt x="0" y="1129"/>
                  </a:lnTo>
                  <a:lnTo>
                    <a:pt x="1155" y="1360"/>
                  </a:lnTo>
                  <a:cubicBezTo>
                    <a:pt x="1155" y="306"/>
                    <a:pt x="476" y="60"/>
                    <a:pt x="159" y="3"/>
                  </a:cubicBezTo>
                  <a:cubicBezTo>
                    <a:pt x="150" y="1"/>
                    <a:pt x="141" y="0"/>
                    <a:pt x="133"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1" name="Google Shape;26231;p86"/>
            <p:cNvSpPr/>
            <p:nvPr/>
          </p:nvSpPr>
          <p:spPr>
            <a:xfrm>
              <a:off x="3881623" y="2918969"/>
              <a:ext cx="138520" cy="265689"/>
            </a:xfrm>
            <a:custGeom>
              <a:avLst/>
              <a:gdLst/>
              <a:ahLst/>
              <a:cxnLst/>
              <a:rect l="l" t="t" r="r" b="b"/>
              <a:pathLst>
                <a:path w="5284" h="10135" extrusionOk="0">
                  <a:moveTo>
                    <a:pt x="419" y="1"/>
                  </a:moveTo>
                  <a:cubicBezTo>
                    <a:pt x="304" y="1"/>
                    <a:pt x="203" y="73"/>
                    <a:pt x="188" y="174"/>
                  </a:cubicBezTo>
                  <a:lnTo>
                    <a:pt x="1" y="1155"/>
                  </a:lnTo>
                  <a:lnTo>
                    <a:pt x="2758" y="5760"/>
                  </a:lnTo>
                  <a:lnTo>
                    <a:pt x="2989" y="10134"/>
                  </a:lnTo>
                  <a:lnTo>
                    <a:pt x="4129" y="10134"/>
                  </a:lnTo>
                  <a:cubicBezTo>
                    <a:pt x="4129" y="7363"/>
                    <a:pt x="5284" y="6684"/>
                    <a:pt x="5284" y="4144"/>
                  </a:cubicBezTo>
                  <a:cubicBezTo>
                    <a:pt x="5284" y="275"/>
                    <a:pt x="1329" y="15"/>
                    <a:pt x="419"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2" name="Google Shape;26232;p86"/>
            <p:cNvSpPr/>
            <p:nvPr/>
          </p:nvSpPr>
          <p:spPr>
            <a:xfrm>
              <a:off x="3791182" y="2940885"/>
              <a:ext cx="223299" cy="255491"/>
            </a:xfrm>
            <a:custGeom>
              <a:avLst/>
              <a:gdLst/>
              <a:ahLst/>
              <a:cxnLst/>
              <a:rect l="l" t="t" r="r" b="b"/>
              <a:pathLst>
                <a:path w="8518" h="9746" extrusionOk="0">
                  <a:moveTo>
                    <a:pt x="3367" y="0"/>
                  </a:moveTo>
                  <a:cubicBezTo>
                    <a:pt x="3145" y="0"/>
                    <a:pt x="2923" y="10"/>
                    <a:pt x="2700" y="31"/>
                  </a:cubicBezTo>
                  <a:cubicBezTo>
                    <a:pt x="2469" y="60"/>
                    <a:pt x="2281" y="262"/>
                    <a:pt x="2296" y="493"/>
                  </a:cubicBezTo>
                  <a:lnTo>
                    <a:pt x="2296" y="781"/>
                  </a:lnTo>
                  <a:lnTo>
                    <a:pt x="159" y="2903"/>
                  </a:lnTo>
                  <a:cubicBezTo>
                    <a:pt x="58" y="3019"/>
                    <a:pt x="1" y="3163"/>
                    <a:pt x="29" y="3322"/>
                  </a:cubicBezTo>
                  <a:lnTo>
                    <a:pt x="188" y="4087"/>
                  </a:lnTo>
                  <a:cubicBezTo>
                    <a:pt x="203" y="4174"/>
                    <a:pt x="275" y="4246"/>
                    <a:pt x="361" y="4260"/>
                  </a:cubicBezTo>
                  <a:cubicBezTo>
                    <a:pt x="616" y="4315"/>
                    <a:pt x="853" y="4338"/>
                    <a:pt x="1071" y="4338"/>
                  </a:cubicBezTo>
                  <a:cubicBezTo>
                    <a:pt x="1889" y="4338"/>
                    <a:pt x="2444" y="4009"/>
                    <a:pt x="2729" y="3770"/>
                  </a:cubicBezTo>
                  <a:cubicBezTo>
                    <a:pt x="2816" y="3700"/>
                    <a:pt x="2930" y="3661"/>
                    <a:pt x="3045" y="3661"/>
                  </a:cubicBezTo>
                  <a:cubicBezTo>
                    <a:pt x="3120" y="3661"/>
                    <a:pt x="3195" y="3678"/>
                    <a:pt x="3263" y="3712"/>
                  </a:cubicBezTo>
                  <a:cubicBezTo>
                    <a:pt x="3612" y="3930"/>
                    <a:pt x="4018" y="4033"/>
                    <a:pt x="4426" y="4033"/>
                  </a:cubicBezTo>
                  <a:cubicBezTo>
                    <a:pt x="4559" y="4033"/>
                    <a:pt x="4691" y="4022"/>
                    <a:pt x="4822" y="4000"/>
                  </a:cubicBezTo>
                  <a:lnTo>
                    <a:pt x="4822" y="4000"/>
                  </a:lnTo>
                  <a:cubicBezTo>
                    <a:pt x="2729" y="6108"/>
                    <a:pt x="2065" y="7537"/>
                    <a:pt x="2065" y="8374"/>
                  </a:cubicBezTo>
                  <a:cubicBezTo>
                    <a:pt x="2065" y="8908"/>
                    <a:pt x="2310" y="9428"/>
                    <a:pt x="2743" y="9746"/>
                  </a:cubicBezTo>
                  <a:lnTo>
                    <a:pt x="7810" y="9746"/>
                  </a:lnTo>
                  <a:cubicBezTo>
                    <a:pt x="7810" y="9746"/>
                    <a:pt x="7059" y="8605"/>
                    <a:pt x="7882" y="4794"/>
                  </a:cubicBezTo>
                  <a:cubicBezTo>
                    <a:pt x="8517" y="1864"/>
                    <a:pt x="7088" y="810"/>
                    <a:pt x="5472" y="291"/>
                  </a:cubicBezTo>
                  <a:cubicBezTo>
                    <a:pt x="4789" y="103"/>
                    <a:pt x="4081" y="0"/>
                    <a:pt x="3367"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3" name="Google Shape;26233;p86"/>
            <p:cNvSpPr/>
            <p:nvPr/>
          </p:nvSpPr>
          <p:spPr>
            <a:xfrm>
              <a:off x="3869145" y="2961726"/>
              <a:ext cx="12138" cy="17826"/>
            </a:xfrm>
            <a:custGeom>
              <a:avLst/>
              <a:gdLst/>
              <a:ahLst/>
              <a:cxnLst/>
              <a:rect l="l" t="t" r="r" b="b"/>
              <a:pathLst>
                <a:path w="463" h="680" extrusionOk="0">
                  <a:moveTo>
                    <a:pt x="231" y="1"/>
                  </a:moveTo>
                  <a:cubicBezTo>
                    <a:pt x="123" y="1"/>
                    <a:pt x="15" y="73"/>
                    <a:pt x="0" y="217"/>
                  </a:cubicBezTo>
                  <a:lnTo>
                    <a:pt x="0" y="448"/>
                  </a:lnTo>
                  <a:cubicBezTo>
                    <a:pt x="0" y="564"/>
                    <a:pt x="101" y="679"/>
                    <a:pt x="231" y="679"/>
                  </a:cubicBezTo>
                  <a:cubicBezTo>
                    <a:pt x="361" y="679"/>
                    <a:pt x="462" y="564"/>
                    <a:pt x="462" y="448"/>
                  </a:cubicBezTo>
                  <a:lnTo>
                    <a:pt x="462" y="217"/>
                  </a:lnTo>
                  <a:cubicBezTo>
                    <a:pt x="448" y="73"/>
                    <a:pt x="339"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4" name="Google Shape;26234;p86"/>
            <p:cNvSpPr/>
            <p:nvPr/>
          </p:nvSpPr>
          <p:spPr>
            <a:xfrm>
              <a:off x="3793069" y="3004247"/>
              <a:ext cx="155193" cy="186467"/>
            </a:xfrm>
            <a:custGeom>
              <a:avLst/>
              <a:gdLst/>
              <a:ahLst/>
              <a:cxnLst/>
              <a:rect l="l" t="t" r="r" b="b"/>
              <a:pathLst>
                <a:path w="5920" h="7113" extrusionOk="0">
                  <a:moveTo>
                    <a:pt x="3146" y="1"/>
                  </a:moveTo>
                  <a:cubicBezTo>
                    <a:pt x="2981" y="1"/>
                    <a:pt x="2828" y="55"/>
                    <a:pt x="2686" y="198"/>
                  </a:cubicBezTo>
                  <a:cubicBezTo>
                    <a:pt x="2244" y="639"/>
                    <a:pt x="1380" y="1081"/>
                    <a:pt x="169" y="1081"/>
                  </a:cubicBezTo>
                  <a:cubicBezTo>
                    <a:pt x="114" y="1081"/>
                    <a:pt x="58" y="1080"/>
                    <a:pt x="1" y="1078"/>
                  </a:cubicBezTo>
                  <a:lnTo>
                    <a:pt x="1" y="1078"/>
                  </a:lnTo>
                  <a:lnTo>
                    <a:pt x="116" y="1670"/>
                  </a:lnTo>
                  <a:cubicBezTo>
                    <a:pt x="145" y="1757"/>
                    <a:pt x="217" y="1829"/>
                    <a:pt x="304" y="1843"/>
                  </a:cubicBezTo>
                  <a:cubicBezTo>
                    <a:pt x="556" y="1898"/>
                    <a:pt x="790" y="1921"/>
                    <a:pt x="1006" y="1921"/>
                  </a:cubicBezTo>
                  <a:cubicBezTo>
                    <a:pt x="1817" y="1921"/>
                    <a:pt x="2375" y="1592"/>
                    <a:pt x="2671" y="1353"/>
                  </a:cubicBezTo>
                  <a:cubicBezTo>
                    <a:pt x="2759" y="1283"/>
                    <a:pt x="2867" y="1244"/>
                    <a:pt x="2978" y="1244"/>
                  </a:cubicBezTo>
                  <a:cubicBezTo>
                    <a:pt x="3050" y="1244"/>
                    <a:pt x="3123" y="1261"/>
                    <a:pt x="3191" y="1295"/>
                  </a:cubicBezTo>
                  <a:cubicBezTo>
                    <a:pt x="3551" y="1513"/>
                    <a:pt x="3951" y="1616"/>
                    <a:pt x="4356" y="1616"/>
                  </a:cubicBezTo>
                  <a:cubicBezTo>
                    <a:pt x="4487" y="1616"/>
                    <a:pt x="4619" y="1605"/>
                    <a:pt x="4750" y="1583"/>
                  </a:cubicBezTo>
                  <a:lnTo>
                    <a:pt x="4750" y="1583"/>
                  </a:lnTo>
                  <a:cubicBezTo>
                    <a:pt x="2642" y="3691"/>
                    <a:pt x="1993" y="5120"/>
                    <a:pt x="1993" y="5957"/>
                  </a:cubicBezTo>
                  <a:cubicBezTo>
                    <a:pt x="1993" y="6376"/>
                    <a:pt x="2152" y="6795"/>
                    <a:pt x="2440" y="7112"/>
                  </a:cubicBezTo>
                  <a:lnTo>
                    <a:pt x="3841" y="7112"/>
                  </a:lnTo>
                  <a:lnTo>
                    <a:pt x="3841" y="6881"/>
                  </a:lnTo>
                  <a:lnTo>
                    <a:pt x="3826" y="6881"/>
                  </a:lnTo>
                  <a:cubicBezTo>
                    <a:pt x="3826" y="6881"/>
                    <a:pt x="2902" y="5264"/>
                    <a:pt x="4519" y="3431"/>
                  </a:cubicBezTo>
                  <a:cubicBezTo>
                    <a:pt x="5919" y="1814"/>
                    <a:pt x="5905" y="963"/>
                    <a:pt x="5789" y="631"/>
                  </a:cubicBezTo>
                  <a:cubicBezTo>
                    <a:pt x="5750" y="527"/>
                    <a:pt x="5653" y="470"/>
                    <a:pt x="5550" y="470"/>
                  </a:cubicBezTo>
                  <a:cubicBezTo>
                    <a:pt x="5538" y="470"/>
                    <a:pt x="5527" y="470"/>
                    <a:pt x="5515" y="472"/>
                  </a:cubicBezTo>
                  <a:cubicBezTo>
                    <a:pt x="5366" y="509"/>
                    <a:pt x="5223" y="524"/>
                    <a:pt x="5085" y="524"/>
                  </a:cubicBezTo>
                  <a:cubicBezTo>
                    <a:pt x="4286" y="524"/>
                    <a:pt x="3658" y="1"/>
                    <a:pt x="3146" y="1"/>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5" name="Google Shape;26235;p86"/>
            <p:cNvSpPr/>
            <p:nvPr/>
          </p:nvSpPr>
          <p:spPr>
            <a:xfrm>
              <a:off x="3833178" y="3184632"/>
              <a:ext cx="180936" cy="30305"/>
            </a:xfrm>
            <a:custGeom>
              <a:avLst/>
              <a:gdLst/>
              <a:ahLst/>
              <a:cxnLst/>
              <a:rect l="l" t="t" r="r" b="b"/>
              <a:pathLst>
                <a:path w="6902" h="1156" extrusionOk="0">
                  <a:moveTo>
                    <a:pt x="448" y="0"/>
                  </a:moveTo>
                  <a:cubicBezTo>
                    <a:pt x="203" y="0"/>
                    <a:pt x="1" y="202"/>
                    <a:pt x="1" y="462"/>
                  </a:cubicBezTo>
                  <a:lnTo>
                    <a:pt x="1" y="1155"/>
                  </a:lnTo>
                  <a:lnTo>
                    <a:pt x="6901" y="1155"/>
                  </a:lnTo>
                  <a:lnTo>
                    <a:pt x="6901" y="462"/>
                  </a:lnTo>
                  <a:cubicBezTo>
                    <a:pt x="6901" y="202"/>
                    <a:pt x="6699" y="0"/>
                    <a:pt x="643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6" name="Google Shape;26236;p86"/>
            <p:cNvSpPr/>
            <p:nvPr/>
          </p:nvSpPr>
          <p:spPr>
            <a:xfrm>
              <a:off x="3833178" y="3184632"/>
              <a:ext cx="60216" cy="30305"/>
            </a:xfrm>
            <a:custGeom>
              <a:avLst/>
              <a:gdLst/>
              <a:ahLst/>
              <a:cxnLst/>
              <a:rect l="l" t="t" r="r" b="b"/>
              <a:pathLst>
                <a:path w="2297" h="1156" extrusionOk="0">
                  <a:moveTo>
                    <a:pt x="463" y="0"/>
                  </a:moveTo>
                  <a:cubicBezTo>
                    <a:pt x="203" y="0"/>
                    <a:pt x="1" y="202"/>
                    <a:pt x="1" y="462"/>
                  </a:cubicBezTo>
                  <a:lnTo>
                    <a:pt x="1" y="1155"/>
                  </a:lnTo>
                  <a:lnTo>
                    <a:pt x="1849" y="1155"/>
                  </a:lnTo>
                  <a:lnTo>
                    <a:pt x="1849" y="462"/>
                  </a:lnTo>
                  <a:cubicBezTo>
                    <a:pt x="1849" y="202"/>
                    <a:pt x="2051" y="0"/>
                    <a:pt x="229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7" name="Google Shape;26237;p86"/>
            <p:cNvSpPr/>
            <p:nvPr/>
          </p:nvSpPr>
          <p:spPr>
            <a:xfrm>
              <a:off x="3821067" y="3208855"/>
              <a:ext cx="204765" cy="60190"/>
            </a:xfrm>
            <a:custGeom>
              <a:avLst/>
              <a:gdLst/>
              <a:ahLst/>
              <a:cxnLst/>
              <a:rect l="l" t="t" r="r" b="b"/>
              <a:pathLst>
                <a:path w="7811" h="2296" extrusionOk="0">
                  <a:moveTo>
                    <a:pt x="463" y="0"/>
                  </a:moveTo>
                  <a:cubicBezTo>
                    <a:pt x="203" y="0"/>
                    <a:pt x="1" y="202"/>
                    <a:pt x="1" y="462"/>
                  </a:cubicBezTo>
                  <a:lnTo>
                    <a:pt x="1" y="1833"/>
                  </a:lnTo>
                  <a:cubicBezTo>
                    <a:pt x="1" y="2093"/>
                    <a:pt x="203" y="2295"/>
                    <a:pt x="463" y="2295"/>
                  </a:cubicBezTo>
                  <a:lnTo>
                    <a:pt x="7363" y="2295"/>
                  </a:lnTo>
                  <a:cubicBezTo>
                    <a:pt x="7608" y="2295"/>
                    <a:pt x="7811" y="2093"/>
                    <a:pt x="7811" y="1833"/>
                  </a:cubicBezTo>
                  <a:lnTo>
                    <a:pt x="7811" y="462"/>
                  </a:lnTo>
                  <a:cubicBezTo>
                    <a:pt x="7811" y="202"/>
                    <a:pt x="7608" y="0"/>
                    <a:pt x="7363"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38" name="Google Shape;26238;p86"/>
            <p:cNvSpPr/>
            <p:nvPr/>
          </p:nvSpPr>
          <p:spPr>
            <a:xfrm>
              <a:off x="3821067" y="3208855"/>
              <a:ext cx="78383" cy="60190"/>
            </a:xfrm>
            <a:custGeom>
              <a:avLst/>
              <a:gdLst/>
              <a:ahLst/>
              <a:cxnLst/>
              <a:rect l="l" t="t" r="r" b="b"/>
              <a:pathLst>
                <a:path w="2990" h="2296" extrusionOk="0">
                  <a:moveTo>
                    <a:pt x="463" y="0"/>
                  </a:moveTo>
                  <a:cubicBezTo>
                    <a:pt x="203" y="0"/>
                    <a:pt x="1" y="202"/>
                    <a:pt x="1" y="448"/>
                  </a:cubicBezTo>
                  <a:lnTo>
                    <a:pt x="1" y="1833"/>
                  </a:lnTo>
                  <a:cubicBezTo>
                    <a:pt x="1" y="2093"/>
                    <a:pt x="203" y="2295"/>
                    <a:pt x="463" y="2295"/>
                  </a:cubicBezTo>
                  <a:lnTo>
                    <a:pt x="2989" y="2295"/>
                  </a:lnTo>
                  <a:cubicBezTo>
                    <a:pt x="2729" y="2295"/>
                    <a:pt x="2527" y="2093"/>
                    <a:pt x="2527" y="1833"/>
                  </a:cubicBezTo>
                  <a:lnTo>
                    <a:pt x="2527" y="448"/>
                  </a:lnTo>
                  <a:cubicBezTo>
                    <a:pt x="2527" y="202"/>
                    <a:pt x="2729" y="0"/>
                    <a:pt x="2989"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39" name="Google Shape;26239;p86"/>
          <p:cNvGrpSpPr/>
          <p:nvPr/>
        </p:nvGrpSpPr>
        <p:grpSpPr>
          <a:xfrm>
            <a:off x="9390661" y="3319285"/>
            <a:ext cx="485921" cy="341633"/>
            <a:chOff x="7042995" y="2489463"/>
            <a:chExt cx="364441" cy="256225"/>
          </a:xfrm>
        </p:grpSpPr>
        <p:sp>
          <p:nvSpPr>
            <p:cNvPr id="26240" name="Google Shape;26240;p86"/>
            <p:cNvSpPr/>
            <p:nvPr/>
          </p:nvSpPr>
          <p:spPr>
            <a:xfrm>
              <a:off x="7042995" y="2526164"/>
              <a:ext cx="364441" cy="219524"/>
            </a:xfrm>
            <a:custGeom>
              <a:avLst/>
              <a:gdLst/>
              <a:ahLst/>
              <a:cxnLst/>
              <a:rect l="l" t="t" r="r" b="b"/>
              <a:pathLst>
                <a:path w="13902" h="8374" extrusionOk="0">
                  <a:moveTo>
                    <a:pt x="6944" y="1"/>
                  </a:moveTo>
                  <a:cubicBezTo>
                    <a:pt x="6121" y="1"/>
                    <a:pt x="4880" y="535"/>
                    <a:pt x="3263" y="1574"/>
                  </a:cubicBezTo>
                  <a:cubicBezTo>
                    <a:pt x="2224" y="2267"/>
                    <a:pt x="1213" y="3003"/>
                    <a:pt x="246" y="3797"/>
                  </a:cubicBezTo>
                  <a:cubicBezTo>
                    <a:pt x="0" y="3999"/>
                    <a:pt x="0" y="4375"/>
                    <a:pt x="246" y="4577"/>
                  </a:cubicBezTo>
                  <a:cubicBezTo>
                    <a:pt x="1213" y="5371"/>
                    <a:pt x="2224" y="6107"/>
                    <a:pt x="3263" y="6800"/>
                  </a:cubicBezTo>
                  <a:cubicBezTo>
                    <a:pt x="4880" y="7839"/>
                    <a:pt x="6121" y="8373"/>
                    <a:pt x="6944" y="8373"/>
                  </a:cubicBezTo>
                  <a:cubicBezTo>
                    <a:pt x="7781" y="8373"/>
                    <a:pt x="9023" y="7839"/>
                    <a:pt x="10639" y="6800"/>
                  </a:cubicBezTo>
                  <a:cubicBezTo>
                    <a:pt x="11679" y="6107"/>
                    <a:pt x="12689" y="5371"/>
                    <a:pt x="13656" y="4591"/>
                  </a:cubicBezTo>
                  <a:cubicBezTo>
                    <a:pt x="13902" y="4375"/>
                    <a:pt x="13902" y="3999"/>
                    <a:pt x="13656" y="3797"/>
                  </a:cubicBezTo>
                  <a:cubicBezTo>
                    <a:pt x="12689" y="3003"/>
                    <a:pt x="11679" y="2267"/>
                    <a:pt x="10639" y="1574"/>
                  </a:cubicBezTo>
                  <a:cubicBezTo>
                    <a:pt x="9023" y="535"/>
                    <a:pt x="7781" y="1"/>
                    <a:pt x="694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1" name="Google Shape;26241;p86"/>
            <p:cNvSpPr/>
            <p:nvPr/>
          </p:nvSpPr>
          <p:spPr>
            <a:xfrm>
              <a:off x="7042995" y="2526164"/>
              <a:ext cx="200204" cy="219524"/>
            </a:xfrm>
            <a:custGeom>
              <a:avLst/>
              <a:gdLst/>
              <a:ahLst/>
              <a:cxnLst/>
              <a:rect l="l" t="t" r="r" b="b"/>
              <a:pathLst>
                <a:path w="7637" h="8374" extrusionOk="0">
                  <a:moveTo>
                    <a:pt x="6958" y="1"/>
                  </a:moveTo>
                  <a:cubicBezTo>
                    <a:pt x="6121" y="1"/>
                    <a:pt x="4880" y="535"/>
                    <a:pt x="3263" y="1574"/>
                  </a:cubicBezTo>
                  <a:cubicBezTo>
                    <a:pt x="2224" y="2267"/>
                    <a:pt x="1213" y="3003"/>
                    <a:pt x="246" y="3797"/>
                  </a:cubicBezTo>
                  <a:cubicBezTo>
                    <a:pt x="0" y="3999"/>
                    <a:pt x="0" y="4375"/>
                    <a:pt x="246" y="4591"/>
                  </a:cubicBezTo>
                  <a:cubicBezTo>
                    <a:pt x="1213" y="5371"/>
                    <a:pt x="2224" y="6107"/>
                    <a:pt x="3263" y="6800"/>
                  </a:cubicBezTo>
                  <a:cubicBezTo>
                    <a:pt x="4894" y="7854"/>
                    <a:pt x="6121" y="8373"/>
                    <a:pt x="6944" y="8373"/>
                  </a:cubicBezTo>
                  <a:cubicBezTo>
                    <a:pt x="7189" y="8373"/>
                    <a:pt x="7420" y="8344"/>
                    <a:pt x="7637" y="8272"/>
                  </a:cubicBezTo>
                  <a:cubicBezTo>
                    <a:pt x="6872" y="8085"/>
                    <a:pt x="5861" y="7594"/>
                    <a:pt x="4649" y="6800"/>
                  </a:cubicBezTo>
                  <a:cubicBezTo>
                    <a:pt x="3609" y="6107"/>
                    <a:pt x="2599" y="5371"/>
                    <a:pt x="1632" y="4577"/>
                  </a:cubicBezTo>
                  <a:cubicBezTo>
                    <a:pt x="1386" y="4375"/>
                    <a:pt x="1386" y="3999"/>
                    <a:pt x="1632" y="3797"/>
                  </a:cubicBezTo>
                  <a:cubicBezTo>
                    <a:pt x="2599" y="3003"/>
                    <a:pt x="3609" y="2267"/>
                    <a:pt x="4649" y="1574"/>
                  </a:cubicBezTo>
                  <a:cubicBezTo>
                    <a:pt x="5861" y="795"/>
                    <a:pt x="6872" y="304"/>
                    <a:pt x="7637" y="102"/>
                  </a:cubicBezTo>
                  <a:cubicBezTo>
                    <a:pt x="7420" y="44"/>
                    <a:pt x="7189" y="1"/>
                    <a:pt x="695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2" name="Google Shape;26242;p86"/>
            <p:cNvSpPr/>
            <p:nvPr/>
          </p:nvSpPr>
          <p:spPr>
            <a:xfrm>
              <a:off x="7120198" y="2557255"/>
              <a:ext cx="183557" cy="157395"/>
            </a:xfrm>
            <a:custGeom>
              <a:avLst/>
              <a:gdLst/>
              <a:ahLst/>
              <a:cxnLst/>
              <a:rect l="l" t="t" r="r" b="b"/>
              <a:pathLst>
                <a:path w="7002" h="6004" extrusionOk="0">
                  <a:moveTo>
                    <a:pt x="3981" y="1"/>
                  </a:moveTo>
                  <a:cubicBezTo>
                    <a:pt x="3246" y="1"/>
                    <a:pt x="2498" y="273"/>
                    <a:pt x="1891" y="879"/>
                  </a:cubicBezTo>
                  <a:cubicBezTo>
                    <a:pt x="0" y="2770"/>
                    <a:pt x="1328" y="6004"/>
                    <a:pt x="3999" y="6004"/>
                  </a:cubicBezTo>
                  <a:cubicBezTo>
                    <a:pt x="5659" y="6004"/>
                    <a:pt x="7002" y="4661"/>
                    <a:pt x="7002" y="3001"/>
                  </a:cubicBezTo>
                  <a:cubicBezTo>
                    <a:pt x="7002" y="1193"/>
                    <a:pt x="5520" y="1"/>
                    <a:pt x="3981" y="1"/>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3" name="Google Shape;26243;p86"/>
            <p:cNvSpPr/>
            <p:nvPr/>
          </p:nvSpPr>
          <p:spPr>
            <a:xfrm>
              <a:off x="7146308" y="2557622"/>
              <a:ext cx="93876" cy="157002"/>
            </a:xfrm>
            <a:custGeom>
              <a:avLst/>
              <a:gdLst/>
              <a:ahLst/>
              <a:cxnLst/>
              <a:rect l="l" t="t" r="r" b="b"/>
              <a:pathLst>
                <a:path w="3581" h="5989" extrusionOk="0">
                  <a:moveTo>
                    <a:pt x="2996" y="0"/>
                  </a:moveTo>
                  <a:cubicBezTo>
                    <a:pt x="1374" y="0"/>
                    <a:pt x="0" y="1309"/>
                    <a:pt x="0" y="2987"/>
                  </a:cubicBezTo>
                  <a:cubicBezTo>
                    <a:pt x="0" y="4678"/>
                    <a:pt x="1374" y="5988"/>
                    <a:pt x="2996" y="5988"/>
                  </a:cubicBezTo>
                  <a:cubicBezTo>
                    <a:pt x="3188" y="5988"/>
                    <a:pt x="3383" y="5970"/>
                    <a:pt x="3580" y="5932"/>
                  </a:cubicBezTo>
                  <a:cubicBezTo>
                    <a:pt x="2166" y="5658"/>
                    <a:pt x="1155" y="4416"/>
                    <a:pt x="1155" y="2987"/>
                  </a:cubicBezTo>
                  <a:cubicBezTo>
                    <a:pt x="1155" y="1558"/>
                    <a:pt x="2166" y="331"/>
                    <a:pt x="3580" y="57"/>
                  </a:cubicBezTo>
                  <a:cubicBezTo>
                    <a:pt x="3383" y="18"/>
                    <a:pt x="3188" y="0"/>
                    <a:pt x="2996"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4" name="Google Shape;26244;p86"/>
            <p:cNvSpPr/>
            <p:nvPr/>
          </p:nvSpPr>
          <p:spPr>
            <a:xfrm>
              <a:off x="7172025" y="2596236"/>
              <a:ext cx="92749" cy="79431"/>
            </a:xfrm>
            <a:custGeom>
              <a:avLst/>
              <a:gdLst/>
              <a:ahLst/>
              <a:cxnLst/>
              <a:rect l="l" t="t" r="r" b="b"/>
              <a:pathLst>
                <a:path w="3538" h="3030" extrusionOk="0">
                  <a:moveTo>
                    <a:pt x="2011" y="1"/>
                  </a:moveTo>
                  <a:cubicBezTo>
                    <a:pt x="1640" y="1"/>
                    <a:pt x="1261" y="138"/>
                    <a:pt x="954" y="446"/>
                  </a:cubicBezTo>
                  <a:cubicBezTo>
                    <a:pt x="1" y="1398"/>
                    <a:pt x="679" y="3030"/>
                    <a:pt x="2022" y="3030"/>
                  </a:cubicBezTo>
                  <a:cubicBezTo>
                    <a:pt x="2859" y="3030"/>
                    <a:pt x="3538" y="2351"/>
                    <a:pt x="3538" y="1514"/>
                  </a:cubicBezTo>
                  <a:cubicBezTo>
                    <a:pt x="3538" y="605"/>
                    <a:pt x="2790" y="1"/>
                    <a:pt x="2011"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5" name="Google Shape;26245;p86"/>
            <p:cNvSpPr/>
            <p:nvPr/>
          </p:nvSpPr>
          <p:spPr>
            <a:xfrm>
              <a:off x="7185290" y="2596420"/>
              <a:ext cx="55261" cy="79143"/>
            </a:xfrm>
            <a:custGeom>
              <a:avLst/>
              <a:gdLst/>
              <a:ahLst/>
              <a:cxnLst/>
              <a:rect l="l" t="t" r="r" b="b"/>
              <a:pathLst>
                <a:path w="2108" h="3019" extrusionOk="0">
                  <a:moveTo>
                    <a:pt x="1516" y="1"/>
                  </a:moveTo>
                  <a:cubicBezTo>
                    <a:pt x="717" y="1"/>
                    <a:pt x="0" y="637"/>
                    <a:pt x="0" y="1507"/>
                  </a:cubicBezTo>
                  <a:cubicBezTo>
                    <a:pt x="0" y="2374"/>
                    <a:pt x="713" y="3019"/>
                    <a:pt x="1509" y="3019"/>
                  </a:cubicBezTo>
                  <a:cubicBezTo>
                    <a:pt x="1706" y="3019"/>
                    <a:pt x="1909" y="2979"/>
                    <a:pt x="2108" y="2893"/>
                  </a:cubicBezTo>
                  <a:cubicBezTo>
                    <a:pt x="1545" y="2662"/>
                    <a:pt x="1184" y="2113"/>
                    <a:pt x="1184" y="1507"/>
                  </a:cubicBezTo>
                  <a:cubicBezTo>
                    <a:pt x="1184" y="901"/>
                    <a:pt x="1545" y="352"/>
                    <a:pt x="2108" y="121"/>
                  </a:cubicBezTo>
                  <a:cubicBezTo>
                    <a:pt x="1912" y="39"/>
                    <a:pt x="1711" y="1"/>
                    <a:pt x="15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6" name="Google Shape;26246;p86"/>
            <p:cNvSpPr/>
            <p:nvPr/>
          </p:nvSpPr>
          <p:spPr>
            <a:xfrm>
              <a:off x="7338360" y="2541159"/>
              <a:ext cx="35574" cy="24747"/>
            </a:xfrm>
            <a:custGeom>
              <a:avLst/>
              <a:gdLst/>
              <a:ahLst/>
              <a:cxnLst/>
              <a:rect l="l" t="t" r="r" b="b"/>
              <a:pathLst>
                <a:path w="1357" h="944" extrusionOk="0">
                  <a:moveTo>
                    <a:pt x="308" y="1"/>
                  </a:moveTo>
                  <a:cubicBezTo>
                    <a:pt x="121" y="1"/>
                    <a:pt x="0" y="266"/>
                    <a:pt x="181" y="410"/>
                  </a:cubicBezTo>
                  <a:lnTo>
                    <a:pt x="181" y="396"/>
                  </a:lnTo>
                  <a:cubicBezTo>
                    <a:pt x="426" y="555"/>
                    <a:pt x="672" y="728"/>
                    <a:pt x="917" y="901"/>
                  </a:cubicBezTo>
                  <a:cubicBezTo>
                    <a:pt x="949" y="931"/>
                    <a:pt x="984" y="944"/>
                    <a:pt x="1020" y="944"/>
                  </a:cubicBezTo>
                  <a:cubicBezTo>
                    <a:pt x="1189" y="944"/>
                    <a:pt x="1356" y="648"/>
                    <a:pt x="1177" y="540"/>
                  </a:cubicBezTo>
                  <a:cubicBezTo>
                    <a:pt x="917" y="367"/>
                    <a:pt x="672" y="179"/>
                    <a:pt x="426" y="35"/>
                  </a:cubicBezTo>
                  <a:cubicBezTo>
                    <a:pt x="386" y="11"/>
                    <a:pt x="346" y="1"/>
                    <a:pt x="30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7" name="Google Shape;26247;p86"/>
            <p:cNvSpPr/>
            <p:nvPr/>
          </p:nvSpPr>
          <p:spPr>
            <a:xfrm>
              <a:off x="7106567" y="2489463"/>
              <a:ext cx="221648" cy="56415"/>
            </a:xfrm>
            <a:custGeom>
              <a:avLst/>
              <a:gdLst/>
              <a:ahLst/>
              <a:cxnLst/>
              <a:rect l="l" t="t" r="r" b="b"/>
              <a:pathLst>
                <a:path w="8455" h="2152" extrusionOk="0">
                  <a:moveTo>
                    <a:pt x="4519" y="0"/>
                  </a:moveTo>
                  <a:cubicBezTo>
                    <a:pt x="3436" y="0"/>
                    <a:pt x="2007" y="563"/>
                    <a:pt x="188" y="1733"/>
                  </a:cubicBezTo>
                  <a:cubicBezTo>
                    <a:pt x="1" y="1848"/>
                    <a:pt x="87" y="2137"/>
                    <a:pt x="318" y="2137"/>
                  </a:cubicBezTo>
                  <a:lnTo>
                    <a:pt x="304" y="2151"/>
                  </a:lnTo>
                  <a:cubicBezTo>
                    <a:pt x="347" y="2151"/>
                    <a:pt x="390" y="2137"/>
                    <a:pt x="434" y="2108"/>
                  </a:cubicBezTo>
                  <a:cubicBezTo>
                    <a:pt x="2180" y="997"/>
                    <a:pt x="3523" y="448"/>
                    <a:pt x="4519" y="448"/>
                  </a:cubicBezTo>
                  <a:cubicBezTo>
                    <a:pt x="5414" y="448"/>
                    <a:pt x="6540" y="867"/>
                    <a:pt x="7983" y="1718"/>
                  </a:cubicBezTo>
                  <a:cubicBezTo>
                    <a:pt x="8027" y="1747"/>
                    <a:pt x="8070" y="1760"/>
                    <a:pt x="8111" y="1760"/>
                  </a:cubicBezTo>
                  <a:cubicBezTo>
                    <a:pt x="8315" y="1760"/>
                    <a:pt x="8455" y="1449"/>
                    <a:pt x="8214" y="1329"/>
                  </a:cubicBezTo>
                  <a:cubicBezTo>
                    <a:pt x="6699" y="434"/>
                    <a:pt x="5486" y="0"/>
                    <a:pt x="451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48" name="Google Shape;26248;p86"/>
            <p:cNvSpPr/>
            <p:nvPr/>
          </p:nvSpPr>
          <p:spPr>
            <a:xfrm>
              <a:off x="7234863" y="2598884"/>
              <a:ext cx="32192" cy="27211"/>
            </a:xfrm>
            <a:custGeom>
              <a:avLst/>
              <a:gdLst/>
              <a:ahLst/>
              <a:cxnLst/>
              <a:rect l="l" t="t" r="r" b="b"/>
              <a:pathLst>
                <a:path w="1228" h="1038" extrusionOk="0">
                  <a:moveTo>
                    <a:pt x="524" y="0"/>
                  </a:moveTo>
                  <a:cubicBezTo>
                    <a:pt x="256" y="0"/>
                    <a:pt x="0" y="207"/>
                    <a:pt x="0" y="518"/>
                  </a:cubicBezTo>
                  <a:cubicBezTo>
                    <a:pt x="0" y="807"/>
                    <a:pt x="231" y="1038"/>
                    <a:pt x="520" y="1038"/>
                  </a:cubicBezTo>
                  <a:cubicBezTo>
                    <a:pt x="996" y="1038"/>
                    <a:pt x="1227" y="475"/>
                    <a:pt x="895" y="157"/>
                  </a:cubicBezTo>
                  <a:cubicBezTo>
                    <a:pt x="787" y="49"/>
                    <a:pt x="654" y="0"/>
                    <a:pt x="52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49" name="Google Shape;26249;p86"/>
          <p:cNvGrpSpPr/>
          <p:nvPr/>
        </p:nvGrpSpPr>
        <p:grpSpPr>
          <a:xfrm>
            <a:off x="10022896" y="3249344"/>
            <a:ext cx="485712" cy="481657"/>
            <a:chOff x="7517172" y="2437007"/>
            <a:chExt cx="364284" cy="361243"/>
          </a:xfrm>
        </p:grpSpPr>
        <p:sp>
          <p:nvSpPr>
            <p:cNvPr id="26250" name="Google Shape;26250;p86"/>
            <p:cNvSpPr/>
            <p:nvPr/>
          </p:nvSpPr>
          <p:spPr>
            <a:xfrm>
              <a:off x="7517172" y="2548499"/>
              <a:ext cx="164997" cy="78724"/>
            </a:xfrm>
            <a:custGeom>
              <a:avLst/>
              <a:gdLst/>
              <a:ahLst/>
              <a:cxnLst/>
              <a:rect l="l" t="t" r="r" b="b"/>
              <a:pathLst>
                <a:path w="6294" h="3003" extrusionOk="0">
                  <a:moveTo>
                    <a:pt x="6294" y="0"/>
                  </a:moveTo>
                  <a:lnTo>
                    <a:pt x="4923" y="116"/>
                  </a:lnTo>
                  <a:cubicBezTo>
                    <a:pt x="3118" y="260"/>
                    <a:pt x="1429" y="1040"/>
                    <a:pt x="144" y="2324"/>
                  </a:cubicBezTo>
                  <a:cubicBezTo>
                    <a:pt x="0" y="2469"/>
                    <a:pt x="87" y="2729"/>
                    <a:pt x="303" y="2743"/>
                  </a:cubicBezTo>
                  <a:lnTo>
                    <a:pt x="3277" y="3003"/>
                  </a:lnTo>
                  <a:lnTo>
                    <a:pt x="6294"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1" name="Google Shape;26251;p86"/>
            <p:cNvSpPr/>
            <p:nvPr/>
          </p:nvSpPr>
          <p:spPr>
            <a:xfrm>
              <a:off x="7690112" y="2635166"/>
              <a:ext cx="79117" cy="163084"/>
            </a:xfrm>
            <a:custGeom>
              <a:avLst/>
              <a:gdLst/>
              <a:ahLst/>
              <a:cxnLst/>
              <a:rect l="l" t="t" r="r" b="b"/>
              <a:pathLst>
                <a:path w="3018" h="6221" extrusionOk="0">
                  <a:moveTo>
                    <a:pt x="3017" y="0"/>
                  </a:moveTo>
                  <a:lnTo>
                    <a:pt x="0" y="3017"/>
                  </a:lnTo>
                  <a:lnTo>
                    <a:pt x="260" y="5991"/>
                  </a:lnTo>
                  <a:cubicBezTo>
                    <a:pt x="270" y="6134"/>
                    <a:pt x="387" y="6221"/>
                    <a:pt x="507" y="6221"/>
                  </a:cubicBezTo>
                  <a:cubicBezTo>
                    <a:pt x="568" y="6221"/>
                    <a:pt x="630" y="6198"/>
                    <a:pt x="679" y="6150"/>
                  </a:cubicBezTo>
                  <a:cubicBezTo>
                    <a:pt x="1963" y="4865"/>
                    <a:pt x="2743" y="3176"/>
                    <a:pt x="2887" y="1386"/>
                  </a:cubicBezTo>
                  <a:lnTo>
                    <a:pt x="3017" y="0"/>
                  </a:ln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2" name="Google Shape;26252;p86"/>
            <p:cNvSpPr/>
            <p:nvPr/>
          </p:nvSpPr>
          <p:spPr>
            <a:xfrm>
              <a:off x="7517172" y="2552274"/>
              <a:ext cx="118833" cy="69286"/>
            </a:xfrm>
            <a:custGeom>
              <a:avLst/>
              <a:gdLst/>
              <a:ahLst/>
              <a:cxnLst/>
              <a:rect l="l" t="t" r="r" b="b"/>
              <a:pathLst>
                <a:path w="4533" h="2643" extrusionOk="0">
                  <a:moveTo>
                    <a:pt x="4533" y="1"/>
                  </a:moveTo>
                  <a:cubicBezTo>
                    <a:pt x="2873" y="232"/>
                    <a:pt x="1328" y="982"/>
                    <a:pt x="144" y="2166"/>
                  </a:cubicBezTo>
                  <a:cubicBezTo>
                    <a:pt x="0" y="2325"/>
                    <a:pt x="87" y="2585"/>
                    <a:pt x="303" y="2599"/>
                  </a:cubicBezTo>
                  <a:lnTo>
                    <a:pt x="751" y="2642"/>
                  </a:lnTo>
                  <a:cubicBezTo>
                    <a:pt x="606" y="2541"/>
                    <a:pt x="592" y="2325"/>
                    <a:pt x="707" y="2209"/>
                  </a:cubicBezTo>
                  <a:cubicBezTo>
                    <a:pt x="1761" y="1141"/>
                    <a:pt x="3089" y="391"/>
                    <a:pt x="4533"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3" name="Google Shape;26253;p86"/>
            <p:cNvSpPr/>
            <p:nvPr/>
          </p:nvSpPr>
          <p:spPr>
            <a:xfrm>
              <a:off x="7690112" y="2699864"/>
              <a:ext cx="23095" cy="98385"/>
            </a:xfrm>
            <a:custGeom>
              <a:avLst/>
              <a:gdLst/>
              <a:ahLst/>
              <a:cxnLst/>
              <a:rect l="l" t="t" r="r" b="b"/>
              <a:pathLst>
                <a:path w="881" h="3753" extrusionOk="0">
                  <a:moveTo>
                    <a:pt x="549" y="1"/>
                  </a:moveTo>
                  <a:lnTo>
                    <a:pt x="0" y="549"/>
                  </a:lnTo>
                  <a:lnTo>
                    <a:pt x="260" y="3523"/>
                  </a:lnTo>
                  <a:cubicBezTo>
                    <a:pt x="270" y="3666"/>
                    <a:pt x="387" y="3753"/>
                    <a:pt x="511" y="3753"/>
                  </a:cubicBezTo>
                  <a:cubicBezTo>
                    <a:pt x="574" y="3753"/>
                    <a:pt x="639" y="3730"/>
                    <a:pt x="693" y="3682"/>
                  </a:cubicBezTo>
                  <a:cubicBezTo>
                    <a:pt x="751" y="3609"/>
                    <a:pt x="823" y="3552"/>
                    <a:pt x="881" y="3479"/>
                  </a:cubicBezTo>
                  <a:cubicBezTo>
                    <a:pt x="866" y="3451"/>
                    <a:pt x="852" y="3422"/>
                    <a:pt x="852" y="3378"/>
                  </a:cubicBezTo>
                  <a:lnTo>
                    <a:pt x="549" y="1"/>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4" name="Google Shape;26254;p86"/>
            <p:cNvSpPr/>
            <p:nvPr/>
          </p:nvSpPr>
          <p:spPr>
            <a:xfrm>
              <a:off x="7585646" y="2437138"/>
              <a:ext cx="295128" cy="293608"/>
            </a:xfrm>
            <a:custGeom>
              <a:avLst/>
              <a:gdLst/>
              <a:ahLst/>
              <a:cxnLst/>
              <a:rect l="l" t="t" r="r" b="b"/>
              <a:pathLst>
                <a:path w="11258" h="11200" extrusionOk="0">
                  <a:moveTo>
                    <a:pt x="11038" y="0"/>
                  </a:moveTo>
                  <a:cubicBezTo>
                    <a:pt x="11025" y="0"/>
                    <a:pt x="11013" y="2"/>
                    <a:pt x="11001" y="4"/>
                  </a:cubicBezTo>
                  <a:lnTo>
                    <a:pt x="8619" y="697"/>
                  </a:lnTo>
                  <a:lnTo>
                    <a:pt x="6858" y="1217"/>
                  </a:lnTo>
                  <a:cubicBezTo>
                    <a:pt x="6713" y="1246"/>
                    <a:pt x="6583" y="1332"/>
                    <a:pt x="6482" y="1434"/>
                  </a:cubicBezTo>
                  <a:lnTo>
                    <a:pt x="88" y="7828"/>
                  </a:lnTo>
                  <a:cubicBezTo>
                    <a:pt x="1" y="7915"/>
                    <a:pt x="1" y="8045"/>
                    <a:pt x="88" y="8117"/>
                  </a:cubicBezTo>
                  <a:lnTo>
                    <a:pt x="1358" y="9402"/>
                  </a:lnTo>
                  <a:lnTo>
                    <a:pt x="1834" y="9864"/>
                  </a:lnTo>
                  <a:lnTo>
                    <a:pt x="3090" y="11134"/>
                  </a:lnTo>
                  <a:cubicBezTo>
                    <a:pt x="3141" y="11177"/>
                    <a:pt x="3198" y="11199"/>
                    <a:pt x="3256" y="11199"/>
                  </a:cubicBezTo>
                  <a:cubicBezTo>
                    <a:pt x="3314" y="11199"/>
                    <a:pt x="3372" y="11177"/>
                    <a:pt x="3422" y="11134"/>
                  </a:cubicBezTo>
                  <a:lnTo>
                    <a:pt x="6988" y="7554"/>
                  </a:lnTo>
                  <a:lnTo>
                    <a:pt x="9774" y="4768"/>
                  </a:lnTo>
                  <a:cubicBezTo>
                    <a:pt x="9889" y="4653"/>
                    <a:pt x="9976" y="4508"/>
                    <a:pt x="10034" y="4349"/>
                  </a:cubicBezTo>
                  <a:lnTo>
                    <a:pt x="11232" y="250"/>
                  </a:lnTo>
                  <a:cubicBezTo>
                    <a:pt x="11258" y="119"/>
                    <a:pt x="11154" y="0"/>
                    <a:pt x="1103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5" name="Google Shape;26255;p86"/>
            <p:cNvSpPr/>
            <p:nvPr/>
          </p:nvSpPr>
          <p:spPr>
            <a:xfrm>
              <a:off x="7585646" y="2437400"/>
              <a:ext cx="295495" cy="219341"/>
            </a:xfrm>
            <a:custGeom>
              <a:avLst/>
              <a:gdLst/>
              <a:ahLst/>
              <a:cxnLst/>
              <a:rect l="l" t="t" r="r" b="b"/>
              <a:pathLst>
                <a:path w="11272" h="8367" extrusionOk="0">
                  <a:moveTo>
                    <a:pt x="11057" y="0"/>
                  </a:moveTo>
                  <a:cubicBezTo>
                    <a:pt x="11039" y="0"/>
                    <a:pt x="11020" y="3"/>
                    <a:pt x="11001" y="9"/>
                  </a:cubicBezTo>
                  <a:lnTo>
                    <a:pt x="6843" y="1221"/>
                  </a:lnTo>
                  <a:cubicBezTo>
                    <a:pt x="6713" y="1250"/>
                    <a:pt x="6583" y="1308"/>
                    <a:pt x="6482" y="1409"/>
                  </a:cubicBezTo>
                  <a:lnTo>
                    <a:pt x="73" y="7818"/>
                  </a:lnTo>
                  <a:cubicBezTo>
                    <a:pt x="1" y="7891"/>
                    <a:pt x="1" y="8035"/>
                    <a:pt x="73" y="8107"/>
                  </a:cubicBezTo>
                  <a:lnTo>
                    <a:pt x="333" y="8367"/>
                  </a:lnTo>
                  <a:lnTo>
                    <a:pt x="1069" y="7645"/>
                  </a:lnTo>
                  <a:lnTo>
                    <a:pt x="6814" y="1900"/>
                  </a:lnTo>
                  <a:cubicBezTo>
                    <a:pt x="6901" y="1813"/>
                    <a:pt x="7017" y="1741"/>
                    <a:pt x="7132" y="1712"/>
                  </a:cubicBezTo>
                  <a:lnTo>
                    <a:pt x="11160" y="543"/>
                  </a:lnTo>
                  <a:lnTo>
                    <a:pt x="11246" y="240"/>
                  </a:lnTo>
                  <a:cubicBezTo>
                    <a:pt x="11271" y="115"/>
                    <a:pt x="11177" y="0"/>
                    <a:pt x="11057"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6" name="Google Shape;26256;p86"/>
            <p:cNvSpPr/>
            <p:nvPr/>
          </p:nvSpPr>
          <p:spPr>
            <a:xfrm>
              <a:off x="7734757" y="2520868"/>
              <a:ext cx="61710" cy="61710"/>
            </a:xfrm>
            <a:custGeom>
              <a:avLst/>
              <a:gdLst/>
              <a:ahLst/>
              <a:cxnLst/>
              <a:rect l="l" t="t" r="r" b="b"/>
              <a:pathLst>
                <a:path w="2354" h="2354" extrusionOk="0">
                  <a:moveTo>
                    <a:pt x="1170" y="1"/>
                  </a:moveTo>
                  <a:cubicBezTo>
                    <a:pt x="520" y="1"/>
                    <a:pt x="1" y="535"/>
                    <a:pt x="1" y="1184"/>
                  </a:cubicBezTo>
                  <a:cubicBezTo>
                    <a:pt x="1" y="1834"/>
                    <a:pt x="520" y="2354"/>
                    <a:pt x="1170" y="2354"/>
                  </a:cubicBezTo>
                  <a:cubicBezTo>
                    <a:pt x="1819" y="2354"/>
                    <a:pt x="2353" y="1834"/>
                    <a:pt x="2353" y="1184"/>
                  </a:cubicBezTo>
                  <a:cubicBezTo>
                    <a:pt x="2353" y="535"/>
                    <a:pt x="1819" y="1"/>
                    <a:pt x="117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7" name="Google Shape;26257;p86"/>
            <p:cNvSpPr/>
            <p:nvPr/>
          </p:nvSpPr>
          <p:spPr>
            <a:xfrm>
              <a:off x="7734757" y="2520790"/>
              <a:ext cx="38248" cy="61867"/>
            </a:xfrm>
            <a:custGeom>
              <a:avLst/>
              <a:gdLst/>
              <a:ahLst/>
              <a:cxnLst/>
              <a:rect l="l" t="t" r="r" b="b"/>
              <a:pathLst>
                <a:path w="1459" h="2360" extrusionOk="0">
                  <a:moveTo>
                    <a:pt x="1184" y="1"/>
                  </a:moveTo>
                  <a:cubicBezTo>
                    <a:pt x="544" y="1"/>
                    <a:pt x="1" y="516"/>
                    <a:pt x="1" y="1187"/>
                  </a:cubicBezTo>
                  <a:cubicBezTo>
                    <a:pt x="1" y="1856"/>
                    <a:pt x="541" y="2360"/>
                    <a:pt x="1179" y="2360"/>
                  </a:cubicBezTo>
                  <a:cubicBezTo>
                    <a:pt x="1271" y="2360"/>
                    <a:pt x="1364" y="2349"/>
                    <a:pt x="1458" y="2328"/>
                  </a:cubicBezTo>
                  <a:cubicBezTo>
                    <a:pt x="563" y="2111"/>
                    <a:pt x="246" y="1000"/>
                    <a:pt x="895" y="350"/>
                  </a:cubicBezTo>
                  <a:cubicBezTo>
                    <a:pt x="1054" y="191"/>
                    <a:pt x="1242" y="90"/>
                    <a:pt x="1458" y="32"/>
                  </a:cubicBezTo>
                  <a:cubicBezTo>
                    <a:pt x="1366" y="11"/>
                    <a:pt x="1274" y="1"/>
                    <a:pt x="118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8" name="Google Shape;26258;p86"/>
            <p:cNvSpPr/>
            <p:nvPr/>
          </p:nvSpPr>
          <p:spPr>
            <a:xfrm>
              <a:off x="7578096" y="2659362"/>
              <a:ext cx="79484" cy="78750"/>
            </a:xfrm>
            <a:custGeom>
              <a:avLst/>
              <a:gdLst/>
              <a:ahLst/>
              <a:cxnLst/>
              <a:rect l="l" t="t" r="r" b="b"/>
              <a:pathLst>
                <a:path w="3032" h="3004" extrusionOk="0">
                  <a:moveTo>
                    <a:pt x="780" y="1"/>
                  </a:moveTo>
                  <a:lnTo>
                    <a:pt x="116" y="679"/>
                  </a:lnTo>
                  <a:cubicBezTo>
                    <a:pt x="0" y="795"/>
                    <a:pt x="0" y="997"/>
                    <a:pt x="116" y="1112"/>
                  </a:cubicBezTo>
                  <a:lnTo>
                    <a:pt x="1011" y="2007"/>
                  </a:lnTo>
                  <a:lnTo>
                    <a:pt x="1920" y="2917"/>
                  </a:lnTo>
                  <a:cubicBezTo>
                    <a:pt x="1978" y="2975"/>
                    <a:pt x="2057" y="3004"/>
                    <a:pt x="2137" y="3004"/>
                  </a:cubicBezTo>
                  <a:cubicBezTo>
                    <a:pt x="2216" y="3004"/>
                    <a:pt x="2295" y="2975"/>
                    <a:pt x="2353" y="2917"/>
                  </a:cubicBezTo>
                  <a:lnTo>
                    <a:pt x="3032" y="2253"/>
                  </a:lnTo>
                  <a:lnTo>
                    <a:pt x="2151" y="1372"/>
                  </a:lnTo>
                  <a:lnTo>
                    <a:pt x="1675" y="896"/>
                  </a:lnTo>
                  <a:lnTo>
                    <a:pt x="78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59" name="Google Shape;26259;p86"/>
            <p:cNvSpPr/>
            <p:nvPr/>
          </p:nvSpPr>
          <p:spPr>
            <a:xfrm>
              <a:off x="7578096" y="2659755"/>
              <a:ext cx="31039" cy="34473"/>
            </a:xfrm>
            <a:custGeom>
              <a:avLst/>
              <a:gdLst/>
              <a:ahLst/>
              <a:cxnLst/>
              <a:rect l="l" t="t" r="r" b="b"/>
              <a:pathLst>
                <a:path w="1184" h="1315" extrusionOk="0">
                  <a:moveTo>
                    <a:pt x="780" y="0"/>
                  </a:moveTo>
                  <a:lnTo>
                    <a:pt x="116" y="664"/>
                  </a:lnTo>
                  <a:cubicBezTo>
                    <a:pt x="0" y="780"/>
                    <a:pt x="0" y="982"/>
                    <a:pt x="116" y="1097"/>
                  </a:cubicBezTo>
                  <a:lnTo>
                    <a:pt x="332" y="1314"/>
                  </a:lnTo>
                  <a:cubicBezTo>
                    <a:pt x="347" y="1242"/>
                    <a:pt x="376" y="1184"/>
                    <a:pt x="419" y="1141"/>
                  </a:cubicBezTo>
                  <a:lnTo>
                    <a:pt x="1184" y="390"/>
                  </a:lnTo>
                  <a:lnTo>
                    <a:pt x="78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0" name="Google Shape;26260;p86"/>
            <p:cNvSpPr/>
            <p:nvPr/>
          </p:nvSpPr>
          <p:spPr>
            <a:xfrm>
              <a:off x="7585646" y="2627196"/>
              <a:ext cx="104493" cy="103549"/>
            </a:xfrm>
            <a:custGeom>
              <a:avLst/>
              <a:gdLst/>
              <a:ahLst/>
              <a:cxnLst/>
              <a:rect l="l" t="t" r="r" b="b"/>
              <a:pathLst>
                <a:path w="3986" h="3950" extrusionOk="0">
                  <a:moveTo>
                    <a:pt x="665" y="1"/>
                  </a:moveTo>
                  <a:lnTo>
                    <a:pt x="88" y="578"/>
                  </a:lnTo>
                  <a:cubicBezTo>
                    <a:pt x="1" y="665"/>
                    <a:pt x="1" y="795"/>
                    <a:pt x="88" y="882"/>
                  </a:cubicBezTo>
                  <a:lnTo>
                    <a:pt x="1358" y="2152"/>
                  </a:lnTo>
                  <a:lnTo>
                    <a:pt x="1834" y="2628"/>
                  </a:lnTo>
                  <a:lnTo>
                    <a:pt x="3090" y="3884"/>
                  </a:lnTo>
                  <a:cubicBezTo>
                    <a:pt x="3141" y="3927"/>
                    <a:pt x="3198" y="3949"/>
                    <a:pt x="3256" y="3949"/>
                  </a:cubicBezTo>
                  <a:cubicBezTo>
                    <a:pt x="3314" y="3949"/>
                    <a:pt x="3372" y="3927"/>
                    <a:pt x="3422" y="3884"/>
                  </a:cubicBezTo>
                  <a:lnTo>
                    <a:pt x="3985" y="3321"/>
                  </a:lnTo>
                  <a:lnTo>
                    <a:pt x="2556" y="1906"/>
                  </a:lnTo>
                  <a:lnTo>
                    <a:pt x="2094" y="1430"/>
                  </a:lnTo>
                  <a:lnTo>
                    <a:pt x="665" y="1"/>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1" name="Google Shape;26261;p86"/>
            <p:cNvSpPr/>
            <p:nvPr/>
          </p:nvSpPr>
          <p:spPr>
            <a:xfrm>
              <a:off x="7585646" y="2627196"/>
              <a:ext cx="28050" cy="29544"/>
            </a:xfrm>
            <a:custGeom>
              <a:avLst/>
              <a:gdLst/>
              <a:ahLst/>
              <a:cxnLst/>
              <a:rect l="l" t="t" r="r" b="b"/>
              <a:pathLst>
                <a:path w="1070" h="1127" extrusionOk="0">
                  <a:moveTo>
                    <a:pt x="665" y="1"/>
                  </a:moveTo>
                  <a:lnTo>
                    <a:pt x="88" y="578"/>
                  </a:lnTo>
                  <a:cubicBezTo>
                    <a:pt x="1" y="665"/>
                    <a:pt x="1" y="795"/>
                    <a:pt x="88" y="867"/>
                  </a:cubicBezTo>
                  <a:lnTo>
                    <a:pt x="347" y="1127"/>
                  </a:lnTo>
                  <a:lnTo>
                    <a:pt x="1069" y="405"/>
                  </a:lnTo>
                  <a:lnTo>
                    <a:pt x="665" y="1"/>
                  </a:lnTo>
                  <a:close/>
                </a:path>
              </a:pathLst>
            </a:custGeom>
            <a:solidFill>
              <a:srgbClr val="B6C5D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2" name="Google Shape;26262;p86"/>
            <p:cNvSpPr/>
            <p:nvPr/>
          </p:nvSpPr>
          <p:spPr>
            <a:xfrm>
              <a:off x="7539874" y="2697505"/>
              <a:ext cx="32480" cy="29544"/>
            </a:xfrm>
            <a:custGeom>
              <a:avLst/>
              <a:gdLst/>
              <a:ahLst/>
              <a:cxnLst/>
              <a:rect l="l" t="t" r="r" b="b"/>
              <a:pathLst>
                <a:path w="1239" h="1127" extrusionOk="0">
                  <a:moveTo>
                    <a:pt x="939" y="1"/>
                  </a:moveTo>
                  <a:cubicBezTo>
                    <a:pt x="891" y="1"/>
                    <a:pt x="840" y="19"/>
                    <a:pt x="794" y="62"/>
                  </a:cubicBezTo>
                  <a:lnTo>
                    <a:pt x="87" y="769"/>
                  </a:lnTo>
                  <a:cubicBezTo>
                    <a:pt x="0" y="856"/>
                    <a:pt x="0" y="986"/>
                    <a:pt x="87" y="1072"/>
                  </a:cubicBezTo>
                  <a:cubicBezTo>
                    <a:pt x="130" y="1108"/>
                    <a:pt x="184" y="1126"/>
                    <a:pt x="237" y="1126"/>
                  </a:cubicBezTo>
                  <a:cubicBezTo>
                    <a:pt x="289" y="1126"/>
                    <a:pt x="339" y="1108"/>
                    <a:pt x="376" y="1072"/>
                  </a:cubicBezTo>
                  <a:lnTo>
                    <a:pt x="1083" y="365"/>
                  </a:lnTo>
                  <a:cubicBezTo>
                    <a:pt x="1239" y="209"/>
                    <a:pt x="1102" y="1"/>
                    <a:pt x="93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3" name="Google Shape;26263;p86"/>
            <p:cNvSpPr/>
            <p:nvPr/>
          </p:nvSpPr>
          <p:spPr>
            <a:xfrm>
              <a:off x="7558041" y="2715515"/>
              <a:ext cx="32454" cy="29597"/>
            </a:xfrm>
            <a:custGeom>
              <a:avLst/>
              <a:gdLst/>
              <a:ahLst/>
              <a:cxnLst/>
              <a:rect l="l" t="t" r="r" b="b"/>
              <a:pathLst>
                <a:path w="1238" h="1129" extrusionOk="0">
                  <a:moveTo>
                    <a:pt x="937" y="1"/>
                  </a:moveTo>
                  <a:cubicBezTo>
                    <a:pt x="888" y="1"/>
                    <a:pt x="838" y="20"/>
                    <a:pt x="794" y="68"/>
                  </a:cubicBezTo>
                  <a:lnTo>
                    <a:pt x="87" y="775"/>
                  </a:lnTo>
                  <a:cubicBezTo>
                    <a:pt x="0" y="862"/>
                    <a:pt x="0" y="991"/>
                    <a:pt x="87" y="1064"/>
                  </a:cubicBezTo>
                  <a:cubicBezTo>
                    <a:pt x="123" y="1107"/>
                    <a:pt x="173" y="1129"/>
                    <a:pt x="226" y="1129"/>
                  </a:cubicBezTo>
                  <a:cubicBezTo>
                    <a:pt x="278" y="1129"/>
                    <a:pt x="332" y="1107"/>
                    <a:pt x="375" y="1064"/>
                  </a:cubicBezTo>
                  <a:lnTo>
                    <a:pt x="1083" y="356"/>
                  </a:lnTo>
                  <a:cubicBezTo>
                    <a:pt x="1238" y="212"/>
                    <a:pt x="1096" y="1"/>
                    <a:pt x="9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4" name="Google Shape;26264;p86"/>
            <p:cNvSpPr/>
            <p:nvPr/>
          </p:nvSpPr>
          <p:spPr>
            <a:xfrm>
              <a:off x="7593982" y="2751639"/>
              <a:ext cx="32507" cy="29518"/>
            </a:xfrm>
            <a:custGeom>
              <a:avLst/>
              <a:gdLst/>
              <a:ahLst/>
              <a:cxnLst/>
              <a:rect l="l" t="t" r="r" b="b"/>
              <a:pathLst>
                <a:path w="1240" h="1126" extrusionOk="0">
                  <a:moveTo>
                    <a:pt x="939" y="0"/>
                  </a:moveTo>
                  <a:cubicBezTo>
                    <a:pt x="891" y="0"/>
                    <a:pt x="840" y="18"/>
                    <a:pt x="794" y="61"/>
                  </a:cubicBezTo>
                  <a:lnTo>
                    <a:pt x="87" y="768"/>
                  </a:lnTo>
                  <a:cubicBezTo>
                    <a:pt x="1" y="855"/>
                    <a:pt x="1" y="985"/>
                    <a:pt x="87" y="1071"/>
                  </a:cubicBezTo>
                  <a:cubicBezTo>
                    <a:pt x="130" y="1107"/>
                    <a:pt x="185" y="1126"/>
                    <a:pt x="237" y="1126"/>
                  </a:cubicBezTo>
                  <a:cubicBezTo>
                    <a:pt x="289" y="1126"/>
                    <a:pt x="340" y="1107"/>
                    <a:pt x="376" y="1071"/>
                  </a:cubicBezTo>
                  <a:lnTo>
                    <a:pt x="1083" y="364"/>
                  </a:lnTo>
                  <a:cubicBezTo>
                    <a:pt x="1239" y="208"/>
                    <a:pt x="1103" y="0"/>
                    <a:pt x="93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5" name="Google Shape;26265;p86"/>
            <p:cNvSpPr/>
            <p:nvPr/>
          </p:nvSpPr>
          <p:spPr>
            <a:xfrm>
              <a:off x="7576208" y="2733629"/>
              <a:ext cx="32140" cy="29649"/>
            </a:xfrm>
            <a:custGeom>
              <a:avLst/>
              <a:gdLst/>
              <a:ahLst/>
              <a:cxnLst/>
              <a:rect l="l" t="t" r="r" b="b"/>
              <a:pathLst>
                <a:path w="1226" h="1131" extrusionOk="0">
                  <a:moveTo>
                    <a:pt x="932" y="1"/>
                  </a:moveTo>
                  <a:cubicBezTo>
                    <a:pt x="881" y="1"/>
                    <a:pt x="828" y="21"/>
                    <a:pt x="780" y="69"/>
                  </a:cubicBezTo>
                  <a:lnTo>
                    <a:pt x="72" y="777"/>
                  </a:lnTo>
                  <a:cubicBezTo>
                    <a:pt x="0" y="849"/>
                    <a:pt x="0" y="979"/>
                    <a:pt x="72" y="1066"/>
                  </a:cubicBezTo>
                  <a:cubicBezTo>
                    <a:pt x="116" y="1109"/>
                    <a:pt x="170" y="1130"/>
                    <a:pt x="224" y="1130"/>
                  </a:cubicBezTo>
                  <a:cubicBezTo>
                    <a:pt x="278" y="1130"/>
                    <a:pt x="332" y="1109"/>
                    <a:pt x="375" y="1066"/>
                  </a:cubicBezTo>
                  <a:lnTo>
                    <a:pt x="1083" y="358"/>
                  </a:lnTo>
                  <a:cubicBezTo>
                    <a:pt x="1225" y="205"/>
                    <a:pt x="1093" y="1"/>
                    <a:pt x="93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6" name="Google Shape;26266;p86"/>
            <p:cNvSpPr/>
            <p:nvPr/>
          </p:nvSpPr>
          <p:spPr>
            <a:xfrm>
              <a:off x="7811567" y="2437033"/>
              <a:ext cx="69522" cy="68736"/>
            </a:xfrm>
            <a:custGeom>
              <a:avLst/>
              <a:gdLst/>
              <a:ahLst/>
              <a:cxnLst/>
              <a:rect l="l" t="t" r="r" b="b"/>
              <a:pathLst>
                <a:path w="2652" h="2622" extrusionOk="0">
                  <a:moveTo>
                    <a:pt x="2435" y="1"/>
                  </a:moveTo>
                  <a:cubicBezTo>
                    <a:pt x="2418" y="1"/>
                    <a:pt x="2400" y="3"/>
                    <a:pt x="2383" y="8"/>
                  </a:cubicBezTo>
                  <a:lnTo>
                    <a:pt x="1" y="701"/>
                  </a:lnTo>
                  <a:lnTo>
                    <a:pt x="1921" y="2621"/>
                  </a:lnTo>
                  <a:lnTo>
                    <a:pt x="2614" y="254"/>
                  </a:lnTo>
                  <a:cubicBezTo>
                    <a:pt x="2652" y="127"/>
                    <a:pt x="2556" y="1"/>
                    <a:pt x="2435"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7" name="Google Shape;26267;p86"/>
            <p:cNvSpPr/>
            <p:nvPr/>
          </p:nvSpPr>
          <p:spPr>
            <a:xfrm>
              <a:off x="7811567" y="2437007"/>
              <a:ext cx="69889" cy="30147"/>
            </a:xfrm>
            <a:custGeom>
              <a:avLst/>
              <a:gdLst/>
              <a:ahLst/>
              <a:cxnLst/>
              <a:rect l="l" t="t" r="r" b="b"/>
              <a:pathLst>
                <a:path w="2666" h="1150" extrusionOk="0">
                  <a:moveTo>
                    <a:pt x="2440" y="1"/>
                  </a:moveTo>
                  <a:cubicBezTo>
                    <a:pt x="2421" y="1"/>
                    <a:pt x="2402" y="4"/>
                    <a:pt x="2383" y="9"/>
                  </a:cubicBezTo>
                  <a:lnTo>
                    <a:pt x="1603" y="240"/>
                  </a:lnTo>
                  <a:lnTo>
                    <a:pt x="1" y="702"/>
                  </a:lnTo>
                  <a:lnTo>
                    <a:pt x="448" y="1150"/>
                  </a:lnTo>
                  <a:lnTo>
                    <a:pt x="2542" y="544"/>
                  </a:lnTo>
                  <a:lnTo>
                    <a:pt x="2628" y="255"/>
                  </a:lnTo>
                  <a:cubicBezTo>
                    <a:pt x="2666" y="117"/>
                    <a:pt x="2562" y="1"/>
                    <a:pt x="244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8" name="Google Shape;26268;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69" name="Google Shape;26269;p86"/>
            <p:cNvSpPr/>
            <p:nvPr/>
          </p:nvSpPr>
          <p:spPr>
            <a:xfrm>
              <a:off x="7601165" y="2588975"/>
              <a:ext cx="127929" cy="126435"/>
            </a:xfrm>
            <a:custGeom>
              <a:avLst/>
              <a:gdLst/>
              <a:ahLst/>
              <a:cxnLst/>
              <a:rect l="l" t="t" r="r" b="b"/>
              <a:pathLst>
                <a:path w="4880" h="4823" extrusionOk="0">
                  <a:moveTo>
                    <a:pt x="4512" y="1"/>
                  </a:moveTo>
                  <a:cubicBezTo>
                    <a:pt x="4432" y="1"/>
                    <a:pt x="4353" y="30"/>
                    <a:pt x="4288" y="88"/>
                  </a:cubicBezTo>
                  <a:lnTo>
                    <a:pt x="116" y="4274"/>
                  </a:lnTo>
                  <a:cubicBezTo>
                    <a:pt x="1" y="4389"/>
                    <a:pt x="1" y="4577"/>
                    <a:pt x="116" y="4707"/>
                  </a:cubicBezTo>
                  <a:lnTo>
                    <a:pt x="145" y="4736"/>
                  </a:lnTo>
                  <a:cubicBezTo>
                    <a:pt x="210" y="4794"/>
                    <a:pt x="289" y="4822"/>
                    <a:pt x="369" y="4822"/>
                  </a:cubicBezTo>
                  <a:cubicBezTo>
                    <a:pt x="448" y="4822"/>
                    <a:pt x="528" y="4794"/>
                    <a:pt x="593" y="4736"/>
                  </a:cubicBezTo>
                  <a:lnTo>
                    <a:pt x="4764" y="564"/>
                  </a:lnTo>
                  <a:cubicBezTo>
                    <a:pt x="4880" y="434"/>
                    <a:pt x="4880" y="246"/>
                    <a:pt x="4764" y="131"/>
                  </a:cubicBezTo>
                  <a:lnTo>
                    <a:pt x="4736" y="88"/>
                  </a:lnTo>
                  <a:cubicBezTo>
                    <a:pt x="4671" y="30"/>
                    <a:pt x="4591" y="1"/>
                    <a:pt x="451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0" name="Google Shape;26270;p86"/>
            <p:cNvSpPr/>
            <p:nvPr/>
          </p:nvSpPr>
          <p:spPr>
            <a:xfrm>
              <a:off x="7600798" y="2589080"/>
              <a:ext cx="126409" cy="126330"/>
            </a:xfrm>
            <a:custGeom>
              <a:avLst/>
              <a:gdLst/>
              <a:ahLst/>
              <a:cxnLst/>
              <a:rect l="l" t="t" r="r" b="b"/>
              <a:pathLst>
                <a:path w="4822" h="4819" extrusionOk="0">
                  <a:moveTo>
                    <a:pt x="4531" y="1"/>
                  </a:moveTo>
                  <a:cubicBezTo>
                    <a:pt x="4450" y="1"/>
                    <a:pt x="4367" y="33"/>
                    <a:pt x="4302" y="98"/>
                  </a:cubicBezTo>
                  <a:lnTo>
                    <a:pt x="130" y="4255"/>
                  </a:lnTo>
                  <a:cubicBezTo>
                    <a:pt x="0" y="4385"/>
                    <a:pt x="0" y="4587"/>
                    <a:pt x="130" y="4703"/>
                  </a:cubicBezTo>
                  <a:lnTo>
                    <a:pt x="145" y="4732"/>
                  </a:lnTo>
                  <a:cubicBezTo>
                    <a:pt x="202" y="4790"/>
                    <a:pt x="289" y="4818"/>
                    <a:pt x="376" y="4818"/>
                  </a:cubicBezTo>
                  <a:cubicBezTo>
                    <a:pt x="289" y="4688"/>
                    <a:pt x="318" y="4530"/>
                    <a:pt x="419" y="4429"/>
                  </a:cubicBezTo>
                  <a:lnTo>
                    <a:pt x="4591" y="271"/>
                  </a:lnTo>
                  <a:cubicBezTo>
                    <a:pt x="4649" y="199"/>
                    <a:pt x="4735" y="170"/>
                    <a:pt x="4822" y="170"/>
                  </a:cubicBezTo>
                  <a:cubicBezTo>
                    <a:pt x="4807" y="156"/>
                    <a:pt x="4793" y="127"/>
                    <a:pt x="4764" y="112"/>
                  </a:cubicBezTo>
                  <a:lnTo>
                    <a:pt x="4750" y="98"/>
                  </a:lnTo>
                  <a:cubicBezTo>
                    <a:pt x="4692" y="33"/>
                    <a:pt x="4612" y="1"/>
                    <a:pt x="45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71" name="Google Shape;26271;p86"/>
          <p:cNvGrpSpPr/>
          <p:nvPr/>
        </p:nvGrpSpPr>
        <p:grpSpPr>
          <a:xfrm>
            <a:off x="10675300" y="3249273"/>
            <a:ext cx="447053" cy="481761"/>
            <a:chOff x="8006475" y="2436954"/>
            <a:chExt cx="335290" cy="361321"/>
          </a:xfrm>
        </p:grpSpPr>
        <p:sp>
          <p:nvSpPr>
            <p:cNvPr id="26272" name="Google Shape;26272;p86"/>
            <p:cNvSpPr/>
            <p:nvPr/>
          </p:nvSpPr>
          <p:spPr>
            <a:xfrm>
              <a:off x="8174487" y="2454256"/>
              <a:ext cx="83652" cy="45824"/>
            </a:xfrm>
            <a:custGeom>
              <a:avLst/>
              <a:gdLst/>
              <a:ahLst/>
              <a:cxnLst/>
              <a:rect l="l" t="t" r="r" b="b"/>
              <a:pathLst>
                <a:path w="3191" h="1748" extrusionOk="0">
                  <a:moveTo>
                    <a:pt x="1" y="1"/>
                  </a:moveTo>
                  <a:lnTo>
                    <a:pt x="1" y="1748"/>
                  </a:lnTo>
                  <a:lnTo>
                    <a:pt x="2916" y="1748"/>
                  </a:lnTo>
                  <a:cubicBezTo>
                    <a:pt x="3075" y="1748"/>
                    <a:pt x="3191" y="1574"/>
                    <a:pt x="3119" y="1430"/>
                  </a:cubicBezTo>
                  <a:lnTo>
                    <a:pt x="2830" y="882"/>
                  </a:lnTo>
                  <a:lnTo>
                    <a:pt x="3119" y="319"/>
                  </a:lnTo>
                  <a:cubicBezTo>
                    <a:pt x="3191" y="174"/>
                    <a:pt x="3090" y="1"/>
                    <a:pt x="291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3" name="Google Shape;26273;p86"/>
            <p:cNvSpPr/>
            <p:nvPr/>
          </p:nvSpPr>
          <p:spPr>
            <a:xfrm>
              <a:off x="8174487" y="2454256"/>
              <a:ext cx="17066" cy="45824"/>
            </a:xfrm>
            <a:custGeom>
              <a:avLst/>
              <a:gdLst/>
              <a:ahLst/>
              <a:cxnLst/>
              <a:rect l="l" t="t" r="r" b="b"/>
              <a:pathLst>
                <a:path w="651" h="1748" extrusionOk="0">
                  <a:moveTo>
                    <a:pt x="1" y="1"/>
                  </a:moveTo>
                  <a:lnTo>
                    <a:pt x="1" y="1748"/>
                  </a:lnTo>
                  <a:lnTo>
                    <a:pt x="650" y="1748"/>
                  </a:lnTo>
                  <a:lnTo>
                    <a:pt x="650"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4" name="Google Shape;26274;p86"/>
            <p:cNvSpPr/>
            <p:nvPr/>
          </p:nvSpPr>
          <p:spPr>
            <a:xfrm>
              <a:off x="8168431" y="2436954"/>
              <a:ext cx="11771" cy="258008"/>
            </a:xfrm>
            <a:custGeom>
              <a:avLst/>
              <a:gdLst/>
              <a:ahLst/>
              <a:cxnLst/>
              <a:rect l="l" t="t" r="r" b="b"/>
              <a:pathLst>
                <a:path w="449" h="9842" extrusionOk="0">
                  <a:moveTo>
                    <a:pt x="224" y="1"/>
                  </a:moveTo>
                  <a:cubicBezTo>
                    <a:pt x="112" y="1"/>
                    <a:pt x="1" y="76"/>
                    <a:pt x="1" y="228"/>
                  </a:cubicBezTo>
                  <a:lnTo>
                    <a:pt x="1" y="9625"/>
                  </a:lnTo>
                  <a:cubicBezTo>
                    <a:pt x="1" y="9741"/>
                    <a:pt x="102" y="9842"/>
                    <a:pt x="232" y="9842"/>
                  </a:cubicBezTo>
                  <a:cubicBezTo>
                    <a:pt x="347" y="9842"/>
                    <a:pt x="448" y="9741"/>
                    <a:pt x="448" y="9625"/>
                  </a:cubicBezTo>
                  <a:lnTo>
                    <a:pt x="448" y="228"/>
                  </a:lnTo>
                  <a:cubicBezTo>
                    <a:pt x="448" y="76"/>
                    <a:pt x="336" y="1"/>
                    <a:pt x="224"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5" name="Google Shape;26275;p86"/>
            <p:cNvSpPr/>
            <p:nvPr/>
          </p:nvSpPr>
          <p:spPr>
            <a:xfrm>
              <a:off x="8076862" y="2643476"/>
              <a:ext cx="45798" cy="103340"/>
            </a:xfrm>
            <a:custGeom>
              <a:avLst/>
              <a:gdLst/>
              <a:ahLst/>
              <a:cxnLst/>
              <a:rect l="l" t="t" r="r" b="b"/>
              <a:pathLst>
                <a:path w="1747" h="3942" extrusionOk="0">
                  <a:moveTo>
                    <a:pt x="0" y="1"/>
                  </a:moveTo>
                  <a:lnTo>
                    <a:pt x="0" y="3942"/>
                  </a:lnTo>
                  <a:lnTo>
                    <a:pt x="1747" y="3942"/>
                  </a:lnTo>
                  <a:lnTo>
                    <a:pt x="1747"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6" name="Google Shape;26276;p86"/>
            <p:cNvSpPr/>
            <p:nvPr/>
          </p:nvSpPr>
          <p:spPr>
            <a:xfrm>
              <a:off x="8065118" y="2534500"/>
              <a:ext cx="122267" cy="120353"/>
            </a:xfrm>
            <a:custGeom>
              <a:avLst/>
              <a:gdLst/>
              <a:ahLst/>
              <a:cxnLst/>
              <a:rect l="l" t="t" r="r" b="b"/>
              <a:pathLst>
                <a:path w="4664" h="4591" extrusionOk="0">
                  <a:moveTo>
                    <a:pt x="881" y="0"/>
                  </a:moveTo>
                  <a:lnTo>
                    <a:pt x="881" y="520"/>
                  </a:lnTo>
                  <a:cubicBezTo>
                    <a:pt x="881" y="607"/>
                    <a:pt x="823" y="679"/>
                    <a:pt x="751" y="708"/>
                  </a:cubicBezTo>
                  <a:lnTo>
                    <a:pt x="260" y="924"/>
                  </a:lnTo>
                  <a:cubicBezTo>
                    <a:pt x="102" y="996"/>
                    <a:pt x="1" y="1155"/>
                    <a:pt x="1" y="1328"/>
                  </a:cubicBezTo>
                  <a:lnTo>
                    <a:pt x="1" y="2671"/>
                  </a:lnTo>
                  <a:cubicBezTo>
                    <a:pt x="1" y="2931"/>
                    <a:pt x="44" y="3191"/>
                    <a:pt x="116" y="3450"/>
                  </a:cubicBezTo>
                  <a:lnTo>
                    <a:pt x="448" y="4591"/>
                  </a:lnTo>
                  <a:lnTo>
                    <a:pt x="665" y="4158"/>
                  </a:lnTo>
                  <a:lnTo>
                    <a:pt x="2195" y="4158"/>
                  </a:lnTo>
                  <a:lnTo>
                    <a:pt x="2195" y="1877"/>
                  </a:lnTo>
                  <a:lnTo>
                    <a:pt x="2715" y="2498"/>
                  </a:lnTo>
                  <a:cubicBezTo>
                    <a:pt x="2798" y="2606"/>
                    <a:pt x="2924" y="2661"/>
                    <a:pt x="3052" y="2661"/>
                  </a:cubicBezTo>
                  <a:cubicBezTo>
                    <a:pt x="3146" y="2661"/>
                    <a:pt x="3241" y="2631"/>
                    <a:pt x="3321" y="2570"/>
                  </a:cubicBezTo>
                  <a:lnTo>
                    <a:pt x="4548" y="1588"/>
                  </a:lnTo>
                  <a:cubicBezTo>
                    <a:pt x="4634" y="1516"/>
                    <a:pt x="4663" y="1386"/>
                    <a:pt x="4620" y="1285"/>
                  </a:cubicBezTo>
                  <a:cubicBezTo>
                    <a:pt x="4571" y="1198"/>
                    <a:pt x="4477" y="1143"/>
                    <a:pt x="4385" y="1143"/>
                  </a:cubicBezTo>
                  <a:cubicBezTo>
                    <a:pt x="4341" y="1143"/>
                    <a:pt x="4297" y="1156"/>
                    <a:pt x="4259" y="1184"/>
                  </a:cubicBezTo>
                  <a:lnTo>
                    <a:pt x="3104" y="1964"/>
                  </a:lnTo>
                  <a:lnTo>
                    <a:pt x="2498" y="1011"/>
                  </a:lnTo>
                  <a:cubicBezTo>
                    <a:pt x="2440" y="924"/>
                    <a:pt x="2354" y="852"/>
                    <a:pt x="2267" y="823"/>
                  </a:cubicBezTo>
                  <a:lnTo>
                    <a:pt x="1906" y="708"/>
                  </a:lnTo>
                  <a:cubicBezTo>
                    <a:pt x="1820" y="679"/>
                    <a:pt x="1747" y="592"/>
                    <a:pt x="1747" y="506"/>
                  </a:cubicBezTo>
                  <a:lnTo>
                    <a:pt x="174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7" name="Google Shape;26277;p86"/>
            <p:cNvSpPr/>
            <p:nvPr/>
          </p:nvSpPr>
          <p:spPr>
            <a:xfrm>
              <a:off x="8099932" y="2654827"/>
              <a:ext cx="5715" cy="91988"/>
            </a:xfrm>
            <a:custGeom>
              <a:avLst/>
              <a:gdLst/>
              <a:ahLst/>
              <a:cxnLst/>
              <a:rect l="l" t="t" r="r" b="b"/>
              <a:pathLst>
                <a:path w="218" h="3509" extrusionOk="0">
                  <a:moveTo>
                    <a:pt x="102" y="1"/>
                  </a:moveTo>
                  <a:cubicBezTo>
                    <a:pt x="44" y="1"/>
                    <a:pt x="1" y="58"/>
                    <a:pt x="1" y="116"/>
                  </a:cubicBezTo>
                  <a:lnTo>
                    <a:pt x="1" y="3509"/>
                  </a:lnTo>
                  <a:lnTo>
                    <a:pt x="217" y="3509"/>
                  </a:lnTo>
                  <a:lnTo>
                    <a:pt x="217" y="116"/>
                  </a:lnTo>
                  <a:cubicBezTo>
                    <a:pt x="217" y="44"/>
                    <a:pt x="160" y="1"/>
                    <a:pt x="10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8" name="Google Shape;26278;p86"/>
            <p:cNvSpPr/>
            <p:nvPr/>
          </p:nvSpPr>
          <p:spPr>
            <a:xfrm>
              <a:off x="8006475" y="2677450"/>
              <a:ext cx="335290" cy="120825"/>
            </a:xfrm>
            <a:custGeom>
              <a:avLst/>
              <a:gdLst/>
              <a:ahLst/>
              <a:cxnLst/>
              <a:rect l="l" t="t" r="r" b="b"/>
              <a:pathLst>
                <a:path w="12790" h="4609" extrusionOk="0">
                  <a:moveTo>
                    <a:pt x="6397" y="0"/>
                  </a:moveTo>
                  <a:cubicBezTo>
                    <a:pt x="6218" y="0"/>
                    <a:pt x="6041" y="54"/>
                    <a:pt x="5890" y="163"/>
                  </a:cubicBezTo>
                  <a:lnTo>
                    <a:pt x="173" y="4205"/>
                  </a:lnTo>
                  <a:cubicBezTo>
                    <a:pt x="0" y="4334"/>
                    <a:pt x="87" y="4609"/>
                    <a:pt x="303" y="4609"/>
                  </a:cubicBezTo>
                  <a:lnTo>
                    <a:pt x="12487" y="4609"/>
                  </a:lnTo>
                  <a:cubicBezTo>
                    <a:pt x="12703" y="4609"/>
                    <a:pt x="12790" y="4334"/>
                    <a:pt x="12617" y="4205"/>
                  </a:cubicBezTo>
                  <a:lnTo>
                    <a:pt x="6915" y="163"/>
                  </a:lnTo>
                  <a:cubicBezTo>
                    <a:pt x="6756" y="54"/>
                    <a:pt x="6576" y="0"/>
                    <a:pt x="639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79" name="Google Shape;26279;p86"/>
            <p:cNvSpPr/>
            <p:nvPr/>
          </p:nvSpPr>
          <p:spPr>
            <a:xfrm>
              <a:off x="8200283" y="2711163"/>
              <a:ext cx="56336" cy="40188"/>
            </a:xfrm>
            <a:custGeom>
              <a:avLst/>
              <a:gdLst/>
              <a:ahLst/>
              <a:cxnLst/>
              <a:rect l="l" t="t" r="r" b="b"/>
              <a:pathLst>
                <a:path w="2149" h="1533" extrusionOk="0">
                  <a:moveTo>
                    <a:pt x="312" y="0"/>
                  </a:moveTo>
                  <a:cubicBezTo>
                    <a:pt x="126" y="0"/>
                    <a:pt x="0" y="266"/>
                    <a:pt x="200" y="407"/>
                  </a:cubicBezTo>
                  <a:lnTo>
                    <a:pt x="1730" y="1489"/>
                  </a:lnTo>
                  <a:cubicBezTo>
                    <a:pt x="1759" y="1518"/>
                    <a:pt x="1803" y="1533"/>
                    <a:pt x="1846" y="1533"/>
                  </a:cubicBezTo>
                  <a:cubicBezTo>
                    <a:pt x="2062" y="1533"/>
                    <a:pt x="2149" y="1258"/>
                    <a:pt x="1976" y="1129"/>
                  </a:cubicBezTo>
                  <a:lnTo>
                    <a:pt x="446" y="46"/>
                  </a:lnTo>
                  <a:cubicBezTo>
                    <a:pt x="400" y="14"/>
                    <a:pt x="355" y="0"/>
                    <a:pt x="312"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0" name="Google Shape;26280;p86"/>
            <p:cNvSpPr/>
            <p:nvPr/>
          </p:nvSpPr>
          <p:spPr>
            <a:xfrm>
              <a:off x="8177187" y="2694883"/>
              <a:ext cx="22309" cy="15598"/>
            </a:xfrm>
            <a:custGeom>
              <a:avLst/>
              <a:gdLst/>
              <a:ahLst/>
              <a:cxnLst/>
              <a:rect l="l" t="t" r="r" b="b"/>
              <a:pathLst>
                <a:path w="851" h="595" extrusionOk="0">
                  <a:moveTo>
                    <a:pt x="326" y="0"/>
                  </a:moveTo>
                  <a:cubicBezTo>
                    <a:pt x="136" y="0"/>
                    <a:pt x="1" y="266"/>
                    <a:pt x="201" y="407"/>
                  </a:cubicBezTo>
                  <a:lnTo>
                    <a:pt x="417" y="566"/>
                  </a:lnTo>
                  <a:cubicBezTo>
                    <a:pt x="460" y="580"/>
                    <a:pt x="504" y="595"/>
                    <a:pt x="547" y="595"/>
                  </a:cubicBezTo>
                  <a:cubicBezTo>
                    <a:pt x="764" y="595"/>
                    <a:pt x="850" y="320"/>
                    <a:pt x="677" y="205"/>
                  </a:cubicBezTo>
                  <a:lnTo>
                    <a:pt x="460" y="46"/>
                  </a:lnTo>
                  <a:cubicBezTo>
                    <a:pt x="415" y="14"/>
                    <a:pt x="369" y="0"/>
                    <a:pt x="326" y="0"/>
                  </a:cubicBezTo>
                  <a:close/>
                </a:path>
              </a:pathLst>
            </a:custGeom>
            <a:solidFill>
              <a:srgbClr val="BBC8D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1" name="Google Shape;26281;p86"/>
            <p:cNvSpPr/>
            <p:nvPr/>
          </p:nvSpPr>
          <p:spPr>
            <a:xfrm>
              <a:off x="8006475" y="2677398"/>
              <a:ext cx="174461" cy="120877"/>
            </a:xfrm>
            <a:custGeom>
              <a:avLst/>
              <a:gdLst/>
              <a:ahLst/>
              <a:cxnLst/>
              <a:rect l="l" t="t" r="r" b="b"/>
              <a:pathLst>
                <a:path w="6655" h="4611" extrusionOk="0">
                  <a:moveTo>
                    <a:pt x="6406" y="1"/>
                  </a:moveTo>
                  <a:cubicBezTo>
                    <a:pt x="6222" y="1"/>
                    <a:pt x="6039" y="55"/>
                    <a:pt x="5890" y="165"/>
                  </a:cubicBezTo>
                  <a:lnTo>
                    <a:pt x="173" y="4207"/>
                  </a:lnTo>
                  <a:cubicBezTo>
                    <a:pt x="0" y="4336"/>
                    <a:pt x="87" y="4611"/>
                    <a:pt x="303" y="4611"/>
                  </a:cubicBezTo>
                  <a:lnTo>
                    <a:pt x="2974" y="4611"/>
                  </a:lnTo>
                  <a:cubicBezTo>
                    <a:pt x="2844" y="4611"/>
                    <a:pt x="2801" y="4351"/>
                    <a:pt x="2902" y="4207"/>
                  </a:cubicBezTo>
                  <a:lnTo>
                    <a:pt x="6496" y="165"/>
                  </a:lnTo>
                  <a:cubicBezTo>
                    <a:pt x="6539" y="107"/>
                    <a:pt x="6583" y="64"/>
                    <a:pt x="6655" y="35"/>
                  </a:cubicBezTo>
                  <a:cubicBezTo>
                    <a:pt x="6574" y="12"/>
                    <a:pt x="6490" y="1"/>
                    <a:pt x="6406"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2" name="Google Shape;26282;p86"/>
            <p:cNvSpPr/>
            <p:nvPr/>
          </p:nvSpPr>
          <p:spPr>
            <a:xfrm>
              <a:off x="8088213" y="2534500"/>
              <a:ext cx="23489" cy="17040"/>
            </a:xfrm>
            <a:custGeom>
              <a:avLst/>
              <a:gdLst/>
              <a:ahLst/>
              <a:cxnLst/>
              <a:rect l="l" t="t" r="r" b="b"/>
              <a:pathLst>
                <a:path w="896" h="650" extrusionOk="0">
                  <a:moveTo>
                    <a:pt x="0" y="0"/>
                  </a:moveTo>
                  <a:lnTo>
                    <a:pt x="0" y="520"/>
                  </a:lnTo>
                  <a:cubicBezTo>
                    <a:pt x="0" y="534"/>
                    <a:pt x="0" y="549"/>
                    <a:pt x="0" y="578"/>
                  </a:cubicBezTo>
                  <a:cubicBezTo>
                    <a:pt x="145" y="621"/>
                    <a:pt x="289" y="650"/>
                    <a:pt x="448" y="650"/>
                  </a:cubicBezTo>
                  <a:cubicBezTo>
                    <a:pt x="592" y="650"/>
                    <a:pt x="751" y="621"/>
                    <a:pt x="895" y="578"/>
                  </a:cubicBezTo>
                  <a:cubicBezTo>
                    <a:pt x="881" y="549"/>
                    <a:pt x="881" y="520"/>
                    <a:pt x="881" y="506"/>
                  </a:cubicBezTo>
                  <a:lnTo>
                    <a:pt x="88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3" name="Google Shape;26283;p86"/>
            <p:cNvSpPr/>
            <p:nvPr/>
          </p:nvSpPr>
          <p:spPr>
            <a:xfrm>
              <a:off x="8076862" y="2494391"/>
              <a:ext cx="46191" cy="51486"/>
            </a:xfrm>
            <a:custGeom>
              <a:avLst/>
              <a:gdLst/>
              <a:ahLst/>
              <a:cxnLst/>
              <a:rect l="l" t="t" r="r" b="b"/>
              <a:pathLst>
                <a:path w="1762" h="1964" extrusionOk="0">
                  <a:moveTo>
                    <a:pt x="650" y="0"/>
                  </a:moveTo>
                  <a:cubicBezTo>
                    <a:pt x="289" y="0"/>
                    <a:pt x="0" y="289"/>
                    <a:pt x="0" y="650"/>
                  </a:cubicBezTo>
                  <a:lnTo>
                    <a:pt x="0" y="1097"/>
                  </a:lnTo>
                  <a:cubicBezTo>
                    <a:pt x="0" y="1574"/>
                    <a:pt x="390" y="1963"/>
                    <a:pt x="881" y="1963"/>
                  </a:cubicBezTo>
                  <a:cubicBezTo>
                    <a:pt x="1357" y="1963"/>
                    <a:pt x="1761" y="1574"/>
                    <a:pt x="1761" y="1097"/>
                  </a:cubicBezTo>
                  <a:lnTo>
                    <a:pt x="1761" y="650"/>
                  </a:lnTo>
                  <a:cubicBezTo>
                    <a:pt x="1761" y="289"/>
                    <a:pt x="1458" y="0"/>
                    <a:pt x="109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4" name="Google Shape;26284;p86"/>
            <p:cNvSpPr/>
            <p:nvPr/>
          </p:nvSpPr>
          <p:spPr>
            <a:xfrm>
              <a:off x="8076548" y="2494391"/>
              <a:ext cx="31746" cy="51644"/>
            </a:xfrm>
            <a:custGeom>
              <a:avLst/>
              <a:gdLst/>
              <a:ahLst/>
              <a:cxnLst/>
              <a:rect l="l" t="t" r="r" b="b"/>
              <a:pathLst>
                <a:path w="1211" h="1970" extrusionOk="0">
                  <a:moveTo>
                    <a:pt x="662" y="0"/>
                  </a:moveTo>
                  <a:cubicBezTo>
                    <a:pt x="301" y="0"/>
                    <a:pt x="12" y="289"/>
                    <a:pt x="12" y="664"/>
                  </a:cubicBezTo>
                  <a:lnTo>
                    <a:pt x="12" y="1097"/>
                  </a:lnTo>
                  <a:cubicBezTo>
                    <a:pt x="0" y="1600"/>
                    <a:pt x="415" y="1970"/>
                    <a:pt x="879" y="1970"/>
                  </a:cubicBezTo>
                  <a:cubicBezTo>
                    <a:pt x="989" y="1970"/>
                    <a:pt x="1100" y="1950"/>
                    <a:pt x="1210" y="1906"/>
                  </a:cubicBezTo>
                  <a:cubicBezTo>
                    <a:pt x="878" y="1776"/>
                    <a:pt x="662" y="1444"/>
                    <a:pt x="662" y="1097"/>
                  </a:cubicBezTo>
                  <a:lnTo>
                    <a:pt x="662" y="650"/>
                  </a:lnTo>
                  <a:cubicBezTo>
                    <a:pt x="662" y="332"/>
                    <a:pt x="893" y="72"/>
                    <a:pt x="1210" y="15"/>
                  </a:cubicBezTo>
                  <a:cubicBezTo>
                    <a:pt x="1167" y="0"/>
                    <a:pt x="1138" y="0"/>
                    <a:pt x="10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5" name="Google Shape;26285;p86"/>
            <p:cNvSpPr/>
            <p:nvPr/>
          </p:nvSpPr>
          <p:spPr>
            <a:xfrm>
              <a:off x="8076862" y="2494391"/>
              <a:ext cx="45798" cy="23095"/>
            </a:xfrm>
            <a:custGeom>
              <a:avLst/>
              <a:gdLst/>
              <a:ahLst/>
              <a:cxnLst/>
              <a:rect l="l" t="t" r="r" b="b"/>
              <a:pathLst>
                <a:path w="1747" h="881" extrusionOk="0">
                  <a:moveTo>
                    <a:pt x="650" y="0"/>
                  </a:moveTo>
                  <a:cubicBezTo>
                    <a:pt x="289" y="0"/>
                    <a:pt x="0" y="289"/>
                    <a:pt x="0" y="650"/>
                  </a:cubicBezTo>
                  <a:cubicBezTo>
                    <a:pt x="563" y="809"/>
                    <a:pt x="1155" y="881"/>
                    <a:pt x="1747" y="881"/>
                  </a:cubicBezTo>
                  <a:lnTo>
                    <a:pt x="1747" y="650"/>
                  </a:lnTo>
                  <a:cubicBezTo>
                    <a:pt x="1747" y="289"/>
                    <a:pt x="1458" y="0"/>
                    <a:pt x="10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6" name="Google Shape;26286;p86"/>
            <p:cNvSpPr/>
            <p:nvPr/>
          </p:nvSpPr>
          <p:spPr>
            <a:xfrm>
              <a:off x="8076862" y="2494391"/>
              <a:ext cx="31432" cy="20841"/>
            </a:xfrm>
            <a:custGeom>
              <a:avLst/>
              <a:gdLst/>
              <a:ahLst/>
              <a:cxnLst/>
              <a:rect l="l" t="t" r="r" b="b"/>
              <a:pathLst>
                <a:path w="1199" h="795" extrusionOk="0">
                  <a:moveTo>
                    <a:pt x="650" y="0"/>
                  </a:moveTo>
                  <a:cubicBezTo>
                    <a:pt x="289" y="0"/>
                    <a:pt x="0" y="289"/>
                    <a:pt x="0" y="664"/>
                  </a:cubicBezTo>
                  <a:cubicBezTo>
                    <a:pt x="202" y="722"/>
                    <a:pt x="433" y="765"/>
                    <a:pt x="650" y="794"/>
                  </a:cubicBezTo>
                  <a:lnTo>
                    <a:pt x="650" y="650"/>
                  </a:lnTo>
                  <a:cubicBezTo>
                    <a:pt x="650" y="332"/>
                    <a:pt x="881" y="72"/>
                    <a:pt x="1198" y="15"/>
                  </a:cubicBezTo>
                  <a:cubicBezTo>
                    <a:pt x="1155" y="0"/>
                    <a:pt x="1126" y="0"/>
                    <a:pt x="108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7" name="Google Shape;26287;p86"/>
            <p:cNvSpPr/>
            <p:nvPr/>
          </p:nvSpPr>
          <p:spPr>
            <a:xfrm>
              <a:off x="8065511" y="2553794"/>
              <a:ext cx="112017" cy="89708"/>
            </a:xfrm>
            <a:custGeom>
              <a:avLst/>
              <a:gdLst/>
              <a:ahLst/>
              <a:cxnLst/>
              <a:rect l="l" t="t" r="r" b="b"/>
              <a:pathLst>
                <a:path w="4273" h="3422" extrusionOk="0">
                  <a:moveTo>
                    <a:pt x="2007" y="0"/>
                  </a:moveTo>
                  <a:cubicBezTo>
                    <a:pt x="1829" y="237"/>
                    <a:pt x="1565" y="356"/>
                    <a:pt x="1301" y="356"/>
                  </a:cubicBezTo>
                  <a:cubicBezTo>
                    <a:pt x="1049" y="356"/>
                    <a:pt x="797" y="248"/>
                    <a:pt x="621" y="29"/>
                  </a:cubicBezTo>
                  <a:lnTo>
                    <a:pt x="260" y="188"/>
                  </a:lnTo>
                  <a:cubicBezTo>
                    <a:pt x="101" y="260"/>
                    <a:pt x="0" y="419"/>
                    <a:pt x="0" y="592"/>
                  </a:cubicBezTo>
                  <a:lnTo>
                    <a:pt x="0" y="3422"/>
                  </a:lnTo>
                  <a:lnTo>
                    <a:pt x="2194" y="3422"/>
                  </a:lnTo>
                  <a:lnTo>
                    <a:pt x="2194" y="1141"/>
                  </a:lnTo>
                  <a:lnTo>
                    <a:pt x="2714" y="1762"/>
                  </a:lnTo>
                  <a:cubicBezTo>
                    <a:pt x="2797" y="1870"/>
                    <a:pt x="2923" y="1925"/>
                    <a:pt x="3051" y="1925"/>
                  </a:cubicBezTo>
                  <a:cubicBezTo>
                    <a:pt x="3145" y="1925"/>
                    <a:pt x="3241" y="1895"/>
                    <a:pt x="3320" y="1834"/>
                  </a:cubicBezTo>
                  <a:lnTo>
                    <a:pt x="4273" y="1069"/>
                  </a:lnTo>
                  <a:lnTo>
                    <a:pt x="3970" y="636"/>
                  </a:lnTo>
                  <a:lnTo>
                    <a:pt x="3104" y="1228"/>
                  </a:lnTo>
                  <a:lnTo>
                    <a:pt x="2483" y="275"/>
                  </a:lnTo>
                  <a:cubicBezTo>
                    <a:pt x="2425" y="188"/>
                    <a:pt x="2353" y="116"/>
                    <a:pt x="2252" y="87"/>
                  </a:cubicBezTo>
                  <a:lnTo>
                    <a:pt x="2007" y="0"/>
                  </a:ln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8" name="Google Shape;26288;p86"/>
            <p:cNvSpPr/>
            <p:nvPr/>
          </p:nvSpPr>
          <p:spPr>
            <a:xfrm>
              <a:off x="8122634" y="2560977"/>
              <a:ext cx="54527" cy="43176"/>
            </a:xfrm>
            <a:custGeom>
              <a:avLst/>
              <a:gdLst/>
              <a:ahLst/>
              <a:cxnLst/>
              <a:rect l="l" t="t" r="r" b="b"/>
              <a:pathLst>
                <a:path w="2080" h="1647" extrusionOk="0">
                  <a:moveTo>
                    <a:pt x="318" y="1"/>
                  </a:moveTo>
                  <a:lnTo>
                    <a:pt x="131" y="318"/>
                  </a:lnTo>
                  <a:cubicBezTo>
                    <a:pt x="44" y="448"/>
                    <a:pt x="1" y="607"/>
                    <a:pt x="1" y="766"/>
                  </a:cubicBezTo>
                  <a:lnTo>
                    <a:pt x="1" y="867"/>
                  </a:lnTo>
                  <a:lnTo>
                    <a:pt x="521" y="1488"/>
                  </a:lnTo>
                  <a:cubicBezTo>
                    <a:pt x="614" y="1590"/>
                    <a:pt x="743" y="1647"/>
                    <a:pt x="871" y="1647"/>
                  </a:cubicBezTo>
                  <a:cubicBezTo>
                    <a:pt x="961" y="1647"/>
                    <a:pt x="1050" y="1619"/>
                    <a:pt x="1127" y="1560"/>
                  </a:cubicBezTo>
                  <a:lnTo>
                    <a:pt x="2080" y="795"/>
                  </a:lnTo>
                  <a:lnTo>
                    <a:pt x="1791" y="362"/>
                  </a:lnTo>
                  <a:lnTo>
                    <a:pt x="925" y="954"/>
                  </a:lnTo>
                  <a:lnTo>
                    <a:pt x="31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89" name="Google Shape;26289;p86"/>
            <p:cNvSpPr/>
            <p:nvPr/>
          </p:nvSpPr>
          <p:spPr>
            <a:xfrm>
              <a:off x="8065511" y="2560977"/>
              <a:ext cx="17040" cy="94269"/>
            </a:xfrm>
            <a:custGeom>
              <a:avLst/>
              <a:gdLst/>
              <a:ahLst/>
              <a:cxnLst/>
              <a:rect l="l" t="t" r="r" b="b"/>
              <a:pathLst>
                <a:path w="650" h="3596" extrusionOk="0">
                  <a:moveTo>
                    <a:pt x="130" y="1"/>
                  </a:moveTo>
                  <a:cubicBezTo>
                    <a:pt x="43" y="87"/>
                    <a:pt x="0" y="203"/>
                    <a:pt x="0" y="318"/>
                  </a:cubicBezTo>
                  <a:lnTo>
                    <a:pt x="0" y="3379"/>
                  </a:lnTo>
                  <a:cubicBezTo>
                    <a:pt x="0" y="3494"/>
                    <a:pt x="87" y="3595"/>
                    <a:pt x="217" y="3595"/>
                  </a:cubicBezTo>
                  <a:lnTo>
                    <a:pt x="650" y="3595"/>
                  </a:lnTo>
                  <a:lnTo>
                    <a:pt x="650" y="795"/>
                  </a:lnTo>
                  <a:cubicBezTo>
                    <a:pt x="650" y="621"/>
                    <a:pt x="578" y="448"/>
                    <a:pt x="462" y="333"/>
                  </a:cubicBezTo>
                  <a:lnTo>
                    <a:pt x="13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0" name="Google Shape;26290;p86"/>
            <p:cNvSpPr/>
            <p:nvPr/>
          </p:nvSpPr>
          <p:spPr>
            <a:xfrm>
              <a:off x="8071174" y="2654827"/>
              <a:ext cx="11377" cy="11377"/>
            </a:xfrm>
            <a:custGeom>
              <a:avLst/>
              <a:gdLst/>
              <a:ahLst/>
              <a:cxnLst/>
              <a:rect l="l" t="t" r="r" b="b"/>
              <a:pathLst>
                <a:path w="434" h="434" extrusionOk="0">
                  <a:moveTo>
                    <a:pt x="1" y="1"/>
                  </a:moveTo>
                  <a:lnTo>
                    <a:pt x="1" y="217"/>
                  </a:lnTo>
                  <a:cubicBezTo>
                    <a:pt x="1" y="347"/>
                    <a:pt x="102" y="434"/>
                    <a:pt x="217" y="434"/>
                  </a:cubicBezTo>
                  <a:lnTo>
                    <a:pt x="347" y="434"/>
                  </a:lnTo>
                  <a:cubicBezTo>
                    <a:pt x="390" y="434"/>
                    <a:pt x="434" y="405"/>
                    <a:pt x="434" y="347"/>
                  </a:cubicBezTo>
                  <a:lnTo>
                    <a:pt x="43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291" name="Google Shape;26291;p86"/>
          <p:cNvGrpSpPr/>
          <p:nvPr/>
        </p:nvGrpSpPr>
        <p:grpSpPr>
          <a:xfrm>
            <a:off x="7462215" y="3878852"/>
            <a:ext cx="525768" cy="466243"/>
            <a:chOff x="5596661" y="2909139"/>
            <a:chExt cx="394326" cy="349682"/>
          </a:xfrm>
        </p:grpSpPr>
        <p:sp>
          <p:nvSpPr>
            <p:cNvPr id="26292" name="Google Shape;26292;p86"/>
            <p:cNvSpPr/>
            <p:nvPr/>
          </p:nvSpPr>
          <p:spPr>
            <a:xfrm>
              <a:off x="5762025" y="2909139"/>
              <a:ext cx="228962" cy="190740"/>
            </a:xfrm>
            <a:custGeom>
              <a:avLst/>
              <a:gdLst/>
              <a:ahLst/>
              <a:cxnLst/>
              <a:rect l="l" t="t" r="r" b="b"/>
              <a:pathLst>
                <a:path w="8734" h="7276" extrusionOk="0">
                  <a:moveTo>
                    <a:pt x="491" y="0"/>
                  </a:moveTo>
                  <a:cubicBezTo>
                    <a:pt x="217" y="0"/>
                    <a:pt x="0" y="217"/>
                    <a:pt x="0" y="477"/>
                  </a:cubicBezTo>
                  <a:lnTo>
                    <a:pt x="0" y="6785"/>
                  </a:lnTo>
                  <a:cubicBezTo>
                    <a:pt x="0" y="7059"/>
                    <a:pt x="217" y="7276"/>
                    <a:pt x="491" y="7276"/>
                  </a:cubicBezTo>
                  <a:lnTo>
                    <a:pt x="8243" y="7276"/>
                  </a:lnTo>
                  <a:cubicBezTo>
                    <a:pt x="8517" y="7276"/>
                    <a:pt x="8734" y="7059"/>
                    <a:pt x="8734" y="6785"/>
                  </a:cubicBezTo>
                  <a:lnTo>
                    <a:pt x="8734" y="477"/>
                  </a:lnTo>
                  <a:cubicBezTo>
                    <a:pt x="8734" y="217"/>
                    <a:pt x="8517" y="0"/>
                    <a:pt x="824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3" name="Google Shape;26293;p86"/>
            <p:cNvSpPr/>
            <p:nvPr/>
          </p:nvSpPr>
          <p:spPr>
            <a:xfrm>
              <a:off x="5597395" y="3061631"/>
              <a:ext cx="113957" cy="114324"/>
            </a:xfrm>
            <a:custGeom>
              <a:avLst/>
              <a:gdLst/>
              <a:ahLst/>
              <a:cxnLst/>
              <a:rect l="l" t="t" r="r" b="b"/>
              <a:pathLst>
                <a:path w="4347" h="4361" extrusionOk="0">
                  <a:moveTo>
                    <a:pt x="2181" y="1"/>
                  </a:moveTo>
                  <a:cubicBezTo>
                    <a:pt x="1228" y="1"/>
                    <a:pt x="521" y="766"/>
                    <a:pt x="448" y="1690"/>
                  </a:cubicBezTo>
                  <a:cubicBezTo>
                    <a:pt x="391" y="2368"/>
                    <a:pt x="246" y="3032"/>
                    <a:pt x="44" y="3682"/>
                  </a:cubicBezTo>
                  <a:cubicBezTo>
                    <a:pt x="1" y="3797"/>
                    <a:pt x="44" y="3942"/>
                    <a:pt x="174" y="3985"/>
                  </a:cubicBezTo>
                  <a:cubicBezTo>
                    <a:pt x="564" y="4173"/>
                    <a:pt x="997" y="4302"/>
                    <a:pt x="1430" y="4360"/>
                  </a:cubicBezTo>
                  <a:lnTo>
                    <a:pt x="2903" y="4360"/>
                  </a:lnTo>
                  <a:cubicBezTo>
                    <a:pt x="3350" y="4302"/>
                    <a:pt x="3769" y="4173"/>
                    <a:pt x="4173" y="3985"/>
                  </a:cubicBezTo>
                  <a:cubicBezTo>
                    <a:pt x="4288" y="3942"/>
                    <a:pt x="4346" y="3797"/>
                    <a:pt x="4303" y="3682"/>
                  </a:cubicBezTo>
                  <a:cubicBezTo>
                    <a:pt x="4101" y="3032"/>
                    <a:pt x="3956" y="2368"/>
                    <a:pt x="3899" y="1690"/>
                  </a:cubicBezTo>
                  <a:cubicBezTo>
                    <a:pt x="3826" y="766"/>
                    <a:pt x="3133" y="1"/>
                    <a:pt x="218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4" name="Google Shape;26294;p86"/>
            <p:cNvSpPr/>
            <p:nvPr/>
          </p:nvSpPr>
          <p:spPr>
            <a:xfrm>
              <a:off x="5628434" y="3061631"/>
              <a:ext cx="82918" cy="114324"/>
            </a:xfrm>
            <a:custGeom>
              <a:avLst/>
              <a:gdLst/>
              <a:ahLst/>
              <a:cxnLst/>
              <a:rect l="l" t="t" r="r" b="b"/>
              <a:pathLst>
                <a:path w="3163" h="4361" extrusionOk="0">
                  <a:moveTo>
                    <a:pt x="997" y="1"/>
                  </a:moveTo>
                  <a:cubicBezTo>
                    <a:pt x="275" y="1"/>
                    <a:pt x="1" y="997"/>
                    <a:pt x="636" y="1372"/>
                  </a:cubicBezTo>
                  <a:cubicBezTo>
                    <a:pt x="650" y="1387"/>
                    <a:pt x="665" y="1387"/>
                    <a:pt x="694" y="1401"/>
                  </a:cubicBezTo>
                  <a:lnTo>
                    <a:pt x="1242" y="4360"/>
                  </a:lnTo>
                  <a:lnTo>
                    <a:pt x="1733" y="4360"/>
                  </a:lnTo>
                  <a:cubicBezTo>
                    <a:pt x="2166" y="4302"/>
                    <a:pt x="2599" y="4173"/>
                    <a:pt x="3003" y="3985"/>
                  </a:cubicBezTo>
                  <a:cubicBezTo>
                    <a:pt x="3119" y="3942"/>
                    <a:pt x="3162" y="3797"/>
                    <a:pt x="3119" y="3682"/>
                  </a:cubicBezTo>
                  <a:cubicBezTo>
                    <a:pt x="2917" y="3032"/>
                    <a:pt x="2772" y="2368"/>
                    <a:pt x="2715" y="1690"/>
                  </a:cubicBezTo>
                  <a:cubicBezTo>
                    <a:pt x="2642" y="766"/>
                    <a:pt x="1949" y="1"/>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5" name="Google Shape;26295;p86"/>
            <p:cNvSpPr/>
            <p:nvPr/>
          </p:nvSpPr>
          <p:spPr>
            <a:xfrm>
              <a:off x="5596661" y="3067032"/>
              <a:ext cx="216483" cy="191789"/>
            </a:xfrm>
            <a:custGeom>
              <a:avLst/>
              <a:gdLst/>
              <a:ahLst/>
              <a:cxnLst/>
              <a:rect l="l" t="t" r="r" b="b"/>
              <a:pathLst>
                <a:path w="8258" h="7316" extrusionOk="0">
                  <a:moveTo>
                    <a:pt x="8070" y="0"/>
                  </a:moveTo>
                  <a:cubicBezTo>
                    <a:pt x="8023" y="0"/>
                    <a:pt x="7976" y="19"/>
                    <a:pt x="7940" y="55"/>
                  </a:cubicBezTo>
                  <a:lnTo>
                    <a:pt x="3782" y="4024"/>
                  </a:lnTo>
                  <a:cubicBezTo>
                    <a:pt x="3696" y="4096"/>
                    <a:pt x="3566" y="4154"/>
                    <a:pt x="3450" y="4154"/>
                  </a:cubicBezTo>
                  <a:lnTo>
                    <a:pt x="3407" y="4154"/>
                  </a:lnTo>
                  <a:cubicBezTo>
                    <a:pt x="3133" y="4154"/>
                    <a:pt x="2916" y="3938"/>
                    <a:pt x="2916" y="3663"/>
                  </a:cubicBezTo>
                  <a:lnTo>
                    <a:pt x="2916" y="3202"/>
                  </a:lnTo>
                  <a:lnTo>
                    <a:pt x="1458" y="3202"/>
                  </a:lnTo>
                  <a:lnTo>
                    <a:pt x="1458" y="3678"/>
                  </a:lnTo>
                  <a:cubicBezTo>
                    <a:pt x="1458" y="3866"/>
                    <a:pt x="1357" y="4024"/>
                    <a:pt x="1198" y="4111"/>
                  </a:cubicBezTo>
                  <a:lnTo>
                    <a:pt x="404" y="4501"/>
                  </a:lnTo>
                  <a:cubicBezTo>
                    <a:pt x="159" y="4631"/>
                    <a:pt x="0" y="4876"/>
                    <a:pt x="0" y="5150"/>
                  </a:cubicBezTo>
                  <a:lnTo>
                    <a:pt x="0" y="7070"/>
                  </a:lnTo>
                  <a:cubicBezTo>
                    <a:pt x="0" y="7200"/>
                    <a:pt x="116" y="7316"/>
                    <a:pt x="246" y="7316"/>
                  </a:cubicBezTo>
                  <a:lnTo>
                    <a:pt x="3161" y="7316"/>
                  </a:lnTo>
                  <a:cubicBezTo>
                    <a:pt x="3291" y="7316"/>
                    <a:pt x="3392" y="7200"/>
                    <a:pt x="3392" y="7070"/>
                  </a:cubicBezTo>
                  <a:lnTo>
                    <a:pt x="3392" y="6262"/>
                  </a:lnTo>
                  <a:cubicBezTo>
                    <a:pt x="3392" y="6002"/>
                    <a:pt x="3494" y="5757"/>
                    <a:pt x="3681" y="5583"/>
                  </a:cubicBezTo>
                  <a:lnTo>
                    <a:pt x="7810" y="1455"/>
                  </a:lnTo>
                  <a:cubicBezTo>
                    <a:pt x="7925" y="1325"/>
                    <a:pt x="7983" y="1152"/>
                    <a:pt x="7940" y="993"/>
                  </a:cubicBezTo>
                  <a:lnTo>
                    <a:pt x="7853" y="646"/>
                  </a:lnTo>
                  <a:lnTo>
                    <a:pt x="8185" y="300"/>
                  </a:lnTo>
                  <a:cubicBezTo>
                    <a:pt x="8257" y="228"/>
                    <a:pt x="8257" y="112"/>
                    <a:pt x="8199" y="55"/>
                  </a:cubicBezTo>
                  <a:cubicBezTo>
                    <a:pt x="8163" y="19"/>
                    <a:pt x="8116" y="0"/>
                    <a:pt x="8070"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6" name="Google Shape;26296;p86"/>
            <p:cNvSpPr/>
            <p:nvPr/>
          </p:nvSpPr>
          <p:spPr>
            <a:xfrm>
              <a:off x="5596661" y="3095318"/>
              <a:ext cx="197163" cy="163136"/>
            </a:xfrm>
            <a:custGeom>
              <a:avLst/>
              <a:gdLst/>
              <a:ahLst/>
              <a:cxnLst/>
              <a:rect l="l" t="t" r="r" b="b"/>
              <a:pathLst>
                <a:path w="7521" h="6223" extrusionOk="0">
                  <a:moveTo>
                    <a:pt x="6871" y="1"/>
                  </a:moveTo>
                  <a:lnTo>
                    <a:pt x="3782" y="2945"/>
                  </a:lnTo>
                  <a:cubicBezTo>
                    <a:pt x="3696" y="3032"/>
                    <a:pt x="3566" y="3075"/>
                    <a:pt x="3450" y="3075"/>
                  </a:cubicBezTo>
                  <a:lnTo>
                    <a:pt x="3306" y="3075"/>
                  </a:lnTo>
                  <a:cubicBezTo>
                    <a:pt x="3096" y="3561"/>
                    <a:pt x="2642" y="3806"/>
                    <a:pt x="2189" y="3806"/>
                  </a:cubicBezTo>
                  <a:cubicBezTo>
                    <a:pt x="1740" y="3806"/>
                    <a:pt x="1291" y="3564"/>
                    <a:pt x="1083" y="3075"/>
                  </a:cubicBezTo>
                  <a:lnTo>
                    <a:pt x="404" y="3422"/>
                  </a:lnTo>
                  <a:cubicBezTo>
                    <a:pt x="159" y="3537"/>
                    <a:pt x="0" y="3797"/>
                    <a:pt x="0" y="4071"/>
                  </a:cubicBezTo>
                  <a:lnTo>
                    <a:pt x="0" y="5991"/>
                  </a:lnTo>
                  <a:cubicBezTo>
                    <a:pt x="0" y="6121"/>
                    <a:pt x="116" y="6222"/>
                    <a:pt x="246" y="6222"/>
                  </a:cubicBezTo>
                  <a:lnTo>
                    <a:pt x="3161" y="6222"/>
                  </a:lnTo>
                  <a:cubicBezTo>
                    <a:pt x="3291" y="6222"/>
                    <a:pt x="3392" y="6121"/>
                    <a:pt x="3392" y="5991"/>
                  </a:cubicBezTo>
                  <a:lnTo>
                    <a:pt x="3392" y="5183"/>
                  </a:lnTo>
                  <a:cubicBezTo>
                    <a:pt x="3392" y="4923"/>
                    <a:pt x="3494" y="4678"/>
                    <a:pt x="3681" y="4504"/>
                  </a:cubicBezTo>
                  <a:lnTo>
                    <a:pt x="7521" y="665"/>
                  </a:lnTo>
                  <a:lnTo>
                    <a:pt x="6871"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7" name="Google Shape;26297;p86"/>
            <p:cNvSpPr/>
            <p:nvPr/>
          </p:nvSpPr>
          <p:spPr>
            <a:xfrm>
              <a:off x="5633362" y="3150946"/>
              <a:ext cx="41262" cy="22361"/>
            </a:xfrm>
            <a:custGeom>
              <a:avLst/>
              <a:gdLst/>
              <a:ahLst/>
              <a:cxnLst/>
              <a:rect l="l" t="t" r="r" b="b"/>
              <a:pathLst>
                <a:path w="1574" h="853" extrusionOk="0">
                  <a:moveTo>
                    <a:pt x="58" y="1"/>
                  </a:moveTo>
                  <a:lnTo>
                    <a:pt x="58" y="477"/>
                  </a:lnTo>
                  <a:cubicBezTo>
                    <a:pt x="58" y="549"/>
                    <a:pt x="44" y="621"/>
                    <a:pt x="0" y="693"/>
                  </a:cubicBezTo>
                  <a:cubicBezTo>
                    <a:pt x="246" y="794"/>
                    <a:pt x="520" y="852"/>
                    <a:pt x="794" y="852"/>
                  </a:cubicBezTo>
                  <a:cubicBezTo>
                    <a:pt x="1054" y="852"/>
                    <a:pt x="1314" y="794"/>
                    <a:pt x="1574" y="679"/>
                  </a:cubicBezTo>
                  <a:cubicBezTo>
                    <a:pt x="1531" y="621"/>
                    <a:pt x="1516" y="549"/>
                    <a:pt x="1516" y="477"/>
                  </a:cubicBezTo>
                  <a:lnTo>
                    <a:pt x="151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8" name="Google Shape;26298;p86"/>
            <p:cNvSpPr/>
            <p:nvPr/>
          </p:nvSpPr>
          <p:spPr>
            <a:xfrm>
              <a:off x="5615562" y="3098149"/>
              <a:ext cx="76469" cy="62654"/>
            </a:xfrm>
            <a:custGeom>
              <a:avLst/>
              <a:gdLst/>
              <a:ahLst/>
              <a:cxnLst/>
              <a:rect l="l" t="t" r="r" b="b"/>
              <a:pathLst>
                <a:path w="2917" h="2390" extrusionOk="0">
                  <a:moveTo>
                    <a:pt x="1126" y="1"/>
                  </a:moveTo>
                  <a:cubicBezTo>
                    <a:pt x="1032" y="1"/>
                    <a:pt x="946" y="57"/>
                    <a:pt x="910" y="152"/>
                  </a:cubicBezTo>
                  <a:cubicBezTo>
                    <a:pt x="824" y="311"/>
                    <a:pt x="708" y="455"/>
                    <a:pt x="578" y="585"/>
                  </a:cubicBezTo>
                  <a:cubicBezTo>
                    <a:pt x="448" y="701"/>
                    <a:pt x="304" y="787"/>
                    <a:pt x="145" y="874"/>
                  </a:cubicBezTo>
                  <a:cubicBezTo>
                    <a:pt x="44" y="917"/>
                    <a:pt x="1" y="1018"/>
                    <a:pt x="15" y="1120"/>
                  </a:cubicBezTo>
                  <a:cubicBezTo>
                    <a:pt x="116" y="1856"/>
                    <a:pt x="723" y="2390"/>
                    <a:pt x="1459" y="2390"/>
                  </a:cubicBezTo>
                  <a:cubicBezTo>
                    <a:pt x="2210" y="2390"/>
                    <a:pt x="2845" y="1798"/>
                    <a:pt x="2902" y="1047"/>
                  </a:cubicBezTo>
                  <a:cubicBezTo>
                    <a:pt x="2917" y="975"/>
                    <a:pt x="2874" y="903"/>
                    <a:pt x="2830" y="860"/>
                  </a:cubicBezTo>
                  <a:cubicBezTo>
                    <a:pt x="2339" y="455"/>
                    <a:pt x="1776" y="167"/>
                    <a:pt x="1185" y="8"/>
                  </a:cubicBezTo>
                  <a:cubicBezTo>
                    <a:pt x="1165" y="3"/>
                    <a:pt x="1145" y="1"/>
                    <a:pt x="112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299" name="Google Shape;26299;p86"/>
            <p:cNvSpPr/>
            <p:nvPr/>
          </p:nvSpPr>
          <p:spPr>
            <a:xfrm>
              <a:off x="5615562" y="3098149"/>
              <a:ext cx="76469" cy="61894"/>
            </a:xfrm>
            <a:custGeom>
              <a:avLst/>
              <a:gdLst/>
              <a:ahLst/>
              <a:cxnLst/>
              <a:rect l="l" t="t" r="r" b="b"/>
              <a:pathLst>
                <a:path w="2917" h="2361" extrusionOk="0">
                  <a:moveTo>
                    <a:pt x="1125" y="1"/>
                  </a:moveTo>
                  <a:cubicBezTo>
                    <a:pt x="1031" y="1"/>
                    <a:pt x="946" y="54"/>
                    <a:pt x="910" y="138"/>
                  </a:cubicBezTo>
                  <a:cubicBezTo>
                    <a:pt x="853" y="268"/>
                    <a:pt x="766" y="369"/>
                    <a:pt x="679" y="470"/>
                  </a:cubicBezTo>
                  <a:cubicBezTo>
                    <a:pt x="650" y="499"/>
                    <a:pt x="607" y="542"/>
                    <a:pt x="578" y="585"/>
                  </a:cubicBezTo>
                  <a:cubicBezTo>
                    <a:pt x="448" y="686"/>
                    <a:pt x="304" y="787"/>
                    <a:pt x="145" y="874"/>
                  </a:cubicBezTo>
                  <a:cubicBezTo>
                    <a:pt x="44" y="917"/>
                    <a:pt x="1" y="1018"/>
                    <a:pt x="15" y="1120"/>
                  </a:cubicBezTo>
                  <a:cubicBezTo>
                    <a:pt x="102" y="1755"/>
                    <a:pt x="593" y="2274"/>
                    <a:pt x="1242" y="2361"/>
                  </a:cubicBezTo>
                  <a:cubicBezTo>
                    <a:pt x="910" y="2173"/>
                    <a:pt x="708" y="1798"/>
                    <a:pt x="723" y="1423"/>
                  </a:cubicBezTo>
                  <a:lnTo>
                    <a:pt x="723" y="1076"/>
                  </a:lnTo>
                  <a:cubicBezTo>
                    <a:pt x="780" y="1033"/>
                    <a:pt x="838" y="990"/>
                    <a:pt x="896" y="946"/>
                  </a:cubicBezTo>
                  <a:cubicBezTo>
                    <a:pt x="1026" y="816"/>
                    <a:pt x="1141" y="686"/>
                    <a:pt x="1242" y="528"/>
                  </a:cubicBezTo>
                  <a:cubicBezTo>
                    <a:pt x="1704" y="672"/>
                    <a:pt x="2137" y="903"/>
                    <a:pt x="2498" y="1221"/>
                  </a:cubicBezTo>
                  <a:cubicBezTo>
                    <a:pt x="2542" y="1264"/>
                    <a:pt x="2657" y="1365"/>
                    <a:pt x="2801" y="1495"/>
                  </a:cubicBezTo>
                  <a:cubicBezTo>
                    <a:pt x="2859" y="1350"/>
                    <a:pt x="2888" y="1192"/>
                    <a:pt x="2902" y="1047"/>
                  </a:cubicBezTo>
                  <a:cubicBezTo>
                    <a:pt x="2917" y="975"/>
                    <a:pt x="2874" y="903"/>
                    <a:pt x="2830" y="860"/>
                  </a:cubicBezTo>
                  <a:cubicBezTo>
                    <a:pt x="2339" y="455"/>
                    <a:pt x="1776" y="167"/>
                    <a:pt x="1185" y="8"/>
                  </a:cubicBezTo>
                  <a:cubicBezTo>
                    <a:pt x="1164" y="3"/>
                    <a:pt x="1144" y="1"/>
                    <a:pt x="112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0" name="Google Shape;26300;p86"/>
            <p:cNvSpPr/>
            <p:nvPr/>
          </p:nvSpPr>
          <p:spPr>
            <a:xfrm>
              <a:off x="5596661" y="3191815"/>
              <a:ext cx="25743" cy="66639"/>
            </a:xfrm>
            <a:custGeom>
              <a:avLst/>
              <a:gdLst/>
              <a:ahLst/>
              <a:cxnLst/>
              <a:rect l="l" t="t" r="r" b="b"/>
              <a:pathLst>
                <a:path w="982" h="2542" extrusionOk="0">
                  <a:moveTo>
                    <a:pt x="116" y="1"/>
                  </a:moveTo>
                  <a:cubicBezTo>
                    <a:pt x="43" y="116"/>
                    <a:pt x="0" y="246"/>
                    <a:pt x="0" y="390"/>
                  </a:cubicBezTo>
                  <a:lnTo>
                    <a:pt x="0" y="2310"/>
                  </a:lnTo>
                  <a:cubicBezTo>
                    <a:pt x="0" y="2440"/>
                    <a:pt x="116" y="2541"/>
                    <a:pt x="246" y="2541"/>
                  </a:cubicBezTo>
                  <a:lnTo>
                    <a:pt x="967" y="2541"/>
                  </a:lnTo>
                  <a:lnTo>
                    <a:pt x="982" y="1256"/>
                  </a:lnTo>
                  <a:cubicBezTo>
                    <a:pt x="982" y="997"/>
                    <a:pt x="866" y="751"/>
                    <a:pt x="693" y="564"/>
                  </a:cubicBezTo>
                  <a:lnTo>
                    <a:pt x="116"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1" name="Google Shape;26301;p86"/>
            <p:cNvSpPr/>
            <p:nvPr/>
          </p:nvSpPr>
          <p:spPr>
            <a:xfrm>
              <a:off x="5819174" y="2953416"/>
              <a:ext cx="114297" cy="114691"/>
            </a:xfrm>
            <a:custGeom>
              <a:avLst/>
              <a:gdLst/>
              <a:ahLst/>
              <a:cxnLst/>
              <a:rect l="l" t="t" r="r" b="b"/>
              <a:pathLst>
                <a:path w="4360" h="4375" extrusionOk="0">
                  <a:moveTo>
                    <a:pt x="2180" y="0"/>
                  </a:moveTo>
                  <a:cubicBezTo>
                    <a:pt x="982" y="0"/>
                    <a:pt x="0" y="982"/>
                    <a:pt x="0" y="2180"/>
                  </a:cubicBezTo>
                  <a:cubicBezTo>
                    <a:pt x="0" y="3393"/>
                    <a:pt x="982" y="4374"/>
                    <a:pt x="2180" y="4374"/>
                  </a:cubicBezTo>
                  <a:cubicBezTo>
                    <a:pt x="3393" y="4374"/>
                    <a:pt x="4360" y="3393"/>
                    <a:pt x="4360" y="2180"/>
                  </a:cubicBezTo>
                  <a:cubicBezTo>
                    <a:pt x="4360" y="982"/>
                    <a:pt x="3393" y="0"/>
                    <a:pt x="2180"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2" name="Google Shape;26302;p86"/>
            <p:cNvSpPr/>
            <p:nvPr/>
          </p:nvSpPr>
          <p:spPr>
            <a:xfrm>
              <a:off x="5838075" y="2972710"/>
              <a:ext cx="76469" cy="76076"/>
            </a:xfrm>
            <a:custGeom>
              <a:avLst/>
              <a:gdLst/>
              <a:ahLst/>
              <a:cxnLst/>
              <a:rect l="l" t="t" r="r" b="b"/>
              <a:pathLst>
                <a:path w="2917" h="2902" extrusionOk="0">
                  <a:moveTo>
                    <a:pt x="1459" y="0"/>
                  </a:moveTo>
                  <a:cubicBezTo>
                    <a:pt x="665" y="0"/>
                    <a:pt x="1" y="650"/>
                    <a:pt x="1" y="1444"/>
                  </a:cubicBezTo>
                  <a:cubicBezTo>
                    <a:pt x="1" y="2252"/>
                    <a:pt x="665" y="2902"/>
                    <a:pt x="1459" y="2902"/>
                  </a:cubicBezTo>
                  <a:cubicBezTo>
                    <a:pt x="2267" y="2902"/>
                    <a:pt x="2917" y="2252"/>
                    <a:pt x="2917" y="1444"/>
                  </a:cubicBezTo>
                  <a:cubicBezTo>
                    <a:pt x="2917" y="650"/>
                    <a:pt x="2267" y="0"/>
                    <a:pt x="1459"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3" name="Google Shape;26303;p86"/>
            <p:cNvSpPr/>
            <p:nvPr/>
          </p:nvSpPr>
          <p:spPr>
            <a:xfrm>
              <a:off x="5685582" y="3095318"/>
              <a:ext cx="108242" cy="135872"/>
            </a:xfrm>
            <a:custGeom>
              <a:avLst/>
              <a:gdLst/>
              <a:ahLst/>
              <a:cxnLst/>
              <a:rect l="l" t="t" r="r" b="b"/>
              <a:pathLst>
                <a:path w="4129" h="5183" extrusionOk="0">
                  <a:moveTo>
                    <a:pt x="3479" y="1"/>
                  </a:moveTo>
                  <a:lnTo>
                    <a:pt x="722" y="2628"/>
                  </a:lnTo>
                  <a:cubicBezTo>
                    <a:pt x="506" y="2830"/>
                    <a:pt x="332" y="3075"/>
                    <a:pt x="203" y="3350"/>
                  </a:cubicBezTo>
                  <a:cubicBezTo>
                    <a:pt x="73" y="3653"/>
                    <a:pt x="0" y="3970"/>
                    <a:pt x="0" y="4288"/>
                  </a:cubicBezTo>
                  <a:lnTo>
                    <a:pt x="0" y="5183"/>
                  </a:lnTo>
                  <a:cubicBezTo>
                    <a:pt x="0" y="4923"/>
                    <a:pt x="102" y="4678"/>
                    <a:pt x="289" y="4504"/>
                  </a:cubicBezTo>
                  <a:lnTo>
                    <a:pt x="4129" y="650"/>
                  </a:lnTo>
                  <a:lnTo>
                    <a:pt x="3479"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4" name="Google Shape;26304;p86"/>
            <p:cNvSpPr/>
            <p:nvPr/>
          </p:nvSpPr>
          <p:spPr>
            <a:xfrm>
              <a:off x="5857396" y="2991637"/>
              <a:ext cx="38248" cy="38248"/>
            </a:xfrm>
            <a:custGeom>
              <a:avLst/>
              <a:gdLst/>
              <a:ahLst/>
              <a:cxnLst/>
              <a:rect l="l" t="t" r="r" b="b"/>
              <a:pathLst>
                <a:path w="1459" h="1459" extrusionOk="0">
                  <a:moveTo>
                    <a:pt x="722" y="0"/>
                  </a:moveTo>
                  <a:cubicBezTo>
                    <a:pt x="318" y="0"/>
                    <a:pt x="0" y="332"/>
                    <a:pt x="0" y="722"/>
                  </a:cubicBezTo>
                  <a:cubicBezTo>
                    <a:pt x="0" y="1126"/>
                    <a:pt x="318" y="1458"/>
                    <a:pt x="722" y="1458"/>
                  </a:cubicBezTo>
                  <a:cubicBezTo>
                    <a:pt x="1126" y="1458"/>
                    <a:pt x="1458" y="1126"/>
                    <a:pt x="1458" y="722"/>
                  </a:cubicBezTo>
                  <a:cubicBezTo>
                    <a:pt x="1458" y="332"/>
                    <a:pt x="1126" y="0"/>
                    <a:pt x="72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5" name="Google Shape;26305;p86"/>
            <p:cNvSpPr/>
            <p:nvPr/>
          </p:nvSpPr>
          <p:spPr>
            <a:xfrm>
              <a:off x="5867986" y="2934384"/>
              <a:ext cx="87532" cy="82630"/>
            </a:xfrm>
            <a:custGeom>
              <a:avLst/>
              <a:gdLst/>
              <a:ahLst/>
              <a:cxnLst/>
              <a:rect l="l" t="t" r="r" b="b"/>
              <a:pathLst>
                <a:path w="3339" h="3152" extrusionOk="0">
                  <a:moveTo>
                    <a:pt x="2986" y="0"/>
                  </a:moveTo>
                  <a:cubicBezTo>
                    <a:pt x="2929" y="0"/>
                    <a:pt x="2869" y="23"/>
                    <a:pt x="2815" y="77"/>
                  </a:cubicBezTo>
                  <a:lnTo>
                    <a:pt x="145" y="2747"/>
                  </a:lnTo>
                  <a:cubicBezTo>
                    <a:pt x="0" y="2892"/>
                    <a:pt x="101" y="3151"/>
                    <a:pt x="318" y="3151"/>
                  </a:cubicBezTo>
                  <a:cubicBezTo>
                    <a:pt x="390" y="3151"/>
                    <a:pt x="448" y="3137"/>
                    <a:pt x="491" y="3079"/>
                  </a:cubicBezTo>
                  <a:lnTo>
                    <a:pt x="3162" y="423"/>
                  </a:lnTo>
                  <a:cubicBezTo>
                    <a:pt x="3339" y="246"/>
                    <a:pt x="3176" y="0"/>
                    <a:pt x="2986"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6" name="Google Shape;26306;p86"/>
            <p:cNvSpPr/>
            <p:nvPr/>
          </p:nvSpPr>
          <p:spPr>
            <a:xfrm>
              <a:off x="5916799" y="2937241"/>
              <a:ext cx="38248" cy="33214"/>
            </a:xfrm>
            <a:custGeom>
              <a:avLst/>
              <a:gdLst/>
              <a:ahLst/>
              <a:cxnLst/>
              <a:rect l="l" t="t" r="r" b="b"/>
              <a:pathLst>
                <a:path w="1459" h="1267" extrusionOk="0">
                  <a:moveTo>
                    <a:pt x="495" y="1"/>
                  </a:moveTo>
                  <a:cubicBezTo>
                    <a:pt x="298" y="1"/>
                    <a:pt x="104" y="113"/>
                    <a:pt x="1" y="300"/>
                  </a:cubicBezTo>
                  <a:lnTo>
                    <a:pt x="1" y="1021"/>
                  </a:lnTo>
                  <a:cubicBezTo>
                    <a:pt x="1" y="1151"/>
                    <a:pt x="116" y="1267"/>
                    <a:pt x="246" y="1267"/>
                  </a:cubicBezTo>
                  <a:lnTo>
                    <a:pt x="968" y="1267"/>
                  </a:lnTo>
                  <a:lnTo>
                    <a:pt x="1459" y="776"/>
                  </a:lnTo>
                  <a:cubicBezTo>
                    <a:pt x="1444" y="646"/>
                    <a:pt x="1343" y="545"/>
                    <a:pt x="1213" y="545"/>
                  </a:cubicBezTo>
                  <a:lnTo>
                    <a:pt x="722" y="545"/>
                  </a:lnTo>
                  <a:lnTo>
                    <a:pt x="722" y="54"/>
                  </a:lnTo>
                  <a:cubicBezTo>
                    <a:pt x="649" y="18"/>
                    <a:pt x="572" y="1"/>
                    <a:pt x="49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07" name="Google Shape;26307;p86"/>
            <p:cNvSpPr/>
            <p:nvPr/>
          </p:nvSpPr>
          <p:spPr>
            <a:xfrm>
              <a:off x="5889430" y="2934384"/>
              <a:ext cx="63729" cy="60635"/>
            </a:xfrm>
            <a:custGeom>
              <a:avLst/>
              <a:gdLst/>
              <a:ahLst/>
              <a:cxnLst/>
              <a:rect l="l" t="t" r="r" b="b"/>
              <a:pathLst>
                <a:path w="2431" h="2313" extrusionOk="0">
                  <a:moveTo>
                    <a:pt x="2170" y="1"/>
                  </a:moveTo>
                  <a:cubicBezTo>
                    <a:pt x="2109" y="1"/>
                    <a:pt x="2048" y="26"/>
                    <a:pt x="1997" y="77"/>
                  </a:cubicBezTo>
                  <a:lnTo>
                    <a:pt x="178" y="1896"/>
                  </a:lnTo>
                  <a:cubicBezTo>
                    <a:pt x="0" y="2074"/>
                    <a:pt x="166" y="2312"/>
                    <a:pt x="357" y="2312"/>
                  </a:cubicBezTo>
                  <a:cubicBezTo>
                    <a:pt x="413" y="2312"/>
                    <a:pt x="472" y="2291"/>
                    <a:pt x="525" y="2242"/>
                  </a:cubicBezTo>
                  <a:lnTo>
                    <a:pt x="2344" y="423"/>
                  </a:lnTo>
                  <a:cubicBezTo>
                    <a:pt x="2430" y="322"/>
                    <a:pt x="2430" y="163"/>
                    <a:pt x="2344" y="77"/>
                  </a:cubicBezTo>
                  <a:cubicBezTo>
                    <a:pt x="2293" y="26"/>
                    <a:pt x="2232" y="1"/>
                    <a:pt x="217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08" name="Google Shape;26308;p86"/>
          <p:cNvGrpSpPr/>
          <p:nvPr/>
        </p:nvGrpSpPr>
        <p:grpSpPr>
          <a:xfrm>
            <a:off x="1166211" y="3885878"/>
            <a:ext cx="475855" cy="447612"/>
            <a:chOff x="874658" y="2914408"/>
            <a:chExt cx="356891" cy="335709"/>
          </a:xfrm>
        </p:grpSpPr>
        <p:sp>
          <p:nvSpPr>
            <p:cNvPr id="26309" name="Google Shape;26309;p86"/>
            <p:cNvSpPr/>
            <p:nvPr/>
          </p:nvSpPr>
          <p:spPr>
            <a:xfrm>
              <a:off x="909472" y="2994285"/>
              <a:ext cx="287238" cy="177869"/>
            </a:xfrm>
            <a:custGeom>
              <a:avLst/>
              <a:gdLst/>
              <a:ahLst/>
              <a:cxnLst/>
              <a:rect l="l" t="t" r="r" b="b"/>
              <a:pathLst>
                <a:path w="10957" h="6785" extrusionOk="0">
                  <a:moveTo>
                    <a:pt x="0" y="0"/>
                  </a:moveTo>
                  <a:lnTo>
                    <a:pt x="0" y="6785"/>
                  </a:lnTo>
                  <a:lnTo>
                    <a:pt x="10957" y="6785"/>
                  </a:lnTo>
                  <a:lnTo>
                    <a:pt x="10957"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0" name="Google Shape;26310;p86"/>
            <p:cNvSpPr/>
            <p:nvPr/>
          </p:nvSpPr>
          <p:spPr>
            <a:xfrm>
              <a:off x="874658" y="2914408"/>
              <a:ext cx="356891" cy="93902"/>
            </a:xfrm>
            <a:custGeom>
              <a:avLst/>
              <a:gdLst/>
              <a:ahLst/>
              <a:cxnLst/>
              <a:rect l="l" t="t" r="r" b="b"/>
              <a:pathLst>
                <a:path w="13614" h="3582" extrusionOk="0">
                  <a:moveTo>
                    <a:pt x="265" y="0"/>
                  </a:moveTo>
                  <a:cubicBezTo>
                    <a:pt x="117" y="0"/>
                    <a:pt x="0" y="125"/>
                    <a:pt x="0" y="276"/>
                  </a:cubicBezTo>
                  <a:lnTo>
                    <a:pt x="0" y="3293"/>
                  </a:lnTo>
                  <a:cubicBezTo>
                    <a:pt x="0" y="3451"/>
                    <a:pt x="130" y="3581"/>
                    <a:pt x="289" y="3581"/>
                  </a:cubicBezTo>
                  <a:lnTo>
                    <a:pt x="13339" y="3581"/>
                  </a:lnTo>
                  <a:cubicBezTo>
                    <a:pt x="13498" y="3581"/>
                    <a:pt x="13613" y="3451"/>
                    <a:pt x="13613" y="3293"/>
                  </a:cubicBezTo>
                  <a:lnTo>
                    <a:pt x="13613" y="276"/>
                  </a:lnTo>
                  <a:cubicBezTo>
                    <a:pt x="13613" y="117"/>
                    <a:pt x="13498" y="1"/>
                    <a:pt x="13339" y="1"/>
                  </a:cubicBezTo>
                  <a:lnTo>
                    <a:pt x="289" y="1"/>
                  </a:lnTo>
                  <a:cubicBezTo>
                    <a:pt x="281" y="1"/>
                    <a:pt x="273" y="0"/>
                    <a:pt x="265"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1" name="Google Shape;26311;p86"/>
            <p:cNvSpPr/>
            <p:nvPr/>
          </p:nvSpPr>
          <p:spPr>
            <a:xfrm>
              <a:off x="1211442" y="2914434"/>
              <a:ext cx="20107" cy="93876"/>
            </a:xfrm>
            <a:custGeom>
              <a:avLst/>
              <a:gdLst/>
              <a:ahLst/>
              <a:cxnLst/>
              <a:rect l="l" t="t" r="r" b="b"/>
              <a:pathLst>
                <a:path w="767" h="3581" extrusionOk="0">
                  <a:moveTo>
                    <a:pt x="1" y="0"/>
                  </a:moveTo>
                  <a:lnTo>
                    <a:pt x="1" y="3580"/>
                  </a:lnTo>
                  <a:lnTo>
                    <a:pt x="492" y="3580"/>
                  </a:lnTo>
                  <a:cubicBezTo>
                    <a:pt x="651" y="3580"/>
                    <a:pt x="766" y="3450"/>
                    <a:pt x="766" y="3292"/>
                  </a:cubicBezTo>
                  <a:lnTo>
                    <a:pt x="766" y="275"/>
                  </a:lnTo>
                  <a:cubicBezTo>
                    <a:pt x="766" y="116"/>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2" name="Google Shape;26312;p86"/>
            <p:cNvSpPr/>
            <p:nvPr/>
          </p:nvSpPr>
          <p:spPr>
            <a:xfrm>
              <a:off x="874658" y="2914408"/>
              <a:ext cx="20081" cy="93902"/>
            </a:xfrm>
            <a:custGeom>
              <a:avLst/>
              <a:gdLst/>
              <a:ahLst/>
              <a:cxnLst/>
              <a:rect l="l" t="t" r="r" b="b"/>
              <a:pathLst>
                <a:path w="766" h="3582" extrusionOk="0">
                  <a:moveTo>
                    <a:pt x="265" y="0"/>
                  </a:moveTo>
                  <a:cubicBezTo>
                    <a:pt x="117" y="0"/>
                    <a:pt x="0" y="125"/>
                    <a:pt x="0" y="276"/>
                  </a:cubicBezTo>
                  <a:lnTo>
                    <a:pt x="0" y="3293"/>
                  </a:lnTo>
                  <a:cubicBezTo>
                    <a:pt x="0" y="3451"/>
                    <a:pt x="130" y="3581"/>
                    <a:pt x="289" y="3581"/>
                  </a:cubicBezTo>
                  <a:lnTo>
                    <a:pt x="765" y="3581"/>
                  </a:lnTo>
                  <a:lnTo>
                    <a:pt x="765" y="1"/>
                  </a:lnTo>
                  <a:lnTo>
                    <a:pt x="289" y="1"/>
                  </a:lnTo>
                  <a:cubicBezTo>
                    <a:pt x="281" y="1"/>
                    <a:pt x="273" y="0"/>
                    <a:pt x="265"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3" name="Google Shape;26313;p86"/>
            <p:cNvSpPr/>
            <p:nvPr/>
          </p:nvSpPr>
          <p:spPr>
            <a:xfrm>
              <a:off x="1171333" y="2945079"/>
              <a:ext cx="34080" cy="34079"/>
            </a:xfrm>
            <a:custGeom>
              <a:avLst/>
              <a:gdLst/>
              <a:ahLst/>
              <a:cxnLst/>
              <a:rect l="l" t="t" r="r" b="b"/>
              <a:pathLst>
                <a:path w="1300" h="1300" extrusionOk="0">
                  <a:moveTo>
                    <a:pt x="650" y="1"/>
                  </a:moveTo>
                  <a:cubicBezTo>
                    <a:pt x="290" y="1"/>
                    <a:pt x="1" y="289"/>
                    <a:pt x="1" y="650"/>
                  </a:cubicBezTo>
                  <a:cubicBezTo>
                    <a:pt x="1" y="1011"/>
                    <a:pt x="290" y="1300"/>
                    <a:pt x="650" y="1300"/>
                  </a:cubicBezTo>
                  <a:cubicBezTo>
                    <a:pt x="1011" y="1300"/>
                    <a:pt x="1300" y="1011"/>
                    <a:pt x="1300" y="650"/>
                  </a:cubicBezTo>
                  <a:cubicBezTo>
                    <a:pt x="1300"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4" name="Google Shape;26314;p86"/>
            <p:cNvSpPr/>
            <p:nvPr/>
          </p:nvSpPr>
          <p:spPr>
            <a:xfrm>
              <a:off x="1113451" y="2945079"/>
              <a:ext cx="34080" cy="34079"/>
            </a:xfrm>
            <a:custGeom>
              <a:avLst/>
              <a:gdLst/>
              <a:ahLst/>
              <a:cxnLst/>
              <a:rect l="l" t="t" r="r" b="b"/>
              <a:pathLst>
                <a:path w="1300" h="1300" extrusionOk="0">
                  <a:moveTo>
                    <a:pt x="650" y="1"/>
                  </a:moveTo>
                  <a:cubicBezTo>
                    <a:pt x="289" y="1"/>
                    <a:pt x="0" y="289"/>
                    <a:pt x="0" y="650"/>
                  </a:cubicBezTo>
                  <a:cubicBezTo>
                    <a:pt x="0" y="1011"/>
                    <a:pt x="289" y="1300"/>
                    <a:pt x="650" y="1300"/>
                  </a:cubicBezTo>
                  <a:cubicBezTo>
                    <a:pt x="1011" y="1300"/>
                    <a:pt x="1299" y="1011"/>
                    <a:pt x="1299" y="650"/>
                  </a:cubicBezTo>
                  <a:cubicBezTo>
                    <a:pt x="1299" y="289"/>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5" name="Google Shape;26315;p86"/>
            <p:cNvSpPr/>
            <p:nvPr/>
          </p:nvSpPr>
          <p:spPr>
            <a:xfrm>
              <a:off x="898488" y="2956824"/>
              <a:ext cx="197582" cy="10617"/>
            </a:xfrm>
            <a:custGeom>
              <a:avLst/>
              <a:gdLst/>
              <a:ahLst/>
              <a:cxnLst/>
              <a:rect l="l" t="t" r="r" b="b"/>
              <a:pathLst>
                <a:path w="7537" h="405" extrusionOk="0">
                  <a:moveTo>
                    <a:pt x="275" y="0"/>
                  </a:moveTo>
                  <a:cubicBezTo>
                    <a:pt x="5" y="0"/>
                    <a:pt x="1" y="405"/>
                    <a:pt x="261" y="405"/>
                  </a:cubicBezTo>
                  <a:cubicBezTo>
                    <a:pt x="266" y="405"/>
                    <a:pt x="270" y="405"/>
                    <a:pt x="275" y="404"/>
                  </a:cubicBezTo>
                  <a:lnTo>
                    <a:pt x="7262" y="404"/>
                  </a:lnTo>
                  <a:cubicBezTo>
                    <a:pt x="7536" y="404"/>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6" name="Google Shape;26316;p86"/>
            <p:cNvSpPr/>
            <p:nvPr/>
          </p:nvSpPr>
          <p:spPr>
            <a:xfrm>
              <a:off x="874658" y="303515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7" name="Google Shape;26317;p86"/>
            <p:cNvSpPr/>
            <p:nvPr/>
          </p:nvSpPr>
          <p:spPr>
            <a:xfrm>
              <a:off x="1211442" y="303515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8" name="Google Shape;26318;p86"/>
            <p:cNvSpPr/>
            <p:nvPr/>
          </p:nvSpPr>
          <p:spPr>
            <a:xfrm>
              <a:off x="874658" y="303515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19" name="Google Shape;26319;p86"/>
            <p:cNvSpPr/>
            <p:nvPr/>
          </p:nvSpPr>
          <p:spPr>
            <a:xfrm>
              <a:off x="1171333" y="3066167"/>
              <a:ext cx="34080" cy="34106"/>
            </a:xfrm>
            <a:custGeom>
              <a:avLst/>
              <a:gdLst/>
              <a:ahLst/>
              <a:cxnLst/>
              <a:rect l="l" t="t" r="r" b="b"/>
              <a:pathLst>
                <a:path w="1300" h="1301" extrusionOk="0">
                  <a:moveTo>
                    <a:pt x="650" y="1"/>
                  </a:moveTo>
                  <a:cubicBezTo>
                    <a:pt x="290" y="1"/>
                    <a:pt x="1" y="290"/>
                    <a:pt x="1" y="651"/>
                  </a:cubicBezTo>
                  <a:cubicBezTo>
                    <a:pt x="1" y="1011"/>
                    <a:pt x="290" y="1300"/>
                    <a:pt x="650" y="1300"/>
                  </a:cubicBezTo>
                  <a:cubicBezTo>
                    <a:pt x="1011" y="1300"/>
                    <a:pt x="1300" y="1011"/>
                    <a:pt x="1300" y="651"/>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0" name="Google Shape;26320;p86"/>
            <p:cNvSpPr/>
            <p:nvPr/>
          </p:nvSpPr>
          <p:spPr>
            <a:xfrm>
              <a:off x="1113451" y="3066167"/>
              <a:ext cx="34080" cy="34106"/>
            </a:xfrm>
            <a:custGeom>
              <a:avLst/>
              <a:gdLst/>
              <a:ahLst/>
              <a:cxnLst/>
              <a:rect l="l" t="t" r="r" b="b"/>
              <a:pathLst>
                <a:path w="1300" h="1301" extrusionOk="0">
                  <a:moveTo>
                    <a:pt x="650" y="1"/>
                  </a:moveTo>
                  <a:cubicBezTo>
                    <a:pt x="289" y="1"/>
                    <a:pt x="0" y="290"/>
                    <a:pt x="0" y="651"/>
                  </a:cubicBezTo>
                  <a:cubicBezTo>
                    <a:pt x="0" y="1011"/>
                    <a:pt x="289" y="1300"/>
                    <a:pt x="650" y="1300"/>
                  </a:cubicBezTo>
                  <a:cubicBezTo>
                    <a:pt x="1011" y="1300"/>
                    <a:pt x="1299" y="1011"/>
                    <a:pt x="1299" y="651"/>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1" name="Google Shape;26321;p86"/>
            <p:cNvSpPr/>
            <p:nvPr/>
          </p:nvSpPr>
          <p:spPr>
            <a:xfrm>
              <a:off x="898488" y="3077544"/>
              <a:ext cx="197582" cy="10984"/>
            </a:xfrm>
            <a:custGeom>
              <a:avLst/>
              <a:gdLst/>
              <a:ahLst/>
              <a:cxnLst/>
              <a:rect l="l" t="t" r="r" b="b"/>
              <a:pathLst>
                <a:path w="7537" h="419" extrusionOk="0">
                  <a:moveTo>
                    <a:pt x="275" y="0"/>
                  </a:moveTo>
                  <a:cubicBezTo>
                    <a:pt x="1" y="0"/>
                    <a:pt x="1" y="419"/>
                    <a:pt x="275" y="419"/>
                  </a:cubicBezTo>
                  <a:lnTo>
                    <a:pt x="7262" y="419"/>
                  </a:lnTo>
                  <a:cubicBezTo>
                    <a:pt x="7536" y="419"/>
                    <a:pt x="7536" y="0"/>
                    <a:pt x="726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2" name="Google Shape;26322;p86"/>
            <p:cNvSpPr/>
            <p:nvPr/>
          </p:nvSpPr>
          <p:spPr>
            <a:xfrm>
              <a:off x="874658" y="3155874"/>
              <a:ext cx="356891" cy="94243"/>
            </a:xfrm>
            <a:custGeom>
              <a:avLst/>
              <a:gdLst/>
              <a:ahLst/>
              <a:cxnLst/>
              <a:rect l="l" t="t" r="r" b="b"/>
              <a:pathLst>
                <a:path w="13614" h="3595" extrusionOk="0">
                  <a:moveTo>
                    <a:pt x="289" y="0"/>
                  </a:moveTo>
                  <a:cubicBezTo>
                    <a:pt x="130" y="0"/>
                    <a:pt x="0" y="130"/>
                    <a:pt x="0" y="289"/>
                  </a:cubicBezTo>
                  <a:lnTo>
                    <a:pt x="0" y="3306"/>
                  </a:lnTo>
                  <a:cubicBezTo>
                    <a:pt x="0" y="3465"/>
                    <a:pt x="130" y="3595"/>
                    <a:pt x="289" y="3595"/>
                  </a:cubicBezTo>
                  <a:lnTo>
                    <a:pt x="13339" y="3595"/>
                  </a:lnTo>
                  <a:cubicBezTo>
                    <a:pt x="13498" y="3595"/>
                    <a:pt x="13613" y="3465"/>
                    <a:pt x="13613" y="3306"/>
                  </a:cubicBezTo>
                  <a:lnTo>
                    <a:pt x="13613" y="289"/>
                  </a:lnTo>
                  <a:cubicBezTo>
                    <a:pt x="13613" y="130"/>
                    <a:pt x="13498" y="0"/>
                    <a:pt x="1333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3" name="Google Shape;26323;p86"/>
            <p:cNvSpPr/>
            <p:nvPr/>
          </p:nvSpPr>
          <p:spPr>
            <a:xfrm>
              <a:off x="1211442" y="3155874"/>
              <a:ext cx="20107" cy="94243"/>
            </a:xfrm>
            <a:custGeom>
              <a:avLst/>
              <a:gdLst/>
              <a:ahLst/>
              <a:cxnLst/>
              <a:rect l="l" t="t" r="r" b="b"/>
              <a:pathLst>
                <a:path w="767" h="3595" extrusionOk="0">
                  <a:moveTo>
                    <a:pt x="1" y="0"/>
                  </a:moveTo>
                  <a:lnTo>
                    <a:pt x="1" y="3595"/>
                  </a:lnTo>
                  <a:lnTo>
                    <a:pt x="492" y="3595"/>
                  </a:lnTo>
                  <a:cubicBezTo>
                    <a:pt x="651" y="3595"/>
                    <a:pt x="766" y="3465"/>
                    <a:pt x="766" y="3306"/>
                  </a:cubicBezTo>
                  <a:lnTo>
                    <a:pt x="766" y="289"/>
                  </a:lnTo>
                  <a:cubicBezTo>
                    <a:pt x="766" y="130"/>
                    <a:pt x="651" y="0"/>
                    <a:pt x="4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4" name="Google Shape;26324;p86"/>
            <p:cNvSpPr/>
            <p:nvPr/>
          </p:nvSpPr>
          <p:spPr>
            <a:xfrm>
              <a:off x="874658" y="3155874"/>
              <a:ext cx="20081" cy="94243"/>
            </a:xfrm>
            <a:custGeom>
              <a:avLst/>
              <a:gdLst/>
              <a:ahLst/>
              <a:cxnLst/>
              <a:rect l="l" t="t" r="r" b="b"/>
              <a:pathLst>
                <a:path w="766" h="3595" extrusionOk="0">
                  <a:moveTo>
                    <a:pt x="289" y="0"/>
                  </a:moveTo>
                  <a:cubicBezTo>
                    <a:pt x="130" y="0"/>
                    <a:pt x="0" y="130"/>
                    <a:pt x="0" y="289"/>
                  </a:cubicBezTo>
                  <a:lnTo>
                    <a:pt x="0" y="3306"/>
                  </a:lnTo>
                  <a:cubicBezTo>
                    <a:pt x="0" y="3465"/>
                    <a:pt x="130" y="3595"/>
                    <a:pt x="289" y="3595"/>
                  </a:cubicBezTo>
                  <a:lnTo>
                    <a:pt x="765" y="3595"/>
                  </a:lnTo>
                  <a:lnTo>
                    <a:pt x="765"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5" name="Google Shape;26325;p86"/>
            <p:cNvSpPr/>
            <p:nvPr/>
          </p:nvSpPr>
          <p:spPr>
            <a:xfrm>
              <a:off x="1171333" y="3186887"/>
              <a:ext cx="34080" cy="34106"/>
            </a:xfrm>
            <a:custGeom>
              <a:avLst/>
              <a:gdLst/>
              <a:ahLst/>
              <a:cxnLst/>
              <a:rect l="l" t="t" r="r" b="b"/>
              <a:pathLst>
                <a:path w="1300" h="1301" extrusionOk="0">
                  <a:moveTo>
                    <a:pt x="650" y="1"/>
                  </a:moveTo>
                  <a:cubicBezTo>
                    <a:pt x="290" y="1"/>
                    <a:pt x="1" y="290"/>
                    <a:pt x="1" y="650"/>
                  </a:cubicBezTo>
                  <a:cubicBezTo>
                    <a:pt x="1" y="1011"/>
                    <a:pt x="290" y="1300"/>
                    <a:pt x="650" y="1300"/>
                  </a:cubicBezTo>
                  <a:cubicBezTo>
                    <a:pt x="1011" y="1300"/>
                    <a:pt x="1300" y="1011"/>
                    <a:pt x="1300" y="650"/>
                  </a:cubicBezTo>
                  <a:cubicBezTo>
                    <a:pt x="1300"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6" name="Google Shape;26326;p86"/>
            <p:cNvSpPr/>
            <p:nvPr/>
          </p:nvSpPr>
          <p:spPr>
            <a:xfrm>
              <a:off x="1113451" y="3186887"/>
              <a:ext cx="34080" cy="34106"/>
            </a:xfrm>
            <a:custGeom>
              <a:avLst/>
              <a:gdLst/>
              <a:ahLst/>
              <a:cxnLst/>
              <a:rect l="l" t="t" r="r" b="b"/>
              <a:pathLst>
                <a:path w="1300" h="1301" extrusionOk="0">
                  <a:moveTo>
                    <a:pt x="650" y="1"/>
                  </a:moveTo>
                  <a:cubicBezTo>
                    <a:pt x="289" y="1"/>
                    <a:pt x="0" y="290"/>
                    <a:pt x="0" y="650"/>
                  </a:cubicBezTo>
                  <a:cubicBezTo>
                    <a:pt x="0" y="1011"/>
                    <a:pt x="289" y="1300"/>
                    <a:pt x="650" y="1300"/>
                  </a:cubicBezTo>
                  <a:cubicBezTo>
                    <a:pt x="1011" y="1300"/>
                    <a:pt x="1299" y="1011"/>
                    <a:pt x="1299" y="650"/>
                  </a:cubicBezTo>
                  <a:cubicBezTo>
                    <a:pt x="1299" y="290"/>
                    <a:pt x="1011" y="1"/>
                    <a:pt x="650"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7" name="Google Shape;26327;p86"/>
            <p:cNvSpPr/>
            <p:nvPr/>
          </p:nvSpPr>
          <p:spPr>
            <a:xfrm>
              <a:off x="898488" y="3198631"/>
              <a:ext cx="197582" cy="10617"/>
            </a:xfrm>
            <a:custGeom>
              <a:avLst/>
              <a:gdLst/>
              <a:ahLst/>
              <a:cxnLst/>
              <a:rect l="l" t="t" r="r" b="b"/>
              <a:pathLst>
                <a:path w="7537" h="405" extrusionOk="0">
                  <a:moveTo>
                    <a:pt x="275" y="0"/>
                  </a:moveTo>
                  <a:cubicBezTo>
                    <a:pt x="1" y="0"/>
                    <a:pt x="1" y="405"/>
                    <a:pt x="275" y="405"/>
                  </a:cubicBezTo>
                  <a:lnTo>
                    <a:pt x="7262" y="405"/>
                  </a:lnTo>
                  <a:cubicBezTo>
                    <a:pt x="7536" y="405"/>
                    <a:pt x="7536" y="0"/>
                    <a:pt x="7262"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28" name="Google Shape;26328;p86"/>
            <p:cNvSpPr/>
            <p:nvPr/>
          </p:nvSpPr>
          <p:spPr>
            <a:xfrm>
              <a:off x="898488" y="3094924"/>
              <a:ext cx="30305" cy="10643"/>
            </a:xfrm>
            <a:custGeom>
              <a:avLst/>
              <a:gdLst/>
              <a:ahLst/>
              <a:cxnLst/>
              <a:rect l="l" t="t" r="r" b="b"/>
              <a:pathLst>
                <a:path w="1156" h="406" extrusionOk="0">
                  <a:moveTo>
                    <a:pt x="261" y="1"/>
                  </a:moveTo>
                  <a:cubicBezTo>
                    <a:pt x="1" y="1"/>
                    <a:pt x="5" y="405"/>
                    <a:pt x="275" y="405"/>
                  </a:cubicBezTo>
                  <a:lnTo>
                    <a:pt x="881" y="405"/>
                  </a:lnTo>
                  <a:cubicBezTo>
                    <a:pt x="1156" y="405"/>
                    <a:pt x="1156" y="1"/>
                    <a:pt x="881" y="1"/>
                  </a:cubicBezTo>
                  <a:lnTo>
                    <a:pt x="275" y="1"/>
                  </a:lnTo>
                  <a:cubicBezTo>
                    <a:pt x="270" y="1"/>
                    <a:pt x="266" y="1"/>
                    <a:pt x="261"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29" name="Google Shape;26329;p86"/>
          <p:cNvGrpSpPr/>
          <p:nvPr/>
        </p:nvGrpSpPr>
        <p:grpSpPr>
          <a:xfrm>
            <a:off x="5641217" y="3905591"/>
            <a:ext cx="411751" cy="408220"/>
            <a:chOff x="4230912" y="2929193"/>
            <a:chExt cx="308813" cy="306165"/>
          </a:xfrm>
        </p:grpSpPr>
        <p:sp>
          <p:nvSpPr>
            <p:cNvPr id="26330" name="Google Shape;26330;p86"/>
            <p:cNvSpPr/>
            <p:nvPr/>
          </p:nvSpPr>
          <p:spPr>
            <a:xfrm>
              <a:off x="4425427" y="2976878"/>
              <a:ext cx="114297" cy="258113"/>
            </a:xfrm>
            <a:custGeom>
              <a:avLst/>
              <a:gdLst/>
              <a:ahLst/>
              <a:cxnLst/>
              <a:rect l="l" t="t" r="r" b="b"/>
              <a:pathLst>
                <a:path w="4360" h="9846" extrusionOk="0">
                  <a:moveTo>
                    <a:pt x="0" y="0"/>
                  </a:moveTo>
                  <a:lnTo>
                    <a:pt x="0" y="9845"/>
                  </a:lnTo>
                  <a:lnTo>
                    <a:pt x="1213" y="9845"/>
                  </a:lnTo>
                  <a:cubicBezTo>
                    <a:pt x="1285" y="9845"/>
                    <a:pt x="1357" y="9787"/>
                    <a:pt x="1386" y="9715"/>
                  </a:cubicBezTo>
                  <a:lnTo>
                    <a:pt x="2584" y="5847"/>
                  </a:lnTo>
                  <a:lnTo>
                    <a:pt x="4317" y="246"/>
                  </a:lnTo>
                  <a:cubicBezTo>
                    <a:pt x="4360" y="130"/>
                    <a:pt x="4273" y="0"/>
                    <a:pt x="4143"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1" name="Google Shape;26331;p86"/>
            <p:cNvSpPr/>
            <p:nvPr/>
          </p:nvSpPr>
          <p:spPr>
            <a:xfrm>
              <a:off x="4425427" y="2976878"/>
              <a:ext cx="93116" cy="258480"/>
            </a:xfrm>
            <a:custGeom>
              <a:avLst/>
              <a:gdLst/>
              <a:ahLst/>
              <a:cxnLst/>
              <a:rect l="l" t="t" r="r" b="b"/>
              <a:pathLst>
                <a:path w="3552" h="9860" extrusionOk="0">
                  <a:moveTo>
                    <a:pt x="0" y="0"/>
                  </a:moveTo>
                  <a:lnTo>
                    <a:pt x="0" y="9860"/>
                  </a:lnTo>
                  <a:lnTo>
                    <a:pt x="1213" y="9860"/>
                  </a:lnTo>
                  <a:cubicBezTo>
                    <a:pt x="1285" y="9845"/>
                    <a:pt x="1357" y="9802"/>
                    <a:pt x="1386" y="9715"/>
                  </a:cubicBezTo>
                  <a:lnTo>
                    <a:pt x="2584" y="5847"/>
                  </a:lnTo>
                  <a:lnTo>
                    <a:pt x="355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2" name="Google Shape;26332;p86"/>
            <p:cNvSpPr/>
            <p:nvPr/>
          </p:nvSpPr>
          <p:spPr>
            <a:xfrm>
              <a:off x="4404613" y="2962879"/>
              <a:ext cx="100299" cy="272479"/>
            </a:xfrm>
            <a:custGeom>
              <a:avLst/>
              <a:gdLst/>
              <a:ahLst/>
              <a:cxnLst/>
              <a:rect l="l" t="t" r="r" b="b"/>
              <a:pathLst>
                <a:path w="3826" h="10394" extrusionOk="0">
                  <a:moveTo>
                    <a:pt x="0" y="0"/>
                  </a:moveTo>
                  <a:lnTo>
                    <a:pt x="0" y="10394"/>
                  </a:lnTo>
                  <a:lnTo>
                    <a:pt x="1993" y="10394"/>
                  </a:lnTo>
                  <a:cubicBezTo>
                    <a:pt x="2079" y="10394"/>
                    <a:pt x="2151" y="10321"/>
                    <a:pt x="2166" y="10235"/>
                  </a:cubicBezTo>
                  <a:lnTo>
                    <a:pt x="2729" y="6770"/>
                  </a:lnTo>
                  <a:lnTo>
                    <a:pt x="3811" y="231"/>
                  </a:lnTo>
                  <a:cubicBezTo>
                    <a:pt x="3826" y="116"/>
                    <a:pt x="3739" y="15"/>
                    <a:pt x="362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3" name="Google Shape;26333;p86"/>
            <p:cNvSpPr/>
            <p:nvPr/>
          </p:nvSpPr>
          <p:spPr>
            <a:xfrm>
              <a:off x="4404613" y="2962879"/>
              <a:ext cx="71934" cy="272479"/>
            </a:xfrm>
            <a:custGeom>
              <a:avLst/>
              <a:gdLst/>
              <a:ahLst/>
              <a:cxnLst/>
              <a:rect l="l" t="t" r="r" b="b"/>
              <a:pathLst>
                <a:path w="2744" h="10394" extrusionOk="0">
                  <a:moveTo>
                    <a:pt x="0" y="0"/>
                  </a:moveTo>
                  <a:lnTo>
                    <a:pt x="0" y="10394"/>
                  </a:lnTo>
                  <a:lnTo>
                    <a:pt x="1993" y="10394"/>
                  </a:lnTo>
                  <a:cubicBezTo>
                    <a:pt x="2079" y="10394"/>
                    <a:pt x="2151" y="10321"/>
                    <a:pt x="2166" y="10235"/>
                  </a:cubicBezTo>
                  <a:lnTo>
                    <a:pt x="2743" y="6770"/>
                  </a:lnTo>
                  <a:lnTo>
                    <a:pt x="27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4" name="Google Shape;26334;p86"/>
            <p:cNvSpPr/>
            <p:nvPr/>
          </p:nvSpPr>
          <p:spPr>
            <a:xfrm>
              <a:off x="4230912" y="2929193"/>
              <a:ext cx="229722" cy="306165"/>
            </a:xfrm>
            <a:custGeom>
              <a:avLst/>
              <a:gdLst/>
              <a:ahLst/>
              <a:cxnLst/>
              <a:rect l="l" t="t" r="r" b="b"/>
              <a:pathLst>
                <a:path w="8763" h="11679" extrusionOk="0">
                  <a:moveTo>
                    <a:pt x="188" y="0"/>
                  </a:moveTo>
                  <a:cubicBezTo>
                    <a:pt x="87" y="0"/>
                    <a:pt x="1" y="87"/>
                    <a:pt x="1" y="188"/>
                  </a:cubicBezTo>
                  <a:lnTo>
                    <a:pt x="1" y="11476"/>
                  </a:lnTo>
                  <a:cubicBezTo>
                    <a:pt x="1" y="11592"/>
                    <a:pt x="87" y="11679"/>
                    <a:pt x="188" y="11679"/>
                  </a:cubicBezTo>
                  <a:lnTo>
                    <a:pt x="8575" y="11679"/>
                  </a:lnTo>
                  <a:cubicBezTo>
                    <a:pt x="8676" y="11679"/>
                    <a:pt x="8763" y="11592"/>
                    <a:pt x="8763" y="11476"/>
                  </a:cubicBezTo>
                  <a:lnTo>
                    <a:pt x="8763" y="1011"/>
                  </a:lnTo>
                  <a:cubicBezTo>
                    <a:pt x="8763" y="910"/>
                    <a:pt x="8676" y="823"/>
                    <a:pt x="8575" y="823"/>
                  </a:cubicBezTo>
                  <a:lnTo>
                    <a:pt x="3234" y="823"/>
                  </a:lnTo>
                  <a:cubicBezTo>
                    <a:pt x="3191" y="823"/>
                    <a:pt x="3133" y="809"/>
                    <a:pt x="3104" y="765"/>
                  </a:cubicBezTo>
                  <a:lnTo>
                    <a:pt x="2411" y="58"/>
                  </a:lnTo>
                  <a:cubicBezTo>
                    <a:pt x="2368" y="15"/>
                    <a:pt x="2325" y="0"/>
                    <a:pt x="2267" y="0"/>
                  </a:cubicBezTo>
                  <a:close/>
                </a:path>
              </a:pathLst>
            </a:custGeom>
            <a:solidFill>
              <a:srgbClr val="889AA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5" name="Google Shape;26335;p86"/>
            <p:cNvSpPr/>
            <p:nvPr/>
          </p:nvSpPr>
          <p:spPr>
            <a:xfrm>
              <a:off x="4443594" y="2950768"/>
              <a:ext cx="17040" cy="284590"/>
            </a:xfrm>
            <a:custGeom>
              <a:avLst/>
              <a:gdLst/>
              <a:ahLst/>
              <a:cxnLst/>
              <a:rect l="l" t="t" r="r" b="b"/>
              <a:pathLst>
                <a:path w="650" h="10856" extrusionOk="0">
                  <a:moveTo>
                    <a:pt x="0" y="0"/>
                  </a:moveTo>
                  <a:lnTo>
                    <a:pt x="0" y="10856"/>
                  </a:lnTo>
                  <a:lnTo>
                    <a:pt x="462" y="10856"/>
                  </a:lnTo>
                  <a:cubicBezTo>
                    <a:pt x="563" y="10856"/>
                    <a:pt x="650" y="10769"/>
                    <a:pt x="650" y="10653"/>
                  </a:cubicBezTo>
                  <a:lnTo>
                    <a:pt x="650" y="188"/>
                  </a:lnTo>
                  <a:cubicBezTo>
                    <a:pt x="650" y="87"/>
                    <a:pt x="563" y="0"/>
                    <a:pt x="462"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6" name="Google Shape;26336;p86"/>
            <p:cNvSpPr/>
            <p:nvPr/>
          </p:nvSpPr>
          <p:spPr>
            <a:xfrm>
              <a:off x="4271021" y="3008651"/>
              <a:ext cx="22361" cy="22361"/>
            </a:xfrm>
            <a:custGeom>
              <a:avLst/>
              <a:gdLst/>
              <a:ahLst/>
              <a:cxnLst/>
              <a:rect l="l" t="t" r="r" b="b"/>
              <a:pathLst>
                <a:path w="853" h="853" extrusionOk="0">
                  <a:moveTo>
                    <a:pt x="159" y="1"/>
                  </a:moveTo>
                  <a:cubicBezTo>
                    <a:pt x="73" y="1"/>
                    <a:pt x="1" y="73"/>
                    <a:pt x="1" y="174"/>
                  </a:cubicBezTo>
                  <a:lnTo>
                    <a:pt x="1" y="694"/>
                  </a:lnTo>
                  <a:cubicBezTo>
                    <a:pt x="1" y="780"/>
                    <a:pt x="73" y="852"/>
                    <a:pt x="159" y="852"/>
                  </a:cubicBezTo>
                  <a:lnTo>
                    <a:pt x="679" y="852"/>
                  </a:lnTo>
                  <a:cubicBezTo>
                    <a:pt x="780" y="852"/>
                    <a:pt x="852" y="780"/>
                    <a:pt x="852" y="694"/>
                  </a:cubicBezTo>
                  <a:lnTo>
                    <a:pt x="852" y="174"/>
                  </a:lnTo>
                  <a:cubicBezTo>
                    <a:pt x="852" y="73"/>
                    <a:pt x="780" y="1"/>
                    <a:pt x="679"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7" name="Google Shape;26337;p86"/>
            <p:cNvSpPr/>
            <p:nvPr/>
          </p:nvSpPr>
          <p:spPr>
            <a:xfrm>
              <a:off x="4310003" y="302645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8" name="Google Shape;26338;p86"/>
            <p:cNvSpPr/>
            <p:nvPr/>
          </p:nvSpPr>
          <p:spPr>
            <a:xfrm>
              <a:off x="4310003" y="3010538"/>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39" name="Google Shape;26339;p86"/>
            <p:cNvSpPr/>
            <p:nvPr/>
          </p:nvSpPr>
          <p:spPr>
            <a:xfrm>
              <a:off x="4271021" y="3082079"/>
              <a:ext cx="22361" cy="22335"/>
            </a:xfrm>
            <a:custGeom>
              <a:avLst/>
              <a:gdLst/>
              <a:ahLst/>
              <a:cxnLst/>
              <a:rect l="l" t="t" r="r" b="b"/>
              <a:pathLst>
                <a:path w="853" h="852" extrusionOk="0">
                  <a:moveTo>
                    <a:pt x="159" y="0"/>
                  </a:moveTo>
                  <a:cubicBezTo>
                    <a:pt x="73" y="0"/>
                    <a:pt x="1" y="72"/>
                    <a:pt x="1" y="173"/>
                  </a:cubicBezTo>
                  <a:lnTo>
                    <a:pt x="1" y="693"/>
                  </a:lnTo>
                  <a:cubicBezTo>
                    <a:pt x="1" y="780"/>
                    <a:pt x="73" y="852"/>
                    <a:pt x="159" y="852"/>
                  </a:cubicBezTo>
                  <a:lnTo>
                    <a:pt x="679" y="852"/>
                  </a:lnTo>
                  <a:cubicBezTo>
                    <a:pt x="780" y="852"/>
                    <a:pt x="852" y="780"/>
                    <a:pt x="852" y="693"/>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0" name="Google Shape;26340;p86"/>
            <p:cNvSpPr/>
            <p:nvPr/>
          </p:nvSpPr>
          <p:spPr>
            <a:xfrm>
              <a:off x="4310003" y="3099853"/>
              <a:ext cx="114691" cy="9490"/>
            </a:xfrm>
            <a:custGeom>
              <a:avLst/>
              <a:gdLst/>
              <a:ahLst/>
              <a:cxnLst/>
              <a:rect l="l" t="t" r="r" b="b"/>
              <a:pathLst>
                <a:path w="4375" h="362" extrusionOk="0">
                  <a:moveTo>
                    <a:pt x="232" y="1"/>
                  </a:moveTo>
                  <a:cubicBezTo>
                    <a:pt x="1" y="1"/>
                    <a:pt x="1" y="362"/>
                    <a:pt x="232" y="362"/>
                  </a:cubicBezTo>
                  <a:lnTo>
                    <a:pt x="4129" y="362"/>
                  </a:lnTo>
                  <a:cubicBezTo>
                    <a:pt x="4374" y="362"/>
                    <a:pt x="4374" y="1"/>
                    <a:pt x="412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1" name="Google Shape;26341;p86"/>
            <p:cNvSpPr/>
            <p:nvPr/>
          </p:nvSpPr>
          <p:spPr>
            <a:xfrm>
              <a:off x="4310003" y="3084334"/>
              <a:ext cx="37120" cy="9490"/>
            </a:xfrm>
            <a:custGeom>
              <a:avLst/>
              <a:gdLst/>
              <a:ahLst/>
              <a:cxnLst/>
              <a:rect l="l" t="t" r="r" b="b"/>
              <a:pathLst>
                <a:path w="1416" h="362" extrusionOk="0">
                  <a:moveTo>
                    <a:pt x="232" y="1"/>
                  </a:moveTo>
                  <a:cubicBezTo>
                    <a:pt x="1" y="1"/>
                    <a:pt x="1" y="362"/>
                    <a:pt x="232" y="362"/>
                  </a:cubicBezTo>
                  <a:lnTo>
                    <a:pt x="1184" y="362"/>
                  </a:lnTo>
                  <a:cubicBezTo>
                    <a:pt x="1415" y="362"/>
                    <a:pt x="1415" y="1"/>
                    <a:pt x="1184"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2" name="Google Shape;26342;p86"/>
            <p:cNvSpPr/>
            <p:nvPr/>
          </p:nvSpPr>
          <p:spPr>
            <a:xfrm>
              <a:off x="4271021" y="3155874"/>
              <a:ext cx="22361" cy="21968"/>
            </a:xfrm>
            <a:custGeom>
              <a:avLst/>
              <a:gdLst/>
              <a:ahLst/>
              <a:cxnLst/>
              <a:rect l="l" t="t" r="r" b="b"/>
              <a:pathLst>
                <a:path w="853" h="838" extrusionOk="0">
                  <a:moveTo>
                    <a:pt x="159" y="0"/>
                  </a:moveTo>
                  <a:cubicBezTo>
                    <a:pt x="73" y="0"/>
                    <a:pt x="1" y="72"/>
                    <a:pt x="1" y="173"/>
                  </a:cubicBezTo>
                  <a:lnTo>
                    <a:pt x="1" y="679"/>
                  </a:lnTo>
                  <a:cubicBezTo>
                    <a:pt x="1" y="765"/>
                    <a:pt x="73" y="837"/>
                    <a:pt x="159" y="837"/>
                  </a:cubicBezTo>
                  <a:lnTo>
                    <a:pt x="679" y="837"/>
                  </a:lnTo>
                  <a:cubicBezTo>
                    <a:pt x="766" y="837"/>
                    <a:pt x="852" y="765"/>
                    <a:pt x="852" y="679"/>
                  </a:cubicBezTo>
                  <a:lnTo>
                    <a:pt x="852" y="173"/>
                  </a:lnTo>
                  <a:cubicBezTo>
                    <a:pt x="852" y="72"/>
                    <a:pt x="780" y="0"/>
                    <a:pt x="679"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3" name="Google Shape;26343;p86"/>
            <p:cNvSpPr/>
            <p:nvPr/>
          </p:nvSpPr>
          <p:spPr>
            <a:xfrm>
              <a:off x="4310003" y="3173281"/>
              <a:ext cx="114691" cy="9490"/>
            </a:xfrm>
            <a:custGeom>
              <a:avLst/>
              <a:gdLst/>
              <a:ahLst/>
              <a:cxnLst/>
              <a:rect l="l" t="t" r="r" b="b"/>
              <a:pathLst>
                <a:path w="4375" h="362" extrusionOk="0">
                  <a:moveTo>
                    <a:pt x="232" y="0"/>
                  </a:moveTo>
                  <a:cubicBezTo>
                    <a:pt x="1" y="0"/>
                    <a:pt x="1" y="361"/>
                    <a:pt x="232" y="361"/>
                  </a:cubicBezTo>
                  <a:lnTo>
                    <a:pt x="4129" y="361"/>
                  </a:lnTo>
                  <a:cubicBezTo>
                    <a:pt x="4374" y="361"/>
                    <a:pt x="4374" y="0"/>
                    <a:pt x="4129"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4" name="Google Shape;26344;p86"/>
            <p:cNvSpPr/>
            <p:nvPr/>
          </p:nvSpPr>
          <p:spPr>
            <a:xfrm>
              <a:off x="4310003" y="3157762"/>
              <a:ext cx="37120" cy="9490"/>
            </a:xfrm>
            <a:custGeom>
              <a:avLst/>
              <a:gdLst/>
              <a:ahLst/>
              <a:cxnLst/>
              <a:rect l="l" t="t" r="r" b="b"/>
              <a:pathLst>
                <a:path w="1416" h="362" extrusionOk="0">
                  <a:moveTo>
                    <a:pt x="232" y="0"/>
                  </a:moveTo>
                  <a:cubicBezTo>
                    <a:pt x="1" y="0"/>
                    <a:pt x="1" y="361"/>
                    <a:pt x="232" y="361"/>
                  </a:cubicBezTo>
                  <a:lnTo>
                    <a:pt x="1184" y="361"/>
                  </a:lnTo>
                  <a:cubicBezTo>
                    <a:pt x="1415" y="361"/>
                    <a:pt x="1415" y="0"/>
                    <a:pt x="1184"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45" name="Google Shape;26345;p86"/>
          <p:cNvGrpSpPr/>
          <p:nvPr/>
        </p:nvGrpSpPr>
        <p:grpSpPr>
          <a:xfrm>
            <a:off x="6170516" y="4534785"/>
            <a:ext cx="545481" cy="357259"/>
            <a:chOff x="4627886" y="3401089"/>
            <a:chExt cx="409111" cy="267944"/>
          </a:xfrm>
        </p:grpSpPr>
        <p:sp>
          <p:nvSpPr>
            <p:cNvPr id="26346" name="Google Shape;26346;p86"/>
            <p:cNvSpPr/>
            <p:nvPr/>
          </p:nvSpPr>
          <p:spPr>
            <a:xfrm>
              <a:off x="4627886" y="3401089"/>
              <a:ext cx="409111" cy="267944"/>
            </a:xfrm>
            <a:custGeom>
              <a:avLst/>
              <a:gdLst/>
              <a:ahLst/>
              <a:cxnLst/>
              <a:rect l="l" t="t" r="r" b="b"/>
              <a:pathLst>
                <a:path w="15606" h="10221" extrusionOk="0">
                  <a:moveTo>
                    <a:pt x="549" y="0"/>
                  </a:moveTo>
                  <a:cubicBezTo>
                    <a:pt x="246" y="0"/>
                    <a:pt x="0" y="231"/>
                    <a:pt x="0" y="534"/>
                  </a:cubicBezTo>
                  <a:lnTo>
                    <a:pt x="0" y="9672"/>
                  </a:lnTo>
                  <a:cubicBezTo>
                    <a:pt x="0" y="9975"/>
                    <a:pt x="246" y="10221"/>
                    <a:pt x="549" y="10221"/>
                  </a:cubicBezTo>
                  <a:lnTo>
                    <a:pt x="15071" y="10221"/>
                  </a:lnTo>
                  <a:cubicBezTo>
                    <a:pt x="15360" y="10221"/>
                    <a:pt x="15605" y="9975"/>
                    <a:pt x="15605" y="9686"/>
                  </a:cubicBezTo>
                  <a:lnTo>
                    <a:pt x="15605" y="534"/>
                  </a:lnTo>
                  <a:cubicBezTo>
                    <a:pt x="15605" y="231"/>
                    <a:pt x="15374" y="0"/>
                    <a:pt x="15071"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7" name="Google Shape;26347;p86"/>
            <p:cNvSpPr/>
            <p:nvPr/>
          </p:nvSpPr>
          <p:spPr>
            <a:xfrm>
              <a:off x="4670276" y="3422271"/>
              <a:ext cx="324332" cy="225580"/>
            </a:xfrm>
            <a:custGeom>
              <a:avLst/>
              <a:gdLst/>
              <a:ahLst/>
              <a:cxnLst/>
              <a:rect l="l" t="t" r="r" b="b"/>
              <a:pathLst>
                <a:path w="12372" h="8605" extrusionOk="0">
                  <a:moveTo>
                    <a:pt x="274" y="1"/>
                  </a:moveTo>
                  <a:cubicBezTo>
                    <a:pt x="130" y="1"/>
                    <a:pt x="0" y="116"/>
                    <a:pt x="0" y="261"/>
                  </a:cubicBezTo>
                  <a:lnTo>
                    <a:pt x="0" y="8330"/>
                  </a:lnTo>
                  <a:cubicBezTo>
                    <a:pt x="0" y="8489"/>
                    <a:pt x="130" y="8604"/>
                    <a:pt x="274" y="8604"/>
                  </a:cubicBezTo>
                  <a:lnTo>
                    <a:pt x="12111" y="8604"/>
                  </a:lnTo>
                  <a:cubicBezTo>
                    <a:pt x="12256" y="8604"/>
                    <a:pt x="12371" y="8489"/>
                    <a:pt x="12371" y="8330"/>
                  </a:cubicBezTo>
                  <a:lnTo>
                    <a:pt x="12371" y="261"/>
                  </a:lnTo>
                  <a:cubicBezTo>
                    <a:pt x="12371" y="116"/>
                    <a:pt x="12256" y="1"/>
                    <a:pt x="1211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8" name="Google Shape;26348;p86"/>
            <p:cNvSpPr/>
            <p:nvPr/>
          </p:nvSpPr>
          <p:spPr>
            <a:xfrm>
              <a:off x="4642252" y="3520761"/>
              <a:ext cx="14025" cy="28312"/>
            </a:xfrm>
            <a:custGeom>
              <a:avLst/>
              <a:gdLst/>
              <a:ahLst/>
              <a:cxnLst/>
              <a:rect l="l" t="t" r="r" b="b"/>
              <a:pathLst>
                <a:path w="535" h="1080" extrusionOk="0">
                  <a:moveTo>
                    <a:pt x="268" y="0"/>
                  </a:moveTo>
                  <a:cubicBezTo>
                    <a:pt x="134" y="0"/>
                    <a:pt x="1" y="91"/>
                    <a:pt x="1" y="271"/>
                  </a:cubicBezTo>
                  <a:lnTo>
                    <a:pt x="1" y="805"/>
                  </a:lnTo>
                  <a:cubicBezTo>
                    <a:pt x="1" y="964"/>
                    <a:pt x="116" y="1080"/>
                    <a:pt x="261" y="1080"/>
                  </a:cubicBezTo>
                  <a:cubicBezTo>
                    <a:pt x="420" y="1080"/>
                    <a:pt x="535" y="964"/>
                    <a:pt x="535" y="805"/>
                  </a:cubicBezTo>
                  <a:lnTo>
                    <a:pt x="535" y="271"/>
                  </a:lnTo>
                  <a:cubicBezTo>
                    <a:pt x="535" y="91"/>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49" name="Google Shape;26349;p86"/>
            <p:cNvSpPr/>
            <p:nvPr/>
          </p:nvSpPr>
          <p:spPr>
            <a:xfrm>
              <a:off x="5008947" y="3513578"/>
              <a:ext cx="14025" cy="42678"/>
            </a:xfrm>
            <a:custGeom>
              <a:avLst/>
              <a:gdLst/>
              <a:ahLst/>
              <a:cxnLst/>
              <a:rect l="l" t="t" r="r" b="b"/>
              <a:pathLst>
                <a:path w="535" h="1628" extrusionOk="0">
                  <a:moveTo>
                    <a:pt x="268" y="0"/>
                  </a:moveTo>
                  <a:cubicBezTo>
                    <a:pt x="134" y="0"/>
                    <a:pt x="1" y="90"/>
                    <a:pt x="1" y="271"/>
                  </a:cubicBezTo>
                  <a:lnTo>
                    <a:pt x="1" y="1354"/>
                  </a:lnTo>
                  <a:cubicBezTo>
                    <a:pt x="1" y="1498"/>
                    <a:pt x="116" y="1628"/>
                    <a:pt x="261" y="1628"/>
                  </a:cubicBezTo>
                  <a:cubicBezTo>
                    <a:pt x="419" y="1628"/>
                    <a:pt x="535" y="1498"/>
                    <a:pt x="535" y="1354"/>
                  </a:cubicBezTo>
                  <a:lnTo>
                    <a:pt x="535" y="271"/>
                  </a:lnTo>
                  <a:cubicBezTo>
                    <a:pt x="535" y="90"/>
                    <a:pt x="401" y="0"/>
                    <a:pt x="26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0" name="Google Shape;26350;p86"/>
            <p:cNvSpPr/>
            <p:nvPr/>
          </p:nvSpPr>
          <p:spPr>
            <a:xfrm>
              <a:off x="5006299" y="3421904"/>
              <a:ext cx="18953" cy="14392"/>
            </a:xfrm>
            <a:custGeom>
              <a:avLst/>
              <a:gdLst/>
              <a:ahLst/>
              <a:cxnLst/>
              <a:rect l="l" t="t" r="r" b="b"/>
              <a:pathLst>
                <a:path w="723" h="549" extrusionOk="0">
                  <a:moveTo>
                    <a:pt x="362" y="0"/>
                  </a:moveTo>
                  <a:cubicBezTo>
                    <a:pt x="1" y="0"/>
                    <a:pt x="1" y="549"/>
                    <a:pt x="362" y="549"/>
                  </a:cubicBezTo>
                  <a:cubicBezTo>
                    <a:pt x="723" y="549"/>
                    <a:pt x="723" y="0"/>
                    <a:pt x="36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1" name="Google Shape;26351;p86"/>
            <p:cNvSpPr/>
            <p:nvPr/>
          </p:nvSpPr>
          <p:spPr>
            <a:xfrm>
              <a:off x="4642252" y="3485554"/>
              <a:ext cx="14025" cy="21129"/>
            </a:xfrm>
            <a:custGeom>
              <a:avLst/>
              <a:gdLst/>
              <a:ahLst/>
              <a:cxnLst/>
              <a:rect l="l" t="t" r="r" b="b"/>
              <a:pathLst>
                <a:path w="535" h="806" extrusionOk="0">
                  <a:moveTo>
                    <a:pt x="268" y="1"/>
                  </a:moveTo>
                  <a:cubicBezTo>
                    <a:pt x="134" y="1"/>
                    <a:pt x="1" y="91"/>
                    <a:pt x="1" y="272"/>
                  </a:cubicBezTo>
                  <a:lnTo>
                    <a:pt x="1" y="546"/>
                  </a:lnTo>
                  <a:cubicBezTo>
                    <a:pt x="1" y="690"/>
                    <a:pt x="116" y="806"/>
                    <a:pt x="261" y="806"/>
                  </a:cubicBezTo>
                  <a:cubicBezTo>
                    <a:pt x="420" y="806"/>
                    <a:pt x="535" y="690"/>
                    <a:pt x="535" y="546"/>
                  </a:cubicBezTo>
                  <a:lnTo>
                    <a:pt x="535" y="272"/>
                  </a:lnTo>
                  <a:cubicBezTo>
                    <a:pt x="535" y="91"/>
                    <a:pt x="401" y="1"/>
                    <a:pt x="268"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2" name="Google Shape;26352;p86"/>
            <p:cNvSpPr/>
            <p:nvPr/>
          </p:nvSpPr>
          <p:spPr>
            <a:xfrm>
              <a:off x="4642252" y="3563150"/>
              <a:ext cx="14025" cy="21103"/>
            </a:xfrm>
            <a:custGeom>
              <a:avLst/>
              <a:gdLst/>
              <a:ahLst/>
              <a:cxnLst/>
              <a:rect l="l" t="t" r="r" b="b"/>
              <a:pathLst>
                <a:path w="535" h="805" extrusionOk="0">
                  <a:moveTo>
                    <a:pt x="268" y="0"/>
                  </a:moveTo>
                  <a:cubicBezTo>
                    <a:pt x="134" y="0"/>
                    <a:pt x="1" y="90"/>
                    <a:pt x="1" y="271"/>
                  </a:cubicBezTo>
                  <a:lnTo>
                    <a:pt x="1" y="545"/>
                  </a:lnTo>
                  <a:cubicBezTo>
                    <a:pt x="1" y="690"/>
                    <a:pt x="116" y="805"/>
                    <a:pt x="261" y="805"/>
                  </a:cubicBezTo>
                  <a:cubicBezTo>
                    <a:pt x="420" y="805"/>
                    <a:pt x="535" y="690"/>
                    <a:pt x="535" y="545"/>
                  </a:cubicBezTo>
                  <a:lnTo>
                    <a:pt x="535" y="271"/>
                  </a:lnTo>
                  <a:cubicBezTo>
                    <a:pt x="535" y="90"/>
                    <a:pt x="401" y="0"/>
                    <a:pt x="26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3" name="Google Shape;26353;p86"/>
            <p:cNvSpPr/>
            <p:nvPr/>
          </p:nvSpPr>
          <p:spPr>
            <a:xfrm>
              <a:off x="4761845" y="3457478"/>
              <a:ext cx="141561" cy="113170"/>
            </a:xfrm>
            <a:custGeom>
              <a:avLst/>
              <a:gdLst/>
              <a:ahLst/>
              <a:cxnLst/>
              <a:rect l="l" t="t" r="r" b="b"/>
              <a:pathLst>
                <a:path w="5400" h="4317" extrusionOk="0">
                  <a:moveTo>
                    <a:pt x="2160" y="1243"/>
                  </a:moveTo>
                  <a:cubicBezTo>
                    <a:pt x="2200" y="1243"/>
                    <a:pt x="2241" y="1252"/>
                    <a:pt x="2281" y="1270"/>
                  </a:cubicBezTo>
                  <a:lnTo>
                    <a:pt x="3566" y="1906"/>
                  </a:lnTo>
                  <a:cubicBezTo>
                    <a:pt x="3754" y="2007"/>
                    <a:pt x="3754" y="2295"/>
                    <a:pt x="3566" y="2396"/>
                  </a:cubicBezTo>
                  <a:lnTo>
                    <a:pt x="2281" y="3032"/>
                  </a:lnTo>
                  <a:cubicBezTo>
                    <a:pt x="2241" y="3050"/>
                    <a:pt x="2200" y="3059"/>
                    <a:pt x="2160" y="3059"/>
                  </a:cubicBezTo>
                  <a:cubicBezTo>
                    <a:pt x="2016" y="3059"/>
                    <a:pt x="1892" y="2945"/>
                    <a:pt x="1892" y="2786"/>
                  </a:cubicBezTo>
                  <a:lnTo>
                    <a:pt x="1892" y="1516"/>
                  </a:lnTo>
                  <a:cubicBezTo>
                    <a:pt x="1892" y="1357"/>
                    <a:pt x="2016" y="1243"/>
                    <a:pt x="2160" y="1243"/>
                  </a:cubicBezTo>
                  <a:close/>
                  <a:moveTo>
                    <a:pt x="1083" y="0"/>
                  </a:moveTo>
                  <a:cubicBezTo>
                    <a:pt x="491" y="0"/>
                    <a:pt x="0" y="477"/>
                    <a:pt x="0" y="1083"/>
                  </a:cubicBezTo>
                  <a:lnTo>
                    <a:pt x="0" y="3234"/>
                  </a:lnTo>
                  <a:cubicBezTo>
                    <a:pt x="0" y="3826"/>
                    <a:pt x="491" y="4316"/>
                    <a:pt x="1083" y="4316"/>
                  </a:cubicBezTo>
                  <a:lnTo>
                    <a:pt x="4317" y="4316"/>
                  </a:lnTo>
                  <a:cubicBezTo>
                    <a:pt x="4909" y="4316"/>
                    <a:pt x="5399" y="3826"/>
                    <a:pt x="5399" y="3234"/>
                  </a:cubicBezTo>
                  <a:lnTo>
                    <a:pt x="5399" y="1068"/>
                  </a:lnTo>
                  <a:cubicBezTo>
                    <a:pt x="5385" y="477"/>
                    <a:pt x="4909" y="0"/>
                    <a:pt x="431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4" name="Google Shape;26354;p86"/>
            <p:cNvSpPr/>
            <p:nvPr/>
          </p:nvSpPr>
          <p:spPr>
            <a:xfrm>
              <a:off x="4691457" y="3598619"/>
              <a:ext cx="281942" cy="14025"/>
            </a:xfrm>
            <a:custGeom>
              <a:avLst/>
              <a:gdLst/>
              <a:ahLst/>
              <a:cxnLst/>
              <a:rect l="l" t="t" r="r" b="b"/>
              <a:pathLst>
                <a:path w="10755" h="535" extrusionOk="0">
                  <a:moveTo>
                    <a:pt x="275" y="1"/>
                  </a:moveTo>
                  <a:cubicBezTo>
                    <a:pt x="116" y="1"/>
                    <a:pt x="0" y="116"/>
                    <a:pt x="0" y="260"/>
                  </a:cubicBezTo>
                  <a:cubicBezTo>
                    <a:pt x="0" y="405"/>
                    <a:pt x="116" y="535"/>
                    <a:pt x="275" y="535"/>
                  </a:cubicBezTo>
                  <a:lnTo>
                    <a:pt x="10495" y="535"/>
                  </a:lnTo>
                  <a:cubicBezTo>
                    <a:pt x="10639" y="535"/>
                    <a:pt x="10755" y="405"/>
                    <a:pt x="10755" y="260"/>
                  </a:cubicBezTo>
                  <a:cubicBezTo>
                    <a:pt x="10755" y="116"/>
                    <a:pt x="10639" y="1"/>
                    <a:pt x="10495"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5" name="Google Shape;26355;p86"/>
            <p:cNvSpPr/>
            <p:nvPr/>
          </p:nvSpPr>
          <p:spPr>
            <a:xfrm>
              <a:off x="4691457" y="3598619"/>
              <a:ext cx="63598" cy="14025"/>
            </a:xfrm>
            <a:custGeom>
              <a:avLst/>
              <a:gdLst/>
              <a:ahLst/>
              <a:cxnLst/>
              <a:rect l="l" t="t" r="r" b="b"/>
              <a:pathLst>
                <a:path w="2426" h="535" extrusionOk="0">
                  <a:moveTo>
                    <a:pt x="275" y="1"/>
                  </a:moveTo>
                  <a:cubicBezTo>
                    <a:pt x="116" y="1"/>
                    <a:pt x="0" y="116"/>
                    <a:pt x="0" y="260"/>
                  </a:cubicBezTo>
                  <a:cubicBezTo>
                    <a:pt x="0" y="405"/>
                    <a:pt x="116" y="535"/>
                    <a:pt x="275" y="535"/>
                  </a:cubicBezTo>
                  <a:lnTo>
                    <a:pt x="2426" y="535"/>
                  </a:lnTo>
                  <a:lnTo>
                    <a:pt x="2426"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6" name="Google Shape;26356;p86"/>
            <p:cNvSpPr/>
            <p:nvPr/>
          </p:nvSpPr>
          <p:spPr>
            <a:xfrm>
              <a:off x="4741030" y="3591436"/>
              <a:ext cx="28024" cy="28024"/>
            </a:xfrm>
            <a:custGeom>
              <a:avLst/>
              <a:gdLst/>
              <a:ahLst/>
              <a:cxnLst/>
              <a:rect l="l" t="t" r="r" b="b"/>
              <a:pathLst>
                <a:path w="1069" h="1069" extrusionOk="0">
                  <a:moveTo>
                    <a:pt x="535" y="0"/>
                  </a:moveTo>
                  <a:cubicBezTo>
                    <a:pt x="232" y="0"/>
                    <a:pt x="1" y="246"/>
                    <a:pt x="1" y="534"/>
                  </a:cubicBezTo>
                  <a:cubicBezTo>
                    <a:pt x="1" y="838"/>
                    <a:pt x="232" y="1068"/>
                    <a:pt x="535" y="1068"/>
                  </a:cubicBezTo>
                  <a:cubicBezTo>
                    <a:pt x="823" y="1068"/>
                    <a:pt x="1069" y="838"/>
                    <a:pt x="1069" y="534"/>
                  </a:cubicBezTo>
                  <a:cubicBezTo>
                    <a:pt x="1069" y="246"/>
                    <a:pt x="823" y="0"/>
                    <a:pt x="53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57" name="Google Shape;26357;p86"/>
          <p:cNvGrpSpPr/>
          <p:nvPr/>
        </p:nvGrpSpPr>
        <p:grpSpPr>
          <a:xfrm>
            <a:off x="6203301" y="3865221"/>
            <a:ext cx="514688" cy="512660"/>
            <a:chOff x="4652476" y="2898915"/>
            <a:chExt cx="386016" cy="384495"/>
          </a:xfrm>
        </p:grpSpPr>
        <p:sp>
          <p:nvSpPr>
            <p:cNvPr id="26358" name="Google Shape;26358;p86"/>
            <p:cNvSpPr/>
            <p:nvPr/>
          </p:nvSpPr>
          <p:spPr>
            <a:xfrm>
              <a:off x="4842456" y="3088895"/>
              <a:ext cx="60190" cy="60190"/>
            </a:xfrm>
            <a:custGeom>
              <a:avLst/>
              <a:gdLst/>
              <a:ahLst/>
              <a:cxnLst/>
              <a:rect l="l" t="t" r="r" b="b"/>
              <a:pathLst>
                <a:path w="2296" h="2296" extrusionOk="0">
                  <a:moveTo>
                    <a:pt x="592" y="0"/>
                  </a:moveTo>
                  <a:lnTo>
                    <a:pt x="0" y="592"/>
                  </a:lnTo>
                  <a:lnTo>
                    <a:pt x="1704" y="2295"/>
                  </a:lnTo>
                  <a:lnTo>
                    <a:pt x="2295" y="1703"/>
                  </a:lnTo>
                  <a:lnTo>
                    <a:pt x="592" y="0"/>
                  </a:ln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59" name="Google Shape;26359;p86"/>
            <p:cNvSpPr/>
            <p:nvPr/>
          </p:nvSpPr>
          <p:spPr>
            <a:xfrm>
              <a:off x="4652476" y="2898915"/>
              <a:ext cx="247889" cy="247889"/>
            </a:xfrm>
            <a:custGeom>
              <a:avLst/>
              <a:gdLst/>
              <a:ahLst/>
              <a:cxnLst/>
              <a:rect l="l" t="t" r="r" b="b"/>
              <a:pathLst>
                <a:path w="9456" h="9456" extrusionOk="0">
                  <a:moveTo>
                    <a:pt x="4721" y="1"/>
                  </a:moveTo>
                  <a:cubicBezTo>
                    <a:pt x="2108" y="1"/>
                    <a:pt x="1" y="2108"/>
                    <a:pt x="1" y="4721"/>
                  </a:cubicBezTo>
                  <a:cubicBezTo>
                    <a:pt x="1" y="7334"/>
                    <a:pt x="2108" y="9456"/>
                    <a:pt x="4721" y="9456"/>
                  </a:cubicBezTo>
                  <a:cubicBezTo>
                    <a:pt x="7334" y="9456"/>
                    <a:pt x="9456" y="7334"/>
                    <a:pt x="9456" y="4721"/>
                  </a:cubicBezTo>
                  <a:cubicBezTo>
                    <a:pt x="9456" y="2108"/>
                    <a:pt x="7334" y="1"/>
                    <a:pt x="472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0" name="Google Shape;26360;p86"/>
            <p:cNvSpPr/>
            <p:nvPr/>
          </p:nvSpPr>
          <p:spPr>
            <a:xfrm>
              <a:off x="4680866" y="2927306"/>
              <a:ext cx="191134" cy="191134"/>
            </a:xfrm>
            <a:custGeom>
              <a:avLst/>
              <a:gdLst/>
              <a:ahLst/>
              <a:cxnLst/>
              <a:rect l="l" t="t" r="r" b="b"/>
              <a:pathLst>
                <a:path w="7291" h="7291" extrusionOk="0">
                  <a:moveTo>
                    <a:pt x="3638" y="0"/>
                  </a:moveTo>
                  <a:cubicBezTo>
                    <a:pt x="1632" y="0"/>
                    <a:pt x="0" y="1631"/>
                    <a:pt x="0" y="3638"/>
                  </a:cubicBezTo>
                  <a:cubicBezTo>
                    <a:pt x="0" y="5659"/>
                    <a:pt x="1632" y="7290"/>
                    <a:pt x="3638" y="7290"/>
                  </a:cubicBezTo>
                  <a:cubicBezTo>
                    <a:pt x="5659" y="7290"/>
                    <a:pt x="7290" y="5659"/>
                    <a:pt x="7290" y="3638"/>
                  </a:cubicBezTo>
                  <a:cubicBezTo>
                    <a:pt x="7290" y="1631"/>
                    <a:pt x="5659" y="0"/>
                    <a:pt x="3638"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1" name="Google Shape;26361;p86"/>
            <p:cNvSpPr/>
            <p:nvPr/>
          </p:nvSpPr>
          <p:spPr>
            <a:xfrm>
              <a:off x="4869693" y="3117653"/>
              <a:ext cx="168798" cy="165757"/>
            </a:xfrm>
            <a:custGeom>
              <a:avLst/>
              <a:gdLst/>
              <a:ahLst/>
              <a:cxnLst/>
              <a:rect l="l" t="t" r="r" b="b"/>
              <a:pathLst>
                <a:path w="6439" h="6323" extrusionOk="0">
                  <a:moveTo>
                    <a:pt x="1293" y="0"/>
                  </a:moveTo>
                  <a:cubicBezTo>
                    <a:pt x="1145" y="0"/>
                    <a:pt x="997" y="58"/>
                    <a:pt x="881" y="173"/>
                  </a:cubicBezTo>
                  <a:lnTo>
                    <a:pt x="232" y="823"/>
                  </a:lnTo>
                  <a:cubicBezTo>
                    <a:pt x="1" y="1054"/>
                    <a:pt x="1" y="1415"/>
                    <a:pt x="232" y="1646"/>
                  </a:cubicBezTo>
                  <a:lnTo>
                    <a:pt x="4735" y="6150"/>
                  </a:lnTo>
                  <a:cubicBezTo>
                    <a:pt x="4851" y="6265"/>
                    <a:pt x="4999" y="6323"/>
                    <a:pt x="5147" y="6323"/>
                  </a:cubicBezTo>
                  <a:cubicBezTo>
                    <a:pt x="5295" y="6323"/>
                    <a:pt x="5443" y="6265"/>
                    <a:pt x="5558" y="6150"/>
                  </a:cubicBezTo>
                  <a:lnTo>
                    <a:pt x="6208" y="5500"/>
                  </a:lnTo>
                  <a:cubicBezTo>
                    <a:pt x="6439" y="5269"/>
                    <a:pt x="6439" y="4908"/>
                    <a:pt x="6208" y="4677"/>
                  </a:cubicBezTo>
                  <a:lnTo>
                    <a:pt x="1704" y="173"/>
                  </a:lnTo>
                  <a:cubicBezTo>
                    <a:pt x="1588" y="58"/>
                    <a:pt x="1441" y="0"/>
                    <a:pt x="129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2" name="Google Shape;26362;p86"/>
            <p:cNvSpPr/>
            <p:nvPr/>
          </p:nvSpPr>
          <p:spPr>
            <a:xfrm>
              <a:off x="4881437" y="3118020"/>
              <a:ext cx="157054" cy="155560"/>
            </a:xfrm>
            <a:custGeom>
              <a:avLst/>
              <a:gdLst/>
              <a:ahLst/>
              <a:cxnLst/>
              <a:rect l="l" t="t" r="r" b="b"/>
              <a:pathLst>
                <a:path w="5991" h="5934" extrusionOk="0">
                  <a:moveTo>
                    <a:pt x="25" y="582"/>
                  </a:moveTo>
                  <a:cubicBezTo>
                    <a:pt x="17" y="590"/>
                    <a:pt x="8" y="598"/>
                    <a:pt x="0" y="607"/>
                  </a:cubicBezTo>
                  <a:lnTo>
                    <a:pt x="25" y="582"/>
                  </a:lnTo>
                  <a:close/>
                  <a:moveTo>
                    <a:pt x="845" y="1"/>
                  </a:moveTo>
                  <a:cubicBezTo>
                    <a:pt x="697" y="1"/>
                    <a:pt x="549" y="58"/>
                    <a:pt x="433" y="174"/>
                  </a:cubicBezTo>
                  <a:lnTo>
                    <a:pt x="25" y="582"/>
                  </a:lnTo>
                  <a:lnTo>
                    <a:pt x="25" y="582"/>
                  </a:lnTo>
                  <a:cubicBezTo>
                    <a:pt x="131" y="483"/>
                    <a:pt x="267" y="434"/>
                    <a:pt x="404" y="434"/>
                  </a:cubicBezTo>
                  <a:cubicBezTo>
                    <a:pt x="552" y="434"/>
                    <a:pt x="700" y="491"/>
                    <a:pt x="808" y="607"/>
                  </a:cubicBezTo>
                  <a:lnTo>
                    <a:pt x="5327" y="5111"/>
                  </a:lnTo>
                  <a:cubicBezTo>
                    <a:pt x="5543" y="5342"/>
                    <a:pt x="5543" y="5703"/>
                    <a:pt x="5327" y="5934"/>
                  </a:cubicBezTo>
                  <a:lnTo>
                    <a:pt x="5760" y="5501"/>
                  </a:lnTo>
                  <a:cubicBezTo>
                    <a:pt x="5991" y="5270"/>
                    <a:pt x="5991" y="4909"/>
                    <a:pt x="5760" y="4678"/>
                  </a:cubicBezTo>
                  <a:lnTo>
                    <a:pt x="1256" y="174"/>
                  </a:lnTo>
                  <a:cubicBezTo>
                    <a:pt x="1140" y="58"/>
                    <a:pt x="993" y="1"/>
                    <a:pt x="8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3" name="Google Shape;26363;p86"/>
            <p:cNvSpPr/>
            <p:nvPr/>
          </p:nvSpPr>
          <p:spPr>
            <a:xfrm>
              <a:off x="4952952" y="3199391"/>
              <a:ext cx="54134" cy="54134"/>
            </a:xfrm>
            <a:custGeom>
              <a:avLst/>
              <a:gdLst/>
              <a:ahLst/>
              <a:cxnLst/>
              <a:rect l="l" t="t" r="r" b="b"/>
              <a:pathLst>
                <a:path w="2065" h="2065" extrusionOk="0">
                  <a:moveTo>
                    <a:pt x="1458" y="0"/>
                  </a:moveTo>
                  <a:lnTo>
                    <a:pt x="0" y="1473"/>
                  </a:lnTo>
                  <a:lnTo>
                    <a:pt x="592" y="2064"/>
                  </a:lnTo>
                  <a:lnTo>
                    <a:pt x="2065" y="607"/>
                  </a:lnTo>
                  <a:lnTo>
                    <a:pt x="1458" y="0"/>
                  </a:ln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4" name="Google Shape;26364;p86"/>
            <p:cNvSpPr/>
            <p:nvPr/>
          </p:nvSpPr>
          <p:spPr>
            <a:xfrm>
              <a:off x="4931377" y="3179232"/>
              <a:ext cx="55209" cy="50464"/>
            </a:xfrm>
            <a:custGeom>
              <a:avLst/>
              <a:gdLst/>
              <a:ahLst/>
              <a:cxnLst/>
              <a:rect l="l" t="t" r="r" b="b"/>
              <a:pathLst>
                <a:path w="2106" h="1925" extrusionOk="0">
                  <a:moveTo>
                    <a:pt x="1771" y="0"/>
                  </a:moveTo>
                  <a:cubicBezTo>
                    <a:pt x="1713" y="0"/>
                    <a:pt x="1653" y="26"/>
                    <a:pt x="1603" y="91"/>
                  </a:cubicBezTo>
                  <a:lnTo>
                    <a:pt x="130" y="1549"/>
                  </a:lnTo>
                  <a:cubicBezTo>
                    <a:pt x="1" y="1693"/>
                    <a:pt x="102" y="1924"/>
                    <a:pt x="289" y="1924"/>
                  </a:cubicBezTo>
                  <a:cubicBezTo>
                    <a:pt x="347" y="1924"/>
                    <a:pt x="405" y="1910"/>
                    <a:pt x="448" y="1866"/>
                  </a:cubicBezTo>
                  <a:lnTo>
                    <a:pt x="1920" y="394"/>
                  </a:lnTo>
                  <a:cubicBezTo>
                    <a:pt x="2105" y="242"/>
                    <a:pt x="1947" y="0"/>
                    <a:pt x="1771" y="0"/>
                  </a:cubicBezTo>
                  <a:close/>
                </a:path>
              </a:pathLst>
            </a:custGeom>
            <a:solidFill>
              <a:srgbClr val="E3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5" name="Google Shape;26365;p86"/>
            <p:cNvSpPr/>
            <p:nvPr/>
          </p:nvSpPr>
          <p:spPr>
            <a:xfrm>
              <a:off x="4736101" y="2955670"/>
              <a:ext cx="87453" cy="95396"/>
            </a:xfrm>
            <a:custGeom>
              <a:avLst/>
              <a:gdLst/>
              <a:ahLst/>
              <a:cxnLst/>
              <a:rect l="l" t="t" r="r" b="b"/>
              <a:pathLst>
                <a:path w="3336" h="3639" extrusionOk="0">
                  <a:moveTo>
                    <a:pt x="1529" y="1"/>
                  </a:moveTo>
                  <a:cubicBezTo>
                    <a:pt x="1161" y="1"/>
                    <a:pt x="789" y="133"/>
                    <a:pt x="492" y="405"/>
                  </a:cubicBezTo>
                  <a:cubicBezTo>
                    <a:pt x="174" y="694"/>
                    <a:pt x="1" y="1098"/>
                    <a:pt x="1" y="1517"/>
                  </a:cubicBezTo>
                  <a:cubicBezTo>
                    <a:pt x="1" y="1863"/>
                    <a:pt x="257" y="2036"/>
                    <a:pt x="513" y="2036"/>
                  </a:cubicBezTo>
                  <a:cubicBezTo>
                    <a:pt x="770" y="2036"/>
                    <a:pt x="1026" y="1863"/>
                    <a:pt x="1026" y="1517"/>
                  </a:cubicBezTo>
                  <a:cubicBezTo>
                    <a:pt x="1026" y="1236"/>
                    <a:pt x="1270" y="1011"/>
                    <a:pt x="1549" y="1011"/>
                  </a:cubicBezTo>
                  <a:cubicBezTo>
                    <a:pt x="1557" y="1011"/>
                    <a:pt x="1566" y="1011"/>
                    <a:pt x="1574" y="1011"/>
                  </a:cubicBezTo>
                  <a:cubicBezTo>
                    <a:pt x="1820" y="1040"/>
                    <a:pt x="2022" y="1242"/>
                    <a:pt x="2051" y="1488"/>
                  </a:cubicBezTo>
                  <a:cubicBezTo>
                    <a:pt x="2051" y="1704"/>
                    <a:pt x="1935" y="1892"/>
                    <a:pt x="1748" y="1979"/>
                  </a:cubicBezTo>
                  <a:cubicBezTo>
                    <a:pt x="1300" y="2181"/>
                    <a:pt x="1011" y="2628"/>
                    <a:pt x="1026" y="3119"/>
                  </a:cubicBezTo>
                  <a:cubicBezTo>
                    <a:pt x="1026" y="3408"/>
                    <a:pt x="1257" y="3639"/>
                    <a:pt x="1531" y="3639"/>
                  </a:cubicBezTo>
                  <a:cubicBezTo>
                    <a:pt x="1820" y="3639"/>
                    <a:pt x="2051" y="3422"/>
                    <a:pt x="2051" y="3133"/>
                  </a:cubicBezTo>
                  <a:cubicBezTo>
                    <a:pt x="2051" y="3047"/>
                    <a:pt x="2108" y="2960"/>
                    <a:pt x="2181" y="2931"/>
                  </a:cubicBezTo>
                  <a:cubicBezTo>
                    <a:pt x="3032" y="2527"/>
                    <a:pt x="3335" y="1459"/>
                    <a:pt x="2801" y="679"/>
                  </a:cubicBezTo>
                  <a:cubicBezTo>
                    <a:pt x="2505" y="234"/>
                    <a:pt x="2020" y="1"/>
                    <a:pt x="1529"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6" name="Google Shape;26366;p86"/>
            <p:cNvSpPr/>
            <p:nvPr/>
          </p:nvSpPr>
          <p:spPr>
            <a:xfrm>
              <a:off x="4762972" y="3064279"/>
              <a:ext cx="26897" cy="28050"/>
            </a:xfrm>
            <a:custGeom>
              <a:avLst/>
              <a:gdLst/>
              <a:ahLst/>
              <a:cxnLst/>
              <a:rect l="l" t="t" r="r" b="b"/>
              <a:pathLst>
                <a:path w="1026" h="1070" extrusionOk="0">
                  <a:moveTo>
                    <a:pt x="513" y="1"/>
                  </a:moveTo>
                  <a:cubicBezTo>
                    <a:pt x="257" y="1"/>
                    <a:pt x="1" y="174"/>
                    <a:pt x="1" y="520"/>
                  </a:cubicBezTo>
                  <a:lnTo>
                    <a:pt x="1" y="549"/>
                  </a:lnTo>
                  <a:cubicBezTo>
                    <a:pt x="1" y="838"/>
                    <a:pt x="232" y="1069"/>
                    <a:pt x="506" y="1069"/>
                  </a:cubicBezTo>
                  <a:cubicBezTo>
                    <a:pt x="795" y="1069"/>
                    <a:pt x="1026" y="838"/>
                    <a:pt x="1026" y="549"/>
                  </a:cubicBezTo>
                  <a:lnTo>
                    <a:pt x="1026" y="520"/>
                  </a:lnTo>
                  <a:cubicBezTo>
                    <a:pt x="1026" y="174"/>
                    <a:pt x="769" y="1"/>
                    <a:pt x="513"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67" name="Google Shape;26367;p86"/>
          <p:cNvGrpSpPr/>
          <p:nvPr/>
        </p:nvGrpSpPr>
        <p:grpSpPr>
          <a:xfrm>
            <a:off x="6875909" y="3896260"/>
            <a:ext cx="432932" cy="463481"/>
            <a:chOff x="5156931" y="2922194"/>
            <a:chExt cx="324699" cy="347611"/>
          </a:xfrm>
        </p:grpSpPr>
        <p:sp>
          <p:nvSpPr>
            <p:cNvPr id="26368" name="Google Shape;26368;p86"/>
            <p:cNvSpPr/>
            <p:nvPr/>
          </p:nvSpPr>
          <p:spPr>
            <a:xfrm>
              <a:off x="5160706" y="3072982"/>
              <a:ext cx="317149" cy="43543"/>
            </a:xfrm>
            <a:custGeom>
              <a:avLst/>
              <a:gdLst/>
              <a:ahLst/>
              <a:cxnLst/>
              <a:rect l="l" t="t" r="r" b="b"/>
              <a:pathLst>
                <a:path w="12098" h="1661" extrusionOk="0">
                  <a:moveTo>
                    <a:pt x="15" y="1"/>
                  </a:moveTo>
                  <a:lnTo>
                    <a:pt x="0" y="1661"/>
                  </a:lnTo>
                  <a:lnTo>
                    <a:pt x="12097" y="1661"/>
                  </a:lnTo>
                  <a:lnTo>
                    <a:pt x="12083" y="1"/>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69" name="Google Shape;26369;p86"/>
            <p:cNvSpPr/>
            <p:nvPr/>
          </p:nvSpPr>
          <p:spPr>
            <a:xfrm>
              <a:off x="5258330" y="2922194"/>
              <a:ext cx="128689" cy="62261"/>
            </a:xfrm>
            <a:custGeom>
              <a:avLst/>
              <a:gdLst/>
              <a:ahLst/>
              <a:cxnLst/>
              <a:rect l="l" t="t" r="r" b="b"/>
              <a:pathLst>
                <a:path w="4909" h="2375" extrusionOk="0">
                  <a:moveTo>
                    <a:pt x="2453" y="0"/>
                  </a:moveTo>
                  <a:cubicBezTo>
                    <a:pt x="2397" y="0"/>
                    <a:pt x="2339" y="22"/>
                    <a:pt x="2296" y="65"/>
                  </a:cubicBezTo>
                  <a:lnTo>
                    <a:pt x="997" y="1364"/>
                  </a:lnTo>
                  <a:lnTo>
                    <a:pt x="1" y="2375"/>
                  </a:lnTo>
                  <a:lnTo>
                    <a:pt x="4909" y="2375"/>
                  </a:lnTo>
                  <a:lnTo>
                    <a:pt x="2599" y="65"/>
                  </a:lnTo>
                  <a:cubicBezTo>
                    <a:pt x="2563" y="22"/>
                    <a:pt x="2509" y="0"/>
                    <a:pt x="2453"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0" name="Google Shape;26370;p86"/>
            <p:cNvSpPr/>
            <p:nvPr/>
          </p:nvSpPr>
          <p:spPr>
            <a:xfrm>
              <a:off x="5258330" y="2957951"/>
              <a:ext cx="128689" cy="26503"/>
            </a:xfrm>
            <a:custGeom>
              <a:avLst/>
              <a:gdLst/>
              <a:ahLst/>
              <a:cxnLst/>
              <a:rect l="l" t="t" r="r" b="b"/>
              <a:pathLst>
                <a:path w="4909" h="1011" extrusionOk="0">
                  <a:moveTo>
                    <a:pt x="997" y="0"/>
                  </a:moveTo>
                  <a:lnTo>
                    <a:pt x="1" y="1011"/>
                  </a:lnTo>
                  <a:lnTo>
                    <a:pt x="4909" y="1011"/>
                  </a:lnTo>
                  <a:lnTo>
                    <a:pt x="391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1" name="Google Shape;26371;p86"/>
            <p:cNvSpPr/>
            <p:nvPr/>
          </p:nvSpPr>
          <p:spPr>
            <a:xfrm>
              <a:off x="5180000" y="2975358"/>
              <a:ext cx="278561" cy="260761"/>
            </a:xfrm>
            <a:custGeom>
              <a:avLst/>
              <a:gdLst/>
              <a:ahLst/>
              <a:cxnLst/>
              <a:rect l="l" t="t" r="r" b="b"/>
              <a:pathLst>
                <a:path w="10626" h="9947" extrusionOk="0">
                  <a:moveTo>
                    <a:pt x="217" y="0"/>
                  </a:moveTo>
                  <a:cubicBezTo>
                    <a:pt x="102" y="0"/>
                    <a:pt x="1" y="102"/>
                    <a:pt x="1" y="217"/>
                  </a:cubicBezTo>
                  <a:lnTo>
                    <a:pt x="1" y="9946"/>
                  </a:lnTo>
                  <a:lnTo>
                    <a:pt x="10625" y="9946"/>
                  </a:lnTo>
                  <a:lnTo>
                    <a:pt x="10625" y="217"/>
                  </a:lnTo>
                  <a:cubicBezTo>
                    <a:pt x="10625" y="102"/>
                    <a:pt x="10524" y="0"/>
                    <a:pt x="10409"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2" name="Google Shape;26372;p86"/>
            <p:cNvSpPr/>
            <p:nvPr/>
          </p:nvSpPr>
          <p:spPr>
            <a:xfrm>
              <a:off x="5438847" y="2975358"/>
              <a:ext cx="19714" cy="260761"/>
            </a:xfrm>
            <a:custGeom>
              <a:avLst/>
              <a:gdLst/>
              <a:ahLst/>
              <a:cxnLst/>
              <a:rect l="l" t="t" r="r" b="b"/>
              <a:pathLst>
                <a:path w="752" h="9947" extrusionOk="0">
                  <a:moveTo>
                    <a:pt x="1" y="0"/>
                  </a:moveTo>
                  <a:lnTo>
                    <a:pt x="1" y="9946"/>
                  </a:lnTo>
                  <a:lnTo>
                    <a:pt x="751" y="9946"/>
                  </a:lnTo>
                  <a:lnTo>
                    <a:pt x="751" y="217"/>
                  </a:lnTo>
                  <a:cubicBezTo>
                    <a:pt x="751" y="102"/>
                    <a:pt x="650" y="0"/>
                    <a:pt x="535" y="0"/>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3" name="Google Shape;26373;p86"/>
            <p:cNvSpPr/>
            <p:nvPr/>
          </p:nvSpPr>
          <p:spPr>
            <a:xfrm>
              <a:off x="5180000" y="3062785"/>
              <a:ext cx="278561" cy="172967"/>
            </a:xfrm>
            <a:custGeom>
              <a:avLst/>
              <a:gdLst/>
              <a:ahLst/>
              <a:cxnLst/>
              <a:rect l="l" t="t" r="r" b="b"/>
              <a:pathLst>
                <a:path w="10626" h="6598" extrusionOk="0">
                  <a:moveTo>
                    <a:pt x="1" y="0"/>
                  </a:moveTo>
                  <a:lnTo>
                    <a:pt x="1" y="6597"/>
                  </a:lnTo>
                  <a:lnTo>
                    <a:pt x="10625" y="6597"/>
                  </a:lnTo>
                  <a:lnTo>
                    <a:pt x="10625" y="0"/>
                  </a:lnTo>
                  <a:lnTo>
                    <a:pt x="5313" y="3797"/>
                  </a:lnTo>
                  <a:lnTo>
                    <a:pt x="1"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4" name="Google Shape;26374;p86"/>
            <p:cNvSpPr/>
            <p:nvPr/>
          </p:nvSpPr>
          <p:spPr>
            <a:xfrm>
              <a:off x="5221262" y="3114192"/>
              <a:ext cx="196953" cy="10329"/>
            </a:xfrm>
            <a:custGeom>
              <a:avLst/>
              <a:gdLst/>
              <a:ahLst/>
              <a:cxnLst/>
              <a:rect l="l" t="t" r="r" b="b"/>
              <a:pathLst>
                <a:path w="7513" h="394" extrusionOk="0">
                  <a:moveTo>
                    <a:pt x="7259" y="1"/>
                  </a:moveTo>
                  <a:cubicBezTo>
                    <a:pt x="7250" y="1"/>
                    <a:pt x="7241" y="1"/>
                    <a:pt x="7232" y="2"/>
                  </a:cubicBezTo>
                  <a:lnTo>
                    <a:pt x="246" y="2"/>
                  </a:lnTo>
                  <a:cubicBezTo>
                    <a:pt x="0" y="17"/>
                    <a:pt x="0" y="378"/>
                    <a:pt x="246" y="392"/>
                  </a:cubicBezTo>
                  <a:lnTo>
                    <a:pt x="7232" y="392"/>
                  </a:lnTo>
                  <a:cubicBezTo>
                    <a:pt x="7241" y="393"/>
                    <a:pt x="7250" y="393"/>
                    <a:pt x="7259" y="393"/>
                  </a:cubicBezTo>
                  <a:cubicBezTo>
                    <a:pt x="7512" y="393"/>
                    <a:pt x="7512" y="1"/>
                    <a:pt x="7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5" name="Google Shape;26375;p86"/>
            <p:cNvSpPr/>
            <p:nvPr/>
          </p:nvSpPr>
          <p:spPr>
            <a:xfrm>
              <a:off x="5254031" y="3136528"/>
              <a:ext cx="129581" cy="10696"/>
            </a:xfrm>
            <a:custGeom>
              <a:avLst/>
              <a:gdLst/>
              <a:ahLst/>
              <a:cxnLst/>
              <a:rect l="l" t="t" r="r" b="b"/>
              <a:pathLst>
                <a:path w="4943" h="408" extrusionOk="0">
                  <a:moveTo>
                    <a:pt x="255" y="1"/>
                  </a:moveTo>
                  <a:cubicBezTo>
                    <a:pt x="0" y="1"/>
                    <a:pt x="0" y="407"/>
                    <a:pt x="255" y="407"/>
                  </a:cubicBezTo>
                  <a:cubicBezTo>
                    <a:pt x="263" y="407"/>
                    <a:pt x="272" y="407"/>
                    <a:pt x="280" y="406"/>
                  </a:cubicBezTo>
                  <a:lnTo>
                    <a:pt x="4698" y="406"/>
                  </a:lnTo>
                  <a:cubicBezTo>
                    <a:pt x="4943" y="377"/>
                    <a:pt x="4943" y="31"/>
                    <a:pt x="4698" y="2"/>
                  </a:cubicBezTo>
                  <a:lnTo>
                    <a:pt x="280" y="2"/>
                  </a:lnTo>
                  <a:cubicBezTo>
                    <a:pt x="272" y="1"/>
                    <a:pt x="263" y="1"/>
                    <a:pt x="25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6" name="Google Shape;26376;p86"/>
            <p:cNvSpPr/>
            <p:nvPr/>
          </p:nvSpPr>
          <p:spPr>
            <a:xfrm>
              <a:off x="5284074" y="3159282"/>
              <a:ext cx="68893" cy="10617"/>
            </a:xfrm>
            <a:custGeom>
              <a:avLst/>
              <a:gdLst/>
              <a:ahLst/>
              <a:cxnLst/>
              <a:rect l="l" t="t" r="r" b="b"/>
              <a:pathLst>
                <a:path w="2628" h="405" extrusionOk="0">
                  <a:moveTo>
                    <a:pt x="246" y="0"/>
                  </a:moveTo>
                  <a:cubicBezTo>
                    <a:pt x="0" y="15"/>
                    <a:pt x="0" y="375"/>
                    <a:pt x="246" y="404"/>
                  </a:cubicBezTo>
                  <a:lnTo>
                    <a:pt x="2382" y="404"/>
                  </a:lnTo>
                  <a:cubicBezTo>
                    <a:pt x="2628" y="375"/>
                    <a:pt x="2628" y="15"/>
                    <a:pt x="2382"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7" name="Google Shape;26377;p86"/>
            <p:cNvSpPr/>
            <p:nvPr/>
          </p:nvSpPr>
          <p:spPr>
            <a:xfrm>
              <a:off x="5156931" y="3073009"/>
              <a:ext cx="324699" cy="196796"/>
            </a:xfrm>
            <a:custGeom>
              <a:avLst/>
              <a:gdLst/>
              <a:ahLst/>
              <a:cxnLst/>
              <a:rect l="l" t="t" r="r" b="b"/>
              <a:pathLst>
                <a:path w="12386" h="7507" extrusionOk="0">
                  <a:moveTo>
                    <a:pt x="176" y="0"/>
                  </a:moveTo>
                  <a:cubicBezTo>
                    <a:pt x="85" y="0"/>
                    <a:pt x="0" y="67"/>
                    <a:pt x="0" y="173"/>
                  </a:cubicBezTo>
                  <a:lnTo>
                    <a:pt x="0" y="7304"/>
                  </a:lnTo>
                  <a:cubicBezTo>
                    <a:pt x="0" y="7420"/>
                    <a:pt x="101" y="7506"/>
                    <a:pt x="217" y="7506"/>
                  </a:cubicBezTo>
                  <a:lnTo>
                    <a:pt x="12169" y="7506"/>
                  </a:lnTo>
                  <a:cubicBezTo>
                    <a:pt x="12285" y="7506"/>
                    <a:pt x="12386" y="7420"/>
                    <a:pt x="12386" y="7304"/>
                  </a:cubicBezTo>
                  <a:lnTo>
                    <a:pt x="12386" y="173"/>
                  </a:lnTo>
                  <a:cubicBezTo>
                    <a:pt x="12375" y="76"/>
                    <a:pt x="12291" y="3"/>
                    <a:pt x="12201" y="3"/>
                  </a:cubicBezTo>
                  <a:cubicBezTo>
                    <a:pt x="12171" y="3"/>
                    <a:pt x="12140" y="11"/>
                    <a:pt x="12111" y="29"/>
                  </a:cubicBezTo>
                  <a:lnTo>
                    <a:pt x="11722" y="303"/>
                  </a:lnTo>
                  <a:lnTo>
                    <a:pt x="6294" y="4201"/>
                  </a:lnTo>
                  <a:cubicBezTo>
                    <a:pt x="6265" y="4222"/>
                    <a:pt x="6229" y="4233"/>
                    <a:pt x="6193" y="4233"/>
                  </a:cubicBezTo>
                  <a:cubicBezTo>
                    <a:pt x="6157" y="4233"/>
                    <a:pt x="6121" y="4222"/>
                    <a:pt x="6092" y="4201"/>
                  </a:cubicBezTo>
                  <a:lnTo>
                    <a:pt x="274" y="29"/>
                  </a:lnTo>
                  <a:cubicBezTo>
                    <a:pt x="243" y="9"/>
                    <a:pt x="209" y="0"/>
                    <a:pt x="17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8" name="Google Shape;26378;p86"/>
            <p:cNvSpPr/>
            <p:nvPr/>
          </p:nvSpPr>
          <p:spPr>
            <a:xfrm>
              <a:off x="5464197" y="3072694"/>
              <a:ext cx="17433" cy="197111"/>
            </a:xfrm>
            <a:custGeom>
              <a:avLst/>
              <a:gdLst/>
              <a:ahLst/>
              <a:cxnLst/>
              <a:rect l="l" t="t" r="r" b="b"/>
              <a:pathLst>
                <a:path w="665" h="7519" extrusionOk="0">
                  <a:moveTo>
                    <a:pt x="481" y="0"/>
                  </a:moveTo>
                  <a:cubicBezTo>
                    <a:pt x="450" y="0"/>
                    <a:pt x="419" y="8"/>
                    <a:pt x="390" y="26"/>
                  </a:cubicBezTo>
                  <a:lnTo>
                    <a:pt x="1" y="301"/>
                  </a:lnTo>
                  <a:lnTo>
                    <a:pt x="1" y="7518"/>
                  </a:lnTo>
                  <a:lnTo>
                    <a:pt x="448" y="7518"/>
                  </a:lnTo>
                  <a:cubicBezTo>
                    <a:pt x="564" y="7518"/>
                    <a:pt x="665" y="7432"/>
                    <a:pt x="665" y="7316"/>
                  </a:cubicBezTo>
                  <a:lnTo>
                    <a:pt x="665" y="185"/>
                  </a:lnTo>
                  <a:cubicBezTo>
                    <a:pt x="665" y="76"/>
                    <a:pt x="575" y="0"/>
                    <a:pt x="481" y="0"/>
                  </a:cubicBez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79" name="Google Shape;26379;p86"/>
            <p:cNvSpPr/>
            <p:nvPr/>
          </p:nvSpPr>
          <p:spPr>
            <a:xfrm>
              <a:off x="5217461" y="3013579"/>
              <a:ext cx="32585" cy="32952"/>
            </a:xfrm>
            <a:custGeom>
              <a:avLst/>
              <a:gdLst/>
              <a:ahLst/>
              <a:cxnLst/>
              <a:rect l="l" t="t" r="r" b="b"/>
              <a:pathLst>
                <a:path w="1243" h="1257" extrusionOk="0">
                  <a:moveTo>
                    <a:pt x="188" y="0"/>
                  </a:moveTo>
                  <a:cubicBezTo>
                    <a:pt x="87" y="0"/>
                    <a:pt x="1" y="87"/>
                    <a:pt x="1" y="203"/>
                  </a:cubicBezTo>
                  <a:lnTo>
                    <a:pt x="1" y="1054"/>
                  </a:lnTo>
                  <a:cubicBezTo>
                    <a:pt x="1" y="1155"/>
                    <a:pt x="87" y="1256"/>
                    <a:pt x="188" y="1256"/>
                  </a:cubicBezTo>
                  <a:lnTo>
                    <a:pt x="1040" y="1256"/>
                  </a:lnTo>
                  <a:cubicBezTo>
                    <a:pt x="1156" y="1256"/>
                    <a:pt x="1242" y="1155"/>
                    <a:pt x="1242" y="1054"/>
                  </a:cubicBezTo>
                  <a:lnTo>
                    <a:pt x="1242" y="203"/>
                  </a:lnTo>
                  <a:cubicBezTo>
                    <a:pt x="1242" y="87"/>
                    <a:pt x="1156" y="0"/>
                    <a:pt x="1040"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0" name="Google Shape;26380;p86"/>
            <p:cNvSpPr/>
            <p:nvPr/>
          </p:nvSpPr>
          <p:spPr>
            <a:xfrm>
              <a:off x="5271595" y="3008258"/>
              <a:ext cx="36491" cy="10670"/>
            </a:xfrm>
            <a:custGeom>
              <a:avLst/>
              <a:gdLst/>
              <a:ahLst/>
              <a:cxnLst/>
              <a:rect l="l" t="t" r="r" b="b"/>
              <a:pathLst>
                <a:path w="1392" h="407" extrusionOk="0">
                  <a:moveTo>
                    <a:pt x="1137" y="0"/>
                  </a:moveTo>
                  <a:cubicBezTo>
                    <a:pt x="1129" y="0"/>
                    <a:pt x="1120" y="0"/>
                    <a:pt x="1112" y="1"/>
                  </a:cubicBezTo>
                  <a:lnTo>
                    <a:pt x="245" y="1"/>
                  </a:lnTo>
                  <a:cubicBezTo>
                    <a:pt x="0" y="30"/>
                    <a:pt x="0" y="391"/>
                    <a:pt x="245" y="406"/>
                  </a:cubicBezTo>
                  <a:lnTo>
                    <a:pt x="1112" y="406"/>
                  </a:lnTo>
                  <a:cubicBezTo>
                    <a:pt x="1120" y="406"/>
                    <a:pt x="1129" y="407"/>
                    <a:pt x="1137" y="407"/>
                  </a:cubicBezTo>
                  <a:cubicBezTo>
                    <a:pt x="1392" y="407"/>
                    <a:pt x="1392" y="0"/>
                    <a:pt x="113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1" name="Google Shape;26381;p86"/>
            <p:cNvSpPr/>
            <p:nvPr/>
          </p:nvSpPr>
          <p:spPr>
            <a:xfrm>
              <a:off x="5270206" y="3036255"/>
              <a:ext cx="113406" cy="10670"/>
            </a:xfrm>
            <a:custGeom>
              <a:avLst/>
              <a:gdLst/>
              <a:ahLst/>
              <a:cxnLst/>
              <a:rect l="l" t="t" r="r" b="b"/>
              <a:pathLst>
                <a:path w="4326" h="407" extrusionOk="0">
                  <a:moveTo>
                    <a:pt x="271" y="0"/>
                  </a:moveTo>
                  <a:cubicBezTo>
                    <a:pt x="0" y="0"/>
                    <a:pt x="5" y="406"/>
                    <a:pt x="284" y="406"/>
                  </a:cubicBezTo>
                  <a:cubicBezTo>
                    <a:pt x="289" y="406"/>
                    <a:pt x="294" y="406"/>
                    <a:pt x="298" y="406"/>
                  </a:cubicBezTo>
                  <a:lnTo>
                    <a:pt x="4081" y="406"/>
                  </a:lnTo>
                  <a:cubicBezTo>
                    <a:pt x="4326" y="377"/>
                    <a:pt x="4326" y="16"/>
                    <a:pt x="4081" y="2"/>
                  </a:cubicBezTo>
                  <a:lnTo>
                    <a:pt x="298" y="2"/>
                  </a:lnTo>
                  <a:cubicBezTo>
                    <a:pt x="289" y="1"/>
                    <a:pt x="280" y="0"/>
                    <a:pt x="27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2" name="Google Shape;26382;p86"/>
            <p:cNvSpPr/>
            <p:nvPr/>
          </p:nvSpPr>
          <p:spPr>
            <a:xfrm>
              <a:off x="5223517" y="3080532"/>
              <a:ext cx="69915" cy="10670"/>
            </a:xfrm>
            <a:custGeom>
              <a:avLst/>
              <a:gdLst/>
              <a:ahLst/>
              <a:cxnLst/>
              <a:rect l="l" t="t" r="r" b="b"/>
              <a:pathLst>
                <a:path w="2667" h="407" extrusionOk="0">
                  <a:moveTo>
                    <a:pt x="2396" y="0"/>
                  </a:moveTo>
                  <a:cubicBezTo>
                    <a:pt x="2387" y="0"/>
                    <a:pt x="2378" y="1"/>
                    <a:pt x="2368" y="2"/>
                  </a:cubicBezTo>
                  <a:lnTo>
                    <a:pt x="246" y="2"/>
                  </a:lnTo>
                  <a:cubicBezTo>
                    <a:pt x="1" y="16"/>
                    <a:pt x="1" y="377"/>
                    <a:pt x="246" y="406"/>
                  </a:cubicBezTo>
                  <a:lnTo>
                    <a:pt x="2368" y="406"/>
                  </a:lnTo>
                  <a:cubicBezTo>
                    <a:pt x="2373" y="406"/>
                    <a:pt x="2378" y="406"/>
                    <a:pt x="2382" y="406"/>
                  </a:cubicBezTo>
                  <a:cubicBezTo>
                    <a:pt x="2662" y="406"/>
                    <a:pt x="2667" y="0"/>
                    <a:pt x="2396"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3" name="Google Shape;26383;p86"/>
            <p:cNvSpPr/>
            <p:nvPr/>
          </p:nvSpPr>
          <p:spPr>
            <a:xfrm>
              <a:off x="5183251" y="3234152"/>
              <a:ext cx="56939" cy="10696"/>
            </a:xfrm>
            <a:custGeom>
              <a:avLst/>
              <a:gdLst/>
              <a:ahLst/>
              <a:cxnLst/>
              <a:rect l="l" t="t" r="r" b="b"/>
              <a:pathLst>
                <a:path w="2172" h="408" extrusionOk="0">
                  <a:moveTo>
                    <a:pt x="255" y="1"/>
                  </a:moveTo>
                  <a:cubicBezTo>
                    <a:pt x="1" y="1"/>
                    <a:pt x="1" y="408"/>
                    <a:pt x="255" y="408"/>
                  </a:cubicBezTo>
                  <a:cubicBezTo>
                    <a:pt x="264" y="408"/>
                    <a:pt x="272" y="407"/>
                    <a:pt x="281" y="406"/>
                  </a:cubicBezTo>
                  <a:lnTo>
                    <a:pt x="1927" y="406"/>
                  </a:lnTo>
                  <a:cubicBezTo>
                    <a:pt x="2172" y="378"/>
                    <a:pt x="2172" y="31"/>
                    <a:pt x="1927" y="2"/>
                  </a:cubicBezTo>
                  <a:lnTo>
                    <a:pt x="281" y="2"/>
                  </a:lnTo>
                  <a:cubicBezTo>
                    <a:pt x="272" y="1"/>
                    <a:pt x="264" y="1"/>
                    <a:pt x="25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84" name="Google Shape;26384;p86"/>
          <p:cNvGrpSpPr/>
          <p:nvPr/>
        </p:nvGrpSpPr>
        <p:grpSpPr>
          <a:xfrm>
            <a:off x="8115109" y="3873783"/>
            <a:ext cx="485921" cy="486445"/>
            <a:chOff x="6086331" y="2905337"/>
            <a:chExt cx="364441" cy="364834"/>
          </a:xfrm>
        </p:grpSpPr>
        <p:sp>
          <p:nvSpPr>
            <p:cNvPr id="26385" name="Google Shape;26385;p86"/>
            <p:cNvSpPr/>
            <p:nvPr/>
          </p:nvSpPr>
          <p:spPr>
            <a:xfrm>
              <a:off x="6086331" y="2905337"/>
              <a:ext cx="277407" cy="277433"/>
            </a:xfrm>
            <a:custGeom>
              <a:avLst/>
              <a:gdLst/>
              <a:ahLst/>
              <a:cxnLst/>
              <a:rect l="l" t="t" r="r" b="b"/>
              <a:pathLst>
                <a:path w="10582" h="10583" extrusionOk="0">
                  <a:moveTo>
                    <a:pt x="4952" y="1"/>
                  </a:moveTo>
                  <a:cubicBezTo>
                    <a:pt x="4735" y="1"/>
                    <a:pt x="4533" y="160"/>
                    <a:pt x="4490" y="391"/>
                  </a:cubicBezTo>
                  <a:lnTo>
                    <a:pt x="4245" y="1589"/>
                  </a:lnTo>
                  <a:cubicBezTo>
                    <a:pt x="3956" y="1675"/>
                    <a:pt x="3667" y="1791"/>
                    <a:pt x="3407" y="1935"/>
                  </a:cubicBezTo>
                  <a:lnTo>
                    <a:pt x="2382" y="1257"/>
                  </a:lnTo>
                  <a:cubicBezTo>
                    <a:pt x="2303" y="1202"/>
                    <a:pt x="2210" y="1175"/>
                    <a:pt x="2117" y="1175"/>
                  </a:cubicBezTo>
                  <a:cubicBezTo>
                    <a:pt x="1992" y="1175"/>
                    <a:pt x="1867" y="1223"/>
                    <a:pt x="1776" y="1315"/>
                  </a:cubicBezTo>
                  <a:lnTo>
                    <a:pt x="1314" y="1791"/>
                  </a:lnTo>
                  <a:cubicBezTo>
                    <a:pt x="1155" y="1950"/>
                    <a:pt x="1127" y="2195"/>
                    <a:pt x="1256" y="2397"/>
                  </a:cubicBezTo>
                  <a:lnTo>
                    <a:pt x="1935" y="3408"/>
                  </a:lnTo>
                  <a:cubicBezTo>
                    <a:pt x="1776" y="3668"/>
                    <a:pt x="1661" y="3956"/>
                    <a:pt x="1589" y="4259"/>
                  </a:cubicBezTo>
                  <a:lnTo>
                    <a:pt x="376" y="4490"/>
                  </a:lnTo>
                  <a:cubicBezTo>
                    <a:pt x="159" y="4534"/>
                    <a:pt x="1" y="4736"/>
                    <a:pt x="1" y="4967"/>
                  </a:cubicBezTo>
                  <a:lnTo>
                    <a:pt x="1" y="5616"/>
                  </a:lnTo>
                  <a:cubicBezTo>
                    <a:pt x="1" y="5847"/>
                    <a:pt x="159" y="6049"/>
                    <a:pt x="376" y="6093"/>
                  </a:cubicBezTo>
                  <a:lnTo>
                    <a:pt x="1589" y="6338"/>
                  </a:lnTo>
                  <a:cubicBezTo>
                    <a:pt x="1661" y="6627"/>
                    <a:pt x="1776" y="6915"/>
                    <a:pt x="1935" y="7175"/>
                  </a:cubicBezTo>
                  <a:lnTo>
                    <a:pt x="1256" y="8200"/>
                  </a:lnTo>
                  <a:cubicBezTo>
                    <a:pt x="1127" y="8388"/>
                    <a:pt x="1155" y="8633"/>
                    <a:pt x="1314" y="8807"/>
                  </a:cubicBezTo>
                  <a:lnTo>
                    <a:pt x="1776" y="9268"/>
                  </a:lnTo>
                  <a:cubicBezTo>
                    <a:pt x="1867" y="9360"/>
                    <a:pt x="1992" y="9408"/>
                    <a:pt x="2117" y="9408"/>
                  </a:cubicBezTo>
                  <a:cubicBezTo>
                    <a:pt x="2210" y="9408"/>
                    <a:pt x="2303" y="9381"/>
                    <a:pt x="2382" y="9326"/>
                  </a:cubicBezTo>
                  <a:lnTo>
                    <a:pt x="3407" y="8648"/>
                  </a:lnTo>
                  <a:cubicBezTo>
                    <a:pt x="3667" y="8792"/>
                    <a:pt x="3956" y="8908"/>
                    <a:pt x="4245" y="8994"/>
                  </a:cubicBezTo>
                  <a:lnTo>
                    <a:pt x="4490" y="10192"/>
                  </a:lnTo>
                  <a:cubicBezTo>
                    <a:pt x="4533" y="10423"/>
                    <a:pt x="4735" y="10582"/>
                    <a:pt x="4952" y="10582"/>
                  </a:cubicBezTo>
                  <a:lnTo>
                    <a:pt x="5616" y="10582"/>
                  </a:lnTo>
                  <a:cubicBezTo>
                    <a:pt x="5847" y="10582"/>
                    <a:pt x="6035" y="10423"/>
                    <a:pt x="6078" y="10192"/>
                  </a:cubicBezTo>
                  <a:lnTo>
                    <a:pt x="6323" y="8994"/>
                  </a:lnTo>
                  <a:cubicBezTo>
                    <a:pt x="6612" y="8908"/>
                    <a:pt x="6901" y="8792"/>
                    <a:pt x="7175" y="8648"/>
                  </a:cubicBezTo>
                  <a:lnTo>
                    <a:pt x="8186" y="9326"/>
                  </a:lnTo>
                  <a:cubicBezTo>
                    <a:pt x="8265" y="9381"/>
                    <a:pt x="8358" y="9408"/>
                    <a:pt x="8451" y="9408"/>
                  </a:cubicBezTo>
                  <a:cubicBezTo>
                    <a:pt x="8576" y="9408"/>
                    <a:pt x="8701" y="9360"/>
                    <a:pt x="8792" y="9268"/>
                  </a:cubicBezTo>
                  <a:lnTo>
                    <a:pt x="9254" y="8807"/>
                  </a:lnTo>
                  <a:cubicBezTo>
                    <a:pt x="9413" y="8633"/>
                    <a:pt x="9441" y="8388"/>
                    <a:pt x="9311" y="8200"/>
                  </a:cubicBezTo>
                  <a:lnTo>
                    <a:pt x="8633" y="7175"/>
                  </a:lnTo>
                  <a:cubicBezTo>
                    <a:pt x="8792" y="6915"/>
                    <a:pt x="8907" y="6627"/>
                    <a:pt x="8994" y="6338"/>
                  </a:cubicBezTo>
                  <a:lnTo>
                    <a:pt x="10192" y="6093"/>
                  </a:lnTo>
                  <a:cubicBezTo>
                    <a:pt x="10409" y="6049"/>
                    <a:pt x="10567" y="5847"/>
                    <a:pt x="10582" y="5616"/>
                  </a:cubicBezTo>
                  <a:lnTo>
                    <a:pt x="10582" y="4967"/>
                  </a:lnTo>
                  <a:cubicBezTo>
                    <a:pt x="10567" y="4736"/>
                    <a:pt x="10409" y="4534"/>
                    <a:pt x="10192" y="4490"/>
                  </a:cubicBezTo>
                  <a:lnTo>
                    <a:pt x="8994" y="4259"/>
                  </a:lnTo>
                  <a:cubicBezTo>
                    <a:pt x="8907" y="3956"/>
                    <a:pt x="8792" y="3682"/>
                    <a:pt x="8647" y="3408"/>
                  </a:cubicBezTo>
                  <a:lnTo>
                    <a:pt x="9311" y="2397"/>
                  </a:lnTo>
                  <a:cubicBezTo>
                    <a:pt x="9441" y="2195"/>
                    <a:pt x="9413" y="1950"/>
                    <a:pt x="9254" y="1791"/>
                  </a:cubicBezTo>
                  <a:lnTo>
                    <a:pt x="8792" y="1315"/>
                  </a:lnTo>
                  <a:cubicBezTo>
                    <a:pt x="8701" y="1223"/>
                    <a:pt x="8576" y="1175"/>
                    <a:pt x="8451" y="1175"/>
                  </a:cubicBezTo>
                  <a:cubicBezTo>
                    <a:pt x="8358" y="1175"/>
                    <a:pt x="8265" y="1202"/>
                    <a:pt x="8186" y="1257"/>
                  </a:cubicBezTo>
                  <a:lnTo>
                    <a:pt x="7175" y="1935"/>
                  </a:lnTo>
                  <a:cubicBezTo>
                    <a:pt x="6901" y="1791"/>
                    <a:pt x="6612" y="1675"/>
                    <a:pt x="6323" y="1589"/>
                  </a:cubicBezTo>
                  <a:lnTo>
                    <a:pt x="6078" y="391"/>
                  </a:lnTo>
                  <a:cubicBezTo>
                    <a:pt x="6035" y="160"/>
                    <a:pt x="5847" y="1"/>
                    <a:pt x="5616" y="1"/>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6" name="Google Shape;26386;p86"/>
            <p:cNvSpPr/>
            <p:nvPr/>
          </p:nvSpPr>
          <p:spPr>
            <a:xfrm>
              <a:off x="6143480" y="2983301"/>
              <a:ext cx="142321" cy="121821"/>
            </a:xfrm>
            <a:custGeom>
              <a:avLst/>
              <a:gdLst/>
              <a:ahLst/>
              <a:cxnLst/>
              <a:rect l="l" t="t" r="r" b="b"/>
              <a:pathLst>
                <a:path w="5429" h="4647" extrusionOk="0">
                  <a:moveTo>
                    <a:pt x="3104" y="1"/>
                  </a:moveTo>
                  <a:cubicBezTo>
                    <a:pt x="1040" y="1"/>
                    <a:pt x="0" y="2498"/>
                    <a:pt x="1458" y="3956"/>
                  </a:cubicBezTo>
                  <a:cubicBezTo>
                    <a:pt x="1931" y="4433"/>
                    <a:pt x="2515" y="4647"/>
                    <a:pt x="3087" y="4647"/>
                  </a:cubicBezTo>
                  <a:cubicBezTo>
                    <a:pt x="4281" y="4647"/>
                    <a:pt x="5428" y="3720"/>
                    <a:pt x="5428" y="2325"/>
                  </a:cubicBezTo>
                  <a:cubicBezTo>
                    <a:pt x="5428" y="1040"/>
                    <a:pt x="4389" y="1"/>
                    <a:pt x="3104" y="1"/>
                  </a:cubicBez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7" name="Google Shape;26387;p86"/>
            <p:cNvSpPr/>
            <p:nvPr/>
          </p:nvSpPr>
          <p:spPr>
            <a:xfrm>
              <a:off x="6184349" y="3013946"/>
              <a:ext cx="70781" cy="60557"/>
            </a:xfrm>
            <a:custGeom>
              <a:avLst/>
              <a:gdLst/>
              <a:ahLst/>
              <a:cxnLst/>
              <a:rect l="l" t="t" r="r" b="b"/>
              <a:pathLst>
                <a:path w="2700" h="2310" extrusionOk="0">
                  <a:moveTo>
                    <a:pt x="1545" y="1"/>
                  </a:moveTo>
                  <a:cubicBezTo>
                    <a:pt x="520" y="1"/>
                    <a:pt x="0" y="1242"/>
                    <a:pt x="722" y="1964"/>
                  </a:cubicBezTo>
                  <a:cubicBezTo>
                    <a:pt x="961" y="2203"/>
                    <a:pt x="1253" y="2310"/>
                    <a:pt x="1539" y="2310"/>
                  </a:cubicBezTo>
                  <a:cubicBezTo>
                    <a:pt x="2134" y="2310"/>
                    <a:pt x="2700" y="1848"/>
                    <a:pt x="2700" y="1156"/>
                  </a:cubicBezTo>
                  <a:cubicBezTo>
                    <a:pt x="2700" y="506"/>
                    <a:pt x="2180" y="1"/>
                    <a:pt x="1545"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8" name="Google Shape;26388;p86"/>
            <p:cNvSpPr/>
            <p:nvPr/>
          </p:nvSpPr>
          <p:spPr>
            <a:xfrm>
              <a:off x="6268368" y="3087374"/>
              <a:ext cx="182404" cy="182797"/>
            </a:xfrm>
            <a:custGeom>
              <a:avLst/>
              <a:gdLst/>
              <a:ahLst/>
              <a:cxnLst/>
              <a:rect l="l" t="t" r="r" b="b"/>
              <a:pathLst>
                <a:path w="6958" h="6973" extrusionOk="0">
                  <a:moveTo>
                    <a:pt x="3262" y="0"/>
                  </a:moveTo>
                  <a:cubicBezTo>
                    <a:pt x="3118" y="0"/>
                    <a:pt x="2988" y="116"/>
                    <a:pt x="2945" y="260"/>
                  </a:cubicBezTo>
                  <a:lnTo>
                    <a:pt x="2801" y="1054"/>
                  </a:lnTo>
                  <a:cubicBezTo>
                    <a:pt x="2598" y="1097"/>
                    <a:pt x="2411" y="1184"/>
                    <a:pt x="2238" y="1285"/>
                  </a:cubicBezTo>
                  <a:lnTo>
                    <a:pt x="1574" y="838"/>
                  </a:lnTo>
                  <a:cubicBezTo>
                    <a:pt x="1518" y="800"/>
                    <a:pt x="1454" y="782"/>
                    <a:pt x="1392" y="782"/>
                  </a:cubicBezTo>
                  <a:cubicBezTo>
                    <a:pt x="1308" y="782"/>
                    <a:pt x="1227" y="815"/>
                    <a:pt x="1169" y="881"/>
                  </a:cubicBezTo>
                  <a:lnTo>
                    <a:pt x="866" y="1184"/>
                  </a:lnTo>
                  <a:cubicBezTo>
                    <a:pt x="765" y="1285"/>
                    <a:pt x="736" y="1458"/>
                    <a:pt x="823" y="1574"/>
                  </a:cubicBezTo>
                  <a:lnTo>
                    <a:pt x="1270" y="2252"/>
                  </a:lnTo>
                  <a:cubicBezTo>
                    <a:pt x="1169" y="2426"/>
                    <a:pt x="1097" y="2613"/>
                    <a:pt x="1039" y="2801"/>
                  </a:cubicBezTo>
                  <a:lnTo>
                    <a:pt x="260" y="2960"/>
                  </a:lnTo>
                  <a:cubicBezTo>
                    <a:pt x="101" y="2988"/>
                    <a:pt x="0" y="3118"/>
                    <a:pt x="0" y="3277"/>
                  </a:cubicBezTo>
                  <a:lnTo>
                    <a:pt x="0" y="3710"/>
                  </a:lnTo>
                  <a:cubicBezTo>
                    <a:pt x="0" y="3855"/>
                    <a:pt x="101" y="3985"/>
                    <a:pt x="260" y="4013"/>
                  </a:cubicBezTo>
                  <a:lnTo>
                    <a:pt x="1039" y="4172"/>
                  </a:lnTo>
                  <a:cubicBezTo>
                    <a:pt x="1097" y="4360"/>
                    <a:pt x="1169" y="4548"/>
                    <a:pt x="1270" y="4735"/>
                  </a:cubicBezTo>
                  <a:lnTo>
                    <a:pt x="823" y="5399"/>
                  </a:lnTo>
                  <a:cubicBezTo>
                    <a:pt x="751" y="5529"/>
                    <a:pt x="765" y="5688"/>
                    <a:pt x="866" y="5803"/>
                  </a:cubicBezTo>
                  <a:lnTo>
                    <a:pt x="1169" y="6107"/>
                  </a:lnTo>
                  <a:cubicBezTo>
                    <a:pt x="1234" y="6163"/>
                    <a:pt x="1312" y="6192"/>
                    <a:pt x="1390" y="6192"/>
                  </a:cubicBezTo>
                  <a:cubicBezTo>
                    <a:pt x="1453" y="6192"/>
                    <a:pt x="1516" y="6174"/>
                    <a:pt x="1574" y="6135"/>
                  </a:cubicBezTo>
                  <a:lnTo>
                    <a:pt x="2238" y="5702"/>
                  </a:lnTo>
                  <a:cubicBezTo>
                    <a:pt x="2411" y="5789"/>
                    <a:pt x="2598" y="5876"/>
                    <a:pt x="2801" y="5919"/>
                  </a:cubicBezTo>
                  <a:lnTo>
                    <a:pt x="2959" y="6713"/>
                  </a:lnTo>
                  <a:cubicBezTo>
                    <a:pt x="2988" y="6857"/>
                    <a:pt x="3118" y="6973"/>
                    <a:pt x="3262" y="6973"/>
                  </a:cubicBezTo>
                  <a:lnTo>
                    <a:pt x="3696" y="6973"/>
                  </a:lnTo>
                  <a:cubicBezTo>
                    <a:pt x="3840" y="6973"/>
                    <a:pt x="3970" y="6857"/>
                    <a:pt x="3999" y="6713"/>
                  </a:cubicBezTo>
                  <a:lnTo>
                    <a:pt x="4157" y="5919"/>
                  </a:lnTo>
                  <a:cubicBezTo>
                    <a:pt x="4360" y="5876"/>
                    <a:pt x="4547" y="5789"/>
                    <a:pt x="4720" y="5702"/>
                  </a:cubicBezTo>
                  <a:lnTo>
                    <a:pt x="5384" y="6135"/>
                  </a:lnTo>
                  <a:cubicBezTo>
                    <a:pt x="5442" y="6174"/>
                    <a:pt x="5505" y="6192"/>
                    <a:pt x="5568" y="6192"/>
                  </a:cubicBezTo>
                  <a:cubicBezTo>
                    <a:pt x="5646" y="6192"/>
                    <a:pt x="5724" y="6163"/>
                    <a:pt x="5789" y="6107"/>
                  </a:cubicBezTo>
                  <a:lnTo>
                    <a:pt x="6092" y="5803"/>
                  </a:lnTo>
                  <a:cubicBezTo>
                    <a:pt x="6193" y="5688"/>
                    <a:pt x="6207" y="5529"/>
                    <a:pt x="6135" y="5399"/>
                  </a:cubicBezTo>
                  <a:lnTo>
                    <a:pt x="5688" y="4735"/>
                  </a:lnTo>
                  <a:cubicBezTo>
                    <a:pt x="5789" y="4548"/>
                    <a:pt x="5861" y="4360"/>
                    <a:pt x="5919" y="4172"/>
                  </a:cubicBezTo>
                  <a:lnTo>
                    <a:pt x="6698" y="4013"/>
                  </a:lnTo>
                  <a:cubicBezTo>
                    <a:pt x="6857" y="3985"/>
                    <a:pt x="6958" y="3855"/>
                    <a:pt x="6958" y="3710"/>
                  </a:cubicBezTo>
                  <a:lnTo>
                    <a:pt x="6958" y="3277"/>
                  </a:lnTo>
                  <a:cubicBezTo>
                    <a:pt x="6958" y="3118"/>
                    <a:pt x="6857" y="2988"/>
                    <a:pt x="6698" y="2960"/>
                  </a:cubicBezTo>
                  <a:lnTo>
                    <a:pt x="5919" y="2801"/>
                  </a:lnTo>
                  <a:cubicBezTo>
                    <a:pt x="5861" y="2613"/>
                    <a:pt x="5774" y="2426"/>
                    <a:pt x="5688" y="2252"/>
                  </a:cubicBezTo>
                  <a:lnTo>
                    <a:pt x="6135" y="1574"/>
                  </a:lnTo>
                  <a:cubicBezTo>
                    <a:pt x="6207" y="1458"/>
                    <a:pt x="6193" y="1285"/>
                    <a:pt x="6092" y="1184"/>
                  </a:cubicBezTo>
                  <a:lnTo>
                    <a:pt x="5789" y="881"/>
                  </a:lnTo>
                  <a:cubicBezTo>
                    <a:pt x="5723" y="815"/>
                    <a:pt x="5643" y="782"/>
                    <a:pt x="5562" y="782"/>
                  </a:cubicBezTo>
                  <a:cubicBezTo>
                    <a:pt x="5501" y="782"/>
                    <a:pt x="5440" y="800"/>
                    <a:pt x="5384" y="838"/>
                  </a:cubicBezTo>
                  <a:lnTo>
                    <a:pt x="4720" y="1285"/>
                  </a:lnTo>
                  <a:cubicBezTo>
                    <a:pt x="4533" y="1184"/>
                    <a:pt x="4360" y="1097"/>
                    <a:pt x="4157" y="1054"/>
                  </a:cubicBezTo>
                  <a:lnTo>
                    <a:pt x="3999" y="260"/>
                  </a:lnTo>
                  <a:cubicBezTo>
                    <a:pt x="3970" y="116"/>
                    <a:pt x="3840" y="0"/>
                    <a:pt x="3696"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89" name="Google Shape;26389;p86"/>
            <p:cNvSpPr/>
            <p:nvPr/>
          </p:nvSpPr>
          <p:spPr>
            <a:xfrm>
              <a:off x="6298620" y="3133172"/>
              <a:ext cx="106747" cy="91412"/>
            </a:xfrm>
            <a:custGeom>
              <a:avLst/>
              <a:gdLst/>
              <a:ahLst/>
              <a:cxnLst/>
              <a:rect l="l" t="t" r="r" b="b"/>
              <a:pathLst>
                <a:path w="4072" h="3487" extrusionOk="0">
                  <a:moveTo>
                    <a:pt x="2325" y="0"/>
                  </a:moveTo>
                  <a:cubicBezTo>
                    <a:pt x="780" y="0"/>
                    <a:pt x="1" y="1877"/>
                    <a:pt x="1098" y="2974"/>
                  </a:cubicBezTo>
                  <a:cubicBezTo>
                    <a:pt x="1453" y="3328"/>
                    <a:pt x="1889" y="3487"/>
                    <a:pt x="2317" y="3487"/>
                  </a:cubicBezTo>
                  <a:cubicBezTo>
                    <a:pt x="3212" y="3487"/>
                    <a:pt x="4072" y="2792"/>
                    <a:pt x="4072" y="1747"/>
                  </a:cubicBezTo>
                  <a:cubicBezTo>
                    <a:pt x="4057" y="780"/>
                    <a:pt x="3292" y="0"/>
                    <a:pt x="2325" y="0"/>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0" name="Google Shape;26390;p86"/>
            <p:cNvSpPr/>
            <p:nvPr/>
          </p:nvSpPr>
          <p:spPr>
            <a:xfrm>
              <a:off x="6322843" y="3151706"/>
              <a:ext cx="63991" cy="54527"/>
            </a:xfrm>
            <a:custGeom>
              <a:avLst/>
              <a:gdLst/>
              <a:ahLst/>
              <a:cxnLst/>
              <a:rect l="l" t="t" r="r" b="b"/>
              <a:pathLst>
                <a:path w="2441" h="2080" extrusionOk="0">
                  <a:moveTo>
                    <a:pt x="1401" y="0"/>
                  </a:moveTo>
                  <a:cubicBezTo>
                    <a:pt x="477" y="0"/>
                    <a:pt x="1" y="1112"/>
                    <a:pt x="665" y="1776"/>
                  </a:cubicBezTo>
                  <a:cubicBezTo>
                    <a:pt x="874" y="1985"/>
                    <a:pt x="1134" y="2079"/>
                    <a:pt x="1388" y="2079"/>
                  </a:cubicBezTo>
                  <a:cubicBezTo>
                    <a:pt x="1924" y="2079"/>
                    <a:pt x="2440" y="1666"/>
                    <a:pt x="2440" y="1040"/>
                  </a:cubicBezTo>
                  <a:cubicBezTo>
                    <a:pt x="2440" y="462"/>
                    <a:pt x="1978" y="0"/>
                    <a:pt x="1401"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391" name="Google Shape;26391;p86"/>
          <p:cNvGrpSpPr/>
          <p:nvPr/>
        </p:nvGrpSpPr>
        <p:grpSpPr>
          <a:xfrm>
            <a:off x="8738745" y="3876335"/>
            <a:ext cx="503608" cy="503573"/>
            <a:chOff x="6554059" y="2907251"/>
            <a:chExt cx="377706" cy="377680"/>
          </a:xfrm>
        </p:grpSpPr>
        <p:sp>
          <p:nvSpPr>
            <p:cNvPr id="26392" name="Google Shape;26392;p86"/>
            <p:cNvSpPr/>
            <p:nvPr/>
          </p:nvSpPr>
          <p:spPr>
            <a:xfrm>
              <a:off x="6635064" y="2907251"/>
              <a:ext cx="215723" cy="377680"/>
            </a:xfrm>
            <a:custGeom>
              <a:avLst/>
              <a:gdLst/>
              <a:ahLst/>
              <a:cxnLst/>
              <a:rect l="l" t="t" r="r" b="b"/>
              <a:pathLst>
                <a:path w="8229" h="14407" extrusionOk="0">
                  <a:moveTo>
                    <a:pt x="866" y="0"/>
                  </a:moveTo>
                  <a:cubicBezTo>
                    <a:pt x="390" y="0"/>
                    <a:pt x="0" y="390"/>
                    <a:pt x="0" y="881"/>
                  </a:cubicBezTo>
                  <a:lnTo>
                    <a:pt x="0" y="13541"/>
                  </a:lnTo>
                  <a:cubicBezTo>
                    <a:pt x="0" y="14017"/>
                    <a:pt x="390" y="14407"/>
                    <a:pt x="866" y="14407"/>
                  </a:cubicBezTo>
                  <a:lnTo>
                    <a:pt x="7362" y="14407"/>
                  </a:lnTo>
                  <a:cubicBezTo>
                    <a:pt x="7838" y="14407"/>
                    <a:pt x="8228" y="14017"/>
                    <a:pt x="8228" y="13541"/>
                  </a:cubicBezTo>
                  <a:lnTo>
                    <a:pt x="8228" y="881"/>
                  </a:lnTo>
                  <a:cubicBezTo>
                    <a:pt x="8228" y="390"/>
                    <a:pt x="7838" y="0"/>
                    <a:pt x="7362"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3" name="Google Shape;26393;p86"/>
            <p:cNvSpPr/>
            <p:nvPr/>
          </p:nvSpPr>
          <p:spPr>
            <a:xfrm>
              <a:off x="6805330" y="2907251"/>
              <a:ext cx="45457" cy="377680"/>
            </a:xfrm>
            <a:custGeom>
              <a:avLst/>
              <a:gdLst/>
              <a:ahLst/>
              <a:cxnLst/>
              <a:rect l="l" t="t" r="r" b="b"/>
              <a:pathLst>
                <a:path w="1734" h="14407" extrusionOk="0">
                  <a:moveTo>
                    <a:pt x="1" y="0"/>
                  </a:moveTo>
                  <a:cubicBezTo>
                    <a:pt x="477" y="0"/>
                    <a:pt x="867" y="390"/>
                    <a:pt x="867" y="881"/>
                  </a:cubicBezTo>
                  <a:lnTo>
                    <a:pt x="867" y="13541"/>
                  </a:lnTo>
                  <a:cubicBezTo>
                    <a:pt x="867" y="14017"/>
                    <a:pt x="477" y="14407"/>
                    <a:pt x="1" y="14407"/>
                  </a:cubicBezTo>
                  <a:lnTo>
                    <a:pt x="867" y="14407"/>
                  </a:lnTo>
                  <a:cubicBezTo>
                    <a:pt x="1343" y="14407"/>
                    <a:pt x="1733" y="14017"/>
                    <a:pt x="1733" y="13541"/>
                  </a:cubicBezTo>
                  <a:lnTo>
                    <a:pt x="1733" y="881"/>
                  </a:lnTo>
                  <a:cubicBezTo>
                    <a:pt x="1733" y="390"/>
                    <a:pt x="1343" y="0"/>
                    <a:pt x="867" y="0"/>
                  </a:cubicBezTo>
                  <a:close/>
                </a:path>
              </a:pathLst>
            </a:custGeom>
            <a:solidFill>
              <a:srgbClr val="CCD2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4" name="Google Shape;26394;p86"/>
            <p:cNvSpPr/>
            <p:nvPr/>
          </p:nvSpPr>
          <p:spPr>
            <a:xfrm>
              <a:off x="6635064" y="3227389"/>
              <a:ext cx="215723" cy="22728"/>
            </a:xfrm>
            <a:custGeom>
              <a:avLst/>
              <a:gdLst/>
              <a:ahLst/>
              <a:cxnLst/>
              <a:rect l="l" t="t" r="r" b="b"/>
              <a:pathLst>
                <a:path w="8229" h="867" extrusionOk="0">
                  <a:moveTo>
                    <a:pt x="0" y="0"/>
                  </a:moveTo>
                  <a:lnTo>
                    <a:pt x="0" y="867"/>
                  </a:lnTo>
                  <a:lnTo>
                    <a:pt x="8228" y="867"/>
                  </a:lnTo>
                  <a:lnTo>
                    <a:pt x="8228" y="0"/>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5" name="Google Shape;26395;p86"/>
            <p:cNvSpPr/>
            <p:nvPr/>
          </p:nvSpPr>
          <p:spPr>
            <a:xfrm>
              <a:off x="6828058" y="3227389"/>
              <a:ext cx="22728" cy="22728"/>
            </a:xfrm>
            <a:custGeom>
              <a:avLst/>
              <a:gdLst/>
              <a:ahLst/>
              <a:cxnLst/>
              <a:rect l="l" t="t" r="r" b="b"/>
              <a:pathLst>
                <a:path w="867" h="867" extrusionOk="0">
                  <a:moveTo>
                    <a:pt x="0" y="0"/>
                  </a:moveTo>
                  <a:lnTo>
                    <a:pt x="0" y="867"/>
                  </a:lnTo>
                  <a:lnTo>
                    <a:pt x="866" y="867"/>
                  </a:lnTo>
                  <a:lnTo>
                    <a:pt x="866"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6" name="Google Shape;26396;p86"/>
            <p:cNvSpPr/>
            <p:nvPr/>
          </p:nvSpPr>
          <p:spPr>
            <a:xfrm>
              <a:off x="6635064" y="3250091"/>
              <a:ext cx="215723" cy="34840"/>
            </a:xfrm>
            <a:custGeom>
              <a:avLst/>
              <a:gdLst/>
              <a:ahLst/>
              <a:cxnLst/>
              <a:rect l="l" t="t" r="r" b="b"/>
              <a:pathLst>
                <a:path w="8229" h="1329" extrusionOk="0">
                  <a:moveTo>
                    <a:pt x="0" y="1"/>
                  </a:moveTo>
                  <a:lnTo>
                    <a:pt x="0" y="463"/>
                  </a:lnTo>
                  <a:cubicBezTo>
                    <a:pt x="0" y="939"/>
                    <a:pt x="390" y="1329"/>
                    <a:pt x="866" y="1329"/>
                  </a:cubicBezTo>
                  <a:lnTo>
                    <a:pt x="7362" y="1329"/>
                  </a:lnTo>
                  <a:cubicBezTo>
                    <a:pt x="7838" y="1329"/>
                    <a:pt x="8228" y="939"/>
                    <a:pt x="8228" y="463"/>
                  </a:cubicBezTo>
                  <a:lnTo>
                    <a:pt x="8228" y="1"/>
                  </a:ln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7" name="Google Shape;26397;p86"/>
            <p:cNvSpPr/>
            <p:nvPr/>
          </p:nvSpPr>
          <p:spPr>
            <a:xfrm>
              <a:off x="6805330" y="3250091"/>
              <a:ext cx="45457" cy="34840"/>
            </a:xfrm>
            <a:custGeom>
              <a:avLst/>
              <a:gdLst/>
              <a:ahLst/>
              <a:cxnLst/>
              <a:rect l="l" t="t" r="r" b="b"/>
              <a:pathLst>
                <a:path w="1734" h="1329" extrusionOk="0">
                  <a:moveTo>
                    <a:pt x="867" y="1"/>
                  </a:moveTo>
                  <a:lnTo>
                    <a:pt x="867" y="463"/>
                  </a:lnTo>
                  <a:cubicBezTo>
                    <a:pt x="867" y="939"/>
                    <a:pt x="477" y="1329"/>
                    <a:pt x="1" y="1329"/>
                  </a:cubicBezTo>
                  <a:lnTo>
                    <a:pt x="867" y="1329"/>
                  </a:lnTo>
                  <a:cubicBezTo>
                    <a:pt x="1343" y="1329"/>
                    <a:pt x="1733" y="939"/>
                    <a:pt x="1733" y="463"/>
                  </a:cubicBezTo>
                  <a:lnTo>
                    <a:pt x="1733" y="1"/>
                  </a:ln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8" name="Google Shape;26398;p86"/>
            <p:cNvSpPr/>
            <p:nvPr/>
          </p:nvSpPr>
          <p:spPr>
            <a:xfrm>
              <a:off x="6635064" y="2907251"/>
              <a:ext cx="216090" cy="35207"/>
            </a:xfrm>
            <a:custGeom>
              <a:avLst/>
              <a:gdLst/>
              <a:ahLst/>
              <a:cxnLst/>
              <a:rect l="l" t="t" r="r" b="b"/>
              <a:pathLst>
                <a:path w="8243" h="1343" extrusionOk="0">
                  <a:moveTo>
                    <a:pt x="866" y="0"/>
                  </a:moveTo>
                  <a:cubicBezTo>
                    <a:pt x="390" y="15"/>
                    <a:pt x="0" y="390"/>
                    <a:pt x="0" y="881"/>
                  </a:cubicBezTo>
                  <a:lnTo>
                    <a:pt x="0" y="1343"/>
                  </a:lnTo>
                  <a:lnTo>
                    <a:pt x="8243" y="1343"/>
                  </a:lnTo>
                  <a:lnTo>
                    <a:pt x="8243" y="881"/>
                  </a:lnTo>
                  <a:cubicBezTo>
                    <a:pt x="8243" y="390"/>
                    <a:pt x="7853" y="0"/>
                    <a:pt x="7362"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399" name="Google Shape;26399;p86"/>
            <p:cNvSpPr/>
            <p:nvPr/>
          </p:nvSpPr>
          <p:spPr>
            <a:xfrm>
              <a:off x="6805330" y="2907251"/>
              <a:ext cx="45457" cy="35207"/>
            </a:xfrm>
            <a:custGeom>
              <a:avLst/>
              <a:gdLst/>
              <a:ahLst/>
              <a:cxnLst/>
              <a:rect l="l" t="t" r="r" b="b"/>
              <a:pathLst>
                <a:path w="1734" h="1343" extrusionOk="0">
                  <a:moveTo>
                    <a:pt x="1" y="0"/>
                  </a:moveTo>
                  <a:cubicBezTo>
                    <a:pt x="477" y="0"/>
                    <a:pt x="867" y="390"/>
                    <a:pt x="867" y="881"/>
                  </a:cubicBezTo>
                  <a:lnTo>
                    <a:pt x="867" y="1343"/>
                  </a:lnTo>
                  <a:lnTo>
                    <a:pt x="1733" y="1343"/>
                  </a:lnTo>
                  <a:lnTo>
                    <a:pt x="1733" y="881"/>
                  </a:lnTo>
                  <a:cubicBezTo>
                    <a:pt x="1733" y="390"/>
                    <a:pt x="1343" y="0"/>
                    <a:pt x="867"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0" name="Google Shape;26400;p86"/>
            <p:cNvSpPr/>
            <p:nvPr/>
          </p:nvSpPr>
          <p:spPr>
            <a:xfrm>
              <a:off x="6720577" y="3262202"/>
              <a:ext cx="45064" cy="11010"/>
            </a:xfrm>
            <a:custGeom>
              <a:avLst/>
              <a:gdLst/>
              <a:ahLst/>
              <a:cxnLst/>
              <a:rect l="l" t="t" r="r" b="b"/>
              <a:pathLst>
                <a:path w="1719" h="420" extrusionOk="0">
                  <a:moveTo>
                    <a:pt x="1444" y="0"/>
                  </a:moveTo>
                  <a:cubicBezTo>
                    <a:pt x="1439" y="0"/>
                    <a:pt x="1434" y="0"/>
                    <a:pt x="1430" y="1"/>
                  </a:cubicBezTo>
                  <a:lnTo>
                    <a:pt x="275" y="1"/>
                  </a:lnTo>
                  <a:cubicBezTo>
                    <a:pt x="0" y="1"/>
                    <a:pt x="0" y="419"/>
                    <a:pt x="275" y="419"/>
                  </a:cubicBezTo>
                  <a:lnTo>
                    <a:pt x="1430" y="419"/>
                  </a:lnTo>
                  <a:cubicBezTo>
                    <a:pt x="1714" y="419"/>
                    <a:pt x="1718" y="0"/>
                    <a:pt x="1444" y="0"/>
                  </a:cubicBezTo>
                  <a:close/>
                </a:path>
              </a:pathLst>
            </a:custGeom>
            <a:solidFill>
              <a:srgbClr val="E7E9E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1" name="Google Shape;26401;p86"/>
            <p:cNvSpPr/>
            <p:nvPr/>
          </p:nvSpPr>
          <p:spPr>
            <a:xfrm>
              <a:off x="6554059" y="2962879"/>
              <a:ext cx="149137" cy="163765"/>
            </a:xfrm>
            <a:custGeom>
              <a:avLst/>
              <a:gdLst/>
              <a:ahLst/>
              <a:cxnLst/>
              <a:rect l="l" t="t" r="r" b="b"/>
              <a:pathLst>
                <a:path w="5689" h="6247" extrusionOk="0">
                  <a:moveTo>
                    <a:pt x="1127" y="0"/>
                  </a:moveTo>
                  <a:cubicBezTo>
                    <a:pt x="506" y="0"/>
                    <a:pt x="1" y="505"/>
                    <a:pt x="1" y="1112"/>
                  </a:cubicBezTo>
                  <a:lnTo>
                    <a:pt x="1" y="3811"/>
                  </a:lnTo>
                  <a:cubicBezTo>
                    <a:pt x="1" y="4417"/>
                    <a:pt x="506" y="4923"/>
                    <a:pt x="1127" y="4923"/>
                  </a:cubicBezTo>
                  <a:lnTo>
                    <a:pt x="2108" y="4923"/>
                  </a:lnTo>
                  <a:cubicBezTo>
                    <a:pt x="2166" y="4923"/>
                    <a:pt x="2209" y="4966"/>
                    <a:pt x="2224" y="5024"/>
                  </a:cubicBezTo>
                  <a:cubicBezTo>
                    <a:pt x="2313" y="6043"/>
                    <a:pt x="2886" y="6246"/>
                    <a:pt x="3324" y="6246"/>
                  </a:cubicBezTo>
                  <a:cubicBezTo>
                    <a:pt x="3457" y="6246"/>
                    <a:pt x="3577" y="6227"/>
                    <a:pt x="3667" y="6207"/>
                  </a:cubicBezTo>
                  <a:cubicBezTo>
                    <a:pt x="3696" y="6193"/>
                    <a:pt x="3696" y="6164"/>
                    <a:pt x="3667" y="6150"/>
                  </a:cubicBezTo>
                  <a:cubicBezTo>
                    <a:pt x="3047" y="6049"/>
                    <a:pt x="3162" y="5283"/>
                    <a:pt x="3220" y="5009"/>
                  </a:cubicBezTo>
                  <a:cubicBezTo>
                    <a:pt x="3234" y="4966"/>
                    <a:pt x="3278" y="4923"/>
                    <a:pt x="3321" y="4923"/>
                  </a:cubicBezTo>
                  <a:lnTo>
                    <a:pt x="4577" y="4923"/>
                  </a:lnTo>
                  <a:cubicBezTo>
                    <a:pt x="5183" y="4923"/>
                    <a:pt x="5688" y="4432"/>
                    <a:pt x="5688" y="3811"/>
                  </a:cubicBezTo>
                  <a:lnTo>
                    <a:pt x="5688" y="1112"/>
                  </a:lnTo>
                  <a:cubicBezTo>
                    <a:pt x="5688" y="491"/>
                    <a:pt x="5183" y="0"/>
                    <a:pt x="4562" y="0"/>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2" name="Google Shape;26402;p86"/>
            <p:cNvSpPr/>
            <p:nvPr/>
          </p:nvSpPr>
          <p:spPr>
            <a:xfrm>
              <a:off x="6650950" y="2962879"/>
              <a:ext cx="52246" cy="129056"/>
            </a:xfrm>
            <a:custGeom>
              <a:avLst/>
              <a:gdLst/>
              <a:ahLst/>
              <a:cxnLst/>
              <a:rect l="l" t="t" r="r" b="b"/>
              <a:pathLst>
                <a:path w="1993" h="4923" extrusionOk="0">
                  <a:moveTo>
                    <a:pt x="0" y="0"/>
                  </a:moveTo>
                  <a:cubicBezTo>
                    <a:pt x="621" y="0"/>
                    <a:pt x="1126" y="505"/>
                    <a:pt x="1126" y="1112"/>
                  </a:cubicBezTo>
                  <a:lnTo>
                    <a:pt x="1126" y="3811"/>
                  </a:lnTo>
                  <a:cubicBezTo>
                    <a:pt x="1126" y="4417"/>
                    <a:pt x="621" y="4923"/>
                    <a:pt x="0" y="4923"/>
                  </a:cubicBezTo>
                  <a:lnTo>
                    <a:pt x="866" y="4923"/>
                  </a:lnTo>
                  <a:cubicBezTo>
                    <a:pt x="1487" y="4923"/>
                    <a:pt x="1992" y="4417"/>
                    <a:pt x="1992" y="3811"/>
                  </a:cubicBezTo>
                  <a:lnTo>
                    <a:pt x="1992" y="1112"/>
                  </a:lnTo>
                  <a:cubicBezTo>
                    <a:pt x="1992" y="505"/>
                    <a:pt x="1487" y="0"/>
                    <a:pt x="866"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3" name="Google Shape;26403;p86"/>
            <p:cNvSpPr/>
            <p:nvPr/>
          </p:nvSpPr>
          <p:spPr>
            <a:xfrm>
              <a:off x="6596842" y="2999580"/>
              <a:ext cx="64358" cy="53295"/>
            </a:xfrm>
            <a:custGeom>
              <a:avLst/>
              <a:gdLst/>
              <a:ahLst/>
              <a:cxnLst/>
              <a:rect l="l" t="t" r="r" b="b"/>
              <a:pathLst>
                <a:path w="2455" h="2033" extrusionOk="0">
                  <a:moveTo>
                    <a:pt x="621" y="0"/>
                  </a:moveTo>
                  <a:cubicBezTo>
                    <a:pt x="274" y="29"/>
                    <a:pt x="0" y="332"/>
                    <a:pt x="29" y="693"/>
                  </a:cubicBezTo>
                  <a:cubicBezTo>
                    <a:pt x="29" y="1097"/>
                    <a:pt x="361" y="1588"/>
                    <a:pt x="1169" y="2021"/>
                  </a:cubicBezTo>
                  <a:cubicBezTo>
                    <a:pt x="1191" y="2029"/>
                    <a:pt x="1213" y="2032"/>
                    <a:pt x="1232" y="2032"/>
                  </a:cubicBezTo>
                  <a:cubicBezTo>
                    <a:pt x="1252" y="2032"/>
                    <a:pt x="1270" y="2029"/>
                    <a:pt x="1285" y="2021"/>
                  </a:cubicBezTo>
                  <a:cubicBezTo>
                    <a:pt x="2108" y="1588"/>
                    <a:pt x="2425" y="1097"/>
                    <a:pt x="2425" y="693"/>
                  </a:cubicBezTo>
                  <a:cubicBezTo>
                    <a:pt x="2454" y="332"/>
                    <a:pt x="2194" y="29"/>
                    <a:pt x="1848" y="0"/>
                  </a:cubicBezTo>
                  <a:cubicBezTo>
                    <a:pt x="1646" y="0"/>
                    <a:pt x="1444" y="87"/>
                    <a:pt x="1299" y="231"/>
                  </a:cubicBezTo>
                  <a:cubicBezTo>
                    <a:pt x="1285" y="253"/>
                    <a:pt x="1263" y="264"/>
                    <a:pt x="1240" y="264"/>
                  </a:cubicBezTo>
                  <a:cubicBezTo>
                    <a:pt x="1216" y="264"/>
                    <a:pt x="1191" y="253"/>
                    <a:pt x="1169" y="231"/>
                  </a:cubicBezTo>
                  <a:cubicBezTo>
                    <a:pt x="1025" y="87"/>
                    <a:pt x="837" y="0"/>
                    <a:pt x="6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4" name="Google Shape;26404;p86"/>
            <p:cNvSpPr/>
            <p:nvPr/>
          </p:nvSpPr>
          <p:spPr>
            <a:xfrm>
              <a:off x="6782628" y="3055576"/>
              <a:ext cx="149137" cy="163765"/>
            </a:xfrm>
            <a:custGeom>
              <a:avLst/>
              <a:gdLst/>
              <a:ahLst/>
              <a:cxnLst/>
              <a:rect l="l" t="t" r="r" b="b"/>
              <a:pathLst>
                <a:path w="5689" h="6247" extrusionOk="0">
                  <a:moveTo>
                    <a:pt x="1127" y="1"/>
                  </a:moveTo>
                  <a:cubicBezTo>
                    <a:pt x="506" y="1"/>
                    <a:pt x="1" y="492"/>
                    <a:pt x="1" y="1112"/>
                  </a:cubicBezTo>
                  <a:lnTo>
                    <a:pt x="1" y="3812"/>
                  </a:lnTo>
                  <a:cubicBezTo>
                    <a:pt x="1" y="4432"/>
                    <a:pt x="506" y="4938"/>
                    <a:pt x="1127" y="4938"/>
                  </a:cubicBezTo>
                  <a:lnTo>
                    <a:pt x="2368" y="4938"/>
                  </a:lnTo>
                  <a:cubicBezTo>
                    <a:pt x="2376" y="4936"/>
                    <a:pt x="2383" y="4935"/>
                    <a:pt x="2390" y="4935"/>
                  </a:cubicBezTo>
                  <a:cubicBezTo>
                    <a:pt x="2437" y="4935"/>
                    <a:pt x="2471" y="4974"/>
                    <a:pt x="2484" y="5024"/>
                  </a:cubicBezTo>
                  <a:cubicBezTo>
                    <a:pt x="2527" y="5284"/>
                    <a:pt x="2643" y="6049"/>
                    <a:pt x="2036" y="6150"/>
                  </a:cubicBezTo>
                  <a:cubicBezTo>
                    <a:pt x="2007" y="6165"/>
                    <a:pt x="2007" y="6208"/>
                    <a:pt x="2036" y="6208"/>
                  </a:cubicBezTo>
                  <a:cubicBezTo>
                    <a:pt x="2124" y="6228"/>
                    <a:pt x="2242" y="6247"/>
                    <a:pt x="2374" y="6247"/>
                  </a:cubicBezTo>
                  <a:cubicBezTo>
                    <a:pt x="2806" y="6247"/>
                    <a:pt x="3380" y="6046"/>
                    <a:pt x="3480" y="5039"/>
                  </a:cubicBezTo>
                  <a:cubicBezTo>
                    <a:pt x="3480" y="4967"/>
                    <a:pt x="3523" y="4923"/>
                    <a:pt x="3581" y="4923"/>
                  </a:cubicBezTo>
                  <a:lnTo>
                    <a:pt x="4577" y="4923"/>
                  </a:lnTo>
                  <a:cubicBezTo>
                    <a:pt x="5183" y="4923"/>
                    <a:pt x="5688" y="4432"/>
                    <a:pt x="5688" y="3812"/>
                  </a:cubicBezTo>
                  <a:lnTo>
                    <a:pt x="5688" y="1112"/>
                  </a:lnTo>
                  <a:cubicBezTo>
                    <a:pt x="5688" y="506"/>
                    <a:pt x="5183" y="1"/>
                    <a:pt x="4577" y="1"/>
                  </a:cubicBezTo>
                  <a:close/>
                </a:path>
              </a:pathLst>
            </a:custGeom>
            <a:solidFill>
              <a:srgbClr val="A0AF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5" name="Google Shape;26405;p86"/>
            <p:cNvSpPr/>
            <p:nvPr/>
          </p:nvSpPr>
          <p:spPr>
            <a:xfrm>
              <a:off x="6879885" y="3055576"/>
              <a:ext cx="51879" cy="129083"/>
            </a:xfrm>
            <a:custGeom>
              <a:avLst/>
              <a:gdLst/>
              <a:ahLst/>
              <a:cxnLst/>
              <a:rect l="l" t="t" r="r" b="b"/>
              <a:pathLst>
                <a:path w="1979" h="4924" extrusionOk="0">
                  <a:moveTo>
                    <a:pt x="1" y="1"/>
                  </a:moveTo>
                  <a:cubicBezTo>
                    <a:pt x="607" y="1"/>
                    <a:pt x="1112" y="506"/>
                    <a:pt x="1112" y="1112"/>
                  </a:cubicBezTo>
                  <a:lnTo>
                    <a:pt x="1112" y="3812"/>
                  </a:lnTo>
                  <a:cubicBezTo>
                    <a:pt x="1112" y="4432"/>
                    <a:pt x="607" y="4923"/>
                    <a:pt x="1" y="4923"/>
                  </a:cubicBezTo>
                  <a:lnTo>
                    <a:pt x="867" y="4923"/>
                  </a:lnTo>
                  <a:cubicBezTo>
                    <a:pt x="1473" y="4923"/>
                    <a:pt x="1978" y="4432"/>
                    <a:pt x="1978" y="3812"/>
                  </a:cubicBezTo>
                  <a:lnTo>
                    <a:pt x="1978" y="1112"/>
                  </a:lnTo>
                  <a:cubicBezTo>
                    <a:pt x="1978" y="506"/>
                    <a:pt x="1473" y="1"/>
                    <a:pt x="867" y="1"/>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6" name="Google Shape;26406;p86"/>
            <p:cNvSpPr/>
            <p:nvPr/>
          </p:nvSpPr>
          <p:spPr>
            <a:xfrm>
              <a:off x="6841297" y="3080926"/>
              <a:ext cx="31799" cy="32192"/>
            </a:xfrm>
            <a:custGeom>
              <a:avLst/>
              <a:gdLst/>
              <a:ahLst/>
              <a:cxnLst/>
              <a:rect l="l" t="t" r="r" b="b"/>
              <a:pathLst>
                <a:path w="1213" h="1228" extrusionOk="0">
                  <a:moveTo>
                    <a:pt x="607" y="1"/>
                  </a:moveTo>
                  <a:cubicBezTo>
                    <a:pt x="275" y="1"/>
                    <a:pt x="0" y="275"/>
                    <a:pt x="0" y="607"/>
                  </a:cubicBezTo>
                  <a:cubicBezTo>
                    <a:pt x="0" y="954"/>
                    <a:pt x="275" y="1228"/>
                    <a:pt x="607" y="1228"/>
                  </a:cubicBezTo>
                  <a:cubicBezTo>
                    <a:pt x="953" y="1228"/>
                    <a:pt x="1213" y="954"/>
                    <a:pt x="1213" y="607"/>
                  </a:cubicBezTo>
                  <a:cubicBezTo>
                    <a:pt x="1213" y="275"/>
                    <a:pt x="953" y="1"/>
                    <a:pt x="60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7" name="Google Shape;26407;p86"/>
            <p:cNvSpPr/>
            <p:nvPr/>
          </p:nvSpPr>
          <p:spPr>
            <a:xfrm>
              <a:off x="6830706" y="3113091"/>
              <a:ext cx="53374" cy="31825"/>
            </a:xfrm>
            <a:custGeom>
              <a:avLst/>
              <a:gdLst/>
              <a:ahLst/>
              <a:cxnLst/>
              <a:rect l="l" t="t" r="r" b="b"/>
              <a:pathLst>
                <a:path w="2036" h="1214" extrusionOk="0">
                  <a:moveTo>
                    <a:pt x="895" y="1"/>
                  </a:moveTo>
                  <a:cubicBezTo>
                    <a:pt x="404" y="1"/>
                    <a:pt x="0" y="391"/>
                    <a:pt x="0" y="882"/>
                  </a:cubicBezTo>
                  <a:lnTo>
                    <a:pt x="0" y="896"/>
                  </a:lnTo>
                  <a:cubicBezTo>
                    <a:pt x="0" y="1069"/>
                    <a:pt x="145" y="1214"/>
                    <a:pt x="318" y="1214"/>
                  </a:cubicBezTo>
                  <a:lnTo>
                    <a:pt x="1718" y="1214"/>
                  </a:lnTo>
                  <a:cubicBezTo>
                    <a:pt x="1891" y="1214"/>
                    <a:pt x="2036" y="1069"/>
                    <a:pt x="2036" y="896"/>
                  </a:cubicBezTo>
                  <a:lnTo>
                    <a:pt x="2036" y="882"/>
                  </a:lnTo>
                  <a:cubicBezTo>
                    <a:pt x="2036" y="391"/>
                    <a:pt x="1631" y="1"/>
                    <a:pt x="1155"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8" name="Google Shape;26408;p86"/>
            <p:cNvSpPr/>
            <p:nvPr/>
          </p:nvSpPr>
          <p:spPr>
            <a:xfrm>
              <a:off x="6725112" y="2972343"/>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09" name="Google Shape;26409;p86"/>
            <p:cNvSpPr/>
            <p:nvPr/>
          </p:nvSpPr>
          <p:spPr>
            <a:xfrm>
              <a:off x="6725112" y="2995045"/>
              <a:ext cx="95396" cy="10984"/>
            </a:xfrm>
            <a:custGeom>
              <a:avLst/>
              <a:gdLst/>
              <a:ahLst/>
              <a:cxnLst/>
              <a:rect l="l" t="t" r="r" b="b"/>
              <a:pathLst>
                <a:path w="3639" h="419" extrusionOk="0">
                  <a:moveTo>
                    <a:pt x="289" y="0"/>
                  </a:moveTo>
                  <a:cubicBezTo>
                    <a:pt x="1" y="0"/>
                    <a:pt x="1" y="419"/>
                    <a:pt x="289" y="419"/>
                  </a:cubicBezTo>
                  <a:lnTo>
                    <a:pt x="3350" y="419"/>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0" name="Google Shape;26410;p86"/>
            <p:cNvSpPr/>
            <p:nvPr/>
          </p:nvSpPr>
          <p:spPr>
            <a:xfrm>
              <a:off x="6725112" y="3017747"/>
              <a:ext cx="95396" cy="11377"/>
            </a:xfrm>
            <a:custGeom>
              <a:avLst/>
              <a:gdLst/>
              <a:ahLst/>
              <a:cxnLst/>
              <a:rect l="l" t="t" r="r" b="b"/>
              <a:pathLst>
                <a:path w="3639" h="434" extrusionOk="0">
                  <a:moveTo>
                    <a:pt x="289" y="0"/>
                  </a:moveTo>
                  <a:cubicBezTo>
                    <a:pt x="1" y="0"/>
                    <a:pt x="1" y="433"/>
                    <a:pt x="289" y="433"/>
                  </a:cubicBezTo>
                  <a:lnTo>
                    <a:pt x="3350" y="433"/>
                  </a:lnTo>
                  <a:cubicBezTo>
                    <a:pt x="3638" y="419"/>
                    <a:pt x="3638" y="0"/>
                    <a:pt x="3350" y="0"/>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1" name="Google Shape;26411;p86"/>
            <p:cNvSpPr/>
            <p:nvPr/>
          </p:nvSpPr>
          <p:spPr>
            <a:xfrm>
              <a:off x="6664949" y="3138467"/>
              <a:ext cx="91595" cy="23095"/>
            </a:xfrm>
            <a:custGeom>
              <a:avLst/>
              <a:gdLst/>
              <a:ahLst/>
              <a:cxnLst/>
              <a:rect l="l" t="t" r="r" b="b"/>
              <a:pathLst>
                <a:path w="3494" h="881" extrusionOk="0">
                  <a:moveTo>
                    <a:pt x="174" y="0"/>
                  </a:moveTo>
                  <a:cubicBezTo>
                    <a:pt x="73" y="0"/>
                    <a:pt x="0" y="87"/>
                    <a:pt x="0" y="173"/>
                  </a:cubicBezTo>
                  <a:lnTo>
                    <a:pt x="0" y="707"/>
                  </a:lnTo>
                  <a:cubicBezTo>
                    <a:pt x="0" y="794"/>
                    <a:pt x="73" y="881"/>
                    <a:pt x="174" y="881"/>
                  </a:cubicBezTo>
                  <a:lnTo>
                    <a:pt x="3321" y="881"/>
                  </a:lnTo>
                  <a:cubicBezTo>
                    <a:pt x="3422" y="881"/>
                    <a:pt x="3494" y="794"/>
                    <a:pt x="3494" y="707"/>
                  </a:cubicBezTo>
                  <a:lnTo>
                    <a:pt x="3494" y="173"/>
                  </a:lnTo>
                  <a:cubicBezTo>
                    <a:pt x="3494" y="87"/>
                    <a:pt x="3422" y="0"/>
                    <a:pt x="3321"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2" name="Google Shape;26412;p86"/>
            <p:cNvSpPr/>
            <p:nvPr/>
          </p:nvSpPr>
          <p:spPr>
            <a:xfrm>
              <a:off x="6663428" y="3178576"/>
              <a:ext cx="95003" cy="11377"/>
            </a:xfrm>
            <a:custGeom>
              <a:avLst/>
              <a:gdLst/>
              <a:ahLst/>
              <a:cxnLst/>
              <a:rect l="l" t="t" r="r" b="b"/>
              <a:pathLst>
                <a:path w="3624" h="434" extrusionOk="0">
                  <a:moveTo>
                    <a:pt x="275" y="0"/>
                  </a:moveTo>
                  <a:cubicBezTo>
                    <a:pt x="1" y="0"/>
                    <a:pt x="1" y="433"/>
                    <a:pt x="275" y="433"/>
                  </a:cubicBezTo>
                  <a:lnTo>
                    <a:pt x="3350" y="433"/>
                  </a:lnTo>
                  <a:cubicBezTo>
                    <a:pt x="3624" y="419"/>
                    <a:pt x="3624" y="0"/>
                    <a:pt x="3350" y="0"/>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13" name="Google Shape;26413;p86"/>
          <p:cNvGrpSpPr/>
          <p:nvPr/>
        </p:nvGrpSpPr>
        <p:grpSpPr>
          <a:xfrm>
            <a:off x="9989062" y="3927262"/>
            <a:ext cx="534401" cy="423389"/>
            <a:chOff x="7491796" y="2945446"/>
            <a:chExt cx="400801" cy="317542"/>
          </a:xfrm>
        </p:grpSpPr>
        <p:sp>
          <p:nvSpPr>
            <p:cNvPr id="26414" name="Google Shape;26414;p86"/>
            <p:cNvSpPr/>
            <p:nvPr/>
          </p:nvSpPr>
          <p:spPr>
            <a:xfrm>
              <a:off x="7491796" y="2998453"/>
              <a:ext cx="340611" cy="264536"/>
            </a:xfrm>
            <a:custGeom>
              <a:avLst/>
              <a:gdLst/>
              <a:ahLst/>
              <a:cxnLst/>
              <a:rect l="l" t="t" r="r" b="b"/>
              <a:pathLst>
                <a:path w="12993" h="10091" extrusionOk="0">
                  <a:moveTo>
                    <a:pt x="1" y="0"/>
                  </a:moveTo>
                  <a:lnTo>
                    <a:pt x="1" y="9787"/>
                  </a:lnTo>
                  <a:cubicBezTo>
                    <a:pt x="1" y="9960"/>
                    <a:pt x="145" y="10090"/>
                    <a:pt x="319" y="10090"/>
                  </a:cubicBezTo>
                  <a:lnTo>
                    <a:pt x="12675" y="10090"/>
                  </a:lnTo>
                  <a:cubicBezTo>
                    <a:pt x="12848" y="10090"/>
                    <a:pt x="12993" y="9960"/>
                    <a:pt x="12993" y="9787"/>
                  </a:cubicBezTo>
                  <a:lnTo>
                    <a:pt x="12993"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5" name="Google Shape;26415;p86"/>
            <p:cNvSpPr/>
            <p:nvPr/>
          </p:nvSpPr>
          <p:spPr>
            <a:xfrm>
              <a:off x="7491796" y="2998453"/>
              <a:ext cx="24249" cy="264536"/>
            </a:xfrm>
            <a:custGeom>
              <a:avLst/>
              <a:gdLst/>
              <a:ahLst/>
              <a:cxnLst/>
              <a:rect l="l" t="t" r="r" b="b"/>
              <a:pathLst>
                <a:path w="925" h="10091" extrusionOk="0">
                  <a:moveTo>
                    <a:pt x="1" y="0"/>
                  </a:moveTo>
                  <a:lnTo>
                    <a:pt x="1" y="9787"/>
                  </a:lnTo>
                  <a:cubicBezTo>
                    <a:pt x="1" y="9960"/>
                    <a:pt x="145" y="10090"/>
                    <a:pt x="319" y="10090"/>
                  </a:cubicBezTo>
                  <a:lnTo>
                    <a:pt x="925" y="10090"/>
                  </a:lnTo>
                  <a:cubicBezTo>
                    <a:pt x="752" y="10090"/>
                    <a:pt x="622" y="9960"/>
                    <a:pt x="622" y="9787"/>
                  </a:cubicBezTo>
                  <a:lnTo>
                    <a:pt x="62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6" name="Google Shape;26416;p86"/>
            <p:cNvSpPr/>
            <p:nvPr/>
          </p:nvSpPr>
          <p:spPr>
            <a:xfrm>
              <a:off x="7541002" y="2945473"/>
              <a:ext cx="291406" cy="58669"/>
            </a:xfrm>
            <a:custGeom>
              <a:avLst/>
              <a:gdLst/>
              <a:ahLst/>
              <a:cxnLst/>
              <a:rect l="l" t="t" r="r" b="b"/>
              <a:pathLst>
                <a:path w="11116" h="2238" extrusionOk="0">
                  <a:moveTo>
                    <a:pt x="1" y="0"/>
                  </a:moveTo>
                  <a:lnTo>
                    <a:pt x="1" y="2238"/>
                  </a:lnTo>
                  <a:lnTo>
                    <a:pt x="11116" y="2238"/>
                  </a:lnTo>
                  <a:lnTo>
                    <a:pt x="11116" y="318"/>
                  </a:lnTo>
                  <a:cubicBezTo>
                    <a:pt x="11116" y="144"/>
                    <a:pt x="10971" y="0"/>
                    <a:pt x="1078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7" name="Google Shape;26417;p86"/>
            <p:cNvSpPr/>
            <p:nvPr/>
          </p:nvSpPr>
          <p:spPr>
            <a:xfrm>
              <a:off x="7491796" y="2945473"/>
              <a:ext cx="56415" cy="58669"/>
            </a:xfrm>
            <a:custGeom>
              <a:avLst/>
              <a:gdLst/>
              <a:ahLst/>
              <a:cxnLst/>
              <a:rect l="l" t="t" r="r" b="b"/>
              <a:pathLst>
                <a:path w="2152" h="2238" extrusionOk="0">
                  <a:moveTo>
                    <a:pt x="319" y="0"/>
                  </a:moveTo>
                  <a:cubicBezTo>
                    <a:pt x="145" y="0"/>
                    <a:pt x="1" y="144"/>
                    <a:pt x="1" y="318"/>
                  </a:cubicBezTo>
                  <a:lnTo>
                    <a:pt x="1" y="2238"/>
                  </a:lnTo>
                  <a:lnTo>
                    <a:pt x="2152" y="2238"/>
                  </a:lnTo>
                  <a:lnTo>
                    <a:pt x="2152"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8" name="Google Shape;26418;p86"/>
            <p:cNvSpPr/>
            <p:nvPr/>
          </p:nvSpPr>
          <p:spPr>
            <a:xfrm>
              <a:off x="7491796" y="2945446"/>
              <a:ext cx="24642" cy="58695"/>
            </a:xfrm>
            <a:custGeom>
              <a:avLst/>
              <a:gdLst/>
              <a:ahLst/>
              <a:cxnLst/>
              <a:rect l="l" t="t" r="r" b="b"/>
              <a:pathLst>
                <a:path w="940" h="2239" extrusionOk="0">
                  <a:moveTo>
                    <a:pt x="915" y="0"/>
                  </a:moveTo>
                  <a:cubicBezTo>
                    <a:pt x="907" y="0"/>
                    <a:pt x="899" y="0"/>
                    <a:pt x="891" y="1"/>
                  </a:cubicBezTo>
                  <a:lnTo>
                    <a:pt x="939" y="1"/>
                  </a:lnTo>
                  <a:cubicBezTo>
                    <a:pt x="931" y="0"/>
                    <a:pt x="923" y="0"/>
                    <a:pt x="915" y="0"/>
                  </a:cubicBezTo>
                  <a:close/>
                  <a:moveTo>
                    <a:pt x="319" y="1"/>
                  </a:moveTo>
                  <a:cubicBezTo>
                    <a:pt x="145" y="1"/>
                    <a:pt x="1" y="145"/>
                    <a:pt x="1" y="319"/>
                  </a:cubicBezTo>
                  <a:lnTo>
                    <a:pt x="1" y="2239"/>
                  </a:lnTo>
                  <a:lnTo>
                    <a:pt x="607" y="2239"/>
                  </a:lnTo>
                  <a:lnTo>
                    <a:pt x="607" y="319"/>
                  </a:lnTo>
                  <a:cubicBezTo>
                    <a:pt x="607" y="148"/>
                    <a:pt x="738" y="14"/>
                    <a:pt x="89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19" name="Google Shape;26419;p86"/>
            <p:cNvSpPr/>
            <p:nvPr/>
          </p:nvSpPr>
          <p:spPr>
            <a:xfrm>
              <a:off x="7568632" y="2968542"/>
              <a:ext cx="228962" cy="12138"/>
            </a:xfrm>
            <a:custGeom>
              <a:avLst/>
              <a:gdLst/>
              <a:ahLst/>
              <a:cxnLst/>
              <a:rect l="l" t="t" r="r" b="b"/>
              <a:pathLst>
                <a:path w="8734" h="463" extrusionOk="0">
                  <a:moveTo>
                    <a:pt x="303" y="1"/>
                  </a:moveTo>
                  <a:cubicBezTo>
                    <a:pt x="0" y="1"/>
                    <a:pt x="0" y="463"/>
                    <a:pt x="303" y="463"/>
                  </a:cubicBezTo>
                  <a:lnTo>
                    <a:pt x="8416" y="463"/>
                  </a:lnTo>
                  <a:cubicBezTo>
                    <a:pt x="8734" y="463"/>
                    <a:pt x="8734" y="1"/>
                    <a:pt x="8416"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0" name="Google Shape;26420;p86"/>
            <p:cNvSpPr/>
            <p:nvPr/>
          </p:nvSpPr>
          <p:spPr>
            <a:xfrm>
              <a:off x="7656793" y="3073402"/>
              <a:ext cx="225947" cy="122450"/>
            </a:xfrm>
            <a:custGeom>
              <a:avLst/>
              <a:gdLst/>
              <a:ahLst/>
              <a:cxnLst/>
              <a:rect l="l" t="t" r="r" b="b"/>
              <a:pathLst>
                <a:path w="8619" h="4671" extrusionOk="0">
                  <a:moveTo>
                    <a:pt x="8354" y="0"/>
                  </a:moveTo>
                  <a:cubicBezTo>
                    <a:pt x="8289" y="0"/>
                    <a:pt x="8226" y="30"/>
                    <a:pt x="8186" y="86"/>
                  </a:cubicBezTo>
                  <a:lnTo>
                    <a:pt x="5226" y="3781"/>
                  </a:lnTo>
                  <a:lnTo>
                    <a:pt x="2946" y="1962"/>
                  </a:lnTo>
                  <a:cubicBezTo>
                    <a:pt x="2902" y="1926"/>
                    <a:pt x="2848" y="1908"/>
                    <a:pt x="2796" y="1908"/>
                  </a:cubicBezTo>
                  <a:cubicBezTo>
                    <a:pt x="2744" y="1908"/>
                    <a:pt x="2693" y="1926"/>
                    <a:pt x="2657" y="1962"/>
                  </a:cubicBezTo>
                  <a:lnTo>
                    <a:pt x="188" y="4258"/>
                  </a:lnTo>
                  <a:cubicBezTo>
                    <a:pt x="0" y="4413"/>
                    <a:pt x="161" y="4670"/>
                    <a:pt x="343" y="4670"/>
                  </a:cubicBezTo>
                  <a:cubicBezTo>
                    <a:pt x="399" y="4670"/>
                    <a:pt x="456" y="4647"/>
                    <a:pt x="506" y="4590"/>
                  </a:cubicBezTo>
                  <a:lnTo>
                    <a:pt x="2816" y="2439"/>
                  </a:lnTo>
                  <a:lnTo>
                    <a:pt x="5125" y="4287"/>
                  </a:lnTo>
                  <a:cubicBezTo>
                    <a:pt x="5167" y="4317"/>
                    <a:pt x="5217" y="4332"/>
                    <a:pt x="5266" y="4332"/>
                  </a:cubicBezTo>
                  <a:cubicBezTo>
                    <a:pt x="5334" y="4332"/>
                    <a:pt x="5401" y="4302"/>
                    <a:pt x="5443" y="4243"/>
                  </a:cubicBezTo>
                  <a:lnTo>
                    <a:pt x="8547" y="375"/>
                  </a:lnTo>
                  <a:cubicBezTo>
                    <a:pt x="8619" y="274"/>
                    <a:pt x="8604" y="129"/>
                    <a:pt x="8503" y="57"/>
                  </a:cubicBezTo>
                  <a:cubicBezTo>
                    <a:pt x="8459" y="19"/>
                    <a:pt x="8405" y="0"/>
                    <a:pt x="8354"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1" name="Google Shape;26421;p86"/>
            <p:cNvSpPr/>
            <p:nvPr/>
          </p:nvSpPr>
          <p:spPr>
            <a:xfrm>
              <a:off x="7649610" y="3172888"/>
              <a:ext cx="32952" cy="32952"/>
            </a:xfrm>
            <a:custGeom>
              <a:avLst/>
              <a:gdLst/>
              <a:ahLst/>
              <a:cxnLst/>
              <a:rect l="l" t="t" r="r" b="b"/>
              <a:pathLst>
                <a:path w="1257" h="1257" extrusionOk="0">
                  <a:moveTo>
                    <a:pt x="621" y="1"/>
                  </a:moveTo>
                  <a:cubicBezTo>
                    <a:pt x="275" y="1"/>
                    <a:pt x="1" y="275"/>
                    <a:pt x="1" y="636"/>
                  </a:cubicBezTo>
                  <a:cubicBezTo>
                    <a:pt x="1" y="982"/>
                    <a:pt x="275" y="1257"/>
                    <a:pt x="621" y="1257"/>
                  </a:cubicBezTo>
                  <a:cubicBezTo>
                    <a:pt x="968" y="1257"/>
                    <a:pt x="1256" y="982"/>
                    <a:pt x="1256" y="636"/>
                  </a:cubicBezTo>
                  <a:cubicBezTo>
                    <a:pt x="1256" y="275"/>
                    <a:pt x="968" y="1"/>
                    <a:pt x="621" y="1"/>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2" name="Google Shape;26422;p86"/>
            <p:cNvSpPr/>
            <p:nvPr/>
          </p:nvSpPr>
          <p:spPr>
            <a:xfrm>
              <a:off x="7778273" y="3164184"/>
              <a:ext cx="32952" cy="33345"/>
            </a:xfrm>
            <a:custGeom>
              <a:avLst/>
              <a:gdLst/>
              <a:ahLst/>
              <a:cxnLst/>
              <a:rect l="l" t="t" r="r" b="b"/>
              <a:pathLst>
                <a:path w="1257" h="1272" extrusionOk="0">
                  <a:moveTo>
                    <a:pt x="636" y="1"/>
                  </a:moveTo>
                  <a:cubicBezTo>
                    <a:pt x="275" y="1"/>
                    <a:pt x="1" y="289"/>
                    <a:pt x="1" y="636"/>
                  </a:cubicBezTo>
                  <a:cubicBezTo>
                    <a:pt x="1" y="982"/>
                    <a:pt x="275" y="1271"/>
                    <a:pt x="636" y="1271"/>
                  </a:cubicBezTo>
                  <a:cubicBezTo>
                    <a:pt x="982" y="1271"/>
                    <a:pt x="1256" y="982"/>
                    <a:pt x="1256" y="636"/>
                  </a:cubicBezTo>
                  <a:cubicBezTo>
                    <a:pt x="1256" y="289"/>
                    <a:pt x="982" y="1"/>
                    <a:pt x="636" y="1"/>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3" name="Google Shape;26423;p86"/>
            <p:cNvSpPr/>
            <p:nvPr/>
          </p:nvSpPr>
          <p:spPr>
            <a:xfrm>
              <a:off x="7859252" y="3062785"/>
              <a:ext cx="33345" cy="33319"/>
            </a:xfrm>
            <a:custGeom>
              <a:avLst/>
              <a:gdLst/>
              <a:ahLst/>
              <a:cxnLst/>
              <a:rect l="l" t="t" r="r" b="b"/>
              <a:pathLst>
                <a:path w="1272" h="1271" extrusionOk="0">
                  <a:moveTo>
                    <a:pt x="636" y="0"/>
                  </a:moveTo>
                  <a:cubicBezTo>
                    <a:pt x="289" y="0"/>
                    <a:pt x="1" y="289"/>
                    <a:pt x="1" y="635"/>
                  </a:cubicBezTo>
                  <a:cubicBezTo>
                    <a:pt x="1" y="982"/>
                    <a:pt x="289" y="1270"/>
                    <a:pt x="636" y="1270"/>
                  </a:cubicBezTo>
                  <a:cubicBezTo>
                    <a:pt x="982" y="1270"/>
                    <a:pt x="1271" y="982"/>
                    <a:pt x="1271" y="635"/>
                  </a:cubicBezTo>
                  <a:cubicBezTo>
                    <a:pt x="1271" y="289"/>
                    <a:pt x="982" y="0"/>
                    <a:pt x="636" y="0"/>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4" name="Google Shape;26424;p86"/>
            <p:cNvSpPr/>
            <p:nvPr/>
          </p:nvSpPr>
          <p:spPr>
            <a:xfrm>
              <a:off x="7713942" y="3112724"/>
              <a:ext cx="32952" cy="33319"/>
            </a:xfrm>
            <a:custGeom>
              <a:avLst/>
              <a:gdLst/>
              <a:ahLst/>
              <a:cxnLst/>
              <a:rect l="l" t="t" r="r" b="b"/>
              <a:pathLst>
                <a:path w="1257" h="1271" extrusionOk="0">
                  <a:moveTo>
                    <a:pt x="621" y="1"/>
                  </a:moveTo>
                  <a:cubicBezTo>
                    <a:pt x="275" y="1"/>
                    <a:pt x="1" y="289"/>
                    <a:pt x="1" y="636"/>
                  </a:cubicBezTo>
                  <a:cubicBezTo>
                    <a:pt x="1" y="982"/>
                    <a:pt x="275" y="1271"/>
                    <a:pt x="621" y="1271"/>
                  </a:cubicBezTo>
                  <a:cubicBezTo>
                    <a:pt x="982" y="1271"/>
                    <a:pt x="1256" y="982"/>
                    <a:pt x="1256" y="636"/>
                  </a:cubicBezTo>
                  <a:cubicBezTo>
                    <a:pt x="1256" y="289"/>
                    <a:pt x="982" y="1"/>
                    <a:pt x="62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5" name="Google Shape;26425;p86"/>
            <p:cNvSpPr/>
            <p:nvPr/>
          </p:nvSpPr>
          <p:spPr>
            <a:xfrm>
              <a:off x="7649610" y="3172704"/>
              <a:ext cx="24616" cy="33319"/>
            </a:xfrm>
            <a:custGeom>
              <a:avLst/>
              <a:gdLst/>
              <a:ahLst/>
              <a:cxnLst/>
              <a:rect l="l" t="t" r="r" b="b"/>
              <a:pathLst>
                <a:path w="939" h="1271" extrusionOk="0">
                  <a:moveTo>
                    <a:pt x="635" y="1"/>
                  </a:moveTo>
                  <a:cubicBezTo>
                    <a:pt x="305" y="1"/>
                    <a:pt x="1" y="264"/>
                    <a:pt x="1" y="628"/>
                  </a:cubicBezTo>
                  <a:cubicBezTo>
                    <a:pt x="1" y="1004"/>
                    <a:pt x="305" y="1270"/>
                    <a:pt x="636" y="1270"/>
                  </a:cubicBezTo>
                  <a:cubicBezTo>
                    <a:pt x="737" y="1270"/>
                    <a:pt x="841" y="1245"/>
                    <a:pt x="939" y="1191"/>
                  </a:cubicBezTo>
                  <a:cubicBezTo>
                    <a:pt x="737" y="1076"/>
                    <a:pt x="621" y="859"/>
                    <a:pt x="621" y="643"/>
                  </a:cubicBezTo>
                  <a:cubicBezTo>
                    <a:pt x="607" y="412"/>
                    <a:pt x="737" y="195"/>
                    <a:pt x="939" y="80"/>
                  </a:cubicBezTo>
                  <a:cubicBezTo>
                    <a:pt x="841" y="26"/>
                    <a:pt x="737" y="1"/>
                    <a:pt x="635"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6" name="Google Shape;26426;p86"/>
            <p:cNvSpPr/>
            <p:nvPr/>
          </p:nvSpPr>
          <p:spPr>
            <a:xfrm>
              <a:off x="7778273" y="316423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7"/>
                    <a:pt x="939" y="1182"/>
                  </a:cubicBezTo>
                  <a:cubicBezTo>
                    <a:pt x="737" y="1067"/>
                    <a:pt x="621" y="865"/>
                    <a:pt x="621" y="634"/>
                  </a:cubicBezTo>
                  <a:cubicBezTo>
                    <a:pt x="607" y="403"/>
                    <a:pt x="737" y="186"/>
                    <a:pt x="939" y="85"/>
                  </a:cubicBezTo>
                  <a:cubicBezTo>
                    <a:pt x="839" y="27"/>
                    <a:pt x="734" y="0"/>
                    <a:pt x="631"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7" name="Google Shape;26427;p86"/>
            <p:cNvSpPr/>
            <p:nvPr/>
          </p:nvSpPr>
          <p:spPr>
            <a:xfrm>
              <a:off x="7859252" y="3062968"/>
              <a:ext cx="24642" cy="33083"/>
            </a:xfrm>
            <a:custGeom>
              <a:avLst/>
              <a:gdLst/>
              <a:ahLst/>
              <a:cxnLst/>
              <a:rect l="l" t="t" r="r" b="b"/>
              <a:pathLst>
                <a:path w="940" h="1262" extrusionOk="0">
                  <a:moveTo>
                    <a:pt x="635" y="1"/>
                  </a:moveTo>
                  <a:cubicBezTo>
                    <a:pt x="305" y="1"/>
                    <a:pt x="1" y="264"/>
                    <a:pt x="1" y="628"/>
                  </a:cubicBezTo>
                  <a:cubicBezTo>
                    <a:pt x="1" y="991"/>
                    <a:pt x="302" y="1262"/>
                    <a:pt x="631" y="1262"/>
                  </a:cubicBezTo>
                  <a:cubicBezTo>
                    <a:pt x="734" y="1262"/>
                    <a:pt x="839" y="1235"/>
                    <a:pt x="939" y="1177"/>
                  </a:cubicBezTo>
                  <a:cubicBezTo>
                    <a:pt x="751" y="1076"/>
                    <a:pt x="621" y="859"/>
                    <a:pt x="621" y="628"/>
                  </a:cubicBezTo>
                  <a:cubicBezTo>
                    <a:pt x="621" y="397"/>
                    <a:pt x="737" y="195"/>
                    <a:pt x="939" y="80"/>
                  </a:cubicBezTo>
                  <a:cubicBezTo>
                    <a:pt x="841" y="25"/>
                    <a:pt x="737" y="1"/>
                    <a:pt x="63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8" name="Google Shape;26428;p86"/>
            <p:cNvSpPr/>
            <p:nvPr/>
          </p:nvSpPr>
          <p:spPr>
            <a:xfrm>
              <a:off x="7713942" y="3112777"/>
              <a:ext cx="24616" cy="33083"/>
            </a:xfrm>
            <a:custGeom>
              <a:avLst/>
              <a:gdLst/>
              <a:ahLst/>
              <a:cxnLst/>
              <a:rect l="l" t="t" r="r" b="b"/>
              <a:pathLst>
                <a:path w="939" h="1262" extrusionOk="0">
                  <a:moveTo>
                    <a:pt x="631" y="0"/>
                  </a:moveTo>
                  <a:cubicBezTo>
                    <a:pt x="302" y="0"/>
                    <a:pt x="1" y="271"/>
                    <a:pt x="1" y="634"/>
                  </a:cubicBezTo>
                  <a:cubicBezTo>
                    <a:pt x="1" y="998"/>
                    <a:pt x="305" y="1261"/>
                    <a:pt x="635" y="1261"/>
                  </a:cubicBezTo>
                  <a:cubicBezTo>
                    <a:pt x="737" y="1261"/>
                    <a:pt x="841" y="1236"/>
                    <a:pt x="939" y="1182"/>
                  </a:cubicBezTo>
                  <a:cubicBezTo>
                    <a:pt x="737" y="1067"/>
                    <a:pt x="607" y="865"/>
                    <a:pt x="607" y="634"/>
                  </a:cubicBezTo>
                  <a:cubicBezTo>
                    <a:pt x="607" y="403"/>
                    <a:pt x="737" y="186"/>
                    <a:pt x="939" y="85"/>
                  </a:cubicBezTo>
                  <a:cubicBezTo>
                    <a:pt x="839" y="27"/>
                    <a:pt x="734" y="0"/>
                    <a:pt x="631" y="0"/>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29" name="Google Shape;26429;p86"/>
            <p:cNvSpPr/>
            <p:nvPr/>
          </p:nvSpPr>
          <p:spPr>
            <a:xfrm>
              <a:off x="7530411" y="3104021"/>
              <a:ext cx="101452" cy="12138"/>
            </a:xfrm>
            <a:custGeom>
              <a:avLst/>
              <a:gdLst/>
              <a:ahLst/>
              <a:cxnLst/>
              <a:rect l="l" t="t" r="r" b="b"/>
              <a:pathLst>
                <a:path w="3870" h="463" extrusionOk="0">
                  <a:moveTo>
                    <a:pt x="318" y="1"/>
                  </a:moveTo>
                  <a:cubicBezTo>
                    <a:pt x="0" y="1"/>
                    <a:pt x="0" y="462"/>
                    <a:pt x="318" y="462"/>
                  </a:cubicBezTo>
                  <a:lnTo>
                    <a:pt x="3566" y="462"/>
                  </a:lnTo>
                  <a:cubicBezTo>
                    <a:pt x="3869" y="462"/>
                    <a:pt x="3869" y="1"/>
                    <a:pt x="356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0" name="Google Shape;26430;p86"/>
            <p:cNvSpPr/>
            <p:nvPr/>
          </p:nvSpPr>
          <p:spPr>
            <a:xfrm>
              <a:off x="7530411" y="3133539"/>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1" name="Google Shape;26431;p86"/>
            <p:cNvSpPr/>
            <p:nvPr/>
          </p:nvSpPr>
          <p:spPr>
            <a:xfrm>
              <a:off x="7530411" y="3163057"/>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2" name="Google Shape;26432;p86"/>
            <p:cNvSpPr/>
            <p:nvPr/>
          </p:nvSpPr>
          <p:spPr>
            <a:xfrm>
              <a:off x="7530411" y="3192575"/>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3" name="Google Shape;26433;p86"/>
            <p:cNvSpPr/>
            <p:nvPr/>
          </p:nvSpPr>
          <p:spPr>
            <a:xfrm>
              <a:off x="7530411" y="3222093"/>
              <a:ext cx="101452" cy="12138"/>
            </a:xfrm>
            <a:custGeom>
              <a:avLst/>
              <a:gdLst/>
              <a:ahLst/>
              <a:cxnLst/>
              <a:rect l="l" t="t" r="r" b="b"/>
              <a:pathLst>
                <a:path w="3870" h="463" extrusionOk="0">
                  <a:moveTo>
                    <a:pt x="318" y="0"/>
                  </a:moveTo>
                  <a:cubicBezTo>
                    <a:pt x="0" y="0"/>
                    <a:pt x="0" y="462"/>
                    <a:pt x="318" y="462"/>
                  </a:cubicBezTo>
                  <a:lnTo>
                    <a:pt x="3566" y="462"/>
                  </a:lnTo>
                  <a:cubicBezTo>
                    <a:pt x="3869" y="462"/>
                    <a:pt x="3869" y="0"/>
                    <a:pt x="3566"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4" name="Google Shape;26434;p86"/>
            <p:cNvSpPr/>
            <p:nvPr/>
          </p:nvSpPr>
          <p:spPr>
            <a:xfrm>
              <a:off x="7538354" y="3035521"/>
              <a:ext cx="247522" cy="44303"/>
            </a:xfrm>
            <a:custGeom>
              <a:avLst/>
              <a:gdLst/>
              <a:ahLst/>
              <a:cxnLst/>
              <a:rect l="l" t="t" r="r" b="b"/>
              <a:pathLst>
                <a:path w="9442" h="1690" extrusionOk="0">
                  <a:moveTo>
                    <a:pt x="361" y="1"/>
                  </a:moveTo>
                  <a:cubicBezTo>
                    <a:pt x="159" y="1"/>
                    <a:pt x="0" y="160"/>
                    <a:pt x="0" y="362"/>
                  </a:cubicBezTo>
                  <a:lnTo>
                    <a:pt x="0" y="1329"/>
                  </a:lnTo>
                  <a:cubicBezTo>
                    <a:pt x="0" y="1531"/>
                    <a:pt x="159" y="1690"/>
                    <a:pt x="361" y="1690"/>
                  </a:cubicBezTo>
                  <a:lnTo>
                    <a:pt x="9080" y="1690"/>
                  </a:lnTo>
                  <a:cubicBezTo>
                    <a:pt x="9282" y="1690"/>
                    <a:pt x="9441" y="1531"/>
                    <a:pt x="9441" y="1329"/>
                  </a:cubicBezTo>
                  <a:lnTo>
                    <a:pt x="9441" y="362"/>
                  </a:lnTo>
                  <a:cubicBezTo>
                    <a:pt x="9441" y="160"/>
                    <a:pt x="9282" y="1"/>
                    <a:pt x="9080"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5" name="Google Shape;26435;p86"/>
            <p:cNvSpPr/>
            <p:nvPr/>
          </p:nvSpPr>
          <p:spPr>
            <a:xfrm>
              <a:off x="7538721" y="3054081"/>
              <a:ext cx="246762" cy="25743"/>
            </a:xfrm>
            <a:custGeom>
              <a:avLst/>
              <a:gdLst/>
              <a:ahLst/>
              <a:cxnLst/>
              <a:rect l="l" t="t" r="r" b="b"/>
              <a:pathLst>
                <a:path w="9413" h="982" extrusionOk="0">
                  <a:moveTo>
                    <a:pt x="9413" y="0"/>
                  </a:moveTo>
                  <a:cubicBezTo>
                    <a:pt x="9413" y="202"/>
                    <a:pt x="9254" y="361"/>
                    <a:pt x="9052" y="375"/>
                  </a:cubicBezTo>
                  <a:lnTo>
                    <a:pt x="362" y="375"/>
                  </a:lnTo>
                  <a:cubicBezTo>
                    <a:pt x="160" y="361"/>
                    <a:pt x="1" y="202"/>
                    <a:pt x="1" y="14"/>
                  </a:cubicBezTo>
                  <a:lnTo>
                    <a:pt x="1" y="621"/>
                  </a:lnTo>
                  <a:cubicBezTo>
                    <a:pt x="1" y="823"/>
                    <a:pt x="160" y="982"/>
                    <a:pt x="362" y="982"/>
                  </a:cubicBezTo>
                  <a:lnTo>
                    <a:pt x="9052" y="982"/>
                  </a:lnTo>
                  <a:cubicBezTo>
                    <a:pt x="9254" y="982"/>
                    <a:pt x="9413" y="823"/>
                    <a:pt x="9413" y="621"/>
                  </a:cubicBezTo>
                  <a:lnTo>
                    <a:pt x="9413" y="0"/>
                  </a:ln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36" name="Google Shape;26436;p86"/>
          <p:cNvGrpSpPr/>
          <p:nvPr/>
        </p:nvGrpSpPr>
        <p:grpSpPr>
          <a:xfrm>
            <a:off x="9394191" y="3876965"/>
            <a:ext cx="460405" cy="487809"/>
            <a:chOff x="7045643" y="2907723"/>
            <a:chExt cx="345304" cy="365857"/>
          </a:xfrm>
        </p:grpSpPr>
        <p:sp>
          <p:nvSpPr>
            <p:cNvPr id="26437" name="Google Shape;26437;p86"/>
            <p:cNvSpPr/>
            <p:nvPr/>
          </p:nvSpPr>
          <p:spPr>
            <a:xfrm>
              <a:off x="7101638" y="2970429"/>
              <a:ext cx="231636" cy="284223"/>
            </a:xfrm>
            <a:custGeom>
              <a:avLst/>
              <a:gdLst/>
              <a:ahLst/>
              <a:cxnLst/>
              <a:rect l="l" t="t" r="r" b="b"/>
              <a:pathLst>
                <a:path w="8836" h="10842" extrusionOk="0">
                  <a:moveTo>
                    <a:pt x="4418" y="1"/>
                  </a:moveTo>
                  <a:cubicBezTo>
                    <a:pt x="2498" y="1"/>
                    <a:pt x="838" y="1329"/>
                    <a:pt x="420" y="3205"/>
                  </a:cubicBezTo>
                  <a:cubicBezTo>
                    <a:pt x="1" y="5082"/>
                    <a:pt x="939" y="6988"/>
                    <a:pt x="2672" y="7810"/>
                  </a:cubicBezTo>
                  <a:cubicBezTo>
                    <a:pt x="3004" y="7969"/>
                    <a:pt x="3220" y="8301"/>
                    <a:pt x="3220" y="8676"/>
                  </a:cubicBezTo>
                  <a:lnTo>
                    <a:pt x="3220" y="10365"/>
                  </a:lnTo>
                  <a:cubicBezTo>
                    <a:pt x="3220" y="10625"/>
                    <a:pt x="3437" y="10842"/>
                    <a:pt x="3696" y="10842"/>
                  </a:cubicBezTo>
                  <a:lnTo>
                    <a:pt x="5140" y="10842"/>
                  </a:lnTo>
                  <a:cubicBezTo>
                    <a:pt x="5414" y="10842"/>
                    <a:pt x="5631" y="10625"/>
                    <a:pt x="5631" y="10365"/>
                  </a:cubicBezTo>
                  <a:lnTo>
                    <a:pt x="5631" y="8676"/>
                  </a:lnTo>
                  <a:cubicBezTo>
                    <a:pt x="5631" y="8301"/>
                    <a:pt x="5833" y="7969"/>
                    <a:pt x="6165" y="7810"/>
                  </a:cubicBezTo>
                  <a:cubicBezTo>
                    <a:pt x="7897" y="6988"/>
                    <a:pt x="8835" y="5082"/>
                    <a:pt x="8417" y="3205"/>
                  </a:cubicBezTo>
                  <a:cubicBezTo>
                    <a:pt x="7998" y="1329"/>
                    <a:pt x="6338" y="1"/>
                    <a:pt x="441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8" name="Google Shape;26438;p86"/>
            <p:cNvSpPr/>
            <p:nvPr/>
          </p:nvSpPr>
          <p:spPr>
            <a:xfrm>
              <a:off x="7129269" y="2989357"/>
              <a:ext cx="176768" cy="177135"/>
            </a:xfrm>
            <a:custGeom>
              <a:avLst/>
              <a:gdLst/>
              <a:ahLst/>
              <a:cxnLst/>
              <a:rect l="l" t="t" r="r" b="b"/>
              <a:pathLst>
                <a:path w="6743" h="6757" extrusionOk="0">
                  <a:moveTo>
                    <a:pt x="3364" y="1"/>
                  </a:moveTo>
                  <a:cubicBezTo>
                    <a:pt x="1502" y="1"/>
                    <a:pt x="1" y="1516"/>
                    <a:pt x="1" y="3378"/>
                  </a:cubicBezTo>
                  <a:cubicBezTo>
                    <a:pt x="1" y="5241"/>
                    <a:pt x="1502" y="6756"/>
                    <a:pt x="3364" y="6756"/>
                  </a:cubicBezTo>
                  <a:cubicBezTo>
                    <a:pt x="5226" y="6756"/>
                    <a:pt x="6742" y="5241"/>
                    <a:pt x="6742" y="3378"/>
                  </a:cubicBezTo>
                  <a:cubicBezTo>
                    <a:pt x="6742" y="1516"/>
                    <a:pt x="5226" y="1"/>
                    <a:pt x="3364"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39" name="Google Shape;26439;p86"/>
            <p:cNvSpPr/>
            <p:nvPr/>
          </p:nvSpPr>
          <p:spPr>
            <a:xfrm>
              <a:off x="7148196" y="3008284"/>
              <a:ext cx="138913" cy="139280"/>
            </a:xfrm>
            <a:custGeom>
              <a:avLst/>
              <a:gdLst/>
              <a:ahLst/>
              <a:cxnLst/>
              <a:rect l="l" t="t" r="r" b="b"/>
              <a:pathLst>
                <a:path w="5299" h="5313" extrusionOk="0">
                  <a:moveTo>
                    <a:pt x="2642" y="0"/>
                  </a:moveTo>
                  <a:cubicBezTo>
                    <a:pt x="1184" y="0"/>
                    <a:pt x="1" y="1199"/>
                    <a:pt x="1" y="2656"/>
                  </a:cubicBezTo>
                  <a:cubicBezTo>
                    <a:pt x="1" y="4114"/>
                    <a:pt x="1184" y="5313"/>
                    <a:pt x="2642" y="5313"/>
                  </a:cubicBezTo>
                  <a:cubicBezTo>
                    <a:pt x="4115" y="5313"/>
                    <a:pt x="5298" y="4114"/>
                    <a:pt x="5298" y="2656"/>
                  </a:cubicBezTo>
                  <a:cubicBezTo>
                    <a:pt x="5298" y="1199"/>
                    <a:pt x="4115" y="0"/>
                    <a:pt x="2642"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0" name="Google Shape;26440;p86"/>
            <p:cNvSpPr/>
            <p:nvPr/>
          </p:nvSpPr>
          <p:spPr>
            <a:xfrm>
              <a:off x="7198529" y="3248570"/>
              <a:ext cx="37854" cy="25009"/>
            </a:xfrm>
            <a:custGeom>
              <a:avLst/>
              <a:gdLst/>
              <a:ahLst/>
              <a:cxnLst/>
              <a:rect l="l" t="t" r="r" b="b"/>
              <a:pathLst>
                <a:path w="1444" h="954" extrusionOk="0">
                  <a:moveTo>
                    <a:pt x="0" y="1"/>
                  </a:moveTo>
                  <a:lnTo>
                    <a:pt x="0" y="477"/>
                  </a:lnTo>
                  <a:cubicBezTo>
                    <a:pt x="0" y="737"/>
                    <a:pt x="217" y="954"/>
                    <a:pt x="491" y="954"/>
                  </a:cubicBezTo>
                  <a:lnTo>
                    <a:pt x="968" y="954"/>
                  </a:lnTo>
                  <a:cubicBezTo>
                    <a:pt x="1227" y="954"/>
                    <a:pt x="1444" y="737"/>
                    <a:pt x="1444" y="477"/>
                  </a:cubicBezTo>
                  <a:lnTo>
                    <a:pt x="14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1" name="Google Shape;26441;p86"/>
            <p:cNvSpPr/>
            <p:nvPr/>
          </p:nvSpPr>
          <p:spPr>
            <a:xfrm>
              <a:off x="7342711" y="3071436"/>
              <a:ext cx="48236" cy="12950"/>
            </a:xfrm>
            <a:custGeom>
              <a:avLst/>
              <a:gdLst/>
              <a:ahLst/>
              <a:cxnLst/>
              <a:rect l="l" t="t" r="r" b="b"/>
              <a:pathLst>
                <a:path w="1840" h="494" extrusionOk="0">
                  <a:moveTo>
                    <a:pt x="1528" y="1"/>
                  </a:moveTo>
                  <a:cubicBezTo>
                    <a:pt x="1519" y="1"/>
                    <a:pt x="1511" y="1"/>
                    <a:pt x="1502" y="2"/>
                  </a:cubicBezTo>
                  <a:lnTo>
                    <a:pt x="289" y="2"/>
                  </a:lnTo>
                  <a:cubicBezTo>
                    <a:pt x="0" y="31"/>
                    <a:pt x="0" y="464"/>
                    <a:pt x="289" y="493"/>
                  </a:cubicBezTo>
                  <a:lnTo>
                    <a:pt x="1502" y="493"/>
                  </a:lnTo>
                  <a:cubicBezTo>
                    <a:pt x="1511" y="494"/>
                    <a:pt x="1519" y="494"/>
                    <a:pt x="1528" y="494"/>
                  </a:cubicBezTo>
                  <a:cubicBezTo>
                    <a:pt x="1839" y="494"/>
                    <a:pt x="1839" y="1"/>
                    <a:pt x="152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2" name="Google Shape;26442;p86"/>
            <p:cNvSpPr/>
            <p:nvPr/>
          </p:nvSpPr>
          <p:spPr>
            <a:xfrm>
              <a:off x="7045643" y="3071436"/>
              <a:ext cx="54658" cy="12950"/>
            </a:xfrm>
            <a:custGeom>
              <a:avLst/>
              <a:gdLst/>
              <a:ahLst/>
              <a:cxnLst/>
              <a:rect l="l" t="t" r="r" b="b"/>
              <a:pathLst>
                <a:path w="2085" h="494" extrusionOk="0">
                  <a:moveTo>
                    <a:pt x="1773" y="1"/>
                  </a:moveTo>
                  <a:cubicBezTo>
                    <a:pt x="1765" y="1"/>
                    <a:pt x="1756" y="1"/>
                    <a:pt x="1747" y="2"/>
                  </a:cubicBezTo>
                  <a:lnTo>
                    <a:pt x="304" y="2"/>
                  </a:lnTo>
                  <a:cubicBezTo>
                    <a:pt x="1" y="31"/>
                    <a:pt x="1" y="464"/>
                    <a:pt x="304" y="493"/>
                  </a:cubicBezTo>
                  <a:lnTo>
                    <a:pt x="1747" y="493"/>
                  </a:lnTo>
                  <a:cubicBezTo>
                    <a:pt x="1756" y="494"/>
                    <a:pt x="1765" y="494"/>
                    <a:pt x="1773" y="494"/>
                  </a:cubicBezTo>
                  <a:cubicBezTo>
                    <a:pt x="2085" y="494"/>
                    <a:pt x="2085" y="1"/>
                    <a:pt x="177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3" name="Google Shape;26443;p86"/>
            <p:cNvSpPr/>
            <p:nvPr/>
          </p:nvSpPr>
          <p:spPr>
            <a:xfrm>
              <a:off x="7211400" y="2907723"/>
              <a:ext cx="12505" cy="43831"/>
            </a:xfrm>
            <a:custGeom>
              <a:avLst/>
              <a:gdLst/>
              <a:ahLst/>
              <a:cxnLst/>
              <a:rect l="l" t="t" r="r" b="b"/>
              <a:pathLst>
                <a:path w="477" h="1672" extrusionOk="0">
                  <a:moveTo>
                    <a:pt x="233" y="0"/>
                  </a:moveTo>
                  <a:cubicBezTo>
                    <a:pt x="119" y="0"/>
                    <a:pt x="7" y="76"/>
                    <a:pt x="0" y="228"/>
                  </a:cubicBezTo>
                  <a:lnTo>
                    <a:pt x="0" y="1426"/>
                  </a:lnTo>
                  <a:cubicBezTo>
                    <a:pt x="0" y="1570"/>
                    <a:pt x="101" y="1671"/>
                    <a:pt x="231" y="1671"/>
                  </a:cubicBezTo>
                  <a:cubicBezTo>
                    <a:pt x="361" y="1671"/>
                    <a:pt x="477" y="1570"/>
                    <a:pt x="477" y="1426"/>
                  </a:cubicBezTo>
                  <a:lnTo>
                    <a:pt x="477" y="228"/>
                  </a:lnTo>
                  <a:cubicBezTo>
                    <a:pt x="462" y="76"/>
                    <a:pt x="347" y="0"/>
                    <a:pt x="23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4" name="Google Shape;26444;p86"/>
            <p:cNvSpPr/>
            <p:nvPr/>
          </p:nvSpPr>
          <p:spPr>
            <a:xfrm>
              <a:off x="7204951" y="3014706"/>
              <a:ext cx="25009" cy="107508"/>
            </a:xfrm>
            <a:custGeom>
              <a:avLst/>
              <a:gdLst/>
              <a:ahLst/>
              <a:cxnLst/>
              <a:rect l="l" t="t" r="r" b="b"/>
              <a:pathLst>
                <a:path w="954" h="4101" extrusionOk="0">
                  <a:moveTo>
                    <a:pt x="477" y="1"/>
                  </a:moveTo>
                  <a:cubicBezTo>
                    <a:pt x="217" y="1"/>
                    <a:pt x="1" y="217"/>
                    <a:pt x="15" y="477"/>
                  </a:cubicBezTo>
                  <a:lnTo>
                    <a:pt x="145" y="3783"/>
                  </a:lnTo>
                  <a:cubicBezTo>
                    <a:pt x="160" y="3956"/>
                    <a:pt x="304" y="4100"/>
                    <a:pt x="477" y="4100"/>
                  </a:cubicBezTo>
                  <a:cubicBezTo>
                    <a:pt x="665" y="4100"/>
                    <a:pt x="809" y="3956"/>
                    <a:pt x="809" y="3783"/>
                  </a:cubicBezTo>
                  <a:lnTo>
                    <a:pt x="939" y="477"/>
                  </a:lnTo>
                  <a:cubicBezTo>
                    <a:pt x="954" y="217"/>
                    <a:pt x="737" y="1"/>
                    <a:pt x="477"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5" name="Google Shape;26445;p86"/>
            <p:cNvSpPr/>
            <p:nvPr/>
          </p:nvSpPr>
          <p:spPr>
            <a:xfrm>
              <a:off x="7207992" y="3134666"/>
              <a:ext cx="18953" cy="18953"/>
            </a:xfrm>
            <a:custGeom>
              <a:avLst/>
              <a:gdLst/>
              <a:ahLst/>
              <a:cxnLst/>
              <a:rect l="l" t="t" r="r" b="b"/>
              <a:pathLst>
                <a:path w="723" h="723" extrusionOk="0">
                  <a:moveTo>
                    <a:pt x="361" y="1"/>
                  </a:moveTo>
                  <a:cubicBezTo>
                    <a:pt x="159" y="1"/>
                    <a:pt x="0" y="160"/>
                    <a:pt x="0" y="362"/>
                  </a:cubicBezTo>
                  <a:cubicBezTo>
                    <a:pt x="0" y="564"/>
                    <a:pt x="159" y="723"/>
                    <a:pt x="361" y="723"/>
                  </a:cubicBezTo>
                  <a:cubicBezTo>
                    <a:pt x="563" y="723"/>
                    <a:pt x="722" y="564"/>
                    <a:pt x="722" y="362"/>
                  </a:cubicBezTo>
                  <a:cubicBezTo>
                    <a:pt x="722" y="160"/>
                    <a:pt x="563" y="1"/>
                    <a:pt x="36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6" name="Google Shape;26446;p86"/>
            <p:cNvSpPr/>
            <p:nvPr/>
          </p:nvSpPr>
          <p:spPr>
            <a:xfrm>
              <a:off x="7276099" y="2940754"/>
              <a:ext cx="25088" cy="28574"/>
            </a:xfrm>
            <a:custGeom>
              <a:avLst/>
              <a:gdLst/>
              <a:ahLst/>
              <a:cxnLst/>
              <a:rect l="l" t="t" r="r" b="b"/>
              <a:pathLst>
                <a:path w="957" h="1090" extrusionOk="0">
                  <a:moveTo>
                    <a:pt x="646" y="0"/>
                  </a:moveTo>
                  <a:cubicBezTo>
                    <a:pt x="574" y="0"/>
                    <a:pt x="502" y="32"/>
                    <a:pt x="448" y="108"/>
                  </a:cubicBezTo>
                  <a:lnTo>
                    <a:pt x="87" y="729"/>
                  </a:lnTo>
                  <a:cubicBezTo>
                    <a:pt x="1" y="887"/>
                    <a:pt x="116" y="1090"/>
                    <a:pt x="304" y="1090"/>
                  </a:cubicBezTo>
                  <a:cubicBezTo>
                    <a:pt x="376" y="1090"/>
                    <a:pt x="463" y="1046"/>
                    <a:pt x="506" y="974"/>
                  </a:cubicBezTo>
                  <a:lnTo>
                    <a:pt x="867" y="339"/>
                  </a:lnTo>
                  <a:cubicBezTo>
                    <a:pt x="957" y="159"/>
                    <a:pt x="805" y="0"/>
                    <a:pt x="646"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7" name="Google Shape;26447;p86"/>
            <p:cNvSpPr/>
            <p:nvPr/>
          </p:nvSpPr>
          <p:spPr>
            <a:xfrm>
              <a:off x="7133804" y="3185812"/>
              <a:ext cx="26372" cy="29859"/>
            </a:xfrm>
            <a:custGeom>
              <a:avLst/>
              <a:gdLst/>
              <a:ahLst/>
              <a:cxnLst/>
              <a:rect l="l" t="t" r="r" b="b"/>
              <a:pathLst>
                <a:path w="1006" h="1139" extrusionOk="0">
                  <a:moveTo>
                    <a:pt x="665" y="1"/>
                  </a:moveTo>
                  <a:cubicBezTo>
                    <a:pt x="587" y="1"/>
                    <a:pt x="509" y="42"/>
                    <a:pt x="463" y="143"/>
                  </a:cubicBezTo>
                  <a:lnTo>
                    <a:pt x="102" y="778"/>
                  </a:lnTo>
                  <a:cubicBezTo>
                    <a:pt x="1" y="937"/>
                    <a:pt x="116" y="1139"/>
                    <a:pt x="304" y="1139"/>
                  </a:cubicBezTo>
                  <a:cubicBezTo>
                    <a:pt x="391" y="1139"/>
                    <a:pt x="463" y="1081"/>
                    <a:pt x="506" y="1009"/>
                  </a:cubicBezTo>
                  <a:lnTo>
                    <a:pt x="867" y="388"/>
                  </a:lnTo>
                  <a:cubicBezTo>
                    <a:pt x="1005" y="191"/>
                    <a:pt x="834" y="1"/>
                    <a:pt x="665"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8" name="Google Shape;26448;p86"/>
            <p:cNvSpPr/>
            <p:nvPr/>
          </p:nvSpPr>
          <p:spPr>
            <a:xfrm>
              <a:off x="7132886" y="2939758"/>
              <a:ext cx="26320" cy="29571"/>
            </a:xfrm>
            <a:custGeom>
              <a:avLst/>
              <a:gdLst/>
              <a:ahLst/>
              <a:cxnLst/>
              <a:rect l="l" t="t" r="r" b="b"/>
              <a:pathLst>
                <a:path w="1004" h="1128" extrusionOk="0">
                  <a:moveTo>
                    <a:pt x="333" y="0"/>
                  </a:moveTo>
                  <a:cubicBezTo>
                    <a:pt x="167" y="0"/>
                    <a:pt x="1" y="182"/>
                    <a:pt x="137" y="377"/>
                  </a:cubicBezTo>
                  <a:lnTo>
                    <a:pt x="498" y="1012"/>
                  </a:lnTo>
                  <a:cubicBezTo>
                    <a:pt x="527" y="1084"/>
                    <a:pt x="613" y="1128"/>
                    <a:pt x="700" y="1128"/>
                  </a:cubicBezTo>
                  <a:cubicBezTo>
                    <a:pt x="888" y="1128"/>
                    <a:pt x="1003" y="925"/>
                    <a:pt x="902" y="767"/>
                  </a:cubicBezTo>
                  <a:lnTo>
                    <a:pt x="541" y="146"/>
                  </a:lnTo>
                  <a:cubicBezTo>
                    <a:pt x="494" y="43"/>
                    <a:pt x="414" y="0"/>
                    <a:pt x="33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49" name="Google Shape;26449;p86"/>
            <p:cNvSpPr/>
            <p:nvPr/>
          </p:nvSpPr>
          <p:spPr>
            <a:xfrm>
              <a:off x="7276020" y="3186729"/>
              <a:ext cx="25062" cy="28941"/>
            </a:xfrm>
            <a:custGeom>
              <a:avLst/>
              <a:gdLst/>
              <a:ahLst/>
              <a:cxnLst/>
              <a:rect l="l" t="t" r="r" b="b"/>
              <a:pathLst>
                <a:path w="956" h="1104" extrusionOk="0">
                  <a:moveTo>
                    <a:pt x="313" y="1"/>
                  </a:moveTo>
                  <a:cubicBezTo>
                    <a:pt x="153" y="1"/>
                    <a:pt x="0" y="163"/>
                    <a:pt x="90" y="353"/>
                  </a:cubicBezTo>
                  <a:lnTo>
                    <a:pt x="451" y="974"/>
                  </a:lnTo>
                  <a:cubicBezTo>
                    <a:pt x="493" y="1043"/>
                    <a:pt x="574" y="1099"/>
                    <a:pt x="657" y="1104"/>
                  </a:cubicBezTo>
                  <a:lnTo>
                    <a:pt x="657" y="1104"/>
                  </a:lnTo>
                  <a:cubicBezTo>
                    <a:pt x="842" y="1087"/>
                    <a:pt x="956" y="901"/>
                    <a:pt x="870" y="743"/>
                  </a:cubicBezTo>
                  <a:lnTo>
                    <a:pt x="509" y="108"/>
                  </a:lnTo>
                  <a:cubicBezTo>
                    <a:pt x="456" y="33"/>
                    <a:pt x="384" y="1"/>
                    <a:pt x="313" y="1"/>
                  </a:cubicBezTo>
                  <a:close/>
                  <a:moveTo>
                    <a:pt x="657" y="1104"/>
                  </a:moveTo>
                  <a:cubicBezTo>
                    <a:pt x="656" y="1104"/>
                    <a:pt x="655" y="1104"/>
                    <a:pt x="653" y="1104"/>
                  </a:cubicBezTo>
                  <a:lnTo>
                    <a:pt x="668" y="1104"/>
                  </a:lnTo>
                  <a:cubicBezTo>
                    <a:pt x="664" y="1104"/>
                    <a:pt x="661" y="1104"/>
                    <a:pt x="657" y="1104"/>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0" name="Google Shape;26450;p86"/>
            <p:cNvSpPr/>
            <p:nvPr/>
          </p:nvSpPr>
          <p:spPr>
            <a:xfrm>
              <a:off x="7322185" y="3137550"/>
              <a:ext cx="35312" cy="22886"/>
            </a:xfrm>
            <a:custGeom>
              <a:avLst/>
              <a:gdLst/>
              <a:ahLst/>
              <a:cxnLst/>
              <a:rect l="l" t="t" r="r" b="b"/>
              <a:pathLst>
                <a:path w="1347" h="873" extrusionOk="0">
                  <a:moveTo>
                    <a:pt x="365" y="0"/>
                  </a:moveTo>
                  <a:cubicBezTo>
                    <a:pt x="144" y="0"/>
                    <a:pt x="0" y="348"/>
                    <a:pt x="264" y="468"/>
                  </a:cubicBezTo>
                  <a:lnTo>
                    <a:pt x="899" y="829"/>
                  </a:lnTo>
                  <a:cubicBezTo>
                    <a:pt x="928" y="858"/>
                    <a:pt x="971" y="872"/>
                    <a:pt x="1014" y="872"/>
                  </a:cubicBezTo>
                  <a:cubicBezTo>
                    <a:pt x="1260" y="858"/>
                    <a:pt x="1346" y="540"/>
                    <a:pt x="1130" y="410"/>
                  </a:cubicBezTo>
                  <a:lnTo>
                    <a:pt x="509" y="50"/>
                  </a:lnTo>
                  <a:cubicBezTo>
                    <a:pt x="460" y="15"/>
                    <a:pt x="411" y="0"/>
                    <a:pt x="365"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1" name="Google Shape;26451;p86"/>
            <p:cNvSpPr/>
            <p:nvPr/>
          </p:nvSpPr>
          <p:spPr>
            <a:xfrm>
              <a:off x="7077599" y="2995858"/>
              <a:ext cx="33922" cy="21916"/>
            </a:xfrm>
            <a:custGeom>
              <a:avLst/>
              <a:gdLst/>
              <a:ahLst/>
              <a:cxnLst/>
              <a:rect l="l" t="t" r="r" b="b"/>
              <a:pathLst>
                <a:path w="1294" h="836" extrusionOk="0">
                  <a:moveTo>
                    <a:pt x="343" y="0"/>
                  </a:moveTo>
                  <a:cubicBezTo>
                    <a:pt x="129" y="0"/>
                    <a:pt x="0" y="297"/>
                    <a:pt x="211" y="446"/>
                  </a:cubicBezTo>
                  <a:lnTo>
                    <a:pt x="846" y="806"/>
                  </a:lnTo>
                  <a:cubicBezTo>
                    <a:pt x="875" y="835"/>
                    <a:pt x="918" y="835"/>
                    <a:pt x="961" y="835"/>
                  </a:cubicBezTo>
                  <a:cubicBezTo>
                    <a:pt x="1207" y="835"/>
                    <a:pt x="1293" y="518"/>
                    <a:pt x="1077" y="388"/>
                  </a:cubicBezTo>
                  <a:lnTo>
                    <a:pt x="456" y="27"/>
                  </a:lnTo>
                  <a:cubicBezTo>
                    <a:pt x="417" y="8"/>
                    <a:pt x="379" y="0"/>
                    <a:pt x="343"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2" name="Google Shape;26452;p86"/>
            <p:cNvSpPr/>
            <p:nvPr/>
          </p:nvSpPr>
          <p:spPr>
            <a:xfrm>
              <a:off x="7323784" y="2995255"/>
              <a:ext cx="35312" cy="22519"/>
            </a:xfrm>
            <a:custGeom>
              <a:avLst/>
              <a:gdLst/>
              <a:ahLst/>
              <a:cxnLst/>
              <a:rect l="l" t="t" r="r" b="b"/>
              <a:pathLst>
                <a:path w="1347" h="859" extrusionOk="0">
                  <a:moveTo>
                    <a:pt x="981" y="1"/>
                  </a:moveTo>
                  <a:cubicBezTo>
                    <a:pt x="936" y="1"/>
                    <a:pt x="887" y="15"/>
                    <a:pt x="838" y="50"/>
                  </a:cubicBezTo>
                  <a:lnTo>
                    <a:pt x="217" y="411"/>
                  </a:lnTo>
                  <a:cubicBezTo>
                    <a:pt x="1" y="541"/>
                    <a:pt x="87" y="858"/>
                    <a:pt x="333" y="858"/>
                  </a:cubicBezTo>
                  <a:cubicBezTo>
                    <a:pt x="376" y="858"/>
                    <a:pt x="419" y="858"/>
                    <a:pt x="448" y="829"/>
                  </a:cubicBezTo>
                  <a:lnTo>
                    <a:pt x="1083" y="469"/>
                  </a:lnTo>
                  <a:cubicBezTo>
                    <a:pt x="1347" y="349"/>
                    <a:pt x="1203" y="1"/>
                    <a:pt x="981" y="1"/>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3" name="Google Shape;26453;p86"/>
            <p:cNvSpPr/>
            <p:nvPr/>
          </p:nvSpPr>
          <p:spPr>
            <a:xfrm>
              <a:off x="7077809" y="3137550"/>
              <a:ext cx="34945" cy="22886"/>
            </a:xfrm>
            <a:custGeom>
              <a:avLst/>
              <a:gdLst/>
              <a:ahLst/>
              <a:cxnLst/>
              <a:rect l="l" t="t" r="r" b="b"/>
              <a:pathLst>
                <a:path w="1333" h="873" extrusionOk="0">
                  <a:moveTo>
                    <a:pt x="967" y="0"/>
                  </a:moveTo>
                  <a:cubicBezTo>
                    <a:pt x="921" y="0"/>
                    <a:pt x="873" y="15"/>
                    <a:pt x="823" y="50"/>
                  </a:cubicBezTo>
                  <a:lnTo>
                    <a:pt x="203" y="410"/>
                  </a:lnTo>
                  <a:cubicBezTo>
                    <a:pt x="1" y="540"/>
                    <a:pt x="73" y="858"/>
                    <a:pt x="318" y="872"/>
                  </a:cubicBezTo>
                  <a:cubicBezTo>
                    <a:pt x="361" y="872"/>
                    <a:pt x="405" y="858"/>
                    <a:pt x="448" y="829"/>
                  </a:cubicBezTo>
                  <a:lnTo>
                    <a:pt x="1069" y="468"/>
                  </a:lnTo>
                  <a:cubicBezTo>
                    <a:pt x="1332" y="348"/>
                    <a:pt x="1188" y="0"/>
                    <a:pt x="967" y="0"/>
                  </a:cubicBez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4" name="Google Shape;26454;p86"/>
            <p:cNvSpPr/>
            <p:nvPr/>
          </p:nvSpPr>
          <p:spPr>
            <a:xfrm>
              <a:off x="7186050" y="3210742"/>
              <a:ext cx="63204" cy="44303"/>
            </a:xfrm>
            <a:custGeom>
              <a:avLst/>
              <a:gdLst/>
              <a:ahLst/>
              <a:cxnLst/>
              <a:rect l="l" t="t" r="r" b="b"/>
              <a:pathLst>
                <a:path w="2411" h="1690" extrusionOk="0">
                  <a:moveTo>
                    <a:pt x="0" y="0"/>
                  </a:moveTo>
                  <a:lnTo>
                    <a:pt x="0" y="1198"/>
                  </a:lnTo>
                  <a:cubicBezTo>
                    <a:pt x="0" y="1473"/>
                    <a:pt x="217" y="1689"/>
                    <a:pt x="476" y="1689"/>
                  </a:cubicBezTo>
                  <a:lnTo>
                    <a:pt x="1920" y="1689"/>
                  </a:lnTo>
                  <a:cubicBezTo>
                    <a:pt x="2194" y="1689"/>
                    <a:pt x="2411" y="1473"/>
                    <a:pt x="2411" y="1198"/>
                  </a:cubicBezTo>
                  <a:lnTo>
                    <a:pt x="2411"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5" name="Google Shape;26455;p86"/>
            <p:cNvSpPr/>
            <p:nvPr/>
          </p:nvSpPr>
          <p:spPr>
            <a:xfrm>
              <a:off x="7179602" y="3210349"/>
              <a:ext cx="76102" cy="12898"/>
            </a:xfrm>
            <a:custGeom>
              <a:avLst/>
              <a:gdLst/>
              <a:ahLst/>
              <a:cxnLst/>
              <a:rect l="l" t="t" r="r" b="b"/>
              <a:pathLst>
                <a:path w="2903" h="492" extrusionOk="0">
                  <a:moveTo>
                    <a:pt x="246" y="1"/>
                  </a:moveTo>
                  <a:cubicBezTo>
                    <a:pt x="116" y="1"/>
                    <a:pt x="1" y="116"/>
                    <a:pt x="1" y="246"/>
                  </a:cubicBezTo>
                  <a:cubicBezTo>
                    <a:pt x="1" y="376"/>
                    <a:pt x="116" y="492"/>
                    <a:pt x="246" y="492"/>
                  </a:cubicBezTo>
                  <a:lnTo>
                    <a:pt x="2657" y="492"/>
                  </a:lnTo>
                  <a:cubicBezTo>
                    <a:pt x="2787" y="492"/>
                    <a:pt x="2902" y="376"/>
                    <a:pt x="2902" y="246"/>
                  </a:cubicBezTo>
                  <a:cubicBezTo>
                    <a:pt x="2902" y="116"/>
                    <a:pt x="2787" y="1"/>
                    <a:pt x="26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56" name="Google Shape;26456;p86"/>
          <p:cNvGrpSpPr/>
          <p:nvPr/>
        </p:nvGrpSpPr>
        <p:grpSpPr>
          <a:xfrm>
            <a:off x="10657124" y="3876335"/>
            <a:ext cx="463725" cy="488437"/>
            <a:chOff x="7992843" y="2907251"/>
            <a:chExt cx="347794" cy="366328"/>
          </a:xfrm>
        </p:grpSpPr>
        <p:sp>
          <p:nvSpPr>
            <p:cNvPr id="26457" name="Google Shape;26457;p86"/>
            <p:cNvSpPr/>
            <p:nvPr/>
          </p:nvSpPr>
          <p:spPr>
            <a:xfrm>
              <a:off x="7992843" y="2907251"/>
              <a:ext cx="347794" cy="238032"/>
            </a:xfrm>
            <a:custGeom>
              <a:avLst/>
              <a:gdLst/>
              <a:ahLst/>
              <a:cxnLst/>
              <a:rect l="l" t="t" r="r" b="b"/>
              <a:pathLst>
                <a:path w="13267" h="9080" extrusionOk="0">
                  <a:moveTo>
                    <a:pt x="491" y="0"/>
                  </a:moveTo>
                  <a:cubicBezTo>
                    <a:pt x="217" y="0"/>
                    <a:pt x="15" y="217"/>
                    <a:pt x="0" y="476"/>
                  </a:cubicBezTo>
                  <a:lnTo>
                    <a:pt x="0" y="9080"/>
                  </a:lnTo>
                  <a:lnTo>
                    <a:pt x="13267" y="9080"/>
                  </a:lnTo>
                  <a:lnTo>
                    <a:pt x="13267" y="476"/>
                  </a:lnTo>
                  <a:cubicBezTo>
                    <a:pt x="13267" y="217"/>
                    <a:pt x="13050" y="0"/>
                    <a:pt x="12790"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8" name="Google Shape;26458;p86"/>
            <p:cNvSpPr/>
            <p:nvPr/>
          </p:nvSpPr>
          <p:spPr>
            <a:xfrm>
              <a:off x="7993210" y="2907251"/>
              <a:ext cx="26897" cy="238032"/>
            </a:xfrm>
            <a:custGeom>
              <a:avLst/>
              <a:gdLst/>
              <a:ahLst/>
              <a:cxnLst/>
              <a:rect l="l" t="t" r="r" b="b"/>
              <a:pathLst>
                <a:path w="1026" h="9080" extrusionOk="0">
                  <a:moveTo>
                    <a:pt x="477" y="0"/>
                  </a:moveTo>
                  <a:cubicBezTo>
                    <a:pt x="203" y="0"/>
                    <a:pt x="1" y="217"/>
                    <a:pt x="1" y="476"/>
                  </a:cubicBezTo>
                  <a:lnTo>
                    <a:pt x="1" y="9080"/>
                  </a:lnTo>
                  <a:lnTo>
                    <a:pt x="549" y="9080"/>
                  </a:lnTo>
                  <a:lnTo>
                    <a:pt x="549" y="476"/>
                  </a:lnTo>
                  <a:cubicBezTo>
                    <a:pt x="549" y="217"/>
                    <a:pt x="766" y="0"/>
                    <a:pt x="1026"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59" name="Google Shape;26459;p86"/>
            <p:cNvSpPr/>
            <p:nvPr/>
          </p:nvSpPr>
          <p:spPr>
            <a:xfrm>
              <a:off x="8018586" y="2935590"/>
              <a:ext cx="296334" cy="207439"/>
            </a:xfrm>
            <a:custGeom>
              <a:avLst/>
              <a:gdLst/>
              <a:ahLst/>
              <a:cxnLst/>
              <a:rect l="l" t="t" r="r" b="b"/>
              <a:pathLst>
                <a:path w="11304" h="7913" extrusionOk="0">
                  <a:moveTo>
                    <a:pt x="265" y="1"/>
                  </a:moveTo>
                  <a:cubicBezTo>
                    <a:pt x="117" y="1"/>
                    <a:pt x="0" y="125"/>
                    <a:pt x="0" y="276"/>
                  </a:cubicBezTo>
                  <a:lnTo>
                    <a:pt x="0" y="7912"/>
                  </a:lnTo>
                  <a:lnTo>
                    <a:pt x="11303" y="7912"/>
                  </a:lnTo>
                  <a:lnTo>
                    <a:pt x="11303" y="276"/>
                  </a:lnTo>
                  <a:cubicBezTo>
                    <a:pt x="11289" y="125"/>
                    <a:pt x="11185" y="1"/>
                    <a:pt x="11038" y="1"/>
                  </a:cubicBezTo>
                  <a:cubicBezTo>
                    <a:pt x="11030" y="1"/>
                    <a:pt x="11022" y="1"/>
                    <a:pt x="11014" y="2"/>
                  </a:cubicBezTo>
                  <a:lnTo>
                    <a:pt x="289" y="2"/>
                  </a:lnTo>
                  <a:cubicBezTo>
                    <a:pt x="281" y="1"/>
                    <a:pt x="273" y="1"/>
                    <a:pt x="265"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0" name="Google Shape;26460;p86"/>
            <p:cNvSpPr/>
            <p:nvPr/>
          </p:nvSpPr>
          <p:spPr>
            <a:xfrm>
              <a:off x="8018586" y="2935249"/>
              <a:ext cx="22335" cy="207387"/>
            </a:xfrm>
            <a:custGeom>
              <a:avLst/>
              <a:gdLst/>
              <a:ahLst/>
              <a:cxnLst/>
              <a:rect l="l" t="t" r="r" b="b"/>
              <a:pathLst>
                <a:path w="852" h="7911" extrusionOk="0">
                  <a:moveTo>
                    <a:pt x="289" y="0"/>
                  </a:moveTo>
                  <a:cubicBezTo>
                    <a:pt x="130" y="0"/>
                    <a:pt x="0" y="130"/>
                    <a:pt x="0" y="289"/>
                  </a:cubicBezTo>
                  <a:lnTo>
                    <a:pt x="0" y="7911"/>
                  </a:lnTo>
                  <a:lnTo>
                    <a:pt x="563" y="7911"/>
                  </a:lnTo>
                  <a:lnTo>
                    <a:pt x="563" y="289"/>
                  </a:lnTo>
                  <a:cubicBezTo>
                    <a:pt x="563" y="130"/>
                    <a:pt x="693" y="0"/>
                    <a:pt x="85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1" name="Google Shape;26461;p86"/>
            <p:cNvSpPr/>
            <p:nvPr/>
          </p:nvSpPr>
          <p:spPr>
            <a:xfrm>
              <a:off x="8137393" y="3051801"/>
              <a:ext cx="27657" cy="91595"/>
            </a:xfrm>
            <a:custGeom>
              <a:avLst/>
              <a:gdLst/>
              <a:ahLst/>
              <a:cxnLst/>
              <a:rect l="l" t="t" r="r" b="b"/>
              <a:pathLst>
                <a:path w="1055" h="3494" extrusionOk="0">
                  <a:moveTo>
                    <a:pt x="1" y="0"/>
                  </a:moveTo>
                  <a:lnTo>
                    <a:pt x="1" y="3494"/>
                  </a:lnTo>
                  <a:lnTo>
                    <a:pt x="1055" y="3494"/>
                  </a:lnTo>
                  <a:lnTo>
                    <a:pt x="1055"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2" name="Google Shape;26462;p86"/>
            <p:cNvSpPr/>
            <p:nvPr/>
          </p:nvSpPr>
          <p:spPr>
            <a:xfrm>
              <a:off x="8137393" y="3051801"/>
              <a:ext cx="14785" cy="91595"/>
            </a:xfrm>
            <a:custGeom>
              <a:avLst/>
              <a:gdLst/>
              <a:ahLst/>
              <a:cxnLst/>
              <a:rect l="l" t="t" r="r" b="b"/>
              <a:pathLst>
                <a:path w="564" h="3494" extrusionOk="0">
                  <a:moveTo>
                    <a:pt x="1" y="0"/>
                  </a:moveTo>
                  <a:lnTo>
                    <a:pt x="1" y="3494"/>
                  </a:lnTo>
                  <a:lnTo>
                    <a:pt x="564" y="3494"/>
                  </a:lnTo>
                  <a:lnTo>
                    <a:pt x="564"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3" name="Google Shape;26463;p86"/>
            <p:cNvSpPr/>
            <p:nvPr/>
          </p:nvSpPr>
          <p:spPr>
            <a:xfrm>
              <a:off x="8216116" y="2961726"/>
              <a:ext cx="54134" cy="182430"/>
            </a:xfrm>
            <a:custGeom>
              <a:avLst/>
              <a:gdLst/>
              <a:ahLst/>
              <a:cxnLst/>
              <a:rect l="l" t="t" r="r" b="b"/>
              <a:pathLst>
                <a:path w="2065" h="6959" extrusionOk="0">
                  <a:moveTo>
                    <a:pt x="116" y="1"/>
                  </a:moveTo>
                  <a:cubicBezTo>
                    <a:pt x="44" y="1"/>
                    <a:pt x="0" y="44"/>
                    <a:pt x="0" y="116"/>
                  </a:cubicBezTo>
                  <a:lnTo>
                    <a:pt x="0" y="6959"/>
                  </a:lnTo>
                  <a:lnTo>
                    <a:pt x="2065" y="6959"/>
                  </a:lnTo>
                  <a:lnTo>
                    <a:pt x="2065" y="116"/>
                  </a:lnTo>
                  <a:cubicBezTo>
                    <a:pt x="2065" y="44"/>
                    <a:pt x="2007" y="1"/>
                    <a:pt x="194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4" name="Google Shape;26464;p86"/>
            <p:cNvSpPr/>
            <p:nvPr/>
          </p:nvSpPr>
          <p:spPr>
            <a:xfrm>
              <a:off x="8216116" y="2961726"/>
              <a:ext cx="17800" cy="182430"/>
            </a:xfrm>
            <a:custGeom>
              <a:avLst/>
              <a:gdLst/>
              <a:ahLst/>
              <a:cxnLst/>
              <a:rect l="l" t="t" r="r" b="b"/>
              <a:pathLst>
                <a:path w="679" h="6959" extrusionOk="0">
                  <a:moveTo>
                    <a:pt x="116" y="1"/>
                  </a:moveTo>
                  <a:cubicBezTo>
                    <a:pt x="44" y="1"/>
                    <a:pt x="0" y="44"/>
                    <a:pt x="0" y="116"/>
                  </a:cubicBezTo>
                  <a:lnTo>
                    <a:pt x="0" y="6959"/>
                  </a:lnTo>
                  <a:lnTo>
                    <a:pt x="563" y="6959"/>
                  </a:lnTo>
                  <a:lnTo>
                    <a:pt x="563" y="116"/>
                  </a:lnTo>
                  <a:cubicBezTo>
                    <a:pt x="563" y="44"/>
                    <a:pt x="607" y="1"/>
                    <a:pt x="679"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5" name="Google Shape;26465;p86"/>
            <p:cNvSpPr/>
            <p:nvPr/>
          </p:nvSpPr>
          <p:spPr>
            <a:xfrm>
              <a:off x="8137393" y="2998637"/>
              <a:ext cx="54160" cy="53190"/>
            </a:xfrm>
            <a:custGeom>
              <a:avLst/>
              <a:gdLst/>
              <a:ahLst/>
              <a:cxnLst/>
              <a:rect l="l" t="t" r="r" b="b"/>
              <a:pathLst>
                <a:path w="2066" h="2029" extrusionOk="0">
                  <a:moveTo>
                    <a:pt x="1035" y="0"/>
                  </a:moveTo>
                  <a:cubicBezTo>
                    <a:pt x="993" y="0"/>
                    <a:pt x="954" y="22"/>
                    <a:pt x="939" y="65"/>
                  </a:cubicBezTo>
                  <a:lnTo>
                    <a:pt x="1" y="2028"/>
                  </a:lnTo>
                  <a:lnTo>
                    <a:pt x="2065" y="2028"/>
                  </a:lnTo>
                  <a:lnTo>
                    <a:pt x="1141" y="65"/>
                  </a:lnTo>
                  <a:cubicBezTo>
                    <a:pt x="1120" y="22"/>
                    <a:pt x="1076" y="0"/>
                    <a:pt x="103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6" name="Google Shape;26466;p86"/>
            <p:cNvSpPr/>
            <p:nvPr/>
          </p:nvSpPr>
          <p:spPr>
            <a:xfrm>
              <a:off x="8137393" y="2998637"/>
              <a:ext cx="34473" cy="53190"/>
            </a:xfrm>
            <a:custGeom>
              <a:avLst/>
              <a:gdLst/>
              <a:ahLst/>
              <a:cxnLst/>
              <a:rect l="l" t="t" r="r" b="b"/>
              <a:pathLst>
                <a:path w="1315" h="2029" extrusionOk="0">
                  <a:moveTo>
                    <a:pt x="1035" y="0"/>
                  </a:moveTo>
                  <a:cubicBezTo>
                    <a:pt x="993" y="0"/>
                    <a:pt x="954" y="22"/>
                    <a:pt x="939" y="65"/>
                  </a:cubicBezTo>
                  <a:lnTo>
                    <a:pt x="1" y="2028"/>
                  </a:lnTo>
                  <a:lnTo>
                    <a:pt x="564" y="2028"/>
                  </a:lnTo>
                  <a:lnTo>
                    <a:pt x="1314" y="441"/>
                  </a:lnTo>
                  <a:lnTo>
                    <a:pt x="1141" y="65"/>
                  </a:lnTo>
                  <a:cubicBezTo>
                    <a:pt x="1120" y="22"/>
                    <a:pt x="1076" y="0"/>
                    <a:pt x="1035"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7" name="Google Shape;26467;p86"/>
            <p:cNvSpPr/>
            <p:nvPr/>
          </p:nvSpPr>
          <p:spPr>
            <a:xfrm>
              <a:off x="8147617" y="2998060"/>
              <a:ext cx="34079" cy="32585"/>
            </a:xfrm>
            <a:custGeom>
              <a:avLst/>
              <a:gdLst/>
              <a:ahLst/>
              <a:cxnLst/>
              <a:rect l="l" t="t" r="r" b="b"/>
              <a:pathLst>
                <a:path w="1300" h="1243" extrusionOk="0">
                  <a:moveTo>
                    <a:pt x="652" y="1"/>
                  </a:moveTo>
                  <a:cubicBezTo>
                    <a:pt x="607" y="1"/>
                    <a:pt x="564" y="29"/>
                    <a:pt x="549" y="87"/>
                  </a:cubicBezTo>
                  <a:lnTo>
                    <a:pt x="1" y="1242"/>
                  </a:lnTo>
                  <a:lnTo>
                    <a:pt x="1300" y="1242"/>
                  </a:lnTo>
                  <a:lnTo>
                    <a:pt x="766" y="87"/>
                  </a:lnTo>
                  <a:cubicBezTo>
                    <a:pt x="744" y="29"/>
                    <a:pt x="697" y="1"/>
                    <a:pt x="652"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8" name="Google Shape;26468;p86"/>
            <p:cNvSpPr/>
            <p:nvPr/>
          </p:nvSpPr>
          <p:spPr>
            <a:xfrm>
              <a:off x="8148010" y="2998479"/>
              <a:ext cx="23856" cy="32166"/>
            </a:xfrm>
            <a:custGeom>
              <a:avLst/>
              <a:gdLst/>
              <a:ahLst/>
              <a:cxnLst/>
              <a:rect l="l" t="t" r="r" b="b"/>
              <a:pathLst>
                <a:path w="910" h="1227" extrusionOk="0">
                  <a:moveTo>
                    <a:pt x="642" y="1"/>
                  </a:moveTo>
                  <a:cubicBezTo>
                    <a:pt x="610" y="1"/>
                    <a:pt x="576" y="15"/>
                    <a:pt x="549" y="42"/>
                  </a:cubicBezTo>
                  <a:cubicBezTo>
                    <a:pt x="549" y="42"/>
                    <a:pt x="534" y="42"/>
                    <a:pt x="534" y="57"/>
                  </a:cubicBezTo>
                  <a:lnTo>
                    <a:pt x="0" y="1226"/>
                  </a:lnTo>
                  <a:lnTo>
                    <a:pt x="549" y="1226"/>
                  </a:lnTo>
                  <a:lnTo>
                    <a:pt x="909" y="447"/>
                  </a:lnTo>
                  <a:lnTo>
                    <a:pt x="736" y="57"/>
                  </a:lnTo>
                  <a:cubicBezTo>
                    <a:pt x="713" y="19"/>
                    <a:pt x="678" y="1"/>
                    <a:pt x="642"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69" name="Google Shape;26469;p86"/>
            <p:cNvSpPr/>
            <p:nvPr/>
          </p:nvSpPr>
          <p:spPr>
            <a:xfrm>
              <a:off x="8076102" y="3071488"/>
              <a:ext cx="29544" cy="29544"/>
            </a:xfrm>
            <a:custGeom>
              <a:avLst/>
              <a:gdLst/>
              <a:ahLst/>
              <a:cxnLst/>
              <a:rect l="l" t="t" r="r" b="b"/>
              <a:pathLst>
                <a:path w="1127" h="1127" extrusionOk="0">
                  <a:moveTo>
                    <a:pt x="0" y="0"/>
                  </a:moveTo>
                  <a:lnTo>
                    <a:pt x="0" y="1126"/>
                  </a:lnTo>
                  <a:lnTo>
                    <a:pt x="1126" y="1126"/>
                  </a:lnTo>
                  <a:lnTo>
                    <a:pt x="1126"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0" name="Google Shape;26470;p86"/>
            <p:cNvSpPr/>
            <p:nvPr/>
          </p:nvSpPr>
          <p:spPr>
            <a:xfrm>
              <a:off x="8076102" y="3071488"/>
              <a:ext cx="14785" cy="29544"/>
            </a:xfrm>
            <a:custGeom>
              <a:avLst/>
              <a:gdLst/>
              <a:ahLst/>
              <a:cxnLst/>
              <a:rect l="l" t="t" r="r" b="b"/>
              <a:pathLst>
                <a:path w="564" h="1127" extrusionOk="0">
                  <a:moveTo>
                    <a:pt x="0" y="0"/>
                  </a:moveTo>
                  <a:lnTo>
                    <a:pt x="0" y="1126"/>
                  </a:lnTo>
                  <a:lnTo>
                    <a:pt x="563" y="1126"/>
                  </a:ln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1" name="Google Shape;26471;p86"/>
            <p:cNvSpPr/>
            <p:nvPr/>
          </p:nvSpPr>
          <p:spPr>
            <a:xfrm>
              <a:off x="8068526" y="3098726"/>
              <a:ext cx="44670" cy="44670"/>
            </a:xfrm>
            <a:custGeom>
              <a:avLst/>
              <a:gdLst/>
              <a:ahLst/>
              <a:cxnLst/>
              <a:rect l="l" t="t" r="r" b="b"/>
              <a:pathLst>
                <a:path w="1704" h="1704" extrusionOk="0">
                  <a:moveTo>
                    <a:pt x="318" y="0"/>
                  </a:moveTo>
                  <a:cubicBezTo>
                    <a:pt x="145" y="0"/>
                    <a:pt x="1" y="145"/>
                    <a:pt x="15" y="318"/>
                  </a:cubicBezTo>
                  <a:lnTo>
                    <a:pt x="58" y="1704"/>
                  </a:lnTo>
                  <a:lnTo>
                    <a:pt x="1646" y="1704"/>
                  </a:lnTo>
                  <a:lnTo>
                    <a:pt x="1704" y="318"/>
                  </a:lnTo>
                  <a:cubicBezTo>
                    <a:pt x="1704" y="145"/>
                    <a:pt x="1574" y="0"/>
                    <a:pt x="1401"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2" name="Google Shape;26472;p86"/>
            <p:cNvSpPr/>
            <p:nvPr/>
          </p:nvSpPr>
          <p:spPr>
            <a:xfrm>
              <a:off x="8068526" y="3098726"/>
              <a:ext cx="23122" cy="44670"/>
            </a:xfrm>
            <a:custGeom>
              <a:avLst/>
              <a:gdLst/>
              <a:ahLst/>
              <a:cxnLst/>
              <a:rect l="l" t="t" r="r" b="b"/>
              <a:pathLst>
                <a:path w="882" h="1704" extrusionOk="0">
                  <a:moveTo>
                    <a:pt x="318" y="0"/>
                  </a:moveTo>
                  <a:cubicBezTo>
                    <a:pt x="145" y="0"/>
                    <a:pt x="1" y="145"/>
                    <a:pt x="15" y="318"/>
                  </a:cubicBezTo>
                  <a:lnTo>
                    <a:pt x="58" y="1704"/>
                  </a:lnTo>
                  <a:lnTo>
                    <a:pt x="621" y="1704"/>
                  </a:lnTo>
                  <a:lnTo>
                    <a:pt x="578" y="318"/>
                  </a:lnTo>
                  <a:cubicBezTo>
                    <a:pt x="564" y="145"/>
                    <a:pt x="708" y="0"/>
                    <a:pt x="881"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3" name="Google Shape;26473;p86"/>
            <p:cNvSpPr/>
            <p:nvPr/>
          </p:nvSpPr>
          <p:spPr>
            <a:xfrm>
              <a:off x="8250170" y="3065773"/>
              <a:ext cx="20081" cy="11037"/>
            </a:xfrm>
            <a:custGeom>
              <a:avLst/>
              <a:gdLst/>
              <a:ahLst/>
              <a:cxnLst/>
              <a:rect l="l" t="t" r="r" b="b"/>
              <a:pathLst>
                <a:path w="766" h="421" extrusionOk="0">
                  <a:moveTo>
                    <a:pt x="181" y="0"/>
                  </a:moveTo>
                  <a:cubicBezTo>
                    <a:pt x="76" y="0"/>
                    <a:pt x="1" y="96"/>
                    <a:pt x="1" y="204"/>
                  </a:cubicBezTo>
                  <a:cubicBezTo>
                    <a:pt x="1" y="319"/>
                    <a:pt x="87" y="420"/>
                    <a:pt x="203" y="420"/>
                  </a:cubicBezTo>
                  <a:lnTo>
                    <a:pt x="766" y="420"/>
                  </a:lnTo>
                  <a:lnTo>
                    <a:pt x="766" y="2"/>
                  </a:lnTo>
                  <a:lnTo>
                    <a:pt x="203" y="2"/>
                  </a:lnTo>
                  <a:cubicBezTo>
                    <a:pt x="195" y="1"/>
                    <a:pt x="188" y="0"/>
                    <a:pt x="18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4" name="Google Shape;26474;p86"/>
            <p:cNvSpPr/>
            <p:nvPr/>
          </p:nvSpPr>
          <p:spPr>
            <a:xfrm>
              <a:off x="8247758" y="3102107"/>
              <a:ext cx="22492" cy="11063"/>
            </a:xfrm>
            <a:custGeom>
              <a:avLst/>
              <a:gdLst/>
              <a:ahLst/>
              <a:cxnLst/>
              <a:rect l="l" t="t" r="r" b="b"/>
              <a:pathLst>
                <a:path w="858" h="422" extrusionOk="0">
                  <a:moveTo>
                    <a:pt x="269" y="0"/>
                  </a:moveTo>
                  <a:cubicBezTo>
                    <a:pt x="0" y="0"/>
                    <a:pt x="0" y="421"/>
                    <a:pt x="269" y="421"/>
                  </a:cubicBezTo>
                  <a:cubicBezTo>
                    <a:pt x="277" y="421"/>
                    <a:pt x="286" y="421"/>
                    <a:pt x="295" y="420"/>
                  </a:cubicBezTo>
                  <a:lnTo>
                    <a:pt x="858" y="420"/>
                  </a:lnTo>
                  <a:lnTo>
                    <a:pt x="858" y="1"/>
                  </a:lnTo>
                  <a:lnTo>
                    <a:pt x="295" y="1"/>
                  </a:lnTo>
                  <a:cubicBezTo>
                    <a:pt x="286" y="0"/>
                    <a:pt x="277" y="0"/>
                    <a:pt x="269"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5" name="Google Shape;26475;p86"/>
            <p:cNvSpPr/>
            <p:nvPr/>
          </p:nvSpPr>
          <p:spPr>
            <a:xfrm>
              <a:off x="8250170" y="2992397"/>
              <a:ext cx="20081" cy="11377"/>
            </a:xfrm>
            <a:custGeom>
              <a:avLst/>
              <a:gdLst/>
              <a:ahLst/>
              <a:cxnLst/>
              <a:rect l="l" t="t" r="r" b="b"/>
              <a:pathLst>
                <a:path w="766" h="434" extrusionOk="0">
                  <a:moveTo>
                    <a:pt x="203" y="0"/>
                  </a:moveTo>
                  <a:cubicBezTo>
                    <a:pt x="87" y="0"/>
                    <a:pt x="1" y="101"/>
                    <a:pt x="1" y="217"/>
                  </a:cubicBezTo>
                  <a:cubicBezTo>
                    <a:pt x="1" y="332"/>
                    <a:pt x="87" y="433"/>
                    <a:pt x="203" y="433"/>
                  </a:cubicBezTo>
                  <a:lnTo>
                    <a:pt x="766" y="433"/>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6" name="Google Shape;26476;p86"/>
            <p:cNvSpPr/>
            <p:nvPr/>
          </p:nvSpPr>
          <p:spPr>
            <a:xfrm>
              <a:off x="8250170" y="3029098"/>
              <a:ext cx="20081" cy="10984"/>
            </a:xfrm>
            <a:custGeom>
              <a:avLst/>
              <a:gdLst/>
              <a:ahLst/>
              <a:cxnLst/>
              <a:rect l="l" t="t" r="r" b="b"/>
              <a:pathLst>
                <a:path w="766" h="419" extrusionOk="0">
                  <a:moveTo>
                    <a:pt x="203" y="0"/>
                  </a:moveTo>
                  <a:cubicBezTo>
                    <a:pt x="87" y="0"/>
                    <a:pt x="1" y="87"/>
                    <a:pt x="1" y="217"/>
                  </a:cubicBezTo>
                  <a:cubicBezTo>
                    <a:pt x="1" y="332"/>
                    <a:pt x="87" y="419"/>
                    <a:pt x="203" y="419"/>
                  </a:cubicBezTo>
                  <a:lnTo>
                    <a:pt x="766" y="419"/>
                  </a:lnTo>
                  <a:lnTo>
                    <a:pt x="766"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7" name="Google Shape;26477;p86"/>
            <p:cNvSpPr/>
            <p:nvPr/>
          </p:nvSpPr>
          <p:spPr>
            <a:xfrm>
              <a:off x="8059062" y="2981597"/>
              <a:ext cx="63231" cy="74765"/>
            </a:xfrm>
            <a:custGeom>
              <a:avLst/>
              <a:gdLst/>
              <a:ahLst/>
              <a:cxnLst/>
              <a:rect l="l" t="t" r="r" b="b"/>
              <a:pathLst>
                <a:path w="2412" h="2852" extrusionOk="0">
                  <a:moveTo>
                    <a:pt x="1211" y="1"/>
                  </a:moveTo>
                  <a:cubicBezTo>
                    <a:pt x="1192" y="1"/>
                    <a:pt x="1170" y="8"/>
                    <a:pt x="1156" y="22"/>
                  </a:cubicBezTo>
                  <a:lnTo>
                    <a:pt x="44" y="1654"/>
                  </a:lnTo>
                  <a:cubicBezTo>
                    <a:pt x="1" y="1726"/>
                    <a:pt x="1" y="1812"/>
                    <a:pt x="73" y="1884"/>
                  </a:cubicBezTo>
                  <a:lnTo>
                    <a:pt x="593" y="2419"/>
                  </a:lnTo>
                  <a:cubicBezTo>
                    <a:pt x="621" y="2462"/>
                    <a:pt x="650" y="2491"/>
                    <a:pt x="650" y="2549"/>
                  </a:cubicBezTo>
                  <a:lnTo>
                    <a:pt x="650" y="2852"/>
                  </a:lnTo>
                  <a:lnTo>
                    <a:pt x="1776" y="2852"/>
                  </a:lnTo>
                  <a:lnTo>
                    <a:pt x="1776" y="2534"/>
                  </a:lnTo>
                  <a:cubicBezTo>
                    <a:pt x="1776" y="2491"/>
                    <a:pt x="1791" y="2447"/>
                    <a:pt x="1834" y="2419"/>
                  </a:cubicBezTo>
                  <a:lnTo>
                    <a:pt x="2354" y="1870"/>
                  </a:lnTo>
                  <a:cubicBezTo>
                    <a:pt x="2411" y="1812"/>
                    <a:pt x="2411" y="1726"/>
                    <a:pt x="2368" y="1654"/>
                  </a:cubicBezTo>
                  <a:lnTo>
                    <a:pt x="1257" y="22"/>
                  </a:lnTo>
                  <a:cubicBezTo>
                    <a:pt x="1249" y="8"/>
                    <a:pt x="1231" y="1"/>
                    <a:pt x="1211"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8" name="Google Shape;26478;p86"/>
            <p:cNvSpPr/>
            <p:nvPr/>
          </p:nvSpPr>
          <p:spPr>
            <a:xfrm>
              <a:off x="8059062" y="2981309"/>
              <a:ext cx="39008" cy="75054"/>
            </a:xfrm>
            <a:custGeom>
              <a:avLst/>
              <a:gdLst/>
              <a:ahLst/>
              <a:cxnLst/>
              <a:rect l="l" t="t" r="r" b="b"/>
              <a:pathLst>
                <a:path w="1488" h="2863" extrusionOk="0">
                  <a:moveTo>
                    <a:pt x="1211" y="1"/>
                  </a:moveTo>
                  <a:cubicBezTo>
                    <a:pt x="1192" y="1"/>
                    <a:pt x="1170" y="12"/>
                    <a:pt x="1156" y="33"/>
                  </a:cubicBezTo>
                  <a:lnTo>
                    <a:pt x="44" y="1650"/>
                  </a:lnTo>
                  <a:cubicBezTo>
                    <a:pt x="1" y="1722"/>
                    <a:pt x="15" y="1823"/>
                    <a:pt x="73" y="1881"/>
                  </a:cubicBezTo>
                  <a:lnTo>
                    <a:pt x="593" y="2430"/>
                  </a:lnTo>
                  <a:cubicBezTo>
                    <a:pt x="621" y="2458"/>
                    <a:pt x="650" y="2502"/>
                    <a:pt x="650" y="2545"/>
                  </a:cubicBezTo>
                  <a:lnTo>
                    <a:pt x="650" y="2863"/>
                  </a:lnTo>
                  <a:lnTo>
                    <a:pt x="1213" y="2863"/>
                  </a:lnTo>
                  <a:lnTo>
                    <a:pt x="1213" y="2545"/>
                  </a:lnTo>
                  <a:cubicBezTo>
                    <a:pt x="1213" y="2502"/>
                    <a:pt x="1184" y="2458"/>
                    <a:pt x="1156" y="2430"/>
                  </a:cubicBezTo>
                  <a:lnTo>
                    <a:pt x="636" y="1881"/>
                  </a:lnTo>
                  <a:cubicBezTo>
                    <a:pt x="578" y="1823"/>
                    <a:pt x="564" y="1722"/>
                    <a:pt x="607" y="1650"/>
                  </a:cubicBezTo>
                  <a:lnTo>
                    <a:pt x="1488" y="365"/>
                  </a:lnTo>
                  <a:lnTo>
                    <a:pt x="1257" y="33"/>
                  </a:lnTo>
                  <a:cubicBezTo>
                    <a:pt x="1249" y="12"/>
                    <a:pt x="1231" y="1"/>
                    <a:pt x="121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79" name="Google Shape;26479;p86"/>
            <p:cNvSpPr/>
            <p:nvPr/>
          </p:nvSpPr>
          <p:spPr>
            <a:xfrm>
              <a:off x="8079510" y="2981597"/>
              <a:ext cx="21968" cy="50176"/>
            </a:xfrm>
            <a:custGeom>
              <a:avLst/>
              <a:gdLst/>
              <a:ahLst/>
              <a:cxnLst/>
              <a:rect l="l" t="t" r="r" b="b"/>
              <a:pathLst>
                <a:path w="838" h="1914" extrusionOk="0">
                  <a:moveTo>
                    <a:pt x="431" y="1"/>
                  </a:moveTo>
                  <a:cubicBezTo>
                    <a:pt x="412" y="1"/>
                    <a:pt x="390" y="8"/>
                    <a:pt x="376" y="22"/>
                  </a:cubicBezTo>
                  <a:lnTo>
                    <a:pt x="246" y="210"/>
                  </a:lnTo>
                  <a:lnTo>
                    <a:pt x="246" y="1552"/>
                  </a:lnTo>
                  <a:cubicBezTo>
                    <a:pt x="0" y="1552"/>
                    <a:pt x="0" y="1913"/>
                    <a:pt x="246" y="1913"/>
                  </a:cubicBezTo>
                  <a:lnTo>
                    <a:pt x="606" y="1913"/>
                  </a:lnTo>
                  <a:cubicBezTo>
                    <a:pt x="837" y="1913"/>
                    <a:pt x="837" y="1552"/>
                    <a:pt x="606" y="1552"/>
                  </a:cubicBezTo>
                  <a:lnTo>
                    <a:pt x="606" y="210"/>
                  </a:lnTo>
                  <a:lnTo>
                    <a:pt x="477" y="22"/>
                  </a:lnTo>
                  <a:cubicBezTo>
                    <a:pt x="469" y="8"/>
                    <a:pt x="451" y="1"/>
                    <a:pt x="4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0" name="Google Shape;26480;p86"/>
            <p:cNvSpPr/>
            <p:nvPr/>
          </p:nvSpPr>
          <p:spPr>
            <a:xfrm>
              <a:off x="8065511" y="3055969"/>
              <a:ext cx="50726" cy="17040"/>
            </a:xfrm>
            <a:custGeom>
              <a:avLst/>
              <a:gdLst/>
              <a:ahLst/>
              <a:cxnLst/>
              <a:rect l="l" t="t" r="r" b="b"/>
              <a:pathLst>
                <a:path w="1935" h="650" extrusionOk="0">
                  <a:moveTo>
                    <a:pt x="231" y="0"/>
                  </a:moveTo>
                  <a:cubicBezTo>
                    <a:pt x="101" y="0"/>
                    <a:pt x="0" y="101"/>
                    <a:pt x="0" y="231"/>
                  </a:cubicBezTo>
                  <a:lnTo>
                    <a:pt x="0" y="433"/>
                  </a:lnTo>
                  <a:cubicBezTo>
                    <a:pt x="0" y="549"/>
                    <a:pt x="101" y="650"/>
                    <a:pt x="231" y="650"/>
                  </a:cubicBezTo>
                  <a:lnTo>
                    <a:pt x="1718" y="650"/>
                  </a:lnTo>
                  <a:cubicBezTo>
                    <a:pt x="1833" y="650"/>
                    <a:pt x="1934" y="549"/>
                    <a:pt x="1934" y="433"/>
                  </a:cubicBezTo>
                  <a:lnTo>
                    <a:pt x="1934" y="231"/>
                  </a:lnTo>
                  <a:cubicBezTo>
                    <a:pt x="1934" y="101"/>
                    <a:pt x="1833" y="0"/>
                    <a:pt x="1718"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1" name="Google Shape;26481;p86"/>
            <p:cNvSpPr/>
            <p:nvPr/>
          </p:nvSpPr>
          <p:spPr>
            <a:xfrm>
              <a:off x="8065511" y="3058617"/>
              <a:ext cx="50726" cy="14392"/>
            </a:xfrm>
            <a:custGeom>
              <a:avLst/>
              <a:gdLst/>
              <a:ahLst/>
              <a:cxnLst/>
              <a:rect l="l" t="t" r="r" b="b"/>
              <a:pathLst>
                <a:path w="1935" h="549" extrusionOk="0">
                  <a:moveTo>
                    <a:pt x="29" y="0"/>
                  </a:moveTo>
                  <a:cubicBezTo>
                    <a:pt x="15" y="29"/>
                    <a:pt x="0" y="72"/>
                    <a:pt x="0" y="116"/>
                  </a:cubicBezTo>
                  <a:lnTo>
                    <a:pt x="0" y="318"/>
                  </a:lnTo>
                  <a:cubicBezTo>
                    <a:pt x="0" y="448"/>
                    <a:pt x="101" y="549"/>
                    <a:pt x="231" y="549"/>
                  </a:cubicBezTo>
                  <a:lnTo>
                    <a:pt x="1718" y="549"/>
                  </a:lnTo>
                  <a:cubicBezTo>
                    <a:pt x="1833" y="549"/>
                    <a:pt x="1934" y="448"/>
                    <a:pt x="1934" y="318"/>
                  </a:cubicBezTo>
                  <a:lnTo>
                    <a:pt x="1934" y="130"/>
                  </a:lnTo>
                  <a:cubicBezTo>
                    <a:pt x="1934" y="72"/>
                    <a:pt x="1934" y="44"/>
                    <a:pt x="1906" y="0"/>
                  </a:cubicBezTo>
                  <a:cubicBezTo>
                    <a:pt x="1862" y="72"/>
                    <a:pt x="1790" y="101"/>
                    <a:pt x="1718" y="101"/>
                  </a:cubicBezTo>
                  <a:lnTo>
                    <a:pt x="231" y="101"/>
                  </a:lnTo>
                  <a:cubicBezTo>
                    <a:pt x="144" y="101"/>
                    <a:pt x="72" y="58"/>
                    <a:pt x="29" y="0"/>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2" name="Google Shape;26482;p86"/>
            <p:cNvSpPr/>
            <p:nvPr/>
          </p:nvSpPr>
          <p:spPr>
            <a:xfrm>
              <a:off x="8164656" y="3051801"/>
              <a:ext cx="26897" cy="91595"/>
            </a:xfrm>
            <a:custGeom>
              <a:avLst/>
              <a:gdLst/>
              <a:ahLst/>
              <a:cxnLst/>
              <a:rect l="l" t="t" r="r" b="b"/>
              <a:pathLst>
                <a:path w="1026" h="3494" extrusionOk="0">
                  <a:moveTo>
                    <a:pt x="0" y="0"/>
                  </a:moveTo>
                  <a:lnTo>
                    <a:pt x="0" y="3494"/>
                  </a:lnTo>
                  <a:lnTo>
                    <a:pt x="1025" y="3494"/>
                  </a:lnTo>
                  <a:lnTo>
                    <a:pt x="1025" y="0"/>
                  </a:ln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3" name="Google Shape;26483;p86"/>
            <p:cNvSpPr/>
            <p:nvPr/>
          </p:nvSpPr>
          <p:spPr>
            <a:xfrm>
              <a:off x="8130577" y="3199391"/>
              <a:ext cx="68919" cy="47711"/>
            </a:xfrm>
            <a:custGeom>
              <a:avLst/>
              <a:gdLst/>
              <a:ahLst/>
              <a:cxnLst/>
              <a:rect l="l" t="t" r="r" b="b"/>
              <a:pathLst>
                <a:path w="2629" h="1820" extrusionOk="0">
                  <a:moveTo>
                    <a:pt x="1" y="0"/>
                  </a:moveTo>
                  <a:lnTo>
                    <a:pt x="1" y="1819"/>
                  </a:lnTo>
                  <a:lnTo>
                    <a:pt x="2628" y="1819"/>
                  </a:lnTo>
                  <a:lnTo>
                    <a:pt x="2628"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4" name="Google Shape;26484;p86"/>
            <p:cNvSpPr/>
            <p:nvPr/>
          </p:nvSpPr>
          <p:spPr>
            <a:xfrm>
              <a:off x="8130577" y="3199391"/>
              <a:ext cx="14785" cy="47711"/>
            </a:xfrm>
            <a:custGeom>
              <a:avLst/>
              <a:gdLst/>
              <a:ahLst/>
              <a:cxnLst/>
              <a:rect l="l" t="t" r="r" b="b"/>
              <a:pathLst>
                <a:path w="564" h="1820" extrusionOk="0">
                  <a:moveTo>
                    <a:pt x="1" y="0"/>
                  </a:moveTo>
                  <a:lnTo>
                    <a:pt x="1" y="1819"/>
                  </a:lnTo>
                  <a:lnTo>
                    <a:pt x="564" y="1819"/>
                  </a:lnTo>
                  <a:lnTo>
                    <a:pt x="564" y="0"/>
                  </a:ln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5" name="Google Shape;26485;p86"/>
            <p:cNvSpPr/>
            <p:nvPr/>
          </p:nvSpPr>
          <p:spPr>
            <a:xfrm>
              <a:off x="8096917" y="3245556"/>
              <a:ext cx="136633" cy="28024"/>
            </a:xfrm>
            <a:custGeom>
              <a:avLst/>
              <a:gdLst/>
              <a:ahLst/>
              <a:cxnLst/>
              <a:rect l="l" t="t" r="r" b="b"/>
              <a:pathLst>
                <a:path w="5212" h="1069" extrusionOk="0">
                  <a:moveTo>
                    <a:pt x="390" y="0"/>
                  </a:moveTo>
                  <a:cubicBezTo>
                    <a:pt x="173" y="0"/>
                    <a:pt x="0" y="174"/>
                    <a:pt x="0" y="390"/>
                  </a:cubicBezTo>
                  <a:lnTo>
                    <a:pt x="0" y="664"/>
                  </a:lnTo>
                  <a:cubicBezTo>
                    <a:pt x="0" y="895"/>
                    <a:pt x="173" y="1069"/>
                    <a:pt x="390" y="1069"/>
                  </a:cubicBezTo>
                  <a:lnTo>
                    <a:pt x="4807" y="1069"/>
                  </a:lnTo>
                  <a:cubicBezTo>
                    <a:pt x="5024" y="1069"/>
                    <a:pt x="5211" y="895"/>
                    <a:pt x="5211" y="664"/>
                  </a:cubicBezTo>
                  <a:lnTo>
                    <a:pt x="5211" y="390"/>
                  </a:lnTo>
                  <a:cubicBezTo>
                    <a:pt x="5211" y="174"/>
                    <a:pt x="5024" y="0"/>
                    <a:pt x="4807"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6" name="Google Shape;26486;p86"/>
            <p:cNvSpPr/>
            <p:nvPr/>
          </p:nvSpPr>
          <p:spPr>
            <a:xfrm>
              <a:off x="8096524" y="3252372"/>
              <a:ext cx="137026" cy="21208"/>
            </a:xfrm>
            <a:custGeom>
              <a:avLst/>
              <a:gdLst/>
              <a:ahLst/>
              <a:cxnLst/>
              <a:rect l="l" t="t" r="r" b="b"/>
              <a:pathLst>
                <a:path w="5227" h="809" extrusionOk="0">
                  <a:moveTo>
                    <a:pt x="30" y="0"/>
                  </a:moveTo>
                  <a:cubicBezTo>
                    <a:pt x="15" y="43"/>
                    <a:pt x="1" y="87"/>
                    <a:pt x="1" y="145"/>
                  </a:cubicBezTo>
                  <a:lnTo>
                    <a:pt x="1" y="419"/>
                  </a:lnTo>
                  <a:cubicBezTo>
                    <a:pt x="1" y="635"/>
                    <a:pt x="188" y="809"/>
                    <a:pt x="405" y="809"/>
                  </a:cubicBezTo>
                  <a:lnTo>
                    <a:pt x="4822" y="809"/>
                  </a:lnTo>
                  <a:cubicBezTo>
                    <a:pt x="5039" y="809"/>
                    <a:pt x="5226" y="635"/>
                    <a:pt x="5226" y="419"/>
                  </a:cubicBezTo>
                  <a:lnTo>
                    <a:pt x="5226" y="145"/>
                  </a:lnTo>
                  <a:cubicBezTo>
                    <a:pt x="5226" y="87"/>
                    <a:pt x="5212" y="43"/>
                    <a:pt x="5198" y="0"/>
                  </a:cubicBezTo>
                  <a:cubicBezTo>
                    <a:pt x="5140" y="145"/>
                    <a:pt x="4995" y="246"/>
                    <a:pt x="4822" y="260"/>
                  </a:cubicBezTo>
                  <a:lnTo>
                    <a:pt x="405" y="260"/>
                  </a:lnTo>
                  <a:cubicBezTo>
                    <a:pt x="246" y="260"/>
                    <a:pt x="87" y="145"/>
                    <a:pt x="30"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7" name="Google Shape;26487;p86"/>
            <p:cNvSpPr/>
            <p:nvPr/>
          </p:nvSpPr>
          <p:spPr>
            <a:xfrm>
              <a:off x="7992843" y="3143003"/>
              <a:ext cx="347794" cy="59823"/>
            </a:xfrm>
            <a:custGeom>
              <a:avLst/>
              <a:gdLst/>
              <a:ahLst/>
              <a:cxnLst/>
              <a:rect l="l" t="t" r="r" b="b"/>
              <a:pathLst>
                <a:path w="13267" h="2282" extrusionOk="0">
                  <a:moveTo>
                    <a:pt x="0" y="0"/>
                  </a:moveTo>
                  <a:lnTo>
                    <a:pt x="0" y="1805"/>
                  </a:lnTo>
                  <a:cubicBezTo>
                    <a:pt x="15" y="2065"/>
                    <a:pt x="217" y="2281"/>
                    <a:pt x="491" y="2281"/>
                  </a:cubicBezTo>
                  <a:lnTo>
                    <a:pt x="12790" y="2281"/>
                  </a:lnTo>
                  <a:cubicBezTo>
                    <a:pt x="13050" y="2281"/>
                    <a:pt x="13252" y="2065"/>
                    <a:pt x="13267" y="1805"/>
                  </a:cubicBezTo>
                  <a:lnTo>
                    <a:pt x="13267" y="0"/>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8" name="Google Shape;26488;p86"/>
            <p:cNvSpPr/>
            <p:nvPr/>
          </p:nvSpPr>
          <p:spPr>
            <a:xfrm>
              <a:off x="7992843" y="3143003"/>
              <a:ext cx="27264" cy="59823"/>
            </a:xfrm>
            <a:custGeom>
              <a:avLst/>
              <a:gdLst/>
              <a:ahLst/>
              <a:cxnLst/>
              <a:rect l="l" t="t" r="r" b="b"/>
              <a:pathLst>
                <a:path w="1040" h="2282" extrusionOk="0">
                  <a:moveTo>
                    <a:pt x="0" y="0"/>
                  </a:moveTo>
                  <a:lnTo>
                    <a:pt x="0" y="1805"/>
                  </a:lnTo>
                  <a:cubicBezTo>
                    <a:pt x="0" y="2065"/>
                    <a:pt x="217" y="2281"/>
                    <a:pt x="477" y="2281"/>
                  </a:cubicBezTo>
                  <a:lnTo>
                    <a:pt x="1040" y="2281"/>
                  </a:lnTo>
                  <a:cubicBezTo>
                    <a:pt x="780" y="2281"/>
                    <a:pt x="563" y="2065"/>
                    <a:pt x="563" y="1805"/>
                  </a:cubicBezTo>
                  <a:lnTo>
                    <a:pt x="56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89" name="Google Shape;26489;p86"/>
            <p:cNvSpPr/>
            <p:nvPr/>
          </p:nvSpPr>
          <p:spPr>
            <a:xfrm>
              <a:off x="8157447" y="3167225"/>
              <a:ext cx="18586" cy="11377"/>
            </a:xfrm>
            <a:custGeom>
              <a:avLst/>
              <a:gdLst/>
              <a:ahLst/>
              <a:cxnLst/>
              <a:rect l="l" t="t" r="r" b="b"/>
              <a:pathLst>
                <a:path w="709" h="434" extrusionOk="0">
                  <a:moveTo>
                    <a:pt x="290" y="0"/>
                  </a:moveTo>
                  <a:cubicBezTo>
                    <a:pt x="1" y="0"/>
                    <a:pt x="1" y="433"/>
                    <a:pt x="290" y="433"/>
                  </a:cubicBezTo>
                  <a:lnTo>
                    <a:pt x="420" y="433"/>
                  </a:lnTo>
                  <a:cubicBezTo>
                    <a:pt x="708" y="433"/>
                    <a:pt x="708" y="0"/>
                    <a:pt x="420" y="0"/>
                  </a:cubicBezTo>
                  <a:close/>
                </a:path>
              </a:pathLst>
            </a:custGeom>
            <a:solidFill>
              <a:srgbClr val="778D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490" name="Google Shape;26490;p86"/>
          <p:cNvGrpSpPr/>
          <p:nvPr/>
        </p:nvGrpSpPr>
        <p:grpSpPr>
          <a:xfrm>
            <a:off x="1165198" y="2016503"/>
            <a:ext cx="530836" cy="471276"/>
            <a:chOff x="873898" y="1512377"/>
            <a:chExt cx="398127" cy="353457"/>
          </a:xfrm>
        </p:grpSpPr>
        <p:sp>
          <p:nvSpPr>
            <p:cNvPr id="26491" name="Google Shape;26491;p86"/>
            <p:cNvSpPr/>
            <p:nvPr/>
          </p:nvSpPr>
          <p:spPr>
            <a:xfrm>
              <a:off x="944652" y="1531671"/>
              <a:ext cx="76862" cy="64358"/>
            </a:xfrm>
            <a:custGeom>
              <a:avLst/>
              <a:gdLst/>
              <a:ahLst/>
              <a:cxnLst/>
              <a:rect l="l" t="t" r="r" b="b"/>
              <a:pathLst>
                <a:path w="2932" h="2455" extrusionOk="0">
                  <a:moveTo>
                    <a:pt x="1459" y="1"/>
                  </a:moveTo>
                  <a:cubicBezTo>
                    <a:pt x="651" y="1"/>
                    <a:pt x="1" y="549"/>
                    <a:pt x="1" y="1228"/>
                  </a:cubicBezTo>
                  <a:cubicBezTo>
                    <a:pt x="1" y="1906"/>
                    <a:pt x="651" y="2455"/>
                    <a:pt x="1459" y="2455"/>
                  </a:cubicBezTo>
                  <a:cubicBezTo>
                    <a:pt x="2282" y="2455"/>
                    <a:pt x="2931" y="1906"/>
                    <a:pt x="2931" y="1228"/>
                  </a:cubicBezTo>
                  <a:cubicBezTo>
                    <a:pt x="2931" y="549"/>
                    <a:pt x="2282" y="1"/>
                    <a:pt x="1459"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2" name="Google Shape;26492;p86"/>
            <p:cNvSpPr/>
            <p:nvPr/>
          </p:nvSpPr>
          <p:spPr>
            <a:xfrm>
              <a:off x="944285" y="1531671"/>
              <a:ext cx="51879" cy="64358"/>
            </a:xfrm>
            <a:custGeom>
              <a:avLst/>
              <a:gdLst/>
              <a:ahLst/>
              <a:cxnLst/>
              <a:rect l="l" t="t" r="r" b="b"/>
              <a:pathLst>
                <a:path w="1979" h="2455" extrusionOk="0">
                  <a:moveTo>
                    <a:pt x="1473" y="1"/>
                  </a:moveTo>
                  <a:cubicBezTo>
                    <a:pt x="665" y="1"/>
                    <a:pt x="1" y="549"/>
                    <a:pt x="1" y="1228"/>
                  </a:cubicBezTo>
                  <a:cubicBezTo>
                    <a:pt x="1" y="1906"/>
                    <a:pt x="665" y="2455"/>
                    <a:pt x="1473" y="2455"/>
                  </a:cubicBezTo>
                  <a:cubicBezTo>
                    <a:pt x="1646" y="2455"/>
                    <a:pt x="1805" y="2426"/>
                    <a:pt x="1978" y="2382"/>
                  </a:cubicBezTo>
                  <a:cubicBezTo>
                    <a:pt x="1401" y="2224"/>
                    <a:pt x="997" y="1762"/>
                    <a:pt x="997" y="1228"/>
                  </a:cubicBezTo>
                  <a:cubicBezTo>
                    <a:pt x="997" y="693"/>
                    <a:pt x="1401" y="246"/>
                    <a:pt x="1964" y="73"/>
                  </a:cubicBezTo>
                  <a:cubicBezTo>
                    <a:pt x="1805" y="29"/>
                    <a:pt x="1646" y="1"/>
                    <a:pt x="147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3" name="Google Shape;26493;p86"/>
            <p:cNvSpPr/>
            <p:nvPr/>
          </p:nvSpPr>
          <p:spPr>
            <a:xfrm>
              <a:off x="899641" y="1563837"/>
              <a:ext cx="166911" cy="166911"/>
            </a:xfrm>
            <a:custGeom>
              <a:avLst/>
              <a:gdLst/>
              <a:ahLst/>
              <a:cxnLst/>
              <a:rect l="l" t="t" r="r" b="b"/>
              <a:pathLst>
                <a:path w="6367" h="6367" extrusionOk="0">
                  <a:moveTo>
                    <a:pt x="3176" y="1"/>
                  </a:moveTo>
                  <a:cubicBezTo>
                    <a:pt x="1415" y="1"/>
                    <a:pt x="0" y="1430"/>
                    <a:pt x="0" y="3191"/>
                  </a:cubicBezTo>
                  <a:cubicBezTo>
                    <a:pt x="0" y="4952"/>
                    <a:pt x="1415" y="6367"/>
                    <a:pt x="3176" y="6367"/>
                  </a:cubicBezTo>
                  <a:cubicBezTo>
                    <a:pt x="4937" y="6367"/>
                    <a:pt x="6366" y="4952"/>
                    <a:pt x="6366" y="3191"/>
                  </a:cubicBezTo>
                  <a:cubicBezTo>
                    <a:pt x="6366" y="1430"/>
                    <a:pt x="4937" y="1"/>
                    <a:pt x="317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4" name="Google Shape;26494;p86"/>
            <p:cNvSpPr/>
            <p:nvPr/>
          </p:nvSpPr>
          <p:spPr>
            <a:xfrm>
              <a:off x="933301" y="1563837"/>
              <a:ext cx="133618" cy="166911"/>
            </a:xfrm>
            <a:custGeom>
              <a:avLst/>
              <a:gdLst/>
              <a:ahLst/>
              <a:cxnLst/>
              <a:rect l="l" t="t" r="r" b="b"/>
              <a:pathLst>
                <a:path w="5097" h="6367" extrusionOk="0">
                  <a:moveTo>
                    <a:pt x="1930" y="1"/>
                  </a:moveTo>
                  <a:cubicBezTo>
                    <a:pt x="1759" y="1"/>
                    <a:pt x="1588" y="15"/>
                    <a:pt x="1416" y="44"/>
                  </a:cubicBezTo>
                  <a:cubicBezTo>
                    <a:pt x="160" y="275"/>
                    <a:pt x="1" y="2108"/>
                    <a:pt x="1271" y="2498"/>
                  </a:cubicBezTo>
                  <a:lnTo>
                    <a:pt x="1315" y="2498"/>
                  </a:lnTo>
                  <a:lnTo>
                    <a:pt x="1618" y="6352"/>
                  </a:lnTo>
                  <a:cubicBezTo>
                    <a:pt x="1719" y="6352"/>
                    <a:pt x="1805" y="6367"/>
                    <a:pt x="1892" y="6367"/>
                  </a:cubicBezTo>
                  <a:cubicBezTo>
                    <a:pt x="3653" y="6367"/>
                    <a:pt x="5082" y="4952"/>
                    <a:pt x="5082" y="3191"/>
                  </a:cubicBezTo>
                  <a:cubicBezTo>
                    <a:pt x="5097" y="2527"/>
                    <a:pt x="4895" y="1877"/>
                    <a:pt x="4505" y="1358"/>
                  </a:cubicBezTo>
                  <a:cubicBezTo>
                    <a:pt x="3911" y="504"/>
                    <a:pt x="2947" y="1"/>
                    <a:pt x="193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5" name="Google Shape;26495;p86"/>
            <p:cNvSpPr/>
            <p:nvPr/>
          </p:nvSpPr>
          <p:spPr>
            <a:xfrm>
              <a:off x="873898" y="1737145"/>
              <a:ext cx="218371" cy="128689"/>
            </a:xfrm>
            <a:custGeom>
              <a:avLst/>
              <a:gdLst/>
              <a:ahLst/>
              <a:cxnLst/>
              <a:rect l="l" t="t" r="r" b="b"/>
              <a:pathLst>
                <a:path w="8330" h="4909" extrusionOk="0">
                  <a:moveTo>
                    <a:pt x="2945" y="1"/>
                  </a:moveTo>
                  <a:lnTo>
                    <a:pt x="2945" y="1084"/>
                  </a:lnTo>
                  <a:cubicBezTo>
                    <a:pt x="2931" y="1271"/>
                    <a:pt x="2830" y="1445"/>
                    <a:pt x="2642" y="1531"/>
                  </a:cubicBezTo>
                  <a:lnTo>
                    <a:pt x="578" y="2441"/>
                  </a:lnTo>
                  <a:cubicBezTo>
                    <a:pt x="231" y="2599"/>
                    <a:pt x="1" y="2946"/>
                    <a:pt x="1" y="3336"/>
                  </a:cubicBezTo>
                  <a:lnTo>
                    <a:pt x="1" y="4664"/>
                  </a:lnTo>
                  <a:cubicBezTo>
                    <a:pt x="1" y="4794"/>
                    <a:pt x="102" y="4909"/>
                    <a:pt x="246" y="4909"/>
                  </a:cubicBezTo>
                  <a:lnTo>
                    <a:pt x="8084" y="4909"/>
                  </a:lnTo>
                  <a:cubicBezTo>
                    <a:pt x="8214" y="4909"/>
                    <a:pt x="8330" y="4794"/>
                    <a:pt x="8330" y="4664"/>
                  </a:cubicBezTo>
                  <a:lnTo>
                    <a:pt x="8330" y="3350"/>
                  </a:lnTo>
                  <a:cubicBezTo>
                    <a:pt x="8330" y="2960"/>
                    <a:pt x="8099" y="2599"/>
                    <a:pt x="7752" y="2441"/>
                  </a:cubicBezTo>
                  <a:lnTo>
                    <a:pt x="5688" y="1531"/>
                  </a:lnTo>
                  <a:cubicBezTo>
                    <a:pt x="5500" y="1445"/>
                    <a:pt x="5385" y="1271"/>
                    <a:pt x="5385" y="1084"/>
                  </a:cubicBezTo>
                  <a:lnTo>
                    <a:pt x="5385"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6" name="Google Shape;26496;p86"/>
            <p:cNvSpPr/>
            <p:nvPr/>
          </p:nvSpPr>
          <p:spPr>
            <a:xfrm>
              <a:off x="873898" y="1783702"/>
              <a:ext cx="218371" cy="82132"/>
            </a:xfrm>
            <a:custGeom>
              <a:avLst/>
              <a:gdLst/>
              <a:ahLst/>
              <a:cxnLst/>
              <a:rect l="l" t="t" r="r" b="b"/>
              <a:pathLst>
                <a:path w="8330" h="3133" extrusionOk="0">
                  <a:moveTo>
                    <a:pt x="2108" y="1"/>
                  </a:moveTo>
                  <a:lnTo>
                    <a:pt x="578" y="665"/>
                  </a:lnTo>
                  <a:cubicBezTo>
                    <a:pt x="231" y="823"/>
                    <a:pt x="1" y="1184"/>
                    <a:pt x="1" y="1574"/>
                  </a:cubicBezTo>
                  <a:lnTo>
                    <a:pt x="1" y="2888"/>
                  </a:lnTo>
                  <a:cubicBezTo>
                    <a:pt x="1" y="3018"/>
                    <a:pt x="102" y="3133"/>
                    <a:pt x="246" y="3133"/>
                  </a:cubicBezTo>
                  <a:lnTo>
                    <a:pt x="8084" y="3133"/>
                  </a:lnTo>
                  <a:cubicBezTo>
                    <a:pt x="8214" y="3133"/>
                    <a:pt x="8330" y="3018"/>
                    <a:pt x="8330" y="2888"/>
                  </a:cubicBezTo>
                  <a:lnTo>
                    <a:pt x="8330" y="1560"/>
                  </a:lnTo>
                  <a:cubicBezTo>
                    <a:pt x="8330" y="1170"/>
                    <a:pt x="8099" y="823"/>
                    <a:pt x="7752" y="665"/>
                  </a:cubicBezTo>
                  <a:lnTo>
                    <a:pt x="6222" y="1"/>
                  </a:lnTo>
                  <a:cubicBezTo>
                    <a:pt x="5861" y="946"/>
                    <a:pt x="5013" y="1419"/>
                    <a:pt x="4165" y="1419"/>
                  </a:cubicBezTo>
                  <a:cubicBezTo>
                    <a:pt x="3317" y="1419"/>
                    <a:pt x="2469" y="946"/>
                    <a:pt x="210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7" name="Google Shape;26497;p86"/>
            <p:cNvSpPr/>
            <p:nvPr/>
          </p:nvSpPr>
          <p:spPr>
            <a:xfrm>
              <a:off x="951101" y="1737145"/>
              <a:ext cx="63965" cy="25769"/>
            </a:xfrm>
            <a:custGeom>
              <a:avLst/>
              <a:gdLst/>
              <a:ahLst/>
              <a:cxnLst/>
              <a:rect l="l" t="t" r="r" b="b"/>
              <a:pathLst>
                <a:path w="2440" h="983" extrusionOk="0">
                  <a:moveTo>
                    <a:pt x="0" y="1"/>
                  </a:moveTo>
                  <a:lnTo>
                    <a:pt x="0" y="723"/>
                  </a:lnTo>
                  <a:cubicBezTo>
                    <a:pt x="383" y="896"/>
                    <a:pt x="798" y="983"/>
                    <a:pt x="1215" y="983"/>
                  </a:cubicBezTo>
                  <a:cubicBezTo>
                    <a:pt x="1632" y="983"/>
                    <a:pt x="2050" y="896"/>
                    <a:pt x="2440" y="723"/>
                  </a:cubicBezTo>
                  <a:lnTo>
                    <a:pt x="244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8" name="Google Shape;26498;p86"/>
            <p:cNvSpPr/>
            <p:nvPr/>
          </p:nvSpPr>
          <p:spPr>
            <a:xfrm>
              <a:off x="918542" y="1629191"/>
              <a:ext cx="128689" cy="120982"/>
            </a:xfrm>
            <a:custGeom>
              <a:avLst/>
              <a:gdLst/>
              <a:ahLst/>
              <a:cxnLst/>
              <a:rect l="l" t="t" r="r" b="b"/>
              <a:pathLst>
                <a:path w="4909" h="4615" extrusionOk="0">
                  <a:moveTo>
                    <a:pt x="1805" y="0"/>
                  </a:moveTo>
                  <a:cubicBezTo>
                    <a:pt x="1617" y="0"/>
                    <a:pt x="1447" y="98"/>
                    <a:pt x="1358" y="265"/>
                  </a:cubicBezTo>
                  <a:cubicBezTo>
                    <a:pt x="1098" y="784"/>
                    <a:pt x="694" y="1217"/>
                    <a:pt x="217" y="1549"/>
                  </a:cubicBezTo>
                  <a:cubicBezTo>
                    <a:pt x="88" y="1636"/>
                    <a:pt x="1" y="1780"/>
                    <a:pt x="15" y="1939"/>
                  </a:cubicBezTo>
                  <a:lnTo>
                    <a:pt x="15" y="2084"/>
                  </a:lnTo>
                  <a:cubicBezTo>
                    <a:pt x="15" y="3383"/>
                    <a:pt x="997" y="4523"/>
                    <a:pt x="2296" y="4610"/>
                  </a:cubicBezTo>
                  <a:cubicBezTo>
                    <a:pt x="2348" y="4613"/>
                    <a:pt x="2400" y="4615"/>
                    <a:pt x="2451" y="4615"/>
                  </a:cubicBezTo>
                  <a:cubicBezTo>
                    <a:pt x="3797" y="4615"/>
                    <a:pt x="4909" y="3533"/>
                    <a:pt x="4909" y="2170"/>
                  </a:cubicBezTo>
                  <a:lnTo>
                    <a:pt x="4909" y="1737"/>
                  </a:lnTo>
                  <a:cubicBezTo>
                    <a:pt x="4909" y="1521"/>
                    <a:pt x="4822" y="1319"/>
                    <a:pt x="4664" y="1189"/>
                  </a:cubicBezTo>
                  <a:cubicBezTo>
                    <a:pt x="4274" y="842"/>
                    <a:pt x="3393" y="236"/>
                    <a:pt x="1878" y="5"/>
                  </a:cubicBezTo>
                  <a:cubicBezTo>
                    <a:pt x="1853" y="2"/>
                    <a:pt x="1829" y="0"/>
                    <a:pt x="180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499" name="Google Shape;26499;p86"/>
            <p:cNvSpPr/>
            <p:nvPr/>
          </p:nvSpPr>
          <p:spPr>
            <a:xfrm>
              <a:off x="918542" y="1629191"/>
              <a:ext cx="126042" cy="120484"/>
            </a:xfrm>
            <a:custGeom>
              <a:avLst/>
              <a:gdLst/>
              <a:ahLst/>
              <a:cxnLst/>
              <a:rect l="l" t="t" r="r" b="b"/>
              <a:pathLst>
                <a:path w="4808" h="4596" extrusionOk="0">
                  <a:moveTo>
                    <a:pt x="1805" y="0"/>
                  </a:moveTo>
                  <a:cubicBezTo>
                    <a:pt x="1617" y="0"/>
                    <a:pt x="1447" y="98"/>
                    <a:pt x="1358" y="265"/>
                  </a:cubicBezTo>
                  <a:cubicBezTo>
                    <a:pt x="1315" y="351"/>
                    <a:pt x="1257" y="452"/>
                    <a:pt x="1213" y="525"/>
                  </a:cubicBezTo>
                  <a:cubicBezTo>
                    <a:pt x="954" y="929"/>
                    <a:pt x="607" y="1275"/>
                    <a:pt x="217" y="1535"/>
                  </a:cubicBezTo>
                  <a:cubicBezTo>
                    <a:pt x="88" y="1636"/>
                    <a:pt x="15" y="1780"/>
                    <a:pt x="15" y="1939"/>
                  </a:cubicBezTo>
                  <a:lnTo>
                    <a:pt x="15" y="2084"/>
                  </a:lnTo>
                  <a:cubicBezTo>
                    <a:pt x="1" y="3339"/>
                    <a:pt x="910" y="4408"/>
                    <a:pt x="2166" y="4595"/>
                  </a:cubicBezTo>
                  <a:cubicBezTo>
                    <a:pt x="1719" y="4133"/>
                    <a:pt x="1473" y="3527"/>
                    <a:pt x="1488" y="2906"/>
                  </a:cubicBezTo>
                  <a:lnTo>
                    <a:pt x="1488" y="1362"/>
                  </a:lnTo>
                  <a:cubicBezTo>
                    <a:pt x="1473" y="1102"/>
                    <a:pt x="1675" y="900"/>
                    <a:pt x="1921" y="871"/>
                  </a:cubicBezTo>
                  <a:cubicBezTo>
                    <a:pt x="2104" y="852"/>
                    <a:pt x="2288" y="843"/>
                    <a:pt x="2472" y="843"/>
                  </a:cubicBezTo>
                  <a:cubicBezTo>
                    <a:pt x="3272" y="843"/>
                    <a:pt x="4069" y="1019"/>
                    <a:pt x="4808" y="1347"/>
                  </a:cubicBezTo>
                  <a:cubicBezTo>
                    <a:pt x="4765" y="1290"/>
                    <a:pt x="4721" y="1232"/>
                    <a:pt x="4664" y="1189"/>
                  </a:cubicBezTo>
                  <a:cubicBezTo>
                    <a:pt x="4274" y="842"/>
                    <a:pt x="3393" y="236"/>
                    <a:pt x="1878" y="5"/>
                  </a:cubicBezTo>
                  <a:cubicBezTo>
                    <a:pt x="1853" y="2"/>
                    <a:pt x="1829" y="0"/>
                    <a:pt x="180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0" name="Google Shape;26500;p86"/>
            <p:cNvSpPr/>
            <p:nvPr/>
          </p:nvSpPr>
          <p:spPr>
            <a:xfrm>
              <a:off x="873898" y="1804884"/>
              <a:ext cx="45064" cy="60950"/>
            </a:xfrm>
            <a:custGeom>
              <a:avLst/>
              <a:gdLst/>
              <a:ahLst/>
              <a:cxnLst/>
              <a:rect l="l" t="t" r="r" b="b"/>
              <a:pathLst>
                <a:path w="1719" h="2325" extrusionOk="0">
                  <a:moveTo>
                    <a:pt x="361" y="1"/>
                  </a:moveTo>
                  <a:cubicBezTo>
                    <a:pt x="130" y="174"/>
                    <a:pt x="1" y="463"/>
                    <a:pt x="1" y="752"/>
                  </a:cubicBezTo>
                  <a:lnTo>
                    <a:pt x="1" y="2080"/>
                  </a:lnTo>
                  <a:cubicBezTo>
                    <a:pt x="1" y="2210"/>
                    <a:pt x="116" y="2325"/>
                    <a:pt x="246" y="2325"/>
                  </a:cubicBezTo>
                  <a:lnTo>
                    <a:pt x="1718" y="2325"/>
                  </a:lnTo>
                  <a:lnTo>
                    <a:pt x="1718" y="1647"/>
                  </a:lnTo>
                  <a:cubicBezTo>
                    <a:pt x="1718" y="1444"/>
                    <a:pt x="1632" y="1257"/>
                    <a:pt x="1502" y="1127"/>
                  </a:cubicBezTo>
                  <a:lnTo>
                    <a:pt x="361"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1" name="Google Shape;26501;p86"/>
            <p:cNvSpPr/>
            <p:nvPr/>
          </p:nvSpPr>
          <p:spPr>
            <a:xfrm>
              <a:off x="1047205" y="1804884"/>
              <a:ext cx="45064" cy="60950"/>
            </a:xfrm>
            <a:custGeom>
              <a:avLst/>
              <a:gdLst/>
              <a:ahLst/>
              <a:cxnLst/>
              <a:rect l="l" t="t" r="r" b="b"/>
              <a:pathLst>
                <a:path w="1719" h="2325" extrusionOk="0">
                  <a:moveTo>
                    <a:pt x="1358" y="1"/>
                  </a:moveTo>
                  <a:lnTo>
                    <a:pt x="218" y="1127"/>
                  </a:lnTo>
                  <a:cubicBezTo>
                    <a:pt x="73" y="1271"/>
                    <a:pt x="1" y="1459"/>
                    <a:pt x="1" y="1647"/>
                  </a:cubicBezTo>
                  <a:lnTo>
                    <a:pt x="1" y="2325"/>
                  </a:lnTo>
                  <a:lnTo>
                    <a:pt x="1473" y="2325"/>
                  </a:lnTo>
                  <a:cubicBezTo>
                    <a:pt x="1603" y="2325"/>
                    <a:pt x="1719" y="2210"/>
                    <a:pt x="1719" y="2080"/>
                  </a:cubicBezTo>
                  <a:lnTo>
                    <a:pt x="1719" y="752"/>
                  </a:lnTo>
                  <a:cubicBezTo>
                    <a:pt x="1719" y="463"/>
                    <a:pt x="1574" y="174"/>
                    <a:pt x="1358"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2" name="Google Shape;26502;p86"/>
            <p:cNvSpPr/>
            <p:nvPr/>
          </p:nvSpPr>
          <p:spPr>
            <a:xfrm>
              <a:off x="1092243" y="1531671"/>
              <a:ext cx="179782" cy="188224"/>
            </a:xfrm>
            <a:custGeom>
              <a:avLst/>
              <a:gdLst/>
              <a:ahLst/>
              <a:cxnLst/>
              <a:rect l="l" t="t" r="r" b="b"/>
              <a:pathLst>
                <a:path w="6858" h="7180" extrusionOk="0">
                  <a:moveTo>
                    <a:pt x="737" y="1"/>
                  </a:moveTo>
                  <a:cubicBezTo>
                    <a:pt x="333" y="1"/>
                    <a:pt x="1" y="333"/>
                    <a:pt x="1" y="737"/>
                  </a:cubicBezTo>
                  <a:lnTo>
                    <a:pt x="1" y="4663"/>
                  </a:lnTo>
                  <a:cubicBezTo>
                    <a:pt x="1" y="5067"/>
                    <a:pt x="333" y="5399"/>
                    <a:pt x="737" y="5399"/>
                  </a:cubicBezTo>
                  <a:lnTo>
                    <a:pt x="1473" y="5399"/>
                  </a:lnTo>
                  <a:lnTo>
                    <a:pt x="1069" y="7031"/>
                  </a:lnTo>
                  <a:cubicBezTo>
                    <a:pt x="1047" y="7109"/>
                    <a:pt x="1111" y="7179"/>
                    <a:pt x="1189" y="7179"/>
                  </a:cubicBezTo>
                  <a:cubicBezTo>
                    <a:pt x="1211" y="7179"/>
                    <a:pt x="1234" y="7173"/>
                    <a:pt x="1257" y="7161"/>
                  </a:cubicBezTo>
                  <a:lnTo>
                    <a:pt x="3682" y="5399"/>
                  </a:lnTo>
                  <a:lnTo>
                    <a:pt x="6121" y="5399"/>
                  </a:lnTo>
                  <a:cubicBezTo>
                    <a:pt x="6526" y="5399"/>
                    <a:pt x="6858" y="5067"/>
                    <a:pt x="6858" y="4663"/>
                  </a:cubicBezTo>
                  <a:lnTo>
                    <a:pt x="6858" y="737"/>
                  </a:lnTo>
                  <a:cubicBezTo>
                    <a:pt x="6858" y="333"/>
                    <a:pt x="6540" y="1"/>
                    <a:pt x="6121"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3" name="Google Shape;26503;p86"/>
            <p:cNvSpPr/>
            <p:nvPr/>
          </p:nvSpPr>
          <p:spPr>
            <a:xfrm>
              <a:off x="1117986" y="1531671"/>
              <a:ext cx="141168" cy="96497"/>
            </a:xfrm>
            <a:custGeom>
              <a:avLst/>
              <a:gdLst/>
              <a:ahLst/>
              <a:cxnLst/>
              <a:rect l="l" t="t" r="r" b="b"/>
              <a:pathLst>
                <a:path w="5385" h="3681" extrusionOk="0">
                  <a:moveTo>
                    <a:pt x="332" y="1"/>
                  </a:moveTo>
                  <a:cubicBezTo>
                    <a:pt x="116" y="376"/>
                    <a:pt x="0" y="795"/>
                    <a:pt x="0" y="1228"/>
                  </a:cubicBezTo>
                  <a:cubicBezTo>
                    <a:pt x="0" y="2620"/>
                    <a:pt x="1135" y="3681"/>
                    <a:pt x="2446" y="3681"/>
                  </a:cubicBezTo>
                  <a:cubicBezTo>
                    <a:pt x="2658" y="3681"/>
                    <a:pt x="2873" y="3653"/>
                    <a:pt x="3090" y="3595"/>
                  </a:cubicBezTo>
                  <a:cubicBezTo>
                    <a:pt x="4634" y="3176"/>
                    <a:pt x="5385" y="1401"/>
                    <a:pt x="4576"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4" name="Google Shape;26504;p86"/>
            <p:cNvSpPr/>
            <p:nvPr/>
          </p:nvSpPr>
          <p:spPr>
            <a:xfrm>
              <a:off x="1175501" y="1628064"/>
              <a:ext cx="13265" cy="25874"/>
            </a:xfrm>
            <a:custGeom>
              <a:avLst/>
              <a:gdLst/>
              <a:ahLst/>
              <a:cxnLst/>
              <a:rect l="l" t="t" r="r" b="b"/>
              <a:pathLst>
                <a:path w="506" h="987" extrusionOk="0">
                  <a:moveTo>
                    <a:pt x="260" y="1"/>
                  </a:moveTo>
                  <a:cubicBezTo>
                    <a:pt x="138" y="1"/>
                    <a:pt x="15" y="84"/>
                    <a:pt x="15" y="250"/>
                  </a:cubicBezTo>
                  <a:lnTo>
                    <a:pt x="15" y="741"/>
                  </a:lnTo>
                  <a:cubicBezTo>
                    <a:pt x="1" y="871"/>
                    <a:pt x="116" y="986"/>
                    <a:pt x="260" y="986"/>
                  </a:cubicBezTo>
                  <a:cubicBezTo>
                    <a:pt x="390" y="986"/>
                    <a:pt x="491" y="871"/>
                    <a:pt x="506" y="741"/>
                  </a:cubicBezTo>
                  <a:lnTo>
                    <a:pt x="506" y="250"/>
                  </a:lnTo>
                  <a:cubicBezTo>
                    <a:pt x="506" y="84"/>
                    <a:pt x="383" y="1"/>
                    <a:pt x="260"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5" name="Google Shape;26505;p86"/>
            <p:cNvSpPr/>
            <p:nvPr/>
          </p:nvSpPr>
          <p:spPr>
            <a:xfrm>
              <a:off x="1130857" y="1512377"/>
              <a:ext cx="102579" cy="102946"/>
            </a:xfrm>
            <a:custGeom>
              <a:avLst/>
              <a:gdLst/>
              <a:ahLst/>
              <a:cxnLst/>
              <a:rect l="l" t="t" r="r" b="b"/>
              <a:pathLst>
                <a:path w="3913" h="3927" extrusionOk="0">
                  <a:moveTo>
                    <a:pt x="1963" y="0"/>
                  </a:moveTo>
                  <a:cubicBezTo>
                    <a:pt x="881" y="0"/>
                    <a:pt x="0" y="881"/>
                    <a:pt x="0" y="1964"/>
                  </a:cubicBezTo>
                  <a:cubicBezTo>
                    <a:pt x="0" y="3046"/>
                    <a:pt x="881" y="3927"/>
                    <a:pt x="1963" y="3927"/>
                  </a:cubicBezTo>
                  <a:cubicBezTo>
                    <a:pt x="3046" y="3927"/>
                    <a:pt x="3912" y="3046"/>
                    <a:pt x="3912" y="1964"/>
                  </a:cubicBezTo>
                  <a:cubicBezTo>
                    <a:pt x="3912" y="881"/>
                    <a:pt x="3046" y="0"/>
                    <a:pt x="196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6" name="Google Shape;26506;p86"/>
            <p:cNvSpPr/>
            <p:nvPr/>
          </p:nvSpPr>
          <p:spPr>
            <a:xfrm>
              <a:off x="1143729" y="1525249"/>
              <a:ext cx="77203" cy="77203"/>
            </a:xfrm>
            <a:custGeom>
              <a:avLst/>
              <a:gdLst/>
              <a:ahLst/>
              <a:cxnLst/>
              <a:rect l="l" t="t" r="r" b="b"/>
              <a:pathLst>
                <a:path w="2945" h="2945" extrusionOk="0">
                  <a:moveTo>
                    <a:pt x="1472" y="0"/>
                  </a:moveTo>
                  <a:cubicBezTo>
                    <a:pt x="650" y="0"/>
                    <a:pt x="0" y="664"/>
                    <a:pt x="0" y="1473"/>
                  </a:cubicBezTo>
                  <a:cubicBezTo>
                    <a:pt x="0" y="2281"/>
                    <a:pt x="650" y="2945"/>
                    <a:pt x="1472" y="2945"/>
                  </a:cubicBezTo>
                  <a:cubicBezTo>
                    <a:pt x="2281" y="2945"/>
                    <a:pt x="2945" y="2281"/>
                    <a:pt x="2945" y="1473"/>
                  </a:cubicBezTo>
                  <a:cubicBezTo>
                    <a:pt x="2945" y="664"/>
                    <a:pt x="2281" y="0"/>
                    <a:pt x="1472"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7" name="Google Shape;26507;p86"/>
            <p:cNvSpPr/>
            <p:nvPr/>
          </p:nvSpPr>
          <p:spPr>
            <a:xfrm>
              <a:off x="1155919" y="1557257"/>
              <a:ext cx="52535" cy="58066"/>
            </a:xfrm>
            <a:custGeom>
              <a:avLst/>
              <a:gdLst/>
              <a:ahLst/>
              <a:cxnLst/>
              <a:rect l="l" t="t" r="r" b="b"/>
              <a:pathLst>
                <a:path w="2004" h="2215" extrusionOk="0">
                  <a:moveTo>
                    <a:pt x="1736" y="1"/>
                  </a:moveTo>
                  <a:cubicBezTo>
                    <a:pt x="1625" y="1"/>
                    <a:pt x="1523" y="81"/>
                    <a:pt x="1498" y="194"/>
                  </a:cubicBezTo>
                  <a:lnTo>
                    <a:pt x="1484" y="237"/>
                  </a:lnTo>
                  <a:lnTo>
                    <a:pt x="517" y="237"/>
                  </a:lnTo>
                  <a:lnTo>
                    <a:pt x="502" y="194"/>
                  </a:lnTo>
                  <a:cubicBezTo>
                    <a:pt x="466" y="67"/>
                    <a:pt x="369" y="11"/>
                    <a:pt x="271" y="11"/>
                  </a:cubicBezTo>
                  <a:cubicBezTo>
                    <a:pt x="136" y="11"/>
                    <a:pt x="1" y="119"/>
                    <a:pt x="26" y="295"/>
                  </a:cubicBezTo>
                  <a:lnTo>
                    <a:pt x="430" y="2128"/>
                  </a:lnTo>
                  <a:cubicBezTo>
                    <a:pt x="603" y="2171"/>
                    <a:pt x="776" y="2200"/>
                    <a:pt x="950" y="2200"/>
                  </a:cubicBezTo>
                  <a:lnTo>
                    <a:pt x="632" y="742"/>
                  </a:lnTo>
                  <a:lnTo>
                    <a:pt x="1383" y="742"/>
                  </a:lnTo>
                  <a:lnTo>
                    <a:pt x="1051" y="2215"/>
                  </a:lnTo>
                  <a:cubicBezTo>
                    <a:pt x="1224" y="2200"/>
                    <a:pt x="1397" y="2171"/>
                    <a:pt x="1570" y="2128"/>
                  </a:cubicBezTo>
                  <a:lnTo>
                    <a:pt x="1975" y="309"/>
                  </a:lnTo>
                  <a:cubicBezTo>
                    <a:pt x="2003" y="165"/>
                    <a:pt x="1917" y="35"/>
                    <a:pt x="1787" y="6"/>
                  </a:cubicBezTo>
                  <a:cubicBezTo>
                    <a:pt x="1770" y="2"/>
                    <a:pt x="1753" y="1"/>
                    <a:pt x="173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8" name="Google Shape;26508;p86"/>
            <p:cNvSpPr/>
            <p:nvPr/>
          </p:nvSpPr>
          <p:spPr>
            <a:xfrm>
              <a:off x="1163023" y="1611522"/>
              <a:ext cx="38615" cy="29544"/>
            </a:xfrm>
            <a:custGeom>
              <a:avLst/>
              <a:gdLst/>
              <a:ahLst/>
              <a:cxnLst/>
              <a:rect l="l" t="t" r="r" b="b"/>
              <a:pathLst>
                <a:path w="1473" h="1127" extrusionOk="0">
                  <a:moveTo>
                    <a:pt x="0" y="0"/>
                  </a:moveTo>
                  <a:lnTo>
                    <a:pt x="0" y="881"/>
                  </a:lnTo>
                  <a:cubicBezTo>
                    <a:pt x="0" y="1011"/>
                    <a:pt x="101" y="1126"/>
                    <a:pt x="246" y="1126"/>
                  </a:cubicBezTo>
                  <a:lnTo>
                    <a:pt x="1227" y="1126"/>
                  </a:lnTo>
                  <a:cubicBezTo>
                    <a:pt x="1357" y="1126"/>
                    <a:pt x="1473" y="1011"/>
                    <a:pt x="1473" y="881"/>
                  </a:cubicBezTo>
                  <a:lnTo>
                    <a:pt x="147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09" name="Google Shape;26509;p86"/>
            <p:cNvSpPr/>
            <p:nvPr/>
          </p:nvSpPr>
          <p:spPr>
            <a:xfrm>
              <a:off x="1163023" y="1611522"/>
              <a:ext cx="19320" cy="29544"/>
            </a:xfrm>
            <a:custGeom>
              <a:avLst/>
              <a:gdLst/>
              <a:ahLst/>
              <a:cxnLst/>
              <a:rect l="l" t="t" r="r" b="b"/>
              <a:pathLst>
                <a:path w="737" h="1127" extrusionOk="0">
                  <a:moveTo>
                    <a:pt x="0" y="0"/>
                  </a:moveTo>
                  <a:lnTo>
                    <a:pt x="0" y="881"/>
                  </a:lnTo>
                  <a:cubicBezTo>
                    <a:pt x="0" y="1011"/>
                    <a:pt x="101" y="1126"/>
                    <a:pt x="246" y="1126"/>
                  </a:cubicBezTo>
                  <a:lnTo>
                    <a:pt x="736" y="1126"/>
                  </a:lnTo>
                  <a:cubicBezTo>
                    <a:pt x="592" y="1126"/>
                    <a:pt x="477" y="1011"/>
                    <a:pt x="491" y="881"/>
                  </a:cubicBezTo>
                  <a:lnTo>
                    <a:pt x="491"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10" name="Google Shape;26510;p86"/>
          <p:cNvGrpSpPr/>
          <p:nvPr/>
        </p:nvGrpSpPr>
        <p:grpSpPr>
          <a:xfrm>
            <a:off x="1898833" y="2020907"/>
            <a:ext cx="329016" cy="462852"/>
            <a:chOff x="1424125" y="1515680"/>
            <a:chExt cx="246762" cy="347139"/>
          </a:xfrm>
        </p:grpSpPr>
        <p:sp>
          <p:nvSpPr>
            <p:cNvPr id="26511" name="Google Shape;26511;p86"/>
            <p:cNvSpPr/>
            <p:nvPr/>
          </p:nvSpPr>
          <p:spPr>
            <a:xfrm>
              <a:off x="1424125" y="1537727"/>
              <a:ext cx="246762" cy="325092"/>
            </a:xfrm>
            <a:custGeom>
              <a:avLst/>
              <a:gdLst/>
              <a:ahLst/>
              <a:cxnLst/>
              <a:rect l="l" t="t" r="r" b="b"/>
              <a:pathLst>
                <a:path w="9413" h="12401" extrusionOk="0">
                  <a:moveTo>
                    <a:pt x="636" y="1"/>
                  </a:moveTo>
                  <a:cubicBezTo>
                    <a:pt x="289" y="1"/>
                    <a:pt x="1" y="289"/>
                    <a:pt x="1" y="636"/>
                  </a:cubicBezTo>
                  <a:lnTo>
                    <a:pt x="1" y="11751"/>
                  </a:lnTo>
                  <a:cubicBezTo>
                    <a:pt x="1" y="12112"/>
                    <a:pt x="289" y="12401"/>
                    <a:pt x="636" y="12401"/>
                  </a:cubicBezTo>
                  <a:lnTo>
                    <a:pt x="8763" y="12401"/>
                  </a:lnTo>
                  <a:cubicBezTo>
                    <a:pt x="9109" y="12401"/>
                    <a:pt x="9398" y="12112"/>
                    <a:pt x="9398" y="11751"/>
                  </a:cubicBezTo>
                  <a:lnTo>
                    <a:pt x="9398" y="650"/>
                  </a:lnTo>
                  <a:cubicBezTo>
                    <a:pt x="9413" y="289"/>
                    <a:pt x="9109" y="1"/>
                    <a:pt x="8749" y="1"/>
                  </a:cubicBezTo>
                  <a:lnTo>
                    <a:pt x="5342" y="1"/>
                  </a:lnTo>
                  <a:cubicBezTo>
                    <a:pt x="5342" y="426"/>
                    <a:pt x="5021" y="639"/>
                    <a:pt x="4699" y="639"/>
                  </a:cubicBezTo>
                  <a:cubicBezTo>
                    <a:pt x="4378" y="639"/>
                    <a:pt x="4057" y="426"/>
                    <a:pt x="405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2" name="Google Shape;26512;p86"/>
            <p:cNvSpPr/>
            <p:nvPr/>
          </p:nvSpPr>
          <p:spPr>
            <a:xfrm>
              <a:off x="1435109" y="1537727"/>
              <a:ext cx="224060" cy="302757"/>
            </a:xfrm>
            <a:custGeom>
              <a:avLst/>
              <a:gdLst/>
              <a:ahLst/>
              <a:cxnLst/>
              <a:rect l="l" t="t" r="r" b="b"/>
              <a:pathLst>
                <a:path w="8547" h="11549" extrusionOk="0">
                  <a:moveTo>
                    <a:pt x="1935" y="1"/>
                  </a:moveTo>
                  <a:lnTo>
                    <a:pt x="1935" y="217"/>
                  </a:lnTo>
                  <a:cubicBezTo>
                    <a:pt x="1935" y="347"/>
                    <a:pt x="1834" y="434"/>
                    <a:pt x="1718" y="434"/>
                  </a:cubicBezTo>
                  <a:lnTo>
                    <a:pt x="433" y="434"/>
                  </a:lnTo>
                  <a:cubicBezTo>
                    <a:pt x="202" y="434"/>
                    <a:pt x="15" y="621"/>
                    <a:pt x="15" y="867"/>
                  </a:cubicBezTo>
                  <a:lnTo>
                    <a:pt x="15" y="11116"/>
                  </a:lnTo>
                  <a:cubicBezTo>
                    <a:pt x="0" y="11347"/>
                    <a:pt x="202" y="11549"/>
                    <a:pt x="433" y="11549"/>
                  </a:cubicBezTo>
                  <a:lnTo>
                    <a:pt x="8127" y="11549"/>
                  </a:lnTo>
                  <a:cubicBezTo>
                    <a:pt x="8358" y="11549"/>
                    <a:pt x="8546" y="11361"/>
                    <a:pt x="8546" y="11116"/>
                  </a:cubicBezTo>
                  <a:lnTo>
                    <a:pt x="8546" y="867"/>
                  </a:lnTo>
                  <a:cubicBezTo>
                    <a:pt x="8546" y="621"/>
                    <a:pt x="8358" y="434"/>
                    <a:pt x="8127" y="434"/>
                  </a:cubicBezTo>
                  <a:lnTo>
                    <a:pt x="6843" y="434"/>
                  </a:lnTo>
                  <a:cubicBezTo>
                    <a:pt x="6727" y="434"/>
                    <a:pt x="6626" y="347"/>
                    <a:pt x="6626" y="217"/>
                  </a:cubicBezTo>
                  <a:lnTo>
                    <a:pt x="6626" y="1"/>
                  </a:lnTo>
                  <a:lnTo>
                    <a:pt x="4923" y="1"/>
                  </a:lnTo>
                  <a:cubicBezTo>
                    <a:pt x="4923" y="426"/>
                    <a:pt x="4602" y="639"/>
                    <a:pt x="4280" y="639"/>
                  </a:cubicBezTo>
                  <a:cubicBezTo>
                    <a:pt x="3959" y="639"/>
                    <a:pt x="3638" y="426"/>
                    <a:pt x="363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3" name="Google Shape;26513;p86"/>
            <p:cNvSpPr/>
            <p:nvPr/>
          </p:nvSpPr>
          <p:spPr>
            <a:xfrm>
              <a:off x="1446460" y="1560429"/>
              <a:ext cx="201724" cy="268704"/>
            </a:xfrm>
            <a:custGeom>
              <a:avLst/>
              <a:gdLst/>
              <a:ahLst/>
              <a:cxnLst/>
              <a:rect l="l" t="t" r="r" b="b"/>
              <a:pathLst>
                <a:path w="7695" h="10250" extrusionOk="0">
                  <a:moveTo>
                    <a:pt x="217" y="1"/>
                  </a:moveTo>
                  <a:cubicBezTo>
                    <a:pt x="101" y="1"/>
                    <a:pt x="0" y="102"/>
                    <a:pt x="0" y="217"/>
                  </a:cubicBezTo>
                  <a:lnTo>
                    <a:pt x="0" y="10033"/>
                  </a:lnTo>
                  <a:cubicBezTo>
                    <a:pt x="0" y="10149"/>
                    <a:pt x="101" y="10250"/>
                    <a:pt x="217" y="10250"/>
                  </a:cubicBezTo>
                  <a:lnTo>
                    <a:pt x="7478" y="10250"/>
                  </a:lnTo>
                  <a:cubicBezTo>
                    <a:pt x="7593" y="10250"/>
                    <a:pt x="7694" y="10149"/>
                    <a:pt x="7694" y="10033"/>
                  </a:cubicBezTo>
                  <a:lnTo>
                    <a:pt x="7694" y="217"/>
                  </a:lnTo>
                  <a:cubicBezTo>
                    <a:pt x="7694" y="102"/>
                    <a:pt x="7593" y="1"/>
                    <a:pt x="7478"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4" name="Google Shape;26514;p86"/>
            <p:cNvSpPr/>
            <p:nvPr/>
          </p:nvSpPr>
          <p:spPr>
            <a:xfrm>
              <a:off x="1496792" y="1515680"/>
              <a:ext cx="100692" cy="50464"/>
            </a:xfrm>
            <a:custGeom>
              <a:avLst/>
              <a:gdLst/>
              <a:ahLst/>
              <a:cxnLst/>
              <a:rect l="l" t="t" r="r" b="b"/>
              <a:pathLst>
                <a:path w="3841" h="1925" extrusionOk="0">
                  <a:moveTo>
                    <a:pt x="1922" y="527"/>
                  </a:moveTo>
                  <a:cubicBezTo>
                    <a:pt x="2085" y="527"/>
                    <a:pt x="2243" y="649"/>
                    <a:pt x="2252" y="842"/>
                  </a:cubicBezTo>
                  <a:cubicBezTo>
                    <a:pt x="2252" y="1013"/>
                    <a:pt x="2112" y="1170"/>
                    <a:pt x="1927" y="1173"/>
                  </a:cubicBezTo>
                  <a:lnTo>
                    <a:pt x="1927" y="1173"/>
                  </a:lnTo>
                  <a:cubicBezTo>
                    <a:pt x="1644" y="1168"/>
                    <a:pt x="1503" y="825"/>
                    <a:pt x="1689" y="625"/>
                  </a:cubicBezTo>
                  <a:cubicBezTo>
                    <a:pt x="1757" y="558"/>
                    <a:pt x="1840" y="527"/>
                    <a:pt x="1922" y="527"/>
                  </a:cubicBezTo>
                  <a:close/>
                  <a:moveTo>
                    <a:pt x="1926" y="1"/>
                  </a:moveTo>
                  <a:cubicBezTo>
                    <a:pt x="1639" y="1"/>
                    <a:pt x="1350" y="141"/>
                    <a:pt x="1184" y="423"/>
                  </a:cubicBezTo>
                  <a:lnTo>
                    <a:pt x="433" y="423"/>
                  </a:lnTo>
                  <a:cubicBezTo>
                    <a:pt x="202" y="423"/>
                    <a:pt x="15" y="611"/>
                    <a:pt x="0" y="842"/>
                  </a:cubicBezTo>
                  <a:lnTo>
                    <a:pt x="0" y="1693"/>
                  </a:lnTo>
                  <a:cubicBezTo>
                    <a:pt x="0" y="1823"/>
                    <a:pt x="87" y="1924"/>
                    <a:pt x="217" y="1924"/>
                  </a:cubicBezTo>
                  <a:lnTo>
                    <a:pt x="3638" y="1924"/>
                  </a:lnTo>
                  <a:cubicBezTo>
                    <a:pt x="3754" y="1924"/>
                    <a:pt x="3840" y="1823"/>
                    <a:pt x="3840" y="1708"/>
                  </a:cubicBezTo>
                  <a:lnTo>
                    <a:pt x="3840" y="842"/>
                  </a:lnTo>
                  <a:cubicBezTo>
                    <a:pt x="3840" y="611"/>
                    <a:pt x="3652" y="423"/>
                    <a:pt x="3422" y="423"/>
                  </a:cubicBezTo>
                  <a:lnTo>
                    <a:pt x="2656" y="423"/>
                  </a:lnTo>
                  <a:cubicBezTo>
                    <a:pt x="2498" y="141"/>
                    <a:pt x="2213" y="1"/>
                    <a:pt x="192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5" name="Google Shape;26515;p86"/>
            <p:cNvSpPr/>
            <p:nvPr/>
          </p:nvSpPr>
          <p:spPr>
            <a:xfrm>
              <a:off x="1477498" y="1669431"/>
              <a:ext cx="28024" cy="28024"/>
            </a:xfrm>
            <a:custGeom>
              <a:avLst/>
              <a:gdLst/>
              <a:ahLst/>
              <a:cxnLst/>
              <a:rect l="l" t="t" r="r" b="b"/>
              <a:pathLst>
                <a:path w="1069" h="1069" extrusionOk="0">
                  <a:moveTo>
                    <a:pt x="534" y="0"/>
                  </a:moveTo>
                  <a:cubicBezTo>
                    <a:pt x="231" y="0"/>
                    <a:pt x="0" y="245"/>
                    <a:pt x="0" y="534"/>
                  </a:cubicBezTo>
                  <a:cubicBezTo>
                    <a:pt x="0" y="837"/>
                    <a:pt x="231" y="1068"/>
                    <a:pt x="534" y="1068"/>
                  </a:cubicBezTo>
                  <a:cubicBezTo>
                    <a:pt x="823" y="1068"/>
                    <a:pt x="1068" y="837"/>
                    <a:pt x="1068" y="534"/>
                  </a:cubicBezTo>
                  <a:cubicBezTo>
                    <a:pt x="1068" y="245"/>
                    <a:pt x="823" y="0"/>
                    <a:pt x="534"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6" name="Google Shape;26516;p86"/>
            <p:cNvSpPr/>
            <p:nvPr/>
          </p:nvSpPr>
          <p:spPr>
            <a:xfrm>
              <a:off x="1477498" y="1719738"/>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7" name="Google Shape;26517;p86"/>
            <p:cNvSpPr/>
            <p:nvPr/>
          </p:nvSpPr>
          <p:spPr>
            <a:xfrm>
              <a:off x="1477498" y="1770071"/>
              <a:ext cx="28024" cy="28050"/>
            </a:xfrm>
            <a:custGeom>
              <a:avLst/>
              <a:gdLst/>
              <a:ahLst/>
              <a:cxnLst/>
              <a:rect l="l" t="t" r="r" b="b"/>
              <a:pathLst>
                <a:path w="1069" h="1070" extrusionOk="0">
                  <a:moveTo>
                    <a:pt x="534" y="1"/>
                  </a:moveTo>
                  <a:cubicBezTo>
                    <a:pt x="231" y="1"/>
                    <a:pt x="0" y="246"/>
                    <a:pt x="0" y="535"/>
                  </a:cubicBezTo>
                  <a:cubicBezTo>
                    <a:pt x="0" y="838"/>
                    <a:pt x="231" y="1069"/>
                    <a:pt x="534" y="1069"/>
                  </a:cubicBezTo>
                  <a:cubicBezTo>
                    <a:pt x="823" y="1069"/>
                    <a:pt x="1068" y="838"/>
                    <a:pt x="1068" y="535"/>
                  </a:cubicBezTo>
                  <a:cubicBezTo>
                    <a:pt x="1068" y="246"/>
                    <a:pt x="823" y="1"/>
                    <a:pt x="5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8" name="Google Shape;26518;p86"/>
            <p:cNvSpPr/>
            <p:nvPr/>
          </p:nvSpPr>
          <p:spPr>
            <a:xfrm>
              <a:off x="1517607" y="1666784"/>
              <a:ext cx="65118" cy="10984"/>
            </a:xfrm>
            <a:custGeom>
              <a:avLst/>
              <a:gdLst/>
              <a:ahLst/>
              <a:cxnLst/>
              <a:rect l="l" t="t" r="r" b="b"/>
              <a:pathLst>
                <a:path w="2484" h="419" extrusionOk="0">
                  <a:moveTo>
                    <a:pt x="275" y="0"/>
                  </a:moveTo>
                  <a:cubicBezTo>
                    <a:pt x="0" y="0"/>
                    <a:pt x="0" y="419"/>
                    <a:pt x="275" y="419"/>
                  </a:cubicBezTo>
                  <a:lnTo>
                    <a:pt x="2194" y="419"/>
                  </a:lnTo>
                  <a:cubicBezTo>
                    <a:pt x="2483" y="419"/>
                    <a:pt x="2483" y="0"/>
                    <a:pt x="2194"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19" name="Google Shape;26519;p86"/>
            <p:cNvSpPr/>
            <p:nvPr/>
          </p:nvSpPr>
          <p:spPr>
            <a:xfrm>
              <a:off x="1517607" y="1689093"/>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0" name="Google Shape;26520;p86"/>
            <p:cNvSpPr/>
            <p:nvPr/>
          </p:nvSpPr>
          <p:spPr>
            <a:xfrm>
              <a:off x="1517607" y="1717090"/>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1" name="Google Shape;26521;p86"/>
            <p:cNvSpPr/>
            <p:nvPr/>
          </p:nvSpPr>
          <p:spPr>
            <a:xfrm>
              <a:off x="1517607" y="1739425"/>
              <a:ext cx="104467" cy="11377"/>
            </a:xfrm>
            <a:custGeom>
              <a:avLst/>
              <a:gdLst/>
              <a:ahLst/>
              <a:cxnLst/>
              <a:rect l="l" t="t" r="r" b="b"/>
              <a:pathLst>
                <a:path w="3985" h="434" extrusionOk="0">
                  <a:moveTo>
                    <a:pt x="275" y="1"/>
                  </a:moveTo>
                  <a:cubicBezTo>
                    <a:pt x="0" y="1"/>
                    <a:pt x="0" y="434"/>
                    <a:pt x="275" y="434"/>
                  </a:cubicBezTo>
                  <a:lnTo>
                    <a:pt x="3696" y="434"/>
                  </a:lnTo>
                  <a:cubicBezTo>
                    <a:pt x="3984" y="434"/>
                    <a:pt x="3984" y="1"/>
                    <a:pt x="369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2" name="Google Shape;26522;p86"/>
            <p:cNvSpPr/>
            <p:nvPr/>
          </p:nvSpPr>
          <p:spPr>
            <a:xfrm>
              <a:off x="1517607" y="1767423"/>
              <a:ext cx="65118" cy="11377"/>
            </a:xfrm>
            <a:custGeom>
              <a:avLst/>
              <a:gdLst/>
              <a:ahLst/>
              <a:cxnLst/>
              <a:rect l="l" t="t" r="r" b="b"/>
              <a:pathLst>
                <a:path w="2484" h="434" extrusionOk="0">
                  <a:moveTo>
                    <a:pt x="275" y="1"/>
                  </a:moveTo>
                  <a:cubicBezTo>
                    <a:pt x="0" y="1"/>
                    <a:pt x="0" y="434"/>
                    <a:pt x="275" y="434"/>
                  </a:cubicBezTo>
                  <a:lnTo>
                    <a:pt x="2194" y="434"/>
                  </a:lnTo>
                  <a:cubicBezTo>
                    <a:pt x="2483" y="434"/>
                    <a:pt x="2483" y="1"/>
                    <a:pt x="2194"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3" name="Google Shape;26523;p86"/>
            <p:cNvSpPr/>
            <p:nvPr/>
          </p:nvSpPr>
          <p:spPr>
            <a:xfrm>
              <a:off x="1517607" y="1789758"/>
              <a:ext cx="104467" cy="11377"/>
            </a:xfrm>
            <a:custGeom>
              <a:avLst/>
              <a:gdLst/>
              <a:ahLst/>
              <a:cxnLst/>
              <a:rect l="l" t="t" r="r" b="b"/>
              <a:pathLst>
                <a:path w="3985" h="434" extrusionOk="0">
                  <a:moveTo>
                    <a:pt x="275" y="0"/>
                  </a:moveTo>
                  <a:cubicBezTo>
                    <a:pt x="0" y="0"/>
                    <a:pt x="0" y="434"/>
                    <a:pt x="275" y="434"/>
                  </a:cubicBezTo>
                  <a:lnTo>
                    <a:pt x="3696" y="434"/>
                  </a:lnTo>
                  <a:cubicBezTo>
                    <a:pt x="3984" y="434"/>
                    <a:pt x="3984" y="0"/>
                    <a:pt x="3696"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4" name="Google Shape;26524;p86"/>
            <p:cNvSpPr/>
            <p:nvPr/>
          </p:nvSpPr>
          <p:spPr>
            <a:xfrm>
              <a:off x="1517607" y="1582765"/>
              <a:ext cx="98778" cy="11377"/>
            </a:xfrm>
            <a:custGeom>
              <a:avLst/>
              <a:gdLst/>
              <a:ahLst/>
              <a:cxnLst/>
              <a:rect l="l" t="t" r="r" b="b"/>
              <a:pathLst>
                <a:path w="3768" h="434" extrusionOk="0">
                  <a:moveTo>
                    <a:pt x="275" y="0"/>
                  </a:moveTo>
                  <a:cubicBezTo>
                    <a:pt x="0" y="0"/>
                    <a:pt x="0" y="433"/>
                    <a:pt x="275" y="433"/>
                  </a:cubicBezTo>
                  <a:lnTo>
                    <a:pt x="3479" y="433"/>
                  </a:lnTo>
                  <a:cubicBezTo>
                    <a:pt x="3768" y="433"/>
                    <a:pt x="3768" y="0"/>
                    <a:pt x="347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5" name="Google Shape;26525;p86"/>
            <p:cNvSpPr/>
            <p:nvPr/>
          </p:nvSpPr>
          <p:spPr>
            <a:xfrm>
              <a:off x="1472570" y="1633097"/>
              <a:ext cx="149504" cy="11377"/>
            </a:xfrm>
            <a:custGeom>
              <a:avLst/>
              <a:gdLst/>
              <a:ahLst/>
              <a:cxnLst/>
              <a:rect l="l" t="t" r="r" b="b"/>
              <a:pathLst>
                <a:path w="5703" h="434" extrusionOk="0">
                  <a:moveTo>
                    <a:pt x="289" y="0"/>
                  </a:moveTo>
                  <a:cubicBezTo>
                    <a:pt x="0" y="0"/>
                    <a:pt x="0" y="433"/>
                    <a:pt x="289" y="433"/>
                  </a:cubicBezTo>
                  <a:lnTo>
                    <a:pt x="5414" y="433"/>
                  </a:lnTo>
                  <a:cubicBezTo>
                    <a:pt x="5702" y="433"/>
                    <a:pt x="5702" y="0"/>
                    <a:pt x="541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6" name="Google Shape;26526;p86"/>
            <p:cNvSpPr/>
            <p:nvPr/>
          </p:nvSpPr>
          <p:spPr>
            <a:xfrm>
              <a:off x="1517607" y="1605100"/>
              <a:ext cx="26136" cy="11377"/>
            </a:xfrm>
            <a:custGeom>
              <a:avLst/>
              <a:gdLst/>
              <a:ahLst/>
              <a:cxnLst/>
              <a:rect l="l" t="t" r="r" b="b"/>
              <a:pathLst>
                <a:path w="997" h="434" extrusionOk="0">
                  <a:moveTo>
                    <a:pt x="275" y="0"/>
                  </a:moveTo>
                  <a:cubicBezTo>
                    <a:pt x="0" y="0"/>
                    <a:pt x="0" y="433"/>
                    <a:pt x="275" y="433"/>
                  </a:cubicBezTo>
                  <a:lnTo>
                    <a:pt x="708" y="433"/>
                  </a:lnTo>
                  <a:cubicBezTo>
                    <a:pt x="996" y="433"/>
                    <a:pt x="996" y="0"/>
                    <a:pt x="70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7" name="Google Shape;26527;p86"/>
            <p:cNvSpPr/>
            <p:nvPr/>
          </p:nvSpPr>
          <p:spPr>
            <a:xfrm>
              <a:off x="1550900" y="1605100"/>
              <a:ext cx="37487" cy="11377"/>
            </a:xfrm>
            <a:custGeom>
              <a:avLst/>
              <a:gdLst/>
              <a:ahLst/>
              <a:cxnLst/>
              <a:rect l="l" t="t" r="r" b="b"/>
              <a:pathLst>
                <a:path w="1430" h="434" extrusionOk="0">
                  <a:moveTo>
                    <a:pt x="289" y="0"/>
                  </a:moveTo>
                  <a:cubicBezTo>
                    <a:pt x="1" y="0"/>
                    <a:pt x="1" y="433"/>
                    <a:pt x="289" y="433"/>
                  </a:cubicBezTo>
                  <a:lnTo>
                    <a:pt x="1141" y="433"/>
                  </a:lnTo>
                  <a:cubicBezTo>
                    <a:pt x="1430" y="433"/>
                    <a:pt x="14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8" name="Google Shape;26528;p86"/>
            <p:cNvSpPr/>
            <p:nvPr/>
          </p:nvSpPr>
          <p:spPr>
            <a:xfrm>
              <a:off x="1474457" y="1582765"/>
              <a:ext cx="33712" cy="33712"/>
            </a:xfrm>
            <a:custGeom>
              <a:avLst/>
              <a:gdLst/>
              <a:ahLst/>
              <a:cxnLst/>
              <a:rect l="l" t="t" r="r" b="b"/>
              <a:pathLst>
                <a:path w="1286" h="1286" extrusionOk="0">
                  <a:moveTo>
                    <a:pt x="217" y="0"/>
                  </a:moveTo>
                  <a:cubicBezTo>
                    <a:pt x="102" y="0"/>
                    <a:pt x="1" y="101"/>
                    <a:pt x="1" y="217"/>
                  </a:cubicBezTo>
                  <a:lnTo>
                    <a:pt x="1" y="1069"/>
                  </a:lnTo>
                  <a:cubicBezTo>
                    <a:pt x="1" y="1184"/>
                    <a:pt x="102" y="1285"/>
                    <a:pt x="217" y="1285"/>
                  </a:cubicBezTo>
                  <a:lnTo>
                    <a:pt x="1069" y="1285"/>
                  </a:lnTo>
                  <a:cubicBezTo>
                    <a:pt x="1184" y="1285"/>
                    <a:pt x="1285" y="1184"/>
                    <a:pt x="1285" y="1069"/>
                  </a:cubicBezTo>
                  <a:lnTo>
                    <a:pt x="1285" y="217"/>
                  </a:lnTo>
                  <a:cubicBezTo>
                    <a:pt x="1285" y="101"/>
                    <a:pt x="1184" y="0"/>
                    <a:pt x="1069"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29" name="Google Shape;26529;p86"/>
            <p:cNvSpPr/>
            <p:nvPr/>
          </p:nvSpPr>
          <p:spPr>
            <a:xfrm>
              <a:off x="1496792" y="1555134"/>
              <a:ext cx="100692" cy="11010"/>
            </a:xfrm>
            <a:custGeom>
              <a:avLst/>
              <a:gdLst/>
              <a:ahLst/>
              <a:cxnLst/>
              <a:rect l="l" t="t" r="r" b="b"/>
              <a:pathLst>
                <a:path w="3841" h="420" extrusionOk="0">
                  <a:moveTo>
                    <a:pt x="217" y="1"/>
                  </a:moveTo>
                  <a:cubicBezTo>
                    <a:pt x="101" y="1"/>
                    <a:pt x="0" y="87"/>
                    <a:pt x="0" y="203"/>
                  </a:cubicBezTo>
                  <a:cubicBezTo>
                    <a:pt x="0" y="318"/>
                    <a:pt x="101" y="419"/>
                    <a:pt x="217" y="419"/>
                  </a:cubicBezTo>
                  <a:lnTo>
                    <a:pt x="3638" y="419"/>
                  </a:lnTo>
                  <a:cubicBezTo>
                    <a:pt x="3754" y="419"/>
                    <a:pt x="3840" y="318"/>
                    <a:pt x="3840" y="203"/>
                  </a:cubicBezTo>
                  <a:cubicBezTo>
                    <a:pt x="3840" y="87"/>
                    <a:pt x="3754" y="1"/>
                    <a:pt x="363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0" name="Google Shape;26530;p86"/>
            <p:cNvSpPr/>
            <p:nvPr/>
          </p:nvSpPr>
          <p:spPr>
            <a:xfrm>
              <a:off x="1482794" y="1591075"/>
              <a:ext cx="17040" cy="17066"/>
            </a:xfrm>
            <a:custGeom>
              <a:avLst/>
              <a:gdLst/>
              <a:ahLst/>
              <a:cxnLst/>
              <a:rect l="l" t="t" r="r" b="b"/>
              <a:pathLst>
                <a:path w="650" h="651" extrusionOk="0">
                  <a:moveTo>
                    <a:pt x="332" y="1"/>
                  </a:moveTo>
                  <a:cubicBezTo>
                    <a:pt x="145" y="1"/>
                    <a:pt x="0" y="145"/>
                    <a:pt x="0" y="319"/>
                  </a:cubicBezTo>
                  <a:cubicBezTo>
                    <a:pt x="0" y="506"/>
                    <a:pt x="145" y="651"/>
                    <a:pt x="332" y="651"/>
                  </a:cubicBezTo>
                  <a:cubicBezTo>
                    <a:pt x="505" y="651"/>
                    <a:pt x="650" y="506"/>
                    <a:pt x="650" y="319"/>
                  </a:cubicBezTo>
                  <a:cubicBezTo>
                    <a:pt x="650" y="145"/>
                    <a:pt x="505" y="1"/>
                    <a:pt x="332" y="1"/>
                  </a:cubicBezTo>
                  <a:close/>
                </a:path>
              </a:pathLst>
            </a:custGeom>
            <a:solidFill>
              <a:srgbClr val="A8B9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31" name="Google Shape;26531;p86"/>
          <p:cNvGrpSpPr/>
          <p:nvPr/>
        </p:nvGrpSpPr>
        <p:grpSpPr>
          <a:xfrm>
            <a:off x="3092665" y="2016993"/>
            <a:ext cx="470263" cy="470297"/>
            <a:chOff x="2319498" y="1512744"/>
            <a:chExt cx="352697" cy="352723"/>
          </a:xfrm>
        </p:grpSpPr>
        <p:sp>
          <p:nvSpPr>
            <p:cNvPr id="26532" name="Google Shape;26532;p86"/>
            <p:cNvSpPr/>
            <p:nvPr/>
          </p:nvSpPr>
          <p:spPr>
            <a:xfrm>
              <a:off x="2319498" y="1512744"/>
              <a:ext cx="352697" cy="352723"/>
            </a:xfrm>
            <a:custGeom>
              <a:avLst/>
              <a:gdLst/>
              <a:ahLst/>
              <a:cxnLst/>
              <a:rect l="l" t="t" r="r" b="b"/>
              <a:pathLst>
                <a:path w="13454" h="13455" extrusionOk="0">
                  <a:moveTo>
                    <a:pt x="6727" y="1"/>
                  </a:moveTo>
                  <a:cubicBezTo>
                    <a:pt x="3017" y="1"/>
                    <a:pt x="0" y="3018"/>
                    <a:pt x="0" y="6728"/>
                  </a:cubicBezTo>
                  <a:cubicBezTo>
                    <a:pt x="0" y="10438"/>
                    <a:pt x="3017" y="13455"/>
                    <a:pt x="6727" y="13455"/>
                  </a:cubicBezTo>
                  <a:cubicBezTo>
                    <a:pt x="10437" y="13455"/>
                    <a:pt x="13454" y="10438"/>
                    <a:pt x="13454" y="6728"/>
                  </a:cubicBezTo>
                  <a:cubicBezTo>
                    <a:pt x="13454" y="3018"/>
                    <a:pt x="10437" y="1"/>
                    <a:pt x="6727" y="1"/>
                  </a:cubicBezTo>
                  <a:close/>
                </a:path>
              </a:pathLst>
            </a:custGeom>
            <a:solidFill>
              <a:srgbClr val="92A3B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3" name="Google Shape;26533;p86"/>
            <p:cNvSpPr/>
            <p:nvPr/>
          </p:nvSpPr>
          <p:spPr>
            <a:xfrm>
              <a:off x="2345975" y="1539248"/>
              <a:ext cx="299742" cy="299742"/>
            </a:xfrm>
            <a:custGeom>
              <a:avLst/>
              <a:gdLst/>
              <a:ahLst/>
              <a:cxnLst/>
              <a:rect l="l" t="t" r="r" b="b"/>
              <a:pathLst>
                <a:path w="11434" h="11434" extrusionOk="0">
                  <a:moveTo>
                    <a:pt x="5717" y="0"/>
                  </a:moveTo>
                  <a:cubicBezTo>
                    <a:pt x="2556" y="0"/>
                    <a:pt x="0" y="2555"/>
                    <a:pt x="0" y="5717"/>
                  </a:cubicBezTo>
                  <a:cubicBezTo>
                    <a:pt x="0" y="8878"/>
                    <a:pt x="2556" y="11433"/>
                    <a:pt x="5717" y="11433"/>
                  </a:cubicBezTo>
                  <a:cubicBezTo>
                    <a:pt x="8878" y="11433"/>
                    <a:pt x="11433" y="8878"/>
                    <a:pt x="11433" y="5717"/>
                  </a:cubicBezTo>
                  <a:cubicBezTo>
                    <a:pt x="11433" y="2555"/>
                    <a:pt x="8878" y="0"/>
                    <a:pt x="5717" y="0"/>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4" name="Google Shape;26534;p86"/>
            <p:cNvSpPr/>
            <p:nvPr/>
          </p:nvSpPr>
          <p:spPr>
            <a:xfrm>
              <a:off x="2490524" y="1560534"/>
              <a:ext cx="11010" cy="133880"/>
            </a:xfrm>
            <a:custGeom>
              <a:avLst/>
              <a:gdLst/>
              <a:ahLst/>
              <a:cxnLst/>
              <a:rect l="l" t="t" r="r" b="b"/>
              <a:pathLst>
                <a:path w="420" h="5107" extrusionOk="0">
                  <a:moveTo>
                    <a:pt x="212" y="0"/>
                  </a:moveTo>
                  <a:cubicBezTo>
                    <a:pt x="116" y="0"/>
                    <a:pt x="22" y="62"/>
                    <a:pt x="15" y="184"/>
                  </a:cubicBezTo>
                  <a:lnTo>
                    <a:pt x="15" y="4905"/>
                  </a:lnTo>
                  <a:cubicBezTo>
                    <a:pt x="1" y="5020"/>
                    <a:pt x="102" y="5107"/>
                    <a:pt x="203" y="5107"/>
                  </a:cubicBezTo>
                  <a:cubicBezTo>
                    <a:pt x="318" y="5107"/>
                    <a:pt x="419" y="5020"/>
                    <a:pt x="419" y="4905"/>
                  </a:cubicBezTo>
                  <a:lnTo>
                    <a:pt x="419" y="184"/>
                  </a:lnTo>
                  <a:cubicBezTo>
                    <a:pt x="405" y="62"/>
                    <a:pt x="308" y="0"/>
                    <a:pt x="21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5" name="Google Shape;26535;p86"/>
            <p:cNvSpPr/>
            <p:nvPr/>
          </p:nvSpPr>
          <p:spPr>
            <a:xfrm>
              <a:off x="2489397" y="1683771"/>
              <a:ext cx="137917" cy="10696"/>
            </a:xfrm>
            <a:custGeom>
              <a:avLst/>
              <a:gdLst/>
              <a:ahLst/>
              <a:cxnLst/>
              <a:rect l="l" t="t" r="r" b="b"/>
              <a:pathLst>
                <a:path w="5261" h="408" extrusionOk="0">
                  <a:moveTo>
                    <a:pt x="5006" y="0"/>
                  </a:moveTo>
                  <a:cubicBezTo>
                    <a:pt x="4998" y="0"/>
                    <a:pt x="4990" y="1"/>
                    <a:pt x="4981" y="2"/>
                  </a:cubicBezTo>
                  <a:lnTo>
                    <a:pt x="246" y="2"/>
                  </a:lnTo>
                  <a:cubicBezTo>
                    <a:pt x="1" y="30"/>
                    <a:pt x="1" y="391"/>
                    <a:pt x="246" y="406"/>
                  </a:cubicBezTo>
                  <a:lnTo>
                    <a:pt x="4981" y="406"/>
                  </a:lnTo>
                  <a:cubicBezTo>
                    <a:pt x="4990" y="407"/>
                    <a:pt x="4998" y="407"/>
                    <a:pt x="5006" y="407"/>
                  </a:cubicBezTo>
                  <a:cubicBezTo>
                    <a:pt x="5261" y="407"/>
                    <a:pt x="5261" y="0"/>
                    <a:pt x="5006"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6" name="Google Shape;26536;p86"/>
            <p:cNvSpPr/>
            <p:nvPr/>
          </p:nvSpPr>
          <p:spPr>
            <a:xfrm>
              <a:off x="2383069" y="1576316"/>
              <a:ext cx="280422" cy="262753"/>
            </a:xfrm>
            <a:custGeom>
              <a:avLst/>
              <a:gdLst/>
              <a:ahLst/>
              <a:cxnLst/>
              <a:rect l="l" t="t" r="r" b="b"/>
              <a:pathLst>
                <a:path w="10697" h="10023" extrusionOk="0">
                  <a:moveTo>
                    <a:pt x="8070" y="1"/>
                  </a:moveTo>
                  <a:lnTo>
                    <a:pt x="8070" y="1"/>
                  </a:lnTo>
                  <a:cubicBezTo>
                    <a:pt x="10033" y="2253"/>
                    <a:pt x="9917" y="5674"/>
                    <a:pt x="7795" y="7796"/>
                  </a:cubicBezTo>
                  <a:cubicBezTo>
                    <a:pt x="6686" y="8906"/>
                    <a:pt x="5225" y="9467"/>
                    <a:pt x="3760" y="9467"/>
                  </a:cubicBezTo>
                  <a:cubicBezTo>
                    <a:pt x="2422" y="9467"/>
                    <a:pt x="1082" y="8999"/>
                    <a:pt x="0" y="8056"/>
                  </a:cubicBezTo>
                  <a:lnTo>
                    <a:pt x="0" y="8056"/>
                  </a:lnTo>
                  <a:cubicBezTo>
                    <a:pt x="1131" y="9360"/>
                    <a:pt x="2719" y="10023"/>
                    <a:pt x="4311" y="10023"/>
                  </a:cubicBezTo>
                  <a:cubicBezTo>
                    <a:pt x="5767" y="10023"/>
                    <a:pt x="7227" y="9469"/>
                    <a:pt x="8344" y="8345"/>
                  </a:cubicBezTo>
                  <a:cubicBezTo>
                    <a:pt x="10697" y="6006"/>
                    <a:pt x="10567" y="2166"/>
                    <a:pt x="8070" y="1"/>
                  </a:cubicBezTo>
                  <a:close/>
                </a:path>
              </a:pathLst>
            </a:custGeom>
            <a:solidFill>
              <a:srgbClr val="E4EA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7" name="Google Shape;26537;p86"/>
            <p:cNvSpPr/>
            <p:nvPr/>
          </p:nvSpPr>
          <p:spPr>
            <a:xfrm>
              <a:off x="2365662" y="1683771"/>
              <a:ext cx="21732" cy="10696"/>
            </a:xfrm>
            <a:custGeom>
              <a:avLst/>
              <a:gdLst/>
              <a:ahLst/>
              <a:cxnLst/>
              <a:rect l="l" t="t" r="r" b="b"/>
              <a:pathLst>
                <a:path w="829" h="408" extrusionOk="0">
                  <a:moveTo>
                    <a:pt x="561" y="0"/>
                  </a:moveTo>
                  <a:cubicBezTo>
                    <a:pt x="552" y="0"/>
                    <a:pt x="543" y="1"/>
                    <a:pt x="534" y="2"/>
                  </a:cubicBezTo>
                  <a:lnTo>
                    <a:pt x="246" y="2"/>
                  </a:lnTo>
                  <a:cubicBezTo>
                    <a:pt x="0" y="30"/>
                    <a:pt x="0" y="391"/>
                    <a:pt x="246" y="406"/>
                  </a:cubicBezTo>
                  <a:lnTo>
                    <a:pt x="534" y="406"/>
                  </a:lnTo>
                  <a:cubicBezTo>
                    <a:pt x="543" y="407"/>
                    <a:pt x="552" y="407"/>
                    <a:pt x="561" y="407"/>
                  </a:cubicBezTo>
                  <a:cubicBezTo>
                    <a:pt x="828" y="407"/>
                    <a:pt x="828" y="0"/>
                    <a:pt x="56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8" name="Google Shape;26538;p86"/>
            <p:cNvSpPr/>
            <p:nvPr/>
          </p:nvSpPr>
          <p:spPr>
            <a:xfrm>
              <a:off x="2490524" y="1799589"/>
              <a:ext cx="11377" cy="18613"/>
            </a:xfrm>
            <a:custGeom>
              <a:avLst/>
              <a:gdLst/>
              <a:ahLst/>
              <a:cxnLst/>
              <a:rect l="l" t="t" r="r" b="b"/>
              <a:pathLst>
                <a:path w="434" h="710" extrusionOk="0">
                  <a:moveTo>
                    <a:pt x="217" y="1"/>
                  </a:moveTo>
                  <a:cubicBezTo>
                    <a:pt x="109" y="1"/>
                    <a:pt x="1" y="73"/>
                    <a:pt x="15" y="217"/>
                  </a:cubicBezTo>
                  <a:lnTo>
                    <a:pt x="15" y="506"/>
                  </a:lnTo>
                  <a:cubicBezTo>
                    <a:pt x="1" y="622"/>
                    <a:pt x="102" y="708"/>
                    <a:pt x="203" y="708"/>
                  </a:cubicBezTo>
                  <a:cubicBezTo>
                    <a:pt x="210" y="709"/>
                    <a:pt x="218" y="710"/>
                    <a:pt x="225" y="710"/>
                  </a:cubicBezTo>
                  <a:cubicBezTo>
                    <a:pt x="331" y="710"/>
                    <a:pt x="419" y="615"/>
                    <a:pt x="419" y="520"/>
                  </a:cubicBezTo>
                  <a:lnTo>
                    <a:pt x="419" y="217"/>
                  </a:lnTo>
                  <a:cubicBezTo>
                    <a:pt x="434" y="73"/>
                    <a:pt x="326" y="1"/>
                    <a:pt x="21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39" name="Google Shape;26539;p86"/>
            <p:cNvSpPr/>
            <p:nvPr/>
          </p:nvSpPr>
          <p:spPr>
            <a:xfrm>
              <a:off x="2401393" y="1596554"/>
              <a:ext cx="19163" cy="15755"/>
            </a:xfrm>
            <a:custGeom>
              <a:avLst/>
              <a:gdLst/>
              <a:ahLst/>
              <a:cxnLst/>
              <a:rect l="l" t="t" r="r" b="b"/>
              <a:pathLst>
                <a:path w="731" h="601" extrusionOk="0">
                  <a:moveTo>
                    <a:pt x="268" y="1"/>
                  </a:moveTo>
                  <a:cubicBezTo>
                    <a:pt x="121" y="1"/>
                    <a:pt x="1" y="184"/>
                    <a:pt x="124" y="340"/>
                  </a:cubicBezTo>
                  <a:lnTo>
                    <a:pt x="326" y="543"/>
                  </a:lnTo>
                  <a:cubicBezTo>
                    <a:pt x="369" y="571"/>
                    <a:pt x="413" y="600"/>
                    <a:pt x="470" y="600"/>
                  </a:cubicBezTo>
                  <a:cubicBezTo>
                    <a:pt x="644" y="600"/>
                    <a:pt x="730" y="384"/>
                    <a:pt x="615" y="254"/>
                  </a:cubicBezTo>
                  <a:lnTo>
                    <a:pt x="398" y="52"/>
                  </a:lnTo>
                  <a:cubicBezTo>
                    <a:pt x="356" y="16"/>
                    <a:pt x="311" y="1"/>
                    <a:pt x="268"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0" name="Google Shape;26540;p86"/>
            <p:cNvSpPr/>
            <p:nvPr/>
          </p:nvSpPr>
          <p:spPr>
            <a:xfrm>
              <a:off x="2569563" y="1765378"/>
              <a:ext cx="20893" cy="16830"/>
            </a:xfrm>
            <a:custGeom>
              <a:avLst/>
              <a:gdLst/>
              <a:ahLst/>
              <a:cxnLst/>
              <a:rect l="l" t="t" r="r" b="b"/>
              <a:pathLst>
                <a:path w="797" h="642" extrusionOk="0">
                  <a:moveTo>
                    <a:pt x="313" y="0"/>
                  </a:moveTo>
                  <a:cubicBezTo>
                    <a:pt x="149" y="0"/>
                    <a:pt x="1" y="225"/>
                    <a:pt x="176" y="368"/>
                  </a:cubicBezTo>
                  <a:lnTo>
                    <a:pt x="393" y="584"/>
                  </a:lnTo>
                  <a:cubicBezTo>
                    <a:pt x="421" y="613"/>
                    <a:pt x="479" y="642"/>
                    <a:pt x="537" y="642"/>
                  </a:cubicBezTo>
                  <a:cubicBezTo>
                    <a:pt x="710" y="642"/>
                    <a:pt x="797" y="425"/>
                    <a:pt x="681" y="295"/>
                  </a:cubicBezTo>
                  <a:lnTo>
                    <a:pt x="465" y="79"/>
                  </a:lnTo>
                  <a:cubicBezTo>
                    <a:pt x="419" y="23"/>
                    <a:pt x="366" y="0"/>
                    <a:pt x="31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1" name="Google Shape;26541;p86"/>
            <p:cNvSpPr/>
            <p:nvPr/>
          </p:nvSpPr>
          <p:spPr>
            <a:xfrm>
              <a:off x="2571136" y="1595610"/>
              <a:ext cx="20841" cy="16699"/>
            </a:xfrm>
            <a:custGeom>
              <a:avLst/>
              <a:gdLst/>
              <a:ahLst/>
              <a:cxnLst/>
              <a:rect l="l" t="t" r="r" b="b"/>
              <a:pathLst>
                <a:path w="795" h="637" extrusionOk="0">
                  <a:moveTo>
                    <a:pt x="491" y="1"/>
                  </a:moveTo>
                  <a:cubicBezTo>
                    <a:pt x="436" y="1"/>
                    <a:pt x="380" y="26"/>
                    <a:pt x="333" y="88"/>
                  </a:cubicBezTo>
                  <a:lnTo>
                    <a:pt x="116" y="290"/>
                  </a:lnTo>
                  <a:cubicBezTo>
                    <a:pt x="1" y="420"/>
                    <a:pt x="87" y="636"/>
                    <a:pt x="260" y="636"/>
                  </a:cubicBezTo>
                  <a:cubicBezTo>
                    <a:pt x="318" y="636"/>
                    <a:pt x="376" y="607"/>
                    <a:pt x="405" y="579"/>
                  </a:cubicBezTo>
                  <a:lnTo>
                    <a:pt x="621" y="362"/>
                  </a:lnTo>
                  <a:cubicBezTo>
                    <a:pt x="794" y="222"/>
                    <a:pt x="652" y="1"/>
                    <a:pt x="491"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2" name="Google Shape;26542;p86"/>
            <p:cNvSpPr/>
            <p:nvPr/>
          </p:nvSpPr>
          <p:spPr>
            <a:xfrm>
              <a:off x="2401236" y="1766296"/>
              <a:ext cx="19583" cy="15913"/>
            </a:xfrm>
            <a:custGeom>
              <a:avLst/>
              <a:gdLst/>
              <a:ahLst/>
              <a:cxnLst/>
              <a:rect l="l" t="t" r="r" b="b"/>
              <a:pathLst>
                <a:path w="747" h="607" extrusionOk="0">
                  <a:moveTo>
                    <a:pt x="456" y="0"/>
                  </a:moveTo>
                  <a:cubicBezTo>
                    <a:pt x="414" y="0"/>
                    <a:pt x="372" y="13"/>
                    <a:pt x="332" y="44"/>
                  </a:cubicBezTo>
                  <a:lnTo>
                    <a:pt x="130" y="260"/>
                  </a:lnTo>
                  <a:cubicBezTo>
                    <a:pt x="0" y="390"/>
                    <a:pt x="87" y="607"/>
                    <a:pt x="274" y="607"/>
                  </a:cubicBezTo>
                  <a:cubicBezTo>
                    <a:pt x="318" y="607"/>
                    <a:pt x="375" y="578"/>
                    <a:pt x="404" y="549"/>
                  </a:cubicBezTo>
                  <a:lnTo>
                    <a:pt x="621" y="333"/>
                  </a:lnTo>
                  <a:cubicBezTo>
                    <a:pt x="746" y="184"/>
                    <a:pt x="611" y="0"/>
                    <a:pt x="456"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3" name="Google Shape;26543;p86"/>
            <p:cNvSpPr/>
            <p:nvPr/>
          </p:nvSpPr>
          <p:spPr>
            <a:xfrm>
              <a:off x="2373160" y="1634985"/>
              <a:ext cx="23174" cy="14025"/>
            </a:xfrm>
            <a:custGeom>
              <a:avLst/>
              <a:gdLst/>
              <a:ahLst/>
              <a:cxnLst/>
              <a:rect l="l" t="t" r="r" b="b"/>
              <a:pathLst>
                <a:path w="884" h="535" extrusionOk="0">
                  <a:moveTo>
                    <a:pt x="303" y="0"/>
                  </a:moveTo>
                  <a:cubicBezTo>
                    <a:pt x="104" y="0"/>
                    <a:pt x="0" y="330"/>
                    <a:pt x="248" y="405"/>
                  </a:cubicBezTo>
                  <a:lnTo>
                    <a:pt x="523" y="520"/>
                  </a:lnTo>
                  <a:cubicBezTo>
                    <a:pt x="551" y="520"/>
                    <a:pt x="566" y="535"/>
                    <a:pt x="595" y="535"/>
                  </a:cubicBezTo>
                  <a:cubicBezTo>
                    <a:pt x="811" y="535"/>
                    <a:pt x="883" y="231"/>
                    <a:pt x="681" y="145"/>
                  </a:cubicBezTo>
                  <a:lnTo>
                    <a:pt x="407" y="29"/>
                  </a:lnTo>
                  <a:cubicBezTo>
                    <a:pt x="370" y="9"/>
                    <a:pt x="335" y="0"/>
                    <a:pt x="303"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4" name="Google Shape;26544;p86"/>
            <p:cNvSpPr/>
            <p:nvPr/>
          </p:nvSpPr>
          <p:spPr>
            <a:xfrm>
              <a:off x="2595516" y="1729333"/>
              <a:ext cx="21811" cy="13527"/>
            </a:xfrm>
            <a:custGeom>
              <a:avLst/>
              <a:gdLst/>
              <a:ahLst/>
              <a:cxnLst/>
              <a:rect l="l" t="t" r="r" b="b"/>
              <a:pathLst>
                <a:path w="832" h="516" extrusionOk="0">
                  <a:moveTo>
                    <a:pt x="291" y="0"/>
                  </a:moveTo>
                  <a:cubicBezTo>
                    <a:pt x="100" y="0"/>
                    <a:pt x="1" y="281"/>
                    <a:pt x="197" y="386"/>
                  </a:cubicBezTo>
                  <a:lnTo>
                    <a:pt x="471" y="501"/>
                  </a:lnTo>
                  <a:cubicBezTo>
                    <a:pt x="500" y="516"/>
                    <a:pt x="529" y="516"/>
                    <a:pt x="557" y="516"/>
                  </a:cubicBezTo>
                  <a:cubicBezTo>
                    <a:pt x="774" y="516"/>
                    <a:pt x="832" y="212"/>
                    <a:pt x="630" y="126"/>
                  </a:cubicBezTo>
                  <a:lnTo>
                    <a:pt x="355" y="10"/>
                  </a:lnTo>
                  <a:cubicBezTo>
                    <a:pt x="333" y="3"/>
                    <a:pt x="312" y="0"/>
                    <a:pt x="291"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5" name="Google Shape;26545;p86"/>
            <p:cNvSpPr/>
            <p:nvPr/>
          </p:nvSpPr>
          <p:spPr>
            <a:xfrm>
              <a:off x="2535195" y="1570129"/>
              <a:ext cx="15650" cy="17197"/>
            </a:xfrm>
            <a:custGeom>
              <a:avLst/>
              <a:gdLst/>
              <a:ahLst/>
              <a:cxnLst/>
              <a:rect l="l" t="t" r="r" b="b"/>
              <a:pathLst>
                <a:path w="597" h="656" extrusionOk="0">
                  <a:moveTo>
                    <a:pt x="345" y="1"/>
                  </a:moveTo>
                  <a:cubicBezTo>
                    <a:pt x="279" y="1"/>
                    <a:pt x="213" y="32"/>
                    <a:pt x="173" y="107"/>
                  </a:cubicBezTo>
                  <a:lnTo>
                    <a:pt x="58" y="381"/>
                  </a:lnTo>
                  <a:cubicBezTo>
                    <a:pt x="0" y="511"/>
                    <a:pt x="87" y="656"/>
                    <a:pt x="231" y="656"/>
                  </a:cubicBezTo>
                  <a:lnTo>
                    <a:pt x="246" y="656"/>
                  </a:lnTo>
                  <a:cubicBezTo>
                    <a:pt x="332" y="656"/>
                    <a:pt x="390" y="612"/>
                    <a:pt x="433" y="540"/>
                  </a:cubicBezTo>
                  <a:lnTo>
                    <a:pt x="549" y="266"/>
                  </a:lnTo>
                  <a:cubicBezTo>
                    <a:pt x="596" y="115"/>
                    <a:pt x="470" y="1"/>
                    <a:pt x="345"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6" name="Google Shape;26546;p86"/>
            <p:cNvSpPr/>
            <p:nvPr/>
          </p:nvSpPr>
          <p:spPr>
            <a:xfrm>
              <a:off x="2441345" y="1790099"/>
              <a:ext cx="16463" cy="18219"/>
            </a:xfrm>
            <a:custGeom>
              <a:avLst/>
              <a:gdLst/>
              <a:ahLst/>
              <a:cxnLst/>
              <a:rect l="l" t="t" r="r" b="b"/>
              <a:pathLst>
                <a:path w="628" h="695" extrusionOk="0">
                  <a:moveTo>
                    <a:pt x="349" y="1"/>
                  </a:moveTo>
                  <a:cubicBezTo>
                    <a:pt x="272" y="1"/>
                    <a:pt x="195" y="43"/>
                    <a:pt x="159" y="146"/>
                  </a:cubicBezTo>
                  <a:lnTo>
                    <a:pt x="58" y="421"/>
                  </a:lnTo>
                  <a:cubicBezTo>
                    <a:pt x="0" y="550"/>
                    <a:pt x="87" y="695"/>
                    <a:pt x="231" y="695"/>
                  </a:cubicBezTo>
                  <a:lnTo>
                    <a:pt x="246" y="695"/>
                  </a:lnTo>
                  <a:cubicBezTo>
                    <a:pt x="318" y="695"/>
                    <a:pt x="390" y="652"/>
                    <a:pt x="419" y="579"/>
                  </a:cubicBezTo>
                  <a:lnTo>
                    <a:pt x="534" y="305"/>
                  </a:lnTo>
                  <a:cubicBezTo>
                    <a:pt x="627" y="138"/>
                    <a:pt x="487" y="1"/>
                    <a:pt x="34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7" name="Google Shape;26547;p86"/>
            <p:cNvSpPr/>
            <p:nvPr/>
          </p:nvSpPr>
          <p:spPr>
            <a:xfrm>
              <a:off x="2443521" y="1569290"/>
              <a:ext cx="15624" cy="17276"/>
            </a:xfrm>
            <a:custGeom>
              <a:avLst/>
              <a:gdLst/>
              <a:ahLst/>
              <a:cxnLst/>
              <a:rect l="l" t="t" r="r" b="b"/>
              <a:pathLst>
                <a:path w="596" h="659" extrusionOk="0">
                  <a:moveTo>
                    <a:pt x="252" y="0"/>
                  </a:moveTo>
                  <a:cubicBezTo>
                    <a:pt x="128" y="0"/>
                    <a:pt x="1" y="111"/>
                    <a:pt x="47" y="269"/>
                  </a:cubicBezTo>
                  <a:lnTo>
                    <a:pt x="163" y="529"/>
                  </a:lnTo>
                  <a:cubicBezTo>
                    <a:pt x="191" y="601"/>
                    <a:pt x="264" y="659"/>
                    <a:pt x="336" y="659"/>
                  </a:cubicBezTo>
                  <a:lnTo>
                    <a:pt x="350" y="659"/>
                  </a:lnTo>
                  <a:cubicBezTo>
                    <a:pt x="495" y="659"/>
                    <a:pt x="596" y="514"/>
                    <a:pt x="538" y="384"/>
                  </a:cubicBezTo>
                  <a:lnTo>
                    <a:pt x="422" y="110"/>
                  </a:lnTo>
                  <a:cubicBezTo>
                    <a:pt x="387" y="33"/>
                    <a:pt x="320" y="0"/>
                    <a:pt x="252"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8" name="Google Shape;26548;p86"/>
            <p:cNvSpPr/>
            <p:nvPr/>
          </p:nvSpPr>
          <p:spPr>
            <a:xfrm>
              <a:off x="2532416" y="1791121"/>
              <a:ext cx="16411" cy="18351"/>
            </a:xfrm>
            <a:custGeom>
              <a:avLst/>
              <a:gdLst/>
              <a:ahLst/>
              <a:cxnLst/>
              <a:rect l="l" t="t" r="r" b="b"/>
              <a:pathLst>
                <a:path w="626" h="700" extrusionOk="0">
                  <a:moveTo>
                    <a:pt x="277" y="1"/>
                  </a:moveTo>
                  <a:cubicBezTo>
                    <a:pt x="140" y="1"/>
                    <a:pt x="0" y="131"/>
                    <a:pt x="92" y="295"/>
                  </a:cubicBezTo>
                  <a:lnTo>
                    <a:pt x="193" y="569"/>
                  </a:lnTo>
                  <a:cubicBezTo>
                    <a:pt x="222" y="641"/>
                    <a:pt x="294" y="699"/>
                    <a:pt x="380" y="699"/>
                  </a:cubicBezTo>
                  <a:lnTo>
                    <a:pt x="395" y="699"/>
                  </a:lnTo>
                  <a:cubicBezTo>
                    <a:pt x="525" y="685"/>
                    <a:pt x="626" y="555"/>
                    <a:pt x="568" y="425"/>
                  </a:cubicBezTo>
                  <a:lnTo>
                    <a:pt x="467" y="151"/>
                  </a:lnTo>
                  <a:cubicBezTo>
                    <a:pt x="435" y="45"/>
                    <a:pt x="357" y="1"/>
                    <a:pt x="277"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49" name="Google Shape;26549;p86"/>
            <p:cNvSpPr/>
            <p:nvPr/>
          </p:nvSpPr>
          <p:spPr>
            <a:xfrm>
              <a:off x="2596486" y="1637370"/>
              <a:ext cx="21785" cy="13527"/>
            </a:xfrm>
            <a:custGeom>
              <a:avLst/>
              <a:gdLst/>
              <a:ahLst/>
              <a:cxnLst/>
              <a:rect l="l" t="t" r="r" b="b"/>
              <a:pathLst>
                <a:path w="831" h="516" extrusionOk="0">
                  <a:moveTo>
                    <a:pt x="539" y="1"/>
                  </a:moveTo>
                  <a:cubicBezTo>
                    <a:pt x="519" y="1"/>
                    <a:pt x="499" y="4"/>
                    <a:pt x="477" y="10"/>
                  </a:cubicBezTo>
                  <a:lnTo>
                    <a:pt x="203" y="126"/>
                  </a:lnTo>
                  <a:cubicBezTo>
                    <a:pt x="1" y="213"/>
                    <a:pt x="59" y="516"/>
                    <a:pt x="275" y="516"/>
                  </a:cubicBezTo>
                  <a:cubicBezTo>
                    <a:pt x="304" y="516"/>
                    <a:pt x="333" y="516"/>
                    <a:pt x="347" y="501"/>
                  </a:cubicBezTo>
                  <a:lnTo>
                    <a:pt x="621" y="400"/>
                  </a:lnTo>
                  <a:cubicBezTo>
                    <a:pt x="831" y="295"/>
                    <a:pt x="732" y="1"/>
                    <a:pt x="539" y="1"/>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0" name="Google Shape;26550;p86"/>
            <p:cNvSpPr/>
            <p:nvPr/>
          </p:nvSpPr>
          <p:spPr>
            <a:xfrm>
              <a:off x="2373606" y="1727052"/>
              <a:ext cx="22859" cy="13920"/>
            </a:xfrm>
            <a:custGeom>
              <a:avLst/>
              <a:gdLst/>
              <a:ahLst/>
              <a:cxnLst/>
              <a:rect l="l" t="t" r="r" b="b"/>
              <a:pathLst>
                <a:path w="872" h="531" extrusionOk="0">
                  <a:moveTo>
                    <a:pt x="575" y="0"/>
                  </a:moveTo>
                  <a:cubicBezTo>
                    <a:pt x="544" y="0"/>
                    <a:pt x="511" y="8"/>
                    <a:pt x="477" y="25"/>
                  </a:cubicBezTo>
                  <a:lnTo>
                    <a:pt x="202" y="141"/>
                  </a:lnTo>
                  <a:cubicBezTo>
                    <a:pt x="0" y="213"/>
                    <a:pt x="58" y="516"/>
                    <a:pt x="289" y="530"/>
                  </a:cubicBezTo>
                  <a:cubicBezTo>
                    <a:pt x="303" y="530"/>
                    <a:pt x="332" y="516"/>
                    <a:pt x="361" y="516"/>
                  </a:cubicBezTo>
                  <a:lnTo>
                    <a:pt x="621" y="400"/>
                  </a:lnTo>
                  <a:cubicBezTo>
                    <a:pt x="871" y="325"/>
                    <a:pt x="774" y="0"/>
                    <a:pt x="575" y="0"/>
                  </a:cubicBezTo>
                  <a:close/>
                </a:path>
              </a:pathLst>
            </a:custGeom>
            <a:solidFill>
              <a:srgbClr val="93AA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51" name="Google Shape;26551;p86"/>
          <p:cNvGrpSpPr/>
          <p:nvPr/>
        </p:nvGrpSpPr>
        <p:grpSpPr>
          <a:xfrm>
            <a:off x="5648802" y="2016889"/>
            <a:ext cx="417308" cy="470263"/>
            <a:chOff x="4236601" y="1512666"/>
            <a:chExt cx="312981" cy="352697"/>
          </a:xfrm>
        </p:grpSpPr>
        <p:sp>
          <p:nvSpPr>
            <p:cNvPr id="26552" name="Google Shape;26552;p86"/>
            <p:cNvSpPr/>
            <p:nvPr/>
          </p:nvSpPr>
          <p:spPr>
            <a:xfrm>
              <a:off x="4236601" y="1512666"/>
              <a:ext cx="312981" cy="352697"/>
            </a:xfrm>
            <a:custGeom>
              <a:avLst/>
              <a:gdLst/>
              <a:ahLst/>
              <a:cxnLst/>
              <a:rect l="l" t="t" r="r" b="b"/>
              <a:pathLst>
                <a:path w="11939" h="13454" extrusionOk="0">
                  <a:moveTo>
                    <a:pt x="5969" y="0"/>
                  </a:moveTo>
                  <a:cubicBezTo>
                    <a:pt x="5933" y="0"/>
                    <a:pt x="5897" y="11"/>
                    <a:pt x="5861" y="33"/>
                  </a:cubicBezTo>
                  <a:cubicBezTo>
                    <a:pt x="5832" y="47"/>
                    <a:pt x="2743" y="1895"/>
                    <a:pt x="404" y="1895"/>
                  </a:cubicBezTo>
                  <a:cubicBezTo>
                    <a:pt x="303" y="1895"/>
                    <a:pt x="217" y="1967"/>
                    <a:pt x="202" y="2068"/>
                  </a:cubicBezTo>
                  <a:cubicBezTo>
                    <a:pt x="0" y="3656"/>
                    <a:pt x="58" y="5273"/>
                    <a:pt x="390" y="6846"/>
                  </a:cubicBezTo>
                  <a:cubicBezTo>
                    <a:pt x="650" y="8218"/>
                    <a:pt x="1198" y="9517"/>
                    <a:pt x="2007" y="10657"/>
                  </a:cubicBezTo>
                  <a:cubicBezTo>
                    <a:pt x="2988" y="11971"/>
                    <a:pt x="4345" y="12952"/>
                    <a:pt x="5919" y="13443"/>
                  </a:cubicBezTo>
                  <a:cubicBezTo>
                    <a:pt x="5933" y="13450"/>
                    <a:pt x="5951" y="13454"/>
                    <a:pt x="5971" y="13454"/>
                  </a:cubicBezTo>
                  <a:cubicBezTo>
                    <a:pt x="5991" y="13454"/>
                    <a:pt x="6012" y="13450"/>
                    <a:pt x="6034" y="13443"/>
                  </a:cubicBezTo>
                  <a:cubicBezTo>
                    <a:pt x="7608" y="12952"/>
                    <a:pt x="8964" y="11971"/>
                    <a:pt x="9946" y="10657"/>
                  </a:cubicBezTo>
                  <a:cubicBezTo>
                    <a:pt x="10754" y="9517"/>
                    <a:pt x="11303" y="8218"/>
                    <a:pt x="11563" y="6846"/>
                  </a:cubicBezTo>
                  <a:cubicBezTo>
                    <a:pt x="11880" y="5273"/>
                    <a:pt x="11938" y="3656"/>
                    <a:pt x="11736" y="2068"/>
                  </a:cubicBezTo>
                  <a:cubicBezTo>
                    <a:pt x="11722" y="1967"/>
                    <a:pt x="11635" y="1895"/>
                    <a:pt x="11534" y="1895"/>
                  </a:cubicBezTo>
                  <a:cubicBezTo>
                    <a:pt x="9195" y="1895"/>
                    <a:pt x="6106" y="47"/>
                    <a:pt x="6077" y="33"/>
                  </a:cubicBezTo>
                  <a:cubicBezTo>
                    <a:pt x="6041" y="11"/>
                    <a:pt x="6005" y="0"/>
                    <a:pt x="5969" y="0"/>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3" name="Google Shape;26553;p86"/>
            <p:cNvSpPr/>
            <p:nvPr/>
          </p:nvSpPr>
          <p:spPr>
            <a:xfrm>
              <a:off x="4383798" y="1561557"/>
              <a:ext cx="165784" cy="303806"/>
            </a:xfrm>
            <a:custGeom>
              <a:avLst/>
              <a:gdLst/>
              <a:ahLst/>
              <a:cxnLst/>
              <a:rect l="l" t="t" r="r" b="b"/>
              <a:pathLst>
                <a:path w="6324" h="11589" extrusionOk="0">
                  <a:moveTo>
                    <a:pt x="5385" y="1"/>
                  </a:moveTo>
                  <a:cubicBezTo>
                    <a:pt x="5573" y="1618"/>
                    <a:pt x="5500" y="3249"/>
                    <a:pt x="5183" y="4837"/>
                  </a:cubicBezTo>
                  <a:cubicBezTo>
                    <a:pt x="4909" y="6251"/>
                    <a:pt x="4331" y="7608"/>
                    <a:pt x="3494" y="8792"/>
                  </a:cubicBezTo>
                  <a:cubicBezTo>
                    <a:pt x="2599" y="10005"/>
                    <a:pt x="1401" y="10929"/>
                    <a:pt x="0" y="11477"/>
                  </a:cubicBezTo>
                  <a:cubicBezTo>
                    <a:pt x="87" y="11520"/>
                    <a:pt x="188" y="11549"/>
                    <a:pt x="289" y="11578"/>
                  </a:cubicBezTo>
                  <a:cubicBezTo>
                    <a:pt x="311" y="11585"/>
                    <a:pt x="332" y="11589"/>
                    <a:pt x="354" y="11589"/>
                  </a:cubicBezTo>
                  <a:cubicBezTo>
                    <a:pt x="376" y="11589"/>
                    <a:pt x="397" y="11585"/>
                    <a:pt x="419" y="11578"/>
                  </a:cubicBezTo>
                  <a:cubicBezTo>
                    <a:pt x="1978" y="11087"/>
                    <a:pt x="3349" y="10106"/>
                    <a:pt x="4317" y="8792"/>
                  </a:cubicBezTo>
                  <a:cubicBezTo>
                    <a:pt x="5125" y="7652"/>
                    <a:pt x="5674" y="6353"/>
                    <a:pt x="5948" y="4981"/>
                  </a:cubicBezTo>
                  <a:cubicBezTo>
                    <a:pt x="6265" y="3408"/>
                    <a:pt x="6323" y="1791"/>
                    <a:pt x="6121" y="203"/>
                  </a:cubicBezTo>
                  <a:cubicBezTo>
                    <a:pt x="6107" y="102"/>
                    <a:pt x="6020" y="30"/>
                    <a:pt x="5919" y="30"/>
                  </a:cubicBezTo>
                  <a:cubicBezTo>
                    <a:pt x="5746" y="30"/>
                    <a:pt x="5558" y="15"/>
                    <a:pt x="5385" y="1"/>
                  </a:cubicBezTo>
                  <a:close/>
                </a:path>
              </a:pathLst>
            </a:custGeom>
            <a:solidFill>
              <a:srgbClr val="5E748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4" name="Google Shape;26554;p86"/>
            <p:cNvSpPr/>
            <p:nvPr/>
          </p:nvSpPr>
          <p:spPr>
            <a:xfrm>
              <a:off x="4267246" y="1546326"/>
              <a:ext cx="251664" cy="283856"/>
            </a:xfrm>
            <a:custGeom>
              <a:avLst/>
              <a:gdLst/>
              <a:ahLst/>
              <a:cxnLst/>
              <a:rect l="l" t="t" r="r" b="b"/>
              <a:pathLst>
                <a:path w="9600" h="10828" extrusionOk="0">
                  <a:moveTo>
                    <a:pt x="4798" y="1"/>
                  </a:moveTo>
                  <a:cubicBezTo>
                    <a:pt x="4764" y="1"/>
                    <a:pt x="4728" y="12"/>
                    <a:pt x="4692" y="33"/>
                  </a:cubicBezTo>
                  <a:cubicBezTo>
                    <a:pt x="4677" y="48"/>
                    <a:pt x="2209" y="1520"/>
                    <a:pt x="347" y="1520"/>
                  </a:cubicBezTo>
                  <a:cubicBezTo>
                    <a:pt x="260" y="1520"/>
                    <a:pt x="174" y="1592"/>
                    <a:pt x="159" y="1679"/>
                  </a:cubicBezTo>
                  <a:cubicBezTo>
                    <a:pt x="0" y="2964"/>
                    <a:pt x="44" y="4263"/>
                    <a:pt x="303" y="5519"/>
                  </a:cubicBezTo>
                  <a:cubicBezTo>
                    <a:pt x="506" y="6616"/>
                    <a:pt x="953" y="7670"/>
                    <a:pt x="1603" y="8579"/>
                  </a:cubicBezTo>
                  <a:cubicBezTo>
                    <a:pt x="2382" y="9633"/>
                    <a:pt x="3479" y="10427"/>
                    <a:pt x="4735" y="10817"/>
                  </a:cubicBezTo>
                  <a:cubicBezTo>
                    <a:pt x="4757" y="10824"/>
                    <a:pt x="4778" y="10827"/>
                    <a:pt x="4800" y="10827"/>
                  </a:cubicBezTo>
                  <a:cubicBezTo>
                    <a:pt x="4822" y="10827"/>
                    <a:pt x="4843" y="10824"/>
                    <a:pt x="4865" y="10817"/>
                  </a:cubicBezTo>
                  <a:cubicBezTo>
                    <a:pt x="6121" y="10427"/>
                    <a:pt x="7218" y="9633"/>
                    <a:pt x="7998" y="8579"/>
                  </a:cubicBezTo>
                  <a:cubicBezTo>
                    <a:pt x="8647" y="7670"/>
                    <a:pt x="9095" y="6616"/>
                    <a:pt x="9297" y="5519"/>
                  </a:cubicBezTo>
                  <a:cubicBezTo>
                    <a:pt x="9557" y="4263"/>
                    <a:pt x="9600" y="2964"/>
                    <a:pt x="9441" y="1679"/>
                  </a:cubicBezTo>
                  <a:cubicBezTo>
                    <a:pt x="9427" y="1592"/>
                    <a:pt x="9340" y="1520"/>
                    <a:pt x="9253" y="1520"/>
                  </a:cubicBezTo>
                  <a:cubicBezTo>
                    <a:pt x="7391" y="1520"/>
                    <a:pt x="4923" y="48"/>
                    <a:pt x="4894" y="33"/>
                  </a:cubicBezTo>
                  <a:cubicBezTo>
                    <a:pt x="4865" y="12"/>
                    <a:pt x="4833" y="1"/>
                    <a:pt x="479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5" name="Google Shape;26555;p86"/>
            <p:cNvSpPr/>
            <p:nvPr/>
          </p:nvSpPr>
          <p:spPr>
            <a:xfrm>
              <a:off x="4388726" y="1585019"/>
              <a:ext cx="130184" cy="245163"/>
            </a:xfrm>
            <a:custGeom>
              <a:avLst/>
              <a:gdLst/>
              <a:ahLst/>
              <a:cxnLst/>
              <a:rect l="l" t="t" r="r" b="b"/>
              <a:pathLst>
                <a:path w="4966" h="9352" extrusionOk="0">
                  <a:moveTo>
                    <a:pt x="4071" y="1"/>
                  </a:moveTo>
                  <a:cubicBezTo>
                    <a:pt x="4215" y="1315"/>
                    <a:pt x="4143" y="2643"/>
                    <a:pt x="3898" y="3927"/>
                  </a:cubicBezTo>
                  <a:cubicBezTo>
                    <a:pt x="3667" y="5126"/>
                    <a:pt x="3190" y="6251"/>
                    <a:pt x="2483" y="7248"/>
                  </a:cubicBezTo>
                  <a:cubicBezTo>
                    <a:pt x="1833" y="8128"/>
                    <a:pt x="982" y="8835"/>
                    <a:pt x="0" y="9312"/>
                  </a:cubicBezTo>
                  <a:lnTo>
                    <a:pt x="116" y="9341"/>
                  </a:lnTo>
                  <a:cubicBezTo>
                    <a:pt x="130" y="9348"/>
                    <a:pt x="148" y="9351"/>
                    <a:pt x="168" y="9351"/>
                  </a:cubicBezTo>
                  <a:cubicBezTo>
                    <a:pt x="188" y="9351"/>
                    <a:pt x="209" y="9348"/>
                    <a:pt x="231" y="9341"/>
                  </a:cubicBezTo>
                  <a:cubicBezTo>
                    <a:pt x="1487" y="8951"/>
                    <a:pt x="2584" y="8157"/>
                    <a:pt x="3364" y="7103"/>
                  </a:cubicBezTo>
                  <a:cubicBezTo>
                    <a:pt x="4013" y="6194"/>
                    <a:pt x="4461" y="5140"/>
                    <a:pt x="4677" y="4043"/>
                  </a:cubicBezTo>
                  <a:cubicBezTo>
                    <a:pt x="4923" y="2787"/>
                    <a:pt x="4966" y="1488"/>
                    <a:pt x="4807" y="203"/>
                  </a:cubicBezTo>
                  <a:cubicBezTo>
                    <a:pt x="4793" y="116"/>
                    <a:pt x="4706" y="44"/>
                    <a:pt x="4619" y="44"/>
                  </a:cubicBezTo>
                  <a:cubicBezTo>
                    <a:pt x="4432" y="44"/>
                    <a:pt x="4244" y="30"/>
                    <a:pt x="4071"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6" name="Google Shape;26556;p86"/>
            <p:cNvSpPr/>
            <p:nvPr/>
          </p:nvSpPr>
          <p:spPr>
            <a:xfrm>
              <a:off x="4330817" y="1674727"/>
              <a:ext cx="124521" cy="84019"/>
            </a:xfrm>
            <a:custGeom>
              <a:avLst/>
              <a:gdLst/>
              <a:ahLst/>
              <a:cxnLst/>
              <a:rect l="l" t="t" r="r" b="b"/>
              <a:pathLst>
                <a:path w="4750" h="3205" extrusionOk="0">
                  <a:moveTo>
                    <a:pt x="2382" y="0"/>
                  </a:moveTo>
                  <a:cubicBezTo>
                    <a:pt x="1083" y="15"/>
                    <a:pt x="0" y="1068"/>
                    <a:pt x="0" y="2295"/>
                  </a:cubicBezTo>
                  <a:lnTo>
                    <a:pt x="0" y="3003"/>
                  </a:lnTo>
                  <a:cubicBezTo>
                    <a:pt x="0" y="3104"/>
                    <a:pt x="87" y="3205"/>
                    <a:pt x="203" y="3205"/>
                  </a:cubicBezTo>
                  <a:lnTo>
                    <a:pt x="4562" y="3205"/>
                  </a:lnTo>
                  <a:cubicBezTo>
                    <a:pt x="4663" y="3205"/>
                    <a:pt x="4750" y="3104"/>
                    <a:pt x="4750" y="3003"/>
                  </a:cubicBezTo>
                  <a:lnTo>
                    <a:pt x="4750" y="2295"/>
                  </a:lnTo>
                  <a:cubicBezTo>
                    <a:pt x="4750" y="1068"/>
                    <a:pt x="3667" y="15"/>
                    <a:pt x="2382" y="0"/>
                  </a:cubicBezTo>
                  <a:close/>
                </a:path>
              </a:pathLst>
            </a:custGeom>
            <a:solidFill>
              <a:srgbClr val="778C9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7" name="Google Shape;26557;p86"/>
            <p:cNvSpPr/>
            <p:nvPr/>
          </p:nvSpPr>
          <p:spPr>
            <a:xfrm>
              <a:off x="4383798" y="1674727"/>
              <a:ext cx="71934" cy="84019"/>
            </a:xfrm>
            <a:custGeom>
              <a:avLst/>
              <a:gdLst/>
              <a:ahLst/>
              <a:cxnLst/>
              <a:rect l="l" t="t" r="r" b="b"/>
              <a:pathLst>
                <a:path w="2744" h="3205" extrusionOk="0">
                  <a:moveTo>
                    <a:pt x="361" y="0"/>
                  </a:moveTo>
                  <a:cubicBezTo>
                    <a:pt x="231" y="0"/>
                    <a:pt x="116" y="15"/>
                    <a:pt x="0" y="29"/>
                  </a:cubicBezTo>
                  <a:cubicBezTo>
                    <a:pt x="1112" y="217"/>
                    <a:pt x="2007" y="1184"/>
                    <a:pt x="2007" y="2310"/>
                  </a:cubicBezTo>
                  <a:lnTo>
                    <a:pt x="2007" y="3003"/>
                  </a:lnTo>
                  <a:cubicBezTo>
                    <a:pt x="2007" y="3118"/>
                    <a:pt x="1920" y="3205"/>
                    <a:pt x="1805" y="3205"/>
                  </a:cubicBezTo>
                  <a:lnTo>
                    <a:pt x="2541" y="3205"/>
                  </a:lnTo>
                  <a:cubicBezTo>
                    <a:pt x="2657" y="3205"/>
                    <a:pt x="2743" y="3118"/>
                    <a:pt x="2743" y="3003"/>
                  </a:cubicBezTo>
                  <a:lnTo>
                    <a:pt x="2743" y="2295"/>
                  </a:lnTo>
                  <a:cubicBezTo>
                    <a:pt x="2729" y="1068"/>
                    <a:pt x="1646" y="15"/>
                    <a:pt x="36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8" name="Google Shape;26558;p86"/>
            <p:cNvSpPr/>
            <p:nvPr/>
          </p:nvSpPr>
          <p:spPr>
            <a:xfrm>
              <a:off x="4379263" y="1679917"/>
              <a:ext cx="27657" cy="16017"/>
            </a:xfrm>
            <a:custGeom>
              <a:avLst/>
              <a:gdLst/>
              <a:ahLst/>
              <a:cxnLst/>
              <a:rect l="l" t="t" r="r" b="b"/>
              <a:pathLst>
                <a:path w="1055" h="611" extrusionOk="0">
                  <a:moveTo>
                    <a:pt x="527" y="1"/>
                  </a:moveTo>
                  <a:cubicBezTo>
                    <a:pt x="350" y="1"/>
                    <a:pt x="173" y="26"/>
                    <a:pt x="0" y="76"/>
                  </a:cubicBezTo>
                  <a:lnTo>
                    <a:pt x="275" y="611"/>
                  </a:lnTo>
                  <a:lnTo>
                    <a:pt x="780" y="611"/>
                  </a:lnTo>
                  <a:lnTo>
                    <a:pt x="1054" y="76"/>
                  </a:lnTo>
                  <a:cubicBezTo>
                    <a:pt x="881" y="26"/>
                    <a:pt x="704" y="1"/>
                    <a:pt x="527" y="1"/>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59" name="Google Shape;26559;p86"/>
            <p:cNvSpPr/>
            <p:nvPr/>
          </p:nvSpPr>
          <p:spPr>
            <a:xfrm>
              <a:off x="4372814" y="1689486"/>
              <a:ext cx="40528" cy="58564"/>
            </a:xfrm>
            <a:custGeom>
              <a:avLst/>
              <a:gdLst/>
              <a:ahLst/>
              <a:cxnLst/>
              <a:rect l="l" t="t" r="r" b="b"/>
              <a:pathLst>
                <a:path w="1546" h="2234" extrusionOk="0">
                  <a:moveTo>
                    <a:pt x="521" y="0"/>
                  </a:moveTo>
                  <a:cubicBezTo>
                    <a:pt x="419" y="15"/>
                    <a:pt x="333" y="72"/>
                    <a:pt x="318" y="173"/>
                  </a:cubicBezTo>
                  <a:lnTo>
                    <a:pt x="30" y="1473"/>
                  </a:lnTo>
                  <a:cubicBezTo>
                    <a:pt x="1" y="1545"/>
                    <a:pt x="30" y="1617"/>
                    <a:pt x="87" y="1675"/>
                  </a:cubicBezTo>
                  <a:lnTo>
                    <a:pt x="636" y="2180"/>
                  </a:lnTo>
                  <a:cubicBezTo>
                    <a:pt x="679" y="2216"/>
                    <a:pt x="730" y="2234"/>
                    <a:pt x="780" y="2234"/>
                  </a:cubicBezTo>
                  <a:cubicBezTo>
                    <a:pt x="831" y="2234"/>
                    <a:pt x="881" y="2216"/>
                    <a:pt x="925" y="2180"/>
                  </a:cubicBezTo>
                  <a:lnTo>
                    <a:pt x="1473" y="1675"/>
                  </a:lnTo>
                  <a:cubicBezTo>
                    <a:pt x="1517" y="1617"/>
                    <a:pt x="1545" y="1545"/>
                    <a:pt x="1531" y="1473"/>
                  </a:cubicBezTo>
                  <a:lnTo>
                    <a:pt x="1228" y="173"/>
                  </a:lnTo>
                  <a:cubicBezTo>
                    <a:pt x="1213" y="72"/>
                    <a:pt x="1127" y="15"/>
                    <a:pt x="1040" y="0"/>
                  </a:cubicBez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0" name="Google Shape;26560;p86"/>
            <p:cNvSpPr/>
            <p:nvPr/>
          </p:nvSpPr>
          <p:spPr>
            <a:xfrm>
              <a:off x="4383431" y="1689486"/>
              <a:ext cx="29911" cy="58564"/>
            </a:xfrm>
            <a:custGeom>
              <a:avLst/>
              <a:gdLst/>
              <a:ahLst/>
              <a:cxnLst/>
              <a:rect l="l" t="t" r="r" b="b"/>
              <a:pathLst>
                <a:path w="1141" h="2234" extrusionOk="0">
                  <a:moveTo>
                    <a:pt x="346" y="0"/>
                  </a:moveTo>
                  <a:lnTo>
                    <a:pt x="217" y="246"/>
                  </a:lnTo>
                  <a:lnTo>
                    <a:pt x="505" y="1501"/>
                  </a:lnTo>
                  <a:lnTo>
                    <a:pt x="0" y="1978"/>
                  </a:lnTo>
                  <a:lnTo>
                    <a:pt x="231" y="2180"/>
                  </a:lnTo>
                  <a:cubicBezTo>
                    <a:pt x="274" y="2216"/>
                    <a:pt x="325" y="2234"/>
                    <a:pt x="374" y="2234"/>
                  </a:cubicBezTo>
                  <a:cubicBezTo>
                    <a:pt x="422" y="2234"/>
                    <a:pt x="469" y="2216"/>
                    <a:pt x="505" y="2180"/>
                  </a:cubicBezTo>
                  <a:lnTo>
                    <a:pt x="1068" y="1675"/>
                  </a:lnTo>
                  <a:cubicBezTo>
                    <a:pt x="1112" y="1617"/>
                    <a:pt x="1140" y="1545"/>
                    <a:pt x="1126" y="1473"/>
                  </a:cubicBezTo>
                  <a:lnTo>
                    <a:pt x="823" y="173"/>
                  </a:lnTo>
                  <a:cubicBezTo>
                    <a:pt x="808" y="72"/>
                    <a:pt x="722" y="15"/>
                    <a:pt x="635"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1" name="Google Shape;26561;p86"/>
            <p:cNvSpPr/>
            <p:nvPr/>
          </p:nvSpPr>
          <p:spPr>
            <a:xfrm>
              <a:off x="4372054" y="1674727"/>
              <a:ext cx="42416" cy="21208"/>
            </a:xfrm>
            <a:custGeom>
              <a:avLst/>
              <a:gdLst/>
              <a:ahLst/>
              <a:cxnLst/>
              <a:rect l="l" t="t" r="r" b="b"/>
              <a:pathLst>
                <a:path w="1618" h="809" extrusionOk="0">
                  <a:moveTo>
                    <a:pt x="809" y="0"/>
                  </a:moveTo>
                  <a:cubicBezTo>
                    <a:pt x="535" y="0"/>
                    <a:pt x="246" y="58"/>
                    <a:pt x="1" y="144"/>
                  </a:cubicBezTo>
                  <a:lnTo>
                    <a:pt x="333" y="809"/>
                  </a:lnTo>
                  <a:lnTo>
                    <a:pt x="1286" y="809"/>
                  </a:lnTo>
                  <a:lnTo>
                    <a:pt x="1618" y="144"/>
                  </a:lnTo>
                  <a:cubicBezTo>
                    <a:pt x="1358" y="43"/>
                    <a:pt x="1084" y="0"/>
                    <a:pt x="809"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2" name="Google Shape;26562;p86"/>
            <p:cNvSpPr/>
            <p:nvPr/>
          </p:nvSpPr>
          <p:spPr>
            <a:xfrm>
              <a:off x="4389460" y="1675094"/>
              <a:ext cx="24642" cy="20841"/>
            </a:xfrm>
            <a:custGeom>
              <a:avLst/>
              <a:gdLst/>
              <a:ahLst/>
              <a:cxnLst/>
              <a:rect l="l" t="t" r="r" b="b"/>
              <a:pathLst>
                <a:path w="940" h="795" extrusionOk="0">
                  <a:moveTo>
                    <a:pt x="405" y="1"/>
                  </a:moveTo>
                  <a:lnTo>
                    <a:pt x="1" y="795"/>
                  </a:lnTo>
                  <a:lnTo>
                    <a:pt x="607" y="795"/>
                  </a:lnTo>
                  <a:lnTo>
                    <a:pt x="939" y="130"/>
                  </a:lnTo>
                  <a:cubicBezTo>
                    <a:pt x="766" y="58"/>
                    <a:pt x="578" y="15"/>
                    <a:pt x="405"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3" name="Google Shape;26563;p86"/>
            <p:cNvSpPr/>
            <p:nvPr/>
          </p:nvSpPr>
          <p:spPr>
            <a:xfrm>
              <a:off x="4360703" y="1596396"/>
              <a:ext cx="64751" cy="88947"/>
            </a:xfrm>
            <a:custGeom>
              <a:avLst/>
              <a:gdLst/>
              <a:ahLst/>
              <a:cxnLst/>
              <a:rect l="l" t="t" r="r" b="b"/>
              <a:pathLst>
                <a:path w="2470" h="3393" extrusionOk="0">
                  <a:moveTo>
                    <a:pt x="1242" y="0"/>
                  </a:moveTo>
                  <a:cubicBezTo>
                    <a:pt x="549" y="0"/>
                    <a:pt x="1" y="563"/>
                    <a:pt x="1" y="1241"/>
                  </a:cubicBezTo>
                  <a:lnTo>
                    <a:pt x="1" y="2151"/>
                  </a:lnTo>
                  <a:cubicBezTo>
                    <a:pt x="1" y="2829"/>
                    <a:pt x="549" y="3392"/>
                    <a:pt x="1242" y="3392"/>
                  </a:cubicBezTo>
                  <a:cubicBezTo>
                    <a:pt x="1921" y="3378"/>
                    <a:pt x="2469" y="2829"/>
                    <a:pt x="2469" y="2136"/>
                  </a:cubicBezTo>
                  <a:lnTo>
                    <a:pt x="2469" y="1241"/>
                  </a:lnTo>
                  <a:cubicBezTo>
                    <a:pt x="2469" y="563"/>
                    <a:pt x="1921" y="14"/>
                    <a:pt x="1242" y="0"/>
                  </a:cubicBezTo>
                  <a:close/>
                </a:path>
              </a:pathLst>
            </a:custGeom>
            <a:solidFill>
              <a:srgbClr val="E5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4" name="Google Shape;26564;p86"/>
            <p:cNvSpPr/>
            <p:nvPr/>
          </p:nvSpPr>
          <p:spPr>
            <a:xfrm>
              <a:off x="4383431" y="1596396"/>
              <a:ext cx="42023" cy="88947"/>
            </a:xfrm>
            <a:custGeom>
              <a:avLst/>
              <a:gdLst/>
              <a:ahLst/>
              <a:cxnLst/>
              <a:rect l="l" t="t" r="r" b="b"/>
              <a:pathLst>
                <a:path w="1603" h="3393" extrusionOk="0">
                  <a:moveTo>
                    <a:pt x="375" y="0"/>
                  </a:moveTo>
                  <a:cubicBezTo>
                    <a:pt x="245" y="0"/>
                    <a:pt x="130" y="29"/>
                    <a:pt x="14" y="58"/>
                  </a:cubicBezTo>
                  <a:cubicBezTo>
                    <a:pt x="520" y="217"/>
                    <a:pt x="881" y="707"/>
                    <a:pt x="881" y="1241"/>
                  </a:cubicBezTo>
                  <a:lnTo>
                    <a:pt x="881" y="2151"/>
                  </a:lnTo>
                  <a:cubicBezTo>
                    <a:pt x="881" y="2685"/>
                    <a:pt x="520" y="3176"/>
                    <a:pt x="0" y="3335"/>
                  </a:cubicBezTo>
                  <a:cubicBezTo>
                    <a:pt x="116" y="3363"/>
                    <a:pt x="245" y="3392"/>
                    <a:pt x="361" y="3392"/>
                  </a:cubicBezTo>
                  <a:cubicBezTo>
                    <a:pt x="1054" y="3378"/>
                    <a:pt x="1602" y="2829"/>
                    <a:pt x="1602" y="2136"/>
                  </a:cubicBezTo>
                  <a:lnTo>
                    <a:pt x="1602" y="1241"/>
                  </a:lnTo>
                  <a:cubicBezTo>
                    <a:pt x="1602" y="563"/>
                    <a:pt x="1054" y="14"/>
                    <a:pt x="375"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5" name="Google Shape;26565;p86"/>
            <p:cNvSpPr/>
            <p:nvPr/>
          </p:nvSpPr>
          <p:spPr>
            <a:xfrm>
              <a:off x="4360336" y="1597891"/>
              <a:ext cx="65118" cy="42783"/>
            </a:xfrm>
            <a:custGeom>
              <a:avLst/>
              <a:gdLst/>
              <a:ahLst/>
              <a:cxnLst/>
              <a:rect l="l" t="t" r="r" b="b"/>
              <a:pathLst>
                <a:path w="2484" h="1632" extrusionOk="0">
                  <a:moveTo>
                    <a:pt x="1242" y="1"/>
                  </a:moveTo>
                  <a:cubicBezTo>
                    <a:pt x="578" y="1"/>
                    <a:pt x="29" y="520"/>
                    <a:pt x="0" y="1184"/>
                  </a:cubicBezTo>
                  <a:lnTo>
                    <a:pt x="0" y="1632"/>
                  </a:lnTo>
                  <a:lnTo>
                    <a:pt x="203" y="1632"/>
                  </a:lnTo>
                  <a:cubicBezTo>
                    <a:pt x="1112" y="1632"/>
                    <a:pt x="1444" y="1026"/>
                    <a:pt x="1444" y="1026"/>
                  </a:cubicBezTo>
                  <a:cubicBezTo>
                    <a:pt x="1444" y="1026"/>
                    <a:pt x="1675" y="1632"/>
                    <a:pt x="2281" y="1632"/>
                  </a:cubicBezTo>
                  <a:lnTo>
                    <a:pt x="2483" y="1632"/>
                  </a:lnTo>
                  <a:lnTo>
                    <a:pt x="2483" y="1184"/>
                  </a:lnTo>
                  <a:cubicBezTo>
                    <a:pt x="2454" y="520"/>
                    <a:pt x="1906" y="1"/>
                    <a:pt x="1242" y="1"/>
                  </a:cubicBezTo>
                  <a:close/>
                </a:path>
              </a:pathLst>
            </a:custGeom>
            <a:solidFill>
              <a:srgbClr val="213B5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66" name="Google Shape;26566;p86"/>
          <p:cNvGrpSpPr/>
          <p:nvPr/>
        </p:nvGrpSpPr>
        <p:grpSpPr>
          <a:xfrm>
            <a:off x="1132900" y="4463621"/>
            <a:ext cx="461733" cy="501091"/>
            <a:chOff x="849675" y="3347716"/>
            <a:chExt cx="346300" cy="375818"/>
          </a:xfrm>
        </p:grpSpPr>
        <p:sp>
          <p:nvSpPr>
            <p:cNvPr id="26567" name="Google Shape;26567;p86"/>
            <p:cNvSpPr/>
            <p:nvPr/>
          </p:nvSpPr>
          <p:spPr>
            <a:xfrm>
              <a:off x="880714" y="3347716"/>
              <a:ext cx="315262" cy="314895"/>
            </a:xfrm>
            <a:custGeom>
              <a:avLst/>
              <a:gdLst/>
              <a:ahLst/>
              <a:cxnLst/>
              <a:rect l="l" t="t" r="r" b="b"/>
              <a:pathLst>
                <a:path w="12026" h="12012" extrusionOk="0">
                  <a:moveTo>
                    <a:pt x="6006" y="1"/>
                  </a:moveTo>
                  <a:cubicBezTo>
                    <a:pt x="2685" y="1"/>
                    <a:pt x="0" y="2686"/>
                    <a:pt x="0" y="6006"/>
                  </a:cubicBezTo>
                  <a:cubicBezTo>
                    <a:pt x="0" y="9326"/>
                    <a:pt x="2685" y="12011"/>
                    <a:pt x="6006" y="12011"/>
                  </a:cubicBezTo>
                  <a:cubicBezTo>
                    <a:pt x="9326" y="12011"/>
                    <a:pt x="12025" y="9326"/>
                    <a:pt x="12025" y="6006"/>
                  </a:cubicBezTo>
                  <a:cubicBezTo>
                    <a:pt x="12025" y="2686"/>
                    <a:pt x="9326" y="1"/>
                    <a:pt x="6006"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8" name="Google Shape;26568;p86"/>
            <p:cNvSpPr/>
            <p:nvPr/>
          </p:nvSpPr>
          <p:spPr>
            <a:xfrm>
              <a:off x="849675" y="3351124"/>
              <a:ext cx="299742" cy="311801"/>
            </a:xfrm>
            <a:custGeom>
              <a:avLst/>
              <a:gdLst/>
              <a:ahLst/>
              <a:cxnLst/>
              <a:rect l="l" t="t" r="r" b="b"/>
              <a:pathLst>
                <a:path w="11434" h="11894" extrusionOk="0">
                  <a:moveTo>
                    <a:pt x="5963" y="1"/>
                  </a:moveTo>
                  <a:cubicBezTo>
                    <a:pt x="2036" y="809"/>
                    <a:pt x="1" y="5183"/>
                    <a:pt x="1906" y="8720"/>
                  </a:cubicBezTo>
                  <a:cubicBezTo>
                    <a:pt x="3009" y="10790"/>
                    <a:pt x="5092" y="11894"/>
                    <a:pt x="7205" y="11894"/>
                  </a:cubicBezTo>
                  <a:cubicBezTo>
                    <a:pt x="8716" y="11894"/>
                    <a:pt x="10242" y="11329"/>
                    <a:pt x="11434" y="10149"/>
                  </a:cubicBezTo>
                  <a:lnTo>
                    <a:pt x="11434" y="10149"/>
                  </a:lnTo>
                  <a:cubicBezTo>
                    <a:pt x="11029" y="10221"/>
                    <a:pt x="10611" y="10264"/>
                    <a:pt x="10207" y="10264"/>
                  </a:cubicBezTo>
                  <a:cubicBezTo>
                    <a:pt x="7767" y="10264"/>
                    <a:pt x="5573" y="8806"/>
                    <a:pt x="4649" y="6554"/>
                  </a:cubicBezTo>
                  <a:cubicBezTo>
                    <a:pt x="3711" y="4303"/>
                    <a:pt x="4245" y="1704"/>
                    <a:pt x="5963"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69" name="Google Shape;26569;p86"/>
            <p:cNvSpPr/>
            <p:nvPr/>
          </p:nvSpPr>
          <p:spPr>
            <a:xfrm>
              <a:off x="881081" y="3347716"/>
              <a:ext cx="314501" cy="314895"/>
            </a:xfrm>
            <a:custGeom>
              <a:avLst/>
              <a:gdLst/>
              <a:ahLst/>
              <a:cxnLst/>
              <a:rect l="l" t="t" r="r" b="b"/>
              <a:pathLst>
                <a:path w="11997" h="12012" extrusionOk="0">
                  <a:moveTo>
                    <a:pt x="5775" y="15"/>
                  </a:moveTo>
                  <a:lnTo>
                    <a:pt x="5775" y="2542"/>
                  </a:lnTo>
                  <a:lnTo>
                    <a:pt x="2975" y="2542"/>
                  </a:lnTo>
                  <a:cubicBezTo>
                    <a:pt x="3610" y="1098"/>
                    <a:pt x="4620" y="131"/>
                    <a:pt x="5761" y="15"/>
                  </a:cubicBezTo>
                  <a:close/>
                  <a:moveTo>
                    <a:pt x="6222" y="15"/>
                  </a:moveTo>
                  <a:cubicBezTo>
                    <a:pt x="7377" y="131"/>
                    <a:pt x="8388" y="1098"/>
                    <a:pt x="9023" y="2542"/>
                  </a:cubicBezTo>
                  <a:lnTo>
                    <a:pt x="6222" y="2542"/>
                  </a:lnTo>
                  <a:lnTo>
                    <a:pt x="6222" y="15"/>
                  </a:lnTo>
                  <a:close/>
                  <a:moveTo>
                    <a:pt x="5761" y="3003"/>
                  </a:moveTo>
                  <a:lnTo>
                    <a:pt x="5761" y="5775"/>
                  </a:lnTo>
                  <a:lnTo>
                    <a:pt x="2310" y="5775"/>
                  </a:lnTo>
                  <a:cubicBezTo>
                    <a:pt x="2325" y="4837"/>
                    <a:pt x="2484" y="3898"/>
                    <a:pt x="2801" y="3003"/>
                  </a:cubicBezTo>
                  <a:close/>
                  <a:moveTo>
                    <a:pt x="9196" y="3003"/>
                  </a:moveTo>
                  <a:cubicBezTo>
                    <a:pt x="9514" y="3898"/>
                    <a:pt x="9673" y="4837"/>
                    <a:pt x="9687" y="5775"/>
                  </a:cubicBezTo>
                  <a:lnTo>
                    <a:pt x="6222" y="5775"/>
                  </a:lnTo>
                  <a:lnTo>
                    <a:pt x="6222" y="3003"/>
                  </a:lnTo>
                  <a:close/>
                  <a:moveTo>
                    <a:pt x="5761" y="6237"/>
                  </a:moveTo>
                  <a:lnTo>
                    <a:pt x="5761" y="9009"/>
                  </a:lnTo>
                  <a:lnTo>
                    <a:pt x="2801" y="9009"/>
                  </a:lnTo>
                  <a:cubicBezTo>
                    <a:pt x="2484" y="8114"/>
                    <a:pt x="2325" y="7190"/>
                    <a:pt x="2310" y="6237"/>
                  </a:cubicBezTo>
                  <a:close/>
                  <a:moveTo>
                    <a:pt x="9687" y="6237"/>
                  </a:moveTo>
                  <a:cubicBezTo>
                    <a:pt x="9673" y="7190"/>
                    <a:pt x="9514" y="8114"/>
                    <a:pt x="9196" y="9009"/>
                  </a:cubicBezTo>
                  <a:lnTo>
                    <a:pt x="6222" y="9009"/>
                  </a:lnTo>
                  <a:lnTo>
                    <a:pt x="6222" y="6237"/>
                  </a:lnTo>
                  <a:close/>
                  <a:moveTo>
                    <a:pt x="5761" y="9470"/>
                  </a:moveTo>
                  <a:lnTo>
                    <a:pt x="5761" y="11997"/>
                  </a:lnTo>
                  <a:cubicBezTo>
                    <a:pt x="4620" y="11896"/>
                    <a:pt x="3610" y="10914"/>
                    <a:pt x="2975" y="9470"/>
                  </a:cubicBezTo>
                  <a:close/>
                  <a:moveTo>
                    <a:pt x="5761" y="1"/>
                  </a:moveTo>
                  <a:cubicBezTo>
                    <a:pt x="5154" y="30"/>
                    <a:pt x="4562" y="145"/>
                    <a:pt x="3985" y="347"/>
                  </a:cubicBezTo>
                  <a:cubicBezTo>
                    <a:pt x="3321" y="954"/>
                    <a:pt x="2816" y="1704"/>
                    <a:pt x="2484" y="2542"/>
                  </a:cubicBezTo>
                  <a:lnTo>
                    <a:pt x="1098" y="2542"/>
                  </a:lnTo>
                  <a:cubicBezTo>
                    <a:pt x="982" y="2686"/>
                    <a:pt x="881" y="2845"/>
                    <a:pt x="795" y="3003"/>
                  </a:cubicBezTo>
                  <a:lnTo>
                    <a:pt x="2310" y="3003"/>
                  </a:lnTo>
                  <a:cubicBezTo>
                    <a:pt x="2022" y="3898"/>
                    <a:pt x="1863" y="4837"/>
                    <a:pt x="1849" y="5775"/>
                  </a:cubicBezTo>
                  <a:lnTo>
                    <a:pt x="1" y="5775"/>
                  </a:lnTo>
                  <a:lnTo>
                    <a:pt x="1" y="6006"/>
                  </a:lnTo>
                  <a:lnTo>
                    <a:pt x="1" y="6237"/>
                  </a:lnTo>
                  <a:lnTo>
                    <a:pt x="1849" y="6237"/>
                  </a:lnTo>
                  <a:cubicBezTo>
                    <a:pt x="1863" y="7175"/>
                    <a:pt x="2022" y="8114"/>
                    <a:pt x="2310" y="9009"/>
                  </a:cubicBezTo>
                  <a:lnTo>
                    <a:pt x="795" y="9009"/>
                  </a:lnTo>
                  <a:cubicBezTo>
                    <a:pt x="881" y="9167"/>
                    <a:pt x="982" y="9326"/>
                    <a:pt x="1083" y="9470"/>
                  </a:cubicBezTo>
                  <a:lnTo>
                    <a:pt x="2484" y="9470"/>
                  </a:lnTo>
                  <a:cubicBezTo>
                    <a:pt x="2816" y="10308"/>
                    <a:pt x="3321" y="11058"/>
                    <a:pt x="3985" y="11665"/>
                  </a:cubicBezTo>
                  <a:cubicBezTo>
                    <a:pt x="4562" y="11867"/>
                    <a:pt x="5154" y="11982"/>
                    <a:pt x="5761" y="12011"/>
                  </a:cubicBezTo>
                  <a:lnTo>
                    <a:pt x="6222" y="12011"/>
                  </a:lnTo>
                  <a:lnTo>
                    <a:pt x="6222" y="11997"/>
                  </a:lnTo>
                  <a:lnTo>
                    <a:pt x="6222" y="9470"/>
                  </a:lnTo>
                  <a:lnTo>
                    <a:pt x="9023" y="9470"/>
                  </a:lnTo>
                  <a:cubicBezTo>
                    <a:pt x="8388" y="10914"/>
                    <a:pt x="7377" y="11896"/>
                    <a:pt x="6222" y="12011"/>
                  </a:cubicBezTo>
                  <a:cubicBezTo>
                    <a:pt x="6829" y="11982"/>
                    <a:pt x="7435" y="11867"/>
                    <a:pt x="8012" y="11665"/>
                  </a:cubicBezTo>
                  <a:cubicBezTo>
                    <a:pt x="8677" y="11058"/>
                    <a:pt x="9182" y="10308"/>
                    <a:pt x="9514" y="9470"/>
                  </a:cubicBezTo>
                  <a:lnTo>
                    <a:pt x="10900" y="9470"/>
                  </a:lnTo>
                  <a:cubicBezTo>
                    <a:pt x="11015" y="9326"/>
                    <a:pt x="11116" y="9167"/>
                    <a:pt x="11203" y="9009"/>
                  </a:cubicBezTo>
                  <a:lnTo>
                    <a:pt x="9687" y="9009"/>
                  </a:lnTo>
                  <a:cubicBezTo>
                    <a:pt x="9976" y="8114"/>
                    <a:pt x="10135" y="7175"/>
                    <a:pt x="10163" y="6237"/>
                  </a:cubicBezTo>
                  <a:lnTo>
                    <a:pt x="11997" y="6237"/>
                  </a:lnTo>
                  <a:lnTo>
                    <a:pt x="11997" y="6006"/>
                  </a:lnTo>
                  <a:lnTo>
                    <a:pt x="11997" y="5775"/>
                  </a:lnTo>
                  <a:lnTo>
                    <a:pt x="10163" y="5775"/>
                  </a:lnTo>
                  <a:cubicBezTo>
                    <a:pt x="10135" y="4837"/>
                    <a:pt x="9976" y="3898"/>
                    <a:pt x="9687" y="3003"/>
                  </a:cubicBezTo>
                  <a:lnTo>
                    <a:pt x="11203" y="3003"/>
                  </a:lnTo>
                  <a:cubicBezTo>
                    <a:pt x="11102" y="2845"/>
                    <a:pt x="11001" y="2700"/>
                    <a:pt x="10900" y="2542"/>
                  </a:cubicBezTo>
                  <a:lnTo>
                    <a:pt x="9514" y="2542"/>
                  </a:lnTo>
                  <a:cubicBezTo>
                    <a:pt x="9182" y="1704"/>
                    <a:pt x="8677" y="954"/>
                    <a:pt x="8012" y="347"/>
                  </a:cubicBezTo>
                  <a:cubicBezTo>
                    <a:pt x="7435" y="145"/>
                    <a:pt x="6829" y="30"/>
                    <a:pt x="62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0" name="Google Shape;26570;p86"/>
            <p:cNvSpPr/>
            <p:nvPr/>
          </p:nvSpPr>
          <p:spPr>
            <a:xfrm>
              <a:off x="881081" y="3351124"/>
              <a:ext cx="237298" cy="311487"/>
            </a:xfrm>
            <a:custGeom>
              <a:avLst/>
              <a:gdLst/>
              <a:ahLst/>
              <a:cxnLst/>
              <a:rect l="l" t="t" r="r" b="b"/>
              <a:pathLst>
                <a:path w="9052" h="11882" extrusionOk="0">
                  <a:moveTo>
                    <a:pt x="8532" y="10250"/>
                  </a:moveTo>
                  <a:cubicBezTo>
                    <a:pt x="7927" y="11187"/>
                    <a:pt x="7120" y="11778"/>
                    <a:pt x="6241" y="11881"/>
                  </a:cubicBezTo>
                  <a:lnTo>
                    <a:pt x="6241" y="11881"/>
                  </a:lnTo>
                  <a:cubicBezTo>
                    <a:pt x="6841" y="11864"/>
                    <a:pt x="7441" y="11749"/>
                    <a:pt x="8012" y="11549"/>
                  </a:cubicBezTo>
                  <a:cubicBezTo>
                    <a:pt x="8417" y="11174"/>
                    <a:pt x="8778" y="10755"/>
                    <a:pt x="9052" y="10279"/>
                  </a:cubicBezTo>
                  <a:lnTo>
                    <a:pt x="9009" y="10264"/>
                  </a:lnTo>
                  <a:cubicBezTo>
                    <a:pt x="8850" y="10264"/>
                    <a:pt x="8691" y="10264"/>
                    <a:pt x="8532" y="10250"/>
                  </a:cubicBezTo>
                  <a:close/>
                  <a:moveTo>
                    <a:pt x="4765" y="1"/>
                  </a:moveTo>
                  <a:cubicBezTo>
                    <a:pt x="4505" y="59"/>
                    <a:pt x="4245" y="131"/>
                    <a:pt x="3985" y="217"/>
                  </a:cubicBezTo>
                  <a:cubicBezTo>
                    <a:pt x="3321" y="824"/>
                    <a:pt x="2816" y="1574"/>
                    <a:pt x="2484" y="2412"/>
                  </a:cubicBezTo>
                  <a:lnTo>
                    <a:pt x="1098" y="2412"/>
                  </a:lnTo>
                  <a:cubicBezTo>
                    <a:pt x="982" y="2570"/>
                    <a:pt x="881" y="2715"/>
                    <a:pt x="795" y="2873"/>
                  </a:cubicBezTo>
                  <a:lnTo>
                    <a:pt x="2310" y="2873"/>
                  </a:lnTo>
                  <a:cubicBezTo>
                    <a:pt x="2022" y="3768"/>
                    <a:pt x="1863" y="4707"/>
                    <a:pt x="1849" y="5645"/>
                  </a:cubicBezTo>
                  <a:lnTo>
                    <a:pt x="1" y="5645"/>
                  </a:lnTo>
                  <a:lnTo>
                    <a:pt x="1" y="5876"/>
                  </a:lnTo>
                  <a:lnTo>
                    <a:pt x="1" y="6107"/>
                  </a:lnTo>
                  <a:lnTo>
                    <a:pt x="1849" y="6107"/>
                  </a:lnTo>
                  <a:cubicBezTo>
                    <a:pt x="1863" y="7060"/>
                    <a:pt x="2022" y="7984"/>
                    <a:pt x="2310" y="8893"/>
                  </a:cubicBezTo>
                  <a:lnTo>
                    <a:pt x="795" y="8893"/>
                  </a:lnTo>
                  <a:cubicBezTo>
                    <a:pt x="881" y="9037"/>
                    <a:pt x="982" y="9196"/>
                    <a:pt x="1083" y="9355"/>
                  </a:cubicBezTo>
                  <a:lnTo>
                    <a:pt x="2484" y="9355"/>
                  </a:lnTo>
                  <a:cubicBezTo>
                    <a:pt x="2816" y="10192"/>
                    <a:pt x="3321" y="10943"/>
                    <a:pt x="3985" y="11549"/>
                  </a:cubicBezTo>
                  <a:cubicBezTo>
                    <a:pt x="4562" y="11751"/>
                    <a:pt x="5154" y="11867"/>
                    <a:pt x="5761" y="11881"/>
                  </a:cubicBezTo>
                  <a:lnTo>
                    <a:pt x="5775" y="11881"/>
                  </a:lnTo>
                  <a:cubicBezTo>
                    <a:pt x="4620" y="11766"/>
                    <a:pt x="3610" y="10798"/>
                    <a:pt x="2989" y="9355"/>
                  </a:cubicBezTo>
                  <a:lnTo>
                    <a:pt x="5761" y="9355"/>
                  </a:lnTo>
                  <a:lnTo>
                    <a:pt x="5775" y="11881"/>
                  </a:lnTo>
                  <a:lnTo>
                    <a:pt x="6222" y="11881"/>
                  </a:lnTo>
                  <a:cubicBezTo>
                    <a:pt x="6227" y="11881"/>
                    <a:pt x="6232" y="11881"/>
                    <a:pt x="6237" y="11881"/>
                  </a:cubicBezTo>
                  <a:lnTo>
                    <a:pt x="6237" y="11881"/>
                  </a:lnTo>
                  <a:lnTo>
                    <a:pt x="6237" y="11881"/>
                  </a:lnTo>
                  <a:cubicBezTo>
                    <a:pt x="6238" y="11881"/>
                    <a:pt x="6240" y="11881"/>
                    <a:pt x="6241" y="11881"/>
                  </a:cubicBezTo>
                  <a:lnTo>
                    <a:pt x="6241" y="11881"/>
                  </a:lnTo>
                  <a:cubicBezTo>
                    <a:pt x="6240" y="11881"/>
                    <a:pt x="6238" y="11881"/>
                    <a:pt x="6237" y="11881"/>
                  </a:cubicBezTo>
                  <a:lnTo>
                    <a:pt x="6237" y="11881"/>
                  </a:lnTo>
                  <a:lnTo>
                    <a:pt x="6237" y="9586"/>
                  </a:lnTo>
                  <a:cubicBezTo>
                    <a:pt x="5847" y="9398"/>
                    <a:pt x="5486" y="9153"/>
                    <a:pt x="5169" y="8879"/>
                  </a:cubicBezTo>
                  <a:lnTo>
                    <a:pt x="2801" y="8879"/>
                  </a:lnTo>
                  <a:cubicBezTo>
                    <a:pt x="2484" y="7998"/>
                    <a:pt x="2325" y="7060"/>
                    <a:pt x="2296" y="6107"/>
                  </a:cubicBezTo>
                  <a:lnTo>
                    <a:pt x="3278" y="6107"/>
                  </a:lnTo>
                  <a:cubicBezTo>
                    <a:pt x="3234" y="5963"/>
                    <a:pt x="3191" y="5804"/>
                    <a:pt x="3162" y="5645"/>
                  </a:cubicBezTo>
                  <a:lnTo>
                    <a:pt x="2310" y="5645"/>
                  </a:lnTo>
                  <a:cubicBezTo>
                    <a:pt x="2325" y="4707"/>
                    <a:pt x="2484" y="3768"/>
                    <a:pt x="2801" y="2873"/>
                  </a:cubicBezTo>
                  <a:lnTo>
                    <a:pt x="3162" y="2873"/>
                  </a:lnTo>
                  <a:cubicBezTo>
                    <a:pt x="3191" y="2715"/>
                    <a:pt x="3234" y="2570"/>
                    <a:pt x="3292" y="2412"/>
                  </a:cubicBezTo>
                  <a:lnTo>
                    <a:pt x="2975" y="2412"/>
                  </a:lnTo>
                  <a:cubicBezTo>
                    <a:pt x="3263" y="1719"/>
                    <a:pt x="3696" y="1098"/>
                    <a:pt x="4245" y="593"/>
                  </a:cubicBezTo>
                  <a:cubicBezTo>
                    <a:pt x="4404" y="391"/>
                    <a:pt x="4577" y="188"/>
                    <a:pt x="476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1" name="Google Shape;26571;p86"/>
            <p:cNvSpPr/>
            <p:nvPr/>
          </p:nvSpPr>
          <p:spPr>
            <a:xfrm>
              <a:off x="935582" y="3650473"/>
              <a:ext cx="205893" cy="72668"/>
            </a:xfrm>
            <a:custGeom>
              <a:avLst/>
              <a:gdLst/>
              <a:ahLst/>
              <a:cxnLst/>
              <a:rect l="l" t="t" r="r" b="b"/>
              <a:pathLst>
                <a:path w="7854" h="2772" extrusionOk="0">
                  <a:moveTo>
                    <a:pt x="5313" y="0"/>
                  </a:moveTo>
                  <a:lnTo>
                    <a:pt x="3927" y="477"/>
                  </a:lnTo>
                  <a:lnTo>
                    <a:pt x="2541" y="15"/>
                  </a:lnTo>
                  <a:lnTo>
                    <a:pt x="607" y="708"/>
                  </a:lnTo>
                  <a:cubicBezTo>
                    <a:pt x="246" y="837"/>
                    <a:pt x="1" y="1198"/>
                    <a:pt x="1" y="1588"/>
                  </a:cubicBezTo>
                  <a:lnTo>
                    <a:pt x="1" y="2555"/>
                  </a:lnTo>
                  <a:cubicBezTo>
                    <a:pt x="1" y="2671"/>
                    <a:pt x="102" y="2772"/>
                    <a:pt x="217" y="2772"/>
                  </a:cubicBezTo>
                  <a:lnTo>
                    <a:pt x="7622" y="2772"/>
                  </a:lnTo>
                  <a:cubicBezTo>
                    <a:pt x="7752" y="2772"/>
                    <a:pt x="7853" y="2671"/>
                    <a:pt x="7853" y="2541"/>
                  </a:cubicBezTo>
                  <a:lnTo>
                    <a:pt x="7853" y="1574"/>
                  </a:lnTo>
                  <a:cubicBezTo>
                    <a:pt x="7853" y="1184"/>
                    <a:pt x="7608" y="837"/>
                    <a:pt x="7247" y="708"/>
                  </a:cubicBezTo>
                  <a:lnTo>
                    <a:pt x="5313"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2" name="Google Shape;26572;p86"/>
            <p:cNvSpPr/>
            <p:nvPr/>
          </p:nvSpPr>
          <p:spPr>
            <a:xfrm>
              <a:off x="1026024" y="3675062"/>
              <a:ext cx="24616" cy="48472"/>
            </a:xfrm>
            <a:custGeom>
              <a:avLst/>
              <a:gdLst/>
              <a:ahLst/>
              <a:cxnLst/>
              <a:rect l="l" t="t" r="r" b="b"/>
              <a:pathLst>
                <a:path w="939" h="1849" extrusionOk="0">
                  <a:moveTo>
                    <a:pt x="232" y="0"/>
                  </a:moveTo>
                  <a:lnTo>
                    <a:pt x="1" y="1848"/>
                  </a:lnTo>
                  <a:lnTo>
                    <a:pt x="939" y="1848"/>
                  </a:lnTo>
                  <a:lnTo>
                    <a:pt x="70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3" name="Google Shape;26573;p86"/>
            <p:cNvSpPr/>
            <p:nvPr/>
          </p:nvSpPr>
          <p:spPr>
            <a:xfrm>
              <a:off x="1027544" y="3662584"/>
              <a:ext cx="21601" cy="20841"/>
            </a:xfrm>
            <a:custGeom>
              <a:avLst/>
              <a:gdLst/>
              <a:ahLst/>
              <a:cxnLst/>
              <a:rect l="l" t="t" r="r" b="b"/>
              <a:pathLst>
                <a:path w="824" h="795" extrusionOk="0">
                  <a:moveTo>
                    <a:pt x="0" y="0"/>
                  </a:moveTo>
                  <a:lnTo>
                    <a:pt x="0" y="621"/>
                  </a:lnTo>
                  <a:cubicBezTo>
                    <a:pt x="0" y="707"/>
                    <a:pt x="73" y="794"/>
                    <a:pt x="174" y="794"/>
                  </a:cubicBezTo>
                  <a:lnTo>
                    <a:pt x="650" y="794"/>
                  </a:lnTo>
                  <a:cubicBezTo>
                    <a:pt x="737" y="794"/>
                    <a:pt x="823" y="707"/>
                    <a:pt x="823" y="621"/>
                  </a:cubicBezTo>
                  <a:lnTo>
                    <a:pt x="823"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4" name="Google Shape;26574;p86"/>
            <p:cNvSpPr/>
            <p:nvPr/>
          </p:nvSpPr>
          <p:spPr>
            <a:xfrm>
              <a:off x="1104747" y="3675429"/>
              <a:ext cx="36727" cy="47711"/>
            </a:xfrm>
            <a:custGeom>
              <a:avLst/>
              <a:gdLst/>
              <a:ahLst/>
              <a:cxnLst/>
              <a:rect l="l" t="t" r="r" b="b"/>
              <a:pathLst>
                <a:path w="1401" h="1820" extrusionOk="0">
                  <a:moveTo>
                    <a:pt x="1141" y="1"/>
                  </a:moveTo>
                  <a:lnTo>
                    <a:pt x="274" y="853"/>
                  </a:lnTo>
                  <a:cubicBezTo>
                    <a:pt x="101" y="1026"/>
                    <a:pt x="0" y="1271"/>
                    <a:pt x="0" y="1517"/>
                  </a:cubicBezTo>
                  <a:lnTo>
                    <a:pt x="0" y="1820"/>
                  </a:lnTo>
                  <a:lnTo>
                    <a:pt x="1169" y="1820"/>
                  </a:lnTo>
                  <a:cubicBezTo>
                    <a:pt x="1285" y="1820"/>
                    <a:pt x="1386" y="1719"/>
                    <a:pt x="1400" y="1603"/>
                  </a:cubicBezTo>
                  <a:lnTo>
                    <a:pt x="1400" y="622"/>
                  </a:lnTo>
                  <a:cubicBezTo>
                    <a:pt x="1400" y="391"/>
                    <a:pt x="1299" y="174"/>
                    <a:pt x="114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5" name="Google Shape;26575;p86"/>
            <p:cNvSpPr/>
            <p:nvPr/>
          </p:nvSpPr>
          <p:spPr>
            <a:xfrm>
              <a:off x="971523" y="3463140"/>
              <a:ext cx="133251" cy="96524"/>
            </a:xfrm>
            <a:custGeom>
              <a:avLst/>
              <a:gdLst/>
              <a:ahLst/>
              <a:cxnLst/>
              <a:rect l="l" t="t" r="r" b="b"/>
              <a:pathLst>
                <a:path w="5083" h="3682" extrusionOk="0">
                  <a:moveTo>
                    <a:pt x="1849" y="1"/>
                  </a:moveTo>
                  <a:cubicBezTo>
                    <a:pt x="838" y="1"/>
                    <a:pt x="1" y="823"/>
                    <a:pt x="1" y="1848"/>
                  </a:cubicBezTo>
                  <a:lnTo>
                    <a:pt x="1" y="2383"/>
                  </a:lnTo>
                  <a:cubicBezTo>
                    <a:pt x="1" y="2628"/>
                    <a:pt x="44" y="2873"/>
                    <a:pt x="131" y="3119"/>
                  </a:cubicBezTo>
                  <a:lnTo>
                    <a:pt x="203" y="3350"/>
                  </a:lnTo>
                  <a:cubicBezTo>
                    <a:pt x="232" y="3422"/>
                    <a:pt x="232" y="3494"/>
                    <a:pt x="232" y="3566"/>
                  </a:cubicBezTo>
                  <a:lnTo>
                    <a:pt x="232" y="3682"/>
                  </a:lnTo>
                  <a:lnTo>
                    <a:pt x="4866" y="3682"/>
                  </a:lnTo>
                  <a:lnTo>
                    <a:pt x="4866" y="3566"/>
                  </a:lnTo>
                  <a:cubicBezTo>
                    <a:pt x="4866" y="3494"/>
                    <a:pt x="4866" y="3422"/>
                    <a:pt x="4895" y="3350"/>
                  </a:cubicBezTo>
                  <a:lnTo>
                    <a:pt x="4967" y="3119"/>
                  </a:lnTo>
                  <a:cubicBezTo>
                    <a:pt x="5053" y="2873"/>
                    <a:pt x="5082" y="2628"/>
                    <a:pt x="5082" y="2383"/>
                  </a:cubicBezTo>
                  <a:lnTo>
                    <a:pt x="5082" y="448"/>
                  </a:lnTo>
                  <a:cubicBezTo>
                    <a:pt x="5082" y="203"/>
                    <a:pt x="4880" y="1"/>
                    <a:pt x="4635"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6" name="Google Shape;26576;p86"/>
            <p:cNvSpPr/>
            <p:nvPr/>
          </p:nvSpPr>
          <p:spPr>
            <a:xfrm>
              <a:off x="1001801" y="3463140"/>
              <a:ext cx="103340" cy="96524"/>
            </a:xfrm>
            <a:custGeom>
              <a:avLst/>
              <a:gdLst/>
              <a:ahLst/>
              <a:cxnLst/>
              <a:rect l="l" t="t" r="r" b="b"/>
              <a:pathLst>
                <a:path w="3942" h="3682" extrusionOk="0">
                  <a:moveTo>
                    <a:pt x="3503" y="0"/>
                  </a:moveTo>
                  <a:cubicBezTo>
                    <a:pt x="3495" y="0"/>
                    <a:pt x="3487" y="0"/>
                    <a:pt x="3480" y="1"/>
                  </a:cubicBezTo>
                  <a:lnTo>
                    <a:pt x="939" y="1"/>
                  </a:lnTo>
                  <a:cubicBezTo>
                    <a:pt x="931" y="0"/>
                    <a:pt x="922" y="0"/>
                    <a:pt x="914" y="0"/>
                  </a:cubicBezTo>
                  <a:cubicBezTo>
                    <a:pt x="420" y="0"/>
                    <a:pt x="15" y="414"/>
                    <a:pt x="1" y="925"/>
                  </a:cubicBezTo>
                  <a:cubicBezTo>
                    <a:pt x="1" y="1444"/>
                    <a:pt x="419" y="1863"/>
                    <a:pt x="939" y="1863"/>
                  </a:cubicBezTo>
                  <a:lnTo>
                    <a:pt x="1069" y="1863"/>
                  </a:lnTo>
                  <a:lnTo>
                    <a:pt x="1141" y="3682"/>
                  </a:lnTo>
                  <a:lnTo>
                    <a:pt x="3711" y="3682"/>
                  </a:lnTo>
                  <a:lnTo>
                    <a:pt x="3711" y="3566"/>
                  </a:lnTo>
                  <a:cubicBezTo>
                    <a:pt x="3711" y="3494"/>
                    <a:pt x="3711" y="3422"/>
                    <a:pt x="3740" y="3350"/>
                  </a:cubicBezTo>
                  <a:lnTo>
                    <a:pt x="3812" y="3119"/>
                  </a:lnTo>
                  <a:cubicBezTo>
                    <a:pt x="3898" y="2873"/>
                    <a:pt x="3942" y="2628"/>
                    <a:pt x="3942" y="2383"/>
                  </a:cubicBezTo>
                  <a:lnTo>
                    <a:pt x="3942" y="448"/>
                  </a:lnTo>
                  <a:cubicBezTo>
                    <a:pt x="3928" y="211"/>
                    <a:pt x="3738" y="0"/>
                    <a:pt x="3503"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7" name="Google Shape;26577;p86"/>
            <p:cNvSpPr/>
            <p:nvPr/>
          </p:nvSpPr>
          <p:spPr>
            <a:xfrm>
              <a:off x="1001801" y="3608083"/>
              <a:ext cx="73061" cy="54527"/>
            </a:xfrm>
            <a:custGeom>
              <a:avLst/>
              <a:gdLst/>
              <a:ahLst/>
              <a:cxnLst/>
              <a:rect l="l" t="t" r="r" b="b"/>
              <a:pathLst>
                <a:path w="2787" h="2080" extrusionOk="0">
                  <a:moveTo>
                    <a:pt x="1" y="0"/>
                  </a:moveTo>
                  <a:lnTo>
                    <a:pt x="1" y="2079"/>
                  </a:lnTo>
                  <a:lnTo>
                    <a:pt x="2787" y="2079"/>
                  </a:lnTo>
                  <a:lnTo>
                    <a:pt x="2787"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8" name="Google Shape;26578;p86"/>
            <p:cNvSpPr/>
            <p:nvPr/>
          </p:nvSpPr>
          <p:spPr>
            <a:xfrm>
              <a:off x="1001801" y="3608083"/>
              <a:ext cx="73061" cy="30383"/>
            </a:xfrm>
            <a:custGeom>
              <a:avLst/>
              <a:gdLst/>
              <a:ahLst/>
              <a:cxnLst/>
              <a:rect l="l" t="t" r="r" b="b"/>
              <a:pathLst>
                <a:path w="2787" h="1159" extrusionOk="0">
                  <a:moveTo>
                    <a:pt x="1" y="0"/>
                  </a:moveTo>
                  <a:lnTo>
                    <a:pt x="1" y="780"/>
                  </a:lnTo>
                  <a:cubicBezTo>
                    <a:pt x="434" y="1033"/>
                    <a:pt x="914" y="1159"/>
                    <a:pt x="1394" y="1159"/>
                  </a:cubicBezTo>
                  <a:cubicBezTo>
                    <a:pt x="1874" y="1159"/>
                    <a:pt x="2354" y="1033"/>
                    <a:pt x="2787" y="780"/>
                  </a:cubicBezTo>
                  <a:lnTo>
                    <a:pt x="278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79" name="Google Shape;26579;p86"/>
            <p:cNvSpPr/>
            <p:nvPr/>
          </p:nvSpPr>
          <p:spPr>
            <a:xfrm>
              <a:off x="990083" y="3640459"/>
              <a:ext cx="48445" cy="43596"/>
            </a:xfrm>
            <a:custGeom>
              <a:avLst/>
              <a:gdLst/>
              <a:ahLst/>
              <a:cxnLst/>
              <a:rect l="l" t="t" r="r" b="b"/>
              <a:pathLst>
                <a:path w="1848" h="1663" extrusionOk="0">
                  <a:moveTo>
                    <a:pt x="406" y="1"/>
                  </a:moveTo>
                  <a:cubicBezTo>
                    <a:pt x="320" y="1"/>
                    <a:pt x="241" y="49"/>
                    <a:pt x="202" y="137"/>
                  </a:cubicBezTo>
                  <a:lnTo>
                    <a:pt x="0" y="555"/>
                  </a:lnTo>
                  <a:lnTo>
                    <a:pt x="765" y="1566"/>
                  </a:lnTo>
                  <a:cubicBezTo>
                    <a:pt x="813" y="1629"/>
                    <a:pt x="882" y="1662"/>
                    <a:pt x="952" y="1662"/>
                  </a:cubicBezTo>
                  <a:cubicBezTo>
                    <a:pt x="1009" y="1662"/>
                    <a:pt x="1066" y="1640"/>
                    <a:pt x="1112" y="1595"/>
                  </a:cubicBezTo>
                  <a:lnTo>
                    <a:pt x="1848" y="859"/>
                  </a:lnTo>
                  <a:lnTo>
                    <a:pt x="534" y="36"/>
                  </a:lnTo>
                  <a:cubicBezTo>
                    <a:pt x="492" y="12"/>
                    <a:pt x="448" y="1"/>
                    <a:pt x="40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0" name="Google Shape;26580;p86"/>
            <p:cNvSpPr/>
            <p:nvPr/>
          </p:nvSpPr>
          <p:spPr>
            <a:xfrm>
              <a:off x="1038502" y="3640459"/>
              <a:ext cx="48105" cy="43438"/>
            </a:xfrm>
            <a:custGeom>
              <a:avLst/>
              <a:gdLst/>
              <a:ahLst/>
              <a:cxnLst/>
              <a:rect l="l" t="t" r="r" b="b"/>
              <a:pathLst>
                <a:path w="1835" h="1657" extrusionOk="0">
                  <a:moveTo>
                    <a:pt x="1422" y="1"/>
                  </a:moveTo>
                  <a:cubicBezTo>
                    <a:pt x="1380" y="1"/>
                    <a:pt x="1338" y="12"/>
                    <a:pt x="1300" y="36"/>
                  </a:cubicBezTo>
                  <a:lnTo>
                    <a:pt x="1" y="859"/>
                  </a:lnTo>
                  <a:lnTo>
                    <a:pt x="723" y="1595"/>
                  </a:lnTo>
                  <a:cubicBezTo>
                    <a:pt x="770" y="1635"/>
                    <a:pt x="829" y="1656"/>
                    <a:pt x="888" y="1656"/>
                  </a:cubicBezTo>
                  <a:cubicBezTo>
                    <a:pt x="956" y="1656"/>
                    <a:pt x="1023" y="1628"/>
                    <a:pt x="1069" y="1566"/>
                  </a:cubicBezTo>
                  <a:lnTo>
                    <a:pt x="1834" y="555"/>
                  </a:lnTo>
                  <a:lnTo>
                    <a:pt x="1632" y="137"/>
                  </a:lnTo>
                  <a:cubicBezTo>
                    <a:pt x="1593" y="49"/>
                    <a:pt x="1508" y="1"/>
                    <a:pt x="142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1" name="Google Shape;26581;p86"/>
            <p:cNvSpPr/>
            <p:nvPr/>
          </p:nvSpPr>
          <p:spPr>
            <a:xfrm>
              <a:off x="977971" y="3511926"/>
              <a:ext cx="120746" cy="114350"/>
            </a:xfrm>
            <a:custGeom>
              <a:avLst/>
              <a:gdLst/>
              <a:ahLst/>
              <a:cxnLst/>
              <a:rect l="l" t="t" r="r" b="b"/>
              <a:pathLst>
                <a:path w="4606" h="4362" extrusionOk="0">
                  <a:moveTo>
                    <a:pt x="1995" y="1"/>
                  </a:moveTo>
                  <a:cubicBezTo>
                    <a:pt x="1405" y="1"/>
                    <a:pt x="893" y="100"/>
                    <a:pt x="635" y="161"/>
                  </a:cubicBezTo>
                  <a:cubicBezTo>
                    <a:pt x="534" y="190"/>
                    <a:pt x="462" y="276"/>
                    <a:pt x="462" y="392"/>
                  </a:cubicBezTo>
                  <a:lnTo>
                    <a:pt x="462" y="940"/>
                  </a:lnTo>
                  <a:cubicBezTo>
                    <a:pt x="462" y="1056"/>
                    <a:pt x="419" y="1186"/>
                    <a:pt x="332" y="1272"/>
                  </a:cubicBezTo>
                  <a:lnTo>
                    <a:pt x="130" y="1460"/>
                  </a:lnTo>
                  <a:cubicBezTo>
                    <a:pt x="44" y="1546"/>
                    <a:pt x="0" y="1662"/>
                    <a:pt x="0" y="1792"/>
                  </a:cubicBezTo>
                  <a:lnTo>
                    <a:pt x="0" y="2052"/>
                  </a:lnTo>
                  <a:cubicBezTo>
                    <a:pt x="0" y="3336"/>
                    <a:pt x="1040" y="4361"/>
                    <a:pt x="2310" y="4361"/>
                  </a:cubicBezTo>
                  <a:cubicBezTo>
                    <a:pt x="3580" y="4361"/>
                    <a:pt x="4605" y="3322"/>
                    <a:pt x="4605" y="2052"/>
                  </a:cubicBezTo>
                  <a:lnTo>
                    <a:pt x="4605" y="1792"/>
                  </a:lnTo>
                  <a:cubicBezTo>
                    <a:pt x="4605" y="1662"/>
                    <a:pt x="4562" y="1546"/>
                    <a:pt x="4475" y="1460"/>
                  </a:cubicBezTo>
                  <a:lnTo>
                    <a:pt x="4302" y="1272"/>
                  </a:lnTo>
                  <a:cubicBezTo>
                    <a:pt x="4215" y="1186"/>
                    <a:pt x="4158" y="1070"/>
                    <a:pt x="4158" y="940"/>
                  </a:cubicBezTo>
                  <a:lnTo>
                    <a:pt x="4158" y="825"/>
                  </a:lnTo>
                  <a:cubicBezTo>
                    <a:pt x="4158" y="724"/>
                    <a:pt x="4114" y="637"/>
                    <a:pt x="4042" y="579"/>
                  </a:cubicBezTo>
                  <a:cubicBezTo>
                    <a:pt x="3429" y="127"/>
                    <a:pt x="2662" y="1"/>
                    <a:pt x="199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2" name="Google Shape;26582;p86"/>
            <p:cNvSpPr/>
            <p:nvPr/>
          </p:nvSpPr>
          <p:spPr>
            <a:xfrm>
              <a:off x="977578" y="3511926"/>
              <a:ext cx="109028" cy="113957"/>
            </a:xfrm>
            <a:custGeom>
              <a:avLst/>
              <a:gdLst/>
              <a:ahLst/>
              <a:cxnLst/>
              <a:rect l="l" t="t" r="r" b="b"/>
              <a:pathLst>
                <a:path w="4159" h="4347" extrusionOk="0">
                  <a:moveTo>
                    <a:pt x="1994" y="1"/>
                  </a:moveTo>
                  <a:cubicBezTo>
                    <a:pt x="1778" y="1"/>
                    <a:pt x="1573" y="13"/>
                    <a:pt x="1387" y="31"/>
                  </a:cubicBezTo>
                  <a:cubicBezTo>
                    <a:pt x="1141" y="60"/>
                    <a:pt x="881" y="103"/>
                    <a:pt x="636" y="161"/>
                  </a:cubicBezTo>
                  <a:cubicBezTo>
                    <a:pt x="535" y="190"/>
                    <a:pt x="463" y="276"/>
                    <a:pt x="463" y="392"/>
                  </a:cubicBezTo>
                  <a:lnTo>
                    <a:pt x="463" y="940"/>
                  </a:lnTo>
                  <a:cubicBezTo>
                    <a:pt x="463" y="1056"/>
                    <a:pt x="419" y="1186"/>
                    <a:pt x="318" y="1272"/>
                  </a:cubicBezTo>
                  <a:lnTo>
                    <a:pt x="131" y="1460"/>
                  </a:lnTo>
                  <a:cubicBezTo>
                    <a:pt x="44" y="1546"/>
                    <a:pt x="1" y="1662"/>
                    <a:pt x="1" y="1792"/>
                  </a:cubicBezTo>
                  <a:lnTo>
                    <a:pt x="1" y="2052"/>
                  </a:lnTo>
                  <a:cubicBezTo>
                    <a:pt x="1" y="3221"/>
                    <a:pt x="867" y="4203"/>
                    <a:pt x="2036" y="4347"/>
                  </a:cubicBezTo>
                  <a:cubicBezTo>
                    <a:pt x="1618" y="3914"/>
                    <a:pt x="1387" y="3351"/>
                    <a:pt x="1387" y="2745"/>
                  </a:cubicBezTo>
                  <a:lnTo>
                    <a:pt x="1387" y="1056"/>
                  </a:lnTo>
                  <a:cubicBezTo>
                    <a:pt x="1387" y="825"/>
                    <a:pt x="1560" y="637"/>
                    <a:pt x="1791" y="608"/>
                  </a:cubicBezTo>
                  <a:cubicBezTo>
                    <a:pt x="1976" y="584"/>
                    <a:pt x="2216" y="563"/>
                    <a:pt x="2482" y="563"/>
                  </a:cubicBezTo>
                  <a:cubicBezTo>
                    <a:pt x="3005" y="563"/>
                    <a:pt x="3632" y="644"/>
                    <a:pt x="4158" y="940"/>
                  </a:cubicBezTo>
                  <a:lnTo>
                    <a:pt x="4158" y="825"/>
                  </a:lnTo>
                  <a:cubicBezTo>
                    <a:pt x="4158" y="724"/>
                    <a:pt x="4115" y="637"/>
                    <a:pt x="4043" y="579"/>
                  </a:cubicBezTo>
                  <a:cubicBezTo>
                    <a:pt x="3431" y="121"/>
                    <a:pt x="2663" y="1"/>
                    <a:pt x="1994"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3" name="Google Shape;26583;p86"/>
            <p:cNvSpPr/>
            <p:nvPr/>
          </p:nvSpPr>
          <p:spPr>
            <a:xfrm>
              <a:off x="935215" y="3675429"/>
              <a:ext cx="36334" cy="47711"/>
            </a:xfrm>
            <a:custGeom>
              <a:avLst/>
              <a:gdLst/>
              <a:ahLst/>
              <a:cxnLst/>
              <a:rect l="l" t="t" r="r" b="b"/>
              <a:pathLst>
                <a:path w="1386" h="1820" extrusionOk="0">
                  <a:moveTo>
                    <a:pt x="260" y="1"/>
                  </a:moveTo>
                  <a:cubicBezTo>
                    <a:pt x="87" y="174"/>
                    <a:pt x="0" y="391"/>
                    <a:pt x="0" y="622"/>
                  </a:cubicBezTo>
                  <a:lnTo>
                    <a:pt x="0" y="1603"/>
                  </a:lnTo>
                  <a:cubicBezTo>
                    <a:pt x="15" y="1719"/>
                    <a:pt x="116" y="1820"/>
                    <a:pt x="231" y="1820"/>
                  </a:cubicBezTo>
                  <a:lnTo>
                    <a:pt x="1386" y="1820"/>
                  </a:lnTo>
                  <a:lnTo>
                    <a:pt x="1386" y="1517"/>
                  </a:lnTo>
                  <a:cubicBezTo>
                    <a:pt x="1386" y="1271"/>
                    <a:pt x="1299" y="1026"/>
                    <a:pt x="1126" y="853"/>
                  </a:cubicBezTo>
                  <a:lnTo>
                    <a:pt x="260"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584" name="Google Shape;26584;p86"/>
          <p:cNvGrpSpPr/>
          <p:nvPr/>
        </p:nvGrpSpPr>
        <p:grpSpPr>
          <a:xfrm>
            <a:off x="1765625" y="4532269"/>
            <a:ext cx="502104" cy="363795"/>
            <a:chOff x="1324219" y="3399202"/>
            <a:chExt cx="376578" cy="272846"/>
          </a:xfrm>
        </p:grpSpPr>
        <p:sp>
          <p:nvSpPr>
            <p:cNvPr id="26585" name="Google Shape;26585;p86"/>
            <p:cNvSpPr/>
            <p:nvPr/>
          </p:nvSpPr>
          <p:spPr>
            <a:xfrm>
              <a:off x="1597458" y="3496066"/>
              <a:ext cx="30278" cy="66639"/>
            </a:xfrm>
            <a:custGeom>
              <a:avLst/>
              <a:gdLst/>
              <a:ahLst/>
              <a:cxnLst/>
              <a:rect l="l" t="t" r="r" b="b"/>
              <a:pathLst>
                <a:path w="1155" h="2542" extrusionOk="0">
                  <a:moveTo>
                    <a:pt x="693" y="1"/>
                  </a:moveTo>
                  <a:cubicBezTo>
                    <a:pt x="303" y="1"/>
                    <a:pt x="0" y="318"/>
                    <a:pt x="0" y="693"/>
                  </a:cubicBezTo>
                  <a:lnTo>
                    <a:pt x="0" y="852"/>
                  </a:lnTo>
                  <a:cubicBezTo>
                    <a:pt x="0" y="1054"/>
                    <a:pt x="29" y="1256"/>
                    <a:pt x="101" y="1444"/>
                  </a:cubicBezTo>
                  <a:lnTo>
                    <a:pt x="462" y="2541"/>
                  </a:lnTo>
                  <a:lnTo>
                    <a:pt x="1155" y="2541"/>
                  </a:lnTo>
                  <a:lnTo>
                    <a:pt x="1155"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6" name="Google Shape;26586;p86"/>
            <p:cNvSpPr/>
            <p:nvPr/>
          </p:nvSpPr>
          <p:spPr>
            <a:xfrm>
              <a:off x="1609569" y="3490011"/>
              <a:ext cx="72668" cy="72694"/>
            </a:xfrm>
            <a:custGeom>
              <a:avLst/>
              <a:gdLst/>
              <a:ahLst/>
              <a:cxnLst/>
              <a:rect l="l" t="t" r="r" b="b"/>
              <a:pathLst>
                <a:path w="2772" h="2773" extrusionOk="0">
                  <a:moveTo>
                    <a:pt x="693" y="1"/>
                  </a:moveTo>
                  <a:cubicBezTo>
                    <a:pt x="303" y="1"/>
                    <a:pt x="0" y="304"/>
                    <a:pt x="0" y="693"/>
                  </a:cubicBezTo>
                  <a:cubicBezTo>
                    <a:pt x="0" y="939"/>
                    <a:pt x="202" y="1155"/>
                    <a:pt x="462" y="1155"/>
                  </a:cubicBezTo>
                  <a:lnTo>
                    <a:pt x="2310" y="2772"/>
                  </a:lnTo>
                  <a:lnTo>
                    <a:pt x="2700" y="1401"/>
                  </a:lnTo>
                  <a:cubicBezTo>
                    <a:pt x="2757" y="1242"/>
                    <a:pt x="2772" y="1069"/>
                    <a:pt x="2772" y="896"/>
                  </a:cubicBezTo>
                  <a:lnTo>
                    <a:pt x="2772" y="463"/>
                  </a:lnTo>
                  <a:cubicBezTo>
                    <a:pt x="2772" y="203"/>
                    <a:pt x="2570" y="1"/>
                    <a:pt x="23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7" name="Google Shape;26587;p86"/>
            <p:cNvSpPr/>
            <p:nvPr/>
          </p:nvSpPr>
          <p:spPr>
            <a:xfrm>
              <a:off x="1621681" y="3580846"/>
              <a:ext cx="36334" cy="26870"/>
            </a:xfrm>
            <a:custGeom>
              <a:avLst/>
              <a:gdLst/>
              <a:ahLst/>
              <a:cxnLst/>
              <a:rect l="l" t="t" r="r" b="b"/>
              <a:pathLst>
                <a:path w="1386" h="1025" extrusionOk="0">
                  <a:moveTo>
                    <a:pt x="0" y="0"/>
                  </a:moveTo>
                  <a:lnTo>
                    <a:pt x="0" y="1025"/>
                  </a:lnTo>
                  <a:lnTo>
                    <a:pt x="1386" y="1025"/>
                  </a:lnTo>
                  <a:lnTo>
                    <a:pt x="1386"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8" name="Google Shape;26588;p86"/>
            <p:cNvSpPr/>
            <p:nvPr/>
          </p:nvSpPr>
          <p:spPr>
            <a:xfrm>
              <a:off x="1621681" y="3580846"/>
              <a:ext cx="36334" cy="14785"/>
            </a:xfrm>
            <a:custGeom>
              <a:avLst/>
              <a:gdLst/>
              <a:ahLst/>
              <a:cxnLst/>
              <a:rect l="l" t="t" r="r" b="b"/>
              <a:pathLst>
                <a:path w="1386" h="564" extrusionOk="0">
                  <a:moveTo>
                    <a:pt x="0" y="0"/>
                  </a:moveTo>
                  <a:lnTo>
                    <a:pt x="0" y="433"/>
                  </a:lnTo>
                  <a:cubicBezTo>
                    <a:pt x="224" y="520"/>
                    <a:pt x="458" y="563"/>
                    <a:pt x="693" y="563"/>
                  </a:cubicBezTo>
                  <a:cubicBezTo>
                    <a:pt x="927" y="563"/>
                    <a:pt x="1162" y="520"/>
                    <a:pt x="1386" y="433"/>
                  </a:cubicBezTo>
                  <a:lnTo>
                    <a:pt x="138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89" name="Google Shape;26589;p86"/>
            <p:cNvSpPr/>
            <p:nvPr/>
          </p:nvSpPr>
          <p:spPr>
            <a:xfrm>
              <a:off x="1579291" y="3595605"/>
              <a:ext cx="121507" cy="76443"/>
            </a:xfrm>
            <a:custGeom>
              <a:avLst/>
              <a:gdLst/>
              <a:ahLst/>
              <a:cxnLst/>
              <a:rect l="l" t="t" r="r" b="b"/>
              <a:pathLst>
                <a:path w="4635" h="2916" extrusionOk="0">
                  <a:moveTo>
                    <a:pt x="1631" y="0"/>
                  </a:moveTo>
                  <a:lnTo>
                    <a:pt x="505" y="318"/>
                  </a:lnTo>
                  <a:cubicBezTo>
                    <a:pt x="217" y="404"/>
                    <a:pt x="0" y="679"/>
                    <a:pt x="0" y="996"/>
                  </a:cubicBezTo>
                  <a:lnTo>
                    <a:pt x="0" y="2685"/>
                  </a:lnTo>
                  <a:cubicBezTo>
                    <a:pt x="0" y="2801"/>
                    <a:pt x="116" y="2916"/>
                    <a:pt x="231" y="2916"/>
                  </a:cubicBezTo>
                  <a:lnTo>
                    <a:pt x="4403" y="2916"/>
                  </a:lnTo>
                  <a:cubicBezTo>
                    <a:pt x="4519" y="2916"/>
                    <a:pt x="4634" y="2801"/>
                    <a:pt x="4634" y="2685"/>
                  </a:cubicBezTo>
                  <a:lnTo>
                    <a:pt x="4634" y="996"/>
                  </a:lnTo>
                  <a:cubicBezTo>
                    <a:pt x="4634" y="679"/>
                    <a:pt x="4417" y="404"/>
                    <a:pt x="4114" y="318"/>
                  </a:cubicBezTo>
                  <a:lnTo>
                    <a:pt x="3017" y="0"/>
                  </a:lnTo>
                  <a:lnTo>
                    <a:pt x="2324" y="462"/>
                  </a:lnTo>
                  <a:lnTo>
                    <a:pt x="1631"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0" name="Google Shape;26590;p86"/>
            <p:cNvSpPr/>
            <p:nvPr/>
          </p:nvSpPr>
          <p:spPr>
            <a:xfrm>
              <a:off x="1633766" y="3607690"/>
              <a:ext cx="12138" cy="64358"/>
            </a:xfrm>
            <a:custGeom>
              <a:avLst/>
              <a:gdLst/>
              <a:ahLst/>
              <a:cxnLst/>
              <a:rect l="l" t="t" r="r" b="b"/>
              <a:pathLst>
                <a:path w="463" h="2455" extrusionOk="0">
                  <a:moveTo>
                    <a:pt x="116" y="1"/>
                  </a:moveTo>
                  <a:lnTo>
                    <a:pt x="1" y="2455"/>
                  </a:lnTo>
                  <a:lnTo>
                    <a:pt x="463" y="2455"/>
                  </a:lnTo>
                  <a:lnTo>
                    <a:pt x="347"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1" name="Google Shape;26591;p86"/>
            <p:cNvSpPr/>
            <p:nvPr/>
          </p:nvSpPr>
          <p:spPr>
            <a:xfrm>
              <a:off x="1603514" y="3520289"/>
              <a:ext cx="72668" cy="66639"/>
            </a:xfrm>
            <a:custGeom>
              <a:avLst/>
              <a:gdLst/>
              <a:ahLst/>
              <a:cxnLst/>
              <a:rect l="l" t="t" r="r" b="b"/>
              <a:pathLst>
                <a:path w="2772" h="2542" extrusionOk="0">
                  <a:moveTo>
                    <a:pt x="895" y="0"/>
                  </a:moveTo>
                  <a:cubicBezTo>
                    <a:pt x="765" y="0"/>
                    <a:pt x="635" y="44"/>
                    <a:pt x="549" y="130"/>
                  </a:cubicBezTo>
                  <a:lnTo>
                    <a:pt x="130" y="549"/>
                  </a:lnTo>
                  <a:cubicBezTo>
                    <a:pt x="43" y="636"/>
                    <a:pt x="0" y="765"/>
                    <a:pt x="0" y="881"/>
                  </a:cubicBezTo>
                  <a:lnTo>
                    <a:pt x="0" y="1155"/>
                  </a:lnTo>
                  <a:cubicBezTo>
                    <a:pt x="0" y="1920"/>
                    <a:pt x="621" y="2541"/>
                    <a:pt x="1386" y="2541"/>
                  </a:cubicBezTo>
                  <a:cubicBezTo>
                    <a:pt x="2151" y="2541"/>
                    <a:pt x="2772" y="1920"/>
                    <a:pt x="2772" y="1155"/>
                  </a:cubicBezTo>
                  <a:lnTo>
                    <a:pt x="2772" y="852"/>
                  </a:lnTo>
                  <a:cubicBezTo>
                    <a:pt x="2772" y="737"/>
                    <a:pt x="2728" y="621"/>
                    <a:pt x="2642" y="535"/>
                  </a:cubicBezTo>
                  <a:cubicBezTo>
                    <a:pt x="2281" y="188"/>
                    <a:pt x="1631" y="29"/>
                    <a:pt x="89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2" name="Google Shape;26592;p86"/>
            <p:cNvSpPr/>
            <p:nvPr/>
          </p:nvSpPr>
          <p:spPr>
            <a:xfrm>
              <a:off x="1603514" y="3520289"/>
              <a:ext cx="72668" cy="65118"/>
            </a:xfrm>
            <a:custGeom>
              <a:avLst/>
              <a:gdLst/>
              <a:ahLst/>
              <a:cxnLst/>
              <a:rect l="l" t="t" r="r" b="b"/>
              <a:pathLst>
                <a:path w="2772" h="2484" extrusionOk="0">
                  <a:moveTo>
                    <a:pt x="895" y="0"/>
                  </a:moveTo>
                  <a:cubicBezTo>
                    <a:pt x="765" y="0"/>
                    <a:pt x="650" y="58"/>
                    <a:pt x="563" y="145"/>
                  </a:cubicBezTo>
                  <a:lnTo>
                    <a:pt x="144" y="563"/>
                  </a:lnTo>
                  <a:cubicBezTo>
                    <a:pt x="43" y="650"/>
                    <a:pt x="0" y="765"/>
                    <a:pt x="0" y="881"/>
                  </a:cubicBezTo>
                  <a:lnTo>
                    <a:pt x="0" y="1155"/>
                  </a:lnTo>
                  <a:cubicBezTo>
                    <a:pt x="0" y="1776"/>
                    <a:pt x="404" y="2325"/>
                    <a:pt x="1011" y="2483"/>
                  </a:cubicBezTo>
                  <a:cubicBezTo>
                    <a:pt x="808" y="2238"/>
                    <a:pt x="693" y="1935"/>
                    <a:pt x="693" y="1617"/>
                  </a:cubicBezTo>
                  <a:lnTo>
                    <a:pt x="693" y="939"/>
                  </a:lnTo>
                  <a:cubicBezTo>
                    <a:pt x="693" y="695"/>
                    <a:pt x="897" y="489"/>
                    <a:pt x="1137" y="489"/>
                  </a:cubicBezTo>
                  <a:cubicBezTo>
                    <a:pt x="1153" y="489"/>
                    <a:pt x="1168" y="489"/>
                    <a:pt x="1184" y="491"/>
                  </a:cubicBezTo>
                  <a:cubicBezTo>
                    <a:pt x="1646" y="520"/>
                    <a:pt x="2339" y="592"/>
                    <a:pt x="2772" y="794"/>
                  </a:cubicBezTo>
                  <a:cubicBezTo>
                    <a:pt x="2757" y="693"/>
                    <a:pt x="2714" y="607"/>
                    <a:pt x="2642" y="535"/>
                  </a:cubicBezTo>
                  <a:cubicBezTo>
                    <a:pt x="2281" y="188"/>
                    <a:pt x="1631" y="29"/>
                    <a:pt x="89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3" name="Google Shape;26593;p86"/>
            <p:cNvSpPr/>
            <p:nvPr/>
          </p:nvSpPr>
          <p:spPr>
            <a:xfrm>
              <a:off x="1676156" y="3611098"/>
              <a:ext cx="24249" cy="60583"/>
            </a:xfrm>
            <a:custGeom>
              <a:avLst/>
              <a:gdLst/>
              <a:ahLst/>
              <a:cxnLst/>
              <a:rect l="l" t="t" r="r" b="b"/>
              <a:pathLst>
                <a:path w="925" h="2311" extrusionOk="0">
                  <a:moveTo>
                    <a:pt x="809" y="1"/>
                  </a:moveTo>
                  <a:lnTo>
                    <a:pt x="203" y="593"/>
                  </a:lnTo>
                  <a:cubicBezTo>
                    <a:pt x="73" y="723"/>
                    <a:pt x="1" y="896"/>
                    <a:pt x="1" y="1084"/>
                  </a:cubicBezTo>
                  <a:lnTo>
                    <a:pt x="1" y="2311"/>
                  </a:lnTo>
                  <a:lnTo>
                    <a:pt x="694" y="2311"/>
                  </a:lnTo>
                  <a:cubicBezTo>
                    <a:pt x="824" y="2311"/>
                    <a:pt x="925" y="2210"/>
                    <a:pt x="925" y="2080"/>
                  </a:cubicBezTo>
                  <a:lnTo>
                    <a:pt x="925" y="391"/>
                  </a:lnTo>
                  <a:cubicBezTo>
                    <a:pt x="925" y="261"/>
                    <a:pt x="881" y="116"/>
                    <a:pt x="809"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4" name="Google Shape;26594;p86"/>
            <p:cNvSpPr/>
            <p:nvPr/>
          </p:nvSpPr>
          <p:spPr>
            <a:xfrm>
              <a:off x="1633766" y="3607690"/>
              <a:ext cx="12138" cy="12138"/>
            </a:xfrm>
            <a:custGeom>
              <a:avLst/>
              <a:gdLst/>
              <a:ahLst/>
              <a:cxnLst/>
              <a:rect l="l" t="t" r="r" b="b"/>
              <a:pathLst>
                <a:path w="463" h="463" extrusionOk="0">
                  <a:moveTo>
                    <a:pt x="1" y="1"/>
                  </a:moveTo>
                  <a:lnTo>
                    <a:pt x="1" y="347"/>
                  </a:lnTo>
                  <a:cubicBezTo>
                    <a:pt x="1" y="420"/>
                    <a:pt x="59" y="463"/>
                    <a:pt x="116" y="463"/>
                  </a:cubicBezTo>
                  <a:lnTo>
                    <a:pt x="347" y="463"/>
                  </a:lnTo>
                  <a:cubicBezTo>
                    <a:pt x="405" y="463"/>
                    <a:pt x="463" y="420"/>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5" name="Google Shape;26595;p86"/>
            <p:cNvSpPr/>
            <p:nvPr/>
          </p:nvSpPr>
          <p:spPr>
            <a:xfrm>
              <a:off x="1614865" y="3590755"/>
              <a:ext cx="24983" cy="25560"/>
            </a:xfrm>
            <a:custGeom>
              <a:avLst/>
              <a:gdLst/>
              <a:ahLst/>
              <a:cxnLst/>
              <a:rect l="l" t="t" r="r" b="b"/>
              <a:pathLst>
                <a:path w="953" h="975" extrusionOk="0">
                  <a:moveTo>
                    <a:pt x="225" y="0"/>
                  </a:moveTo>
                  <a:cubicBezTo>
                    <a:pt x="193" y="0"/>
                    <a:pt x="161" y="16"/>
                    <a:pt x="145" y="41"/>
                  </a:cubicBezTo>
                  <a:lnTo>
                    <a:pt x="0" y="257"/>
                  </a:lnTo>
                  <a:lnTo>
                    <a:pt x="361" y="907"/>
                  </a:lnTo>
                  <a:cubicBezTo>
                    <a:pt x="379" y="952"/>
                    <a:pt x="425" y="974"/>
                    <a:pt x="475" y="974"/>
                  </a:cubicBezTo>
                  <a:cubicBezTo>
                    <a:pt x="505" y="974"/>
                    <a:pt x="536" y="966"/>
                    <a:pt x="563" y="950"/>
                  </a:cubicBezTo>
                  <a:lnTo>
                    <a:pt x="953" y="647"/>
                  </a:lnTo>
                  <a:lnTo>
                    <a:pt x="289" y="26"/>
                  </a:lnTo>
                  <a:cubicBezTo>
                    <a:pt x="271" y="8"/>
                    <a:pt x="248" y="0"/>
                    <a:pt x="225"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6" name="Google Shape;26596;p86"/>
            <p:cNvSpPr/>
            <p:nvPr/>
          </p:nvSpPr>
          <p:spPr>
            <a:xfrm>
              <a:off x="1639822" y="3590755"/>
              <a:ext cx="25009" cy="25560"/>
            </a:xfrm>
            <a:custGeom>
              <a:avLst/>
              <a:gdLst/>
              <a:ahLst/>
              <a:cxnLst/>
              <a:rect l="l" t="t" r="r" b="b"/>
              <a:pathLst>
                <a:path w="954" h="975" extrusionOk="0">
                  <a:moveTo>
                    <a:pt x="729" y="0"/>
                  </a:moveTo>
                  <a:cubicBezTo>
                    <a:pt x="706" y="0"/>
                    <a:pt x="683" y="8"/>
                    <a:pt x="665" y="26"/>
                  </a:cubicBezTo>
                  <a:lnTo>
                    <a:pt x="1" y="647"/>
                  </a:lnTo>
                  <a:lnTo>
                    <a:pt x="391" y="950"/>
                  </a:lnTo>
                  <a:cubicBezTo>
                    <a:pt x="418" y="966"/>
                    <a:pt x="449" y="974"/>
                    <a:pt x="479" y="974"/>
                  </a:cubicBezTo>
                  <a:cubicBezTo>
                    <a:pt x="528" y="974"/>
                    <a:pt x="575" y="952"/>
                    <a:pt x="593" y="907"/>
                  </a:cubicBezTo>
                  <a:lnTo>
                    <a:pt x="954" y="257"/>
                  </a:lnTo>
                  <a:lnTo>
                    <a:pt x="809" y="41"/>
                  </a:lnTo>
                  <a:cubicBezTo>
                    <a:pt x="793" y="16"/>
                    <a:pt x="761" y="0"/>
                    <a:pt x="729"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7" name="Google Shape;26597;p86"/>
            <p:cNvSpPr/>
            <p:nvPr/>
          </p:nvSpPr>
          <p:spPr>
            <a:xfrm>
              <a:off x="1325373" y="3492291"/>
              <a:ext cx="109002" cy="109395"/>
            </a:xfrm>
            <a:custGeom>
              <a:avLst/>
              <a:gdLst/>
              <a:ahLst/>
              <a:cxnLst/>
              <a:rect l="l" t="t" r="r" b="b"/>
              <a:pathLst>
                <a:path w="4158" h="4173" extrusionOk="0">
                  <a:moveTo>
                    <a:pt x="2079" y="0"/>
                  </a:moveTo>
                  <a:cubicBezTo>
                    <a:pt x="1169" y="0"/>
                    <a:pt x="505" y="722"/>
                    <a:pt x="433" y="1631"/>
                  </a:cubicBezTo>
                  <a:cubicBezTo>
                    <a:pt x="390" y="2267"/>
                    <a:pt x="245" y="2902"/>
                    <a:pt x="43" y="3522"/>
                  </a:cubicBezTo>
                  <a:cubicBezTo>
                    <a:pt x="0" y="3638"/>
                    <a:pt x="58" y="3768"/>
                    <a:pt x="173" y="3811"/>
                  </a:cubicBezTo>
                  <a:cubicBezTo>
                    <a:pt x="549" y="3984"/>
                    <a:pt x="967" y="4114"/>
                    <a:pt x="1371" y="4172"/>
                  </a:cubicBezTo>
                  <a:lnTo>
                    <a:pt x="2786" y="4172"/>
                  </a:lnTo>
                  <a:cubicBezTo>
                    <a:pt x="3205" y="4114"/>
                    <a:pt x="3609" y="3984"/>
                    <a:pt x="3999" y="3811"/>
                  </a:cubicBezTo>
                  <a:cubicBezTo>
                    <a:pt x="4100" y="3753"/>
                    <a:pt x="4157" y="3638"/>
                    <a:pt x="4114" y="3522"/>
                  </a:cubicBezTo>
                  <a:cubicBezTo>
                    <a:pt x="3912" y="2902"/>
                    <a:pt x="3782" y="2267"/>
                    <a:pt x="3724" y="1631"/>
                  </a:cubicBezTo>
                  <a:cubicBezTo>
                    <a:pt x="3667" y="736"/>
                    <a:pt x="2988" y="0"/>
                    <a:pt x="207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8" name="Google Shape;26598;p86"/>
            <p:cNvSpPr/>
            <p:nvPr/>
          </p:nvSpPr>
          <p:spPr>
            <a:xfrm>
              <a:off x="1355258" y="3492291"/>
              <a:ext cx="79117" cy="109002"/>
            </a:xfrm>
            <a:custGeom>
              <a:avLst/>
              <a:gdLst/>
              <a:ahLst/>
              <a:cxnLst/>
              <a:rect l="l" t="t" r="r" b="b"/>
              <a:pathLst>
                <a:path w="3018" h="4158" extrusionOk="0">
                  <a:moveTo>
                    <a:pt x="939" y="0"/>
                  </a:moveTo>
                  <a:cubicBezTo>
                    <a:pt x="246" y="29"/>
                    <a:pt x="0" y="953"/>
                    <a:pt x="592" y="1314"/>
                  </a:cubicBezTo>
                  <a:cubicBezTo>
                    <a:pt x="621" y="1328"/>
                    <a:pt x="636" y="1328"/>
                    <a:pt x="664" y="1343"/>
                  </a:cubicBezTo>
                  <a:lnTo>
                    <a:pt x="1184" y="4158"/>
                  </a:lnTo>
                  <a:lnTo>
                    <a:pt x="1661" y="4158"/>
                  </a:lnTo>
                  <a:cubicBezTo>
                    <a:pt x="2065" y="4100"/>
                    <a:pt x="2469" y="3984"/>
                    <a:pt x="2859" y="3811"/>
                  </a:cubicBezTo>
                  <a:cubicBezTo>
                    <a:pt x="2960" y="3768"/>
                    <a:pt x="3017" y="3638"/>
                    <a:pt x="2974" y="3522"/>
                  </a:cubicBezTo>
                  <a:cubicBezTo>
                    <a:pt x="2772" y="2902"/>
                    <a:pt x="2642" y="2267"/>
                    <a:pt x="2584" y="1631"/>
                  </a:cubicBezTo>
                  <a:cubicBezTo>
                    <a:pt x="2527" y="736"/>
                    <a:pt x="1848" y="0"/>
                    <a:pt x="939"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599" name="Google Shape;26599;p86"/>
            <p:cNvSpPr/>
            <p:nvPr/>
          </p:nvSpPr>
          <p:spPr>
            <a:xfrm>
              <a:off x="1324612" y="3574790"/>
              <a:ext cx="109002" cy="97258"/>
            </a:xfrm>
            <a:custGeom>
              <a:avLst/>
              <a:gdLst/>
              <a:ahLst/>
              <a:cxnLst/>
              <a:rect l="l" t="t" r="r" b="b"/>
              <a:pathLst>
                <a:path w="4158" h="3710" extrusionOk="0">
                  <a:moveTo>
                    <a:pt x="1386" y="0"/>
                  </a:moveTo>
                  <a:lnTo>
                    <a:pt x="1386" y="693"/>
                  </a:lnTo>
                  <a:cubicBezTo>
                    <a:pt x="1386" y="881"/>
                    <a:pt x="1285" y="1039"/>
                    <a:pt x="1141" y="1112"/>
                  </a:cubicBezTo>
                  <a:lnTo>
                    <a:pt x="390" y="1487"/>
                  </a:lnTo>
                  <a:cubicBezTo>
                    <a:pt x="145" y="1602"/>
                    <a:pt x="0" y="1848"/>
                    <a:pt x="0" y="2108"/>
                  </a:cubicBezTo>
                  <a:lnTo>
                    <a:pt x="0" y="3479"/>
                  </a:lnTo>
                  <a:cubicBezTo>
                    <a:pt x="0" y="3595"/>
                    <a:pt x="101" y="3710"/>
                    <a:pt x="231" y="3710"/>
                  </a:cubicBezTo>
                  <a:lnTo>
                    <a:pt x="3927" y="3710"/>
                  </a:lnTo>
                  <a:cubicBezTo>
                    <a:pt x="4057" y="3710"/>
                    <a:pt x="4158" y="3595"/>
                    <a:pt x="4158" y="3479"/>
                  </a:cubicBezTo>
                  <a:lnTo>
                    <a:pt x="4158" y="2108"/>
                  </a:lnTo>
                  <a:cubicBezTo>
                    <a:pt x="4158" y="1848"/>
                    <a:pt x="4013" y="1602"/>
                    <a:pt x="3782" y="1487"/>
                  </a:cubicBezTo>
                  <a:lnTo>
                    <a:pt x="3032" y="1112"/>
                  </a:lnTo>
                  <a:cubicBezTo>
                    <a:pt x="2873" y="1039"/>
                    <a:pt x="2772" y="881"/>
                    <a:pt x="2772" y="693"/>
                  </a:cubicBez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0" name="Google Shape;26600;p86"/>
            <p:cNvSpPr/>
            <p:nvPr/>
          </p:nvSpPr>
          <p:spPr>
            <a:xfrm>
              <a:off x="1360553" y="3574790"/>
              <a:ext cx="37120" cy="24223"/>
            </a:xfrm>
            <a:custGeom>
              <a:avLst/>
              <a:gdLst/>
              <a:ahLst/>
              <a:cxnLst/>
              <a:rect l="l" t="t" r="r" b="b"/>
              <a:pathLst>
                <a:path w="1416" h="924" extrusionOk="0">
                  <a:moveTo>
                    <a:pt x="15" y="0"/>
                  </a:moveTo>
                  <a:lnTo>
                    <a:pt x="15" y="693"/>
                  </a:lnTo>
                  <a:cubicBezTo>
                    <a:pt x="15" y="722"/>
                    <a:pt x="1" y="751"/>
                    <a:pt x="1" y="794"/>
                  </a:cubicBezTo>
                  <a:cubicBezTo>
                    <a:pt x="232" y="881"/>
                    <a:pt x="462" y="924"/>
                    <a:pt x="708" y="924"/>
                  </a:cubicBezTo>
                  <a:cubicBezTo>
                    <a:pt x="953" y="924"/>
                    <a:pt x="1184" y="881"/>
                    <a:pt x="1415" y="794"/>
                  </a:cubicBezTo>
                  <a:cubicBezTo>
                    <a:pt x="1401" y="751"/>
                    <a:pt x="1401" y="722"/>
                    <a:pt x="1401" y="693"/>
                  </a:cubicBezTo>
                  <a:lnTo>
                    <a:pt x="1401"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1" name="Google Shape;26601;p86"/>
            <p:cNvSpPr/>
            <p:nvPr/>
          </p:nvSpPr>
          <p:spPr>
            <a:xfrm>
              <a:off x="1324219" y="3606563"/>
              <a:ext cx="109395" cy="65485"/>
            </a:xfrm>
            <a:custGeom>
              <a:avLst/>
              <a:gdLst/>
              <a:ahLst/>
              <a:cxnLst/>
              <a:rect l="l" t="t" r="r" b="b"/>
              <a:pathLst>
                <a:path w="4173" h="2498" extrusionOk="0">
                  <a:moveTo>
                    <a:pt x="925" y="1"/>
                  </a:moveTo>
                  <a:lnTo>
                    <a:pt x="390" y="275"/>
                  </a:lnTo>
                  <a:cubicBezTo>
                    <a:pt x="145" y="390"/>
                    <a:pt x="1" y="636"/>
                    <a:pt x="1" y="896"/>
                  </a:cubicBezTo>
                  <a:lnTo>
                    <a:pt x="1" y="2267"/>
                  </a:lnTo>
                  <a:cubicBezTo>
                    <a:pt x="1" y="2383"/>
                    <a:pt x="102" y="2498"/>
                    <a:pt x="232" y="2498"/>
                  </a:cubicBezTo>
                  <a:lnTo>
                    <a:pt x="3927" y="2498"/>
                  </a:lnTo>
                  <a:cubicBezTo>
                    <a:pt x="4057" y="2498"/>
                    <a:pt x="4158" y="2383"/>
                    <a:pt x="4158" y="2267"/>
                  </a:cubicBezTo>
                  <a:lnTo>
                    <a:pt x="4158" y="896"/>
                  </a:lnTo>
                  <a:cubicBezTo>
                    <a:pt x="4173" y="636"/>
                    <a:pt x="4028" y="390"/>
                    <a:pt x="3797" y="275"/>
                  </a:cubicBezTo>
                  <a:lnTo>
                    <a:pt x="3263" y="1"/>
                  </a:lnTo>
                  <a:cubicBezTo>
                    <a:pt x="2989" y="427"/>
                    <a:pt x="2541" y="639"/>
                    <a:pt x="2094" y="639"/>
                  </a:cubicBezTo>
                  <a:cubicBezTo>
                    <a:pt x="1646" y="639"/>
                    <a:pt x="1199" y="427"/>
                    <a:pt x="925"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2" name="Google Shape;26602;p86"/>
            <p:cNvSpPr/>
            <p:nvPr/>
          </p:nvSpPr>
          <p:spPr>
            <a:xfrm>
              <a:off x="1342779" y="3527393"/>
              <a:ext cx="72668" cy="59534"/>
            </a:xfrm>
            <a:custGeom>
              <a:avLst/>
              <a:gdLst/>
              <a:ahLst/>
              <a:cxnLst/>
              <a:rect l="l" t="t" r="r" b="b"/>
              <a:pathLst>
                <a:path w="2772" h="2271" extrusionOk="0">
                  <a:moveTo>
                    <a:pt x="1083" y="1"/>
                  </a:moveTo>
                  <a:cubicBezTo>
                    <a:pt x="986" y="1"/>
                    <a:pt x="904" y="45"/>
                    <a:pt x="866" y="134"/>
                  </a:cubicBezTo>
                  <a:cubicBezTo>
                    <a:pt x="780" y="292"/>
                    <a:pt x="679" y="437"/>
                    <a:pt x="549" y="552"/>
                  </a:cubicBezTo>
                  <a:cubicBezTo>
                    <a:pt x="419" y="653"/>
                    <a:pt x="274" y="754"/>
                    <a:pt x="130" y="827"/>
                  </a:cubicBezTo>
                  <a:cubicBezTo>
                    <a:pt x="43" y="870"/>
                    <a:pt x="0" y="971"/>
                    <a:pt x="15" y="1072"/>
                  </a:cubicBezTo>
                  <a:cubicBezTo>
                    <a:pt x="101" y="1750"/>
                    <a:pt x="693" y="2270"/>
                    <a:pt x="1386" y="2270"/>
                  </a:cubicBezTo>
                  <a:cubicBezTo>
                    <a:pt x="2108" y="2270"/>
                    <a:pt x="2714" y="1707"/>
                    <a:pt x="2772" y="985"/>
                  </a:cubicBezTo>
                  <a:cubicBezTo>
                    <a:pt x="2772" y="928"/>
                    <a:pt x="2743" y="855"/>
                    <a:pt x="2685" y="812"/>
                  </a:cubicBezTo>
                  <a:cubicBezTo>
                    <a:pt x="2238" y="422"/>
                    <a:pt x="1689" y="148"/>
                    <a:pt x="1126" y="4"/>
                  </a:cubicBezTo>
                  <a:cubicBezTo>
                    <a:pt x="1112" y="2"/>
                    <a:pt x="1097"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3" name="Google Shape;26603;p86"/>
            <p:cNvSpPr/>
            <p:nvPr/>
          </p:nvSpPr>
          <p:spPr>
            <a:xfrm>
              <a:off x="1342779" y="3527393"/>
              <a:ext cx="73061" cy="59141"/>
            </a:xfrm>
            <a:custGeom>
              <a:avLst/>
              <a:gdLst/>
              <a:ahLst/>
              <a:cxnLst/>
              <a:rect l="l" t="t" r="r" b="b"/>
              <a:pathLst>
                <a:path w="2787" h="2256" extrusionOk="0">
                  <a:moveTo>
                    <a:pt x="1088" y="1"/>
                  </a:moveTo>
                  <a:cubicBezTo>
                    <a:pt x="997" y="1"/>
                    <a:pt x="904" y="45"/>
                    <a:pt x="866" y="134"/>
                  </a:cubicBezTo>
                  <a:cubicBezTo>
                    <a:pt x="808" y="249"/>
                    <a:pt x="736" y="350"/>
                    <a:pt x="650" y="451"/>
                  </a:cubicBezTo>
                  <a:cubicBezTo>
                    <a:pt x="621" y="480"/>
                    <a:pt x="592" y="523"/>
                    <a:pt x="549" y="552"/>
                  </a:cubicBezTo>
                  <a:cubicBezTo>
                    <a:pt x="433" y="653"/>
                    <a:pt x="289" y="754"/>
                    <a:pt x="144" y="827"/>
                  </a:cubicBezTo>
                  <a:cubicBezTo>
                    <a:pt x="58" y="870"/>
                    <a:pt x="0" y="971"/>
                    <a:pt x="15" y="1072"/>
                  </a:cubicBezTo>
                  <a:cubicBezTo>
                    <a:pt x="101" y="1678"/>
                    <a:pt x="577" y="2169"/>
                    <a:pt x="1184" y="2256"/>
                  </a:cubicBezTo>
                  <a:cubicBezTo>
                    <a:pt x="866" y="2068"/>
                    <a:pt x="693" y="1722"/>
                    <a:pt x="693" y="1361"/>
                  </a:cubicBezTo>
                  <a:lnTo>
                    <a:pt x="693" y="1029"/>
                  </a:lnTo>
                  <a:cubicBezTo>
                    <a:pt x="751" y="985"/>
                    <a:pt x="808" y="942"/>
                    <a:pt x="852" y="899"/>
                  </a:cubicBezTo>
                  <a:cubicBezTo>
                    <a:pt x="982" y="783"/>
                    <a:pt x="1097" y="653"/>
                    <a:pt x="1184" y="509"/>
                  </a:cubicBezTo>
                  <a:cubicBezTo>
                    <a:pt x="1631" y="653"/>
                    <a:pt x="2035" y="870"/>
                    <a:pt x="2396" y="1159"/>
                  </a:cubicBezTo>
                  <a:cubicBezTo>
                    <a:pt x="2440" y="1202"/>
                    <a:pt x="2541" y="1303"/>
                    <a:pt x="2671" y="1418"/>
                  </a:cubicBezTo>
                  <a:cubicBezTo>
                    <a:pt x="2728" y="1288"/>
                    <a:pt x="2772" y="1144"/>
                    <a:pt x="2772" y="1000"/>
                  </a:cubicBezTo>
                  <a:cubicBezTo>
                    <a:pt x="2786" y="928"/>
                    <a:pt x="2757" y="855"/>
                    <a:pt x="2700" y="812"/>
                  </a:cubicBezTo>
                  <a:cubicBezTo>
                    <a:pt x="2238" y="437"/>
                    <a:pt x="1703" y="162"/>
                    <a:pt x="1126" y="4"/>
                  </a:cubicBezTo>
                  <a:cubicBezTo>
                    <a:pt x="1113" y="2"/>
                    <a:pt x="1101" y="1"/>
                    <a:pt x="108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4" name="Google Shape;26604;p86"/>
            <p:cNvSpPr/>
            <p:nvPr/>
          </p:nvSpPr>
          <p:spPr>
            <a:xfrm>
              <a:off x="1324612" y="3619067"/>
              <a:ext cx="24249" cy="52981"/>
            </a:xfrm>
            <a:custGeom>
              <a:avLst/>
              <a:gdLst/>
              <a:ahLst/>
              <a:cxnLst/>
              <a:rect l="l" t="t" r="r" b="b"/>
              <a:pathLst>
                <a:path w="925" h="2021" extrusionOk="0">
                  <a:moveTo>
                    <a:pt x="145" y="0"/>
                  </a:moveTo>
                  <a:cubicBezTo>
                    <a:pt x="58" y="116"/>
                    <a:pt x="0" y="260"/>
                    <a:pt x="0" y="419"/>
                  </a:cubicBezTo>
                  <a:lnTo>
                    <a:pt x="0" y="1790"/>
                  </a:lnTo>
                  <a:cubicBezTo>
                    <a:pt x="0" y="1906"/>
                    <a:pt x="116" y="2021"/>
                    <a:pt x="231" y="2021"/>
                  </a:cubicBezTo>
                  <a:lnTo>
                    <a:pt x="924" y="2021"/>
                  </a:lnTo>
                  <a:lnTo>
                    <a:pt x="924" y="852"/>
                  </a:lnTo>
                  <a:cubicBezTo>
                    <a:pt x="924" y="707"/>
                    <a:pt x="866" y="577"/>
                    <a:pt x="751" y="491"/>
                  </a:cubicBezTo>
                  <a:lnTo>
                    <a:pt x="145"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5" name="Google Shape;26605;p86"/>
            <p:cNvSpPr/>
            <p:nvPr/>
          </p:nvSpPr>
          <p:spPr>
            <a:xfrm>
              <a:off x="1409365" y="3586901"/>
              <a:ext cx="206286" cy="85146"/>
            </a:xfrm>
            <a:custGeom>
              <a:avLst/>
              <a:gdLst/>
              <a:ahLst/>
              <a:cxnLst/>
              <a:rect l="l" t="t" r="r" b="b"/>
              <a:pathLst>
                <a:path w="7869" h="3248" extrusionOk="0">
                  <a:moveTo>
                    <a:pt x="2556" y="0"/>
                  </a:moveTo>
                  <a:lnTo>
                    <a:pt x="621" y="707"/>
                  </a:lnTo>
                  <a:cubicBezTo>
                    <a:pt x="246" y="837"/>
                    <a:pt x="1" y="1184"/>
                    <a:pt x="1" y="1574"/>
                  </a:cubicBezTo>
                  <a:lnTo>
                    <a:pt x="1" y="3017"/>
                  </a:lnTo>
                  <a:cubicBezTo>
                    <a:pt x="1" y="3133"/>
                    <a:pt x="116" y="3248"/>
                    <a:pt x="232" y="3248"/>
                  </a:cubicBezTo>
                  <a:lnTo>
                    <a:pt x="7637" y="3248"/>
                  </a:lnTo>
                  <a:cubicBezTo>
                    <a:pt x="7767" y="3248"/>
                    <a:pt x="7868" y="3133"/>
                    <a:pt x="7868" y="3017"/>
                  </a:cubicBezTo>
                  <a:lnTo>
                    <a:pt x="7868" y="1574"/>
                  </a:lnTo>
                  <a:cubicBezTo>
                    <a:pt x="7868" y="1184"/>
                    <a:pt x="7623" y="837"/>
                    <a:pt x="7262" y="707"/>
                  </a:cubicBezTo>
                  <a:lnTo>
                    <a:pt x="5327" y="0"/>
                  </a:lnTo>
                  <a:lnTo>
                    <a:pt x="3942" y="462"/>
                  </a:lnTo>
                  <a:lnTo>
                    <a:pt x="2556" y="0"/>
                  </a:ln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6" name="Google Shape;26606;p86"/>
            <p:cNvSpPr/>
            <p:nvPr/>
          </p:nvSpPr>
          <p:spPr>
            <a:xfrm>
              <a:off x="1500567" y="3611098"/>
              <a:ext cx="24249" cy="60950"/>
            </a:xfrm>
            <a:custGeom>
              <a:avLst/>
              <a:gdLst/>
              <a:ahLst/>
              <a:cxnLst/>
              <a:rect l="l" t="t" r="r" b="b"/>
              <a:pathLst>
                <a:path w="925" h="2325" extrusionOk="0">
                  <a:moveTo>
                    <a:pt x="217" y="1"/>
                  </a:moveTo>
                  <a:lnTo>
                    <a:pt x="1" y="2325"/>
                  </a:lnTo>
                  <a:lnTo>
                    <a:pt x="925" y="2325"/>
                  </a:lnTo>
                  <a:lnTo>
                    <a:pt x="708"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7" name="Google Shape;26607;p86"/>
            <p:cNvSpPr/>
            <p:nvPr/>
          </p:nvSpPr>
          <p:spPr>
            <a:xfrm>
              <a:off x="1502088" y="3598986"/>
              <a:ext cx="21208" cy="20474"/>
            </a:xfrm>
            <a:custGeom>
              <a:avLst/>
              <a:gdLst/>
              <a:ahLst/>
              <a:cxnLst/>
              <a:rect l="l" t="t" r="r" b="b"/>
              <a:pathLst>
                <a:path w="809" h="781" extrusionOk="0">
                  <a:moveTo>
                    <a:pt x="0" y="1"/>
                  </a:moveTo>
                  <a:lnTo>
                    <a:pt x="0" y="622"/>
                  </a:lnTo>
                  <a:cubicBezTo>
                    <a:pt x="0" y="708"/>
                    <a:pt x="73" y="780"/>
                    <a:pt x="159" y="780"/>
                  </a:cubicBezTo>
                  <a:lnTo>
                    <a:pt x="650" y="780"/>
                  </a:lnTo>
                  <a:cubicBezTo>
                    <a:pt x="737" y="780"/>
                    <a:pt x="809" y="708"/>
                    <a:pt x="809" y="622"/>
                  </a:cubicBezTo>
                  <a:lnTo>
                    <a:pt x="809"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8" name="Google Shape;26608;p86"/>
            <p:cNvSpPr/>
            <p:nvPr/>
          </p:nvSpPr>
          <p:spPr>
            <a:xfrm>
              <a:off x="1579291" y="3611858"/>
              <a:ext cx="36360" cy="60190"/>
            </a:xfrm>
            <a:custGeom>
              <a:avLst/>
              <a:gdLst/>
              <a:ahLst/>
              <a:cxnLst/>
              <a:rect l="l" t="t" r="r" b="b"/>
              <a:pathLst>
                <a:path w="1387" h="2296" extrusionOk="0">
                  <a:moveTo>
                    <a:pt x="1141" y="1"/>
                  </a:moveTo>
                  <a:lnTo>
                    <a:pt x="275" y="867"/>
                  </a:lnTo>
                  <a:cubicBezTo>
                    <a:pt x="101" y="1040"/>
                    <a:pt x="0" y="1271"/>
                    <a:pt x="0" y="1516"/>
                  </a:cubicBezTo>
                  <a:lnTo>
                    <a:pt x="0" y="2296"/>
                  </a:lnTo>
                  <a:lnTo>
                    <a:pt x="1155" y="2296"/>
                  </a:lnTo>
                  <a:cubicBezTo>
                    <a:pt x="1285" y="2296"/>
                    <a:pt x="1386" y="2181"/>
                    <a:pt x="1386" y="2065"/>
                  </a:cubicBezTo>
                  <a:lnTo>
                    <a:pt x="1386" y="622"/>
                  </a:lnTo>
                  <a:cubicBezTo>
                    <a:pt x="1386" y="391"/>
                    <a:pt x="1299" y="160"/>
                    <a:pt x="1141"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09" name="Google Shape;26609;p86"/>
            <p:cNvSpPr/>
            <p:nvPr/>
          </p:nvSpPr>
          <p:spPr>
            <a:xfrm>
              <a:off x="1446066" y="3399202"/>
              <a:ext cx="133251" cy="96891"/>
            </a:xfrm>
            <a:custGeom>
              <a:avLst/>
              <a:gdLst/>
              <a:ahLst/>
              <a:cxnLst/>
              <a:rect l="l" t="t" r="r" b="b"/>
              <a:pathLst>
                <a:path w="5083" h="3696" extrusionOk="0">
                  <a:moveTo>
                    <a:pt x="1849" y="0"/>
                  </a:moveTo>
                  <a:cubicBezTo>
                    <a:pt x="824" y="0"/>
                    <a:pt x="1" y="823"/>
                    <a:pt x="1" y="1848"/>
                  </a:cubicBezTo>
                  <a:lnTo>
                    <a:pt x="1" y="2396"/>
                  </a:lnTo>
                  <a:cubicBezTo>
                    <a:pt x="1" y="2642"/>
                    <a:pt x="30" y="2887"/>
                    <a:pt x="116" y="3118"/>
                  </a:cubicBezTo>
                  <a:lnTo>
                    <a:pt x="189" y="3349"/>
                  </a:lnTo>
                  <a:cubicBezTo>
                    <a:pt x="217" y="3421"/>
                    <a:pt x="232" y="3493"/>
                    <a:pt x="232" y="3566"/>
                  </a:cubicBezTo>
                  <a:lnTo>
                    <a:pt x="232" y="3696"/>
                  </a:lnTo>
                  <a:lnTo>
                    <a:pt x="4851" y="3696"/>
                  </a:lnTo>
                  <a:lnTo>
                    <a:pt x="4851" y="3580"/>
                  </a:lnTo>
                  <a:cubicBezTo>
                    <a:pt x="4851" y="3508"/>
                    <a:pt x="4851" y="3421"/>
                    <a:pt x="4880" y="3349"/>
                  </a:cubicBezTo>
                  <a:lnTo>
                    <a:pt x="4952" y="3133"/>
                  </a:lnTo>
                  <a:cubicBezTo>
                    <a:pt x="5039" y="2887"/>
                    <a:pt x="5082" y="2642"/>
                    <a:pt x="5082" y="2396"/>
                  </a:cubicBezTo>
                  <a:lnTo>
                    <a:pt x="5082" y="462"/>
                  </a:lnTo>
                  <a:cubicBezTo>
                    <a:pt x="5082" y="202"/>
                    <a:pt x="4880" y="0"/>
                    <a:pt x="462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0" name="Google Shape;26610;p86"/>
            <p:cNvSpPr/>
            <p:nvPr/>
          </p:nvSpPr>
          <p:spPr>
            <a:xfrm>
              <a:off x="1476345" y="3399202"/>
              <a:ext cx="102973" cy="96891"/>
            </a:xfrm>
            <a:custGeom>
              <a:avLst/>
              <a:gdLst/>
              <a:ahLst/>
              <a:cxnLst/>
              <a:rect l="l" t="t" r="r" b="b"/>
              <a:pathLst>
                <a:path w="3928" h="3696" extrusionOk="0">
                  <a:moveTo>
                    <a:pt x="939" y="0"/>
                  </a:moveTo>
                  <a:cubicBezTo>
                    <a:pt x="419" y="0"/>
                    <a:pt x="1" y="419"/>
                    <a:pt x="1" y="938"/>
                  </a:cubicBezTo>
                  <a:cubicBezTo>
                    <a:pt x="1" y="1458"/>
                    <a:pt x="419" y="1877"/>
                    <a:pt x="939" y="1877"/>
                  </a:cubicBezTo>
                  <a:lnTo>
                    <a:pt x="1069" y="1877"/>
                  </a:lnTo>
                  <a:lnTo>
                    <a:pt x="1127" y="3696"/>
                  </a:lnTo>
                  <a:lnTo>
                    <a:pt x="3696" y="3696"/>
                  </a:lnTo>
                  <a:lnTo>
                    <a:pt x="3696" y="3580"/>
                  </a:lnTo>
                  <a:cubicBezTo>
                    <a:pt x="3696" y="3508"/>
                    <a:pt x="3696" y="3421"/>
                    <a:pt x="3725" y="3349"/>
                  </a:cubicBezTo>
                  <a:lnTo>
                    <a:pt x="3797" y="3133"/>
                  </a:lnTo>
                  <a:cubicBezTo>
                    <a:pt x="3884" y="2887"/>
                    <a:pt x="3927" y="2642"/>
                    <a:pt x="3927" y="2396"/>
                  </a:cubicBezTo>
                  <a:lnTo>
                    <a:pt x="3927" y="462"/>
                  </a:lnTo>
                  <a:cubicBezTo>
                    <a:pt x="3927" y="202"/>
                    <a:pt x="3711" y="0"/>
                    <a:pt x="346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1" name="Google Shape;26611;p86"/>
            <p:cNvSpPr/>
            <p:nvPr/>
          </p:nvSpPr>
          <p:spPr>
            <a:xfrm>
              <a:off x="1476345" y="3544512"/>
              <a:ext cx="72694" cy="54501"/>
            </a:xfrm>
            <a:custGeom>
              <a:avLst/>
              <a:gdLst/>
              <a:ahLst/>
              <a:cxnLst/>
              <a:rect l="l" t="t" r="r" b="b"/>
              <a:pathLst>
                <a:path w="2773" h="2079" extrusionOk="0">
                  <a:moveTo>
                    <a:pt x="1" y="0"/>
                  </a:moveTo>
                  <a:lnTo>
                    <a:pt x="1" y="2079"/>
                  </a:lnTo>
                  <a:lnTo>
                    <a:pt x="2772" y="2079"/>
                  </a:lnTo>
                  <a:lnTo>
                    <a:pt x="27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2" name="Google Shape;26612;p86"/>
            <p:cNvSpPr/>
            <p:nvPr/>
          </p:nvSpPr>
          <p:spPr>
            <a:xfrm>
              <a:off x="1476345" y="3544512"/>
              <a:ext cx="72694" cy="30383"/>
            </a:xfrm>
            <a:custGeom>
              <a:avLst/>
              <a:gdLst/>
              <a:ahLst/>
              <a:cxnLst/>
              <a:rect l="l" t="t" r="r" b="b"/>
              <a:pathLst>
                <a:path w="2773" h="1159" extrusionOk="0">
                  <a:moveTo>
                    <a:pt x="1" y="0"/>
                  </a:moveTo>
                  <a:lnTo>
                    <a:pt x="1" y="780"/>
                  </a:lnTo>
                  <a:cubicBezTo>
                    <a:pt x="427" y="1032"/>
                    <a:pt x="903" y="1159"/>
                    <a:pt x="1381" y="1159"/>
                  </a:cubicBezTo>
                  <a:cubicBezTo>
                    <a:pt x="1859" y="1159"/>
                    <a:pt x="2339" y="1032"/>
                    <a:pt x="2772" y="780"/>
                  </a:cubicBezTo>
                  <a:lnTo>
                    <a:pt x="27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3" name="Google Shape;26613;p86"/>
            <p:cNvSpPr/>
            <p:nvPr/>
          </p:nvSpPr>
          <p:spPr>
            <a:xfrm>
              <a:off x="1464233" y="3576887"/>
              <a:ext cx="48472" cy="43438"/>
            </a:xfrm>
            <a:custGeom>
              <a:avLst/>
              <a:gdLst/>
              <a:ahLst/>
              <a:cxnLst/>
              <a:rect l="l" t="t" r="r" b="b"/>
              <a:pathLst>
                <a:path w="1849" h="1657" extrusionOk="0">
                  <a:moveTo>
                    <a:pt x="413" y="1"/>
                  </a:moveTo>
                  <a:cubicBezTo>
                    <a:pt x="327" y="1"/>
                    <a:pt x="242" y="49"/>
                    <a:pt x="203" y="137"/>
                  </a:cubicBezTo>
                  <a:lnTo>
                    <a:pt x="1" y="555"/>
                  </a:lnTo>
                  <a:lnTo>
                    <a:pt x="752" y="1566"/>
                  </a:lnTo>
                  <a:cubicBezTo>
                    <a:pt x="798" y="1628"/>
                    <a:pt x="869" y="1656"/>
                    <a:pt x="941" y="1656"/>
                  </a:cubicBezTo>
                  <a:cubicBezTo>
                    <a:pt x="1003" y="1656"/>
                    <a:pt x="1065" y="1635"/>
                    <a:pt x="1112" y="1595"/>
                  </a:cubicBezTo>
                  <a:lnTo>
                    <a:pt x="1849" y="844"/>
                  </a:lnTo>
                  <a:lnTo>
                    <a:pt x="535" y="36"/>
                  </a:lnTo>
                  <a:cubicBezTo>
                    <a:pt x="497" y="12"/>
                    <a:pt x="455" y="1"/>
                    <a:pt x="413"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4" name="Google Shape;26614;p86"/>
            <p:cNvSpPr/>
            <p:nvPr/>
          </p:nvSpPr>
          <p:spPr>
            <a:xfrm>
              <a:off x="1512679" y="3576887"/>
              <a:ext cx="48472" cy="43438"/>
            </a:xfrm>
            <a:custGeom>
              <a:avLst/>
              <a:gdLst/>
              <a:ahLst/>
              <a:cxnLst/>
              <a:rect l="l" t="t" r="r" b="b"/>
              <a:pathLst>
                <a:path w="1849" h="1657" extrusionOk="0">
                  <a:moveTo>
                    <a:pt x="1436" y="1"/>
                  </a:moveTo>
                  <a:cubicBezTo>
                    <a:pt x="1394" y="1"/>
                    <a:pt x="1352" y="12"/>
                    <a:pt x="1314" y="36"/>
                  </a:cubicBezTo>
                  <a:lnTo>
                    <a:pt x="1" y="844"/>
                  </a:lnTo>
                  <a:lnTo>
                    <a:pt x="737" y="1595"/>
                  </a:lnTo>
                  <a:cubicBezTo>
                    <a:pt x="784" y="1635"/>
                    <a:pt x="843" y="1656"/>
                    <a:pt x="902" y="1656"/>
                  </a:cubicBezTo>
                  <a:cubicBezTo>
                    <a:pt x="970" y="1656"/>
                    <a:pt x="1037" y="1628"/>
                    <a:pt x="1083" y="1566"/>
                  </a:cubicBezTo>
                  <a:lnTo>
                    <a:pt x="1848" y="555"/>
                  </a:lnTo>
                  <a:lnTo>
                    <a:pt x="1646" y="137"/>
                  </a:lnTo>
                  <a:cubicBezTo>
                    <a:pt x="1607" y="49"/>
                    <a:pt x="1522" y="1"/>
                    <a:pt x="1436"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5" name="Google Shape;26615;p86"/>
            <p:cNvSpPr/>
            <p:nvPr/>
          </p:nvSpPr>
          <p:spPr>
            <a:xfrm>
              <a:off x="1452122" y="3448171"/>
              <a:ext cx="121140" cy="114533"/>
            </a:xfrm>
            <a:custGeom>
              <a:avLst/>
              <a:gdLst/>
              <a:ahLst/>
              <a:cxnLst/>
              <a:rect l="l" t="t" r="r" b="b"/>
              <a:pathLst>
                <a:path w="4621" h="4369" extrusionOk="0">
                  <a:moveTo>
                    <a:pt x="2025" y="1"/>
                  </a:moveTo>
                  <a:cubicBezTo>
                    <a:pt x="1423" y="1"/>
                    <a:pt x="898" y="105"/>
                    <a:pt x="636" y="167"/>
                  </a:cubicBezTo>
                  <a:cubicBezTo>
                    <a:pt x="535" y="182"/>
                    <a:pt x="463" y="283"/>
                    <a:pt x="463" y="384"/>
                  </a:cubicBezTo>
                  <a:lnTo>
                    <a:pt x="463" y="947"/>
                  </a:lnTo>
                  <a:cubicBezTo>
                    <a:pt x="463" y="1062"/>
                    <a:pt x="405" y="1178"/>
                    <a:pt x="319" y="1279"/>
                  </a:cubicBezTo>
                  <a:lnTo>
                    <a:pt x="131" y="1467"/>
                  </a:lnTo>
                  <a:cubicBezTo>
                    <a:pt x="44" y="1553"/>
                    <a:pt x="1" y="1669"/>
                    <a:pt x="1" y="1784"/>
                  </a:cubicBezTo>
                  <a:lnTo>
                    <a:pt x="1" y="2059"/>
                  </a:lnTo>
                  <a:cubicBezTo>
                    <a:pt x="1" y="3343"/>
                    <a:pt x="1026" y="4368"/>
                    <a:pt x="2311" y="4368"/>
                  </a:cubicBezTo>
                  <a:cubicBezTo>
                    <a:pt x="3581" y="4368"/>
                    <a:pt x="4620" y="3329"/>
                    <a:pt x="4620" y="2059"/>
                  </a:cubicBezTo>
                  <a:lnTo>
                    <a:pt x="4620" y="1784"/>
                  </a:lnTo>
                  <a:cubicBezTo>
                    <a:pt x="4620" y="1669"/>
                    <a:pt x="4577" y="1539"/>
                    <a:pt x="4490" y="1452"/>
                  </a:cubicBezTo>
                  <a:lnTo>
                    <a:pt x="4303" y="1265"/>
                  </a:lnTo>
                  <a:cubicBezTo>
                    <a:pt x="4202" y="1178"/>
                    <a:pt x="4158" y="1062"/>
                    <a:pt x="4158" y="947"/>
                  </a:cubicBezTo>
                  <a:lnTo>
                    <a:pt x="4158" y="817"/>
                  </a:lnTo>
                  <a:cubicBezTo>
                    <a:pt x="4158" y="716"/>
                    <a:pt x="4115" y="629"/>
                    <a:pt x="4043" y="572"/>
                  </a:cubicBezTo>
                  <a:cubicBezTo>
                    <a:pt x="3439" y="126"/>
                    <a:pt x="2685" y="1"/>
                    <a:pt x="202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6" name="Google Shape;26616;p86"/>
            <p:cNvSpPr/>
            <p:nvPr/>
          </p:nvSpPr>
          <p:spPr>
            <a:xfrm>
              <a:off x="1452122" y="3448355"/>
              <a:ext cx="109028" cy="113957"/>
            </a:xfrm>
            <a:custGeom>
              <a:avLst/>
              <a:gdLst/>
              <a:ahLst/>
              <a:cxnLst/>
              <a:rect l="l" t="t" r="r" b="b"/>
              <a:pathLst>
                <a:path w="4159" h="4347" extrusionOk="0">
                  <a:moveTo>
                    <a:pt x="1986" y="1"/>
                  </a:moveTo>
                  <a:cubicBezTo>
                    <a:pt x="1772" y="1"/>
                    <a:pt x="1570" y="13"/>
                    <a:pt x="1387" y="31"/>
                  </a:cubicBezTo>
                  <a:cubicBezTo>
                    <a:pt x="1127" y="59"/>
                    <a:pt x="881" y="103"/>
                    <a:pt x="636" y="160"/>
                  </a:cubicBezTo>
                  <a:cubicBezTo>
                    <a:pt x="521" y="189"/>
                    <a:pt x="448" y="276"/>
                    <a:pt x="448" y="391"/>
                  </a:cubicBezTo>
                  <a:lnTo>
                    <a:pt x="448" y="940"/>
                  </a:lnTo>
                  <a:cubicBezTo>
                    <a:pt x="448" y="1055"/>
                    <a:pt x="405" y="1171"/>
                    <a:pt x="319" y="1272"/>
                  </a:cubicBezTo>
                  <a:lnTo>
                    <a:pt x="131" y="1460"/>
                  </a:lnTo>
                  <a:cubicBezTo>
                    <a:pt x="44" y="1546"/>
                    <a:pt x="1" y="1662"/>
                    <a:pt x="1" y="1792"/>
                  </a:cubicBezTo>
                  <a:lnTo>
                    <a:pt x="1" y="2052"/>
                  </a:lnTo>
                  <a:cubicBezTo>
                    <a:pt x="1" y="3221"/>
                    <a:pt x="867" y="4202"/>
                    <a:pt x="2022" y="4347"/>
                  </a:cubicBezTo>
                  <a:cubicBezTo>
                    <a:pt x="1618" y="3914"/>
                    <a:pt x="1387" y="3351"/>
                    <a:pt x="1387" y="2744"/>
                  </a:cubicBezTo>
                  <a:lnTo>
                    <a:pt x="1387" y="1055"/>
                  </a:lnTo>
                  <a:cubicBezTo>
                    <a:pt x="1387" y="825"/>
                    <a:pt x="1560" y="622"/>
                    <a:pt x="1791" y="594"/>
                  </a:cubicBezTo>
                  <a:cubicBezTo>
                    <a:pt x="1966" y="575"/>
                    <a:pt x="2188" y="558"/>
                    <a:pt x="2436" y="558"/>
                  </a:cubicBezTo>
                  <a:cubicBezTo>
                    <a:pt x="2964" y="558"/>
                    <a:pt x="3608" y="635"/>
                    <a:pt x="4158" y="940"/>
                  </a:cubicBezTo>
                  <a:lnTo>
                    <a:pt x="4158" y="810"/>
                  </a:lnTo>
                  <a:cubicBezTo>
                    <a:pt x="4158" y="723"/>
                    <a:pt x="4115" y="637"/>
                    <a:pt x="4043" y="579"/>
                  </a:cubicBezTo>
                  <a:cubicBezTo>
                    <a:pt x="3420" y="121"/>
                    <a:pt x="2649" y="1"/>
                    <a:pt x="198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17" name="Google Shape;26617;p86"/>
            <p:cNvSpPr/>
            <p:nvPr/>
          </p:nvSpPr>
          <p:spPr>
            <a:xfrm>
              <a:off x="1409759" y="3611858"/>
              <a:ext cx="36334" cy="60190"/>
            </a:xfrm>
            <a:custGeom>
              <a:avLst/>
              <a:gdLst/>
              <a:ahLst/>
              <a:cxnLst/>
              <a:rect l="l" t="t" r="r" b="b"/>
              <a:pathLst>
                <a:path w="1386" h="2296" extrusionOk="0">
                  <a:moveTo>
                    <a:pt x="246" y="1"/>
                  </a:moveTo>
                  <a:cubicBezTo>
                    <a:pt x="87" y="160"/>
                    <a:pt x="0" y="391"/>
                    <a:pt x="0" y="622"/>
                  </a:cubicBezTo>
                  <a:lnTo>
                    <a:pt x="0" y="2065"/>
                  </a:lnTo>
                  <a:cubicBezTo>
                    <a:pt x="0" y="2181"/>
                    <a:pt x="101" y="2296"/>
                    <a:pt x="231" y="2296"/>
                  </a:cubicBezTo>
                  <a:lnTo>
                    <a:pt x="1386" y="2296"/>
                  </a:lnTo>
                  <a:lnTo>
                    <a:pt x="1386" y="1516"/>
                  </a:lnTo>
                  <a:cubicBezTo>
                    <a:pt x="1386" y="1271"/>
                    <a:pt x="1285" y="1040"/>
                    <a:pt x="1112" y="867"/>
                  </a:cubicBezTo>
                  <a:lnTo>
                    <a:pt x="246"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618" name="Google Shape;26618;p86"/>
          <p:cNvGrpSpPr/>
          <p:nvPr/>
        </p:nvGrpSpPr>
        <p:grpSpPr>
          <a:xfrm>
            <a:off x="2398351" y="4527201"/>
            <a:ext cx="501580" cy="373931"/>
            <a:chOff x="1798763" y="3395401"/>
            <a:chExt cx="376185" cy="280448"/>
          </a:xfrm>
        </p:grpSpPr>
        <p:sp>
          <p:nvSpPr>
            <p:cNvPr id="26619" name="Google Shape;26619;p86"/>
            <p:cNvSpPr/>
            <p:nvPr/>
          </p:nvSpPr>
          <p:spPr>
            <a:xfrm>
              <a:off x="2097352" y="3478660"/>
              <a:ext cx="47711" cy="42023"/>
            </a:xfrm>
            <a:custGeom>
              <a:avLst/>
              <a:gdLst/>
              <a:ahLst/>
              <a:cxnLst/>
              <a:rect l="l" t="t" r="r" b="b"/>
              <a:pathLst>
                <a:path w="1820" h="1603" extrusionOk="0">
                  <a:moveTo>
                    <a:pt x="910" y="1"/>
                  </a:moveTo>
                  <a:cubicBezTo>
                    <a:pt x="405" y="1"/>
                    <a:pt x="0" y="361"/>
                    <a:pt x="0" y="809"/>
                  </a:cubicBezTo>
                  <a:cubicBezTo>
                    <a:pt x="0" y="1242"/>
                    <a:pt x="405" y="1603"/>
                    <a:pt x="910" y="1603"/>
                  </a:cubicBezTo>
                  <a:cubicBezTo>
                    <a:pt x="1401" y="1603"/>
                    <a:pt x="1819" y="1242"/>
                    <a:pt x="1819" y="809"/>
                  </a:cubicBezTo>
                  <a:cubicBezTo>
                    <a:pt x="1819" y="361"/>
                    <a:pt x="1401" y="1"/>
                    <a:pt x="910"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0" name="Google Shape;26620;p86"/>
            <p:cNvSpPr/>
            <p:nvPr/>
          </p:nvSpPr>
          <p:spPr>
            <a:xfrm>
              <a:off x="2097352" y="3478660"/>
              <a:ext cx="32559" cy="42023"/>
            </a:xfrm>
            <a:custGeom>
              <a:avLst/>
              <a:gdLst/>
              <a:ahLst/>
              <a:cxnLst/>
              <a:rect l="l" t="t" r="r" b="b"/>
              <a:pathLst>
                <a:path w="1242" h="1603" extrusionOk="0">
                  <a:moveTo>
                    <a:pt x="910" y="1"/>
                  </a:moveTo>
                  <a:cubicBezTo>
                    <a:pt x="405" y="1"/>
                    <a:pt x="0" y="361"/>
                    <a:pt x="0" y="809"/>
                  </a:cubicBezTo>
                  <a:cubicBezTo>
                    <a:pt x="0" y="1242"/>
                    <a:pt x="405" y="1603"/>
                    <a:pt x="910" y="1603"/>
                  </a:cubicBezTo>
                  <a:cubicBezTo>
                    <a:pt x="1025" y="1603"/>
                    <a:pt x="1141" y="1574"/>
                    <a:pt x="1242" y="1545"/>
                  </a:cubicBezTo>
                  <a:cubicBezTo>
                    <a:pt x="924" y="1444"/>
                    <a:pt x="693" y="1141"/>
                    <a:pt x="679" y="809"/>
                  </a:cubicBezTo>
                  <a:cubicBezTo>
                    <a:pt x="693" y="462"/>
                    <a:pt x="924" y="159"/>
                    <a:pt x="1242" y="73"/>
                  </a:cubicBezTo>
                  <a:cubicBezTo>
                    <a:pt x="1141" y="29"/>
                    <a:pt x="1025" y="1"/>
                    <a:pt x="910"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1" name="Google Shape;26621;p86"/>
            <p:cNvSpPr/>
            <p:nvPr/>
          </p:nvSpPr>
          <p:spPr>
            <a:xfrm>
              <a:off x="2067441" y="3580452"/>
              <a:ext cx="107508" cy="95396"/>
            </a:xfrm>
            <a:custGeom>
              <a:avLst/>
              <a:gdLst/>
              <a:ahLst/>
              <a:cxnLst/>
              <a:rect l="l" t="t" r="r" b="b"/>
              <a:pathLst>
                <a:path w="4101" h="3639" extrusionOk="0">
                  <a:moveTo>
                    <a:pt x="1358" y="1"/>
                  </a:moveTo>
                  <a:lnTo>
                    <a:pt x="1358" y="679"/>
                  </a:lnTo>
                  <a:cubicBezTo>
                    <a:pt x="1358" y="852"/>
                    <a:pt x="1271" y="1011"/>
                    <a:pt x="1113" y="1083"/>
                  </a:cubicBezTo>
                  <a:lnTo>
                    <a:pt x="376" y="1444"/>
                  </a:lnTo>
                  <a:cubicBezTo>
                    <a:pt x="145" y="1560"/>
                    <a:pt x="1" y="1805"/>
                    <a:pt x="1" y="2065"/>
                  </a:cubicBezTo>
                  <a:lnTo>
                    <a:pt x="1" y="3407"/>
                  </a:lnTo>
                  <a:cubicBezTo>
                    <a:pt x="1" y="3523"/>
                    <a:pt x="102" y="3638"/>
                    <a:pt x="232" y="3638"/>
                  </a:cubicBezTo>
                  <a:lnTo>
                    <a:pt x="3870" y="3638"/>
                  </a:lnTo>
                  <a:cubicBezTo>
                    <a:pt x="3985" y="3638"/>
                    <a:pt x="4101" y="3523"/>
                    <a:pt x="4101" y="3407"/>
                  </a:cubicBezTo>
                  <a:lnTo>
                    <a:pt x="4101" y="2065"/>
                  </a:lnTo>
                  <a:cubicBezTo>
                    <a:pt x="4086" y="1805"/>
                    <a:pt x="3942" y="1560"/>
                    <a:pt x="3711" y="1444"/>
                  </a:cubicBezTo>
                  <a:lnTo>
                    <a:pt x="2975" y="1083"/>
                  </a:lnTo>
                  <a:cubicBezTo>
                    <a:pt x="2830" y="1011"/>
                    <a:pt x="2729" y="852"/>
                    <a:pt x="2729" y="679"/>
                  </a:cubicBezTo>
                  <a:lnTo>
                    <a:pt x="272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2" name="Google Shape;26622;p86"/>
            <p:cNvSpPr/>
            <p:nvPr/>
          </p:nvSpPr>
          <p:spPr>
            <a:xfrm>
              <a:off x="2103014" y="3580085"/>
              <a:ext cx="36360" cy="23856"/>
            </a:xfrm>
            <a:custGeom>
              <a:avLst/>
              <a:gdLst/>
              <a:ahLst/>
              <a:cxnLst/>
              <a:rect l="l" t="t" r="r" b="b"/>
              <a:pathLst>
                <a:path w="1387" h="910" extrusionOk="0">
                  <a:moveTo>
                    <a:pt x="1" y="0"/>
                  </a:moveTo>
                  <a:lnTo>
                    <a:pt x="1" y="693"/>
                  </a:lnTo>
                  <a:cubicBezTo>
                    <a:pt x="1" y="722"/>
                    <a:pt x="1" y="751"/>
                    <a:pt x="1" y="780"/>
                  </a:cubicBezTo>
                  <a:cubicBezTo>
                    <a:pt x="217" y="866"/>
                    <a:pt x="448" y="910"/>
                    <a:pt x="694" y="910"/>
                  </a:cubicBezTo>
                  <a:cubicBezTo>
                    <a:pt x="925" y="910"/>
                    <a:pt x="1170" y="866"/>
                    <a:pt x="1387" y="780"/>
                  </a:cubicBezTo>
                  <a:cubicBezTo>
                    <a:pt x="1372" y="751"/>
                    <a:pt x="1372" y="722"/>
                    <a:pt x="1372" y="693"/>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3" name="Google Shape;26623;p86"/>
            <p:cNvSpPr/>
            <p:nvPr/>
          </p:nvSpPr>
          <p:spPr>
            <a:xfrm>
              <a:off x="2067441" y="3611491"/>
              <a:ext cx="107141" cy="64358"/>
            </a:xfrm>
            <a:custGeom>
              <a:avLst/>
              <a:gdLst/>
              <a:ahLst/>
              <a:cxnLst/>
              <a:rect l="l" t="t" r="r" b="b"/>
              <a:pathLst>
                <a:path w="4087" h="2455" extrusionOk="0">
                  <a:moveTo>
                    <a:pt x="896" y="0"/>
                  </a:moveTo>
                  <a:lnTo>
                    <a:pt x="376" y="260"/>
                  </a:lnTo>
                  <a:cubicBezTo>
                    <a:pt x="145" y="376"/>
                    <a:pt x="1" y="621"/>
                    <a:pt x="1" y="881"/>
                  </a:cubicBezTo>
                  <a:lnTo>
                    <a:pt x="1" y="2223"/>
                  </a:lnTo>
                  <a:cubicBezTo>
                    <a:pt x="1" y="2339"/>
                    <a:pt x="102" y="2454"/>
                    <a:pt x="218" y="2454"/>
                  </a:cubicBezTo>
                  <a:lnTo>
                    <a:pt x="3870" y="2454"/>
                  </a:lnTo>
                  <a:cubicBezTo>
                    <a:pt x="3985" y="2454"/>
                    <a:pt x="4086" y="2339"/>
                    <a:pt x="4086" y="2223"/>
                  </a:cubicBezTo>
                  <a:lnTo>
                    <a:pt x="4086" y="881"/>
                  </a:lnTo>
                  <a:cubicBezTo>
                    <a:pt x="4086" y="621"/>
                    <a:pt x="3942" y="376"/>
                    <a:pt x="3711" y="260"/>
                  </a:cubicBezTo>
                  <a:lnTo>
                    <a:pt x="3191" y="0"/>
                  </a:lnTo>
                  <a:cubicBezTo>
                    <a:pt x="2924" y="419"/>
                    <a:pt x="2484" y="628"/>
                    <a:pt x="2044" y="628"/>
                  </a:cubicBezTo>
                  <a:cubicBezTo>
                    <a:pt x="1603" y="628"/>
                    <a:pt x="1163" y="419"/>
                    <a:pt x="8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4" name="Google Shape;26624;p86"/>
            <p:cNvSpPr/>
            <p:nvPr/>
          </p:nvSpPr>
          <p:spPr>
            <a:xfrm>
              <a:off x="2079185" y="3496827"/>
              <a:ext cx="83652" cy="83285"/>
            </a:xfrm>
            <a:custGeom>
              <a:avLst/>
              <a:gdLst/>
              <a:ahLst/>
              <a:cxnLst/>
              <a:rect l="l" t="t" r="r" b="b"/>
              <a:pathLst>
                <a:path w="3191" h="3177" extrusionOk="0">
                  <a:moveTo>
                    <a:pt x="1603" y="0"/>
                  </a:moveTo>
                  <a:cubicBezTo>
                    <a:pt x="722" y="0"/>
                    <a:pt x="0" y="708"/>
                    <a:pt x="0" y="1588"/>
                  </a:cubicBezTo>
                  <a:cubicBezTo>
                    <a:pt x="0" y="2469"/>
                    <a:pt x="722" y="3176"/>
                    <a:pt x="1603" y="3176"/>
                  </a:cubicBezTo>
                  <a:cubicBezTo>
                    <a:pt x="2483" y="3176"/>
                    <a:pt x="3191" y="2469"/>
                    <a:pt x="3191" y="1588"/>
                  </a:cubicBezTo>
                  <a:cubicBezTo>
                    <a:pt x="3191" y="708"/>
                    <a:pt x="2483" y="0"/>
                    <a:pt x="160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5" name="Google Shape;26625;p86"/>
            <p:cNvSpPr/>
            <p:nvPr/>
          </p:nvSpPr>
          <p:spPr>
            <a:xfrm>
              <a:off x="2095071" y="3496827"/>
              <a:ext cx="69653" cy="75342"/>
            </a:xfrm>
            <a:custGeom>
              <a:avLst/>
              <a:gdLst/>
              <a:ahLst/>
              <a:cxnLst/>
              <a:rect l="l" t="t" r="r" b="b"/>
              <a:pathLst>
                <a:path w="2657" h="2874" extrusionOk="0">
                  <a:moveTo>
                    <a:pt x="997" y="0"/>
                  </a:moveTo>
                  <a:cubicBezTo>
                    <a:pt x="246" y="0"/>
                    <a:pt x="1" y="1025"/>
                    <a:pt x="665" y="1372"/>
                  </a:cubicBezTo>
                  <a:cubicBezTo>
                    <a:pt x="694" y="1386"/>
                    <a:pt x="708" y="1401"/>
                    <a:pt x="737" y="1401"/>
                  </a:cubicBezTo>
                  <a:lnTo>
                    <a:pt x="1516" y="2844"/>
                  </a:lnTo>
                  <a:cubicBezTo>
                    <a:pt x="1516" y="2844"/>
                    <a:pt x="1733" y="2859"/>
                    <a:pt x="1950" y="2873"/>
                  </a:cubicBezTo>
                  <a:cubicBezTo>
                    <a:pt x="2411" y="2527"/>
                    <a:pt x="2657" y="1949"/>
                    <a:pt x="2570" y="1372"/>
                  </a:cubicBezTo>
                  <a:cubicBezTo>
                    <a:pt x="2484" y="708"/>
                    <a:pt x="1993" y="188"/>
                    <a:pt x="1343" y="29"/>
                  </a:cubicBezTo>
                  <a:cubicBezTo>
                    <a:pt x="1228" y="15"/>
                    <a:pt x="1112" y="0"/>
                    <a:pt x="997"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6" name="Google Shape;26626;p86"/>
            <p:cNvSpPr/>
            <p:nvPr/>
          </p:nvSpPr>
          <p:spPr>
            <a:xfrm>
              <a:off x="2085241" y="3533449"/>
              <a:ext cx="71541" cy="58774"/>
            </a:xfrm>
            <a:custGeom>
              <a:avLst/>
              <a:gdLst/>
              <a:ahLst/>
              <a:cxnLst/>
              <a:rect l="l" t="t" r="r" b="b"/>
              <a:pathLst>
                <a:path w="2729" h="2242" extrusionOk="0">
                  <a:moveTo>
                    <a:pt x="1060" y="1"/>
                  </a:moveTo>
                  <a:cubicBezTo>
                    <a:pt x="972" y="1"/>
                    <a:pt x="890" y="45"/>
                    <a:pt x="852" y="134"/>
                  </a:cubicBezTo>
                  <a:cubicBezTo>
                    <a:pt x="766" y="292"/>
                    <a:pt x="664" y="422"/>
                    <a:pt x="535" y="538"/>
                  </a:cubicBezTo>
                  <a:cubicBezTo>
                    <a:pt x="419" y="653"/>
                    <a:pt x="275" y="740"/>
                    <a:pt x="130" y="812"/>
                  </a:cubicBezTo>
                  <a:cubicBezTo>
                    <a:pt x="44" y="855"/>
                    <a:pt x="0" y="956"/>
                    <a:pt x="15" y="1057"/>
                  </a:cubicBezTo>
                  <a:cubicBezTo>
                    <a:pt x="102" y="1736"/>
                    <a:pt x="679" y="2241"/>
                    <a:pt x="1372" y="2241"/>
                  </a:cubicBezTo>
                  <a:cubicBezTo>
                    <a:pt x="2079" y="2241"/>
                    <a:pt x="2671" y="1693"/>
                    <a:pt x="2729" y="985"/>
                  </a:cubicBezTo>
                  <a:cubicBezTo>
                    <a:pt x="2729" y="913"/>
                    <a:pt x="2700" y="841"/>
                    <a:pt x="2642" y="798"/>
                  </a:cubicBezTo>
                  <a:cubicBezTo>
                    <a:pt x="2195" y="422"/>
                    <a:pt x="1675" y="148"/>
                    <a:pt x="1098" y="4"/>
                  </a:cubicBezTo>
                  <a:cubicBezTo>
                    <a:pt x="1085" y="2"/>
                    <a:pt x="1072" y="1"/>
                    <a:pt x="1060"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7" name="Google Shape;26627;p86"/>
            <p:cNvSpPr/>
            <p:nvPr/>
          </p:nvSpPr>
          <p:spPr>
            <a:xfrm>
              <a:off x="2085608" y="3533449"/>
              <a:ext cx="71567" cy="58381"/>
            </a:xfrm>
            <a:custGeom>
              <a:avLst/>
              <a:gdLst/>
              <a:ahLst/>
              <a:cxnLst/>
              <a:rect l="l" t="t" r="r" b="b"/>
              <a:pathLst>
                <a:path w="2730" h="2227" extrusionOk="0">
                  <a:moveTo>
                    <a:pt x="1060" y="1"/>
                  </a:moveTo>
                  <a:cubicBezTo>
                    <a:pt x="969" y="1"/>
                    <a:pt x="876" y="45"/>
                    <a:pt x="838" y="134"/>
                  </a:cubicBezTo>
                  <a:cubicBezTo>
                    <a:pt x="780" y="249"/>
                    <a:pt x="723" y="350"/>
                    <a:pt x="636" y="437"/>
                  </a:cubicBezTo>
                  <a:cubicBezTo>
                    <a:pt x="607" y="480"/>
                    <a:pt x="564" y="509"/>
                    <a:pt x="535" y="538"/>
                  </a:cubicBezTo>
                  <a:cubicBezTo>
                    <a:pt x="405" y="653"/>
                    <a:pt x="275" y="740"/>
                    <a:pt x="131" y="812"/>
                  </a:cubicBezTo>
                  <a:cubicBezTo>
                    <a:pt x="44" y="855"/>
                    <a:pt x="1" y="956"/>
                    <a:pt x="1" y="1057"/>
                  </a:cubicBezTo>
                  <a:cubicBezTo>
                    <a:pt x="88" y="1649"/>
                    <a:pt x="549" y="2126"/>
                    <a:pt x="1156" y="2227"/>
                  </a:cubicBezTo>
                  <a:cubicBezTo>
                    <a:pt x="838" y="2025"/>
                    <a:pt x="665" y="1693"/>
                    <a:pt x="679" y="1332"/>
                  </a:cubicBezTo>
                  <a:lnTo>
                    <a:pt x="679" y="1000"/>
                  </a:lnTo>
                  <a:cubicBezTo>
                    <a:pt x="737" y="971"/>
                    <a:pt x="780" y="928"/>
                    <a:pt x="838" y="884"/>
                  </a:cubicBezTo>
                  <a:cubicBezTo>
                    <a:pt x="954" y="769"/>
                    <a:pt x="1069" y="639"/>
                    <a:pt x="1156" y="494"/>
                  </a:cubicBezTo>
                  <a:cubicBezTo>
                    <a:pt x="1589" y="624"/>
                    <a:pt x="1993" y="855"/>
                    <a:pt x="2339" y="1144"/>
                  </a:cubicBezTo>
                  <a:cubicBezTo>
                    <a:pt x="2383" y="1173"/>
                    <a:pt x="2498" y="1274"/>
                    <a:pt x="2614" y="1389"/>
                  </a:cubicBezTo>
                  <a:cubicBezTo>
                    <a:pt x="2671" y="1260"/>
                    <a:pt x="2715" y="1130"/>
                    <a:pt x="2715" y="985"/>
                  </a:cubicBezTo>
                  <a:cubicBezTo>
                    <a:pt x="2729" y="913"/>
                    <a:pt x="2700" y="841"/>
                    <a:pt x="2643" y="798"/>
                  </a:cubicBezTo>
                  <a:cubicBezTo>
                    <a:pt x="2195" y="422"/>
                    <a:pt x="1661" y="148"/>
                    <a:pt x="1098" y="4"/>
                  </a:cubicBezTo>
                  <a:cubicBezTo>
                    <a:pt x="1085" y="2"/>
                    <a:pt x="1072" y="1"/>
                    <a:pt x="106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8" name="Google Shape;26628;p86"/>
            <p:cNvSpPr/>
            <p:nvPr/>
          </p:nvSpPr>
          <p:spPr>
            <a:xfrm>
              <a:off x="2150699" y="3623969"/>
              <a:ext cx="24249" cy="51879"/>
            </a:xfrm>
            <a:custGeom>
              <a:avLst/>
              <a:gdLst/>
              <a:ahLst/>
              <a:cxnLst/>
              <a:rect l="l" t="t" r="r" b="b"/>
              <a:pathLst>
                <a:path w="925" h="1979" extrusionOk="0">
                  <a:moveTo>
                    <a:pt x="780" y="1"/>
                  </a:moveTo>
                  <a:lnTo>
                    <a:pt x="174" y="463"/>
                  </a:lnTo>
                  <a:cubicBezTo>
                    <a:pt x="73" y="549"/>
                    <a:pt x="1" y="694"/>
                    <a:pt x="15" y="824"/>
                  </a:cubicBezTo>
                  <a:lnTo>
                    <a:pt x="15" y="1978"/>
                  </a:lnTo>
                  <a:lnTo>
                    <a:pt x="694" y="1978"/>
                  </a:lnTo>
                  <a:cubicBezTo>
                    <a:pt x="809" y="1978"/>
                    <a:pt x="925" y="1877"/>
                    <a:pt x="925" y="1747"/>
                  </a:cubicBezTo>
                  <a:lnTo>
                    <a:pt x="925" y="405"/>
                  </a:lnTo>
                  <a:cubicBezTo>
                    <a:pt x="910" y="261"/>
                    <a:pt x="867" y="116"/>
                    <a:pt x="780"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29" name="Google Shape;26629;p86"/>
            <p:cNvSpPr/>
            <p:nvPr/>
          </p:nvSpPr>
          <p:spPr>
            <a:xfrm>
              <a:off x="1816930" y="3502882"/>
              <a:ext cx="29938" cy="65485"/>
            </a:xfrm>
            <a:custGeom>
              <a:avLst/>
              <a:gdLst/>
              <a:ahLst/>
              <a:cxnLst/>
              <a:rect l="l" t="t" r="r" b="b"/>
              <a:pathLst>
                <a:path w="1142" h="2498" extrusionOk="0">
                  <a:moveTo>
                    <a:pt x="679" y="0"/>
                  </a:moveTo>
                  <a:cubicBezTo>
                    <a:pt x="304" y="0"/>
                    <a:pt x="1" y="304"/>
                    <a:pt x="1" y="679"/>
                  </a:cubicBezTo>
                  <a:lnTo>
                    <a:pt x="1" y="838"/>
                  </a:lnTo>
                  <a:cubicBezTo>
                    <a:pt x="1" y="1025"/>
                    <a:pt x="30" y="1227"/>
                    <a:pt x="87" y="1415"/>
                  </a:cubicBezTo>
                  <a:lnTo>
                    <a:pt x="448" y="2498"/>
                  </a:lnTo>
                  <a:lnTo>
                    <a:pt x="1141" y="2498"/>
                  </a:lnTo>
                  <a:lnTo>
                    <a:pt x="1141"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0" name="Google Shape;26630;p86"/>
            <p:cNvSpPr/>
            <p:nvPr/>
          </p:nvSpPr>
          <p:spPr>
            <a:xfrm>
              <a:off x="1828674" y="3496827"/>
              <a:ext cx="71541" cy="71541"/>
            </a:xfrm>
            <a:custGeom>
              <a:avLst/>
              <a:gdLst/>
              <a:ahLst/>
              <a:cxnLst/>
              <a:rect l="l" t="t" r="r" b="b"/>
              <a:pathLst>
                <a:path w="2729" h="2729" extrusionOk="0">
                  <a:moveTo>
                    <a:pt x="693" y="0"/>
                  </a:moveTo>
                  <a:cubicBezTo>
                    <a:pt x="318" y="0"/>
                    <a:pt x="0" y="304"/>
                    <a:pt x="0" y="679"/>
                  </a:cubicBezTo>
                  <a:cubicBezTo>
                    <a:pt x="0" y="939"/>
                    <a:pt x="202" y="1141"/>
                    <a:pt x="462" y="1141"/>
                  </a:cubicBezTo>
                  <a:lnTo>
                    <a:pt x="2281" y="2729"/>
                  </a:lnTo>
                  <a:lnTo>
                    <a:pt x="2671" y="1386"/>
                  </a:lnTo>
                  <a:cubicBezTo>
                    <a:pt x="2714" y="1213"/>
                    <a:pt x="2729" y="1040"/>
                    <a:pt x="2729" y="881"/>
                  </a:cubicBezTo>
                  <a:lnTo>
                    <a:pt x="2729" y="448"/>
                  </a:lnTo>
                  <a:cubicBezTo>
                    <a:pt x="2729" y="203"/>
                    <a:pt x="2526" y="0"/>
                    <a:pt x="228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1" name="Google Shape;26631;p86"/>
            <p:cNvSpPr/>
            <p:nvPr/>
          </p:nvSpPr>
          <p:spPr>
            <a:xfrm>
              <a:off x="1840786" y="3586141"/>
              <a:ext cx="35967" cy="26503"/>
            </a:xfrm>
            <a:custGeom>
              <a:avLst/>
              <a:gdLst/>
              <a:ahLst/>
              <a:cxnLst/>
              <a:rect l="l" t="t" r="r" b="b"/>
              <a:pathLst>
                <a:path w="1372" h="1011" extrusionOk="0">
                  <a:moveTo>
                    <a:pt x="0" y="0"/>
                  </a:moveTo>
                  <a:lnTo>
                    <a:pt x="0" y="1011"/>
                  </a:lnTo>
                  <a:lnTo>
                    <a:pt x="1372" y="1011"/>
                  </a:lnTo>
                  <a:lnTo>
                    <a:pt x="13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2" name="Google Shape;26632;p86"/>
            <p:cNvSpPr/>
            <p:nvPr/>
          </p:nvSpPr>
          <p:spPr>
            <a:xfrm>
              <a:off x="1840786" y="3586141"/>
              <a:ext cx="35967" cy="14392"/>
            </a:xfrm>
            <a:custGeom>
              <a:avLst/>
              <a:gdLst/>
              <a:ahLst/>
              <a:cxnLst/>
              <a:rect l="l" t="t" r="r" b="b"/>
              <a:pathLst>
                <a:path w="1372" h="549" extrusionOk="0">
                  <a:moveTo>
                    <a:pt x="0" y="0"/>
                  </a:moveTo>
                  <a:lnTo>
                    <a:pt x="0" y="419"/>
                  </a:lnTo>
                  <a:cubicBezTo>
                    <a:pt x="217" y="505"/>
                    <a:pt x="448" y="549"/>
                    <a:pt x="680" y="549"/>
                  </a:cubicBezTo>
                  <a:cubicBezTo>
                    <a:pt x="913" y="549"/>
                    <a:pt x="1148" y="505"/>
                    <a:pt x="1372" y="419"/>
                  </a:cubicBezTo>
                  <a:lnTo>
                    <a:pt x="137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3" name="Google Shape;26633;p86"/>
            <p:cNvSpPr/>
            <p:nvPr/>
          </p:nvSpPr>
          <p:spPr>
            <a:xfrm>
              <a:off x="1799156" y="3600507"/>
              <a:ext cx="119226" cy="75342"/>
            </a:xfrm>
            <a:custGeom>
              <a:avLst/>
              <a:gdLst/>
              <a:ahLst/>
              <a:cxnLst/>
              <a:rect l="l" t="t" r="r" b="b"/>
              <a:pathLst>
                <a:path w="4548" h="2874" extrusionOk="0">
                  <a:moveTo>
                    <a:pt x="1588" y="1"/>
                  </a:moveTo>
                  <a:lnTo>
                    <a:pt x="491" y="318"/>
                  </a:lnTo>
                  <a:cubicBezTo>
                    <a:pt x="202" y="405"/>
                    <a:pt x="0" y="679"/>
                    <a:pt x="0" y="982"/>
                  </a:cubicBezTo>
                  <a:lnTo>
                    <a:pt x="0" y="2642"/>
                  </a:lnTo>
                  <a:cubicBezTo>
                    <a:pt x="0" y="2772"/>
                    <a:pt x="87" y="2873"/>
                    <a:pt x="217" y="2873"/>
                  </a:cubicBezTo>
                  <a:lnTo>
                    <a:pt x="4316" y="2873"/>
                  </a:lnTo>
                  <a:cubicBezTo>
                    <a:pt x="4446" y="2873"/>
                    <a:pt x="4547" y="2772"/>
                    <a:pt x="4547" y="2642"/>
                  </a:cubicBezTo>
                  <a:lnTo>
                    <a:pt x="4547" y="968"/>
                  </a:lnTo>
                  <a:cubicBezTo>
                    <a:pt x="4547" y="665"/>
                    <a:pt x="4345" y="405"/>
                    <a:pt x="4057" y="318"/>
                  </a:cubicBezTo>
                  <a:lnTo>
                    <a:pt x="2960" y="1"/>
                  </a:lnTo>
                  <a:lnTo>
                    <a:pt x="2267" y="463"/>
                  </a:lnTo>
                  <a:lnTo>
                    <a:pt x="1588" y="1"/>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4" name="Google Shape;26634;p86"/>
            <p:cNvSpPr/>
            <p:nvPr/>
          </p:nvSpPr>
          <p:spPr>
            <a:xfrm>
              <a:off x="1852897" y="3612618"/>
              <a:ext cx="11744" cy="63231"/>
            </a:xfrm>
            <a:custGeom>
              <a:avLst/>
              <a:gdLst/>
              <a:ahLst/>
              <a:cxnLst/>
              <a:rect l="l" t="t" r="r" b="b"/>
              <a:pathLst>
                <a:path w="448" h="2412" extrusionOk="0">
                  <a:moveTo>
                    <a:pt x="101" y="1"/>
                  </a:moveTo>
                  <a:lnTo>
                    <a:pt x="0" y="2411"/>
                  </a:lnTo>
                  <a:lnTo>
                    <a:pt x="448" y="2411"/>
                  </a:lnTo>
                  <a:lnTo>
                    <a:pt x="332"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5" name="Google Shape;26635;p86"/>
            <p:cNvSpPr/>
            <p:nvPr/>
          </p:nvSpPr>
          <p:spPr>
            <a:xfrm>
              <a:off x="1822986" y="3526712"/>
              <a:ext cx="71541" cy="65511"/>
            </a:xfrm>
            <a:custGeom>
              <a:avLst/>
              <a:gdLst/>
              <a:ahLst/>
              <a:cxnLst/>
              <a:rect l="l" t="t" r="r" b="b"/>
              <a:pathLst>
                <a:path w="2729" h="2499" extrusionOk="0">
                  <a:moveTo>
                    <a:pt x="881" y="1"/>
                  </a:moveTo>
                  <a:cubicBezTo>
                    <a:pt x="751" y="1"/>
                    <a:pt x="636" y="44"/>
                    <a:pt x="549" y="131"/>
                  </a:cubicBezTo>
                  <a:lnTo>
                    <a:pt x="131" y="549"/>
                  </a:lnTo>
                  <a:cubicBezTo>
                    <a:pt x="44" y="636"/>
                    <a:pt x="1" y="751"/>
                    <a:pt x="1" y="867"/>
                  </a:cubicBezTo>
                  <a:lnTo>
                    <a:pt x="1" y="1127"/>
                  </a:lnTo>
                  <a:cubicBezTo>
                    <a:pt x="1" y="1892"/>
                    <a:pt x="607" y="2498"/>
                    <a:pt x="1358" y="2498"/>
                  </a:cubicBezTo>
                  <a:cubicBezTo>
                    <a:pt x="2123" y="2498"/>
                    <a:pt x="2729" y="1892"/>
                    <a:pt x="2729" y="1127"/>
                  </a:cubicBezTo>
                  <a:lnTo>
                    <a:pt x="2729" y="838"/>
                  </a:lnTo>
                  <a:cubicBezTo>
                    <a:pt x="2729" y="723"/>
                    <a:pt x="2686" y="607"/>
                    <a:pt x="2599" y="520"/>
                  </a:cubicBezTo>
                  <a:cubicBezTo>
                    <a:pt x="2253" y="174"/>
                    <a:pt x="1603" y="15"/>
                    <a:pt x="88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6" name="Google Shape;26636;p86"/>
            <p:cNvSpPr/>
            <p:nvPr/>
          </p:nvSpPr>
          <p:spPr>
            <a:xfrm>
              <a:off x="1822986" y="3526712"/>
              <a:ext cx="71174" cy="63991"/>
            </a:xfrm>
            <a:custGeom>
              <a:avLst/>
              <a:gdLst/>
              <a:ahLst/>
              <a:cxnLst/>
              <a:rect l="l" t="t" r="r" b="b"/>
              <a:pathLst>
                <a:path w="2715" h="2441" extrusionOk="0">
                  <a:moveTo>
                    <a:pt x="867" y="1"/>
                  </a:moveTo>
                  <a:cubicBezTo>
                    <a:pt x="751" y="1"/>
                    <a:pt x="636" y="44"/>
                    <a:pt x="535" y="131"/>
                  </a:cubicBezTo>
                  <a:lnTo>
                    <a:pt x="131" y="549"/>
                  </a:lnTo>
                  <a:cubicBezTo>
                    <a:pt x="44" y="636"/>
                    <a:pt x="1" y="751"/>
                    <a:pt x="1" y="867"/>
                  </a:cubicBezTo>
                  <a:lnTo>
                    <a:pt x="1" y="1127"/>
                  </a:lnTo>
                  <a:cubicBezTo>
                    <a:pt x="1" y="1733"/>
                    <a:pt x="405" y="2267"/>
                    <a:pt x="982" y="2440"/>
                  </a:cubicBezTo>
                  <a:cubicBezTo>
                    <a:pt x="780" y="2195"/>
                    <a:pt x="679" y="1892"/>
                    <a:pt x="679" y="1589"/>
                  </a:cubicBezTo>
                  <a:lnTo>
                    <a:pt x="679" y="925"/>
                  </a:lnTo>
                  <a:cubicBezTo>
                    <a:pt x="679" y="673"/>
                    <a:pt x="882" y="462"/>
                    <a:pt x="1131" y="462"/>
                  </a:cubicBezTo>
                  <a:cubicBezTo>
                    <a:pt x="1139" y="462"/>
                    <a:pt x="1147" y="462"/>
                    <a:pt x="1156" y="463"/>
                  </a:cubicBezTo>
                  <a:cubicBezTo>
                    <a:pt x="1617" y="492"/>
                    <a:pt x="2296" y="578"/>
                    <a:pt x="2715" y="780"/>
                  </a:cubicBezTo>
                  <a:cubicBezTo>
                    <a:pt x="2715" y="679"/>
                    <a:pt x="2657" y="593"/>
                    <a:pt x="2599" y="520"/>
                  </a:cubicBezTo>
                  <a:cubicBezTo>
                    <a:pt x="2238" y="174"/>
                    <a:pt x="1603" y="15"/>
                    <a:pt x="867"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7" name="Google Shape;26637;p86"/>
            <p:cNvSpPr/>
            <p:nvPr/>
          </p:nvSpPr>
          <p:spPr>
            <a:xfrm>
              <a:off x="1798763" y="3616026"/>
              <a:ext cx="24249" cy="59823"/>
            </a:xfrm>
            <a:custGeom>
              <a:avLst/>
              <a:gdLst/>
              <a:ahLst/>
              <a:cxnLst/>
              <a:rect l="l" t="t" r="r" b="b"/>
              <a:pathLst>
                <a:path w="925" h="2282" extrusionOk="0">
                  <a:moveTo>
                    <a:pt x="131" y="1"/>
                  </a:moveTo>
                  <a:cubicBezTo>
                    <a:pt x="59" y="102"/>
                    <a:pt x="15" y="246"/>
                    <a:pt x="15" y="390"/>
                  </a:cubicBezTo>
                  <a:lnTo>
                    <a:pt x="15" y="2050"/>
                  </a:lnTo>
                  <a:cubicBezTo>
                    <a:pt x="1" y="2180"/>
                    <a:pt x="102" y="2281"/>
                    <a:pt x="232" y="2281"/>
                  </a:cubicBezTo>
                  <a:lnTo>
                    <a:pt x="910" y="2281"/>
                  </a:lnTo>
                  <a:lnTo>
                    <a:pt x="925" y="1069"/>
                  </a:lnTo>
                  <a:cubicBezTo>
                    <a:pt x="925" y="881"/>
                    <a:pt x="852" y="708"/>
                    <a:pt x="723" y="578"/>
                  </a:cubicBezTo>
                  <a:lnTo>
                    <a:pt x="131"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8" name="Google Shape;26638;p86"/>
            <p:cNvSpPr/>
            <p:nvPr/>
          </p:nvSpPr>
          <p:spPr>
            <a:xfrm>
              <a:off x="1852504" y="3612618"/>
              <a:ext cx="12138" cy="11771"/>
            </a:xfrm>
            <a:custGeom>
              <a:avLst/>
              <a:gdLst/>
              <a:ahLst/>
              <a:cxnLst/>
              <a:rect l="l" t="t" r="r" b="b"/>
              <a:pathLst>
                <a:path w="463" h="449" extrusionOk="0">
                  <a:moveTo>
                    <a:pt x="1" y="1"/>
                  </a:moveTo>
                  <a:lnTo>
                    <a:pt x="1" y="347"/>
                  </a:lnTo>
                  <a:cubicBezTo>
                    <a:pt x="1" y="405"/>
                    <a:pt x="58" y="448"/>
                    <a:pt x="116" y="448"/>
                  </a:cubicBezTo>
                  <a:lnTo>
                    <a:pt x="347" y="448"/>
                  </a:lnTo>
                  <a:cubicBezTo>
                    <a:pt x="405" y="448"/>
                    <a:pt x="463" y="405"/>
                    <a:pt x="463" y="347"/>
                  </a:cubicBezTo>
                  <a:lnTo>
                    <a:pt x="463"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39" name="Google Shape;26639;p86"/>
            <p:cNvSpPr/>
            <p:nvPr/>
          </p:nvSpPr>
          <p:spPr>
            <a:xfrm>
              <a:off x="1834337" y="3595919"/>
              <a:ext cx="24249" cy="25114"/>
            </a:xfrm>
            <a:custGeom>
              <a:avLst/>
              <a:gdLst/>
              <a:ahLst/>
              <a:cxnLst/>
              <a:rect l="l" t="t" r="r" b="b"/>
              <a:pathLst>
                <a:path w="925" h="958" extrusionOk="0">
                  <a:moveTo>
                    <a:pt x="203" y="0"/>
                  </a:moveTo>
                  <a:cubicBezTo>
                    <a:pt x="174" y="0"/>
                    <a:pt x="146" y="15"/>
                    <a:pt x="131" y="46"/>
                  </a:cubicBezTo>
                  <a:lnTo>
                    <a:pt x="1" y="248"/>
                  </a:lnTo>
                  <a:lnTo>
                    <a:pt x="347" y="883"/>
                  </a:lnTo>
                  <a:cubicBezTo>
                    <a:pt x="365" y="929"/>
                    <a:pt x="413" y="957"/>
                    <a:pt x="463" y="957"/>
                  </a:cubicBezTo>
                  <a:cubicBezTo>
                    <a:pt x="492" y="957"/>
                    <a:pt x="523" y="948"/>
                    <a:pt x="549" y="926"/>
                  </a:cubicBezTo>
                  <a:lnTo>
                    <a:pt x="925" y="638"/>
                  </a:lnTo>
                  <a:lnTo>
                    <a:pt x="275" y="31"/>
                  </a:lnTo>
                  <a:cubicBezTo>
                    <a:pt x="255" y="11"/>
                    <a:pt x="229" y="0"/>
                    <a:pt x="20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0" name="Google Shape;26640;p86"/>
            <p:cNvSpPr/>
            <p:nvPr/>
          </p:nvSpPr>
          <p:spPr>
            <a:xfrm>
              <a:off x="1858559" y="3595919"/>
              <a:ext cx="24616" cy="25114"/>
            </a:xfrm>
            <a:custGeom>
              <a:avLst/>
              <a:gdLst/>
              <a:ahLst/>
              <a:cxnLst/>
              <a:rect l="l" t="t" r="r" b="b"/>
              <a:pathLst>
                <a:path w="939" h="958" extrusionOk="0">
                  <a:moveTo>
                    <a:pt x="730" y="0"/>
                  </a:moveTo>
                  <a:cubicBezTo>
                    <a:pt x="708" y="0"/>
                    <a:pt x="685" y="11"/>
                    <a:pt x="665" y="31"/>
                  </a:cubicBezTo>
                  <a:lnTo>
                    <a:pt x="1" y="638"/>
                  </a:lnTo>
                  <a:lnTo>
                    <a:pt x="390" y="926"/>
                  </a:lnTo>
                  <a:cubicBezTo>
                    <a:pt x="417" y="948"/>
                    <a:pt x="445" y="957"/>
                    <a:pt x="473" y="957"/>
                  </a:cubicBezTo>
                  <a:cubicBezTo>
                    <a:pt x="520" y="957"/>
                    <a:pt x="565" y="929"/>
                    <a:pt x="592" y="883"/>
                  </a:cubicBezTo>
                  <a:lnTo>
                    <a:pt x="939" y="248"/>
                  </a:lnTo>
                  <a:lnTo>
                    <a:pt x="795" y="46"/>
                  </a:lnTo>
                  <a:cubicBezTo>
                    <a:pt x="779" y="15"/>
                    <a:pt x="755" y="0"/>
                    <a:pt x="730"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1" name="Google Shape;26641;p86"/>
            <p:cNvSpPr/>
            <p:nvPr/>
          </p:nvSpPr>
          <p:spPr>
            <a:xfrm>
              <a:off x="1900556" y="3395401"/>
              <a:ext cx="178288" cy="208540"/>
            </a:xfrm>
            <a:custGeom>
              <a:avLst/>
              <a:gdLst/>
              <a:ahLst/>
              <a:cxnLst/>
              <a:rect l="l" t="t" r="r" b="b"/>
              <a:pathLst>
                <a:path w="6801" h="7955" extrusionOk="0">
                  <a:moveTo>
                    <a:pt x="3408" y="1"/>
                  </a:moveTo>
                  <a:cubicBezTo>
                    <a:pt x="1777" y="1"/>
                    <a:pt x="578" y="1141"/>
                    <a:pt x="448" y="2960"/>
                  </a:cubicBezTo>
                  <a:cubicBezTo>
                    <a:pt x="290" y="5212"/>
                    <a:pt x="88" y="6468"/>
                    <a:pt x="30" y="6886"/>
                  </a:cubicBezTo>
                  <a:cubicBezTo>
                    <a:pt x="1" y="6987"/>
                    <a:pt x="59" y="7089"/>
                    <a:pt x="145" y="7132"/>
                  </a:cubicBezTo>
                  <a:cubicBezTo>
                    <a:pt x="578" y="7348"/>
                    <a:pt x="1921" y="7955"/>
                    <a:pt x="3408" y="7955"/>
                  </a:cubicBezTo>
                  <a:cubicBezTo>
                    <a:pt x="4895" y="7955"/>
                    <a:pt x="6237" y="7348"/>
                    <a:pt x="6670" y="7132"/>
                  </a:cubicBezTo>
                  <a:cubicBezTo>
                    <a:pt x="6757" y="7089"/>
                    <a:pt x="6800" y="6987"/>
                    <a:pt x="6786" y="6886"/>
                  </a:cubicBezTo>
                  <a:cubicBezTo>
                    <a:pt x="6728" y="6468"/>
                    <a:pt x="6526" y="5212"/>
                    <a:pt x="6367" y="2960"/>
                  </a:cubicBezTo>
                  <a:cubicBezTo>
                    <a:pt x="6237" y="1127"/>
                    <a:pt x="5039" y="1"/>
                    <a:pt x="34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2" name="Google Shape;26642;p86"/>
            <p:cNvSpPr/>
            <p:nvPr/>
          </p:nvSpPr>
          <p:spPr>
            <a:xfrm>
              <a:off x="1942579" y="3395401"/>
              <a:ext cx="136266" cy="208593"/>
            </a:xfrm>
            <a:custGeom>
              <a:avLst/>
              <a:gdLst/>
              <a:ahLst/>
              <a:cxnLst/>
              <a:rect l="l" t="t" r="r" b="b"/>
              <a:pathLst>
                <a:path w="5198" h="7957" extrusionOk="0">
                  <a:moveTo>
                    <a:pt x="1805" y="1"/>
                  </a:moveTo>
                  <a:cubicBezTo>
                    <a:pt x="1689" y="1"/>
                    <a:pt x="1574" y="1"/>
                    <a:pt x="1473" y="15"/>
                  </a:cubicBezTo>
                  <a:cubicBezTo>
                    <a:pt x="202" y="145"/>
                    <a:pt x="0" y="1935"/>
                    <a:pt x="1227" y="2310"/>
                  </a:cubicBezTo>
                  <a:lnTo>
                    <a:pt x="1256" y="2310"/>
                  </a:lnTo>
                  <a:lnTo>
                    <a:pt x="1718" y="7955"/>
                  </a:lnTo>
                  <a:cubicBezTo>
                    <a:pt x="1768" y="7956"/>
                    <a:pt x="1817" y="7957"/>
                    <a:pt x="1867" y="7957"/>
                  </a:cubicBezTo>
                  <a:cubicBezTo>
                    <a:pt x="3324" y="7957"/>
                    <a:pt x="4634" y="7355"/>
                    <a:pt x="5067" y="7132"/>
                  </a:cubicBezTo>
                  <a:cubicBezTo>
                    <a:pt x="5154" y="7089"/>
                    <a:pt x="5197" y="6987"/>
                    <a:pt x="5183" y="6886"/>
                  </a:cubicBezTo>
                  <a:cubicBezTo>
                    <a:pt x="5125" y="6468"/>
                    <a:pt x="4923" y="5212"/>
                    <a:pt x="4764" y="2960"/>
                  </a:cubicBezTo>
                  <a:cubicBezTo>
                    <a:pt x="4634" y="1127"/>
                    <a:pt x="3436" y="1"/>
                    <a:pt x="180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3" name="Google Shape;26643;p86"/>
            <p:cNvSpPr/>
            <p:nvPr/>
          </p:nvSpPr>
          <p:spPr>
            <a:xfrm>
              <a:off x="1888471" y="3556230"/>
              <a:ext cx="202852" cy="119619"/>
            </a:xfrm>
            <a:custGeom>
              <a:avLst/>
              <a:gdLst/>
              <a:ahLst/>
              <a:cxnLst/>
              <a:rect l="l" t="t" r="r" b="b"/>
              <a:pathLst>
                <a:path w="7738" h="4563" extrusionOk="0">
                  <a:moveTo>
                    <a:pt x="2728" y="1"/>
                  </a:moveTo>
                  <a:lnTo>
                    <a:pt x="2728" y="1011"/>
                  </a:lnTo>
                  <a:cubicBezTo>
                    <a:pt x="2728" y="1184"/>
                    <a:pt x="2627" y="1343"/>
                    <a:pt x="2454" y="1430"/>
                  </a:cubicBezTo>
                  <a:lnTo>
                    <a:pt x="549" y="2267"/>
                  </a:lnTo>
                  <a:cubicBezTo>
                    <a:pt x="217" y="2411"/>
                    <a:pt x="0" y="2744"/>
                    <a:pt x="0" y="3104"/>
                  </a:cubicBezTo>
                  <a:lnTo>
                    <a:pt x="0" y="4331"/>
                  </a:lnTo>
                  <a:cubicBezTo>
                    <a:pt x="0" y="4447"/>
                    <a:pt x="101" y="4562"/>
                    <a:pt x="231" y="4562"/>
                  </a:cubicBezTo>
                  <a:lnTo>
                    <a:pt x="7506" y="4562"/>
                  </a:lnTo>
                  <a:cubicBezTo>
                    <a:pt x="7636" y="4562"/>
                    <a:pt x="7737" y="4447"/>
                    <a:pt x="7737" y="4331"/>
                  </a:cubicBezTo>
                  <a:lnTo>
                    <a:pt x="7737" y="3104"/>
                  </a:lnTo>
                  <a:cubicBezTo>
                    <a:pt x="7737" y="2744"/>
                    <a:pt x="7521" y="2411"/>
                    <a:pt x="7189" y="2267"/>
                  </a:cubicBezTo>
                  <a:lnTo>
                    <a:pt x="5269" y="1430"/>
                  </a:lnTo>
                  <a:cubicBezTo>
                    <a:pt x="5110" y="1343"/>
                    <a:pt x="5009" y="1184"/>
                    <a:pt x="5009" y="1011"/>
                  </a:cubicBezTo>
                  <a:lnTo>
                    <a:pt x="500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4" name="Google Shape;26644;p86"/>
            <p:cNvSpPr/>
            <p:nvPr/>
          </p:nvSpPr>
          <p:spPr>
            <a:xfrm>
              <a:off x="1888471" y="3599380"/>
              <a:ext cx="202852" cy="76469"/>
            </a:xfrm>
            <a:custGeom>
              <a:avLst/>
              <a:gdLst/>
              <a:ahLst/>
              <a:cxnLst/>
              <a:rect l="l" t="t" r="r" b="b"/>
              <a:pathLst>
                <a:path w="7738" h="2917" extrusionOk="0">
                  <a:moveTo>
                    <a:pt x="1963" y="0"/>
                  </a:moveTo>
                  <a:lnTo>
                    <a:pt x="549" y="621"/>
                  </a:lnTo>
                  <a:cubicBezTo>
                    <a:pt x="217" y="765"/>
                    <a:pt x="0" y="1098"/>
                    <a:pt x="0" y="1458"/>
                  </a:cubicBezTo>
                  <a:lnTo>
                    <a:pt x="0" y="2685"/>
                  </a:lnTo>
                  <a:cubicBezTo>
                    <a:pt x="0" y="2801"/>
                    <a:pt x="101" y="2916"/>
                    <a:pt x="231" y="2916"/>
                  </a:cubicBezTo>
                  <a:lnTo>
                    <a:pt x="7506" y="2916"/>
                  </a:lnTo>
                  <a:cubicBezTo>
                    <a:pt x="7636" y="2916"/>
                    <a:pt x="7737" y="2801"/>
                    <a:pt x="7737" y="2685"/>
                  </a:cubicBezTo>
                  <a:lnTo>
                    <a:pt x="7737" y="1458"/>
                  </a:lnTo>
                  <a:cubicBezTo>
                    <a:pt x="7737" y="1098"/>
                    <a:pt x="7521" y="765"/>
                    <a:pt x="7189" y="621"/>
                  </a:cubicBezTo>
                  <a:lnTo>
                    <a:pt x="5774" y="0"/>
                  </a:lnTo>
                  <a:cubicBezTo>
                    <a:pt x="5442" y="881"/>
                    <a:pt x="4655" y="1321"/>
                    <a:pt x="3869" y="1321"/>
                  </a:cubicBezTo>
                  <a:cubicBezTo>
                    <a:pt x="3082" y="1321"/>
                    <a:pt x="2295" y="881"/>
                    <a:pt x="1963"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5" name="Google Shape;26645;p86"/>
            <p:cNvSpPr/>
            <p:nvPr/>
          </p:nvSpPr>
          <p:spPr>
            <a:xfrm>
              <a:off x="1959985" y="3556230"/>
              <a:ext cx="59823" cy="23961"/>
            </a:xfrm>
            <a:custGeom>
              <a:avLst/>
              <a:gdLst/>
              <a:ahLst/>
              <a:cxnLst/>
              <a:rect l="l" t="t" r="r" b="b"/>
              <a:pathLst>
                <a:path w="2282" h="914" extrusionOk="0">
                  <a:moveTo>
                    <a:pt x="0" y="1"/>
                  </a:moveTo>
                  <a:lnTo>
                    <a:pt x="0" y="665"/>
                  </a:lnTo>
                  <a:cubicBezTo>
                    <a:pt x="361" y="831"/>
                    <a:pt x="751" y="914"/>
                    <a:pt x="1141" y="914"/>
                  </a:cubicBezTo>
                  <a:cubicBezTo>
                    <a:pt x="1530" y="914"/>
                    <a:pt x="1920" y="831"/>
                    <a:pt x="2281" y="665"/>
                  </a:cubicBezTo>
                  <a:lnTo>
                    <a:pt x="228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6" name="Google Shape;26646;p86"/>
            <p:cNvSpPr/>
            <p:nvPr/>
          </p:nvSpPr>
          <p:spPr>
            <a:xfrm>
              <a:off x="1929707" y="3456062"/>
              <a:ext cx="119619" cy="112069"/>
            </a:xfrm>
            <a:custGeom>
              <a:avLst/>
              <a:gdLst/>
              <a:ahLst/>
              <a:cxnLst/>
              <a:rect l="l" t="t" r="r" b="b"/>
              <a:pathLst>
                <a:path w="4563" h="4275" extrusionOk="0">
                  <a:moveTo>
                    <a:pt x="1655" y="1"/>
                  </a:moveTo>
                  <a:cubicBezTo>
                    <a:pt x="1489" y="1"/>
                    <a:pt x="1344" y="98"/>
                    <a:pt x="1271" y="256"/>
                  </a:cubicBezTo>
                  <a:cubicBezTo>
                    <a:pt x="1025" y="733"/>
                    <a:pt x="665" y="1137"/>
                    <a:pt x="203" y="1426"/>
                  </a:cubicBezTo>
                  <a:cubicBezTo>
                    <a:pt x="87" y="1512"/>
                    <a:pt x="15" y="1642"/>
                    <a:pt x="15" y="1786"/>
                  </a:cubicBezTo>
                  <a:lnTo>
                    <a:pt x="15" y="1916"/>
                  </a:lnTo>
                  <a:cubicBezTo>
                    <a:pt x="0" y="3143"/>
                    <a:pt x="924" y="4168"/>
                    <a:pt x="2137" y="4269"/>
                  </a:cubicBezTo>
                  <a:cubicBezTo>
                    <a:pt x="2188" y="4273"/>
                    <a:pt x="2239" y="4274"/>
                    <a:pt x="2290" y="4274"/>
                  </a:cubicBezTo>
                  <a:cubicBezTo>
                    <a:pt x="3536" y="4274"/>
                    <a:pt x="4562" y="3265"/>
                    <a:pt x="4562" y="2003"/>
                  </a:cubicBezTo>
                  <a:lnTo>
                    <a:pt x="4562" y="1599"/>
                  </a:lnTo>
                  <a:cubicBezTo>
                    <a:pt x="4562" y="1411"/>
                    <a:pt x="4490" y="1223"/>
                    <a:pt x="4346" y="1093"/>
                  </a:cubicBezTo>
                  <a:cubicBezTo>
                    <a:pt x="3985" y="776"/>
                    <a:pt x="3162" y="213"/>
                    <a:pt x="1747" y="11"/>
                  </a:cubicBezTo>
                  <a:cubicBezTo>
                    <a:pt x="1716" y="4"/>
                    <a:pt x="1685" y="1"/>
                    <a:pt x="165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7" name="Google Shape;26647;p86"/>
            <p:cNvSpPr/>
            <p:nvPr/>
          </p:nvSpPr>
          <p:spPr>
            <a:xfrm>
              <a:off x="1929707" y="3456062"/>
              <a:ext cx="116971" cy="111938"/>
            </a:xfrm>
            <a:custGeom>
              <a:avLst/>
              <a:gdLst/>
              <a:ahLst/>
              <a:cxnLst/>
              <a:rect l="l" t="t" r="r" b="b"/>
              <a:pathLst>
                <a:path w="4462" h="4270" extrusionOk="0">
                  <a:moveTo>
                    <a:pt x="1655" y="1"/>
                  </a:moveTo>
                  <a:cubicBezTo>
                    <a:pt x="1489" y="1"/>
                    <a:pt x="1344" y="98"/>
                    <a:pt x="1271" y="256"/>
                  </a:cubicBezTo>
                  <a:cubicBezTo>
                    <a:pt x="1227" y="328"/>
                    <a:pt x="1184" y="415"/>
                    <a:pt x="1126" y="487"/>
                  </a:cubicBezTo>
                  <a:cubicBezTo>
                    <a:pt x="895" y="863"/>
                    <a:pt x="578" y="1180"/>
                    <a:pt x="217" y="1426"/>
                  </a:cubicBezTo>
                  <a:cubicBezTo>
                    <a:pt x="87" y="1512"/>
                    <a:pt x="15" y="1656"/>
                    <a:pt x="15" y="1801"/>
                  </a:cubicBezTo>
                  <a:lnTo>
                    <a:pt x="15" y="1931"/>
                  </a:lnTo>
                  <a:cubicBezTo>
                    <a:pt x="0" y="3100"/>
                    <a:pt x="852" y="4096"/>
                    <a:pt x="2021" y="4269"/>
                  </a:cubicBezTo>
                  <a:cubicBezTo>
                    <a:pt x="1603" y="3836"/>
                    <a:pt x="1386" y="3273"/>
                    <a:pt x="1386" y="2696"/>
                  </a:cubicBezTo>
                  <a:lnTo>
                    <a:pt x="1386" y="1267"/>
                  </a:lnTo>
                  <a:cubicBezTo>
                    <a:pt x="1386" y="1021"/>
                    <a:pt x="1560" y="834"/>
                    <a:pt x="1790" y="805"/>
                  </a:cubicBezTo>
                  <a:cubicBezTo>
                    <a:pt x="1953" y="789"/>
                    <a:pt x="2115" y="782"/>
                    <a:pt x="2278" y="782"/>
                  </a:cubicBezTo>
                  <a:cubicBezTo>
                    <a:pt x="3027" y="782"/>
                    <a:pt x="3773" y="944"/>
                    <a:pt x="4461" y="1252"/>
                  </a:cubicBezTo>
                  <a:cubicBezTo>
                    <a:pt x="4432" y="1195"/>
                    <a:pt x="4389" y="1137"/>
                    <a:pt x="4346" y="1093"/>
                  </a:cubicBezTo>
                  <a:cubicBezTo>
                    <a:pt x="3985" y="776"/>
                    <a:pt x="3147" y="213"/>
                    <a:pt x="1747" y="11"/>
                  </a:cubicBezTo>
                  <a:cubicBezTo>
                    <a:pt x="1716" y="4"/>
                    <a:pt x="1685" y="1"/>
                    <a:pt x="1655"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8" name="Google Shape;26648;p86"/>
            <p:cNvSpPr/>
            <p:nvPr/>
          </p:nvSpPr>
          <p:spPr>
            <a:xfrm>
              <a:off x="1888471" y="3619067"/>
              <a:ext cx="41629" cy="56782"/>
            </a:xfrm>
            <a:custGeom>
              <a:avLst/>
              <a:gdLst/>
              <a:ahLst/>
              <a:cxnLst/>
              <a:rect l="l" t="t" r="r" b="b"/>
              <a:pathLst>
                <a:path w="1588" h="2166" extrusionOk="0">
                  <a:moveTo>
                    <a:pt x="346" y="0"/>
                  </a:moveTo>
                  <a:cubicBezTo>
                    <a:pt x="130" y="173"/>
                    <a:pt x="0" y="433"/>
                    <a:pt x="0" y="707"/>
                  </a:cubicBezTo>
                  <a:lnTo>
                    <a:pt x="0" y="1934"/>
                  </a:lnTo>
                  <a:cubicBezTo>
                    <a:pt x="0" y="2064"/>
                    <a:pt x="101" y="2165"/>
                    <a:pt x="231" y="2165"/>
                  </a:cubicBezTo>
                  <a:lnTo>
                    <a:pt x="1588" y="2165"/>
                  </a:lnTo>
                  <a:lnTo>
                    <a:pt x="1588" y="1530"/>
                  </a:lnTo>
                  <a:cubicBezTo>
                    <a:pt x="1588" y="1357"/>
                    <a:pt x="1516" y="1184"/>
                    <a:pt x="1386" y="1054"/>
                  </a:cubicBezTo>
                  <a:lnTo>
                    <a:pt x="346"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49" name="Google Shape;26649;p86"/>
            <p:cNvSpPr/>
            <p:nvPr/>
          </p:nvSpPr>
          <p:spPr>
            <a:xfrm>
              <a:off x="2049667" y="3619067"/>
              <a:ext cx="41656" cy="56782"/>
            </a:xfrm>
            <a:custGeom>
              <a:avLst/>
              <a:gdLst/>
              <a:ahLst/>
              <a:cxnLst/>
              <a:rect l="l" t="t" r="r" b="b"/>
              <a:pathLst>
                <a:path w="1589" h="2166" extrusionOk="0">
                  <a:moveTo>
                    <a:pt x="1242" y="0"/>
                  </a:moveTo>
                  <a:lnTo>
                    <a:pt x="203" y="1054"/>
                  </a:lnTo>
                  <a:cubicBezTo>
                    <a:pt x="73" y="1184"/>
                    <a:pt x="1" y="1357"/>
                    <a:pt x="1" y="1530"/>
                  </a:cubicBezTo>
                  <a:lnTo>
                    <a:pt x="1" y="2165"/>
                  </a:lnTo>
                  <a:lnTo>
                    <a:pt x="1357" y="2165"/>
                  </a:lnTo>
                  <a:cubicBezTo>
                    <a:pt x="1487" y="2165"/>
                    <a:pt x="1588" y="2064"/>
                    <a:pt x="1588" y="1934"/>
                  </a:cubicBezTo>
                  <a:lnTo>
                    <a:pt x="1588" y="707"/>
                  </a:lnTo>
                  <a:cubicBezTo>
                    <a:pt x="1588" y="433"/>
                    <a:pt x="1459" y="173"/>
                    <a:pt x="1242"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650" name="Google Shape;26650;p86"/>
          <p:cNvGrpSpPr/>
          <p:nvPr/>
        </p:nvGrpSpPr>
        <p:grpSpPr>
          <a:xfrm>
            <a:off x="3031076" y="4505005"/>
            <a:ext cx="501091" cy="417832"/>
            <a:chOff x="2273307" y="3378754"/>
            <a:chExt cx="375818" cy="313374"/>
          </a:xfrm>
        </p:grpSpPr>
        <p:sp>
          <p:nvSpPr>
            <p:cNvPr id="26651" name="Google Shape;26651;p86"/>
            <p:cNvSpPr/>
            <p:nvPr/>
          </p:nvSpPr>
          <p:spPr>
            <a:xfrm>
              <a:off x="2448528" y="3429087"/>
              <a:ext cx="25009" cy="25009"/>
            </a:xfrm>
            <a:custGeom>
              <a:avLst/>
              <a:gdLst/>
              <a:ahLst/>
              <a:cxnLst/>
              <a:rect l="l" t="t" r="r" b="b"/>
              <a:pathLst>
                <a:path w="954" h="954" extrusionOk="0">
                  <a:moveTo>
                    <a:pt x="0" y="1"/>
                  </a:moveTo>
                  <a:lnTo>
                    <a:pt x="0"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2" name="Google Shape;26652;p86"/>
            <p:cNvSpPr/>
            <p:nvPr/>
          </p:nvSpPr>
          <p:spPr>
            <a:xfrm>
              <a:off x="2447401" y="3429087"/>
              <a:ext cx="27631" cy="18849"/>
            </a:xfrm>
            <a:custGeom>
              <a:avLst/>
              <a:gdLst/>
              <a:ahLst/>
              <a:cxnLst/>
              <a:rect l="l" t="t" r="r" b="b"/>
              <a:pathLst>
                <a:path w="1054" h="719" extrusionOk="0">
                  <a:moveTo>
                    <a:pt x="43" y="1"/>
                  </a:moveTo>
                  <a:lnTo>
                    <a:pt x="43" y="477"/>
                  </a:lnTo>
                  <a:cubicBezTo>
                    <a:pt x="43" y="520"/>
                    <a:pt x="29" y="578"/>
                    <a:pt x="0" y="621"/>
                  </a:cubicBezTo>
                  <a:cubicBezTo>
                    <a:pt x="166" y="686"/>
                    <a:pt x="343" y="719"/>
                    <a:pt x="522" y="719"/>
                  </a:cubicBezTo>
                  <a:cubicBezTo>
                    <a:pt x="700" y="719"/>
                    <a:pt x="881" y="686"/>
                    <a:pt x="1054" y="621"/>
                  </a:cubicBezTo>
                  <a:cubicBezTo>
                    <a:pt x="1025" y="578"/>
                    <a:pt x="996" y="520"/>
                    <a:pt x="996" y="477"/>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3" name="Google Shape;26653;p86"/>
            <p:cNvSpPr/>
            <p:nvPr/>
          </p:nvSpPr>
          <p:spPr>
            <a:xfrm>
              <a:off x="2423545" y="3448774"/>
              <a:ext cx="74949" cy="93116"/>
            </a:xfrm>
            <a:custGeom>
              <a:avLst/>
              <a:gdLst/>
              <a:ahLst/>
              <a:cxnLst/>
              <a:rect l="l" t="t" r="r" b="b"/>
              <a:pathLst>
                <a:path w="2859" h="3552" extrusionOk="0">
                  <a:moveTo>
                    <a:pt x="708" y="0"/>
                  </a:moveTo>
                  <a:lnTo>
                    <a:pt x="275" y="217"/>
                  </a:lnTo>
                  <a:cubicBezTo>
                    <a:pt x="102" y="303"/>
                    <a:pt x="1" y="462"/>
                    <a:pt x="1" y="650"/>
                  </a:cubicBezTo>
                  <a:lnTo>
                    <a:pt x="1" y="2036"/>
                  </a:lnTo>
                  <a:cubicBezTo>
                    <a:pt x="1" y="2555"/>
                    <a:pt x="160" y="3060"/>
                    <a:pt x="448" y="3493"/>
                  </a:cubicBezTo>
                  <a:lnTo>
                    <a:pt x="477" y="3551"/>
                  </a:lnTo>
                  <a:lnTo>
                    <a:pt x="2383" y="3551"/>
                  </a:lnTo>
                  <a:lnTo>
                    <a:pt x="2426" y="3493"/>
                  </a:lnTo>
                  <a:cubicBezTo>
                    <a:pt x="2700" y="3060"/>
                    <a:pt x="2859" y="2555"/>
                    <a:pt x="2859" y="2036"/>
                  </a:cubicBezTo>
                  <a:lnTo>
                    <a:pt x="2859" y="650"/>
                  </a:lnTo>
                  <a:cubicBezTo>
                    <a:pt x="2859" y="462"/>
                    <a:pt x="2758" y="303"/>
                    <a:pt x="2599" y="217"/>
                  </a:cubicBezTo>
                  <a:lnTo>
                    <a:pt x="2166" y="0"/>
                  </a:lnTo>
                  <a:cubicBezTo>
                    <a:pt x="2013" y="191"/>
                    <a:pt x="1557" y="202"/>
                    <a:pt x="1452" y="202"/>
                  </a:cubicBezTo>
                  <a:cubicBezTo>
                    <a:pt x="1438" y="202"/>
                    <a:pt x="1430" y="202"/>
                    <a:pt x="1430" y="202"/>
                  </a:cubicBezTo>
                  <a:cubicBezTo>
                    <a:pt x="1430" y="202"/>
                    <a:pt x="1422" y="202"/>
                    <a:pt x="1409" y="202"/>
                  </a:cubicBezTo>
                  <a:cubicBezTo>
                    <a:pt x="1306"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4" name="Google Shape;26654;p86"/>
            <p:cNvSpPr/>
            <p:nvPr/>
          </p:nvSpPr>
          <p:spPr>
            <a:xfrm>
              <a:off x="2436050" y="3541864"/>
              <a:ext cx="50359" cy="106354"/>
            </a:xfrm>
            <a:custGeom>
              <a:avLst/>
              <a:gdLst/>
              <a:ahLst/>
              <a:cxnLst/>
              <a:rect l="l" t="t" r="r" b="b"/>
              <a:pathLst>
                <a:path w="1921" h="4057" extrusionOk="0">
                  <a:moveTo>
                    <a:pt x="0" y="0"/>
                  </a:moveTo>
                  <a:lnTo>
                    <a:pt x="0" y="4057"/>
                  </a:lnTo>
                  <a:lnTo>
                    <a:pt x="1920" y="4057"/>
                  </a:lnTo>
                  <a:lnTo>
                    <a:pt x="1920"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5" name="Google Shape;26655;p86"/>
            <p:cNvSpPr/>
            <p:nvPr/>
          </p:nvSpPr>
          <p:spPr>
            <a:xfrm>
              <a:off x="2423545" y="3458972"/>
              <a:ext cx="12531" cy="82918"/>
            </a:xfrm>
            <a:custGeom>
              <a:avLst/>
              <a:gdLst/>
              <a:ahLst/>
              <a:cxnLst/>
              <a:rect l="l" t="t" r="r" b="b"/>
              <a:pathLst>
                <a:path w="478" h="3163" extrusionOk="0">
                  <a:moveTo>
                    <a:pt x="73" y="1"/>
                  </a:moveTo>
                  <a:cubicBezTo>
                    <a:pt x="30" y="73"/>
                    <a:pt x="1" y="174"/>
                    <a:pt x="1" y="261"/>
                  </a:cubicBezTo>
                  <a:lnTo>
                    <a:pt x="1" y="1647"/>
                  </a:lnTo>
                  <a:cubicBezTo>
                    <a:pt x="1" y="2166"/>
                    <a:pt x="160" y="2671"/>
                    <a:pt x="448" y="3104"/>
                  </a:cubicBezTo>
                  <a:lnTo>
                    <a:pt x="477" y="3162"/>
                  </a:lnTo>
                  <a:lnTo>
                    <a:pt x="477" y="549"/>
                  </a:lnTo>
                  <a:cubicBezTo>
                    <a:pt x="477" y="391"/>
                    <a:pt x="405" y="261"/>
                    <a:pt x="289" y="160"/>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6" name="Google Shape;26656;p86"/>
            <p:cNvSpPr/>
            <p:nvPr/>
          </p:nvSpPr>
          <p:spPr>
            <a:xfrm>
              <a:off x="2485989" y="3458972"/>
              <a:ext cx="12505" cy="82918"/>
            </a:xfrm>
            <a:custGeom>
              <a:avLst/>
              <a:gdLst/>
              <a:ahLst/>
              <a:cxnLst/>
              <a:rect l="l" t="t" r="r" b="b"/>
              <a:pathLst>
                <a:path w="477" h="3163" extrusionOk="0">
                  <a:moveTo>
                    <a:pt x="405" y="1"/>
                  </a:moveTo>
                  <a:lnTo>
                    <a:pt x="188" y="160"/>
                  </a:lnTo>
                  <a:cubicBezTo>
                    <a:pt x="73" y="261"/>
                    <a:pt x="1" y="391"/>
                    <a:pt x="1" y="549"/>
                  </a:cubicBezTo>
                  <a:lnTo>
                    <a:pt x="1" y="3162"/>
                  </a:lnTo>
                  <a:lnTo>
                    <a:pt x="44" y="3104"/>
                  </a:lnTo>
                  <a:cubicBezTo>
                    <a:pt x="318" y="2671"/>
                    <a:pt x="477" y="2166"/>
                    <a:pt x="477" y="1647"/>
                  </a:cubicBezTo>
                  <a:lnTo>
                    <a:pt x="477" y="261"/>
                  </a:lnTo>
                  <a:cubicBezTo>
                    <a:pt x="477" y="174"/>
                    <a:pt x="448" y="73"/>
                    <a:pt x="405"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7" name="Google Shape;26657;p86"/>
            <p:cNvSpPr/>
            <p:nvPr/>
          </p:nvSpPr>
          <p:spPr>
            <a:xfrm>
              <a:off x="2442105" y="3441670"/>
              <a:ext cx="38248" cy="100220"/>
            </a:xfrm>
            <a:custGeom>
              <a:avLst/>
              <a:gdLst/>
              <a:ahLst/>
              <a:cxnLst/>
              <a:rect l="l" t="t" r="r" b="b"/>
              <a:pathLst>
                <a:path w="1459" h="3823" extrusionOk="0">
                  <a:moveTo>
                    <a:pt x="231" y="0"/>
                  </a:moveTo>
                  <a:cubicBezTo>
                    <a:pt x="220" y="0"/>
                    <a:pt x="209" y="4"/>
                    <a:pt x="202" y="11"/>
                  </a:cubicBezTo>
                  <a:lnTo>
                    <a:pt x="0" y="271"/>
                  </a:lnTo>
                  <a:lnTo>
                    <a:pt x="318" y="675"/>
                  </a:lnTo>
                  <a:cubicBezTo>
                    <a:pt x="334" y="700"/>
                    <a:pt x="366" y="716"/>
                    <a:pt x="398" y="716"/>
                  </a:cubicBezTo>
                  <a:cubicBezTo>
                    <a:pt x="421" y="716"/>
                    <a:pt x="444" y="708"/>
                    <a:pt x="462" y="690"/>
                  </a:cubicBezTo>
                  <a:lnTo>
                    <a:pt x="606" y="574"/>
                  </a:lnTo>
                  <a:lnTo>
                    <a:pt x="606" y="3822"/>
                  </a:lnTo>
                  <a:lnTo>
                    <a:pt x="852" y="3822"/>
                  </a:lnTo>
                  <a:lnTo>
                    <a:pt x="852" y="574"/>
                  </a:lnTo>
                  <a:lnTo>
                    <a:pt x="982" y="690"/>
                  </a:lnTo>
                  <a:cubicBezTo>
                    <a:pt x="1000" y="708"/>
                    <a:pt x="1023" y="716"/>
                    <a:pt x="1047" y="716"/>
                  </a:cubicBezTo>
                  <a:cubicBezTo>
                    <a:pt x="1080" y="716"/>
                    <a:pt x="1115" y="700"/>
                    <a:pt x="1140" y="675"/>
                  </a:cubicBezTo>
                  <a:lnTo>
                    <a:pt x="1458" y="271"/>
                  </a:lnTo>
                  <a:lnTo>
                    <a:pt x="1256" y="11"/>
                  </a:lnTo>
                  <a:cubicBezTo>
                    <a:pt x="1249" y="4"/>
                    <a:pt x="1238" y="0"/>
                    <a:pt x="1227" y="0"/>
                  </a:cubicBezTo>
                  <a:cubicBezTo>
                    <a:pt x="1216" y="0"/>
                    <a:pt x="1205" y="4"/>
                    <a:pt x="1198" y="11"/>
                  </a:cubicBezTo>
                  <a:lnTo>
                    <a:pt x="722" y="473"/>
                  </a:lnTo>
                  <a:lnTo>
                    <a:pt x="260" y="11"/>
                  </a:lnTo>
                  <a:cubicBezTo>
                    <a:pt x="253" y="4"/>
                    <a:pt x="242" y="0"/>
                    <a:pt x="231"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8" name="Google Shape;26658;p86"/>
            <p:cNvSpPr/>
            <p:nvPr/>
          </p:nvSpPr>
          <p:spPr>
            <a:xfrm>
              <a:off x="2457992" y="3554342"/>
              <a:ext cx="6449" cy="93876"/>
            </a:xfrm>
            <a:custGeom>
              <a:avLst/>
              <a:gdLst/>
              <a:ahLst/>
              <a:cxnLst/>
              <a:rect l="l" t="t" r="r" b="b"/>
              <a:pathLst>
                <a:path w="246" h="3581" extrusionOk="0">
                  <a:moveTo>
                    <a:pt x="116" y="1"/>
                  </a:moveTo>
                  <a:cubicBezTo>
                    <a:pt x="58" y="1"/>
                    <a:pt x="0" y="58"/>
                    <a:pt x="0" y="116"/>
                  </a:cubicBezTo>
                  <a:lnTo>
                    <a:pt x="0" y="3581"/>
                  </a:lnTo>
                  <a:lnTo>
                    <a:pt x="246" y="3581"/>
                  </a:lnTo>
                  <a:lnTo>
                    <a:pt x="246" y="131"/>
                  </a:lnTo>
                  <a:cubicBezTo>
                    <a:pt x="246" y="58"/>
                    <a:pt x="188" y="1"/>
                    <a:pt x="11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59" name="Google Shape;26659;p86"/>
            <p:cNvSpPr/>
            <p:nvPr/>
          </p:nvSpPr>
          <p:spPr>
            <a:xfrm>
              <a:off x="2436050" y="3378754"/>
              <a:ext cx="50359" cy="56782"/>
            </a:xfrm>
            <a:custGeom>
              <a:avLst/>
              <a:gdLst/>
              <a:ahLst/>
              <a:cxnLst/>
              <a:rect l="l" t="t" r="r" b="b"/>
              <a:pathLst>
                <a:path w="1921" h="2166" extrusionOk="0">
                  <a:moveTo>
                    <a:pt x="722" y="1"/>
                  </a:moveTo>
                  <a:cubicBezTo>
                    <a:pt x="332" y="1"/>
                    <a:pt x="0" y="333"/>
                    <a:pt x="0" y="722"/>
                  </a:cubicBezTo>
                  <a:lnTo>
                    <a:pt x="0" y="1199"/>
                  </a:lnTo>
                  <a:cubicBezTo>
                    <a:pt x="0" y="1733"/>
                    <a:pt x="433" y="2166"/>
                    <a:pt x="953" y="2166"/>
                  </a:cubicBezTo>
                  <a:cubicBezTo>
                    <a:pt x="1487" y="2166"/>
                    <a:pt x="1920" y="1733"/>
                    <a:pt x="1920" y="1199"/>
                  </a:cubicBezTo>
                  <a:lnTo>
                    <a:pt x="1920" y="722"/>
                  </a:lnTo>
                  <a:cubicBezTo>
                    <a:pt x="1920" y="333"/>
                    <a:pt x="1602" y="1"/>
                    <a:pt x="119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0" name="Google Shape;26660;p86"/>
            <p:cNvSpPr/>
            <p:nvPr/>
          </p:nvSpPr>
          <p:spPr>
            <a:xfrm>
              <a:off x="2436050" y="3379147"/>
              <a:ext cx="34447" cy="56441"/>
            </a:xfrm>
            <a:custGeom>
              <a:avLst/>
              <a:gdLst/>
              <a:ahLst/>
              <a:cxnLst/>
              <a:rect l="l" t="t" r="r" b="b"/>
              <a:pathLst>
                <a:path w="1314" h="2153" extrusionOk="0">
                  <a:moveTo>
                    <a:pt x="722" y="0"/>
                  </a:moveTo>
                  <a:cubicBezTo>
                    <a:pt x="318" y="0"/>
                    <a:pt x="0" y="318"/>
                    <a:pt x="0" y="722"/>
                  </a:cubicBezTo>
                  <a:lnTo>
                    <a:pt x="0" y="1198"/>
                  </a:lnTo>
                  <a:cubicBezTo>
                    <a:pt x="0" y="1746"/>
                    <a:pt x="442" y="2152"/>
                    <a:pt x="946" y="2152"/>
                  </a:cubicBezTo>
                  <a:cubicBezTo>
                    <a:pt x="1067" y="2152"/>
                    <a:pt x="1191" y="2129"/>
                    <a:pt x="1314" y="2079"/>
                  </a:cubicBezTo>
                  <a:cubicBezTo>
                    <a:pt x="953" y="1934"/>
                    <a:pt x="722" y="1573"/>
                    <a:pt x="722" y="1184"/>
                  </a:cubicBezTo>
                  <a:lnTo>
                    <a:pt x="722" y="707"/>
                  </a:lnTo>
                  <a:cubicBezTo>
                    <a:pt x="722" y="361"/>
                    <a:pt x="967"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1" name="Google Shape;26661;p86"/>
            <p:cNvSpPr/>
            <p:nvPr/>
          </p:nvSpPr>
          <p:spPr>
            <a:xfrm>
              <a:off x="2435656" y="3378754"/>
              <a:ext cx="50359" cy="25429"/>
            </a:xfrm>
            <a:custGeom>
              <a:avLst/>
              <a:gdLst/>
              <a:ahLst/>
              <a:cxnLst/>
              <a:rect l="l" t="t" r="r" b="b"/>
              <a:pathLst>
                <a:path w="1921" h="970" extrusionOk="0">
                  <a:moveTo>
                    <a:pt x="722" y="1"/>
                  </a:moveTo>
                  <a:cubicBezTo>
                    <a:pt x="318" y="1"/>
                    <a:pt x="1" y="333"/>
                    <a:pt x="1" y="722"/>
                  </a:cubicBezTo>
                  <a:lnTo>
                    <a:pt x="15" y="722"/>
                  </a:lnTo>
                  <a:cubicBezTo>
                    <a:pt x="591" y="883"/>
                    <a:pt x="1180" y="969"/>
                    <a:pt x="1781" y="969"/>
                  </a:cubicBezTo>
                  <a:cubicBezTo>
                    <a:pt x="1827" y="969"/>
                    <a:pt x="1874" y="969"/>
                    <a:pt x="1921" y="968"/>
                  </a:cubicBezTo>
                  <a:lnTo>
                    <a:pt x="1921" y="722"/>
                  </a:lnTo>
                  <a:cubicBezTo>
                    <a:pt x="1921" y="333"/>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2" name="Google Shape;26662;p86"/>
            <p:cNvSpPr/>
            <p:nvPr/>
          </p:nvSpPr>
          <p:spPr>
            <a:xfrm>
              <a:off x="2436050" y="3379147"/>
              <a:ext cx="34447" cy="22728"/>
            </a:xfrm>
            <a:custGeom>
              <a:avLst/>
              <a:gdLst/>
              <a:ahLst/>
              <a:cxnLst/>
              <a:rect l="l" t="t" r="r" b="b"/>
              <a:pathLst>
                <a:path w="1314" h="867" extrusionOk="0">
                  <a:moveTo>
                    <a:pt x="722" y="0"/>
                  </a:moveTo>
                  <a:cubicBezTo>
                    <a:pt x="318" y="0"/>
                    <a:pt x="0" y="318"/>
                    <a:pt x="0" y="722"/>
                  </a:cubicBezTo>
                  <a:cubicBezTo>
                    <a:pt x="231" y="780"/>
                    <a:pt x="476" y="837"/>
                    <a:pt x="722" y="866"/>
                  </a:cubicBezTo>
                  <a:lnTo>
                    <a:pt x="722" y="722"/>
                  </a:lnTo>
                  <a:lnTo>
                    <a:pt x="722" y="707"/>
                  </a:lnTo>
                  <a:cubicBezTo>
                    <a:pt x="722" y="361"/>
                    <a:pt x="967"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3" name="Google Shape;26663;p86"/>
            <p:cNvSpPr/>
            <p:nvPr/>
          </p:nvSpPr>
          <p:spPr>
            <a:xfrm>
              <a:off x="2548800" y="3429087"/>
              <a:ext cx="25009" cy="25009"/>
            </a:xfrm>
            <a:custGeom>
              <a:avLst/>
              <a:gdLst/>
              <a:ahLst/>
              <a:cxnLst/>
              <a:rect l="l" t="t" r="r" b="b"/>
              <a:pathLst>
                <a:path w="954" h="954" extrusionOk="0">
                  <a:moveTo>
                    <a:pt x="1" y="1"/>
                  </a:moveTo>
                  <a:lnTo>
                    <a:pt x="1" y="953"/>
                  </a:lnTo>
                  <a:lnTo>
                    <a:pt x="954" y="953"/>
                  </a:lnTo>
                  <a:lnTo>
                    <a:pt x="954"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4" name="Google Shape;26664;p86"/>
            <p:cNvSpPr/>
            <p:nvPr/>
          </p:nvSpPr>
          <p:spPr>
            <a:xfrm>
              <a:off x="2547673" y="3429087"/>
              <a:ext cx="27264" cy="18849"/>
            </a:xfrm>
            <a:custGeom>
              <a:avLst/>
              <a:gdLst/>
              <a:ahLst/>
              <a:cxnLst/>
              <a:rect l="l" t="t" r="r" b="b"/>
              <a:pathLst>
                <a:path w="1040" h="719" extrusionOk="0">
                  <a:moveTo>
                    <a:pt x="44" y="1"/>
                  </a:moveTo>
                  <a:lnTo>
                    <a:pt x="44" y="477"/>
                  </a:lnTo>
                  <a:cubicBezTo>
                    <a:pt x="44" y="520"/>
                    <a:pt x="29" y="578"/>
                    <a:pt x="1" y="621"/>
                  </a:cubicBezTo>
                  <a:cubicBezTo>
                    <a:pt x="167" y="686"/>
                    <a:pt x="343" y="719"/>
                    <a:pt x="520" y="719"/>
                  </a:cubicBezTo>
                  <a:cubicBezTo>
                    <a:pt x="697" y="719"/>
                    <a:pt x="874" y="686"/>
                    <a:pt x="1040" y="621"/>
                  </a:cubicBezTo>
                  <a:cubicBezTo>
                    <a:pt x="1011" y="578"/>
                    <a:pt x="997" y="520"/>
                    <a:pt x="997" y="477"/>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5" name="Google Shape;26665;p86"/>
            <p:cNvSpPr/>
            <p:nvPr/>
          </p:nvSpPr>
          <p:spPr>
            <a:xfrm>
              <a:off x="2523844" y="3448774"/>
              <a:ext cx="75316" cy="93116"/>
            </a:xfrm>
            <a:custGeom>
              <a:avLst/>
              <a:gdLst/>
              <a:ahLst/>
              <a:cxnLst/>
              <a:rect l="l" t="t" r="r" b="b"/>
              <a:pathLst>
                <a:path w="2873" h="3552" extrusionOk="0">
                  <a:moveTo>
                    <a:pt x="707" y="0"/>
                  </a:moveTo>
                  <a:lnTo>
                    <a:pt x="260" y="217"/>
                  </a:lnTo>
                  <a:cubicBezTo>
                    <a:pt x="101" y="303"/>
                    <a:pt x="0" y="462"/>
                    <a:pt x="0" y="650"/>
                  </a:cubicBezTo>
                  <a:lnTo>
                    <a:pt x="0" y="2036"/>
                  </a:lnTo>
                  <a:cubicBezTo>
                    <a:pt x="0" y="2555"/>
                    <a:pt x="159" y="3060"/>
                    <a:pt x="448" y="3493"/>
                  </a:cubicBezTo>
                  <a:lnTo>
                    <a:pt x="477" y="3551"/>
                  </a:lnTo>
                  <a:lnTo>
                    <a:pt x="2396" y="3551"/>
                  </a:lnTo>
                  <a:lnTo>
                    <a:pt x="2425" y="3493"/>
                  </a:lnTo>
                  <a:cubicBezTo>
                    <a:pt x="2714" y="3060"/>
                    <a:pt x="2873" y="2555"/>
                    <a:pt x="2873" y="2036"/>
                  </a:cubicBezTo>
                  <a:lnTo>
                    <a:pt x="2873" y="650"/>
                  </a:lnTo>
                  <a:cubicBezTo>
                    <a:pt x="2873" y="462"/>
                    <a:pt x="2757" y="303"/>
                    <a:pt x="2599" y="217"/>
                  </a:cubicBezTo>
                  <a:lnTo>
                    <a:pt x="2165" y="0"/>
                  </a:lnTo>
                  <a:cubicBezTo>
                    <a:pt x="2013" y="191"/>
                    <a:pt x="1556" y="202"/>
                    <a:pt x="1451" y="202"/>
                  </a:cubicBezTo>
                  <a:cubicBezTo>
                    <a:pt x="1437" y="202"/>
                    <a:pt x="1429" y="202"/>
                    <a:pt x="1429" y="202"/>
                  </a:cubicBezTo>
                  <a:cubicBezTo>
                    <a:pt x="1429" y="202"/>
                    <a:pt x="1422" y="202"/>
                    <a:pt x="1408" y="202"/>
                  </a:cubicBezTo>
                  <a:cubicBezTo>
                    <a:pt x="1305" y="202"/>
                    <a:pt x="860" y="191"/>
                    <a:pt x="707"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6" name="Google Shape;26666;p86"/>
            <p:cNvSpPr/>
            <p:nvPr/>
          </p:nvSpPr>
          <p:spPr>
            <a:xfrm>
              <a:off x="2536322" y="3541864"/>
              <a:ext cx="49992" cy="106354"/>
            </a:xfrm>
            <a:custGeom>
              <a:avLst/>
              <a:gdLst/>
              <a:ahLst/>
              <a:cxnLst/>
              <a:rect l="l" t="t" r="r" b="b"/>
              <a:pathLst>
                <a:path w="1907" h="4057" extrusionOk="0">
                  <a:moveTo>
                    <a:pt x="1" y="0"/>
                  </a:moveTo>
                  <a:lnTo>
                    <a:pt x="1" y="4057"/>
                  </a:lnTo>
                  <a:lnTo>
                    <a:pt x="1906" y="4057"/>
                  </a:lnTo>
                  <a:lnTo>
                    <a:pt x="1906"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7" name="Google Shape;26667;p86"/>
            <p:cNvSpPr/>
            <p:nvPr/>
          </p:nvSpPr>
          <p:spPr>
            <a:xfrm>
              <a:off x="2523844" y="3458972"/>
              <a:ext cx="12505" cy="82918"/>
            </a:xfrm>
            <a:custGeom>
              <a:avLst/>
              <a:gdLst/>
              <a:ahLst/>
              <a:cxnLst/>
              <a:rect l="l" t="t" r="r" b="b"/>
              <a:pathLst>
                <a:path w="477" h="3163" extrusionOk="0">
                  <a:moveTo>
                    <a:pt x="72" y="1"/>
                  </a:moveTo>
                  <a:cubicBezTo>
                    <a:pt x="15" y="73"/>
                    <a:pt x="0" y="174"/>
                    <a:pt x="0" y="261"/>
                  </a:cubicBezTo>
                  <a:lnTo>
                    <a:pt x="0" y="1647"/>
                  </a:lnTo>
                  <a:cubicBezTo>
                    <a:pt x="0" y="2166"/>
                    <a:pt x="145" y="2671"/>
                    <a:pt x="433" y="3104"/>
                  </a:cubicBezTo>
                  <a:lnTo>
                    <a:pt x="477" y="3162"/>
                  </a:lnTo>
                  <a:lnTo>
                    <a:pt x="477" y="549"/>
                  </a:lnTo>
                  <a:cubicBezTo>
                    <a:pt x="477" y="391"/>
                    <a:pt x="404" y="261"/>
                    <a:pt x="289" y="160"/>
                  </a:cubicBezTo>
                  <a:lnTo>
                    <a:pt x="7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8" name="Google Shape;26668;p86"/>
            <p:cNvSpPr/>
            <p:nvPr/>
          </p:nvSpPr>
          <p:spPr>
            <a:xfrm>
              <a:off x="2586288" y="3458972"/>
              <a:ext cx="12505" cy="82918"/>
            </a:xfrm>
            <a:custGeom>
              <a:avLst/>
              <a:gdLst/>
              <a:ahLst/>
              <a:cxnLst/>
              <a:rect l="l" t="t" r="r" b="b"/>
              <a:pathLst>
                <a:path w="477" h="3163" extrusionOk="0">
                  <a:moveTo>
                    <a:pt x="404" y="1"/>
                  </a:moveTo>
                  <a:lnTo>
                    <a:pt x="202" y="160"/>
                  </a:lnTo>
                  <a:cubicBezTo>
                    <a:pt x="72" y="261"/>
                    <a:pt x="0" y="391"/>
                    <a:pt x="0" y="549"/>
                  </a:cubicBezTo>
                  <a:lnTo>
                    <a:pt x="0" y="3162"/>
                  </a:lnTo>
                  <a:lnTo>
                    <a:pt x="43" y="3104"/>
                  </a:lnTo>
                  <a:cubicBezTo>
                    <a:pt x="332" y="2671"/>
                    <a:pt x="476" y="2166"/>
                    <a:pt x="476" y="1647"/>
                  </a:cubicBezTo>
                  <a:lnTo>
                    <a:pt x="476" y="261"/>
                  </a:lnTo>
                  <a:cubicBezTo>
                    <a:pt x="476" y="174"/>
                    <a:pt x="462" y="73"/>
                    <a:pt x="404"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69" name="Google Shape;26669;p86"/>
            <p:cNvSpPr/>
            <p:nvPr/>
          </p:nvSpPr>
          <p:spPr>
            <a:xfrm>
              <a:off x="2542011" y="3441670"/>
              <a:ext cx="38615" cy="100220"/>
            </a:xfrm>
            <a:custGeom>
              <a:avLst/>
              <a:gdLst/>
              <a:ahLst/>
              <a:cxnLst/>
              <a:rect l="l" t="t" r="r" b="b"/>
              <a:pathLst>
                <a:path w="1473" h="3823" extrusionOk="0">
                  <a:moveTo>
                    <a:pt x="245" y="0"/>
                  </a:moveTo>
                  <a:cubicBezTo>
                    <a:pt x="235" y="0"/>
                    <a:pt x="224" y="4"/>
                    <a:pt x="217" y="11"/>
                  </a:cubicBezTo>
                  <a:lnTo>
                    <a:pt x="0" y="271"/>
                  </a:lnTo>
                  <a:lnTo>
                    <a:pt x="332" y="675"/>
                  </a:lnTo>
                  <a:cubicBezTo>
                    <a:pt x="349" y="700"/>
                    <a:pt x="380" y="716"/>
                    <a:pt x="412" y="716"/>
                  </a:cubicBezTo>
                  <a:cubicBezTo>
                    <a:pt x="435" y="716"/>
                    <a:pt x="458" y="708"/>
                    <a:pt x="476" y="690"/>
                  </a:cubicBezTo>
                  <a:lnTo>
                    <a:pt x="621" y="574"/>
                  </a:lnTo>
                  <a:lnTo>
                    <a:pt x="621" y="3822"/>
                  </a:lnTo>
                  <a:lnTo>
                    <a:pt x="852" y="3822"/>
                  </a:lnTo>
                  <a:lnTo>
                    <a:pt x="852" y="574"/>
                  </a:lnTo>
                  <a:lnTo>
                    <a:pt x="996" y="690"/>
                  </a:lnTo>
                  <a:cubicBezTo>
                    <a:pt x="1014" y="708"/>
                    <a:pt x="1037" y="716"/>
                    <a:pt x="1060" y="716"/>
                  </a:cubicBezTo>
                  <a:cubicBezTo>
                    <a:pt x="1092" y="716"/>
                    <a:pt x="1124" y="700"/>
                    <a:pt x="1140" y="675"/>
                  </a:cubicBezTo>
                  <a:lnTo>
                    <a:pt x="1472" y="271"/>
                  </a:lnTo>
                  <a:lnTo>
                    <a:pt x="1270" y="11"/>
                  </a:lnTo>
                  <a:cubicBezTo>
                    <a:pt x="1263" y="4"/>
                    <a:pt x="1252" y="0"/>
                    <a:pt x="1240" y="0"/>
                  </a:cubicBezTo>
                  <a:cubicBezTo>
                    <a:pt x="1227" y="0"/>
                    <a:pt x="1213" y="4"/>
                    <a:pt x="1198" y="11"/>
                  </a:cubicBezTo>
                  <a:lnTo>
                    <a:pt x="736" y="473"/>
                  </a:lnTo>
                  <a:lnTo>
                    <a:pt x="274" y="11"/>
                  </a:lnTo>
                  <a:cubicBezTo>
                    <a:pt x="267" y="4"/>
                    <a:pt x="256" y="0"/>
                    <a:pt x="245"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0" name="Google Shape;26670;p86"/>
            <p:cNvSpPr/>
            <p:nvPr/>
          </p:nvSpPr>
          <p:spPr>
            <a:xfrm>
              <a:off x="2558264" y="3554342"/>
              <a:ext cx="6475" cy="93876"/>
            </a:xfrm>
            <a:custGeom>
              <a:avLst/>
              <a:gdLst/>
              <a:ahLst/>
              <a:cxnLst/>
              <a:rect l="l" t="t" r="r" b="b"/>
              <a:pathLst>
                <a:path w="247" h="3581" extrusionOk="0">
                  <a:moveTo>
                    <a:pt x="116" y="1"/>
                  </a:moveTo>
                  <a:cubicBezTo>
                    <a:pt x="59" y="1"/>
                    <a:pt x="1" y="58"/>
                    <a:pt x="1" y="116"/>
                  </a:cubicBezTo>
                  <a:lnTo>
                    <a:pt x="1" y="3581"/>
                  </a:lnTo>
                  <a:lnTo>
                    <a:pt x="232" y="3581"/>
                  </a:lnTo>
                  <a:lnTo>
                    <a:pt x="232" y="131"/>
                  </a:lnTo>
                  <a:cubicBezTo>
                    <a:pt x="246" y="58"/>
                    <a:pt x="188"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1" name="Google Shape;26671;p86"/>
            <p:cNvSpPr/>
            <p:nvPr/>
          </p:nvSpPr>
          <p:spPr>
            <a:xfrm>
              <a:off x="2536322" y="3378754"/>
              <a:ext cx="50359" cy="56782"/>
            </a:xfrm>
            <a:custGeom>
              <a:avLst/>
              <a:gdLst/>
              <a:ahLst/>
              <a:cxnLst/>
              <a:rect l="l" t="t" r="r" b="b"/>
              <a:pathLst>
                <a:path w="1921" h="2166" extrusionOk="0">
                  <a:moveTo>
                    <a:pt x="722" y="1"/>
                  </a:moveTo>
                  <a:cubicBezTo>
                    <a:pt x="318" y="1"/>
                    <a:pt x="1" y="333"/>
                    <a:pt x="1" y="722"/>
                  </a:cubicBezTo>
                  <a:lnTo>
                    <a:pt x="1" y="1199"/>
                  </a:lnTo>
                  <a:cubicBezTo>
                    <a:pt x="1" y="1733"/>
                    <a:pt x="434" y="2166"/>
                    <a:pt x="953" y="2166"/>
                  </a:cubicBezTo>
                  <a:cubicBezTo>
                    <a:pt x="1487" y="2166"/>
                    <a:pt x="1920" y="1733"/>
                    <a:pt x="1920" y="1199"/>
                  </a:cubicBezTo>
                  <a:lnTo>
                    <a:pt x="1920" y="722"/>
                  </a:lnTo>
                  <a:cubicBezTo>
                    <a:pt x="1920" y="333"/>
                    <a:pt x="1603" y="1"/>
                    <a:pt x="119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2" name="Google Shape;26672;p86"/>
            <p:cNvSpPr/>
            <p:nvPr/>
          </p:nvSpPr>
          <p:spPr>
            <a:xfrm>
              <a:off x="2536008" y="3379147"/>
              <a:ext cx="34787" cy="56441"/>
            </a:xfrm>
            <a:custGeom>
              <a:avLst/>
              <a:gdLst/>
              <a:ahLst/>
              <a:cxnLst/>
              <a:rect l="l" t="t" r="r" b="b"/>
              <a:pathLst>
                <a:path w="1327" h="2153" extrusionOk="0">
                  <a:moveTo>
                    <a:pt x="734" y="0"/>
                  </a:moveTo>
                  <a:cubicBezTo>
                    <a:pt x="330" y="0"/>
                    <a:pt x="13" y="318"/>
                    <a:pt x="13" y="722"/>
                  </a:cubicBezTo>
                  <a:lnTo>
                    <a:pt x="13" y="1198"/>
                  </a:lnTo>
                  <a:cubicBezTo>
                    <a:pt x="1" y="1746"/>
                    <a:pt x="450" y="2152"/>
                    <a:pt x="957" y="2152"/>
                  </a:cubicBezTo>
                  <a:cubicBezTo>
                    <a:pt x="1079" y="2152"/>
                    <a:pt x="1204" y="2129"/>
                    <a:pt x="1326" y="2079"/>
                  </a:cubicBezTo>
                  <a:cubicBezTo>
                    <a:pt x="965" y="1934"/>
                    <a:pt x="720" y="1573"/>
                    <a:pt x="734" y="1184"/>
                  </a:cubicBezTo>
                  <a:lnTo>
                    <a:pt x="734" y="707"/>
                  </a:lnTo>
                  <a:cubicBezTo>
                    <a:pt x="734" y="361"/>
                    <a:pt x="980" y="72"/>
                    <a:pt x="1326"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3" name="Google Shape;26673;p86"/>
            <p:cNvSpPr/>
            <p:nvPr/>
          </p:nvSpPr>
          <p:spPr>
            <a:xfrm>
              <a:off x="2536322" y="3378754"/>
              <a:ext cx="49992" cy="25429"/>
            </a:xfrm>
            <a:custGeom>
              <a:avLst/>
              <a:gdLst/>
              <a:ahLst/>
              <a:cxnLst/>
              <a:rect l="l" t="t" r="r" b="b"/>
              <a:pathLst>
                <a:path w="1907" h="970" extrusionOk="0">
                  <a:moveTo>
                    <a:pt x="722" y="1"/>
                  </a:moveTo>
                  <a:cubicBezTo>
                    <a:pt x="318" y="1"/>
                    <a:pt x="1" y="333"/>
                    <a:pt x="1" y="722"/>
                  </a:cubicBezTo>
                  <a:cubicBezTo>
                    <a:pt x="577" y="883"/>
                    <a:pt x="1178" y="969"/>
                    <a:pt x="1769" y="969"/>
                  </a:cubicBezTo>
                  <a:cubicBezTo>
                    <a:pt x="1815" y="969"/>
                    <a:pt x="1860" y="969"/>
                    <a:pt x="1906" y="968"/>
                  </a:cubicBezTo>
                  <a:lnTo>
                    <a:pt x="1906" y="722"/>
                  </a:lnTo>
                  <a:cubicBezTo>
                    <a:pt x="1906" y="333"/>
                    <a:pt x="1588" y="1"/>
                    <a:pt x="1184"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4" name="Google Shape;26674;p86"/>
            <p:cNvSpPr/>
            <p:nvPr/>
          </p:nvSpPr>
          <p:spPr>
            <a:xfrm>
              <a:off x="2536322" y="3379147"/>
              <a:ext cx="34473" cy="22728"/>
            </a:xfrm>
            <a:custGeom>
              <a:avLst/>
              <a:gdLst/>
              <a:ahLst/>
              <a:cxnLst/>
              <a:rect l="l" t="t" r="r" b="b"/>
              <a:pathLst>
                <a:path w="1315" h="867" extrusionOk="0">
                  <a:moveTo>
                    <a:pt x="722" y="0"/>
                  </a:moveTo>
                  <a:cubicBezTo>
                    <a:pt x="318" y="0"/>
                    <a:pt x="1" y="318"/>
                    <a:pt x="1" y="722"/>
                  </a:cubicBezTo>
                  <a:cubicBezTo>
                    <a:pt x="231" y="780"/>
                    <a:pt x="477" y="837"/>
                    <a:pt x="722" y="866"/>
                  </a:cubicBezTo>
                  <a:lnTo>
                    <a:pt x="722" y="707"/>
                  </a:lnTo>
                  <a:cubicBezTo>
                    <a:pt x="722" y="361"/>
                    <a:pt x="968"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5" name="Google Shape;26675;p86"/>
            <p:cNvSpPr/>
            <p:nvPr/>
          </p:nvSpPr>
          <p:spPr>
            <a:xfrm>
              <a:off x="2348623" y="3429087"/>
              <a:ext cx="25009" cy="25009"/>
            </a:xfrm>
            <a:custGeom>
              <a:avLst/>
              <a:gdLst/>
              <a:ahLst/>
              <a:cxnLst/>
              <a:rect l="l" t="t" r="r" b="b"/>
              <a:pathLst>
                <a:path w="954" h="954" extrusionOk="0">
                  <a:moveTo>
                    <a:pt x="1" y="1"/>
                  </a:moveTo>
                  <a:lnTo>
                    <a:pt x="1" y="953"/>
                  </a:lnTo>
                  <a:lnTo>
                    <a:pt x="953" y="953"/>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6" name="Google Shape;26676;p86"/>
            <p:cNvSpPr/>
            <p:nvPr/>
          </p:nvSpPr>
          <p:spPr>
            <a:xfrm>
              <a:off x="2347102" y="3429087"/>
              <a:ext cx="27657" cy="18849"/>
            </a:xfrm>
            <a:custGeom>
              <a:avLst/>
              <a:gdLst/>
              <a:ahLst/>
              <a:cxnLst/>
              <a:rect l="l" t="t" r="r" b="b"/>
              <a:pathLst>
                <a:path w="1055" h="719" extrusionOk="0">
                  <a:moveTo>
                    <a:pt x="59" y="1"/>
                  </a:moveTo>
                  <a:lnTo>
                    <a:pt x="59" y="477"/>
                  </a:lnTo>
                  <a:cubicBezTo>
                    <a:pt x="44" y="520"/>
                    <a:pt x="30" y="578"/>
                    <a:pt x="1" y="621"/>
                  </a:cubicBezTo>
                  <a:cubicBezTo>
                    <a:pt x="174" y="686"/>
                    <a:pt x="354" y="719"/>
                    <a:pt x="533" y="719"/>
                  </a:cubicBezTo>
                  <a:cubicBezTo>
                    <a:pt x="712" y="719"/>
                    <a:pt x="889" y="686"/>
                    <a:pt x="1055" y="621"/>
                  </a:cubicBezTo>
                  <a:cubicBezTo>
                    <a:pt x="1026" y="578"/>
                    <a:pt x="1011" y="520"/>
                    <a:pt x="1011" y="477"/>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7" name="Google Shape;26677;p86"/>
            <p:cNvSpPr/>
            <p:nvPr/>
          </p:nvSpPr>
          <p:spPr>
            <a:xfrm>
              <a:off x="2323273" y="3448774"/>
              <a:ext cx="75342" cy="93116"/>
            </a:xfrm>
            <a:custGeom>
              <a:avLst/>
              <a:gdLst/>
              <a:ahLst/>
              <a:cxnLst/>
              <a:rect l="l" t="t" r="r" b="b"/>
              <a:pathLst>
                <a:path w="2874" h="3552" extrusionOk="0">
                  <a:moveTo>
                    <a:pt x="708" y="0"/>
                  </a:moveTo>
                  <a:lnTo>
                    <a:pt x="275" y="217"/>
                  </a:lnTo>
                  <a:cubicBezTo>
                    <a:pt x="116" y="303"/>
                    <a:pt x="0" y="462"/>
                    <a:pt x="15" y="650"/>
                  </a:cubicBezTo>
                  <a:lnTo>
                    <a:pt x="15" y="2036"/>
                  </a:lnTo>
                  <a:cubicBezTo>
                    <a:pt x="15" y="2555"/>
                    <a:pt x="159" y="3060"/>
                    <a:pt x="448" y="3493"/>
                  </a:cubicBezTo>
                  <a:lnTo>
                    <a:pt x="491" y="3551"/>
                  </a:lnTo>
                  <a:lnTo>
                    <a:pt x="2397" y="3551"/>
                  </a:lnTo>
                  <a:lnTo>
                    <a:pt x="2426" y="3493"/>
                  </a:lnTo>
                  <a:cubicBezTo>
                    <a:pt x="2714" y="3060"/>
                    <a:pt x="2873" y="2555"/>
                    <a:pt x="2873" y="2036"/>
                  </a:cubicBezTo>
                  <a:lnTo>
                    <a:pt x="2873" y="650"/>
                  </a:lnTo>
                  <a:cubicBezTo>
                    <a:pt x="2873" y="462"/>
                    <a:pt x="2758" y="303"/>
                    <a:pt x="2599" y="217"/>
                  </a:cubicBezTo>
                  <a:lnTo>
                    <a:pt x="2166" y="0"/>
                  </a:lnTo>
                  <a:cubicBezTo>
                    <a:pt x="2013" y="191"/>
                    <a:pt x="1568" y="202"/>
                    <a:pt x="1465" y="202"/>
                  </a:cubicBezTo>
                  <a:cubicBezTo>
                    <a:pt x="1451" y="202"/>
                    <a:pt x="1444" y="202"/>
                    <a:pt x="1444" y="202"/>
                  </a:cubicBezTo>
                  <a:cubicBezTo>
                    <a:pt x="1444" y="202"/>
                    <a:pt x="1436" y="202"/>
                    <a:pt x="1422" y="202"/>
                  </a:cubicBezTo>
                  <a:cubicBezTo>
                    <a:pt x="1317" y="202"/>
                    <a:pt x="861" y="191"/>
                    <a:pt x="708"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8" name="Google Shape;26678;p86"/>
            <p:cNvSpPr/>
            <p:nvPr/>
          </p:nvSpPr>
          <p:spPr>
            <a:xfrm>
              <a:off x="2335751" y="3541864"/>
              <a:ext cx="50359" cy="106354"/>
            </a:xfrm>
            <a:custGeom>
              <a:avLst/>
              <a:gdLst/>
              <a:ahLst/>
              <a:cxnLst/>
              <a:rect l="l" t="t" r="r" b="b"/>
              <a:pathLst>
                <a:path w="1921" h="4057" extrusionOk="0">
                  <a:moveTo>
                    <a:pt x="1" y="0"/>
                  </a:moveTo>
                  <a:lnTo>
                    <a:pt x="1" y="4057"/>
                  </a:lnTo>
                  <a:lnTo>
                    <a:pt x="1921" y="4057"/>
                  </a:lnTo>
                  <a:lnTo>
                    <a:pt x="192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79" name="Google Shape;26679;p86"/>
            <p:cNvSpPr/>
            <p:nvPr/>
          </p:nvSpPr>
          <p:spPr>
            <a:xfrm>
              <a:off x="2323273" y="3458972"/>
              <a:ext cx="12505" cy="82918"/>
            </a:xfrm>
            <a:custGeom>
              <a:avLst/>
              <a:gdLst/>
              <a:ahLst/>
              <a:cxnLst/>
              <a:rect l="l" t="t" r="r" b="b"/>
              <a:pathLst>
                <a:path w="477" h="3163" extrusionOk="0">
                  <a:moveTo>
                    <a:pt x="73" y="1"/>
                  </a:moveTo>
                  <a:cubicBezTo>
                    <a:pt x="29" y="73"/>
                    <a:pt x="0" y="174"/>
                    <a:pt x="0" y="261"/>
                  </a:cubicBezTo>
                  <a:lnTo>
                    <a:pt x="0" y="1647"/>
                  </a:lnTo>
                  <a:cubicBezTo>
                    <a:pt x="0" y="2166"/>
                    <a:pt x="159" y="2671"/>
                    <a:pt x="448" y="3104"/>
                  </a:cubicBezTo>
                  <a:lnTo>
                    <a:pt x="477" y="3162"/>
                  </a:lnTo>
                  <a:lnTo>
                    <a:pt x="477" y="549"/>
                  </a:lnTo>
                  <a:cubicBezTo>
                    <a:pt x="477" y="391"/>
                    <a:pt x="405" y="261"/>
                    <a:pt x="289" y="160"/>
                  </a:cubicBezTo>
                  <a:lnTo>
                    <a:pt x="73" y="1"/>
                  </a:ln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0" name="Google Shape;26680;p86"/>
            <p:cNvSpPr/>
            <p:nvPr/>
          </p:nvSpPr>
          <p:spPr>
            <a:xfrm>
              <a:off x="2386084" y="3458972"/>
              <a:ext cx="12531" cy="82918"/>
            </a:xfrm>
            <a:custGeom>
              <a:avLst/>
              <a:gdLst/>
              <a:ahLst/>
              <a:cxnLst/>
              <a:rect l="l" t="t" r="r" b="b"/>
              <a:pathLst>
                <a:path w="478" h="3163" extrusionOk="0">
                  <a:moveTo>
                    <a:pt x="405" y="1"/>
                  </a:moveTo>
                  <a:lnTo>
                    <a:pt x="188" y="160"/>
                  </a:lnTo>
                  <a:cubicBezTo>
                    <a:pt x="73" y="261"/>
                    <a:pt x="1" y="391"/>
                    <a:pt x="1" y="549"/>
                  </a:cubicBezTo>
                  <a:lnTo>
                    <a:pt x="1" y="3162"/>
                  </a:lnTo>
                  <a:lnTo>
                    <a:pt x="30" y="3104"/>
                  </a:lnTo>
                  <a:cubicBezTo>
                    <a:pt x="318" y="2671"/>
                    <a:pt x="477" y="2166"/>
                    <a:pt x="477" y="1647"/>
                  </a:cubicBezTo>
                  <a:lnTo>
                    <a:pt x="477" y="261"/>
                  </a:lnTo>
                  <a:cubicBezTo>
                    <a:pt x="477" y="174"/>
                    <a:pt x="448" y="73"/>
                    <a:pt x="40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1" name="Google Shape;26681;p86"/>
            <p:cNvSpPr/>
            <p:nvPr/>
          </p:nvSpPr>
          <p:spPr>
            <a:xfrm>
              <a:off x="2341807" y="3441670"/>
              <a:ext cx="38248" cy="100220"/>
            </a:xfrm>
            <a:custGeom>
              <a:avLst/>
              <a:gdLst/>
              <a:ahLst/>
              <a:cxnLst/>
              <a:rect l="l" t="t" r="r" b="b"/>
              <a:pathLst>
                <a:path w="1459" h="3823" extrusionOk="0">
                  <a:moveTo>
                    <a:pt x="233" y="0"/>
                  </a:moveTo>
                  <a:cubicBezTo>
                    <a:pt x="221" y="0"/>
                    <a:pt x="210" y="4"/>
                    <a:pt x="203" y="11"/>
                  </a:cubicBezTo>
                  <a:lnTo>
                    <a:pt x="1" y="271"/>
                  </a:lnTo>
                  <a:lnTo>
                    <a:pt x="318" y="675"/>
                  </a:lnTo>
                  <a:cubicBezTo>
                    <a:pt x="343" y="700"/>
                    <a:pt x="373" y="716"/>
                    <a:pt x="406" y="716"/>
                  </a:cubicBezTo>
                  <a:cubicBezTo>
                    <a:pt x="429" y="716"/>
                    <a:pt x="453" y="708"/>
                    <a:pt x="477" y="690"/>
                  </a:cubicBezTo>
                  <a:lnTo>
                    <a:pt x="607" y="574"/>
                  </a:lnTo>
                  <a:lnTo>
                    <a:pt x="607" y="3822"/>
                  </a:lnTo>
                  <a:lnTo>
                    <a:pt x="852" y="3822"/>
                  </a:lnTo>
                  <a:lnTo>
                    <a:pt x="852" y="574"/>
                  </a:lnTo>
                  <a:lnTo>
                    <a:pt x="982" y="690"/>
                  </a:lnTo>
                  <a:cubicBezTo>
                    <a:pt x="1006" y="708"/>
                    <a:pt x="1031" y="716"/>
                    <a:pt x="1054" y="716"/>
                  </a:cubicBezTo>
                  <a:cubicBezTo>
                    <a:pt x="1086" y="716"/>
                    <a:pt x="1116" y="700"/>
                    <a:pt x="1141" y="675"/>
                  </a:cubicBezTo>
                  <a:lnTo>
                    <a:pt x="1459" y="271"/>
                  </a:lnTo>
                  <a:lnTo>
                    <a:pt x="1257" y="11"/>
                  </a:lnTo>
                  <a:cubicBezTo>
                    <a:pt x="1249" y="4"/>
                    <a:pt x="1239" y="0"/>
                    <a:pt x="1228" y="0"/>
                  </a:cubicBezTo>
                  <a:cubicBezTo>
                    <a:pt x="1217" y="0"/>
                    <a:pt x="1206" y="4"/>
                    <a:pt x="1199" y="11"/>
                  </a:cubicBezTo>
                  <a:lnTo>
                    <a:pt x="737" y="473"/>
                  </a:lnTo>
                  <a:lnTo>
                    <a:pt x="275" y="11"/>
                  </a:lnTo>
                  <a:cubicBezTo>
                    <a:pt x="261" y="4"/>
                    <a:pt x="246" y="0"/>
                    <a:pt x="233"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2" name="Google Shape;26682;p86"/>
            <p:cNvSpPr/>
            <p:nvPr/>
          </p:nvSpPr>
          <p:spPr>
            <a:xfrm>
              <a:off x="2357693" y="3554342"/>
              <a:ext cx="6475" cy="93876"/>
            </a:xfrm>
            <a:custGeom>
              <a:avLst/>
              <a:gdLst/>
              <a:ahLst/>
              <a:cxnLst/>
              <a:rect l="l" t="t" r="r" b="b"/>
              <a:pathLst>
                <a:path w="247" h="3581" extrusionOk="0">
                  <a:moveTo>
                    <a:pt x="131" y="1"/>
                  </a:moveTo>
                  <a:cubicBezTo>
                    <a:pt x="59" y="1"/>
                    <a:pt x="1" y="58"/>
                    <a:pt x="1" y="116"/>
                  </a:cubicBezTo>
                  <a:lnTo>
                    <a:pt x="1" y="3581"/>
                  </a:lnTo>
                  <a:lnTo>
                    <a:pt x="246" y="3581"/>
                  </a:lnTo>
                  <a:lnTo>
                    <a:pt x="246" y="131"/>
                  </a:lnTo>
                  <a:cubicBezTo>
                    <a:pt x="246" y="58"/>
                    <a:pt x="189" y="1"/>
                    <a:pt x="13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3" name="Google Shape;26683;p86"/>
            <p:cNvSpPr/>
            <p:nvPr/>
          </p:nvSpPr>
          <p:spPr>
            <a:xfrm>
              <a:off x="2335751" y="3378754"/>
              <a:ext cx="50752" cy="56782"/>
            </a:xfrm>
            <a:custGeom>
              <a:avLst/>
              <a:gdLst/>
              <a:ahLst/>
              <a:cxnLst/>
              <a:rect l="l" t="t" r="r" b="b"/>
              <a:pathLst>
                <a:path w="1936" h="2166" extrusionOk="0">
                  <a:moveTo>
                    <a:pt x="723" y="1"/>
                  </a:moveTo>
                  <a:cubicBezTo>
                    <a:pt x="333" y="1"/>
                    <a:pt x="1" y="333"/>
                    <a:pt x="1" y="722"/>
                  </a:cubicBezTo>
                  <a:lnTo>
                    <a:pt x="1" y="1199"/>
                  </a:lnTo>
                  <a:cubicBezTo>
                    <a:pt x="1" y="1733"/>
                    <a:pt x="434" y="2166"/>
                    <a:pt x="968" y="2166"/>
                  </a:cubicBezTo>
                  <a:cubicBezTo>
                    <a:pt x="1488" y="2166"/>
                    <a:pt x="1935" y="1733"/>
                    <a:pt x="1935" y="1199"/>
                  </a:cubicBezTo>
                  <a:lnTo>
                    <a:pt x="1935" y="722"/>
                  </a:lnTo>
                  <a:cubicBezTo>
                    <a:pt x="1935" y="333"/>
                    <a:pt x="1603" y="1"/>
                    <a:pt x="121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4" name="Google Shape;26684;p86"/>
            <p:cNvSpPr/>
            <p:nvPr/>
          </p:nvSpPr>
          <p:spPr>
            <a:xfrm>
              <a:off x="2335751" y="3379147"/>
              <a:ext cx="34473" cy="56441"/>
            </a:xfrm>
            <a:custGeom>
              <a:avLst/>
              <a:gdLst/>
              <a:ahLst/>
              <a:cxnLst/>
              <a:rect l="l" t="t" r="r" b="b"/>
              <a:pathLst>
                <a:path w="1315" h="2153" extrusionOk="0">
                  <a:moveTo>
                    <a:pt x="723" y="0"/>
                  </a:moveTo>
                  <a:cubicBezTo>
                    <a:pt x="318" y="0"/>
                    <a:pt x="1" y="318"/>
                    <a:pt x="1" y="722"/>
                  </a:cubicBezTo>
                  <a:lnTo>
                    <a:pt x="1" y="1198"/>
                  </a:lnTo>
                  <a:cubicBezTo>
                    <a:pt x="1" y="1746"/>
                    <a:pt x="452" y="2152"/>
                    <a:pt x="952" y="2152"/>
                  </a:cubicBezTo>
                  <a:cubicBezTo>
                    <a:pt x="1072" y="2152"/>
                    <a:pt x="1195" y="2129"/>
                    <a:pt x="1314" y="2079"/>
                  </a:cubicBezTo>
                  <a:cubicBezTo>
                    <a:pt x="953" y="1934"/>
                    <a:pt x="723" y="1573"/>
                    <a:pt x="723" y="1184"/>
                  </a:cubicBezTo>
                  <a:lnTo>
                    <a:pt x="723" y="707"/>
                  </a:lnTo>
                  <a:cubicBezTo>
                    <a:pt x="723" y="361"/>
                    <a:pt x="982" y="72"/>
                    <a:pt x="13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5" name="Google Shape;26685;p86"/>
            <p:cNvSpPr/>
            <p:nvPr/>
          </p:nvSpPr>
          <p:spPr>
            <a:xfrm>
              <a:off x="2335751" y="3378754"/>
              <a:ext cx="50359" cy="25429"/>
            </a:xfrm>
            <a:custGeom>
              <a:avLst/>
              <a:gdLst/>
              <a:ahLst/>
              <a:cxnLst/>
              <a:rect l="l" t="t" r="r" b="b"/>
              <a:pathLst>
                <a:path w="1921" h="970" extrusionOk="0">
                  <a:moveTo>
                    <a:pt x="723" y="1"/>
                  </a:moveTo>
                  <a:cubicBezTo>
                    <a:pt x="318" y="1"/>
                    <a:pt x="1" y="333"/>
                    <a:pt x="1" y="722"/>
                  </a:cubicBezTo>
                  <a:cubicBezTo>
                    <a:pt x="577" y="883"/>
                    <a:pt x="1178" y="969"/>
                    <a:pt x="1781" y="969"/>
                  </a:cubicBezTo>
                  <a:cubicBezTo>
                    <a:pt x="1827" y="969"/>
                    <a:pt x="1874" y="969"/>
                    <a:pt x="1921" y="968"/>
                  </a:cubicBezTo>
                  <a:lnTo>
                    <a:pt x="1921" y="722"/>
                  </a:lnTo>
                  <a:cubicBezTo>
                    <a:pt x="1921" y="333"/>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6" name="Google Shape;26686;p86"/>
            <p:cNvSpPr/>
            <p:nvPr/>
          </p:nvSpPr>
          <p:spPr>
            <a:xfrm>
              <a:off x="2335751" y="3379147"/>
              <a:ext cx="34473" cy="22728"/>
            </a:xfrm>
            <a:custGeom>
              <a:avLst/>
              <a:gdLst/>
              <a:ahLst/>
              <a:cxnLst/>
              <a:rect l="l" t="t" r="r" b="b"/>
              <a:pathLst>
                <a:path w="1315" h="867" extrusionOk="0">
                  <a:moveTo>
                    <a:pt x="723" y="0"/>
                  </a:moveTo>
                  <a:cubicBezTo>
                    <a:pt x="318" y="0"/>
                    <a:pt x="1" y="318"/>
                    <a:pt x="1" y="722"/>
                  </a:cubicBezTo>
                  <a:cubicBezTo>
                    <a:pt x="232" y="780"/>
                    <a:pt x="477" y="837"/>
                    <a:pt x="723" y="866"/>
                  </a:cubicBezTo>
                  <a:lnTo>
                    <a:pt x="723" y="722"/>
                  </a:lnTo>
                  <a:lnTo>
                    <a:pt x="723" y="707"/>
                  </a:lnTo>
                  <a:cubicBezTo>
                    <a:pt x="723" y="361"/>
                    <a:pt x="982" y="72"/>
                    <a:pt x="1314"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7" name="Google Shape;26687;p86"/>
            <p:cNvSpPr/>
            <p:nvPr/>
          </p:nvSpPr>
          <p:spPr>
            <a:xfrm>
              <a:off x="2298290" y="3535415"/>
              <a:ext cx="25009" cy="25009"/>
            </a:xfrm>
            <a:custGeom>
              <a:avLst/>
              <a:gdLst/>
              <a:ahLst/>
              <a:cxnLst/>
              <a:rect l="l" t="t" r="r" b="b"/>
              <a:pathLst>
                <a:path w="954" h="954" extrusionOk="0">
                  <a:moveTo>
                    <a:pt x="1" y="1"/>
                  </a:moveTo>
                  <a:lnTo>
                    <a:pt x="1"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8" name="Google Shape;26688;p86"/>
            <p:cNvSpPr/>
            <p:nvPr/>
          </p:nvSpPr>
          <p:spPr>
            <a:xfrm>
              <a:off x="2297163" y="3535415"/>
              <a:ext cx="27657" cy="18849"/>
            </a:xfrm>
            <a:custGeom>
              <a:avLst/>
              <a:gdLst/>
              <a:ahLst/>
              <a:cxnLst/>
              <a:rect l="l" t="t" r="r" b="b"/>
              <a:pathLst>
                <a:path w="1055" h="719" extrusionOk="0">
                  <a:moveTo>
                    <a:pt x="44" y="1"/>
                  </a:moveTo>
                  <a:lnTo>
                    <a:pt x="44" y="492"/>
                  </a:lnTo>
                  <a:cubicBezTo>
                    <a:pt x="44" y="535"/>
                    <a:pt x="29" y="578"/>
                    <a:pt x="0" y="622"/>
                  </a:cubicBezTo>
                  <a:cubicBezTo>
                    <a:pt x="166" y="687"/>
                    <a:pt x="343" y="719"/>
                    <a:pt x="522" y="719"/>
                  </a:cubicBezTo>
                  <a:cubicBezTo>
                    <a:pt x="700" y="719"/>
                    <a:pt x="881" y="687"/>
                    <a:pt x="1054" y="622"/>
                  </a:cubicBezTo>
                  <a:cubicBezTo>
                    <a:pt x="1011" y="578"/>
                    <a:pt x="996" y="535"/>
                    <a:pt x="996" y="492"/>
                  </a:cubicBezTo>
                  <a:lnTo>
                    <a:pt x="9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89" name="Google Shape;26689;p86"/>
            <p:cNvSpPr/>
            <p:nvPr/>
          </p:nvSpPr>
          <p:spPr>
            <a:xfrm>
              <a:off x="2273307" y="3555102"/>
              <a:ext cx="74975" cy="93116"/>
            </a:xfrm>
            <a:custGeom>
              <a:avLst/>
              <a:gdLst/>
              <a:ahLst/>
              <a:cxnLst/>
              <a:rect l="l" t="t" r="r" b="b"/>
              <a:pathLst>
                <a:path w="2860"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1" y="192"/>
                    <a:pt x="1554" y="203"/>
                    <a:pt x="1451" y="203"/>
                  </a:cubicBezTo>
                  <a:cubicBezTo>
                    <a:pt x="1438" y="203"/>
                    <a:pt x="1430" y="203"/>
                    <a:pt x="1430" y="203"/>
                  </a:cubicBezTo>
                  <a:cubicBezTo>
                    <a:pt x="1430" y="203"/>
                    <a:pt x="1422" y="203"/>
                    <a:pt x="1408" y="203"/>
                  </a:cubicBezTo>
                  <a:cubicBezTo>
                    <a:pt x="1303" y="203"/>
                    <a:pt x="847" y="192"/>
                    <a:pt x="694"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0" name="Google Shape;26690;p86"/>
            <p:cNvSpPr/>
            <p:nvPr/>
          </p:nvSpPr>
          <p:spPr>
            <a:xfrm>
              <a:off x="2285812" y="3648192"/>
              <a:ext cx="49966" cy="43936"/>
            </a:xfrm>
            <a:custGeom>
              <a:avLst/>
              <a:gdLst/>
              <a:ahLst/>
              <a:cxnLst/>
              <a:rect l="l" t="t" r="r" b="b"/>
              <a:pathLst>
                <a:path w="1906" h="1676" extrusionOk="0">
                  <a:moveTo>
                    <a:pt x="0" y="1"/>
                  </a:moveTo>
                  <a:lnTo>
                    <a:pt x="0" y="1430"/>
                  </a:lnTo>
                  <a:cubicBezTo>
                    <a:pt x="0" y="1560"/>
                    <a:pt x="101"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1" name="Google Shape;26691;p86"/>
            <p:cNvSpPr/>
            <p:nvPr/>
          </p:nvSpPr>
          <p:spPr>
            <a:xfrm>
              <a:off x="2273307" y="3565693"/>
              <a:ext cx="12531" cy="82525"/>
            </a:xfrm>
            <a:custGeom>
              <a:avLst/>
              <a:gdLst/>
              <a:ahLst/>
              <a:cxnLst/>
              <a:rect l="l" t="t" r="r" b="b"/>
              <a:pathLst>
                <a:path w="478" h="3148" extrusionOk="0">
                  <a:moveTo>
                    <a:pt x="73" y="1"/>
                  </a:moveTo>
                  <a:cubicBezTo>
                    <a:pt x="30" y="73"/>
                    <a:pt x="1" y="159"/>
                    <a:pt x="1" y="246"/>
                  </a:cubicBezTo>
                  <a:lnTo>
                    <a:pt x="1" y="1632"/>
                  </a:lnTo>
                  <a:cubicBezTo>
                    <a:pt x="1" y="2152"/>
                    <a:pt x="160" y="2657"/>
                    <a:pt x="448" y="3090"/>
                  </a:cubicBezTo>
                  <a:lnTo>
                    <a:pt x="477" y="3148"/>
                  </a:lnTo>
                  <a:lnTo>
                    <a:pt x="477" y="535"/>
                  </a:lnTo>
                  <a:cubicBezTo>
                    <a:pt x="477" y="390"/>
                    <a:pt x="405" y="246"/>
                    <a:pt x="290" y="159"/>
                  </a:cubicBezTo>
                  <a:lnTo>
                    <a:pt x="73" y="1"/>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2" name="Google Shape;26692;p86"/>
            <p:cNvSpPr/>
            <p:nvPr/>
          </p:nvSpPr>
          <p:spPr>
            <a:xfrm>
              <a:off x="2335751" y="3565693"/>
              <a:ext cx="12898" cy="82525"/>
            </a:xfrm>
            <a:custGeom>
              <a:avLst/>
              <a:gdLst/>
              <a:ahLst/>
              <a:cxnLst/>
              <a:rect l="l" t="t" r="r" b="b"/>
              <a:pathLst>
                <a:path w="492" h="3148" extrusionOk="0">
                  <a:moveTo>
                    <a:pt x="419" y="1"/>
                  </a:moveTo>
                  <a:lnTo>
                    <a:pt x="203" y="159"/>
                  </a:lnTo>
                  <a:cubicBezTo>
                    <a:pt x="73" y="246"/>
                    <a:pt x="1" y="390"/>
                    <a:pt x="1" y="535"/>
                  </a:cubicBezTo>
                  <a:lnTo>
                    <a:pt x="1" y="3148"/>
                  </a:lnTo>
                  <a:lnTo>
                    <a:pt x="44" y="3090"/>
                  </a:lnTo>
                  <a:cubicBezTo>
                    <a:pt x="333" y="2657"/>
                    <a:pt x="477" y="2152"/>
                    <a:pt x="477" y="1632"/>
                  </a:cubicBezTo>
                  <a:lnTo>
                    <a:pt x="477" y="246"/>
                  </a:lnTo>
                  <a:cubicBezTo>
                    <a:pt x="492" y="159"/>
                    <a:pt x="463" y="73"/>
                    <a:pt x="419"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3" name="Google Shape;26693;p86"/>
            <p:cNvSpPr/>
            <p:nvPr/>
          </p:nvSpPr>
          <p:spPr>
            <a:xfrm>
              <a:off x="2291867" y="3547998"/>
              <a:ext cx="38248" cy="100220"/>
            </a:xfrm>
            <a:custGeom>
              <a:avLst/>
              <a:gdLst/>
              <a:ahLst/>
              <a:cxnLst/>
              <a:rect l="l" t="t" r="r" b="b"/>
              <a:pathLst>
                <a:path w="1459" h="3823" extrusionOk="0">
                  <a:moveTo>
                    <a:pt x="231" y="1"/>
                  </a:moveTo>
                  <a:cubicBezTo>
                    <a:pt x="220" y="1"/>
                    <a:pt x="210" y="4"/>
                    <a:pt x="202" y="12"/>
                  </a:cubicBezTo>
                  <a:lnTo>
                    <a:pt x="0" y="271"/>
                  </a:lnTo>
                  <a:lnTo>
                    <a:pt x="318" y="676"/>
                  </a:lnTo>
                  <a:cubicBezTo>
                    <a:pt x="343" y="701"/>
                    <a:pt x="373" y="716"/>
                    <a:pt x="405" y="716"/>
                  </a:cubicBezTo>
                  <a:cubicBezTo>
                    <a:pt x="428" y="716"/>
                    <a:pt x="452" y="708"/>
                    <a:pt x="477" y="690"/>
                  </a:cubicBezTo>
                  <a:lnTo>
                    <a:pt x="607" y="575"/>
                  </a:lnTo>
                  <a:lnTo>
                    <a:pt x="607" y="3823"/>
                  </a:lnTo>
                  <a:lnTo>
                    <a:pt x="852" y="3823"/>
                  </a:lnTo>
                  <a:lnTo>
                    <a:pt x="852" y="575"/>
                  </a:lnTo>
                  <a:lnTo>
                    <a:pt x="982" y="690"/>
                  </a:lnTo>
                  <a:cubicBezTo>
                    <a:pt x="1006" y="708"/>
                    <a:pt x="1030" y="716"/>
                    <a:pt x="1053" y="716"/>
                  </a:cubicBezTo>
                  <a:cubicBezTo>
                    <a:pt x="1085" y="716"/>
                    <a:pt x="1115" y="701"/>
                    <a:pt x="1141" y="676"/>
                  </a:cubicBezTo>
                  <a:lnTo>
                    <a:pt x="1458" y="271"/>
                  </a:lnTo>
                  <a:lnTo>
                    <a:pt x="1256" y="26"/>
                  </a:lnTo>
                  <a:cubicBezTo>
                    <a:pt x="1249" y="12"/>
                    <a:pt x="1238" y="4"/>
                    <a:pt x="1227" y="4"/>
                  </a:cubicBezTo>
                  <a:cubicBezTo>
                    <a:pt x="1216" y="4"/>
                    <a:pt x="1206" y="12"/>
                    <a:pt x="1198" y="26"/>
                  </a:cubicBezTo>
                  <a:lnTo>
                    <a:pt x="736" y="474"/>
                  </a:lnTo>
                  <a:lnTo>
                    <a:pt x="260" y="12"/>
                  </a:lnTo>
                  <a:cubicBezTo>
                    <a:pt x="253" y="4"/>
                    <a:pt x="242" y="1"/>
                    <a:pt x="2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4" name="Google Shape;26694;p86"/>
            <p:cNvSpPr/>
            <p:nvPr/>
          </p:nvSpPr>
          <p:spPr>
            <a:xfrm>
              <a:off x="2307754" y="3660670"/>
              <a:ext cx="6449" cy="31458"/>
            </a:xfrm>
            <a:custGeom>
              <a:avLst/>
              <a:gdLst/>
              <a:ahLst/>
              <a:cxnLst/>
              <a:rect l="l" t="t" r="r" b="b"/>
              <a:pathLst>
                <a:path w="246" h="1200" extrusionOk="0">
                  <a:moveTo>
                    <a:pt x="130" y="1"/>
                  </a:moveTo>
                  <a:cubicBezTo>
                    <a:pt x="58" y="1"/>
                    <a:pt x="1" y="59"/>
                    <a:pt x="1" y="116"/>
                  </a:cubicBezTo>
                  <a:lnTo>
                    <a:pt x="1"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5" name="Google Shape;26695;p86"/>
            <p:cNvSpPr/>
            <p:nvPr/>
          </p:nvSpPr>
          <p:spPr>
            <a:xfrm>
              <a:off x="2285812" y="3485475"/>
              <a:ext cx="50359" cy="56415"/>
            </a:xfrm>
            <a:custGeom>
              <a:avLst/>
              <a:gdLst/>
              <a:ahLst/>
              <a:cxnLst/>
              <a:rect l="l" t="t" r="r" b="b"/>
              <a:pathLst>
                <a:path w="1921"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3"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6" name="Google Shape;26696;p86"/>
            <p:cNvSpPr/>
            <p:nvPr/>
          </p:nvSpPr>
          <p:spPr>
            <a:xfrm>
              <a:off x="2285812"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08" y="1574"/>
                    <a:pt x="722" y="1199"/>
                  </a:cubicBezTo>
                  <a:lnTo>
                    <a:pt x="722" y="708"/>
                  </a:lnTo>
                  <a:cubicBezTo>
                    <a:pt x="722" y="361"/>
                    <a:pt x="967" y="73"/>
                    <a:pt x="1314" y="15"/>
                  </a:cubicBezTo>
                  <a:cubicBezTo>
                    <a:pt x="1271"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7" name="Google Shape;26697;p86"/>
            <p:cNvSpPr/>
            <p:nvPr/>
          </p:nvSpPr>
          <p:spPr>
            <a:xfrm>
              <a:off x="2285418" y="3485082"/>
              <a:ext cx="50359" cy="25429"/>
            </a:xfrm>
            <a:custGeom>
              <a:avLst/>
              <a:gdLst/>
              <a:ahLst/>
              <a:cxnLst/>
              <a:rect l="l" t="t" r="r" b="b"/>
              <a:pathLst>
                <a:path w="1921" h="970" extrusionOk="0">
                  <a:moveTo>
                    <a:pt x="723" y="1"/>
                  </a:moveTo>
                  <a:cubicBezTo>
                    <a:pt x="333" y="1"/>
                    <a:pt x="1" y="319"/>
                    <a:pt x="1" y="723"/>
                  </a:cubicBezTo>
                  <a:lnTo>
                    <a:pt x="15" y="737"/>
                  </a:lnTo>
                  <a:cubicBezTo>
                    <a:pt x="591" y="884"/>
                    <a:pt x="1192" y="970"/>
                    <a:pt x="1783" y="970"/>
                  </a:cubicBezTo>
                  <a:cubicBezTo>
                    <a:pt x="1829" y="970"/>
                    <a:pt x="1875" y="969"/>
                    <a:pt x="1921" y="968"/>
                  </a:cubicBezTo>
                  <a:lnTo>
                    <a:pt x="1921" y="723"/>
                  </a:lnTo>
                  <a:cubicBezTo>
                    <a:pt x="1921" y="319"/>
                    <a:pt x="1603"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8" name="Google Shape;26698;p86"/>
            <p:cNvSpPr/>
            <p:nvPr/>
          </p:nvSpPr>
          <p:spPr>
            <a:xfrm>
              <a:off x="2285812" y="3485475"/>
              <a:ext cx="34447" cy="23095"/>
            </a:xfrm>
            <a:custGeom>
              <a:avLst/>
              <a:gdLst/>
              <a:ahLst/>
              <a:cxnLst/>
              <a:rect l="l" t="t" r="r" b="b"/>
              <a:pathLst>
                <a:path w="1314" h="881" extrusionOk="0">
                  <a:moveTo>
                    <a:pt x="722" y="0"/>
                  </a:moveTo>
                  <a:cubicBezTo>
                    <a:pt x="318" y="0"/>
                    <a:pt x="0" y="318"/>
                    <a:pt x="0" y="722"/>
                  </a:cubicBezTo>
                  <a:cubicBezTo>
                    <a:pt x="231" y="794"/>
                    <a:pt x="477" y="838"/>
                    <a:pt x="722" y="881"/>
                  </a:cubicBezTo>
                  <a:lnTo>
                    <a:pt x="722" y="722"/>
                  </a:lnTo>
                  <a:cubicBezTo>
                    <a:pt x="722" y="361"/>
                    <a:pt x="967" y="73"/>
                    <a:pt x="1314" y="15"/>
                  </a:cubicBezTo>
                  <a:cubicBezTo>
                    <a:pt x="1271"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699" name="Google Shape;26699;p86"/>
            <p:cNvSpPr/>
            <p:nvPr/>
          </p:nvSpPr>
          <p:spPr>
            <a:xfrm>
              <a:off x="2398588" y="3535415"/>
              <a:ext cx="24983" cy="25009"/>
            </a:xfrm>
            <a:custGeom>
              <a:avLst/>
              <a:gdLst/>
              <a:ahLst/>
              <a:cxnLst/>
              <a:rect l="l" t="t" r="r" b="b"/>
              <a:pathLst>
                <a:path w="953"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0" name="Google Shape;26700;p86"/>
            <p:cNvSpPr/>
            <p:nvPr/>
          </p:nvSpPr>
          <p:spPr>
            <a:xfrm>
              <a:off x="2397435" y="3535415"/>
              <a:ext cx="27290" cy="18849"/>
            </a:xfrm>
            <a:custGeom>
              <a:avLst/>
              <a:gdLst/>
              <a:ahLst/>
              <a:cxnLst/>
              <a:rect l="l" t="t" r="r" b="b"/>
              <a:pathLst>
                <a:path w="1041" h="719" extrusionOk="0">
                  <a:moveTo>
                    <a:pt x="44" y="1"/>
                  </a:moveTo>
                  <a:lnTo>
                    <a:pt x="44" y="492"/>
                  </a:lnTo>
                  <a:cubicBezTo>
                    <a:pt x="44" y="535"/>
                    <a:pt x="30" y="578"/>
                    <a:pt x="1" y="622"/>
                  </a:cubicBezTo>
                  <a:cubicBezTo>
                    <a:pt x="167" y="687"/>
                    <a:pt x="344" y="719"/>
                    <a:pt x="520" y="719"/>
                  </a:cubicBezTo>
                  <a:cubicBezTo>
                    <a:pt x="697" y="719"/>
                    <a:pt x="874" y="687"/>
                    <a:pt x="1040" y="622"/>
                  </a:cubicBezTo>
                  <a:cubicBezTo>
                    <a:pt x="1011" y="578"/>
                    <a:pt x="997" y="535"/>
                    <a:pt x="997" y="492"/>
                  </a:cubicBezTo>
                  <a:lnTo>
                    <a:pt x="997"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1" name="Google Shape;26701;p86"/>
            <p:cNvSpPr/>
            <p:nvPr/>
          </p:nvSpPr>
          <p:spPr>
            <a:xfrm>
              <a:off x="2373606" y="3555102"/>
              <a:ext cx="75316" cy="93116"/>
            </a:xfrm>
            <a:custGeom>
              <a:avLst/>
              <a:gdLst/>
              <a:ahLst/>
              <a:cxnLst/>
              <a:rect l="l" t="t" r="r" b="b"/>
              <a:pathLst>
                <a:path w="2873" h="3552" extrusionOk="0">
                  <a:moveTo>
                    <a:pt x="693" y="0"/>
                  </a:moveTo>
                  <a:lnTo>
                    <a:pt x="260" y="231"/>
                  </a:lnTo>
                  <a:cubicBezTo>
                    <a:pt x="101" y="304"/>
                    <a:pt x="0" y="477"/>
                    <a:pt x="0" y="650"/>
                  </a:cubicBezTo>
                  <a:lnTo>
                    <a:pt x="0" y="2036"/>
                  </a:lnTo>
                  <a:cubicBezTo>
                    <a:pt x="0" y="2556"/>
                    <a:pt x="159" y="3061"/>
                    <a:pt x="448" y="3494"/>
                  </a:cubicBezTo>
                  <a:lnTo>
                    <a:pt x="477" y="3552"/>
                  </a:lnTo>
                  <a:lnTo>
                    <a:pt x="2382" y="3552"/>
                  </a:lnTo>
                  <a:lnTo>
                    <a:pt x="2425" y="3494"/>
                  </a:lnTo>
                  <a:cubicBezTo>
                    <a:pt x="2714" y="3061"/>
                    <a:pt x="2873" y="2556"/>
                    <a:pt x="2858" y="2036"/>
                  </a:cubicBezTo>
                  <a:lnTo>
                    <a:pt x="2858" y="650"/>
                  </a:lnTo>
                  <a:cubicBezTo>
                    <a:pt x="2858" y="477"/>
                    <a:pt x="2757" y="304"/>
                    <a:pt x="2599" y="231"/>
                  </a:cubicBezTo>
                  <a:lnTo>
                    <a:pt x="2166" y="0"/>
                  </a:lnTo>
                  <a:cubicBezTo>
                    <a:pt x="2000" y="192"/>
                    <a:pt x="1553" y="203"/>
                    <a:pt x="1451" y="203"/>
                  </a:cubicBezTo>
                  <a:cubicBezTo>
                    <a:pt x="1437" y="203"/>
                    <a:pt x="1429" y="203"/>
                    <a:pt x="1429" y="203"/>
                  </a:cubicBezTo>
                  <a:cubicBezTo>
                    <a:pt x="1429" y="203"/>
                    <a:pt x="1422" y="203"/>
                    <a:pt x="1408" y="203"/>
                  </a:cubicBezTo>
                  <a:cubicBezTo>
                    <a:pt x="1305" y="203"/>
                    <a:pt x="859" y="192"/>
                    <a:pt x="693"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2" name="Google Shape;26702;p86"/>
            <p:cNvSpPr/>
            <p:nvPr/>
          </p:nvSpPr>
          <p:spPr>
            <a:xfrm>
              <a:off x="2386084" y="3485475"/>
              <a:ext cx="50359" cy="56415"/>
            </a:xfrm>
            <a:custGeom>
              <a:avLst/>
              <a:gdLst/>
              <a:ahLst/>
              <a:cxnLst/>
              <a:rect l="l" t="t" r="r" b="b"/>
              <a:pathLst>
                <a:path w="1921" h="2152" extrusionOk="0">
                  <a:moveTo>
                    <a:pt x="722" y="0"/>
                  </a:moveTo>
                  <a:cubicBezTo>
                    <a:pt x="318" y="0"/>
                    <a:pt x="1" y="318"/>
                    <a:pt x="1" y="722"/>
                  </a:cubicBezTo>
                  <a:lnTo>
                    <a:pt x="1" y="1199"/>
                  </a:lnTo>
                  <a:cubicBezTo>
                    <a:pt x="1" y="1718"/>
                    <a:pt x="419" y="2151"/>
                    <a:pt x="953" y="2151"/>
                  </a:cubicBezTo>
                  <a:cubicBezTo>
                    <a:pt x="1488" y="2151"/>
                    <a:pt x="1921" y="1718"/>
                    <a:pt x="1921" y="1199"/>
                  </a:cubicBezTo>
                  <a:lnTo>
                    <a:pt x="1921" y="722"/>
                  </a:lnTo>
                  <a:cubicBezTo>
                    <a:pt x="1921" y="318"/>
                    <a:pt x="1603" y="0"/>
                    <a:pt x="119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3" name="Google Shape;26703;p86"/>
            <p:cNvSpPr/>
            <p:nvPr/>
          </p:nvSpPr>
          <p:spPr>
            <a:xfrm>
              <a:off x="2385717" y="3485475"/>
              <a:ext cx="34840" cy="56441"/>
            </a:xfrm>
            <a:custGeom>
              <a:avLst/>
              <a:gdLst/>
              <a:ahLst/>
              <a:cxnLst/>
              <a:rect l="l" t="t" r="r" b="b"/>
              <a:pathLst>
                <a:path w="1329" h="2153" extrusionOk="0">
                  <a:moveTo>
                    <a:pt x="722" y="0"/>
                  </a:moveTo>
                  <a:cubicBezTo>
                    <a:pt x="332" y="0"/>
                    <a:pt x="0" y="318"/>
                    <a:pt x="0" y="722"/>
                  </a:cubicBezTo>
                  <a:lnTo>
                    <a:pt x="0" y="1199"/>
                  </a:lnTo>
                  <a:cubicBezTo>
                    <a:pt x="0" y="1746"/>
                    <a:pt x="451" y="2152"/>
                    <a:pt x="952" y="2152"/>
                  </a:cubicBezTo>
                  <a:cubicBezTo>
                    <a:pt x="1071" y="2152"/>
                    <a:pt x="1194" y="2129"/>
                    <a:pt x="1314" y="2079"/>
                  </a:cubicBezTo>
                  <a:cubicBezTo>
                    <a:pt x="953" y="1935"/>
                    <a:pt x="722" y="1574"/>
                    <a:pt x="722" y="1199"/>
                  </a:cubicBezTo>
                  <a:lnTo>
                    <a:pt x="722" y="708"/>
                  </a:lnTo>
                  <a:cubicBezTo>
                    <a:pt x="736" y="361"/>
                    <a:pt x="982" y="73"/>
                    <a:pt x="1328" y="15"/>
                  </a:cubicBezTo>
                  <a:cubicBezTo>
                    <a:pt x="1285" y="0"/>
                    <a:pt x="1242"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4" name="Google Shape;26704;p86"/>
            <p:cNvSpPr/>
            <p:nvPr/>
          </p:nvSpPr>
          <p:spPr>
            <a:xfrm>
              <a:off x="2386084" y="3648192"/>
              <a:ext cx="49992" cy="43936"/>
            </a:xfrm>
            <a:custGeom>
              <a:avLst/>
              <a:gdLst/>
              <a:ahLst/>
              <a:cxnLst/>
              <a:rect l="l" t="t" r="r" b="b"/>
              <a:pathLst>
                <a:path w="1907" h="1676" extrusionOk="0">
                  <a:moveTo>
                    <a:pt x="1" y="1"/>
                  </a:moveTo>
                  <a:lnTo>
                    <a:pt x="1" y="1430"/>
                  </a:lnTo>
                  <a:cubicBezTo>
                    <a:pt x="1" y="1560"/>
                    <a:pt x="102" y="1675"/>
                    <a:pt x="232" y="1675"/>
                  </a:cubicBezTo>
                  <a:lnTo>
                    <a:pt x="1675" y="1675"/>
                  </a:lnTo>
                  <a:cubicBezTo>
                    <a:pt x="1805" y="1675"/>
                    <a:pt x="1906" y="1560"/>
                    <a:pt x="1906" y="1430"/>
                  </a:cubicBezTo>
                  <a:lnTo>
                    <a:pt x="1906"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5" name="Google Shape;26705;p86"/>
            <p:cNvSpPr/>
            <p:nvPr/>
          </p:nvSpPr>
          <p:spPr>
            <a:xfrm>
              <a:off x="2373606" y="3565693"/>
              <a:ext cx="12505" cy="82525"/>
            </a:xfrm>
            <a:custGeom>
              <a:avLst/>
              <a:gdLst/>
              <a:ahLst/>
              <a:cxnLst/>
              <a:rect l="l" t="t" r="r" b="b"/>
              <a:pathLst>
                <a:path w="477" h="3148" extrusionOk="0">
                  <a:moveTo>
                    <a:pt x="72" y="1"/>
                  </a:moveTo>
                  <a:cubicBezTo>
                    <a:pt x="15" y="73"/>
                    <a:pt x="0" y="159"/>
                    <a:pt x="0" y="246"/>
                  </a:cubicBezTo>
                  <a:lnTo>
                    <a:pt x="0" y="1632"/>
                  </a:lnTo>
                  <a:cubicBezTo>
                    <a:pt x="0" y="2152"/>
                    <a:pt x="145" y="2657"/>
                    <a:pt x="433" y="3090"/>
                  </a:cubicBezTo>
                  <a:lnTo>
                    <a:pt x="477" y="3148"/>
                  </a:lnTo>
                  <a:lnTo>
                    <a:pt x="477" y="535"/>
                  </a:lnTo>
                  <a:cubicBezTo>
                    <a:pt x="477" y="390"/>
                    <a:pt x="404" y="246"/>
                    <a:pt x="289" y="159"/>
                  </a:cubicBezTo>
                  <a:lnTo>
                    <a:pt x="72"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6" name="Google Shape;26706;p86"/>
            <p:cNvSpPr/>
            <p:nvPr/>
          </p:nvSpPr>
          <p:spPr>
            <a:xfrm>
              <a:off x="2436050" y="3565693"/>
              <a:ext cx="12505" cy="82525"/>
            </a:xfrm>
            <a:custGeom>
              <a:avLst/>
              <a:gdLst/>
              <a:ahLst/>
              <a:cxnLst/>
              <a:rect l="l" t="t" r="r" b="b"/>
              <a:pathLst>
                <a:path w="477" h="3148" extrusionOk="0">
                  <a:moveTo>
                    <a:pt x="404" y="1"/>
                  </a:moveTo>
                  <a:lnTo>
                    <a:pt x="188" y="159"/>
                  </a:lnTo>
                  <a:cubicBezTo>
                    <a:pt x="72" y="246"/>
                    <a:pt x="0" y="390"/>
                    <a:pt x="0" y="535"/>
                  </a:cubicBezTo>
                  <a:lnTo>
                    <a:pt x="0" y="3148"/>
                  </a:lnTo>
                  <a:lnTo>
                    <a:pt x="43" y="3090"/>
                  </a:lnTo>
                  <a:cubicBezTo>
                    <a:pt x="332" y="2657"/>
                    <a:pt x="476" y="2152"/>
                    <a:pt x="476" y="1632"/>
                  </a:cubicBezTo>
                  <a:lnTo>
                    <a:pt x="476" y="246"/>
                  </a:lnTo>
                  <a:cubicBezTo>
                    <a:pt x="476" y="159"/>
                    <a:pt x="462" y="73"/>
                    <a:pt x="404"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7" name="Google Shape;26707;p86"/>
            <p:cNvSpPr/>
            <p:nvPr/>
          </p:nvSpPr>
          <p:spPr>
            <a:xfrm>
              <a:off x="2391773" y="3548103"/>
              <a:ext cx="38615" cy="100115"/>
            </a:xfrm>
            <a:custGeom>
              <a:avLst/>
              <a:gdLst/>
              <a:ahLst/>
              <a:cxnLst/>
              <a:rect l="l" t="t" r="r" b="b"/>
              <a:pathLst>
                <a:path w="1473" h="3819" extrusionOk="0">
                  <a:moveTo>
                    <a:pt x="244" y="0"/>
                  </a:moveTo>
                  <a:cubicBezTo>
                    <a:pt x="231" y="0"/>
                    <a:pt x="217" y="8"/>
                    <a:pt x="202" y="22"/>
                  </a:cubicBezTo>
                  <a:lnTo>
                    <a:pt x="0" y="267"/>
                  </a:lnTo>
                  <a:lnTo>
                    <a:pt x="332" y="672"/>
                  </a:lnTo>
                  <a:cubicBezTo>
                    <a:pt x="349" y="697"/>
                    <a:pt x="380" y="712"/>
                    <a:pt x="412" y="712"/>
                  </a:cubicBezTo>
                  <a:cubicBezTo>
                    <a:pt x="435" y="712"/>
                    <a:pt x="458" y="704"/>
                    <a:pt x="477" y="686"/>
                  </a:cubicBezTo>
                  <a:lnTo>
                    <a:pt x="621" y="571"/>
                  </a:lnTo>
                  <a:lnTo>
                    <a:pt x="621" y="3819"/>
                  </a:lnTo>
                  <a:lnTo>
                    <a:pt x="852" y="3819"/>
                  </a:lnTo>
                  <a:lnTo>
                    <a:pt x="852" y="571"/>
                  </a:lnTo>
                  <a:lnTo>
                    <a:pt x="996" y="686"/>
                  </a:lnTo>
                  <a:cubicBezTo>
                    <a:pt x="1014" y="704"/>
                    <a:pt x="1038" y="712"/>
                    <a:pt x="1061" y="712"/>
                  </a:cubicBezTo>
                  <a:cubicBezTo>
                    <a:pt x="1092" y="712"/>
                    <a:pt x="1124" y="697"/>
                    <a:pt x="1141" y="672"/>
                  </a:cubicBezTo>
                  <a:lnTo>
                    <a:pt x="1473" y="267"/>
                  </a:lnTo>
                  <a:lnTo>
                    <a:pt x="1271" y="22"/>
                  </a:lnTo>
                  <a:cubicBezTo>
                    <a:pt x="1256" y="8"/>
                    <a:pt x="1242" y="0"/>
                    <a:pt x="1229" y="0"/>
                  </a:cubicBezTo>
                  <a:cubicBezTo>
                    <a:pt x="1216" y="0"/>
                    <a:pt x="1206" y="8"/>
                    <a:pt x="1198" y="22"/>
                  </a:cubicBezTo>
                  <a:lnTo>
                    <a:pt x="736" y="484"/>
                  </a:lnTo>
                  <a:lnTo>
                    <a:pt x="274" y="22"/>
                  </a:lnTo>
                  <a:cubicBezTo>
                    <a:pt x="267" y="8"/>
                    <a:pt x="256" y="0"/>
                    <a:pt x="244"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8" name="Google Shape;26708;p86"/>
            <p:cNvSpPr/>
            <p:nvPr/>
          </p:nvSpPr>
          <p:spPr>
            <a:xfrm>
              <a:off x="2408026" y="3660670"/>
              <a:ext cx="6082" cy="31458"/>
            </a:xfrm>
            <a:custGeom>
              <a:avLst/>
              <a:gdLst/>
              <a:ahLst/>
              <a:cxnLst/>
              <a:rect l="l" t="t" r="r" b="b"/>
              <a:pathLst>
                <a:path w="232" h="1200" extrusionOk="0">
                  <a:moveTo>
                    <a:pt x="116" y="1"/>
                  </a:moveTo>
                  <a:cubicBezTo>
                    <a:pt x="44" y="1"/>
                    <a:pt x="1" y="59"/>
                    <a:pt x="1" y="116"/>
                  </a:cubicBezTo>
                  <a:lnTo>
                    <a:pt x="1" y="1199"/>
                  </a:lnTo>
                  <a:lnTo>
                    <a:pt x="232" y="1199"/>
                  </a:lnTo>
                  <a:lnTo>
                    <a:pt x="232" y="116"/>
                  </a:lnTo>
                  <a:cubicBezTo>
                    <a:pt x="232" y="59"/>
                    <a:pt x="189" y="1"/>
                    <a:pt x="11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09" name="Google Shape;26709;p86"/>
            <p:cNvSpPr/>
            <p:nvPr/>
          </p:nvSpPr>
          <p:spPr>
            <a:xfrm>
              <a:off x="2385717" y="3485082"/>
              <a:ext cx="50359" cy="25429"/>
            </a:xfrm>
            <a:custGeom>
              <a:avLst/>
              <a:gdLst/>
              <a:ahLst/>
              <a:cxnLst/>
              <a:rect l="l" t="t" r="r" b="b"/>
              <a:pathLst>
                <a:path w="1921" h="970" extrusionOk="0">
                  <a:moveTo>
                    <a:pt x="722" y="1"/>
                  </a:moveTo>
                  <a:cubicBezTo>
                    <a:pt x="318" y="1"/>
                    <a:pt x="0" y="319"/>
                    <a:pt x="0" y="723"/>
                  </a:cubicBezTo>
                  <a:lnTo>
                    <a:pt x="15" y="737"/>
                  </a:lnTo>
                  <a:cubicBezTo>
                    <a:pt x="591" y="884"/>
                    <a:pt x="1179" y="970"/>
                    <a:pt x="1780" y="970"/>
                  </a:cubicBezTo>
                  <a:cubicBezTo>
                    <a:pt x="1826" y="970"/>
                    <a:pt x="1873" y="969"/>
                    <a:pt x="1920" y="968"/>
                  </a:cubicBezTo>
                  <a:lnTo>
                    <a:pt x="1920" y="723"/>
                  </a:lnTo>
                  <a:cubicBezTo>
                    <a:pt x="1920" y="319"/>
                    <a:pt x="1603"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0" name="Google Shape;26710;p86"/>
            <p:cNvSpPr/>
            <p:nvPr/>
          </p:nvSpPr>
          <p:spPr>
            <a:xfrm>
              <a:off x="2385717" y="3485475"/>
              <a:ext cx="34840" cy="23095"/>
            </a:xfrm>
            <a:custGeom>
              <a:avLst/>
              <a:gdLst/>
              <a:ahLst/>
              <a:cxnLst/>
              <a:rect l="l" t="t" r="r" b="b"/>
              <a:pathLst>
                <a:path w="1329" h="881" extrusionOk="0">
                  <a:moveTo>
                    <a:pt x="722" y="0"/>
                  </a:moveTo>
                  <a:cubicBezTo>
                    <a:pt x="332" y="0"/>
                    <a:pt x="0" y="318"/>
                    <a:pt x="0" y="722"/>
                  </a:cubicBezTo>
                  <a:cubicBezTo>
                    <a:pt x="246" y="794"/>
                    <a:pt x="477" y="838"/>
                    <a:pt x="722" y="881"/>
                  </a:cubicBezTo>
                  <a:lnTo>
                    <a:pt x="722" y="722"/>
                  </a:lnTo>
                  <a:cubicBezTo>
                    <a:pt x="736" y="361"/>
                    <a:pt x="982" y="73"/>
                    <a:pt x="1328" y="15"/>
                  </a:cubicBezTo>
                  <a:cubicBezTo>
                    <a:pt x="1285" y="0"/>
                    <a:pt x="1242"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1" name="Google Shape;26711;p86"/>
            <p:cNvSpPr/>
            <p:nvPr/>
          </p:nvSpPr>
          <p:spPr>
            <a:xfrm>
              <a:off x="2498861"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2" name="Google Shape;26712;p86"/>
            <p:cNvSpPr/>
            <p:nvPr/>
          </p:nvSpPr>
          <p:spPr>
            <a:xfrm>
              <a:off x="2497340" y="3535415"/>
              <a:ext cx="27657" cy="18849"/>
            </a:xfrm>
            <a:custGeom>
              <a:avLst/>
              <a:gdLst/>
              <a:ahLst/>
              <a:cxnLst/>
              <a:rect l="l" t="t" r="r" b="b"/>
              <a:pathLst>
                <a:path w="1055" h="719" extrusionOk="0">
                  <a:moveTo>
                    <a:pt x="58" y="1"/>
                  </a:moveTo>
                  <a:lnTo>
                    <a:pt x="58" y="492"/>
                  </a:lnTo>
                  <a:cubicBezTo>
                    <a:pt x="58" y="535"/>
                    <a:pt x="30" y="578"/>
                    <a:pt x="1" y="622"/>
                  </a:cubicBezTo>
                  <a:cubicBezTo>
                    <a:pt x="174" y="687"/>
                    <a:pt x="354" y="719"/>
                    <a:pt x="533" y="719"/>
                  </a:cubicBezTo>
                  <a:cubicBezTo>
                    <a:pt x="712" y="719"/>
                    <a:pt x="888" y="687"/>
                    <a:pt x="1054" y="622"/>
                  </a:cubicBezTo>
                  <a:cubicBezTo>
                    <a:pt x="1026"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3" name="Google Shape;26713;p86"/>
            <p:cNvSpPr/>
            <p:nvPr/>
          </p:nvSpPr>
          <p:spPr>
            <a:xfrm>
              <a:off x="2473878" y="3555102"/>
              <a:ext cx="74949" cy="93116"/>
            </a:xfrm>
            <a:custGeom>
              <a:avLst/>
              <a:gdLst/>
              <a:ahLst/>
              <a:cxnLst/>
              <a:rect l="l" t="t" r="r" b="b"/>
              <a:pathLst>
                <a:path w="2859" h="3552" extrusionOk="0">
                  <a:moveTo>
                    <a:pt x="694" y="0"/>
                  </a:moveTo>
                  <a:lnTo>
                    <a:pt x="261" y="231"/>
                  </a:lnTo>
                  <a:cubicBezTo>
                    <a:pt x="102" y="304"/>
                    <a:pt x="1" y="477"/>
                    <a:pt x="1" y="650"/>
                  </a:cubicBezTo>
                  <a:lnTo>
                    <a:pt x="1" y="2036"/>
                  </a:lnTo>
                  <a:cubicBezTo>
                    <a:pt x="1" y="2556"/>
                    <a:pt x="145" y="3061"/>
                    <a:pt x="434" y="3494"/>
                  </a:cubicBezTo>
                  <a:lnTo>
                    <a:pt x="477" y="3552"/>
                  </a:lnTo>
                  <a:lnTo>
                    <a:pt x="2383" y="3552"/>
                  </a:lnTo>
                  <a:lnTo>
                    <a:pt x="2426" y="3494"/>
                  </a:lnTo>
                  <a:cubicBezTo>
                    <a:pt x="2715" y="3061"/>
                    <a:pt x="2859" y="2556"/>
                    <a:pt x="2859" y="2036"/>
                  </a:cubicBezTo>
                  <a:lnTo>
                    <a:pt x="2859" y="650"/>
                  </a:lnTo>
                  <a:cubicBezTo>
                    <a:pt x="2859" y="477"/>
                    <a:pt x="2758" y="304"/>
                    <a:pt x="2599" y="231"/>
                  </a:cubicBezTo>
                  <a:lnTo>
                    <a:pt x="2166" y="0"/>
                  </a:lnTo>
                  <a:cubicBezTo>
                    <a:pt x="2000" y="192"/>
                    <a:pt x="1554" y="203"/>
                    <a:pt x="1451" y="203"/>
                  </a:cubicBezTo>
                  <a:cubicBezTo>
                    <a:pt x="1437" y="203"/>
                    <a:pt x="1430" y="203"/>
                    <a:pt x="1430" y="203"/>
                  </a:cubicBezTo>
                  <a:cubicBezTo>
                    <a:pt x="1430" y="203"/>
                    <a:pt x="1422" y="203"/>
                    <a:pt x="1408" y="203"/>
                  </a:cubicBezTo>
                  <a:cubicBezTo>
                    <a:pt x="1303" y="203"/>
                    <a:pt x="846" y="192"/>
                    <a:pt x="694"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4" name="Google Shape;26714;p86"/>
            <p:cNvSpPr/>
            <p:nvPr/>
          </p:nvSpPr>
          <p:spPr>
            <a:xfrm>
              <a:off x="2485989" y="3648192"/>
              <a:ext cx="49992" cy="43936"/>
            </a:xfrm>
            <a:custGeom>
              <a:avLst/>
              <a:gdLst/>
              <a:ahLst/>
              <a:cxnLst/>
              <a:rect l="l" t="t" r="r" b="b"/>
              <a:pathLst>
                <a:path w="1907" h="1676" extrusionOk="0">
                  <a:moveTo>
                    <a:pt x="1" y="1"/>
                  </a:moveTo>
                  <a:lnTo>
                    <a:pt x="1" y="1430"/>
                  </a:lnTo>
                  <a:cubicBezTo>
                    <a:pt x="1" y="1560"/>
                    <a:pt x="102" y="1675"/>
                    <a:pt x="246" y="1675"/>
                  </a:cubicBezTo>
                  <a:lnTo>
                    <a:pt x="1675" y="1675"/>
                  </a:lnTo>
                  <a:cubicBezTo>
                    <a:pt x="1805" y="1675"/>
                    <a:pt x="1906" y="1560"/>
                    <a:pt x="1906" y="1430"/>
                  </a:cubicBezTo>
                  <a:lnTo>
                    <a:pt x="1906"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5" name="Google Shape;26715;p86"/>
            <p:cNvSpPr/>
            <p:nvPr/>
          </p:nvSpPr>
          <p:spPr>
            <a:xfrm>
              <a:off x="2473511" y="3565693"/>
              <a:ext cx="12505" cy="82525"/>
            </a:xfrm>
            <a:custGeom>
              <a:avLst/>
              <a:gdLst/>
              <a:ahLst/>
              <a:cxnLst/>
              <a:rect l="l" t="t" r="r" b="b"/>
              <a:pathLst>
                <a:path w="477" h="3148" extrusionOk="0">
                  <a:moveTo>
                    <a:pt x="72" y="1"/>
                  </a:moveTo>
                  <a:cubicBezTo>
                    <a:pt x="29" y="73"/>
                    <a:pt x="0" y="159"/>
                    <a:pt x="0" y="246"/>
                  </a:cubicBezTo>
                  <a:lnTo>
                    <a:pt x="0" y="1632"/>
                  </a:lnTo>
                  <a:cubicBezTo>
                    <a:pt x="0" y="2152"/>
                    <a:pt x="159" y="2657"/>
                    <a:pt x="448" y="3090"/>
                  </a:cubicBezTo>
                  <a:lnTo>
                    <a:pt x="477" y="3148"/>
                  </a:lnTo>
                  <a:lnTo>
                    <a:pt x="477" y="535"/>
                  </a:lnTo>
                  <a:cubicBezTo>
                    <a:pt x="477" y="390"/>
                    <a:pt x="404" y="246"/>
                    <a:pt x="289" y="159"/>
                  </a:cubicBezTo>
                  <a:lnTo>
                    <a:pt x="72"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6" name="Google Shape;26716;p86"/>
            <p:cNvSpPr/>
            <p:nvPr/>
          </p:nvSpPr>
          <p:spPr>
            <a:xfrm>
              <a:off x="2536322" y="3565693"/>
              <a:ext cx="12505" cy="82525"/>
            </a:xfrm>
            <a:custGeom>
              <a:avLst/>
              <a:gdLst/>
              <a:ahLst/>
              <a:cxnLst/>
              <a:rect l="l" t="t" r="r" b="b"/>
              <a:pathLst>
                <a:path w="477" h="3148" extrusionOk="0">
                  <a:moveTo>
                    <a:pt x="405" y="1"/>
                  </a:moveTo>
                  <a:lnTo>
                    <a:pt x="188" y="159"/>
                  </a:lnTo>
                  <a:cubicBezTo>
                    <a:pt x="73" y="246"/>
                    <a:pt x="1" y="390"/>
                    <a:pt x="1" y="535"/>
                  </a:cubicBezTo>
                  <a:lnTo>
                    <a:pt x="1" y="3148"/>
                  </a:lnTo>
                  <a:lnTo>
                    <a:pt x="29" y="3090"/>
                  </a:lnTo>
                  <a:cubicBezTo>
                    <a:pt x="318" y="2657"/>
                    <a:pt x="477" y="2152"/>
                    <a:pt x="477" y="1632"/>
                  </a:cubicBezTo>
                  <a:lnTo>
                    <a:pt x="477" y="246"/>
                  </a:lnTo>
                  <a:cubicBezTo>
                    <a:pt x="477" y="159"/>
                    <a:pt x="448" y="73"/>
                    <a:pt x="40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7" name="Google Shape;26717;p86"/>
            <p:cNvSpPr/>
            <p:nvPr/>
          </p:nvSpPr>
          <p:spPr>
            <a:xfrm>
              <a:off x="2492045" y="3548103"/>
              <a:ext cx="38615" cy="100115"/>
            </a:xfrm>
            <a:custGeom>
              <a:avLst/>
              <a:gdLst/>
              <a:ahLst/>
              <a:cxnLst/>
              <a:rect l="l" t="t" r="r" b="b"/>
              <a:pathLst>
                <a:path w="1473" h="3819" extrusionOk="0">
                  <a:moveTo>
                    <a:pt x="233" y="0"/>
                  </a:moveTo>
                  <a:cubicBezTo>
                    <a:pt x="221" y="0"/>
                    <a:pt x="210" y="8"/>
                    <a:pt x="203" y="22"/>
                  </a:cubicBezTo>
                  <a:lnTo>
                    <a:pt x="1" y="267"/>
                  </a:lnTo>
                  <a:lnTo>
                    <a:pt x="318" y="672"/>
                  </a:lnTo>
                  <a:cubicBezTo>
                    <a:pt x="343" y="697"/>
                    <a:pt x="378" y="712"/>
                    <a:pt x="412" y="712"/>
                  </a:cubicBezTo>
                  <a:cubicBezTo>
                    <a:pt x="436" y="712"/>
                    <a:pt x="459" y="704"/>
                    <a:pt x="477" y="686"/>
                  </a:cubicBezTo>
                  <a:lnTo>
                    <a:pt x="607" y="571"/>
                  </a:lnTo>
                  <a:lnTo>
                    <a:pt x="607" y="3819"/>
                  </a:lnTo>
                  <a:lnTo>
                    <a:pt x="852" y="3819"/>
                  </a:lnTo>
                  <a:lnTo>
                    <a:pt x="852" y="571"/>
                  </a:lnTo>
                  <a:lnTo>
                    <a:pt x="997" y="686"/>
                  </a:lnTo>
                  <a:cubicBezTo>
                    <a:pt x="1015" y="704"/>
                    <a:pt x="1038" y="712"/>
                    <a:pt x="1061" y="712"/>
                  </a:cubicBezTo>
                  <a:cubicBezTo>
                    <a:pt x="1093" y="712"/>
                    <a:pt x="1124" y="697"/>
                    <a:pt x="1141" y="672"/>
                  </a:cubicBezTo>
                  <a:lnTo>
                    <a:pt x="1473" y="267"/>
                  </a:lnTo>
                  <a:lnTo>
                    <a:pt x="1256" y="22"/>
                  </a:lnTo>
                  <a:cubicBezTo>
                    <a:pt x="1249" y="8"/>
                    <a:pt x="1238" y="0"/>
                    <a:pt x="1228" y="0"/>
                  </a:cubicBezTo>
                  <a:cubicBezTo>
                    <a:pt x="1217" y="0"/>
                    <a:pt x="1206" y="8"/>
                    <a:pt x="1199" y="22"/>
                  </a:cubicBezTo>
                  <a:lnTo>
                    <a:pt x="737" y="484"/>
                  </a:lnTo>
                  <a:lnTo>
                    <a:pt x="275" y="22"/>
                  </a:lnTo>
                  <a:cubicBezTo>
                    <a:pt x="260" y="8"/>
                    <a:pt x="246" y="0"/>
                    <a:pt x="233"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8" name="Google Shape;26718;p86"/>
            <p:cNvSpPr/>
            <p:nvPr/>
          </p:nvSpPr>
          <p:spPr>
            <a:xfrm>
              <a:off x="2507931" y="3660670"/>
              <a:ext cx="6475" cy="31458"/>
            </a:xfrm>
            <a:custGeom>
              <a:avLst/>
              <a:gdLst/>
              <a:ahLst/>
              <a:cxnLst/>
              <a:rect l="l" t="t" r="r" b="b"/>
              <a:pathLst>
                <a:path w="247" h="1200" extrusionOk="0">
                  <a:moveTo>
                    <a:pt x="131" y="1"/>
                  </a:moveTo>
                  <a:cubicBezTo>
                    <a:pt x="59" y="1"/>
                    <a:pt x="15" y="59"/>
                    <a:pt x="1" y="116"/>
                  </a:cubicBezTo>
                  <a:lnTo>
                    <a:pt x="1" y="1199"/>
                  </a:lnTo>
                  <a:lnTo>
                    <a:pt x="246" y="1199"/>
                  </a:lnTo>
                  <a:lnTo>
                    <a:pt x="246" y="116"/>
                  </a:lnTo>
                  <a:cubicBezTo>
                    <a:pt x="246" y="59"/>
                    <a:pt x="189" y="1"/>
                    <a:pt x="13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19" name="Google Shape;26719;p86"/>
            <p:cNvSpPr/>
            <p:nvPr/>
          </p:nvSpPr>
          <p:spPr>
            <a:xfrm>
              <a:off x="2486383" y="3485475"/>
              <a:ext cx="50333" cy="56415"/>
            </a:xfrm>
            <a:custGeom>
              <a:avLst/>
              <a:gdLst/>
              <a:ahLst/>
              <a:cxnLst/>
              <a:rect l="l" t="t" r="r" b="b"/>
              <a:pathLst>
                <a:path w="1920" h="2152" extrusionOk="0">
                  <a:moveTo>
                    <a:pt x="722" y="0"/>
                  </a:moveTo>
                  <a:cubicBezTo>
                    <a:pt x="318" y="0"/>
                    <a:pt x="0" y="318"/>
                    <a:pt x="0" y="722"/>
                  </a:cubicBezTo>
                  <a:lnTo>
                    <a:pt x="0" y="1199"/>
                  </a:lnTo>
                  <a:cubicBezTo>
                    <a:pt x="0" y="1718"/>
                    <a:pt x="419" y="2151"/>
                    <a:pt x="953" y="2151"/>
                  </a:cubicBezTo>
                  <a:cubicBezTo>
                    <a:pt x="1487" y="2151"/>
                    <a:pt x="1920" y="1718"/>
                    <a:pt x="1920" y="1199"/>
                  </a:cubicBezTo>
                  <a:lnTo>
                    <a:pt x="1920" y="722"/>
                  </a:lnTo>
                  <a:cubicBezTo>
                    <a:pt x="1920" y="318"/>
                    <a:pt x="1588"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0" name="Google Shape;26720;p86"/>
            <p:cNvSpPr/>
            <p:nvPr/>
          </p:nvSpPr>
          <p:spPr>
            <a:xfrm>
              <a:off x="2485989" y="3485475"/>
              <a:ext cx="34473" cy="56441"/>
            </a:xfrm>
            <a:custGeom>
              <a:avLst/>
              <a:gdLst/>
              <a:ahLst/>
              <a:cxnLst/>
              <a:rect l="l" t="t" r="r" b="b"/>
              <a:pathLst>
                <a:path w="1315" h="2153" extrusionOk="0">
                  <a:moveTo>
                    <a:pt x="722" y="0"/>
                  </a:moveTo>
                  <a:cubicBezTo>
                    <a:pt x="318" y="0"/>
                    <a:pt x="1" y="318"/>
                    <a:pt x="1" y="722"/>
                  </a:cubicBezTo>
                  <a:lnTo>
                    <a:pt x="1" y="1199"/>
                  </a:lnTo>
                  <a:cubicBezTo>
                    <a:pt x="1" y="1746"/>
                    <a:pt x="452" y="2152"/>
                    <a:pt x="952" y="2152"/>
                  </a:cubicBezTo>
                  <a:cubicBezTo>
                    <a:pt x="1072" y="2152"/>
                    <a:pt x="1194" y="2129"/>
                    <a:pt x="1314" y="2079"/>
                  </a:cubicBezTo>
                  <a:cubicBezTo>
                    <a:pt x="953" y="1935"/>
                    <a:pt x="722" y="1574"/>
                    <a:pt x="722" y="1199"/>
                  </a:cubicBezTo>
                  <a:lnTo>
                    <a:pt x="722" y="708"/>
                  </a:lnTo>
                  <a:cubicBezTo>
                    <a:pt x="722" y="361"/>
                    <a:pt x="982" y="73"/>
                    <a:pt x="1314" y="15"/>
                  </a:cubicBezTo>
                  <a:cubicBezTo>
                    <a:pt x="1285" y="0"/>
                    <a:pt x="1242" y="0"/>
                    <a:pt x="1199"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1" name="Google Shape;26721;p86"/>
            <p:cNvSpPr/>
            <p:nvPr/>
          </p:nvSpPr>
          <p:spPr>
            <a:xfrm>
              <a:off x="2485989" y="3485082"/>
              <a:ext cx="50359" cy="25429"/>
            </a:xfrm>
            <a:custGeom>
              <a:avLst/>
              <a:gdLst/>
              <a:ahLst/>
              <a:cxnLst/>
              <a:rect l="l" t="t" r="r" b="b"/>
              <a:pathLst>
                <a:path w="1921" h="970" extrusionOk="0">
                  <a:moveTo>
                    <a:pt x="722" y="1"/>
                  </a:moveTo>
                  <a:cubicBezTo>
                    <a:pt x="318" y="1"/>
                    <a:pt x="1" y="319"/>
                    <a:pt x="1" y="723"/>
                  </a:cubicBezTo>
                  <a:lnTo>
                    <a:pt x="1" y="737"/>
                  </a:lnTo>
                  <a:cubicBezTo>
                    <a:pt x="577" y="884"/>
                    <a:pt x="1177" y="970"/>
                    <a:pt x="1780" y="970"/>
                  </a:cubicBezTo>
                  <a:cubicBezTo>
                    <a:pt x="1827" y="970"/>
                    <a:pt x="1874" y="969"/>
                    <a:pt x="1921" y="968"/>
                  </a:cubicBezTo>
                  <a:lnTo>
                    <a:pt x="1921" y="723"/>
                  </a:lnTo>
                  <a:cubicBezTo>
                    <a:pt x="1921" y="319"/>
                    <a:pt x="1589" y="1"/>
                    <a:pt x="119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2" name="Google Shape;26722;p86"/>
            <p:cNvSpPr/>
            <p:nvPr/>
          </p:nvSpPr>
          <p:spPr>
            <a:xfrm>
              <a:off x="2485989" y="3485475"/>
              <a:ext cx="34473" cy="23095"/>
            </a:xfrm>
            <a:custGeom>
              <a:avLst/>
              <a:gdLst/>
              <a:ahLst/>
              <a:cxnLst/>
              <a:rect l="l" t="t" r="r" b="b"/>
              <a:pathLst>
                <a:path w="1315" h="881" extrusionOk="0">
                  <a:moveTo>
                    <a:pt x="722" y="0"/>
                  </a:moveTo>
                  <a:cubicBezTo>
                    <a:pt x="318" y="0"/>
                    <a:pt x="1" y="318"/>
                    <a:pt x="1" y="722"/>
                  </a:cubicBezTo>
                  <a:cubicBezTo>
                    <a:pt x="232" y="794"/>
                    <a:pt x="477" y="838"/>
                    <a:pt x="722" y="881"/>
                  </a:cubicBezTo>
                  <a:lnTo>
                    <a:pt x="722" y="722"/>
                  </a:lnTo>
                  <a:cubicBezTo>
                    <a:pt x="722" y="361"/>
                    <a:pt x="982" y="73"/>
                    <a:pt x="1314" y="15"/>
                  </a:cubicBezTo>
                  <a:cubicBezTo>
                    <a:pt x="1285" y="0"/>
                    <a:pt x="124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3" name="Google Shape;26723;p86"/>
            <p:cNvSpPr/>
            <p:nvPr/>
          </p:nvSpPr>
          <p:spPr>
            <a:xfrm>
              <a:off x="2598766" y="3535415"/>
              <a:ext cx="25009" cy="25009"/>
            </a:xfrm>
            <a:custGeom>
              <a:avLst/>
              <a:gdLst/>
              <a:ahLst/>
              <a:cxnLst/>
              <a:rect l="l" t="t" r="r" b="b"/>
              <a:pathLst>
                <a:path w="954" h="954" extrusionOk="0">
                  <a:moveTo>
                    <a:pt x="0" y="1"/>
                  </a:moveTo>
                  <a:lnTo>
                    <a:pt x="0" y="954"/>
                  </a:lnTo>
                  <a:lnTo>
                    <a:pt x="953" y="954"/>
                  </a:lnTo>
                  <a:lnTo>
                    <a:pt x="953"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4" name="Google Shape;26724;p86"/>
            <p:cNvSpPr/>
            <p:nvPr/>
          </p:nvSpPr>
          <p:spPr>
            <a:xfrm>
              <a:off x="2597639" y="3535415"/>
              <a:ext cx="27631" cy="18849"/>
            </a:xfrm>
            <a:custGeom>
              <a:avLst/>
              <a:gdLst/>
              <a:ahLst/>
              <a:cxnLst/>
              <a:rect l="l" t="t" r="r" b="b"/>
              <a:pathLst>
                <a:path w="1054" h="719" extrusionOk="0">
                  <a:moveTo>
                    <a:pt x="43" y="1"/>
                  </a:moveTo>
                  <a:lnTo>
                    <a:pt x="43" y="492"/>
                  </a:lnTo>
                  <a:cubicBezTo>
                    <a:pt x="43" y="535"/>
                    <a:pt x="29" y="578"/>
                    <a:pt x="0" y="622"/>
                  </a:cubicBezTo>
                  <a:cubicBezTo>
                    <a:pt x="166" y="687"/>
                    <a:pt x="343" y="719"/>
                    <a:pt x="522" y="719"/>
                  </a:cubicBezTo>
                  <a:cubicBezTo>
                    <a:pt x="700" y="719"/>
                    <a:pt x="881" y="687"/>
                    <a:pt x="1054" y="622"/>
                  </a:cubicBezTo>
                  <a:cubicBezTo>
                    <a:pt x="1025" y="578"/>
                    <a:pt x="1011" y="535"/>
                    <a:pt x="1011" y="492"/>
                  </a:cubicBezTo>
                  <a:lnTo>
                    <a:pt x="1011"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5" name="Google Shape;26725;p86"/>
            <p:cNvSpPr/>
            <p:nvPr/>
          </p:nvSpPr>
          <p:spPr>
            <a:xfrm>
              <a:off x="2573783" y="3555102"/>
              <a:ext cx="74949" cy="93116"/>
            </a:xfrm>
            <a:custGeom>
              <a:avLst/>
              <a:gdLst/>
              <a:ahLst/>
              <a:cxnLst/>
              <a:rect l="l" t="t" r="r" b="b"/>
              <a:pathLst>
                <a:path w="2859" h="3552" extrusionOk="0">
                  <a:moveTo>
                    <a:pt x="708" y="0"/>
                  </a:moveTo>
                  <a:lnTo>
                    <a:pt x="260" y="231"/>
                  </a:lnTo>
                  <a:cubicBezTo>
                    <a:pt x="102" y="304"/>
                    <a:pt x="1" y="477"/>
                    <a:pt x="1" y="650"/>
                  </a:cubicBezTo>
                  <a:lnTo>
                    <a:pt x="1" y="2036"/>
                  </a:lnTo>
                  <a:cubicBezTo>
                    <a:pt x="1" y="2556"/>
                    <a:pt x="145" y="3061"/>
                    <a:pt x="434" y="3494"/>
                  </a:cubicBezTo>
                  <a:lnTo>
                    <a:pt x="477" y="3552"/>
                  </a:lnTo>
                  <a:lnTo>
                    <a:pt x="2382" y="3552"/>
                  </a:lnTo>
                  <a:lnTo>
                    <a:pt x="2426" y="3494"/>
                  </a:lnTo>
                  <a:cubicBezTo>
                    <a:pt x="2715" y="3061"/>
                    <a:pt x="2859" y="2556"/>
                    <a:pt x="2859" y="2036"/>
                  </a:cubicBezTo>
                  <a:lnTo>
                    <a:pt x="2859" y="650"/>
                  </a:lnTo>
                  <a:cubicBezTo>
                    <a:pt x="2859" y="477"/>
                    <a:pt x="2772" y="304"/>
                    <a:pt x="2613" y="231"/>
                  </a:cubicBezTo>
                  <a:lnTo>
                    <a:pt x="2166" y="0"/>
                  </a:lnTo>
                  <a:cubicBezTo>
                    <a:pt x="2013" y="192"/>
                    <a:pt x="1568" y="203"/>
                    <a:pt x="1465" y="203"/>
                  </a:cubicBezTo>
                  <a:cubicBezTo>
                    <a:pt x="1452" y="203"/>
                    <a:pt x="1444" y="203"/>
                    <a:pt x="1444" y="203"/>
                  </a:cubicBezTo>
                  <a:cubicBezTo>
                    <a:pt x="1444" y="203"/>
                    <a:pt x="1436" y="203"/>
                    <a:pt x="1422" y="203"/>
                  </a:cubicBezTo>
                  <a:cubicBezTo>
                    <a:pt x="1317" y="203"/>
                    <a:pt x="861" y="192"/>
                    <a:pt x="708"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6" name="Google Shape;26726;p86"/>
            <p:cNvSpPr/>
            <p:nvPr/>
          </p:nvSpPr>
          <p:spPr>
            <a:xfrm>
              <a:off x="2586288" y="3648192"/>
              <a:ext cx="50333" cy="43936"/>
            </a:xfrm>
            <a:custGeom>
              <a:avLst/>
              <a:gdLst/>
              <a:ahLst/>
              <a:cxnLst/>
              <a:rect l="l" t="t" r="r" b="b"/>
              <a:pathLst>
                <a:path w="1920" h="1676" extrusionOk="0">
                  <a:moveTo>
                    <a:pt x="0" y="1"/>
                  </a:moveTo>
                  <a:lnTo>
                    <a:pt x="0" y="1430"/>
                  </a:lnTo>
                  <a:cubicBezTo>
                    <a:pt x="0" y="1560"/>
                    <a:pt x="115" y="1675"/>
                    <a:pt x="245" y="1675"/>
                  </a:cubicBezTo>
                  <a:lnTo>
                    <a:pt x="1675" y="1675"/>
                  </a:lnTo>
                  <a:cubicBezTo>
                    <a:pt x="1804" y="1675"/>
                    <a:pt x="1920" y="1560"/>
                    <a:pt x="1920" y="1430"/>
                  </a:cubicBezTo>
                  <a:lnTo>
                    <a:pt x="1920"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7" name="Google Shape;26727;p86"/>
            <p:cNvSpPr/>
            <p:nvPr/>
          </p:nvSpPr>
          <p:spPr>
            <a:xfrm>
              <a:off x="2573783" y="3565693"/>
              <a:ext cx="12531" cy="82525"/>
            </a:xfrm>
            <a:custGeom>
              <a:avLst/>
              <a:gdLst/>
              <a:ahLst/>
              <a:cxnLst/>
              <a:rect l="l" t="t" r="r" b="b"/>
              <a:pathLst>
                <a:path w="478" h="3148" extrusionOk="0">
                  <a:moveTo>
                    <a:pt x="73" y="1"/>
                  </a:moveTo>
                  <a:cubicBezTo>
                    <a:pt x="30" y="73"/>
                    <a:pt x="1" y="159"/>
                    <a:pt x="1" y="246"/>
                  </a:cubicBezTo>
                  <a:lnTo>
                    <a:pt x="1" y="1632"/>
                  </a:lnTo>
                  <a:cubicBezTo>
                    <a:pt x="1" y="2152"/>
                    <a:pt x="159" y="2657"/>
                    <a:pt x="448" y="3090"/>
                  </a:cubicBezTo>
                  <a:lnTo>
                    <a:pt x="477" y="3148"/>
                  </a:lnTo>
                  <a:lnTo>
                    <a:pt x="477" y="535"/>
                  </a:lnTo>
                  <a:cubicBezTo>
                    <a:pt x="477" y="390"/>
                    <a:pt x="405" y="246"/>
                    <a:pt x="289" y="159"/>
                  </a:cubicBezTo>
                  <a:lnTo>
                    <a:pt x="73"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8" name="Google Shape;26728;p86"/>
            <p:cNvSpPr/>
            <p:nvPr/>
          </p:nvSpPr>
          <p:spPr>
            <a:xfrm>
              <a:off x="2636594" y="3565693"/>
              <a:ext cx="12531" cy="82525"/>
            </a:xfrm>
            <a:custGeom>
              <a:avLst/>
              <a:gdLst/>
              <a:ahLst/>
              <a:cxnLst/>
              <a:rect l="l" t="t" r="r" b="b"/>
              <a:pathLst>
                <a:path w="478" h="3148" extrusionOk="0">
                  <a:moveTo>
                    <a:pt x="405" y="1"/>
                  </a:moveTo>
                  <a:lnTo>
                    <a:pt x="189" y="159"/>
                  </a:lnTo>
                  <a:cubicBezTo>
                    <a:pt x="73" y="246"/>
                    <a:pt x="1" y="390"/>
                    <a:pt x="1" y="535"/>
                  </a:cubicBezTo>
                  <a:lnTo>
                    <a:pt x="1" y="3148"/>
                  </a:lnTo>
                  <a:lnTo>
                    <a:pt x="30" y="3090"/>
                  </a:lnTo>
                  <a:cubicBezTo>
                    <a:pt x="319" y="2657"/>
                    <a:pt x="477" y="2152"/>
                    <a:pt x="477" y="1632"/>
                  </a:cubicBezTo>
                  <a:lnTo>
                    <a:pt x="477" y="246"/>
                  </a:lnTo>
                  <a:cubicBezTo>
                    <a:pt x="477" y="159"/>
                    <a:pt x="448" y="73"/>
                    <a:pt x="405"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29" name="Google Shape;26729;p86"/>
            <p:cNvSpPr/>
            <p:nvPr/>
          </p:nvSpPr>
          <p:spPr>
            <a:xfrm>
              <a:off x="2592317" y="3548103"/>
              <a:ext cx="38248" cy="100115"/>
            </a:xfrm>
            <a:custGeom>
              <a:avLst/>
              <a:gdLst/>
              <a:ahLst/>
              <a:cxnLst/>
              <a:rect l="l" t="t" r="r" b="b"/>
              <a:pathLst>
                <a:path w="1459" h="3819" extrusionOk="0">
                  <a:moveTo>
                    <a:pt x="232" y="0"/>
                  </a:moveTo>
                  <a:cubicBezTo>
                    <a:pt x="221" y="0"/>
                    <a:pt x="210" y="8"/>
                    <a:pt x="203" y="22"/>
                  </a:cubicBezTo>
                  <a:lnTo>
                    <a:pt x="1" y="267"/>
                  </a:lnTo>
                  <a:lnTo>
                    <a:pt x="319" y="672"/>
                  </a:lnTo>
                  <a:cubicBezTo>
                    <a:pt x="344" y="697"/>
                    <a:pt x="374" y="712"/>
                    <a:pt x="406" y="712"/>
                  </a:cubicBezTo>
                  <a:cubicBezTo>
                    <a:pt x="429" y="712"/>
                    <a:pt x="453" y="704"/>
                    <a:pt x="477" y="686"/>
                  </a:cubicBezTo>
                  <a:lnTo>
                    <a:pt x="607" y="571"/>
                  </a:lnTo>
                  <a:lnTo>
                    <a:pt x="607" y="3819"/>
                  </a:lnTo>
                  <a:lnTo>
                    <a:pt x="853" y="3819"/>
                  </a:lnTo>
                  <a:lnTo>
                    <a:pt x="853" y="571"/>
                  </a:lnTo>
                  <a:lnTo>
                    <a:pt x="983" y="686"/>
                  </a:lnTo>
                  <a:cubicBezTo>
                    <a:pt x="1007" y="704"/>
                    <a:pt x="1031" y="712"/>
                    <a:pt x="1054" y="712"/>
                  </a:cubicBezTo>
                  <a:cubicBezTo>
                    <a:pt x="1086" y="712"/>
                    <a:pt x="1116" y="697"/>
                    <a:pt x="1141" y="672"/>
                  </a:cubicBezTo>
                  <a:lnTo>
                    <a:pt x="1459" y="267"/>
                  </a:lnTo>
                  <a:lnTo>
                    <a:pt x="1257" y="22"/>
                  </a:lnTo>
                  <a:cubicBezTo>
                    <a:pt x="1250" y="8"/>
                    <a:pt x="1239" y="0"/>
                    <a:pt x="1228" y="0"/>
                  </a:cubicBezTo>
                  <a:cubicBezTo>
                    <a:pt x="1217" y="0"/>
                    <a:pt x="1206" y="8"/>
                    <a:pt x="1199" y="22"/>
                  </a:cubicBezTo>
                  <a:lnTo>
                    <a:pt x="737" y="484"/>
                  </a:lnTo>
                  <a:lnTo>
                    <a:pt x="261" y="22"/>
                  </a:lnTo>
                  <a:cubicBezTo>
                    <a:pt x="254" y="8"/>
                    <a:pt x="243" y="0"/>
                    <a:pt x="23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0" name="Google Shape;26730;p86"/>
            <p:cNvSpPr/>
            <p:nvPr/>
          </p:nvSpPr>
          <p:spPr>
            <a:xfrm>
              <a:off x="2608230" y="3660670"/>
              <a:ext cx="6449" cy="31458"/>
            </a:xfrm>
            <a:custGeom>
              <a:avLst/>
              <a:gdLst/>
              <a:ahLst/>
              <a:cxnLst/>
              <a:rect l="l" t="t" r="r" b="b"/>
              <a:pathLst>
                <a:path w="246" h="1200" extrusionOk="0">
                  <a:moveTo>
                    <a:pt x="130" y="1"/>
                  </a:moveTo>
                  <a:cubicBezTo>
                    <a:pt x="58" y="1"/>
                    <a:pt x="0" y="59"/>
                    <a:pt x="0" y="116"/>
                  </a:cubicBezTo>
                  <a:lnTo>
                    <a:pt x="0" y="1199"/>
                  </a:lnTo>
                  <a:lnTo>
                    <a:pt x="246" y="1199"/>
                  </a:lnTo>
                  <a:lnTo>
                    <a:pt x="246" y="116"/>
                  </a:lnTo>
                  <a:cubicBezTo>
                    <a:pt x="246" y="59"/>
                    <a:pt x="188" y="1"/>
                    <a:pt x="130"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1" name="Google Shape;26731;p86"/>
            <p:cNvSpPr/>
            <p:nvPr/>
          </p:nvSpPr>
          <p:spPr>
            <a:xfrm>
              <a:off x="2586288" y="3485475"/>
              <a:ext cx="50333" cy="56415"/>
            </a:xfrm>
            <a:custGeom>
              <a:avLst/>
              <a:gdLst/>
              <a:ahLst/>
              <a:cxnLst/>
              <a:rect l="l" t="t" r="r" b="b"/>
              <a:pathLst>
                <a:path w="1920" h="2152" extrusionOk="0">
                  <a:moveTo>
                    <a:pt x="722" y="0"/>
                  </a:moveTo>
                  <a:cubicBezTo>
                    <a:pt x="332" y="0"/>
                    <a:pt x="0" y="318"/>
                    <a:pt x="0" y="722"/>
                  </a:cubicBezTo>
                  <a:lnTo>
                    <a:pt x="0" y="1199"/>
                  </a:lnTo>
                  <a:cubicBezTo>
                    <a:pt x="0" y="1718"/>
                    <a:pt x="433" y="2151"/>
                    <a:pt x="967" y="2151"/>
                  </a:cubicBezTo>
                  <a:cubicBezTo>
                    <a:pt x="1487" y="2151"/>
                    <a:pt x="1920" y="1718"/>
                    <a:pt x="1920" y="1199"/>
                  </a:cubicBezTo>
                  <a:lnTo>
                    <a:pt x="1920" y="722"/>
                  </a:lnTo>
                  <a:cubicBezTo>
                    <a:pt x="1920" y="318"/>
                    <a:pt x="1602" y="0"/>
                    <a:pt x="119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2" name="Google Shape;26732;p86"/>
            <p:cNvSpPr/>
            <p:nvPr/>
          </p:nvSpPr>
          <p:spPr>
            <a:xfrm>
              <a:off x="2586288" y="3485475"/>
              <a:ext cx="34447" cy="56441"/>
            </a:xfrm>
            <a:custGeom>
              <a:avLst/>
              <a:gdLst/>
              <a:ahLst/>
              <a:cxnLst/>
              <a:rect l="l" t="t" r="r" b="b"/>
              <a:pathLst>
                <a:path w="1314" h="2153" extrusionOk="0">
                  <a:moveTo>
                    <a:pt x="722" y="0"/>
                  </a:moveTo>
                  <a:cubicBezTo>
                    <a:pt x="318" y="0"/>
                    <a:pt x="0" y="318"/>
                    <a:pt x="0" y="722"/>
                  </a:cubicBezTo>
                  <a:lnTo>
                    <a:pt x="0" y="1199"/>
                  </a:lnTo>
                  <a:cubicBezTo>
                    <a:pt x="0" y="1746"/>
                    <a:pt x="442" y="2152"/>
                    <a:pt x="946" y="2152"/>
                  </a:cubicBezTo>
                  <a:cubicBezTo>
                    <a:pt x="1067" y="2152"/>
                    <a:pt x="1191" y="2129"/>
                    <a:pt x="1314" y="2079"/>
                  </a:cubicBezTo>
                  <a:cubicBezTo>
                    <a:pt x="953" y="1935"/>
                    <a:pt x="722" y="1574"/>
                    <a:pt x="722" y="1199"/>
                  </a:cubicBezTo>
                  <a:lnTo>
                    <a:pt x="722" y="708"/>
                  </a:lnTo>
                  <a:cubicBezTo>
                    <a:pt x="722" y="361"/>
                    <a:pt x="982" y="73"/>
                    <a:pt x="1314" y="15"/>
                  </a:cubicBezTo>
                  <a:cubicBezTo>
                    <a:pt x="1285" y="0"/>
                    <a:pt x="1241" y="0"/>
                    <a:pt x="119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3" name="Google Shape;26733;p86"/>
            <p:cNvSpPr/>
            <p:nvPr/>
          </p:nvSpPr>
          <p:spPr>
            <a:xfrm>
              <a:off x="2586288" y="3485082"/>
              <a:ext cx="50333" cy="25429"/>
            </a:xfrm>
            <a:custGeom>
              <a:avLst/>
              <a:gdLst/>
              <a:ahLst/>
              <a:cxnLst/>
              <a:rect l="l" t="t" r="r" b="b"/>
              <a:pathLst>
                <a:path w="1920" h="970" extrusionOk="0">
                  <a:moveTo>
                    <a:pt x="722" y="1"/>
                  </a:moveTo>
                  <a:cubicBezTo>
                    <a:pt x="318" y="1"/>
                    <a:pt x="0" y="319"/>
                    <a:pt x="0" y="723"/>
                  </a:cubicBezTo>
                  <a:lnTo>
                    <a:pt x="0" y="737"/>
                  </a:lnTo>
                  <a:cubicBezTo>
                    <a:pt x="576" y="884"/>
                    <a:pt x="1177" y="970"/>
                    <a:pt x="1779" y="970"/>
                  </a:cubicBezTo>
                  <a:cubicBezTo>
                    <a:pt x="1826" y="970"/>
                    <a:pt x="1873" y="969"/>
                    <a:pt x="1920" y="968"/>
                  </a:cubicBezTo>
                  <a:lnTo>
                    <a:pt x="1920" y="723"/>
                  </a:lnTo>
                  <a:cubicBezTo>
                    <a:pt x="1920" y="319"/>
                    <a:pt x="1588" y="1"/>
                    <a:pt x="119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4" name="Google Shape;26734;p86"/>
            <p:cNvSpPr/>
            <p:nvPr/>
          </p:nvSpPr>
          <p:spPr>
            <a:xfrm>
              <a:off x="2586288" y="3485475"/>
              <a:ext cx="34447" cy="23095"/>
            </a:xfrm>
            <a:custGeom>
              <a:avLst/>
              <a:gdLst/>
              <a:ahLst/>
              <a:cxnLst/>
              <a:rect l="l" t="t" r="r" b="b"/>
              <a:pathLst>
                <a:path w="1314" h="881" extrusionOk="0">
                  <a:moveTo>
                    <a:pt x="722" y="0"/>
                  </a:moveTo>
                  <a:cubicBezTo>
                    <a:pt x="318" y="0"/>
                    <a:pt x="0" y="318"/>
                    <a:pt x="0" y="722"/>
                  </a:cubicBezTo>
                  <a:cubicBezTo>
                    <a:pt x="231" y="794"/>
                    <a:pt x="476" y="838"/>
                    <a:pt x="722" y="881"/>
                  </a:cubicBezTo>
                  <a:lnTo>
                    <a:pt x="722" y="722"/>
                  </a:lnTo>
                  <a:cubicBezTo>
                    <a:pt x="722" y="361"/>
                    <a:pt x="982" y="73"/>
                    <a:pt x="1314" y="15"/>
                  </a:cubicBezTo>
                  <a:cubicBezTo>
                    <a:pt x="1285" y="0"/>
                    <a:pt x="1241" y="0"/>
                    <a:pt x="1198"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35" name="Google Shape;26735;p86"/>
          <p:cNvGrpSpPr/>
          <p:nvPr/>
        </p:nvGrpSpPr>
        <p:grpSpPr>
          <a:xfrm>
            <a:off x="3663312" y="4479280"/>
            <a:ext cx="503608" cy="469773"/>
            <a:chOff x="2747484" y="3359460"/>
            <a:chExt cx="377706" cy="352330"/>
          </a:xfrm>
        </p:grpSpPr>
        <p:sp>
          <p:nvSpPr>
            <p:cNvPr id="26736" name="Google Shape;26736;p86"/>
            <p:cNvSpPr/>
            <p:nvPr/>
          </p:nvSpPr>
          <p:spPr>
            <a:xfrm>
              <a:off x="2806520" y="3611858"/>
              <a:ext cx="46951" cy="46951"/>
            </a:xfrm>
            <a:custGeom>
              <a:avLst/>
              <a:gdLst/>
              <a:ahLst/>
              <a:cxnLst/>
              <a:rect l="l" t="t" r="r" b="b"/>
              <a:pathLst>
                <a:path w="1791" h="1791" extrusionOk="0">
                  <a:moveTo>
                    <a:pt x="231" y="1"/>
                  </a:moveTo>
                  <a:cubicBezTo>
                    <a:pt x="101" y="1"/>
                    <a:pt x="0" y="102"/>
                    <a:pt x="0" y="217"/>
                  </a:cubicBezTo>
                  <a:lnTo>
                    <a:pt x="0" y="1574"/>
                  </a:lnTo>
                  <a:cubicBezTo>
                    <a:pt x="0" y="1690"/>
                    <a:pt x="101" y="1791"/>
                    <a:pt x="231" y="1791"/>
                  </a:cubicBezTo>
                  <a:lnTo>
                    <a:pt x="1574" y="1791"/>
                  </a:lnTo>
                  <a:cubicBezTo>
                    <a:pt x="1689" y="1791"/>
                    <a:pt x="1790" y="1690"/>
                    <a:pt x="1790" y="1574"/>
                  </a:cubicBezTo>
                  <a:lnTo>
                    <a:pt x="1790" y="217"/>
                  </a:lnTo>
                  <a:cubicBezTo>
                    <a:pt x="1790" y="102"/>
                    <a:pt x="1689" y="1"/>
                    <a:pt x="1559" y="1"/>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7" name="Google Shape;26737;p86"/>
            <p:cNvSpPr/>
            <p:nvPr/>
          </p:nvSpPr>
          <p:spPr>
            <a:xfrm>
              <a:off x="2960533" y="3488490"/>
              <a:ext cx="110155" cy="94086"/>
            </a:xfrm>
            <a:custGeom>
              <a:avLst/>
              <a:gdLst/>
              <a:ahLst/>
              <a:cxnLst/>
              <a:rect l="l" t="t" r="r" b="b"/>
              <a:pathLst>
                <a:path w="4202" h="3589" extrusionOk="0">
                  <a:moveTo>
                    <a:pt x="2397" y="1"/>
                  </a:moveTo>
                  <a:cubicBezTo>
                    <a:pt x="809" y="1"/>
                    <a:pt x="1" y="1935"/>
                    <a:pt x="1141" y="3061"/>
                  </a:cubicBezTo>
                  <a:cubicBezTo>
                    <a:pt x="1505" y="3425"/>
                    <a:pt x="1954" y="3589"/>
                    <a:pt x="2395" y="3589"/>
                  </a:cubicBezTo>
                  <a:cubicBezTo>
                    <a:pt x="3316" y="3589"/>
                    <a:pt x="4201" y="2875"/>
                    <a:pt x="4201" y="1791"/>
                  </a:cubicBezTo>
                  <a:cubicBezTo>
                    <a:pt x="4187" y="809"/>
                    <a:pt x="3393" y="1"/>
                    <a:pt x="2397" y="1"/>
                  </a:cubicBezTo>
                  <a:close/>
                </a:path>
              </a:pathLst>
            </a:custGeom>
            <a:solidFill>
              <a:srgbClr val="8699A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8" name="Google Shape;26738;p86"/>
            <p:cNvSpPr/>
            <p:nvPr/>
          </p:nvSpPr>
          <p:spPr>
            <a:xfrm>
              <a:off x="2971884" y="3526712"/>
              <a:ext cx="103340" cy="56048"/>
            </a:xfrm>
            <a:custGeom>
              <a:avLst/>
              <a:gdLst/>
              <a:ahLst/>
              <a:cxnLst/>
              <a:rect l="l" t="t" r="r" b="b"/>
              <a:pathLst>
                <a:path w="3942" h="2138" extrusionOk="0">
                  <a:moveTo>
                    <a:pt x="217" y="1"/>
                  </a:moveTo>
                  <a:lnTo>
                    <a:pt x="217" y="1"/>
                  </a:lnTo>
                  <a:cubicBezTo>
                    <a:pt x="1" y="1098"/>
                    <a:pt x="838" y="2137"/>
                    <a:pt x="1964" y="2137"/>
                  </a:cubicBezTo>
                  <a:cubicBezTo>
                    <a:pt x="3090" y="2137"/>
                    <a:pt x="3942" y="1098"/>
                    <a:pt x="3725" y="1"/>
                  </a:cubicBezTo>
                  <a:lnTo>
                    <a:pt x="3725" y="1"/>
                  </a:lnTo>
                  <a:cubicBezTo>
                    <a:pt x="3566" y="838"/>
                    <a:pt x="2830" y="1459"/>
                    <a:pt x="1964" y="1459"/>
                  </a:cubicBezTo>
                  <a:cubicBezTo>
                    <a:pt x="1112" y="1459"/>
                    <a:pt x="376" y="838"/>
                    <a:pt x="217" y="1"/>
                  </a:cubicBezTo>
                  <a:close/>
                </a:path>
              </a:pathLst>
            </a:custGeom>
            <a:solidFill>
              <a:srgbClr val="B1C0C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39" name="Google Shape;26739;p86"/>
            <p:cNvSpPr/>
            <p:nvPr/>
          </p:nvSpPr>
          <p:spPr>
            <a:xfrm>
              <a:off x="2835645" y="3382817"/>
              <a:ext cx="158601" cy="305457"/>
            </a:xfrm>
            <a:custGeom>
              <a:avLst/>
              <a:gdLst/>
              <a:ahLst/>
              <a:cxnLst/>
              <a:rect l="l" t="t" r="r" b="b"/>
              <a:pathLst>
                <a:path w="6050" h="11652" extrusionOk="0">
                  <a:moveTo>
                    <a:pt x="5833" y="1"/>
                  </a:moveTo>
                  <a:cubicBezTo>
                    <a:pt x="5755" y="1"/>
                    <a:pt x="5667" y="35"/>
                    <a:pt x="5631" y="120"/>
                  </a:cubicBezTo>
                  <a:cubicBezTo>
                    <a:pt x="5198" y="798"/>
                    <a:pt x="4693" y="1419"/>
                    <a:pt x="4115" y="1982"/>
                  </a:cubicBezTo>
                  <a:cubicBezTo>
                    <a:pt x="3263" y="2805"/>
                    <a:pt x="1878" y="3801"/>
                    <a:pt x="232" y="3801"/>
                  </a:cubicBezTo>
                  <a:cubicBezTo>
                    <a:pt x="102" y="3801"/>
                    <a:pt x="1" y="3902"/>
                    <a:pt x="1" y="4032"/>
                  </a:cubicBezTo>
                  <a:lnTo>
                    <a:pt x="1" y="7612"/>
                  </a:lnTo>
                  <a:cubicBezTo>
                    <a:pt x="1" y="7742"/>
                    <a:pt x="102" y="7843"/>
                    <a:pt x="232" y="7843"/>
                  </a:cubicBezTo>
                  <a:cubicBezTo>
                    <a:pt x="1878" y="7843"/>
                    <a:pt x="3263" y="8839"/>
                    <a:pt x="4115" y="9676"/>
                  </a:cubicBezTo>
                  <a:cubicBezTo>
                    <a:pt x="4693" y="10225"/>
                    <a:pt x="5198" y="10860"/>
                    <a:pt x="5631" y="11538"/>
                  </a:cubicBezTo>
                  <a:cubicBezTo>
                    <a:pt x="5676" y="11617"/>
                    <a:pt x="5749" y="11652"/>
                    <a:pt x="5821" y="11652"/>
                  </a:cubicBezTo>
                  <a:cubicBezTo>
                    <a:pt x="5936" y="11652"/>
                    <a:pt x="6049" y="11564"/>
                    <a:pt x="6049" y="11423"/>
                  </a:cubicBezTo>
                  <a:lnTo>
                    <a:pt x="6049" y="235"/>
                  </a:lnTo>
                  <a:cubicBezTo>
                    <a:pt x="6049" y="134"/>
                    <a:pt x="5977" y="33"/>
                    <a:pt x="5876" y="4"/>
                  </a:cubicBezTo>
                  <a:cubicBezTo>
                    <a:pt x="5863" y="2"/>
                    <a:pt x="5848" y="1"/>
                    <a:pt x="5833" y="1"/>
                  </a:cubicBezTo>
                  <a:close/>
                </a:path>
              </a:pathLst>
            </a:custGeom>
            <a:solidFill>
              <a:srgbClr val="F6F7F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0" name="Google Shape;26740;p86"/>
            <p:cNvSpPr/>
            <p:nvPr/>
          </p:nvSpPr>
          <p:spPr>
            <a:xfrm>
              <a:off x="2835645" y="3564933"/>
              <a:ext cx="158601" cy="123342"/>
            </a:xfrm>
            <a:custGeom>
              <a:avLst/>
              <a:gdLst/>
              <a:ahLst/>
              <a:cxnLst/>
              <a:rect l="l" t="t" r="r" b="b"/>
              <a:pathLst>
                <a:path w="6050" h="4705" extrusionOk="0">
                  <a:moveTo>
                    <a:pt x="1" y="1"/>
                  </a:moveTo>
                  <a:lnTo>
                    <a:pt x="1" y="665"/>
                  </a:lnTo>
                  <a:cubicBezTo>
                    <a:pt x="1" y="795"/>
                    <a:pt x="102" y="896"/>
                    <a:pt x="232" y="896"/>
                  </a:cubicBezTo>
                  <a:cubicBezTo>
                    <a:pt x="1878" y="896"/>
                    <a:pt x="3263" y="1892"/>
                    <a:pt x="4115" y="2729"/>
                  </a:cubicBezTo>
                  <a:cubicBezTo>
                    <a:pt x="4693" y="3278"/>
                    <a:pt x="5198" y="3913"/>
                    <a:pt x="5631" y="4591"/>
                  </a:cubicBezTo>
                  <a:cubicBezTo>
                    <a:pt x="5676" y="4670"/>
                    <a:pt x="5749" y="4705"/>
                    <a:pt x="5821" y="4705"/>
                  </a:cubicBezTo>
                  <a:cubicBezTo>
                    <a:pt x="5936" y="4705"/>
                    <a:pt x="6049" y="4617"/>
                    <a:pt x="6049" y="4476"/>
                  </a:cubicBezTo>
                  <a:lnTo>
                    <a:pt x="6049" y="3364"/>
                  </a:lnTo>
                  <a:cubicBezTo>
                    <a:pt x="6049" y="3451"/>
                    <a:pt x="5992" y="3537"/>
                    <a:pt x="5891" y="3566"/>
                  </a:cubicBezTo>
                  <a:cubicBezTo>
                    <a:pt x="5864" y="3578"/>
                    <a:pt x="5838" y="3583"/>
                    <a:pt x="5812" y="3583"/>
                  </a:cubicBezTo>
                  <a:cubicBezTo>
                    <a:pt x="5740" y="3583"/>
                    <a:pt x="5673" y="3540"/>
                    <a:pt x="5631" y="3465"/>
                  </a:cubicBezTo>
                  <a:cubicBezTo>
                    <a:pt x="5631" y="3465"/>
                    <a:pt x="5068" y="2974"/>
                    <a:pt x="4115" y="2051"/>
                  </a:cubicBezTo>
                  <a:cubicBezTo>
                    <a:pt x="3263" y="1213"/>
                    <a:pt x="1878" y="217"/>
                    <a:pt x="232" y="217"/>
                  </a:cubicBezTo>
                  <a:cubicBezTo>
                    <a:pt x="102" y="217"/>
                    <a:pt x="1" y="116"/>
                    <a:pt x="1" y="1"/>
                  </a:cubicBez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1" name="Google Shape;26741;p86"/>
            <p:cNvSpPr/>
            <p:nvPr/>
          </p:nvSpPr>
          <p:spPr>
            <a:xfrm>
              <a:off x="2982475" y="3359460"/>
              <a:ext cx="46951" cy="352330"/>
            </a:xfrm>
            <a:custGeom>
              <a:avLst/>
              <a:gdLst/>
              <a:ahLst/>
              <a:cxnLst/>
              <a:rect l="l" t="t" r="r" b="b"/>
              <a:pathLst>
                <a:path w="1791" h="13440" extrusionOk="0">
                  <a:moveTo>
                    <a:pt x="217" y="0"/>
                  </a:moveTo>
                  <a:cubicBezTo>
                    <a:pt x="102" y="0"/>
                    <a:pt x="1" y="101"/>
                    <a:pt x="1" y="217"/>
                  </a:cubicBezTo>
                  <a:lnTo>
                    <a:pt x="1" y="13209"/>
                  </a:lnTo>
                  <a:cubicBezTo>
                    <a:pt x="1" y="13339"/>
                    <a:pt x="102" y="13440"/>
                    <a:pt x="217" y="13440"/>
                  </a:cubicBezTo>
                  <a:lnTo>
                    <a:pt x="1560" y="13440"/>
                  </a:lnTo>
                  <a:cubicBezTo>
                    <a:pt x="1690" y="13440"/>
                    <a:pt x="1791" y="13339"/>
                    <a:pt x="1791" y="13209"/>
                  </a:cubicBezTo>
                  <a:lnTo>
                    <a:pt x="1791" y="217"/>
                  </a:lnTo>
                  <a:cubicBezTo>
                    <a:pt x="1791" y="101"/>
                    <a:pt x="1690" y="0"/>
                    <a:pt x="1560"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2" name="Google Shape;26742;p86"/>
            <p:cNvSpPr/>
            <p:nvPr/>
          </p:nvSpPr>
          <p:spPr>
            <a:xfrm>
              <a:off x="2982475" y="3682245"/>
              <a:ext cx="46951" cy="29544"/>
            </a:xfrm>
            <a:custGeom>
              <a:avLst/>
              <a:gdLst/>
              <a:ahLst/>
              <a:cxnLst/>
              <a:rect l="l" t="t" r="r" b="b"/>
              <a:pathLst>
                <a:path w="1791" h="1127" extrusionOk="0">
                  <a:moveTo>
                    <a:pt x="1" y="1"/>
                  </a:moveTo>
                  <a:lnTo>
                    <a:pt x="1" y="910"/>
                  </a:lnTo>
                  <a:cubicBezTo>
                    <a:pt x="1" y="1026"/>
                    <a:pt x="102" y="1127"/>
                    <a:pt x="217" y="1127"/>
                  </a:cubicBezTo>
                  <a:lnTo>
                    <a:pt x="1560" y="1127"/>
                  </a:lnTo>
                  <a:cubicBezTo>
                    <a:pt x="1690" y="1127"/>
                    <a:pt x="1791" y="1026"/>
                    <a:pt x="1791" y="910"/>
                  </a:cubicBezTo>
                  <a:lnTo>
                    <a:pt x="1791" y="1"/>
                  </a:lnTo>
                  <a:cubicBezTo>
                    <a:pt x="1791" y="131"/>
                    <a:pt x="1690" y="232"/>
                    <a:pt x="1560" y="232"/>
                  </a:cubicBezTo>
                  <a:lnTo>
                    <a:pt x="217" y="232"/>
                  </a:lnTo>
                  <a:cubicBezTo>
                    <a:pt x="102" y="232"/>
                    <a:pt x="1" y="131"/>
                    <a:pt x="1" y="1"/>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3" name="Google Shape;26743;p86"/>
            <p:cNvSpPr/>
            <p:nvPr/>
          </p:nvSpPr>
          <p:spPr>
            <a:xfrm>
              <a:off x="2747851" y="3482828"/>
              <a:ext cx="46951" cy="105594"/>
            </a:xfrm>
            <a:custGeom>
              <a:avLst/>
              <a:gdLst/>
              <a:ahLst/>
              <a:cxnLst/>
              <a:rect l="l" t="t" r="r" b="b"/>
              <a:pathLst>
                <a:path w="1791" h="4028" extrusionOk="0">
                  <a:moveTo>
                    <a:pt x="1112" y="0"/>
                  </a:moveTo>
                  <a:cubicBezTo>
                    <a:pt x="492" y="0"/>
                    <a:pt x="1" y="491"/>
                    <a:pt x="1" y="1112"/>
                  </a:cubicBezTo>
                  <a:lnTo>
                    <a:pt x="1" y="2902"/>
                  </a:lnTo>
                  <a:cubicBezTo>
                    <a:pt x="1" y="3523"/>
                    <a:pt x="492" y="4028"/>
                    <a:pt x="1112" y="4028"/>
                  </a:cubicBezTo>
                  <a:lnTo>
                    <a:pt x="1560" y="4028"/>
                  </a:lnTo>
                  <a:cubicBezTo>
                    <a:pt x="1690" y="4028"/>
                    <a:pt x="1791" y="3927"/>
                    <a:pt x="1791" y="3797"/>
                  </a:cubicBezTo>
                  <a:lnTo>
                    <a:pt x="1791" y="217"/>
                  </a:lnTo>
                  <a:cubicBezTo>
                    <a:pt x="1791" y="101"/>
                    <a:pt x="1690" y="0"/>
                    <a:pt x="1560" y="0"/>
                  </a:cubicBezTo>
                  <a:close/>
                </a:path>
              </a:pathLst>
            </a:custGeom>
            <a:solidFill>
              <a:srgbClr val="AEBEC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4" name="Google Shape;26744;p86"/>
            <p:cNvSpPr/>
            <p:nvPr/>
          </p:nvSpPr>
          <p:spPr>
            <a:xfrm>
              <a:off x="2747484" y="3488123"/>
              <a:ext cx="47318" cy="100299"/>
            </a:xfrm>
            <a:custGeom>
              <a:avLst/>
              <a:gdLst/>
              <a:ahLst/>
              <a:cxnLst/>
              <a:rect l="l" t="t" r="r" b="b"/>
              <a:pathLst>
                <a:path w="1805" h="3826" extrusionOk="0">
                  <a:moveTo>
                    <a:pt x="477" y="0"/>
                  </a:moveTo>
                  <a:lnTo>
                    <a:pt x="477" y="0"/>
                  </a:lnTo>
                  <a:cubicBezTo>
                    <a:pt x="188" y="203"/>
                    <a:pt x="1" y="549"/>
                    <a:pt x="1" y="910"/>
                  </a:cubicBezTo>
                  <a:lnTo>
                    <a:pt x="1" y="2700"/>
                  </a:lnTo>
                  <a:cubicBezTo>
                    <a:pt x="1" y="3321"/>
                    <a:pt x="506" y="3826"/>
                    <a:pt x="1126" y="3826"/>
                  </a:cubicBezTo>
                  <a:lnTo>
                    <a:pt x="1574" y="3826"/>
                  </a:lnTo>
                  <a:cubicBezTo>
                    <a:pt x="1704" y="3826"/>
                    <a:pt x="1805" y="3725"/>
                    <a:pt x="1805" y="3595"/>
                  </a:cubicBezTo>
                  <a:lnTo>
                    <a:pt x="1805" y="3147"/>
                  </a:lnTo>
                  <a:lnTo>
                    <a:pt x="1126" y="3147"/>
                  </a:lnTo>
                  <a:cubicBezTo>
                    <a:pt x="751" y="3147"/>
                    <a:pt x="448" y="2844"/>
                    <a:pt x="448" y="2483"/>
                  </a:cubicBezTo>
                  <a:lnTo>
                    <a:pt x="448" y="246"/>
                  </a:lnTo>
                  <a:cubicBezTo>
                    <a:pt x="448" y="159"/>
                    <a:pt x="462" y="73"/>
                    <a:pt x="477"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5" name="Google Shape;26745;p86"/>
            <p:cNvSpPr/>
            <p:nvPr/>
          </p:nvSpPr>
          <p:spPr>
            <a:xfrm>
              <a:off x="2788720" y="3482828"/>
              <a:ext cx="58695" cy="105594"/>
            </a:xfrm>
            <a:custGeom>
              <a:avLst/>
              <a:gdLst/>
              <a:ahLst/>
              <a:cxnLst/>
              <a:rect l="l" t="t" r="r" b="b"/>
              <a:pathLst>
                <a:path w="2239" h="4028" extrusionOk="0">
                  <a:moveTo>
                    <a:pt x="1" y="0"/>
                  </a:moveTo>
                  <a:lnTo>
                    <a:pt x="1" y="4028"/>
                  </a:lnTo>
                  <a:lnTo>
                    <a:pt x="2238" y="4028"/>
                  </a:lnTo>
                  <a:lnTo>
                    <a:pt x="2238" y="0"/>
                  </a:ln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6" name="Google Shape;26746;p86"/>
            <p:cNvSpPr/>
            <p:nvPr/>
          </p:nvSpPr>
          <p:spPr>
            <a:xfrm>
              <a:off x="2788720" y="3570622"/>
              <a:ext cx="58695" cy="17800"/>
            </a:xfrm>
            <a:custGeom>
              <a:avLst/>
              <a:gdLst/>
              <a:ahLst/>
              <a:cxnLst/>
              <a:rect l="l" t="t" r="r" b="b"/>
              <a:pathLst>
                <a:path w="2239" h="679" extrusionOk="0">
                  <a:moveTo>
                    <a:pt x="1" y="0"/>
                  </a:moveTo>
                  <a:lnTo>
                    <a:pt x="1" y="679"/>
                  </a:lnTo>
                  <a:lnTo>
                    <a:pt x="2238" y="679"/>
                  </a:lnTo>
                  <a:lnTo>
                    <a:pt x="2238"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7" name="Google Shape;26747;p86"/>
            <p:cNvSpPr/>
            <p:nvPr/>
          </p:nvSpPr>
          <p:spPr>
            <a:xfrm>
              <a:off x="2788720" y="3588396"/>
              <a:ext cx="59062" cy="93876"/>
            </a:xfrm>
            <a:custGeom>
              <a:avLst/>
              <a:gdLst/>
              <a:ahLst/>
              <a:cxnLst/>
              <a:rect l="l" t="t" r="r" b="b"/>
              <a:pathLst>
                <a:path w="2253" h="3581" extrusionOk="0">
                  <a:moveTo>
                    <a:pt x="1" y="1"/>
                  </a:moveTo>
                  <a:lnTo>
                    <a:pt x="1" y="3364"/>
                  </a:lnTo>
                  <a:cubicBezTo>
                    <a:pt x="1" y="3480"/>
                    <a:pt x="102" y="3581"/>
                    <a:pt x="232" y="3581"/>
                  </a:cubicBezTo>
                  <a:lnTo>
                    <a:pt x="1127" y="3581"/>
                  </a:lnTo>
                  <a:cubicBezTo>
                    <a:pt x="1228" y="3581"/>
                    <a:pt x="1315" y="3509"/>
                    <a:pt x="1343" y="3422"/>
                  </a:cubicBezTo>
                  <a:lnTo>
                    <a:pt x="2253" y="1"/>
                  </a:lnTo>
                  <a:close/>
                </a:path>
              </a:pathLst>
            </a:custGeom>
            <a:solidFill>
              <a:srgbClr val="7A8FA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8" name="Google Shape;26748;p86"/>
            <p:cNvSpPr/>
            <p:nvPr/>
          </p:nvSpPr>
          <p:spPr>
            <a:xfrm>
              <a:off x="3091844" y="3529753"/>
              <a:ext cx="33345" cy="11744"/>
            </a:xfrm>
            <a:custGeom>
              <a:avLst/>
              <a:gdLst/>
              <a:ahLst/>
              <a:cxnLst/>
              <a:rect l="l" t="t" r="r" b="b"/>
              <a:pathLst>
                <a:path w="1272" h="448" extrusionOk="0">
                  <a:moveTo>
                    <a:pt x="304" y="0"/>
                  </a:moveTo>
                  <a:cubicBezTo>
                    <a:pt x="1" y="0"/>
                    <a:pt x="1" y="448"/>
                    <a:pt x="304" y="448"/>
                  </a:cubicBezTo>
                  <a:lnTo>
                    <a:pt x="982" y="448"/>
                  </a:lnTo>
                  <a:cubicBezTo>
                    <a:pt x="1271" y="448"/>
                    <a:pt x="1271" y="0"/>
                    <a:pt x="982"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49" name="Google Shape;26749;p86"/>
            <p:cNvSpPr/>
            <p:nvPr/>
          </p:nvSpPr>
          <p:spPr>
            <a:xfrm>
              <a:off x="3069535" y="3463140"/>
              <a:ext cx="28574" cy="24249"/>
            </a:xfrm>
            <a:custGeom>
              <a:avLst/>
              <a:gdLst/>
              <a:ahLst/>
              <a:cxnLst/>
              <a:rect l="l" t="t" r="r" b="b"/>
              <a:pathLst>
                <a:path w="1090" h="925" extrusionOk="0">
                  <a:moveTo>
                    <a:pt x="768" y="0"/>
                  </a:moveTo>
                  <a:cubicBezTo>
                    <a:pt x="714" y="0"/>
                    <a:pt x="657" y="22"/>
                    <a:pt x="606" y="73"/>
                  </a:cubicBezTo>
                  <a:lnTo>
                    <a:pt x="144" y="549"/>
                  </a:lnTo>
                  <a:cubicBezTo>
                    <a:pt x="0" y="679"/>
                    <a:pt x="101" y="925"/>
                    <a:pt x="303" y="925"/>
                  </a:cubicBezTo>
                  <a:cubicBezTo>
                    <a:pt x="361" y="925"/>
                    <a:pt x="419" y="910"/>
                    <a:pt x="462" y="867"/>
                  </a:cubicBezTo>
                  <a:lnTo>
                    <a:pt x="924" y="390"/>
                  </a:lnTo>
                  <a:cubicBezTo>
                    <a:pt x="1089" y="225"/>
                    <a:pt x="943" y="0"/>
                    <a:pt x="768"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0" name="Google Shape;26750;p86"/>
            <p:cNvSpPr/>
            <p:nvPr/>
          </p:nvSpPr>
          <p:spPr>
            <a:xfrm>
              <a:off x="3068958" y="3583467"/>
              <a:ext cx="28601" cy="24249"/>
            </a:xfrm>
            <a:custGeom>
              <a:avLst/>
              <a:gdLst/>
              <a:ahLst/>
              <a:cxnLst/>
              <a:rect l="l" t="t" r="r" b="b"/>
              <a:pathLst>
                <a:path w="1091" h="925" extrusionOk="0">
                  <a:moveTo>
                    <a:pt x="322" y="1"/>
                  </a:moveTo>
                  <a:cubicBezTo>
                    <a:pt x="147" y="1"/>
                    <a:pt x="1" y="225"/>
                    <a:pt x="166" y="391"/>
                  </a:cubicBezTo>
                  <a:lnTo>
                    <a:pt x="643" y="867"/>
                  </a:lnTo>
                  <a:cubicBezTo>
                    <a:pt x="686" y="911"/>
                    <a:pt x="744" y="925"/>
                    <a:pt x="802" y="925"/>
                  </a:cubicBezTo>
                  <a:cubicBezTo>
                    <a:pt x="1004" y="925"/>
                    <a:pt x="1090" y="694"/>
                    <a:pt x="960" y="550"/>
                  </a:cubicBezTo>
                  <a:lnTo>
                    <a:pt x="484" y="73"/>
                  </a:lnTo>
                  <a:cubicBezTo>
                    <a:pt x="433" y="22"/>
                    <a:pt x="376" y="1"/>
                    <a:pt x="322"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51" name="Google Shape;26751;p86"/>
          <p:cNvGrpSpPr/>
          <p:nvPr/>
        </p:nvGrpSpPr>
        <p:grpSpPr>
          <a:xfrm>
            <a:off x="4928273" y="4495918"/>
            <a:ext cx="501056" cy="436497"/>
            <a:chOff x="3696205" y="3371938"/>
            <a:chExt cx="375792" cy="327373"/>
          </a:xfrm>
        </p:grpSpPr>
        <p:sp>
          <p:nvSpPr>
            <p:cNvPr id="26752" name="Google Shape;26752;p86"/>
            <p:cNvSpPr/>
            <p:nvPr/>
          </p:nvSpPr>
          <p:spPr>
            <a:xfrm>
              <a:off x="3696205" y="3456718"/>
              <a:ext cx="375792" cy="242594"/>
            </a:xfrm>
            <a:custGeom>
              <a:avLst/>
              <a:gdLst/>
              <a:ahLst/>
              <a:cxnLst/>
              <a:rect l="l" t="t" r="r" b="b"/>
              <a:pathLst>
                <a:path w="14335" h="9254" extrusionOk="0">
                  <a:moveTo>
                    <a:pt x="462" y="0"/>
                  </a:moveTo>
                  <a:cubicBezTo>
                    <a:pt x="202" y="0"/>
                    <a:pt x="0" y="202"/>
                    <a:pt x="0" y="462"/>
                  </a:cubicBezTo>
                  <a:lnTo>
                    <a:pt x="0" y="8791"/>
                  </a:lnTo>
                  <a:cubicBezTo>
                    <a:pt x="0" y="9037"/>
                    <a:pt x="202" y="9253"/>
                    <a:pt x="462" y="9253"/>
                  </a:cubicBezTo>
                  <a:lnTo>
                    <a:pt x="13873" y="9253"/>
                  </a:lnTo>
                  <a:cubicBezTo>
                    <a:pt x="14118" y="9253"/>
                    <a:pt x="14335" y="9037"/>
                    <a:pt x="14335" y="8791"/>
                  </a:cubicBezTo>
                  <a:lnTo>
                    <a:pt x="14335" y="462"/>
                  </a:lnTo>
                  <a:cubicBezTo>
                    <a:pt x="14335" y="202"/>
                    <a:pt x="14118" y="0"/>
                    <a:pt x="1387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3" name="Google Shape;26753;p86"/>
            <p:cNvSpPr/>
            <p:nvPr/>
          </p:nvSpPr>
          <p:spPr>
            <a:xfrm>
              <a:off x="3696205" y="3456718"/>
              <a:ext cx="375792" cy="18193"/>
            </a:xfrm>
            <a:custGeom>
              <a:avLst/>
              <a:gdLst/>
              <a:ahLst/>
              <a:cxnLst/>
              <a:rect l="l" t="t" r="r" b="b"/>
              <a:pathLst>
                <a:path w="14335" h="694" extrusionOk="0">
                  <a:moveTo>
                    <a:pt x="462" y="0"/>
                  </a:moveTo>
                  <a:cubicBezTo>
                    <a:pt x="202" y="0"/>
                    <a:pt x="0" y="202"/>
                    <a:pt x="0" y="462"/>
                  </a:cubicBezTo>
                  <a:lnTo>
                    <a:pt x="0" y="693"/>
                  </a:lnTo>
                  <a:lnTo>
                    <a:pt x="14335" y="693"/>
                  </a:lnTo>
                  <a:lnTo>
                    <a:pt x="14335" y="462"/>
                  </a:lnTo>
                  <a:cubicBezTo>
                    <a:pt x="14335" y="202"/>
                    <a:pt x="14118" y="0"/>
                    <a:pt x="13873"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4" name="Google Shape;26754;p86"/>
            <p:cNvSpPr/>
            <p:nvPr/>
          </p:nvSpPr>
          <p:spPr>
            <a:xfrm>
              <a:off x="3732539" y="3505163"/>
              <a:ext cx="121113" cy="157814"/>
            </a:xfrm>
            <a:custGeom>
              <a:avLst/>
              <a:gdLst/>
              <a:ahLst/>
              <a:cxnLst/>
              <a:rect l="l" t="t" r="r" b="b"/>
              <a:pathLst>
                <a:path w="4620" h="6020" extrusionOk="0">
                  <a:moveTo>
                    <a:pt x="231" y="0"/>
                  </a:moveTo>
                  <a:cubicBezTo>
                    <a:pt x="101" y="0"/>
                    <a:pt x="0" y="101"/>
                    <a:pt x="0" y="231"/>
                  </a:cubicBezTo>
                  <a:lnTo>
                    <a:pt x="0" y="5789"/>
                  </a:lnTo>
                  <a:cubicBezTo>
                    <a:pt x="0" y="5904"/>
                    <a:pt x="101" y="6020"/>
                    <a:pt x="231" y="6020"/>
                  </a:cubicBezTo>
                  <a:lnTo>
                    <a:pt x="4388" y="6020"/>
                  </a:lnTo>
                  <a:cubicBezTo>
                    <a:pt x="4518" y="6020"/>
                    <a:pt x="4619" y="5919"/>
                    <a:pt x="4619" y="5789"/>
                  </a:cubicBezTo>
                  <a:lnTo>
                    <a:pt x="4619" y="231"/>
                  </a:lnTo>
                  <a:cubicBezTo>
                    <a:pt x="4619" y="101"/>
                    <a:pt x="4518" y="0"/>
                    <a:pt x="4388"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5" name="Google Shape;26755;p86"/>
            <p:cNvSpPr/>
            <p:nvPr/>
          </p:nvSpPr>
          <p:spPr>
            <a:xfrm>
              <a:off x="3883904" y="3505163"/>
              <a:ext cx="151759" cy="30278"/>
            </a:xfrm>
            <a:custGeom>
              <a:avLst/>
              <a:gdLst/>
              <a:ahLst/>
              <a:cxnLst/>
              <a:rect l="l" t="t" r="r" b="b"/>
              <a:pathLst>
                <a:path w="5789" h="1155" extrusionOk="0">
                  <a:moveTo>
                    <a:pt x="231" y="0"/>
                  </a:moveTo>
                  <a:cubicBezTo>
                    <a:pt x="101" y="0"/>
                    <a:pt x="0" y="101"/>
                    <a:pt x="0" y="231"/>
                  </a:cubicBezTo>
                  <a:lnTo>
                    <a:pt x="0" y="924"/>
                  </a:lnTo>
                  <a:cubicBezTo>
                    <a:pt x="0" y="1054"/>
                    <a:pt x="101" y="1155"/>
                    <a:pt x="231" y="1155"/>
                  </a:cubicBezTo>
                  <a:lnTo>
                    <a:pt x="5558" y="1155"/>
                  </a:lnTo>
                  <a:cubicBezTo>
                    <a:pt x="5673" y="1155"/>
                    <a:pt x="5789" y="1054"/>
                    <a:pt x="5789" y="924"/>
                  </a:cubicBezTo>
                  <a:lnTo>
                    <a:pt x="5789" y="231"/>
                  </a:lnTo>
                  <a:cubicBezTo>
                    <a:pt x="5789" y="101"/>
                    <a:pt x="5673" y="0"/>
                    <a:pt x="5558" y="0"/>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6" name="Google Shape;26756;p86"/>
            <p:cNvSpPr/>
            <p:nvPr/>
          </p:nvSpPr>
          <p:spPr>
            <a:xfrm>
              <a:off x="3883904" y="3553582"/>
              <a:ext cx="115451" cy="24249"/>
            </a:xfrm>
            <a:custGeom>
              <a:avLst/>
              <a:gdLst/>
              <a:ahLst/>
              <a:cxnLst/>
              <a:rect l="l" t="t" r="r" b="b"/>
              <a:pathLst>
                <a:path w="4404" h="925" extrusionOk="0">
                  <a:moveTo>
                    <a:pt x="231" y="1"/>
                  </a:moveTo>
                  <a:cubicBezTo>
                    <a:pt x="101" y="1"/>
                    <a:pt x="0" y="102"/>
                    <a:pt x="0" y="232"/>
                  </a:cubicBezTo>
                  <a:lnTo>
                    <a:pt x="0" y="694"/>
                  </a:lnTo>
                  <a:cubicBezTo>
                    <a:pt x="0" y="824"/>
                    <a:pt x="101" y="925"/>
                    <a:pt x="231" y="925"/>
                  </a:cubicBezTo>
                  <a:lnTo>
                    <a:pt x="4172" y="925"/>
                  </a:lnTo>
                  <a:cubicBezTo>
                    <a:pt x="4288" y="925"/>
                    <a:pt x="4403" y="824"/>
                    <a:pt x="4403" y="694"/>
                  </a:cubicBezTo>
                  <a:lnTo>
                    <a:pt x="4403" y="232"/>
                  </a:lnTo>
                  <a:cubicBezTo>
                    <a:pt x="4403" y="102"/>
                    <a:pt x="4288" y="1"/>
                    <a:pt x="4172"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7" name="Google Shape;26757;p86"/>
            <p:cNvSpPr/>
            <p:nvPr/>
          </p:nvSpPr>
          <p:spPr>
            <a:xfrm>
              <a:off x="3882017" y="3595972"/>
              <a:ext cx="76836" cy="12138"/>
            </a:xfrm>
            <a:custGeom>
              <a:avLst/>
              <a:gdLst/>
              <a:ahLst/>
              <a:cxnLst/>
              <a:rect l="l" t="t" r="r" b="b"/>
              <a:pathLst>
                <a:path w="2931" h="463" extrusionOk="0">
                  <a:moveTo>
                    <a:pt x="303" y="0"/>
                  </a:moveTo>
                  <a:cubicBezTo>
                    <a:pt x="0" y="0"/>
                    <a:pt x="0" y="462"/>
                    <a:pt x="303" y="462"/>
                  </a:cubicBezTo>
                  <a:lnTo>
                    <a:pt x="2613" y="462"/>
                  </a:lnTo>
                  <a:cubicBezTo>
                    <a:pt x="2930" y="462"/>
                    <a:pt x="2930" y="0"/>
                    <a:pt x="2613"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8" name="Google Shape;26758;p86"/>
            <p:cNvSpPr/>
            <p:nvPr/>
          </p:nvSpPr>
          <p:spPr>
            <a:xfrm>
              <a:off x="3966770" y="3595972"/>
              <a:ext cx="40528" cy="12138"/>
            </a:xfrm>
            <a:custGeom>
              <a:avLst/>
              <a:gdLst/>
              <a:ahLst/>
              <a:cxnLst/>
              <a:rect l="l" t="t" r="r" b="b"/>
              <a:pathLst>
                <a:path w="1546" h="463" extrusionOk="0">
                  <a:moveTo>
                    <a:pt x="318" y="0"/>
                  </a:moveTo>
                  <a:cubicBezTo>
                    <a:pt x="1" y="0"/>
                    <a:pt x="1" y="462"/>
                    <a:pt x="318" y="462"/>
                  </a:cubicBezTo>
                  <a:lnTo>
                    <a:pt x="1242" y="462"/>
                  </a:lnTo>
                  <a:cubicBezTo>
                    <a:pt x="1545" y="462"/>
                    <a:pt x="1545" y="0"/>
                    <a:pt x="124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59" name="Google Shape;26759;p86"/>
            <p:cNvSpPr/>
            <p:nvPr/>
          </p:nvSpPr>
          <p:spPr>
            <a:xfrm>
              <a:off x="3882017" y="3632306"/>
              <a:ext cx="28391" cy="12138"/>
            </a:xfrm>
            <a:custGeom>
              <a:avLst/>
              <a:gdLst/>
              <a:ahLst/>
              <a:cxnLst/>
              <a:rect l="l" t="t" r="r" b="b"/>
              <a:pathLst>
                <a:path w="1083" h="463" extrusionOk="0">
                  <a:moveTo>
                    <a:pt x="303" y="0"/>
                  </a:moveTo>
                  <a:cubicBezTo>
                    <a:pt x="0" y="0"/>
                    <a:pt x="0" y="462"/>
                    <a:pt x="303" y="462"/>
                  </a:cubicBezTo>
                  <a:lnTo>
                    <a:pt x="765" y="462"/>
                  </a:lnTo>
                  <a:cubicBezTo>
                    <a:pt x="1083" y="462"/>
                    <a:pt x="1083" y="0"/>
                    <a:pt x="765"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0" name="Google Shape;26760;p86"/>
            <p:cNvSpPr/>
            <p:nvPr/>
          </p:nvSpPr>
          <p:spPr>
            <a:xfrm>
              <a:off x="3918324" y="3632306"/>
              <a:ext cx="64751" cy="12138"/>
            </a:xfrm>
            <a:custGeom>
              <a:avLst/>
              <a:gdLst/>
              <a:ahLst/>
              <a:cxnLst/>
              <a:rect l="l" t="t" r="r" b="b"/>
              <a:pathLst>
                <a:path w="2470" h="463" extrusionOk="0">
                  <a:moveTo>
                    <a:pt x="304" y="0"/>
                  </a:moveTo>
                  <a:cubicBezTo>
                    <a:pt x="1" y="0"/>
                    <a:pt x="1" y="462"/>
                    <a:pt x="304" y="462"/>
                  </a:cubicBezTo>
                  <a:lnTo>
                    <a:pt x="2166" y="462"/>
                  </a:lnTo>
                  <a:cubicBezTo>
                    <a:pt x="2469" y="462"/>
                    <a:pt x="2469" y="0"/>
                    <a:pt x="216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1" name="Google Shape;26761;p86"/>
            <p:cNvSpPr/>
            <p:nvPr/>
          </p:nvSpPr>
          <p:spPr>
            <a:xfrm>
              <a:off x="3882017" y="3656895"/>
              <a:ext cx="28391" cy="12138"/>
            </a:xfrm>
            <a:custGeom>
              <a:avLst/>
              <a:gdLst/>
              <a:ahLst/>
              <a:cxnLst/>
              <a:rect l="l" t="t" r="r" b="b"/>
              <a:pathLst>
                <a:path w="1083" h="463" extrusionOk="0">
                  <a:moveTo>
                    <a:pt x="303" y="1"/>
                  </a:moveTo>
                  <a:cubicBezTo>
                    <a:pt x="0" y="1"/>
                    <a:pt x="0" y="463"/>
                    <a:pt x="303" y="463"/>
                  </a:cubicBezTo>
                  <a:lnTo>
                    <a:pt x="765" y="463"/>
                  </a:lnTo>
                  <a:cubicBezTo>
                    <a:pt x="1083" y="463"/>
                    <a:pt x="1083" y="1"/>
                    <a:pt x="765"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2" name="Google Shape;26762;p86"/>
            <p:cNvSpPr/>
            <p:nvPr/>
          </p:nvSpPr>
          <p:spPr>
            <a:xfrm>
              <a:off x="3918324" y="3656895"/>
              <a:ext cx="64751" cy="12138"/>
            </a:xfrm>
            <a:custGeom>
              <a:avLst/>
              <a:gdLst/>
              <a:ahLst/>
              <a:cxnLst/>
              <a:rect l="l" t="t" r="r" b="b"/>
              <a:pathLst>
                <a:path w="2470" h="463" extrusionOk="0">
                  <a:moveTo>
                    <a:pt x="304" y="1"/>
                  </a:moveTo>
                  <a:cubicBezTo>
                    <a:pt x="1" y="1"/>
                    <a:pt x="1" y="463"/>
                    <a:pt x="304" y="463"/>
                  </a:cubicBezTo>
                  <a:lnTo>
                    <a:pt x="2166" y="463"/>
                  </a:lnTo>
                  <a:cubicBezTo>
                    <a:pt x="2469" y="463"/>
                    <a:pt x="2469" y="1"/>
                    <a:pt x="216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3" name="Google Shape;26763;p86"/>
            <p:cNvSpPr/>
            <p:nvPr/>
          </p:nvSpPr>
          <p:spPr>
            <a:xfrm>
              <a:off x="3853993" y="3371938"/>
              <a:ext cx="59823" cy="109028"/>
            </a:xfrm>
            <a:custGeom>
              <a:avLst/>
              <a:gdLst/>
              <a:ahLst/>
              <a:cxnLst/>
              <a:rect l="l" t="t" r="r" b="b"/>
              <a:pathLst>
                <a:path w="2282" h="4159" extrusionOk="0">
                  <a:moveTo>
                    <a:pt x="246" y="1"/>
                  </a:moveTo>
                  <a:cubicBezTo>
                    <a:pt x="116" y="1"/>
                    <a:pt x="1" y="116"/>
                    <a:pt x="15" y="261"/>
                  </a:cubicBezTo>
                  <a:lnTo>
                    <a:pt x="434" y="3956"/>
                  </a:lnTo>
                  <a:cubicBezTo>
                    <a:pt x="448" y="4072"/>
                    <a:pt x="535" y="4158"/>
                    <a:pt x="665" y="4158"/>
                  </a:cubicBezTo>
                  <a:lnTo>
                    <a:pt x="1632" y="4158"/>
                  </a:lnTo>
                  <a:cubicBezTo>
                    <a:pt x="1748" y="4158"/>
                    <a:pt x="1849" y="4072"/>
                    <a:pt x="1863" y="3956"/>
                  </a:cubicBezTo>
                  <a:lnTo>
                    <a:pt x="2267" y="261"/>
                  </a:lnTo>
                  <a:cubicBezTo>
                    <a:pt x="2282" y="116"/>
                    <a:pt x="2181" y="1"/>
                    <a:pt x="205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4" name="Google Shape;26764;p86"/>
            <p:cNvSpPr/>
            <p:nvPr/>
          </p:nvSpPr>
          <p:spPr>
            <a:xfrm>
              <a:off x="3756735" y="3583860"/>
              <a:ext cx="72694" cy="78750"/>
            </a:xfrm>
            <a:custGeom>
              <a:avLst/>
              <a:gdLst/>
              <a:ahLst/>
              <a:cxnLst/>
              <a:rect l="l" t="t" r="r" b="b"/>
              <a:pathLst>
                <a:path w="2773" h="3004" extrusionOk="0">
                  <a:moveTo>
                    <a:pt x="925" y="1"/>
                  </a:moveTo>
                  <a:lnTo>
                    <a:pt x="925" y="462"/>
                  </a:lnTo>
                  <a:cubicBezTo>
                    <a:pt x="925" y="549"/>
                    <a:pt x="881" y="636"/>
                    <a:pt x="795" y="679"/>
                  </a:cubicBezTo>
                  <a:lnTo>
                    <a:pt x="261" y="939"/>
                  </a:lnTo>
                  <a:cubicBezTo>
                    <a:pt x="102" y="1025"/>
                    <a:pt x="1" y="1184"/>
                    <a:pt x="1" y="1357"/>
                  </a:cubicBezTo>
                  <a:lnTo>
                    <a:pt x="1" y="3003"/>
                  </a:lnTo>
                  <a:lnTo>
                    <a:pt x="2773" y="3003"/>
                  </a:lnTo>
                  <a:lnTo>
                    <a:pt x="2773" y="1357"/>
                  </a:lnTo>
                  <a:cubicBezTo>
                    <a:pt x="2773" y="1184"/>
                    <a:pt x="2671" y="1025"/>
                    <a:pt x="2527" y="939"/>
                  </a:cubicBezTo>
                  <a:lnTo>
                    <a:pt x="1979" y="679"/>
                  </a:lnTo>
                  <a:cubicBezTo>
                    <a:pt x="1906" y="636"/>
                    <a:pt x="1849" y="549"/>
                    <a:pt x="1849" y="462"/>
                  </a:cubicBezTo>
                  <a:lnTo>
                    <a:pt x="1849"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5" name="Google Shape;26765;p86"/>
            <p:cNvSpPr/>
            <p:nvPr/>
          </p:nvSpPr>
          <p:spPr>
            <a:xfrm>
              <a:off x="3779831" y="3583860"/>
              <a:ext cx="26503" cy="18193"/>
            </a:xfrm>
            <a:custGeom>
              <a:avLst/>
              <a:gdLst/>
              <a:ahLst/>
              <a:cxnLst/>
              <a:rect l="l" t="t" r="r" b="b"/>
              <a:pathLst>
                <a:path w="1011" h="694" extrusionOk="0">
                  <a:moveTo>
                    <a:pt x="44" y="1"/>
                  </a:moveTo>
                  <a:lnTo>
                    <a:pt x="44" y="462"/>
                  </a:lnTo>
                  <a:cubicBezTo>
                    <a:pt x="44" y="520"/>
                    <a:pt x="29" y="564"/>
                    <a:pt x="0" y="607"/>
                  </a:cubicBezTo>
                  <a:cubicBezTo>
                    <a:pt x="159" y="665"/>
                    <a:pt x="332" y="693"/>
                    <a:pt x="506" y="693"/>
                  </a:cubicBezTo>
                  <a:cubicBezTo>
                    <a:pt x="679" y="693"/>
                    <a:pt x="852" y="665"/>
                    <a:pt x="1011" y="607"/>
                  </a:cubicBezTo>
                  <a:cubicBezTo>
                    <a:pt x="982" y="564"/>
                    <a:pt x="968" y="520"/>
                    <a:pt x="968" y="462"/>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6" name="Google Shape;26766;p86"/>
            <p:cNvSpPr/>
            <p:nvPr/>
          </p:nvSpPr>
          <p:spPr>
            <a:xfrm>
              <a:off x="3756735" y="3603155"/>
              <a:ext cx="72694" cy="59456"/>
            </a:xfrm>
            <a:custGeom>
              <a:avLst/>
              <a:gdLst/>
              <a:ahLst/>
              <a:cxnLst/>
              <a:rect l="l" t="t" r="r" b="b"/>
              <a:pathLst>
                <a:path w="2773" h="2268" extrusionOk="0">
                  <a:moveTo>
                    <a:pt x="679" y="1"/>
                  </a:moveTo>
                  <a:lnTo>
                    <a:pt x="261" y="203"/>
                  </a:lnTo>
                  <a:cubicBezTo>
                    <a:pt x="102" y="289"/>
                    <a:pt x="1" y="448"/>
                    <a:pt x="1" y="621"/>
                  </a:cubicBezTo>
                  <a:lnTo>
                    <a:pt x="1" y="2267"/>
                  </a:lnTo>
                  <a:lnTo>
                    <a:pt x="2773" y="2267"/>
                  </a:lnTo>
                  <a:lnTo>
                    <a:pt x="2773" y="621"/>
                  </a:lnTo>
                  <a:cubicBezTo>
                    <a:pt x="2773" y="448"/>
                    <a:pt x="2671" y="289"/>
                    <a:pt x="2527" y="203"/>
                  </a:cubicBezTo>
                  <a:lnTo>
                    <a:pt x="2094" y="1"/>
                  </a:lnTo>
                  <a:cubicBezTo>
                    <a:pt x="1914" y="225"/>
                    <a:pt x="1650" y="336"/>
                    <a:pt x="1387" y="336"/>
                  </a:cubicBezTo>
                  <a:cubicBezTo>
                    <a:pt x="1123" y="336"/>
                    <a:pt x="860" y="225"/>
                    <a:pt x="67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7" name="Google Shape;26767;p86"/>
            <p:cNvSpPr/>
            <p:nvPr/>
          </p:nvSpPr>
          <p:spPr>
            <a:xfrm>
              <a:off x="3756735" y="3614139"/>
              <a:ext cx="18193" cy="48839"/>
            </a:xfrm>
            <a:custGeom>
              <a:avLst/>
              <a:gdLst/>
              <a:ahLst/>
              <a:cxnLst/>
              <a:rect l="l" t="t" r="r" b="b"/>
              <a:pathLst>
                <a:path w="694" h="1863" extrusionOk="0">
                  <a:moveTo>
                    <a:pt x="59" y="0"/>
                  </a:moveTo>
                  <a:cubicBezTo>
                    <a:pt x="30" y="58"/>
                    <a:pt x="1" y="130"/>
                    <a:pt x="1" y="217"/>
                  </a:cubicBezTo>
                  <a:lnTo>
                    <a:pt x="1" y="1863"/>
                  </a:lnTo>
                  <a:lnTo>
                    <a:pt x="694" y="1863"/>
                  </a:lnTo>
                  <a:lnTo>
                    <a:pt x="694" y="708"/>
                  </a:lnTo>
                  <a:lnTo>
                    <a:pt x="694" y="693"/>
                  </a:lnTo>
                  <a:cubicBezTo>
                    <a:pt x="694" y="563"/>
                    <a:pt x="622" y="419"/>
                    <a:pt x="521" y="332"/>
                  </a:cubicBezTo>
                  <a:lnTo>
                    <a:pt x="59"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8" name="Google Shape;26768;p86"/>
            <p:cNvSpPr/>
            <p:nvPr/>
          </p:nvSpPr>
          <p:spPr>
            <a:xfrm>
              <a:off x="3811236" y="3614139"/>
              <a:ext cx="18193" cy="48839"/>
            </a:xfrm>
            <a:custGeom>
              <a:avLst/>
              <a:gdLst/>
              <a:ahLst/>
              <a:cxnLst/>
              <a:rect l="l" t="t" r="r" b="b"/>
              <a:pathLst>
                <a:path w="694" h="1863" extrusionOk="0">
                  <a:moveTo>
                    <a:pt x="636" y="0"/>
                  </a:moveTo>
                  <a:lnTo>
                    <a:pt x="188" y="332"/>
                  </a:lnTo>
                  <a:cubicBezTo>
                    <a:pt x="73" y="419"/>
                    <a:pt x="1" y="563"/>
                    <a:pt x="1" y="693"/>
                  </a:cubicBezTo>
                  <a:lnTo>
                    <a:pt x="1" y="708"/>
                  </a:lnTo>
                  <a:lnTo>
                    <a:pt x="1" y="1863"/>
                  </a:lnTo>
                  <a:lnTo>
                    <a:pt x="694" y="1863"/>
                  </a:lnTo>
                  <a:lnTo>
                    <a:pt x="694" y="217"/>
                  </a:lnTo>
                  <a:cubicBezTo>
                    <a:pt x="694" y="130"/>
                    <a:pt x="665" y="58"/>
                    <a:pt x="636"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69" name="Google Shape;26769;p86"/>
            <p:cNvSpPr/>
            <p:nvPr/>
          </p:nvSpPr>
          <p:spPr>
            <a:xfrm>
              <a:off x="3768847" y="3535415"/>
              <a:ext cx="48472" cy="54527"/>
            </a:xfrm>
            <a:custGeom>
              <a:avLst/>
              <a:gdLst/>
              <a:ahLst/>
              <a:cxnLst/>
              <a:rect l="l" t="t" r="r" b="b"/>
              <a:pathLst>
                <a:path w="1849" h="2080" extrusionOk="0">
                  <a:moveTo>
                    <a:pt x="694" y="1"/>
                  </a:moveTo>
                  <a:cubicBezTo>
                    <a:pt x="318" y="1"/>
                    <a:pt x="1" y="318"/>
                    <a:pt x="1" y="694"/>
                  </a:cubicBezTo>
                  <a:lnTo>
                    <a:pt x="1" y="1156"/>
                  </a:lnTo>
                  <a:cubicBezTo>
                    <a:pt x="1" y="1675"/>
                    <a:pt x="419" y="2080"/>
                    <a:pt x="925" y="2080"/>
                  </a:cubicBezTo>
                  <a:cubicBezTo>
                    <a:pt x="1430" y="2080"/>
                    <a:pt x="1849" y="1675"/>
                    <a:pt x="1849" y="1156"/>
                  </a:cubicBezTo>
                  <a:lnTo>
                    <a:pt x="1849" y="694"/>
                  </a:lnTo>
                  <a:cubicBezTo>
                    <a:pt x="1849" y="318"/>
                    <a:pt x="1545" y="1"/>
                    <a:pt x="11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0" name="Google Shape;26770;p86"/>
            <p:cNvSpPr/>
            <p:nvPr/>
          </p:nvSpPr>
          <p:spPr>
            <a:xfrm>
              <a:off x="3768847" y="3535415"/>
              <a:ext cx="33345" cy="54632"/>
            </a:xfrm>
            <a:custGeom>
              <a:avLst/>
              <a:gdLst/>
              <a:ahLst/>
              <a:cxnLst/>
              <a:rect l="l" t="t" r="r" b="b"/>
              <a:pathLst>
                <a:path w="1272" h="2084" extrusionOk="0">
                  <a:moveTo>
                    <a:pt x="694" y="1"/>
                  </a:moveTo>
                  <a:cubicBezTo>
                    <a:pt x="304" y="1"/>
                    <a:pt x="1" y="318"/>
                    <a:pt x="1" y="694"/>
                  </a:cubicBezTo>
                  <a:lnTo>
                    <a:pt x="1" y="1156"/>
                  </a:lnTo>
                  <a:cubicBezTo>
                    <a:pt x="1" y="1687"/>
                    <a:pt x="436" y="2083"/>
                    <a:pt x="926" y="2083"/>
                  </a:cubicBezTo>
                  <a:cubicBezTo>
                    <a:pt x="1035" y="2083"/>
                    <a:pt x="1146" y="2064"/>
                    <a:pt x="1257" y="2022"/>
                  </a:cubicBezTo>
                  <a:cubicBezTo>
                    <a:pt x="910" y="1877"/>
                    <a:pt x="679" y="1531"/>
                    <a:pt x="694" y="1156"/>
                  </a:cubicBezTo>
                  <a:lnTo>
                    <a:pt x="694" y="694"/>
                  </a:lnTo>
                  <a:cubicBezTo>
                    <a:pt x="694" y="362"/>
                    <a:pt x="925" y="73"/>
                    <a:pt x="1271" y="15"/>
                  </a:cubicBezTo>
                  <a:cubicBezTo>
                    <a:pt x="1228" y="15"/>
                    <a:pt x="1185" y="1"/>
                    <a:pt x="115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1" name="Google Shape;26771;p86"/>
            <p:cNvSpPr/>
            <p:nvPr/>
          </p:nvSpPr>
          <p:spPr>
            <a:xfrm>
              <a:off x="3768847" y="3535415"/>
              <a:ext cx="48472" cy="24301"/>
            </a:xfrm>
            <a:custGeom>
              <a:avLst/>
              <a:gdLst/>
              <a:ahLst/>
              <a:cxnLst/>
              <a:rect l="l" t="t" r="r" b="b"/>
              <a:pathLst>
                <a:path w="1849" h="927" extrusionOk="0">
                  <a:moveTo>
                    <a:pt x="694" y="1"/>
                  </a:moveTo>
                  <a:cubicBezTo>
                    <a:pt x="304" y="1"/>
                    <a:pt x="1" y="318"/>
                    <a:pt x="1" y="694"/>
                  </a:cubicBezTo>
                  <a:cubicBezTo>
                    <a:pt x="557" y="853"/>
                    <a:pt x="1125" y="926"/>
                    <a:pt x="1694" y="926"/>
                  </a:cubicBezTo>
                  <a:cubicBezTo>
                    <a:pt x="1746" y="926"/>
                    <a:pt x="1797" y="926"/>
                    <a:pt x="1849" y="925"/>
                  </a:cubicBezTo>
                  <a:lnTo>
                    <a:pt x="1849" y="694"/>
                  </a:lnTo>
                  <a:cubicBezTo>
                    <a:pt x="1849" y="318"/>
                    <a:pt x="1545"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2" name="Google Shape;26772;p86"/>
            <p:cNvSpPr/>
            <p:nvPr/>
          </p:nvSpPr>
          <p:spPr>
            <a:xfrm>
              <a:off x="3768847" y="3535415"/>
              <a:ext cx="33345" cy="22361"/>
            </a:xfrm>
            <a:custGeom>
              <a:avLst/>
              <a:gdLst/>
              <a:ahLst/>
              <a:cxnLst/>
              <a:rect l="l" t="t" r="r" b="b"/>
              <a:pathLst>
                <a:path w="1272" h="853" extrusionOk="0">
                  <a:moveTo>
                    <a:pt x="694" y="1"/>
                  </a:moveTo>
                  <a:cubicBezTo>
                    <a:pt x="304" y="1"/>
                    <a:pt x="1" y="318"/>
                    <a:pt x="1" y="694"/>
                  </a:cubicBezTo>
                  <a:cubicBezTo>
                    <a:pt x="217" y="766"/>
                    <a:pt x="448" y="809"/>
                    <a:pt x="694" y="853"/>
                  </a:cubicBezTo>
                  <a:lnTo>
                    <a:pt x="694" y="694"/>
                  </a:lnTo>
                  <a:cubicBezTo>
                    <a:pt x="694" y="362"/>
                    <a:pt x="925" y="73"/>
                    <a:pt x="1271" y="15"/>
                  </a:cubicBezTo>
                  <a:cubicBezTo>
                    <a:pt x="1228" y="15"/>
                    <a:pt x="1185" y="1"/>
                    <a:pt x="1156"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3" name="Google Shape;26773;p86"/>
            <p:cNvSpPr/>
            <p:nvPr/>
          </p:nvSpPr>
          <p:spPr>
            <a:xfrm>
              <a:off x="3871793" y="3451029"/>
              <a:ext cx="24249" cy="12138"/>
            </a:xfrm>
            <a:custGeom>
              <a:avLst/>
              <a:gdLst/>
              <a:ahLst/>
              <a:cxnLst/>
              <a:rect l="l" t="t" r="r" b="b"/>
              <a:pathLst>
                <a:path w="925" h="463" extrusionOk="0">
                  <a:moveTo>
                    <a:pt x="231" y="1"/>
                  </a:moveTo>
                  <a:cubicBezTo>
                    <a:pt x="101" y="1"/>
                    <a:pt x="0" y="102"/>
                    <a:pt x="0" y="232"/>
                  </a:cubicBezTo>
                  <a:cubicBezTo>
                    <a:pt x="0" y="347"/>
                    <a:pt x="101" y="463"/>
                    <a:pt x="231" y="463"/>
                  </a:cubicBezTo>
                  <a:lnTo>
                    <a:pt x="693" y="463"/>
                  </a:lnTo>
                  <a:cubicBezTo>
                    <a:pt x="823" y="463"/>
                    <a:pt x="924" y="347"/>
                    <a:pt x="924" y="232"/>
                  </a:cubicBezTo>
                  <a:cubicBezTo>
                    <a:pt x="924" y="102"/>
                    <a:pt x="823" y="1"/>
                    <a:pt x="69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4" name="Google Shape;26774;p86"/>
            <p:cNvSpPr/>
            <p:nvPr/>
          </p:nvSpPr>
          <p:spPr>
            <a:xfrm>
              <a:off x="3854386" y="3371938"/>
              <a:ext cx="59429" cy="12138"/>
            </a:xfrm>
            <a:custGeom>
              <a:avLst/>
              <a:gdLst/>
              <a:ahLst/>
              <a:cxnLst/>
              <a:rect l="l" t="t" r="r" b="b"/>
              <a:pathLst>
                <a:path w="2267" h="463" extrusionOk="0">
                  <a:moveTo>
                    <a:pt x="231" y="1"/>
                  </a:moveTo>
                  <a:cubicBezTo>
                    <a:pt x="101" y="1"/>
                    <a:pt x="0" y="102"/>
                    <a:pt x="0" y="232"/>
                  </a:cubicBezTo>
                  <a:cubicBezTo>
                    <a:pt x="0" y="362"/>
                    <a:pt x="101" y="463"/>
                    <a:pt x="231" y="463"/>
                  </a:cubicBezTo>
                  <a:lnTo>
                    <a:pt x="2021" y="463"/>
                  </a:lnTo>
                  <a:cubicBezTo>
                    <a:pt x="2151" y="463"/>
                    <a:pt x="2267" y="362"/>
                    <a:pt x="2252" y="232"/>
                  </a:cubicBezTo>
                  <a:cubicBezTo>
                    <a:pt x="2252" y="102"/>
                    <a:pt x="2151" y="1"/>
                    <a:pt x="20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75" name="Google Shape;26775;p86"/>
          <p:cNvGrpSpPr/>
          <p:nvPr/>
        </p:nvGrpSpPr>
        <p:grpSpPr>
          <a:xfrm>
            <a:off x="8756432" y="3249132"/>
            <a:ext cx="488963" cy="457189"/>
            <a:chOff x="6567324" y="2436849"/>
            <a:chExt cx="366722" cy="342892"/>
          </a:xfrm>
        </p:grpSpPr>
        <p:sp>
          <p:nvSpPr>
            <p:cNvPr id="26776" name="Google Shape;26776;p86"/>
            <p:cNvSpPr/>
            <p:nvPr/>
          </p:nvSpPr>
          <p:spPr>
            <a:xfrm>
              <a:off x="6567324" y="2508390"/>
              <a:ext cx="366722" cy="271351"/>
            </a:xfrm>
            <a:custGeom>
              <a:avLst/>
              <a:gdLst/>
              <a:ahLst/>
              <a:cxnLst/>
              <a:rect l="l" t="t" r="r" b="b"/>
              <a:pathLst>
                <a:path w="13989" h="10351" extrusionOk="0">
                  <a:moveTo>
                    <a:pt x="1054" y="0"/>
                  </a:moveTo>
                  <a:cubicBezTo>
                    <a:pt x="476" y="0"/>
                    <a:pt x="0" y="477"/>
                    <a:pt x="0" y="1068"/>
                  </a:cubicBezTo>
                  <a:lnTo>
                    <a:pt x="0" y="9297"/>
                  </a:lnTo>
                  <a:cubicBezTo>
                    <a:pt x="0" y="9874"/>
                    <a:pt x="476" y="10350"/>
                    <a:pt x="1054" y="10350"/>
                  </a:cubicBezTo>
                  <a:lnTo>
                    <a:pt x="12934" y="10350"/>
                  </a:lnTo>
                  <a:cubicBezTo>
                    <a:pt x="13512" y="10350"/>
                    <a:pt x="13988" y="9874"/>
                    <a:pt x="13988" y="9297"/>
                  </a:cubicBezTo>
                  <a:lnTo>
                    <a:pt x="13988" y="1068"/>
                  </a:lnTo>
                  <a:cubicBezTo>
                    <a:pt x="13988" y="477"/>
                    <a:pt x="13512" y="0"/>
                    <a:pt x="12934" y="0"/>
                  </a:cubicBez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7" name="Google Shape;26777;p86"/>
            <p:cNvSpPr/>
            <p:nvPr/>
          </p:nvSpPr>
          <p:spPr>
            <a:xfrm>
              <a:off x="6567324" y="2508390"/>
              <a:ext cx="183164" cy="271351"/>
            </a:xfrm>
            <a:custGeom>
              <a:avLst/>
              <a:gdLst/>
              <a:ahLst/>
              <a:cxnLst/>
              <a:rect l="l" t="t" r="r" b="b"/>
              <a:pathLst>
                <a:path w="6987" h="10351" extrusionOk="0">
                  <a:moveTo>
                    <a:pt x="1039" y="0"/>
                  </a:moveTo>
                  <a:cubicBezTo>
                    <a:pt x="462" y="15"/>
                    <a:pt x="0" y="491"/>
                    <a:pt x="0" y="1068"/>
                  </a:cubicBezTo>
                  <a:lnTo>
                    <a:pt x="0" y="9297"/>
                  </a:lnTo>
                  <a:cubicBezTo>
                    <a:pt x="0" y="9874"/>
                    <a:pt x="462" y="10350"/>
                    <a:pt x="1039" y="10350"/>
                  </a:cubicBezTo>
                  <a:lnTo>
                    <a:pt x="6987" y="10350"/>
                  </a:lnTo>
                  <a:lnTo>
                    <a:pt x="6987" y="0"/>
                  </a:ln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8" name="Google Shape;26778;p86"/>
            <p:cNvSpPr/>
            <p:nvPr/>
          </p:nvSpPr>
          <p:spPr>
            <a:xfrm>
              <a:off x="6599097" y="2540163"/>
              <a:ext cx="303150" cy="207780"/>
            </a:xfrm>
            <a:custGeom>
              <a:avLst/>
              <a:gdLst/>
              <a:ahLst/>
              <a:cxnLst/>
              <a:rect l="l" t="t" r="r" b="b"/>
              <a:pathLst>
                <a:path w="11564" h="7926" extrusionOk="0">
                  <a:moveTo>
                    <a:pt x="275" y="1"/>
                  </a:moveTo>
                  <a:cubicBezTo>
                    <a:pt x="131" y="1"/>
                    <a:pt x="1" y="131"/>
                    <a:pt x="1" y="290"/>
                  </a:cubicBezTo>
                  <a:lnTo>
                    <a:pt x="1" y="7652"/>
                  </a:lnTo>
                  <a:cubicBezTo>
                    <a:pt x="1" y="7796"/>
                    <a:pt x="131" y="7926"/>
                    <a:pt x="275" y="7926"/>
                  </a:cubicBezTo>
                  <a:lnTo>
                    <a:pt x="11289" y="7926"/>
                  </a:lnTo>
                  <a:cubicBezTo>
                    <a:pt x="11448" y="7926"/>
                    <a:pt x="11563" y="7796"/>
                    <a:pt x="11563" y="7652"/>
                  </a:cubicBezTo>
                  <a:lnTo>
                    <a:pt x="11563" y="290"/>
                  </a:lnTo>
                  <a:cubicBezTo>
                    <a:pt x="11563" y="131"/>
                    <a:pt x="11448" y="15"/>
                    <a:pt x="11289"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79" name="Google Shape;26779;p86"/>
            <p:cNvSpPr/>
            <p:nvPr/>
          </p:nvSpPr>
          <p:spPr>
            <a:xfrm>
              <a:off x="6598730" y="2540556"/>
              <a:ext cx="151759" cy="207780"/>
            </a:xfrm>
            <a:custGeom>
              <a:avLst/>
              <a:gdLst/>
              <a:ahLst/>
              <a:cxnLst/>
              <a:rect l="l" t="t" r="r" b="b"/>
              <a:pathLst>
                <a:path w="5789" h="7926" extrusionOk="0">
                  <a:moveTo>
                    <a:pt x="289" y="0"/>
                  </a:moveTo>
                  <a:cubicBezTo>
                    <a:pt x="130" y="0"/>
                    <a:pt x="0" y="130"/>
                    <a:pt x="15" y="275"/>
                  </a:cubicBezTo>
                  <a:lnTo>
                    <a:pt x="15" y="7637"/>
                  </a:lnTo>
                  <a:cubicBezTo>
                    <a:pt x="0" y="7795"/>
                    <a:pt x="130" y="7911"/>
                    <a:pt x="289" y="7925"/>
                  </a:cubicBezTo>
                  <a:lnTo>
                    <a:pt x="5789" y="7925"/>
                  </a:lnTo>
                  <a:lnTo>
                    <a:pt x="5789" y="0"/>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0" name="Google Shape;26780;p86"/>
            <p:cNvSpPr/>
            <p:nvPr/>
          </p:nvSpPr>
          <p:spPr>
            <a:xfrm>
              <a:off x="6678580" y="2436849"/>
              <a:ext cx="144209" cy="120379"/>
            </a:xfrm>
            <a:custGeom>
              <a:avLst/>
              <a:gdLst/>
              <a:ahLst/>
              <a:cxnLst/>
              <a:rect l="l" t="t" r="r" b="b"/>
              <a:pathLst>
                <a:path w="5501"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4980" y="4591"/>
                  </a:lnTo>
                  <a:cubicBezTo>
                    <a:pt x="5269" y="4591"/>
                    <a:pt x="5500" y="4360"/>
                    <a:pt x="5500" y="4072"/>
                  </a:cubicBezTo>
                  <a:lnTo>
                    <a:pt x="5500" y="2643"/>
                  </a:lnTo>
                  <a:cubicBezTo>
                    <a:pt x="5500" y="2354"/>
                    <a:pt x="5269" y="2123"/>
                    <a:pt x="4980" y="2123"/>
                  </a:cubicBezTo>
                  <a:lnTo>
                    <a:pt x="4764" y="2123"/>
                  </a:lnTo>
                  <a:cubicBezTo>
                    <a:pt x="4504" y="2123"/>
                    <a:pt x="4287" y="1906"/>
                    <a:pt x="4287" y="1647"/>
                  </a:cubicBezTo>
                  <a:lnTo>
                    <a:pt x="4287" y="1127"/>
                  </a:lnTo>
                  <a:cubicBezTo>
                    <a:pt x="4287" y="506"/>
                    <a:pt x="3782" y="1"/>
                    <a:pt x="3161"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1" name="Google Shape;26781;p86"/>
            <p:cNvSpPr/>
            <p:nvPr/>
          </p:nvSpPr>
          <p:spPr>
            <a:xfrm>
              <a:off x="6711480" y="2591256"/>
              <a:ext cx="141954" cy="101452"/>
            </a:xfrm>
            <a:custGeom>
              <a:avLst/>
              <a:gdLst/>
              <a:ahLst/>
              <a:cxnLst/>
              <a:rect l="l" t="t" r="r" b="b"/>
              <a:pathLst>
                <a:path w="5415" h="3870" extrusionOk="0">
                  <a:moveTo>
                    <a:pt x="4794" y="1"/>
                  </a:moveTo>
                  <a:lnTo>
                    <a:pt x="4765" y="15"/>
                  </a:lnTo>
                  <a:lnTo>
                    <a:pt x="4173" y="318"/>
                  </a:lnTo>
                  <a:cubicBezTo>
                    <a:pt x="4057" y="376"/>
                    <a:pt x="4000" y="506"/>
                    <a:pt x="4057" y="621"/>
                  </a:cubicBezTo>
                  <a:cubicBezTo>
                    <a:pt x="4098" y="702"/>
                    <a:pt x="4174" y="748"/>
                    <a:pt x="4256" y="748"/>
                  </a:cubicBezTo>
                  <a:cubicBezTo>
                    <a:pt x="4290" y="748"/>
                    <a:pt x="4326" y="740"/>
                    <a:pt x="4361" y="722"/>
                  </a:cubicBezTo>
                  <a:lnTo>
                    <a:pt x="4519" y="650"/>
                  </a:lnTo>
                  <a:lnTo>
                    <a:pt x="4519" y="650"/>
                  </a:lnTo>
                  <a:cubicBezTo>
                    <a:pt x="4231" y="1646"/>
                    <a:pt x="3711" y="2382"/>
                    <a:pt x="2989" y="2844"/>
                  </a:cubicBezTo>
                  <a:cubicBezTo>
                    <a:pt x="2257" y="3316"/>
                    <a:pt x="1238" y="3414"/>
                    <a:pt x="544" y="3414"/>
                  </a:cubicBezTo>
                  <a:cubicBezTo>
                    <a:pt x="430" y="3414"/>
                    <a:pt x="325" y="3411"/>
                    <a:pt x="232" y="3407"/>
                  </a:cubicBezTo>
                  <a:cubicBezTo>
                    <a:pt x="224" y="3406"/>
                    <a:pt x="215" y="3406"/>
                    <a:pt x="207" y="3406"/>
                  </a:cubicBezTo>
                  <a:cubicBezTo>
                    <a:pt x="90" y="3406"/>
                    <a:pt x="1" y="3502"/>
                    <a:pt x="1" y="3624"/>
                  </a:cubicBezTo>
                  <a:cubicBezTo>
                    <a:pt x="1" y="3754"/>
                    <a:pt x="88" y="3855"/>
                    <a:pt x="218" y="3855"/>
                  </a:cubicBezTo>
                  <a:cubicBezTo>
                    <a:pt x="434" y="3855"/>
                    <a:pt x="752" y="3869"/>
                    <a:pt x="896" y="3869"/>
                  </a:cubicBezTo>
                  <a:cubicBezTo>
                    <a:pt x="922" y="3870"/>
                    <a:pt x="947" y="3870"/>
                    <a:pt x="973" y="3870"/>
                  </a:cubicBezTo>
                  <a:cubicBezTo>
                    <a:pt x="1769" y="3870"/>
                    <a:pt x="2549" y="3654"/>
                    <a:pt x="3220" y="3234"/>
                  </a:cubicBezTo>
                  <a:cubicBezTo>
                    <a:pt x="4028" y="2729"/>
                    <a:pt x="4606" y="1921"/>
                    <a:pt x="4938" y="867"/>
                  </a:cubicBezTo>
                  <a:lnTo>
                    <a:pt x="4967" y="924"/>
                  </a:lnTo>
                  <a:cubicBezTo>
                    <a:pt x="5006" y="1012"/>
                    <a:pt x="5084" y="1060"/>
                    <a:pt x="5166" y="1060"/>
                  </a:cubicBezTo>
                  <a:cubicBezTo>
                    <a:pt x="5206" y="1060"/>
                    <a:pt x="5247" y="1049"/>
                    <a:pt x="5284" y="1026"/>
                  </a:cubicBezTo>
                  <a:cubicBezTo>
                    <a:pt x="5385" y="953"/>
                    <a:pt x="5414" y="795"/>
                    <a:pt x="5328" y="693"/>
                  </a:cubicBezTo>
                  <a:lnTo>
                    <a:pt x="5039" y="102"/>
                  </a:lnTo>
                  <a:lnTo>
                    <a:pt x="5025" y="73"/>
                  </a:lnTo>
                  <a:cubicBezTo>
                    <a:pt x="5010" y="58"/>
                    <a:pt x="4996" y="44"/>
                    <a:pt x="4981" y="29"/>
                  </a:cubicBezTo>
                  <a:lnTo>
                    <a:pt x="4952" y="15"/>
                  </a:lnTo>
                  <a:lnTo>
                    <a:pt x="4923"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2" name="Google Shape;26782;p86"/>
            <p:cNvSpPr/>
            <p:nvPr/>
          </p:nvSpPr>
          <p:spPr>
            <a:xfrm>
              <a:off x="6669117" y="2666178"/>
              <a:ext cx="41656" cy="35652"/>
            </a:xfrm>
            <a:custGeom>
              <a:avLst/>
              <a:gdLst/>
              <a:ahLst/>
              <a:cxnLst/>
              <a:rect l="l" t="t" r="r" b="b"/>
              <a:pathLst>
                <a:path w="1589" h="1360" extrusionOk="0">
                  <a:moveTo>
                    <a:pt x="679" y="1"/>
                  </a:moveTo>
                  <a:cubicBezTo>
                    <a:pt x="303" y="1"/>
                    <a:pt x="0" y="304"/>
                    <a:pt x="0" y="679"/>
                  </a:cubicBezTo>
                  <a:cubicBezTo>
                    <a:pt x="0" y="1088"/>
                    <a:pt x="335" y="1359"/>
                    <a:pt x="687" y="1359"/>
                  </a:cubicBezTo>
                  <a:cubicBezTo>
                    <a:pt x="856" y="1359"/>
                    <a:pt x="1029" y="1296"/>
                    <a:pt x="1170" y="1156"/>
                  </a:cubicBezTo>
                  <a:cubicBezTo>
                    <a:pt x="1588" y="737"/>
                    <a:pt x="1285" y="1"/>
                    <a:pt x="679"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3" name="Google Shape;26783;p86"/>
            <p:cNvSpPr/>
            <p:nvPr/>
          </p:nvSpPr>
          <p:spPr>
            <a:xfrm>
              <a:off x="6630476" y="2582238"/>
              <a:ext cx="41682" cy="36413"/>
            </a:xfrm>
            <a:custGeom>
              <a:avLst/>
              <a:gdLst/>
              <a:ahLst/>
              <a:cxnLst/>
              <a:rect l="l" t="t" r="r" b="b"/>
              <a:pathLst>
                <a:path w="1590" h="1389" extrusionOk="0">
                  <a:moveTo>
                    <a:pt x="324" y="0"/>
                  </a:moveTo>
                  <a:cubicBezTo>
                    <a:pt x="148" y="0"/>
                    <a:pt x="0" y="239"/>
                    <a:pt x="175" y="402"/>
                  </a:cubicBezTo>
                  <a:lnTo>
                    <a:pt x="464" y="691"/>
                  </a:lnTo>
                  <a:lnTo>
                    <a:pt x="175" y="994"/>
                  </a:lnTo>
                  <a:cubicBezTo>
                    <a:pt x="88" y="1081"/>
                    <a:pt x="88" y="1225"/>
                    <a:pt x="175" y="1312"/>
                  </a:cubicBezTo>
                  <a:cubicBezTo>
                    <a:pt x="218" y="1355"/>
                    <a:pt x="276" y="1377"/>
                    <a:pt x="334" y="1377"/>
                  </a:cubicBezTo>
                  <a:cubicBezTo>
                    <a:pt x="392" y="1377"/>
                    <a:pt x="449" y="1355"/>
                    <a:pt x="493" y="1312"/>
                  </a:cubicBezTo>
                  <a:lnTo>
                    <a:pt x="796" y="1023"/>
                  </a:lnTo>
                  <a:lnTo>
                    <a:pt x="1084" y="1312"/>
                  </a:lnTo>
                  <a:cubicBezTo>
                    <a:pt x="1135" y="1366"/>
                    <a:pt x="1193" y="1388"/>
                    <a:pt x="1249" y="1388"/>
                  </a:cubicBezTo>
                  <a:cubicBezTo>
                    <a:pt x="1431" y="1388"/>
                    <a:pt x="1590" y="1149"/>
                    <a:pt x="1402" y="994"/>
                  </a:cubicBezTo>
                  <a:lnTo>
                    <a:pt x="1113" y="691"/>
                  </a:lnTo>
                  <a:lnTo>
                    <a:pt x="1402" y="402"/>
                  </a:lnTo>
                  <a:cubicBezTo>
                    <a:pt x="1588" y="239"/>
                    <a:pt x="1435" y="0"/>
                    <a:pt x="1255" y="0"/>
                  </a:cubicBezTo>
                  <a:cubicBezTo>
                    <a:pt x="1198" y="0"/>
                    <a:pt x="1137" y="25"/>
                    <a:pt x="1084" y="85"/>
                  </a:cubicBezTo>
                  <a:lnTo>
                    <a:pt x="796" y="373"/>
                  </a:lnTo>
                  <a:lnTo>
                    <a:pt x="493" y="85"/>
                  </a:lnTo>
                  <a:cubicBezTo>
                    <a:pt x="440" y="25"/>
                    <a:pt x="380" y="0"/>
                    <a:pt x="324" y="0"/>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4" name="Google Shape;26784;p86"/>
            <p:cNvSpPr/>
            <p:nvPr/>
          </p:nvSpPr>
          <p:spPr>
            <a:xfrm>
              <a:off x="6837889" y="2678080"/>
              <a:ext cx="40948" cy="35967"/>
            </a:xfrm>
            <a:custGeom>
              <a:avLst/>
              <a:gdLst/>
              <a:ahLst/>
              <a:cxnLst/>
              <a:rect l="l" t="t" r="r" b="b"/>
              <a:pathLst>
                <a:path w="1562" h="1372" extrusionOk="0">
                  <a:moveTo>
                    <a:pt x="320" y="0"/>
                  </a:moveTo>
                  <a:cubicBezTo>
                    <a:pt x="146" y="0"/>
                    <a:pt x="1" y="218"/>
                    <a:pt x="145" y="384"/>
                  </a:cubicBezTo>
                  <a:lnTo>
                    <a:pt x="448" y="673"/>
                  </a:lnTo>
                  <a:lnTo>
                    <a:pt x="145" y="976"/>
                  </a:lnTo>
                  <a:cubicBezTo>
                    <a:pt x="1" y="1142"/>
                    <a:pt x="146" y="1360"/>
                    <a:pt x="320" y="1360"/>
                  </a:cubicBezTo>
                  <a:cubicBezTo>
                    <a:pt x="372" y="1360"/>
                    <a:pt x="427" y="1340"/>
                    <a:pt x="477" y="1293"/>
                  </a:cubicBezTo>
                  <a:lnTo>
                    <a:pt x="766" y="1005"/>
                  </a:lnTo>
                  <a:lnTo>
                    <a:pt x="1069" y="1293"/>
                  </a:lnTo>
                  <a:cubicBezTo>
                    <a:pt x="1117" y="1349"/>
                    <a:pt x="1174" y="1372"/>
                    <a:pt x="1229" y="1372"/>
                  </a:cubicBezTo>
                  <a:cubicBezTo>
                    <a:pt x="1404" y="1372"/>
                    <a:pt x="1562" y="1141"/>
                    <a:pt x="1386" y="976"/>
                  </a:cubicBezTo>
                  <a:lnTo>
                    <a:pt x="1083" y="673"/>
                  </a:lnTo>
                  <a:lnTo>
                    <a:pt x="1386" y="384"/>
                  </a:lnTo>
                  <a:cubicBezTo>
                    <a:pt x="1530" y="218"/>
                    <a:pt x="1385" y="0"/>
                    <a:pt x="1218" y="0"/>
                  </a:cubicBezTo>
                  <a:cubicBezTo>
                    <a:pt x="1168" y="0"/>
                    <a:pt x="1115" y="20"/>
                    <a:pt x="1069" y="66"/>
                  </a:cubicBezTo>
                  <a:lnTo>
                    <a:pt x="766" y="355"/>
                  </a:lnTo>
                  <a:lnTo>
                    <a:pt x="477" y="66"/>
                  </a:lnTo>
                  <a:cubicBezTo>
                    <a:pt x="427" y="20"/>
                    <a:pt x="372" y="0"/>
                    <a:pt x="320"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5" name="Google Shape;26785;p86"/>
            <p:cNvSpPr/>
            <p:nvPr/>
          </p:nvSpPr>
          <p:spPr>
            <a:xfrm>
              <a:off x="6733868" y="2598124"/>
              <a:ext cx="40895" cy="36124"/>
            </a:xfrm>
            <a:custGeom>
              <a:avLst/>
              <a:gdLst/>
              <a:ahLst/>
              <a:cxnLst/>
              <a:rect l="l" t="t" r="r" b="b"/>
              <a:pathLst>
                <a:path w="1560" h="1378" extrusionOk="0">
                  <a:moveTo>
                    <a:pt x="333" y="1"/>
                  </a:moveTo>
                  <a:cubicBezTo>
                    <a:pt x="154" y="1"/>
                    <a:pt x="1" y="239"/>
                    <a:pt x="186" y="403"/>
                  </a:cubicBezTo>
                  <a:lnTo>
                    <a:pt x="475" y="691"/>
                  </a:lnTo>
                  <a:lnTo>
                    <a:pt x="186" y="994"/>
                  </a:lnTo>
                  <a:cubicBezTo>
                    <a:pt x="85" y="1081"/>
                    <a:pt x="85" y="1225"/>
                    <a:pt x="186" y="1312"/>
                  </a:cubicBezTo>
                  <a:cubicBezTo>
                    <a:pt x="230" y="1355"/>
                    <a:pt x="287" y="1377"/>
                    <a:pt x="345" y="1377"/>
                  </a:cubicBezTo>
                  <a:cubicBezTo>
                    <a:pt x="403" y="1377"/>
                    <a:pt x="461" y="1355"/>
                    <a:pt x="504" y="1312"/>
                  </a:cubicBezTo>
                  <a:lnTo>
                    <a:pt x="793" y="1023"/>
                  </a:lnTo>
                  <a:lnTo>
                    <a:pt x="1096" y="1312"/>
                  </a:lnTo>
                  <a:cubicBezTo>
                    <a:pt x="1140" y="1353"/>
                    <a:pt x="1190" y="1371"/>
                    <a:pt x="1238" y="1371"/>
                  </a:cubicBezTo>
                  <a:cubicBezTo>
                    <a:pt x="1408" y="1371"/>
                    <a:pt x="1560" y="1152"/>
                    <a:pt x="1413" y="994"/>
                  </a:cubicBezTo>
                  <a:lnTo>
                    <a:pt x="1110" y="691"/>
                  </a:lnTo>
                  <a:lnTo>
                    <a:pt x="1413" y="403"/>
                  </a:lnTo>
                  <a:cubicBezTo>
                    <a:pt x="1558" y="236"/>
                    <a:pt x="1412" y="19"/>
                    <a:pt x="1245" y="19"/>
                  </a:cubicBezTo>
                  <a:cubicBezTo>
                    <a:pt x="1195" y="19"/>
                    <a:pt x="1143" y="38"/>
                    <a:pt x="1096" y="85"/>
                  </a:cubicBezTo>
                  <a:lnTo>
                    <a:pt x="793" y="374"/>
                  </a:lnTo>
                  <a:lnTo>
                    <a:pt x="504" y="85"/>
                  </a:lnTo>
                  <a:cubicBezTo>
                    <a:pt x="451" y="25"/>
                    <a:pt x="391" y="1"/>
                    <a:pt x="333"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6" name="Google Shape;26786;p86"/>
            <p:cNvSpPr/>
            <p:nvPr/>
          </p:nvSpPr>
          <p:spPr>
            <a:xfrm>
              <a:off x="6678580" y="2436849"/>
              <a:ext cx="71908" cy="120379"/>
            </a:xfrm>
            <a:custGeom>
              <a:avLst/>
              <a:gdLst/>
              <a:ahLst/>
              <a:cxnLst/>
              <a:rect l="l" t="t" r="r" b="b"/>
              <a:pathLst>
                <a:path w="2743" h="4592" extrusionOk="0">
                  <a:moveTo>
                    <a:pt x="2339" y="1"/>
                  </a:moveTo>
                  <a:cubicBezTo>
                    <a:pt x="1718" y="1"/>
                    <a:pt x="1213" y="506"/>
                    <a:pt x="1213" y="1127"/>
                  </a:cubicBezTo>
                  <a:lnTo>
                    <a:pt x="1213" y="1647"/>
                  </a:lnTo>
                  <a:cubicBezTo>
                    <a:pt x="1213" y="1906"/>
                    <a:pt x="996" y="2123"/>
                    <a:pt x="736" y="2123"/>
                  </a:cubicBezTo>
                  <a:lnTo>
                    <a:pt x="520" y="2123"/>
                  </a:lnTo>
                  <a:cubicBezTo>
                    <a:pt x="231" y="2123"/>
                    <a:pt x="0" y="2354"/>
                    <a:pt x="0" y="2643"/>
                  </a:cubicBezTo>
                  <a:lnTo>
                    <a:pt x="0" y="4072"/>
                  </a:lnTo>
                  <a:cubicBezTo>
                    <a:pt x="0" y="4360"/>
                    <a:pt x="231" y="4591"/>
                    <a:pt x="520" y="4591"/>
                  </a:cubicBezTo>
                  <a:lnTo>
                    <a:pt x="2743" y="4591"/>
                  </a:lnTo>
                  <a:lnTo>
                    <a:pt x="2743" y="1"/>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87" name="Google Shape;26787;p86"/>
            <p:cNvSpPr/>
            <p:nvPr/>
          </p:nvSpPr>
          <p:spPr>
            <a:xfrm>
              <a:off x="6728913" y="2500578"/>
              <a:ext cx="38221" cy="32795"/>
            </a:xfrm>
            <a:custGeom>
              <a:avLst/>
              <a:gdLst/>
              <a:ahLst/>
              <a:cxnLst/>
              <a:rect l="l" t="t" r="r" b="b"/>
              <a:pathLst>
                <a:path w="1458" h="1251" extrusionOk="0">
                  <a:moveTo>
                    <a:pt x="825" y="0"/>
                  </a:moveTo>
                  <a:cubicBezTo>
                    <a:pt x="672" y="0"/>
                    <a:pt x="516" y="57"/>
                    <a:pt x="390" y="183"/>
                  </a:cubicBezTo>
                  <a:cubicBezTo>
                    <a:pt x="0" y="573"/>
                    <a:pt x="274" y="1251"/>
                    <a:pt x="823" y="1251"/>
                  </a:cubicBezTo>
                  <a:cubicBezTo>
                    <a:pt x="1169" y="1251"/>
                    <a:pt x="1458" y="962"/>
                    <a:pt x="1458" y="630"/>
                  </a:cubicBezTo>
                  <a:cubicBezTo>
                    <a:pt x="1458" y="249"/>
                    <a:pt x="1147" y="0"/>
                    <a:pt x="825"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788" name="Google Shape;26788;p86"/>
          <p:cNvGrpSpPr/>
          <p:nvPr/>
        </p:nvGrpSpPr>
        <p:grpSpPr>
          <a:xfrm>
            <a:off x="5611961" y="4481796"/>
            <a:ext cx="399132" cy="464251"/>
            <a:chOff x="4208970" y="3361347"/>
            <a:chExt cx="299349" cy="348188"/>
          </a:xfrm>
        </p:grpSpPr>
        <p:sp>
          <p:nvSpPr>
            <p:cNvPr id="26789" name="Google Shape;26789;p86"/>
            <p:cNvSpPr/>
            <p:nvPr/>
          </p:nvSpPr>
          <p:spPr>
            <a:xfrm>
              <a:off x="4208970" y="3374979"/>
              <a:ext cx="252817" cy="334556"/>
            </a:xfrm>
            <a:custGeom>
              <a:avLst/>
              <a:gdLst/>
              <a:ahLst/>
              <a:cxnLst/>
              <a:rect l="l" t="t" r="r" b="b"/>
              <a:pathLst>
                <a:path w="9644" h="12762" extrusionOk="0">
                  <a:moveTo>
                    <a:pt x="217" y="0"/>
                  </a:moveTo>
                  <a:cubicBezTo>
                    <a:pt x="87" y="0"/>
                    <a:pt x="0" y="101"/>
                    <a:pt x="0" y="217"/>
                  </a:cubicBezTo>
                  <a:lnTo>
                    <a:pt x="0" y="12545"/>
                  </a:lnTo>
                  <a:cubicBezTo>
                    <a:pt x="0" y="12660"/>
                    <a:pt x="87" y="12761"/>
                    <a:pt x="217" y="12761"/>
                  </a:cubicBezTo>
                  <a:lnTo>
                    <a:pt x="9427" y="12761"/>
                  </a:lnTo>
                  <a:cubicBezTo>
                    <a:pt x="9542" y="12761"/>
                    <a:pt x="9643" y="12660"/>
                    <a:pt x="9643" y="12545"/>
                  </a:cubicBezTo>
                  <a:lnTo>
                    <a:pt x="9643" y="2238"/>
                  </a:lnTo>
                  <a:lnTo>
                    <a:pt x="7406" y="0"/>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0" name="Google Shape;26790;p86"/>
            <p:cNvSpPr/>
            <p:nvPr/>
          </p:nvSpPr>
          <p:spPr>
            <a:xfrm>
              <a:off x="4439059" y="3410920"/>
              <a:ext cx="22728" cy="298615"/>
            </a:xfrm>
            <a:custGeom>
              <a:avLst/>
              <a:gdLst/>
              <a:ahLst/>
              <a:cxnLst/>
              <a:rect l="l" t="t" r="r" b="b"/>
              <a:pathLst>
                <a:path w="867" h="11391" extrusionOk="0">
                  <a:moveTo>
                    <a:pt x="0" y="1"/>
                  </a:moveTo>
                  <a:lnTo>
                    <a:pt x="0" y="11390"/>
                  </a:lnTo>
                  <a:lnTo>
                    <a:pt x="650" y="11390"/>
                  </a:lnTo>
                  <a:cubicBezTo>
                    <a:pt x="765" y="11390"/>
                    <a:pt x="866" y="11289"/>
                    <a:pt x="866" y="11174"/>
                  </a:cubicBezTo>
                  <a:lnTo>
                    <a:pt x="866" y="867"/>
                  </a:lnTo>
                  <a:lnTo>
                    <a:pt x="0"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1" name="Google Shape;26791;p86"/>
            <p:cNvSpPr/>
            <p:nvPr/>
          </p:nvSpPr>
          <p:spPr>
            <a:xfrm>
              <a:off x="4403092" y="3374979"/>
              <a:ext cx="58695" cy="58669"/>
            </a:xfrm>
            <a:custGeom>
              <a:avLst/>
              <a:gdLst/>
              <a:ahLst/>
              <a:cxnLst/>
              <a:rect l="l" t="t" r="r" b="b"/>
              <a:pathLst>
                <a:path w="2239" h="2238" extrusionOk="0">
                  <a:moveTo>
                    <a:pt x="1" y="0"/>
                  </a:moveTo>
                  <a:lnTo>
                    <a:pt x="15" y="2007"/>
                  </a:lnTo>
                  <a:cubicBezTo>
                    <a:pt x="15" y="2122"/>
                    <a:pt x="116" y="2223"/>
                    <a:pt x="232" y="2223"/>
                  </a:cubicBezTo>
                  <a:lnTo>
                    <a:pt x="2238" y="2238"/>
                  </a:lnTo>
                  <a:lnTo>
                    <a:pt x="1" y="0"/>
                  </a:lnTo>
                  <a:close/>
                </a:path>
              </a:pathLst>
            </a:custGeom>
            <a:solidFill>
              <a:srgbClr val="667E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2" name="Google Shape;26792;p86"/>
            <p:cNvSpPr/>
            <p:nvPr/>
          </p:nvSpPr>
          <p:spPr>
            <a:xfrm>
              <a:off x="4289188" y="3457478"/>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3" name="Google Shape;26793;p86"/>
            <p:cNvSpPr/>
            <p:nvPr/>
          </p:nvSpPr>
          <p:spPr>
            <a:xfrm>
              <a:off x="4289188" y="3478293"/>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4" name="Google Shape;26794;p86"/>
            <p:cNvSpPr/>
            <p:nvPr/>
          </p:nvSpPr>
          <p:spPr>
            <a:xfrm>
              <a:off x="4240743" y="3457845"/>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5" name="Google Shape;26795;p86"/>
            <p:cNvSpPr/>
            <p:nvPr/>
          </p:nvSpPr>
          <p:spPr>
            <a:xfrm>
              <a:off x="4289188" y="3544512"/>
              <a:ext cx="141194" cy="10617"/>
            </a:xfrm>
            <a:custGeom>
              <a:avLst/>
              <a:gdLst/>
              <a:ahLst/>
              <a:cxnLst/>
              <a:rect l="l" t="t" r="r" b="b"/>
              <a:pathLst>
                <a:path w="5386" h="405" extrusionOk="0">
                  <a:moveTo>
                    <a:pt x="275" y="0"/>
                  </a:moveTo>
                  <a:cubicBezTo>
                    <a:pt x="1" y="0"/>
                    <a:pt x="1" y="404"/>
                    <a:pt x="275" y="404"/>
                  </a:cubicBezTo>
                  <a:lnTo>
                    <a:pt x="5111" y="404"/>
                  </a:lnTo>
                  <a:cubicBezTo>
                    <a:pt x="5385" y="404"/>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6" name="Google Shape;26796;p86"/>
            <p:cNvSpPr/>
            <p:nvPr/>
          </p:nvSpPr>
          <p:spPr>
            <a:xfrm>
              <a:off x="4289188" y="3565326"/>
              <a:ext cx="141194" cy="10224"/>
            </a:xfrm>
            <a:custGeom>
              <a:avLst/>
              <a:gdLst/>
              <a:ahLst/>
              <a:cxnLst/>
              <a:rect l="l" t="t" r="r" b="b"/>
              <a:pathLst>
                <a:path w="5386" h="390"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7" name="Google Shape;26797;p86"/>
            <p:cNvSpPr/>
            <p:nvPr/>
          </p:nvSpPr>
          <p:spPr>
            <a:xfrm>
              <a:off x="4240743" y="3544879"/>
              <a:ext cx="31065" cy="30672"/>
            </a:xfrm>
            <a:custGeom>
              <a:avLst/>
              <a:gdLst/>
              <a:ahLst/>
              <a:cxnLst/>
              <a:rect l="l" t="t" r="r" b="b"/>
              <a:pathLst>
                <a:path w="1185" h="1170" extrusionOk="0">
                  <a:moveTo>
                    <a:pt x="217" y="1"/>
                  </a:moveTo>
                  <a:cubicBezTo>
                    <a:pt x="102" y="1"/>
                    <a:pt x="15" y="102"/>
                    <a:pt x="15" y="217"/>
                  </a:cubicBezTo>
                  <a:lnTo>
                    <a:pt x="15" y="953"/>
                  </a:lnTo>
                  <a:cubicBezTo>
                    <a:pt x="1" y="1069"/>
                    <a:pt x="102" y="1170"/>
                    <a:pt x="217" y="1170"/>
                  </a:cubicBezTo>
                  <a:lnTo>
                    <a:pt x="954" y="1170"/>
                  </a:lnTo>
                  <a:cubicBezTo>
                    <a:pt x="1084" y="1170"/>
                    <a:pt x="1185" y="1069"/>
                    <a:pt x="1185" y="953"/>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8" name="Google Shape;26798;p86"/>
            <p:cNvSpPr/>
            <p:nvPr/>
          </p:nvSpPr>
          <p:spPr>
            <a:xfrm>
              <a:off x="4289188" y="3631545"/>
              <a:ext cx="141194" cy="10617"/>
            </a:xfrm>
            <a:custGeom>
              <a:avLst/>
              <a:gdLst/>
              <a:ahLst/>
              <a:cxnLst/>
              <a:rect l="l" t="t" r="r" b="b"/>
              <a:pathLst>
                <a:path w="5386" h="405" extrusionOk="0">
                  <a:moveTo>
                    <a:pt x="275" y="0"/>
                  </a:moveTo>
                  <a:cubicBezTo>
                    <a:pt x="1" y="0"/>
                    <a:pt x="1" y="405"/>
                    <a:pt x="275" y="405"/>
                  </a:cubicBezTo>
                  <a:lnTo>
                    <a:pt x="5111" y="405"/>
                  </a:lnTo>
                  <a:cubicBezTo>
                    <a:pt x="5385" y="405"/>
                    <a:pt x="5385" y="15"/>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799" name="Google Shape;26799;p86"/>
            <p:cNvSpPr/>
            <p:nvPr/>
          </p:nvSpPr>
          <p:spPr>
            <a:xfrm>
              <a:off x="4289188" y="3652360"/>
              <a:ext cx="141194" cy="10250"/>
            </a:xfrm>
            <a:custGeom>
              <a:avLst/>
              <a:gdLst/>
              <a:ahLst/>
              <a:cxnLst/>
              <a:rect l="l" t="t" r="r" b="b"/>
              <a:pathLst>
                <a:path w="5386" h="391" extrusionOk="0">
                  <a:moveTo>
                    <a:pt x="275" y="0"/>
                  </a:moveTo>
                  <a:cubicBezTo>
                    <a:pt x="1" y="0"/>
                    <a:pt x="1" y="390"/>
                    <a:pt x="275" y="390"/>
                  </a:cubicBezTo>
                  <a:lnTo>
                    <a:pt x="5111" y="390"/>
                  </a:lnTo>
                  <a:cubicBezTo>
                    <a:pt x="5385" y="390"/>
                    <a:pt x="5385" y="0"/>
                    <a:pt x="5111"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0" name="Google Shape;26800;p86"/>
            <p:cNvSpPr/>
            <p:nvPr/>
          </p:nvSpPr>
          <p:spPr>
            <a:xfrm>
              <a:off x="4240743" y="3631912"/>
              <a:ext cx="31065" cy="30698"/>
            </a:xfrm>
            <a:custGeom>
              <a:avLst/>
              <a:gdLst/>
              <a:ahLst/>
              <a:cxnLst/>
              <a:rect l="l" t="t" r="r" b="b"/>
              <a:pathLst>
                <a:path w="1185" h="1171" extrusionOk="0">
                  <a:moveTo>
                    <a:pt x="217" y="1"/>
                  </a:moveTo>
                  <a:cubicBezTo>
                    <a:pt x="102" y="1"/>
                    <a:pt x="15" y="102"/>
                    <a:pt x="15" y="217"/>
                  </a:cubicBezTo>
                  <a:lnTo>
                    <a:pt x="15" y="954"/>
                  </a:lnTo>
                  <a:cubicBezTo>
                    <a:pt x="1" y="1069"/>
                    <a:pt x="102" y="1170"/>
                    <a:pt x="217" y="1170"/>
                  </a:cubicBezTo>
                  <a:lnTo>
                    <a:pt x="954" y="1170"/>
                  </a:lnTo>
                  <a:cubicBezTo>
                    <a:pt x="1084" y="1170"/>
                    <a:pt x="1185" y="1069"/>
                    <a:pt x="1185" y="954"/>
                  </a:cubicBezTo>
                  <a:lnTo>
                    <a:pt x="1185" y="217"/>
                  </a:lnTo>
                  <a:cubicBezTo>
                    <a:pt x="1185" y="102"/>
                    <a:pt x="1084" y="1"/>
                    <a:pt x="968"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1" name="Google Shape;26801;p86"/>
            <p:cNvSpPr/>
            <p:nvPr/>
          </p:nvSpPr>
          <p:spPr>
            <a:xfrm>
              <a:off x="4320227" y="3361347"/>
              <a:ext cx="38248" cy="35967"/>
            </a:xfrm>
            <a:custGeom>
              <a:avLst/>
              <a:gdLst/>
              <a:ahLst/>
              <a:cxnLst/>
              <a:rect l="l" t="t" r="r" b="b"/>
              <a:pathLst>
                <a:path w="1459" h="1372" extrusionOk="0">
                  <a:moveTo>
                    <a:pt x="202" y="1"/>
                  </a:moveTo>
                  <a:cubicBezTo>
                    <a:pt x="87" y="1"/>
                    <a:pt x="0" y="102"/>
                    <a:pt x="15" y="232"/>
                  </a:cubicBezTo>
                  <a:lnTo>
                    <a:pt x="116" y="1199"/>
                  </a:lnTo>
                  <a:cubicBezTo>
                    <a:pt x="130" y="1300"/>
                    <a:pt x="217" y="1372"/>
                    <a:pt x="318" y="1372"/>
                  </a:cubicBezTo>
                  <a:lnTo>
                    <a:pt x="1141" y="1372"/>
                  </a:lnTo>
                  <a:cubicBezTo>
                    <a:pt x="1242" y="1372"/>
                    <a:pt x="1328" y="1300"/>
                    <a:pt x="1343" y="1199"/>
                  </a:cubicBezTo>
                  <a:lnTo>
                    <a:pt x="1444" y="232"/>
                  </a:lnTo>
                  <a:cubicBezTo>
                    <a:pt x="1458" y="102"/>
                    <a:pt x="1372" y="1"/>
                    <a:pt x="1256" y="1"/>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2" name="Google Shape;26802;p86"/>
            <p:cNvSpPr/>
            <p:nvPr/>
          </p:nvSpPr>
          <p:spPr>
            <a:xfrm>
              <a:off x="4405609" y="3596653"/>
              <a:ext cx="102710" cy="101033"/>
            </a:xfrm>
            <a:custGeom>
              <a:avLst/>
              <a:gdLst/>
              <a:ahLst/>
              <a:cxnLst/>
              <a:rect l="l" t="t" r="r" b="b"/>
              <a:pathLst>
                <a:path w="3918" h="3854" extrusionOk="0">
                  <a:moveTo>
                    <a:pt x="233" y="1"/>
                  </a:moveTo>
                  <a:cubicBezTo>
                    <a:pt x="105" y="1"/>
                    <a:pt x="1" y="144"/>
                    <a:pt x="49" y="278"/>
                  </a:cubicBezTo>
                  <a:lnTo>
                    <a:pt x="1161" y="3396"/>
                  </a:lnTo>
                  <a:cubicBezTo>
                    <a:pt x="1198" y="3486"/>
                    <a:pt x="1279" y="3533"/>
                    <a:pt x="1360" y="3533"/>
                  </a:cubicBezTo>
                  <a:cubicBezTo>
                    <a:pt x="1434" y="3533"/>
                    <a:pt x="1509" y="3493"/>
                    <a:pt x="1550" y="3410"/>
                  </a:cubicBezTo>
                  <a:lnTo>
                    <a:pt x="1926" y="2616"/>
                  </a:lnTo>
                  <a:lnTo>
                    <a:pt x="3095" y="3800"/>
                  </a:lnTo>
                  <a:cubicBezTo>
                    <a:pt x="3138" y="3836"/>
                    <a:pt x="3192" y="3854"/>
                    <a:pt x="3246" y="3854"/>
                  </a:cubicBezTo>
                  <a:cubicBezTo>
                    <a:pt x="3301" y="3854"/>
                    <a:pt x="3355" y="3836"/>
                    <a:pt x="3398" y="3800"/>
                  </a:cubicBezTo>
                  <a:lnTo>
                    <a:pt x="3831" y="3352"/>
                  </a:lnTo>
                  <a:cubicBezTo>
                    <a:pt x="3918" y="3266"/>
                    <a:pt x="3918" y="3136"/>
                    <a:pt x="3831" y="3064"/>
                  </a:cubicBezTo>
                  <a:lnTo>
                    <a:pt x="2662" y="1880"/>
                  </a:lnTo>
                  <a:lnTo>
                    <a:pt x="3456" y="1519"/>
                  </a:lnTo>
                  <a:cubicBezTo>
                    <a:pt x="3615" y="1432"/>
                    <a:pt x="3600" y="1187"/>
                    <a:pt x="3427" y="1129"/>
                  </a:cubicBezTo>
                  <a:lnTo>
                    <a:pt x="309" y="18"/>
                  </a:lnTo>
                  <a:cubicBezTo>
                    <a:pt x="283" y="6"/>
                    <a:pt x="258" y="1"/>
                    <a:pt x="23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03" name="Google Shape;26803;p86"/>
          <p:cNvGrpSpPr/>
          <p:nvPr/>
        </p:nvGrpSpPr>
        <p:grpSpPr>
          <a:xfrm>
            <a:off x="3715777" y="2016469"/>
            <a:ext cx="488963" cy="471556"/>
            <a:chOff x="2786833" y="1512351"/>
            <a:chExt cx="366722" cy="353667"/>
          </a:xfrm>
        </p:grpSpPr>
        <p:sp>
          <p:nvSpPr>
            <p:cNvPr id="26804" name="Google Shape;26804;p86"/>
            <p:cNvSpPr/>
            <p:nvPr/>
          </p:nvSpPr>
          <p:spPr>
            <a:xfrm>
              <a:off x="2987797" y="1713315"/>
              <a:ext cx="165757" cy="75106"/>
            </a:xfrm>
            <a:custGeom>
              <a:avLst/>
              <a:gdLst/>
              <a:ahLst/>
              <a:cxnLst/>
              <a:rect l="l" t="t" r="r" b="b"/>
              <a:pathLst>
                <a:path w="6323" h="2865" extrusionOk="0">
                  <a:moveTo>
                    <a:pt x="5669" y="0"/>
                  </a:moveTo>
                  <a:cubicBezTo>
                    <a:pt x="5661" y="0"/>
                    <a:pt x="5653" y="0"/>
                    <a:pt x="5644" y="1"/>
                  </a:cubicBezTo>
                  <a:lnTo>
                    <a:pt x="679" y="1"/>
                  </a:lnTo>
                  <a:cubicBezTo>
                    <a:pt x="303" y="1"/>
                    <a:pt x="0" y="304"/>
                    <a:pt x="0" y="679"/>
                  </a:cubicBezTo>
                  <a:lnTo>
                    <a:pt x="0" y="1127"/>
                  </a:lnTo>
                  <a:cubicBezTo>
                    <a:pt x="0" y="1502"/>
                    <a:pt x="303" y="1805"/>
                    <a:pt x="679" y="1805"/>
                  </a:cubicBezTo>
                  <a:lnTo>
                    <a:pt x="3392" y="1805"/>
                  </a:lnTo>
                  <a:lnTo>
                    <a:pt x="4749" y="2815"/>
                  </a:lnTo>
                  <a:cubicBezTo>
                    <a:pt x="4791" y="2850"/>
                    <a:pt x="4838" y="2865"/>
                    <a:pt x="4884" y="2865"/>
                  </a:cubicBezTo>
                  <a:cubicBezTo>
                    <a:pt x="5012" y="2865"/>
                    <a:pt x="5131" y="2748"/>
                    <a:pt x="5110" y="2599"/>
                  </a:cubicBezTo>
                  <a:lnTo>
                    <a:pt x="4966" y="1805"/>
                  </a:lnTo>
                  <a:lnTo>
                    <a:pt x="5644" y="1805"/>
                  </a:lnTo>
                  <a:cubicBezTo>
                    <a:pt x="6020" y="1805"/>
                    <a:pt x="6323" y="1502"/>
                    <a:pt x="6323" y="1127"/>
                  </a:cubicBezTo>
                  <a:lnTo>
                    <a:pt x="6323" y="679"/>
                  </a:lnTo>
                  <a:cubicBezTo>
                    <a:pt x="6323" y="312"/>
                    <a:pt x="6033" y="0"/>
                    <a:pt x="5669" y="0"/>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5" name="Google Shape;26805;p86"/>
            <p:cNvSpPr/>
            <p:nvPr/>
          </p:nvSpPr>
          <p:spPr>
            <a:xfrm>
              <a:off x="2786833" y="1767423"/>
              <a:ext cx="177528" cy="98595"/>
            </a:xfrm>
            <a:custGeom>
              <a:avLst/>
              <a:gdLst/>
              <a:ahLst/>
              <a:cxnLst/>
              <a:rect l="l" t="t" r="r" b="b"/>
              <a:pathLst>
                <a:path w="6772" h="3761" extrusionOk="0">
                  <a:moveTo>
                    <a:pt x="654" y="0"/>
                  </a:moveTo>
                  <a:cubicBezTo>
                    <a:pt x="290" y="0"/>
                    <a:pt x="1" y="298"/>
                    <a:pt x="1" y="665"/>
                  </a:cubicBezTo>
                  <a:lnTo>
                    <a:pt x="1" y="2022"/>
                  </a:lnTo>
                  <a:cubicBezTo>
                    <a:pt x="1" y="2397"/>
                    <a:pt x="304" y="2700"/>
                    <a:pt x="679" y="2700"/>
                  </a:cubicBezTo>
                  <a:lnTo>
                    <a:pt x="1358" y="2700"/>
                  </a:lnTo>
                  <a:lnTo>
                    <a:pt x="1228" y="3494"/>
                  </a:lnTo>
                  <a:cubicBezTo>
                    <a:pt x="1196" y="3643"/>
                    <a:pt x="1313" y="3760"/>
                    <a:pt x="1445" y="3760"/>
                  </a:cubicBezTo>
                  <a:cubicBezTo>
                    <a:pt x="1493" y="3760"/>
                    <a:pt x="1543" y="3745"/>
                    <a:pt x="1589" y="3711"/>
                  </a:cubicBezTo>
                  <a:lnTo>
                    <a:pt x="2931" y="2700"/>
                  </a:lnTo>
                  <a:lnTo>
                    <a:pt x="6093" y="2700"/>
                  </a:lnTo>
                  <a:cubicBezTo>
                    <a:pt x="6468" y="2700"/>
                    <a:pt x="6771" y="2397"/>
                    <a:pt x="6771" y="2022"/>
                  </a:cubicBezTo>
                  <a:lnTo>
                    <a:pt x="6771" y="665"/>
                  </a:lnTo>
                  <a:cubicBezTo>
                    <a:pt x="6771" y="290"/>
                    <a:pt x="6468" y="1"/>
                    <a:pt x="6093" y="1"/>
                  </a:cubicBezTo>
                  <a:lnTo>
                    <a:pt x="679" y="1"/>
                  </a:lnTo>
                  <a:cubicBezTo>
                    <a:pt x="671" y="0"/>
                    <a:pt x="662" y="0"/>
                    <a:pt x="654"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6" name="Google Shape;26806;p86"/>
            <p:cNvSpPr/>
            <p:nvPr/>
          </p:nvSpPr>
          <p:spPr>
            <a:xfrm>
              <a:off x="2786833" y="1607747"/>
              <a:ext cx="189246" cy="122398"/>
            </a:xfrm>
            <a:custGeom>
              <a:avLst/>
              <a:gdLst/>
              <a:ahLst/>
              <a:cxnLst/>
              <a:rect l="l" t="t" r="r" b="b"/>
              <a:pathLst>
                <a:path w="7219" h="4669" extrusionOk="0">
                  <a:moveTo>
                    <a:pt x="679" y="0"/>
                  </a:moveTo>
                  <a:cubicBezTo>
                    <a:pt x="304" y="0"/>
                    <a:pt x="1" y="303"/>
                    <a:pt x="1" y="679"/>
                  </a:cubicBezTo>
                  <a:lnTo>
                    <a:pt x="1" y="2930"/>
                  </a:lnTo>
                  <a:cubicBezTo>
                    <a:pt x="1" y="3291"/>
                    <a:pt x="304" y="3594"/>
                    <a:pt x="679" y="3594"/>
                  </a:cubicBezTo>
                  <a:lnTo>
                    <a:pt x="1358" y="3594"/>
                  </a:lnTo>
                  <a:lnTo>
                    <a:pt x="1228" y="4403"/>
                  </a:lnTo>
                  <a:cubicBezTo>
                    <a:pt x="1196" y="4552"/>
                    <a:pt x="1313" y="4669"/>
                    <a:pt x="1445" y="4669"/>
                  </a:cubicBezTo>
                  <a:cubicBezTo>
                    <a:pt x="1493" y="4669"/>
                    <a:pt x="1543" y="4654"/>
                    <a:pt x="1589" y="4619"/>
                  </a:cubicBezTo>
                  <a:lnTo>
                    <a:pt x="2931" y="3594"/>
                  </a:lnTo>
                  <a:lnTo>
                    <a:pt x="6540" y="3594"/>
                  </a:lnTo>
                  <a:cubicBezTo>
                    <a:pt x="6915" y="3594"/>
                    <a:pt x="7219" y="3291"/>
                    <a:pt x="7219" y="2930"/>
                  </a:cubicBezTo>
                  <a:lnTo>
                    <a:pt x="7219" y="679"/>
                  </a:lnTo>
                  <a:cubicBezTo>
                    <a:pt x="7219" y="303"/>
                    <a:pt x="6915" y="0"/>
                    <a:pt x="654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7" name="Google Shape;26807;p86"/>
            <p:cNvSpPr/>
            <p:nvPr/>
          </p:nvSpPr>
          <p:spPr>
            <a:xfrm>
              <a:off x="2964334" y="1512351"/>
              <a:ext cx="189220" cy="98595"/>
            </a:xfrm>
            <a:custGeom>
              <a:avLst/>
              <a:gdLst/>
              <a:ahLst/>
              <a:cxnLst/>
              <a:rect l="l" t="t" r="r" b="b"/>
              <a:pathLst>
                <a:path w="7218" h="3761" extrusionOk="0">
                  <a:moveTo>
                    <a:pt x="6565" y="1"/>
                  </a:moveTo>
                  <a:cubicBezTo>
                    <a:pt x="6556" y="1"/>
                    <a:pt x="6548" y="1"/>
                    <a:pt x="6539" y="1"/>
                  </a:cubicBezTo>
                  <a:lnTo>
                    <a:pt x="679" y="1"/>
                  </a:lnTo>
                  <a:cubicBezTo>
                    <a:pt x="303" y="1"/>
                    <a:pt x="0" y="290"/>
                    <a:pt x="0" y="665"/>
                  </a:cubicBezTo>
                  <a:lnTo>
                    <a:pt x="0" y="2022"/>
                  </a:lnTo>
                  <a:cubicBezTo>
                    <a:pt x="0" y="2398"/>
                    <a:pt x="303" y="2701"/>
                    <a:pt x="679" y="2701"/>
                  </a:cubicBezTo>
                  <a:lnTo>
                    <a:pt x="4287" y="2701"/>
                  </a:lnTo>
                  <a:lnTo>
                    <a:pt x="5644" y="3711"/>
                  </a:lnTo>
                  <a:cubicBezTo>
                    <a:pt x="5686" y="3746"/>
                    <a:pt x="5733" y="3761"/>
                    <a:pt x="5779" y="3761"/>
                  </a:cubicBezTo>
                  <a:cubicBezTo>
                    <a:pt x="5907" y="3761"/>
                    <a:pt x="6026" y="3643"/>
                    <a:pt x="6005" y="3495"/>
                  </a:cubicBezTo>
                  <a:lnTo>
                    <a:pt x="5861" y="2701"/>
                  </a:lnTo>
                  <a:lnTo>
                    <a:pt x="6539" y="2701"/>
                  </a:lnTo>
                  <a:cubicBezTo>
                    <a:pt x="6915" y="2701"/>
                    <a:pt x="7218" y="2398"/>
                    <a:pt x="7218" y="2022"/>
                  </a:cubicBezTo>
                  <a:lnTo>
                    <a:pt x="7218" y="665"/>
                  </a:lnTo>
                  <a:cubicBezTo>
                    <a:pt x="7218" y="299"/>
                    <a:pt x="6928" y="1"/>
                    <a:pt x="6565"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8" name="Google Shape;26808;p86"/>
            <p:cNvSpPr/>
            <p:nvPr/>
          </p:nvSpPr>
          <p:spPr>
            <a:xfrm>
              <a:off x="2991939" y="1529784"/>
              <a:ext cx="39401" cy="12138"/>
            </a:xfrm>
            <a:custGeom>
              <a:avLst/>
              <a:gdLst/>
              <a:ahLst/>
              <a:cxnLst/>
              <a:rect l="l" t="t" r="r" b="b"/>
              <a:pathLst>
                <a:path w="1503" h="463" extrusionOk="0">
                  <a:moveTo>
                    <a:pt x="304" y="0"/>
                  </a:moveTo>
                  <a:cubicBezTo>
                    <a:pt x="1" y="0"/>
                    <a:pt x="1" y="462"/>
                    <a:pt x="304" y="462"/>
                  </a:cubicBezTo>
                  <a:lnTo>
                    <a:pt x="1199" y="462"/>
                  </a:lnTo>
                  <a:cubicBezTo>
                    <a:pt x="1502" y="462"/>
                    <a:pt x="1502" y="0"/>
                    <a:pt x="1199"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09" name="Google Shape;26809;p86"/>
            <p:cNvSpPr/>
            <p:nvPr/>
          </p:nvSpPr>
          <p:spPr>
            <a:xfrm>
              <a:off x="3098293" y="1553613"/>
              <a:ext cx="27631" cy="11771"/>
            </a:xfrm>
            <a:custGeom>
              <a:avLst/>
              <a:gdLst/>
              <a:ahLst/>
              <a:cxnLst/>
              <a:rect l="l" t="t" r="r" b="b"/>
              <a:pathLst>
                <a:path w="1054" h="449" extrusionOk="0">
                  <a:moveTo>
                    <a:pt x="303" y="1"/>
                  </a:moveTo>
                  <a:cubicBezTo>
                    <a:pt x="0" y="1"/>
                    <a:pt x="0" y="448"/>
                    <a:pt x="303" y="448"/>
                  </a:cubicBezTo>
                  <a:lnTo>
                    <a:pt x="751" y="448"/>
                  </a:lnTo>
                  <a:cubicBezTo>
                    <a:pt x="1054" y="448"/>
                    <a:pt x="1054" y="1"/>
                    <a:pt x="7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0" name="Google Shape;26810;p86"/>
            <p:cNvSpPr/>
            <p:nvPr/>
          </p:nvSpPr>
          <p:spPr>
            <a:xfrm>
              <a:off x="3039257" y="1529784"/>
              <a:ext cx="84779" cy="12138"/>
            </a:xfrm>
            <a:custGeom>
              <a:avLst/>
              <a:gdLst/>
              <a:ahLst/>
              <a:cxnLst/>
              <a:rect l="l" t="t" r="r" b="b"/>
              <a:pathLst>
                <a:path w="3234" h="463" extrusionOk="0">
                  <a:moveTo>
                    <a:pt x="303" y="0"/>
                  </a:moveTo>
                  <a:cubicBezTo>
                    <a:pt x="0" y="0"/>
                    <a:pt x="0" y="462"/>
                    <a:pt x="303" y="462"/>
                  </a:cubicBezTo>
                  <a:lnTo>
                    <a:pt x="3003" y="462"/>
                  </a:lnTo>
                  <a:cubicBezTo>
                    <a:pt x="3133" y="462"/>
                    <a:pt x="3234" y="361"/>
                    <a:pt x="3234" y="231"/>
                  </a:cubicBezTo>
                  <a:cubicBezTo>
                    <a:pt x="3234" y="101"/>
                    <a:pt x="3133" y="0"/>
                    <a:pt x="3003"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1" name="Google Shape;26811;p86"/>
            <p:cNvSpPr/>
            <p:nvPr/>
          </p:nvSpPr>
          <p:spPr>
            <a:xfrm>
              <a:off x="2991939" y="1553613"/>
              <a:ext cx="98437" cy="11771"/>
            </a:xfrm>
            <a:custGeom>
              <a:avLst/>
              <a:gdLst/>
              <a:ahLst/>
              <a:cxnLst/>
              <a:rect l="l" t="t" r="r" b="b"/>
              <a:pathLst>
                <a:path w="3755" h="449" extrusionOk="0">
                  <a:moveTo>
                    <a:pt x="304" y="1"/>
                  </a:moveTo>
                  <a:cubicBezTo>
                    <a:pt x="1" y="1"/>
                    <a:pt x="1" y="448"/>
                    <a:pt x="304" y="448"/>
                  </a:cubicBezTo>
                  <a:lnTo>
                    <a:pt x="3451" y="448"/>
                  </a:lnTo>
                  <a:cubicBezTo>
                    <a:pt x="3754" y="448"/>
                    <a:pt x="3754" y="1"/>
                    <a:pt x="34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2" name="Google Shape;26812;p86"/>
            <p:cNvSpPr/>
            <p:nvPr/>
          </p:nvSpPr>
          <p:spPr>
            <a:xfrm>
              <a:off x="2814463" y="1784070"/>
              <a:ext cx="86693" cy="11771"/>
            </a:xfrm>
            <a:custGeom>
              <a:avLst/>
              <a:gdLst/>
              <a:ahLst/>
              <a:cxnLst/>
              <a:rect l="l" t="t" r="r" b="b"/>
              <a:pathLst>
                <a:path w="3307" h="449" extrusionOk="0">
                  <a:moveTo>
                    <a:pt x="304" y="1"/>
                  </a:moveTo>
                  <a:cubicBezTo>
                    <a:pt x="1" y="1"/>
                    <a:pt x="1" y="448"/>
                    <a:pt x="304" y="448"/>
                  </a:cubicBezTo>
                  <a:lnTo>
                    <a:pt x="3003" y="448"/>
                  </a:lnTo>
                  <a:cubicBezTo>
                    <a:pt x="3306" y="448"/>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3" name="Google Shape;26813;p86"/>
            <p:cNvSpPr/>
            <p:nvPr/>
          </p:nvSpPr>
          <p:spPr>
            <a:xfrm>
              <a:off x="2909073" y="1784070"/>
              <a:ext cx="27657" cy="11771"/>
            </a:xfrm>
            <a:custGeom>
              <a:avLst/>
              <a:gdLst/>
              <a:ahLst/>
              <a:cxnLst/>
              <a:rect l="l" t="t" r="r" b="b"/>
              <a:pathLst>
                <a:path w="1055" h="449" extrusionOk="0">
                  <a:moveTo>
                    <a:pt x="304" y="1"/>
                  </a:moveTo>
                  <a:cubicBezTo>
                    <a:pt x="0" y="1"/>
                    <a:pt x="0"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4" name="Google Shape;26814;p86"/>
            <p:cNvSpPr/>
            <p:nvPr/>
          </p:nvSpPr>
          <p:spPr>
            <a:xfrm>
              <a:off x="2814463" y="1807925"/>
              <a:ext cx="27657" cy="11744"/>
            </a:xfrm>
            <a:custGeom>
              <a:avLst/>
              <a:gdLst/>
              <a:ahLst/>
              <a:cxnLst/>
              <a:rect l="l" t="t" r="r" b="b"/>
              <a:pathLst>
                <a:path w="1055" h="448" extrusionOk="0">
                  <a:moveTo>
                    <a:pt x="304" y="0"/>
                  </a:moveTo>
                  <a:cubicBezTo>
                    <a:pt x="1" y="0"/>
                    <a:pt x="1" y="448"/>
                    <a:pt x="304" y="448"/>
                  </a:cubicBezTo>
                  <a:lnTo>
                    <a:pt x="751" y="448"/>
                  </a:lnTo>
                  <a:cubicBezTo>
                    <a:pt x="1054" y="448"/>
                    <a:pt x="1054" y="0"/>
                    <a:pt x="751"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5" name="Google Shape;26815;p86"/>
            <p:cNvSpPr/>
            <p:nvPr/>
          </p:nvSpPr>
          <p:spPr>
            <a:xfrm>
              <a:off x="2850037" y="1807925"/>
              <a:ext cx="86693" cy="11744"/>
            </a:xfrm>
            <a:custGeom>
              <a:avLst/>
              <a:gdLst/>
              <a:ahLst/>
              <a:cxnLst/>
              <a:rect l="l" t="t" r="r" b="b"/>
              <a:pathLst>
                <a:path w="3307" h="448" extrusionOk="0">
                  <a:moveTo>
                    <a:pt x="304" y="0"/>
                  </a:moveTo>
                  <a:cubicBezTo>
                    <a:pt x="1" y="0"/>
                    <a:pt x="1" y="448"/>
                    <a:pt x="304" y="448"/>
                  </a:cubicBezTo>
                  <a:lnTo>
                    <a:pt x="3003" y="448"/>
                  </a:lnTo>
                  <a:cubicBezTo>
                    <a:pt x="3306" y="448"/>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6" name="Google Shape;26816;p86"/>
            <p:cNvSpPr/>
            <p:nvPr/>
          </p:nvSpPr>
          <p:spPr>
            <a:xfrm>
              <a:off x="3050975" y="1731115"/>
              <a:ext cx="74949" cy="11744"/>
            </a:xfrm>
            <a:custGeom>
              <a:avLst/>
              <a:gdLst/>
              <a:ahLst/>
              <a:cxnLst/>
              <a:rect l="l" t="t" r="r" b="b"/>
              <a:pathLst>
                <a:path w="2859" h="448" extrusionOk="0">
                  <a:moveTo>
                    <a:pt x="304" y="0"/>
                  </a:moveTo>
                  <a:cubicBezTo>
                    <a:pt x="1" y="0"/>
                    <a:pt x="1" y="448"/>
                    <a:pt x="304" y="448"/>
                  </a:cubicBezTo>
                  <a:lnTo>
                    <a:pt x="2556" y="448"/>
                  </a:lnTo>
                  <a:cubicBezTo>
                    <a:pt x="2859" y="448"/>
                    <a:pt x="2859" y="0"/>
                    <a:pt x="255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7" name="Google Shape;26817;p86"/>
            <p:cNvSpPr/>
            <p:nvPr/>
          </p:nvSpPr>
          <p:spPr>
            <a:xfrm>
              <a:off x="3015401" y="1731115"/>
              <a:ext cx="27657" cy="11744"/>
            </a:xfrm>
            <a:custGeom>
              <a:avLst/>
              <a:gdLst/>
              <a:ahLst/>
              <a:cxnLst/>
              <a:rect l="l" t="t" r="r" b="b"/>
              <a:pathLst>
                <a:path w="1055" h="448" extrusionOk="0">
                  <a:moveTo>
                    <a:pt x="304" y="0"/>
                  </a:moveTo>
                  <a:cubicBezTo>
                    <a:pt x="1" y="0"/>
                    <a:pt x="1" y="448"/>
                    <a:pt x="304" y="448"/>
                  </a:cubicBezTo>
                  <a:lnTo>
                    <a:pt x="751" y="448"/>
                  </a:lnTo>
                  <a:cubicBezTo>
                    <a:pt x="1055" y="448"/>
                    <a:pt x="1055" y="0"/>
                    <a:pt x="75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8" name="Google Shape;26818;p86"/>
            <p:cNvSpPr/>
            <p:nvPr/>
          </p:nvSpPr>
          <p:spPr>
            <a:xfrm>
              <a:off x="2814463" y="1624394"/>
              <a:ext cx="86693" cy="12138"/>
            </a:xfrm>
            <a:custGeom>
              <a:avLst/>
              <a:gdLst/>
              <a:ahLst/>
              <a:cxnLst/>
              <a:rect l="l" t="t" r="r" b="b"/>
              <a:pathLst>
                <a:path w="3307" h="463" extrusionOk="0">
                  <a:moveTo>
                    <a:pt x="304" y="0"/>
                  </a:moveTo>
                  <a:cubicBezTo>
                    <a:pt x="1" y="0"/>
                    <a:pt x="1" y="462"/>
                    <a:pt x="304" y="462"/>
                  </a:cubicBezTo>
                  <a:lnTo>
                    <a:pt x="3003" y="462"/>
                  </a:lnTo>
                  <a:cubicBezTo>
                    <a:pt x="3306" y="462"/>
                    <a:pt x="3306" y="0"/>
                    <a:pt x="3003"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19" name="Google Shape;26819;p86"/>
            <p:cNvSpPr/>
            <p:nvPr/>
          </p:nvSpPr>
          <p:spPr>
            <a:xfrm>
              <a:off x="2909073" y="1624394"/>
              <a:ext cx="39375" cy="12138"/>
            </a:xfrm>
            <a:custGeom>
              <a:avLst/>
              <a:gdLst/>
              <a:ahLst/>
              <a:cxnLst/>
              <a:rect l="l" t="t" r="r" b="b"/>
              <a:pathLst>
                <a:path w="1502" h="463" extrusionOk="0">
                  <a:moveTo>
                    <a:pt x="304" y="0"/>
                  </a:moveTo>
                  <a:cubicBezTo>
                    <a:pt x="0" y="0"/>
                    <a:pt x="0" y="462"/>
                    <a:pt x="304" y="462"/>
                  </a:cubicBezTo>
                  <a:lnTo>
                    <a:pt x="1199" y="462"/>
                  </a:lnTo>
                  <a:cubicBezTo>
                    <a:pt x="1502" y="462"/>
                    <a:pt x="1502" y="0"/>
                    <a:pt x="1199"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0" name="Google Shape;26820;p86"/>
            <p:cNvSpPr/>
            <p:nvPr/>
          </p:nvSpPr>
          <p:spPr>
            <a:xfrm>
              <a:off x="2814463" y="1671686"/>
              <a:ext cx="86693" cy="12138"/>
            </a:xfrm>
            <a:custGeom>
              <a:avLst/>
              <a:gdLst/>
              <a:ahLst/>
              <a:cxnLst/>
              <a:rect l="l" t="t" r="r" b="b"/>
              <a:pathLst>
                <a:path w="3307" h="463" extrusionOk="0">
                  <a:moveTo>
                    <a:pt x="304" y="1"/>
                  </a:moveTo>
                  <a:cubicBezTo>
                    <a:pt x="1" y="1"/>
                    <a:pt x="1" y="463"/>
                    <a:pt x="304" y="463"/>
                  </a:cubicBezTo>
                  <a:lnTo>
                    <a:pt x="3003" y="463"/>
                  </a:lnTo>
                  <a:cubicBezTo>
                    <a:pt x="3306" y="463"/>
                    <a:pt x="3306" y="1"/>
                    <a:pt x="3003"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1" name="Google Shape;26821;p86"/>
            <p:cNvSpPr/>
            <p:nvPr/>
          </p:nvSpPr>
          <p:spPr>
            <a:xfrm>
              <a:off x="2909073" y="1671686"/>
              <a:ext cx="39375" cy="12138"/>
            </a:xfrm>
            <a:custGeom>
              <a:avLst/>
              <a:gdLst/>
              <a:ahLst/>
              <a:cxnLst/>
              <a:rect l="l" t="t" r="r" b="b"/>
              <a:pathLst>
                <a:path w="1502" h="463" extrusionOk="0">
                  <a:moveTo>
                    <a:pt x="304" y="1"/>
                  </a:moveTo>
                  <a:cubicBezTo>
                    <a:pt x="0" y="1"/>
                    <a:pt x="0" y="463"/>
                    <a:pt x="304" y="463"/>
                  </a:cubicBezTo>
                  <a:lnTo>
                    <a:pt x="1199" y="463"/>
                  </a:lnTo>
                  <a:cubicBezTo>
                    <a:pt x="1502" y="463"/>
                    <a:pt x="1502" y="1"/>
                    <a:pt x="1199"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2" name="Google Shape;26822;p86"/>
            <p:cNvSpPr/>
            <p:nvPr/>
          </p:nvSpPr>
          <p:spPr>
            <a:xfrm>
              <a:off x="2814463" y="1648223"/>
              <a:ext cx="27657" cy="11771"/>
            </a:xfrm>
            <a:custGeom>
              <a:avLst/>
              <a:gdLst/>
              <a:ahLst/>
              <a:cxnLst/>
              <a:rect l="l" t="t" r="r" b="b"/>
              <a:pathLst>
                <a:path w="1055" h="449" extrusionOk="0">
                  <a:moveTo>
                    <a:pt x="304" y="1"/>
                  </a:moveTo>
                  <a:cubicBezTo>
                    <a:pt x="1" y="1"/>
                    <a:pt x="1" y="448"/>
                    <a:pt x="304" y="448"/>
                  </a:cubicBezTo>
                  <a:lnTo>
                    <a:pt x="751" y="448"/>
                  </a:lnTo>
                  <a:cubicBezTo>
                    <a:pt x="1054" y="448"/>
                    <a:pt x="1054" y="1"/>
                    <a:pt x="751"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3" name="Google Shape;26823;p86"/>
            <p:cNvSpPr/>
            <p:nvPr/>
          </p:nvSpPr>
          <p:spPr>
            <a:xfrm>
              <a:off x="2850037" y="1648223"/>
              <a:ext cx="98411" cy="11771"/>
            </a:xfrm>
            <a:custGeom>
              <a:avLst/>
              <a:gdLst/>
              <a:ahLst/>
              <a:cxnLst/>
              <a:rect l="l" t="t" r="r" b="b"/>
              <a:pathLst>
                <a:path w="3754" h="449" extrusionOk="0">
                  <a:moveTo>
                    <a:pt x="304" y="1"/>
                  </a:moveTo>
                  <a:cubicBezTo>
                    <a:pt x="1" y="1"/>
                    <a:pt x="1" y="448"/>
                    <a:pt x="304" y="448"/>
                  </a:cubicBezTo>
                  <a:lnTo>
                    <a:pt x="3451" y="448"/>
                  </a:lnTo>
                  <a:cubicBezTo>
                    <a:pt x="3754" y="448"/>
                    <a:pt x="3754" y="1"/>
                    <a:pt x="345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24" name="Google Shape;26824;p86"/>
          <p:cNvGrpSpPr/>
          <p:nvPr/>
        </p:nvGrpSpPr>
        <p:grpSpPr>
          <a:xfrm>
            <a:off x="2460429" y="2016992"/>
            <a:ext cx="470297" cy="470787"/>
            <a:chOff x="1845321" y="1512744"/>
            <a:chExt cx="352723" cy="353090"/>
          </a:xfrm>
        </p:grpSpPr>
        <p:sp>
          <p:nvSpPr>
            <p:cNvPr id="26825" name="Google Shape;26825;p86"/>
            <p:cNvSpPr/>
            <p:nvPr/>
          </p:nvSpPr>
          <p:spPr>
            <a:xfrm>
              <a:off x="1964888" y="1700444"/>
              <a:ext cx="113563" cy="96917"/>
            </a:xfrm>
            <a:custGeom>
              <a:avLst/>
              <a:gdLst/>
              <a:ahLst/>
              <a:cxnLst/>
              <a:rect l="l" t="t" r="r" b="b"/>
              <a:pathLst>
                <a:path w="4332" h="3697" extrusionOk="0">
                  <a:moveTo>
                    <a:pt x="1517" y="1"/>
                  </a:moveTo>
                  <a:lnTo>
                    <a:pt x="1517" y="289"/>
                  </a:lnTo>
                  <a:cubicBezTo>
                    <a:pt x="1517" y="376"/>
                    <a:pt x="1459" y="463"/>
                    <a:pt x="1387" y="492"/>
                  </a:cubicBezTo>
                  <a:lnTo>
                    <a:pt x="391" y="925"/>
                  </a:lnTo>
                  <a:cubicBezTo>
                    <a:pt x="145" y="1026"/>
                    <a:pt x="1" y="1257"/>
                    <a:pt x="1" y="1516"/>
                  </a:cubicBezTo>
                  <a:lnTo>
                    <a:pt x="1" y="3696"/>
                  </a:lnTo>
                  <a:lnTo>
                    <a:pt x="4332" y="3696"/>
                  </a:lnTo>
                  <a:lnTo>
                    <a:pt x="4332" y="1516"/>
                  </a:lnTo>
                  <a:cubicBezTo>
                    <a:pt x="4332" y="1257"/>
                    <a:pt x="4173" y="1026"/>
                    <a:pt x="3942" y="925"/>
                  </a:cubicBezTo>
                  <a:lnTo>
                    <a:pt x="2946" y="492"/>
                  </a:lnTo>
                  <a:cubicBezTo>
                    <a:pt x="2859" y="463"/>
                    <a:pt x="2816" y="376"/>
                    <a:pt x="2816" y="289"/>
                  </a:cubicBezTo>
                  <a:lnTo>
                    <a:pt x="2816"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6" name="Google Shape;26826;p86"/>
            <p:cNvSpPr/>
            <p:nvPr/>
          </p:nvSpPr>
          <p:spPr>
            <a:xfrm>
              <a:off x="2001615" y="1700444"/>
              <a:ext cx="39742" cy="17066"/>
            </a:xfrm>
            <a:custGeom>
              <a:avLst/>
              <a:gdLst/>
              <a:ahLst/>
              <a:cxnLst/>
              <a:rect l="l" t="t" r="r" b="b"/>
              <a:pathLst>
                <a:path w="1516" h="651" extrusionOk="0">
                  <a:moveTo>
                    <a:pt x="116" y="1"/>
                  </a:moveTo>
                  <a:lnTo>
                    <a:pt x="116" y="289"/>
                  </a:lnTo>
                  <a:cubicBezTo>
                    <a:pt x="116" y="362"/>
                    <a:pt x="72" y="434"/>
                    <a:pt x="0" y="477"/>
                  </a:cubicBezTo>
                  <a:cubicBezTo>
                    <a:pt x="246" y="593"/>
                    <a:pt x="505" y="650"/>
                    <a:pt x="765" y="650"/>
                  </a:cubicBezTo>
                  <a:cubicBezTo>
                    <a:pt x="1025" y="650"/>
                    <a:pt x="1285" y="593"/>
                    <a:pt x="1516" y="477"/>
                  </a:cubicBezTo>
                  <a:cubicBezTo>
                    <a:pt x="1458" y="434"/>
                    <a:pt x="1415" y="362"/>
                    <a:pt x="1415" y="289"/>
                  </a:cubicBezTo>
                  <a:lnTo>
                    <a:pt x="141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7" name="Google Shape;26827;p86"/>
            <p:cNvSpPr/>
            <p:nvPr/>
          </p:nvSpPr>
          <p:spPr>
            <a:xfrm>
              <a:off x="1964521" y="1715203"/>
              <a:ext cx="113930" cy="82158"/>
            </a:xfrm>
            <a:custGeom>
              <a:avLst/>
              <a:gdLst/>
              <a:ahLst/>
              <a:cxnLst/>
              <a:rect l="l" t="t" r="r" b="b"/>
              <a:pathLst>
                <a:path w="4346" h="3134" extrusionOk="0">
                  <a:moveTo>
                    <a:pt x="1256" y="1"/>
                  </a:moveTo>
                  <a:lnTo>
                    <a:pt x="405" y="362"/>
                  </a:lnTo>
                  <a:cubicBezTo>
                    <a:pt x="159" y="463"/>
                    <a:pt x="1" y="694"/>
                    <a:pt x="15" y="953"/>
                  </a:cubicBezTo>
                  <a:lnTo>
                    <a:pt x="15" y="3133"/>
                  </a:lnTo>
                  <a:lnTo>
                    <a:pt x="4346" y="3133"/>
                  </a:lnTo>
                  <a:lnTo>
                    <a:pt x="4346" y="953"/>
                  </a:lnTo>
                  <a:cubicBezTo>
                    <a:pt x="4346" y="694"/>
                    <a:pt x="4187" y="463"/>
                    <a:pt x="3956" y="362"/>
                  </a:cubicBezTo>
                  <a:lnTo>
                    <a:pt x="3104" y="1"/>
                  </a:lnTo>
                  <a:cubicBezTo>
                    <a:pt x="2895" y="347"/>
                    <a:pt x="2538" y="520"/>
                    <a:pt x="2180" y="520"/>
                  </a:cubicBezTo>
                  <a:cubicBezTo>
                    <a:pt x="1823" y="520"/>
                    <a:pt x="1466" y="347"/>
                    <a:pt x="1256"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8" name="Google Shape;26828;p86"/>
            <p:cNvSpPr/>
            <p:nvPr/>
          </p:nvSpPr>
          <p:spPr>
            <a:xfrm>
              <a:off x="1981560" y="1620986"/>
              <a:ext cx="28784" cy="62077"/>
            </a:xfrm>
            <a:custGeom>
              <a:avLst/>
              <a:gdLst/>
              <a:ahLst/>
              <a:cxnLst/>
              <a:rect l="l" t="t" r="r" b="b"/>
              <a:pathLst>
                <a:path w="1098" h="2368" extrusionOk="0">
                  <a:moveTo>
                    <a:pt x="664" y="0"/>
                  </a:moveTo>
                  <a:cubicBezTo>
                    <a:pt x="303" y="0"/>
                    <a:pt x="0" y="289"/>
                    <a:pt x="15" y="650"/>
                  </a:cubicBezTo>
                  <a:lnTo>
                    <a:pt x="15" y="794"/>
                  </a:lnTo>
                  <a:cubicBezTo>
                    <a:pt x="15" y="982"/>
                    <a:pt x="43" y="1155"/>
                    <a:pt x="101" y="1343"/>
                  </a:cubicBezTo>
                  <a:lnTo>
                    <a:pt x="448" y="2368"/>
                  </a:lnTo>
                  <a:lnTo>
                    <a:pt x="1097" y="2368"/>
                  </a:lnTo>
                  <a:lnTo>
                    <a:pt x="1097"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29" name="Google Shape;26829;p86"/>
            <p:cNvSpPr/>
            <p:nvPr/>
          </p:nvSpPr>
          <p:spPr>
            <a:xfrm>
              <a:off x="1993278" y="1615297"/>
              <a:ext cx="68159" cy="68159"/>
            </a:xfrm>
            <a:custGeom>
              <a:avLst/>
              <a:gdLst/>
              <a:ahLst/>
              <a:cxnLst/>
              <a:rect l="l" t="t" r="r" b="b"/>
              <a:pathLst>
                <a:path w="2600" h="2600" extrusionOk="0">
                  <a:moveTo>
                    <a:pt x="650" y="1"/>
                  </a:moveTo>
                  <a:cubicBezTo>
                    <a:pt x="289" y="1"/>
                    <a:pt x="1" y="289"/>
                    <a:pt x="1" y="650"/>
                  </a:cubicBezTo>
                  <a:cubicBezTo>
                    <a:pt x="1" y="896"/>
                    <a:pt x="188" y="1083"/>
                    <a:pt x="434" y="1083"/>
                  </a:cubicBezTo>
                  <a:lnTo>
                    <a:pt x="2166" y="2599"/>
                  </a:lnTo>
                  <a:lnTo>
                    <a:pt x="2527" y="1314"/>
                  </a:lnTo>
                  <a:cubicBezTo>
                    <a:pt x="2585" y="1156"/>
                    <a:pt x="2599" y="997"/>
                    <a:pt x="2599" y="838"/>
                  </a:cubicBezTo>
                  <a:lnTo>
                    <a:pt x="2599" y="434"/>
                  </a:lnTo>
                  <a:cubicBezTo>
                    <a:pt x="2599" y="188"/>
                    <a:pt x="2411" y="1"/>
                    <a:pt x="216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0" name="Google Shape;26830;p86"/>
            <p:cNvSpPr/>
            <p:nvPr/>
          </p:nvSpPr>
          <p:spPr>
            <a:xfrm>
              <a:off x="1987223" y="1643688"/>
              <a:ext cx="68526" cy="62470"/>
            </a:xfrm>
            <a:custGeom>
              <a:avLst/>
              <a:gdLst/>
              <a:ahLst/>
              <a:cxnLst/>
              <a:rect l="l" t="t" r="r" b="b"/>
              <a:pathLst>
                <a:path w="2614" h="2383" extrusionOk="0">
                  <a:moveTo>
                    <a:pt x="838" y="0"/>
                  </a:moveTo>
                  <a:cubicBezTo>
                    <a:pt x="722" y="0"/>
                    <a:pt x="607" y="44"/>
                    <a:pt x="535" y="130"/>
                  </a:cubicBezTo>
                  <a:lnTo>
                    <a:pt x="131" y="520"/>
                  </a:lnTo>
                  <a:cubicBezTo>
                    <a:pt x="58" y="607"/>
                    <a:pt x="1" y="722"/>
                    <a:pt x="15" y="838"/>
                  </a:cubicBezTo>
                  <a:lnTo>
                    <a:pt x="15" y="1083"/>
                  </a:lnTo>
                  <a:cubicBezTo>
                    <a:pt x="15" y="1805"/>
                    <a:pt x="593" y="2382"/>
                    <a:pt x="1314" y="2382"/>
                  </a:cubicBezTo>
                  <a:cubicBezTo>
                    <a:pt x="2022" y="2382"/>
                    <a:pt x="2613" y="1805"/>
                    <a:pt x="2613" y="1083"/>
                  </a:cubicBezTo>
                  <a:lnTo>
                    <a:pt x="2613" y="809"/>
                  </a:lnTo>
                  <a:cubicBezTo>
                    <a:pt x="2613" y="693"/>
                    <a:pt x="2570" y="578"/>
                    <a:pt x="2484" y="506"/>
                  </a:cubicBezTo>
                  <a:cubicBezTo>
                    <a:pt x="2152" y="174"/>
                    <a:pt x="1531" y="29"/>
                    <a:pt x="838"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1" name="Google Shape;26831;p86"/>
            <p:cNvSpPr/>
            <p:nvPr/>
          </p:nvSpPr>
          <p:spPr>
            <a:xfrm>
              <a:off x="1987223" y="1643688"/>
              <a:ext cx="68526" cy="61317"/>
            </a:xfrm>
            <a:custGeom>
              <a:avLst/>
              <a:gdLst/>
              <a:ahLst/>
              <a:cxnLst/>
              <a:rect l="l" t="t" r="r" b="b"/>
              <a:pathLst>
                <a:path w="2614" h="2339" extrusionOk="0">
                  <a:moveTo>
                    <a:pt x="838" y="0"/>
                  </a:moveTo>
                  <a:cubicBezTo>
                    <a:pt x="722" y="0"/>
                    <a:pt x="607" y="44"/>
                    <a:pt x="535" y="130"/>
                  </a:cubicBezTo>
                  <a:lnTo>
                    <a:pt x="131" y="520"/>
                  </a:lnTo>
                  <a:cubicBezTo>
                    <a:pt x="58" y="607"/>
                    <a:pt x="1" y="708"/>
                    <a:pt x="15" y="823"/>
                  </a:cubicBezTo>
                  <a:lnTo>
                    <a:pt x="15" y="1083"/>
                  </a:lnTo>
                  <a:cubicBezTo>
                    <a:pt x="1" y="1661"/>
                    <a:pt x="390" y="2166"/>
                    <a:pt x="953" y="2339"/>
                  </a:cubicBezTo>
                  <a:cubicBezTo>
                    <a:pt x="766" y="2108"/>
                    <a:pt x="665" y="1819"/>
                    <a:pt x="665" y="1516"/>
                  </a:cubicBezTo>
                  <a:lnTo>
                    <a:pt x="665" y="881"/>
                  </a:lnTo>
                  <a:cubicBezTo>
                    <a:pt x="665" y="644"/>
                    <a:pt x="853" y="447"/>
                    <a:pt x="1100" y="447"/>
                  </a:cubicBezTo>
                  <a:cubicBezTo>
                    <a:pt x="1109" y="447"/>
                    <a:pt x="1118" y="447"/>
                    <a:pt x="1127" y="448"/>
                  </a:cubicBezTo>
                  <a:cubicBezTo>
                    <a:pt x="1560" y="477"/>
                    <a:pt x="2209" y="549"/>
                    <a:pt x="2613" y="737"/>
                  </a:cubicBezTo>
                  <a:cubicBezTo>
                    <a:pt x="2599" y="650"/>
                    <a:pt x="2556" y="563"/>
                    <a:pt x="2484" y="491"/>
                  </a:cubicBezTo>
                  <a:cubicBezTo>
                    <a:pt x="2152" y="174"/>
                    <a:pt x="1545" y="15"/>
                    <a:pt x="83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2" name="Google Shape;26832;p86"/>
            <p:cNvSpPr/>
            <p:nvPr/>
          </p:nvSpPr>
          <p:spPr>
            <a:xfrm>
              <a:off x="1964521" y="1729595"/>
              <a:ext cx="23122" cy="67766"/>
            </a:xfrm>
            <a:custGeom>
              <a:avLst/>
              <a:gdLst/>
              <a:ahLst/>
              <a:cxnLst/>
              <a:rect l="l" t="t" r="r" b="b"/>
              <a:pathLst>
                <a:path w="882" h="2585" extrusionOk="0">
                  <a:moveTo>
                    <a:pt x="159" y="0"/>
                  </a:moveTo>
                  <a:cubicBezTo>
                    <a:pt x="58" y="116"/>
                    <a:pt x="1" y="260"/>
                    <a:pt x="1" y="404"/>
                  </a:cubicBezTo>
                  <a:lnTo>
                    <a:pt x="1" y="2584"/>
                  </a:lnTo>
                  <a:lnTo>
                    <a:pt x="881" y="2584"/>
                  </a:lnTo>
                  <a:lnTo>
                    <a:pt x="881" y="982"/>
                  </a:lnTo>
                  <a:cubicBezTo>
                    <a:pt x="867" y="809"/>
                    <a:pt x="809" y="650"/>
                    <a:pt x="679" y="534"/>
                  </a:cubicBezTo>
                  <a:lnTo>
                    <a:pt x="159" y="0"/>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3" name="Google Shape;26833;p86"/>
            <p:cNvSpPr/>
            <p:nvPr/>
          </p:nvSpPr>
          <p:spPr>
            <a:xfrm>
              <a:off x="2055723" y="1729595"/>
              <a:ext cx="22728" cy="67766"/>
            </a:xfrm>
            <a:custGeom>
              <a:avLst/>
              <a:gdLst/>
              <a:ahLst/>
              <a:cxnLst/>
              <a:rect l="l" t="t" r="r" b="b"/>
              <a:pathLst>
                <a:path w="867" h="2585" extrusionOk="0">
                  <a:moveTo>
                    <a:pt x="722" y="0"/>
                  </a:moveTo>
                  <a:lnTo>
                    <a:pt x="188" y="534"/>
                  </a:lnTo>
                  <a:cubicBezTo>
                    <a:pt x="73" y="650"/>
                    <a:pt x="0" y="809"/>
                    <a:pt x="0" y="982"/>
                  </a:cubicBezTo>
                  <a:lnTo>
                    <a:pt x="0" y="2584"/>
                  </a:lnTo>
                  <a:lnTo>
                    <a:pt x="867" y="2584"/>
                  </a:lnTo>
                  <a:lnTo>
                    <a:pt x="867" y="404"/>
                  </a:lnTo>
                  <a:cubicBezTo>
                    <a:pt x="867" y="260"/>
                    <a:pt x="809" y="116"/>
                    <a:pt x="722"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4" name="Google Shape;26834;p86"/>
            <p:cNvSpPr/>
            <p:nvPr/>
          </p:nvSpPr>
          <p:spPr>
            <a:xfrm>
              <a:off x="1845321" y="1512744"/>
              <a:ext cx="352723" cy="353090"/>
            </a:xfrm>
            <a:custGeom>
              <a:avLst/>
              <a:gdLst/>
              <a:ahLst/>
              <a:cxnLst/>
              <a:rect l="l" t="t" r="r" b="b"/>
              <a:pathLst>
                <a:path w="13455" h="13469" extrusionOk="0">
                  <a:moveTo>
                    <a:pt x="6692" y="2597"/>
                  </a:moveTo>
                  <a:cubicBezTo>
                    <a:pt x="8810" y="2597"/>
                    <a:pt x="10841" y="4246"/>
                    <a:pt x="10841" y="6728"/>
                  </a:cubicBezTo>
                  <a:cubicBezTo>
                    <a:pt x="10841" y="9008"/>
                    <a:pt x="8994" y="10856"/>
                    <a:pt x="6727" y="10856"/>
                  </a:cubicBezTo>
                  <a:cubicBezTo>
                    <a:pt x="3046" y="10856"/>
                    <a:pt x="1213" y="6410"/>
                    <a:pt x="3811" y="3812"/>
                  </a:cubicBezTo>
                  <a:cubicBezTo>
                    <a:pt x="4651" y="2972"/>
                    <a:pt x="5681" y="2597"/>
                    <a:pt x="6692" y="2597"/>
                  </a:cubicBezTo>
                  <a:close/>
                  <a:moveTo>
                    <a:pt x="5861" y="1"/>
                  </a:moveTo>
                  <a:cubicBezTo>
                    <a:pt x="5731" y="1"/>
                    <a:pt x="5645" y="102"/>
                    <a:pt x="5645" y="217"/>
                  </a:cubicBezTo>
                  <a:lnTo>
                    <a:pt x="5645" y="795"/>
                  </a:lnTo>
                  <a:cubicBezTo>
                    <a:pt x="5630" y="896"/>
                    <a:pt x="5558" y="982"/>
                    <a:pt x="5457" y="1011"/>
                  </a:cubicBezTo>
                  <a:cubicBezTo>
                    <a:pt x="4779" y="1156"/>
                    <a:pt x="4143" y="1415"/>
                    <a:pt x="3551" y="1791"/>
                  </a:cubicBezTo>
                  <a:cubicBezTo>
                    <a:pt x="3515" y="1815"/>
                    <a:pt x="3477" y="1826"/>
                    <a:pt x="3439" y="1826"/>
                  </a:cubicBezTo>
                  <a:cubicBezTo>
                    <a:pt x="3386" y="1826"/>
                    <a:pt x="3334" y="1804"/>
                    <a:pt x="3292" y="1762"/>
                  </a:cubicBezTo>
                  <a:lnTo>
                    <a:pt x="2873" y="1358"/>
                  </a:lnTo>
                  <a:cubicBezTo>
                    <a:pt x="2837" y="1314"/>
                    <a:pt x="2783" y="1293"/>
                    <a:pt x="2727" y="1293"/>
                  </a:cubicBezTo>
                  <a:cubicBezTo>
                    <a:pt x="2671" y="1293"/>
                    <a:pt x="2613" y="1314"/>
                    <a:pt x="2570" y="1358"/>
                  </a:cubicBezTo>
                  <a:lnTo>
                    <a:pt x="1343" y="2585"/>
                  </a:lnTo>
                  <a:cubicBezTo>
                    <a:pt x="1256" y="2671"/>
                    <a:pt x="1256" y="2801"/>
                    <a:pt x="1343" y="2888"/>
                  </a:cubicBezTo>
                  <a:lnTo>
                    <a:pt x="1761" y="3307"/>
                  </a:lnTo>
                  <a:cubicBezTo>
                    <a:pt x="1834" y="3379"/>
                    <a:pt x="1848" y="3480"/>
                    <a:pt x="1790" y="3566"/>
                  </a:cubicBezTo>
                  <a:cubicBezTo>
                    <a:pt x="1415" y="4144"/>
                    <a:pt x="1155" y="4793"/>
                    <a:pt x="996" y="5472"/>
                  </a:cubicBezTo>
                  <a:cubicBezTo>
                    <a:pt x="982" y="5573"/>
                    <a:pt x="895" y="5645"/>
                    <a:pt x="794" y="5645"/>
                  </a:cubicBezTo>
                  <a:lnTo>
                    <a:pt x="217" y="5645"/>
                  </a:lnTo>
                  <a:cubicBezTo>
                    <a:pt x="87" y="5645"/>
                    <a:pt x="0" y="5746"/>
                    <a:pt x="0" y="5862"/>
                  </a:cubicBezTo>
                  <a:lnTo>
                    <a:pt x="0" y="7594"/>
                  </a:lnTo>
                  <a:cubicBezTo>
                    <a:pt x="0" y="7724"/>
                    <a:pt x="87" y="7810"/>
                    <a:pt x="217" y="7810"/>
                  </a:cubicBezTo>
                  <a:lnTo>
                    <a:pt x="794" y="7810"/>
                  </a:lnTo>
                  <a:cubicBezTo>
                    <a:pt x="895" y="7810"/>
                    <a:pt x="982" y="7897"/>
                    <a:pt x="996" y="7998"/>
                  </a:cubicBezTo>
                  <a:cubicBezTo>
                    <a:pt x="1155" y="8676"/>
                    <a:pt x="1415" y="9312"/>
                    <a:pt x="1790" y="9889"/>
                  </a:cubicBezTo>
                  <a:cubicBezTo>
                    <a:pt x="1848" y="9976"/>
                    <a:pt x="1834" y="10091"/>
                    <a:pt x="1761" y="10163"/>
                  </a:cubicBezTo>
                  <a:lnTo>
                    <a:pt x="1357" y="10567"/>
                  </a:lnTo>
                  <a:cubicBezTo>
                    <a:pt x="1271" y="10654"/>
                    <a:pt x="1271" y="10798"/>
                    <a:pt x="1357" y="10885"/>
                  </a:cubicBezTo>
                  <a:lnTo>
                    <a:pt x="2584" y="12112"/>
                  </a:lnTo>
                  <a:cubicBezTo>
                    <a:pt x="2628" y="12155"/>
                    <a:pt x="2682" y="12177"/>
                    <a:pt x="2736" y="12177"/>
                  </a:cubicBezTo>
                  <a:cubicBezTo>
                    <a:pt x="2790" y="12177"/>
                    <a:pt x="2844" y="12155"/>
                    <a:pt x="2887" y="12112"/>
                  </a:cubicBezTo>
                  <a:lnTo>
                    <a:pt x="3292" y="11693"/>
                  </a:lnTo>
                  <a:cubicBezTo>
                    <a:pt x="3332" y="11653"/>
                    <a:pt x="3387" y="11635"/>
                    <a:pt x="3442" y="11635"/>
                  </a:cubicBezTo>
                  <a:cubicBezTo>
                    <a:pt x="3485" y="11635"/>
                    <a:pt x="3528" y="11646"/>
                    <a:pt x="3566" y="11665"/>
                  </a:cubicBezTo>
                  <a:cubicBezTo>
                    <a:pt x="4143" y="12040"/>
                    <a:pt x="4793" y="12314"/>
                    <a:pt x="5471" y="12459"/>
                  </a:cubicBezTo>
                  <a:cubicBezTo>
                    <a:pt x="5572" y="12473"/>
                    <a:pt x="5645" y="12560"/>
                    <a:pt x="5645" y="12675"/>
                  </a:cubicBezTo>
                  <a:lnTo>
                    <a:pt x="5645" y="13252"/>
                  </a:lnTo>
                  <a:cubicBezTo>
                    <a:pt x="5645" y="13368"/>
                    <a:pt x="5746" y="13469"/>
                    <a:pt x="5861" y="13469"/>
                  </a:cubicBezTo>
                  <a:lnTo>
                    <a:pt x="7593" y="13469"/>
                  </a:lnTo>
                  <a:cubicBezTo>
                    <a:pt x="7723" y="13469"/>
                    <a:pt x="7810" y="13368"/>
                    <a:pt x="7810" y="13252"/>
                  </a:cubicBezTo>
                  <a:lnTo>
                    <a:pt x="7810" y="12675"/>
                  </a:lnTo>
                  <a:cubicBezTo>
                    <a:pt x="7810" y="12560"/>
                    <a:pt x="7897" y="12473"/>
                    <a:pt x="7998" y="12459"/>
                  </a:cubicBezTo>
                  <a:cubicBezTo>
                    <a:pt x="8676" y="12314"/>
                    <a:pt x="9311" y="12040"/>
                    <a:pt x="9889" y="11665"/>
                  </a:cubicBezTo>
                  <a:cubicBezTo>
                    <a:pt x="9926" y="11646"/>
                    <a:pt x="9970" y="11635"/>
                    <a:pt x="10013" y="11635"/>
                  </a:cubicBezTo>
                  <a:cubicBezTo>
                    <a:pt x="10068" y="11635"/>
                    <a:pt x="10122" y="11653"/>
                    <a:pt x="10163" y="11693"/>
                  </a:cubicBezTo>
                  <a:lnTo>
                    <a:pt x="10567" y="12112"/>
                  </a:lnTo>
                  <a:cubicBezTo>
                    <a:pt x="10610" y="12155"/>
                    <a:pt x="10668" y="12177"/>
                    <a:pt x="10726" y="12177"/>
                  </a:cubicBezTo>
                  <a:cubicBezTo>
                    <a:pt x="10784" y="12177"/>
                    <a:pt x="10841" y="12155"/>
                    <a:pt x="10885" y="12112"/>
                  </a:cubicBezTo>
                  <a:lnTo>
                    <a:pt x="12112" y="10885"/>
                  </a:lnTo>
                  <a:cubicBezTo>
                    <a:pt x="12198" y="10798"/>
                    <a:pt x="12198" y="10654"/>
                    <a:pt x="12112" y="10567"/>
                  </a:cubicBezTo>
                  <a:lnTo>
                    <a:pt x="11693" y="10163"/>
                  </a:lnTo>
                  <a:cubicBezTo>
                    <a:pt x="11621" y="10077"/>
                    <a:pt x="11606" y="9976"/>
                    <a:pt x="11664" y="9889"/>
                  </a:cubicBezTo>
                  <a:cubicBezTo>
                    <a:pt x="12025" y="9312"/>
                    <a:pt x="12299" y="8662"/>
                    <a:pt x="12444" y="7998"/>
                  </a:cubicBezTo>
                  <a:cubicBezTo>
                    <a:pt x="12458" y="7883"/>
                    <a:pt x="12545" y="7810"/>
                    <a:pt x="12660" y="7810"/>
                  </a:cubicBezTo>
                  <a:lnTo>
                    <a:pt x="13238" y="7810"/>
                  </a:lnTo>
                  <a:cubicBezTo>
                    <a:pt x="13353" y="7810"/>
                    <a:pt x="13454" y="7709"/>
                    <a:pt x="13454" y="7594"/>
                  </a:cubicBezTo>
                  <a:lnTo>
                    <a:pt x="13454" y="5862"/>
                  </a:lnTo>
                  <a:cubicBezTo>
                    <a:pt x="13454" y="5746"/>
                    <a:pt x="13353" y="5645"/>
                    <a:pt x="13238" y="5645"/>
                  </a:cubicBezTo>
                  <a:lnTo>
                    <a:pt x="12660" y="5645"/>
                  </a:lnTo>
                  <a:cubicBezTo>
                    <a:pt x="12545" y="5645"/>
                    <a:pt x="12458" y="5573"/>
                    <a:pt x="12444" y="5472"/>
                  </a:cubicBezTo>
                  <a:cubicBezTo>
                    <a:pt x="12299" y="4793"/>
                    <a:pt x="12025" y="4144"/>
                    <a:pt x="11664" y="3566"/>
                  </a:cubicBezTo>
                  <a:cubicBezTo>
                    <a:pt x="11606" y="3480"/>
                    <a:pt x="11621" y="3364"/>
                    <a:pt x="11679" y="3292"/>
                  </a:cubicBezTo>
                  <a:lnTo>
                    <a:pt x="12097" y="2888"/>
                  </a:lnTo>
                  <a:cubicBezTo>
                    <a:pt x="12184" y="2801"/>
                    <a:pt x="12184" y="2657"/>
                    <a:pt x="12097" y="2585"/>
                  </a:cubicBezTo>
                  <a:lnTo>
                    <a:pt x="10870" y="1358"/>
                  </a:lnTo>
                  <a:cubicBezTo>
                    <a:pt x="10827" y="1314"/>
                    <a:pt x="10769" y="1293"/>
                    <a:pt x="10711" y="1293"/>
                  </a:cubicBezTo>
                  <a:cubicBezTo>
                    <a:pt x="10654" y="1293"/>
                    <a:pt x="10596" y="1314"/>
                    <a:pt x="10553" y="1358"/>
                  </a:cubicBezTo>
                  <a:lnTo>
                    <a:pt x="10148" y="1762"/>
                  </a:lnTo>
                  <a:cubicBezTo>
                    <a:pt x="10106" y="1804"/>
                    <a:pt x="10050" y="1826"/>
                    <a:pt x="9993" y="1826"/>
                  </a:cubicBezTo>
                  <a:cubicBezTo>
                    <a:pt x="9952" y="1826"/>
                    <a:pt x="9910" y="1815"/>
                    <a:pt x="9874" y="1791"/>
                  </a:cubicBezTo>
                  <a:cubicBezTo>
                    <a:pt x="9297" y="1415"/>
                    <a:pt x="8662" y="1141"/>
                    <a:pt x="7983" y="997"/>
                  </a:cubicBezTo>
                  <a:cubicBezTo>
                    <a:pt x="7882" y="982"/>
                    <a:pt x="7796" y="896"/>
                    <a:pt x="7796" y="795"/>
                  </a:cubicBezTo>
                  <a:lnTo>
                    <a:pt x="7796" y="217"/>
                  </a:lnTo>
                  <a:cubicBezTo>
                    <a:pt x="7796" y="102"/>
                    <a:pt x="7709" y="1"/>
                    <a:pt x="757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5" name="Google Shape;26835;p86"/>
            <p:cNvSpPr/>
            <p:nvPr/>
          </p:nvSpPr>
          <p:spPr>
            <a:xfrm>
              <a:off x="1854391" y="1563837"/>
              <a:ext cx="292166" cy="250511"/>
            </a:xfrm>
            <a:custGeom>
              <a:avLst/>
              <a:gdLst/>
              <a:ahLst/>
              <a:cxnLst/>
              <a:rect l="l" t="t" r="r" b="b"/>
              <a:pathLst>
                <a:path w="11145" h="9556" extrusionOk="0">
                  <a:moveTo>
                    <a:pt x="6341" y="861"/>
                  </a:moveTo>
                  <a:cubicBezTo>
                    <a:pt x="8352" y="861"/>
                    <a:pt x="10279" y="2422"/>
                    <a:pt x="10279" y="4779"/>
                  </a:cubicBezTo>
                  <a:cubicBezTo>
                    <a:pt x="10279" y="6930"/>
                    <a:pt x="8532" y="8691"/>
                    <a:pt x="6381" y="8691"/>
                  </a:cubicBezTo>
                  <a:cubicBezTo>
                    <a:pt x="2902" y="8676"/>
                    <a:pt x="1156" y="4476"/>
                    <a:pt x="3610" y="2007"/>
                  </a:cubicBezTo>
                  <a:cubicBezTo>
                    <a:pt x="4406" y="1215"/>
                    <a:pt x="5383" y="861"/>
                    <a:pt x="6341" y="861"/>
                  </a:cubicBezTo>
                  <a:close/>
                  <a:moveTo>
                    <a:pt x="6381" y="1"/>
                  </a:moveTo>
                  <a:cubicBezTo>
                    <a:pt x="2123" y="1"/>
                    <a:pt x="1" y="5154"/>
                    <a:pt x="3003" y="8157"/>
                  </a:cubicBezTo>
                  <a:cubicBezTo>
                    <a:pt x="3914" y="9067"/>
                    <a:pt x="5143" y="9555"/>
                    <a:pt x="6390" y="9555"/>
                  </a:cubicBezTo>
                  <a:cubicBezTo>
                    <a:pt x="7001" y="9555"/>
                    <a:pt x="7616" y="9438"/>
                    <a:pt x="8200" y="9196"/>
                  </a:cubicBezTo>
                  <a:cubicBezTo>
                    <a:pt x="9990" y="8445"/>
                    <a:pt x="11145" y="6713"/>
                    <a:pt x="11145" y="4779"/>
                  </a:cubicBezTo>
                  <a:cubicBezTo>
                    <a:pt x="11145" y="2137"/>
                    <a:pt x="9009" y="1"/>
                    <a:pt x="6381"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36" name="Google Shape;26836;p86"/>
          <p:cNvGrpSpPr/>
          <p:nvPr/>
        </p:nvGrpSpPr>
        <p:grpSpPr>
          <a:xfrm>
            <a:off x="4285937" y="4454044"/>
            <a:ext cx="523287" cy="519861"/>
            <a:chOff x="3214452" y="3340533"/>
            <a:chExt cx="392465" cy="389896"/>
          </a:xfrm>
        </p:grpSpPr>
        <p:sp>
          <p:nvSpPr>
            <p:cNvPr id="26837" name="Google Shape;26837;p86"/>
            <p:cNvSpPr/>
            <p:nvPr/>
          </p:nvSpPr>
          <p:spPr>
            <a:xfrm>
              <a:off x="3214452" y="3340533"/>
              <a:ext cx="289912" cy="97651"/>
            </a:xfrm>
            <a:custGeom>
              <a:avLst/>
              <a:gdLst/>
              <a:ahLst/>
              <a:cxnLst/>
              <a:rect l="l" t="t" r="r" b="b"/>
              <a:pathLst>
                <a:path w="11059" h="3725" extrusionOk="0">
                  <a:moveTo>
                    <a:pt x="59" y="1"/>
                  </a:moveTo>
                  <a:cubicBezTo>
                    <a:pt x="30" y="1"/>
                    <a:pt x="1" y="29"/>
                    <a:pt x="1" y="44"/>
                  </a:cubicBezTo>
                  <a:lnTo>
                    <a:pt x="1" y="3682"/>
                  </a:lnTo>
                  <a:cubicBezTo>
                    <a:pt x="1" y="3711"/>
                    <a:pt x="30" y="3725"/>
                    <a:pt x="59" y="3725"/>
                  </a:cubicBezTo>
                  <a:lnTo>
                    <a:pt x="11015" y="3725"/>
                  </a:lnTo>
                  <a:cubicBezTo>
                    <a:pt x="11030" y="3725"/>
                    <a:pt x="11058" y="3711"/>
                    <a:pt x="11058" y="3682"/>
                  </a:cubicBezTo>
                  <a:lnTo>
                    <a:pt x="11058" y="44"/>
                  </a:lnTo>
                  <a:cubicBezTo>
                    <a:pt x="11058" y="29"/>
                    <a:pt x="11030" y="1"/>
                    <a:pt x="11015"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8" name="Google Shape;26838;p86"/>
            <p:cNvSpPr/>
            <p:nvPr/>
          </p:nvSpPr>
          <p:spPr>
            <a:xfrm>
              <a:off x="3214452" y="3571749"/>
              <a:ext cx="302783" cy="98411"/>
            </a:xfrm>
            <a:custGeom>
              <a:avLst/>
              <a:gdLst/>
              <a:ahLst/>
              <a:cxnLst/>
              <a:rect l="l" t="t" r="r" b="b"/>
              <a:pathLst>
                <a:path w="11550" h="3754" extrusionOk="0">
                  <a:moveTo>
                    <a:pt x="59" y="1"/>
                  </a:moveTo>
                  <a:cubicBezTo>
                    <a:pt x="30" y="1"/>
                    <a:pt x="1" y="30"/>
                    <a:pt x="1" y="58"/>
                  </a:cubicBezTo>
                  <a:lnTo>
                    <a:pt x="1" y="3682"/>
                  </a:lnTo>
                  <a:cubicBezTo>
                    <a:pt x="1" y="3711"/>
                    <a:pt x="30" y="3739"/>
                    <a:pt x="59" y="3739"/>
                  </a:cubicBezTo>
                  <a:lnTo>
                    <a:pt x="9413" y="3739"/>
                  </a:lnTo>
                  <a:lnTo>
                    <a:pt x="9528" y="3754"/>
                  </a:lnTo>
                  <a:lnTo>
                    <a:pt x="9543" y="3754"/>
                  </a:lnTo>
                  <a:lnTo>
                    <a:pt x="9644" y="3696"/>
                  </a:lnTo>
                  <a:cubicBezTo>
                    <a:pt x="9716" y="3653"/>
                    <a:pt x="9774" y="3624"/>
                    <a:pt x="9846" y="3595"/>
                  </a:cubicBezTo>
                  <a:lnTo>
                    <a:pt x="11520" y="2931"/>
                  </a:lnTo>
                  <a:cubicBezTo>
                    <a:pt x="11535" y="2931"/>
                    <a:pt x="11549" y="2917"/>
                    <a:pt x="11549" y="2888"/>
                  </a:cubicBezTo>
                  <a:lnTo>
                    <a:pt x="11549" y="2166"/>
                  </a:lnTo>
                  <a:cubicBezTo>
                    <a:pt x="11549" y="2152"/>
                    <a:pt x="11549" y="2137"/>
                    <a:pt x="11535" y="2123"/>
                  </a:cubicBezTo>
                  <a:lnTo>
                    <a:pt x="11362" y="2036"/>
                  </a:lnTo>
                  <a:cubicBezTo>
                    <a:pt x="11058" y="1863"/>
                    <a:pt x="10827" y="1589"/>
                    <a:pt x="10741" y="1257"/>
                  </a:cubicBezTo>
                  <a:lnTo>
                    <a:pt x="10669" y="1011"/>
                  </a:lnTo>
                  <a:cubicBezTo>
                    <a:pt x="10669" y="982"/>
                    <a:pt x="10640" y="968"/>
                    <a:pt x="10625" y="968"/>
                  </a:cubicBezTo>
                  <a:lnTo>
                    <a:pt x="10366" y="968"/>
                  </a:lnTo>
                  <a:cubicBezTo>
                    <a:pt x="10106" y="968"/>
                    <a:pt x="9889" y="751"/>
                    <a:pt x="9889" y="491"/>
                  </a:cubicBezTo>
                  <a:cubicBezTo>
                    <a:pt x="9889" y="463"/>
                    <a:pt x="9889" y="448"/>
                    <a:pt x="9889" y="419"/>
                  </a:cubicBezTo>
                  <a:lnTo>
                    <a:pt x="9932" y="58"/>
                  </a:lnTo>
                  <a:cubicBezTo>
                    <a:pt x="9932" y="30"/>
                    <a:pt x="9918" y="1"/>
                    <a:pt x="988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39" name="Google Shape;26839;p86"/>
            <p:cNvSpPr/>
            <p:nvPr/>
          </p:nvSpPr>
          <p:spPr>
            <a:xfrm>
              <a:off x="3214452" y="3456246"/>
              <a:ext cx="289912" cy="97756"/>
            </a:xfrm>
            <a:custGeom>
              <a:avLst/>
              <a:gdLst/>
              <a:ahLst/>
              <a:cxnLst/>
              <a:rect l="l" t="t" r="r" b="b"/>
              <a:pathLst>
                <a:path w="11059" h="3729" extrusionOk="0">
                  <a:moveTo>
                    <a:pt x="11030" y="0"/>
                  </a:moveTo>
                  <a:cubicBezTo>
                    <a:pt x="11025" y="0"/>
                    <a:pt x="11020" y="1"/>
                    <a:pt x="11015" y="4"/>
                  </a:cubicBezTo>
                  <a:lnTo>
                    <a:pt x="59" y="4"/>
                  </a:lnTo>
                  <a:cubicBezTo>
                    <a:pt x="30" y="4"/>
                    <a:pt x="1" y="18"/>
                    <a:pt x="1" y="47"/>
                  </a:cubicBezTo>
                  <a:lnTo>
                    <a:pt x="1" y="3685"/>
                  </a:lnTo>
                  <a:cubicBezTo>
                    <a:pt x="1" y="3714"/>
                    <a:pt x="30" y="3728"/>
                    <a:pt x="59" y="3728"/>
                  </a:cubicBezTo>
                  <a:lnTo>
                    <a:pt x="9817" y="3728"/>
                  </a:lnTo>
                  <a:cubicBezTo>
                    <a:pt x="9846" y="3728"/>
                    <a:pt x="9860" y="3714"/>
                    <a:pt x="9875" y="3685"/>
                  </a:cubicBezTo>
                  <a:lnTo>
                    <a:pt x="9889" y="3396"/>
                  </a:lnTo>
                  <a:cubicBezTo>
                    <a:pt x="9947" y="2804"/>
                    <a:pt x="10279" y="2530"/>
                    <a:pt x="10856" y="2227"/>
                  </a:cubicBezTo>
                  <a:lnTo>
                    <a:pt x="11044" y="2140"/>
                  </a:lnTo>
                  <a:cubicBezTo>
                    <a:pt x="11058" y="2126"/>
                    <a:pt x="11058" y="2111"/>
                    <a:pt x="11058" y="2097"/>
                  </a:cubicBezTo>
                  <a:lnTo>
                    <a:pt x="11058" y="47"/>
                  </a:lnTo>
                  <a:cubicBezTo>
                    <a:pt x="11058" y="24"/>
                    <a:pt x="11049" y="0"/>
                    <a:pt x="11030" y="0"/>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0" name="Google Shape;26840;p86"/>
            <p:cNvSpPr/>
            <p:nvPr/>
          </p:nvSpPr>
          <p:spPr>
            <a:xfrm>
              <a:off x="3307410" y="3371912"/>
              <a:ext cx="88476" cy="12950"/>
            </a:xfrm>
            <a:custGeom>
              <a:avLst/>
              <a:gdLst/>
              <a:ahLst/>
              <a:cxnLst/>
              <a:rect l="l" t="t" r="r" b="b"/>
              <a:pathLst>
                <a:path w="3375" h="494" extrusionOk="0">
                  <a:moveTo>
                    <a:pt x="325" y="1"/>
                  </a:moveTo>
                  <a:cubicBezTo>
                    <a:pt x="1" y="1"/>
                    <a:pt x="1" y="494"/>
                    <a:pt x="325" y="494"/>
                  </a:cubicBezTo>
                  <a:cubicBezTo>
                    <a:pt x="334" y="494"/>
                    <a:pt x="343" y="493"/>
                    <a:pt x="352" y="493"/>
                  </a:cubicBezTo>
                  <a:lnTo>
                    <a:pt x="3023" y="493"/>
                  </a:lnTo>
                  <a:cubicBezTo>
                    <a:pt x="3032" y="493"/>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1" name="Google Shape;26841;p86"/>
            <p:cNvSpPr/>
            <p:nvPr/>
          </p:nvSpPr>
          <p:spPr>
            <a:xfrm>
              <a:off x="3307410" y="3400303"/>
              <a:ext cx="157605" cy="12557"/>
            </a:xfrm>
            <a:custGeom>
              <a:avLst/>
              <a:gdLst/>
              <a:ahLst/>
              <a:cxnLst/>
              <a:rect l="l" t="t" r="r" b="b"/>
              <a:pathLst>
                <a:path w="6012" h="479" extrusionOk="0">
                  <a:moveTo>
                    <a:pt x="325" y="0"/>
                  </a:moveTo>
                  <a:cubicBezTo>
                    <a:pt x="1" y="0"/>
                    <a:pt x="1" y="479"/>
                    <a:pt x="325" y="479"/>
                  </a:cubicBezTo>
                  <a:cubicBezTo>
                    <a:pt x="334" y="479"/>
                    <a:pt x="343" y="479"/>
                    <a:pt x="352" y="478"/>
                  </a:cubicBezTo>
                  <a:lnTo>
                    <a:pt x="5708" y="478"/>
                  </a:lnTo>
                  <a:cubicBezTo>
                    <a:pt x="6011" y="449"/>
                    <a:pt x="6011" y="16"/>
                    <a:pt x="5708"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2" name="Google Shape;26842;p86"/>
            <p:cNvSpPr/>
            <p:nvPr/>
          </p:nvSpPr>
          <p:spPr>
            <a:xfrm>
              <a:off x="3307410" y="3487704"/>
              <a:ext cx="88476" cy="12950"/>
            </a:xfrm>
            <a:custGeom>
              <a:avLst/>
              <a:gdLst/>
              <a:ahLst/>
              <a:cxnLst/>
              <a:rect l="l" t="t" r="r" b="b"/>
              <a:pathLst>
                <a:path w="3375" h="494" extrusionOk="0">
                  <a:moveTo>
                    <a:pt x="325" y="1"/>
                  </a:moveTo>
                  <a:cubicBezTo>
                    <a:pt x="1" y="1"/>
                    <a:pt x="1" y="494"/>
                    <a:pt x="325" y="494"/>
                  </a:cubicBezTo>
                  <a:cubicBezTo>
                    <a:pt x="334" y="494"/>
                    <a:pt x="343" y="494"/>
                    <a:pt x="352" y="493"/>
                  </a:cubicBezTo>
                  <a:lnTo>
                    <a:pt x="3023" y="493"/>
                  </a:lnTo>
                  <a:cubicBezTo>
                    <a:pt x="3032" y="494"/>
                    <a:pt x="3041" y="494"/>
                    <a:pt x="3050" y="494"/>
                  </a:cubicBezTo>
                  <a:cubicBezTo>
                    <a:pt x="3375" y="494"/>
                    <a:pt x="3375" y="1"/>
                    <a:pt x="3050" y="1"/>
                  </a:cubicBezTo>
                  <a:cubicBezTo>
                    <a:pt x="3041" y="1"/>
                    <a:pt x="3032" y="1"/>
                    <a:pt x="3023" y="2"/>
                  </a:cubicBezTo>
                  <a:lnTo>
                    <a:pt x="352" y="2"/>
                  </a:lnTo>
                  <a:cubicBezTo>
                    <a:pt x="343" y="1"/>
                    <a:pt x="334" y="1"/>
                    <a:pt x="325" y="1"/>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3" name="Google Shape;26843;p86"/>
            <p:cNvSpPr/>
            <p:nvPr/>
          </p:nvSpPr>
          <p:spPr>
            <a:xfrm>
              <a:off x="3307410" y="3516068"/>
              <a:ext cx="155691" cy="12609"/>
            </a:xfrm>
            <a:custGeom>
              <a:avLst/>
              <a:gdLst/>
              <a:ahLst/>
              <a:cxnLst/>
              <a:rect l="l" t="t" r="r" b="b"/>
              <a:pathLst>
                <a:path w="5939" h="481" extrusionOk="0">
                  <a:moveTo>
                    <a:pt x="313" y="0"/>
                  </a:moveTo>
                  <a:cubicBezTo>
                    <a:pt x="1" y="0"/>
                    <a:pt x="5" y="480"/>
                    <a:pt x="325" y="480"/>
                  </a:cubicBezTo>
                  <a:cubicBezTo>
                    <a:pt x="334" y="480"/>
                    <a:pt x="343" y="480"/>
                    <a:pt x="352" y="479"/>
                  </a:cubicBezTo>
                  <a:lnTo>
                    <a:pt x="5650" y="479"/>
                  </a:lnTo>
                  <a:cubicBezTo>
                    <a:pt x="5939" y="450"/>
                    <a:pt x="5939" y="17"/>
                    <a:pt x="5650" y="3"/>
                  </a:cubicBezTo>
                  <a:lnTo>
                    <a:pt x="352" y="3"/>
                  </a:lnTo>
                  <a:cubicBezTo>
                    <a:pt x="339" y="1"/>
                    <a:pt x="326" y="0"/>
                    <a:pt x="313"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4" name="Google Shape;26844;p86"/>
            <p:cNvSpPr/>
            <p:nvPr/>
          </p:nvSpPr>
          <p:spPr>
            <a:xfrm>
              <a:off x="3307410" y="3603522"/>
              <a:ext cx="88476" cy="12950"/>
            </a:xfrm>
            <a:custGeom>
              <a:avLst/>
              <a:gdLst/>
              <a:ahLst/>
              <a:cxnLst/>
              <a:rect l="l" t="t" r="r" b="b"/>
              <a:pathLst>
                <a:path w="3375" h="494" extrusionOk="0">
                  <a:moveTo>
                    <a:pt x="325" y="0"/>
                  </a:moveTo>
                  <a:cubicBezTo>
                    <a:pt x="1" y="0"/>
                    <a:pt x="1" y="493"/>
                    <a:pt x="325" y="493"/>
                  </a:cubicBezTo>
                  <a:cubicBezTo>
                    <a:pt x="334" y="493"/>
                    <a:pt x="343" y="493"/>
                    <a:pt x="352" y="492"/>
                  </a:cubicBezTo>
                  <a:lnTo>
                    <a:pt x="3023" y="492"/>
                  </a:lnTo>
                  <a:cubicBezTo>
                    <a:pt x="3032" y="493"/>
                    <a:pt x="3041" y="493"/>
                    <a:pt x="3050" y="493"/>
                  </a:cubicBezTo>
                  <a:cubicBezTo>
                    <a:pt x="3375" y="493"/>
                    <a:pt x="3375" y="0"/>
                    <a:pt x="3050" y="0"/>
                  </a:cubicBezTo>
                  <a:cubicBezTo>
                    <a:pt x="3041" y="0"/>
                    <a:pt x="3032" y="0"/>
                    <a:pt x="3023" y="1"/>
                  </a:cubicBezTo>
                  <a:lnTo>
                    <a:pt x="352" y="1"/>
                  </a:lnTo>
                  <a:cubicBezTo>
                    <a:pt x="343" y="0"/>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5" name="Google Shape;26845;p86"/>
            <p:cNvSpPr/>
            <p:nvPr/>
          </p:nvSpPr>
          <p:spPr>
            <a:xfrm>
              <a:off x="3307410" y="3631519"/>
              <a:ext cx="156215" cy="12950"/>
            </a:xfrm>
            <a:custGeom>
              <a:avLst/>
              <a:gdLst/>
              <a:ahLst/>
              <a:cxnLst/>
              <a:rect l="l" t="t" r="r" b="b"/>
              <a:pathLst>
                <a:path w="5959" h="494" extrusionOk="0">
                  <a:moveTo>
                    <a:pt x="325" y="0"/>
                  </a:moveTo>
                  <a:cubicBezTo>
                    <a:pt x="1" y="0"/>
                    <a:pt x="1" y="493"/>
                    <a:pt x="325" y="493"/>
                  </a:cubicBezTo>
                  <a:cubicBezTo>
                    <a:pt x="334" y="493"/>
                    <a:pt x="343" y="493"/>
                    <a:pt x="352" y="492"/>
                  </a:cubicBezTo>
                  <a:lnTo>
                    <a:pt x="5607" y="492"/>
                  </a:lnTo>
                  <a:cubicBezTo>
                    <a:pt x="5616" y="493"/>
                    <a:pt x="5625" y="493"/>
                    <a:pt x="5634" y="493"/>
                  </a:cubicBezTo>
                  <a:cubicBezTo>
                    <a:pt x="5959" y="493"/>
                    <a:pt x="5959" y="0"/>
                    <a:pt x="5634" y="0"/>
                  </a:cubicBezTo>
                  <a:cubicBezTo>
                    <a:pt x="5625" y="0"/>
                    <a:pt x="5616" y="1"/>
                    <a:pt x="5607" y="1"/>
                  </a:cubicBezTo>
                  <a:lnTo>
                    <a:pt x="352" y="1"/>
                  </a:lnTo>
                  <a:cubicBezTo>
                    <a:pt x="343" y="1"/>
                    <a:pt x="334" y="0"/>
                    <a:pt x="325" y="0"/>
                  </a:cubicBezTo>
                  <a:close/>
                </a:path>
              </a:pathLst>
            </a:custGeom>
            <a:solidFill>
              <a:srgbClr val="CDD7D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6" name="Google Shape;26846;p86"/>
            <p:cNvSpPr/>
            <p:nvPr/>
          </p:nvSpPr>
          <p:spPr>
            <a:xfrm>
              <a:off x="3235660" y="3365070"/>
              <a:ext cx="57175" cy="54973"/>
            </a:xfrm>
            <a:custGeom>
              <a:avLst/>
              <a:gdLst/>
              <a:ahLst/>
              <a:cxnLst/>
              <a:rect l="l" t="t" r="r" b="b"/>
              <a:pathLst>
                <a:path w="2181" h="2097" extrusionOk="0">
                  <a:moveTo>
                    <a:pt x="1498" y="0"/>
                  </a:moveTo>
                  <a:cubicBezTo>
                    <a:pt x="1485" y="0"/>
                    <a:pt x="1472" y="1"/>
                    <a:pt x="1458" y="3"/>
                  </a:cubicBezTo>
                  <a:lnTo>
                    <a:pt x="246" y="3"/>
                  </a:lnTo>
                  <a:cubicBezTo>
                    <a:pt x="101" y="3"/>
                    <a:pt x="0" y="104"/>
                    <a:pt x="0" y="234"/>
                  </a:cubicBezTo>
                  <a:lnTo>
                    <a:pt x="0" y="1851"/>
                  </a:lnTo>
                  <a:cubicBezTo>
                    <a:pt x="0" y="1981"/>
                    <a:pt x="101" y="2096"/>
                    <a:pt x="246" y="2096"/>
                  </a:cubicBezTo>
                  <a:lnTo>
                    <a:pt x="1935" y="2096"/>
                  </a:lnTo>
                  <a:cubicBezTo>
                    <a:pt x="2065" y="2096"/>
                    <a:pt x="2166" y="1981"/>
                    <a:pt x="2166" y="1851"/>
                  </a:cubicBezTo>
                  <a:lnTo>
                    <a:pt x="2166" y="1418"/>
                  </a:lnTo>
                  <a:cubicBezTo>
                    <a:pt x="2180" y="1237"/>
                    <a:pt x="2054" y="1147"/>
                    <a:pt x="1927" y="1147"/>
                  </a:cubicBezTo>
                  <a:cubicBezTo>
                    <a:pt x="1801" y="1147"/>
                    <a:pt x="1675" y="1237"/>
                    <a:pt x="1689" y="1418"/>
                  </a:cubicBezTo>
                  <a:lnTo>
                    <a:pt x="1689" y="1605"/>
                  </a:lnTo>
                  <a:lnTo>
                    <a:pt x="477" y="1605"/>
                  </a:lnTo>
                  <a:lnTo>
                    <a:pt x="477" y="479"/>
                  </a:lnTo>
                  <a:lnTo>
                    <a:pt x="1458" y="479"/>
                  </a:lnTo>
                  <a:cubicBezTo>
                    <a:pt x="1468" y="480"/>
                    <a:pt x="1477" y="480"/>
                    <a:pt x="1485" y="480"/>
                  </a:cubicBezTo>
                  <a:cubicBezTo>
                    <a:pt x="1806" y="480"/>
                    <a:pt x="1810" y="0"/>
                    <a:pt x="149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7" name="Google Shape;26847;p86"/>
            <p:cNvSpPr/>
            <p:nvPr/>
          </p:nvSpPr>
          <p:spPr>
            <a:xfrm>
              <a:off x="3248426" y="3364755"/>
              <a:ext cx="55104" cy="40528"/>
            </a:xfrm>
            <a:custGeom>
              <a:avLst/>
              <a:gdLst/>
              <a:ahLst/>
              <a:cxnLst/>
              <a:rect l="l" t="t" r="r" b="b"/>
              <a:pathLst>
                <a:path w="2102" h="1546" extrusionOk="0">
                  <a:moveTo>
                    <a:pt x="1754" y="1"/>
                  </a:moveTo>
                  <a:cubicBezTo>
                    <a:pt x="1694" y="1"/>
                    <a:pt x="1631" y="26"/>
                    <a:pt x="1578" y="87"/>
                  </a:cubicBezTo>
                  <a:lnTo>
                    <a:pt x="769" y="939"/>
                  </a:lnTo>
                  <a:lnTo>
                    <a:pt x="524" y="679"/>
                  </a:lnTo>
                  <a:cubicBezTo>
                    <a:pt x="470" y="618"/>
                    <a:pt x="407" y="593"/>
                    <a:pt x="346" y="593"/>
                  </a:cubicBezTo>
                  <a:cubicBezTo>
                    <a:pt x="163" y="593"/>
                    <a:pt x="0" y="823"/>
                    <a:pt x="163" y="997"/>
                  </a:cubicBezTo>
                  <a:lnTo>
                    <a:pt x="581" y="1458"/>
                  </a:lnTo>
                  <a:cubicBezTo>
                    <a:pt x="625" y="1516"/>
                    <a:pt x="697" y="1545"/>
                    <a:pt x="769" y="1545"/>
                  </a:cubicBezTo>
                  <a:cubicBezTo>
                    <a:pt x="841" y="1545"/>
                    <a:pt x="899" y="1516"/>
                    <a:pt x="957" y="1473"/>
                  </a:cubicBezTo>
                  <a:lnTo>
                    <a:pt x="1938" y="419"/>
                  </a:lnTo>
                  <a:cubicBezTo>
                    <a:pt x="2101" y="235"/>
                    <a:pt x="1937" y="1"/>
                    <a:pt x="1754" y="1"/>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8" name="Google Shape;26848;p86"/>
            <p:cNvSpPr/>
            <p:nvPr/>
          </p:nvSpPr>
          <p:spPr>
            <a:xfrm>
              <a:off x="3235660" y="3480547"/>
              <a:ext cx="56782" cy="55287"/>
            </a:xfrm>
            <a:custGeom>
              <a:avLst/>
              <a:gdLst/>
              <a:ahLst/>
              <a:cxnLst/>
              <a:rect l="l" t="t" r="r" b="b"/>
              <a:pathLst>
                <a:path w="2166" h="2109" extrusionOk="0">
                  <a:moveTo>
                    <a:pt x="246" y="1"/>
                  </a:moveTo>
                  <a:cubicBezTo>
                    <a:pt x="101" y="1"/>
                    <a:pt x="0" y="116"/>
                    <a:pt x="0" y="246"/>
                  </a:cubicBezTo>
                  <a:lnTo>
                    <a:pt x="0" y="1863"/>
                  </a:lnTo>
                  <a:cubicBezTo>
                    <a:pt x="0" y="1993"/>
                    <a:pt x="101" y="2108"/>
                    <a:pt x="246" y="2108"/>
                  </a:cubicBezTo>
                  <a:lnTo>
                    <a:pt x="1935" y="2108"/>
                  </a:lnTo>
                  <a:cubicBezTo>
                    <a:pt x="2065" y="2108"/>
                    <a:pt x="2166" y="1993"/>
                    <a:pt x="2166" y="1863"/>
                  </a:cubicBezTo>
                  <a:lnTo>
                    <a:pt x="2166" y="1430"/>
                  </a:lnTo>
                  <a:cubicBezTo>
                    <a:pt x="2151" y="1278"/>
                    <a:pt x="2036" y="1202"/>
                    <a:pt x="1922" y="1202"/>
                  </a:cubicBezTo>
                  <a:cubicBezTo>
                    <a:pt x="1808" y="1202"/>
                    <a:pt x="1696" y="1278"/>
                    <a:pt x="1689" y="1430"/>
                  </a:cubicBezTo>
                  <a:lnTo>
                    <a:pt x="1689" y="1617"/>
                  </a:lnTo>
                  <a:lnTo>
                    <a:pt x="477" y="1617"/>
                  </a:lnTo>
                  <a:lnTo>
                    <a:pt x="477" y="492"/>
                  </a:lnTo>
                  <a:lnTo>
                    <a:pt x="1458" y="492"/>
                  </a:lnTo>
                  <a:cubicBezTo>
                    <a:pt x="1761" y="463"/>
                    <a:pt x="1761" y="30"/>
                    <a:pt x="1458"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49" name="Google Shape;26849;p86"/>
            <p:cNvSpPr/>
            <p:nvPr/>
          </p:nvSpPr>
          <p:spPr>
            <a:xfrm>
              <a:off x="3248400" y="3480573"/>
              <a:ext cx="55130" cy="40502"/>
            </a:xfrm>
            <a:custGeom>
              <a:avLst/>
              <a:gdLst/>
              <a:ahLst/>
              <a:cxnLst/>
              <a:rect l="l" t="t" r="r" b="b"/>
              <a:pathLst>
                <a:path w="2103" h="1545" extrusionOk="0">
                  <a:moveTo>
                    <a:pt x="1755" y="0"/>
                  </a:moveTo>
                  <a:cubicBezTo>
                    <a:pt x="1695" y="0"/>
                    <a:pt x="1632" y="26"/>
                    <a:pt x="1579" y="86"/>
                  </a:cubicBezTo>
                  <a:lnTo>
                    <a:pt x="770" y="938"/>
                  </a:lnTo>
                  <a:lnTo>
                    <a:pt x="525" y="664"/>
                  </a:lnTo>
                  <a:cubicBezTo>
                    <a:pt x="472" y="607"/>
                    <a:pt x="410" y="584"/>
                    <a:pt x="351" y="584"/>
                  </a:cubicBezTo>
                  <a:cubicBezTo>
                    <a:pt x="166" y="584"/>
                    <a:pt x="0" y="810"/>
                    <a:pt x="164" y="996"/>
                  </a:cubicBezTo>
                  <a:lnTo>
                    <a:pt x="582" y="1458"/>
                  </a:lnTo>
                  <a:cubicBezTo>
                    <a:pt x="626" y="1515"/>
                    <a:pt x="698" y="1544"/>
                    <a:pt x="770" y="1544"/>
                  </a:cubicBezTo>
                  <a:cubicBezTo>
                    <a:pt x="842" y="1544"/>
                    <a:pt x="900" y="1515"/>
                    <a:pt x="958" y="1458"/>
                  </a:cubicBezTo>
                  <a:lnTo>
                    <a:pt x="1939" y="418"/>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0" name="Google Shape;26850;p86"/>
            <p:cNvSpPr/>
            <p:nvPr/>
          </p:nvSpPr>
          <p:spPr>
            <a:xfrm>
              <a:off x="3235660" y="3596312"/>
              <a:ext cx="56782" cy="55314"/>
            </a:xfrm>
            <a:custGeom>
              <a:avLst/>
              <a:gdLst/>
              <a:ahLst/>
              <a:cxnLst/>
              <a:rect l="l" t="t" r="r" b="b"/>
              <a:pathLst>
                <a:path w="2166" h="2110" extrusionOk="0">
                  <a:moveTo>
                    <a:pt x="1485" y="1"/>
                  </a:moveTo>
                  <a:cubicBezTo>
                    <a:pt x="1477" y="1"/>
                    <a:pt x="1468" y="1"/>
                    <a:pt x="1458" y="2"/>
                  </a:cubicBezTo>
                  <a:lnTo>
                    <a:pt x="246" y="2"/>
                  </a:lnTo>
                  <a:cubicBezTo>
                    <a:pt x="101" y="2"/>
                    <a:pt x="0" y="117"/>
                    <a:pt x="0" y="247"/>
                  </a:cubicBezTo>
                  <a:lnTo>
                    <a:pt x="0" y="1864"/>
                  </a:lnTo>
                  <a:cubicBezTo>
                    <a:pt x="0" y="1994"/>
                    <a:pt x="101" y="2109"/>
                    <a:pt x="246" y="2109"/>
                  </a:cubicBezTo>
                  <a:lnTo>
                    <a:pt x="1935" y="2109"/>
                  </a:lnTo>
                  <a:cubicBezTo>
                    <a:pt x="2065" y="2095"/>
                    <a:pt x="2166" y="1994"/>
                    <a:pt x="2166" y="1850"/>
                  </a:cubicBezTo>
                  <a:lnTo>
                    <a:pt x="2166" y="1417"/>
                  </a:lnTo>
                  <a:cubicBezTo>
                    <a:pt x="2151" y="1272"/>
                    <a:pt x="2036" y="1200"/>
                    <a:pt x="1922" y="1200"/>
                  </a:cubicBezTo>
                  <a:cubicBezTo>
                    <a:pt x="1808" y="1200"/>
                    <a:pt x="1696" y="1272"/>
                    <a:pt x="1689" y="1417"/>
                  </a:cubicBezTo>
                  <a:lnTo>
                    <a:pt x="1689" y="1619"/>
                  </a:lnTo>
                  <a:lnTo>
                    <a:pt x="477" y="1619"/>
                  </a:lnTo>
                  <a:lnTo>
                    <a:pt x="477" y="493"/>
                  </a:lnTo>
                  <a:lnTo>
                    <a:pt x="1458" y="493"/>
                  </a:lnTo>
                  <a:cubicBezTo>
                    <a:pt x="1468" y="493"/>
                    <a:pt x="1477" y="494"/>
                    <a:pt x="1485" y="494"/>
                  </a:cubicBezTo>
                  <a:cubicBezTo>
                    <a:pt x="1810" y="494"/>
                    <a:pt x="1810" y="1"/>
                    <a:pt x="1485"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1" name="Google Shape;26851;p86"/>
            <p:cNvSpPr/>
            <p:nvPr/>
          </p:nvSpPr>
          <p:spPr>
            <a:xfrm>
              <a:off x="3248400" y="3596365"/>
              <a:ext cx="55130" cy="40214"/>
            </a:xfrm>
            <a:custGeom>
              <a:avLst/>
              <a:gdLst/>
              <a:ahLst/>
              <a:cxnLst/>
              <a:rect l="l" t="t" r="r" b="b"/>
              <a:pathLst>
                <a:path w="2103" h="1534" extrusionOk="0">
                  <a:moveTo>
                    <a:pt x="1755" y="0"/>
                  </a:moveTo>
                  <a:cubicBezTo>
                    <a:pt x="1695" y="0"/>
                    <a:pt x="1632" y="26"/>
                    <a:pt x="1579" y="87"/>
                  </a:cubicBezTo>
                  <a:lnTo>
                    <a:pt x="770" y="938"/>
                  </a:lnTo>
                  <a:lnTo>
                    <a:pt x="525" y="664"/>
                  </a:lnTo>
                  <a:cubicBezTo>
                    <a:pt x="471" y="603"/>
                    <a:pt x="409" y="578"/>
                    <a:pt x="348" y="578"/>
                  </a:cubicBezTo>
                  <a:cubicBezTo>
                    <a:pt x="165" y="578"/>
                    <a:pt x="1" y="811"/>
                    <a:pt x="164" y="996"/>
                  </a:cubicBezTo>
                  <a:lnTo>
                    <a:pt x="582" y="1458"/>
                  </a:lnTo>
                  <a:cubicBezTo>
                    <a:pt x="626" y="1501"/>
                    <a:pt x="698" y="1530"/>
                    <a:pt x="770" y="1530"/>
                  </a:cubicBezTo>
                  <a:cubicBezTo>
                    <a:pt x="783" y="1533"/>
                    <a:pt x="794" y="1534"/>
                    <a:pt x="806" y="1534"/>
                  </a:cubicBezTo>
                  <a:cubicBezTo>
                    <a:pt x="862" y="1534"/>
                    <a:pt x="910" y="1506"/>
                    <a:pt x="958" y="1458"/>
                  </a:cubicBezTo>
                  <a:lnTo>
                    <a:pt x="1939" y="419"/>
                  </a:lnTo>
                  <a:cubicBezTo>
                    <a:pt x="2102" y="234"/>
                    <a:pt x="1938" y="0"/>
                    <a:pt x="1755" y="0"/>
                  </a:cubicBez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2" name="Google Shape;26852;p86"/>
            <p:cNvSpPr/>
            <p:nvPr/>
          </p:nvSpPr>
          <p:spPr>
            <a:xfrm>
              <a:off x="3438878" y="3642136"/>
              <a:ext cx="168038" cy="88292"/>
            </a:xfrm>
            <a:custGeom>
              <a:avLst/>
              <a:gdLst/>
              <a:ahLst/>
              <a:cxnLst/>
              <a:rect l="l" t="t" r="r" b="b"/>
              <a:pathLst>
                <a:path w="6410" h="3368" extrusionOk="0">
                  <a:moveTo>
                    <a:pt x="2440" y="1"/>
                  </a:moveTo>
                  <a:lnTo>
                    <a:pt x="982" y="592"/>
                  </a:lnTo>
                  <a:cubicBezTo>
                    <a:pt x="837" y="636"/>
                    <a:pt x="707" y="722"/>
                    <a:pt x="592" y="809"/>
                  </a:cubicBezTo>
                  <a:lnTo>
                    <a:pt x="549" y="838"/>
                  </a:lnTo>
                  <a:lnTo>
                    <a:pt x="534" y="867"/>
                  </a:lnTo>
                  <a:lnTo>
                    <a:pt x="520" y="881"/>
                  </a:lnTo>
                  <a:lnTo>
                    <a:pt x="476" y="910"/>
                  </a:lnTo>
                  <a:cubicBezTo>
                    <a:pt x="217" y="1170"/>
                    <a:pt x="58" y="1502"/>
                    <a:pt x="0" y="1877"/>
                  </a:cubicBezTo>
                  <a:lnTo>
                    <a:pt x="0" y="1935"/>
                  </a:lnTo>
                  <a:lnTo>
                    <a:pt x="0" y="1949"/>
                  </a:lnTo>
                  <a:lnTo>
                    <a:pt x="0" y="2007"/>
                  </a:lnTo>
                  <a:lnTo>
                    <a:pt x="0" y="2036"/>
                  </a:lnTo>
                  <a:lnTo>
                    <a:pt x="0" y="2050"/>
                  </a:lnTo>
                  <a:lnTo>
                    <a:pt x="0" y="2123"/>
                  </a:lnTo>
                  <a:lnTo>
                    <a:pt x="0" y="2354"/>
                  </a:lnTo>
                  <a:lnTo>
                    <a:pt x="0" y="3061"/>
                  </a:lnTo>
                  <a:cubicBezTo>
                    <a:pt x="13" y="3232"/>
                    <a:pt x="147" y="3368"/>
                    <a:pt x="313" y="3368"/>
                  </a:cubicBezTo>
                  <a:cubicBezTo>
                    <a:pt x="329" y="3368"/>
                    <a:pt x="345" y="3367"/>
                    <a:pt x="361" y="3364"/>
                  </a:cubicBezTo>
                  <a:lnTo>
                    <a:pt x="6049" y="3364"/>
                  </a:lnTo>
                  <a:cubicBezTo>
                    <a:pt x="6065" y="3367"/>
                    <a:pt x="6081" y="3368"/>
                    <a:pt x="6097" y="3368"/>
                  </a:cubicBezTo>
                  <a:cubicBezTo>
                    <a:pt x="6265" y="3368"/>
                    <a:pt x="6409" y="3232"/>
                    <a:pt x="6409" y="3061"/>
                  </a:cubicBezTo>
                  <a:lnTo>
                    <a:pt x="6409" y="2354"/>
                  </a:lnTo>
                  <a:lnTo>
                    <a:pt x="6409" y="2123"/>
                  </a:lnTo>
                  <a:lnTo>
                    <a:pt x="6337" y="2123"/>
                  </a:lnTo>
                  <a:lnTo>
                    <a:pt x="6337" y="2050"/>
                  </a:lnTo>
                  <a:lnTo>
                    <a:pt x="6337" y="2036"/>
                  </a:lnTo>
                  <a:lnTo>
                    <a:pt x="6337" y="2007"/>
                  </a:lnTo>
                  <a:lnTo>
                    <a:pt x="6337" y="1949"/>
                  </a:lnTo>
                  <a:lnTo>
                    <a:pt x="6337" y="1935"/>
                  </a:lnTo>
                  <a:lnTo>
                    <a:pt x="6337" y="1877"/>
                  </a:lnTo>
                  <a:cubicBezTo>
                    <a:pt x="6294" y="1502"/>
                    <a:pt x="6121" y="1170"/>
                    <a:pt x="5861" y="910"/>
                  </a:cubicBezTo>
                  <a:lnTo>
                    <a:pt x="5818" y="881"/>
                  </a:lnTo>
                  <a:lnTo>
                    <a:pt x="5803" y="867"/>
                  </a:lnTo>
                  <a:lnTo>
                    <a:pt x="5789" y="838"/>
                  </a:lnTo>
                  <a:lnTo>
                    <a:pt x="5745" y="809"/>
                  </a:lnTo>
                  <a:cubicBezTo>
                    <a:pt x="5630" y="722"/>
                    <a:pt x="5500" y="636"/>
                    <a:pt x="5356" y="592"/>
                  </a:cubicBezTo>
                  <a:lnTo>
                    <a:pt x="3898" y="1"/>
                  </a:lnTo>
                  <a:lnTo>
                    <a:pt x="3537" y="376"/>
                  </a:lnTo>
                  <a:lnTo>
                    <a:pt x="3176" y="737"/>
                  </a:lnTo>
                  <a:lnTo>
                    <a:pt x="2801" y="376"/>
                  </a:lnTo>
                  <a:lnTo>
                    <a:pt x="2440"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3" name="Google Shape;26853;p86"/>
            <p:cNvSpPr/>
            <p:nvPr/>
          </p:nvSpPr>
          <p:spPr>
            <a:xfrm>
              <a:off x="3436965" y="3642529"/>
              <a:ext cx="68526" cy="87899"/>
            </a:xfrm>
            <a:custGeom>
              <a:avLst/>
              <a:gdLst/>
              <a:ahLst/>
              <a:cxnLst/>
              <a:rect l="l" t="t" r="r" b="b"/>
              <a:pathLst>
                <a:path w="2614" h="3353" extrusionOk="0">
                  <a:moveTo>
                    <a:pt x="2469" y="0"/>
                  </a:moveTo>
                  <a:lnTo>
                    <a:pt x="1026" y="563"/>
                  </a:lnTo>
                  <a:cubicBezTo>
                    <a:pt x="405" y="808"/>
                    <a:pt x="1" y="1429"/>
                    <a:pt x="30" y="2108"/>
                  </a:cubicBezTo>
                  <a:lnTo>
                    <a:pt x="30" y="3046"/>
                  </a:lnTo>
                  <a:cubicBezTo>
                    <a:pt x="30" y="3217"/>
                    <a:pt x="174" y="3353"/>
                    <a:pt x="343" y="3353"/>
                  </a:cubicBezTo>
                  <a:cubicBezTo>
                    <a:pt x="358" y="3353"/>
                    <a:pt x="375" y="3352"/>
                    <a:pt x="391" y="3349"/>
                  </a:cubicBezTo>
                  <a:lnTo>
                    <a:pt x="463" y="3349"/>
                  </a:lnTo>
                  <a:lnTo>
                    <a:pt x="463" y="2108"/>
                  </a:lnTo>
                  <a:cubicBezTo>
                    <a:pt x="434" y="1429"/>
                    <a:pt x="838" y="808"/>
                    <a:pt x="1459" y="563"/>
                  </a:cubicBezTo>
                  <a:lnTo>
                    <a:pt x="2614" y="116"/>
                  </a:lnTo>
                  <a:lnTo>
                    <a:pt x="2469"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4" name="Google Shape;26854;p86"/>
            <p:cNvSpPr/>
            <p:nvPr/>
          </p:nvSpPr>
          <p:spPr>
            <a:xfrm>
              <a:off x="3468003" y="3503249"/>
              <a:ext cx="106354" cy="74975"/>
            </a:xfrm>
            <a:custGeom>
              <a:avLst/>
              <a:gdLst/>
              <a:ahLst/>
              <a:cxnLst/>
              <a:rect l="l" t="t" r="r" b="b"/>
              <a:pathLst>
                <a:path w="4057" h="2860" extrusionOk="0">
                  <a:moveTo>
                    <a:pt x="3581" y="2440"/>
                  </a:moveTo>
                  <a:lnTo>
                    <a:pt x="3564" y="2457"/>
                  </a:lnTo>
                  <a:lnTo>
                    <a:pt x="3564" y="2457"/>
                  </a:lnTo>
                  <a:lnTo>
                    <a:pt x="3566" y="2455"/>
                  </a:lnTo>
                  <a:lnTo>
                    <a:pt x="3581" y="2440"/>
                  </a:lnTo>
                  <a:close/>
                  <a:moveTo>
                    <a:pt x="3552" y="2455"/>
                  </a:moveTo>
                  <a:lnTo>
                    <a:pt x="3552" y="2469"/>
                  </a:lnTo>
                  <a:lnTo>
                    <a:pt x="3552" y="2484"/>
                  </a:lnTo>
                  <a:lnTo>
                    <a:pt x="3537" y="2513"/>
                  </a:lnTo>
                  <a:lnTo>
                    <a:pt x="3552" y="2469"/>
                  </a:lnTo>
                  <a:lnTo>
                    <a:pt x="3508" y="2498"/>
                  </a:lnTo>
                  <a:lnTo>
                    <a:pt x="3508" y="2498"/>
                  </a:lnTo>
                  <a:lnTo>
                    <a:pt x="3552" y="2455"/>
                  </a:lnTo>
                  <a:close/>
                  <a:moveTo>
                    <a:pt x="1949" y="1"/>
                  </a:moveTo>
                  <a:cubicBezTo>
                    <a:pt x="867" y="1"/>
                    <a:pt x="1" y="867"/>
                    <a:pt x="1" y="1935"/>
                  </a:cubicBezTo>
                  <a:lnTo>
                    <a:pt x="1" y="2859"/>
                  </a:lnTo>
                  <a:cubicBezTo>
                    <a:pt x="1" y="2859"/>
                    <a:pt x="448" y="2816"/>
                    <a:pt x="506" y="2599"/>
                  </a:cubicBezTo>
                  <a:cubicBezTo>
                    <a:pt x="520" y="2570"/>
                    <a:pt x="535" y="2556"/>
                    <a:pt x="549" y="2527"/>
                  </a:cubicBezTo>
                  <a:cubicBezTo>
                    <a:pt x="795" y="2527"/>
                    <a:pt x="1964" y="2513"/>
                    <a:pt x="2642" y="1704"/>
                  </a:cubicBezTo>
                  <a:cubicBezTo>
                    <a:pt x="2787" y="2094"/>
                    <a:pt x="3104" y="2397"/>
                    <a:pt x="3508" y="2513"/>
                  </a:cubicBezTo>
                  <a:cubicBezTo>
                    <a:pt x="3523" y="2541"/>
                    <a:pt x="3537" y="2570"/>
                    <a:pt x="3552" y="2585"/>
                  </a:cubicBezTo>
                  <a:cubicBezTo>
                    <a:pt x="3610" y="2801"/>
                    <a:pt x="4057" y="2845"/>
                    <a:pt x="4057" y="2845"/>
                  </a:cubicBezTo>
                  <a:lnTo>
                    <a:pt x="4057" y="1935"/>
                  </a:lnTo>
                  <a:cubicBezTo>
                    <a:pt x="4043" y="867"/>
                    <a:pt x="3176"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5" name="Google Shape;26855;p86"/>
            <p:cNvSpPr/>
            <p:nvPr/>
          </p:nvSpPr>
          <p:spPr>
            <a:xfrm>
              <a:off x="3468003" y="3502882"/>
              <a:ext cx="57542" cy="74949"/>
            </a:xfrm>
            <a:custGeom>
              <a:avLst/>
              <a:gdLst/>
              <a:ahLst/>
              <a:cxnLst/>
              <a:rect l="l" t="t" r="r" b="b"/>
              <a:pathLst>
                <a:path w="2195" h="2859" extrusionOk="0">
                  <a:moveTo>
                    <a:pt x="1949" y="0"/>
                  </a:moveTo>
                  <a:cubicBezTo>
                    <a:pt x="881" y="0"/>
                    <a:pt x="1" y="881"/>
                    <a:pt x="1" y="1949"/>
                  </a:cubicBezTo>
                  <a:lnTo>
                    <a:pt x="1" y="2859"/>
                  </a:lnTo>
                  <a:cubicBezTo>
                    <a:pt x="116" y="2844"/>
                    <a:pt x="232" y="2815"/>
                    <a:pt x="347" y="2772"/>
                  </a:cubicBezTo>
                  <a:lnTo>
                    <a:pt x="347" y="2454"/>
                  </a:lnTo>
                  <a:lnTo>
                    <a:pt x="347" y="1949"/>
                  </a:lnTo>
                  <a:cubicBezTo>
                    <a:pt x="347" y="910"/>
                    <a:pt x="1155" y="58"/>
                    <a:pt x="2195" y="0"/>
                  </a:cubicBezTo>
                  <a:close/>
                </a:path>
              </a:pathLst>
            </a:custGeom>
            <a:solidFill>
              <a:srgbClr val="60758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6" name="Google Shape;26856;p86"/>
            <p:cNvSpPr/>
            <p:nvPr/>
          </p:nvSpPr>
          <p:spPr>
            <a:xfrm>
              <a:off x="3559598" y="3570386"/>
              <a:ext cx="23489" cy="31143"/>
            </a:xfrm>
            <a:custGeom>
              <a:avLst/>
              <a:gdLst/>
              <a:ahLst/>
              <a:cxnLst/>
              <a:rect l="l" t="t" r="r" b="b"/>
              <a:pathLst>
                <a:path w="896" h="1188" extrusionOk="0">
                  <a:moveTo>
                    <a:pt x="250" y="0"/>
                  </a:moveTo>
                  <a:cubicBezTo>
                    <a:pt x="116" y="0"/>
                    <a:pt x="0" y="104"/>
                    <a:pt x="0" y="240"/>
                  </a:cubicBezTo>
                  <a:lnTo>
                    <a:pt x="0" y="948"/>
                  </a:lnTo>
                  <a:cubicBezTo>
                    <a:pt x="0" y="1084"/>
                    <a:pt x="116" y="1188"/>
                    <a:pt x="250" y="1188"/>
                  </a:cubicBezTo>
                  <a:cubicBezTo>
                    <a:pt x="272" y="1188"/>
                    <a:pt x="295" y="1185"/>
                    <a:pt x="318" y="1179"/>
                  </a:cubicBezTo>
                  <a:cubicBezTo>
                    <a:pt x="361" y="1164"/>
                    <a:pt x="419" y="1135"/>
                    <a:pt x="462" y="1121"/>
                  </a:cubicBezTo>
                  <a:cubicBezTo>
                    <a:pt x="505" y="1078"/>
                    <a:pt x="549" y="1034"/>
                    <a:pt x="592" y="1005"/>
                  </a:cubicBezTo>
                  <a:cubicBezTo>
                    <a:pt x="895" y="673"/>
                    <a:pt x="751" y="139"/>
                    <a:pt x="318" y="9"/>
                  </a:cubicBezTo>
                  <a:cubicBezTo>
                    <a:pt x="295" y="3"/>
                    <a:pt x="272" y="0"/>
                    <a:pt x="250" y="0"/>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7" name="Google Shape;26857;p86"/>
            <p:cNvSpPr/>
            <p:nvPr/>
          </p:nvSpPr>
          <p:spPr>
            <a:xfrm>
              <a:off x="3459300" y="3570596"/>
              <a:ext cx="23489" cy="31065"/>
            </a:xfrm>
            <a:custGeom>
              <a:avLst/>
              <a:gdLst/>
              <a:ahLst/>
              <a:cxnLst/>
              <a:rect l="l" t="t" r="r" b="b"/>
              <a:pathLst>
                <a:path w="896" h="1185" extrusionOk="0">
                  <a:moveTo>
                    <a:pt x="658" y="1"/>
                  </a:moveTo>
                  <a:cubicBezTo>
                    <a:pt x="631" y="1"/>
                    <a:pt x="604" y="6"/>
                    <a:pt x="578" y="16"/>
                  </a:cubicBezTo>
                  <a:cubicBezTo>
                    <a:pt x="1" y="189"/>
                    <a:pt x="1" y="997"/>
                    <a:pt x="578" y="1171"/>
                  </a:cubicBezTo>
                  <a:cubicBezTo>
                    <a:pt x="604" y="1180"/>
                    <a:pt x="631" y="1185"/>
                    <a:pt x="656" y="1185"/>
                  </a:cubicBezTo>
                  <a:cubicBezTo>
                    <a:pt x="785" y="1185"/>
                    <a:pt x="896" y="1072"/>
                    <a:pt x="896" y="940"/>
                  </a:cubicBezTo>
                  <a:lnTo>
                    <a:pt x="896" y="247"/>
                  </a:lnTo>
                  <a:cubicBezTo>
                    <a:pt x="896" y="160"/>
                    <a:pt x="852" y="88"/>
                    <a:pt x="795" y="45"/>
                  </a:cubicBezTo>
                  <a:cubicBezTo>
                    <a:pt x="757" y="17"/>
                    <a:pt x="708" y="1"/>
                    <a:pt x="658"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8" name="Google Shape;26858;p86"/>
            <p:cNvSpPr/>
            <p:nvPr/>
          </p:nvSpPr>
          <p:spPr>
            <a:xfrm>
              <a:off x="3501689" y="3624887"/>
              <a:ext cx="39008" cy="44146"/>
            </a:xfrm>
            <a:custGeom>
              <a:avLst/>
              <a:gdLst/>
              <a:ahLst/>
              <a:cxnLst/>
              <a:rect l="l" t="t" r="r" b="b"/>
              <a:pathLst>
                <a:path w="1488" h="1684" extrusionOk="0">
                  <a:moveTo>
                    <a:pt x="241" y="1"/>
                  </a:moveTo>
                  <a:cubicBezTo>
                    <a:pt x="109" y="1"/>
                    <a:pt x="0" y="115"/>
                    <a:pt x="0" y="240"/>
                  </a:cubicBezTo>
                  <a:lnTo>
                    <a:pt x="0" y="962"/>
                  </a:lnTo>
                  <a:cubicBezTo>
                    <a:pt x="0" y="1019"/>
                    <a:pt x="29" y="1092"/>
                    <a:pt x="73" y="1135"/>
                  </a:cubicBezTo>
                  <a:lnTo>
                    <a:pt x="563" y="1611"/>
                  </a:lnTo>
                  <a:cubicBezTo>
                    <a:pt x="607" y="1655"/>
                    <a:pt x="679" y="1684"/>
                    <a:pt x="737" y="1684"/>
                  </a:cubicBezTo>
                  <a:cubicBezTo>
                    <a:pt x="809" y="1684"/>
                    <a:pt x="867" y="1655"/>
                    <a:pt x="924" y="1611"/>
                  </a:cubicBezTo>
                  <a:lnTo>
                    <a:pt x="1430" y="1077"/>
                  </a:lnTo>
                  <a:cubicBezTo>
                    <a:pt x="1473" y="1034"/>
                    <a:pt x="1487" y="976"/>
                    <a:pt x="1487" y="918"/>
                  </a:cubicBezTo>
                  <a:lnTo>
                    <a:pt x="1487" y="240"/>
                  </a:lnTo>
                  <a:cubicBezTo>
                    <a:pt x="1487" y="168"/>
                    <a:pt x="1458" y="125"/>
                    <a:pt x="1415" y="81"/>
                  </a:cubicBezTo>
                  <a:cubicBezTo>
                    <a:pt x="1357" y="38"/>
                    <a:pt x="1300" y="9"/>
                    <a:pt x="1227" y="9"/>
                  </a:cubicBezTo>
                  <a:lnTo>
                    <a:pt x="1184" y="9"/>
                  </a:lnTo>
                  <a:cubicBezTo>
                    <a:pt x="1097" y="23"/>
                    <a:pt x="996" y="38"/>
                    <a:pt x="895" y="38"/>
                  </a:cubicBezTo>
                  <a:lnTo>
                    <a:pt x="592" y="38"/>
                  </a:lnTo>
                  <a:cubicBezTo>
                    <a:pt x="491" y="38"/>
                    <a:pt x="390" y="23"/>
                    <a:pt x="304" y="9"/>
                  </a:cubicBezTo>
                  <a:cubicBezTo>
                    <a:pt x="282" y="3"/>
                    <a:pt x="262" y="1"/>
                    <a:pt x="24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59" name="Google Shape;26859;p86"/>
            <p:cNvSpPr/>
            <p:nvPr/>
          </p:nvSpPr>
          <p:spPr>
            <a:xfrm>
              <a:off x="3501689" y="3625385"/>
              <a:ext cx="24249" cy="44015"/>
            </a:xfrm>
            <a:custGeom>
              <a:avLst/>
              <a:gdLst/>
              <a:ahLst/>
              <a:cxnLst/>
              <a:rect l="l" t="t" r="r" b="b"/>
              <a:pathLst>
                <a:path w="925" h="1679" extrusionOk="0">
                  <a:moveTo>
                    <a:pt x="241" y="0"/>
                  </a:moveTo>
                  <a:cubicBezTo>
                    <a:pt x="105" y="0"/>
                    <a:pt x="0" y="108"/>
                    <a:pt x="0" y="250"/>
                  </a:cubicBezTo>
                  <a:lnTo>
                    <a:pt x="0" y="957"/>
                  </a:lnTo>
                  <a:cubicBezTo>
                    <a:pt x="0" y="1029"/>
                    <a:pt x="29" y="1087"/>
                    <a:pt x="73" y="1130"/>
                  </a:cubicBezTo>
                  <a:lnTo>
                    <a:pt x="563" y="1621"/>
                  </a:lnTo>
                  <a:cubicBezTo>
                    <a:pt x="607" y="1665"/>
                    <a:pt x="679" y="1679"/>
                    <a:pt x="737" y="1679"/>
                  </a:cubicBezTo>
                  <a:cubicBezTo>
                    <a:pt x="809" y="1679"/>
                    <a:pt x="867" y="1650"/>
                    <a:pt x="924" y="1607"/>
                  </a:cubicBezTo>
                  <a:cubicBezTo>
                    <a:pt x="867" y="1592"/>
                    <a:pt x="823" y="1578"/>
                    <a:pt x="780" y="1549"/>
                  </a:cubicBezTo>
                  <a:lnTo>
                    <a:pt x="289" y="1058"/>
                  </a:lnTo>
                  <a:cubicBezTo>
                    <a:pt x="246" y="1015"/>
                    <a:pt x="217" y="957"/>
                    <a:pt x="217" y="885"/>
                  </a:cubicBezTo>
                  <a:lnTo>
                    <a:pt x="217" y="178"/>
                  </a:lnTo>
                  <a:cubicBezTo>
                    <a:pt x="217" y="106"/>
                    <a:pt x="246" y="48"/>
                    <a:pt x="289" y="4"/>
                  </a:cubicBezTo>
                  <a:cubicBezTo>
                    <a:pt x="273" y="1"/>
                    <a:pt x="256" y="0"/>
                    <a:pt x="241" y="0"/>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0" name="Google Shape;26860;p86"/>
            <p:cNvSpPr/>
            <p:nvPr/>
          </p:nvSpPr>
          <p:spPr>
            <a:xfrm>
              <a:off x="3479354" y="3547133"/>
              <a:ext cx="83652" cy="89367"/>
            </a:xfrm>
            <a:custGeom>
              <a:avLst/>
              <a:gdLst/>
              <a:ahLst/>
              <a:cxnLst/>
              <a:rect l="l" t="t" r="r" b="b"/>
              <a:pathLst>
                <a:path w="3191" h="3409" extrusionOk="0">
                  <a:moveTo>
                    <a:pt x="2201" y="1"/>
                  </a:moveTo>
                  <a:cubicBezTo>
                    <a:pt x="2184" y="1"/>
                    <a:pt x="2167" y="6"/>
                    <a:pt x="2152" y="16"/>
                  </a:cubicBezTo>
                  <a:cubicBezTo>
                    <a:pt x="1805" y="276"/>
                    <a:pt x="1415" y="463"/>
                    <a:pt x="997" y="579"/>
                  </a:cubicBezTo>
                  <a:cubicBezTo>
                    <a:pt x="867" y="622"/>
                    <a:pt x="737" y="651"/>
                    <a:pt x="607" y="680"/>
                  </a:cubicBezTo>
                  <a:cubicBezTo>
                    <a:pt x="492" y="694"/>
                    <a:pt x="362" y="709"/>
                    <a:pt x="232" y="723"/>
                  </a:cubicBezTo>
                  <a:cubicBezTo>
                    <a:pt x="102" y="738"/>
                    <a:pt x="1" y="839"/>
                    <a:pt x="1" y="969"/>
                  </a:cubicBezTo>
                  <a:lnTo>
                    <a:pt x="1" y="1965"/>
                  </a:lnTo>
                  <a:cubicBezTo>
                    <a:pt x="1" y="2758"/>
                    <a:pt x="650" y="3408"/>
                    <a:pt x="1444" y="3408"/>
                  </a:cubicBezTo>
                  <a:lnTo>
                    <a:pt x="1747" y="3408"/>
                  </a:lnTo>
                  <a:cubicBezTo>
                    <a:pt x="2541" y="3408"/>
                    <a:pt x="3191" y="2758"/>
                    <a:pt x="3191" y="1965"/>
                  </a:cubicBezTo>
                  <a:lnTo>
                    <a:pt x="3191" y="925"/>
                  </a:lnTo>
                  <a:cubicBezTo>
                    <a:pt x="3191" y="824"/>
                    <a:pt x="3119" y="738"/>
                    <a:pt x="3032" y="694"/>
                  </a:cubicBezTo>
                  <a:cubicBezTo>
                    <a:pt x="3003" y="680"/>
                    <a:pt x="2974" y="665"/>
                    <a:pt x="2946" y="665"/>
                  </a:cubicBezTo>
                  <a:cubicBezTo>
                    <a:pt x="2657" y="550"/>
                    <a:pt x="2426" y="333"/>
                    <a:pt x="2296" y="74"/>
                  </a:cubicBezTo>
                  <a:lnTo>
                    <a:pt x="2282" y="45"/>
                  </a:lnTo>
                  <a:cubicBezTo>
                    <a:pt x="2263" y="17"/>
                    <a:pt x="2232" y="1"/>
                    <a:pt x="2201"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1" name="Google Shape;26861;p86"/>
            <p:cNvSpPr/>
            <p:nvPr/>
          </p:nvSpPr>
          <p:spPr>
            <a:xfrm>
              <a:off x="3479354" y="3547133"/>
              <a:ext cx="60583" cy="89367"/>
            </a:xfrm>
            <a:custGeom>
              <a:avLst/>
              <a:gdLst/>
              <a:ahLst/>
              <a:cxnLst/>
              <a:rect l="l" t="t" r="r" b="b"/>
              <a:pathLst>
                <a:path w="2311" h="3409" extrusionOk="0">
                  <a:moveTo>
                    <a:pt x="2201" y="1"/>
                  </a:moveTo>
                  <a:cubicBezTo>
                    <a:pt x="2184" y="1"/>
                    <a:pt x="2167" y="6"/>
                    <a:pt x="2152" y="16"/>
                  </a:cubicBezTo>
                  <a:cubicBezTo>
                    <a:pt x="1805" y="276"/>
                    <a:pt x="1415" y="463"/>
                    <a:pt x="997" y="579"/>
                  </a:cubicBezTo>
                  <a:cubicBezTo>
                    <a:pt x="867" y="622"/>
                    <a:pt x="737" y="651"/>
                    <a:pt x="607" y="665"/>
                  </a:cubicBezTo>
                  <a:cubicBezTo>
                    <a:pt x="492" y="694"/>
                    <a:pt x="362" y="709"/>
                    <a:pt x="232" y="723"/>
                  </a:cubicBezTo>
                  <a:cubicBezTo>
                    <a:pt x="102" y="738"/>
                    <a:pt x="1" y="839"/>
                    <a:pt x="1" y="969"/>
                  </a:cubicBezTo>
                  <a:lnTo>
                    <a:pt x="1" y="1965"/>
                  </a:lnTo>
                  <a:cubicBezTo>
                    <a:pt x="1" y="2758"/>
                    <a:pt x="650" y="3408"/>
                    <a:pt x="1444" y="3408"/>
                  </a:cubicBezTo>
                  <a:lnTo>
                    <a:pt x="1733" y="3408"/>
                  </a:lnTo>
                  <a:cubicBezTo>
                    <a:pt x="939" y="3408"/>
                    <a:pt x="304" y="2758"/>
                    <a:pt x="304" y="1965"/>
                  </a:cubicBezTo>
                  <a:lnTo>
                    <a:pt x="304" y="969"/>
                  </a:lnTo>
                  <a:cubicBezTo>
                    <a:pt x="304" y="839"/>
                    <a:pt x="405" y="738"/>
                    <a:pt x="520" y="723"/>
                  </a:cubicBezTo>
                  <a:cubicBezTo>
                    <a:pt x="650" y="709"/>
                    <a:pt x="780" y="694"/>
                    <a:pt x="910" y="680"/>
                  </a:cubicBezTo>
                  <a:cubicBezTo>
                    <a:pt x="1415" y="579"/>
                    <a:pt x="1892" y="391"/>
                    <a:pt x="2310" y="117"/>
                  </a:cubicBezTo>
                  <a:lnTo>
                    <a:pt x="2296" y="74"/>
                  </a:lnTo>
                  <a:lnTo>
                    <a:pt x="2282" y="45"/>
                  </a:lnTo>
                  <a:cubicBezTo>
                    <a:pt x="2263" y="17"/>
                    <a:pt x="2232" y="1"/>
                    <a:pt x="2201" y="1"/>
                  </a:cubicBezTo>
                  <a:close/>
                </a:path>
              </a:pathLst>
            </a:custGeom>
            <a:solidFill>
              <a:srgbClr val="B7C5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62" name="Google Shape;26862;p86"/>
          <p:cNvGrpSpPr/>
          <p:nvPr/>
        </p:nvGrpSpPr>
        <p:grpSpPr>
          <a:xfrm>
            <a:off x="4436305" y="1999865"/>
            <a:ext cx="312867" cy="504587"/>
            <a:chOff x="3327229" y="1499899"/>
            <a:chExt cx="234650" cy="378440"/>
          </a:xfrm>
        </p:grpSpPr>
        <p:sp>
          <p:nvSpPr>
            <p:cNvPr id="26863" name="Google Shape;26863;p86"/>
            <p:cNvSpPr/>
            <p:nvPr/>
          </p:nvSpPr>
          <p:spPr>
            <a:xfrm>
              <a:off x="3327229" y="1553613"/>
              <a:ext cx="180543" cy="324725"/>
            </a:xfrm>
            <a:custGeom>
              <a:avLst/>
              <a:gdLst/>
              <a:ahLst/>
              <a:cxnLst/>
              <a:rect l="l" t="t" r="r" b="b"/>
              <a:pathLst>
                <a:path w="6887" h="12387" extrusionOk="0">
                  <a:moveTo>
                    <a:pt x="694" y="1"/>
                  </a:moveTo>
                  <a:cubicBezTo>
                    <a:pt x="318" y="1"/>
                    <a:pt x="1" y="318"/>
                    <a:pt x="1" y="694"/>
                  </a:cubicBezTo>
                  <a:lnTo>
                    <a:pt x="1" y="11693"/>
                  </a:lnTo>
                  <a:cubicBezTo>
                    <a:pt x="1" y="12083"/>
                    <a:pt x="318" y="12386"/>
                    <a:pt x="694" y="12386"/>
                  </a:cubicBezTo>
                  <a:lnTo>
                    <a:pt x="6193" y="12386"/>
                  </a:lnTo>
                  <a:cubicBezTo>
                    <a:pt x="6569" y="12386"/>
                    <a:pt x="6886" y="12083"/>
                    <a:pt x="6886" y="11708"/>
                  </a:cubicBezTo>
                  <a:lnTo>
                    <a:pt x="6886" y="708"/>
                  </a:lnTo>
                  <a:cubicBezTo>
                    <a:pt x="6886" y="318"/>
                    <a:pt x="6583" y="1"/>
                    <a:pt x="6193"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4" name="Google Shape;26864;p86"/>
            <p:cNvSpPr/>
            <p:nvPr/>
          </p:nvSpPr>
          <p:spPr>
            <a:xfrm>
              <a:off x="3327229" y="1553613"/>
              <a:ext cx="42023" cy="324725"/>
            </a:xfrm>
            <a:custGeom>
              <a:avLst/>
              <a:gdLst/>
              <a:ahLst/>
              <a:cxnLst/>
              <a:rect l="l" t="t" r="r" b="b"/>
              <a:pathLst>
                <a:path w="1603" h="12387" extrusionOk="0">
                  <a:moveTo>
                    <a:pt x="694" y="1"/>
                  </a:moveTo>
                  <a:cubicBezTo>
                    <a:pt x="318" y="1"/>
                    <a:pt x="1" y="318"/>
                    <a:pt x="1" y="694"/>
                  </a:cubicBezTo>
                  <a:lnTo>
                    <a:pt x="1" y="11693"/>
                  </a:lnTo>
                  <a:cubicBezTo>
                    <a:pt x="1" y="12083"/>
                    <a:pt x="318" y="12386"/>
                    <a:pt x="694" y="12386"/>
                  </a:cubicBezTo>
                  <a:lnTo>
                    <a:pt x="1603" y="12386"/>
                  </a:lnTo>
                  <a:cubicBezTo>
                    <a:pt x="1228" y="12386"/>
                    <a:pt x="925" y="12083"/>
                    <a:pt x="925" y="11693"/>
                  </a:cubicBezTo>
                  <a:lnTo>
                    <a:pt x="925" y="694"/>
                  </a:lnTo>
                  <a:cubicBezTo>
                    <a:pt x="925" y="318"/>
                    <a:pt x="1228" y="1"/>
                    <a:pt x="1603" y="1"/>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5" name="Google Shape;26865;p86"/>
            <p:cNvSpPr/>
            <p:nvPr/>
          </p:nvSpPr>
          <p:spPr>
            <a:xfrm>
              <a:off x="3339340" y="1577836"/>
              <a:ext cx="156320" cy="252450"/>
            </a:xfrm>
            <a:custGeom>
              <a:avLst/>
              <a:gdLst/>
              <a:ahLst/>
              <a:cxnLst/>
              <a:rect l="l" t="t" r="r" b="b"/>
              <a:pathLst>
                <a:path w="5963" h="9630" extrusionOk="0">
                  <a:moveTo>
                    <a:pt x="232" y="1"/>
                  </a:moveTo>
                  <a:cubicBezTo>
                    <a:pt x="102" y="1"/>
                    <a:pt x="1" y="102"/>
                    <a:pt x="1" y="232"/>
                  </a:cubicBezTo>
                  <a:lnTo>
                    <a:pt x="1" y="9398"/>
                  </a:lnTo>
                  <a:cubicBezTo>
                    <a:pt x="1" y="9528"/>
                    <a:pt x="102" y="9629"/>
                    <a:pt x="232" y="9629"/>
                  </a:cubicBezTo>
                  <a:lnTo>
                    <a:pt x="5731" y="9629"/>
                  </a:lnTo>
                  <a:cubicBezTo>
                    <a:pt x="5861" y="9629"/>
                    <a:pt x="5962" y="9528"/>
                    <a:pt x="5962" y="9398"/>
                  </a:cubicBezTo>
                  <a:lnTo>
                    <a:pt x="5962" y="232"/>
                  </a:lnTo>
                  <a:cubicBezTo>
                    <a:pt x="5962" y="102"/>
                    <a:pt x="5861" y="1"/>
                    <a:pt x="5731" y="1"/>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6" name="Google Shape;26866;p86"/>
            <p:cNvSpPr/>
            <p:nvPr/>
          </p:nvSpPr>
          <p:spPr>
            <a:xfrm>
              <a:off x="3339340" y="1596187"/>
              <a:ext cx="156320" cy="167960"/>
            </a:xfrm>
            <a:custGeom>
              <a:avLst/>
              <a:gdLst/>
              <a:ahLst/>
              <a:cxnLst/>
              <a:rect l="l" t="t" r="r" b="b"/>
              <a:pathLst>
                <a:path w="5963" h="6407" extrusionOk="0">
                  <a:moveTo>
                    <a:pt x="2982" y="1"/>
                  </a:moveTo>
                  <a:cubicBezTo>
                    <a:pt x="1762" y="1"/>
                    <a:pt x="542" y="672"/>
                    <a:pt x="1" y="2015"/>
                  </a:cubicBezTo>
                  <a:lnTo>
                    <a:pt x="1" y="4382"/>
                  </a:lnTo>
                  <a:cubicBezTo>
                    <a:pt x="542" y="5732"/>
                    <a:pt x="1762" y="6406"/>
                    <a:pt x="2982" y="6406"/>
                  </a:cubicBezTo>
                  <a:cubicBezTo>
                    <a:pt x="4201" y="6406"/>
                    <a:pt x="5421" y="5732"/>
                    <a:pt x="5962" y="4382"/>
                  </a:cubicBezTo>
                  <a:lnTo>
                    <a:pt x="5962" y="2015"/>
                  </a:lnTo>
                  <a:cubicBezTo>
                    <a:pt x="5421" y="672"/>
                    <a:pt x="4201" y="1"/>
                    <a:pt x="2982" y="1"/>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7" name="Google Shape;26867;p86"/>
            <p:cNvSpPr/>
            <p:nvPr/>
          </p:nvSpPr>
          <p:spPr>
            <a:xfrm>
              <a:off x="3441526" y="1776126"/>
              <a:ext cx="35967" cy="35993"/>
            </a:xfrm>
            <a:custGeom>
              <a:avLst/>
              <a:gdLst/>
              <a:ahLst/>
              <a:cxnLst/>
              <a:rect l="l" t="t" r="r" b="b"/>
              <a:pathLst>
                <a:path w="1372" h="1373" extrusionOk="0">
                  <a:moveTo>
                    <a:pt x="679" y="1"/>
                  </a:moveTo>
                  <a:cubicBezTo>
                    <a:pt x="303" y="1"/>
                    <a:pt x="0" y="304"/>
                    <a:pt x="0" y="694"/>
                  </a:cubicBezTo>
                  <a:cubicBezTo>
                    <a:pt x="0" y="1069"/>
                    <a:pt x="303" y="1372"/>
                    <a:pt x="679" y="1372"/>
                  </a:cubicBezTo>
                  <a:cubicBezTo>
                    <a:pt x="1068" y="1372"/>
                    <a:pt x="1372" y="1069"/>
                    <a:pt x="1372" y="694"/>
                  </a:cubicBezTo>
                  <a:cubicBezTo>
                    <a:pt x="1372" y="304"/>
                    <a:pt x="1068" y="1"/>
                    <a:pt x="679"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8" name="Google Shape;26868;p86"/>
            <p:cNvSpPr/>
            <p:nvPr/>
          </p:nvSpPr>
          <p:spPr>
            <a:xfrm>
              <a:off x="3357507" y="1776126"/>
              <a:ext cx="35967" cy="35993"/>
            </a:xfrm>
            <a:custGeom>
              <a:avLst/>
              <a:gdLst/>
              <a:ahLst/>
              <a:cxnLst/>
              <a:rect l="l" t="t" r="r" b="b"/>
              <a:pathLst>
                <a:path w="1372" h="1373" extrusionOk="0">
                  <a:moveTo>
                    <a:pt x="679" y="1"/>
                  </a:moveTo>
                  <a:cubicBezTo>
                    <a:pt x="304" y="1"/>
                    <a:pt x="0" y="304"/>
                    <a:pt x="0" y="694"/>
                  </a:cubicBezTo>
                  <a:cubicBezTo>
                    <a:pt x="0" y="1069"/>
                    <a:pt x="304" y="1372"/>
                    <a:pt x="679" y="1372"/>
                  </a:cubicBezTo>
                  <a:cubicBezTo>
                    <a:pt x="1069" y="1372"/>
                    <a:pt x="1372" y="1069"/>
                    <a:pt x="1372" y="694"/>
                  </a:cubicBezTo>
                  <a:cubicBezTo>
                    <a:pt x="1372" y="304"/>
                    <a:pt x="1069" y="1"/>
                    <a:pt x="679"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69" name="Google Shape;26869;p86"/>
            <p:cNvSpPr/>
            <p:nvPr/>
          </p:nvSpPr>
          <p:spPr>
            <a:xfrm>
              <a:off x="3357507" y="1619859"/>
              <a:ext cx="119986" cy="120353"/>
            </a:xfrm>
            <a:custGeom>
              <a:avLst/>
              <a:gdLst/>
              <a:ahLst/>
              <a:cxnLst/>
              <a:rect l="l" t="t" r="r" b="b"/>
              <a:pathLst>
                <a:path w="4577" h="4591" extrusionOk="0">
                  <a:moveTo>
                    <a:pt x="2281" y="0"/>
                  </a:moveTo>
                  <a:cubicBezTo>
                    <a:pt x="1025" y="0"/>
                    <a:pt x="0" y="1039"/>
                    <a:pt x="0" y="2295"/>
                  </a:cubicBezTo>
                  <a:cubicBezTo>
                    <a:pt x="0" y="3566"/>
                    <a:pt x="1025" y="4590"/>
                    <a:pt x="2281" y="4590"/>
                  </a:cubicBezTo>
                  <a:cubicBezTo>
                    <a:pt x="3552" y="4590"/>
                    <a:pt x="4577" y="3566"/>
                    <a:pt x="4577" y="2295"/>
                  </a:cubicBezTo>
                  <a:cubicBezTo>
                    <a:pt x="4577" y="1039"/>
                    <a:pt x="3552" y="0"/>
                    <a:pt x="228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0" name="Google Shape;26870;p86"/>
            <p:cNvSpPr/>
            <p:nvPr/>
          </p:nvSpPr>
          <p:spPr>
            <a:xfrm>
              <a:off x="3366210" y="1846907"/>
              <a:ext cx="24249" cy="14785"/>
            </a:xfrm>
            <a:custGeom>
              <a:avLst/>
              <a:gdLst/>
              <a:ahLst/>
              <a:cxnLst/>
              <a:rect l="l" t="t" r="r" b="b"/>
              <a:pathLst>
                <a:path w="925" h="564" extrusionOk="0">
                  <a:moveTo>
                    <a:pt x="347" y="0"/>
                  </a:moveTo>
                  <a:cubicBezTo>
                    <a:pt x="0" y="29"/>
                    <a:pt x="0" y="534"/>
                    <a:pt x="347" y="563"/>
                  </a:cubicBezTo>
                  <a:lnTo>
                    <a:pt x="578" y="563"/>
                  </a:lnTo>
                  <a:cubicBezTo>
                    <a:pt x="924" y="534"/>
                    <a:pt x="924"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1" name="Google Shape;26871;p86"/>
            <p:cNvSpPr/>
            <p:nvPr/>
          </p:nvSpPr>
          <p:spPr>
            <a:xfrm>
              <a:off x="3444174" y="1846907"/>
              <a:ext cx="24616" cy="14785"/>
            </a:xfrm>
            <a:custGeom>
              <a:avLst/>
              <a:gdLst/>
              <a:ahLst/>
              <a:cxnLst/>
              <a:rect l="l" t="t" r="r" b="b"/>
              <a:pathLst>
                <a:path w="939" h="564" extrusionOk="0">
                  <a:moveTo>
                    <a:pt x="361" y="0"/>
                  </a:moveTo>
                  <a:cubicBezTo>
                    <a:pt x="0" y="29"/>
                    <a:pt x="0" y="534"/>
                    <a:pt x="361" y="563"/>
                  </a:cubicBezTo>
                  <a:lnTo>
                    <a:pt x="578" y="563"/>
                  </a:lnTo>
                  <a:cubicBezTo>
                    <a:pt x="939" y="534"/>
                    <a:pt x="939" y="29"/>
                    <a:pt x="578"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2" name="Google Shape;26872;p86"/>
            <p:cNvSpPr/>
            <p:nvPr/>
          </p:nvSpPr>
          <p:spPr>
            <a:xfrm>
              <a:off x="3396095" y="1846907"/>
              <a:ext cx="42809" cy="14785"/>
            </a:xfrm>
            <a:custGeom>
              <a:avLst/>
              <a:gdLst/>
              <a:ahLst/>
              <a:cxnLst/>
              <a:rect l="l" t="t" r="r" b="b"/>
              <a:pathLst>
                <a:path w="1633" h="564" extrusionOk="0">
                  <a:moveTo>
                    <a:pt x="362" y="0"/>
                  </a:moveTo>
                  <a:cubicBezTo>
                    <a:pt x="1" y="29"/>
                    <a:pt x="1" y="534"/>
                    <a:pt x="362" y="563"/>
                  </a:cubicBezTo>
                  <a:lnTo>
                    <a:pt x="1271" y="563"/>
                  </a:lnTo>
                  <a:cubicBezTo>
                    <a:pt x="1632" y="534"/>
                    <a:pt x="1632" y="29"/>
                    <a:pt x="1271"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3" name="Google Shape;26873;p86"/>
            <p:cNvSpPr/>
            <p:nvPr/>
          </p:nvSpPr>
          <p:spPr>
            <a:xfrm>
              <a:off x="3487691" y="1524095"/>
              <a:ext cx="49966" cy="48105"/>
            </a:xfrm>
            <a:custGeom>
              <a:avLst/>
              <a:gdLst/>
              <a:ahLst/>
              <a:cxnLst/>
              <a:rect l="l" t="t" r="r" b="b"/>
              <a:pathLst>
                <a:path w="1906" h="1835" extrusionOk="0">
                  <a:moveTo>
                    <a:pt x="303" y="1"/>
                  </a:moveTo>
                  <a:cubicBezTo>
                    <a:pt x="0" y="1"/>
                    <a:pt x="0" y="463"/>
                    <a:pt x="303" y="463"/>
                  </a:cubicBezTo>
                  <a:cubicBezTo>
                    <a:pt x="939" y="463"/>
                    <a:pt x="1444" y="968"/>
                    <a:pt x="1444" y="1603"/>
                  </a:cubicBezTo>
                  <a:cubicBezTo>
                    <a:pt x="1444" y="1719"/>
                    <a:pt x="1545" y="1820"/>
                    <a:pt x="1675" y="1834"/>
                  </a:cubicBezTo>
                  <a:cubicBezTo>
                    <a:pt x="1790" y="1834"/>
                    <a:pt x="1906" y="1733"/>
                    <a:pt x="1906" y="1603"/>
                  </a:cubicBezTo>
                  <a:cubicBezTo>
                    <a:pt x="1906" y="723"/>
                    <a:pt x="1184" y="1"/>
                    <a:pt x="30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4" name="Google Shape;26874;p86"/>
            <p:cNvSpPr/>
            <p:nvPr/>
          </p:nvSpPr>
          <p:spPr>
            <a:xfrm>
              <a:off x="3487691" y="1499899"/>
              <a:ext cx="74188" cy="72301"/>
            </a:xfrm>
            <a:custGeom>
              <a:avLst/>
              <a:gdLst/>
              <a:ahLst/>
              <a:cxnLst/>
              <a:rect l="l" t="t" r="r" b="b"/>
              <a:pathLst>
                <a:path w="2830" h="2758" extrusionOk="0">
                  <a:moveTo>
                    <a:pt x="303" y="0"/>
                  </a:moveTo>
                  <a:cubicBezTo>
                    <a:pt x="0" y="0"/>
                    <a:pt x="0" y="462"/>
                    <a:pt x="303" y="462"/>
                  </a:cubicBezTo>
                  <a:cubicBezTo>
                    <a:pt x="1444" y="462"/>
                    <a:pt x="2368" y="1386"/>
                    <a:pt x="2368" y="2526"/>
                  </a:cubicBezTo>
                  <a:cubicBezTo>
                    <a:pt x="2368" y="2656"/>
                    <a:pt x="2469" y="2757"/>
                    <a:pt x="2599" y="2757"/>
                  </a:cubicBezTo>
                  <a:cubicBezTo>
                    <a:pt x="2714" y="2757"/>
                    <a:pt x="2830" y="2656"/>
                    <a:pt x="2830" y="2526"/>
                  </a:cubicBezTo>
                  <a:cubicBezTo>
                    <a:pt x="2830" y="1126"/>
                    <a:pt x="1689" y="0"/>
                    <a:pt x="303"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5" name="Google Shape;26875;p86"/>
            <p:cNvSpPr/>
            <p:nvPr/>
          </p:nvSpPr>
          <p:spPr>
            <a:xfrm>
              <a:off x="3381336" y="1686078"/>
              <a:ext cx="71934" cy="54239"/>
            </a:xfrm>
            <a:custGeom>
              <a:avLst/>
              <a:gdLst/>
              <a:ahLst/>
              <a:cxnLst/>
              <a:rect l="l" t="t" r="r" b="b"/>
              <a:pathLst>
                <a:path w="2744" h="2069" extrusionOk="0">
                  <a:moveTo>
                    <a:pt x="910" y="0"/>
                  </a:moveTo>
                  <a:lnTo>
                    <a:pt x="910" y="462"/>
                  </a:lnTo>
                  <a:cubicBezTo>
                    <a:pt x="910" y="549"/>
                    <a:pt x="867" y="621"/>
                    <a:pt x="795" y="664"/>
                  </a:cubicBezTo>
                  <a:lnTo>
                    <a:pt x="246" y="939"/>
                  </a:lnTo>
                  <a:cubicBezTo>
                    <a:pt x="88" y="1011"/>
                    <a:pt x="1" y="1169"/>
                    <a:pt x="1" y="1343"/>
                  </a:cubicBezTo>
                  <a:lnTo>
                    <a:pt x="1" y="1603"/>
                  </a:lnTo>
                  <a:cubicBezTo>
                    <a:pt x="405" y="1913"/>
                    <a:pt x="889" y="2068"/>
                    <a:pt x="1372" y="2068"/>
                  </a:cubicBezTo>
                  <a:cubicBezTo>
                    <a:pt x="1856" y="2068"/>
                    <a:pt x="2339" y="1913"/>
                    <a:pt x="2744" y="1603"/>
                  </a:cubicBezTo>
                  <a:lnTo>
                    <a:pt x="2744" y="1343"/>
                  </a:lnTo>
                  <a:cubicBezTo>
                    <a:pt x="2744" y="1169"/>
                    <a:pt x="2657" y="1011"/>
                    <a:pt x="2498" y="939"/>
                  </a:cubicBezTo>
                  <a:lnTo>
                    <a:pt x="1964" y="664"/>
                  </a:lnTo>
                  <a:cubicBezTo>
                    <a:pt x="1878" y="621"/>
                    <a:pt x="1834" y="549"/>
                    <a:pt x="1834" y="462"/>
                  </a:cubicBezTo>
                  <a:lnTo>
                    <a:pt x="18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6" name="Google Shape;26876;p86"/>
            <p:cNvSpPr/>
            <p:nvPr/>
          </p:nvSpPr>
          <p:spPr>
            <a:xfrm>
              <a:off x="3381336" y="1704979"/>
              <a:ext cx="72327" cy="35338"/>
            </a:xfrm>
            <a:custGeom>
              <a:avLst/>
              <a:gdLst/>
              <a:ahLst/>
              <a:cxnLst/>
              <a:rect l="l" t="t" r="r" b="b"/>
              <a:pathLst>
                <a:path w="2759" h="1348" extrusionOk="0">
                  <a:moveTo>
                    <a:pt x="679" y="1"/>
                  </a:moveTo>
                  <a:lnTo>
                    <a:pt x="261" y="218"/>
                  </a:lnTo>
                  <a:cubicBezTo>
                    <a:pt x="102" y="290"/>
                    <a:pt x="1" y="448"/>
                    <a:pt x="1" y="622"/>
                  </a:cubicBezTo>
                  <a:lnTo>
                    <a:pt x="1" y="882"/>
                  </a:lnTo>
                  <a:cubicBezTo>
                    <a:pt x="405" y="1192"/>
                    <a:pt x="889" y="1347"/>
                    <a:pt x="1374" y="1347"/>
                  </a:cubicBezTo>
                  <a:cubicBezTo>
                    <a:pt x="1859" y="1347"/>
                    <a:pt x="2347" y="1192"/>
                    <a:pt x="2758" y="882"/>
                  </a:cubicBezTo>
                  <a:lnTo>
                    <a:pt x="2758" y="622"/>
                  </a:lnTo>
                  <a:cubicBezTo>
                    <a:pt x="2758" y="448"/>
                    <a:pt x="2657" y="290"/>
                    <a:pt x="2498" y="218"/>
                  </a:cubicBezTo>
                  <a:lnTo>
                    <a:pt x="2080" y="1"/>
                  </a:lnTo>
                  <a:cubicBezTo>
                    <a:pt x="1899" y="225"/>
                    <a:pt x="1639" y="337"/>
                    <a:pt x="1380" y="337"/>
                  </a:cubicBezTo>
                  <a:cubicBezTo>
                    <a:pt x="1120" y="337"/>
                    <a:pt x="860" y="225"/>
                    <a:pt x="67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7" name="Google Shape;26877;p86"/>
            <p:cNvSpPr/>
            <p:nvPr/>
          </p:nvSpPr>
          <p:spPr>
            <a:xfrm>
              <a:off x="3404432" y="1686078"/>
              <a:ext cx="26136" cy="18088"/>
            </a:xfrm>
            <a:custGeom>
              <a:avLst/>
              <a:gdLst/>
              <a:ahLst/>
              <a:cxnLst/>
              <a:rect l="l" t="t" r="r" b="b"/>
              <a:pathLst>
                <a:path w="997" h="690" extrusionOk="0">
                  <a:moveTo>
                    <a:pt x="44" y="0"/>
                  </a:moveTo>
                  <a:lnTo>
                    <a:pt x="44" y="462"/>
                  </a:lnTo>
                  <a:cubicBezTo>
                    <a:pt x="44" y="505"/>
                    <a:pt x="15" y="549"/>
                    <a:pt x="0" y="592"/>
                  </a:cubicBezTo>
                  <a:cubicBezTo>
                    <a:pt x="159" y="657"/>
                    <a:pt x="329" y="689"/>
                    <a:pt x="499" y="689"/>
                  </a:cubicBezTo>
                  <a:cubicBezTo>
                    <a:pt x="668" y="689"/>
                    <a:pt x="838" y="657"/>
                    <a:pt x="997" y="592"/>
                  </a:cubicBezTo>
                  <a:cubicBezTo>
                    <a:pt x="968" y="549"/>
                    <a:pt x="953" y="505"/>
                    <a:pt x="953" y="462"/>
                  </a:cubicBezTo>
                  <a:lnTo>
                    <a:pt x="95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8" name="Google Shape;26878;p86"/>
            <p:cNvSpPr/>
            <p:nvPr/>
          </p:nvSpPr>
          <p:spPr>
            <a:xfrm>
              <a:off x="3393448" y="1638000"/>
              <a:ext cx="48105" cy="54160"/>
            </a:xfrm>
            <a:custGeom>
              <a:avLst/>
              <a:gdLst/>
              <a:ahLst/>
              <a:cxnLst/>
              <a:rect l="l" t="t" r="r" b="b"/>
              <a:pathLst>
                <a:path w="1835" h="2066" extrusionOk="0">
                  <a:moveTo>
                    <a:pt x="679" y="1"/>
                  </a:moveTo>
                  <a:cubicBezTo>
                    <a:pt x="304" y="1"/>
                    <a:pt x="1" y="304"/>
                    <a:pt x="1" y="694"/>
                  </a:cubicBezTo>
                  <a:lnTo>
                    <a:pt x="1" y="1141"/>
                  </a:lnTo>
                  <a:cubicBezTo>
                    <a:pt x="1" y="1647"/>
                    <a:pt x="405" y="2065"/>
                    <a:pt x="910" y="2065"/>
                  </a:cubicBezTo>
                  <a:cubicBezTo>
                    <a:pt x="1430" y="2065"/>
                    <a:pt x="1834" y="1647"/>
                    <a:pt x="1834" y="1141"/>
                  </a:cubicBezTo>
                  <a:lnTo>
                    <a:pt x="1834" y="694"/>
                  </a:lnTo>
                  <a:cubicBezTo>
                    <a:pt x="1834" y="304"/>
                    <a:pt x="1531" y="1"/>
                    <a:pt x="114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79" name="Google Shape;26879;p86"/>
            <p:cNvSpPr/>
            <p:nvPr/>
          </p:nvSpPr>
          <p:spPr>
            <a:xfrm>
              <a:off x="3393448" y="1638000"/>
              <a:ext cx="32952" cy="54055"/>
            </a:xfrm>
            <a:custGeom>
              <a:avLst/>
              <a:gdLst/>
              <a:ahLst/>
              <a:cxnLst/>
              <a:rect l="l" t="t" r="r" b="b"/>
              <a:pathLst>
                <a:path w="1257" h="2062" extrusionOk="0">
                  <a:moveTo>
                    <a:pt x="694" y="1"/>
                  </a:moveTo>
                  <a:cubicBezTo>
                    <a:pt x="304" y="1"/>
                    <a:pt x="1" y="304"/>
                    <a:pt x="1" y="694"/>
                  </a:cubicBezTo>
                  <a:lnTo>
                    <a:pt x="1" y="1141"/>
                  </a:lnTo>
                  <a:cubicBezTo>
                    <a:pt x="1" y="1668"/>
                    <a:pt x="437" y="2061"/>
                    <a:pt x="917" y="2061"/>
                  </a:cubicBezTo>
                  <a:cubicBezTo>
                    <a:pt x="1029" y="2061"/>
                    <a:pt x="1144" y="2040"/>
                    <a:pt x="1257" y="1993"/>
                  </a:cubicBezTo>
                  <a:cubicBezTo>
                    <a:pt x="910" y="1849"/>
                    <a:pt x="694" y="1517"/>
                    <a:pt x="694" y="1156"/>
                  </a:cubicBezTo>
                  <a:lnTo>
                    <a:pt x="694" y="694"/>
                  </a:lnTo>
                  <a:cubicBezTo>
                    <a:pt x="679" y="347"/>
                    <a:pt x="925" y="59"/>
                    <a:pt x="1257" y="15"/>
                  </a:cubicBezTo>
                  <a:cubicBezTo>
                    <a:pt x="1228" y="1"/>
                    <a:pt x="1185" y="1"/>
                    <a:pt x="114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0" name="Google Shape;26880;p86"/>
            <p:cNvSpPr/>
            <p:nvPr/>
          </p:nvSpPr>
          <p:spPr>
            <a:xfrm>
              <a:off x="3393448" y="1638000"/>
              <a:ext cx="48105" cy="24249"/>
            </a:xfrm>
            <a:custGeom>
              <a:avLst/>
              <a:gdLst/>
              <a:ahLst/>
              <a:cxnLst/>
              <a:rect l="l" t="t" r="r" b="b"/>
              <a:pathLst>
                <a:path w="1835" h="925" extrusionOk="0">
                  <a:moveTo>
                    <a:pt x="694" y="1"/>
                  </a:moveTo>
                  <a:cubicBezTo>
                    <a:pt x="304" y="1"/>
                    <a:pt x="1" y="304"/>
                    <a:pt x="1" y="694"/>
                  </a:cubicBezTo>
                  <a:cubicBezTo>
                    <a:pt x="593" y="853"/>
                    <a:pt x="1213" y="925"/>
                    <a:pt x="1834" y="925"/>
                  </a:cubicBezTo>
                  <a:lnTo>
                    <a:pt x="1834" y="694"/>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1" name="Google Shape;26881;p86"/>
            <p:cNvSpPr/>
            <p:nvPr/>
          </p:nvSpPr>
          <p:spPr>
            <a:xfrm>
              <a:off x="3393448" y="1638000"/>
              <a:ext cx="32952" cy="21994"/>
            </a:xfrm>
            <a:custGeom>
              <a:avLst/>
              <a:gdLst/>
              <a:ahLst/>
              <a:cxnLst/>
              <a:rect l="l" t="t" r="r" b="b"/>
              <a:pathLst>
                <a:path w="1257" h="839" extrusionOk="0">
                  <a:moveTo>
                    <a:pt x="694" y="1"/>
                  </a:moveTo>
                  <a:cubicBezTo>
                    <a:pt x="304" y="1"/>
                    <a:pt x="1" y="304"/>
                    <a:pt x="1" y="694"/>
                  </a:cubicBezTo>
                  <a:cubicBezTo>
                    <a:pt x="217" y="752"/>
                    <a:pt x="448" y="809"/>
                    <a:pt x="694" y="838"/>
                  </a:cubicBezTo>
                  <a:lnTo>
                    <a:pt x="694" y="694"/>
                  </a:lnTo>
                  <a:cubicBezTo>
                    <a:pt x="679" y="347"/>
                    <a:pt x="925" y="59"/>
                    <a:pt x="1257" y="15"/>
                  </a:cubicBezTo>
                  <a:cubicBezTo>
                    <a:pt x="1228" y="1"/>
                    <a:pt x="1185" y="1"/>
                    <a:pt x="114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2" name="Google Shape;26882;p86"/>
            <p:cNvSpPr/>
            <p:nvPr/>
          </p:nvSpPr>
          <p:spPr>
            <a:xfrm>
              <a:off x="3435470" y="1715596"/>
              <a:ext cx="18193" cy="21575"/>
            </a:xfrm>
            <a:custGeom>
              <a:avLst/>
              <a:gdLst/>
              <a:ahLst/>
              <a:cxnLst/>
              <a:rect l="l" t="t" r="r" b="b"/>
              <a:pathLst>
                <a:path w="694" h="823" extrusionOk="0">
                  <a:moveTo>
                    <a:pt x="635" y="0"/>
                  </a:moveTo>
                  <a:lnTo>
                    <a:pt x="188" y="347"/>
                  </a:lnTo>
                  <a:cubicBezTo>
                    <a:pt x="72" y="433"/>
                    <a:pt x="0" y="563"/>
                    <a:pt x="0" y="707"/>
                  </a:cubicBezTo>
                  <a:lnTo>
                    <a:pt x="0" y="823"/>
                  </a:lnTo>
                  <a:cubicBezTo>
                    <a:pt x="246" y="751"/>
                    <a:pt x="491" y="621"/>
                    <a:pt x="693" y="462"/>
                  </a:cubicBezTo>
                  <a:lnTo>
                    <a:pt x="693" y="217"/>
                  </a:lnTo>
                  <a:cubicBezTo>
                    <a:pt x="693" y="145"/>
                    <a:pt x="664" y="72"/>
                    <a:pt x="635" y="0"/>
                  </a:cubicBez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3" name="Google Shape;26883;p86"/>
            <p:cNvSpPr/>
            <p:nvPr/>
          </p:nvSpPr>
          <p:spPr>
            <a:xfrm>
              <a:off x="3381336" y="1715596"/>
              <a:ext cx="18193" cy="21968"/>
            </a:xfrm>
            <a:custGeom>
              <a:avLst/>
              <a:gdLst/>
              <a:ahLst/>
              <a:cxnLst/>
              <a:rect l="l" t="t" r="r" b="b"/>
              <a:pathLst>
                <a:path w="694" h="838" extrusionOk="0">
                  <a:moveTo>
                    <a:pt x="59" y="0"/>
                  </a:moveTo>
                  <a:cubicBezTo>
                    <a:pt x="30" y="72"/>
                    <a:pt x="1" y="145"/>
                    <a:pt x="1" y="217"/>
                  </a:cubicBezTo>
                  <a:lnTo>
                    <a:pt x="1" y="477"/>
                  </a:lnTo>
                  <a:cubicBezTo>
                    <a:pt x="203" y="635"/>
                    <a:pt x="448" y="751"/>
                    <a:pt x="694" y="837"/>
                  </a:cubicBezTo>
                  <a:lnTo>
                    <a:pt x="694" y="707"/>
                  </a:lnTo>
                  <a:cubicBezTo>
                    <a:pt x="694" y="563"/>
                    <a:pt x="622" y="433"/>
                    <a:pt x="506" y="347"/>
                  </a:cubicBezTo>
                  <a:lnTo>
                    <a:pt x="59" y="0"/>
                  </a:lnTo>
                  <a:close/>
                </a:path>
              </a:pathLst>
            </a:custGeom>
            <a:solidFill>
              <a:srgbClr val="51687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84" name="Google Shape;26884;p86"/>
          <p:cNvGrpSpPr/>
          <p:nvPr/>
        </p:nvGrpSpPr>
        <p:grpSpPr>
          <a:xfrm>
            <a:off x="4980737" y="2040202"/>
            <a:ext cx="488963" cy="423949"/>
            <a:chOff x="3735553" y="1530151"/>
            <a:chExt cx="366722" cy="317962"/>
          </a:xfrm>
        </p:grpSpPr>
        <p:sp>
          <p:nvSpPr>
            <p:cNvPr id="26885" name="Google Shape;26885;p86"/>
            <p:cNvSpPr/>
            <p:nvPr/>
          </p:nvSpPr>
          <p:spPr>
            <a:xfrm>
              <a:off x="3770760" y="1565725"/>
              <a:ext cx="331515" cy="282388"/>
            </a:xfrm>
            <a:custGeom>
              <a:avLst/>
              <a:gdLst/>
              <a:ahLst/>
              <a:cxnLst/>
              <a:rect l="l" t="t" r="r" b="b"/>
              <a:pathLst>
                <a:path w="12646" h="10772" extrusionOk="0">
                  <a:moveTo>
                    <a:pt x="909" y="1"/>
                  </a:moveTo>
                  <a:cubicBezTo>
                    <a:pt x="404" y="1"/>
                    <a:pt x="0" y="405"/>
                    <a:pt x="0" y="910"/>
                  </a:cubicBezTo>
                  <a:lnTo>
                    <a:pt x="0" y="7218"/>
                  </a:lnTo>
                  <a:cubicBezTo>
                    <a:pt x="0" y="7724"/>
                    <a:pt x="404" y="8128"/>
                    <a:pt x="909" y="8128"/>
                  </a:cubicBezTo>
                  <a:lnTo>
                    <a:pt x="4518" y="8128"/>
                  </a:lnTo>
                  <a:lnTo>
                    <a:pt x="8329" y="10726"/>
                  </a:lnTo>
                  <a:cubicBezTo>
                    <a:pt x="8371" y="10757"/>
                    <a:pt x="8416" y="10771"/>
                    <a:pt x="8459" y="10771"/>
                  </a:cubicBezTo>
                  <a:cubicBezTo>
                    <a:pt x="8597" y="10771"/>
                    <a:pt x="8720" y="10634"/>
                    <a:pt x="8676" y="10481"/>
                  </a:cubicBezTo>
                  <a:lnTo>
                    <a:pt x="8127" y="8113"/>
                  </a:lnTo>
                  <a:lnTo>
                    <a:pt x="11736" y="8113"/>
                  </a:lnTo>
                  <a:cubicBezTo>
                    <a:pt x="12241" y="8113"/>
                    <a:pt x="12645" y="7709"/>
                    <a:pt x="12645" y="7218"/>
                  </a:cubicBezTo>
                  <a:lnTo>
                    <a:pt x="12645" y="896"/>
                  </a:lnTo>
                  <a:cubicBezTo>
                    <a:pt x="12645" y="405"/>
                    <a:pt x="12227" y="1"/>
                    <a:pt x="11736"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6" name="Google Shape;26886;p86"/>
            <p:cNvSpPr/>
            <p:nvPr/>
          </p:nvSpPr>
          <p:spPr>
            <a:xfrm>
              <a:off x="3770760" y="1565725"/>
              <a:ext cx="307685" cy="189246"/>
            </a:xfrm>
            <a:custGeom>
              <a:avLst/>
              <a:gdLst/>
              <a:ahLst/>
              <a:cxnLst/>
              <a:rect l="l" t="t" r="r" b="b"/>
              <a:pathLst>
                <a:path w="11737" h="7219" extrusionOk="0">
                  <a:moveTo>
                    <a:pt x="909" y="1"/>
                  </a:moveTo>
                  <a:cubicBezTo>
                    <a:pt x="404" y="1"/>
                    <a:pt x="0" y="405"/>
                    <a:pt x="0" y="910"/>
                  </a:cubicBezTo>
                  <a:lnTo>
                    <a:pt x="0" y="7218"/>
                  </a:lnTo>
                  <a:lnTo>
                    <a:pt x="10379" y="7218"/>
                  </a:lnTo>
                  <a:cubicBezTo>
                    <a:pt x="11130" y="7218"/>
                    <a:pt x="11736" y="6612"/>
                    <a:pt x="11736" y="5862"/>
                  </a:cubicBezTo>
                  <a:lnTo>
                    <a:pt x="11736" y="1"/>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7" name="Google Shape;26887;p86"/>
            <p:cNvSpPr/>
            <p:nvPr/>
          </p:nvSpPr>
          <p:spPr>
            <a:xfrm>
              <a:off x="3735553" y="1530151"/>
              <a:ext cx="330781" cy="282073"/>
            </a:xfrm>
            <a:custGeom>
              <a:avLst/>
              <a:gdLst/>
              <a:ahLst/>
              <a:cxnLst/>
              <a:rect l="l" t="t" r="r" b="b"/>
              <a:pathLst>
                <a:path w="12618" h="10760" extrusionOk="0">
                  <a:moveTo>
                    <a:pt x="896" y="1"/>
                  </a:moveTo>
                  <a:cubicBezTo>
                    <a:pt x="405" y="1"/>
                    <a:pt x="1" y="405"/>
                    <a:pt x="1" y="910"/>
                  </a:cubicBezTo>
                  <a:lnTo>
                    <a:pt x="1" y="7219"/>
                  </a:lnTo>
                  <a:cubicBezTo>
                    <a:pt x="1" y="7724"/>
                    <a:pt x="405" y="8128"/>
                    <a:pt x="896" y="8128"/>
                  </a:cubicBezTo>
                  <a:lnTo>
                    <a:pt x="4504" y="8128"/>
                  </a:lnTo>
                  <a:lnTo>
                    <a:pt x="3970" y="10495"/>
                  </a:lnTo>
                  <a:cubicBezTo>
                    <a:pt x="3937" y="10640"/>
                    <a:pt x="4050" y="10760"/>
                    <a:pt x="4183" y="10760"/>
                  </a:cubicBezTo>
                  <a:cubicBezTo>
                    <a:pt x="4222" y="10760"/>
                    <a:pt x="4263" y="10749"/>
                    <a:pt x="4302" y="10726"/>
                  </a:cubicBezTo>
                  <a:lnTo>
                    <a:pt x="8113" y="8128"/>
                  </a:lnTo>
                  <a:lnTo>
                    <a:pt x="11722" y="8128"/>
                  </a:lnTo>
                  <a:cubicBezTo>
                    <a:pt x="12213" y="8128"/>
                    <a:pt x="12617" y="7724"/>
                    <a:pt x="12617" y="7219"/>
                  </a:cubicBezTo>
                  <a:lnTo>
                    <a:pt x="12617" y="910"/>
                  </a:lnTo>
                  <a:cubicBezTo>
                    <a:pt x="12617" y="405"/>
                    <a:pt x="12213" y="15"/>
                    <a:pt x="11722"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8" name="Google Shape;26888;p86"/>
            <p:cNvSpPr/>
            <p:nvPr/>
          </p:nvSpPr>
          <p:spPr>
            <a:xfrm>
              <a:off x="3779070" y="1629296"/>
              <a:ext cx="250170" cy="14785"/>
            </a:xfrm>
            <a:custGeom>
              <a:avLst/>
              <a:gdLst/>
              <a:ahLst/>
              <a:cxnLst/>
              <a:rect l="l" t="t" r="r" b="b"/>
              <a:pathLst>
                <a:path w="9543" h="564" extrusionOk="0">
                  <a:moveTo>
                    <a:pt x="376" y="1"/>
                  </a:moveTo>
                  <a:cubicBezTo>
                    <a:pt x="1" y="1"/>
                    <a:pt x="1" y="564"/>
                    <a:pt x="376" y="564"/>
                  </a:cubicBezTo>
                  <a:lnTo>
                    <a:pt x="9167" y="564"/>
                  </a:lnTo>
                  <a:cubicBezTo>
                    <a:pt x="9542" y="564"/>
                    <a:pt x="9542" y="1"/>
                    <a:pt x="9167"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89" name="Google Shape;26889;p86"/>
            <p:cNvSpPr/>
            <p:nvPr/>
          </p:nvSpPr>
          <p:spPr>
            <a:xfrm>
              <a:off x="3779070" y="1599778"/>
              <a:ext cx="167304" cy="14785"/>
            </a:xfrm>
            <a:custGeom>
              <a:avLst/>
              <a:gdLst/>
              <a:ahLst/>
              <a:cxnLst/>
              <a:rect l="l" t="t" r="r" b="b"/>
              <a:pathLst>
                <a:path w="6382" h="564" extrusionOk="0">
                  <a:moveTo>
                    <a:pt x="376" y="1"/>
                  </a:moveTo>
                  <a:cubicBezTo>
                    <a:pt x="1" y="1"/>
                    <a:pt x="1" y="564"/>
                    <a:pt x="376" y="564"/>
                  </a:cubicBezTo>
                  <a:lnTo>
                    <a:pt x="6006" y="564"/>
                  </a:lnTo>
                  <a:cubicBezTo>
                    <a:pt x="6381" y="564"/>
                    <a:pt x="6381" y="1"/>
                    <a:pt x="600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0" name="Google Shape;26890;p86"/>
            <p:cNvSpPr/>
            <p:nvPr/>
          </p:nvSpPr>
          <p:spPr>
            <a:xfrm>
              <a:off x="3950490" y="1599778"/>
              <a:ext cx="78750" cy="14785"/>
            </a:xfrm>
            <a:custGeom>
              <a:avLst/>
              <a:gdLst/>
              <a:ahLst/>
              <a:cxnLst/>
              <a:rect l="l" t="t" r="r" b="b"/>
              <a:pathLst>
                <a:path w="3004" h="564" extrusionOk="0">
                  <a:moveTo>
                    <a:pt x="376" y="1"/>
                  </a:moveTo>
                  <a:cubicBezTo>
                    <a:pt x="1" y="1"/>
                    <a:pt x="1" y="564"/>
                    <a:pt x="376" y="564"/>
                  </a:cubicBezTo>
                  <a:lnTo>
                    <a:pt x="2628" y="564"/>
                  </a:lnTo>
                  <a:cubicBezTo>
                    <a:pt x="3003" y="564"/>
                    <a:pt x="3003" y="1"/>
                    <a:pt x="2628"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1" name="Google Shape;26891;p86"/>
            <p:cNvSpPr/>
            <p:nvPr/>
          </p:nvSpPr>
          <p:spPr>
            <a:xfrm>
              <a:off x="3779070" y="1658814"/>
              <a:ext cx="96524" cy="14785"/>
            </a:xfrm>
            <a:custGeom>
              <a:avLst/>
              <a:gdLst/>
              <a:ahLst/>
              <a:cxnLst/>
              <a:rect l="l" t="t" r="r" b="b"/>
              <a:pathLst>
                <a:path w="3682" h="564" extrusionOk="0">
                  <a:moveTo>
                    <a:pt x="376" y="1"/>
                  </a:moveTo>
                  <a:cubicBezTo>
                    <a:pt x="1" y="1"/>
                    <a:pt x="1" y="564"/>
                    <a:pt x="376" y="564"/>
                  </a:cubicBezTo>
                  <a:lnTo>
                    <a:pt x="3306" y="564"/>
                  </a:lnTo>
                  <a:cubicBezTo>
                    <a:pt x="3682" y="564"/>
                    <a:pt x="3682" y="1"/>
                    <a:pt x="3306"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2" name="Google Shape;26892;p86"/>
            <p:cNvSpPr/>
            <p:nvPr/>
          </p:nvSpPr>
          <p:spPr>
            <a:xfrm>
              <a:off x="3891087" y="1658814"/>
              <a:ext cx="138153" cy="14785"/>
            </a:xfrm>
            <a:custGeom>
              <a:avLst/>
              <a:gdLst/>
              <a:ahLst/>
              <a:cxnLst/>
              <a:rect l="l" t="t" r="r" b="b"/>
              <a:pathLst>
                <a:path w="5270" h="564" extrusionOk="0">
                  <a:moveTo>
                    <a:pt x="376" y="1"/>
                  </a:moveTo>
                  <a:cubicBezTo>
                    <a:pt x="0" y="1"/>
                    <a:pt x="0" y="564"/>
                    <a:pt x="376" y="564"/>
                  </a:cubicBezTo>
                  <a:lnTo>
                    <a:pt x="4894" y="564"/>
                  </a:lnTo>
                  <a:cubicBezTo>
                    <a:pt x="5269" y="564"/>
                    <a:pt x="5269" y="1"/>
                    <a:pt x="4894"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3" name="Google Shape;26893;p86"/>
            <p:cNvSpPr/>
            <p:nvPr/>
          </p:nvSpPr>
          <p:spPr>
            <a:xfrm>
              <a:off x="3779070" y="1570260"/>
              <a:ext cx="49232" cy="14785"/>
            </a:xfrm>
            <a:custGeom>
              <a:avLst/>
              <a:gdLst/>
              <a:ahLst/>
              <a:cxnLst/>
              <a:rect l="l" t="t" r="r" b="b"/>
              <a:pathLst>
                <a:path w="1878" h="564" extrusionOk="0">
                  <a:moveTo>
                    <a:pt x="376" y="1"/>
                  </a:moveTo>
                  <a:cubicBezTo>
                    <a:pt x="1" y="1"/>
                    <a:pt x="1" y="564"/>
                    <a:pt x="376" y="564"/>
                  </a:cubicBezTo>
                  <a:lnTo>
                    <a:pt x="1502" y="564"/>
                  </a:lnTo>
                  <a:cubicBezTo>
                    <a:pt x="1877" y="564"/>
                    <a:pt x="1877" y="1"/>
                    <a:pt x="1502"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4" name="Google Shape;26894;p86"/>
            <p:cNvSpPr/>
            <p:nvPr/>
          </p:nvSpPr>
          <p:spPr>
            <a:xfrm>
              <a:off x="3832051" y="1570260"/>
              <a:ext cx="197189" cy="14785"/>
            </a:xfrm>
            <a:custGeom>
              <a:avLst/>
              <a:gdLst/>
              <a:ahLst/>
              <a:cxnLst/>
              <a:rect l="l" t="t" r="r" b="b"/>
              <a:pathLst>
                <a:path w="7522" h="564" extrusionOk="0">
                  <a:moveTo>
                    <a:pt x="376" y="1"/>
                  </a:moveTo>
                  <a:cubicBezTo>
                    <a:pt x="1" y="1"/>
                    <a:pt x="1" y="564"/>
                    <a:pt x="376" y="564"/>
                  </a:cubicBezTo>
                  <a:lnTo>
                    <a:pt x="7146" y="564"/>
                  </a:lnTo>
                  <a:cubicBezTo>
                    <a:pt x="7521" y="564"/>
                    <a:pt x="7521" y="1"/>
                    <a:pt x="7146"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5" name="Google Shape;26895;p86"/>
            <p:cNvSpPr/>
            <p:nvPr/>
          </p:nvSpPr>
          <p:spPr>
            <a:xfrm>
              <a:off x="3779070" y="1688699"/>
              <a:ext cx="190740" cy="14811"/>
            </a:xfrm>
            <a:custGeom>
              <a:avLst/>
              <a:gdLst/>
              <a:ahLst/>
              <a:cxnLst/>
              <a:rect l="l" t="t" r="r" b="b"/>
              <a:pathLst>
                <a:path w="7276" h="565" extrusionOk="0">
                  <a:moveTo>
                    <a:pt x="6929" y="1"/>
                  </a:moveTo>
                  <a:cubicBezTo>
                    <a:pt x="6924" y="1"/>
                    <a:pt x="6920" y="1"/>
                    <a:pt x="6915" y="1"/>
                  </a:cubicBezTo>
                  <a:lnTo>
                    <a:pt x="376" y="1"/>
                  </a:lnTo>
                  <a:cubicBezTo>
                    <a:pt x="1" y="1"/>
                    <a:pt x="1" y="564"/>
                    <a:pt x="376" y="564"/>
                  </a:cubicBezTo>
                  <a:lnTo>
                    <a:pt x="6915" y="564"/>
                  </a:lnTo>
                  <a:cubicBezTo>
                    <a:pt x="7271" y="550"/>
                    <a:pt x="7276" y="1"/>
                    <a:pt x="692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6" name="Google Shape;26896;p86"/>
            <p:cNvSpPr/>
            <p:nvPr/>
          </p:nvSpPr>
          <p:spPr>
            <a:xfrm>
              <a:off x="3973953" y="1688699"/>
              <a:ext cx="55287" cy="14811"/>
            </a:xfrm>
            <a:custGeom>
              <a:avLst/>
              <a:gdLst/>
              <a:ahLst/>
              <a:cxnLst/>
              <a:rect l="l" t="t" r="r" b="b"/>
              <a:pathLst>
                <a:path w="2109" h="565" extrusionOk="0">
                  <a:moveTo>
                    <a:pt x="1747" y="1"/>
                  </a:moveTo>
                  <a:cubicBezTo>
                    <a:pt x="1743" y="1"/>
                    <a:pt x="1738" y="1"/>
                    <a:pt x="1733" y="1"/>
                  </a:cubicBezTo>
                  <a:lnTo>
                    <a:pt x="376" y="1"/>
                  </a:lnTo>
                  <a:cubicBezTo>
                    <a:pt x="1" y="1"/>
                    <a:pt x="1" y="564"/>
                    <a:pt x="376" y="564"/>
                  </a:cubicBezTo>
                  <a:lnTo>
                    <a:pt x="1733" y="564"/>
                  </a:lnTo>
                  <a:cubicBezTo>
                    <a:pt x="2104" y="550"/>
                    <a:pt x="2108" y="1"/>
                    <a:pt x="1747"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897" name="Google Shape;26897;p86"/>
          <p:cNvGrpSpPr/>
          <p:nvPr/>
        </p:nvGrpSpPr>
        <p:grpSpPr>
          <a:xfrm>
            <a:off x="1155096" y="3293034"/>
            <a:ext cx="505635" cy="430311"/>
            <a:chOff x="866322" y="2469775"/>
            <a:chExt cx="379226" cy="322733"/>
          </a:xfrm>
        </p:grpSpPr>
        <p:sp>
          <p:nvSpPr>
            <p:cNvPr id="26898" name="Google Shape;26898;p86"/>
            <p:cNvSpPr/>
            <p:nvPr/>
          </p:nvSpPr>
          <p:spPr>
            <a:xfrm>
              <a:off x="1050246" y="2469775"/>
              <a:ext cx="175981" cy="171787"/>
            </a:xfrm>
            <a:custGeom>
              <a:avLst/>
              <a:gdLst/>
              <a:ahLst/>
              <a:cxnLst/>
              <a:rect l="l" t="t" r="r" b="b"/>
              <a:pathLst>
                <a:path w="6713" h="6553" extrusionOk="0">
                  <a:moveTo>
                    <a:pt x="664" y="1"/>
                  </a:moveTo>
                  <a:cubicBezTo>
                    <a:pt x="289" y="1"/>
                    <a:pt x="0" y="290"/>
                    <a:pt x="0" y="665"/>
                  </a:cubicBezTo>
                  <a:lnTo>
                    <a:pt x="0" y="4245"/>
                  </a:lnTo>
                  <a:cubicBezTo>
                    <a:pt x="0" y="4620"/>
                    <a:pt x="289" y="4923"/>
                    <a:pt x="664" y="4923"/>
                  </a:cubicBezTo>
                  <a:lnTo>
                    <a:pt x="1343" y="4923"/>
                  </a:lnTo>
                  <a:lnTo>
                    <a:pt x="968" y="6410"/>
                  </a:lnTo>
                  <a:cubicBezTo>
                    <a:pt x="935" y="6485"/>
                    <a:pt x="999" y="6552"/>
                    <a:pt x="1069" y="6552"/>
                  </a:cubicBezTo>
                  <a:cubicBezTo>
                    <a:pt x="1093" y="6552"/>
                    <a:pt x="1119" y="6544"/>
                    <a:pt x="1141" y="6526"/>
                  </a:cubicBezTo>
                  <a:lnTo>
                    <a:pt x="3349" y="4923"/>
                  </a:lnTo>
                  <a:lnTo>
                    <a:pt x="6034" y="4923"/>
                  </a:lnTo>
                  <a:cubicBezTo>
                    <a:pt x="6410" y="4923"/>
                    <a:pt x="6713" y="4620"/>
                    <a:pt x="6713" y="4245"/>
                  </a:cubicBezTo>
                  <a:lnTo>
                    <a:pt x="6713" y="665"/>
                  </a:lnTo>
                  <a:cubicBezTo>
                    <a:pt x="6713" y="290"/>
                    <a:pt x="6410" y="1"/>
                    <a:pt x="6034"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899" name="Google Shape;26899;p86"/>
            <p:cNvSpPr/>
            <p:nvPr/>
          </p:nvSpPr>
          <p:spPr>
            <a:xfrm>
              <a:off x="1077484" y="2498926"/>
              <a:ext cx="33345" cy="11744"/>
            </a:xfrm>
            <a:custGeom>
              <a:avLst/>
              <a:gdLst/>
              <a:ahLst/>
              <a:cxnLst/>
              <a:rect l="l" t="t" r="r" b="b"/>
              <a:pathLst>
                <a:path w="1272" h="448" extrusionOk="0">
                  <a:moveTo>
                    <a:pt x="304" y="0"/>
                  </a:moveTo>
                  <a:cubicBezTo>
                    <a:pt x="1" y="0"/>
                    <a:pt x="1" y="448"/>
                    <a:pt x="304" y="448"/>
                  </a:cubicBezTo>
                  <a:lnTo>
                    <a:pt x="968" y="448"/>
                  </a:lnTo>
                  <a:cubicBezTo>
                    <a:pt x="1271" y="448"/>
                    <a:pt x="1271" y="0"/>
                    <a:pt x="968" y="0"/>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0" name="Google Shape;26900;p86"/>
            <p:cNvSpPr/>
            <p:nvPr/>
          </p:nvSpPr>
          <p:spPr>
            <a:xfrm>
              <a:off x="1118353" y="2498926"/>
              <a:ext cx="80270" cy="11744"/>
            </a:xfrm>
            <a:custGeom>
              <a:avLst/>
              <a:gdLst/>
              <a:ahLst/>
              <a:cxnLst/>
              <a:rect l="l" t="t" r="r" b="b"/>
              <a:pathLst>
                <a:path w="3062" h="448" extrusionOk="0">
                  <a:moveTo>
                    <a:pt x="304" y="0"/>
                  </a:moveTo>
                  <a:cubicBezTo>
                    <a:pt x="1" y="0"/>
                    <a:pt x="1" y="448"/>
                    <a:pt x="304" y="448"/>
                  </a:cubicBezTo>
                  <a:lnTo>
                    <a:pt x="2772" y="448"/>
                  </a:lnTo>
                  <a:cubicBezTo>
                    <a:pt x="3061" y="448"/>
                    <a:pt x="3061" y="0"/>
                    <a:pt x="2772"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1" name="Google Shape;26901;p86"/>
            <p:cNvSpPr/>
            <p:nvPr/>
          </p:nvSpPr>
          <p:spPr>
            <a:xfrm>
              <a:off x="1077484" y="2528418"/>
              <a:ext cx="121140" cy="11771"/>
            </a:xfrm>
            <a:custGeom>
              <a:avLst/>
              <a:gdLst/>
              <a:ahLst/>
              <a:cxnLst/>
              <a:rect l="l" t="t" r="r" b="b"/>
              <a:pathLst>
                <a:path w="4621" h="449" extrusionOk="0">
                  <a:moveTo>
                    <a:pt x="4345" y="1"/>
                  </a:moveTo>
                  <a:cubicBezTo>
                    <a:pt x="4341" y="1"/>
                    <a:pt x="4336" y="1"/>
                    <a:pt x="4331" y="1"/>
                  </a:cubicBezTo>
                  <a:lnTo>
                    <a:pt x="304" y="1"/>
                  </a:lnTo>
                  <a:cubicBezTo>
                    <a:pt x="1" y="1"/>
                    <a:pt x="1" y="449"/>
                    <a:pt x="304" y="449"/>
                  </a:cubicBezTo>
                  <a:lnTo>
                    <a:pt x="4331" y="449"/>
                  </a:lnTo>
                  <a:cubicBezTo>
                    <a:pt x="4616" y="435"/>
                    <a:pt x="4620" y="1"/>
                    <a:pt x="4345"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2" name="Google Shape;26902;p86"/>
            <p:cNvSpPr/>
            <p:nvPr/>
          </p:nvSpPr>
          <p:spPr>
            <a:xfrm>
              <a:off x="1077484" y="2557569"/>
              <a:ext cx="80270" cy="11771"/>
            </a:xfrm>
            <a:custGeom>
              <a:avLst/>
              <a:gdLst/>
              <a:ahLst/>
              <a:cxnLst/>
              <a:rect l="l" t="t" r="r" b="b"/>
              <a:pathLst>
                <a:path w="3062" h="449" extrusionOk="0">
                  <a:moveTo>
                    <a:pt x="304" y="1"/>
                  </a:moveTo>
                  <a:cubicBezTo>
                    <a:pt x="1" y="1"/>
                    <a:pt x="1" y="448"/>
                    <a:pt x="304" y="448"/>
                  </a:cubicBezTo>
                  <a:lnTo>
                    <a:pt x="2758" y="448"/>
                  </a:lnTo>
                  <a:cubicBezTo>
                    <a:pt x="3061" y="448"/>
                    <a:pt x="3061" y="1"/>
                    <a:pt x="2758"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3" name="Google Shape;26903;p86"/>
            <p:cNvSpPr/>
            <p:nvPr/>
          </p:nvSpPr>
          <p:spPr>
            <a:xfrm>
              <a:off x="1165278" y="2557569"/>
              <a:ext cx="33345" cy="11771"/>
            </a:xfrm>
            <a:custGeom>
              <a:avLst/>
              <a:gdLst/>
              <a:ahLst/>
              <a:cxnLst/>
              <a:rect l="l" t="t" r="r" b="b"/>
              <a:pathLst>
                <a:path w="1272" h="449" extrusionOk="0">
                  <a:moveTo>
                    <a:pt x="304" y="1"/>
                  </a:moveTo>
                  <a:cubicBezTo>
                    <a:pt x="1" y="1"/>
                    <a:pt x="1" y="448"/>
                    <a:pt x="304" y="448"/>
                  </a:cubicBezTo>
                  <a:lnTo>
                    <a:pt x="982" y="448"/>
                  </a:lnTo>
                  <a:cubicBezTo>
                    <a:pt x="1271" y="448"/>
                    <a:pt x="1271" y="1"/>
                    <a:pt x="982"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4" name="Google Shape;26904;p86"/>
            <p:cNvSpPr/>
            <p:nvPr/>
          </p:nvSpPr>
          <p:spPr>
            <a:xfrm>
              <a:off x="886009" y="2733551"/>
              <a:ext cx="340218" cy="17433"/>
            </a:xfrm>
            <a:custGeom>
              <a:avLst/>
              <a:gdLst/>
              <a:ahLst/>
              <a:cxnLst/>
              <a:rect l="l" t="t" r="r" b="b"/>
              <a:pathLst>
                <a:path w="12978" h="665" extrusionOk="0">
                  <a:moveTo>
                    <a:pt x="0" y="0"/>
                  </a:moveTo>
                  <a:lnTo>
                    <a:pt x="0" y="664"/>
                  </a:lnTo>
                  <a:lnTo>
                    <a:pt x="12978" y="664"/>
                  </a:lnTo>
                  <a:lnTo>
                    <a:pt x="1297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5" name="Google Shape;26905;p86"/>
            <p:cNvSpPr/>
            <p:nvPr/>
          </p:nvSpPr>
          <p:spPr>
            <a:xfrm>
              <a:off x="879954" y="2733551"/>
              <a:ext cx="12138" cy="58958"/>
            </a:xfrm>
            <a:custGeom>
              <a:avLst/>
              <a:gdLst/>
              <a:ahLst/>
              <a:cxnLst/>
              <a:rect l="l" t="t" r="r" b="b"/>
              <a:pathLst>
                <a:path w="463" h="2249" extrusionOk="0">
                  <a:moveTo>
                    <a:pt x="0" y="0"/>
                  </a:moveTo>
                  <a:lnTo>
                    <a:pt x="0" y="2021"/>
                  </a:lnTo>
                  <a:cubicBezTo>
                    <a:pt x="0" y="2173"/>
                    <a:pt x="116" y="2249"/>
                    <a:pt x="231" y="2249"/>
                  </a:cubicBezTo>
                  <a:cubicBezTo>
                    <a:pt x="347" y="2249"/>
                    <a:pt x="462" y="2173"/>
                    <a:pt x="462" y="2021"/>
                  </a:cubicBezTo>
                  <a:lnTo>
                    <a:pt x="46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6" name="Google Shape;26906;p86"/>
            <p:cNvSpPr/>
            <p:nvPr/>
          </p:nvSpPr>
          <p:spPr>
            <a:xfrm>
              <a:off x="1220146" y="2733551"/>
              <a:ext cx="11771" cy="58958"/>
            </a:xfrm>
            <a:custGeom>
              <a:avLst/>
              <a:gdLst/>
              <a:ahLst/>
              <a:cxnLst/>
              <a:rect l="l" t="t" r="r" b="b"/>
              <a:pathLst>
                <a:path w="449" h="2249" extrusionOk="0">
                  <a:moveTo>
                    <a:pt x="1" y="0"/>
                  </a:moveTo>
                  <a:lnTo>
                    <a:pt x="1" y="2021"/>
                  </a:lnTo>
                  <a:cubicBezTo>
                    <a:pt x="1" y="2173"/>
                    <a:pt x="113" y="2249"/>
                    <a:pt x="225" y="2249"/>
                  </a:cubicBezTo>
                  <a:cubicBezTo>
                    <a:pt x="337" y="2249"/>
                    <a:pt x="448" y="2173"/>
                    <a:pt x="448" y="2021"/>
                  </a:cubicBezTo>
                  <a:lnTo>
                    <a:pt x="44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7" name="Google Shape;26907;p86"/>
            <p:cNvSpPr/>
            <p:nvPr/>
          </p:nvSpPr>
          <p:spPr>
            <a:xfrm>
              <a:off x="921190" y="2608295"/>
              <a:ext cx="105620" cy="119593"/>
            </a:xfrm>
            <a:custGeom>
              <a:avLst/>
              <a:gdLst/>
              <a:ahLst/>
              <a:cxnLst/>
              <a:rect l="l" t="t" r="r" b="b"/>
              <a:pathLst>
                <a:path w="4029" h="4562" extrusionOk="0">
                  <a:moveTo>
                    <a:pt x="1343" y="0"/>
                  </a:moveTo>
                  <a:lnTo>
                    <a:pt x="1343" y="664"/>
                  </a:lnTo>
                  <a:cubicBezTo>
                    <a:pt x="1343" y="837"/>
                    <a:pt x="1242" y="982"/>
                    <a:pt x="1084" y="1068"/>
                  </a:cubicBezTo>
                  <a:lnTo>
                    <a:pt x="362" y="1429"/>
                  </a:lnTo>
                  <a:cubicBezTo>
                    <a:pt x="145" y="1545"/>
                    <a:pt x="1" y="1776"/>
                    <a:pt x="1" y="2021"/>
                  </a:cubicBezTo>
                  <a:lnTo>
                    <a:pt x="1" y="3883"/>
                  </a:lnTo>
                  <a:cubicBezTo>
                    <a:pt x="1" y="4259"/>
                    <a:pt x="290" y="4562"/>
                    <a:pt x="665" y="4562"/>
                  </a:cubicBezTo>
                  <a:lnTo>
                    <a:pt x="4028" y="4562"/>
                  </a:lnTo>
                  <a:lnTo>
                    <a:pt x="4028" y="2036"/>
                  </a:lnTo>
                  <a:cubicBezTo>
                    <a:pt x="4028" y="1776"/>
                    <a:pt x="3884" y="1545"/>
                    <a:pt x="3653" y="1429"/>
                  </a:cubicBezTo>
                  <a:lnTo>
                    <a:pt x="2931" y="1068"/>
                  </a:lnTo>
                  <a:cubicBezTo>
                    <a:pt x="2773" y="996"/>
                    <a:pt x="2672" y="837"/>
                    <a:pt x="2672" y="664"/>
                  </a:cubicBezTo>
                  <a:lnTo>
                    <a:pt x="2672"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8" name="Google Shape;26908;p86"/>
            <p:cNvSpPr/>
            <p:nvPr/>
          </p:nvSpPr>
          <p:spPr>
            <a:xfrm>
              <a:off x="956029" y="2608295"/>
              <a:ext cx="35574" cy="23095"/>
            </a:xfrm>
            <a:custGeom>
              <a:avLst/>
              <a:gdLst/>
              <a:ahLst/>
              <a:cxnLst/>
              <a:rect l="l" t="t" r="r" b="b"/>
              <a:pathLst>
                <a:path w="1357" h="881" extrusionOk="0">
                  <a:moveTo>
                    <a:pt x="14" y="0"/>
                  </a:moveTo>
                  <a:lnTo>
                    <a:pt x="14" y="664"/>
                  </a:lnTo>
                  <a:cubicBezTo>
                    <a:pt x="0" y="693"/>
                    <a:pt x="0" y="722"/>
                    <a:pt x="0" y="751"/>
                  </a:cubicBezTo>
                  <a:cubicBezTo>
                    <a:pt x="217" y="837"/>
                    <a:pt x="448" y="881"/>
                    <a:pt x="678" y="881"/>
                  </a:cubicBezTo>
                  <a:cubicBezTo>
                    <a:pt x="909" y="881"/>
                    <a:pt x="1140" y="837"/>
                    <a:pt x="1357" y="751"/>
                  </a:cubicBezTo>
                  <a:cubicBezTo>
                    <a:pt x="1357" y="722"/>
                    <a:pt x="1343" y="693"/>
                    <a:pt x="1343" y="664"/>
                  </a:cubicBezTo>
                  <a:lnTo>
                    <a:pt x="1343"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09" name="Google Shape;26909;p86"/>
            <p:cNvSpPr/>
            <p:nvPr/>
          </p:nvSpPr>
          <p:spPr>
            <a:xfrm>
              <a:off x="920823" y="2638941"/>
              <a:ext cx="105987" cy="88947"/>
            </a:xfrm>
            <a:custGeom>
              <a:avLst/>
              <a:gdLst/>
              <a:ahLst/>
              <a:cxnLst/>
              <a:rect l="l" t="t" r="r" b="b"/>
              <a:pathLst>
                <a:path w="4043" h="3393" extrusionOk="0">
                  <a:moveTo>
                    <a:pt x="896" y="0"/>
                  </a:moveTo>
                  <a:lnTo>
                    <a:pt x="376" y="260"/>
                  </a:lnTo>
                  <a:cubicBezTo>
                    <a:pt x="145" y="361"/>
                    <a:pt x="1" y="607"/>
                    <a:pt x="1" y="852"/>
                  </a:cubicBezTo>
                  <a:lnTo>
                    <a:pt x="1" y="2714"/>
                  </a:lnTo>
                  <a:cubicBezTo>
                    <a:pt x="1" y="3090"/>
                    <a:pt x="304" y="3393"/>
                    <a:pt x="679" y="3393"/>
                  </a:cubicBezTo>
                  <a:lnTo>
                    <a:pt x="4042" y="3393"/>
                  </a:lnTo>
                  <a:lnTo>
                    <a:pt x="4042" y="867"/>
                  </a:lnTo>
                  <a:cubicBezTo>
                    <a:pt x="4042" y="607"/>
                    <a:pt x="3898" y="376"/>
                    <a:pt x="3667" y="260"/>
                  </a:cubicBezTo>
                  <a:lnTo>
                    <a:pt x="3147" y="0"/>
                  </a:lnTo>
                  <a:cubicBezTo>
                    <a:pt x="2888" y="405"/>
                    <a:pt x="2458" y="607"/>
                    <a:pt x="2027" y="607"/>
                  </a:cubicBezTo>
                  <a:cubicBezTo>
                    <a:pt x="1596" y="607"/>
                    <a:pt x="1163" y="405"/>
                    <a:pt x="896" y="0"/>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0" name="Google Shape;26910;p86"/>
            <p:cNvSpPr/>
            <p:nvPr/>
          </p:nvSpPr>
          <p:spPr>
            <a:xfrm>
              <a:off x="1002954" y="2650659"/>
              <a:ext cx="23856" cy="76862"/>
            </a:xfrm>
            <a:custGeom>
              <a:avLst/>
              <a:gdLst/>
              <a:ahLst/>
              <a:cxnLst/>
              <a:rect l="l" t="t" r="r" b="b"/>
              <a:pathLst>
                <a:path w="910" h="2932" extrusionOk="0">
                  <a:moveTo>
                    <a:pt x="765" y="1"/>
                  </a:moveTo>
                  <a:lnTo>
                    <a:pt x="173" y="477"/>
                  </a:lnTo>
                  <a:cubicBezTo>
                    <a:pt x="58" y="564"/>
                    <a:pt x="0" y="694"/>
                    <a:pt x="0" y="824"/>
                  </a:cubicBezTo>
                  <a:lnTo>
                    <a:pt x="0" y="2931"/>
                  </a:lnTo>
                  <a:lnTo>
                    <a:pt x="909" y="2931"/>
                  </a:lnTo>
                  <a:lnTo>
                    <a:pt x="909" y="405"/>
                  </a:lnTo>
                  <a:cubicBezTo>
                    <a:pt x="909" y="261"/>
                    <a:pt x="852" y="116"/>
                    <a:pt x="765" y="1"/>
                  </a:cubicBez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1" name="Google Shape;26911;p86"/>
            <p:cNvSpPr/>
            <p:nvPr/>
          </p:nvSpPr>
          <p:spPr>
            <a:xfrm>
              <a:off x="921190" y="2650659"/>
              <a:ext cx="52640" cy="77229"/>
            </a:xfrm>
            <a:custGeom>
              <a:avLst/>
              <a:gdLst/>
              <a:ahLst/>
              <a:cxnLst/>
              <a:rect l="l" t="t" r="r" b="b"/>
              <a:pathLst>
                <a:path w="2008" h="2946" extrusionOk="0">
                  <a:moveTo>
                    <a:pt x="131" y="1"/>
                  </a:moveTo>
                  <a:cubicBezTo>
                    <a:pt x="44" y="116"/>
                    <a:pt x="1" y="261"/>
                    <a:pt x="1" y="405"/>
                  </a:cubicBezTo>
                  <a:lnTo>
                    <a:pt x="1" y="2267"/>
                  </a:lnTo>
                  <a:cubicBezTo>
                    <a:pt x="1" y="2643"/>
                    <a:pt x="290" y="2946"/>
                    <a:pt x="665" y="2946"/>
                  </a:cubicBezTo>
                  <a:lnTo>
                    <a:pt x="2007" y="2946"/>
                  </a:lnTo>
                  <a:lnTo>
                    <a:pt x="2007" y="2036"/>
                  </a:lnTo>
                  <a:lnTo>
                    <a:pt x="1112" y="2036"/>
                  </a:lnTo>
                  <a:cubicBezTo>
                    <a:pt x="983" y="2036"/>
                    <a:pt x="896" y="1935"/>
                    <a:pt x="896" y="1820"/>
                  </a:cubicBezTo>
                  <a:lnTo>
                    <a:pt x="896" y="824"/>
                  </a:lnTo>
                  <a:cubicBezTo>
                    <a:pt x="896" y="694"/>
                    <a:pt x="824" y="564"/>
                    <a:pt x="723" y="477"/>
                  </a:cubicBezTo>
                  <a:lnTo>
                    <a:pt x="131" y="1"/>
                  </a:lnTo>
                  <a:close/>
                </a:path>
              </a:pathLst>
            </a:custGeom>
            <a:solidFill>
              <a:srgbClr val="8397A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2" name="Google Shape;26912;p86"/>
            <p:cNvSpPr/>
            <p:nvPr/>
          </p:nvSpPr>
          <p:spPr>
            <a:xfrm>
              <a:off x="950341" y="2510644"/>
              <a:ext cx="46951" cy="41289"/>
            </a:xfrm>
            <a:custGeom>
              <a:avLst/>
              <a:gdLst/>
              <a:ahLst/>
              <a:cxnLst/>
              <a:rect l="l" t="t" r="r" b="b"/>
              <a:pathLst>
                <a:path w="1791" h="1575" extrusionOk="0">
                  <a:moveTo>
                    <a:pt x="895" y="1"/>
                  </a:moveTo>
                  <a:cubicBezTo>
                    <a:pt x="405" y="1"/>
                    <a:pt x="0" y="347"/>
                    <a:pt x="0" y="780"/>
                  </a:cubicBezTo>
                  <a:cubicBezTo>
                    <a:pt x="0" y="1213"/>
                    <a:pt x="405" y="1574"/>
                    <a:pt x="895" y="1574"/>
                  </a:cubicBezTo>
                  <a:cubicBezTo>
                    <a:pt x="1386" y="1574"/>
                    <a:pt x="1790" y="1213"/>
                    <a:pt x="1790" y="780"/>
                  </a:cubicBezTo>
                  <a:cubicBezTo>
                    <a:pt x="1790" y="347"/>
                    <a:pt x="1386" y="1"/>
                    <a:pt x="895"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3" name="Google Shape;26913;p86"/>
            <p:cNvSpPr/>
            <p:nvPr/>
          </p:nvSpPr>
          <p:spPr>
            <a:xfrm>
              <a:off x="950341" y="2510644"/>
              <a:ext cx="32192" cy="41289"/>
            </a:xfrm>
            <a:custGeom>
              <a:avLst/>
              <a:gdLst/>
              <a:ahLst/>
              <a:cxnLst/>
              <a:rect l="l" t="t" r="r" b="b"/>
              <a:pathLst>
                <a:path w="1228" h="1575" extrusionOk="0">
                  <a:moveTo>
                    <a:pt x="895" y="1"/>
                  </a:moveTo>
                  <a:cubicBezTo>
                    <a:pt x="405" y="1"/>
                    <a:pt x="0" y="347"/>
                    <a:pt x="0" y="780"/>
                  </a:cubicBezTo>
                  <a:cubicBezTo>
                    <a:pt x="0" y="1213"/>
                    <a:pt x="390" y="1574"/>
                    <a:pt x="895" y="1574"/>
                  </a:cubicBezTo>
                  <a:cubicBezTo>
                    <a:pt x="1011" y="1574"/>
                    <a:pt x="1126" y="1545"/>
                    <a:pt x="1228" y="1517"/>
                  </a:cubicBezTo>
                  <a:cubicBezTo>
                    <a:pt x="910" y="1416"/>
                    <a:pt x="679" y="1112"/>
                    <a:pt x="679" y="780"/>
                  </a:cubicBezTo>
                  <a:cubicBezTo>
                    <a:pt x="693" y="448"/>
                    <a:pt x="910" y="160"/>
                    <a:pt x="1228" y="59"/>
                  </a:cubicBezTo>
                  <a:cubicBezTo>
                    <a:pt x="1126" y="15"/>
                    <a:pt x="1011" y="1"/>
                    <a:pt x="895"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4" name="Google Shape;26914;p86"/>
            <p:cNvSpPr/>
            <p:nvPr/>
          </p:nvSpPr>
          <p:spPr>
            <a:xfrm>
              <a:off x="932567" y="2528444"/>
              <a:ext cx="82499" cy="82132"/>
            </a:xfrm>
            <a:custGeom>
              <a:avLst/>
              <a:gdLst/>
              <a:ahLst/>
              <a:cxnLst/>
              <a:rect l="l" t="t" r="r" b="b"/>
              <a:pathLst>
                <a:path w="3147" h="3133" extrusionOk="0">
                  <a:moveTo>
                    <a:pt x="1573" y="0"/>
                  </a:moveTo>
                  <a:cubicBezTo>
                    <a:pt x="707" y="0"/>
                    <a:pt x="0" y="693"/>
                    <a:pt x="0" y="1559"/>
                  </a:cubicBezTo>
                  <a:cubicBezTo>
                    <a:pt x="0" y="2425"/>
                    <a:pt x="707" y="3133"/>
                    <a:pt x="1573" y="3133"/>
                  </a:cubicBezTo>
                  <a:cubicBezTo>
                    <a:pt x="2440" y="3133"/>
                    <a:pt x="3147" y="2425"/>
                    <a:pt x="3147" y="1559"/>
                  </a:cubicBezTo>
                  <a:cubicBezTo>
                    <a:pt x="3147" y="693"/>
                    <a:pt x="2440" y="0"/>
                    <a:pt x="157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5" name="Google Shape;26915;p86"/>
            <p:cNvSpPr/>
            <p:nvPr/>
          </p:nvSpPr>
          <p:spPr>
            <a:xfrm>
              <a:off x="948060" y="2528051"/>
              <a:ext cx="68526" cy="74215"/>
            </a:xfrm>
            <a:custGeom>
              <a:avLst/>
              <a:gdLst/>
              <a:ahLst/>
              <a:cxnLst/>
              <a:rect l="l" t="t" r="r" b="b"/>
              <a:pathLst>
                <a:path w="2614" h="2831" extrusionOk="0">
                  <a:moveTo>
                    <a:pt x="997" y="1"/>
                  </a:moveTo>
                  <a:cubicBezTo>
                    <a:pt x="246" y="15"/>
                    <a:pt x="1" y="1026"/>
                    <a:pt x="665" y="1372"/>
                  </a:cubicBezTo>
                  <a:cubicBezTo>
                    <a:pt x="679" y="1372"/>
                    <a:pt x="708" y="1387"/>
                    <a:pt x="723" y="1387"/>
                  </a:cubicBezTo>
                  <a:lnTo>
                    <a:pt x="1502" y="2801"/>
                  </a:lnTo>
                  <a:cubicBezTo>
                    <a:pt x="1502" y="2801"/>
                    <a:pt x="1719" y="2816"/>
                    <a:pt x="1921" y="2830"/>
                  </a:cubicBezTo>
                  <a:cubicBezTo>
                    <a:pt x="2383" y="2484"/>
                    <a:pt x="2614" y="1921"/>
                    <a:pt x="2542" y="1358"/>
                  </a:cubicBezTo>
                  <a:cubicBezTo>
                    <a:pt x="2440" y="708"/>
                    <a:pt x="1964" y="189"/>
                    <a:pt x="1329" y="44"/>
                  </a:cubicBezTo>
                  <a:cubicBezTo>
                    <a:pt x="1213" y="15"/>
                    <a:pt x="1112" y="15"/>
                    <a:pt x="9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6" name="Google Shape;26916;p86"/>
            <p:cNvSpPr/>
            <p:nvPr/>
          </p:nvSpPr>
          <p:spPr>
            <a:xfrm>
              <a:off x="938596" y="2564542"/>
              <a:ext cx="70413" cy="57778"/>
            </a:xfrm>
            <a:custGeom>
              <a:avLst/>
              <a:gdLst/>
              <a:ahLst/>
              <a:cxnLst/>
              <a:rect l="l" t="t" r="r" b="b"/>
              <a:pathLst>
                <a:path w="2686" h="2204" extrusionOk="0">
                  <a:moveTo>
                    <a:pt x="1022" y="0"/>
                  </a:moveTo>
                  <a:cubicBezTo>
                    <a:pt x="944" y="0"/>
                    <a:pt x="873" y="44"/>
                    <a:pt x="838" y="125"/>
                  </a:cubicBezTo>
                  <a:cubicBezTo>
                    <a:pt x="766" y="283"/>
                    <a:pt x="651" y="413"/>
                    <a:pt x="535" y="529"/>
                  </a:cubicBezTo>
                  <a:cubicBezTo>
                    <a:pt x="405" y="630"/>
                    <a:pt x="275" y="716"/>
                    <a:pt x="131" y="789"/>
                  </a:cubicBezTo>
                  <a:cubicBezTo>
                    <a:pt x="44" y="832"/>
                    <a:pt x="1" y="933"/>
                    <a:pt x="15" y="1034"/>
                  </a:cubicBezTo>
                  <a:cubicBezTo>
                    <a:pt x="102" y="1698"/>
                    <a:pt x="665" y="2203"/>
                    <a:pt x="1343" y="2203"/>
                  </a:cubicBezTo>
                  <a:cubicBezTo>
                    <a:pt x="2051" y="2203"/>
                    <a:pt x="2628" y="1655"/>
                    <a:pt x="2686" y="962"/>
                  </a:cubicBezTo>
                  <a:cubicBezTo>
                    <a:pt x="2686" y="890"/>
                    <a:pt x="2657" y="832"/>
                    <a:pt x="2614" y="789"/>
                  </a:cubicBezTo>
                  <a:cubicBezTo>
                    <a:pt x="2166" y="413"/>
                    <a:pt x="1647" y="139"/>
                    <a:pt x="1084" y="9"/>
                  </a:cubicBezTo>
                  <a:cubicBezTo>
                    <a:pt x="1063" y="3"/>
                    <a:pt x="1042" y="0"/>
                    <a:pt x="1022"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7" name="Google Shape;26917;p86"/>
            <p:cNvSpPr/>
            <p:nvPr/>
          </p:nvSpPr>
          <p:spPr>
            <a:xfrm>
              <a:off x="938596" y="2564542"/>
              <a:ext cx="70413" cy="57018"/>
            </a:xfrm>
            <a:custGeom>
              <a:avLst/>
              <a:gdLst/>
              <a:ahLst/>
              <a:cxnLst/>
              <a:rect l="l" t="t" r="r" b="b"/>
              <a:pathLst>
                <a:path w="2686" h="2175" extrusionOk="0">
                  <a:moveTo>
                    <a:pt x="1022" y="0"/>
                  </a:moveTo>
                  <a:cubicBezTo>
                    <a:pt x="944" y="0"/>
                    <a:pt x="873" y="44"/>
                    <a:pt x="838" y="125"/>
                  </a:cubicBezTo>
                  <a:cubicBezTo>
                    <a:pt x="781" y="240"/>
                    <a:pt x="708" y="327"/>
                    <a:pt x="636" y="428"/>
                  </a:cubicBezTo>
                  <a:cubicBezTo>
                    <a:pt x="593" y="457"/>
                    <a:pt x="564" y="500"/>
                    <a:pt x="535" y="529"/>
                  </a:cubicBezTo>
                  <a:cubicBezTo>
                    <a:pt x="405" y="630"/>
                    <a:pt x="275" y="716"/>
                    <a:pt x="131" y="789"/>
                  </a:cubicBezTo>
                  <a:cubicBezTo>
                    <a:pt x="44" y="832"/>
                    <a:pt x="1" y="933"/>
                    <a:pt x="15" y="1020"/>
                  </a:cubicBezTo>
                  <a:cubicBezTo>
                    <a:pt x="88" y="1611"/>
                    <a:pt x="550" y="2088"/>
                    <a:pt x="1141" y="2174"/>
                  </a:cubicBezTo>
                  <a:cubicBezTo>
                    <a:pt x="838" y="1987"/>
                    <a:pt x="665" y="1655"/>
                    <a:pt x="679" y="1294"/>
                  </a:cubicBezTo>
                  <a:lnTo>
                    <a:pt x="679" y="976"/>
                  </a:lnTo>
                  <a:cubicBezTo>
                    <a:pt x="723" y="933"/>
                    <a:pt x="781" y="904"/>
                    <a:pt x="824" y="861"/>
                  </a:cubicBezTo>
                  <a:cubicBezTo>
                    <a:pt x="954" y="745"/>
                    <a:pt x="1055" y="615"/>
                    <a:pt x="1141" y="485"/>
                  </a:cubicBezTo>
                  <a:cubicBezTo>
                    <a:pt x="1574" y="615"/>
                    <a:pt x="1964" y="832"/>
                    <a:pt x="2311" y="1121"/>
                  </a:cubicBezTo>
                  <a:cubicBezTo>
                    <a:pt x="2354" y="1150"/>
                    <a:pt x="2455" y="1251"/>
                    <a:pt x="2585" y="1366"/>
                  </a:cubicBezTo>
                  <a:cubicBezTo>
                    <a:pt x="2643" y="1236"/>
                    <a:pt x="2672" y="1092"/>
                    <a:pt x="2686" y="962"/>
                  </a:cubicBezTo>
                  <a:cubicBezTo>
                    <a:pt x="2686" y="890"/>
                    <a:pt x="2657" y="818"/>
                    <a:pt x="2614" y="774"/>
                  </a:cubicBezTo>
                  <a:cubicBezTo>
                    <a:pt x="2166" y="413"/>
                    <a:pt x="1647" y="139"/>
                    <a:pt x="1084" y="9"/>
                  </a:cubicBezTo>
                  <a:cubicBezTo>
                    <a:pt x="1063" y="3"/>
                    <a:pt x="1042" y="0"/>
                    <a:pt x="1022"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8" name="Google Shape;26918;p86"/>
            <p:cNvSpPr/>
            <p:nvPr/>
          </p:nvSpPr>
          <p:spPr>
            <a:xfrm>
              <a:off x="879954" y="2733551"/>
              <a:ext cx="11744" cy="17433"/>
            </a:xfrm>
            <a:custGeom>
              <a:avLst/>
              <a:gdLst/>
              <a:ahLst/>
              <a:cxnLst/>
              <a:rect l="l" t="t" r="r" b="b"/>
              <a:pathLst>
                <a:path w="448" h="665" extrusionOk="0">
                  <a:moveTo>
                    <a:pt x="0" y="0"/>
                  </a:moveTo>
                  <a:lnTo>
                    <a:pt x="0"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19" name="Google Shape;26919;p86"/>
            <p:cNvSpPr/>
            <p:nvPr/>
          </p:nvSpPr>
          <p:spPr>
            <a:xfrm>
              <a:off x="1220146" y="2733551"/>
              <a:ext cx="11771" cy="17433"/>
            </a:xfrm>
            <a:custGeom>
              <a:avLst/>
              <a:gdLst/>
              <a:ahLst/>
              <a:cxnLst/>
              <a:rect l="l" t="t" r="r" b="b"/>
              <a:pathLst>
                <a:path w="449" h="665" extrusionOk="0">
                  <a:moveTo>
                    <a:pt x="1" y="0"/>
                  </a:moveTo>
                  <a:lnTo>
                    <a:pt x="1" y="664"/>
                  </a:lnTo>
                  <a:lnTo>
                    <a:pt x="448" y="664"/>
                  </a:lnTo>
                  <a:lnTo>
                    <a:pt x="44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0" name="Google Shape;26920;p86"/>
            <p:cNvSpPr/>
            <p:nvPr/>
          </p:nvSpPr>
          <p:spPr>
            <a:xfrm>
              <a:off x="866322" y="2727495"/>
              <a:ext cx="379226" cy="11744"/>
            </a:xfrm>
            <a:custGeom>
              <a:avLst/>
              <a:gdLst/>
              <a:ahLst/>
              <a:cxnLst/>
              <a:rect l="l" t="t" r="r" b="b"/>
              <a:pathLst>
                <a:path w="14466" h="448" extrusionOk="0">
                  <a:moveTo>
                    <a:pt x="304" y="0"/>
                  </a:moveTo>
                  <a:cubicBezTo>
                    <a:pt x="1" y="0"/>
                    <a:pt x="1" y="448"/>
                    <a:pt x="304" y="448"/>
                  </a:cubicBezTo>
                  <a:lnTo>
                    <a:pt x="14176" y="448"/>
                  </a:lnTo>
                  <a:cubicBezTo>
                    <a:pt x="14465" y="448"/>
                    <a:pt x="14465" y="0"/>
                    <a:pt x="14176"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1" name="Google Shape;26921;p86"/>
            <p:cNvSpPr/>
            <p:nvPr/>
          </p:nvSpPr>
          <p:spPr>
            <a:xfrm>
              <a:off x="944652" y="2716144"/>
              <a:ext cx="35233" cy="11744"/>
            </a:xfrm>
            <a:custGeom>
              <a:avLst/>
              <a:gdLst/>
              <a:ahLst/>
              <a:cxnLst/>
              <a:rect l="l" t="t" r="r" b="b"/>
              <a:pathLst>
                <a:path w="1344" h="448" extrusionOk="0">
                  <a:moveTo>
                    <a:pt x="217" y="0"/>
                  </a:moveTo>
                  <a:cubicBezTo>
                    <a:pt x="88" y="0"/>
                    <a:pt x="1" y="87"/>
                    <a:pt x="1" y="217"/>
                  </a:cubicBezTo>
                  <a:cubicBezTo>
                    <a:pt x="1" y="347"/>
                    <a:pt x="88" y="448"/>
                    <a:pt x="217" y="448"/>
                  </a:cubicBezTo>
                  <a:lnTo>
                    <a:pt x="1343" y="448"/>
                  </a:lnTo>
                  <a:lnTo>
                    <a:pt x="1343" y="0"/>
                  </a:ln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2" name="Google Shape;26922;p86"/>
            <p:cNvSpPr/>
            <p:nvPr/>
          </p:nvSpPr>
          <p:spPr>
            <a:xfrm>
              <a:off x="968115" y="2669219"/>
              <a:ext cx="82158" cy="58669"/>
            </a:xfrm>
            <a:custGeom>
              <a:avLst/>
              <a:gdLst/>
              <a:ahLst/>
              <a:cxnLst/>
              <a:rect l="l" t="t" r="r" b="b"/>
              <a:pathLst>
                <a:path w="3134" h="2238" extrusionOk="0">
                  <a:moveTo>
                    <a:pt x="217" y="0"/>
                  </a:moveTo>
                  <a:cubicBezTo>
                    <a:pt x="88" y="0"/>
                    <a:pt x="1" y="87"/>
                    <a:pt x="1" y="217"/>
                  </a:cubicBezTo>
                  <a:lnTo>
                    <a:pt x="1" y="2007"/>
                  </a:lnTo>
                  <a:cubicBezTo>
                    <a:pt x="1" y="2137"/>
                    <a:pt x="88" y="2238"/>
                    <a:pt x="217" y="2238"/>
                  </a:cubicBezTo>
                  <a:lnTo>
                    <a:pt x="2902" y="2238"/>
                  </a:lnTo>
                  <a:cubicBezTo>
                    <a:pt x="3032" y="2238"/>
                    <a:pt x="3133" y="2137"/>
                    <a:pt x="3133" y="2007"/>
                  </a:cubicBezTo>
                  <a:lnTo>
                    <a:pt x="3133" y="217"/>
                  </a:lnTo>
                  <a:cubicBezTo>
                    <a:pt x="3133" y="87"/>
                    <a:pt x="3032" y="0"/>
                    <a:pt x="2902"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3" name="Google Shape;26923;p86"/>
            <p:cNvSpPr/>
            <p:nvPr/>
          </p:nvSpPr>
          <p:spPr>
            <a:xfrm>
              <a:off x="995378" y="2692681"/>
              <a:ext cx="27264" cy="11744"/>
            </a:xfrm>
            <a:custGeom>
              <a:avLst/>
              <a:gdLst/>
              <a:ahLst/>
              <a:cxnLst/>
              <a:rect l="l" t="t" r="r" b="b"/>
              <a:pathLst>
                <a:path w="1040" h="448" extrusionOk="0">
                  <a:moveTo>
                    <a:pt x="303" y="0"/>
                  </a:moveTo>
                  <a:cubicBezTo>
                    <a:pt x="0" y="0"/>
                    <a:pt x="0" y="448"/>
                    <a:pt x="303" y="448"/>
                  </a:cubicBezTo>
                  <a:lnTo>
                    <a:pt x="751" y="448"/>
                  </a:lnTo>
                  <a:cubicBezTo>
                    <a:pt x="1040" y="448"/>
                    <a:pt x="1040" y="0"/>
                    <a:pt x="751"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24" name="Google Shape;26924;p86"/>
          <p:cNvGrpSpPr/>
          <p:nvPr/>
        </p:nvGrpSpPr>
        <p:grpSpPr>
          <a:xfrm>
            <a:off x="1771183" y="3334419"/>
            <a:ext cx="538911" cy="385535"/>
            <a:chOff x="1328387" y="2500814"/>
            <a:chExt cx="404183" cy="289151"/>
          </a:xfrm>
        </p:grpSpPr>
        <p:sp>
          <p:nvSpPr>
            <p:cNvPr id="26925" name="Google Shape;26925;p86"/>
            <p:cNvSpPr/>
            <p:nvPr/>
          </p:nvSpPr>
          <p:spPr>
            <a:xfrm>
              <a:off x="1561491" y="2601479"/>
              <a:ext cx="125281" cy="118859"/>
            </a:xfrm>
            <a:custGeom>
              <a:avLst/>
              <a:gdLst/>
              <a:ahLst/>
              <a:cxnLst/>
              <a:rect l="l" t="t" r="r" b="b"/>
              <a:pathLst>
                <a:path w="4779" h="4534" extrusionOk="0">
                  <a:moveTo>
                    <a:pt x="1675" y="0"/>
                  </a:moveTo>
                  <a:lnTo>
                    <a:pt x="1675" y="405"/>
                  </a:lnTo>
                  <a:cubicBezTo>
                    <a:pt x="1675" y="506"/>
                    <a:pt x="1603" y="607"/>
                    <a:pt x="1502" y="621"/>
                  </a:cubicBezTo>
                  <a:lnTo>
                    <a:pt x="520" y="910"/>
                  </a:lnTo>
                  <a:cubicBezTo>
                    <a:pt x="203" y="996"/>
                    <a:pt x="1" y="1271"/>
                    <a:pt x="1" y="1603"/>
                  </a:cubicBezTo>
                  <a:lnTo>
                    <a:pt x="1" y="4533"/>
                  </a:lnTo>
                  <a:lnTo>
                    <a:pt x="3826" y="4533"/>
                  </a:lnTo>
                  <a:cubicBezTo>
                    <a:pt x="4346" y="4533"/>
                    <a:pt x="4779" y="4100"/>
                    <a:pt x="4779" y="3580"/>
                  </a:cubicBezTo>
                  <a:lnTo>
                    <a:pt x="4779" y="1588"/>
                  </a:lnTo>
                  <a:cubicBezTo>
                    <a:pt x="4779" y="1285"/>
                    <a:pt x="4577" y="996"/>
                    <a:pt x="4274" y="910"/>
                  </a:cubicBezTo>
                  <a:lnTo>
                    <a:pt x="3306" y="621"/>
                  </a:lnTo>
                  <a:cubicBezTo>
                    <a:pt x="3191" y="607"/>
                    <a:pt x="3119" y="506"/>
                    <a:pt x="3119" y="405"/>
                  </a:cubicBezTo>
                  <a:lnTo>
                    <a:pt x="3119"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6" name="Google Shape;26926;p86"/>
            <p:cNvSpPr/>
            <p:nvPr/>
          </p:nvSpPr>
          <p:spPr>
            <a:xfrm>
              <a:off x="1561884" y="2620407"/>
              <a:ext cx="125281" cy="99932"/>
            </a:xfrm>
            <a:custGeom>
              <a:avLst/>
              <a:gdLst/>
              <a:ahLst/>
              <a:cxnLst/>
              <a:rect l="l" t="t" r="r" b="b"/>
              <a:pathLst>
                <a:path w="4779" h="3812" extrusionOk="0">
                  <a:moveTo>
                    <a:pt x="1155" y="0"/>
                  </a:moveTo>
                  <a:lnTo>
                    <a:pt x="520" y="188"/>
                  </a:lnTo>
                  <a:cubicBezTo>
                    <a:pt x="217" y="274"/>
                    <a:pt x="0" y="549"/>
                    <a:pt x="0" y="881"/>
                  </a:cubicBezTo>
                  <a:lnTo>
                    <a:pt x="0" y="3811"/>
                  </a:lnTo>
                  <a:lnTo>
                    <a:pt x="3826" y="3811"/>
                  </a:lnTo>
                  <a:cubicBezTo>
                    <a:pt x="4360" y="3811"/>
                    <a:pt x="4778" y="3378"/>
                    <a:pt x="4778" y="2858"/>
                  </a:cubicBezTo>
                  <a:lnTo>
                    <a:pt x="4778" y="866"/>
                  </a:lnTo>
                  <a:cubicBezTo>
                    <a:pt x="4778" y="549"/>
                    <a:pt x="4576" y="274"/>
                    <a:pt x="4259" y="188"/>
                  </a:cubicBezTo>
                  <a:lnTo>
                    <a:pt x="3624" y="0"/>
                  </a:lnTo>
                  <a:cubicBezTo>
                    <a:pt x="3349" y="476"/>
                    <a:pt x="2869" y="715"/>
                    <a:pt x="2389" y="715"/>
                  </a:cubicBezTo>
                  <a:cubicBezTo>
                    <a:pt x="1909" y="715"/>
                    <a:pt x="1429" y="476"/>
                    <a:pt x="1155"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7" name="Google Shape;26927;p86"/>
            <p:cNvSpPr/>
            <p:nvPr/>
          </p:nvSpPr>
          <p:spPr>
            <a:xfrm>
              <a:off x="1603881" y="2601479"/>
              <a:ext cx="40895" cy="18953"/>
            </a:xfrm>
            <a:custGeom>
              <a:avLst/>
              <a:gdLst/>
              <a:ahLst/>
              <a:cxnLst/>
              <a:rect l="l" t="t" r="r" b="b"/>
              <a:pathLst>
                <a:path w="1560" h="723" extrusionOk="0">
                  <a:moveTo>
                    <a:pt x="58" y="0"/>
                  </a:moveTo>
                  <a:lnTo>
                    <a:pt x="58" y="405"/>
                  </a:lnTo>
                  <a:cubicBezTo>
                    <a:pt x="58" y="448"/>
                    <a:pt x="44" y="506"/>
                    <a:pt x="1" y="549"/>
                  </a:cubicBezTo>
                  <a:cubicBezTo>
                    <a:pt x="246" y="664"/>
                    <a:pt x="520" y="722"/>
                    <a:pt x="794" y="722"/>
                  </a:cubicBezTo>
                  <a:cubicBezTo>
                    <a:pt x="1054" y="722"/>
                    <a:pt x="1314" y="664"/>
                    <a:pt x="1560" y="549"/>
                  </a:cubicBezTo>
                  <a:cubicBezTo>
                    <a:pt x="1531" y="506"/>
                    <a:pt x="1502" y="448"/>
                    <a:pt x="1502" y="405"/>
                  </a:cubicBezTo>
                  <a:lnTo>
                    <a:pt x="1502"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8" name="Google Shape;26928;p86"/>
            <p:cNvSpPr/>
            <p:nvPr/>
          </p:nvSpPr>
          <p:spPr>
            <a:xfrm>
              <a:off x="1580785" y="2513685"/>
              <a:ext cx="31458" cy="68893"/>
            </a:xfrm>
            <a:custGeom>
              <a:avLst/>
              <a:gdLst/>
              <a:ahLst/>
              <a:cxnLst/>
              <a:rect l="l" t="t" r="r" b="b"/>
              <a:pathLst>
                <a:path w="1200" h="2628" extrusionOk="0">
                  <a:moveTo>
                    <a:pt x="723" y="0"/>
                  </a:moveTo>
                  <a:cubicBezTo>
                    <a:pt x="319" y="0"/>
                    <a:pt x="1" y="318"/>
                    <a:pt x="1" y="722"/>
                  </a:cubicBezTo>
                  <a:lnTo>
                    <a:pt x="1" y="881"/>
                  </a:lnTo>
                  <a:cubicBezTo>
                    <a:pt x="1" y="1083"/>
                    <a:pt x="30" y="1285"/>
                    <a:pt x="88" y="1487"/>
                  </a:cubicBezTo>
                  <a:lnTo>
                    <a:pt x="477" y="2628"/>
                  </a:lnTo>
                  <a:lnTo>
                    <a:pt x="1199" y="2628"/>
                  </a:lnTo>
                  <a:lnTo>
                    <a:pt x="119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29" name="Google Shape;26929;p86"/>
            <p:cNvSpPr/>
            <p:nvPr/>
          </p:nvSpPr>
          <p:spPr>
            <a:xfrm>
              <a:off x="1593290" y="2507236"/>
              <a:ext cx="75342" cy="75342"/>
            </a:xfrm>
            <a:custGeom>
              <a:avLst/>
              <a:gdLst/>
              <a:ahLst/>
              <a:cxnLst/>
              <a:rect l="l" t="t" r="r" b="b"/>
              <a:pathLst>
                <a:path w="2874" h="2874" extrusionOk="0">
                  <a:moveTo>
                    <a:pt x="722" y="1"/>
                  </a:moveTo>
                  <a:cubicBezTo>
                    <a:pt x="318" y="1"/>
                    <a:pt x="0" y="319"/>
                    <a:pt x="0" y="723"/>
                  </a:cubicBezTo>
                  <a:cubicBezTo>
                    <a:pt x="0" y="983"/>
                    <a:pt x="217" y="1199"/>
                    <a:pt x="477" y="1199"/>
                  </a:cubicBezTo>
                  <a:lnTo>
                    <a:pt x="2397" y="2874"/>
                  </a:lnTo>
                  <a:lnTo>
                    <a:pt x="2801" y="1459"/>
                  </a:lnTo>
                  <a:cubicBezTo>
                    <a:pt x="2844" y="1286"/>
                    <a:pt x="2873" y="1098"/>
                    <a:pt x="2873" y="925"/>
                  </a:cubicBezTo>
                  <a:lnTo>
                    <a:pt x="2873" y="477"/>
                  </a:lnTo>
                  <a:cubicBezTo>
                    <a:pt x="2873" y="203"/>
                    <a:pt x="2656" y="1"/>
                    <a:pt x="2397"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0" name="Google Shape;26930;p86"/>
            <p:cNvSpPr/>
            <p:nvPr/>
          </p:nvSpPr>
          <p:spPr>
            <a:xfrm>
              <a:off x="1586841" y="2538668"/>
              <a:ext cx="74975" cy="68893"/>
            </a:xfrm>
            <a:custGeom>
              <a:avLst/>
              <a:gdLst/>
              <a:ahLst/>
              <a:cxnLst/>
              <a:rect l="l" t="t" r="r" b="b"/>
              <a:pathLst>
                <a:path w="2860" h="2628" extrusionOk="0">
                  <a:moveTo>
                    <a:pt x="910" y="0"/>
                  </a:moveTo>
                  <a:cubicBezTo>
                    <a:pt x="780" y="0"/>
                    <a:pt x="665" y="43"/>
                    <a:pt x="564" y="144"/>
                  </a:cubicBezTo>
                  <a:lnTo>
                    <a:pt x="131" y="577"/>
                  </a:lnTo>
                  <a:cubicBezTo>
                    <a:pt x="44" y="664"/>
                    <a:pt x="1" y="780"/>
                    <a:pt x="1" y="910"/>
                  </a:cubicBezTo>
                  <a:lnTo>
                    <a:pt x="1" y="1184"/>
                  </a:lnTo>
                  <a:cubicBezTo>
                    <a:pt x="1" y="1992"/>
                    <a:pt x="636" y="2627"/>
                    <a:pt x="1444" y="2627"/>
                  </a:cubicBezTo>
                  <a:cubicBezTo>
                    <a:pt x="2224" y="2613"/>
                    <a:pt x="2859" y="1978"/>
                    <a:pt x="2859" y="1184"/>
                  </a:cubicBezTo>
                  <a:lnTo>
                    <a:pt x="2859" y="881"/>
                  </a:lnTo>
                  <a:cubicBezTo>
                    <a:pt x="2859" y="751"/>
                    <a:pt x="2816" y="635"/>
                    <a:pt x="2715" y="534"/>
                  </a:cubicBezTo>
                  <a:cubicBezTo>
                    <a:pt x="2354" y="173"/>
                    <a:pt x="1675" y="15"/>
                    <a:pt x="910"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1" name="Google Shape;26931;p86"/>
            <p:cNvSpPr/>
            <p:nvPr/>
          </p:nvSpPr>
          <p:spPr>
            <a:xfrm>
              <a:off x="1587234" y="2538983"/>
              <a:ext cx="74949" cy="67451"/>
            </a:xfrm>
            <a:custGeom>
              <a:avLst/>
              <a:gdLst/>
              <a:ahLst/>
              <a:cxnLst/>
              <a:rect l="l" t="t" r="r" b="b"/>
              <a:pathLst>
                <a:path w="2859" h="2573" extrusionOk="0">
                  <a:moveTo>
                    <a:pt x="884" y="0"/>
                  </a:moveTo>
                  <a:cubicBezTo>
                    <a:pt x="768" y="0"/>
                    <a:pt x="655" y="55"/>
                    <a:pt x="578" y="132"/>
                  </a:cubicBezTo>
                  <a:lnTo>
                    <a:pt x="145" y="565"/>
                  </a:lnTo>
                  <a:cubicBezTo>
                    <a:pt x="44" y="667"/>
                    <a:pt x="0" y="782"/>
                    <a:pt x="0" y="912"/>
                  </a:cubicBezTo>
                  <a:lnTo>
                    <a:pt x="0" y="1186"/>
                  </a:lnTo>
                  <a:cubicBezTo>
                    <a:pt x="0" y="1821"/>
                    <a:pt x="419" y="2384"/>
                    <a:pt x="1040" y="2572"/>
                  </a:cubicBezTo>
                  <a:cubicBezTo>
                    <a:pt x="823" y="2312"/>
                    <a:pt x="708" y="1995"/>
                    <a:pt x="722" y="1663"/>
                  </a:cubicBezTo>
                  <a:lnTo>
                    <a:pt x="708" y="970"/>
                  </a:lnTo>
                  <a:cubicBezTo>
                    <a:pt x="708" y="690"/>
                    <a:pt x="924" y="478"/>
                    <a:pt x="1187" y="478"/>
                  </a:cubicBezTo>
                  <a:cubicBezTo>
                    <a:pt x="1196" y="478"/>
                    <a:pt x="1204" y="478"/>
                    <a:pt x="1213" y="479"/>
                  </a:cubicBezTo>
                  <a:cubicBezTo>
                    <a:pt x="1704" y="522"/>
                    <a:pt x="2411" y="594"/>
                    <a:pt x="2859" y="811"/>
                  </a:cubicBezTo>
                  <a:cubicBezTo>
                    <a:pt x="2844" y="710"/>
                    <a:pt x="2801" y="609"/>
                    <a:pt x="2729" y="537"/>
                  </a:cubicBezTo>
                  <a:cubicBezTo>
                    <a:pt x="2353" y="176"/>
                    <a:pt x="1675" y="17"/>
                    <a:pt x="924" y="3"/>
                  </a:cubicBezTo>
                  <a:cubicBezTo>
                    <a:pt x="911" y="1"/>
                    <a:pt x="897" y="0"/>
                    <a:pt x="88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2" name="Google Shape;26932;p86"/>
            <p:cNvSpPr/>
            <p:nvPr/>
          </p:nvSpPr>
          <p:spPr>
            <a:xfrm>
              <a:off x="1561884" y="2632518"/>
              <a:ext cx="24983" cy="87820"/>
            </a:xfrm>
            <a:custGeom>
              <a:avLst/>
              <a:gdLst/>
              <a:ahLst/>
              <a:cxnLst/>
              <a:rect l="l" t="t" r="r" b="b"/>
              <a:pathLst>
                <a:path w="953" h="3350" extrusionOk="0">
                  <a:moveTo>
                    <a:pt x="130" y="0"/>
                  </a:moveTo>
                  <a:cubicBezTo>
                    <a:pt x="44" y="130"/>
                    <a:pt x="0" y="260"/>
                    <a:pt x="0" y="419"/>
                  </a:cubicBezTo>
                  <a:lnTo>
                    <a:pt x="0" y="3349"/>
                  </a:lnTo>
                  <a:lnTo>
                    <a:pt x="953" y="3349"/>
                  </a:lnTo>
                  <a:lnTo>
                    <a:pt x="953" y="1126"/>
                  </a:lnTo>
                  <a:cubicBezTo>
                    <a:pt x="953" y="938"/>
                    <a:pt x="881" y="751"/>
                    <a:pt x="751" y="621"/>
                  </a:cubicBezTo>
                  <a:lnTo>
                    <a:pt x="130"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3" name="Google Shape;26933;p86"/>
            <p:cNvSpPr/>
            <p:nvPr/>
          </p:nvSpPr>
          <p:spPr>
            <a:xfrm>
              <a:off x="1630751" y="2632518"/>
              <a:ext cx="56415" cy="87820"/>
            </a:xfrm>
            <a:custGeom>
              <a:avLst/>
              <a:gdLst/>
              <a:ahLst/>
              <a:cxnLst/>
              <a:rect l="l" t="t" r="r" b="b"/>
              <a:pathLst>
                <a:path w="2152" h="3350" extrusionOk="0">
                  <a:moveTo>
                    <a:pt x="2021" y="0"/>
                  </a:moveTo>
                  <a:lnTo>
                    <a:pt x="1415" y="621"/>
                  </a:lnTo>
                  <a:cubicBezTo>
                    <a:pt x="1271" y="751"/>
                    <a:pt x="1199" y="938"/>
                    <a:pt x="1199" y="1126"/>
                  </a:cubicBezTo>
                  <a:lnTo>
                    <a:pt x="1199" y="2165"/>
                  </a:lnTo>
                  <a:cubicBezTo>
                    <a:pt x="1199" y="2295"/>
                    <a:pt x="1098" y="2396"/>
                    <a:pt x="953" y="2396"/>
                  </a:cubicBezTo>
                  <a:lnTo>
                    <a:pt x="0" y="2396"/>
                  </a:lnTo>
                  <a:lnTo>
                    <a:pt x="0" y="3349"/>
                  </a:lnTo>
                  <a:lnTo>
                    <a:pt x="1199" y="3349"/>
                  </a:lnTo>
                  <a:cubicBezTo>
                    <a:pt x="1733" y="3349"/>
                    <a:pt x="2151" y="2916"/>
                    <a:pt x="2151" y="2396"/>
                  </a:cubicBezTo>
                  <a:lnTo>
                    <a:pt x="2151" y="404"/>
                  </a:lnTo>
                  <a:cubicBezTo>
                    <a:pt x="2151" y="260"/>
                    <a:pt x="2108" y="116"/>
                    <a:pt x="2021"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4" name="Google Shape;26934;p86"/>
            <p:cNvSpPr/>
            <p:nvPr/>
          </p:nvSpPr>
          <p:spPr>
            <a:xfrm>
              <a:off x="1348442" y="2726735"/>
              <a:ext cx="364074" cy="18953"/>
            </a:xfrm>
            <a:custGeom>
              <a:avLst/>
              <a:gdLst/>
              <a:ahLst/>
              <a:cxnLst/>
              <a:rect l="l" t="t" r="r" b="b"/>
              <a:pathLst>
                <a:path w="13888" h="723" extrusionOk="0">
                  <a:moveTo>
                    <a:pt x="1" y="0"/>
                  </a:moveTo>
                  <a:lnTo>
                    <a:pt x="1" y="722"/>
                  </a:lnTo>
                  <a:lnTo>
                    <a:pt x="13888" y="722"/>
                  </a:lnTo>
                  <a:lnTo>
                    <a:pt x="1388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5" name="Google Shape;26935;p86"/>
            <p:cNvSpPr/>
            <p:nvPr/>
          </p:nvSpPr>
          <p:spPr>
            <a:xfrm>
              <a:off x="1342019" y="2726735"/>
              <a:ext cx="13265" cy="63231"/>
            </a:xfrm>
            <a:custGeom>
              <a:avLst/>
              <a:gdLst/>
              <a:ahLst/>
              <a:cxnLst/>
              <a:rect l="l" t="t" r="r" b="b"/>
              <a:pathLst>
                <a:path w="506" h="2412" extrusionOk="0">
                  <a:moveTo>
                    <a:pt x="15" y="0"/>
                  </a:moveTo>
                  <a:lnTo>
                    <a:pt x="15" y="2151"/>
                  </a:lnTo>
                  <a:cubicBezTo>
                    <a:pt x="0" y="2325"/>
                    <a:pt x="127" y="2411"/>
                    <a:pt x="253" y="2411"/>
                  </a:cubicBezTo>
                  <a:cubicBezTo>
                    <a:pt x="379" y="2411"/>
                    <a:pt x="505"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6" name="Google Shape;26936;p86"/>
            <p:cNvSpPr/>
            <p:nvPr/>
          </p:nvSpPr>
          <p:spPr>
            <a:xfrm>
              <a:off x="1705674" y="2726735"/>
              <a:ext cx="13265" cy="63231"/>
            </a:xfrm>
            <a:custGeom>
              <a:avLst/>
              <a:gdLst/>
              <a:ahLst/>
              <a:cxnLst/>
              <a:rect l="l" t="t" r="r" b="b"/>
              <a:pathLst>
                <a:path w="506" h="2412" extrusionOk="0">
                  <a:moveTo>
                    <a:pt x="15" y="0"/>
                  </a:moveTo>
                  <a:lnTo>
                    <a:pt x="15" y="2151"/>
                  </a:lnTo>
                  <a:cubicBezTo>
                    <a:pt x="1" y="2325"/>
                    <a:pt x="127" y="2411"/>
                    <a:pt x="253" y="2411"/>
                  </a:cubicBezTo>
                  <a:cubicBezTo>
                    <a:pt x="380" y="2411"/>
                    <a:pt x="506" y="2325"/>
                    <a:pt x="491" y="2151"/>
                  </a:cubicBezTo>
                  <a:lnTo>
                    <a:pt x="491"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7" name="Google Shape;26937;p86"/>
            <p:cNvSpPr/>
            <p:nvPr/>
          </p:nvSpPr>
          <p:spPr>
            <a:xfrm>
              <a:off x="1342386" y="2726735"/>
              <a:ext cx="12531" cy="18953"/>
            </a:xfrm>
            <a:custGeom>
              <a:avLst/>
              <a:gdLst/>
              <a:ahLst/>
              <a:cxnLst/>
              <a:rect l="l" t="t" r="r" b="b"/>
              <a:pathLst>
                <a:path w="478" h="723" extrusionOk="0">
                  <a:moveTo>
                    <a:pt x="1" y="0"/>
                  </a:moveTo>
                  <a:lnTo>
                    <a:pt x="1" y="722"/>
                  </a:lnTo>
                  <a:lnTo>
                    <a:pt x="477" y="722"/>
                  </a:lnTo>
                  <a:lnTo>
                    <a:pt x="477"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8" name="Google Shape;26938;p86"/>
            <p:cNvSpPr/>
            <p:nvPr/>
          </p:nvSpPr>
          <p:spPr>
            <a:xfrm>
              <a:off x="1706067" y="2726735"/>
              <a:ext cx="12505" cy="18953"/>
            </a:xfrm>
            <a:custGeom>
              <a:avLst/>
              <a:gdLst/>
              <a:ahLst/>
              <a:cxnLst/>
              <a:rect l="l" t="t" r="r" b="b"/>
              <a:pathLst>
                <a:path w="477" h="723" extrusionOk="0">
                  <a:moveTo>
                    <a:pt x="0" y="0"/>
                  </a:moveTo>
                  <a:lnTo>
                    <a:pt x="0" y="722"/>
                  </a:lnTo>
                  <a:lnTo>
                    <a:pt x="476" y="722"/>
                  </a:lnTo>
                  <a:lnTo>
                    <a:pt x="476"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39" name="Google Shape;26939;p86"/>
            <p:cNvSpPr/>
            <p:nvPr/>
          </p:nvSpPr>
          <p:spPr>
            <a:xfrm>
              <a:off x="1328387" y="2720679"/>
              <a:ext cx="404183" cy="12505"/>
            </a:xfrm>
            <a:custGeom>
              <a:avLst/>
              <a:gdLst/>
              <a:ahLst/>
              <a:cxnLst/>
              <a:rect l="l" t="t" r="r" b="b"/>
              <a:pathLst>
                <a:path w="15418" h="477" extrusionOk="0">
                  <a:moveTo>
                    <a:pt x="289" y="0"/>
                  </a:moveTo>
                  <a:cubicBezTo>
                    <a:pt x="1" y="15"/>
                    <a:pt x="1" y="448"/>
                    <a:pt x="289" y="477"/>
                  </a:cubicBezTo>
                  <a:lnTo>
                    <a:pt x="15129" y="477"/>
                  </a:lnTo>
                  <a:cubicBezTo>
                    <a:pt x="15418" y="448"/>
                    <a:pt x="15418" y="15"/>
                    <a:pt x="15129"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0" name="Google Shape;26940;p86"/>
            <p:cNvSpPr/>
            <p:nvPr/>
          </p:nvSpPr>
          <p:spPr>
            <a:xfrm>
              <a:off x="1624695" y="2708148"/>
              <a:ext cx="37487" cy="12557"/>
            </a:xfrm>
            <a:custGeom>
              <a:avLst/>
              <a:gdLst/>
              <a:ahLst/>
              <a:cxnLst/>
              <a:rect l="l" t="t" r="r" b="b"/>
              <a:pathLst>
                <a:path w="1430" h="479" extrusionOk="0">
                  <a:moveTo>
                    <a:pt x="1221" y="1"/>
                  </a:moveTo>
                  <a:cubicBezTo>
                    <a:pt x="1213" y="1"/>
                    <a:pt x="1206" y="1"/>
                    <a:pt x="1199" y="2"/>
                  </a:cubicBezTo>
                  <a:lnTo>
                    <a:pt x="0" y="2"/>
                  </a:lnTo>
                  <a:lnTo>
                    <a:pt x="0" y="478"/>
                  </a:lnTo>
                  <a:lnTo>
                    <a:pt x="1199" y="478"/>
                  </a:lnTo>
                  <a:cubicBezTo>
                    <a:pt x="1329" y="478"/>
                    <a:pt x="1430" y="363"/>
                    <a:pt x="1430" y="233"/>
                  </a:cubicBezTo>
                  <a:cubicBezTo>
                    <a:pt x="1430" y="111"/>
                    <a:pt x="1340" y="1"/>
                    <a:pt x="122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1" name="Google Shape;26941;p86"/>
            <p:cNvSpPr/>
            <p:nvPr/>
          </p:nvSpPr>
          <p:spPr>
            <a:xfrm>
              <a:off x="1549380" y="2657868"/>
              <a:ext cx="87820" cy="62837"/>
            </a:xfrm>
            <a:custGeom>
              <a:avLst/>
              <a:gdLst/>
              <a:ahLst/>
              <a:cxnLst/>
              <a:rect l="l" t="t" r="r" b="b"/>
              <a:pathLst>
                <a:path w="3350" h="2397" extrusionOk="0">
                  <a:moveTo>
                    <a:pt x="232" y="0"/>
                  </a:moveTo>
                  <a:cubicBezTo>
                    <a:pt x="102" y="0"/>
                    <a:pt x="1" y="101"/>
                    <a:pt x="1" y="246"/>
                  </a:cubicBezTo>
                  <a:lnTo>
                    <a:pt x="1" y="2151"/>
                  </a:lnTo>
                  <a:cubicBezTo>
                    <a:pt x="1" y="2281"/>
                    <a:pt x="102" y="2396"/>
                    <a:pt x="232" y="2396"/>
                  </a:cubicBezTo>
                  <a:lnTo>
                    <a:pt x="3104" y="2396"/>
                  </a:lnTo>
                  <a:cubicBezTo>
                    <a:pt x="3234" y="2396"/>
                    <a:pt x="3350" y="2281"/>
                    <a:pt x="3350" y="2151"/>
                  </a:cubicBezTo>
                  <a:lnTo>
                    <a:pt x="3350" y="246"/>
                  </a:lnTo>
                  <a:cubicBezTo>
                    <a:pt x="3350" y="101"/>
                    <a:pt x="3234" y="0"/>
                    <a:pt x="3104"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2" name="Google Shape;26942;p86"/>
            <p:cNvSpPr/>
            <p:nvPr/>
          </p:nvSpPr>
          <p:spPr>
            <a:xfrm>
              <a:off x="1585714" y="2682825"/>
              <a:ext cx="15178" cy="12531"/>
            </a:xfrm>
            <a:custGeom>
              <a:avLst/>
              <a:gdLst/>
              <a:ahLst/>
              <a:cxnLst/>
              <a:rect l="l" t="t" r="r" b="b"/>
              <a:pathLst>
                <a:path w="579" h="478" extrusionOk="0">
                  <a:moveTo>
                    <a:pt x="289" y="1"/>
                  </a:moveTo>
                  <a:cubicBezTo>
                    <a:pt x="1" y="30"/>
                    <a:pt x="1" y="463"/>
                    <a:pt x="289" y="477"/>
                  </a:cubicBezTo>
                  <a:cubicBezTo>
                    <a:pt x="578" y="463"/>
                    <a:pt x="578" y="30"/>
                    <a:pt x="28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3" name="Google Shape;26943;p86"/>
            <p:cNvSpPr/>
            <p:nvPr/>
          </p:nvSpPr>
          <p:spPr>
            <a:xfrm>
              <a:off x="1386296" y="2607535"/>
              <a:ext cx="125648" cy="113170"/>
            </a:xfrm>
            <a:custGeom>
              <a:avLst/>
              <a:gdLst/>
              <a:ahLst/>
              <a:cxnLst/>
              <a:rect l="l" t="t" r="r" b="b"/>
              <a:pathLst>
                <a:path w="4793" h="4317" extrusionOk="0">
                  <a:moveTo>
                    <a:pt x="1675" y="0"/>
                  </a:moveTo>
                  <a:lnTo>
                    <a:pt x="1675" y="116"/>
                  </a:lnTo>
                  <a:cubicBezTo>
                    <a:pt x="1675" y="332"/>
                    <a:pt x="1530" y="520"/>
                    <a:pt x="1328" y="578"/>
                  </a:cubicBezTo>
                  <a:lnTo>
                    <a:pt x="520" y="809"/>
                  </a:lnTo>
                  <a:cubicBezTo>
                    <a:pt x="217" y="910"/>
                    <a:pt x="0" y="1184"/>
                    <a:pt x="0" y="1502"/>
                  </a:cubicBezTo>
                  <a:lnTo>
                    <a:pt x="0" y="3595"/>
                  </a:lnTo>
                  <a:cubicBezTo>
                    <a:pt x="0" y="3984"/>
                    <a:pt x="318" y="4316"/>
                    <a:pt x="722" y="4316"/>
                  </a:cubicBezTo>
                  <a:lnTo>
                    <a:pt x="4071" y="4316"/>
                  </a:lnTo>
                  <a:cubicBezTo>
                    <a:pt x="4461" y="4316"/>
                    <a:pt x="4793" y="3984"/>
                    <a:pt x="4793" y="3595"/>
                  </a:cubicBezTo>
                  <a:lnTo>
                    <a:pt x="4793" y="1502"/>
                  </a:lnTo>
                  <a:cubicBezTo>
                    <a:pt x="4793" y="1184"/>
                    <a:pt x="4576" y="895"/>
                    <a:pt x="4259" y="809"/>
                  </a:cubicBezTo>
                  <a:lnTo>
                    <a:pt x="3465" y="578"/>
                  </a:lnTo>
                  <a:cubicBezTo>
                    <a:pt x="3248" y="520"/>
                    <a:pt x="3118" y="332"/>
                    <a:pt x="3118" y="116"/>
                  </a:cubicBezTo>
                  <a:lnTo>
                    <a:pt x="3118" y="0"/>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4" name="Google Shape;26944;p86"/>
            <p:cNvSpPr/>
            <p:nvPr/>
          </p:nvSpPr>
          <p:spPr>
            <a:xfrm>
              <a:off x="1386296" y="2636293"/>
              <a:ext cx="24983" cy="84412"/>
            </a:xfrm>
            <a:custGeom>
              <a:avLst/>
              <a:gdLst/>
              <a:ahLst/>
              <a:cxnLst/>
              <a:rect l="l" t="t" r="r" b="b"/>
              <a:pathLst>
                <a:path w="953" h="3220" extrusionOk="0">
                  <a:moveTo>
                    <a:pt x="130" y="0"/>
                  </a:moveTo>
                  <a:cubicBezTo>
                    <a:pt x="43" y="116"/>
                    <a:pt x="0" y="260"/>
                    <a:pt x="0" y="405"/>
                  </a:cubicBezTo>
                  <a:lnTo>
                    <a:pt x="0" y="2498"/>
                  </a:lnTo>
                  <a:cubicBezTo>
                    <a:pt x="0" y="2887"/>
                    <a:pt x="318" y="3219"/>
                    <a:pt x="722" y="3219"/>
                  </a:cubicBezTo>
                  <a:lnTo>
                    <a:pt x="953" y="3219"/>
                  </a:lnTo>
                  <a:lnTo>
                    <a:pt x="953" y="823"/>
                  </a:lnTo>
                  <a:lnTo>
                    <a:pt x="130"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5" name="Google Shape;26945;p86"/>
            <p:cNvSpPr/>
            <p:nvPr/>
          </p:nvSpPr>
          <p:spPr>
            <a:xfrm>
              <a:off x="1486569" y="2636293"/>
              <a:ext cx="25376" cy="84412"/>
            </a:xfrm>
            <a:custGeom>
              <a:avLst/>
              <a:gdLst/>
              <a:ahLst/>
              <a:cxnLst/>
              <a:rect l="l" t="t" r="r" b="b"/>
              <a:pathLst>
                <a:path w="968" h="3220" extrusionOk="0">
                  <a:moveTo>
                    <a:pt x="823" y="0"/>
                  </a:moveTo>
                  <a:lnTo>
                    <a:pt x="1" y="823"/>
                  </a:lnTo>
                  <a:lnTo>
                    <a:pt x="1" y="3219"/>
                  </a:lnTo>
                  <a:lnTo>
                    <a:pt x="246" y="3219"/>
                  </a:lnTo>
                  <a:cubicBezTo>
                    <a:pt x="636" y="3219"/>
                    <a:pt x="968" y="2887"/>
                    <a:pt x="968" y="2498"/>
                  </a:cubicBezTo>
                  <a:lnTo>
                    <a:pt x="968" y="405"/>
                  </a:lnTo>
                  <a:cubicBezTo>
                    <a:pt x="953" y="260"/>
                    <a:pt x="910" y="116"/>
                    <a:pt x="823"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6" name="Google Shape;26946;p86"/>
            <p:cNvSpPr/>
            <p:nvPr/>
          </p:nvSpPr>
          <p:spPr>
            <a:xfrm>
              <a:off x="1418829" y="2607535"/>
              <a:ext cx="60190" cy="18953"/>
            </a:xfrm>
            <a:custGeom>
              <a:avLst/>
              <a:gdLst/>
              <a:ahLst/>
              <a:cxnLst/>
              <a:rect l="l" t="t" r="r" b="b"/>
              <a:pathLst>
                <a:path w="2296" h="723" extrusionOk="0">
                  <a:moveTo>
                    <a:pt x="434" y="0"/>
                  </a:moveTo>
                  <a:lnTo>
                    <a:pt x="434" y="116"/>
                  </a:lnTo>
                  <a:cubicBezTo>
                    <a:pt x="434" y="332"/>
                    <a:pt x="289" y="520"/>
                    <a:pt x="87" y="578"/>
                  </a:cubicBezTo>
                  <a:lnTo>
                    <a:pt x="1" y="607"/>
                  </a:lnTo>
                  <a:cubicBezTo>
                    <a:pt x="376" y="679"/>
                    <a:pt x="766" y="722"/>
                    <a:pt x="1155" y="722"/>
                  </a:cubicBezTo>
                  <a:cubicBezTo>
                    <a:pt x="1531" y="722"/>
                    <a:pt x="1921" y="679"/>
                    <a:pt x="2296" y="607"/>
                  </a:cubicBezTo>
                  <a:lnTo>
                    <a:pt x="2224" y="578"/>
                  </a:lnTo>
                  <a:cubicBezTo>
                    <a:pt x="2007" y="520"/>
                    <a:pt x="1877" y="332"/>
                    <a:pt x="1877" y="116"/>
                  </a:cubicBezTo>
                  <a:lnTo>
                    <a:pt x="1877" y="0"/>
                  </a:ln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7" name="Google Shape;26947;p86"/>
            <p:cNvSpPr/>
            <p:nvPr/>
          </p:nvSpPr>
          <p:spPr>
            <a:xfrm>
              <a:off x="1393846" y="2500814"/>
              <a:ext cx="110549" cy="113170"/>
            </a:xfrm>
            <a:custGeom>
              <a:avLst/>
              <a:gdLst/>
              <a:ahLst/>
              <a:cxnLst/>
              <a:rect l="l" t="t" r="r" b="b"/>
              <a:pathLst>
                <a:path w="4217" h="4317" extrusionOk="0">
                  <a:moveTo>
                    <a:pt x="2108" y="1"/>
                  </a:moveTo>
                  <a:cubicBezTo>
                    <a:pt x="1185" y="1"/>
                    <a:pt x="492" y="766"/>
                    <a:pt x="434" y="1704"/>
                  </a:cubicBezTo>
                  <a:cubicBezTo>
                    <a:pt x="376" y="2368"/>
                    <a:pt x="246" y="3032"/>
                    <a:pt x="44" y="3682"/>
                  </a:cubicBezTo>
                  <a:cubicBezTo>
                    <a:pt x="1" y="3811"/>
                    <a:pt x="59" y="3941"/>
                    <a:pt x="189" y="3985"/>
                  </a:cubicBezTo>
                  <a:cubicBezTo>
                    <a:pt x="795" y="4201"/>
                    <a:pt x="1444" y="4317"/>
                    <a:pt x="2108" y="4317"/>
                  </a:cubicBezTo>
                  <a:cubicBezTo>
                    <a:pt x="2758" y="4302"/>
                    <a:pt x="3408" y="4187"/>
                    <a:pt x="4028" y="3970"/>
                  </a:cubicBezTo>
                  <a:cubicBezTo>
                    <a:pt x="4144" y="3927"/>
                    <a:pt x="4216" y="3797"/>
                    <a:pt x="4173" y="3667"/>
                  </a:cubicBezTo>
                  <a:cubicBezTo>
                    <a:pt x="3971" y="3032"/>
                    <a:pt x="3841" y="2368"/>
                    <a:pt x="3783" y="1704"/>
                  </a:cubicBezTo>
                  <a:cubicBezTo>
                    <a:pt x="3711" y="766"/>
                    <a:pt x="3032" y="1"/>
                    <a:pt x="2108"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8" name="Google Shape;26948;p86"/>
            <p:cNvSpPr/>
            <p:nvPr/>
          </p:nvSpPr>
          <p:spPr>
            <a:xfrm>
              <a:off x="1405197" y="2751718"/>
              <a:ext cx="12531" cy="37854"/>
            </a:xfrm>
            <a:custGeom>
              <a:avLst/>
              <a:gdLst/>
              <a:ahLst/>
              <a:cxnLst/>
              <a:rect l="l" t="t" r="r" b="b"/>
              <a:pathLst>
                <a:path w="478" h="1444" extrusionOk="0">
                  <a:moveTo>
                    <a:pt x="1" y="0"/>
                  </a:moveTo>
                  <a:lnTo>
                    <a:pt x="1" y="1198"/>
                  </a:lnTo>
                  <a:cubicBezTo>
                    <a:pt x="1" y="1328"/>
                    <a:pt x="102" y="1444"/>
                    <a:pt x="232" y="1444"/>
                  </a:cubicBezTo>
                  <a:cubicBezTo>
                    <a:pt x="362" y="1444"/>
                    <a:pt x="477" y="1328"/>
                    <a:pt x="477" y="1198"/>
                  </a:cubicBezTo>
                  <a:lnTo>
                    <a:pt x="477"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49" name="Google Shape;26949;p86"/>
            <p:cNvSpPr/>
            <p:nvPr/>
          </p:nvSpPr>
          <p:spPr>
            <a:xfrm>
              <a:off x="1405197" y="2745662"/>
              <a:ext cx="12531" cy="24983"/>
            </a:xfrm>
            <a:custGeom>
              <a:avLst/>
              <a:gdLst/>
              <a:ahLst/>
              <a:cxnLst/>
              <a:rect l="l" t="t" r="r" b="b"/>
              <a:pathLst>
                <a:path w="478" h="953" extrusionOk="0">
                  <a:moveTo>
                    <a:pt x="1" y="0"/>
                  </a:moveTo>
                  <a:lnTo>
                    <a:pt x="1" y="953"/>
                  </a:lnTo>
                  <a:lnTo>
                    <a:pt x="477" y="953"/>
                  </a:lnTo>
                  <a:lnTo>
                    <a:pt x="477"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0" name="Google Shape;26950;p86"/>
            <p:cNvSpPr/>
            <p:nvPr/>
          </p:nvSpPr>
          <p:spPr>
            <a:xfrm>
              <a:off x="1480146" y="2751718"/>
              <a:ext cx="12872" cy="37854"/>
            </a:xfrm>
            <a:custGeom>
              <a:avLst/>
              <a:gdLst/>
              <a:ahLst/>
              <a:cxnLst/>
              <a:rect l="l" t="t" r="r" b="b"/>
              <a:pathLst>
                <a:path w="491" h="1444" extrusionOk="0">
                  <a:moveTo>
                    <a:pt x="0" y="0"/>
                  </a:moveTo>
                  <a:lnTo>
                    <a:pt x="0" y="1198"/>
                  </a:lnTo>
                  <a:cubicBezTo>
                    <a:pt x="15" y="1328"/>
                    <a:pt x="116" y="1444"/>
                    <a:pt x="246" y="1444"/>
                  </a:cubicBezTo>
                  <a:cubicBezTo>
                    <a:pt x="375" y="1444"/>
                    <a:pt x="491" y="1328"/>
                    <a:pt x="491" y="1198"/>
                  </a:cubicBezTo>
                  <a:lnTo>
                    <a:pt x="491" y="0"/>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1" name="Google Shape;26951;p86"/>
            <p:cNvSpPr/>
            <p:nvPr/>
          </p:nvSpPr>
          <p:spPr>
            <a:xfrm>
              <a:off x="1480146" y="2745662"/>
              <a:ext cx="12872" cy="24983"/>
            </a:xfrm>
            <a:custGeom>
              <a:avLst/>
              <a:gdLst/>
              <a:ahLst/>
              <a:cxnLst/>
              <a:rect l="l" t="t" r="r" b="b"/>
              <a:pathLst>
                <a:path w="491" h="953" extrusionOk="0">
                  <a:moveTo>
                    <a:pt x="0" y="0"/>
                  </a:moveTo>
                  <a:lnTo>
                    <a:pt x="0" y="953"/>
                  </a:lnTo>
                  <a:lnTo>
                    <a:pt x="491" y="953"/>
                  </a:lnTo>
                  <a:lnTo>
                    <a:pt x="491" y="0"/>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2" name="Google Shape;26952;p86"/>
            <p:cNvSpPr/>
            <p:nvPr/>
          </p:nvSpPr>
          <p:spPr>
            <a:xfrm>
              <a:off x="1404830" y="2651419"/>
              <a:ext cx="88187" cy="106747"/>
            </a:xfrm>
            <a:custGeom>
              <a:avLst/>
              <a:gdLst/>
              <a:ahLst/>
              <a:cxnLst/>
              <a:rect l="l" t="t" r="r" b="b"/>
              <a:pathLst>
                <a:path w="3364" h="4072" extrusionOk="0">
                  <a:moveTo>
                    <a:pt x="722" y="1"/>
                  </a:moveTo>
                  <a:cubicBezTo>
                    <a:pt x="333" y="1"/>
                    <a:pt x="0" y="333"/>
                    <a:pt x="0" y="723"/>
                  </a:cubicBezTo>
                  <a:lnTo>
                    <a:pt x="0" y="3841"/>
                  </a:lnTo>
                  <a:cubicBezTo>
                    <a:pt x="0" y="3971"/>
                    <a:pt x="116" y="4072"/>
                    <a:pt x="246" y="4072"/>
                  </a:cubicBezTo>
                  <a:lnTo>
                    <a:pt x="3119" y="4072"/>
                  </a:lnTo>
                  <a:cubicBezTo>
                    <a:pt x="3248" y="4072"/>
                    <a:pt x="3364" y="3971"/>
                    <a:pt x="3364" y="3841"/>
                  </a:cubicBezTo>
                  <a:lnTo>
                    <a:pt x="3364" y="723"/>
                  </a:lnTo>
                  <a:cubicBezTo>
                    <a:pt x="3350" y="333"/>
                    <a:pt x="3032" y="15"/>
                    <a:pt x="2642"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3" name="Google Shape;26953;p86"/>
            <p:cNvSpPr/>
            <p:nvPr/>
          </p:nvSpPr>
          <p:spPr>
            <a:xfrm>
              <a:off x="1393846" y="2501181"/>
              <a:ext cx="67399" cy="110916"/>
            </a:xfrm>
            <a:custGeom>
              <a:avLst/>
              <a:gdLst/>
              <a:ahLst/>
              <a:cxnLst/>
              <a:rect l="l" t="t" r="r" b="b"/>
              <a:pathLst>
                <a:path w="2571" h="4231" extrusionOk="0">
                  <a:moveTo>
                    <a:pt x="2108" y="1"/>
                  </a:moveTo>
                  <a:cubicBezTo>
                    <a:pt x="1185" y="1"/>
                    <a:pt x="492" y="752"/>
                    <a:pt x="434" y="1690"/>
                  </a:cubicBezTo>
                  <a:cubicBezTo>
                    <a:pt x="376" y="2368"/>
                    <a:pt x="246" y="3018"/>
                    <a:pt x="44" y="3668"/>
                  </a:cubicBezTo>
                  <a:cubicBezTo>
                    <a:pt x="1" y="3797"/>
                    <a:pt x="59" y="3927"/>
                    <a:pt x="189" y="3971"/>
                  </a:cubicBezTo>
                  <a:cubicBezTo>
                    <a:pt x="506" y="4086"/>
                    <a:pt x="824" y="4158"/>
                    <a:pt x="1156" y="4231"/>
                  </a:cubicBezTo>
                  <a:cubicBezTo>
                    <a:pt x="1141" y="4173"/>
                    <a:pt x="1141" y="4115"/>
                    <a:pt x="1156" y="4072"/>
                  </a:cubicBezTo>
                  <a:cubicBezTo>
                    <a:pt x="1329" y="3350"/>
                    <a:pt x="1444" y="2614"/>
                    <a:pt x="1502" y="1878"/>
                  </a:cubicBezTo>
                  <a:cubicBezTo>
                    <a:pt x="1545" y="1011"/>
                    <a:pt x="1964" y="290"/>
                    <a:pt x="2570" y="59"/>
                  </a:cubicBezTo>
                  <a:cubicBezTo>
                    <a:pt x="2412" y="15"/>
                    <a:pt x="2267" y="1"/>
                    <a:pt x="2108"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54" name="Google Shape;26954;p86"/>
          <p:cNvGrpSpPr/>
          <p:nvPr/>
        </p:nvGrpSpPr>
        <p:grpSpPr>
          <a:xfrm>
            <a:off x="2428620" y="3327603"/>
            <a:ext cx="487984" cy="361068"/>
            <a:chOff x="1821465" y="2495702"/>
            <a:chExt cx="365988" cy="270801"/>
          </a:xfrm>
        </p:grpSpPr>
        <p:sp>
          <p:nvSpPr>
            <p:cNvPr id="26955" name="Google Shape;26955;p86"/>
            <p:cNvSpPr/>
            <p:nvPr/>
          </p:nvSpPr>
          <p:spPr>
            <a:xfrm>
              <a:off x="1822619" y="2495702"/>
              <a:ext cx="364834" cy="194725"/>
            </a:xfrm>
            <a:custGeom>
              <a:avLst/>
              <a:gdLst/>
              <a:ahLst/>
              <a:cxnLst/>
              <a:rect l="l" t="t" r="r" b="b"/>
              <a:pathLst>
                <a:path w="13917" h="7428" extrusionOk="0">
                  <a:moveTo>
                    <a:pt x="5620" y="0"/>
                  </a:moveTo>
                  <a:cubicBezTo>
                    <a:pt x="4319" y="0"/>
                    <a:pt x="3029" y="789"/>
                    <a:pt x="2599" y="2260"/>
                  </a:cubicBezTo>
                  <a:lnTo>
                    <a:pt x="2584" y="2260"/>
                  </a:lnTo>
                  <a:cubicBezTo>
                    <a:pt x="1155" y="2260"/>
                    <a:pt x="0" y="3415"/>
                    <a:pt x="0" y="4844"/>
                  </a:cubicBezTo>
                  <a:cubicBezTo>
                    <a:pt x="0" y="6258"/>
                    <a:pt x="1155" y="7413"/>
                    <a:pt x="2584" y="7428"/>
                  </a:cubicBezTo>
                  <a:lnTo>
                    <a:pt x="11780" y="7428"/>
                  </a:lnTo>
                  <a:cubicBezTo>
                    <a:pt x="12963" y="7428"/>
                    <a:pt x="13916" y="6460"/>
                    <a:pt x="13916" y="5291"/>
                  </a:cubicBezTo>
                  <a:cubicBezTo>
                    <a:pt x="13916" y="4108"/>
                    <a:pt x="12963" y="3155"/>
                    <a:pt x="11780" y="3155"/>
                  </a:cubicBezTo>
                  <a:lnTo>
                    <a:pt x="11794" y="3140"/>
                  </a:lnTo>
                  <a:cubicBezTo>
                    <a:pt x="11707" y="3140"/>
                    <a:pt x="11635" y="3155"/>
                    <a:pt x="11563" y="3155"/>
                  </a:cubicBezTo>
                  <a:cubicBezTo>
                    <a:pt x="11216" y="2055"/>
                    <a:pt x="10191" y="1345"/>
                    <a:pt x="9092" y="1345"/>
                  </a:cubicBezTo>
                  <a:cubicBezTo>
                    <a:pt x="8820" y="1345"/>
                    <a:pt x="8544" y="1389"/>
                    <a:pt x="8272" y="1480"/>
                  </a:cubicBezTo>
                  <a:cubicBezTo>
                    <a:pt x="7647" y="477"/>
                    <a:pt x="6630" y="0"/>
                    <a:pt x="562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6" name="Google Shape;26956;p86"/>
            <p:cNvSpPr/>
            <p:nvPr/>
          </p:nvSpPr>
          <p:spPr>
            <a:xfrm>
              <a:off x="1821465" y="2554922"/>
              <a:ext cx="333062" cy="135138"/>
            </a:xfrm>
            <a:custGeom>
              <a:avLst/>
              <a:gdLst/>
              <a:ahLst/>
              <a:cxnLst/>
              <a:rect l="l" t="t" r="r" b="b"/>
              <a:pathLst>
                <a:path w="12705" h="5155" extrusionOk="0">
                  <a:moveTo>
                    <a:pt x="2513" y="1"/>
                  </a:moveTo>
                  <a:lnTo>
                    <a:pt x="2513" y="1"/>
                  </a:lnTo>
                  <a:cubicBezTo>
                    <a:pt x="1098" y="59"/>
                    <a:pt x="1" y="1242"/>
                    <a:pt x="44" y="2657"/>
                  </a:cubicBezTo>
                  <a:cubicBezTo>
                    <a:pt x="88" y="4072"/>
                    <a:pt x="1300" y="5154"/>
                    <a:pt x="2715" y="5154"/>
                  </a:cubicBezTo>
                  <a:lnTo>
                    <a:pt x="12011" y="5154"/>
                  </a:lnTo>
                  <a:cubicBezTo>
                    <a:pt x="12704" y="5096"/>
                    <a:pt x="12646" y="4028"/>
                    <a:pt x="11939" y="4028"/>
                  </a:cubicBezTo>
                  <a:lnTo>
                    <a:pt x="10149" y="4028"/>
                  </a:lnTo>
                  <a:cubicBezTo>
                    <a:pt x="10019" y="4028"/>
                    <a:pt x="9918" y="3927"/>
                    <a:pt x="9918" y="3812"/>
                  </a:cubicBezTo>
                  <a:lnTo>
                    <a:pt x="9918" y="3090"/>
                  </a:lnTo>
                  <a:cubicBezTo>
                    <a:pt x="9918" y="2859"/>
                    <a:pt x="9831" y="2628"/>
                    <a:pt x="9658" y="2455"/>
                  </a:cubicBezTo>
                  <a:lnTo>
                    <a:pt x="8345" y="1141"/>
                  </a:lnTo>
                  <a:cubicBezTo>
                    <a:pt x="8186" y="982"/>
                    <a:pt x="7955" y="881"/>
                    <a:pt x="7709" y="881"/>
                  </a:cubicBezTo>
                  <a:lnTo>
                    <a:pt x="4750" y="881"/>
                  </a:lnTo>
                  <a:cubicBezTo>
                    <a:pt x="4389" y="881"/>
                    <a:pt x="4086" y="1185"/>
                    <a:pt x="4086" y="1560"/>
                  </a:cubicBezTo>
                  <a:lnTo>
                    <a:pt x="4086" y="3653"/>
                  </a:lnTo>
                  <a:cubicBezTo>
                    <a:pt x="4086" y="3771"/>
                    <a:pt x="3979" y="3870"/>
                    <a:pt x="3861" y="3870"/>
                  </a:cubicBezTo>
                  <a:cubicBezTo>
                    <a:pt x="3836" y="3870"/>
                    <a:pt x="3809" y="3865"/>
                    <a:pt x="3783" y="3855"/>
                  </a:cubicBezTo>
                  <a:cubicBezTo>
                    <a:pt x="2181" y="3307"/>
                    <a:pt x="1560" y="1387"/>
                    <a:pt x="2513"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7" name="Google Shape;26957;p86"/>
            <p:cNvSpPr/>
            <p:nvPr/>
          </p:nvSpPr>
          <p:spPr>
            <a:xfrm>
              <a:off x="1940298" y="2589735"/>
              <a:ext cx="129450" cy="176768"/>
            </a:xfrm>
            <a:custGeom>
              <a:avLst/>
              <a:gdLst/>
              <a:ahLst/>
              <a:cxnLst/>
              <a:rect l="l" t="t" r="r" b="b"/>
              <a:pathLst>
                <a:path w="4938" h="6743" extrusionOk="0">
                  <a:moveTo>
                    <a:pt x="232" y="1"/>
                  </a:moveTo>
                  <a:cubicBezTo>
                    <a:pt x="102" y="1"/>
                    <a:pt x="1" y="102"/>
                    <a:pt x="1" y="232"/>
                  </a:cubicBezTo>
                  <a:lnTo>
                    <a:pt x="1" y="6526"/>
                  </a:lnTo>
                  <a:cubicBezTo>
                    <a:pt x="1" y="6641"/>
                    <a:pt x="102" y="6742"/>
                    <a:pt x="232" y="6742"/>
                  </a:cubicBezTo>
                  <a:lnTo>
                    <a:pt x="4721" y="6742"/>
                  </a:lnTo>
                  <a:cubicBezTo>
                    <a:pt x="4837" y="6742"/>
                    <a:pt x="4938" y="6641"/>
                    <a:pt x="4938" y="6526"/>
                  </a:cubicBezTo>
                  <a:lnTo>
                    <a:pt x="4938" y="1762"/>
                  </a:lnTo>
                  <a:cubicBezTo>
                    <a:pt x="4938" y="1646"/>
                    <a:pt x="4894" y="1531"/>
                    <a:pt x="4808" y="1444"/>
                  </a:cubicBezTo>
                  <a:lnTo>
                    <a:pt x="3508" y="131"/>
                  </a:lnTo>
                  <a:cubicBezTo>
                    <a:pt x="3422" y="59"/>
                    <a:pt x="3306" y="1"/>
                    <a:pt x="3191"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8" name="Google Shape;26958;p86"/>
            <p:cNvSpPr/>
            <p:nvPr/>
          </p:nvSpPr>
          <p:spPr>
            <a:xfrm>
              <a:off x="1971546" y="2659100"/>
              <a:ext cx="67608" cy="79012"/>
            </a:xfrm>
            <a:custGeom>
              <a:avLst/>
              <a:gdLst/>
              <a:ahLst/>
              <a:cxnLst/>
              <a:rect l="l" t="t" r="r" b="b"/>
              <a:pathLst>
                <a:path w="2579" h="3014" extrusionOk="0">
                  <a:moveTo>
                    <a:pt x="1277" y="0"/>
                  </a:moveTo>
                  <a:cubicBezTo>
                    <a:pt x="1198" y="0"/>
                    <a:pt x="1118" y="33"/>
                    <a:pt x="1061" y="98"/>
                  </a:cubicBezTo>
                  <a:lnTo>
                    <a:pt x="151" y="1224"/>
                  </a:lnTo>
                  <a:cubicBezTo>
                    <a:pt x="0" y="1439"/>
                    <a:pt x="187" y="1678"/>
                    <a:pt x="393" y="1678"/>
                  </a:cubicBezTo>
                  <a:cubicBezTo>
                    <a:pt x="464" y="1678"/>
                    <a:pt x="536" y="1650"/>
                    <a:pt x="599" y="1584"/>
                  </a:cubicBezTo>
                  <a:lnTo>
                    <a:pt x="988" y="1079"/>
                  </a:lnTo>
                  <a:lnTo>
                    <a:pt x="988" y="2754"/>
                  </a:lnTo>
                  <a:cubicBezTo>
                    <a:pt x="1003" y="2927"/>
                    <a:pt x="1136" y="3014"/>
                    <a:pt x="1270" y="3014"/>
                  </a:cubicBezTo>
                  <a:cubicBezTo>
                    <a:pt x="1403" y="3014"/>
                    <a:pt x="1537" y="2927"/>
                    <a:pt x="1551" y="2754"/>
                  </a:cubicBezTo>
                  <a:lnTo>
                    <a:pt x="1551" y="1079"/>
                  </a:lnTo>
                  <a:lnTo>
                    <a:pt x="1956" y="1570"/>
                  </a:lnTo>
                  <a:cubicBezTo>
                    <a:pt x="2018" y="1656"/>
                    <a:pt x="2097" y="1691"/>
                    <a:pt x="2175" y="1691"/>
                  </a:cubicBezTo>
                  <a:cubicBezTo>
                    <a:pt x="2384" y="1691"/>
                    <a:pt x="2578" y="1434"/>
                    <a:pt x="2389" y="1224"/>
                  </a:cubicBezTo>
                  <a:lnTo>
                    <a:pt x="2403" y="1224"/>
                  </a:lnTo>
                  <a:lnTo>
                    <a:pt x="1494" y="98"/>
                  </a:lnTo>
                  <a:cubicBezTo>
                    <a:pt x="1436" y="33"/>
                    <a:pt x="1357" y="0"/>
                    <a:pt x="127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59" name="Google Shape;26959;p86"/>
            <p:cNvSpPr/>
            <p:nvPr/>
          </p:nvSpPr>
          <p:spPr>
            <a:xfrm>
              <a:off x="1972464" y="2513292"/>
              <a:ext cx="53767" cy="37120"/>
            </a:xfrm>
            <a:custGeom>
              <a:avLst/>
              <a:gdLst/>
              <a:ahLst/>
              <a:cxnLst/>
              <a:rect l="l" t="t" r="r" b="b"/>
              <a:pathLst>
                <a:path w="2051" h="1416" extrusionOk="0">
                  <a:moveTo>
                    <a:pt x="405" y="1"/>
                  </a:moveTo>
                  <a:cubicBezTo>
                    <a:pt x="87" y="1"/>
                    <a:pt x="1" y="420"/>
                    <a:pt x="289" y="549"/>
                  </a:cubicBezTo>
                  <a:cubicBezTo>
                    <a:pt x="766" y="636"/>
                    <a:pt x="1184" y="910"/>
                    <a:pt x="1473" y="1286"/>
                  </a:cubicBezTo>
                  <a:cubicBezTo>
                    <a:pt x="1516" y="1358"/>
                    <a:pt x="1603" y="1401"/>
                    <a:pt x="1690" y="1401"/>
                  </a:cubicBezTo>
                  <a:lnTo>
                    <a:pt x="1690" y="1416"/>
                  </a:lnTo>
                  <a:cubicBezTo>
                    <a:pt x="1921" y="1401"/>
                    <a:pt x="2051" y="1141"/>
                    <a:pt x="1921" y="968"/>
                  </a:cubicBezTo>
                  <a:cubicBezTo>
                    <a:pt x="1545" y="463"/>
                    <a:pt x="1011" y="131"/>
                    <a:pt x="405"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0" name="Google Shape;26960;p86"/>
            <p:cNvSpPr/>
            <p:nvPr/>
          </p:nvSpPr>
          <p:spPr>
            <a:xfrm>
              <a:off x="2065973" y="2549521"/>
              <a:ext cx="43124" cy="36098"/>
            </a:xfrm>
            <a:custGeom>
              <a:avLst/>
              <a:gdLst/>
              <a:ahLst/>
              <a:cxnLst/>
              <a:rect l="l" t="t" r="r" b="b"/>
              <a:pathLst>
                <a:path w="1645" h="1377" extrusionOk="0">
                  <a:moveTo>
                    <a:pt x="379" y="1"/>
                  </a:moveTo>
                  <a:cubicBezTo>
                    <a:pt x="138" y="1"/>
                    <a:pt x="0" y="488"/>
                    <a:pt x="274" y="553"/>
                  </a:cubicBezTo>
                  <a:cubicBezTo>
                    <a:pt x="606" y="669"/>
                    <a:pt x="894" y="914"/>
                    <a:pt x="1053" y="1217"/>
                  </a:cubicBezTo>
                  <a:cubicBezTo>
                    <a:pt x="1096" y="1318"/>
                    <a:pt x="1197" y="1376"/>
                    <a:pt x="1298" y="1376"/>
                  </a:cubicBezTo>
                  <a:cubicBezTo>
                    <a:pt x="1501" y="1376"/>
                    <a:pt x="1645" y="1145"/>
                    <a:pt x="1544" y="957"/>
                  </a:cubicBezTo>
                  <a:cubicBezTo>
                    <a:pt x="1313" y="524"/>
                    <a:pt x="923" y="192"/>
                    <a:pt x="461" y="19"/>
                  </a:cubicBezTo>
                  <a:cubicBezTo>
                    <a:pt x="433" y="6"/>
                    <a:pt x="405" y="1"/>
                    <a:pt x="379"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1" name="Google Shape;26961;p86"/>
            <p:cNvSpPr/>
            <p:nvPr/>
          </p:nvSpPr>
          <p:spPr>
            <a:xfrm>
              <a:off x="2017134" y="2589735"/>
              <a:ext cx="52614" cy="53400"/>
            </a:xfrm>
            <a:custGeom>
              <a:avLst/>
              <a:gdLst/>
              <a:ahLst/>
              <a:cxnLst/>
              <a:rect l="l" t="t" r="r" b="b"/>
              <a:pathLst>
                <a:path w="2007" h="2037" extrusionOk="0">
                  <a:moveTo>
                    <a:pt x="0" y="1"/>
                  </a:moveTo>
                  <a:lnTo>
                    <a:pt x="0" y="1574"/>
                  </a:lnTo>
                  <a:cubicBezTo>
                    <a:pt x="0" y="1834"/>
                    <a:pt x="202" y="2036"/>
                    <a:pt x="448" y="2036"/>
                  </a:cubicBezTo>
                  <a:lnTo>
                    <a:pt x="2007" y="2036"/>
                  </a:lnTo>
                  <a:lnTo>
                    <a:pt x="2007" y="1762"/>
                  </a:lnTo>
                  <a:cubicBezTo>
                    <a:pt x="2007" y="1704"/>
                    <a:pt x="1992" y="1646"/>
                    <a:pt x="1963" y="1589"/>
                  </a:cubicBezTo>
                  <a:lnTo>
                    <a:pt x="433" y="1589"/>
                  </a:lnTo>
                  <a:lnTo>
                    <a:pt x="433" y="59"/>
                  </a:lnTo>
                  <a:lnTo>
                    <a:pt x="433" y="44"/>
                  </a:lnTo>
                  <a:cubicBezTo>
                    <a:pt x="375" y="15"/>
                    <a:pt x="318" y="1"/>
                    <a:pt x="26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62" name="Google Shape;26962;p86"/>
          <p:cNvGrpSpPr/>
          <p:nvPr/>
        </p:nvGrpSpPr>
        <p:grpSpPr>
          <a:xfrm>
            <a:off x="4967631" y="3274368"/>
            <a:ext cx="473303" cy="468269"/>
            <a:chOff x="3725723" y="2455776"/>
            <a:chExt cx="354977" cy="351202"/>
          </a:xfrm>
        </p:grpSpPr>
        <p:sp>
          <p:nvSpPr>
            <p:cNvPr id="26963" name="Google Shape;26963;p86"/>
            <p:cNvSpPr/>
            <p:nvPr/>
          </p:nvSpPr>
          <p:spPr>
            <a:xfrm>
              <a:off x="3979248" y="2643109"/>
              <a:ext cx="40895" cy="40895"/>
            </a:xfrm>
            <a:custGeom>
              <a:avLst/>
              <a:gdLst/>
              <a:ahLst/>
              <a:cxnLst/>
              <a:rect l="l" t="t" r="r" b="b"/>
              <a:pathLst>
                <a:path w="1560" h="1560" extrusionOk="0">
                  <a:moveTo>
                    <a:pt x="1" y="0"/>
                  </a:moveTo>
                  <a:lnTo>
                    <a:pt x="997" y="1559"/>
                  </a:lnTo>
                  <a:lnTo>
                    <a:pt x="1560" y="1559"/>
                  </a:lnTo>
                  <a:cubicBezTo>
                    <a:pt x="1560" y="693"/>
                    <a:pt x="853" y="0"/>
                    <a:pt x="1"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4" name="Google Shape;26964;p86"/>
            <p:cNvSpPr/>
            <p:nvPr/>
          </p:nvSpPr>
          <p:spPr>
            <a:xfrm>
              <a:off x="3938012" y="2643109"/>
              <a:ext cx="67373" cy="40502"/>
            </a:xfrm>
            <a:custGeom>
              <a:avLst/>
              <a:gdLst/>
              <a:ahLst/>
              <a:cxnLst/>
              <a:rect l="l" t="t" r="r" b="b"/>
              <a:pathLst>
                <a:path w="2570" h="1545" extrusionOk="0">
                  <a:moveTo>
                    <a:pt x="1574" y="0"/>
                  </a:moveTo>
                  <a:cubicBezTo>
                    <a:pt x="708" y="0"/>
                    <a:pt x="15" y="693"/>
                    <a:pt x="0" y="1545"/>
                  </a:cubicBezTo>
                  <a:lnTo>
                    <a:pt x="2570" y="1545"/>
                  </a:lnTo>
                  <a:cubicBezTo>
                    <a:pt x="2570" y="693"/>
                    <a:pt x="2122"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5" name="Google Shape;26965;p86"/>
            <p:cNvSpPr/>
            <p:nvPr/>
          </p:nvSpPr>
          <p:spPr>
            <a:xfrm>
              <a:off x="3978514" y="2575736"/>
              <a:ext cx="22728" cy="45064"/>
            </a:xfrm>
            <a:custGeom>
              <a:avLst/>
              <a:gdLst/>
              <a:ahLst/>
              <a:cxnLst/>
              <a:rect l="l" t="t" r="r" b="b"/>
              <a:pathLst>
                <a:path w="867" h="1719" extrusionOk="0">
                  <a:moveTo>
                    <a:pt x="0" y="1"/>
                  </a:moveTo>
                  <a:lnTo>
                    <a:pt x="0" y="1719"/>
                  </a:lnTo>
                  <a:cubicBezTo>
                    <a:pt x="476" y="1719"/>
                    <a:pt x="866" y="1329"/>
                    <a:pt x="866" y="867"/>
                  </a:cubicBezTo>
                  <a:cubicBezTo>
                    <a:pt x="866" y="391"/>
                    <a:pt x="476" y="1"/>
                    <a:pt x="0"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6" name="Google Shape;26966;p86"/>
            <p:cNvSpPr/>
            <p:nvPr/>
          </p:nvSpPr>
          <p:spPr>
            <a:xfrm>
              <a:off x="3827516" y="2643109"/>
              <a:ext cx="41262" cy="40895"/>
            </a:xfrm>
            <a:custGeom>
              <a:avLst/>
              <a:gdLst/>
              <a:ahLst/>
              <a:cxnLst/>
              <a:rect l="l" t="t" r="r" b="b"/>
              <a:pathLst>
                <a:path w="1574" h="1560" extrusionOk="0">
                  <a:moveTo>
                    <a:pt x="0" y="0"/>
                  </a:moveTo>
                  <a:lnTo>
                    <a:pt x="996" y="1559"/>
                  </a:lnTo>
                  <a:lnTo>
                    <a:pt x="1574" y="1559"/>
                  </a:lnTo>
                  <a:cubicBezTo>
                    <a:pt x="1559" y="693"/>
                    <a:pt x="852" y="0"/>
                    <a:pt x="0" y="0"/>
                  </a:cubicBezTo>
                  <a:close/>
                </a:path>
              </a:pathLst>
            </a:custGeom>
            <a:solidFill>
              <a:srgbClr val="788D9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7" name="Google Shape;26967;p86"/>
            <p:cNvSpPr/>
            <p:nvPr/>
          </p:nvSpPr>
          <p:spPr>
            <a:xfrm>
              <a:off x="3786253" y="2643109"/>
              <a:ext cx="67399" cy="40502"/>
            </a:xfrm>
            <a:custGeom>
              <a:avLst/>
              <a:gdLst/>
              <a:ahLst/>
              <a:cxnLst/>
              <a:rect l="l" t="t" r="r" b="b"/>
              <a:pathLst>
                <a:path w="2571" h="1545" extrusionOk="0">
                  <a:moveTo>
                    <a:pt x="1574" y="0"/>
                  </a:moveTo>
                  <a:cubicBezTo>
                    <a:pt x="708" y="0"/>
                    <a:pt x="15" y="693"/>
                    <a:pt x="1" y="1545"/>
                  </a:cubicBezTo>
                  <a:lnTo>
                    <a:pt x="2570" y="1545"/>
                  </a:lnTo>
                  <a:cubicBezTo>
                    <a:pt x="2570" y="693"/>
                    <a:pt x="2123" y="0"/>
                    <a:pt x="1574" y="0"/>
                  </a:cubicBez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8" name="Google Shape;26968;p86"/>
            <p:cNvSpPr/>
            <p:nvPr/>
          </p:nvSpPr>
          <p:spPr>
            <a:xfrm>
              <a:off x="3827122" y="2575736"/>
              <a:ext cx="22361" cy="45064"/>
            </a:xfrm>
            <a:custGeom>
              <a:avLst/>
              <a:gdLst/>
              <a:ahLst/>
              <a:cxnLst/>
              <a:rect l="l" t="t" r="r" b="b"/>
              <a:pathLst>
                <a:path w="853" h="1719" extrusionOk="0">
                  <a:moveTo>
                    <a:pt x="1" y="1"/>
                  </a:moveTo>
                  <a:lnTo>
                    <a:pt x="1" y="1719"/>
                  </a:lnTo>
                  <a:cubicBezTo>
                    <a:pt x="463" y="1719"/>
                    <a:pt x="853" y="1329"/>
                    <a:pt x="853" y="867"/>
                  </a:cubicBezTo>
                  <a:cubicBezTo>
                    <a:pt x="853" y="391"/>
                    <a:pt x="463" y="1"/>
                    <a:pt x="1" y="1"/>
                  </a:cubicBezTo>
                  <a:close/>
                </a:path>
              </a:pathLst>
            </a:custGeom>
            <a:solidFill>
              <a:srgbClr val="B4C3C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69" name="Google Shape;26969;p86"/>
            <p:cNvSpPr/>
            <p:nvPr/>
          </p:nvSpPr>
          <p:spPr>
            <a:xfrm>
              <a:off x="3903198" y="2644996"/>
              <a:ext cx="55261" cy="55261"/>
            </a:xfrm>
            <a:custGeom>
              <a:avLst/>
              <a:gdLst/>
              <a:ahLst/>
              <a:cxnLst/>
              <a:rect l="l" t="t" r="r" b="b"/>
              <a:pathLst>
                <a:path w="2108" h="2108" extrusionOk="0">
                  <a:moveTo>
                    <a:pt x="0" y="0"/>
                  </a:moveTo>
                  <a:lnTo>
                    <a:pt x="1256" y="2108"/>
                  </a:lnTo>
                  <a:lnTo>
                    <a:pt x="2108" y="2108"/>
                  </a:lnTo>
                  <a:cubicBezTo>
                    <a:pt x="2108" y="953"/>
                    <a:pt x="1170" y="0"/>
                    <a:pt x="0" y="0"/>
                  </a:cubicBez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0" name="Google Shape;26970;p86"/>
            <p:cNvSpPr/>
            <p:nvPr/>
          </p:nvSpPr>
          <p:spPr>
            <a:xfrm>
              <a:off x="3847937" y="2644996"/>
              <a:ext cx="88213" cy="55261"/>
            </a:xfrm>
            <a:custGeom>
              <a:avLst/>
              <a:gdLst/>
              <a:ahLst/>
              <a:cxnLst/>
              <a:rect l="l" t="t" r="r" b="b"/>
              <a:pathLst>
                <a:path w="3365" h="2108" extrusionOk="0">
                  <a:moveTo>
                    <a:pt x="2108" y="0"/>
                  </a:moveTo>
                  <a:cubicBezTo>
                    <a:pt x="954" y="0"/>
                    <a:pt x="1" y="953"/>
                    <a:pt x="1" y="2108"/>
                  </a:cubicBezTo>
                  <a:lnTo>
                    <a:pt x="3364" y="2108"/>
                  </a:lnTo>
                  <a:cubicBezTo>
                    <a:pt x="3364" y="953"/>
                    <a:pt x="2801" y="0"/>
                    <a:pt x="2108" y="0"/>
                  </a:cubicBezTo>
                  <a:close/>
                </a:path>
              </a:pathLst>
            </a:custGeom>
            <a:solidFill>
              <a:srgbClr val="748A9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1" name="Google Shape;26971;p86"/>
            <p:cNvSpPr/>
            <p:nvPr/>
          </p:nvSpPr>
          <p:spPr>
            <a:xfrm>
              <a:off x="3903565" y="2561737"/>
              <a:ext cx="30698" cy="60950"/>
            </a:xfrm>
            <a:custGeom>
              <a:avLst/>
              <a:gdLst/>
              <a:ahLst/>
              <a:cxnLst/>
              <a:rect l="l" t="t" r="r" b="b"/>
              <a:pathLst>
                <a:path w="1171" h="2325" extrusionOk="0">
                  <a:moveTo>
                    <a:pt x="1" y="1"/>
                  </a:moveTo>
                  <a:lnTo>
                    <a:pt x="1" y="2325"/>
                  </a:lnTo>
                  <a:cubicBezTo>
                    <a:pt x="650" y="2325"/>
                    <a:pt x="1170" y="1805"/>
                    <a:pt x="1170" y="1170"/>
                  </a:cubicBezTo>
                  <a:cubicBezTo>
                    <a:pt x="1170" y="520"/>
                    <a:pt x="650" y="1"/>
                    <a:pt x="1"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2" name="Google Shape;26972;p86"/>
            <p:cNvSpPr/>
            <p:nvPr/>
          </p:nvSpPr>
          <p:spPr>
            <a:xfrm>
              <a:off x="3872553" y="2561737"/>
              <a:ext cx="46191" cy="60950"/>
            </a:xfrm>
            <a:custGeom>
              <a:avLst/>
              <a:gdLst/>
              <a:ahLst/>
              <a:cxnLst/>
              <a:rect l="l" t="t" r="r" b="b"/>
              <a:pathLst>
                <a:path w="1762" h="2325" extrusionOk="0">
                  <a:moveTo>
                    <a:pt x="1155" y="1"/>
                  </a:moveTo>
                  <a:cubicBezTo>
                    <a:pt x="520" y="1"/>
                    <a:pt x="0" y="520"/>
                    <a:pt x="0" y="1170"/>
                  </a:cubicBezTo>
                  <a:cubicBezTo>
                    <a:pt x="0" y="1805"/>
                    <a:pt x="520" y="2325"/>
                    <a:pt x="1155" y="2325"/>
                  </a:cubicBezTo>
                  <a:lnTo>
                    <a:pt x="1184" y="2325"/>
                  </a:lnTo>
                  <a:cubicBezTo>
                    <a:pt x="1501" y="2310"/>
                    <a:pt x="1761" y="1805"/>
                    <a:pt x="1761" y="1170"/>
                  </a:cubicBezTo>
                  <a:cubicBezTo>
                    <a:pt x="1761" y="535"/>
                    <a:pt x="1516" y="15"/>
                    <a:pt x="1184" y="1"/>
                  </a:cubicBezTo>
                  <a:close/>
                </a:path>
              </a:pathLst>
            </a:custGeom>
            <a:solidFill>
              <a:srgbClr val="9DAC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3" name="Google Shape;26973;p86"/>
            <p:cNvSpPr/>
            <p:nvPr/>
          </p:nvSpPr>
          <p:spPr>
            <a:xfrm>
              <a:off x="3797237" y="2575736"/>
              <a:ext cx="37120" cy="45064"/>
            </a:xfrm>
            <a:custGeom>
              <a:avLst/>
              <a:gdLst/>
              <a:ahLst/>
              <a:cxnLst/>
              <a:rect l="l" t="t" r="r" b="b"/>
              <a:pathLst>
                <a:path w="1416" h="1719" extrusionOk="0">
                  <a:moveTo>
                    <a:pt x="1141" y="1"/>
                  </a:moveTo>
                  <a:cubicBezTo>
                    <a:pt x="0" y="1"/>
                    <a:pt x="0" y="1719"/>
                    <a:pt x="1141" y="1719"/>
                  </a:cubicBezTo>
                  <a:cubicBezTo>
                    <a:pt x="1285" y="1719"/>
                    <a:pt x="1415" y="1329"/>
                    <a:pt x="1415" y="867"/>
                  </a:cubicBezTo>
                  <a:cubicBezTo>
                    <a:pt x="1415" y="391"/>
                    <a:pt x="1285"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4" name="Google Shape;26974;p86"/>
            <p:cNvSpPr/>
            <p:nvPr/>
          </p:nvSpPr>
          <p:spPr>
            <a:xfrm>
              <a:off x="3948603" y="2575736"/>
              <a:ext cx="37487" cy="45064"/>
            </a:xfrm>
            <a:custGeom>
              <a:avLst/>
              <a:gdLst/>
              <a:ahLst/>
              <a:cxnLst/>
              <a:rect l="l" t="t" r="r" b="b"/>
              <a:pathLst>
                <a:path w="1430" h="1719" extrusionOk="0">
                  <a:moveTo>
                    <a:pt x="1141" y="1"/>
                  </a:moveTo>
                  <a:cubicBezTo>
                    <a:pt x="1" y="1"/>
                    <a:pt x="1" y="1719"/>
                    <a:pt x="1141" y="1719"/>
                  </a:cubicBezTo>
                  <a:cubicBezTo>
                    <a:pt x="1300" y="1719"/>
                    <a:pt x="1430" y="1329"/>
                    <a:pt x="1430" y="867"/>
                  </a:cubicBezTo>
                  <a:cubicBezTo>
                    <a:pt x="1430" y="391"/>
                    <a:pt x="1300" y="1"/>
                    <a:pt x="1141" y="1"/>
                  </a:cubicBezTo>
                  <a:close/>
                </a:path>
              </a:pathLst>
            </a:custGeom>
            <a:solidFill>
              <a:srgbClr val="E7EC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5" name="Google Shape;26975;p86"/>
            <p:cNvSpPr/>
            <p:nvPr/>
          </p:nvSpPr>
          <p:spPr>
            <a:xfrm>
              <a:off x="3725723" y="2455776"/>
              <a:ext cx="354977" cy="351202"/>
            </a:xfrm>
            <a:custGeom>
              <a:avLst/>
              <a:gdLst/>
              <a:ahLst/>
              <a:cxnLst/>
              <a:rect l="l" t="t" r="r" b="b"/>
              <a:pathLst>
                <a:path w="13541" h="13397" extrusionOk="0">
                  <a:moveTo>
                    <a:pt x="6987" y="1156"/>
                  </a:moveTo>
                  <a:cubicBezTo>
                    <a:pt x="9874" y="1271"/>
                    <a:pt x="12198" y="3595"/>
                    <a:pt x="12314" y="6482"/>
                  </a:cubicBezTo>
                  <a:lnTo>
                    <a:pt x="11794" y="6482"/>
                  </a:lnTo>
                  <a:cubicBezTo>
                    <a:pt x="11520" y="6482"/>
                    <a:pt x="11520" y="6915"/>
                    <a:pt x="11794" y="6915"/>
                  </a:cubicBezTo>
                  <a:lnTo>
                    <a:pt x="12314" y="6915"/>
                  </a:lnTo>
                  <a:cubicBezTo>
                    <a:pt x="12198" y="9802"/>
                    <a:pt x="9874" y="12112"/>
                    <a:pt x="6987" y="12227"/>
                  </a:cubicBezTo>
                  <a:lnTo>
                    <a:pt x="6987" y="11722"/>
                  </a:lnTo>
                  <a:cubicBezTo>
                    <a:pt x="6987" y="11578"/>
                    <a:pt x="6879" y="11506"/>
                    <a:pt x="6770" y="11506"/>
                  </a:cubicBezTo>
                  <a:cubicBezTo>
                    <a:pt x="6662" y="11506"/>
                    <a:pt x="6554" y="11578"/>
                    <a:pt x="6554" y="11722"/>
                  </a:cubicBezTo>
                  <a:lnTo>
                    <a:pt x="6554" y="12227"/>
                  </a:lnTo>
                  <a:cubicBezTo>
                    <a:pt x="3667" y="12112"/>
                    <a:pt x="1357" y="9788"/>
                    <a:pt x="1242" y="6901"/>
                  </a:cubicBezTo>
                  <a:lnTo>
                    <a:pt x="1747" y="6901"/>
                  </a:lnTo>
                  <a:cubicBezTo>
                    <a:pt x="2036" y="6901"/>
                    <a:pt x="2036" y="6482"/>
                    <a:pt x="1747" y="6482"/>
                  </a:cubicBezTo>
                  <a:lnTo>
                    <a:pt x="1242" y="6482"/>
                  </a:lnTo>
                  <a:cubicBezTo>
                    <a:pt x="1357" y="3581"/>
                    <a:pt x="3667" y="1271"/>
                    <a:pt x="6554" y="1156"/>
                  </a:cubicBezTo>
                  <a:lnTo>
                    <a:pt x="6554" y="1661"/>
                  </a:lnTo>
                  <a:cubicBezTo>
                    <a:pt x="6554" y="1805"/>
                    <a:pt x="6662" y="1877"/>
                    <a:pt x="6770" y="1877"/>
                  </a:cubicBezTo>
                  <a:cubicBezTo>
                    <a:pt x="6879" y="1877"/>
                    <a:pt x="6987" y="1805"/>
                    <a:pt x="6987" y="1661"/>
                  </a:cubicBezTo>
                  <a:lnTo>
                    <a:pt x="6987" y="1156"/>
                  </a:lnTo>
                  <a:close/>
                  <a:moveTo>
                    <a:pt x="6770" y="1"/>
                  </a:moveTo>
                  <a:cubicBezTo>
                    <a:pt x="6662" y="1"/>
                    <a:pt x="6554" y="73"/>
                    <a:pt x="6554" y="217"/>
                  </a:cubicBezTo>
                  <a:lnTo>
                    <a:pt x="6554" y="737"/>
                  </a:lnTo>
                  <a:cubicBezTo>
                    <a:pt x="3436" y="852"/>
                    <a:pt x="924" y="3350"/>
                    <a:pt x="809" y="6482"/>
                  </a:cubicBezTo>
                  <a:lnTo>
                    <a:pt x="289" y="6482"/>
                  </a:lnTo>
                  <a:cubicBezTo>
                    <a:pt x="0" y="6482"/>
                    <a:pt x="0" y="6915"/>
                    <a:pt x="289" y="6915"/>
                  </a:cubicBezTo>
                  <a:lnTo>
                    <a:pt x="809" y="6915"/>
                  </a:lnTo>
                  <a:cubicBezTo>
                    <a:pt x="924" y="10033"/>
                    <a:pt x="3436" y="12545"/>
                    <a:pt x="6554" y="12661"/>
                  </a:cubicBezTo>
                  <a:lnTo>
                    <a:pt x="6554" y="13180"/>
                  </a:lnTo>
                  <a:cubicBezTo>
                    <a:pt x="6554" y="13325"/>
                    <a:pt x="6662" y="13397"/>
                    <a:pt x="6770" y="13397"/>
                  </a:cubicBezTo>
                  <a:cubicBezTo>
                    <a:pt x="6879" y="13397"/>
                    <a:pt x="6987" y="13325"/>
                    <a:pt x="6987" y="13180"/>
                  </a:cubicBezTo>
                  <a:lnTo>
                    <a:pt x="6987" y="12661"/>
                  </a:lnTo>
                  <a:cubicBezTo>
                    <a:pt x="10119" y="12545"/>
                    <a:pt x="12617" y="10033"/>
                    <a:pt x="12732" y="6915"/>
                  </a:cubicBezTo>
                  <a:lnTo>
                    <a:pt x="13252" y="6915"/>
                  </a:lnTo>
                  <a:cubicBezTo>
                    <a:pt x="13541" y="6915"/>
                    <a:pt x="13541" y="6482"/>
                    <a:pt x="13252" y="6482"/>
                  </a:cubicBezTo>
                  <a:lnTo>
                    <a:pt x="12732" y="6482"/>
                  </a:lnTo>
                  <a:cubicBezTo>
                    <a:pt x="12617" y="3350"/>
                    <a:pt x="10119" y="852"/>
                    <a:pt x="6987" y="737"/>
                  </a:cubicBezTo>
                  <a:lnTo>
                    <a:pt x="6987" y="217"/>
                  </a:lnTo>
                  <a:cubicBezTo>
                    <a:pt x="6987" y="73"/>
                    <a:pt x="6879" y="1"/>
                    <a:pt x="6770" y="1"/>
                  </a:cubicBezTo>
                  <a:close/>
                </a:path>
              </a:pathLst>
            </a:custGeom>
            <a:solidFill>
              <a:srgbClr val="8598A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76" name="Google Shape;26976;p86"/>
          <p:cNvGrpSpPr/>
          <p:nvPr/>
        </p:nvGrpSpPr>
        <p:grpSpPr>
          <a:xfrm>
            <a:off x="6968220" y="2636855"/>
            <a:ext cx="307309" cy="518463"/>
            <a:chOff x="5226165" y="1977641"/>
            <a:chExt cx="230482" cy="388847"/>
          </a:xfrm>
        </p:grpSpPr>
        <p:sp>
          <p:nvSpPr>
            <p:cNvPr id="26977" name="Google Shape;26977;p86"/>
            <p:cNvSpPr/>
            <p:nvPr/>
          </p:nvSpPr>
          <p:spPr>
            <a:xfrm>
              <a:off x="5256443" y="2329761"/>
              <a:ext cx="169952" cy="12138"/>
            </a:xfrm>
            <a:custGeom>
              <a:avLst/>
              <a:gdLst/>
              <a:ahLst/>
              <a:cxnLst/>
              <a:rect l="l" t="t" r="r" b="b"/>
              <a:pathLst>
                <a:path w="6483" h="463" extrusionOk="0">
                  <a:moveTo>
                    <a:pt x="1" y="1"/>
                  </a:moveTo>
                  <a:lnTo>
                    <a:pt x="1" y="463"/>
                  </a:lnTo>
                  <a:lnTo>
                    <a:pt x="6482" y="463"/>
                  </a:lnTo>
                  <a:lnTo>
                    <a:pt x="648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8" name="Google Shape;26978;p86"/>
            <p:cNvSpPr/>
            <p:nvPr/>
          </p:nvSpPr>
          <p:spPr>
            <a:xfrm>
              <a:off x="5335167" y="1977641"/>
              <a:ext cx="12138" cy="388480"/>
            </a:xfrm>
            <a:custGeom>
              <a:avLst/>
              <a:gdLst/>
              <a:ahLst/>
              <a:cxnLst/>
              <a:rect l="l" t="t" r="r" b="b"/>
              <a:pathLst>
                <a:path w="463" h="14819" extrusionOk="0">
                  <a:moveTo>
                    <a:pt x="231" y="1"/>
                  </a:moveTo>
                  <a:cubicBezTo>
                    <a:pt x="116" y="1"/>
                    <a:pt x="0" y="80"/>
                    <a:pt x="0" y="239"/>
                  </a:cubicBezTo>
                  <a:lnTo>
                    <a:pt x="0" y="14588"/>
                  </a:lnTo>
                  <a:cubicBezTo>
                    <a:pt x="0" y="14718"/>
                    <a:pt x="101" y="14819"/>
                    <a:pt x="231" y="14819"/>
                  </a:cubicBezTo>
                  <a:cubicBezTo>
                    <a:pt x="361" y="14819"/>
                    <a:pt x="462" y="14718"/>
                    <a:pt x="462" y="14588"/>
                  </a:cubicBezTo>
                  <a:lnTo>
                    <a:pt x="462" y="239"/>
                  </a:lnTo>
                  <a:cubicBezTo>
                    <a:pt x="462" y="80"/>
                    <a:pt x="347" y="1"/>
                    <a:pt x="23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79" name="Google Shape;26979;p86"/>
            <p:cNvSpPr/>
            <p:nvPr/>
          </p:nvSpPr>
          <p:spPr>
            <a:xfrm>
              <a:off x="5243571" y="2226421"/>
              <a:ext cx="37986" cy="139700"/>
            </a:xfrm>
            <a:custGeom>
              <a:avLst/>
              <a:gdLst/>
              <a:ahLst/>
              <a:cxnLst/>
              <a:rect l="l" t="t" r="r" b="b"/>
              <a:pathLst>
                <a:path w="1449" h="5329" extrusionOk="0">
                  <a:moveTo>
                    <a:pt x="1179" y="1"/>
                  </a:moveTo>
                  <a:cubicBezTo>
                    <a:pt x="1078" y="1"/>
                    <a:pt x="978" y="59"/>
                    <a:pt x="954" y="190"/>
                  </a:cubicBezTo>
                  <a:lnTo>
                    <a:pt x="30" y="5069"/>
                  </a:lnTo>
                  <a:cubicBezTo>
                    <a:pt x="1" y="5184"/>
                    <a:pt x="87" y="5300"/>
                    <a:pt x="217" y="5329"/>
                  </a:cubicBezTo>
                  <a:lnTo>
                    <a:pt x="261" y="5329"/>
                  </a:lnTo>
                  <a:cubicBezTo>
                    <a:pt x="362" y="5329"/>
                    <a:pt x="463" y="5256"/>
                    <a:pt x="492" y="5141"/>
                  </a:cubicBezTo>
                  <a:lnTo>
                    <a:pt x="1416" y="276"/>
                  </a:lnTo>
                  <a:cubicBezTo>
                    <a:pt x="1448" y="103"/>
                    <a:pt x="1312" y="1"/>
                    <a:pt x="117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0" name="Google Shape;26980;p86"/>
            <p:cNvSpPr/>
            <p:nvPr/>
          </p:nvSpPr>
          <p:spPr>
            <a:xfrm>
              <a:off x="5401281" y="2226421"/>
              <a:ext cx="37592" cy="140067"/>
            </a:xfrm>
            <a:custGeom>
              <a:avLst/>
              <a:gdLst/>
              <a:ahLst/>
              <a:cxnLst/>
              <a:rect l="l" t="t" r="r" b="b"/>
              <a:pathLst>
                <a:path w="1434" h="5343" extrusionOk="0">
                  <a:moveTo>
                    <a:pt x="270" y="1"/>
                  </a:moveTo>
                  <a:cubicBezTo>
                    <a:pt x="136" y="1"/>
                    <a:pt x="0" y="103"/>
                    <a:pt x="33" y="276"/>
                  </a:cubicBezTo>
                  <a:lnTo>
                    <a:pt x="957" y="5155"/>
                  </a:lnTo>
                  <a:cubicBezTo>
                    <a:pt x="986" y="5256"/>
                    <a:pt x="1073" y="5329"/>
                    <a:pt x="1188" y="5329"/>
                  </a:cubicBezTo>
                  <a:lnTo>
                    <a:pt x="1231" y="5343"/>
                  </a:lnTo>
                  <a:cubicBezTo>
                    <a:pt x="1361" y="5314"/>
                    <a:pt x="1434" y="5184"/>
                    <a:pt x="1419" y="5069"/>
                  </a:cubicBezTo>
                  <a:lnTo>
                    <a:pt x="495" y="190"/>
                  </a:lnTo>
                  <a:cubicBezTo>
                    <a:pt x="470" y="59"/>
                    <a:pt x="371" y="1"/>
                    <a:pt x="27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1" name="Google Shape;26981;p86"/>
            <p:cNvSpPr/>
            <p:nvPr/>
          </p:nvSpPr>
          <p:spPr>
            <a:xfrm>
              <a:off x="5335167" y="2226448"/>
              <a:ext cx="12138" cy="24249"/>
            </a:xfrm>
            <a:custGeom>
              <a:avLst/>
              <a:gdLst/>
              <a:ahLst/>
              <a:cxnLst/>
              <a:rect l="l" t="t" r="r" b="b"/>
              <a:pathLst>
                <a:path w="463" h="925" extrusionOk="0">
                  <a:moveTo>
                    <a:pt x="0" y="1"/>
                  </a:moveTo>
                  <a:lnTo>
                    <a:pt x="0" y="925"/>
                  </a:lnTo>
                  <a:lnTo>
                    <a:pt x="462" y="925"/>
                  </a:lnTo>
                  <a:lnTo>
                    <a:pt x="462"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2" name="Google Shape;26982;p86"/>
            <p:cNvSpPr/>
            <p:nvPr/>
          </p:nvSpPr>
          <p:spPr>
            <a:xfrm>
              <a:off x="5264779" y="2226421"/>
              <a:ext cx="16280" cy="24275"/>
            </a:xfrm>
            <a:custGeom>
              <a:avLst/>
              <a:gdLst/>
              <a:ahLst/>
              <a:cxnLst/>
              <a:rect l="l" t="t" r="r" b="b"/>
              <a:pathLst>
                <a:path w="621" h="926" extrusionOk="0">
                  <a:moveTo>
                    <a:pt x="386" y="0"/>
                  </a:moveTo>
                  <a:cubicBezTo>
                    <a:pt x="270" y="0"/>
                    <a:pt x="171" y="71"/>
                    <a:pt x="145" y="190"/>
                  </a:cubicBezTo>
                  <a:lnTo>
                    <a:pt x="0" y="926"/>
                  </a:lnTo>
                  <a:lnTo>
                    <a:pt x="477" y="926"/>
                  </a:lnTo>
                  <a:lnTo>
                    <a:pt x="607" y="276"/>
                  </a:lnTo>
                  <a:cubicBezTo>
                    <a:pt x="621" y="146"/>
                    <a:pt x="534" y="31"/>
                    <a:pt x="419" y="2"/>
                  </a:cubicBezTo>
                  <a:cubicBezTo>
                    <a:pt x="408" y="1"/>
                    <a:pt x="397" y="0"/>
                    <a:pt x="386"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3" name="Google Shape;26983;p86"/>
            <p:cNvSpPr/>
            <p:nvPr/>
          </p:nvSpPr>
          <p:spPr>
            <a:xfrm>
              <a:off x="5401281" y="2226421"/>
              <a:ext cx="16411" cy="24275"/>
            </a:xfrm>
            <a:custGeom>
              <a:avLst/>
              <a:gdLst/>
              <a:ahLst/>
              <a:cxnLst/>
              <a:rect l="l" t="t" r="r" b="b"/>
              <a:pathLst>
                <a:path w="626" h="926" extrusionOk="0">
                  <a:moveTo>
                    <a:pt x="270" y="1"/>
                  </a:moveTo>
                  <a:cubicBezTo>
                    <a:pt x="136" y="1"/>
                    <a:pt x="0" y="103"/>
                    <a:pt x="33" y="276"/>
                  </a:cubicBezTo>
                  <a:lnTo>
                    <a:pt x="163" y="926"/>
                  </a:lnTo>
                  <a:lnTo>
                    <a:pt x="625" y="926"/>
                  </a:lnTo>
                  <a:lnTo>
                    <a:pt x="495" y="190"/>
                  </a:lnTo>
                  <a:cubicBezTo>
                    <a:pt x="470" y="59"/>
                    <a:pt x="371" y="1"/>
                    <a:pt x="2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4" name="Google Shape;26984;p86"/>
            <p:cNvSpPr/>
            <p:nvPr/>
          </p:nvSpPr>
          <p:spPr>
            <a:xfrm>
              <a:off x="5238276" y="2020214"/>
              <a:ext cx="206286" cy="218371"/>
            </a:xfrm>
            <a:custGeom>
              <a:avLst/>
              <a:gdLst/>
              <a:ahLst/>
              <a:cxnLst/>
              <a:rect l="l" t="t" r="r" b="b"/>
              <a:pathLst>
                <a:path w="7869" h="8330" extrusionOk="0">
                  <a:moveTo>
                    <a:pt x="1" y="1"/>
                  </a:moveTo>
                  <a:lnTo>
                    <a:pt x="1" y="8099"/>
                  </a:lnTo>
                  <a:cubicBezTo>
                    <a:pt x="1" y="8229"/>
                    <a:pt x="102" y="8330"/>
                    <a:pt x="232" y="8330"/>
                  </a:cubicBezTo>
                  <a:lnTo>
                    <a:pt x="7637" y="8330"/>
                  </a:lnTo>
                  <a:cubicBezTo>
                    <a:pt x="7767" y="8330"/>
                    <a:pt x="7868" y="8229"/>
                    <a:pt x="7868" y="8099"/>
                  </a:cubicBezTo>
                  <a:lnTo>
                    <a:pt x="7868"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5" name="Google Shape;26985;p86"/>
            <p:cNvSpPr/>
            <p:nvPr/>
          </p:nvSpPr>
          <p:spPr>
            <a:xfrm>
              <a:off x="5237909" y="2020214"/>
              <a:ext cx="206653" cy="18193"/>
            </a:xfrm>
            <a:custGeom>
              <a:avLst/>
              <a:gdLst/>
              <a:ahLst/>
              <a:cxnLst/>
              <a:rect l="l" t="t" r="r" b="b"/>
              <a:pathLst>
                <a:path w="7883" h="694" extrusionOk="0">
                  <a:moveTo>
                    <a:pt x="0" y="1"/>
                  </a:moveTo>
                  <a:lnTo>
                    <a:pt x="0" y="694"/>
                  </a:lnTo>
                  <a:lnTo>
                    <a:pt x="7882" y="694"/>
                  </a:lnTo>
                  <a:lnTo>
                    <a:pt x="7882"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6" name="Google Shape;26986;p86"/>
            <p:cNvSpPr/>
            <p:nvPr/>
          </p:nvSpPr>
          <p:spPr>
            <a:xfrm>
              <a:off x="5226165" y="2002047"/>
              <a:ext cx="230482" cy="24249"/>
            </a:xfrm>
            <a:custGeom>
              <a:avLst/>
              <a:gdLst/>
              <a:ahLst/>
              <a:cxnLst/>
              <a:rect l="l" t="t" r="r" b="b"/>
              <a:pathLst>
                <a:path w="8792" h="925" extrusionOk="0">
                  <a:moveTo>
                    <a:pt x="232" y="1"/>
                  </a:moveTo>
                  <a:cubicBezTo>
                    <a:pt x="102" y="1"/>
                    <a:pt x="1" y="102"/>
                    <a:pt x="1" y="232"/>
                  </a:cubicBezTo>
                  <a:lnTo>
                    <a:pt x="1" y="694"/>
                  </a:lnTo>
                  <a:cubicBezTo>
                    <a:pt x="1" y="824"/>
                    <a:pt x="102" y="925"/>
                    <a:pt x="232" y="925"/>
                  </a:cubicBezTo>
                  <a:lnTo>
                    <a:pt x="8561" y="925"/>
                  </a:lnTo>
                  <a:cubicBezTo>
                    <a:pt x="8691" y="925"/>
                    <a:pt x="8792" y="824"/>
                    <a:pt x="8792" y="694"/>
                  </a:cubicBezTo>
                  <a:lnTo>
                    <a:pt x="8792" y="232"/>
                  </a:lnTo>
                  <a:cubicBezTo>
                    <a:pt x="8792" y="102"/>
                    <a:pt x="8691" y="1"/>
                    <a:pt x="856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7" name="Google Shape;26987;p86"/>
            <p:cNvSpPr/>
            <p:nvPr/>
          </p:nvSpPr>
          <p:spPr>
            <a:xfrm>
              <a:off x="5257754" y="2073195"/>
              <a:ext cx="164080" cy="118597"/>
            </a:xfrm>
            <a:custGeom>
              <a:avLst/>
              <a:gdLst/>
              <a:ahLst/>
              <a:cxnLst/>
              <a:rect l="l" t="t" r="r" b="b"/>
              <a:pathLst>
                <a:path w="6259" h="4524" extrusionOk="0">
                  <a:moveTo>
                    <a:pt x="4801" y="1"/>
                  </a:moveTo>
                  <a:cubicBezTo>
                    <a:pt x="4426" y="1"/>
                    <a:pt x="4426" y="578"/>
                    <a:pt x="4801" y="578"/>
                  </a:cubicBezTo>
                  <a:lnTo>
                    <a:pt x="5263" y="578"/>
                  </a:lnTo>
                  <a:lnTo>
                    <a:pt x="3300" y="2541"/>
                  </a:lnTo>
                  <a:lnTo>
                    <a:pt x="2852" y="2108"/>
                  </a:lnTo>
                  <a:cubicBezTo>
                    <a:pt x="2751" y="2007"/>
                    <a:pt x="2618" y="1957"/>
                    <a:pt x="2484" y="1957"/>
                  </a:cubicBezTo>
                  <a:cubicBezTo>
                    <a:pt x="2351" y="1957"/>
                    <a:pt x="2217" y="2007"/>
                    <a:pt x="2116" y="2108"/>
                  </a:cubicBezTo>
                  <a:lnTo>
                    <a:pt x="210" y="4028"/>
                  </a:lnTo>
                  <a:cubicBezTo>
                    <a:pt x="1" y="4238"/>
                    <a:pt x="188" y="4524"/>
                    <a:pt x="410" y="4524"/>
                  </a:cubicBezTo>
                  <a:cubicBezTo>
                    <a:pt x="479" y="4524"/>
                    <a:pt x="550" y="4497"/>
                    <a:pt x="615" y="4432"/>
                  </a:cubicBezTo>
                  <a:lnTo>
                    <a:pt x="2491" y="2556"/>
                  </a:lnTo>
                  <a:lnTo>
                    <a:pt x="2939" y="3003"/>
                  </a:lnTo>
                  <a:cubicBezTo>
                    <a:pt x="3040" y="3104"/>
                    <a:pt x="3173" y="3155"/>
                    <a:pt x="3307" y="3155"/>
                  </a:cubicBezTo>
                  <a:cubicBezTo>
                    <a:pt x="3440" y="3155"/>
                    <a:pt x="3574" y="3104"/>
                    <a:pt x="3675" y="3003"/>
                  </a:cubicBezTo>
                  <a:lnTo>
                    <a:pt x="5682" y="997"/>
                  </a:lnTo>
                  <a:lnTo>
                    <a:pt x="5682" y="1444"/>
                  </a:lnTo>
                  <a:cubicBezTo>
                    <a:pt x="5682" y="1639"/>
                    <a:pt x="5826" y="1736"/>
                    <a:pt x="5970" y="1736"/>
                  </a:cubicBezTo>
                  <a:cubicBezTo>
                    <a:pt x="6115" y="1736"/>
                    <a:pt x="6259" y="1639"/>
                    <a:pt x="6259" y="1444"/>
                  </a:cubicBezTo>
                  <a:lnTo>
                    <a:pt x="6259" y="289"/>
                  </a:lnTo>
                  <a:cubicBezTo>
                    <a:pt x="6259" y="131"/>
                    <a:pt x="6129" y="1"/>
                    <a:pt x="5970" y="1"/>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88" name="Google Shape;26988;p86"/>
            <p:cNvSpPr/>
            <p:nvPr/>
          </p:nvSpPr>
          <p:spPr>
            <a:xfrm>
              <a:off x="5226165" y="2014159"/>
              <a:ext cx="230482" cy="12138"/>
            </a:xfrm>
            <a:custGeom>
              <a:avLst/>
              <a:gdLst/>
              <a:ahLst/>
              <a:cxnLst/>
              <a:rect l="l" t="t" r="r" b="b"/>
              <a:pathLst>
                <a:path w="8792" h="463" extrusionOk="0">
                  <a:moveTo>
                    <a:pt x="232" y="1"/>
                  </a:moveTo>
                  <a:cubicBezTo>
                    <a:pt x="102" y="1"/>
                    <a:pt x="1" y="102"/>
                    <a:pt x="1" y="232"/>
                  </a:cubicBezTo>
                  <a:cubicBezTo>
                    <a:pt x="1" y="362"/>
                    <a:pt x="102" y="463"/>
                    <a:pt x="232" y="463"/>
                  </a:cubicBezTo>
                  <a:lnTo>
                    <a:pt x="8561" y="463"/>
                  </a:lnTo>
                  <a:cubicBezTo>
                    <a:pt x="8691" y="463"/>
                    <a:pt x="8792" y="362"/>
                    <a:pt x="8792" y="232"/>
                  </a:cubicBezTo>
                  <a:cubicBezTo>
                    <a:pt x="8792" y="102"/>
                    <a:pt x="8691" y="1"/>
                    <a:pt x="8561"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6989" name="Google Shape;26989;p86"/>
          <p:cNvGrpSpPr/>
          <p:nvPr/>
        </p:nvGrpSpPr>
        <p:grpSpPr>
          <a:xfrm>
            <a:off x="7510136" y="2700680"/>
            <a:ext cx="493507" cy="383019"/>
            <a:chOff x="5632602" y="2025510"/>
            <a:chExt cx="370130" cy="287264"/>
          </a:xfrm>
        </p:grpSpPr>
        <p:sp>
          <p:nvSpPr>
            <p:cNvPr id="26990" name="Google Shape;26990;p86"/>
            <p:cNvSpPr/>
            <p:nvPr/>
          </p:nvSpPr>
          <p:spPr>
            <a:xfrm>
              <a:off x="5695046" y="2050493"/>
              <a:ext cx="296701" cy="191501"/>
            </a:xfrm>
            <a:custGeom>
              <a:avLst/>
              <a:gdLst/>
              <a:ahLst/>
              <a:cxnLst/>
              <a:rect l="l" t="t" r="r" b="b"/>
              <a:pathLst>
                <a:path w="11318" h="7305" extrusionOk="0">
                  <a:moveTo>
                    <a:pt x="0" y="0"/>
                  </a:moveTo>
                  <a:lnTo>
                    <a:pt x="0" y="4649"/>
                  </a:lnTo>
                  <a:lnTo>
                    <a:pt x="780" y="4649"/>
                  </a:lnTo>
                  <a:lnTo>
                    <a:pt x="780" y="5168"/>
                  </a:lnTo>
                  <a:lnTo>
                    <a:pt x="996" y="5240"/>
                  </a:lnTo>
                  <a:cubicBezTo>
                    <a:pt x="1126" y="5284"/>
                    <a:pt x="1242" y="5327"/>
                    <a:pt x="1357" y="5399"/>
                  </a:cubicBezTo>
                  <a:lnTo>
                    <a:pt x="1559" y="5500"/>
                  </a:lnTo>
                  <a:lnTo>
                    <a:pt x="1920" y="5139"/>
                  </a:lnTo>
                  <a:lnTo>
                    <a:pt x="2498" y="5717"/>
                  </a:lnTo>
                  <a:lnTo>
                    <a:pt x="2137" y="6078"/>
                  </a:lnTo>
                  <a:lnTo>
                    <a:pt x="2238" y="6280"/>
                  </a:lnTo>
                  <a:cubicBezTo>
                    <a:pt x="2310" y="6395"/>
                    <a:pt x="2353" y="6511"/>
                    <a:pt x="2397" y="6641"/>
                  </a:cubicBezTo>
                  <a:lnTo>
                    <a:pt x="2454" y="6857"/>
                  </a:lnTo>
                  <a:lnTo>
                    <a:pt x="2974" y="6857"/>
                  </a:lnTo>
                  <a:lnTo>
                    <a:pt x="2974" y="7305"/>
                  </a:lnTo>
                  <a:lnTo>
                    <a:pt x="11318" y="7305"/>
                  </a:lnTo>
                  <a:lnTo>
                    <a:pt x="11318" y="0"/>
                  </a:lnTo>
                  <a:close/>
                </a:path>
              </a:pathLst>
            </a:custGeom>
            <a:solidFill>
              <a:srgbClr val="F2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1" name="Google Shape;26991;p86"/>
            <p:cNvSpPr/>
            <p:nvPr/>
          </p:nvSpPr>
          <p:spPr>
            <a:xfrm>
              <a:off x="5735522" y="2241967"/>
              <a:ext cx="50359" cy="23882"/>
            </a:xfrm>
            <a:custGeom>
              <a:avLst/>
              <a:gdLst/>
              <a:ahLst/>
              <a:cxnLst/>
              <a:rect l="l" t="t" r="r" b="b"/>
              <a:pathLst>
                <a:path w="1921" h="911" extrusionOk="0">
                  <a:moveTo>
                    <a:pt x="1098" y="1"/>
                  </a:moveTo>
                  <a:lnTo>
                    <a:pt x="1098" y="30"/>
                  </a:lnTo>
                  <a:lnTo>
                    <a:pt x="434" y="30"/>
                  </a:lnTo>
                  <a:lnTo>
                    <a:pt x="434" y="44"/>
                  </a:lnTo>
                  <a:cubicBezTo>
                    <a:pt x="405" y="376"/>
                    <a:pt x="261" y="679"/>
                    <a:pt x="1" y="910"/>
                  </a:cubicBezTo>
                  <a:lnTo>
                    <a:pt x="1228" y="910"/>
                  </a:lnTo>
                  <a:cubicBezTo>
                    <a:pt x="1271" y="780"/>
                    <a:pt x="1329" y="650"/>
                    <a:pt x="1358" y="520"/>
                  </a:cubicBezTo>
                  <a:lnTo>
                    <a:pt x="1921" y="520"/>
                  </a:lnTo>
                  <a:lnTo>
                    <a:pt x="1921" y="1"/>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2" name="Google Shape;26992;p86"/>
            <p:cNvSpPr/>
            <p:nvPr/>
          </p:nvSpPr>
          <p:spPr>
            <a:xfrm>
              <a:off x="5746899" y="2179156"/>
              <a:ext cx="38982" cy="62470"/>
            </a:xfrm>
            <a:custGeom>
              <a:avLst/>
              <a:gdLst/>
              <a:ahLst/>
              <a:cxnLst/>
              <a:rect l="l" t="t" r="r" b="b"/>
              <a:pathLst>
                <a:path w="1487" h="2383" extrusionOk="0">
                  <a:moveTo>
                    <a:pt x="274" y="0"/>
                  </a:moveTo>
                  <a:lnTo>
                    <a:pt x="0" y="275"/>
                  </a:lnTo>
                  <a:lnTo>
                    <a:pt x="534" y="809"/>
                  </a:lnTo>
                  <a:lnTo>
                    <a:pt x="173" y="1170"/>
                  </a:lnTo>
                  <a:lnTo>
                    <a:pt x="274" y="1357"/>
                  </a:lnTo>
                  <a:cubicBezTo>
                    <a:pt x="332" y="1473"/>
                    <a:pt x="390" y="1603"/>
                    <a:pt x="419" y="1718"/>
                  </a:cubicBezTo>
                  <a:lnTo>
                    <a:pt x="491" y="1935"/>
                  </a:lnTo>
                  <a:lnTo>
                    <a:pt x="1010" y="1935"/>
                  </a:lnTo>
                  <a:lnTo>
                    <a:pt x="1010" y="2382"/>
                  </a:lnTo>
                  <a:lnTo>
                    <a:pt x="1487" y="2382"/>
                  </a:lnTo>
                  <a:lnTo>
                    <a:pt x="1487" y="1790"/>
                  </a:lnTo>
                  <a:lnTo>
                    <a:pt x="924" y="1790"/>
                  </a:lnTo>
                  <a:cubicBezTo>
                    <a:pt x="881" y="1574"/>
                    <a:pt x="794" y="1386"/>
                    <a:pt x="678" y="1199"/>
                  </a:cubicBezTo>
                  <a:lnTo>
                    <a:pt x="1083" y="809"/>
                  </a:lnTo>
                  <a:lnTo>
                    <a:pt x="274"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3" name="Google Shape;26993;p86"/>
            <p:cNvSpPr/>
            <p:nvPr/>
          </p:nvSpPr>
          <p:spPr>
            <a:xfrm>
              <a:off x="5698821" y="2168565"/>
              <a:ext cx="42783" cy="26136"/>
            </a:xfrm>
            <a:custGeom>
              <a:avLst/>
              <a:gdLst/>
              <a:ahLst/>
              <a:cxnLst/>
              <a:rect l="l" t="t" r="r" b="b"/>
              <a:pathLst>
                <a:path w="1632" h="997" extrusionOk="0">
                  <a:moveTo>
                    <a:pt x="1" y="0"/>
                  </a:moveTo>
                  <a:lnTo>
                    <a:pt x="1" y="159"/>
                  </a:lnTo>
                  <a:lnTo>
                    <a:pt x="636" y="159"/>
                  </a:lnTo>
                  <a:lnTo>
                    <a:pt x="636" y="679"/>
                  </a:lnTo>
                  <a:lnTo>
                    <a:pt x="852" y="736"/>
                  </a:lnTo>
                  <a:cubicBezTo>
                    <a:pt x="982" y="780"/>
                    <a:pt x="1098" y="823"/>
                    <a:pt x="1213" y="895"/>
                  </a:cubicBezTo>
                  <a:lnTo>
                    <a:pt x="1415" y="996"/>
                  </a:lnTo>
                  <a:lnTo>
                    <a:pt x="1632" y="765"/>
                  </a:lnTo>
                  <a:cubicBezTo>
                    <a:pt x="1473" y="679"/>
                    <a:pt x="1300" y="607"/>
                    <a:pt x="1127" y="563"/>
                  </a:cubicBezTo>
                  <a:lnTo>
                    <a:pt x="1127"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4" name="Google Shape;26994;p86"/>
            <p:cNvSpPr/>
            <p:nvPr/>
          </p:nvSpPr>
          <p:spPr>
            <a:xfrm>
              <a:off x="5695046" y="2050493"/>
              <a:ext cx="9857" cy="118099"/>
            </a:xfrm>
            <a:custGeom>
              <a:avLst/>
              <a:gdLst/>
              <a:ahLst/>
              <a:cxnLst/>
              <a:rect l="l" t="t" r="r" b="b"/>
              <a:pathLst>
                <a:path w="376" h="4505" extrusionOk="0">
                  <a:moveTo>
                    <a:pt x="0" y="0"/>
                  </a:moveTo>
                  <a:lnTo>
                    <a:pt x="0" y="4504"/>
                  </a:lnTo>
                  <a:lnTo>
                    <a:pt x="376" y="4504"/>
                  </a:lnTo>
                  <a:lnTo>
                    <a:pt x="376" y="0"/>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5" name="Google Shape;26995;p86"/>
            <p:cNvSpPr/>
            <p:nvPr/>
          </p:nvSpPr>
          <p:spPr>
            <a:xfrm>
              <a:off x="5695046" y="2049732"/>
              <a:ext cx="296701" cy="9857"/>
            </a:xfrm>
            <a:custGeom>
              <a:avLst/>
              <a:gdLst/>
              <a:ahLst/>
              <a:cxnLst/>
              <a:rect l="l" t="t" r="r" b="b"/>
              <a:pathLst>
                <a:path w="11318" h="376" extrusionOk="0">
                  <a:moveTo>
                    <a:pt x="0" y="1"/>
                  </a:moveTo>
                  <a:lnTo>
                    <a:pt x="0" y="376"/>
                  </a:lnTo>
                  <a:lnTo>
                    <a:pt x="11318" y="376"/>
                  </a:lnTo>
                  <a:lnTo>
                    <a:pt x="11318" y="1"/>
                  </a:ln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6" name="Google Shape;26996;p86"/>
            <p:cNvSpPr/>
            <p:nvPr/>
          </p:nvSpPr>
          <p:spPr>
            <a:xfrm>
              <a:off x="5725324" y="2240473"/>
              <a:ext cx="277014" cy="26503"/>
            </a:xfrm>
            <a:custGeom>
              <a:avLst/>
              <a:gdLst/>
              <a:ahLst/>
              <a:cxnLst/>
              <a:rect l="l" t="t" r="r" b="b"/>
              <a:pathLst>
                <a:path w="10567" h="1011" extrusionOk="0">
                  <a:moveTo>
                    <a:pt x="1487" y="0"/>
                  </a:moveTo>
                  <a:cubicBezTo>
                    <a:pt x="1458" y="0"/>
                    <a:pt x="1444" y="14"/>
                    <a:pt x="1429" y="43"/>
                  </a:cubicBezTo>
                  <a:lnTo>
                    <a:pt x="477" y="43"/>
                  </a:lnTo>
                  <a:cubicBezTo>
                    <a:pt x="462" y="43"/>
                    <a:pt x="433" y="58"/>
                    <a:pt x="433" y="87"/>
                  </a:cubicBezTo>
                  <a:lnTo>
                    <a:pt x="433" y="159"/>
                  </a:lnTo>
                  <a:lnTo>
                    <a:pt x="433" y="188"/>
                  </a:lnTo>
                  <a:lnTo>
                    <a:pt x="433" y="202"/>
                  </a:lnTo>
                  <a:lnTo>
                    <a:pt x="433" y="217"/>
                  </a:lnTo>
                  <a:cubicBezTo>
                    <a:pt x="404" y="505"/>
                    <a:pt x="260" y="765"/>
                    <a:pt x="29" y="924"/>
                  </a:cubicBezTo>
                  <a:cubicBezTo>
                    <a:pt x="0" y="953"/>
                    <a:pt x="15" y="1010"/>
                    <a:pt x="58" y="1010"/>
                  </a:cubicBezTo>
                  <a:lnTo>
                    <a:pt x="10524" y="1010"/>
                  </a:lnTo>
                  <a:cubicBezTo>
                    <a:pt x="10553" y="1010"/>
                    <a:pt x="10567" y="996"/>
                    <a:pt x="10567" y="967"/>
                  </a:cubicBezTo>
                  <a:lnTo>
                    <a:pt x="10567" y="58"/>
                  </a:lnTo>
                  <a:cubicBezTo>
                    <a:pt x="10567" y="29"/>
                    <a:pt x="10553" y="14"/>
                    <a:pt x="10538"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7" name="Google Shape;26997;p86"/>
            <p:cNvSpPr/>
            <p:nvPr/>
          </p:nvSpPr>
          <p:spPr>
            <a:xfrm>
              <a:off x="5684062" y="2025510"/>
              <a:ext cx="318670" cy="26136"/>
            </a:xfrm>
            <a:custGeom>
              <a:avLst/>
              <a:gdLst/>
              <a:ahLst/>
              <a:cxnLst/>
              <a:rect l="l" t="t" r="r" b="b"/>
              <a:pathLst>
                <a:path w="12156" h="997" extrusionOk="0">
                  <a:moveTo>
                    <a:pt x="44" y="1"/>
                  </a:moveTo>
                  <a:cubicBezTo>
                    <a:pt x="15" y="1"/>
                    <a:pt x="1" y="15"/>
                    <a:pt x="1" y="44"/>
                  </a:cubicBezTo>
                  <a:lnTo>
                    <a:pt x="1" y="953"/>
                  </a:lnTo>
                  <a:cubicBezTo>
                    <a:pt x="1" y="982"/>
                    <a:pt x="15" y="997"/>
                    <a:pt x="44" y="997"/>
                  </a:cubicBezTo>
                  <a:lnTo>
                    <a:pt x="12112" y="997"/>
                  </a:lnTo>
                  <a:cubicBezTo>
                    <a:pt x="12127" y="997"/>
                    <a:pt x="12155" y="982"/>
                    <a:pt x="12155" y="953"/>
                  </a:cubicBezTo>
                  <a:lnTo>
                    <a:pt x="12155" y="44"/>
                  </a:lnTo>
                  <a:cubicBezTo>
                    <a:pt x="12155" y="15"/>
                    <a:pt x="12127" y="1"/>
                    <a:pt x="12112" y="1"/>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8" name="Google Shape;26998;p86"/>
            <p:cNvSpPr/>
            <p:nvPr/>
          </p:nvSpPr>
          <p:spPr>
            <a:xfrm>
              <a:off x="5804022" y="2150005"/>
              <a:ext cx="25009" cy="58328"/>
            </a:xfrm>
            <a:custGeom>
              <a:avLst/>
              <a:gdLst/>
              <a:ahLst/>
              <a:cxnLst/>
              <a:rect l="l" t="t" r="r" b="b"/>
              <a:pathLst>
                <a:path w="954" h="2225" extrusionOk="0">
                  <a:moveTo>
                    <a:pt x="1" y="1"/>
                  </a:moveTo>
                  <a:lnTo>
                    <a:pt x="1" y="2224"/>
                  </a:lnTo>
                  <a:lnTo>
                    <a:pt x="953" y="2224"/>
                  </a:lnTo>
                  <a:lnTo>
                    <a:pt x="953" y="1"/>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6999" name="Google Shape;26999;p86"/>
            <p:cNvSpPr/>
            <p:nvPr/>
          </p:nvSpPr>
          <p:spPr>
            <a:xfrm>
              <a:off x="5846779" y="2125048"/>
              <a:ext cx="25009" cy="83285"/>
            </a:xfrm>
            <a:custGeom>
              <a:avLst/>
              <a:gdLst/>
              <a:ahLst/>
              <a:cxnLst/>
              <a:rect l="l" t="t" r="r" b="b"/>
              <a:pathLst>
                <a:path w="954" h="3177" extrusionOk="0">
                  <a:moveTo>
                    <a:pt x="1" y="0"/>
                  </a:moveTo>
                  <a:lnTo>
                    <a:pt x="1" y="3176"/>
                  </a:lnTo>
                  <a:lnTo>
                    <a:pt x="954" y="3176"/>
                  </a:lnTo>
                  <a:lnTo>
                    <a:pt x="954" y="0"/>
                  </a:lnTo>
                  <a:close/>
                </a:path>
              </a:pathLst>
            </a:custGeom>
            <a:solidFill>
              <a:srgbClr val="D5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0" name="Google Shape;27000;p86"/>
            <p:cNvSpPr/>
            <p:nvPr/>
          </p:nvSpPr>
          <p:spPr>
            <a:xfrm>
              <a:off x="5888408" y="2140174"/>
              <a:ext cx="25009" cy="68159"/>
            </a:xfrm>
            <a:custGeom>
              <a:avLst/>
              <a:gdLst/>
              <a:ahLst/>
              <a:cxnLst/>
              <a:rect l="l" t="t" r="r" b="b"/>
              <a:pathLst>
                <a:path w="954" h="2600" extrusionOk="0">
                  <a:moveTo>
                    <a:pt x="1" y="1"/>
                  </a:moveTo>
                  <a:lnTo>
                    <a:pt x="1" y="2599"/>
                  </a:lnTo>
                  <a:lnTo>
                    <a:pt x="954" y="2599"/>
                  </a:lnTo>
                  <a:lnTo>
                    <a:pt x="95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1" name="Google Shape;27001;p86"/>
            <p:cNvSpPr/>
            <p:nvPr/>
          </p:nvSpPr>
          <p:spPr>
            <a:xfrm>
              <a:off x="5932318" y="2090995"/>
              <a:ext cx="25009" cy="117338"/>
            </a:xfrm>
            <a:custGeom>
              <a:avLst/>
              <a:gdLst/>
              <a:ahLst/>
              <a:cxnLst/>
              <a:rect l="l" t="t" r="r" b="b"/>
              <a:pathLst>
                <a:path w="954" h="4476" extrusionOk="0">
                  <a:moveTo>
                    <a:pt x="0" y="0"/>
                  </a:moveTo>
                  <a:lnTo>
                    <a:pt x="0" y="4475"/>
                  </a:lnTo>
                  <a:lnTo>
                    <a:pt x="953" y="4475"/>
                  </a:lnTo>
                  <a:lnTo>
                    <a:pt x="953" y="0"/>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2" name="Google Shape;27002;p86"/>
            <p:cNvSpPr/>
            <p:nvPr/>
          </p:nvSpPr>
          <p:spPr>
            <a:xfrm>
              <a:off x="5719636" y="2082658"/>
              <a:ext cx="47711" cy="11744"/>
            </a:xfrm>
            <a:custGeom>
              <a:avLst/>
              <a:gdLst/>
              <a:ahLst/>
              <a:cxnLst/>
              <a:rect l="l" t="t" r="r" b="b"/>
              <a:pathLst>
                <a:path w="1820" h="448" extrusionOk="0">
                  <a:moveTo>
                    <a:pt x="304" y="0"/>
                  </a:moveTo>
                  <a:cubicBezTo>
                    <a:pt x="1" y="0"/>
                    <a:pt x="1" y="448"/>
                    <a:pt x="304" y="448"/>
                  </a:cubicBezTo>
                  <a:lnTo>
                    <a:pt x="1516" y="448"/>
                  </a:lnTo>
                  <a:cubicBezTo>
                    <a:pt x="1820" y="448"/>
                    <a:pt x="1820" y="0"/>
                    <a:pt x="1516"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3" name="Google Shape;27003;p86"/>
            <p:cNvSpPr/>
            <p:nvPr/>
          </p:nvSpPr>
          <p:spPr>
            <a:xfrm>
              <a:off x="5719636" y="2102346"/>
              <a:ext cx="65118" cy="12138"/>
            </a:xfrm>
            <a:custGeom>
              <a:avLst/>
              <a:gdLst/>
              <a:ahLst/>
              <a:cxnLst/>
              <a:rect l="l" t="t" r="r" b="b"/>
              <a:pathLst>
                <a:path w="2484" h="463" extrusionOk="0">
                  <a:moveTo>
                    <a:pt x="304" y="0"/>
                  </a:moveTo>
                  <a:cubicBezTo>
                    <a:pt x="1" y="0"/>
                    <a:pt x="1" y="462"/>
                    <a:pt x="304" y="462"/>
                  </a:cubicBezTo>
                  <a:lnTo>
                    <a:pt x="2180" y="462"/>
                  </a:lnTo>
                  <a:cubicBezTo>
                    <a:pt x="2484" y="462"/>
                    <a:pt x="2484" y="0"/>
                    <a:pt x="218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4" name="Google Shape;27004;p86"/>
            <p:cNvSpPr/>
            <p:nvPr/>
          </p:nvSpPr>
          <p:spPr>
            <a:xfrm>
              <a:off x="5719636" y="2122374"/>
              <a:ext cx="65118" cy="11771"/>
            </a:xfrm>
            <a:custGeom>
              <a:avLst/>
              <a:gdLst/>
              <a:ahLst/>
              <a:cxnLst/>
              <a:rect l="l" t="t" r="r" b="b"/>
              <a:pathLst>
                <a:path w="2484" h="449" extrusionOk="0">
                  <a:moveTo>
                    <a:pt x="2194" y="1"/>
                  </a:moveTo>
                  <a:cubicBezTo>
                    <a:pt x="2190" y="1"/>
                    <a:pt x="2185" y="1"/>
                    <a:pt x="2180" y="1"/>
                  </a:cubicBezTo>
                  <a:lnTo>
                    <a:pt x="304" y="1"/>
                  </a:lnTo>
                  <a:cubicBezTo>
                    <a:pt x="1" y="1"/>
                    <a:pt x="1" y="449"/>
                    <a:pt x="304" y="449"/>
                  </a:cubicBezTo>
                  <a:lnTo>
                    <a:pt x="2180" y="449"/>
                  </a:lnTo>
                  <a:cubicBezTo>
                    <a:pt x="2479" y="449"/>
                    <a:pt x="2483" y="1"/>
                    <a:pt x="219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5" name="Google Shape;27005;p86"/>
            <p:cNvSpPr/>
            <p:nvPr/>
          </p:nvSpPr>
          <p:spPr>
            <a:xfrm>
              <a:off x="5719636" y="2142062"/>
              <a:ext cx="65118" cy="12138"/>
            </a:xfrm>
            <a:custGeom>
              <a:avLst/>
              <a:gdLst/>
              <a:ahLst/>
              <a:cxnLst/>
              <a:rect l="l" t="t" r="r" b="b"/>
              <a:pathLst>
                <a:path w="2484" h="463" extrusionOk="0">
                  <a:moveTo>
                    <a:pt x="304" y="1"/>
                  </a:moveTo>
                  <a:cubicBezTo>
                    <a:pt x="1" y="1"/>
                    <a:pt x="1" y="463"/>
                    <a:pt x="304" y="463"/>
                  </a:cubicBezTo>
                  <a:lnTo>
                    <a:pt x="2180" y="463"/>
                  </a:lnTo>
                  <a:cubicBezTo>
                    <a:pt x="2484" y="448"/>
                    <a:pt x="2484" y="1"/>
                    <a:pt x="2180"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6" name="Google Shape;27006;p86"/>
            <p:cNvSpPr/>
            <p:nvPr/>
          </p:nvSpPr>
          <p:spPr>
            <a:xfrm>
              <a:off x="5632602" y="2168172"/>
              <a:ext cx="144576" cy="144602"/>
            </a:xfrm>
            <a:custGeom>
              <a:avLst/>
              <a:gdLst/>
              <a:ahLst/>
              <a:cxnLst/>
              <a:rect l="l" t="t" r="r" b="b"/>
              <a:pathLst>
                <a:path w="5515" h="5516" extrusionOk="0">
                  <a:moveTo>
                    <a:pt x="3133" y="1748"/>
                  </a:moveTo>
                  <a:lnTo>
                    <a:pt x="3162" y="1762"/>
                  </a:lnTo>
                  <a:lnTo>
                    <a:pt x="3191" y="1776"/>
                  </a:lnTo>
                  <a:lnTo>
                    <a:pt x="3220" y="1776"/>
                  </a:lnTo>
                  <a:lnTo>
                    <a:pt x="3248" y="1791"/>
                  </a:lnTo>
                  <a:lnTo>
                    <a:pt x="3263" y="1805"/>
                  </a:lnTo>
                  <a:lnTo>
                    <a:pt x="3292" y="1820"/>
                  </a:lnTo>
                  <a:lnTo>
                    <a:pt x="3321" y="1834"/>
                  </a:lnTo>
                  <a:lnTo>
                    <a:pt x="3335" y="1849"/>
                  </a:lnTo>
                  <a:lnTo>
                    <a:pt x="3364" y="1863"/>
                  </a:lnTo>
                  <a:lnTo>
                    <a:pt x="3378" y="1863"/>
                  </a:lnTo>
                  <a:lnTo>
                    <a:pt x="3407" y="1877"/>
                  </a:lnTo>
                  <a:lnTo>
                    <a:pt x="3422" y="1892"/>
                  </a:lnTo>
                  <a:lnTo>
                    <a:pt x="3451" y="1906"/>
                  </a:lnTo>
                  <a:lnTo>
                    <a:pt x="3465" y="1921"/>
                  </a:lnTo>
                  <a:lnTo>
                    <a:pt x="3479" y="1935"/>
                  </a:lnTo>
                  <a:lnTo>
                    <a:pt x="3494" y="1950"/>
                  </a:lnTo>
                  <a:lnTo>
                    <a:pt x="3523" y="1979"/>
                  </a:lnTo>
                  <a:lnTo>
                    <a:pt x="3552" y="1993"/>
                  </a:lnTo>
                  <a:lnTo>
                    <a:pt x="3580" y="2022"/>
                  </a:lnTo>
                  <a:lnTo>
                    <a:pt x="3580" y="2036"/>
                  </a:lnTo>
                  <a:lnTo>
                    <a:pt x="3609" y="2051"/>
                  </a:lnTo>
                  <a:lnTo>
                    <a:pt x="3609" y="2065"/>
                  </a:lnTo>
                  <a:lnTo>
                    <a:pt x="3638" y="2080"/>
                  </a:lnTo>
                  <a:lnTo>
                    <a:pt x="3638" y="2094"/>
                  </a:lnTo>
                  <a:lnTo>
                    <a:pt x="3653" y="2123"/>
                  </a:lnTo>
                  <a:lnTo>
                    <a:pt x="3667" y="2137"/>
                  </a:lnTo>
                  <a:lnTo>
                    <a:pt x="3696" y="2152"/>
                  </a:lnTo>
                  <a:lnTo>
                    <a:pt x="3710" y="2181"/>
                  </a:lnTo>
                  <a:lnTo>
                    <a:pt x="3725" y="2195"/>
                  </a:lnTo>
                  <a:lnTo>
                    <a:pt x="3739" y="2224"/>
                  </a:lnTo>
                  <a:lnTo>
                    <a:pt x="3754" y="2253"/>
                  </a:lnTo>
                  <a:lnTo>
                    <a:pt x="3768" y="2267"/>
                  </a:lnTo>
                  <a:lnTo>
                    <a:pt x="3768" y="2296"/>
                  </a:lnTo>
                  <a:lnTo>
                    <a:pt x="3783" y="2325"/>
                  </a:lnTo>
                  <a:lnTo>
                    <a:pt x="3797" y="2339"/>
                  </a:lnTo>
                  <a:lnTo>
                    <a:pt x="3811" y="2368"/>
                  </a:lnTo>
                  <a:lnTo>
                    <a:pt x="3811" y="2397"/>
                  </a:lnTo>
                  <a:lnTo>
                    <a:pt x="3826" y="2412"/>
                  </a:lnTo>
                  <a:lnTo>
                    <a:pt x="3826" y="2440"/>
                  </a:lnTo>
                  <a:lnTo>
                    <a:pt x="3826" y="2469"/>
                  </a:lnTo>
                  <a:lnTo>
                    <a:pt x="3826" y="2498"/>
                  </a:lnTo>
                  <a:lnTo>
                    <a:pt x="3826" y="2513"/>
                  </a:lnTo>
                  <a:lnTo>
                    <a:pt x="3826" y="2541"/>
                  </a:lnTo>
                  <a:lnTo>
                    <a:pt x="3826" y="2556"/>
                  </a:lnTo>
                  <a:lnTo>
                    <a:pt x="3826" y="2570"/>
                  </a:lnTo>
                  <a:lnTo>
                    <a:pt x="3826" y="2599"/>
                  </a:lnTo>
                  <a:lnTo>
                    <a:pt x="3826" y="2628"/>
                  </a:lnTo>
                  <a:lnTo>
                    <a:pt x="3826" y="2671"/>
                  </a:lnTo>
                  <a:lnTo>
                    <a:pt x="3826" y="2700"/>
                  </a:lnTo>
                  <a:cubicBezTo>
                    <a:pt x="3898" y="2715"/>
                    <a:pt x="3898" y="2744"/>
                    <a:pt x="3898" y="2758"/>
                  </a:cubicBezTo>
                  <a:lnTo>
                    <a:pt x="3898" y="2830"/>
                  </a:lnTo>
                  <a:lnTo>
                    <a:pt x="3898" y="2859"/>
                  </a:lnTo>
                  <a:lnTo>
                    <a:pt x="3898" y="2902"/>
                  </a:lnTo>
                  <a:lnTo>
                    <a:pt x="3898" y="2917"/>
                  </a:lnTo>
                  <a:lnTo>
                    <a:pt x="3898" y="2975"/>
                  </a:lnTo>
                  <a:lnTo>
                    <a:pt x="3898" y="2989"/>
                  </a:lnTo>
                  <a:cubicBezTo>
                    <a:pt x="3898" y="3018"/>
                    <a:pt x="3898" y="3032"/>
                    <a:pt x="3884" y="3061"/>
                  </a:cubicBezTo>
                  <a:lnTo>
                    <a:pt x="3869" y="3119"/>
                  </a:lnTo>
                  <a:lnTo>
                    <a:pt x="3869" y="3133"/>
                  </a:lnTo>
                  <a:lnTo>
                    <a:pt x="3855" y="3191"/>
                  </a:lnTo>
                  <a:lnTo>
                    <a:pt x="3855" y="3206"/>
                  </a:lnTo>
                  <a:cubicBezTo>
                    <a:pt x="3826" y="3234"/>
                    <a:pt x="3811" y="3278"/>
                    <a:pt x="3797" y="3321"/>
                  </a:cubicBezTo>
                  <a:lnTo>
                    <a:pt x="3754" y="3379"/>
                  </a:lnTo>
                  <a:cubicBezTo>
                    <a:pt x="3725" y="3436"/>
                    <a:pt x="3682" y="3494"/>
                    <a:pt x="3638" y="3538"/>
                  </a:cubicBezTo>
                  <a:cubicBezTo>
                    <a:pt x="3580" y="3595"/>
                    <a:pt x="3537" y="3639"/>
                    <a:pt x="3479" y="3682"/>
                  </a:cubicBezTo>
                  <a:lnTo>
                    <a:pt x="3451" y="3696"/>
                  </a:lnTo>
                  <a:lnTo>
                    <a:pt x="3422" y="3725"/>
                  </a:lnTo>
                  <a:lnTo>
                    <a:pt x="3407" y="3725"/>
                  </a:lnTo>
                  <a:lnTo>
                    <a:pt x="3378" y="3740"/>
                  </a:lnTo>
                  <a:lnTo>
                    <a:pt x="3364" y="3740"/>
                  </a:lnTo>
                  <a:lnTo>
                    <a:pt x="3350" y="3754"/>
                  </a:lnTo>
                  <a:lnTo>
                    <a:pt x="3292" y="3783"/>
                  </a:lnTo>
                  <a:lnTo>
                    <a:pt x="3263" y="3797"/>
                  </a:lnTo>
                  <a:lnTo>
                    <a:pt x="3234" y="3797"/>
                  </a:lnTo>
                  <a:lnTo>
                    <a:pt x="3191" y="3826"/>
                  </a:lnTo>
                  <a:lnTo>
                    <a:pt x="3075" y="3826"/>
                  </a:lnTo>
                  <a:lnTo>
                    <a:pt x="3003" y="3841"/>
                  </a:lnTo>
                  <a:lnTo>
                    <a:pt x="2657" y="3841"/>
                  </a:lnTo>
                  <a:lnTo>
                    <a:pt x="2599" y="3826"/>
                  </a:lnTo>
                  <a:lnTo>
                    <a:pt x="2527" y="3826"/>
                  </a:lnTo>
                  <a:lnTo>
                    <a:pt x="2498" y="3812"/>
                  </a:lnTo>
                  <a:lnTo>
                    <a:pt x="2455" y="3797"/>
                  </a:lnTo>
                  <a:lnTo>
                    <a:pt x="2411" y="3783"/>
                  </a:lnTo>
                  <a:lnTo>
                    <a:pt x="2382" y="3768"/>
                  </a:lnTo>
                  <a:lnTo>
                    <a:pt x="2325" y="3740"/>
                  </a:lnTo>
                  <a:lnTo>
                    <a:pt x="2310" y="3740"/>
                  </a:lnTo>
                  <a:lnTo>
                    <a:pt x="2267" y="3711"/>
                  </a:lnTo>
                  <a:cubicBezTo>
                    <a:pt x="1978" y="3538"/>
                    <a:pt x="1790" y="3234"/>
                    <a:pt x="1747" y="2902"/>
                  </a:cubicBezTo>
                  <a:lnTo>
                    <a:pt x="1747" y="2888"/>
                  </a:lnTo>
                  <a:lnTo>
                    <a:pt x="1747" y="2845"/>
                  </a:lnTo>
                  <a:lnTo>
                    <a:pt x="1747" y="2772"/>
                  </a:lnTo>
                  <a:lnTo>
                    <a:pt x="1747" y="2686"/>
                  </a:lnTo>
                  <a:lnTo>
                    <a:pt x="1747" y="2657"/>
                  </a:lnTo>
                  <a:lnTo>
                    <a:pt x="1747" y="2614"/>
                  </a:lnTo>
                  <a:lnTo>
                    <a:pt x="1747" y="2585"/>
                  </a:lnTo>
                  <a:lnTo>
                    <a:pt x="1747" y="2556"/>
                  </a:lnTo>
                  <a:lnTo>
                    <a:pt x="1747" y="2541"/>
                  </a:lnTo>
                  <a:lnTo>
                    <a:pt x="1747" y="2513"/>
                  </a:lnTo>
                  <a:lnTo>
                    <a:pt x="1747" y="2484"/>
                  </a:lnTo>
                  <a:lnTo>
                    <a:pt x="1747" y="2469"/>
                  </a:lnTo>
                  <a:lnTo>
                    <a:pt x="1747" y="2440"/>
                  </a:lnTo>
                  <a:lnTo>
                    <a:pt x="1747" y="2412"/>
                  </a:lnTo>
                  <a:lnTo>
                    <a:pt x="1762" y="2397"/>
                  </a:lnTo>
                  <a:lnTo>
                    <a:pt x="1776" y="2368"/>
                  </a:lnTo>
                  <a:lnTo>
                    <a:pt x="1776" y="2339"/>
                  </a:lnTo>
                  <a:lnTo>
                    <a:pt x="1790" y="2325"/>
                  </a:lnTo>
                  <a:lnTo>
                    <a:pt x="1805" y="2296"/>
                  </a:lnTo>
                  <a:lnTo>
                    <a:pt x="1819" y="2267"/>
                  </a:lnTo>
                  <a:lnTo>
                    <a:pt x="1834" y="2253"/>
                  </a:lnTo>
                  <a:lnTo>
                    <a:pt x="1848" y="2224"/>
                  </a:lnTo>
                  <a:lnTo>
                    <a:pt x="1863" y="2195"/>
                  </a:lnTo>
                  <a:lnTo>
                    <a:pt x="1877" y="2181"/>
                  </a:lnTo>
                  <a:lnTo>
                    <a:pt x="1892" y="2152"/>
                  </a:lnTo>
                  <a:lnTo>
                    <a:pt x="1906" y="2137"/>
                  </a:lnTo>
                  <a:lnTo>
                    <a:pt x="1920" y="2108"/>
                  </a:lnTo>
                  <a:lnTo>
                    <a:pt x="1935" y="2094"/>
                  </a:lnTo>
                  <a:lnTo>
                    <a:pt x="1949" y="2080"/>
                  </a:lnTo>
                  <a:lnTo>
                    <a:pt x="1964" y="2051"/>
                  </a:lnTo>
                  <a:lnTo>
                    <a:pt x="1978" y="2036"/>
                  </a:lnTo>
                  <a:lnTo>
                    <a:pt x="1993" y="2022"/>
                  </a:lnTo>
                  <a:lnTo>
                    <a:pt x="2007" y="2007"/>
                  </a:lnTo>
                  <a:lnTo>
                    <a:pt x="2050" y="1979"/>
                  </a:lnTo>
                  <a:lnTo>
                    <a:pt x="2079" y="1935"/>
                  </a:lnTo>
                  <a:lnTo>
                    <a:pt x="2094" y="1935"/>
                  </a:lnTo>
                  <a:lnTo>
                    <a:pt x="2123" y="1906"/>
                  </a:lnTo>
                  <a:lnTo>
                    <a:pt x="2137" y="1892"/>
                  </a:lnTo>
                  <a:lnTo>
                    <a:pt x="2166" y="1877"/>
                  </a:lnTo>
                  <a:lnTo>
                    <a:pt x="2180" y="1863"/>
                  </a:lnTo>
                  <a:lnTo>
                    <a:pt x="2209" y="1849"/>
                  </a:lnTo>
                  <a:lnTo>
                    <a:pt x="2224" y="1849"/>
                  </a:lnTo>
                  <a:lnTo>
                    <a:pt x="2252" y="1834"/>
                  </a:lnTo>
                  <a:lnTo>
                    <a:pt x="2267" y="1820"/>
                  </a:lnTo>
                  <a:lnTo>
                    <a:pt x="2296" y="1805"/>
                  </a:lnTo>
                  <a:lnTo>
                    <a:pt x="2310" y="1791"/>
                  </a:lnTo>
                  <a:lnTo>
                    <a:pt x="2339" y="1776"/>
                  </a:lnTo>
                  <a:lnTo>
                    <a:pt x="2368" y="1776"/>
                  </a:lnTo>
                  <a:lnTo>
                    <a:pt x="2397" y="1762"/>
                  </a:lnTo>
                  <a:lnTo>
                    <a:pt x="2411" y="1762"/>
                  </a:lnTo>
                  <a:lnTo>
                    <a:pt x="2440" y="1748"/>
                  </a:lnTo>
                  <a:close/>
                  <a:moveTo>
                    <a:pt x="2209" y="1"/>
                  </a:moveTo>
                  <a:cubicBezTo>
                    <a:pt x="2166" y="1"/>
                    <a:pt x="2137" y="44"/>
                    <a:pt x="2137" y="87"/>
                  </a:cubicBezTo>
                  <a:lnTo>
                    <a:pt x="2137" y="578"/>
                  </a:lnTo>
                  <a:cubicBezTo>
                    <a:pt x="1964" y="622"/>
                    <a:pt x="1805" y="679"/>
                    <a:pt x="1646" y="766"/>
                  </a:cubicBezTo>
                  <a:lnTo>
                    <a:pt x="1300" y="434"/>
                  </a:lnTo>
                  <a:cubicBezTo>
                    <a:pt x="1285" y="419"/>
                    <a:pt x="1267" y="412"/>
                    <a:pt x="1247" y="412"/>
                  </a:cubicBezTo>
                  <a:cubicBezTo>
                    <a:pt x="1228" y="412"/>
                    <a:pt x="1206" y="419"/>
                    <a:pt x="1184" y="434"/>
                  </a:cubicBezTo>
                  <a:lnTo>
                    <a:pt x="419" y="1199"/>
                  </a:lnTo>
                  <a:cubicBezTo>
                    <a:pt x="390" y="1228"/>
                    <a:pt x="390" y="1286"/>
                    <a:pt x="419" y="1314"/>
                  </a:cubicBezTo>
                  <a:lnTo>
                    <a:pt x="766" y="1661"/>
                  </a:lnTo>
                  <a:cubicBezTo>
                    <a:pt x="679" y="1805"/>
                    <a:pt x="607" y="1964"/>
                    <a:pt x="563" y="2137"/>
                  </a:cubicBezTo>
                  <a:lnTo>
                    <a:pt x="73" y="2137"/>
                  </a:lnTo>
                  <a:cubicBezTo>
                    <a:pt x="29" y="2137"/>
                    <a:pt x="0" y="2181"/>
                    <a:pt x="0" y="2224"/>
                  </a:cubicBezTo>
                  <a:lnTo>
                    <a:pt x="0" y="3307"/>
                  </a:lnTo>
                  <a:cubicBezTo>
                    <a:pt x="0" y="3350"/>
                    <a:pt x="29" y="3393"/>
                    <a:pt x="73" y="3393"/>
                  </a:cubicBezTo>
                  <a:lnTo>
                    <a:pt x="563" y="3393"/>
                  </a:lnTo>
                  <a:cubicBezTo>
                    <a:pt x="607" y="3552"/>
                    <a:pt x="679" y="3725"/>
                    <a:pt x="766" y="3870"/>
                  </a:cubicBezTo>
                  <a:lnTo>
                    <a:pt x="419" y="4216"/>
                  </a:lnTo>
                  <a:cubicBezTo>
                    <a:pt x="390" y="4245"/>
                    <a:pt x="390" y="4303"/>
                    <a:pt x="419" y="4331"/>
                  </a:cubicBezTo>
                  <a:lnTo>
                    <a:pt x="1184" y="5097"/>
                  </a:lnTo>
                  <a:cubicBezTo>
                    <a:pt x="1206" y="5111"/>
                    <a:pt x="1228" y="5118"/>
                    <a:pt x="1247" y="5118"/>
                  </a:cubicBezTo>
                  <a:cubicBezTo>
                    <a:pt x="1267" y="5118"/>
                    <a:pt x="1285" y="5111"/>
                    <a:pt x="1300" y="5097"/>
                  </a:cubicBezTo>
                  <a:lnTo>
                    <a:pt x="1646" y="4750"/>
                  </a:lnTo>
                  <a:cubicBezTo>
                    <a:pt x="1805" y="4837"/>
                    <a:pt x="1964" y="4909"/>
                    <a:pt x="2123" y="4952"/>
                  </a:cubicBezTo>
                  <a:lnTo>
                    <a:pt x="2123" y="5443"/>
                  </a:lnTo>
                  <a:cubicBezTo>
                    <a:pt x="2123" y="5486"/>
                    <a:pt x="2166" y="5515"/>
                    <a:pt x="2209" y="5515"/>
                  </a:cubicBezTo>
                  <a:lnTo>
                    <a:pt x="3292" y="5515"/>
                  </a:lnTo>
                  <a:cubicBezTo>
                    <a:pt x="3335" y="5515"/>
                    <a:pt x="3378" y="5486"/>
                    <a:pt x="3378" y="5443"/>
                  </a:cubicBezTo>
                  <a:lnTo>
                    <a:pt x="3378" y="4952"/>
                  </a:lnTo>
                  <a:cubicBezTo>
                    <a:pt x="3552" y="4909"/>
                    <a:pt x="3710" y="4837"/>
                    <a:pt x="3855" y="4750"/>
                  </a:cubicBezTo>
                  <a:lnTo>
                    <a:pt x="4201" y="5097"/>
                  </a:lnTo>
                  <a:cubicBezTo>
                    <a:pt x="4216" y="5111"/>
                    <a:pt x="4237" y="5118"/>
                    <a:pt x="4259" y="5118"/>
                  </a:cubicBezTo>
                  <a:cubicBezTo>
                    <a:pt x="4281" y="5118"/>
                    <a:pt x="4302" y="5111"/>
                    <a:pt x="4317" y="5097"/>
                  </a:cubicBezTo>
                  <a:lnTo>
                    <a:pt x="5082" y="4331"/>
                  </a:lnTo>
                  <a:cubicBezTo>
                    <a:pt x="5125" y="4303"/>
                    <a:pt x="5125" y="4245"/>
                    <a:pt x="5082" y="4216"/>
                  </a:cubicBezTo>
                  <a:lnTo>
                    <a:pt x="4750" y="3870"/>
                  </a:lnTo>
                  <a:cubicBezTo>
                    <a:pt x="4836" y="3725"/>
                    <a:pt x="4894" y="3552"/>
                    <a:pt x="4952" y="3393"/>
                  </a:cubicBezTo>
                  <a:lnTo>
                    <a:pt x="5428" y="3393"/>
                  </a:lnTo>
                  <a:cubicBezTo>
                    <a:pt x="5472" y="3393"/>
                    <a:pt x="5515" y="3350"/>
                    <a:pt x="5515" y="3307"/>
                  </a:cubicBezTo>
                  <a:lnTo>
                    <a:pt x="5515" y="2224"/>
                  </a:lnTo>
                  <a:cubicBezTo>
                    <a:pt x="5515" y="2181"/>
                    <a:pt x="5472" y="2137"/>
                    <a:pt x="5428" y="2137"/>
                  </a:cubicBezTo>
                  <a:lnTo>
                    <a:pt x="4952" y="2137"/>
                  </a:lnTo>
                  <a:cubicBezTo>
                    <a:pt x="4894" y="1964"/>
                    <a:pt x="4836" y="1805"/>
                    <a:pt x="4750" y="1661"/>
                  </a:cubicBezTo>
                  <a:lnTo>
                    <a:pt x="5096" y="1314"/>
                  </a:lnTo>
                  <a:cubicBezTo>
                    <a:pt x="5125" y="1286"/>
                    <a:pt x="5125" y="1228"/>
                    <a:pt x="5096" y="1199"/>
                  </a:cubicBezTo>
                  <a:lnTo>
                    <a:pt x="4317" y="434"/>
                  </a:lnTo>
                  <a:cubicBezTo>
                    <a:pt x="4302" y="412"/>
                    <a:pt x="4281" y="401"/>
                    <a:pt x="4259" y="401"/>
                  </a:cubicBezTo>
                  <a:cubicBezTo>
                    <a:pt x="4237" y="401"/>
                    <a:pt x="4216" y="412"/>
                    <a:pt x="4201" y="434"/>
                  </a:cubicBezTo>
                  <a:lnTo>
                    <a:pt x="3869" y="766"/>
                  </a:lnTo>
                  <a:cubicBezTo>
                    <a:pt x="3710" y="679"/>
                    <a:pt x="3552" y="622"/>
                    <a:pt x="3378" y="564"/>
                  </a:cubicBezTo>
                  <a:lnTo>
                    <a:pt x="3378" y="87"/>
                  </a:lnTo>
                  <a:cubicBezTo>
                    <a:pt x="3378" y="44"/>
                    <a:pt x="3350" y="1"/>
                    <a:pt x="3292"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07" name="Google Shape;27007;p86"/>
            <p:cNvSpPr/>
            <p:nvPr/>
          </p:nvSpPr>
          <p:spPr>
            <a:xfrm>
              <a:off x="5669696" y="2213602"/>
              <a:ext cx="29151" cy="54894"/>
            </a:xfrm>
            <a:custGeom>
              <a:avLst/>
              <a:gdLst/>
              <a:ahLst/>
              <a:cxnLst/>
              <a:rect l="l" t="t" r="r" b="b"/>
              <a:pathLst>
                <a:path w="1112" h="2094" extrusionOk="0">
                  <a:moveTo>
                    <a:pt x="708" y="0"/>
                  </a:moveTo>
                  <a:lnTo>
                    <a:pt x="679" y="15"/>
                  </a:lnTo>
                  <a:lnTo>
                    <a:pt x="664" y="15"/>
                  </a:lnTo>
                  <a:lnTo>
                    <a:pt x="635" y="29"/>
                  </a:lnTo>
                  <a:lnTo>
                    <a:pt x="606" y="29"/>
                  </a:lnTo>
                  <a:lnTo>
                    <a:pt x="578" y="43"/>
                  </a:lnTo>
                  <a:lnTo>
                    <a:pt x="563" y="58"/>
                  </a:lnTo>
                  <a:lnTo>
                    <a:pt x="534" y="72"/>
                  </a:lnTo>
                  <a:lnTo>
                    <a:pt x="520" y="87"/>
                  </a:lnTo>
                  <a:lnTo>
                    <a:pt x="491" y="101"/>
                  </a:lnTo>
                  <a:lnTo>
                    <a:pt x="477" y="101"/>
                  </a:lnTo>
                  <a:lnTo>
                    <a:pt x="448" y="130"/>
                  </a:lnTo>
                  <a:lnTo>
                    <a:pt x="433" y="130"/>
                  </a:lnTo>
                  <a:lnTo>
                    <a:pt x="404" y="159"/>
                  </a:lnTo>
                  <a:lnTo>
                    <a:pt x="390" y="159"/>
                  </a:lnTo>
                  <a:lnTo>
                    <a:pt x="361" y="188"/>
                  </a:lnTo>
                  <a:lnTo>
                    <a:pt x="347" y="202"/>
                  </a:lnTo>
                  <a:lnTo>
                    <a:pt x="318" y="231"/>
                  </a:lnTo>
                  <a:lnTo>
                    <a:pt x="274" y="260"/>
                  </a:lnTo>
                  <a:lnTo>
                    <a:pt x="260" y="274"/>
                  </a:lnTo>
                  <a:lnTo>
                    <a:pt x="246" y="289"/>
                  </a:lnTo>
                  <a:lnTo>
                    <a:pt x="231" y="303"/>
                  </a:lnTo>
                  <a:lnTo>
                    <a:pt x="217" y="332"/>
                  </a:lnTo>
                  <a:lnTo>
                    <a:pt x="202" y="303"/>
                  </a:lnTo>
                  <a:lnTo>
                    <a:pt x="188" y="332"/>
                  </a:lnTo>
                  <a:lnTo>
                    <a:pt x="159" y="347"/>
                  </a:lnTo>
                  <a:lnTo>
                    <a:pt x="145" y="375"/>
                  </a:lnTo>
                  <a:lnTo>
                    <a:pt x="130" y="390"/>
                  </a:lnTo>
                  <a:lnTo>
                    <a:pt x="116" y="419"/>
                  </a:lnTo>
                  <a:lnTo>
                    <a:pt x="101" y="448"/>
                  </a:lnTo>
                  <a:lnTo>
                    <a:pt x="87" y="462"/>
                  </a:lnTo>
                  <a:lnTo>
                    <a:pt x="72" y="491"/>
                  </a:lnTo>
                  <a:lnTo>
                    <a:pt x="58" y="520"/>
                  </a:lnTo>
                  <a:lnTo>
                    <a:pt x="58" y="534"/>
                  </a:lnTo>
                  <a:lnTo>
                    <a:pt x="43" y="563"/>
                  </a:lnTo>
                  <a:lnTo>
                    <a:pt x="29" y="592"/>
                  </a:lnTo>
                  <a:lnTo>
                    <a:pt x="15" y="621"/>
                  </a:lnTo>
                  <a:lnTo>
                    <a:pt x="15" y="635"/>
                  </a:lnTo>
                  <a:lnTo>
                    <a:pt x="0" y="664"/>
                  </a:lnTo>
                  <a:lnTo>
                    <a:pt x="0" y="693"/>
                  </a:lnTo>
                  <a:lnTo>
                    <a:pt x="0" y="707"/>
                  </a:lnTo>
                  <a:lnTo>
                    <a:pt x="0" y="736"/>
                  </a:lnTo>
                  <a:lnTo>
                    <a:pt x="0" y="765"/>
                  </a:lnTo>
                  <a:lnTo>
                    <a:pt x="0" y="780"/>
                  </a:lnTo>
                  <a:lnTo>
                    <a:pt x="0" y="823"/>
                  </a:lnTo>
                  <a:lnTo>
                    <a:pt x="0" y="837"/>
                  </a:lnTo>
                  <a:lnTo>
                    <a:pt x="0" y="881"/>
                  </a:lnTo>
                  <a:lnTo>
                    <a:pt x="0" y="910"/>
                  </a:lnTo>
                  <a:lnTo>
                    <a:pt x="0" y="996"/>
                  </a:lnTo>
                  <a:lnTo>
                    <a:pt x="0" y="1068"/>
                  </a:lnTo>
                  <a:lnTo>
                    <a:pt x="0" y="1083"/>
                  </a:lnTo>
                  <a:lnTo>
                    <a:pt x="0" y="1140"/>
                  </a:lnTo>
                  <a:lnTo>
                    <a:pt x="0" y="1155"/>
                  </a:lnTo>
                  <a:cubicBezTo>
                    <a:pt x="43" y="1487"/>
                    <a:pt x="231" y="1790"/>
                    <a:pt x="520" y="1963"/>
                  </a:cubicBezTo>
                  <a:lnTo>
                    <a:pt x="549" y="1963"/>
                  </a:lnTo>
                  <a:lnTo>
                    <a:pt x="578" y="1992"/>
                  </a:lnTo>
                  <a:lnTo>
                    <a:pt x="606" y="1992"/>
                  </a:lnTo>
                  <a:lnTo>
                    <a:pt x="664" y="2021"/>
                  </a:lnTo>
                  <a:lnTo>
                    <a:pt x="693" y="2035"/>
                  </a:lnTo>
                  <a:lnTo>
                    <a:pt x="722" y="2050"/>
                  </a:lnTo>
                  <a:lnTo>
                    <a:pt x="736" y="2050"/>
                  </a:lnTo>
                  <a:lnTo>
                    <a:pt x="780" y="2064"/>
                  </a:lnTo>
                  <a:lnTo>
                    <a:pt x="809" y="2079"/>
                  </a:lnTo>
                  <a:lnTo>
                    <a:pt x="852" y="2093"/>
                  </a:lnTo>
                  <a:lnTo>
                    <a:pt x="1112" y="2093"/>
                  </a:lnTo>
                  <a:lnTo>
                    <a:pt x="1068" y="2079"/>
                  </a:lnTo>
                  <a:lnTo>
                    <a:pt x="1040" y="2064"/>
                  </a:lnTo>
                  <a:lnTo>
                    <a:pt x="996" y="2050"/>
                  </a:lnTo>
                  <a:lnTo>
                    <a:pt x="982" y="2050"/>
                  </a:lnTo>
                  <a:lnTo>
                    <a:pt x="953" y="2035"/>
                  </a:lnTo>
                  <a:lnTo>
                    <a:pt x="924" y="2021"/>
                  </a:lnTo>
                  <a:lnTo>
                    <a:pt x="852" y="1992"/>
                  </a:lnTo>
                  <a:lnTo>
                    <a:pt x="837" y="1992"/>
                  </a:lnTo>
                  <a:lnTo>
                    <a:pt x="809" y="1963"/>
                  </a:lnTo>
                  <a:lnTo>
                    <a:pt x="780" y="1963"/>
                  </a:lnTo>
                  <a:cubicBezTo>
                    <a:pt x="491" y="1790"/>
                    <a:pt x="303" y="1487"/>
                    <a:pt x="260" y="1155"/>
                  </a:cubicBezTo>
                  <a:lnTo>
                    <a:pt x="260" y="1140"/>
                  </a:lnTo>
                  <a:lnTo>
                    <a:pt x="260" y="1112"/>
                  </a:lnTo>
                  <a:lnTo>
                    <a:pt x="260" y="1039"/>
                  </a:lnTo>
                  <a:lnTo>
                    <a:pt x="260" y="953"/>
                  </a:lnTo>
                  <a:lnTo>
                    <a:pt x="260" y="924"/>
                  </a:lnTo>
                  <a:lnTo>
                    <a:pt x="260" y="866"/>
                  </a:lnTo>
                  <a:lnTo>
                    <a:pt x="260" y="852"/>
                  </a:lnTo>
                  <a:lnTo>
                    <a:pt x="260" y="823"/>
                  </a:lnTo>
                  <a:lnTo>
                    <a:pt x="260" y="794"/>
                  </a:lnTo>
                  <a:lnTo>
                    <a:pt x="260" y="765"/>
                  </a:lnTo>
                  <a:lnTo>
                    <a:pt x="260" y="751"/>
                  </a:lnTo>
                  <a:lnTo>
                    <a:pt x="260" y="722"/>
                  </a:lnTo>
                  <a:lnTo>
                    <a:pt x="260" y="707"/>
                  </a:lnTo>
                  <a:lnTo>
                    <a:pt x="260" y="679"/>
                  </a:lnTo>
                  <a:lnTo>
                    <a:pt x="274" y="650"/>
                  </a:lnTo>
                  <a:lnTo>
                    <a:pt x="289" y="621"/>
                  </a:lnTo>
                  <a:lnTo>
                    <a:pt x="303" y="606"/>
                  </a:lnTo>
                  <a:lnTo>
                    <a:pt x="303" y="578"/>
                  </a:lnTo>
                  <a:lnTo>
                    <a:pt x="318" y="549"/>
                  </a:lnTo>
                  <a:lnTo>
                    <a:pt x="332" y="520"/>
                  </a:lnTo>
                  <a:lnTo>
                    <a:pt x="347" y="505"/>
                  </a:lnTo>
                  <a:lnTo>
                    <a:pt x="361" y="476"/>
                  </a:lnTo>
                  <a:lnTo>
                    <a:pt x="375" y="462"/>
                  </a:lnTo>
                  <a:lnTo>
                    <a:pt x="390" y="433"/>
                  </a:lnTo>
                  <a:lnTo>
                    <a:pt x="404" y="419"/>
                  </a:lnTo>
                  <a:lnTo>
                    <a:pt x="419" y="390"/>
                  </a:lnTo>
                  <a:lnTo>
                    <a:pt x="433" y="375"/>
                  </a:lnTo>
                  <a:lnTo>
                    <a:pt x="462" y="347"/>
                  </a:lnTo>
                  <a:lnTo>
                    <a:pt x="477" y="332"/>
                  </a:lnTo>
                  <a:lnTo>
                    <a:pt x="491" y="303"/>
                  </a:lnTo>
                  <a:lnTo>
                    <a:pt x="505" y="289"/>
                  </a:lnTo>
                  <a:lnTo>
                    <a:pt x="520" y="274"/>
                  </a:lnTo>
                  <a:lnTo>
                    <a:pt x="534" y="260"/>
                  </a:lnTo>
                  <a:lnTo>
                    <a:pt x="563" y="231"/>
                  </a:lnTo>
                  <a:lnTo>
                    <a:pt x="606" y="202"/>
                  </a:lnTo>
                  <a:lnTo>
                    <a:pt x="621" y="188"/>
                  </a:lnTo>
                  <a:lnTo>
                    <a:pt x="650" y="159"/>
                  </a:lnTo>
                  <a:lnTo>
                    <a:pt x="664" y="159"/>
                  </a:lnTo>
                  <a:lnTo>
                    <a:pt x="693" y="130"/>
                  </a:lnTo>
                  <a:lnTo>
                    <a:pt x="708" y="130"/>
                  </a:lnTo>
                  <a:lnTo>
                    <a:pt x="736" y="101"/>
                  </a:lnTo>
                  <a:lnTo>
                    <a:pt x="751" y="101"/>
                  </a:lnTo>
                  <a:lnTo>
                    <a:pt x="780" y="87"/>
                  </a:lnTo>
                  <a:lnTo>
                    <a:pt x="794" y="72"/>
                  </a:lnTo>
                  <a:lnTo>
                    <a:pt x="823" y="58"/>
                  </a:lnTo>
                  <a:lnTo>
                    <a:pt x="837" y="43"/>
                  </a:lnTo>
                  <a:lnTo>
                    <a:pt x="866" y="29"/>
                  </a:lnTo>
                  <a:lnTo>
                    <a:pt x="895" y="29"/>
                  </a:lnTo>
                  <a:lnTo>
                    <a:pt x="924" y="15"/>
                  </a:lnTo>
                  <a:lnTo>
                    <a:pt x="938" y="15"/>
                  </a:lnTo>
                  <a:lnTo>
                    <a:pt x="967" y="0"/>
                  </a:lnTo>
                  <a:close/>
                </a:path>
              </a:pathLst>
            </a:custGeom>
            <a:solidFill>
              <a:srgbClr val="B8C6D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08" name="Google Shape;27008;p86"/>
          <p:cNvGrpSpPr/>
          <p:nvPr/>
        </p:nvGrpSpPr>
        <p:grpSpPr>
          <a:xfrm>
            <a:off x="5616505" y="3275383"/>
            <a:ext cx="442020" cy="440028"/>
            <a:chOff x="4212378" y="2456537"/>
            <a:chExt cx="331515" cy="330021"/>
          </a:xfrm>
        </p:grpSpPr>
        <p:sp>
          <p:nvSpPr>
            <p:cNvPr id="27009" name="Google Shape;27009;p86"/>
            <p:cNvSpPr/>
            <p:nvPr/>
          </p:nvSpPr>
          <p:spPr>
            <a:xfrm>
              <a:off x="4212378" y="2651026"/>
              <a:ext cx="59796" cy="135532"/>
            </a:xfrm>
            <a:custGeom>
              <a:avLst/>
              <a:gdLst/>
              <a:ahLst/>
              <a:cxnLst/>
              <a:rect l="l" t="t" r="r" b="b"/>
              <a:pathLst>
                <a:path w="2281" h="5170" extrusionOk="0">
                  <a:moveTo>
                    <a:pt x="1973" y="0"/>
                  </a:moveTo>
                  <a:cubicBezTo>
                    <a:pt x="1965" y="0"/>
                    <a:pt x="1957" y="1"/>
                    <a:pt x="1949" y="1"/>
                  </a:cubicBezTo>
                  <a:lnTo>
                    <a:pt x="332" y="1"/>
                  </a:lnTo>
                  <a:cubicBezTo>
                    <a:pt x="145" y="1"/>
                    <a:pt x="0" y="146"/>
                    <a:pt x="0" y="319"/>
                  </a:cubicBezTo>
                  <a:lnTo>
                    <a:pt x="0" y="5169"/>
                  </a:lnTo>
                  <a:lnTo>
                    <a:pt x="2281" y="5169"/>
                  </a:lnTo>
                  <a:lnTo>
                    <a:pt x="2281" y="319"/>
                  </a:lnTo>
                  <a:cubicBezTo>
                    <a:pt x="2281" y="153"/>
                    <a:pt x="2149" y="0"/>
                    <a:pt x="1973" y="0"/>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0" name="Google Shape;27010;p86"/>
            <p:cNvSpPr/>
            <p:nvPr/>
          </p:nvSpPr>
          <p:spPr>
            <a:xfrm>
              <a:off x="4212378" y="2651052"/>
              <a:ext cx="28784" cy="135505"/>
            </a:xfrm>
            <a:custGeom>
              <a:avLst/>
              <a:gdLst/>
              <a:ahLst/>
              <a:cxnLst/>
              <a:rect l="l" t="t" r="r" b="b"/>
              <a:pathLst>
                <a:path w="1098" h="5169" extrusionOk="0">
                  <a:moveTo>
                    <a:pt x="332" y="0"/>
                  </a:moveTo>
                  <a:cubicBezTo>
                    <a:pt x="145" y="0"/>
                    <a:pt x="0" y="145"/>
                    <a:pt x="0" y="318"/>
                  </a:cubicBezTo>
                  <a:lnTo>
                    <a:pt x="0" y="5168"/>
                  </a:lnTo>
                  <a:lnTo>
                    <a:pt x="765" y="5168"/>
                  </a:lnTo>
                  <a:lnTo>
                    <a:pt x="765" y="318"/>
                  </a:lnTo>
                  <a:cubicBezTo>
                    <a:pt x="765" y="145"/>
                    <a:pt x="910" y="0"/>
                    <a:pt x="1097" y="0"/>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1" name="Google Shape;27011;p86"/>
            <p:cNvSpPr/>
            <p:nvPr/>
          </p:nvSpPr>
          <p:spPr>
            <a:xfrm>
              <a:off x="4302820" y="2617366"/>
              <a:ext cx="59823" cy="169192"/>
            </a:xfrm>
            <a:custGeom>
              <a:avLst/>
              <a:gdLst/>
              <a:ahLst/>
              <a:cxnLst/>
              <a:rect l="l" t="t" r="r" b="b"/>
              <a:pathLst>
                <a:path w="2282" h="6454" extrusionOk="0">
                  <a:moveTo>
                    <a:pt x="332" y="1"/>
                  </a:moveTo>
                  <a:cubicBezTo>
                    <a:pt x="145" y="1"/>
                    <a:pt x="0" y="145"/>
                    <a:pt x="0" y="333"/>
                  </a:cubicBezTo>
                  <a:lnTo>
                    <a:pt x="0" y="6453"/>
                  </a:lnTo>
                  <a:lnTo>
                    <a:pt x="2281" y="6453"/>
                  </a:lnTo>
                  <a:lnTo>
                    <a:pt x="2281" y="318"/>
                  </a:lnTo>
                  <a:cubicBezTo>
                    <a:pt x="2281" y="145"/>
                    <a:pt x="2137" y="1"/>
                    <a:pt x="1949" y="1"/>
                  </a:cubicBezTo>
                  <a:close/>
                </a:path>
              </a:pathLst>
            </a:custGeom>
            <a:solidFill>
              <a:srgbClr val="687F9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2" name="Google Shape;27012;p86"/>
            <p:cNvSpPr/>
            <p:nvPr/>
          </p:nvSpPr>
          <p:spPr>
            <a:xfrm>
              <a:off x="4302820" y="2617366"/>
              <a:ext cx="28391" cy="169192"/>
            </a:xfrm>
            <a:custGeom>
              <a:avLst/>
              <a:gdLst/>
              <a:ahLst/>
              <a:cxnLst/>
              <a:rect l="l" t="t" r="r" b="b"/>
              <a:pathLst>
                <a:path w="1083" h="6454" extrusionOk="0">
                  <a:moveTo>
                    <a:pt x="318" y="1"/>
                  </a:moveTo>
                  <a:cubicBezTo>
                    <a:pt x="145" y="1"/>
                    <a:pt x="0" y="145"/>
                    <a:pt x="0" y="333"/>
                  </a:cubicBezTo>
                  <a:lnTo>
                    <a:pt x="0" y="6453"/>
                  </a:lnTo>
                  <a:lnTo>
                    <a:pt x="765" y="6453"/>
                  </a:lnTo>
                  <a:lnTo>
                    <a:pt x="765" y="318"/>
                  </a:lnTo>
                  <a:cubicBezTo>
                    <a:pt x="765" y="145"/>
                    <a:pt x="910" y="1"/>
                    <a:pt x="1083" y="1"/>
                  </a:cubicBezTo>
                  <a:close/>
                </a:path>
              </a:pathLst>
            </a:custGeom>
            <a:solidFill>
              <a:srgbClr val="8DA5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3" name="Google Shape;27013;p86"/>
            <p:cNvSpPr/>
            <p:nvPr/>
          </p:nvSpPr>
          <p:spPr>
            <a:xfrm>
              <a:off x="4393262" y="2583679"/>
              <a:ext cx="59823" cy="202878"/>
            </a:xfrm>
            <a:custGeom>
              <a:avLst/>
              <a:gdLst/>
              <a:ahLst/>
              <a:cxnLst/>
              <a:rect l="l" t="t" r="r" b="b"/>
              <a:pathLst>
                <a:path w="2282" h="7739" extrusionOk="0">
                  <a:moveTo>
                    <a:pt x="332" y="1"/>
                  </a:moveTo>
                  <a:cubicBezTo>
                    <a:pt x="145" y="1"/>
                    <a:pt x="0" y="160"/>
                    <a:pt x="0" y="333"/>
                  </a:cubicBezTo>
                  <a:lnTo>
                    <a:pt x="0" y="7738"/>
                  </a:lnTo>
                  <a:lnTo>
                    <a:pt x="2281" y="7738"/>
                  </a:lnTo>
                  <a:lnTo>
                    <a:pt x="2281" y="347"/>
                  </a:lnTo>
                  <a:cubicBezTo>
                    <a:pt x="2281" y="160"/>
                    <a:pt x="2137" y="1"/>
                    <a:pt x="1949"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4" name="Google Shape;27014;p86"/>
            <p:cNvSpPr/>
            <p:nvPr/>
          </p:nvSpPr>
          <p:spPr>
            <a:xfrm>
              <a:off x="4393262" y="2583679"/>
              <a:ext cx="28391" cy="202878"/>
            </a:xfrm>
            <a:custGeom>
              <a:avLst/>
              <a:gdLst/>
              <a:ahLst/>
              <a:cxnLst/>
              <a:rect l="l" t="t" r="r" b="b"/>
              <a:pathLst>
                <a:path w="1083" h="7739" extrusionOk="0">
                  <a:moveTo>
                    <a:pt x="332" y="1"/>
                  </a:moveTo>
                  <a:cubicBezTo>
                    <a:pt x="145" y="1"/>
                    <a:pt x="0" y="160"/>
                    <a:pt x="0" y="333"/>
                  </a:cubicBezTo>
                  <a:lnTo>
                    <a:pt x="0" y="7738"/>
                  </a:lnTo>
                  <a:lnTo>
                    <a:pt x="765" y="7738"/>
                  </a:lnTo>
                  <a:lnTo>
                    <a:pt x="765" y="347"/>
                  </a:lnTo>
                  <a:cubicBezTo>
                    <a:pt x="751" y="160"/>
                    <a:pt x="910" y="15"/>
                    <a:pt x="1083" y="1"/>
                  </a:cubicBezTo>
                  <a:close/>
                </a:path>
              </a:pathLst>
            </a:custGeom>
            <a:solidFill>
              <a:srgbClr val="D6DEE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5" name="Google Shape;27015;p86"/>
            <p:cNvSpPr/>
            <p:nvPr/>
          </p:nvSpPr>
          <p:spPr>
            <a:xfrm>
              <a:off x="4483703" y="2550386"/>
              <a:ext cx="60190" cy="236171"/>
            </a:xfrm>
            <a:custGeom>
              <a:avLst/>
              <a:gdLst/>
              <a:ahLst/>
              <a:cxnLst/>
              <a:rect l="l" t="t" r="r" b="b"/>
              <a:pathLst>
                <a:path w="2296" h="9009" extrusionOk="0">
                  <a:moveTo>
                    <a:pt x="332" y="1"/>
                  </a:moveTo>
                  <a:cubicBezTo>
                    <a:pt x="145" y="1"/>
                    <a:pt x="0" y="145"/>
                    <a:pt x="0" y="333"/>
                  </a:cubicBezTo>
                  <a:lnTo>
                    <a:pt x="0" y="9008"/>
                  </a:lnTo>
                  <a:lnTo>
                    <a:pt x="2296" y="9008"/>
                  </a:lnTo>
                  <a:lnTo>
                    <a:pt x="2296" y="333"/>
                  </a:lnTo>
                  <a:cubicBezTo>
                    <a:pt x="2296" y="145"/>
                    <a:pt x="2137" y="1"/>
                    <a:pt x="194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6" name="Google Shape;27016;p86"/>
            <p:cNvSpPr/>
            <p:nvPr/>
          </p:nvSpPr>
          <p:spPr>
            <a:xfrm>
              <a:off x="4483703" y="2550386"/>
              <a:ext cx="28417" cy="236171"/>
            </a:xfrm>
            <a:custGeom>
              <a:avLst/>
              <a:gdLst/>
              <a:ahLst/>
              <a:cxnLst/>
              <a:rect l="l" t="t" r="r" b="b"/>
              <a:pathLst>
                <a:path w="1084" h="9009" extrusionOk="0">
                  <a:moveTo>
                    <a:pt x="318" y="1"/>
                  </a:moveTo>
                  <a:cubicBezTo>
                    <a:pt x="145" y="1"/>
                    <a:pt x="0" y="145"/>
                    <a:pt x="0" y="333"/>
                  </a:cubicBezTo>
                  <a:lnTo>
                    <a:pt x="0" y="9008"/>
                  </a:lnTo>
                  <a:lnTo>
                    <a:pt x="766" y="9008"/>
                  </a:lnTo>
                  <a:lnTo>
                    <a:pt x="766" y="333"/>
                  </a:lnTo>
                  <a:cubicBezTo>
                    <a:pt x="766" y="145"/>
                    <a:pt x="910" y="1"/>
                    <a:pt x="1083" y="1"/>
                  </a:cubicBezTo>
                  <a:close/>
                </a:path>
              </a:pathLst>
            </a:custGeom>
            <a:solidFill>
              <a:srgbClr val="71879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17" name="Google Shape;27017;p86"/>
            <p:cNvSpPr/>
            <p:nvPr/>
          </p:nvSpPr>
          <p:spPr>
            <a:xfrm>
              <a:off x="4226744" y="2456537"/>
              <a:ext cx="307318" cy="124154"/>
            </a:xfrm>
            <a:custGeom>
              <a:avLst/>
              <a:gdLst/>
              <a:ahLst/>
              <a:cxnLst/>
              <a:rect l="l" t="t" r="r" b="b"/>
              <a:pathLst>
                <a:path w="11723" h="4736" extrusionOk="0">
                  <a:moveTo>
                    <a:pt x="9427" y="1"/>
                  </a:moveTo>
                  <a:cubicBezTo>
                    <a:pt x="9268" y="1"/>
                    <a:pt x="9153" y="188"/>
                    <a:pt x="9254" y="333"/>
                  </a:cubicBezTo>
                  <a:lnTo>
                    <a:pt x="9586" y="809"/>
                  </a:lnTo>
                  <a:cubicBezTo>
                    <a:pt x="6670" y="2483"/>
                    <a:pt x="3364" y="3364"/>
                    <a:pt x="1" y="3364"/>
                  </a:cubicBezTo>
                  <a:lnTo>
                    <a:pt x="1" y="4735"/>
                  </a:lnTo>
                  <a:cubicBezTo>
                    <a:pt x="2657" y="4735"/>
                    <a:pt x="5299" y="4216"/>
                    <a:pt x="7767" y="3234"/>
                  </a:cubicBezTo>
                  <a:cubicBezTo>
                    <a:pt x="8662" y="2873"/>
                    <a:pt x="9543" y="2440"/>
                    <a:pt x="10365" y="1949"/>
                  </a:cubicBezTo>
                  <a:lnTo>
                    <a:pt x="10669" y="2368"/>
                  </a:lnTo>
                  <a:cubicBezTo>
                    <a:pt x="10712" y="2423"/>
                    <a:pt x="10773" y="2450"/>
                    <a:pt x="10834" y="2450"/>
                  </a:cubicBezTo>
                  <a:cubicBezTo>
                    <a:pt x="10915" y="2450"/>
                    <a:pt x="10996" y="2401"/>
                    <a:pt x="11029" y="2310"/>
                  </a:cubicBezTo>
                  <a:lnTo>
                    <a:pt x="11679" y="361"/>
                  </a:lnTo>
                  <a:cubicBezTo>
                    <a:pt x="11722" y="232"/>
                    <a:pt x="11636" y="87"/>
                    <a:pt x="11491" y="73"/>
                  </a:cubicBezTo>
                  <a:lnTo>
                    <a:pt x="9427" y="1"/>
                  </a:lnTo>
                  <a:close/>
                </a:path>
              </a:pathLst>
            </a:custGeom>
            <a:solidFill>
              <a:srgbClr val="95A6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18" name="Google Shape;27018;p86"/>
          <p:cNvGrpSpPr/>
          <p:nvPr/>
        </p:nvGrpSpPr>
        <p:grpSpPr>
          <a:xfrm>
            <a:off x="8234685" y="2637101"/>
            <a:ext cx="313881" cy="463236"/>
            <a:chOff x="6176013" y="1977825"/>
            <a:chExt cx="235411" cy="347427"/>
          </a:xfrm>
        </p:grpSpPr>
        <p:sp>
          <p:nvSpPr>
            <p:cNvPr id="27019" name="Google Shape;27019;p86"/>
            <p:cNvSpPr/>
            <p:nvPr/>
          </p:nvSpPr>
          <p:spPr>
            <a:xfrm>
              <a:off x="6268368" y="2084179"/>
              <a:ext cx="50726" cy="50726"/>
            </a:xfrm>
            <a:custGeom>
              <a:avLst/>
              <a:gdLst/>
              <a:ahLst/>
              <a:cxnLst/>
              <a:rect l="l" t="t" r="r" b="b"/>
              <a:pathLst>
                <a:path w="1935" h="1935" extrusionOk="0">
                  <a:moveTo>
                    <a:pt x="0" y="0"/>
                  </a:moveTo>
                  <a:lnTo>
                    <a:pt x="0" y="1935"/>
                  </a:lnTo>
                  <a:lnTo>
                    <a:pt x="1934" y="1935"/>
                  </a:lnTo>
                  <a:lnTo>
                    <a:pt x="1934"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0" name="Google Shape;27020;p86"/>
            <p:cNvSpPr/>
            <p:nvPr/>
          </p:nvSpPr>
          <p:spPr>
            <a:xfrm>
              <a:off x="6268368" y="2084179"/>
              <a:ext cx="50726" cy="28024"/>
            </a:xfrm>
            <a:custGeom>
              <a:avLst/>
              <a:gdLst/>
              <a:ahLst/>
              <a:cxnLst/>
              <a:rect l="l" t="t" r="r" b="b"/>
              <a:pathLst>
                <a:path w="1935" h="1069" extrusionOk="0">
                  <a:moveTo>
                    <a:pt x="0" y="0"/>
                  </a:moveTo>
                  <a:lnTo>
                    <a:pt x="0" y="895"/>
                  </a:lnTo>
                  <a:cubicBezTo>
                    <a:pt x="310" y="1011"/>
                    <a:pt x="639" y="1068"/>
                    <a:pt x="967" y="1068"/>
                  </a:cubicBezTo>
                  <a:cubicBezTo>
                    <a:pt x="1296" y="1068"/>
                    <a:pt x="1624" y="1011"/>
                    <a:pt x="1934" y="895"/>
                  </a:cubicBezTo>
                  <a:lnTo>
                    <a:pt x="1934"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1" name="Google Shape;27021;p86"/>
            <p:cNvSpPr/>
            <p:nvPr/>
          </p:nvSpPr>
          <p:spPr>
            <a:xfrm>
              <a:off x="6243385" y="1977825"/>
              <a:ext cx="101059" cy="78357"/>
            </a:xfrm>
            <a:custGeom>
              <a:avLst/>
              <a:gdLst/>
              <a:ahLst/>
              <a:cxnLst/>
              <a:rect l="l" t="t" r="r" b="b"/>
              <a:pathLst>
                <a:path w="3855"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3638" y="2989"/>
                  </a:lnTo>
                  <a:lnTo>
                    <a:pt x="3638" y="2888"/>
                  </a:lnTo>
                  <a:cubicBezTo>
                    <a:pt x="3638" y="2816"/>
                    <a:pt x="3653" y="2744"/>
                    <a:pt x="3667" y="2686"/>
                  </a:cubicBezTo>
                  <a:lnTo>
                    <a:pt x="3768" y="2397"/>
                  </a:lnTo>
                  <a:cubicBezTo>
                    <a:pt x="3826" y="2224"/>
                    <a:pt x="3855" y="2036"/>
                    <a:pt x="3855" y="1863"/>
                  </a:cubicBezTo>
                  <a:lnTo>
                    <a:pt x="3855" y="419"/>
                  </a:lnTo>
                  <a:cubicBezTo>
                    <a:pt x="3855" y="189"/>
                    <a:pt x="3667" y="1"/>
                    <a:pt x="3422" y="1"/>
                  </a:cubicBezTo>
                  <a:lnTo>
                    <a:pt x="1285" y="1"/>
                  </a:lnTo>
                  <a:cubicBezTo>
                    <a:pt x="1276" y="1"/>
                    <a:pt x="1268" y="1"/>
                    <a:pt x="125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2" name="Google Shape;27022;p86"/>
            <p:cNvSpPr/>
            <p:nvPr/>
          </p:nvSpPr>
          <p:spPr>
            <a:xfrm>
              <a:off x="6243385" y="1977825"/>
              <a:ext cx="42416" cy="78357"/>
            </a:xfrm>
            <a:custGeom>
              <a:avLst/>
              <a:gdLst/>
              <a:ahLst/>
              <a:cxnLst/>
              <a:rect l="l" t="t" r="r" b="b"/>
              <a:pathLst>
                <a:path w="1618" h="2989" extrusionOk="0">
                  <a:moveTo>
                    <a:pt x="1259" y="1"/>
                  </a:moveTo>
                  <a:cubicBezTo>
                    <a:pt x="564" y="1"/>
                    <a:pt x="0" y="573"/>
                    <a:pt x="0" y="1271"/>
                  </a:cubicBezTo>
                  <a:lnTo>
                    <a:pt x="0" y="1849"/>
                  </a:lnTo>
                  <a:cubicBezTo>
                    <a:pt x="0" y="2036"/>
                    <a:pt x="29" y="2224"/>
                    <a:pt x="87" y="2397"/>
                  </a:cubicBezTo>
                  <a:lnTo>
                    <a:pt x="174" y="2671"/>
                  </a:lnTo>
                  <a:cubicBezTo>
                    <a:pt x="202" y="2744"/>
                    <a:pt x="217" y="2801"/>
                    <a:pt x="217" y="2874"/>
                  </a:cubicBezTo>
                  <a:lnTo>
                    <a:pt x="217" y="2989"/>
                  </a:lnTo>
                  <a:lnTo>
                    <a:pt x="1487" y="2989"/>
                  </a:lnTo>
                  <a:lnTo>
                    <a:pt x="1487" y="1488"/>
                  </a:lnTo>
                  <a:cubicBezTo>
                    <a:pt x="1112" y="1488"/>
                    <a:pt x="809" y="1185"/>
                    <a:pt x="809" y="809"/>
                  </a:cubicBezTo>
                  <a:cubicBezTo>
                    <a:pt x="809" y="362"/>
                    <a:pt x="1170" y="1"/>
                    <a:pt x="1617" y="1"/>
                  </a:cubicBezTo>
                  <a:lnTo>
                    <a:pt x="1285" y="1"/>
                  </a:lnTo>
                  <a:cubicBezTo>
                    <a:pt x="1276" y="1"/>
                    <a:pt x="1268" y="1"/>
                    <a:pt x="125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3" name="Google Shape;27023;p86"/>
            <p:cNvSpPr/>
            <p:nvPr/>
          </p:nvSpPr>
          <p:spPr>
            <a:xfrm>
              <a:off x="6215388" y="2117839"/>
              <a:ext cx="156687" cy="73061"/>
            </a:xfrm>
            <a:custGeom>
              <a:avLst/>
              <a:gdLst/>
              <a:ahLst/>
              <a:cxnLst/>
              <a:rect l="l" t="t" r="r" b="b"/>
              <a:pathLst>
                <a:path w="5977" h="2787" extrusionOk="0">
                  <a:moveTo>
                    <a:pt x="2137" y="1"/>
                  </a:moveTo>
                  <a:lnTo>
                    <a:pt x="606" y="463"/>
                  </a:lnTo>
                  <a:cubicBezTo>
                    <a:pt x="246" y="564"/>
                    <a:pt x="0" y="896"/>
                    <a:pt x="0" y="1271"/>
                  </a:cubicBezTo>
                  <a:lnTo>
                    <a:pt x="0" y="2570"/>
                  </a:lnTo>
                  <a:cubicBezTo>
                    <a:pt x="0" y="2686"/>
                    <a:pt x="87" y="2773"/>
                    <a:pt x="202" y="2787"/>
                  </a:cubicBezTo>
                  <a:lnTo>
                    <a:pt x="5774" y="2787"/>
                  </a:lnTo>
                  <a:cubicBezTo>
                    <a:pt x="5890" y="2787"/>
                    <a:pt x="5976" y="2686"/>
                    <a:pt x="5976" y="2570"/>
                  </a:cubicBezTo>
                  <a:lnTo>
                    <a:pt x="5976" y="1271"/>
                  </a:lnTo>
                  <a:cubicBezTo>
                    <a:pt x="5976" y="896"/>
                    <a:pt x="5731" y="564"/>
                    <a:pt x="5370" y="463"/>
                  </a:cubicBezTo>
                  <a:lnTo>
                    <a:pt x="3840" y="1"/>
                  </a:lnTo>
                  <a:lnTo>
                    <a:pt x="2988" y="651"/>
                  </a:lnTo>
                  <a:lnTo>
                    <a:pt x="2137"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4" name="Google Shape;27024;p86"/>
            <p:cNvSpPr/>
            <p:nvPr/>
          </p:nvSpPr>
          <p:spPr>
            <a:xfrm>
              <a:off x="6285382" y="2140174"/>
              <a:ext cx="16673" cy="50726"/>
            </a:xfrm>
            <a:custGeom>
              <a:avLst/>
              <a:gdLst/>
              <a:ahLst/>
              <a:cxnLst/>
              <a:rect l="l" t="t" r="r" b="b"/>
              <a:pathLst>
                <a:path w="636" h="1935" extrusionOk="0">
                  <a:moveTo>
                    <a:pt x="159" y="1"/>
                  </a:moveTo>
                  <a:lnTo>
                    <a:pt x="1" y="1935"/>
                  </a:lnTo>
                  <a:lnTo>
                    <a:pt x="636" y="1935"/>
                  </a:lnTo>
                  <a:lnTo>
                    <a:pt x="477" y="1"/>
                  </a:ln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5" name="Google Shape;27025;p86"/>
            <p:cNvSpPr/>
            <p:nvPr/>
          </p:nvSpPr>
          <p:spPr>
            <a:xfrm>
              <a:off x="6215388" y="2138654"/>
              <a:ext cx="28024" cy="51879"/>
            </a:xfrm>
            <a:custGeom>
              <a:avLst/>
              <a:gdLst/>
              <a:ahLst/>
              <a:cxnLst/>
              <a:rect l="l" t="t" r="r" b="b"/>
              <a:pathLst>
                <a:path w="1069" h="1979" extrusionOk="0">
                  <a:moveTo>
                    <a:pt x="144" y="1"/>
                  </a:moveTo>
                  <a:cubicBezTo>
                    <a:pt x="43" y="131"/>
                    <a:pt x="0" y="304"/>
                    <a:pt x="0" y="477"/>
                  </a:cubicBezTo>
                  <a:lnTo>
                    <a:pt x="0" y="1762"/>
                  </a:lnTo>
                  <a:cubicBezTo>
                    <a:pt x="0" y="1877"/>
                    <a:pt x="87" y="1979"/>
                    <a:pt x="217" y="1979"/>
                  </a:cubicBezTo>
                  <a:lnTo>
                    <a:pt x="1068" y="1979"/>
                  </a:lnTo>
                  <a:lnTo>
                    <a:pt x="1068" y="1185"/>
                  </a:lnTo>
                  <a:cubicBezTo>
                    <a:pt x="1068" y="1011"/>
                    <a:pt x="1011" y="853"/>
                    <a:pt x="881" y="723"/>
                  </a:cubicBezTo>
                  <a:lnTo>
                    <a:pt x="144" y="1"/>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6" name="Google Shape;27026;p86"/>
            <p:cNvSpPr/>
            <p:nvPr/>
          </p:nvSpPr>
          <p:spPr>
            <a:xfrm>
              <a:off x="6344051" y="2138654"/>
              <a:ext cx="28391" cy="51879"/>
            </a:xfrm>
            <a:custGeom>
              <a:avLst/>
              <a:gdLst/>
              <a:ahLst/>
              <a:cxnLst/>
              <a:rect l="l" t="t" r="r" b="b"/>
              <a:pathLst>
                <a:path w="1083" h="1979" extrusionOk="0">
                  <a:moveTo>
                    <a:pt x="924" y="1"/>
                  </a:moveTo>
                  <a:lnTo>
                    <a:pt x="188" y="723"/>
                  </a:lnTo>
                  <a:cubicBezTo>
                    <a:pt x="72" y="853"/>
                    <a:pt x="0" y="1011"/>
                    <a:pt x="0" y="1185"/>
                  </a:cubicBezTo>
                  <a:lnTo>
                    <a:pt x="0" y="1979"/>
                  </a:lnTo>
                  <a:lnTo>
                    <a:pt x="866" y="1979"/>
                  </a:lnTo>
                  <a:cubicBezTo>
                    <a:pt x="982" y="1979"/>
                    <a:pt x="1083" y="1877"/>
                    <a:pt x="1083" y="1762"/>
                  </a:cubicBezTo>
                  <a:lnTo>
                    <a:pt x="1083" y="477"/>
                  </a:lnTo>
                  <a:cubicBezTo>
                    <a:pt x="1068" y="304"/>
                    <a:pt x="1025" y="131"/>
                    <a:pt x="92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7" name="Google Shape;27027;p86"/>
            <p:cNvSpPr/>
            <p:nvPr/>
          </p:nvSpPr>
          <p:spPr>
            <a:xfrm>
              <a:off x="6285015" y="2134879"/>
              <a:ext cx="17040" cy="13658"/>
            </a:xfrm>
            <a:custGeom>
              <a:avLst/>
              <a:gdLst/>
              <a:ahLst/>
              <a:cxnLst/>
              <a:rect l="l" t="t" r="r" b="b"/>
              <a:pathLst>
                <a:path w="650" h="521" extrusionOk="0">
                  <a:moveTo>
                    <a:pt x="0" y="1"/>
                  </a:moveTo>
                  <a:lnTo>
                    <a:pt x="0" y="405"/>
                  </a:lnTo>
                  <a:cubicBezTo>
                    <a:pt x="0" y="462"/>
                    <a:pt x="58" y="520"/>
                    <a:pt x="130" y="520"/>
                  </a:cubicBezTo>
                  <a:lnTo>
                    <a:pt x="520" y="520"/>
                  </a:lnTo>
                  <a:cubicBezTo>
                    <a:pt x="592" y="520"/>
                    <a:pt x="650" y="462"/>
                    <a:pt x="650" y="405"/>
                  </a:cubicBezTo>
                  <a:lnTo>
                    <a:pt x="650" y="1"/>
                  </a:lnTo>
                  <a:close/>
                </a:path>
              </a:pathLst>
            </a:custGeom>
            <a:solidFill>
              <a:srgbClr val="8EA6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8" name="Google Shape;27028;p86"/>
            <p:cNvSpPr/>
            <p:nvPr/>
          </p:nvSpPr>
          <p:spPr>
            <a:xfrm>
              <a:off x="6258905" y="2112334"/>
              <a:ext cx="34840" cy="31301"/>
            </a:xfrm>
            <a:custGeom>
              <a:avLst/>
              <a:gdLst/>
              <a:ahLst/>
              <a:cxnLst/>
              <a:rect l="l" t="t" r="r" b="b"/>
              <a:pathLst>
                <a:path w="1329" h="1194" extrusionOk="0">
                  <a:moveTo>
                    <a:pt x="334" y="1"/>
                  </a:moveTo>
                  <a:cubicBezTo>
                    <a:pt x="291" y="1"/>
                    <a:pt x="249" y="20"/>
                    <a:pt x="217" y="52"/>
                  </a:cubicBezTo>
                  <a:lnTo>
                    <a:pt x="0" y="355"/>
                  </a:lnTo>
                  <a:lnTo>
                    <a:pt x="505" y="1092"/>
                  </a:lnTo>
                  <a:cubicBezTo>
                    <a:pt x="562" y="1158"/>
                    <a:pt x="638" y="1193"/>
                    <a:pt x="716" y="1193"/>
                  </a:cubicBezTo>
                  <a:cubicBezTo>
                    <a:pt x="756" y="1193"/>
                    <a:pt x="798" y="1184"/>
                    <a:pt x="837" y="1164"/>
                  </a:cubicBezTo>
                  <a:lnTo>
                    <a:pt x="1328" y="861"/>
                  </a:lnTo>
                  <a:lnTo>
                    <a:pt x="433" y="38"/>
                  </a:lnTo>
                  <a:cubicBezTo>
                    <a:pt x="402" y="12"/>
                    <a:pt x="367" y="1"/>
                    <a:pt x="334"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29" name="Google Shape;27029;p86"/>
            <p:cNvSpPr/>
            <p:nvPr/>
          </p:nvSpPr>
          <p:spPr>
            <a:xfrm>
              <a:off x="6293718" y="2112334"/>
              <a:ext cx="34840" cy="31301"/>
            </a:xfrm>
            <a:custGeom>
              <a:avLst/>
              <a:gdLst/>
              <a:ahLst/>
              <a:cxnLst/>
              <a:rect l="l" t="t" r="r" b="b"/>
              <a:pathLst>
                <a:path w="1329" h="1194" extrusionOk="0">
                  <a:moveTo>
                    <a:pt x="997" y="1"/>
                  </a:moveTo>
                  <a:cubicBezTo>
                    <a:pt x="966" y="1"/>
                    <a:pt x="935" y="12"/>
                    <a:pt x="910" y="38"/>
                  </a:cubicBezTo>
                  <a:lnTo>
                    <a:pt x="0" y="861"/>
                  </a:lnTo>
                  <a:lnTo>
                    <a:pt x="491" y="1164"/>
                  </a:lnTo>
                  <a:cubicBezTo>
                    <a:pt x="531" y="1184"/>
                    <a:pt x="572" y="1193"/>
                    <a:pt x="613" y="1193"/>
                  </a:cubicBezTo>
                  <a:cubicBezTo>
                    <a:pt x="691" y="1193"/>
                    <a:pt x="766" y="1158"/>
                    <a:pt x="823" y="1092"/>
                  </a:cubicBezTo>
                  <a:lnTo>
                    <a:pt x="1328" y="355"/>
                  </a:lnTo>
                  <a:lnTo>
                    <a:pt x="1112" y="52"/>
                  </a:lnTo>
                  <a:cubicBezTo>
                    <a:pt x="1079" y="20"/>
                    <a:pt x="1038" y="1"/>
                    <a:pt x="99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0" name="Google Shape;27030;p86"/>
            <p:cNvSpPr/>
            <p:nvPr/>
          </p:nvSpPr>
          <p:spPr>
            <a:xfrm>
              <a:off x="6248681" y="2016859"/>
              <a:ext cx="90075" cy="84045"/>
            </a:xfrm>
            <a:custGeom>
              <a:avLst/>
              <a:gdLst/>
              <a:ahLst/>
              <a:cxnLst/>
              <a:rect l="l" t="t" r="r" b="b"/>
              <a:pathLst>
                <a:path w="3436" h="3206" extrusionOk="0">
                  <a:moveTo>
                    <a:pt x="1307" y="1"/>
                  </a:moveTo>
                  <a:cubicBezTo>
                    <a:pt x="1010" y="1"/>
                    <a:pt x="760" y="38"/>
                    <a:pt x="607" y="71"/>
                  </a:cubicBezTo>
                  <a:cubicBezTo>
                    <a:pt x="506" y="85"/>
                    <a:pt x="433" y="172"/>
                    <a:pt x="433" y="273"/>
                  </a:cubicBezTo>
                  <a:lnTo>
                    <a:pt x="433" y="937"/>
                  </a:lnTo>
                  <a:cubicBezTo>
                    <a:pt x="433" y="1024"/>
                    <a:pt x="390" y="1096"/>
                    <a:pt x="318" y="1125"/>
                  </a:cubicBezTo>
                  <a:lnTo>
                    <a:pt x="130" y="1226"/>
                  </a:lnTo>
                  <a:cubicBezTo>
                    <a:pt x="58" y="1269"/>
                    <a:pt x="0" y="1341"/>
                    <a:pt x="0" y="1413"/>
                  </a:cubicBezTo>
                  <a:lnTo>
                    <a:pt x="0" y="1442"/>
                  </a:lnTo>
                  <a:cubicBezTo>
                    <a:pt x="15" y="2366"/>
                    <a:pt x="722" y="3131"/>
                    <a:pt x="1661" y="3203"/>
                  </a:cubicBezTo>
                  <a:cubicBezTo>
                    <a:pt x="1686" y="3205"/>
                    <a:pt x="1712" y="3205"/>
                    <a:pt x="1737" y="3205"/>
                  </a:cubicBezTo>
                  <a:cubicBezTo>
                    <a:pt x="2670" y="3205"/>
                    <a:pt x="3436" y="2441"/>
                    <a:pt x="3422" y="1500"/>
                  </a:cubicBezTo>
                  <a:lnTo>
                    <a:pt x="3422" y="1413"/>
                  </a:lnTo>
                  <a:cubicBezTo>
                    <a:pt x="3422" y="1341"/>
                    <a:pt x="3378" y="1269"/>
                    <a:pt x="3306" y="1226"/>
                  </a:cubicBezTo>
                  <a:lnTo>
                    <a:pt x="3118" y="1125"/>
                  </a:lnTo>
                  <a:cubicBezTo>
                    <a:pt x="3046" y="1096"/>
                    <a:pt x="3003" y="1024"/>
                    <a:pt x="3003" y="937"/>
                  </a:cubicBezTo>
                  <a:lnTo>
                    <a:pt x="3003" y="677"/>
                  </a:lnTo>
                  <a:cubicBezTo>
                    <a:pt x="3003" y="591"/>
                    <a:pt x="2974" y="518"/>
                    <a:pt x="2916" y="475"/>
                  </a:cubicBezTo>
                  <a:cubicBezTo>
                    <a:pt x="2398" y="99"/>
                    <a:pt x="1790" y="1"/>
                    <a:pt x="1307"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1" name="Google Shape;27031;p86"/>
            <p:cNvSpPr/>
            <p:nvPr/>
          </p:nvSpPr>
          <p:spPr>
            <a:xfrm>
              <a:off x="6248681" y="2016911"/>
              <a:ext cx="78724" cy="83180"/>
            </a:xfrm>
            <a:custGeom>
              <a:avLst/>
              <a:gdLst/>
              <a:ahLst/>
              <a:cxnLst/>
              <a:rect l="l" t="t" r="r" b="b"/>
              <a:pathLst>
                <a:path w="3003" h="3173" extrusionOk="0">
                  <a:moveTo>
                    <a:pt x="1308" y="0"/>
                  </a:moveTo>
                  <a:cubicBezTo>
                    <a:pt x="1144" y="0"/>
                    <a:pt x="994" y="11"/>
                    <a:pt x="867" y="26"/>
                  </a:cubicBezTo>
                  <a:cubicBezTo>
                    <a:pt x="766" y="40"/>
                    <a:pt x="679" y="54"/>
                    <a:pt x="607" y="69"/>
                  </a:cubicBezTo>
                  <a:cubicBezTo>
                    <a:pt x="506" y="83"/>
                    <a:pt x="433" y="184"/>
                    <a:pt x="433" y="285"/>
                  </a:cubicBezTo>
                  <a:lnTo>
                    <a:pt x="433" y="935"/>
                  </a:lnTo>
                  <a:cubicBezTo>
                    <a:pt x="433" y="1022"/>
                    <a:pt x="390" y="1094"/>
                    <a:pt x="318" y="1137"/>
                  </a:cubicBezTo>
                  <a:lnTo>
                    <a:pt x="130" y="1224"/>
                  </a:lnTo>
                  <a:cubicBezTo>
                    <a:pt x="58" y="1267"/>
                    <a:pt x="15" y="1339"/>
                    <a:pt x="0" y="1426"/>
                  </a:cubicBezTo>
                  <a:lnTo>
                    <a:pt x="0" y="1440"/>
                  </a:lnTo>
                  <a:cubicBezTo>
                    <a:pt x="15" y="2278"/>
                    <a:pt x="592" y="2985"/>
                    <a:pt x="1401" y="3172"/>
                  </a:cubicBezTo>
                  <a:cubicBezTo>
                    <a:pt x="1069" y="2855"/>
                    <a:pt x="867" y="2407"/>
                    <a:pt x="867" y="1931"/>
                  </a:cubicBezTo>
                  <a:lnTo>
                    <a:pt x="867" y="733"/>
                  </a:lnTo>
                  <a:cubicBezTo>
                    <a:pt x="867" y="545"/>
                    <a:pt x="1011" y="401"/>
                    <a:pt x="1199" y="401"/>
                  </a:cubicBezTo>
                  <a:cubicBezTo>
                    <a:pt x="1264" y="399"/>
                    <a:pt x="1335" y="398"/>
                    <a:pt x="1408" y="398"/>
                  </a:cubicBezTo>
                  <a:cubicBezTo>
                    <a:pt x="1902" y="398"/>
                    <a:pt x="2551" y="449"/>
                    <a:pt x="3003" y="675"/>
                  </a:cubicBezTo>
                  <a:cubicBezTo>
                    <a:pt x="3003" y="589"/>
                    <a:pt x="2974" y="516"/>
                    <a:pt x="2916" y="473"/>
                  </a:cubicBezTo>
                  <a:cubicBezTo>
                    <a:pt x="2399" y="95"/>
                    <a:pt x="1792" y="0"/>
                    <a:pt x="1308"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2" name="Google Shape;27032;p86"/>
            <p:cNvSpPr/>
            <p:nvPr/>
          </p:nvSpPr>
          <p:spPr>
            <a:xfrm>
              <a:off x="6282367" y="2302891"/>
              <a:ext cx="22728" cy="22361"/>
            </a:xfrm>
            <a:custGeom>
              <a:avLst/>
              <a:gdLst/>
              <a:ahLst/>
              <a:cxnLst/>
              <a:rect l="l" t="t" r="r" b="b"/>
              <a:pathLst>
                <a:path w="867" h="853" extrusionOk="0">
                  <a:moveTo>
                    <a:pt x="433" y="1"/>
                  </a:moveTo>
                  <a:cubicBezTo>
                    <a:pt x="202" y="1"/>
                    <a:pt x="0" y="189"/>
                    <a:pt x="0" y="419"/>
                  </a:cubicBezTo>
                  <a:cubicBezTo>
                    <a:pt x="0" y="665"/>
                    <a:pt x="202" y="853"/>
                    <a:pt x="433" y="853"/>
                  </a:cubicBezTo>
                  <a:cubicBezTo>
                    <a:pt x="664" y="853"/>
                    <a:pt x="866" y="665"/>
                    <a:pt x="866" y="419"/>
                  </a:cubicBezTo>
                  <a:cubicBezTo>
                    <a:pt x="866"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3" name="Google Shape;27033;p86"/>
            <p:cNvSpPr/>
            <p:nvPr/>
          </p:nvSpPr>
          <p:spPr>
            <a:xfrm>
              <a:off x="6176013" y="2302891"/>
              <a:ext cx="22361" cy="22361"/>
            </a:xfrm>
            <a:custGeom>
              <a:avLst/>
              <a:gdLst/>
              <a:ahLst/>
              <a:cxnLst/>
              <a:rect l="l" t="t" r="r" b="b"/>
              <a:pathLst>
                <a:path w="853" h="853" extrusionOk="0">
                  <a:moveTo>
                    <a:pt x="434" y="1"/>
                  </a:moveTo>
                  <a:cubicBezTo>
                    <a:pt x="188" y="1"/>
                    <a:pt x="1" y="189"/>
                    <a:pt x="1" y="419"/>
                  </a:cubicBezTo>
                  <a:cubicBezTo>
                    <a:pt x="1" y="665"/>
                    <a:pt x="188" y="853"/>
                    <a:pt x="434" y="853"/>
                  </a:cubicBezTo>
                  <a:cubicBezTo>
                    <a:pt x="665" y="853"/>
                    <a:pt x="853" y="665"/>
                    <a:pt x="853" y="419"/>
                  </a:cubicBezTo>
                  <a:cubicBezTo>
                    <a:pt x="853"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4" name="Google Shape;27034;p86"/>
            <p:cNvSpPr/>
            <p:nvPr/>
          </p:nvSpPr>
          <p:spPr>
            <a:xfrm>
              <a:off x="6389062" y="2302891"/>
              <a:ext cx="22361" cy="22361"/>
            </a:xfrm>
            <a:custGeom>
              <a:avLst/>
              <a:gdLst/>
              <a:ahLst/>
              <a:cxnLst/>
              <a:rect l="l" t="t" r="r" b="b"/>
              <a:pathLst>
                <a:path w="853" h="853" extrusionOk="0">
                  <a:moveTo>
                    <a:pt x="434" y="1"/>
                  </a:moveTo>
                  <a:cubicBezTo>
                    <a:pt x="189" y="1"/>
                    <a:pt x="1" y="189"/>
                    <a:pt x="1" y="419"/>
                  </a:cubicBezTo>
                  <a:cubicBezTo>
                    <a:pt x="1" y="665"/>
                    <a:pt x="189" y="853"/>
                    <a:pt x="434" y="853"/>
                  </a:cubicBezTo>
                  <a:cubicBezTo>
                    <a:pt x="665" y="853"/>
                    <a:pt x="853" y="665"/>
                    <a:pt x="853" y="419"/>
                  </a:cubicBezTo>
                  <a:cubicBezTo>
                    <a:pt x="853"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5" name="Google Shape;27035;p86"/>
            <p:cNvSpPr/>
            <p:nvPr/>
          </p:nvSpPr>
          <p:spPr>
            <a:xfrm>
              <a:off x="6199528" y="2217954"/>
              <a:ext cx="188381" cy="73769"/>
            </a:xfrm>
            <a:custGeom>
              <a:avLst/>
              <a:gdLst/>
              <a:ahLst/>
              <a:cxnLst/>
              <a:rect l="l" t="t" r="r" b="b"/>
              <a:pathLst>
                <a:path w="7186" h="2814" extrusionOk="0">
                  <a:moveTo>
                    <a:pt x="3593" y="0"/>
                  </a:moveTo>
                  <a:cubicBezTo>
                    <a:pt x="3478" y="0"/>
                    <a:pt x="3362" y="80"/>
                    <a:pt x="3377" y="238"/>
                  </a:cubicBezTo>
                  <a:lnTo>
                    <a:pt x="3377" y="455"/>
                  </a:lnTo>
                  <a:lnTo>
                    <a:pt x="2005" y="455"/>
                  </a:lnTo>
                  <a:cubicBezTo>
                    <a:pt x="1717" y="455"/>
                    <a:pt x="1457" y="585"/>
                    <a:pt x="1298" y="816"/>
                  </a:cubicBezTo>
                  <a:lnTo>
                    <a:pt x="114" y="2476"/>
                  </a:lnTo>
                  <a:cubicBezTo>
                    <a:pt x="1" y="2641"/>
                    <a:pt x="146" y="2814"/>
                    <a:pt x="301" y="2814"/>
                  </a:cubicBezTo>
                  <a:cubicBezTo>
                    <a:pt x="363" y="2814"/>
                    <a:pt x="426" y="2787"/>
                    <a:pt x="475" y="2721"/>
                  </a:cubicBezTo>
                  <a:lnTo>
                    <a:pt x="1659" y="1061"/>
                  </a:lnTo>
                  <a:cubicBezTo>
                    <a:pt x="1731" y="946"/>
                    <a:pt x="1861" y="888"/>
                    <a:pt x="2005" y="888"/>
                  </a:cubicBezTo>
                  <a:lnTo>
                    <a:pt x="3377" y="888"/>
                  </a:lnTo>
                  <a:lnTo>
                    <a:pt x="3377" y="2389"/>
                  </a:lnTo>
                  <a:cubicBezTo>
                    <a:pt x="3362" y="2541"/>
                    <a:pt x="3478" y="2617"/>
                    <a:pt x="3593" y="2617"/>
                  </a:cubicBezTo>
                  <a:cubicBezTo>
                    <a:pt x="3709" y="2617"/>
                    <a:pt x="3824" y="2541"/>
                    <a:pt x="3810" y="2389"/>
                  </a:cubicBezTo>
                  <a:lnTo>
                    <a:pt x="3810" y="888"/>
                  </a:lnTo>
                  <a:lnTo>
                    <a:pt x="5196" y="888"/>
                  </a:lnTo>
                  <a:cubicBezTo>
                    <a:pt x="5326" y="888"/>
                    <a:pt x="5455" y="946"/>
                    <a:pt x="5542" y="1061"/>
                  </a:cubicBezTo>
                  <a:lnTo>
                    <a:pt x="6726" y="2721"/>
                  </a:lnTo>
                  <a:cubicBezTo>
                    <a:pt x="6771" y="2787"/>
                    <a:pt x="6831" y="2814"/>
                    <a:pt x="6891" y="2814"/>
                  </a:cubicBezTo>
                  <a:cubicBezTo>
                    <a:pt x="7041" y="2814"/>
                    <a:pt x="7186" y="2641"/>
                    <a:pt x="7072" y="2476"/>
                  </a:cubicBezTo>
                  <a:lnTo>
                    <a:pt x="5888" y="816"/>
                  </a:lnTo>
                  <a:cubicBezTo>
                    <a:pt x="5730" y="585"/>
                    <a:pt x="5470" y="455"/>
                    <a:pt x="5196" y="455"/>
                  </a:cubicBezTo>
                  <a:lnTo>
                    <a:pt x="3810" y="455"/>
                  </a:lnTo>
                  <a:lnTo>
                    <a:pt x="3810" y="238"/>
                  </a:lnTo>
                  <a:cubicBezTo>
                    <a:pt x="3824" y="80"/>
                    <a:pt x="3709" y="0"/>
                    <a:pt x="3593"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36" name="Google Shape;27036;p86"/>
          <p:cNvGrpSpPr/>
          <p:nvPr/>
        </p:nvGrpSpPr>
        <p:grpSpPr>
          <a:xfrm>
            <a:off x="8869436" y="2636611"/>
            <a:ext cx="314371" cy="463725"/>
            <a:chOff x="6652077" y="1977458"/>
            <a:chExt cx="235778" cy="347794"/>
          </a:xfrm>
        </p:grpSpPr>
        <p:sp>
          <p:nvSpPr>
            <p:cNvPr id="27037" name="Google Shape;27037;p86"/>
            <p:cNvSpPr/>
            <p:nvPr/>
          </p:nvSpPr>
          <p:spPr>
            <a:xfrm>
              <a:off x="6758798" y="2302891"/>
              <a:ext cx="22361" cy="22361"/>
            </a:xfrm>
            <a:custGeom>
              <a:avLst/>
              <a:gdLst/>
              <a:ahLst/>
              <a:cxnLst/>
              <a:rect l="l" t="t" r="r" b="b"/>
              <a:pathLst>
                <a:path w="853" h="853" extrusionOk="0">
                  <a:moveTo>
                    <a:pt x="433" y="1"/>
                  </a:moveTo>
                  <a:cubicBezTo>
                    <a:pt x="188" y="1"/>
                    <a:pt x="0" y="189"/>
                    <a:pt x="0" y="419"/>
                  </a:cubicBezTo>
                  <a:cubicBezTo>
                    <a:pt x="0" y="665"/>
                    <a:pt x="188" y="853"/>
                    <a:pt x="433" y="853"/>
                  </a:cubicBezTo>
                  <a:cubicBezTo>
                    <a:pt x="664" y="853"/>
                    <a:pt x="852" y="665"/>
                    <a:pt x="852" y="419"/>
                  </a:cubicBezTo>
                  <a:cubicBezTo>
                    <a:pt x="852" y="189"/>
                    <a:pt x="664" y="1"/>
                    <a:pt x="433" y="1"/>
                  </a:cubicBezTo>
                  <a:close/>
                </a:path>
              </a:pathLst>
            </a:custGeom>
            <a:solidFill>
              <a:srgbClr val="9AAA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8" name="Google Shape;27038;p86"/>
            <p:cNvSpPr/>
            <p:nvPr/>
          </p:nvSpPr>
          <p:spPr>
            <a:xfrm>
              <a:off x="6652077"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39" name="Google Shape;27039;p86"/>
            <p:cNvSpPr/>
            <p:nvPr/>
          </p:nvSpPr>
          <p:spPr>
            <a:xfrm>
              <a:off x="6865126" y="2302891"/>
              <a:ext cx="22728" cy="22361"/>
            </a:xfrm>
            <a:custGeom>
              <a:avLst/>
              <a:gdLst/>
              <a:ahLst/>
              <a:cxnLst/>
              <a:rect l="l" t="t" r="r" b="b"/>
              <a:pathLst>
                <a:path w="867" h="853" extrusionOk="0">
                  <a:moveTo>
                    <a:pt x="434" y="1"/>
                  </a:moveTo>
                  <a:cubicBezTo>
                    <a:pt x="203" y="1"/>
                    <a:pt x="1" y="189"/>
                    <a:pt x="1" y="419"/>
                  </a:cubicBezTo>
                  <a:cubicBezTo>
                    <a:pt x="1" y="665"/>
                    <a:pt x="203" y="853"/>
                    <a:pt x="434" y="853"/>
                  </a:cubicBezTo>
                  <a:cubicBezTo>
                    <a:pt x="665" y="853"/>
                    <a:pt x="867" y="665"/>
                    <a:pt x="867" y="419"/>
                  </a:cubicBezTo>
                  <a:cubicBezTo>
                    <a:pt x="867" y="189"/>
                    <a:pt x="665" y="1"/>
                    <a:pt x="434" y="1"/>
                  </a:cubicBezTo>
                  <a:close/>
                </a:path>
              </a:pathLst>
            </a:custGeom>
            <a:solidFill>
              <a:srgbClr val="ADBDC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0" name="Google Shape;27040;p86"/>
            <p:cNvSpPr/>
            <p:nvPr/>
          </p:nvSpPr>
          <p:spPr>
            <a:xfrm>
              <a:off x="6675697" y="2219081"/>
              <a:ext cx="188564" cy="72642"/>
            </a:xfrm>
            <a:custGeom>
              <a:avLst/>
              <a:gdLst/>
              <a:ahLst/>
              <a:cxnLst/>
              <a:rect l="l" t="t" r="r" b="b"/>
              <a:pathLst>
                <a:path w="7193" h="2771" extrusionOk="0">
                  <a:moveTo>
                    <a:pt x="3596" y="0"/>
                  </a:moveTo>
                  <a:cubicBezTo>
                    <a:pt x="3495" y="0"/>
                    <a:pt x="3394" y="65"/>
                    <a:pt x="3387" y="195"/>
                  </a:cubicBezTo>
                  <a:lnTo>
                    <a:pt x="3387" y="412"/>
                  </a:lnTo>
                  <a:lnTo>
                    <a:pt x="2001" y="412"/>
                  </a:lnTo>
                  <a:cubicBezTo>
                    <a:pt x="1727" y="412"/>
                    <a:pt x="1467" y="542"/>
                    <a:pt x="1308" y="773"/>
                  </a:cubicBezTo>
                  <a:lnTo>
                    <a:pt x="125" y="2433"/>
                  </a:lnTo>
                  <a:cubicBezTo>
                    <a:pt x="1" y="2598"/>
                    <a:pt x="143" y="2771"/>
                    <a:pt x="297" y="2771"/>
                  </a:cubicBezTo>
                  <a:cubicBezTo>
                    <a:pt x="359" y="2771"/>
                    <a:pt x="422" y="2744"/>
                    <a:pt x="471" y="2678"/>
                  </a:cubicBezTo>
                  <a:lnTo>
                    <a:pt x="1655" y="1018"/>
                  </a:lnTo>
                  <a:cubicBezTo>
                    <a:pt x="1727" y="903"/>
                    <a:pt x="1857" y="845"/>
                    <a:pt x="2001" y="845"/>
                  </a:cubicBezTo>
                  <a:lnTo>
                    <a:pt x="3387" y="845"/>
                  </a:lnTo>
                  <a:lnTo>
                    <a:pt x="3387" y="2346"/>
                  </a:lnTo>
                  <a:cubicBezTo>
                    <a:pt x="3394" y="2476"/>
                    <a:pt x="3495" y="2541"/>
                    <a:pt x="3596" y="2541"/>
                  </a:cubicBezTo>
                  <a:cubicBezTo>
                    <a:pt x="3697" y="2541"/>
                    <a:pt x="3798" y="2476"/>
                    <a:pt x="3806" y="2346"/>
                  </a:cubicBezTo>
                  <a:lnTo>
                    <a:pt x="3806" y="845"/>
                  </a:lnTo>
                  <a:lnTo>
                    <a:pt x="5191" y="845"/>
                  </a:lnTo>
                  <a:cubicBezTo>
                    <a:pt x="5321" y="845"/>
                    <a:pt x="5451" y="903"/>
                    <a:pt x="5538" y="1018"/>
                  </a:cubicBezTo>
                  <a:lnTo>
                    <a:pt x="6722" y="2678"/>
                  </a:lnTo>
                  <a:cubicBezTo>
                    <a:pt x="6767" y="2744"/>
                    <a:pt x="6828" y="2771"/>
                    <a:pt x="6889" y="2771"/>
                  </a:cubicBezTo>
                  <a:cubicBezTo>
                    <a:pt x="7042" y="2771"/>
                    <a:pt x="7192" y="2598"/>
                    <a:pt x="7068" y="2433"/>
                  </a:cubicBezTo>
                  <a:lnTo>
                    <a:pt x="5884" y="773"/>
                  </a:lnTo>
                  <a:cubicBezTo>
                    <a:pt x="5726" y="542"/>
                    <a:pt x="5466" y="412"/>
                    <a:pt x="5191" y="412"/>
                  </a:cubicBezTo>
                  <a:lnTo>
                    <a:pt x="3806" y="412"/>
                  </a:lnTo>
                  <a:lnTo>
                    <a:pt x="3806" y="195"/>
                  </a:lnTo>
                  <a:cubicBezTo>
                    <a:pt x="3798" y="65"/>
                    <a:pt x="3697" y="0"/>
                    <a:pt x="3596"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1" name="Google Shape;27041;p86"/>
            <p:cNvSpPr/>
            <p:nvPr/>
          </p:nvSpPr>
          <p:spPr>
            <a:xfrm>
              <a:off x="6747447" y="2112176"/>
              <a:ext cx="45064" cy="45064"/>
            </a:xfrm>
            <a:custGeom>
              <a:avLst/>
              <a:gdLst/>
              <a:ahLst/>
              <a:cxnLst/>
              <a:rect l="l" t="t" r="r" b="b"/>
              <a:pathLst>
                <a:path w="1719" h="1719" extrusionOk="0">
                  <a:moveTo>
                    <a:pt x="0" y="0"/>
                  </a:moveTo>
                  <a:lnTo>
                    <a:pt x="0" y="1718"/>
                  </a:lnTo>
                  <a:lnTo>
                    <a:pt x="1718" y="1718"/>
                  </a:lnTo>
                  <a:lnTo>
                    <a:pt x="1718"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2" name="Google Shape;27042;p86"/>
            <p:cNvSpPr/>
            <p:nvPr/>
          </p:nvSpPr>
          <p:spPr>
            <a:xfrm>
              <a:off x="6747447" y="2112176"/>
              <a:ext cx="45064" cy="22361"/>
            </a:xfrm>
            <a:custGeom>
              <a:avLst/>
              <a:gdLst/>
              <a:ahLst/>
              <a:cxnLst/>
              <a:rect l="l" t="t" r="r" b="b"/>
              <a:pathLst>
                <a:path w="1719" h="853" extrusionOk="0">
                  <a:moveTo>
                    <a:pt x="0" y="0"/>
                  </a:moveTo>
                  <a:lnTo>
                    <a:pt x="0" y="679"/>
                  </a:lnTo>
                  <a:cubicBezTo>
                    <a:pt x="275" y="794"/>
                    <a:pt x="567" y="852"/>
                    <a:pt x="859" y="852"/>
                  </a:cubicBezTo>
                  <a:cubicBezTo>
                    <a:pt x="1152" y="852"/>
                    <a:pt x="1444" y="794"/>
                    <a:pt x="1718" y="679"/>
                  </a:cubicBezTo>
                  <a:lnTo>
                    <a:pt x="1718"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3" name="Google Shape;27043;p86"/>
            <p:cNvSpPr/>
            <p:nvPr/>
          </p:nvSpPr>
          <p:spPr>
            <a:xfrm>
              <a:off x="6741759" y="1977458"/>
              <a:ext cx="56415" cy="45064"/>
            </a:xfrm>
            <a:custGeom>
              <a:avLst/>
              <a:gdLst/>
              <a:ahLst/>
              <a:cxnLst/>
              <a:rect l="l" t="t" r="r" b="b"/>
              <a:pathLst>
                <a:path w="2152" h="1719" extrusionOk="0">
                  <a:moveTo>
                    <a:pt x="1083" y="0"/>
                  </a:moveTo>
                  <a:cubicBezTo>
                    <a:pt x="492" y="0"/>
                    <a:pt x="1" y="390"/>
                    <a:pt x="1" y="867"/>
                  </a:cubicBezTo>
                  <a:cubicBezTo>
                    <a:pt x="1" y="1328"/>
                    <a:pt x="492" y="1718"/>
                    <a:pt x="1083" y="1718"/>
                  </a:cubicBezTo>
                  <a:cubicBezTo>
                    <a:pt x="1661" y="1718"/>
                    <a:pt x="2152" y="1328"/>
                    <a:pt x="2152" y="867"/>
                  </a:cubicBezTo>
                  <a:cubicBezTo>
                    <a:pt x="2152" y="390"/>
                    <a:pt x="1661" y="0"/>
                    <a:pt x="108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4" name="Google Shape;27044;p86"/>
            <p:cNvSpPr/>
            <p:nvPr/>
          </p:nvSpPr>
          <p:spPr>
            <a:xfrm>
              <a:off x="6741759" y="1977825"/>
              <a:ext cx="38248" cy="44697"/>
            </a:xfrm>
            <a:custGeom>
              <a:avLst/>
              <a:gdLst/>
              <a:ahLst/>
              <a:cxnLst/>
              <a:rect l="l" t="t" r="r" b="b"/>
              <a:pathLst>
                <a:path w="1459" h="1705" extrusionOk="0">
                  <a:moveTo>
                    <a:pt x="1083" y="1"/>
                  </a:moveTo>
                  <a:cubicBezTo>
                    <a:pt x="492" y="1"/>
                    <a:pt x="1" y="376"/>
                    <a:pt x="1" y="853"/>
                  </a:cubicBezTo>
                  <a:cubicBezTo>
                    <a:pt x="1" y="1314"/>
                    <a:pt x="492" y="1704"/>
                    <a:pt x="1083" y="1704"/>
                  </a:cubicBezTo>
                  <a:cubicBezTo>
                    <a:pt x="1199" y="1704"/>
                    <a:pt x="1329" y="1690"/>
                    <a:pt x="1459" y="1647"/>
                  </a:cubicBezTo>
                  <a:cubicBezTo>
                    <a:pt x="1083" y="1545"/>
                    <a:pt x="809" y="1213"/>
                    <a:pt x="795" y="824"/>
                  </a:cubicBezTo>
                  <a:cubicBezTo>
                    <a:pt x="809" y="463"/>
                    <a:pt x="1040" y="160"/>
                    <a:pt x="1372" y="30"/>
                  </a:cubicBezTo>
                  <a:cubicBezTo>
                    <a:pt x="1271" y="1"/>
                    <a:pt x="117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5" name="Google Shape;27045;p86"/>
            <p:cNvSpPr/>
            <p:nvPr/>
          </p:nvSpPr>
          <p:spPr>
            <a:xfrm>
              <a:off x="6713761" y="2000160"/>
              <a:ext cx="112410" cy="112043"/>
            </a:xfrm>
            <a:custGeom>
              <a:avLst/>
              <a:gdLst/>
              <a:ahLst/>
              <a:cxnLst/>
              <a:rect l="l" t="t" r="r" b="b"/>
              <a:pathLst>
                <a:path w="4288" h="4274" extrusionOk="0">
                  <a:moveTo>
                    <a:pt x="2151" y="1"/>
                  </a:moveTo>
                  <a:cubicBezTo>
                    <a:pt x="968" y="1"/>
                    <a:pt x="1" y="953"/>
                    <a:pt x="1" y="2137"/>
                  </a:cubicBezTo>
                  <a:cubicBezTo>
                    <a:pt x="1" y="3321"/>
                    <a:pt x="968" y="4273"/>
                    <a:pt x="2151" y="4273"/>
                  </a:cubicBezTo>
                  <a:cubicBezTo>
                    <a:pt x="3321" y="4273"/>
                    <a:pt x="4288" y="3321"/>
                    <a:pt x="4288" y="2137"/>
                  </a:cubicBezTo>
                  <a:cubicBezTo>
                    <a:pt x="4288" y="953"/>
                    <a:pt x="3321" y="1"/>
                    <a:pt x="2151"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6" name="Google Shape;27046;p86"/>
            <p:cNvSpPr/>
            <p:nvPr/>
          </p:nvSpPr>
          <p:spPr>
            <a:xfrm>
              <a:off x="6740605" y="2000134"/>
              <a:ext cx="88974" cy="110942"/>
            </a:xfrm>
            <a:custGeom>
              <a:avLst/>
              <a:gdLst/>
              <a:ahLst/>
              <a:cxnLst/>
              <a:rect l="l" t="t" r="r" b="b"/>
              <a:pathLst>
                <a:path w="3394" h="4232" extrusionOk="0">
                  <a:moveTo>
                    <a:pt x="1164" y="0"/>
                  </a:moveTo>
                  <a:cubicBezTo>
                    <a:pt x="375" y="0"/>
                    <a:pt x="0" y="994"/>
                    <a:pt x="622" y="1517"/>
                  </a:cubicBezTo>
                  <a:cubicBezTo>
                    <a:pt x="622" y="1517"/>
                    <a:pt x="1229" y="3596"/>
                    <a:pt x="1546" y="4231"/>
                  </a:cubicBezTo>
                  <a:cubicBezTo>
                    <a:pt x="2658" y="4000"/>
                    <a:pt x="3394" y="2946"/>
                    <a:pt x="3235" y="1835"/>
                  </a:cubicBezTo>
                  <a:cubicBezTo>
                    <a:pt x="3105" y="969"/>
                    <a:pt x="2484" y="276"/>
                    <a:pt x="1633" y="59"/>
                  </a:cubicBezTo>
                  <a:cubicBezTo>
                    <a:pt x="1503" y="30"/>
                    <a:pt x="1358" y="2"/>
                    <a:pt x="1214" y="2"/>
                  </a:cubicBezTo>
                  <a:cubicBezTo>
                    <a:pt x="1197" y="1"/>
                    <a:pt x="1180" y="0"/>
                    <a:pt x="1164"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7" name="Google Shape;27047;p86"/>
            <p:cNvSpPr/>
            <p:nvPr/>
          </p:nvSpPr>
          <p:spPr>
            <a:xfrm>
              <a:off x="6725112" y="2040033"/>
              <a:ext cx="89708" cy="83521"/>
            </a:xfrm>
            <a:custGeom>
              <a:avLst/>
              <a:gdLst/>
              <a:ahLst/>
              <a:cxnLst/>
              <a:rect l="l" t="t" r="r" b="b"/>
              <a:pathLst>
                <a:path w="3422" h="3186" extrusionOk="0">
                  <a:moveTo>
                    <a:pt x="1158" y="1"/>
                  </a:moveTo>
                  <a:cubicBezTo>
                    <a:pt x="1091" y="1"/>
                    <a:pt x="1028" y="40"/>
                    <a:pt x="982" y="96"/>
                  </a:cubicBezTo>
                  <a:cubicBezTo>
                    <a:pt x="823" y="356"/>
                    <a:pt x="419" y="977"/>
                    <a:pt x="87" y="1208"/>
                  </a:cubicBezTo>
                  <a:cubicBezTo>
                    <a:pt x="30" y="1237"/>
                    <a:pt x="1" y="1309"/>
                    <a:pt x="1" y="1381"/>
                  </a:cubicBezTo>
                  <a:lnTo>
                    <a:pt x="1" y="1468"/>
                  </a:lnTo>
                  <a:cubicBezTo>
                    <a:pt x="1" y="2420"/>
                    <a:pt x="766" y="3185"/>
                    <a:pt x="1718" y="3185"/>
                  </a:cubicBezTo>
                  <a:cubicBezTo>
                    <a:pt x="2657" y="3171"/>
                    <a:pt x="3422" y="2420"/>
                    <a:pt x="3422" y="1468"/>
                  </a:cubicBezTo>
                  <a:lnTo>
                    <a:pt x="3422" y="1251"/>
                  </a:lnTo>
                  <a:cubicBezTo>
                    <a:pt x="3422" y="529"/>
                    <a:pt x="1733" y="111"/>
                    <a:pt x="1213" y="10"/>
                  </a:cubicBezTo>
                  <a:cubicBezTo>
                    <a:pt x="1195" y="4"/>
                    <a:pt x="1176" y="1"/>
                    <a:pt x="115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8" name="Google Shape;27048;p86"/>
            <p:cNvSpPr/>
            <p:nvPr/>
          </p:nvSpPr>
          <p:spPr>
            <a:xfrm>
              <a:off x="6697481" y="2142822"/>
              <a:ext cx="145362" cy="59062"/>
            </a:xfrm>
            <a:custGeom>
              <a:avLst/>
              <a:gdLst/>
              <a:ahLst/>
              <a:cxnLst/>
              <a:rect l="l" t="t" r="r" b="b"/>
              <a:pathLst>
                <a:path w="5545" h="2253" extrusionOk="0">
                  <a:moveTo>
                    <a:pt x="1690" y="1"/>
                  </a:moveTo>
                  <a:lnTo>
                    <a:pt x="1675" y="15"/>
                  </a:lnTo>
                  <a:lnTo>
                    <a:pt x="376" y="593"/>
                  </a:lnTo>
                  <a:cubicBezTo>
                    <a:pt x="145" y="694"/>
                    <a:pt x="1" y="925"/>
                    <a:pt x="1" y="1170"/>
                  </a:cubicBezTo>
                  <a:lnTo>
                    <a:pt x="1" y="2036"/>
                  </a:lnTo>
                  <a:cubicBezTo>
                    <a:pt x="1" y="2152"/>
                    <a:pt x="88" y="2253"/>
                    <a:pt x="203" y="2253"/>
                  </a:cubicBezTo>
                  <a:lnTo>
                    <a:pt x="5328" y="2253"/>
                  </a:lnTo>
                  <a:cubicBezTo>
                    <a:pt x="5457" y="2253"/>
                    <a:pt x="5544" y="2152"/>
                    <a:pt x="5544" y="2036"/>
                  </a:cubicBezTo>
                  <a:lnTo>
                    <a:pt x="5544" y="1170"/>
                  </a:lnTo>
                  <a:cubicBezTo>
                    <a:pt x="5544" y="925"/>
                    <a:pt x="5400" y="694"/>
                    <a:pt x="5169" y="593"/>
                  </a:cubicBezTo>
                  <a:lnTo>
                    <a:pt x="3884" y="15"/>
                  </a:lnTo>
                  <a:lnTo>
                    <a:pt x="3855" y="1"/>
                  </a:lnTo>
                  <a:lnTo>
                    <a:pt x="2772" y="564"/>
                  </a:lnTo>
                  <a:lnTo>
                    <a:pt x="1690"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49" name="Google Shape;27049;p86"/>
            <p:cNvSpPr/>
            <p:nvPr/>
          </p:nvSpPr>
          <p:spPr>
            <a:xfrm>
              <a:off x="6697114" y="2161749"/>
              <a:ext cx="28024" cy="40135"/>
            </a:xfrm>
            <a:custGeom>
              <a:avLst/>
              <a:gdLst/>
              <a:ahLst/>
              <a:cxnLst/>
              <a:rect l="l" t="t" r="r" b="b"/>
              <a:pathLst>
                <a:path w="1069" h="1531" extrusionOk="0">
                  <a:moveTo>
                    <a:pt x="188" y="0"/>
                  </a:moveTo>
                  <a:cubicBezTo>
                    <a:pt x="73" y="130"/>
                    <a:pt x="0" y="289"/>
                    <a:pt x="0" y="448"/>
                  </a:cubicBezTo>
                  <a:lnTo>
                    <a:pt x="0" y="1314"/>
                  </a:lnTo>
                  <a:cubicBezTo>
                    <a:pt x="0" y="1430"/>
                    <a:pt x="102" y="1531"/>
                    <a:pt x="217" y="1531"/>
                  </a:cubicBezTo>
                  <a:lnTo>
                    <a:pt x="1069" y="1531"/>
                  </a:lnTo>
                  <a:lnTo>
                    <a:pt x="1069" y="1069"/>
                  </a:lnTo>
                  <a:cubicBezTo>
                    <a:pt x="1069" y="953"/>
                    <a:pt x="1025" y="852"/>
                    <a:pt x="953" y="766"/>
                  </a:cubicBezTo>
                  <a:lnTo>
                    <a:pt x="188"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0" name="Google Shape;27050;p86"/>
            <p:cNvSpPr/>
            <p:nvPr/>
          </p:nvSpPr>
          <p:spPr>
            <a:xfrm>
              <a:off x="6814427" y="2161749"/>
              <a:ext cx="28417" cy="40135"/>
            </a:xfrm>
            <a:custGeom>
              <a:avLst/>
              <a:gdLst/>
              <a:ahLst/>
              <a:cxnLst/>
              <a:rect l="l" t="t" r="r" b="b"/>
              <a:pathLst>
                <a:path w="1084" h="1531" extrusionOk="0">
                  <a:moveTo>
                    <a:pt x="895" y="0"/>
                  </a:moveTo>
                  <a:lnTo>
                    <a:pt x="130" y="766"/>
                  </a:lnTo>
                  <a:cubicBezTo>
                    <a:pt x="44" y="852"/>
                    <a:pt x="0" y="953"/>
                    <a:pt x="0" y="1069"/>
                  </a:cubicBezTo>
                  <a:lnTo>
                    <a:pt x="0" y="1531"/>
                  </a:lnTo>
                  <a:lnTo>
                    <a:pt x="867" y="1531"/>
                  </a:lnTo>
                  <a:cubicBezTo>
                    <a:pt x="982" y="1531"/>
                    <a:pt x="1083" y="1430"/>
                    <a:pt x="1083" y="1314"/>
                  </a:cubicBezTo>
                  <a:lnTo>
                    <a:pt x="1083" y="448"/>
                  </a:lnTo>
                  <a:cubicBezTo>
                    <a:pt x="1083" y="289"/>
                    <a:pt x="1011" y="130"/>
                    <a:pt x="89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1" name="Google Shape;27051;p86"/>
            <p:cNvSpPr/>
            <p:nvPr/>
          </p:nvSpPr>
          <p:spPr>
            <a:xfrm>
              <a:off x="6737617" y="2135849"/>
              <a:ext cx="64358" cy="66036"/>
            </a:xfrm>
            <a:custGeom>
              <a:avLst/>
              <a:gdLst/>
              <a:ahLst/>
              <a:cxnLst/>
              <a:rect l="l" t="t" r="r" b="b"/>
              <a:pathLst>
                <a:path w="2455" h="2519" extrusionOk="0">
                  <a:moveTo>
                    <a:pt x="293" y="0"/>
                  </a:moveTo>
                  <a:cubicBezTo>
                    <a:pt x="253" y="0"/>
                    <a:pt x="213" y="23"/>
                    <a:pt x="188" y="65"/>
                  </a:cubicBezTo>
                  <a:lnTo>
                    <a:pt x="0" y="339"/>
                  </a:lnTo>
                  <a:lnTo>
                    <a:pt x="433" y="1118"/>
                  </a:lnTo>
                  <a:cubicBezTo>
                    <a:pt x="479" y="1192"/>
                    <a:pt x="553" y="1230"/>
                    <a:pt x="628" y="1230"/>
                  </a:cubicBezTo>
                  <a:cubicBezTo>
                    <a:pt x="671" y="1230"/>
                    <a:pt x="714" y="1217"/>
                    <a:pt x="751" y="1191"/>
                  </a:cubicBezTo>
                  <a:lnTo>
                    <a:pt x="1011" y="974"/>
                  </a:lnTo>
                  <a:lnTo>
                    <a:pt x="1011" y="2519"/>
                  </a:lnTo>
                  <a:lnTo>
                    <a:pt x="1444" y="2519"/>
                  </a:lnTo>
                  <a:lnTo>
                    <a:pt x="1444" y="974"/>
                  </a:lnTo>
                  <a:lnTo>
                    <a:pt x="1703" y="1191"/>
                  </a:lnTo>
                  <a:cubicBezTo>
                    <a:pt x="1740" y="1217"/>
                    <a:pt x="1785" y="1230"/>
                    <a:pt x="1830" y="1230"/>
                  </a:cubicBezTo>
                  <a:cubicBezTo>
                    <a:pt x="1907" y="1230"/>
                    <a:pt x="1984" y="1192"/>
                    <a:pt x="2021" y="1118"/>
                  </a:cubicBezTo>
                  <a:lnTo>
                    <a:pt x="2454" y="339"/>
                  </a:lnTo>
                  <a:lnTo>
                    <a:pt x="2281" y="65"/>
                  </a:lnTo>
                  <a:cubicBezTo>
                    <a:pt x="2256" y="23"/>
                    <a:pt x="2216" y="0"/>
                    <a:pt x="2175" y="0"/>
                  </a:cubicBezTo>
                  <a:cubicBezTo>
                    <a:pt x="2146" y="0"/>
                    <a:pt x="2117" y="12"/>
                    <a:pt x="2093" y="36"/>
                  </a:cubicBezTo>
                  <a:lnTo>
                    <a:pt x="1371" y="685"/>
                  </a:lnTo>
                  <a:cubicBezTo>
                    <a:pt x="1335" y="721"/>
                    <a:pt x="1285" y="739"/>
                    <a:pt x="1232" y="739"/>
                  </a:cubicBezTo>
                  <a:cubicBezTo>
                    <a:pt x="1180" y="739"/>
                    <a:pt x="1126" y="721"/>
                    <a:pt x="1083" y="685"/>
                  </a:cubicBezTo>
                  <a:lnTo>
                    <a:pt x="375" y="36"/>
                  </a:lnTo>
                  <a:cubicBezTo>
                    <a:pt x="351" y="12"/>
                    <a:pt x="322" y="0"/>
                    <a:pt x="293"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2" name="Google Shape;27052;p86"/>
            <p:cNvSpPr/>
            <p:nvPr/>
          </p:nvSpPr>
          <p:spPr>
            <a:xfrm>
              <a:off x="6725112" y="2040033"/>
              <a:ext cx="90101" cy="82761"/>
            </a:xfrm>
            <a:custGeom>
              <a:avLst/>
              <a:gdLst/>
              <a:ahLst/>
              <a:cxnLst/>
              <a:rect l="l" t="t" r="r" b="b"/>
              <a:pathLst>
                <a:path w="3437" h="3157" extrusionOk="0">
                  <a:moveTo>
                    <a:pt x="1158" y="1"/>
                  </a:moveTo>
                  <a:cubicBezTo>
                    <a:pt x="1092" y="1"/>
                    <a:pt x="1031" y="40"/>
                    <a:pt x="997" y="96"/>
                  </a:cubicBezTo>
                  <a:cubicBezTo>
                    <a:pt x="823" y="356"/>
                    <a:pt x="419" y="977"/>
                    <a:pt x="87" y="1208"/>
                  </a:cubicBezTo>
                  <a:cubicBezTo>
                    <a:pt x="30" y="1237"/>
                    <a:pt x="1" y="1309"/>
                    <a:pt x="1" y="1381"/>
                  </a:cubicBezTo>
                  <a:lnTo>
                    <a:pt x="1" y="1468"/>
                  </a:lnTo>
                  <a:cubicBezTo>
                    <a:pt x="1" y="2290"/>
                    <a:pt x="593" y="3012"/>
                    <a:pt x="1415" y="3157"/>
                  </a:cubicBezTo>
                  <a:cubicBezTo>
                    <a:pt x="1069" y="2825"/>
                    <a:pt x="867" y="2363"/>
                    <a:pt x="867" y="1886"/>
                  </a:cubicBezTo>
                  <a:lnTo>
                    <a:pt x="867" y="1237"/>
                  </a:lnTo>
                  <a:cubicBezTo>
                    <a:pt x="867" y="1092"/>
                    <a:pt x="925" y="962"/>
                    <a:pt x="1011" y="847"/>
                  </a:cubicBezTo>
                  <a:cubicBezTo>
                    <a:pt x="1083" y="746"/>
                    <a:pt x="1170" y="630"/>
                    <a:pt x="1242" y="515"/>
                  </a:cubicBezTo>
                  <a:cubicBezTo>
                    <a:pt x="1264" y="482"/>
                    <a:pt x="1294" y="466"/>
                    <a:pt x="1331" y="466"/>
                  </a:cubicBezTo>
                  <a:cubicBezTo>
                    <a:pt x="1344" y="466"/>
                    <a:pt x="1358" y="468"/>
                    <a:pt x="1372" y="472"/>
                  </a:cubicBezTo>
                  <a:cubicBezTo>
                    <a:pt x="2281" y="688"/>
                    <a:pt x="3205" y="1078"/>
                    <a:pt x="3436" y="1338"/>
                  </a:cubicBezTo>
                  <a:lnTo>
                    <a:pt x="3436" y="1251"/>
                  </a:lnTo>
                  <a:cubicBezTo>
                    <a:pt x="3422" y="529"/>
                    <a:pt x="1733" y="111"/>
                    <a:pt x="1213" y="10"/>
                  </a:cubicBezTo>
                  <a:cubicBezTo>
                    <a:pt x="1195" y="4"/>
                    <a:pt x="1176" y="1"/>
                    <a:pt x="115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53" name="Google Shape;27053;p86"/>
          <p:cNvGrpSpPr/>
          <p:nvPr/>
        </p:nvGrpSpPr>
        <p:grpSpPr>
          <a:xfrm>
            <a:off x="9430017" y="2663349"/>
            <a:ext cx="525803" cy="410736"/>
            <a:chOff x="7072513" y="1997512"/>
            <a:chExt cx="394352" cy="308052"/>
          </a:xfrm>
        </p:grpSpPr>
        <p:sp>
          <p:nvSpPr>
            <p:cNvPr id="27054" name="Google Shape;27054;p86"/>
            <p:cNvSpPr/>
            <p:nvPr/>
          </p:nvSpPr>
          <p:spPr>
            <a:xfrm>
              <a:off x="7111862" y="2025903"/>
              <a:ext cx="279321" cy="279662"/>
            </a:xfrm>
            <a:custGeom>
              <a:avLst/>
              <a:gdLst/>
              <a:ahLst/>
              <a:cxnLst/>
              <a:rect l="l" t="t" r="r" b="b"/>
              <a:pathLst>
                <a:path w="10655" h="10668" extrusionOk="0">
                  <a:moveTo>
                    <a:pt x="5327" y="0"/>
                  </a:moveTo>
                  <a:cubicBezTo>
                    <a:pt x="2383" y="0"/>
                    <a:pt x="1" y="2396"/>
                    <a:pt x="1" y="5327"/>
                  </a:cubicBezTo>
                  <a:cubicBezTo>
                    <a:pt x="1" y="8272"/>
                    <a:pt x="2383" y="10668"/>
                    <a:pt x="5327" y="10668"/>
                  </a:cubicBezTo>
                  <a:cubicBezTo>
                    <a:pt x="8272" y="10668"/>
                    <a:pt x="10654" y="8272"/>
                    <a:pt x="10654" y="5327"/>
                  </a:cubicBezTo>
                  <a:cubicBezTo>
                    <a:pt x="10654" y="2396"/>
                    <a:pt x="8272" y="0"/>
                    <a:pt x="5327"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5" name="Google Shape;27055;p86"/>
            <p:cNvSpPr/>
            <p:nvPr/>
          </p:nvSpPr>
          <p:spPr>
            <a:xfrm>
              <a:off x="7250749" y="2106488"/>
              <a:ext cx="74582" cy="97677"/>
            </a:xfrm>
            <a:custGeom>
              <a:avLst/>
              <a:gdLst/>
              <a:ahLst/>
              <a:cxnLst/>
              <a:rect l="l" t="t" r="r" b="b"/>
              <a:pathLst>
                <a:path w="2845" h="3726" extrusionOk="0">
                  <a:moveTo>
                    <a:pt x="1" y="1"/>
                  </a:moveTo>
                  <a:lnTo>
                    <a:pt x="44" y="2282"/>
                  </a:lnTo>
                  <a:lnTo>
                    <a:pt x="1747" y="3725"/>
                  </a:lnTo>
                  <a:lnTo>
                    <a:pt x="1892" y="3523"/>
                  </a:lnTo>
                  <a:cubicBezTo>
                    <a:pt x="2844" y="2108"/>
                    <a:pt x="1949" y="189"/>
                    <a:pt x="246" y="30"/>
                  </a:cubicBezTo>
                  <a:lnTo>
                    <a:pt x="1"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6" name="Google Shape;27056;p86"/>
            <p:cNvSpPr/>
            <p:nvPr/>
          </p:nvSpPr>
          <p:spPr>
            <a:xfrm>
              <a:off x="7250749" y="2048212"/>
              <a:ext cx="148744" cy="193021"/>
            </a:xfrm>
            <a:custGeom>
              <a:avLst/>
              <a:gdLst/>
              <a:ahLst/>
              <a:cxnLst/>
              <a:rect l="l" t="t" r="r" b="b"/>
              <a:pathLst>
                <a:path w="5674" h="7363" extrusionOk="0">
                  <a:moveTo>
                    <a:pt x="1" y="1"/>
                  </a:moveTo>
                  <a:lnTo>
                    <a:pt x="1" y="2253"/>
                  </a:lnTo>
                  <a:lnTo>
                    <a:pt x="203" y="2267"/>
                  </a:lnTo>
                  <a:cubicBezTo>
                    <a:pt x="1357" y="2368"/>
                    <a:pt x="2238" y="3335"/>
                    <a:pt x="2252" y="4476"/>
                  </a:cubicBezTo>
                  <a:cubicBezTo>
                    <a:pt x="2252" y="4938"/>
                    <a:pt x="2108" y="5385"/>
                    <a:pt x="1834" y="5761"/>
                  </a:cubicBezTo>
                  <a:lnTo>
                    <a:pt x="1718" y="5934"/>
                  </a:lnTo>
                  <a:lnTo>
                    <a:pt x="3451" y="7363"/>
                  </a:lnTo>
                  <a:lnTo>
                    <a:pt x="3595" y="7175"/>
                  </a:lnTo>
                  <a:lnTo>
                    <a:pt x="3609" y="7161"/>
                  </a:lnTo>
                  <a:lnTo>
                    <a:pt x="3667" y="7089"/>
                  </a:lnTo>
                  <a:cubicBezTo>
                    <a:pt x="5674" y="4303"/>
                    <a:pt x="3913" y="376"/>
                    <a:pt x="491" y="15"/>
                  </a:cubicBezTo>
                  <a:lnTo>
                    <a:pt x="246" y="15"/>
                  </a:lnTo>
                  <a:lnTo>
                    <a:pt x="1" y="1"/>
                  </a:lnTo>
                  <a:close/>
                </a:path>
              </a:pathLst>
            </a:custGeom>
            <a:solidFill>
              <a:srgbClr val="96ABB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7" name="Google Shape;27057;p86"/>
            <p:cNvSpPr/>
            <p:nvPr/>
          </p:nvSpPr>
          <p:spPr>
            <a:xfrm>
              <a:off x="7250382" y="1997512"/>
              <a:ext cx="216483" cy="272872"/>
            </a:xfrm>
            <a:custGeom>
              <a:avLst/>
              <a:gdLst/>
              <a:ahLst/>
              <a:cxnLst/>
              <a:rect l="l" t="t" r="r" b="b"/>
              <a:pathLst>
                <a:path w="8258" h="10409" extrusionOk="0">
                  <a:moveTo>
                    <a:pt x="404" y="1"/>
                  </a:moveTo>
                  <a:cubicBezTo>
                    <a:pt x="188" y="1"/>
                    <a:pt x="0" y="188"/>
                    <a:pt x="0" y="405"/>
                  </a:cubicBezTo>
                  <a:lnTo>
                    <a:pt x="0" y="1978"/>
                  </a:lnTo>
                  <a:lnTo>
                    <a:pt x="217" y="1978"/>
                  </a:lnTo>
                  <a:cubicBezTo>
                    <a:pt x="3825" y="2123"/>
                    <a:pt x="5760" y="6265"/>
                    <a:pt x="3566" y="9124"/>
                  </a:cubicBezTo>
                  <a:lnTo>
                    <a:pt x="3436" y="9297"/>
                  </a:lnTo>
                  <a:lnTo>
                    <a:pt x="4634" y="10307"/>
                  </a:lnTo>
                  <a:cubicBezTo>
                    <a:pt x="4706" y="10365"/>
                    <a:pt x="4793" y="10394"/>
                    <a:pt x="4894" y="10394"/>
                  </a:cubicBezTo>
                  <a:lnTo>
                    <a:pt x="4951" y="10408"/>
                  </a:lnTo>
                  <a:cubicBezTo>
                    <a:pt x="5053" y="10394"/>
                    <a:pt x="5154" y="10336"/>
                    <a:pt x="5226" y="10250"/>
                  </a:cubicBezTo>
                  <a:cubicBezTo>
                    <a:pt x="8257" y="6136"/>
                    <a:pt x="5529" y="304"/>
                    <a:pt x="433" y="1"/>
                  </a:cubicBez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8" name="Google Shape;27058;p86"/>
            <p:cNvSpPr/>
            <p:nvPr/>
          </p:nvSpPr>
          <p:spPr>
            <a:xfrm>
              <a:off x="7114903" y="2025903"/>
              <a:ext cx="137000" cy="140408"/>
            </a:xfrm>
            <a:custGeom>
              <a:avLst/>
              <a:gdLst/>
              <a:ahLst/>
              <a:cxnLst/>
              <a:rect l="l" t="t" r="r" b="b"/>
              <a:pathLst>
                <a:path w="5226" h="5356" extrusionOk="0">
                  <a:moveTo>
                    <a:pt x="5197" y="0"/>
                  </a:moveTo>
                  <a:cubicBezTo>
                    <a:pt x="2700" y="15"/>
                    <a:pt x="534" y="1747"/>
                    <a:pt x="0" y="4201"/>
                  </a:cubicBezTo>
                  <a:lnTo>
                    <a:pt x="5226" y="5356"/>
                  </a:lnTo>
                  <a:lnTo>
                    <a:pt x="5197" y="0"/>
                  </a:lnTo>
                  <a:close/>
                </a:path>
              </a:pathLst>
            </a:custGeom>
            <a:solidFill>
              <a:srgbClr val="D4DD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59" name="Google Shape;27059;p86"/>
            <p:cNvSpPr/>
            <p:nvPr/>
          </p:nvSpPr>
          <p:spPr>
            <a:xfrm>
              <a:off x="7111862" y="2135639"/>
              <a:ext cx="140041" cy="164630"/>
            </a:xfrm>
            <a:custGeom>
              <a:avLst/>
              <a:gdLst/>
              <a:ahLst/>
              <a:cxnLst/>
              <a:rect l="l" t="t" r="r" b="b"/>
              <a:pathLst>
                <a:path w="5342" h="6280" extrusionOk="0">
                  <a:moveTo>
                    <a:pt x="131" y="0"/>
                  </a:moveTo>
                  <a:cubicBezTo>
                    <a:pt x="44" y="376"/>
                    <a:pt x="1" y="765"/>
                    <a:pt x="1" y="1155"/>
                  </a:cubicBezTo>
                  <a:cubicBezTo>
                    <a:pt x="1" y="3537"/>
                    <a:pt x="1603" y="5645"/>
                    <a:pt x="3913" y="6280"/>
                  </a:cubicBezTo>
                  <a:lnTo>
                    <a:pt x="5342" y="1170"/>
                  </a:lnTo>
                  <a:lnTo>
                    <a:pt x="131" y="0"/>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0" name="Google Shape;27060;p86"/>
            <p:cNvSpPr/>
            <p:nvPr/>
          </p:nvSpPr>
          <p:spPr>
            <a:xfrm>
              <a:off x="7198529" y="2280188"/>
              <a:ext cx="73821" cy="25376"/>
            </a:xfrm>
            <a:custGeom>
              <a:avLst/>
              <a:gdLst/>
              <a:ahLst/>
              <a:cxnLst/>
              <a:rect l="l" t="t" r="r" b="b"/>
              <a:pathLst>
                <a:path w="2816" h="968" extrusionOk="0">
                  <a:moveTo>
                    <a:pt x="563" y="1"/>
                  </a:moveTo>
                  <a:lnTo>
                    <a:pt x="0" y="564"/>
                  </a:lnTo>
                  <a:cubicBezTo>
                    <a:pt x="636" y="824"/>
                    <a:pt x="1329" y="968"/>
                    <a:pt x="2021" y="968"/>
                  </a:cubicBezTo>
                  <a:cubicBezTo>
                    <a:pt x="2281" y="968"/>
                    <a:pt x="2556" y="939"/>
                    <a:pt x="2815" y="896"/>
                  </a:cubicBezTo>
                  <a:cubicBezTo>
                    <a:pt x="2007" y="780"/>
                    <a:pt x="1242" y="477"/>
                    <a:pt x="563"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1" name="Google Shape;27061;p86"/>
            <p:cNvSpPr/>
            <p:nvPr/>
          </p:nvSpPr>
          <p:spPr>
            <a:xfrm>
              <a:off x="7114903" y="2025903"/>
              <a:ext cx="136239" cy="118833"/>
            </a:xfrm>
            <a:custGeom>
              <a:avLst/>
              <a:gdLst/>
              <a:ahLst/>
              <a:cxnLst/>
              <a:rect l="l" t="t" r="r" b="b"/>
              <a:pathLst>
                <a:path w="5197" h="4533" extrusionOk="0">
                  <a:moveTo>
                    <a:pt x="5197" y="0"/>
                  </a:moveTo>
                  <a:cubicBezTo>
                    <a:pt x="2700" y="15"/>
                    <a:pt x="534" y="1747"/>
                    <a:pt x="0" y="4201"/>
                  </a:cubicBezTo>
                  <a:lnTo>
                    <a:pt x="1545" y="4533"/>
                  </a:lnTo>
                  <a:cubicBezTo>
                    <a:pt x="1848" y="2526"/>
                    <a:pt x="3263" y="866"/>
                    <a:pt x="5197" y="260"/>
                  </a:cubicBezTo>
                  <a:lnTo>
                    <a:pt x="5197" y="0"/>
                  </a:lnTo>
                  <a:close/>
                </a:path>
              </a:pathLst>
            </a:custGeom>
            <a:solidFill>
              <a:srgbClr val="8BA3B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2" name="Google Shape;27062;p86"/>
            <p:cNvSpPr/>
            <p:nvPr/>
          </p:nvSpPr>
          <p:spPr>
            <a:xfrm>
              <a:off x="7072513" y="2004223"/>
              <a:ext cx="136947" cy="105515"/>
            </a:xfrm>
            <a:custGeom>
              <a:avLst/>
              <a:gdLst/>
              <a:ahLst/>
              <a:cxnLst/>
              <a:rect l="l" t="t" r="r" b="b"/>
              <a:pathLst>
                <a:path w="5224" h="4025" extrusionOk="0">
                  <a:moveTo>
                    <a:pt x="210" y="1"/>
                  </a:moveTo>
                  <a:cubicBezTo>
                    <a:pt x="105" y="1"/>
                    <a:pt x="0" y="69"/>
                    <a:pt x="0" y="206"/>
                  </a:cubicBezTo>
                  <a:lnTo>
                    <a:pt x="0" y="1332"/>
                  </a:lnTo>
                  <a:cubicBezTo>
                    <a:pt x="0" y="1470"/>
                    <a:pt x="105" y="1538"/>
                    <a:pt x="210" y="1538"/>
                  </a:cubicBezTo>
                  <a:cubicBezTo>
                    <a:pt x="314" y="1538"/>
                    <a:pt x="419" y="1470"/>
                    <a:pt x="419" y="1332"/>
                  </a:cubicBezTo>
                  <a:lnTo>
                    <a:pt x="419" y="972"/>
                  </a:lnTo>
                  <a:lnTo>
                    <a:pt x="3147" y="972"/>
                  </a:lnTo>
                  <a:lnTo>
                    <a:pt x="4750" y="3931"/>
                  </a:lnTo>
                  <a:cubicBezTo>
                    <a:pt x="4775" y="3998"/>
                    <a:pt x="4829" y="4025"/>
                    <a:pt x="4889" y="4025"/>
                  </a:cubicBezTo>
                  <a:cubicBezTo>
                    <a:pt x="5037" y="4025"/>
                    <a:pt x="5223" y="3862"/>
                    <a:pt x="5111" y="3729"/>
                  </a:cubicBezTo>
                  <a:lnTo>
                    <a:pt x="5125" y="3729"/>
                  </a:lnTo>
                  <a:lnTo>
                    <a:pt x="3451" y="668"/>
                  </a:lnTo>
                  <a:cubicBezTo>
                    <a:pt x="3422" y="596"/>
                    <a:pt x="3349" y="553"/>
                    <a:pt x="3277" y="553"/>
                  </a:cubicBezTo>
                  <a:lnTo>
                    <a:pt x="419" y="553"/>
                  </a:lnTo>
                  <a:lnTo>
                    <a:pt x="419" y="206"/>
                  </a:lnTo>
                  <a:cubicBezTo>
                    <a:pt x="419" y="69"/>
                    <a:pt x="314" y="1"/>
                    <a:pt x="210" y="1"/>
                  </a:cubicBezTo>
                  <a:close/>
                </a:path>
              </a:pathLst>
            </a:custGeom>
            <a:solidFill>
              <a:srgbClr val="869F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3" name="Google Shape;27063;p86"/>
            <p:cNvSpPr/>
            <p:nvPr/>
          </p:nvSpPr>
          <p:spPr>
            <a:xfrm>
              <a:off x="7187545" y="2099436"/>
              <a:ext cx="35233" cy="30173"/>
            </a:xfrm>
            <a:custGeom>
              <a:avLst/>
              <a:gdLst/>
              <a:ahLst/>
              <a:cxnLst/>
              <a:rect l="l" t="t" r="r" b="b"/>
              <a:pathLst>
                <a:path w="1344" h="1151" extrusionOk="0">
                  <a:moveTo>
                    <a:pt x="762" y="1"/>
                  </a:moveTo>
                  <a:cubicBezTo>
                    <a:pt x="621" y="1"/>
                    <a:pt x="478" y="53"/>
                    <a:pt x="362" y="169"/>
                  </a:cubicBezTo>
                  <a:cubicBezTo>
                    <a:pt x="1" y="530"/>
                    <a:pt x="261" y="1150"/>
                    <a:pt x="766" y="1150"/>
                  </a:cubicBezTo>
                  <a:cubicBezTo>
                    <a:pt x="1083" y="1150"/>
                    <a:pt x="1343" y="891"/>
                    <a:pt x="1343" y="573"/>
                  </a:cubicBezTo>
                  <a:cubicBezTo>
                    <a:pt x="1343" y="231"/>
                    <a:pt x="1058" y="1"/>
                    <a:pt x="762" y="1"/>
                  </a:cubicBez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4" name="Google Shape;27064;p86"/>
            <p:cNvSpPr/>
            <p:nvPr/>
          </p:nvSpPr>
          <p:spPr>
            <a:xfrm>
              <a:off x="7098990" y="2135246"/>
              <a:ext cx="120379" cy="165023"/>
            </a:xfrm>
            <a:custGeom>
              <a:avLst/>
              <a:gdLst/>
              <a:ahLst/>
              <a:cxnLst/>
              <a:rect l="l" t="t" r="r" b="b"/>
              <a:pathLst>
                <a:path w="4592" h="6295" extrusionOk="0">
                  <a:moveTo>
                    <a:pt x="622" y="1"/>
                  </a:moveTo>
                  <a:lnTo>
                    <a:pt x="622" y="1"/>
                  </a:lnTo>
                  <a:cubicBezTo>
                    <a:pt x="1" y="2773"/>
                    <a:pt x="1675" y="5544"/>
                    <a:pt x="4404" y="6295"/>
                  </a:cubicBezTo>
                  <a:lnTo>
                    <a:pt x="4591" y="5660"/>
                  </a:lnTo>
                  <a:cubicBezTo>
                    <a:pt x="3032" y="4692"/>
                    <a:pt x="2094" y="2989"/>
                    <a:pt x="2094" y="1170"/>
                  </a:cubicBezTo>
                  <a:cubicBezTo>
                    <a:pt x="2094" y="896"/>
                    <a:pt x="2108" y="622"/>
                    <a:pt x="2152" y="362"/>
                  </a:cubicBezTo>
                  <a:lnTo>
                    <a:pt x="622" y="1"/>
                  </a:lnTo>
                  <a:close/>
                </a:path>
              </a:pathLst>
            </a:custGeom>
            <a:solidFill>
              <a:srgbClr val="95ABB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65" name="Google Shape;27065;p86"/>
          <p:cNvGrpSpPr/>
          <p:nvPr/>
        </p:nvGrpSpPr>
        <p:grpSpPr>
          <a:xfrm>
            <a:off x="10101611" y="2637100"/>
            <a:ext cx="390044" cy="463272"/>
            <a:chOff x="7576208" y="1977825"/>
            <a:chExt cx="292533" cy="347454"/>
          </a:xfrm>
        </p:grpSpPr>
        <p:sp>
          <p:nvSpPr>
            <p:cNvPr id="27066" name="Google Shape;27066;p86"/>
            <p:cNvSpPr/>
            <p:nvPr/>
          </p:nvSpPr>
          <p:spPr>
            <a:xfrm>
              <a:off x="7576208" y="1999032"/>
              <a:ext cx="89315" cy="148351"/>
            </a:xfrm>
            <a:custGeom>
              <a:avLst/>
              <a:gdLst/>
              <a:ahLst/>
              <a:cxnLst/>
              <a:rect l="l" t="t" r="r" b="b"/>
              <a:pathLst>
                <a:path w="3407" h="5659" extrusionOk="0">
                  <a:moveTo>
                    <a:pt x="592" y="0"/>
                  </a:moveTo>
                  <a:cubicBezTo>
                    <a:pt x="260" y="0"/>
                    <a:pt x="0" y="260"/>
                    <a:pt x="0" y="592"/>
                  </a:cubicBezTo>
                  <a:lnTo>
                    <a:pt x="0" y="1415"/>
                  </a:lnTo>
                  <a:cubicBezTo>
                    <a:pt x="0" y="3378"/>
                    <a:pt x="1011" y="3797"/>
                    <a:pt x="1819" y="4129"/>
                  </a:cubicBezTo>
                  <a:cubicBezTo>
                    <a:pt x="2281" y="4316"/>
                    <a:pt x="2671" y="4475"/>
                    <a:pt x="2858" y="4865"/>
                  </a:cubicBezTo>
                  <a:cubicBezTo>
                    <a:pt x="2916" y="4952"/>
                    <a:pt x="2902" y="5067"/>
                    <a:pt x="2829" y="5154"/>
                  </a:cubicBezTo>
                  <a:cubicBezTo>
                    <a:pt x="2759" y="5224"/>
                    <a:pt x="2661" y="5266"/>
                    <a:pt x="2560" y="5266"/>
                  </a:cubicBezTo>
                  <a:cubicBezTo>
                    <a:pt x="2515" y="5266"/>
                    <a:pt x="2469" y="5258"/>
                    <a:pt x="2425" y="5240"/>
                  </a:cubicBezTo>
                  <a:cubicBezTo>
                    <a:pt x="2295" y="5183"/>
                    <a:pt x="2266" y="5009"/>
                    <a:pt x="2266" y="4865"/>
                  </a:cubicBezTo>
                  <a:cubicBezTo>
                    <a:pt x="2274" y="4731"/>
                    <a:pt x="2175" y="4663"/>
                    <a:pt x="2074" y="4663"/>
                  </a:cubicBezTo>
                  <a:cubicBezTo>
                    <a:pt x="1979" y="4663"/>
                    <a:pt x="1884" y="4724"/>
                    <a:pt x="1877" y="4851"/>
                  </a:cubicBezTo>
                  <a:cubicBezTo>
                    <a:pt x="1877" y="5024"/>
                    <a:pt x="1891" y="5442"/>
                    <a:pt x="2281" y="5616"/>
                  </a:cubicBezTo>
                  <a:cubicBezTo>
                    <a:pt x="2353" y="5644"/>
                    <a:pt x="2454" y="5659"/>
                    <a:pt x="2541" y="5659"/>
                  </a:cubicBezTo>
                  <a:cubicBezTo>
                    <a:pt x="2757" y="5659"/>
                    <a:pt x="2959" y="5572"/>
                    <a:pt x="3104" y="5428"/>
                  </a:cubicBezTo>
                  <a:cubicBezTo>
                    <a:pt x="3306" y="5226"/>
                    <a:pt x="3349" y="4937"/>
                    <a:pt x="3219" y="4692"/>
                  </a:cubicBezTo>
                  <a:cubicBezTo>
                    <a:pt x="2959" y="4158"/>
                    <a:pt x="2454" y="3956"/>
                    <a:pt x="1963" y="3768"/>
                  </a:cubicBezTo>
                  <a:cubicBezTo>
                    <a:pt x="1588" y="3609"/>
                    <a:pt x="1184" y="3436"/>
                    <a:pt x="881" y="3118"/>
                  </a:cubicBezTo>
                  <a:cubicBezTo>
                    <a:pt x="549" y="2743"/>
                    <a:pt x="390" y="2180"/>
                    <a:pt x="390" y="1415"/>
                  </a:cubicBezTo>
                  <a:lnTo>
                    <a:pt x="390" y="592"/>
                  </a:lnTo>
                  <a:cubicBezTo>
                    <a:pt x="390" y="477"/>
                    <a:pt x="476" y="390"/>
                    <a:pt x="592" y="390"/>
                  </a:cubicBezTo>
                  <a:cubicBezTo>
                    <a:pt x="895" y="390"/>
                    <a:pt x="1198" y="549"/>
                    <a:pt x="1371" y="809"/>
                  </a:cubicBezTo>
                  <a:lnTo>
                    <a:pt x="1516" y="1025"/>
                  </a:lnTo>
                  <a:cubicBezTo>
                    <a:pt x="1689" y="1256"/>
                    <a:pt x="1949" y="1400"/>
                    <a:pt x="2223" y="1400"/>
                  </a:cubicBezTo>
                  <a:lnTo>
                    <a:pt x="3147" y="1400"/>
                  </a:lnTo>
                  <a:cubicBezTo>
                    <a:pt x="3407" y="1400"/>
                    <a:pt x="3407" y="996"/>
                    <a:pt x="3147" y="996"/>
                  </a:cubicBezTo>
                  <a:lnTo>
                    <a:pt x="2223" y="996"/>
                  </a:lnTo>
                  <a:cubicBezTo>
                    <a:pt x="2079" y="996"/>
                    <a:pt x="1934" y="924"/>
                    <a:pt x="1848" y="809"/>
                  </a:cubicBezTo>
                  <a:lnTo>
                    <a:pt x="1689" y="578"/>
                  </a:lnTo>
                  <a:cubicBezTo>
                    <a:pt x="1444" y="217"/>
                    <a:pt x="1025" y="0"/>
                    <a:pt x="592"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7" name="Google Shape;27067;p86"/>
            <p:cNvSpPr/>
            <p:nvPr/>
          </p:nvSpPr>
          <p:spPr>
            <a:xfrm>
              <a:off x="7779034" y="1999032"/>
              <a:ext cx="89708" cy="148351"/>
            </a:xfrm>
            <a:custGeom>
              <a:avLst/>
              <a:gdLst/>
              <a:ahLst/>
              <a:cxnLst/>
              <a:rect l="l" t="t" r="r" b="b"/>
              <a:pathLst>
                <a:path w="3422" h="5659" extrusionOk="0">
                  <a:moveTo>
                    <a:pt x="2830" y="0"/>
                  </a:moveTo>
                  <a:cubicBezTo>
                    <a:pt x="2382" y="0"/>
                    <a:pt x="1964" y="217"/>
                    <a:pt x="1718" y="578"/>
                  </a:cubicBezTo>
                  <a:lnTo>
                    <a:pt x="1574" y="794"/>
                  </a:lnTo>
                  <a:cubicBezTo>
                    <a:pt x="1487" y="924"/>
                    <a:pt x="1343" y="996"/>
                    <a:pt x="1184" y="996"/>
                  </a:cubicBezTo>
                  <a:lnTo>
                    <a:pt x="260" y="996"/>
                  </a:lnTo>
                  <a:cubicBezTo>
                    <a:pt x="0" y="996"/>
                    <a:pt x="0" y="1386"/>
                    <a:pt x="260" y="1386"/>
                  </a:cubicBezTo>
                  <a:lnTo>
                    <a:pt x="1184" y="1386"/>
                  </a:lnTo>
                  <a:cubicBezTo>
                    <a:pt x="1197" y="1387"/>
                    <a:pt x="1211" y="1387"/>
                    <a:pt x="1224" y="1387"/>
                  </a:cubicBezTo>
                  <a:cubicBezTo>
                    <a:pt x="1497" y="1387"/>
                    <a:pt x="1740" y="1246"/>
                    <a:pt x="1891" y="1025"/>
                  </a:cubicBezTo>
                  <a:lnTo>
                    <a:pt x="2050" y="794"/>
                  </a:lnTo>
                  <a:cubicBezTo>
                    <a:pt x="2224" y="549"/>
                    <a:pt x="2512" y="390"/>
                    <a:pt x="2830" y="390"/>
                  </a:cubicBezTo>
                  <a:cubicBezTo>
                    <a:pt x="2931" y="390"/>
                    <a:pt x="3032" y="477"/>
                    <a:pt x="3032" y="592"/>
                  </a:cubicBezTo>
                  <a:lnTo>
                    <a:pt x="3032" y="1415"/>
                  </a:lnTo>
                  <a:cubicBezTo>
                    <a:pt x="3032" y="2180"/>
                    <a:pt x="2859" y="2743"/>
                    <a:pt x="2527" y="3104"/>
                  </a:cubicBezTo>
                  <a:cubicBezTo>
                    <a:pt x="2238" y="3436"/>
                    <a:pt x="1834" y="3595"/>
                    <a:pt x="1444" y="3753"/>
                  </a:cubicBezTo>
                  <a:cubicBezTo>
                    <a:pt x="968" y="3970"/>
                    <a:pt x="462" y="4158"/>
                    <a:pt x="203" y="4692"/>
                  </a:cubicBezTo>
                  <a:cubicBezTo>
                    <a:pt x="73" y="4923"/>
                    <a:pt x="116" y="5226"/>
                    <a:pt x="304" y="5414"/>
                  </a:cubicBezTo>
                  <a:cubicBezTo>
                    <a:pt x="462" y="5572"/>
                    <a:pt x="664" y="5659"/>
                    <a:pt x="881" y="5659"/>
                  </a:cubicBezTo>
                  <a:cubicBezTo>
                    <a:pt x="968" y="5659"/>
                    <a:pt x="1054" y="5644"/>
                    <a:pt x="1141" y="5601"/>
                  </a:cubicBezTo>
                  <a:cubicBezTo>
                    <a:pt x="1516" y="5442"/>
                    <a:pt x="1531" y="5038"/>
                    <a:pt x="1531" y="4851"/>
                  </a:cubicBezTo>
                  <a:cubicBezTo>
                    <a:pt x="1524" y="4724"/>
                    <a:pt x="1428" y="4663"/>
                    <a:pt x="1333" y="4663"/>
                  </a:cubicBezTo>
                  <a:cubicBezTo>
                    <a:pt x="1233" y="4663"/>
                    <a:pt x="1133" y="4731"/>
                    <a:pt x="1141" y="4865"/>
                  </a:cubicBezTo>
                  <a:cubicBezTo>
                    <a:pt x="1141" y="5009"/>
                    <a:pt x="1126" y="5183"/>
                    <a:pt x="982" y="5240"/>
                  </a:cubicBezTo>
                  <a:cubicBezTo>
                    <a:pt x="939" y="5253"/>
                    <a:pt x="895" y="5260"/>
                    <a:pt x="853" y="5260"/>
                  </a:cubicBezTo>
                  <a:cubicBezTo>
                    <a:pt x="755" y="5260"/>
                    <a:pt x="663" y="5224"/>
                    <a:pt x="592" y="5154"/>
                  </a:cubicBezTo>
                  <a:cubicBezTo>
                    <a:pt x="506" y="5067"/>
                    <a:pt x="491" y="4952"/>
                    <a:pt x="549" y="4851"/>
                  </a:cubicBezTo>
                  <a:cubicBezTo>
                    <a:pt x="751" y="4461"/>
                    <a:pt x="1141" y="4302"/>
                    <a:pt x="1588" y="4114"/>
                  </a:cubicBezTo>
                  <a:cubicBezTo>
                    <a:pt x="2411" y="3797"/>
                    <a:pt x="3422" y="3378"/>
                    <a:pt x="3422" y="1415"/>
                  </a:cubicBezTo>
                  <a:lnTo>
                    <a:pt x="3422" y="592"/>
                  </a:lnTo>
                  <a:cubicBezTo>
                    <a:pt x="3422" y="260"/>
                    <a:pt x="3147" y="0"/>
                    <a:pt x="2830"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8" name="Google Shape;27068;p86"/>
            <p:cNvSpPr/>
            <p:nvPr/>
          </p:nvSpPr>
          <p:spPr>
            <a:xfrm>
              <a:off x="7710927" y="2175381"/>
              <a:ext cx="22728" cy="103707"/>
            </a:xfrm>
            <a:custGeom>
              <a:avLst/>
              <a:gdLst/>
              <a:ahLst/>
              <a:cxnLst/>
              <a:rect l="l" t="t" r="r" b="b"/>
              <a:pathLst>
                <a:path w="867" h="3956" extrusionOk="0">
                  <a:moveTo>
                    <a:pt x="0" y="0"/>
                  </a:moveTo>
                  <a:lnTo>
                    <a:pt x="0" y="3955"/>
                  </a:lnTo>
                  <a:lnTo>
                    <a:pt x="866" y="3955"/>
                  </a:lnTo>
                  <a:lnTo>
                    <a:pt x="866" y="0"/>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69" name="Google Shape;27069;p86"/>
            <p:cNvSpPr/>
            <p:nvPr/>
          </p:nvSpPr>
          <p:spPr>
            <a:xfrm>
              <a:off x="7638626" y="1989176"/>
              <a:ext cx="167671" cy="204765"/>
            </a:xfrm>
            <a:custGeom>
              <a:avLst/>
              <a:gdLst/>
              <a:ahLst/>
              <a:cxnLst/>
              <a:rect l="l" t="t" r="r" b="b"/>
              <a:pathLst>
                <a:path w="6396" h="7811" extrusionOk="0">
                  <a:moveTo>
                    <a:pt x="1" y="1"/>
                  </a:moveTo>
                  <a:lnTo>
                    <a:pt x="1" y="2570"/>
                  </a:lnTo>
                  <a:cubicBezTo>
                    <a:pt x="1" y="4375"/>
                    <a:pt x="867" y="6093"/>
                    <a:pt x="2325" y="7175"/>
                  </a:cubicBezTo>
                  <a:lnTo>
                    <a:pt x="3191" y="7810"/>
                  </a:lnTo>
                  <a:lnTo>
                    <a:pt x="4072" y="7175"/>
                  </a:lnTo>
                  <a:cubicBezTo>
                    <a:pt x="5530" y="6093"/>
                    <a:pt x="6396" y="4375"/>
                    <a:pt x="6396" y="2570"/>
                  </a:cubicBezTo>
                  <a:lnTo>
                    <a:pt x="6396" y="1"/>
                  </a:lnTo>
                  <a:close/>
                </a:path>
              </a:pathLst>
            </a:custGeom>
            <a:solidFill>
              <a:srgbClr val="8EA0A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0" name="Google Shape;27070;p86"/>
            <p:cNvSpPr/>
            <p:nvPr/>
          </p:nvSpPr>
          <p:spPr>
            <a:xfrm>
              <a:off x="7706759" y="1989176"/>
              <a:ext cx="99538" cy="204765"/>
            </a:xfrm>
            <a:custGeom>
              <a:avLst/>
              <a:gdLst/>
              <a:ahLst/>
              <a:cxnLst/>
              <a:rect l="l" t="t" r="r" b="b"/>
              <a:pathLst>
                <a:path w="3797" h="7811" extrusionOk="0">
                  <a:moveTo>
                    <a:pt x="2584" y="1"/>
                  </a:moveTo>
                  <a:lnTo>
                    <a:pt x="2584" y="2570"/>
                  </a:lnTo>
                  <a:cubicBezTo>
                    <a:pt x="2584" y="4375"/>
                    <a:pt x="1718" y="6093"/>
                    <a:pt x="260" y="7175"/>
                  </a:cubicBezTo>
                  <a:lnTo>
                    <a:pt x="0" y="7363"/>
                  </a:lnTo>
                  <a:lnTo>
                    <a:pt x="592" y="7810"/>
                  </a:lnTo>
                  <a:lnTo>
                    <a:pt x="1458" y="7175"/>
                  </a:lnTo>
                  <a:cubicBezTo>
                    <a:pt x="2931" y="6093"/>
                    <a:pt x="3797" y="4389"/>
                    <a:pt x="3797" y="2570"/>
                  </a:cubicBezTo>
                  <a:lnTo>
                    <a:pt x="3797" y="1"/>
                  </a:lnTo>
                  <a:close/>
                </a:path>
              </a:pathLst>
            </a:custGeom>
            <a:solidFill>
              <a:srgbClr val="69819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1" name="Google Shape;27071;p86"/>
            <p:cNvSpPr/>
            <p:nvPr/>
          </p:nvSpPr>
          <p:spPr>
            <a:xfrm>
              <a:off x="7628035" y="1977825"/>
              <a:ext cx="189246" cy="22728"/>
            </a:xfrm>
            <a:custGeom>
              <a:avLst/>
              <a:gdLst/>
              <a:ahLst/>
              <a:cxnLst/>
              <a:rect l="l" t="t" r="r" b="b"/>
              <a:pathLst>
                <a:path w="7219" h="867" extrusionOk="0">
                  <a:moveTo>
                    <a:pt x="174" y="1"/>
                  </a:moveTo>
                  <a:cubicBezTo>
                    <a:pt x="73" y="1"/>
                    <a:pt x="1" y="73"/>
                    <a:pt x="1" y="174"/>
                  </a:cubicBezTo>
                  <a:lnTo>
                    <a:pt x="1" y="694"/>
                  </a:lnTo>
                  <a:cubicBezTo>
                    <a:pt x="1" y="795"/>
                    <a:pt x="73" y="867"/>
                    <a:pt x="174" y="867"/>
                  </a:cubicBezTo>
                  <a:lnTo>
                    <a:pt x="7031" y="867"/>
                  </a:lnTo>
                  <a:cubicBezTo>
                    <a:pt x="7132" y="867"/>
                    <a:pt x="7218" y="795"/>
                    <a:pt x="7218" y="694"/>
                  </a:cubicBezTo>
                  <a:lnTo>
                    <a:pt x="7218" y="174"/>
                  </a:lnTo>
                  <a:cubicBezTo>
                    <a:pt x="7218" y="73"/>
                    <a:pt x="7132" y="1"/>
                    <a:pt x="7031"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2" name="Google Shape;27072;p86"/>
            <p:cNvSpPr/>
            <p:nvPr/>
          </p:nvSpPr>
          <p:spPr>
            <a:xfrm>
              <a:off x="7785456" y="1977825"/>
              <a:ext cx="31825" cy="22728"/>
            </a:xfrm>
            <a:custGeom>
              <a:avLst/>
              <a:gdLst/>
              <a:ahLst/>
              <a:cxnLst/>
              <a:rect l="l" t="t" r="r" b="b"/>
              <a:pathLst>
                <a:path w="1214" h="867" extrusionOk="0">
                  <a:moveTo>
                    <a:pt x="1" y="1"/>
                  </a:moveTo>
                  <a:lnTo>
                    <a:pt x="1" y="867"/>
                  </a:lnTo>
                  <a:lnTo>
                    <a:pt x="1026" y="867"/>
                  </a:lnTo>
                  <a:cubicBezTo>
                    <a:pt x="1127" y="867"/>
                    <a:pt x="1213" y="795"/>
                    <a:pt x="1213" y="694"/>
                  </a:cubicBezTo>
                  <a:lnTo>
                    <a:pt x="1213" y="174"/>
                  </a:lnTo>
                  <a:cubicBezTo>
                    <a:pt x="1213" y="73"/>
                    <a:pt x="1127" y="1"/>
                    <a:pt x="1026"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3" name="Google Shape;27073;p86"/>
            <p:cNvSpPr/>
            <p:nvPr/>
          </p:nvSpPr>
          <p:spPr>
            <a:xfrm>
              <a:off x="7681776" y="2039980"/>
              <a:ext cx="82158" cy="78042"/>
            </a:xfrm>
            <a:custGeom>
              <a:avLst/>
              <a:gdLst/>
              <a:ahLst/>
              <a:cxnLst/>
              <a:rect l="l" t="t" r="r" b="b"/>
              <a:pathLst>
                <a:path w="3134" h="2977" extrusionOk="0">
                  <a:moveTo>
                    <a:pt x="1567" y="1"/>
                  </a:moveTo>
                  <a:cubicBezTo>
                    <a:pt x="1560" y="1"/>
                    <a:pt x="1552" y="4"/>
                    <a:pt x="1545" y="12"/>
                  </a:cubicBezTo>
                  <a:lnTo>
                    <a:pt x="1083" y="921"/>
                  </a:lnTo>
                  <a:cubicBezTo>
                    <a:pt x="1083" y="936"/>
                    <a:pt x="1069" y="950"/>
                    <a:pt x="1054" y="950"/>
                  </a:cubicBezTo>
                  <a:lnTo>
                    <a:pt x="44" y="1094"/>
                  </a:lnTo>
                  <a:cubicBezTo>
                    <a:pt x="15" y="1094"/>
                    <a:pt x="1" y="1138"/>
                    <a:pt x="15" y="1167"/>
                  </a:cubicBezTo>
                  <a:lnTo>
                    <a:pt x="751" y="1888"/>
                  </a:lnTo>
                  <a:cubicBezTo>
                    <a:pt x="766" y="1903"/>
                    <a:pt x="766" y="1903"/>
                    <a:pt x="766" y="1917"/>
                  </a:cubicBezTo>
                  <a:lnTo>
                    <a:pt x="592" y="2928"/>
                  </a:lnTo>
                  <a:cubicBezTo>
                    <a:pt x="582" y="2960"/>
                    <a:pt x="595" y="2976"/>
                    <a:pt x="621" y="2976"/>
                  </a:cubicBezTo>
                  <a:cubicBezTo>
                    <a:pt x="629" y="2976"/>
                    <a:pt x="639" y="2975"/>
                    <a:pt x="650" y="2971"/>
                  </a:cubicBezTo>
                  <a:lnTo>
                    <a:pt x="1545" y="2495"/>
                  </a:lnTo>
                  <a:lnTo>
                    <a:pt x="1588" y="2495"/>
                  </a:lnTo>
                  <a:lnTo>
                    <a:pt x="2483" y="2971"/>
                  </a:lnTo>
                  <a:cubicBezTo>
                    <a:pt x="2491" y="2975"/>
                    <a:pt x="2498" y="2976"/>
                    <a:pt x="2505" y="2976"/>
                  </a:cubicBezTo>
                  <a:cubicBezTo>
                    <a:pt x="2525" y="2976"/>
                    <a:pt x="2541" y="2960"/>
                    <a:pt x="2541" y="2928"/>
                  </a:cubicBezTo>
                  <a:lnTo>
                    <a:pt x="2368" y="1917"/>
                  </a:lnTo>
                  <a:cubicBezTo>
                    <a:pt x="2354" y="1903"/>
                    <a:pt x="2368" y="1903"/>
                    <a:pt x="2368" y="1888"/>
                  </a:cubicBezTo>
                  <a:lnTo>
                    <a:pt x="3104" y="1167"/>
                  </a:lnTo>
                  <a:cubicBezTo>
                    <a:pt x="3133" y="1138"/>
                    <a:pt x="3119" y="1094"/>
                    <a:pt x="3090" y="1094"/>
                  </a:cubicBezTo>
                  <a:lnTo>
                    <a:pt x="2065" y="950"/>
                  </a:lnTo>
                  <a:cubicBezTo>
                    <a:pt x="2050" y="950"/>
                    <a:pt x="2050" y="936"/>
                    <a:pt x="2036" y="921"/>
                  </a:cubicBezTo>
                  <a:lnTo>
                    <a:pt x="1588" y="12"/>
                  </a:lnTo>
                  <a:cubicBezTo>
                    <a:pt x="1581" y="4"/>
                    <a:pt x="1574" y="1"/>
                    <a:pt x="1567"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4" name="Google Shape;27074;p86"/>
            <p:cNvSpPr/>
            <p:nvPr/>
          </p:nvSpPr>
          <p:spPr>
            <a:xfrm>
              <a:off x="7700703" y="2180676"/>
              <a:ext cx="43543" cy="21208"/>
            </a:xfrm>
            <a:custGeom>
              <a:avLst/>
              <a:gdLst/>
              <a:ahLst/>
              <a:cxnLst/>
              <a:rect l="l" t="t" r="r" b="b"/>
              <a:pathLst>
                <a:path w="1661" h="809" extrusionOk="0">
                  <a:moveTo>
                    <a:pt x="332" y="0"/>
                  </a:moveTo>
                  <a:cubicBezTo>
                    <a:pt x="145" y="0"/>
                    <a:pt x="0" y="145"/>
                    <a:pt x="0" y="332"/>
                  </a:cubicBezTo>
                  <a:lnTo>
                    <a:pt x="0" y="477"/>
                  </a:lnTo>
                  <a:cubicBezTo>
                    <a:pt x="0" y="664"/>
                    <a:pt x="145" y="809"/>
                    <a:pt x="332" y="809"/>
                  </a:cubicBezTo>
                  <a:lnTo>
                    <a:pt x="1328" y="809"/>
                  </a:lnTo>
                  <a:cubicBezTo>
                    <a:pt x="1502" y="809"/>
                    <a:pt x="1660" y="664"/>
                    <a:pt x="1660" y="477"/>
                  </a:cubicBezTo>
                  <a:lnTo>
                    <a:pt x="1660" y="332"/>
                  </a:lnTo>
                  <a:cubicBezTo>
                    <a:pt x="1660" y="145"/>
                    <a:pt x="1502" y="0"/>
                    <a:pt x="1328" y="0"/>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5" name="Google Shape;27075;p86"/>
            <p:cNvSpPr/>
            <p:nvPr/>
          </p:nvSpPr>
          <p:spPr>
            <a:xfrm>
              <a:off x="7678001" y="2263542"/>
              <a:ext cx="88947" cy="30672"/>
            </a:xfrm>
            <a:custGeom>
              <a:avLst/>
              <a:gdLst/>
              <a:ahLst/>
              <a:cxnLst/>
              <a:rect l="l" t="t" r="r" b="b"/>
              <a:pathLst>
                <a:path w="3393" h="1170" extrusionOk="0">
                  <a:moveTo>
                    <a:pt x="448" y="1"/>
                  </a:moveTo>
                  <a:cubicBezTo>
                    <a:pt x="202" y="1"/>
                    <a:pt x="0" y="203"/>
                    <a:pt x="0" y="448"/>
                  </a:cubicBezTo>
                  <a:lnTo>
                    <a:pt x="0" y="1170"/>
                  </a:lnTo>
                  <a:lnTo>
                    <a:pt x="3393" y="1170"/>
                  </a:lnTo>
                  <a:lnTo>
                    <a:pt x="3393" y="448"/>
                  </a:lnTo>
                  <a:cubicBezTo>
                    <a:pt x="3393" y="203"/>
                    <a:pt x="3190" y="1"/>
                    <a:pt x="2945" y="1"/>
                  </a:cubicBezTo>
                  <a:close/>
                </a:path>
              </a:pathLst>
            </a:custGeom>
            <a:solidFill>
              <a:srgbClr val="D6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6" name="Google Shape;27076;p86"/>
            <p:cNvSpPr/>
            <p:nvPr/>
          </p:nvSpPr>
          <p:spPr>
            <a:xfrm>
              <a:off x="7735517" y="2263542"/>
              <a:ext cx="31432" cy="30672"/>
            </a:xfrm>
            <a:custGeom>
              <a:avLst/>
              <a:gdLst/>
              <a:ahLst/>
              <a:cxnLst/>
              <a:rect l="l" t="t" r="r" b="b"/>
              <a:pathLst>
                <a:path w="1199" h="1170" extrusionOk="0">
                  <a:moveTo>
                    <a:pt x="0" y="1"/>
                  </a:moveTo>
                  <a:lnTo>
                    <a:pt x="0" y="1170"/>
                  </a:lnTo>
                  <a:lnTo>
                    <a:pt x="1199" y="1170"/>
                  </a:lnTo>
                  <a:lnTo>
                    <a:pt x="1199" y="448"/>
                  </a:lnTo>
                  <a:cubicBezTo>
                    <a:pt x="1199" y="203"/>
                    <a:pt x="996" y="1"/>
                    <a:pt x="751" y="1"/>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7" name="Google Shape;27077;p86"/>
            <p:cNvSpPr/>
            <p:nvPr/>
          </p:nvSpPr>
          <p:spPr>
            <a:xfrm>
              <a:off x="7645835" y="2286637"/>
              <a:ext cx="152519" cy="38615"/>
            </a:xfrm>
            <a:custGeom>
              <a:avLst/>
              <a:gdLst/>
              <a:ahLst/>
              <a:cxnLst/>
              <a:rect l="l" t="t" r="r" b="b"/>
              <a:pathLst>
                <a:path w="5818" h="1473" extrusionOk="0">
                  <a:moveTo>
                    <a:pt x="462" y="0"/>
                  </a:moveTo>
                  <a:cubicBezTo>
                    <a:pt x="332" y="0"/>
                    <a:pt x="231" y="87"/>
                    <a:pt x="217" y="202"/>
                  </a:cubicBezTo>
                  <a:lnTo>
                    <a:pt x="29" y="1169"/>
                  </a:lnTo>
                  <a:cubicBezTo>
                    <a:pt x="0" y="1328"/>
                    <a:pt x="116" y="1473"/>
                    <a:pt x="274" y="1473"/>
                  </a:cubicBezTo>
                  <a:lnTo>
                    <a:pt x="5558" y="1473"/>
                  </a:lnTo>
                  <a:cubicBezTo>
                    <a:pt x="5717" y="1458"/>
                    <a:pt x="5818" y="1328"/>
                    <a:pt x="5789" y="1169"/>
                  </a:cubicBezTo>
                  <a:lnTo>
                    <a:pt x="5616" y="202"/>
                  </a:lnTo>
                  <a:cubicBezTo>
                    <a:pt x="5587" y="87"/>
                    <a:pt x="5486" y="0"/>
                    <a:pt x="5370" y="0"/>
                  </a:cubicBezTo>
                  <a:close/>
                </a:path>
              </a:pathLst>
            </a:custGeom>
            <a:solidFill>
              <a:srgbClr val="8FA1A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78" name="Google Shape;27078;p86"/>
            <p:cNvSpPr/>
            <p:nvPr/>
          </p:nvSpPr>
          <p:spPr>
            <a:xfrm>
              <a:off x="7760500" y="2286637"/>
              <a:ext cx="38588" cy="38641"/>
            </a:xfrm>
            <a:custGeom>
              <a:avLst/>
              <a:gdLst/>
              <a:ahLst/>
              <a:cxnLst/>
              <a:rect l="l" t="t" r="r" b="b"/>
              <a:pathLst>
                <a:path w="1472" h="1474" extrusionOk="0">
                  <a:moveTo>
                    <a:pt x="0" y="0"/>
                  </a:moveTo>
                  <a:lnTo>
                    <a:pt x="274" y="1473"/>
                  </a:lnTo>
                  <a:lnTo>
                    <a:pt x="1184" y="1473"/>
                  </a:lnTo>
                  <a:cubicBezTo>
                    <a:pt x="1191" y="1473"/>
                    <a:pt x="1197" y="1473"/>
                    <a:pt x="1204" y="1473"/>
                  </a:cubicBezTo>
                  <a:cubicBezTo>
                    <a:pt x="1353" y="1473"/>
                    <a:pt x="1471" y="1321"/>
                    <a:pt x="1444" y="1169"/>
                  </a:cubicBezTo>
                  <a:lnTo>
                    <a:pt x="1256" y="202"/>
                  </a:lnTo>
                  <a:cubicBezTo>
                    <a:pt x="1227" y="87"/>
                    <a:pt x="1126" y="0"/>
                    <a:pt x="1011" y="0"/>
                  </a:cubicBezTo>
                  <a:close/>
                </a:path>
              </a:pathLst>
            </a:custGeom>
            <a:solidFill>
              <a:srgbClr val="7B90A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079" name="Google Shape;27079;p86"/>
          <p:cNvGrpSpPr/>
          <p:nvPr/>
        </p:nvGrpSpPr>
        <p:grpSpPr>
          <a:xfrm>
            <a:off x="10698510" y="2636611"/>
            <a:ext cx="427409" cy="463725"/>
            <a:chOff x="8023882" y="1977458"/>
            <a:chExt cx="320557" cy="347794"/>
          </a:xfrm>
        </p:grpSpPr>
        <p:sp>
          <p:nvSpPr>
            <p:cNvPr id="27080" name="Google Shape;27080;p86"/>
            <p:cNvSpPr/>
            <p:nvPr/>
          </p:nvSpPr>
          <p:spPr>
            <a:xfrm>
              <a:off x="8053007" y="1977458"/>
              <a:ext cx="291432" cy="291799"/>
            </a:xfrm>
            <a:custGeom>
              <a:avLst/>
              <a:gdLst/>
              <a:ahLst/>
              <a:cxnLst/>
              <a:rect l="l" t="t" r="r" b="b"/>
              <a:pathLst>
                <a:path w="11117" h="11131" extrusionOk="0">
                  <a:moveTo>
                    <a:pt x="5558" y="0"/>
                  </a:moveTo>
                  <a:cubicBezTo>
                    <a:pt x="2484" y="0"/>
                    <a:pt x="1" y="2498"/>
                    <a:pt x="1" y="5572"/>
                  </a:cubicBezTo>
                  <a:cubicBezTo>
                    <a:pt x="1" y="8633"/>
                    <a:pt x="2484" y="11130"/>
                    <a:pt x="5558" y="11130"/>
                  </a:cubicBezTo>
                  <a:cubicBezTo>
                    <a:pt x="8633" y="11130"/>
                    <a:pt x="11116" y="8633"/>
                    <a:pt x="11116" y="5572"/>
                  </a:cubicBezTo>
                  <a:cubicBezTo>
                    <a:pt x="11116" y="2498"/>
                    <a:pt x="8633" y="0"/>
                    <a:pt x="5558" y="0"/>
                  </a:cubicBezTo>
                  <a:close/>
                </a:path>
              </a:pathLst>
            </a:custGeom>
            <a:solidFill>
              <a:srgbClr val="D3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1" name="Google Shape;27081;p86"/>
            <p:cNvSpPr/>
            <p:nvPr/>
          </p:nvSpPr>
          <p:spPr>
            <a:xfrm>
              <a:off x="8023882" y="1980866"/>
              <a:ext cx="277407" cy="288549"/>
            </a:xfrm>
            <a:custGeom>
              <a:avLst/>
              <a:gdLst/>
              <a:ahLst/>
              <a:cxnLst/>
              <a:rect l="l" t="t" r="r" b="b"/>
              <a:pathLst>
                <a:path w="10582" h="11007" extrusionOk="0">
                  <a:moveTo>
                    <a:pt x="5529" y="0"/>
                  </a:moveTo>
                  <a:cubicBezTo>
                    <a:pt x="1891" y="751"/>
                    <a:pt x="0" y="4793"/>
                    <a:pt x="1761" y="8070"/>
                  </a:cubicBezTo>
                  <a:cubicBezTo>
                    <a:pt x="2787" y="9986"/>
                    <a:pt x="4717" y="11007"/>
                    <a:pt x="6670" y="11007"/>
                  </a:cubicBezTo>
                  <a:cubicBezTo>
                    <a:pt x="8071" y="11007"/>
                    <a:pt x="9484" y="10481"/>
                    <a:pt x="10581" y="9383"/>
                  </a:cubicBezTo>
                  <a:lnTo>
                    <a:pt x="10581" y="9383"/>
                  </a:lnTo>
                  <a:cubicBezTo>
                    <a:pt x="10206" y="9456"/>
                    <a:pt x="9831" y="9499"/>
                    <a:pt x="9441" y="9499"/>
                  </a:cubicBezTo>
                  <a:cubicBezTo>
                    <a:pt x="7189" y="9499"/>
                    <a:pt x="5168" y="8142"/>
                    <a:pt x="4302" y="6063"/>
                  </a:cubicBezTo>
                  <a:cubicBezTo>
                    <a:pt x="3450" y="3970"/>
                    <a:pt x="3927" y="1574"/>
                    <a:pt x="5529" y="0"/>
                  </a:cubicBezTo>
                  <a:close/>
                </a:path>
              </a:pathLst>
            </a:custGeom>
            <a:solidFill>
              <a:srgbClr val="CFD9E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2" name="Google Shape;27082;p86"/>
            <p:cNvSpPr/>
            <p:nvPr/>
          </p:nvSpPr>
          <p:spPr>
            <a:xfrm>
              <a:off x="8053007" y="1977825"/>
              <a:ext cx="291432" cy="291039"/>
            </a:xfrm>
            <a:custGeom>
              <a:avLst/>
              <a:gdLst/>
              <a:ahLst/>
              <a:cxnLst/>
              <a:rect l="l" t="t" r="r" b="b"/>
              <a:pathLst>
                <a:path w="11117" h="11102" extrusionOk="0">
                  <a:moveTo>
                    <a:pt x="5342" y="2758"/>
                  </a:moveTo>
                  <a:lnTo>
                    <a:pt x="5342" y="5328"/>
                  </a:lnTo>
                  <a:lnTo>
                    <a:pt x="2137" y="5328"/>
                  </a:lnTo>
                  <a:cubicBezTo>
                    <a:pt x="2152" y="4461"/>
                    <a:pt x="2310" y="3595"/>
                    <a:pt x="2599" y="2772"/>
                  </a:cubicBezTo>
                  <a:lnTo>
                    <a:pt x="2599" y="2758"/>
                  </a:lnTo>
                  <a:close/>
                  <a:moveTo>
                    <a:pt x="8518" y="2772"/>
                  </a:moveTo>
                  <a:cubicBezTo>
                    <a:pt x="8806" y="3595"/>
                    <a:pt x="8951" y="4461"/>
                    <a:pt x="8980" y="5342"/>
                  </a:cubicBezTo>
                  <a:lnTo>
                    <a:pt x="5775" y="5342"/>
                  </a:lnTo>
                  <a:lnTo>
                    <a:pt x="5775" y="2772"/>
                  </a:lnTo>
                  <a:close/>
                  <a:moveTo>
                    <a:pt x="5342" y="5775"/>
                  </a:moveTo>
                  <a:lnTo>
                    <a:pt x="5342" y="8330"/>
                  </a:lnTo>
                  <a:lnTo>
                    <a:pt x="2599" y="8330"/>
                  </a:lnTo>
                  <a:cubicBezTo>
                    <a:pt x="2310" y="7507"/>
                    <a:pt x="2152" y="6641"/>
                    <a:pt x="2137" y="5775"/>
                  </a:cubicBezTo>
                  <a:close/>
                  <a:moveTo>
                    <a:pt x="8980" y="5775"/>
                  </a:moveTo>
                  <a:cubicBezTo>
                    <a:pt x="8951" y="6641"/>
                    <a:pt x="8806" y="7507"/>
                    <a:pt x="8518" y="8330"/>
                  </a:cubicBezTo>
                  <a:lnTo>
                    <a:pt x="8518" y="8345"/>
                  </a:lnTo>
                  <a:lnTo>
                    <a:pt x="5775" y="8345"/>
                  </a:lnTo>
                  <a:lnTo>
                    <a:pt x="5775" y="5775"/>
                  </a:lnTo>
                  <a:close/>
                  <a:moveTo>
                    <a:pt x="5342" y="1"/>
                  </a:moveTo>
                  <a:lnTo>
                    <a:pt x="5342" y="2339"/>
                  </a:lnTo>
                  <a:lnTo>
                    <a:pt x="2758" y="2339"/>
                  </a:lnTo>
                  <a:cubicBezTo>
                    <a:pt x="3350" y="1011"/>
                    <a:pt x="4274" y="116"/>
                    <a:pt x="5342" y="1"/>
                  </a:cubicBezTo>
                  <a:lnTo>
                    <a:pt x="5342" y="1"/>
                  </a:lnTo>
                  <a:cubicBezTo>
                    <a:pt x="4779" y="15"/>
                    <a:pt x="4230" y="131"/>
                    <a:pt x="3696" y="318"/>
                  </a:cubicBezTo>
                  <a:cubicBezTo>
                    <a:pt x="3090" y="867"/>
                    <a:pt x="2614" y="1574"/>
                    <a:pt x="2310" y="2339"/>
                  </a:cubicBezTo>
                  <a:lnTo>
                    <a:pt x="1011" y="2339"/>
                  </a:lnTo>
                  <a:cubicBezTo>
                    <a:pt x="925" y="2484"/>
                    <a:pt x="824" y="2628"/>
                    <a:pt x="737" y="2772"/>
                  </a:cubicBezTo>
                  <a:lnTo>
                    <a:pt x="2152" y="2772"/>
                  </a:lnTo>
                  <a:cubicBezTo>
                    <a:pt x="1877" y="3595"/>
                    <a:pt x="1733" y="4461"/>
                    <a:pt x="1719" y="5342"/>
                  </a:cubicBezTo>
                  <a:lnTo>
                    <a:pt x="1" y="5342"/>
                  </a:lnTo>
                  <a:lnTo>
                    <a:pt x="1" y="5558"/>
                  </a:lnTo>
                  <a:lnTo>
                    <a:pt x="1" y="5775"/>
                  </a:lnTo>
                  <a:lnTo>
                    <a:pt x="1719" y="5775"/>
                  </a:lnTo>
                  <a:cubicBezTo>
                    <a:pt x="1733" y="6641"/>
                    <a:pt x="1877" y="7507"/>
                    <a:pt x="2152" y="8330"/>
                  </a:cubicBezTo>
                  <a:lnTo>
                    <a:pt x="751" y="8330"/>
                  </a:lnTo>
                  <a:cubicBezTo>
                    <a:pt x="824" y="8474"/>
                    <a:pt x="925" y="8619"/>
                    <a:pt x="1026" y="8763"/>
                  </a:cubicBezTo>
                  <a:lnTo>
                    <a:pt x="2310" y="8763"/>
                  </a:lnTo>
                  <a:cubicBezTo>
                    <a:pt x="2614" y="9543"/>
                    <a:pt x="3090" y="10236"/>
                    <a:pt x="3696" y="10799"/>
                  </a:cubicBezTo>
                  <a:cubicBezTo>
                    <a:pt x="4230" y="10986"/>
                    <a:pt x="4779" y="11087"/>
                    <a:pt x="5342" y="11102"/>
                  </a:cubicBezTo>
                  <a:cubicBezTo>
                    <a:pt x="4274" y="11001"/>
                    <a:pt x="3350" y="10106"/>
                    <a:pt x="2758" y="8763"/>
                  </a:cubicBezTo>
                  <a:lnTo>
                    <a:pt x="5342" y="8763"/>
                  </a:lnTo>
                  <a:lnTo>
                    <a:pt x="5342" y="11102"/>
                  </a:lnTo>
                  <a:lnTo>
                    <a:pt x="5775" y="11102"/>
                  </a:lnTo>
                  <a:lnTo>
                    <a:pt x="5775" y="8763"/>
                  </a:lnTo>
                  <a:lnTo>
                    <a:pt x="8344" y="8763"/>
                  </a:lnTo>
                  <a:cubicBezTo>
                    <a:pt x="7767" y="10106"/>
                    <a:pt x="6829" y="11001"/>
                    <a:pt x="5775" y="11102"/>
                  </a:cubicBezTo>
                  <a:cubicBezTo>
                    <a:pt x="6338" y="11087"/>
                    <a:pt x="6886" y="10986"/>
                    <a:pt x="7421" y="10799"/>
                  </a:cubicBezTo>
                  <a:cubicBezTo>
                    <a:pt x="8041" y="10236"/>
                    <a:pt x="8503" y="9543"/>
                    <a:pt x="8806" y="8763"/>
                  </a:cubicBezTo>
                  <a:lnTo>
                    <a:pt x="10106" y="8763"/>
                  </a:lnTo>
                  <a:cubicBezTo>
                    <a:pt x="10207" y="8619"/>
                    <a:pt x="10293" y="8474"/>
                    <a:pt x="10380" y="8330"/>
                  </a:cubicBezTo>
                  <a:lnTo>
                    <a:pt x="8965" y="8330"/>
                  </a:lnTo>
                  <a:cubicBezTo>
                    <a:pt x="9239" y="7507"/>
                    <a:pt x="9384" y="6641"/>
                    <a:pt x="9413" y="5775"/>
                  </a:cubicBezTo>
                  <a:lnTo>
                    <a:pt x="11116" y="5775"/>
                  </a:lnTo>
                  <a:lnTo>
                    <a:pt x="11116" y="5558"/>
                  </a:lnTo>
                  <a:lnTo>
                    <a:pt x="11116" y="5342"/>
                  </a:lnTo>
                  <a:lnTo>
                    <a:pt x="9413" y="5342"/>
                  </a:lnTo>
                  <a:cubicBezTo>
                    <a:pt x="9384" y="4461"/>
                    <a:pt x="9239" y="3595"/>
                    <a:pt x="8965" y="2772"/>
                  </a:cubicBezTo>
                  <a:lnTo>
                    <a:pt x="10380" y="2772"/>
                  </a:lnTo>
                  <a:cubicBezTo>
                    <a:pt x="10293" y="2628"/>
                    <a:pt x="10192" y="2484"/>
                    <a:pt x="10106" y="2339"/>
                  </a:cubicBezTo>
                  <a:lnTo>
                    <a:pt x="8806" y="2339"/>
                  </a:lnTo>
                  <a:cubicBezTo>
                    <a:pt x="8503" y="1574"/>
                    <a:pt x="8041" y="867"/>
                    <a:pt x="7421" y="318"/>
                  </a:cubicBezTo>
                  <a:cubicBezTo>
                    <a:pt x="6886" y="131"/>
                    <a:pt x="6338" y="15"/>
                    <a:pt x="5775" y="1"/>
                  </a:cubicBezTo>
                  <a:lnTo>
                    <a:pt x="5775" y="1"/>
                  </a:lnTo>
                  <a:cubicBezTo>
                    <a:pt x="6829" y="116"/>
                    <a:pt x="7767" y="1011"/>
                    <a:pt x="8344" y="2339"/>
                  </a:cubicBezTo>
                  <a:lnTo>
                    <a:pt x="5775" y="2339"/>
                  </a:lnTo>
                  <a:lnTo>
                    <a:pt x="5775" y="1"/>
                  </a:ln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3" name="Google Shape;27083;p86"/>
            <p:cNvSpPr/>
            <p:nvPr/>
          </p:nvSpPr>
          <p:spPr>
            <a:xfrm>
              <a:off x="8052640" y="1981233"/>
              <a:ext cx="220258" cy="288024"/>
            </a:xfrm>
            <a:custGeom>
              <a:avLst/>
              <a:gdLst/>
              <a:ahLst/>
              <a:cxnLst/>
              <a:rect l="l" t="t" r="r" b="b"/>
              <a:pathLst>
                <a:path w="8402" h="10987" extrusionOk="0">
                  <a:moveTo>
                    <a:pt x="5356" y="8633"/>
                  </a:moveTo>
                  <a:lnTo>
                    <a:pt x="5356" y="10972"/>
                  </a:lnTo>
                  <a:cubicBezTo>
                    <a:pt x="4288" y="10871"/>
                    <a:pt x="3364" y="9961"/>
                    <a:pt x="2772" y="8633"/>
                  </a:cubicBezTo>
                  <a:close/>
                  <a:moveTo>
                    <a:pt x="4418" y="1"/>
                  </a:moveTo>
                  <a:lnTo>
                    <a:pt x="4418" y="1"/>
                  </a:lnTo>
                  <a:cubicBezTo>
                    <a:pt x="4172" y="44"/>
                    <a:pt x="3941" y="102"/>
                    <a:pt x="3696" y="188"/>
                  </a:cubicBezTo>
                  <a:cubicBezTo>
                    <a:pt x="3089" y="751"/>
                    <a:pt x="2613" y="1444"/>
                    <a:pt x="2310" y="2224"/>
                  </a:cubicBezTo>
                  <a:lnTo>
                    <a:pt x="1025" y="2224"/>
                  </a:lnTo>
                  <a:cubicBezTo>
                    <a:pt x="924" y="2368"/>
                    <a:pt x="838" y="2498"/>
                    <a:pt x="751" y="2657"/>
                  </a:cubicBezTo>
                  <a:lnTo>
                    <a:pt x="2151" y="2657"/>
                  </a:lnTo>
                  <a:cubicBezTo>
                    <a:pt x="1877" y="3480"/>
                    <a:pt x="1733" y="4346"/>
                    <a:pt x="1718" y="5212"/>
                  </a:cubicBezTo>
                  <a:lnTo>
                    <a:pt x="0" y="5212"/>
                  </a:lnTo>
                  <a:lnTo>
                    <a:pt x="0" y="5428"/>
                  </a:lnTo>
                  <a:lnTo>
                    <a:pt x="0" y="5645"/>
                  </a:lnTo>
                  <a:lnTo>
                    <a:pt x="1718" y="5645"/>
                  </a:lnTo>
                  <a:cubicBezTo>
                    <a:pt x="1733" y="6526"/>
                    <a:pt x="1877" y="7377"/>
                    <a:pt x="2151" y="8215"/>
                  </a:cubicBezTo>
                  <a:lnTo>
                    <a:pt x="765" y="8215"/>
                  </a:lnTo>
                  <a:cubicBezTo>
                    <a:pt x="838" y="8359"/>
                    <a:pt x="939" y="8503"/>
                    <a:pt x="1040" y="8648"/>
                  </a:cubicBezTo>
                  <a:lnTo>
                    <a:pt x="2324" y="8648"/>
                  </a:lnTo>
                  <a:cubicBezTo>
                    <a:pt x="2628" y="9413"/>
                    <a:pt x="3104" y="10120"/>
                    <a:pt x="3710" y="10669"/>
                  </a:cubicBezTo>
                  <a:cubicBezTo>
                    <a:pt x="4244" y="10856"/>
                    <a:pt x="4793" y="10972"/>
                    <a:pt x="5356" y="10986"/>
                  </a:cubicBezTo>
                  <a:lnTo>
                    <a:pt x="5789" y="10986"/>
                  </a:lnTo>
                  <a:cubicBezTo>
                    <a:pt x="6352" y="10972"/>
                    <a:pt x="6900" y="10856"/>
                    <a:pt x="7435" y="10669"/>
                  </a:cubicBezTo>
                  <a:cubicBezTo>
                    <a:pt x="7810" y="10337"/>
                    <a:pt x="8142" y="9932"/>
                    <a:pt x="8402" y="9499"/>
                  </a:cubicBezTo>
                  <a:lnTo>
                    <a:pt x="8344" y="9485"/>
                  </a:lnTo>
                  <a:cubicBezTo>
                    <a:pt x="8200" y="9485"/>
                    <a:pt x="8055" y="9485"/>
                    <a:pt x="7911" y="9470"/>
                  </a:cubicBezTo>
                  <a:cubicBezTo>
                    <a:pt x="7348" y="10337"/>
                    <a:pt x="6612" y="10885"/>
                    <a:pt x="5789" y="10972"/>
                  </a:cubicBezTo>
                  <a:lnTo>
                    <a:pt x="5789" y="8864"/>
                  </a:lnTo>
                  <a:cubicBezTo>
                    <a:pt x="5428" y="8676"/>
                    <a:pt x="5096" y="8460"/>
                    <a:pt x="4793" y="8200"/>
                  </a:cubicBezTo>
                  <a:lnTo>
                    <a:pt x="2613" y="8200"/>
                  </a:lnTo>
                  <a:cubicBezTo>
                    <a:pt x="2324" y="7377"/>
                    <a:pt x="2166" y="6511"/>
                    <a:pt x="2151" y="5645"/>
                  </a:cubicBezTo>
                  <a:lnTo>
                    <a:pt x="3046" y="5645"/>
                  </a:lnTo>
                  <a:cubicBezTo>
                    <a:pt x="3003" y="5501"/>
                    <a:pt x="2974" y="5356"/>
                    <a:pt x="2931" y="5212"/>
                  </a:cubicBezTo>
                  <a:lnTo>
                    <a:pt x="2151" y="5212"/>
                  </a:lnTo>
                  <a:cubicBezTo>
                    <a:pt x="2166" y="4331"/>
                    <a:pt x="2310" y="3465"/>
                    <a:pt x="2599" y="2642"/>
                  </a:cubicBezTo>
                  <a:lnTo>
                    <a:pt x="2931" y="2642"/>
                  </a:lnTo>
                  <a:cubicBezTo>
                    <a:pt x="2974" y="2498"/>
                    <a:pt x="3003" y="2354"/>
                    <a:pt x="3046" y="2224"/>
                  </a:cubicBezTo>
                  <a:lnTo>
                    <a:pt x="2772" y="2224"/>
                  </a:lnTo>
                  <a:cubicBezTo>
                    <a:pt x="3032" y="1574"/>
                    <a:pt x="3436" y="1011"/>
                    <a:pt x="3941" y="535"/>
                  </a:cubicBezTo>
                  <a:cubicBezTo>
                    <a:pt x="4086" y="347"/>
                    <a:pt x="4244" y="160"/>
                    <a:pt x="4418" y="1"/>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4" name="Google Shape;27084;p86"/>
            <p:cNvSpPr/>
            <p:nvPr/>
          </p:nvSpPr>
          <p:spPr>
            <a:xfrm>
              <a:off x="8097677"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5" name="Google Shape;27085;p86"/>
            <p:cNvSpPr/>
            <p:nvPr/>
          </p:nvSpPr>
          <p:spPr>
            <a:xfrm>
              <a:off x="8096524" y="2201858"/>
              <a:ext cx="24642" cy="16961"/>
            </a:xfrm>
            <a:custGeom>
              <a:avLst/>
              <a:gdLst/>
              <a:ahLst/>
              <a:cxnLst/>
              <a:rect l="l" t="t" r="r" b="b"/>
              <a:pathLst>
                <a:path w="940" h="647" extrusionOk="0">
                  <a:moveTo>
                    <a:pt x="44" y="1"/>
                  </a:moveTo>
                  <a:lnTo>
                    <a:pt x="44" y="434"/>
                  </a:lnTo>
                  <a:cubicBezTo>
                    <a:pt x="44" y="477"/>
                    <a:pt x="30" y="520"/>
                    <a:pt x="1" y="549"/>
                  </a:cubicBezTo>
                  <a:cubicBezTo>
                    <a:pt x="152" y="614"/>
                    <a:pt x="311" y="647"/>
                    <a:pt x="470" y="647"/>
                  </a:cubicBezTo>
                  <a:cubicBezTo>
                    <a:pt x="629" y="647"/>
                    <a:pt x="788" y="614"/>
                    <a:pt x="939" y="549"/>
                  </a:cubicBezTo>
                  <a:cubicBezTo>
                    <a:pt x="910" y="520"/>
                    <a:pt x="896" y="477"/>
                    <a:pt x="896" y="434"/>
                  </a:cubicBezTo>
                  <a:lnTo>
                    <a:pt x="896"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6" name="Google Shape;27086;p86"/>
            <p:cNvSpPr/>
            <p:nvPr/>
          </p:nvSpPr>
          <p:spPr>
            <a:xfrm>
              <a:off x="8075342" y="2219658"/>
              <a:ext cx="67373" cy="83259"/>
            </a:xfrm>
            <a:custGeom>
              <a:avLst/>
              <a:gdLst/>
              <a:ahLst/>
              <a:cxnLst/>
              <a:rect l="l" t="t" r="r" b="b"/>
              <a:pathLst>
                <a:path w="2570" h="3176" extrusionOk="0">
                  <a:moveTo>
                    <a:pt x="621" y="0"/>
                  </a:moveTo>
                  <a:lnTo>
                    <a:pt x="231" y="188"/>
                  </a:lnTo>
                  <a:cubicBezTo>
                    <a:pt x="87" y="260"/>
                    <a:pt x="0" y="419"/>
                    <a:pt x="0" y="577"/>
                  </a:cubicBezTo>
                  <a:lnTo>
                    <a:pt x="0" y="1819"/>
                  </a:lnTo>
                  <a:cubicBezTo>
                    <a:pt x="0" y="2281"/>
                    <a:pt x="130"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09" y="174"/>
                  </a:cubicBezTo>
                  <a:cubicBezTo>
                    <a:pt x="1294" y="174"/>
                    <a:pt x="1285" y="173"/>
                    <a:pt x="1285" y="173"/>
                  </a:cubicBezTo>
                  <a:cubicBezTo>
                    <a:pt x="1285" y="173"/>
                    <a:pt x="780" y="173"/>
                    <a:pt x="621"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7" name="Google Shape;27087;p86"/>
            <p:cNvSpPr/>
            <p:nvPr/>
          </p:nvSpPr>
          <p:spPr>
            <a:xfrm>
              <a:off x="8086693" y="2302891"/>
              <a:ext cx="45064" cy="22361"/>
            </a:xfrm>
            <a:custGeom>
              <a:avLst/>
              <a:gdLst/>
              <a:ahLst/>
              <a:cxnLst/>
              <a:rect l="l" t="t" r="r" b="b"/>
              <a:pathLst>
                <a:path w="1719" h="853" extrusionOk="0">
                  <a:moveTo>
                    <a:pt x="0" y="1"/>
                  </a:moveTo>
                  <a:lnTo>
                    <a:pt x="0" y="636"/>
                  </a:lnTo>
                  <a:cubicBezTo>
                    <a:pt x="0" y="751"/>
                    <a:pt x="102" y="853"/>
                    <a:pt x="217" y="853"/>
                  </a:cubicBezTo>
                  <a:lnTo>
                    <a:pt x="1502" y="853"/>
                  </a:lnTo>
                  <a:cubicBezTo>
                    <a:pt x="1617" y="853"/>
                    <a:pt x="1718" y="751"/>
                    <a:pt x="1718"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8" name="Google Shape;27088;p86"/>
            <p:cNvSpPr/>
            <p:nvPr/>
          </p:nvSpPr>
          <p:spPr>
            <a:xfrm>
              <a:off x="8075342" y="2228728"/>
              <a:ext cx="11377" cy="74188"/>
            </a:xfrm>
            <a:custGeom>
              <a:avLst/>
              <a:gdLst/>
              <a:ahLst/>
              <a:cxnLst/>
              <a:rect l="l" t="t" r="r" b="b"/>
              <a:pathLst>
                <a:path w="434" h="2830" extrusionOk="0">
                  <a:moveTo>
                    <a:pt x="73" y="1"/>
                  </a:moveTo>
                  <a:cubicBezTo>
                    <a:pt x="29" y="58"/>
                    <a:pt x="0" y="145"/>
                    <a:pt x="0" y="217"/>
                  </a:cubicBezTo>
                  <a:lnTo>
                    <a:pt x="0" y="1458"/>
                  </a:lnTo>
                  <a:cubicBezTo>
                    <a:pt x="0" y="1920"/>
                    <a:pt x="145" y="2382"/>
                    <a:pt x="405" y="2772"/>
                  </a:cubicBezTo>
                  <a:lnTo>
                    <a:pt x="433" y="2830"/>
                  </a:lnTo>
                  <a:lnTo>
                    <a:pt x="433" y="477"/>
                  </a:lnTo>
                  <a:cubicBezTo>
                    <a:pt x="433" y="347"/>
                    <a:pt x="376" y="217"/>
                    <a:pt x="260" y="145"/>
                  </a:cubicBezTo>
                  <a:lnTo>
                    <a:pt x="73"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89" name="Google Shape;27089;p86"/>
            <p:cNvSpPr/>
            <p:nvPr/>
          </p:nvSpPr>
          <p:spPr>
            <a:xfrm>
              <a:off x="8131337" y="2228728"/>
              <a:ext cx="11377" cy="74188"/>
            </a:xfrm>
            <a:custGeom>
              <a:avLst/>
              <a:gdLst/>
              <a:ahLst/>
              <a:cxnLst/>
              <a:rect l="l" t="t" r="r" b="b"/>
              <a:pathLst>
                <a:path w="434" h="2830" extrusionOk="0">
                  <a:moveTo>
                    <a:pt x="362" y="1"/>
                  </a:moveTo>
                  <a:lnTo>
                    <a:pt x="174" y="145"/>
                  </a:lnTo>
                  <a:cubicBezTo>
                    <a:pt x="59" y="217"/>
                    <a:pt x="1" y="347"/>
                    <a:pt x="1" y="477"/>
                  </a:cubicBezTo>
                  <a:lnTo>
                    <a:pt x="1" y="2830"/>
                  </a:lnTo>
                  <a:lnTo>
                    <a:pt x="30" y="2772"/>
                  </a:lnTo>
                  <a:cubicBezTo>
                    <a:pt x="290" y="2382"/>
                    <a:pt x="434" y="1920"/>
                    <a:pt x="434" y="1458"/>
                  </a:cubicBezTo>
                  <a:lnTo>
                    <a:pt x="434" y="217"/>
                  </a:lnTo>
                  <a:cubicBezTo>
                    <a:pt x="419" y="145"/>
                    <a:pt x="405" y="58"/>
                    <a:pt x="362"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0" name="Google Shape;27090;p86"/>
            <p:cNvSpPr/>
            <p:nvPr/>
          </p:nvSpPr>
          <p:spPr>
            <a:xfrm>
              <a:off x="8091621"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1" y="638"/>
                    <a:pt x="414" y="630"/>
                    <a:pt x="433" y="617"/>
                  </a:cubicBezTo>
                  <a:lnTo>
                    <a:pt x="549" y="516"/>
                  </a:lnTo>
                  <a:lnTo>
                    <a:pt x="549" y="3418"/>
                  </a:lnTo>
                  <a:lnTo>
                    <a:pt x="765" y="3418"/>
                  </a:lnTo>
                  <a:lnTo>
                    <a:pt x="765" y="516"/>
                  </a:lnTo>
                  <a:lnTo>
                    <a:pt x="895" y="617"/>
                  </a:lnTo>
                  <a:cubicBezTo>
                    <a:pt x="915" y="630"/>
                    <a:pt x="937" y="638"/>
                    <a:pt x="958" y="638"/>
                  </a:cubicBezTo>
                  <a:cubicBezTo>
                    <a:pt x="985" y="638"/>
                    <a:pt x="1009" y="627"/>
                    <a:pt x="1025" y="603"/>
                  </a:cubicBezTo>
                  <a:lnTo>
                    <a:pt x="1314" y="242"/>
                  </a:lnTo>
                  <a:lnTo>
                    <a:pt x="1141" y="11"/>
                  </a:lnTo>
                  <a:cubicBezTo>
                    <a:pt x="1126" y="4"/>
                    <a:pt x="1115" y="0"/>
                    <a:pt x="1106" y="0"/>
                  </a:cubicBezTo>
                  <a:cubicBezTo>
                    <a:pt x="1097" y="0"/>
                    <a:pt x="1090" y="4"/>
                    <a:pt x="1083" y="11"/>
                  </a:cubicBezTo>
                  <a:lnTo>
                    <a:pt x="664" y="430"/>
                  </a:lnTo>
                  <a:lnTo>
                    <a:pt x="246" y="11"/>
                  </a:lnTo>
                  <a:cubicBezTo>
                    <a:pt x="238"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1" name="Google Shape;27091;p86"/>
            <p:cNvSpPr/>
            <p:nvPr/>
          </p:nvSpPr>
          <p:spPr>
            <a:xfrm>
              <a:off x="8105987" y="2313875"/>
              <a:ext cx="5715" cy="11377"/>
            </a:xfrm>
            <a:custGeom>
              <a:avLst/>
              <a:gdLst/>
              <a:ahLst/>
              <a:cxnLst/>
              <a:rect l="l" t="t" r="r" b="b"/>
              <a:pathLst>
                <a:path w="218" h="434" extrusionOk="0">
                  <a:moveTo>
                    <a:pt x="116" y="0"/>
                  </a:moveTo>
                  <a:cubicBezTo>
                    <a:pt x="58" y="0"/>
                    <a:pt x="1" y="58"/>
                    <a:pt x="1" y="116"/>
                  </a:cubicBezTo>
                  <a:lnTo>
                    <a:pt x="1" y="434"/>
                  </a:lnTo>
                  <a:lnTo>
                    <a:pt x="217" y="434"/>
                  </a:lnTo>
                  <a:lnTo>
                    <a:pt x="217" y="116"/>
                  </a:lnTo>
                  <a:cubicBezTo>
                    <a:pt x="217" y="58"/>
                    <a:pt x="174"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2" name="Google Shape;27092;p86"/>
            <p:cNvSpPr/>
            <p:nvPr/>
          </p:nvSpPr>
          <p:spPr>
            <a:xfrm>
              <a:off x="8086326" y="2156821"/>
              <a:ext cx="45037" cy="50752"/>
            </a:xfrm>
            <a:custGeom>
              <a:avLst/>
              <a:gdLst/>
              <a:ahLst/>
              <a:cxnLst/>
              <a:rect l="l" t="t" r="r" b="b"/>
              <a:pathLst>
                <a:path w="1718" h="1936" extrusionOk="0">
                  <a:moveTo>
                    <a:pt x="650" y="1"/>
                  </a:moveTo>
                  <a:cubicBezTo>
                    <a:pt x="289" y="1"/>
                    <a:pt x="0" y="290"/>
                    <a:pt x="0" y="650"/>
                  </a:cubicBezTo>
                  <a:lnTo>
                    <a:pt x="0" y="1083"/>
                  </a:lnTo>
                  <a:cubicBezTo>
                    <a:pt x="0" y="1545"/>
                    <a:pt x="390" y="1935"/>
                    <a:pt x="866" y="1935"/>
                  </a:cubicBezTo>
                  <a:cubicBezTo>
                    <a:pt x="1328" y="1935"/>
                    <a:pt x="1718" y="1545"/>
                    <a:pt x="1718" y="1083"/>
                  </a:cubicBezTo>
                  <a:lnTo>
                    <a:pt x="1718" y="650"/>
                  </a:lnTo>
                  <a:cubicBezTo>
                    <a:pt x="1718" y="290"/>
                    <a:pt x="1429" y="1"/>
                    <a:pt x="1083"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3" name="Google Shape;27093;p86"/>
            <p:cNvSpPr/>
            <p:nvPr/>
          </p:nvSpPr>
          <p:spPr>
            <a:xfrm>
              <a:off x="8086693" y="2156821"/>
              <a:ext cx="30672" cy="50569"/>
            </a:xfrm>
            <a:custGeom>
              <a:avLst/>
              <a:gdLst/>
              <a:ahLst/>
              <a:cxnLst/>
              <a:rect l="l" t="t" r="r" b="b"/>
              <a:pathLst>
                <a:path w="1170" h="1929" extrusionOk="0">
                  <a:moveTo>
                    <a:pt x="636" y="1"/>
                  </a:moveTo>
                  <a:cubicBezTo>
                    <a:pt x="289" y="1"/>
                    <a:pt x="0" y="290"/>
                    <a:pt x="0" y="650"/>
                  </a:cubicBezTo>
                  <a:lnTo>
                    <a:pt x="0" y="1083"/>
                  </a:lnTo>
                  <a:cubicBezTo>
                    <a:pt x="0"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4" name="Google Shape;27094;p86"/>
            <p:cNvSpPr/>
            <p:nvPr/>
          </p:nvSpPr>
          <p:spPr>
            <a:xfrm>
              <a:off x="8086693" y="2156821"/>
              <a:ext cx="45064" cy="22781"/>
            </a:xfrm>
            <a:custGeom>
              <a:avLst/>
              <a:gdLst/>
              <a:ahLst/>
              <a:cxnLst/>
              <a:rect l="l" t="t" r="r" b="b"/>
              <a:pathLst>
                <a:path w="1719" h="869" extrusionOk="0">
                  <a:moveTo>
                    <a:pt x="636" y="1"/>
                  </a:moveTo>
                  <a:cubicBezTo>
                    <a:pt x="289" y="1"/>
                    <a:pt x="0" y="290"/>
                    <a:pt x="0" y="650"/>
                  </a:cubicBezTo>
                  <a:cubicBezTo>
                    <a:pt x="517" y="796"/>
                    <a:pt x="1033" y="869"/>
                    <a:pt x="1571" y="869"/>
                  </a:cubicBezTo>
                  <a:cubicBezTo>
                    <a:pt x="1620" y="869"/>
                    <a:pt x="1669" y="868"/>
                    <a:pt x="1718" y="867"/>
                  </a:cubicBezTo>
                  <a:lnTo>
                    <a:pt x="1718" y="650"/>
                  </a:lnTo>
                  <a:cubicBezTo>
                    <a:pt x="1718" y="290"/>
                    <a:pt x="1430" y="1"/>
                    <a:pt x="1069"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5" name="Google Shape;27095;p86"/>
            <p:cNvSpPr/>
            <p:nvPr/>
          </p:nvSpPr>
          <p:spPr>
            <a:xfrm>
              <a:off x="8086693" y="2156821"/>
              <a:ext cx="30672" cy="20474"/>
            </a:xfrm>
            <a:custGeom>
              <a:avLst/>
              <a:gdLst/>
              <a:ahLst/>
              <a:cxnLst/>
              <a:rect l="l" t="t" r="r" b="b"/>
              <a:pathLst>
                <a:path w="1170" h="781" extrusionOk="0">
                  <a:moveTo>
                    <a:pt x="636" y="1"/>
                  </a:moveTo>
                  <a:cubicBezTo>
                    <a:pt x="289" y="1"/>
                    <a:pt x="0" y="290"/>
                    <a:pt x="0"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6" name="Google Shape;27096;p86"/>
            <p:cNvSpPr/>
            <p:nvPr/>
          </p:nvSpPr>
          <p:spPr>
            <a:xfrm>
              <a:off x="8187359" y="2201858"/>
              <a:ext cx="22335" cy="22361"/>
            </a:xfrm>
            <a:custGeom>
              <a:avLst/>
              <a:gdLst/>
              <a:ahLst/>
              <a:cxnLst/>
              <a:rect l="l" t="t" r="r" b="b"/>
              <a:pathLst>
                <a:path w="852" h="853" extrusionOk="0">
                  <a:moveTo>
                    <a:pt x="0" y="1"/>
                  </a:moveTo>
                  <a:lnTo>
                    <a:pt x="0"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7" name="Google Shape;27097;p86"/>
            <p:cNvSpPr/>
            <p:nvPr/>
          </p:nvSpPr>
          <p:spPr>
            <a:xfrm>
              <a:off x="8186231" y="2201858"/>
              <a:ext cx="24616" cy="16961"/>
            </a:xfrm>
            <a:custGeom>
              <a:avLst/>
              <a:gdLst/>
              <a:ahLst/>
              <a:cxnLst/>
              <a:rect l="l" t="t" r="r" b="b"/>
              <a:pathLst>
                <a:path w="939" h="647" extrusionOk="0">
                  <a:moveTo>
                    <a:pt x="43" y="1"/>
                  </a:moveTo>
                  <a:lnTo>
                    <a:pt x="43" y="434"/>
                  </a:lnTo>
                  <a:cubicBezTo>
                    <a:pt x="43" y="477"/>
                    <a:pt x="29" y="520"/>
                    <a:pt x="0" y="549"/>
                  </a:cubicBezTo>
                  <a:cubicBezTo>
                    <a:pt x="152" y="614"/>
                    <a:pt x="310" y="647"/>
                    <a:pt x="469" y="647"/>
                  </a:cubicBezTo>
                  <a:cubicBezTo>
                    <a:pt x="628" y="647"/>
                    <a:pt x="787" y="614"/>
                    <a:pt x="938" y="549"/>
                  </a:cubicBezTo>
                  <a:cubicBezTo>
                    <a:pt x="909"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8" name="Google Shape;27098;p86"/>
            <p:cNvSpPr/>
            <p:nvPr/>
          </p:nvSpPr>
          <p:spPr>
            <a:xfrm>
              <a:off x="8165023" y="2219658"/>
              <a:ext cx="67399" cy="83259"/>
            </a:xfrm>
            <a:custGeom>
              <a:avLst/>
              <a:gdLst/>
              <a:ahLst/>
              <a:cxnLst/>
              <a:rect l="l" t="t" r="r" b="b"/>
              <a:pathLst>
                <a:path w="2571" h="3176" extrusionOk="0">
                  <a:moveTo>
                    <a:pt x="621" y="0"/>
                  </a:moveTo>
                  <a:lnTo>
                    <a:pt x="232" y="188"/>
                  </a:lnTo>
                  <a:cubicBezTo>
                    <a:pt x="87" y="260"/>
                    <a:pt x="1" y="419"/>
                    <a:pt x="1" y="577"/>
                  </a:cubicBezTo>
                  <a:lnTo>
                    <a:pt x="1" y="1819"/>
                  </a:lnTo>
                  <a:cubicBezTo>
                    <a:pt x="1" y="2281"/>
                    <a:pt x="131" y="2743"/>
                    <a:pt x="390" y="3118"/>
                  </a:cubicBezTo>
                  <a:lnTo>
                    <a:pt x="419"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7" y="163"/>
                    <a:pt x="1410" y="174"/>
                    <a:pt x="1310" y="174"/>
                  </a:cubicBezTo>
                  <a:cubicBezTo>
                    <a:pt x="1294" y="174"/>
                    <a:pt x="1285" y="173"/>
                    <a:pt x="1285" y="173"/>
                  </a:cubicBezTo>
                  <a:cubicBezTo>
                    <a:pt x="1285" y="173"/>
                    <a:pt x="780" y="173"/>
                    <a:pt x="621"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099" name="Google Shape;27099;p86"/>
            <p:cNvSpPr/>
            <p:nvPr/>
          </p:nvSpPr>
          <p:spPr>
            <a:xfrm>
              <a:off x="8176374" y="2302891"/>
              <a:ext cx="44697" cy="22361"/>
            </a:xfrm>
            <a:custGeom>
              <a:avLst/>
              <a:gdLst/>
              <a:ahLst/>
              <a:cxnLst/>
              <a:rect l="l" t="t" r="r" b="b"/>
              <a:pathLst>
                <a:path w="1705" h="853" extrusionOk="0">
                  <a:moveTo>
                    <a:pt x="1" y="1"/>
                  </a:moveTo>
                  <a:lnTo>
                    <a:pt x="1" y="636"/>
                  </a:lnTo>
                  <a:cubicBezTo>
                    <a:pt x="1" y="751"/>
                    <a:pt x="87" y="853"/>
                    <a:pt x="203" y="853"/>
                  </a:cubicBezTo>
                  <a:lnTo>
                    <a:pt x="1488" y="853"/>
                  </a:lnTo>
                  <a:cubicBezTo>
                    <a:pt x="1603" y="853"/>
                    <a:pt x="1704" y="751"/>
                    <a:pt x="1704" y="636"/>
                  </a:cubicBezTo>
                  <a:lnTo>
                    <a:pt x="1704" y="1"/>
                  </a:ln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0" name="Google Shape;27100;p86"/>
            <p:cNvSpPr/>
            <p:nvPr/>
          </p:nvSpPr>
          <p:spPr>
            <a:xfrm>
              <a:off x="8165023" y="2228728"/>
              <a:ext cx="11377" cy="74188"/>
            </a:xfrm>
            <a:custGeom>
              <a:avLst/>
              <a:gdLst/>
              <a:ahLst/>
              <a:cxnLst/>
              <a:rect l="l" t="t" r="r" b="b"/>
              <a:pathLst>
                <a:path w="434" h="2830" extrusionOk="0">
                  <a:moveTo>
                    <a:pt x="58" y="1"/>
                  </a:moveTo>
                  <a:cubicBezTo>
                    <a:pt x="15" y="58"/>
                    <a:pt x="1" y="145"/>
                    <a:pt x="1" y="217"/>
                  </a:cubicBezTo>
                  <a:lnTo>
                    <a:pt x="1" y="1458"/>
                  </a:lnTo>
                  <a:cubicBezTo>
                    <a:pt x="1" y="1920"/>
                    <a:pt x="131" y="2382"/>
                    <a:pt x="390" y="2772"/>
                  </a:cubicBezTo>
                  <a:lnTo>
                    <a:pt x="434" y="2830"/>
                  </a:lnTo>
                  <a:lnTo>
                    <a:pt x="434" y="477"/>
                  </a:lnTo>
                  <a:cubicBezTo>
                    <a:pt x="434" y="347"/>
                    <a:pt x="362" y="217"/>
                    <a:pt x="260" y="145"/>
                  </a:cubicBezTo>
                  <a:lnTo>
                    <a:pt x="58"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1" name="Google Shape;27101;p86"/>
            <p:cNvSpPr/>
            <p:nvPr/>
          </p:nvSpPr>
          <p:spPr>
            <a:xfrm>
              <a:off x="8221045" y="2228728"/>
              <a:ext cx="11377" cy="74188"/>
            </a:xfrm>
            <a:custGeom>
              <a:avLst/>
              <a:gdLst/>
              <a:ahLst/>
              <a:cxnLst/>
              <a:rect l="l" t="t" r="r" b="b"/>
              <a:pathLst>
                <a:path w="434" h="2830" extrusionOk="0">
                  <a:moveTo>
                    <a:pt x="361" y="1"/>
                  </a:moveTo>
                  <a:lnTo>
                    <a:pt x="173"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2" name="Google Shape;27102;p86"/>
            <p:cNvSpPr/>
            <p:nvPr/>
          </p:nvSpPr>
          <p:spPr>
            <a:xfrm>
              <a:off x="8181303" y="2213314"/>
              <a:ext cx="34447" cy="89603"/>
            </a:xfrm>
            <a:custGeom>
              <a:avLst/>
              <a:gdLst/>
              <a:ahLst/>
              <a:cxnLst/>
              <a:rect l="l" t="t" r="r" b="b"/>
              <a:pathLst>
                <a:path w="1314" h="3418" extrusionOk="0">
                  <a:moveTo>
                    <a:pt x="217" y="0"/>
                  </a:moveTo>
                  <a:cubicBezTo>
                    <a:pt x="206" y="0"/>
                    <a:pt x="195" y="4"/>
                    <a:pt x="188" y="11"/>
                  </a:cubicBezTo>
                  <a:lnTo>
                    <a:pt x="0" y="242"/>
                  </a:lnTo>
                  <a:lnTo>
                    <a:pt x="289" y="603"/>
                  </a:lnTo>
                  <a:cubicBezTo>
                    <a:pt x="313" y="627"/>
                    <a:pt x="341" y="638"/>
                    <a:pt x="369" y="638"/>
                  </a:cubicBezTo>
                  <a:cubicBezTo>
                    <a:pt x="392" y="638"/>
                    <a:pt x="414" y="630"/>
                    <a:pt x="433" y="617"/>
                  </a:cubicBezTo>
                  <a:lnTo>
                    <a:pt x="549" y="516"/>
                  </a:lnTo>
                  <a:lnTo>
                    <a:pt x="549" y="3418"/>
                  </a:lnTo>
                  <a:lnTo>
                    <a:pt x="765" y="3418"/>
                  </a:lnTo>
                  <a:lnTo>
                    <a:pt x="765" y="516"/>
                  </a:lnTo>
                  <a:lnTo>
                    <a:pt x="895" y="617"/>
                  </a:lnTo>
                  <a:cubicBezTo>
                    <a:pt x="915" y="630"/>
                    <a:pt x="937" y="638"/>
                    <a:pt x="959" y="638"/>
                  </a:cubicBezTo>
                  <a:cubicBezTo>
                    <a:pt x="985" y="638"/>
                    <a:pt x="1009" y="627"/>
                    <a:pt x="1025" y="603"/>
                  </a:cubicBezTo>
                  <a:lnTo>
                    <a:pt x="1314" y="242"/>
                  </a:lnTo>
                  <a:lnTo>
                    <a:pt x="1141" y="11"/>
                  </a:lnTo>
                  <a:cubicBezTo>
                    <a:pt x="1134" y="4"/>
                    <a:pt x="1123" y="0"/>
                    <a:pt x="1112" y="0"/>
                  </a:cubicBezTo>
                  <a:cubicBezTo>
                    <a:pt x="1101" y="0"/>
                    <a:pt x="1090" y="4"/>
                    <a:pt x="1083" y="11"/>
                  </a:cubicBezTo>
                  <a:lnTo>
                    <a:pt x="664" y="430"/>
                  </a:lnTo>
                  <a:lnTo>
                    <a:pt x="246" y="11"/>
                  </a:lnTo>
                  <a:cubicBezTo>
                    <a:pt x="239" y="4"/>
                    <a:pt x="228" y="0"/>
                    <a:pt x="217" y="0"/>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3" name="Google Shape;27103;p86"/>
            <p:cNvSpPr/>
            <p:nvPr/>
          </p:nvSpPr>
          <p:spPr>
            <a:xfrm>
              <a:off x="8195669" y="2313875"/>
              <a:ext cx="5715" cy="11377"/>
            </a:xfrm>
            <a:custGeom>
              <a:avLst/>
              <a:gdLst/>
              <a:ahLst/>
              <a:cxnLst/>
              <a:rect l="l" t="t" r="r" b="b"/>
              <a:pathLst>
                <a:path w="218" h="434" extrusionOk="0">
                  <a:moveTo>
                    <a:pt x="116" y="0"/>
                  </a:moveTo>
                  <a:cubicBezTo>
                    <a:pt x="59" y="0"/>
                    <a:pt x="1" y="58"/>
                    <a:pt x="1" y="116"/>
                  </a:cubicBezTo>
                  <a:lnTo>
                    <a:pt x="1" y="434"/>
                  </a:lnTo>
                  <a:lnTo>
                    <a:pt x="217" y="434"/>
                  </a:lnTo>
                  <a:lnTo>
                    <a:pt x="217" y="116"/>
                  </a:lnTo>
                  <a:cubicBezTo>
                    <a:pt x="217" y="58"/>
                    <a:pt x="174" y="0"/>
                    <a:pt x="11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4" name="Google Shape;27104;p86"/>
            <p:cNvSpPr/>
            <p:nvPr/>
          </p:nvSpPr>
          <p:spPr>
            <a:xfrm>
              <a:off x="8176374"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2" y="1935"/>
                  </a:cubicBezTo>
                  <a:cubicBezTo>
                    <a:pt x="1329" y="1935"/>
                    <a:pt x="1704" y="1545"/>
                    <a:pt x="1704" y="1083"/>
                  </a:cubicBezTo>
                  <a:lnTo>
                    <a:pt x="1704" y="650"/>
                  </a:lnTo>
                  <a:cubicBezTo>
                    <a:pt x="1704" y="290"/>
                    <a:pt x="1415"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5" name="Google Shape;27105;p86"/>
            <p:cNvSpPr/>
            <p:nvPr/>
          </p:nvSpPr>
          <p:spPr>
            <a:xfrm>
              <a:off x="8176374" y="2156821"/>
              <a:ext cx="30672" cy="50569"/>
            </a:xfrm>
            <a:custGeom>
              <a:avLst/>
              <a:gdLst/>
              <a:ahLst/>
              <a:cxnLst/>
              <a:rect l="l" t="t" r="r" b="b"/>
              <a:pathLst>
                <a:path w="1170" h="1929" extrusionOk="0">
                  <a:moveTo>
                    <a:pt x="636" y="1"/>
                  </a:moveTo>
                  <a:cubicBezTo>
                    <a:pt x="289" y="1"/>
                    <a:pt x="1" y="290"/>
                    <a:pt x="1" y="650"/>
                  </a:cubicBezTo>
                  <a:lnTo>
                    <a:pt x="1" y="1083"/>
                  </a:lnTo>
                  <a:cubicBezTo>
                    <a:pt x="1" y="1572"/>
                    <a:pt x="394" y="1929"/>
                    <a:pt x="841" y="1929"/>
                  </a:cubicBezTo>
                  <a:cubicBezTo>
                    <a:pt x="949" y="1929"/>
                    <a:pt x="1060" y="1908"/>
                    <a:pt x="1170" y="1863"/>
                  </a:cubicBezTo>
                  <a:cubicBezTo>
                    <a:pt x="852" y="1747"/>
                    <a:pt x="636" y="1430"/>
                    <a:pt x="636" y="1083"/>
                  </a:cubicBezTo>
                  <a:lnTo>
                    <a:pt x="636" y="650"/>
                  </a:lnTo>
                  <a:cubicBezTo>
                    <a:pt x="636" y="333"/>
                    <a:pt x="867" y="73"/>
                    <a:pt x="1170" y="15"/>
                  </a:cubicBezTo>
                  <a:cubicBezTo>
                    <a:pt x="1141" y="15"/>
                    <a:pt x="1098"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6" name="Google Shape;27106;p86"/>
            <p:cNvSpPr/>
            <p:nvPr/>
          </p:nvSpPr>
          <p:spPr>
            <a:xfrm>
              <a:off x="8176007"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29"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7" name="Google Shape;27107;p86"/>
            <p:cNvSpPr/>
            <p:nvPr/>
          </p:nvSpPr>
          <p:spPr>
            <a:xfrm>
              <a:off x="8176374" y="2156821"/>
              <a:ext cx="30672" cy="20474"/>
            </a:xfrm>
            <a:custGeom>
              <a:avLst/>
              <a:gdLst/>
              <a:ahLst/>
              <a:cxnLst/>
              <a:rect l="l" t="t" r="r" b="b"/>
              <a:pathLst>
                <a:path w="1170" h="781" extrusionOk="0">
                  <a:moveTo>
                    <a:pt x="636" y="1"/>
                  </a:moveTo>
                  <a:cubicBezTo>
                    <a:pt x="289" y="1"/>
                    <a:pt x="1" y="290"/>
                    <a:pt x="1" y="650"/>
                  </a:cubicBezTo>
                  <a:cubicBezTo>
                    <a:pt x="203" y="708"/>
                    <a:pt x="419" y="751"/>
                    <a:pt x="636" y="780"/>
                  </a:cubicBezTo>
                  <a:lnTo>
                    <a:pt x="636" y="650"/>
                  </a:lnTo>
                  <a:cubicBezTo>
                    <a:pt x="636" y="333"/>
                    <a:pt x="867" y="73"/>
                    <a:pt x="1170" y="15"/>
                  </a:cubicBezTo>
                  <a:cubicBezTo>
                    <a:pt x="1141" y="15"/>
                    <a:pt x="1098"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8" name="Google Shape;27108;p86"/>
            <p:cNvSpPr/>
            <p:nvPr/>
          </p:nvSpPr>
          <p:spPr>
            <a:xfrm>
              <a:off x="8277040" y="2201858"/>
              <a:ext cx="22361" cy="22361"/>
            </a:xfrm>
            <a:custGeom>
              <a:avLst/>
              <a:gdLst/>
              <a:ahLst/>
              <a:cxnLst/>
              <a:rect l="l" t="t" r="r" b="b"/>
              <a:pathLst>
                <a:path w="853" h="853" extrusionOk="0">
                  <a:moveTo>
                    <a:pt x="1" y="1"/>
                  </a:moveTo>
                  <a:lnTo>
                    <a:pt x="1" y="852"/>
                  </a:lnTo>
                  <a:lnTo>
                    <a:pt x="852" y="852"/>
                  </a:lnTo>
                  <a:lnTo>
                    <a:pt x="852"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09" name="Google Shape;27109;p86"/>
            <p:cNvSpPr/>
            <p:nvPr/>
          </p:nvSpPr>
          <p:spPr>
            <a:xfrm>
              <a:off x="8275913" y="2201858"/>
              <a:ext cx="24616" cy="16961"/>
            </a:xfrm>
            <a:custGeom>
              <a:avLst/>
              <a:gdLst/>
              <a:ahLst/>
              <a:cxnLst/>
              <a:rect l="l" t="t" r="r" b="b"/>
              <a:pathLst>
                <a:path w="939" h="647" extrusionOk="0">
                  <a:moveTo>
                    <a:pt x="44" y="1"/>
                  </a:moveTo>
                  <a:lnTo>
                    <a:pt x="44" y="434"/>
                  </a:lnTo>
                  <a:cubicBezTo>
                    <a:pt x="44" y="477"/>
                    <a:pt x="29" y="520"/>
                    <a:pt x="0" y="549"/>
                  </a:cubicBezTo>
                  <a:cubicBezTo>
                    <a:pt x="152" y="614"/>
                    <a:pt x="311" y="647"/>
                    <a:pt x="469" y="647"/>
                  </a:cubicBezTo>
                  <a:cubicBezTo>
                    <a:pt x="628" y="647"/>
                    <a:pt x="787" y="614"/>
                    <a:pt x="939" y="549"/>
                  </a:cubicBezTo>
                  <a:cubicBezTo>
                    <a:pt x="910" y="520"/>
                    <a:pt x="895" y="477"/>
                    <a:pt x="895" y="434"/>
                  </a:cubicBezTo>
                  <a:lnTo>
                    <a:pt x="895"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0" name="Google Shape;27110;p86"/>
            <p:cNvSpPr/>
            <p:nvPr/>
          </p:nvSpPr>
          <p:spPr>
            <a:xfrm>
              <a:off x="8254705" y="2219658"/>
              <a:ext cx="67399" cy="83259"/>
            </a:xfrm>
            <a:custGeom>
              <a:avLst/>
              <a:gdLst/>
              <a:ahLst/>
              <a:cxnLst/>
              <a:rect l="l" t="t" r="r" b="b"/>
              <a:pathLst>
                <a:path w="2571" h="3176" extrusionOk="0">
                  <a:moveTo>
                    <a:pt x="622" y="0"/>
                  </a:moveTo>
                  <a:lnTo>
                    <a:pt x="232" y="188"/>
                  </a:lnTo>
                  <a:cubicBezTo>
                    <a:pt x="87" y="260"/>
                    <a:pt x="1" y="419"/>
                    <a:pt x="1" y="577"/>
                  </a:cubicBezTo>
                  <a:lnTo>
                    <a:pt x="1" y="1819"/>
                  </a:lnTo>
                  <a:cubicBezTo>
                    <a:pt x="1" y="2281"/>
                    <a:pt x="131" y="2743"/>
                    <a:pt x="391" y="3118"/>
                  </a:cubicBezTo>
                  <a:lnTo>
                    <a:pt x="434" y="3176"/>
                  </a:lnTo>
                  <a:lnTo>
                    <a:pt x="2137" y="3176"/>
                  </a:lnTo>
                  <a:lnTo>
                    <a:pt x="2166" y="3118"/>
                  </a:lnTo>
                  <a:cubicBezTo>
                    <a:pt x="2426" y="2743"/>
                    <a:pt x="2570" y="2281"/>
                    <a:pt x="2570" y="1819"/>
                  </a:cubicBezTo>
                  <a:lnTo>
                    <a:pt x="2570" y="577"/>
                  </a:lnTo>
                  <a:cubicBezTo>
                    <a:pt x="2570" y="419"/>
                    <a:pt x="2469" y="260"/>
                    <a:pt x="2325" y="188"/>
                  </a:cubicBezTo>
                  <a:lnTo>
                    <a:pt x="1935" y="0"/>
                  </a:lnTo>
                  <a:cubicBezTo>
                    <a:pt x="1798" y="163"/>
                    <a:pt x="1411" y="174"/>
                    <a:pt x="1310" y="174"/>
                  </a:cubicBezTo>
                  <a:cubicBezTo>
                    <a:pt x="1294" y="174"/>
                    <a:pt x="1286" y="173"/>
                    <a:pt x="1286" y="173"/>
                  </a:cubicBezTo>
                  <a:cubicBezTo>
                    <a:pt x="1286" y="173"/>
                    <a:pt x="780" y="173"/>
                    <a:pt x="622" y="0"/>
                  </a:cubicBez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1" name="Google Shape;27111;p86"/>
            <p:cNvSpPr/>
            <p:nvPr/>
          </p:nvSpPr>
          <p:spPr>
            <a:xfrm>
              <a:off x="8266056" y="2302891"/>
              <a:ext cx="44697" cy="22361"/>
            </a:xfrm>
            <a:custGeom>
              <a:avLst/>
              <a:gdLst/>
              <a:ahLst/>
              <a:cxnLst/>
              <a:rect l="l" t="t" r="r" b="b"/>
              <a:pathLst>
                <a:path w="1705" h="853" extrusionOk="0">
                  <a:moveTo>
                    <a:pt x="1" y="1"/>
                  </a:moveTo>
                  <a:lnTo>
                    <a:pt x="1" y="636"/>
                  </a:lnTo>
                  <a:cubicBezTo>
                    <a:pt x="1" y="751"/>
                    <a:pt x="88" y="853"/>
                    <a:pt x="203" y="853"/>
                  </a:cubicBezTo>
                  <a:lnTo>
                    <a:pt x="1488" y="853"/>
                  </a:lnTo>
                  <a:cubicBezTo>
                    <a:pt x="1603" y="853"/>
                    <a:pt x="1704" y="751"/>
                    <a:pt x="1704" y="636"/>
                  </a:cubicBezTo>
                  <a:lnTo>
                    <a:pt x="1704"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2" name="Google Shape;27112;p86"/>
            <p:cNvSpPr/>
            <p:nvPr/>
          </p:nvSpPr>
          <p:spPr>
            <a:xfrm>
              <a:off x="8254705" y="2228728"/>
              <a:ext cx="11377" cy="74188"/>
            </a:xfrm>
            <a:custGeom>
              <a:avLst/>
              <a:gdLst/>
              <a:ahLst/>
              <a:cxnLst/>
              <a:rect l="l" t="t" r="r" b="b"/>
              <a:pathLst>
                <a:path w="434" h="2830" extrusionOk="0">
                  <a:moveTo>
                    <a:pt x="59" y="1"/>
                  </a:moveTo>
                  <a:cubicBezTo>
                    <a:pt x="15" y="58"/>
                    <a:pt x="1" y="145"/>
                    <a:pt x="1" y="217"/>
                  </a:cubicBezTo>
                  <a:lnTo>
                    <a:pt x="1" y="1458"/>
                  </a:lnTo>
                  <a:cubicBezTo>
                    <a:pt x="1" y="1920"/>
                    <a:pt x="131" y="2382"/>
                    <a:pt x="391" y="2772"/>
                  </a:cubicBezTo>
                  <a:lnTo>
                    <a:pt x="434" y="2830"/>
                  </a:lnTo>
                  <a:lnTo>
                    <a:pt x="434" y="477"/>
                  </a:lnTo>
                  <a:cubicBezTo>
                    <a:pt x="434" y="347"/>
                    <a:pt x="362" y="217"/>
                    <a:pt x="261" y="145"/>
                  </a:cubicBezTo>
                  <a:lnTo>
                    <a:pt x="59" y="1"/>
                  </a:ln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3" name="Google Shape;27113;p86"/>
            <p:cNvSpPr/>
            <p:nvPr/>
          </p:nvSpPr>
          <p:spPr>
            <a:xfrm>
              <a:off x="8310726" y="2228728"/>
              <a:ext cx="11377" cy="74188"/>
            </a:xfrm>
            <a:custGeom>
              <a:avLst/>
              <a:gdLst/>
              <a:ahLst/>
              <a:cxnLst/>
              <a:rect l="l" t="t" r="r" b="b"/>
              <a:pathLst>
                <a:path w="434" h="2830" extrusionOk="0">
                  <a:moveTo>
                    <a:pt x="361" y="1"/>
                  </a:moveTo>
                  <a:lnTo>
                    <a:pt x="174" y="145"/>
                  </a:lnTo>
                  <a:cubicBezTo>
                    <a:pt x="58" y="217"/>
                    <a:pt x="0" y="347"/>
                    <a:pt x="0" y="477"/>
                  </a:cubicBezTo>
                  <a:lnTo>
                    <a:pt x="0" y="2830"/>
                  </a:lnTo>
                  <a:lnTo>
                    <a:pt x="29" y="2772"/>
                  </a:lnTo>
                  <a:cubicBezTo>
                    <a:pt x="289" y="2382"/>
                    <a:pt x="433" y="1920"/>
                    <a:pt x="433" y="1458"/>
                  </a:cubicBezTo>
                  <a:lnTo>
                    <a:pt x="433" y="217"/>
                  </a:lnTo>
                  <a:cubicBezTo>
                    <a:pt x="433" y="145"/>
                    <a:pt x="404" y="58"/>
                    <a:pt x="361"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4" name="Google Shape;27114;p86"/>
            <p:cNvSpPr/>
            <p:nvPr/>
          </p:nvSpPr>
          <p:spPr>
            <a:xfrm>
              <a:off x="8270984" y="2213314"/>
              <a:ext cx="34473" cy="89603"/>
            </a:xfrm>
            <a:custGeom>
              <a:avLst/>
              <a:gdLst/>
              <a:ahLst/>
              <a:cxnLst/>
              <a:rect l="l" t="t" r="r" b="b"/>
              <a:pathLst>
                <a:path w="1315" h="3418" extrusionOk="0">
                  <a:moveTo>
                    <a:pt x="217" y="0"/>
                  </a:moveTo>
                  <a:cubicBezTo>
                    <a:pt x="206" y="0"/>
                    <a:pt x="195" y="4"/>
                    <a:pt x="188" y="11"/>
                  </a:cubicBezTo>
                  <a:lnTo>
                    <a:pt x="1" y="242"/>
                  </a:lnTo>
                  <a:lnTo>
                    <a:pt x="289" y="603"/>
                  </a:lnTo>
                  <a:cubicBezTo>
                    <a:pt x="313" y="627"/>
                    <a:pt x="341" y="638"/>
                    <a:pt x="369" y="638"/>
                  </a:cubicBezTo>
                  <a:cubicBezTo>
                    <a:pt x="392" y="638"/>
                    <a:pt x="414" y="630"/>
                    <a:pt x="434" y="617"/>
                  </a:cubicBezTo>
                  <a:lnTo>
                    <a:pt x="549" y="516"/>
                  </a:lnTo>
                  <a:lnTo>
                    <a:pt x="549" y="3418"/>
                  </a:lnTo>
                  <a:lnTo>
                    <a:pt x="766" y="3418"/>
                  </a:lnTo>
                  <a:lnTo>
                    <a:pt x="766" y="516"/>
                  </a:lnTo>
                  <a:lnTo>
                    <a:pt x="896" y="617"/>
                  </a:lnTo>
                  <a:cubicBezTo>
                    <a:pt x="915" y="630"/>
                    <a:pt x="937" y="638"/>
                    <a:pt x="959" y="638"/>
                  </a:cubicBezTo>
                  <a:cubicBezTo>
                    <a:pt x="985" y="638"/>
                    <a:pt x="1010" y="627"/>
                    <a:pt x="1025" y="603"/>
                  </a:cubicBezTo>
                  <a:lnTo>
                    <a:pt x="1314" y="242"/>
                  </a:lnTo>
                  <a:lnTo>
                    <a:pt x="1141" y="11"/>
                  </a:lnTo>
                  <a:cubicBezTo>
                    <a:pt x="1134" y="4"/>
                    <a:pt x="1123" y="0"/>
                    <a:pt x="1112" y="0"/>
                  </a:cubicBezTo>
                  <a:cubicBezTo>
                    <a:pt x="1101" y="0"/>
                    <a:pt x="1090" y="4"/>
                    <a:pt x="1083" y="11"/>
                  </a:cubicBezTo>
                  <a:lnTo>
                    <a:pt x="665" y="430"/>
                  </a:lnTo>
                  <a:lnTo>
                    <a:pt x="246" y="11"/>
                  </a:lnTo>
                  <a:cubicBezTo>
                    <a:pt x="239" y="4"/>
                    <a:pt x="228" y="0"/>
                    <a:pt x="217" y="0"/>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5" name="Google Shape;27115;p86"/>
            <p:cNvSpPr/>
            <p:nvPr/>
          </p:nvSpPr>
          <p:spPr>
            <a:xfrm>
              <a:off x="8285376" y="2313875"/>
              <a:ext cx="5689" cy="11377"/>
            </a:xfrm>
            <a:custGeom>
              <a:avLst/>
              <a:gdLst/>
              <a:ahLst/>
              <a:cxnLst/>
              <a:rect l="l" t="t" r="r" b="b"/>
              <a:pathLst>
                <a:path w="217" h="434" extrusionOk="0">
                  <a:moveTo>
                    <a:pt x="116" y="0"/>
                  </a:moveTo>
                  <a:cubicBezTo>
                    <a:pt x="58" y="0"/>
                    <a:pt x="0" y="58"/>
                    <a:pt x="0" y="116"/>
                  </a:cubicBezTo>
                  <a:lnTo>
                    <a:pt x="0" y="434"/>
                  </a:lnTo>
                  <a:lnTo>
                    <a:pt x="217" y="434"/>
                  </a:lnTo>
                  <a:lnTo>
                    <a:pt x="217" y="116"/>
                  </a:lnTo>
                  <a:cubicBezTo>
                    <a:pt x="217" y="58"/>
                    <a:pt x="173" y="0"/>
                    <a:pt x="116" y="0"/>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6" name="Google Shape;27116;p86"/>
            <p:cNvSpPr/>
            <p:nvPr/>
          </p:nvSpPr>
          <p:spPr>
            <a:xfrm>
              <a:off x="8266056" y="2156821"/>
              <a:ext cx="44697" cy="50752"/>
            </a:xfrm>
            <a:custGeom>
              <a:avLst/>
              <a:gdLst/>
              <a:ahLst/>
              <a:cxnLst/>
              <a:rect l="l" t="t" r="r" b="b"/>
              <a:pathLst>
                <a:path w="1705" h="1936" extrusionOk="0">
                  <a:moveTo>
                    <a:pt x="636" y="1"/>
                  </a:moveTo>
                  <a:cubicBezTo>
                    <a:pt x="275" y="1"/>
                    <a:pt x="1" y="290"/>
                    <a:pt x="1" y="650"/>
                  </a:cubicBezTo>
                  <a:lnTo>
                    <a:pt x="1" y="1083"/>
                  </a:lnTo>
                  <a:cubicBezTo>
                    <a:pt x="1" y="1545"/>
                    <a:pt x="376" y="1935"/>
                    <a:pt x="853" y="1935"/>
                  </a:cubicBezTo>
                  <a:cubicBezTo>
                    <a:pt x="1329" y="1935"/>
                    <a:pt x="1704" y="1545"/>
                    <a:pt x="1704" y="1083"/>
                  </a:cubicBezTo>
                  <a:lnTo>
                    <a:pt x="1704" y="650"/>
                  </a:lnTo>
                  <a:cubicBezTo>
                    <a:pt x="1704" y="290"/>
                    <a:pt x="1416" y="1"/>
                    <a:pt x="1069"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7" name="Google Shape;27117;p86"/>
            <p:cNvSpPr/>
            <p:nvPr/>
          </p:nvSpPr>
          <p:spPr>
            <a:xfrm>
              <a:off x="8266056" y="2156821"/>
              <a:ext cx="31065" cy="50569"/>
            </a:xfrm>
            <a:custGeom>
              <a:avLst/>
              <a:gdLst/>
              <a:ahLst/>
              <a:cxnLst/>
              <a:rect l="l" t="t" r="r" b="b"/>
              <a:pathLst>
                <a:path w="1185" h="1929" extrusionOk="0">
                  <a:moveTo>
                    <a:pt x="650" y="1"/>
                  </a:moveTo>
                  <a:cubicBezTo>
                    <a:pt x="290" y="1"/>
                    <a:pt x="1" y="290"/>
                    <a:pt x="1" y="650"/>
                  </a:cubicBezTo>
                  <a:lnTo>
                    <a:pt x="1" y="1083"/>
                  </a:lnTo>
                  <a:cubicBezTo>
                    <a:pt x="1" y="1572"/>
                    <a:pt x="403" y="1929"/>
                    <a:pt x="854" y="1929"/>
                  </a:cubicBezTo>
                  <a:cubicBezTo>
                    <a:pt x="963" y="1929"/>
                    <a:pt x="1075" y="1908"/>
                    <a:pt x="1185" y="1863"/>
                  </a:cubicBezTo>
                  <a:cubicBezTo>
                    <a:pt x="853" y="1747"/>
                    <a:pt x="636" y="1430"/>
                    <a:pt x="636" y="1083"/>
                  </a:cubicBezTo>
                  <a:lnTo>
                    <a:pt x="636" y="650"/>
                  </a:lnTo>
                  <a:cubicBezTo>
                    <a:pt x="636" y="333"/>
                    <a:pt x="867" y="73"/>
                    <a:pt x="1185" y="15"/>
                  </a:cubicBezTo>
                  <a:cubicBezTo>
                    <a:pt x="1141" y="15"/>
                    <a:pt x="1112" y="15"/>
                    <a:pt x="1069"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8" name="Google Shape;27118;p86"/>
            <p:cNvSpPr/>
            <p:nvPr/>
          </p:nvSpPr>
          <p:spPr>
            <a:xfrm>
              <a:off x="8265689" y="2156821"/>
              <a:ext cx="45064" cy="22781"/>
            </a:xfrm>
            <a:custGeom>
              <a:avLst/>
              <a:gdLst/>
              <a:ahLst/>
              <a:cxnLst/>
              <a:rect l="l" t="t" r="r" b="b"/>
              <a:pathLst>
                <a:path w="1719" h="869" extrusionOk="0">
                  <a:moveTo>
                    <a:pt x="650" y="1"/>
                  </a:moveTo>
                  <a:cubicBezTo>
                    <a:pt x="289" y="1"/>
                    <a:pt x="0" y="290"/>
                    <a:pt x="0" y="650"/>
                  </a:cubicBezTo>
                  <a:lnTo>
                    <a:pt x="15" y="650"/>
                  </a:lnTo>
                  <a:cubicBezTo>
                    <a:pt x="518" y="796"/>
                    <a:pt x="1045" y="869"/>
                    <a:pt x="1574" y="869"/>
                  </a:cubicBezTo>
                  <a:cubicBezTo>
                    <a:pt x="1622" y="869"/>
                    <a:pt x="1670" y="868"/>
                    <a:pt x="1718" y="867"/>
                  </a:cubicBezTo>
                  <a:lnTo>
                    <a:pt x="1718" y="650"/>
                  </a:lnTo>
                  <a:cubicBezTo>
                    <a:pt x="1718" y="290"/>
                    <a:pt x="1430" y="1"/>
                    <a:pt x="1083"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19" name="Google Shape;27119;p86"/>
            <p:cNvSpPr/>
            <p:nvPr/>
          </p:nvSpPr>
          <p:spPr>
            <a:xfrm>
              <a:off x="8266056" y="2156821"/>
              <a:ext cx="31065" cy="20474"/>
            </a:xfrm>
            <a:custGeom>
              <a:avLst/>
              <a:gdLst/>
              <a:ahLst/>
              <a:cxnLst/>
              <a:rect l="l" t="t" r="r" b="b"/>
              <a:pathLst>
                <a:path w="1185" h="781" extrusionOk="0">
                  <a:moveTo>
                    <a:pt x="650" y="1"/>
                  </a:moveTo>
                  <a:cubicBezTo>
                    <a:pt x="290" y="1"/>
                    <a:pt x="1" y="290"/>
                    <a:pt x="1" y="650"/>
                  </a:cubicBezTo>
                  <a:cubicBezTo>
                    <a:pt x="217" y="708"/>
                    <a:pt x="420" y="751"/>
                    <a:pt x="650" y="780"/>
                  </a:cubicBezTo>
                  <a:lnTo>
                    <a:pt x="636" y="650"/>
                  </a:lnTo>
                  <a:cubicBezTo>
                    <a:pt x="636" y="333"/>
                    <a:pt x="867" y="73"/>
                    <a:pt x="1185" y="15"/>
                  </a:cubicBezTo>
                  <a:cubicBezTo>
                    <a:pt x="1141" y="15"/>
                    <a:pt x="1112" y="15"/>
                    <a:pt x="1069"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20" name="Google Shape;27120;p86"/>
          <p:cNvGrpSpPr/>
          <p:nvPr/>
        </p:nvGrpSpPr>
        <p:grpSpPr>
          <a:xfrm>
            <a:off x="7503566" y="3259759"/>
            <a:ext cx="460196" cy="456840"/>
            <a:chOff x="5627674" y="2444819"/>
            <a:chExt cx="345147" cy="342630"/>
          </a:xfrm>
        </p:grpSpPr>
        <p:sp>
          <p:nvSpPr>
            <p:cNvPr id="27121" name="Google Shape;27121;p86"/>
            <p:cNvSpPr/>
            <p:nvPr/>
          </p:nvSpPr>
          <p:spPr>
            <a:xfrm>
              <a:off x="5755210" y="2444819"/>
              <a:ext cx="217611" cy="217978"/>
            </a:xfrm>
            <a:custGeom>
              <a:avLst/>
              <a:gdLst/>
              <a:ahLst/>
              <a:cxnLst/>
              <a:rect l="l" t="t" r="r" b="b"/>
              <a:pathLst>
                <a:path w="8301" h="8315" extrusionOk="0">
                  <a:moveTo>
                    <a:pt x="4144" y="0"/>
                  </a:moveTo>
                  <a:cubicBezTo>
                    <a:pt x="1848" y="0"/>
                    <a:pt x="1" y="1473"/>
                    <a:pt x="1" y="3291"/>
                  </a:cubicBezTo>
                  <a:cubicBezTo>
                    <a:pt x="1" y="4923"/>
                    <a:pt x="1473" y="6265"/>
                    <a:pt x="3422" y="6539"/>
                  </a:cubicBezTo>
                  <a:cubicBezTo>
                    <a:pt x="3537" y="7189"/>
                    <a:pt x="3321" y="7853"/>
                    <a:pt x="2859" y="8315"/>
                  </a:cubicBezTo>
                  <a:cubicBezTo>
                    <a:pt x="3884" y="8315"/>
                    <a:pt x="4735" y="7550"/>
                    <a:pt x="4865" y="6539"/>
                  </a:cubicBezTo>
                  <a:cubicBezTo>
                    <a:pt x="6814" y="6265"/>
                    <a:pt x="8301" y="4923"/>
                    <a:pt x="8301" y="3291"/>
                  </a:cubicBezTo>
                  <a:cubicBezTo>
                    <a:pt x="8301" y="1473"/>
                    <a:pt x="6439" y="0"/>
                    <a:pt x="4144"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2" name="Google Shape;27122;p86"/>
            <p:cNvSpPr/>
            <p:nvPr/>
          </p:nvSpPr>
          <p:spPr>
            <a:xfrm>
              <a:off x="5818021" y="2523516"/>
              <a:ext cx="15545" cy="15178"/>
            </a:xfrm>
            <a:custGeom>
              <a:avLst/>
              <a:gdLst/>
              <a:ahLst/>
              <a:cxnLst/>
              <a:rect l="l" t="t" r="r" b="b"/>
              <a:pathLst>
                <a:path w="593" h="579" extrusionOk="0">
                  <a:moveTo>
                    <a:pt x="290" y="1"/>
                  </a:moveTo>
                  <a:cubicBezTo>
                    <a:pt x="131" y="1"/>
                    <a:pt x="1" y="131"/>
                    <a:pt x="1" y="289"/>
                  </a:cubicBezTo>
                  <a:cubicBezTo>
                    <a:pt x="1" y="448"/>
                    <a:pt x="131" y="578"/>
                    <a:pt x="290" y="578"/>
                  </a:cubicBezTo>
                  <a:cubicBezTo>
                    <a:pt x="448" y="578"/>
                    <a:pt x="593" y="448"/>
                    <a:pt x="593" y="289"/>
                  </a:cubicBezTo>
                  <a:cubicBezTo>
                    <a:pt x="593" y="131"/>
                    <a:pt x="448" y="1"/>
                    <a:pt x="290"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3" name="Google Shape;27123;p86"/>
            <p:cNvSpPr/>
            <p:nvPr/>
          </p:nvSpPr>
          <p:spPr>
            <a:xfrm>
              <a:off x="5894857"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4" name="Google Shape;27124;p86"/>
            <p:cNvSpPr/>
            <p:nvPr/>
          </p:nvSpPr>
          <p:spPr>
            <a:xfrm>
              <a:off x="5856635" y="2523516"/>
              <a:ext cx="15152" cy="15178"/>
            </a:xfrm>
            <a:custGeom>
              <a:avLst/>
              <a:gdLst/>
              <a:ahLst/>
              <a:cxnLst/>
              <a:rect l="l" t="t" r="r" b="b"/>
              <a:pathLst>
                <a:path w="578" h="579" extrusionOk="0">
                  <a:moveTo>
                    <a:pt x="289" y="1"/>
                  </a:moveTo>
                  <a:cubicBezTo>
                    <a:pt x="130" y="1"/>
                    <a:pt x="0" y="131"/>
                    <a:pt x="0" y="289"/>
                  </a:cubicBezTo>
                  <a:cubicBezTo>
                    <a:pt x="0" y="448"/>
                    <a:pt x="130" y="578"/>
                    <a:pt x="289" y="578"/>
                  </a:cubicBezTo>
                  <a:cubicBezTo>
                    <a:pt x="448" y="578"/>
                    <a:pt x="578" y="448"/>
                    <a:pt x="578" y="289"/>
                  </a:cubicBezTo>
                  <a:cubicBezTo>
                    <a:pt x="578" y="131"/>
                    <a:pt x="448" y="1"/>
                    <a:pt x="289" y="1"/>
                  </a:cubicBez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5" name="Google Shape;27125;p86"/>
            <p:cNvSpPr/>
            <p:nvPr/>
          </p:nvSpPr>
          <p:spPr>
            <a:xfrm>
              <a:off x="5627674" y="2523149"/>
              <a:ext cx="266816" cy="264300"/>
            </a:xfrm>
            <a:custGeom>
              <a:avLst/>
              <a:gdLst/>
              <a:ahLst/>
              <a:cxnLst/>
              <a:rect l="l" t="t" r="r" b="b"/>
              <a:pathLst>
                <a:path w="10178" h="10082" extrusionOk="0">
                  <a:moveTo>
                    <a:pt x="1358" y="0"/>
                  </a:moveTo>
                  <a:cubicBezTo>
                    <a:pt x="1358" y="0"/>
                    <a:pt x="188" y="1083"/>
                    <a:pt x="102" y="1935"/>
                  </a:cubicBezTo>
                  <a:cubicBezTo>
                    <a:pt x="1" y="3075"/>
                    <a:pt x="1213" y="5154"/>
                    <a:pt x="3119" y="7059"/>
                  </a:cubicBezTo>
                  <a:cubicBezTo>
                    <a:pt x="4950" y="8891"/>
                    <a:pt x="6942" y="10082"/>
                    <a:pt x="8107" y="10082"/>
                  </a:cubicBezTo>
                  <a:cubicBezTo>
                    <a:pt x="8154" y="10082"/>
                    <a:pt x="8199" y="10080"/>
                    <a:pt x="8243" y="10076"/>
                  </a:cubicBezTo>
                  <a:cubicBezTo>
                    <a:pt x="9110" y="9990"/>
                    <a:pt x="10178" y="8820"/>
                    <a:pt x="10178" y="8820"/>
                  </a:cubicBezTo>
                  <a:cubicBezTo>
                    <a:pt x="9817" y="8373"/>
                    <a:pt x="9442" y="7940"/>
                    <a:pt x="9037" y="7521"/>
                  </a:cubicBezTo>
                  <a:cubicBezTo>
                    <a:pt x="8619" y="7117"/>
                    <a:pt x="8186" y="6727"/>
                    <a:pt x="7738" y="6366"/>
                  </a:cubicBezTo>
                  <a:lnTo>
                    <a:pt x="6757" y="7348"/>
                  </a:lnTo>
                  <a:lnTo>
                    <a:pt x="2830" y="3421"/>
                  </a:lnTo>
                  <a:lnTo>
                    <a:pt x="3812" y="2454"/>
                  </a:lnTo>
                  <a:cubicBezTo>
                    <a:pt x="3090" y="1545"/>
                    <a:pt x="2267" y="708"/>
                    <a:pt x="1358"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26" name="Google Shape;27126;p86"/>
          <p:cNvGrpSpPr/>
          <p:nvPr/>
        </p:nvGrpSpPr>
        <p:grpSpPr>
          <a:xfrm>
            <a:off x="6205329" y="3253677"/>
            <a:ext cx="528809" cy="464740"/>
            <a:chOff x="4653996" y="2440257"/>
            <a:chExt cx="396607" cy="348555"/>
          </a:xfrm>
        </p:grpSpPr>
        <p:sp>
          <p:nvSpPr>
            <p:cNvPr id="27127" name="Google Shape;27127;p86"/>
            <p:cNvSpPr/>
            <p:nvPr/>
          </p:nvSpPr>
          <p:spPr>
            <a:xfrm>
              <a:off x="4670643" y="2520108"/>
              <a:ext cx="363707" cy="250930"/>
            </a:xfrm>
            <a:custGeom>
              <a:avLst/>
              <a:gdLst/>
              <a:ahLst/>
              <a:cxnLst/>
              <a:rect l="l" t="t" r="r" b="b"/>
              <a:pathLst>
                <a:path w="13874" h="9572" extrusionOk="0">
                  <a:moveTo>
                    <a:pt x="1314" y="1"/>
                  </a:moveTo>
                  <a:cubicBezTo>
                    <a:pt x="592" y="1"/>
                    <a:pt x="1" y="593"/>
                    <a:pt x="1" y="1314"/>
                  </a:cubicBezTo>
                  <a:lnTo>
                    <a:pt x="1" y="9326"/>
                  </a:lnTo>
                  <a:lnTo>
                    <a:pt x="1" y="9355"/>
                  </a:lnTo>
                  <a:cubicBezTo>
                    <a:pt x="1" y="9470"/>
                    <a:pt x="102" y="9571"/>
                    <a:pt x="217" y="9571"/>
                  </a:cubicBezTo>
                  <a:lnTo>
                    <a:pt x="13642" y="9571"/>
                  </a:lnTo>
                  <a:cubicBezTo>
                    <a:pt x="13772" y="9571"/>
                    <a:pt x="13859" y="9470"/>
                    <a:pt x="13873" y="9355"/>
                  </a:cubicBezTo>
                  <a:lnTo>
                    <a:pt x="13873" y="9326"/>
                  </a:lnTo>
                  <a:lnTo>
                    <a:pt x="13873" y="1329"/>
                  </a:lnTo>
                  <a:cubicBezTo>
                    <a:pt x="13873" y="593"/>
                    <a:pt x="13281" y="1"/>
                    <a:pt x="1254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8" name="Google Shape;27128;p86"/>
            <p:cNvSpPr/>
            <p:nvPr/>
          </p:nvSpPr>
          <p:spPr>
            <a:xfrm>
              <a:off x="4981710" y="2520108"/>
              <a:ext cx="52640" cy="250930"/>
            </a:xfrm>
            <a:custGeom>
              <a:avLst/>
              <a:gdLst/>
              <a:ahLst/>
              <a:cxnLst/>
              <a:rect l="l" t="t" r="r" b="b"/>
              <a:pathLst>
                <a:path w="2008" h="9572" extrusionOk="0">
                  <a:moveTo>
                    <a:pt x="0" y="1"/>
                  </a:moveTo>
                  <a:cubicBezTo>
                    <a:pt x="737" y="1"/>
                    <a:pt x="1314" y="593"/>
                    <a:pt x="1329" y="1314"/>
                  </a:cubicBezTo>
                  <a:lnTo>
                    <a:pt x="1329" y="9326"/>
                  </a:lnTo>
                  <a:lnTo>
                    <a:pt x="1329" y="9355"/>
                  </a:lnTo>
                  <a:cubicBezTo>
                    <a:pt x="1314" y="9470"/>
                    <a:pt x="1213" y="9571"/>
                    <a:pt x="1098" y="9571"/>
                  </a:cubicBezTo>
                  <a:lnTo>
                    <a:pt x="1776" y="9571"/>
                  </a:lnTo>
                  <a:cubicBezTo>
                    <a:pt x="1906" y="9571"/>
                    <a:pt x="1993" y="9470"/>
                    <a:pt x="2007" y="9355"/>
                  </a:cubicBezTo>
                  <a:lnTo>
                    <a:pt x="2007" y="9326"/>
                  </a:lnTo>
                  <a:lnTo>
                    <a:pt x="2007" y="1329"/>
                  </a:lnTo>
                  <a:cubicBezTo>
                    <a:pt x="2007" y="593"/>
                    <a:pt x="1415" y="1"/>
                    <a:pt x="679" y="1"/>
                  </a:cubicBezTo>
                  <a:close/>
                </a:path>
              </a:pathLst>
            </a:custGeom>
            <a:solidFill>
              <a:srgbClr val="E4E9E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29" name="Google Shape;27129;p86"/>
            <p:cNvSpPr/>
            <p:nvPr/>
          </p:nvSpPr>
          <p:spPr>
            <a:xfrm>
              <a:off x="4694865" y="2544724"/>
              <a:ext cx="314108" cy="226681"/>
            </a:xfrm>
            <a:custGeom>
              <a:avLst/>
              <a:gdLst/>
              <a:ahLst/>
              <a:cxnLst/>
              <a:rect l="l" t="t" r="r" b="b"/>
              <a:pathLst>
                <a:path w="11982" h="8647" extrusionOk="0">
                  <a:moveTo>
                    <a:pt x="390" y="0"/>
                  </a:moveTo>
                  <a:cubicBezTo>
                    <a:pt x="188" y="0"/>
                    <a:pt x="15" y="173"/>
                    <a:pt x="15" y="390"/>
                  </a:cubicBezTo>
                  <a:lnTo>
                    <a:pt x="15" y="8387"/>
                  </a:lnTo>
                  <a:cubicBezTo>
                    <a:pt x="0" y="8416"/>
                    <a:pt x="0" y="8430"/>
                    <a:pt x="15" y="8459"/>
                  </a:cubicBezTo>
                  <a:cubicBezTo>
                    <a:pt x="29" y="8560"/>
                    <a:pt x="116" y="8647"/>
                    <a:pt x="231" y="8647"/>
                  </a:cubicBezTo>
                  <a:lnTo>
                    <a:pt x="11765" y="8647"/>
                  </a:lnTo>
                  <a:cubicBezTo>
                    <a:pt x="11866" y="8647"/>
                    <a:pt x="11967" y="8560"/>
                    <a:pt x="11982" y="8459"/>
                  </a:cubicBezTo>
                  <a:cubicBezTo>
                    <a:pt x="11982" y="8430"/>
                    <a:pt x="11982" y="8416"/>
                    <a:pt x="11982" y="8387"/>
                  </a:cubicBezTo>
                  <a:lnTo>
                    <a:pt x="11982" y="390"/>
                  </a:lnTo>
                  <a:cubicBezTo>
                    <a:pt x="11982" y="188"/>
                    <a:pt x="11823" y="14"/>
                    <a:pt x="11621" y="0"/>
                  </a:cubicBez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0" name="Google Shape;27130;p86"/>
            <p:cNvSpPr/>
            <p:nvPr/>
          </p:nvSpPr>
          <p:spPr>
            <a:xfrm>
              <a:off x="4981710" y="2544724"/>
              <a:ext cx="28024" cy="226314"/>
            </a:xfrm>
            <a:custGeom>
              <a:avLst/>
              <a:gdLst/>
              <a:ahLst/>
              <a:cxnLst/>
              <a:rect l="l" t="t" r="r" b="b"/>
              <a:pathLst>
                <a:path w="1069" h="8633" extrusionOk="0">
                  <a:moveTo>
                    <a:pt x="0" y="0"/>
                  </a:moveTo>
                  <a:cubicBezTo>
                    <a:pt x="217" y="0"/>
                    <a:pt x="376" y="173"/>
                    <a:pt x="376" y="375"/>
                  </a:cubicBezTo>
                  <a:lnTo>
                    <a:pt x="376" y="8387"/>
                  </a:lnTo>
                  <a:cubicBezTo>
                    <a:pt x="390" y="8416"/>
                    <a:pt x="390" y="8430"/>
                    <a:pt x="376" y="8459"/>
                  </a:cubicBezTo>
                  <a:cubicBezTo>
                    <a:pt x="361" y="8560"/>
                    <a:pt x="275" y="8632"/>
                    <a:pt x="159" y="8632"/>
                  </a:cubicBezTo>
                  <a:lnTo>
                    <a:pt x="838" y="8632"/>
                  </a:lnTo>
                  <a:cubicBezTo>
                    <a:pt x="953" y="8632"/>
                    <a:pt x="1040" y="8560"/>
                    <a:pt x="1069" y="8459"/>
                  </a:cubicBezTo>
                  <a:cubicBezTo>
                    <a:pt x="1069" y="8430"/>
                    <a:pt x="1069" y="8416"/>
                    <a:pt x="1069" y="8387"/>
                  </a:cubicBezTo>
                  <a:lnTo>
                    <a:pt x="1069" y="390"/>
                  </a:lnTo>
                  <a:cubicBezTo>
                    <a:pt x="1054" y="173"/>
                    <a:pt x="895" y="0"/>
                    <a:pt x="679"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1" name="Google Shape;27131;p86"/>
            <p:cNvSpPr/>
            <p:nvPr/>
          </p:nvSpPr>
          <p:spPr>
            <a:xfrm>
              <a:off x="4775476" y="2618493"/>
              <a:ext cx="69260" cy="30409"/>
            </a:xfrm>
            <a:custGeom>
              <a:avLst/>
              <a:gdLst/>
              <a:ahLst/>
              <a:cxnLst/>
              <a:rect l="l" t="t" r="r" b="b"/>
              <a:pathLst>
                <a:path w="2642" h="1160" extrusionOk="0">
                  <a:moveTo>
                    <a:pt x="996" y="1"/>
                  </a:moveTo>
                  <a:cubicBezTo>
                    <a:pt x="938" y="1"/>
                    <a:pt x="881" y="15"/>
                    <a:pt x="837" y="59"/>
                  </a:cubicBezTo>
                  <a:lnTo>
                    <a:pt x="145" y="780"/>
                  </a:lnTo>
                  <a:cubicBezTo>
                    <a:pt x="0" y="925"/>
                    <a:pt x="101" y="1156"/>
                    <a:pt x="303" y="1156"/>
                  </a:cubicBezTo>
                  <a:cubicBezTo>
                    <a:pt x="314" y="1158"/>
                    <a:pt x="324" y="1160"/>
                    <a:pt x="334" y="1160"/>
                  </a:cubicBezTo>
                  <a:cubicBezTo>
                    <a:pt x="381" y="1160"/>
                    <a:pt x="426" y="1134"/>
                    <a:pt x="462" y="1098"/>
                  </a:cubicBezTo>
                  <a:lnTo>
                    <a:pt x="1097" y="434"/>
                  </a:lnTo>
                  <a:lnTo>
                    <a:pt x="2339" y="448"/>
                  </a:lnTo>
                  <a:cubicBezTo>
                    <a:pt x="2642" y="448"/>
                    <a:pt x="2642" y="1"/>
                    <a:pt x="2339"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2" name="Google Shape;27132;p86"/>
            <p:cNvSpPr/>
            <p:nvPr/>
          </p:nvSpPr>
          <p:spPr>
            <a:xfrm>
              <a:off x="4775476" y="2643476"/>
              <a:ext cx="69260" cy="30672"/>
            </a:xfrm>
            <a:custGeom>
              <a:avLst/>
              <a:gdLst/>
              <a:ahLst/>
              <a:cxnLst/>
              <a:rect l="l" t="t" r="r" b="b"/>
              <a:pathLst>
                <a:path w="2642" h="1170" extrusionOk="0">
                  <a:moveTo>
                    <a:pt x="996" y="1"/>
                  </a:moveTo>
                  <a:cubicBezTo>
                    <a:pt x="938" y="1"/>
                    <a:pt x="881" y="30"/>
                    <a:pt x="837" y="73"/>
                  </a:cubicBezTo>
                  <a:lnTo>
                    <a:pt x="145" y="795"/>
                  </a:lnTo>
                  <a:cubicBezTo>
                    <a:pt x="0" y="939"/>
                    <a:pt x="101" y="1170"/>
                    <a:pt x="303" y="1170"/>
                  </a:cubicBezTo>
                  <a:cubicBezTo>
                    <a:pt x="361" y="1170"/>
                    <a:pt x="419" y="1141"/>
                    <a:pt x="448" y="1098"/>
                  </a:cubicBezTo>
                  <a:lnTo>
                    <a:pt x="1083" y="448"/>
                  </a:lnTo>
                  <a:lnTo>
                    <a:pt x="2339" y="463"/>
                  </a:lnTo>
                  <a:cubicBezTo>
                    <a:pt x="2642" y="463"/>
                    <a:pt x="2642" y="15"/>
                    <a:pt x="2339" y="15"/>
                  </a:cubicBezTo>
                  <a:lnTo>
                    <a:pt x="996" y="1"/>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3" name="Google Shape;27133;p86"/>
            <p:cNvSpPr/>
            <p:nvPr/>
          </p:nvSpPr>
          <p:spPr>
            <a:xfrm>
              <a:off x="4775476" y="2668459"/>
              <a:ext cx="69260" cy="30672"/>
            </a:xfrm>
            <a:custGeom>
              <a:avLst/>
              <a:gdLst/>
              <a:ahLst/>
              <a:cxnLst/>
              <a:rect l="l" t="t" r="r" b="b"/>
              <a:pathLst>
                <a:path w="2642" h="1170" extrusionOk="0">
                  <a:moveTo>
                    <a:pt x="996" y="0"/>
                  </a:moveTo>
                  <a:cubicBezTo>
                    <a:pt x="938" y="0"/>
                    <a:pt x="881" y="29"/>
                    <a:pt x="837" y="73"/>
                  </a:cubicBezTo>
                  <a:lnTo>
                    <a:pt x="145" y="794"/>
                  </a:lnTo>
                  <a:cubicBezTo>
                    <a:pt x="0" y="939"/>
                    <a:pt x="101" y="1170"/>
                    <a:pt x="303" y="1170"/>
                  </a:cubicBezTo>
                  <a:cubicBezTo>
                    <a:pt x="361" y="1170"/>
                    <a:pt x="419" y="1141"/>
                    <a:pt x="448" y="1098"/>
                  </a:cubicBezTo>
                  <a:lnTo>
                    <a:pt x="1083" y="448"/>
                  </a:lnTo>
                  <a:lnTo>
                    <a:pt x="2339" y="462"/>
                  </a:lnTo>
                  <a:cubicBezTo>
                    <a:pt x="2642" y="462"/>
                    <a:pt x="2642" y="15"/>
                    <a:pt x="2339" y="15"/>
                  </a:cubicBezTo>
                  <a:lnTo>
                    <a:pt x="996" y="0"/>
                  </a:ln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4" name="Google Shape;27134;p86"/>
            <p:cNvSpPr/>
            <p:nvPr/>
          </p:nvSpPr>
          <p:spPr>
            <a:xfrm>
              <a:off x="4860229" y="2618126"/>
              <a:ext cx="68893" cy="30672"/>
            </a:xfrm>
            <a:custGeom>
              <a:avLst/>
              <a:gdLst/>
              <a:ahLst/>
              <a:cxnLst/>
              <a:rect l="l" t="t" r="r" b="b"/>
              <a:pathLst>
                <a:path w="2628" h="1170" extrusionOk="0">
                  <a:moveTo>
                    <a:pt x="1646" y="1"/>
                  </a:moveTo>
                  <a:lnTo>
                    <a:pt x="304" y="15"/>
                  </a:lnTo>
                  <a:cubicBezTo>
                    <a:pt x="1" y="15"/>
                    <a:pt x="1" y="462"/>
                    <a:pt x="304" y="462"/>
                  </a:cubicBezTo>
                  <a:lnTo>
                    <a:pt x="1545" y="448"/>
                  </a:lnTo>
                  <a:lnTo>
                    <a:pt x="2180" y="1112"/>
                  </a:lnTo>
                  <a:cubicBezTo>
                    <a:pt x="2224" y="1155"/>
                    <a:pt x="2282" y="1170"/>
                    <a:pt x="2339" y="1170"/>
                  </a:cubicBezTo>
                  <a:cubicBezTo>
                    <a:pt x="2541" y="1170"/>
                    <a:pt x="2628" y="939"/>
                    <a:pt x="2498" y="794"/>
                  </a:cubicBezTo>
                  <a:lnTo>
                    <a:pt x="1805" y="73"/>
                  </a:lnTo>
                  <a:cubicBezTo>
                    <a:pt x="1762" y="29"/>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5" name="Google Shape;27135;p86"/>
            <p:cNvSpPr/>
            <p:nvPr/>
          </p:nvSpPr>
          <p:spPr>
            <a:xfrm>
              <a:off x="4860229" y="2643476"/>
              <a:ext cx="68893" cy="30672"/>
            </a:xfrm>
            <a:custGeom>
              <a:avLst/>
              <a:gdLst/>
              <a:ahLst/>
              <a:cxnLst/>
              <a:rect l="l" t="t" r="r" b="b"/>
              <a:pathLst>
                <a:path w="2628" h="1170" extrusionOk="0">
                  <a:moveTo>
                    <a:pt x="1646" y="1"/>
                  </a:moveTo>
                  <a:lnTo>
                    <a:pt x="304" y="15"/>
                  </a:lnTo>
                  <a:cubicBezTo>
                    <a:pt x="1" y="15"/>
                    <a:pt x="1" y="448"/>
                    <a:pt x="304" y="448"/>
                  </a:cubicBezTo>
                  <a:lnTo>
                    <a:pt x="1545" y="448"/>
                  </a:lnTo>
                  <a:lnTo>
                    <a:pt x="2180" y="1098"/>
                  </a:lnTo>
                  <a:cubicBezTo>
                    <a:pt x="2224" y="1141"/>
                    <a:pt x="2282" y="1170"/>
                    <a:pt x="2339" y="1170"/>
                  </a:cubicBezTo>
                  <a:cubicBezTo>
                    <a:pt x="2541" y="1170"/>
                    <a:pt x="2628" y="925"/>
                    <a:pt x="2498" y="795"/>
                  </a:cubicBezTo>
                  <a:lnTo>
                    <a:pt x="1805" y="73"/>
                  </a:lnTo>
                  <a:cubicBezTo>
                    <a:pt x="1762" y="15"/>
                    <a:pt x="1704" y="1"/>
                    <a:pt x="1646"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6" name="Google Shape;27136;p86"/>
            <p:cNvSpPr/>
            <p:nvPr/>
          </p:nvSpPr>
          <p:spPr>
            <a:xfrm>
              <a:off x="4860229" y="2668354"/>
              <a:ext cx="68893" cy="30776"/>
            </a:xfrm>
            <a:custGeom>
              <a:avLst/>
              <a:gdLst/>
              <a:ahLst/>
              <a:cxnLst/>
              <a:rect l="l" t="t" r="r" b="b"/>
              <a:pathLst>
                <a:path w="2628" h="1174" extrusionOk="0">
                  <a:moveTo>
                    <a:pt x="1677" y="1"/>
                  </a:moveTo>
                  <a:cubicBezTo>
                    <a:pt x="1667" y="1"/>
                    <a:pt x="1657" y="2"/>
                    <a:pt x="1646" y="4"/>
                  </a:cubicBezTo>
                  <a:lnTo>
                    <a:pt x="304" y="19"/>
                  </a:lnTo>
                  <a:cubicBezTo>
                    <a:pt x="1" y="19"/>
                    <a:pt x="1" y="466"/>
                    <a:pt x="304" y="466"/>
                  </a:cubicBezTo>
                  <a:lnTo>
                    <a:pt x="1545" y="452"/>
                  </a:lnTo>
                  <a:lnTo>
                    <a:pt x="2180" y="1102"/>
                  </a:lnTo>
                  <a:cubicBezTo>
                    <a:pt x="2224" y="1145"/>
                    <a:pt x="2282" y="1174"/>
                    <a:pt x="2339" y="1174"/>
                  </a:cubicBezTo>
                  <a:lnTo>
                    <a:pt x="2339" y="1159"/>
                  </a:lnTo>
                  <a:cubicBezTo>
                    <a:pt x="2527" y="1159"/>
                    <a:pt x="2628" y="928"/>
                    <a:pt x="2498" y="784"/>
                  </a:cubicBezTo>
                  <a:lnTo>
                    <a:pt x="1805" y="62"/>
                  </a:lnTo>
                  <a:cubicBezTo>
                    <a:pt x="1770" y="27"/>
                    <a:pt x="1724" y="1"/>
                    <a:pt x="1677" y="1"/>
                  </a:cubicBezTo>
                  <a:close/>
                </a:path>
              </a:pathLst>
            </a:custGeom>
            <a:solidFill>
              <a:srgbClr val="F4F5F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7" name="Google Shape;27137;p86"/>
            <p:cNvSpPr/>
            <p:nvPr/>
          </p:nvSpPr>
          <p:spPr>
            <a:xfrm>
              <a:off x="4825049" y="2584440"/>
              <a:ext cx="54894" cy="33712"/>
            </a:xfrm>
            <a:custGeom>
              <a:avLst/>
              <a:gdLst/>
              <a:ahLst/>
              <a:cxnLst/>
              <a:rect l="l" t="t" r="r" b="b"/>
              <a:pathLst>
                <a:path w="2094" h="1286" extrusionOk="0">
                  <a:moveTo>
                    <a:pt x="1054" y="1"/>
                  </a:moveTo>
                  <a:cubicBezTo>
                    <a:pt x="477" y="1"/>
                    <a:pt x="0" y="477"/>
                    <a:pt x="0" y="1055"/>
                  </a:cubicBezTo>
                  <a:cubicBezTo>
                    <a:pt x="0" y="1184"/>
                    <a:pt x="101" y="1286"/>
                    <a:pt x="231" y="1286"/>
                  </a:cubicBezTo>
                  <a:lnTo>
                    <a:pt x="1877" y="1286"/>
                  </a:lnTo>
                  <a:cubicBezTo>
                    <a:pt x="1992" y="1286"/>
                    <a:pt x="2093" y="1184"/>
                    <a:pt x="2093" y="1069"/>
                  </a:cubicBezTo>
                  <a:lnTo>
                    <a:pt x="2093" y="1055"/>
                  </a:lnTo>
                  <a:cubicBezTo>
                    <a:pt x="2093" y="477"/>
                    <a:pt x="1617" y="1"/>
                    <a:pt x="1054" y="1"/>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8" name="Google Shape;27138;p86"/>
            <p:cNvSpPr/>
            <p:nvPr/>
          </p:nvSpPr>
          <p:spPr>
            <a:xfrm>
              <a:off x="4843216" y="2584440"/>
              <a:ext cx="36727" cy="33712"/>
            </a:xfrm>
            <a:custGeom>
              <a:avLst/>
              <a:gdLst/>
              <a:ahLst/>
              <a:cxnLst/>
              <a:rect l="l" t="t" r="r" b="b"/>
              <a:pathLst>
                <a:path w="1401" h="1286" extrusionOk="0">
                  <a:moveTo>
                    <a:pt x="361" y="1"/>
                  </a:moveTo>
                  <a:cubicBezTo>
                    <a:pt x="231" y="1"/>
                    <a:pt x="116" y="30"/>
                    <a:pt x="0" y="73"/>
                  </a:cubicBezTo>
                  <a:cubicBezTo>
                    <a:pt x="404" y="217"/>
                    <a:pt x="679" y="607"/>
                    <a:pt x="679" y="1055"/>
                  </a:cubicBezTo>
                  <a:lnTo>
                    <a:pt x="679" y="1069"/>
                  </a:lnTo>
                  <a:cubicBezTo>
                    <a:pt x="679" y="1184"/>
                    <a:pt x="578" y="1286"/>
                    <a:pt x="462" y="1286"/>
                  </a:cubicBezTo>
                  <a:lnTo>
                    <a:pt x="1169" y="1286"/>
                  </a:lnTo>
                  <a:cubicBezTo>
                    <a:pt x="1285" y="1286"/>
                    <a:pt x="1386" y="1184"/>
                    <a:pt x="1400" y="1069"/>
                  </a:cubicBezTo>
                  <a:lnTo>
                    <a:pt x="1400" y="1055"/>
                  </a:lnTo>
                  <a:cubicBezTo>
                    <a:pt x="1386" y="477"/>
                    <a:pt x="924" y="15"/>
                    <a:pt x="361" y="1"/>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39" name="Google Shape;27139;p86"/>
            <p:cNvSpPr/>
            <p:nvPr/>
          </p:nvSpPr>
          <p:spPr>
            <a:xfrm>
              <a:off x="4809897" y="2606775"/>
              <a:ext cx="85173" cy="95763"/>
            </a:xfrm>
            <a:custGeom>
              <a:avLst/>
              <a:gdLst/>
              <a:ahLst/>
              <a:cxnLst/>
              <a:rect l="l" t="t" r="r" b="b"/>
              <a:pathLst>
                <a:path w="3249" h="3653" extrusionOk="0">
                  <a:moveTo>
                    <a:pt x="766" y="0"/>
                  </a:moveTo>
                  <a:cubicBezTo>
                    <a:pt x="362" y="0"/>
                    <a:pt x="44" y="318"/>
                    <a:pt x="44" y="722"/>
                  </a:cubicBezTo>
                  <a:lnTo>
                    <a:pt x="44" y="2007"/>
                  </a:lnTo>
                  <a:cubicBezTo>
                    <a:pt x="1" y="2902"/>
                    <a:pt x="723" y="3653"/>
                    <a:pt x="1632" y="3653"/>
                  </a:cubicBezTo>
                  <a:cubicBezTo>
                    <a:pt x="2527" y="3653"/>
                    <a:pt x="3249" y="2902"/>
                    <a:pt x="3220" y="2007"/>
                  </a:cubicBezTo>
                  <a:lnTo>
                    <a:pt x="3220" y="722"/>
                  </a:lnTo>
                  <a:cubicBezTo>
                    <a:pt x="3220" y="318"/>
                    <a:pt x="2902" y="0"/>
                    <a:pt x="2498" y="0"/>
                  </a:cubicBezTo>
                  <a:close/>
                </a:path>
              </a:pathLst>
            </a:custGeom>
            <a:solidFill>
              <a:srgbClr val="6B82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0" name="Google Shape;27140;p86"/>
            <p:cNvSpPr/>
            <p:nvPr/>
          </p:nvSpPr>
          <p:spPr>
            <a:xfrm>
              <a:off x="4843216" y="2606775"/>
              <a:ext cx="51093" cy="94217"/>
            </a:xfrm>
            <a:custGeom>
              <a:avLst/>
              <a:gdLst/>
              <a:ahLst/>
              <a:cxnLst/>
              <a:rect l="l" t="t" r="r" b="b"/>
              <a:pathLst>
                <a:path w="1949" h="3594" extrusionOk="0">
                  <a:moveTo>
                    <a:pt x="520" y="0"/>
                  </a:moveTo>
                  <a:cubicBezTo>
                    <a:pt x="924" y="0"/>
                    <a:pt x="1242" y="318"/>
                    <a:pt x="1242" y="722"/>
                  </a:cubicBezTo>
                  <a:lnTo>
                    <a:pt x="1242" y="2007"/>
                  </a:lnTo>
                  <a:cubicBezTo>
                    <a:pt x="1242" y="2743"/>
                    <a:pt x="722" y="3393"/>
                    <a:pt x="0" y="3552"/>
                  </a:cubicBezTo>
                  <a:cubicBezTo>
                    <a:pt x="123" y="3580"/>
                    <a:pt x="245" y="3594"/>
                    <a:pt x="364" y="3594"/>
                  </a:cubicBezTo>
                  <a:cubicBezTo>
                    <a:pt x="1216" y="3594"/>
                    <a:pt x="1949" y="2906"/>
                    <a:pt x="1949" y="2007"/>
                  </a:cubicBezTo>
                  <a:lnTo>
                    <a:pt x="1949" y="722"/>
                  </a:lnTo>
                  <a:cubicBezTo>
                    <a:pt x="1949" y="318"/>
                    <a:pt x="1631" y="0"/>
                    <a:pt x="1227" y="0"/>
                  </a:cubicBezTo>
                  <a:close/>
                </a:path>
              </a:pathLst>
            </a:custGeom>
            <a:solidFill>
              <a:srgbClr val="D3DCE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1" name="Google Shape;27141;p86"/>
            <p:cNvSpPr/>
            <p:nvPr/>
          </p:nvSpPr>
          <p:spPr>
            <a:xfrm>
              <a:off x="4801953" y="2440257"/>
              <a:ext cx="101452" cy="56415"/>
            </a:xfrm>
            <a:custGeom>
              <a:avLst/>
              <a:gdLst/>
              <a:ahLst/>
              <a:cxnLst/>
              <a:rect l="l" t="t" r="r" b="b"/>
              <a:pathLst>
                <a:path w="3870" h="2152" extrusionOk="0">
                  <a:moveTo>
                    <a:pt x="1935" y="1"/>
                  </a:moveTo>
                  <a:cubicBezTo>
                    <a:pt x="867" y="1"/>
                    <a:pt x="1" y="867"/>
                    <a:pt x="1" y="1935"/>
                  </a:cubicBezTo>
                  <a:cubicBezTo>
                    <a:pt x="1" y="2080"/>
                    <a:pt x="113" y="2152"/>
                    <a:pt x="224" y="2152"/>
                  </a:cubicBezTo>
                  <a:cubicBezTo>
                    <a:pt x="336" y="2152"/>
                    <a:pt x="448" y="2080"/>
                    <a:pt x="448" y="1935"/>
                  </a:cubicBezTo>
                  <a:cubicBezTo>
                    <a:pt x="448" y="1112"/>
                    <a:pt x="1112" y="448"/>
                    <a:pt x="1935" y="448"/>
                  </a:cubicBezTo>
                  <a:cubicBezTo>
                    <a:pt x="2758" y="448"/>
                    <a:pt x="3422" y="1112"/>
                    <a:pt x="3422" y="1935"/>
                  </a:cubicBezTo>
                  <a:cubicBezTo>
                    <a:pt x="3422" y="2051"/>
                    <a:pt x="3523" y="2152"/>
                    <a:pt x="3638" y="2152"/>
                  </a:cubicBezTo>
                  <a:cubicBezTo>
                    <a:pt x="3768" y="2152"/>
                    <a:pt x="3869" y="2051"/>
                    <a:pt x="3855" y="1935"/>
                  </a:cubicBezTo>
                  <a:cubicBezTo>
                    <a:pt x="3855" y="867"/>
                    <a:pt x="3003" y="1"/>
                    <a:pt x="1935"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2" name="Google Shape;27142;p86"/>
            <p:cNvSpPr/>
            <p:nvPr/>
          </p:nvSpPr>
          <p:spPr>
            <a:xfrm>
              <a:off x="4824656" y="2459945"/>
              <a:ext cx="56048" cy="34079"/>
            </a:xfrm>
            <a:custGeom>
              <a:avLst/>
              <a:gdLst/>
              <a:ahLst/>
              <a:cxnLst/>
              <a:rect l="l" t="t" r="r" b="b"/>
              <a:pathLst>
                <a:path w="2138" h="1300" extrusionOk="0">
                  <a:moveTo>
                    <a:pt x="1069" y="1"/>
                  </a:moveTo>
                  <a:cubicBezTo>
                    <a:pt x="477" y="1"/>
                    <a:pt x="1" y="477"/>
                    <a:pt x="1" y="1069"/>
                  </a:cubicBezTo>
                  <a:cubicBezTo>
                    <a:pt x="1" y="1220"/>
                    <a:pt x="113" y="1296"/>
                    <a:pt x="225" y="1296"/>
                  </a:cubicBezTo>
                  <a:cubicBezTo>
                    <a:pt x="336" y="1296"/>
                    <a:pt x="448" y="1220"/>
                    <a:pt x="448" y="1069"/>
                  </a:cubicBezTo>
                  <a:cubicBezTo>
                    <a:pt x="448" y="657"/>
                    <a:pt x="759" y="452"/>
                    <a:pt x="1069" y="452"/>
                  </a:cubicBezTo>
                  <a:cubicBezTo>
                    <a:pt x="1379" y="452"/>
                    <a:pt x="1690" y="657"/>
                    <a:pt x="1690" y="1069"/>
                  </a:cubicBezTo>
                  <a:cubicBezTo>
                    <a:pt x="1690" y="1199"/>
                    <a:pt x="1791" y="1300"/>
                    <a:pt x="1921" y="1300"/>
                  </a:cubicBezTo>
                  <a:cubicBezTo>
                    <a:pt x="2036" y="1285"/>
                    <a:pt x="2137" y="1199"/>
                    <a:pt x="2137" y="1069"/>
                  </a:cubicBezTo>
                  <a:cubicBezTo>
                    <a:pt x="2137" y="477"/>
                    <a:pt x="1661" y="1"/>
                    <a:pt x="1069" y="1"/>
                  </a:cubicBezTo>
                  <a:close/>
                </a:path>
              </a:pathLst>
            </a:custGeom>
            <a:solidFill>
              <a:srgbClr val="E9EE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3" name="Google Shape;27143;p86"/>
            <p:cNvSpPr/>
            <p:nvPr/>
          </p:nvSpPr>
          <p:spPr>
            <a:xfrm>
              <a:off x="4653996" y="2737326"/>
              <a:ext cx="396607" cy="51486"/>
            </a:xfrm>
            <a:custGeom>
              <a:avLst/>
              <a:gdLst/>
              <a:ahLst/>
              <a:cxnLst/>
              <a:rect l="l" t="t" r="r" b="b"/>
              <a:pathLst>
                <a:path w="15129" h="1964" extrusionOk="0">
                  <a:moveTo>
                    <a:pt x="217" y="1"/>
                  </a:moveTo>
                  <a:cubicBezTo>
                    <a:pt x="101" y="1"/>
                    <a:pt x="0" y="102"/>
                    <a:pt x="0" y="217"/>
                  </a:cubicBezTo>
                  <a:lnTo>
                    <a:pt x="0" y="708"/>
                  </a:lnTo>
                  <a:cubicBezTo>
                    <a:pt x="0" y="1401"/>
                    <a:pt x="563" y="1964"/>
                    <a:pt x="1271" y="1964"/>
                  </a:cubicBezTo>
                  <a:lnTo>
                    <a:pt x="13858" y="1964"/>
                  </a:lnTo>
                  <a:cubicBezTo>
                    <a:pt x="14551" y="1964"/>
                    <a:pt x="15114" y="1401"/>
                    <a:pt x="15114" y="708"/>
                  </a:cubicBezTo>
                  <a:lnTo>
                    <a:pt x="15114" y="217"/>
                  </a:lnTo>
                  <a:cubicBezTo>
                    <a:pt x="15129" y="102"/>
                    <a:pt x="15028" y="15"/>
                    <a:pt x="14927" y="1"/>
                  </a:cubicBezTo>
                  <a:lnTo>
                    <a:pt x="9326" y="1"/>
                  </a:lnTo>
                  <a:cubicBezTo>
                    <a:pt x="9282" y="1"/>
                    <a:pt x="9239" y="15"/>
                    <a:pt x="9196" y="44"/>
                  </a:cubicBezTo>
                  <a:lnTo>
                    <a:pt x="8950" y="217"/>
                  </a:lnTo>
                  <a:lnTo>
                    <a:pt x="6208" y="217"/>
                  </a:lnTo>
                  <a:lnTo>
                    <a:pt x="5977" y="44"/>
                  </a:lnTo>
                  <a:cubicBezTo>
                    <a:pt x="5933" y="15"/>
                    <a:pt x="5890" y="1"/>
                    <a:pt x="5847" y="1"/>
                  </a:cubicBezTo>
                  <a:close/>
                </a:path>
              </a:pathLst>
            </a:custGeom>
            <a:solidFill>
              <a:srgbClr val="A2B0B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4" name="Google Shape;27144;p86"/>
            <p:cNvSpPr/>
            <p:nvPr/>
          </p:nvSpPr>
          <p:spPr>
            <a:xfrm>
              <a:off x="4998749" y="2737326"/>
              <a:ext cx="51853" cy="51486"/>
            </a:xfrm>
            <a:custGeom>
              <a:avLst/>
              <a:gdLst/>
              <a:ahLst/>
              <a:cxnLst/>
              <a:rect l="l" t="t" r="r" b="b"/>
              <a:pathLst>
                <a:path w="1978" h="1964" extrusionOk="0">
                  <a:moveTo>
                    <a:pt x="1054" y="1"/>
                  </a:moveTo>
                  <a:cubicBezTo>
                    <a:pt x="1169" y="1"/>
                    <a:pt x="1270" y="102"/>
                    <a:pt x="1270" y="217"/>
                  </a:cubicBezTo>
                  <a:lnTo>
                    <a:pt x="1270" y="708"/>
                  </a:lnTo>
                  <a:cubicBezTo>
                    <a:pt x="1270" y="1401"/>
                    <a:pt x="707" y="1964"/>
                    <a:pt x="0" y="1964"/>
                  </a:cubicBezTo>
                  <a:lnTo>
                    <a:pt x="722" y="1964"/>
                  </a:lnTo>
                  <a:cubicBezTo>
                    <a:pt x="1415" y="1964"/>
                    <a:pt x="1978" y="1401"/>
                    <a:pt x="1978" y="708"/>
                  </a:cubicBezTo>
                  <a:lnTo>
                    <a:pt x="1978" y="217"/>
                  </a:lnTo>
                  <a:cubicBezTo>
                    <a:pt x="1978" y="102"/>
                    <a:pt x="1891" y="1"/>
                    <a:pt x="1776" y="1"/>
                  </a:cubicBezTo>
                  <a:close/>
                </a:path>
              </a:pathLst>
            </a:custGeom>
            <a:solidFill>
              <a:srgbClr val="8C9EA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45" name="Google Shape;27145;p86"/>
          <p:cNvGrpSpPr/>
          <p:nvPr/>
        </p:nvGrpSpPr>
        <p:grpSpPr>
          <a:xfrm>
            <a:off x="2472522" y="3860187"/>
            <a:ext cx="402173" cy="499029"/>
            <a:chOff x="1854391" y="2895140"/>
            <a:chExt cx="301630" cy="374272"/>
          </a:xfrm>
        </p:grpSpPr>
        <p:sp>
          <p:nvSpPr>
            <p:cNvPr id="27146" name="Google Shape;27146;p86"/>
            <p:cNvSpPr/>
            <p:nvPr/>
          </p:nvSpPr>
          <p:spPr>
            <a:xfrm>
              <a:off x="1968689" y="2943559"/>
              <a:ext cx="72668" cy="60216"/>
            </a:xfrm>
            <a:custGeom>
              <a:avLst/>
              <a:gdLst/>
              <a:ahLst/>
              <a:cxnLst/>
              <a:rect l="l" t="t" r="r" b="b"/>
              <a:pathLst>
                <a:path w="2772" h="2297" extrusionOk="0">
                  <a:moveTo>
                    <a:pt x="924" y="1"/>
                  </a:moveTo>
                  <a:lnTo>
                    <a:pt x="924" y="463"/>
                  </a:lnTo>
                  <a:cubicBezTo>
                    <a:pt x="924" y="549"/>
                    <a:pt x="881" y="622"/>
                    <a:pt x="794" y="665"/>
                  </a:cubicBezTo>
                  <a:lnTo>
                    <a:pt x="260" y="939"/>
                  </a:lnTo>
                  <a:cubicBezTo>
                    <a:pt x="101" y="1011"/>
                    <a:pt x="0" y="1170"/>
                    <a:pt x="0" y="1343"/>
                  </a:cubicBezTo>
                  <a:lnTo>
                    <a:pt x="0" y="2296"/>
                  </a:lnTo>
                  <a:lnTo>
                    <a:pt x="2772" y="2296"/>
                  </a:lnTo>
                  <a:lnTo>
                    <a:pt x="2772" y="1343"/>
                  </a:lnTo>
                  <a:cubicBezTo>
                    <a:pt x="2772" y="1170"/>
                    <a:pt x="2671" y="1011"/>
                    <a:pt x="2512" y="939"/>
                  </a:cubicBezTo>
                  <a:lnTo>
                    <a:pt x="1978" y="665"/>
                  </a:lnTo>
                  <a:cubicBezTo>
                    <a:pt x="1891" y="622"/>
                    <a:pt x="1848" y="549"/>
                    <a:pt x="1848" y="463"/>
                  </a:cubicBezTo>
                  <a:lnTo>
                    <a:pt x="1848" y="1"/>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7" name="Google Shape;27147;p86"/>
            <p:cNvSpPr/>
            <p:nvPr/>
          </p:nvSpPr>
          <p:spPr>
            <a:xfrm>
              <a:off x="1991758" y="2943559"/>
              <a:ext cx="26530" cy="18115"/>
            </a:xfrm>
            <a:custGeom>
              <a:avLst/>
              <a:gdLst/>
              <a:ahLst/>
              <a:cxnLst/>
              <a:rect l="l" t="t" r="r" b="b"/>
              <a:pathLst>
                <a:path w="1012" h="691" extrusionOk="0">
                  <a:moveTo>
                    <a:pt x="44" y="1"/>
                  </a:moveTo>
                  <a:lnTo>
                    <a:pt x="44" y="463"/>
                  </a:lnTo>
                  <a:cubicBezTo>
                    <a:pt x="44" y="506"/>
                    <a:pt x="30" y="549"/>
                    <a:pt x="1" y="593"/>
                  </a:cubicBezTo>
                  <a:cubicBezTo>
                    <a:pt x="167" y="658"/>
                    <a:pt x="340" y="690"/>
                    <a:pt x="512" y="690"/>
                  </a:cubicBezTo>
                  <a:cubicBezTo>
                    <a:pt x="683" y="690"/>
                    <a:pt x="853" y="658"/>
                    <a:pt x="1011" y="593"/>
                  </a:cubicBezTo>
                  <a:cubicBezTo>
                    <a:pt x="983" y="549"/>
                    <a:pt x="968" y="506"/>
                    <a:pt x="968" y="463"/>
                  </a:cubicBezTo>
                  <a:lnTo>
                    <a:pt x="968" y="1"/>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8" name="Google Shape;27148;p86"/>
            <p:cNvSpPr/>
            <p:nvPr/>
          </p:nvSpPr>
          <p:spPr>
            <a:xfrm>
              <a:off x="1969056" y="2962486"/>
              <a:ext cx="72301" cy="41289"/>
            </a:xfrm>
            <a:custGeom>
              <a:avLst/>
              <a:gdLst/>
              <a:ahLst/>
              <a:cxnLst/>
              <a:rect l="l" t="t" r="r" b="b"/>
              <a:pathLst>
                <a:path w="2758" h="1575" extrusionOk="0">
                  <a:moveTo>
                    <a:pt x="665" y="1"/>
                  </a:moveTo>
                  <a:lnTo>
                    <a:pt x="246" y="217"/>
                  </a:lnTo>
                  <a:cubicBezTo>
                    <a:pt x="102" y="289"/>
                    <a:pt x="1" y="448"/>
                    <a:pt x="1" y="621"/>
                  </a:cubicBezTo>
                  <a:lnTo>
                    <a:pt x="1" y="1574"/>
                  </a:lnTo>
                  <a:lnTo>
                    <a:pt x="2758" y="1574"/>
                  </a:lnTo>
                  <a:lnTo>
                    <a:pt x="2758" y="621"/>
                  </a:lnTo>
                  <a:cubicBezTo>
                    <a:pt x="2758" y="448"/>
                    <a:pt x="2657" y="289"/>
                    <a:pt x="2498" y="217"/>
                  </a:cubicBezTo>
                  <a:lnTo>
                    <a:pt x="2079" y="1"/>
                  </a:lnTo>
                  <a:cubicBezTo>
                    <a:pt x="1899" y="232"/>
                    <a:pt x="1636" y="347"/>
                    <a:pt x="1372" y="347"/>
                  </a:cubicBezTo>
                  <a:cubicBezTo>
                    <a:pt x="1109" y="347"/>
                    <a:pt x="845" y="232"/>
                    <a:pt x="665" y="1"/>
                  </a:cubicBezTo>
                  <a:close/>
                </a:path>
              </a:pathLst>
            </a:custGeom>
            <a:solidFill>
              <a:srgbClr val="91A8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49" name="Google Shape;27149;p86"/>
            <p:cNvSpPr/>
            <p:nvPr/>
          </p:nvSpPr>
          <p:spPr>
            <a:xfrm>
              <a:off x="1969056" y="2973470"/>
              <a:ext cx="18193" cy="30672"/>
            </a:xfrm>
            <a:custGeom>
              <a:avLst/>
              <a:gdLst/>
              <a:ahLst/>
              <a:cxnLst/>
              <a:rect l="l" t="t" r="r" b="b"/>
              <a:pathLst>
                <a:path w="694" h="1170" extrusionOk="0">
                  <a:moveTo>
                    <a:pt x="59" y="0"/>
                  </a:moveTo>
                  <a:cubicBezTo>
                    <a:pt x="15" y="58"/>
                    <a:pt x="1" y="130"/>
                    <a:pt x="1" y="217"/>
                  </a:cubicBezTo>
                  <a:lnTo>
                    <a:pt x="1" y="1170"/>
                  </a:lnTo>
                  <a:lnTo>
                    <a:pt x="694" y="1170"/>
                  </a:lnTo>
                  <a:lnTo>
                    <a:pt x="679" y="693"/>
                  </a:lnTo>
                  <a:cubicBezTo>
                    <a:pt x="679" y="549"/>
                    <a:pt x="621" y="419"/>
                    <a:pt x="506" y="332"/>
                  </a:cubicBezTo>
                  <a:lnTo>
                    <a:pt x="59" y="0"/>
                  </a:ln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0" name="Google Shape;27150;p86"/>
            <p:cNvSpPr/>
            <p:nvPr/>
          </p:nvSpPr>
          <p:spPr>
            <a:xfrm>
              <a:off x="2023190" y="2973470"/>
              <a:ext cx="18167" cy="30672"/>
            </a:xfrm>
            <a:custGeom>
              <a:avLst/>
              <a:gdLst/>
              <a:ahLst/>
              <a:cxnLst/>
              <a:rect l="l" t="t" r="r" b="b"/>
              <a:pathLst>
                <a:path w="693" h="1170" extrusionOk="0">
                  <a:moveTo>
                    <a:pt x="635" y="0"/>
                  </a:moveTo>
                  <a:lnTo>
                    <a:pt x="188" y="332"/>
                  </a:lnTo>
                  <a:cubicBezTo>
                    <a:pt x="72" y="419"/>
                    <a:pt x="0" y="549"/>
                    <a:pt x="0" y="693"/>
                  </a:cubicBezTo>
                  <a:lnTo>
                    <a:pt x="0" y="1170"/>
                  </a:lnTo>
                  <a:lnTo>
                    <a:pt x="693" y="1170"/>
                  </a:lnTo>
                  <a:lnTo>
                    <a:pt x="693" y="217"/>
                  </a:lnTo>
                  <a:cubicBezTo>
                    <a:pt x="693" y="130"/>
                    <a:pt x="664" y="58"/>
                    <a:pt x="635"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1" name="Google Shape;27151;p86"/>
            <p:cNvSpPr/>
            <p:nvPr/>
          </p:nvSpPr>
          <p:spPr>
            <a:xfrm>
              <a:off x="1980800" y="2895140"/>
              <a:ext cx="48472" cy="54501"/>
            </a:xfrm>
            <a:custGeom>
              <a:avLst/>
              <a:gdLst/>
              <a:ahLst/>
              <a:cxnLst/>
              <a:rect l="l" t="t" r="r" b="b"/>
              <a:pathLst>
                <a:path w="1849" h="2079" extrusionOk="0">
                  <a:moveTo>
                    <a:pt x="693" y="0"/>
                  </a:moveTo>
                  <a:cubicBezTo>
                    <a:pt x="318" y="0"/>
                    <a:pt x="0" y="318"/>
                    <a:pt x="0" y="693"/>
                  </a:cubicBezTo>
                  <a:lnTo>
                    <a:pt x="0" y="1155"/>
                  </a:lnTo>
                  <a:cubicBezTo>
                    <a:pt x="0" y="1660"/>
                    <a:pt x="419" y="2079"/>
                    <a:pt x="924" y="2079"/>
                  </a:cubicBezTo>
                  <a:cubicBezTo>
                    <a:pt x="1429" y="2079"/>
                    <a:pt x="1848" y="1660"/>
                    <a:pt x="1848" y="1155"/>
                  </a:cubicBezTo>
                  <a:lnTo>
                    <a:pt x="1848" y="693"/>
                  </a:lnTo>
                  <a:cubicBezTo>
                    <a:pt x="1848" y="318"/>
                    <a:pt x="1530"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2" name="Google Shape;27152;p86"/>
            <p:cNvSpPr/>
            <p:nvPr/>
          </p:nvSpPr>
          <p:spPr>
            <a:xfrm>
              <a:off x="1980879" y="2895507"/>
              <a:ext cx="33241" cy="54029"/>
            </a:xfrm>
            <a:custGeom>
              <a:avLst/>
              <a:gdLst/>
              <a:ahLst/>
              <a:cxnLst/>
              <a:rect l="l" t="t" r="r" b="b"/>
              <a:pathLst>
                <a:path w="1268" h="2061" extrusionOk="0">
                  <a:moveTo>
                    <a:pt x="690" y="1"/>
                  </a:moveTo>
                  <a:cubicBezTo>
                    <a:pt x="315" y="1"/>
                    <a:pt x="12" y="304"/>
                    <a:pt x="12" y="679"/>
                  </a:cubicBezTo>
                  <a:lnTo>
                    <a:pt x="12" y="1141"/>
                  </a:lnTo>
                  <a:cubicBezTo>
                    <a:pt x="0" y="1667"/>
                    <a:pt x="434" y="2061"/>
                    <a:pt x="921" y="2061"/>
                  </a:cubicBezTo>
                  <a:cubicBezTo>
                    <a:pt x="1035" y="2061"/>
                    <a:pt x="1152" y="2039"/>
                    <a:pt x="1268" y="1993"/>
                  </a:cubicBezTo>
                  <a:cubicBezTo>
                    <a:pt x="921" y="1848"/>
                    <a:pt x="690" y="1516"/>
                    <a:pt x="690" y="1141"/>
                  </a:cubicBezTo>
                  <a:lnTo>
                    <a:pt x="690" y="679"/>
                  </a:lnTo>
                  <a:cubicBezTo>
                    <a:pt x="690" y="347"/>
                    <a:pt x="936" y="58"/>
                    <a:pt x="1268"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3" name="Google Shape;27153;p86"/>
            <p:cNvSpPr/>
            <p:nvPr/>
          </p:nvSpPr>
          <p:spPr>
            <a:xfrm>
              <a:off x="1981167" y="2895507"/>
              <a:ext cx="48105" cy="23908"/>
            </a:xfrm>
            <a:custGeom>
              <a:avLst/>
              <a:gdLst/>
              <a:ahLst/>
              <a:cxnLst/>
              <a:rect l="l" t="t" r="r" b="b"/>
              <a:pathLst>
                <a:path w="1835" h="912" extrusionOk="0">
                  <a:moveTo>
                    <a:pt x="679" y="1"/>
                  </a:moveTo>
                  <a:cubicBezTo>
                    <a:pt x="304" y="1"/>
                    <a:pt x="1" y="304"/>
                    <a:pt x="1" y="679"/>
                  </a:cubicBezTo>
                  <a:cubicBezTo>
                    <a:pt x="544" y="838"/>
                    <a:pt x="1111" y="912"/>
                    <a:pt x="1680" y="912"/>
                  </a:cubicBezTo>
                  <a:cubicBezTo>
                    <a:pt x="1731" y="912"/>
                    <a:pt x="1783" y="911"/>
                    <a:pt x="1834" y="910"/>
                  </a:cubicBezTo>
                  <a:lnTo>
                    <a:pt x="1834" y="679"/>
                  </a:lnTo>
                  <a:cubicBezTo>
                    <a:pt x="1834" y="304"/>
                    <a:pt x="1516"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4" name="Google Shape;27154;p86"/>
            <p:cNvSpPr/>
            <p:nvPr/>
          </p:nvSpPr>
          <p:spPr>
            <a:xfrm>
              <a:off x="1981167" y="2895507"/>
              <a:ext cx="32952" cy="21968"/>
            </a:xfrm>
            <a:custGeom>
              <a:avLst/>
              <a:gdLst/>
              <a:ahLst/>
              <a:cxnLst/>
              <a:rect l="l" t="t" r="r" b="b"/>
              <a:pathLst>
                <a:path w="1257" h="838" extrusionOk="0">
                  <a:moveTo>
                    <a:pt x="679" y="1"/>
                  </a:moveTo>
                  <a:cubicBezTo>
                    <a:pt x="304" y="1"/>
                    <a:pt x="1" y="304"/>
                    <a:pt x="1" y="679"/>
                  </a:cubicBezTo>
                  <a:cubicBezTo>
                    <a:pt x="217" y="751"/>
                    <a:pt x="448" y="795"/>
                    <a:pt x="679" y="838"/>
                  </a:cubicBezTo>
                  <a:lnTo>
                    <a:pt x="679" y="679"/>
                  </a:lnTo>
                  <a:cubicBezTo>
                    <a:pt x="679" y="347"/>
                    <a:pt x="925" y="58"/>
                    <a:pt x="1257"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5" name="Google Shape;27155;p86"/>
            <p:cNvSpPr/>
            <p:nvPr/>
          </p:nvSpPr>
          <p:spPr>
            <a:xfrm>
              <a:off x="1963000" y="3015860"/>
              <a:ext cx="84412" cy="144576"/>
            </a:xfrm>
            <a:custGeom>
              <a:avLst/>
              <a:gdLst/>
              <a:ahLst/>
              <a:cxnLst/>
              <a:rect l="l" t="t" r="r" b="b"/>
              <a:pathLst>
                <a:path w="3220" h="5515" extrusionOk="0">
                  <a:moveTo>
                    <a:pt x="1" y="0"/>
                  </a:moveTo>
                  <a:lnTo>
                    <a:pt x="1" y="5514"/>
                  </a:lnTo>
                  <a:lnTo>
                    <a:pt x="3220" y="5514"/>
                  </a:lnTo>
                  <a:lnTo>
                    <a:pt x="3220" y="0"/>
                  </a:ln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6" name="Google Shape;27156;p86"/>
            <p:cNvSpPr/>
            <p:nvPr/>
          </p:nvSpPr>
          <p:spPr>
            <a:xfrm>
              <a:off x="1963000" y="3100246"/>
              <a:ext cx="84412" cy="60190"/>
            </a:xfrm>
            <a:custGeom>
              <a:avLst/>
              <a:gdLst/>
              <a:ahLst/>
              <a:cxnLst/>
              <a:rect l="l" t="t" r="r" b="b"/>
              <a:pathLst>
                <a:path w="3220" h="2296" extrusionOk="0">
                  <a:moveTo>
                    <a:pt x="1" y="0"/>
                  </a:moveTo>
                  <a:lnTo>
                    <a:pt x="1" y="2295"/>
                  </a:lnTo>
                  <a:lnTo>
                    <a:pt x="3220" y="2295"/>
                  </a:lnTo>
                  <a:lnTo>
                    <a:pt x="3220" y="0"/>
                  </a:ln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7" name="Google Shape;27157;p86"/>
            <p:cNvSpPr/>
            <p:nvPr/>
          </p:nvSpPr>
          <p:spPr>
            <a:xfrm>
              <a:off x="2034908" y="3082079"/>
              <a:ext cx="48472" cy="72668"/>
            </a:xfrm>
            <a:custGeom>
              <a:avLst/>
              <a:gdLst/>
              <a:ahLst/>
              <a:cxnLst/>
              <a:rect l="l" t="t" r="r" b="b"/>
              <a:pathLst>
                <a:path w="1849" h="2772" extrusionOk="0">
                  <a:moveTo>
                    <a:pt x="693" y="0"/>
                  </a:moveTo>
                  <a:cubicBezTo>
                    <a:pt x="318" y="0"/>
                    <a:pt x="1" y="318"/>
                    <a:pt x="15" y="693"/>
                  </a:cubicBezTo>
                  <a:lnTo>
                    <a:pt x="15" y="1458"/>
                  </a:lnTo>
                  <a:cubicBezTo>
                    <a:pt x="29" y="1675"/>
                    <a:pt x="102" y="1906"/>
                    <a:pt x="246" y="2079"/>
                  </a:cubicBezTo>
                  <a:cubicBezTo>
                    <a:pt x="390" y="2252"/>
                    <a:pt x="477" y="2469"/>
                    <a:pt x="477" y="2700"/>
                  </a:cubicBezTo>
                  <a:lnTo>
                    <a:pt x="477" y="2772"/>
                  </a:lnTo>
                  <a:lnTo>
                    <a:pt x="1401" y="2772"/>
                  </a:lnTo>
                  <a:lnTo>
                    <a:pt x="1401" y="2628"/>
                  </a:lnTo>
                  <a:cubicBezTo>
                    <a:pt x="1401" y="2440"/>
                    <a:pt x="1459" y="2252"/>
                    <a:pt x="1574" y="2122"/>
                  </a:cubicBezTo>
                  <a:lnTo>
                    <a:pt x="1661" y="2021"/>
                  </a:lnTo>
                  <a:cubicBezTo>
                    <a:pt x="1776" y="1862"/>
                    <a:pt x="1834" y="1689"/>
                    <a:pt x="1848" y="1516"/>
                  </a:cubicBezTo>
                  <a:lnTo>
                    <a:pt x="1848" y="693"/>
                  </a:lnTo>
                  <a:cubicBezTo>
                    <a:pt x="1848" y="303"/>
                    <a:pt x="1531" y="0"/>
                    <a:pt x="115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8" name="Google Shape;27158;p86"/>
            <p:cNvSpPr/>
            <p:nvPr/>
          </p:nvSpPr>
          <p:spPr>
            <a:xfrm>
              <a:off x="2035275" y="3082446"/>
              <a:ext cx="26897" cy="72301"/>
            </a:xfrm>
            <a:custGeom>
              <a:avLst/>
              <a:gdLst/>
              <a:ahLst/>
              <a:cxnLst/>
              <a:rect l="l" t="t" r="r" b="b"/>
              <a:pathLst>
                <a:path w="1026" h="2758" extrusionOk="0">
                  <a:moveTo>
                    <a:pt x="694" y="1"/>
                  </a:moveTo>
                  <a:cubicBezTo>
                    <a:pt x="304" y="1"/>
                    <a:pt x="1" y="304"/>
                    <a:pt x="1" y="694"/>
                  </a:cubicBezTo>
                  <a:lnTo>
                    <a:pt x="1" y="1444"/>
                  </a:lnTo>
                  <a:cubicBezTo>
                    <a:pt x="15" y="1675"/>
                    <a:pt x="88" y="1892"/>
                    <a:pt x="232" y="2065"/>
                  </a:cubicBezTo>
                  <a:cubicBezTo>
                    <a:pt x="376" y="2238"/>
                    <a:pt x="463" y="2455"/>
                    <a:pt x="463" y="2686"/>
                  </a:cubicBezTo>
                  <a:lnTo>
                    <a:pt x="463" y="2758"/>
                  </a:lnTo>
                  <a:lnTo>
                    <a:pt x="925" y="2758"/>
                  </a:lnTo>
                  <a:lnTo>
                    <a:pt x="925" y="2686"/>
                  </a:lnTo>
                  <a:cubicBezTo>
                    <a:pt x="925" y="2469"/>
                    <a:pt x="882" y="2267"/>
                    <a:pt x="809" y="2065"/>
                  </a:cubicBezTo>
                  <a:cubicBezTo>
                    <a:pt x="723" y="1863"/>
                    <a:pt x="694" y="1661"/>
                    <a:pt x="694" y="1444"/>
                  </a:cubicBezTo>
                  <a:lnTo>
                    <a:pt x="694" y="694"/>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59" name="Google Shape;27159;p86"/>
            <p:cNvSpPr/>
            <p:nvPr/>
          </p:nvSpPr>
          <p:spPr>
            <a:xfrm>
              <a:off x="2035275" y="3082446"/>
              <a:ext cx="48105" cy="54134"/>
            </a:xfrm>
            <a:custGeom>
              <a:avLst/>
              <a:gdLst/>
              <a:ahLst/>
              <a:cxnLst/>
              <a:rect l="l" t="t" r="r" b="b"/>
              <a:pathLst>
                <a:path w="1835" h="2065" extrusionOk="0">
                  <a:moveTo>
                    <a:pt x="694" y="1"/>
                  </a:moveTo>
                  <a:cubicBezTo>
                    <a:pt x="304" y="1"/>
                    <a:pt x="1" y="304"/>
                    <a:pt x="1" y="679"/>
                  </a:cubicBezTo>
                  <a:lnTo>
                    <a:pt x="1" y="1141"/>
                  </a:lnTo>
                  <a:cubicBezTo>
                    <a:pt x="1" y="1646"/>
                    <a:pt x="405" y="2065"/>
                    <a:pt x="925" y="2065"/>
                  </a:cubicBezTo>
                  <a:cubicBezTo>
                    <a:pt x="1430" y="2065"/>
                    <a:pt x="1834" y="1646"/>
                    <a:pt x="1834" y="1141"/>
                  </a:cubicBezTo>
                  <a:lnTo>
                    <a:pt x="1834" y="679"/>
                  </a:lnTo>
                  <a:cubicBezTo>
                    <a:pt x="1834" y="304"/>
                    <a:pt x="1531" y="1"/>
                    <a:pt x="1141"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0" name="Google Shape;27160;p86"/>
            <p:cNvSpPr/>
            <p:nvPr/>
          </p:nvSpPr>
          <p:spPr>
            <a:xfrm>
              <a:off x="2035275" y="3082079"/>
              <a:ext cx="26897" cy="54134"/>
            </a:xfrm>
            <a:custGeom>
              <a:avLst/>
              <a:gdLst/>
              <a:ahLst/>
              <a:cxnLst/>
              <a:rect l="l" t="t" r="r" b="b"/>
              <a:pathLst>
                <a:path w="1026" h="2065" extrusionOk="0">
                  <a:moveTo>
                    <a:pt x="694" y="0"/>
                  </a:moveTo>
                  <a:cubicBezTo>
                    <a:pt x="304" y="0"/>
                    <a:pt x="1" y="318"/>
                    <a:pt x="1" y="693"/>
                  </a:cubicBezTo>
                  <a:lnTo>
                    <a:pt x="1" y="1155"/>
                  </a:lnTo>
                  <a:cubicBezTo>
                    <a:pt x="1" y="1617"/>
                    <a:pt x="347" y="2007"/>
                    <a:pt x="795" y="2065"/>
                  </a:cubicBezTo>
                  <a:cubicBezTo>
                    <a:pt x="723" y="1862"/>
                    <a:pt x="694" y="1660"/>
                    <a:pt x="694" y="1458"/>
                  </a:cubicBezTo>
                  <a:lnTo>
                    <a:pt x="694" y="693"/>
                  </a:lnTo>
                  <a:cubicBezTo>
                    <a:pt x="694" y="318"/>
                    <a:pt x="838" y="0"/>
                    <a:pt x="1026"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1" name="Google Shape;27161;p86"/>
            <p:cNvSpPr/>
            <p:nvPr/>
          </p:nvSpPr>
          <p:spPr>
            <a:xfrm>
              <a:off x="2017134" y="3148665"/>
              <a:ext cx="84412" cy="96524"/>
            </a:xfrm>
            <a:custGeom>
              <a:avLst/>
              <a:gdLst/>
              <a:ahLst/>
              <a:cxnLst/>
              <a:rect l="l" t="t" r="r" b="b"/>
              <a:pathLst>
                <a:path w="3220" h="3682" extrusionOk="0">
                  <a:moveTo>
                    <a:pt x="1371" y="1"/>
                  </a:moveTo>
                  <a:cubicBezTo>
                    <a:pt x="1227" y="1"/>
                    <a:pt x="1083" y="30"/>
                    <a:pt x="938"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2" name="Google Shape;27162;p86"/>
            <p:cNvSpPr/>
            <p:nvPr/>
          </p:nvSpPr>
          <p:spPr>
            <a:xfrm>
              <a:off x="2017134" y="3162297"/>
              <a:ext cx="18167" cy="82892"/>
            </a:xfrm>
            <a:custGeom>
              <a:avLst/>
              <a:gdLst/>
              <a:ahLst/>
              <a:cxnLst/>
              <a:rect l="l" t="t" r="r" b="b"/>
              <a:pathLst>
                <a:path w="693" h="3162" extrusionOk="0">
                  <a:moveTo>
                    <a:pt x="144" y="1"/>
                  </a:moveTo>
                  <a:cubicBezTo>
                    <a:pt x="43" y="116"/>
                    <a:pt x="0" y="260"/>
                    <a:pt x="0" y="419"/>
                  </a:cubicBezTo>
                  <a:lnTo>
                    <a:pt x="0" y="2945"/>
                  </a:lnTo>
                  <a:cubicBezTo>
                    <a:pt x="0" y="3061"/>
                    <a:pt x="101" y="3162"/>
                    <a:pt x="231" y="3162"/>
                  </a:cubicBezTo>
                  <a:lnTo>
                    <a:pt x="693" y="3147"/>
                  </a:lnTo>
                  <a:lnTo>
                    <a:pt x="693" y="650"/>
                  </a:lnTo>
                  <a:cubicBezTo>
                    <a:pt x="693" y="506"/>
                    <a:pt x="621" y="361"/>
                    <a:pt x="505" y="289"/>
                  </a:cubicBezTo>
                  <a:lnTo>
                    <a:pt x="144"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3" name="Google Shape;27163;p86"/>
            <p:cNvSpPr/>
            <p:nvPr/>
          </p:nvSpPr>
          <p:spPr>
            <a:xfrm>
              <a:off x="2083353" y="3162297"/>
              <a:ext cx="18193" cy="82892"/>
            </a:xfrm>
            <a:custGeom>
              <a:avLst/>
              <a:gdLst/>
              <a:ahLst/>
              <a:cxnLst/>
              <a:rect l="l" t="t" r="r" b="b"/>
              <a:pathLst>
                <a:path w="694" h="3162" extrusionOk="0">
                  <a:moveTo>
                    <a:pt x="549" y="1"/>
                  </a:moveTo>
                  <a:lnTo>
                    <a:pt x="188" y="289"/>
                  </a:lnTo>
                  <a:cubicBezTo>
                    <a:pt x="72" y="361"/>
                    <a:pt x="0" y="506"/>
                    <a:pt x="0" y="650"/>
                  </a:cubicBezTo>
                  <a:lnTo>
                    <a:pt x="0" y="3147"/>
                  </a:lnTo>
                  <a:lnTo>
                    <a:pt x="462" y="3162"/>
                  </a:lnTo>
                  <a:cubicBezTo>
                    <a:pt x="592" y="3162"/>
                    <a:pt x="693" y="3061"/>
                    <a:pt x="693" y="2945"/>
                  </a:cubicBezTo>
                  <a:lnTo>
                    <a:pt x="693" y="419"/>
                  </a:lnTo>
                  <a:cubicBezTo>
                    <a:pt x="693" y="260"/>
                    <a:pt x="650"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4" name="Google Shape;27164;p86"/>
            <p:cNvSpPr/>
            <p:nvPr/>
          </p:nvSpPr>
          <p:spPr>
            <a:xfrm>
              <a:off x="1926666" y="3082079"/>
              <a:ext cx="47711" cy="72668"/>
            </a:xfrm>
            <a:custGeom>
              <a:avLst/>
              <a:gdLst/>
              <a:ahLst/>
              <a:cxnLst/>
              <a:rect l="l" t="t" r="r" b="b"/>
              <a:pathLst>
                <a:path w="1820" h="2772" extrusionOk="0">
                  <a:moveTo>
                    <a:pt x="679" y="0"/>
                  </a:moveTo>
                  <a:cubicBezTo>
                    <a:pt x="290" y="0"/>
                    <a:pt x="1" y="318"/>
                    <a:pt x="1" y="693"/>
                  </a:cubicBezTo>
                  <a:lnTo>
                    <a:pt x="1" y="1458"/>
                  </a:lnTo>
                  <a:cubicBezTo>
                    <a:pt x="15" y="1675"/>
                    <a:pt x="88" y="1891"/>
                    <a:pt x="232" y="2079"/>
                  </a:cubicBezTo>
                  <a:cubicBezTo>
                    <a:pt x="376" y="2252"/>
                    <a:pt x="448" y="2469"/>
                    <a:pt x="448" y="2700"/>
                  </a:cubicBezTo>
                  <a:lnTo>
                    <a:pt x="448" y="2772"/>
                  </a:lnTo>
                  <a:lnTo>
                    <a:pt x="1372" y="2772"/>
                  </a:lnTo>
                  <a:lnTo>
                    <a:pt x="1372" y="2628"/>
                  </a:lnTo>
                  <a:cubicBezTo>
                    <a:pt x="1372" y="2440"/>
                    <a:pt x="1430" y="2252"/>
                    <a:pt x="1560" y="2122"/>
                  </a:cubicBezTo>
                  <a:lnTo>
                    <a:pt x="1647" y="2021"/>
                  </a:lnTo>
                  <a:cubicBezTo>
                    <a:pt x="1748" y="1862"/>
                    <a:pt x="1820" y="1689"/>
                    <a:pt x="1820" y="1516"/>
                  </a:cubicBezTo>
                  <a:lnTo>
                    <a:pt x="1820" y="693"/>
                  </a:lnTo>
                  <a:cubicBezTo>
                    <a:pt x="1820" y="303"/>
                    <a:pt x="1517" y="0"/>
                    <a:pt x="1127"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5" name="Google Shape;27165;p86"/>
            <p:cNvSpPr/>
            <p:nvPr/>
          </p:nvSpPr>
          <p:spPr>
            <a:xfrm>
              <a:off x="1926666" y="3082446"/>
              <a:ext cx="27290" cy="72301"/>
            </a:xfrm>
            <a:custGeom>
              <a:avLst/>
              <a:gdLst/>
              <a:ahLst/>
              <a:cxnLst/>
              <a:rect l="l" t="t" r="r" b="b"/>
              <a:pathLst>
                <a:path w="1041" h="2758" extrusionOk="0">
                  <a:moveTo>
                    <a:pt x="694" y="1"/>
                  </a:moveTo>
                  <a:cubicBezTo>
                    <a:pt x="319" y="1"/>
                    <a:pt x="1" y="304"/>
                    <a:pt x="1" y="694"/>
                  </a:cubicBezTo>
                  <a:lnTo>
                    <a:pt x="1" y="1444"/>
                  </a:lnTo>
                  <a:cubicBezTo>
                    <a:pt x="15" y="1675"/>
                    <a:pt x="88" y="1892"/>
                    <a:pt x="232" y="2065"/>
                  </a:cubicBezTo>
                  <a:cubicBezTo>
                    <a:pt x="376" y="2238"/>
                    <a:pt x="448" y="2455"/>
                    <a:pt x="448" y="2686"/>
                  </a:cubicBezTo>
                  <a:lnTo>
                    <a:pt x="448" y="2758"/>
                  </a:lnTo>
                  <a:lnTo>
                    <a:pt x="910" y="2758"/>
                  </a:lnTo>
                  <a:lnTo>
                    <a:pt x="910" y="2686"/>
                  </a:lnTo>
                  <a:cubicBezTo>
                    <a:pt x="925" y="2469"/>
                    <a:pt x="882" y="2267"/>
                    <a:pt x="809" y="2065"/>
                  </a:cubicBezTo>
                  <a:cubicBezTo>
                    <a:pt x="737" y="1863"/>
                    <a:pt x="694" y="1661"/>
                    <a:pt x="694" y="1444"/>
                  </a:cubicBezTo>
                  <a:lnTo>
                    <a:pt x="694" y="694"/>
                  </a:lnTo>
                  <a:cubicBezTo>
                    <a:pt x="694" y="304"/>
                    <a:pt x="853"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6" name="Google Shape;27166;p86"/>
            <p:cNvSpPr/>
            <p:nvPr/>
          </p:nvSpPr>
          <p:spPr>
            <a:xfrm>
              <a:off x="1926666" y="3082446"/>
              <a:ext cx="48472" cy="54134"/>
            </a:xfrm>
            <a:custGeom>
              <a:avLst/>
              <a:gdLst/>
              <a:ahLst/>
              <a:cxnLst/>
              <a:rect l="l" t="t" r="r" b="b"/>
              <a:pathLst>
                <a:path w="1849" h="2065" extrusionOk="0">
                  <a:moveTo>
                    <a:pt x="694" y="1"/>
                  </a:moveTo>
                  <a:cubicBezTo>
                    <a:pt x="319" y="1"/>
                    <a:pt x="1" y="304"/>
                    <a:pt x="1" y="679"/>
                  </a:cubicBezTo>
                  <a:lnTo>
                    <a:pt x="1" y="1141"/>
                  </a:lnTo>
                  <a:cubicBezTo>
                    <a:pt x="1" y="1646"/>
                    <a:pt x="420" y="2065"/>
                    <a:pt x="925" y="2065"/>
                  </a:cubicBezTo>
                  <a:cubicBezTo>
                    <a:pt x="1430" y="2065"/>
                    <a:pt x="1849" y="1646"/>
                    <a:pt x="1849" y="1141"/>
                  </a:cubicBezTo>
                  <a:lnTo>
                    <a:pt x="1849" y="679"/>
                  </a:lnTo>
                  <a:cubicBezTo>
                    <a:pt x="1849" y="304"/>
                    <a:pt x="1531" y="1"/>
                    <a:pt x="1156"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7" name="Google Shape;27167;p86"/>
            <p:cNvSpPr/>
            <p:nvPr/>
          </p:nvSpPr>
          <p:spPr>
            <a:xfrm>
              <a:off x="1926666" y="3082079"/>
              <a:ext cx="27290" cy="54134"/>
            </a:xfrm>
            <a:custGeom>
              <a:avLst/>
              <a:gdLst/>
              <a:ahLst/>
              <a:cxnLst/>
              <a:rect l="l" t="t" r="r" b="b"/>
              <a:pathLst>
                <a:path w="1041" h="2065" extrusionOk="0">
                  <a:moveTo>
                    <a:pt x="694" y="0"/>
                  </a:moveTo>
                  <a:cubicBezTo>
                    <a:pt x="319" y="0"/>
                    <a:pt x="1" y="318"/>
                    <a:pt x="1" y="693"/>
                  </a:cubicBezTo>
                  <a:lnTo>
                    <a:pt x="1" y="1155"/>
                  </a:lnTo>
                  <a:cubicBezTo>
                    <a:pt x="1" y="1617"/>
                    <a:pt x="347" y="2007"/>
                    <a:pt x="809" y="2065"/>
                  </a:cubicBezTo>
                  <a:cubicBezTo>
                    <a:pt x="737" y="1862"/>
                    <a:pt x="694" y="1660"/>
                    <a:pt x="694" y="1458"/>
                  </a:cubicBezTo>
                  <a:lnTo>
                    <a:pt x="694" y="693"/>
                  </a:lnTo>
                  <a:cubicBezTo>
                    <a:pt x="694" y="318"/>
                    <a:pt x="853" y="0"/>
                    <a:pt x="1040" y="0"/>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8" name="Google Shape;27168;p86"/>
            <p:cNvSpPr/>
            <p:nvPr/>
          </p:nvSpPr>
          <p:spPr>
            <a:xfrm>
              <a:off x="1908525" y="3148665"/>
              <a:ext cx="84412" cy="96524"/>
            </a:xfrm>
            <a:custGeom>
              <a:avLst/>
              <a:gdLst/>
              <a:ahLst/>
              <a:cxnLst/>
              <a:rect l="l" t="t" r="r" b="b"/>
              <a:pathLst>
                <a:path w="3220" h="3682" extrusionOk="0">
                  <a:moveTo>
                    <a:pt x="1371" y="1"/>
                  </a:moveTo>
                  <a:cubicBezTo>
                    <a:pt x="1227" y="1"/>
                    <a:pt x="1083" y="30"/>
                    <a:pt x="953" y="88"/>
                  </a:cubicBezTo>
                  <a:lnTo>
                    <a:pt x="433" y="290"/>
                  </a:lnTo>
                  <a:cubicBezTo>
                    <a:pt x="173" y="391"/>
                    <a:pt x="0" y="636"/>
                    <a:pt x="0" y="925"/>
                  </a:cubicBezTo>
                  <a:lnTo>
                    <a:pt x="0" y="3451"/>
                  </a:lnTo>
                  <a:cubicBezTo>
                    <a:pt x="0" y="3581"/>
                    <a:pt x="101" y="3682"/>
                    <a:pt x="231" y="3682"/>
                  </a:cubicBezTo>
                  <a:lnTo>
                    <a:pt x="2988" y="3682"/>
                  </a:lnTo>
                  <a:cubicBezTo>
                    <a:pt x="3118" y="3682"/>
                    <a:pt x="3219" y="3581"/>
                    <a:pt x="3219" y="3451"/>
                  </a:cubicBezTo>
                  <a:lnTo>
                    <a:pt x="3219" y="925"/>
                  </a:lnTo>
                  <a:cubicBezTo>
                    <a:pt x="3219" y="636"/>
                    <a:pt x="3046" y="391"/>
                    <a:pt x="2786" y="275"/>
                  </a:cubicBezTo>
                  <a:lnTo>
                    <a:pt x="2281" y="88"/>
                  </a:lnTo>
                  <a:cubicBezTo>
                    <a:pt x="2137" y="30"/>
                    <a:pt x="1992" y="1"/>
                    <a:pt x="1848"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69" name="Google Shape;27169;p86"/>
            <p:cNvSpPr/>
            <p:nvPr/>
          </p:nvSpPr>
          <p:spPr>
            <a:xfrm>
              <a:off x="1908892" y="3162297"/>
              <a:ext cx="17800" cy="82892"/>
            </a:xfrm>
            <a:custGeom>
              <a:avLst/>
              <a:gdLst/>
              <a:ahLst/>
              <a:cxnLst/>
              <a:rect l="l" t="t" r="r" b="b"/>
              <a:pathLst>
                <a:path w="679" h="3162" extrusionOk="0">
                  <a:moveTo>
                    <a:pt x="130" y="1"/>
                  </a:moveTo>
                  <a:cubicBezTo>
                    <a:pt x="44" y="116"/>
                    <a:pt x="1" y="260"/>
                    <a:pt x="1" y="419"/>
                  </a:cubicBezTo>
                  <a:lnTo>
                    <a:pt x="1" y="2945"/>
                  </a:lnTo>
                  <a:cubicBezTo>
                    <a:pt x="1" y="3061"/>
                    <a:pt x="102" y="3162"/>
                    <a:pt x="217" y="3162"/>
                  </a:cubicBezTo>
                  <a:lnTo>
                    <a:pt x="679" y="3147"/>
                  </a:lnTo>
                  <a:lnTo>
                    <a:pt x="679" y="650"/>
                  </a:lnTo>
                  <a:cubicBezTo>
                    <a:pt x="679" y="506"/>
                    <a:pt x="607" y="361"/>
                    <a:pt x="506" y="289"/>
                  </a:cubicBezTo>
                  <a:lnTo>
                    <a:pt x="130" y="1"/>
                  </a:ln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0" name="Google Shape;27170;p86"/>
            <p:cNvSpPr/>
            <p:nvPr/>
          </p:nvSpPr>
          <p:spPr>
            <a:xfrm>
              <a:off x="1975111" y="3162297"/>
              <a:ext cx="18193" cy="82892"/>
            </a:xfrm>
            <a:custGeom>
              <a:avLst/>
              <a:gdLst/>
              <a:ahLst/>
              <a:cxnLst/>
              <a:rect l="l" t="t" r="r" b="b"/>
              <a:pathLst>
                <a:path w="694" h="3162" extrusionOk="0">
                  <a:moveTo>
                    <a:pt x="549" y="1"/>
                  </a:moveTo>
                  <a:lnTo>
                    <a:pt x="188" y="289"/>
                  </a:lnTo>
                  <a:cubicBezTo>
                    <a:pt x="73" y="361"/>
                    <a:pt x="1" y="506"/>
                    <a:pt x="1" y="650"/>
                  </a:cubicBezTo>
                  <a:lnTo>
                    <a:pt x="1" y="3147"/>
                  </a:lnTo>
                  <a:lnTo>
                    <a:pt x="463" y="3162"/>
                  </a:lnTo>
                  <a:cubicBezTo>
                    <a:pt x="593" y="3162"/>
                    <a:pt x="694" y="3061"/>
                    <a:pt x="694" y="2945"/>
                  </a:cubicBezTo>
                  <a:lnTo>
                    <a:pt x="694" y="419"/>
                  </a:lnTo>
                  <a:cubicBezTo>
                    <a:pt x="694" y="260"/>
                    <a:pt x="636" y="116"/>
                    <a:pt x="549" y="1"/>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1" name="Google Shape;27171;p86"/>
            <p:cNvSpPr/>
            <p:nvPr/>
          </p:nvSpPr>
          <p:spPr>
            <a:xfrm>
              <a:off x="2089409" y="3142242"/>
              <a:ext cx="48078" cy="72694"/>
            </a:xfrm>
            <a:custGeom>
              <a:avLst/>
              <a:gdLst/>
              <a:ahLst/>
              <a:cxnLst/>
              <a:rect l="l" t="t" r="r" b="b"/>
              <a:pathLst>
                <a:path w="1834" h="2773" extrusionOk="0">
                  <a:moveTo>
                    <a:pt x="693" y="0"/>
                  </a:moveTo>
                  <a:cubicBezTo>
                    <a:pt x="318" y="0"/>
                    <a:pt x="0" y="318"/>
                    <a:pt x="0" y="693"/>
                  </a:cubicBezTo>
                  <a:lnTo>
                    <a:pt x="0" y="1458"/>
                  </a:lnTo>
                  <a:cubicBezTo>
                    <a:pt x="15" y="1675"/>
                    <a:pt x="87" y="1892"/>
                    <a:pt x="231" y="2079"/>
                  </a:cubicBezTo>
                  <a:cubicBezTo>
                    <a:pt x="376" y="2252"/>
                    <a:pt x="462" y="2469"/>
                    <a:pt x="462" y="2700"/>
                  </a:cubicBezTo>
                  <a:lnTo>
                    <a:pt x="462" y="2772"/>
                  </a:lnTo>
                  <a:lnTo>
                    <a:pt x="1386" y="2772"/>
                  </a:lnTo>
                  <a:lnTo>
                    <a:pt x="1386" y="2628"/>
                  </a:lnTo>
                  <a:cubicBezTo>
                    <a:pt x="1386" y="2440"/>
                    <a:pt x="1444" y="2267"/>
                    <a:pt x="1559" y="2122"/>
                  </a:cubicBezTo>
                  <a:lnTo>
                    <a:pt x="1646" y="2021"/>
                  </a:lnTo>
                  <a:cubicBezTo>
                    <a:pt x="1761" y="1877"/>
                    <a:pt x="1819" y="1704"/>
                    <a:pt x="1834" y="1516"/>
                  </a:cubicBezTo>
                  <a:lnTo>
                    <a:pt x="1834" y="693"/>
                  </a:lnTo>
                  <a:cubicBezTo>
                    <a:pt x="1834"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2" name="Google Shape;27172;p86"/>
            <p:cNvSpPr/>
            <p:nvPr/>
          </p:nvSpPr>
          <p:spPr>
            <a:xfrm>
              <a:off x="2089409" y="3142609"/>
              <a:ext cx="27264" cy="72327"/>
            </a:xfrm>
            <a:custGeom>
              <a:avLst/>
              <a:gdLst/>
              <a:ahLst/>
              <a:cxnLst/>
              <a:rect l="l" t="t" r="r" b="b"/>
              <a:pathLst>
                <a:path w="1040" h="2759" extrusionOk="0">
                  <a:moveTo>
                    <a:pt x="693" y="1"/>
                  </a:moveTo>
                  <a:cubicBezTo>
                    <a:pt x="318" y="1"/>
                    <a:pt x="0" y="304"/>
                    <a:pt x="0" y="679"/>
                  </a:cubicBezTo>
                  <a:lnTo>
                    <a:pt x="0" y="1444"/>
                  </a:lnTo>
                  <a:cubicBezTo>
                    <a:pt x="15" y="1661"/>
                    <a:pt x="101" y="1878"/>
                    <a:pt x="231" y="2065"/>
                  </a:cubicBezTo>
                  <a:cubicBezTo>
                    <a:pt x="376" y="2238"/>
                    <a:pt x="462" y="2455"/>
                    <a:pt x="462" y="2686"/>
                  </a:cubicBezTo>
                  <a:lnTo>
                    <a:pt x="462" y="2758"/>
                  </a:lnTo>
                  <a:lnTo>
                    <a:pt x="924" y="2758"/>
                  </a:lnTo>
                  <a:lnTo>
                    <a:pt x="924" y="2686"/>
                  </a:lnTo>
                  <a:cubicBezTo>
                    <a:pt x="924" y="2469"/>
                    <a:pt x="881" y="2267"/>
                    <a:pt x="809" y="2065"/>
                  </a:cubicBezTo>
                  <a:cubicBezTo>
                    <a:pt x="736" y="1863"/>
                    <a:pt x="693" y="1661"/>
                    <a:pt x="693" y="1444"/>
                  </a:cubicBezTo>
                  <a:lnTo>
                    <a:pt x="693" y="679"/>
                  </a:lnTo>
                  <a:cubicBezTo>
                    <a:pt x="693" y="304"/>
                    <a:pt x="852" y="1"/>
                    <a:pt x="1040"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3" name="Google Shape;27173;p86"/>
            <p:cNvSpPr/>
            <p:nvPr/>
          </p:nvSpPr>
          <p:spPr>
            <a:xfrm>
              <a:off x="2089409" y="3142242"/>
              <a:ext cx="48445" cy="54527"/>
            </a:xfrm>
            <a:custGeom>
              <a:avLst/>
              <a:gdLst/>
              <a:ahLst/>
              <a:cxnLst/>
              <a:rect l="l" t="t" r="r" b="b"/>
              <a:pathLst>
                <a:path w="1848" h="2080" extrusionOk="0">
                  <a:moveTo>
                    <a:pt x="693" y="0"/>
                  </a:moveTo>
                  <a:cubicBezTo>
                    <a:pt x="318" y="0"/>
                    <a:pt x="0" y="318"/>
                    <a:pt x="0" y="693"/>
                  </a:cubicBezTo>
                  <a:lnTo>
                    <a:pt x="0" y="1155"/>
                  </a:lnTo>
                  <a:cubicBezTo>
                    <a:pt x="0" y="1661"/>
                    <a:pt x="419" y="2079"/>
                    <a:pt x="924" y="2079"/>
                  </a:cubicBezTo>
                  <a:cubicBezTo>
                    <a:pt x="1429" y="2079"/>
                    <a:pt x="1848" y="1661"/>
                    <a:pt x="1834" y="1155"/>
                  </a:cubicBezTo>
                  <a:lnTo>
                    <a:pt x="1834" y="693"/>
                  </a:lnTo>
                  <a:cubicBezTo>
                    <a:pt x="1834"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4" name="Google Shape;27174;p86"/>
            <p:cNvSpPr/>
            <p:nvPr/>
          </p:nvSpPr>
          <p:spPr>
            <a:xfrm>
              <a:off x="2089409" y="3142609"/>
              <a:ext cx="27264" cy="53767"/>
            </a:xfrm>
            <a:custGeom>
              <a:avLst/>
              <a:gdLst/>
              <a:ahLst/>
              <a:cxnLst/>
              <a:rect l="l" t="t" r="r" b="b"/>
              <a:pathLst>
                <a:path w="1040" h="2051" extrusionOk="0">
                  <a:moveTo>
                    <a:pt x="693" y="1"/>
                  </a:moveTo>
                  <a:cubicBezTo>
                    <a:pt x="318" y="1"/>
                    <a:pt x="0" y="304"/>
                    <a:pt x="0" y="679"/>
                  </a:cubicBezTo>
                  <a:lnTo>
                    <a:pt x="0" y="1141"/>
                  </a:lnTo>
                  <a:cubicBezTo>
                    <a:pt x="0"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5" name="Google Shape;27175;p86"/>
            <p:cNvSpPr/>
            <p:nvPr/>
          </p:nvSpPr>
          <p:spPr>
            <a:xfrm>
              <a:off x="2071609" y="3208855"/>
              <a:ext cx="84412" cy="60190"/>
            </a:xfrm>
            <a:custGeom>
              <a:avLst/>
              <a:gdLst/>
              <a:ahLst/>
              <a:cxnLst/>
              <a:rect l="l" t="t" r="r" b="b"/>
              <a:pathLst>
                <a:path w="3220"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19" y="2295"/>
                    <a:pt x="3220" y="2194"/>
                    <a:pt x="3220" y="2064"/>
                  </a:cubicBezTo>
                  <a:lnTo>
                    <a:pt x="3220" y="924"/>
                  </a:lnTo>
                  <a:cubicBezTo>
                    <a:pt x="3220" y="635"/>
                    <a:pt x="3047" y="390"/>
                    <a:pt x="2772"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6" name="Google Shape;27176;p86"/>
            <p:cNvSpPr/>
            <p:nvPr/>
          </p:nvSpPr>
          <p:spPr>
            <a:xfrm>
              <a:off x="2071609" y="3222460"/>
              <a:ext cx="17826" cy="46951"/>
            </a:xfrm>
            <a:custGeom>
              <a:avLst/>
              <a:gdLst/>
              <a:ahLst/>
              <a:cxnLst/>
              <a:rect l="l" t="t" r="r" b="b"/>
              <a:pathLst>
                <a:path w="680" h="1791" extrusionOk="0">
                  <a:moveTo>
                    <a:pt x="131" y="1"/>
                  </a:moveTo>
                  <a:cubicBezTo>
                    <a:pt x="44" y="116"/>
                    <a:pt x="1" y="261"/>
                    <a:pt x="1" y="419"/>
                  </a:cubicBezTo>
                  <a:lnTo>
                    <a:pt x="1" y="1560"/>
                  </a:lnTo>
                  <a:cubicBezTo>
                    <a:pt x="1" y="1675"/>
                    <a:pt x="102" y="1791"/>
                    <a:pt x="217" y="1791"/>
                  </a:cubicBezTo>
                  <a:lnTo>
                    <a:pt x="679" y="1776"/>
                  </a:lnTo>
                  <a:lnTo>
                    <a:pt x="679" y="650"/>
                  </a:lnTo>
                  <a:cubicBezTo>
                    <a:pt x="679" y="506"/>
                    <a:pt x="607"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7" name="Google Shape;27177;p86"/>
            <p:cNvSpPr/>
            <p:nvPr/>
          </p:nvSpPr>
          <p:spPr>
            <a:xfrm>
              <a:off x="2137828" y="3222460"/>
              <a:ext cx="17826" cy="46951"/>
            </a:xfrm>
            <a:custGeom>
              <a:avLst/>
              <a:gdLst/>
              <a:ahLst/>
              <a:cxnLst/>
              <a:rect l="l" t="t" r="r" b="b"/>
              <a:pathLst>
                <a:path w="680" h="1791" extrusionOk="0">
                  <a:moveTo>
                    <a:pt x="550" y="1"/>
                  </a:moveTo>
                  <a:lnTo>
                    <a:pt x="174" y="289"/>
                  </a:lnTo>
                  <a:cubicBezTo>
                    <a:pt x="59" y="362"/>
                    <a:pt x="1" y="506"/>
                    <a:pt x="1" y="650"/>
                  </a:cubicBezTo>
                  <a:lnTo>
                    <a:pt x="1" y="1776"/>
                  </a:lnTo>
                  <a:lnTo>
                    <a:pt x="448" y="1791"/>
                  </a:lnTo>
                  <a:cubicBezTo>
                    <a:pt x="578" y="1791"/>
                    <a:pt x="679" y="1675"/>
                    <a:pt x="679" y="1560"/>
                  </a:cubicBezTo>
                  <a:lnTo>
                    <a:pt x="679" y="419"/>
                  </a:lnTo>
                  <a:cubicBezTo>
                    <a:pt x="679" y="261"/>
                    <a:pt x="636" y="116"/>
                    <a:pt x="550"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8" name="Google Shape;27178;p86"/>
            <p:cNvSpPr/>
            <p:nvPr/>
          </p:nvSpPr>
          <p:spPr>
            <a:xfrm>
              <a:off x="1980800" y="3142242"/>
              <a:ext cx="48078" cy="72694"/>
            </a:xfrm>
            <a:custGeom>
              <a:avLst/>
              <a:gdLst/>
              <a:ahLst/>
              <a:cxnLst/>
              <a:rect l="l" t="t" r="r" b="b"/>
              <a:pathLst>
                <a:path w="1834" h="2773" extrusionOk="0">
                  <a:moveTo>
                    <a:pt x="679" y="0"/>
                  </a:moveTo>
                  <a:cubicBezTo>
                    <a:pt x="303" y="15"/>
                    <a:pt x="0" y="318"/>
                    <a:pt x="15" y="693"/>
                  </a:cubicBezTo>
                  <a:lnTo>
                    <a:pt x="15" y="1458"/>
                  </a:lnTo>
                  <a:cubicBezTo>
                    <a:pt x="15" y="1675"/>
                    <a:pt x="101" y="1892"/>
                    <a:pt x="231" y="2079"/>
                  </a:cubicBezTo>
                  <a:cubicBezTo>
                    <a:pt x="390" y="2252"/>
                    <a:pt x="462" y="2469"/>
                    <a:pt x="462" y="2700"/>
                  </a:cubicBezTo>
                  <a:lnTo>
                    <a:pt x="462" y="2772"/>
                  </a:lnTo>
                  <a:lnTo>
                    <a:pt x="1386" y="2772"/>
                  </a:lnTo>
                  <a:lnTo>
                    <a:pt x="1386" y="2628"/>
                  </a:lnTo>
                  <a:cubicBezTo>
                    <a:pt x="1386" y="2440"/>
                    <a:pt x="1444" y="2267"/>
                    <a:pt x="1574" y="2122"/>
                  </a:cubicBezTo>
                  <a:lnTo>
                    <a:pt x="1660" y="2021"/>
                  </a:lnTo>
                  <a:cubicBezTo>
                    <a:pt x="1761" y="1877"/>
                    <a:pt x="1819" y="1704"/>
                    <a:pt x="1834" y="1516"/>
                  </a:cubicBezTo>
                  <a:lnTo>
                    <a:pt x="1834" y="693"/>
                  </a:lnTo>
                  <a:cubicBezTo>
                    <a:pt x="1834" y="318"/>
                    <a:pt x="1530"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79" name="Google Shape;27179;p86"/>
            <p:cNvSpPr/>
            <p:nvPr/>
          </p:nvSpPr>
          <p:spPr>
            <a:xfrm>
              <a:off x="1981167" y="3142609"/>
              <a:ext cx="26897" cy="72327"/>
            </a:xfrm>
            <a:custGeom>
              <a:avLst/>
              <a:gdLst/>
              <a:ahLst/>
              <a:cxnLst/>
              <a:rect l="l" t="t" r="r" b="b"/>
              <a:pathLst>
                <a:path w="1026" h="2759" extrusionOk="0">
                  <a:moveTo>
                    <a:pt x="679" y="1"/>
                  </a:moveTo>
                  <a:cubicBezTo>
                    <a:pt x="304" y="1"/>
                    <a:pt x="1" y="304"/>
                    <a:pt x="1" y="679"/>
                  </a:cubicBezTo>
                  <a:lnTo>
                    <a:pt x="1" y="1444"/>
                  </a:lnTo>
                  <a:cubicBezTo>
                    <a:pt x="1" y="1661"/>
                    <a:pt x="87" y="1878"/>
                    <a:pt x="217" y="2065"/>
                  </a:cubicBezTo>
                  <a:cubicBezTo>
                    <a:pt x="376" y="2238"/>
                    <a:pt x="448" y="2455"/>
                    <a:pt x="448" y="2686"/>
                  </a:cubicBezTo>
                  <a:lnTo>
                    <a:pt x="448" y="2758"/>
                  </a:lnTo>
                  <a:lnTo>
                    <a:pt x="910" y="2758"/>
                  </a:lnTo>
                  <a:lnTo>
                    <a:pt x="910" y="2686"/>
                  </a:lnTo>
                  <a:cubicBezTo>
                    <a:pt x="910" y="2469"/>
                    <a:pt x="881" y="2267"/>
                    <a:pt x="795" y="2065"/>
                  </a:cubicBezTo>
                  <a:cubicBezTo>
                    <a:pt x="722" y="1863"/>
                    <a:pt x="679" y="1661"/>
                    <a:pt x="679" y="1444"/>
                  </a:cubicBezTo>
                  <a:lnTo>
                    <a:pt x="679" y="679"/>
                  </a:lnTo>
                  <a:cubicBezTo>
                    <a:pt x="679"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0" name="Google Shape;27180;p86"/>
            <p:cNvSpPr/>
            <p:nvPr/>
          </p:nvSpPr>
          <p:spPr>
            <a:xfrm>
              <a:off x="1980800" y="3142242"/>
              <a:ext cx="48472" cy="54527"/>
            </a:xfrm>
            <a:custGeom>
              <a:avLst/>
              <a:gdLst/>
              <a:ahLst/>
              <a:cxnLst/>
              <a:rect l="l" t="t" r="r" b="b"/>
              <a:pathLst>
                <a:path w="1849" h="2080" extrusionOk="0">
                  <a:moveTo>
                    <a:pt x="693" y="0"/>
                  </a:moveTo>
                  <a:cubicBezTo>
                    <a:pt x="318" y="0"/>
                    <a:pt x="0" y="318"/>
                    <a:pt x="0" y="693"/>
                  </a:cubicBezTo>
                  <a:lnTo>
                    <a:pt x="0" y="1155"/>
                  </a:lnTo>
                  <a:cubicBezTo>
                    <a:pt x="0" y="1661"/>
                    <a:pt x="419" y="2079"/>
                    <a:pt x="924" y="2079"/>
                  </a:cubicBezTo>
                  <a:cubicBezTo>
                    <a:pt x="1429" y="2079"/>
                    <a:pt x="1848" y="1661"/>
                    <a:pt x="1848" y="1155"/>
                  </a:cubicBezTo>
                  <a:lnTo>
                    <a:pt x="1848" y="693"/>
                  </a:lnTo>
                  <a:cubicBezTo>
                    <a:pt x="1848" y="318"/>
                    <a:pt x="1530" y="0"/>
                    <a:pt x="1155"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1" name="Google Shape;27181;p86"/>
            <p:cNvSpPr/>
            <p:nvPr/>
          </p:nvSpPr>
          <p:spPr>
            <a:xfrm>
              <a:off x="1980800" y="3142609"/>
              <a:ext cx="27264" cy="53767"/>
            </a:xfrm>
            <a:custGeom>
              <a:avLst/>
              <a:gdLst/>
              <a:ahLst/>
              <a:cxnLst/>
              <a:rect l="l" t="t" r="r" b="b"/>
              <a:pathLst>
                <a:path w="1040" h="2051" extrusionOk="0">
                  <a:moveTo>
                    <a:pt x="693" y="1"/>
                  </a:moveTo>
                  <a:cubicBezTo>
                    <a:pt x="318" y="1"/>
                    <a:pt x="0" y="304"/>
                    <a:pt x="0" y="679"/>
                  </a:cubicBezTo>
                  <a:lnTo>
                    <a:pt x="0" y="1141"/>
                  </a:lnTo>
                  <a:cubicBezTo>
                    <a:pt x="15" y="1603"/>
                    <a:pt x="347" y="1993"/>
                    <a:pt x="809" y="2051"/>
                  </a:cubicBezTo>
                  <a:cubicBezTo>
                    <a:pt x="736" y="1849"/>
                    <a:pt x="693" y="1647"/>
                    <a:pt x="693" y="1444"/>
                  </a:cubicBezTo>
                  <a:lnTo>
                    <a:pt x="693" y="679"/>
                  </a:lnTo>
                  <a:cubicBezTo>
                    <a:pt x="693" y="304"/>
                    <a:pt x="852"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2" name="Google Shape;27182;p86"/>
            <p:cNvSpPr/>
            <p:nvPr/>
          </p:nvSpPr>
          <p:spPr>
            <a:xfrm>
              <a:off x="1962633" y="3208855"/>
              <a:ext cx="84779" cy="60190"/>
            </a:xfrm>
            <a:custGeom>
              <a:avLst/>
              <a:gdLst/>
              <a:ahLst/>
              <a:cxnLst/>
              <a:rect l="l" t="t" r="r" b="b"/>
              <a:pathLst>
                <a:path w="3234" h="2296" extrusionOk="0">
                  <a:moveTo>
                    <a:pt x="1386" y="0"/>
                  </a:moveTo>
                  <a:cubicBezTo>
                    <a:pt x="1227" y="0"/>
                    <a:pt x="1083" y="29"/>
                    <a:pt x="953" y="72"/>
                  </a:cubicBezTo>
                  <a:lnTo>
                    <a:pt x="448" y="289"/>
                  </a:lnTo>
                  <a:cubicBezTo>
                    <a:pt x="174" y="390"/>
                    <a:pt x="0" y="635"/>
                    <a:pt x="0" y="924"/>
                  </a:cubicBezTo>
                  <a:lnTo>
                    <a:pt x="0" y="2064"/>
                  </a:lnTo>
                  <a:cubicBezTo>
                    <a:pt x="0" y="2194"/>
                    <a:pt x="116" y="2295"/>
                    <a:pt x="231" y="2295"/>
                  </a:cubicBezTo>
                  <a:lnTo>
                    <a:pt x="3003" y="2295"/>
                  </a:lnTo>
                  <a:cubicBezTo>
                    <a:pt x="3133" y="2295"/>
                    <a:pt x="3234" y="2194"/>
                    <a:pt x="3234" y="2064"/>
                  </a:cubicBezTo>
                  <a:lnTo>
                    <a:pt x="3234" y="924"/>
                  </a:lnTo>
                  <a:cubicBezTo>
                    <a:pt x="3234" y="635"/>
                    <a:pt x="3061" y="390"/>
                    <a:pt x="2801" y="289"/>
                  </a:cubicBezTo>
                  <a:lnTo>
                    <a:pt x="2281" y="72"/>
                  </a:lnTo>
                  <a:cubicBezTo>
                    <a:pt x="2151" y="29"/>
                    <a:pt x="2007" y="0"/>
                    <a:pt x="1848"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3" name="Google Shape;27183;p86"/>
            <p:cNvSpPr/>
            <p:nvPr/>
          </p:nvSpPr>
          <p:spPr>
            <a:xfrm>
              <a:off x="1963000" y="3222460"/>
              <a:ext cx="18193" cy="46951"/>
            </a:xfrm>
            <a:custGeom>
              <a:avLst/>
              <a:gdLst/>
              <a:ahLst/>
              <a:cxnLst/>
              <a:rect l="l" t="t" r="r" b="b"/>
              <a:pathLst>
                <a:path w="694" h="1791" extrusionOk="0">
                  <a:moveTo>
                    <a:pt x="131" y="1"/>
                  </a:moveTo>
                  <a:cubicBezTo>
                    <a:pt x="44" y="116"/>
                    <a:pt x="1" y="261"/>
                    <a:pt x="1" y="419"/>
                  </a:cubicBezTo>
                  <a:lnTo>
                    <a:pt x="1" y="1560"/>
                  </a:lnTo>
                  <a:cubicBezTo>
                    <a:pt x="1" y="1675"/>
                    <a:pt x="102" y="1791"/>
                    <a:pt x="232" y="1791"/>
                  </a:cubicBezTo>
                  <a:lnTo>
                    <a:pt x="694" y="1776"/>
                  </a:lnTo>
                  <a:lnTo>
                    <a:pt x="694" y="650"/>
                  </a:lnTo>
                  <a:cubicBezTo>
                    <a:pt x="679" y="506"/>
                    <a:pt x="622" y="362"/>
                    <a:pt x="506" y="289"/>
                  </a:cubicBezTo>
                  <a:lnTo>
                    <a:pt x="131"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4" name="Google Shape;27184;p86"/>
            <p:cNvSpPr/>
            <p:nvPr/>
          </p:nvSpPr>
          <p:spPr>
            <a:xfrm>
              <a:off x="2029245" y="3222460"/>
              <a:ext cx="18167" cy="46584"/>
            </a:xfrm>
            <a:custGeom>
              <a:avLst/>
              <a:gdLst/>
              <a:ahLst/>
              <a:cxnLst/>
              <a:rect l="l" t="t" r="r" b="b"/>
              <a:pathLst>
                <a:path w="693" h="1777" extrusionOk="0">
                  <a:moveTo>
                    <a:pt x="549" y="1"/>
                  </a:moveTo>
                  <a:lnTo>
                    <a:pt x="173" y="289"/>
                  </a:lnTo>
                  <a:cubicBezTo>
                    <a:pt x="72" y="362"/>
                    <a:pt x="0" y="506"/>
                    <a:pt x="0" y="650"/>
                  </a:cubicBezTo>
                  <a:lnTo>
                    <a:pt x="0" y="1776"/>
                  </a:lnTo>
                  <a:lnTo>
                    <a:pt x="462" y="1776"/>
                  </a:lnTo>
                  <a:cubicBezTo>
                    <a:pt x="577" y="1776"/>
                    <a:pt x="678" y="1675"/>
                    <a:pt x="693" y="1560"/>
                  </a:cubicBezTo>
                  <a:lnTo>
                    <a:pt x="693" y="419"/>
                  </a:lnTo>
                  <a:cubicBezTo>
                    <a:pt x="678"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5" name="Google Shape;27185;p86"/>
            <p:cNvSpPr/>
            <p:nvPr/>
          </p:nvSpPr>
          <p:spPr>
            <a:xfrm>
              <a:off x="1872558" y="3142242"/>
              <a:ext cx="47711" cy="72694"/>
            </a:xfrm>
            <a:custGeom>
              <a:avLst/>
              <a:gdLst/>
              <a:ahLst/>
              <a:cxnLst/>
              <a:rect l="l" t="t" r="r" b="b"/>
              <a:pathLst>
                <a:path w="1820" h="2773" extrusionOk="0">
                  <a:moveTo>
                    <a:pt x="679" y="0"/>
                  </a:moveTo>
                  <a:cubicBezTo>
                    <a:pt x="304" y="15"/>
                    <a:pt x="1" y="318"/>
                    <a:pt x="1" y="693"/>
                  </a:cubicBezTo>
                  <a:lnTo>
                    <a:pt x="1" y="1458"/>
                  </a:lnTo>
                  <a:cubicBezTo>
                    <a:pt x="15" y="1675"/>
                    <a:pt x="87" y="1892"/>
                    <a:pt x="232" y="2079"/>
                  </a:cubicBezTo>
                  <a:cubicBezTo>
                    <a:pt x="376" y="2252"/>
                    <a:pt x="463" y="2469"/>
                    <a:pt x="463" y="2700"/>
                  </a:cubicBezTo>
                  <a:lnTo>
                    <a:pt x="463" y="2772"/>
                  </a:lnTo>
                  <a:lnTo>
                    <a:pt x="1372" y="2772"/>
                  </a:lnTo>
                  <a:lnTo>
                    <a:pt x="1372" y="2628"/>
                  </a:lnTo>
                  <a:cubicBezTo>
                    <a:pt x="1372" y="2440"/>
                    <a:pt x="1444" y="2267"/>
                    <a:pt x="1560" y="2122"/>
                  </a:cubicBezTo>
                  <a:lnTo>
                    <a:pt x="1646" y="2021"/>
                  </a:lnTo>
                  <a:cubicBezTo>
                    <a:pt x="1747" y="1877"/>
                    <a:pt x="1820" y="1704"/>
                    <a:pt x="1820" y="1516"/>
                  </a:cubicBezTo>
                  <a:lnTo>
                    <a:pt x="1820" y="693"/>
                  </a:lnTo>
                  <a:cubicBezTo>
                    <a:pt x="1820" y="318"/>
                    <a:pt x="1516" y="0"/>
                    <a:pt x="1141"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6" name="Google Shape;27186;p86"/>
            <p:cNvSpPr/>
            <p:nvPr/>
          </p:nvSpPr>
          <p:spPr>
            <a:xfrm>
              <a:off x="1872558" y="3142609"/>
              <a:ext cx="26897" cy="72327"/>
            </a:xfrm>
            <a:custGeom>
              <a:avLst/>
              <a:gdLst/>
              <a:ahLst/>
              <a:cxnLst/>
              <a:rect l="l" t="t" r="r" b="b"/>
              <a:pathLst>
                <a:path w="1026" h="2759" extrusionOk="0">
                  <a:moveTo>
                    <a:pt x="694" y="1"/>
                  </a:moveTo>
                  <a:cubicBezTo>
                    <a:pt x="304" y="1"/>
                    <a:pt x="1" y="304"/>
                    <a:pt x="1" y="679"/>
                  </a:cubicBezTo>
                  <a:lnTo>
                    <a:pt x="1" y="1444"/>
                  </a:lnTo>
                  <a:cubicBezTo>
                    <a:pt x="15" y="1661"/>
                    <a:pt x="87" y="1878"/>
                    <a:pt x="232" y="2065"/>
                  </a:cubicBezTo>
                  <a:cubicBezTo>
                    <a:pt x="376" y="2238"/>
                    <a:pt x="463" y="2455"/>
                    <a:pt x="463" y="2686"/>
                  </a:cubicBezTo>
                  <a:lnTo>
                    <a:pt x="463" y="2758"/>
                  </a:lnTo>
                  <a:lnTo>
                    <a:pt x="910" y="2758"/>
                  </a:lnTo>
                  <a:lnTo>
                    <a:pt x="910" y="2686"/>
                  </a:lnTo>
                  <a:cubicBezTo>
                    <a:pt x="925" y="2469"/>
                    <a:pt x="881" y="2267"/>
                    <a:pt x="809" y="2065"/>
                  </a:cubicBezTo>
                  <a:cubicBezTo>
                    <a:pt x="722" y="1863"/>
                    <a:pt x="694" y="1661"/>
                    <a:pt x="694" y="1444"/>
                  </a:cubicBezTo>
                  <a:lnTo>
                    <a:pt x="694" y="679"/>
                  </a:lnTo>
                  <a:cubicBezTo>
                    <a:pt x="694" y="304"/>
                    <a:pt x="838" y="1"/>
                    <a:pt x="1026" y="1"/>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7" name="Google Shape;27187;p86"/>
            <p:cNvSpPr/>
            <p:nvPr/>
          </p:nvSpPr>
          <p:spPr>
            <a:xfrm>
              <a:off x="1872558" y="3142242"/>
              <a:ext cx="48105" cy="54527"/>
            </a:xfrm>
            <a:custGeom>
              <a:avLst/>
              <a:gdLst/>
              <a:ahLst/>
              <a:cxnLst/>
              <a:rect l="l" t="t" r="r" b="b"/>
              <a:pathLst>
                <a:path w="1835" h="2080" extrusionOk="0">
                  <a:moveTo>
                    <a:pt x="694" y="0"/>
                  </a:moveTo>
                  <a:cubicBezTo>
                    <a:pt x="304" y="0"/>
                    <a:pt x="1" y="318"/>
                    <a:pt x="1" y="693"/>
                  </a:cubicBezTo>
                  <a:lnTo>
                    <a:pt x="1" y="1155"/>
                  </a:lnTo>
                  <a:cubicBezTo>
                    <a:pt x="1" y="1661"/>
                    <a:pt x="405" y="2079"/>
                    <a:pt x="925" y="2079"/>
                  </a:cubicBezTo>
                  <a:cubicBezTo>
                    <a:pt x="1430" y="2079"/>
                    <a:pt x="1834" y="1661"/>
                    <a:pt x="1834" y="1155"/>
                  </a:cubicBezTo>
                  <a:lnTo>
                    <a:pt x="1834" y="693"/>
                  </a:lnTo>
                  <a:cubicBezTo>
                    <a:pt x="1834" y="318"/>
                    <a:pt x="1531" y="0"/>
                    <a:pt x="1141" y="0"/>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8" name="Google Shape;27188;p86"/>
            <p:cNvSpPr/>
            <p:nvPr/>
          </p:nvSpPr>
          <p:spPr>
            <a:xfrm>
              <a:off x="1872558" y="3142609"/>
              <a:ext cx="27290" cy="53767"/>
            </a:xfrm>
            <a:custGeom>
              <a:avLst/>
              <a:gdLst/>
              <a:ahLst/>
              <a:cxnLst/>
              <a:rect l="l" t="t" r="r" b="b"/>
              <a:pathLst>
                <a:path w="1041" h="2051" extrusionOk="0">
                  <a:moveTo>
                    <a:pt x="694" y="1"/>
                  </a:moveTo>
                  <a:cubicBezTo>
                    <a:pt x="304" y="1"/>
                    <a:pt x="1" y="304"/>
                    <a:pt x="1" y="679"/>
                  </a:cubicBezTo>
                  <a:lnTo>
                    <a:pt x="1" y="1141"/>
                  </a:lnTo>
                  <a:cubicBezTo>
                    <a:pt x="1" y="1603"/>
                    <a:pt x="347" y="1993"/>
                    <a:pt x="795" y="2051"/>
                  </a:cubicBezTo>
                  <a:cubicBezTo>
                    <a:pt x="722" y="1849"/>
                    <a:pt x="694" y="1647"/>
                    <a:pt x="694" y="1444"/>
                  </a:cubicBezTo>
                  <a:lnTo>
                    <a:pt x="694" y="679"/>
                  </a:lnTo>
                  <a:cubicBezTo>
                    <a:pt x="694" y="304"/>
                    <a:pt x="838" y="1"/>
                    <a:pt x="1040" y="1"/>
                  </a:cubicBezTo>
                  <a:close/>
                </a:path>
              </a:pathLst>
            </a:custGeom>
            <a:solidFill>
              <a:srgbClr val="667A8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89" name="Google Shape;27189;p86"/>
            <p:cNvSpPr/>
            <p:nvPr/>
          </p:nvSpPr>
          <p:spPr>
            <a:xfrm>
              <a:off x="1854391" y="3208855"/>
              <a:ext cx="84045" cy="60190"/>
            </a:xfrm>
            <a:custGeom>
              <a:avLst/>
              <a:gdLst/>
              <a:ahLst/>
              <a:cxnLst/>
              <a:rect l="l" t="t" r="r" b="b"/>
              <a:pathLst>
                <a:path w="3206" h="2296" extrusionOk="0">
                  <a:moveTo>
                    <a:pt x="1372" y="0"/>
                  </a:moveTo>
                  <a:cubicBezTo>
                    <a:pt x="1228" y="0"/>
                    <a:pt x="1083" y="29"/>
                    <a:pt x="939" y="72"/>
                  </a:cubicBezTo>
                  <a:lnTo>
                    <a:pt x="434" y="289"/>
                  </a:lnTo>
                  <a:cubicBezTo>
                    <a:pt x="174" y="390"/>
                    <a:pt x="1" y="635"/>
                    <a:pt x="1" y="924"/>
                  </a:cubicBezTo>
                  <a:lnTo>
                    <a:pt x="1" y="2064"/>
                  </a:lnTo>
                  <a:cubicBezTo>
                    <a:pt x="1" y="2194"/>
                    <a:pt x="102" y="2295"/>
                    <a:pt x="232" y="2295"/>
                  </a:cubicBezTo>
                  <a:lnTo>
                    <a:pt x="2989" y="2295"/>
                  </a:lnTo>
                  <a:cubicBezTo>
                    <a:pt x="3104" y="2295"/>
                    <a:pt x="3205" y="2194"/>
                    <a:pt x="3205" y="2064"/>
                  </a:cubicBezTo>
                  <a:lnTo>
                    <a:pt x="3205" y="924"/>
                  </a:lnTo>
                  <a:cubicBezTo>
                    <a:pt x="3205" y="635"/>
                    <a:pt x="3047" y="390"/>
                    <a:pt x="2787" y="289"/>
                  </a:cubicBezTo>
                  <a:lnTo>
                    <a:pt x="2282" y="72"/>
                  </a:lnTo>
                  <a:cubicBezTo>
                    <a:pt x="2137" y="29"/>
                    <a:pt x="1993" y="0"/>
                    <a:pt x="1849" y="0"/>
                  </a:cubicBezTo>
                  <a:close/>
                </a:path>
              </a:pathLst>
            </a:custGeom>
            <a:solidFill>
              <a:srgbClr val="72889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0" name="Google Shape;27190;p86"/>
            <p:cNvSpPr/>
            <p:nvPr/>
          </p:nvSpPr>
          <p:spPr>
            <a:xfrm>
              <a:off x="1854391" y="3222460"/>
              <a:ext cx="18193" cy="46951"/>
            </a:xfrm>
            <a:custGeom>
              <a:avLst/>
              <a:gdLst/>
              <a:ahLst/>
              <a:cxnLst/>
              <a:rect l="l" t="t" r="r" b="b"/>
              <a:pathLst>
                <a:path w="694" h="1791" extrusionOk="0">
                  <a:moveTo>
                    <a:pt x="145" y="1"/>
                  </a:moveTo>
                  <a:cubicBezTo>
                    <a:pt x="44" y="116"/>
                    <a:pt x="1" y="261"/>
                    <a:pt x="1" y="419"/>
                  </a:cubicBezTo>
                  <a:lnTo>
                    <a:pt x="1" y="1560"/>
                  </a:lnTo>
                  <a:cubicBezTo>
                    <a:pt x="1" y="1675"/>
                    <a:pt x="102" y="1791"/>
                    <a:pt x="232" y="1791"/>
                  </a:cubicBezTo>
                  <a:lnTo>
                    <a:pt x="694" y="1776"/>
                  </a:lnTo>
                  <a:lnTo>
                    <a:pt x="694" y="650"/>
                  </a:lnTo>
                  <a:cubicBezTo>
                    <a:pt x="694" y="506"/>
                    <a:pt x="622" y="362"/>
                    <a:pt x="506" y="289"/>
                  </a:cubicBezTo>
                  <a:lnTo>
                    <a:pt x="145" y="1"/>
                  </a:ln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1" name="Google Shape;27191;p86"/>
            <p:cNvSpPr/>
            <p:nvPr/>
          </p:nvSpPr>
          <p:spPr>
            <a:xfrm>
              <a:off x="1920637" y="3222460"/>
              <a:ext cx="18167" cy="46584"/>
            </a:xfrm>
            <a:custGeom>
              <a:avLst/>
              <a:gdLst/>
              <a:ahLst/>
              <a:cxnLst/>
              <a:rect l="l" t="t" r="r" b="b"/>
              <a:pathLst>
                <a:path w="693" h="1777" extrusionOk="0">
                  <a:moveTo>
                    <a:pt x="549" y="1"/>
                  </a:moveTo>
                  <a:lnTo>
                    <a:pt x="188" y="289"/>
                  </a:lnTo>
                  <a:cubicBezTo>
                    <a:pt x="72" y="362"/>
                    <a:pt x="0" y="506"/>
                    <a:pt x="0" y="650"/>
                  </a:cubicBezTo>
                  <a:lnTo>
                    <a:pt x="0" y="1776"/>
                  </a:lnTo>
                  <a:lnTo>
                    <a:pt x="462" y="1776"/>
                  </a:lnTo>
                  <a:cubicBezTo>
                    <a:pt x="577" y="1776"/>
                    <a:pt x="678" y="1675"/>
                    <a:pt x="693" y="1560"/>
                  </a:cubicBezTo>
                  <a:lnTo>
                    <a:pt x="693" y="419"/>
                  </a:lnTo>
                  <a:cubicBezTo>
                    <a:pt x="693" y="261"/>
                    <a:pt x="635" y="116"/>
                    <a:pt x="549" y="1"/>
                  </a:cubicBezTo>
                  <a:close/>
                </a:path>
              </a:pathLst>
            </a:custGeom>
            <a:solidFill>
              <a:srgbClr val="D1DB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2" name="Google Shape;27192;p86"/>
            <p:cNvSpPr/>
            <p:nvPr/>
          </p:nvSpPr>
          <p:spPr>
            <a:xfrm>
              <a:off x="1946354" y="2997693"/>
              <a:ext cx="117338" cy="24249"/>
            </a:xfrm>
            <a:custGeom>
              <a:avLst/>
              <a:gdLst/>
              <a:ahLst/>
              <a:cxnLst/>
              <a:rect l="l" t="t" r="r" b="b"/>
              <a:pathLst>
                <a:path w="4476" h="925" extrusionOk="0">
                  <a:moveTo>
                    <a:pt x="246" y="0"/>
                  </a:moveTo>
                  <a:cubicBezTo>
                    <a:pt x="102" y="0"/>
                    <a:pt x="1" y="145"/>
                    <a:pt x="73" y="274"/>
                  </a:cubicBezTo>
                  <a:lnTo>
                    <a:pt x="333" y="794"/>
                  </a:lnTo>
                  <a:cubicBezTo>
                    <a:pt x="376" y="881"/>
                    <a:pt x="463" y="924"/>
                    <a:pt x="549" y="924"/>
                  </a:cubicBezTo>
                  <a:lnTo>
                    <a:pt x="3942" y="924"/>
                  </a:lnTo>
                  <a:cubicBezTo>
                    <a:pt x="4028" y="924"/>
                    <a:pt x="4100" y="866"/>
                    <a:pt x="4144" y="794"/>
                  </a:cubicBezTo>
                  <a:lnTo>
                    <a:pt x="4403" y="274"/>
                  </a:lnTo>
                  <a:cubicBezTo>
                    <a:pt x="4476" y="145"/>
                    <a:pt x="4389" y="0"/>
                    <a:pt x="4245" y="0"/>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3" name="Google Shape;27193;p86"/>
            <p:cNvSpPr/>
            <p:nvPr/>
          </p:nvSpPr>
          <p:spPr>
            <a:xfrm>
              <a:off x="1986856" y="3040056"/>
              <a:ext cx="36360" cy="18193"/>
            </a:xfrm>
            <a:custGeom>
              <a:avLst/>
              <a:gdLst/>
              <a:ahLst/>
              <a:cxnLst/>
              <a:rect l="l" t="t" r="r" b="b"/>
              <a:pathLst>
                <a:path w="1387" h="694" extrusionOk="0">
                  <a:moveTo>
                    <a:pt x="231" y="1"/>
                  </a:moveTo>
                  <a:cubicBezTo>
                    <a:pt x="101" y="1"/>
                    <a:pt x="0" y="102"/>
                    <a:pt x="0" y="232"/>
                  </a:cubicBezTo>
                  <a:lnTo>
                    <a:pt x="0" y="463"/>
                  </a:lnTo>
                  <a:cubicBezTo>
                    <a:pt x="0" y="578"/>
                    <a:pt x="101" y="694"/>
                    <a:pt x="231" y="694"/>
                  </a:cubicBezTo>
                  <a:lnTo>
                    <a:pt x="1155" y="694"/>
                  </a:lnTo>
                  <a:cubicBezTo>
                    <a:pt x="1285" y="694"/>
                    <a:pt x="1386" y="578"/>
                    <a:pt x="1386" y="463"/>
                  </a:cubicBezTo>
                  <a:lnTo>
                    <a:pt x="1386" y="232"/>
                  </a:lnTo>
                  <a:cubicBezTo>
                    <a:pt x="1386" y="102"/>
                    <a:pt x="1285" y="1"/>
                    <a:pt x="1155" y="1"/>
                  </a:cubicBezTo>
                  <a:close/>
                </a:path>
              </a:pathLst>
            </a:custGeom>
            <a:solidFill>
              <a:srgbClr val="A9BAC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4" name="Google Shape;27194;p86"/>
            <p:cNvSpPr/>
            <p:nvPr/>
          </p:nvSpPr>
          <p:spPr>
            <a:xfrm>
              <a:off x="1963000" y="3009804"/>
              <a:ext cx="84412" cy="12138"/>
            </a:xfrm>
            <a:custGeom>
              <a:avLst/>
              <a:gdLst/>
              <a:ahLst/>
              <a:cxnLst/>
              <a:rect l="l" t="t" r="r" b="b"/>
              <a:pathLst>
                <a:path w="3220" h="463" extrusionOk="0">
                  <a:moveTo>
                    <a:pt x="232" y="0"/>
                  </a:moveTo>
                  <a:cubicBezTo>
                    <a:pt x="102" y="0"/>
                    <a:pt x="1" y="101"/>
                    <a:pt x="1" y="231"/>
                  </a:cubicBezTo>
                  <a:lnTo>
                    <a:pt x="1" y="462"/>
                  </a:lnTo>
                  <a:lnTo>
                    <a:pt x="3220" y="462"/>
                  </a:lnTo>
                  <a:lnTo>
                    <a:pt x="3220" y="231"/>
                  </a:lnTo>
                  <a:cubicBezTo>
                    <a:pt x="3220" y="101"/>
                    <a:pt x="3119" y="0"/>
                    <a:pt x="2989"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195" name="Google Shape;27195;p86"/>
          <p:cNvGrpSpPr/>
          <p:nvPr/>
        </p:nvGrpSpPr>
        <p:grpSpPr>
          <a:xfrm>
            <a:off x="6897089" y="3251161"/>
            <a:ext cx="386024" cy="476868"/>
            <a:chOff x="5172817" y="2438370"/>
            <a:chExt cx="289518" cy="357651"/>
          </a:xfrm>
        </p:grpSpPr>
        <p:sp>
          <p:nvSpPr>
            <p:cNvPr id="27196" name="Google Shape;27196;p86"/>
            <p:cNvSpPr/>
            <p:nvPr/>
          </p:nvSpPr>
          <p:spPr>
            <a:xfrm>
              <a:off x="5267427" y="2438370"/>
              <a:ext cx="119593" cy="30672"/>
            </a:xfrm>
            <a:custGeom>
              <a:avLst/>
              <a:gdLst/>
              <a:ahLst/>
              <a:cxnLst/>
              <a:rect l="l" t="t" r="r" b="b"/>
              <a:pathLst>
                <a:path w="4562" h="1170" extrusionOk="0">
                  <a:moveTo>
                    <a:pt x="332" y="1"/>
                  </a:moveTo>
                  <a:cubicBezTo>
                    <a:pt x="145" y="1"/>
                    <a:pt x="0" y="145"/>
                    <a:pt x="0" y="333"/>
                  </a:cubicBezTo>
                  <a:lnTo>
                    <a:pt x="0" y="838"/>
                  </a:lnTo>
                  <a:cubicBezTo>
                    <a:pt x="0" y="1011"/>
                    <a:pt x="145" y="1156"/>
                    <a:pt x="332" y="1170"/>
                  </a:cubicBezTo>
                  <a:lnTo>
                    <a:pt x="4215" y="1170"/>
                  </a:lnTo>
                  <a:cubicBezTo>
                    <a:pt x="4403" y="1170"/>
                    <a:pt x="4562" y="1011"/>
                    <a:pt x="4562" y="838"/>
                  </a:cubicBezTo>
                  <a:lnTo>
                    <a:pt x="4562" y="333"/>
                  </a:lnTo>
                  <a:cubicBezTo>
                    <a:pt x="4562" y="145"/>
                    <a:pt x="4418" y="1"/>
                    <a:pt x="4230" y="1"/>
                  </a:cubicBezTo>
                  <a:close/>
                </a:path>
              </a:pathLst>
            </a:custGeom>
            <a:solidFill>
              <a:srgbClr val="EBEFF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7" name="Google Shape;27197;p86"/>
            <p:cNvSpPr/>
            <p:nvPr/>
          </p:nvSpPr>
          <p:spPr>
            <a:xfrm>
              <a:off x="5352940" y="2438370"/>
              <a:ext cx="33712" cy="30672"/>
            </a:xfrm>
            <a:custGeom>
              <a:avLst/>
              <a:gdLst/>
              <a:ahLst/>
              <a:cxnLst/>
              <a:rect l="l" t="t" r="r" b="b"/>
              <a:pathLst>
                <a:path w="1286" h="1170" extrusionOk="0">
                  <a:moveTo>
                    <a:pt x="1" y="1"/>
                  </a:moveTo>
                  <a:cubicBezTo>
                    <a:pt x="188" y="1"/>
                    <a:pt x="347" y="145"/>
                    <a:pt x="347" y="333"/>
                  </a:cubicBezTo>
                  <a:lnTo>
                    <a:pt x="347" y="838"/>
                  </a:lnTo>
                  <a:cubicBezTo>
                    <a:pt x="347" y="1026"/>
                    <a:pt x="188" y="1170"/>
                    <a:pt x="1" y="1170"/>
                  </a:cubicBezTo>
                  <a:lnTo>
                    <a:pt x="953" y="1170"/>
                  </a:lnTo>
                  <a:cubicBezTo>
                    <a:pt x="1141" y="1170"/>
                    <a:pt x="1285" y="1026"/>
                    <a:pt x="1285" y="838"/>
                  </a:cubicBezTo>
                  <a:lnTo>
                    <a:pt x="1285" y="347"/>
                  </a:lnTo>
                  <a:cubicBezTo>
                    <a:pt x="1285" y="159"/>
                    <a:pt x="1141" y="1"/>
                    <a:pt x="953" y="1"/>
                  </a:cubicBezTo>
                  <a:close/>
                </a:path>
              </a:pathLst>
            </a:custGeom>
            <a:solidFill>
              <a:srgbClr val="C4CFD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8" name="Google Shape;27198;p86"/>
            <p:cNvSpPr/>
            <p:nvPr/>
          </p:nvSpPr>
          <p:spPr>
            <a:xfrm>
              <a:off x="5172817" y="2469015"/>
              <a:ext cx="281942" cy="327006"/>
            </a:xfrm>
            <a:custGeom>
              <a:avLst/>
              <a:gdLst/>
              <a:ahLst/>
              <a:cxnLst/>
              <a:rect l="l" t="t" r="r" b="b"/>
              <a:pathLst>
                <a:path w="10755" h="12474" extrusionOk="0">
                  <a:moveTo>
                    <a:pt x="4432" y="1"/>
                  </a:moveTo>
                  <a:lnTo>
                    <a:pt x="4432" y="3639"/>
                  </a:lnTo>
                  <a:cubicBezTo>
                    <a:pt x="4432" y="3855"/>
                    <a:pt x="4302" y="4043"/>
                    <a:pt x="4100" y="4129"/>
                  </a:cubicBezTo>
                  <a:cubicBezTo>
                    <a:pt x="881" y="5400"/>
                    <a:pt x="0" y="9543"/>
                    <a:pt x="2426" y="12026"/>
                  </a:cubicBezTo>
                  <a:cubicBezTo>
                    <a:pt x="2700" y="12314"/>
                    <a:pt x="3090" y="12473"/>
                    <a:pt x="3508" y="12473"/>
                  </a:cubicBezTo>
                  <a:lnTo>
                    <a:pt x="8243" y="12473"/>
                  </a:lnTo>
                  <a:cubicBezTo>
                    <a:pt x="8647" y="12473"/>
                    <a:pt x="9037" y="12300"/>
                    <a:pt x="9326" y="12011"/>
                  </a:cubicBezTo>
                  <a:cubicBezTo>
                    <a:pt x="10250" y="11087"/>
                    <a:pt x="10755" y="9831"/>
                    <a:pt x="10726" y="8518"/>
                  </a:cubicBezTo>
                  <a:cubicBezTo>
                    <a:pt x="10668" y="6569"/>
                    <a:pt x="9470" y="4851"/>
                    <a:pt x="7666" y="4129"/>
                  </a:cubicBezTo>
                  <a:cubicBezTo>
                    <a:pt x="7464" y="4043"/>
                    <a:pt x="7319" y="3855"/>
                    <a:pt x="7319" y="3639"/>
                  </a:cubicBezTo>
                  <a:lnTo>
                    <a:pt x="7319" y="1"/>
                  </a:lnTo>
                  <a:close/>
                </a:path>
              </a:pathLst>
            </a:custGeom>
            <a:solidFill>
              <a:srgbClr val="F2F3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199" name="Google Shape;27199;p86"/>
            <p:cNvSpPr/>
            <p:nvPr/>
          </p:nvSpPr>
          <p:spPr>
            <a:xfrm>
              <a:off x="5289002" y="2469015"/>
              <a:ext cx="172967" cy="325092"/>
            </a:xfrm>
            <a:custGeom>
              <a:avLst/>
              <a:gdLst/>
              <a:ahLst/>
              <a:cxnLst/>
              <a:rect l="l" t="t" r="r" b="b"/>
              <a:pathLst>
                <a:path w="6598" h="12401" extrusionOk="0">
                  <a:moveTo>
                    <a:pt x="0" y="1"/>
                  </a:moveTo>
                  <a:lnTo>
                    <a:pt x="0" y="477"/>
                  </a:lnTo>
                  <a:lnTo>
                    <a:pt x="1487" y="477"/>
                  </a:lnTo>
                  <a:cubicBezTo>
                    <a:pt x="1862" y="477"/>
                    <a:pt x="2165" y="780"/>
                    <a:pt x="2165" y="1170"/>
                  </a:cubicBezTo>
                  <a:lnTo>
                    <a:pt x="2165" y="4115"/>
                  </a:lnTo>
                  <a:cubicBezTo>
                    <a:pt x="2180" y="4332"/>
                    <a:pt x="2310" y="4534"/>
                    <a:pt x="2512" y="4620"/>
                  </a:cubicBezTo>
                  <a:cubicBezTo>
                    <a:pt x="5673" y="5862"/>
                    <a:pt x="6597" y="9904"/>
                    <a:pt x="4287" y="12401"/>
                  </a:cubicBezTo>
                  <a:cubicBezTo>
                    <a:pt x="4518" y="12314"/>
                    <a:pt x="4735" y="12184"/>
                    <a:pt x="4908" y="12011"/>
                  </a:cubicBezTo>
                  <a:cubicBezTo>
                    <a:pt x="5818" y="11087"/>
                    <a:pt x="6323" y="9817"/>
                    <a:pt x="6294" y="8518"/>
                  </a:cubicBezTo>
                  <a:cubicBezTo>
                    <a:pt x="6236" y="6569"/>
                    <a:pt x="5038" y="4851"/>
                    <a:pt x="3234" y="4129"/>
                  </a:cubicBezTo>
                  <a:cubicBezTo>
                    <a:pt x="3032" y="4043"/>
                    <a:pt x="2887" y="3855"/>
                    <a:pt x="2887" y="3639"/>
                  </a:cubicBezTo>
                  <a:lnTo>
                    <a:pt x="2887" y="1"/>
                  </a:lnTo>
                  <a:close/>
                </a:path>
              </a:pathLst>
            </a:custGeom>
            <a:solidFill>
              <a:srgbClr val="E9EBE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0" name="Google Shape;27200;p86"/>
            <p:cNvSpPr/>
            <p:nvPr/>
          </p:nvSpPr>
          <p:spPr>
            <a:xfrm>
              <a:off x="5192505" y="2645285"/>
              <a:ext cx="269831" cy="150736"/>
            </a:xfrm>
            <a:custGeom>
              <a:avLst/>
              <a:gdLst/>
              <a:ahLst/>
              <a:cxnLst/>
              <a:rect l="l" t="t" r="r" b="b"/>
              <a:pathLst>
                <a:path w="10293" h="5750" extrusionOk="0">
                  <a:moveTo>
                    <a:pt x="2851" y="1"/>
                  </a:moveTo>
                  <a:cubicBezTo>
                    <a:pt x="1469" y="1"/>
                    <a:pt x="462" y="610"/>
                    <a:pt x="462" y="610"/>
                  </a:cubicBezTo>
                  <a:cubicBezTo>
                    <a:pt x="0" y="2270"/>
                    <a:pt x="462" y="4060"/>
                    <a:pt x="1675" y="5302"/>
                  </a:cubicBezTo>
                  <a:cubicBezTo>
                    <a:pt x="1963" y="5590"/>
                    <a:pt x="2353" y="5749"/>
                    <a:pt x="2757" y="5749"/>
                  </a:cubicBezTo>
                  <a:lnTo>
                    <a:pt x="7492" y="5749"/>
                  </a:lnTo>
                  <a:cubicBezTo>
                    <a:pt x="7911" y="5749"/>
                    <a:pt x="8300" y="5590"/>
                    <a:pt x="8575" y="5302"/>
                  </a:cubicBezTo>
                  <a:cubicBezTo>
                    <a:pt x="9874" y="3988"/>
                    <a:pt x="10293" y="2054"/>
                    <a:pt x="9686" y="307"/>
                  </a:cubicBezTo>
                  <a:lnTo>
                    <a:pt x="9686" y="307"/>
                  </a:lnTo>
                  <a:cubicBezTo>
                    <a:pt x="9686" y="307"/>
                    <a:pt x="8605" y="1156"/>
                    <a:pt x="7116" y="1156"/>
                  </a:cubicBezTo>
                  <a:cubicBezTo>
                    <a:pt x="6505" y="1156"/>
                    <a:pt x="5826" y="1013"/>
                    <a:pt x="5125" y="610"/>
                  </a:cubicBezTo>
                  <a:cubicBezTo>
                    <a:pt x="4326" y="153"/>
                    <a:pt x="3542" y="1"/>
                    <a:pt x="2851" y="1"/>
                  </a:cubicBezTo>
                  <a:close/>
                </a:path>
              </a:pathLst>
            </a:custGeom>
            <a:solidFill>
              <a:srgbClr val="BCC9D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1" name="Google Shape;27201;p86"/>
            <p:cNvSpPr/>
            <p:nvPr/>
          </p:nvSpPr>
          <p:spPr>
            <a:xfrm>
              <a:off x="5404400" y="2653700"/>
              <a:ext cx="51119" cy="140801"/>
            </a:xfrm>
            <a:custGeom>
              <a:avLst/>
              <a:gdLst/>
              <a:ahLst/>
              <a:cxnLst/>
              <a:rect l="l" t="t" r="r" b="b"/>
              <a:pathLst>
                <a:path w="1950" h="5371" extrusionOk="0">
                  <a:moveTo>
                    <a:pt x="1719" y="0"/>
                  </a:moveTo>
                  <a:cubicBezTo>
                    <a:pt x="1488" y="159"/>
                    <a:pt x="1242" y="304"/>
                    <a:pt x="983" y="419"/>
                  </a:cubicBezTo>
                  <a:cubicBezTo>
                    <a:pt x="1603" y="2122"/>
                    <a:pt x="1228" y="4028"/>
                    <a:pt x="1" y="5370"/>
                  </a:cubicBezTo>
                  <a:cubicBezTo>
                    <a:pt x="30" y="5356"/>
                    <a:pt x="59" y="5342"/>
                    <a:pt x="73" y="5342"/>
                  </a:cubicBezTo>
                  <a:cubicBezTo>
                    <a:pt x="160" y="5298"/>
                    <a:pt x="246" y="5255"/>
                    <a:pt x="318" y="5212"/>
                  </a:cubicBezTo>
                  <a:lnTo>
                    <a:pt x="376" y="5168"/>
                  </a:lnTo>
                  <a:lnTo>
                    <a:pt x="405" y="5154"/>
                  </a:lnTo>
                  <a:lnTo>
                    <a:pt x="448" y="5125"/>
                  </a:lnTo>
                  <a:lnTo>
                    <a:pt x="463" y="5111"/>
                  </a:lnTo>
                  <a:cubicBezTo>
                    <a:pt x="477" y="5096"/>
                    <a:pt x="506" y="5082"/>
                    <a:pt x="521" y="5067"/>
                  </a:cubicBezTo>
                  <a:lnTo>
                    <a:pt x="535" y="5053"/>
                  </a:lnTo>
                  <a:lnTo>
                    <a:pt x="593" y="4995"/>
                  </a:lnTo>
                  <a:cubicBezTo>
                    <a:pt x="1488" y="4042"/>
                    <a:pt x="1950" y="2772"/>
                    <a:pt x="1892" y="1473"/>
                  </a:cubicBezTo>
                  <a:lnTo>
                    <a:pt x="1892" y="1372"/>
                  </a:lnTo>
                  <a:lnTo>
                    <a:pt x="1892" y="1343"/>
                  </a:lnTo>
                  <a:cubicBezTo>
                    <a:pt x="1892" y="1328"/>
                    <a:pt x="1892" y="1300"/>
                    <a:pt x="1892" y="1285"/>
                  </a:cubicBezTo>
                  <a:lnTo>
                    <a:pt x="1892" y="1242"/>
                  </a:lnTo>
                  <a:lnTo>
                    <a:pt x="1892" y="1184"/>
                  </a:lnTo>
                  <a:cubicBezTo>
                    <a:pt x="1892" y="1170"/>
                    <a:pt x="1892" y="1155"/>
                    <a:pt x="1892" y="1155"/>
                  </a:cubicBezTo>
                  <a:lnTo>
                    <a:pt x="1892" y="1098"/>
                  </a:lnTo>
                  <a:cubicBezTo>
                    <a:pt x="1892" y="1083"/>
                    <a:pt x="1892" y="1069"/>
                    <a:pt x="1892" y="1054"/>
                  </a:cubicBezTo>
                  <a:lnTo>
                    <a:pt x="1892" y="996"/>
                  </a:lnTo>
                  <a:cubicBezTo>
                    <a:pt x="1892" y="982"/>
                    <a:pt x="1892" y="982"/>
                    <a:pt x="1892" y="968"/>
                  </a:cubicBezTo>
                  <a:lnTo>
                    <a:pt x="1892" y="910"/>
                  </a:lnTo>
                  <a:lnTo>
                    <a:pt x="1892" y="867"/>
                  </a:lnTo>
                  <a:lnTo>
                    <a:pt x="1892" y="809"/>
                  </a:lnTo>
                  <a:lnTo>
                    <a:pt x="1892" y="780"/>
                  </a:lnTo>
                  <a:cubicBezTo>
                    <a:pt x="1878" y="751"/>
                    <a:pt x="1878" y="737"/>
                    <a:pt x="1878" y="722"/>
                  </a:cubicBezTo>
                  <a:lnTo>
                    <a:pt x="1878" y="693"/>
                  </a:lnTo>
                  <a:cubicBezTo>
                    <a:pt x="1878" y="679"/>
                    <a:pt x="1878" y="650"/>
                    <a:pt x="1863" y="621"/>
                  </a:cubicBezTo>
                  <a:cubicBezTo>
                    <a:pt x="1849" y="592"/>
                    <a:pt x="1863" y="607"/>
                    <a:pt x="1863" y="592"/>
                  </a:cubicBezTo>
                  <a:cubicBezTo>
                    <a:pt x="1863" y="592"/>
                    <a:pt x="1863" y="549"/>
                    <a:pt x="1849" y="535"/>
                  </a:cubicBezTo>
                  <a:cubicBezTo>
                    <a:pt x="1834" y="506"/>
                    <a:pt x="1849" y="520"/>
                    <a:pt x="1849" y="506"/>
                  </a:cubicBezTo>
                  <a:lnTo>
                    <a:pt x="1834" y="433"/>
                  </a:lnTo>
                  <a:lnTo>
                    <a:pt x="1834" y="419"/>
                  </a:lnTo>
                  <a:cubicBezTo>
                    <a:pt x="1834" y="405"/>
                    <a:pt x="1820" y="376"/>
                    <a:pt x="1820" y="347"/>
                  </a:cubicBezTo>
                  <a:cubicBezTo>
                    <a:pt x="1820" y="347"/>
                    <a:pt x="1820" y="332"/>
                    <a:pt x="1820" y="332"/>
                  </a:cubicBezTo>
                  <a:cubicBezTo>
                    <a:pt x="1820" y="304"/>
                    <a:pt x="1805" y="289"/>
                    <a:pt x="1791" y="260"/>
                  </a:cubicBezTo>
                  <a:cubicBezTo>
                    <a:pt x="1791" y="246"/>
                    <a:pt x="1791" y="246"/>
                    <a:pt x="1791" y="246"/>
                  </a:cubicBezTo>
                  <a:cubicBezTo>
                    <a:pt x="1791" y="217"/>
                    <a:pt x="1776" y="188"/>
                    <a:pt x="1776" y="159"/>
                  </a:cubicBezTo>
                  <a:lnTo>
                    <a:pt x="1748" y="87"/>
                  </a:lnTo>
                  <a:cubicBezTo>
                    <a:pt x="1748" y="87"/>
                    <a:pt x="1733" y="29"/>
                    <a:pt x="1719" y="0"/>
                  </a:cubicBezTo>
                  <a:close/>
                </a:path>
              </a:pathLst>
            </a:custGeom>
            <a:solidFill>
              <a:srgbClr val="7E93A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2" name="Google Shape;27202;p86"/>
            <p:cNvSpPr/>
            <p:nvPr/>
          </p:nvSpPr>
          <p:spPr>
            <a:xfrm>
              <a:off x="5403273" y="2692288"/>
              <a:ext cx="19320" cy="16515"/>
            </a:xfrm>
            <a:custGeom>
              <a:avLst/>
              <a:gdLst/>
              <a:ahLst/>
              <a:cxnLst/>
              <a:rect l="l" t="t" r="r" b="b"/>
              <a:pathLst>
                <a:path w="737" h="630" extrusionOk="0">
                  <a:moveTo>
                    <a:pt x="419" y="1"/>
                  </a:moveTo>
                  <a:cubicBezTo>
                    <a:pt x="145" y="1"/>
                    <a:pt x="1" y="347"/>
                    <a:pt x="203" y="535"/>
                  </a:cubicBezTo>
                  <a:cubicBezTo>
                    <a:pt x="268" y="601"/>
                    <a:pt x="348" y="630"/>
                    <a:pt x="425" y="630"/>
                  </a:cubicBezTo>
                  <a:cubicBezTo>
                    <a:pt x="585" y="630"/>
                    <a:pt x="737" y="504"/>
                    <a:pt x="737" y="318"/>
                  </a:cubicBezTo>
                  <a:cubicBezTo>
                    <a:pt x="737" y="145"/>
                    <a:pt x="592" y="15"/>
                    <a:pt x="419"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3" name="Google Shape;27203;p86"/>
            <p:cNvSpPr/>
            <p:nvPr/>
          </p:nvSpPr>
          <p:spPr>
            <a:xfrm>
              <a:off x="5363531" y="2752478"/>
              <a:ext cx="16699" cy="14287"/>
            </a:xfrm>
            <a:custGeom>
              <a:avLst/>
              <a:gdLst/>
              <a:ahLst/>
              <a:cxnLst/>
              <a:rect l="l" t="t" r="r" b="b"/>
              <a:pathLst>
                <a:path w="637" h="545" extrusionOk="0">
                  <a:moveTo>
                    <a:pt x="376" y="0"/>
                  </a:moveTo>
                  <a:cubicBezTo>
                    <a:pt x="131" y="0"/>
                    <a:pt x="1" y="303"/>
                    <a:pt x="174" y="462"/>
                  </a:cubicBezTo>
                  <a:cubicBezTo>
                    <a:pt x="231" y="519"/>
                    <a:pt x="301" y="545"/>
                    <a:pt x="369" y="545"/>
                  </a:cubicBezTo>
                  <a:cubicBezTo>
                    <a:pt x="506" y="545"/>
                    <a:pt x="636" y="439"/>
                    <a:pt x="636" y="274"/>
                  </a:cubicBezTo>
                  <a:cubicBezTo>
                    <a:pt x="636" y="130"/>
                    <a:pt x="521"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4" name="Google Shape;27204;p86"/>
            <p:cNvSpPr/>
            <p:nvPr/>
          </p:nvSpPr>
          <p:spPr>
            <a:xfrm>
              <a:off x="5248133" y="2682458"/>
              <a:ext cx="16673" cy="14313"/>
            </a:xfrm>
            <a:custGeom>
              <a:avLst/>
              <a:gdLst/>
              <a:ahLst/>
              <a:cxnLst/>
              <a:rect l="l" t="t" r="r" b="b"/>
              <a:pathLst>
                <a:path w="636" h="546" extrusionOk="0">
                  <a:moveTo>
                    <a:pt x="361" y="1"/>
                  </a:moveTo>
                  <a:cubicBezTo>
                    <a:pt x="116" y="1"/>
                    <a:pt x="0" y="289"/>
                    <a:pt x="159" y="462"/>
                  </a:cubicBezTo>
                  <a:cubicBezTo>
                    <a:pt x="216" y="520"/>
                    <a:pt x="287" y="545"/>
                    <a:pt x="357" y="545"/>
                  </a:cubicBezTo>
                  <a:cubicBezTo>
                    <a:pt x="499" y="545"/>
                    <a:pt x="635" y="439"/>
                    <a:pt x="635" y="275"/>
                  </a:cubicBezTo>
                  <a:cubicBezTo>
                    <a:pt x="635" y="130"/>
                    <a:pt x="505" y="1"/>
                    <a:pt x="361"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5" name="Google Shape;27205;p86"/>
            <p:cNvSpPr/>
            <p:nvPr/>
          </p:nvSpPr>
          <p:spPr>
            <a:xfrm>
              <a:off x="5271202" y="2752478"/>
              <a:ext cx="16673" cy="14287"/>
            </a:xfrm>
            <a:custGeom>
              <a:avLst/>
              <a:gdLst/>
              <a:ahLst/>
              <a:cxnLst/>
              <a:rect l="l" t="t" r="r" b="b"/>
              <a:pathLst>
                <a:path w="636" h="545" extrusionOk="0">
                  <a:moveTo>
                    <a:pt x="376" y="0"/>
                  </a:moveTo>
                  <a:cubicBezTo>
                    <a:pt x="131" y="0"/>
                    <a:pt x="1" y="303"/>
                    <a:pt x="174" y="462"/>
                  </a:cubicBezTo>
                  <a:cubicBezTo>
                    <a:pt x="231" y="519"/>
                    <a:pt x="301" y="545"/>
                    <a:pt x="369" y="545"/>
                  </a:cubicBezTo>
                  <a:cubicBezTo>
                    <a:pt x="506" y="545"/>
                    <a:pt x="636" y="439"/>
                    <a:pt x="636" y="274"/>
                  </a:cubicBezTo>
                  <a:cubicBezTo>
                    <a:pt x="636" y="130"/>
                    <a:pt x="520" y="0"/>
                    <a:pt x="376" y="0"/>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6" name="Google Shape;27206;p86"/>
            <p:cNvSpPr/>
            <p:nvPr/>
          </p:nvSpPr>
          <p:spPr>
            <a:xfrm>
              <a:off x="5312831" y="2697584"/>
              <a:ext cx="20081" cy="17145"/>
            </a:xfrm>
            <a:custGeom>
              <a:avLst/>
              <a:gdLst/>
              <a:ahLst/>
              <a:cxnLst/>
              <a:rect l="l" t="t" r="r" b="b"/>
              <a:pathLst>
                <a:path w="766" h="654" extrusionOk="0">
                  <a:moveTo>
                    <a:pt x="434" y="1"/>
                  </a:moveTo>
                  <a:cubicBezTo>
                    <a:pt x="145" y="1"/>
                    <a:pt x="1" y="347"/>
                    <a:pt x="203" y="549"/>
                  </a:cubicBezTo>
                  <a:cubicBezTo>
                    <a:pt x="270" y="622"/>
                    <a:pt x="355" y="654"/>
                    <a:pt x="438" y="654"/>
                  </a:cubicBezTo>
                  <a:cubicBezTo>
                    <a:pt x="605" y="654"/>
                    <a:pt x="766" y="525"/>
                    <a:pt x="766" y="333"/>
                  </a:cubicBezTo>
                  <a:cubicBezTo>
                    <a:pt x="766" y="145"/>
                    <a:pt x="621" y="1"/>
                    <a:pt x="434" y="1"/>
                  </a:cubicBezTo>
                  <a:close/>
                </a:path>
              </a:pathLst>
            </a:custGeom>
            <a:solidFill>
              <a:srgbClr val="596F8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07" name="Google Shape;27207;p86"/>
          <p:cNvGrpSpPr/>
          <p:nvPr/>
        </p:nvGrpSpPr>
        <p:grpSpPr>
          <a:xfrm>
            <a:off x="4312676" y="3312712"/>
            <a:ext cx="517729" cy="391093"/>
            <a:chOff x="3234506" y="2484534"/>
            <a:chExt cx="388297" cy="293320"/>
          </a:xfrm>
        </p:grpSpPr>
        <p:sp>
          <p:nvSpPr>
            <p:cNvPr id="27208" name="Google Shape;27208;p86"/>
            <p:cNvSpPr/>
            <p:nvPr/>
          </p:nvSpPr>
          <p:spPr>
            <a:xfrm>
              <a:off x="3531208" y="2527684"/>
              <a:ext cx="91595" cy="250170"/>
            </a:xfrm>
            <a:custGeom>
              <a:avLst/>
              <a:gdLst/>
              <a:ahLst/>
              <a:cxnLst/>
              <a:rect l="l" t="t" r="r" b="b"/>
              <a:pathLst>
                <a:path w="3494" h="9543" extrusionOk="0">
                  <a:moveTo>
                    <a:pt x="246" y="0"/>
                  </a:moveTo>
                  <a:cubicBezTo>
                    <a:pt x="116" y="0"/>
                    <a:pt x="15" y="116"/>
                    <a:pt x="15" y="246"/>
                  </a:cubicBezTo>
                  <a:lnTo>
                    <a:pt x="15" y="7767"/>
                  </a:lnTo>
                  <a:cubicBezTo>
                    <a:pt x="0" y="8719"/>
                    <a:pt x="765" y="9513"/>
                    <a:pt x="1718" y="9542"/>
                  </a:cubicBezTo>
                  <a:lnTo>
                    <a:pt x="1747" y="9542"/>
                  </a:lnTo>
                  <a:cubicBezTo>
                    <a:pt x="2714" y="9542"/>
                    <a:pt x="3494" y="8748"/>
                    <a:pt x="3494" y="7796"/>
                  </a:cubicBezTo>
                  <a:lnTo>
                    <a:pt x="3494" y="1242"/>
                  </a:lnTo>
                  <a:cubicBezTo>
                    <a:pt x="3494" y="563"/>
                    <a:pt x="2945" y="0"/>
                    <a:pt x="2252"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09" name="Google Shape;27209;p86"/>
            <p:cNvSpPr/>
            <p:nvPr/>
          </p:nvSpPr>
          <p:spPr>
            <a:xfrm>
              <a:off x="3520984" y="2527684"/>
              <a:ext cx="70413" cy="157814"/>
            </a:xfrm>
            <a:custGeom>
              <a:avLst/>
              <a:gdLst/>
              <a:ahLst/>
              <a:cxnLst/>
              <a:rect l="l" t="t" r="r" b="b"/>
              <a:pathLst>
                <a:path w="2686" h="6020" extrusionOk="0">
                  <a:moveTo>
                    <a:pt x="1" y="0"/>
                  </a:moveTo>
                  <a:lnTo>
                    <a:pt x="1" y="6020"/>
                  </a:lnTo>
                  <a:lnTo>
                    <a:pt x="1285" y="6020"/>
                  </a:lnTo>
                  <a:cubicBezTo>
                    <a:pt x="1415" y="6020"/>
                    <a:pt x="1516" y="5905"/>
                    <a:pt x="1516" y="5775"/>
                  </a:cubicBezTo>
                  <a:lnTo>
                    <a:pt x="1516" y="1256"/>
                  </a:lnTo>
                  <a:cubicBezTo>
                    <a:pt x="1516" y="592"/>
                    <a:pt x="2022" y="44"/>
                    <a:pt x="2686" y="15"/>
                  </a:cubicBezTo>
                  <a:lnTo>
                    <a:pt x="2642" y="0"/>
                  </a:lnTo>
                  <a:close/>
                </a:path>
              </a:pathLst>
            </a:custGeom>
            <a:solidFill>
              <a:srgbClr val="EFF2F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0" name="Google Shape;27210;p86"/>
            <p:cNvSpPr/>
            <p:nvPr/>
          </p:nvSpPr>
          <p:spPr>
            <a:xfrm>
              <a:off x="3234506" y="2576130"/>
              <a:ext cx="340244" cy="201724"/>
            </a:xfrm>
            <a:custGeom>
              <a:avLst/>
              <a:gdLst/>
              <a:ahLst/>
              <a:cxnLst/>
              <a:rect l="l" t="t" r="r" b="b"/>
              <a:pathLst>
                <a:path w="12979" h="7695" extrusionOk="0">
                  <a:moveTo>
                    <a:pt x="1" y="0"/>
                  </a:moveTo>
                  <a:lnTo>
                    <a:pt x="1" y="5948"/>
                  </a:lnTo>
                  <a:cubicBezTo>
                    <a:pt x="1" y="6900"/>
                    <a:pt x="780" y="7680"/>
                    <a:pt x="1748" y="7694"/>
                  </a:cubicBezTo>
                  <a:lnTo>
                    <a:pt x="12978" y="7694"/>
                  </a:lnTo>
                  <a:cubicBezTo>
                    <a:pt x="12040" y="7622"/>
                    <a:pt x="11318" y="6857"/>
                    <a:pt x="11333" y="5919"/>
                  </a:cubicBezTo>
                  <a:lnTo>
                    <a:pt x="11333" y="0"/>
                  </a:lnTo>
                  <a:close/>
                </a:path>
              </a:pathLst>
            </a:custGeom>
            <a:solidFill>
              <a:srgbClr val="F8F9FA"/>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1" name="Google Shape;27211;p86"/>
            <p:cNvSpPr/>
            <p:nvPr/>
          </p:nvSpPr>
          <p:spPr>
            <a:xfrm>
              <a:off x="3234506" y="2484534"/>
              <a:ext cx="297095" cy="105227"/>
            </a:xfrm>
            <a:custGeom>
              <a:avLst/>
              <a:gdLst/>
              <a:ahLst/>
              <a:cxnLst/>
              <a:rect l="l" t="t" r="r" b="b"/>
              <a:pathLst>
                <a:path w="11333" h="4014" extrusionOk="0">
                  <a:moveTo>
                    <a:pt x="232" y="1"/>
                  </a:moveTo>
                  <a:cubicBezTo>
                    <a:pt x="102" y="1"/>
                    <a:pt x="1" y="102"/>
                    <a:pt x="1" y="232"/>
                  </a:cubicBezTo>
                  <a:lnTo>
                    <a:pt x="1" y="4014"/>
                  </a:lnTo>
                  <a:lnTo>
                    <a:pt x="11333" y="4014"/>
                  </a:lnTo>
                  <a:lnTo>
                    <a:pt x="11333" y="232"/>
                  </a:lnTo>
                  <a:cubicBezTo>
                    <a:pt x="11333" y="102"/>
                    <a:pt x="11217" y="1"/>
                    <a:pt x="11087" y="1"/>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2" name="Google Shape;27212;p86"/>
            <p:cNvSpPr/>
            <p:nvPr/>
          </p:nvSpPr>
          <p:spPr>
            <a:xfrm>
              <a:off x="3268192" y="2507971"/>
              <a:ext cx="51879" cy="58486"/>
            </a:xfrm>
            <a:custGeom>
              <a:avLst/>
              <a:gdLst/>
              <a:ahLst/>
              <a:cxnLst/>
              <a:rect l="l" t="t" r="r" b="b"/>
              <a:pathLst>
                <a:path w="1979" h="2231" extrusionOk="0">
                  <a:moveTo>
                    <a:pt x="226" y="1"/>
                  </a:moveTo>
                  <a:cubicBezTo>
                    <a:pt x="110" y="1"/>
                    <a:pt x="1" y="92"/>
                    <a:pt x="1" y="233"/>
                  </a:cubicBezTo>
                  <a:lnTo>
                    <a:pt x="1" y="1994"/>
                  </a:lnTo>
                  <a:cubicBezTo>
                    <a:pt x="8" y="2138"/>
                    <a:pt x="116" y="2210"/>
                    <a:pt x="226" y="2210"/>
                  </a:cubicBezTo>
                  <a:cubicBezTo>
                    <a:pt x="336" y="2210"/>
                    <a:pt x="448" y="2138"/>
                    <a:pt x="463" y="1994"/>
                  </a:cubicBezTo>
                  <a:lnTo>
                    <a:pt x="463" y="882"/>
                  </a:lnTo>
                  <a:lnTo>
                    <a:pt x="1560" y="2153"/>
                  </a:lnTo>
                  <a:cubicBezTo>
                    <a:pt x="1608" y="2206"/>
                    <a:pt x="1672" y="2230"/>
                    <a:pt x="1735" y="2230"/>
                  </a:cubicBezTo>
                  <a:cubicBezTo>
                    <a:pt x="1858" y="2230"/>
                    <a:pt x="1978" y="2137"/>
                    <a:pt x="1978" y="1994"/>
                  </a:cubicBezTo>
                  <a:lnTo>
                    <a:pt x="1978" y="233"/>
                  </a:lnTo>
                  <a:cubicBezTo>
                    <a:pt x="1964" y="103"/>
                    <a:pt x="1863" y="2"/>
                    <a:pt x="1747" y="2"/>
                  </a:cubicBezTo>
                  <a:cubicBezTo>
                    <a:pt x="1603" y="2"/>
                    <a:pt x="1502" y="103"/>
                    <a:pt x="1502" y="233"/>
                  </a:cubicBezTo>
                  <a:lnTo>
                    <a:pt x="1502" y="1359"/>
                  </a:lnTo>
                  <a:lnTo>
                    <a:pt x="405" y="88"/>
                  </a:lnTo>
                  <a:cubicBezTo>
                    <a:pt x="354" y="28"/>
                    <a:pt x="289" y="1"/>
                    <a:pt x="226"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3" name="Google Shape;27213;p86"/>
            <p:cNvSpPr/>
            <p:nvPr/>
          </p:nvSpPr>
          <p:spPr>
            <a:xfrm>
              <a:off x="3327229" y="2507997"/>
              <a:ext cx="46951" cy="58695"/>
            </a:xfrm>
            <a:custGeom>
              <a:avLst/>
              <a:gdLst/>
              <a:ahLst/>
              <a:cxnLst/>
              <a:rect l="l" t="t" r="r" b="b"/>
              <a:pathLst>
                <a:path w="1791" h="2239" extrusionOk="0">
                  <a:moveTo>
                    <a:pt x="232" y="1"/>
                  </a:moveTo>
                  <a:cubicBezTo>
                    <a:pt x="102" y="1"/>
                    <a:pt x="1" y="102"/>
                    <a:pt x="1" y="246"/>
                  </a:cubicBezTo>
                  <a:lnTo>
                    <a:pt x="1" y="2007"/>
                  </a:lnTo>
                  <a:cubicBezTo>
                    <a:pt x="1" y="2137"/>
                    <a:pt x="102" y="2238"/>
                    <a:pt x="232" y="2238"/>
                  </a:cubicBezTo>
                  <a:lnTo>
                    <a:pt x="1502" y="2238"/>
                  </a:lnTo>
                  <a:cubicBezTo>
                    <a:pt x="1791" y="2209"/>
                    <a:pt x="1791" y="1791"/>
                    <a:pt x="1502" y="1762"/>
                  </a:cubicBezTo>
                  <a:lnTo>
                    <a:pt x="477" y="1762"/>
                  </a:lnTo>
                  <a:lnTo>
                    <a:pt x="477" y="1228"/>
                  </a:lnTo>
                  <a:lnTo>
                    <a:pt x="997" y="1228"/>
                  </a:lnTo>
                  <a:cubicBezTo>
                    <a:pt x="1285" y="1199"/>
                    <a:pt x="1285" y="780"/>
                    <a:pt x="997" y="751"/>
                  </a:cubicBezTo>
                  <a:lnTo>
                    <a:pt x="477" y="751"/>
                  </a:lnTo>
                  <a:lnTo>
                    <a:pt x="477" y="463"/>
                  </a:lnTo>
                  <a:lnTo>
                    <a:pt x="1502" y="463"/>
                  </a:lnTo>
                  <a:lnTo>
                    <a:pt x="1502" y="477"/>
                  </a:lnTo>
                  <a:cubicBezTo>
                    <a:pt x="1791" y="448"/>
                    <a:pt x="1791" y="30"/>
                    <a:pt x="1502"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4" name="Google Shape;27214;p86"/>
            <p:cNvSpPr/>
            <p:nvPr/>
          </p:nvSpPr>
          <p:spPr>
            <a:xfrm>
              <a:off x="3379292" y="2508049"/>
              <a:ext cx="66796" cy="58643"/>
            </a:xfrm>
            <a:custGeom>
              <a:avLst/>
              <a:gdLst/>
              <a:ahLst/>
              <a:cxnLst/>
              <a:rect l="l" t="t" r="r" b="b"/>
              <a:pathLst>
                <a:path w="2548" h="2237" extrusionOk="0">
                  <a:moveTo>
                    <a:pt x="2269" y="1"/>
                  </a:moveTo>
                  <a:cubicBezTo>
                    <a:pt x="2168" y="1"/>
                    <a:pt x="2080" y="68"/>
                    <a:pt x="2057" y="172"/>
                  </a:cubicBezTo>
                  <a:lnTo>
                    <a:pt x="1739" y="1269"/>
                  </a:lnTo>
                  <a:lnTo>
                    <a:pt x="1494" y="648"/>
                  </a:lnTo>
                  <a:cubicBezTo>
                    <a:pt x="1450" y="547"/>
                    <a:pt x="1360" y="497"/>
                    <a:pt x="1272" y="497"/>
                  </a:cubicBezTo>
                  <a:cubicBezTo>
                    <a:pt x="1183" y="497"/>
                    <a:pt x="1097" y="547"/>
                    <a:pt x="1061" y="648"/>
                  </a:cubicBezTo>
                  <a:lnTo>
                    <a:pt x="801" y="1269"/>
                  </a:lnTo>
                  <a:lnTo>
                    <a:pt x="498" y="172"/>
                  </a:lnTo>
                  <a:cubicBezTo>
                    <a:pt x="458" y="64"/>
                    <a:pt x="368" y="16"/>
                    <a:pt x="278" y="16"/>
                  </a:cubicBezTo>
                  <a:cubicBezTo>
                    <a:pt x="140" y="16"/>
                    <a:pt x="1" y="127"/>
                    <a:pt x="36" y="302"/>
                  </a:cubicBezTo>
                  <a:lnTo>
                    <a:pt x="541" y="2063"/>
                  </a:lnTo>
                  <a:cubicBezTo>
                    <a:pt x="571" y="2175"/>
                    <a:pt x="666" y="2233"/>
                    <a:pt x="763" y="2233"/>
                  </a:cubicBezTo>
                  <a:cubicBezTo>
                    <a:pt x="854" y="2233"/>
                    <a:pt x="946" y="2182"/>
                    <a:pt x="988" y="2078"/>
                  </a:cubicBezTo>
                  <a:lnTo>
                    <a:pt x="1277" y="1370"/>
                  </a:lnTo>
                  <a:lnTo>
                    <a:pt x="1566" y="2078"/>
                  </a:lnTo>
                  <a:cubicBezTo>
                    <a:pt x="1595" y="2179"/>
                    <a:pt x="1681" y="2236"/>
                    <a:pt x="1782" y="2236"/>
                  </a:cubicBezTo>
                  <a:lnTo>
                    <a:pt x="1797" y="2236"/>
                  </a:lnTo>
                  <a:cubicBezTo>
                    <a:pt x="1883" y="2222"/>
                    <a:pt x="1970" y="2164"/>
                    <a:pt x="1999" y="2063"/>
                  </a:cubicBezTo>
                  <a:lnTo>
                    <a:pt x="2504" y="302"/>
                  </a:lnTo>
                  <a:cubicBezTo>
                    <a:pt x="2547" y="172"/>
                    <a:pt x="2475" y="42"/>
                    <a:pt x="2345" y="13"/>
                  </a:cubicBezTo>
                  <a:cubicBezTo>
                    <a:pt x="2320" y="5"/>
                    <a:pt x="2294" y="1"/>
                    <a:pt x="2269"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5" name="Google Shape;27215;p86"/>
            <p:cNvSpPr/>
            <p:nvPr/>
          </p:nvSpPr>
          <p:spPr>
            <a:xfrm>
              <a:off x="3450072" y="2507971"/>
              <a:ext cx="50647" cy="58748"/>
            </a:xfrm>
            <a:custGeom>
              <a:avLst/>
              <a:gdLst/>
              <a:ahLst/>
              <a:cxnLst/>
              <a:rect l="l" t="t" r="r" b="b"/>
              <a:pathLst>
                <a:path w="1932" h="2241" extrusionOk="0">
                  <a:moveTo>
                    <a:pt x="1621" y="1"/>
                  </a:moveTo>
                  <a:cubicBezTo>
                    <a:pt x="1613" y="1"/>
                    <a:pt x="1603" y="1"/>
                    <a:pt x="1594" y="2"/>
                  </a:cubicBezTo>
                  <a:lnTo>
                    <a:pt x="338" y="2"/>
                  </a:lnTo>
                  <a:cubicBezTo>
                    <a:pt x="208" y="2"/>
                    <a:pt x="107" y="103"/>
                    <a:pt x="107" y="233"/>
                  </a:cubicBezTo>
                  <a:lnTo>
                    <a:pt x="107" y="1243"/>
                  </a:lnTo>
                  <a:cubicBezTo>
                    <a:pt x="107" y="1373"/>
                    <a:pt x="208" y="1474"/>
                    <a:pt x="338" y="1474"/>
                  </a:cubicBezTo>
                  <a:lnTo>
                    <a:pt x="1363" y="1474"/>
                  </a:lnTo>
                  <a:lnTo>
                    <a:pt x="1363" y="1763"/>
                  </a:lnTo>
                  <a:lnTo>
                    <a:pt x="338" y="1763"/>
                  </a:lnTo>
                  <a:cubicBezTo>
                    <a:pt x="329" y="1762"/>
                    <a:pt x="320" y="1762"/>
                    <a:pt x="312" y="1762"/>
                  </a:cubicBezTo>
                  <a:cubicBezTo>
                    <a:pt x="1" y="1762"/>
                    <a:pt x="1" y="2240"/>
                    <a:pt x="312" y="2240"/>
                  </a:cubicBezTo>
                  <a:cubicBezTo>
                    <a:pt x="320" y="2240"/>
                    <a:pt x="329" y="2240"/>
                    <a:pt x="338" y="2239"/>
                  </a:cubicBezTo>
                  <a:lnTo>
                    <a:pt x="1594" y="2239"/>
                  </a:lnTo>
                  <a:cubicBezTo>
                    <a:pt x="1724" y="2239"/>
                    <a:pt x="1839" y="2124"/>
                    <a:pt x="1839" y="1994"/>
                  </a:cubicBezTo>
                  <a:lnTo>
                    <a:pt x="1839" y="1243"/>
                  </a:lnTo>
                  <a:cubicBezTo>
                    <a:pt x="1839" y="1121"/>
                    <a:pt x="1737" y="1011"/>
                    <a:pt x="1616" y="1011"/>
                  </a:cubicBezTo>
                  <a:cubicBezTo>
                    <a:pt x="1609" y="1011"/>
                    <a:pt x="1601" y="1011"/>
                    <a:pt x="1594" y="1012"/>
                  </a:cubicBezTo>
                  <a:lnTo>
                    <a:pt x="584" y="1012"/>
                  </a:lnTo>
                  <a:lnTo>
                    <a:pt x="584" y="464"/>
                  </a:lnTo>
                  <a:lnTo>
                    <a:pt x="1594" y="464"/>
                  </a:lnTo>
                  <a:cubicBezTo>
                    <a:pt x="1603" y="465"/>
                    <a:pt x="1613" y="465"/>
                    <a:pt x="1621" y="465"/>
                  </a:cubicBezTo>
                  <a:cubicBezTo>
                    <a:pt x="1931" y="465"/>
                    <a:pt x="1931" y="1"/>
                    <a:pt x="1621" y="1"/>
                  </a:cubicBezTo>
                  <a:close/>
                </a:path>
              </a:pathLst>
            </a:custGeom>
            <a:solidFill>
              <a:srgbClr val="E6EBE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6" name="Google Shape;27216;p86"/>
            <p:cNvSpPr/>
            <p:nvPr/>
          </p:nvSpPr>
          <p:spPr>
            <a:xfrm>
              <a:off x="3271233" y="2606775"/>
              <a:ext cx="91595" cy="78724"/>
            </a:xfrm>
            <a:custGeom>
              <a:avLst/>
              <a:gdLst/>
              <a:ahLst/>
              <a:cxnLst/>
              <a:rect l="l" t="t" r="r" b="b"/>
              <a:pathLst>
                <a:path w="3494" h="3003" extrusionOk="0">
                  <a:moveTo>
                    <a:pt x="231" y="0"/>
                  </a:moveTo>
                  <a:cubicBezTo>
                    <a:pt x="101" y="0"/>
                    <a:pt x="0" y="101"/>
                    <a:pt x="0" y="231"/>
                  </a:cubicBezTo>
                  <a:lnTo>
                    <a:pt x="0" y="2758"/>
                  </a:lnTo>
                  <a:cubicBezTo>
                    <a:pt x="0" y="2888"/>
                    <a:pt x="101" y="3003"/>
                    <a:pt x="231" y="3003"/>
                  </a:cubicBezTo>
                  <a:lnTo>
                    <a:pt x="3248" y="3003"/>
                  </a:lnTo>
                  <a:cubicBezTo>
                    <a:pt x="3378" y="3003"/>
                    <a:pt x="3479" y="2888"/>
                    <a:pt x="3479" y="2758"/>
                  </a:cubicBezTo>
                  <a:lnTo>
                    <a:pt x="3479" y="246"/>
                  </a:lnTo>
                  <a:cubicBezTo>
                    <a:pt x="3494" y="116"/>
                    <a:pt x="3378" y="0"/>
                    <a:pt x="3248"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7" name="Google Shape;27217;p86"/>
            <p:cNvSpPr/>
            <p:nvPr/>
          </p:nvSpPr>
          <p:spPr>
            <a:xfrm>
              <a:off x="3395361" y="2640068"/>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8" name="Google Shape;27218;p86"/>
            <p:cNvSpPr/>
            <p:nvPr/>
          </p:nvSpPr>
          <p:spPr>
            <a:xfrm>
              <a:off x="3395361" y="2607142"/>
              <a:ext cx="107482" cy="12138"/>
            </a:xfrm>
            <a:custGeom>
              <a:avLst/>
              <a:gdLst/>
              <a:ahLst/>
              <a:cxnLst/>
              <a:rect l="l" t="t" r="r" b="b"/>
              <a:pathLst>
                <a:path w="4100" h="463" extrusionOk="0">
                  <a:moveTo>
                    <a:pt x="289" y="1"/>
                  </a:moveTo>
                  <a:cubicBezTo>
                    <a:pt x="0" y="15"/>
                    <a:pt x="0" y="448"/>
                    <a:pt x="289" y="463"/>
                  </a:cubicBezTo>
                  <a:lnTo>
                    <a:pt x="3811" y="463"/>
                  </a:lnTo>
                  <a:cubicBezTo>
                    <a:pt x="4100" y="448"/>
                    <a:pt x="4100" y="15"/>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19" name="Google Shape;27219;p86"/>
            <p:cNvSpPr/>
            <p:nvPr/>
          </p:nvSpPr>
          <p:spPr>
            <a:xfrm>
              <a:off x="3394077" y="2672968"/>
              <a:ext cx="108766" cy="12583"/>
            </a:xfrm>
            <a:custGeom>
              <a:avLst/>
              <a:gdLst/>
              <a:ahLst/>
              <a:cxnLst/>
              <a:rect l="l" t="t" r="r" b="b"/>
              <a:pathLst>
                <a:path w="4149" h="480" extrusionOk="0">
                  <a:moveTo>
                    <a:pt x="311" y="1"/>
                  </a:moveTo>
                  <a:cubicBezTo>
                    <a:pt x="0" y="1"/>
                    <a:pt x="0" y="479"/>
                    <a:pt x="311" y="479"/>
                  </a:cubicBezTo>
                  <a:cubicBezTo>
                    <a:pt x="320" y="479"/>
                    <a:pt x="329" y="479"/>
                    <a:pt x="338" y="478"/>
                  </a:cubicBezTo>
                  <a:lnTo>
                    <a:pt x="3860" y="478"/>
                  </a:lnTo>
                  <a:cubicBezTo>
                    <a:pt x="4149" y="449"/>
                    <a:pt x="4149" y="31"/>
                    <a:pt x="3860" y="2"/>
                  </a:cubicBezTo>
                  <a:lnTo>
                    <a:pt x="338" y="2"/>
                  </a:lnTo>
                  <a:cubicBezTo>
                    <a:pt x="329" y="1"/>
                    <a:pt x="320" y="1"/>
                    <a:pt x="3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0" name="Google Shape;27220;p86"/>
            <p:cNvSpPr/>
            <p:nvPr/>
          </p:nvSpPr>
          <p:spPr>
            <a:xfrm>
              <a:off x="3395361" y="2705920"/>
              <a:ext cx="107482" cy="12505"/>
            </a:xfrm>
            <a:custGeom>
              <a:avLst/>
              <a:gdLst/>
              <a:ahLst/>
              <a:cxnLst/>
              <a:rect l="l" t="t" r="r" b="b"/>
              <a:pathLst>
                <a:path w="4100" h="477" extrusionOk="0">
                  <a:moveTo>
                    <a:pt x="289" y="1"/>
                  </a:moveTo>
                  <a:cubicBezTo>
                    <a:pt x="0" y="29"/>
                    <a:pt x="0" y="448"/>
                    <a:pt x="289" y="477"/>
                  </a:cubicBezTo>
                  <a:lnTo>
                    <a:pt x="3811" y="477"/>
                  </a:lnTo>
                  <a:cubicBezTo>
                    <a:pt x="4100" y="448"/>
                    <a:pt x="4100" y="29"/>
                    <a:pt x="3811" y="1"/>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1" name="Google Shape;27221;p86"/>
            <p:cNvSpPr/>
            <p:nvPr/>
          </p:nvSpPr>
          <p:spPr>
            <a:xfrm>
              <a:off x="3262006" y="2705894"/>
              <a:ext cx="110051" cy="12583"/>
            </a:xfrm>
            <a:custGeom>
              <a:avLst/>
              <a:gdLst/>
              <a:ahLst/>
              <a:cxnLst/>
              <a:rect l="l" t="t" r="r" b="b"/>
              <a:pathLst>
                <a:path w="4198" h="480" extrusionOk="0">
                  <a:moveTo>
                    <a:pt x="311" y="0"/>
                  </a:moveTo>
                  <a:cubicBezTo>
                    <a:pt x="0" y="0"/>
                    <a:pt x="0" y="479"/>
                    <a:pt x="311" y="479"/>
                  </a:cubicBezTo>
                  <a:cubicBezTo>
                    <a:pt x="320" y="479"/>
                    <a:pt x="329" y="479"/>
                    <a:pt x="338" y="478"/>
                  </a:cubicBezTo>
                  <a:lnTo>
                    <a:pt x="3860" y="478"/>
                  </a:lnTo>
                  <a:cubicBezTo>
                    <a:pt x="3869" y="479"/>
                    <a:pt x="3878" y="479"/>
                    <a:pt x="3887" y="479"/>
                  </a:cubicBezTo>
                  <a:cubicBezTo>
                    <a:pt x="4198" y="479"/>
                    <a:pt x="4198" y="0"/>
                    <a:pt x="3887" y="0"/>
                  </a:cubicBezTo>
                  <a:cubicBezTo>
                    <a:pt x="3878" y="0"/>
                    <a:pt x="3869" y="1"/>
                    <a:pt x="3860" y="2"/>
                  </a:cubicBezTo>
                  <a:lnTo>
                    <a:pt x="338" y="2"/>
                  </a:lnTo>
                  <a:cubicBezTo>
                    <a:pt x="329" y="1"/>
                    <a:pt x="320" y="0"/>
                    <a:pt x="3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2" name="Google Shape;27222;p86"/>
            <p:cNvSpPr/>
            <p:nvPr/>
          </p:nvSpPr>
          <p:spPr>
            <a:xfrm>
              <a:off x="3263290" y="2738846"/>
              <a:ext cx="107481"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3" name="Google Shape;27223;p86"/>
            <p:cNvSpPr/>
            <p:nvPr/>
          </p:nvSpPr>
          <p:spPr>
            <a:xfrm>
              <a:off x="3395361" y="2738846"/>
              <a:ext cx="107482" cy="12505"/>
            </a:xfrm>
            <a:custGeom>
              <a:avLst/>
              <a:gdLst/>
              <a:ahLst/>
              <a:cxnLst/>
              <a:rect l="l" t="t" r="r" b="b"/>
              <a:pathLst>
                <a:path w="4100" h="477" extrusionOk="0">
                  <a:moveTo>
                    <a:pt x="289" y="0"/>
                  </a:moveTo>
                  <a:cubicBezTo>
                    <a:pt x="0" y="29"/>
                    <a:pt x="0" y="448"/>
                    <a:pt x="289" y="477"/>
                  </a:cubicBezTo>
                  <a:lnTo>
                    <a:pt x="3811" y="477"/>
                  </a:lnTo>
                  <a:cubicBezTo>
                    <a:pt x="4100" y="448"/>
                    <a:pt x="4100" y="29"/>
                    <a:pt x="3811" y="0"/>
                  </a:cubicBezTo>
                  <a:close/>
                </a:path>
              </a:pathLst>
            </a:custGeom>
            <a:solidFill>
              <a:srgbClr val="98A9B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24" name="Google Shape;27224;p86"/>
          <p:cNvGrpSpPr/>
          <p:nvPr/>
        </p:nvGrpSpPr>
        <p:grpSpPr>
          <a:xfrm>
            <a:off x="8086866" y="4489381"/>
            <a:ext cx="483404" cy="475331"/>
            <a:chOff x="6065149" y="3367036"/>
            <a:chExt cx="362553" cy="356498"/>
          </a:xfrm>
        </p:grpSpPr>
        <p:sp>
          <p:nvSpPr>
            <p:cNvPr id="27225" name="Google Shape;27225;p86"/>
            <p:cNvSpPr/>
            <p:nvPr/>
          </p:nvSpPr>
          <p:spPr>
            <a:xfrm>
              <a:off x="6065149" y="3367036"/>
              <a:ext cx="356498" cy="356498"/>
            </a:xfrm>
            <a:custGeom>
              <a:avLst/>
              <a:gdLst/>
              <a:ahLst/>
              <a:cxnLst/>
              <a:rect l="l" t="t" r="r" b="b"/>
              <a:pathLst>
                <a:path w="13599" h="13599" extrusionOk="0">
                  <a:moveTo>
                    <a:pt x="6799" y="0"/>
                  </a:moveTo>
                  <a:cubicBezTo>
                    <a:pt x="3046" y="0"/>
                    <a:pt x="0" y="3046"/>
                    <a:pt x="0" y="6799"/>
                  </a:cubicBezTo>
                  <a:cubicBezTo>
                    <a:pt x="0" y="10552"/>
                    <a:pt x="3046" y="13598"/>
                    <a:pt x="6799" y="13598"/>
                  </a:cubicBezTo>
                  <a:cubicBezTo>
                    <a:pt x="10553" y="13598"/>
                    <a:pt x="13598" y="10552"/>
                    <a:pt x="13598" y="6799"/>
                  </a:cubicBezTo>
                  <a:cubicBezTo>
                    <a:pt x="13598" y="3046"/>
                    <a:pt x="10553" y="0"/>
                    <a:pt x="6799"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6" name="Google Shape;27226;p86"/>
            <p:cNvSpPr/>
            <p:nvPr/>
          </p:nvSpPr>
          <p:spPr>
            <a:xfrm>
              <a:off x="6219923" y="3367036"/>
              <a:ext cx="207780" cy="356472"/>
            </a:xfrm>
            <a:custGeom>
              <a:avLst/>
              <a:gdLst/>
              <a:ahLst/>
              <a:cxnLst/>
              <a:rect l="l" t="t" r="r" b="b"/>
              <a:pathLst>
                <a:path w="7926" h="13598" extrusionOk="0">
                  <a:moveTo>
                    <a:pt x="895" y="0"/>
                  </a:moveTo>
                  <a:cubicBezTo>
                    <a:pt x="592" y="0"/>
                    <a:pt x="303" y="15"/>
                    <a:pt x="0" y="58"/>
                  </a:cubicBezTo>
                  <a:cubicBezTo>
                    <a:pt x="3393" y="505"/>
                    <a:pt x="5919" y="3392"/>
                    <a:pt x="5919" y="6799"/>
                  </a:cubicBezTo>
                  <a:cubicBezTo>
                    <a:pt x="5919" y="10206"/>
                    <a:pt x="3393" y="13093"/>
                    <a:pt x="0" y="13540"/>
                  </a:cubicBezTo>
                  <a:cubicBezTo>
                    <a:pt x="299" y="13579"/>
                    <a:pt x="595" y="13598"/>
                    <a:pt x="887" y="13598"/>
                  </a:cubicBezTo>
                  <a:cubicBezTo>
                    <a:pt x="4418" y="13598"/>
                    <a:pt x="7439" y="10859"/>
                    <a:pt x="7666" y="7247"/>
                  </a:cubicBezTo>
                  <a:cubicBezTo>
                    <a:pt x="7925" y="3320"/>
                    <a:pt x="4822" y="0"/>
                    <a:pt x="895"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7" name="Google Shape;27227;p86"/>
            <p:cNvSpPr/>
            <p:nvPr/>
          </p:nvSpPr>
          <p:spPr>
            <a:xfrm>
              <a:off x="6119257" y="3421144"/>
              <a:ext cx="247889" cy="247889"/>
            </a:xfrm>
            <a:custGeom>
              <a:avLst/>
              <a:gdLst/>
              <a:ahLst/>
              <a:cxnLst/>
              <a:rect l="l" t="t" r="r" b="b"/>
              <a:pathLst>
                <a:path w="9456" h="9456" extrusionOk="0">
                  <a:moveTo>
                    <a:pt x="4735" y="0"/>
                  </a:moveTo>
                  <a:cubicBezTo>
                    <a:pt x="2123" y="0"/>
                    <a:pt x="0" y="2122"/>
                    <a:pt x="0" y="4735"/>
                  </a:cubicBezTo>
                  <a:cubicBezTo>
                    <a:pt x="0" y="7348"/>
                    <a:pt x="2123" y="9456"/>
                    <a:pt x="4735" y="9456"/>
                  </a:cubicBezTo>
                  <a:cubicBezTo>
                    <a:pt x="7348" y="9456"/>
                    <a:pt x="9456" y="7348"/>
                    <a:pt x="9456" y="4735"/>
                  </a:cubicBezTo>
                  <a:cubicBezTo>
                    <a:pt x="9456" y="2122"/>
                    <a:pt x="7348" y="0"/>
                    <a:pt x="4735"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8" name="Google Shape;27228;p86"/>
            <p:cNvSpPr/>
            <p:nvPr/>
          </p:nvSpPr>
          <p:spPr>
            <a:xfrm>
              <a:off x="6224091" y="3421144"/>
              <a:ext cx="148744" cy="248020"/>
            </a:xfrm>
            <a:custGeom>
              <a:avLst/>
              <a:gdLst/>
              <a:ahLst/>
              <a:cxnLst/>
              <a:rect l="l" t="t" r="r" b="b"/>
              <a:pathLst>
                <a:path w="5674" h="9461" extrusionOk="0">
                  <a:moveTo>
                    <a:pt x="736" y="0"/>
                  </a:moveTo>
                  <a:cubicBezTo>
                    <a:pt x="491" y="0"/>
                    <a:pt x="246" y="29"/>
                    <a:pt x="0" y="58"/>
                  </a:cubicBezTo>
                  <a:cubicBezTo>
                    <a:pt x="2295" y="433"/>
                    <a:pt x="3984" y="2411"/>
                    <a:pt x="3984" y="4735"/>
                  </a:cubicBezTo>
                  <a:cubicBezTo>
                    <a:pt x="3984" y="7059"/>
                    <a:pt x="2295" y="9037"/>
                    <a:pt x="0" y="9398"/>
                  </a:cubicBezTo>
                  <a:cubicBezTo>
                    <a:pt x="257" y="9440"/>
                    <a:pt x="513" y="9461"/>
                    <a:pt x="765" y="9461"/>
                  </a:cubicBezTo>
                  <a:cubicBezTo>
                    <a:pt x="3172" y="9461"/>
                    <a:pt x="5261" y="7593"/>
                    <a:pt x="5457" y="5110"/>
                  </a:cubicBezTo>
                  <a:cubicBezTo>
                    <a:pt x="5673" y="2353"/>
                    <a:pt x="3494" y="0"/>
                    <a:pt x="73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29" name="Google Shape;27229;p86"/>
            <p:cNvSpPr/>
            <p:nvPr/>
          </p:nvSpPr>
          <p:spPr>
            <a:xfrm>
              <a:off x="6069685" y="3415848"/>
              <a:ext cx="303517" cy="259293"/>
            </a:xfrm>
            <a:custGeom>
              <a:avLst/>
              <a:gdLst/>
              <a:ahLst/>
              <a:cxnLst/>
              <a:rect l="l" t="t" r="r" b="b"/>
              <a:pathLst>
                <a:path w="11578" h="9891" extrusionOk="0">
                  <a:moveTo>
                    <a:pt x="6626" y="433"/>
                  </a:moveTo>
                  <a:cubicBezTo>
                    <a:pt x="6727" y="433"/>
                    <a:pt x="6843" y="433"/>
                    <a:pt x="6944" y="448"/>
                  </a:cubicBezTo>
                  <a:cubicBezTo>
                    <a:pt x="6973" y="664"/>
                    <a:pt x="6987" y="881"/>
                    <a:pt x="6987" y="1097"/>
                  </a:cubicBezTo>
                  <a:cubicBezTo>
                    <a:pt x="6987" y="1920"/>
                    <a:pt x="6771" y="2729"/>
                    <a:pt x="6338" y="3421"/>
                  </a:cubicBezTo>
                  <a:cubicBezTo>
                    <a:pt x="5356" y="2772"/>
                    <a:pt x="4230" y="2353"/>
                    <a:pt x="3061" y="2194"/>
                  </a:cubicBezTo>
                  <a:cubicBezTo>
                    <a:pt x="3912" y="1083"/>
                    <a:pt x="5226" y="433"/>
                    <a:pt x="6626" y="433"/>
                  </a:cubicBezTo>
                  <a:close/>
                  <a:moveTo>
                    <a:pt x="7391" y="506"/>
                  </a:moveTo>
                  <a:lnTo>
                    <a:pt x="7391" y="506"/>
                  </a:lnTo>
                  <a:cubicBezTo>
                    <a:pt x="9355" y="852"/>
                    <a:pt x="10870" y="2440"/>
                    <a:pt x="11101" y="4417"/>
                  </a:cubicBezTo>
                  <a:lnTo>
                    <a:pt x="11101" y="4432"/>
                  </a:lnTo>
                  <a:lnTo>
                    <a:pt x="11058" y="4432"/>
                  </a:lnTo>
                  <a:cubicBezTo>
                    <a:pt x="11035" y="4432"/>
                    <a:pt x="11012" y="4431"/>
                    <a:pt x="10989" y="4431"/>
                  </a:cubicBezTo>
                  <a:cubicBezTo>
                    <a:pt x="10045" y="4431"/>
                    <a:pt x="9119" y="4719"/>
                    <a:pt x="8330" y="5255"/>
                  </a:cubicBezTo>
                  <a:cubicBezTo>
                    <a:pt x="8027" y="4865"/>
                    <a:pt x="7695" y="4504"/>
                    <a:pt x="7334" y="4187"/>
                  </a:cubicBezTo>
                  <a:cubicBezTo>
                    <a:pt x="7132" y="3999"/>
                    <a:pt x="6915" y="3840"/>
                    <a:pt x="6713" y="3681"/>
                  </a:cubicBezTo>
                  <a:cubicBezTo>
                    <a:pt x="7175" y="2902"/>
                    <a:pt x="7435" y="2007"/>
                    <a:pt x="7435" y="1097"/>
                  </a:cubicBezTo>
                  <a:cubicBezTo>
                    <a:pt x="7435" y="895"/>
                    <a:pt x="7420" y="708"/>
                    <a:pt x="7391" y="506"/>
                  </a:cubicBezTo>
                  <a:close/>
                  <a:moveTo>
                    <a:pt x="2786" y="2600"/>
                  </a:moveTo>
                  <a:lnTo>
                    <a:pt x="2786" y="2600"/>
                  </a:lnTo>
                  <a:cubicBezTo>
                    <a:pt x="3964" y="2732"/>
                    <a:pt x="5100" y="3135"/>
                    <a:pt x="6107" y="3782"/>
                  </a:cubicBezTo>
                  <a:cubicBezTo>
                    <a:pt x="5255" y="4923"/>
                    <a:pt x="3912" y="5601"/>
                    <a:pt x="2498" y="5601"/>
                  </a:cubicBezTo>
                  <a:lnTo>
                    <a:pt x="2166" y="5601"/>
                  </a:lnTo>
                  <a:cubicBezTo>
                    <a:pt x="2137" y="5385"/>
                    <a:pt x="2122" y="5168"/>
                    <a:pt x="2122" y="4937"/>
                  </a:cubicBezTo>
                  <a:cubicBezTo>
                    <a:pt x="2122" y="4115"/>
                    <a:pt x="2353" y="3307"/>
                    <a:pt x="2786" y="2600"/>
                  </a:cubicBezTo>
                  <a:close/>
                  <a:moveTo>
                    <a:pt x="11130" y="4865"/>
                  </a:moveTo>
                  <a:lnTo>
                    <a:pt x="11130" y="4937"/>
                  </a:lnTo>
                  <a:cubicBezTo>
                    <a:pt x="11130" y="6150"/>
                    <a:pt x="10639" y="7305"/>
                    <a:pt x="9773" y="8156"/>
                  </a:cubicBezTo>
                  <a:cubicBezTo>
                    <a:pt x="9528" y="7247"/>
                    <a:pt x="9138" y="6381"/>
                    <a:pt x="8590" y="5601"/>
                  </a:cubicBezTo>
                  <a:cubicBezTo>
                    <a:pt x="9326" y="5125"/>
                    <a:pt x="10177" y="4865"/>
                    <a:pt x="11058" y="4865"/>
                  </a:cubicBezTo>
                  <a:close/>
                  <a:moveTo>
                    <a:pt x="6468" y="4028"/>
                  </a:moveTo>
                  <a:cubicBezTo>
                    <a:pt x="7031" y="4446"/>
                    <a:pt x="7536" y="4937"/>
                    <a:pt x="7969" y="5500"/>
                  </a:cubicBezTo>
                  <a:cubicBezTo>
                    <a:pt x="6785" y="6438"/>
                    <a:pt x="6107" y="7853"/>
                    <a:pt x="6107" y="9369"/>
                  </a:cubicBezTo>
                  <a:lnTo>
                    <a:pt x="6107" y="9412"/>
                  </a:lnTo>
                  <a:cubicBezTo>
                    <a:pt x="4249" y="9196"/>
                    <a:pt x="2722" y="7860"/>
                    <a:pt x="2256" y="6049"/>
                  </a:cubicBezTo>
                  <a:lnTo>
                    <a:pt x="2483" y="6049"/>
                  </a:lnTo>
                  <a:cubicBezTo>
                    <a:pt x="4057" y="6049"/>
                    <a:pt x="5529" y="5298"/>
                    <a:pt x="6468" y="4028"/>
                  </a:cubicBezTo>
                  <a:close/>
                  <a:moveTo>
                    <a:pt x="8229" y="5861"/>
                  </a:moveTo>
                  <a:cubicBezTo>
                    <a:pt x="8792" y="6655"/>
                    <a:pt x="9181" y="7550"/>
                    <a:pt x="9398" y="8488"/>
                  </a:cubicBezTo>
                  <a:cubicBezTo>
                    <a:pt x="8604" y="9109"/>
                    <a:pt x="7637" y="9455"/>
                    <a:pt x="6626" y="9455"/>
                  </a:cubicBezTo>
                  <a:lnTo>
                    <a:pt x="6554" y="9441"/>
                  </a:lnTo>
                  <a:lnTo>
                    <a:pt x="6554" y="9369"/>
                  </a:lnTo>
                  <a:cubicBezTo>
                    <a:pt x="6554" y="8012"/>
                    <a:pt x="7175" y="6713"/>
                    <a:pt x="8229" y="5861"/>
                  </a:cubicBezTo>
                  <a:close/>
                  <a:moveTo>
                    <a:pt x="6626" y="0"/>
                  </a:moveTo>
                  <a:cubicBezTo>
                    <a:pt x="2209" y="0"/>
                    <a:pt x="0" y="5327"/>
                    <a:pt x="3119" y="8445"/>
                  </a:cubicBezTo>
                  <a:cubicBezTo>
                    <a:pt x="4064" y="9390"/>
                    <a:pt x="5331" y="9891"/>
                    <a:pt x="6619" y="9891"/>
                  </a:cubicBezTo>
                  <a:cubicBezTo>
                    <a:pt x="7259" y="9891"/>
                    <a:pt x="7904" y="9767"/>
                    <a:pt x="8517" y="9513"/>
                  </a:cubicBezTo>
                  <a:cubicBezTo>
                    <a:pt x="10365" y="8748"/>
                    <a:pt x="11578" y="6944"/>
                    <a:pt x="11578" y="4937"/>
                  </a:cubicBezTo>
                  <a:cubicBezTo>
                    <a:pt x="11563" y="2209"/>
                    <a:pt x="9355" y="0"/>
                    <a:pt x="6626"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30" name="Google Shape;27230;p86"/>
          <p:cNvGrpSpPr/>
          <p:nvPr/>
        </p:nvGrpSpPr>
        <p:grpSpPr>
          <a:xfrm>
            <a:off x="3821756" y="5089810"/>
            <a:ext cx="483893" cy="475820"/>
            <a:chOff x="2866317" y="3817357"/>
            <a:chExt cx="362920" cy="356865"/>
          </a:xfrm>
        </p:grpSpPr>
        <p:sp>
          <p:nvSpPr>
            <p:cNvPr id="27231" name="Google Shape;27231;p86"/>
            <p:cNvSpPr/>
            <p:nvPr/>
          </p:nvSpPr>
          <p:spPr>
            <a:xfrm>
              <a:off x="2866317" y="3817357"/>
              <a:ext cx="356865" cy="356498"/>
            </a:xfrm>
            <a:custGeom>
              <a:avLst/>
              <a:gdLst/>
              <a:ahLst/>
              <a:cxnLst/>
              <a:rect l="l" t="t" r="r" b="b"/>
              <a:pathLst>
                <a:path w="13613" h="13599" extrusionOk="0">
                  <a:moveTo>
                    <a:pt x="6799" y="0"/>
                  </a:moveTo>
                  <a:cubicBezTo>
                    <a:pt x="3046" y="0"/>
                    <a:pt x="0" y="3046"/>
                    <a:pt x="0" y="6799"/>
                  </a:cubicBezTo>
                  <a:cubicBezTo>
                    <a:pt x="0" y="10552"/>
                    <a:pt x="3046" y="13598"/>
                    <a:pt x="6799" y="13598"/>
                  </a:cubicBezTo>
                  <a:cubicBezTo>
                    <a:pt x="10567" y="13598"/>
                    <a:pt x="13613" y="10552"/>
                    <a:pt x="13613" y="6799"/>
                  </a:cubicBezTo>
                  <a:cubicBezTo>
                    <a:pt x="13613" y="3046"/>
                    <a:pt x="10567" y="0"/>
                    <a:pt x="6799"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2" name="Google Shape;27232;p86"/>
            <p:cNvSpPr/>
            <p:nvPr/>
          </p:nvSpPr>
          <p:spPr>
            <a:xfrm>
              <a:off x="3021457" y="3817357"/>
              <a:ext cx="207780" cy="356576"/>
            </a:xfrm>
            <a:custGeom>
              <a:avLst/>
              <a:gdLst/>
              <a:ahLst/>
              <a:cxnLst/>
              <a:rect l="l" t="t" r="r" b="b"/>
              <a:pathLst>
                <a:path w="7926" h="13602" extrusionOk="0">
                  <a:moveTo>
                    <a:pt x="881" y="0"/>
                  </a:moveTo>
                  <a:cubicBezTo>
                    <a:pt x="593" y="0"/>
                    <a:pt x="290" y="15"/>
                    <a:pt x="1" y="58"/>
                  </a:cubicBezTo>
                  <a:cubicBezTo>
                    <a:pt x="3379" y="505"/>
                    <a:pt x="5919" y="3378"/>
                    <a:pt x="5919" y="6799"/>
                  </a:cubicBezTo>
                  <a:cubicBezTo>
                    <a:pt x="5919" y="10220"/>
                    <a:pt x="3379" y="13093"/>
                    <a:pt x="1" y="13541"/>
                  </a:cubicBezTo>
                  <a:cubicBezTo>
                    <a:pt x="306" y="13581"/>
                    <a:pt x="610" y="13601"/>
                    <a:pt x="909" y="13601"/>
                  </a:cubicBezTo>
                  <a:cubicBezTo>
                    <a:pt x="4431" y="13601"/>
                    <a:pt x="7440" y="10865"/>
                    <a:pt x="7666" y="7247"/>
                  </a:cubicBezTo>
                  <a:cubicBezTo>
                    <a:pt x="7926" y="3320"/>
                    <a:pt x="4822" y="0"/>
                    <a:pt x="881"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3" name="Google Shape;27233;p86"/>
            <p:cNvSpPr/>
            <p:nvPr/>
          </p:nvSpPr>
          <p:spPr>
            <a:xfrm>
              <a:off x="2928367" y="3894561"/>
              <a:ext cx="194175" cy="279662"/>
            </a:xfrm>
            <a:custGeom>
              <a:avLst/>
              <a:gdLst/>
              <a:ahLst/>
              <a:cxnLst/>
              <a:rect l="l" t="t" r="r" b="b"/>
              <a:pathLst>
                <a:path w="7407" h="10668" extrusionOk="0">
                  <a:moveTo>
                    <a:pt x="6208" y="0"/>
                  </a:moveTo>
                  <a:cubicBezTo>
                    <a:pt x="4086" y="14"/>
                    <a:pt x="2079" y="1732"/>
                    <a:pt x="2079" y="3854"/>
                  </a:cubicBezTo>
                  <a:lnTo>
                    <a:pt x="2079" y="4114"/>
                  </a:lnTo>
                  <a:cubicBezTo>
                    <a:pt x="2079" y="4129"/>
                    <a:pt x="2051" y="4157"/>
                    <a:pt x="2036" y="4157"/>
                  </a:cubicBezTo>
                  <a:lnTo>
                    <a:pt x="174" y="4157"/>
                  </a:lnTo>
                  <a:cubicBezTo>
                    <a:pt x="73" y="4157"/>
                    <a:pt x="1" y="4230"/>
                    <a:pt x="1" y="4331"/>
                  </a:cubicBezTo>
                  <a:lnTo>
                    <a:pt x="1" y="6048"/>
                  </a:lnTo>
                  <a:cubicBezTo>
                    <a:pt x="1" y="6149"/>
                    <a:pt x="73" y="6236"/>
                    <a:pt x="174" y="6236"/>
                  </a:cubicBezTo>
                  <a:lnTo>
                    <a:pt x="2036" y="6236"/>
                  </a:lnTo>
                  <a:cubicBezTo>
                    <a:pt x="2051" y="6236"/>
                    <a:pt x="2079" y="6251"/>
                    <a:pt x="2079" y="6279"/>
                  </a:cubicBezTo>
                  <a:lnTo>
                    <a:pt x="2079" y="10220"/>
                  </a:lnTo>
                  <a:cubicBezTo>
                    <a:pt x="2079" y="10235"/>
                    <a:pt x="2079" y="10249"/>
                    <a:pt x="2108" y="10264"/>
                  </a:cubicBezTo>
                  <a:cubicBezTo>
                    <a:pt x="2743" y="10495"/>
                    <a:pt x="3422" y="10624"/>
                    <a:pt x="4100" y="10668"/>
                  </a:cubicBezTo>
                  <a:cubicBezTo>
                    <a:pt x="4129" y="10668"/>
                    <a:pt x="4144" y="10639"/>
                    <a:pt x="4144" y="10624"/>
                  </a:cubicBezTo>
                  <a:lnTo>
                    <a:pt x="4144" y="6279"/>
                  </a:lnTo>
                  <a:cubicBezTo>
                    <a:pt x="4144" y="6251"/>
                    <a:pt x="4158" y="6236"/>
                    <a:pt x="4187" y="6236"/>
                  </a:cubicBezTo>
                  <a:lnTo>
                    <a:pt x="7218" y="6236"/>
                  </a:lnTo>
                  <a:cubicBezTo>
                    <a:pt x="7319" y="6236"/>
                    <a:pt x="7406" y="6149"/>
                    <a:pt x="7406" y="6048"/>
                  </a:cubicBezTo>
                  <a:lnTo>
                    <a:pt x="7406" y="4331"/>
                  </a:lnTo>
                  <a:cubicBezTo>
                    <a:pt x="7406" y="4230"/>
                    <a:pt x="7319" y="4143"/>
                    <a:pt x="7218" y="4143"/>
                  </a:cubicBezTo>
                  <a:lnTo>
                    <a:pt x="4187" y="4143"/>
                  </a:lnTo>
                  <a:cubicBezTo>
                    <a:pt x="4158" y="4143"/>
                    <a:pt x="4144" y="4129"/>
                    <a:pt x="4144" y="4100"/>
                  </a:cubicBezTo>
                  <a:lnTo>
                    <a:pt x="4144" y="3854"/>
                  </a:lnTo>
                  <a:cubicBezTo>
                    <a:pt x="4144" y="2714"/>
                    <a:pt x="5068" y="2079"/>
                    <a:pt x="6208" y="2079"/>
                  </a:cubicBezTo>
                  <a:lnTo>
                    <a:pt x="7218" y="2079"/>
                  </a:lnTo>
                  <a:cubicBezTo>
                    <a:pt x="7319" y="2079"/>
                    <a:pt x="7406" y="1992"/>
                    <a:pt x="7406" y="1891"/>
                  </a:cubicBezTo>
                  <a:lnTo>
                    <a:pt x="7406" y="173"/>
                  </a:lnTo>
                  <a:cubicBezTo>
                    <a:pt x="7406" y="72"/>
                    <a:pt x="7319" y="0"/>
                    <a:pt x="721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34" name="Google Shape;27234;p86"/>
          <p:cNvGrpSpPr/>
          <p:nvPr/>
        </p:nvGrpSpPr>
        <p:grpSpPr>
          <a:xfrm>
            <a:off x="8721095" y="4489381"/>
            <a:ext cx="483404" cy="475331"/>
            <a:chOff x="6540821" y="3367036"/>
            <a:chExt cx="362553" cy="356498"/>
          </a:xfrm>
        </p:grpSpPr>
        <p:sp>
          <p:nvSpPr>
            <p:cNvPr id="27235" name="Google Shape;27235;p86"/>
            <p:cNvSpPr/>
            <p:nvPr/>
          </p:nvSpPr>
          <p:spPr>
            <a:xfrm>
              <a:off x="6540821" y="3367036"/>
              <a:ext cx="356498" cy="356498"/>
            </a:xfrm>
            <a:custGeom>
              <a:avLst/>
              <a:gdLst/>
              <a:ahLst/>
              <a:cxnLst/>
              <a:rect l="l" t="t" r="r" b="b"/>
              <a:pathLst>
                <a:path w="13599" h="13599" extrusionOk="0">
                  <a:moveTo>
                    <a:pt x="6800" y="0"/>
                  </a:moveTo>
                  <a:cubicBezTo>
                    <a:pt x="3046" y="0"/>
                    <a:pt x="1" y="3046"/>
                    <a:pt x="1" y="6799"/>
                  </a:cubicBezTo>
                  <a:cubicBezTo>
                    <a:pt x="1" y="10552"/>
                    <a:pt x="3046"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6" name="Google Shape;27236;p86"/>
            <p:cNvSpPr/>
            <p:nvPr/>
          </p:nvSpPr>
          <p:spPr>
            <a:xfrm>
              <a:off x="6695987" y="3367036"/>
              <a:ext cx="207387" cy="356472"/>
            </a:xfrm>
            <a:custGeom>
              <a:avLst/>
              <a:gdLst/>
              <a:ahLst/>
              <a:cxnLst/>
              <a:rect l="l" t="t" r="r" b="b"/>
              <a:pathLst>
                <a:path w="7911" h="13598" extrusionOk="0">
                  <a:moveTo>
                    <a:pt x="881" y="0"/>
                  </a:moveTo>
                  <a:cubicBezTo>
                    <a:pt x="578" y="0"/>
                    <a:pt x="289" y="15"/>
                    <a:pt x="0" y="58"/>
                  </a:cubicBezTo>
                  <a:cubicBezTo>
                    <a:pt x="3378" y="505"/>
                    <a:pt x="5904" y="3392"/>
                    <a:pt x="5904" y="6799"/>
                  </a:cubicBezTo>
                  <a:cubicBezTo>
                    <a:pt x="5904" y="10206"/>
                    <a:pt x="3378" y="13093"/>
                    <a:pt x="0" y="13540"/>
                  </a:cubicBezTo>
                  <a:cubicBezTo>
                    <a:pt x="297" y="13579"/>
                    <a:pt x="592" y="13598"/>
                    <a:pt x="884" y="13598"/>
                  </a:cubicBezTo>
                  <a:cubicBezTo>
                    <a:pt x="4403" y="13598"/>
                    <a:pt x="7425" y="10859"/>
                    <a:pt x="7665" y="7247"/>
                  </a:cubicBezTo>
                  <a:cubicBezTo>
                    <a:pt x="7911" y="3320"/>
                    <a:pt x="4807"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7" name="Google Shape;27237;p86"/>
            <p:cNvSpPr/>
            <p:nvPr/>
          </p:nvSpPr>
          <p:spPr>
            <a:xfrm>
              <a:off x="6579802" y="3405992"/>
              <a:ext cx="278534" cy="278561"/>
            </a:xfrm>
            <a:custGeom>
              <a:avLst/>
              <a:gdLst/>
              <a:ahLst/>
              <a:cxnLst/>
              <a:rect l="l" t="t" r="r" b="b"/>
              <a:pathLst>
                <a:path w="10625" h="10626" extrusionOk="0">
                  <a:moveTo>
                    <a:pt x="5313" y="1"/>
                  </a:moveTo>
                  <a:cubicBezTo>
                    <a:pt x="2382" y="1"/>
                    <a:pt x="0" y="2383"/>
                    <a:pt x="0" y="5313"/>
                  </a:cubicBezTo>
                  <a:cubicBezTo>
                    <a:pt x="0" y="8244"/>
                    <a:pt x="2382" y="10625"/>
                    <a:pt x="5313" y="10625"/>
                  </a:cubicBezTo>
                  <a:cubicBezTo>
                    <a:pt x="8243" y="10625"/>
                    <a:pt x="10625" y="8244"/>
                    <a:pt x="10625" y="5313"/>
                  </a:cubicBezTo>
                  <a:cubicBezTo>
                    <a:pt x="10625" y="2383"/>
                    <a:pt x="8243" y="1"/>
                    <a:pt x="5313"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8" name="Google Shape;27238;p86"/>
            <p:cNvSpPr/>
            <p:nvPr/>
          </p:nvSpPr>
          <p:spPr>
            <a:xfrm>
              <a:off x="6672892" y="3510563"/>
              <a:ext cx="80637" cy="69155"/>
            </a:xfrm>
            <a:custGeom>
              <a:avLst/>
              <a:gdLst/>
              <a:ahLst/>
              <a:cxnLst/>
              <a:rect l="l" t="t" r="r" b="b"/>
              <a:pathLst>
                <a:path w="3076" h="2638" extrusionOk="0">
                  <a:moveTo>
                    <a:pt x="1750" y="0"/>
                  </a:moveTo>
                  <a:cubicBezTo>
                    <a:pt x="1425" y="0"/>
                    <a:pt x="1094" y="120"/>
                    <a:pt x="823" y="386"/>
                  </a:cubicBezTo>
                  <a:cubicBezTo>
                    <a:pt x="1" y="1223"/>
                    <a:pt x="592" y="2638"/>
                    <a:pt x="1762" y="2638"/>
                  </a:cubicBezTo>
                  <a:cubicBezTo>
                    <a:pt x="2483" y="2638"/>
                    <a:pt x="3075" y="2046"/>
                    <a:pt x="3075" y="1324"/>
                  </a:cubicBezTo>
                  <a:cubicBezTo>
                    <a:pt x="3075" y="523"/>
                    <a:pt x="2428" y="0"/>
                    <a:pt x="1750" y="0"/>
                  </a:cubicBez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39" name="Google Shape;27239;p86"/>
            <p:cNvSpPr/>
            <p:nvPr/>
          </p:nvSpPr>
          <p:spPr>
            <a:xfrm>
              <a:off x="6541581" y="3458605"/>
              <a:ext cx="213469" cy="225187"/>
            </a:xfrm>
            <a:custGeom>
              <a:avLst/>
              <a:gdLst/>
              <a:ahLst/>
              <a:cxnLst/>
              <a:rect l="l" t="t" r="r" b="b"/>
              <a:pathLst>
                <a:path w="8143" h="8590" extrusionOk="0">
                  <a:moveTo>
                    <a:pt x="2613" y="0"/>
                  </a:moveTo>
                  <a:cubicBezTo>
                    <a:pt x="0" y="3277"/>
                    <a:pt x="2036" y="8156"/>
                    <a:pt x="6222" y="8590"/>
                  </a:cubicBezTo>
                  <a:lnTo>
                    <a:pt x="8142" y="4952"/>
                  </a:lnTo>
                  <a:lnTo>
                    <a:pt x="8142" y="4952"/>
                  </a:lnTo>
                  <a:cubicBezTo>
                    <a:pt x="7767" y="5269"/>
                    <a:pt x="7276" y="5443"/>
                    <a:pt x="6771" y="5443"/>
                  </a:cubicBezTo>
                  <a:cubicBezTo>
                    <a:pt x="5645" y="5443"/>
                    <a:pt x="4721" y="4576"/>
                    <a:pt x="4634" y="3465"/>
                  </a:cubicBezTo>
                  <a:lnTo>
                    <a:pt x="2613" y="0"/>
                  </a:ln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0" name="Google Shape;27240;p86"/>
            <p:cNvSpPr/>
            <p:nvPr/>
          </p:nvSpPr>
          <p:spPr>
            <a:xfrm>
              <a:off x="6609687" y="3405965"/>
              <a:ext cx="237691" cy="143475"/>
            </a:xfrm>
            <a:custGeom>
              <a:avLst/>
              <a:gdLst/>
              <a:ahLst/>
              <a:cxnLst/>
              <a:rect l="l" t="t" r="r" b="b"/>
              <a:pathLst>
                <a:path w="9067" h="5473" extrusionOk="0">
                  <a:moveTo>
                    <a:pt x="4154" y="1"/>
                  </a:moveTo>
                  <a:cubicBezTo>
                    <a:pt x="2621" y="1"/>
                    <a:pt x="1078" y="654"/>
                    <a:pt x="1" y="2023"/>
                  </a:cubicBezTo>
                  <a:lnTo>
                    <a:pt x="2036" y="5473"/>
                  </a:lnTo>
                  <a:cubicBezTo>
                    <a:pt x="2036" y="5430"/>
                    <a:pt x="2036" y="5372"/>
                    <a:pt x="2036" y="5314"/>
                  </a:cubicBezTo>
                  <a:cubicBezTo>
                    <a:pt x="2024" y="4102"/>
                    <a:pt x="3019" y="3171"/>
                    <a:pt x="4157" y="3171"/>
                  </a:cubicBezTo>
                  <a:cubicBezTo>
                    <a:pt x="4362" y="3171"/>
                    <a:pt x="4571" y="3201"/>
                    <a:pt x="4779" y="3264"/>
                  </a:cubicBezTo>
                  <a:lnTo>
                    <a:pt x="9066" y="3264"/>
                  </a:lnTo>
                  <a:cubicBezTo>
                    <a:pt x="8179" y="1137"/>
                    <a:pt x="6176" y="1"/>
                    <a:pt x="4154" y="1"/>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1" name="Google Shape;27241;p86"/>
            <p:cNvSpPr/>
            <p:nvPr/>
          </p:nvSpPr>
          <p:spPr>
            <a:xfrm>
              <a:off x="6703537" y="3490771"/>
              <a:ext cx="154800" cy="193860"/>
            </a:xfrm>
            <a:custGeom>
              <a:avLst/>
              <a:gdLst/>
              <a:ahLst/>
              <a:cxnLst/>
              <a:rect l="l" t="t" r="r" b="b"/>
              <a:pathLst>
                <a:path w="5905" h="7395" extrusionOk="0">
                  <a:moveTo>
                    <a:pt x="5486" y="0"/>
                  </a:moveTo>
                  <a:lnTo>
                    <a:pt x="1228" y="29"/>
                  </a:lnTo>
                  <a:lnTo>
                    <a:pt x="1242" y="29"/>
                  </a:lnTo>
                  <a:cubicBezTo>
                    <a:pt x="2859" y="549"/>
                    <a:pt x="3263" y="2642"/>
                    <a:pt x="1964" y="3725"/>
                  </a:cubicBezTo>
                  <a:lnTo>
                    <a:pt x="1" y="7363"/>
                  </a:lnTo>
                  <a:cubicBezTo>
                    <a:pt x="199" y="7384"/>
                    <a:pt x="396" y="7395"/>
                    <a:pt x="591" y="7395"/>
                  </a:cubicBezTo>
                  <a:cubicBezTo>
                    <a:pt x="3484" y="7395"/>
                    <a:pt x="5905" y="5041"/>
                    <a:pt x="5905" y="2079"/>
                  </a:cubicBezTo>
                  <a:cubicBezTo>
                    <a:pt x="5905" y="1357"/>
                    <a:pt x="5761" y="650"/>
                    <a:pt x="5486"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42" name="Google Shape;27242;p86"/>
          <p:cNvGrpSpPr/>
          <p:nvPr/>
        </p:nvGrpSpPr>
        <p:grpSpPr>
          <a:xfrm>
            <a:off x="3069945" y="3299606"/>
            <a:ext cx="472639" cy="416748"/>
            <a:chOff x="2302458" y="2474704"/>
            <a:chExt cx="354479" cy="312561"/>
          </a:xfrm>
        </p:grpSpPr>
        <p:sp>
          <p:nvSpPr>
            <p:cNvPr id="27243" name="Google Shape;27243;p86"/>
            <p:cNvSpPr/>
            <p:nvPr/>
          </p:nvSpPr>
          <p:spPr>
            <a:xfrm>
              <a:off x="2388732" y="2515756"/>
              <a:ext cx="238058" cy="136266"/>
            </a:xfrm>
            <a:custGeom>
              <a:avLst/>
              <a:gdLst/>
              <a:ahLst/>
              <a:cxnLst/>
              <a:rect l="l" t="t" r="r" b="b"/>
              <a:pathLst>
                <a:path w="9081" h="5198" extrusionOk="0">
                  <a:moveTo>
                    <a:pt x="3003" y="2159"/>
                  </a:moveTo>
                  <a:lnTo>
                    <a:pt x="3003" y="3371"/>
                  </a:lnTo>
                  <a:lnTo>
                    <a:pt x="1791" y="3371"/>
                  </a:lnTo>
                  <a:lnTo>
                    <a:pt x="1791" y="2159"/>
                  </a:lnTo>
                  <a:close/>
                  <a:moveTo>
                    <a:pt x="4620" y="2159"/>
                  </a:moveTo>
                  <a:lnTo>
                    <a:pt x="4620" y="3371"/>
                  </a:lnTo>
                  <a:lnTo>
                    <a:pt x="3393" y="3371"/>
                  </a:lnTo>
                  <a:lnTo>
                    <a:pt x="3393" y="2159"/>
                  </a:lnTo>
                  <a:close/>
                  <a:moveTo>
                    <a:pt x="6208" y="2159"/>
                  </a:moveTo>
                  <a:lnTo>
                    <a:pt x="6208" y="3371"/>
                  </a:lnTo>
                  <a:lnTo>
                    <a:pt x="4995" y="3371"/>
                  </a:lnTo>
                  <a:lnTo>
                    <a:pt x="4995" y="2159"/>
                  </a:lnTo>
                  <a:close/>
                  <a:moveTo>
                    <a:pt x="7810" y="2159"/>
                  </a:moveTo>
                  <a:lnTo>
                    <a:pt x="7810" y="3371"/>
                  </a:lnTo>
                  <a:lnTo>
                    <a:pt x="6598" y="3371"/>
                  </a:lnTo>
                  <a:lnTo>
                    <a:pt x="6598" y="2159"/>
                  </a:lnTo>
                  <a:close/>
                  <a:moveTo>
                    <a:pt x="1603" y="1"/>
                  </a:moveTo>
                  <a:cubicBezTo>
                    <a:pt x="1502" y="1"/>
                    <a:pt x="1401" y="66"/>
                    <a:pt x="1401" y="196"/>
                  </a:cubicBezTo>
                  <a:lnTo>
                    <a:pt x="1401" y="1769"/>
                  </a:lnTo>
                  <a:lnTo>
                    <a:pt x="261" y="1769"/>
                  </a:lnTo>
                  <a:cubicBezTo>
                    <a:pt x="1" y="1769"/>
                    <a:pt x="1" y="2159"/>
                    <a:pt x="261" y="2159"/>
                  </a:cubicBezTo>
                  <a:lnTo>
                    <a:pt x="1401" y="2159"/>
                  </a:lnTo>
                  <a:lnTo>
                    <a:pt x="1401" y="3371"/>
                  </a:lnTo>
                  <a:lnTo>
                    <a:pt x="766" y="3371"/>
                  </a:lnTo>
                  <a:cubicBezTo>
                    <a:pt x="492" y="3371"/>
                    <a:pt x="492" y="3761"/>
                    <a:pt x="766" y="3761"/>
                  </a:cubicBezTo>
                  <a:lnTo>
                    <a:pt x="1401" y="3761"/>
                  </a:lnTo>
                  <a:lnTo>
                    <a:pt x="1401" y="4902"/>
                  </a:lnTo>
                  <a:cubicBezTo>
                    <a:pt x="1401" y="5031"/>
                    <a:pt x="1498" y="5096"/>
                    <a:pt x="1598" y="5096"/>
                  </a:cubicBezTo>
                  <a:cubicBezTo>
                    <a:pt x="1697" y="5096"/>
                    <a:pt x="1798" y="5031"/>
                    <a:pt x="1805" y="4902"/>
                  </a:cubicBezTo>
                  <a:lnTo>
                    <a:pt x="1805" y="3761"/>
                  </a:lnTo>
                  <a:lnTo>
                    <a:pt x="3003" y="3761"/>
                  </a:lnTo>
                  <a:lnTo>
                    <a:pt x="3003" y="5003"/>
                  </a:lnTo>
                  <a:cubicBezTo>
                    <a:pt x="3003" y="5133"/>
                    <a:pt x="3104" y="5197"/>
                    <a:pt x="3205" y="5197"/>
                  </a:cubicBezTo>
                  <a:cubicBezTo>
                    <a:pt x="3306" y="5197"/>
                    <a:pt x="3407" y="5133"/>
                    <a:pt x="3407" y="5003"/>
                  </a:cubicBezTo>
                  <a:lnTo>
                    <a:pt x="3407" y="3761"/>
                  </a:lnTo>
                  <a:lnTo>
                    <a:pt x="4620" y="3761"/>
                  </a:lnTo>
                  <a:lnTo>
                    <a:pt x="4620" y="5003"/>
                  </a:lnTo>
                  <a:cubicBezTo>
                    <a:pt x="4620" y="5133"/>
                    <a:pt x="4717" y="5197"/>
                    <a:pt x="4815" y="5197"/>
                  </a:cubicBezTo>
                  <a:cubicBezTo>
                    <a:pt x="4912" y="5197"/>
                    <a:pt x="5010" y="5133"/>
                    <a:pt x="5010" y="5003"/>
                  </a:cubicBezTo>
                  <a:lnTo>
                    <a:pt x="5010" y="3761"/>
                  </a:lnTo>
                  <a:lnTo>
                    <a:pt x="6222" y="3761"/>
                  </a:lnTo>
                  <a:lnTo>
                    <a:pt x="6222" y="5003"/>
                  </a:lnTo>
                  <a:cubicBezTo>
                    <a:pt x="6222" y="5133"/>
                    <a:pt x="6320" y="5197"/>
                    <a:pt x="6417" y="5197"/>
                  </a:cubicBezTo>
                  <a:cubicBezTo>
                    <a:pt x="6515" y="5197"/>
                    <a:pt x="6612" y="5133"/>
                    <a:pt x="6612" y="5003"/>
                  </a:cubicBezTo>
                  <a:lnTo>
                    <a:pt x="6612" y="3761"/>
                  </a:lnTo>
                  <a:lnTo>
                    <a:pt x="7825" y="3761"/>
                  </a:lnTo>
                  <a:lnTo>
                    <a:pt x="7825" y="5003"/>
                  </a:lnTo>
                  <a:cubicBezTo>
                    <a:pt x="7825" y="5133"/>
                    <a:pt x="7922" y="5197"/>
                    <a:pt x="8020" y="5197"/>
                  </a:cubicBezTo>
                  <a:cubicBezTo>
                    <a:pt x="8117" y="5197"/>
                    <a:pt x="8214" y="5133"/>
                    <a:pt x="8214" y="5003"/>
                  </a:cubicBezTo>
                  <a:lnTo>
                    <a:pt x="8214" y="3761"/>
                  </a:lnTo>
                  <a:lnTo>
                    <a:pt x="8388" y="3761"/>
                  </a:lnTo>
                  <a:cubicBezTo>
                    <a:pt x="8648" y="3761"/>
                    <a:pt x="8648" y="3371"/>
                    <a:pt x="8388" y="3371"/>
                  </a:cubicBezTo>
                  <a:lnTo>
                    <a:pt x="8214" y="3371"/>
                  </a:lnTo>
                  <a:lnTo>
                    <a:pt x="8214" y="2159"/>
                  </a:lnTo>
                  <a:lnTo>
                    <a:pt x="8821" y="2159"/>
                  </a:lnTo>
                  <a:cubicBezTo>
                    <a:pt x="9081" y="2159"/>
                    <a:pt x="9081" y="1769"/>
                    <a:pt x="8821" y="1769"/>
                  </a:cubicBezTo>
                  <a:lnTo>
                    <a:pt x="8200" y="1769"/>
                  </a:lnTo>
                  <a:lnTo>
                    <a:pt x="8200" y="196"/>
                  </a:lnTo>
                  <a:cubicBezTo>
                    <a:pt x="8200" y="66"/>
                    <a:pt x="8103" y="1"/>
                    <a:pt x="8005" y="1"/>
                  </a:cubicBezTo>
                  <a:cubicBezTo>
                    <a:pt x="7908" y="1"/>
                    <a:pt x="7810" y="66"/>
                    <a:pt x="7810" y="196"/>
                  </a:cubicBezTo>
                  <a:lnTo>
                    <a:pt x="7810" y="1769"/>
                  </a:lnTo>
                  <a:lnTo>
                    <a:pt x="6598" y="1769"/>
                  </a:lnTo>
                  <a:lnTo>
                    <a:pt x="6598" y="196"/>
                  </a:lnTo>
                  <a:cubicBezTo>
                    <a:pt x="6598" y="66"/>
                    <a:pt x="6500" y="1"/>
                    <a:pt x="6403" y="1"/>
                  </a:cubicBezTo>
                  <a:cubicBezTo>
                    <a:pt x="6305" y="1"/>
                    <a:pt x="6208" y="66"/>
                    <a:pt x="6208" y="196"/>
                  </a:cubicBezTo>
                  <a:lnTo>
                    <a:pt x="6208" y="1769"/>
                  </a:lnTo>
                  <a:lnTo>
                    <a:pt x="4995" y="1769"/>
                  </a:lnTo>
                  <a:lnTo>
                    <a:pt x="4995" y="196"/>
                  </a:lnTo>
                  <a:cubicBezTo>
                    <a:pt x="4995" y="66"/>
                    <a:pt x="4898" y="1"/>
                    <a:pt x="4800" y="1"/>
                  </a:cubicBezTo>
                  <a:cubicBezTo>
                    <a:pt x="4703" y="1"/>
                    <a:pt x="4606" y="66"/>
                    <a:pt x="4606" y="196"/>
                  </a:cubicBezTo>
                  <a:lnTo>
                    <a:pt x="4606" y="1769"/>
                  </a:lnTo>
                  <a:lnTo>
                    <a:pt x="3393" y="1769"/>
                  </a:lnTo>
                  <a:lnTo>
                    <a:pt x="3393" y="196"/>
                  </a:lnTo>
                  <a:cubicBezTo>
                    <a:pt x="3393" y="66"/>
                    <a:pt x="3296" y="1"/>
                    <a:pt x="3198" y="1"/>
                  </a:cubicBezTo>
                  <a:cubicBezTo>
                    <a:pt x="3101" y="1"/>
                    <a:pt x="3003" y="66"/>
                    <a:pt x="3003" y="196"/>
                  </a:cubicBezTo>
                  <a:lnTo>
                    <a:pt x="3003" y="1769"/>
                  </a:lnTo>
                  <a:lnTo>
                    <a:pt x="1805" y="1769"/>
                  </a:lnTo>
                  <a:lnTo>
                    <a:pt x="1805" y="196"/>
                  </a:lnTo>
                  <a:cubicBezTo>
                    <a:pt x="1805" y="66"/>
                    <a:pt x="1704" y="1"/>
                    <a:pt x="1603" y="1"/>
                  </a:cubicBezTo>
                  <a:close/>
                </a:path>
              </a:pathLst>
            </a:custGeom>
            <a:solidFill>
              <a:srgbClr val="E9EDF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4" name="Google Shape;27244;p86"/>
            <p:cNvSpPr/>
            <p:nvPr/>
          </p:nvSpPr>
          <p:spPr>
            <a:xfrm>
              <a:off x="2398195" y="2723327"/>
              <a:ext cx="74949" cy="63938"/>
            </a:xfrm>
            <a:custGeom>
              <a:avLst/>
              <a:gdLst/>
              <a:ahLst/>
              <a:cxnLst/>
              <a:rect l="l" t="t" r="r" b="b"/>
              <a:pathLst>
                <a:path w="2859" h="2439" extrusionOk="0">
                  <a:moveTo>
                    <a:pt x="1632" y="1"/>
                  </a:moveTo>
                  <a:cubicBezTo>
                    <a:pt x="549" y="1"/>
                    <a:pt x="1" y="1314"/>
                    <a:pt x="780" y="2079"/>
                  </a:cubicBezTo>
                  <a:cubicBezTo>
                    <a:pt x="1028" y="2327"/>
                    <a:pt x="1334" y="2439"/>
                    <a:pt x="1634" y="2439"/>
                  </a:cubicBezTo>
                  <a:cubicBezTo>
                    <a:pt x="2259" y="2439"/>
                    <a:pt x="2859" y="1954"/>
                    <a:pt x="2859" y="1213"/>
                  </a:cubicBezTo>
                  <a:cubicBezTo>
                    <a:pt x="2859" y="549"/>
                    <a:pt x="2310"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5" name="Google Shape;27245;p86"/>
            <p:cNvSpPr/>
            <p:nvPr/>
          </p:nvSpPr>
          <p:spPr>
            <a:xfrm>
              <a:off x="2421658" y="2740733"/>
              <a:ext cx="34079" cy="29230"/>
            </a:xfrm>
            <a:custGeom>
              <a:avLst/>
              <a:gdLst/>
              <a:ahLst/>
              <a:cxnLst/>
              <a:rect l="l" t="t" r="r" b="b"/>
              <a:pathLst>
                <a:path w="1300" h="1115" extrusionOk="0">
                  <a:moveTo>
                    <a:pt x="737" y="1"/>
                  </a:moveTo>
                  <a:cubicBezTo>
                    <a:pt x="246" y="1"/>
                    <a:pt x="1" y="592"/>
                    <a:pt x="347" y="953"/>
                  </a:cubicBezTo>
                  <a:cubicBezTo>
                    <a:pt x="458" y="1065"/>
                    <a:pt x="597" y="1115"/>
                    <a:pt x="733" y="1115"/>
                  </a:cubicBezTo>
                  <a:cubicBezTo>
                    <a:pt x="1021" y="1115"/>
                    <a:pt x="1300" y="892"/>
                    <a:pt x="1300" y="549"/>
                  </a:cubicBezTo>
                  <a:cubicBezTo>
                    <a:pt x="1300"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6" name="Google Shape;27246;p86"/>
            <p:cNvSpPr/>
            <p:nvPr/>
          </p:nvSpPr>
          <p:spPr>
            <a:xfrm>
              <a:off x="2525338" y="2723327"/>
              <a:ext cx="74975" cy="63938"/>
            </a:xfrm>
            <a:custGeom>
              <a:avLst/>
              <a:gdLst/>
              <a:ahLst/>
              <a:cxnLst/>
              <a:rect l="l" t="t" r="r" b="b"/>
              <a:pathLst>
                <a:path w="2860" h="2439" extrusionOk="0">
                  <a:moveTo>
                    <a:pt x="1632" y="1"/>
                  </a:moveTo>
                  <a:cubicBezTo>
                    <a:pt x="549" y="1"/>
                    <a:pt x="1" y="1314"/>
                    <a:pt x="766" y="2079"/>
                  </a:cubicBezTo>
                  <a:cubicBezTo>
                    <a:pt x="1014" y="2327"/>
                    <a:pt x="1321" y="2439"/>
                    <a:pt x="1623" y="2439"/>
                  </a:cubicBezTo>
                  <a:cubicBezTo>
                    <a:pt x="2253" y="2439"/>
                    <a:pt x="2859" y="1954"/>
                    <a:pt x="2859" y="1213"/>
                  </a:cubicBezTo>
                  <a:cubicBezTo>
                    <a:pt x="2859" y="549"/>
                    <a:pt x="2311" y="1"/>
                    <a:pt x="1632" y="1"/>
                  </a:cubicBezTo>
                  <a:close/>
                </a:path>
              </a:pathLst>
            </a:custGeom>
            <a:solidFill>
              <a:srgbClr val="5C728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7" name="Google Shape;27247;p86"/>
            <p:cNvSpPr/>
            <p:nvPr/>
          </p:nvSpPr>
          <p:spPr>
            <a:xfrm>
              <a:off x="2548800" y="2740733"/>
              <a:ext cx="33712" cy="29230"/>
            </a:xfrm>
            <a:custGeom>
              <a:avLst/>
              <a:gdLst/>
              <a:ahLst/>
              <a:cxnLst/>
              <a:rect l="l" t="t" r="r" b="b"/>
              <a:pathLst>
                <a:path w="1286" h="1115" extrusionOk="0">
                  <a:moveTo>
                    <a:pt x="737" y="1"/>
                  </a:moveTo>
                  <a:cubicBezTo>
                    <a:pt x="246" y="1"/>
                    <a:pt x="1" y="592"/>
                    <a:pt x="347" y="953"/>
                  </a:cubicBezTo>
                  <a:cubicBezTo>
                    <a:pt x="459" y="1065"/>
                    <a:pt x="596" y="1115"/>
                    <a:pt x="730" y="1115"/>
                  </a:cubicBezTo>
                  <a:cubicBezTo>
                    <a:pt x="1013" y="1115"/>
                    <a:pt x="1286" y="892"/>
                    <a:pt x="1286" y="549"/>
                  </a:cubicBezTo>
                  <a:cubicBezTo>
                    <a:pt x="1286" y="246"/>
                    <a:pt x="1040" y="1"/>
                    <a:pt x="737"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8" name="Google Shape;27248;p86"/>
            <p:cNvSpPr/>
            <p:nvPr/>
          </p:nvSpPr>
          <p:spPr>
            <a:xfrm>
              <a:off x="2375860" y="2498166"/>
              <a:ext cx="279662" cy="145729"/>
            </a:xfrm>
            <a:custGeom>
              <a:avLst/>
              <a:gdLst/>
              <a:ahLst/>
              <a:cxnLst/>
              <a:rect l="l" t="t" r="r" b="b"/>
              <a:pathLst>
                <a:path w="10668" h="5559" extrusionOk="0">
                  <a:moveTo>
                    <a:pt x="9537" y="0"/>
                  </a:moveTo>
                  <a:cubicBezTo>
                    <a:pt x="9529" y="0"/>
                    <a:pt x="9521" y="0"/>
                    <a:pt x="9514" y="0"/>
                  </a:cubicBezTo>
                  <a:lnTo>
                    <a:pt x="1" y="0"/>
                  </a:lnTo>
                  <a:lnTo>
                    <a:pt x="376" y="1054"/>
                  </a:lnTo>
                  <a:lnTo>
                    <a:pt x="9471" y="1054"/>
                  </a:lnTo>
                  <a:lnTo>
                    <a:pt x="8431" y="5558"/>
                  </a:lnTo>
                  <a:lnTo>
                    <a:pt x="9514" y="5558"/>
                  </a:lnTo>
                  <a:lnTo>
                    <a:pt x="10524" y="1256"/>
                  </a:lnTo>
                  <a:cubicBezTo>
                    <a:pt x="10667" y="614"/>
                    <a:pt x="10189" y="0"/>
                    <a:pt x="9537" y="0"/>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49" name="Google Shape;27249;p86"/>
            <p:cNvSpPr/>
            <p:nvPr/>
          </p:nvSpPr>
          <p:spPr>
            <a:xfrm>
              <a:off x="2608230" y="2498166"/>
              <a:ext cx="47292" cy="146096"/>
            </a:xfrm>
            <a:custGeom>
              <a:avLst/>
              <a:gdLst/>
              <a:ahLst/>
              <a:cxnLst/>
              <a:rect l="l" t="t" r="r" b="b"/>
              <a:pathLst>
                <a:path w="1804" h="5573" extrusionOk="0">
                  <a:moveTo>
                    <a:pt x="23" y="0"/>
                  </a:moveTo>
                  <a:cubicBezTo>
                    <a:pt x="15" y="0"/>
                    <a:pt x="8" y="0"/>
                    <a:pt x="0" y="0"/>
                  </a:cubicBezTo>
                  <a:lnTo>
                    <a:pt x="46" y="0"/>
                  </a:lnTo>
                  <a:cubicBezTo>
                    <a:pt x="38" y="0"/>
                    <a:pt x="31" y="0"/>
                    <a:pt x="23" y="0"/>
                  </a:cubicBezTo>
                  <a:close/>
                  <a:moveTo>
                    <a:pt x="673" y="0"/>
                  </a:moveTo>
                  <a:cubicBezTo>
                    <a:pt x="665" y="0"/>
                    <a:pt x="657" y="0"/>
                    <a:pt x="650" y="0"/>
                  </a:cubicBezTo>
                  <a:lnTo>
                    <a:pt x="46" y="0"/>
                  </a:lnTo>
                  <a:cubicBezTo>
                    <a:pt x="686" y="14"/>
                    <a:pt x="1151" y="622"/>
                    <a:pt x="996" y="1256"/>
                  </a:cubicBezTo>
                  <a:lnTo>
                    <a:pt x="0" y="5573"/>
                  </a:lnTo>
                  <a:lnTo>
                    <a:pt x="664" y="5573"/>
                  </a:lnTo>
                  <a:lnTo>
                    <a:pt x="1660" y="1256"/>
                  </a:lnTo>
                  <a:cubicBezTo>
                    <a:pt x="1803" y="614"/>
                    <a:pt x="1325" y="0"/>
                    <a:pt x="673"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0" name="Google Shape;27250;p86"/>
            <p:cNvSpPr/>
            <p:nvPr/>
          </p:nvSpPr>
          <p:spPr>
            <a:xfrm>
              <a:off x="2302458" y="2474704"/>
              <a:ext cx="353850" cy="196796"/>
            </a:xfrm>
            <a:custGeom>
              <a:avLst/>
              <a:gdLst/>
              <a:ahLst/>
              <a:cxnLst/>
              <a:rect l="l" t="t" r="r" b="b"/>
              <a:pathLst>
                <a:path w="13498" h="7507" extrusionOk="0">
                  <a:moveTo>
                    <a:pt x="708" y="1"/>
                  </a:moveTo>
                  <a:cubicBezTo>
                    <a:pt x="0" y="1"/>
                    <a:pt x="0" y="1054"/>
                    <a:pt x="708" y="1054"/>
                  </a:cubicBezTo>
                  <a:lnTo>
                    <a:pt x="1660" y="1054"/>
                  </a:lnTo>
                  <a:cubicBezTo>
                    <a:pt x="1704" y="1054"/>
                    <a:pt x="1747" y="1083"/>
                    <a:pt x="1762" y="1126"/>
                  </a:cubicBezTo>
                  <a:lnTo>
                    <a:pt x="3566" y="6193"/>
                  </a:lnTo>
                  <a:cubicBezTo>
                    <a:pt x="3898" y="6987"/>
                    <a:pt x="4678" y="7507"/>
                    <a:pt x="5544" y="7507"/>
                  </a:cubicBezTo>
                  <a:lnTo>
                    <a:pt x="12790" y="7507"/>
                  </a:lnTo>
                  <a:cubicBezTo>
                    <a:pt x="13498" y="7507"/>
                    <a:pt x="13498" y="6453"/>
                    <a:pt x="12790" y="6453"/>
                  </a:cubicBezTo>
                  <a:lnTo>
                    <a:pt x="12790" y="6468"/>
                  </a:lnTo>
                  <a:lnTo>
                    <a:pt x="5544" y="6468"/>
                  </a:lnTo>
                  <a:cubicBezTo>
                    <a:pt x="5111" y="6468"/>
                    <a:pt x="4706" y="6193"/>
                    <a:pt x="4533" y="5789"/>
                  </a:cubicBezTo>
                  <a:lnTo>
                    <a:pt x="2743" y="722"/>
                  </a:lnTo>
                  <a:cubicBezTo>
                    <a:pt x="2555" y="289"/>
                    <a:pt x="2137" y="1"/>
                    <a:pt x="1660"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1" name="Google Shape;27251;p86"/>
            <p:cNvSpPr/>
            <p:nvPr/>
          </p:nvSpPr>
          <p:spPr>
            <a:xfrm>
              <a:off x="2402363" y="2644236"/>
              <a:ext cx="254574" cy="27657"/>
            </a:xfrm>
            <a:custGeom>
              <a:avLst/>
              <a:gdLst/>
              <a:ahLst/>
              <a:cxnLst/>
              <a:rect l="l" t="t" r="r" b="b"/>
              <a:pathLst>
                <a:path w="9711" h="1055" extrusionOk="0">
                  <a:moveTo>
                    <a:pt x="9037" y="1"/>
                  </a:moveTo>
                  <a:cubicBezTo>
                    <a:pt x="9037" y="15"/>
                    <a:pt x="9037" y="29"/>
                    <a:pt x="9037" y="44"/>
                  </a:cubicBezTo>
                  <a:cubicBezTo>
                    <a:pt x="9037" y="333"/>
                    <a:pt x="8792" y="578"/>
                    <a:pt x="8503" y="578"/>
                  </a:cubicBezTo>
                  <a:lnTo>
                    <a:pt x="1256" y="578"/>
                  </a:lnTo>
                  <a:cubicBezTo>
                    <a:pt x="809" y="578"/>
                    <a:pt x="361" y="434"/>
                    <a:pt x="0" y="159"/>
                  </a:cubicBezTo>
                  <a:lnTo>
                    <a:pt x="0" y="159"/>
                  </a:lnTo>
                  <a:cubicBezTo>
                    <a:pt x="405" y="722"/>
                    <a:pt x="1054" y="1054"/>
                    <a:pt x="1747" y="1054"/>
                  </a:cubicBezTo>
                  <a:lnTo>
                    <a:pt x="8979" y="1054"/>
                  </a:lnTo>
                  <a:cubicBezTo>
                    <a:pt x="8984" y="1054"/>
                    <a:pt x="8989" y="1054"/>
                    <a:pt x="8994" y="1054"/>
                  </a:cubicBezTo>
                  <a:cubicBezTo>
                    <a:pt x="9673" y="1054"/>
                    <a:pt x="9711" y="44"/>
                    <a:pt x="903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2" name="Google Shape;27252;p86"/>
            <p:cNvSpPr/>
            <p:nvPr/>
          </p:nvSpPr>
          <p:spPr>
            <a:xfrm>
              <a:off x="2375126" y="2653306"/>
              <a:ext cx="243721" cy="76862"/>
            </a:xfrm>
            <a:custGeom>
              <a:avLst/>
              <a:gdLst/>
              <a:ahLst/>
              <a:cxnLst/>
              <a:rect l="l" t="t" r="r" b="b"/>
              <a:pathLst>
                <a:path w="9297" h="2932" extrusionOk="0">
                  <a:moveTo>
                    <a:pt x="1169" y="1"/>
                  </a:moveTo>
                  <a:lnTo>
                    <a:pt x="621" y="766"/>
                  </a:lnTo>
                  <a:cubicBezTo>
                    <a:pt x="0" y="1676"/>
                    <a:pt x="650" y="2931"/>
                    <a:pt x="1761" y="2931"/>
                  </a:cubicBezTo>
                  <a:lnTo>
                    <a:pt x="8604" y="2931"/>
                  </a:lnTo>
                  <a:cubicBezTo>
                    <a:pt x="9296" y="2931"/>
                    <a:pt x="9296" y="1878"/>
                    <a:pt x="8604" y="1878"/>
                  </a:cubicBezTo>
                  <a:lnTo>
                    <a:pt x="1776" y="1878"/>
                  </a:lnTo>
                  <a:cubicBezTo>
                    <a:pt x="1516" y="1878"/>
                    <a:pt x="1357" y="1589"/>
                    <a:pt x="1501" y="1372"/>
                  </a:cubicBezTo>
                  <a:lnTo>
                    <a:pt x="2050" y="578"/>
                  </a:lnTo>
                  <a:cubicBezTo>
                    <a:pt x="1703" y="463"/>
                    <a:pt x="1400" y="261"/>
                    <a:pt x="1169" y="1"/>
                  </a:cubicBezTo>
                  <a:close/>
                </a:path>
              </a:pathLst>
            </a:custGeom>
            <a:solidFill>
              <a:srgbClr val="97A7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3" name="Google Shape;27253;p86"/>
            <p:cNvSpPr/>
            <p:nvPr/>
          </p:nvSpPr>
          <p:spPr>
            <a:xfrm>
              <a:off x="2382676" y="2688880"/>
              <a:ext cx="232003" cy="41289"/>
            </a:xfrm>
            <a:custGeom>
              <a:avLst/>
              <a:gdLst/>
              <a:ahLst/>
              <a:cxnLst/>
              <a:rect l="l" t="t" r="r" b="b"/>
              <a:pathLst>
                <a:path w="8850" h="1575" extrusionOk="0">
                  <a:moveTo>
                    <a:pt x="116" y="1"/>
                  </a:moveTo>
                  <a:lnTo>
                    <a:pt x="116" y="1"/>
                  </a:lnTo>
                  <a:cubicBezTo>
                    <a:pt x="1" y="795"/>
                    <a:pt x="593" y="1517"/>
                    <a:pt x="1401" y="1574"/>
                  </a:cubicBezTo>
                  <a:lnTo>
                    <a:pt x="7911" y="1574"/>
                  </a:lnTo>
                  <a:cubicBezTo>
                    <a:pt x="8099" y="1574"/>
                    <a:pt x="8301" y="1560"/>
                    <a:pt x="8489" y="1546"/>
                  </a:cubicBezTo>
                  <a:cubicBezTo>
                    <a:pt x="8518" y="1531"/>
                    <a:pt x="8547" y="1517"/>
                    <a:pt x="8561" y="1502"/>
                  </a:cubicBezTo>
                  <a:lnTo>
                    <a:pt x="8575" y="1502"/>
                  </a:lnTo>
                  <a:lnTo>
                    <a:pt x="8633" y="1473"/>
                  </a:lnTo>
                  <a:lnTo>
                    <a:pt x="8662" y="1444"/>
                  </a:lnTo>
                  <a:lnTo>
                    <a:pt x="8691" y="1416"/>
                  </a:lnTo>
                  <a:lnTo>
                    <a:pt x="8705" y="1401"/>
                  </a:lnTo>
                  <a:lnTo>
                    <a:pt x="8720" y="1387"/>
                  </a:lnTo>
                  <a:lnTo>
                    <a:pt x="8734" y="1372"/>
                  </a:lnTo>
                  <a:lnTo>
                    <a:pt x="8749" y="1343"/>
                  </a:lnTo>
                  <a:lnTo>
                    <a:pt x="8763" y="1315"/>
                  </a:lnTo>
                  <a:lnTo>
                    <a:pt x="8777" y="1300"/>
                  </a:lnTo>
                  <a:lnTo>
                    <a:pt x="8792" y="1271"/>
                  </a:lnTo>
                  <a:lnTo>
                    <a:pt x="8792" y="1257"/>
                  </a:lnTo>
                  <a:lnTo>
                    <a:pt x="8806" y="1228"/>
                  </a:lnTo>
                  <a:lnTo>
                    <a:pt x="8806" y="1213"/>
                  </a:lnTo>
                  <a:lnTo>
                    <a:pt x="8806" y="1170"/>
                  </a:lnTo>
                  <a:lnTo>
                    <a:pt x="8806" y="1112"/>
                  </a:lnTo>
                  <a:lnTo>
                    <a:pt x="8806" y="1055"/>
                  </a:lnTo>
                  <a:cubicBezTo>
                    <a:pt x="8821" y="1040"/>
                    <a:pt x="8835" y="1011"/>
                    <a:pt x="8850" y="997"/>
                  </a:cubicBezTo>
                  <a:lnTo>
                    <a:pt x="8850" y="954"/>
                  </a:lnTo>
                  <a:cubicBezTo>
                    <a:pt x="8835" y="910"/>
                    <a:pt x="8821" y="867"/>
                    <a:pt x="8821" y="838"/>
                  </a:cubicBezTo>
                  <a:cubicBezTo>
                    <a:pt x="8705" y="997"/>
                    <a:pt x="8518" y="1098"/>
                    <a:pt x="8330" y="1112"/>
                  </a:cubicBezTo>
                  <a:lnTo>
                    <a:pt x="1488" y="1112"/>
                  </a:lnTo>
                  <a:cubicBezTo>
                    <a:pt x="824" y="1098"/>
                    <a:pt x="261" y="636"/>
                    <a:pt x="116"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4" name="Google Shape;27254;p86"/>
            <p:cNvSpPr/>
            <p:nvPr/>
          </p:nvSpPr>
          <p:spPr>
            <a:xfrm>
              <a:off x="2396675" y="2652939"/>
              <a:ext cx="32192" cy="27657"/>
            </a:xfrm>
            <a:custGeom>
              <a:avLst/>
              <a:gdLst/>
              <a:ahLst/>
              <a:cxnLst/>
              <a:rect l="l" t="t" r="r" b="b"/>
              <a:pathLst>
                <a:path w="1228" h="1055" extrusionOk="0">
                  <a:moveTo>
                    <a:pt x="347" y="1"/>
                  </a:moveTo>
                  <a:lnTo>
                    <a:pt x="1" y="506"/>
                  </a:lnTo>
                  <a:cubicBezTo>
                    <a:pt x="261" y="766"/>
                    <a:pt x="564" y="953"/>
                    <a:pt x="910" y="1054"/>
                  </a:cubicBezTo>
                  <a:lnTo>
                    <a:pt x="1228" y="592"/>
                  </a:lnTo>
                  <a:cubicBezTo>
                    <a:pt x="896" y="477"/>
                    <a:pt x="593" y="275"/>
                    <a:pt x="347"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55" name="Google Shape;27255;p86"/>
          <p:cNvGrpSpPr/>
          <p:nvPr/>
        </p:nvGrpSpPr>
        <p:grpSpPr>
          <a:xfrm>
            <a:off x="3774813" y="3256718"/>
            <a:ext cx="328003" cy="465229"/>
            <a:chOff x="2831110" y="2442538"/>
            <a:chExt cx="246002" cy="348922"/>
          </a:xfrm>
        </p:grpSpPr>
        <p:sp>
          <p:nvSpPr>
            <p:cNvPr id="27256" name="Google Shape;27256;p86"/>
            <p:cNvSpPr/>
            <p:nvPr/>
          </p:nvSpPr>
          <p:spPr>
            <a:xfrm>
              <a:off x="2831110" y="2442538"/>
              <a:ext cx="194542" cy="348922"/>
            </a:xfrm>
            <a:custGeom>
              <a:avLst/>
              <a:gdLst/>
              <a:ahLst/>
              <a:cxnLst/>
              <a:rect l="l" t="t" r="r" b="b"/>
              <a:pathLst>
                <a:path w="7421" h="13310" extrusionOk="0">
                  <a:moveTo>
                    <a:pt x="925" y="0"/>
                  </a:moveTo>
                  <a:cubicBezTo>
                    <a:pt x="419" y="0"/>
                    <a:pt x="1" y="419"/>
                    <a:pt x="1" y="924"/>
                  </a:cubicBezTo>
                  <a:lnTo>
                    <a:pt x="1" y="12372"/>
                  </a:lnTo>
                  <a:cubicBezTo>
                    <a:pt x="1" y="12891"/>
                    <a:pt x="419" y="13310"/>
                    <a:pt x="925" y="13310"/>
                  </a:cubicBezTo>
                  <a:lnTo>
                    <a:pt x="6497" y="13310"/>
                  </a:lnTo>
                  <a:cubicBezTo>
                    <a:pt x="7002" y="13310"/>
                    <a:pt x="7421" y="12891"/>
                    <a:pt x="7421" y="12372"/>
                  </a:cubicBezTo>
                  <a:lnTo>
                    <a:pt x="7421" y="924"/>
                  </a:lnTo>
                  <a:cubicBezTo>
                    <a:pt x="7421" y="419"/>
                    <a:pt x="7002" y="0"/>
                    <a:pt x="6497" y="0"/>
                  </a:cubicBezTo>
                  <a:close/>
                </a:path>
              </a:pathLst>
            </a:custGeom>
            <a:solidFill>
              <a:srgbClr val="6D819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7" name="Google Shape;27257;p86"/>
            <p:cNvSpPr/>
            <p:nvPr/>
          </p:nvSpPr>
          <p:spPr>
            <a:xfrm>
              <a:off x="2831110" y="2476591"/>
              <a:ext cx="194542" cy="276647"/>
            </a:xfrm>
            <a:custGeom>
              <a:avLst/>
              <a:gdLst/>
              <a:ahLst/>
              <a:cxnLst/>
              <a:rect l="l" t="t" r="r" b="b"/>
              <a:pathLst>
                <a:path w="7421" h="10553" extrusionOk="0">
                  <a:moveTo>
                    <a:pt x="1" y="1"/>
                  </a:moveTo>
                  <a:lnTo>
                    <a:pt x="1" y="10553"/>
                  </a:lnTo>
                  <a:lnTo>
                    <a:pt x="7421" y="10553"/>
                  </a:lnTo>
                  <a:lnTo>
                    <a:pt x="7421" y="1"/>
                  </a:lnTo>
                  <a:close/>
                </a:path>
              </a:pathLst>
            </a:custGeom>
            <a:solidFill>
              <a:srgbClr val="91A2B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8" name="Google Shape;27258;p86"/>
            <p:cNvSpPr/>
            <p:nvPr/>
          </p:nvSpPr>
          <p:spPr>
            <a:xfrm>
              <a:off x="2926480" y="2542181"/>
              <a:ext cx="99171" cy="158732"/>
            </a:xfrm>
            <a:custGeom>
              <a:avLst/>
              <a:gdLst/>
              <a:ahLst/>
              <a:cxnLst/>
              <a:rect l="l" t="t" r="r" b="b"/>
              <a:pathLst>
                <a:path w="3783" h="6055" extrusionOk="0">
                  <a:moveTo>
                    <a:pt x="3022" y="1"/>
                  </a:moveTo>
                  <a:cubicBezTo>
                    <a:pt x="1399" y="1"/>
                    <a:pt x="0" y="1313"/>
                    <a:pt x="0" y="3027"/>
                  </a:cubicBezTo>
                  <a:cubicBezTo>
                    <a:pt x="0" y="4741"/>
                    <a:pt x="1399" y="6054"/>
                    <a:pt x="3022" y="6054"/>
                  </a:cubicBezTo>
                  <a:cubicBezTo>
                    <a:pt x="3272" y="6054"/>
                    <a:pt x="3527" y="6023"/>
                    <a:pt x="3783" y="5958"/>
                  </a:cubicBezTo>
                  <a:lnTo>
                    <a:pt x="3783" y="97"/>
                  </a:lnTo>
                  <a:cubicBezTo>
                    <a:pt x="3527" y="32"/>
                    <a:pt x="3272" y="1"/>
                    <a:pt x="3022"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59" name="Google Shape;27259;p86"/>
            <p:cNvSpPr/>
            <p:nvPr/>
          </p:nvSpPr>
          <p:spPr>
            <a:xfrm>
              <a:off x="3008979" y="2476591"/>
              <a:ext cx="16673" cy="276647"/>
            </a:xfrm>
            <a:custGeom>
              <a:avLst/>
              <a:gdLst/>
              <a:ahLst/>
              <a:cxnLst/>
              <a:rect l="l" t="t" r="r" b="b"/>
              <a:pathLst>
                <a:path w="636" h="10553" extrusionOk="0">
                  <a:moveTo>
                    <a:pt x="0" y="1"/>
                  </a:moveTo>
                  <a:lnTo>
                    <a:pt x="0" y="10553"/>
                  </a:lnTo>
                  <a:lnTo>
                    <a:pt x="636" y="10553"/>
                  </a:lnTo>
                  <a:lnTo>
                    <a:pt x="636" y="1"/>
                  </a:ln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0" name="Google Shape;27260;p86"/>
            <p:cNvSpPr/>
            <p:nvPr/>
          </p:nvSpPr>
          <p:spPr>
            <a:xfrm>
              <a:off x="2877668" y="2587481"/>
              <a:ext cx="77229" cy="10617"/>
            </a:xfrm>
            <a:custGeom>
              <a:avLst/>
              <a:gdLst/>
              <a:ahLst/>
              <a:cxnLst/>
              <a:rect l="l" t="t" r="r" b="b"/>
              <a:pathLst>
                <a:path w="2946" h="405" extrusionOk="0">
                  <a:moveTo>
                    <a:pt x="260" y="0"/>
                  </a:moveTo>
                  <a:cubicBezTo>
                    <a:pt x="0" y="0"/>
                    <a:pt x="0" y="404"/>
                    <a:pt x="260" y="404"/>
                  </a:cubicBezTo>
                  <a:lnTo>
                    <a:pt x="2671" y="404"/>
                  </a:lnTo>
                  <a:cubicBezTo>
                    <a:pt x="2945" y="404"/>
                    <a:pt x="2945" y="0"/>
                    <a:pt x="2671"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1" name="Google Shape;27261;p86"/>
            <p:cNvSpPr/>
            <p:nvPr/>
          </p:nvSpPr>
          <p:spPr>
            <a:xfrm>
              <a:off x="2851164" y="2567426"/>
              <a:ext cx="117338" cy="10617"/>
            </a:xfrm>
            <a:custGeom>
              <a:avLst/>
              <a:gdLst/>
              <a:ahLst/>
              <a:cxnLst/>
              <a:rect l="l" t="t" r="r" b="b"/>
              <a:pathLst>
                <a:path w="4476" h="405" extrusionOk="0">
                  <a:moveTo>
                    <a:pt x="275" y="0"/>
                  </a:moveTo>
                  <a:cubicBezTo>
                    <a:pt x="1" y="0"/>
                    <a:pt x="1" y="404"/>
                    <a:pt x="275" y="404"/>
                  </a:cubicBezTo>
                  <a:lnTo>
                    <a:pt x="4202" y="404"/>
                  </a:lnTo>
                  <a:cubicBezTo>
                    <a:pt x="4476" y="404"/>
                    <a:pt x="4476" y="0"/>
                    <a:pt x="4202"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2" name="Google Shape;27262;p86"/>
            <p:cNvSpPr/>
            <p:nvPr/>
          </p:nvSpPr>
          <p:spPr>
            <a:xfrm>
              <a:off x="2897329" y="2643109"/>
              <a:ext cx="55287" cy="10617"/>
            </a:xfrm>
            <a:custGeom>
              <a:avLst/>
              <a:gdLst/>
              <a:ahLst/>
              <a:cxnLst/>
              <a:rect l="l" t="t" r="r" b="b"/>
              <a:pathLst>
                <a:path w="2109" h="405" extrusionOk="0">
                  <a:moveTo>
                    <a:pt x="275" y="0"/>
                  </a:moveTo>
                  <a:cubicBezTo>
                    <a:pt x="1" y="0"/>
                    <a:pt x="1" y="404"/>
                    <a:pt x="275" y="404"/>
                  </a:cubicBezTo>
                  <a:lnTo>
                    <a:pt x="1849" y="404"/>
                  </a:lnTo>
                  <a:cubicBezTo>
                    <a:pt x="2109" y="404"/>
                    <a:pt x="2109"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3" name="Google Shape;27263;p86"/>
            <p:cNvSpPr/>
            <p:nvPr/>
          </p:nvSpPr>
          <p:spPr>
            <a:xfrm>
              <a:off x="2865556" y="2627196"/>
              <a:ext cx="79117" cy="10643"/>
            </a:xfrm>
            <a:custGeom>
              <a:avLst/>
              <a:gdLst/>
              <a:ahLst/>
              <a:cxnLst/>
              <a:rect l="l" t="t" r="r" b="b"/>
              <a:pathLst>
                <a:path w="3018" h="406" extrusionOk="0">
                  <a:moveTo>
                    <a:pt x="275" y="1"/>
                  </a:moveTo>
                  <a:cubicBezTo>
                    <a:pt x="0" y="1"/>
                    <a:pt x="0" y="405"/>
                    <a:pt x="275" y="405"/>
                  </a:cubicBezTo>
                  <a:lnTo>
                    <a:pt x="2758" y="405"/>
                  </a:lnTo>
                  <a:cubicBezTo>
                    <a:pt x="3017" y="405"/>
                    <a:pt x="3017" y="1"/>
                    <a:pt x="2758" y="1"/>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4" name="Google Shape;27264;p86"/>
            <p:cNvSpPr/>
            <p:nvPr/>
          </p:nvSpPr>
          <p:spPr>
            <a:xfrm>
              <a:off x="2934056" y="2550019"/>
              <a:ext cx="143055" cy="143055"/>
            </a:xfrm>
            <a:custGeom>
              <a:avLst/>
              <a:gdLst/>
              <a:ahLst/>
              <a:cxnLst/>
              <a:rect l="l" t="t" r="r" b="b"/>
              <a:pathLst>
                <a:path w="5457" h="5457" extrusionOk="0">
                  <a:moveTo>
                    <a:pt x="2729" y="0"/>
                  </a:moveTo>
                  <a:cubicBezTo>
                    <a:pt x="1227" y="0"/>
                    <a:pt x="0" y="1227"/>
                    <a:pt x="0" y="2728"/>
                  </a:cubicBezTo>
                  <a:cubicBezTo>
                    <a:pt x="0" y="4230"/>
                    <a:pt x="1227" y="5457"/>
                    <a:pt x="2729" y="5457"/>
                  </a:cubicBezTo>
                  <a:cubicBezTo>
                    <a:pt x="4244" y="5457"/>
                    <a:pt x="5457" y="4230"/>
                    <a:pt x="5457" y="2728"/>
                  </a:cubicBezTo>
                  <a:cubicBezTo>
                    <a:pt x="5457" y="1227"/>
                    <a:pt x="4244" y="0"/>
                    <a:pt x="2729"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5" name="Google Shape;27265;p86"/>
            <p:cNvSpPr/>
            <p:nvPr/>
          </p:nvSpPr>
          <p:spPr>
            <a:xfrm>
              <a:off x="2957125" y="2572722"/>
              <a:ext cx="97284" cy="97651"/>
            </a:xfrm>
            <a:custGeom>
              <a:avLst/>
              <a:gdLst/>
              <a:ahLst/>
              <a:cxnLst/>
              <a:rect l="l" t="t" r="r" b="b"/>
              <a:pathLst>
                <a:path w="3711" h="3725" extrusionOk="0">
                  <a:moveTo>
                    <a:pt x="1849" y="0"/>
                  </a:moveTo>
                  <a:cubicBezTo>
                    <a:pt x="824" y="0"/>
                    <a:pt x="1" y="838"/>
                    <a:pt x="1" y="1862"/>
                  </a:cubicBezTo>
                  <a:cubicBezTo>
                    <a:pt x="1" y="2887"/>
                    <a:pt x="824" y="3725"/>
                    <a:pt x="1849" y="3725"/>
                  </a:cubicBezTo>
                  <a:cubicBezTo>
                    <a:pt x="2873" y="3725"/>
                    <a:pt x="3711" y="2887"/>
                    <a:pt x="3711" y="1862"/>
                  </a:cubicBezTo>
                  <a:cubicBezTo>
                    <a:pt x="3711" y="838"/>
                    <a:pt x="2873" y="0"/>
                    <a:pt x="1849" y="0"/>
                  </a:cubicBezTo>
                  <a:close/>
                </a:path>
              </a:pathLst>
            </a:custGeom>
            <a:solidFill>
              <a:srgbClr val="B3C2CE"/>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6" name="Google Shape;27266;p86"/>
            <p:cNvSpPr/>
            <p:nvPr/>
          </p:nvSpPr>
          <p:spPr>
            <a:xfrm>
              <a:off x="2951463" y="2568082"/>
              <a:ext cx="108242" cy="107219"/>
            </a:xfrm>
            <a:custGeom>
              <a:avLst/>
              <a:gdLst/>
              <a:ahLst/>
              <a:cxnLst/>
              <a:rect l="l" t="t" r="r" b="b"/>
              <a:pathLst>
                <a:path w="4129" h="4090" extrusionOk="0">
                  <a:moveTo>
                    <a:pt x="1828" y="1"/>
                  </a:moveTo>
                  <a:cubicBezTo>
                    <a:pt x="1816" y="1"/>
                    <a:pt x="1803" y="2"/>
                    <a:pt x="1790" y="4"/>
                  </a:cubicBezTo>
                  <a:cubicBezTo>
                    <a:pt x="1660" y="18"/>
                    <a:pt x="1545" y="47"/>
                    <a:pt x="1429" y="91"/>
                  </a:cubicBezTo>
                  <a:cubicBezTo>
                    <a:pt x="1203" y="147"/>
                    <a:pt x="1254" y="481"/>
                    <a:pt x="1473" y="481"/>
                  </a:cubicBezTo>
                  <a:cubicBezTo>
                    <a:pt x="1478" y="481"/>
                    <a:pt x="1482" y="481"/>
                    <a:pt x="1487" y="480"/>
                  </a:cubicBezTo>
                  <a:cubicBezTo>
                    <a:pt x="1516" y="480"/>
                    <a:pt x="1530" y="480"/>
                    <a:pt x="1545" y="466"/>
                  </a:cubicBezTo>
                  <a:cubicBezTo>
                    <a:pt x="1646" y="437"/>
                    <a:pt x="1747" y="423"/>
                    <a:pt x="1848" y="408"/>
                  </a:cubicBezTo>
                  <a:cubicBezTo>
                    <a:pt x="2095" y="367"/>
                    <a:pt x="2055" y="1"/>
                    <a:pt x="1828" y="1"/>
                  </a:cubicBezTo>
                  <a:close/>
                  <a:moveTo>
                    <a:pt x="2637" y="81"/>
                  </a:moveTo>
                  <a:cubicBezTo>
                    <a:pt x="2436" y="81"/>
                    <a:pt x="2361" y="388"/>
                    <a:pt x="2584" y="480"/>
                  </a:cubicBezTo>
                  <a:cubicBezTo>
                    <a:pt x="2671" y="509"/>
                    <a:pt x="2757" y="538"/>
                    <a:pt x="2844" y="596"/>
                  </a:cubicBezTo>
                  <a:cubicBezTo>
                    <a:pt x="2873" y="610"/>
                    <a:pt x="2916" y="610"/>
                    <a:pt x="2945" y="610"/>
                  </a:cubicBezTo>
                  <a:cubicBezTo>
                    <a:pt x="3162" y="610"/>
                    <a:pt x="3234" y="336"/>
                    <a:pt x="3046" y="235"/>
                  </a:cubicBezTo>
                  <a:cubicBezTo>
                    <a:pt x="2931" y="177"/>
                    <a:pt x="2815" y="120"/>
                    <a:pt x="2700" y="91"/>
                  </a:cubicBezTo>
                  <a:cubicBezTo>
                    <a:pt x="2678" y="84"/>
                    <a:pt x="2657" y="81"/>
                    <a:pt x="2637" y="81"/>
                  </a:cubicBezTo>
                  <a:close/>
                  <a:moveTo>
                    <a:pt x="781" y="492"/>
                  </a:moveTo>
                  <a:cubicBezTo>
                    <a:pt x="732" y="492"/>
                    <a:pt x="682" y="510"/>
                    <a:pt x="635" y="553"/>
                  </a:cubicBezTo>
                  <a:cubicBezTo>
                    <a:pt x="549" y="639"/>
                    <a:pt x="477" y="726"/>
                    <a:pt x="404" y="827"/>
                  </a:cubicBezTo>
                  <a:cubicBezTo>
                    <a:pt x="303" y="971"/>
                    <a:pt x="390" y="1159"/>
                    <a:pt x="563" y="1159"/>
                  </a:cubicBezTo>
                  <a:cubicBezTo>
                    <a:pt x="635" y="1159"/>
                    <a:pt x="693" y="1116"/>
                    <a:pt x="736" y="1072"/>
                  </a:cubicBezTo>
                  <a:cubicBezTo>
                    <a:pt x="794" y="986"/>
                    <a:pt x="852" y="913"/>
                    <a:pt x="924" y="841"/>
                  </a:cubicBezTo>
                  <a:cubicBezTo>
                    <a:pt x="1080" y="697"/>
                    <a:pt x="944" y="492"/>
                    <a:pt x="781" y="492"/>
                  </a:cubicBezTo>
                  <a:close/>
                  <a:moveTo>
                    <a:pt x="3577" y="740"/>
                  </a:moveTo>
                  <a:cubicBezTo>
                    <a:pt x="3431" y="740"/>
                    <a:pt x="3293" y="903"/>
                    <a:pt x="3407" y="1058"/>
                  </a:cubicBezTo>
                  <a:cubicBezTo>
                    <a:pt x="3465" y="1144"/>
                    <a:pt x="3522" y="1231"/>
                    <a:pt x="3566" y="1318"/>
                  </a:cubicBezTo>
                  <a:cubicBezTo>
                    <a:pt x="3595" y="1390"/>
                    <a:pt x="3667" y="1433"/>
                    <a:pt x="3739" y="1433"/>
                  </a:cubicBezTo>
                  <a:lnTo>
                    <a:pt x="3753" y="1433"/>
                  </a:lnTo>
                  <a:cubicBezTo>
                    <a:pt x="3898" y="1433"/>
                    <a:pt x="3999" y="1274"/>
                    <a:pt x="3927" y="1144"/>
                  </a:cubicBezTo>
                  <a:cubicBezTo>
                    <a:pt x="3869" y="1029"/>
                    <a:pt x="3811" y="928"/>
                    <a:pt x="3739" y="827"/>
                  </a:cubicBezTo>
                  <a:cubicBezTo>
                    <a:pt x="3694" y="765"/>
                    <a:pt x="3635" y="740"/>
                    <a:pt x="3577" y="740"/>
                  </a:cubicBezTo>
                  <a:close/>
                  <a:moveTo>
                    <a:pt x="235" y="1516"/>
                  </a:moveTo>
                  <a:cubicBezTo>
                    <a:pt x="148" y="1516"/>
                    <a:pt x="62" y="1566"/>
                    <a:pt x="44" y="1679"/>
                  </a:cubicBezTo>
                  <a:cubicBezTo>
                    <a:pt x="15" y="1794"/>
                    <a:pt x="0" y="1924"/>
                    <a:pt x="0" y="2039"/>
                  </a:cubicBezTo>
                  <a:cubicBezTo>
                    <a:pt x="0" y="2155"/>
                    <a:pt x="101" y="2242"/>
                    <a:pt x="202" y="2242"/>
                  </a:cubicBezTo>
                  <a:lnTo>
                    <a:pt x="217" y="2242"/>
                  </a:lnTo>
                  <a:cubicBezTo>
                    <a:pt x="318" y="2242"/>
                    <a:pt x="404" y="2155"/>
                    <a:pt x="419" y="2054"/>
                  </a:cubicBezTo>
                  <a:cubicBezTo>
                    <a:pt x="419" y="1953"/>
                    <a:pt x="419" y="1852"/>
                    <a:pt x="433" y="1751"/>
                  </a:cubicBezTo>
                  <a:cubicBezTo>
                    <a:pt x="466" y="1603"/>
                    <a:pt x="350" y="1516"/>
                    <a:pt x="235" y="1516"/>
                  </a:cubicBezTo>
                  <a:close/>
                  <a:moveTo>
                    <a:pt x="3927" y="1834"/>
                  </a:moveTo>
                  <a:cubicBezTo>
                    <a:pt x="3826" y="1834"/>
                    <a:pt x="3725" y="1902"/>
                    <a:pt x="3725" y="2039"/>
                  </a:cubicBezTo>
                  <a:cubicBezTo>
                    <a:pt x="3725" y="2140"/>
                    <a:pt x="3710" y="2242"/>
                    <a:pt x="3696" y="2343"/>
                  </a:cubicBezTo>
                  <a:cubicBezTo>
                    <a:pt x="3681" y="2444"/>
                    <a:pt x="3753" y="2559"/>
                    <a:pt x="3869" y="2574"/>
                  </a:cubicBezTo>
                  <a:lnTo>
                    <a:pt x="3898" y="2574"/>
                  </a:lnTo>
                  <a:cubicBezTo>
                    <a:pt x="3999" y="2574"/>
                    <a:pt x="4085" y="2501"/>
                    <a:pt x="4100" y="2400"/>
                  </a:cubicBezTo>
                  <a:cubicBezTo>
                    <a:pt x="4114" y="2285"/>
                    <a:pt x="4129" y="2169"/>
                    <a:pt x="4129" y="2039"/>
                  </a:cubicBezTo>
                  <a:cubicBezTo>
                    <a:pt x="4129" y="1902"/>
                    <a:pt x="4028" y="1834"/>
                    <a:pt x="3927" y="1834"/>
                  </a:cubicBezTo>
                  <a:close/>
                  <a:moveTo>
                    <a:pt x="409" y="2668"/>
                  </a:moveTo>
                  <a:cubicBezTo>
                    <a:pt x="284" y="2668"/>
                    <a:pt x="168" y="2788"/>
                    <a:pt x="217" y="2934"/>
                  </a:cubicBezTo>
                  <a:cubicBezTo>
                    <a:pt x="260" y="3050"/>
                    <a:pt x="332" y="3151"/>
                    <a:pt x="404" y="3252"/>
                  </a:cubicBezTo>
                  <a:cubicBezTo>
                    <a:pt x="448" y="3310"/>
                    <a:pt x="505" y="3339"/>
                    <a:pt x="563" y="3339"/>
                  </a:cubicBezTo>
                  <a:cubicBezTo>
                    <a:pt x="736" y="3339"/>
                    <a:pt x="823" y="3151"/>
                    <a:pt x="722" y="3007"/>
                  </a:cubicBezTo>
                  <a:cubicBezTo>
                    <a:pt x="664" y="2934"/>
                    <a:pt x="621" y="2848"/>
                    <a:pt x="578" y="2761"/>
                  </a:cubicBezTo>
                  <a:cubicBezTo>
                    <a:pt x="531" y="2696"/>
                    <a:pt x="469" y="2668"/>
                    <a:pt x="409" y="2668"/>
                  </a:cubicBezTo>
                  <a:close/>
                  <a:moveTo>
                    <a:pt x="3563" y="2923"/>
                  </a:moveTo>
                  <a:cubicBezTo>
                    <a:pt x="3507" y="2923"/>
                    <a:pt x="3451" y="2947"/>
                    <a:pt x="3407" y="3007"/>
                  </a:cubicBezTo>
                  <a:cubicBezTo>
                    <a:pt x="3349" y="3093"/>
                    <a:pt x="3292" y="3165"/>
                    <a:pt x="3219" y="3238"/>
                  </a:cubicBezTo>
                  <a:cubicBezTo>
                    <a:pt x="3075" y="3367"/>
                    <a:pt x="3176" y="3584"/>
                    <a:pt x="3349" y="3584"/>
                  </a:cubicBezTo>
                  <a:lnTo>
                    <a:pt x="3364" y="3584"/>
                  </a:lnTo>
                  <a:cubicBezTo>
                    <a:pt x="3407" y="3584"/>
                    <a:pt x="3465" y="3570"/>
                    <a:pt x="3494" y="3526"/>
                  </a:cubicBezTo>
                  <a:cubicBezTo>
                    <a:pt x="3580" y="3440"/>
                    <a:pt x="3667" y="3353"/>
                    <a:pt x="3739" y="3252"/>
                  </a:cubicBezTo>
                  <a:cubicBezTo>
                    <a:pt x="3854" y="3095"/>
                    <a:pt x="3711" y="2923"/>
                    <a:pt x="3563" y="2923"/>
                  </a:cubicBezTo>
                  <a:close/>
                  <a:moveTo>
                    <a:pt x="1181" y="3470"/>
                  </a:moveTo>
                  <a:cubicBezTo>
                    <a:pt x="993" y="3470"/>
                    <a:pt x="888" y="3748"/>
                    <a:pt x="1097" y="3858"/>
                  </a:cubicBezTo>
                  <a:cubicBezTo>
                    <a:pt x="1198" y="3916"/>
                    <a:pt x="1314" y="3959"/>
                    <a:pt x="1429" y="4003"/>
                  </a:cubicBezTo>
                  <a:cubicBezTo>
                    <a:pt x="1456" y="4003"/>
                    <a:pt x="1471" y="4015"/>
                    <a:pt x="1496" y="4017"/>
                  </a:cubicBezTo>
                  <a:lnTo>
                    <a:pt x="1496" y="4017"/>
                  </a:lnTo>
                  <a:cubicBezTo>
                    <a:pt x="1734" y="4009"/>
                    <a:pt x="1787" y="3684"/>
                    <a:pt x="1559" y="3613"/>
                  </a:cubicBezTo>
                  <a:cubicBezTo>
                    <a:pt x="1458" y="3584"/>
                    <a:pt x="1372" y="3541"/>
                    <a:pt x="1285" y="3497"/>
                  </a:cubicBezTo>
                  <a:cubicBezTo>
                    <a:pt x="1249" y="3478"/>
                    <a:pt x="1213" y="3470"/>
                    <a:pt x="1181" y="3470"/>
                  </a:cubicBezTo>
                  <a:close/>
                  <a:moveTo>
                    <a:pt x="1496" y="4017"/>
                  </a:moveTo>
                  <a:cubicBezTo>
                    <a:pt x="1493" y="4017"/>
                    <a:pt x="1490" y="4017"/>
                    <a:pt x="1487" y="4017"/>
                  </a:cubicBezTo>
                  <a:lnTo>
                    <a:pt x="1502" y="4017"/>
                  </a:lnTo>
                  <a:cubicBezTo>
                    <a:pt x="1500" y="4017"/>
                    <a:pt x="1498" y="4017"/>
                    <a:pt x="1496" y="4017"/>
                  </a:cubicBezTo>
                  <a:close/>
                  <a:moveTo>
                    <a:pt x="2657" y="3600"/>
                  </a:moveTo>
                  <a:cubicBezTo>
                    <a:pt x="2634" y="3600"/>
                    <a:pt x="2610" y="3604"/>
                    <a:pt x="2584" y="3613"/>
                  </a:cubicBezTo>
                  <a:cubicBezTo>
                    <a:pt x="2483" y="3642"/>
                    <a:pt x="2397" y="3671"/>
                    <a:pt x="2295" y="3685"/>
                  </a:cubicBezTo>
                  <a:cubicBezTo>
                    <a:pt x="2036" y="3714"/>
                    <a:pt x="2065" y="4089"/>
                    <a:pt x="2324" y="4089"/>
                  </a:cubicBezTo>
                  <a:lnTo>
                    <a:pt x="2353" y="4089"/>
                  </a:lnTo>
                  <a:cubicBezTo>
                    <a:pt x="2469" y="4075"/>
                    <a:pt x="2584" y="4046"/>
                    <a:pt x="2714" y="4003"/>
                  </a:cubicBezTo>
                  <a:cubicBezTo>
                    <a:pt x="2948" y="3925"/>
                    <a:pt x="2866" y="3600"/>
                    <a:pt x="2657" y="3600"/>
                  </a:cubicBezTo>
                  <a:close/>
                </a:path>
              </a:pathLst>
            </a:custGeom>
            <a:solidFill>
              <a:srgbClr val="C1CDD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7" name="Google Shape;27267;p86"/>
            <p:cNvSpPr/>
            <p:nvPr/>
          </p:nvSpPr>
          <p:spPr>
            <a:xfrm>
              <a:off x="2985123" y="2600719"/>
              <a:ext cx="42049" cy="43543"/>
            </a:xfrm>
            <a:custGeom>
              <a:avLst/>
              <a:gdLst/>
              <a:ahLst/>
              <a:cxnLst/>
              <a:rect l="l" t="t" r="r" b="b"/>
              <a:pathLst>
                <a:path w="1604" h="1661" extrusionOk="0">
                  <a:moveTo>
                    <a:pt x="694" y="0"/>
                  </a:moveTo>
                  <a:cubicBezTo>
                    <a:pt x="1" y="0"/>
                    <a:pt x="1" y="1040"/>
                    <a:pt x="694" y="1040"/>
                  </a:cubicBezTo>
                  <a:lnTo>
                    <a:pt x="939" y="1040"/>
                  </a:lnTo>
                  <a:cubicBezTo>
                    <a:pt x="1084" y="1040"/>
                    <a:pt x="1084" y="1256"/>
                    <a:pt x="939" y="1256"/>
                  </a:cubicBezTo>
                  <a:lnTo>
                    <a:pt x="578" y="1256"/>
                  </a:lnTo>
                  <a:cubicBezTo>
                    <a:pt x="552" y="1144"/>
                    <a:pt x="466" y="1093"/>
                    <a:pt x="379" y="1093"/>
                  </a:cubicBezTo>
                  <a:cubicBezTo>
                    <a:pt x="277" y="1093"/>
                    <a:pt x="174" y="1166"/>
                    <a:pt x="174" y="1300"/>
                  </a:cubicBezTo>
                  <a:cubicBezTo>
                    <a:pt x="174" y="1487"/>
                    <a:pt x="333" y="1646"/>
                    <a:pt x="535" y="1661"/>
                  </a:cubicBezTo>
                  <a:lnTo>
                    <a:pt x="925" y="1661"/>
                  </a:lnTo>
                  <a:cubicBezTo>
                    <a:pt x="1603" y="1661"/>
                    <a:pt x="1603" y="621"/>
                    <a:pt x="925" y="621"/>
                  </a:cubicBezTo>
                  <a:lnTo>
                    <a:pt x="679" y="621"/>
                  </a:lnTo>
                  <a:cubicBezTo>
                    <a:pt x="535" y="621"/>
                    <a:pt x="535" y="405"/>
                    <a:pt x="679" y="405"/>
                  </a:cubicBezTo>
                  <a:lnTo>
                    <a:pt x="1040" y="405"/>
                  </a:lnTo>
                  <a:cubicBezTo>
                    <a:pt x="1060" y="511"/>
                    <a:pt x="1148" y="563"/>
                    <a:pt x="1237" y="563"/>
                  </a:cubicBezTo>
                  <a:cubicBezTo>
                    <a:pt x="1340" y="563"/>
                    <a:pt x="1445" y="493"/>
                    <a:pt x="1445" y="361"/>
                  </a:cubicBezTo>
                  <a:cubicBezTo>
                    <a:pt x="1445" y="159"/>
                    <a:pt x="1286" y="0"/>
                    <a:pt x="1084" y="0"/>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8" name="Google Shape;27268;p86"/>
            <p:cNvSpPr/>
            <p:nvPr/>
          </p:nvSpPr>
          <p:spPr>
            <a:xfrm>
              <a:off x="3000642" y="2590784"/>
              <a:ext cx="10643" cy="20553"/>
            </a:xfrm>
            <a:custGeom>
              <a:avLst/>
              <a:gdLst/>
              <a:ahLst/>
              <a:cxnLst/>
              <a:rect l="l" t="t" r="r" b="b"/>
              <a:pathLst>
                <a:path w="406" h="784" extrusionOk="0">
                  <a:moveTo>
                    <a:pt x="203" y="1"/>
                  </a:moveTo>
                  <a:cubicBezTo>
                    <a:pt x="102" y="1"/>
                    <a:pt x="1" y="69"/>
                    <a:pt x="1" y="206"/>
                  </a:cubicBezTo>
                  <a:lnTo>
                    <a:pt x="1" y="582"/>
                  </a:lnTo>
                  <a:cubicBezTo>
                    <a:pt x="1" y="683"/>
                    <a:pt x="87" y="784"/>
                    <a:pt x="203" y="784"/>
                  </a:cubicBezTo>
                  <a:cubicBezTo>
                    <a:pt x="318" y="784"/>
                    <a:pt x="405" y="683"/>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69" name="Google Shape;27269;p86"/>
            <p:cNvSpPr/>
            <p:nvPr/>
          </p:nvSpPr>
          <p:spPr>
            <a:xfrm>
              <a:off x="3000642" y="2633540"/>
              <a:ext cx="10643" cy="20553"/>
            </a:xfrm>
            <a:custGeom>
              <a:avLst/>
              <a:gdLst/>
              <a:ahLst/>
              <a:cxnLst/>
              <a:rect l="l" t="t" r="r" b="b"/>
              <a:pathLst>
                <a:path w="406" h="784" extrusionOk="0">
                  <a:moveTo>
                    <a:pt x="203" y="1"/>
                  </a:moveTo>
                  <a:cubicBezTo>
                    <a:pt x="102" y="1"/>
                    <a:pt x="1" y="69"/>
                    <a:pt x="1" y="206"/>
                  </a:cubicBezTo>
                  <a:lnTo>
                    <a:pt x="1" y="582"/>
                  </a:lnTo>
                  <a:cubicBezTo>
                    <a:pt x="1" y="697"/>
                    <a:pt x="87" y="784"/>
                    <a:pt x="203" y="784"/>
                  </a:cubicBezTo>
                  <a:cubicBezTo>
                    <a:pt x="318" y="784"/>
                    <a:pt x="405" y="697"/>
                    <a:pt x="405" y="582"/>
                  </a:cubicBezTo>
                  <a:lnTo>
                    <a:pt x="405" y="206"/>
                  </a:lnTo>
                  <a:cubicBezTo>
                    <a:pt x="405" y="69"/>
                    <a:pt x="304" y="1"/>
                    <a:pt x="203"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70" name="Google Shape;27270;p86"/>
          <p:cNvGrpSpPr/>
          <p:nvPr/>
        </p:nvGrpSpPr>
        <p:grpSpPr>
          <a:xfrm>
            <a:off x="4419667" y="5089810"/>
            <a:ext cx="483893" cy="475820"/>
            <a:chOff x="3314750" y="3817357"/>
            <a:chExt cx="362920" cy="356865"/>
          </a:xfrm>
        </p:grpSpPr>
        <p:sp>
          <p:nvSpPr>
            <p:cNvPr id="27271" name="Google Shape;27271;p86"/>
            <p:cNvSpPr/>
            <p:nvPr/>
          </p:nvSpPr>
          <p:spPr>
            <a:xfrm>
              <a:off x="3314750"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2" name="Google Shape;27272;p86"/>
            <p:cNvSpPr/>
            <p:nvPr/>
          </p:nvSpPr>
          <p:spPr>
            <a:xfrm>
              <a:off x="3469891" y="3817357"/>
              <a:ext cx="207780" cy="356865"/>
            </a:xfrm>
            <a:custGeom>
              <a:avLst/>
              <a:gdLst/>
              <a:ahLst/>
              <a:cxnLst/>
              <a:rect l="l" t="t" r="r" b="b"/>
              <a:pathLst>
                <a:path w="7926" h="13613" extrusionOk="0">
                  <a:moveTo>
                    <a:pt x="881" y="0"/>
                  </a:moveTo>
                  <a:cubicBezTo>
                    <a:pt x="884" y="0"/>
                    <a:pt x="886" y="0"/>
                    <a:pt x="888" y="0"/>
                  </a:cubicBezTo>
                  <a:lnTo>
                    <a:pt x="888" y="0"/>
                  </a:lnTo>
                  <a:cubicBezTo>
                    <a:pt x="891" y="0"/>
                    <a:pt x="893" y="0"/>
                    <a:pt x="896" y="0"/>
                  </a:cubicBezTo>
                  <a:close/>
                  <a:moveTo>
                    <a:pt x="888" y="0"/>
                  </a:moveTo>
                  <a:lnTo>
                    <a:pt x="888" y="0"/>
                  </a:lnTo>
                  <a:cubicBezTo>
                    <a:pt x="588" y="0"/>
                    <a:pt x="301" y="15"/>
                    <a:pt x="1" y="58"/>
                  </a:cubicBezTo>
                  <a:cubicBezTo>
                    <a:pt x="3393" y="491"/>
                    <a:pt x="5934" y="3378"/>
                    <a:pt x="5934" y="6799"/>
                  </a:cubicBezTo>
                  <a:cubicBezTo>
                    <a:pt x="5934" y="10220"/>
                    <a:pt x="3393" y="13107"/>
                    <a:pt x="1" y="13555"/>
                  </a:cubicBezTo>
                  <a:cubicBezTo>
                    <a:pt x="299" y="13594"/>
                    <a:pt x="595" y="13612"/>
                    <a:pt x="887" y="13612"/>
                  </a:cubicBezTo>
                  <a:cubicBezTo>
                    <a:pt x="4418" y="13612"/>
                    <a:pt x="7441" y="10873"/>
                    <a:pt x="7680" y="7247"/>
                  </a:cubicBezTo>
                  <a:cubicBezTo>
                    <a:pt x="7926" y="3323"/>
                    <a:pt x="4826" y="4"/>
                    <a:pt x="888" y="0"/>
                  </a:cubicBezTo>
                  <a:close/>
                </a:path>
              </a:pathLst>
            </a:custGeom>
            <a:solidFill>
              <a:srgbClr val="9CABB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3" name="Google Shape;27273;p86"/>
            <p:cNvSpPr/>
            <p:nvPr/>
          </p:nvSpPr>
          <p:spPr>
            <a:xfrm>
              <a:off x="3379082" y="3881296"/>
              <a:ext cx="228595" cy="228595"/>
            </a:xfrm>
            <a:custGeom>
              <a:avLst/>
              <a:gdLst/>
              <a:ahLst/>
              <a:cxnLst/>
              <a:rect l="l" t="t" r="r" b="b"/>
              <a:pathLst>
                <a:path w="8720" h="8720" extrusionOk="0">
                  <a:moveTo>
                    <a:pt x="6886" y="448"/>
                  </a:moveTo>
                  <a:cubicBezTo>
                    <a:pt x="7651" y="448"/>
                    <a:pt x="8272" y="1069"/>
                    <a:pt x="8272" y="1834"/>
                  </a:cubicBezTo>
                  <a:lnTo>
                    <a:pt x="8272" y="6872"/>
                  </a:lnTo>
                  <a:lnTo>
                    <a:pt x="8272" y="6886"/>
                  </a:lnTo>
                  <a:cubicBezTo>
                    <a:pt x="8272" y="7652"/>
                    <a:pt x="7651" y="8272"/>
                    <a:pt x="6872" y="8272"/>
                  </a:cubicBezTo>
                  <a:lnTo>
                    <a:pt x="1848" y="8272"/>
                  </a:lnTo>
                  <a:cubicBezTo>
                    <a:pt x="1069" y="8272"/>
                    <a:pt x="448" y="7652"/>
                    <a:pt x="448" y="6886"/>
                  </a:cubicBezTo>
                  <a:lnTo>
                    <a:pt x="448" y="1834"/>
                  </a:lnTo>
                  <a:cubicBezTo>
                    <a:pt x="448" y="1069"/>
                    <a:pt x="1069" y="448"/>
                    <a:pt x="1848" y="448"/>
                  </a:cubicBezTo>
                  <a:close/>
                  <a:moveTo>
                    <a:pt x="1848" y="1"/>
                  </a:moveTo>
                  <a:cubicBezTo>
                    <a:pt x="823" y="1"/>
                    <a:pt x="0" y="824"/>
                    <a:pt x="0" y="1834"/>
                  </a:cubicBezTo>
                  <a:lnTo>
                    <a:pt x="0" y="6872"/>
                  </a:lnTo>
                  <a:cubicBezTo>
                    <a:pt x="0" y="7897"/>
                    <a:pt x="823" y="8720"/>
                    <a:pt x="1848" y="8720"/>
                  </a:cubicBezTo>
                  <a:lnTo>
                    <a:pt x="6886" y="8720"/>
                  </a:lnTo>
                  <a:cubicBezTo>
                    <a:pt x="7897" y="8720"/>
                    <a:pt x="8719" y="7897"/>
                    <a:pt x="8719" y="6886"/>
                  </a:cubicBezTo>
                  <a:lnTo>
                    <a:pt x="8719" y="1834"/>
                  </a:lnTo>
                  <a:cubicBezTo>
                    <a:pt x="8719" y="824"/>
                    <a:pt x="7897" y="1"/>
                    <a:pt x="687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4" name="Google Shape;27274;p86"/>
            <p:cNvSpPr/>
            <p:nvPr/>
          </p:nvSpPr>
          <p:spPr>
            <a:xfrm>
              <a:off x="3412768" y="3935430"/>
              <a:ext cx="140408" cy="120274"/>
            </a:xfrm>
            <a:custGeom>
              <a:avLst/>
              <a:gdLst/>
              <a:ahLst/>
              <a:cxnLst/>
              <a:rect l="l" t="t" r="r" b="b"/>
              <a:pathLst>
                <a:path w="5356" h="4588" extrusionOk="0">
                  <a:moveTo>
                    <a:pt x="3063" y="447"/>
                  </a:moveTo>
                  <a:cubicBezTo>
                    <a:pt x="4013" y="447"/>
                    <a:pt x="4923" y="1183"/>
                    <a:pt x="4923" y="2295"/>
                  </a:cubicBezTo>
                  <a:cubicBezTo>
                    <a:pt x="4908" y="3320"/>
                    <a:pt x="4085" y="4143"/>
                    <a:pt x="3075" y="4143"/>
                  </a:cubicBezTo>
                  <a:cubicBezTo>
                    <a:pt x="1429" y="4143"/>
                    <a:pt x="592" y="2151"/>
                    <a:pt x="1761" y="996"/>
                  </a:cubicBezTo>
                  <a:cubicBezTo>
                    <a:pt x="2140" y="617"/>
                    <a:pt x="2606" y="447"/>
                    <a:pt x="3063" y="447"/>
                  </a:cubicBezTo>
                  <a:close/>
                  <a:moveTo>
                    <a:pt x="3075" y="0"/>
                  </a:moveTo>
                  <a:cubicBezTo>
                    <a:pt x="1025" y="0"/>
                    <a:pt x="0" y="2468"/>
                    <a:pt x="1444" y="3912"/>
                  </a:cubicBezTo>
                  <a:cubicBezTo>
                    <a:pt x="1910" y="4379"/>
                    <a:pt x="2484" y="4587"/>
                    <a:pt x="3047" y="4587"/>
                  </a:cubicBezTo>
                  <a:cubicBezTo>
                    <a:pt x="4225" y="4587"/>
                    <a:pt x="5356" y="3673"/>
                    <a:pt x="5356" y="2295"/>
                  </a:cubicBezTo>
                  <a:cubicBezTo>
                    <a:pt x="5356" y="1025"/>
                    <a:pt x="4331" y="0"/>
                    <a:pt x="3075"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5" name="Google Shape;27275;p86"/>
            <p:cNvSpPr/>
            <p:nvPr/>
          </p:nvSpPr>
          <p:spPr>
            <a:xfrm>
              <a:off x="3539518" y="3910447"/>
              <a:ext cx="31065" cy="31039"/>
            </a:xfrm>
            <a:custGeom>
              <a:avLst/>
              <a:gdLst/>
              <a:ahLst/>
              <a:cxnLst/>
              <a:rect l="l" t="t" r="r" b="b"/>
              <a:pathLst>
                <a:path w="1185" h="1184" extrusionOk="0">
                  <a:moveTo>
                    <a:pt x="593" y="0"/>
                  </a:moveTo>
                  <a:cubicBezTo>
                    <a:pt x="275" y="0"/>
                    <a:pt x="1" y="260"/>
                    <a:pt x="1" y="592"/>
                  </a:cubicBezTo>
                  <a:cubicBezTo>
                    <a:pt x="1" y="910"/>
                    <a:pt x="275" y="1184"/>
                    <a:pt x="593" y="1184"/>
                  </a:cubicBezTo>
                  <a:cubicBezTo>
                    <a:pt x="925" y="1184"/>
                    <a:pt x="1185" y="910"/>
                    <a:pt x="1185" y="592"/>
                  </a:cubicBezTo>
                  <a:cubicBezTo>
                    <a:pt x="1185" y="260"/>
                    <a:pt x="925" y="0"/>
                    <a:pt x="593"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76" name="Google Shape;27276;p86"/>
          <p:cNvGrpSpPr/>
          <p:nvPr/>
        </p:nvGrpSpPr>
        <p:grpSpPr>
          <a:xfrm>
            <a:off x="9355324" y="4489381"/>
            <a:ext cx="483929" cy="475331"/>
            <a:chOff x="7016492" y="3367036"/>
            <a:chExt cx="362947" cy="356498"/>
          </a:xfrm>
        </p:grpSpPr>
        <p:sp>
          <p:nvSpPr>
            <p:cNvPr id="27277" name="Google Shape;27277;p86"/>
            <p:cNvSpPr/>
            <p:nvPr/>
          </p:nvSpPr>
          <p:spPr>
            <a:xfrm>
              <a:off x="7016492" y="3367036"/>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8" name="Google Shape;27278;p86"/>
            <p:cNvSpPr/>
            <p:nvPr/>
          </p:nvSpPr>
          <p:spPr>
            <a:xfrm>
              <a:off x="7171658"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C2CED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79" name="Google Shape;27279;p86"/>
            <p:cNvSpPr/>
            <p:nvPr/>
          </p:nvSpPr>
          <p:spPr>
            <a:xfrm>
              <a:off x="7070049" y="3475252"/>
              <a:ext cx="73245" cy="116971"/>
            </a:xfrm>
            <a:custGeom>
              <a:avLst/>
              <a:gdLst/>
              <a:ahLst/>
              <a:cxnLst/>
              <a:rect l="l" t="t" r="r" b="b"/>
              <a:pathLst>
                <a:path w="2794" h="4462" extrusionOk="0">
                  <a:moveTo>
                    <a:pt x="435" y="1"/>
                  </a:moveTo>
                  <a:cubicBezTo>
                    <a:pt x="217" y="1"/>
                    <a:pt x="1" y="145"/>
                    <a:pt x="8" y="434"/>
                  </a:cubicBezTo>
                  <a:lnTo>
                    <a:pt x="8" y="4028"/>
                  </a:lnTo>
                  <a:cubicBezTo>
                    <a:pt x="8" y="4259"/>
                    <a:pt x="195" y="4461"/>
                    <a:pt x="441" y="4461"/>
                  </a:cubicBezTo>
                  <a:cubicBezTo>
                    <a:pt x="686" y="4461"/>
                    <a:pt x="888" y="4259"/>
                    <a:pt x="888" y="4014"/>
                  </a:cubicBezTo>
                  <a:lnTo>
                    <a:pt x="888" y="3422"/>
                  </a:lnTo>
                  <a:lnTo>
                    <a:pt x="1192" y="3119"/>
                  </a:lnTo>
                  <a:lnTo>
                    <a:pt x="1884" y="4043"/>
                  </a:lnTo>
                  <a:cubicBezTo>
                    <a:pt x="1942" y="4144"/>
                    <a:pt x="2043" y="4201"/>
                    <a:pt x="2159" y="4216"/>
                  </a:cubicBezTo>
                  <a:lnTo>
                    <a:pt x="2231" y="4216"/>
                  </a:lnTo>
                  <a:cubicBezTo>
                    <a:pt x="2592" y="4216"/>
                    <a:pt x="2794" y="3812"/>
                    <a:pt x="2577" y="3523"/>
                  </a:cubicBezTo>
                  <a:lnTo>
                    <a:pt x="1812" y="2498"/>
                  </a:lnTo>
                  <a:lnTo>
                    <a:pt x="2390" y="1921"/>
                  </a:lnTo>
                  <a:cubicBezTo>
                    <a:pt x="2690" y="1598"/>
                    <a:pt x="2408" y="1173"/>
                    <a:pt x="2071" y="1173"/>
                  </a:cubicBezTo>
                  <a:cubicBezTo>
                    <a:pt x="1970" y="1173"/>
                    <a:pt x="1865" y="1210"/>
                    <a:pt x="1769" y="1300"/>
                  </a:cubicBezTo>
                  <a:lnTo>
                    <a:pt x="874" y="2195"/>
                  </a:lnTo>
                  <a:lnTo>
                    <a:pt x="874" y="434"/>
                  </a:lnTo>
                  <a:cubicBezTo>
                    <a:pt x="874" y="145"/>
                    <a:pt x="654" y="1"/>
                    <a:pt x="435"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0" name="Google Shape;27280;p86"/>
            <p:cNvSpPr/>
            <p:nvPr/>
          </p:nvSpPr>
          <p:spPr>
            <a:xfrm>
              <a:off x="7217063" y="3475252"/>
              <a:ext cx="73454" cy="116971"/>
            </a:xfrm>
            <a:custGeom>
              <a:avLst/>
              <a:gdLst/>
              <a:ahLst/>
              <a:cxnLst/>
              <a:rect l="l" t="t" r="r" b="b"/>
              <a:pathLst>
                <a:path w="2802" h="4462" extrusionOk="0">
                  <a:moveTo>
                    <a:pt x="441" y="1"/>
                  </a:moveTo>
                  <a:cubicBezTo>
                    <a:pt x="221" y="1"/>
                    <a:pt x="1" y="145"/>
                    <a:pt x="1" y="434"/>
                  </a:cubicBezTo>
                  <a:lnTo>
                    <a:pt x="1" y="4028"/>
                  </a:lnTo>
                  <a:cubicBezTo>
                    <a:pt x="1" y="4259"/>
                    <a:pt x="203" y="4461"/>
                    <a:pt x="448" y="4461"/>
                  </a:cubicBezTo>
                  <a:cubicBezTo>
                    <a:pt x="694" y="4461"/>
                    <a:pt x="896" y="4259"/>
                    <a:pt x="881" y="4014"/>
                  </a:cubicBezTo>
                  <a:lnTo>
                    <a:pt x="881" y="3422"/>
                  </a:lnTo>
                  <a:lnTo>
                    <a:pt x="1199" y="3119"/>
                  </a:lnTo>
                  <a:lnTo>
                    <a:pt x="1877" y="4043"/>
                  </a:lnTo>
                  <a:cubicBezTo>
                    <a:pt x="1950" y="4144"/>
                    <a:pt x="2051" y="4201"/>
                    <a:pt x="2166" y="4216"/>
                  </a:cubicBezTo>
                  <a:lnTo>
                    <a:pt x="2238" y="4216"/>
                  </a:lnTo>
                  <a:cubicBezTo>
                    <a:pt x="2599" y="4216"/>
                    <a:pt x="2801" y="3812"/>
                    <a:pt x="2585" y="3523"/>
                  </a:cubicBezTo>
                  <a:lnTo>
                    <a:pt x="1820" y="2498"/>
                  </a:lnTo>
                  <a:lnTo>
                    <a:pt x="2397" y="1921"/>
                  </a:lnTo>
                  <a:cubicBezTo>
                    <a:pt x="2697" y="1598"/>
                    <a:pt x="2415" y="1173"/>
                    <a:pt x="2078" y="1173"/>
                  </a:cubicBezTo>
                  <a:cubicBezTo>
                    <a:pt x="1978" y="1173"/>
                    <a:pt x="1872" y="1210"/>
                    <a:pt x="1776" y="1300"/>
                  </a:cubicBezTo>
                  <a:lnTo>
                    <a:pt x="881" y="2195"/>
                  </a:lnTo>
                  <a:lnTo>
                    <a:pt x="881" y="434"/>
                  </a:lnTo>
                  <a:cubicBezTo>
                    <a:pt x="881" y="145"/>
                    <a:pt x="661" y="1"/>
                    <a:pt x="441"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1" name="Google Shape;27281;p86"/>
            <p:cNvSpPr/>
            <p:nvPr/>
          </p:nvSpPr>
          <p:spPr>
            <a:xfrm>
              <a:off x="7162955" y="3498242"/>
              <a:ext cx="24249" cy="93981"/>
            </a:xfrm>
            <a:custGeom>
              <a:avLst/>
              <a:gdLst/>
              <a:ahLst/>
              <a:cxnLst/>
              <a:rect l="l" t="t" r="r" b="b"/>
              <a:pathLst>
                <a:path w="925" h="3585" extrusionOk="0">
                  <a:moveTo>
                    <a:pt x="457" y="1"/>
                  </a:moveTo>
                  <a:cubicBezTo>
                    <a:pt x="228" y="1"/>
                    <a:pt x="1" y="156"/>
                    <a:pt x="1" y="466"/>
                  </a:cubicBezTo>
                  <a:lnTo>
                    <a:pt x="1" y="3122"/>
                  </a:lnTo>
                  <a:cubicBezTo>
                    <a:pt x="1" y="3382"/>
                    <a:pt x="203" y="3584"/>
                    <a:pt x="462" y="3584"/>
                  </a:cubicBezTo>
                  <a:cubicBezTo>
                    <a:pt x="708" y="3584"/>
                    <a:pt x="924" y="3368"/>
                    <a:pt x="924" y="3122"/>
                  </a:cubicBezTo>
                  <a:lnTo>
                    <a:pt x="924" y="466"/>
                  </a:lnTo>
                  <a:cubicBezTo>
                    <a:pt x="917" y="156"/>
                    <a:pt x="686" y="1"/>
                    <a:pt x="457" y="1"/>
                  </a:cubicBezTo>
                  <a:close/>
                </a:path>
              </a:pathLst>
            </a:custGeom>
            <a:solidFill>
              <a:srgbClr val="8B9DAC"/>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2" name="Google Shape;27282;p86"/>
            <p:cNvSpPr/>
            <p:nvPr/>
          </p:nvSpPr>
          <p:spPr>
            <a:xfrm>
              <a:off x="7304857" y="3529281"/>
              <a:ext cx="37120" cy="31904"/>
            </a:xfrm>
            <a:custGeom>
              <a:avLst/>
              <a:gdLst/>
              <a:ahLst/>
              <a:cxnLst/>
              <a:rect l="l" t="t" r="r" b="b"/>
              <a:pathLst>
                <a:path w="1416" h="1217" extrusionOk="0">
                  <a:moveTo>
                    <a:pt x="806" y="1"/>
                  </a:moveTo>
                  <a:cubicBezTo>
                    <a:pt x="656" y="1"/>
                    <a:pt x="502" y="55"/>
                    <a:pt x="376" y="177"/>
                  </a:cubicBezTo>
                  <a:cubicBezTo>
                    <a:pt x="1" y="567"/>
                    <a:pt x="261" y="1216"/>
                    <a:pt x="809" y="1216"/>
                  </a:cubicBezTo>
                  <a:cubicBezTo>
                    <a:pt x="1141" y="1216"/>
                    <a:pt x="1415" y="942"/>
                    <a:pt x="1415" y="610"/>
                  </a:cubicBezTo>
                  <a:cubicBezTo>
                    <a:pt x="1415" y="239"/>
                    <a:pt x="1119" y="1"/>
                    <a:pt x="80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83" name="Google Shape;27283;p86"/>
          <p:cNvGrpSpPr/>
          <p:nvPr/>
        </p:nvGrpSpPr>
        <p:grpSpPr>
          <a:xfrm>
            <a:off x="5017579" y="5089809"/>
            <a:ext cx="484419" cy="475435"/>
            <a:chOff x="3763184" y="3817357"/>
            <a:chExt cx="363314" cy="356576"/>
          </a:xfrm>
        </p:grpSpPr>
        <p:sp>
          <p:nvSpPr>
            <p:cNvPr id="27284" name="Google Shape;27284;p86"/>
            <p:cNvSpPr/>
            <p:nvPr/>
          </p:nvSpPr>
          <p:spPr>
            <a:xfrm>
              <a:off x="3763184" y="3817357"/>
              <a:ext cx="356865" cy="356498"/>
            </a:xfrm>
            <a:custGeom>
              <a:avLst/>
              <a:gdLst/>
              <a:ahLst/>
              <a:cxnLst/>
              <a:rect l="l" t="t" r="r" b="b"/>
              <a:pathLst>
                <a:path w="13613" h="13599" extrusionOk="0">
                  <a:moveTo>
                    <a:pt x="6814" y="0"/>
                  </a:moveTo>
                  <a:cubicBezTo>
                    <a:pt x="3046" y="0"/>
                    <a:pt x="0" y="3046"/>
                    <a:pt x="0" y="6799"/>
                  </a:cubicBezTo>
                  <a:cubicBezTo>
                    <a:pt x="0" y="10552"/>
                    <a:pt x="3046" y="13598"/>
                    <a:pt x="6814" y="13598"/>
                  </a:cubicBezTo>
                  <a:cubicBezTo>
                    <a:pt x="10567" y="13598"/>
                    <a:pt x="13613" y="10552"/>
                    <a:pt x="13613" y="6799"/>
                  </a:cubicBezTo>
                  <a:cubicBezTo>
                    <a:pt x="13613" y="3046"/>
                    <a:pt x="10567" y="0"/>
                    <a:pt x="6814" y="0"/>
                  </a:cubicBezTo>
                  <a:close/>
                </a:path>
              </a:pathLst>
            </a:custGeom>
            <a:solidFill>
              <a:srgbClr val="62778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5" name="Google Shape;27285;p86"/>
            <p:cNvSpPr/>
            <p:nvPr/>
          </p:nvSpPr>
          <p:spPr>
            <a:xfrm>
              <a:off x="3918324"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556C8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6" name="Google Shape;27286;p86"/>
            <p:cNvSpPr/>
            <p:nvPr/>
          </p:nvSpPr>
          <p:spPr>
            <a:xfrm>
              <a:off x="3848330" y="3964188"/>
              <a:ext cx="39375" cy="116945"/>
            </a:xfrm>
            <a:custGeom>
              <a:avLst/>
              <a:gdLst/>
              <a:ahLst/>
              <a:cxnLst/>
              <a:rect l="l" t="t" r="r" b="b"/>
              <a:pathLst>
                <a:path w="1502" h="4461" extrusionOk="0">
                  <a:moveTo>
                    <a:pt x="58" y="0"/>
                  </a:moveTo>
                  <a:cubicBezTo>
                    <a:pt x="29" y="0"/>
                    <a:pt x="0" y="29"/>
                    <a:pt x="0" y="58"/>
                  </a:cubicBezTo>
                  <a:lnTo>
                    <a:pt x="0" y="4403"/>
                  </a:lnTo>
                  <a:cubicBezTo>
                    <a:pt x="0" y="4432"/>
                    <a:pt x="29" y="4461"/>
                    <a:pt x="58" y="4461"/>
                  </a:cubicBezTo>
                  <a:lnTo>
                    <a:pt x="1444" y="4461"/>
                  </a:lnTo>
                  <a:cubicBezTo>
                    <a:pt x="1473" y="4461"/>
                    <a:pt x="1502" y="4446"/>
                    <a:pt x="1502" y="4403"/>
                  </a:cubicBezTo>
                  <a:lnTo>
                    <a:pt x="1502" y="58"/>
                  </a:lnTo>
                  <a:cubicBezTo>
                    <a:pt x="1502" y="29"/>
                    <a:pt x="1473" y="0"/>
                    <a:pt x="1444"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7" name="Google Shape;27287;p86"/>
            <p:cNvSpPr/>
            <p:nvPr/>
          </p:nvSpPr>
          <p:spPr>
            <a:xfrm>
              <a:off x="3832418" y="3894403"/>
              <a:ext cx="55287" cy="47475"/>
            </a:xfrm>
            <a:custGeom>
              <a:avLst/>
              <a:gdLst/>
              <a:ahLst/>
              <a:cxnLst/>
              <a:rect l="l" t="t" r="r" b="b"/>
              <a:pathLst>
                <a:path w="2109" h="1811" extrusionOk="0">
                  <a:moveTo>
                    <a:pt x="1208" y="0"/>
                  </a:moveTo>
                  <a:cubicBezTo>
                    <a:pt x="987" y="0"/>
                    <a:pt x="761" y="83"/>
                    <a:pt x="578" y="266"/>
                  </a:cubicBezTo>
                  <a:cubicBezTo>
                    <a:pt x="1" y="829"/>
                    <a:pt x="405" y="1810"/>
                    <a:pt x="1214" y="1810"/>
                  </a:cubicBezTo>
                  <a:cubicBezTo>
                    <a:pt x="1704" y="1810"/>
                    <a:pt x="2109" y="1406"/>
                    <a:pt x="2109" y="901"/>
                  </a:cubicBezTo>
                  <a:cubicBezTo>
                    <a:pt x="2109" y="355"/>
                    <a:pt x="1668" y="0"/>
                    <a:pt x="120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88" name="Google Shape;27288;p86"/>
            <p:cNvSpPr/>
            <p:nvPr/>
          </p:nvSpPr>
          <p:spPr>
            <a:xfrm>
              <a:off x="3925901" y="3964161"/>
              <a:ext cx="124914" cy="117365"/>
            </a:xfrm>
            <a:custGeom>
              <a:avLst/>
              <a:gdLst/>
              <a:ahLst/>
              <a:cxnLst/>
              <a:rect l="l" t="t" r="r" b="b"/>
              <a:pathLst>
                <a:path w="4765" h="4477" extrusionOk="0">
                  <a:moveTo>
                    <a:pt x="2716" y="1"/>
                  </a:moveTo>
                  <a:cubicBezTo>
                    <a:pt x="2701" y="1"/>
                    <a:pt x="2686" y="1"/>
                    <a:pt x="2671" y="1"/>
                  </a:cubicBezTo>
                  <a:cubicBezTo>
                    <a:pt x="2180" y="1"/>
                    <a:pt x="1718" y="145"/>
                    <a:pt x="1314" y="434"/>
                  </a:cubicBezTo>
                  <a:cubicBezTo>
                    <a:pt x="1304" y="441"/>
                    <a:pt x="1294" y="444"/>
                    <a:pt x="1284" y="444"/>
                  </a:cubicBezTo>
                  <a:cubicBezTo>
                    <a:pt x="1248" y="444"/>
                    <a:pt x="1213" y="410"/>
                    <a:pt x="1213" y="376"/>
                  </a:cubicBezTo>
                  <a:lnTo>
                    <a:pt x="1213" y="59"/>
                  </a:lnTo>
                  <a:cubicBezTo>
                    <a:pt x="1213" y="30"/>
                    <a:pt x="1170" y="1"/>
                    <a:pt x="1141" y="1"/>
                  </a:cubicBezTo>
                  <a:lnTo>
                    <a:pt x="58" y="1"/>
                  </a:lnTo>
                  <a:cubicBezTo>
                    <a:pt x="29" y="1"/>
                    <a:pt x="1" y="30"/>
                    <a:pt x="1" y="59"/>
                  </a:cubicBezTo>
                  <a:lnTo>
                    <a:pt x="1" y="4389"/>
                  </a:lnTo>
                  <a:cubicBezTo>
                    <a:pt x="1" y="4433"/>
                    <a:pt x="29" y="4462"/>
                    <a:pt x="58" y="4462"/>
                  </a:cubicBezTo>
                  <a:lnTo>
                    <a:pt x="1430" y="4462"/>
                  </a:lnTo>
                  <a:cubicBezTo>
                    <a:pt x="1473" y="4462"/>
                    <a:pt x="1502" y="4433"/>
                    <a:pt x="1502" y="4389"/>
                  </a:cubicBezTo>
                  <a:lnTo>
                    <a:pt x="1502" y="2859"/>
                  </a:lnTo>
                  <a:cubicBezTo>
                    <a:pt x="1502" y="2354"/>
                    <a:pt x="1617" y="1502"/>
                    <a:pt x="2382" y="1502"/>
                  </a:cubicBezTo>
                  <a:cubicBezTo>
                    <a:pt x="3133" y="1502"/>
                    <a:pt x="3249" y="2354"/>
                    <a:pt x="3249" y="2859"/>
                  </a:cubicBezTo>
                  <a:lnTo>
                    <a:pt x="3249" y="4404"/>
                  </a:lnTo>
                  <a:cubicBezTo>
                    <a:pt x="3249" y="4433"/>
                    <a:pt x="3277" y="4462"/>
                    <a:pt x="3321" y="4462"/>
                  </a:cubicBezTo>
                  <a:lnTo>
                    <a:pt x="3321" y="4476"/>
                  </a:lnTo>
                  <a:lnTo>
                    <a:pt x="4692" y="4476"/>
                  </a:lnTo>
                  <a:cubicBezTo>
                    <a:pt x="4721" y="4476"/>
                    <a:pt x="4750" y="4433"/>
                    <a:pt x="4750" y="4404"/>
                  </a:cubicBezTo>
                  <a:lnTo>
                    <a:pt x="4750" y="2383"/>
                  </a:lnTo>
                  <a:cubicBezTo>
                    <a:pt x="4764" y="1806"/>
                    <a:pt x="4591" y="1243"/>
                    <a:pt x="4259" y="766"/>
                  </a:cubicBezTo>
                  <a:cubicBezTo>
                    <a:pt x="3893" y="287"/>
                    <a:pt x="3320" y="1"/>
                    <a:pt x="2716"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89" name="Google Shape;27289;p86"/>
          <p:cNvGrpSpPr/>
          <p:nvPr/>
        </p:nvGrpSpPr>
        <p:grpSpPr>
          <a:xfrm>
            <a:off x="6811804" y="5089809"/>
            <a:ext cx="483929" cy="475435"/>
            <a:chOff x="5108852" y="3817357"/>
            <a:chExt cx="362947" cy="356576"/>
          </a:xfrm>
        </p:grpSpPr>
        <p:sp>
          <p:nvSpPr>
            <p:cNvPr id="27290" name="Google Shape;27290;p86"/>
            <p:cNvSpPr/>
            <p:nvPr/>
          </p:nvSpPr>
          <p:spPr>
            <a:xfrm>
              <a:off x="5108852" y="3817357"/>
              <a:ext cx="356524" cy="356498"/>
            </a:xfrm>
            <a:custGeom>
              <a:avLst/>
              <a:gdLst/>
              <a:ahLst/>
              <a:cxnLst/>
              <a:rect l="l" t="t" r="r" b="b"/>
              <a:pathLst>
                <a:path w="13600" h="13599" extrusionOk="0">
                  <a:moveTo>
                    <a:pt x="6800" y="0"/>
                  </a:moveTo>
                  <a:cubicBezTo>
                    <a:pt x="3047" y="0"/>
                    <a:pt x="1" y="3046"/>
                    <a:pt x="1" y="6799"/>
                  </a:cubicBezTo>
                  <a:cubicBezTo>
                    <a:pt x="1" y="10552"/>
                    <a:pt x="3047" y="13598"/>
                    <a:pt x="6800" y="13598"/>
                  </a:cubicBezTo>
                  <a:cubicBezTo>
                    <a:pt x="10568" y="13598"/>
                    <a:pt x="13599" y="10552"/>
                    <a:pt x="13599" y="6799"/>
                  </a:cubicBezTo>
                  <a:cubicBezTo>
                    <a:pt x="13599" y="3046"/>
                    <a:pt x="10568"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1" name="Google Shape;27291;p86"/>
            <p:cNvSpPr/>
            <p:nvPr/>
          </p:nvSpPr>
          <p:spPr>
            <a:xfrm>
              <a:off x="5264019" y="3817357"/>
              <a:ext cx="207780" cy="356576"/>
            </a:xfrm>
            <a:custGeom>
              <a:avLst/>
              <a:gdLst/>
              <a:ahLst/>
              <a:cxnLst/>
              <a:rect l="l" t="t" r="r" b="b"/>
              <a:pathLst>
                <a:path w="7926" h="13602" extrusionOk="0">
                  <a:moveTo>
                    <a:pt x="881" y="0"/>
                  </a:moveTo>
                  <a:cubicBezTo>
                    <a:pt x="592" y="0"/>
                    <a:pt x="289" y="15"/>
                    <a:pt x="0" y="58"/>
                  </a:cubicBezTo>
                  <a:cubicBezTo>
                    <a:pt x="3378" y="505"/>
                    <a:pt x="5919" y="3378"/>
                    <a:pt x="5919" y="6799"/>
                  </a:cubicBezTo>
                  <a:cubicBezTo>
                    <a:pt x="5919" y="10220"/>
                    <a:pt x="3378" y="13093"/>
                    <a:pt x="0" y="13541"/>
                  </a:cubicBezTo>
                  <a:cubicBezTo>
                    <a:pt x="306" y="13581"/>
                    <a:pt x="609" y="13601"/>
                    <a:pt x="909" y="13601"/>
                  </a:cubicBezTo>
                  <a:cubicBezTo>
                    <a:pt x="4428" y="13601"/>
                    <a:pt x="7426" y="10865"/>
                    <a:pt x="7666" y="7247"/>
                  </a:cubicBezTo>
                  <a:cubicBezTo>
                    <a:pt x="7925" y="3320"/>
                    <a:pt x="4822" y="0"/>
                    <a:pt x="881"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2" name="Google Shape;27292;p86"/>
            <p:cNvSpPr/>
            <p:nvPr/>
          </p:nvSpPr>
          <p:spPr>
            <a:xfrm>
              <a:off x="5136116" y="3871229"/>
              <a:ext cx="295495" cy="248282"/>
            </a:xfrm>
            <a:custGeom>
              <a:avLst/>
              <a:gdLst/>
              <a:ahLst/>
              <a:cxnLst/>
              <a:rect l="l" t="t" r="r" b="b"/>
              <a:pathLst>
                <a:path w="11272" h="9471" extrusionOk="0">
                  <a:moveTo>
                    <a:pt x="5753" y="0"/>
                  </a:moveTo>
                  <a:cubicBezTo>
                    <a:pt x="5655" y="0"/>
                    <a:pt x="5556" y="3"/>
                    <a:pt x="5457" y="9"/>
                  </a:cubicBezTo>
                  <a:lnTo>
                    <a:pt x="5457" y="24"/>
                  </a:lnTo>
                  <a:cubicBezTo>
                    <a:pt x="2050" y="240"/>
                    <a:pt x="0" y="3878"/>
                    <a:pt x="1559" y="6910"/>
                  </a:cubicBezTo>
                  <a:cubicBezTo>
                    <a:pt x="1559" y="6924"/>
                    <a:pt x="1559" y="6953"/>
                    <a:pt x="1559" y="6982"/>
                  </a:cubicBezTo>
                  <a:lnTo>
                    <a:pt x="1083" y="8165"/>
                  </a:lnTo>
                  <a:cubicBezTo>
                    <a:pt x="1054" y="8223"/>
                    <a:pt x="1097" y="8295"/>
                    <a:pt x="1169" y="8295"/>
                  </a:cubicBezTo>
                  <a:lnTo>
                    <a:pt x="2599" y="8295"/>
                  </a:lnTo>
                  <a:cubicBezTo>
                    <a:pt x="2613" y="8295"/>
                    <a:pt x="2642" y="8295"/>
                    <a:pt x="2656" y="8310"/>
                  </a:cubicBezTo>
                  <a:cubicBezTo>
                    <a:pt x="3568" y="9102"/>
                    <a:pt x="4661" y="9471"/>
                    <a:pt x="5738" y="9471"/>
                  </a:cubicBezTo>
                  <a:cubicBezTo>
                    <a:pt x="7665" y="9471"/>
                    <a:pt x="9541" y="8292"/>
                    <a:pt x="10235" y="6246"/>
                  </a:cubicBezTo>
                  <a:cubicBezTo>
                    <a:pt x="11271" y="3150"/>
                    <a:pt x="8951" y="0"/>
                    <a:pt x="575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3" name="Google Shape;27293;p86"/>
            <p:cNvSpPr/>
            <p:nvPr/>
          </p:nvSpPr>
          <p:spPr>
            <a:xfrm>
              <a:off x="5219060" y="3952863"/>
              <a:ext cx="128060" cy="78933"/>
            </a:xfrm>
            <a:custGeom>
              <a:avLst/>
              <a:gdLst/>
              <a:ahLst/>
              <a:cxnLst/>
              <a:rect l="l" t="t" r="r" b="b"/>
              <a:pathLst>
                <a:path w="4885" h="3011" extrusionOk="0">
                  <a:moveTo>
                    <a:pt x="4807" y="0"/>
                  </a:moveTo>
                  <a:cubicBezTo>
                    <a:pt x="4796" y="0"/>
                    <a:pt x="4785" y="4"/>
                    <a:pt x="4776" y="13"/>
                  </a:cubicBezTo>
                  <a:lnTo>
                    <a:pt x="3505" y="1024"/>
                  </a:lnTo>
                  <a:cubicBezTo>
                    <a:pt x="3491" y="1038"/>
                    <a:pt x="3476" y="1038"/>
                    <a:pt x="3476" y="1038"/>
                  </a:cubicBezTo>
                  <a:lnTo>
                    <a:pt x="864" y="1038"/>
                  </a:lnTo>
                  <a:cubicBezTo>
                    <a:pt x="835" y="1038"/>
                    <a:pt x="820" y="1053"/>
                    <a:pt x="806" y="1082"/>
                  </a:cubicBezTo>
                  <a:lnTo>
                    <a:pt x="12" y="2944"/>
                  </a:lnTo>
                  <a:cubicBezTo>
                    <a:pt x="1" y="2977"/>
                    <a:pt x="24" y="3011"/>
                    <a:pt x="62" y="3011"/>
                  </a:cubicBezTo>
                  <a:cubicBezTo>
                    <a:pt x="73" y="3011"/>
                    <a:pt x="86" y="3008"/>
                    <a:pt x="99" y="3002"/>
                  </a:cubicBezTo>
                  <a:lnTo>
                    <a:pt x="1398" y="2222"/>
                  </a:lnTo>
                  <a:lnTo>
                    <a:pt x="3751" y="2222"/>
                  </a:lnTo>
                  <a:cubicBezTo>
                    <a:pt x="3780" y="2222"/>
                    <a:pt x="3794" y="2208"/>
                    <a:pt x="3808" y="2193"/>
                  </a:cubicBezTo>
                  <a:lnTo>
                    <a:pt x="4862" y="86"/>
                  </a:lnTo>
                  <a:cubicBezTo>
                    <a:pt x="4885" y="52"/>
                    <a:pt x="4846" y="0"/>
                    <a:pt x="4807"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94" name="Google Shape;27294;p86"/>
          <p:cNvGrpSpPr/>
          <p:nvPr/>
        </p:nvGrpSpPr>
        <p:grpSpPr>
          <a:xfrm>
            <a:off x="8007628" y="5089809"/>
            <a:ext cx="483929" cy="475435"/>
            <a:chOff x="6005720" y="3817357"/>
            <a:chExt cx="362947" cy="356576"/>
          </a:xfrm>
        </p:grpSpPr>
        <p:sp>
          <p:nvSpPr>
            <p:cNvPr id="27295" name="Google Shape;27295;p86"/>
            <p:cNvSpPr/>
            <p:nvPr/>
          </p:nvSpPr>
          <p:spPr>
            <a:xfrm>
              <a:off x="6005720" y="3817357"/>
              <a:ext cx="356891" cy="356498"/>
            </a:xfrm>
            <a:custGeom>
              <a:avLst/>
              <a:gdLst/>
              <a:ahLst/>
              <a:cxnLst/>
              <a:rect l="l" t="t" r="r" b="b"/>
              <a:pathLst>
                <a:path w="13614" h="13599" extrusionOk="0">
                  <a:moveTo>
                    <a:pt x="6814" y="0"/>
                  </a:moveTo>
                  <a:cubicBezTo>
                    <a:pt x="3047" y="0"/>
                    <a:pt x="1" y="3046"/>
                    <a:pt x="1" y="6799"/>
                  </a:cubicBezTo>
                  <a:cubicBezTo>
                    <a:pt x="1" y="10552"/>
                    <a:pt x="3047" y="13598"/>
                    <a:pt x="6814" y="13598"/>
                  </a:cubicBezTo>
                  <a:cubicBezTo>
                    <a:pt x="10568" y="13598"/>
                    <a:pt x="13614" y="10552"/>
                    <a:pt x="13614" y="6799"/>
                  </a:cubicBezTo>
                  <a:cubicBezTo>
                    <a:pt x="13614" y="3046"/>
                    <a:pt x="10568" y="0"/>
                    <a:pt x="6814"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6" name="Google Shape;27296;p86"/>
            <p:cNvSpPr/>
            <p:nvPr/>
          </p:nvSpPr>
          <p:spPr>
            <a:xfrm>
              <a:off x="6160887"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7" name="Google Shape;27297;p86"/>
            <p:cNvSpPr/>
            <p:nvPr/>
          </p:nvSpPr>
          <p:spPr>
            <a:xfrm>
              <a:off x="6055240" y="3879487"/>
              <a:ext cx="262727" cy="234572"/>
            </a:xfrm>
            <a:custGeom>
              <a:avLst/>
              <a:gdLst/>
              <a:ahLst/>
              <a:cxnLst/>
              <a:rect l="l" t="t" r="r" b="b"/>
              <a:pathLst>
                <a:path w="10022" h="8948" extrusionOk="0">
                  <a:moveTo>
                    <a:pt x="2283" y="0"/>
                  </a:moveTo>
                  <a:cubicBezTo>
                    <a:pt x="1821" y="0"/>
                    <a:pt x="1360" y="177"/>
                    <a:pt x="1013" y="532"/>
                  </a:cubicBezTo>
                  <a:cubicBezTo>
                    <a:pt x="349" y="1196"/>
                    <a:pt x="306" y="2264"/>
                    <a:pt x="941" y="2971"/>
                  </a:cubicBezTo>
                  <a:lnTo>
                    <a:pt x="999" y="3043"/>
                  </a:lnTo>
                  <a:cubicBezTo>
                    <a:pt x="0" y="5855"/>
                    <a:pt x="2172" y="8593"/>
                    <a:pt x="4888" y="8593"/>
                  </a:cubicBezTo>
                  <a:cubicBezTo>
                    <a:pt x="5351" y="8593"/>
                    <a:pt x="5830" y="8514"/>
                    <a:pt x="6311" y="8341"/>
                  </a:cubicBezTo>
                  <a:lnTo>
                    <a:pt x="6369" y="8413"/>
                  </a:lnTo>
                  <a:cubicBezTo>
                    <a:pt x="6715" y="8745"/>
                    <a:pt x="7163" y="8933"/>
                    <a:pt x="7639" y="8933"/>
                  </a:cubicBezTo>
                  <a:lnTo>
                    <a:pt x="7639" y="8948"/>
                  </a:lnTo>
                  <a:cubicBezTo>
                    <a:pt x="9227" y="8933"/>
                    <a:pt x="10021" y="7013"/>
                    <a:pt x="8895" y="5887"/>
                  </a:cubicBezTo>
                  <a:lnTo>
                    <a:pt x="8837" y="5815"/>
                  </a:lnTo>
                  <a:cubicBezTo>
                    <a:pt x="9836" y="3003"/>
                    <a:pt x="7664" y="265"/>
                    <a:pt x="4949" y="265"/>
                  </a:cubicBezTo>
                  <a:cubicBezTo>
                    <a:pt x="4486" y="265"/>
                    <a:pt x="4007" y="345"/>
                    <a:pt x="3525" y="517"/>
                  </a:cubicBezTo>
                  <a:lnTo>
                    <a:pt x="3467" y="445"/>
                  </a:lnTo>
                  <a:cubicBezTo>
                    <a:pt x="3129" y="149"/>
                    <a:pt x="2706" y="0"/>
                    <a:pt x="2283"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298" name="Google Shape;27298;p86"/>
            <p:cNvSpPr/>
            <p:nvPr/>
          </p:nvSpPr>
          <p:spPr>
            <a:xfrm>
              <a:off x="6129848" y="3935010"/>
              <a:ext cx="108635" cy="121166"/>
            </a:xfrm>
            <a:custGeom>
              <a:avLst/>
              <a:gdLst/>
              <a:ahLst/>
              <a:cxnLst/>
              <a:rect l="l" t="t" r="r" b="b"/>
              <a:pathLst>
                <a:path w="4144" h="4622" extrusionOk="0">
                  <a:moveTo>
                    <a:pt x="1436" y="1"/>
                  </a:moveTo>
                  <a:cubicBezTo>
                    <a:pt x="651" y="1"/>
                    <a:pt x="15" y="640"/>
                    <a:pt x="15" y="1431"/>
                  </a:cubicBezTo>
                  <a:cubicBezTo>
                    <a:pt x="15" y="2208"/>
                    <a:pt x="651" y="2846"/>
                    <a:pt x="1436" y="2846"/>
                  </a:cubicBezTo>
                  <a:cubicBezTo>
                    <a:pt x="1453" y="2846"/>
                    <a:pt x="1470" y="2846"/>
                    <a:pt x="1488" y="2845"/>
                  </a:cubicBezTo>
                  <a:lnTo>
                    <a:pt x="2671" y="2845"/>
                  </a:lnTo>
                  <a:cubicBezTo>
                    <a:pt x="3061" y="2918"/>
                    <a:pt x="3061" y="3481"/>
                    <a:pt x="2671" y="3553"/>
                  </a:cubicBezTo>
                  <a:lnTo>
                    <a:pt x="1184" y="3553"/>
                  </a:lnTo>
                  <a:cubicBezTo>
                    <a:pt x="1156" y="3553"/>
                    <a:pt x="1127" y="3524"/>
                    <a:pt x="1127" y="3495"/>
                  </a:cubicBezTo>
                  <a:cubicBezTo>
                    <a:pt x="1184" y="3163"/>
                    <a:pt x="939" y="2860"/>
                    <a:pt x="593" y="2860"/>
                  </a:cubicBezTo>
                  <a:cubicBezTo>
                    <a:pt x="261" y="2860"/>
                    <a:pt x="1" y="3163"/>
                    <a:pt x="58" y="3495"/>
                  </a:cubicBezTo>
                  <a:cubicBezTo>
                    <a:pt x="58" y="4116"/>
                    <a:pt x="564" y="4621"/>
                    <a:pt x="1184" y="4621"/>
                  </a:cubicBezTo>
                  <a:lnTo>
                    <a:pt x="2671" y="4621"/>
                  </a:lnTo>
                  <a:cubicBezTo>
                    <a:pt x="2688" y="4622"/>
                    <a:pt x="2705" y="4622"/>
                    <a:pt x="2722" y="4622"/>
                  </a:cubicBezTo>
                  <a:cubicBezTo>
                    <a:pt x="3494" y="4622"/>
                    <a:pt x="4144" y="3983"/>
                    <a:pt x="4144" y="3206"/>
                  </a:cubicBezTo>
                  <a:cubicBezTo>
                    <a:pt x="4144" y="2415"/>
                    <a:pt x="3494" y="1776"/>
                    <a:pt x="2722" y="1776"/>
                  </a:cubicBezTo>
                  <a:cubicBezTo>
                    <a:pt x="2705" y="1776"/>
                    <a:pt x="2688" y="1777"/>
                    <a:pt x="2671" y="1777"/>
                  </a:cubicBezTo>
                  <a:lnTo>
                    <a:pt x="1488" y="1777"/>
                  </a:lnTo>
                  <a:cubicBezTo>
                    <a:pt x="1098" y="1705"/>
                    <a:pt x="1098" y="1142"/>
                    <a:pt x="1488" y="1070"/>
                  </a:cubicBezTo>
                  <a:lnTo>
                    <a:pt x="2960" y="1070"/>
                  </a:lnTo>
                  <a:cubicBezTo>
                    <a:pt x="2989" y="1070"/>
                    <a:pt x="3018" y="1099"/>
                    <a:pt x="3018" y="1128"/>
                  </a:cubicBezTo>
                  <a:cubicBezTo>
                    <a:pt x="2960" y="1460"/>
                    <a:pt x="3220" y="1777"/>
                    <a:pt x="3552" y="1777"/>
                  </a:cubicBezTo>
                  <a:cubicBezTo>
                    <a:pt x="3898" y="1777"/>
                    <a:pt x="4144" y="1460"/>
                    <a:pt x="4086" y="1128"/>
                  </a:cubicBezTo>
                  <a:cubicBezTo>
                    <a:pt x="4086" y="507"/>
                    <a:pt x="3581" y="2"/>
                    <a:pt x="2960" y="2"/>
                  </a:cubicBezTo>
                  <a:lnTo>
                    <a:pt x="1488" y="2"/>
                  </a:lnTo>
                  <a:cubicBezTo>
                    <a:pt x="1470" y="1"/>
                    <a:pt x="1453" y="1"/>
                    <a:pt x="1436" y="1"/>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299" name="Google Shape;27299;p86"/>
          <p:cNvGrpSpPr/>
          <p:nvPr/>
        </p:nvGrpSpPr>
        <p:grpSpPr>
          <a:xfrm>
            <a:off x="7452603" y="4489381"/>
            <a:ext cx="483440" cy="475331"/>
            <a:chOff x="5589452" y="3367036"/>
            <a:chExt cx="362580" cy="356498"/>
          </a:xfrm>
        </p:grpSpPr>
        <p:sp>
          <p:nvSpPr>
            <p:cNvPr id="27300" name="Google Shape;27300;p86"/>
            <p:cNvSpPr/>
            <p:nvPr/>
          </p:nvSpPr>
          <p:spPr>
            <a:xfrm>
              <a:off x="5589452" y="3367036"/>
              <a:ext cx="356131" cy="356498"/>
            </a:xfrm>
            <a:custGeom>
              <a:avLst/>
              <a:gdLst/>
              <a:ahLst/>
              <a:cxnLst/>
              <a:rect l="l" t="t" r="r" b="b"/>
              <a:pathLst>
                <a:path w="13585" h="13599" extrusionOk="0">
                  <a:moveTo>
                    <a:pt x="6786" y="0"/>
                  </a:moveTo>
                  <a:cubicBezTo>
                    <a:pt x="3047" y="0"/>
                    <a:pt x="1" y="3046"/>
                    <a:pt x="1" y="6799"/>
                  </a:cubicBezTo>
                  <a:cubicBezTo>
                    <a:pt x="1" y="10552"/>
                    <a:pt x="3047" y="13598"/>
                    <a:pt x="6786" y="13598"/>
                  </a:cubicBezTo>
                  <a:cubicBezTo>
                    <a:pt x="10539" y="13598"/>
                    <a:pt x="13585" y="10552"/>
                    <a:pt x="13585" y="6799"/>
                  </a:cubicBezTo>
                  <a:cubicBezTo>
                    <a:pt x="13585" y="3046"/>
                    <a:pt x="10539" y="0"/>
                    <a:pt x="6786" y="0"/>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1" name="Google Shape;27301;p86"/>
            <p:cNvSpPr/>
            <p:nvPr/>
          </p:nvSpPr>
          <p:spPr>
            <a:xfrm>
              <a:off x="5744225" y="3367036"/>
              <a:ext cx="207806" cy="356472"/>
            </a:xfrm>
            <a:custGeom>
              <a:avLst/>
              <a:gdLst/>
              <a:ahLst/>
              <a:cxnLst/>
              <a:rect l="l" t="t" r="r" b="b"/>
              <a:pathLst>
                <a:path w="7927" h="13598" extrusionOk="0">
                  <a:moveTo>
                    <a:pt x="896" y="0"/>
                  </a:moveTo>
                  <a:cubicBezTo>
                    <a:pt x="593" y="0"/>
                    <a:pt x="290" y="15"/>
                    <a:pt x="1" y="58"/>
                  </a:cubicBezTo>
                  <a:cubicBezTo>
                    <a:pt x="3379" y="505"/>
                    <a:pt x="5919" y="3392"/>
                    <a:pt x="5919" y="6799"/>
                  </a:cubicBezTo>
                  <a:cubicBezTo>
                    <a:pt x="5919" y="10206"/>
                    <a:pt x="3379" y="13093"/>
                    <a:pt x="1" y="13540"/>
                  </a:cubicBezTo>
                  <a:cubicBezTo>
                    <a:pt x="299" y="13579"/>
                    <a:pt x="595" y="13598"/>
                    <a:pt x="887" y="13598"/>
                  </a:cubicBezTo>
                  <a:cubicBezTo>
                    <a:pt x="4416" y="13598"/>
                    <a:pt x="7426" y="10859"/>
                    <a:pt x="7666" y="7247"/>
                  </a:cubicBezTo>
                  <a:cubicBezTo>
                    <a:pt x="7926" y="3320"/>
                    <a:pt x="4822" y="0"/>
                    <a:pt x="896" y="0"/>
                  </a:cubicBezTo>
                  <a:close/>
                </a:path>
              </a:pathLst>
            </a:custGeom>
            <a:solidFill>
              <a:srgbClr val="5A7084"/>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2" name="Google Shape;27302;p86"/>
            <p:cNvSpPr/>
            <p:nvPr/>
          </p:nvSpPr>
          <p:spPr>
            <a:xfrm>
              <a:off x="5666655" y="3420751"/>
              <a:ext cx="165023" cy="241099"/>
            </a:xfrm>
            <a:custGeom>
              <a:avLst/>
              <a:gdLst/>
              <a:ahLst/>
              <a:cxnLst/>
              <a:rect l="l" t="t" r="r" b="b"/>
              <a:pathLst>
                <a:path w="6295" h="9197" extrusionOk="0">
                  <a:moveTo>
                    <a:pt x="2180" y="1"/>
                  </a:moveTo>
                  <a:cubicBezTo>
                    <a:pt x="2123" y="1"/>
                    <a:pt x="2065" y="59"/>
                    <a:pt x="2065" y="116"/>
                  </a:cubicBezTo>
                  <a:lnTo>
                    <a:pt x="2051" y="217"/>
                  </a:lnTo>
                  <a:cubicBezTo>
                    <a:pt x="1964" y="1199"/>
                    <a:pt x="1184" y="1964"/>
                    <a:pt x="203" y="2065"/>
                  </a:cubicBezTo>
                  <a:lnTo>
                    <a:pt x="102" y="2080"/>
                  </a:lnTo>
                  <a:cubicBezTo>
                    <a:pt x="44" y="2080"/>
                    <a:pt x="1" y="2137"/>
                    <a:pt x="1" y="2195"/>
                  </a:cubicBezTo>
                  <a:lnTo>
                    <a:pt x="1" y="4057"/>
                  </a:lnTo>
                  <a:cubicBezTo>
                    <a:pt x="1" y="4129"/>
                    <a:pt x="44" y="4173"/>
                    <a:pt x="116" y="4173"/>
                  </a:cubicBezTo>
                  <a:lnTo>
                    <a:pt x="2051" y="4173"/>
                  </a:lnTo>
                  <a:lnTo>
                    <a:pt x="2051" y="6786"/>
                  </a:lnTo>
                  <a:cubicBezTo>
                    <a:pt x="2051" y="8099"/>
                    <a:pt x="3119" y="9167"/>
                    <a:pt x="4447" y="9196"/>
                  </a:cubicBezTo>
                  <a:cubicBezTo>
                    <a:pt x="5096" y="9196"/>
                    <a:pt x="5717" y="8936"/>
                    <a:pt x="6165" y="8460"/>
                  </a:cubicBezTo>
                  <a:lnTo>
                    <a:pt x="6266" y="8345"/>
                  </a:lnTo>
                  <a:cubicBezTo>
                    <a:pt x="6295" y="8330"/>
                    <a:pt x="6295" y="8287"/>
                    <a:pt x="6266" y="8258"/>
                  </a:cubicBezTo>
                  <a:lnTo>
                    <a:pt x="5140" y="6930"/>
                  </a:lnTo>
                  <a:cubicBezTo>
                    <a:pt x="5132" y="6915"/>
                    <a:pt x="5114" y="6908"/>
                    <a:pt x="5096" y="6908"/>
                  </a:cubicBezTo>
                  <a:cubicBezTo>
                    <a:pt x="5078" y="6908"/>
                    <a:pt x="5060" y="6915"/>
                    <a:pt x="5053" y="6930"/>
                  </a:cubicBezTo>
                  <a:lnTo>
                    <a:pt x="4923" y="7132"/>
                  </a:lnTo>
                  <a:cubicBezTo>
                    <a:pt x="4815" y="7294"/>
                    <a:pt x="4631" y="7393"/>
                    <a:pt x="4442" y="7393"/>
                  </a:cubicBezTo>
                  <a:cubicBezTo>
                    <a:pt x="4429" y="7393"/>
                    <a:pt x="4416" y="7393"/>
                    <a:pt x="4404" y="7392"/>
                  </a:cubicBezTo>
                  <a:cubicBezTo>
                    <a:pt x="4100" y="7363"/>
                    <a:pt x="3855" y="7103"/>
                    <a:pt x="3869" y="6800"/>
                  </a:cubicBezTo>
                  <a:lnTo>
                    <a:pt x="3869" y="4173"/>
                  </a:lnTo>
                  <a:lnTo>
                    <a:pt x="5818" y="4173"/>
                  </a:lnTo>
                  <a:cubicBezTo>
                    <a:pt x="5876" y="4173"/>
                    <a:pt x="5934" y="4115"/>
                    <a:pt x="5934" y="4057"/>
                  </a:cubicBezTo>
                  <a:lnTo>
                    <a:pt x="5934" y="2195"/>
                  </a:lnTo>
                  <a:cubicBezTo>
                    <a:pt x="5934" y="2123"/>
                    <a:pt x="5876" y="2080"/>
                    <a:pt x="5818" y="2080"/>
                  </a:cubicBezTo>
                  <a:lnTo>
                    <a:pt x="3869" y="2080"/>
                  </a:lnTo>
                  <a:lnTo>
                    <a:pt x="3869" y="116"/>
                  </a:lnTo>
                  <a:cubicBezTo>
                    <a:pt x="3869" y="59"/>
                    <a:pt x="3812" y="1"/>
                    <a:pt x="3754"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03" name="Google Shape;27303;p86"/>
          <p:cNvGrpSpPr/>
          <p:nvPr/>
        </p:nvGrpSpPr>
        <p:grpSpPr>
          <a:xfrm>
            <a:off x="5615981" y="5089809"/>
            <a:ext cx="483929" cy="475435"/>
            <a:chOff x="4211985" y="3817357"/>
            <a:chExt cx="362947" cy="356576"/>
          </a:xfrm>
        </p:grpSpPr>
        <p:sp>
          <p:nvSpPr>
            <p:cNvPr id="27304" name="Google Shape;27304;p86"/>
            <p:cNvSpPr/>
            <p:nvPr/>
          </p:nvSpPr>
          <p:spPr>
            <a:xfrm>
              <a:off x="4211985"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899CAB"/>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5" name="Google Shape;27305;p86"/>
            <p:cNvSpPr/>
            <p:nvPr/>
          </p:nvSpPr>
          <p:spPr>
            <a:xfrm>
              <a:off x="4366758" y="3817357"/>
              <a:ext cx="208173" cy="356576"/>
            </a:xfrm>
            <a:custGeom>
              <a:avLst/>
              <a:gdLst/>
              <a:ahLst/>
              <a:cxnLst/>
              <a:rect l="l" t="t" r="r" b="b"/>
              <a:pathLst>
                <a:path w="7941" h="13602" extrusionOk="0">
                  <a:moveTo>
                    <a:pt x="896" y="0"/>
                  </a:moveTo>
                  <a:cubicBezTo>
                    <a:pt x="593" y="0"/>
                    <a:pt x="304" y="15"/>
                    <a:pt x="1" y="58"/>
                  </a:cubicBezTo>
                  <a:cubicBezTo>
                    <a:pt x="3393" y="505"/>
                    <a:pt x="5919" y="3378"/>
                    <a:pt x="5919" y="6799"/>
                  </a:cubicBezTo>
                  <a:cubicBezTo>
                    <a:pt x="5919" y="10220"/>
                    <a:pt x="3393" y="13093"/>
                    <a:pt x="1" y="13541"/>
                  </a:cubicBezTo>
                  <a:cubicBezTo>
                    <a:pt x="306" y="13581"/>
                    <a:pt x="610" y="13601"/>
                    <a:pt x="909" y="13601"/>
                  </a:cubicBezTo>
                  <a:cubicBezTo>
                    <a:pt x="4431" y="13601"/>
                    <a:pt x="7441" y="10865"/>
                    <a:pt x="7681" y="7247"/>
                  </a:cubicBezTo>
                  <a:cubicBezTo>
                    <a:pt x="7940" y="3320"/>
                    <a:pt x="4822" y="0"/>
                    <a:pt x="896" y="0"/>
                  </a:cubicBezTo>
                  <a:close/>
                </a:path>
              </a:pathLst>
            </a:custGeom>
            <a:solidFill>
              <a:srgbClr val="6C8396"/>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6" name="Google Shape;27306;p86"/>
            <p:cNvSpPr/>
            <p:nvPr/>
          </p:nvSpPr>
          <p:spPr>
            <a:xfrm>
              <a:off x="4288061" y="3909555"/>
              <a:ext cx="227756" cy="187463"/>
            </a:xfrm>
            <a:custGeom>
              <a:avLst/>
              <a:gdLst/>
              <a:ahLst/>
              <a:cxnLst/>
              <a:rect l="l" t="t" r="r" b="b"/>
              <a:pathLst>
                <a:path w="8688" h="7151" extrusionOk="0">
                  <a:moveTo>
                    <a:pt x="5678" y="0"/>
                  </a:moveTo>
                  <a:cubicBezTo>
                    <a:pt x="4639" y="0"/>
                    <a:pt x="3643" y="810"/>
                    <a:pt x="3652" y="2026"/>
                  </a:cubicBezTo>
                  <a:lnTo>
                    <a:pt x="3652" y="2070"/>
                  </a:lnTo>
                  <a:lnTo>
                    <a:pt x="3551" y="2070"/>
                  </a:lnTo>
                  <a:cubicBezTo>
                    <a:pt x="3219" y="2012"/>
                    <a:pt x="2887" y="1940"/>
                    <a:pt x="2570" y="1839"/>
                  </a:cubicBezTo>
                  <a:cubicBezTo>
                    <a:pt x="1819" y="1579"/>
                    <a:pt x="1155" y="1160"/>
                    <a:pt x="592" y="612"/>
                  </a:cubicBezTo>
                  <a:lnTo>
                    <a:pt x="390" y="410"/>
                  </a:lnTo>
                  <a:cubicBezTo>
                    <a:pt x="375" y="395"/>
                    <a:pt x="358" y="388"/>
                    <a:pt x="342" y="388"/>
                  </a:cubicBezTo>
                  <a:cubicBezTo>
                    <a:pt x="312" y="388"/>
                    <a:pt x="284" y="410"/>
                    <a:pt x="275" y="438"/>
                  </a:cubicBezTo>
                  <a:lnTo>
                    <a:pt x="202" y="727"/>
                  </a:lnTo>
                  <a:cubicBezTo>
                    <a:pt x="0" y="1492"/>
                    <a:pt x="318" y="2301"/>
                    <a:pt x="982" y="2734"/>
                  </a:cubicBezTo>
                  <a:cubicBezTo>
                    <a:pt x="852" y="2734"/>
                    <a:pt x="708" y="2719"/>
                    <a:pt x="578" y="2690"/>
                  </a:cubicBezTo>
                  <a:lnTo>
                    <a:pt x="332" y="2633"/>
                  </a:lnTo>
                  <a:cubicBezTo>
                    <a:pt x="327" y="2631"/>
                    <a:pt x="321" y="2630"/>
                    <a:pt x="315" y="2630"/>
                  </a:cubicBezTo>
                  <a:cubicBezTo>
                    <a:pt x="278" y="2630"/>
                    <a:pt x="246" y="2667"/>
                    <a:pt x="246" y="2705"/>
                  </a:cubicBezTo>
                  <a:lnTo>
                    <a:pt x="289" y="2950"/>
                  </a:lnTo>
                  <a:cubicBezTo>
                    <a:pt x="390" y="3513"/>
                    <a:pt x="751" y="3990"/>
                    <a:pt x="1256" y="4221"/>
                  </a:cubicBezTo>
                  <a:cubicBezTo>
                    <a:pt x="1314" y="4249"/>
                    <a:pt x="1299" y="4336"/>
                    <a:pt x="1242" y="4350"/>
                  </a:cubicBezTo>
                  <a:lnTo>
                    <a:pt x="967" y="4350"/>
                  </a:lnTo>
                  <a:cubicBezTo>
                    <a:pt x="910" y="4365"/>
                    <a:pt x="881" y="4408"/>
                    <a:pt x="910" y="4452"/>
                  </a:cubicBezTo>
                  <a:lnTo>
                    <a:pt x="1040" y="4697"/>
                  </a:lnTo>
                  <a:cubicBezTo>
                    <a:pt x="1314" y="5173"/>
                    <a:pt x="1790" y="5491"/>
                    <a:pt x="2324" y="5563"/>
                  </a:cubicBezTo>
                  <a:cubicBezTo>
                    <a:pt x="2382" y="5577"/>
                    <a:pt x="2397" y="5650"/>
                    <a:pt x="2353" y="5693"/>
                  </a:cubicBezTo>
                  <a:cubicBezTo>
                    <a:pt x="1891" y="6025"/>
                    <a:pt x="1357" y="6256"/>
                    <a:pt x="794" y="6357"/>
                  </a:cubicBezTo>
                  <a:lnTo>
                    <a:pt x="188" y="6458"/>
                  </a:lnTo>
                  <a:cubicBezTo>
                    <a:pt x="116" y="6472"/>
                    <a:pt x="116" y="6559"/>
                    <a:pt x="174" y="6588"/>
                  </a:cubicBezTo>
                  <a:lnTo>
                    <a:pt x="751" y="6804"/>
                  </a:lnTo>
                  <a:cubicBezTo>
                    <a:pt x="1328" y="7035"/>
                    <a:pt x="1949" y="7151"/>
                    <a:pt x="2570" y="7151"/>
                  </a:cubicBezTo>
                  <a:cubicBezTo>
                    <a:pt x="5385" y="7136"/>
                    <a:pt x="7680" y="4870"/>
                    <a:pt x="7694" y="2055"/>
                  </a:cubicBezTo>
                  <a:lnTo>
                    <a:pt x="7694" y="2026"/>
                  </a:lnTo>
                  <a:lnTo>
                    <a:pt x="7694" y="1983"/>
                  </a:lnTo>
                  <a:lnTo>
                    <a:pt x="7694" y="1969"/>
                  </a:lnTo>
                  <a:cubicBezTo>
                    <a:pt x="7896" y="1839"/>
                    <a:pt x="8070" y="1680"/>
                    <a:pt x="8243" y="1507"/>
                  </a:cubicBezTo>
                  <a:lnTo>
                    <a:pt x="8647" y="1088"/>
                  </a:lnTo>
                  <a:cubicBezTo>
                    <a:pt x="8687" y="1048"/>
                    <a:pt x="8653" y="971"/>
                    <a:pt x="8591" y="971"/>
                  </a:cubicBezTo>
                  <a:cubicBezTo>
                    <a:pt x="8586" y="971"/>
                    <a:pt x="8580" y="971"/>
                    <a:pt x="8575" y="973"/>
                  </a:cubicBezTo>
                  <a:lnTo>
                    <a:pt x="8012" y="1117"/>
                  </a:lnTo>
                  <a:lnTo>
                    <a:pt x="7824" y="1146"/>
                  </a:lnTo>
                  <a:cubicBezTo>
                    <a:pt x="7820" y="1147"/>
                    <a:pt x="7816" y="1147"/>
                    <a:pt x="7812" y="1147"/>
                  </a:cubicBezTo>
                  <a:cubicBezTo>
                    <a:pt x="7761" y="1147"/>
                    <a:pt x="7728" y="1070"/>
                    <a:pt x="7781" y="1030"/>
                  </a:cubicBezTo>
                  <a:cubicBezTo>
                    <a:pt x="7839" y="973"/>
                    <a:pt x="7896" y="915"/>
                    <a:pt x="7954" y="857"/>
                  </a:cubicBezTo>
                  <a:lnTo>
                    <a:pt x="8402" y="366"/>
                  </a:lnTo>
                  <a:cubicBezTo>
                    <a:pt x="8439" y="329"/>
                    <a:pt x="8401" y="259"/>
                    <a:pt x="8353" y="259"/>
                  </a:cubicBezTo>
                  <a:cubicBezTo>
                    <a:pt x="8346" y="259"/>
                    <a:pt x="8338" y="261"/>
                    <a:pt x="8330" y="265"/>
                  </a:cubicBezTo>
                  <a:lnTo>
                    <a:pt x="7709" y="467"/>
                  </a:lnTo>
                  <a:cubicBezTo>
                    <a:pt x="7521" y="525"/>
                    <a:pt x="7334" y="583"/>
                    <a:pt x="7131" y="612"/>
                  </a:cubicBezTo>
                  <a:cubicBezTo>
                    <a:pt x="7117" y="612"/>
                    <a:pt x="7088" y="597"/>
                    <a:pt x="7074" y="583"/>
                  </a:cubicBezTo>
                  <a:cubicBezTo>
                    <a:pt x="6667" y="180"/>
                    <a:pt x="6168" y="0"/>
                    <a:pt x="5678" y="0"/>
                  </a:cubicBezTo>
                  <a:close/>
                </a:path>
              </a:pathLst>
            </a:custGeom>
            <a:solidFill>
              <a:srgbClr val="FDFDFD"/>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07" name="Google Shape;27307;p86"/>
          <p:cNvGrpSpPr/>
          <p:nvPr/>
        </p:nvGrpSpPr>
        <p:grpSpPr>
          <a:xfrm>
            <a:off x="6213893" y="5089809"/>
            <a:ext cx="483929" cy="475435"/>
            <a:chOff x="4660419" y="3817357"/>
            <a:chExt cx="362947" cy="356576"/>
          </a:xfrm>
        </p:grpSpPr>
        <p:sp>
          <p:nvSpPr>
            <p:cNvPr id="27308" name="Google Shape;27308;p86"/>
            <p:cNvSpPr/>
            <p:nvPr/>
          </p:nvSpPr>
          <p:spPr>
            <a:xfrm>
              <a:off x="4660419" y="3817357"/>
              <a:ext cx="356498" cy="356498"/>
            </a:xfrm>
            <a:custGeom>
              <a:avLst/>
              <a:gdLst/>
              <a:ahLst/>
              <a:cxnLst/>
              <a:rect l="l" t="t" r="r" b="b"/>
              <a:pathLst>
                <a:path w="13599" h="13599" extrusionOk="0">
                  <a:moveTo>
                    <a:pt x="6800" y="0"/>
                  </a:moveTo>
                  <a:cubicBezTo>
                    <a:pt x="3047" y="0"/>
                    <a:pt x="1" y="3046"/>
                    <a:pt x="1" y="6799"/>
                  </a:cubicBezTo>
                  <a:cubicBezTo>
                    <a:pt x="1" y="10552"/>
                    <a:pt x="3047" y="13598"/>
                    <a:pt x="6800" y="13598"/>
                  </a:cubicBezTo>
                  <a:cubicBezTo>
                    <a:pt x="10553" y="13598"/>
                    <a:pt x="13599" y="10552"/>
                    <a:pt x="13599" y="6799"/>
                  </a:cubicBezTo>
                  <a:cubicBezTo>
                    <a:pt x="13599" y="3046"/>
                    <a:pt x="10553" y="0"/>
                    <a:pt x="6800" y="0"/>
                  </a:cubicBezTo>
                  <a:close/>
                </a:path>
              </a:pathLst>
            </a:custGeom>
            <a:solidFill>
              <a:srgbClr val="94A5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09" name="Google Shape;27309;p86"/>
            <p:cNvSpPr/>
            <p:nvPr/>
          </p:nvSpPr>
          <p:spPr>
            <a:xfrm>
              <a:off x="4815585" y="3817357"/>
              <a:ext cx="207780" cy="356576"/>
            </a:xfrm>
            <a:custGeom>
              <a:avLst/>
              <a:gdLst/>
              <a:ahLst/>
              <a:cxnLst/>
              <a:rect l="l" t="t" r="r" b="b"/>
              <a:pathLst>
                <a:path w="7926" h="13602" extrusionOk="0">
                  <a:moveTo>
                    <a:pt x="881" y="0"/>
                  </a:moveTo>
                  <a:cubicBezTo>
                    <a:pt x="578" y="0"/>
                    <a:pt x="289" y="15"/>
                    <a:pt x="0" y="58"/>
                  </a:cubicBezTo>
                  <a:cubicBezTo>
                    <a:pt x="3378" y="505"/>
                    <a:pt x="5904" y="3378"/>
                    <a:pt x="5904" y="6799"/>
                  </a:cubicBezTo>
                  <a:cubicBezTo>
                    <a:pt x="5904" y="10220"/>
                    <a:pt x="3378" y="13093"/>
                    <a:pt x="0" y="13541"/>
                  </a:cubicBezTo>
                  <a:cubicBezTo>
                    <a:pt x="305" y="13581"/>
                    <a:pt x="607" y="13601"/>
                    <a:pt x="906" y="13601"/>
                  </a:cubicBezTo>
                  <a:cubicBezTo>
                    <a:pt x="4416" y="13601"/>
                    <a:pt x="7426" y="10865"/>
                    <a:pt x="7666" y="7247"/>
                  </a:cubicBezTo>
                  <a:cubicBezTo>
                    <a:pt x="7925" y="3320"/>
                    <a:pt x="4807"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0" name="Google Shape;27310;p86"/>
            <p:cNvSpPr/>
            <p:nvPr/>
          </p:nvSpPr>
          <p:spPr>
            <a:xfrm>
              <a:off x="4702441" y="3871098"/>
              <a:ext cx="271351" cy="249016"/>
            </a:xfrm>
            <a:custGeom>
              <a:avLst/>
              <a:gdLst/>
              <a:ahLst/>
              <a:cxnLst/>
              <a:rect l="l" t="t" r="r" b="b"/>
              <a:pathLst>
                <a:path w="10351" h="9499" extrusionOk="0">
                  <a:moveTo>
                    <a:pt x="5200" y="0"/>
                  </a:moveTo>
                  <a:cubicBezTo>
                    <a:pt x="4034" y="0"/>
                    <a:pt x="2878" y="428"/>
                    <a:pt x="1978" y="1270"/>
                  </a:cubicBezTo>
                  <a:cubicBezTo>
                    <a:pt x="419" y="2714"/>
                    <a:pt x="0" y="5009"/>
                    <a:pt x="967" y="6900"/>
                  </a:cubicBezTo>
                  <a:cubicBezTo>
                    <a:pt x="982" y="6929"/>
                    <a:pt x="982" y="6958"/>
                    <a:pt x="967" y="6987"/>
                  </a:cubicBezTo>
                  <a:lnTo>
                    <a:pt x="505" y="8170"/>
                  </a:lnTo>
                  <a:cubicBezTo>
                    <a:pt x="476" y="8243"/>
                    <a:pt x="520" y="8315"/>
                    <a:pt x="592" y="8315"/>
                  </a:cubicBezTo>
                  <a:lnTo>
                    <a:pt x="2021" y="8315"/>
                  </a:lnTo>
                  <a:cubicBezTo>
                    <a:pt x="2050" y="8315"/>
                    <a:pt x="2079" y="8329"/>
                    <a:pt x="2093" y="8344"/>
                  </a:cubicBezTo>
                  <a:cubicBezTo>
                    <a:pt x="2959" y="9080"/>
                    <a:pt x="4056" y="9498"/>
                    <a:pt x="5197" y="9498"/>
                  </a:cubicBezTo>
                  <a:cubicBezTo>
                    <a:pt x="7333" y="9498"/>
                    <a:pt x="9196" y="8084"/>
                    <a:pt x="9773" y="6034"/>
                  </a:cubicBezTo>
                  <a:cubicBezTo>
                    <a:pt x="10350" y="3984"/>
                    <a:pt x="9499" y="1804"/>
                    <a:pt x="7680" y="693"/>
                  </a:cubicBezTo>
                  <a:cubicBezTo>
                    <a:pt x="6911" y="229"/>
                    <a:pt x="6053" y="0"/>
                    <a:pt x="5200"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1" name="Google Shape;27311;p86"/>
            <p:cNvSpPr/>
            <p:nvPr/>
          </p:nvSpPr>
          <p:spPr>
            <a:xfrm>
              <a:off x="4727791" y="3894351"/>
              <a:ext cx="220652" cy="202668"/>
            </a:xfrm>
            <a:custGeom>
              <a:avLst/>
              <a:gdLst/>
              <a:ahLst/>
              <a:cxnLst/>
              <a:rect l="l" t="t" r="r" b="b"/>
              <a:pathLst>
                <a:path w="8417" h="7731" extrusionOk="0">
                  <a:moveTo>
                    <a:pt x="4232" y="1"/>
                  </a:moveTo>
                  <a:cubicBezTo>
                    <a:pt x="3273" y="1"/>
                    <a:pt x="2320" y="357"/>
                    <a:pt x="1588" y="1047"/>
                  </a:cubicBezTo>
                  <a:cubicBezTo>
                    <a:pt x="318" y="2231"/>
                    <a:pt x="0" y="4122"/>
                    <a:pt x="809" y="5652"/>
                  </a:cubicBezTo>
                  <a:lnTo>
                    <a:pt x="939" y="5912"/>
                  </a:lnTo>
                  <a:cubicBezTo>
                    <a:pt x="982" y="5970"/>
                    <a:pt x="982" y="6056"/>
                    <a:pt x="953" y="6129"/>
                  </a:cubicBezTo>
                  <a:lnTo>
                    <a:pt x="823" y="6432"/>
                  </a:lnTo>
                  <a:cubicBezTo>
                    <a:pt x="809" y="6489"/>
                    <a:pt x="852" y="6533"/>
                    <a:pt x="910" y="6533"/>
                  </a:cubicBezTo>
                  <a:lnTo>
                    <a:pt x="1328" y="6533"/>
                  </a:lnTo>
                  <a:cubicBezTo>
                    <a:pt x="1386" y="6547"/>
                    <a:pt x="1458" y="6562"/>
                    <a:pt x="1502" y="6605"/>
                  </a:cubicBezTo>
                  <a:lnTo>
                    <a:pt x="1675" y="6764"/>
                  </a:lnTo>
                  <a:cubicBezTo>
                    <a:pt x="2382" y="7384"/>
                    <a:pt x="3292" y="7731"/>
                    <a:pt x="4230" y="7731"/>
                  </a:cubicBezTo>
                  <a:cubicBezTo>
                    <a:pt x="5962" y="7716"/>
                    <a:pt x="7478" y="6562"/>
                    <a:pt x="7940" y="4902"/>
                  </a:cubicBezTo>
                  <a:cubicBezTo>
                    <a:pt x="8416" y="3227"/>
                    <a:pt x="7709" y="1466"/>
                    <a:pt x="6222" y="557"/>
                  </a:cubicBezTo>
                  <a:cubicBezTo>
                    <a:pt x="5608" y="183"/>
                    <a:pt x="4919" y="1"/>
                    <a:pt x="4232" y="1"/>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2" name="Google Shape;27312;p86"/>
            <p:cNvSpPr/>
            <p:nvPr/>
          </p:nvSpPr>
          <p:spPr>
            <a:xfrm>
              <a:off x="4765619" y="3922742"/>
              <a:ext cx="147250" cy="144025"/>
            </a:xfrm>
            <a:custGeom>
              <a:avLst/>
              <a:gdLst/>
              <a:ahLst/>
              <a:cxnLst/>
              <a:rect l="l" t="t" r="r" b="b"/>
              <a:pathLst>
                <a:path w="5617" h="5494" extrusionOk="0">
                  <a:moveTo>
                    <a:pt x="1567" y="0"/>
                  </a:moveTo>
                  <a:cubicBezTo>
                    <a:pt x="1444" y="0"/>
                    <a:pt x="1322" y="51"/>
                    <a:pt x="1228" y="152"/>
                  </a:cubicBezTo>
                  <a:lnTo>
                    <a:pt x="275" y="1105"/>
                  </a:lnTo>
                  <a:cubicBezTo>
                    <a:pt x="30" y="1336"/>
                    <a:pt x="1" y="1697"/>
                    <a:pt x="203" y="1956"/>
                  </a:cubicBezTo>
                  <a:cubicBezTo>
                    <a:pt x="1141" y="3270"/>
                    <a:pt x="2296" y="4425"/>
                    <a:pt x="3610" y="5378"/>
                  </a:cubicBezTo>
                  <a:cubicBezTo>
                    <a:pt x="3725" y="5450"/>
                    <a:pt x="3855" y="5493"/>
                    <a:pt x="3999" y="5493"/>
                  </a:cubicBezTo>
                  <a:cubicBezTo>
                    <a:pt x="4173" y="5493"/>
                    <a:pt x="4346" y="5435"/>
                    <a:pt x="4476" y="5305"/>
                  </a:cubicBezTo>
                  <a:lnTo>
                    <a:pt x="5429" y="4353"/>
                  </a:lnTo>
                  <a:cubicBezTo>
                    <a:pt x="5616" y="4165"/>
                    <a:pt x="5616" y="3847"/>
                    <a:pt x="5429" y="3660"/>
                  </a:cubicBezTo>
                  <a:lnTo>
                    <a:pt x="4837" y="3068"/>
                  </a:lnTo>
                  <a:cubicBezTo>
                    <a:pt x="4743" y="2974"/>
                    <a:pt x="4617" y="2927"/>
                    <a:pt x="4490" y="2927"/>
                  </a:cubicBezTo>
                  <a:cubicBezTo>
                    <a:pt x="4364" y="2927"/>
                    <a:pt x="4238" y="2974"/>
                    <a:pt x="4144" y="3068"/>
                  </a:cubicBezTo>
                  <a:lnTo>
                    <a:pt x="3985" y="3241"/>
                  </a:lnTo>
                  <a:cubicBezTo>
                    <a:pt x="3936" y="3290"/>
                    <a:pt x="3860" y="3319"/>
                    <a:pt x="3785" y="3319"/>
                  </a:cubicBezTo>
                  <a:cubicBezTo>
                    <a:pt x="3750" y="3319"/>
                    <a:pt x="3714" y="3313"/>
                    <a:pt x="3682" y="3299"/>
                  </a:cubicBezTo>
                  <a:cubicBezTo>
                    <a:pt x="3032" y="3039"/>
                    <a:pt x="2527" y="2534"/>
                    <a:pt x="2267" y="1884"/>
                  </a:cubicBezTo>
                  <a:cubicBezTo>
                    <a:pt x="2224" y="1783"/>
                    <a:pt x="2253" y="1668"/>
                    <a:pt x="2339" y="1581"/>
                  </a:cubicBezTo>
                  <a:lnTo>
                    <a:pt x="2498" y="1422"/>
                  </a:lnTo>
                  <a:cubicBezTo>
                    <a:pt x="2686" y="1235"/>
                    <a:pt x="2686" y="932"/>
                    <a:pt x="2498" y="729"/>
                  </a:cubicBezTo>
                  <a:lnTo>
                    <a:pt x="1906" y="152"/>
                  </a:lnTo>
                  <a:cubicBezTo>
                    <a:pt x="1812" y="51"/>
                    <a:pt x="1690" y="0"/>
                    <a:pt x="1567"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13" name="Google Shape;27313;p86"/>
          <p:cNvGrpSpPr/>
          <p:nvPr/>
        </p:nvGrpSpPr>
        <p:grpSpPr>
          <a:xfrm>
            <a:off x="7409716" y="5089809"/>
            <a:ext cx="483929" cy="475435"/>
            <a:chOff x="5557286" y="3817357"/>
            <a:chExt cx="362947" cy="356576"/>
          </a:xfrm>
        </p:grpSpPr>
        <p:sp>
          <p:nvSpPr>
            <p:cNvPr id="27314" name="Google Shape;27314;p86"/>
            <p:cNvSpPr/>
            <p:nvPr/>
          </p:nvSpPr>
          <p:spPr>
            <a:xfrm>
              <a:off x="5557286" y="3817357"/>
              <a:ext cx="356891" cy="356498"/>
            </a:xfrm>
            <a:custGeom>
              <a:avLst/>
              <a:gdLst/>
              <a:ahLst/>
              <a:cxnLst/>
              <a:rect l="l" t="t" r="r" b="b"/>
              <a:pathLst>
                <a:path w="13614" h="13599" extrusionOk="0">
                  <a:moveTo>
                    <a:pt x="6800" y="0"/>
                  </a:moveTo>
                  <a:cubicBezTo>
                    <a:pt x="3047" y="0"/>
                    <a:pt x="1" y="3046"/>
                    <a:pt x="1" y="6799"/>
                  </a:cubicBezTo>
                  <a:cubicBezTo>
                    <a:pt x="1" y="10552"/>
                    <a:pt x="3047" y="13598"/>
                    <a:pt x="6800" y="13598"/>
                  </a:cubicBezTo>
                  <a:cubicBezTo>
                    <a:pt x="10568" y="13598"/>
                    <a:pt x="13613" y="10552"/>
                    <a:pt x="13613" y="6799"/>
                  </a:cubicBezTo>
                  <a:cubicBezTo>
                    <a:pt x="13613" y="3046"/>
                    <a:pt x="10568" y="0"/>
                    <a:pt x="68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5" name="Google Shape;27315;p86"/>
            <p:cNvSpPr/>
            <p:nvPr/>
          </p:nvSpPr>
          <p:spPr>
            <a:xfrm>
              <a:off x="5712453" y="3817357"/>
              <a:ext cx="207780" cy="356576"/>
            </a:xfrm>
            <a:custGeom>
              <a:avLst/>
              <a:gdLst/>
              <a:ahLst/>
              <a:cxnLst/>
              <a:rect l="l" t="t" r="r" b="b"/>
              <a:pathLst>
                <a:path w="7926" h="13602" extrusionOk="0">
                  <a:moveTo>
                    <a:pt x="895" y="0"/>
                  </a:moveTo>
                  <a:cubicBezTo>
                    <a:pt x="592" y="0"/>
                    <a:pt x="289" y="15"/>
                    <a:pt x="0" y="58"/>
                  </a:cubicBezTo>
                  <a:cubicBezTo>
                    <a:pt x="3393" y="505"/>
                    <a:pt x="5919" y="3378"/>
                    <a:pt x="5919" y="6799"/>
                  </a:cubicBezTo>
                  <a:cubicBezTo>
                    <a:pt x="5919" y="10220"/>
                    <a:pt x="3393" y="13093"/>
                    <a:pt x="0" y="13541"/>
                  </a:cubicBezTo>
                  <a:cubicBezTo>
                    <a:pt x="306" y="13581"/>
                    <a:pt x="609" y="13601"/>
                    <a:pt x="909" y="13601"/>
                  </a:cubicBezTo>
                  <a:cubicBezTo>
                    <a:pt x="4430" y="13601"/>
                    <a:pt x="7441" y="10865"/>
                    <a:pt x="7680" y="7247"/>
                  </a:cubicBezTo>
                  <a:cubicBezTo>
                    <a:pt x="7925" y="3320"/>
                    <a:pt x="4822" y="0"/>
                    <a:pt x="895" y="0"/>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6" name="Google Shape;27316;p86"/>
            <p:cNvSpPr/>
            <p:nvPr/>
          </p:nvSpPr>
          <p:spPr>
            <a:xfrm>
              <a:off x="5601563" y="3894456"/>
              <a:ext cx="268337" cy="202563"/>
            </a:xfrm>
            <a:custGeom>
              <a:avLst/>
              <a:gdLst/>
              <a:ahLst/>
              <a:cxnLst/>
              <a:rect l="l" t="t" r="r" b="b"/>
              <a:pathLst>
                <a:path w="10236" h="7727" extrusionOk="0">
                  <a:moveTo>
                    <a:pt x="5118" y="0"/>
                  </a:moveTo>
                  <a:cubicBezTo>
                    <a:pt x="3685" y="0"/>
                    <a:pt x="2253" y="83"/>
                    <a:pt x="824" y="249"/>
                  </a:cubicBezTo>
                  <a:cubicBezTo>
                    <a:pt x="564" y="278"/>
                    <a:pt x="347" y="480"/>
                    <a:pt x="304" y="755"/>
                  </a:cubicBezTo>
                  <a:cubicBezTo>
                    <a:pt x="1" y="2819"/>
                    <a:pt x="1" y="4912"/>
                    <a:pt x="304" y="6976"/>
                  </a:cubicBezTo>
                  <a:cubicBezTo>
                    <a:pt x="347" y="7236"/>
                    <a:pt x="564" y="7453"/>
                    <a:pt x="824" y="7482"/>
                  </a:cubicBezTo>
                  <a:cubicBezTo>
                    <a:pt x="2253" y="7640"/>
                    <a:pt x="3682" y="7712"/>
                    <a:pt x="5125" y="7727"/>
                  </a:cubicBezTo>
                  <a:cubicBezTo>
                    <a:pt x="6554" y="7712"/>
                    <a:pt x="7984" y="7640"/>
                    <a:pt x="9413" y="7482"/>
                  </a:cubicBezTo>
                  <a:cubicBezTo>
                    <a:pt x="9673" y="7453"/>
                    <a:pt x="9889" y="7236"/>
                    <a:pt x="9932" y="6976"/>
                  </a:cubicBezTo>
                  <a:cubicBezTo>
                    <a:pt x="10236" y="4912"/>
                    <a:pt x="10236" y="2819"/>
                    <a:pt x="9932" y="755"/>
                  </a:cubicBezTo>
                  <a:cubicBezTo>
                    <a:pt x="9889" y="480"/>
                    <a:pt x="9673" y="278"/>
                    <a:pt x="9413" y="249"/>
                  </a:cubicBezTo>
                  <a:cubicBezTo>
                    <a:pt x="7984" y="83"/>
                    <a:pt x="6551" y="0"/>
                    <a:pt x="511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17" name="Google Shape;27317;p86"/>
            <p:cNvSpPr/>
            <p:nvPr/>
          </p:nvSpPr>
          <p:spPr>
            <a:xfrm>
              <a:off x="5696567" y="3944343"/>
              <a:ext cx="98411" cy="102527"/>
            </a:xfrm>
            <a:custGeom>
              <a:avLst/>
              <a:gdLst/>
              <a:ahLst/>
              <a:cxnLst/>
              <a:rect l="l" t="t" r="r" b="b"/>
              <a:pathLst>
                <a:path w="3754" h="3911" extrusionOk="0">
                  <a:moveTo>
                    <a:pt x="129" y="0"/>
                  </a:moveTo>
                  <a:cubicBezTo>
                    <a:pt x="58" y="0"/>
                    <a:pt x="0" y="60"/>
                    <a:pt x="0" y="136"/>
                  </a:cubicBezTo>
                  <a:lnTo>
                    <a:pt x="0" y="3774"/>
                  </a:lnTo>
                  <a:cubicBezTo>
                    <a:pt x="0" y="3850"/>
                    <a:pt x="58" y="3910"/>
                    <a:pt x="123" y="3910"/>
                  </a:cubicBezTo>
                  <a:cubicBezTo>
                    <a:pt x="144" y="3910"/>
                    <a:pt x="166" y="3904"/>
                    <a:pt x="188" y="3890"/>
                  </a:cubicBezTo>
                  <a:lnTo>
                    <a:pt x="3667" y="2071"/>
                  </a:lnTo>
                  <a:cubicBezTo>
                    <a:pt x="3753" y="2027"/>
                    <a:pt x="3753" y="1883"/>
                    <a:pt x="3667" y="1840"/>
                  </a:cubicBezTo>
                  <a:lnTo>
                    <a:pt x="202" y="21"/>
                  </a:lnTo>
                  <a:cubicBezTo>
                    <a:pt x="177" y="7"/>
                    <a:pt x="153" y="0"/>
                    <a:pt x="129"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18" name="Google Shape;27318;p86"/>
          <p:cNvGrpSpPr/>
          <p:nvPr/>
        </p:nvGrpSpPr>
        <p:grpSpPr>
          <a:xfrm>
            <a:off x="9984029" y="4483301"/>
            <a:ext cx="496023" cy="487495"/>
            <a:chOff x="7488021" y="3362475"/>
            <a:chExt cx="372017" cy="365621"/>
          </a:xfrm>
        </p:grpSpPr>
        <p:sp>
          <p:nvSpPr>
            <p:cNvPr id="27319" name="Google Shape;27319;p86"/>
            <p:cNvSpPr/>
            <p:nvPr/>
          </p:nvSpPr>
          <p:spPr>
            <a:xfrm>
              <a:off x="7488021" y="3362475"/>
              <a:ext cx="365201" cy="365594"/>
            </a:xfrm>
            <a:custGeom>
              <a:avLst/>
              <a:gdLst/>
              <a:ahLst/>
              <a:cxnLst/>
              <a:rect l="l" t="t" r="r" b="b"/>
              <a:pathLst>
                <a:path w="13931" h="13946" extrusionOk="0">
                  <a:moveTo>
                    <a:pt x="6973" y="1"/>
                  </a:moveTo>
                  <a:cubicBezTo>
                    <a:pt x="3119" y="1"/>
                    <a:pt x="1" y="3119"/>
                    <a:pt x="1" y="6973"/>
                  </a:cubicBezTo>
                  <a:cubicBezTo>
                    <a:pt x="1" y="10813"/>
                    <a:pt x="3119" y="13945"/>
                    <a:pt x="6973" y="13945"/>
                  </a:cubicBezTo>
                  <a:cubicBezTo>
                    <a:pt x="10813" y="13945"/>
                    <a:pt x="13931" y="10813"/>
                    <a:pt x="13931" y="6973"/>
                  </a:cubicBezTo>
                  <a:cubicBezTo>
                    <a:pt x="13931" y="3119"/>
                    <a:pt x="10813" y="1"/>
                    <a:pt x="6973" y="1"/>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0" name="Google Shape;27320;p86"/>
            <p:cNvSpPr/>
            <p:nvPr/>
          </p:nvSpPr>
          <p:spPr>
            <a:xfrm>
              <a:off x="7646963" y="3362475"/>
              <a:ext cx="213076" cy="365621"/>
            </a:xfrm>
            <a:custGeom>
              <a:avLst/>
              <a:gdLst/>
              <a:ahLst/>
              <a:cxnLst/>
              <a:rect l="l" t="t" r="r" b="b"/>
              <a:pathLst>
                <a:path w="8128" h="13947" extrusionOk="0">
                  <a:moveTo>
                    <a:pt x="895" y="1"/>
                  </a:moveTo>
                  <a:cubicBezTo>
                    <a:pt x="592" y="1"/>
                    <a:pt x="289" y="30"/>
                    <a:pt x="0" y="73"/>
                  </a:cubicBezTo>
                  <a:cubicBezTo>
                    <a:pt x="3465" y="521"/>
                    <a:pt x="6049" y="3480"/>
                    <a:pt x="6049" y="6973"/>
                  </a:cubicBezTo>
                  <a:cubicBezTo>
                    <a:pt x="6049" y="10467"/>
                    <a:pt x="3465" y="13426"/>
                    <a:pt x="0" y="13888"/>
                  </a:cubicBezTo>
                  <a:cubicBezTo>
                    <a:pt x="306" y="13928"/>
                    <a:pt x="610" y="13947"/>
                    <a:pt x="910" y="13947"/>
                  </a:cubicBezTo>
                  <a:cubicBezTo>
                    <a:pt x="4521" y="13947"/>
                    <a:pt x="7628" y="11139"/>
                    <a:pt x="7868" y="7421"/>
                  </a:cubicBezTo>
                  <a:cubicBezTo>
                    <a:pt x="8127" y="3416"/>
                    <a:pt x="4936" y="15"/>
                    <a:pt x="921" y="15"/>
                  </a:cubicBezTo>
                  <a:cubicBezTo>
                    <a:pt x="912" y="15"/>
                    <a:pt x="904" y="15"/>
                    <a:pt x="895" y="15"/>
                  </a:cubicBezTo>
                  <a:lnTo>
                    <a:pt x="895" y="1"/>
                  </a:lnTo>
                  <a:close/>
                </a:path>
              </a:pathLst>
            </a:custGeom>
            <a:solidFill>
              <a:srgbClr val="D0DA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1" name="Google Shape;27321;p86"/>
            <p:cNvSpPr/>
            <p:nvPr/>
          </p:nvSpPr>
          <p:spPr>
            <a:xfrm>
              <a:off x="7685944" y="3401928"/>
              <a:ext cx="56415" cy="48367"/>
            </a:xfrm>
            <a:custGeom>
              <a:avLst/>
              <a:gdLst/>
              <a:ahLst/>
              <a:cxnLst/>
              <a:rect l="l" t="t" r="r" b="b"/>
              <a:pathLst>
                <a:path w="2152" h="1845" extrusionOk="0">
                  <a:moveTo>
                    <a:pt x="1230" y="0"/>
                  </a:moveTo>
                  <a:cubicBezTo>
                    <a:pt x="1003" y="0"/>
                    <a:pt x="770" y="84"/>
                    <a:pt x="578" y="271"/>
                  </a:cubicBezTo>
                  <a:cubicBezTo>
                    <a:pt x="0" y="849"/>
                    <a:pt x="405" y="1845"/>
                    <a:pt x="1242" y="1845"/>
                  </a:cubicBezTo>
                  <a:cubicBezTo>
                    <a:pt x="1747" y="1845"/>
                    <a:pt x="2151" y="1426"/>
                    <a:pt x="2151" y="921"/>
                  </a:cubicBezTo>
                  <a:cubicBezTo>
                    <a:pt x="2151" y="365"/>
                    <a:pt x="1703" y="0"/>
                    <a:pt x="1230" y="0"/>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2" name="Google Shape;27322;p86"/>
            <p:cNvSpPr/>
            <p:nvPr/>
          </p:nvSpPr>
          <p:spPr>
            <a:xfrm>
              <a:off x="7546297" y="3481307"/>
              <a:ext cx="248282" cy="207413"/>
            </a:xfrm>
            <a:custGeom>
              <a:avLst/>
              <a:gdLst/>
              <a:ahLst/>
              <a:cxnLst/>
              <a:rect l="l" t="t" r="r" b="b"/>
              <a:pathLst>
                <a:path w="9471" h="7912" extrusionOk="0">
                  <a:moveTo>
                    <a:pt x="4735" y="1"/>
                  </a:moveTo>
                  <a:cubicBezTo>
                    <a:pt x="2123" y="1"/>
                    <a:pt x="1" y="1776"/>
                    <a:pt x="1" y="3956"/>
                  </a:cubicBezTo>
                  <a:cubicBezTo>
                    <a:pt x="1" y="6136"/>
                    <a:pt x="2123" y="7911"/>
                    <a:pt x="4735" y="7911"/>
                  </a:cubicBezTo>
                  <a:cubicBezTo>
                    <a:pt x="7363" y="7911"/>
                    <a:pt x="9470" y="6136"/>
                    <a:pt x="9470" y="3956"/>
                  </a:cubicBezTo>
                  <a:cubicBezTo>
                    <a:pt x="9470" y="1776"/>
                    <a:pt x="7348" y="1"/>
                    <a:pt x="4735"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3" name="Google Shape;27323;p86"/>
            <p:cNvSpPr/>
            <p:nvPr/>
          </p:nvSpPr>
          <p:spPr>
            <a:xfrm>
              <a:off x="7748755" y="3489041"/>
              <a:ext cx="73061" cy="79327"/>
            </a:xfrm>
            <a:custGeom>
              <a:avLst/>
              <a:gdLst/>
              <a:ahLst/>
              <a:cxnLst/>
              <a:rect l="l" t="t" r="r" b="b"/>
              <a:pathLst>
                <a:path w="2787" h="3026" extrusionOk="0">
                  <a:moveTo>
                    <a:pt x="1243" y="1"/>
                  </a:moveTo>
                  <a:cubicBezTo>
                    <a:pt x="885" y="1"/>
                    <a:pt x="520" y="128"/>
                    <a:pt x="217" y="413"/>
                  </a:cubicBezTo>
                  <a:lnTo>
                    <a:pt x="1" y="615"/>
                  </a:lnTo>
                  <a:lnTo>
                    <a:pt x="232" y="788"/>
                  </a:lnTo>
                  <a:cubicBezTo>
                    <a:pt x="881" y="1279"/>
                    <a:pt x="1372" y="1972"/>
                    <a:pt x="1603" y="2751"/>
                  </a:cubicBezTo>
                  <a:lnTo>
                    <a:pt x="1675" y="3026"/>
                  </a:lnTo>
                  <a:lnTo>
                    <a:pt x="1949" y="2896"/>
                  </a:lnTo>
                  <a:cubicBezTo>
                    <a:pt x="2455" y="2636"/>
                    <a:pt x="2787" y="2116"/>
                    <a:pt x="2787" y="1539"/>
                  </a:cubicBezTo>
                  <a:cubicBezTo>
                    <a:pt x="2787" y="616"/>
                    <a:pt x="2030" y="1"/>
                    <a:pt x="1243"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4" name="Google Shape;27324;p86"/>
            <p:cNvSpPr/>
            <p:nvPr/>
          </p:nvSpPr>
          <p:spPr>
            <a:xfrm>
              <a:off x="7503540" y="3489250"/>
              <a:ext cx="88947" cy="79510"/>
            </a:xfrm>
            <a:custGeom>
              <a:avLst/>
              <a:gdLst/>
              <a:ahLst/>
              <a:cxnLst/>
              <a:rect l="l" t="t" r="r" b="b"/>
              <a:pathLst>
                <a:path w="3393" h="3033" extrusionOk="0">
                  <a:moveTo>
                    <a:pt x="2137" y="1"/>
                  </a:moveTo>
                  <a:cubicBezTo>
                    <a:pt x="520" y="1"/>
                    <a:pt x="0" y="2180"/>
                    <a:pt x="1444" y="2902"/>
                  </a:cubicBezTo>
                  <a:lnTo>
                    <a:pt x="1718" y="3032"/>
                  </a:lnTo>
                  <a:lnTo>
                    <a:pt x="1790" y="2758"/>
                  </a:lnTo>
                  <a:cubicBezTo>
                    <a:pt x="2021" y="1964"/>
                    <a:pt x="2512" y="1285"/>
                    <a:pt x="3162" y="795"/>
                  </a:cubicBezTo>
                  <a:lnTo>
                    <a:pt x="3393" y="607"/>
                  </a:lnTo>
                  <a:lnTo>
                    <a:pt x="3191" y="419"/>
                  </a:lnTo>
                  <a:cubicBezTo>
                    <a:pt x="2902" y="145"/>
                    <a:pt x="2527" y="1"/>
                    <a:pt x="2137"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5" name="Google Shape;27325;p86"/>
            <p:cNvSpPr/>
            <p:nvPr/>
          </p:nvSpPr>
          <p:spPr>
            <a:xfrm>
              <a:off x="7582631" y="3536857"/>
              <a:ext cx="56782" cy="48550"/>
            </a:xfrm>
            <a:custGeom>
              <a:avLst/>
              <a:gdLst/>
              <a:ahLst/>
              <a:cxnLst/>
              <a:rect l="l" t="t" r="r" b="b"/>
              <a:pathLst>
                <a:path w="2166" h="1852" extrusionOk="0">
                  <a:moveTo>
                    <a:pt x="1234" y="0"/>
                  </a:moveTo>
                  <a:cubicBezTo>
                    <a:pt x="1004" y="0"/>
                    <a:pt x="770" y="86"/>
                    <a:pt x="578" y="278"/>
                  </a:cubicBezTo>
                  <a:cubicBezTo>
                    <a:pt x="0" y="855"/>
                    <a:pt x="419" y="1851"/>
                    <a:pt x="1242" y="1851"/>
                  </a:cubicBezTo>
                  <a:cubicBezTo>
                    <a:pt x="1747" y="1851"/>
                    <a:pt x="2166" y="1433"/>
                    <a:pt x="2166" y="927"/>
                  </a:cubicBezTo>
                  <a:cubicBezTo>
                    <a:pt x="2166" y="372"/>
                    <a:pt x="1711" y="0"/>
                    <a:pt x="1234"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6" name="Google Shape;27326;p86"/>
            <p:cNvSpPr/>
            <p:nvPr/>
          </p:nvSpPr>
          <p:spPr>
            <a:xfrm>
              <a:off x="7693887" y="3536857"/>
              <a:ext cx="56415" cy="48550"/>
            </a:xfrm>
            <a:custGeom>
              <a:avLst/>
              <a:gdLst/>
              <a:ahLst/>
              <a:cxnLst/>
              <a:rect l="l" t="t" r="r" b="b"/>
              <a:pathLst>
                <a:path w="2152" h="1852" extrusionOk="0">
                  <a:moveTo>
                    <a:pt x="1230" y="0"/>
                  </a:moveTo>
                  <a:cubicBezTo>
                    <a:pt x="1003" y="0"/>
                    <a:pt x="770" y="86"/>
                    <a:pt x="578" y="278"/>
                  </a:cubicBezTo>
                  <a:cubicBezTo>
                    <a:pt x="0" y="855"/>
                    <a:pt x="405" y="1851"/>
                    <a:pt x="1242" y="1851"/>
                  </a:cubicBezTo>
                  <a:cubicBezTo>
                    <a:pt x="1747" y="1851"/>
                    <a:pt x="2151" y="1433"/>
                    <a:pt x="2151" y="927"/>
                  </a:cubicBezTo>
                  <a:cubicBezTo>
                    <a:pt x="2151" y="372"/>
                    <a:pt x="1703" y="0"/>
                    <a:pt x="1230"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7" name="Google Shape;27327;p86"/>
            <p:cNvSpPr/>
            <p:nvPr/>
          </p:nvSpPr>
          <p:spPr>
            <a:xfrm>
              <a:off x="7596866" y="3625883"/>
              <a:ext cx="147512" cy="34079"/>
            </a:xfrm>
            <a:custGeom>
              <a:avLst/>
              <a:gdLst/>
              <a:ahLst/>
              <a:cxnLst/>
              <a:rect l="l" t="t" r="r" b="b"/>
              <a:pathLst>
                <a:path w="5627" h="1300" extrusionOk="0">
                  <a:moveTo>
                    <a:pt x="322" y="0"/>
                  </a:moveTo>
                  <a:cubicBezTo>
                    <a:pt x="141" y="0"/>
                    <a:pt x="1" y="238"/>
                    <a:pt x="165" y="390"/>
                  </a:cubicBezTo>
                  <a:cubicBezTo>
                    <a:pt x="944" y="996"/>
                    <a:pt x="1879" y="1299"/>
                    <a:pt x="2814" y="1299"/>
                  </a:cubicBezTo>
                  <a:cubicBezTo>
                    <a:pt x="3748" y="1299"/>
                    <a:pt x="4683" y="996"/>
                    <a:pt x="5463" y="390"/>
                  </a:cubicBezTo>
                  <a:cubicBezTo>
                    <a:pt x="5626" y="238"/>
                    <a:pt x="5487" y="0"/>
                    <a:pt x="5305" y="0"/>
                  </a:cubicBezTo>
                  <a:cubicBezTo>
                    <a:pt x="5262" y="0"/>
                    <a:pt x="5218" y="13"/>
                    <a:pt x="5174" y="43"/>
                  </a:cubicBezTo>
                  <a:cubicBezTo>
                    <a:pt x="4481" y="577"/>
                    <a:pt x="3647" y="844"/>
                    <a:pt x="2814" y="844"/>
                  </a:cubicBezTo>
                  <a:cubicBezTo>
                    <a:pt x="1980" y="844"/>
                    <a:pt x="1146" y="577"/>
                    <a:pt x="453" y="43"/>
                  </a:cubicBezTo>
                  <a:cubicBezTo>
                    <a:pt x="410" y="13"/>
                    <a:pt x="365" y="0"/>
                    <a:pt x="322" y="0"/>
                  </a:cubicBezTo>
                  <a:close/>
                </a:path>
              </a:pathLst>
            </a:custGeom>
            <a:solidFill>
              <a:srgbClr val="D7DFE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28" name="Google Shape;27328;p86"/>
            <p:cNvSpPr/>
            <p:nvPr/>
          </p:nvSpPr>
          <p:spPr>
            <a:xfrm>
              <a:off x="7664736" y="3396318"/>
              <a:ext cx="84360" cy="93352"/>
            </a:xfrm>
            <a:custGeom>
              <a:avLst/>
              <a:gdLst/>
              <a:ahLst/>
              <a:cxnLst/>
              <a:rect l="l" t="t" r="r" b="b"/>
              <a:pathLst>
                <a:path w="3218" h="3561" extrusionOk="0">
                  <a:moveTo>
                    <a:pt x="2044" y="457"/>
                  </a:moveTo>
                  <a:lnTo>
                    <a:pt x="2044" y="457"/>
                  </a:lnTo>
                  <a:cubicBezTo>
                    <a:pt x="2645" y="462"/>
                    <a:pt x="2958" y="1194"/>
                    <a:pt x="2527" y="1626"/>
                  </a:cubicBezTo>
                  <a:cubicBezTo>
                    <a:pt x="2389" y="1760"/>
                    <a:pt x="2219" y="1820"/>
                    <a:pt x="2053" y="1820"/>
                  </a:cubicBezTo>
                  <a:cubicBezTo>
                    <a:pt x="1699" y="1820"/>
                    <a:pt x="1358" y="1548"/>
                    <a:pt x="1358" y="1135"/>
                  </a:cubicBezTo>
                  <a:cubicBezTo>
                    <a:pt x="1358" y="762"/>
                    <a:pt x="1657" y="460"/>
                    <a:pt x="2044" y="457"/>
                  </a:cubicBezTo>
                  <a:close/>
                  <a:moveTo>
                    <a:pt x="2038" y="1"/>
                  </a:moveTo>
                  <a:cubicBezTo>
                    <a:pt x="1526" y="1"/>
                    <a:pt x="1016" y="319"/>
                    <a:pt x="925" y="976"/>
                  </a:cubicBezTo>
                  <a:lnTo>
                    <a:pt x="160" y="1222"/>
                  </a:lnTo>
                  <a:cubicBezTo>
                    <a:pt x="59" y="1251"/>
                    <a:pt x="1" y="1337"/>
                    <a:pt x="1" y="1438"/>
                  </a:cubicBezTo>
                  <a:lnTo>
                    <a:pt x="1" y="3560"/>
                  </a:lnTo>
                  <a:lnTo>
                    <a:pt x="448" y="3560"/>
                  </a:lnTo>
                  <a:lnTo>
                    <a:pt x="448" y="1611"/>
                  </a:lnTo>
                  <a:lnTo>
                    <a:pt x="954" y="1438"/>
                  </a:lnTo>
                  <a:cubicBezTo>
                    <a:pt x="1111" y="2009"/>
                    <a:pt x="1565" y="2269"/>
                    <a:pt x="2022" y="2269"/>
                  </a:cubicBezTo>
                  <a:cubicBezTo>
                    <a:pt x="2617" y="2269"/>
                    <a:pt x="3218" y="1830"/>
                    <a:pt x="3177" y="1063"/>
                  </a:cubicBezTo>
                  <a:cubicBezTo>
                    <a:pt x="3132" y="363"/>
                    <a:pt x="2584" y="1"/>
                    <a:pt x="2038" y="1"/>
                  </a:cubicBezTo>
                  <a:close/>
                </a:path>
              </a:pathLst>
            </a:custGeom>
            <a:solidFill>
              <a:srgbClr val="EFF1F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29" name="Google Shape;27329;p86"/>
          <p:cNvGrpSpPr/>
          <p:nvPr/>
        </p:nvGrpSpPr>
        <p:grpSpPr>
          <a:xfrm>
            <a:off x="6818375" y="4489381"/>
            <a:ext cx="483404" cy="475331"/>
            <a:chOff x="5113781" y="3367036"/>
            <a:chExt cx="362553" cy="356498"/>
          </a:xfrm>
        </p:grpSpPr>
        <p:sp>
          <p:nvSpPr>
            <p:cNvPr id="27330" name="Google Shape;27330;p86"/>
            <p:cNvSpPr/>
            <p:nvPr/>
          </p:nvSpPr>
          <p:spPr>
            <a:xfrm>
              <a:off x="5113781" y="3367036"/>
              <a:ext cx="356131" cy="356498"/>
            </a:xfrm>
            <a:custGeom>
              <a:avLst/>
              <a:gdLst/>
              <a:ahLst/>
              <a:cxnLst/>
              <a:rect l="l" t="t" r="r" b="b"/>
              <a:pathLst>
                <a:path w="13585" h="13599" extrusionOk="0">
                  <a:moveTo>
                    <a:pt x="6785" y="0"/>
                  </a:moveTo>
                  <a:cubicBezTo>
                    <a:pt x="3032" y="0"/>
                    <a:pt x="0" y="3046"/>
                    <a:pt x="0" y="6799"/>
                  </a:cubicBezTo>
                  <a:cubicBezTo>
                    <a:pt x="0" y="10552"/>
                    <a:pt x="3032" y="13598"/>
                    <a:pt x="6785" y="13598"/>
                  </a:cubicBezTo>
                  <a:cubicBezTo>
                    <a:pt x="10538" y="13598"/>
                    <a:pt x="13584" y="10552"/>
                    <a:pt x="13584" y="6799"/>
                  </a:cubicBezTo>
                  <a:cubicBezTo>
                    <a:pt x="13584" y="3046"/>
                    <a:pt x="10538" y="0"/>
                    <a:pt x="6785" y="0"/>
                  </a:cubicBezTo>
                  <a:close/>
                </a:path>
              </a:pathLst>
            </a:custGeom>
            <a:solidFill>
              <a:srgbClr val="AABBC8"/>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1" name="Google Shape;27331;p86"/>
            <p:cNvSpPr/>
            <p:nvPr/>
          </p:nvSpPr>
          <p:spPr>
            <a:xfrm>
              <a:off x="5268554" y="3367036"/>
              <a:ext cx="207780" cy="356472"/>
            </a:xfrm>
            <a:custGeom>
              <a:avLst/>
              <a:gdLst/>
              <a:ahLst/>
              <a:cxnLst/>
              <a:rect l="l" t="t" r="r" b="b"/>
              <a:pathLst>
                <a:path w="7926" h="13598" extrusionOk="0">
                  <a:moveTo>
                    <a:pt x="881" y="0"/>
                  </a:moveTo>
                  <a:cubicBezTo>
                    <a:pt x="592" y="0"/>
                    <a:pt x="289" y="15"/>
                    <a:pt x="1" y="58"/>
                  </a:cubicBezTo>
                  <a:cubicBezTo>
                    <a:pt x="3378" y="505"/>
                    <a:pt x="5905" y="3392"/>
                    <a:pt x="5905" y="6799"/>
                  </a:cubicBezTo>
                  <a:cubicBezTo>
                    <a:pt x="5905" y="10206"/>
                    <a:pt x="3378" y="13093"/>
                    <a:pt x="1" y="13540"/>
                  </a:cubicBezTo>
                  <a:cubicBezTo>
                    <a:pt x="299" y="13579"/>
                    <a:pt x="595" y="13598"/>
                    <a:pt x="887" y="13598"/>
                  </a:cubicBezTo>
                  <a:cubicBezTo>
                    <a:pt x="4416" y="13598"/>
                    <a:pt x="7426" y="10859"/>
                    <a:pt x="7666" y="7247"/>
                  </a:cubicBezTo>
                  <a:cubicBezTo>
                    <a:pt x="7926" y="3320"/>
                    <a:pt x="4808" y="0"/>
                    <a:pt x="881" y="0"/>
                  </a:cubicBez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32" name="Google Shape;27332;p86"/>
          <p:cNvSpPr/>
          <p:nvPr/>
        </p:nvSpPr>
        <p:spPr>
          <a:xfrm>
            <a:off x="6897089" y="4561526"/>
            <a:ext cx="317411" cy="305807"/>
          </a:xfrm>
          <a:custGeom>
            <a:avLst/>
            <a:gdLst/>
            <a:ahLst/>
            <a:cxnLst/>
            <a:rect l="l" t="t" r="r" b="b"/>
            <a:pathLst>
              <a:path w="9081" h="8749" extrusionOk="0">
                <a:moveTo>
                  <a:pt x="4519" y="0"/>
                </a:moveTo>
                <a:cubicBezTo>
                  <a:pt x="4042" y="15"/>
                  <a:pt x="3580" y="159"/>
                  <a:pt x="3176" y="405"/>
                </a:cubicBezTo>
                <a:cubicBezTo>
                  <a:pt x="2570" y="780"/>
                  <a:pt x="2252" y="1372"/>
                  <a:pt x="2209" y="2166"/>
                </a:cubicBezTo>
                <a:lnTo>
                  <a:pt x="2209" y="3277"/>
                </a:lnTo>
                <a:cubicBezTo>
                  <a:pt x="2209" y="3422"/>
                  <a:pt x="2088" y="3536"/>
                  <a:pt x="1956" y="3536"/>
                </a:cubicBezTo>
                <a:cubicBezTo>
                  <a:pt x="1930" y="3536"/>
                  <a:pt x="1903" y="3532"/>
                  <a:pt x="1877" y="3523"/>
                </a:cubicBezTo>
                <a:lnTo>
                  <a:pt x="1502" y="3422"/>
                </a:lnTo>
                <a:cubicBezTo>
                  <a:pt x="1457" y="3408"/>
                  <a:pt x="1413" y="3402"/>
                  <a:pt x="1373" y="3402"/>
                </a:cubicBezTo>
                <a:cubicBezTo>
                  <a:pt x="982" y="3402"/>
                  <a:pt x="808" y="3976"/>
                  <a:pt x="1213" y="4172"/>
                </a:cubicBezTo>
                <a:lnTo>
                  <a:pt x="1819" y="4475"/>
                </a:lnTo>
                <a:cubicBezTo>
                  <a:pt x="2021" y="4576"/>
                  <a:pt x="2122" y="4822"/>
                  <a:pt x="2036" y="5053"/>
                </a:cubicBezTo>
                <a:cubicBezTo>
                  <a:pt x="1718" y="5803"/>
                  <a:pt x="1083" y="6381"/>
                  <a:pt x="304" y="6612"/>
                </a:cubicBezTo>
                <a:lnTo>
                  <a:pt x="73" y="6698"/>
                </a:lnTo>
                <a:cubicBezTo>
                  <a:pt x="15" y="6713"/>
                  <a:pt x="0" y="6785"/>
                  <a:pt x="44" y="6828"/>
                </a:cubicBezTo>
                <a:lnTo>
                  <a:pt x="203" y="7002"/>
                </a:lnTo>
                <a:cubicBezTo>
                  <a:pt x="347" y="7160"/>
                  <a:pt x="650" y="7348"/>
                  <a:pt x="1227" y="7348"/>
                </a:cubicBezTo>
                <a:lnTo>
                  <a:pt x="1256" y="7348"/>
                </a:lnTo>
                <a:cubicBezTo>
                  <a:pt x="1300" y="7507"/>
                  <a:pt x="1343" y="7666"/>
                  <a:pt x="1386" y="7795"/>
                </a:cubicBezTo>
                <a:lnTo>
                  <a:pt x="1430" y="7911"/>
                </a:lnTo>
                <a:cubicBezTo>
                  <a:pt x="1441" y="7947"/>
                  <a:pt x="1483" y="7972"/>
                  <a:pt x="1529" y="7972"/>
                </a:cubicBezTo>
                <a:cubicBezTo>
                  <a:pt x="1539" y="7972"/>
                  <a:pt x="1549" y="7971"/>
                  <a:pt x="1559" y="7969"/>
                </a:cubicBezTo>
                <a:lnTo>
                  <a:pt x="1675" y="7940"/>
                </a:lnTo>
                <a:cubicBezTo>
                  <a:pt x="1877" y="7882"/>
                  <a:pt x="2094" y="7868"/>
                  <a:pt x="2310" y="7853"/>
                </a:cubicBezTo>
                <a:cubicBezTo>
                  <a:pt x="2411" y="7853"/>
                  <a:pt x="2527" y="7868"/>
                  <a:pt x="2642" y="7882"/>
                </a:cubicBezTo>
                <a:cubicBezTo>
                  <a:pt x="3017" y="7969"/>
                  <a:pt x="3378" y="8156"/>
                  <a:pt x="3681" y="8416"/>
                </a:cubicBezTo>
                <a:cubicBezTo>
                  <a:pt x="3811" y="8546"/>
                  <a:pt x="3985" y="8647"/>
                  <a:pt x="4172" y="8705"/>
                </a:cubicBezTo>
                <a:cubicBezTo>
                  <a:pt x="4288" y="8734"/>
                  <a:pt x="4418" y="8748"/>
                  <a:pt x="4533" y="8748"/>
                </a:cubicBezTo>
                <a:cubicBezTo>
                  <a:pt x="4663" y="8748"/>
                  <a:pt x="4779" y="8734"/>
                  <a:pt x="4894" y="8690"/>
                </a:cubicBezTo>
                <a:cubicBezTo>
                  <a:pt x="5082" y="8647"/>
                  <a:pt x="5255" y="8546"/>
                  <a:pt x="5385" y="8416"/>
                </a:cubicBezTo>
                <a:cubicBezTo>
                  <a:pt x="5688" y="8156"/>
                  <a:pt x="6049" y="7969"/>
                  <a:pt x="6439" y="7882"/>
                </a:cubicBezTo>
                <a:cubicBezTo>
                  <a:pt x="6540" y="7868"/>
                  <a:pt x="6655" y="7853"/>
                  <a:pt x="6771" y="7853"/>
                </a:cubicBezTo>
                <a:cubicBezTo>
                  <a:pt x="6987" y="7853"/>
                  <a:pt x="7189" y="7882"/>
                  <a:pt x="7406" y="7940"/>
                </a:cubicBezTo>
                <a:lnTo>
                  <a:pt x="7521" y="7969"/>
                </a:lnTo>
                <a:cubicBezTo>
                  <a:pt x="7529" y="7971"/>
                  <a:pt x="7537" y="7972"/>
                  <a:pt x="7545" y="7972"/>
                </a:cubicBezTo>
                <a:cubicBezTo>
                  <a:pt x="7583" y="7972"/>
                  <a:pt x="7625" y="7944"/>
                  <a:pt x="7637" y="7897"/>
                </a:cubicBezTo>
                <a:lnTo>
                  <a:pt x="7680" y="7781"/>
                </a:lnTo>
                <a:cubicBezTo>
                  <a:pt x="7723" y="7666"/>
                  <a:pt x="7767" y="7492"/>
                  <a:pt x="7810" y="7348"/>
                </a:cubicBezTo>
                <a:lnTo>
                  <a:pt x="7839" y="7348"/>
                </a:lnTo>
                <a:cubicBezTo>
                  <a:pt x="8416" y="7348"/>
                  <a:pt x="8719" y="7160"/>
                  <a:pt x="8864" y="7002"/>
                </a:cubicBezTo>
                <a:lnTo>
                  <a:pt x="9037" y="6814"/>
                </a:lnTo>
                <a:cubicBezTo>
                  <a:pt x="9080" y="6785"/>
                  <a:pt x="9066" y="6713"/>
                  <a:pt x="9008" y="6698"/>
                </a:cubicBezTo>
                <a:lnTo>
                  <a:pt x="8777" y="6612"/>
                </a:lnTo>
                <a:cubicBezTo>
                  <a:pt x="7998" y="6381"/>
                  <a:pt x="7362" y="5803"/>
                  <a:pt x="7045" y="5038"/>
                </a:cubicBezTo>
                <a:cubicBezTo>
                  <a:pt x="6958" y="4822"/>
                  <a:pt x="7045" y="4576"/>
                  <a:pt x="7261" y="4461"/>
                </a:cubicBezTo>
                <a:lnTo>
                  <a:pt x="7853" y="4172"/>
                </a:lnTo>
                <a:cubicBezTo>
                  <a:pt x="7940" y="4129"/>
                  <a:pt x="8012" y="4071"/>
                  <a:pt x="8055" y="3999"/>
                </a:cubicBezTo>
                <a:cubicBezTo>
                  <a:pt x="8196" y="3718"/>
                  <a:pt x="7976" y="3404"/>
                  <a:pt x="7694" y="3404"/>
                </a:cubicBezTo>
                <a:cubicBezTo>
                  <a:pt x="7656" y="3404"/>
                  <a:pt x="7618" y="3410"/>
                  <a:pt x="7579" y="3422"/>
                </a:cubicBezTo>
                <a:lnTo>
                  <a:pt x="7204" y="3523"/>
                </a:lnTo>
                <a:cubicBezTo>
                  <a:pt x="7178" y="3532"/>
                  <a:pt x="7151" y="3536"/>
                  <a:pt x="7125" y="3536"/>
                </a:cubicBezTo>
                <a:cubicBezTo>
                  <a:pt x="6993" y="3536"/>
                  <a:pt x="6872" y="3422"/>
                  <a:pt x="6872" y="3277"/>
                </a:cubicBezTo>
                <a:lnTo>
                  <a:pt x="6872" y="2166"/>
                </a:lnTo>
                <a:cubicBezTo>
                  <a:pt x="6828" y="1372"/>
                  <a:pt x="6496" y="780"/>
                  <a:pt x="5905" y="405"/>
                </a:cubicBezTo>
                <a:cubicBezTo>
                  <a:pt x="5500" y="159"/>
                  <a:pt x="5038" y="15"/>
                  <a:pt x="4548" y="0"/>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33" name="Google Shape;27333;p86"/>
          <p:cNvGrpSpPr/>
          <p:nvPr/>
        </p:nvGrpSpPr>
        <p:grpSpPr>
          <a:xfrm>
            <a:off x="10624828" y="4487319"/>
            <a:ext cx="501091" cy="476868"/>
            <a:chOff x="7968621" y="3365489"/>
            <a:chExt cx="375818" cy="357651"/>
          </a:xfrm>
        </p:grpSpPr>
        <p:sp>
          <p:nvSpPr>
            <p:cNvPr id="27334" name="Google Shape;27334;p86"/>
            <p:cNvSpPr/>
            <p:nvPr/>
          </p:nvSpPr>
          <p:spPr>
            <a:xfrm>
              <a:off x="7968621" y="3367403"/>
              <a:ext cx="355371" cy="355738"/>
            </a:xfrm>
            <a:custGeom>
              <a:avLst/>
              <a:gdLst/>
              <a:ahLst/>
              <a:cxnLst/>
              <a:rect l="l" t="t" r="r" b="b"/>
              <a:pathLst>
                <a:path w="13556" h="13570" extrusionOk="0">
                  <a:moveTo>
                    <a:pt x="6771" y="1"/>
                  </a:moveTo>
                  <a:cubicBezTo>
                    <a:pt x="3032" y="1"/>
                    <a:pt x="1" y="3032"/>
                    <a:pt x="1" y="6785"/>
                  </a:cubicBezTo>
                  <a:cubicBezTo>
                    <a:pt x="1" y="10524"/>
                    <a:pt x="3032" y="13570"/>
                    <a:pt x="6771" y="13570"/>
                  </a:cubicBezTo>
                  <a:cubicBezTo>
                    <a:pt x="10524" y="13570"/>
                    <a:pt x="13556" y="10524"/>
                    <a:pt x="13556" y="6785"/>
                  </a:cubicBezTo>
                  <a:cubicBezTo>
                    <a:pt x="13556" y="3032"/>
                    <a:pt x="10524" y="1"/>
                    <a:pt x="6771" y="1"/>
                  </a:cubicBezTo>
                  <a:close/>
                </a:path>
              </a:pathLst>
            </a:custGeom>
            <a:solidFill>
              <a:srgbClr val="92A9B9"/>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5" name="Google Shape;27335;p86"/>
            <p:cNvSpPr/>
            <p:nvPr/>
          </p:nvSpPr>
          <p:spPr>
            <a:xfrm>
              <a:off x="8123027" y="3365489"/>
              <a:ext cx="203979" cy="355423"/>
            </a:xfrm>
            <a:custGeom>
              <a:avLst/>
              <a:gdLst/>
              <a:ahLst/>
              <a:cxnLst/>
              <a:rect l="l" t="t" r="r" b="b"/>
              <a:pathLst>
                <a:path w="7781" h="13558" extrusionOk="0">
                  <a:moveTo>
                    <a:pt x="987" y="1"/>
                  </a:moveTo>
                  <a:cubicBezTo>
                    <a:pt x="952" y="1"/>
                    <a:pt x="916" y="1"/>
                    <a:pt x="881" y="1"/>
                  </a:cubicBezTo>
                  <a:lnTo>
                    <a:pt x="881" y="74"/>
                  </a:lnTo>
                  <a:lnTo>
                    <a:pt x="347" y="74"/>
                  </a:lnTo>
                  <a:lnTo>
                    <a:pt x="217" y="88"/>
                  </a:lnTo>
                  <a:lnTo>
                    <a:pt x="145" y="88"/>
                  </a:lnTo>
                  <a:lnTo>
                    <a:pt x="72" y="102"/>
                  </a:lnTo>
                  <a:lnTo>
                    <a:pt x="0" y="102"/>
                  </a:lnTo>
                  <a:cubicBezTo>
                    <a:pt x="3378" y="550"/>
                    <a:pt x="5890" y="3423"/>
                    <a:pt x="5890" y="6815"/>
                  </a:cubicBezTo>
                  <a:cubicBezTo>
                    <a:pt x="5890" y="10222"/>
                    <a:pt x="3378" y="13094"/>
                    <a:pt x="0" y="13542"/>
                  </a:cubicBezTo>
                  <a:lnTo>
                    <a:pt x="72" y="13542"/>
                  </a:lnTo>
                  <a:lnTo>
                    <a:pt x="145" y="13556"/>
                  </a:lnTo>
                  <a:lnTo>
                    <a:pt x="881" y="13556"/>
                  </a:lnTo>
                  <a:cubicBezTo>
                    <a:pt x="925" y="13557"/>
                    <a:pt x="969" y="13557"/>
                    <a:pt x="1012" y="13557"/>
                  </a:cubicBezTo>
                  <a:cubicBezTo>
                    <a:pt x="4749" y="13557"/>
                    <a:pt x="7781" y="10524"/>
                    <a:pt x="7781" y="6786"/>
                  </a:cubicBezTo>
                  <a:cubicBezTo>
                    <a:pt x="7781" y="3025"/>
                    <a:pt x="4735" y="1"/>
                    <a:pt x="987" y="1"/>
                  </a:cubicBezTo>
                  <a:close/>
                </a:path>
              </a:pathLst>
            </a:custGeom>
            <a:solidFill>
              <a:srgbClr val="6B7F9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6" name="Google Shape;27336;p86"/>
            <p:cNvSpPr/>
            <p:nvPr/>
          </p:nvSpPr>
          <p:spPr>
            <a:xfrm>
              <a:off x="8123027" y="3459365"/>
              <a:ext cx="221412" cy="236538"/>
            </a:xfrm>
            <a:custGeom>
              <a:avLst/>
              <a:gdLst/>
              <a:ahLst/>
              <a:cxnLst/>
              <a:rect l="l" t="t" r="r" b="b"/>
              <a:pathLst>
                <a:path w="8446" h="9023" extrusionOk="0">
                  <a:moveTo>
                    <a:pt x="6857" y="0"/>
                  </a:moveTo>
                  <a:lnTo>
                    <a:pt x="6641" y="419"/>
                  </a:lnTo>
                  <a:cubicBezTo>
                    <a:pt x="6280" y="1069"/>
                    <a:pt x="5327" y="1231"/>
                    <a:pt x="4464" y="1231"/>
                  </a:cubicBezTo>
                  <a:cubicBezTo>
                    <a:pt x="3602" y="1231"/>
                    <a:pt x="2830" y="1069"/>
                    <a:pt x="2830" y="1069"/>
                  </a:cubicBezTo>
                  <a:lnTo>
                    <a:pt x="0" y="2685"/>
                  </a:lnTo>
                  <a:lnTo>
                    <a:pt x="4504" y="9022"/>
                  </a:lnTo>
                  <a:lnTo>
                    <a:pt x="4706" y="8893"/>
                  </a:lnTo>
                  <a:cubicBezTo>
                    <a:pt x="7449" y="7030"/>
                    <a:pt x="8445" y="3450"/>
                    <a:pt x="7059" y="433"/>
                  </a:cubicBezTo>
                  <a:lnTo>
                    <a:pt x="6857" y="0"/>
                  </a:lnTo>
                  <a:close/>
                </a:path>
              </a:pathLst>
            </a:custGeom>
            <a:solidFill>
              <a:srgbClr val="D1DBE1"/>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7" name="Google Shape;27337;p86"/>
            <p:cNvSpPr/>
            <p:nvPr/>
          </p:nvSpPr>
          <p:spPr>
            <a:xfrm>
              <a:off x="8224820" y="3460493"/>
              <a:ext cx="99171" cy="235778"/>
            </a:xfrm>
            <a:custGeom>
              <a:avLst/>
              <a:gdLst/>
              <a:ahLst/>
              <a:cxnLst/>
              <a:rect l="l" t="t" r="r" b="b"/>
              <a:pathLst>
                <a:path w="3783" h="8994" extrusionOk="0">
                  <a:moveTo>
                    <a:pt x="2960" y="1"/>
                  </a:moveTo>
                  <a:lnTo>
                    <a:pt x="2758" y="376"/>
                  </a:lnTo>
                  <a:cubicBezTo>
                    <a:pt x="2483" y="852"/>
                    <a:pt x="2180" y="1300"/>
                    <a:pt x="1848" y="1718"/>
                  </a:cubicBezTo>
                  <a:cubicBezTo>
                    <a:pt x="2368" y="4014"/>
                    <a:pt x="1675" y="6424"/>
                    <a:pt x="0" y="8070"/>
                  </a:cubicBezTo>
                  <a:lnTo>
                    <a:pt x="621" y="8994"/>
                  </a:lnTo>
                  <a:cubicBezTo>
                    <a:pt x="2599" y="7738"/>
                    <a:pt x="3783" y="5558"/>
                    <a:pt x="3783" y="3234"/>
                  </a:cubicBezTo>
                  <a:cubicBezTo>
                    <a:pt x="3783" y="2108"/>
                    <a:pt x="3508" y="997"/>
                    <a:pt x="2960" y="1"/>
                  </a:cubicBezTo>
                  <a:close/>
                </a:path>
              </a:pathLst>
            </a:custGeom>
            <a:solidFill>
              <a:srgbClr val="90A7B7"/>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8" name="Google Shape;27338;p86"/>
            <p:cNvSpPr/>
            <p:nvPr/>
          </p:nvSpPr>
          <p:spPr>
            <a:xfrm>
              <a:off x="7993210" y="3552822"/>
              <a:ext cx="213102" cy="170319"/>
            </a:xfrm>
            <a:custGeom>
              <a:avLst/>
              <a:gdLst/>
              <a:ahLst/>
              <a:cxnLst/>
              <a:rect l="l" t="t" r="r" b="b"/>
              <a:pathLst>
                <a:path w="8129" h="6497" extrusionOk="0">
                  <a:moveTo>
                    <a:pt x="3769" y="1"/>
                  </a:moveTo>
                  <a:lnTo>
                    <a:pt x="1" y="3191"/>
                  </a:lnTo>
                  <a:lnTo>
                    <a:pt x="116" y="3364"/>
                  </a:lnTo>
                  <a:cubicBezTo>
                    <a:pt x="1358" y="5313"/>
                    <a:pt x="3523" y="6497"/>
                    <a:pt x="5833" y="6497"/>
                  </a:cubicBezTo>
                  <a:cubicBezTo>
                    <a:pt x="6511" y="6497"/>
                    <a:pt x="7190" y="6396"/>
                    <a:pt x="7839" y="6194"/>
                  </a:cubicBezTo>
                  <a:lnTo>
                    <a:pt x="8128" y="6107"/>
                  </a:lnTo>
                  <a:lnTo>
                    <a:pt x="3769" y="1"/>
                  </a:lnTo>
                  <a:close/>
                </a:path>
              </a:pathLst>
            </a:custGeom>
            <a:solidFill>
              <a:srgbClr val="D2DCE2"/>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39" name="Google Shape;27339;p86"/>
            <p:cNvSpPr/>
            <p:nvPr/>
          </p:nvSpPr>
          <p:spPr>
            <a:xfrm>
              <a:off x="8123027" y="3695484"/>
              <a:ext cx="83652" cy="27657"/>
            </a:xfrm>
            <a:custGeom>
              <a:avLst/>
              <a:gdLst/>
              <a:ahLst/>
              <a:cxnLst/>
              <a:rect l="l" t="t" r="r" b="b"/>
              <a:pathLst>
                <a:path w="3191" h="1055" extrusionOk="0">
                  <a:moveTo>
                    <a:pt x="2743" y="1"/>
                  </a:moveTo>
                  <a:cubicBezTo>
                    <a:pt x="1906" y="535"/>
                    <a:pt x="967" y="882"/>
                    <a:pt x="0" y="1011"/>
                  </a:cubicBezTo>
                  <a:cubicBezTo>
                    <a:pt x="289" y="1040"/>
                    <a:pt x="592" y="1055"/>
                    <a:pt x="881" y="1055"/>
                  </a:cubicBezTo>
                  <a:cubicBezTo>
                    <a:pt x="1675" y="1055"/>
                    <a:pt x="2454" y="925"/>
                    <a:pt x="3191" y="665"/>
                  </a:cubicBezTo>
                  <a:lnTo>
                    <a:pt x="2743" y="1"/>
                  </a:lnTo>
                  <a:close/>
                </a:path>
              </a:pathLst>
            </a:custGeom>
            <a:solidFill>
              <a:srgbClr val="8AA2B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0" name="Google Shape;27340;p86"/>
            <p:cNvSpPr/>
            <p:nvPr/>
          </p:nvSpPr>
          <p:spPr>
            <a:xfrm>
              <a:off x="8091988" y="3529753"/>
              <a:ext cx="149871" cy="183190"/>
            </a:xfrm>
            <a:custGeom>
              <a:avLst/>
              <a:gdLst/>
              <a:ahLst/>
              <a:cxnLst/>
              <a:rect l="l" t="t" r="r" b="b"/>
              <a:pathLst>
                <a:path w="5717" h="6988" extrusionOk="0">
                  <a:moveTo>
                    <a:pt x="1184" y="0"/>
                  </a:moveTo>
                  <a:lnTo>
                    <a:pt x="1" y="881"/>
                  </a:lnTo>
                  <a:lnTo>
                    <a:pt x="4346" y="6987"/>
                  </a:lnTo>
                  <a:lnTo>
                    <a:pt x="4519" y="6929"/>
                  </a:lnTo>
                  <a:cubicBezTo>
                    <a:pt x="4865" y="6785"/>
                    <a:pt x="5183" y="6641"/>
                    <a:pt x="5500" y="6453"/>
                  </a:cubicBezTo>
                  <a:lnTo>
                    <a:pt x="5717" y="6323"/>
                  </a:lnTo>
                  <a:lnTo>
                    <a:pt x="1184" y="0"/>
                  </a:ln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1" name="Google Shape;27341;p86"/>
            <p:cNvSpPr/>
            <p:nvPr/>
          </p:nvSpPr>
          <p:spPr>
            <a:xfrm>
              <a:off x="8193781" y="3671654"/>
              <a:ext cx="48078" cy="41656"/>
            </a:xfrm>
            <a:custGeom>
              <a:avLst/>
              <a:gdLst/>
              <a:ahLst/>
              <a:cxnLst/>
              <a:rect l="l" t="t" r="r" b="b"/>
              <a:pathLst>
                <a:path w="1834" h="1589" extrusionOk="0">
                  <a:moveTo>
                    <a:pt x="1184" y="1"/>
                  </a:moveTo>
                  <a:cubicBezTo>
                    <a:pt x="824" y="361"/>
                    <a:pt x="434" y="665"/>
                    <a:pt x="1" y="939"/>
                  </a:cubicBezTo>
                  <a:lnTo>
                    <a:pt x="477" y="1588"/>
                  </a:lnTo>
                  <a:cubicBezTo>
                    <a:pt x="953" y="1415"/>
                    <a:pt x="1401" y="1184"/>
                    <a:pt x="1834" y="910"/>
                  </a:cubicBezTo>
                  <a:lnTo>
                    <a:pt x="1184" y="1"/>
                  </a:lnTo>
                  <a:close/>
                </a:path>
              </a:pathLst>
            </a:custGeom>
            <a:solidFill>
              <a:srgbClr val="EBEDF0"/>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2" name="Google Shape;27342;p86"/>
            <p:cNvSpPr/>
            <p:nvPr/>
          </p:nvSpPr>
          <p:spPr>
            <a:xfrm>
              <a:off x="7976197" y="3452549"/>
              <a:ext cx="239553" cy="183951"/>
            </a:xfrm>
            <a:custGeom>
              <a:avLst/>
              <a:gdLst/>
              <a:ahLst/>
              <a:cxnLst/>
              <a:rect l="l" t="t" r="r" b="b"/>
              <a:pathLst>
                <a:path w="9138" h="7017" extrusionOk="0">
                  <a:moveTo>
                    <a:pt x="7954" y="0"/>
                  </a:moveTo>
                  <a:lnTo>
                    <a:pt x="0" y="5529"/>
                  </a:lnTo>
                  <a:lnTo>
                    <a:pt x="58" y="5746"/>
                  </a:lnTo>
                  <a:cubicBezTo>
                    <a:pt x="188" y="6107"/>
                    <a:pt x="347" y="6468"/>
                    <a:pt x="534" y="6800"/>
                  </a:cubicBezTo>
                  <a:lnTo>
                    <a:pt x="650" y="7016"/>
                  </a:lnTo>
                  <a:lnTo>
                    <a:pt x="9138" y="881"/>
                  </a:lnTo>
                  <a:lnTo>
                    <a:pt x="7954" y="0"/>
                  </a:lnTo>
                  <a:close/>
                </a:path>
              </a:pathLst>
            </a:custGeom>
            <a:solidFill>
              <a:srgbClr val="8094A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3" name="Google Shape;27343;p86"/>
            <p:cNvSpPr/>
            <p:nvPr/>
          </p:nvSpPr>
          <p:spPr>
            <a:xfrm>
              <a:off x="8168064" y="3365516"/>
              <a:ext cx="141928" cy="177607"/>
            </a:xfrm>
            <a:custGeom>
              <a:avLst/>
              <a:gdLst/>
              <a:ahLst/>
              <a:cxnLst/>
              <a:rect l="l" t="t" r="r" b="b"/>
              <a:pathLst>
                <a:path w="5414" h="6775" extrusionOk="0">
                  <a:moveTo>
                    <a:pt x="2700" y="0"/>
                  </a:moveTo>
                  <a:cubicBezTo>
                    <a:pt x="1198" y="0"/>
                    <a:pt x="0" y="1227"/>
                    <a:pt x="43" y="2729"/>
                  </a:cubicBezTo>
                  <a:cubicBezTo>
                    <a:pt x="43" y="4028"/>
                    <a:pt x="2122" y="6265"/>
                    <a:pt x="2541" y="6698"/>
                  </a:cubicBezTo>
                  <a:cubicBezTo>
                    <a:pt x="2584" y="6749"/>
                    <a:pt x="2645" y="6774"/>
                    <a:pt x="2707" y="6774"/>
                  </a:cubicBezTo>
                  <a:cubicBezTo>
                    <a:pt x="2768" y="6774"/>
                    <a:pt x="2829" y="6749"/>
                    <a:pt x="2873" y="6698"/>
                  </a:cubicBezTo>
                  <a:cubicBezTo>
                    <a:pt x="3291" y="6265"/>
                    <a:pt x="5370" y="4028"/>
                    <a:pt x="5370" y="2729"/>
                  </a:cubicBezTo>
                  <a:cubicBezTo>
                    <a:pt x="5413" y="1227"/>
                    <a:pt x="4201" y="0"/>
                    <a:pt x="2700" y="0"/>
                  </a:cubicBezTo>
                  <a:close/>
                </a:path>
              </a:pathLst>
            </a:custGeom>
            <a:solidFill>
              <a:srgbClr val="8CA4B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4" name="Google Shape;27344;p86"/>
            <p:cNvSpPr/>
            <p:nvPr/>
          </p:nvSpPr>
          <p:spPr>
            <a:xfrm>
              <a:off x="8197189" y="3397944"/>
              <a:ext cx="73061" cy="62575"/>
            </a:xfrm>
            <a:custGeom>
              <a:avLst/>
              <a:gdLst/>
              <a:ahLst/>
              <a:cxnLst/>
              <a:rect l="l" t="t" r="r" b="b"/>
              <a:pathLst>
                <a:path w="2787" h="2387" extrusionOk="0">
                  <a:moveTo>
                    <a:pt x="1583" y="1"/>
                  </a:moveTo>
                  <a:cubicBezTo>
                    <a:pt x="1291" y="1"/>
                    <a:pt x="993" y="109"/>
                    <a:pt x="751" y="351"/>
                  </a:cubicBezTo>
                  <a:cubicBezTo>
                    <a:pt x="1" y="1102"/>
                    <a:pt x="535" y="2387"/>
                    <a:pt x="1589" y="2387"/>
                  </a:cubicBezTo>
                  <a:cubicBezTo>
                    <a:pt x="2253" y="2387"/>
                    <a:pt x="2787" y="1853"/>
                    <a:pt x="2787" y="1203"/>
                  </a:cubicBezTo>
                  <a:cubicBezTo>
                    <a:pt x="2787" y="479"/>
                    <a:pt x="2197" y="1"/>
                    <a:pt x="1583" y="1"/>
                  </a:cubicBezTo>
                  <a:close/>
                </a:path>
              </a:pathLst>
            </a:custGeom>
            <a:solidFill>
              <a:srgbClr val="445D73"/>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45" name="Google Shape;27345;p86"/>
            <p:cNvSpPr/>
            <p:nvPr/>
          </p:nvSpPr>
          <p:spPr>
            <a:xfrm>
              <a:off x="8025376" y="3423451"/>
              <a:ext cx="80270" cy="73402"/>
            </a:xfrm>
            <a:custGeom>
              <a:avLst/>
              <a:gdLst/>
              <a:ahLst/>
              <a:cxnLst/>
              <a:rect l="l" t="t" r="r" b="b"/>
              <a:pathLst>
                <a:path w="3062" h="2800" extrusionOk="0">
                  <a:moveTo>
                    <a:pt x="1662" y="1"/>
                  </a:moveTo>
                  <a:cubicBezTo>
                    <a:pt x="1107" y="1"/>
                    <a:pt x="566" y="325"/>
                    <a:pt x="347" y="908"/>
                  </a:cubicBezTo>
                  <a:cubicBezTo>
                    <a:pt x="1" y="1818"/>
                    <a:pt x="679" y="2799"/>
                    <a:pt x="1661" y="2799"/>
                  </a:cubicBezTo>
                  <a:cubicBezTo>
                    <a:pt x="2441" y="2799"/>
                    <a:pt x="3061" y="2179"/>
                    <a:pt x="3061" y="1399"/>
                  </a:cubicBezTo>
                  <a:cubicBezTo>
                    <a:pt x="3061" y="1284"/>
                    <a:pt x="2960" y="1183"/>
                    <a:pt x="2845" y="1183"/>
                  </a:cubicBezTo>
                  <a:lnTo>
                    <a:pt x="1964" y="1183"/>
                  </a:lnTo>
                  <a:cubicBezTo>
                    <a:pt x="1955" y="1182"/>
                    <a:pt x="1946" y="1181"/>
                    <a:pt x="1937" y="1181"/>
                  </a:cubicBezTo>
                  <a:cubicBezTo>
                    <a:pt x="1641" y="1181"/>
                    <a:pt x="1641" y="1631"/>
                    <a:pt x="1937" y="1631"/>
                  </a:cubicBezTo>
                  <a:cubicBezTo>
                    <a:pt x="1946" y="1631"/>
                    <a:pt x="1955" y="1631"/>
                    <a:pt x="1964" y="1630"/>
                  </a:cubicBezTo>
                  <a:lnTo>
                    <a:pt x="2599" y="1630"/>
                  </a:lnTo>
                  <a:cubicBezTo>
                    <a:pt x="2481" y="2112"/>
                    <a:pt x="2073" y="2358"/>
                    <a:pt x="1665" y="2358"/>
                  </a:cubicBezTo>
                  <a:cubicBezTo>
                    <a:pt x="1278" y="2358"/>
                    <a:pt x="892" y="2137"/>
                    <a:pt x="752" y="1688"/>
                  </a:cubicBezTo>
                  <a:cubicBezTo>
                    <a:pt x="528" y="1008"/>
                    <a:pt x="1072" y="437"/>
                    <a:pt x="1668" y="437"/>
                  </a:cubicBezTo>
                  <a:cubicBezTo>
                    <a:pt x="1882" y="437"/>
                    <a:pt x="2102" y="510"/>
                    <a:pt x="2296" y="677"/>
                  </a:cubicBezTo>
                  <a:cubicBezTo>
                    <a:pt x="2341" y="713"/>
                    <a:pt x="2388" y="729"/>
                    <a:pt x="2433" y="729"/>
                  </a:cubicBezTo>
                  <a:cubicBezTo>
                    <a:pt x="2601" y="729"/>
                    <a:pt x="2734" y="505"/>
                    <a:pt x="2585" y="345"/>
                  </a:cubicBezTo>
                  <a:cubicBezTo>
                    <a:pt x="2314" y="111"/>
                    <a:pt x="1985" y="1"/>
                    <a:pt x="1662" y="1"/>
                  </a:cubicBezTo>
                  <a:close/>
                </a:path>
              </a:pathLst>
            </a:custGeom>
            <a:solidFill>
              <a:srgbClr val="FFFFFF"/>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bg>
      <p:bgPr>
        <a:solidFill>
          <a:srgbClr val="0E2A47"/>
        </a:solidFill>
        <a:effectLst/>
      </p:bgPr>
    </p:bg>
    <p:spTree>
      <p:nvGrpSpPr>
        <p:cNvPr id="1" name="Shape 27349"/>
        <p:cNvGrpSpPr/>
        <p:nvPr/>
      </p:nvGrpSpPr>
      <p:grpSpPr>
        <a:xfrm>
          <a:off x="0" y="0"/>
          <a:ext cx="0" cy="0"/>
          <a:chOff x="0" y="0"/>
          <a:chExt cx="0" cy="0"/>
        </a:xfrm>
      </p:grpSpPr>
      <p:sp>
        <p:nvSpPr>
          <p:cNvPr id="27350" name="Google Shape;27350;p87"/>
          <p:cNvSpPr txBox="1">
            <a:spLocks noGrp="1"/>
          </p:cNvSpPr>
          <p:nvPr>
            <p:ph type="title" idx="4294967295"/>
          </p:nvPr>
        </p:nvSpPr>
        <p:spPr>
          <a:xfrm>
            <a:off x="1424133" y="1244600"/>
            <a:ext cx="9396400" cy="643200"/>
          </a:xfrm>
          <a:prstGeom prst="rect">
            <a:avLst/>
          </a:prstGeom>
        </p:spPr>
        <p:txBody>
          <a:bodyPr spcFirstLastPara="1" wrap="square" lIns="121900" tIns="121900" rIns="121900" bIns="121900" anchor="t" anchorCtr="0">
            <a:noAutofit/>
          </a:bodyPr>
          <a:lstStyle/>
          <a:p>
            <a:pPr>
              <a:buClr>
                <a:srgbClr val="000000"/>
              </a:buClr>
              <a:buSzPts val="1100"/>
            </a:pPr>
            <a:r>
              <a:rPr lang="en-GB">
                <a:solidFill>
                  <a:srgbClr val="FFFFFF"/>
                </a:solidFill>
                <a:latin typeface="Arial" panose="020B0604020202020204"/>
                <a:ea typeface="Arial" panose="020B0604020202020204"/>
                <a:cs typeface="Arial" panose="020B0604020202020204"/>
                <a:sym typeface="Arial" panose="020B0604020202020204"/>
              </a:rPr>
              <a:t>SEO &amp; Marketing Icons</a:t>
            </a:r>
            <a:endParaRPr>
              <a:solidFill>
                <a:srgbClr val="FFFFFF"/>
              </a:solidFill>
              <a:latin typeface="Arial" panose="020B0604020202020204"/>
              <a:ea typeface="Arial" panose="020B0604020202020204"/>
              <a:cs typeface="Arial" panose="020B0604020202020204"/>
              <a:sym typeface="Arial" panose="020B0604020202020204"/>
            </a:endParaRPr>
          </a:p>
        </p:txBody>
      </p:sp>
      <p:sp>
        <p:nvSpPr>
          <p:cNvPr id="27351" name="Google Shape;27351;p87"/>
          <p:cNvSpPr/>
          <p:nvPr/>
        </p:nvSpPr>
        <p:spPr>
          <a:xfrm>
            <a:off x="1125467" y="2173519"/>
            <a:ext cx="577712" cy="563708"/>
          </a:xfrm>
          <a:custGeom>
            <a:avLst/>
            <a:gdLst/>
            <a:ahLst/>
            <a:cxnLst/>
            <a:rect l="l" t="t" r="r" b="b"/>
            <a:pathLst>
              <a:path w="12004" h="11713" extrusionOk="0">
                <a:moveTo>
                  <a:pt x="8633" y="2088"/>
                </a:moveTo>
                <a:cubicBezTo>
                  <a:pt x="8900" y="2088"/>
                  <a:pt x="9168" y="2182"/>
                  <a:pt x="9357" y="2371"/>
                </a:cubicBezTo>
                <a:cubicBezTo>
                  <a:pt x="9767" y="2781"/>
                  <a:pt x="9767" y="3442"/>
                  <a:pt x="9357" y="3820"/>
                </a:cubicBezTo>
                <a:lnTo>
                  <a:pt x="8128" y="5018"/>
                </a:lnTo>
                <a:cubicBezTo>
                  <a:pt x="7939" y="4702"/>
                  <a:pt x="7750" y="4419"/>
                  <a:pt x="7498" y="4135"/>
                </a:cubicBezTo>
                <a:cubicBezTo>
                  <a:pt x="7278" y="3915"/>
                  <a:pt x="6994" y="3726"/>
                  <a:pt x="6679" y="3568"/>
                </a:cubicBezTo>
                <a:lnTo>
                  <a:pt x="7908" y="2371"/>
                </a:lnTo>
                <a:cubicBezTo>
                  <a:pt x="8097" y="2182"/>
                  <a:pt x="8365" y="2088"/>
                  <a:pt x="8633" y="2088"/>
                </a:cubicBezTo>
                <a:close/>
                <a:moveTo>
                  <a:pt x="5230" y="5333"/>
                </a:moveTo>
                <a:cubicBezTo>
                  <a:pt x="5514" y="5333"/>
                  <a:pt x="5829" y="5396"/>
                  <a:pt x="6018" y="5648"/>
                </a:cubicBezTo>
                <a:cubicBezTo>
                  <a:pt x="6207" y="5837"/>
                  <a:pt x="6333" y="6120"/>
                  <a:pt x="6333" y="6435"/>
                </a:cubicBezTo>
                <a:cubicBezTo>
                  <a:pt x="6049" y="6435"/>
                  <a:pt x="5766" y="6309"/>
                  <a:pt x="5545" y="6120"/>
                </a:cubicBezTo>
                <a:cubicBezTo>
                  <a:pt x="5356" y="5931"/>
                  <a:pt x="5230" y="5648"/>
                  <a:pt x="5230" y="5333"/>
                </a:cubicBezTo>
                <a:close/>
                <a:moveTo>
                  <a:pt x="8617" y="717"/>
                </a:moveTo>
                <a:cubicBezTo>
                  <a:pt x="9223" y="717"/>
                  <a:pt x="9830" y="953"/>
                  <a:pt x="10302" y="1426"/>
                </a:cubicBezTo>
                <a:cubicBezTo>
                  <a:pt x="11247" y="2340"/>
                  <a:pt x="11247" y="3883"/>
                  <a:pt x="10302" y="4828"/>
                </a:cubicBezTo>
                <a:lnTo>
                  <a:pt x="8381" y="6719"/>
                </a:lnTo>
                <a:cubicBezTo>
                  <a:pt x="8412" y="6404"/>
                  <a:pt x="8412" y="6089"/>
                  <a:pt x="8349" y="5774"/>
                </a:cubicBezTo>
                <a:lnTo>
                  <a:pt x="9798" y="4356"/>
                </a:lnTo>
                <a:cubicBezTo>
                  <a:pt x="10460" y="3663"/>
                  <a:pt x="10460" y="2560"/>
                  <a:pt x="9798" y="1930"/>
                </a:cubicBezTo>
                <a:cubicBezTo>
                  <a:pt x="9467" y="1599"/>
                  <a:pt x="9034" y="1434"/>
                  <a:pt x="8601" y="1434"/>
                </a:cubicBezTo>
                <a:cubicBezTo>
                  <a:pt x="8168" y="1434"/>
                  <a:pt x="7735" y="1599"/>
                  <a:pt x="7404" y="1930"/>
                </a:cubicBezTo>
                <a:cubicBezTo>
                  <a:pt x="7309" y="2025"/>
                  <a:pt x="5356" y="3946"/>
                  <a:pt x="5073" y="4230"/>
                </a:cubicBezTo>
                <a:cubicBezTo>
                  <a:pt x="4411" y="4892"/>
                  <a:pt x="4411" y="5963"/>
                  <a:pt x="5073" y="6624"/>
                </a:cubicBezTo>
                <a:cubicBezTo>
                  <a:pt x="5356" y="6908"/>
                  <a:pt x="5671" y="7065"/>
                  <a:pt x="6049" y="7097"/>
                </a:cubicBezTo>
                <a:lnTo>
                  <a:pt x="5514" y="7664"/>
                </a:lnTo>
                <a:cubicBezTo>
                  <a:pt x="5167" y="7538"/>
                  <a:pt x="4883" y="7349"/>
                  <a:pt x="4600" y="7097"/>
                </a:cubicBezTo>
                <a:cubicBezTo>
                  <a:pt x="3655" y="6152"/>
                  <a:pt x="3655" y="4671"/>
                  <a:pt x="4600" y="3726"/>
                </a:cubicBezTo>
                <a:lnTo>
                  <a:pt x="6931" y="1426"/>
                </a:lnTo>
                <a:cubicBezTo>
                  <a:pt x="7404" y="953"/>
                  <a:pt x="8010" y="717"/>
                  <a:pt x="8617" y="717"/>
                </a:cubicBezTo>
                <a:close/>
                <a:moveTo>
                  <a:pt x="3497" y="6719"/>
                </a:moveTo>
                <a:cubicBezTo>
                  <a:pt x="3655" y="7034"/>
                  <a:pt x="3844" y="7286"/>
                  <a:pt x="4127" y="7569"/>
                </a:cubicBezTo>
                <a:cubicBezTo>
                  <a:pt x="4348" y="7821"/>
                  <a:pt x="4663" y="8042"/>
                  <a:pt x="4978" y="8168"/>
                </a:cubicBezTo>
                <a:lnTo>
                  <a:pt x="3812" y="9334"/>
                </a:lnTo>
                <a:cubicBezTo>
                  <a:pt x="3608" y="9538"/>
                  <a:pt x="3340" y="9641"/>
                  <a:pt x="3076" y="9641"/>
                </a:cubicBezTo>
                <a:cubicBezTo>
                  <a:pt x="2812" y="9641"/>
                  <a:pt x="2552" y="9538"/>
                  <a:pt x="2363" y="9334"/>
                </a:cubicBezTo>
                <a:cubicBezTo>
                  <a:pt x="1954" y="8956"/>
                  <a:pt x="1954" y="8294"/>
                  <a:pt x="2363" y="7884"/>
                </a:cubicBezTo>
                <a:lnTo>
                  <a:pt x="3497" y="6719"/>
                </a:lnTo>
                <a:close/>
                <a:moveTo>
                  <a:pt x="6112" y="4135"/>
                </a:moveTo>
                <a:cubicBezTo>
                  <a:pt x="6396" y="4261"/>
                  <a:pt x="6742" y="4450"/>
                  <a:pt x="6963" y="4702"/>
                </a:cubicBezTo>
                <a:cubicBezTo>
                  <a:pt x="7908" y="5648"/>
                  <a:pt x="7908" y="7128"/>
                  <a:pt x="6963" y="8073"/>
                </a:cubicBezTo>
                <a:lnTo>
                  <a:pt x="4757" y="10342"/>
                </a:lnTo>
                <a:cubicBezTo>
                  <a:pt x="4285" y="10814"/>
                  <a:pt x="3671" y="11051"/>
                  <a:pt x="3056" y="11051"/>
                </a:cubicBezTo>
                <a:cubicBezTo>
                  <a:pt x="2442" y="11051"/>
                  <a:pt x="1828" y="10814"/>
                  <a:pt x="1355" y="10342"/>
                </a:cubicBezTo>
                <a:cubicBezTo>
                  <a:pt x="945" y="9901"/>
                  <a:pt x="662" y="9271"/>
                  <a:pt x="662" y="8641"/>
                </a:cubicBezTo>
                <a:cubicBezTo>
                  <a:pt x="662" y="8010"/>
                  <a:pt x="882" y="7380"/>
                  <a:pt x="1355" y="6939"/>
                </a:cubicBezTo>
                <a:lnTo>
                  <a:pt x="3214" y="5081"/>
                </a:lnTo>
                <a:lnTo>
                  <a:pt x="3214" y="5081"/>
                </a:lnTo>
                <a:cubicBezTo>
                  <a:pt x="3182" y="5396"/>
                  <a:pt x="3214" y="5679"/>
                  <a:pt x="3245" y="5994"/>
                </a:cubicBezTo>
                <a:lnTo>
                  <a:pt x="1828" y="7443"/>
                </a:lnTo>
                <a:cubicBezTo>
                  <a:pt x="1166" y="8105"/>
                  <a:pt x="1166" y="9176"/>
                  <a:pt x="1828" y="9838"/>
                </a:cubicBezTo>
                <a:cubicBezTo>
                  <a:pt x="2174" y="10184"/>
                  <a:pt x="2623" y="10358"/>
                  <a:pt x="3064" y="10358"/>
                </a:cubicBezTo>
                <a:cubicBezTo>
                  <a:pt x="3505" y="10358"/>
                  <a:pt x="3938" y="10184"/>
                  <a:pt x="4253" y="9838"/>
                </a:cubicBezTo>
                <a:lnTo>
                  <a:pt x="6490" y="7569"/>
                </a:lnTo>
                <a:cubicBezTo>
                  <a:pt x="7152" y="6908"/>
                  <a:pt x="7152" y="5837"/>
                  <a:pt x="6490" y="5175"/>
                </a:cubicBezTo>
                <a:cubicBezTo>
                  <a:pt x="6207" y="4892"/>
                  <a:pt x="5892" y="4734"/>
                  <a:pt x="5514" y="4702"/>
                </a:cubicBezTo>
                <a:lnTo>
                  <a:pt x="6112" y="4135"/>
                </a:lnTo>
                <a:close/>
                <a:moveTo>
                  <a:pt x="8585" y="0"/>
                </a:moveTo>
                <a:cubicBezTo>
                  <a:pt x="7798" y="0"/>
                  <a:pt x="7010" y="308"/>
                  <a:pt x="6396" y="922"/>
                </a:cubicBezTo>
                <a:lnTo>
                  <a:pt x="4096" y="3190"/>
                </a:lnTo>
                <a:lnTo>
                  <a:pt x="882" y="6467"/>
                </a:lnTo>
                <a:cubicBezTo>
                  <a:pt x="315" y="7065"/>
                  <a:pt x="0" y="7821"/>
                  <a:pt x="0" y="8641"/>
                </a:cubicBezTo>
                <a:cubicBezTo>
                  <a:pt x="0" y="9460"/>
                  <a:pt x="315" y="10247"/>
                  <a:pt x="882" y="10814"/>
                </a:cubicBezTo>
                <a:cubicBezTo>
                  <a:pt x="1497" y="11413"/>
                  <a:pt x="2284" y="11712"/>
                  <a:pt x="3072" y="11712"/>
                </a:cubicBezTo>
                <a:cubicBezTo>
                  <a:pt x="3860" y="11712"/>
                  <a:pt x="4647" y="11413"/>
                  <a:pt x="5262" y="10814"/>
                </a:cubicBezTo>
                <a:cubicBezTo>
                  <a:pt x="8034" y="8010"/>
                  <a:pt x="6837" y="9145"/>
                  <a:pt x="10775" y="5301"/>
                </a:cubicBezTo>
                <a:cubicBezTo>
                  <a:pt x="12004" y="4072"/>
                  <a:pt x="12004" y="2151"/>
                  <a:pt x="10775" y="922"/>
                </a:cubicBezTo>
                <a:cubicBezTo>
                  <a:pt x="10161" y="308"/>
                  <a:pt x="9373" y="0"/>
                  <a:pt x="858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52" name="Google Shape;27352;p87"/>
          <p:cNvGrpSpPr/>
          <p:nvPr/>
        </p:nvGrpSpPr>
        <p:grpSpPr>
          <a:xfrm>
            <a:off x="1129443" y="2853883"/>
            <a:ext cx="568616" cy="561061"/>
            <a:chOff x="-6713450" y="2397900"/>
            <a:chExt cx="295375" cy="291450"/>
          </a:xfrm>
        </p:grpSpPr>
        <p:sp>
          <p:nvSpPr>
            <p:cNvPr id="27353" name="Google Shape;27353;p87"/>
            <p:cNvSpPr/>
            <p:nvPr/>
          </p:nvSpPr>
          <p:spPr>
            <a:xfrm>
              <a:off x="-6628400" y="2465650"/>
              <a:ext cx="69350" cy="17350"/>
            </a:xfrm>
            <a:custGeom>
              <a:avLst/>
              <a:gdLst/>
              <a:ahLst/>
              <a:cxnLst/>
              <a:rect l="l" t="t" r="r" b="b"/>
              <a:pathLst>
                <a:path w="2774" h="694" extrusionOk="0">
                  <a:moveTo>
                    <a:pt x="379" y="0"/>
                  </a:moveTo>
                  <a:cubicBezTo>
                    <a:pt x="158" y="0"/>
                    <a:pt x="1" y="158"/>
                    <a:pt x="1" y="347"/>
                  </a:cubicBezTo>
                  <a:cubicBezTo>
                    <a:pt x="1" y="536"/>
                    <a:pt x="158" y="693"/>
                    <a:pt x="379" y="693"/>
                  </a:cubicBezTo>
                  <a:lnTo>
                    <a:pt x="2427" y="693"/>
                  </a:lnTo>
                  <a:cubicBezTo>
                    <a:pt x="2616" y="693"/>
                    <a:pt x="2773" y="536"/>
                    <a:pt x="2773" y="347"/>
                  </a:cubicBezTo>
                  <a:cubicBezTo>
                    <a:pt x="2773" y="158"/>
                    <a:pt x="2616" y="0"/>
                    <a:pt x="242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4" name="Google Shape;27354;p87"/>
            <p:cNvSpPr/>
            <p:nvPr/>
          </p:nvSpPr>
          <p:spPr>
            <a:xfrm>
              <a:off x="-6713450" y="2397900"/>
              <a:ext cx="295375" cy="291450"/>
            </a:xfrm>
            <a:custGeom>
              <a:avLst/>
              <a:gdLst/>
              <a:ahLst/>
              <a:cxnLst/>
              <a:rect l="l" t="t" r="r" b="b"/>
              <a:pathLst>
                <a:path w="11815" h="11658" extrusionOk="0">
                  <a:moveTo>
                    <a:pt x="2048" y="1167"/>
                  </a:moveTo>
                  <a:lnTo>
                    <a:pt x="2048" y="2017"/>
                  </a:lnTo>
                  <a:lnTo>
                    <a:pt x="1166" y="2017"/>
                  </a:lnTo>
                  <a:lnTo>
                    <a:pt x="2048" y="1167"/>
                  </a:lnTo>
                  <a:close/>
                  <a:moveTo>
                    <a:pt x="10330" y="2773"/>
                  </a:moveTo>
                  <a:cubicBezTo>
                    <a:pt x="10507" y="2773"/>
                    <a:pt x="10680" y="2836"/>
                    <a:pt x="10806" y="2962"/>
                  </a:cubicBezTo>
                  <a:cubicBezTo>
                    <a:pt x="11058" y="3246"/>
                    <a:pt x="11058" y="3687"/>
                    <a:pt x="10775" y="3908"/>
                  </a:cubicBezTo>
                  <a:lnTo>
                    <a:pt x="10176" y="4506"/>
                  </a:lnTo>
                  <a:lnTo>
                    <a:pt x="9231" y="3561"/>
                  </a:lnTo>
                  <a:lnTo>
                    <a:pt x="9830" y="2962"/>
                  </a:lnTo>
                  <a:cubicBezTo>
                    <a:pt x="9972" y="2836"/>
                    <a:pt x="10153" y="2773"/>
                    <a:pt x="10330" y="2773"/>
                  </a:cubicBezTo>
                  <a:close/>
                  <a:moveTo>
                    <a:pt x="8727" y="4034"/>
                  </a:moveTo>
                  <a:lnTo>
                    <a:pt x="9672" y="4979"/>
                  </a:lnTo>
                  <a:cubicBezTo>
                    <a:pt x="8538" y="6207"/>
                    <a:pt x="7026" y="7688"/>
                    <a:pt x="5892" y="8854"/>
                  </a:cubicBezTo>
                  <a:lnTo>
                    <a:pt x="4915" y="7846"/>
                  </a:lnTo>
                  <a:lnTo>
                    <a:pt x="8727" y="4034"/>
                  </a:lnTo>
                  <a:close/>
                  <a:moveTo>
                    <a:pt x="4600" y="8539"/>
                  </a:moveTo>
                  <a:lnTo>
                    <a:pt x="5230" y="9169"/>
                  </a:lnTo>
                  <a:lnTo>
                    <a:pt x="4285" y="9421"/>
                  </a:lnTo>
                  <a:cubicBezTo>
                    <a:pt x="4348" y="9232"/>
                    <a:pt x="4505" y="8728"/>
                    <a:pt x="4600" y="8539"/>
                  </a:cubicBezTo>
                  <a:close/>
                  <a:moveTo>
                    <a:pt x="7908" y="694"/>
                  </a:moveTo>
                  <a:cubicBezTo>
                    <a:pt x="8097" y="694"/>
                    <a:pt x="8255" y="852"/>
                    <a:pt x="8255" y="1041"/>
                  </a:cubicBezTo>
                  <a:lnTo>
                    <a:pt x="8255" y="3592"/>
                  </a:lnTo>
                  <a:lnTo>
                    <a:pt x="7467" y="4380"/>
                  </a:lnTo>
                  <a:cubicBezTo>
                    <a:pt x="7435" y="4286"/>
                    <a:pt x="7309" y="4160"/>
                    <a:pt x="7152" y="4160"/>
                  </a:cubicBezTo>
                  <a:lnTo>
                    <a:pt x="1733" y="4160"/>
                  </a:lnTo>
                  <a:cubicBezTo>
                    <a:pt x="1512" y="4160"/>
                    <a:pt x="1386" y="4317"/>
                    <a:pt x="1386" y="4506"/>
                  </a:cubicBezTo>
                  <a:cubicBezTo>
                    <a:pt x="1386" y="4695"/>
                    <a:pt x="1512" y="4853"/>
                    <a:pt x="1733" y="4853"/>
                  </a:cubicBezTo>
                  <a:lnTo>
                    <a:pt x="6994" y="4853"/>
                  </a:lnTo>
                  <a:lnTo>
                    <a:pt x="6333" y="5546"/>
                  </a:lnTo>
                  <a:lnTo>
                    <a:pt x="1733" y="5546"/>
                  </a:lnTo>
                  <a:cubicBezTo>
                    <a:pt x="1512" y="5546"/>
                    <a:pt x="1355" y="5703"/>
                    <a:pt x="1355" y="5892"/>
                  </a:cubicBezTo>
                  <a:cubicBezTo>
                    <a:pt x="1355" y="6081"/>
                    <a:pt x="1512" y="6239"/>
                    <a:pt x="1733" y="6239"/>
                  </a:cubicBezTo>
                  <a:lnTo>
                    <a:pt x="5608" y="6239"/>
                  </a:lnTo>
                  <a:lnTo>
                    <a:pt x="4947" y="6901"/>
                  </a:lnTo>
                  <a:lnTo>
                    <a:pt x="1733" y="6901"/>
                  </a:lnTo>
                  <a:cubicBezTo>
                    <a:pt x="1512" y="6901"/>
                    <a:pt x="1355" y="7058"/>
                    <a:pt x="1355" y="7279"/>
                  </a:cubicBezTo>
                  <a:cubicBezTo>
                    <a:pt x="1355" y="7468"/>
                    <a:pt x="1512" y="7625"/>
                    <a:pt x="1733" y="7625"/>
                  </a:cubicBezTo>
                  <a:lnTo>
                    <a:pt x="4285" y="7625"/>
                  </a:lnTo>
                  <a:cubicBezTo>
                    <a:pt x="4190" y="7688"/>
                    <a:pt x="4159" y="7751"/>
                    <a:pt x="4127" y="7814"/>
                  </a:cubicBezTo>
                  <a:lnTo>
                    <a:pt x="3970" y="8287"/>
                  </a:lnTo>
                  <a:lnTo>
                    <a:pt x="1733" y="8287"/>
                  </a:lnTo>
                  <a:cubicBezTo>
                    <a:pt x="1512" y="8287"/>
                    <a:pt x="1355" y="8444"/>
                    <a:pt x="1355" y="8633"/>
                  </a:cubicBezTo>
                  <a:cubicBezTo>
                    <a:pt x="1355" y="8854"/>
                    <a:pt x="1512" y="9011"/>
                    <a:pt x="1733" y="9011"/>
                  </a:cubicBezTo>
                  <a:lnTo>
                    <a:pt x="3718" y="9011"/>
                  </a:lnTo>
                  <a:lnTo>
                    <a:pt x="3466" y="9893"/>
                  </a:lnTo>
                  <a:cubicBezTo>
                    <a:pt x="3385" y="10136"/>
                    <a:pt x="3557" y="10355"/>
                    <a:pt x="3766" y="10355"/>
                  </a:cubicBezTo>
                  <a:cubicBezTo>
                    <a:pt x="3802" y="10355"/>
                    <a:pt x="3839" y="10348"/>
                    <a:pt x="3875" y="10335"/>
                  </a:cubicBezTo>
                  <a:lnTo>
                    <a:pt x="6018" y="9704"/>
                  </a:lnTo>
                  <a:cubicBezTo>
                    <a:pt x="6049" y="9704"/>
                    <a:pt x="6144" y="9673"/>
                    <a:pt x="6175" y="9641"/>
                  </a:cubicBezTo>
                  <a:lnTo>
                    <a:pt x="8286" y="7499"/>
                  </a:lnTo>
                  <a:lnTo>
                    <a:pt x="8286" y="10681"/>
                  </a:lnTo>
                  <a:cubicBezTo>
                    <a:pt x="8255" y="10839"/>
                    <a:pt x="8097" y="10996"/>
                    <a:pt x="7908" y="10996"/>
                  </a:cubicBezTo>
                  <a:lnTo>
                    <a:pt x="1040" y="10996"/>
                  </a:lnTo>
                  <a:cubicBezTo>
                    <a:pt x="851" y="10996"/>
                    <a:pt x="693" y="10839"/>
                    <a:pt x="693" y="10650"/>
                  </a:cubicBezTo>
                  <a:lnTo>
                    <a:pt x="693" y="2742"/>
                  </a:lnTo>
                  <a:lnTo>
                    <a:pt x="2395" y="2742"/>
                  </a:lnTo>
                  <a:cubicBezTo>
                    <a:pt x="2584" y="2742"/>
                    <a:pt x="2741" y="2584"/>
                    <a:pt x="2741" y="2395"/>
                  </a:cubicBezTo>
                  <a:lnTo>
                    <a:pt x="2741" y="694"/>
                  </a:lnTo>
                  <a:close/>
                  <a:moveTo>
                    <a:pt x="2363" y="1"/>
                  </a:moveTo>
                  <a:cubicBezTo>
                    <a:pt x="2237" y="1"/>
                    <a:pt x="2143" y="64"/>
                    <a:pt x="2111" y="127"/>
                  </a:cubicBezTo>
                  <a:lnTo>
                    <a:pt x="158" y="2112"/>
                  </a:lnTo>
                  <a:cubicBezTo>
                    <a:pt x="63" y="2175"/>
                    <a:pt x="0" y="2269"/>
                    <a:pt x="0" y="2364"/>
                  </a:cubicBezTo>
                  <a:lnTo>
                    <a:pt x="0" y="10650"/>
                  </a:lnTo>
                  <a:cubicBezTo>
                    <a:pt x="0" y="11217"/>
                    <a:pt x="473" y="11658"/>
                    <a:pt x="1008" y="11658"/>
                  </a:cubicBezTo>
                  <a:lnTo>
                    <a:pt x="7908" y="11658"/>
                  </a:lnTo>
                  <a:cubicBezTo>
                    <a:pt x="8444" y="11658"/>
                    <a:pt x="8916" y="11217"/>
                    <a:pt x="8916" y="10650"/>
                  </a:cubicBezTo>
                  <a:lnTo>
                    <a:pt x="8916" y="6774"/>
                  </a:lnTo>
                  <a:lnTo>
                    <a:pt x="11279" y="4412"/>
                  </a:lnTo>
                  <a:cubicBezTo>
                    <a:pt x="11815" y="3876"/>
                    <a:pt x="11815" y="3025"/>
                    <a:pt x="11279" y="2490"/>
                  </a:cubicBezTo>
                  <a:cubicBezTo>
                    <a:pt x="11011" y="2222"/>
                    <a:pt x="10657" y="2088"/>
                    <a:pt x="10306" y="2088"/>
                  </a:cubicBezTo>
                  <a:cubicBezTo>
                    <a:pt x="9956" y="2088"/>
                    <a:pt x="9609" y="2222"/>
                    <a:pt x="9357" y="2490"/>
                  </a:cubicBezTo>
                  <a:lnTo>
                    <a:pt x="8916" y="2931"/>
                  </a:lnTo>
                  <a:lnTo>
                    <a:pt x="8916" y="1041"/>
                  </a:ln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55" name="Google Shape;27355;p87"/>
          <p:cNvSpPr/>
          <p:nvPr/>
        </p:nvSpPr>
        <p:spPr>
          <a:xfrm>
            <a:off x="1145900" y="3546972"/>
            <a:ext cx="568665" cy="562552"/>
          </a:xfrm>
          <a:custGeom>
            <a:avLst/>
            <a:gdLst/>
            <a:ahLst/>
            <a:cxnLst/>
            <a:rect l="l" t="t" r="r" b="b"/>
            <a:pathLst>
              <a:path w="11816" h="11689" extrusionOk="0">
                <a:moveTo>
                  <a:pt x="7026" y="757"/>
                </a:moveTo>
                <a:lnTo>
                  <a:pt x="7026" y="2710"/>
                </a:lnTo>
                <a:lnTo>
                  <a:pt x="5829" y="2710"/>
                </a:lnTo>
                <a:cubicBezTo>
                  <a:pt x="5924" y="2332"/>
                  <a:pt x="6081" y="1954"/>
                  <a:pt x="6176" y="1702"/>
                </a:cubicBezTo>
                <a:cubicBezTo>
                  <a:pt x="6428" y="1229"/>
                  <a:pt x="6711" y="914"/>
                  <a:pt x="7026" y="757"/>
                </a:cubicBezTo>
                <a:close/>
                <a:moveTo>
                  <a:pt x="7688" y="757"/>
                </a:moveTo>
                <a:cubicBezTo>
                  <a:pt x="8003" y="914"/>
                  <a:pt x="8287" y="1229"/>
                  <a:pt x="8507" y="1702"/>
                </a:cubicBezTo>
                <a:cubicBezTo>
                  <a:pt x="8665" y="2017"/>
                  <a:pt x="8791" y="2364"/>
                  <a:pt x="8854" y="2710"/>
                </a:cubicBezTo>
                <a:lnTo>
                  <a:pt x="7688" y="2710"/>
                </a:lnTo>
                <a:lnTo>
                  <a:pt x="7688" y="757"/>
                </a:lnTo>
                <a:close/>
                <a:moveTo>
                  <a:pt x="8917" y="977"/>
                </a:moveTo>
                <a:cubicBezTo>
                  <a:pt x="9704" y="1387"/>
                  <a:pt x="10334" y="1954"/>
                  <a:pt x="10712" y="2710"/>
                </a:cubicBezTo>
                <a:lnTo>
                  <a:pt x="9578" y="2710"/>
                </a:lnTo>
                <a:cubicBezTo>
                  <a:pt x="9452" y="2206"/>
                  <a:pt x="9295" y="1765"/>
                  <a:pt x="9106" y="1387"/>
                </a:cubicBezTo>
                <a:cubicBezTo>
                  <a:pt x="9011" y="1261"/>
                  <a:pt x="8948" y="1103"/>
                  <a:pt x="8917" y="977"/>
                </a:cubicBezTo>
                <a:close/>
                <a:moveTo>
                  <a:pt x="5798" y="1009"/>
                </a:moveTo>
                <a:lnTo>
                  <a:pt x="5798" y="1009"/>
                </a:lnTo>
                <a:cubicBezTo>
                  <a:pt x="5703" y="1135"/>
                  <a:pt x="5640" y="1261"/>
                  <a:pt x="5609" y="1418"/>
                </a:cubicBezTo>
                <a:cubicBezTo>
                  <a:pt x="5388" y="1796"/>
                  <a:pt x="5231" y="2269"/>
                  <a:pt x="5136" y="2742"/>
                </a:cubicBezTo>
                <a:lnTo>
                  <a:pt x="3970" y="2742"/>
                </a:lnTo>
                <a:cubicBezTo>
                  <a:pt x="4380" y="1954"/>
                  <a:pt x="5042" y="1387"/>
                  <a:pt x="5798" y="1009"/>
                </a:cubicBezTo>
                <a:close/>
                <a:moveTo>
                  <a:pt x="5010" y="3435"/>
                </a:moveTo>
                <a:cubicBezTo>
                  <a:pt x="4978" y="3750"/>
                  <a:pt x="4915" y="4096"/>
                  <a:pt x="4915" y="4443"/>
                </a:cubicBezTo>
                <a:cubicBezTo>
                  <a:pt x="4978" y="4789"/>
                  <a:pt x="4978" y="5167"/>
                  <a:pt x="5010" y="5482"/>
                </a:cubicBezTo>
                <a:lnTo>
                  <a:pt x="3718" y="5482"/>
                </a:lnTo>
                <a:cubicBezTo>
                  <a:pt x="3624" y="5167"/>
                  <a:pt x="3561" y="4789"/>
                  <a:pt x="3561" y="4443"/>
                </a:cubicBezTo>
                <a:cubicBezTo>
                  <a:pt x="3561" y="4096"/>
                  <a:pt x="3592" y="3750"/>
                  <a:pt x="3718" y="3435"/>
                </a:cubicBezTo>
                <a:close/>
                <a:moveTo>
                  <a:pt x="7026" y="3435"/>
                </a:moveTo>
                <a:lnTo>
                  <a:pt x="7026" y="5482"/>
                </a:lnTo>
                <a:lnTo>
                  <a:pt x="5703" y="5482"/>
                </a:lnTo>
                <a:cubicBezTo>
                  <a:pt x="5672" y="5136"/>
                  <a:pt x="5640" y="4789"/>
                  <a:pt x="5640" y="4443"/>
                </a:cubicBezTo>
                <a:cubicBezTo>
                  <a:pt x="5640" y="4096"/>
                  <a:pt x="5672" y="3718"/>
                  <a:pt x="5703" y="3435"/>
                </a:cubicBezTo>
                <a:close/>
                <a:moveTo>
                  <a:pt x="8980" y="3435"/>
                </a:moveTo>
                <a:cubicBezTo>
                  <a:pt x="9011" y="3750"/>
                  <a:pt x="9074" y="4096"/>
                  <a:pt x="9074" y="4443"/>
                </a:cubicBezTo>
                <a:cubicBezTo>
                  <a:pt x="9074" y="4789"/>
                  <a:pt x="9011" y="5167"/>
                  <a:pt x="8980" y="5482"/>
                </a:cubicBezTo>
                <a:lnTo>
                  <a:pt x="7688" y="5482"/>
                </a:lnTo>
                <a:lnTo>
                  <a:pt x="7688" y="3435"/>
                </a:lnTo>
                <a:close/>
                <a:moveTo>
                  <a:pt x="10996" y="3435"/>
                </a:moveTo>
                <a:cubicBezTo>
                  <a:pt x="11059" y="3750"/>
                  <a:pt x="11153" y="4096"/>
                  <a:pt x="11153" y="4443"/>
                </a:cubicBezTo>
                <a:cubicBezTo>
                  <a:pt x="11153" y="4789"/>
                  <a:pt x="11122" y="5167"/>
                  <a:pt x="10996" y="5482"/>
                </a:cubicBezTo>
                <a:lnTo>
                  <a:pt x="9704" y="5482"/>
                </a:lnTo>
                <a:cubicBezTo>
                  <a:pt x="9736" y="5136"/>
                  <a:pt x="9767" y="4789"/>
                  <a:pt x="9767" y="4443"/>
                </a:cubicBezTo>
                <a:cubicBezTo>
                  <a:pt x="9736" y="4096"/>
                  <a:pt x="9736" y="3750"/>
                  <a:pt x="9704" y="3435"/>
                </a:cubicBezTo>
                <a:close/>
                <a:moveTo>
                  <a:pt x="5136" y="6144"/>
                </a:moveTo>
                <a:cubicBezTo>
                  <a:pt x="5231" y="6648"/>
                  <a:pt x="5388" y="7089"/>
                  <a:pt x="5609" y="7467"/>
                </a:cubicBezTo>
                <a:cubicBezTo>
                  <a:pt x="5672" y="7593"/>
                  <a:pt x="5766" y="7751"/>
                  <a:pt x="5798" y="7877"/>
                </a:cubicBezTo>
                <a:cubicBezTo>
                  <a:pt x="5042" y="7530"/>
                  <a:pt x="4380" y="6932"/>
                  <a:pt x="3970" y="6144"/>
                </a:cubicBezTo>
                <a:close/>
                <a:moveTo>
                  <a:pt x="10712" y="6144"/>
                </a:moveTo>
                <a:cubicBezTo>
                  <a:pt x="10334" y="6932"/>
                  <a:pt x="9704" y="7530"/>
                  <a:pt x="8917" y="7877"/>
                </a:cubicBezTo>
                <a:cubicBezTo>
                  <a:pt x="8980" y="7751"/>
                  <a:pt x="9074" y="7625"/>
                  <a:pt x="9106" y="7467"/>
                </a:cubicBezTo>
                <a:cubicBezTo>
                  <a:pt x="9295" y="7089"/>
                  <a:pt x="9452" y="6617"/>
                  <a:pt x="9578" y="6144"/>
                </a:cubicBezTo>
                <a:close/>
                <a:moveTo>
                  <a:pt x="7026" y="6144"/>
                </a:moveTo>
                <a:lnTo>
                  <a:pt x="7026" y="8097"/>
                </a:lnTo>
                <a:cubicBezTo>
                  <a:pt x="6743" y="7940"/>
                  <a:pt x="6428" y="7625"/>
                  <a:pt x="6239" y="7152"/>
                </a:cubicBezTo>
                <a:cubicBezTo>
                  <a:pt x="6081" y="6837"/>
                  <a:pt x="5955" y="6491"/>
                  <a:pt x="5861" y="6144"/>
                </a:cubicBezTo>
                <a:close/>
                <a:moveTo>
                  <a:pt x="8854" y="6144"/>
                </a:moveTo>
                <a:cubicBezTo>
                  <a:pt x="8791" y="6522"/>
                  <a:pt x="8633" y="6900"/>
                  <a:pt x="8507" y="7152"/>
                </a:cubicBezTo>
                <a:cubicBezTo>
                  <a:pt x="8287" y="7688"/>
                  <a:pt x="8003" y="8003"/>
                  <a:pt x="7688" y="8097"/>
                </a:cubicBezTo>
                <a:lnTo>
                  <a:pt x="7688" y="6144"/>
                </a:lnTo>
                <a:close/>
                <a:moveTo>
                  <a:pt x="2726" y="8759"/>
                </a:moveTo>
                <a:cubicBezTo>
                  <a:pt x="2813" y="8759"/>
                  <a:pt x="2899" y="8790"/>
                  <a:pt x="2962" y="8853"/>
                </a:cubicBezTo>
                <a:cubicBezTo>
                  <a:pt x="3088" y="8980"/>
                  <a:pt x="3088" y="9169"/>
                  <a:pt x="2962" y="9326"/>
                </a:cubicBezTo>
                <a:lnTo>
                  <a:pt x="1387" y="10901"/>
                </a:lnTo>
                <a:cubicBezTo>
                  <a:pt x="1324" y="10964"/>
                  <a:pt x="1237" y="10996"/>
                  <a:pt x="1151" y="10996"/>
                </a:cubicBezTo>
                <a:cubicBezTo>
                  <a:pt x="1064" y="10996"/>
                  <a:pt x="977" y="10964"/>
                  <a:pt x="914" y="10901"/>
                </a:cubicBezTo>
                <a:cubicBezTo>
                  <a:pt x="788" y="10775"/>
                  <a:pt x="788" y="10555"/>
                  <a:pt x="914" y="10429"/>
                </a:cubicBezTo>
                <a:lnTo>
                  <a:pt x="2490" y="8853"/>
                </a:lnTo>
                <a:cubicBezTo>
                  <a:pt x="2553" y="8790"/>
                  <a:pt x="2639" y="8759"/>
                  <a:pt x="2726" y="8759"/>
                </a:cubicBezTo>
                <a:close/>
                <a:moveTo>
                  <a:pt x="7373" y="1"/>
                </a:moveTo>
                <a:cubicBezTo>
                  <a:pt x="4915" y="1"/>
                  <a:pt x="2931" y="1985"/>
                  <a:pt x="2931" y="4443"/>
                </a:cubicBezTo>
                <a:cubicBezTo>
                  <a:pt x="2931" y="5514"/>
                  <a:pt x="3309" y="6522"/>
                  <a:pt x="4002" y="7310"/>
                </a:cubicBezTo>
                <a:lnTo>
                  <a:pt x="3151" y="8160"/>
                </a:lnTo>
                <a:cubicBezTo>
                  <a:pt x="3011" y="8079"/>
                  <a:pt x="2858" y="8040"/>
                  <a:pt x="2705" y="8040"/>
                </a:cubicBezTo>
                <a:cubicBezTo>
                  <a:pt x="2445" y="8040"/>
                  <a:pt x="2184" y="8151"/>
                  <a:pt x="1986" y="8349"/>
                </a:cubicBezTo>
                <a:lnTo>
                  <a:pt x="410" y="9925"/>
                </a:lnTo>
                <a:cubicBezTo>
                  <a:pt x="1" y="10303"/>
                  <a:pt x="1" y="10996"/>
                  <a:pt x="410" y="11374"/>
                </a:cubicBezTo>
                <a:cubicBezTo>
                  <a:pt x="599" y="11563"/>
                  <a:pt x="883" y="11689"/>
                  <a:pt x="1103" y="11689"/>
                </a:cubicBezTo>
                <a:cubicBezTo>
                  <a:pt x="1387" y="11689"/>
                  <a:pt x="1607" y="11563"/>
                  <a:pt x="1828" y="11374"/>
                </a:cubicBezTo>
                <a:lnTo>
                  <a:pt x="3403" y="9799"/>
                </a:lnTo>
                <a:cubicBezTo>
                  <a:pt x="3718" y="9484"/>
                  <a:pt x="3781" y="9011"/>
                  <a:pt x="3592" y="8633"/>
                </a:cubicBezTo>
                <a:lnTo>
                  <a:pt x="4411" y="7782"/>
                </a:lnTo>
                <a:cubicBezTo>
                  <a:pt x="5199" y="8444"/>
                  <a:pt x="6207" y="8853"/>
                  <a:pt x="7278" y="8853"/>
                </a:cubicBezTo>
                <a:cubicBezTo>
                  <a:pt x="7298" y="8854"/>
                  <a:pt x="7318" y="8854"/>
                  <a:pt x="7338" y="8854"/>
                </a:cubicBezTo>
                <a:cubicBezTo>
                  <a:pt x="9830" y="8854"/>
                  <a:pt x="11815" y="6881"/>
                  <a:pt x="11815" y="4443"/>
                </a:cubicBezTo>
                <a:cubicBezTo>
                  <a:pt x="11815" y="2017"/>
                  <a:pt x="9799" y="1"/>
                  <a:pt x="737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56" name="Google Shape;27356;p87"/>
          <p:cNvGrpSpPr/>
          <p:nvPr/>
        </p:nvGrpSpPr>
        <p:grpSpPr>
          <a:xfrm>
            <a:off x="4735793" y="2175202"/>
            <a:ext cx="564092" cy="560676"/>
            <a:chOff x="-4932650" y="2046625"/>
            <a:chExt cx="293025" cy="291250"/>
          </a:xfrm>
        </p:grpSpPr>
        <p:sp>
          <p:nvSpPr>
            <p:cNvPr id="27357" name="Google Shape;27357;p87"/>
            <p:cNvSpPr/>
            <p:nvPr/>
          </p:nvSpPr>
          <p:spPr>
            <a:xfrm>
              <a:off x="-4932650" y="2046625"/>
              <a:ext cx="293025" cy="291250"/>
            </a:xfrm>
            <a:custGeom>
              <a:avLst/>
              <a:gdLst/>
              <a:ahLst/>
              <a:cxnLst/>
              <a:rect l="l" t="t" r="r" b="b"/>
              <a:pathLst>
                <a:path w="11721" h="11650" extrusionOk="0">
                  <a:moveTo>
                    <a:pt x="7625" y="694"/>
                  </a:moveTo>
                  <a:cubicBezTo>
                    <a:pt x="9515" y="694"/>
                    <a:pt x="11059" y="2206"/>
                    <a:pt x="11059" y="4096"/>
                  </a:cubicBezTo>
                  <a:cubicBezTo>
                    <a:pt x="11059" y="5987"/>
                    <a:pt x="9515" y="7530"/>
                    <a:pt x="7625" y="7530"/>
                  </a:cubicBezTo>
                  <a:cubicBezTo>
                    <a:pt x="5735" y="7530"/>
                    <a:pt x="4223" y="5987"/>
                    <a:pt x="4223" y="4096"/>
                  </a:cubicBezTo>
                  <a:cubicBezTo>
                    <a:pt x="4223" y="2206"/>
                    <a:pt x="5735" y="694"/>
                    <a:pt x="7625" y="694"/>
                  </a:cubicBezTo>
                  <a:close/>
                  <a:moveTo>
                    <a:pt x="3344" y="8066"/>
                  </a:moveTo>
                  <a:cubicBezTo>
                    <a:pt x="3435" y="8066"/>
                    <a:pt x="3529" y="8098"/>
                    <a:pt x="3593" y="8161"/>
                  </a:cubicBezTo>
                  <a:cubicBezTo>
                    <a:pt x="3719" y="8287"/>
                    <a:pt x="3719" y="8507"/>
                    <a:pt x="3593" y="8633"/>
                  </a:cubicBezTo>
                  <a:lnTo>
                    <a:pt x="1324" y="10870"/>
                  </a:lnTo>
                  <a:cubicBezTo>
                    <a:pt x="1277" y="10933"/>
                    <a:pt x="1190" y="10964"/>
                    <a:pt x="1100" y="10964"/>
                  </a:cubicBezTo>
                  <a:cubicBezTo>
                    <a:pt x="1009" y="10964"/>
                    <a:pt x="915" y="10933"/>
                    <a:pt x="852" y="10870"/>
                  </a:cubicBezTo>
                  <a:cubicBezTo>
                    <a:pt x="757" y="10744"/>
                    <a:pt x="757" y="10523"/>
                    <a:pt x="852" y="10397"/>
                  </a:cubicBezTo>
                  <a:lnTo>
                    <a:pt x="3120" y="8161"/>
                  </a:lnTo>
                  <a:cubicBezTo>
                    <a:pt x="3167" y="8098"/>
                    <a:pt x="3254" y="8066"/>
                    <a:pt x="3344" y="8066"/>
                  </a:cubicBezTo>
                  <a:close/>
                  <a:moveTo>
                    <a:pt x="7625" y="1"/>
                  </a:moveTo>
                  <a:cubicBezTo>
                    <a:pt x="5357" y="1"/>
                    <a:pt x="3529" y="1860"/>
                    <a:pt x="3529" y="4096"/>
                  </a:cubicBezTo>
                  <a:cubicBezTo>
                    <a:pt x="3529" y="5136"/>
                    <a:pt x="3908" y="6050"/>
                    <a:pt x="4538" y="6743"/>
                  </a:cubicBezTo>
                  <a:lnTo>
                    <a:pt x="3813" y="7467"/>
                  </a:lnTo>
                  <a:cubicBezTo>
                    <a:pt x="3673" y="7386"/>
                    <a:pt x="3520" y="7347"/>
                    <a:pt x="3367" y="7347"/>
                  </a:cubicBezTo>
                  <a:cubicBezTo>
                    <a:pt x="3106" y="7347"/>
                    <a:pt x="2846" y="7458"/>
                    <a:pt x="2647" y="7656"/>
                  </a:cubicBezTo>
                  <a:lnTo>
                    <a:pt x="379" y="9893"/>
                  </a:lnTo>
                  <a:cubicBezTo>
                    <a:pt x="1" y="10271"/>
                    <a:pt x="1" y="10964"/>
                    <a:pt x="379" y="11343"/>
                  </a:cubicBezTo>
                  <a:cubicBezTo>
                    <a:pt x="584" y="11547"/>
                    <a:pt x="852" y="11650"/>
                    <a:pt x="1119" y="11650"/>
                  </a:cubicBezTo>
                  <a:cubicBezTo>
                    <a:pt x="1387" y="11650"/>
                    <a:pt x="1655" y="11547"/>
                    <a:pt x="1860" y="11343"/>
                  </a:cubicBezTo>
                  <a:lnTo>
                    <a:pt x="4097" y="9106"/>
                  </a:lnTo>
                  <a:cubicBezTo>
                    <a:pt x="4412" y="8791"/>
                    <a:pt x="4506" y="8318"/>
                    <a:pt x="4286" y="7909"/>
                  </a:cubicBezTo>
                  <a:lnTo>
                    <a:pt x="5010" y="7215"/>
                  </a:lnTo>
                  <a:cubicBezTo>
                    <a:pt x="5703" y="7814"/>
                    <a:pt x="6648" y="8192"/>
                    <a:pt x="7625" y="8192"/>
                  </a:cubicBezTo>
                  <a:cubicBezTo>
                    <a:pt x="9925" y="8192"/>
                    <a:pt x="11721" y="6333"/>
                    <a:pt x="11721" y="4096"/>
                  </a:cubicBezTo>
                  <a:cubicBezTo>
                    <a:pt x="11721" y="1828"/>
                    <a:pt x="9893" y="1"/>
                    <a:pt x="762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58" name="Google Shape;27358;p87"/>
            <p:cNvSpPr/>
            <p:nvPr/>
          </p:nvSpPr>
          <p:spPr>
            <a:xfrm>
              <a:off x="-4802675" y="2115050"/>
              <a:ext cx="122100" cy="86075"/>
            </a:xfrm>
            <a:custGeom>
              <a:avLst/>
              <a:gdLst/>
              <a:ahLst/>
              <a:cxnLst/>
              <a:rect l="l" t="t" r="r" b="b"/>
              <a:pathLst>
                <a:path w="4884" h="3443" extrusionOk="0">
                  <a:moveTo>
                    <a:pt x="2428" y="1"/>
                  </a:moveTo>
                  <a:cubicBezTo>
                    <a:pt x="2301" y="1"/>
                    <a:pt x="2172" y="72"/>
                    <a:pt x="2111" y="225"/>
                  </a:cubicBezTo>
                  <a:lnTo>
                    <a:pt x="1418" y="2116"/>
                  </a:lnTo>
                  <a:lnTo>
                    <a:pt x="693" y="225"/>
                  </a:lnTo>
                  <a:cubicBezTo>
                    <a:pt x="645" y="105"/>
                    <a:pt x="524" y="4"/>
                    <a:pt x="400" y="4"/>
                  </a:cubicBezTo>
                  <a:cubicBezTo>
                    <a:pt x="361" y="4"/>
                    <a:pt x="321" y="14"/>
                    <a:pt x="284" y="36"/>
                  </a:cubicBezTo>
                  <a:cubicBezTo>
                    <a:pt x="126" y="99"/>
                    <a:pt x="0" y="288"/>
                    <a:pt x="63" y="446"/>
                  </a:cubicBezTo>
                  <a:lnTo>
                    <a:pt x="1103" y="3218"/>
                  </a:lnTo>
                  <a:cubicBezTo>
                    <a:pt x="1168" y="3364"/>
                    <a:pt x="1299" y="3443"/>
                    <a:pt x="1428" y="3443"/>
                  </a:cubicBezTo>
                  <a:cubicBezTo>
                    <a:pt x="1551" y="3443"/>
                    <a:pt x="1672" y="3372"/>
                    <a:pt x="1733" y="3218"/>
                  </a:cubicBezTo>
                  <a:lnTo>
                    <a:pt x="2426" y="1328"/>
                  </a:lnTo>
                  <a:lnTo>
                    <a:pt x="3151" y="3218"/>
                  </a:lnTo>
                  <a:cubicBezTo>
                    <a:pt x="3215" y="3364"/>
                    <a:pt x="3346" y="3443"/>
                    <a:pt x="3476" y="3443"/>
                  </a:cubicBezTo>
                  <a:cubicBezTo>
                    <a:pt x="3598" y="3443"/>
                    <a:pt x="3719" y="3372"/>
                    <a:pt x="3781" y="3218"/>
                  </a:cubicBezTo>
                  <a:lnTo>
                    <a:pt x="4789" y="446"/>
                  </a:lnTo>
                  <a:cubicBezTo>
                    <a:pt x="4884" y="257"/>
                    <a:pt x="4789" y="68"/>
                    <a:pt x="4600" y="36"/>
                  </a:cubicBezTo>
                  <a:cubicBezTo>
                    <a:pt x="4562" y="14"/>
                    <a:pt x="4521" y="4"/>
                    <a:pt x="4479" y="4"/>
                  </a:cubicBezTo>
                  <a:cubicBezTo>
                    <a:pt x="4346" y="4"/>
                    <a:pt x="4207" y="105"/>
                    <a:pt x="4159" y="225"/>
                  </a:cubicBezTo>
                  <a:lnTo>
                    <a:pt x="3466" y="2116"/>
                  </a:lnTo>
                  <a:lnTo>
                    <a:pt x="2741" y="225"/>
                  </a:lnTo>
                  <a:cubicBezTo>
                    <a:pt x="2693" y="80"/>
                    <a:pt x="2561" y="1"/>
                    <a:pt x="24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59" name="Google Shape;27359;p87"/>
          <p:cNvSpPr/>
          <p:nvPr/>
        </p:nvSpPr>
        <p:spPr>
          <a:xfrm>
            <a:off x="4737728" y="2854436"/>
            <a:ext cx="561061" cy="559569"/>
          </a:xfrm>
          <a:custGeom>
            <a:avLst/>
            <a:gdLst/>
            <a:ahLst/>
            <a:cxnLst/>
            <a:rect l="l" t="t" r="r" b="b"/>
            <a:pathLst>
              <a:path w="11658" h="11627" extrusionOk="0">
                <a:moveTo>
                  <a:pt x="6806" y="2017"/>
                </a:moveTo>
                <a:lnTo>
                  <a:pt x="6806" y="2773"/>
                </a:lnTo>
                <a:lnTo>
                  <a:pt x="4758" y="2773"/>
                </a:lnTo>
                <a:lnTo>
                  <a:pt x="4758" y="2017"/>
                </a:lnTo>
                <a:close/>
                <a:moveTo>
                  <a:pt x="7152" y="694"/>
                </a:moveTo>
                <a:cubicBezTo>
                  <a:pt x="7688" y="694"/>
                  <a:pt x="8192" y="1167"/>
                  <a:pt x="8192" y="1702"/>
                </a:cubicBezTo>
                <a:lnTo>
                  <a:pt x="8192" y="2773"/>
                </a:lnTo>
                <a:lnTo>
                  <a:pt x="7499" y="2773"/>
                </a:lnTo>
                <a:lnTo>
                  <a:pt x="7499" y="1702"/>
                </a:lnTo>
                <a:cubicBezTo>
                  <a:pt x="7499" y="1513"/>
                  <a:pt x="7341" y="1356"/>
                  <a:pt x="7152" y="1356"/>
                </a:cubicBezTo>
                <a:lnTo>
                  <a:pt x="4411" y="1356"/>
                </a:lnTo>
                <a:cubicBezTo>
                  <a:pt x="4191" y="1356"/>
                  <a:pt x="4033" y="1513"/>
                  <a:pt x="4033" y="1702"/>
                </a:cubicBezTo>
                <a:lnTo>
                  <a:pt x="4033" y="2773"/>
                </a:lnTo>
                <a:lnTo>
                  <a:pt x="3371" y="2773"/>
                </a:lnTo>
                <a:lnTo>
                  <a:pt x="3371" y="1702"/>
                </a:lnTo>
                <a:cubicBezTo>
                  <a:pt x="3371" y="1167"/>
                  <a:pt x="3844" y="694"/>
                  <a:pt x="4411" y="694"/>
                </a:cubicBezTo>
                <a:close/>
                <a:moveTo>
                  <a:pt x="10618" y="3498"/>
                </a:moveTo>
                <a:cubicBezTo>
                  <a:pt x="10807" y="3498"/>
                  <a:pt x="10964" y="3656"/>
                  <a:pt x="10964" y="3845"/>
                </a:cubicBezTo>
                <a:lnTo>
                  <a:pt x="10964" y="5010"/>
                </a:lnTo>
                <a:cubicBezTo>
                  <a:pt x="9546" y="6239"/>
                  <a:pt x="7688" y="6901"/>
                  <a:pt x="5766" y="6901"/>
                </a:cubicBezTo>
                <a:cubicBezTo>
                  <a:pt x="3876" y="6901"/>
                  <a:pt x="2080" y="6239"/>
                  <a:pt x="662" y="5010"/>
                </a:cubicBezTo>
                <a:lnTo>
                  <a:pt x="662" y="3971"/>
                </a:lnTo>
                <a:cubicBezTo>
                  <a:pt x="662" y="3687"/>
                  <a:pt x="851" y="3498"/>
                  <a:pt x="1135" y="3498"/>
                </a:cubicBezTo>
                <a:close/>
                <a:moveTo>
                  <a:pt x="6806" y="7531"/>
                </a:moveTo>
                <a:lnTo>
                  <a:pt x="6806" y="7940"/>
                </a:lnTo>
                <a:cubicBezTo>
                  <a:pt x="6806" y="8129"/>
                  <a:pt x="6648" y="8287"/>
                  <a:pt x="6459" y="8287"/>
                </a:cubicBezTo>
                <a:lnTo>
                  <a:pt x="5073" y="8287"/>
                </a:lnTo>
                <a:cubicBezTo>
                  <a:pt x="4884" y="8287"/>
                  <a:pt x="4726" y="8129"/>
                  <a:pt x="4726" y="7940"/>
                </a:cubicBezTo>
                <a:lnTo>
                  <a:pt x="4726" y="7531"/>
                </a:lnTo>
                <a:lnTo>
                  <a:pt x="4758" y="7531"/>
                </a:lnTo>
                <a:cubicBezTo>
                  <a:pt x="5104" y="7594"/>
                  <a:pt x="5419" y="7625"/>
                  <a:pt x="5766" y="7625"/>
                </a:cubicBezTo>
                <a:cubicBezTo>
                  <a:pt x="6112" y="7625"/>
                  <a:pt x="6427" y="7594"/>
                  <a:pt x="6806" y="7531"/>
                </a:cubicBezTo>
                <a:close/>
                <a:moveTo>
                  <a:pt x="10964" y="5892"/>
                </a:moveTo>
                <a:lnTo>
                  <a:pt x="10964" y="9988"/>
                </a:lnTo>
                <a:cubicBezTo>
                  <a:pt x="10964" y="10524"/>
                  <a:pt x="10492" y="10996"/>
                  <a:pt x="9956" y="10996"/>
                </a:cubicBezTo>
                <a:lnTo>
                  <a:pt x="1670" y="10996"/>
                </a:lnTo>
                <a:cubicBezTo>
                  <a:pt x="1135" y="10996"/>
                  <a:pt x="662" y="10524"/>
                  <a:pt x="662" y="9988"/>
                </a:cubicBezTo>
                <a:lnTo>
                  <a:pt x="662" y="5892"/>
                </a:lnTo>
                <a:cubicBezTo>
                  <a:pt x="1670" y="6649"/>
                  <a:pt x="2804" y="7184"/>
                  <a:pt x="4065" y="7436"/>
                </a:cubicBezTo>
                <a:lnTo>
                  <a:pt x="4065" y="7940"/>
                </a:lnTo>
                <a:cubicBezTo>
                  <a:pt x="4065" y="8476"/>
                  <a:pt x="4537" y="8948"/>
                  <a:pt x="5104" y="8948"/>
                </a:cubicBezTo>
                <a:lnTo>
                  <a:pt x="6490" y="8948"/>
                </a:lnTo>
                <a:cubicBezTo>
                  <a:pt x="7026" y="8948"/>
                  <a:pt x="7499" y="8476"/>
                  <a:pt x="7499" y="7940"/>
                </a:cubicBezTo>
                <a:lnTo>
                  <a:pt x="7499" y="7436"/>
                </a:lnTo>
                <a:cubicBezTo>
                  <a:pt x="7971" y="7342"/>
                  <a:pt x="8444" y="7184"/>
                  <a:pt x="8916" y="7027"/>
                </a:cubicBezTo>
                <a:cubicBezTo>
                  <a:pt x="9672" y="6743"/>
                  <a:pt x="10334" y="6365"/>
                  <a:pt x="10964" y="5892"/>
                </a:cubicBezTo>
                <a:close/>
                <a:moveTo>
                  <a:pt x="4411" y="1"/>
                </a:moveTo>
                <a:cubicBezTo>
                  <a:pt x="3466" y="1"/>
                  <a:pt x="2710" y="757"/>
                  <a:pt x="2710" y="1702"/>
                </a:cubicBezTo>
                <a:lnTo>
                  <a:pt x="2710" y="2773"/>
                </a:lnTo>
                <a:lnTo>
                  <a:pt x="1135" y="2773"/>
                </a:lnTo>
                <a:cubicBezTo>
                  <a:pt x="505" y="2773"/>
                  <a:pt x="0" y="3277"/>
                  <a:pt x="0" y="3908"/>
                </a:cubicBezTo>
                <a:lnTo>
                  <a:pt x="0" y="9957"/>
                </a:lnTo>
                <a:cubicBezTo>
                  <a:pt x="0" y="10902"/>
                  <a:pt x="725" y="11626"/>
                  <a:pt x="1670" y="11626"/>
                </a:cubicBezTo>
                <a:lnTo>
                  <a:pt x="9956" y="11626"/>
                </a:lnTo>
                <a:cubicBezTo>
                  <a:pt x="10901" y="11626"/>
                  <a:pt x="11657" y="10902"/>
                  <a:pt x="11657" y="9957"/>
                </a:cubicBezTo>
                <a:lnTo>
                  <a:pt x="11657" y="3813"/>
                </a:lnTo>
                <a:cubicBezTo>
                  <a:pt x="11626" y="3246"/>
                  <a:pt x="11153" y="2773"/>
                  <a:pt x="10618" y="2773"/>
                </a:cubicBezTo>
                <a:lnTo>
                  <a:pt x="8853" y="2773"/>
                </a:lnTo>
                <a:lnTo>
                  <a:pt x="8853" y="1702"/>
                </a:lnTo>
                <a:cubicBezTo>
                  <a:pt x="8853" y="757"/>
                  <a:pt x="8097" y="1"/>
                  <a:pt x="715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60" name="Google Shape;27360;p87"/>
          <p:cNvGrpSpPr/>
          <p:nvPr/>
        </p:nvGrpSpPr>
        <p:grpSpPr>
          <a:xfrm>
            <a:off x="4751701" y="3547943"/>
            <a:ext cx="564092" cy="561061"/>
            <a:chOff x="-4931075" y="2765725"/>
            <a:chExt cx="293025" cy="291450"/>
          </a:xfrm>
        </p:grpSpPr>
        <p:sp>
          <p:nvSpPr>
            <p:cNvPr id="27361" name="Google Shape;27361;p87"/>
            <p:cNvSpPr/>
            <p:nvPr/>
          </p:nvSpPr>
          <p:spPr>
            <a:xfrm>
              <a:off x="-4810550" y="2884650"/>
              <a:ext cx="51225" cy="51225"/>
            </a:xfrm>
            <a:custGeom>
              <a:avLst/>
              <a:gdLst/>
              <a:ahLst/>
              <a:cxnLst/>
              <a:rect l="l" t="t" r="r" b="b"/>
              <a:pathLst>
                <a:path w="2049" h="2049" extrusionOk="0">
                  <a:moveTo>
                    <a:pt x="1008" y="663"/>
                  </a:moveTo>
                  <a:cubicBezTo>
                    <a:pt x="1229" y="663"/>
                    <a:pt x="1386" y="820"/>
                    <a:pt x="1386" y="1041"/>
                  </a:cubicBezTo>
                  <a:cubicBezTo>
                    <a:pt x="1386" y="1230"/>
                    <a:pt x="1229" y="1387"/>
                    <a:pt x="1008" y="1387"/>
                  </a:cubicBezTo>
                  <a:cubicBezTo>
                    <a:pt x="819" y="1387"/>
                    <a:pt x="662" y="1230"/>
                    <a:pt x="662" y="1041"/>
                  </a:cubicBezTo>
                  <a:cubicBezTo>
                    <a:pt x="662" y="820"/>
                    <a:pt x="819" y="663"/>
                    <a:pt x="1008" y="663"/>
                  </a:cubicBezTo>
                  <a:close/>
                  <a:moveTo>
                    <a:pt x="1008" y="1"/>
                  </a:moveTo>
                  <a:cubicBezTo>
                    <a:pt x="473" y="1"/>
                    <a:pt x="0" y="473"/>
                    <a:pt x="0" y="1041"/>
                  </a:cubicBezTo>
                  <a:cubicBezTo>
                    <a:pt x="0" y="1576"/>
                    <a:pt x="473" y="2049"/>
                    <a:pt x="1040" y="2049"/>
                  </a:cubicBezTo>
                  <a:cubicBezTo>
                    <a:pt x="1575" y="2049"/>
                    <a:pt x="2048" y="1576"/>
                    <a:pt x="2048" y="1041"/>
                  </a:cubicBezTo>
                  <a:cubicBezTo>
                    <a:pt x="2048" y="473"/>
                    <a:pt x="160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2" name="Google Shape;27362;p87"/>
            <p:cNvSpPr/>
            <p:nvPr/>
          </p:nvSpPr>
          <p:spPr>
            <a:xfrm>
              <a:off x="-4931075" y="2765725"/>
              <a:ext cx="293025" cy="291450"/>
            </a:xfrm>
            <a:custGeom>
              <a:avLst/>
              <a:gdLst/>
              <a:ahLst/>
              <a:cxnLst/>
              <a:rect l="l" t="t" r="r" b="b"/>
              <a:pathLst>
                <a:path w="11721" h="11658" extrusionOk="0">
                  <a:moveTo>
                    <a:pt x="3214" y="1387"/>
                  </a:moveTo>
                  <a:lnTo>
                    <a:pt x="4475" y="3844"/>
                  </a:lnTo>
                  <a:cubicBezTo>
                    <a:pt x="4223" y="4002"/>
                    <a:pt x="4034" y="4222"/>
                    <a:pt x="3876" y="4443"/>
                  </a:cubicBezTo>
                  <a:lnTo>
                    <a:pt x="1356" y="3214"/>
                  </a:lnTo>
                  <a:cubicBezTo>
                    <a:pt x="1828" y="2427"/>
                    <a:pt x="2458" y="1796"/>
                    <a:pt x="3214" y="1387"/>
                  </a:cubicBezTo>
                  <a:close/>
                  <a:moveTo>
                    <a:pt x="5829" y="4128"/>
                  </a:moveTo>
                  <a:cubicBezTo>
                    <a:pt x="6775" y="4128"/>
                    <a:pt x="7531" y="4884"/>
                    <a:pt x="7531" y="5829"/>
                  </a:cubicBezTo>
                  <a:cubicBezTo>
                    <a:pt x="7562" y="6743"/>
                    <a:pt x="6775" y="7530"/>
                    <a:pt x="5829" y="7530"/>
                  </a:cubicBezTo>
                  <a:cubicBezTo>
                    <a:pt x="4884" y="7530"/>
                    <a:pt x="4160" y="6774"/>
                    <a:pt x="4160" y="5829"/>
                  </a:cubicBezTo>
                  <a:cubicBezTo>
                    <a:pt x="4160" y="4884"/>
                    <a:pt x="4884" y="4128"/>
                    <a:pt x="5829" y="4128"/>
                  </a:cubicBezTo>
                  <a:close/>
                  <a:moveTo>
                    <a:pt x="5798" y="662"/>
                  </a:moveTo>
                  <a:cubicBezTo>
                    <a:pt x="8665" y="662"/>
                    <a:pt x="10996" y="2994"/>
                    <a:pt x="10996" y="5861"/>
                  </a:cubicBezTo>
                  <a:cubicBezTo>
                    <a:pt x="10996" y="6585"/>
                    <a:pt x="10839" y="7247"/>
                    <a:pt x="10618" y="7845"/>
                  </a:cubicBezTo>
                  <a:lnTo>
                    <a:pt x="8129" y="6585"/>
                  </a:lnTo>
                  <a:cubicBezTo>
                    <a:pt x="8192" y="6333"/>
                    <a:pt x="8255" y="6050"/>
                    <a:pt x="8255" y="5829"/>
                  </a:cubicBezTo>
                  <a:cubicBezTo>
                    <a:pt x="8255" y="4474"/>
                    <a:pt x="7184" y="3435"/>
                    <a:pt x="5829" y="3435"/>
                  </a:cubicBezTo>
                  <a:cubicBezTo>
                    <a:pt x="5577" y="3435"/>
                    <a:pt x="5325" y="3466"/>
                    <a:pt x="5105" y="3529"/>
                  </a:cubicBezTo>
                  <a:lnTo>
                    <a:pt x="3845" y="1072"/>
                  </a:lnTo>
                  <a:cubicBezTo>
                    <a:pt x="4412" y="820"/>
                    <a:pt x="5105" y="662"/>
                    <a:pt x="5798" y="662"/>
                  </a:cubicBezTo>
                  <a:close/>
                  <a:moveTo>
                    <a:pt x="7814" y="7152"/>
                  </a:moveTo>
                  <a:lnTo>
                    <a:pt x="10303" y="8412"/>
                  </a:lnTo>
                  <a:cubicBezTo>
                    <a:pt x="9862" y="9200"/>
                    <a:pt x="9232" y="9830"/>
                    <a:pt x="8444" y="10271"/>
                  </a:cubicBezTo>
                  <a:lnTo>
                    <a:pt x="7216" y="7751"/>
                  </a:lnTo>
                  <a:cubicBezTo>
                    <a:pt x="7468" y="7593"/>
                    <a:pt x="7657" y="7404"/>
                    <a:pt x="7814" y="7152"/>
                  </a:cubicBezTo>
                  <a:close/>
                  <a:moveTo>
                    <a:pt x="1072" y="3844"/>
                  </a:moveTo>
                  <a:lnTo>
                    <a:pt x="3593" y="5073"/>
                  </a:lnTo>
                  <a:cubicBezTo>
                    <a:pt x="3530" y="5325"/>
                    <a:pt x="3498" y="5546"/>
                    <a:pt x="3498" y="5829"/>
                  </a:cubicBezTo>
                  <a:cubicBezTo>
                    <a:pt x="3498" y="7152"/>
                    <a:pt x="4538" y="8223"/>
                    <a:pt x="5892" y="8223"/>
                  </a:cubicBezTo>
                  <a:cubicBezTo>
                    <a:pt x="6176" y="8223"/>
                    <a:pt x="6396" y="8192"/>
                    <a:pt x="6648" y="8097"/>
                  </a:cubicBezTo>
                  <a:lnTo>
                    <a:pt x="7846" y="10618"/>
                  </a:lnTo>
                  <a:cubicBezTo>
                    <a:pt x="7216" y="10901"/>
                    <a:pt x="6554" y="11027"/>
                    <a:pt x="5892" y="11027"/>
                  </a:cubicBezTo>
                  <a:cubicBezTo>
                    <a:pt x="2994" y="10996"/>
                    <a:pt x="694" y="8665"/>
                    <a:pt x="694" y="5829"/>
                  </a:cubicBezTo>
                  <a:cubicBezTo>
                    <a:pt x="694" y="5104"/>
                    <a:pt x="852" y="4443"/>
                    <a:pt x="1072" y="3844"/>
                  </a:cubicBezTo>
                  <a:close/>
                  <a:moveTo>
                    <a:pt x="5798" y="1"/>
                  </a:moveTo>
                  <a:cubicBezTo>
                    <a:pt x="4254" y="1"/>
                    <a:pt x="2773" y="599"/>
                    <a:pt x="1702" y="1702"/>
                  </a:cubicBezTo>
                  <a:cubicBezTo>
                    <a:pt x="600" y="2805"/>
                    <a:pt x="1" y="4254"/>
                    <a:pt x="1" y="5798"/>
                  </a:cubicBezTo>
                  <a:cubicBezTo>
                    <a:pt x="1" y="8980"/>
                    <a:pt x="2647" y="11657"/>
                    <a:pt x="5892" y="11657"/>
                  </a:cubicBezTo>
                  <a:cubicBezTo>
                    <a:pt x="9106" y="11657"/>
                    <a:pt x="11721" y="9043"/>
                    <a:pt x="11721" y="5829"/>
                  </a:cubicBezTo>
                  <a:cubicBezTo>
                    <a:pt x="11658" y="2647"/>
                    <a:pt x="9043" y="1"/>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63" name="Google Shape;27363;p87"/>
          <p:cNvGrpSpPr/>
          <p:nvPr/>
        </p:nvGrpSpPr>
        <p:grpSpPr>
          <a:xfrm>
            <a:off x="8359124" y="2208386"/>
            <a:ext cx="561061" cy="494309"/>
            <a:chOff x="-3137650" y="2067900"/>
            <a:chExt cx="291450" cy="256775"/>
          </a:xfrm>
        </p:grpSpPr>
        <p:sp>
          <p:nvSpPr>
            <p:cNvPr id="27364" name="Google Shape;27364;p87"/>
            <p:cNvSpPr/>
            <p:nvPr/>
          </p:nvSpPr>
          <p:spPr>
            <a:xfrm>
              <a:off x="-3137650" y="2067900"/>
              <a:ext cx="291450" cy="187475"/>
            </a:xfrm>
            <a:custGeom>
              <a:avLst/>
              <a:gdLst/>
              <a:ahLst/>
              <a:cxnLst/>
              <a:rect l="l" t="t" r="r" b="b"/>
              <a:pathLst>
                <a:path w="11658" h="7499" extrusionOk="0">
                  <a:moveTo>
                    <a:pt x="10618" y="694"/>
                  </a:moveTo>
                  <a:cubicBezTo>
                    <a:pt x="10838" y="694"/>
                    <a:pt x="10964" y="851"/>
                    <a:pt x="10964" y="1040"/>
                  </a:cubicBezTo>
                  <a:lnTo>
                    <a:pt x="10964" y="6522"/>
                  </a:lnTo>
                  <a:cubicBezTo>
                    <a:pt x="10964" y="6711"/>
                    <a:pt x="10838" y="6868"/>
                    <a:pt x="10618" y="6868"/>
                  </a:cubicBezTo>
                  <a:lnTo>
                    <a:pt x="1009" y="6868"/>
                  </a:lnTo>
                  <a:cubicBezTo>
                    <a:pt x="820" y="6868"/>
                    <a:pt x="662" y="6711"/>
                    <a:pt x="662" y="6522"/>
                  </a:cubicBezTo>
                  <a:lnTo>
                    <a:pt x="662" y="1040"/>
                  </a:lnTo>
                  <a:cubicBezTo>
                    <a:pt x="662" y="851"/>
                    <a:pt x="820" y="694"/>
                    <a:pt x="1009" y="694"/>
                  </a:cubicBezTo>
                  <a:close/>
                  <a:moveTo>
                    <a:pt x="1009" y="0"/>
                  </a:moveTo>
                  <a:cubicBezTo>
                    <a:pt x="473" y="0"/>
                    <a:pt x="1" y="473"/>
                    <a:pt x="1" y="1009"/>
                  </a:cubicBezTo>
                  <a:lnTo>
                    <a:pt x="1" y="6490"/>
                  </a:lnTo>
                  <a:cubicBezTo>
                    <a:pt x="1" y="7026"/>
                    <a:pt x="473" y="7499"/>
                    <a:pt x="1009" y="7499"/>
                  </a:cubicBezTo>
                  <a:lnTo>
                    <a:pt x="10618" y="7499"/>
                  </a:lnTo>
                  <a:cubicBezTo>
                    <a:pt x="11185" y="7499"/>
                    <a:pt x="11658" y="7026"/>
                    <a:pt x="11658" y="6490"/>
                  </a:cubicBezTo>
                  <a:lnTo>
                    <a:pt x="11658" y="1009"/>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5" name="Google Shape;27365;p87"/>
            <p:cNvSpPr/>
            <p:nvPr/>
          </p:nvSpPr>
          <p:spPr>
            <a:xfrm>
              <a:off x="-3137650" y="2273475"/>
              <a:ext cx="291450" cy="51200"/>
            </a:xfrm>
            <a:custGeom>
              <a:avLst/>
              <a:gdLst/>
              <a:ahLst/>
              <a:cxnLst/>
              <a:rect l="l" t="t" r="r" b="b"/>
              <a:pathLst>
                <a:path w="11658" h="2048" extrusionOk="0">
                  <a:moveTo>
                    <a:pt x="10618" y="662"/>
                  </a:moveTo>
                  <a:cubicBezTo>
                    <a:pt x="10838" y="662"/>
                    <a:pt x="10964" y="819"/>
                    <a:pt x="10964" y="1008"/>
                  </a:cubicBezTo>
                  <a:cubicBezTo>
                    <a:pt x="10964" y="1197"/>
                    <a:pt x="10838" y="1355"/>
                    <a:pt x="10618" y="1355"/>
                  </a:cubicBezTo>
                  <a:lnTo>
                    <a:pt x="6050" y="1355"/>
                  </a:lnTo>
                  <a:cubicBezTo>
                    <a:pt x="6113" y="1260"/>
                    <a:pt x="6113" y="1134"/>
                    <a:pt x="6113" y="1008"/>
                  </a:cubicBezTo>
                  <a:cubicBezTo>
                    <a:pt x="6113" y="882"/>
                    <a:pt x="6050" y="788"/>
                    <a:pt x="6050" y="662"/>
                  </a:cubicBezTo>
                  <a:close/>
                  <a:moveTo>
                    <a:pt x="5105" y="662"/>
                  </a:moveTo>
                  <a:cubicBezTo>
                    <a:pt x="5294" y="662"/>
                    <a:pt x="5451" y="819"/>
                    <a:pt x="5451" y="1008"/>
                  </a:cubicBezTo>
                  <a:cubicBezTo>
                    <a:pt x="5451" y="1229"/>
                    <a:pt x="5294" y="1386"/>
                    <a:pt x="5105" y="1386"/>
                  </a:cubicBezTo>
                  <a:lnTo>
                    <a:pt x="1009" y="1386"/>
                  </a:lnTo>
                  <a:cubicBezTo>
                    <a:pt x="820" y="1355"/>
                    <a:pt x="662" y="1229"/>
                    <a:pt x="662" y="1008"/>
                  </a:cubicBezTo>
                  <a:cubicBezTo>
                    <a:pt x="662" y="819"/>
                    <a:pt x="820" y="662"/>
                    <a:pt x="1009" y="662"/>
                  </a:cubicBezTo>
                  <a:close/>
                  <a:moveTo>
                    <a:pt x="1009" y="0"/>
                  </a:moveTo>
                  <a:cubicBezTo>
                    <a:pt x="473" y="0"/>
                    <a:pt x="1" y="473"/>
                    <a:pt x="1" y="1008"/>
                  </a:cubicBezTo>
                  <a:cubicBezTo>
                    <a:pt x="1" y="1575"/>
                    <a:pt x="473" y="2048"/>
                    <a:pt x="1009" y="2048"/>
                  </a:cubicBezTo>
                  <a:lnTo>
                    <a:pt x="10618" y="2048"/>
                  </a:lnTo>
                  <a:cubicBezTo>
                    <a:pt x="11185" y="2048"/>
                    <a:pt x="11658" y="1575"/>
                    <a:pt x="11658" y="1008"/>
                  </a:cubicBez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6" name="Google Shape;27366;p87"/>
            <p:cNvSpPr/>
            <p:nvPr/>
          </p:nvSpPr>
          <p:spPr>
            <a:xfrm>
              <a:off x="-3035250" y="2103000"/>
              <a:ext cx="104000" cy="118500"/>
            </a:xfrm>
            <a:custGeom>
              <a:avLst/>
              <a:gdLst/>
              <a:ahLst/>
              <a:cxnLst/>
              <a:rect l="l" t="t" r="r" b="b"/>
              <a:pathLst>
                <a:path w="4160" h="4740" extrusionOk="0">
                  <a:moveTo>
                    <a:pt x="662" y="896"/>
                  </a:moveTo>
                  <a:lnTo>
                    <a:pt x="3056" y="2346"/>
                  </a:lnTo>
                  <a:lnTo>
                    <a:pt x="662" y="3826"/>
                  </a:lnTo>
                  <a:lnTo>
                    <a:pt x="662" y="896"/>
                  </a:lnTo>
                  <a:close/>
                  <a:moveTo>
                    <a:pt x="322" y="1"/>
                  </a:moveTo>
                  <a:cubicBezTo>
                    <a:pt x="144" y="1"/>
                    <a:pt x="0" y="131"/>
                    <a:pt x="0" y="298"/>
                  </a:cubicBezTo>
                  <a:lnTo>
                    <a:pt x="0" y="4425"/>
                  </a:lnTo>
                  <a:cubicBezTo>
                    <a:pt x="0" y="4607"/>
                    <a:pt x="132" y="4740"/>
                    <a:pt x="301" y="4740"/>
                  </a:cubicBezTo>
                  <a:cubicBezTo>
                    <a:pt x="365" y="4740"/>
                    <a:pt x="435" y="4720"/>
                    <a:pt x="504" y="4677"/>
                  </a:cubicBezTo>
                  <a:lnTo>
                    <a:pt x="3939" y="2629"/>
                  </a:lnTo>
                  <a:cubicBezTo>
                    <a:pt x="4159" y="2535"/>
                    <a:pt x="4159" y="2219"/>
                    <a:pt x="3939" y="2093"/>
                  </a:cubicBezTo>
                  <a:lnTo>
                    <a:pt x="504" y="46"/>
                  </a:lnTo>
                  <a:cubicBezTo>
                    <a:pt x="443" y="15"/>
                    <a:pt x="381" y="1"/>
                    <a:pt x="3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67" name="Google Shape;27367;p87"/>
          <p:cNvGrpSpPr/>
          <p:nvPr/>
        </p:nvGrpSpPr>
        <p:grpSpPr>
          <a:xfrm>
            <a:off x="8359124" y="2853235"/>
            <a:ext cx="561061" cy="562360"/>
            <a:chOff x="-3137650" y="2408950"/>
            <a:chExt cx="291450" cy="292125"/>
          </a:xfrm>
        </p:grpSpPr>
        <p:sp>
          <p:nvSpPr>
            <p:cNvPr id="27368" name="Google Shape;27368;p87"/>
            <p:cNvSpPr/>
            <p:nvPr/>
          </p:nvSpPr>
          <p:spPr>
            <a:xfrm>
              <a:off x="-3137650" y="2408950"/>
              <a:ext cx="291450" cy="292125"/>
            </a:xfrm>
            <a:custGeom>
              <a:avLst/>
              <a:gdLst/>
              <a:ahLst/>
              <a:cxnLst/>
              <a:rect l="l" t="t" r="r" b="b"/>
              <a:pathLst>
                <a:path w="11658" h="11685" extrusionOk="0">
                  <a:moveTo>
                    <a:pt x="10618" y="662"/>
                  </a:moveTo>
                  <a:cubicBezTo>
                    <a:pt x="10807" y="662"/>
                    <a:pt x="10964" y="851"/>
                    <a:pt x="10964" y="1040"/>
                  </a:cubicBezTo>
                  <a:lnTo>
                    <a:pt x="10964" y="2741"/>
                  </a:lnTo>
                  <a:lnTo>
                    <a:pt x="662" y="2741"/>
                  </a:lnTo>
                  <a:lnTo>
                    <a:pt x="662" y="1040"/>
                  </a:lnTo>
                  <a:cubicBezTo>
                    <a:pt x="662" y="851"/>
                    <a:pt x="820" y="662"/>
                    <a:pt x="1009" y="662"/>
                  </a:cubicBezTo>
                  <a:close/>
                  <a:moveTo>
                    <a:pt x="10964" y="3403"/>
                  </a:moveTo>
                  <a:lnTo>
                    <a:pt x="10964" y="8601"/>
                  </a:lnTo>
                  <a:cubicBezTo>
                    <a:pt x="10964" y="8790"/>
                    <a:pt x="10838" y="8947"/>
                    <a:pt x="10618" y="8947"/>
                  </a:cubicBezTo>
                  <a:lnTo>
                    <a:pt x="10145" y="8947"/>
                  </a:lnTo>
                  <a:cubicBezTo>
                    <a:pt x="10208" y="8727"/>
                    <a:pt x="10240" y="8443"/>
                    <a:pt x="10240" y="8160"/>
                  </a:cubicBezTo>
                  <a:lnTo>
                    <a:pt x="10240" y="5860"/>
                  </a:lnTo>
                  <a:cubicBezTo>
                    <a:pt x="10240" y="5673"/>
                    <a:pt x="10058" y="5531"/>
                    <a:pt x="9868" y="5531"/>
                  </a:cubicBezTo>
                  <a:cubicBezTo>
                    <a:pt x="9835" y="5531"/>
                    <a:pt x="9801" y="5535"/>
                    <a:pt x="9767" y="5545"/>
                  </a:cubicBezTo>
                  <a:cubicBezTo>
                    <a:pt x="9545" y="5641"/>
                    <a:pt x="9341" y="5691"/>
                    <a:pt x="9142" y="5691"/>
                  </a:cubicBezTo>
                  <a:cubicBezTo>
                    <a:pt x="8693" y="5691"/>
                    <a:pt x="8275" y="5439"/>
                    <a:pt x="7751" y="4915"/>
                  </a:cubicBezTo>
                  <a:cubicBezTo>
                    <a:pt x="7688" y="4868"/>
                    <a:pt x="7601" y="4844"/>
                    <a:pt x="7515" y="4844"/>
                  </a:cubicBezTo>
                  <a:cubicBezTo>
                    <a:pt x="7428" y="4844"/>
                    <a:pt x="7341" y="4868"/>
                    <a:pt x="7278" y="4915"/>
                  </a:cubicBezTo>
                  <a:cubicBezTo>
                    <a:pt x="6753" y="5440"/>
                    <a:pt x="6334" y="5677"/>
                    <a:pt x="5884" y="5677"/>
                  </a:cubicBezTo>
                  <a:cubicBezTo>
                    <a:pt x="5686" y="5677"/>
                    <a:pt x="5483" y="5631"/>
                    <a:pt x="5262" y="5545"/>
                  </a:cubicBezTo>
                  <a:cubicBezTo>
                    <a:pt x="5229" y="5535"/>
                    <a:pt x="5195" y="5531"/>
                    <a:pt x="5161" y="5531"/>
                  </a:cubicBezTo>
                  <a:cubicBezTo>
                    <a:pt x="4971" y="5531"/>
                    <a:pt x="4789" y="5673"/>
                    <a:pt x="4789" y="5860"/>
                  </a:cubicBezTo>
                  <a:lnTo>
                    <a:pt x="4789" y="8160"/>
                  </a:lnTo>
                  <a:cubicBezTo>
                    <a:pt x="4789" y="8443"/>
                    <a:pt x="4821" y="8664"/>
                    <a:pt x="4884" y="8947"/>
                  </a:cubicBezTo>
                  <a:lnTo>
                    <a:pt x="1009" y="8947"/>
                  </a:lnTo>
                  <a:cubicBezTo>
                    <a:pt x="820" y="8947"/>
                    <a:pt x="662" y="8790"/>
                    <a:pt x="662" y="8601"/>
                  </a:cubicBezTo>
                  <a:lnTo>
                    <a:pt x="662" y="3403"/>
                  </a:lnTo>
                  <a:close/>
                  <a:moveTo>
                    <a:pt x="7152" y="5923"/>
                  </a:moveTo>
                  <a:lnTo>
                    <a:pt x="7152" y="10838"/>
                  </a:lnTo>
                  <a:cubicBezTo>
                    <a:pt x="6144" y="10365"/>
                    <a:pt x="5451" y="9357"/>
                    <a:pt x="5451" y="8160"/>
                  </a:cubicBezTo>
                  <a:lnTo>
                    <a:pt x="5451" y="6301"/>
                  </a:lnTo>
                  <a:cubicBezTo>
                    <a:pt x="5604" y="6330"/>
                    <a:pt x="5750" y="6344"/>
                    <a:pt x="5891" y="6344"/>
                  </a:cubicBezTo>
                  <a:cubicBezTo>
                    <a:pt x="6359" y="6344"/>
                    <a:pt x="6765" y="6189"/>
                    <a:pt x="7152" y="5923"/>
                  </a:cubicBezTo>
                  <a:close/>
                  <a:moveTo>
                    <a:pt x="7877" y="5923"/>
                  </a:moveTo>
                  <a:cubicBezTo>
                    <a:pt x="8242" y="6166"/>
                    <a:pt x="8644" y="6353"/>
                    <a:pt x="9128" y="6353"/>
                  </a:cubicBezTo>
                  <a:cubicBezTo>
                    <a:pt x="9271" y="6353"/>
                    <a:pt x="9420" y="6337"/>
                    <a:pt x="9578" y="6301"/>
                  </a:cubicBezTo>
                  <a:lnTo>
                    <a:pt x="9578" y="8160"/>
                  </a:lnTo>
                  <a:cubicBezTo>
                    <a:pt x="9547" y="9357"/>
                    <a:pt x="8885" y="10365"/>
                    <a:pt x="7877" y="10838"/>
                  </a:cubicBezTo>
                  <a:lnTo>
                    <a:pt x="7877" y="5923"/>
                  </a:lnTo>
                  <a:close/>
                  <a:moveTo>
                    <a:pt x="1009" y="0"/>
                  </a:moveTo>
                  <a:cubicBezTo>
                    <a:pt x="473" y="0"/>
                    <a:pt x="1" y="473"/>
                    <a:pt x="1" y="1040"/>
                  </a:cubicBezTo>
                  <a:lnTo>
                    <a:pt x="1" y="8601"/>
                  </a:lnTo>
                  <a:cubicBezTo>
                    <a:pt x="1" y="9136"/>
                    <a:pt x="473" y="9609"/>
                    <a:pt x="1009" y="9609"/>
                  </a:cubicBezTo>
                  <a:lnTo>
                    <a:pt x="5073" y="9609"/>
                  </a:lnTo>
                  <a:cubicBezTo>
                    <a:pt x="5199" y="9893"/>
                    <a:pt x="5357" y="10145"/>
                    <a:pt x="5514" y="10365"/>
                  </a:cubicBezTo>
                  <a:cubicBezTo>
                    <a:pt x="5987" y="10995"/>
                    <a:pt x="6617" y="11436"/>
                    <a:pt x="7404" y="11657"/>
                  </a:cubicBezTo>
                  <a:cubicBezTo>
                    <a:pt x="7446" y="11657"/>
                    <a:pt x="7488" y="11685"/>
                    <a:pt x="7530" y="11685"/>
                  </a:cubicBezTo>
                  <a:cubicBezTo>
                    <a:pt x="7551" y="11685"/>
                    <a:pt x="7572" y="11678"/>
                    <a:pt x="7593" y="11657"/>
                  </a:cubicBezTo>
                  <a:cubicBezTo>
                    <a:pt x="8350" y="11436"/>
                    <a:pt x="9011" y="10995"/>
                    <a:pt x="9484" y="10365"/>
                  </a:cubicBezTo>
                  <a:cubicBezTo>
                    <a:pt x="9641" y="10145"/>
                    <a:pt x="9799" y="9893"/>
                    <a:pt x="9925" y="9609"/>
                  </a:cubicBezTo>
                  <a:lnTo>
                    <a:pt x="10618" y="9609"/>
                  </a:lnTo>
                  <a:cubicBezTo>
                    <a:pt x="11185" y="9609"/>
                    <a:pt x="11658" y="9136"/>
                    <a:pt x="11658" y="8601"/>
                  </a:cubicBezTo>
                  <a:lnTo>
                    <a:pt x="11658" y="1040"/>
                  </a:lnTo>
                  <a:cubicBezTo>
                    <a:pt x="11658" y="473"/>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69" name="Google Shape;27369;p87"/>
            <p:cNvSpPr/>
            <p:nvPr/>
          </p:nvSpPr>
          <p:spPr>
            <a:xfrm>
              <a:off x="-3104575" y="2442800"/>
              <a:ext cx="18150" cy="17350"/>
            </a:xfrm>
            <a:custGeom>
              <a:avLst/>
              <a:gdLst/>
              <a:ahLst/>
              <a:cxnLst/>
              <a:rect l="l" t="t" r="r" b="b"/>
              <a:pathLst>
                <a:path w="726" h="694" extrusionOk="0">
                  <a:moveTo>
                    <a:pt x="348" y="1"/>
                  </a:moveTo>
                  <a:cubicBezTo>
                    <a:pt x="158" y="1"/>
                    <a:pt x="1" y="158"/>
                    <a:pt x="1" y="347"/>
                  </a:cubicBezTo>
                  <a:cubicBezTo>
                    <a:pt x="1" y="536"/>
                    <a:pt x="158" y="694"/>
                    <a:pt x="348" y="694"/>
                  </a:cubicBezTo>
                  <a:cubicBezTo>
                    <a:pt x="568" y="694"/>
                    <a:pt x="726" y="536"/>
                    <a:pt x="726" y="347"/>
                  </a:cubicBezTo>
                  <a:cubicBezTo>
                    <a:pt x="726" y="158"/>
                    <a:pt x="568"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0" name="Google Shape;27370;p87"/>
            <p:cNvSpPr/>
            <p:nvPr/>
          </p:nvSpPr>
          <p:spPr>
            <a:xfrm>
              <a:off x="-306990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1" name="Google Shape;27371;p87"/>
            <p:cNvSpPr/>
            <p:nvPr/>
          </p:nvSpPr>
          <p:spPr>
            <a:xfrm>
              <a:off x="-3035250" y="2442800"/>
              <a:ext cx="17350" cy="17350"/>
            </a:xfrm>
            <a:custGeom>
              <a:avLst/>
              <a:gdLst/>
              <a:ahLst/>
              <a:cxnLst/>
              <a:rect l="l" t="t" r="r" b="b"/>
              <a:pathLst>
                <a:path w="694" h="694" extrusionOk="0">
                  <a:moveTo>
                    <a:pt x="347" y="1"/>
                  </a:moveTo>
                  <a:cubicBezTo>
                    <a:pt x="158" y="1"/>
                    <a:pt x="0" y="158"/>
                    <a:pt x="0" y="347"/>
                  </a:cubicBezTo>
                  <a:cubicBezTo>
                    <a:pt x="0" y="536"/>
                    <a:pt x="158" y="694"/>
                    <a:pt x="347" y="694"/>
                  </a:cubicBezTo>
                  <a:cubicBezTo>
                    <a:pt x="536" y="694"/>
                    <a:pt x="693" y="536"/>
                    <a:pt x="693" y="347"/>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2" name="Google Shape;27372;p87"/>
            <p:cNvSpPr/>
            <p:nvPr/>
          </p:nvSpPr>
          <p:spPr>
            <a:xfrm>
              <a:off x="-3002175" y="2442800"/>
              <a:ext cx="120525" cy="17350"/>
            </a:xfrm>
            <a:custGeom>
              <a:avLst/>
              <a:gdLst/>
              <a:ahLst/>
              <a:cxnLst/>
              <a:rect l="l" t="t" r="r" b="b"/>
              <a:pathLst>
                <a:path w="4821" h="694" extrusionOk="0">
                  <a:moveTo>
                    <a:pt x="347" y="1"/>
                  </a:moveTo>
                  <a:cubicBezTo>
                    <a:pt x="158" y="1"/>
                    <a:pt x="1" y="158"/>
                    <a:pt x="1" y="347"/>
                  </a:cubicBezTo>
                  <a:cubicBezTo>
                    <a:pt x="32" y="536"/>
                    <a:pt x="190" y="694"/>
                    <a:pt x="347" y="694"/>
                  </a:cubicBezTo>
                  <a:lnTo>
                    <a:pt x="4443" y="694"/>
                  </a:lnTo>
                  <a:cubicBezTo>
                    <a:pt x="4663" y="694"/>
                    <a:pt x="4821" y="536"/>
                    <a:pt x="4821" y="347"/>
                  </a:cubicBezTo>
                  <a:cubicBezTo>
                    <a:pt x="4821" y="158"/>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73" name="Google Shape;27373;p87"/>
          <p:cNvGrpSpPr/>
          <p:nvPr/>
        </p:nvGrpSpPr>
        <p:grpSpPr>
          <a:xfrm>
            <a:off x="8375032" y="3580550"/>
            <a:ext cx="561061" cy="495849"/>
            <a:chOff x="-3137650" y="2787000"/>
            <a:chExt cx="291450" cy="257575"/>
          </a:xfrm>
        </p:grpSpPr>
        <p:sp>
          <p:nvSpPr>
            <p:cNvPr id="27374" name="Google Shape;27374;p87"/>
            <p:cNvSpPr/>
            <p:nvPr/>
          </p:nvSpPr>
          <p:spPr>
            <a:xfrm>
              <a:off x="-3137650" y="2787000"/>
              <a:ext cx="291450" cy="257575"/>
            </a:xfrm>
            <a:custGeom>
              <a:avLst/>
              <a:gdLst/>
              <a:ahLst/>
              <a:cxnLst/>
              <a:rect l="l" t="t" r="r" b="b"/>
              <a:pathLst>
                <a:path w="11658" h="10303" extrusionOk="0">
                  <a:moveTo>
                    <a:pt x="10618" y="693"/>
                  </a:moveTo>
                  <a:cubicBezTo>
                    <a:pt x="10807" y="693"/>
                    <a:pt x="10964" y="851"/>
                    <a:pt x="10964" y="1040"/>
                  </a:cubicBezTo>
                  <a:lnTo>
                    <a:pt x="10964" y="2741"/>
                  </a:lnTo>
                  <a:lnTo>
                    <a:pt x="662" y="2741"/>
                  </a:lnTo>
                  <a:lnTo>
                    <a:pt x="662" y="1040"/>
                  </a:lnTo>
                  <a:cubicBezTo>
                    <a:pt x="662" y="851"/>
                    <a:pt x="820" y="693"/>
                    <a:pt x="1009" y="693"/>
                  </a:cubicBezTo>
                  <a:close/>
                  <a:moveTo>
                    <a:pt x="10996" y="3403"/>
                  </a:moveTo>
                  <a:lnTo>
                    <a:pt x="10996" y="9231"/>
                  </a:lnTo>
                  <a:cubicBezTo>
                    <a:pt x="10964" y="9420"/>
                    <a:pt x="10838" y="9578"/>
                    <a:pt x="10618" y="9578"/>
                  </a:cubicBezTo>
                  <a:lnTo>
                    <a:pt x="1009" y="9578"/>
                  </a:lnTo>
                  <a:cubicBezTo>
                    <a:pt x="820" y="9578"/>
                    <a:pt x="662" y="9420"/>
                    <a:pt x="662" y="9231"/>
                  </a:cubicBezTo>
                  <a:lnTo>
                    <a:pt x="662" y="3403"/>
                  </a:lnTo>
                  <a:close/>
                  <a:moveTo>
                    <a:pt x="1009" y="0"/>
                  </a:moveTo>
                  <a:cubicBezTo>
                    <a:pt x="473" y="0"/>
                    <a:pt x="1" y="473"/>
                    <a:pt x="1" y="1040"/>
                  </a:cubicBezTo>
                  <a:lnTo>
                    <a:pt x="1" y="9263"/>
                  </a:lnTo>
                  <a:cubicBezTo>
                    <a:pt x="1" y="9830"/>
                    <a:pt x="473" y="10302"/>
                    <a:pt x="1009" y="10302"/>
                  </a:cubicBezTo>
                  <a:lnTo>
                    <a:pt x="10618" y="10302"/>
                  </a:lnTo>
                  <a:cubicBezTo>
                    <a:pt x="11185" y="10302"/>
                    <a:pt x="11658" y="9830"/>
                    <a:pt x="11658" y="9263"/>
                  </a:cubicBezTo>
                  <a:lnTo>
                    <a:pt x="11658" y="1040"/>
                  </a:lnTo>
                  <a:cubicBezTo>
                    <a:pt x="11658" y="441"/>
                    <a:pt x="11217"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5" name="Google Shape;27375;p87"/>
            <p:cNvSpPr/>
            <p:nvPr/>
          </p:nvSpPr>
          <p:spPr>
            <a:xfrm>
              <a:off x="-3104575" y="2820875"/>
              <a:ext cx="18150" cy="17350"/>
            </a:xfrm>
            <a:custGeom>
              <a:avLst/>
              <a:gdLst/>
              <a:ahLst/>
              <a:cxnLst/>
              <a:rect l="l" t="t" r="r" b="b"/>
              <a:pathLst>
                <a:path w="726" h="694" extrusionOk="0">
                  <a:moveTo>
                    <a:pt x="348" y="0"/>
                  </a:moveTo>
                  <a:cubicBezTo>
                    <a:pt x="158" y="0"/>
                    <a:pt x="1" y="158"/>
                    <a:pt x="1" y="347"/>
                  </a:cubicBezTo>
                  <a:cubicBezTo>
                    <a:pt x="1" y="536"/>
                    <a:pt x="158" y="693"/>
                    <a:pt x="348" y="693"/>
                  </a:cubicBezTo>
                  <a:cubicBezTo>
                    <a:pt x="568" y="693"/>
                    <a:pt x="726" y="536"/>
                    <a:pt x="726" y="347"/>
                  </a:cubicBezTo>
                  <a:cubicBezTo>
                    <a:pt x="726" y="158"/>
                    <a:pt x="568" y="0"/>
                    <a:pt x="3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6" name="Google Shape;27376;p87"/>
            <p:cNvSpPr/>
            <p:nvPr/>
          </p:nvSpPr>
          <p:spPr>
            <a:xfrm>
              <a:off x="-306990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7" name="Google Shape;27377;p87"/>
            <p:cNvSpPr/>
            <p:nvPr/>
          </p:nvSpPr>
          <p:spPr>
            <a:xfrm>
              <a:off x="-3035250" y="2820875"/>
              <a:ext cx="17350" cy="17350"/>
            </a:xfrm>
            <a:custGeom>
              <a:avLst/>
              <a:gdLst/>
              <a:ahLst/>
              <a:cxnLst/>
              <a:rect l="l" t="t" r="r" b="b"/>
              <a:pathLst>
                <a:path w="694" h="694" extrusionOk="0">
                  <a:moveTo>
                    <a:pt x="347" y="0"/>
                  </a:moveTo>
                  <a:cubicBezTo>
                    <a:pt x="158" y="0"/>
                    <a:pt x="0" y="158"/>
                    <a:pt x="0" y="347"/>
                  </a:cubicBezTo>
                  <a:cubicBezTo>
                    <a:pt x="0" y="536"/>
                    <a:pt x="158" y="693"/>
                    <a:pt x="347" y="693"/>
                  </a:cubicBezTo>
                  <a:cubicBezTo>
                    <a:pt x="536" y="693"/>
                    <a:pt x="693" y="536"/>
                    <a:pt x="693" y="347"/>
                  </a:cubicBezTo>
                  <a:cubicBezTo>
                    <a:pt x="693" y="158"/>
                    <a:pt x="536" y="0"/>
                    <a:pt x="3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8" name="Google Shape;27378;p87"/>
            <p:cNvSpPr/>
            <p:nvPr/>
          </p:nvSpPr>
          <p:spPr>
            <a:xfrm>
              <a:off x="-3002175" y="2820875"/>
              <a:ext cx="121325" cy="17350"/>
            </a:xfrm>
            <a:custGeom>
              <a:avLst/>
              <a:gdLst/>
              <a:ahLst/>
              <a:cxnLst/>
              <a:rect l="l" t="t" r="r" b="b"/>
              <a:pathLst>
                <a:path w="4853" h="694" extrusionOk="0">
                  <a:moveTo>
                    <a:pt x="347" y="0"/>
                  </a:moveTo>
                  <a:cubicBezTo>
                    <a:pt x="158" y="0"/>
                    <a:pt x="1" y="158"/>
                    <a:pt x="1" y="347"/>
                  </a:cubicBezTo>
                  <a:cubicBezTo>
                    <a:pt x="32" y="536"/>
                    <a:pt x="190" y="693"/>
                    <a:pt x="347" y="693"/>
                  </a:cubicBezTo>
                  <a:lnTo>
                    <a:pt x="4506" y="693"/>
                  </a:lnTo>
                  <a:cubicBezTo>
                    <a:pt x="4695" y="693"/>
                    <a:pt x="4852" y="536"/>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79" name="Google Shape;27379;p87"/>
            <p:cNvSpPr/>
            <p:nvPr/>
          </p:nvSpPr>
          <p:spPr>
            <a:xfrm>
              <a:off x="-2948625" y="2907300"/>
              <a:ext cx="52025" cy="85300"/>
            </a:xfrm>
            <a:custGeom>
              <a:avLst/>
              <a:gdLst/>
              <a:ahLst/>
              <a:cxnLst/>
              <a:rect l="l" t="t" r="r" b="b"/>
              <a:pathLst>
                <a:path w="2081" h="3412" extrusionOk="0">
                  <a:moveTo>
                    <a:pt x="347" y="1"/>
                  </a:moveTo>
                  <a:cubicBezTo>
                    <a:pt x="261" y="1"/>
                    <a:pt x="174" y="24"/>
                    <a:pt x="127" y="72"/>
                  </a:cubicBezTo>
                  <a:cubicBezTo>
                    <a:pt x="1" y="198"/>
                    <a:pt x="1" y="450"/>
                    <a:pt x="127" y="544"/>
                  </a:cubicBezTo>
                  <a:lnTo>
                    <a:pt x="1261" y="1710"/>
                  </a:lnTo>
                  <a:lnTo>
                    <a:pt x="127" y="2844"/>
                  </a:lnTo>
                  <a:cubicBezTo>
                    <a:pt x="1" y="2970"/>
                    <a:pt x="1" y="3191"/>
                    <a:pt x="127" y="3317"/>
                  </a:cubicBezTo>
                  <a:cubicBezTo>
                    <a:pt x="174" y="3380"/>
                    <a:pt x="261" y="3411"/>
                    <a:pt x="347" y="3411"/>
                  </a:cubicBezTo>
                  <a:cubicBezTo>
                    <a:pt x="434" y="3411"/>
                    <a:pt x="521" y="3380"/>
                    <a:pt x="568" y="3317"/>
                  </a:cubicBezTo>
                  <a:lnTo>
                    <a:pt x="1954" y="1930"/>
                  </a:lnTo>
                  <a:cubicBezTo>
                    <a:pt x="2080" y="1804"/>
                    <a:pt x="2080" y="1584"/>
                    <a:pt x="1954" y="1458"/>
                  </a:cubicBezTo>
                  <a:lnTo>
                    <a:pt x="568" y="72"/>
                  </a:lnTo>
                  <a:cubicBezTo>
                    <a:pt x="521" y="24"/>
                    <a:pt x="434"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0" name="Google Shape;27380;p87"/>
            <p:cNvSpPr/>
            <p:nvPr/>
          </p:nvSpPr>
          <p:spPr>
            <a:xfrm>
              <a:off x="-3088025" y="2907300"/>
              <a:ext cx="53575" cy="85300"/>
            </a:xfrm>
            <a:custGeom>
              <a:avLst/>
              <a:gdLst/>
              <a:ahLst/>
              <a:cxnLst/>
              <a:rect l="l" t="t" r="r" b="b"/>
              <a:pathLst>
                <a:path w="2143" h="3412" extrusionOk="0">
                  <a:moveTo>
                    <a:pt x="1749" y="1"/>
                  </a:moveTo>
                  <a:cubicBezTo>
                    <a:pt x="1662" y="1"/>
                    <a:pt x="1576" y="24"/>
                    <a:pt x="1513" y="72"/>
                  </a:cubicBezTo>
                  <a:lnTo>
                    <a:pt x="127" y="1458"/>
                  </a:lnTo>
                  <a:cubicBezTo>
                    <a:pt x="1" y="1584"/>
                    <a:pt x="1" y="1804"/>
                    <a:pt x="127" y="1930"/>
                  </a:cubicBezTo>
                  <a:lnTo>
                    <a:pt x="1513" y="3317"/>
                  </a:lnTo>
                  <a:cubicBezTo>
                    <a:pt x="1576" y="3380"/>
                    <a:pt x="1662" y="3411"/>
                    <a:pt x="1749" y="3411"/>
                  </a:cubicBezTo>
                  <a:cubicBezTo>
                    <a:pt x="1836" y="3411"/>
                    <a:pt x="1922" y="3380"/>
                    <a:pt x="1985" y="3317"/>
                  </a:cubicBezTo>
                  <a:cubicBezTo>
                    <a:pt x="2111" y="3191"/>
                    <a:pt x="2111" y="2970"/>
                    <a:pt x="1985" y="2844"/>
                  </a:cubicBezTo>
                  <a:lnTo>
                    <a:pt x="851" y="1710"/>
                  </a:lnTo>
                  <a:lnTo>
                    <a:pt x="1985" y="544"/>
                  </a:lnTo>
                  <a:cubicBezTo>
                    <a:pt x="2143" y="450"/>
                    <a:pt x="2143" y="198"/>
                    <a:pt x="1985" y="72"/>
                  </a:cubicBezTo>
                  <a:cubicBezTo>
                    <a:pt x="1922" y="24"/>
                    <a:pt x="1836" y="1"/>
                    <a:pt x="17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1" name="Google Shape;27381;p87"/>
            <p:cNvSpPr/>
            <p:nvPr/>
          </p:nvSpPr>
          <p:spPr>
            <a:xfrm>
              <a:off x="-3019500" y="2888975"/>
              <a:ext cx="54375" cy="119400"/>
            </a:xfrm>
            <a:custGeom>
              <a:avLst/>
              <a:gdLst/>
              <a:ahLst/>
              <a:cxnLst/>
              <a:rect l="l" t="t" r="r" b="b"/>
              <a:pathLst>
                <a:path w="2175" h="4776" extrusionOk="0">
                  <a:moveTo>
                    <a:pt x="1778" y="0"/>
                  </a:moveTo>
                  <a:cubicBezTo>
                    <a:pt x="1617" y="0"/>
                    <a:pt x="1501" y="108"/>
                    <a:pt x="1450" y="237"/>
                  </a:cubicBezTo>
                  <a:lnTo>
                    <a:pt x="63" y="4333"/>
                  </a:lnTo>
                  <a:cubicBezTo>
                    <a:pt x="0" y="4522"/>
                    <a:pt x="95" y="4680"/>
                    <a:pt x="253" y="4743"/>
                  </a:cubicBezTo>
                  <a:cubicBezTo>
                    <a:pt x="305" y="4765"/>
                    <a:pt x="354" y="4775"/>
                    <a:pt x="399" y="4775"/>
                  </a:cubicBezTo>
                  <a:cubicBezTo>
                    <a:pt x="543" y="4775"/>
                    <a:pt x="646" y="4674"/>
                    <a:pt x="694" y="4554"/>
                  </a:cubicBezTo>
                  <a:lnTo>
                    <a:pt x="2080" y="458"/>
                  </a:lnTo>
                  <a:cubicBezTo>
                    <a:pt x="2174" y="300"/>
                    <a:pt x="2048" y="111"/>
                    <a:pt x="1891" y="17"/>
                  </a:cubicBezTo>
                  <a:cubicBezTo>
                    <a:pt x="1851" y="6"/>
                    <a:pt x="1813" y="0"/>
                    <a:pt x="17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382" name="Google Shape;27382;p87"/>
          <p:cNvSpPr/>
          <p:nvPr/>
        </p:nvSpPr>
        <p:spPr>
          <a:xfrm>
            <a:off x="1812179" y="4392822"/>
            <a:ext cx="561061" cy="394253"/>
          </a:xfrm>
          <a:custGeom>
            <a:avLst/>
            <a:gdLst/>
            <a:ahLst/>
            <a:cxnLst/>
            <a:rect l="l" t="t" r="r" b="b"/>
            <a:pathLst>
              <a:path w="11658" h="8192" extrusionOk="0">
                <a:moveTo>
                  <a:pt x="10429" y="662"/>
                </a:moveTo>
                <a:cubicBezTo>
                  <a:pt x="10114" y="1008"/>
                  <a:pt x="6207" y="4915"/>
                  <a:pt x="6081" y="5072"/>
                </a:cubicBezTo>
                <a:cubicBezTo>
                  <a:pt x="6018" y="5135"/>
                  <a:pt x="5916" y="5167"/>
                  <a:pt x="5813" y="5167"/>
                </a:cubicBezTo>
                <a:cubicBezTo>
                  <a:pt x="5711" y="5167"/>
                  <a:pt x="5608" y="5135"/>
                  <a:pt x="5545" y="5072"/>
                </a:cubicBezTo>
                <a:lnTo>
                  <a:pt x="1135" y="662"/>
                </a:lnTo>
                <a:close/>
                <a:moveTo>
                  <a:pt x="662" y="1134"/>
                </a:moveTo>
                <a:lnTo>
                  <a:pt x="3624" y="4096"/>
                </a:lnTo>
                <a:lnTo>
                  <a:pt x="662" y="7057"/>
                </a:lnTo>
                <a:lnTo>
                  <a:pt x="662" y="1134"/>
                </a:lnTo>
                <a:close/>
                <a:moveTo>
                  <a:pt x="10996" y="1134"/>
                </a:moveTo>
                <a:lnTo>
                  <a:pt x="10996" y="7057"/>
                </a:lnTo>
                <a:lnTo>
                  <a:pt x="8034" y="4096"/>
                </a:lnTo>
                <a:lnTo>
                  <a:pt x="10996" y="1134"/>
                </a:lnTo>
                <a:close/>
                <a:moveTo>
                  <a:pt x="7562" y="4568"/>
                </a:moveTo>
                <a:lnTo>
                  <a:pt x="10492" y="7530"/>
                </a:lnTo>
                <a:lnTo>
                  <a:pt x="1198" y="7530"/>
                </a:lnTo>
                <a:lnTo>
                  <a:pt x="4096" y="4568"/>
                </a:lnTo>
                <a:lnTo>
                  <a:pt x="5073" y="5545"/>
                </a:lnTo>
                <a:cubicBezTo>
                  <a:pt x="5278" y="5750"/>
                  <a:pt x="5553" y="5852"/>
                  <a:pt x="5829" y="5852"/>
                </a:cubicBezTo>
                <a:cubicBezTo>
                  <a:pt x="6105" y="5852"/>
                  <a:pt x="6380" y="5750"/>
                  <a:pt x="6585" y="5545"/>
                </a:cubicBezTo>
                <a:lnTo>
                  <a:pt x="7562" y="4568"/>
                </a:lnTo>
                <a:close/>
                <a:moveTo>
                  <a:pt x="1009" y="0"/>
                </a:moveTo>
                <a:cubicBezTo>
                  <a:pt x="473" y="0"/>
                  <a:pt x="1" y="473"/>
                  <a:pt x="1" y="1008"/>
                </a:cubicBezTo>
                <a:lnTo>
                  <a:pt x="1" y="7152"/>
                </a:lnTo>
                <a:cubicBezTo>
                  <a:pt x="1" y="7719"/>
                  <a:pt x="473" y="8191"/>
                  <a:pt x="1009" y="8191"/>
                </a:cubicBezTo>
                <a:lnTo>
                  <a:pt x="10618" y="8191"/>
                </a:lnTo>
                <a:cubicBezTo>
                  <a:pt x="11185" y="8191"/>
                  <a:pt x="11657" y="7719"/>
                  <a:pt x="11657" y="7152"/>
                </a:cubicBezTo>
                <a:lnTo>
                  <a:pt x="11657" y="1008"/>
                </a:lnTo>
                <a:cubicBezTo>
                  <a:pt x="11657" y="441"/>
                  <a:pt x="11185" y="0"/>
                  <a:pt x="1061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3" name="Google Shape;27383;p87"/>
          <p:cNvSpPr/>
          <p:nvPr/>
        </p:nvSpPr>
        <p:spPr>
          <a:xfrm>
            <a:off x="1850568" y="2173977"/>
            <a:ext cx="562552" cy="562793"/>
          </a:xfrm>
          <a:custGeom>
            <a:avLst/>
            <a:gdLst/>
            <a:ahLst/>
            <a:cxnLst/>
            <a:rect l="l" t="t" r="r" b="b"/>
            <a:pathLst>
              <a:path w="11689" h="11694" extrusionOk="0">
                <a:moveTo>
                  <a:pt x="5829" y="2048"/>
                </a:moveTo>
                <a:cubicBezTo>
                  <a:pt x="6018" y="2048"/>
                  <a:pt x="6175" y="2206"/>
                  <a:pt x="6175" y="2395"/>
                </a:cubicBezTo>
                <a:cubicBezTo>
                  <a:pt x="6175" y="2615"/>
                  <a:pt x="6018" y="2804"/>
                  <a:pt x="5829" y="2804"/>
                </a:cubicBezTo>
                <a:cubicBezTo>
                  <a:pt x="5640" y="2804"/>
                  <a:pt x="5482" y="2615"/>
                  <a:pt x="5482" y="2395"/>
                </a:cubicBezTo>
                <a:cubicBezTo>
                  <a:pt x="5482" y="2206"/>
                  <a:pt x="5640" y="2048"/>
                  <a:pt x="5829" y="2048"/>
                </a:cubicBezTo>
                <a:close/>
                <a:moveTo>
                  <a:pt x="5829" y="725"/>
                </a:moveTo>
                <a:cubicBezTo>
                  <a:pt x="6774" y="725"/>
                  <a:pt x="7530" y="1449"/>
                  <a:pt x="7530" y="2395"/>
                </a:cubicBezTo>
                <a:cubicBezTo>
                  <a:pt x="7530" y="2521"/>
                  <a:pt x="7530" y="2678"/>
                  <a:pt x="7467" y="2804"/>
                </a:cubicBezTo>
                <a:lnTo>
                  <a:pt x="6774" y="2804"/>
                </a:lnTo>
                <a:cubicBezTo>
                  <a:pt x="6806" y="2678"/>
                  <a:pt x="6837" y="2552"/>
                  <a:pt x="6837" y="2395"/>
                </a:cubicBezTo>
                <a:cubicBezTo>
                  <a:pt x="6837" y="1859"/>
                  <a:pt x="6364" y="1386"/>
                  <a:pt x="5829" y="1386"/>
                </a:cubicBezTo>
                <a:cubicBezTo>
                  <a:pt x="5262" y="1386"/>
                  <a:pt x="4789" y="1859"/>
                  <a:pt x="4789" y="2395"/>
                </a:cubicBezTo>
                <a:cubicBezTo>
                  <a:pt x="4789" y="2521"/>
                  <a:pt x="4852" y="2678"/>
                  <a:pt x="4884" y="2804"/>
                </a:cubicBezTo>
                <a:lnTo>
                  <a:pt x="4159" y="2804"/>
                </a:lnTo>
                <a:cubicBezTo>
                  <a:pt x="4128" y="2678"/>
                  <a:pt x="4128" y="2521"/>
                  <a:pt x="4128" y="2395"/>
                </a:cubicBezTo>
                <a:cubicBezTo>
                  <a:pt x="4128" y="1449"/>
                  <a:pt x="4884" y="725"/>
                  <a:pt x="5829" y="725"/>
                </a:cubicBezTo>
                <a:close/>
                <a:moveTo>
                  <a:pt x="10681" y="3466"/>
                </a:moveTo>
                <a:cubicBezTo>
                  <a:pt x="10870" y="3466"/>
                  <a:pt x="11027" y="3623"/>
                  <a:pt x="11027" y="3812"/>
                </a:cubicBezTo>
                <a:cubicBezTo>
                  <a:pt x="11027" y="4033"/>
                  <a:pt x="10870" y="4190"/>
                  <a:pt x="10681" y="4190"/>
                </a:cubicBezTo>
                <a:lnTo>
                  <a:pt x="1009" y="4190"/>
                </a:lnTo>
                <a:cubicBezTo>
                  <a:pt x="820" y="4190"/>
                  <a:pt x="662" y="4033"/>
                  <a:pt x="662" y="3812"/>
                </a:cubicBezTo>
                <a:cubicBezTo>
                  <a:pt x="662" y="3623"/>
                  <a:pt x="851" y="3466"/>
                  <a:pt x="1009" y="3466"/>
                </a:cubicBezTo>
                <a:close/>
                <a:moveTo>
                  <a:pt x="9799" y="4852"/>
                </a:moveTo>
                <a:lnTo>
                  <a:pt x="7058" y="7593"/>
                </a:lnTo>
                <a:lnTo>
                  <a:pt x="4600" y="7593"/>
                </a:lnTo>
                <a:lnTo>
                  <a:pt x="1859" y="4852"/>
                </a:lnTo>
                <a:close/>
                <a:moveTo>
                  <a:pt x="6869" y="8255"/>
                </a:moveTo>
                <a:lnTo>
                  <a:pt x="6869" y="9767"/>
                </a:lnTo>
                <a:lnTo>
                  <a:pt x="4789" y="10775"/>
                </a:lnTo>
                <a:lnTo>
                  <a:pt x="4789" y="8255"/>
                </a:lnTo>
                <a:close/>
                <a:moveTo>
                  <a:pt x="5829" y="0"/>
                </a:moveTo>
                <a:cubicBezTo>
                  <a:pt x="4474" y="0"/>
                  <a:pt x="3435" y="1071"/>
                  <a:pt x="3435" y="2395"/>
                </a:cubicBezTo>
                <a:cubicBezTo>
                  <a:pt x="3435" y="2521"/>
                  <a:pt x="3435" y="2678"/>
                  <a:pt x="3466" y="2804"/>
                </a:cubicBezTo>
                <a:lnTo>
                  <a:pt x="1009" y="2804"/>
                </a:lnTo>
                <a:cubicBezTo>
                  <a:pt x="473" y="2804"/>
                  <a:pt x="0" y="3277"/>
                  <a:pt x="0" y="3812"/>
                </a:cubicBezTo>
                <a:cubicBezTo>
                  <a:pt x="0" y="4348"/>
                  <a:pt x="379" y="4757"/>
                  <a:pt x="851" y="4852"/>
                </a:cubicBezTo>
                <a:lnTo>
                  <a:pt x="4096" y="8065"/>
                </a:lnTo>
                <a:lnTo>
                  <a:pt x="4096" y="11342"/>
                </a:lnTo>
                <a:cubicBezTo>
                  <a:pt x="4096" y="11518"/>
                  <a:pt x="4277" y="11694"/>
                  <a:pt x="4462" y="11694"/>
                </a:cubicBezTo>
                <a:cubicBezTo>
                  <a:pt x="4508" y="11694"/>
                  <a:pt x="4556" y="11683"/>
                  <a:pt x="4600" y="11657"/>
                </a:cubicBezTo>
                <a:lnTo>
                  <a:pt x="7373" y="10271"/>
                </a:lnTo>
                <a:cubicBezTo>
                  <a:pt x="7467" y="10239"/>
                  <a:pt x="7562" y="10113"/>
                  <a:pt x="7562" y="9956"/>
                </a:cubicBezTo>
                <a:lnTo>
                  <a:pt x="7562" y="8034"/>
                </a:lnTo>
                <a:lnTo>
                  <a:pt x="10838" y="4820"/>
                </a:lnTo>
                <a:cubicBezTo>
                  <a:pt x="11311" y="4757"/>
                  <a:pt x="11689" y="4348"/>
                  <a:pt x="11689" y="3812"/>
                </a:cubicBezTo>
                <a:cubicBezTo>
                  <a:pt x="11689" y="3277"/>
                  <a:pt x="11216" y="2804"/>
                  <a:pt x="10681" y="2804"/>
                </a:cubicBezTo>
                <a:lnTo>
                  <a:pt x="8192" y="2804"/>
                </a:lnTo>
                <a:cubicBezTo>
                  <a:pt x="8192" y="2678"/>
                  <a:pt x="8223" y="2521"/>
                  <a:pt x="8223" y="2395"/>
                </a:cubicBezTo>
                <a:cubicBezTo>
                  <a:pt x="8223" y="1071"/>
                  <a:pt x="7152"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4" name="Google Shape;27384;p87"/>
          <p:cNvSpPr/>
          <p:nvPr/>
        </p:nvSpPr>
        <p:spPr>
          <a:xfrm>
            <a:off x="1848282" y="2852366"/>
            <a:ext cx="567124" cy="563708"/>
          </a:xfrm>
          <a:custGeom>
            <a:avLst/>
            <a:gdLst/>
            <a:ahLst/>
            <a:cxnLst/>
            <a:rect l="l" t="t" r="r" b="b"/>
            <a:pathLst>
              <a:path w="11784" h="11713" extrusionOk="0">
                <a:moveTo>
                  <a:pt x="5136" y="4128"/>
                </a:moveTo>
                <a:cubicBezTo>
                  <a:pt x="5671" y="4128"/>
                  <a:pt x="6112" y="4569"/>
                  <a:pt x="6144" y="5136"/>
                </a:cubicBezTo>
                <a:lnTo>
                  <a:pt x="5230" y="4853"/>
                </a:lnTo>
                <a:cubicBezTo>
                  <a:pt x="5198" y="4839"/>
                  <a:pt x="5165" y="4832"/>
                  <a:pt x="5131" y="4832"/>
                </a:cubicBezTo>
                <a:cubicBezTo>
                  <a:pt x="4934" y="4832"/>
                  <a:pt x="4735" y="5052"/>
                  <a:pt x="4789" y="5294"/>
                </a:cubicBezTo>
                <a:lnTo>
                  <a:pt x="5073" y="6239"/>
                </a:lnTo>
                <a:cubicBezTo>
                  <a:pt x="4537" y="6176"/>
                  <a:pt x="4096" y="5703"/>
                  <a:pt x="4096" y="5168"/>
                </a:cubicBezTo>
                <a:cubicBezTo>
                  <a:pt x="4096" y="4601"/>
                  <a:pt x="4569" y="4128"/>
                  <a:pt x="5136" y="4128"/>
                </a:cubicBezTo>
                <a:close/>
                <a:moveTo>
                  <a:pt x="5199" y="2364"/>
                </a:moveTo>
                <a:cubicBezTo>
                  <a:pt x="6680" y="2364"/>
                  <a:pt x="7940" y="3592"/>
                  <a:pt x="7940" y="5136"/>
                </a:cubicBezTo>
                <a:cubicBezTo>
                  <a:pt x="7940" y="5294"/>
                  <a:pt x="7940" y="5388"/>
                  <a:pt x="7908" y="5546"/>
                </a:cubicBezTo>
                <a:lnTo>
                  <a:pt x="6932" y="5294"/>
                </a:lnTo>
                <a:lnTo>
                  <a:pt x="6932" y="5136"/>
                </a:lnTo>
                <a:cubicBezTo>
                  <a:pt x="6806" y="4223"/>
                  <a:pt x="6049" y="3466"/>
                  <a:pt x="5104" y="3466"/>
                </a:cubicBezTo>
                <a:cubicBezTo>
                  <a:pt x="4159" y="3466"/>
                  <a:pt x="3435" y="4223"/>
                  <a:pt x="3435" y="5168"/>
                </a:cubicBezTo>
                <a:cubicBezTo>
                  <a:pt x="3435" y="5609"/>
                  <a:pt x="3624" y="6081"/>
                  <a:pt x="3939" y="6396"/>
                </a:cubicBezTo>
                <a:cubicBezTo>
                  <a:pt x="4254" y="6743"/>
                  <a:pt x="4695" y="6900"/>
                  <a:pt x="5167" y="6900"/>
                </a:cubicBezTo>
                <a:lnTo>
                  <a:pt x="5325" y="6900"/>
                </a:lnTo>
                <a:lnTo>
                  <a:pt x="5577" y="7877"/>
                </a:lnTo>
                <a:cubicBezTo>
                  <a:pt x="5482" y="7909"/>
                  <a:pt x="5325" y="7909"/>
                  <a:pt x="5199" y="7909"/>
                </a:cubicBezTo>
                <a:cubicBezTo>
                  <a:pt x="3687" y="7909"/>
                  <a:pt x="2426" y="6648"/>
                  <a:pt x="2426" y="5136"/>
                </a:cubicBezTo>
                <a:cubicBezTo>
                  <a:pt x="2426" y="3624"/>
                  <a:pt x="3655" y="2364"/>
                  <a:pt x="5199" y="2364"/>
                </a:cubicBezTo>
                <a:close/>
                <a:moveTo>
                  <a:pt x="5167" y="726"/>
                </a:moveTo>
                <a:cubicBezTo>
                  <a:pt x="7940" y="726"/>
                  <a:pt x="10051" y="3277"/>
                  <a:pt x="9515" y="6018"/>
                </a:cubicBezTo>
                <a:lnTo>
                  <a:pt x="8507" y="5766"/>
                </a:lnTo>
                <a:cubicBezTo>
                  <a:pt x="8538" y="5546"/>
                  <a:pt x="8538" y="5357"/>
                  <a:pt x="8538" y="5136"/>
                </a:cubicBezTo>
                <a:cubicBezTo>
                  <a:pt x="8538" y="3246"/>
                  <a:pt x="7026" y="1702"/>
                  <a:pt x="5104" y="1702"/>
                </a:cubicBezTo>
                <a:cubicBezTo>
                  <a:pt x="3214" y="1702"/>
                  <a:pt x="1702" y="3246"/>
                  <a:pt x="1702" y="5136"/>
                </a:cubicBezTo>
                <a:cubicBezTo>
                  <a:pt x="1702" y="7027"/>
                  <a:pt x="3214" y="8602"/>
                  <a:pt x="5104" y="8602"/>
                </a:cubicBezTo>
                <a:cubicBezTo>
                  <a:pt x="5325" y="8602"/>
                  <a:pt x="5514" y="8602"/>
                  <a:pt x="5703" y="8539"/>
                </a:cubicBezTo>
                <a:lnTo>
                  <a:pt x="5986" y="9578"/>
                </a:lnTo>
                <a:cubicBezTo>
                  <a:pt x="5695" y="9636"/>
                  <a:pt x="5405" y="9664"/>
                  <a:pt x="5119" y="9664"/>
                </a:cubicBezTo>
                <a:cubicBezTo>
                  <a:pt x="2751" y="9664"/>
                  <a:pt x="694" y="7758"/>
                  <a:pt x="694" y="5199"/>
                </a:cubicBezTo>
                <a:cubicBezTo>
                  <a:pt x="694" y="2679"/>
                  <a:pt x="2773" y="726"/>
                  <a:pt x="5167" y="726"/>
                </a:cubicBezTo>
                <a:close/>
                <a:moveTo>
                  <a:pt x="5671" y="5672"/>
                </a:moveTo>
                <a:lnTo>
                  <a:pt x="5671" y="5672"/>
                </a:lnTo>
                <a:cubicBezTo>
                  <a:pt x="10240" y="6964"/>
                  <a:pt x="9578" y="6774"/>
                  <a:pt x="9704" y="6806"/>
                </a:cubicBezTo>
                <a:lnTo>
                  <a:pt x="8853" y="7373"/>
                </a:lnTo>
                <a:cubicBezTo>
                  <a:pt x="8664" y="7499"/>
                  <a:pt x="8664" y="7751"/>
                  <a:pt x="8822" y="7877"/>
                </a:cubicBezTo>
                <a:lnTo>
                  <a:pt x="10964" y="9956"/>
                </a:lnTo>
                <a:cubicBezTo>
                  <a:pt x="11027" y="10114"/>
                  <a:pt x="11027" y="10335"/>
                  <a:pt x="10901" y="10492"/>
                </a:cubicBezTo>
                <a:lnTo>
                  <a:pt x="10429" y="10965"/>
                </a:lnTo>
                <a:cubicBezTo>
                  <a:pt x="10366" y="11012"/>
                  <a:pt x="10279" y="11035"/>
                  <a:pt x="10192" y="11035"/>
                </a:cubicBezTo>
                <a:cubicBezTo>
                  <a:pt x="10106" y="11035"/>
                  <a:pt x="10019" y="11012"/>
                  <a:pt x="9956" y="10965"/>
                </a:cubicBezTo>
                <a:lnTo>
                  <a:pt x="7845" y="8854"/>
                </a:lnTo>
                <a:cubicBezTo>
                  <a:pt x="7777" y="8786"/>
                  <a:pt x="7691" y="8753"/>
                  <a:pt x="7606" y="8753"/>
                </a:cubicBezTo>
                <a:cubicBezTo>
                  <a:pt x="7493" y="8753"/>
                  <a:pt x="7381" y="8809"/>
                  <a:pt x="7310" y="8917"/>
                </a:cubicBezTo>
                <a:cubicBezTo>
                  <a:pt x="7247" y="8980"/>
                  <a:pt x="6806" y="9641"/>
                  <a:pt x="6774" y="9736"/>
                </a:cubicBezTo>
                <a:cubicBezTo>
                  <a:pt x="6680" y="9484"/>
                  <a:pt x="5703" y="5861"/>
                  <a:pt x="5671" y="5672"/>
                </a:cubicBezTo>
                <a:close/>
                <a:moveTo>
                  <a:pt x="5104" y="1"/>
                </a:moveTo>
                <a:cubicBezTo>
                  <a:pt x="2363" y="1"/>
                  <a:pt x="0" y="2238"/>
                  <a:pt x="0" y="5168"/>
                </a:cubicBezTo>
                <a:cubicBezTo>
                  <a:pt x="0" y="8066"/>
                  <a:pt x="2332" y="10303"/>
                  <a:pt x="5104" y="10303"/>
                </a:cubicBezTo>
                <a:cubicBezTo>
                  <a:pt x="5482" y="10303"/>
                  <a:pt x="5797" y="10272"/>
                  <a:pt x="6144" y="10208"/>
                </a:cubicBezTo>
                <a:lnTo>
                  <a:pt x="6270" y="10587"/>
                </a:lnTo>
                <a:cubicBezTo>
                  <a:pt x="6307" y="10755"/>
                  <a:pt x="6444" y="10845"/>
                  <a:pt x="6596" y="10845"/>
                </a:cubicBezTo>
                <a:cubicBezTo>
                  <a:pt x="6700" y="10845"/>
                  <a:pt x="6810" y="10802"/>
                  <a:pt x="6900" y="10713"/>
                </a:cubicBezTo>
                <a:lnTo>
                  <a:pt x="7625" y="9610"/>
                </a:lnTo>
                <a:lnTo>
                  <a:pt x="9483" y="11406"/>
                </a:lnTo>
                <a:cubicBezTo>
                  <a:pt x="9688" y="11610"/>
                  <a:pt x="9956" y="11713"/>
                  <a:pt x="10220" y="11713"/>
                </a:cubicBezTo>
                <a:cubicBezTo>
                  <a:pt x="10484" y="11713"/>
                  <a:pt x="10744" y="11610"/>
                  <a:pt x="10933" y="11406"/>
                </a:cubicBezTo>
                <a:lnTo>
                  <a:pt x="11405" y="10933"/>
                </a:lnTo>
                <a:cubicBezTo>
                  <a:pt x="11783" y="10555"/>
                  <a:pt x="11783" y="9893"/>
                  <a:pt x="11374" y="9484"/>
                </a:cubicBezTo>
                <a:lnTo>
                  <a:pt x="9515" y="7720"/>
                </a:lnTo>
                <a:lnTo>
                  <a:pt x="10618" y="6964"/>
                </a:lnTo>
                <a:cubicBezTo>
                  <a:pt x="10870" y="6806"/>
                  <a:pt x="10838" y="6428"/>
                  <a:pt x="10555" y="6333"/>
                </a:cubicBezTo>
                <a:lnTo>
                  <a:pt x="10145" y="6239"/>
                </a:lnTo>
                <a:cubicBezTo>
                  <a:pt x="10303" y="5483"/>
                  <a:pt x="10271" y="4695"/>
                  <a:pt x="10082" y="3908"/>
                </a:cubicBezTo>
                <a:cubicBezTo>
                  <a:pt x="9483" y="1576"/>
                  <a:pt x="7436" y="1"/>
                  <a:pt x="510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385" name="Google Shape;27385;p87"/>
          <p:cNvGrpSpPr/>
          <p:nvPr/>
        </p:nvGrpSpPr>
        <p:grpSpPr>
          <a:xfrm>
            <a:off x="1865935" y="3547196"/>
            <a:ext cx="562552" cy="562552"/>
            <a:chOff x="-6354300" y="2757075"/>
            <a:chExt cx="292225" cy="292225"/>
          </a:xfrm>
        </p:grpSpPr>
        <p:sp>
          <p:nvSpPr>
            <p:cNvPr id="27386" name="Google Shape;27386;p87"/>
            <p:cNvSpPr/>
            <p:nvPr/>
          </p:nvSpPr>
          <p:spPr>
            <a:xfrm>
              <a:off x="-6354300" y="2757075"/>
              <a:ext cx="292225" cy="292225"/>
            </a:xfrm>
            <a:custGeom>
              <a:avLst/>
              <a:gdLst/>
              <a:ahLst/>
              <a:cxnLst/>
              <a:rect l="l" t="t" r="r" b="b"/>
              <a:pathLst>
                <a:path w="11689" h="11689" extrusionOk="0">
                  <a:moveTo>
                    <a:pt x="10681" y="4159"/>
                  </a:moveTo>
                  <a:cubicBezTo>
                    <a:pt x="10870" y="4159"/>
                    <a:pt x="11027" y="4316"/>
                    <a:pt x="11027" y="4505"/>
                  </a:cubicBezTo>
                  <a:lnTo>
                    <a:pt x="11027" y="4915"/>
                  </a:lnTo>
                  <a:cubicBezTo>
                    <a:pt x="10901" y="4883"/>
                    <a:pt x="10775" y="4883"/>
                    <a:pt x="10681" y="4883"/>
                  </a:cubicBezTo>
                  <a:lnTo>
                    <a:pt x="9609" y="4883"/>
                  </a:lnTo>
                  <a:lnTo>
                    <a:pt x="9609" y="4190"/>
                  </a:lnTo>
                  <a:lnTo>
                    <a:pt x="10681" y="4190"/>
                  </a:lnTo>
                  <a:lnTo>
                    <a:pt x="10681" y="4159"/>
                  </a:lnTo>
                  <a:close/>
                  <a:moveTo>
                    <a:pt x="2048" y="2773"/>
                  </a:moveTo>
                  <a:lnTo>
                    <a:pt x="2048" y="6207"/>
                  </a:lnTo>
                  <a:lnTo>
                    <a:pt x="662" y="6207"/>
                  </a:lnTo>
                  <a:lnTo>
                    <a:pt x="662" y="3151"/>
                  </a:lnTo>
                  <a:cubicBezTo>
                    <a:pt x="694" y="2930"/>
                    <a:pt x="851" y="2773"/>
                    <a:pt x="1009" y="2773"/>
                  </a:cubicBezTo>
                  <a:close/>
                  <a:moveTo>
                    <a:pt x="8885" y="693"/>
                  </a:moveTo>
                  <a:lnTo>
                    <a:pt x="8885" y="4883"/>
                  </a:lnTo>
                  <a:cubicBezTo>
                    <a:pt x="8538" y="4915"/>
                    <a:pt x="8223" y="5104"/>
                    <a:pt x="8066" y="5419"/>
                  </a:cubicBezTo>
                  <a:lnTo>
                    <a:pt x="7751" y="6049"/>
                  </a:lnTo>
                  <a:cubicBezTo>
                    <a:pt x="7719" y="6175"/>
                    <a:pt x="7593" y="6238"/>
                    <a:pt x="7436" y="6238"/>
                  </a:cubicBezTo>
                  <a:lnTo>
                    <a:pt x="2710" y="6238"/>
                  </a:lnTo>
                  <a:lnTo>
                    <a:pt x="2710" y="693"/>
                  </a:lnTo>
                  <a:close/>
                  <a:moveTo>
                    <a:pt x="10681" y="5513"/>
                  </a:moveTo>
                  <a:cubicBezTo>
                    <a:pt x="10870" y="5513"/>
                    <a:pt x="11027" y="5671"/>
                    <a:pt x="11027" y="5860"/>
                  </a:cubicBezTo>
                  <a:lnTo>
                    <a:pt x="11027" y="10649"/>
                  </a:lnTo>
                  <a:cubicBezTo>
                    <a:pt x="11027" y="10869"/>
                    <a:pt x="10870" y="11027"/>
                    <a:pt x="10681" y="11027"/>
                  </a:cubicBezTo>
                  <a:lnTo>
                    <a:pt x="1009" y="11027"/>
                  </a:lnTo>
                  <a:cubicBezTo>
                    <a:pt x="820" y="11027"/>
                    <a:pt x="662" y="10869"/>
                    <a:pt x="662" y="10649"/>
                  </a:cubicBezTo>
                  <a:lnTo>
                    <a:pt x="662" y="6868"/>
                  </a:lnTo>
                  <a:lnTo>
                    <a:pt x="7436" y="6868"/>
                  </a:lnTo>
                  <a:cubicBezTo>
                    <a:pt x="7845" y="6868"/>
                    <a:pt x="8192" y="6648"/>
                    <a:pt x="8349" y="6333"/>
                  </a:cubicBezTo>
                  <a:lnTo>
                    <a:pt x="8664" y="5703"/>
                  </a:lnTo>
                  <a:cubicBezTo>
                    <a:pt x="8696" y="5576"/>
                    <a:pt x="8822" y="5513"/>
                    <a:pt x="8979" y="5513"/>
                  </a:cubicBezTo>
                  <a:close/>
                  <a:moveTo>
                    <a:pt x="2395" y="0"/>
                  </a:moveTo>
                  <a:cubicBezTo>
                    <a:pt x="2206" y="0"/>
                    <a:pt x="2048" y="158"/>
                    <a:pt x="2048" y="347"/>
                  </a:cubicBezTo>
                  <a:lnTo>
                    <a:pt x="2048" y="2111"/>
                  </a:lnTo>
                  <a:lnTo>
                    <a:pt x="1009" y="2111"/>
                  </a:lnTo>
                  <a:cubicBezTo>
                    <a:pt x="473" y="2111"/>
                    <a:pt x="0" y="2584"/>
                    <a:pt x="0" y="3151"/>
                  </a:cubicBezTo>
                  <a:lnTo>
                    <a:pt x="0" y="10649"/>
                  </a:lnTo>
                  <a:cubicBezTo>
                    <a:pt x="0" y="11216"/>
                    <a:pt x="473" y="11688"/>
                    <a:pt x="1009" y="11688"/>
                  </a:cubicBezTo>
                  <a:lnTo>
                    <a:pt x="10618" y="11688"/>
                  </a:lnTo>
                  <a:cubicBezTo>
                    <a:pt x="11185" y="11688"/>
                    <a:pt x="11657" y="11216"/>
                    <a:pt x="11657" y="10649"/>
                  </a:cubicBezTo>
                  <a:lnTo>
                    <a:pt x="11657" y="4505"/>
                  </a:lnTo>
                  <a:cubicBezTo>
                    <a:pt x="11689" y="3938"/>
                    <a:pt x="11216" y="3466"/>
                    <a:pt x="10681" y="3466"/>
                  </a:cubicBezTo>
                  <a:lnTo>
                    <a:pt x="9609" y="3466"/>
                  </a:lnTo>
                  <a:lnTo>
                    <a:pt x="9609" y="347"/>
                  </a:lnTo>
                  <a:cubicBezTo>
                    <a:pt x="9609" y="158"/>
                    <a:pt x="9452" y="0"/>
                    <a:pt x="926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7" name="Google Shape;27387;p87"/>
            <p:cNvSpPr/>
            <p:nvPr/>
          </p:nvSpPr>
          <p:spPr>
            <a:xfrm>
              <a:off x="-6268450" y="279015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8" name="Google Shape;27388;p87"/>
            <p:cNvSpPr/>
            <p:nvPr/>
          </p:nvSpPr>
          <p:spPr>
            <a:xfrm>
              <a:off x="-6268450" y="2825600"/>
              <a:ext cx="119750" cy="18125"/>
            </a:xfrm>
            <a:custGeom>
              <a:avLst/>
              <a:gdLst/>
              <a:ahLst/>
              <a:cxnLst/>
              <a:rect l="l" t="t" r="r" b="b"/>
              <a:pathLst>
                <a:path w="4790" h="725" extrusionOk="0">
                  <a:moveTo>
                    <a:pt x="347" y="0"/>
                  </a:moveTo>
                  <a:cubicBezTo>
                    <a:pt x="158" y="0"/>
                    <a:pt x="1" y="158"/>
                    <a:pt x="1" y="347"/>
                  </a:cubicBezTo>
                  <a:cubicBezTo>
                    <a:pt x="1" y="599"/>
                    <a:pt x="158" y="725"/>
                    <a:pt x="347" y="725"/>
                  </a:cubicBezTo>
                  <a:lnTo>
                    <a:pt x="4443" y="725"/>
                  </a:lnTo>
                  <a:cubicBezTo>
                    <a:pt x="4632" y="725"/>
                    <a:pt x="4789" y="567"/>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89" name="Google Shape;27389;p87"/>
            <p:cNvSpPr/>
            <p:nvPr/>
          </p:nvSpPr>
          <p:spPr>
            <a:xfrm>
              <a:off x="-6268450" y="2860250"/>
              <a:ext cx="119750" cy="17350"/>
            </a:xfrm>
            <a:custGeom>
              <a:avLst/>
              <a:gdLst/>
              <a:ahLst/>
              <a:cxnLst/>
              <a:rect l="l" t="t" r="r" b="b"/>
              <a:pathLst>
                <a:path w="4790" h="694" extrusionOk="0">
                  <a:moveTo>
                    <a:pt x="347" y="0"/>
                  </a:moveTo>
                  <a:cubicBezTo>
                    <a:pt x="158" y="0"/>
                    <a:pt x="1" y="158"/>
                    <a:pt x="1" y="347"/>
                  </a:cubicBezTo>
                  <a:cubicBezTo>
                    <a:pt x="1" y="536"/>
                    <a:pt x="158" y="693"/>
                    <a:pt x="347" y="693"/>
                  </a:cubicBezTo>
                  <a:lnTo>
                    <a:pt x="4443" y="693"/>
                  </a:lnTo>
                  <a:cubicBezTo>
                    <a:pt x="4632" y="693"/>
                    <a:pt x="4789" y="536"/>
                    <a:pt x="4789" y="347"/>
                  </a:cubicBezTo>
                  <a:cubicBezTo>
                    <a:pt x="4789" y="158"/>
                    <a:pt x="4632"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0" name="Google Shape;27390;p87"/>
          <p:cNvGrpSpPr/>
          <p:nvPr/>
        </p:nvGrpSpPr>
        <p:grpSpPr>
          <a:xfrm>
            <a:off x="5457939" y="2172747"/>
            <a:ext cx="565584" cy="565584"/>
            <a:chOff x="-4573475" y="2045850"/>
            <a:chExt cx="293800" cy="293800"/>
          </a:xfrm>
        </p:grpSpPr>
        <p:sp>
          <p:nvSpPr>
            <p:cNvPr id="27391" name="Google Shape;27391;p87"/>
            <p:cNvSpPr/>
            <p:nvPr/>
          </p:nvSpPr>
          <p:spPr>
            <a:xfrm>
              <a:off x="-4573475" y="2045850"/>
              <a:ext cx="293800" cy="293800"/>
            </a:xfrm>
            <a:custGeom>
              <a:avLst/>
              <a:gdLst/>
              <a:ahLst/>
              <a:cxnLst/>
              <a:rect l="l" t="t" r="r" b="b"/>
              <a:pathLst>
                <a:path w="11752" h="11752" extrusionOk="0">
                  <a:moveTo>
                    <a:pt x="6333" y="756"/>
                  </a:moveTo>
                  <a:lnTo>
                    <a:pt x="6459" y="1292"/>
                  </a:lnTo>
                  <a:cubicBezTo>
                    <a:pt x="6490" y="1418"/>
                    <a:pt x="6585" y="1544"/>
                    <a:pt x="6742" y="1576"/>
                  </a:cubicBezTo>
                  <a:cubicBezTo>
                    <a:pt x="7372" y="1702"/>
                    <a:pt x="7908" y="1922"/>
                    <a:pt x="8444" y="2300"/>
                  </a:cubicBezTo>
                  <a:cubicBezTo>
                    <a:pt x="8491" y="2332"/>
                    <a:pt x="8546" y="2347"/>
                    <a:pt x="8605" y="2347"/>
                  </a:cubicBezTo>
                  <a:cubicBezTo>
                    <a:pt x="8664" y="2347"/>
                    <a:pt x="8727" y="2332"/>
                    <a:pt x="8790" y="2300"/>
                  </a:cubicBezTo>
                  <a:lnTo>
                    <a:pt x="9231" y="2017"/>
                  </a:lnTo>
                  <a:lnTo>
                    <a:pt x="9798" y="2584"/>
                  </a:lnTo>
                  <a:lnTo>
                    <a:pt x="9546" y="3025"/>
                  </a:lnTo>
                  <a:cubicBezTo>
                    <a:pt x="9452" y="3151"/>
                    <a:pt x="9452" y="3308"/>
                    <a:pt x="9546" y="3371"/>
                  </a:cubicBezTo>
                  <a:cubicBezTo>
                    <a:pt x="9893" y="3907"/>
                    <a:pt x="10113" y="4505"/>
                    <a:pt x="10239" y="5073"/>
                  </a:cubicBezTo>
                  <a:cubicBezTo>
                    <a:pt x="10271" y="5199"/>
                    <a:pt x="10365" y="5325"/>
                    <a:pt x="10523" y="5356"/>
                  </a:cubicBezTo>
                  <a:lnTo>
                    <a:pt x="11058" y="5482"/>
                  </a:lnTo>
                  <a:lnTo>
                    <a:pt x="11058" y="6301"/>
                  </a:lnTo>
                  <a:lnTo>
                    <a:pt x="10523" y="6427"/>
                  </a:lnTo>
                  <a:cubicBezTo>
                    <a:pt x="10397" y="6459"/>
                    <a:pt x="10271" y="6553"/>
                    <a:pt x="10239" y="6711"/>
                  </a:cubicBezTo>
                  <a:cubicBezTo>
                    <a:pt x="10113" y="7309"/>
                    <a:pt x="9893" y="7877"/>
                    <a:pt x="9546" y="8381"/>
                  </a:cubicBezTo>
                  <a:cubicBezTo>
                    <a:pt x="9452" y="8507"/>
                    <a:pt x="9452" y="8633"/>
                    <a:pt x="9546" y="8759"/>
                  </a:cubicBezTo>
                  <a:lnTo>
                    <a:pt x="9798" y="9168"/>
                  </a:lnTo>
                  <a:lnTo>
                    <a:pt x="9231" y="9767"/>
                  </a:lnTo>
                  <a:lnTo>
                    <a:pt x="8790" y="9483"/>
                  </a:lnTo>
                  <a:cubicBezTo>
                    <a:pt x="8727" y="9452"/>
                    <a:pt x="8656" y="9436"/>
                    <a:pt x="8593" y="9436"/>
                  </a:cubicBezTo>
                  <a:cubicBezTo>
                    <a:pt x="8530" y="9436"/>
                    <a:pt x="8475" y="9452"/>
                    <a:pt x="8444" y="9483"/>
                  </a:cubicBezTo>
                  <a:cubicBezTo>
                    <a:pt x="7908" y="9861"/>
                    <a:pt x="7341" y="10082"/>
                    <a:pt x="6742" y="10208"/>
                  </a:cubicBezTo>
                  <a:cubicBezTo>
                    <a:pt x="6616" y="10239"/>
                    <a:pt x="6490" y="10334"/>
                    <a:pt x="6459" y="10428"/>
                  </a:cubicBezTo>
                  <a:lnTo>
                    <a:pt x="6333" y="10964"/>
                  </a:lnTo>
                  <a:lnTo>
                    <a:pt x="5514" y="10964"/>
                  </a:lnTo>
                  <a:lnTo>
                    <a:pt x="5388" y="10428"/>
                  </a:lnTo>
                  <a:cubicBezTo>
                    <a:pt x="5356" y="10334"/>
                    <a:pt x="5230" y="10208"/>
                    <a:pt x="5136" y="10208"/>
                  </a:cubicBezTo>
                  <a:cubicBezTo>
                    <a:pt x="4505" y="10082"/>
                    <a:pt x="3938" y="9861"/>
                    <a:pt x="3434" y="9483"/>
                  </a:cubicBezTo>
                  <a:cubicBezTo>
                    <a:pt x="3371" y="9452"/>
                    <a:pt x="3308" y="9436"/>
                    <a:pt x="3249" y="9436"/>
                  </a:cubicBezTo>
                  <a:cubicBezTo>
                    <a:pt x="3190" y="9436"/>
                    <a:pt x="3135" y="9452"/>
                    <a:pt x="3088" y="9483"/>
                  </a:cubicBezTo>
                  <a:lnTo>
                    <a:pt x="2647" y="9767"/>
                  </a:lnTo>
                  <a:lnTo>
                    <a:pt x="2048" y="9168"/>
                  </a:lnTo>
                  <a:lnTo>
                    <a:pt x="2332" y="8759"/>
                  </a:lnTo>
                  <a:cubicBezTo>
                    <a:pt x="2395" y="8633"/>
                    <a:pt x="2395" y="8475"/>
                    <a:pt x="2332" y="8381"/>
                  </a:cubicBezTo>
                  <a:cubicBezTo>
                    <a:pt x="1985" y="7877"/>
                    <a:pt x="1733" y="7278"/>
                    <a:pt x="1607" y="6711"/>
                  </a:cubicBezTo>
                  <a:cubicBezTo>
                    <a:pt x="1575" y="6585"/>
                    <a:pt x="1512" y="6459"/>
                    <a:pt x="1386" y="6427"/>
                  </a:cubicBezTo>
                  <a:lnTo>
                    <a:pt x="882" y="6301"/>
                  </a:lnTo>
                  <a:lnTo>
                    <a:pt x="882" y="5482"/>
                  </a:lnTo>
                  <a:lnTo>
                    <a:pt x="1386" y="5356"/>
                  </a:lnTo>
                  <a:cubicBezTo>
                    <a:pt x="1512" y="5325"/>
                    <a:pt x="1607" y="5199"/>
                    <a:pt x="1607" y="5073"/>
                  </a:cubicBezTo>
                  <a:cubicBezTo>
                    <a:pt x="1733" y="4442"/>
                    <a:pt x="1985" y="3907"/>
                    <a:pt x="2332" y="3371"/>
                  </a:cubicBezTo>
                  <a:cubicBezTo>
                    <a:pt x="2395" y="3277"/>
                    <a:pt x="2395" y="3151"/>
                    <a:pt x="2332" y="3025"/>
                  </a:cubicBezTo>
                  <a:lnTo>
                    <a:pt x="2048" y="2584"/>
                  </a:lnTo>
                  <a:lnTo>
                    <a:pt x="2647" y="2017"/>
                  </a:lnTo>
                  <a:lnTo>
                    <a:pt x="3088" y="2300"/>
                  </a:lnTo>
                  <a:cubicBezTo>
                    <a:pt x="3135" y="2332"/>
                    <a:pt x="3198" y="2347"/>
                    <a:pt x="3261" y="2347"/>
                  </a:cubicBezTo>
                  <a:cubicBezTo>
                    <a:pt x="3324" y="2347"/>
                    <a:pt x="3387" y="2332"/>
                    <a:pt x="3434" y="2300"/>
                  </a:cubicBezTo>
                  <a:cubicBezTo>
                    <a:pt x="3938" y="1922"/>
                    <a:pt x="4537" y="1702"/>
                    <a:pt x="5136" y="1576"/>
                  </a:cubicBezTo>
                  <a:cubicBezTo>
                    <a:pt x="5230" y="1544"/>
                    <a:pt x="5356" y="1450"/>
                    <a:pt x="5388" y="1292"/>
                  </a:cubicBezTo>
                  <a:lnTo>
                    <a:pt x="5514" y="756"/>
                  </a:lnTo>
                  <a:close/>
                  <a:moveTo>
                    <a:pt x="5167" y="0"/>
                  </a:moveTo>
                  <a:cubicBezTo>
                    <a:pt x="5009" y="0"/>
                    <a:pt x="4852" y="126"/>
                    <a:pt x="4852" y="284"/>
                  </a:cubicBezTo>
                  <a:lnTo>
                    <a:pt x="4694" y="882"/>
                  </a:lnTo>
                  <a:cubicBezTo>
                    <a:pt x="4127" y="977"/>
                    <a:pt x="3623" y="1229"/>
                    <a:pt x="3119" y="1513"/>
                  </a:cubicBezTo>
                  <a:lnTo>
                    <a:pt x="2615" y="1197"/>
                  </a:lnTo>
                  <a:cubicBezTo>
                    <a:pt x="2557" y="1154"/>
                    <a:pt x="2485" y="1130"/>
                    <a:pt x="2412" y="1130"/>
                  </a:cubicBezTo>
                  <a:cubicBezTo>
                    <a:pt x="2327" y="1130"/>
                    <a:pt x="2242" y="1161"/>
                    <a:pt x="2174" y="1229"/>
                  </a:cubicBezTo>
                  <a:lnTo>
                    <a:pt x="1197" y="2206"/>
                  </a:lnTo>
                  <a:cubicBezTo>
                    <a:pt x="1071" y="2332"/>
                    <a:pt x="1071" y="2489"/>
                    <a:pt x="1134" y="2647"/>
                  </a:cubicBezTo>
                  <a:lnTo>
                    <a:pt x="1449" y="3151"/>
                  </a:lnTo>
                  <a:cubicBezTo>
                    <a:pt x="1134" y="3623"/>
                    <a:pt x="945" y="4159"/>
                    <a:pt x="819" y="4726"/>
                  </a:cubicBezTo>
                  <a:lnTo>
                    <a:pt x="284" y="4884"/>
                  </a:lnTo>
                  <a:cubicBezTo>
                    <a:pt x="126" y="4915"/>
                    <a:pt x="0" y="5041"/>
                    <a:pt x="0" y="5199"/>
                  </a:cubicBezTo>
                  <a:lnTo>
                    <a:pt x="0" y="6585"/>
                  </a:lnTo>
                  <a:cubicBezTo>
                    <a:pt x="0" y="6742"/>
                    <a:pt x="126" y="6868"/>
                    <a:pt x="284" y="6900"/>
                  </a:cubicBezTo>
                  <a:lnTo>
                    <a:pt x="819" y="7057"/>
                  </a:lnTo>
                  <a:cubicBezTo>
                    <a:pt x="945" y="7593"/>
                    <a:pt x="1197" y="8129"/>
                    <a:pt x="1449" y="8633"/>
                  </a:cubicBezTo>
                  <a:lnTo>
                    <a:pt x="1134" y="9137"/>
                  </a:lnTo>
                  <a:cubicBezTo>
                    <a:pt x="1071" y="9263"/>
                    <a:pt x="1071" y="9452"/>
                    <a:pt x="1197" y="9578"/>
                  </a:cubicBezTo>
                  <a:lnTo>
                    <a:pt x="2174" y="10554"/>
                  </a:lnTo>
                  <a:cubicBezTo>
                    <a:pt x="2242" y="10622"/>
                    <a:pt x="2318" y="10653"/>
                    <a:pt x="2399" y="10653"/>
                  </a:cubicBezTo>
                  <a:cubicBezTo>
                    <a:pt x="2469" y="10653"/>
                    <a:pt x="2542" y="10630"/>
                    <a:pt x="2615" y="10586"/>
                  </a:cubicBezTo>
                  <a:lnTo>
                    <a:pt x="3119" y="10271"/>
                  </a:lnTo>
                  <a:cubicBezTo>
                    <a:pt x="3592" y="10586"/>
                    <a:pt x="4127" y="10806"/>
                    <a:pt x="4694" y="10901"/>
                  </a:cubicBezTo>
                  <a:lnTo>
                    <a:pt x="4852" y="11468"/>
                  </a:lnTo>
                  <a:cubicBezTo>
                    <a:pt x="4883" y="11626"/>
                    <a:pt x="5009" y="11752"/>
                    <a:pt x="5167" y="11752"/>
                  </a:cubicBezTo>
                  <a:lnTo>
                    <a:pt x="6553" y="11752"/>
                  </a:lnTo>
                  <a:cubicBezTo>
                    <a:pt x="6711" y="11752"/>
                    <a:pt x="6805" y="11626"/>
                    <a:pt x="6868" y="11468"/>
                  </a:cubicBezTo>
                  <a:lnTo>
                    <a:pt x="7026" y="10901"/>
                  </a:lnTo>
                  <a:cubicBezTo>
                    <a:pt x="7561" y="10806"/>
                    <a:pt x="8065" y="10554"/>
                    <a:pt x="8601" y="10271"/>
                  </a:cubicBezTo>
                  <a:lnTo>
                    <a:pt x="9105" y="10586"/>
                  </a:lnTo>
                  <a:cubicBezTo>
                    <a:pt x="9164" y="10630"/>
                    <a:pt x="9236" y="10653"/>
                    <a:pt x="9309" y="10653"/>
                  </a:cubicBezTo>
                  <a:cubicBezTo>
                    <a:pt x="9393" y="10653"/>
                    <a:pt x="9479" y="10622"/>
                    <a:pt x="9546" y="10554"/>
                  </a:cubicBezTo>
                  <a:lnTo>
                    <a:pt x="10523" y="9578"/>
                  </a:lnTo>
                  <a:cubicBezTo>
                    <a:pt x="10649" y="9452"/>
                    <a:pt x="10649" y="9294"/>
                    <a:pt x="10554" y="9137"/>
                  </a:cubicBezTo>
                  <a:lnTo>
                    <a:pt x="10239" y="8633"/>
                  </a:lnTo>
                  <a:cubicBezTo>
                    <a:pt x="10554" y="8160"/>
                    <a:pt x="10743" y="7656"/>
                    <a:pt x="10869" y="7057"/>
                  </a:cubicBezTo>
                  <a:lnTo>
                    <a:pt x="11468" y="6900"/>
                  </a:lnTo>
                  <a:cubicBezTo>
                    <a:pt x="11626" y="6868"/>
                    <a:pt x="11752" y="6742"/>
                    <a:pt x="11752" y="6585"/>
                  </a:cubicBezTo>
                  <a:lnTo>
                    <a:pt x="11752" y="5199"/>
                  </a:lnTo>
                  <a:cubicBezTo>
                    <a:pt x="11752" y="5041"/>
                    <a:pt x="11626" y="4915"/>
                    <a:pt x="11468" y="4884"/>
                  </a:cubicBezTo>
                  <a:lnTo>
                    <a:pt x="10869" y="4726"/>
                  </a:lnTo>
                  <a:cubicBezTo>
                    <a:pt x="10743" y="4159"/>
                    <a:pt x="10523" y="3655"/>
                    <a:pt x="10239" y="3151"/>
                  </a:cubicBezTo>
                  <a:lnTo>
                    <a:pt x="10554" y="2647"/>
                  </a:lnTo>
                  <a:cubicBezTo>
                    <a:pt x="10649" y="2521"/>
                    <a:pt x="10649" y="2332"/>
                    <a:pt x="10523" y="2206"/>
                  </a:cubicBezTo>
                  <a:lnTo>
                    <a:pt x="9546" y="1229"/>
                  </a:lnTo>
                  <a:cubicBezTo>
                    <a:pt x="9479" y="1161"/>
                    <a:pt x="9402" y="1130"/>
                    <a:pt x="9321" y="1130"/>
                  </a:cubicBezTo>
                  <a:cubicBezTo>
                    <a:pt x="9251" y="1130"/>
                    <a:pt x="9178" y="1154"/>
                    <a:pt x="9105" y="1197"/>
                  </a:cubicBezTo>
                  <a:lnTo>
                    <a:pt x="8601" y="1513"/>
                  </a:lnTo>
                  <a:cubicBezTo>
                    <a:pt x="8128" y="1197"/>
                    <a:pt x="7593" y="977"/>
                    <a:pt x="7026" y="882"/>
                  </a:cubicBezTo>
                  <a:lnTo>
                    <a:pt x="6868" y="284"/>
                  </a:lnTo>
                  <a:cubicBezTo>
                    <a:pt x="6805" y="126"/>
                    <a:pt x="6711" y="0"/>
                    <a:pt x="6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2" name="Google Shape;27392;p87"/>
            <p:cNvSpPr/>
            <p:nvPr/>
          </p:nvSpPr>
          <p:spPr>
            <a:xfrm>
              <a:off x="-4521500" y="2099400"/>
              <a:ext cx="189050" cy="188275"/>
            </a:xfrm>
            <a:custGeom>
              <a:avLst/>
              <a:gdLst/>
              <a:ahLst/>
              <a:cxnLst/>
              <a:rect l="l" t="t" r="r" b="b"/>
              <a:pathLst>
                <a:path w="7562" h="7531" extrusionOk="0">
                  <a:moveTo>
                    <a:pt x="3750" y="662"/>
                  </a:moveTo>
                  <a:cubicBezTo>
                    <a:pt x="5451" y="662"/>
                    <a:pt x="6837" y="2017"/>
                    <a:pt x="6837" y="3718"/>
                  </a:cubicBezTo>
                  <a:cubicBezTo>
                    <a:pt x="6869" y="5104"/>
                    <a:pt x="6049" y="6239"/>
                    <a:pt x="4821" y="6648"/>
                  </a:cubicBezTo>
                  <a:lnTo>
                    <a:pt x="4821" y="5892"/>
                  </a:lnTo>
                  <a:cubicBezTo>
                    <a:pt x="5640" y="5514"/>
                    <a:pt x="6207" y="4663"/>
                    <a:pt x="6207" y="3718"/>
                  </a:cubicBezTo>
                  <a:cubicBezTo>
                    <a:pt x="6207" y="2710"/>
                    <a:pt x="5577" y="1796"/>
                    <a:pt x="4569" y="1481"/>
                  </a:cubicBezTo>
                  <a:cubicBezTo>
                    <a:pt x="4535" y="1472"/>
                    <a:pt x="4501" y="1467"/>
                    <a:pt x="4468" y="1467"/>
                  </a:cubicBezTo>
                  <a:cubicBezTo>
                    <a:pt x="4278" y="1467"/>
                    <a:pt x="4096" y="1609"/>
                    <a:pt x="4096" y="1796"/>
                  </a:cubicBezTo>
                  <a:lnTo>
                    <a:pt x="4096" y="3372"/>
                  </a:lnTo>
                  <a:lnTo>
                    <a:pt x="3435" y="3372"/>
                  </a:lnTo>
                  <a:lnTo>
                    <a:pt x="3435" y="1796"/>
                  </a:lnTo>
                  <a:cubicBezTo>
                    <a:pt x="3435" y="1609"/>
                    <a:pt x="3276" y="1467"/>
                    <a:pt x="3073" y="1467"/>
                  </a:cubicBezTo>
                  <a:cubicBezTo>
                    <a:pt x="3037" y="1467"/>
                    <a:pt x="3000" y="1472"/>
                    <a:pt x="2962" y="1481"/>
                  </a:cubicBezTo>
                  <a:cubicBezTo>
                    <a:pt x="2017" y="1828"/>
                    <a:pt x="1355" y="2742"/>
                    <a:pt x="1355" y="3718"/>
                  </a:cubicBezTo>
                  <a:cubicBezTo>
                    <a:pt x="1355" y="4663"/>
                    <a:pt x="1891" y="5514"/>
                    <a:pt x="2741" y="5892"/>
                  </a:cubicBezTo>
                  <a:lnTo>
                    <a:pt x="2741" y="6648"/>
                  </a:lnTo>
                  <a:cubicBezTo>
                    <a:pt x="1544" y="6207"/>
                    <a:pt x="694" y="5073"/>
                    <a:pt x="694" y="3718"/>
                  </a:cubicBezTo>
                  <a:cubicBezTo>
                    <a:pt x="694" y="2017"/>
                    <a:pt x="2048" y="662"/>
                    <a:pt x="3750" y="662"/>
                  </a:cubicBezTo>
                  <a:close/>
                  <a:moveTo>
                    <a:pt x="4852" y="2363"/>
                  </a:moveTo>
                  <a:cubicBezTo>
                    <a:pt x="5293" y="2679"/>
                    <a:pt x="5514" y="3183"/>
                    <a:pt x="5514" y="3718"/>
                  </a:cubicBezTo>
                  <a:cubicBezTo>
                    <a:pt x="5514" y="4443"/>
                    <a:pt x="5041" y="5104"/>
                    <a:pt x="4380" y="5356"/>
                  </a:cubicBezTo>
                  <a:cubicBezTo>
                    <a:pt x="4254" y="5388"/>
                    <a:pt x="4159" y="5545"/>
                    <a:pt x="4159" y="5671"/>
                  </a:cubicBezTo>
                  <a:lnTo>
                    <a:pt x="4159" y="6806"/>
                  </a:lnTo>
                  <a:lnTo>
                    <a:pt x="3781" y="6806"/>
                  </a:lnTo>
                  <a:cubicBezTo>
                    <a:pt x="3734" y="6821"/>
                    <a:pt x="3679" y="6829"/>
                    <a:pt x="3624" y="6829"/>
                  </a:cubicBezTo>
                  <a:cubicBezTo>
                    <a:pt x="3568" y="6829"/>
                    <a:pt x="3513" y="6821"/>
                    <a:pt x="3466" y="6806"/>
                  </a:cubicBezTo>
                  <a:lnTo>
                    <a:pt x="3466" y="5671"/>
                  </a:lnTo>
                  <a:cubicBezTo>
                    <a:pt x="3466" y="5514"/>
                    <a:pt x="3403" y="5388"/>
                    <a:pt x="3246" y="5356"/>
                  </a:cubicBezTo>
                  <a:cubicBezTo>
                    <a:pt x="2584" y="5104"/>
                    <a:pt x="2111" y="4443"/>
                    <a:pt x="2111" y="3718"/>
                  </a:cubicBezTo>
                  <a:cubicBezTo>
                    <a:pt x="2111" y="3183"/>
                    <a:pt x="2363" y="2679"/>
                    <a:pt x="2773" y="2363"/>
                  </a:cubicBezTo>
                  <a:lnTo>
                    <a:pt x="2773" y="3718"/>
                  </a:lnTo>
                  <a:cubicBezTo>
                    <a:pt x="2773" y="3939"/>
                    <a:pt x="2930" y="4096"/>
                    <a:pt x="3120" y="4096"/>
                  </a:cubicBezTo>
                  <a:lnTo>
                    <a:pt x="4506" y="4096"/>
                  </a:lnTo>
                  <a:cubicBezTo>
                    <a:pt x="4695" y="4096"/>
                    <a:pt x="4852" y="3939"/>
                    <a:pt x="4852" y="3718"/>
                  </a:cubicBezTo>
                  <a:lnTo>
                    <a:pt x="4852" y="2363"/>
                  </a:lnTo>
                  <a:close/>
                  <a:moveTo>
                    <a:pt x="3781" y="1"/>
                  </a:moveTo>
                  <a:cubicBezTo>
                    <a:pt x="1702" y="1"/>
                    <a:pt x="1" y="1670"/>
                    <a:pt x="1" y="3781"/>
                  </a:cubicBezTo>
                  <a:cubicBezTo>
                    <a:pt x="1" y="5861"/>
                    <a:pt x="1702" y="7530"/>
                    <a:pt x="3781" y="7530"/>
                  </a:cubicBezTo>
                  <a:cubicBezTo>
                    <a:pt x="5892" y="7530"/>
                    <a:pt x="7562" y="5861"/>
                    <a:pt x="7562" y="3781"/>
                  </a:cubicBezTo>
                  <a:cubicBezTo>
                    <a:pt x="7562" y="1670"/>
                    <a:pt x="5892" y="1"/>
                    <a:pt x="378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3" name="Google Shape;27393;p87"/>
          <p:cNvGrpSpPr/>
          <p:nvPr/>
        </p:nvGrpSpPr>
        <p:grpSpPr>
          <a:xfrm>
            <a:off x="5457170" y="2851600"/>
            <a:ext cx="567124" cy="565633"/>
            <a:chOff x="-4570325" y="2405775"/>
            <a:chExt cx="294600" cy="293825"/>
          </a:xfrm>
        </p:grpSpPr>
        <p:sp>
          <p:nvSpPr>
            <p:cNvPr id="27394" name="Google Shape;27394;p87"/>
            <p:cNvSpPr/>
            <p:nvPr/>
          </p:nvSpPr>
          <p:spPr>
            <a:xfrm>
              <a:off x="-4570325" y="2405775"/>
              <a:ext cx="294600" cy="293825"/>
            </a:xfrm>
            <a:custGeom>
              <a:avLst/>
              <a:gdLst/>
              <a:ahLst/>
              <a:cxnLst/>
              <a:rect l="l" t="t" r="r" b="b"/>
              <a:pathLst>
                <a:path w="11784" h="11753" extrusionOk="0">
                  <a:moveTo>
                    <a:pt x="5734" y="694"/>
                  </a:moveTo>
                  <a:cubicBezTo>
                    <a:pt x="7624" y="694"/>
                    <a:pt x="9168" y="2238"/>
                    <a:pt x="9168" y="4128"/>
                  </a:cubicBezTo>
                  <a:cubicBezTo>
                    <a:pt x="9168" y="6050"/>
                    <a:pt x="7624" y="7594"/>
                    <a:pt x="5734" y="7594"/>
                  </a:cubicBezTo>
                  <a:cubicBezTo>
                    <a:pt x="3844" y="7594"/>
                    <a:pt x="2332" y="6018"/>
                    <a:pt x="2332" y="4128"/>
                  </a:cubicBezTo>
                  <a:cubicBezTo>
                    <a:pt x="2332" y="2238"/>
                    <a:pt x="3844" y="694"/>
                    <a:pt x="5734" y="694"/>
                  </a:cubicBezTo>
                  <a:close/>
                  <a:moveTo>
                    <a:pt x="977" y="7531"/>
                  </a:moveTo>
                  <a:cubicBezTo>
                    <a:pt x="1166" y="7531"/>
                    <a:pt x="1323" y="7688"/>
                    <a:pt x="1323" y="7909"/>
                  </a:cubicBezTo>
                  <a:cubicBezTo>
                    <a:pt x="1292" y="8129"/>
                    <a:pt x="1134" y="8255"/>
                    <a:pt x="977" y="8255"/>
                  </a:cubicBezTo>
                  <a:cubicBezTo>
                    <a:pt x="788" y="8255"/>
                    <a:pt x="630" y="8098"/>
                    <a:pt x="630" y="7909"/>
                  </a:cubicBezTo>
                  <a:cubicBezTo>
                    <a:pt x="630" y="7688"/>
                    <a:pt x="788" y="7531"/>
                    <a:pt x="977" y="7531"/>
                  </a:cubicBezTo>
                  <a:close/>
                  <a:moveTo>
                    <a:pt x="10586" y="7531"/>
                  </a:moveTo>
                  <a:cubicBezTo>
                    <a:pt x="10775" y="7531"/>
                    <a:pt x="10932" y="7688"/>
                    <a:pt x="10932" y="7909"/>
                  </a:cubicBezTo>
                  <a:cubicBezTo>
                    <a:pt x="10932" y="8129"/>
                    <a:pt x="10775" y="8255"/>
                    <a:pt x="10586" y="8255"/>
                  </a:cubicBezTo>
                  <a:cubicBezTo>
                    <a:pt x="10397" y="8255"/>
                    <a:pt x="10239" y="8098"/>
                    <a:pt x="10239" y="7909"/>
                  </a:cubicBezTo>
                  <a:cubicBezTo>
                    <a:pt x="10239" y="7688"/>
                    <a:pt x="10397" y="7531"/>
                    <a:pt x="10586" y="7531"/>
                  </a:cubicBezTo>
                  <a:close/>
                  <a:moveTo>
                    <a:pt x="3025" y="9641"/>
                  </a:moveTo>
                  <a:cubicBezTo>
                    <a:pt x="3214" y="9641"/>
                    <a:pt x="3371" y="9799"/>
                    <a:pt x="3371" y="9988"/>
                  </a:cubicBezTo>
                  <a:cubicBezTo>
                    <a:pt x="3340" y="10177"/>
                    <a:pt x="3214" y="10335"/>
                    <a:pt x="3025" y="10335"/>
                  </a:cubicBezTo>
                  <a:cubicBezTo>
                    <a:pt x="2836" y="10335"/>
                    <a:pt x="2678" y="10177"/>
                    <a:pt x="2678" y="9988"/>
                  </a:cubicBezTo>
                  <a:cubicBezTo>
                    <a:pt x="2678" y="9799"/>
                    <a:pt x="2836" y="9641"/>
                    <a:pt x="3025" y="9641"/>
                  </a:cubicBezTo>
                  <a:close/>
                  <a:moveTo>
                    <a:pt x="8475" y="9641"/>
                  </a:moveTo>
                  <a:cubicBezTo>
                    <a:pt x="8696" y="9641"/>
                    <a:pt x="8822" y="9799"/>
                    <a:pt x="8822" y="9988"/>
                  </a:cubicBezTo>
                  <a:cubicBezTo>
                    <a:pt x="8822" y="10177"/>
                    <a:pt x="8664" y="10335"/>
                    <a:pt x="8475" y="10335"/>
                  </a:cubicBezTo>
                  <a:cubicBezTo>
                    <a:pt x="8255" y="10335"/>
                    <a:pt x="8128" y="10177"/>
                    <a:pt x="8128" y="9988"/>
                  </a:cubicBezTo>
                  <a:cubicBezTo>
                    <a:pt x="8128" y="9799"/>
                    <a:pt x="8255" y="9641"/>
                    <a:pt x="8475" y="9641"/>
                  </a:cubicBezTo>
                  <a:close/>
                  <a:moveTo>
                    <a:pt x="5734" y="10303"/>
                  </a:moveTo>
                  <a:cubicBezTo>
                    <a:pt x="5955" y="10303"/>
                    <a:pt x="6112" y="10461"/>
                    <a:pt x="6112" y="10650"/>
                  </a:cubicBezTo>
                  <a:cubicBezTo>
                    <a:pt x="6112" y="10839"/>
                    <a:pt x="5955" y="10996"/>
                    <a:pt x="5734" y="10996"/>
                  </a:cubicBezTo>
                  <a:cubicBezTo>
                    <a:pt x="5545" y="10996"/>
                    <a:pt x="5388" y="10839"/>
                    <a:pt x="5388" y="10650"/>
                  </a:cubicBezTo>
                  <a:cubicBezTo>
                    <a:pt x="5388" y="10461"/>
                    <a:pt x="5545" y="10303"/>
                    <a:pt x="5734" y="10303"/>
                  </a:cubicBezTo>
                  <a:close/>
                  <a:moveTo>
                    <a:pt x="5797" y="1"/>
                  </a:moveTo>
                  <a:cubicBezTo>
                    <a:pt x="3497" y="1"/>
                    <a:pt x="1701" y="1860"/>
                    <a:pt x="1701" y="4097"/>
                  </a:cubicBezTo>
                  <a:cubicBezTo>
                    <a:pt x="1701" y="5010"/>
                    <a:pt x="2017" y="5924"/>
                    <a:pt x="2552" y="6617"/>
                  </a:cubicBezTo>
                  <a:lnTo>
                    <a:pt x="1701" y="7153"/>
                  </a:lnTo>
                  <a:cubicBezTo>
                    <a:pt x="1481" y="6995"/>
                    <a:pt x="1260" y="6901"/>
                    <a:pt x="1040" y="6901"/>
                  </a:cubicBezTo>
                  <a:cubicBezTo>
                    <a:pt x="473" y="6901"/>
                    <a:pt x="0" y="7373"/>
                    <a:pt x="0" y="7940"/>
                  </a:cubicBezTo>
                  <a:cubicBezTo>
                    <a:pt x="0" y="8476"/>
                    <a:pt x="473" y="8948"/>
                    <a:pt x="1040" y="8948"/>
                  </a:cubicBezTo>
                  <a:cubicBezTo>
                    <a:pt x="1575" y="8948"/>
                    <a:pt x="2048" y="8476"/>
                    <a:pt x="2048" y="7940"/>
                  </a:cubicBezTo>
                  <a:lnTo>
                    <a:pt x="2048" y="7751"/>
                  </a:lnTo>
                  <a:lnTo>
                    <a:pt x="3088" y="7153"/>
                  </a:lnTo>
                  <a:cubicBezTo>
                    <a:pt x="3340" y="7373"/>
                    <a:pt x="3623" y="7625"/>
                    <a:pt x="3970" y="7783"/>
                  </a:cubicBezTo>
                  <a:lnTo>
                    <a:pt x="3308" y="8948"/>
                  </a:lnTo>
                  <a:lnTo>
                    <a:pt x="3119" y="8948"/>
                  </a:lnTo>
                  <a:cubicBezTo>
                    <a:pt x="2552" y="8948"/>
                    <a:pt x="2080" y="9421"/>
                    <a:pt x="2080" y="9988"/>
                  </a:cubicBezTo>
                  <a:cubicBezTo>
                    <a:pt x="2080" y="10524"/>
                    <a:pt x="2552" y="10996"/>
                    <a:pt x="3119" y="10996"/>
                  </a:cubicBezTo>
                  <a:cubicBezTo>
                    <a:pt x="3655" y="10996"/>
                    <a:pt x="4127" y="10524"/>
                    <a:pt x="4127" y="9988"/>
                  </a:cubicBezTo>
                  <a:cubicBezTo>
                    <a:pt x="4127" y="9736"/>
                    <a:pt x="4064" y="9515"/>
                    <a:pt x="3907" y="9326"/>
                  </a:cubicBezTo>
                  <a:lnTo>
                    <a:pt x="4600" y="8098"/>
                  </a:lnTo>
                  <a:cubicBezTo>
                    <a:pt x="4883" y="8161"/>
                    <a:pt x="5199" y="8255"/>
                    <a:pt x="5514" y="8287"/>
                  </a:cubicBezTo>
                  <a:lnTo>
                    <a:pt x="5514" y="9736"/>
                  </a:lnTo>
                  <a:cubicBezTo>
                    <a:pt x="5136" y="9894"/>
                    <a:pt x="4852" y="10272"/>
                    <a:pt x="4852" y="10713"/>
                  </a:cubicBezTo>
                  <a:cubicBezTo>
                    <a:pt x="4852" y="11280"/>
                    <a:pt x="5325" y="11752"/>
                    <a:pt x="5860" y="11752"/>
                  </a:cubicBezTo>
                  <a:cubicBezTo>
                    <a:pt x="6427" y="11752"/>
                    <a:pt x="6900" y="11280"/>
                    <a:pt x="6900" y="10713"/>
                  </a:cubicBezTo>
                  <a:cubicBezTo>
                    <a:pt x="6900" y="10303"/>
                    <a:pt x="6616" y="9894"/>
                    <a:pt x="6238" y="9736"/>
                  </a:cubicBezTo>
                  <a:lnTo>
                    <a:pt x="6238" y="8287"/>
                  </a:lnTo>
                  <a:cubicBezTo>
                    <a:pt x="6553" y="8255"/>
                    <a:pt x="6868" y="8224"/>
                    <a:pt x="7120" y="8098"/>
                  </a:cubicBezTo>
                  <a:lnTo>
                    <a:pt x="7845" y="9326"/>
                  </a:lnTo>
                  <a:cubicBezTo>
                    <a:pt x="7687" y="9515"/>
                    <a:pt x="7593" y="9736"/>
                    <a:pt x="7593" y="9988"/>
                  </a:cubicBezTo>
                  <a:cubicBezTo>
                    <a:pt x="7593" y="10524"/>
                    <a:pt x="8065" y="10996"/>
                    <a:pt x="8633" y="10996"/>
                  </a:cubicBezTo>
                  <a:cubicBezTo>
                    <a:pt x="9168" y="10996"/>
                    <a:pt x="9641" y="10524"/>
                    <a:pt x="9641" y="9988"/>
                  </a:cubicBezTo>
                  <a:cubicBezTo>
                    <a:pt x="9641" y="9421"/>
                    <a:pt x="9168" y="8948"/>
                    <a:pt x="8633" y="8948"/>
                  </a:cubicBezTo>
                  <a:lnTo>
                    <a:pt x="8444" y="8948"/>
                  </a:lnTo>
                  <a:lnTo>
                    <a:pt x="7750" y="7783"/>
                  </a:lnTo>
                  <a:cubicBezTo>
                    <a:pt x="8065" y="7625"/>
                    <a:pt x="8381" y="7373"/>
                    <a:pt x="8664" y="7153"/>
                  </a:cubicBezTo>
                  <a:lnTo>
                    <a:pt x="9735" y="7751"/>
                  </a:lnTo>
                  <a:lnTo>
                    <a:pt x="9735" y="7940"/>
                  </a:lnTo>
                  <a:cubicBezTo>
                    <a:pt x="9735" y="8476"/>
                    <a:pt x="10208" y="8948"/>
                    <a:pt x="10743" y="8948"/>
                  </a:cubicBezTo>
                  <a:cubicBezTo>
                    <a:pt x="11310" y="8948"/>
                    <a:pt x="11783" y="8476"/>
                    <a:pt x="11783" y="7940"/>
                  </a:cubicBezTo>
                  <a:cubicBezTo>
                    <a:pt x="11626" y="7342"/>
                    <a:pt x="11153" y="6901"/>
                    <a:pt x="10586" y="6901"/>
                  </a:cubicBezTo>
                  <a:cubicBezTo>
                    <a:pt x="10302" y="6901"/>
                    <a:pt x="10082" y="6995"/>
                    <a:pt x="9924" y="7153"/>
                  </a:cubicBezTo>
                  <a:lnTo>
                    <a:pt x="9011" y="6617"/>
                  </a:lnTo>
                  <a:cubicBezTo>
                    <a:pt x="9578" y="5924"/>
                    <a:pt x="9893" y="5010"/>
                    <a:pt x="9893" y="4097"/>
                  </a:cubicBezTo>
                  <a:cubicBezTo>
                    <a:pt x="9893" y="1828"/>
                    <a:pt x="8034" y="1"/>
                    <a:pt x="57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5" name="Google Shape;27395;p87"/>
            <p:cNvSpPr/>
            <p:nvPr/>
          </p:nvSpPr>
          <p:spPr>
            <a:xfrm>
              <a:off x="-4478175" y="2439650"/>
              <a:ext cx="103975" cy="120525"/>
            </a:xfrm>
            <a:custGeom>
              <a:avLst/>
              <a:gdLst/>
              <a:ahLst/>
              <a:cxnLst/>
              <a:rect l="l" t="t" r="r" b="b"/>
              <a:pathLst>
                <a:path w="4159" h="4821" extrusionOk="0">
                  <a:moveTo>
                    <a:pt x="2048" y="725"/>
                  </a:moveTo>
                  <a:cubicBezTo>
                    <a:pt x="2458" y="725"/>
                    <a:pt x="2741" y="1040"/>
                    <a:pt x="2741" y="1387"/>
                  </a:cubicBezTo>
                  <a:cubicBezTo>
                    <a:pt x="2741" y="1765"/>
                    <a:pt x="2426" y="2049"/>
                    <a:pt x="2048" y="2049"/>
                  </a:cubicBezTo>
                  <a:cubicBezTo>
                    <a:pt x="1702" y="2049"/>
                    <a:pt x="1387" y="1733"/>
                    <a:pt x="1387" y="1387"/>
                  </a:cubicBezTo>
                  <a:cubicBezTo>
                    <a:pt x="1387" y="1040"/>
                    <a:pt x="1702" y="725"/>
                    <a:pt x="2048" y="725"/>
                  </a:cubicBezTo>
                  <a:close/>
                  <a:moveTo>
                    <a:pt x="2363" y="2773"/>
                  </a:moveTo>
                  <a:cubicBezTo>
                    <a:pt x="2930" y="2773"/>
                    <a:pt x="3403" y="3246"/>
                    <a:pt x="3403" y="3781"/>
                  </a:cubicBezTo>
                  <a:lnTo>
                    <a:pt x="3403" y="4128"/>
                  </a:lnTo>
                  <a:lnTo>
                    <a:pt x="630" y="4128"/>
                  </a:lnTo>
                  <a:lnTo>
                    <a:pt x="630" y="3781"/>
                  </a:lnTo>
                  <a:lnTo>
                    <a:pt x="693" y="3781"/>
                  </a:lnTo>
                  <a:cubicBezTo>
                    <a:pt x="693" y="3246"/>
                    <a:pt x="1166" y="2773"/>
                    <a:pt x="1702" y="2773"/>
                  </a:cubicBezTo>
                  <a:close/>
                  <a:moveTo>
                    <a:pt x="2111" y="1"/>
                  </a:moveTo>
                  <a:cubicBezTo>
                    <a:pt x="1355" y="1"/>
                    <a:pt x="725" y="631"/>
                    <a:pt x="725" y="1387"/>
                  </a:cubicBezTo>
                  <a:cubicBezTo>
                    <a:pt x="725" y="1702"/>
                    <a:pt x="851" y="2017"/>
                    <a:pt x="1040" y="2238"/>
                  </a:cubicBezTo>
                  <a:cubicBezTo>
                    <a:pt x="441" y="2521"/>
                    <a:pt x="63" y="3120"/>
                    <a:pt x="63" y="3781"/>
                  </a:cubicBezTo>
                  <a:lnTo>
                    <a:pt x="63" y="4443"/>
                  </a:lnTo>
                  <a:cubicBezTo>
                    <a:pt x="0" y="4663"/>
                    <a:pt x="158" y="4821"/>
                    <a:pt x="378" y="4821"/>
                  </a:cubicBezTo>
                  <a:lnTo>
                    <a:pt x="3781" y="4821"/>
                  </a:lnTo>
                  <a:cubicBezTo>
                    <a:pt x="4001" y="4821"/>
                    <a:pt x="4159" y="4663"/>
                    <a:pt x="4159" y="4443"/>
                  </a:cubicBezTo>
                  <a:lnTo>
                    <a:pt x="4159" y="3781"/>
                  </a:lnTo>
                  <a:cubicBezTo>
                    <a:pt x="4159" y="3120"/>
                    <a:pt x="3749" y="2521"/>
                    <a:pt x="3151" y="2238"/>
                  </a:cubicBezTo>
                  <a:cubicBezTo>
                    <a:pt x="3371" y="2017"/>
                    <a:pt x="3466" y="1733"/>
                    <a:pt x="3466" y="1387"/>
                  </a:cubicBezTo>
                  <a:cubicBezTo>
                    <a:pt x="3466" y="631"/>
                    <a:pt x="2836" y="1"/>
                    <a:pt x="211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396" name="Google Shape;27396;p87"/>
          <p:cNvGrpSpPr/>
          <p:nvPr/>
        </p:nvGrpSpPr>
        <p:grpSpPr>
          <a:xfrm>
            <a:off x="5474594" y="3546451"/>
            <a:ext cx="564092" cy="564044"/>
            <a:chOff x="-4572700" y="2764950"/>
            <a:chExt cx="293025" cy="293000"/>
          </a:xfrm>
        </p:grpSpPr>
        <p:sp>
          <p:nvSpPr>
            <p:cNvPr id="27397" name="Google Shape;27397;p87"/>
            <p:cNvSpPr/>
            <p:nvPr/>
          </p:nvSpPr>
          <p:spPr>
            <a:xfrm>
              <a:off x="-4572700" y="2764950"/>
              <a:ext cx="293025" cy="293000"/>
            </a:xfrm>
            <a:custGeom>
              <a:avLst/>
              <a:gdLst/>
              <a:ahLst/>
              <a:cxnLst/>
              <a:rect l="l" t="t" r="r" b="b"/>
              <a:pathLst>
                <a:path w="11721" h="11720" extrusionOk="0">
                  <a:moveTo>
                    <a:pt x="10681" y="2048"/>
                  </a:moveTo>
                  <a:cubicBezTo>
                    <a:pt x="10870" y="2048"/>
                    <a:pt x="11027" y="2206"/>
                    <a:pt x="11027" y="2395"/>
                  </a:cubicBezTo>
                  <a:lnTo>
                    <a:pt x="11027" y="7246"/>
                  </a:lnTo>
                  <a:cubicBezTo>
                    <a:pt x="11027" y="7435"/>
                    <a:pt x="10870" y="7593"/>
                    <a:pt x="10681" y="7593"/>
                  </a:cubicBezTo>
                  <a:lnTo>
                    <a:pt x="1072" y="7593"/>
                  </a:lnTo>
                  <a:cubicBezTo>
                    <a:pt x="883" y="7593"/>
                    <a:pt x="725" y="7435"/>
                    <a:pt x="725" y="7246"/>
                  </a:cubicBezTo>
                  <a:lnTo>
                    <a:pt x="725" y="2395"/>
                  </a:lnTo>
                  <a:cubicBezTo>
                    <a:pt x="725" y="2206"/>
                    <a:pt x="883" y="2048"/>
                    <a:pt x="1072" y="2048"/>
                  </a:cubicBezTo>
                  <a:close/>
                  <a:moveTo>
                    <a:pt x="4821" y="8286"/>
                  </a:moveTo>
                  <a:lnTo>
                    <a:pt x="4821" y="8979"/>
                  </a:lnTo>
                  <a:lnTo>
                    <a:pt x="3435" y="8979"/>
                  </a:lnTo>
                  <a:lnTo>
                    <a:pt x="3435" y="8286"/>
                  </a:lnTo>
                  <a:close/>
                  <a:moveTo>
                    <a:pt x="8287" y="8286"/>
                  </a:moveTo>
                  <a:lnTo>
                    <a:pt x="8287" y="8979"/>
                  </a:lnTo>
                  <a:lnTo>
                    <a:pt x="6869" y="8979"/>
                  </a:lnTo>
                  <a:lnTo>
                    <a:pt x="6869" y="8286"/>
                  </a:lnTo>
                  <a:close/>
                  <a:moveTo>
                    <a:pt x="6207" y="8254"/>
                  </a:moveTo>
                  <a:lnTo>
                    <a:pt x="6207" y="11027"/>
                  </a:lnTo>
                  <a:lnTo>
                    <a:pt x="5514" y="11027"/>
                  </a:lnTo>
                  <a:lnTo>
                    <a:pt x="5514" y="8254"/>
                  </a:lnTo>
                  <a:close/>
                  <a:moveTo>
                    <a:pt x="1733" y="0"/>
                  </a:moveTo>
                  <a:cubicBezTo>
                    <a:pt x="1544" y="0"/>
                    <a:pt x="1387" y="158"/>
                    <a:pt x="1387" y="347"/>
                  </a:cubicBezTo>
                  <a:cubicBezTo>
                    <a:pt x="1387" y="536"/>
                    <a:pt x="1544" y="693"/>
                    <a:pt x="1733" y="693"/>
                  </a:cubicBezTo>
                  <a:lnTo>
                    <a:pt x="2112" y="693"/>
                  </a:lnTo>
                  <a:lnTo>
                    <a:pt x="2112" y="1355"/>
                  </a:lnTo>
                  <a:lnTo>
                    <a:pt x="1072" y="1355"/>
                  </a:lnTo>
                  <a:cubicBezTo>
                    <a:pt x="536" y="1355"/>
                    <a:pt x="64" y="1827"/>
                    <a:pt x="64" y="2395"/>
                  </a:cubicBezTo>
                  <a:lnTo>
                    <a:pt x="64" y="7246"/>
                  </a:lnTo>
                  <a:cubicBezTo>
                    <a:pt x="64" y="7782"/>
                    <a:pt x="536" y="8254"/>
                    <a:pt x="1072" y="8254"/>
                  </a:cubicBezTo>
                  <a:lnTo>
                    <a:pt x="2773" y="8254"/>
                  </a:lnTo>
                  <a:lnTo>
                    <a:pt x="2773" y="8916"/>
                  </a:lnTo>
                  <a:lnTo>
                    <a:pt x="1733" y="8916"/>
                  </a:lnTo>
                  <a:cubicBezTo>
                    <a:pt x="1544" y="8916"/>
                    <a:pt x="1387" y="9074"/>
                    <a:pt x="1387" y="9294"/>
                  </a:cubicBezTo>
                  <a:cubicBezTo>
                    <a:pt x="1387" y="9483"/>
                    <a:pt x="1544" y="9641"/>
                    <a:pt x="1733" y="9641"/>
                  </a:cubicBezTo>
                  <a:lnTo>
                    <a:pt x="4821" y="9641"/>
                  </a:lnTo>
                  <a:lnTo>
                    <a:pt x="4821" y="11027"/>
                  </a:lnTo>
                  <a:lnTo>
                    <a:pt x="379" y="11027"/>
                  </a:lnTo>
                  <a:cubicBezTo>
                    <a:pt x="158" y="11027"/>
                    <a:pt x="1" y="11184"/>
                    <a:pt x="1" y="11373"/>
                  </a:cubicBezTo>
                  <a:cubicBezTo>
                    <a:pt x="1" y="11562"/>
                    <a:pt x="158" y="11720"/>
                    <a:pt x="379" y="11720"/>
                  </a:cubicBezTo>
                  <a:lnTo>
                    <a:pt x="11342" y="11720"/>
                  </a:lnTo>
                  <a:cubicBezTo>
                    <a:pt x="11563" y="11720"/>
                    <a:pt x="11721" y="11562"/>
                    <a:pt x="11721" y="11373"/>
                  </a:cubicBezTo>
                  <a:cubicBezTo>
                    <a:pt x="11721" y="11184"/>
                    <a:pt x="11563" y="11027"/>
                    <a:pt x="11342" y="11027"/>
                  </a:cubicBezTo>
                  <a:lnTo>
                    <a:pt x="6869" y="11027"/>
                  </a:lnTo>
                  <a:lnTo>
                    <a:pt x="6869" y="9641"/>
                  </a:lnTo>
                  <a:lnTo>
                    <a:pt x="9988" y="9641"/>
                  </a:lnTo>
                  <a:cubicBezTo>
                    <a:pt x="10177" y="9641"/>
                    <a:pt x="10334" y="9483"/>
                    <a:pt x="10334" y="9294"/>
                  </a:cubicBezTo>
                  <a:cubicBezTo>
                    <a:pt x="10334" y="9074"/>
                    <a:pt x="10177" y="8916"/>
                    <a:pt x="9988" y="8916"/>
                  </a:cubicBezTo>
                  <a:lnTo>
                    <a:pt x="8948" y="8916"/>
                  </a:lnTo>
                  <a:lnTo>
                    <a:pt x="8948" y="8254"/>
                  </a:lnTo>
                  <a:lnTo>
                    <a:pt x="10681" y="8254"/>
                  </a:lnTo>
                  <a:cubicBezTo>
                    <a:pt x="11248" y="8254"/>
                    <a:pt x="11721" y="7782"/>
                    <a:pt x="11721" y="7246"/>
                  </a:cubicBezTo>
                  <a:lnTo>
                    <a:pt x="11721" y="2395"/>
                  </a:lnTo>
                  <a:cubicBezTo>
                    <a:pt x="11721" y="1827"/>
                    <a:pt x="11248" y="1355"/>
                    <a:pt x="10681" y="1355"/>
                  </a:cubicBezTo>
                  <a:lnTo>
                    <a:pt x="9673" y="1355"/>
                  </a:lnTo>
                  <a:lnTo>
                    <a:pt x="9673" y="693"/>
                  </a:lnTo>
                  <a:lnTo>
                    <a:pt x="10019" y="693"/>
                  </a:lnTo>
                  <a:cubicBezTo>
                    <a:pt x="10208" y="693"/>
                    <a:pt x="10366" y="536"/>
                    <a:pt x="10366" y="347"/>
                  </a:cubicBezTo>
                  <a:cubicBezTo>
                    <a:pt x="10366" y="158"/>
                    <a:pt x="10208" y="0"/>
                    <a:pt x="10019" y="0"/>
                  </a:cubicBezTo>
                  <a:lnTo>
                    <a:pt x="8633" y="0"/>
                  </a:lnTo>
                  <a:cubicBezTo>
                    <a:pt x="8444" y="0"/>
                    <a:pt x="8287" y="158"/>
                    <a:pt x="8287" y="347"/>
                  </a:cubicBezTo>
                  <a:cubicBezTo>
                    <a:pt x="8287" y="536"/>
                    <a:pt x="8444" y="693"/>
                    <a:pt x="8633" y="693"/>
                  </a:cubicBezTo>
                  <a:lnTo>
                    <a:pt x="8980" y="693"/>
                  </a:lnTo>
                  <a:lnTo>
                    <a:pt x="8980" y="1355"/>
                  </a:lnTo>
                  <a:lnTo>
                    <a:pt x="6207" y="1355"/>
                  </a:lnTo>
                  <a:lnTo>
                    <a:pt x="6207" y="693"/>
                  </a:lnTo>
                  <a:lnTo>
                    <a:pt x="6554" y="693"/>
                  </a:lnTo>
                  <a:cubicBezTo>
                    <a:pt x="6743" y="693"/>
                    <a:pt x="6900" y="536"/>
                    <a:pt x="6900" y="347"/>
                  </a:cubicBezTo>
                  <a:cubicBezTo>
                    <a:pt x="6900" y="158"/>
                    <a:pt x="6743" y="0"/>
                    <a:pt x="6554" y="0"/>
                  </a:cubicBezTo>
                  <a:lnTo>
                    <a:pt x="5168" y="0"/>
                  </a:lnTo>
                  <a:cubicBezTo>
                    <a:pt x="4978" y="0"/>
                    <a:pt x="4821" y="158"/>
                    <a:pt x="4821" y="347"/>
                  </a:cubicBezTo>
                  <a:cubicBezTo>
                    <a:pt x="4821" y="536"/>
                    <a:pt x="4978" y="693"/>
                    <a:pt x="5168" y="693"/>
                  </a:cubicBezTo>
                  <a:lnTo>
                    <a:pt x="5514" y="693"/>
                  </a:lnTo>
                  <a:lnTo>
                    <a:pt x="5514" y="1355"/>
                  </a:lnTo>
                  <a:lnTo>
                    <a:pt x="2773" y="1355"/>
                  </a:lnTo>
                  <a:lnTo>
                    <a:pt x="2773" y="693"/>
                  </a:lnTo>
                  <a:lnTo>
                    <a:pt x="3120" y="693"/>
                  </a:lnTo>
                  <a:cubicBezTo>
                    <a:pt x="3309" y="693"/>
                    <a:pt x="3466" y="536"/>
                    <a:pt x="3466" y="347"/>
                  </a:cubicBezTo>
                  <a:cubicBezTo>
                    <a:pt x="3466" y="158"/>
                    <a:pt x="3309" y="0"/>
                    <a:pt x="312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8" name="Google Shape;27398;p87"/>
            <p:cNvSpPr/>
            <p:nvPr/>
          </p:nvSpPr>
          <p:spPr>
            <a:xfrm>
              <a:off x="-4538825" y="2833475"/>
              <a:ext cx="86650" cy="104775"/>
            </a:xfrm>
            <a:custGeom>
              <a:avLst/>
              <a:gdLst/>
              <a:ahLst/>
              <a:cxnLst/>
              <a:rect l="l" t="t" r="r" b="b"/>
              <a:pathLst>
                <a:path w="3466" h="4191" extrusionOk="0">
                  <a:moveTo>
                    <a:pt x="2804" y="662"/>
                  </a:moveTo>
                  <a:lnTo>
                    <a:pt x="2804" y="3466"/>
                  </a:lnTo>
                  <a:lnTo>
                    <a:pt x="757" y="3466"/>
                  </a:lnTo>
                  <a:lnTo>
                    <a:pt x="757" y="662"/>
                  </a:lnTo>
                  <a:close/>
                  <a:moveTo>
                    <a:pt x="347" y="0"/>
                  </a:moveTo>
                  <a:cubicBezTo>
                    <a:pt x="158" y="0"/>
                    <a:pt x="0" y="158"/>
                    <a:pt x="0" y="347"/>
                  </a:cubicBezTo>
                  <a:lnTo>
                    <a:pt x="0" y="3812"/>
                  </a:lnTo>
                  <a:cubicBezTo>
                    <a:pt x="0" y="4033"/>
                    <a:pt x="158" y="4190"/>
                    <a:pt x="347" y="4190"/>
                  </a:cubicBezTo>
                  <a:lnTo>
                    <a:pt x="3119" y="4190"/>
                  </a:lnTo>
                  <a:cubicBezTo>
                    <a:pt x="3308" y="4190"/>
                    <a:pt x="3466" y="4033"/>
                    <a:pt x="3466" y="3812"/>
                  </a:cubicBezTo>
                  <a:lnTo>
                    <a:pt x="3466" y="347"/>
                  </a:ln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399" name="Google Shape;27399;p87"/>
            <p:cNvSpPr/>
            <p:nvPr/>
          </p:nvSpPr>
          <p:spPr>
            <a:xfrm>
              <a:off x="-4435650" y="2902775"/>
              <a:ext cx="121325" cy="17350"/>
            </a:xfrm>
            <a:custGeom>
              <a:avLst/>
              <a:gdLst/>
              <a:ahLst/>
              <a:cxnLst/>
              <a:rect l="l" t="t" r="r" b="b"/>
              <a:pathLst>
                <a:path w="4853" h="694" extrusionOk="0">
                  <a:moveTo>
                    <a:pt x="347" y="1"/>
                  </a:moveTo>
                  <a:cubicBezTo>
                    <a:pt x="158" y="1"/>
                    <a:pt x="1" y="158"/>
                    <a:pt x="1" y="347"/>
                  </a:cubicBezTo>
                  <a:cubicBezTo>
                    <a:pt x="32" y="536"/>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0" name="Google Shape;27400;p87"/>
            <p:cNvSpPr/>
            <p:nvPr/>
          </p:nvSpPr>
          <p:spPr>
            <a:xfrm>
              <a:off x="-4435650" y="2867325"/>
              <a:ext cx="121325" cy="17350"/>
            </a:xfrm>
            <a:custGeom>
              <a:avLst/>
              <a:gdLst/>
              <a:ahLst/>
              <a:cxnLst/>
              <a:rect l="l" t="t" r="r" b="b"/>
              <a:pathLst>
                <a:path w="4853" h="694" extrusionOk="0">
                  <a:moveTo>
                    <a:pt x="347" y="1"/>
                  </a:moveTo>
                  <a:cubicBezTo>
                    <a:pt x="158" y="1"/>
                    <a:pt x="1" y="158"/>
                    <a:pt x="1" y="347"/>
                  </a:cubicBezTo>
                  <a:cubicBezTo>
                    <a:pt x="32" y="568"/>
                    <a:pt x="158" y="694"/>
                    <a:pt x="347" y="694"/>
                  </a:cubicBezTo>
                  <a:lnTo>
                    <a:pt x="4506" y="694"/>
                  </a:lnTo>
                  <a:cubicBezTo>
                    <a:pt x="4695" y="694"/>
                    <a:pt x="4852" y="536"/>
                    <a:pt x="4852" y="347"/>
                  </a:cubicBezTo>
                  <a:cubicBezTo>
                    <a:pt x="4852" y="158"/>
                    <a:pt x="4695" y="1"/>
                    <a:pt x="450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1" name="Google Shape;27401;p87"/>
            <p:cNvSpPr/>
            <p:nvPr/>
          </p:nvSpPr>
          <p:spPr>
            <a:xfrm>
              <a:off x="-4435650" y="2833475"/>
              <a:ext cx="121325" cy="18125"/>
            </a:xfrm>
            <a:custGeom>
              <a:avLst/>
              <a:gdLst/>
              <a:ahLst/>
              <a:cxnLst/>
              <a:rect l="l" t="t" r="r" b="b"/>
              <a:pathLst>
                <a:path w="4853" h="725" extrusionOk="0">
                  <a:moveTo>
                    <a:pt x="347" y="0"/>
                  </a:moveTo>
                  <a:cubicBezTo>
                    <a:pt x="158" y="0"/>
                    <a:pt x="1" y="158"/>
                    <a:pt x="1" y="347"/>
                  </a:cubicBezTo>
                  <a:cubicBezTo>
                    <a:pt x="32" y="567"/>
                    <a:pt x="158" y="725"/>
                    <a:pt x="347" y="725"/>
                  </a:cubicBezTo>
                  <a:lnTo>
                    <a:pt x="4506" y="725"/>
                  </a:lnTo>
                  <a:cubicBezTo>
                    <a:pt x="4695" y="725"/>
                    <a:pt x="4852" y="567"/>
                    <a:pt x="4852" y="347"/>
                  </a:cubicBezTo>
                  <a:cubicBezTo>
                    <a:pt x="4852" y="158"/>
                    <a:pt x="4695" y="0"/>
                    <a:pt x="450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02" name="Google Shape;27402;p87"/>
          <p:cNvGrpSpPr/>
          <p:nvPr/>
        </p:nvGrpSpPr>
        <p:grpSpPr>
          <a:xfrm>
            <a:off x="9099609" y="2174986"/>
            <a:ext cx="553120" cy="561109"/>
            <a:chOff x="-2777700" y="2049775"/>
            <a:chExt cx="287325" cy="291475"/>
          </a:xfrm>
        </p:grpSpPr>
        <p:sp>
          <p:nvSpPr>
            <p:cNvPr id="27403" name="Google Shape;27403;p87"/>
            <p:cNvSpPr/>
            <p:nvPr/>
          </p:nvSpPr>
          <p:spPr>
            <a:xfrm>
              <a:off x="-2777700" y="2049775"/>
              <a:ext cx="287325" cy="291475"/>
            </a:xfrm>
            <a:custGeom>
              <a:avLst/>
              <a:gdLst/>
              <a:ahLst/>
              <a:cxnLst/>
              <a:rect l="l" t="t" r="r" b="b"/>
              <a:pathLst>
                <a:path w="11493" h="11659" extrusionOk="0">
                  <a:moveTo>
                    <a:pt x="7121" y="662"/>
                  </a:moveTo>
                  <a:cubicBezTo>
                    <a:pt x="7341" y="662"/>
                    <a:pt x="7499" y="820"/>
                    <a:pt x="7499" y="1040"/>
                  </a:cubicBezTo>
                  <a:cubicBezTo>
                    <a:pt x="7499" y="1230"/>
                    <a:pt x="7341" y="1387"/>
                    <a:pt x="7121" y="1387"/>
                  </a:cubicBezTo>
                  <a:lnTo>
                    <a:pt x="4380" y="1387"/>
                  </a:lnTo>
                  <a:cubicBezTo>
                    <a:pt x="4191" y="1387"/>
                    <a:pt x="4033" y="1230"/>
                    <a:pt x="4033" y="1040"/>
                  </a:cubicBezTo>
                  <a:cubicBezTo>
                    <a:pt x="4033" y="820"/>
                    <a:pt x="4191" y="662"/>
                    <a:pt x="4380" y="662"/>
                  </a:cubicBezTo>
                  <a:close/>
                  <a:moveTo>
                    <a:pt x="6774" y="2049"/>
                  </a:moveTo>
                  <a:lnTo>
                    <a:pt x="6774" y="4285"/>
                  </a:lnTo>
                  <a:cubicBezTo>
                    <a:pt x="6774" y="4412"/>
                    <a:pt x="6774" y="4443"/>
                    <a:pt x="7499" y="5514"/>
                  </a:cubicBezTo>
                  <a:lnTo>
                    <a:pt x="3970" y="5514"/>
                  </a:lnTo>
                  <a:cubicBezTo>
                    <a:pt x="4758" y="4412"/>
                    <a:pt x="4726" y="4443"/>
                    <a:pt x="4726" y="4348"/>
                  </a:cubicBezTo>
                  <a:lnTo>
                    <a:pt x="4726" y="2049"/>
                  </a:lnTo>
                  <a:close/>
                  <a:moveTo>
                    <a:pt x="8003" y="6176"/>
                  </a:moveTo>
                  <a:cubicBezTo>
                    <a:pt x="8696" y="7215"/>
                    <a:pt x="9578" y="8507"/>
                    <a:pt x="10177" y="9389"/>
                  </a:cubicBezTo>
                  <a:cubicBezTo>
                    <a:pt x="10649" y="10082"/>
                    <a:pt x="10177" y="10996"/>
                    <a:pt x="9294" y="10996"/>
                  </a:cubicBezTo>
                  <a:lnTo>
                    <a:pt x="2206" y="10996"/>
                  </a:lnTo>
                  <a:cubicBezTo>
                    <a:pt x="1387" y="10996"/>
                    <a:pt x="914" y="10051"/>
                    <a:pt x="1387" y="9389"/>
                  </a:cubicBezTo>
                  <a:cubicBezTo>
                    <a:pt x="1859" y="8665"/>
                    <a:pt x="2804" y="7341"/>
                    <a:pt x="3561" y="6176"/>
                  </a:cubicBezTo>
                  <a:close/>
                  <a:moveTo>
                    <a:pt x="4380" y="1"/>
                  </a:moveTo>
                  <a:cubicBezTo>
                    <a:pt x="3813" y="1"/>
                    <a:pt x="3340" y="473"/>
                    <a:pt x="3340" y="1040"/>
                  </a:cubicBezTo>
                  <a:cubicBezTo>
                    <a:pt x="3340" y="1513"/>
                    <a:pt x="3655" y="1860"/>
                    <a:pt x="4065" y="2017"/>
                  </a:cubicBezTo>
                  <a:lnTo>
                    <a:pt x="4065" y="4222"/>
                  </a:lnTo>
                  <a:cubicBezTo>
                    <a:pt x="3718" y="4790"/>
                    <a:pt x="1198" y="8413"/>
                    <a:pt x="788" y="8980"/>
                  </a:cubicBezTo>
                  <a:cubicBezTo>
                    <a:pt x="1" y="10114"/>
                    <a:pt x="820" y="11658"/>
                    <a:pt x="2206" y="11658"/>
                  </a:cubicBezTo>
                  <a:lnTo>
                    <a:pt x="9294" y="11658"/>
                  </a:lnTo>
                  <a:cubicBezTo>
                    <a:pt x="9308" y="11658"/>
                    <a:pt x="9322" y="11658"/>
                    <a:pt x="9335" y="11658"/>
                  </a:cubicBezTo>
                  <a:cubicBezTo>
                    <a:pt x="10697" y="11658"/>
                    <a:pt x="11492" y="10103"/>
                    <a:pt x="10712" y="9011"/>
                  </a:cubicBezTo>
                  <a:cubicBezTo>
                    <a:pt x="10271" y="8444"/>
                    <a:pt x="7845" y="4853"/>
                    <a:pt x="7499" y="4254"/>
                  </a:cubicBezTo>
                  <a:lnTo>
                    <a:pt x="7499" y="1986"/>
                  </a:lnTo>
                  <a:cubicBezTo>
                    <a:pt x="7877" y="1828"/>
                    <a:pt x="8160" y="1450"/>
                    <a:pt x="8160" y="1040"/>
                  </a:cubicBezTo>
                  <a:cubicBezTo>
                    <a:pt x="8160" y="473"/>
                    <a:pt x="7688" y="1"/>
                    <a:pt x="712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4" name="Google Shape;27404;p87"/>
            <p:cNvSpPr/>
            <p:nvPr/>
          </p:nvSpPr>
          <p:spPr>
            <a:xfrm>
              <a:off x="-2694200" y="2221475"/>
              <a:ext cx="69325" cy="68550"/>
            </a:xfrm>
            <a:custGeom>
              <a:avLst/>
              <a:gdLst/>
              <a:ahLst/>
              <a:cxnLst/>
              <a:rect l="l" t="t" r="r" b="b"/>
              <a:pathLst>
                <a:path w="2773" h="2742" extrusionOk="0">
                  <a:moveTo>
                    <a:pt x="1386" y="694"/>
                  </a:moveTo>
                  <a:cubicBezTo>
                    <a:pt x="1733" y="694"/>
                    <a:pt x="2048" y="1009"/>
                    <a:pt x="2048" y="1356"/>
                  </a:cubicBezTo>
                  <a:cubicBezTo>
                    <a:pt x="2048" y="1765"/>
                    <a:pt x="1764" y="2049"/>
                    <a:pt x="1386" y="2049"/>
                  </a:cubicBezTo>
                  <a:cubicBezTo>
                    <a:pt x="1008" y="2049"/>
                    <a:pt x="725" y="1702"/>
                    <a:pt x="725" y="1356"/>
                  </a:cubicBezTo>
                  <a:cubicBezTo>
                    <a:pt x="725" y="978"/>
                    <a:pt x="1040" y="694"/>
                    <a:pt x="1386" y="694"/>
                  </a:cubicBezTo>
                  <a:close/>
                  <a:moveTo>
                    <a:pt x="1386" y="1"/>
                  </a:moveTo>
                  <a:cubicBezTo>
                    <a:pt x="630" y="1"/>
                    <a:pt x="0" y="631"/>
                    <a:pt x="0" y="1356"/>
                  </a:cubicBezTo>
                  <a:cubicBezTo>
                    <a:pt x="0" y="2112"/>
                    <a:pt x="630" y="2742"/>
                    <a:pt x="1386" y="2742"/>
                  </a:cubicBezTo>
                  <a:cubicBezTo>
                    <a:pt x="2142" y="2742"/>
                    <a:pt x="2772" y="2112"/>
                    <a:pt x="2772" y="1356"/>
                  </a:cubicBezTo>
                  <a:cubicBezTo>
                    <a:pt x="2772" y="631"/>
                    <a:pt x="2142" y="1"/>
                    <a:pt x="138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5" name="Google Shape;27405;p87"/>
            <p:cNvSpPr/>
            <p:nvPr/>
          </p:nvSpPr>
          <p:spPr>
            <a:xfrm>
              <a:off x="-2608350" y="2255350"/>
              <a:ext cx="51200" cy="51225"/>
            </a:xfrm>
            <a:custGeom>
              <a:avLst/>
              <a:gdLst/>
              <a:ahLst/>
              <a:cxnLst/>
              <a:rect l="l" t="t" r="r" b="b"/>
              <a:pathLst>
                <a:path w="2048" h="2049" extrusionOk="0">
                  <a:moveTo>
                    <a:pt x="1040" y="694"/>
                  </a:moveTo>
                  <a:cubicBezTo>
                    <a:pt x="1229" y="694"/>
                    <a:pt x="1386" y="851"/>
                    <a:pt x="1386" y="1040"/>
                  </a:cubicBezTo>
                  <a:cubicBezTo>
                    <a:pt x="1386" y="1229"/>
                    <a:pt x="1229" y="1387"/>
                    <a:pt x="1040" y="1387"/>
                  </a:cubicBezTo>
                  <a:cubicBezTo>
                    <a:pt x="819" y="1387"/>
                    <a:pt x="693" y="1229"/>
                    <a:pt x="693" y="1040"/>
                  </a:cubicBezTo>
                  <a:cubicBezTo>
                    <a:pt x="693" y="851"/>
                    <a:pt x="819" y="694"/>
                    <a:pt x="1040" y="694"/>
                  </a:cubicBezTo>
                  <a:close/>
                  <a:moveTo>
                    <a:pt x="1040" y="1"/>
                  </a:moveTo>
                  <a:cubicBezTo>
                    <a:pt x="473" y="1"/>
                    <a:pt x="0" y="473"/>
                    <a:pt x="0" y="1040"/>
                  </a:cubicBezTo>
                  <a:cubicBezTo>
                    <a:pt x="0" y="1576"/>
                    <a:pt x="473" y="2048"/>
                    <a:pt x="1040" y="2048"/>
                  </a:cubicBezTo>
                  <a:cubicBezTo>
                    <a:pt x="1575" y="2048"/>
                    <a:pt x="2048" y="1576"/>
                    <a:pt x="2048" y="1040"/>
                  </a:cubicBezTo>
                  <a:cubicBezTo>
                    <a:pt x="2048" y="473"/>
                    <a:pt x="1575"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06" name="Google Shape;27406;p87"/>
          <p:cNvGrpSpPr/>
          <p:nvPr/>
        </p:nvGrpSpPr>
        <p:grpSpPr>
          <a:xfrm>
            <a:off x="9094893" y="2853909"/>
            <a:ext cx="562552" cy="561012"/>
            <a:chOff x="-2571737" y="2403625"/>
            <a:chExt cx="292225" cy="291425"/>
          </a:xfrm>
        </p:grpSpPr>
        <p:sp>
          <p:nvSpPr>
            <p:cNvPr id="27407" name="Google Shape;27407;p87"/>
            <p:cNvSpPr/>
            <p:nvPr/>
          </p:nvSpPr>
          <p:spPr>
            <a:xfrm>
              <a:off x="-2571737" y="2403625"/>
              <a:ext cx="292225" cy="291425"/>
            </a:xfrm>
            <a:custGeom>
              <a:avLst/>
              <a:gdLst/>
              <a:ahLst/>
              <a:cxnLst/>
              <a:rect l="l" t="t" r="r" b="b"/>
              <a:pathLst>
                <a:path w="11689" h="11657" extrusionOk="0">
                  <a:moveTo>
                    <a:pt x="9547" y="725"/>
                  </a:moveTo>
                  <a:cubicBezTo>
                    <a:pt x="9704" y="725"/>
                    <a:pt x="9830" y="788"/>
                    <a:pt x="9893" y="914"/>
                  </a:cubicBezTo>
                  <a:lnTo>
                    <a:pt x="10681" y="2772"/>
                  </a:lnTo>
                  <a:lnTo>
                    <a:pt x="1135" y="2772"/>
                  </a:lnTo>
                  <a:lnTo>
                    <a:pt x="1891" y="914"/>
                  </a:lnTo>
                  <a:cubicBezTo>
                    <a:pt x="1922" y="788"/>
                    <a:pt x="2080" y="725"/>
                    <a:pt x="2206" y="725"/>
                  </a:cubicBezTo>
                  <a:close/>
                  <a:moveTo>
                    <a:pt x="10649" y="3403"/>
                  </a:moveTo>
                  <a:cubicBezTo>
                    <a:pt x="10870" y="3403"/>
                    <a:pt x="11027" y="3560"/>
                    <a:pt x="11027" y="3749"/>
                  </a:cubicBezTo>
                  <a:lnTo>
                    <a:pt x="11027" y="5167"/>
                  </a:lnTo>
                  <a:cubicBezTo>
                    <a:pt x="11027" y="5356"/>
                    <a:pt x="10870" y="5513"/>
                    <a:pt x="10649" y="5513"/>
                  </a:cubicBezTo>
                  <a:lnTo>
                    <a:pt x="1040" y="5513"/>
                  </a:lnTo>
                  <a:cubicBezTo>
                    <a:pt x="851" y="5513"/>
                    <a:pt x="694" y="5356"/>
                    <a:pt x="694" y="5167"/>
                  </a:cubicBezTo>
                  <a:lnTo>
                    <a:pt x="694" y="3749"/>
                  </a:lnTo>
                  <a:cubicBezTo>
                    <a:pt x="694" y="3560"/>
                    <a:pt x="851" y="3403"/>
                    <a:pt x="1040" y="3403"/>
                  </a:cubicBezTo>
                  <a:close/>
                  <a:moveTo>
                    <a:pt x="10681" y="6206"/>
                  </a:moveTo>
                  <a:cubicBezTo>
                    <a:pt x="10870" y="6238"/>
                    <a:pt x="11027" y="6364"/>
                    <a:pt x="11027" y="6553"/>
                  </a:cubicBezTo>
                  <a:lnTo>
                    <a:pt x="11027" y="7939"/>
                  </a:lnTo>
                  <a:cubicBezTo>
                    <a:pt x="11027" y="8128"/>
                    <a:pt x="10870" y="8286"/>
                    <a:pt x="10681" y="8286"/>
                  </a:cubicBezTo>
                  <a:lnTo>
                    <a:pt x="1072" y="8286"/>
                  </a:lnTo>
                  <a:cubicBezTo>
                    <a:pt x="851" y="8286"/>
                    <a:pt x="694" y="8128"/>
                    <a:pt x="694" y="7939"/>
                  </a:cubicBezTo>
                  <a:lnTo>
                    <a:pt x="694" y="6553"/>
                  </a:lnTo>
                  <a:cubicBezTo>
                    <a:pt x="694" y="6364"/>
                    <a:pt x="851" y="6206"/>
                    <a:pt x="1072" y="6206"/>
                  </a:cubicBezTo>
                  <a:close/>
                  <a:moveTo>
                    <a:pt x="10681" y="8947"/>
                  </a:moveTo>
                  <a:cubicBezTo>
                    <a:pt x="10870" y="8947"/>
                    <a:pt x="11027" y="9105"/>
                    <a:pt x="11027" y="9294"/>
                  </a:cubicBezTo>
                  <a:lnTo>
                    <a:pt x="11027" y="10680"/>
                  </a:lnTo>
                  <a:cubicBezTo>
                    <a:pt x="11027" y="10869"/>
                    <a:pt x="10870" y="11027"/>
                    <a:pt x="10681" y="11027"/>
                  </a:cubicBezTo>
                  <a:lnTo>
                    <a:pt x="1072" y="11027"/>
                  </a:lnTo>
                  <a:cubicBezTo>
                    <a:pt x="851" y="11027"/>
                    <a:pt x="694" y="10869"/>
                    <a:pt x="694" y="10680"/>
                  </a:cubicBezTo>
                  <a:lnTo>
                    <a:pt x="694" y="9294"/>
                  </a:lnTo>
                  <a:cubicBezTo>
                    <a:pt x="694" y="9105"/>
                    <a:pt x="851" y="8947"/>
                    <a:pt x="1072" y="8947"/>
                  </a:cubicBezTo>
                  <a:close/>
                  <a:moveTo>
                    <a:pt x="2174" y="0"/>
                  </a:moveTo>
                  <a:cubicBezTo>
                    <a:pt x="1733" y="0"/>
                    <a:pt x="1387" y="252"/>
                    <a:pt x="1229" y="630"/>
                  </a:cubicBezTo>
                  <a:lnTo>
                    <a:pt x="64" y="3403"/>
                  </a:lnTo>
                  <a:cubicBezTo>
                    <a:pt x="32" y="3529"/>
                    <a:pt x="0" y="3686"/>
                    <a:pt x="0" y="3781"/>
                  </a:cubicBezTo>
                  <a:lnTo>
                    <a:pt x="0" y="5198"/>
                  </a:lnTo>
                  <a:cubicBezTo>
                    <a:pt x="0" y="5482"/>
                    <a:pt x="127" y="5734"/>
                    <a:pt x="284" y="5860"/>
                  </a:cubicBezTo>
                  <a:cubicBezTo>
                    <a:pt x="127" y="6080"/>
                    <a:pt x="0" y="6301"/>
                    <a:pt x="0" y="6553"/>
                  </a:cubicBezTo>
                  <a:lnTo>
                    <a:pt x="0" y="7908"/>
                  </a:lnTo>
                  <a:cubicBezTo>
                    <a:pt x="0" y="8191"/>
                    <a:pt x="127" y="8443"/>
                    <a:pt x="284" y="8601"/>
                  </a:cubicBezTo>
                  <a:cubicBezTo>
                    <a:pt x="127" y="8790"/>
                    <a:pt x="0" y="9010"/>
                    <a:pt x="0" y="9262"/>
                  </a:cubicBezTo>
                  <a:lnTo>
                    <a:pt x="0" y="10649"/>
                  </a:lnTo>
                  <a:cubicBezTo>
                    <a:pt x="0" y="11184"/>
                    <a:pt x="473" y="11657"/>
                    <a:pt x="1009" y="11657"/>
                  </a:cubicBezTo>
                  <a:lnTo>
                    <a:pt x="10618" y="11657"/>
                  </a:lnTo>
                  <a:cubicBezTo>
                    <a:pt x="11185" y="11657"/>
                    <a:pt x="11657" y="11184"/>
                    <a:pt x="11657" y="10649"/>
                  </a:cubicBezTo>
                  <a:lnTo>
                    <a:pt x="11657" y="9262"/>
                  </a:lnTo>
                  <a:cubicBezTo>
                    <a:pt x="11657" y="8979"/>
                    <a:pt x="11531" y="8758"/>
                    <a:pt x="11374" y="8601"/>
                  </a:cubicBezTo>
                  <a:cubicBezTo>
                    <a:pt x="11531" y="8380"/>
                    <a:pt x="11657" y="8160"/>
                    <a:pt x="11657" y="7908"/>
                  </a:cubicBezTo>
                  <a:lnTo>
                    <a:pt x="11657" y="6553"/>
                  </a:lnTo>
                  <a:cubicBezTo>
                    <a:pt x="11657" y="6269"/>
                    <a:pt x="11531" y="6017"/>
                    <a:pt x="11374" y="5860"/>
                  </a:cubicBezTo>
                  <a:cubicBezTo>
                    <a:pt x="11531" y="5671"/>
                    <a:pt x="11657" y="5450"/>
                    <a:pt x="11657" y="5198"/>
                  </a:cubicBezTo>
                  <a:lnTo>
                    <a:pt x="11657" y="3781"/>
                  </a:lnTo>
                  <a:lnTo>
                    <a:pt x="11689" y="3781"/>
                  </a:lnTo>
                  <a:cubicBezTo>
                    <a:pt x="11689" y="3686"/>
                    <a:pt x="11657" y="3529"/>
                    <a:pt x="11594" y="3403"/>
                  </a:cubicBezTo>
                  <a:lnTo>
                    <a:pt x="10460" y="630"/>
                  </a:lnTo>
                  <a:cubicBezTo>
                    <a:pt x="10303" y="252"/>
                    <a:pt x="9925" y="0"/>
                    <a:pt x="951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8" name="Google Shape;27408;p87"/>
            <p:cNvSpPr/>
            <p:nvPr/>
          </p:nvSpPr>
          <p:spPr>
            <a:xfrm>
              <a:off x="-2485967" y="2649150"/>
              <a:ext cx="173300" cy="18150"/>
            </a:xfrm>
            <a:custGeom>
              <a:avLst/>
              <a:gdLst/>
              <a:ahLst/>
              <a:cxnLst/>
              <a:rect l="l" t="t" r="r" b="b"/>
              <a:pathLst>
                <a:path w="6932" h="726" extrusionOk="0">
                  <a:moveTo>
                    <a:pt x="378" y="1"/>
                  </a:moveTo>
                  <a:cubicBezTo>
                    <a:pt x="158" y="1"/>
                    <a:pt x="0" y="159"/>
                    <a:pt x="0" y="379"/>
                  </a:cubicBezTo>
                  <a:cubicBezTo>
                    <a:pt x="0" y="568"/>
                    <a:pt x="158" y="726"/>
                    <a:pt x="378" y="726"/>
                  </a:cubicBezTo>
                  <a:lnTo>
                    <a:pt x="6585" y="726"/>
                  </a:lnTo>
                  <a:cubicBezTo>
                    <a:pt x="6774" y="726"/>
                    <a:pt x="6931" y="568"/>
                    <a:pt x="6931" y="379"/>
                  </a:cubicBezTo>
                  <a:cubicBezTo>
                    <a:pt x="6931" y="159"/>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09" name="Google Shape;27409;p87"/>
            <p:cNvSpPr/>
            <p:nvPr/>
          </p:nvSpPr>
          <p:spPr>
            <a:xfrm>
              <a:off x="-2485967" y="2511325"/>
              <a:ext cx="173300" cy="18150"/>
            </a:xfrm>
            <a:custGeom>
              <a:avLst/>
              <a:gdLst/>
              <a:ahLst/>
              <a:cxnLst/>
              <a:rect l="l" t="t" r="r" b="b"/>
              <a:pathLst>
                <a:path w="6932" h="726" extrusionOk="0">
                  <a:moveTo>
                    <a:pt x="378" y="1"/>
                  </a:moveTo>
                  <a:cubicBezTo>
                    <a:pt x="158" y="1"/>
                    <a:pt x="0" y="158"/>
                    <a:pt x="0" y="379"/>
                  </a:cubicBezTo>
                  <a:cubicBezTo>
                    <a:pt x="0" y="568"/>
                    <a:pt x="158" y="725"/>
                    <a:pt x="378" y="725"/>
                  </a:cubicBezTo>
                  <a:lnTo>
                    <a:pt x="6585" y="725"/>
                  </a:lnTo>
                  <a:cubicBezTo>
                    <a:pt x="6774" y="725"/>
                    <a:pt x="6931" y="568"/>
                    <a:pt x="6931" y="379"/>
                  </a:cubicBezTo>
                  <a:cubicBezTo>
                    <a:pt x="6931" y="158"/>
                    <a:pt x="6774" y="1"/>
                    <a:pt x="65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0" name="Google Shape;27410;p87"/>
            <p:cNvSpPr/>
            <p:nvPr/>
          </p:nvSpPr>
          <p:spPr>
            <a:xfrm>
              <a:off x="-2540185" y="2511325"/>
              <a:ext cx="18125" cy="18925"/>
            </a:xfrm>
            <a:custGeom>
              <a:avLst/>
              <a:gdLst/>
              <a:ahLst/>
              <a:cxnLst/>
              <a:rect l="l" t="t" r="r" b="b"/>
              <a:pathLst>
                <a:path w="725" h="757" extrusionOk="0">
                  <a:moveTo>
                    <a:pt x="378" y="1"/>
                  </a:moveTo>
                  <a:cubicBezTo>
                    <a:pt x="158" y="1"/>
                    <a:pt x="0" y="158"/>
                    <a:pt x="0" y="379"/>
                  </a:cubicBezTo>
                  <a:cubicBezTo>
                    <a:pt x="0" y="568"/>
                    <a:pt x="158" y="757"/>
                    <a:pt x="378" y="757"/>
                  </a:cubicBezTo>
                  <a:cubicBezTo>
                    <a:pt x="567" y="757"/>
                    <a:pt x="725" y="568"/>
                    <a:pt x="725" y="379"/>
                  </a:cubicBezTo>
                  <a:cubicBezTo>
                    <a:pt x="725" y="158"/>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1" name="Google Shape;27411;p87"/>
            <p:cNvSpPr/>
            <p:nvPr/>
          </p:nvSpPr>
          <p:spPr>
            <a:xfrm>
              <a:off x="-2485579" y="2580625"/>
              <a:ext cx="172525" cy="17350"/>
            </a:xfrm>
            <a:custGeom>
              <a:avLst/>
              <a:gdLst/>
              <a:ahLst/>
              <a:cxnLst/>
              <a:rect l="l" t="t" r="r" b="b"/>
              <a:pathLst>
                <a:path w="6901" h="694" extrusionOk="0">
                  <a:moveTo>
                    <a:pt x="347" y="0"/>
                  </a:moveTo>
                  <a:cubicBezTo>
                    <a:pt x="158" y="0"/>
                    <a:pt x="1" y="158"/>
                    <a:pt x="1" y="347"/>
                  </a:cubicBezTo>
                  <a:cubicBezTo>
                    <a:pt x="32" y="536"/>
                    <a:pt x="158" y="693"/>
                    <a:pt x="347" y="693"/>
                  </a:cubicBezTo>
                  <a:lnTo>
                    <a:pt x="6554" y="693"/>
                  </a:lnTo>
                  <a:cubicBezTo>
                    <a:pt x="6774" y="693"/>
                    <a:pt x="6900" y="536"/>
                    <a:pt x="6900" y="347"/>
                  </a:cubicBezTo>
                  <a:cubicBezTo>
                    <a:pt x="6900" y="158"/>
                    <a:pt x="6774" y="0"/>
                    <a:pt x="655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2" name="Google Shape;27412;p87"/>
            <p:cNvSpPr/>
            <p:nvPr/>
          </p:nvSpPr>
          <p:spPr>
            <a:xfrm>
              <a:off x="-2540185" y="2580625"/>
              <a:ext cx="18125" cy="17350"/>
            </a:xfrm>
            <a:custGeom>
              <a:avLst/>
              <a:gdLst/>
              <a:ahLst/>
              <a:cxnLst/>
              <a:rect l="l" t="t" r="r" b="b"/>
              <a:pathLst>
                <a:path w="725" h="694" extrusionOk="0">
                  <a:moveTo>
                    <a:pt x="378" y="0"/>
                  </a:moveTo>
                  <a:cubicBezTo>
                    <a:pt x="158" y="0"/>
                    <a:pt x="0" y="158"/>
                    <a:pt x="0" y="347"/>
                  </a:cubicBezTo>
                  <a:cubicBezTo>
                    <a:pt x="0" y="536"/>
                    <a:pt x="158" y="693"/>
                    <a:pt x="378" y="693"/>
                  </a:cubicBezTo>
                  <a:cubicBezTo>
                    <a:pt x="567" y="693"/>
                    <a:pt x="725" y="536"/>
                    <a:pt x="725" y="347"/>
                  </a:cubicBezTo>
                  <a:cubicBezTo>
                    <a:pt x="725" y="158"/>
                    <a:pt x="567" y="0"/>
                    <a:pt x="3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3" name="Google Shape;27413;p87"/>
            <p:cNvSpPr/>
            <p:nvPr/>
          </p:nvSpPr>
          <p:spPr>
            <a:xfrm>
              <a:off x="-2540185" y="2649150"/>
              <a:ext cx="18125" cy="18150"/>
            </a:xfrm>
            <a:custGeom>
              <a:avLst/>
              <a:gdLst/>
              <a:ahLst/>
              <a:cxnLst/>
              <a:rect l="l" t="t" r="r" b="b"/>
              <a:pathLst>
                <a:path w="725" h="726" extrusionOk="0">
                  <a:moveTo>
                    <a:pt x="378" y="1"/>
                  </a:moveTo>
                  <a:cubicBezTo>
                    <a:pt x="158" y="1"/>
                    <a:pt x="0" y="159"/>
                    <a:pt x="0" y="379"/>
                  </a:cubicBezTo>
                  <a:cubicBezTo>
                    <a:pt x="0" y="568"/>
                    <a:pt x="158" y="726"/>
                    <a:pt x="378" y="726"/>
                  </a:cubicBezTo>
                  <a:cubicBezTo>
                    <a:pt x="567" y="726"/>
                    <a:pt x="725" y="568"/>
                    <a:pt x="725" y="379"/>
                  </a:cubicBezTo>
                  <a:cubicBezTo>
                    <a:pt x="725" y="159"/>
                    <a:pt x="567"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14" name="Google Shape;27414;p87"/>
          <p:cNvGrpSpPr/>
          <p:nvPr/>
        </p:nvGrpSpPr>
        <p:grpSpPr>
          <a:xfrm>
            <a:off x="9094893" y="3548712"/>
            <a:ext cx="562552" cy="559520"/>
            <a:chOff x="-2571737" y="2764550"/>
            <a:chExt cx="292225" cy="290650"/>
          </a:xfrm>
        </p:grpSpPr>
        <p:sp>
          <p:nvSpPr>
            <p:cNvPr id="27415" name="Google Shape;27415;p87"/>
            <p:cNvSpPr/>
            <p:nvPr/>
          </p:nvSpPr>
          <p:spPr>
            <a:xfrm>
              <a:off x="-2496085" y="3009100"/>
              <a:ext cx="17350" cy="17350"/>
            </a:xfrm>
            <a:custGeom>
              <a:avLst/>
              <a:gdLst/>
              <a:ahLst/>
              <a:cxnLst/>
              <a:rect l="l" t="t" r="r" b="b"/>
              <a:pathLst>
                <a:path w="694" h="694" extrusionOk="0">
                  <a:moveTo>
                    <a:pt x="347" y="1"/>
                  </a:moveTo>
                  <a:cubicBezTo>
                    <a:pt x="127" y="1"/>
                    <a:pt x="0" y="158"/>
                    <a:pt x="0" y="347"/>
                  </a:cubicBezTo>
                  <a:cubicBezTo>
                    <a:pt x="0" y="536"/>
                    <a:pt x="127" y="694"/>
                    <a:pt x="347" y="694"/>
                  </a:cubicBezTo>
                  <a:cubicBezTo>
                    <a:pt x="536" y="694"/>
                    <a:pt x="694" y="536"/>
                    <a:pt x="694" y="347"/>
                  </a:cubicBezTo>
                  <a:cubicBezTo>
                    <a:pt x="662" y="158"/>
                    <a:pt x="505"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6" name="Google Shape;27416;p87"/>
            <p:cNvSpPr/>
            <p:nvPr/>
          </p:nvSpPr>
          <p:spPr>
            <a:xfrm>
              <a:off x="-2398548" y="2800375"/>
              <a:ext cx="52000" cy="120525"/>
            </a:xfrm>
            <a:custGeom>
              <a:avLst/>
              <a:gdLst/>
              <a:ahLst/>
              <a:cxnLst/>
              <a:rect l="l" t="t" r="r" b="b"/>
              <a:pathLst>
                <a:path w="2080" h="4821" extrusionOk="0">
                  <a:moveTo>
                    <a:pt x="1008" y="0"/>
                  </a:moveTo>
                  <a:cubicBezTo>
                    <a:pt x="819" y="0"/>
                    <a:pt x="662" y="158"/>
                    <a:pt x="662" y="378"/>
                  </a:cubicBezTo>
                  <a:lnTo>
                    <a:pt x="662" y="757"/>
                  </a:lnTo>
                  <a:cubicBezTo>
                    <a:pt x="252" y="914"/>
                    <a:pt x="0" y="1261"/>
                    <a:pt x="0" y="1733"/>
                  </a:cubicBezTo>
                  <a:cubicBezTo>
                    <a:pt x="0" y="2300"/>
                    <a:pt x="473" y="2773"/>
                    <a:pt x="1008" y="2773"/>
                  </a:cubicBezTo>
                  <a:cubicBezTo>
                    <a:pt x="1323" y="2773"/>
                    <a:pt x="1481" y="3119"/>
                    <a:pt x="1260" y="3371"/>
                  </a:cubicBezTo>
                  <a:cubicBezTo>
                    <a:pt x="1197" y="3419"/>
                    <a:pt x="1103" y="3442"/>
                    <a:pt x="1012" y="3442"/>
                  </a:cubicBezTo>
                  <a:cubicBezTo>
                    <a:pt x="922" y="3442"/>
                    <a:pt x="835" y="3419"/>
                    <a:pt x="788" y="3371"/>
                  </a:cubicBezTo>
                  <a:cubicBezTo>
                    <a:pt x="725" y="3308"/>
                    <a:pt x="630" y="3277"/>
                    <a:pt x="540" y="3277"/>
                  </a:cubicBezTo>
                  <a:cubicBezTo>
                    <a:pt x="449" y="3277"/>
                    <a:pt x="362" y="3308"/>
                    <a:pt x="315" y="3371"/>
                  </a:cubicBezTo>
                  <a:cubicBezTo>
                    <a:pt x="189" y="3466"/>
                    <a:pt x="189" y="3718"/>
                    <a:pt x="315" y="3844"/>
                  </a:cubicBezTo>
                  <a:cubicBezTo>
                    <a:pt x="410" y="3939"/>
                    <a:pt x="536" y="4033"/>
                    <a:pt x="693" y="4065"/>
                  </a:cubicBezTo>
                  <a:lnTo>
                    <a:pt x="693" y="4474"/>
                  </a:lnTo>
                  <a:cubicBezTo>
                    <a:pt x="693" y="4663"/>
                    <a:pt x="851" y="4821"/>
                    <a:pt x="1040" y="4821"/>
                  </a:cubicBezTo>
                  <a:cubicBezTo>
                    <a:pt x="1260" y="4821"/>
                    <a:pt x="1418" y="4663"/>
                    <a:pt x="1418" y="4474"/>
                  </a:cubicBezTo>
                  <a:lnTo>
                    <a:pt x="1418" y="4065"/>
                  </a:lnTo>
                  <a:cubicBezTo>
                    <a:pt x="1796" y="3907"/>
                    <a:pt x="2079" y="3560"/>
                    <a:pt x="2079" y="3088"/>
                  </a:cubicBezTo>
                  <a:cubicBezTo>
                    <a:pt x="2079" y="2521"/>
                    <a:pt x="1607" y="2048"/>
                    <a:pt x="1040" y="2048"/>
                  </a:cubicBezTo>
                  <a:cubicBezTo>
                    <a:pt x="851" y="2048"/>
                    <a:pt x="693" y="1891"/>
                    <a:pt x="693" y="1702"/>
                  </a:cubicBezTo>
                  <a:cubicBezTo>
                    <a:pt x="693" y="1495"/>
                    <a:pt x="842" y="1356"/>
                    <a:pt x="1016" y="1356"/>
                  </a:cubicBezTo>
                  <a:cubicBezTo>
                    <a:pt x="1107" y="1356"/>
                    <a:pt x="1205" y="1394"/>
                    <a:pt x="1292" y="1481"/>
                  </a:cubicBezTo>
                  <a:cubicBezTo>
                    <a:pt x="1355" y="1528"/>
                    <a:pt x="1441" y="1552"/>
                    <a:pt x="1528" y="1552"/>
                  </a:cubicBezTo>
                  <a:cubicBezTo>
                    <a:pt x="1615" y="1552"/>
                    <a:pt x="1701" y="1528"/>
                    <a:pt x="1764" y="1481"/>
                  </a:cubicBezTo>
                  <a:cubicBezTo>
                    <a:pt x="1859" y="1355"/>
                    <a:pt x="1859" y="1103"/>
                    <a:pt x="1764" y="1009"/>
                  </a:cubicBezTo>
                  <a:cubicBezTo>
                    <a:pt x="1638" y="883"/>
                    <a:pt x="1512" y="788"/>
                    <a:pt x="1355" y="757"/>
                  </a:cubicBezTo>
                  <a:lnTo>
                    <a:pt x="1355" y="378"/>
                  </a:lnTo>
                  <a:cubicBezTo>
                    <a:pt x="1355" y="158"/>
                    <a:pt x="1197" y="0"/>
                    <a:pt x="100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17" name="Google Shape;27417;p87"/>
            <p:cNvSpPr/>
            <p:nvPr/>
          </p:nvSpPr>
          <p:spPr>
            <a:xfrm>
              <a:off x="-2571737" y="2764550"/>
              <a:ext cx="292225" cy="290650"/>
            </a:xfrm>
            <a:custGeom>
              <a:avLst/>
              <a:gdLst/>
              <a:ahLst/>
              <a:cxnLst/>
              <a:rect l="l" t="t" r="r" b="b"/>
              <a:pathLst>
                <a:path w="11689" h="11626" extrusionOk="0">
                  <a:moveTo>
                    <a:pt x="5009" y="1355"/>
                  </a:moveTo>
                  <a:cubicBezTo>
                    <a:pt x="4789" y="1576"/>
                    <a:pt x="4694" y="1796"/>
                    <a:pt x="4537" y="2049"/>
                  </a:cubicBezTo>
                  <a:lnTo>
                    <a:pt x="662" y="2049"/>
                  </a:lnTo>
                  <a:lnTo>
                    <a:pt x="662" y="1670"/>
                  </a:lnTo>
                  <a:cubicBezTo>
                    <a:pt x="662" y="1513"/>
                    <a:pt x="819" y="1355"/>
                    <a:pt x="1008" y="1355"/>
                  </a:cubicBezTo>
                  <a:close/>
                  <a:moveTo>
                    <a:pt x="7908" y="694"/>
                  </a:moveTo>
                  <a:cubicBezTo>
                    <a:pt x="9609" y="694"/>
                    <a:pt x="10995" y="2080"/>
                    <a:pt x="10995" y="3781"/>
                  </a:cubicBezTo>
                  <a:cubicBezTo>
                    <a:pt x="10995" y="5451"/>
                    <a:pt x="9609" y="6837"/>
                    <a:pt x="7908" y="6837"/>
                  </a:cubicBezTo>
                  <a:cubicBezTo>
                    <a:pt x="7309" y="6837"/>
                    <a:pt x="6679" y="6680"/>
                    <a:pt x="6206" y="6365"/>
                  </a:cubicBezTo>
                  <a:cubicBezTo>
                    <a:pt x="6162" y="6342"/>
                    <a:pt x="6086" y="6320"/>
                    <a:pt x="6023" y="6320"/>
                  </a:cubicBezTo>
                  <a:cubicBezTo>
                    <a:pt x="5997" y="6320"/>
                    <a:pt x="5973" y="6324"/>
                    <a:pt x="5954" y="6333"/>
                  </a:cubicBezTo>
                  <a:cubicBezTo>
                    <a:pt x="5671" y="6396"/>
                    <a:pt x="5324" y="6522"/>
                    <a:pt x="5009" y="6648"/>
                  </a:cubicBezTo>
                  <a:lnTo>
                    <a:pt x="5324" y="5703"/>
                  </a:lnTo>
                  <a:cubicBezTo>
                    <a:pt x="5356" y="5609"/>
                    <a:pt x="5324" y="5514"/>
                    <a:pt x="5261" y="5420"/>
                  </a:cubicBezTo>
                  <a:cubicBezTo>
                    <a:pt x="4946" y="4947"/>
                    <a:pt x="4789" y="4348"/>
                    <a:pt x="4789" y="3781"/>
                  </a:cubicBezTo>
                  <a:cubicBezTo>
                    <a:pt x="4789" y="2080"/>
                    <a:pt x="6238" y="694"/>
                    <a:pt x="7908" y="694"/>
                  </a:cubicBezTo>
                  <a:close/>
                  <a:moveTo>
                    <a:pt x="4253" y="2710"/>
                  </a:moveTo>
                  <a:cubicBezTo>
                    <a:pt x="4190" y="3025"/>
                    <a:pt x="4096" y="3372"/>
                    <a:pt x="4096" y="3718"/>
                  </a:cubicBezTo>
                  <a:cubicBezTo>
                    <a:pt x="4096" y="4411"/>
                    <a:pt x="4253" y="5041"/>
                    <a:pt x="4600" y="5609"/>
                  </a:cubicBezTo>
                  <a:lnTo>
                    <a:pt x="4127" y="7089"/>
                  </a:lnTo>
                  <a:cubicBezTo>
                    <a:pt x="4096" y="7184"/>
                    <a:pt x="4127" y="7341"/>
                    <a:pt x="4222" y="7436"/>
                  </a:cubicBezTo>
                  <a:cubicBezTo>
                    <a:pt x="4266" y="7480"/>
                    <a:pt x="4358" y="7525"/>
                    <a:pt x="4453" y="7525"/>
                  </a:cubicBezTo>
                  <a:cubicBezTo>
                    <a:pt x="4492" y="7525"/>
                    <a:pt x="4531" y="7517"/>
                    <a:pt x="4568" y="7499"/>
                  </a:cubicBezTo>
                  <a:cubicBezTo>
                    <a:pt x="4568" y="7499"/>
                    <a:pt x="5387" y="7247"/>
                    <a:pt x="6017" y="7026"/>
                  </a:cubicBezTo>
                  <a:cubicBezTo>
                    <a:pt x="6080" y="7089"/>
                    <a:pt x="6143" y="7089"/>
                    <a:pt x="6175" y="7121"/>
                  </a:cubicBezTo>
                  <a:lnTo>
                    <a:pt x="6175" y="8223"/>
                  </a:lnTo>
                  <a:lnTo>
                    <a:pt x="662" y="8223"/>
                  </a:lnTo>
                  <a:lnTo>
                    <a:pt x="662" y="2710"/>
                  </a:lnTo>
                  <a:close/>
                  <a:moveTo>
                    <a:pt x="6112" y="8885"/>
                  </a:moveTo>
                  <a:lnTo>
                    <a:pt x="6112" y="10618"/>
                  </a:lnTo>
                  <a:cubicBezTo>
                    <a:pt x="6143" y="10807"/>
                    <a:pt x="5986" y="10964"/>
                    <a:pt x="5797" y="10964"/>
                  </a:cubicBezTo>
                  <a:lnTo>
                    <a:pt x="977" y="10964"/>
                  </a:lnTo>
                  <a:cubicBezTo>
                    <a:pt x="788" y="10964"/>
                    <a:pt x="630" y="10807"/>
                    <a:pt x="630" y="10618"/>
                  </a:cubicBezTo>
                  <a:lnTo>
                    <a:pt x="630" y="8885"/>
                  </a:lnTo>
                  <a:close/>
                  <a:moveTo>
                    <a:pt x="7908" y="1"/>
                  </a:moveTo>
                  <a:cubicBezTo>
                    <a:pt x="7120" y="1"/>
                    <a:pt x="6364" y="221"/>
                    <a:pt x="5734" y="662"/>
                  </a:cubicBezTo>
                  <a:lnTo>
                    <a:pt x="1008" y="662"/>
                  </a:lnTo>
                  <a:cubicBezTo>
                    <a:pt x="473" y="662"/>
                    <a:pt x="0" y="1135"/>
                    <a:pt x="0" y="1670"/>
                  </a:cubicBezTo>
                  <a:lnTo>
                    <a:pt x="0" y="10618"/>
                  </a:lnTo>
                  <a:cubicBezTo>
                    <a:pt x="0" y="11153"/>
                    <a:pt x="473" y="11626"/>
                    <a:pt x="1008" y="11626"/>
                  </a:cubicBezTo>
                  <a:lnTo>
                    <a:pt x="5828" y="11626"/>
                  </a:lnTo>
                  <a:cubicBezTo>
                    <a:pt x="6364" y="11626"/>
                    <a:pt x="6837" y="11153"/>
                    <a:pt x="6837" y="10618"/>
                  </a:cubicBezTo>
                  <a:lnTo>
                    <a:pt x="6837" y="7341"/>
                  </a:lnTo>
                  <a:cubicBezTo>
                    <a:pt x="7215" y="7436"/>
                    <a:pt x="7561" y="7499"/>
                    <a:pt x="7908" y="7499"/>
                  </a:cubicBezTo>
                  <a:cubicBezTo>
                    <a:pt x="9987" y="7499"/>
                    <a:pt x="11688" y="5798"/>
                    <a:pt x="11688" y="3718"/>
                  </a:cubicBezTo>
                  <a:cubicBezTo>
                    <a:pt x="11657" y="1670"/>
                    <a:pt x="9956"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18" name="Google Shape;27418;p87"/>
          <p:cNvGrpSpPr/>
          <p:nvPr/>
        </p:nvGrpSpPr>
        <p:grpSpPr>
          <a:xfrm>
            <a:off x="4027561" y="4307384"/>
            <a:ext cx="562552" cy="565152"/>
            <a:chOff x="-1333975" y="2365850"/>
            <a:chExt cx="292225" cy="293575"/>
          </a:xfrm>
        </p:grpSpPr>
        <p:sp>
          <p:nvSpPr>
            <p:cNvPr id="27419" name="Google Shape;27419;p87"/>
            <p:cNvSpPr/>
            <p:nvPr/>
          </p:nvSpPr>
          <p:spPr>
            <a:xfrm>
              <a:off x="-1285150" y="2365850"/>
              <a:ext cx="191225" cy="293575"/>
            </a:xfrm>
            <a:custGeom>
              <a:avLst/>
              <a:gdLst/>
              <a:ahLst/>
              <a:cxnLst/>
              <a:rect l="l" t="t" r="r" b="b"/>
              <a:pathLst>
                <a:path w="7649" h="11743" extrusionOk="0">
                  <a:moveTo>
                    <a:pt x="3813" y="684"/>
                  </a:moveTo>
                  <a:cubicBezTo>
                    <a:pt x="5545" y="684"/>
                    <a:pt x="6900" y="2039"/>
                    <a:pt x="6900" y="3740"/>
                  </a:cubicBezTo>
                  <a:cubicBezTo>
                    <a:pt x="6931" y="4780"/>
                    <a:pt x="6553" y="5347"/>
                    <a:pt x="6270" y="5788"/>
                  </a:cubicBezTo>
                  <a:cubicBezTo>
                    <a:pt x="5797" y="6544"/>
                    <a:pt x="5608" y="6922"/>
                    <a:pt x="5608" y="7930"/>
                  </a:cubicBezTo>
                  <a:cubicBezTo>
                    <a:pt x="5608" y="8119"/>
                    <a:pt x="5451" y="8277"/>
                    <a:pt x="5230" y="8277"/>
                  </a:cubicBezTo>
                  <a:lnTo>
                    <a:pt x="2489" y="8277"/>
                  </a:lnTo>
                  <a:cubicBezTo>
                    <a:pt x="2300" y="8277"/>
                    <a:pt x="2143" y="8119"/>
                    <a:pt x="2143" y="7930"/>
                  </a:cubicBezTo>
                  <a:cubicBezTo>
                    <a:pt x="2143" y="6922"/>
                    <a:pt x="1922" y="6576"/>
                    <a:pt x="1450" y="5820"/>
                  </a:cubicBezTo>
                  <a:cubicBezTo>
                    <a:pt x="1198" y="5347"/>
                    <a:pt x="567" y="4528"/>
                    <a:pt x="788" y="3205"/>
                  </a:cubicBezTo>
                  <a:cubicBezTo>
                    <a:pt x="1040" y="1819"/>
                    <a:pt x="2237" y="684"/>
                    <a:pt x="3813" y="684"/>
                  </a:cubicBezTo>
                  <a:close/>
                  <a:moveTo>
                    <a:pt x="4852" y="8907"/>
                  </a:moveTo>
                  <a:lnTo>
                    <a:pt x="4852" y="9569"/>
                  </a:lnTo>
                  <a:lnTo>
                    <a:pt x="4506" y="9569"/>
                  </a:lnTo>
                  <a:cubicBezTo>
                    <a:pt x="4285" y="9569"/>
                    <a:pt x="4128" y="9726"/>
                    <a:pt x="4128" y="9915"/>
                  </a:cubicBezTo>
                  <a:cubicBezTo>
                    <a:pt x="4128" y="10136"/>
                    <a:pt x="4285" y="10293"/>
                    <a:pt x="4506" y="10293"/>
                  </a:cubicBezTo>
                  <a:lnTo>
                    <a:pt x="4852" y="10293"/>
                  </a:lnTo>
                  <a:lnTo>
                    <a:pt x="4852" y="10640"/>
                  </a:lnTo>
                  <a:cubicBezTo>
                    <a:pt x="4884" y="10829"/>
                    <a:pt x="4726" y="10986"/>
                    <a:pt x="4537" y="10986"/>
                  </a:cubicBezTo>
                  <a:lnTo>
                    <a:pt x="3151" y="10986"/>
                  </a:lnTo>
                  <a:cubicBezTo>
                    <a:pt x="2962" y="10986"/>
                    <a:pt x="2804" y="10829"/>
                    <a:pt x="2804" y="10640"/>
                  </a:cubicBezTo>
                  <a:lnTo>
                    <a:pt x="2804" y="10293"/>
                  </a:lnTo>
                  <a:lnTo>
                    <a:pt x="3151" y="10293"/>
                  </a:lnTo>
                  <a:cubicBezTo>
                    <a:pt x="3371" y="10293"/>
                    <a:pt x="3529" y="10136"/>
                    <a:pt x="3529" y="9915"/>
                  </a:cubicBezTo>
                  <a:cubicBezTo>
                    <a:pt x="3529" y="9726"/>
                    <a:pt x="3371" y="9569"/>
                    <a:pt x="3151" y="9569"/>
                  </a:cubicBezTo>
                  <a:lnTo>
                    <a:pt x="2804" y="9569"/>
                  </a:lnTo>
                  <a:lnTo>
                    <a:pt x="2804" y="8907"/>
                  </a:lnTo>
                  <a:close/>
                  <a:moveTo>
                    <a:pt x="3897" y="1"/>
                  </a:moveTo>
                  <a:cubicBezTo>
                    <a:pt x="3632" y="1"/>
                    <a:pt x="3361" y="28"/>
                    <a:pt x="3088" y="86"/>
                  </a:cubicBezTo>
                  <a:cubicBezTo>
                    <a:pt x="1607" y="401"/>
                    <a:pt x="441" y="1566"/>
                    <a:pt x="158" y="3079"/>
                  </a:cubicBezTo>
                  <a:cubicBezTo>
                    <a:pt x="0" y="3992"/>
                    <a:pt x="158" y="4969"/>
                    <a:pt x="631" y="5757"/>
                  </a:cubicBezTo>
                  <a:cubicBezTo>
                    <a:pt x="757" y="5914"/>
                    <a:pt x="820" y="6072"/>
                    <a:pt x="914" y="6229"/>
                  </a:cubicBezTo>
                  <a:cubicBezTo>
                    <a:pt x="1355" y="6891"/>
                    <a:pt x="1450" y="7143"/>
                    <a:pt x="1450" y="7962"/>
                  </a:cubicBezTo>
                  <a:cubicBezTo>
                    <a:pt x="1450" y="8403"/>
                    <a:pt x="1733" y="8781"/>
                    <a:pt x="2143" y="8939"/>
                  </a:cubicBezTo>
                  <a:lnTo>
                    <a:pt x="2143" y="10703"/>
                  </a:lnTo>
                  <a:cubicBezTo>
                    <a:pt x="2143" y="11270"/>
                    <a:pt x="2615" y="11743"/>
                    <a:pt x="3151" y="11743"/>
                  </a:cubicBezTo>
                  <a:lnTo>
                    <a:pt x="4537" y="11743"/>
                  </a:lnTo>
                  <a:cubicBezTo>
                    <a:pt x="5073" y="11743"/>
                    <a:pt x="5545" y="11270"/>
                    <a:pt x="5545" y="10703"/>
                  </a:cubicBezTo>
                  <a:lnTo>
                    <a:pt x="5545" y="8939"/>
                  </a:lnTo>
                  <a:cubicBezTo>
                    <a:pt x="5955" y="8781"/>
                    <a:pt x="6238" y="8435"/>
                    <a:pt x="6238" y="7962"/>
                  </a:cubicBezTo>
                  <a:lnTo>
                    <a:pt x="6238" y="7930"/>
                  </a:lnTo>
                  <a:cubicBezTo>
                    <a:pt x="6238" y="7143"/>
                    <a:pt x="6427" y="6828"/>
                    <a:pt x="6805" y="6229"/>
                  </a:cubicBezTo>
                  <a:cubicBezTo>
                    <a:pt x="7089" y="5788"/>
                    <a:pt x="7593" y="5032"/>
                    <a:pt x="7593" y="3835"/>
                  </a:cubicBezTo>
                  <a:cubicBezTo>
                    <a:pt x="7649" y="1658"/>
                    <a:pt x="5950" y="1"/>
                    <a:pt x="389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0" name="Google Shape;27420;p87"/>
            <p:cNvSpPr/>
            <p:nvPr/>
          </p:nvSpPr>
          <p:spPr>
            <a:xfrm>
              <a:off x="-107642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40" y="725"/>
                  </a:lnTo>
                  <a:cubicBezTo>
                    <a:pt x="1229" y="725"/>
                    <a:pt x="1386" y="568"/>
                    <a:pt x="1386" y="379"/>
                  </a:cubicBezTo>
                  <a:cubicBezTo>
                    <a:pt x="1386" y="158"/>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1" name="Google Shape;27421;p87"/>
            <p:cNvSpPr/>
            <p:nvPr/>
          </p:nvSpPr>
          <p:spPr>
            <a:xfrm>
              <a:off x="-1333975" y="2452250"/>
              <a:ext cx="34675" cy="18150"/>
            </a:xfrm>
            <a:custGeom>
              <a:avLst/>
              <a:gdLst/>
              <a:ahLst/>
              <a:cxnLst/>
              <a:rect l="l" t="t" r="r" b="b"/>
              <a:pathLst>
                <a:path w="1387" h="726" extrusionOk="0">
                  <a:moveTo>
                    <a:pt x="347" y="1"/>
                  </a:moveTo>
                  <a:cubicBezTo>
                    <a:pt x="158" y="1"/>
                    <a:pt x="0" y="158"/>
                    <a:pt x="0" y="379"/>
                  </a:cubicBezTo>
                  <a:cubicBezTo>
                    <a:pt x="0" y="568"/>
                    <a:pt x="158" y="725"/>
                    <a:pt x="347" y="725"/>
                  </a:cubicBezTo>
                  <a:lnTo>
                    <a:pt x="1008" y="725"/>
                  </a:lnTo>
                  <a:cubicBezTo>
                    <a:pt x="1197" y="694"/>
                    <a:pt x="1386" y="536"/>
                    <a:pt x="1386" y="379"/>
                  </a:cubicBezTo>
                  <a:cubicBezTo>
                    <a:pt x="1386" y="158"/>
                    <a:pt x="1197" y="1"/>
                    <a:pt x="10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2" name="Google Shape;27422;p87"/>
            <p:cNvSpPr/>
            <p:nvPr/>
          </p:nvSpPr>
          <p:spPr>
            <a:xfrm>
              <a:off x="-1093750" y="2383050"/>
              <a:ext cx="35450" cy="26575"/>
            </a:xfrm>
            <a:custGeom>
              <a:avLst/>
              <a:gdLst/>
              <a:ahLst/>
              <a:cxnLst/>
              <a:rect l="l" t="t" r="r" b="b"/>
              <a:pathLst>
                <a:path w="1418" h="1063" extrusionOk="0">
                  <a:moveTo>
                    <a:pt x="992" y="1"/>
                  </a:moveTo>
                  <a:cubicBezTo>
                    <a:pt x="931" y="1"/>
                    <a:pt x="870" y="19"/>
                    <a:pt x="819" y="59"/>
                  </a:cubicBezTo>
                  <a:lnTo>
                    <a:pt x="221" y="406"/>
                  </a:lnTo>
                  <a:cubicBezTo>
                    <a:pt x="63" y="500"/>
                    <a:pt x="0" y="721"/>
                    <a:pt x="95" y="878"/>
                  </a:cubicBezTo>
                  <a:cubicBezTo>
                    <a:pt x="159" y="985"/>
                    <a:pt x="295" y="1063"/>
                    <a:pt x="415" y="1063"/>
                  </a:cubicBezTo>
                  <a:cubicBezTo>
                    <a:pt x="473" y="1063"/>
                    <a:pt x="527" y="1045"/>
                    <a:pt x="567" y="1005"/>
                  </a:cubicBezTo>
                  <a:lnTo>
                    <a:pt x="1166" y="658"/>
                  </a:lnTo>
                  <a:cubicBezTo>
                    <a:pt x="1323" y="563"/>
                    <a:pt x="1418" y="343"/>
                    <a:pt x="1292" y="185"/>
                  </a:cubicBezTo>
                  <a:cubicBezTo>
                    <a:pt x="1249" y="79"/>
                    <a:pt x="1120" y="1"/>
                    <a:pt x="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3" name="Google Shape;27423;p87"/>
            <p:cNvSpPr/>
            <p:nvPr/>
          </p:nvSpPr>
          <p:spPr>
            <a:xfrm>
              <a:off x="-1317450" y="2512575"/>
              <a:ext cx="35475" cy="26225"/>
            </a:xfrm>
            <a:custGeom>
              <a:avLst/>
              <a:gdLst/>
              <a:ahLst/>
              <a:cxnLst/>
              <a:rect l="l" t="t" r="r" b="b"/>
              <a:pathLst>
                <a:path w="1419" h="1049" extrusionOk="0">
                  <a:moveTo>
                    <a:pt x="1005" y="1"/>
                  </a:moveTo>
                  <a:cubicBezTo>
                    <a:pt x="944" y="1"/>
                    <a:pt x="880" y="15"/>
                    <a:pt x="820" y="45"/>
                  </a:cubicBezTo>
                  <a:lnTo>
                    <a:pt x="221" y="392"/>
                  </a:lnTo>
                  <a:cubicBezTo>
                    <a:pt x="64" y="486"/>
                    <a:pt x="1" y="707"/>
                    <a:pt x="127" y="864"/>
                  </a:cubicBezTo>
                  <a:cubicBezTo>
                    <a:pt x="169" y="971"/>
                    <a:pt x="299" y="1049"/>
                    <a:pt x="427" y="1049"/>
                  </a:cubicBezTo>
                  <a:cubicBezTo>
                    <a:pt x="488" y="1049"/>
                    <a:pt x="548" y="1031"/>
                    <a:pt x="599" y="990"/>
                  </a:cubicBezTo>
                  <a:lnTo>
                    <a:pt x="1166" y="644"/>
                  </a:lnTo>
                  <a:cubicBezTo>
                    <a:pt x="1324" y="549"/>
                    <a:pt x="1418" y="329"/>
                    <a:pt x="1292" y="171"/>
                  </a:cubicBezTo>
                  <a:cubicBezTo>
                    <a:pt x="1250" y="64"/>
                    <a:pt x="1134" y="1"/>
                    <a:pt x="10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4" name="Google Shape;27424;p87"/>
            <p:cNvSpPr/>
            <p:nvPr/>
          </p:nvSpPr>
          <p:spPr>
            <a:xfrm>
              <a:off x="-1092975" y="2512575"/>
              <a:ext cx="34675" cy="25525"/>
            </a:xfrm>
            <a:custGeom>
              <a:avLst/>
              <a:gdLst/>
              <a:ahLst/>
              <a:cxnLst/>
              <a:rect l="l" t="t" r="r" b="b"/>
              <a:pathLst>
                <a:path w="1387" h="1021" extrusionOk="0">
                  <a:moveTo>
                    <a:pt x="378" y="1"/>
                  </a:moveTo>
                  <a:cubicBezTo>
                    <a:pt x="264" y="1"/>
                    <a:pt x="149" y="64"/>
                    <a:pt x="64" y="171"/>
                  </a:cubicBezTo>
                  <a:cubicBezTo>
                    <a:pt x="1" y="329"/>
                    <a:pt x="32" y="518"/>
                    <a:pt x="190" y="644"/>
                  </a:cubicBezTo>
                  <a:lnTo>
                    <a:pt x="788" y="990"/>
                  </a:lnTo>
                  <a:cubicBezTo>
                    <a:pt x="838" y="1010"/>
                    <a:pt x="891" y="1021"/>
                    <a:pt x="944" y="1021"/>
                  </a:cubicBezTo>
                  <a:cubicBezTo>
                    <a:pt x="1059" y="1021"/>
                    <a:pt x="1175" y="972"/>
                    <a:pt x="1261" y="864"/>
                  </a:cubicBezTo>
                  <a:cubicBezTo>
                    <a:pt x="1387" y="675"/>
                    <a:pt x="1292" y="486"/>
                    <a:pt x="1135" y="392"/>
                  </a:cubicBezTo>
                  <a:lnTo>
                    <a:pt x="536" y="45"/>
                  </a:lnTo>
                  <a:cubicBezTo>
                    <a:pt x="486" y="15"/>
                    <a:pt x="432" y="1"/>
                    <a:pt x="37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5" name="Google Shape;27425;p87"/>
            <p:cNvSpPr/>
            <p:nvPr/>
          </p:nvSpPr>
          <p:spPr>
            <a:xfrm>
              <a:off x="-1316650" y="2383750"/>
              <a:ext cx="34675" cy="25525"/>
            </a:xfrm>
            <a:custGeom>
              <a:avLst/>
              <a:gdLst/>
              <a:ahLst/>
              <a:cxnLst/>
              <a:rect l="l" t="t" r="r" b="b"/>
              <a:pathLst>
                <a:path w="1387" h="1021" extrusionOk="0">
                  <a:moveTo>
                    <a:pt x="405" y="1"/>
                  </a:moveTo>
                  <a:cubicBezTo>
                    <a:pt x="283" y="1"/>
                    <a:pt x="159" y="50"/>
                    <a:pt x="95" y="157"/>
                  </a:cubicBezTo>
                  <a:cubicBezTo>
                    <a:pt x="0" y="315"/>
                    <a:pt x="63" y="504"/>
                    <a:pt x="221" y="630"/>
                  </a:cubicBezTo>
                  <a:lnTo>
                    <a:pt x="788" y="977"/>
                  </a:lnTo>
                  <a:cubicBezTo>
                    <a:pt x="838" y="1007"/>
                    <a:pt x="895" y="1021"/>
                    <a:pt x="953" y="1021"/>
                  </a:cubicBezTo>
                  <a:cubicBezTo>
                    <a:pt x="1074" y="1021"/>
                    <a:pt x="1196" y="958"/>
                    <a:pt x="1260" y="850"/>
                  </a:cubicBezTo>
                  <a:cubicBezTo>
                    <a:pt x="1386" y="693"/>
                    <a:pt x="1292" y="504"/>
                    <a:pt x="1134" y="378"/>
                  </a:cubicBezTo>
                  <a:lnTo>
                    <a:pt x="567" y="31"/>
                  </a:lnTo>
                  <a:cubicBezTo>
                    <a:pt x="517" y="11"/>
                    <a:pt x="461" y="1"/>
                    <a:pt x="40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6" name="Google Shape;27426;p87"/>
            <p:cNvSpPr/>
            <p:nvPr/>
          </p:nvSpPr>
          <p:spPr>
            <a:xfrm>
              <a:off x="-1239475" y="2401575"/>
              <a:ext cx="102425" cy="153100"/>
            </a:xfrm>
            <a:custGeom>
              <a:avLst/>
              <a:gdLst/>
              <a:ahLst/>
              <a:cxnLst/>
              <a:rect l="l" t="t" r="r" b="b"/>
              <a:pathLst>
                <a:path w="4097" h="6124" extrusionOk="0">
                  <a:moveTo>
                    <a:pt x="1733" y="1492"/>
                  </a:moveTo>
                  <a:lnTo>
                    <a:pt x="1733" y="2343"/>
                  </a:lnTo>
                  <a:cubicBezTo>
                    <a:pt x="1733" y="2500"/>
                    <a:pt x="1796" y="2626"/>
                    <a:pt x="1922" y="2658"/>
                  </a:cubicBezTo>
                  <a:lnTo>
                    <a:pt x="3246" y="3225"/>
                  </a:lnTo>
                  <a:lnTo>
                    <a:pt x="2395" y="4611"/>
                  </a:lnTo>
                  <a:lnTo>
                    <a:pt x="2395" y="3729"/>
                  </a:lnTo>
                  <a:cubicBezTo>
                    <a:pt x="2395" y="3572"/>
                    <a:pt x="2332" y="3445"/>
                    <a:pt x="2206" y="3414"/>
                  </a:cubicBezTo>
                  <a:lnTo>
                    <a:pt x="851" y="2878"/>
                  </a:lnTo>
                  <a:lnTo>
                    <a:pt x="1733" y="1492"/>
                  </a:lnTo>
                  <a:close/>
                  <a:moveTo>
                    <a:pt x="2038" y="0"/>
                  </a:moveTo>
                  <a:cubicBezTo>
                    <a:pt x="1919" y="0"/>
                    <a:pt x="1814" y="47"/>
                    <a:pt x="1765" y="169"/>
                  </a:cubicBezTo>
                  <a:lnTo>
                    <a:pt x="64" y="2941"/>
                  </a:lnTo>
                  <a:cubicBezTo>
                    <a:pt x="32" y="3004"/>
                    <a:pt x="1" y="3130"/>
                    <a:pt x="32" y="3225"/>
                  </a:cubicBezTo>
                  <a:cubicBezTo>
                    <a:pt x="64" y="3288"/>
                    <a:pt x="158" y="3382"/>
                    <a:pt x="221" y="3414"/>
                  </a:cubicBezTo>
                  <a:lnTo>
                    <a:pt x="1733" y="4013"/>
                  </a:lnTo>
                  <a:lnTo>
                    <a:pt x="1733" y="5808"/>
                  </a:lnTo>
                  <a:cubicBezTo>
                    <a:pt x="1733" y="5966"/>
                    <a:pt x="1859" y="6092"/>
                    <a:pt x="1954" y="6123"/>
                  </a:cubicBezTo>
                  <a:lnTo>
                    <a:pt x="2049" y="6123"/>
                  </a:lnTo>
                  <a:cubicBezTo>
                    <a:pt x="2143" y="6123"/>
                    <a:pt x="2269" y="6092"/>
                    <a:pt x="2301" y="5966"/>
                  </a:cubicBezTo>
                  <a:lnTo>
                    <a:pt x="4002" y="3225"/>
                  </a:lnTo>
                  <a:cubicBezTo>
                    <a:pt x="4033" y="3130"/>
                    <a:pt x="4096" y="3004"/>
                    <a:pt x="4033" y="2941"/>
                  </a:cubicBezTo>
                  <a:cubicBezTo>
                    <a:pt x="4033" y="2878"/>
                    <a:pt x="3970" y="2784"/>
                    <a:pt x="3907" y="2752"/>
                  </a:cubicBezTo>
                  <a:lnTo>
                    <a:pt x="2395" y="2154"/>
                  </a:lnTo>
                  <a:lnTo>
                    <a:pt x="2395" y="358"/>
                  </a:lnTo>
                  <a:cubicBezTo>
                    <a:pt x="2395" y="169"/>
                    <a:pt x="2269" y="74"/>
                    <a:pt x="2143" y="11"/>
                  </a:cubicBezTo>
                  <a:cubicBezTo>
                    <a:pt x="2108" y="4"/>
                    <a:pt x="2072" y="0"/>
                    <a:pt x="203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27" name="Google Shape;27427;p87"/>
          <p:cNvGrpSpPr/>
          <p:nvPr/>
        </p:nvGrpSpPr>
        <p:grpSpPr>
          <a:xfrm>
            <a:off x="2605528" y="3547196"/>
            <a:ext cx="530693" cy="562552"/>
            <a:chOff x="-5995925" y="2757850"/>
            <a:chExt cx="275675" cy="292225"/>
          </a:xfrm>
        </p:grpSpPr>
        <p:sp>
          <p:nvSpPr>
            <p:cNvPr id="27428" name="Google Shape;27428;p87"/>
            <p:cNvSpPr/>
            <p:nvPr/>
          </p:nvSpPr>
          <p:spPr>
            <a:xfrm>
              <a:off x="-5995925" y="2757850"/>
              <a:ext cx="275675" cy="292225"/>
            </a:xfrm>
            <a:custGeom>
              <a:avLst/>
              <a:gdLst/>
              <a:ahLst/>
              <a:cxnLst/>
              <a:rect l="l" t="t" r="r" b="b"/>
              <a:pathLst>
                <a:path w="11027" h="11689" extrusionOk="0">
                  <a:moveTo>
                    <a:pt x="9924" y="1324"/>
                  </a:moveTo>
                  <a:cubicBezTo>
                    <a:pt x="10113" y="1324"/>
                    <a:pt x="10271" y="1481"/>
                    <a:pt x="10271" y="1702"/>
                  </a:cubicBezTo>
                  <a:lnTo>
                    <a:pt x="10271" y="9263"/>
                  </a:lnTo>
                  <a:lnTo>
                    <a:pt x="10302" y="9263"/>
                  </a:lnTo>
                  <a:cubicBezTo>
                    <a:pt x="10302" y="9452"/>
                    <a:pt x="10145" y="9610"/>
                    <a:pt x="9956" y="9610"/>
                  </a:cubicBezTo>
                  <a:lnTo>
                    <a:pt x="9609" y="9610"/>
                  </a:lnTo>
                  <a:lnTo>
                    <a:pt x="9609" y="8570"/>
                  </a:lnTo>
                  <a:cubicBezTo>
                    <a:pt x="9609" y="8381"/>
                    <a:pt x="9452" y="8223"/>
                    <a:pt x="9263" y="8223"/>
                  </a:cubicBezTo>
                  <a:lnTo>
                    <a:pt x="4442" y="8223"/>
                  </a:lnTo>
                  <a:cubicBezTo>
                    <a:pt x="4253" y="8223"/>
                    <a:pt x="4096" y="8381"/>
                    <a:pt x="4096" y="8570"/>
                  </a:cubicBezTo>
                  <a:lnTo>
                    <a:pt x="4096" y="9610"/>
                  </a:lnTo>
                  <a:lnTo>
                    <a:pt x="3434" y="9610"/>
                  </a:lnTo>
                  <a:lnTo>
                    <a:pt x="3434" y="1324"/>
                  </a:lnTo>
                  <a:close/>
                  <a:moveTo>
                    <a:pt x="2426" y="631"/>
                  </a:moveTo>
                  <a:cubicBezTo>
                    <a:pt x="2647" y="631"/>
                    <a:pt x="2804" y="788"/>
                    <a:pt x="2804" y="977"/>
                  </a:cubicBezTo>
                  <a:lnTo>
                    <a:pt x="2804" y="9925"/>
                  </a:lnTo>
                  <a:cubicBezTo>
                    <a:pt x="2804" y="10114"/>
                    <a:pt x="2647" y="10271"/>
                    <a:pt x="2426" y="10271"/>
                  </a:cubicBezTo>
                  <a:lnTo>
                    <a:pt x="1071" y="10271"/>
                  </a:lnTo>
                  <a:cubicBezTo>
                    <a:pt x="851" y="10271"/>
                    <a:pt x="693" y="10114"/>
                    <a:pt x="693" y="9925"/>
                  </a:cubicBezTo>
                  <a:lnTo>
                    <a:pt x="693" y="977"/>
                  </a:lnTo>
                  <a:cubicBezTo>
                    <a:pt x="693" y="788"/>
                    <a:pt x="851" y="631"/>
                    <a:pt x="1071" y="631"/>
                  </a:cubicBezTo>
                  <a:close/>
                  <a:moveTo>
                    <a:pt x="8948" y="8948"/>
                  </a:moveTo>
                  <a:lnTo>
                    <a:pt x="8948" y="10996"/>
                  </a:lnTo>
                  <a:lnTo>
                    <a:pt x="4852" y="10996"/>
                  </a:lnTo>
                  <a:lnTo>
                    <a:pt x="4852" y="8948"/>
                  </a:lnTo>
                  <a:close/>
                  <a:moveTo>
                    <a:pt x="1008" y="1"/>
                  </a:moveTo>
                  <a:cubicBezTo>
                    <a:pt x="473" y="1"/>
                    <a:pt x="0" y="473"/>
                    <a:pt x="0" y="1009"/>
                  </a:cubicBezTo>
                  <a:lnTo>
                    <a:pt x="0" y="9956"/>
                  </a:lnTo>
                  <a:cubicBezTo>
                    <a:pt x="0" y="10523"/>
                    <a:pt x="473" y="10996"/>
                    <a:pt x="1008" y="10996"/>
                  </a:cubicBezTo>
                  <a:lnTo>
                    <a:pt x="2395" y="10996"/>
                  </a:lnTo>
                  <a:cubicBezTo>
                    <a:pt x="2836" y="10996"/>
                    <a:pt x="3214" y="10712"/>
                    <a:pt x="3371" y="10303"/>
                  </a:cubicBezTo>
                  <a:lnTo>
                    <a:pt x="4127" y="10303"/>
                  </a:lnTo>
                  <a:lnTo>
                    <a:pt x="4127" y="11342"/>
                  </a:lnTo>
                  <a:cubicBezTo>
                    <a:pt x="4127" y="11531"/>
                    <a:pt x="4285" y="11689"/>
                    <a:pt x="4474" y="11689"/>
                  </a:cubicBezTo>
                  <a:lnTo>
                    <a:pt x="9294" y="11689"/>
                  </a:lnTo>
                  <a:cubicBezTo>
                    <a:pt x="9483" y="11689"/>
                    <a:pt x="9641" y="11531"/>
                    <a:pt x="9641" y="11342"/>
                  </a:cubicBezTo>
                  <a:lnTo>
                    <a:pt x="9641" y="10271"/>
                  </a:lnTo>
                  <a:lnTo>
                    <a:pt x="9987" y="10271"/>
                  </a:lnTo>
                  <a:cubicBezTo>
                    <a:pt x="10554" y="10271"/>
                    <a:pt x="11027" y="9799"/>
                    <a:pt x="11027" y="9263"/>
                  </a:cubicBezTo>
                  <a:lnTo>
                    <a:pt x="11027" y="1702"/>
                  </a:lnTo>
                  <a:cubicBezTo>
                    <a:pt x="10995" y="1103"/>
                    <a:pt x="10554" y="662"/>
                    <a:pt x="9956" y="662"/>
                  </a:cubicBezTo>
                  <a:lnTo>
                    <a:pt x="3371" y="662"/>
                  </a:lnTo>
                  <a:cubicBezTo>
                    <a:pt x="3214" y="284"/>
                    <a:pt x="2867"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29" name="Google Shape;27429;p87"/>
            <p:cNvSpPr/>
            <p:nvPr/>
          </p:nvSpPr>
          <p:spPr>
            <a:xfrm>
              <a:off x="-5892750" y="2808250"/>
              <a:ext cx="137850" cy="69350"/>
            </a:xfrm>
            <a:custGeom>
              <a:avLst/>
              <a:gdLst/>
              <a:ahLst/>
              <a:cxnLst/>
              <a:rect l="l" t="t" r="r" b="b"/>
              <a:pathLst>
                <a:path w="5514" h="2774" extrusionOk="0">
                  <a:moveTo>
                    <a:pt x="4821" y="694"/>
                  </a:moveTo>
                  <a:lnTo>
                    <a:pt x="4821" y="2112"/>
                  </a:lnTo>
                  <a:lnTo>
                    <a:pt x="725" y="2112"/>
                  </a:lnTo>
                  <a:lnTo>
                    <a:pt x="725" y="694"/>
                  </a:lnTo>
                  <a:close/>
                  <a:moveTo>
                    <a:pt x="347" y="1"/>
                  </a:moveTo>
                  <a:cubicBezTo>
                    <a:pt x="158" y="1"/>
                    <a:pt x="0" y="158"/>
                    <a:pt x="0" y="348"/>
                  </a:cubicBezTo>
                  <a:lnTo>
                    <a:pt x="0" y="2427"/>
                  </a:lnTo>
                  <a:cubicBezTo>
                    <a:pt x="0" y="2616"/>
                    <a:pt x="158" y="2773"/>
                    <a:pt x="347" y="2773"/>
                  </a:cubicBezTo>
                  <a:lnTo>
                    <a:pt x="5167" y="2773"/>
                  </a:lnTo>
                  <a:cubicBezTo>
                    <a:pt x="5356" y="2773"/>
                    <a:pt x="5514" y="2616"/>
                    <a:pt x="5514" y="2427"/>
                  </a:cubicBezTo>
                  <a:lnTo>
                    <a:pt x="5514" y="348"/>
                  </a:lnTo>
                  <a:cubicBezTo>
                    <a:pt x="5514" y="158"/>
                    <a:pt x="5356" y="1"/>
                    <a:pt x="516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0" name="Google Shape;27430;p87"/>
            <p:cNvSpPr/>
            <p:nvPr/>
          </p:nvSpPr>
          <p:spPr>
            <a:xfrm>
              <a:off x="-5891975" y="2895675"/>
              <a:ext cx="34700" cy="17375"/>
            </a:xfrm>
            <a:custGeom>
              <a:avLst/>
              <a:gdLst/>
              <a:ahLst/>
              <a:cxnLst/>
              <a:rect l="l" t="t" r="r" b="b"/>
              <a:pathLst>
                <a:path w="1388" h="695" extrusionOk="0">
                  <a:moveTo>
                    <a:pt x="379" y="1"/>
                  </a:moveTo>
                  <a:cubicBezTo>
                    <a:pt x="158" y="1"/>
                    <a:pt x="1" y="159"/>
                    <a:pt x="1" y="348"/>
                  </a:cubicBezTo>
                  <a:cubicBezTo>
                    <a:pt x="1" y="537"/>
                    <a:pt x="158" y="694"/>
                    <a:pt x="379" y="694"/>
                  </a:cubicBezTo>
                  <a:lnTo>
                    <a:pt x="1041" y="694"/>
                  </a:lnTo>
                  <a:cubicBezTo>
                    <a:pt x="1230" y="694"/>
                    <a:pt x="1387" y="537"/>
                    <a:pt x="1387" y="348"/>
                  </a:cubicBezTo>
                  <a:cubicBezTo>
                    <a:pt x="1356" y="127"/>
                    <a:pt x="1198" y="1"/>
                    <a:pt x="104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1" name="Google Shape;27431;p87"/>
            <p:cNvSpPr/>
            <p:nvPr/>
          </p:nvSpPr>
          <p:spPr>
            <a:xfrm>
              <a:off x="-5891975" y="2928775"/>
              <a:ext cx="34700" cy="18125"/>
            </a:xfrm>
            <a:custGeom>
              <a:avLst/>
              <a:gdLst/>
              <a:ahLst/>
              <a:cxnLst/>
              <a:rect l="l" t="t" r="r" b="b"/>
              <a:pathLst>
                <a:path w="1388" h="725" extrusionOk="0">
                  <a:moveTo>
                    <a:pt x="379" y="0"/>
                  </a:moveTo>
                  <a:cubicBezTo>
                    <a:pt x="158" y="0"/>
                    <a:pt x="1" y="158"/>
                    <a:pt x="1" y="378"/>
                  </a:cubicBezTo>
                  <a:cubicBezTo>
                    <a:pt x="1" y="567"/>
                    <a:pt x="158" y="725"/>
                    <a:pt x="379" y="725"/>
                  </a:cubicBezTo>
                  <a:lnTo>
                    <a:pt x="1041" y="725"/>
                  </a:lnTo>
                  <a:cubicBezTo>
                    <a:pt x="1230" y="725"/>
                    <a:pt x="1387" y="567"/>
                    <a:pt x="1387" y="378"/>
                  </a:cubicBezTo>
                  <a:cubicBezTo>
                    <a:pt x="1356" y="158"/>
                    <a:pt x="1198" y="0"/>
                    <a:pt x="104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2" name="Google Shape;27432;p87"/>
            <p:cNvSpPr/>
            <p:nvPr/>
          </p:nvSpPr>
          <p:spPr>
            <a:xfrm>
              <a:off x="-58407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3" name="Google Shape;27433;p87"/>
            <p:cNvSpPr/>
            <p:nvPr/>
          </p:nvSpPr>
          <p:spPr>
            <a:xfrm>
              <a:off x="-58407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4" name="Google Shape;27434;p87"/>
            <p:cNvSpPr/>
            <p:nvPr/>
          </p:nvSpPr>
          <p:spPr>
            <a:xfrm>
              <a:off x="-5789575" y="2895675"/>
              <a:ext cx="34675" cy="17375"/>
            </a:xfrm>
            <a:custGeom>
              <a:avLst/>
              <a:gdLst/>
              <a:ahLst/>
              <a:cxnLst/>
              <a:rect l="l" t="t" r="r" b="b"/>
              <a:pathLst>
                <a:path w="1387" h="695" extrusionOk="0">
                  <a:moveTo>
                    <a:pt x="379" y="1"/>
                  </a:moveTo>
                  <a:cubicBezTo>
                    <a:pt x="158" y="1"/>
                    <a:pt x="1" y="159"/>
                    <a:pt x="1" y="348"/>
                  </a:cubicBezTo>
                  <a:cubicBezTo>
                    <a:pt x="1" y="537"/>
                    <a:pt x="158" y="694"/>
                    <a:pt x="379" y="694"/>
                  </a:cubicBezTo>
                  <a:lnTo>
                    <a:pt x="1040" y="694"/>
                  </a:lnTo>
                  <a:cubicBezTo>
                    <a:pt x="1229" y="694"/>
                    <a:pt x="1387" y="537"/>
                    <a:pt x="1387" y="348"/>
                  </a:cubicBezTo>
                  <a:cubicBezTo>
                    <a:pt x="1387" y="127"/>
                    <a:pt x="1229" y="1"/>
                    <a:pt x="104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5" name="Google Shape;27435;p87"/>
            <p:cNvSpPr/>
            <p:nvPr/>
          </p:nvSpPr>
          <p:spPr>
            <a:xfrm>
              <a:off x="-5789575" y="2928775"/>
              <a:ext cx="34675" cy="18125"/>
            </a:xfrm>
            <a:custGeom>
              <a:avLst/>
              <a:gdLst/>
              <a:ahLst/>
              <a:cxnLst/>
              <a:rect l="l" t="t" r="r" b="b"/>
              <a:pathLst>
                <a:path w="1387" h="725" extrusionOk="0">
                  <a:moveTo>
                    <a:pt x="379" y="0"/>
                  </a:moveTo>
                  <a:cubicBezTo>
                    <a:pt x="158" y="0"/>
                    <a:pt x="1" y="158"/>
                    <a:pt x="1" y="378"/>
                  </a:cubicBezTo>
                  <a:cubicBezTo>
                    <a:pt x="1" y="567"/>
                    <a:pt x="158" y="725"/>
                    <a:pt x="379" y="725"/>
                  </a:cubicBezTo>
                  <a:lnTo>
                    <a:pt x="1040" y="725"/>
                  </a:lnTo>
                  <a:cubicBezTo>
                    <a:pt x="1229" y="725"/>
                    <a:pt x="1387" y="567"/>
                    <a:pt x="1387" y="378"/>
                  </a:cubicBezTo>
                  <a:cubicBezTo>
                    <a:pt x="1387" y="158"/>
                    <a:pt x="1229"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6" name="Google Shape;27436;p87"/>
            <p:cNvSpPr/>
            <p:nvPr/>
          </p:nvSpPr>
          <p:spPr>
            <a:xfrm>
              <a:off x="-5858100" y="2998075"/>
              <a:ext cx="68550" cy="17350"/>
            </a:xfrm>
            <a:custGeom>
              <a:avLst/>
              <a:gdLst/>
              <a:ahLst/>
              <a:cxnLst/>
              <a:rect l="l" t="t" r="r" b="b"/>
              <a:pathLst>
                <a:path w="2742" h="694" extrusionOk="0">
                  <a:moveTo>
                    <a:pt x="347" y="1"/>
                  </a:moveTo>
                  <a:cubicBezTo>
                    <a:pt x="158" y="1"/>
                    <a:pt x="1" y="158"/>
                    <a:pt x="1" y="347"/>
                  </a:cubicBezTo>
                  <a:cubicBezTo>
                    <a:pt x="1" y="536"/>
                    <a:pt x="158" y="694"/>
                    <a:pt x="347" y="694"/>
                  </a:cubicBezTo>
                  <a:lnTo>
                    <a:pt x="2395" y="694"/>
                  </a:lnTo>
                  <a:cubicBezTo>
                    <a:pt x="2584" y="694"/>
                    <a:pt x="2742" y="536"/>
                    <a:pt x="2742" y="347"/>
                  </a:cubicBezTo>
                  <a:cubicBezTo>
                    <a:pt x="2742" y="158"/>
                    <a:pt x="2584"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37" name="Google Shape;27437;p87"/>
          <p:cNvGrpSpPr/>
          <p:nvPr/>
        </p:nvGrpSpPr>
        <p:grpSpPr>
          <a:xfrm>
            <a:off x="6179245" y="2175756"/>
            <a:ext cx="562601" cy="559569"/>
            <a:chOff x="-4211975" y="2046625"/>
            <a:chExt cx="292250" cy="290675"/>
          </a:xfrm>
        </p:grpSpPr>
        <p:sp>
          <p:nvSpPr>
            <p:cNvPr id="27438" name="Google Shape;27438;p87"/>
            <p:cNvSpPr/>
            <p:nvPr/>
          </p:nvSpPr>
          <p:spPr>
            <a:xfrm>
              <a:off x="-4211975" y="2081300"/>
              <a:ext cx="256025" cy="256000"/>
            </a:xfrm>
            <a:custGeom>
              <a:avLst/>
              <a:gdLst/>
              <a:ahLst/>
              <a:cxnLst/>
              <a:rect l="l" t="t" r="r" b="b"/>
              <a:pathLst>
                <a:path w="10241" h="10240" extrusionOk="0">
                  <a:moveTo>
                    <a:pt x="4758" y="693"/>
                  </a:moveTo>
                  <a:lnTo>
                    <a:pt x="4758" y="5167"/>
                  </a:lnTo>
                  <a:cubicBezTo>
                    <a:pt x="4758" y="5356"/>
                    <a:pt x="4916" y="5513"/>
                    <a:pt x="5105" y="5513"/>
                  </a:cubicBezTo>
                  <a:lnTo>
                    <a:pt x="9578" y="5513"/>
                  </a:lnTo>
                  <a:cubicBezTo>
                    <a:pt x="9358" y="7813"/>
                    <a:pt x="7436" y="9609"/>
                    <a:pt x="5105" y="9609"/>
                  </a:cubicBezTo>
                  <a:cubicBezTo>
                    <a:pt x="2679" y="9609"/>
                    <a:pt x="663" y="7593"/>
                    <a:pt x="663" y="5167"/>
                  </a:cubicBezTo>
                  <a:cubicBezTo>
                    <a:pt x="663" y="2835"/>
                    <a:pt x="2490" y="914"/>
                    <a:pt x="4758" y="693"/>
                  </a:cubicBezTo>
                  <a:close/>
                  <a:moveTo>
                    <a:pt x="5105" y="0"/>
                  </a:moveTo>
                  <a:cubicBezTo>
                    <a:pt x="2269" y="0"/>
                    <a:pt x="1" y="2300"/>
                    <a:pt x="1" y="5104"/>
                  </a:cubicBezTo>
                  <a:cubicBezTo>
                    <a:pt x="1" y="7939"/>
                    <a:pt x="2269" y="10239"/>
                    <a:pt x="5105" y="10239"/>
                  </a:cubicBezTo>
                  <a:cubicBezTo>
                    <a:pt x="7940" y="10239"/>
                    <a:pt x="10240" y="7939"/>
                    <a:pt x="10240" y="5104"/>
                  </a:cubicBezTo>
                  <a:cubicBezTo>
                    <a:pt x="10240" y="4978"/>
                    <a:pt x="10083" y="4820"/>
                    <a:pt x="9925" y="4820"/>
                  </a:cubicBezTo>
                  <a:lnTo>
                    <a:pt x="5483" y="4820"/>
                  </a:lnTo>
                  <a:lnTo>
                    <a:pt x="5483" y="347"/>
                  </a:lnTo>
                  <a:cubicBezTo>
                    <a:pt x="5483" y="158"/>
                    <a:pt x="5325" y="0"/>
                    <a:pt x="510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39" name="Google Shape;27439;p87"/>
            <p:cNvSpPr/>
            <p:nvPr/>
          </p:nvSpPr>
          <p:spPr>
            <a:xfrm>
              <a:off x="-4057600" y="2046625"/>
              <a:ext cx="137875" cy="137875"/>
            </a:xfrm>
            <a:custGeom>
              <a:avLst/>
              <a:gdLst/>
              <a:ahLst/>
              <a:cxnLst/>
              <a:rect l="l" t="t" r="r" b="b"/>
              <a:pathLst>
                <a:path w="5515" h="5515" extrusionOk="0">
                  <a:moveTo>
                    <a:pt x="663" y="694"/>
                  </a:moveTo>
                  <a:cubicBezTo>
                    <a:pt x="2836" y="851"/>
                    <a:pt x="4601" y="2616"/>
                    <a:pt x="4758" y="4790"/>
                  </a:cubicBezTo>
                  <a:lnTo>
                    <a:pt x="663" y="4790"/>
                  </a:lnTo>
                  <a:lnTo>
                    <a:pt x="663" y="694"/>
                  </a:lnTo>
                  <a:close/>
                  <a:moveTo>
                    <a:pt x="348" y="1"/>
                  </a:moveTo>
                  <a:cubicBezTo>
                    <a:pt x="158" y="1"/>
                    <a:pt x="1" y="158"/>
                    <a:pt x="1" y="379"/>
                  </a:cubicBezTo>
                  <a:lnTo>
                    <a:pt x="1" y="5168"/>
                  </a:lnTo>
                  <a:cubicBezTo>
                    <a:pt x="1" y="5357"/>
                    <a:pt x="158" y="5514"/>
                    <a:pt x="348" y="5514"/>
                  </a:cubicBezTo>
                  <a:lnTo>
                    <a:pt x="5168" y="5514"/>
                  </a:lnTo>
                  <a:cubicBezTo>
                    <a:pt x="5357" y="5514"/>
                    <a:pt x="5514" y="5357"/>
                    <a:pt x="5514" y="5168"/>
                  </a:cubicBezTo>
                  <a:cubicBezTo>
                    <a:pt x="5483" y="3750"/>
                    <a:pt x="4979" y="2490"/>
                    <a:pt x="3971" y="1513"/>
                  </a:cubicBezTo>
                  <a:cubicBezTo>
                    <a:pt x="2994" y="536"/>
                    <a:pt x="1734" y="1"/>
                    <a:pt x="3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40" name="Google Shape;27440;p87"/>
          <p:cNvGrpSpPr/>
          <p:nvPr/>
        </p:nvGrpSpPr>
        <p:grpSpPr>
          <a:xfrm>
            <a:off x="6245973" y="2851600"/>
            <a:ext cx="429145" cy="565633"/>
            <a:chOff x="-4178875" y="2405775"/>
            <a:chExt cx="222925" cy="293825"/>
          </a:xfrm>
        </p:grpSpPr>
        <p:sp>
          <p:nvSpPr>
            <p:cNvPr id="27441" name="Google Shape;27441;p87"/>
            <p:cNvSpPr/>
            <p:nvPr/>
          </p:nvSpPr>
          <p:spPr>
            <a:xfrm>
              <a:off x="-4178875" y="2405775"/>
              <a:ext cx="222925" cy="293825"/>
            </a:xfrm>
            <a:custGeom>
              <a:avLst/>
              <a:gdLst/>
              <a:ahLst/>
              <a:cxnLst/>
              <a:rect l="l" t="t" r="r" b="b"/>
              <a:pathLst>
                <a:path w="8917" h="11753" extrusionOk="0">
                  <a:moveTo>
                    <a:pt x="4474" y="694"/>
                  </a:moveTo>
                  <a:cubicBezTo>
                    <a:pt x="6553" y="694"/>
                    <a:pt x="8254" y="2395"/>
                    <a:pt x="8254" y="4475"/>
                  </a:cubicBezTo>
                  <a:cubicBezTo>
                    <a:pt x="8191" y="5262"/>
                    <a:pt x="7971" y="6018"/>
                    <a:pt x="7530" y="6649"/>
                  </a:cubicBezTo>
                  <a:lnTo>
                    <a:pt x="4474" y="10776"/>
                  </a:lnTo>
                  <a:lnTo>
                    <a:pt x="1418" y="6712"/>
                  </a:lnTo>
                  <a:cubicBezTo>
                    <a:pt x="945" y="6050"/>
                    <a:pt x="693" y="5294"/>
                    <a:pt x="693" y="4475"/>
                  </a:cubicBezTo>
                  <a:cubicBezTo>
                    <a:pt x="693" y="2395"/>
                    <a:pt x="2363" y="694"/>
                    <a:pt x="4474" y="694"/>
                  </a:cubicBezTo>
                  <a:close/>
                  <a:moveTo>
                    <a:pt x="4474" y="1"/>
                  </a:moveTo>
                  <a:cubicBezTo>
                    <a:pt x="2017" y="1"/>
                    <a:pt x="0" y="2017"/>
                    <a:pt x="0" y="4475"/>
                  </a:cubicBezTo>
                  <a:cubicBezTo>
                    <a:pt x="0" y="5451"/>
                    <a:pt x="315" y="6365"/>
                    <a:pt x="882" y="7153"/>
                  </a:cubicBezTo>
                  <a:lnTo>
                    <a:pt x="4190" y="11595"/>
                  </a:lnTo>
                  <a:cubicBezTo>
                    <a:pt x="4253" y="11689"/>
                    <a:pt x="4348" y="11752"/>
                    <a:pt x="4474" y="11752"/>
                  </a:cubicBezTo>
                  <a:cubicBezTo>
                    <a:pt x="4568" y="11752"/>
                    <a:pt x="4663" y="11721"/>
                    <a:pt x="4726" y="11595"/>
                  </a:cubicBezTo>
                  <a:lnTo>
                    <a:pt x="8097" y="7058"/>
                  </a:lnTo>
                  <a:cubicBezTo>
                    <a:pt x="8633" y="6333"/>
                    <a:pt x="8916" y="5420"/>
                    <a:pt x="8916" y="4506"/>
                  </a:cubicBezTo>
                  <a:cubicBezTo>
                    <a:pt x="8916" y="1986"/>
                    <a:pt x="6900" y="1"/>
                    <a:pt x="447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2" name="Google Shape;27442;p87"/>
            <p:cNvSpPr/>
            <p:nvPr/>
          </p:nvSpPr>
          <p:spPr>
            <a:xfrm>
              <a:off x="-4093025" y="2491650"/>
              <a:ext cx="51225" cy="51200"/>
            </a:xfrm>
            <a:custGeom>
              <a:avLst/>
              <a:gdLst/>
              <a:ahLst/>
              <a:cxnLst/>
              <a:rect l="l" t="t" r="r" b="b"/>
              <a:pathLst>
                <a:path w="2049" h="2048" extrusionOk="0">
                  <a:moveTo>
                    <a:pt x="1040" y="630"/>
                  </a:moveTo>
                  <a:cubicBezTo>
                    <a:pt x="1229" y="630"/>
                    <a:pt x="1386" y="788"/>
                    <a:pt x="1386" y="1008"/>
                  </a:cubicBezTo>
                  <a:cubicBezTo>
                    <a:pt x="1386" y="1197"/>
                    <a:pt x="1197" y="1355"/>
                    <a:pt x="1040" y="1355"/>
                  </a:cubicBezTo>
                  <a:cubicBezTo>
                    <a:pt x="819" y="1355"/>
                    <a:pt x="662" y="1197"/>
                    <a:pt x="662" y="1008"/>
                  </a:cubicBezTo>
                  <a:cubicBezTo>
                    <a:pt x="662" y="788"/>
                    <a:pt x="819" y="630"/>
                    <a:pt x="1040" y="630"/>
                  </a:cubicBezTo>
                  <a:close/>
                  <a:moveTo>
                    <a:pt x="1040" y="0"/>
                  </a:moveTo>
                  <a:cubicBezTo>
                    <a:pt x="473" y="0"/>
                    <a:pt x="0" y="473"/>
                    <a:pt x="0" y="1040"/>
                  </a:cubicBezTo>
                  <a:cubicBezTo>
                    <a:pt x="0" y="1575"/>
                    <a:pt x="473" y="2048"/>
                    <a:pt x="1040" y="2048"/>
                  </a:cubicBezTo>
                  <a:cubicBezTo>
                    <a:pt x="1575" y="2048"/>
                    <a:pt x="2048" y="1575"/>
                    <a:pt x="2048" y="1040"/>
                  </a:cubicBezTo>
                  <a:cubicBezTo>
                    <a:pt x="2048" y="441"/>
                    <a:pt x="1575" y="0"/>
                    <a:pt x="104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3" name="Google Shape;27443;p87"/>
            <p:cNvSpPr/>
            <p:nvPr/>
          </p:nvSpPr>
          <p:spPr>
            <a:xfrm>
              <a:off x="-4145800" y="2439650"/>
              <a:ext cx="155975" cy="155200"/>
            </a:xfrm>
            <a:custGeom>
              <a:avLst/>
              <a:gdLst/>
              <a:ahLst/>
              <a:cxnLst/>
              <a:rect l="l" t="t" r="r" b="b"/>
              <a:pathLst>
                <a:path w="6239" h="6208" extrusionOk="0">
                  <a:moveTo>
                    <a:pt x="3403" y="694"/>
                  </a:moveTo>
                  <a:lnTo>
                    <a:pt x="3403" y="1166"/>
                  </a:lnTo>
                  <a:cubicBezTo>
                    <a:pt x="3403" y="1324"/>
                    <a:pt x="3497" y="1450"/>
                    <a:pt x="3655" y="1481"/>
                  </a:cubicBezTo>
                  <a:cubicBezTo>
                    <a:pt x="3844" y="1576"/>
                    <a:pt x="4033" y="1670"/>
                    <a:pt x="4191" y="1828"/>
                  </a:cubicBezTo>
                  <a:cubicBezTo>
                    <a:pt x="4268" y="1867"/>
                    <a:pt x="4358" y="1894"/>
                    <a:pt x="4445" y="1894"/>
                  </a:cubicBezTo>
                  <a:cubicBezTo>
                    <a:pt x="4499" y="1894"/>
                    <a:pt x="4552" y="1884"/>
                    <a:pt x="4600" y="1859"/>
                  </a:cubicBezTo>
                  <a:lnTo>
                    <a:pt x="4978" y="1607"/>
                  </a:lnTo>
                  <a:lnTo>
                    <a:pt x="5356" y="2206"/>
                  </a:lnTo>
                  <a:lnTo>
                    <a:pt x="4947" y="2458"/>
                  </a:lnTo>
                  <a:cubicBezTo>
                    <a:pt x="4821" y="2521"/>
                    <a:pt x="4789" y="2647"/>
                    <a:pt x="4789" y="2805"/>
                  </a:cubicBezTo>
                  <a:cubicBezTo>
                    <a:pt x="4821" y="3025"/>
                    <a:pt x="4821" y="3183"/>
                    <a:pt x="4789" y="3435"/>
                  </a:cubicBezTo>
                  <a:cubicBezTo>
                    <a:pt x="4758" y="3592"/>
                    <a:pt x="4821" y="3687"/>
                    <a:pt x="4947" y="3781"/>
                  </a:cubicBezTo>
                  <a:lnTo>
                    <a:pt x="5356" y="4033"/>
                  </a:lnTo>
                  <a:lnTo>
                    <a:pt x="4978" y="4600"/>
                  </a:lnTo>
                  <a:lnTo>
                    <a:pt x="4600" y="4380"/>
                  </a:lnTo>
                  <a:cubicBezTo>
                    <a:pt x="4554" y="4345"/>
                    <a:pt x="4503" y="4332"/>
                    <a:pt x="4452" y="4332"/>
                  </a:cubicBezTo>
                  <a:cubicBezTo>
                    <a:pt x="4363" y="4332"/>
                    <a:pt x="4270" y="4372"/>
                    <a:pt x="4191" y="4411"/>
                  </a:cubicBezTo>
                  <a:cubicBezTo>
                    <a:pt x="4033" y="4537"/>
                    <a:pt x="3844" y="4632"/>
                    <a:pt x="3655" y="4726"/>
                  </a:cubicBezTo>
                  <a:cubicBezTo>
                    <a:pt x="3529" y="4758"/>
                    <a:pt x="3403" y="4915"/>
                    <a:pt x="3403" y="5041"/>
                  </a:cubicBezTo>
                  <a:lnTo>
                    <a:pt x="3403" y="5514"/>
                  </a:lnTo>
                  <a:lnTo>
                    <a:pt x="2741" y="5514"/>
                  </a:lnTo>
                  <a:lnTo>
                    <a:pt x="2741" y="5041"/>
                  </a:lnTo>
                  <a:cubicBezTo>
                    <a:pt x="2741" y="4884"/>
                    <a:pt x="2678" y="4758"/>
                    <a:pt x="2521" y="4726"/>
                  </a:cubicBezTo>
                  <a:cubicBezTo>
                    <a:pt x="2300" y="4663"/>
                    <a:pt x="2111" y="4569"/>
                    <a:pt x="1954" y="4411"/>
                  </a:cubicBezTo>
                  <a:cubicBezTo>
                    <a:pt x="1874" y="4372"/>
                    <a:pt x="1782" y="4332"/>
                    <a:pt x="1701" y="4332"/>
                  </a:cubicBezTo>
                  <a:cubicBezTo>
                    <a:pt x="1654" y="4332"/>
                    <a:pt x="1610" y="4345"/>
                    <a:pt x="1576" y="4380"/>
                  </a:cubicBezTo>
                  <a:lnTo>
                    <a:pt x="1166" y="4600"/>
                  </a:lnTo>
                  <a:lnTo>
                    <a:pt x="820" y="4033"/>
                  </a:lnTo>
                  <a:lnTo>
                    <a:pt x="1198" y="3781"/>
                  </a:lnTo>
                  <a:cubicBezTo>
                    <a:pt x="1324" y="3718"/>
                    <a:pt x="1418" y="3592"/>
                    <a:pt x="1355" y="3435"/>
                  </a:cubicBezTo>
                  <a:cubicBezTo>
                    <a:pt x="1324" y="3183"/>
                    <a:pt x="1324" y="3025"/>
                    <a:pt x="1355" y="2805"/>
                  </a:cubicBezTo>
                  <a:cubicBezTo>
                    <a:pt x="1418" y="2647"/>
                    <a:pt x="1324" y="2521"/>
                    <a:pt x="1198" y="2458"/>
                  </a:cubicBezTo>
                  <a:lnTo>
                    <a:pt x="820" y="2206"/>
                  </a:lnTo>
                  <a:lnTo>
                    <a:pt x="1166" y="1607"/>
                  </a:lnTo>
                  <a:lnTo>
                    <a:pt x="1576" y="1859"/>
                  </a:lnTo>
                  <a:cubicBezTo>
                    <a:pt x="1612" y="1884"/>
                    <a:pt x="1657" y="1894"/>
                    <a:pt x="1706" y="1894"/>
                  </a:cubicBezTo>
                  <a:cubicBezTo>
                    <a:pt x="1786" y="1894"/>
                    <a:pt x="1876" y="1867"/>
                    <a:pt x="1954" y="1828"/>
                  </a:cubicBezTo>
                  <a:cubicBezTo>
                    <a:pt x="2111" y="1702"/>
                    <a:pt x="2300" y="1576"/>
                    <a:pt x="2521" y="1481"/>
                  </a:cubicBezTo>
                  <a:cubicBezTo>
                    <a:pt x="2615" y="1450"/>
                    <a:pt x="2741" y="1292"/>
                    <a:pt x="2741" y="1166"/>
                  </a:cubicBezTo>
                  <a:lnTo>
                    <a:pt x="2741" y="694"/>
                  </a:lnTo>
                  <a:close/>
                  <a:moveTo>
                    <a:pt x="2426" y="1"/>
                  </a:moveTo>
                  <a:cubicBezTo>
                    <a:pt x="2237" y="1"/>
                    <a:pt x="2080" y="158"/>
                    <a:pt x="2080" y="347"/>
                  </a:cubicBezTo>
                  <a:lnTo>
                    <a:pt x="2080" y="946"/>
                  </a:lnTo>
                  <a:cubicBezTo>
                    <a:pt x="1954" y="977"/>
                    <a:pt x="1828" y="1072"/>
                    <a:pt x="1765" y="1135"/>
                  </a:cubicBezTo>
                  <a:lnTo>
                    <a:pt x="1261" y="851"/>
                  </a:lnTo>
                  <a:cubicBezTo>
                    <a:pt x="1211" y="831"/>
                    <a:pt x="1158" y="821"/>
                    <a:pt x="1104" y="821"/>
                  </a:cubicBezTo>
                  <a:cubicBezTo>
                    <a:pt x="990" y="821"/>
                    <a:pt x="874" y="870"/>
                    <a:pt x="788" y="977"/>
                  </a:cubicBezTo>
                  <a:lnTo>
                    <a:pt x="126" y="2175"/>
                  </a:lnTo>
                  <a:cubicBezTo>
                    <a:pt x="32" y="2332"/>
                    <a:pt x="63" y="2521"/>
                    <a:pt x="221" y="2647"/>
                  </a:cubicBezTo>
                  <a:lnTo>
                    <a:pt x="757" y="2899"/>
                  </a:lnTo>
                  <a:lnTo>
                    <a:pt x="757" y="3120"/>
                  </a:lnTo>
                  <a:lnTo>
                    <a:pt x="757" y="3309"/>
                  </a:lnTo>
                  <a:lnTo>
                    <a:pt x="221" y="3592"/>
                  </a:lnTo>
                  <a:cubicBezTo>
                    <a:pt x="63" y="3655"/>
                    <a:pt x="0" y="3907"/>
                    <a:pt x="126" y="4065"/>
                  </a:cubicBezTo>
                  <a:lnTo>
                    <a:pt x="788" y="5231"/>
                  </a:lnTo>
                  <a:cubicBezTo>
                    <a:pt x="831" y="5337"/>
                    <a:pt x="960" y="5415"/>
                    <a:pt x="1088" y="5415"/>
                  </a:cubicBezTo>
                  <a:cubicBezTo>
                    <a:pt x="1149" y="5415"/>
                    <a:pt x="1210" y="5397"/>
                    <a:pt x="1261" y="5357"/>
                  </a:cubicBezTo>
                  <a:lnTo>
                    <a:pt x="1765" y="5073"/>
                  </a:lnTo>
                  <a:cubicBezTo>
                    <a:pt x="1891" y="5167"/>
                    <a:pt x="1954" y="5199"/>
                    <a:pt x="2080" y="5262"/>
                  </a:cubicBezTo>
                  <a:lnTo>
                    <a:pt x="2080" y="5861"/>
                  </a:lnTo>
                  <a:cubicBezTo>
                    <a:pt x="2080" y="6050"/>
                    <a:pt x="2237" y="6207"/>
                    <a:pt x="2426" y="6207"/>
                  </a:cubicBezTo>
                  <a:lnTo>
                    <a:pt x="3812" y="6207"/>
                  </a:lnTo>
                  <a:cubicBezTo>
                    <a:pt x="4002" y="6207"/>
                    <a:pt x="4159" y="6050"/>
                    <a:pt x="4159" y="5861"/>
                  </a:cubicBezTo>
                  <a:lnTo>
                    <a:pt x="4159" y="5262"/>
                  </a:lnTo>
                  <a:cubicBezTo>
                    <a:pt x="4285" y="5231"/>
                    <a:pt x="4411" y="5167"/>
                    <a:pt x="4474" y="5073"/>
                  </a:cubicBezTo>
                  <a:lnTo>
                    <a:pt x="4978" y="5357"/>
                  </a:lnTo>
                  <a:cubicBezTo>
                    <a:pt x="5028" y="5376"/>
                    <a:pt x="5084" y="5387"/>
                    <a:pt x="5141" y="5387"/>
                  </a:cubicBezTo>
                  <a:cubicBezTo>
                    <a:pt x="5263" y="5387"/>
                    <a:pt x="5386" y="5338"/>
                    <a:pt x="5451" y="5231"/>
                  </a:cubicBezTo>
                  <a:lnTo>
                    <a:pt x="6144" y="4065"/>
                  </a:lnTo>
                  <a:cubicBezTo>
                    <a:pt x="6207" y="3907"/>
                    <a:pt x="6175" y="3687"/>
                    <a:pt x="6018" y="3592"/>
                  </a:cubicBezTo>
                  <a:lnTo>
                    <a:pt x="5514" y="3309"/>
                  </a:lnTo>
                  <a:lnTo>
                    <a:pt x="5514" y="3120"/>
                  </a:lnTo>
                  <a:lnTo>
                    <a:pt x="5514" y="2899"/>
                  </a:lnTo>
                  <a:lnTo>
                    <a:pt x="6018" y="2647"/>
                  </a:lnTo>
                  <a:cubicBezTo>
                    <a:pt x="6175" y="2521"/>
                    <a:pt x="6238" y="2332"/>
                    <a:pt x="6144" y="2175"/>
                  </a:cubicBezTo>
                  <a:lnTo>
                    <a:pt x="5451" y="977"/>
                  </a:lnTo>
                  <a:cubicBezTo>
                    <a:pt x="5408" y="870"/>
                    <a:pt x="5278" y="807"/>
                    <a:pt x="5149" y="807"/>
                  </a:cubicBezTo>
                  <a:cubicBezTo>
                    <a:pt x="5089" y="807"/>
                    <a:pt x="5029" y="821"/>
                    <a:pt x="4978" y="851"/>
                  </a:cubicBezTo>
                  <a:lnTo>
                    <a:pt x="4474" y="1135"/>
                  </a:lnTo>
                  <a:cubicBezTo>
                    <a:pt x="4348" y="1072"/>
                    <a:pt x="4285" y="1009"/>
                    <a:pt x="4159" y="946"/>
                  </a:cubicBezTo>
                  <a:lnTo>
                    <a:pt x="4159" y="347"/>
                  </a:lnTo>
                  <a:cubicBezTo>
                    <a:pt x="4159" y="158"/>
                    <a:pt x="4002" y="1"/>
                    <a:pt x="38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44" name="Google Shape;27444;p87"/>
          <p:cNvGrpSpPr/>
          <p:nvPr/>
        </p:nvGrpSpPr>
        <p:grpSpPr>
          <a:xfrm>
            <a:off x="6195923" y="3564644"/>
            <a:ext cx="561061" cy="527661"/>
            <a:chOff x="-4211975" y="2783850"/>
            <a:chExt cx="291450" cy="274100"/>
          </a:xfrm>
        </p:grpSpPr>
        <p:sp>
          <p:nvSpPr>
            <p:cNvPr id="27445" name="Google Shape;27445;p87"/>
            <p:cNvSpPr/>
            <p:nvPr/>
          </p:nvSpPr>
          <p:spPr>
            <a:xfrm>
              <a:off x="-4211975" y="2937125"/>
              <a:ext cx="291450" cy="120825"/>
            </a:xfrm>
            <a:custGeom>
              <a:avLst/>
              <a:gdLst/>
              <a:ahLst/>
              <a:cxnLst/>
              <a:rect l="l" t="t" r="r" b="b"/>
              <a:pathLst>
                <a:path w="11658" h="4833" extrusionOk="0">
                  <a:moveTo>
                    <a:pt x="978" y="706"/>
                  </a:moveTo>
                  <a:cubicBezTo>
                    <a:pt x="1167" y="706"/>
                    <a:pt x="1324" y="863"/>
                    <a:pt x="1324" y="1052"/>
                  </a:cubicBezTo>
                  <a:lnTo>
                    <a:pt x="1324" y="3762"/>
                  </a:lnTo>
                  <a:cubicBezTo>
                    <a:pt x="1324" y="3982"/>
                    <a:pt x="1167" y="4140"/>
                    <a:pt x="978" y="4140"/>
                  </a:cubicBezTo>
                  <a:lnTo>
                    <a:pt x="631" y="4140"/>
                  </a:lnTo>
                  <a:lnTo>
                    <a:pt x="631" y="706"/>
                  </a:lnTo>
                  <a:close/>
                  <a:moveTo>
                    <a:pt x="3866" y="717"/>
                  </a:moveTo>
                  <a:cubicBezTo>
                    <a:pt x="4374" y="717"/>
                    <a:pt x="4886" y="859"/>
                    <a:pt x="5325" y="1147"/>
                  </a:cubicBezTo>
                  <a:cubicBezTo>
                    <a:pt x="5672" y="1367"/>
                    <a:pt x="5703" y="1399"/>
                    <a:pt x="5829" y="1399"/>
                  </a:cubicBezTo>
                  <a:lnTo>
                    <a:pt x="7247" y="1399"/>
                  </a:lnTo>
                  <a:cubicBezTo>
                    <a:pt x="7436" y="1399"/>
                    <a:pt x="7594" y="1556"/>
                    <a:pt x="7594" y="1777"/>
                  </a:cubicBezTo>
                  <a:cubicBezTo>
                    <a:pt x="7594" y="1966"/>
                    <a:pt x="7436" y="2124"/>
                    <a:pt x="7247" y="2124"/>
                  </a:cubicBezTo>
                  <a:lnTo>
                    <a:pt x="4758" y="2124"/>
                  </a:lnTo>
                  <a:cubicBezTo>
                    <a:pt x="4380" y="2124"/>
                    <a:pt x="4034" y="2344"/>
                    <a:pt x="3845" y="2659"/>
                  </a:cubicBezTo>
                  <a:cubicBezTo>
                    <a:pt x="3782" y="2817"/>
                    <a:pt x="3845" y="3069"/>
                    <a:pt x="4002" y="3132"/>
                  </a:cubicBezTo>
                  <a:cubicBezTo>
                    <a:pt x="4045" y="3158"/>
                    <a:pt x="4096" y="3169"/>
                    <a:pt x="4148" y="3169"/>
                  </a:cubicBezTo>
                  <a:cubicBezTo>
                    <a:pt x="4284" y="3169"/>
                    <a:pt x="4429" y="3088"/>
                    <a:pt x="4475" y="2974"/>
                  </a:cubicBezTo>
                  <a:cubicBezTo>
                    <a:pt x="4538" y="2848"/>
                    <a:pt x="4632" y="2785"/>
                    <a:pt x="4790" y="2785"/>
                  </a:cubicBezTo>
                  <a:lnTo>
                    <a:pt x="7562" y="2785"/>
                  </a:lnTo>
                  <a:cubicBezTo>
                    <a:pt x="7783" y="2785"/>
                    <a:pt x="8003" y="2722"/>
                    <a:pt x="8192" y="2596"/>
                  </a:cubicBezTo>
                  <a:lnTo>
                    <a:pt x="10555" y="769"/>
                  </a:lnTo>
                  <a:cubicBezTo>
                    <a:pt x="10603" y="747"/>
                    <a:pt x="10649" y="737"/>
                    <a:pt x="10693" y="737"/>
                  </a:cubicBezTo>
                  <a:cubicBezTo>
                    <a:pt x="10969" y="737"/>
                    <a:pt x="11146" y="1123"/>
                    <a:pt x="10902" y="1367"/>
                  </a:cubicBezTo>
                  <a:cubicBezTo>
                    <a:pt x="10844" y="1406"/>
                    <a:pt x="10817" y="1419"/>
                    <a:pt x="10805" y="1419"/>
                  </a:cubicBezTo>
                  <a:cubicBezTo>
                    <a:pt x="10780" y="1419"/>
                    <a:pt x="10836" y="1354"/>
                    <a:pt x="10826" y="1354"/>
                  </a:cubicBezTo>
                  <a:cubicBezTo>
                    <a:pt x="10804" y="1354"/>
                    <a:pt x="10447" y="1686"/>
                    <a:pt x="8066" y="3856"/>
                  </a:cubicBezTo>
                  <a:cubicBezTo>
                    <a:pt x="7877" y="4014"/>
                    <a:pt x="7625" y="4140"/>
                    <a:pt x="7373" y="4140"/>
                  </a:cubicBezTo>
                  <a:lnTo>
                    <a:pt x="3435" y="4140"/>
                  </a:lnTo>
                  <a:cubicBezTo>
                    <a:pt x="2962" y="4140"/>
                    <a:pt x="2490" y="4014"/>
                    <a:pt x="2049" y="3825"/>
                  </a:cubicBezTo>
                  <a:lnTo>
                    <a:pt x="2049" y="1399"/>
                  </a:lnTo>
                  <a:lnTo>
                    <a:pt x="2332" y="1210"/>
                  </a:lnTo>
                  <a:cubicBezTo>
                    <a:pt x="2774" y="883"/>
                    <a:pt x="3318" y="717"/>
                    <a:pt x="3866" y="717"/>
                  </a:cubicBezTo>
                  <a:close/>
                  <a:moveTo>
                    <a:pt x="3817" y="0"/>
                  </a:moveTo>
                  <a:cubicBezTo>
                    <a:pt x="3151" y="0"/>
                    <a:pt x="2491" y="205"/>
                    <a:pt x="1923" y="611"/>
                  </a:cubicBezTo>
                  <a:cubicBezTo>
                    <a:pt x="1765" y="265"/>
                    <a:pt x="1419" y="13"/>
                    <a:pt x="1009" y="13"/>
                  </a:cubicBezTo>
                  <a:lnTo>
                    <a:pt x="348" y="13"/>
                  </a:lnTo>
                  <a:cubicBezTo>
                    <a:pt x="159" y="13"/>
                    <a:pt x="1" y="170"/>
                    <a:pt x="1" y="391"/>
                  </a:cubicBezTo>
                  <a:lnTo>
                    <a:pt x="1" y="4486"/>
                  </a:lnTo>
                  <a:cubicBezTo>
                    <a:pt x="1" y="4675"/>
                    <a:pt x="159" y="4833"/>
                    <a:pt x="348" y="4833"/>
                  </a:cubicBezTo>
                  <a:lnTo>
                    <a:pt x="1009" y="4833"/>
                  </a:lnTo>
                  <a:cubicBezTo>
                    <a:pt x="1324" y="4833"/>
                    <a:pt x="1608" y="4675"/>
                    <a:pt x="1797" y="4486"/>
                  </a:cubicBezTo>
                  <a:cubicBezTo>
                    <a:pt x="2332" y="4707"/>
                    <a:pt x="2868" y="4833"/>
                    <a:pt x="3435" y="4833"/>
                  </a:cubicBezTo>
                  <a:lnTo>
                    <a:pt x="7373" y="4833"/>
                  </a:lnTo>
                  <a:cubicBezTo>
                    <a:pt x="7783" y="4833"/>
                    <a:pt x="8192" y="4675"/>
                    <a:pt x="8507" y="4392"/>
                  </a:cubicBezTo>
                  <a:cubicBezTo>
                    <a:pt x="8539" y="4392"/>
                    <a:pt x="11217" y="1903"/>
                    <a:pt x="11248" y="1872"/>
                  </a:cubicBezTo>
                  <a:cubicBezTo>
                    <a:pt x="11406" y="1809"/>
                    <a:pt x="11658" y="1493"/>
                    <a:pt x="11658" y="1084"/>
                  </a:cubicBezTo>
                  <a:cubicBezTo>
                    <a:pt x="11658" y="454"/>
                    <a:pt x="11185" y="44"/>
                    <a:pt x="10618" y="44"/>
                  </a:cubicBezTo>
                  <a:cubicBezTo>
                    <a:pt x="10303" y="44"/>
                    <a:pt x="10051" y="202"/>
                    <a:pt x="9925" y="296"/>
                  </a:cubicBezTo>
                  <a:lnTo>
                    <a:pt x="8192" y="1619"/>
                  </a:lnTo>
                  <a:cubicBezTo>
                    <a:pt x="8098" y="1084"/>
                    <a:pt x="7688" y="706"/>
                    <a:pt x="7153" y="706"/>
                  </a:cubicBezTo>
                  <a:lnTo>
                    <a:pt x="5861" y="706"/>
                  </a:lnTo>
                  <a:lnTo>
                    <a:pt x="5640" y="548"/>
                  </a:lnTo>
                  <a:cubicBezTo>
                    <a:pt x="5075" y="182"/>
                    <a:pt x="4444" y="0"/>
                    <a:pt x="38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6" name="Google Shape;27446;p87"/>
            <p:cNvSpPr/>
            <p:nvPr/>
          </p:nvSpPr>
          <p:spPr>
            <a:xfrm>
              <a:off x="-4109575" y="2783850"/>
              <a:ext cx="153625" cy="154400"/>
            </a:xfrm>
            <a:custGeom>
              <a:avLst/>
              <a:gdLst/>
              <a:ahLst/>
              <a:cxnLst/>
              <a:rect l="l" t="t" r="r" b="b"/>
              <a:pathLst>
                <a:path w="6145" h="6176" extrusionOk="0">
                  <a:moveTo>
                    <a:pt x="3057" y="693"/>
                  </a:moveTo>
                  <a:cubicBezTo>
                    <a:pt x="4411" y="693"/>
                    <a:pt x="5482" y="1765"/>
                    <a:pt x="5482" y="3088"/>
                  </a:cubicBezTo>
                  <a:cubicBezTo>
                    <a:pt x="5482" y="4442"/>
                    <a:pt x="4411" y="5482"/>
                    <a:pt x="3057" y="5482"/>
                  </a:cubicBezTo>
                  <a:cubicBezTo>
                    <a:pt x="1733" y="5482"/>
                    <a:pt x="662" y="4442"/>
                    <a:pt x="662" y="3088"/>
                  </a:cubicBezTo>
                  <a:cubicBezTo>
                    <a:pt x="662" y="1765"/>
                    <a:pt x="1733" y="693"/>
                    <a:pt x="3057" y="693"/>
                  </a:cubicBezTo>
                  <a:close/>
                  <a:moveTo>
                    <a:pt x="3057" y="0"/>
                  </a:moveTo>
                  <a:cubicBezTo>
                    <a:pt x="1387" y="0"/>
                    <a:pt x="1" y="1387"/>
                    <a:pt x="1" y="3088"/>
                  </a:cubicBezTo>
                  <a:cubicBezTo>
                    <a:pt x="1" y="4789"/>
                    <a:pt x="1387" y="6175"/>
                    <a:pt x="3057" y="6175"/>
                  </a:cubicBezTo>
                  <a:cubicBezTo>
                    <a:pt x="4758" y="6175"/>
                    <a:pt x="6144" y="4789"/>
                    <a:pt x="6144" y="3088"/>
                  </a:cubicBezTo>
                  <a:cubicBezTo>
                    <a:pt x="6144" y="1387"/>
                    <a:pt x="4758" y="0"/>
                    <a:pt x="30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47" name="Google Shape;27447;p87"/>
            <p:cNvSpPr/>
            <p:nvPr/>
          </p:nvSpPr>
          <p:spPr>
            <a:xfrm>
              <a:off x="-4074925" y="2818500"/>
              <a:ext cx="84300" cy="85100"/>
            </a:xfrm>
            <a:custGeom>
              <a:avLst/>
              <a:gdLst/>
              <a:ahLst/>
              <a:cxnLst/>
              <a:rect l="l" t="t" r="r" b="b"/>
              <a:pathLst>
                <a:path w="3372" h="3404" extrusionOk="0">
                  <a:moveTo>
                    <a:pt x="1671" y="631"/>
                  </a:moveTo>
                  <a:cubicBezTo>
                    <a:pt x="2238" y="631"/>
                    <a:pt x="2710" y="1103"/>
                    <a:pt x="2710" y="1670"/>
                  </a:cubicBezTo>
                  <a:cubicBezTo>
                    <a:pt x="2710" y="2206"/>
                    <a:pt x="2238" y="2678"/>
                    <a:pt x="1671" y="2678"/>
                  </a:cubicBezTo>
                  <a:cubicBezTo>
                    <a:pt x="1135" y="2678"/>
                    <a:pt x="662" y="2206"/>
                    <a:pt x="662" y="1670"/>
                  </a:cubicBezTo>
                  <a:cubicBezTo>
                    <a:pt x="662" y="1103"/>
                    <a:pt x="1135" y="631"/>
                    <a:pt x="1671" y="631"/>
                  </a:cubicBezTo>
                  <a:close/>
                  <a:moveTo>
                    <a:pt x="1671" y="1"/>
                  </a:moveTo>
                  <a:cubicBezTo>
                    <a:pt x="725" y="1"/>
                    <a:pt x="1" y="757"/>
                    <a:pt x="1" y="1702"/>
                  </a:cubicBezTo>
                  <a:cubicBezTo>
                    <a:pt x="1" y="2647"/>
                    <a:pt x="725" y="3403"/>
                    <a:pt x="1671" y="3403"/>
                  </a:cubicBezTo>
                  <a:cubicBezTo>
                    <a:pt x="2616" y="3403"/>
                    <a:pt x="3372" y="2647"/>
                    <a:pt x="3372" y="1702"/>
                  </a:cubicBezTo>
                  <a:cubicBezTo>
                    <a:pt x="3372" y="757"/>
                    <a:pt x="2616" y="1"/>
                    <a:pt x="16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48" name="Google Shape;27448;p87"/>
          <p:cNvSpPr/>
          <p:nvPr/>
        </p:nvSpPr>
        <p:spPr>
          <a:xfrm>
            <a:off x="9817116" y="2173327"/>
            <a:ext cx="532233" cy="564092"/>
          </a:xfrm>
          <a:custGeom>
            <a:avLst/>
            <a:gdLst/>
            <a:ahLst/>
            <a:cxnLst/>
            <a:rect l="l" t="t" r="r" b="b"/>
            <a:pathLst>
              <a:path w="11059" h="11721" extrusionOk="0">
                <a:moveTo>
                  <a:pt x="1418" y="693"/>
                </a:moveTo>
                <a:lnTo>
                  <a:pt x="1418" y="1387"/>
                </a:lnTo>
                <a:lnTo>
                  <a:pt x="725" y="1387"/>
                </a:lnTo>
                <a:lnTo>
                  <a:pt x="725" y="693"/>
                </a:lnTo>
                <a:close/>
                <a:moveTo>
                  <a:pt x="9011" y="693"/>
                </a:moveTo>
                <a:lnTo>
                  <a:pt x="9011" y="1387"/>
                </a:lnTo>
                <a:lnTo>
                  <a:pt x="8349" y="1387"/>
                </a:lnTo>
                <a:lnTo>
                  <a:pt x="8349" y="693"/>
                </a:lnTo>
                <a:close/>
                <a:moveTo>
                  <a:pt x="7656" y="1324"/>
                </a:moveTo>
                <a:lnTo>
                  <a:pt x="7656" y="1670"/>
                </a:lnTo>
                <a:cubicBezTo>
                  <a:pt x="7656" y="1891"/>
                  <a:pt x="7813" y="2048"/>
                  <a:pt x="8034" y="2048"/>
                </a:cubicBezTo>
                <a:lnTo>
                  <a:pt x="8381" y="2048"/>
                </a:lnTo>
                <a:lnTo>
                  <a:pt x="8381" y="4222"/>
                </a:lnTo>
                <a:cubicBezTo>
                  <a:pt x="8255" y="4253"/>
                  <a:pt x="8160" y="4316"/>
                  <a:pt x="8034" y="4411"/>
                </a:cubicBezTo>
                <a:cubicBezTo>
                  <a:pt x="7845" y="4243"/>
                  <a:pt x="7614" y="4159"/>
                  <a:pt x="7369" y="4159"/>
                </a:cubicBezTo>
                <a:cubicBezTo>
                  <a:pt x="7246" y="4159"/>
                  <a:pt x="7120" y="4180"/>
                  <a:pt x="6994" y="4222"/>
                </a:cubicBezTo>
                <a:lnTo>
                  <a:pt x="6994" y="3088"/>
                </a:lnTo>
                <a:cubicBezTo>
                  <a:pt x="6994" y="2552"/>
                  <a:pt x="6522" y="2080"/>
                  <a:pt x="5986" y="2080"/>
                </a:cubicBezTo>
                <a:cubicBezTo>
                  <a:pt x="5419" y="2080"/>
                  <a:pt x="4947" y="2552"/>
                  <a:pt x="4947" y="3088"/>
                </a:cubicBezTo>
                <a:lnTo>
                  <a:pt x="4947" y="6459"/>
                </a:lnTo>
                <a:lnTo>
                  <a:pt x="4789" y="6301"/>
                </a:lnTo>
                <a:cubicBezTo>
                  <a:pt x="4600" y="6097"/>
                  <a:pt x="4340" y="5994"/>
                  <a:pt x="4076" y="5994"/>
                </a:cubicBezTo>
                <a:cubicBezTo>
                  <a:pt x="3812" y="5994"/>
                  <a:pt x="3545" y="6097"/>
                  <a:pt x="3340" y="6301"/>
                </a:cubicBezTo>
                <a:cubicBezTo>
                  <a:pt x="2962" y="6679"/>
                  <a:pt x="2962" y="7341"/>
                  <a:pt x="3340" y="7751"/>
                </a:cubicBezTo>
                <a:lnTo>
                  <a:pt x="3812" y="8223"/>
                </a:lnTo>
                <a:lnTo>
                  <a:pt x="2111" y="8223"/>
                </a:lnTo>
                <a:lnTo>
                  <a:pt x="2111" y="7908"/>
                </a:lnTo>
                <a:cubicBezTo>
                  <a:pt x="2111" y="7719"/>
                  <a:pt x="1954" y="7561"/>
                  <a:pt x="1765" y="7561"/>
                </a:cubicBezTo>
                <a:lnTo>
                  <a:pt x="1418" y="7561"/>
                </a:lnTo>
                <a:lnTo>
                  <a:pt x="1418" y="2048"/>
                </a:lnTo>
                <a:lnTo>
                  <a:pt x="1765" y="2048"/>
                </a:lnTo>
                <a:cubicBezTo>
                  <a:pt x="1954" y="2048"/>
                  <a:pt x="2111" y="1891"/>
                  <a:pt x="2111" y="1670"/>
                </a:cubicBezTo>
                <a:lnTo>
                  <a:pt x="2111" y="1324"/>
                </a:lnTo>
                <a:close/>
                <a:moveTo>
                  <a:pt x="1418" y="8255"/>
                </a:moveTo>
                <a:lnTo>
                  <a:pt x="1418" y="8948"/>
                </a:lnTo>
                <a:lnTo>
                  <a:pt x="725" y="8948"/>
                </a:lnTo>
                <a:lnTo>
                  <a:pt x="725" y="8255"/>
                </a:lnTo>
                <a:close/>
                <a:moveTo>
                  <a:pt x="5955" y="2836"/>
                </a:moveTo>
                <a:cubicBezTo>
                  <a:pt x="6144" y="2836"/>
                  <a:pt x="6301" y="2993"/>
                  <a:pt x="6301" y="3182"/>
                </a:cubicBezTo>
                <a:lnTo>
                  <a:pt x="6301" y="6616"/>
                </a:lnTo>
                <a:cubicBezTo>
                  <a:pt x="6301" y="6805"/>
                  <a:pt x="6459" y="6963"/>
                  <a:pt x="6648" y="6963"/>
                </a:cubicBezTo>
                <a:cubicBezTo>
                  <a:pt x="6837" y="6963"/>
                  <a:pt x="6994" y="6805"/>
                  <a:pt x="6994" y="6616"/>
                </a:cubicBezTo>
                <a:lnTo>
                  <a:pt x="6994" y="5230"/>
                </a:lnTo>
                <a:cubicBezTo>
                  <a:pt x="6994" y="5041"/>
                  <a:pt x="7152" y="4884"/>
                  <a:pt x="7372" y="4884"/>
                </a:cubicBezTo>
                <a:cubicBezTo>
                  <a:pt x="7561" y="4884"/>
                  <a:pt x="7719" y="5041"/>
                  <a:pt x="7719" y="5230"/>
                </a:cubicBezTo>
                <a:lnTo>
                  <a:pt x="7719" y="6616"/>
                </a:lnTo>
                <a:cubicBezTo>
                  <a:pt x="7719" y="6805"/>
                  <a:pt x="7876" y="6963"/>
                  <a:pt x="8066" y="6963"/>
                </a:cubicBezTo>
                <a:cubicBezTo>
                  <a:pt x="8255" y="6963"/>
                  <a:pt x="8412" y="6805"/>
                  <a:pt x="8412" y="6616"/>
                </a:cubicBezTo>
                <a:lnTo>
                  <a:pt x="8412" y="5230"/>
                </a:lnTo>
                <a:cubicBezTo>
                  <a:pt x="8412" y="5041"/>
                  <a:pt x="8570" y="4884"/>
                  <a:pt x="8790" y="4884"/>
                </a:cubicBezTo>
                <a:cubicBezTo>
                  <a:pt x="8979" y="4884"/>
                  <a:pt x="9137" y="5041"/>
                  <a:pt x="9137" y="5230"/>
                </a:cubicBezTo>
                <a:lnTo>
                  <a:pt x="9137" y="6616"/>
                </a:lnTo>
                <a:cubicBezTo>
                  <a:pt x="9137" y="6805"/>
                  <a:pt x="9294" y="6963"/>
                  <a:pt x="9483" y="6963"/>
                </a:cubicBezTo>
                <a:cubicBezTo>
                  <a:pt x="9672" y="6963"/>
                  <a:pt x="9830" y="6805"/>
                  <a:pt x="9830" y="6616"/>
                </a:cubicBezTo>
                <a:lnTo>
                  <a:pt x="9830" y="5955"/>
                </a:lnTo>
                <a:cubicBezTo>
                  <a:pt x="9704" y="5703"/>
                  <a:pt x="9861" y="5545"/>
                  <a:pt x="10019" y="5545"/>
                </a:cubicBezTo>
                <a:cubicBezTo>
                  <a:pt x="10239" y="5545"/>
                  <a:pt x="10397" y="5703"/>
                  <a:pt x="10397" y="5892"/>
                </a:cubicBezTo>
                <a:lnTo>
                  <a:pt x="10397" y="7057"/>
                </a:lnTo>
                <a:cubicBezTo>
                  <a:pt x="10397" y="8003"/>
                  <a:pt x="10176" y="8885"/>
                  <a:pt x="9830" y="9672"/>
                </a:cubicBezTo>
                <a:lnTo>
                  <a:pt x="6144" y="9672"/>
                </a:lnTo>
                <a:lnTo>
                  <a:pt x="3812" y="7372"/>
                </a:lnTo>
                <a:cubicBezTo>
                  <a:pt x="3686" y="7246"/>
                  <a:pt x="3686" y="6994"/>
                  <a:pt x="3812" y="6900"/>
                </a:cubicBezTo>
                <a:cubicBezTo>
                  <a:pt x="3875" y="6837"/>
                  <a:pt x="3962" y="6805"/>
                  <a:pt x="4049" y="6805"/>
                </a:cubicBezTo>
                <a:cubicBezTo>
                  <a:pt x="4135" y="6805"/>
                  <a:pt x="4222" y="6837"/>
                  <a:pt x="4285" y="6900"/>
                </a:cubicBezTo>
                <a:lnTo>
                  <a:pt x="5010" y="7593"/>
                </a:lnTo>
                <a:cubicBezTo>
                  <a:pt x="5075" y="7659"/>
                  <a:pt x="5163" y="7690"/>
                  <a:pt x="5251" y="7690"/>
                </a:cubicBezTo>
                <a:cubicBezTo>
                  <a:pt x="5415" y="7690"/>
                  <a:pt x="5577" y="7578"/>
                  <a:pt x="5577" y="7372"/>
                </a:cubicBezTo>
                <a:lnTo>
                  <a:pt x="5577" y="3182"/>
                </a:lnTo>
                <a:cubicBezTo>
                  <a:pt x="5577" y="2993"/>
                  <a:pt x="5734" y="2836"/>
                  <a:pt x="5955" y="2836"/>
                </a:cubicBezTo>
                <a:close/>
                <a:moveTo>
                  <a:pt x="9672" y="10302"/>
                </a:moveTo>
                <a:lnTo>
                  <a:pt x="9672" y="10680"/>
                </a:lnTo>
                <a:cubicBezTo>
                  <a:pt x="9704" y="10869"/>
                  <a:pt x="9546" y="11027"/>
                  <a:pt x="9357" y="11027"/>
                </a:cubicBezTo>
                <a:lnTo>
                  <a:pt x="6616" y="11027"/>
                </a:lnTo>
                <a:cubicBezTo>
                  <a:pt x="6396" y="11027"/>
                  <a:pt x="6238" y="10869"/>
                  <a:pt x="6238" y="10680"/>
                </a:cubicBezTo>
                <a:lnTo>
                  <a:pt x="6238" y="10302"/>
                </a:lnTo>
                <a:close/>
                <a:moveTo>
                  <a:pt x="347" y="0"/>
                </a:moveTo>
                <a:cubicBezTo>
                  <a:pt x="158" y="0"/>
                  <a:pt x="0" y="158"/>
                  <a:pt x="0" y="347"/>
                </a:cubicBezTo>
                <a:lnTo>
                  <a:pt x="0" y="1733"/>
                </a:lnTo>
                <a:cubicBezTo>
                  <a:pt x="0" y="1922"/>
                  <a:pt x="158" y="2080"/>
                  <a:pt x="347" y="2080"/>
                </a:cubicBezTo>
                <a:lnTo>
                  <a:pt x="693" y="2080"/>
                </a:lnTo>
                <a:lnTo>
                  <a:pt x="693" y="7593"/>
                </a:lnTo>
                <a:lnTo>
                  <a:pt x="347" y="7593"/>
                </a:lnTo>
                <a:cubicBezTo>
                  <a:pt x="158" y="7593"/>
                  <a:pt x="0" y="7751"/>
                  <a:pt x="0" y="7940"/>
                </a:cubicBezTo>
                <a:lnTo>
                  <a:pt x="0" y="9326"/>
                </a:lnTo>
                <a:cubicBezTo>
                  <a:pt x="0" y="9515"/>
                  <a:pt x="158" y="9672"/>
                  <a:pt x="347" y="9672"/>
                </a:cubicBezTo>
                <a:lnTo>
                  <a:pt x="1733" y="9672"/>
                </a:lnTo>
                <a:cubicBezTo>
                  <a:pt x="1922" y="9672"/>
                  <a:pt x="2080" y="9515"/>
                  <a:pt x="2080" y="9326"/>
                </a:cubicBezTo>
                <a:lnTo>
                  <a:pt x="2080" y="8979"/>
                </a:lnTo>
                <a:lnTo>
                  <a:pt x="4442" y="8979"/>
                </a:lnTo>
                <a:lnTo>
                  <a:pt x="5577" y="10113"/>
                </a:lnTo>
                <a:lnTo>
                  <a:pt x="5577" y="10712"/>
                </a:lnTo>
                <a:cubicBezTo>
                  <a:pt x="5577" y="11248"/>
                  <a:pt x="6049" y="11720"/>
                  <a:pt x="6616" y="11720"/>
                </a:cubicBezTo>
                <a:lnTo>
                  <a:pt x="9357" y="11720"/>
                </a:lnTo>
                <a:cubicBezTo>
                  <a:pt x="9924" y="11720"/>
                  <a:pt x="10397" y="11248"/>
                  <a:pt x="10397" y="10712"/>
                </a:cubicBezTo>
                <a:lnTo>
                  <a:pt x="10397" y="10113"/>
                </a:lnTo>
                <a:cubicBezTo>
                  <a:pt x="10806" y="9200"/>
                  <a:pt x="11058" y="8160"/>
                  <a:pt x="11058" y="7026"/>
                </a:cubicBezTo>
                <a:lnTo>
                  <a:pt x="11058" y="5892"/>
                </a:lnTo>
                <a:cubicBezTo>
                  <a:pt x="11058" y="5325"/>
                  <a:pt x="10617" y="4884"/>
                  <a:pt x="10019" y="4884"/>
                </a:cubicBezTo>
                <a:cubicBezTo>
                  <a:pt x="9924" y="4884"/>
                  <a:pt x="9767" y="4915"/>
                  <a:pt x="9641" y="4947"/>
                </a:cubicBezTo>
                <a:cubicBezTo>
                  <a:pt x="9546" y="4632"/>
                  <a:pt x="9326" y="4379"/>
                  <a:pt x="9011" y="4253"/>
                </a:cubicBezTo>
                <a:lnTo>
                  <a:pt x="9011" y="2080"/>
                </a:lnTo>
                <a:lnTo>
                  <a:pt x="9357" y="2080"/>
                </a:lnTo>
                <a:cubicBezTo>
                  <a:pt x="9546" y="2080"/>
                  <a:pt x="9735" y="1922"/>
                  <a:pt x="9735" y="1733"/>
                </a:cubicBezTo>
                <a:lnTo>
                  <a:pt x="9735" y="347"/>
                </a:lnTo>
                <a:cubicBezTo>
                  <a:pt x="9735" y="158"/>
                  <a:pt x="9546" y="0"/>
                  <a:pt x="9357" y="0"/>
                </a:cubicBezTo>
                <a:lnTo>
                  <a:pt x="7971" y="0"/>
                </a:lnTo>
                <a:cubicBezTo>
                  <a:pt x="7782" y="0"/>
                  <a:pt x="7624" y="158"/>
                  <a:pt x="7624" y="347"/>
                </a:cubicBezTo>
                <a:lnTo>
                  <a:pt x="7624"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49" name="Google Shape;27449;p87"/>
          <p:cNvGrpSpPr/>
          <p:nvPr/>
        </p:nvGrpSpPr>
        <p:grpSpPr>
          <a:xfrm>
            <a:off x="9802495" y="2853884"/>
            <a:ext cx="561061" cy="561061"/>
            <a:chOff x="-2419325" y="2408150"/>
            <a:chExt cx="291450" cy="291450"/>
          </a:xfrm>
        </p:grpSpPr>
        <p:sp>
          <p:nvSpPr>
            <p:cNvPr id="27450" name="Google Shape;27450;p87"/>
            <p:cNvSpPr/>
            <p:nvPr/>
          </p:nvSpPr>
          <p:spPr>
            <a:xfrm>
              <a:off x="-2419325" y="2408150"/>
              <a:ext cx="291450" cy="291450"/>
            </a:xfrm>
            <a:custGeom>
              <a:avLst/>
              <a:gdLst/>
              <a:ahLst/>
              <a:cxnLst/>
              <a:rect l="l" t="t" r="r" b="b"/>
              <a:pathLst>
                <a:path w="11658" h="11658" extrusionOk="0">
                  <a:moveTo>
                    <a:pt x="8948" y="725"/>
                  </a:moveTo>
                  <a:lnTo>
                    <a:pt x="8948" y="2489"/>
                  </a:lnTo>
                  <a:lnTo>
                    <a:pt x="8948" y="10366"/>
                  </a:lnTo>
                  <a:cubicBezTo>
                    <a:pt x="8948" y="10586"/>
                    <a:pt x="9011" y="10838"/>
                    <a:pt x="9137" y="11027"/>
                  </a:cubicBezTo>
                  <a:lnTo>
                    <a:pt x="1733" y="11027"/>
                  </a:lnTo>
                  <a:cubicBezTo>
                    <a:pt x="1134" y="11027"/>
                    <a:pt x="662" y="10586"/>
                    <a:pt x="662" y="10019"/>
                  </a:cubicBezTo>
                  <a:lnTo>
                    <a:pt x="662" y="725"/>
                  </a:lnTo>
                  <a:close/>
                  <a:moveTo>
                    <a:pt x="11027" y="2836"/>
                  </a:moveTo>
                  <a:lnTo>
                    <a:pt x="11027" y="10366"/>
                  </a:lnTo>
                  <a:lnTo>
                    <a:pt x="10995" y="10366"/>
                  </a:lnTo>
                  <a:cubicBezTo>
                    <a:pt x="10995" y="10744"/>
                    <a:pt x="10680" y="11027"/>
                    <a:pt x="10334" y="11027"/>
                  </a:cubicBezTo>
                  <a:cubicBezTo>
                    <a:pt x="9987" y="11027"/>
                    <a:pt x="9672" y="10712"/>
                    <a:pt x="9672" y="10366"/>
                  </a:cubicBezTo>
                  <a:lnTo>
                    <a:pt x="9672" y="2836"/>
                  </a:lnTo>
                  <a:close/>
                  <a:moveTo>
                    <a:pt x="347" y="1"/>
                  </a:moveTo>
                  <a:cubicBezTo>
                    <a:pt x="158" y="1"/>
                    <a:pt x="0" y="158"/>
                    <a:pt x="0" y="347"/>
                  </a:cubicBezTo>
                  <a:lnTo>
                    <a:pt x="0" y="9956"/>
                  </a:lnTo>
                  <a:cubicBezTo>
                    <a:pt x="0" y="10901"/>
                    <a:pt x="756" y="11657"/>
                    <a:pt x="1702" y="11657"/>
                  </a:cubicBezTo>
                  <a:lnTo>
                    <a:pt x="10302" y="11657"/>
                  </a:lnTo>
                  <a:cubicBezTo>
                    <a:pt x="11027" y="11657"/>
                    <a:pt x="11657" y="11027"/>
                    <a:pt x="11657" y="10271"/>
                  </a:cubicBezTo>
                  <a:lnTo>
                    <a:pt x="11657" y="2395"/>
                  </a:lnTo>
                  <a:cubicBezTo>
                    <a:pt x="11657" y="2300"/>
                    <a:pt x="11500" y="2143"/>
                    <a:pt x="11342" y="2143"/>
                  </a:cubicBezTo>
                  <a:lnTo>
                    <a:pt x="9641" y="2143"/>
                  </a:lnTo>
                  <a:lnTo>
                    <a:pt x="9641" y="347"/>
                  </a:lnTo>
                  <a:cubicBezTo>
                    <a:pt x="9641" y="158"/>
                    <a:pt x="9483" y="1"/>
                    <a:pt x="929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1" name="Google Shape;27451;p87"/>
            <p:cNvSpPr/>
            <p:nvPr/>
          </p:nvSpPr>
          <p:spPr>
            <a:xfrm>
              <a:off x="-2385475" y="2444375"/>
              <a:ext cx="173325" cy="86675"/>
            </a:xfrm>
            <a:custGeom>
              <a:avLst/>
              <a:gdLst/>
              <a:ahLst/>
              <a:cxnLst/>
              <a:rect l="l" t="t" r="r" b="b"/>
              <a:pathLst>
                <a:path w="6933" h="3467" extrusionOk="0">
                  <a:moveTo>
                    <a:pt x="6207" y="694"/>
                  </a:moveTo>
                  <a:lnTo>
                    <a:pt x="6207" y="2742"/>
                  </a:lnTo>
                  <a:lnTo>
                    <a:pt x="694" y="2742"/>
                  </a:lnTo>
                  <a:lnTo>
                    <a:pt x="694" y="694"/>
                  </a:lnTo>
                  <a:close/>
                  <a:moveTo>
                    <a:pt x="348" y="1"/>
                  </a:moveTo>
                  <a:cubicBezTo>
                    <a:pt x="159" y="1"/>
                    <a:pt x="1" y="158"/>
                    <a:pt x="1" y="379"/>
                  </a:cubicBezTo>
                  <a:lnTo>
                    <a:pt x="1" y="3120"/>
                  </a:lnTo>
                  <a:cubicBezTo>
                    <a:pt x="1" y="3309"/>
                    <a:pt x="159" y="3466"/>
                    <a:pt x="348" y="3466"/>
                  </a:cubicBezTo>
                  <a:lnTo>
                    <a:pt x="6554" y="3466"/>
                  </a:lnTo>
                  <a:cubicBezTo>
                    <a:pt x="6775" y="3466"/>
                    <a:pt x="6932" y="3309"/>
                    <a:pt x="6932" y="3120"/>
                  </a:cubicBezTo>
                  <a:lnTo>
                    <a:pt x="6932" y="379"/>
                  </a:lnTo>
                  <a:cubicBezTo>
                    <a:pt x="6869" y="158"/>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2" name="Google Shape;27452;p87"/>
            <p:cNvSpPr/>
            <p:nvPr/>
          </p:nvSpPr>
          <p:spPr>
            <a:xfrm>
              <a:off x="-2385475" y="2545975"/>
              <a:ext cx="86675" cy="86675"/>
            </a:xfrm>
            <a:custGeom>
              <a:avLst/>
              <a:gdLst/>
              <a:ahLst/>
              <a:cxnLst/>
              <a:rect l="l" t="t" r="r" b="b"/>
              <a:pathLst>
                <a:path w="3467" h="3467" extrusionOk="0">
                  <a:moveTo>
                    <a:pt x="2742" y="757"/>
                  </a:moveTo>
                  <a:lnTo>
                    <a:pt x="2742" y="2805"/>
                  </a:lnTo>
                  <a:lnTo>
                    <a:pt x="694" y="2805"/>
                  </a:lnTo>
                  <a:lnTo>
                    <a:pt x="694" y="757"/>
                  </a:lnTo>
                  <a:close/>
                  <a:moveTo>
                    <a:pt x="348" y="1"/>
                  </a:moveTo>
                  <a:cubicBezTo>
                    <a:pt x="159" y="1"/>
                    <a:pt x="1" y="158"/>
                    <a:pt x="1" y="347"/>
                  </a:cubicBezTo>
                  <a:lnTo>
                    <a:pt x="1" y="3120"/>
                  </a:lnTo>
                  <a:cubicBezTo>
                    <a:pt x="1" y="3309"/>
                    <a:pt x="159" y="3466"/>
                    <a:pt x="348" y="3466"/>
                  </a:cubicBezTo>
                  <a:lnTo>
                    <a:pt x="3088" y="3466"/>
                  </a:lnTo>
                  <a:cubicBezTo>
                    <a:pt x="3309" y="3466"/>
                    <a:pt x="3467" y="3309"/>
                    <a:pt x="3467" y="3120"/>
                  </a:cubicBezTo>
                  <a:lnTo>
                    <a:pt x="3467" y="347"/>
                  </a:lnTo>
                  <a:cubicBezTo>
                    <a:pt x="3467" y="158"/>
                    <a:pt x="3309" y="1"/>
                    <a:pt x="3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3" name="Google Shape;27453;p87"/>
            <p:cNvSpPr/>
            <p:nvPr/>
          </p:nvSpPr>
          <p:spPr>
            <a:xfrm>
              <a:off x="-2281500" y="2546775"/>
              <a:ext cx="69350" cy="18125"/>
            </a:xfrm>
            <a:custGeom>
              <a:avLst/>
              <a:gdLst/>
              <a:ahLst/>
              <a:cxnLst/>
              <a:rect l="l" t="t" r="r" b="b"/>
              <a:pathLst>
                <a:path w="2774" h="725" extrusionOk="0">
                  <a:moveTo>
                    <a:pt x="347" y="0"/>
                  </a:moveTo>
                  <a:cubicBezTo>
                    <a:pt x="158" y="0"/>
                    <a:pt x="1" y="158"/>
                    <a:pt x="1" y="378"/>
                  </a:cubicBezTo>
                  <a:cubicBezTo>
                    <a:pt x="1" y="567"/>
                    <a:pt x="158" y="725"/>
                    <a:pt x="347" y="725"/>
                  </a:cubicBezTo>
                  <a:lnTo>
                    <a:pt x="2395" y="725"/>
                  </a:lnTo>
                  <a:cubicBezTo>
                    <a:pt x="2616" y="725"/>
                    <a:pt x="2773" y="567"/>
                    <a:pt x="2773" y="378"/>
                  </a:cubicBezTo>
                  <a:cubicBezTo>
                    <a:pt x="2710" y="158"/>
                    <a:pt x="2553" y="0"/>
                    <a:pt x="239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4" name="Google Shape;27454;p87"/>
            <p:cNvSpPr/>
            <p:nvPr/>
          </p:nvSpPr>
          <p:spPr>
            <a:xfrm>
              <a:off x="-2281500" y="2581425"/>
              <a:ext cx="69350" cy="18150"/>
            </a:xfrm>
            <a:custGeom>
              <a:avLst/>
              <a:gdLst/>
              <a:ahLst/>
              <a:cxnLst/>
              <a:rect l="l" t="t" r="r" b="b"/>
              <a:pathLst>
                <a:path w="2774" h="726" extrusionOk="0">
                  <a:moveTo>
                    <a:pt x="347" y="1"/>
                  </a:moveTo>
                  <a:cubicBezTo>
                    <a:pt x="158" y="1"/>
                    <a:pt x="1" y="158"/>
                    <a:pt x="1" y="347"/>
                  </a:cubicBezTo>
                  <a:cubicBezTo>
                    <a:pt x="1" y="568"/>
                    <a:pt x="158" y="725"/>
                    <a:pt x="347" y="725"/>
                  </a:cubicBezTo>
                  <a:lnTo>
                    <a:pt x="2395" y="725"/>
                  </a:lnTo>
                  <a:cubicBezTo>
                    <a:pt x="2616" y="725"/>
                    <a:pt x="2773" y="568"/>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5" name="Google Shape;27455;p87"/>
            <p:cNvSpPr/>
            <p:nvPr/>
          </p:nvSpPr>
          <p:spPr>
            <a:xfrm>
              <a:off x="-2281500" y="2616075"/>
              <a:ext cx="69350" cy="17350"/>
            </a:xfrm>
            <a:custGeom>
              <a:avLst/>
              <a:gdLst/>
              <a:ahLst/>
              <a:cxnLst/>
              <a:rect l="l" t="t" r="r" b="b"/>
              <a:pathLst>
                <a:path w="2774" h="694" extrusionOk="0">
                  <a:moveTo>
                    <a:pt x="347" y="1"/>
                  </a:moveTo>
                  <a:cubicBezTo>
                    <a:pt x="158" y="1"/>
                    <a:pt x="1" y="158"/>
                    <a:pt x="1" y="347"/>
                  </a:cubicBezTo>
                  <a:cubicBezTo>
                    <a:pt x="1" y="536"/>
                    <a:pt x="158" y="694"/>
                    <a:pt x="347" y="694"/>
                  </a:cubicBezTo>
                  <a:lnTo>
                    <a:pt x="2395" y="694"/>
                  </a:lnTo>
                  <a:cubicBezTo>
                    <a:pt x="2616" y="694"/>
                    <a:pt x="2773" y="536"/>
                    <a:pt x="2773" y="347"/>
                  </a:cubicBezTo>
                  <a:cubicBezTo>
                    <a:pt x="2710" y="158"/>
                    <a:pt x="2553" y="1"/>
                    <a:pt x="239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56" name="Google Shape;27456;p87"/>
            <p:cNvSpPr/>
            <p:nvPr/>
          </p:nvSpPr>
          <p:spPr>
            <a:xfrm>
              <a:off x="-2385475" y="2649150"/>
              <a:ext cx="173325" cy="18150"/>
            </a:xfrm>
            <a:custGeom>
              <a:avLst/>
              <a:gdLst/>
              <a:ahLst/>
              <a:cxnLst/>
              <a:rect l="l" t="t" r="r" b="b"/>
              <a:pathLst>
                <a:path w="6933" h="726" extrusionOk="0">
                  <a:moveTo>
                    <a:pt x="348" y="1"/>
                  </a:moveTo>
                  <a:cubicBezTo>
                    <a:pt x="159" y="1"/>
                    <a:pt x="1" y="159"/>
                    <a:pt x="1" y="379"/>
                  </a:cubicBezTo>
                  <a:cubicBezTo>
                    <a:pt x="1" y="568"/>
                    <a:pt x="159" y="726"/>
                    <a:pt x="348" y="726"/>
                  </a:cubicBezTo>
                  <a:lnTo>
                    <a:pt x="6554" y="726"/>
                  </a:lnTo>
                  <a:cubicBezTo>
                    <a:pt x="6775" y="726"/>
                    <a:pt x="6932" y="568"/>
                    <a:pt x="6932" y="379"/>
                  </a:cubicBezTo>
                  <a:cubicBezTo>
                    <a:pt x="6869" y="159"/>
                    <a:pt x="6712" y="1"/>
                    <a:pt x="65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57" name="Google Shape;27457;p87"/>
          <p:cNvSpPr/>
          <p:nvPr/>
        </p:nvSpPr>
        <p:spPr>
          <a:xfrm>
            <a:off x="9816347" y="3546202"/>
            <a:ext cx="565584" cy="564092"/>
          </a:xfrm>
          <a:custGeom>
            <a:avLst/>
            <a:gdLst/>
            <a:ahLst/>
            <a:cxnLst/>
            <a:rect l="l" t="t" r="r" b="b"/>
            <a:pathLst>
              <a:path w="11752" h="11721" extrusionOk="0">
                <a:moveTo>
                  <a:pt x="6490" y="662"/>
                </a:moveTo>
                <a:cubicBezTo>
                  <a:pt x="6711" y="662"/>
                  <a:pt x="6868" y="820"/>
                  <a:pt x="6868" y="1009"/>
                </a:cubicBezTo>
                <a:lnTo>
                  <a:pt x="6868" y="1355"/>
                </a:lnTo>
                <a:lnTo>
                  <a:pt x="5167" y="1355"/>
                </a:lnTo>
                <a:cubicBezTo>
                  <a:pt x="4600" y="1355"/>
                  <a:pt x="4127" y="1828"/>
                  <a:pt x="4127" y="2395"/>
                </a:cubicBezTo>
                <a:lnTo>
                  <a:pt x="4127" y="2773"/>
                </a:lnTo>
                <a:lnTo>
                  <a:pt x="3088" y="2773"/>
                </a:lnTo>
                <a:cubicBezTo>
                  <a:pt x="2993" y="2773"/>
                  <a:pt x="2867" y="2836"/>
                  <a:pt x="2836" y="2899"/>
                </a:cubicBezTo>
                <a:lnTo>
                  <a:pt x="2048" y="3687"/>
                </a:lnTo>
                <a:lnTo>
                  <a:pt x="2048" y="3151"/>
                </a:lnTo>
                <a:cubicBezTo>
                  <a:pt x="2048" y="2931"/>
                  <a:pt x="1891" y="2773"/>
                  <a:pt x="1702" y="2773"/>
                </a:cubicBezTo>
                <a:lnTo>
                  <a:pt x="1040" y="2773"/>
                </a:lnTo>
                <a:cubicBezTo>
                  <a:pt x="819" y="2773"/>
                  <a:pt x="662" y="2616"/>
                  <a:pt x="662" y="2427"/>
                </a:cubicBezTo>
                <a:lnTo>
                  <a:pt x="662" y="1009"/>
                </a:lnTo>
                <a:cubicBezTo>
                  <a:pt x="662" y="820"/>
                  <a:pt x="819" y="662"/>
                  <a:pt x="1040" y="662"/>
                </a:cubicBezTo>
                <a:close/>
                <a:moveTo>
                  <a:pt x="10649" y="1986"/>
                </a:moveTo>
                <a:cubicBezTo>
                  <a:pt x="10838" y="1986"/>
                  <a:pt x="10995" y="2143"/>
                  <a:pt x="10995" y="2364"/>
                </a:cubicBezTo>
                <a:lnTo>
                  <a:pt x="10995" y="3781"/>
                </a:lnTo>
                <a:cubicBezTo>
                  <a:pt x="10995" y="3970"/>
                  <a:pt x="10838" y="4128"/>
                  <a:pt x="10649" y="4128"/>
                </a:cubicBezTo>
                <a:lnTo>
                  <a:pt x="8601" y="4128"/>
                </a:lnTo>
                <a:cubicBezTo>
                  <a:pt x="8412" y="4128"/>
                  <a:pt x="8255" y="4285"/>
                  <a:pt x="8255" y="4474"/>
                </a:cubicBezTo>
                <a:lnTo>
                  <a:pt x="8255" y="5041"/>
                </a:lnTo>
                <a:lnTo>
                  <a:pt x="7404" y="4191"/>
                </a:lnTo>
                <a:cubicBezTo>
                  <a:pt x="7372" y="4159"/>
                  <a:pt x="7246" y="4128"/>
                  <a:pt x="7183" y="4128"/>
                </a:cubicBezTo>
                <a:lnTo>
                  <a:pt x="5136" y="4128"/>
                </a:lnTo>
                <a:cubicBezTo>
                  <a:pt x="4947" y="4128"/>
                  <a:pt x="4789" y="3970"/>
                  <a:pt x="4789" y="3781"/>
                </a:cubicBezTo>
                <a:lnTo>
                  <a:pt x="4789" y="2364"/>
                </a:lnTo>
                <a:cubicBezTo>
                  <a:pt x="4789" y="2143"/>
                  <a:pt x="4947" y="1986"/>
                  <a:pt x="5136" y="1986"/>
                </a:cubicBezTo>
                <a:close/>
                <a:moveTo>
                  <a:pt x="3088" y="6207"/>
                </a:moveTo>
                <a:cubicBezTo>
                  <a:pt x="3623" y="6207"/>
                  <a:pt x="4096" y="6680"/>
                  <a:pt x="4096" y="7247"/>
                </a:cubicBezTo>
                <a:cubicBezTo>
                  <a:pt x="4096" y="7782"/>
                  <a:pt x="3623" y="8255"/>
                  <a:pt x="3088" y="8255"/>
                </a:cubicBezTo>
                <a:cubicBezTo>
                  <a:pt x="2521" y="8255"/>
                  <a:pt x="2048" y="7782"/>
                  <a:pt x="2048" y="7247"/>
                </a:cubicBezTo>
                <a:cubicBezTo>
                  <a:pt x="2048" y="6648"/>
                  <a:pt x="2489" y="6207"/>
                  <a:pt x="3088" y="6207"/>
                </a:cubicBezTo>
                <a:close/>
                <a:moveTo>
                  <a:pt x="8601" y="6207"/>
                </a:moveTo>
                <a:cubicBezTo>
                  <a:pt x="9137" y="6207"/>
                  <a:pt x="9609" y="6648"/>
                  <a:pt x="9609" y="7247"/>
                </a:cubicBezTo>
                <a:cubicBezTo>
                  <a:pt x="9609" y="7782"/>
                  <a:pt x="9137" y="8255"/>
                  <a:pt x="8601" y="8255"/>
                </a:cubicBezTo>
                <a:cubicBezTo>
                  <a:pt x="8003" y="8255"/>
                  <a:pt x="7530" y="7782"/>
                  <a:pt x="7530" y="7247"/>
                </a:cubicBezTo>
                <a:cubicBezTo>
                  <a:pt x="7530" y="6680"/>
                  <a:pt x="8003" y="6207"/>
                  <a:pt x="8601" y="6207"/>
                </a:cubicBezTo>
                <a:close/>
                <a:moveTo>
                  <a:pt x="3749" y="8980"/>
                </a:moveTo>
                <a:cubicBezTo>
                  <a:pt x="4695" y="8980"/>
                  <a:pt x="5451" y="9704"/>
                  <a:pt x="5451" y="10649"/>
                </a:cubicBezTo>
                <a:lnTo>
                  <a:pt x="5451" y="11027"/>
                </a:lnTo>
                <a:lnTo>
                  <a:pt x="630" y="11027"/>
                </a:lnTo>
                <a:lnTo>
                  <a:pt x="630" y="10649"/>
                </a:lnTo>
                <a:lnTo>
                  <a:pt x="662" y="10649"/>
                </a:lnTo>
                <a:cubicBezTo>
                  <a:pt x="662" y="9704"/>
                  <a:pt x="1418" y="8980"/>
                  <a:pt x="2363" y="8980"/>
                </a:cubicBezTo>
                <a:close/>
                <a:moveTo>
                  <a:pt x="9369" y="8976"/>
                </a:moveTo>
                <a:cubicBezTo>
                  <a:pt x="10266" y="8976"/>
                  <a:pt x="10995" y="9740"/>
                  <a:pt x="10995" y="10649"/>
                </a:cubicBezTo>
                <a:lnTo>
                  <a:pt x="10995" y="11027"/>
                </a:lnTo>
                <a:lnTo>
                  <a:pt x="6144" y="11027"/>
                </a:lnTo>
                <a:lnTo>
                  <a:pt x="6144" y="10649"/>
                </a:lnTo>
                <a:cubicBezTo>
                  <a:pt x="6144" y="9704"/>
                  <a:pt x="6900" y="8980"/>
                  <a:pt x="7845" y="8980"/>
                </a:cubicBezTo>
                <a:lnTo>
                  <a:pt x="9263" y="8980"/>
                </a:lnTo>
                <a:cubicBezTo>
                  <a:pt x="9298" y="8977"/>
                  <a:pt x="9334" y="8976"/>
                  <a:pt x="9369" y="8976"/>
                </a:cubicBezTo>
                <a:close/>
                <a:moveTo>
                  <a:pt x="1040" y="1"/>
                </a:moveTo>
                <a:cubicBezTo>
                  <a:pt x="473" y="1"/>
                  <a:pt x="0" y="473"/>
                  <a:pt x="0" y="1009"/>
                </a:cubicBezTo>
                <a:lnTo>
                  <a:pt x="0" y="2427"/>
                </a:lnTo>
                <a:cubicBezTo>
                  <a:pt x="0" y="2994"/>
                  <a:pt x="473" y="3466"/>
                  <a:pt x="1040" y="3466"/>
                </a:cubicBezTo>
                <a:lnTo>
                  <a:pt x="1386" y="3466"/>
                </a:lnTo>
                <a:lnTo>
                  <a:pt x="1386" y="4474"/>
                </a:lnTo>
                <a:cubicBezTo>
                  <a:pt x="1386" y="4688"/>
                  <a:pt x="1546" y="4829"/>
                  <a:pt x="1727" y="4829"/>
                </a:cubicBezTo>
                <a:cubicBezTo>
                  <a:pt x="1813" y="4829"/>
                  <a:pt x="1904" y="4797"/>
                  <a:pt x="1985" y="4726"/>
                </a:cubicBezTo>
                <a:lnTo>
                  <a:pt x="3245" y="3466"/>
                </a:lnTo>
                <a:lnTo>
                  <a:pt x="4096" y="3466"/>
                </a:lnTo>
                <a:lnTo>
                  <a:pt x="4096" y="3813"/>
                </a:lnTo>
                <a:cubicBezTo>
                  <a:pt x="4096" y="4348"/>
                  <a:pt x="4568" y="4821"/>
                  <a:pt x="5136" y="4821"/>
                </a:cubicBezTo>
                <a:lnTo>
                  <a:pt x="7057" y="4821"/>
                </a:lnTo>
                <a:lnTo>
                  <a:pt x="7908" y="5672"/>
                </a:lnTo>
                <a:cubicBezTo>
                  <a:pt x="7341" y="5924"/>
                  <a:pt x="6868" y="6522"/>
                  <a:pt x="6868" y="7247"/>
                </a:cubicBezTo>
                <a:cubicBezTo>
                  <a:pt x="6868" y="7625"/>
                  <a:pt x="7026" y="8034"/>
                  <a:pt x="7278" y="8349"/>
                </a:cubicBezTo>
                <a:cubicBezTo>
                  <a:pt x="6648" y="8507"/>
                  <a:pt x="6144" y="8885"/>
                  <a:pt x="5829" y="9452"/>
                </a:cubicBezTo>
                <a:cubicBezTo>
                  <a:pt x="5514" y="8917"/>
                  <a:pt x="5010" y="8539"/>
                  <a:pt x="4411" y="8381"/>
                </a:cubicBezTo>
                <a:cubicBezTo>
                  <a:pt x="4663" y="8066"/>
                  <a:pt x="4821" y="7719"/>
                  <a:pt x="4821" y="7278"/>
                </a:cubicBezTo>
                <a:cubicBezTo>
                  <a:pt x="4821" y="6333"/>
                  <a:pt x="4064" y="5577"/>
                  <a:pt x="3119" y="5577"/>
                </a:cubicBezTo>
                <a:cubicBezTo>
                  <a:pt x="2174" y="5577"/>
                  <a:pt x="1418" y="6333"/>
                  <a:pt x="1418" y="7278"/>
                </a:cubicBezTo>
                <a:cubicBezTo>
                  <a:pt x="1418" y="7719"/>
                  <a:pt x="1576" y="8097"/>
                  <a:pt x="1828" y="8381"/>
                </a:cubicBezTo>
                <a:cubicBezTo>
                  <a:pt x="788" y="8665"/>
                  <a:pt x="32" y="9610"/>
                  <a:pt x="32" y="10712"/>
                </a:cubicBezTo>
                <a:lnTo>
                  <a:pt x="32" y="11374"/>
                </a:lnTo>
                <a:cubicBezTo>
                  <a:pt x="32" y="11563"/>
                  <a:pt x="189" y="11721"/>
                  <a:pt x="410" y="11721"/>
                </a:cubicBezTo>
                <a:lnTo>
                  <a:pt x="11374" y="11721"/>
                </a:lnTo>
                <a:cubicBezTo>
                  <a:pt x="11594" y="11721"/>
                  <a:pt x="11752" y="11563"/>
                  <a:pt x="11752" y="11374"/>
                </a:cubicBezTo>
                <a:lnTo>
                  <a:pt x="11752" y="10712"/>
                </a:lnTo>
                <a:cubicBezTo>
                  <a:pt x="11752" y="9610"/>
                  <a:pt x="10995" y="8665"/>
                  <a:pt x="9956" y="8381"/>
                </a:cubicBezTo>
                <a:cubicBezTo>
                  <a:pt x="10208" y="8066"/>
                  <a:pt x="10365" y="7719"/>
                  <a:pt x="10365" y="7278"/>
                </a:cubicBezTo>
                <a:cubicBezTo>
                  <a:pt x="10365" y="6459"/>
                  <a:pt x="9767" y="5735"/>
                  <a:pt x="8979" y="5577"/>
                </a:cubicBezTo>
                <a:lnTo>
                  <a:pt x="8979" y="4884"/>
                </a:lnTo>
                <a:lnTo>
                  <a:pt x="10649" y="4884"/>
                </a:lnTo>
                <a:lnTo>
                  <a:pt x="10649" y="4821"/>
                </a:lnTo>
                <a:cubicBezTo>
                  <a:pt x="11185" y="4821"/>
                  <a:pt x="11657" y="4348"/>
                  <a:pt x="11657" y="3813"/>
                </a:cubicBezTo>
                <a:lnTo>
                  <a:pt x="11657" y="2395"/>
                </a:lnTo>
                <a:cubicBezTo>
                  <a:pt x="11657" y="1828"/>
                  <a:pt x="11185" y="1355"/>
                  <a:pt x="10649" y="1355"/>
                </a:cubicBezTo>
                <a:lnTo>
                  <a:pt x="7530" y="1355"/>
                </a:lnTo>
                <a:lnTo>
                  <a:pt x="7530" y="1009"/>
                </a:lnTo>
                <a:cubicBezTo>
                  <a:pt x="7530" y="473"/>
                  <a:pt x="7057" y="1"/>
                  <a:pt x="649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58" name="Google Shape;27458;p87"/>
          <p:cNvGrpSpPr/>
          <p:nvPr/>
        </p:nvGrpSpPr>
        <p:grpSpPr>
          <a:xfrm>
            <a:off x="6231195" y="4308685"/>
            <a:ext cx="561061" cy="562552"/>
            <a:chOff x="-1333200" y="2770450"/>
            <a:chExt cx="291450" cy="292225"/>
          </a:xfrm>
        </p:grpSpPr>
        <p:sp>
          <p:nvSpPr>
            <p:cNvPr id="27459" name="Google Shape;27459;p87"/>
            <p:cNvSpPr/>
            <p:nvPr/>
          </p:nvSpPr>
          <p:spPr>
            <a:xfrm>
              <a:off x="-1299325" y="2808250"/>
              <a:ext cx="222925" cy="134725"/>
            </a:xfrm>
            <a:custGeom>
              <a:avLst/>
              <a:gdLst/>
              <a:ahLst/>
              <a:cxnLst/>
              <a:rect l="l" t="t" r="r" b="b"/>
              <a:pathLst>
                <a:path w="8917" h="5389" extrusionOk="0">
                  <a:moveTo>
                    <a:pt x="7877" y="631"/>
                  </a:moveTo>
                  <a:cubicBezTo>
                    <a:pt x="8066" y="631"/>
                    <a:pt x="8223" y="789"/>
                    <a:pt x="8223" y="978"/>
                  </a:cubicBezTo>
                  <a:cubicBezTo>
                    <a:pt x="8223" y="1167"/>
                    <a:pt x="8066" y="1324"/>
                    <a:pt x="7877" y="1324"/>
                  </a:cubicBezTo>
                  <a:cubicBezTo>
                    <a:pt x="7656" y="1324"/>
                    <a:pt x="7498" y="1167"/>
                    <a:pt x="7498" y="978"/>
                  </a:cubicBezTo>
                  <a:cubicBezTo>
                    <a:pt x="7498" y="789"/>
                    <a:pt x="7656" y="631"/>
                    <a:pt x="7877" y="631"/>
                  </a:cubicBezTo>
                  <a:close/>
                  <a:moveTo>
                    <a:pt x="3056" y="1293"/>
                  </a:moveTo>
                  <a:cubicBezTo>
                    <a:pt x="3245" y="1293"/>
                    <a:pt x="3403" y="1450"/>
                    <a:pt x="3403" y="1639"/>
                  </a:cubicBezTo>
                  <a:cubicBezTo>
                    <a:pt x="3403" y="1828"/>
                    <a:pt x="3245" y="1986"/>
                    <a:pt x="3056" y="1986"/>
                  </a:cubicBezTo>
                  <a:cubicBezTo>
                    <a:pt x="2867" y="1986"/>
                    <a:pt x="2710" y="1828"/>
                    <a:pt x="2710" y="1639"/>
                  </a:cubicBezTo>
                  <a:cubicBezTo>
                    <a:pt x="2741" y="1450"/>
                    <a:pt x="2899" y="1293"/>
                    <a:pt x="3056" y="1293"/>
                  </a:cubicBezTo>
                  <a:close/>
                  <a:moveTo>
                    <a:pt x="5797" y="3340"/>
                  </a:moveTo>
                  <a:cubicBezTo>
                    <a:pt x="6018" y="3340"/>
                    <a:pt x="6175" y="3498"/>
                    <a:pt x="6175" y="3687"/>
                  </a:cubicBezTo>
                  <a:cubicBezTo>
                    <a:pt x="6175" y="3876"/>
                    <a:pt x="6018" y="4034"/>
                    <a:pt x="5797" y="4034"/>
                  </a:cubicBezTo>
                  <a:cubicBezTo>
                    <a:pt x="5608" y="4034"/>
                    <a:pt x="5451" y="3876"/>
                    <a:pt x="5451" y="3687"/>
                  </a:cubicBezTo>
                  <a:cubicBezTo>
                    <a:pt x="5451" y="3498"/>
                    <a:pt x="5608" y="3340"/>
                    <a:pt x="5797" y="3340"/>
                  </a:cubicBezTo>
                  <a:close/>
                  <a:moveTo>
                    <a:pt x="1008" y="4034"/>
                  </a:moveTo>
                  <a:cubicBezTo>
                    <a:pt x="1198" y="4034"/>
                    <a:pt x="1355" y="4191"/>
                    <a:pt x="1355" y="4412"/>
                  </a:cubicBezTo>
                  <a:cubicBezTo>
                    <a:pt x="1355" y="4601"/>
                    <a:pt x="1198" y="4758"/>
                    <a:pt x="1008" y="4758"/>
                  </a:cubicBezTo>
                  <a:cubicBezTo>
                    <a:pt x="819" y="4758"/>
                    <a:pt x="662" y="4601"/>
                    <a:pt x="662" y="4412"/>
                  </a:cubicBezTo>
                  <a:cubicBezTo>
                    <a:pt x="662" y="4191"/>
                    <a:pt x="819" y="4034"/>
                    <a:pt x="1008" y="4034"/>
                  </a:cubicBezTo>
                  <a:close/>
                  <a:moveTo>
                    <a:pt x="7908" y="1"/>
                  </a:moveTo>
                  <a:cubicBezTo>
                    <a:pt x="7341" y="1"/>
                    <a:pt x="6868" y="474"/>
                    <a:pt x="6868" y="1009"/>
                  </a:cubicBezTo>
                  <a:cubicBezTo>
                    <a:pt x="6868" y="1198"/>
                    <a:pt x="6963" y="1419"/>
                    <a:pt x="7026" y="1576"/>
                  </a:cubicBezTo>
                  <a:lnTo>
                    <a:pt x="6112" y="2742"/>
                  </a:lnTo>
                  <a:cubicBezTo>
                    <a:pt x="6032" y="2722"/>
                    <a:pt x="5943" y="2711"/>
                    <a:pt x="5850" y="2711"/>
                  </a:cubicBezTo>
                  <a:cubicBezTo>
                    <a:pt x="5650" y="2711"/>
                    <a:pt x="5434" y="2760"/>
                    <a:pt x="5262" y="2868"/>
                  </a:cubicBezTo>
                  <a:lnTo>
                    <a:pt x="4096" y="1954"/>
                  </a:lnTo>
                  <a:cubicBezTo>
                    <a:pt x="4127" y="1891"/>
                    <a:pt x="4127" y="1765"/>
                    <a:pt x="4127" y="1639"/>
                  </a:cubicBezTo>
                  <a:cubicBezTo>
                    <a:pt x="4127" y="1104"/>
                    <a:pt x="3655" y="631"/>
                    <a:pt x="3088" y="631"/>
                  </a:cubicBezTo>
                  <a:cubicBezTo>
                    <a:pt x="2552" y="631"/>
                    <a:pt x="2080" y="1104"/>
                    <a:pt x="2080" y="1639"/>
                  </a:cubicBezTo>
                  <a:cubicBezTo>
                    <a:pt x="2080" y="1828"/>
                    <a:pt x="2143" y="2049"/>
                    <a:pt x="2237" y="2206"/>
                  </a:cubicBezTo>
                  <a:lnTo>
                    <a:pt x="1324" y="3372"/>
                  </a:lnTo>
                  <a:cubicBezTo>
                    <a:pt x="1261" y="3340"/>
                    <a:pt x="1134" y="3340"/>
                    <a:pt x="1008" y="3340"/>
                  </a:cubicBezTo>
                  <a:cubicBezTo>
                    <a:pt x="441" y="3340"/>
                    <a:pt x="0" y="3813"/>
                    <a:pt x="0" y="4349"/>
                  </a:cubicBezTo>
                  <a:cubicBezTo>
                    <a:pt x="0" y="4947"/>
                    <a:pt x="441" y="5388"/>
                    <a:pt x="1008" y="5388"/>
                  </a:cubicBezTo>
                  <a:cubicBezTo>
                    <a:pt x="1576" y="5388"/>
                    <a:pt x="2017" y="4916"/>
                    <a:pt x="2017" y="4349"/>
                  </a:cubicBezTo>
                  <a:cubicBezTo>
                    <a:pt x="2017" y="4160"/>
                    <a:pt x="1954" y="3971"/>
                    <a:pt x="1859" y="3813"/>
                  </a:cubicBezTo>
                  <a:lnTo>
                    <a:pt x="2773" y="2616"/>
                  </a:lnTo>
                  <a:cubicBezTo>
                    <a:pt x="2875" y="2650"/>
                    <a:pt x="2980" y="2667"/>
                    <a:pt x="3087" y="2667"/>
                  </a:cubicBezTo>
                  <a:cubicBezTo>
                    <a:pt x="3278" y="2667"/>
                    <a:pt x="3473" y="2611"/>
                    <a:pt x="3655" y="2490"/>
                  </a:cubicBezTo>
                  <a:lnTo>
                    <a:pt x="4821" y="3403"/>
                  </a:lnTo>
                  <a:cubicBezTo>
                    <a:pt x="4789" y="3498"/>
                    <a:pt x="4789" y="3624"/>
                    <a:pt x="4789" y="3719"/>
                  </a:cubicBezTo>
                  <a:cubicBezTo>
                    <a:pt x="4789" y="4286"/>
                    <a:pt x="5262" y="4758"/>
                    <a:pt x="5797" y="4758"/>
                  </a:cubicBezTo>
                  <a:cubicBezTo>
                    <a:pt x="6364" y="4758"/>
                    <a:pt x="6837" y="4286"/>
                    <a:pt x="6837" y="3719"/>
                  </a:cubicBezTo>
                  <a:cubicBezTo>
                    <a:pt x="6837" y="3529"/>
                    <a:pt x="6742" y="3340"/>
                    <a:pt x="6679" y="3183"/>
                  </a:cubicBezTo>
                  <a:lnTo>
                    <a:pt x="7593" y="1986"/>
                  </a:lnTo>
                  <a:cubicBezTo>
                    <a:pt x="7656" y="2049"/>
                    <a:pt x="7782" y="2049"/>
                    <a:pt x="7908" y="2049"/>
                  </a:cubicBezTo>
                  <a:cubicBezTo>
                    <a:pt x="8444" y="2049"/>
                    <a:pt x="8916" y="1576"/>
                    <a:pt x="8916" y="1009"/>
                  </a:cubicBezTo>
                  <a:cubicBezTo>
                    <a:pt x="8916" y="474"/>
                    <a:pt x="8444" y="1"/>
                    <a:pt x="790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0" name="Google Shape;27460;p87"/>
            <p:cNvSpPr/>
            <p:nvPr/>
          </p:nvSpPr>
          <p:spPr>
            <a:xfrm>
              <a:off x="-1333200" y="2770450"/>
              <a:ext cx="291450" cy="292225"/>
            </a:xfrm>
            <a:custGeom>
              <a:avLst/>
              <a:gdLst/>
              <a:ahLst/>
              <a:cxnLst/>
              <a:rect l="l" t="t" r="r" b="b"/>
              <a:pathLst>
                <a:path w="11658" h="11689" extrusionOk="0">
                  <a:moveTo>
                    <a:pt x="10586" y="725"/>
                  </a:moveTo>
                  <a:cubicBezTo>
                    <a:pt x="10807" y="725"/>
                    <a:pt x="10964" y="883"/>
                    <a:pt x="10964" y="1072"/>
                  </a:cubicBezTo>
                  <a:lnTo>
                    <a:pt x="10964" y="7593"/>
                  </a:lnTo>
                  <a:lnTo>
                    <a:pt x="631" y="7593"/>
                  </a:lnTo>
                  <a:lnTo>
                    <a:pt x="631" y="1072"/>
                  </a:lnTo>
                  <a:cubicBezTo>
                    <a:pt x="662" y="883"/>
                    <a:pt x="820" y="725"/>
                    <a:pt x="977" y="725"/>
                  </a:cubicBezTo>
                  <a:close/>
                  <a:moveTo>
                    <a:pt x="10996" y="8286"/>
                  </a:moveTo>
                  <a:lnTo>
                    <a:pt x="10996" y="8633"/>
                  </a:lnTo>
                  <a:cubicBezTo>
                    <a:pt x="10996" y="8822"/>
                    <a:pt x="10838" y="8980"/>
                    <a:pt x="10618" y="8980"/>
                  </a:cubicBezTo>
                  <a:lnTo>
                    <a:pt x="1009" y="8980"/>
                  </a:lnTo>
                  <a:cubicBezTo>
                    <a:pt x="820" y="8980"/>
                    <a:pt x="662" y="8822"/>
                    <a:pt x="662" y="8633"/>
                  </a:cubicBezTo>
                  <a:lnTo>
                    <a:pt x="662" y="8286"/>
                  </a:lnTo>
                  <a:close/>
                  <a:moveTo>
                    <a:pt x="6617" y="9641"/>
                  </a:moveTo>
                  <a:lnTo>
                    <a:pt x="6932" y="11027"/>
                  </a:lnTo>
                  <a:lnTo>
                    <a:pt x="4632" y="11027"/>
                  </a:lnTo>
                  <a:lnTo>
                    <a:pt x="4947" y="9641"/>
                  </a:lnTo>
                  <a:close/>
                  <a:moveTo>
                    <a:pt x="1009" y="1"/>
                  </a:moveTo>
                  <a:cubicBezTo>
                    <a:pt x="473" y="1"/>
                    <a:pt x="1" y="473"/>
                    <a:pt x="1" y="1040"/>
                  </a:cubicBezTo>
                  <a:lnTo>
                    <a:pt x="1" y="8570"/>
                  </a:lnTo>
                  <a:cubicBezTo>
                    <a:pt x="1" y="9137"/>
                    <a:pt x="473" y="9610"/>
                    <a:pt x="1009" y="9610"/>
                  </a:cubicBezTo>
                  <a:lnTo>
                    <a:pt x="4285" y="9610"/>
                  </a:lnTo>
                  <a:lnTo>
                    <a:pt x="3970" y="10996"/>
                  </a:lnTo>
                  <a:lnTo>
                    <a:pt x="3057" y="10996"/>
                  </a:lnTo>
                  <a:cubicBezTo>
                    <a:pt x="2868" y="10996"/>
                    <a:pt x="2710" y="11153"/>
                    <a:pt x="2710" y="11342"/>
                  </a:cubicBezTo>
                  <a:cubicBezTo>
                    <a:pt x="2710" y="11531"/>
                    <a:pt x="2868" y="11689"/>
                    <a:pt x="3057" y="11689"/>
                  </a:cubicBezTo>
                  <a:lnTo>
                    <a:pt x="8538" y="11689"/>
                  </a:lnTo>
                  <a:cubicBezTo>
                    <a:pt x="8727" y="11689"/>
                    <a:pt x="8885" y="11531"/>
                    <a:pt x="8885" y="11342"/>
                  </a:cubicBezTo>
                  <a:cubicBezTo>
                    <a:pt x="8885" y="11153"/>
                    <a:pt x="8727" y="10996"/>
                    <a:pt x="8538" y="10996"/>
                  </a:cubicBezTo>
                  <a:lnTo>
                    <a:pt x="7625" y="10996"/>
                  </a:lnTo>
                  <a:lnTo>
                    <a:pt x="7310" y="9610"/>
                  </a:lnTo>
                  <a:lnTo>
                    <a:pt x="10618" y="9610"/>
                  </a:lnTo>
                  <a:cubicBezTo>
                    <a:pt x="11185" y="9610"/>
                    <a:pt x="11657" y="9137"/>
                    <a:pt x="11657" y="8570"/>
                  </a:cubicBezTo>
                  <a:lnTo>
                    <a:pt x="11657" y="1040"/>
                  </a:lnTo>
                  <a:cubicBezTo>
                    <a:pt x="11657" y="473"/>
                    <a:pt x="11185" y="1"/>
                    <a:pt x="106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1" name="Google Shape;27461;p87"/>
          <p:cNvGrpSpPr/>
          <p:nvPr/>
        </p:nvGrpSpPr>
        <p:grpSpPr>
          <a:xfrm>
            <a:off x="3293346" y="2175008"/>
            <a:ext cx="564092" cy="561061"/>
            <a:chOff x="-5635200" y="2037975"/>
            <a:chExt cx="293025" cy="291450"/>
          </a:xfrm>
        </p:grpSpPr>
        <p:sp>
          <p:nvSpPr>
            <p:cNvPr id="27462" name="Google Shape;27462;p87"/>
            <p:cNvSpPr/>
            <p:nvPr/>
          </p:nvSpPr>
          <p:spPr>
            <a:xfrm>
              <a:off x="-5635200" y="2037975"/>
              <a:ext cx="293025" cy="291450"/>
            </a:xfrm>
            <a:custGeom>
              <a:avLst/>
              <a:gdLst/>
              <a:ahLst/>
              <a:cxnLst/>
              <a:rect l="l" t="t" r="r" b="b"/>
              <a:pathLst>
                <a:path w="11721" h="11658" extrusionOk="0">
                  <a:moveTo>
                    <a:pt x="2395" y="725"/>
                  </a:moveTo>
                  <a:cubicBezTo>
                    <a:pt x="2930" y="725"/>
                    <a:pt x="3403" y="1197"/>
                    <a:pt x="3403" y="1733"/>
                  </a:cubicBezTo>
                  <a:cubicBezTo>
                    <a:pt x="3403" y="2300"/>
                    <a:pt x="2930" y="2773"/>
                    <a:pt x="2395" y="2773"/>
                  </a:cubicBezTo>
                  <a:cubicBezTo>
                    <a:pt x="1828" y="2773"/>
                    <a:pt x="1355" y="2300"/>
                    <a:pt x="1355" y="1733"/>
                  </a:cubicBezTo>
                  <a:cubicBezTo>
                    <a:pt x="1355" y="1197"/>
                    <a:pt x="1828" y="725"/>
                    <a:pt x="2395" y="725"/>
                  </a:cubicBezTo>
                  <a:close/>
                  <a:moveTo>
                    <a:pt x="10303" y="725"/>
                  </a:moveTo>
                  <a:lnTo>
                    <a:pt x="10303" y="6585"/>
                  </a:lnTo>
                  <a:lnTo>
                    <a:pt x="10334" y="6585"/>
                  </a:lnTo>
                  <a:cubicBezTo>
                    <a:pt x="10334" y="6774"/>
                    <a:pt x="10177" y="6931"/>
                    <a:pt x="9988" y="6931"/>
                  </a:cubicBezTo>
                  <a:lnTo>
                    <a:pt x="4789" y="6931"/>
                  </a:lnTo>
                  <a:lnTo>
                    <a:pt x="4789" y="5167"/>
                  </a:lnTo>
                  <a:cubicBezTo>
                    <a:pt x="4789" y="4253"/>
                    <a:pt x="4285" y="3434"/>
                    <a:pt x="3498" y="3025"/>
                  </a:cubicBezTo>
                  <a:cubicBezTo>
                    <a:pt x="3844" y="2710"/>
                    <a:pt x="4096" y="2237"/>
                    <a:pt x="4096" y="1733"/>
                  </a:cubicBezTo>
                  <a:cubicBezTo>
                    <a:pt x="4096" y="1355"/>
                    <a:pt x="3970" y="977"/>
                    <a:pt x="3718" y="725"/>
                  </a:cubicBezTo>
                  <a:close/>
                  <a:moveTo>
                    <a:pt x="2710" y="3466"/>
                  </a:moveTo>
                  <a:cubicBezTo>
                    <a:pt x="3498" y="3623"/>
                    <a:pt x="4096" y="4316"/>
                    <a:pt x="4096" y="5167"/>
                  </a:cubicBezTo>
                  <a:lnTo>
                    <a:pt x="4096" y="7246"/>
                  </a:lnTo>
                  <a:cubicBezTo>
                    <a:pt x="4128" y="7435"/>
                    <a:pt x="3970" y="7593"/>
                    <a:pt x="3750" y="7593"/>
                  </a:cubicBezTo>
                  <a:cubicBezTo>
                    <a:pt x="3561" y="7593"/>
                    <a:pt x="3403" y="7750"/>
                    <a:pt x="3403" y="7971"/>
                  </a:cubicBezTo>
                  <a:lnTo>
                    <a:pt x="3403" y="10712"/>
                  </a:lnTo>
                  <a:cubicBezTo>
                    <a:pt x="3403" y="10901"/>
                    <a:pt x="3246" y="11058"/>
                    <a:pt x="3056" y="11058"/>
                  </a:cubicBezTo>
                  <a:lnTo>
                    <a:pt x="1670" y="11058"/>
                  </a:lnTo>
                  <a:cubicBezTo>
                    <a:pt x="1481" y="11058"/>
                    <a:pt x="1324" y="10901"/>
                    <a:pt x="1324" y="10712"/>
                  </a:cubicBezTo>
                  <a:lnTo>
                    <a:pt x="1324" y="7971"/>
                  </a:lnTo>
                  <a:cubicBezTo>
                    <a:pt x="1324" y="7750"/>
                    <a:pt x="1166" y="7593"/>
                    <a:pt x="977" y="7593"/>
                  </a:cubicBezTo>
                  <a:cubicBezTo>
                    <a:pt x="788" y="7593"/>
                    <a:pt x="631" y="7435"/>
                    <a:pt x="631" y="7246"/>
                  </a:cubicBezTo>
                  <a:lnTo>
                    <a:pt x="631" y="5167"/>
                  </a:lnTo>
                  <a:cubicBezTo>
                    <a:pt x="631" y="4316"/>
                    <a:pt x="1198" y="3623"/>
                    <a:pt x="1985" y="3466"/>
                  </a:cubicBezTo>
                  <a:lnTo>
                    <a:pt x="1985" y="5829"/>
                  </a:lnTo>
                  <a:cubicBezTo>
                    <a:pt x="1985" y="6018"/>
                    <a:pt x="2143" y="6175"/>
                    <a:pt x="2363" y="6175"/>
                  </a:cubicBezTo>
                  <a:cubicBezTo>
                    <a:pt x="2552" y="6175"/>
                    <a:pt x="2710" y="6018"/>
                    <a:pt x="2710" y="5829"/>
                  </a:cubicBezTo>
                  <a:lnTo>
                    <a:pt x="2710" y="3466"/>
                  </a:lnTo>
                  <a:close/>
                  <a:moveTo>
                    <a:pt x="2395" y="0"/>
                  </a:moveTo>
                  <a:cubicBezTo>
                    <a:pt x="1450" y="0"/>
                    <a:pt x="694" y="756"/>
                    <a:pt x="694" y="1702"/>
                  </a:cubicBezTo>
                  <a:cubicBezTo>
                    <a:pt x="694" y="2206"/>
                    <a:pt x="946" y="2678"/>
                    <a:pt x="1292" y="2993"/>
                  </a:cubicBezTo>
                  <a:cubicBezTo>
                    <a:pt x="536" y="3403"/>
                    <a:pt x="1" y="4222"/>
                    <a:pt x="1" y="5136"/>
                  </a:cubicBezTo>
                  <a:lnTo>
                    <a:pt x="1" y="7215"/>
                  </a:lnTo>
                  <a:cubicBezTo>
                    <a:pt x="1" y="7656"/>
                    <a:pt x="253" y="8034"/>
                    <a:pt x="662" y="8192"/>
                  </a:cubicBezTo>
                  <a:lnTo>
                    <a:pt x="662" y="10649"/>
                  </a:lnTo>
                  <a:cubicBezTo>
                    <a:pt x="662" y="11184"/>
                    <a:pt x="1135" y="11657"/>
                    <a:pt x="1670" y="11657"/>
                  </a:cubicBezTo>
                  <a:lnTo>
                    <a:pt x="3056" y="11657"/>
                  </a:lnTo>
                  <a:cubicBezTo>
                    <a:pt x="3624" y="11657"/>
                    <a:pt x="4096" y="11184"/>
                    <a:pt x="4096" y="10649"/>
                  </a:cubicBezTo>
                  <a:lnTo>
                    <a:pt x="4096" y="8192"/>
                  </a:lnTo>
                  <a:cubicBezTo>
                    <a:pt x="4348" y="8065"/>
                    <a:pt x="4600" y="7876"/>
                    <a:pt x="4726" y="7561"/>
                  </a:cubicBezTo>
                  <a:lnTo>
                    <a:pt x="9988" y="7561"/>
                  </a:lnTo>
                  <a:cubicBezTo>
                    <a:pt x="10555" y="7561"/>
                    <a:pt x="11027" y="7089"/>
                    <a:pt x="11027" y="6553"/>
                  </a:cubicBezTo>
                  <a:lnTo>
                    <a:pt x="11027" y="662"/>
                  </a:lnTo>
                  <a:lnTo>
                    <a:pt x="11374" y="662"/>
                  </a:lnTo>
                  <a:cubicBezTo>
                    <a:pt x="11563" y="662"/>
                    <a:pt x="11720" y="504"/>
                    <a:pt x="11720" y="315"/>
                  </a:cubicBezTo>
                  <a:cubicBezTo>
                    <a:pt x="11720" y="158"/>
                    <a:pt x="11563" y="0"/>
                    <a:pt x="1137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3" name="Google Shape;27463;p87"/>
            <p:cNvSpPr/>
            <p:nvPr/>
          </p:nvSpPr>
          <p:spPr>
            <a:xfrm>
              <a:off x="-5496575" y="2072625"/>
              <a:ext cx="102425" cy="102425"/>
            </a:xfrm>
            <a:custGeom>
              <a:avLst/>
              <a:gdLst/>
              <a:ahLst/>
              <a:cxnLst/>
              <a:rect l="l" t="t" r="r" b="b"/>
              <a:pathLst>
                <a:path w="4097" h="4097" extrusionOk="0">
                  <a:moveTo>
                    <a:pt x="2395" y="725"/>
                  </a:moveTo>
                  <a:cubicBezTo>
                    <a:pt x="2867" y="851"/>
                    <a:pt x="3245" y="1229"/>
                    <a:pt x="3371" y="1733"/>
                  </a:cubicBezTo>
                  <a:lnTo>
                    <a:pt x="2395" y="1733"/>
                  </a:lnTo>
                  <a:lnTo>
                    <a:pt x="2395" y="725"/>
                  </a:lnTo>
                  <a:close/>
                  <a:moveTo>
                    <a:pt x="1733" y="757"/>
                  </a:moveTo>
                  <a:lnTo>
                    <a:pt x="1733" y="2080"/>
                  </a:lnTo>
                  <a:cubicBezTo>
                    <a:pt x="1733" y="2269"/>
                    <a:pt x="1891" y="2426"/>
                    <a:pt x="2080" y="2426"/>
                  </a:cubicBezTo>
                  <a:lnTo>
                    <a:pt x="3403" y="2426"/>
                  </a:lnTo>
                  <a:cubicBezTo>
                    <a:pt x="3245" y="3025"/>
                    <a:pt x="2741" y="3466"/>
                    <a:pt x="2080" y="3466"/>
                  </a:cubicBezTo>
                  <a:cubicBezTo>
                    <a:pt x="1324" y="3466"/>
                    <a:pt x="693" y="2836"/>
                    <a:pt x="693" y="2080"/>
                  </a:cubicBezTo>
                  <a:cubicBezTo>
                    <a:pt x="693" y="1418"/>
                    <a:pt x="1135" y="851"/>
                    <a:pt x="1733" y="757"/>
                  </a:cubicBezTo>
                  <a:close/>
                  <a:moveTo>
                    <a:pt x="2048" y="0"/>
                  </a:moveTo>
                  <a:cubicBezTo>
                    <a:pt x="883" y="0"/>
                    <a:pt x="0" y="914"/>
                    <a:pt x="0" y="2048"/>
                  </a:cubicBezTo>
                  <a:cubicBezTo>
                    <a:pt x="0" y="3182"/>
                    <a:pt x="946" y="4096"/>
                    <a:pt x="2048" y="4096"/>
                  </a:cubicBezTo>
                  <a:cubicBezTo>
                    <a:pt x="3182" y="4096"/>
                    <a:pt x="4096" y="3182"/>
                    <a:pt x="4096" y="2048"/>
                  </a:cubicBezTo>
                  <a:cubicBezTo>
                    <a:pt x="4096" y="914"/>
                    <a:pt x="3182" y="0"/>
                    <a:pt x="204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4" name="Google Shape;27464;p87"/>
          <p:cNvGrpSpPr/>
          <p:nvPr/>
        </p:nvGrpSpPr>
        <p:grpSpPr>
          <a:xfrm>
            <a:off x="3291061" y="2853883"/>
            <a:ext cx="568665" cy="561061"/>
            <a:chOff x="-5637575" y="2397900"/>
            <a:chExt cx="295400" cy="291450"/>
          </a:xfrm>
        </p:grpSpPr>
        <p:sp>
          <p:nvSpPr>
            <p:cNvPr id="27465" name="Google Shape;27465;p87"/>
            <p:cNvSpPr/>
            <p:nvPr/>
          </p:nvSpPr>
          <p:spPr>
            <a:xfrm>
              <a:off x="-5575350" y="2547550"/>
              <a:ext cx="79575" cy="88250"/>
            </a:xfrm>
            <a:custGeom>
              <a:avLst/>
              <a:gdLst/>
              <a:ahLst/>
              <a:cxnLst/>
              <a:rect l="l" t="t" r="r" b="b"/>
              <a:pathLst>
                <a:path w="3183" h="3530" extrusionOk="0">
                  <a:moveTo>
                    <a:pt x="1088" y="1"/>
                  </a:moveTo>
                  <a:cubicBezTo>
                    <a:pt x="1001" y="1"/>
                    <a:pt x="915" y="32"/>
                    <a:pt x="852" y="95"/>
                  </a:cubicBezTo>
                  <a:lnTo>
                    <a:pt x="379" y="568"/>
                  </a:lnTo>
                  <a:cubicBezTo>
                    <a:pt x="1" y="978"/>
                    <a:pt x="1" y="1639"/>
                    <a:pt x="379" y="2017"/>
                  </a:cubicBezTo>
                  <a:cubicBezTo>
                    <a:pt x="584" y="2222"/>
                    <a:pt x="852" y="2324"/>
                    <a:pt x="1115" y="2324"/>
                  </a:cubicBezTo>
                  <a:cubicBezTo>
                    <a:pt x="1379" y="2324"/>
                    <a:pt x="1639" y="2222"/>
                    <a:pt x="1828" y="2017"/>
                  </a:cubicBezTo>
                  <a:cubicBezTo>
                    <a:pt x="1891" y="1970"/>
                    <a:pt x="1986" y="1946"/>
                    <a:pt x="2076" y="1946"/>
                  </a:cubicBezTo>
                  <a:cubicBezTo>
                    <a:pt x="2167" y="1946"/>
                    <a:pt x="2253" y="1970"/>
                    <a:pt x="2301" y="2017"/>
                  </a:cubicBezTo>
                  <a:cubicBezTo>
                    <a:pt x="2427" y="2143"/>
                    <a:pt x="2427" y="2395"/>
                    <a:pt x="2301" y="2490"/>
                  </a:cubicBezTo>
                  <a:lnTo>
                    <a:pt x="1828" y="2962"/>
                  </a:lnTo>
                  <a:cubicBezTo>
                    <a:pt x="1734" y="3088"/>
                    <a:pt x="1734" y="3340"/>
                    <a:pt x="1828" y="3435"/>
                  </a:cubicBezTo>
                  <a:cubicBezTo>
                    <a:pt x="1891" y="3498"/>
                    <a:pt x="1986" y="3529"/>
                    <a:pt x="2076" y="3529"/>
                  </a:cubicBezTo>
                  <a:cubicBezTo>
                    <a:pt x="2167" y="3529"/>
                    <a:pt x="2253" y="3498"/>
                    <a:pt x="2301" y="3435"/>
                  </a:cubicBezTo>
                  <a:lnTo>
                    <a:pt x="2773" y="2962"/>
                  </a:lnTo>
                  <a:cubicBezTo>
                    <a:pt x="3183" y="2584"/>
                    <a:pt x="3183" y="1923"/>
                    <a:pt x="2773" y="1513"/>
                  </a:cubicBezTo>
                  <a:cubicBezTo>
                    <a:pt x="2569" y="1293"/>
                    <a:pt x="2309" y="1182"/>
                    <a:pt x="2049" y="1182"/>
                  </a:cubicBezTo>
                  <a:cubicBezTo>
                    <a:pt x="1789" y="1182"/>
                    <a:pt x="1529" y="1293"/>
                    <a:pt x="1324" y="1513"/>
                  </a:cubicBezTo>
                  <a:cubicBezTo>
                    <a:pt x="1261" y="1576"/>
                    <a:pt x="1174" y="1608"/>
                    <a:pt x="1088" y="1608"/>
                  </a:cubicBezTo>
                  <a:cubicBezTo>
                    <a:pt x="1001" y="1608"/>
                    <a:pt x="915" y="1576"/>
                    <a:pt x="852" y="1513"/>
                  </a:cubicBezTo>
                  <a:cubicBezTo>
                    <a:pt x="726" y="1387"/>
                    <a:pt x="726" y="1167"/>
                    <a:pt x="852" y="1041"/>
                  </a:cubicBezTo>
                  <a:lnTo>
                    <a:pt x="1324" y="568"/>
                  </a:lnTo>
                  <a:cubicBezTo>
                    <a:pt x="1450" y="442"/>
                    <a:pt x="1450" y="221"/>
                    <a:pt x="1324" y="95"/>
                  </a:cubicBezTo>
                  <a:cubicBezTo>
                    <a:pt x="1261" y="32"/>
                    <a:pt x="1174" y="1"/>
                    <a:pt x="108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6" name="Google Shape;27466;p87"/>
            <p:cNvSpPr/>
            <p:nvPr/>
          </p:nvSpPr>
          <p:spPr>
            <a:xfrm>
              <a:off x="-5526500" y="2499525"/>
              <a:ext cx="85075" cy="81725"/>
            </a:xfrm>
            <a:custGeom>
              <a:avLst/>
              <a:gdLst/>
              <a:ahLst/>
              <a:cxnLst/>
              <a:rect l="l" t="t" r="r" b="b"/>
              <a:pathLst>
                <a:path w="3403" h="3269" extrusionOk="0">
                  <a:moveTo>
                    <a:pt x="1107" y="0"/>
                  </a:moveTo>
                  <a:cubicBezTo>
                    <a:pt x="1016" y="0"/>
                    <a:pt x="930" y="32"/>
                    <a:pt x="882" y="95"/>
                  </a:cubicBezTo>
                  <a:lnTo>
                    <a:pt x="410" y="567"/>
                  </a:lnTo>
                  <a:cubicBezTo>
                    <a:pt x="0" y="945"/>
                    <a:pt x="0" y="1638"/>
                    <a:pt x="410" y="2016"/>
                  </a:cubicBezTo>
                  <a:lnTo>
                    <a:pt x="882" y="2489"/>
                  </a:lnTo>
                  <a:lnTo>
                    <a:pt x="1355" y="2962"/>
                  </a:lnTo>
                  <a:cubicBezTo>
                    <a:pt x="1544" y="3166"/>
                    <a:pt x="1804" y="3269"/>
                    <a:pt x="2068" y="3269"/>
                  </a:cubicBezTo>
                  <a:cubicBezTo>
                    <a:pt x="2332" y="3269"/>
                    <a:pt x="2599" y="3166"/>
                    <a:pt x="2804" y="2962"/>
                  </a:cubicBezTo>
                  <a:lnTo>
                    <a:pt x="3277" y="2489"/>
                  </a:lnTo>
                  <a:cubicBezTo>
                    <a:pt x="3403" y="2363"/>
                    <a:pt x="3403" y="2142"/>
                    <a:pt x="3277" y="2016"/>
                  </a:cubicBezTo>
                  <a:cubicBezTo>
                    <a:pt x="3178" y="1918"/>
                    <a:pt x="3070" y="1870"/>
                    <a:pt x="2977" y="1870"/>
                  </a:cubicBezTo>
                  <a:cubicBezTo>
                    <a:pt x="2892" y="1870"/>
                    <a:pt x="2818" y="1910"/>
                    <a:pt x="2773" y="1985"/>
                  </a:cubicBezTo>
                  <a:lnTo>
                    <a:pt x="2300" y="2457"/>
                  </a:lnTo>
                  <a:cubicBezTo>
                    <a:pt x="2237" y="2520"/>
                    <a:pt x="2143" y="2552"/>
                    <a:pt x="2052" y="2552"/>
                  </a:cubicBezTo>
                  <a:cubicBezTo>
                    <a:pt x="1961" y="2552"/>
                    <a:pt x="1875" y="2520"/>
                    <a:pt x="1827" y="2457"/>
                  </a:cubicBezTo>
                  <a:lnTo>
                    <a:pt x="1575" y="2205"/>
                  </a:lnTo>
                  <a:lnTo>
                    <a:pt x="2300" y="1512"/>
                  </a:lnTo>
                  <a:cubicBezTo>
                    <a:pt x="2395" y="1386"/>
                    <a:pt x="2395" y="1134"/>
                    <a:pt x="2300" y="1040"/>
                  </a:cubicBezTo>
                  <a:cubicBezTo>
                    <a:pt x="2237" y="977"/>
                    <a:pt x="2143" y="945"/>
                    <a:pt x="2052" y="945"/>
                  </a:cubicBezTo>
                  <a:cubicBezTo>
                    <a:pt x="1961" y="945"/>
                    <a:pt x="1875" y="977"/>
                    <a:pt x="1827" y="1040"/>
                  </a:cubicBezTo>
                  <a:lnTo>
                    <a:pt x="1103" y="1733"/>
                  </a:lnTo>
                  <a:lnTo>
                    <a:pt x="882" y="1512"/>
                  </a:lnTo>
                  <a:cubicBezTo>
                    <a:pt x="756" y="1386"/>
                    <a:pt x="756" y="1166"/>
                    <a:pt x="882" y="1040"/>
                  </a:cubicBezTo>
                  <a:lnTo>
                    <a:pt x="1355" y="567"/>
                  </a:lnTo>
                  <a:cubicBezTo>
                    <a:pt x="1449" y="441"/>
                    <a:pt x="1449" y="221"/>
                    <a:pt x="1355" y="95"/>
                  </a:cubicBezTo>
                  <a:cubicBezTo>
                    <a:pt x="1292" y="32"/>
                    <a:pt x="1197" y="0"/>
                    <a:pt x="110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7" name="Google Shape;27467;p87"/>
            <p:cNvSpPr/>
            <p:nvPr/>
          </p:nvSpPr>
          <p:spPr>
            <a:xfrm>
              <a:off x="-5480050" y="2456975"/>
              <a:ext cx="80375" cy="75650"/>
            </a:xfrm>
            <a:custGeom>
              <a:avLst/>
              <a:gdLst/>
              <a:ahLst/>
              <a:cxnLst/>
              <a:rect l="l" t="t" r="r" b="b"/>
              <a:pathLst>
                <a:path w="3215" h="3026" extrusionOk="0">
                  <a:moveTo>
                    <a:pt x="1100" y="686"/>
                  </a:moveTo>
                  <a:cubicBezTo>
                    <a:pt x="1190" y="686"/>
                    <a:pt x="1277" y="710"/>
                    <a:pt x="1324" y="757"/>
                  </a:cubicBezTo>
                  <a:lnTo>
                    <a:pt x="2332" y="1765"/>
                  </a:lnTo>
                  <a:cubicBezTo>
                    <a:pt x="2490" y="1860"/>
                    <a:pt x="2490" y="2112"/>
                    <a:pt x="2332" y="2238"/>
                  </a:cubicBezTo>
                  <a:cubicBezTo>
                    <a:pt x="2269" y="2285"/>
                    <a:pt x="2183" y="2309"/>
                    <a:pt x="2096" y="2309"/>
                  </a:cubicBezTo>
                  <a:cubicBezTo>
                    <a:pt x="2009" y="2309"/>
                    <a:pt x="1923" y="2285"/>
                    <a:pt x="1860" y="2238"/>
                  </a:cubicBezTo>
                  <a:lnTo>
                    <a:pt x="852" y="1229"/>
                  </a:lnTo>
                  <a:cubicBezTo>
                    <a:pt x="757" y="1135"/>
                    <a:pt x="757" y="883"/>
                    <a:pt x="852" y="757"/>
                  </a:cubicBezTo>
                  <a:cubicBezTo>
                    <a:pt x="915" y="710"/>
                    <a:pt x="1009" y="686"/>
                    <a:pt x="1100" y="686"/>
                  </a:cubicBezTo>
                  <a:close/>
                  <a:moveTo>
                    <a:pt x="1119" y="1"/>
                  </a:moveTo>
                  <a:cubicBezTo>
                    <a:pt x="852" y="1"/>
                    <a:pt x="584" y="95"/>
                    <a:pt x="379" y="284"/>
                  </a:cubicBezTo>
                  <a:cubicBezTo>
                    <a:pt x="1" y="694"/>
                    <a:pt x="1" y="1356"/>
                    <a:pt x="379" y="1765"/>
                  </a:cubicBezTo>
                  <a:lnTo>
                    <a:pt x="1387" y="2742"/>
                  </a:lnTo>
                  <a:cubicBezTo>
                    <a:pt x="1576" y="2931"/>
                    <a:pt x="1836" y="3025"/>
                    <a:pt x="2100" y="3025"/>
                  </a:cubicBezTo>
                  <a:cubicBezTo>
                    <a:pt x="2364" y="3025"/>
                    <a:pt x="2632" y="2931"/>
                    <a:pt x="2836" y="2742"/>
                  </a:cubicBezTo>
                  <a:cubicBezTo>
                    <a:pt x="3214" y="2332"/>
                    <a:pt x="3214" y="1671"/>
                    <a:pt x="2836" y="1293"/>
                  </a:cubicBezTo>
                  <a:lnTo>
                    <a:pt x="1860" y="284"/>
                  </a:lnTo>
                  <a:cubicBezTo>
                    <a:pt x="1655" y="95"/>
                    <a:pt x="1387" y="1"/>
                    <a:pt x="111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68" name="Google Shape;27468;p87"/>
            <p:cNvSpPr/>
            <p:nvPr/>
          </p:nvSpPr>
          <p:spPr>
            <a:xfrm>
              <a:off x="-5637575" y="2397900"/>
              <a:ext cx="295400" cy="291450"/>
            </a:xfrm>
            <a:custGeom>
              <a:avLst/>
              <a:gdLst/>
              <a:ahLst/>
              <a:cxnLst/>
              <a:rect l="l" t="t" r="r" b="b"/>
              <a:pathLst>
                <a:path w="11816" h="11658" extrusionOk="0">
                  <a:moveTo>
                    <a:pt x="9185" y="1479"/>
                  </a:moveTo>
                  <a:cubicBezTo>
                    <a:pt x="9245" y="1479"/>
                    <a:pt x="9245" y="1482"/>
                    <a:pt x="9263" y="1482"/>
                  </a:cubicBezTo>
                  <a:cubicBezTo>
                    <a:pt x="9421" y="1482"/>
                    <a:pt x="9579" y="1513"/>
                    <a:pt x="9673" y="1545"/>
                  </a:cubicBezTo>
                  <a:lnTo>
                    <a:pt x="9106" y="2143"/>
                  </a:lnTo>
                  <a:cubicBezTo>
                    <a:pt x="8980" y="2269"/>
                    <a:pt x="8980" y="2490"/>
                    <a:pt x="9106" y="2616"/>
                  </a:cubicBezTo>
                  <a:cubicBezTo>
                    <a:pt x="9153" y="2679"/>
                    <a:pt x="9240" y="2710"/>
                    <a:pt x="9330" y="2710"/>
                  </a:cubicBezTo>
                  <a:cubicBezTo>
                    <a:pt x="9421" y="2710"/>
                    <a:pt x="9515" y="2679"/>
                    <a:pt x="9579" y="2616"/>
                  </a:cubicBezTo>
                  <a:lnTo>
                    <a:pt x="10146" y="2017"/>
                  </a:lnTo>
                  <a:cubicBezTo>
                    <a:pt x="10272" y="2175"/>
                    <a:pt x="10303" y="2332"/>
                    <a:pt x="10303" y="2553"/>
                  </a:cubicBezTo>
                  <a:lnTo>
                    <a:pt x="10146" y="5325"/>
                  </a:lnTo>
                  <a:cubicBezTo>
                    <a:pt x="10114" y="5798"/>
                    <a:pt x="9925" y="6239"/>
                    <a:pt x="9515" y="6554"/>
                  </a:cubicBezTo>
                  <a:lnTo>
                    <a:pt x="9484" y="6585"/>
                  </a:lnTo>
                  <a:lnTo>
                    <a:pt x="8570" y="7499"/>
                  </a:lnTo>
                  <a:cubicBezTo>
                    <a:pt x="5231" y="10902"/>
                    <a:pt x="5829" y="10303"/>
                    <a:pt x="5199" y="10902"/>
                  </a:cubicBezTo>
                  <a:cubicBezTo>
                    <a:pt x="5136" y="10949"/>
                    <a:pt x="5050" y="10972"/>
                    <a:pt x="4963" y="10972"/>
                  </a:cubicBezTo>
                  <a:cubicBezTo>
                    <a:pt x="4876" y="10972"/>
                    <a:pt x="4790" y="10949"/>
                    <a:pt x="4727" y="10902"/>
                  </a:cubicBezTo>
                  <a:lnTo>
                    <a:pt x="820" y="6995"/>
                  </a:lnTo>
                  <a:cubicBezTo>
                    <a:pt x="694" y="6869"/>
                    <a:pt x="694" y="6648"/>
                    <a:pt x="820" y="6522"/>
                  </a:cubicBezTo>
                  <a:lnTo>
                    <a:pt x="5262" y="2112"/>
                  </a:lnTo>
                  <a:cubicBezTo>
                    <a:pt x="5577" y="1797"/>
                    <a:pt x="5987" y="1639"/>
                    <a:pt x="6365" y="1608"/>
                  </a:cubicBezTo>
                  <a:cubicBezTo>
                    <a:pt x="8503" y="1495"/>
                    <a:pt x="9033" y="1479"/>
                    <a:pt x="9185" y="1479"/>
                  </a:cubicBezTo>
                  <a:close/>
                  <a:moveTo>
                    <a:pt x="11422" y="1"/>
                  </a:moveTo>
                  <a:cubicBezTo>
                    <a:pt x="11335" y="1"/>
                    <a:pt x="11248" y="32"/>
                    <a:pt x="11185" y="95"/>
                  </a:cubicBezTo>
                  <a:lnTo>
                    <a:pt x="10240" y="1041"/>
                  </a:lnTo>
                  <a:cubicBezTo>
                    <a:pt x="9958" y="871"/>
                    <a:pt x="9650" y="752"/>
                    <a:pt x="9316" y="752"/>
                  </a:cubicBezTo>
                  <a:cubicBezTo>
                    <a:pt x="9278" y="752"/>
                    <a:pt x="9239" y="754"/>
                    <a:pt x="9200" y="757"/>
                  </a:cubicBezTo>
                  <a:lnTo>
                    <a:pt x="6428" y="883"/>
                  </a:lnTo>
                  <a:cubicBezTo>
                    <a:pt x="5829" y="915"/>
                    <a:pt x="5262" y="1167"/>
                    <a:pt x="4853" y="1608"/>
                  </a:cubicBezTo>
                  <a:lnTo>
                    <a:pt x="379" y="6018"/>
                  </a:lnTo>
                  <a:cubicBezTo>
                    <a:pt x="1" y="6396"/>
                    <a:pt x="1" y="7058"/>
                    <a:pt x="379" y="7468"/>
                  </a:cubicBezTo>
                  <a:lnTo>
                    <a:pt x="4286" y="11374"/>
                  </a:lnTo>
                  <a:cubicBezTo>
                    <a:pt x="4490" y="11563"/>
                    <a:pt x="4758" y="11658"/>
                    <a:pt x="5022" y="11658"/>
                  </a:cubicBezTo>
                  <a:cubicBezTo>
                    <a:pt x="5286" y="11658"/>
                    <a:pt x="5546" y="11563"/>
                    <a:pt x="5735" y="11374"/>
                  </a:cubicBezTo>
                  <a:lnTo>
                    <a:pt x="9137" y="7972"/>
                  </a:lnTo>
                  <a:lnTo>
                    <a:pt x="10051" y="7058"/>
                  </a:lnTo>
                  <a:cubicBezTo>
                    <a:pt x="10555" y="6648"/>
                    <a:pt x="10870" y="6018"/>
                    <a:pt x="10902" y="5388"/>
                  </a:cubicBezTo>
                  <a:lnTo>
                    <a:pt x="11059" y="2584"/>
                  </a:lnTo>
                  <a:cubicBezTo>
                    <a:pt x="11059" y="2238"/>
                    <a:pt x="10996" y="1828"/>
                    <a:pt x="10776" y="1545"/>
                  </a:cubicBezTo>
                  <a:lnTo>
                    <a:pt x="11721" y="600"/>
                  </a:lnTo>
                  <a:cubicBezTo>
                    <a:pt x="11815" y="442"/>
                    <a:pt x="11815" y="221"/>
                    <a:pt x="11658" y="95"/>
                  </a:cubicBezTo>
                  <a:cubicBezTo>
                    <a:pt x="11595" y="32"/>
                    <a:pt x="11508" y="1"/>
                    <a:pt x="1142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69" name="Google Shape;27469;p87"/>
          <p:cNvGrpSpPr/>
          <p:nvPr/>
        </p:nvGrpSpPr>
        <p:grpSpPr>
          <a:xfrm>
            <a:off x="3309278" y="3547196"/>
            <a:ext cx="564044" cy="562552"/>
            <a:chOff x="-5635975" y="2757075"/>
            <a:chExt cx="293000" cy="292225"/>
          </a:xfrm>
        </p:grpSpPr>
        <p:sp>
          <p:nvSpPr>
            <p:cNvPr id="27470" name="Google Shape;27470;p87"/>
            <p:cNvSpPr/>
            <p:nvPr/>
          </p:nvSpPr>
          <p:spPr>
            <a:xfrm>
              <a:off x="-5635975" y="2757075"/>
              <a:ext cx="293000" cy="292225"/>
            </a:xfrm>
            <a:custGeom>
              <a:avLst/>
              <a:gdLst/>
              <a:ahLst/>
              <a:cxnLst/>
              <a:rect l="l" t="t" r="r" b="b"/>
              <a:pathLst>
                <a:path w="11720" h="11689" extrusionOk="0">
                  <a:moveTo>
                    <a:pt x="10649" y="693"/>
                  </a:moveTo>
                  <a:cubicBezTo>
                    <a:pt x="10838" y="693"/>
                    <a:pt x="10995" y="851"/>
                    <a:pt x="10995" y="1040"/>
                  </a:cubicBezTo>
                  <a:lnTo>
                    <a:pt x="10995" y="7593"/>
                  </a:lnTo>
                  <a:lnTo>
                    <a:pt x="693" y="7593"/>
                  </a:lnTo>
                  <a:lnTo>
                    <a:pt x="693" y="1040"/>
                  </a:lnTo>
                  <a:cubicBezTo>
                    <a:pt x="725" y="851"/>
                    <a:pt x="882" y="693"/>
                    <a:pt x="1040" y="693"/>
                  </a:cubicBezTo>
                  <a:close/>
                  <a:moveTo>
                    <a:pt x="10995" y="8223"/>
                  </a:moveTo>
                  <a:lnTo>
                    <a:pt x="10995" y="8569"/>
                  </a:lnTo>
                  <a:cubicBezTo>
                    <a:pt x="11027" y="8821"/>
                    <a:pt x="10869" y="8916"/>
                    <a:pt x="10680" y="8916"/>
                  </a:cubicBezTo>
                  <a:lnTo>
                    <a:pt x="1040" y="8916"/>
                  </a:lnTo>
                  <a:cubicBezTo>
                    <a:pt x="851" y="8916"/>
                    <a:pt x="693" y="8758"/>
                    <a:pt x="693" y="8569"/>
                  </a:cubicBezTo>
                  <a:lnTo>
                    <a:pt x="693" y="8223"/>
                  </a:lnTo>
                  <a:close/>
                  <a:moveTo>
                    <a:pt x="6679" y="9641"/>
                  </a:moveTo>
                  <a:lnTo>
                    <a:pt x="6994" y="11027"/>
                  </a:lnTo>
                  <a:lnTo>
                    <a:pt x="4694" y="11027"/>
                  </a:lnTo>
                  <a:lnTo>
                    <a:pt x="5009" y="9641"/>
                  </a:lnTo>
                  <a:close/>
                  <a:moveTo>
                    <a:pt x="1040" y="0"/>
                  </a:moveTo>
                  <a:cubicBezTo>
                    <a:pt x="473" y="0"/>
                    <a:pt x="0" y="473"/>
                    <a:pt x="0" y="1008"/>
                  </a:cubicBezTo>
                  <a:lnTo>
                    <a:pt x="0" y="8569"/>
                  </a:lnTo>
                  <a:cubicBezTo>
                    <a:pt x="0" y="9137"/>
                    <a:pt x="473" y="9609"/>
                    <a:pt x="1040" y="9609"/>
                  </a:cubicBezTo>
                  <a:lnTo>
                    <a:pt x="4316" y="9609"/>
                  </a:lnTo>
                  <a:lnTo>
                    <a:pt x="4001" y="10964"/>
                  </a:lnTo>
                  <a:lnTo>
                    <a:pt x="3087" y="10964"/>
                  </a:lnTo>
                  <a:cubicBezTo>
                    <a:pt x="2898" y="10964"/>
                    <a:pt x="2741" y="11121"/>
                    <a:pt x="2741" y="11342"/>
                  </a:cubicBezTo>
                  <a:cubicBezTo>
                    <a:pt x="2741" y="11531"/>
                    <a:pt x="2898" y="11688"/>
                    <a:pt x="3087" y="11688"/>
                  </a:cubicBezTo>
                  <a:lnTo>
                    <a:pt x="8569" y="11688"/>
                  </a:lnTo>
                  <a:cubicBezTo>
                    <a:pt x="8758" y="11688"/>
                    <a:pt x="8916" y="11531"/>
                    <a:pt x="8916" y="11342"/>
                  </a:cubicBezTo>
                  <a:cubicBezTo>
                    <a:pt x="8916" y="11121"/>
                    <a:pt x="8758" y="10964"/>
                    <a:pt x="8569" y="10964"/>
                  </a:cubicBezTo>
                  <a:lnTo>
                    <a:pt x="7656" y="10964"/>
                  </a:lnTo>
                  <a:lnTo>
                    <a:pt x="7341" y="9609"/>
                  </a:lnTo>
                  <a:lnTo>
                    <a:pt x="10649" y="9609"/>
                  </a:lnTo>
                  <a:cubicBezTo>
                    <a:pt x="11216" y="9609"/>
                    <a:pt x="11688" y="9137"/>
                    <a:pt x="11688" y="8569"/>
                  </a:cubicBezTo>
                  <a:lnTo>
                    <a:pt x="11688" y="1008"/>
                  </a:lnTo>
                  <a:cubicBezTo>
                    <a:pt x="11720" y="473"/>
                    <a:pt x="11247"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1" name="Google Shape;27471;p87"/>
            <p:cNvSpPr/>
            <p:nvPr/>
          </p:nvSpPr>
          <p:spPr>
            <a:xfrm>
              <a:off x="-5584800" y="2790150"/>
              <a:ext cx="189850" cy="138050"/>
            </a:xfrm>
            <a:custGeom>
              <a:avLst/>
              <a:gdLst/>
              <a:ahLst/>
              <a:cxnLst/>
              <a:rect l="l" t="t" r="r" b="b"/>
              <a:pathLst>
                <a:path w="7594" h="5522" extrusionOk="0">
                  <a:moveTo>
                    <a:pt x="2994" y="725"/>
                  </a:moveTo>
                  <a:lnTo>
                    <a:pt x="2332" y="1387"/>
                  </a:lnTo>
                  <a:lnTo>
                    <a:pt x="1230" y="1387"/>
                  </a:lnTo>
                  <a:lnTo>
                    <a:pt x="1891" y="725"/>
                  </a:lnTo>
                  <a:close/>
                  <a:moveTo>
                    <a:pt x="3781" y="882"/>
                  </a:moveTo>
                  <a:lnTo>
                    <a:pt x="4349" y="1418"/>
                  </a:lnTo>
                  <a:lnTo>
                    <a:pt x="3246" y="1418"/>
                  </a:lnTo>
                  <a:lnTo>
                    <a:pt x="3781" y="882"/>
                  </a:lnTo>
                  <a:close/>
                  <a:moveTo>
                    <a:pt x="5735" y="756"/>
                  </a:moveTo>
                  <a:lnTo>
                    <a:pt x="6396" y="1418"/>
                  </a:lnTo>
                  <a:lnTo>
                    <a:pt x="5294" y="1418"/>
                  </a:lnTo>
                  <a:lnTo>
                    <a:pt x="4632" y="756"/>
                  </a:lnTo>
                  <a:close/>
                  <a:moveTo>
                    <a:pt x="2175" y="2080"/>
                  </a:moveTo>
                  <a:lnTo>
                    <a:pt x="2868" y="3749"/>
                  </a:lnTo>
                  <a:lnTo>
                    <a:pt x="1198" y="2080"/>
                  </a:lnTo>
                  <a:close/>
                  <a:moveTo>
                    <a:pt x="6396" y="2080"/>
                  </a:moveTo>
                  <a:lnTo>
                    <a:pt x="4727" y="3749"/>
                  </a:lnTo>
                  <a:lnTo>
                    <a:pt x="5420" y="2080"/>
                  </a:lnTo>
                  <a:close/>
                  <a:moveTo>
                    <a:pt x="4664" y="2080"/>
                  </a:moveTo>
                  <a:lnTo>
                    <a:pt x="3781" y="4253"/>
                  </a:lnTo>
                  <a:lnTo>
                    <a:pt x="2931" y="2080"/>
                  </a:lnTo>
                  <a:close/>
                  <a:moveTo>
                    <a:pt x="1734" y="0"/>
                  </a:moveTo>
                  <a:cubicBezTo>
                    <a:pt x="1671" y="0"/>
                    <a:pt x="1545" y="32"/>
                    <a:pt x="1513" y="126"/>
                  </a:cubicBezTo>
                  <a:lnTo>
                    <a:pt x="127" y="1513"/>
                  </a:lnTo>
                  <a:cubicBezTo>
                    <a:pt x="1" y="1670"/>
                    <a:pt x="1" y="1859"/>
                    <a:pt x="127" y="2017"/>
                  </a:cubicBezTo>
                  <a:lnTo>
                    <a:pt x="3561" y="5451"/>
                  </a:lnTo>
                  <a:cubicBezTo>
                    <a:pt x="3624" y="5498"/>
                    <a:pt x="3711" y="5522"/>
                    <a:pt x="3797" y="5522"/>
                  </a:cubicBezTo>
                  <a:cubicBezTo>
                    <a:pt x="3884" y="5522"/>
                    <a:pt x="3970" y="5498"/>
                    <a:pt x="4033" y="5451"/>
                  </a:cubicBezTo>
                  <a:lnTo>
                    <a:pt x="7468" y="2017"/>
                  </a:lnTo>
                  <a:cubicBezTo>
                    <a:pt x="7594" y="1891"/>
                    <a:pt x="7594" y="1702"/>
                    <a:pt x="7499" y="1544"/>
                  </a:cubicBezTo>
                  <a:lnTo>
                    <a:pt x="7468" y="1513"/>
                  </a:lnTo>
                  <a:lnTo>
                    <a:pt x="6081" y="126"/>
                  </a:lnTo>
                  <a:cubicBezTo>
                    <a:pt x="6018" y="32"/>
                    <a:pt x="5924" y="0"/>
                    <a:pt x="586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2" name="Google Shape;27472;p87"/>
          <p:cNvGrpSpPr/>
          <p:nvPr/>
        </p:nvGrpSpPr>
        <p:grpSpPr>
          <a:xfrm>
            <a:off x="6887858" y="2175008"/>
            <a:ext cx="564092" cy="561061"/>
            <a:chOff x="-3854375" y="2046625"/>
            <a:chExt cx="293025" cy="291450"/>
          </a:xfrm>
        </p:grpSpPr>
        <p:sp>
          <p:nvSpPr>
            <p:cNvPr id="27473" name="Google Shape;27473;p87"/>
            <p:cNvSpPr/>
            <p:nvPr/>
          </p:nvSpPr>
          <p:spPr>
            <a:xfrm>
              <a:off x="-3854375" y="2046625"/>
              <a:ext cx="293025" cy="291450"/>
            </a:xfrm>
            <a:custGeom>
              <a:avLst/>
              <a:gdLst/>
              <a:ahLst/>
              <a:cxnLst/>
              <a:rect l="l" t="t" r="r" b="b"/>
              <a:pathLst>
                <a:path w="11721" h="11658" extrusionOk="0">
                  <a:moveTo>
                    <a:pt x="7624" y="694"/>
                  </a:moveTo>
                  <a:cubicBezTo>
                    <a:pt x="9515" y="694"/>
                    <a:pt x="11058" y="2206"/>
                    <a:pt x="11058" y="4096"/>
                  </a:cubicBezTo>
                  <a:cubicBezTo>
                    <a:pt x="11058" y="5987"/>
                    <a:pt x="9515" y="7530"/>
                    <a:pt x="7624" y="7530"/>
                  </a:cubicBezTo>
                  <a:cubicBezTo>
                    <a:pt x="5734" y="7530"/>
                    <a:pt x="4190" y="5987"/>
                    <a:pt x="4190" y="4096"/>
                  </a:cubicBezTo>
                  <a:cubicBezTo>
                    <a:pt x="4190" y="2206"/>
                    <a:pt x="5734" y="694"/>
                    <a:pt x="7624" y="694"/>
                  </a:cubicBezTo>
                  <a:close/>
                  <a:moveTo>
                    <a:pt x="3336" y="8066"/>
                  </a:moveTo>
                  <a:cubicBezTo>
                    <a:pt x="3426" y="8066"/>
                    <a:pt x="3513" y="8098"/>
                    <a:pt x="3560" y="8161"/>
                  </a:cubicBezTo>
                  <a:cubicBezTo>
                    <a:pt x="3686" y="8287"/>
                    <a:pt x="3686" y="8507"/>
                    <a:pt x="3560" y="8633"/>
                  </a:cubicBezTo>
                  <a:lnTo>
                    <a:pt x="1323" y="10870"/>
                  </a:lnTo>
                  <a:cubicBezTo>
                    <a:pt x="1260" y="10933"/>
                    <a:pt x="1174" y="10964"/>
                    <a:pt x="1087" y="10964"/>
                  </a:cubicBezTo>
                  <a:cubicBezTo>
                    <a:pt x="1001" y="10964"/>
                    <a:pt x="914" y="10933"/>
                    <a:pt x="851" y="10870"/>
                  </a:cubicBezTo>
                  <a:cubicBezTo>
                    <a:pt x="725" y="10744"/>
                    <a:pt x="725" y="10523"/>
                    <a:pt x="851" y="10397"/>
                  </a:cubicBezTo>
                  <a:lnTo>
                    <a:pt x="3088" y="8161"/>
                  </a:lnTo>
                  <a:cubicBezTo>
                    <a:pt x="3151" y="8098"/>
                    <a:pt x="3245" y="8066"/>
                    <a:pt x="3336" y="8066"/>
                  </a:cubicBezTo>
                  <a:close/>
                  <a:moveTo>
                    <a:pt x="7624" y="1"/>
                  </a:moveTo>
                  <a:cubicBezTo>
                    <a:pt x="5356" y="1"/>
                    <a:pt x="3529" y="1860"/>
                    <a:pt x="3529" y="4096"/>
                  </a:cubicBezTo>
                  <a:cubicBezTo>
                    <a:pt x="3529" y="5136"/>
                    <a:pt x="3875" y="6050"/>
                    <a:pt x="4505" y="6743"/>
                  </a:cubicBezTo>
                  <a:lnTo>
                    <a:pt x="3812" y="7467"/>
                  </a:lnTo>
                  <a:cubicBezTo>
                    <a:pt x="3661" y="7386"/>
                    <a:pt x="3500" y="7347"/>
                    <a:pt x="3342" y="7347"/>
                  </a:cubicBezTo>
                  <a:cubicBezTo>
                    <a:pt x="3074" y="7347"/>
                    <a:pt x="2813" y="7458"/>
                    <a:pt x="2615" y="7656"/>
                  </a:cubicBezTo>
                  <a:lnTo>
                    <a:pt x="378" y="9893"/>
                  </a:lnTo>
                  <a:cubicBezTo>
                    <a:pt x="0" y="10271"/>
                    <a:pt x="0" y="10964"/>
                    <a:pt x="378" y="11343"/>
                  </a:cubicBezTo>
                  <a:cubicBezTo>
                    <a:pt x="567" y="11532"/>
                    <a:pt x="851" y="11658"/>
                    <a:pt x="1103" y="11658"/>
                  </a:cubicBezTo>
                  <a:cubicBezTo>
                    <a:pt x="1355" y="11658"/>
                    <a:pt x="1607" y="11532"/>
                    <a:pt x="1796" y="11343"/>
                  </a:cubicBezTo>
                  <a:lnTo>
                    <a:pt x="4033" y="9106"/>
                  </a:lnTo>
                  <a:cubicBezTo>
                    <a:pt x="4348" y="8791"/>
                    <a:pt x="4442" y="8318"/>
                    <a:pt x="4253" y="7909"/>
                  </a:cubicBezTo>
                  <a:lnTo>
                    <a:pt x="4947" y="7215"/>
                  </a:lnTo>
                  <a:cubicBezTo>
                    <a:pt x="5671" y="7814"/>
                    <a:pt x="6616" y="8192"/>
                    <a:pt x="7593" y="8192"/>
                  </a:cubicBezTo>
                  <a:cubicBezTo>
                    <a:pt x="9861" y="8192"/>
                    <a:pt x="11689" y="6333"/>
                    <a:pt x="11689" y="4096"/>
                  </a:cubicBezTo>
                  <a:cubicBezTo>
                    <a:pt x="11720" y="1828"/>
                    <a:pt x="9861" y="1"/>
                    <a:pt x="762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4" name="Google Shape;27474;p87"/>
            <p:cNvSpPr/>
            <p:nvPr/>
          </p:nvSpPr>
          <p:spPr>
            <a:xfrm>
              <a:off x="-3714975" y="2080500"/>
              <a:ext cx="103200" cy="119750"/>
            </a:xfrm>
            <a:custGeom>
              <a:avLst/>
              <a:gdLst/>
              <a:ahLst/>
              <a:cxnLst/>
              <a:rect l="l" t="t" r="r" b="b"/>
              <a:pathLst>
                <a:path w="4128" h="4790" extrusionOk="0">
                  <a:moveTo>
                    <a:pt x="2048" y="694"/>
                  </a:moveTo>
                  <a:cubicBezTo>
                    <a:pt x="2458" y="694"/>
                    <a:pt x="2710" y="1009"/>
                    <a:pt x="2710" y="1387"/>
                  </a:cubicBezTo>
                  <a:cubicBezTo>
                    <a:pt x="2710" y="1765"/>
                    <a:pt x="2395" y="2048"/>
                    <a:pt x="2048" y="2048"/>
                  </a:cubicBezTo>
                  <a:cubicBezTo>
                    <a:pt x="1702" y="2048"/>
                    <a:pt x="1387" y="1733"/>
                    <a:pt x="1387" y="1387"/>
                  </a:cubicBezTo>
                  <a:cubicBezTo>
                    <a:pt x="1355" y="1009"/>
                    <a:pt x="1670" y="694"/>
                    <a:pt x="2048" y="694"/>
                  </a:cubicBezTo>
                  <a:close/>
                  <a:moveTo>
                    <a:pt x="2363" y="2741"/>
                  </a:moveTo>
                  <a:cubicBezTo>
                    <a:pt x="2931" y="2741"/>
                    <a:pt x="3403" y="3214"/>
                    <a:pt x="3403" y="3781"/>
                  </a:cubicBezTo>
                  <a:lnTo>
                    <a:pt x="3403" y="4128"/>
                  </a:lnTo>
                  <a:lnTo>
                    <a:pt x="662" y="4128"/>
                  </a:lnTo>
                  <a:lnTo>
                    <a:pt x="662" y="3781"/>
                  </a:lnTo>
                  <a:cubicBezTo>
                    <a:pt x="662" y="3214"/>
                    <a:pt x="1135" y="2741"/>
                    <a:pt x="1702" y="2741"/>
                  </a:cubicBezTo>
                  <a:close/>
                  <a:moveTo>
                    <a:pt x="2048" y="1"/>
                  </a:moveTo>
                  <a:cubicBezTo>
                    <a:pt x="1292" y="1"/>
                    <a:pt x="662" y="631"/>
                    <a:pt x="662" y="1387"/>
                  </a:cubicBezTo>
                  <a:cubicBezTo>
                    <a:pt x="662" y="1702"/>
                    <a:pt x="788" y="2017"/>
                    <a:pt x="977" y="2237"/>
                  </a:cubicBezTo>
                  <a:cubicBezTo>
                    <a:pt x="410" y="2521"/>
                    <a:pt x="1" y="3119"/>
                    <a:pt x="1" y="3781"/>
                  </a:cubicBezTo>
                  <a:lnTo>
                    <a:pt x="1" y="4443"/>
                  </a:lnTo>
                  <a:cubicBezTo>
                    <a:pt x="1" y="4632"/>
                    <a:pt x="158" y="4789"/>
                    <a:pt x="347" y="4789"/>
                  </a:cubicBezTo>
                  <a:lnTo>
                    <a:pt x="3781" y="4789"/>
                  </a:lnTo>
                  <a:cubicBezTo>
                    <a:pt x="3970" y="4789"/>
                    <a:pt x="4128" y="4632"/>
                    <a:pt x="4128" y="4443"/>
                  </a:cubicBezTo>
                  <a:lnTo>
                    <a:pt x="4128" y="3781"/>
                  </a:lnTo>
                  <a:cubicBezTo>
                    <a:pt x="4096" y="3119"/>
                    <a:pt x="3718" y="2521"/>
                    <a:pt x="3120" y="2237"/>
                  </a:cubicBezTo>
                  <a:cubicBezTo>
                    <a:pt x="3309" y="2017"/>
                    <a:pt x="3435" y="1733"/>
                    <a:pt x="3435" y="1387"/>
                  </a:cubicBezTo>
                  <a:cubicBezTo>
                    <a:pt x="3435" y="631"/>
                    <a:pt x="2805" y="1"/>
                    <a:pt x="204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5" name="Google Shape;27475;p87"/>
          <p:cNvGrpSpPr/>
          <p:nvPr/>
        </p:nvGrpSpPr>
        <p:grpSpPr>
          <a:xfrm>
            <a:off x="6886342" y="2851623"/>
            <a:ext cx="567124" cy="565584"/>
            <a:chOff x="-3854375" y="2405000"/>
            <a:chExt cx="294600" cy="293800"/>
          </a:xfrm>
        </p:grpSpPr>
        <p:sp>
          <p:nvSpPr>
            <p:cNvPr id="27476" name="Google Shape;27476;p87"/>
            <p:cNvSpPr/>
            <p:nvPr/>
          </p:nvSpPr>
          <p:spPr>
            <a:xfrm>
              <a:off x="-3854375" y="2405000"/>
              <a:ext cx="294600" cy="293800"/>
            </a:xfrm>
            <a:custGeom>
              <a:avLst/>
              <a:gdLst/>
              <a:ahLst/>
              <a:cxnLst/>
              <a:rect l="l" t="t" r="r" b="b"/>
              <a:pathLst>
                <a:path w="11784" h="11752" extrusionOk="0">
                  <a:moveTo>
                    <a:pt x="6994" y="694"/>
                  </a:moveTo>
                  <a:lnTo>
                    <a:pt x="6994" y="1103"/>
                  </a:lnTo>
                  <a:cubicBezTo>
                    <a:pt x="6994" y="1261"/>
                    <a:pt x="7120" y="1387"/>
                    <a:pt x="7278" y="1418"/>
                  </a:cubicBezTo>
                  <a:cubicBezTo>
                    <a:pt x="7467" y="1481"/>
                    <a:pt x="7719" y="1576"/>
                    <a:pt x="7908" y="1702"/>
                  </a:cubicBezTo>
                  <a:cubicBezTo>
                    <a:pt x="7954" y="1736"/>
                    <a:pt x="8009" y="1750"/>
                    <a:pt x="8066" y="1750"/>
                  </a:cubicBezTo>
                  <a:cubicBezTo>
                    <a:pt x="8164" y="1750"/>
                    <a:pt x="8269" y="1710"/>
                    <a:pt x="8349" y="1670"/>
                  </a:cubicBezTo>
                  <a:lnTo>
                    <a:pt x="8664" y="1355"/>
                  </a:lnTo>
                  <a:lnTo>
                    <a:pt x="9137" y="1828"/>
                  </a:lnTo>
                  <a:lnTo>
                    <a:pt x="8822" y="2143"/>
                  </a:lnTo>
                  <a:cubicBezTo>
                    <a:pt x="8696" y="2269"/>
                    <a:pt x="8696" y="2426"/>
                    <a:pt x="8759" y="2584"/>
                  </a:cubicBezTo>
                  <a:cubicBezTo>
                    <a:pt x="8885" y="2773"/>
                    <a:pt x="8979" y="2962"/>
                    <a:pt x="9042" y="3214"/>
                  </a:cubicBezTo>
                  <a:cubicBezTo>
                    <a:pt x="9074" y="3372"/>
                    <a:pt x="9200" y="3466"/>
                    <a:pt x="9357" y="3466"/>
                  </a:cubicBezTo>
                  <a:lnTo>
                    <a:pt x="9798" y="3466"/>
                  </a:lnTo>
                  <a:lnTo>
                    <a:pt x="9798" y="4159"/>
                  </a:lnTo>
                  <a:lnTo>
                    <a:pt x="9357" y="4159"/>
                  </a:lnTo>
                  <a:cubicBezTo>
                    <a:pt x="9200" y="4159"/>
                    <a:pt x="9074" y="4222"/>
                    <a:pt x="9042" y="4380"/>
                  </a:cubicBezTo>
                  <a:cubicBezTo>
                    <a:pt x="9011" y="4569"/>
                    <a:pt x="8885" y="4821"/>
                    <a:pt x="8759" y="5010"/>
                  </a:cubicBezTo>
                  <a:cubicBezTo>
                    <a:pt x="8696" y="5136"/>
                    <a:pt x="8727" y="5325"/>
                    <a:pt x="8822" y="5451"/>
                  </a:cubicBezTo>
                  <a:lnTo>
                    <a:pt x="9137" y="5766"/>
                  </a:lnTo>
                  <a:lnTo>
                    <a:pt x="8664" y="6238"/>
                  </a:lnTo>
                  <a:lnTo>
                    <a:pt x="8349" y="5923"/>
                  </a:lnTo>
                  <a:cubicBezTo>
                    <a:pt x="8275" y="5850"/>
                    <a:pt x="8191" y="5819"/>
                    <a:pt x="8101" y="5819"/>
                  </a:cubicBezTo>
                  <a:cubicBezTo>
                    <a:pt x="8038" y="5819"/>
                    <a:pt x="7973" y="5834"/>
                    <a:pt x="7908" y="5860"/>
                  </a:cubicBezTo>
                  <a:cubicBezTo>
                    <a:pt x="7719" y="5986"/>
                    <a:pt x="7498" y="6081"/>
                    <a:pt x="7278" y="6144"/>
                  </a:cubicBezTo>
                  <a:cubicBezTo>
                    <a:pt x="7120" y="6175"/>
                    <a:pt x="6994" y="6301"/>
                    <a:pt x="6994" y="6459"/>
                  </a:cubicBezTo>
                  <a:lnTo>
                    <a:pt x="6994" y="6900"/>
                  </a:lnTo>
                  <a:lnTo>
                    <a:pt x="6333" y="6900"/>
                  </a:lnTo>
                  <a:lnTo>
                    <a:pt x="6333" y="6459"/>
                  </a:lnTo>
                  <a:cubicBezTo>
                    <a:pt x="6333" y="6301"/>
                    <a:pt x="6207" y="6207"/>
                    <a:pt x="6049" y="6144"/>
                  </a:cubicBezTo>
                  <a:cubicBezTo>
                    <a:pt x="5860" y="6112"/>
                    <a:pt x="5608" y="5986"/>
                    <a:pt x="5419" y="5860"/>
                  </a:cubicBezTo>
                  <a:cubicBezTo>
                    <a:pt x="5374" y="5838"/>
                    <a:pt x="5322" y="5828"/>
                    <a:pt x="5267" y="5828"/>
                  </a:cubicBezTo>
                  <a:cubicBezTo>
                    <a:pt x="5167" y="5828"/>
                    <a:pt x="5059" y="5862"/>
                    <a:pt x="4978" y="5923"/>
                  </a:cubicBezTo>
                  <a:lnTo>
                    <a:pt x="4663" y="6238"/>
                  </a:lnTo>
                  <a:lnTo>
                    <a:pt x="4190" y="5766"/>
                  </a:lnTo>
                  <a:lnTo>
                    <a:pt x="4505" y="5451"/>
                  </a:lnTo>
                  <a:cubicBezTo>
                    <a:pt x="4631" y="5325"/>
                    <a:pt x="4631" y="5167"/>
                    <a:pt x="4568" y="5010"/>
                  </a:cubicBezTo>
                  <a:cubicBezTo>
                    <a:pt x="4442" y="4821"/>
                    <a:pt x="4348" y="4632"/>
                    <a:pt x="4285" y="4380"/>
                  </a:cubicBezTo>
                  <a:cubicBezTo>
                    <a:pt x="4253" y="4254"/>
                    <a:pt x="4127" y="4159"/>
                    <a:pt x="4001" y="4159"/>
                  </a:cubicBezTo>
                  <a:lnTo>
                    <a:pt x="3529" y="4159"/>
                  </a:lnTo>
                  <a:lnTo>
                    <a:pt x="3529" y="3466"/>
                  </a:lnTo>
                  <a:lnTo>
                    <a:pt x="3970" y="3466"/>
                  </a:lnTo>
                  <a:cubicBezTo>
                    <a:pt x="4127" y="3466"/>
                    <a:pt x="4253" y="3372"/>
                    <a:pt x="4285" y="3214"/>
                  </a:cubicBezTo>
                  <a:cubicBezTo>
                    <a:pt x="4316" y="2993"/>
                    <a:pt x="4442" y="2773"/>
                    <a:pt x="4568" y="2584"/>
                  </a:cubicBezTo>
                  <a:cubicBezTo>
                    <a:pt x="4631" y="2458"/>
                    <a:pt x="4600" y="2269"/>
                    <a:pt x="4505" y="2143"/>
                  </a:cubicBezTo>
                  <a:lnTo>
                    <a:pt x="4190" y="1828"/>
                  </a:lnTo>
                  <a:lnTo>
                    <a:pt x="4663" y="1355"/>
                  </a:lnTo>
                  <a:lnTo>
                    <a:pt x="4978" y="1670"/>
                  </a:lnTo>
                  <a:cubicBezTo>
                    <a:pt x="5046" y="1738"/>
                    <a:pt x="5122" y="1769"/>
                    <a:pt x="5203" y="1769"/>
                  </a:cubicBezTo>
                  <a:cubicBezTo>
                    <a:pt x="5273" y="1769"/>
                    <a:pt x="5346" y="1746"/>
                    <a:pt x="5419" y="1702"/>
                  </a:cubicBezTo>
                  <a:cubicBezTo>
                    <a:pt x="5608" y="1576"/>
                    <a:pt x="5829" y="1513"/>
                    <a:pt x="6049" y="1418"/>
                  </a:cubicBezTo>
                  <a:cubicBezTo>
                    <a:pt x="6207" y="1387"/>
                    <a:pt x="6333" y="1261"/>
                    <a:pt x="6333" y="1103"/>
                  </a:cubicBezTo>
                  <a:lnTo>
                    <a:pt x="6333" y="694"/>
                  </a:lnTo>
                  <a:close/>
                  <a:moveTo>
                    <a:pt x="10964" y="4821"/>
                  </a:moveTo>
                  <a:lnTo>
                    <a:pt x="9830" y="8255"/>
                  </a:lnTo>
                  <a:lnTo>
                    <a:pt x="2773" y="8255"/>
                  </a:lnTo>
                  <a:lnTo>
                    <a:pt x="2143" y="4821"/>
                  </a:lnTo>
                  <a:lnTo>
                    <a:pt x="3686" y="4821"/>
                  </a:lnTo>
                  <a:cubicBezTo>
                    <a:pt x="3718" y="4947"/>
                    <a:pt x="3781" y="5010"/>
                    <a:pt x="3812" y="5136"/>
                  </a:cubicBezTo>
                  <a:lnTo>
                    <a:pt x="3466" y="5482"/>
                  </a:lnTo>
                  <a:cubicBezTo>
                    <a:pt x="3340" y="5608"/>
                    <a:pt x="3340" y="5829"/>
                    <a:pt x="3466" y="5955"/>
                  </a:cubicBezTo>
                  <a:lnTo>
                    <a:pt x="4442" y="6932"/>
                  </a:lnTo>
                  <a:cubicBezTo>
                    <a:pt x="4505" y="6995"/>
                    <a:pt x="4592" y="7026"/>
                    <a:pt x="4679" y="7026"/>
                  </a:cubicBezTo>
                  <a:cubicBezTo>
                    <a:pt x="4765" y="7026"/>
                    <a:pt x="4852" y="6995"/>
                    <a:pt x="4915" y="6932"/>
                  </a:cubicBezTo>
                  <a:lnTo>
                    <a:pt x="5262" y="6585"/>
                  </a:lnTo>
                  <a:cubicBezTo>
                    <a:pt x="5356" y="6617"/>
                    <a:pt x="5451" y="6680"/>
                    <a:pt x="5577" y="6711"/>
                  </a:cubicBezTo>
                  <a:lnTo>
                    <a:pt x="5577" y="7215"/>
                  </a:lnTo>
                  <a:cubicBezTo>
                    <a:pt x="5577" y="7404"/>
                    <a:pt x="5734" y="7562"/>
                    <a:pt x="5923" y="7562"/>
                  </a:cubicBezTo>
                  <a:lnTo>
                    <a:pt x="7309" y="7562"/>
                  </a:lnTo>
                  <a:cubicBezTo>
                    <a:pt x="7498" y="7562"/>
                    <a:pt x="7656" y="7404"/>
                    <a:pt x="7656" y="7215"/>
                  </a:cubicBezTo>
                  <a:lnTo>
                    <a:pt x="7656" y="6711"/>
                  </a:lnTo>
                  <a:cubicBezTo>
                    <a:pt x="7782" y="6680"/>
                    <a:pt x="7876" y="6617"/>
                    <a:pt x="7971" y="6585"/>
                  </a:cubicBezTo>
                  <a:lnTo>
                    <a:pt x="8349" y="6932"/>
                  </a:lnTo>
                  <a:cubicBezTo>
                    <a:pt x="8396" y="6995"/>
                    <a:pt x="8483" y="7026"/>
                    <a:pt x="8574" y="7026"/>
                  </a:cubicBezTo>
                  <a:cubicBezTo>
                    <a:pt x="8664" y="7026"/>
                    <a:pt x="8759" y="6995"/>
                    <a:pt x="8822" y="6932"/>
                  </a:cubicBezTo>
                  <a:lnTo>
                    <a:pt x="9798" y="5955"/>
                  </a:lnTo>
                  <a:cubicBezTo>
                    <a:pt x="9924" y="5829"/>
                    <a:pt x="9924" y="5608"/>
                    <a:pt x="9798" y="5482"/>
                  </a:cubicBezTo>
                  <a:lnTo>
                    <a:pt x="9452" y="5136"/>
                  </a:lnTo>
                  <a:cubicBezTo>
                    <a:pt x="9483" y="5041"/>
                    <a:pt x="9515" y="4947"/>
                    <a:pt x="9546" y="4821"/>
                  </a:cubicBezTo>
                  <a:close/>
                  <a:moveTo>
                    <a:pt x="3907" y="10334"/>
                  </a:moveTo>
                  <a:cubicBezTo>
                    <a:pt x="4096" y="10366"/>
                    <a:pt x="4253" y="10523"/>
                    <a:pt x="4253" y="10681"/>
                  </a:cubicBezTo>
                  <a:cubicBezTo>
                    <a:pt x="4253" y="10870"/>
                    <a:pt x="4096" y="11027"/>
                    <a:pt x="3907" y="11027"/>
                  </a:cubicBezTo>
                  <a:cubicBezTo>
                    <a:pt x="3686" y="11027"/>
                    <a:pt x="3529" y="10870"/>
                    <a:pt x="3529" y="10681"/>
                  </a:cubicBezTo>
                  <a:cubicBezTo>
                    <a:pt x="3529" y="10492"/>
                    <a:pt x="3686" y="10334"/>
                    <a:pt x="3907" y="10334"/>
                  </a:cubicBezTo>
                  <a:close/>
                  <a:moveTo>
                    <a:pt x="8664" y="10334"/>
                  </a:moveTo>
                  <a:cubicBezTo>
                    <a:pt x="8853" y="10366"/>
                    <a:pt x="9011" y="10523"/>
                    <a:pt x="9011" y="10681"/>
                  </a:cubicBezTo>
                  <a:cubicBezTo>
                    <a:pt x="9011" y="10870"/>
                    <a:pt x="8853" y="11027"/>
                    <a:pt x="8664" y="11027"/>
                  </a:cubicBezTo>
                  <a:cubicBezTo>
                    <a:pt x="8444" y="11027"/>
                    <a:pt x="8286" y="10870"/>
                    <a:pt x="8286" y="10681"/>
                  </a:cubicBezTo>
                  <a:cubicBezTo>
                    <a:pt x="8286" y="10492"/>
                    <a:pt x="8444" y="10334"/>
                    <a:pt x="8664" y="10334"/>
                  </a:cubicBezTo>
                  <a:close/>
                  <a:moveTo>
                    <a:pt x="5892" y="0"/>
                  </a:moveTo>
                  <a:cubicBezTo>
                    <a:pt x="5703" y="0"/>
                    <a:pt x="5545" y="158"/>
                    <a:pt x="5545" y="379"/>
                  </a:cubicBezTo>
                  <a:lnTo>
                    <a:pt x="5545" y="883"/>
                  </a:lnTo>
                  <a:cubicBezTo>
                    <a:pt x="5419" y="914"/>
                    <a:pt x="5356" y="946"/>
                    <a:pt x="5230" y="1009"/>
                  </a:cubicBezTo>
                  <a:lnTo>
                    <a:pt x="4883" y="631"/>
                  </a:lnTo>
                  <a:cubicBezTo>
                    <a:pt x="4820" y="583"/>
                    <a:pt x="4734" y="560"/>
                    <a:pt x="4647" y="560"/>
                  </a:cubicBezTo>
                  <a:cubicBezTo>
                    <a:pt x="4561" y="560"/>
                    <a:pt x="4474" y="583"/>
                    <a:pt x="4411" y="631"/>
                  </a:cubicBezTo>
                  <a:lnTo>
                    <a:pt x="3434" y="1639"/>
                  </a:lnTo>
                  <a:cubicBezTo>
                    <a:pt x="3308" y="1733"/>
                    <a:pt x="3308" y="1985"/>
                    <a:pt x="3434" y="2111"/>
                  </a:cubicBezTo>
                  <a:lnTo>
                    <a:pt x="3781" y="2458"/>
                  </a:lnTo>
                  <a:cubicBezTo>
                    <a:pt x="3718" y="2521"/>
                    <a:pt x="3686" y="2647"/>
                    <a:pt x="3655" y="2773"/>
                  </a:cubicBezTo>
                  <a:lnTo>
                    <a:pt x="3151" y="2773"/>
                  </a:lnTo>
                  <a:cubicBezTo>
                    <a:pt x="2930" y="2773"/>
                    <a:pt x="2773" y="2930"/>
                    <a:pt x="2773" y="3119"/>
                  </a:cubicBezTo>
                  <a:lnTo>
                    <a:pt x="2773" y="4159"/>
                  </a:lnTo>
                  <a:lnTo>
                    <a:pt x="1985" y="4159"/>
                  </a:lnTo>
                  <a:lnTo>
                    <a:pt x="1765" y="2930"/>
                  </a:lnTo>
                  <a:cubicBezTo>
                    <a:pt x="1670" y="2458"/>
                    <a:pt x="1197" y="2111"/>
                    <a:pt x="693" y="2111"/>
                  </a:cubicBezTo>
                  <a:lnTo>
                    <a:pt x="347" y="2111"/>
                  </a:lnTo>
                  <a:cubicBezTo>
                    <a:pt x="158" y="2111"/>
                    <a:pt x="0" y="2269"/>
                    <a:pt x="0" y="2458"/>
                  </a:cubicBezTo>
                  <a:cubicBezTo>
                    <a:pt x="0" y="2647"/>
                    <a:pt x="158" y="2804"/>
                    <a:pt x="347" y="2804"/>
                  </a:cubicBezTo>
                  <a:lnTo>
                    <a:pt x="693" y="2804"/>
                  </a:lnTo>
                  <a:cubicBezTo>
                    <a:pt x="882" y="2804"/>
                    <a:pt x="1103" y="2930"/>
                    <a:pt x="1103" y="3088"/>
                  </a:cubicBezTo>
                  <a:lnTo>
                    <a:pt x="2080" y="8570"/>
                  </a:lnTo>
                  <a:cubicBezTo>
                    <a:pt x="1891" y="8759"/>
                    <a:pt x="1765" y="9042"/>
                    <a:pt x="1765" y="9357"/>
                  </a:cubicBezTo>
                  <a:cubicBezTo>
                    <a:pt x="1765" y="9861"/>
                    <a:pt x="2143" y="10366"/>
                    <a:pt x="2867" y="10366"/>
                  </a:cubicBezTo>
                  <a:cubicBezTo>
                    <a:pt x="2836" y="10492"/>
                    <a:pt x="2836" y="10618"/>
                    <a:pt x="2836" y="10712"/>
                  </a:cubicBezTo>
                  <a:cubicBezTo>
                    <a:pt x="2836" y="11279"/>
                    <a:pt x="3308" y="11752"/>
                    <a:pt x="3844" y="11752"/>
                  </a:cubicBezTo>
                  <a:cubicBezTo>
                    <a:pt x="4411" y="11752"/>
                    <a:pt x="4883" y="11279"/>
                    <a:pt x="4883" y="10712"/>
                  </a:cubicBezTo>
                  <a:cubicBezTo>
                    <a:pt x="4883" y="10618"/>
                    <a:pt x="4820" y="10492"/>
                    <a:pt x="4820" y="10366"/>
                  </a:cubicBezTo>
                  <a:lnTo>
                    <a:pt x="7719" y="10366"/>
                  </a:lnTo>
                  <a:cubicBezTo>
                    <a:pt x="7656" y="10492"/>
                    <a:pt x="7656" y="10618"/>
                    <a:pt x="7656" y="10712"/>
                  </a:cubicBezTo>
                  <a:cubicBezTo>
                    <a:pt x="7656" y="11279"/>
                    <a:pt x="8129" y="11752"/>
                    <a:pt x="8696" y="11752"/>
                  </a:cubicBezTo>
                  <a:cubicBezTo>
                    <a:pt x="9231" y="11752"/>
                    <a:pt x="9735" y="11279"/>
                    <a:pt x="9735" y="10712"/>
                  </a:cubicBezTo>
                  <a:cubicBezTo>
                    <a:pt x="9735" y="10618"/>
                    <a:pt x="9672" y="10492"/>
                    <a:pt x="9672" y="10366"/>
                  </a:cubicBezTo>
                  <a:lnTo>
                    <a:pt x="10082" y="10366"/>
                  </a:lnTo>
                  <a:cubicBezTo>
                    <a:pt x="10271" y="10366"/>
                    <a:pt x="10428" y="10208"/>
                    <a:pt x="10428" y="10019"/>
                  </a:cubicBezTo>
                  <a:cubicBezTo>
                    <a:pt x="10428" y="9830"/>
                    <a:pt x="10271" y="9672"/>
                    <a:pt x="10082" y="9672"/>
                  </a:cubicBezTo>
                  <a:lnTo>
                    <a:pt x="2867" y="9672"/>
                  </a:lnTo>
                  <a:cubicBezTo>
                    <a:pt x="2678" y="9672"/>
                    <a:pt x="2521" y="9515"/>
                    <a:pt x="2521" y="9294"/>
                  </a:cubicBezTo>
                  <a:cubicBezTo>
                    <a:pt x="2521" y="9137"/>
                    <a:pt x="2678" y="8948"/>
                    <a:pt x="2867" y="8948"/>
                  </a:cubicBezTo>
                  <a:lnTo>
                    <a:pt x="10082" y="8948"/>
                  </a:lnTo>
                  <a:cubicBezTo>
                    <a:pt x="10239" y="8948"/>
                    <a:pt x="10334" y="8885"/>
                    <a:pt x="10397" y="8727"/>
                  </a:cubicBezTo>
                  <a:lnTo>
                    <a:pt x="11720" y="4663"/>
                  </a:lnTo>
                  <a:cubicBezTo>
                    <a:pt x="11783" y="4537"/>
                    <a:pt x="11720" y="4411"/>
                    <a:pt x="11689" y="4348"/>
                  </a:cubicBezTo>
                  <a:cubicBezTo>
                    <a:pt x="11563" y="4191"/>
                    <a:pt x="11405" y="4191"/>
                    <a:pt x="11279" y="4191"/>
                  </a:cubicBezTo>
                  <a:lnTo>
                    <a:pt x="10397" y="4191"/>
                  </a:lnTo>
                  <a:lnTo>
                    <a:pt x="10397" y="3119"/>
                  </a:lnTo>
                  <a:cubicBezTo>
                    <a:pt x="10397" y="2930"/>
                    <a:pt x="10239" y="2773"/>
                    <a:pt x="10019" y="2773"/>
                  </a:cubicBezTo>
                  <a:lnTo>
                    <a:pt x="9515" y="2773"/>
                  </a:lnTo>
                  <a:cubicBezTo>
                    <a:pt x="9483" y="2647"/>
                    <a:pt x="9452" y="2584"/>
                    <a:pt x="9389" y="2458"/>
                  </a:cubicBezTo>
                  <a:lnTo>
                    <a:pt x="9767" y="2080"/>
                  </a:lnTo>
                  <a:cubicBezTo>
                    <a:pt x="9861" y="1985"/>
                    <a:pt x="9861" y="1733"/>
                    <a:pt x="9767" y="1607"/>
                  </a:cubicBezTo>
                  <a:lnTo>
                    <a:pt x="8759" y="631"/>
                  </a:lnTo>
                  <a:cubicBezTo>
                    <a:pt x="8711" y="568"/>
                    <a:pt x="8625" y="536"/>
                    <a:pt x="8534" y="536"/>
                  </a:cubicBezTo>
                  <a:cubicBezTo>
                    <a:pt x="8444" y="536"/>
                    <a:pt x="8349" y="568"/>
                    <a:pt x="8286" y="631"/>
                  </a:cubicBezTo>
                  <a:lnTo>
                    <a:pt x="7939" y="1009"/>
                  </a:lnTo>
                  <a:cubicBezTo>
                    <a:pt x="7876" y="946"/>
                    <a:pt x="7750" y="914"/>
                    <a:pt x="7624" y="883"/>
                  </a:cubicBezTo>
                  <a:lnTo>
                    <a:pt x="7624" y="379"/>
                  </a:lnTo>
                  <a:cubicBezTo>
                    <a:pt x="7624" y="158"/>
                    <a:pt x="7467" y="0"/>
                    <a:pt x="727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77" name="Google Shape;27477;p87"/>
            <p:cNvSpPr/>
            <p:nvPr/>
          </p:nvSpPr>
          <p:spPr>
            <a:xfrm>
              <a:off x="-3731500" y="2458550"/>
              <a:ext cx="84300" cy="84300"/>
            </a:xfrm>
            <a:custGeom>
              <a:avLst/>
              <a:gdLst/>
              <a:ahLst/>
              <a:cxnLst/>
              <a:rect l="l" t="t" r="r" b="b"/>
              <a:pathLst>
                <a:path w="3372" h="3372" extrusionOk="0">
                  <a:moveTo>
                    <a:pt x="1701" y="631"/>
                  </a:moveTo>
                  <a:cubicBezTo>
                    <a:pt x="2237" y="631"/>
                    <a:pt x="2709" y="1103"/>
                    <a:pt x="2709" y="1639"/>
                  </a:cubicBezTo>
                  <a:cubicBezTo>
                    <a:pt x="2709" y="2206"/>
                    <a:pt x="2237" y="2679"/>
                    <a:pt x="1701" y="2679"/>
                  </a:cubicBezTo>
                  <a:cubicBezTo>
                    <a:pt x="1134" y="2679"/>
                    <a:pt x="662" y="2206"/>
                    <a:pt x="662" y="1639"/>
                  </a:cubicBezTo>
                  <a:cubicBezTo>
                    <a:pt x="662" y="1103"/>
                    <a:pt x="1134" y="631"/>
                    <a:pt x="1701" y="631"/>
                  </a:cubicBezTo>
                  <a:close/>
                  <a:moveTo>
                    <a:pt x="1701" y="1"/>
                  </a:moveTo>
                  <a:cubicBezTo>
                    <a:pt x="756" y="1"/>
                    <a:pt x="0" y="725"/>
                    <a:pt x="0" y="1702"/>
                  </a:cubicBezTo>
                  <a:cubicBezTo>
                    <a:pt x="0" y="2647"/>
                    <a:pt x="756" y="3372"/>
                    <a:pt x="1701" y="3372"/>
                  </a:cubicBezTo>
                  <a:cubicBezTo>
                    <a:pt x="2646" y="3372"/>
                    <a:pt x="3371" y="2647"/>
                    <a:pt x="3371" y="1702"/>
                  </a:cubicBezTo>
                  <a:cubicBezTo>
                    <a:pt x="3371" y="725"/>
                    <a:pt x="2646" y="1"/>
                    <a:pt x="170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78" name="Google Shape;27478;p87"/>
          <p:cNvGrpSpPr/>
          <p:nvPr/>
        </p:nvGrpSpPr>
        <p:grpSpPr>
          <a:xfrm>
            <a:off x="6905282" y="3546451"/>
            <a:ext cx="561061" cy="564044"/>
            <a:chOff x="-3852025" y="2764950"/>
            <a:chExt cx="291450" cy="293000"/>
          </a:xfrm>
        </p:grpSpPr>
        <p:sp>
          <p:nvSpPr>
            <p:cNvPr id="27479" name="Google Shape;27479;p87"/>
            <p:cNvSpPr/>
            <p:nvPr/>
          </p:nvSpPr>
          <p:spPr>
            <a:xfrm>
              <a:off x="-3852025" y="2764950"/>
              <a:ext cx="291450" cy="293000"/>
            </a:xfrm>
            <a:custGeom>
              <a:avLst/>
              <a:gdLst/>
              <a:ahLst/>
              <a:cxnLst/>
              <a:rect l="l" t="t" r="r" b="b"/>
              <a:pathLst>
                <a:path w="11658" h="11720" extrusionOk="0">
                  <a:moveTo>
                    <a:pt x="4380" y="693"/>
                  </a:moveTo>
                  <a:cubicBezTo>
                    <a:pt x="6774" y="693"/>
                    <a:pt x="8161" y="1355"/>
                    <a:pt x="8161" y="1733"/>
                  </a:cubicBezTo>
                  <a:cubicBezTo>
                    <a:pt x="8161" y="2080"/>
                    <a:pt x="6774" y="2741"/>
                    <a:pt x="4380" y="2741"/>
                  </a:cubicBezTo>
                  <a:cubicBezTo>
                    <a:pt x="1986" y="2741"/>
                    <a:pt x="599" y="2080"/>
                    <a:pt x="599" y="1733"/>
                  </a:cubicBezTo>
                  <a:cubicBezTo>
                    <a:pt x="631" y="1355"/>
                    <a:pt x="2017" y="693"/>
                    <a:pt x="4380" y="693"/>
                  </a:cubicBezTo>
                  <a:close/>
                  <a:moveTo>
                    <a:pt x="8224" y="2710"/>
                  </a:moveTo>
                  <a:lnTo>
                    <a:pt x="8224" y="4190"/>
                  </a:lnTo>
                  <a:lnTo>
                    <a:pt x="7845" y="4190"/>
                  </a:lnTo>
                  <a:cubicBezTo>
                    <a:pt x="7815" y="4189"/>
                    <a:pt x="7784" y="4189"/>
                    <a:pt x="7753" y="4189"/>
                  </a:cubicBezTo>
                  <a:cubicBezTo>
                    <a:pt x="6625" y="4189"/>
                    <a:pt x="5622" y="4748"/>
                    <a:pt x="4947" y="5545"/>
                  </a:cubicBezTo>
                  <a:cubicBezTo>
                    <a:pt x="4743" y="5555"/>
                    <a:pt x="4544" y="5560"/>
                    <a:pt x="4352" y="5560"/>
                  </a:cubicBezTo>
                  <a:cubicBezTo>
                    <a:pt x="2081" y="5560"/>
                    <a:pt x="662" y="4912"/>
                    <a:pt x="662" y="4505"/>
                  </a:cubicBezTo>
                  <a:lnTo>
                    <a:pt x="662" y="2710"/>
                  </a:lnTo>
                  <a:cubicBezTo>
                    <a:pt x="1639" y="3308"/>
                    <a:pt x="3246" y="3466"/>
                    <a:pt x="4443" y="3466"/>
                  </a:cubicBezTo>
                  <a:cubicBezTo>
                    <a:pt x="5577" y="3466"/>
                    <a:pt x="7215" y="3308"/>
                    <a:pt x="8224" y="2710"/>
                  </a:cubicBezTo>
                  <a:close/>
                  <a:moveTo>
                    <a:pt x="631" y="5514"/>
                  </a:moveTo>
                  <a:cubicBezTo>
                    <a:pt x="1639" y="6081"/>
                    <a:pt x="3309" y="6238"/>
                    <a:pt x="4474" y="6238"/>
                  </a:cubicBezTo>
                  <a:cubicBezTo>
                    <a:pt x="4222" y="6711"/>
                    <a:pt x="4065" y="7309"/>
                    <a:pt x="4065" y="7939"/>
                  </a:cubicBezTo>
                  <a:lnTo>
                    <a:pt x="4065" y="8286"/>
                  </a:lnTo>
                  <a:cubicBezTo>
                    <a:pt x="1860" y="8223"/>
                    <a:pt x="631" y="7624"/>
                    <a:pt x="631" y="7278"/>
                  </a:cubicBezTo>
                  <a:lnTo>
                    <a:pt x="631" y="5514"/>
                  </a:lnTo>
                  <a:close/>
                  <a:moveTo>
                    <a:pt x="631" y="8223"/>
                  </a:moveTo>
                  <a:cubicBezTo>
                    <a:pt x="1576" y="8759"/>
                    <a:pt x="3120" y="8979"/>
                    <a:pt x="4222" y="8979"/>
                  </a:cubicBezTo>
                  <a:cubicBezTo>
                    <a:pt x="4474" y="9798"/>
                    <a:pt x="4947" y="10460"/>
                    <a:pt x="5609" y="10964"/>
                  </a:cubicBezTo>
                  <a:cubicBezTo>
                    <a:pt x="5199" y="11005"/>
                    <a:pt x="4802" y="11024"/>
                    <a:pt x="4424" y="11024"/>
                  </a:cubicBezTo>
                  <a:cubicBezTo>
                    <a:pt x="2216" y="11024"/>
                    <a:pt x="631" y="10391"/>
                    <a:pt x="631" y="9987"/>
                  </a:cubicBezTo>
                  <a:lnTo>
                    <a:pt x="631" y="8223"/>
                  </a:lnTo>
                  <a:close/>
                  <a:moveTo>
                    <a:pt x="7814" y="4852"/>
                  </a:moveTo>
                  <a:cubicBezTo>
                    <a:pt x="9515" y="4852"/>
                    <a:pt x="10933" y="6238"/>
                    <a:pt x="10933" y="7939"/>
                  </a:cubicBezTo>
                  <a:cubicBezTo>
                    <a:pt x="10964" y="9641"/>
                    <a:pt x="9547" y="11027"/>
                    <a:pt x="7814" y="11027"/>
                  </a:cubicBezTo>
                  <a:cubicBezTo>
                    <a:pt x="6113" y="11027"/>
                    <a:pt x="4726" y="9641"/>
                    <a:pt x="4726" y="7939"/>
                  </a:cubicBezTo>
                  <a:cubicBezTo>
                    <a:pt x="4726" y="6238"/>
                    <a:pt x="6113" y="4852"/>
                    <a:pt x="7814" y="4852"/>
                  </a:cubicBezTo>
                  <a:close/>
                  <a:moveTo>
                    <a:pt x="4411" y="0"/>
                  </a:moveTo>
                  <a:cubicBezTo>
                    <a:pt x="3277" y="0"/>
                    <a:pt x="2206" y="158"/>
                    <a:pt x="1418" y="410"/>
                  </a:cubicBezTo>
                  <a:cubicBezTo>
                    <a:pt x="253" y="819"/>
                    <a:pt x="1" y="1323"/>
                    <a:pt x="1" y="1733"/>
                  </a:cubicBezTo>
                  <a:lnTo>
                    <a:pt x="1" y="9987"/>
                  </a:lnTo>
                  <a:cubicBezTo>
                    <a:pt x="1" y="10334"/>
                    <a:pt x="253" y="10901"/>
                    <a:pt x="1418" y="11279"/>
                  </a:cubicBezTo>
                  <a:cubicBezTo>
                    <a:pt x="2269" y="11562"/>
                    <a:pt x="3309" y="11720"/>
                    <a:pt x="4411" y="11720"/>
                  </a:cubicBezTo>
                  <a:cubicBezTo>
                    <a:pt x="5199" y="11720"/>
                    <a:pt x="5955" y="11657"/>
                    <a:pt x="6617" y="11531"/>
                  </a:cubicBezTo>
                  <a:cubicBezTo>
                    <a:pt x="7026" y="11657"/>
                    <a:pt x="7404" y="11720"/>
                    <a:pt x="7845" y="11720"/>
                  </a:cubicBezTo>
                  <a:cubicBezTo>
                    <a:pt x="9925" y="11720"/>
                    <a:pt x="11658" y="10019"/>
                    <a:pt x="11658" y="7939"/>
                  </a:cubicBezTo>
                  <a:cubicBezTo>
                    <a:pt x="11626" y="6175"/>
                    <a:pt x="10397" y="4757"/>
                    <a:pt x="8822" y="4316"/>
                  </a:cubicBezTo>
                  <a:lnTo>
                    <a:pt x="8822" y="1733"/>
                  </a:lnTo>
                  <a:cubicBezTo>
                    <a:pt x="8822" y="1355"/>
                    <a:pt x="8602" y="819"/>
                    <a:pt x="7404" y="410"/>
                  </a:cubicBezTo>
                  <a:cubicBezTo>
                    <a:pt x="6585" y="158"/>
                    <a:pt x="5514" y="0"/>
                    <a:pt x="441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0" name="Google Shape;27480;p87"/>
            <p:cNvSpPr/>
            <p:nvPr/>
          </p:nvSpPr>
          <p:spPr>
            <a:xfrm>
              <a:off x="-3707100" y="2937425"/>
              <a:ext cx="103200" cy="67775"/>
            </a:xfrm>
            <a:custGeom>
              <a:avLst/>
              <a:gdLst/>
              <a:ahLst/>
              <a:cxnLst/>
              <a:rect l="l" t="t" r="r" b="b"/>
              <a:pathLst>
                <a:path w="4128" h="2711" extrusionOk="0">
                  <a:moveTo>
                    <a:pt x="3785" y="1"/>
                  </a:moveTo>
                  <a:cubicBezTo>
                    <a:pt x="3695" y="1"/>
                    <a:pt x="3608" y="32"/>
                    <a:pt x="3561" y="95"/>
                  </a:cubicBezTo>
                  <a:lnTo>
                    <a:pt x="1733" y="1923"/>
                  </a:lnTo>
                  <a:lnTo>
                    <a:pt x="599" y="757"/>
                  </a:lnTo>
                  <a:cubicBezTo>
                    <a:pt x="536" y="710"/>
                    <a:pt x="450" y="686"/>
                    <a:pt x="363" y="686"/>
                  </a:cubicBezTo>
                  <a:cubicBezTo>
                    <a:pt x="276" y="686"/>
                    <a:pt x="190" y="710"/>
                    <a:pt x="127" y="757"/>
                  </a:cubicBezTo>
                  <a:cubicBezTo>
                    <a:pt x="1" y="883"/>
                    <a:pt x="1" y="1135"/>
                    <a:pt x="127" y="1229"/>
                  </a:cubicBezTo>
                  <a:lnTo>
                    <a:pt x="1513" y="2616"/>
                  </a:lnTo>
                  <a:cubicBezTo>
                    <a:pt x="1560" y="2679"/>
                    <a:pt x="1647" y="2710"/>
                    <a:pt x="1737" y="2710"/>
                  </a:cubicBezTo>
                  <a:cubicBezTo>
                    <a:pt x="1828" y="2710"/>
                    <a:pt x="1922" y="2679"/>
                    <a:pt x="1985" y="2616"/>
                  </a:cubicBezTo>
                  <a:lnTo>
                    <a:pt x="4033" y="568"/>
                  </a:lnTo>
                  <a:cubicBezTo>
                    <a:pt x="4128" y="442"/>
                    <a:pt x="4128" y="221"/>
                    <a:pt x="4033" y="95"/>
                  </a:cubicBezTo>
                  <a:cubicBezTo>
                    <a:pt x="3970" y="32"/>
                    <a:pt x="3876" y="1"/>
                    <a:pt x="378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81" name="Google Shape;27481;p87"/>
          <p:cNvSpPr/>
          <p:nvPr/>
        </p:nvSpPr>
        <p:spPr>
          <a:xfrm>
            <a:off x="10534655" y="2242338"/>
            <a:ext cx="562552" cy="426065"/>
          </a:xfrm>
          <a:custGeom>
            <a:avLst/>
            <a:gdLst/>
            <a:ahLst/>
            <a:cxnLst/>
            <a:rect l="l" t="t" r="r" b="b"/>
            <a:pathLst>
              <a:path w="11689" h="8853" extrusionOk="0">
                <a:moveTo>
                  <a:pt x="1040" y="2709"/>
                </a:moveTo>
                <a:cubicBezTo>
                  <a:pt x="1229" y="2709"/>
                  <a:pt x="1386" y="2867"/>
                  <a:pt x="1386" y="3056"/>
                </a:cubicBezTo>
                <a:lnTo>
                  <a:pt x="1386" y="5828"/>
                </a:lnTo>
                <a:cubicBezTo>
                  <a:pt x="1386" y="6017"/>
                  <a:pt x="1229" y="6175"/>
                  <a:pt x="1040" y="6175"/>
                </a:cubicBezTo>
                <a:cubicBezTo>
                  <a:pt x="819" y="6175"/>
                  <a:pt x="662" y="6017"/>
                  <a:pt x="662" y="5828"/>
                </a:cubicBezTo>
                <a:lnTo>
                  <a:pt x="662" y="3056"/>
                </a:lnTo>
                <a:cubicBezTo>
                  <a:pt x="662" y="2867"/>
                  <a:pt x="819" y="2709"/>
                  <a:pt x="1040" y="2709"/>
                </a:cubicBezTo>
                <a:close/>
                <a:moveTo>
                  <a:pt x="9641" y="1449"/>
                </a:moveTo>
                <a:lnTo>
                  <a:pt x="9641" y="7435"/>
                </a:lnTo>
                <a:lnTo>
                  <a:pt x="2079" y="5545"/>
                </a:lnTo>
                <a:lnTo>
                  <a:pt x="2079" y="3340"/>
                </a:lnTo>
                <a:lnTo>
                  <a:pt x="9641" y="1449"/>
                </a:lnTo>
                <a:close/>
                <a:moveTo>
                  <a:pt x="3466" y="6616"/>
                </a:moveTo>
                <a:lnTo>
                  <a:pt x="6112" y="7278"/>
                </a:lnTo>
                <a:cubicBezTo>
                  <a:pt x="5954" y="7845"/>
                  <a:pt x="5450" y="8223"/>
                  <a:pt x="4820" y="8223"/>
                </a:cubicBezTo>
                <a:cubicBezTo>
                  <a:pt x="4064" y="8223"/>
                  <a:pt x="3434" y="7593"/>
                  <a:pt x="3434" y="6837"/>
                </a:cubicBezTo>
                <a:cubicBezTo>
                  <a:pt x="3434" y="6774"/>
                  <a:pt x="3434" y="6679"/>
                  <a:pt x="3466" y="6616"/>
                </a:cubicBezTo>
                <a:close/>
                <a:moveTo>
                  <a:pt x="10680" y="662"/>
                </a:moveTo>
                <a:cubicBezTo>
                  <a:pt x="10869" y="662"/>
                  <a:pt x="11027" y="819"/>
                  <a:pt x="11027" y="1008"/>
                </a:cubicBezTo>
                <a:lnTo>
                  <a:pt x="11027" y="7876"/>
                </a:lnTo>
                <a:cubicBezTo>
                  <a:pt x="11027" y="8065"/>
                  <a:pt x="10869" y="8223"/>
                  <a:pt x="10680" y="8223"/>
                </a:cubicBezTo>
                <a:cubicBezTo>
                  <a:pt x="10491" y="8223"/>
                  <a:pt x="10334" y="8065"/>
                  <a:pt x="10334" y="7876"/>
                </a:cubicBezTo>
                <a:lnTo>
                  <a:pt x="10334" y="1008"/>
                </a:lnTo>
                <a:cubicBezTo>
                  <a:pt x="10334" y="819"/>
                  <a:pt x="10491" y="662"/>
                  <a:pt x="10680" y="662"/>
                </a:cubicBezTo>
                <a:close/>
                <a:moveTo>
                  <a:pt x="10680" y="0"/>
                </a:moveTo>
                <a:cubicBezTo>
                  <a:pt x="10208" y="0"/>
                  <a:pt x="9798" y="315"/>
                  <a:pt x="9704" y="756"/>
                </a:cubicBezTo>
                <a:lnTo>
                  <a:pt x="1985" y="2678"/>
                </a:lnTo>
                <a:cubicBezTo>
                  <a:pt x="1827" y="2331"/>
                  <a:pt x="1449" y="2048"/>
                  <a:pt x="1040" y="2048"/>
                </a:cubicBezTo>
                <a:cubicBezTo>
                  <a:pt x="473" y="2048"/>
                  <a:pt x="0" y="2520"/>
                  <a:pt x="0" y="3056"/>
                </a:cubicBezTo>
                <a:lnTo>
                  <a:pt x="0" y="5828"/>
                </a:lnTo>
                <a:cubicBezTo>
                  <a:pt x="0" y="6364"/>
                  <a:pt x="473" y="6837"/>
                  <a:pt x="1040" y="6837"/>
                </a:cubicBezTo>
                <a:cubicBezTo>
                  <a:pt x="1449" y="6837"/>
                  <a:pt x="1827" y="6616"/>
                  <a:pt x="1985" y="6206"/>
                </a:cubicBezTo>
                <a:lnTo>
                  <a:pt x="2804" y="6427"/>
                </a:lnTo>
                <a:cubicBezTo>
                  <a:pt x="2772" y="6522"/>
                  <a:pt x="2772" y="6679"/>
                  <a:pt x="2772" y="6805"/>
                </a:cubicBezTo>
                <a:cubicBezTo>
                  <a:pt x="2772" y="7939"/>
                  <a:pt x="3655" y="8853"/>
                  <a:pt x="4820" y="8853"/>
                </a:cubicBezTo>
                <a:cubicBezTo>
                  <a:pt x="5324" y="8853"/>
                  <a:pt x="5828" y="8664"/>
                  <a:pt x="6175" y="8317"/>
                </a:cubicBezTo>
                <a:cubicBezTo>
                  <a:pt x="6459" y="8065"/>
                  <a:pt x="6648" y="7719"/>
                  <a:pt x="6774" y="7341"/>
                </a:cubicBezTo>
                <a:lnTo>
                  <a:pt x="9704" y="8065"/>
                </a:lnTo>
                <a:cubicBezTo>
                  <a:pt x="9798" y="8506"/>
                  <a:pt x="10208" y="8821"/>
                  <a:pt x="10680" y="8821"/>
                </a:cubicBezTo>
                <a:cubicBezTo>
                  <a:pt x="11216" y="8821"/>
                  <a:pt x="11688" y="8349"/>
                  <a:pt x="11688" y="7782"/>
                </a:cubicBezTo>
                <a:lnTo>
                  <a:pt x="11688" y="945"/>
                </a:lnTo>
                <a:cubicBezTo>
                  <a:pt x="11688" y="473"/>
                  <a:pt x="11279" y="0"/>
                  <a:pt x="1068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2" name="Google Shape;27482;p87"/>
          <p:cNvSpPr/>
          <p:nvPr/>
        </p:nvSpPr>
        <p:spPr>
          <a:xfrm>
            <a:off x="10534655" y="2853713"/>
            <a:ext cx="562552" cy="561012"/>
          </a:xfrm>
          <a:custGeom>
            <a:avLst/>
            <a:gdLst/>
            <a:ahLst/>
            <a:cxnLst/>
            <a:rect l="l" t="t" r="r" b="b"/>
            <a:pathLst>
              <a:path w="11689" h="11657" extrusionOk="0">
                <a:moveTo>
                  <a:pt x="5860" y="662"/>
                </a:moveTo>
                <a:cubicBezTo>
                  <a:pt x="6080" y="662"/>
                  <a:pt x="6238" y="851"/>
                  <a:pt x="6238" y="1040"/>
                </a:cubicBezTo>
                <a:lnTo>
                  <a:pt x="6238" y="1386"/>
                </a:lnTo>
                <a:lnTo>
                  <a:pt x="756" y="1386"/>
                </a:lnTo>
                <a:lnTo>
                  <a:pt x="756" y="1040"/>
                </a:lnTo>
                <a:cubicBezTo>
                  <a:pt x="725" y="851"/>
                  <a:pt x="882" y="662"/>
                  <a:pt x="1071" y="662"/>
                </a:cubicBezTo>
                <a:close/>
                <a:moveTo>
                  <a:pt x="6175" y="2048"/>
                </a:moveTo>
                <a:lnTo>
                  <a:pt x="6175" y="3686"/>
                </a:lnTo>
                <a:cubicBezTo>
                  <a:pt x="5639" y="3686"/>
                  <a:pt x="5198" y="4096"/>
                  <a:pt x="5198" y="4663"/>
                </a:cubicBezTo>
                <a:cubicBezTo>
                  <a:pt x="4820" y="4694"/>
                  <a:pt x="4505" y="4883"/>
                  <a:pt x="4348" y="5261"/>
                </a:cubicBezTo>
                <a:lnTo>
                  <a:pt x="3592" y="4505"/>
                </a:lnTo>
                <a:cubicBezTo>
                  <a:pt x="3403" y="4300"/>
                  <a:pt x="3135" y="4198"/>
                  <a:pt x="2867" y="4198"/>
                </a:cubicBezTo>
                <a:cubicBezTo>
                  <a:pt x="2599" y="4198"/>
                  <a:pt x="2331" y="4300"/>
                  <a:pt x="2142" y="4505"/>
                </a:cubicBezTo>
                <a:cubicBezTo>
                  <a:pt x="1733" y="4883"/>
                  <a:pt x="1733" y="5576"/>
                  <a:pt x="2142" y="5954"/>
                </a:cubicBezTo>
                <a:lnTo>
                  <a:pt x="4505" y="8317"/>
                </a:lnTo>
                <a:lnTo>
                  <a:pt x="4316" y="8317"/>
                </a:lnTo>
                <a:cubicBezTo>
                  <a:pt x="3875" y="8317"/>
                  <a:pt x="3466" y="8601"/>
                  <a:pt x="3308" y="9042"/>
                </a:cubicBezTo>
                <a:lnTo>
                  <a:pt x="725" y="9042"/>
                </a:lnTo>
                <a:lnTo>
                  <a:pt x="725" y="8979"/>
                </a:lnTo>
                <a:lnTo>
                  <a:pt x="725" y="2048"/>
                </a:lnTo>
                <a:close/>
                <a:moveTo>
                  <a:pt x="7640" y="3907"/>
                </a:moveTo>
                <a:cubicBezTo>
                  <a:pt x="7727" y="3907"/>
                  <a:pt x="7813" y="3938"/>
                  <a:pt x="7876" y="4001"/>
                </a:cubicBezTo>
                <a:lnTo>
                  <a:pt x="8664" y="4789"/>
                </a:lnTo>
                <a:cubicBezTo>
                  <a:pt x="9325" y="5450"/>
                  <a:pt x="9861" y="6238"/>
                  <a:pt x="10113" y="7026"/>
                </a:cubicBezTo>
                <a:lnTo>
                  <a:pt x="7530" y="9609"/>
                </a:lnTo>
                <a:lnTo>
                  <a:pt x="4222" y="9609"/>
                </a:lnTo>
                <a:cubicBezTo>
                  <a:pt x="4033" y="9609"/>
                  <a:pt x="3875" y="9451"/>
                  <a:pt x="3875" y="9262"/>
                </a:cubicBezTo>
                <a:cubicBezTo>
                  <a:pt x="3875" y="9073"/>
                  <a:pt x="4033" y="8916"/>
                  <a:pt x="4222" y="8916"/>
                </a:cubicBezTo>
                <a:lnTo>
                  <a:pt x="5230" y="8916"/>
                </a:lnTo>
                <a:cubicBezTo>
                  <a:pt x="5387" y="8916"/>
                  <a:pt x="5513" y="8821"/>
                  <a:pt x="5545" y="8695"/>
                </a:cubicBezTo>
                <a:cubicBezTo>
                  <a:pt x="5608" y="8601"/>
                  <a:pt x="5608" y="8443"/>
                  <a:pt x="5482" y="8349"/>
                </a:cubicBezTo>
                <a:lnTo>
                  <a:pt x="2520" y="5387"/>
                </a:lnTo>
                <a:cubicBezTo>
                  <a:pt x="2394" y="5293"/>
                  <a:pt x="2394" y="5041"/>
                  <a:pt x="2520" y="4915"/>
                </a:cubicBezTo>
                <a:cubicBezTo>
                  <a:pt x="2583" y="4868"/>
                  <a:pt x="2670" y="4844"/>
                  <a:pt x="2757" y="4844"/>
                </a:cubicBezTo>
                <a:cubicBezTo>
                  <a:pt x="2843" y="4844"/>
                  <a:pt x="2930" y="4868"/>
                  <a:pt x="2993" y="4915"/>
                </a:cubicBezTo>
                <a:lnTo>
                  <a:pt x="4442" y="6395"/>
                </a:lnTo>
                <a:lnTo>
                  <a:pt x="5450" y="7372"/>
                </a:lnTo>
                <a:cubicBezTo>
                  <a:pt x="5498" y="7435"/>
                  <a:pt x="5584" y="7467"/>
                  <a:pt x="5675" y="7467"/>
                </a:cubicBezTo>
                <a:cubicBezTo>
                  <a:pt x="5765" y="7467"/>
                  <a:pt x="5860" y="7435"/>
                  <a:pt x="5923" y="7372"/>
                </a:cubicBezTo>
                <a:cubicBezTo>
                  <a:pt x="6017" y="7246"/>
                  <a:pt x="6017" y="7026"/>
                  <a:pt x="5923" y="6900"/>
                </a:cubicBezTo>
                <a:lnTo>
                  <a:pt x="4915" y="5923"/>
                </a:lnTo>
                <a:cubicBezTo>
                  <a:pt x="4820" y="5797"/>
                  <a:pt x="4820" y="5545"/>
                  <a:pt x="4915" y="5450"/>
                </a:cubicBezTo>
                <a:cubicBezTo>
                  <a:pt x="4978" y="5387"/>
                  <a:pt x="5072" y="5356"/>
                  <a:pt x="5163" y="5356"/>
                </a:cubicBezTo>
                <a:cubicBezTo>
                  <a:pt x="5253" y="5356"/>
                  <a:pt x="5340" y="5387"/>
                  <a:pt x="5387" y="5450"/>
                </a:cubicBezTo>
                <a:lnTo>
                  <a:pt x="6396" y="6427"/>
                </a:lnTo>
                <a:cubicBezTo>
                  <a:pt x="6443" y="6490"/>
                  <a:pt x="6529" y="6522"/>
                  <a:pt x="6620" y="6522"/>
                </a:cubicBezTo>
                <a:cubicBezTo>
                  <a:pt x="6711" y="6522"/>
                  <a:pt x="6805" y="6490"/>
                  <a:pt x="6868" y="6427"/>
                </a:cubicBezTo>
                <a:cubicBezTo>
                  <a:pt x="6963" y="6301"/>
                  <a:pt x="6963" y="6080"/>
                  <a:pt x="6868" y="5954"/>
                </a:cubicBezTo>
                <a:lnTo>
                  <a:pt x="5860" y="4978"/>
                </a:lnTo>
                <a:cubicBezTo>
                  <a:pt x="5765" y="4852"/>
                  <a:pt x="5765" y="4631"/>
                  <a:pt x="5860" y="4505"/>
                </a:cubicBezTo>
                <a:cubicBezTo>
                  <a:pt x="5923" y="4442"/>
                  <a:pt x="6017" y="4411"/>
                  <a:pt x="6108" y="4411"/>
                </a:cubicBezTo>
                <a:cubicBezTo>
                  <a:pt x="6199" y="4411"/>
                  <a:pt x="6285" y="4442"/>
                  <a:pt x="6333" y="4505"/>
                </a:cubicBezTo>
                <a:lnTo>
                  <a:pt x="7341" y="5482"/>
                </a:lnTo>
                <a:cubicBezTo>
                  <a:pt x="7388" y="5545"/>
                  <a:pt x="7475" y="5576"/>
                  <a:pt x="7565" y="5576"/>
                </a:cubicBezTo>
                <a:cubicBezTo>
                  <a:pt x="7656" y="5576"/>
                  <a:pt x="7750" y="5545"/>
                  <a:pt x="7813" y="5482"/>
                </a:cubicBezTo>
                <a:cubicBezTo>
                  <a:pt x="7908" y="5356"/>
                  <a:pt x="7908" y="5135"/>
                  <a:pt x="7813" y="5009"/>
                </a:cubicBezTo>
                <a:lnTo>
                  <a:pt x="7341" y="4537"/>
                </a:lnTo>
                <a:cubicBezTo>
                  <a:pt x="7278" y="4348"/>
                  <a:pt x="7278" y="4096"/>
                  <a:pt x="7404" y="4001"/>
                </a:cubicBezTo>
                <a:cubicBezTo>
                  <a:pt x="7467" y="3938"/>
                  <a:pt x="7553" y="3907"/>
                  <a:pt x="7640" y="3907"/>
                </a:cubicBezTo>
                <a:close/>
                <a:moveTo>
                  <a:pt x="10554" y="7624"/>
                </a:moveTo>
                <a:lnTo>
                  <a:pt x="10806" y="7845"/>
                </a:lnTo>
                <a:cubicBezTo>
                  <a:pt x="10964" y="8002"/>
                  <a:pt x="10964" y="8191"/>
                  <a:pt x="10806" y="8317"/>
                </a:cubicBezTo>
                <a:lnTo>
                  <a:pt x="8853" y="10239"/>
                </a:lnTo>
                <a:cubicBezTo>
                  <a:pt x="8806" y="10302"/>
                  <a:pt x="8719" y="10334"/>
                  <a:pt x="8628" y="10334"/>
                </a:cubicBezTo>
                <a:cubicBezTo>
                  <a:pt x="8538" y="10334"/>
                  <a:pt x="8443" y="10302"/>
                  <a:pt x="8380" y="10239"/>
                </a:cubicBezTo>
                <a:lnTo>
                  <a:pt x="8160" y="10019"/>
                </a:lnTo>
                <a:lnTo>
                  <a:pt x="10554" y="7624"/>
                </a:lnTo>
                <a:close/>
                <a:moveTo>
                  <a:pt x="3277" y="9672"/>
                </a:moveTo>
                <a:cubicBezTo>
                  <a:pt x="3434" y="10050"/>
                  <a:pt x="3781" y="10334"/>
                  <a:pt x="4222" y="10334"/>
                </a:cubicBezTo>
                <a:lnTo>
                  <a:pt x="6143" y="10334"/>
                </a:lnTo>
                <a:lnTo>
                  <a:pt x="6143" y="10680"/>
                </a:lnTo>
                <a:lnTo>
                  <a:pt x="6175" y="10680"/>
                </a:lnTo>
                <a:cubicBezTo>
                  <a:pt x="6175" y="10869"/>
                  <a:pt x="6017" y="11027"/>
                  <a:pt x="5828" y="11027"/>
                </a:cubicBezTo>
                <a:lnTo>
                  <a:pt x="1040" y="11027"/>
                </a:lnTo>
                <a:cubicBezTo>
                  <a:pt x="819" y="11027"/>
                  <a:pt x="662" y="10869"/>
                  <a:pt x="662" y="10680"/>
                </a:cubicBezTo>
                <a:lnTo>
                  <a:pt x="662" y="9672"/>
                </a:lnTo>
                <a:close/>
                <a:moveTo>
                  <a:pt x="1040" y="0"/>
                </a:moveTo>
                <a:cubicBezTo>
                  <a:pt x="473" y="0"/>
                  <a:pt x="0" y="473"/>
                  <a:pt x="0" y="1040"/>
                </a:cubicBezTo>
                <a:lnTo>
                  <a:pt x="0" y="10649"/>
                </a:lnTo>
                <a:cubicBezTo>
                  <a:pt x="0" y="11184"/>
                  <a:pt x="473" y="11657"/>
                  <a:pt x="1040" y="11657"/>
                </a:cubicBezTo>
                <a:lnTo>
                  <a:pt x="5828" y="11657"/>
                </a:lnTo>
                <a:cubicBezTo>
                  <a:pt x="6396" y="11657"/>
                  <a:pt x="6868" y="11184"/>
                  <a:pt x="6868" y="10649"/>
                </a:cubicBezTo>
                <a:lnTo>
                  <a:pt x="6868" y="10334"/>
                </a:lnTo>
                <a:lnTo>
                  <a:pt x="7467" y="10334"/>
                </a:lnTo>
                <a:lnTo>
                  <a:pt x="7876" y="10775"/>
                </a:lnTo>
                <a:cubicBezTo>
                  <a:pt x="8081" y="10964"/>
                  <a:pt x="8349" y="11058"/>
                  <a:pt x="8613" y="11058"/>
                </a:cubicBezTo>
                <a:cubicBezTo>
                  <a:pt x="8877" y="11058"/>
                  <a:pt x="9136" y="10964"/>
                  <a:pt x="9325" y="10775"/>
                </a:cubicBezTo>
                <a:lnTo>
                  <a:pt x="11279" y="8821"/>
                </a:lnTo>
                <a:cubicBezTo>
                  <a:pt x="11688" y="8443"/>
                  <a:pt x="11688" y="7782"/>
                  <a:pt x="11310" y="7372"/>
                </a:cubicBezTo>
                <a:lnTo>
                  <a:pt x="10869" y="6931"/>
                </a:lnTo>
                <a:cubicBezTo>
                  <a:pt x="10554" y="6080"/>
                  <a:pt x="10082" y="5261"/>
                  <a:pt x="9420" y="4505"/>
                </a:cubicBezTo>
                <a:lnTo>
                  <a:pt x="8380" y="3466"/>
                </a:lnTo>
                <a:cubicBezTo>
                  <a:pt x="8191" y="3277"/>
                  <a:pt x="7931" y="3182"/>
                  <a:pt x="7668" y="3182"/>
                </a:cubicBezTo>
                <a:cubicBezTo>
                  <a:pt x="7404" y="3182"/>
                  <a:pt x="7136" y="3277"/>
                  <a:pt x="6931" y="3466"/>
                </a:cubicBezTo>
                <a:lnTo>
                  <a:pt x="6868" y="3560"/>
                </a:lnTo>
                <a:lnTo>
                  <a:pt x="6868" y="1040"/>
                </a:lnTo>
                <a:cubicBezTo>
                  <a:pt x="6868" y="473"/>
                  <a:pt x="6396" y="0"/>
                  <a:pt x="58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83" name="Google Shape;27483;p87"/>
          <p:cNvGrpSpPr/>
          <p:nvPr/>
        </p:nvGrpSpPr>
        <p:grpSpPr>
          <a:xfrm>
            <a:off x="10535400" y="3547197"/>
            <a:ext cx="561061" cy="562552"/>
            <a:chOff x="-2060175" y="2768875"/>
            <a:chExt cx="291450" cy="292225"/>
          </a:xfrm>
        </p:grpSpPr>
        <p:sp>
          <p:nvSpPr>
            <p:cNvPr id="27484" name="Google Shape;27484;p87"/>
            <p:cNvSpPr/>
            <p:nvPr/>
          </p:nvSpPr>
          <p:spPr>
            <a:xfrm>
              <a:off x="-2060175" y="2768875"/>
              <a:ext cx="291450" cy="292225"/>
            </a:xfrm>
            <a:custGeom>
              <a:avLst/>
              <a:gdLst/>
              <a:ahLst/>
              <a:cxnLst/>
              <a:rect l="l" t="t" r="r" b="b"/>
              <a:pathLst>
                <a:path w="11658" h="11689" extrusionOk="0">
                  <a:moveTo>
                    <a:pt x="10649" y="662"/>
                  </a:moveTo>
                  <a:cubicBezTo>
                    <a:pt x="10838" y="662"/>
                    <a:pt x="10996" y="820"/>
                    <a:pt x="10996" y="1009"/>
                  </a:cubicBezTo>
                  <a:cubicBezTo>
                    <a:pt x="10996" y="1198"/>
                    <a:pt x="10838" y="1355"/>
                    <a:pt x="10649" y="1355"/>
                  </a:cubicBezTo>
                  <a:lnTo>
                    <a:pt x="1040" y="1355"/>
                  </a:lnTo>
                  <a:cubicBezTo>
                    <a:pt x="851" y="1355"/>
                    <a:pt x="694" y="1198"/>
                    <a:pt x="694" y="1009"/>
                  </a:cubicBezTo>
                  <a:cubicBezTo>
                    <a:pt x="694" y="820"/>
                    <a:pt x="851" y="662"/>
                    <a:pt x="1040" y="662"/>
                  </a:cubicBezTo>
                  <a:close/>
                  <a:moveTo>
                    <a:pt x="10303" y="2049"/>
                  </a:moveTo>
                  <a:lnTo>
                    <a:pt x="10303" y="7908"/>
                  </a:lnTo>
                  <a:cubicBezTo>
                    <a:pt x="10334" y="8097"/>
                    <a:pt x="10177" y="8255"/>
                    <a:pt x="9988" y="8255"/>
                  </a:cubicBezTo>
                  <a:lnTo>
                    <a:pt x="1702" y="8255"/>
                  </a:lnTo>
                  <a:cubicBezTo>
                    <a:pt x="1513" y="8255"/>
                    <a:pt x="1355" y="8097"/>
                    <a:pt x="1355" y="7908"/>
                  </a:cubicBezTo>
                  <a:lnTo>
                    <a:pt x="1355" y="2049"/>
                  </a:lnTo>
                  <a:close/>
                  <a:moveTo>
                    <a:pt x="5797" y="10271"/>
                  </a:moveTo>
                  <a:cubicBezTo>
                    <a:pt x="5986" y="10271"/>
                    <a:pt x="6144" y="10429"/>
                    <a:pt x="6144" y="10618"/>
                  </a:cubicBezTo>
                  <a:cubicBezTo>
                    <a:pt x="6144" y="10807"/>
                    <a:pt x="5986" y="10964"/>
                    <a:pt x="5797" y="10964"/>
                  </a:cubicBezTo>
                  <a:cubicBezTo>
                    <a:pt x="5608" y="10964"/>
                    <a:pt x="5451" y="10807"/>
                    <a:pt x="5451" y="10618"/>
                  </a:cubicBezTo>
                  <a:cubicBezTo>
                    <a:pt x="5451" y="10429"/>
                    <a:pt x="5608" y="10271"/>
                    <a:pt x="5797" y="10271"/>
                  </a:cubicBezTo>
                  <a:close/>
                  <a:moveTo>
                    <a:pt x="1040" y="1"/>
                  </a:moveTo>
                  <a:cubicBezTo>
                    <a:pt x="473" y="1"/>
                    <a:pt x="1" y="473"/>
                    <a:pt x="1" y="1009"/>
                  </a:cubicBezTo>
                  <a:cubicBezTo>
                    <a:pt x="1" y="1450"/>
                    <a:pt x="284" y="1828"/>
                    <a:pt x="694" y="1986"/>
                  </a:cubicBezTo>
                  <a:lnTo>
                    <a:pt x="694" y="7908"/>
                  </a:lnTo>
                  <a:cubicBezTo>
                    <a:pt x="694" y="8444"/>
                    <a:pt x="1166" y="8917"/>
                    <a:pt x="1702" y="8917"/>
                  </a:cubicBezTo>
                  <a:lnTo>
                    <a:pt x="5482" y="8917"/>
                  </a:lnTo>
                  <a:lnTo>
                    <a:pt x="5482" y="9673"/>
                  </a:lnTo>
                  <a:cubicBezTo>
                    <a:pt x="5104" y="9830"/>
                    <a:pt x="4821" y="10177"/>
                    <a:pt x="4821" y="10649"/>
                  </a:cubicBezTo>
                  <a:cubicBezTo>
                    <a:pt x="4821" y="11216"/>
                    <a:pt x="5293" y="11689"/>
                    <a:pt x="5829" y="11689"/>
                  </a:cubicBezTo>
                  <a:cubicBezTo>
                    <a:pt x="6396" y="11689"/>
                    <a:pt x="6869" y="11216"/>
                    <a:pt x="6869" y="10649"/>
                  </a:cubicBezTo>
                  <a:cubicBezTo>
                    <a:pt x="6869" y="10240"/>
                    <a:pt x="6585" y="9830"/>
                    <a:pt x="6207" y="9673"/>
                  </a:cubicBezTo>
                  <a:lnTo>
                    <a:pt x="6207" y="8917"/>
                  </a:lnTo>
                  <a:lnTo>
                    <a:pt x="10019" y="8917"/>
                  </a:lnTo>
                  <a:cubicBezTo>
                    <a:pt x="10555" y="8917"/>
                    <a:pt x="11027" y="8444"/>
                    <a:pt x="11027" y="7908"/>
                  </a:cubicBezTo>
                  <a:lnTo>
                    <a:pt x="11027" y="1986"/>
                  </a:lnTo>
                  <a:cubicBezTo>
                    <a:pt x="11405" y="1828"/>
                    <a:pt x="11657" y="1450"/>
                    <a:pt x="11657" y="1009"/>
                  </a:cubicBezTo>
                  <a:cubicBezTo>
                    <a:pt x="11657" y="473"/>
                    <a:pt x="11185" y="1"/>
                    <a:pt x="1064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5" name="Google Shape;27485;p87"/>
            <p:cNvSpPr/>
            <p:nvPr/>
          </p:nvSpPr>
          <p:spPr>
            <a:xfrm>
              <a:off x="-2008975" y="2855525"/>
              <a:ext cx="189050" cy="84500"/>
            </a:xfrm>
            <a:custGeom>
              <a:avLst/>
              <a:gdLst/>
              <a:ahLst/>
              <a:cxnLst/>
              <a:rect l="l" t="t" r="r" b="b"/>
              <a:pathLst>
                <a:path w="7562" h="3380" extrusionOk="0">
                  <a:moveTo>
                    <a:pt x="6553" y="0"/>
                  </a:moveTo>
                  <a:cubicBezTo>
                    <a:pt x="6144" y="0"/>
                    <a:pt x="6081" y="504"/>
                    <a:pt x="6427" y="662"/>
                  </a:cubicBezTo>
                  <a:lnTo>
                    <a:pt x="4474" y="2584"/>
                  </a:lnTo>
                  <a:lnTo>
                    <a:pt x="2647" y="788"/>
                  </a:lnTo>
                  <a:cubicBezTo>
                    <a:pt x="2584" y="725"/>
                    <a:pt x="2497" y="693"/>
                    <a:pt x="2410" y="693"/>
                  </a:cubicBezTo>
                  <a:cubicBezTo>
                    <a:pt x="2324" y="693"/>
                    <a:pt x="2237" y="725"/>
                    <a:pt x="2174" y="788"/>
                  </a:cubicBezTo>
                  <a:lnTo>
                    <a:pt x="126" y="2836"/>
                  </a:lnTo>
                  <a:cubicBezTo>
                    <a:pt x="0" y="2930"/>
                    <a:pt x="0" y="3182"/>
                    <a:pt x="126" y="3308"/>
                  </a:cubicBezTo>
                  <a:cubicBezTo>
                    <a:pt x="189" y="3356"/>
                    <a:pt x="276" y="3379"/>
                    <a:pt x="363" y="3379"/>
                  </a:cubicBezTo>
                  <a:cubicBezTo>
                    <a:pt x="449" y="3379"/>
                    <a:pt x="536" y="3356"/>
                    <a:pt x="599" y="3308"/>
                  </a:cubicBezTo>
                  <a:lnTo>
                    <a:pt x="2426" y="1481"/>
                  </a:lnTo>
                  <a:lnTo>
                    <a:pt x="4222" y="3308"/>
                  </a:lnTo>
                  <a:cubicBezTo>
                    <a:pt x="4285" y="3356"/>
                    <a:pt x="4372" y="3379"/>
                    <a:pt x="4458" y="3379"/>
                  </a:cubicBezTo>
                  <a:cubicBezTo>
                    <a:pt x="4545" y="3379"/>
                    <a:pt x="4632" y="3356"/>
                    <a:pt x="4695" y="3308"/>
                  </a:cubicBezTo>
                  <a:lnTo>
                    <a:pt x="6900" y="1134"/>
                  </a:lnTo>
                  <a:cubicBezTo>
                    <a:pt x="6931" y="1260"/>
                    <a:pt x="7057" y="1355"/>
                    <a:pt x="7215" y="1355"/>
                  </a:cubicBezTo>
                  <a:cubicBezTo>
                    <a:pt x="7404" y="1355"/>
                    <a:pt x="7562" y="1197"/>
                    <a:pt x="7562" y="1008"/>
                  </a:cubicBezTo>
                  <a:lnTo>
                    <a:pt x="7562" y="347"/>
                  </a:lnTo>
                  <a:cubicBezTo>
                    <a:pt x="7562" y="158"/>
                    <a:pt x="7467" y="0"/>
                    <a:pt x="724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86" name="Google Shape;27486;p87"/>
          <p:cNvGrpSpPr/>
          <p:nvPr/>
        </p:nvGrpSpPr>
        <p:grpSpPr>
          <a:xfrm>
            <a:off x="2553547" y="4309428"/>
            <a:ext cx="562552" cy="561061"/>
            <a:chOff x="-937025" y="2064750"/>
            <a:chExt cx="292225" cy="291450"/>
          </a:xfrm>
        </p:grpSpPr>
        <p:sp>
          <p:nvSpPr>
            <p:cNvPr id="27487" name="Google Shape;27487;p87"/>
            <p:cNvSpPr/>
            <p:nvPr/>
          </p:nvSpPr>
          <p:spPr>
            <a:xfrm>
              <a:off x="-834625" y="2134850"/>
              <a:ext cx="86650" cy="85075"/>
            </a:xfrm>
            <a:custGeom>
              <a:avLst/>
              <a:gdLst/>
              <a:ahLst/>
              <a:cxnLst/>
              <a:rect l="l" t="t" r="r" b="b"/>
              <a:pathLst>
                <a:path w="3466" h="3403" extrusionOk="0">
                  <a:moveTo>
                    <a:pt x="1702" y="599"/>
                  </a:moveTo>
                  <a:cubicBezTo>
                    <a:pt x="1922" y="599"/>
                    <a:pt x="2080" y="788"/>
                    <a:pt x="2080" y="977"/>
                  </a:cubicBezTo>
                  <a:cubicBezTo>
                    <a:pt x="2080" y="1166"/>
                    <a:pt x="1922" y="1324"/>
                    <a:pt x="1702" y="1324"/>
                  </a:cubicBezTo>
                  <a:cubicBezTo>
                    <a:pt x="1512" y="1324"/>
                    <a:pt x="1355" y="1166"/>
                    <a:pt x="1355" y="977"/>
                  </a:cubicBezTo>
                  <a:cubicBezTo>
                    <a:pt x="1355" y="788"/>
                    <a:pt x="1512" y="599"/>
                    <a:pt x="1702" y="599"/>
                  </a:cubicBezTo>
                  <a:close/>
                  <a:moveTo>
                    <a:pt x="1765" y="2048"/>
                  </a:moveTo>
                  <a:cubicBezTo>
                    <a:pt x="2174" y="2048"/>
                    <a:pt x="2584" y="2300"/>
                    <a:pt x="2741" y="2710"/>
                  </a:cubicBezTo>
                  <a:lnTo>
                    <a:pt x="756" y="2710"/>
                  </a:lnTo>
                  <a:cubicBezTo>
                    <a:pt x="914" y="2300"/>
                    <a:pt x="1292" y="2048"/>
                    <a:pt x="1765" y="2048"/>
                  </a:cubicBezTo>
                  <a:close/>
                  <a:moveTo>
                    <a:pt x="1702" y="0"/>
                  </a:moveTo>
                  <a:cubicBezTo>
                    <a:pt x="1166" y="0"/>
                    <a:pt x="693" y="441"/>
                    <a:pt x="693" y="1009"/>
                  </a:cubicBezTo>
                  <a:cubicBezTo>
                    <a:pt x="693" y="1198"/>
                    <a:pt x="788" y="1387"/>
                    <a:pt x="851" y="1576"/>
                  </a:cubicBezTo>
                  <a:cubicBezTo>
                    <a:pt x="347" y="1891"/>
                    <a:pt x="0" y="2426"/>
                    <a:pt x="0" y="3056"/>
                  </a:cubicBezTo>
                  <a:cubicBezTo>
                    <a:pt x="0" y="3245"/>
                    <a:pt x="158" y="3403"/>
                    <a:pt x="347" y="3403"/>
                  </a:cubicBezTo>
                  <a:lnTo>
                    <a:pt x="3088" y="3403"/>
                  </a:lnTo>
                  <a:cubicBezTo>
                    <a:pt x="3308" y="3403"/>
                    <a:pt x="3466" y="3245"/>
                    <a:pt x="3466" y="3056"/>
                  </a:cubicBezTo>
                  <a:cubicBezTo>
                    <a:pt x="3434" y="2426"/>
                    <a:pt x="3088" y="1828"/>
                    <a:pt x="2584" y="1576"/>
                  </a:cubicBezTo>
                  <a:cubicBezTo>
                    <a:pt x="2710" y="1387"/>
                    <a:pt x="2741" y="1198"/>
                    <a:pt x="2741" y="1009"/>
                  </a:cubicBezTo>
                  <a:cubicBezTo>
                    <a:pt x="2741" y="441"/>
                    <a:pt x="2269" y="0"/>
                    <a:pt x="170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8" name="Google Shape;27488;p87"/>
            <p:cNvSpPr/>
            <p:nvPr/>
          </p:nvSpPr>
          <p:spPr>
            <a:xfrm>
              <a:off x="-936225" y="2304975"/>
              <a:ext cx="289850" cy="51225"/>
            </a:xfrm>
            <a:custGeom>
              <a:avLst/>
              <a:gdLst/>
              <a:ahLst/>
              <a:cxnLst/>
              <a:rect l="l" t="t" r="r" b="b"/>
              <a:pathLst>
                <a:path w="11594" h="2049" extrusionOk="0">
                  <a:moveTo>
                    <a:pt x="3056" y="662"/>
                  </a:moveTo>
                  <a:cubicBezTo>
                    <a:pt x="3277" y="662"/>
                    <a:pt x="3434" y="820"/>
                    <a:pt x="3434" y="1009"/>
                  </a:cubicBezTo>
                  <a:cubicBezTo>
                    <a:pt x="3434" y="1229"/>
                    <a:pt x="3277" y="1387"/>
                    <a:pt x="3056" y="1387"/>
                  </a:cubicBezTo>
                  <a:lnTo>
                    <a:pt x="1008" y="1387"/>
                  </a:lnTo>
                  <a:cubicBezTo>
                    <a:pt x="819" y="1387"/>
                    <a:pt x="662" y="1229"/>
                    <a:pt x="662" y="1009"/>
                  </a:cubicBezTo>
                  <a:cubicBezTo>
                    <a:pt x="662" y="820"/>
                    <a:pt x="819" y="662"/>
                    <a:pt x="1008" y="662"/>
                  </a:cubicBezTo>
                  <a:close/>
                  <a:moveTo>
                    <a:pt x="10586" y="693"/>
                  </a:moveTo>
                  <a:cubicBezTo>
                    <a:pt x="10775" y="693"/>
                    <a:pt x="10932" y="851"/>
                    <a:pt x="10932" y="1072"/>
                  </a:cubicBezTo>
                  <a:cubicBezTo>
                    <a:pt x="10901" y="1229"/>
                    <a:pt x="10775" y="1387"/>
                    <a:pt x="10586" y="1387"/>
                  </a:cubicBezTo>
                  <a:lnTo>
                    <a:pt x="4001" y="1387"/>
                  </a:lnTo>
                  <a:cubicBezTo>
                    <a:pt x="4096" y="1166"/>
                    <a:pt x="4096" y="914"/>
                    <a:pt x="4001" y="693"/>
                  </a:cubicBezTo>
                  <a:close/>
                  <a:moveTo>
                    <a:pt x="1008" y="0"/>
                  </a:moveTo>
                  <a:cubicBezTo>
                    <a:pt x="473" y="0"/>
                    <a:pt x="0" y="473"/>
                    <a:pt x="0" y="1009"/>
                  </a:cubicBezTo>
                  <a:cubicBezTo>
                    <a:pt x="0" y="1576"/>
                    <a:pt x="473" y="2048"/>
                    <a:pt x="1008" y="2048"/>
                  </a:cubicBezTo>
                  <a:lnTo>
                    <a:pt x="10586" y="2048"/>
                  </a:lnTo>
                  <a:cubicBezTo>
                    <a:pt x="11121" y="2048"/>
                    <a:pt x="11594" y="1576"/>
                    <a:pt x="11594" y="1009"/>
                  </a:cubicBezTo>
                  <a:cubicBezTo>
                    <a:pt x="11594" y="473"/>
                    <a:pt x="11121" y="0"/>
                    <a:pt x="10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89" name="Google Shape;27489;p87"/>
            <p:cNvSpPr/>
            <p:nvPr/>
          </p:nvSpPr>
          <p:spPr>
            <a:xfrm>
              <a:off x="-937025" y="2064750"/>
              <a:ext cx="292225" cy="223125"/>
            </a:xfrm>
            <a:custGeom>
              <a:avLst/>
              <a:gdLst/>
              <a:ahLst/>
              <a:cxnLst/>
              <a:rect l="l" t="t" r="r" b="b"/>
              <a:pathLst>
                <a:path w="11689" h="8925" extrusionOk="0">
                  <a:moveTo>
                    <a:pt x="3813" y="662"/>
                  </a:moveTo>
                  <a:cubicBezTo>
                    <a:pt x="4002" y="662"/>
                    <a:pt x="4159" y="820"/>
                    <a:pt x="4159" y="1009"/>
                  </a:cubicBezTo>
                  <a:lnTo>
                    <a:pt x="4159" y="1355"/>
                  </a:lnTo>
                  <a:lnTo>
                    <a:pt x="3813" y="1355"/>
                  </a:lnTo>
                  <a:cubicBezTo>
                    <a:pt x="3246" y="1355"/>
                    <a:pt x="2773" y="1828"/>
                    <a:pt x="2773" y="2395"/>
                  </a:cubicBezTo>
                  <a:lnTo>
                    <a:pt x="2773" y="4978"/>
                  </a:lnTo>
                  <a:lnTo>
                    <a:pt x="2080" y="5703"/>
                  </a:lnTo>
                  <a:lnTo>
                    <a:pt x="2080" y="5199"/>
                  </a:lnTo>
                  <a:cubicBezTo>
                    <a:pt x="2080" y="4978"/>
                    <a:pt x="1922" y="4821"/>
                    <a:pt x="1702" y="4821"/>
                  </a:cubicBezTo>
                  <a:lnTo>
                    <a:pt x="1040" y="4821"/>
                  </a:lnTo>
                  <a:cubicBezTo>
                    <a:pt x="851" y="4821"/>
                    <a:pt x="694" y="4663"/>
                    <a:pt x="694" y="4474"/>
                  </a:cubicBezTo>
                  <a:lnTo>
                    <a:pt x="694" y="1009"/>
                  </a:lnTo>
                  <a:cubicBezTo>
                    <a:pt x="694" y="820"/>
                    <a:pt x="851" y="662"/>
                    <a:pt x="1040" y="662"/>
                  </a:cubicBezTo>
                  <a:close/>
                  <a:moveTo>
                    <a:pt x="10649" y="662"/>
                  </a:moveTo>
                  <a:cubicBezTo>
                    <a:pt x="10838" y="662"/>
                    <a:pt x="10996" y="820"/>
                    <a:pt x="10996" y="1009"/>
                  </a:cubicBezTo>
                  <a:lnTo>
                    <a:pt x="10996" y="4474"/>
                  </a:lnTo>
                  <a:cubicBezTo>
                    <a:pt x="10996" y="4695"/>
                    <a:pt x="10838" y="4852"/>
                    <a:pt x="10649" y="4852"/>
                  </a:cubicBezTo>
                  <a:lnTo>
                    <a:pt x="9893" y="4852"/>
                  </a:lnTo>
                  <a:cubicBezTo>
                    <a:pt x="9704" y="4852"/>
                    <a:pt x="9547" y="5010"/>
                    <a:pt x="9547" y="5199"/>
                  </a:cubicBezTo>
                  <a:lnTo>
                    <a:pt x="9547" y="5703"/>
                  </a:lnTo>
                  <a:lnTo>
                    <a:pt x="8885" y="5010"/>
                  </a:lnTo>
                  <a:lnTo>
                    <a:pt x="8885" y="2395"/>
                  </a:lnTo>
                  <a:cubicBezTo>
                    <a:pt x="8885" y="1859"/>
                    <a:pt x="8412" y="1387"/>
                    <a:pt x="7845" y="1387"/>
                  </a:cubicBezTo>
                  <a:lnTo>
                    <a:pt x="7499" y="1387"/>
                  </a:lnTo>
                  <a:lnTo>
                    <a:pt x="7499" y="1009"/>
                  </a:lnTo>
                  <a:cubicBezTo>
                    <a:pt x="7499" y="820"/>
                    <a:pt x="7656" y="662"/>
                    <a:pt x="7845" y="662"/>
                  </a:cubicBezTo>
                  <a:close/>
                  <a:moveTo>
                    <a:pt x="7845" y="2048"/>
                  </a:moveTo>
                  <a:cubicBezTo>
                    <a:pt x="8066" y="2048"/>
                    <a:pt x="8223" y="2206"/>
                    <a:pt x="8223" y="2395"/>
                  </a:cubicBezTo>
                  <a:lnTo>
                    <a:pt x="8223" y="6522"/>
                  </a:lnTo>
                  <a:cubicBezTo>
                    <a:pt x="8223" y="6742"/>
                    <a:pt x="8066" y="6900"/>
                    <a:pt x="7845" y="6900"/>
                  </a:cubicBezTo>
                  <a:lnTo>
                    <a:pt x="6711" y="6900"/>
                  </a:lnTo>
                  <a:cubicBezTo>
                    <a:pt x="6585" y="6900"/>
                    <a:pt x="6491" y="6931"/>
                    <a:pt x="6428" y="7057"/>
                  </a:cubicBezTo>
                  <a:lnTo>
                    <a:pt x="5798" y="8003"/>
                  </a:lnTo>
                  <a:lnTo>
                    <a:pt x="5167" y="7057"/>
                  </a:lnTo>
                  <a:cubicBezTo>
                    <a:pt x="5104" y="6963"/>
                    <a:pt x="5010" y="6900"/>
                    <a:pt x="4915" y="6900"/>
                  </a:cubicBezTo>
                  <a:lnTo>
                    <a:pt x="3750" y="6900"/>
                  </a:lnTo>
                  <a:cubicBezTo>
                    <a:pt x="3561" y="6900"/>
                    <a:pt x="3403" y="6742"/>
                    <a:pt x="3403" y="6522"/>
                  </a:cubicBezTo>
                  <a:lnTo>
                    <a:pt x="3403" y="2395"/>
                  </a:lnTo>
                  <a:cubicBezTo>
                    <a:pt x="3403" y="2206"/>
                    <a:pt x="3561" y="2048"/>
                    <a:pt x="3750" y="2048"/>
                  </a:cubicBezTo>
                  <a:close/>
                  <a:moveTo>
                    <a:pt x="1009" y="0"/>
                  </a:moveTo>
                  <a:cubicBezTo>
                    <a:pt x="473" y="0"/>
                    <a:pt x="1" y="473"/>
                    <a:pt x="1" y="1009"/>
                  </a:cubicBezTo>
                  <a:lnTo>
                    <a:pt x="1" y="4474"/>
                  </a:lnTo>
                  <a:cubicBezTo>
                    <a:pt x="1" y="5041"/>
                    <a:pt x="473" y="5514"/>
                    <a:pt x="1009" y="5514"/>
                  </a:cubicBezTo>
                  <a:lnTo>
                    <a:pt x="1355" y="5514"/>
                  </a:lnTo>
                  <a:lnTo>
                    <a:pt x="1355" y="6522"/>
                  </a:lnTo>
                  <a:cubicBezTo>
                    <a:pt x="1355" y="6736"/>
                    <a:pt x="1544" y="6877"/>
                    <a:pt x="1724" y="6877"/>
                  </a:cubicBezTo>
                  <a:cubicBezTo>
                    <a:pt x="1809" y="6877"/>
                    <a:pt x="1893" y="6845"/>
                    <a:pt x="1954" y="6774"/>
                  </a:cubicBezTo>
                  <a:lnTo>
                    <a:pt x="2742" y="5986"/>
                  </a:lnTo>
                  <a:lnTo>
                    <a:pt x="2742" y="6522"/>
                  </a:lnTo>
                  <a:cubicBezTo>
                    <a:pt x="2742" y="7089"/>
                    <a:pt x="3214" y="7562"/>
                    <a:pt x="3781" y="7562"/>
                  </a:cubicBezTo>
                  <a:lnTo>
                    <a:pt x="4726" y="7562"/>
                  </a:lnTo>
                  <a:lnTo>
                    <a:pt x="5545" y="8759"/>
                  </a:lnTo>
                  <a:cubicBezTo>
                    <a:pt x="5608" y="8869"/>
                    <a:pt x="5719" y="8924"/>
                    <a:pt x="5825" y="8924"/>
                  </a:cubicBezTo>
                  <a:cubicBezTo>
                    <a:pt x="5931" y="8924"/>
                    <a:pt x="6034" y="8869"/>
                    <a:pt x="6081" y="8759"/>
                  </a:cubicBezTo>
                  <a:lnTo>
                    <a:pt x="6932" y="7562"/>
                  </a:lnTo>
                  <a:lnTo>
                    <a:pt x="7877" y="7562"/>
                  </a:lnTo>
                  <a:cubicBezTo>
                    <a:pt x="8412" y="7562"/>
                    <a:pt x="8885" y="7089"/>
                    <a:pt x="8885" y="6522"/>
                  </a:cubicBezTo>
                  <a:lnTo>
                    <a:pt x="8885" y="5986"/>
                  </a:lnTo>
                  <a:lnTo>
                    <a:pt x="9673" y="6774"/>
                  </a:lnTo>
                  <a:cubicBezTo>
                    <a:pt x="9733" y="6845"/>
                    <a:pt x="9817" y="6877"/>
                    <a:pt x="9903" y="6877"/>
                  </a:cubicBezTo>
                  <a:cubicBezTo>
                    <a:pt x="10083" y="6877"/>
                    <a:pt x="10271" y="6736"/>
                    <a:pt x="10271" y="6522"/>
                  </a:cubicBezTo>
                  <a:lnTo>
                    <a:pt x="10271" y="5514"/>
                  </a:lnTo>
                  <a:lnTo>
                    <a:pt x="10649" y="5514"/>
                  </a:lnTo>
                  <a:cubicBezTo>
                    <a:pt x="11216" y="5514"/>
                    <a:pt x="11689" y="5041"/>
                    <a:pt x="11689" y="4474"/>
                  </a:cubicBezTo>
                  <a:lnTo>
                    <a:pt x="11689" y="1009"/>
                  </a:lnTo>
                  <a:cubicBezTo>
                    <a:pt x="11689" y="441"/>
                    <a:pt x="11216" y="0"/>
                    <a:pt x="10649" y="0"/>
                  </a:cubicBezTo>
                  <a:lnTo>
                    <a:pt x="7845" y="0"/>
                  </a:lnTo>
                  <a:cubicBezTo>
                    <a:pt x="7310" y="0"/>
                    <a:pt x="6837" y="473"/>
                    <a:pt x="6837" y="1009"/>
                  </a:cubicBezTo>
                  <a:lnTo>
                    <a:pt x="6837" y="1387"/>
                  </a:lnTo>
                  <a:lnTo>
                    <a:pt x="4789" y="1387"/>
                  </a:lnTo>
                  <a:lnTo>
                    <a:pt x="4789" y="1009"/>
                  </a:lnTo>
                  <a:cubicBezTo>
                    <a:pt x="4789" y="473"/>
                    <a:pt x="4317" y="0"/>
                    <a:pt x="378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490" name="Google Shape;27490;p87"/>
          <p:cNvGrpSpPr/>
          <p:nvPr/>
        </p:nvGrpSpPr>
        <p:grpSpPr>
          <a:xfrm>
            <a:off x="4024432" y="2174263"/>
            <a:ext cx="562601" cy="562552"/>
            <a:chOff x="-5276050" y="2037975"/>
            <a:chExt cx="292250" cy="292225"/>
          </a:xfrm>
        </p:grpSpPr>
        <p:sp>
          <p:nvSpPr>
            <p:cNvPr id="27491" name="Google Shape;27491;p87"/>
            <p:cNvSpPr/>
            <p:nvPr/>
          </p:nvSpPr>
          <p:spPr>
            <a:xfrm>
              <a:off x="-5102775" y="2211250"/>
              <a:ext cx="51225" cy="49650"/>
            </a:xfrm>
            <a:custGeom>
              <a:avLst/>
              <a:gdLst/>
              <a:ahLst/>
              <a:cxnLst/>
              <a:rect l="l" t="t" r="r" b="b"/>
              <a:pathLst>
                <a:path w="2049" h="1986" extrusionOk="0">
                  <a:moveTo>
                    <a:pt x="343" y="0"/>
                  </a:moveTo>
                  <a:cubicBezTo>
                    <a:pt x="253" y="0"/>
                    <a:pt x="158" y="32"/>
                    <a:pt x="95" y="95"/>
                  </a:cubicBezTo>
                  <a:cubicBezTo>
                    <a:pt x="1" y="189"/>
                    <a:pt x="1" y="441"/>
                    <a:pt x="95" y="536"/>
                  </a:cubicBezTo>
                  <a:lnTo>
                    <a:pt x="536" y="977"/>
                  </a:lnTo>
                  <a:lnTo>
                    <a:pt x="95" y="1418"/>
                  </a:lnTo>
                  <a:cubicBezTo>
                    <a:pt x="1" y="1544"/>
                    <a:pt x="1" y="1765"/>
                    <a:pt x="95" y="1891"/>
                  </a:cubicBezTo>
                  <a:cubicBezTo>
                    <a:pt x="158" y="1954"/>
                    <a:pt x="253" y="1985"/>
                    <a:pt x="343" y="1985"/>
                  </a:cubicBezTo>
                  <a:cubicBezTo>
                    <a:pt x="434" y="1985"/>
                    <a:pt x="521" y="1954"/>
                    <a:pt x="568" y="1891"/>
                  </a:cubicBezTo>
                  <a:lnTo>
                    <a:pt x="1009" y="1450"/>
                  </a:lnTo>
                  <a:lnTo>
                    <a:pt x="1450" y="1891"/>
                  </a:lnTo>
                  <a:cubicBezTo>
                    <a:pt x="1513" y="1954"/>
                    <a:pt x="1600" y="1985"/>
                    <a:pt x="1686" y="1985"/>
                  </a:cubicBezTo>
                  <a:cubicBezTo>
                    <a:pt x="1773" y="1985"/>
                    <a:pt x="1860" y="1954"/>
                    <a:pt x="1923" y="1891"/>
                  </a:cubicBezTo>
                  <a:cubicBezTo>
                    <a:pt x="2049" y="1765"/>
                    <a:pt x="2049" y="1544"/>
                    <a:pt x="1923" y="1418"/>
                  </a:cubicBezTo>
                  <a:lnTo>
                    <a:pt x="1482" y="977"/>
                  </a:lnTo>
                  <a:lnTo>
                    <a:pt x="1923" y="536"/>
                  </a:lnTo>
                  <a:cubicBezTo>
                    <a:pt x="2049" y="441"/>
                    <a:pt x="2049" y="189"/>
                    <a:pt x="1923" y="95"/>
                  </a:cubicBezTo>
                  <a:cubicBezTo>
                    <a:pt x="1860" y="32"/>
                    <a:pt x="1773" y="0"/>
                    <a:pt x="1686" y="0"/>
                  </a:cubicBezTo>
                  <a:cubicBezTo>
                    <a:pt x="1600" y="0"/>
                    <a:pt x="1513" y="32"/>
                    <a:pt x="1450" y="95"/>
                  </a:cubicBezTo>
                  <a:lnTo>
                    <a:pt x="1009" y="504"/>
                  </a:lnTo>
                  <a:lnTo>
                    <a:pt x="568" y="95"/>
                  </a:lnTo>
                  <a:cubicBezTo>
                    <a:pt x="521" y="32"/>
                    <a:pt x="434" y="0"/>
                    <a:pt x="3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2" name="Google Shape;27492;p87"/>
            <p:cNvSpPr/>
            <p:nvPr/>
          </p:nvSpPr>
          <p:spPr>
            <a:xfrm>
              <a:off x="-5224050" y="2107875"/>
              <a:ext cx="51200" cy="49825"/>
            </a:xfrm>
            <a:custGeom>
              <a:avLst/>
              <a:gdLst/>
              <a:ahLst/>
              <a:cxnLst/>
              <a:rect l="l" t="t" r="r" b="b"/>
              <a:pathLst>
                <a:path w="2048" h="1993" extrusionOk="0">
                  <a:moveTo>
                    <a:pt x="351" y="0"/>
                  </a:moveTo>
                  <a:cubicBezTo>
                    <a:pt x="260" y="0"/>
                    <a:pt x="173" y="24"/>
                    <a:pt x="126" y="71"/>
                  </a:cubicBezTo>
                  <a:cubicBezTo>
                    <a:pt x="0" y="197"/>
                    <a:pt x="0" y="449"/>
                    <a:pt x="126" y="544"/>
                  </a:cubicBezTo>
                  <a:lnTo>
                    <a:pt x="536" y="985"/>
                  </a:lnTo>
                  <a:lnTo>
                    <a:pt x="126" y="1426"/>
                  </a:lnTo>
                  <a:cubicBezTo>
                    <a:pt x="0" y="1552"/>
                    <a:pt x="0" y="1772"/>
                    <a:pt x="126" y="1898"/>
                  </a:cubicBezTo>
                  <a:cubicBezTo>
                    <a:pt x="173" y="1961"/>
                    <a:pt x="260" y="1993"/>
                    <a:pt x="351" y="1993"/>
                  </a:cubicBezTo>
                  <a:cubicBezTo>
                    <a:pt x="441" y="1993"/>
                    <a:pt x="536" y="1961"/>
                    <a:pt x="599" y="1898"/>
                  </a:cubicBezTo>
                  <a:lnTo>
                    <a:pt x="1008" y="1457"/>
                  </a:lnTo>
                  <a:lnTo>
                    <a:pt x="1449" y="1898"/>
                  </a:lnTo>
                  <a:cubicBezTo>
                    <a:pt x="1512" y="1961"/>
                    <a:pt x="1599" y="1993"/>
                    <a:pt x="1686" y="1993"/>
                  </a:cubicBezTo>
                  <a:cubicBezTo>
                    <a:pt x="1772" y="1993"/>
                    <a:pt x="1859" y="1961"/>
                    <a:pt x="1922" y="1898"/>
                  </a:cubicBezTo>
                  <a:cubicBezTo>
                    <a:pt x="2048" y="1772"/>
                    <a:pt x="2048" y="1520"/>
                    <a:pt x="1922" y="1426"/>
                  </a:cubicBezTo>
                  <a:lnTo>
                    <a:pt x="1481" y="985"/>
                  </a:lnTo>
                  <a:lnTo>
                    <a:pt x="1922" y="544"/>
                  </a:lnTo>
                  <a:cubicBezTo>
                    <a:pt x="2048" y="449"/>
                    <a:pt x="2048" y="197"/>
                    <a:pt x="1922" y="71"/>
                  </a:cubicBezTo>
                  <a:cubicBezTo>
                    <a:pt x="1875" y="24"/>
                    <a:pt x="1788" y="0"/>
                    <a:pt x="1697" y="0"/>
                  </a:cubicBezTo>
                  <a:cubicBezTo>
                    <a:pt x="1607" y="0"/>
                    <a:pt x="1512" y="24"/>
                    <a:pt x="1449" y="71"/>
                  </a:cubicBezTo>
                  <a:lnTo>
                    <a:pt x="1008" y="512"/>
                  </a:lnTo>
                  <a:lnTo>
                    <a:pt x="599" y="71"/>
                  </a:lnTo>
                  <a:cubicBezTo>
                    <a:pt x="536" y="24"/>
                    <a:pt x="441" y="0"/>
                    <a:pt x="35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3" name="Google Shape;27493;p87"/>
            <p:cNvSpPr/>
            <p:nvPr/>
          </p:nvSpPr>
          <p:spPr>
            <a:xfrm>
              <a:off x="-5276050" y="2037975"/>
              <a:ext cx="292250" cy="292225"/>
            </a:xfrm>
            <a:custGeom>
              <a:avLst/>
              <a:gdLst/>
              <a:ahLst/>
              <a:cxnLst/>
              <a:rect l="l" t="t" r="r" b="b"/>
              <a:pathLst>
                <a:path w="11690" h="11689" extrusionOk="0">
                  <a:moveTo>
                    <a:pt x="10334" y="3119"/>
                  </a:moveTo>
                  <a:cubicBezTo>
                    <a:pt x="10712" y="3119"/>
                    <a:pt x="11028" y="3403"/>
                    <a:pt x="11028" y="3781"/>
                  </a:cubicBezTo>
                  <a:cubicBezTo>
                    <a:pt x="11028" y="4190"/>
                    <a:pt x="10712" y="4442"/>
                    <a:pt x="10334" y="4442"/>
                  </a:cubicBezTo>
                  <a:cubicBezTo>
                    <a:pt x="9956" y="4442"/>
                    <a:pt x="9673" y="4127"/>
                    <a:pt x="9673" y="3781"/>
                  </a:cubicBezTo>
                  <a:cubicBezTo>
                    <a:pt x="9673" y="3403"/>
                    <a:pt x="9988" y="3119"/>
                    <a:pt x="10334" y="3119"/>
                  </a:cubicBezTo>
                  <a:close/>
                  <a:moveTo>
                    <a:pt x="4443" y="7593"/>
                  </a:moveTo>
                  <a:cubicBezTo>
                    <a:pt x="4853" y="7593"/>
                    <a:pt x="5105" y="7908"/>
                    <a:pt x="5105" y="8255"/>
                  </a:cubicBezTo>
                  <a:cubicBezTo>
                    <a:pt x="5105" y="8664"/>
                    <a:pt x="4790" y="8948"/>
                    <a:pt x="4443" y="8948"/>
                  </a:cubicBezTo>
                  <a:cubicBezTo>
                    <a:pt x="4065" y="8948"/>
                    <a:pt x="3781" y="8633"/>
                    <a:pt x="3781" y="8255"/>
                  </a:cubicBezTo>
                  <a:cubicBezTo>
                    <a:pt x="3781" y="7876"/>
                    <a:pt x="4096" y="7593"/>
                    <a:pt x="4443" y="7593"/>
                  </a:cubicBezTo>
                  <a:close/>
                  <a:moveTo>
                    <a:pt x="5829" y="725"/>
                  </a:moveTo>
                  <a:cubicBezTo>
                    <a:pt x="7341" y="725"/>
                    <a:pt x="8822" y="1386"/>
                    <a:pt x="9799" y="2521"/>
                  </a:cubicBezTo>
                  <a:cubicBezTo>
                    <a:pt x="9326" y="2710"/>
                    <a:pt x="8980" y="3245"/>
                    <a:pt x="8980" y="3781"/>
                  </a:cubicBezTo>
                  <a:cubicBezTo>
                    <a:pt x="8980" y="3718"/>
                    <a:pt x="8917" y="3623"/>
                    <a:pt x="8885" y="3560"/>
                  </a:cubicBezTo>
                  <a:lnTo>
                    <a:pt x="8854" y="3497"/>
                  </a:lnTo>
                  <a:lnTo>
                    <a:pt x="8192" y="2836"/>
                  </a:lnTo>
                  <a:cubicBezTo>
                    <a:pt x="8129" y="2773"/>
                    <a:pt x="8035" y="2741"/>
                    <a:pt x="7944" y="2741"/>
                  </a:cubicBezTo>
                  <a:cubicBezTo>
                    <a:pt x="7853" y="2741"/>
                    <a:pt x="7767" y="2773"/>
                    <a:pt x="7719" y="2836"/>
                  </a:cubicBezTo>
                  <a:cubicBezTo>
                    <a:pt x="7593" y="2962"/>
                    <a:pt x="7593" y="3182"/>
                    <a:pt x="7719" y="3308"/>
                  </a:cubicBezTo>
                  <a:lnTo>
                    <a:pt x="7814" y="3434"/>
                  </a:lnTo>
                  <a:cubicBezTo>
                    <a:pt x="6869" y="3466"/>
                    <a:pt x="5987" y="3875"/>
                    <a:pt x="5262" y="4568"/>
                  </a:cubicBezTo>
                  <a:cubicBezTo>
                    <a:pt x="4600" y="5230"/>
                    <a:pt x="4254" y="6081"/>
                    <a:pt x="4159" y="6963"/>
                  </a:cubicBezTo>
                  <a:cubicBezTo>
                    <a:pt x="3561" y="7120"/>
                    <a:pt x="3151" y="7656"/>
                    <a:pt x="3151" y="8318"/>
                  </a:cubicBezTo>
                  <a:cubicBezTo>
                    <a:pt x="3151" y="9074"/>
                    <a:pt x="3781" y="9704"/>
                    <a:pt x="4506" y="9704"/>
                  </a:cubicBezTo>
                  <a:cubicBezTo>
                    <a:pt x="5262" y="9704"/>
                    <a:pt x="5892" y="9074"/>
                    <a:pt x="5892" y="8318"/>
                  </a:cubicBezTo>
                  <a:cubicBezTo>
                    <a:pt x="5892" y="7687"/>
                    <a:pt x="5451" y="7120"/>
                    <a:pt x="4884" y="6963"/>
                  </a:cubicBezTo>
                  <a:cubicBezTo>
                    <a:pt x="5042" y="5482"/>
                    <a:pt x="6302" y="4222"/>
                    <a:pt x="7814" y="4127"/>
                  </a:cubicBezTo>
                  <a:lnTo>
                    <a:pt x="7814" y="4127"/>
                  </a:lnTo>
                  <a:lnTo>
                    <a:pt x="7751" y="4222"/>
                  </a:lnTo>
                  <a:cubicBezTo>
                    <a:pt x="7625" y="4348"/>
                    <a:pt x="7625" y="4568"/>
                    <a:pt x="7751" y="4694"/>
                  </a:cubicBezTo>
                  <a:cubicBezTo>
                    <a:pt x="7814" y="4757"/>
                    <a:pt x="7901" y="4789"/>
                    <a:pt x="7987" y="4789"/>
                  </a:cubicBezTo>
                  <a:cubicBezTo>
                    <a:pt x="8074" y="4789"/>
                    <a:pt x="8161" y="4757"/>
                    <a:pt x="8224" y="4694"/>
                  </a:cubicBezTo>
                  <a:lnTo>
                    <a:pt x="8885" y="4033"/>
                  </a:lnTo>
                  <a:cubicBezTo>
                    <a:pt x="8980" y="3938"/>
                    <a:pt x="9011" y="3875"/>
                    <a:pt x="9011" y="3781"/>
                  </a:cubicBezTo>
                  <a:cubicBezTo>
                    <a:pt x="9011" y="4537"/>
                    <a:pt x="9641" y="5167"/>
                    <a:pt x="10397" y="5167"/>
                  </a:cubicBezTo>
                  <a:cubicBezTo>
                    <a:pt x="10618" y="5167"/>
                    <a:pt x="10807" y="5136"/>
                    <a:pt x="11028" y="5010"/>
                  </a:cubicBezTo>
                  <a:cubicBezTo>
                    <a:pt x="11059" y="5293"/>
                    <a:pt x="11091" y="5545"/>
                    <a:pt x="11091" y="5829"/>
                  </a:cubicBezTo>
                  <a:cubicBezTo>
                    <a:pt x="11028" y="8696"/>
                    <a:pt x="8696" y="11027"/>
                    <a:pt x="5829" y="11027"/>
                  </a:cubicBezTo>
                  <a:cubicBezTo>
                    <a:pt x="2994" y="11027"/>
                    <a:pt x="694" y="8696"/>
                    <a:pt x="694" y="5829"/>
                  </a:cubicBezTo>
                  <a:cubicBezTo>
                    <a:pt x="694" y="2993"/>
                    <a:pt x="2994" y="725"/>
                    <a:pt x="5829" y="725"/>
                  </a:cubicBezTo>
                  <a:close/>
                  <a:moveTo>
                    <a:pt x="5829" y="0"/>
                  </a:moveTo>
                  <a:cubicBezTo>
                    <a:pt x="2584" y="0"/>
                    <a:pt x="1" y="2615"/>
                    <a:pt x="1" y="5829"/>
                  </a:cubicBezTo>
                  <a:cubicBezTo>
                    <a:pt x="1" y="7404"/>
                    <a:pt x="599" y="8853"/>
                    <a:pt x="1702" y="9956"/>
                  </a:cubicBezTo>
                  <a:cubicBezTo>
                    <a:pt x="2773" y="11058"/>
                    <a:pt x="4254" y="11689"/>
                    <a:pt x="5829" y="11689"/>
                  </a:cubicBezTo>
                  <a:cubicBezTo>
                    <a:pt x="6617" y="11689"/>
                    <a:pt x="7341" y="11531"/>
                    <a:pt x="8098" y="11216"/>
                  </a:cubicBezTo>
                  <a:cubicBezTo>
                    <a:pt x="8822" y="10901"/>
                    <a:pt x="9452" y="10523"/>
                    <a:pt x="9956" y="9956"/>
                  </a:cubicBezTo>
                  <a:cubicBezTo>
                    <a:pt x="10492" y="9420"/>
                    <a:pt x="10901" y="8790"/>
                    <a:pt x="11217" y="8128"/>
                  </a:cubicBezTo>
                  <a:cubicBezTo>
                    <a:pt x="11532" y="7404"/>
                    <a:pt x="11689" y="6616"/>
                    <a:pt x="11689" y="5829"/>
                  </a:cubicBezTo>
                  <a:cubicBezTo>
                    <a:pt x="11689" y="5356"/>
                    <a:pt x="11658" y="4884"/>
                    <a:pt x="11532" y="4442"/>
                  </a:cubicBezTo>
                  <a:cubicBezTo>
                    <a:pt x="11595" y="4253"/>
                    <a:pt x="11689" y="4033"/>
                    <a:pt x="11689" y="3781"/>
                  </a:cubicBezTo>
                  <a:cubicBezTo>
                    <a:pt x="11689" y="3119"/>
                    <a:pt x="11217" y="2552"/>
                    <a:pt x="10586" y="2458"/>
                  </a:cubicBezTo>
                  <a:cubicBezTo>
                    <a:pt x="9484" y="945"/>
                    <a:pt x="7719" y="0"/>
                    <a:pt x="582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494" name="Google Shape;27494;p87"/>
          <p:cNvSpPr/>
          <p:nvPr/>
        </p:nvSpPr>
        <p:spPr>
          <a:xfrm>
            <a:off x="4019587" y="2870557"/>
            <a:ext cx="573188" cy="527324"/>
          </a:xfrm>
          <a:custGeom>
            <a:avLst/>
            <a:gdLst/>
            <a:ahLst/>
            <a:cxnLst/>
            <a:rect l="l" t="t" r="r" b="b"/>
            <a:pathLst>
              <a:path w="11910" h="10957" extrusionOk="0">
                <a:moveTo>
                  <a:pt x="7325" y="654"/>
                </a:moveTo>
                <a:cubicBezTo>
                  <a:pt x="7412" y="654"/>
                  <a:pt x="7498" y="686"/>
                  <a:pt x="7561" y="749"/>
                </a:cubicBezTo>
                <a:lnTo>
                  <a:pt x="10995" y="4088"/>
                </a:lnTo>
                <a:cubicBezTo>
                  <a:pt x="11122" y="4246"/>
                  <a:pt x="11122" y="4466"/>
                  <a:pt x="10995" y="4592"/>
                </a:cubicBezTo>
                <a:lnTo>
                  <a:pt x="10082" y="5506"/>
                </a:lnTo>
                <a:lnTo>
                  <a:pt x="7404" y="2859"/>
                </a:lnTo>
                <a:cubicBezTo>
                  <a:pt x="7215" y="2670"/>
                  <a:pt x="6955" y="2576"/>
                  <a:pt x="6691" y="2576"/>
                </a:cubicBezTo>
                <a:cubicBezTo>
                  <a:pt x="6427" y="2576"/>
                  <a:pt x="6159" y="2670"/>
                  <a:pt x="5955" y="2859"/>
                </a:cubicBezTo>
                <a:lnTo>
                  <a:pt x="4978" y="3805"/>
                </a:lnTo>
                <a:cubicBezTo>
                  <a:pt x="4915" y="3868"/>
                  <a:pt x="4828" y="3899"/>
                  <a:pt x="4742" y="3899"/>
                </a:cubicBezTo>
                <a:cubicBezTo>
                  <a:pt x="4655" y="3899"/>
                  <a:pt x="4568" y="3868"/>
                  <a:pt x="4505" y="3805"/>
                </a:cubicBezTo>
                <a:cubicBezTo>
                  <a:pt x="4379" y="3679"/>
                  <a:pt x="4379" y="3458"/>
                  <a:pt x="4505" y="3332"/>
                </a:cubicBezTo>
                <a:lnTo>
                  <a:pt x="5955" y="1883"/>
                </a:lnTo>
                <a:lnTo>
                  <a:pt x="7089" y="749"/>
                </a:lnTo>
                <a:cubicBezTo>
                  <a:pt x="7152" y="686"/>
                  <a:pt x="7239" y="654"/>
                  <a:pt x="7325" y="654"/>
                </a:cubicBezTo>
                <a:close/>
                <a:moveTo>
                  <a:pt x="2808" y="5183"/>
                </a:moveTo>
                <a:cubicBezTo>
                  <a:pt x="2899" y="5183"/>
                  <a:pt x="2993" y="5207"/>
                  <a:pt x="3056" y="5254"/>
                </a:cubicBezTo>
                <a:cubicBezTo>
                  <a:pt x="3151" y="5380"/>
                  <a:pt x="3151" y="5632"/>
                  <a:pt x="3056" y="5726"/>
                </a:cubicBezTo>
                <a:lnTo>
                  <a:pt x="2048" y="6735"/>
                </a:lnTo>
                <a:cubicBezTo>
                  <a:pt x="2001" y="6782"/>
                  <a:pt x="1914" y="6805"/>
                  <a:pt x="1824" y="6805"/>
                </a:cubicBezTo>
                <a:cubicBezTo>
                  <a:pt x="1733" y="6805"/>
                  <a:pt x="1639" y="6782"/>
                  <a:pt x="1576" y="6735"/>
                </a:cubicBezTo>
                <a:cubicBezTo>
                  <a:pt x="1449" y="6609"/>
                  <a:pt x="1449" y="6357"/>
                  <a:pt x="1576" y="6262"/>
                </a:cubicBezTo>
                <a:lnTo>
                  <a:pt x="2584" y="5254"/>
                </a:lnTo>
                <a:cubicBezTo>
                  <a:pt x="2631" y="5207"/>
                  <a:pt x="2718" y="5183"/>
                  <a:pt x="2808" y="5183"/>
                </a:cubicBezTo>
                <a:close/>
                <a:moveTo>
                  <a:pt x="3785" y="6167"/>
                </a:moveTo>
                <a:cubicBezTo>
                  <a:pt x="3875" y="6167"/>
                  <a:pt x="3970" y="6199"/>
                  <a:pt x="4033" y="6262"/>
                </a:cubicBezTo>
                <a:cubicBezTo>
                  <a:pt x="4159" y="6357"/>
                  <a:pt x="4159" y="6609"/>
                  <a:pt x="4033" y="6735"/>
                </a:cubicBezTo>
                <a:lnTo>
                  <a:pt x="3056" y="7711"/>
                </a:lnTo>
                <a:cubicBezTo>
                  <a:pt x="2993" y="7774"/>
                  <a:pt x="2899" y="7806"/>
                  <a:pt x="2808" y="7806"/>
                </a:cubicBezTo>
                <a:cubicBezTo>
                  <a:pt x="2718" y="7806"/>
                  <a:pt x="2631" y="7774"/>
                  <a:pt x="2584" y="7711"/>
                </a:cubicBezTo>
                <a:cubicBezTo>
                  <a:pt x="2395" y="7554"/>
                  <a:pt x="2395" y="7365"/>
                  <a:pt x="2584" y="7239"/>
                </a:cubicBezTo>
                <a:lnTo>
                  <a:pt x="3560" y="6262"/>
                </a:lnTo>
                <a:cubicBezTo>
                  <a:pt x="3608" y="6199"/>
                  <a:pt x="3694" y="6167"/>
                  <a:pt x="3785" y="6167"/>
                </a:cubicBezTo>
                <a:close/>
                <a:moveTo>
                  <a:pt x="4730" y="7113"/>
                </a:moveTo>
                <a:cubicBezTo>
                  <a:pt x="4821" y="7113"/>
                  <a:pt x="4915" y="7144"/>
                  <a:pt x="4978" y="7207"/>
                </a:cubicBezTo>
                <a:cubicBezTo>
                  <a:pt x="5073" y="7302"/>
                  <a:pt x="5073" y="7554"/>
                  <a:pt x="4978" y="7680"/>
                </a:cubicBezTo>
                <a:lnTo>
                  <a:pt x="4001" y="8656"/>
                </a:lnTo>
                <a:cubicBezTo>
                  <a:pt x="3938" y="8719"/>
                  <a:pt x="3844" y="8751"/>
                  <a:pt x="3749" y="8751"/>
                </a:cubicBezTo>
                <a:cubicBezTo>
                  <a:pt x="3655" y="8751"/>
                  <a:pt x="3560" y="8719"/>
                  <a:pt x="3497" y="8656"/>
                </a:cubicBezTo>
                <a:cubicBezTo>
                  <a:pt x="3403" y="8530"/>
                  <a:pt x="3403" y="8310"/>
                  <a:pt x="3497" y="8184"/>
                </a:cubicBezTo>
                <a:lnTo>
                  <a:pt x="4505" y="7207"/>
                </a:lnTo>
                <a:cubicBezTo>
                  <a:pt x="4553" y="7144"/>
                  <a:pt x="4639" y="7113"/>
                  <a:pt x="4730" y="7113"/>
                </a:cubicBezTo>
                <a:close/>
                <a:moveTo>
                  <a:pt x="4100" y="969"/>
                </a:moveTo>
                <a:cubicBezTo>
                  <a:pt x="4190" y="969"/>
                  <a:pt x="4285" y="1001"/>
                  <a:pt x="4348" y="1064"/>
                </a:cubicBezTo>
                <a:lnTo>
                  <a:pt x="5041" y="1725"/>
                </a:lnTo>
                <a:lnTo>
                  <a:pt x="3938" y="2828"/>
                </a:lnTo>
                <a:cubicBezTo>
                  <a:pt x="3560" y="3206"/>
                  <a:pt x="3560" y="3899"/>
                  <a:pt x="3938" y="4277"/>
                </a:cubicBezTo>
                <a:cubicBezTo>
                  <a:pt x="4143" y="4482"/>
                  <a:pt x="4411" y="4584"/>
                  <a:pt x="4675" y="4584"/>
                </a:cubicBezTo>
                <a:cubicBezTo>
                  <a:pt x="4939" y="4584"/>
                  <a:pt x="5199" y="4482"/>
                  <a:pt x="5388" y="4277"/>
                </a:cubicBezTo>
                <a:lnTo>
                  <a:pt x="6396" y="3332"/>
                </a:lnTo>
                <a:cubicBezTo>
                  <a:pt x="6443" y="3269"/>
                  <a:pt x="6530" y="3238"/>
                  <a:pt x="6620" y="3238"/>
                </a:cubicBezTo>
                <a:cubicBezTo>
                  <a:pt x="6711" y="3238"/>
                  <a:pt x="6805" y="3269"/>
                  <a:pt x="6868" y="3332"/>
                </a:cubicBezTo>
                <a:lnTo>
                  <a:pt x="10334" y="6735"/>
                </a:lnTo>
                <a:cubicBezTo>
                  <a:pt x="10491" y="6829"/>
                  <a:pt x="10491" y="7113"/>
                  <a:pt x="10365" y="7239"/>
                </a:cubicBezTo>
                <a:cubicBezTo>
                  <a:pt x="10302" y="7302"/>
                  <a:pt x="10216" y="7333"/>
                  <a:pt x="10129" y="7333"/>
                </a:cubicBezTo>
                <a:cubicBezTo>
                  <a:pt x="10042" y="7333"/>
                  <a:pt x="9956" y="7302"/>
                  <a:pt x="9893" y="7239"/>
                </a:cubicBezTo>
                <a:lnTo>
                  <a:pt x="8444" y="5789"/>
                </a:lnTo>
                <a:cubicBezTo>
                  <a:pt x="8381" y="5726"/>
                  <a:pt x="8286" y="5695"/>
                  <a:pt x="8195" y="5695"/>
                </a:cubicBezTo>
                <a:cubicBezTo>
                  <a:pt x="8105" y="5695"/>
                  <a:pt x="8018" y="5726"/>
                  <a:pt x="7971" y="5789"/>
                </a:cubicBezTo>
                <a:cubicBezTo>
                  <a:pt x="7845" y="5884"/>
                  <a:pt x="7845" y="6136"/>
                  <a:pt x="7971" y="6262"/>
                </a:cubicBezTo>
                <a:lnTo>
                  <a:pt x="9420" y="7711"/>
                </a:lnTo>
                <a:cubicBezTo>
                  <a:pt x="9546" y="7837"/>
                  <a:pt x="9546" y="8058"/>
                  <a:pt x="9420" y="8184"/>
                </a:cubicBezTo>
                <a:cubicBezTo>
                  <a:pt x="9357" y="8247"/>
                  <a:pt x="9271" y="8278"/>
                  <a:pt x="9184" y="8278"/>
                </a:cubicBezTo>
                <a:cubicBezTo>
                  <a:pt x="9097" y="8278"/>
                  <a:pt x="9011" y="8247"/>
                  <a:pt x="8948" y="8184"/>
                </a:cubicBezTo>
                <a:lnTo>
                  <a:pt x="7498" y="6735"/>
                </a:lnTo>
                <a:cubicBezTo>
                  <a:pt x="7435" y="6672"/>
                  <a:pt x="7341" y="6640"/>
                  <a:pt x="7250" y="6640"/>
                </a:cubicBezTo>
                <a:cubicBezTo>
                  <a:pt x="7160" y="6640"/>
                  <a:pt x="7073" y="6672"/>
                  <a:pt x="7026" y="6735"/>
                </a:cubicBezTo>
                <a:cubicBezTo>
                  <a:pt x="6900" y="6829"/>
                  <a:pt x="6900" y="7081"/>
                  <a:pt x="7026" y="7176"/>
                </a:cubicBezTo>
                <a:lnTo>
                  <a:pt x="8475" y="8656"/>
                </a:lnTo>
                <a:cubicBezTo>
                  <a:pt x="8601" y="8751"/>
                  <a:pt x="8601" y="9003"/>
                  <a:pt x="8475" y="9129"/>
                </a:cubicBezTo>
                <a:cubicBezTo>
                  <a:pt x="8412" y="9176"/>
                  <a:pt x="8325" y="9200"/>
                  <a:pt x="8239" y="9200"/>
                </a:cubicBezTo>
                <a:cubicBezTo>
                  <a:pt x="8152" y="9200"/>
                  <a:pt x="8066" y="9176"/>
                  <a:pt x="8003" y="9129"/>
                </a:cubicBezTo>
                <a:lnTo>
                  <a:pt x="6459" y="7648"/>
                </a:lnTo>
                <a:cubicBezTo>
                  <a:pt x="6270" y="7459"/>
                  <a:pt x="6018" y="7396"/>
                  <a:pt x="5797" y="7396"/>
                </a:cubicBezTo>
                <a:cubicBezTo>
                  <a:pt x="5797" y="7144"/>
                  <a:pt x="5671" y="6924"/>
                  <a:pt x="5482" y="6735"/>
                </a:cubicBezTo>
                <a:cubicBezTo>
                  <a:pt x="5293" y="6514"/>
                  <a:pt x="5041" y="6451"/>
                  <a:pt x="4821" y="6388"/>
                </a:cubicBezTo>
                <a:cubicBezTo>
                  <a:pt x="4821" y="6167"/>
                  <a:pt x="4694" y="5947"/>
                  <a:pt x="4505" y="5726"/>
                </a:cubicBezTo>
                <a:cubicBezTo>
                  <a:pt x="4285" y="5537"/>
                  <a:pt x="4064" y="5474"/>
                  <a:pt x="3812" y="5411"/>
                </a:cubicBezTo>
                <a:cubicBezTo>
                  <a:pt x="3812" y="5191"/>
                  <a:pt x="3718" y="4939"/>
                  <a:pt x="3497" y="4750"/>
                </a:cubicBezTo>
                <a:cubicBezTo>
                  <a:pt x="3308" y="4561"/>
                  <a:pt x="3048" y="4466"/>
                  <a:pt x="2785" y="4466"/>
                </a:cubicBezTo>
                <a:cubicBezTo>
                  <a:pt x="2521" y="4466"/>
                  <a:pt x="2253" y="4561"/>
                  <a:pt x="2048" y="4750"/>
                </a:cubicBezTo>
                <a:lnTo>
                  <a:pt x="1544" y="5254"/>
                </a:lnTo>
                <a:lnTo>
                  <a:pt x="819" y="4561"/>
                </a:lnTo>
                <a:cubicBezTo>
                  <a:pt x="725" y="4435"/>
                  <a:pt x="725" y="4183"/>
                  <a:pt x="819" y="4088"/>
                </a:cubicBezTo>
                <a:lnTo>
                  <a:pt x="3875" y="1064"/>
                </a:lnTo>
                <a:cubicBezTo>
                  <a:pt x="3923" y="1001"/>
                  <a:pt x="4009" y="969"/>
                  <a:pt x="4100" y="969"/>
                </a:cubicBezTo>
                <a:close/>
                <a:moveTo>
                  <a:pt x="5718" y="8089"/>
                </a:moveTo>
                <a:cubicBezTo>
                  <a:pt x="5805" y="8089"/>
                  <a:pt x="5892" y="8121"/>
                  <a:pt x="5955" y="8184"/>
                </a:cubicBezTo>
                <a:cubicBezTo>
                  <a:pt x="6081" y="8310"/>
                  <a:pt x="6081" y="8530"/>
                  <a:pt x="5955" y="8656"/>
                </a:cubicBezTo>
                <a:lnTo>
                  <a:pt x="4978" y="9633"/>
                </a:lnTo>
                <a:cubicBezTo>
                  <a:pt x="4915" y="9696"/>
                  <a:pt x="4821" y="9728"/>
                  <a:pt x="4730" y="9728"/>
                </a:cubicBezTo>
                <a:cubicBezTo>
                  <a:pt x="4639" y="9728"/>
                  <a:pt x="4553" y="9696"/>
                  <a:pt x="4505" y="9633"/>
                </a:cubicBezTo>
                <a:cubicBezTo>
                  <a:pt x="4379" y="9507"/>
                  <a:pt x="4379" y="9286"/>
                  <a:pt x="4505" y="9160"/>
                </a:cubicBezTo>
                <a:lnTo>
                  <a:pt x="5482" y="8184"/>
                </a:lnTo>
                <a:cubicBezTo>
                  <a:pt x="5545" y="8121"/>
                  <a:pt x="5632" y="8089"/>
                  <a:pt x="5718" y="8089"/>
                </a:cubicBezTo>
                <a:close/>
                <a:moveTo>
                  <a:pt x="6616" y="8877"/>
                </a:moveTo>
                <a:lnTo>
                  <a:pt x="7467" y="9665"/>
                </a:lnTo>
                <a:cubicBezTo>
                  <a:pt x="7593" y="9759"/>
                  <a:pt x="7593" y="9980"/>
                  <a:pt x="7435" y="10106"/>
                </a:cubicBezTo>
                <a:cubicBezTo>
                  <a:pt x="7388" y="10169"/>
                  <a:pt x="7286" y="10200"/>
                  <a:pt x="7179" y="10200"/>
                </a:cubicBezTo>
                <a:cubicBezTo>
                  <a:pt x="7073" y="10200"/>
                  <a:pt x="6963" y="10169"/>
                  <a:pt x="6900" y="10106"/>
                </a:cubicBezTo>
                <a:lnTo>
                  <a:pt x="6207" y="9412"/>
                </a:lnTo>
                <a:lnTo>
                  <a:pt x="6427" y="9160"/>
                </a:lnTo>
                <a:cubicBezTo>
                  <a:pt x="6522" y="9097"/>
                  <a:pt x="6585" y="8971"/>
                  <a:pt x="6616" y="8877"/>
                </a:cubicBezTo>
                <a:close/>
                <a:moveTo>
                  <a:pt x="7309" y="0"/>
                </a:moveTo>
                <a:cubicBezTo>
                  <a:pt x="7042" y="0"/>
                  <a:pt x="6774" y="103"/>
                  <a:pt x="6585" y="308"/>
                </a:cubicBezTo>
                <a:lnTo>
                  <a:pt x="5608" y="1284"/>
                </a:lnTo>
                <a:lnTo>
                  <a:pt x="4852" y="560"/>
                </a:lnTo>
                <a:cubicBezTo>
                  <a:pt x="4656" y="394"/>
                  <a:pt x="4409" y="307"/>
                  <a:pt x="4163" y="307"/>
                </a:cubicBezTo>
                <a:cubicBezTo>
                  <a:pt x="3897" y="307"/>
                  <a:pt x="3631" y="409"/>
                  <a:pt x="3434" y="623"/>
                </a:cubicBezTo>
                <a:lnTo>
                  <a:pt x="410" y="3647"/>
                </a:lnTo>
                <a:cubicBezTo>
                  <a:pt x="0" y="4025"/>
                  <a:pt x="0" y="4718"/>
                  <a:pt x="410" y="5096"/>
                </a:cubicBezTo>
                <a:lnTo>
                  <a:pt x="1103" y="5821"/>
                </a:lnTo>
                <a:cubicBezTo>
                  <a:pt x="725" y="6199"/>
                  <a:pt x="725" y="6829"/>
                  <a:pt x="1103" y="7239"/>
                </a:cubicBezTo>
                <a:cubicBezTo>
                  <a:pt x="1292" y="7428"/>
                  <a:pt x="1544" y="7491"/>
                  <a:pt x="1765" y="7554"/>
                </a:cubicBezTo>
                <a:cubicBezTo>
                  <a:pt x="1765" y="7774"/>
                  <a:pt x="1891" y="8026"/>
                  <a:pt x="2080" y="8215"/>
                </a:cubicBezTo>
                <a:cubicBezTo>
                  <a:pt x="2300" y="8404"/>
                  <a:pt x="2521" y="8499"/>
                  <a:pt x="2773" y="8530"/>
                </a:cubicBezTo>
                <a:cubicBezTo>
                  <a:pt x="2773" y="8751"/>
                  <a:pt x="2867" y="9003"/>
                  <a:pt x="3088" y="9192"/>
                </a:cubicBezTo>
                <a:cubicBezTo>
                  <a:pt x="3277" y="9381"/>
                  <a:pt x="3497" y="9475"/>
                  <a:pt x="3749" y="9507"/>
                </a:cubicBezTo>
                <a:cubicBezTo>
                  <a:pt x="3749" y="9759"/>
                  <a:pt x="3875" y="9980"/>
                  <a:pt x="4064" y="10169"/>
                </a:cubicBezTo>
                <a:cubicBezTo>
                  <a:pt x="4253" y="10373"/>
                  <a:pt x="4521" y="10476"/>
                  <a:pt x="4789" y="10476"/>
                </a:cubicBezTo>
                <a:cubicBezTo>
                  <a:pt x="5057" y="10476"/>
                  <a:pt x="5325" y="10373"/>
                  <a:pt x="5514" y="10169"/>
                </a:cubicBezTo>
                <a:lnTo>
                  <a:pt x="5766" y="9948"/>
                </a:lnTo>
                <a:lnTo>
                  <a:pt x="6459" y="10673"/>
                </a:lnTo>
                <a:cubicBezTo>
                  <a:pt x="6664" y="10862"/>
                  <a:pt x="6939" y="10956"/>
                  <a:pt x="7219" y="10956"/>
                </a:cubicBezTo>
                <a:cubicBezTo>
                  <a:pt x="7498" y="10956"/>
                  <a:pt x="7782" y="10862"/>
                  <a:pt x="8003" y="10673"/>
                </a:cubicBezTo>
                <a:cubicBezTo>
                  <a:pt x="8192" y="10452"/>
                  <a:pt x="8286" y="10232"/>
                  <a:pt x="8318" y="9980"/>
                </a:cubicBezTo>
                <a:cubicBezTo>
                  <a:pt x="8538" y="9980"/>
                  <a:pt x="8790" y="9885"/>
                  <a:pt x="8979" y="9665"/>
                </a:cubicBezTo>
                <a:cubicBezTo>
                  <a:pt x="9168" y="9475"/>
                  <a:pt x="9263" y="9255"/>
                  <a:pt x="9294" y="9003"/>
                </a:cubicBezTo>
                <a:cubicBezTo>
                  <a:pt x="9546" y="9003"/>
                  <a:pt x="9767" y="8877"/>
                  <a:pt x="9956" y="8688"/>
                </a:cubicBezTo>
                <a:cubicBezTo>
                  <a:pt x="10176" y="8499"/>
                  <a:pt x="10239" y="8247"/>
                  <a:pt x="10271" y="8026"/>
                </a:cubicBezTo>
                <a:cubicBezTo>
                  <a:pt x="10523" y="8026"/>
                  <a:pt x="10743" y="7900"/>
                  <a:pt x="10964" y="7711"/>
                </a:cubicBezTo>
                <a:cubicBezTo>
                  <a:pt x="11342" y="7302"/>
                  <a:pt x="11342" y="6640"/>
                  <a:pt x="10964" y="6262"/>
                </a:cubicBezTo>
                <a:lnTo>
                  <a:pt x="10680" y="5978"/>
                </a:lnTo>
                <a:lnTo>
                  <a:pt x="11594" y="5065"/>
                </a:lnTo>
                <a:cubicBezTo>
                  <a:pt x="11909" y="4687"/>
                  <a:pt x="11909" y="4057"/>
                  <a:pt x="11468" y="3647"/>
                </a:cubicBezTo>
                <a:lnTo>
                  <a:pt x="8034" y="308"/>
                </a:lnTo>
                <a:cubicBezTo>
                  <a:pt x="7845" y="103"/>
                  <a:pt x="7577" y="0"/>
                  <a:pt x="73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5" name="Google Shape;27495;p87"/>
          <p:cNvSpPr/>
          <p:nvPr/>
        </p:nvSpPr>
        <p:spPr>
          <a:xfrm>
            <a:off x="4040812" y="3547742"/>
            <a:ext cx="562552" cy="561012"/>
          </a:xfrm>
          <a:custGeom>
            <a:avLst/>
            <a:gdLst/>
            <a:ahLst/>
            <a:cxnLst/>
            <a:rect l="l" t="t" r="r" b="b"/>
            <a:pathLst>
              <a:path w="11689" h="11657" extrusionOk="0">
                <a:moveTo>
                  <a:pt x="5797" y="2111"/>
                </a:moveTo>
                <a:cubicBezTo>
                  <a:pt x="6175" y="2111"/>
                  <a:pt x="6459" y="2426"/>
                  <a:pt x="6459" y="2773"/>
                </a:cubicBezTo>
                <a:cubicBezTo>
                  <a:pt x="6459" y="3151"/>
                  <a:pt x="6175" y="3466"/>
                  <a:pt x="5797" y="3466"/>
                </a:cubicBezTo>
                <a:cubicBezTo>
                  <a:pt x="5388" y="3466"/>
                  <a:pt x="5104" y="3151"/>
                  <a:pt x="5104" y="2773"/>
                </a:cubicBezTo>
                <a:cubicBezTo>
                  <a:pt x="5104" y="2426"/>
                  <a:pt x="5419" y="2111"/>
                  <a:pt x="5797" y="2111"/>
                </a:cubicBezTo>
                <a:close/>
                <a:moveTo>
                  <a:pt x="6112" y="4159"/>
                </a:moveTo>
                <a:cubicBezTo>
                  <a:pt x="6648" y="4159"/>
                  <a:pt x="7120" y="4631"/>
                  <a:pt x="7120" y="5198"/>
                </a:cubicBezTo>
                <a:lnTo>
                  <a:pt x="7120" y="5545"/>
                </a:lnTo>
                <a:lnTo>
                  <a:pt x="4379" y="5545"/>
                </a:lnTo>
                <a:lnTo>
                  <a:pt x="4379" y="5198"/>
                </a:lnTo>
                <a:cubicBezTo>
                  <a:pt x="4411" y="4600"/>
                  <a:pt x="4884" y="4159"/>
                  <a:pt x="5419" y="4159"/>
                </a:cubicBezTo>
                <a:close/>
                <a:moveTo>
                  <a:pt x="10586" y="662"/>
                </a:moveTo>
                <a:cubicBezTo>
                  <a:pt x="10775" y="662"/>
                  <a:pt x="10932" y="819"/>
                  <a:pt x="10932" y="1008"/>
                </a:cubicBezTo>
                <a:lnTo>
                  <a:pt x="10932" y="5860"/>
                </a:lnTo>
                <a:lnTo>
                  <a:pt x="10996" y="5860"/>
                </a:lnTo>
                <a:cubicBezTo>
                  <a:pt x="10996" y="6049"/>
                  <a:pt x="10838" y="6207"/>
                  <a:pt x="10617" y="6207"/>
                </a:cubicBezTo>
                <a:lnTo>
                  <a:pt x="9483" y="6207"/>
                </a:lnTo>
                <a:cubicBezTo>
                  <a:pt x="9326" y="5829"/>
                  <a:pt x="8979" y="5545"/>
                  <a:pt x="8507" y="5545"/>
                </a:cubicBezTo>
                <a:lnTo>
                  <a:pt x="7845" y="5545"/>
                </a:lnTo>
                <a:lnTo>
                  <a:pt x="7845" y="5198"/>
                </a:lnTo>
                <a:cubicBezTo>
                  <a:pt x="7845" y="4505"/>
                  <a:pt x="7435" y="3938"/>
                  <a:pt x="6837" y="3655"/>
                </a:cubicBezTo>
                <a:cubicBezTo>
                  <a:pt x="7057" y="3403"/>
                  <a:pt x="7152" y="3151"/>
                  <a:pt x="7152" y="2773"/>
                </a:cubicBezTo>
                <a:cubicBezTo>
                  <a:pt x="7152" y="2048"/>
                  <a:pt x="6522" y="1418"/>
                  <a:pt x="5797" y="1418"/>
                </a:cubicBezTo>
                <a:cubicBezTo>
                  <a:pt x="5041" y="1418"/>
                  <a:pt x="4411" y="2048"/>
                  <a:pt x="4411" y="2773"/>
                </a:cubicBezTo>
                <a:cubicBezTo>
                  <a:pt x="4411" y="3088"/>
                  <a:pt x="4537" y="3403"/>
                  <a:pt x="4726" y="3655"/>
                </a:cubicBezTo>
                <a:cubicBezTo>
                  <a:pt x="4127" y="3938"/>
                  <a:pt x="3749" y="4505"/>
                  <a:pt x="3749" y="5198"/>
                </a:cubicBezTo>
                <a:lnTo>
                  <a:pt x="3749" y="5545"/>
                </a:lnTo>
                <a:lnTo>
                  <a:pt x="3056" y="5545"/>
                </a:lnTo>
                <a:cubicBezTo>
                  <a:pt x="2647" y="5545"/>
                  <a:pt x="2237" y="5829"/>
                  <a:pt x="2080" y="6207"/>
                </a:cubicBezTo>
                <a:lnTo>
                  <a:pt x="977" y="6207"/>
                </a:lnTo>
                <a:cubicBezTo>
                  <a:pt x="788" y="6207"/>
                  <a:pt x="630" y="6049"/>
                  <a:pt x="630" y="5860"/>
                </a:cubicBezTo>
                <a:lnTo>
                  <a:pt x="630" y="1008"/>
                </a:lnTo>
                <a:cubicBezTo>
                  <a:pt x="630" y="819"/>
                  <a:pt x="788" y="662"/>
                  <a:pt x="977" y="662"/>
                </a:cubicBezTo>
                <a:close/>
                <a:moveTo>
                  <a:pt x="8538" y="6175"/>
                </a:moveTo>
                <a:cubicBezTo>
                  <a:pt x="8759" y="6175"/>
                  <a:pt x="8916" y="6333"/>
                  <a:pt x="8916" y="6522"/>
                </a:cubicBezTo>
                <a:cubicBezTo>
                  <a:pt x="8853" y="6711"/>
                  <a:pt x="8696" y="6868"/>
                  <a:pt x="8538" y="6868"/>
                </a:cubicBezTo>
                <a:lnTo>
                  <a:pt x="3088" y="6868"/>
                </a:lnTo>
                <a:cubicBezTo>
                  <a:pt x="2867" y="6868"/>
                  <a:pt x="2710" y="6711"/>
                  <a:pt x="2710" y="6522"/>
                </a:cubicBezTo>
                <a:cubicBezTo>
                  <a:pt x="2710" y="6333"/>
                  <a:pt x="2867" y="6175"/>
                  <a:pt x="3088" y="6175"/>
                </a:cubicBezTo>
                <a:close/>
                <a:moveTo>
                  <a:pt x="8160" y="7593"/>
                </a:moveTo>
                <a:lnTo>
                  <a:pt x="7561" y="11027"/>
                </a:lnTo>
                <a:lnTo>
                  <a:pt x="4033" y="11027"/>
                </a:lnTo>
                <a:lnTo>
                  <a:pt x="3466" y="7593"/>
                </a:lnTo>
                <a:close/>
                <a:moveTo>
                  <a:pt x="1008" y="0"/>
                </a:moveTo>
                <a:cubicBezTo>
                  <a:pt x="473" y="0"/>
                  <a:pt x="0" y="473"/>
                  <a:pt x="0" y="1008"/>
                </a:cubicBezTo>
                <a:lnTo>
                  <a:pt x="0" y="5860"/>
                </a:lnTo>
                <a:cubicBezTo>
                  <a:pt x="0" y="6396"/>
                  <a:pt x="473" y="6868"/>
                  <a:pt x="1008" y="6868"/>
                </a:cubicBezTo>
                <a:lnTo>
                  <a:pt x="2111" y="6868"/>
                </a:lnTo>
                <a:cubicBezTo>
                  <a:pt x="2237" y="7183"/>
                  <a:pt x="2489" y="7435"/>
                  <a:pt x="2804" y="7498"/>
                </a:cubicBezTo>
                <a:lnTo>
                  <a:pt x="3434" y="11373"/>
                </a:lnTo>
                <a:cubicBezTo>
                  <a:pt x="3466" y="11531"/>
                  <a:pt x="3592" y="11657"/>
                  <a:pt x="3781" y="11657"/>
                </a:cubicBezTo>
                <a:lnTo>
                  <a:pt x="7877" y="11657"/>
                </a:lnTo>
                <a:cubicBezTo>
                  <a:pt x="8034" y="11657"/>
                  <a:pt x="8192" y="11531"/>
                  <a:pt x="8223" y="11373"/>
                </a:cubicBezTo>
                <a:lnTo>
                  <a:pt x="8853" y="7498"/>
                </a:lnTo>
                <a:cubicBezTo>
                  <a:pt x="9168" y="7435"/>
                  <a:pt x="9420" y="7183"/>
                  <a:pt x="9546" y="6868"/>
                </a:cubicBezTo>
                <a:lnTo>
                  <a:pt x="10680" y="6868"/>
                </a:lnTo>
                <a:cubicBezTo>
                  <a:pt x="11216" y="6868"/>
                  <a:pt x="11689" y="6396"/>
                  <a:pt x="11689" y="5860"/>
                </a:cubicBezTo>
                <a:lnTo>
                  <a:pt x="11689" y="1008"/>
                </a:lnTo>
                <a:cubicBezTo>
                  <a:pt x="11657" y="473"/>
                  <a:pt x="11185" y="0"/>
                  <a:pt x="1061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496" name="Google Shape;27496;p87"/>
          <p:cNvGrpSpPr/>
          <p:nvPr/>
        </p:nvGrpSpPr>
        <p:grpSpPr>
          <a:xfrm>
            <a:off x="7702849" y="2175008"/>
            <a:ext cx="432177" cy="561061"/>
            <a:chOff x="-3462150" y="2046625"/>
            <a:chExt cx="224500" cy="291450"/>
          </a:xfrm>
        </p:grpSpPr>
        <p:sp>
          <p:nvSpPr>
            <p:cNvPr id="27497" name="Google Shape;27497;p87"/>
            <p:cNvSpPr/>
            <p:nvPr/>
          </p:nvSpPr>
          <p:spPr>
            <a:xfrm>
              <a:off x="-3425125" y="2253000"/>
              <a:ext cx="51225" cy="50425"/>
            </a:xfrm>
            <a:custGeom>
              <a:avLst/>
              <a:gdLst/>
              <a:ahLst/>
              <a:cxnLst/>
              <a:rect l="l" t="t" r="r" b="b"/>
              <a:pathLst>
                <a:path w="2049" h="2017" extrusionOk="0">
                  <a:moveTo>
                    <a:pt x="1009" y="662"/>
                  </a:moveTo>
                  <a:cubicBezTo>
                    <a:pt x="1198" y="662"/>
                    <a:pt x="1355" y="819"/>
                    <a:pt x="1355" y="1008"/>
                  </a:cubicBezTo>
                  <a:cubicBezTo>
                    <a:pt x="1355" y="1197"/>
                    <a:pt x="1166" y="1355"/>
                    <a:pt x="1009" y="1355"/>
                  </a:cubicBezTo>
                  <a:cubicBezTo>
                    <a:pt x="820" y="1355"/>
                    <a:pt x="662" y="1197"/>
                    <a:pt x="662" y="1008"/>
                  </a:cubicBezTo>
                  <a:cubicBezTo>
                    <a:pt x="662" y="819"/>
                    <a:pt x="820" y="662"/>
                    <a:pt x="1009" y="662"/>
                  </a:cubicBezTo>
                  <a:close/>
                  <a:moveTo>
                    <a:pt x="1009" y="0"/>
                  </a:moveTo>
                  <a:cubicBezTo>
                    <a:pt x="473" y="0"/>
                    <a:pt x="0" y="441"/>
                    <a:pt x="0" y="1008"/>
                  </a:cubicBezTo>
                  <a:cubicBezTo>
                    <a:pt x="0" y="1575"/>
                    <a:pt x="473" y="2016"/>
                    <a:pt x="1009" y="2016"/>
                  </a:cubicBezTo>
                  <a:cubicBezTo>
                    <a:pt x="1576" y="2016"/>
                    <a:pt x="2048" y="1575"/>
                    <a:pt x="2048" y="1008"/>
                  </a:cubicBezTo>
                  <a:cubicBezTo>
                    <a:pt x="2048" y="441"/>
                    <a:pt x="1576" y="0"/>
                    <a:pt x="100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8" name="Google Shape;27498;p87"/>
            <p:cNvSpPr/>
            <p:nvPr/>
          </p:nvSpPr>
          <p:spPr>
            <a:xfrm>
              <a:off x="-3425125" y="2116725"/>
              <a:ext cx="51225" cy="49650"/>
            </a:xfrm>
            <a:custGeom>
              <a:avLst/>
              <a:gdLst/>
              <a:ahLst/>
              <a:cxnLst/>
              <a:rect l="l" t="t" r="r" b="b"/>
              <a:pathLst>
                <a:path w="2049" h="1986" extrusionOk="0">
                  <a:moveTo>
                    <a:pt x="343" y="1"/>
                  </a:moveTo>
                  <a:cubicBezTo>
                    <a:pt x="252" y="1"/>
                    <a:pt x="158" y="32"/>
                    <a:pt x="95" y="95"/>
                  </a:cubicBezTo>
                  <a:cubicBezTo>
                    <a:pt x="0" y="190"/>
                    <a:pt x="0" y="442"/>
                    <a:pt x="95" y="536"/>
                  </a:cubicBezTo>
                  <a:lnTo>
                    <a:pt x="536" y="977"/>
                  </a:lnTo>
                  <a:lnTo>
                    <a:pt x="95" y="1418"/>
                  </a:lnTo>
                  <a:cubicBezTo>
                    <a:pt x="0" y="1544"/>
                    <a:pt x="0" y="1765"/>
                    <a:pt x="95" y="1891"/>
                  </a:cubicBezTo>
                  <a:cubicBezTo>
                    <a:pt x="158" y="1954"/>
                    <a:pt x="252" y="1986"/>
                    <a:pt x="343" y="1986"/>
                  </a:cubicBezTo>
                  <a:cubicBezTo>
                    <a:pt x="434" y="1986"/>
                    <a:pt x="520" y="1954"/>
                    <a:pt x="568" y="1891"/>
                  </a:cubicBezTo>
                  <a:lnTo>
                    <a:pt x="1009" y="1450"/>
                  </a:lnTo>
                  <a:lnTo>
                    <a:pt x="1450" y="1891"/>
                  </a:lnTo>
                  <a:cubicBezTo>
                    <a:pt x="1513" y="1954"/>
                    <a:pt x="1599" y="1986"/>
                    <a:pt x="1686" y="1986"/>
                  </a:cubicBezTo>
                  <a:cubicBezTo>
                    <a:pt x="1773" y="1986"/>
                    <a:pt x="1859" y="1954"/>
                    <a:pt x="1922" y="1891"/>
                  </a:cubicBezTo>
                  <a:cubicBezTo>
                    <a:pt x="2048" y="1765"/>
                    <a:pt x="2048" y="1544"/>
                    <a:pt x="1922" y="1418"/>
                  </a:cubicBezTo>
                  <a:lnTo>
                    <a:pt x="1481" y="977"/>
                  </a:lnTo>
                  <a:lnTo>
                    <a:pt x="1922" y="536"/>
                  </a:lnTo>
                  <a:cubicBezTo>
                    <a:pt x="2048" y="442"/>
                    <a:pt x="2048" y="190"/>
                    <a:pt x="1922" y="95"/>
                  </a:cubicBezTo>
                  <a:cubicBezTo>
                    <a:pt x="1859" y="32"/>
                    <a:pt x="1773" y="1"/>
                    <a:pt x="1686" y="1"/>
                  </a:cubicBezTo>
                  <a:cubicBezTo>
                    <a:pt x="1599" y="1"/>
                    <a:pt x="1513" y="32"/>
                    <a:pt x="1450" y="95"/>
                  </a:cubicBezTo>
                  <a:lnTo>
                    <a:pt x="1009" y="505"/>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499" name="Google Shape;27499;p87"/>
            <p:cNvSpPr/>
            <p:nvPr/>
          </p:nvSpPr>
          <p:spPr>
            <a:xfrm>
              <a:off x="-3425125" y="2185250"/>
              <a:ext cx="51225" cy="49650"/>
            </a:xfrm>
            <a:custGeom>
              <a:avLst/>
              <a:gdLst/>
              <a:ahLst/>
              <a:cxnLst/>
              <a:rect l="l" t="t" r="r" b="b"/>
              <a:pathLst>
                <a:path w="2049" h="1986" extrusionOk="0">
                  <a:moveTo>
                    <a:pt x="343" y="1"/>
                  </a:moveTo>
                  <a:cubicBezTo>
                    <a:pt x="252" y="1"/>
                    <a:pt x="158" y="32"/>
                    <a:pt x="95" y="95"/>
                  </a:cubicBezTo>
                  <a:cubicBezTo>
                    <a:pt x="0" y="221"/>
                    <a:pt x="0" y="442"/>
                    <a:pt x="95" y="568"/>
                  </a:cubicBezTo>
                  <a:lnTo>
                    <a:pt x="536" y="1009"/>
                  </a:lnTo>
                  <a:lnTo>
                    <a:pt x="95" y="1418"/>
                  </a:lnTo>
                  <a:cubicBezTo>
                    <a:pt x="0" y="1544"/>
                    <a:pt x="0" y="1796"/>
                    <a:pt x="95" y="1891"/>
                  </a:cubicBezTo>
                  <a:cubicBezTo>
                    <a:pt x="158" y="1954"/>
                    <a:pt x="252" y="1985"/>
                    <a:pt x="343" y="1985"/>
                  </a:cubicBezTo>
                  <a:cubicBezTo>
                    <a:pt x="434" y="1985"/>
                    <a:pt x="520" y="1954"/>
                    <a:pt x="568" y="1891"/>
                  </a:cubicBezTo>
                  <a:lnTo>
                    <a:pt x="1009" y="1481"/>
                  </a:lnTo>
                  <a:lnTo>
                    <a:pt x="1450" y="1891"/>
                  </a:lnTo>
                  <a:cubicBezTo>
                    <a:pt x="1513" y="1954"/>
                    <a:pt x="1599" y="1985"/>
                    <a:pt x="1686" y="1985"/>
                  </a:cubicBezTo>
                  <a:cubicBezTo>
                    <a:pt x="1773" y="1985"/>
                    <a:pt x="1859" y="1954"/>
                    <a:pt x="1922" y="1891"/>
                  </a:cubicBezTo>
                  <a:cubicBezTo>
                    <a:pt x="2048" y="1796"/>
                    <a:pt x="2048" y="1544"/>
                    <a:pt x="1922" y="1418"/>
                  </a:cubicBezTo>
                  <a:lnTo>
                    <a:pt x="1481" y="1009"/>
                  </a:lnTo>
                  <a:lnTo>
                    <a:pt x="1922" y="568"/>
                  </a:lnTo>
                  <a:cubicBezTo>
                    <a:pt x="2048" y="410"/>
                    <a:pt x="2048" y="221"/>
                    <a:pt x="1922" y="95"/>
                  </a:cubicBezTo>
                  <a:cubicBezTo>
                    <a:pt x="1859" y="32"/>
                    <a:pt x="1773" y="1"/>
                    <a:pt x="1686" y="1"/>
                  </a:cubicBezTo>
                  <a:cubicBezTo>
                    <a:pt x="1599" y="1"/>
                    <a:pt x="1513" y="32"/>
                    <a:pt x="1450" y="95"/>
                  </a:cubicBezTo>
                  <a:lnTo>
                    <a:pt x="1009" y="536"/>
                  </a:lnTo>
                  <a:lnTo>
                    <a:pt x="568" y="95"/>
                  </a:lnTo>
                  <a:cubicBezTo>
                    <a:pt x="520" y="32"/>
                    <a:pt x="434" y="1"/>
                    <a:pt x="3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0" name="Google Shape;27500;p87"/>
            <p:cNvSpPr/>
            <p:nvPr/>
          </p:nvSpPr>
          <p:spPr>
            <a:xfrm>
              <a:off x="-3462150" y="2046625"/>
              <a:ext cx="224500" cy="291450"/>
            </a:xfrm>
            <a:custGeom>
              <a:avLst/>
              <a:gdLst/>
              <a:ahLst/>
              <a:cxnLst/>
              <a:rect l="l" t="t" r="r" b="b"/>
              <a:pathLst>
                <a:path w="8980" h="11658" extrusionOk="0">
                  <a:moveTo>
                    <a:pt x="5924" y="694"/>
                  </a:moveTo>
                  <a:cubicBezTo>
                    <a:pt x="6113" y="694"/>
                    <a:pt x="6270" y="851"/>
                    <a:pt x="6270" y="1040"/>
                  </a:cubicBezTo>
                  <a:cubicBezTo>
                    <a:pt x="6270" y="1229"/>
                    <a:pt x="6113" y="1387"/>
                    <a:pt x="5924" y="1387"/>
                  </a:cubicBezTo>
                  <a:lnTo>
                    <a:pt x="3151" y="1387"/>
                  </a:lnTo>
                  <a:cubicBezTo>
                    <a:pt x="2962" y="1387"/>
                    <a:pt x="2805" y="1229"/>
                    <a:pt x="2805" y="1040"/>
                  </a:cubicBezTo>
                  <a:cubicBezTo>
                    <a:pt x="2805" y="851"/>
                    <a:pt x="2962" y="694"/>
                    <a:pt x="3151" y="694"/>
                  </a:cubicBezTo>
                  <a:close/>
                  <a:moveTo>
                    <a:pt x="8034" y="1356"/>
                  </a:moveTo>
                  <a:cubicBezTo>
                    <a:pt x="8255" y="1356"/>
                    <a:pt x="8413" y="1513"/>
                    <a:pt x="8413" y="1702"/>
                  </a:cubicBezTo>
                  <a:lnTo>
                    <a:pt x="8413" y="10649"/>
                  </a:lnTo>
                  <a:lnTo>
                    <a:pt x="8287" y="10649"/>
                  </a:lnTo>
                  <a:cubicBezTo>
                    <a:pt x="8287" y="10838"/>
                    <a:pt x="8129" y="10996"/>
                    <a:pt x="7940" y="10996"/>
                  </a:cubicBezTo>
                  <a:lnTo>
                    <a:pt x="1103" y="10996"/>
                  </a:lnTo>
                  <a:cubicBezTo>
                    <a:pt x="914" y="10996"/>
                    <a:pt x="757" y="10838"/>
                    <a:pt x="757" y="10649"/>
                  </a:cubicBezTo>
                  <a:lnTo>
                    <a:pt x="757" y="1702"/>
                  </a:lnTo>
                  <a:cubicBezTo>
                    <a:pt x="757" y="1513"/>
                    <a:pt x="914" y="1356"/>
                    <a:pt x="1103" y="1356"/>
                  </a:cubicBezTo>
                  <a:lnTo>
                    <a:pt x="2206" y="1356"/>
                  </a:lnTo>
                  <a:cubicBezTo>
                    <a:pt x="2364" y="1734"/>
                    <a:pt x="2742" y="2017"/>
                    <a:pt x="3214" y="2017"/>
                  </a:cubicBezTo>
                  <a:lnTo>
                    <a:pt x="5955" y="2017"/>
                  </a:lnTo>
                  <a:cubicBezTo>
                    <a:pt x="6396" y="2017"/>
                    <a:pt x="6774" y="1734"/>
                    <a:pt x="6932" y="1356"/>
                  </a:cubicBezTo>
                  <a:close/>
                  <a:moveTo>
                    <a:pt x="3120" y="1"/>
                  </a:moveTo>
                  <a:cubicBezTo>
                    <a:pt x="2679" y="1"/>
                    <a:pt x="2301" y="284"/>
                    <a:pt x="2143" y="694"/>
                  </a:cubicBezTo>
                  <a:lnTo>
                    <a:pt x="1040" y="694"/>
                  </a:lnTo>
                  <a:cubicBezTo>
                    <a:pt x="473" y="694"/>
                    <a:pt x="1" y="1166"/>
                    <a:pt x="1" y="1702"/>
                  </a:cubicBezTo>
                  <a:lnTo>
                    <a:pt x="1" y="10649"/>
                  </a:lnTo>
                  <a:cubicBezTo>
                    <a:pt x="1" y="11185"/>
                    <a:pt x="473" y="11658"/>
                    <a:pt x="1040" y="11658"/>
                  </a:cubicBezTo>
                  <a:lnTo>
                    <a:pt x="7877" y="11658"/>
                  </a:lnTo>
                  <a:cubicBezTo>
                    <a:pt x="8444" y="11658"/>
                    <a:pt x="8917" y="11185"/>
                    <a:pt x="8917" y="10649"/>
                  </a:cubicBezTo>
                  <a:lnTo>
                    <a:pt x="8917" y="1702"/>
                  </a:lnTo>
                  <a:cubicBezTo>
                    <a:pt x="8980" y="1166"/>
                    <a:pt x="8507" y="694"/>
                    <a:pt x="7971" y="694"/>
                  </a:cubicBezTo>
                  <a:lnTo>
                    <a:pt x="6869" y="694"/>
                  </a:lnTo>
                  <a:cubicBezTo>
                    <a:pt x="6711" y="284"/>
                    <a:pt x="6365" y="1"/>
                    <a:pt x="58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1" name="Google Shape;27501;p87"/>
            <p:cNvSpPr/>
            <p:nvPr/>
          </p:nvSpPr>
          <p:spPr>
            <a:xfrm>
              <a:off x="-3358175" y="2133275"/>
              <a:ext cx="86650" cy="18125"/>
            </a:xfrm>
            <a:custGeom>
              <a:avLst/>
              <a:gdLst/>
              <a:ahLst/>
              <a:cxnLst/>
              <a:rect l="l" t="t" r="r" b="b"/>
              <a:pathLst>
                <a:path w="3466" h="725" extrusionOk="0">
                  <a:moveTo>
                    <a:pt x="347" y="0"/>
                  </a:moveTo>
                  <a:cubicBezTo>
                    <a:pt x="158" y="0"/>
                    <a:pt x="0" y="158"/>
                    <a:pt x="0" y="378"/>
                  </a:cubicBezTo>
                  <a:cubicBezTo>
                    <a:pt x="0" y="567"/>
                    <a:pt x="158" y="725"/>
                    <a:pt x="347" y="725"/>
                  </a:cubicBezTo>
                  <a:lnTo>
                    <a:pt x="3088" y="725"/>
                  </a:lnTo>
                  <a:cubicBezTo>
                    <a:pt x="3308" y="725"/>
                    <a:pt x="3466" y="567"/>
                    <a:pt x="3466" y="378"/>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2" name="Google Shape;27502;p87"/>
            <p:cNvSpPr/>
            <p:nvPr/>
          </p:nvSpPr>
          <p:spPr>
            <a:xfrm>
              <a:off x="-3358175" y="2201800"/>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088" y="693"/>
                  </a:lnTo>
                  <a:cubicBezTo>
                    <a:pt x="3308" y="693"/>
                    <a:pt x="3466" y="536"/>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3" name="Google Shape;27503;p87"/>
            <p:cNvSpPr/>
            <p:nvPr/>
          </p:nvSpPr>
          <p:spPr>
            <a:xfrm>
              <a:off x="-3358175" y="2270325"/>
              <a:ext cx="86650" cy="18125"/>
            </a:xfrm>
            <a:custGeom>
              <a:avLst/>
              <a:gdLst/>
              <a:ahLst/>
              <a:cxnLst/>
              <a:rect l="l" t="t" r="r" b="b"/>
              <a:pathLst>
                <a:path w="3466" h="725" extrusionOk="0">
                  <a:moveTo>
                    <a:pt x="347" y="0"/>
                  </a:moveTo>
                  <a:cubicBezTo>
                    <a:pt x="158" y="0"/>
                    <a:pt x="0" y="158"/>
                    <a:pt x="0" y="347"/>
                  </a:cubicBezTo>
                  <a:cubicBezTo>
                    <a:pt x="0" y="567"/>
                    <a:pt x="158" y="725"/>
                    <a:pt x="347" y="725"/>
                  </a:cubicBezTo>
                  <a:lnTo>
                    <a:pt x="3088" y="725"/>
                  </a:lnTo>
                  <a:cubicBezTo>
                    <a:pt x="3308" y="725"/>
                    <a:pt x="3466" y="567"/>
                    <a:pt x="3466" y="347"/>
                  </a:cubicBezTo>
                  <a:cubicBezTo>
                    <a:pt x="3466" y="158"/>
                    <a:pt x="3308" y="0"/>
                    <a:pt x="308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04" name="Google Shape;27504;p87"/>
          <p:cNvGrpSpPr/>
          <p:nvPr/>
        </p:nvGrpSpPr>
        <p:grpSpPr>
          <a:xfrm>
            <a:off x="7670267" y="2852369"/>
            <a:ext cx="497341" cy="564092"/>
            <a:chOff x="-3478675" y="2405775"/>
            <a:chExt cx="258350" cy="293025"/>
          </a:xfrm>
        </p:grpSpPr>
        <p:sp>
          <p:nvSpPr>
            <p:cNvPr id="27505" name="Google Shape;27505;p87"/>
            <p:cNvSpPr/>
            <p:nvPr/>
          </p:nvSpPr>
          <p:spPr>
            <a:xfrm>
              <a:off x="-3478675" y="2405775"/>
              <a:ext cx="258350" cy="293025"/>
            </a:xfrm>
            <a:custGeom>
              <a:avLst/>
              <a:gdLst/>
              <a:ahLst/>
              <a:cxnLst/>
              <a:rect l="l" t="t" r="r" b="b"/>
              <a:pathLst>
                <a:path w="10334" h="11721" extrusionOk="0">
                  <a:moveTo>
                    <a:pt x="6018" y="694"/>
                  </a:moveTo>
                  <a:cubicBezTo>
                    <a:pt x="6175" y="694"/>
                    <a:pt x="6301" y="757"/>
                    <a:pt x="6333" y="915"/>
                  </a:cubicBezTo>
                  <a:lnTo>
                    <a:pt x="6490" y="1450"/>
                  </a:lnTo>
                  <a:lnTo>
                    <a:pt x="3781" y="1450"/>
                  </a:lnTo>
                  <a:lnTo>
                    <a:pt x="3970" y="915"/>
                  </a:lnTo>
                  <a:cubicBezTo>
                    <a:pt x="4033" y="757"/>
                    <a:pt x="4127" y="694"/>
                    <a:pt x="4285" y="694"/>
                  </a:cubicBezTo>
                  <a:close/>
                  <a:moveTo>
                    <a:pt x="9326" y="2049"/>
                  </a:moveTo>
                  <a:cubicBezTo>
                    <a:pt x="9546" y="2049"/>
                    <a:pt x="9704" y="2206"/>
                    <a:pt x="9704" y="2427"/>
                  </a:cubicBezTo>
                  <a:lnTo>
                    <a:pt x="9704" y="2773"/>
                  </a:lnTo>
                  <a:lnTo>
                    <a:pt x="756" y="2773"/>
                  </a:lnTo>
                  <a:lnTo>
                    <a:pt x="756" y="2427"/>
                  </a:lnTo>
                  <a:cubicBezTo>
                    <a:pt x="756" y="2206"/>
                    <a:pt x="914" y="2049"/>
                    <a:pt x="1103" y="2049"/>
                  </a:cubicBezTo>
                  <a:close/>
                  <a:moveTo>
                    <a:pt x="8916" y="3498"/>
                  </a:moveTo>
                  <a:lnTo>
                    <a:pt x="8317" y="10681"/>
                  </a:lnTo>
                  <a:cubicBezTo>
                    <a:pt x="8317" y="10839"/>
                    <a:pt x="8160" y="10996"/>
                    <a:pt x="7971" y="10996"/>
                  </a:cubicBezTo>
                  <a:lnTo>
                    <a:pt x="2363" y="10996"/>
                  </a:lnTo>
                  <a:cubicBezTo>
                    <a:pt x="2174" y="10996"/>
                    <a:pt x="2048" y="10902"/>
                    <a:pt x="2016" y="10681"/>
                  </a:cubicBezTo>
                  <a:lnTo>
                    <a:pt x="1418" y="3498"/>
                  </a:lnTo>
                  <a:close/>
                  <a:moveTo>
                    <a:pt x="4285" y="1"/>
                  </a:moveTo>
                  <a:cubicBezTo>
                    <a:pt x="3875" y="1"/>
                    <a:pt x="3466" y="285"/>
                    <a:pt x="3308" y="726"/>
                  </a:cubicBezTo>
                  <a:lnTo>
                    <a:pt x="3088" y="1450"/>
                  </a:lnTo>
                  <a:lnTo>
                    <a:pt x="1040" y="1450"/>
                  </a:lnTo>
                  <a:cubicBezTo>
                    <a:pt x="473" y="1450"/>
                    <a:pt x="0" y="1923"/>
                    <a:pt x="0" y="2458"/>
                  </a:cubicBezTo>
                  <a:lnTo>
                    <a:pt x="0" y="3120"/>
                  </a:lnTo>
                  <a:cubicBezTo>
                    <a:pt x="0" y="3341"/>
                    <a:pt x="158" y="3498"/>
                    <a:pt x="347" y="3498"/>
                  </a:cubicBezTo>
                  <a:lnTo>
                    <a:pt x="725" y="3498"/>
                  </a:lnTo>
                  <a:lnTo>
                    <a:pt x="1292" y="10776"/>
                  </a:lnTo>
                  <a:cubicBezTo>
                    <a:pt x="1355" y="11311"/>
                    <a:pt x="1764" y="11721"/>
                    <a:pt x="2331" y="11721"/>
                  </a:cubicBezTo>
                  <a:lnTo>
                    <a:pt x="7908" y="11721"/>
                  </a:lnTo>
                  <a:cubicBezTo>
                    <a:pt x="8475" y="11721"/>
                    <a:pt x="8916" y="11311"/>
                    <a:pt x="8948" y="10776"/>
                  </a:cubicBezTo>
                  <a:lnTo>
                    <a:pt x="9546" y="3498"/>
                  </a:lnTo>
                  <a:lnTo>
                    <a:pt x="9893" y="3498"/>
                  </a:lnTo>
                  <a:cubicBezTo>
                    <a:pt x="10082" y="3498"/>
                    <a:pt x="10239" y="3341"/>
                    <a:pt x="10239" y="3120"/>
                  </a:cubicBezTo>
                  <a:lnTo>
                    <a:pt x="10239" y="2458"/>
                  </a:lnTo>
                  <a:cubicBezTo>
                    <a:pt x="10334" y="1860"/>
                    <a:pt x="9861" y="1450"/>
                    <a:pt x="9294" y="1450"/>
                  </a:cubicBezTo>
                  <a:lnTo>
                    <a:pt x="7246" y="1450"/>
                  </a:lnTo>
                  <a:lnTo>
                    <a:pt x="7026" y="726"/>
                  </a:lnTo>
                  <a:cubicBezTo>
                    <a:pt x="6868" y="285"/>
                    <a:pt x="6490" y="1"/>
                    <a:pt x="601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6" name="Google Shape;27506;p87"/>
            <p:cNvSpPr/>
            <p:nvPr/>
          </p:nvSpPr>
          <p:spPr>
            <a:xfrm>
              <a:off x="-3408575" y="2509750"/>
              <a:ext cx="17350" cy="154400"/>
            </a:xfrm>
            <a:custGeom>
              <a:avLst/>
              <a:gdLst/>
              <a:ahLst/>
              <a:cxnLst/>
              <a:rect l="l" t="t" r="r" b="b"/>
              <a:pathLst>
                <a:path w="694" h="6176" extrusionOk="0">
                  <a:moveTo>
                    <a:pt x="347" y="1"/>
                  </a:moveTo>
                  <a:cubicBezTo>
                    <a:pt x="158" y="1"/>
                    <a:pt x="0" y="158"/>
                    <a:pt x="0" y="347"/>
                  </a:cubicBezTo>
                  <a:lnTo>
                    <a:pt x="0" y="5829"/>
                  </a:lnTo>
                  <a:cubicBezTo>
                    <a:pt x="0" y="6018"/>
                    <a:pt x="158" y="6176"/>
                    <a:pt x="347" y="6176"/>
                  </a:cubicBezTo>
                  <a:cubicBezTo>
                    <a:pt x="536" y="6176"/>
                    <a:pt x="693" y="6018"/>
                    <a:pt x="693" y="5829"/>
                  </a:cubicBezTo>
                  <a:lnTo>
                    <a:pt x="693" y="347"/>
                  </a:ln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7" name="Google Shape;27507;p87"/>
            <p:cNvSpPr/>
            <p:nvPr/>
          </p:nvSpPr>
          <p:spPr>
            <a:xfrm>
              <a:off x="-33574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08" name="Google Shape;27508;p87"/>
            <p:cNvSpPr/>
            <p:nvPr/>
          </p:nvSpPr>
          <p:spPr>
            <a:xfrm>
              <a:off x="-3306200" y="2509750"/>
              <a:ext cx="17350" cy="154400"/>
            </a:xfrm>
            <a:custGeom>
              <a:avLst/>
              <a:gdLst/>
              <a:ahLst/>
              <a:cxnLst/>
              <a:rect l="l" t="t" r="r" b="b"/>
              <a:pathLst>
                <a:path w="694" h="6176" extrusionOk="0">
                  <a:moveTo>
                    <a:pt x="347" y="1"/>
                  </a:moveTo>
                  <a:cubicBezTo>
                    <a:pt x="158" y="1"/>
                    <a:pt x="1" y="158"/>
                    <a:pt x="1" y="347"/>
                  </a:cubicBezTo>
                  <a:lnTo>
                    <a:pt x="1" y="5829"/>
                  </a:lnTo>
                  <a:cubicBezTo>
                    <a:pt x="1" y="6018"/>
                    <a:pt x="158" y="6176"/>
                    <a:pt x="347" y="6176"/>
                  </a:cubicBezTo>
                  <a:cubicBezTo>
                    <a:pt x="536" y="6176"/>
                    <a:pt x="694" y="6018"/>
                    <a:pt x="694" y="5829"/>
                  </a:cubicBezTo>
                  <a:lnTo>
                    <a:pt x="694" y="347"/>
                  </a:ln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09" name="Google Shape;27509;p87"/>
          <p:cNvGrpSpPr/>
          <p:nvPr/>
        </p:nvGrpSpPr>
        <p:grpSpPr>
          <a:xfrm>
            <a:off x="7753625" y="3547197"/>
            <a:ext cx="362441" cy="562552"/>
            <a:chOff x="-3443250" y="2765725"/>
            <a:chExt cx="188275" cy="292225"/>
          </a:xfrm>
        </p:grpSpPr>
        <p:sp>
          <p:nvSpPr>
            <p:cNvPr id="27510" name="Google Shape;27510;p87"/>
            <p:cNvSpPr/>
            <p:nvPr/>
          </p:nvSpPr>
          <p:spPr>
            <a:xfrm>
              <a:off x="-3443250" y="2765725"/>
              <a:ext cx="188275" cy="292225"/>
            </a:xfrm>
            <a:custGeom>
              <a:avLst/>
              <a:gdLst/>
              <a:ahLst/>
              <a:cxnLst/>
              <a:rect l="l" t="t" r="r" b="b"/>
              <a:pathLst>
                <a:path w="7531" h="11689" extrusionOk="0">
                  <a:moveTo>
                    <a:pt x="6491" y="662"/>
                  </a:moveTo>
                  <a:cubicBezTo>
                    <a:pt x="6711" y="662"/>
                    <a:pt x="6869" y="820"/>
                    <a:pt x="6869" y="1009"/>
                  </a:cubicBezTo>
                  <a:lnTo>
                    <a:pt x="6869" y="7908"/>
                  </a:lnTo>
                  <a:cubicBezTo>
                    <a:pt x="6869" y="8097"/>
                    <a:pt x="6711" y="8255"/>
                    <a:pt x="6491" y="8255"/>
                  </a:cubicBezTo>
                  <a:lnTo>
                    <a:pt x="1040" y="8255"/>
                  </a:lnTo>
                  <a:cubicBezTo>
                    <a:pt x="851" y="8255"/>
                    <a:pt x="694" y="8097"/>
                    <a:pt x="694" y="7908"/>
                  </a:cubicBezTo>
                  <a:lnTo>
                    <a:pt x="694" y="1009"/>
                  </a:lnTo>
                  <a:cubicBezTo>
                    <a:pt x="694" y="820"/>
                    <a:pt x="851" y="662"/>
                    <a:pt x="1040" y="662"/>
                  </a:cubicBezTo>
                  <a:close/>
                  <a:moveTo>
                    <a:pt x="4821" y="8948"/>
                  </a:moveTo>
                  <a:lnTo>
                    <a:pt x="4821" y="10996"/>
                  </a:lnTo>
                  <a:lnTo>
                    <a:pt x="2773" y="10996"/>
                  </a:lnTo>
                  <a:lnTo>
                    <a:pt x="2773" y="8948"/>
                  </a:lnTo>
                  <a:close/>
                  <a:moveTo>
                    <a:pt x="1040" y="1"/>
                  </a:moveTo>
                  <a:cubicBezTo>
                    <a:pt x="473" y="1"/>
                    <a:pt x="1" y="473"/>
                    <a:pt x="1" y="1009"/>
                  </a:cubicBezTo>
                  <a:lnTo>
                    <a:pt x="1" y="7908"/>
                  </a:lnTo>
                  <a:cubicBezTo>
                    <a:pt x="1" y="8475"/>
                    <a:pt x="473" y="8917"/>
                    <a:pt x="1040" y="8917"/>
                  </a:cubicBezTo>
                  <a:lnTo>
                    <a:pt x="2049" y="8917"/>
                  </a:lnTo>
                  <a:lnTo>
                    <a:pt x="2049" y="10964"/>
                  </a:lnTo>
                  <a:lnTo>
                    <a:pt x="1040" y="10964"/>
                  </a:lnTo>
                  <a:cubicBezTo>
                    <a:pt x="851" y="10964"/>
                    <a:pt x="694" y="11122"/>
                    <a:pt x="694" y="11342"/>
                  </a:cubicBezTo>
                  <a:cubicBezTo>
                    <a:pt x="694" y="11531"/>
                    <a:pt x="851" y="11689"/>
                    <a:pt x="1040" y="11689"/>
                  </a:cubicBezTo>
                  <a:lnTo>
                    <a:pt x="6491" y="11689"/>
                  </a:lnTo>
                  <a:cubicBezTo>
                    <a:pt x="6711" y="11689"/>
                    <a:pt x="6869" y="11531"/>
                    <a:pt x="6869" y="11342"/>
                  </a:cubicBezTo>
                  <a:cubicBezTo>
                    <a:pt x="6869" y="11122"/>
                    <a:pt x="6711" y="10964"/>
                    <a:pt x="6491" y="10964"/>
                  </a:cubicBezTo>
                  <a:lnTo>
                    <a:pt x="5483" y="10964"/>
                  </a:lnTo>
                  <a:lnTo>
                    <a:pt x="5483" y="8917"/>
                  </a:lnTo>
                  <a:lnTo>
                    <a:pt x="6491" y="8917"/>
                  </a:lnTo>
                  <a:cubicBezTo>
                    <a:pt x="7058" y="8917"/>
                    <a:pt x="7531" y="8475"/>
                    <a:pt x="7531" y="7908"/>
                  </a:cubicBezTo>
                  <a:lnTo>
                    <a:pt x="7531" y="1009"/>
                  </a:lnTo>
                  <a:cubicBezTo>
                    <a:pt x="7531" y="442"/>
                    <a:pt x="7089" y="1"/>
                    <a:pt x="649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1" name="Google Shape;27511;p87"/>
            <p:cNvSpPr/>
            <p:nvPr/>
          </p:nvSpPr>
          <p:spPr>
            <a:xfrm>
              <a:off x="-3411725" y="2799375"/>
              <a:ext cx="124450" cy="86100"/>
            </a:xfrm>
            <a:custGeom>
              <a:avLst/>
              <a:gdLst/>
              <a:ahLst/>
              <a:cxnLst/>
              <a:rect l="l" t="t" r="r" b="b"/>
              <a:pathLst>
                <a:path w="4978" h="3444" extrusionOk="0">
                  <a:moveTo>
                    <a:pt x="1859" y="1144"/>
                  </a:moveTo>
                  <a:lnTo>
                    <a:pt x="2678" y="2750"/>
                  </a:lnTo>
                  <a:lnTo>
                    <a:pt x="1040" y="2750"/>
                  </a:lnTo>
                  <a:lnTo>
                    <a:pt x="1859" y="1144"/>
                  </a:lnTo>
                  <a:close/>
                  <a:moveTo>
                    <a:pt x="3151" y="1049"/>
                  </a:moveTo>
                  <a:lnTo>
                    <a:pt x="4033" y="2782"/>
                  </a:lnTo>
                  <a:lnTo>
                    <a:pt x="3403" y="2782"/>
                  </a:lnTo>
                  <a:lnTo>
                    <a:pt x="3403" y="2750"/>
                  </a:lnTo>
                  <a:lnTo>
                    <a:pt x="2804" y="1553"/>
                  </a:lnTo>
                  <a:lnTo>
                    <a:pt x="3151" y="1049"/>
                  </a:lnTo>
                  <a:close/>
                  <a:moveTo>
                    <a:pt x="3213" y="1"/>
                  </a:moveTo>
                  <a:cubicBezTo>
                    <a:pt x="3110" y="1"/>
                    <a:pt x="3003" y="48"/>
                    <a:pt x="2930" y="135"/>
                  </a:cubicBezTo>
                  <a:lnTo>
                    <a:pt x="2457" y="829"/>
                  </a:lnTo>
                  <a:lnTo>
                    <a:pt x="2142" y="198"/>
                  </a:lnTo>
                  <a:cubicBezTo>
                    <a:pt x="2079" y="72"/>
                    <a:pt x="1961" y="9"/>
                    <a:pt x="1839" y="9"/>
                  </a:cubicBezTo>
                  <a:cubicBezTo>
                    <a:pt x="1717" y="9"/>
                    <a:pt x="1591" y="72"/>
                    <a:pt x="1512" y="198"/>
                  </a:cubicBezTo>
                  <a:lnTo>
                    <a:pt x="126" y="2939"/>
                  </a:lnTo>
                  <a:cubicBezTo>
                    <a:pt x="0" y="3191"/>
                    <a:pt x="158" y="3443"/>
                    <a:pt x="441" y="3443"/>
                  </a:cubicBezTo>
                  <a:lnTo>
                    <a:pt x="4537" y="3443"/>
                  </a:lnTo>
                  <a:cubicBezTo>
                    <a:pt x="4757" y="3443"/>
                    <a:pt x="4978" y="3191"/>
                    <a:pt x="4852" y="2939"/>
                  </a:cubicBezTo>
                  <a:lnTo>
                    <a:pt x="3497" y="198"/>
                  </a:lnTo>
                  <a:cubicBezTo>
                    <a:pt x="3446" y="63"/>
                    <a:pt x="3332" y="1"/>
                    <a:pt x="321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2" name="Google Shape;27512;p87"/>
            <p:cNvSpPr/>
            <p:nvPr/>
          </p:nvSpPr>
          <p:spPr>
            <a:xfrm>
              <a:off x="-3392825" y="290357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3" name="Google Shape;27513;p87"/>
            <p:cNvSpPr/>
            <p:nvPr/>
          </p:nvSpPr>
          <p:spPr>
            <a:xfrm>
              <a:off x="-3392825" y="2938225"/>
              <a:ext cx="86650" cy="17350"/>
            </a:xfrm>
            <a:custGeom>
              <a:avLst/>
              <a:gdLst/>
              <a:ahLst/>
              <a:cxnLst/>
              <a:rect l="l" t="t" r="r" b="b"/>
              <a:pathLst>
                <a:path w="3466" h="694" extrusionOk="0">
                  <a:moveTo>
                    <a:pt x="347" y="0"/>
                  </a:moveTo>
                  <a:cubicBezTo>
                    <a:pt x="158" y="0"/>
                    <a:pt x="0" y="158"/>
                    <a:pt x="0" y="347"/>
                  </a:cubicBezTo>
                  <a:cubicBezTo>
                    <a:pt x="0" y="536"/>
                    <a:pt x="158" y="693"/>
                    <a:pt x="347" y="693"/>
                  </a:cubicBezTo>
                  <a:lnTo>
                    <a:pt x="3119" y="693"/>
                  </a:lnTo>
                  <a:cubicBezTo>
                    <a:pt x="3308" y="693"/>
                    <a:pt x="3466" y="536"/>
                    <a:pt x="3466" y="347"/>
                  </a:cubicBezTo>
                  <a:cubicBezTo>
                    <a:pt x="3466" y="158"/>
                    <a:pt x="3308" y="0"/>
                    <a:pt x="311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14" name="Google Shape;27514;p87"/>
          <p:cNvGrpSpPr/>
          <p:nvPr/>
        </p:nvGrpSpPr>
        <p:grpSpPr>
          <a:xfrm>
            <a:off x="1125486" y="4307913"/>
            <a:ext cx="495849" cy="564092"/>
            <a:chOff x="-1684475" y="2049000"/>
            <a:chExt cx="257575" cy="293025"/>
          </a:xfrm>
        </p:grpSpPr>
        <p:sp>
          <p:nvSpPr>
            <p:cNvPr id="27515" name="Google Shape;27515;p87"/>
            <p:cNvSpPr/>
            <p:nvPr/>
          </p:nvSpPr>
          <p:spPr>
            <a:xfrm>
              <a:off x="-1684475" y="2049000"/>
              <a:ext cx="257575" cy="293025"/>
            </a:xfrm>
            <a:custGeom>
              <a:avLst/>
              <a:gdLst/>
              <a:ahLst/>
              <a:cxnLst/>
              <a:rect l="l" t="t" r="r" b="b"/>
              <a:pathLst>
                <a:path w="10303" h="11721" extrusionOk="0">
                  <a:moveTo>
                    <a:pt x="1355" y="693"/>
                  </a:moveTo>
                  <a:lnTo>
                    <a:pt x="1355" y="1387"/>
                  </a:lnTo>
                  <a:lnTo>
                    <a:pt x="694" y="1387"/>
                  </a:lnTo>
                  <a:lnTo>
                    <a:pt x="694" y="693"/>
                  </a:lnTo>
                  <a:close/>
                  <a:moveTo>
                    <a:pt x="9546" y="693"/>
                  </a:moveTo>
                  <a:lnTo>
                    <a:pt x="9546" y="1387"/>
                  </a:lnTo>
                  <a:lnTo>
                    <a:pt x="8885" y="1387"/>
                  </a:lnTo>
                  <a:lnTo>
                    <a:pt x="8885" y="693"/>
                  </a:lnTo>
                  <a:close/>
                  <a:moveTo>
                    <a:pt x="8223" y="1387"/>
                  </a:moveTo>
                  <a:lnTo>
                    <a:pt x="8223" y="1733"/>
                  </a:lnTo>
                  <a:cubicBezTo>
                    <a:pt x="8223" y="1922"/>
                    <a:pt x="8381" y="2080"/>
                    <a:pt x="8570" y="2080"/>
                  </a:cubicBezTo>
                  <a:lnTo>
                    <a:pt x="8916" y="2080"/>
                  </a:lnTo>
                  <a:lnTo>
                    <a:pt x="8916" y="9641"/>
                  </a:lnTo>
                  <a:lnTo>
                    <a:pt x="8538" y="9641"/>
                  </a:lnTo>
                  <a:cubicBezTo>
                    <a:pt x="8349" y="9641"/>
                    <a:pt x="8192" y="9798"/>
                    <a:pt x="8192" y="9987"/>
                  </a:cubicBezTo>
                  <a:lnTo>
                    <a:pt x="8192" y="10365"/>
                  </a:lnTo>
                  <a:lnTo>
                    <a:pt x="2080" y="10365"/>
                  </a:lnTo>
                  <a:lnTo>
                    <a:pt x="2080" y="9987"/>
                  </a:lnTo>
                  <a:cubicBezTo>
                    <a:pt x="2080" y="9798"/>
                    <a:pt x="1922" y="9641"/>
                    <a:pt x="1733" y="9641"/>
                  </a:cubicBezTo>
                  <a:lnTo>
                    <a:pt x="1355" y="9641"/>
                  </a:lnTo>
                  <a:lnTo>
                    <a:pt x="1355" y="2080"/>
                  </a:lnTo>
                  <a:lnTo>
                    <a:pt x="1733" y="2080"/>
                  </a:lnTo>
                  <a:cubicBezTo>
                    <a:pt x="1922" y="2080"/>
                    <a:pt x="2080" y="1922"/>
                    <a:pt x="2080" y="1733"/>
                  </a:cubicBezTo>
                  <a:lnTo>
                    <a:pt x="2080" y="1387"/>
                  </a:lnTo>
                  <a:close/>
                  <a:moveTo>
                    <a:pt x="1355" y="10365"/>
                  </a:moveTo>
                  <a:lnTo>
                    <a:pt x="1355" y="11027"/>
                  </a:lnTo>
                  <a:lnTo>
                    <a:pt x="694" y="11027"/>
                  </a:lnTo>
                  <a:lnTo>
                    <a:pt x="694" y="10365"/>
                  </a:lnTo>
                  <a:close/>
                  <a:moveTo>
                    <a:pt x="9609" y="10365"/>
                  </a:moveTo>
                  <a:lnTo>
                    <a:pt x="9609" y="11027"/>
                  </a:lnTo>
                  <a:lnTo>
                    <a:pt x="8916" y="11027"/>
                  </a:lnTo>
                  <a:lnTo>
                    <a:pt x="8916" y="10365"/>
                  </a:lnTo>
                  <a:close/>
                  <a:moveTo>
                    <a:pt x="347" y="0"/>
                  </a:moveTo>
                  <a:cubicBezTo>
                    <a:pt x="158" y="0"/>
                    <a:pt x="0" y="158"/>
                    <a:pt x="0" y="347"/>
                  </a:cubicBezTo>
                  <a:lnTo>
                    <a:pt x="0" y="1733"/>
                  </a:lnTo>
                  <a:cubicBezTo>
                    <a:pt x="0" y="1922"/>
                    <a:pt x="158" y="2080"/>
                    <a:pt x="347" y="2080"/>
                  </a:cubicBezTo>
                  <a:lnTo>
                    <a:pt x="694" y="2080"/>
                  </a:lnTo>
                  <a:lnTo>
                    <a:pt x="694" y="9641"/>
                  </a:lnTo>
                  <a:lnTo>
                    <a:pt x="347" y="9641"/>
                  </a:lnTo>
                  <a:cubicBezTo>
                    <a:pt x="158" y="9641"/>
                    <a:pt x="0" y="9798"/>
                    <a:pt x="0" y="9987"/>
                  </a:cubicBezTo>
                  <a:lnTo>
                    <a:pt x="0" y="11374"/>
                  </a:lnTo>
                  <a:cubicBezTo>
                    <a:pt x="0" y="11563"/>
                    <a:pt x="158" y="11720"/>
                    <a:pt x="347" y="11720"/>
                  </a:cubicBezTo>
                  <a:lnTo>
                    <a:pt x="1733" y="11720"/>
                  </a:lnTo>
                  <a:cubicBezTo>
                    <a:pt x="1922" y="11720"/>
                    <a:pt x="2080" y="11563"/>
                    <a:pt x="2080" y="11374"/>
                  </a:cubicBezTo>
                  <a:lnTo>
                    <a:pt x="2080" y="11027"/>
                  </a:lnTo>
                  <a:lnTo>
                    <a:pt x="8223" y="11027"/>
                  </a:lnTo>
                  <a:lnTo>
                    <a:pt x="8223" y="11374"/>
                  </a:lnTo>
                  <a:cubicBezTo>
                    <a:pt x="8223" y="11563"/>
                    <a:pt x="8381" y="11720"/>
                    <a:pt x="8570" y="11720"/>
                  </a:cubicBezTo>
                  <a:lnTo>
                    <a:pt x="9956" y="11720"/>
                  </a:lnTo>
                  <a:cubicBezTo>
                    <a:pt x="10145" y="11720"/>
                    <a:pt x="10303" y="11563"/>
                    <a:pt x="10303" y="11374"/>
                  </a:cubicBezTo>
                  <a:lnTo>
                    <a:pt x="10303" y="9987"/>
                  </a:lnTo>
                  <a:cubicBezTo>
                    <a:pt x="10303" y="9798"/>
                    <a:pt x="10145" y="9641"/>
                    <a:pt x="9956" y="9641"/>
                  </a:cubicBezTo>
                  <a:lnTo>
                    <a:pt x="9609" y="9641"/>
                  </a:lnTo>
                  <a:lnTo>
                    <a:pt x="9609" y="2080"/>
                  </a:lnTo>
                  <a:lnTo>
                    <a:pt x="9924" y="2080"/>
                  </a:lnTo>
                  <a:cubicBezTo>
                    <a:pt x="10113" y="2080"/>
                    <a:pt x="10271" y="1922"/>
                    <a:pt x="10271" y="1733"/>
                  </a:cubicBezTo>
                  <a:lnTo>
                    <a:pt x="10271" y="347"/>
                  </a:lnTo>
                  <a:cubicBezTo>
                    <a:pt x="10271" y="158"/>
                    <a:pt x="10113" y="0"/>
                    <a:pt x="9924" y="0"/>
                  </a:cubicBezTo>
                  <a:lnTo>
                    <a:pt x="8538" y="0"/>
                  </a:lnTo>
                  <a:cubicBezTo>
                    <a:pt x="8349" y="0"/>
                    <a:pt x="8192" y="158"/>
                    <a:pt x="8192" y="347"/>
                  </a:cubicBezTo>
                  <a:lnTo>
                    <a:pt x="8192" y="693"/>
                  </a:lnTo>
                  <a:lnTo>
                    <a:pt x="2080" y="693"/>
                  </a:lnTo>
                  <a:lnTo>
                    <a:pt x="2080" y="347"/>
                  </a:lnTo>
                  <a:cubicBezTo>
                    <a:pt x="2080" y="158"/>
                    <a:pt x="1922" y="0"/>
                    <a:pt x="17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6" name="Google Shape;27516;p87"/>
            <p:cNvSpPr/>
            <p:nvPr/>
          </p:nvSpPr>
          <p:spPr>
            <a:xfrm>
              <a:off x="-1615950" y="2238800"/>
              <a:ext cx="120525" cy="18150"/>
            </a:xfrm>
            <a:custGeom>
              <a:avLst/>
              <a:gdLst/>
              <a:ahLst/>
              <a:cxnLst/>
              <a:rect l="l" t="t" r="r" b="b"/>
              <a:pathLst>
                <a:path w="4821" h="726" extrusionOk="0">
                  <a:moveTo>
                    <a:pt x="347" y="1"/>
                  </a:moveTo>
                  <a:cubicBezTo>
                    <a:pt x="158" y="1"/>
                    <a:pt x="0" y="159"/>
                    <a:pt x="0" y="348"/>
                  </a:cubicBezTo>
                  <a:cubicBezTo>
                    <a:pt x="0" y="568"/>
                    <a:pt x="158" y="726"/>
                    <a:pt x="347" y="726"/>
                  </a:cubicBezTo>
                  <a:lnTo>
                    <a:pt x="4443" y="726"/>
                  </a:lnTo>
                  <a:cubicBezTo>
                    <a:pt x="4663" y="726"/>
                    <a:pt x="4821" y="568"/>
                    <a:pt x="4821" y="348"/>
                  </a:cubicBezTo>
                  <a:cubicBezTo>
                    <a:pt x="4821" y="159"/>
                    <a:pt x="4663" y="1"/>
                    <a:pt x="444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7" name="Google Shape;27517;p87"/>
            <p:cNvSpPr/>
            <p:nvPr/>
          </p:nvSpPr>
          <p:spPr>
            <a:xfrm>
              <a:off x="-1615950" y="2273475"/>
              <a:ext cx="120525" cy="17350"/>
            </a:xfrm>
            <a:custGeom>
              <a:avLst/>
              <a:gdLst/>
              <a:ahLst/>
              <a:cxnLst/>
              <a:rect l="l" t="t" r="r" b="b"/>
              <a:pathLst>
                <a:path w="4821" h="694" extrusionOk="0">
                  <a:moveTo>
                    <a:pt x="347" y="0"/>
                  </a:moveTo>
                  <a:cubicBezTo>
                    <a:pt x="158" y="0"/>
                    <a:pt x="0" y="158"/>
                    <a:pt x="0" y="347"/>
                  </a:cubicBezTo>
                  <a:cubicBezTo>
                    <a:pt x="0" y="536"/>
                    <a:pt x="158" y="693"/>
                    <a:pt x="347" y="693"/>
                  </a:cubicBezTo>
                  <a:lnTo>
                    <a:pt x="4443" y="693"/>
                  </a:lnTo>
                  <a:cubicBezTo>
                    <a:pt x="4663" y="693"/>
                    <a:pt x="4821" y="536"/>
                    <a:pt x="4821" y="347"/>
                  </a:cubicBezTo>
                  <a:cubicBezTo>
                    <a:pt x="4821" y="158"/>
                    <a:pt x="4663" y="0"/>
                    <a:pt x="444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18" name="Google Shape;27518;p87"/>
            <p:cNvSpPr/>
            <p:nvPr/>
          </p:nvSpPr>
          <p:spPr>
            <a:xfrm>
              <a:off x="-1630925" y="2100975"/>
              <a:ext cx="153625" cy="116600"/>
            </a:xfrm>
            <a:custGeom>
              <a:avLst/>
              <a:gdLst/>
              <a:ahLst/>
              <a:cxnLst/>
              <a:rect l="l" t="t" r="r" b="b"/>
              <a:pathLst>
                <a:path w="6145" h="4664" extrusionOk="0">
                  <a:moveTo>
                    <a:pt x="4695" y="662"/>
                  </a:moveTo>
                  <a:lnTo>
                    <a:pt x="2994" y="1985"/>
                  </a:lnTo>
                  <a:lnTo>
                    <a:pt x="1261" y="662"/>
                  </a:lnTo>
                  <a:close/>
                  <a:moveTo>
                    <a:pt x="599" y="1040"/>
                  </a:moveTo>
                  <a:lnTo>
                    <a:pt x="2427" y="2395"/>
                  </a:lnTo>
                  <a:lnTo>
                    <a:pt x="599" y="3781"/>
                  </a:lnTo>
                  <a:lnTo>
                    <a:pt x="599" y="1040"/>
                  </a:lnTo>
                  <a:close/>
                  <a:moveTo>
                    <a:pt x="5357" y="1040"/>
                  </a:moveTo>
                  <a:lnTo>
                    <a:pt x="5357" y="3781"/>
                  </a:lnTo>
                  <a:lnTo>
                    <a:pt x="3561" y="2395"/>
                  </a:lnTo>
                  <a:lnTo>
                    <a:pt x="5357" y="1040"/>
                  </a:lnTo>
                  <a:close/>
                  <a:moveTo>
                    <a:pt x="2994" y="2836"/>
                  </a:moveTo>
                  <a:lnTo>
                    <a:pt x="4695" y="4128"/>
                  </a:lnTo>
                  <a:lnTo>
                    <a:pt x="1292" y="4128"/>
                  </a:lnTo>
                  <a:lnTo>
                    <a:pt x="2994" y="2836"/>
                  </a:lnTo>
                  <a:close/>
                  <a:moveTo>
                    <a:pt x="316" y="1"/>
                  </a:moveTo>
                  <a:cubicBezTo>
                    <a:pt x="158" y="1"/>
                    <a:pt x="1" y="127"/>
                    <a:pt x="1" y="284"/>
                  </a:cubicBezTo>
                  <a:lnTo>
                    <a:pt x="1" y="4380"/>
                  </a:lnTo>
                  <a:cubicBezTo>
                    <a:pt x="64" y="4506"/>
                    <a:pt x="127" y="4600"/>
                    <a:pt x="253" y="4663"/>
                  </a:cubicBezTo>
                  <a:lnTo>
                    <a:pt x="5798" y="4663"/>
                  </a:lnTo>
                  <a:cubicBezTo>
                    <a:pt x="5955" y="4663"/>
                    <a:pt x="6113" y="4537"/>
                    <a:pt x="6144" y="4317"/>
                  </a:cubicBezTo>
                  <a:lnTo>
                    <a:pt x="6081" y="316"/>
                  </a:lnTo>
                  <a:cubicBezTo>
                    <a:pt x="6081" y="158"/>
                    <a:pt x="5955" y="32"/>
                    <a:pt x="579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19" name="Google Shape;27519;p87"/>
          <p:cNvSpPr/>
          <p:nvPr/>
        </p:nvSpPr>
        <p:spPr>
          <a:xfrm>
            <a:off x="3296393" y="4309034"/>
            <a:ext cx="586808" cy="561831"/>
          </a:xfrm>
          <a:custGeom>
            <a:avLst/>
            <a:gdLst/>
            <a:ahLst/>
            <a:cxnLst/>
            <a:rect l="l" t="t" r="r" b="b"/>
            <a:pathLst>
              <a:path w="12193" h="11674" extrusionOk="0">
                <a:moveTo>
                  <a:pt x="9483" y="1174"/>
                </a:moveTo>
                <a:lnTo>
                  <a:pt x="9483" y="2308"/>
                </a:lnTo>
                <a:cubicBezTo>
                  <a:pt x="9483" y="2497"/>
                  <a:pt x="9641" y="2655"/>
                  <a:pt x="9830" y="2655"/>
                </a:cubicBezTo>
                <a:lnTo>
                  <a:pt x="10901" y="2655"/>
                </a:lnTo>
                <a:lnTo>
                  <a:pt x="9515" y="4041"/>
                </a:lnTo>
                <a:lnTo>
                  <a:pt x="8097" y="4041"/>
                </a:lnTo>
                <a:lnTo>
                  <a:pt x="8097" y="2560"/>
                </a:lnTo>
                <a:lnTo>
                  <a:pt x="9483" y="1174"/>
                </a:lnTo>
                <a:close/>
                <a:moveTo>
                  <a:pt x="4885" y="6181"/>
                </a:moveTo>
                <a:cubicBezTo>
                  <a:pt x="5033" y="6181"/>
                  <a:pt x="5183" y="6212"/>
                  <a:pt x="5325" y="6278"/>
                </a:cubicBezTo>
                <a:lnTo>
                  <a:pt x="4600" y="7003"/>
                </a:lnTo>
                <a:cubicBezTo>
                  <a:pt x="4474" y="7129"/>
                  <a:pt x="4474" y="7349"/>
                  <a:pt x="4600" y="7475"/>
                </a:cubicBezTo>
                <a:cubicBezTo>
                  <a:pt x="4663" y="7538"/>
                  <a:pt x="4750" y="7570"/>
                  <a:pt x="4836" y="7570"/>
                </a:cubicBezTo>
                <a:cubicBezTo>
                  <a:pt x="4923" y="7570"/>
                  <a:pt x="5010" y="7538"/>
                  <a:pt x="5073" y="7475"/>
                </a:cubicBezTo>
                <a:lnTo>
                  <a:pt x="5797" y="6751"/>
                </a:lnTo>
                <a:lnTo>
                  <a:pt x="5797" y="6751"/>
                </a:lnTo>
                <a:cubicBezTo>
                  <a:pt x="5986" y="7160"/>
                  <a:pt x="5892" y="7633"/>
                  <a:pt x="5577" y="7948"/>
                </a:cubicBezTo>
                <a:cubicBezTo>
                  <a:pt x="5388" y="8137"/>
                  <a:pt x="5128" y="8231"/>
                  <a:pt x="4864" y="8231"/>
                </a:cubicBezTo>
                <a:cubicBezTo>
                  <a:pt x="4600" y="8231"/>
                  <a:pt x="4332" y="8137"/>
                  <a:pt x="4127" y="7948"/>
                </a:cubicBezTo>
                <a:cubicBezTo>
                  <a:pt x="3749" y="7538"/>
                  <a:pt x="3749" y="6877"/>
                  <a:pt x="4127" y="6499"/>
                </a:cubicBezTo>
                <a:cubicBezTo>
                  <a:pt x="4333" y="6293"/>
                  <a:pt x="4606" y="6181"/>
                  <a:pt x="4885" y="6181"/>
                </a:cubicBezTo>
                <a:close/>
                <a:moveTo>
                  <a:pt x="4897" y="4831"/>
                </a:moveTo>
                <a:cubicBezTo>
                  <a:pt x="5396" y="4831"/>
                  <a:pt x="5890" y="4990"/>
                  <a:pt x="6301" y="5301"/>
                </a:cubicBezTo>
                <a:lnTo>
                  <a:pt x="5829" y="5774"/>
                </a:lnTo>
                <a:cubicBezTo>
                  <a:pt x="5553" y="5590"/>
                  <a:pt x="5233" y="5499"/>
                  <a:pt x="4911" y="5499"/>
                </a:cubicBezTo>
                <a:cubicBezTo>
                  <a:pt x="4460" y="5499"/>
                  <a:pt x="4004" y="5677"/>
                  <a:pt x="3655" y="6026"/>
                </a:cubicBezTo>
                <a:cubicBezTo>
                  <a:pt x="2993" y="6688"/>
                  <a:pt x="2993" y="7790"/>
                  <a:pt x="3655" y="8420"/>
                </a:cubicBezTo>
                <a:cubicBezTo>
                  <a:pt x="3986" y="8751"/>
                  <a:pt x="4427" y="8917"/>
                  <a:pt x="4864" y="8917"/>
                </a:cubicBezTo>
                <a:cubicBezTo>
                  <a:pt x="5301" y="8917"/>
                  <a:pt x="5734" y="8751"/>
                  <a:pt x="6049" y="8420"/>
                </a:cubicBezTo>
                <a:cubicBezTo>
                  <a:pt x="6648" y="7822"/>
                  <a:pt x="6742" y="6908"/>
                  <a:pt x="6301" y="6246"/>
                </a:cubicBezTo>
                <a:lnTo>
                  <a:pt x="6774" y="5774"/>
                </a:lnTo>
                <a:lnTo>
                  <a:pt x="6774" y="5774"/>
                </a:lnTo>
                <a:cubicBezTo>
                  <a:pt x="7467" y="6719"/>
                  <a:pt x="7404" y="8074"/>
                  <a:pt x="6585" y="8924"/>
                </a:cubicBezTo>
                <a:cubicBezTo>
                  <a:pt x="6112" y="9397"/>
                  <a:pt x="5498" y="9633"/>
                  <a:pt x="4883" y="9633"/>
                </a:cubicBezTo>
                <a:cubicBezTo>
                  <a:pt x="4269" y="9633"/>
                  <a:pt x="3655" y="9397"/>
                  <a:pt x="3182" y="8924"/>
                </a:cubicBezTo>
                <a:cubicBezTo>
                  <a:pt x="2237" y="7979"/>
                  <a:pt x="2237" y="6499"/>
                  <a:pt x="3182" y="5553"/>
                </a:cubicBezTo>
                <a:cubicBezTo>
                  <a:pt x="3667" y="5068"/>
                  <a:pt x="4286" y="4831"/>
                  <a:pt x="4897" y="4831"/>
                </a:cubicBezTo>
                <a:close/>
                <a:moveTo>
                  <a:pt x="4873" y="3463"/>
                </a:moveTo>
                <a:cubicBezTo>
                  <a:pt x="5728" y="3463"/>
                  <a:pt x="6583" y="3748"/>
                  <a:pt x="7278" y="4325"/>
                </a:cubicBezTo>
                <a:lnTo>
                  <a:pt x="6805" y="4797"/>
                </a:lnTo>
                <a:cubicBezTo>
                  <a:pt x="6228" y="4353"/>
                  <a:pt x="5533" y="4125"/>
                  <a:pt x="4844" y="4125"/>
                </a:cubicBezTo>
                <a:cubicBezTo>
                  <a:pt x="4065" y="4125"/>
                  <a:pt x="3294" y="4416"/>
                  <a:pt x="2710" y="5018"/>
                </a:cubicBezTo>
                <a:cubicBezTo>
                  <a:pt x="1481" y="6246"/>
                  <a:pt x="1481" y="8168"/>
                  <a:pt x="2710" y="9397"/>
                </a:cubicBezTo>
                <a:cubicBezTo>
                  <a:pt x="3324" y="10011"/>
                  <a:pt x="4112" y="10318"/>
                  <a:pt x="4899" y="10318"/>
                </a:cubicBezTo>
                <a:cubicBezTo>
                  <a:pt x="5687" y="10318"/>
                  <a:pt x="6474" y="10011"/>
                  <a:pt x="7089" y="9397"/>
                </a:cubicBezTo>
                <a:cubicBezTo>
                  <a:pt x="8223" y="8263"/>
                  <a:pt x="8255" y="6467"/>
                  <a:pt x="7309" y="5301"/>
                </a:cubicBezTo>
                <a:lnTo>
                  <a:pt x="7782" y="4829"/>
                </a:lnTo>
                <a:lnTo>
                  <a:pt x="7782" y="4829"/>
                </a:lnTo>
                <a:cubicBezTo>
                  <a:pt x="8979" y="6278"/>
                  <a:pt x="8885" y="8483"/>
                  <a:pt x="7530" y="9870"/>
                </a:cubicBezTo>
                <a:cubicBezTo>
                  <a:pt x="6790" y="10594"/>
                  <a:pt x="5821" y="10956"/>
                  <a:pt x="4856" y="10956"/>
                </a:cubicBezTo>
                <a:cubicBezTo>
                  <a:pt x="3891" y="10956"/>
                  <a:pt x="2930" y="10594"/>
                  <a:pt x="2206" y="9870"/>
                </a:cubicBezTo>
                <a:cubicBezTo>
                  <a:pt x="756" y="8420"/>
                  <a:pt x="756" y="6026"/>
                  <a:pt x="2206" y="4545"/>
                </a:cubicBezTo>
                <a:cubicBezTo>
                  <a:pt x="2941" y="3827"/>
                  <a:pt x="3907" y="3463"/>
                  <a:pt x="4873" y="3463"/>
                </a:cubicBezTo>
                <a:close/>
                <a:moveTo>
                  <a:pt x="9899" y="0"/>
                </a:moveTo>
                <a:cubicBezTo>
                  <a:pt x="9813" y="0"/>
                  <a:pt x="9722" y="32"/>
                  <a:pt x="9641" y="103"/>
                </a:cubicBezTo>
                <a:lnTo>
                  <a:pt x="7561" y="2182"/>
                </a:lnTo>
                <a:cubicBezTo>
                  <a:pt x="7467" y="2277"/>
                  <a:pt x="7435" y="2340"/>
                  <a:pt x="7435" y="2434"/>
                </a:cubicBezTo>
                <a:lnTo>
                  <a:pt x="7435" y="3600"/>
                </a:lnTo>
                <a:cubicBezTo>
                  <a:pt x="6670" y="3071"/>
                  <a:pt x="5769" y="2807"/>
                  <a:pt x="4868" y="2807"/>
                </a:cubicBezTo>
                <a:cubicBezTo>
                  <a:pt x="3731" y="2807"/>
                  <a:pt x="2595" y="3229"/>
                  <a:pt x="1733" y="4073"/>
                </a:cubicBezTo>
                <a:cubicBezTo>
                  <a:pt x="0" y="5805"/>
                  <a:pt x="0" y="8641"/>
                  <a:pt x="1733" y="10374"/>
                </a:cubicBezTo>
                <a:cubicBezTo>
                  <a:pt x="2599" y="11240"/>
                  <a:pt x="3741" y="11673"/>
                  <a:pt x="4883" y="11673"/>
                </a:cubicBezTo>
                <a:cubicBezTo>
                  <a:pt x="6026" y="11673"/>
                  <a:pt x="7168" y="11240"/>
                  <a:pt x="8034" y="10374"/>
                </a:cubicBezTo>
                <a:cubicBezTo>
                  <a:pt x="9578" y="8861"/>
                  <a:pt x="9735" y="6436"/>
                  <a:pt x="8538" y="4703"/>
                </a:cubicBezTo>
                <a:lnTo>
                  <a:pt x="9672" y="4703"/>
                </a:lnTo>
                <a:cubicBezTo>
                  <a:pt x="9767" y="4703"/>
                  <a:pt x="9893" y="4671"/>
                  <a:pt x="9924" y="4608"/>
                </a:cubicBezTo>
                <a:lnTo>
                  <a:pt x="12004" y="2497"/>
                </a:lnTo>
                <a:cubicBezTo>
                  <a:pt x="12193" y="2308"/>
                  <a:pt x="12035" y="1962"/>
                  <a:pt x="11783" y="1962"/>
                </a:cubicBezTo>
                <a:lnTo>
                  <a:pt x="10239" y="1962"/>
                </a:lnTo>
                <a:lnTo>
                  <a:pt x="10239" y="355"/>
                </a:lnTo>
                <a:cubicBezTo>
                  <a:pt x="10239" y="141"/>
                  <a:pt x="10080" y="0"/>
                  <a:pt x="98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20" name="Google Shape;27520;p87"/>
          <p:cNvGrpSpPr/>
          <p:nvPr/>
        </p:nvGrpSpPr>
        <p:grpSpPr>
          <a:xfrm>
            <a:off x="5512010" y="4308685"/>
            <a:ext cx="561061" cy="562552"/>
            <a:chOff x="-1700225" y="2768875"/>
            <a:chExt cx="291450" cy="292225"/>
          </a:xfrm>
        </p:grpSpPr>
        <p:sp>
          <p:nvSpPr>
            <p:cNvPr id="27521" name="Google Shape;27521;p87"/>
            <p:cNvSpPr/>
            <p:nvPr/>
          </p:nvSpPr>
          <p:spPr>
            <a:xfrm>
              <a:off x="-1700225" y="2768875"/>
              <a:ext cx="291450" cy="292225"/>
            </a:xfrm>
            <a:custGeom>
              <a:avLst/>
              <a:gdLst/>
              <a:ahLst/>
              <a:cxnLst/>
              <a:rect l="l" t="t" r="r" b="b"/>
              <a:pathLst>
                <a:path w="11658" h="11689" extrusionOk="0">
                  <a:moveTo>
                    <a:pt x="10617" y="662"/>
                  </a:moveTo>
                  <a:cubicBezTo>
                    <a:pt x="10806" y="662"/>
                    <a:pt x="10964" y="820"/>
                    <a:pt x="10964" y="1009"/>
                  </a:cubicBezTo>
                  <a:lnTo>
                    <a:pt x="10964" y="2710"/>
                  </a:lnTo>
                  <a:lnTo>
                    <a:pt x="662" y="2710"/>
                  </a:lnTo>
                  <a:lnTo>
                    <a:pt x="662" y="1009"/>
                  </a:lnTo>
                  <a:cubicBezTo>
                    <a:pt x="662" y="820"/>
                    <a:pt x="819" y="662"/>
                    <a:pt x="1008" y="662"/>
                  </a:cubicBezTo>
                  <a:close/>
                  <a:moveTo>
                    <a:pt x="10933" y="3372"/>
                  </a:moveTo>
                  <a:lnTo>
                    <a:pt x="10933" y="9232"/>
                  </a:lnTo>
                  <a:cubicBezTo>
                    <a:pt x="10964" y="9484"/>
                    <a:pt x="10806" y="9610"/>
                    <a:pt x="10617" y="9610"/>
                  </a:cubicBezTo>
                  <a:lnTo>
                    <a:pt x="8916" y="9610"/>
                  </a:lnTo>
                  <a:lnTo>
                    <a:pt x="8570" y="9232"/>
                  </a:lnTo>
                  <a:cubicBezTo>
                    <a:pt x="8601" y="9169"/>
                    <a:pt x="8664" y="9043"/>
                    <a:pt x="8696" y="8917"/>
                  </a:cubicBezTo>
                  <a:lnTo>
                    <a:pt x="9200" y="8917"/>
                  </a:lnTo>
                  <a:cubicBezTo>
                    <a:pt x="9389" y="8917"/>
                    <a:pt x="9546" y="8759"/>
                    <a:pt x="9546" y="8570"/>
                  </a:cubicBezTo>
                  <a:lnTo>
                    <a:pt x="9546" y="7184"/>
                  </a:lnTo>
                  <a:cubicBezTo>
                    <a:pt x="9546" y="6995"/>
                    <a:pt x="9389" y="6837"/>
                    <a:pt x="9200" y="6837"/>
                  </a:cubicBezTo>
                  <a:lnTo>
                    <a:pt x="8696" y="6837"/>
                  </a:lnTo>
                  <a:cubicBezTo>
                    <a:pt x="8664" y="6711"/>
                    <a:pt x="8601" y="6648"/>
                    <a:pt x="8570" y="6522"/>
                  </a:cubicBezTo>
                  <a:lnTo>
                    <a:pt x="8916" y="6176"/>
                  </a:lnTo>
                  <a:cubicBezTo>
                    <a:pt x="9042" y="6050"/>
                    <a:pt x="9042" y="5798"/>
                    <a:pt x="8916" y="5703"/>
                  </a:cubicBezTo>
                  <a:lnTo>
                    <a:pt x="7940" y="4695"/>
                  </a:lnTo>
                  <a:cubicBezTo>
                    <a:pt x="7877" y="4648"/>
                    <a:pt x="7790" y="4624"/>
                    <a:pt x="7703" y="4624"/>
                  </a:cubicBezTo>
                  <a:cubicBezTo>
                    <a:pt x="7617" y="4624"/>
                    <a:pt x="7530" y="4648"/>
                    <a:pt x="7467" y="4695"/>
                  </a:cubicBezTo>
                  <a:lnTo>
                    <a:pt x="7120" y="5073"/>
                  </a:lnTo>
                  <a:cubicBezTo>
                    <a:pt x="7026" y="5041"/>
                    <a:pt x="6931" y="4978"/>
                    <a:pt x="6805" y="4947"/>
                  </a:cubicBezTo>
                  <a:lnTo>
                    <a:pt x="6805" y="4443"/>
                  </a:lnTo>
                  <a:cubicBezTo>
                    <a:pt x="6805" y="4222"/>
                    <a:pt x="6648" y="4065"/>
                    <a:pt x="6459" y="4065"/>
                  </a:cubicBezTo>
                  <a:lnTo>
                    <a:pt x="5073" y="4065"/>
                  </a:lnTo>
                  <a:cubicBezTo>
                    <a:pt x="4884" y="4065"/>
                    <a:pt x="4726" y="4222"/>
                    <a:pt x="4726" y="4443"/>
                  </a:cubicBezTo>
                  <a:lnTo>
                    <a:pt x="4726" y="4947"/>
                  </a:lnTo>
                  <a:cubicBezTo>
                    <a:pt x="4600" y="4978"/>
                    <a:pt x="4506" y="5010"/>
                    <a:pt x="4411" y="5073"/>
                  </a:cubicBezTo>
                  <a:lnTo>
                    <a:pt x="4033" y="4695"/>
                  </a:lnTo>
                  <a:cubicBezTo>
                    <a:pt x="3986" y="4648"/>
                    <a:pt x="3899" y="4624"/>
                    <a:pt x="3808" y="4624"/>
                  </a:cubicBezTo>
                  <a:cubicBezTo>
                    <a:pt x="3718" y="4624"/>
                    <a:pt x="3623" y="4648"/>
                    <a:pt x="3560" y="4695"/>
                  </a:cubicBezTo>
                  <a:lnTo>
                    <a:pt x="2584" y="5703"/>
                  </a:lnTo>
                  <a:cubicBezTo>
                    <a:pt x="2458" y="5829"/>
                    <a:pt x="2458" y="6050"/>
                    <a:pt x="2584" y="6176"/>
                  </a:cubicBezTo>
                  <a:lnTo>
                    <a:pt x="2930" y="6522"/>
                  </a:lnTo>
                  <a:cubicBezTo>
                    <a:pt x="2899" y="6585"/>
                    <a:pt x="2867" y="6711"/>
                    <a:pt x="2836" y="6837"/>
                  </a:cubicBezTo>
                  <a:lnTo>
                    <a:pt x="2300" y="6837"/>
                  </a:lnTo>
                  <a:cubicBezTo>
                    <a:pt x="2111" y="6837"/>
                    <a:pt x="1954" y="6995"/>
                    <a:pt x="1954" y="7184"/>
                  </a:cubicBezTo>
                  <a:lnTo>
                    <a:pt x="1954" y="8570"/>
                  </a:lnTo>
                  <a:cubicBezTo>
                    <a:pt x="1954" y="8759"/>
                    <a:pt x="2111" y="8917"/>
                    <a:pt x="2300" y="8917"/>
                  </a:cubicBezTo>
                  <a:lnTo>
                    <a:pt x="2836" y="8917"/>
                  </a:lnTo>
                  <a:cubicBezTo>
                    <a:pt x="2867" y="9043"/>
                    <a:pt x="2899" y="9137"/>
                    <a:pt x="2930" y="9232"/>
                  </a:cubicBezTo>
                  <a:lnTo>
                    <a:pt x="2584" y="9610"/>
                  </a:lnTo>
                  <a:lnTo>
                    <a:pt x="977" y="9610"/>
                  </a:lnTo>
                  <a:cubicBezTo>
                    <a:pt x="788" y="9610"/>
                    <a:pt x="630" y="9452"/>
                    <a:pt x="630" y="9232"/>
                  </a:cubicBezTo>
                  <a:lnTo>
                    <a:pt x="630" y="3372"/>
                  </a:lnTo>
                  <a:close/>
                  <a:moveTo>
                    <a:pt x="6112" y="4726"/>
                  </a:moveTo>
                  <a:lnTo>
                    <a:pt x="6112" y="5136"/>
                  </a:lnTo>
                  <a:cubicBezTo>
                    <a:pt x="6112" y="5294"/>
                    <a:pt x="6207" y="5420"/>
                    <a:pt x="6364" y="5451"/>
                  </a:cubicBezTo>
                  <a:cubicBezTo>
                    <a:pt x="6553" y="5514"/>
                    <a:pt x="6805" y="5609"/>
                    <a:pt x="6994" y="5735"/>
                  </a:cubicBezTo>
                  <a:cubicBezTo>
                    <a:pt x="7041" y="5769"/>
                    <a:pt x="7096" y="5783"/>
                    <a:pt x="7153" y="5783"/>
                  </a:cubicBezTo>
                  <a:cubicBezTo>
                    <a:pt x="7251" y="5783"/>
                    <a:pt x="7356" y="5743"/>
                    <a:pt x="7435" y="5703"/>
                  </a:cubicBezTo>
                  <a:lnTo>
                    <a:pt x="7751" y="5388"/>
                  </a:lnTo>
                  <a:lnTo>
                    <a:pt x="8223" y="5861"/>
                  </a:lnTo>
                  <a:lnTo>
                    <a:pt x="7908" y="6176"/>
                  </a:lnTo>
                  <a:cubicBezTo>
                    <a:pt x="7782" y="6302"/>
                    <a:pt x="7782" y="6459"/>
                    <a:pt x="7877" y="6617"/>
                  </a:cubicBezTo>
                  <a:cubicBezTo>
                    <a:pt x="7971" y="6806"/>
                    <a:pt x="8066" y="6995"/>
                    <a:pt x="8129" y="7247"/>
                  </a:cubicBezTo>
                  <a:cubicBezTo>
                    <a:pt x="8192" y="7404"/>
                    <a:pt x="8286" y="7499"/>
                    <a:pt x="8444" y="7499"/>
                  </a:cubicBezTo>
                  <a:lnTo>
                    <a:pt x="8885" y="7499"/>
                  </a:lnTo>
                  <a:lnTo>
                    <a:pt x="8885" y="8192"/>
                  </a:lnTo>
                  <a:lnTo>
                    <a:pt x="8444" y="8192"/>
                  </a:lnTo>
                  <a:cubicBezTo>
                    <a:pt x="8286" y="8192"/>
                    <a:pt x="8192" y="8286"/>
                    <a:pt x="8129" y="8444"/>
                  </a:cubicBezTo>
                  <a:cubicBezTo>
                    <a:pt x="8097" y="8665"/>
                    <a:pt x="7971" y="8885"/>
                    <a:pt x="7877" y="9074"/>
                  </a:cubicBezTo>
                  <a:cubicBezTo>
                    <a:pt x="7782" y="9200"/>
                    <a:pt x="7814" y="9389"/>
                    <a:pt x="7908" y="9515"/>
                  </a:cubicBezTo>
                  <a:lnTo>
                    <a:pt x="8223" y="9830"/>
                  </a:lnTo>
                  <a:lnTo>
                    <a:pt x="7751" y="10303"/>
                  </a:lnTo>
                  <a:lnTo>
                    <a:pt x="7435" y="9988"/>
                  </a:lnTo>
                  <a:cubicBezTo>
                    <a:pt x="7368" y="9920"/>
                    <a:pt x="7291" y="9889"/>
                    <a:pt x="7211" y="9889"/>
                  </a:cubicBezTo>
                  <a:cubicBezTo>
                    <a:pt x="7141" y="9889"/>
                    <a:pt x="7068" y="9912"/>
                    <a:pt x="6994" y="9956"/>
                  </a:cubicBezTo>
                  <a:cubicBezTo>
                    <a:pt x="6805" y="10082"/>
                    <a:pt x="6616" y="10145"/>
                    <a:pt x="6364" y="10208"/>
                  </a:cubicBezTo>
                  <a:cubicBezTo>
                    <a:pt x="6207" y="10271"/>
                    <a:pt x="6112" y="10366"/>
                    <a:pt x="6112" y="10555"/>
                  </a:cubicBezTo>
                  <a:lnTo>
                    <a:pt x="6112" y="10964"/>
                  </a:lnTo>
                  <a:lnTo>
                    <a:pt x="5419" y="10964"/>
                  </a:lnTo>
                  <a:lnTo>
                    <a:pt x="5419" y="10555"/>
                  </a:lnTo>
                  <a:cubicBezTo>
                    <a:pt x="5419" y="10366"/>
                    <a:pt x="5325" y="10271"/>
                    <a:pt x="5167" y="10208"/>
                  </a:cubicBezTo>
                  <a:cubicBezTo>
                    <a:pt x="4947" y="10177"/>
                    <a:pt x="4726" y="10051"/>
                    <a:pt x="4537" y="9956"/>
                  </a:cubicBezTo>
                  <a:cubicBezTo>
                    <a:pt x="4491" y="9921"/>
                    <a:pt x="4436" y="9908"/>
                    <a:pt x="4379" y="9908"/>
                  </a:cubicBezTo>
                  <a:cubicBezTo>
                    <a:pt x="4281" y="9908"/>
                    <a:pt x="4176" y="9948"/>
                    <a:pt x="4096" y="9988"/>
                  </a:cubicBezTo>
                  <a:lnTo>
                    <a:pt x="3781" y="10303"/>
                  </a:lnTo>
                  <a:lnTo>
                    <a:pt x="3308" y="9830"/>
                  </a:lnTo>
                  <a:lnTo>
                    <a:pt x="3623" y="9515"/>
                  </a:lnTo>
                  <a:cubicBezTo>
                    <a:pt x="3749" y="9389"/>
                    <a:pt x="3749" y="9232"/>
                    <a:pt x="3655" y="9074"/>
                  </a:cubicBezTo>
                  <a:cubicBezTo>
                    <a:pt x="3529" y="8885"/>
                    <a:pt x="3466" y="8696"/>
                    <a:pt x="3371" y="8444"/>
                  </a:cubicBezTo>
                  <a:cubicBezTo>
                    <a:pt x="3340" y="8286"/>
                    <a:pt x="3214" y="8192"/>
                    <a:pt x="3056" y="8192"/>
                  </a:cubicBezTo>
                  <a:lnTo>
                    <a:pt x="2647" y="8192"/>
                  </a:lnTo>
                  <a:lnTo>
                    <a:pt x="2647" y="7499"/>
                  </a:lnTo>
                  <a:lnTo>
                    <a:pt x="3056" y="7499"/>
                  </a:lnTo>
                  <a:cubicBezTo>
                    <a:pt x="3214" y="7499"/>
                    <a:pt x="3340" y="7404"/>
                    <a:pt x="3371" y="7247"/>
                  </a:cubicBezTo>
                  <a:cubicBezTo>
                    <a:pt x="3434" y="7026"/>
                    <a:pt x="3529" y="6806"/>
                    <a:pt x="3655" y="6617"/>
                  </a:cubicBezTo>
                  <a:cubicBezTo>
                    <a:pt x="3749" y="6491"/>
                    <a:pt x="3686" y="6302"/>
                    <a:pt x="3623" y="6176"/>
                  </a:cubicBezTo>
                  <a:lnTo>
                    <a:pt x="3308" y="5861"/>
                  </a:lnTo>
                  <a:lnTo>
                    <a:pt x="3781" y="5388"/>
                  </a:lnTo>
                  <a:lnTo>
                    <a:pt x="4096" y="5703"/>
                  </a:lnTo>
                  <a:cubicBezTo>
                    <a:pt x="4163" y="5771"/>
                    <a:pt x="4240" y="5802"/>
                    <a:pt x="4321" y="5802"/>
                  </a:cubicBezTo>
                  <a:cubicBezTo>
                    <a:pt x="4391" y="5802"/>
                    <a:pt x="4464" y="5778"/>
                    <a:pt x="4537" y="5735"/>
                  </a:cubicBezTo>
                  <a:cubicBezTo>
                    <a:pt x="4726" y="5609"/>
                    <a:pt x="4915" y="5546"/>
                    <a:pt x="5167" y="5451"/>
                  </a:cubicBezTo>
                  <a:cubicBezTo>
                    <a:pt x="5325" y="5420"/>
                    <a:pt x="5419" y="5294"/>
                    <a:pt x="5419" y="5136"/>
                  </a:cubicBezTo>
                  <a:lnTo>
                    <a:pt x="5419" y="4726"/>
                  </a:lnTo>
                  <a:close/>
                  <a:moveTo>
                    <a:pt x="1008" y="1"/>
                  </a:moveTo>
                  <a:cubicBezTo>
                    <a:pt x="473" y="1"/>
                    <a:pt x="0" y="473"/>
                    <a:pt x="0" y="1009"/>
                  </a:cubicBezTo>
                  <a:lnTo>
                    <a:pt x="0" y="9295"/>
                  </a:lnTo>
                  <a:cubicBezTo>
                    <a:pt x="0" y="9830"/>
                    <a:pt x="473" y="10303"/>
                    <a:pt x="1008" y="10303"/>
                  </a:cubicBezTo>
                  <a:lnTo>
                    <a:pt x="2867" y="10303"/>
                  </a:lnTo>
                  <a:lnTo>
                    <a:pt x="3623" y="11059"/>
                  </a:lnTo>
                  <a:cubicBezTo>
                    <a:pt x="3671" y="11122"/>
                    <a:pt x="3757" y="11153"/>
                    <a:pt x="3848" y="11153"/>
                  </a:cubicBezTo>
                  <a:cubicBezTo>
                    <a:pt x="3938" y="11153"/>
                    <a:pt x="4033" y="11122"/>
                    <a:pt x="4096" y="11059"/>
                  </a:cubicBezTo>
                  <a:lnTo>
                    <a:pt x="4442" y="10712"/>
                  </a:lnTo>
                  <a:cubicBezTo>
                    <a:pt x="4506" y="10744"/>
                    <a:pt x="4632" y="10775"/>
                    <a:pt x="4758" y="10807"/>
                  </a:cubicBezTo>
                  <a:lnTo>
                    <a:pt x="4758" y="11342"/>
                  </a:lnTo>
                  <a:cubicBezTo>
                    <a:pt x="4758" y="11531"/>
                    <a:pt x="4915" y="11689"/>
                    <a:pt x="5104" y="11689"/>
                  </a:cubicBezTo>
                  <a:lnTo>
                    <a:pt x="6490" y="11689"/>
                  </a:lnTo>
                  <a:cubicBezTo>
                    <a:pt x="6679" y="11689"/>
                    <a:pt x="6837" y="11531"/>
                    <a:pt x="6837" y="11342"/>
                  </a:cubicBezTo>
                  <a:lnTo>
                    <a:pt x="6837" y="10807"/>
                  </a:lnTo>
                  <a:cubicBezTo>
                    <a:pt x="6963" y="10775"/>
                    <a:pt x="7026" y="10744"/>
                    <a:pt x="7152" y="10712"/>
                  </a:cubicBezTo>
                  <a:lnTo>
                    <a:pt x="7498" y="11059"/>
                  </a:lnTo>
                  <a:cubicBezTo>
                    <a:pt x="7561" y="11122"/>
                    <a:pt x="7656" y="11153"/>
                    <a:pt x="7747" y="11153"/>
                  </a:cubicBezTo>
                  <a:cubicBezTo>
                    <a:pt x="7837" y="11153"/>
                    <a:pt x="7924" y="11122"/>
                    <a:pt x="7971" y="11059"/>
                  </a:cubicBezTo>
                  <a:lnTo>
                    <a:pt x="8727" y="10303"/>
                  </a:lnTo>
                  <a:lnTo>
                    <a:pt x="10617" y="10303"/>
                  </a:lnTo>
                  <a:cubicBezTo>
                    <a:pt x="11185" y="10303"/>
                    <a:pt x="11657" y="9830"/>
                    <a:pt x="11657" y="9295"/>
                  </a:cubicBezTo>
                  <a:lnTo>
                    <a:pt x="11657" y="1009"/>
                  </a:lnTo>
                  <a:cubicBezTo>
                    <a:pt x="11657" y="473"/>
                    <a:pt x="11216" y="1"/>
                    <a:pt x="106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2" name="Google Shape;27522;p87"/>
            <p:cNvSpPr/>
            <p:nvPr/>
          </p:nvSpPr>
          <p:spPr>
            <a:xfrm>
              <a:off x="-1667150" y="2801950"/>
              <a:ext cx="18150" cy="18150"/>
            </a:xfrm>
            <a:custGeom>
              <a:avLst/>
              <a:gdLst/>
              <a:ahLst/>
              <a:cxnLst/>
              <a:rect l="l" t="t" r="r" b="b"/>
              <a:pathLst>
                <a:path w="726" h="726" extrusionOk="0">
                  <a:moveTo>
                    <a:pt x="347" y="1"/>
                  </a:moveTo>
                  <a:cubicBezTo>
                    <a:pt x="158" y="1"/>
                    <a:pt x="1" y="158"/>
                    <a:pt x="1" y="347"/>
                  </a:cubicBezTo>
                  <a:cubicBezTo>
                    <a:pt x="1" y="536"/>
                    <a:pt x="158" y="726"/>
                    <a:pt x="347" y="726"/>
                  </a:cubicBezTo>
                  <a:cubicBezTo>
                    <a:pt x="568" y="726"/>
                    <a:pt x="725" y="536"/>
                    <a:pt x="725" y="347"/>
                  </a:cubicBezTo>
                  <a:cubicBezTo>
                    <a:pt x="725" y="158"/>
                    <a:pt x="568"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3" name="Google Shape;27523;p87"/>
            <p:cNvSpPr/>
            <p:nvPr/>
          </p:nvSpPr>
          <p:spPr>
            <a:xfrm>
              <a:off x="-1632500" y="2801950"/>
              <a:ext cx="17350" cy="18150"/>
            </a:xfrm>
            <a:custGeom>
              <a:avLst/>
              <a:gdLst/>
              <a:ahLst/>
              <a:cxnLst/>
              <a:rect l="l" t="t" r="r" b="b"/>
              <a:pathLst>
                <a:path w="694" h="726" extrusionOk="0">
                  <a:moveTo>
                    <a:pt x="347" y="1"/>
                  </a:moveTo>
                  <a:cubicBezTo>
                    <a:pt x="158" y="1"/>
                    <a:pt x="1" y="158"/>
                    <a:pt x="1" y="347"/>
                  </a:cubicBezTo>
                  <a:cubicBezTo>
                    <a:pt x="1" y="568"/>
                    <a:pt x="158" y="726"/>
                    <a:pt x="347" y="726"/>
                  </a:cubicBezTo>
                  <a:cubicBezTo>
                    <a:pt x="536" y="726"/>
                    <a:pt x="694" y="568"/>
                    <a:pt x="694" y="347"/>
                  </a:cubicBezTo>
                  <a:cubicBezTo>
                    <a:pt x="694"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4" name="Google Shape;27524;p87"/>
            <p:cNvSpPr/>
            <p:nvPr/>
          </p:nvSpPr>
          <p:spPr>
            <a:xfrm>
              <a:off x="-1597850" y="2801950"/>
              <a:ext cx="17375" cy="18150"/>
            </a:xfrm>
            <a:custGeom>
              <a:avLst/>
              <a:gdLst/>
              <a:ahLst/>
              <a:cxnLst/>
              <a:rect l="l" t="t" r="r" b="b"/>
              <a:pathLst>
                <a:path w="695" h="726" extrusionOk="0">
                  <a:moveTo>
                    <a:pt x="347" y="1"/>
                  </a:moveTo>
                  <a:cubicBezTo>
                    <a:pt x="158" y="1"/>
                    <a:pt x="1" y="158"/>
                    <a:pt x="1" y="347"/>
                  </a:cubicBezTo>
                  <a:cubicBezTo>
                    <a:pt x="1" y="568"/>
                    <a:pt x="158" y="726"/>
                    <a:pt x="347" y="726"/>
                  </a:cubicBezTo>
                  <a:cubicBezTo>
                    <a:pt x="537" y="726"/>
                    <a:pt x="694" y="568"/>
                    <a:pt x="694" y="347"/>
                  </a:cubicBezTo>
                  <a:cubicBezTo>
                    <a:pt x="694" y="158"/>
                    <a:pt x="537"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5" name="Google Shape;27525;p87"/>
            <p:cNvSpPr/>
            <p:nvPr/>
          </p:nvSpPr>
          <p:spPr>
            <a:xfrm>
              <a:off x="-1564750" y="2801950"/>
              <a:ext cx="120525" cy="18150"/>
            </a:xfrm>
            <a:custGeom>
              <a:avLst/>
              <a:gdLst/>
              <a:ahLst/>
              <a:cxnLst/>
              <a:rect l="l" t="t" r="r" b="b"/>
              <a:pathLst>
                <a:path w="4821" h="726" extrusionOk="0">
                  <a:moveTo>
                    <a:pt x="347" y="1"/>
                  </a:moveTo>
                  <a:cubicBezTo>
                    <a:pt x="158" y="1"/>
                    <a:pt x="0" y="158"/>
                    <a:pt x="0" y="347"/>
                  </a:cubicBezTo>
                  <a:cubicBezTo>
                    <a:pt x="32" y="568"/>
                    <a:pt x="189" y="726"/>
                    <a:pt x="347" y="726"/>
                  </a:cubicBezTo>
                  <a:lnTo>
                    <a:pt x="4442" y="726"/>
                  </a:lnTo>
                  <a:cubicBezTo>
                    <a:pt x="4663" y="726"/>
                    <a:pt x="4820" y="568"/>
                    <a:pt x="4820" y="347"/>
                  </a:cubicBezTo>
                  <a:cubicBezTo>
                    <a:pt x="4820" y="158"/>
                    <a:pt x="4663" y="1"/>
                    <a:pt x="444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6" name="Google Shape;27526;p87"/>
            <p:cNvSpPr/>
            <p:nvPr/>
          </p:nvSpPr>
          <p:spPr>
            <a:xfrm>
              <a:off x="-1597850" y="2924050"/>
              <a:ext cx="85100" cy="85075"/>
            </a:xfrm>
            <a:custGeom>
              <a:avLst/>
              <a:gdLst/>
              <a:ahLst/>
              <a:cxnLst/>
              <a:rect l="l" t="t" r="r" b="b"/>
              <a:pathLst>
                <a:path w="3404" h="3403" extrusionOk="0">
                  <a:moveTo>
                    <a:pt x="1671" y="662"/>
                  </a:moveTo>
                  <a:cubicBezTo>
                    <a:pt x="2238" y="662"/>
                    <a:pt x="2710" y="1134"/>
                    <a:pt x="2710" y="1701"/>
                  </a:cubicBezTo>
                  <a:cubicBezTo>
                    <a:pt x="2710" y="2237"/>
                    <a:pt x="2269" y="2710"/>
                    <a:pt x="1671" y="2710"/>
                  </a:cubicBezTo>
                  <a:cubicBezTo>
                    <a:pt x="1135" y="2710"/>
                    <a:pt x="663" y="2237"/>
                    <a:pt x="663" y="1701"/>
                  </a:cubicBezTo>
                  <a:cubicBezTo>
                    <a:pt x="663" y="1134"/>
                    <a:pt x="1135" y="662"/>
                    <a:pt x="1671" y="662"/>
                  </a:cubicBezTo>
                  <a:close/>
                  <a:moveTo>
                    <a:pt x="1671" y="0"/>
                  </a:moveTo>
                  <a:cubicBezTo>
                    <a:pt x="726" y="0"/>
                    <a:pt x="1" y="756"/>
                    <a:pt x="1" y="1701"/>
                  </a:cubicBezTo>
                  <a:cubicBezTo>
                    <a:pt x="1" y="2647"/>
                    <a:pt x="726" y="3403"/>
                    <a:pt x="1671" y="3403"/>
                  </a:cubicBezTo>
                  <a:cubicBezTo>
                    <a:pt x="2616" y="3403"/>
                    <a:pt x="3372" y="2647"/>
                    <a:pt x="3372" y="1701"/>
                  </a:cubicBezTo>
                  <a:cubicBezTo>
                    <a:pt x="3403" y="756"/>
                    <a:pt x="2616" y="0"/>
                    <a:pt x="167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27" name="Google Shape;27527;p87"/>
          <p:cNvGrpSpPr/>
          <p:nvPr/>
        </p:nvGrpSpPr>
        <p:grpSpPr>
          <a:xfrm>
            <a:off x="4803141" y="4307914"/>
            <a:ext cx="495849" cy="564092"/>
            <a:chOff x="-919700" y="2420750"/>
            <a:chExt cx="257575" cy="293025"/>
          </a:xfrm>
        </p:grpSpPr>
        <p:sp>
          <p:nvSpPr>
            <p:cNvPr id="27528" name="Google Shape;27528;p87"/>
            <p:cNvSpPr/>
            <p:nvPr/>
          </p:nvSpPr>
          <p:spPr>
            <a:xfrm>
              <a:off x="-884250" y="2490850"/>
              <a:ext cx="84300" cy="51225"/>
            </a:xfrm>
            <a:custGeom>
              <a:avLst/>
              <a:gdLst/>
              <a:ahLst/>
              <a:cxnLst/>
              <a:rect l="l" t="t" r="r" b="b"/>
              <a:pathLst>
                <a:path w="3372" h="2049" extrusionOk="0">
                  <a:moveTo>
                    <a:pt x="977" y="631"/>
                  </a:moveTo>
                  <a:cubicBezTo>
                    <a:pt x="1166" y="631"/>
                    <a:pt x="1324" y="788"/>
                    <a:pt x="1324" y="977"/>
                  </a:cubicBezTo>
                  <a:cubicBezTo>
                    <a:pt x="1324" y="1198"/>
                    <a:pt x="1166" y="1355"/>
                    <a:pt x="977" y="1355"/>
                  </a:cubicBezTo>
                  <a:cubicBezTo>
                    <a:pt x="788" y="1355"/>
                    <a:pt x="631" y="1198"/>
                    <a:pt x="631" y="977"/>
                  </a:cubicBezTo>
                  <a:cubicBezTo>
                    <a:pt x="631" y="788"/>
                    <a:pt x="788" y="631"/>
                    <a:pt x="977" y="631"/>
                  </a:cubicBezTo>
                  <a:close/>
                  <a:moveTo>
                    <a:pt x="2363" y="631"/>
                  </a:moveTo>
                  <a:cubicBezTo>
                    <a:pt x="2552" y="631"/>
                    <a:pt x="2710" y="788"/>
                    <a:pt x="2710" y="977"/>
                  </a:cubicBezTo>
                  <a:cubicBezTo>
                    <a:pt x="2710" y="1198"/>
                    <a:pt x="2552" y="1355"/>
                    <a:pt x="2363" y="1355"/>
                  </a:cubicBezTo>
                  <a:cubicBezTo>
                    <a:pt x="2174" y="1355"/>
                    <a:pt x="2017" y="1198"/>
                    <a:pt x="2017" y="977"/>
                  </a:cubicBezTo>
                  <a:cubicBezTo>
                    <a:pt x="2017" y="788"/>
                    <a:pt x="2174" y="631"/>
                    <a:pt x="2363" y="631"/>
                  </a:cubicBezTo>
                  <a:close/>
                  <a:moveTo>
                    <a:pt x="1009" y="1"/>
                  </a:moveTo>
                  <a:cubicBezTo>
                    <a:pt x="473" y="1"/>
                    <a:pt x="0" y="473"/>
                    <a:pt x="0" y="1040"/>
                  </a:cubicBezTo>
                  <a:cubicBezTo>
                    <a:pt x="0" y="1576"/>
                    <a:pt x="473" y="2048"/>
                    <a:pt x="1009" y="2048"/>
                  </a:cubicBezTo>
                  <a:cubicBezTo>
                    <a:pt x="1292" y="2048"/>
                    <a:pt x="1544" y="1922"/>
                    <a:pt x="1702" y="1765"/>
                  </a:cubicBezTo>
                  <a:cubicBezTo>
                    <a:pt x="1891" y="1922"/>
                    <a:pt x="2111" y="2048"/>
                    <a:pt x="2363" y="2048"/>
                  </a:cubicBezTo>
                  <a:cubicBezTo>
                    <a:pt x="2899" y="2048"/>
                    <a:pt x="3371" y="1576"/>
                    <a:pt x="3371" y="1040"/>
                  </a:cubicBezTo>
                  <a:cubicBezTo>
                    <a:pt x="3371" y="442"/>
                    <a:pt x="2899" y="1"/>
                    <a:pt x="2363" y="1"/>
                  </a:cubicBezTo>
                  <a:cubicBezTo>
                    <a:pt x="2080" y="1"/>
                    <a:pt x="1859" y="127"/>
                    <a:pt x="1702" y="284"/>
                  </a:cubicBezTo>
                  <a:cubicBezTo>
                    <a:pt x="1481" y="127"/>
                    <a:pt x="1261" y="1"/>
                    <a:pt x="100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29" name="Google Shape;27529;p87"/>
            <p:cNvSpPr/>
            <p:nvPr/>
          </p:nvSpPr>
          <p:spPr>
            <a:xfrm>
              <a:off x="-919700" y="2420750"/>
              <a:ext cx="257575" cy="293025"/>
            </a:xfrm>
            <a:custGeom>
              <a:avLst/>
              <a:gdLst/>
              <a:ahLst/>
              <a:cxnLst/>
              <a:rect l="l" t="t" r="r" b="b"/>
              <a:pathLst>
                <a:path w="10303" h="11721" extrusionOk="0">
                  <a:moveTo>
                    <a:pt x="7152" y="694"/>
                  </a:moveTo>
                  <a:cubicBezTo>
                    <a:pt x="7373" y="694"/>
                    <a:pt x="7530" y="851"/>
                    <a:pt x="7530" y="1040"/>
                  </a:cubicBezTo>
                  <a:lnTo>
                    <a:pt x="7530" y="1418"/>
                  </a:lnTo>
                  <a:lnTo>
                    <a:pt x="662" y="1418"/>
                  </a:lnTo>
                  <a:lnTo>
                    <a:pt x="662" y="1040"/>
                  </a:lnTo>
                  <a:cubicBezTo>
                    <a:pt x="694" y="851"/>
                    <a:pt x="851" y="694"/>
                    <a:pt x="1009" y="694"/>
                  </a:cubicBezTo>
                  <a:close/>
                  <a:moveTo>
                    <a:pt x="7562" y="2111"/>
                  </a:moveTo>
                  <a:lnTo>
                    <a:pt x="7562" y="3403"/>
                  </a:lnTo>
                  <a:lnTo>
                    <a:pt x="7247" y="3088"/>
                  </a:lnTo>
                  <a:cubicBezTo>
                    <a:pt x="7042" y="2883"/>
                    <a:pt x="6784" y="2792"/>
                    <a:pt x="6528" y="2792"/>
                  </a:cubicBezTo>
                  <a:cubicBezTo>
                    <a:pt x="5999" y="2792"/>
                    <a:pt x="5483" y="3186"/>
                    <a:pt x="5483" y="3781"/>
                  </a:cubicBezTo>
                  <a:cubicBezTo>
                    <a:pt x="5483" y="4065"/>
                    <a:pt x="5577" y="4348"/>
                    <a:pt x="5798" y="4506"/>
                  </a:cubicBezTo>
                  <a:lnTo>
                    <a:pt x="6774" y="5482"/>
                  </a:lnTo>
                  <a:lnTo>
                    <a:pt x="1009" y="5482"/>
                  </a:lnTo>
                  <a:cubicBezTo>
                    <a:pt x="995" y="5485"/>
                    <a:pt x="982" y="5486"/>
                    <a:pt x="968" y="5486"/>
                  </a:cubicBezTo>
                  <a:cubicBezTo>
                    <a:pt x="825" y="5486"/>
                    <a:pt x="694" y="5340"/>
                    <a:pt x="694" y="5167"/>
                  </a:cubicBezTo>
                  <a:lnTo>
                    <a:pt x="694" y="2111"/>
                  </a:lnTo>
                  <a:close/>
                  <a:moveTo>
                    <a:pt x="8160" y="2584"/>
                  </a:moveTo>
                  <a:lnTo>
                    <a:pt x="9200" y="3624"/>
                  </a:lnTo>
                  <a:cubicBezTo>
                    <a:pt x="9421" y="3844"/>
                    <a:pt x="9515" y="4065"/>
                    <a:pt x="9515" y="4348"/>
                  </a:cubicBezTo>
                  <a:lnTo>
                    <a:pt x="9515" y="6900"/>
                  </a:lnTo>
                  <a:cubicBezTo>
                    <a:pt x="9515" y="7373"/>
                    <a:pt x="9358" y="7845"/>
                    <a:pt x="9043" y="8192"/>
                  </a:cubicBezTo>
                  <a:lnTo>
                    <a:pt x="5955" y="8192"/>
                  </a:lnTo>
                  <a:cubicBezTo>
                    <a:pt x="5640" y="7845"/>
                    <a:pt x="5483" y="7373"/>
                    <a:pt x="5483" y="6900"/>
                  </a:cubicBezTo>
                  <a:lnTo>
                    <a:pt x="5483" y="6144"/>
                  </a:lnTo>
                  <a:lnTo>
                    <a:pt x="6837" y="6144"/>
                  </a:lnTo>
                  <a:lnTo>
                    <a:pt x="6837" y="6207"/>
                  </a:lnTo>
                  <a:cubicBezTo>
                    <a:pt x="6837" y="6585"/>
                    <a:pt x="6900" y="6932"/>
                    <a:pt x="7089" y="7373"/>
                  </a:cubicBezTo>
                  <a:cubicBezTo>
                    <a:pt x="7135" y="7487"/>
                    <a:pt x="7263" y="7568"/>
                    <a:pt x="7403" y="7568"/>
                  </a:cubicBezTo>
                  <a:cubicBezTo>
                    <a:pt x="7455" y="7568"/>
                    <a:pt x="7510" y="7556"/>
                    <a:pt x="7562" y="7530"/>
                  </a:cubicBezTo>
                  <a:cubicBezTo>
                    <a:pt x="7719" y="7467"/>
                    <a:pt x="7782" y="7247"/>
                    <a:pt x="7719" y="7058"/>
                  </a:cubicBezTo>
                  <a:cubicBezTo>
                    <a:pt x="7593" y="6774"/>
                    <a:pt x="7530" y="6522"/>
                    <a:pt x="7530" y="6239"/>
                  </a:cubicBezTo>
                  <a:lnTo>
                    <a:pt x="7530" y="5451"/>
                  </a:lnTo>
                  <a:cubicBezTo>
                    <a:pt x="7530" y="5356"/>
                    <a:pt x="7467" y="5262"/>
                    <a:pt x="7404" y="5199"/>
                  </a:cubicBezTo>
                  <a:lnTo>
                    <a:pt x="6207" y="4033"/>
                  </a:lnTo>
                  <a:cubicBezTo>
                    <a:pt x="6018" y="3844"/>
                    <a:pt x="6144" y="3435"/>
                    <a:pt x="6459" y="3435"/>
                  </a:cubicBezTo>
                  <a:cubicBezTo>
                    <a:pt x="6522" y="3435"/>
                    <a:pt x="6648" y="3466"/>
                    <a:pt x="6680" y="3561"/>
                  </a:cubicBezTo>
                  <a:lnTo>
                    <a:pt x="8255" y="5136"/>
                  </a:lnTo>
                  <a:cubicBezTo>
                    <a:pt x="8318" y="5199"/>
                    <a:pt x="8413" y="5230"/>
                    <a:pt x="8503" y="5230"/>
                  </a:cubicBezTo>
                  <a:cubicBezTo>
                    <a:pt x="8594" y="5230"/>
                    <a:pt x="8680" y="5199"/>
                    <a:pt x="8728" y="5136"/>
                  </a:cubicBezTo>
                  <a:cubicBezTo>
                    <a:pt x="8854" y="5010"/>
                    <a:pt x="8854" y="4789"/>
                    <a:pt x="8728" y="4663"/>
                  </a:cubicBezTo>
                  <a:lnTo>
                    <a:pt x="8160" y="4065"/>
                  </a:lnTo>
                  <a:lnTo>
                    <a:pt x="8160" y="2584"/>
                  </a:lnTo>
                  <a:close/>
                  <a:moveTo>
                    <a:pt x="9295" y="8948"/>
                  </a:moveTo>
                  <a:cubicBezTo>
                    <a:pt x="9484" y="8948"/>
                    <a:pt x="9641" y="9105"/>
                    <a:pt x="9641" y="9295"/>
                  </a:cubicBezTo>
                  <a:lnTo>
                    <a:pt x="9641" y="10996"/>
                  </a:lnTo>
                  <a:lnTo>
                    <a:pt x="5514" y="10996"/>
                  </a:lnTo>
                  <a:lnTo>
                    <a:pt x="5514" y="9295"/>
                  </a:lnTo>
                  <a:cubicBezTo>
                    <a:pt x="5514" y="9105"/>
                    <a:pt x="5672" y="8948"/>
                    <a:pt x="5861" y="8948"/>
                  </a:cubicBezTo>
                  <a:close/>
                  <a:moveTo>
                    <a:pt x="1009" y="1"/>
                  </a:moveTo>
                  <a:cubicBezTo>
                    <a:pt x="473" y="1"/>
                    <a:pt x="1" y="473"/>
                    <a:pt x="1" y="1040"/>
                  </a:cubicBezTo>
                  <a:lnTo>
                    <a:pt x="1" y="5167"/>
                  </a:lnTo>
                  <a:cubicBezTo>
                    <a:pt x="1" y="5734"/>
                    <a:pt x="473" y="6207"/>
                    <a:pt x="1009" y="6207"/>
                  </a:cubicBezTo>
                  <a:lnTo>
                    <a:pt x="4789" y="6207"/>
                  </a:lnTo>
                  <a:lnTo>
                    <a:pt x="4789" y="6932"/>
                  </a:lnTo>
                  <a:cubicBezTo>
                    <a:pt x="4789" y="7499"/>
                    <a:pt x="4947" y="8003"/>
                    <a:pt x="5231" y="8444"/>
                  </a:cubicBezTo>
                  <a:cubicBezTo>
                    <a:pt x="4947" y="8633"/>
                    <a:pt x="4789" y="8948"/>
                    <a:pt x="4789" y="9295"/>
                  </a:cubicBezTo>
                  <a:lnTo>
                    <a:pt x="4789" y="11342"/>
                  </a:lnTo>
                  <a:cubicBezTo>
                    <a:pt x="4789" y="11563"/>
                    <a:pt x="4947" y="11720"/>
                    <a:pt x="5168" y="11720"/>
                  </a:cubicBezTo>
                  <a:lnTo>
                    <a:pt x="9956" y="11720"/>
                  </a:lnTo>
                  <a:cubicBezTo>
                    <a:pt x="10145" y="11720"/>
                    <a:pt x="10303" y="11563"/>
                    <a:pt x="10303" y="11342"/>
                  </a:cubicBezTo>
                  <a:lnTo>
                    <a:pt x="10303" y="9295"/>
                  </a:lnTo>
                  <a:cubicBezTo>
                    <a:pt x="10303" y="8948"/>
                    <a:pt x="10114" y="8633"/>
                    <a:pt x="9893" y="8444"/>
                  </a:cubicBezTo>
                  <a:cubicBezTo>
                    <a:pt x="10177" y="8003"/>
                    <a:pt x="10303" y="7499"/>
                    <a:pt x="10303" y="6932"/>
                  </a:cubicBezTo>
                  <a:lnTo>
                    <a:pt x="10303" y="4380"/>
                  </a:lnTo>
                  <a:lnTo>
                    <a:pt x="10271" y="4380"/>
                  </a:lnTo>
                  <a:cubicBezTo>
                    <a:pt x="10271" y="3907"/>
                    <a:pt x="10082" y="3466"/>
                    <a:pt x="9767" y="3151"/>
                  </a:cubicBezTo>
                  <a:lnTo>
                    <a:pt x="8224" y="1639"/>
                  </a:lnTo>
                  <a:lnTo>
                    <a:pt x="8224" y="1040"/>
                  </a:lnTo>
                  <a:cubicBezTo>
                    <a:pt x="8224" y="473"/>
                    <a:pt x="7751" y="1"/>
                    <a:pt x="72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0" name="Google Shape;27530;p87"/>
            <p:cNvSpPr/>
            <p:nvPr/>
          </p:nvSpPr>
          <p:spPr>
            <a:xfrm>
              <a:off x="-766100" y="2660975"/>
              <a:ext cx="18125" cy="18150"/>
            </a:xfrm>
            <a:custGeom>
              <a:avLst/>
              <a:gdLst/>
              <a:ahLst/>
              <a:cxnLst/>
              <a:rect l="l" t="t" r="r" b="b"/>
              <a:pathLst>
                <a:path w="725" h="726" extrusionOk="0">
                  <a:moveTo>
                    <a:pt x="347" y="1"/>
                  </a:moveTo>
                  <a:cubicBezTo>
                    <a:pt x="158" y="1"/>
                    <a:pt x="0" y="158"/>
                    <a:pt x="0" y="379"/>
                  </a:cubicBezTo>
                  <a:cubicBezTo>
                    <a:pt x="0" y="568"/>
                    <a:pt x="158" y="725"/>
                    <a:pt x="347" y="725"/>
                  </a:cubicBezTo>
                  <a:cubicBezTo>
                    <a:pt x="536" y="725"/>
                    <a:pt x="725" y="568"/>
                    <a:pt x="725" y="379"/>
                  </a:cubicBezTo>
                  <a:cubicBezTo>
                    <a:pt x="693" y="158"/>
                    <a:pt x="536" y="1"/>
                    <a:pt x="34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1" name="Google Shape;27531;p87"/>
          <p:cNvGrpSpPr/>
          <p:nvPr/>
        </p:nvGrpSpPr>
        <p:grpSpPr>
          <a:xfrm>
            <a:off x="2583397" y="2194601"/>
            <a:ext cx="546041" cy="547489"/>
            <a:chOff x="6679825" y="2693700"/>
            <a:chExt cx="257875" cy="258575"/>
          </a:xfrm>
        </p:grpSpPr>
        <p:sp>
          <p:nvSpPr>
            <p:cNvPr id="27532" name="Google Shape;27532;p87"/>
            <p:cNvSpPr/>
            <p:nvPr/>
          </p:nvSpPr>
          <p:spPr>
            <a:xfrm>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3" name="Google Shape;27533;p87"/>
            <p:cNvSpPr/>
            <p:nvPr/>
          </p:nvSpPr>
          <p:spPr>
            <a:xfrm flipH="1">
              <a:off x="6679825" y="2693700"/>
              <a:ext cx="257875" cy="258575"/>
            </a:xfrm>
            <a:custGeom>
              <a:avLst/>
              <a:gdLst/>
              <a:ahLst/>
              <a:cxnLst/>
              <a:rect l="l" t="t" r="r" b="b"/>
              <a:pathLst>
                <a:path w="10315" h="10343" extrusionOk="0">
                  <a:moveTo>
                    <a:pt x="5102" y="670"/>
                  </a:moveTo>
                  <a:cubicBezTo>
                    <a:pt x="5604" y="670"/>
                    <a:pt x="6022" y="1088"/>
                    <a:pt x="6022" y="1562"/>
                  </a:cubicBezTo>
                  <a:cubicBezTo>
                    <a:pt x="6022" y="2063"/>
                    <a:pt x="5604" y="2481"/>
                    <a:pt x="5102" y="2481"/>
                  </a:cubicBezTo>
                  <a:cubicBezTo>
                    <a:pt x="4600" y="2481"/>
                    <a:pt x="4182" y="2063"/>
                    <a:pt x="4182" y="1562"/>
                  </a:cubicBezTo>
                  <a:cubicBezTo>
                    <a:pt x="4182" y="1088"/>
                    <a:pt x="4600" y="670"/>
                    <a:pt x="5102" y="670"/>
                  </a:cubicBezTo>
                  <a:close/>
                  <a:moveTo>
                    <a:pt x="1757" y="1896"/>
                  </a:moveTo>
                  <a:cubicBezTo>
                    <a:pt x="2063" y="1896"/>
                    <a:pt x="2342" y="2175"/>
                    <a:pt x="2342" y="2481"/>
                  </a:cubicBezTo>
                  <a:cubicBezTo>
                    <a:pt x="2342" y="2788"/>
                    <a:pt x="2063" y="3067"/>
                    <a:pt x="1757" y="3067"/>
                  </a:cubicBezTo>
                  <a:cubicBezTo>
                    <a:pt x="1422" y="3067"/>
                    <a:pt x="1143" y="2788"/>
                    <a:pt x="1143" y="2481"/>
                  </a:cubicBezTo>
                  <a:cubicBezTo>
                    <a:pt x="1143" y="2119"/>
                    <a:pt x="1422" y="1896"/>
                    <a:pt x="1757" y="1896"/>
                  </a:cubicBezTo>
                  <a:close/>
                  <a:moveTo>
                    <a:pt x="8447" y="1896"/>
                  </a:moveTo>
                  <a:cubicBezTo>
                    <a:pt x="8781" y="1896"/>
                    <a:pt x="9032" y="2175"/>
                    <a:pt x="9032" y="2481"/>
                  </a:cubicBezTo>
                  <a:cubicBezTo>
                    <a:pt x="9032" y="2788"/>
                    <a:pt x="8753" y="3067"/>
                    <a:pt x="8447" y="3067"/>
                  </a:cubicBezTo>
                  <a:cubicBezTo>
                    <a:pt x="8112" y="3067"/>
                    <a:pt x="7834" y="2788"/>
                    <a:pt x="7834" y="2481"/>
                  </a:cubicBezTo>
                  <a:cubicBezTo>
                    <a:pt x="7834" y="2119"/>
                    <a:pt x="8112" y="1896"/>
                    <a:pt x="8447" y="1896"/>
                  </a:cubicBezTo>
                  <a:close/>
                  <a:moveTo>
                    <a:pt x="1701" y="3624"/>
                  </a:moveTo>
                  <a:cubicBezTo>
                    <a:pt x="2370" y="3624"/>
                    <a:pt x="2927" y="4182"/>
                    <a:pt x="2927" y="4851"/>
                  </a:cubicBezTo>
                  <a:lnTo>
                    <a:pt x="2927" y="6412"/>
                  </a:lnTo>
                  <a:cubicBezTo>
                    <a:pt x="2955" y="6635"/>
                    <a:pt x="2816" y="6719"/>
                    <a:pt x="2649" y="6719"/>
                  </a:cubicBezTo>
                  <a:cubicBezTo>
                    <a:pt x="2481" y="6719"/>
                    <a:pt x="2342" y="6858"/>
                    <a:pt x="2342" y="7053"/>
                  </a:cubicBezTo>
                  <a:lnTo>
                    <a:pt x="2342" y="8865"/>
                  </a:lnTo>
                  <a:cubicBezTo>
                    <a:pt x="2342" y="9032"/>
                    <a:pt x="2203" y="9172"/>
                    <a:pt x="2035" y="9172"/>
                  </a:cubicBezTo>
                  <a:lnTo>
                    <a:pt x="1422" y="9172"/>
                  </a:lnTo>
                  <a:cubicBezTo>
                    <a:pt x="1255" y="9172"/>
                    <a:pt x="1116" y="9032"/>
                    <a:pt x="1116" y="8865"/>
                  </a:cubicBezTo>
                  <a:lnTo>
                    <a:pt x="1116" y="7053"/>
                  </a:lnTo>
                  <a:cubicBezTo>
                    <a:pt x="1116" y="6858"/>
                    <a:pt x="976" y="6719"/>
                    <a:pt x="809" y="6719"/>
                  </a:cubicBezTo>
                  <a:cubicBezTo>
                    <a:pt x="642" y="6719"/>
                    <a:pt x="502" y="6579"/>
                    <a:pt x="502" y="6412"/>
                  </a:cubicBezTo>
                  <a:lnTo>
                    <a:pt x="502" y="4851"/>
                  </a:lnTo>
                  <a:cubicBezTo>
                    <a:pt x="502" y="4182"/>
                    <a:pt x="1060" y="3624"/>
                    <a:pt x="1701" y="3624"/>
                  </a:cubicBezTo>
                  <a:close/>
                  <a:moveTo>
                    <a:pt x="8391" y="3624"/>
                  </a:moveTo>
                  <a:cubicBezTo>
                    <a:pt x="9060" y="3624"/>
                    <a:pt x="9618" y="4182"/>
                    <a:pt x="9618" y="4851"/>
                  </a:cubicBezTo>
                  <a:lnTo>
                    <a:pt x="9618" y="6440"/>
                  </a:lnTo>
                  <a:lnTo>
                    <a:pt x="9645" y="6440"/>
                  </a:lnTo>
                  <a:cubicBezTo>
                    <a:pt x="9645" y="6635"/>
                    <a:pt x="9506" y="6774"/>
                    <a:pt x="9339" y="6774"/>
                  </a:cubicBezTo>
                  <a:cubicBezTo>
                    <a:pt x="9172" y="6774"/>
                    <a:pt x="9032" y="6914"/>
                    <a:pt x="9032" y="7081"/>
                  </a:cubicBezTo>
                  <a:lnTo>
                    <a:pt x="9032" y="8893"/>
                  </a:lnTo>
                  <a:cubicBezTo>
                    <a:pt x="9032" y="9060"/>
                    <a:pt x="8893" y="9199"/>
                    <a:pt x="8726" y="9199"/>
                  </a:cubicBezTo>
                  <a:lnTo>
                    <a:pt x="8112" y="9199"/>
                  </a:lnTo>
                  <a:cubicBezTo>
                    <a:pt x="7945" y="9199"/>
                    <a:pt x="7806" y="9060"/>
                    <a:pt x="7806" y="8893"/>
                  </a:cubicBezTo>
                  <a:lnTo>
                    <a:pt x="7806" y="7053"/>
                  </a:lnTo>
                  <a:cubicBezTo>
                    <a:pt x="7806" y="6858"/>
                    <a:pt x="7666" y="6719"/>
                    <a:pt x="7499" y="6719"/>
                  </a:cubicBezTo>
                  <a:cubicBezTo>
                    <a:pt x="7332" y="6719"/>
                    <a:pt x="7192" y="6579"/>
                    <a:pt x="7192" y="6412"/>
                  </a:cubicBezTo>
                  <a:lnTo>
                    <a:pt x="7192" y="4851"/>
                  </a:lnTo>
                  <a:cubicBezTo>
                    <a:pt x="7192" y="4182"/>
                    <a:pt x="7750" y="3624"/>
                    <a:pt x="8391" y="3624"/>
                  </a:cubicBezTo>
                  <a:close/>
                  <a:moveTo>
                    <a:pt x="5381" y="3095"/>
                  </a:moveTo>
                  <a:cubicBezTo>
                    <a:pt x="6077" y="3234"/>
                    <a:pt x="6635" y="3875"/>
                    <a:pt x="6635" y="4600"/>
                  </a:cubicBezTo>
                  <a:lnTo>
                    <a:pt x="6635" y="6440"/>
                  </a:lnTo>
                  <a:cubicBezTo>
                    <a:pt x="6663" y="6635"/>
                    <a:pt x="6523" y="6719"/>
                    <a:pt x="6356" y="6719"/>
                  </a:cubicBezTo>
                  <a:cubicBezTo>
                    <a:pt x="6161" y="6719"/>
                    <a:pt x="6022" y="6858"/>
                    <a:pt x="6022" y="7053"/>
                  </a:cubicBezTo>
                  <a:lnTo>
                    <a:pt x="6022" y="9478"/>
                  </a:lnTo>
                  <a:cubicBezTo>
                    <a:pt x="6022" y="9645"/>
                    <a:pt x="5882" y="9785"/>
                    <a:pt x="5715" y="9785"/>
                  </a:cubicBezTo>
                  <a:lnTo>
                    <a:pt x="4461" y="9785"/>
                  </a:lnTo>
                  <a:cubicBezTo>
                    <a:pt x="4293" y="9785"/>
                    <a:pt x="4154" y="9645"/>
                    <a:pt x="4154" y="9478"/>
                  </a:cubicBezTo>
                  <a:lnTo>
                    <a:pt x="4154" y="7053"/>
                  </a:lnTo>
                  <a:cubicBezTo>
                    <a:pt x="4154" y="6858"/>
                    <a:pt x="4015" y="6719"/>
                    <a:pt x="3847" y="6719"/>
                  </a:cubicBezTo>
                  <a:cubicBezTo>
                    <a:pt x="3652" y="6719"/>
                    <a:pt x="3513" y="6579"/>
                    <a:pt x="3513" y="6412"/>
                  </a:cubicBezTo>
                  <a:lnTo>
                    <a:pt x="3513" y="4851"/>
                  </a:lnTo>
                  <a:lnTo>
                    <a:pt x="3513" y="4600"/>
                  </a:lnTo>
                  <a:cubicBezTo>
                    <a:pt x="3513" y="3875"/>
                    <a:pt x="4043" y="3234"/>
                    <a:pt x="4739" y="3095"/>
                  </a:cubicBezTo>
                  <a:lnTo>
                    <a:pt x="4739" y="5185"/>
                  </a:lnTo>
                  <a:cubicBezTo>
                    <a:pt x="4739" y="5381"/>
                    <a:pt x="4879" y="5520"/>
                    <a:pt x="5046" y="5520"/>
                  </a:cubicBezTo>
                  <a:cubicBezTo>
                    <a:pt x="5241" y="5520"/>
                    <a:pt x="5381" y="5381"/>
                    <a:pt x="5381" y="5185"/>
                  </a:cubicBezTo>
                  <a:lnTo>
                    <a:pt x="5381" y="3095"/>
                  </a:lnTo>
                  <a:close/>
                  <a:moveTo>
                    <a:pt x="5130" y="1"/>
                  </a:moveTo>
                  <a:cubicBezTo>
                    <a:pt x="4293" y="1"/>
                    <a:pt x="3624" y="670"/>
                    <a:pt x="3624" y="1506"/>
                  </a:cubicBezTo>
                  <a:cubicBezTo>
                    <a:pt x="3624" y="1952"/>
                    <a:pt x="3847" y="2370"/>
                    <a:pt x="4154" y="2649"/>
                  </a:cubicBezTo>
                  <a:cubicBezTo>
                    <a:pt x="3736" y="2872"/>
                    <a:pt x="3373" y="3234"/>
                    <a:pt x="3206" y="3652"/>
                  </a:cubicBezTo>
                  <a:cubicBezTo>
                    <a:pt x="3067" y="3485"/>
                    <a:pt x="2900" y="3346"/>
                    <a:pt x="2677" y="3234"/>
                  </a:cubicBezTo>
                  <a:cubicBezTo>
                    <a:pt x="2900" y="3039"/>
                    <a:pt x="3039" y="2732"/>
                    <a:pt x="3039" y="2398"/>
                  </a:cubicBezTo>
                  <a:cubicBezTo>
                    <a:pt x="3039" y="1757"/>
                    <a:pt x="2481" y="1199"/>
                    <a:pt x="1812" y="1199"/>
                  </a:cubicBezTo>
                  <a:cubicBezTo>
                    <a:pt x="1143" y="1199"/>
                    <a:pt x="586" y="1757"/>
                    <a:pt x="586" y="2398"/>
                  </a:cubicBezTo>
                  <a:cubicBezTo>
                    <a:pt x="586" y="2732"/>
                    <a:pt x="725" y="3039"/>
                    <a:pt x="948" y="3234"/>
                  </a:cubicBezTo>
                  <a:cubicBezTo>
                    <a:pt x="391" y="3569"/>
                    <a:pt x="1" y="4154"/>
                    <a:pt x="1" y="4851"/>
                  </a:cubicBezTo>
                  <a:lnTo>
                    <a:pt x="1" y="6412"/>
                  </a:lnTo>
                  <a:cubicBezTo>
                    <a:pt x="1" y="6802"/>
                    <a:pt x="251" y="7137"/>
                    <a:pt x="586" y="7276"/>
                  </a:cubicBezTo>
                  <a:lnTo>
                    <a:pt x="586" y="8865"/>
                  </a:lnTo>
                  <a:cubicBezTo>
                    <a:pt x="586" y="9339"/>
                    <a:pt x="1004" y="9757"/>
                    <a:pt x="1506" y="9757"/>
                  </a:cubicBezTo>
                  <a:lnTo>
                    <a:pt x="2091" y="9757"/>
                  </a:lnTo>
                  <a:cubicBezTo>
                    <a:pt x="2593" y="9757"/>
                    <a:pt x="3011" y="9339"/>
                    <a:pt x="3011" y="8865"/>
                  </a:cubicBezTo>
                  <a:lnTo>
                    <a:pt x="3011" y="7276"/>
                  </a:lnTo>
                  <a:cubicBezTo>
                    <a:pt x="3095" y="7248"/>
                    <a:pt x="3206" y="7192"/>
                    <a:pt x="3318" y="7109"/>
                  </a:cubicBezTo>
                  <a:cubicBezTo>
                    <a:pt x="3429" y="7192"/>
                    <a:pt x="3485" y="7248"/>
                    <a:pt x="3624" y="7276"/>
                  </a:cubicBezTo>
                  <a:lnTo>
                    <a:pt x="3624" y="9450"/>
                  </a:lnTo>
                  <a:cubicBezTo>
                    <a:pt x="3624" y="9924"/>
                    <a:pt x="4043" y="10342"/>
                    <a:pt x="4544" y="10342"/>
                  </a:cubicBezTo>
                  <a:lnTo>
                    <a:pt x="5799" y="10342"/>
                  </a:lnTo>
                  <a:cubicBezTo>
                    <a:pt x="6273" y="10342"/>
                    <a:pt x="6691" y="9924"/>
                    <a:pt x="6691" y="9450"/>
                  </a:cubicBezTo>
                  <a:lnTo>
                    <a:pt x="6691" y="7276"/>
                  </a:lnTo>
                  <a:cubicBezTo>
                    <a:pt x="6802" y="7248"/>
                    <a:pt x="6914" y="7192"/>
                    <a:pt x="6997" y="7109"/>
                  </a:cubicBezTo>
                  <a:cubicBezTo>
                    <a:pt x="7109" y="7192"/>
                    <a:pt x="7192" y="7248"/>
                    <a:pt x="7332" y="7276"/>
                  </a:cubicBezTo>
                  <a:lnTo>
                    <a:pt x="7332" y="8865"/>
                  </a:lnTo>
                  <a:cubicBezTo>
                    <a:pt x="7332" y="9339"/>
                    <a:pt x="7750" y="9757"/>
                    <a:pt x="8224" y="9757"/>
                  </a:cubicBezTo>
                  <a:lnTo>
                    <a:pt x="8809" y="9757"/>
                  </a:lnTo>
                  <a:cubicBezTo>
                    <a:pt x="9311" y="9757"/>
                    <a:pt x="9729" y="9339"/>
                    <a:pt x="9729" y="8865"/>
                  </a:cubicBezTo>
                  <a:lnTo>
                    <a:pt x="9729" y="7276"/>
                  </a:lnTo>
                  <a:cubicBezTo>
                    <a:pt x="10064" y="7137"/>
                    <a:pt x="10314" y="6830"/>
                    <a:pt x="10314" y="6412"/>
                  </a:cubicBezTo>
                  <a:lnTo>
                    <a:pt x="10314" y="4851"/>
                  </a:lnTo>
                  <a:cubicBezTo>
                    <a:pt x="10287" y="4210"/>
                    <a:pt x="9896" y="3596"/>
                    <a:pt x="9339" y="3318"/>
                  </a:cubicBezTo>
                  <a:cubicBezTo>
                    <a:pt x="9562" y="3095"/>
                    <a:pt x="9701" y="2788"/>
                    <a:pt x="9701" y="2481"/>
                  </a:cubicBezTo>
                  <a:cubicBezTo>
                    <a:pt x="9701" y="1812"/>
                    <a:pt x="9144" y="1255"/>
                    <a:pt x="8475" y="1255"/>
                  </a:cubicBezTo>
                  <a:cubicBezTo>
                    <a:pt x="7806" y="1255"/>
                    <a:pt x="7248" y="1812"/>
                    <a:pt x="7248" y="2481"/>
                  </a:cubicBezTo>
                  <a:cubicBezTo>
                    <a:pt x="7248" y="2788"/>
                    <a:pt x="7388" y="3095"/>
                    <a:pt x="7611" y="3318"/>
                  </a:cubicBezTo>
                  <a:cubicBezTo>
                    <a:pt x="7388" y="3429"/>
                    <a:pt x="7220" y="3569"/>
                    <a:pt x="7081" y="3736"/>
                  </a:cubicBezTo>
                  <a:cubicBezTo>
                    <a:pt x="6969" y="3485"/>
                    <a:pt x="6802" y="3290"/>
                    <a:pt x="6635" y="3067"/>
                  </a:cubicBezTo>
                  <a:cubicBezTo>
                    <a:pt x="6496" y="2927"/>
                    <a:pt x="6300" y="2788"/>
                    <a:pt x="6105" y="2677"/>
                  </a:cubicBezTo>
                  <a:cubicBezTo>
                    <a:pt x="6440" y="2370"/>
                    <a:pt x="6663" y="1952"/>
                    <a:pt x="6663" y="1534"/>
                  </a:cubicBezTo>
                  <a:cubicBezTo>
                    <a:pt x="6663" y="1116"/>
                    <a:pt x="6496" y="725"/>
                    <a:pt x="6217" y="447"/>
                  </a:cubicBezTo>
                  <a:cubicBezTo>
                    <a:pt x="5938" y="168"/>
                    <a:pt x="5520" y="1"/>
                    <a:pt x="5130"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4" name="Google Shape;27534;p87"/>
          <p:cNvGrpSpPr/>
          <p:nvPr/>
        </p:nvGrpSpPr>
        <p:grpSpPr>
          <a:xfrm>
            <a:off x="2569495" y="2856147"/>
            <a:ext cx="560708" cy="556349"/>
            <a:chOff x="6790450" y="3119050"/>
            <a:chExt cx="262750" cy="260675"/>
          </a:xfrm>
        </p:grpSpPr>
        <p:sp>
          <p:nvSpPr>
            <p:cNvPr id="27535" name="Google Shape;27535;p87"/>
            <p:cNvSpPr/>
            <p:nvPr/>
          </p:nvSpPr>
          <p:spPr>
            <a:xfrm>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6" name="Google Shape;27536;p87"/>
            <p:cNvSpPr/>
            <p:nvPr/>
          </p:nvSpPr>
          <p:spPr>
            <a:xfrm flipH="1">
              <a:off x="6790450" y="3119050"/>
              <a:ext cx="262750" cy="260675"/>
            </a:xfrm>
            <a:custGeom>
              <a:avLst/>
              <a:gdLst/>
              <a:ahLst/>
              <a:cxnLst/>
              <a:rect l="l" t="t" r="r" b="b"/>
              <a:pathLst>
                <a:path w="10510" h="10427" extrusionOk="0">
                  <a:moveTo>
                    <a:pt x="5269" y="1924"/>
                  </a:moveTo>
                  <a:cubicBezTo>
                    <a:pt x="6022" y="1924"/>
                    <a:pt x="6635" y="2454"/>
                    <a:pt x="6774" y="3151"/>
                  </a:cubicBezTo>
                  <a:lnTo>
                    <a:pt x="3791" y="3151"/>
                  </a:lnTo>
                  <a:cubicBezTo>
                    <a:pt x="3931" y="2454"/>
                    <a:pt x="4544" y="1924"/>
                    <a:pt x="5269" y="1924"/>
                  </a:cubicBezTo>
                  <a:close/>
                  <a:moveTo>
                    <a:pt x="4962" y="3764"/>
                  </a:moveTo>
                  <a:lnTo>
                    <a:pt x="4962" y="9785"/>
                  </a:lnTo>
                  <a:cubicBezTo>
                    <a:pt x="3959" y="9646"/>
                    <a:pt x="3150" y="8754"/>
                    <a:pt x="3150" y="7694"/>
                  </a:cubicBezTo>
                  <a:lnTo>
                    <a:pt x="3150" y="4071"/>
                  </a:lnTo>
                  <a:cubicBezTo>
                    <a:pt x="3150" y="3903"/>
                    <a:pt x="3290" y="3764"/>
                    <a:pt x="3485" y="3764"/>
                  </a:cubicBezTo>
                  <a:close/>
                  <a:moveTo>
                    <a:pt x="7109" y="3764"/>
                  </a:moveTo>
                  <a:cubicBezTo>
                    <a:pt x="7276" y="3764"/>
                    <a:pt x="7415" y="3903"/>
                    <a:pt x="7415" y="4071"/>
                  </a:cubicBezTo>
                  <a:lnTo>
                    <a:pt x="7415" y="7694"/>
                  </a:lnTo>
                  <a:cubicBezTo>
                    <a:pt x="7415" y="8754"/>
                    <a:pt x="6607" y="9646"/>
                    <a:pt x="5603" y="9785"/>
                  </a:cubicBezTo>
                  <a:lnTo>
                    <a:pt x="5603" y="3764"/>
                  </a:lnTo>
                  <a:close/>
                  <a:moveTo>
                    <a:pt x="3987" y="1"/>
                  </a:moveTo>
                  <a:cubicBezTo>
                    <a:pt x="3819" y="1"/>
                    <a:pt x="3680" y="140"/>
                    <a:pt x="3680" y="307"/>
                  </a:cubicBezTo>
                  <a:lnTo>
                    <a:pt x="3680" y="921"/>
                  </a:lnTo>
                  <a:cubicBezTo>
                    <a:pt x="3680" y="1199"/>
                    <a:pt x="3819" y="1422"/>
                    <a:pt x="3987" y="1618"/>
                  </a:cubicBezTo>
                  <a:cubicBezTo>
                    <a:pt x="3513" y="1952"/>
                    <a:pt x="3150" y="2482"/>
                    <a:pt x="3095" y="3095"/>
                  </a:cubicBezTo>
                  <a:cubicBezTo>
                    <a:pt x="2732" y="3206"/>
                    <a:pt x="2453" y="3569"/>
                    <a:pt x="2453" y="3987"/>
                  </a:cubicBezTo>
                  <a:lnTo>
                    <a:pt x="2453" y="4294"/>
                  </a:lnTo>
                  <a:lnTo>
                    <a:pt x="1840" y="4294"/>
                  </a:lnTo>
                  <a:cubicBezTo>
                    <a:pt x="1450" y="4294"/>
                    <a:pt x="1115" y="4043"/>
                    <a:pt x="976" y="3652"/>
                  </a:cubicBezTo>
                  <a:lnTo>
                    <a:pt x="642" y="2677"/>
                  </a:lnTo>
                  <a:cubicBezTo>
                    <a:pt x="600" y="2551"/>
                    <a:pt x="511" y="2489"/>
                    <a:pt x="399" y="2489"/>
                  </a:cubicBezTo>
                  <a:cubicBezTo>
                    <a:pt x="361" y="2489"/>
                    <a:pt x="321" y="2496"/>
                    <a:pt x="279" y="2510"/>
                  </a:cubicBezTo>
                  <a:cubicBezTo>
                    <a:pt x="84" y="2565"/>
                    <a:pt x="28" y="2705"/>
                    <a:pt x="84" y="2900"/>
                  </a:cubicBezTo>
                  <a:lnTo>
                    <a:pt x="419" y="3875"/>
                  </a:lnTo>
                  <a:cubicBezTo>
                    <a:pt x="614" y="4489"/>
                    <a:pt x="1171" y="4907"/>
                    <a:pt x="1840" y="4907"/>
                  </a:cubicBezTo>
                  <a:lnTo>
                    <a:pt x="2453" y="4907"/>
                  </a:lnTo>
                  <a:lnTo>
                    <a:pt x="2453" y="6133"/>
                  </a:lnTo>
                  <a:lnTo>
                    <a:pt x="335" y="6133"/>
                  </a:lnTo>
                  <a:cubicBezTo>
                    <a:pt x="168" y="6133"/>
                    <a:pt x="28" y="6273"/>
                    <a:pt x="28" y="6440"/>
                  </a:cubicBezTo>
                  <a:cubicBezTo>
                    <a:pt x="28" y="6635"/>
                    <a:pt x="168" y="6775"/>
                    <a:pt x="335" y="6775"/>
                  </a:cubicBezTo>
                  <a:lnTo>
                    <a:pt x="2453" y="6775"/>
                  </a:lnTo>
                  <a:lnTo>
                    <a:pt x="2453" y="7667"/>
                  </a:lnTo>
                  <a:lnTo>
                    <a:pt x="2453" y="7973"/>
                  </a:lnTo>
                  <a:lnTo>
                    <a:pt x="1812" y="7973"/>
                  </a:lnTo>
                  <a:cubicBezTo>
                    <a:pt x="1143" y="7973"/>
                    <a:pt x="586" y="8391"/>
                    <a:pt x="363" y="9032"/>
                  </a:cubicBezTo>
                  <a:lnTo>
                    <a:pt x="56" y="10008"/>
                  </a:lnTo>
                  <a:cubicBezTo>
                    <a:pt x="0" y="10175"/>
                    <a:pt x="84" y="10315"/>
                    <a:pt x="223" y="10398"/>
                  </a:cubicBezTo>
                  <a:cubicBezTo>
                    <a:pt x="259" y="10408"/>
                    <a:pt x="292" y="10413"/>
                    <a:pt x="323" y="10413"/>
                  </a:cubicBezTo>
                  <a:cubicBezTo>
                    <a:pt x="466" y="10413"/>
                    <a:pt x="568" y="10317"/>
                    <a:pt x="614" y="10203"/>
                  </a:cubicBezTo>
                  <a:lnTo>
                    <a:pt x="920" y="9228"/>
                  </a:lnTo>
                  <a:cubicBezTo>
                    <a:pt x="1060" y="8865"/>
                    <a:pt x="1394" y="8614"/>
                    <a:pt x="1812" y="8614"/>
                  </a:cubicBezTo>
                  <a:lnTo>
                    <a:pt x="2593" y="8614"/>
                  </a:lnTo>
                  <a:cubicBezTo>
                    <a:pt x="2983" y="9646"/>
                    <a:pt x="3987" y="10426"/>
                    <a:pt x="5185" y="10426"/>
                  </a:cubicBezTo>
                  <a:cubicBezTo>
                    <a:pt x="6356" y="10426"/>
                    <a:pt x="7387" y="9646"/>
                    <a:pt x="7750" y="8614"/>
                  </a:cubicBezTo>
                  <a:lnTo>
                    <a:pt x="8586" y="8614"/>
                  </a:lnTo>
                  <a:cubicBezTo>
                    <a:pt x="8976" y="8614"/>
                    <a:pt x="9339" y="8837"/>
                    <a:pt x="9478" y="9228"/>
                  </a:cubicBezTo>
                  <a:lnTo>
                    <a:pt x="9785" y="10203"/>
                  </a:lnTo>
                  <a:cubicBezTo>
                    <a:pt x="9827" y="10351"/>
                    <a:pt x="9917" y="10419"/>
                    <a:pt x="10043" y="10419"/>
                  </a:cubicBezTo>
                  <a:cubicBezTo>
                    <a:pt x="10084" y="10419"/>
                    <a:pt x="10128" y="10412"/>
                    <a:pt x="10175" y="10398"/>
                  </a:cubicBezTo>
                  <a:cubicBezTo>
                    <a:pt x="10342" y="10315"/>
                    <a:pt x="10398" y="10175"/>
                    <a:pt x="10342" y="10008"/>
                  </a:cubicBezTo>
                  <a:lnTo>
                    <a:pt x="10119" y="9032"/>
                  </a:lnTo>
                  <a:cubicBezTo>
                    <a:pt x="9924" y="8391"/>
                    <a:pt x="9367" y="7973"/>
                    <a:pt x="8698" y="7973"/>
                  </a:cubicBezTo>
                  <a:lnTo>
                    <a:pt x="8001" y="7973"/>
                  </a:lnTo>
                  <a:lnTo>
                    <a:pt x="8001" y="7667"/>
                  </a:lnTo>
                  <a:lnTo>
                    <a:pt x="8001" y="6775"/>
                  </a:lnTo>
                  <a:lnTo>
                    <a:pt x="10175" y="6775"/>
                  </a:lnTo>
                  <a:cubicBezTo>
                    <a:pt x="10342" y="6775"/>
                    <a:pt x="10482" y="6635"/>
                    <a:pt x="10482" y="6440"/>
                  </a:cubicBezTo>
                  <a:cubicBezTo>
                    <a:pt x="10482" y="6273"/>
                    <a:pt x="10342" y="6133"/>
                    <a:pt x="10175" y="6133"/>
                  </a:cubicBezTo>
                  <a:lnTo>
                    <a:pt x="8001" y="6133"/>
                  </a:lnTo>
                  <a:lnTo>
                    <a:pt x="8001" y="4907"/>
                  </a:lnTo>
                  <a:lnTo>
                    <a:pt x="8698" y="4907"/>
                  </a:lnTo>
                  <a:cubicBezTo>
                    <a:pt x="9367" y="4907"/>
                    <a:pt x="9924" y="4489"/>
                    <a:pt x="10119" y="3875"/>
                  </a:cubicBezTo>
                  <a:lnTo>
                    <a:pt x="10454" y="2900"/>
                  </a:lnTo>
                  <a:cubicBezTo>
                    <a:pt x="10509" y="2705"/>
                    <a:pt x="10398" y="2565"/>
                    <a:pt x="10259" y="2510"/>
                  </a:cubicBezTo>
                  <a:cubicBezTo>
                    <a:pt x="10223" y="2498"/>
                    <a:pt x="10188" y="2492"/>
                    <a:pt x="10156" y="2492"/>
                  </a:cubicBezTo>
                  <a:cubicBezTo>
                    <a:pt x="10036" y="2492"/>
                    <a:pt x="9940" y="2567"/>
                    <a:pt x="9896" y="2677"/>
                  </a:cubicBezTo>
                  <a:lnTo>
                    <a:pt x="9562" y="3652"/>
                  </a:lnTo>
                  <a:cubicBezTo>
                    <a:pt x="9422" y="4043"/>
                    <a:pt x="9116" y="4294"/>
                    <a:pt x="8698" y="4294"/>
                  </a:cubicBezTo>
                  <a:lnTo>
                    <a:pt x="8001" y="4294"/>
                  </a:lnTo>
                  <a:lnTo>
                    <a:pt x="8001" y="3987"/>
                  </a:lnTo>
                  <a:cubicBezTo>
                    <a:pt x="8001" y="3597"/>
                    <a:pt x="7750" y="3234"/>
                    <a:pt x="7387" y="3095"/>
                  </a:cubicBezTo>
                  <a:cubicBezTo>
                    <a:pt x="7304" y="2482"/>
                    <a:pt x="6969" y="1952"/>
                    <a:pt x="6468" y="1618"/>
                  </a:cubicBezTo>
                  <a:cubicBezTo>
                    <a:pt x="6691" y="1422"/>
                    <a:pt x="6774" y="1199"/>
                    <a:pt x="6774" y="921"/>
                  </a:cubicBezTo>
                  <a:lnTo>
                    <a:pt x="6774" y="307"/>
                  </a:lnTo>
                  <a:cubicBezTo>
                    <a:pt x="6774" y="140"/>
                    <a:pt x="6635" y="1"/>
                    <a:pt x="6468" y="1"/>
                  </a:cubicBezTo>
                  <a:cubicBezTo>
                    <a:pt x="6300" y="1"/>
                    <a:pt x="6161" y="140"/>
                    <a:pt x="6161" y="307"/>
                  </a:cubicBezTo>
                  <a:lnTo>
                    <a:pt x="6161" y="921"/>
                  </a:lnTo>
                  <a:cubicBezTo>
                    <a:pt x="6161" y="1088"/>
                    <a:pt x="6022" y="1255"/>
                    <a:pt x="5854" y="1255"/>
                  </a:cubicBezTo>
                  <a:lnTo>
                    <a:pt x="4628" y="1255"/>
                  </a:lnTo>
                  <a:cubicBezTo>
                    <a:pt x="4488" y="1255"/>
                    <a:pt x="4321" y="1088"/>
                    <a:pt x="4321" y="921"/>
                  </a:cubicBezTo>
                  <a:lnTo>
                    <a:pt x="4321" y="307"/>
                  </a:lnTo>
                  <a:cubicBezTo>
                    <a:pt x="4321" y="140"/>
                    <a:pt x="4182" y="1"/>
                    <a:pt x="398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37" name="Google Shape;27537;p87"/>
          <p:cNvGrpSpPr/>
          <p:nvPr/>
        </p:nvGrpSpPr>
        <p:grpSpPr>
          <a:xfrm>
            <a:off x="9137444" y="5007249"/>
            <a:ext cx="477457" cy="543188"/>
            <a:chOff x="7660859" y="2571753"/>
            <a:chExt cx="366561" cy="417024"/>
          </a:xfrm>
        </p:grpSpPr>
        <p:sp>
          <p:nvSpPr>
            <p:cNvPr id="27538" name="Google Shape;27538;p87"/>
            <p:cNvSpPr/>
            <p:nvPr/>
          </p:nvSpPr>
          <p:spPr>
            <a:xfrm>
              <a:off x="7770506" y="2633631"/>
              <a:ext cx="147259" cy="146633"/>
            </a:xfrm>
            <a:custGeom>
              <a:avLst/>
              <a:gdLst/>
              <a:ahLst/>
              <a:cxnLst/>
              <a:rect l="l" t="t" r="r" b="b"/>
              <a:pathLst>
                <a:path w="7056" h="7026" extrusionOk="0">
                  <a:moveTo>
                    <a:pt x="4114" y="2928"/>
                  </a:moveTo>
                  <a:lnTo>
                    <a:pt x="4114" y="4099"/>
                  </a:lnTo>
                  <a:lnTo>
                    <a:pt x="2943" y="4099"/>
                  </a:lnTo>
                  <a:lnTo>
                    <a:pt x="2943" y="2928"/>
                  </a:lnTo>
                  <a:close/>
                  <a:moveTo>
                    <a:pt x="2354" y="1"/>
                  </a:moveTo>
                  <a:cubicBezTo>
                    <a:pt x="2032" y="1"/>
                    <a:pt x="1771" y="263"/>
                    <a:pt x="1771" y="586"/>
                  </a:cubicBezTo>
                  <a:lnTo>
                    <a:pt x="1771" y="1757"/>
                  </a:lnTo>
                  <a:lnTo>
                    <a:pt x="618" y="1757"/>
                  </a:lnTo>
                  <a:cubicBezTo>
                    <a:pt x="301" y="1757"/>
                    <a:pt x="31" y="1999"/>
                    <a:pt x="17" y="2314"/>
                  </a:cubicBezTo>
                  <a:cubicBezTo>
                    <a:pt x="1" y="2650"/>
                    <a:pt x="268" y="2928"/>
                    <a:pt x="600" y="2928"/>
                  </a:cubicBezTo>
                  <a:lnTo>
                    <a:pt x="1771" y="2928"/>
                  </a:lnTo>
                  <a:lnTo>
                    <a:pt x="1771" y="4099"/>
                  </a:lnTo>
                  <a:lnTo>
                    <a:pt x="618" y="4099"/>
                  </a:lnTo>
                  <a:cubicBezTo>
                    <a:pt x="301" y="4099"/>
                    <a:pt x="31" y="4341"/>
                    <a:pt x="17" y="4656"/>
                  </a:cubicBezTo>
                  <a:cubicBezTo>
                    <a:pt x="1" y="4992"/>
                    <a:pt x="268" y="5270"/>
                    <a:pt x="600" y="5270"/>
                  </a:cubicBezTo>
                  <a:lnTo>
                    <a:pt x="1771" y="5270"/>
                  </a:lnTo>
                  <a:lnTo>
                    <a:pt x="1771" y="6423"/>
                  </a:lnTo>
                  <a:cubicBezTo>
                    <a:pt x="1771" y="6738"/>
                    <a:pt x="2014" y="7011"/>
                    <a:pt x="2329" y="7025"/>
                  </a:cubicBezTo>
                  <a:cubicBezTo>
                    <a:pt x="2338" y="7025"/>
                    <a:pt x="2348" y="7025"/>
                    <a:pt x="2357" y="7025"/>
                  </a:cubicBezTo>
                  <a:cubicBezTo>
                    <a:pt x="2680" y="7025"/>
                    <a:pt x="2943" y="6764"/>
                    <a:pt x="2943" y="6441"/>
                  </a:cubicBezTo>
                  <a:lnTo>
                    <a:pt x="2943" y="5270"/>
                  </a:lnTo>
                  <a:lnTo>
                    <a:pt x="4114" y="5270"/>
                  </a:lnTo>
                  <a:lnTo>
                    <a:pt x="4114" y="6423"/>
                  </a:lnTo>
                  <a:cubicBezTo>
                    <a:pt x="4114" y="6738"/>
                    <a:pt x="4356" y="7011"/>
                    <a:pt x="4671" y="7025"/>
                  </a:cubicBezTo>
                  <a:cubicBezTo>
                    <a:pt x="4680" y="7025"/>
                    <a:pt x="4690" y="7025"/>
                    <a:pt x="4699" y="7025"/>
                  </a:cubicBezTo>
                  <a:cubicBezTo>
                    <a:pt x="5023" y="7025"/>
                    <a:pt x="5285" y="6764"/>
                    <a:pt x="5285" y="6441"/>
                  </a:cubicBezTo>
                  <a:lnTo>
                    <a:pt x="5285" y="5270"/>
                  </a:lnTo>
                  <a:lnTo>
                    <a:pt x="6456" y="5270"/>
                  </a:lnTo>
                  <a:cubicBezTo>
                    <a:pt x="6788" y="5270"/>
                    <a:pt x="7056" y="4992"/>
                    <a:pt x="7040" y="4656"/>
                  </a:cubicBezTo>
                  <a:cubicBezTo>
                    <a:pt x="7025" y="4341"/>
                    <a:pt x="6753" y="4099"/>
                    <a:pt x="6438" y="4099"/>
                  </a:cubicBezTo>
                  <a:lnTo>
                    <a:pt x="5285" y="4099"/>
                  </a:lnTo>
                  <a:lnTo>
                    <a:pt x="5285" y="2928"/>
                  </a:lnTo>
                  <a:lnTo>
                    <a:pt x="6438" y="2928"/>
                  </a:lnTo>
                  <a:cubicBezTo>
                    <a:pt x="6753" y="2928"/>
                    <a:pt x="7025" y="2685"/>
                    <a:pt x="7040" y="2370"/>
                  </a:cubicBezTo>
                  <a:cubicBezTo>
                    <a:pt x="7056" y="2034"/>
                    <a:pt x="6788" y="1757"/>
                    <a:pt x="6456" y="1757"/>
                  </a:cubicBezTo>
                  <a:lnTo>
                    <a:pt x="5285" y="1757"/>
                  </a:lnTo>
                  <a:lnTo>
                    <a:pt x="5285" y="603"/>
                  </a:lnTo>
                  <a:cubicBezTo>
                    <a:pt x="5285" y="287"/>
                    <a:pt x="5042" y="16"/>
                    <a:pt x="4727" y="2"/>
                  </a:cubicBezTo>
                  <a:cubicBezTo>
                    <a:pt x="4717" y="1"/>
                    <a:pt x="4707" y="1"/>
                    <a:pt x="4696" y="1"/>
                  </a:cubicBezTo>
                  <a:cubicBezTo>
                    <a:pt x="4374" y="1"/>
                    <a:pt x="4114" y="263"/>
                    <a:pt x="4114" y="586"/>
                  </a:cubicBezTo>
                  <a:lnTo>
                    <a:pt x="4114" y="1757"/>
                  </a:lnTo>
                  <a:lnTo>
                    <a:pt x="2943" y="1757"/>
                  </a:lnTo>
                  <a:lnTo>
                    <a:pt x="2943" y="603"/>
                  </a:lnTo>
                  <a:cubicBezTo>
                    <a:pt x="2943" y="287"/>
                    <a:pt x="2700" y="16"/>
                    <a:pt x="2385" y="2"/>
                  </a:cubicBezTo>
                  <a:cubicBezTo>
                    <a:pt x="2375" y="1"/>
                    <a:pt x="2364" y="1"/>
                    <a:pt x="235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39" name="Google Shape;27539;p87"/>
            <p:cNvSpPr/>
            <p:nvPr/>
          </p:nvSpPr>
          <p:spPr>
            <a:xfrm>
              <a:off x="7730834" y="2792447"/>
              <a:ext cx="226648" cy="76781"/>
            </a:xfrm>
            <a:custGeom>
              <a:avLst/>
              <a:gdLst/>
              <a:ahLst/>
              <a:cxnLst/>
              <a:rect l="l" t="t" r="r" b="b"/>
              <a:pathLst>
                <a:path w="10860" h="3679" extrusionOk="0">
                  <a:moveTo>
                    <a:pt x="747" y="0"/>
                  </a:moveTo>
                  <a:cubicBezTo>
                    <a:pt x="280" y="0"/>
                    <a:pt x="0" y="520"/>
                    <a:pt x="258" y="910"/>
                  </a:cubicBezTo>
                  <a:cubicBezTo>
                    <a:pt x="1470" y="2730"/>
                    <a:pt x="3430" y="3678"/>
                    <a:pt x="5429" y="3678"/>
                  </a:cubicBezTo>
                  <a:cubicBezTo>
                    <a:pt x="7423" y="3678"/>
                    <a:pt x="9385" y="2733"/>
                    <a:pt x="10600" y="911"/>
                  </a:cubicBezTo>
                  <a:cubicBezTo>
                    <a:pt x="10860" y="523"/>
                    <a:pt x="10578" y="2"/>
                    <a:pt x="10116" y="2"/>
                  </a:cubicBezTo>
                  <a:cubicBezTo>
                    <a:pt x="10115" y="2"/>
                    <a:pt x="10114" y="2"/>
                    <a:pt x="10113" y="2"/>
                  </a:cubicBezTo>
                  <a:cubicBezTo>
                    <a:pt x="9924" y="2"/>
                    <a:pt x="9738" y="92"/>
                    <a:pt x="9625" y="262"/>
                  </a:cubicBezTo>
                  <a:cubicBezTo>
                    <a:pt x="8688" y="1668"/>
                    <a:pt x="7119" y="2507"/>
                    <a:pt x="5429" y="2507"/>
                  </a:cubicBezTo>
                  <a:cubicBezTo>
                    <a:pt x="3740" y="2507"/>
                    <a:pt x="2172" y="1668"/>
                    <a:pt x="1235" y="264"/>
                  </a:cubicBezTo>
                  <a:cubicBezTo>
                    <a:pt x="1125" y="101"/>
                    <a:pt x="943" y="0"/>
                    <a:pt x="74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0" name="Google Shape;27540;p87"/>
            <p:cNvSpPr/>
            <p:nvPr/>
          </p:nvSpPr>
          <p:spPr>
            <a:xfrm>
              <a:off x="7660859" y="2571753"/>
              <a:ext cx="366561" cy="417024"/>
            </a:xfrm>
            <a:custGeom>
              <a:avLst/>
              <a:gdLst/>
              <a:ahLst/>
              <a:cxnLst/>
              <a:rect l="l" t="t" r="r" b="b"/>
              <a:pathLst>
                <a:path w="17564" h="19982" extrusionOk="0">
                  <a:moveTo>
                    <a:pt x="14636" y="1169"/>
                  </a:moveTo>
                  <a:cubicBezTo>
                    <a:pt x="15587" y="1169"/>
                    <a:pt x="16392" y="1992"/>
                    <a:pt x="16392" y="2965"/>
                  </a:cubicBezTo>
                  <a:lnTo>
                    <a:pt x="16392" y="14674"/>
                  </a:lnTo>
                  <a:cubicBezTo>
                    <a:pt x="16392" y="15643"/>
                    <a:pt x="15607" y="16431"/>
                    <a:pt x="14636" y="16431"/>
                  </a:cubicBezTo>
                  <a:lnTo>
                    <a:pt x="11124" y="16431"/>
                  </a:lnTo>
                  <a:cubicBezTo>
                    <a:pt x="10967" y="16431"/>
                    <a:pt x="10816" y="16493"/>
                    <a:pt x="10707" y="16604"/>
                  </a:cubicBezTo>
                  <a:lnTo>
                    <a:pt x="8782" y="18561"/>
                  </a:lnTo>
                  <a:lnTo>
                    <a:pt x="6857" y="16604"/>
                  </a:lnTo>
                  <a:cubicBezTo>
                    <a:pt x="6748" y="16493"/>
                    <a:pt x="6597" y="16431"/>
                    <a:pt x="6440" y="16431"/>
                  </a:cubicBezTo>
                  <a:lnTo>
                    <a:pt x="2928" y="16431"/>
                  </a:lnTo>
                  <a:cubicBezTo>
                    <a:pt x="1959" y="16431"/>
                    <a:pt x="1172" y="15643"/>
                    <a:pt x="1172" y="14674"/>
                  </a:cubicBezTo>
                  <a:lnTo>
                    <a:pt x="1172" y="2965"/>
                  </a:lnTo>
                  <a:cubicBezTo>
                    <a:pt x="1172" y="1992"/>
                    <a:pt x="1977" y="1169"/>
                    <a:pt x="2928" y="1169"/>
                  </a:cubicBezTo>
                  <a:close/>
                  <a:moveTo>
                    <a:pt x="2928" y="0"/>
                  </a:moveTo>
                  <a:cubicBezTo>
                    <a:pt x="1310" y="0"/>
                    <a:pt x="1" y="1346"/>
                    <a:pt x="1" y="2965"/>
                  </a:cubicBezTo>
                  <a:lnTo>
                    <a:pt x="1" y="14674"/>
                  </a:lnTo>
                  <a:cubicBezTo>
                    <a:pt x="1" y="16291"/>
                    <a:pt x="1312" y="17600"/>
                    <a:pt x="2928" y="17600"/>
                  </a:cubicBezTo>
                  <a:lnTo>
                    <a:pt x="6196" y="17600"/>
                  </a:lnTo>
                  <a:lnTo>
                    <a:pt x="8365" y="19806"/>
                  </a:lnTo>
                  <a:cubicBezTo>
                    <a:pt x="8474" y="19919"/>
                    <a:pt x="8625" y="19981"/>
                    <a:pt x="8782" y="19981"/>
                  </a:cubicBezTo>
                  <a:cubicBezTo>
                    <a:pt x="8940" y="19981"/>
                    <a:pt x="9090" y="19919"/>
                    <a:pt x="9200" y="19806"/>
                  </a:cubicBezTo>
                  <a:lnTo>
                    <a:pt x="11370" y="17600"/>
                  </a:lnTo>
                  <a:lnTo>
                    <a:pt x="14636" y="17600"/>
                  </a:lnTo>
                  <a:cubicBezTo>
                    <a:pt x="16251" y="17600"/>
                    <a:pt x="17563" y="16287"/>
                    <a:pt x="17563" y="14674"/>
                  </a:cubicBezTo>
                  <a:lnTo>
                    <a:pt x="17563" y="2965"/>
                  </a:lnTo>
                  <a:cubicBezTo>
                    <a:pt x="17563" y="1348"/>
                    <a:pt x="16254" y="0"/>
                    <a:pt x="1463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1" name="Google Shape;27541;p87"/>
          <p:cNvGrpSpPr/>
          <p:nvPr/>
        </p:nvGrpSpPr>
        <p:grpSpPr>
          <a:xfrm>
            <a:off x="5850351" y="5007249"/>
            <a:ext cx="543188" cy="543188"/>
            <a:chOff x="5566722" y="2571753"/>
            <a:chExt cx="417024" cy="417024"/>
          </a:xfrm>
        </p:grpSpPr>
        <p:sp>
          <p:nvSpPr>
            <p:cNvPr id="27542" name="Google Shape;27542;p87"/>
            <p:cNvSpPr/>
            <p:nvPr/>
          </p:nvSpPr>
          <p:spPr>
            <a:xfrm>
              <a:off x="5566722" y="2571753"/>
              <a:ext cx="417024" cy="417024"/>
            </a:xfrm>
            <a:custGeom>
              <a:avLst/>
              <a:gdLst/>
              <a:ahLst/>
              <a:cxnLst/>
              <a:rect l="l" t="t" r="r" b="b"/>
              <a:pathLst>
                <a:path w="19982" h="19982" extrusionOk="0">
                  <a:moveTo>
                    <a:pt x="9990" y="1171"/>
                  </a:moveTo>
                  <a:cubicBezTo>
                    <a:pt x="14855" y="1171"/>
                    <a:pt x="18810" y="5127"/>
                    <a:pt x="18810" y="9991"/>
                  </a:cubicBezTo>
                  <a:cubicBezTo>
                    <a:pt x="18810" y="14854"/>
                    <a:pt x="14855" y="18810"/>
                    <a:pt x="9990" y="18810"/>
                  </a:cubicBezTo>
                  <a:cubicBezTo>
                    <a:pt x="5127" y="18810"/>
                    <a:pt x="1170" y="14854"/>
                    <a:pt x="1170" y="9991"/>
                  </a:cubicBezTo>
                  <a:cubicBezTo>
                    <a:pt x="1170" y="5127"/>
                    <a:pt x="5127" y="1171"/>
                    <a:pt x="9990" y="1171"/>
                  </a:cubicBezTo>
                  <a:close/>
                  <a:moveTo>
                    <a:pt x="9990" y="0"/>
                  </a:moveTo>
                  <a:cubicBezTo>
                    <a:pt x="4488" y="0"/>
                    <a:pt x="0" y="4490"/>
                    <a:pt x="0" y="9990"/>
                  </a:cubicBezTo>
                  <a:cubicBezTo>
                    <a:pt x="0" y="15493"/>
                    <a:pt x="4490" y="19981"/>
                    <a:pt x="9990" y="19981"/>
                  </a:cubicBezTo>
                  <a:cubicBezTo>
                    <a:pt x="15492" y="19981"/>
                    <a:pt x="19981" y="15491"/>
                    <a:pt x="19981" y="9990"/>
                  </a:cubicBezTo>
                  <a:cubicBezTo>
                    <a:pt x="19981" y="4488"/>
                    <a:pt x="15492" y="0"/>
                    <a:pt x="999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3" name="Google Shape;27543;p87"/>
            <p:cNvSpPr/>
            <p:nvPr/>
          </p:nvSpPr>
          <p:spPr>
            <a:xfrm>
              <a:off x="5653037" y="2658069"/>
              <a:ext cx="207719" cy="243052"/>
            </a:xfrm>
            <a:custGeom>
              <a:avLst/>
              <a:gdLst/>
              <a:ahLst/>
              <a:cxnLst/>
              <a:rect l="l" t="t" r="r" b="b"/>
              <a:pathLst>
                <a:path w="9953" h="11646" extrusionOk="0">
                  <a:moveTo>
                    <a:pt x="8782" y="1300"/>
                  </a:moveTo>
                  <a:lnTo>
                    <a:pt x="8782" y="2448"/>
                  </a:lnTo>
                  <a:lnTo>
                    <a:pt x="4099" y="3384"/>
                  </a:lnTo>
                  <a:lnTo>
                    <a:pt x="4099" y="2236"/>
                  </a:lnTo>
                  <a:lnTo>
                    <a:pt x="8782" y="1300"/>
                  </a:lnTo>
                  <a:close/>
                  <a:moveTo>
                    <a:pt x="8782" y="7304"/>
                  </a:moveTo>
                  <a:lnTo>
                    <a:pt x="8782" y="8447"/>
                  </a:lnTo>
                  <a:cubicBezTo>
                    <a:pt x="8782" y="8766"/>
                    <a:pt x="8591" y="9047"/>
                    <a:pt x="8295" y="9165"/>
                  </a:cubicBezTo>
                  <a:cubicBezTo>
                    <a:pt x="8163" y="9218"/>
                    <a:pt x="7987" y="9306"/>
                    <a:pt x="7782" y="9306"/>
                  </a:cubicBezTo>
                  <a:cubicBezTo>
                    <a:pt x="7653" y="9306"/>
                    <a:pt x="7513" y="9271"/>
                    <a:pt x="7365" y="9171"/>
                  </a:cubicBezTo>
                  <a:cubicBezTo>
                    <a:pt x="6850" y="8824"/>
                    <a:pt x="6937" y="8042"/>
                    <a:pt x="7512" y="7812"/>
                  </a:cubicBezTo>
                  <a:lnTo>
                    <a:pt x="8782" y="7304"/>
                  </a:lnTo>
                  <a:close/>
                  <a:moveTo>
                    <a:pt x="2928" y="8475"/>
                  </a:moveTo>
                  <a:lnTo>
                    <a:pt x="2928" y="9618"/>
                  </a:lnTo>
                  <a:cubicBezTo>
                    <a:pt x="2928" y="9937"/>
                    <a:pt x="2737" y="10218"/>
                    <a:pt x="2442" y="10336"/>
                  </a:cubicBezTo>
                  <a:cubicBezTo>
                    <a:pt x="2308" y="10389"/>
                    <a:pt x="2132" y="10476"/>
                    <a:pt x="1928" y="10476"/>
                  </a:cubicBezTo>
                  <a:cubicBezTo>
                    <a:pt x="1799" y="10476"/>
                    <a:pt x="1659" y="10442"/>
                    <a:pt x="1511" y="10342"/>
                  </a:cubicBezTo>
                  <a:cubicBezTo>
                    <a:pt x="996" y="9993"/>
                    <a:pt x="1083" y="9213"/>
                    <a:pt x="1658" y="8983"/>
                  </a:cubicBezTo>
                  <a:lnTo>
                    <a:pt x="2928" y="8475"/>
                  </a:lnTo>
                  <a:close/>
                  <a:moveTo>
                    <a:pt x="9369" y="1"/>
                  </a:moveTo>
                  <a:cubicBezTo>
                    <a:pt x="9330" y="1"/>
                    <a:pt x="9291" y="4"/>
                    <a:pt x="9252" y="12"/>
                  </a:cubicBezTo>
                  <a:lnTo>
                    <a:pt x="3399" y="1182"/>
                  </a:lnTo>
                  <a:cubicBezTo>
                    <a:pt x="3124" y="1237"/>
                    <a:pt x="2928" y="1477"/>
                    <a:pt x="2928" y="1757"/>
                  </a:cubicBezTo>
                  <a:lnTo>
                    <a:pt x="2928" y="7214"/>
                  </a:lnTo>
                  <a:lnTo>
                    <a:pt x="1223" y="7897"/>
                  </a:lnTo>
                  <a:cubicBezTo>
                    <a:pt x="480" y="8192"/>
                    <a:pt x="0" y="8902"/>
                    <a:pt x="0" y="9701"/>
                  </a:cubicBezTo>
                  <a:cubicBezTo>
                    <a:pt x="0" y="10782"/>
                    <a:pt x="880" y="11645"/>
                    <a:pt x="1944" y="11645"/>
                  </a:cubicBezTo>
                  <a:cubicBezTo>
                    <a:pt x="2362" y="11645"/>
                    <a:pt x="2624" y="11523"/>
                    <a:pt x="2877" y="11423"/>
                  </a:cubicBezTo>
                  <a:cubicBezTo>
                    <a:pt x="3618" y="11125"/>
                    <a:pt x="4099" y="10418"/>
                    <a:pt x="4099" y="9618"/>
                  </a:cubicBezTo>
                  <a:lnTo>
                    <a:pt x="4099" y="4578"/>
                  </a:lnTo>
                  <a:lnTo>
                    <a:pt x="8782" y="3641"/>
                  </a:lnTo>
                  <a:lnTo>
                    <a:pt x="8782" y="6043"/>
                  </a:lnTo>
                  <a:lnTo>
                    <a:pt x="7076" y="6726"/>
                  </a:lnTo>
                  <a:cubicBezTo>
                    <a:pt x="6335" y="7023"/>
                    <a:pt x="5854" y="7731"/>
                    <a:pt x="5854" y="8530"/>
                  </a:cubicBezTo>
                  <a:cubicBezTo>
                    <a:pt x="5854" y="9611"/>
                    <a:pt x="6733" y="10476"/>
                    <a:pt x="7798" y="10476"/>
                  </a:cubicBezTo>
                  <a:cubicBezTo>
                    <a:pt x="8216" y="10476"/>
                    <a:pt x="8477" y="10354"/>
                    <a:pt x="8730" y="10251"/>
                  </a:cubicBezTo>
                  <a:cubicBezTo>
                    <a:pt x="9473" y="9956"/>
                    <a:pt x="9953" y="9247"/>
                    <a:pt x="9953" y="8447"/>
                  </a:cubicBezTo>
                  <a:lnTo>
                    <a:pt x="9953" y="586"/>
                  </a:lnTo>
                  <a:cubicBezTo>
                    <a:pt x="9953" y="410"/>
                    <a:pt x="9873" y="244"/>
                    <a:pt x="9739" y="133"/>
                  </a:cubicBezTo>
                  <a:cubicBezTo>
                    <a:pt x="9633" y="47"/>
                    <a:pt x="9503" y="1"/>
                    <a:pt x="93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4" name="Google Shape;27544;p87"/>
          <p:cNvGrpSpPr/>
          <p:nvPr/>
        </p:nvGrpSpPr>
        <p:grpSpPr>
          <a:xfrm>
            <a:off x="6672129" y="5143589"/>
            <a:ext cx="543175" cy="270507"/>
            <a:chOff x="6090251" y="2676413"/>
            <a:chExt cx="417014" cy="207677"/>
          </a:xfrm>
        </p:grpSpPr>
        <p:sp>
          <p:nvSpPr>
            <p:cNvPr id="27545" name="Google Shape;27545;p87"/>
            <p:cNvSpPr/>
            <p:nvPr/>
          </p:nvSpPr>
          <p:spPr>
            <a:xfrm>
              <a:off x="6237672" y="2725248"/>
              <a:ext cx="61086" cy="158842"/>
            </a:xfrm>
            <a:custGeom>
              <a:avLst/>
              <a:gdLst/>
              <a:ahLst/>
              <a:cxnLst/>
              <a:rect l="l" t="t" r="r" b="b"/>
              <a:pathLst>
                <a:path w="2927" h="7611" extrusionOk="0">
                  <a:moveTo>
                    <a:pt x="1463" y="1172"/>
                  </a:moveTo>
                  <a:cubicBezTo>
                    <a:pt x="1624" y="1172"/>
                    <a:pt x="1757" y="1303"/>
                    <a:pt x="1757" y="1465"/>
                  </a:cubicBezTo>
                  <a:lnTo>
                    <a:pt x="1757" y="6148"/>
                  </a:lnTo>
                  <a:cubicBezTo>
                    <a:pt x="1757" y="6309"/>
                    <a:pt x="1624" y="6440"/>
                    <a:pt x="1463" y="6440"/>
                  </a:cubicBezTo>
                  <a:cubicBezTo>
                    <a:pt x="1302" y="6440"/>
                    <a:pt x="1171" y="6309"/>
                    <a:pt x="1171" y="6148"/>
                  </a:cubicBezTo>
                  <a:lnTo>
                    <a:pt x="1171" y="1465"/>
                  </a:lnTo>
                  <a:cubicBezTo>
                    <a:pt x="1171" y="1303"/>
                    <a:pt x="1302" y="1172"/>
                    <a:pt x="1463" y="1172"/>
                  </a:cubicBezTo>
                  <a:close/>
                  <a:moveTo>
                    <a:pt x="1463" y="1"/>
                  </a:moveTo>
                  <a:cubicBezTo>
                    <a:pt x="657" y="1"/>
                    <a:pt x="0" y="657"/>
                    <a:pt x="0" y="1465"/>
                  </a:cubicBezTo>
                  <a:lnTo>
                    <a:pt x="0" y="6148"/>
                  </a:lnTo>
                  <a:cubicBezTo>
                    <a:pt x="0" y="6955"/>
                    <a:pt x="657" y="7611"/>
                    <a:pt x="1463" y="7611"/>
                  </a:cubicBezTo>
                  <a:cubicBezTo>
                    <a:pt x="2270" y="7611"/>
                    <a:pt x="2926" y="6955"/>
                    <a:pt x="2926" y="6148"/>
                  </a:cubicBezTo>
                  <a:lnTo>
                    <a:pt x="2926" y="1465"/>
                  </a:lnTo>
                  <a:cubicBezTo>
                    <a:pt x="2926" y="657"/>
                    <a:pt x="2270" y="1"/>
                    <a:pt x="146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6" name="Google Shape;27546;p87"/>
            <p:cNvSpPr/>
            <p:nvPr/>
          </p:nvSpPr>
          <p:spPr>
            <a:xfrm>
              <a:off x="6446178" y="2761915"/>
              <a:ext cx="61086" cy="61086"/>
            </a:xfrm>
            <a:custGeom>
              <a:avLst/>
              <a:gdLst/>
              <a:ahLst/>
              <a:cxnLst/>
              <a:rect l="l" t="t" r="r" b="b"/>
              <a:pathLst>
                <a:path w="2927" h="2927" extrusionOk="0">
                  <a:moveTo>
                    <a:pt x="1464" y="1171"/>
                  </a:moveTo>
                  <a:cubicBezTo>
                    <a:pt x="1625" y="1171"/>
                    <a:pt x="1756" y="1302"/>
                    <a:pt x="1756" y="1463"/>
                  </a:cubicBezTo>
                  <a:cubicBezTo>
                    <a:pt x="1756" y="1626"/>
                    <a:pt x="1625" y="1757"/>
                    <a:pt x="1464" y="1757"/>
                  </a:cubicBezTo>
                  <a:cubicBezTo>
                    <a:pt x="1303" y="1757"/>
                    <a:pt x="1170" y="1626"/>
                    <a:pt x="1170" y="1463"/>
                  </a:cubicBezTo>
                  <a:cubicBezTo>
                    <a:pt x="1170" y="1302"/>
                    <a:pt x="1303" y="1171"/>
                    <a:pt x="1464" y="1171"/>
                  </a:cubicBezTo>
                  <a:close/>
                  <a:moveTo>
                    <a:pt x="1464" y="0"/>
                  </a:moveTo>
                  <a:cubicBezTo>
                    <a:pt x="657" y="0"/>
                    <a:pt x="1" y="657"/>
                    <a:pt x="1" y="1463"/>
                  </a:cubicBezTo>
                  <a:cubicBezTo>
                    <a:pt x="1" y="2270"/>
                    <a:pt x="657" y="2926"/>
                    <a:pt x="1464" y="2926"/>
                  </a:cubicBezTo>
                  <a:cubicBezTo>
                    <a:pt x="2270" y="2926"/>
                    <a:pt x="2927" y="2270"/>
                    <a:pt x="2927" y="1463"/>
                  </a:cubicBez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7" name="Google Shape;27547;p87"/>
            <p:cNvSpPr/>
            <p:nvPr/>
          </p:nvSpPr>
          <p:spPr>
            <a:xfrm>
              <a:off x="6311758" y="2676413"/>
              <a:ext cx="135446" cy="207677"/>
            </a:xfrm>
            <a:custGeom>
              <a:avLst/>
              <a:gdLst/>
              <a:ahLst/>
              <a:cxnLst/>
              <a:rect l="l" t="t" r="r" b="b"/>
              <a:pathLst>
                <a:path w="6490" h="9951" extrusionOk="0">
                  <a:moveTo>
                    <a:pt x="1466" y="1171"/>
                  </a:moveTo>
                  <a:cubicBezTo>
                    <a:pt x="1627" y="1171"/>
                    <a:pt x="1757" y="1302"/>
                    <a:pt x="1757" y="1463"/>
                  </a:cubicBezTo>
                  <a:lnTo>
                    <a:pt x="1757" y="6026"/>
                  </a:lnTo>
                  <a:lnTo>
                    <a:pt x="4186" y="3598"/>
                  </a:lnTo>
                  <a:cubicBezTo>
                    <a:pt x="4243" y="3541"/>
                    <a:pt x="4318" y="3512"/>
                    <a:pt x="4392" y="3512"/>
                  </a:cubicBezTo>
                  <a:cubicBezTo>
                    <a:pt x="4467" y="3512"/>
                    <a:pt x="4542" y="3541"/>
                    <a:pt x="4598" y="3598"/>
                  </a:cubicBezTo>
                  <a:cubicBezTo>
                    <a:pt x="4713" y="3712"/>
                    <a:pt x="4713" y="3897"/>
                    <a:pt x="4598" y="4012"/>
                  </a:cubicBezTo>
                  <a:lnTo>
                    <a:pt x="3247" y="5364"/>
                  </a:lnTo>
                  <a:lnTo>
                    <a:pt x="5221" y="8325"/>
                  </a:lnTo>
                  <a:cubicBezTo>
                    <a:pt x="5280" y="8414"/>
                    <a:pt x="5274" y="8500"/>
                    <a:pt x="5265" y="8546"/>
                  </a:cubicBezTo>
                  <a:cubicBezTo>
                    <a:pt x="5257" y="8591"/>
                    <a:pt x="5228" y="8674"/>
                    <a:pt x="5140" y="8732"/>
                  </a:cubicBezTo>
                  <a:cubicBezTo>
                    <a:pt x="5090" y="8764"/>
                    <a:pt x="5037" y="8780"/>
                    <a:pt x="4979" y="8780"/>
                  </a:cubicBezTo>
                  <a:cubicBezTo>
                    <a:pt x="4880" y="8780"/>
                    <a:pt x="4788" y="8732"/>
                    <a:pt x="4735" y="8651"/>
                  </a:cubicBezTo>
                  <a:lnTo>
                    <a:pt x="2824" y="5787"/>
                  </a:lnTo>
                  <a:lnTo>
                    <a:pt x="1757" y="6853"/>
                  </a:lnTo>
                  <a:lnTo>
                    <a:pt x="1757" y="8488"/>
                  </a:lnTo>
                  <a:cubicBezTo>
                    <a:pt x="1757" y="8649"/>
                    <a:pt x="1627" y="8782"/>
                    <a:pt x="1466" y="8782"/>
                  </a:cubicBezTo>
                  <a:cubicBezTo>
                    <a:pt x="1305" y="8782"/>
                    <a:pt x="1172" y="8649"/>
                    <a:pt x="1172" y="8488"/>
                  </a:cubicBezTo>
                  <a:lnTo>
                    <a:pt x="1172" y="1463"/>
                  </a:lnTo>
                  <a:cubicBezTo>
                    <a:pt x="1172" y="1302"/>
                    <a:pt x="1305" y="1171"/>
                    <a:pt x="1466" y="1171"/>
                  </a:cubicBezTo>
                  <a:close/>
                  <a:moveTo>
                    <a:pt x="1466" y="0"/>
                  </a:moveTo>
                  <a:cubicBezTo>
                    <a:pt x="659" y="0"/>
                    <a:pt x="1" y="657"/>
                    <a:pt x="1" y="1463"/>
                  </a:cubicBezTo>
                  <a:lnTo>
                    <a:pt x="1" y="8488"/>
                  </a:lnTo>
                  <a:cubicBezTo>
                    <a:pt x="1" y="9295"/>
                    <a:pt x="659" y="9951"/>
                    <a:pt x="1466" y="9951"/>
                  </a:cubicBezTo>
                  <a:cubicBezTo>
                    <a:pt x="2272" y="9951"/>
                    <a:pt x="2929" y="9295"/>
                    <a:pt x="2929" y="8488"/>
                  </a:cubicBezTo>
                  <a:lnTo>
                    <a:pt x="2929" y="8053"/>
                  </a:lnTo>
                  <a:lnTo>
                    <a:pt x="3760" y="9300"/>
                  </a:lnTo>
                  <a:cubicBezTo>
                    <a:pt x="4032" y="9709"/>
                    <a:pt x="4487" y="9951"/>
                    <a:pt x="4979" y="9951"/>
                  </a:cubicBezTo>
                  <a:cubicBezTo>
                    <a:pt x="5269" y="9951"/>
                    <a:pt x="5548" y="9866"/>
                    <a:pt x="5789" y="9705"/>
                  </a:cubicBezTo>
                  <a:cubicBezTo>
                    <a:pt x="6114" y="9489"/>
                    <a:pt x="6336" y="9158"/>
                    <a:pt x="6413" y="8775"/>
                  </a:cubicBezTo>
                  <a:cubicBezTo>
                    <a:pt x="6490" y="8391"/>
                    <a:pt x="6412" y="8001"/>
                    <a:pt x="6196" y="7676"/>
                  </a:cubicBezTo>
                  <a:lnTo>
                    <a:pt x="4754" y="5512"/>
                  </a:lnTo>
                  <a:lnTo>
                    <a:pt x="5426" y="4840"/>
                  </a:lnTo>
                  <a:cubicBezTo>
                    <a:pt x="5998" y="4269"/>
                    <a:pt x="5998" y="3340"/>
                    <a:pt x="5426" y="2771"/>
                  </a:cubicBezTo>
                  <a:cubicBezTo>
                    <a:pt x="5142" y="2485"/>
                    <a:pt x="4767" y="2342"/>
                    <a:pt x="4392" y="2342"/>
                  </a:cubicBezTo>
                  <a:cubicBezTo>
                    <a:pt x="4017" y="2342"/>
                    <a:pt x="3642" y="2485"/>
                    <a:pt x="3357" y="2771"/>
                  </a:cubicBezTo>
                  <a:lnTo>
                    <a:pt x="2929" y="3199"/>
                  </a:lnTo>
                  <a:lnTo>
                    <a:pt x="2929" y="1463"/>
                  </a:lnTo>
                  <a:cubicBezTo>
                    <a:pt x="2929" y="657"/>
                    <a:pt x="2272" y="0"/>
                    <a:pt x="146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48" name="Google Shape;27548;p87"/>
            <p:cNvSpPr/>
            <p:nvPr/>
          </p:nvSpPr>
          <p:spPr>
            <a:xfrm>
              <a:off x="6090251" y="2676413"/>
              <a:ext cx="135405" cy="207677"/>
            </a:xfrm>
            <a:custGeom>
              <a:avLst/>
              <a:gdLst/>
              <a:ahLst/>
              <a:cxnLst/>
              <a:rect l="l" t="t" r="r" b="b"/>
              <a:pathLst>
                <a:path w="6488" h="9951" extrusionOk="0">
                  <a:moveTo>
                    <a:pt x="1464" y="1171"/>
                  </a:moveTo>
                  <a:cubicBezTo>
                    <a:pt x="1625" y="1171"/>
                    <a:pt x="1757" y="1302"/>
                    <a:pt x="1757" y="1463"/>
                  </a:cubicBezTo>
                  <a:lnTo>
                    <a:pt x="1757" y="6026"/>
                  </a:lnTo>
                  <a:lnTo>
                    <a:pt x="4184" y="3598"/>
                  </a:lnTo>
                  <a:cubicBezTo>
                    <a:pt x="4241" y="3541"/>
                    <a:pt x="4316" y="3512"/>
                    <a:pt x="4391" y="3512"/>
                  </a:cubicBezTo>
                  <a:cubicBezTo>
                    <a:pt x="4466" y="3512"/>
                    <a:pt x="4541" y="3541"/>
                    <a:pt x="4598" y="3598"/>
                  </a:cubicBezTo>
                  <a:cubicBezTo>
                    <a:pt x="4712" y="3712"/>
                    <a:pt x="4712" y="3897"/>
                    <a:pt x="4598" y="4012"/>
                  </a:cubicBezTo>
                  <a:lnTo>
                    <a:pt x="3245" y="5364"/>
                  </a:lnTo>
                  <a:lnTo>
                    <a:pt x="5219" y="8325"/>
                  </a:lnTo>
                  <a:cubicBezTo>
                    <a:pt x="5278" y="8414"/>
                    <a:pt x="5272" y="8500"/>
                    <a:pt x="5264" y="8546"/>
                  </a:cubicBezTo>
                  <a:cubicBezTo>
                    <a:pt x="5255" y="8591"/>
                    <a:pt x="5226" y="8674"/>
                    <a:pt x="5138" y="8732"/>
                  </a:cubicBezTo>
                  <a:cubicBezTo>
                    <a:pt x="5090" y="8764"/>
                    <a:pt x="5035" y="8780"/>
                    <a:pt x="4977" y="8780"/>
                  </a:cubicBezTo>
                  <a:cubicBezTo>
                    <a:pt x="4878" y="8780"/>
                    <a:pt x="4788" y="8732"/>
                    <a:pt x="4733" y="8651"/>
                  </a:cubicBezTo>
                  <a:lnTo>
                    <a:pt x="2824" y="5787"/>
                  </a:lnTo>
                  <a:lnTo>
                    <a:pt x="1757" y="6853"/>
                  </a:lnTo>
                  <a:lnTo>
                    <a:pt x="1757" y="8488"/>
                  </a:lnTo>
                  <a:cubicBezTo>
                    <a:pt x="1757" y="8649"/>
                    <a:pt x="1625" y="8782"/>
                    <a:pt x="1464" y="8782"/>
                  </a:cubicBezTo>
                  <a:cubicBezTo>
                    <a:pt x="1303" y="8782"/>
                    <a:pt x="1172" y="8649"/>
                    <a:pt x="1172" y="8488"/>
                  </a:cubicBezTo>
                  <a:lnTo>
                    <a:pt x="1172" y="1463"/>
                  </a:lnTo>
                  <a:cubicBezTo>
                    <a:pt x="1172" y="1302"/>
                    <a:pt x="1303" y="1171"/>
                    <a:pt x="1464" y="1171"/>
                  </a:cubicBezTo>
                  <a:close/>
                  <a:moveTo>
                    <a:pt x="1464" y="0"/>
                  </a:moveTo>
                  <a:cubicBezTo>
                    <a:pt x="657" y="0"/>
                    <a:pt x="1" y="657"/>
                    <a:pt x="1" y="1463"/>
                  </a:cubicBezTo>
                  <a:lnTo>
                    <a:pt x="1" y="8488"/>
                  </a:lnTo>
                  <a:cubicBezTo>
                    <a:pt x="1" y="9295"/>
                    <a:pt x="657" y="9951"/>
                    <a:pt x="1464" y="9951"/>
                  </a:cubicBezTo>
                  <a:cubicBezTo>
                    <a:pt x="2270" y="9951"/>
                    <a:pt x="2927" y="9295"/>
                    <a:pt x="2927" y="8488"/>
                  </a:cubicBezTo>
                  <a:lnTo>
                    <a:pt x="2927" y="8053"/>
                  </a:lnTo>
                  <a:lnTo>
                    <a:pt x="3758" y="9300"/>
                  </a:lnTo>
                  <a:cubicBezTo>
                    <a:pt x="4031" y="9709"/>
                    <a:pt x="4485" y="9951"/>
                    <a:pt x="4977" y="9951"/>
                  </a:cubicBezTo>
                  <a:cubicBezTo>
                    <a:pt x="5267" y="9951"/>
                    <a:pt x="5548" y="9866"/>
                    <a:pt x="5787" y="9705"/>
                  </a:cubicBezTo>
                  <a:cubicBezTo>
                    <a:pt x="6113" y="9489"/>
                    <a:pt x="6336" y="9158"/>
                    <a:pt x="6412" y="8775"/>
                  </a:cubicBezTo>
                  <a:cubicBezTo>
                    <a:pt x="6488" y="8391"/>
                    <a:pt x="6410" y="8001"/>
                    <a:pt x="6194" y="7676"/>
                  </a:cubicBezTo>
                  <a:lnTo>
                    <a:pt x="4752" y="5512"/>
                  </a:lnTo>
                  <a:lnTo>
                    <a:pt x="5426" y="4840"/>
                  </a:lnTo>
                  <a:cubicBezTo>
                    <a:pt x="5996" y="4269"/>
                    <a:pt x="5996" y="3340"/>
                    <a:pt x="5426" y="2771"/>
                  </a:cubicBezTo>
                  <a:cubicBezTo>
                    <a:pt x="5141" y="2485"/>
                    <a:pt x="4766" y="2342"/>
                    <a:pt x="4391" y="2342"/>
                  </a:cubicBezTo>
                  <a:cubicBezTo>
                    <a:pt x="4016" y="2342"/>
                    <a:pt x="3641" y="2485"/>
                    <a:pt x="3357" y="2771"/>
                  </a:cubicBezTo>
                  <a:lnTo>
                    <a:pt x="2927" y="3199"/>
                  </a:lnTo>
                  <a:lnTo>
                    <a:pt x="2927" y="1463"/>
                  </a:lnTo>
                  <a:cubicBezTo>
                    <a:pt x="2927" y="657"/>
                    <a:pt x="2270" y="0"/>
                    <a:pt x="1464"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49" name="Google Shape;27549;p87"/>
          <p:cNvGrpSpPr/>
          <p:nvPr/>
        </p:nvGrpSpPr>
        <p:grpSpPr>
          <a:xfrm>
            <a:off x="8315667" y="5007249"/>
            <a:ext cx="543188" cy="543188"/>
            <a:chOff x="7137330" y="2571753"/>
            <a:chExt cx="417024" cy="417024"/>
          </a:xfrm>
        </p:grpSpPr>
        <p:sp>
          <p:nvSpPr>
            <p:cNvPr id="27550" name="Google Shape;27550;p87"/>
            <p:cNvSpPr/>
            <p:nvPr/>
          </p:nvSpPr>
          <p:spPr>
            <a:xfrm>
              <a:off x="7235854" y="2645840"/>
              <a:ext cx="219949" cy="268826"/>
            </a:xfrm>
            <a:custGeom>
              <a:avLst/>
              <a:gdLst/>
              <a:ahLst/>
              <a:cxnLst/>
              <a:rect l="l" t="t" r="r" b="b"/>
              <a:pathLst>
                <a:path w="10539" h="12881" extrusionOk="0">
                  <a:moveTo>
                    <a:pt x="5271" y="1172"/>
                  </a:moveTo>
                  <a:cubicBezTo>
                    <a:pt x="7530" y="1172"/>
                    <a:pt x="9368" y="3010"/>
                    <a:pt x="9368" y="5270"/>
                  </a:cubicBezTo>
                  <a:cubicBezTo>
                    <a:pt x="9368" y="6273"/>
                    <a:pt x="8717" y="7797"/>
                    <a:pt x="7624" y="9343"/>
                  </a:cubicBezTo>
                  <a:cubicBezTo>
                    <a:pt x="6513" y="10917"/>
                    <a:pt x="5536" y="11665"/>
                    <a:pt x="5271" y="11708"/>
                  </a:cubicBezTo>
                  <a:cubicBezTo>
                    <a:pt x="5004" y="11665"/>
                    <a:pt x="4029" y="10917"/>
                    <a:pt x="2916" y="9343"/>
                  </a:cubicBezTo>
                  <a:cubicBezTo>
                    <a:pt x="1825" y="7797"/>
                    <a:pt x="1172" y="6273"/>
                    <a:pt x="1172" y="5270"/>
                  </a:cubicBezTo>
                  <a:cubicBezTo>
                    <a:pt x="1172" y="3010"/>
                    <a:pt x="3010" y="1172"/>
                    <a:pt x="5271" y="1172"/>
                  </a:cubicBezTo>
                  <a:close/>
                  <a:moveTo>
                    <a:pt x="5271" y="1"/>
                  </a:moveTo>
                  <a:cubicBezTo>
                    <a:pt x="2366" y="1"/>
                    <a:pt x="1" y="2364"/>
                    <a:pt x="1" y="5270"/>
                  </a:cubicBezTo>
                  <a:cubicBezTo>
                    <a:pt x="1" y="7084"/>
                    <a:pt x="1409" y="9247"/>
                    <a:pt x="2014" y="10093"/>
                  </a:cubicBezTo>
                  <a:cubicBezTo>
                    <a:pt x="2481" y="10747"/>
                    <a:pt x="4098" y="12881"/>
                    <a:pt x="5271" y="12881"/>
                  </a:cubicBezTo>
                  <a:cubicBezTo>
                    <a:pt x="6444" y="12881"/>
                    <a:pt x="8059" y="10747"/>
                    <a:pt x="8528" y="10093"/>
                  </a:cubicBezTo>
                  <a:cubicBezTo>
                    <a:pt x="9133" y="9247"/>
                    <a:pt x="10539" y="7084"/>
                    <a:pt x="10539" y="5270"/>
                  </a:cubicBezTo>
                  <a:cubicBezTo>
                    <a:pt x="10539" y="2364"/>
                    <a:pt x="8175" y="1"/>
                    <a:pt x="52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1" name="Google Shape;27551;p87"/>
            <p:cNvSpPr/>
            <p:nvPr/>
          </p:nvSpPr>
          <p:spPr>
            <a:xfrm>
              <a:off x="7137330" y="2571753"/>
              <a:ext cx="417024" cy="417024"/>
            </a:xfrm>
            <a:custGeom>
              <a:avLst/>
              <a:gdLst/>
              <a:ahLst/>
              <a:cxnLst/>
              <a:rect l="l" t="t" r="r" b="b"/>
              <a:pathLst>
                <a:path w="19982" h="19982" extrusionOk="0">
                  <a:moveTo>
                    <a:pt x="9992" y="1171"/>
                  </a:moveTo>
                  <a:cubicBezTo>
                    <a:pt x="14855" y="1171"/>
                    <a:pt x="18812" y="5127"/>
                    <a:pt x="18812" y="9991"/>
                  </a:cubicBezTo>
                  <a:cubicBezTo>
                    <a:pt x="18812" y="14854"/>
                    <a:pt x="14855" y="18810"/>
                    <a:pt x="9992" y="18810"/>
                  </a:cubicBezTo>
                  <a:cubicBezTo>
                    <a:pt x="5127" y="18810"/>
                    <a:pt x="1171" y="14854"/>
                    <a:pt x="1171" y="9991"/>
                  </a:cubicBezTo>
                  <a:cubicBezTo>
                    <a:pt x="1171" y="5127"/>
                    <a:pt x="5127" y="1171"/>
                    <a:pt x="9992" y="1171"/>
                  </a:cubicBezTo>
                  <a:close/>
                  <a:moveTo>
                    <a:pt x="9992" y="0"/>
                  </a:moveTo>
                  <a:cubicBezTo>
                    <a:pt x="4490" y="0"/>
                    <a:pt x="0" y="4490"/>
                    <a:pt x="0" y="9990"/>
                  </a:cubicBezTo>
                  <a:cubicBezTo>
                    <a:pt x="0" y="15491"/>
                    <a:pt x="4490" y="19981"/>
                    <a:pt x="9992" y="19981"/>
                  </a:cubicBezTo>
                  <a:cubicBezTo>
                    <a:pt x="15493" y="19981"/>
                    <a:pt x="19981" y="15491"/>
                    <a:pt x="19981" y="9990"/>
                  </a:cubicBezTo>
                  <a:cubicBezTo>
                    <a:pt x="19981" y="4488"/>
                    <a:pt x="15492" y="0"/>
                    <a:pt x="999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2" name="Google Shape;27552;p87"/>
            <p:cNvSpPr/>
            <p:nvPr/>
          </p:nvSpPr>
          <p:spPr>
            <a:xfrm>
              <a:off x="7284751" y="2694716"/>
              <a:ext cx="122173" cy="122194"/>
            </a:xfrm>
            <a:custGeom>
              <a:avLst/>
              <a:gdLst/>
              <a:ahLst/>
              <a:cxnLst/>
              <a:rect l="l" t="t" r="r" b="b"/>
              <a:pathLst>
                <a:path w="5854" h="5855" extrusionOk="0">
                  <a:moveTo>
                    <a:pt x="2928" y="1172"/>
                  </a:moveTo>
                  <a:cubicBezTo>
                    <a:pt x="3895" y="1172"/>
                    <a:pt x="4684" y="1959"/>
                    <a:pt x="4684" y="2928"/>
                  </a:cubicBezTo>
                  <a:cubicBezTo>
                    <a:pt x="4684" y="3896"/>
                    <a:pt x="3895" y="4683"/>
                    <a:pt x="2928" y="4683"/>
                  </a:cubicBezTo>
                  <a:cubicBezTo>
                    <a:pt x="1958" y="4683"/>
                    <a:pt x="1171" y="3896"/>
                    <a:pt x="1171" y="2928"/>
                  </a:cubicBezTo>
                  <a:cubicBezTo>
                    <a:pt x="2139" y="2928"/>
                    <a:pt x="2928" y="2139"/>
                    <a:pt x="2928" y="1172"/>
                  </a:cubicBezTo>
                  <a:close/>
                  <a:moveTo>
                    <a:pt x="2928" y="1"/>
                  </a:moveTo>
                  <a:cubicBezTo>
                    <a:pt x="2655" y="1"/>
                    <a:pt x="2374" y="47"/>
                    <a:pt x="2066" y="142"/>
                  </a:cubicBezTo>
                  <a:cubicBezTo>
                    <a:pt x="1732" y="245"/>
                    <a:pt x="1562" y="616"/>
                    <a:pt x="1704" y="936"/>
                  </a:cubicBezTo>
                  <a:cubicBezTo>
                    <a:pt x="1885" y="1345"/>
                    <a:pt x="1569" y="1756"/>
                    <a:pt x="1177" y="1756"/>
                  </a:cubicBezTo>
                  <a:cubicBezTo>
                    <a:pt x="1099" y="1756"/>
                    <a:pt x="1018" y="1740"/>
                    <a:pt x="938" y="1704"/>
                  </a:cubicBezTo>
                  <a:cubicBezTo>
                    <a:pt x="860" y="1670"/>
                    <a:pt x="780" y="1654"/>
                    <a:pt x="701" y="1654"/>
                  </a:cubicBezTo>
                  <a:cubicBezTo>
                    <a:pt x="453" y="1654"/>
                    <a:pt x="219" y="1813"/>
                    <a:pt x="142" y="2067"/>
                  </a:cubicBezTo>
                  <a:cubicBezTo>
                    <a:pt x="46" y="2373"/>
                    <a:pt x="0" y="2656"/>
                    <a:pt x="0" y="2928"/>
                  </a:cubicBezTo>
                  <a:cubicBezTo>
                    <a:pt x="0" y="4542"/>
                    <a:pt x="1313" y="5854"/>
                    <a:pt x="2928" y="5854"/>
                  </a:cubicBezTo>
                  <a:cubicBezTo>
                    <a:pt x="4541" y="5854"/>
                    <a:pt x="5854" y="4542"/>
                    <a:pt x="5854" y="2928"/>
                  </a:cubicBezTo>
                  <a:cubicBezTo>
                    <a:pt x="5854" y="1313"/>
                    <a:pt x="4541" y="1"/>
                    <a:pt x="292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53" name="Google Shape;27553;p87"/>
          <p:cNvGrpSpPr/>
          <p:nvPr/>
        </p:nvGrpSpPr>
        <p:grpSpPr>
          <a:xfrm>
            <a:off x="7493891" y="5007249"/>
            <a:ext cx="543188" cy="543188"/>
            <a:chOff x="6613801" y="2571753"/>
            <a:chExt cx="417024" cy="417024"/>
          </a:xfrm>
        </p:grpSpPr>
        <p:sp>
          <p:nvSpPr>
            <p:cNvPr id="27554" name="Google Shape;27554;p87"/>
            <p:cNvSpPr/>
            <p:nvPr/>
          </p:nvSpPr>
          <p:spPr>
            <a:xfrm>
              <a:off x="6613801" y="2571753"/>
              <a:ext cx="417024" cy="417024"/>
            </a:xfrm>
            <a:custGeom>
              <a:avLst/>
              <a:gdLst/>
              <a:ahLst/>
              <a:cxnLst/>
              <a:rect l="l" t="t" r="r" b="b"/>
              <a:pathLst>
                <a:path w="19982" h="19982" extrusionOk="0">
                  <a:moveTo>
                    <a:pt x="9991" y="1171"/>
                  </a:moveTo>
                  <a:cubicBezTo>
                    <a:pt x="14854" y="1171"/>
                    <a:pt x="18812" y="5127"/>
                    <a:pt x="18812" y="9991"/>
                  </a:cubicBezTo>
                  <a:cubicBezTo>
                    <a:pt x="18812" y="14854"/>
                    <a:pt x="14854" y="18810"/>
                    <a:pt x="9991" y="18810"/>
                  </a:cubicBezTo>
                  <a:cubicBezTo>
                    <a:pt x="5127" y="18810"/>
                    <a:pt x="1171" y="14854"/>
                    <a:pt x="1171" y="9991"/>
                  </a:cubicBezTo>
                  <a:cubicBezTo>
                    <a:pt x="1171" y="5127"/>
                    <a:pt x="5127" y="1171"/>
                    <a:pt x="9991" y="1171"/>
                  </a:cubicBezTo>
                  <a:close/>
                  <a:moveTo>
                    <a:pt x="9991" y="0"/>
                  </a:moveTo>
                  <a:cubicBezTo>
                    <a:pt x="4490" y="0"/>
                    <a:pt x="0" y="4490"/>
                    <a:pt x="0" y="9990"/>
                  </a:cubicBezTo>
                  <a:cubicBezTo>
                    <a:pt x="0" y="15493"/>
                    <a:pt x="4490" y="19981"/>
                    <a:pt x="9991" y="19981"/>
                  </a:cubicBezTo>
                  <a:cubicBezTo>
                    <a:pt x="15493" y="19981"/>
                    <a:pt x="19981" y="15491"/>
                    <a:pt x="19981" y="9990"/>
                  </a:cubicBezTo>
                  <a:cubicBezTo>
                    <a:pt x="19981" y="4488"/>
                    <a:pt x="15491" y="0"/>
                    <a:pt x="9991"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5" name="Google Shape;27555;p87"/>
            <p:cNvSpPr/>
            <p:nvPr/>
          </p:nvSpPr>
          <p:spPr>
            <a:xfrm>
              <a:off x="6663449" y="2645840"/>
              <a:ext cx="317704" cy="268826"/>
            </a:xfrm>
            <a:custGeom>
              <a:avLst/>
              <a:gdLst/>
              <a:ahLst/>
              <a:cxnLst/>
              <a:rect l="l" t="t" r="r" b="b"/>
              <a:pathLst>
                <a:path w="15223" h="12881" extrusionOk="0">
                  <a:moveTo>
                    <a:pt x="12295" y="1172"/>
                  </a:moveTo>
                  <a:cubicBezTo>
                    <a:pt x="12619" y="1172"/>
                    <a:pt x="12881" y="1435"/>
                    <a:pt x="12881" y="1757"/>
                  </a:cubicBezTo>
                  <a:cubicBezTo>
                    <a:pt x="12881" y="2079"/>
                    <a:pt x="12617" y="2343"/>
                    <a:pt x="12295" y="2343"/>
                  </a:cubicBezTo>
                  <a:cubicBezTo>
                    <a:pt x="11973" y="2343"/>
                    <a:pt x="11709" y="2079"/>
                    <a:pt x="11709" y="1757"/>
                  </a:cubicBezTo>
                  <a:cubicBezTo>
                    <a:pt x="11709" y="1435"/>
                    <a:pt x="11973" y="1172"/>
                    <a:pt x="12295" y="1172"/>
                  </a:cubicBezTo>
                  <a:close/>
                  <a:moveTo>
                    <a:pt x="2343" y="4685"/>
                  </a:moveTo>
                  <a:cubicBezTo>
                    <a:pt x="2592" y="4685"/>
                    <a:pt x="2827" y="4763"/>
                    <a:pt x="3022" y="4902"/>
                  </a:cubicBezTo>
                  <a:cubicBezTo>
                    <a:pt x="2330" y="5410"/>
                    <a:pt x="1821" y="6015"/>
                    <a:pt x="1513" y="6677"/>
                  </a:cubicBezTo>
                  <a:cubicBezTo>
                    <a:pt x="1301" y="6461"/>
                    <a:pt x="1173" y="6167"/>
                    <a:pt x="1173" y="5856"/>
                  </a:cubicBezTo>
                  <a:cubicBezTo>
                    <a:pt x="1173" y="5210"/>
                    <a:pt x="1697" y="4685"/>
                    <a:pt x="2343" y="4685"/>
                  </a:cubicBezTo>
                  <a:close/>
                  <a:moveTo>
                    <a:pt x="12881" y="4685"/>
                  </a:moveTo>
                  <a:cubicBezTo>
                    <a:pt x="13526" y="4685"/>
                    <a:pt x="14052" y="5208"/>
                    <a:pt x="14052" y="5854"/>
                  </a:cubicBezTo>
                  <a:cubicBezTo>
                    <a:pt x="14052" y="6167"/>
                    <a:pt x="13923" y="6461"/>
                    <a:pt x="13712" y="6677"/>
                  </a:cubicBezTo>
                  <a:cubicBezTo>
                    <a:pt x="13404" y="6015"/>
                    <a:pt x="12893" y="5410"/>
                    <a:pt x="12201" y="4902"/>
                  </a:cubicBezTo>
                  <a:cubicBezTo>
                    <a:pt x="12396" y="4763"/>
                    <a:pt x="12633" y="4685"/>
                    <a:pt x="12881" y="4685"/>
                  </a:cubicBezTo>
                  <a:close/>
                  <a:moveTo>
                    <a:pt x="7616" y="4685"/>
                  </a:moveTo>
                  <a:cubicBezTo>
                    <a:pt x="9058" y="4685"/>
                    <a:pt x="10407" y="5074"/>
                    <a:pt x="11416" y="5778"/>
                  </a:cubicBezTo>
                  <a:cubicBezTo>
                    <a:pt x="12360" y="6440"/>
                    <a:pt x="12881" y="7299"/>
                    <a:pt x="12881" y="8196"/>
                  </a:cubicBezTo>
                  <a:cubicBezTo>
                    <a:pt x="12881" y="9095"/>
                    <a:pt x="12360" y="9953"/>
                    <a:pt x="11416" y="10615"/>
                  </a:cubicBezTo>
                  <a:cubicBezTo>
                    <a:pt x="10407" y="11320"/>
                    <a:pt x="9056" y="11710"/>
                    <a:pt x="7612" y="11710"/>
                  </a:cubicBezTo>
                  <a:cubicBezTo>
                    <a:pt x="6167" y="11710"/>
                    <a:pt x="4816" y="11320"/>
                    <a:pt x="3807" y="10615"/>
                  </a:cubicBezTo>
                  <a:cubicBezTo>
                    <a:pt x="2863" y="9953"/>
                    <a:pt x="2343" y="9095"/>
                    <a:pt x="2343" y="8196"/>
                  </a:cubicBezTo>
                  <a:cubicBezTo>
                    <a:pt x="2343" y="7299"/>
                    <a:pt x="2863" y="6440"/>
                    <a:pt x="3807" y="5778"/>
                  </a:cubicBezTo>
                  <a:cubicBezTo>
                    <a:pt x="4816" y="5074"/>
                    <a:pt x="6165" y="4685"/>
                    <a:pt x="7609" y="4685"/>
                  </a:cubicBezTo>
                  <a:close/>
                  <a:moveTo>
                    <a:pt x="8782" y="0"/>
                  </a:moveTo>
                  <a:cubicBezTo>
                    <a:pt x="8538" y="0"/>
                    <a:pt x="8309" y="156"/>
                    <a:pt x="8228" y="402"/>
                  </a:cubicBezTo>
                  <a:lnTo>
                    <a:pt x="7186" y="3524"/>
                  </a:lnTo>
                  <a:cubicBezTo>
                    <a:pt x="6065" y="3576"/>
                    <a:pt x="4998" y="3836"/>
                    <a:pt x="4073" y="4276"/>
                  </a:cubicBezTo>
                  <a:cubicBezTo>
                    <a:pt x="3634" y="3797"/>
                    <a:pt x="3011" y="3514"/>
                    <a:pt x="2343" y="3514"/>
                  </a:cubicBezTo>
                  <a:cubicBezTo>
                    <a:pt x="1051" y="3514"/>
                    <a:pt x="0" y="4565"/>
                    <a:pt x="0" y="5856"/>
                  </a:cubicBezTo>
                  <a:cubicBezTo>
                    <a:pt x="0" y="6702"/>
                    <a:pt x="469" y="7478"/>
                    <a:pt x="1186" y="7889"/>
                  </a:cubicBezTo>
                  <a:cubicBezTo>
                    <a:pt x="1177" y="7991"/>
                    <a:pt x="1171" y="8094"/>
                    <a:pt x="1171" y="8196"/>
                  </a:cubicBezTo>
                  <a:cubicBezTo>
                    <a:pt x="1171" y="9488"/>
                    <a:pt x="1870" y="10687"/>
                    <a:pt x="3137" y="11573"/>
                  </a:cubicBezTo>
                  <a:cubicBezTo>
                    <a:pt x="4340" y="12415"/>
                    <a:pt x="5928" y="12881"/>
                    <a:pt x="7611" y="12881"/>
                  </a:cubicBezTo>
                  <a:cubicBezTo>
                    <a:pt x="9293" y="12881"/>
                    <a:pt x="10883" y="12415"/>
                    <a:pt x="12086" y="11573"/>
                  </a:cubicBezTo>
                  <a:cubicBezTo>
                    <a:pt x="13353" y="10687"/>
                    <a:pt x="14050" y="9488"/>
                    <a:pt x="14050" y="8196"/>
                  </a:cubicBezTo>
                  <a:cubicBezTo>
                    <a:pt x="14050" y="8094"/>
                    <a:pt x="14046" y="7991"/>
                    <a:pt x="14037" y="7889"/>
                  </a:cubicBezTo>
                  <a:cubicBezTo>
                    <a:pt x="14754" y="7478"/>
                    <a:pt x="15223" y="6702"/>
                    <a:pt x="15223" y="5856"/>
                  </a:cubicBezTo>
                  <a:cubicBezTo>
                    <a:pt x="15223" y="4565"/>
                    <a:pt x="14172" y="3514"/>
                    <a:pt x="12881" y="3514"/>
                  </a:cubicBezTo>
                  <a:cubicBezTo>
                    <a:pt x="12212" y="3514"/>
                    <a:pt x="11589" y="3797"/>
                    <a:pt x="11152" y="4276"/>
                  </a:cubicBezTo>
                  <a:cubicBezTo>
                    <a:pt x="10330" y="3885"/>
                    <a:pt x="9396" y="3636"/>
                    <a:pt x="8412" y="3549"/>
                  </a:cubicBezTo>
                  <a:lnTo>
                    <a:pt x="9153" y="1327"/>
                  </a:lnTo>
                  <a:lnTo>
                    <a:pt x="10540" y="1789"/>
                  </a:lnTo>
                  <a:cubicBezTo>
                    <a:pt x="10556" y="2742"/>
                    <a:pt x="11338" y="3514"/>
                    <a:pt x="12295" y="3514"/>
                  </a:cubicBezTo>
                  <a:cubicBezTo>
                    <a:pt x="13263" y="3514"/>
                    <a:pt x="14052" y="2725"/>
                    <a:pt x="14052" y="1757"/>
                  </a:cubicBezTo>
                  <a:cubicBezTo>
                    <a:pt x="14052" y="790"/>
                    <a:pt x="13263" y="1"/>
                    <a:pt x="12295" y="1"/>
                  </a:cubicBezTo>
                  <a:cubicBezTo>
                    <a:pt x="11732" y="1"/>
                    <a:pt x="11232" y="268"/>
                    <a:pt x="10910" y="678"/>
                  </a:cubicBezTo>
                  <a:lnTo>
                    <a:pt x="8968" y="31"/>
                  </a:lnTo>
                  <a:cubicBezTo>
                    <a:pt x="8906" y="10"/>
                    <a:pt x="8844" y="0"/>
                    <a:pt x="8782"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6" name="Google Shape;27556;p87"/>
            <p:cNvSpPr/>
            <p:nvPr/>
          </p:nvSpPr>
          <p:spPr>
            <a:xfrm>
              <a:off x="6748992" y="2768030"/>
              <a:ext cx="48898" cy="48878"/>
            </a:xfrm>
            <a:custGeom>
              <a:avLst/>
              <a:gdLst/>
              <a:ahLst/>
              <a:cxnLst/>
              <a:rect l="l" t="t" r="r" b="b"/>
              <a:pathLst>
                <a:path w="2343" h="2342" extrusionOk="0">
                  <a:moveTo>
                    <a:pt x="1171" y="1"/>
                  </a:moveTo>
                  <a:cubicBezTo>
                    <a:pt x="526" y="1"/>
                    <a:pt x="0" y="525"/>
                    <a:pt x="0" y="1170"/>
                  </a:cubicBezTo>
                  <a:cubicBezTo>
                    <a:pt x="0" y="1816"/>
                    <a:pt x="526" y="2341"/>
                    <a:pt x="1171" y="2341"/>
                  </a:cubicBezTo>
                  <a:cubicBezTo>
                    <a:pt x="1817" y="2341"/>
                    <a:pt x="2342" y="1816"/>
                    <a:pt x="2342" y="1170"/>
                  </a:cubicBezTo>
                  <a:cubicBezTo>
                    <a:pt x="2342" y="525"/>
                    <a:pt x="1817" y="1"/>
                    <a:pt x="117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7" name="Google Shape;27557;p87"/>
            <p:cNvSpPr/>
            <p:nvPr/>
          </p:nvSpPr>
          <p:spPr>
            <a:xfrm>
              <a:off x="6846703" y="2768030"/>
              <a:ext cx="48898" cy="48878"/>
            </a:xfrm>
            <a:custGeom>
              <a:avLst/>
              <a:gdLst/>
              <a:ahLst/>
              <a:cxnLst/>
              <a:rect l="l" t="t" r="r" b="b"/>
              <a:pathLst>
                <a:path w="2343" h="2342" extrusionOk="0">
                  <a:moveTo>
                    <a:pt x="1172" y="1"/>
                  </a:moveTo>
                  <a:cubicBezTo>
                    <a:pt x="526" y="1"/>
                    <a:pt x="1" y="525"/>
                    <a:pt x="1" y="1170"/>
                  </a:cubicBezTo>
                  <a:cubicBezTo>
                    <a:pt x="1" y="1816"/>
                    <a:pt x="526" y="2341"/>
                    <a:pt x="1172" y="2341"/>
                  </a:cubicBezTo>
                  <a:cubicBezTo>
                    <a:pt x="1818" y="2341"/>
                    <a:pt x="2343" y="1816"/>
                    <a:pt x="2343" y="1170"/>
                  </a:cubicBezTo>
                  <a:cubicBezTo>
                    <a:pt x="2343" y="525"/>
                    <a:pt x="1818" y="1"/>
                    <a:pt x="117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58" name="Google Shape;27558;p87"/>
            <p:cNvSpPr/>
            <p:nvPr/>
          </p:nvSpPr>
          <p:spPr>
            <a:xfrm>
              <a:off x="6759469" y="2841323"/>
              <a:ext cx="125658" cy="35938"/>
            </a:xfrm>
            <a:custGeom>
              <a:avLst/>
              <a:gdLst/>
              <a:ahLst/>
              <a:cxnLst/>
              <a:rect l="l" t="t" r="r" b="b"/>
              <a:pathLst>
                <a:path w="6021" h="1722" extrusionOk="0">
                  <a:moveTo>
                    <a:pt x="670" y="0"/>
                  </a:moveTo>
                  <a:cubicBezTo>
                    <a:pt x="455" y="0"/>
                    <a:pt x="249" y="119"/>
                    <a:pt x="146" y="324"/>
                  </a:cubicBezTo>
                  <a:cubicBezTo>
                    <a:pt x="1" y="614"/>
                    <a:pt x="117" y="965"/>
                    <a:pt x="407" y="1110"/>
                  </a:cubicBezTo>
                  <a:cubicBezTo>
                    <a:pt x="1223" y="1516"/>
                    <a:pt x="2116" y="1722"/>
                    <a:pt x="3011" y="1722"/>
                  </a:cubicBezTo>
                  <a:cubicBezTo>
                    <a:pt x="3905" y="1722"/>
                    <a:pt x="4800" y="1518"/>
                    <a:pt x="5614" y="1110"/>
                  </a:cubicBezTo>
                  <a:cubicBezTo>
                    <a:pt x="5904" y="965"/>
                    <a:pt x="6021" y="614"/>
                    <a:pt x="5875" y="324"/>
                  </a:cubicBezTo>
                  <a:cubicBezTo>
                    <a:pt x="5774" y="119"/>
                    <a:pt x="5567" y="0"/>
                    <a:pt x="5352" y="0"/>
                  </a:cubicBezTo>
                  <a:cubicBezTo>
                    <a:pt x="5264" y="0"/>
                    <a:pt x="5174" y="20"/>
                    <a:pt x="5090" y="62"/>
                  </a:cubicBezTo>
                  <a:cubicBezTo>
                    <a:pt x="4439" y="388"/>
                    <a:pt x="3725" y="551"/>
                    <a:pt x="3011" y="551"/>
                  </a:cubicBezTo>
                  <a:cubicBezTo>
                    <a:pt x="2296" y="551"/>
                    <a:pt x="1582" y="388"/>
                    <a:pt x="931" y="62"/>
                  </a:cubicBezTo>
                  <a:cubicBezTo>
                    <a:pt x="847" y="20"/>
                    <a:pt x="758" y="0"/>
                    <a:pt x="6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59" name="Google Shape;27559;p87"/>
          <p:cNvGrpSpPr/>
          <p:nvPr/>
        </p:nvGrpSpPr>
        <p:grpSpPr>
          <a:xfrm>
            <a:off x="10544323" y="4318374"/>
            <a:ext cx="543215" cy="543215"/>
            <a:chOff x="2964567" y="2571753"/>
            <a:chExt cx="417045" cy="417045"/>
          </a:xfrm>
        </p:grpSpPr>
        <p:sp>
          <p:nvSpPr>
            <p:cNvPr id="27560" name="Google Shape;27560;p87"/>
            <p:cNvSpPr/>
            <p:nvPr/>
          </p:nvSpPr>
          <p:spPr>
            <a:xfrm>
              <a:off x="2964567" y="2571753"/>
              <a:ext cx="417045" cy="417045"/>
            </a:xfrm>
            <a:custGeom>
              <a:avLst/>
              <a:gdLst/>
              <a:ahLst/>
              <a:cxnLst/>
              <a:rect l="l" t="t" r="r" b="b"/>
              <a:pathLst>
                <a:path w="19983" h="19983" extrusionOk="0">
                  <a:moveTo>
                    <a:pt x="9992" y="1170"/>
                  </a:moveTo>
                  <a:cubicBezTo>
                    <a:pt x="14855" y="1170"/>
                    <a:pt x="18812" y="4866"/>
                    <a:pt x="18812" y="9405"/>
                  </a:cubicBezTo>
                  <a:cubicBezTo>
                    <a:pt x="18812" y="13925"/>
                    <a:pt x="14855" y="17601"/>
                    <a:pt x="9992" y="17601"/>
                  </a:cubicBezTo>
                  <a:cubicBezTo>
                    <a:pt x="9111" y="17601"/>
                    <a:pt x="8240" y="17481"/>
                    <a:pt x="7407" y="17242"/>
                  </a:cubicBezTo>
                  <a:cubicBezTo>
                    <a:pt x="7354" y="17226"/>
                    <a:pt x="7299" y="17218"/>
                    <a:pt x="7245" y="17218"/>
                  </a:cubicBezTo>
                  <a:cubicBezTo>
                    <a:pt x="7153" y="17218"/>
                    <a:pt x="7062" y="17240"/>
                    <a:pt x="6979" y="17282"/>
                  </a:cubicBezTo>
                  <a:lnTo>
                    <a:pt x="4723" y="18439"/>
                  </a:lnTo>
                  <a:lnTo>
                    <a:pt x="4723" y="16262"/>
                  </a:lnTo>
                  <a:cubicBezTo>
                    <a:pt x="4723" y="16078"/>
                    <a:pt x="4637" y="15904"/>
                    <a:pt x="4490" y="15793"/>
                  </a:cubicBezTo>
                  <a:cubicBezTo>
                    <a:pt x="2381" y="14208"/>
                    <a:pt x="1171" y="11880"/>
                    <a:pt x="1171" y="9405"/>
                  </a:cubicBezTo>
                  <a:cubicBezTo>
                    <a:pt x="1171" y="4866"/>
                    <a:pt x="5129" y="1170"/>
                    <a:pt x="9992" y="1170"/>
                  </a:cubicBezTo>
                  <a:close/>
                  <a:moveTo>
                    <a:pt x="9992" y="1"/>
                  </a:moveTo>
                  <a:cubicBezTo>
                    <a:pt x="4575" y="1"/>
                    <a:pt x="0" y="4153"/>
                    <a:pt x="0" y="9407"/>
                  </a:cubicBezTo>
                  <a:cubicBezTo>
                    <a:pt x="0" y="12221"/>
                    <a:pt x="1359" y="14795"/>
                    <a:pt x="3552" y="16548"/>
                  </a:cubicBezTo>
                  <a:lnTo>
                    <a:pt x="3552" y="19396"/>
                  </a:lnTo>
                  <a:cubicBezTo>
                    <a:pt x="3552" y="19602"/>
                    <a:pt x="3659" y="19791"/>
                    <a:pt x="3832" y="19897"/>
                  </a:cubicBezTo>
                  <a:cubicBezTo>
                    <a:pt x="3925" y="19953"/>
                    <a:pt x="4031" y="19982"/>
                    <a:pt x="4138" y="19982"/>
                  </a:cubicBezTo>
                  <a:cubicBezTo>
                    <a:pt x="4229" y="19982"/>
                    <a:pt x="4320" y="19961"/>
                    <a:pt x="4405" y="19918"/>
                  </a:cubicBezTo>
                  <a:lnTo>
                    <a:pt x="7310" y="18429"/>
                  </a:lnTo>
                  <a:cubicBezTo>
                    <a:pt x="8180" y="18657"/>
                    <a:pt x="9081" y="18772"/>
                    <a:pt x="9992" y="18772"/>
                  </a:cubicBezTo>
                  <a:cubicBezTo>
                    <a:pt x="15500" y="18772"/>
                    <a:pt x="19983" y="14570"/>
                    <a:pt x="19983" y="9407"/>
                  </a:cubicBezTo>
                  <a:cubicBezTo>
                    <a:pt x="19983" y="4151"/>
                    <a:pt x="15405" y="1"/>
                    <a:pt x="999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1" name="Google Shape;27561;p87"/>
            <p:cNvSpPr/>
            <p:nvPr/>
          </p:nvSpPr>
          <p:spPr>
            <a:xfrm>
              <a:off x="3037777" y="2694715"/>
              <a:ext cx="270642" cy="146633"/>
            </a:xfrm>
            <a:custGeom>
              <a:avLst/>
              <a:gdLst/>
              <a:ahLst/>
              <a:cxnLst/>
              <a:rect l="l" t="t" r="r" b="b"/>
              <a:pathLst>
                <a:path w="12968" h="7026" extrusionOk="0">
                  <a:moveTo>
                    <a:pt x="5362" y="1463"/>
                  </a:moveTo>
                  <a:lnTo>
                    <a:pt x="7241" y="3341"/>
                  </a:lnTo>
                  <a:cubicBezTo>
                    <a:pt x="7353" y="3454"/>
                    <a:pt x="7503" y="3513"/>
                    <a:pt x="7655" y="3513"/>
                  </a:cubicBezTo>
                  <a:cubicBezTo>
                    <a:pt x="7744" y="3513"/>
                    <a:pt x="7833" y="3493"/>
                    <a:pt x="7917" y="3451"/>
                  </a:cubicBezTo>
                  <a:lnTo>
                    <a:pt x="10216" y="2303"/>
                  </a:lnTo>
                  <a:lnTo>
                    <a:pt x="7605" y="5565"/>
                  </a:lnTo>
                  <a:lnTo>
                    <a:pt x="5726" y="3685"/>
                  </a:lnTo>
                  <a:cubicBezTo>
                    <a:pt x="5614" y="3573"/>
                    <a:pt x="5463" y="3514"/>
                    <a:pt x="5311" y="3514"/>
                  </a:cubicBezTo>
                  <a:cubicBezTo>
                    <a:pt x="5223" y="3514"/>
                    <a:pt x="5133" y="3534"/>
                    <a:pt x="5051" y="3575"/>
                  </a:cubicBezTo>
                  <a:lnTo>
                    <a:pt x="2751" y="4725"/>
                  </a:lnTo>
                  <a:lnTo>
                    <a:pt x="2751" y="4725"/>
                  </a:lnTo>
                  <a:lnTo>
                    <a:pt x="5362" y="1463"/>
                  </a:lnTo>
                  <a:close/>
                  <a:moveTo>
                    <a:pt x="5312" y="1"/>
                  </a:moveTo>
                  <a:cubicBezTo>
                    <a:pt x="5302" y="1"/>
                    <a:pt x="5291" y="1"/>
                    <a:pt x="5281" y="2"/>
                  </a:cubicBezTo>
                  <a:cubicBezTo>
                    <a:pt x="5114" y="12"/>
                    <a:pt x="4959" y="92"/>
                    <a:pt x="4856" y="221"/>
                  </a:cubicBezTo>
                  <a:lnTo>
                    <a:pt x="172" y="6075"/>
                  </a:lnTo>
                  <a:cubicBezTo>
                    <a:pt x="0" y="6290"/>
                    <a:pt x="2" y="6595"/>
                    <a:pt x="174" y="6809"/>
                  </a:cubicBezTo>
                  <a:cubicBezTo>
                    <a:pt x="288" y="6950"/>
                    <a:pt x="457" y="7026"/>
                    <a:pt x="630" y="7026"/>
                  </a:cubicBezTo>
                  <a:cubicBezTo>
                    <a:pt x="719" y="7026"/>
                    <a:pt x="808" y="7006"/>
                    <a:pt x="892" y="6964"/>
                  </a:cubicBezTo>
                  <a:lnTo>
                    <a:pt x="5198" y="4811"/>
                  </a:lnTo>
                  <a:lnTo>
                    <a:pt x="7241" y="6855"/>
                  </a:lnTo>
                  <a:cubicBezTo>
                    <a:pt x="7349" y="6964"/>
                    <a:pt x="7496" y="7026"/>
                    <a:pt x="7650" y="7026"/>
                  </a:cubicBezTo>
                  <a:cubicBezTo>
                    <a:pt x="7662" y="7026"/>
                    <a:pt x="7674" y="7025"/>
                    <a:pt x="7687" y="7024"/>
                  </a:cubicBezTo>
                  <a:cubicBezTo>
                    <a:pt x="7853" y="7016"/>
                    <a:pt x="8007" y="6936"/>
                    <a:pt x="8111" y="6807"/>
                  </a:cubicBezTo>
                  <a:lnTo>
                    <a:pt x="12795" y="951"/>
                  </a:lnTo>
                  <a:cubicBezTo>
                    <a:pt x="12967" y="737"/>
                    <a:pt x="12965" y="431"/>
                    <a:pt x="12792" y="219"/>
                  </a:cubicBezTo>
                  <a:cubicBezTo>
                    <a:pt x="12679" y="78"/>
                    <a:pt x="12510" y="1"/>
                    <a:pt x="12337" y="1"/>
                  </a:cubicBezTo>
                  <a:cubicBezTo>
                    <a:pt x="12249" y="1"/>
                    <a:pt x="12159" y="21"/>
                    <a:pt x="12075" y="63"/>
                  </a:cubicBezTo>
                  <a:lnTo>
                    <a:pt x="7770" y="2216"/>
                  </a:lnTo>
                  <a:lnTo>
                    <a:pt x="5726" y="173"/>
                  </a:lnTo>
                  <a:cubicBezTo>
                    <a:pt x="5617" y="62"/>
                    <a:pt x="5467" y="1"/>
                    <a:pt x="5312"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2" name="Google Shape;27562;p87"/>
          <p:cNvGrpSpPr/>
          <p:nvPr/>
        </p:nvGrpSpPr>
        <p:grpSpPr>
          <a:xfrm>
            <a:off x="2563219" y="5087863"/>
            <a:ext cx="543188" cy="381960"/>
            <a:chOff x="3476576" y="2633631"/>
            <a:chExt cx="417024" cy="293244"/>
          </a:xfrm>
        </p:grpSpPr>
        <p:sp>
          <p:nvSpPr>
            <p:cNvPr id="27563" name="Google Shape;27563;p87"/>
            <p:cNvSpPr/>
            <p:nvPr/>
          </p:nvSpPr>
          <p:spPr>
            <a:xfrm>
              <a:off x="3476576" y="2633631"/>
              <a:ext cx="417024" cy="293244"/>
            </a:xfrm>
            <a:custGeom>
              <a:avLst/>
              <a:gdLst/>
              <a:ahLst/>
              <a:cxnLst/>
              <a:rect l="l" t="t" r="r" b="b"/>
              <a:pathLst>
                <a:path w="19982" h="14051" extrusionOk="0">
                  <a:moveTo>
                    <a:pt x="17056" y="1172"/>
                  </a:moveTo>
                  <a:cubicBezTo>
                    <a:pt x="18023" y="1172"/>
                    <a:pt x="18811" y="1961"/>
                    <a:pt x="18811" y="2929"/>
                  </a:cubicBezTo>
                  <a:lnTo>
                    <a:pt x="18811" y="11124"/>
                  </a:lnTo>
                  <a:cubicBezTo>
                    <a:pt x="18811" y="12092"/>
                    <a:pt x="18023" y="12881"/>
                    <a:pt x="17056" y="12881"/>
                  </a:cubicBezTo>
                  <a:lnTo>
                    <a:pt x="2927" y="12881"/>
                  </a:lnTo>
                  <a:cubicBezTo>
                    <a:pt x="1959" y="12881"/>
                    <a:pt x="1172" y="12092"/>
                    <a:pt x="1172" y="11124"/>
                  </a:cubicBezTo>
                  <a:lnTo>
                    <a:pt x="1172" y="2929"/>
                  </a:lnTo>
                  <a:cubicBezTo>
                    <a:pt x="1172" y="1961"/>
                    <a:pt x="1959" y="1172"/>
                    <a:pt x="2927" y="1172"/>
                  </a:cubicBezTo>
                  <a:close/>
                  <a:moveTo>
                    <a:pt x="2927" y="1"/>
                  </a:moveTo>
                  <a:cubicBezTo>
                    <a:pt x="1313" y="1"/>
                    <a:pt x="1" y="1315"/>
                    <a:pt x="1" y="2929"/>
                  </a:cubicBezTo>
                  <a:lnTo>
                    <a:pt x="1" y="11124"/>
                  </a:lnTo>
                  <a:cubicBezTo>
                    <a:pt x="1" y="12738"/>
                    <a:pt x="1313" y="14050"/>
                    <a:pt x="2927" y="14050"/>
                  </a:cubicBezTo>
                  <a:lnTo>
                    <a:pt x="17056" y="14050"/>
                  </a:lnTo>
                  <a:cubicBezTo>
                    <a:pt x="18669" y="14050"/>
                    <a:pt x="19982" y="12738"/>
                    <a:pt x="19982" y="11124"/>
                  </a:cubicBezTo>
                  <a:lnTo>
                    <a:pt x="19982" y="2929"/>
                  </a:lnTo>
                  <a:cubicBezTo>
                    <a:pt x="19982" y="1315"/>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4" name="Google Shape;27564;p87"/>
            <p:cNvSpPr/>
            <p:nvPr/>
          </p:nvSpPr>
          <p:spPr>
            <a:xfrm>
              <a:off x="3636206" y="2706945"/>
              <a:ext cx="122194" cy="146633"/>
            </a:xfrm>
            <a:custGeom>
              <a:avLst/>
              <a:gdLst/>
              <a:ahLst/>
              <a:cxnLst/>
              <a:rect l="l" t="t" r="r" b="b"/>
              <a:pathLst>
                <a:path w="5855" h="7026" extrusionOk="0">
                  <a:moveTo>
                    <a:pt x="1172" y="1643"/>
                  </a:moveTo>
                  <a:lnTo>
                    <a:pt x="4165" y="3514"/>
                  </a:lnTo>
                  <a:lnTo>
                    <a:pt x="1172" y="5384"/>
                  </a:lnTo>
                  <a:lnTo>
                    <a:pt x="1172" y="1643"/>
                  </a:lnTo>
                  <a:close/>
                  <a:moveTo>
                    <a:pt x="586" y="0"/>
                  </a:moveTo>
                  <a:cubicBezTo>
                    <a:pt x="489" y="0"/>
                    <a:pt x="391" y="25"/>
                    <a:pt x="302" y="74"/>
                  </a:cubicBezTo>
                  <a:cubicBezTo>
                    <a:pt x="116" y="178"/>
                    <a:pt x="1" y="373"/>
                    <a:pt x="1" y="587"/>
                  </a:cubicBezTo>
                  <a:lnTo>
                    <a:pt x="1" y="6440"/>
                  </a:lnTo>
                  <a:cubicBezTo>
                    <a:pt x="1" y="6653"/>
                    <a:pt x="116" y="6849"/>
                    <a:pt x="302" y="6953"/>
                  </a:cubicBezTo>
                  <a:cubicBezTo>
                    <a:pt x="389" y="7001"/>
                    <a:pt x="487" y="7026"/>
                    <a:pt x="585" y="7026"/>
                  </a:cubicBezTo>
                  <a:cubicBezTo>
                    <a:pt x="693" y="7026"/>
                    <a:pt x="801" y="6997"/>
                    <a:pt x="896" y="6937"/>
                  </a:cubicBezTo>
                  <a:lnTo>
                    <a:pt x="5580" y="4010"/>
                  </a:lnTo>
                  <a:cubicBezTo>
                    <a:pt x="5750" y="3903"/>
                    <a:pt x="5854" y="3714"/>
                    <a:pt x="5854" y="3513"/>
                  </a:cubicBezTo>
                  <a:cubicBezTo>
                    <a:pt x="5854" y="3311"/>
                    <a:pt x="5750" y="3123"/>
                    <a:pt x="5580" y="3017"/>
                  </a:cubicBezTo>
                  <a:lnTo>
                    <a:pt x="896" y="90"/>
                  </a:lnTo>
                  <a:cubicBezTo>
                    <a:pt x="801" y="30"/>
                    <a:pt x="694" y="0"/>
                    <a:pt x="586"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5" name="Google Shape;27565;p87"/>
          <p:cNvGrpSpPr/>
          <p:nvPr/>
        </p:nvGrpSpPr>
        <p:grpSpPr>
          <a:xfrm>
            <a:off x="3384995" y="5007344"/>
            <a:ext cx="543215" cy="542997"/>
            <a:chOff x="3988564" y="2571836"/>
            <a:chExt cx="417045" cy="416878"/>
          </a:xfrm>
        </p:grpSpPr>
        <p:sp>
          <p:nvSpPr>
            <p:cNvPr id="27566" name="Google Shape;27566;p87"/>
            <p:cNvSpPr/>
            <p:nvPr/>
          </p:nvSpPr>
          <p:spPr>
            <a:xfrm>
              <a:off x="4090678" y="2650431"/>
              <a:ext cx="213124" cy="259268"/>
            </a:xfrm>
            <a:custGeom>
              <a:avLst/>
              <a:gdLst/>
              <a:ahLst/>
              <a:cxnLst/>
              <a:rect l="l" t="t" r="r" b="b"/>
              <a:pathLst>
                <a:path w="10212" h="12423" extrusionOk="0">
                  <a:moveTo>
                    <a:pt x="4938" y="1172"/>
                  </a:moveTo>
                  <a:cubicBezTo>
                    <a:pt x="7267" y="1172"/>
                    <a:pt x="8610" y="2621"/>
                    <a:pt x="8610" y="3081"/>
                  </a:cubicBezTo>
                  <a:cubicBezTo>
                    <a:pt x="8610" y="3348"/>
                    <a:pt x="8308" y="3471"/>
                    <a:pt x="8102" y="3471"/>
                  </a:cubicBezTo>
                  <a:cubicBezTo>
                    <a:pt x="7867" y="3471"/>
                    <a:pt x="7733" y="3357"/>
                    <a:pt x="7407" y="3026"/>
                  </a:cubicBezTo>
                  <a:cubicBezTo>
                    <a:pt x="6933" y="2541"/>
                    <a:pt x="6282" y="1879"/>
                    <a:pt x="4821" y="1879"/>
                  </a:cubicBezTo>
                  <a:cubicBezTo>
                    <a:pt x="4177" y="1879"/>
                    <a:pt x="3602" y="2046"/>
                    <a:pt x="3162" y="2362"/>
                  </a:cubicBezTo>
                  <a:cubicBezTo>
                    <a:pt x="2687" y="2700"/>
                    <a:pt x="2417" y="3188"/>
                    <a:pt x="2417" y="3701"/>
                  </a:cubicBezTo>
                  <a:cubicBezTo>
                    <a:pt x="2417" y="4145"/>
                    <a:pt x="2603" y="4758"/>
                    <a:pt x="3491" y="5152"/>
                  </a:cubicBezTo>
                  <a:cubicBezTo>
                    <a:pt x="3997" y="5378"/>
                    <a:pt x="4646" y="5506"/>
                    <a:pt x="5334" y="5642"/>
                  </a:cubicBezTo>
                  <a:cubicBezTo>
                    <a:pt x="7566" y="6081"/>
                    <a:pt x="9029" y="6514"/>
                    <a:pt x="9029" y="8449"/>
                  </a:cubicBezTo>
                  <a:cubicBezTo>
                    <a:pt x="9029" y="8455"/>
                    <a:pt x="9029" y="8464"/>
                    <a:pt x="9029" y="8478"/>
                  </a:cubicBezTo>
                  <a:cubicBezTo>
                    <a:pt x="9035" y="8646"/>
                    <a:pt x="9028" y="9518"/>
                    <a:pt x="8347" y="10222"/>
                  </a:cubicBezTo>
                  <a:cubicBezTo>
                    <a:pt x="7688" y="10903"/>
                    <a:pt x="6597" y="11248"/>
                    <a:pt x="5102" y="11252"/>
                  </a:cubicBezTo>
                  <a:cubicBezTo>
                    <a:pt x="2240" y="11250"/>
                    <a:pt x="1171" y="9891"/>
                    <a:pt x="1171" y="9033"/>
                  </a:cubicBezTo>
                  <a:cubicBezTo>
                    <a:pt x="1171" y="8780"/>
                    <a:pt x="1518" y="8672"/>
                    <a:pt x="1656" y="8672"/>
                  </a:cubicBezTo>
                  <a:cubicBezTo>
                    <a:pt x="1844" y="8672"/>
                    <a:pt x="2005" y="8837"/>
                    <a:pt x="2327" y="9212"/>
                  </a:cubicBezTo>
                  <a:cubicBezTo>
                    <a:pt x="2843" y="9813"/>
                    <a:pt x="3551" y="10636"/>
                    <a:pt x="5095" y="10636"/>
                  </a:cubicBezTo>
                  <a:cubicBezTo>
                    <a:pt x="6363" y="10636"/>
                    <a:pt x="7727" y="9881"/>
                    <a:pt x="7727" y="8612"/>
                  </a:cubicBezTo>
                  <a:cubicBezTo>
                    <a:pt x="7727" y="7951"/>
                    <a:pt x="7363" y="7445"/>
                    <a:pt x="6647" y="7109"/>
                  </a:cubicBezTo>
                  <a:cubicBezTo>
                    <a:pt x="6130" y="6866"/>
                    <a:pt x="5472" y="6726"/>
                    <a:pt x="4773" y="6578"/>
                  </a:cubicBezTo>
                  <a:cubicBezTo>
                    <a:pt x="2620" y="6120"/>
                    <a:pt x="1209" y="5683"/>
                    <a:pt x="1209" y="3859"/>
                  </a:cubicBezTo>
                  <a:cubicBezTo>
                    <a:pt x="1209" y="2893"/>
                    <a:pt x="1667" y="2191"/>
                    <a:pt x="2606" y="1711"/>
                  </a:cubicBezTo>
                  <a:cubicBezTo>
                    <a:pt x="3388" y="1313"/>
                    <a:pt x="4350" y="1172"/>
                    <a:pt x="4938" y="1172"/>
                  </a:cubicBezTo>
                  <a:close/>
                  <a:moveTo>
                    <a:pt x="4938" y="1"/>
                  </a:moveTo>
                  <a:cubicBezTo>
                    <a:pt x="2944" y="1"/>
                    <a:pt x="39" y="991"/>
                    <a:pt x="39" y="3861"/>
                  </a:cubicBezTo>
                  <a:cubicBezTo>
                    <a:pt x="39" y="5149"/>
                    <a:pt x="579" y="6129"/>
                    <a:pt x="1644" y="6772"/>
                  </a:cubicBezTo>
                  <a:cubicBezTo>
                    <a:pt x="2505" y="7293"/>
                    <a:pt x="3581" y="7523"/>
                    <a:pt x="4529" y="7724"/>
                  </a:cubicBezTo>
                  <a:cubicBezTo>
                    <a:pt x="5159" y="7857"/>
                    <a:pt x="5755" y="7984"/>
                    <a:pt x="6149" y="8170"/>
                  </a:cubicBezTo>
                  <a:cubicBezTo>
                    <a:pt x="6556" y="8359"/>
                    <a:pt x="6556" y="8518"/>
                    <a:pt x="6556" y="8612"/>
                  </a:cubicBezTo>
                  <a:cubicBezTo>
                    <a:pt x="6556" y="9100"/>
                    <a:pt x="5785" y="9465"/>
                    <a:pt x="5095" y="9465"/>
                  </a:cubicBezTo>
                  <a:cubicBezTo>
                    <a:pt x="4089" y="9465"/>
                    <a:pt x="3664" y="8971"/>
                    <a:pt x="3215" y="8449"/>
                  </a:cubicBezTo>
                  <a:cubicBezTo>
                    <a:pt x="2833" y="8005"/>
                    <a:pt x="2401" y="7501"/>
                    <a:pt x="1656" y="7501"/>
                  </a:cubicBezTo>
                  <a:cubicBezTo>
                    <a:pt x="860" y="7501"/>
                    <a:pt x="0" y="8087"/>
                    <a:pt x="0" y="9035"/>
                  </a:cubicBezTo>
                  <a:cubicBezTo>
                    <a:pt x="0" y="10459"/>
                    <a:pt x="1462" y="12423"/>
                    <a:pt x="5104" y="12423"/>
                  </a:cubicBezTo>
                  <a:cubicBezTo>
                    <a:pt x="6926" y="12419"/>
                    <a:pt x="8301" y="11954"/>
                    <a:pt x="9187" y="11036"/>
                  </a:cubicBezTo>
                  <a:cubicBezTo>
                    <a:pt x="10167" y="10024"/>
                    <a:pt x="10211" y="8803"/>
                    <a:pt x="10200" y="8442"/>
                  </a:cubicBezTo>
                  <a:cubicBezTo>
                    <a:pt x="10199" y="7101"/>
                    <a:pt x="9638" y="6090"/>
                    <a:pt x="8536" y="5435"/>
                  </a:cubicBezTo>
                  <a:cubicBezTo>
                    <a:pt x="7642" y="4904"/>
                    <a:pt x="6537" y="4685"/>
                    <a:pt x="5560" y="4492"/>
                  </a:cubicBezTo>
                  <a:cubicBezTo>
                    <a:pt x="4939" y="4370"/>
                    <a:pt x="4354" y="4255"/>
                    <a:pt x="3966" y="4084"/>
                  </a:cubicBezTo>
                  <a:cubicBezTo>
                    <a:pt x="3588" y="3916"/>
                    <a:pt x="3588" y="3781"/>
                    <a:pt x="3588" y="3703"/>
                  </a:cubicBezTo>
                  <a:cubicBezTo>
                    <a:pt x="3588" y="3429"/>
                    <a:pt x="4016" y="3050"/>
                    <a:pt x="4821" y="3050"/>
                  </a:cubicBezTo>
                  <a:cubicBezTo>
                    <a:pt x="5790" y="3050"/>
                    <a:pt x="6153" y="3418"/>
                    <a:pt x="6570" y="3847"/>
                  </a:cubicBezTo>
                  <a:cubicBezTo>
                    <a:pt x="6921" y="4202"/>
                    <a:pt x="7354" y="4644"/>
                    <a:pt x="8102" y="4644"/>
                  </a:cubicBezTo>
                  <a:cubicBezTo>
                    <a:pt x="8966" y="4644"/>
                    <a:pt x="9781" y="4016"/>
                    <a:pt x="9781" y="3082"/>
                  </a:cubicBezTo>
                  <a:cubicBezTo>
                    <a:pt x="9781" y="1768"/>
                    <a:pt x="7722" y="1"/>
                    <a:pt x="4938"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67" name="Google Shape;27567;p87"/>
            <p:cNvSpPr/>
            <p:nvPr/>
          </p:nvSpPr>
          <p:spPr>
            <a:xfrm>
              <a:off x="3988564" y="2571836"/>
              <a:ext cx="417045" cy="416878"/>
            </a:xfrm>
            <a:custGeom>
              <a:avLst/>
              <a:gdLst/>
              <a:ahLst/>
              <a:cxnLst/>
              <a:rect l="l" t="t" r="r" b="b"/>
              <a:pathLst>
                <a:path w="19983" h="19975" extrusionOk="0">
                  <a:moveTo>
                    <a:pt x="5465" y="1172"/>
                  </a:moveTo>
                  <a:cubicBezTo>
                    <a:pt x="6229" y="1172"/>
                    <a:pt x="6714" y="1356"/>
                    <a:pt x="7184" y="1548"/>
                  </a:cubicBezTo>
                  <a:cubicBezTo>
                    <a:pt x="7842" y="1820"/>
                    <a:pt x="8120" y="1882"/>
                    <a:pt x="8506" y="1882"/>
                  </a:cubicBezTo>
                  <a:cubicBezTo>
                    <a:pt x="8831" y="1882"/>
                    <a:pt x="9232" y="1838"/>
                    <a:pt x="10000" y="1838"/>
                  </a:cubicBezTo>
                  <a:cubicBezTo>
                    <a:pt x="13275" y="1838"/>
                    <a:pt x="15226" y="3478"/>
                    <a:pt x="16286" y="4855"/>
                  </a:cubicBezTo>
                  <a:cubicBezTo>
                    <a:pt x="17660" y="6641"/>
                    <a:pt x="18149" y="8709"/>
                    <a:pt x="18149" y="9937"/>
                  </a:cubicBezTo>
                  <a:cubicBezTo>
                    <a:pt x="18149" y="11304"/>
                    <a:pt x="17841" y="11405"/>
                    <a:pt x="18414" y="12744"/>
                  </a:cubicBezTo>
                  <a:cubicBezTo>
                    <a:pt x="18610" y="13203"/>
                    <a:pt x="18812" y="13675"/>
                    <a:pt x="18812" y="14565"/>
                  </a:cubicBezTo>
                  <a:cubicBezTo>
                    <a:pt x="18812" y="15702"/>
                    <a:pt x="18373" y="16765"/>
                    <a:pt x="17575" y="17561"/>
                  </a:cubicBezTo>
                  <a:cubicBezTo>
                    <a:pt x="16776" y="18358"/>
                    <a:pt x="15671" y="18803"/>
                    <a:pt x="14546" y="18803"/>
                  </a:cubicBezTo>
                  <a:cubicBezTo>
                    <a:pt x="14544" y="18803"/>
                    <a:pt x="14542" y="18803"/>
                    <a:pt x="14540" y="18803"/>
                  </a:cubicBezTo>
                  <a:lnTo>
                    <a:pt x="14519" y="18803"/>
                  </a:lnTo>
                  <a:cubicBezTo>
                    <a:pt x="13754" y="18803"/>
                    <a:pt x="13270" y="18612"/>
                    <a:pt x="12799" y="18418"/>
                  </a:cubicBezTo>
                  <a:cubicBezTo>
                    <a:pt x="12161" y="18154"/>
                    <a:pt x="11842" y="18085"/>
                    <a:pt x="11520" y="18085"/>
                  </a:cubicBezTo>
                  <a:cubicBezTo>
                    <a:pt x="11167" y="18085"/>
                    <a:pt x="10809" y="18168"/>
                    <a:pt x="10022" y="18168"/>
                  </a:cubicBezTo>
                  <a:cubicBezTo>
                    <a:pt x="6746" y="18168"/>
                    <a:pt x="4785" y="16516"/>
                    <a:pt x="3717" y="15131"/>
                  </a:cubicBezTo>
                  <a:cubicBezTo>
                    <a:pt x="2328" y="13328"/>
                    <a:pt x="1835" y="11257"/>
                    <a:pt x="1835" y="10031"/>
                  </a:cubicBezTo>
                  <a:cubicBezTo>
                    <a:pt x="1835" y="8674"/>
                    <a:pt x="2146" y="8571"/>
                    <a:pt x="1569" y="7222"/>
                  </a:cubicBezTo>
                  <a:cubicBezTo>
                    <a:pt x="1375" y="6765"/>
                    <a:pt x="1173" y="6293"/>
                    <a:pt x="1171" y="5408"/>
                  </a:cubicBezTo>
                  <a:cubicBezTo>
                    <a:pt x="1175" y="3063"/>
                    <a:pt x="3100" y="1172"/>
                    <a:pt x="5465" y="1172"/>
                  </a:cubicBezTo>
                  <a:close/>
                  <a:moveTo>
                    <a:pt x="5465" y="0"/>
                  </a:moveTo>
                  <a:cubicBezTo>
                    <a:pt x="3993" y="0"/>
                    <a:pt x="2617" y="552"/>
                    <a:pt x="1587" y="1582"/>
                  </a:cubicBezTo>
                  <a:cubicBezTo>
                    <a:pt x="566" y="2603"/>
                    <a:pt x="4" y="3960"/>
                    <a:pt x="0" y="5403"/>
                  </a:cubicBezTo>
                  <a:lnTo>
                    <a:pt x="0" y="5414"/>
                  </a:lnTo>
                  <a:cubicBezTo>
                    <a:pt x="2" y="6535"/>
                    <a:pt x="274" y="7170"/>
                    <a:pt x="492" y="7682"/>
                  </a:cubicBezTo>
                  <a:cubicBezTo>
                    <a:pt x="938" y="8725"/>
                    <a:pt x="664" y="8547"/>
                    <a:pt x="664" y="10031"/>
                  </a:cubicBezTo>
                  <a:cubicBezTo>
                    <a:pt x="664" y="11738"/>
                    <a:pt x="1385" y="14023"/>
                    <a:pt x="2790" y="15845"/>
                  </a:cubicBezTo>
                  <a:cubicBezTo>
                    <a:pt x="4019" y="17439"/>
                    <a:pt x="6270" y="19339"/>
                    <a:pt x="10022" y="19339"/>
                  </a:cubicBezTo>
                  <a:cubicBezTo>
                    <a:pt x="10942" y="19339"/>
                    <a:pt x="11234" y="19255"/>
                    <a:pt x="11494" y="19255"/>
                  </a:cubicBezTo>
                  <a:cubicBezTo>
                    <a:pt x="11700" y="19255"/>
                    <a:pt x="11887" y="19308"/>
                    <a:pt x="12353" y="19500"/>
                  </a:cubicBezTo>
                  <a:cubicBezTo>
                    <a:pt x="12875" y="19716"/>
                    <a:pt x="13523" y="19974"/>
                    <a:pt x="14519" y="19974"/>
                  </a:cubicBezTo>
                  <a:lnTo>
                    <a:pt x="14554" y="19974"/>
                  </a:lnTo>
                  <a:cubicBezTo>
                    <a:pt x="15985" y="19974"/>
                    <a:pt x="17386" y="19403"/>
                    <a:pt x="18402" y="18391"/>
                  </a:cubicBezTo>
                  <a:cubicBezTo>
                    <a:pt x="19422" y="17374"/>
                    <a:pt x="19983" y="16015"/>
                    <a:pt x="19983" y="14565"/>
                  </a:cubicBezTo>
                  <a:cubicBezTo>
                    <a:pt x="19983" y="13436"/>
                    <a:pt x="19711" y="12797"/>
                    <a:pt x="19491" y="12284"/>
                  </a:cubicBezTo>
                  <a:cubicBezTo>
                    <a:pt x="19045" y="11243"/>
                    <a:pt x="19320" y="11421"/>
                    <a:pt x="19320" y="9937"/>
                  </a:cubicBezTo>
                  <a:cubicBezTo>
                    <a:pt x="19320" y="8218"/>
                    <a:pt x="18603" y="5946"/>
                    <a:pt x="17213" y="4140"/>
                  </a:cubicBezTo>
                  <a:cubicBezTo>
                    <a:pt x="15994" y="2557"/>
                    <a:pt x="13753" y="667"/>
                    <a:pt x="10000" y="667"/>
                  </a:cubicBezTo>
                  <a:cubicBezTo>
                    <a:pt x="9146" y="667"/>
                    <a:pt x="8785" y="712"/>
                    <a:pt x="8528" y="712"/>
                  </a:cubicBezTo>
                  <a:cubicBezTo>
                    <a:pt x="8261" y="712"/>
                    <a:pt x="8109" y="664"/>
                    <a:pt x="7630" y="466"/>
                  </a:cubicBezTo>
                  <a:cubicBezTo>
                    <a:pt x="7110" y="252"/>
                    <a:pt x="6461" y="0"/>
                    <a:pt x="5465"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68" name="Google Shape;27568;p87"/>
          <p:cNvGrpSpPr/>
          <p:nvPr/>
        </p:nvGrpSpPr>
        <p:grpSpPr>
          <a:xfrm>
            <a:off x="4206799" y="5007249"/>
            <a:ext cx="543188" cy="543188"/>
            <a:chOff x="4500573" y="2571753"/>
            <a:chExt cx="417024" cy="417024"/>
          </a:xfrm>
        </p:grpSpPr>
        <p:sp>
          <p:nvSpPr>
            <p:cNvPr id="27569" name="Google Shape;27569;p87"/>
            <p:cNvSpPr/>
            <p:nvPr/>
          </p:nvSpPr>
          <p:spPr>
            <a:xfrm>
              <a:off x="4550263" y="2632817"/>
              <a:ext cx="317683" cy="293244"/>
            </a:xfrm>
            <a:custGeom>
              <a:avLst/>
              <a:gdLst/>
              <a:ahLst/>
              <a:cxnLst/>
              <a:rect l="l" t="t" r="r" b="b"/>
              <a:pathLst>
                <a:path w="15222" h="14051" extrusionOk="0">
                  <a:moveTo>
                    <a:pt x="7616" y="1172"/>
                  </a:moveTo>
                  <a:cubicBezTo>
                    <a:pt x="8529" y="1202"/>
                    <a:pt x="10613" y="1570"/>
                    <a:pt x="10613" y="4280"/>
                  </a:cubicBezTo>
                  <a:cubicBezTo>
                    <a:pt x="10613" y="4791"/>
                    <a:pt x="10565" y="5662"/>
                    <a:pt x="10565" y="5683"/>
                  </a:cubicBezTo>
                  <a:cubicBezTo>
                    <a:pt x="10565" y="6490"/>
                    <a:pt x="11186" y="6530"/>
                    <a:pt x="11312" y="6530"/>
                  </a:cubicBezTo>
                  <a:cubicBezTo>
                    <a:pt x="11563" y="6530"/>
                    <a:pt x="11867" y="6461"/>
                    <a:pt x="12149" y="6399"/>
                  </a:cubicBezTo>
                  <a:lnTo>
                    <a:pt x="12149" y="6399"/>
                  </a:lnTo>
                  <a:cubicBezTo>
                    <a:pt x="11697" y="6589"/>
                    <a:pt x="10875" y="6838"/>
                    <a:pt x="10875" y="7608"/>
                  </a:cubicBezTo>
                  <a:cubicBezTo>
                    <a:pt x="10875" y="9260"/>
                    <a:pt x="12294" y="9897"/>
                    <a:pt x="13233" y="10316"/>
                  </a:cubicBezTo>
                  <a:cubicBezTo>
                    <a:pt x="13419" y="10399"/>
                    <a:pt x="13661" y="10509"/>
                    <a:pt x="13838" y="10608"/>
                  </a:cubicBezTo>
                  <a:cubicBezTo>
                    <a:pt x="13590" y="10652"/>
                    <a:pt x="13247" y="10703"/>
                    <a:pt x="12826" y="10802"/>
                  </a:cubicBezTo>
                  <a:cubicBezTo>
                    <a:pt x="12446" y="10894"/>
                    <a:pt x="12149" y="11195"/>
                    <a:pt x="12067" y="11574"/>
                  </a:cubicBezTo>
                  <a:cubicBezTo>
                    <a:pt x="12058" y="11614"/>
                    <a:pt x="12049" y="11652"/>
                    <a:pt x="12041" y="11683"/>
                  </a:cubicBezTo>
                  <a:cubicBezTo>
                    <a:pt x="11837" y="11646"/>
                    <a:pt x="11549" y="11584"/>
                    <a:pt x="11156" y="11584"/>
                  </a:cubicBezTo>
                  <a:cubicBezTo>
                    <a:pt x="10220" y="11584"/>
                    <a:pt x="9658" y="11968"/>
                    <a:pt x="9161" y="12306"/>
                  </a:cubicBezTo>
                  <a:cubicBezTo>
                    <a:pt x="8711" y="12614"/>
                    <a:pt x="8322" y="12879"/>
                    <a:pt x="7611" y="12881"/>
                  </a:cubicBezTo>
                  <a:cubicBezTo>
                    <a:pt x="6900" y="12879"/>
                    <a:pt x="6511" y="12614"/>
                    <a:pt x="6060" y="12306"/>
                  </a:cubicBezTo>
                  <a:cubicBezTo>
                    <a:pt x="5563" y="11968"/>
                    <a:pt x="5000" y="11584"/>
                    <a:pt x="4064" y="11584"/>
                  </a:cubicBezTo>
                  <a:cubicBezTo>
                    <a:pt x="3671" y="11584"/>
                    <a:pt x="3381" y="11646"/>
                    <a:pt x="3180" y="11683"/>
                  </a:cubicBezTo>
                  <a:cubicBezTo>
                    <a:pt x="3171" y="11652"/>
                    <a:pt x="3164" y="11614"/>
                    <a:pt x="3155" y="11574"/>
                  </a:cubicBezTo>
                  <a:cubicBezTo>
                    <a:pt x="3072" y="11195"/>
                    <a:pt x="2775" y="10894"/>
                    <a:pt x="2394" y="10802"/>
                  </a:cubicBezTo>
                  <a:cubicBezTo>
                    <a:pt x="1973" y="10703"/>
                    <a:pt x="1630" y="10652"/>
                    <a:pt x="1384" y="10608"/>
                  </a:cubicBezTo>
                  <a:cubicBezTo>
                    <a:pt x="1559" y="10509"/>
                    <a:pt x="1803" y="10399"/>
                    <a:pt x="1987" y="10316"/>
                  </a:cubicBezTo>
                  <a:cubicBezTo>
                    <a:pt x="2927" y="9897"/>
                    <a:pt x="4347" y="9260"/>
                    <a:pt x="4347" y="7608"/>
                  </a:cubicBezTo>
                  <a:cubicBezTo>
                    <a:pt x="4347" y="6838"/>
                    <a:pt x="3525" y="6589"/>
                    <a:pt x="3072" y="6399"/>
                  </a:cubicBezTo>
                  <a:lnTo>
                    <a:pt x="3072" y="6399"/>
                  </a:lnTo>
                  <a:cubicBezTo>
                    <a:pt x="3355" y="6461"/>
                    <a:pt x="3657" y="6530"/>
                    <a:pt x="3910" y="6530"/>
                  </a:cubicBezTo>
                  <a:cubicBezTo>
                    <a:pt x="4034" y="6530"/>
                    <a:pt x="4655" y="6490"/>
                    <a:pt x="4655" y="5683"/>
                  </a:cubicBezTo>
                  <a:cubicBezTo>
                    <a:pt x="4655" y="5662"/>
                    <a:pt x="4609" y="4793"/>
                    <a:pt x="4609" y="4280"/>
                  </a:cubicBezTo>
                  <a:cubicBezTo>
                    <a:pt x="4609" y="1558"/>
                    <a:pt x="6698" y="1199"/>
                    <a:pt x="7616" y="1172"/>
                  </a:cubicBezTo>
                  <a:close/>
                  <a:moveTo>
                    <a:pt x="7602" y="1"/>
                  </a:moveTo>
                  <a:cubicBezTo>
                    <a:pt x="7201" y="11"/>
                    <a:pt x="6164" y="98"/>
                    <a:pt x="5219" y="691"/>
                  </a:cubicBezTo>
                  <a:cubicBezTo>
                    <a:pt x="4407" y="1200"/>
                    <a:pt x="3438" y="2237"/>
                    <a:pt x="3438" y="4280"/>
                  </a:cubicBezTo>
                  <a:cubicBezTo>
                    <a:pt x="3438" y="4714"/>
                    <a:pt x="3454" y="5041"/>
                    <a:pt x="3466" y="5288"/>
                  </a:cubicBezTo>
                  <a:cubicBezTo>
                    <a:pt x="3176" y="5225"/>
                    <a:pt x="2914" y="5159"/>
                    <a:pt x="2711" y="5159"/>
                  </a:cubicBezTo>
                  <a:cubicBezTo>
                    <a:pt x="2005" y="5159"/>
                    <a:pt x="1492" y="5593"/>
                    <a:pt x="1492" y="6187"/>
                  </a:cubicBezTo>
                  <a:cubicBezTo>
                    <a:pt x="1492" y="7031"/>
                    <a:pt x="2302" y="7355"/>
                    <a:pt x="2785" y="7547"/>
                  </a:cubicBezTo>
                  <a:cubicBezTo>
                    <a:pt x="2907" y="7595"/>
                    <a:pt x="3077" y="7664"/>
                    <a:pt x="3173" y="7717"/>
                  </a:cubicBezTo>
                  <a:cubicBezTo>
                    <a:pt x="3084" y="8885"/>
                    <a:pt x="1453" y="9124"/>
                    <a:pt x="595" y="9723"/>
                  </a:cubicBezTo>
                  <a:cubicBezTo>
                    <a:pt x="201" y="9999"/>
                    <a:pt x="1" y="10337"/>
                    <a:pt x="1" y="10730"/>
                  </a:cubicBezTo>
                  <a:cubicBezTo>
                    <a:pt x="1" y="11119"/>
                    <a:pt x="194" y="11425"/>
                    <a:pt x="547" y="11590"/>
                  </a:cubicBezTo>
                  <a:cubicBezTo>
                    <a:pt x="892" y="11752"/>
                    <a:pt x="1340" y="11765"/>
                    <a:pt x="2032" y="11920"/>
                  </a:cubicBezTo>
                  <a:cubicBezTo>
                    <a:pt x="2081" y="12138"/>
                    <a:pt x="2134" y="12318"/>
                    <a:pt x="2231" y="12474"/>
                  </a:cubicBezTo>
                  <a:cubicBezTo>
                    <a:pt x="2428" y="12789"/>
                    <a:pt x="2691" y="12874"/>
                    <a:pt x="2981" y="12874"/>
                  </a:cubicBezTo>
                  <a:cubicBezTo>
                    <a:pt x="3325" y="12874"/>
                    <a:pt x="3708" y="12754"/>
                    <a:pt x="4064" y="12754"/>
                  </a:cubicBezTo>
                  <a:cubicBezTo>
                    <a:pt x="4639" y="12754"/>
                    <a:pt x="4975" y="12984"/>
                    <a:pt x="5400" y="13274"/>
                  </a:cubicBezTo>
                  <a:cubicBezTo>
                    <a:pt x="5907" y="13619"/>
                    <a:pt x="6537" y="14050"/>
                    <a:pt x="7609" y="14050"/>
                  </a:cubicBezTo>
                  <a:lnTo>
                    <a:pt x="7611" y="14050"/>
                  </a:lnTo>
                  <a:cubicBezTo>
                    <a:pt x="8683" y="14050"/>
                    <a:pt x="9315" y="13620"/>
                    <a:pt x="9821" y="13274"/>
                  </a:cubicBezTo>
                  <a:cubicBezTo>
                    <a:pt x="10247" y="12984"/>
                    <a:pt x="10581" y="12754"/>
                    <a:pt x="11156" y="12754"/>
                  </a:cubicBezTo>
                  <a:cubicBezTo>
                    <a:pt x="11621" y="12754"/>
                    <a:pt x="11881" y="12881"/>
                    <a:pt x="12228" y="12881"/>
                  </a:cubicBezTo>
                  <a:cubicBezTo>
                    <a:pt x="12647" y="12881"/>
                    <a:pt x="12874" y="12660"/>
                    <a:pt x="12991" y="12474"/>
                  </a:cubicBezTo>
                  <a:cubicBezTo>
                    <a:pt x="13088" y="12318"/>
                    <a:pt x="13139" y="12136"/>
                    <a:pt x="13189" y="11920"/>
                  </a:cubicBezTo>
                  <a:cubicBezTo>
                    <a:pt x="13880" y="11765"/>
                    <a:pt x="14328" y="11752"/>
                    <a:pt x="14673" y="11590"/>
                  </a:cubicBezTo>
                  <a:cubicBezTo>
                    <a:pt x="15027" y="11425"/>
                    <a:pt x="15221" y="11119"/>
                    <a:pt x="15221" y="10730"/>
                  </a:cubicBezTo>
                  <a:cubicBezTo>
                    <a:pt x="15221" y="10337"/>
                    <a:pt x="15020" y="9999"/>
                    <a:pt x="14625" y="9723"/>
                  </a:cubicBezTo>
                  <a:cubicBezTo>
                    <a:pt x="13769" y="9124"/>
                    <a:pt x="12136" y="8885"/>
                    <a:pt x="12048" y="7717"/>
                  </a:cubicBezTo>
                  <a:cubicBezTo>
                    <a:pt x="12143" y="7664"/>
                    <a:pt x="12313" y="7595"/>
                    <a:pt x="12435" y="7547"/>
                  </a:cubicBezTo>
                  <a:cubicBezTo>
                    <a:pt x="12918" y="7355"/>
                    <a:pt x="13728" y="7031"/>
                    <a:pt x="13728" y="6187"/>
                  </a:cubicBezTo>
                  <a:cubicBezTo>
                    <a:pt x="13728" y="5593"/>
                    <a:pt x="13215" y="5159"/>
                    <a:pt x="12509" y="5159"/>
                  </a:cubicBezTo>
                  <a:cubicBezTo>
                    <a:pt x="12306" y="5159"/>
                    <a:pt x="12044" y="5225"/>
                    <a:pt x="11754" y="5288"/>
                  </a:cubicBezTo>
                  <a:cubicBezTo>
                    <a:pt x="11768" y="5041"/>
                    <a:pt x="11782" y="4714"/>
                    <a:pt x="11782" y="4280"/>
                  </a:cubicBezTo>
                  <a:cubicBezTo>
                    <a:pt x="11782" y="2246"/>
                    <a:pt x="10822" y="1211"/>
                    <a:pt x="10017" y="700"/>
                  </a:cubicBezTo>
                  <a:cubicBezTo>
                    <a:pt x="9076" y="105"/>
                    <a:pt x="8037" y="13"/>
                    <a:pt x="7634"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0" name="Google Shape;27570;p87"/>
            <p:cNvSpPr/>
            <p:nvPr/>
          </p:nvSpPr>
          <p:spPr>
            <a:xfrm>
              <a:off x="4500573" y="2571753"/>
              <a:ext cx="417024" cy="417024"/>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71" name="Google Shape;27571;p87"/>
          <p:cNvGrpSpPr/>
          <p:nvPr/>
        </p:nvGrpSpPr>
        <p:grpSpPr>
          <a:xfrm>
            <a:off x="5028575" y="5007249"/>
            <a:ext cx="543188" cy="543188"/>
            <a:chOff x="5012603" y="2571753"/>
            <a:chExt cx="417024" cy="417024"/>
          </a:xfrm>
        </p:grpSpPr>
        <p:sp>
          <p:nvSpPr>
            <p:cNvPr id="27572" name="Google Shape;27572;p87"/>
            <p:cNvSpPr/>
            <p:nvPr/>
          </p:nvSpPr>
          <p:spPr>
            <a:xfrm>
              <a:off x="5133124" y="2631210"/>
              <a:ext cx="180818" cy="300048"/>
            </a:xfrm>
            <a:custGeom>
              <a:avLst/>
              <a:gdLst/>
              <a:ahLst/>
              <a:cxnLst/>
              <a:rect l="l" t="t" r="r" b="b"/>
              <a:pathLst>
                <a:path w="8664" h="14377" extrusionOk="0">
                  <a:moveTo>
                    <a:pt x="4683" y="1171"/>
                  </a:moveTo>
                  <a:lnTo>
                    <a:pt x="4683" y="3395"/>
                  </a:lnTo>
                  <a:cubicBezTo>
                    <a:pt x="4683" y="3719"/>
                    <a:pt x="4945" y="3980"/>
                    <a:pt x="5269" y="3980"/>
                  </a:cubicBezTo>
                  <a:lnTo>
                    <a:pt x="7493" y="3980"/>
                  </a:lnTo>
                  <a:lnTo>
                    <a:pt x="7493" y="5620"/>
                  </a:lnTo>
                  <a:lnTo>
                    <a:pt x="5269" y="5620"/>
                  </a:lnTo>
                  <a:cubicBezTo>
                    <a:pt x="4945" y="5620"/>
                    <a:pt x="4683" y="5882"/>
                    <a:pt x="4683" y="6206"/>
                  </a:cubicBezTo>
                  <a:lnTo>
                    <a:pt x="4683" y="9859"/>
                  </a:lnTo>
                  <a:cubicBezTo>
                    <a:pt x="4683" y="10227"/>
                    <a:pt x="4706" y="10648"/>
                    <a:pt x="4975" y="10986"/>
                  </a:cubicBezTo>
                  <a:cubicBezTo>
                    <a:pt x="5327" y="11423"/>
                    <a:pt x="5899" y="11474"/>
                    <a:pt x="6299" y="11474"/>
                  </a:cubicBezTo>
                  <a:lnTo>
                    <a:pt x="7494" y="11474"/>
                  </a:lnTo>
                  <a:lnTo>
                    <a:pt x="7494" y="13158"/>
                  </a:lnTo>
                  <a:cubicBezTo>
                    <a:pt x="7137" y="13183"/>
                    <a:pt x="6635" y="13207"/>
                    <a:pt x="6113" y="13207"/>
                  </a:cubicBezTo>
                  <a:cubicBezTo>
                    <a:pt x="3848" y="13207"/>
                    <a:pt x="3044" y="11806"/>
                    <a:pt x="3044" y="10607"/>
                  </a:cubicBezTo>
                  <a:lnTo>
                    <a:pt x="3044" y="6206"/>
                  </a:lnTo>
                  <a:cubicBezTo>
                    <a:pt x="3044" y="5882"/>
                    <a:pt x="2782" y="5620"/>
                    <a:pt x="2460" y="5620"/>
                  </a:cubicBezTo>
                  <a:lnTo>
                    <a:pt x="1172" y="5620"/>
                  </a:lnTo>
                  <a:lnTo>
                    <a:pt x="1172" y="4090"/>
                  </a:lnTo>
                  <a:cubicBezTo>
                    <a:pt x="2035" y="3913"/>
                    <a:pt x="2690" y="3487"/>
                    <a:pt x="3120" y="2820"/>
                  </a:cubicBezTo>
                  <a:cubicBezTo>
                    <a:pt x="3463" y="2289"/>
                    <a:pt x="3608" y="1697"/>
                    <a:pt x="3703" y="1171"/>
                  </a:cubicBezTo>
                  <a:close/>
                  <a:moveTo>
                    <a:pt x="3208" y="0"/>
                  </a:moveTo>
                  <a:cubicBezTo>
                    <a:pt x="2922" y="0"/>
                    <a:pt x="2677" y="207"/>
                    <a:pt x="2631" y="490"/>
                  </a:cubicBezTo>
                  <a:cubicBezTo>
                    <a:pt x="2409" y="1822"/>
                    <a:pt x="2209" y="2861"/>
                    <a:pt x="537" y="3000"/>
                  </a:cubicBezTo>
                  <a:cubicBezTo>
                    <a:pt x="234" y="3025"/>
                    <a:pt x="1" y="3278"/>
                    <a:pt x="1" y="3582"/>
                  </a:cubicBezTo>
                  <a:lnTo>
                    <a:pt x="1" y="6206"/>
                  </a:lnTo>
                  <a:cubicBezTo>
                    <a:pt x="1" y="6529"/>
                    <a:pt x="263" y="6791"/>
                    <a:pt x="586" y="6791"/>
                  </a:cubicBezTo>
                  <a:lnTo>
                    <a:pt x="1874" y="6791"/>
                  </a:lnTo>
                  <a:lnTo>
                    <a:pt x="1874" y="10607"/>
                  </a:lnTo>
                  <a:cubicBezTo>
                    <a:pt x="1874" y="12618"/>
                    <a:pt x="3355" y="14377"/>
                    <a:pt x="6111" y="14377"/>
                  </a:cubicBezTo>
                  <a:cubicBezTo>
                    <a:pt x="7158" y="14377"/>
                    <a:pt x="8098" y="14285"/>
                    <a:pt x="8137" y="14281"/>
                  </a:cubicBezTo>
                  <a:cubicBezTo>
                    <a:pt x="8436" y="14251"/>
                    <a:pt x="8664" y="14000"/>
                    <a:pt x="8664" y="13699"/>
                  </a:cubicBezTo>
                  <a:lnTo>
                    <a:pt x="8664" y="10888"/>
                  </a:lnTo>
                  <a:cubicBezTo>
                    <a:pt x="8664" y="10565"/>
                    <a:pt x="8402" y="10303"/>
                    <a:pt x="8078" y="10303"/>
                  </a:cubicBezTo>
                  <a:lnTo>
                    <a:pt x="6299" y="10303"/>
                  </a:lnTo>
                  <a:cubicBezTo>
                    <a:pt x="5828" y="10303"/>
                    <a:pt x="5855" y="10292"/>
                    <a:pt x="5855" y="9859"/>
                  </a:cubicBezTo>
                  <a:lnTo>
                    <a:pt x="5855" y="6791"/>
                  </a:lnTo>
                  <a:lnTo>
                    <a:pt x="8078" y="6791"/>
                  </a:lnTo>
                  <a:cubicBezTo>
                    <a:pt x="8402" y="6791"/>
                    <a:pt x="8664" y="6529"/>
                    <a:pt x="8664" y="6206"/>
                  </a:cubicBezTo>
                  <a:lnTo>
                    <a:pt x="8664" y="3397"/>
                  </a:lnTo>
                  <a:cubicBezTo>
                    <a:pt x="8664" y="3073"/>
                    <a:pt x="8402" y="2811"/>
                    <a:pt x="8078" y="2811"/>
                  </a:cubicBezTo>
                  <a:lnTo>
                    <a:pt x="5855" y="2811"/>
                  </a:lnTo>
                  <a:lnTo>
                    <a:pt x="5855" y="586"/>
                  </a:lnTo>
                  <a:cubicBezTo>
                    <a:pt x="5855" y="262"/>
                    <a:pt x="5593" y="0"/>
                    <a:pt x="526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3" name="Google Shape;27573;p87"/>
            <p:cNvSpPr/>
            <p:nvPr/>
          </p:nvSpPr>
          <p:spPr>
            <a:xfrm>
              <a:off x="5012603" y="2571753"/>
              <a:ext cx="417024" cy="417024"/>
            </a:xfrm>
            <a:custGeom>
              <a:avLst/>
              <a:gdLst/>
              <a:ahLst/>
              <a:cxnLst/>
              <a:rect l="l" t="t" r="r" b="b"/>
              <a:pathLst>
                <a:path w="19982" h="19982" extrusionOk="0">
                  <a:moveTo>
                    <a:pt x="17053" y="1172"/>
                  </a:moveTo>
                  <a:cubicBezTo>
                    <a:pt x="18007" y="1172"/>
                    <a:pt x="18810" y="1993"/>
                    <a:pt x="18810" y="2966"/>
                  </a:cubicBezTo>
                  <a:lnTo>
                    <a:pt x="18810" y="17017"/>
                  </a:lnTo>
                  <a:cubicBezTo>
                    <a:pt x="18810" y="17990"/>
                    <a:pt x="18007" y="18811"/>
                    <a:pt x="17053" y="18811"/>
                  </a:cubicBezTo>
                  <a:lnTo>
                    <a:pt x="2965" y="18811"/>
                  </a:lnTo>
                  <a:cubicBezTo>
                    <a:pt x="1992" y="18811"/>
                    <a:pt x="1169" y="17990"/>
                    <a:pt x="1169" y="17017"/>
                  </a:cubicBezTo>
                  <a:lnTo>
                    <a:pt x="1169" y="2966"/>
                  </a:lnTo>
                  <a:cubicBezTo>
                    <a:pt x="1169" y="1993"/>
                    <a:pt x="1992" y="1172"/>
                    <a:pt x="2965" y="1172"/>
                  </a:cubicBezTo>
                  <a:close/>
                  <a:moveTo>
                    <a:pt x="2965" y="1"/>
                  </a:moveTo>
                  <a:cubicBezTo>
                    <a:pt x="1346" y="1"/>
                    <a:pt x="0" y="1349"/>
                    <a:pt x="0" y="2966"/>
                  </a:cubicBezTo>
                  <a:lnTo>
                    <a:pt x="0" y="17015"/>
                  </a:lnTo>
                  <a:cubicBezTo>
                    <a:pt x="0" y="18636"/>
                    <a:pt x="1348" y="19982"/>
                    <a:pt x="2965" y="19982"/>
                  </a:cubicBezTo>
                  <a:lnTo>
                    <a:pt x="17053" y="19982"/>
                  </a:lnTo>
                  <a:cubicBezTo>
                    <a:pt x="18672" y="19982"/>
                    <a:pt x="19981" y="18634"/>
                    <a:pt x="19981" y="17015"/>
                  </a:cubicBezTo>
                  <a:lnTo>
                    <a:pt x="19981" y="2966"/>
                  </a:lnTo>
                  <a:cubicBezTo>
                    <a:pt x="19981" y="1349"/>
                    <a:pt x="18672" y="1"/>
                    <a:pt x="1705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74" name="Google Shape;27574;p87"/>
          <p:cNvSpPr/>
          <p:nvPr/>
        </p:nvSpPr>
        <p:spPr>
          <a:xfrm>
            <a:off x="6950386" y="4318470"/>
            <a:ext cx="543177" cy="543177"/>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75" name="Google Shape;27575;p87"/>
          <p:cNvGrpSpPr/>
          <p:nvPr/>
        </p:nvGrpSpPr>
        <p:grpSpPr>
          <a:xfrm>
            <a:off x="7644439" y="4318387"/>
            <a:ext cx="543243" cy="543188"/>
            <a:chOff x="812101" y="2571761"/>
            <a:chExt cx="417066" cy="417024"/>
          </a:xfrm>
        </p:grpSpPr>
        <p:sp>
          <p:nvSpPr>
            <p:cNvPr id="27576" name="Google Shape;27576;p87"/>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7" name="Google Shape;27577;p87"/>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8" name="Google Shape;27578;p87"/>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79" name="Google Shape;27579;p87"/>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grpSp>
        <p:nvGrpSpPr>
          <p:cNvPr id="27580" name="Google Shape;27580;p87"/>
          <p:cNvGrpSpPr/>
          <p:nvPr/>
        </p:nvGrpSpPr>
        <p:grpSpPr>
          <a:xfrm>
            <a:off x="8338565" y="4318387"/>
            <a:ext cx="543188" cy="543188"/>
            <a:chOff x="1323129" y="2571761"/>
            <a:chExt cx="417024" cy="417024"/>
          </a:xfrm>
        </p:grpSpPr>
        <p:sp>
          <p:nvSpPr>
            <p:cNvPr id="27581" name="Google Shape;27581;p87"/>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2" name="Google Shape;27582;p87"/>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3" name="Google Shape;27583;p87"/>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4" name="Google Shape;27584;p87"/>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
        <p:nvSpPr>
          <p:cNvPr id="27585" name="Google Shape;27585;p87"/>
          <p:cNvSpPr/>
          <p:nvPr/>
        </p:nvSpPr>
        <p:spPr>
          <a:xfrm>
            <a:off x="9103237" y="4367471"/>
            <a:ext cx="545868" cy="445181"/>
          </a:xfrm>
          <a:custGeom>
            <a:avLst/>
            <a:gdLst/>
            <a:ahLst/>
            <a:cxnLst/>
            <a:rect l="l" t="t" r="r" b="b"/>
            <a:pathLst>
              <a:path w="20081" h="16377" extrusionOk="0">
                <a:moveTo>
                  <a:pt x="13632" y="1165"/>
                </a:moveTo>
                <a:cubicBezTo>
                  <a:pt x="14903" y="1165"/>
                  <a:pt x="15458" y="1658"/>
                  <a:pt x="15826" y="1984"/>
                </a:cubicBezTo>
                <a:cubicBezTo>
                  <a:pt x="16040" y="2173"/>
                  <a:pt x="16244" y="2353"/>
                  <a:pt x="16548" y="2353"/>
                </a:cubicBezTo>
                <a:cubicBezTo>
                  <a:pt x="16762" y="2353"/>
                  <a:pt x="17038" y="2293"/>
                  <a:pt x="17344" y="2196"/>
                </a:cubicBezTo>
                <a:lnTo>
                  <a:pt x="17344" y="2196"/>
                </a:lnTo>
                <a:cubicBezTo>
                  <a:pt x="17236" y="2288"/>
                  <a:pt x="17119" y="2376"/>
                  <a:pt x="16995" y="2461"/>
                </a:cubicBezTo>
                <a:cubicBezTo>
                  <a:pt x="16780" y="2612"/>
                  <a:pt x="16689" y="2889"/>
                  <a:pt x="16778" y="3137"/>
                </a:cubicBezTo>
                <a:cubicBezTo>
                  <a:pt x="16861" y="3373"/>
                  <a:pt x="17082" y="3528"/>
                  <a:pt x="17329" y="3528"/>
                </a:cubicBezTo>
                <a:cubicBezTo>
                  <a:pt x="17343" y="3528"/>
                  <a:pt x="17358" y="3527"/>
                  <a:pt x="17372" y="3526"/>
                </a:cubicBezTo>
                <a:cubicBezTo>
                  <a:pt x="17475" y="3519"/>
                  <a:pt x="17576" y="3508"/>
                  <a:pt x="17680" y="3494"/>
                </a:cubicBezTo>
                <a:lnTo>
                  <a:pt x="17680" y="3494"/>
                </a:lnTo>
                <a:cubicBezTo>
                  <a:pt x="17275" y="3802"/>
                  <a:pt x="16921" y="3990"/>
                  <a:pt x="16937" y="4786"/>
                </a:cubicBezTo>
                <a:cubicBezTo>
                  <a:pt x="16937" y="4826"/>
                  <a:pt x="16939" y="4881"/>
                  <a:pt x="16939" y="4971"/>
                </a:cubicBezTo>
                <a:cubicBezTo>
                  <a:pt x="16939" y="6510"/>
                  <a:pt x="16350" y="9097"/>
                  <a:pt x="14694" y="11320"/>
                </a:cubicBezTo>
                <a:cubicBezTo>
                  <a:pt x="13372" y="13093"/>
                  <a:pt x="10896" y="15207"/>
                  <a:pt x="6611" y="15207"/>
                </a:cubicBezTo>
                <a:cubicBezTo>
                  <a:pt x="5368" y="15207"/>
                  <a:pt x="4159" y="14996"/>
                  <a:pt x="3001" y="14582"/>
                </a:cubicBezTo>
                <a:cubicBezTo>
                  <a:pt x="4359" y="14345"/>
                  <a:pt x="5612" y="13799"/>
                  <a:pt x="6698" y="12960"/>
                </a:cubicBezTo>
                <a:cubicBezTo>
                  <a:pt x="6893" y="12812"/>
                  <a:pt x="6972" y="12557"/>
                  <a:pt x="6900" y="12323"/>
                </a:cubicBezTo>
                <a:cubicBezTo>
                  <a:pt x="6827" y="12090"/>
                  <a:pt x="6617" y="11925"/>
                  <a:pt x="6372" y="11913"/>
                </a:cubicBezTo>
                <a:cubicBezTo>
                  <a:pt x="5203" y="11849"/>
                  <a:pt x="4280" y="11209"/>
                  <a:pt x="3767" y="10448"/>
                </a:cubicBezTo>
                <a:cubicBezTo>
                  <a:pt x="3968" y="10434"/>
                  <a:pt x="4207" y="10404"/>
                  <a:pt x="4564" y="10340"/>
                </a:cubicBezTo>
                <a:cubicBezTo>
                  <a:pt x="4832" y="10294"/>
                  <a:pt x="5030" y="10071"/>
                  <a:pt x="5047" y="9801"/>
                </a:cubicBezTo>
                <a:cubicBezTo>
                  <a:pt x="5065" y="9532"/>
                  <a:pt x="4895" y="9286"/>
                  <a:pt x="4637" y="9205"/>
                </a:cubicBezTo>
                <a:cubicBezTo>
                  <a:pt x="3296" y="8787"/>
                  <a:pt x="2498" y="8025"/>
                  <a:pt x="2180" y="6838"/>
                </a:cubicBezTo>
                <a:lnTo>
                  <a:pt x="2180" y="6838"/>
                </a:lnTo>
                <a:cubicBezTo>
                  <a:pt x="2390" y="6891"/>
                  <a:pt x="2642" y="6933"/>
                  <a:pt x="3057" y="6986"/>
                </a:cubicBezTo>
                <a:cubicBezTo>
                  <a:pt x="3081" y="6989"/>
                  <a:pt x="3105" y="6991"/>
                  <a:pt x="3129" y="6991"/>
                </a:cubicBezTo>
                <a:cubicBezTo>
                  <a:pt x="3359" y="6991"/>
                  <a:pt x="3571" y="6854"/>
                  <a:pt x="3666" y="6640"/>
                </a:cubicBezTo>
                <a:cubicBezTo>
                  <a:pt x="3770" y="6403"/>
                  <a:pt x="3707" y="6125"/>
                  <a:pt x="3508" y="5957"/>
                </a:cubicBezTo>
                <a:cubicBezTo>
                  <a:pt x="2014" y="4697"/>
                  <a:pt x="1936" y="3409"/>
                  <a:pt x="2210" y="2373"/>
                </a:cubicBezTo>
                <a:lnTo>
                  <a:pt x="2210" y="2373"/>
                </a:lnTo>
                <a:cubicBezTo>
                  <a:pt x="4267" y="4464"/>
                  <a:pt x="6801" y="5670"/>
                  <a:pt x="9880" y="5882"/>
                </a:cubicBezTo>
                <a:cubicBezTo>
                  <a:pt x="9894" y="5883"/>
                  <a:pt x="9908" y="5884"/>
                  <a:pt x="9921" y="5884"/>
                </a:cubicBezTo>
                <a:cubicBezTo>
                  <a:pt x="10265" y="5884"/>
                  <a:pt x="10539" y="5586"/>
                  <a:pt x="10503" y="5239"/>
                </a:cubicBezTo>
                <a:cubicBezTo>
                  <a:pt x="10372" y="3940"/>
                  <a:pt x="10634" y="2919"/>
                  <a:pt x="11281" y="2203"/>
                </a:cubicBezTo>
                <a:cubicBezTo>
                  <a:pt x="11975" y="1437"/>
                  <a:pt x="12981" y="1165"/>
                  <a:pt x="13632" y="1165"/>
                </a:cubicBezTo>
                <a:close/>
                <a:moveTo>
                  <a:pt x="13631" y="1"/>
                </a:moveTo>
                <a:cubicBezTo>
                  <a:pt x="12698" y="1"/>
                  <a:pt x="11363" y="368"/>
                  <a:pt x="10413" y="1418"/>
                </a:cubicBezTo>
                <a:cubicBezTo>
                  <a:pt x="9665" y="2245"/>
                  <a:pt x="9291" y="3332"/>
                  <a:pt x="9300" y="4649"/>
                </a:cubicBezTo>
                <a:cubicBezTo>
                  <a:pt x="6556" y="4315"/>
                  <a:pt x="4306" y="3079"/>
                  <a:pt x="2438" y="887"/>
                </a:cubicBezTo>
                <a:cubicBezTo>
                  <a:pt x="2327" y="756"/>
                  <a:pt x="2163" y="681"/>
                  <a:pt x="1993" y="681"/>
                </a:cubicBezTo>
                <a:cubicBezTo>
                  <a:pt x="1966" y="681"/>
                  <a:pt x="1938" y="683"/>
                  <a:pt x="1911" y="687"/>
                </a:cubicBezTo>
                <a:cubicBezTo>
                  <a:pt x="1713" y="715"/>
                  <a:pt x="1541" y="843"/>
                  <a:pt x="1460" y="1025"/>
                </a:cubicBezTo>
                <a:cubicBezTo>
                  <a:pt x="1207" y="1582"/>
                  <a:pt x="876" y="2444"/>
                  <a:pt x="922" y="3466"/>
                </a:cubicBezTo>
                <a:cubicBezTo>
                  <a:pt x="952" y="4138"/>
                  <a:pt x="1138" y="4773"/>
                  <a:pt x="1479" y="5368"/>
                </a:cubicBezTo>
                <a:cubicBezTo>
                  <a:pt x="1469" y="5367"/>
                  <a:pt x="1459" y="5367"/>
                  <a:pt x="1449" y="5367"/>
                </a:cubicBezTo>
                <a:cubicBezTo>
                  <a:pt x="1114" y="5367"/>
                  <a:pt x="843" y="5650"/>
                  <a:pt x="865" y="5990"/>
                </a:cubicBezTo>
                <a:cubicBezTo>
                  <a:pt x="963" y="7455"/>
                  <a:pt x="1501" y="8589"/>
                  <a:pt x="2470" y="9380"/>
                </a:cubicBezTo>
                <a:cubicBezTo>
                  <a:pt x="2284" y="9528"/>
                  <a:pt x="2208" y="9773"/>
                  <a:pt x="2274" y="9999"/>
                </a:cubicBezTo>
                <a:cubicBezTo>
                  <a:pt x="2578" y="11057"/>
                  <a:pt x="3469" y="12207"/>
                  <a:pt x="4833" y="12757"/>
                </a:cubicBezTo>
                <a:cubicBezTo>
                  <a:pt x="3802" y="13279"/>
                  <a:pt x="2644" y="13546"/>
                  <a:pt x="1412" y="13546"/>
                </a:cubicBezTo>
                <a:cubicBezTo>
                  <a:pt x="1173" y="13546"/>
                  <a:pt x="932" y="13536"/>
                  <a:pt x="689" y="13516"/>
                </a:cubicBezTo>
                <a:cubicBezTo>
                  <a:pt x="673" y="13515"/>
                  <a:pt x="658" y="13514"/>
                  <a:pt x="642" y="13514"/>
                </a:cubicBezTo>
                <a:cubicBezTo>
                  <a:pt x="390" y="13514"/>
                  <a:pt x="164" y="13676"/>
                  <a:pt x="84" y="13919"/>
                </a:cubicBezTo>
                <a:cubicBezTo>
                  <a:pt x="0" y="14177"/>
                  <a:pt x="105" y="14460"/>
                  <a:pt x="338" y="14600"/>
                </a:cubicBezTo>
                <a:cubicBezTo>
                  <a:pt x="2284" y="15778"/>
                  <a:pt x="4395" y="16376"/>
                  <a:pt x="6611" y="16376"/>
                </a:cubicBezTo>
                <a:cubicBezTo>
                  <a:pt x="11382" y="16376"/>
                  <a:pt x="14151" y="14008"/>
                  <a:pt x="15631" y="12019"/>
                </a:cubicBezTo>
                <a:cubicBezTo>
                  <a:pt x="17461" y="9567"/>
                  <a:pt x="18108" y="6689"/>
                  <a:pt x="18108" y="4971"/>
                </a:cubicBezTo>
                <a:cubicBezTo>
                  <a:pt x="18108" y="4747"/>
                  <a:pt x="18103" y="4701"/>
                  <a:pt x="18110" y="4637"/>
                </a:cubicBezTo>
                <a:cubicBezTo>
                  <a:pt x="18336" y="4435"/>
                  <a:pt x="18964" y="4133"/>
                  <a:pt x="19935" y="2718"/>
                </a:cubicBezTo>
                <a:cubicBezTo>
                  <a:pt x="20080" y="2505"/>
                  <a:pt x="20070" y="2221"/>
                  <a:pt x="19909" y="2019"/>
                </a:cubicBezTo>
                <a:cubicBezTo>
                  <a:pt x="19795" y="1879"/>
                  <a:pt x="19625" y="1801"/>
                  <a:pt x="19451" y="1801"/>
                </a:cubicBezTo>
                <a:cubicBezTo>
                  <a:pt x="19377" y="1801"/>
                  <a:pt x="19303" y="1815"/>
                  <a:pt x="19231" y="1844"/>
                </a:cubicBezTo>
                <a:cubicBezTo>
                  <a:pt x="19194" y="1860"/>
                  <a:pt x="19155" y="1874"/>
                  <a:pt x="19118" y="1890"/>
                </a:cubicBezTo>
                <a:cubicBezTo>
                  <a:pt x="19269" y="1630"/>
                  <a:pt x="19392" y="1356"/>
                  <a:pt x="19490" y="1062"/>
                </a:cubicBezTo>
                <a:cubicBezTo>
                  <a:pt x="19564" y="841"/>
                  <a:pt x="19498" y="598"/>
                  <a:pt x="19327" y="443"/>
                </a:cubicBezTo>
                <a:cubicBezTo>
                  <a:pt x="19217" y="344"/>
                  <a:pt x="19076" y="292"/>
                  <a:pt x="18934" y="292"/>
                </a:cubicBezTo>
                <a:cubicBezTo>
                  <a:pt x="18853" y="292"/>
                  <a:pt x="18771" y="309"/>
                  <a:pt x="18694" y="344"/>
                </a:cubicBezTo>
                <a:cubicBezTo>
                  <a:pt x="18690" y="345"/>
                  <a:pt x="18676" y="351"/>
                  <a:pt x="18651" y="363"/>
                </a:cubicBezTo>
                <a:cubicBezTo>
                  <a:pt x="17724" y="830"/>
                  <a:pt x="16999" y="1103"/>
                  <a:pt x="16670" y="1166"/>
                </a:cubicBezTo>
                <a:cubicBezTo>
                  <a:pt x="16647" y="1147"/>
                  <a:pt x="16624" y="1126"/>
                  <a:pt x="16603" y="1106"/>
                </a:cubicBezTo>
                <a:cubicBezTo>
                  <a:pt x="16194" y="745"/>
                  <a:pt x="15347" y="1"/>
                  <a:pt x="13631"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nvGrpSpPr>
          <p:cNvPr id="27586" name="Google Shape;27586;p87"/>
          <p:cNvGrpSpPr/>
          <p:nvPr/>
        </p:nvGrpSpPr>
        <p:grpSpPr>
          <a:xfrm>
            <a:off x="9853865" y="4318458"/>
            <a:ext cx="544031" cy="543215"/>
            <a:chOff x="2344476" y="2571761"/>
            <a:chExt cx="417671" cy="417045"/>
          </a:xfrm>
        </p:grpSpPr>
        <p:sp>
          <p:nvSpPr>
            <p:cNvPr id="27587" name="Google Shape;27587;p87"/>
            <p:cNvSpPr/>
            <p:nvPr/>
          </p:nvSpPr>
          <p:spPr>
            <a:xfrm>
              <a:off x="2344476" y="2571761"/>
              <a:ext cx="417671" cy="417045"/>
            </a:xfrm>
            <a:custGeom>
              <a:avLst/>
              <a:gdLst/>
              <a:ahLst/>
              <a:cxnLst/>
              <a:rect l="l" t="t" r="r" b="b"/>
              <a:pathLst>
                <a:path w="20013" h="19983" extrusionOk="0">
                  <a:moveTo>
                    <a:pt x="10022" y="1170"/>
                  </a:moveTo>
                  <a:cubicBezTo>
                    <a:pt x="14886" y="1170"/>
                    <a:pt x="18842" y="5127"/>
                    <a:pt x="18842" y="9990"/>
                  </a:cubicBezTo>
                  <a:cubicBezTo>
                    <a:pt x="18842" y="14855"/>
                    <a:pt x="14886" y="18811"/>
                    <a:pt x="10023" y="18811"/>
                  </a:cubicBezTo>
                  <a:cubicBezTo>
                    <a:pt x="8516" y="18811"/>
                    <a:pt x="7030" y="18423"/>
                    <a:pt x="5726" y="17691"/>
                  </a:cubicBezTo>
                  <a:cubicBezTo>
                    <a:pt x="5638" y="17641"/>
                    <a:pt x="5539" y="17615"/>
                    <a:pt x="5440" y="17615"/>
                  </a:cubicBezTo>
                  <a:cubicBezTo>
                    <a:pt x="5393" y="17615"/>
                    <a:pt x="5345" y="17621"/>
                    <a:pt x="5298" y="17632"/>
                  </a:cubicBezTo>
                  <a:lnTo>
                    <a:pt x="1419" y="18595"/>
                  </a:lnTo>
                  <a:lnTo>
                    <a:pt x="2381" y="14715"/>
                  </a:lnTo>
                  <a:cubicBezTo>
                    <a:pt x="2417" y="14570"/>
                    <a:pt x="2395" y="14416"/>
                    <a:pt x="2323" y="14287"/>
                  </a:cubicBezTo>
                  <a:cubicBezTo>
                    <a:pt x="1590" y="12982"/>
                    <a:pt x="1203" y="11498"/>
                    <a:pt x="1203" y="9990"/>
                  </a:cubicBezTo>
                  <a:cubicBezTo>
                    <a:pt x="1203" y="5127"/>
                    <a:pt x="5159" y="1170"/>
                    <a:pt x="10022" y="1170"/>
                  </a:cubicBezTo>
                  <a:close/>
                  <a:moveTo>
                    <a:pt x="10023" y="1"/>
                  </a:moveTo>
                  <a:cubicBezTo>
                    <a:pt x="4522" y="1"/>
                    <a:pt x="32" y="4491"/>
                    <a:pt x="32" y="9990"/>
                  </a:cubicBezTo>
                  <a:cubicBezTo>
                    <a:pt x="32" y="11620"/>
                    <a:pt x="432" y="13226"/>
                    <a:pt x="1191" y="14655"/>
                  </a:cubicBezTo>
                  <a:lnTo>
                    <a:pt x="50" y="19256"/>
                  </a:lnTo>
                  <a:cubicBezTo>
                    <a:pt x="0" y="19455"/>
                    <a:pt x="58" y="19665"/>
                    <a:pt x="204" y="19810"/>
                  </a:cubicBezTo>
                  <a:cubicBezTo>
                    <a:pt x="313" y="19921"/>
                    <a:pt x="461" y="19982"/>
                    <a:pt x="614" y="19982"/>
                  </a:cubicBezTo>
                  <a:cubicBezTo>
                    <a:pt x="662" y="19982"/>
                    <a:pt x="710" y="19976"/>
                    <a:pt x="757" y="19964"/>
                  </a:cubicBezTo>
                  <a:lnTo>
                    <a:pt x="5358" y="18823"/>
                  </a:lnTo>
                  <a:cubicBezTo>
                    <a:pt x="6788" y="19582"/>
                    <a:pt x="8394" y="19982"/>
                    <a:pt x="10022" y="19982"/>
                  </a:cubicBezTo>
                  <a:cubicBezTo>
                    <a:pt x="12680" y="19982"/>
                    <a:pt x="15187" y="18940"/>
                    <a:pt x="17078" y="17047"/>
                  </a:cubicBezTo>
                  <a:cubicBezTo>
                    <a:pt x="18971" y="15156"/>
                    <a:pt x="20013" y="12649"/>
                    <a:pt x="20013" y="9990"/>
                  </a:cubicBezTo>
                  <a:cubicBezTo>
                    <a:pt x="20013" y="7333"/>
                    <a:pt x="18971" y="4827"/>
                    <a:pt x="17080" y="2934"/>
                  </a:cubicBezTo>
                  <a:cubicBezTo>
                    <a:pt x="15187" y="1043"/>
                    <a:pt x="12680" y="1"/>
                    <a:pt x="10023"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sp>
          <p:nvSpPr>
            <p:cNvPr id="27588" name="Google Shape;27588;p87"/>
            <p:cNvSpPr/>
            <p:nvPr/>
          </p:nvSpPr>
          <p:spPr>
            <a:xfrm>
              <a:off x="2421672" y="2657388"/>
              <a:ext cx="260625" cy="243636"/>
            </a:xfrm>
            <a:custGeom>
              <a:avLst/>
              <a:gdLst/>
              <a:ahLst/>
              <a:cxnLst/>
              <a:rect l="l" t="t" r="r" b="b"/>
              <a:pathLst>
                <a:path w="12488" h="11674" extrusionOk="0">
                  <a:moveTo>
                    <a:pt x="3164" y="1171"/>
                  </a:moveTo>
                  <a:cubicBezTo>
                    <a:pt x="3352" y="1171"/>
                    <a:pt x="3536" y="1247"/>
                    <a:pt x="3710" y="1424"/>
                  </a:cubicBezTo>
                  <a:lnTo>
                    <a:pt x="3719" y="1433"/>
                  </a:lnTo>
                  <a:cubicBezTo>
                    <a:pt x="4757" y="2473"/>
                    <a:pt x="4683" y="2832"/>
                    <a:pt x="4449" y="3068"/>
                  </a:cubicBezTo>
                  <a:cubicBezTo>
                    <a:pt x="4240" y="3275"/>
                    <a:pt x="3625" y="3692"/>
                    <a:pt x="3427" y="3892"/>
                  </a:cubicBezTo>
                  <a:cubicBezTo>
                    <a:pt x="2960" y="4359"/>
                    <a:pt x="3046" y="5081"/>
                    <a:pt x="3685" y="6039"/>
                  </a:cubicBezTo>
                  <a:cubicBezTo>
                    <a:pt x="4065" y="6611"/>
                    <a:pt x="4568" y="7166"/>
                    <a:pt x="4805" y="7405"/>
                  </a:cubicBezTo>
                  <a:lnTo>
                    <a:pt x="4806" y="7405"/>
                  </a:lnTo>
                  <a:cubicBezTo>
                    <a:pt x="5045" y="7642"/>
                    <a:pt x="5599" y="8146"/>
                    <a:pt x="6172" y="8527"/>
                  </a:cubicBezTo>
                  <a:cubicBezTo>
                    <a:pt x="6727" y="8895"/>
                    <a:pt x="7202" y="9079"/>
                    <a:pt x="7594" y="9079"/>
                  </a:cubicBezTo>
                  <a:cubicBezTo>
                    <a:pt x="7880" y="9079"/>
                    <a:pt x="8123" y="8981"/>
                    <a:pt x="8320" y="8785"/>
                  </a:cubicBezTo>
                  <a:cubicBezTo>
                    <a:pt x="8518" y="8585"/>
                    <a:pt x="8935" y="7971"/>
                    <a:pt x="9144" y="7762"/>
                  </a:cubicBezTo>
                  <a:cubicBezTo>
                    <a:pt x="9238" y="7668"/>
                    <a:pt x="9331" y="7609"/>
                    <a:pt x="9460" y="7609"/>
                  </a:cubicBezTo>
                  <a:cubicBezTo>
                    <a:pt x="9549" y="7609"/>
                    <a:pt x="9655" y="7637"/>
                    <a:pt x="9790" y="7702"/>
                  </a:cubicBezTo>
                  <a:cubicBezTo>
                    <a:pt x="10172" y="7886"/>
                    <a:pt x="10582" y="8297"/>
                    <a:pt x="10779" y="8493"/>
                  </a:cubicBezTo>
                  <a:lnTo>
                    <a:pt x="10788" y="8502"/>
                  </a:lnTo>
                  <a:cubicBezTo>
                    <a:pt x="11239" y="8944"/>
                    <a:pt x="11037" y="9452"/>
                    <a:pt x="10593" y="9898"/>
                  </a:cubicBezTo>
                  <a:cubicBezTo>
                    <a:pt x="10190" y="10300"/>
                    <a:pt x="9680" y="10502"/>
                    <a:pt x="9068" y="10502"/>
                  </a:cubicBezTo>
                  <a:cubicBezTo>
                    <a:pt x="8521" y="10502"/>
                    <a:pt x="7892" y="10341"/>
                    <a:pt x="7184" y="10020"/>
                  </a:cubicBezTo>
                  <a:cubicBezTo>
                    <a:pt x="5868" y="9420"/>
                    <a:pt x="4676" y="8428"/>
                    <a:pt x="4228" y="7984"/>
                  </a:cubicBezTo>
                  <a:cubicBezTo>
                    <a:pt x="3784" y="7536"/>
                    <a:pt x="2792" y="6344"/>
                    <a:pt x="2192" y="5028"/>
                  </a:cubicBezTo>
                  <a:cubicBezTo>
                    <a:pt x="1511" y="3527"/>
                    <a:pt x="1552" y="2381"/>
                    <a:pt x="2314" y="1619"/>
                  </a:cubicBezTo>
                  <a:cubicBezTo>
                    <a:pt x="2583" y="1350"/>
                    <a:pt x="2877" y="1171"/>
                    <a:pt x="3164" y="1171"/>
                  </a:cubicBezTo>
                  <a:close/>
                  <a:moveTo>
                    <a:pt x="3169" y="1"/>
                  </a:moveTo>
                  <a:cubicBezTo>
                    <a:pt x="2619" y="1"/>
                    <a:pt x="2030" y="247"/>
                    <a:pt x="1486" y="791"/>
                  </a:cubicBezTo>
                  <a:cubicBezTo>
                    <a:pt x="701" y="1576"/>
                    <a:pt x="0" y="3034"/>
                    <a:pt x="1127" y="5512"/>
                  </a:cubicBezTo>
                  <a:cubicBezTo>
                    <a:pt x="1794" y="6979"/>
                    <a:pt x="2868" y="8274"/>
                    <a:pt x="3398" y="8810"/>
                  </a:cubicBezTo>
                  <a:lnTo>
                    <a:pt x="3402" y="8813"/>
                  </a:lnTo>
                  <a:cubicBezTo>
                    <a:pt x="3938" y="9344"/>
                    <a:pt x="5235" y="10418"/>
                    <a:pt x="6699" y="11085"/>
                  </a:cubicBezTo>
                  <a:cubicBezTo>
                    <a:pt x="7490" y="11445"/>
                    <a:pt x="8308" y="11674"/>
                    <a:pt x="9088" y="11674"/>
                  </a:cubicBezTo>
                  <a:cubicBezTo>
                    <a:pt x="9940" y="11674"/>
                    <a:pt x="10746" y="11400"/>
                    <a:pt x="11421" y="10726"/>
                  </a:cubicBezTo>
                  <a:cubicBezTo>
                    <a:pt x="12488" y="9657"/>
                    <a:pt x="12399" y="8442"/>
                    <a:pt x="11607" y="7665"/>
                  </a:cubicBezTo>
                  <a:cubicBezTo>
                    <a:pt x="11219" y="7278"/>
                    <a:pt x="10791" y="6885"/>
                    <a:pt x="10297" y="6648"/>
                  </a:cubicBezTo>
                  <a:cubicBezTo>
                    <a:pt x="10009" y="6509"/>
                    <a:pt x="9725" y="6440"/>
                    <a:pt x="9455" y="6440"/>
                  </a:cubicBezTo>
                  <a:cubicBezTo>
                    <a:pt x="9034" y="6440"/>
                    <a:pt x="8646" y="6606"/>
                    <a:pt x="8316" y="6935"/>
                  </a:cubicBezTo>
                  <a:cubicBezTo>
                    <a:pt x="8070" y="7180"/>
                    <a:pt x="7732" y="7665"/>
                    <a:pt x="7538" y="7904"/>
                  </a:cubicBezTo>
                  <a:cubicBezTo>
                    <a:pt x="7035" y="7819"/>
                    <a:pt x="6032" y="6974"/>
                    <a:pt x="5634" y="6577"/>
                  </a:cubicBezTo>
                  <a:cubicBezTo>
                    <a:pt x="5236" y="6179"/>
                    <a:pt x="4393" y="5174"/>
                    <a:pt x="4308" y="4674"/>
                  </a:cubicBezTo>
                  <a:cubicBezTo>
                    <a:pt x="4545" y="4481"/>
                    <a:pt x="5031" y="4141"/>
                    <a:pt x="5277" y="3895"/>
                  </a:cubicBezTo>
                  <a:cubicBezTo>
                    <a:pt x="5817" y="3354"/>
                    <a:pt x="5919" y="2652"/>
                    <a:pt x="5564" y="1914"/>
                  </a:cubicBezTo>
                  <a:cubicBezTo>
                    <a:pt x="5327" y="1421"/>
                    <a:pt x="4934" y="993"/>
                    <a:pt x="4546" y="605"/>
                  </a:cubicBezTo>
                  <a:cubicBezTo>
                    <a:pt x="4165" y="216"/>
                    <a:pt x="3684" y="1"/>
                    <a:pt x="3169" y="1"/>
                  </a:cubicBezTo>
                  <a:close/>
                </a:path>
              </a:pathLst>
            </a:custGeom>
            <a:solidFill>
              <a:srgbClr val="5F7D95"/>
            </a:solidFill>
            <a:ln>
              <a:noFill/>
            </a:ln>
          </p:spPr>
          <p:txBody>
            <a:bodyPr spcFirstLastPara="1" wrap="square" lIns="121900" tIns="121900" rIns="121900" bIns="121900" anchor="ctr" anchorCtr="0">
              <a:noAutofit/>
            </a:bodyPr>
            <a:lstStyle/>
            <a:p>
              <a:pPr marL="0" marR="0" lvl="0" indent="0" algn="l" defTabSz="1219200" rtl="0" eaLnBrk="1" fontAlgn="auto" latinLnBrk="0" hangingPunct="1">
                <a:lnSpc>
                  <a:spcPct val="100000"/>
                </a:lnSpc>
                <a:spcBef>
                  <a:spcPts val="0"/>
                </a:spcBef>
                <a:spcAft>
                  <a:spcPts val="0"/>
                </a:spcAft>
                <a:buClr>
                  <a:srgbClr val="000000"/>
                </a:buClr>
                <a:buSzTx/>
                <a:buFontTx/>
                <a:buNone/>
                <a:tabLst/>
                <a:defRPr/>
              </a:pPr>
              <a:endParaRPr kumimoji="0" sz="1865" b="0" i="0" u="none" strike="noStrike" kern="0" cap="none" spc="0" normalizeH="0" baseline="0" noProof="0">
                <a:ln>
                  <a:noFill/>
                </a:ln>
                <a:solidFill>
                  <a:srgbClr val="000000"/>
                </a:solidFill>
                <a:effectLst/>
                <a:uLnTx/>
                <a:uFillTx/>
                <a:latin typeface="Arial" panose="020B0604020202020204"/>
                <a:ea typeface="+mn-ea"/>
                <a:cs typeface="Arial" panose="020B0604020202020204"/>
                <a:sym typeface="Arial" panose="020B0604020202020204"/>
              </a:endParaRPr>
            </a:p>
          </p:txBody>
        </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
            <a:extLst>
              <a:ext uri="{FF2B5EF4-FFF2-40B4-BE49-F238E27FC236}">
                <a16:creationId xmlns:a16="http://schemas.microsoft.com/office/drawing/2014/main" id="{26DA8A3E-90D6-47C1-A76E-2DC31D3BA0E6}"/>
              </a:ext>
            </a:extLst>
          </p:cNvPr>
          <p:cNvGrpSpPr/>
          <p:nvPr/>
        </p:nvGrpSpPr>
        <p:grpSpPr>
          <a:xfrm>
            <a:off x="2576085" y="2001327"/>
            <a:ext cx="3727450" cy="1056625"/>
            <a:chOff x="2586603" y="2136443"/>
            <a:chExt cx="3727450" cy="1056625"/>
          </a:xfrm>
        </p:grpSpPr>
        <p:sp>
          <p:nvSpPr>
            <p:cNvPr id="10" name="文本框 9">
              <a:extLst>
                <a:ext uri="{FF2B5EF4-FFF2-40B4-BE49-F238E27FC236}">
                  <a16:creationId xmlns:a16="http://schemas.microsoft.com/office/drawing/2014/main" id="{594487DE-E024-4B8D-BE6B-C13BA2BE30E7}"/>
                </a:ext>
              </a:extLst>
            </p:cNvPr>
            <p:cNvSpPr txBox="1"/>
            <p:nvPr/>
          </p:nvSpPr>
          <p:spPr>
            <a:xfrm>
              <a:off x="2586603" y="2136443"/>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1" name="文本框 10">
              <a:extLst>
                <a:ext uri="{FF2B5EF4-FFF2-40B4-BE49-F238E27FC236}">
                  <a16:creationId xmlns:a16="http://schemas.microsoft.com/office/drawing/2014/main" id="{6A436FAE-841F-451E-8E9B-E8E7A0144B07}"/>
                </a:ext>
              </a:extLst>
            </p:cNvPr>
            <p:cNvSpPr txBox="1"/>
            <p:nvPr/>
          </p:nvSpPr>
          <p:spPr>
            <a:xfrm>
              <a:off x="2586603" y="2608293"/>
              <a:ext cx="2830802"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content, content to match the title. </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grpSp>
        <p:nvGrpSpPr>
          <p:cNvPr id="13" name="组合 12">
            <a:extLst>
              <a:ext uri="{FF2B5EF4-FFF2-40B4-BE49-F238E27FC236}">
                <a16:creationId xmlns:a16="http://schemas.microsoft.com/office/drawing/2014/main" id="{D51968D3-C49E-4B1E-847F-F062236D3593}"/>
              </a:ext>
            </a:extLst>
          </p:cNvPr>
          <p:cNvGrpSpPr/>
          <p:nvPr/>
        </p:nvGrpSpPr>
        <p:grpSpPr>
          <a:xfrm>
            <a:off x="2576085" y="3722058"/>
            <a:ext cx="3727450" cy="1022985"/>
            <a:chOff x="2586603" y="2136443"/>
            <a:chExt cx="3727450" cy="1022985"/>
          </a:xfrm>
        </p:grpSpPr>
        <p:sp>
          <p:nvSpPr>
            <p:cNvPr id="14" name="文本框 13">
              <a:extLst>
                <a:ext uri="{FF2B5EF4-FFF2-40B4-BE49-F238E27FC236}">
                  <a16:creationId xmlns:a16="http://schemas.microsoft.com/office/drawing/2014/main" id="{D72BDB2E-FFFE-484C-86CB-25F536A3C45F}"/>
                </a:ext>
              </a:extLst>
            </p:cNvPr>
            <p:cNvSpPr txBox="1"/>
            <p:nvPr/>
          </p:nvSpPr>
          <p:spPr>
            <a:xfrm>
              <a:off x="2586603" y="2136443"/>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5" name="文本框 14">
              <a:extLst>
                <a:ext uri="{FF2B5EF4-FFF2-40B4-BE49-F238E27FC236}">
                  <a16:creationId xmlns:a16="http://schemas.microsoft.com/office/drawing/2014/main" id="{FEA9F52F-14A4-42B4-9110-09653E2FA09A}"/>
                </a:ext>
              </a:extLst>
            </p:cNvPr>
            <p:cNvSpPr txBox="1"/>
            <p:nvPr/>
          </p:nvSpPr>
          <p:spPr>
            <a:xfrm>
              <a:off x="2586603" y="2574653"/>
              <a:ext cx="2830802"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content, content to match the title. </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grpSp>
        <p:nvGrpSpPr>
          <p:cNvPr id="17" name="组合 16">
            <a:extLst>
              <a:ext uri="{FF2B5EF4-FFF2-40B4-BE49-F238E27FC236}">
                <a16:creationId xmlns:a16="http://schemas.microsoft.com/office/drawing/2014/main" id="{88480E72-F88B-4AC1-A301-7A43420C0810}"/>
              </a:ext>
            </a:extLst>
          </p:cNvPr>
          <p:cNvGrpSpPr/>
          <p:nvPr/>
        </p:nvGrpSpPr>
        <p:grpSpPr>
          <a:xfrm>
            <a:off x="8090374" y="2039427"/>
            <a:ext cx="2816165" cy="1018524"/>
            <a:chOff x="2586603" y="2136443"/>
            <a:chExt cx="2816165" cy="1018524"/>
          </a:xfrm>
        </p:grpSpPr>
        <p:sp>
          <p:nvSpPr>
            <p:cNvPr id="18" name="文本框 17">
              <a:extLst>
                <a:ext uri="{FF2B5EF4-FFF2-40B4-BE49-F238E27FC236}">
                  <a16:creationId xmlns:a16="http://schemas.microsoft.com/office/drawing/2014/main" id="{5509D9A2-06C1-4D0E-9258-B09DEB317FE2}"/>
                </a:ext>
              </a:extLst>
            </p:cNvPr>
            <p:cNvSpPr txBox="1"/>
            <p:nvPr/>
          </p:nvSpPr>
          <p:spPr>
            <a:xfrm>
              <a:off x="2586603" y="2136443"/>
              <a:ext cx="202333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19" name="文本框 18">
              <a:extLst>
                <a:ext uri="{FF2B5EF4-FFF2-40B4-BE49-F238E27FC236}">
                  <a16:creationId xmlns:a16="http://schemas.microsoft.com/office/drawing/2014/main" id="{C4A92EA6-BB6F-44DC-B4A4-B61A55EBBF7F}"/>
                </a:ext>
              </a:extLst>
            </p:cNvPr>
            <p:cNvSpPr txBox="1"/>
            <p:nvPr/>
          </p:nvSpPr>
          <p:spPr>
            <a:xfrm>
              <a:off x="2586603" y="2570192"/>
              <a:ext cx="2816165"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content, content to match the title. </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grpSp>
        <p:nvGrpSpPr>
          <p:cNvPr id="20" name="组合 19">
            <a:extLst>
              <a:ext uri="{FF2B5EF4-FFF2-40B4-BE49-F238E27FC236}">
                <a16:creationId xmlns:a16="http://schemas.microsoft.com/office/drawing/2014/main" id="{224385C1-7D30-4A01-BDC9-59CD93373ABA}"/>
              </a:ext>
            </a:extLst>
          </p:cNvPr>
          <p:cNvGrpSpPr/>
          <p:nvPr/>
        </p:nvGrpSpPr>
        <p:grpSpPr>
          <a:xfrm>
            <a:off x="8090374" y="3760158"/>
            <a:ext cx="3727450" cy="984884"/>
            <a:chOff x="2586603" y="2136443"/>
            <a:chExt cx="3727450" cy="984884"/>
          </a:xfrm>
        </p:grpSpPr>
        <p:sp>
          <p:nvSpPr>
            <p:cNvPr id="21" name="文本框 20">
              <a:extLst>
                <a:ext uri="{FF2B5EF4-FFF2-40B4-BE49-F238E27FC236}">
                  <a16:creationId xmlns:a16="http://schemas.microsoft.com/office/drawing/2014/main" id="{D7F1C713-14B6-40CD-ADFD-CB46863E1559}"/>
                </a:ext>
              </a:extLst>
            </p:cNvPr>
            <p:cNvSpPr txBox="1"/>
            <p:nvPr/>
          </p:nvSpPr>
          <p:spPr>
            <a:xfrm>
              <a:off x="2586603" y="2136443"/>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22" name="文本框 21">
              <a:extLst>
                <a:ext uri="{FF2B5EF4-FFF2-40B4-BE49-F238E27FC236}">
                  <a16:creationId xmlns:a16="http://schemas.microsoft.com/office/drawing/2014/main" id="{05E3B4FC-112E-49CE-B746-677C0E26F53F}"/>
                </a:ext>
              </a:extLst>
            </p:cNvPr>
            <p:cNvSpPr txBox="1"/>
            <p:nvPr/>
          </p:nvSpPr>
          <p:spPr>
            <a:xfrm>
              <a:off x="2586603" y="2536552"/>
              <a:ext cx="3067956"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content, content to match the title. </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pic>
        <p:nvPicPr>
          <p:cNvPr id="23" name="图片 22" descr="图片包含 服装&#10;&#10;已生成高可信度的说明">
            <a:extLst>
              <a:ext uri="{FF2B5EF4-FFF2-40B4-BE49-F238E27FC236}">
                <a16:creationId xmlns:a16="http://schemas.microsoft.com/office/drawing/2014/main" id="{09C53C93-CFFA-4C09-A417-C4745FD0C68A}"/>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5582902" y="1845688"/>
            <a:ext cx="1441266" cy="3573024"/>
          </a:xfrm>
          <a:prstGeom prst="rect">
            <a:avLst/>
          </a:prstGeom>
        </p:spPr>
      </p:pic>
      <p:sp>
        <p:nvSpPr>
          <p:cNvPr id="25" name="TextBox 24"/>
          <p:cNvSpPr txBox="1"/>
          <p:nvPr/>
        </p:nvSpPr>
        <p:spPr>
          <a:xfrm>
            <a:off x="1201717" y="5956397"/>
            <a:ext cx="1800200" cy="123111"/>
          </a:xfrm>
          <a:prstGeom prst="rect">
            <a:avLst/>
          </a:prstGeom>
          <a:noFill/>
        </p:spPr>
        <p:txBody>
          <a:bodyPr wrap="square" rtlCol="0">
            <a:spAutoFit/>
          </a:bodyPr>
          <a:lstStyle/>
          <a:p>
            <a:pPr marL="0" marR="0" lvl="0" indent="0" defTabSz="914400" eaLnBrk="1" fontAlgn="auto" latinLnBrk="0" hangingPunct="1">
              <a:lnSpc>
                <a:spcPct val="200000"/>
              </a:lnSpc>
              <a:spcBef>
                <a:spcPts val="0"/>
              </a:spcBef>
              <a:spcAft>
                <a:spcPts val="0"/>
              </a:spcAft>
              <a:buClrTx/>
              <a:buSzTx/>
              <a:buFontTx/>
              <a:buNone/>
              <a:tabLst/>
              <a:defRPr/>
            </a:pPr>
            <a:r>
              <a:rPr kumimoji="0" lang="en-US" altLang="zh-CN" sz="100" b="0" i="0" u="none" strike="noStrike" kern="0" cap="none" spc="0" normalizeH="0" baseline="0" noProof="0" dirty="0">
                <a:ln>
                  <a:noFill/>
                </a:ln>
                <a:solidFill>
                  <a:schemeClr val="bg1"/>
                </a:solidFill>
                <a:effectLst/>
                <a:uLnTx/>
                <a:uFillTx/>
              </a:rPr>
              <a:t>PPT</a:t>
            </a:r>
            <a:r>
              <a:rPr kumimoji="0" lang="zh-CN" altLang="en-US" sz="100" b="0" i="0" u="none" strike="noStrike" kern="0" cap="none" spc="0" normalizeH="0" baseline="0" noProof="0" dirty="0">
                <a:ln>
                  <a:noFill/>
                </a:ln>
                <a:solidFill>
                  <a:schemeClr val="bg1"/>
                </a:solidFill>
                <a:effectLst/>
                <a:uLnTx/>
                <a:uFillTx/>
              </a:rPr>
              <a:t>模板 </a:t>
            </a:r>
            <a:r>
              <a:rPr kumimoji="0" lang="en-US" altLang="zh-CN" sz="100" b="0" i="0" u="none" strike="noStrike" kern="0" cap="none" spc="0" normalizeH="0" baseline="0" noProof="0" dirty="0">
                <a:ln>
                  <a:noFill/>
                </a:ln>
                <a:solidFill>
                  <a:schemeClr val="bg1"/>
                </a:solidFill>
                <a:effectLst/>
                <a:uLnTx/>
                <a:uFillTx/>
              </a:rPr>
              <a:t>http://www.1ppt.com/moban/</a:t>
            </a:r>
            <a:r>
              <a:rPr kumimoji="0" lang="zh-CN" altLang="en-US" sz="100" b="0" i="0" u="none" strike="noStrike" kern="0" cap="none" spc="0" normalizeH="0" baseline="0" noProof="0" dirty="0">
                <a:ln>
                  <a:noFill/>
                </a:ln>
                <a:solidFill>
                  <a:schemeClr val="bg1"/>
                </a:solidFill>
                <a:effectLst/>
                <a:uLnTx/>
                <a:uFillTx/>
              </a:rPr>
              <a:t> </a:t>
            </a:r>
            <a:endParaRPr kumimoji="0" lang="en-US" altLang="zh-CN" sz="100" b="0" i="0" u="none" strike="noStrike" kern="0" cap="none" spc="0" normalizeH="0" baseline="0" noProof="0" dirty="0">
              <a:ln>
                <a:noFill/>
              </a:ln>
              <a:solidFill>
                <a:schemeClr val="bg1"/>
              </a:solidFill>
              <a:effectLst/>
              <a:uLnTx/>
              <a:uFillTx/>
            </a:endParaRPr>
          </a:p>
        </p:txBody>
      </p:sp>
      <p:sp>
        <p:nvSpPr>
          <p:cNvPr id="3" name="文本框 2">
            <a:extLst>
              <a:ext uri="{FF2B5EF4-FFF2-40B4-BE49-F238E27FC236}">
                <a16:creationId xmlns:a16="http://schemas.microsoft.com/office/drawing/2014/main" id="{3DEFF9CE-78CC-4C78-932A-EA4215DBEB61}"/>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01</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5" name="文本框 4">
            <a:extLst>
              <a:ext uri="{FF2B5EF4-FFF2-40B4-BE49-F238E27FC236}">
                <a16:creationId xmlns:a16="http://schemas.microsoft.com/office/drawing/2014/main" id="{6BA8DEDB-4D41-C975-0217-EA4FBA2CEC8F}"/>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3986694191"/>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fade">
                                      <p:cBhvr>
                                        <p:cTn id="11" dur="500"/>
                                        <p:tgtEl>
                                          <p:spTgt spid="13"/>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23"/>
                                        </p:tgtEl>
                                        <p:attrNameLst>
                                          <p:attrName>style.visibility</p:attrName>
                                        </p:attrNameLst>
                                      </p:cBhvr>
                                      <p:to>
                                        <p:strVal val="visible"/>
                                      </p:to>
                                    </p:set>
                                    <p:animEffect transition="in" filter="fade">
                                      <p:cBhvr>
                                        <p:cTn id="15" dur="500"/>
                                        <p:tgtEl>
                                          <p:spTgt spid="23"/>
                                        </p:tgtEl>
                                      </p:cBhvr>
                                    </p:animEffect>
                                  </p:childTnLst>
                                </p:cTn>
                              </p:par>
                            </p:childTnLst>
                          </p:cTn>
                        </p:par>
                        <p:par>
                          <p:cTn id="16" fill="hold">
                            <p:stCondLst>
                              <p:cond delay="1500"/>
                            </p:stCondLst>
                            <p:childTnLst>
                              <p:par>
                                <p:cTn id="17" presetID="10" presetClass="entr" presetSubtype="0" fill="hold" nodeType="afterEffect">
                                  <p:stCondLst>
                                    <p:cond delay="0"/>
                                  </p:stCondLst>
                                  <p:childTnLst>
                                    <p:set>
                                      <p:cBhvr>
                                        <p:cTn id="18" dur="1" fill="hold">
                                          <p:stCondLst>
                                            <p:cond delay="0"/>
                                          </p:stCondLst>
                                        </p:cTn>
                                        <p:tgtEl>
                                          <p:spTgt spid="17"/>
                                        </p:tgtEl>
                                        <p:attrNameLst>
                                          <p:attrName>style.visibility</p:attrName>
                                        </p:attrNameLst>
                                      </p:cBhvr>
                                      <p:to>
                                        <p:strVal val="visible"/>
                                      </p:to>
                                    </p:set>
                                    <p:animEffect transition="in" filter="fade">
                                      <p:cBhvr>
                                        <p:cTn id="19" dur="500"/>
                                        <p:tgtEl>
                                          <p:spTgt spid="17"/>
                                        </p:tgtEl>
                                      </p:cBhvr>
                                    </p:animEffect>
                                  </p:childTnLst>
                                </p:cTn>
                              </p:par>
                            </p:childTnLst>
                          </p:cTn>
                        </p:par>
                        <p:par>
                          <p:cTn id="20" fill="hold">
                            <p:stCondLst>
                              <p:cond delay="2000"/>
                            </p:stCondLst>
                            <p:childTnLst>
                              <p:par>
                                <p:cTn id="21" presetID="10" presetClass="entr" presetSubtype="0" fill="hold" nodeType="after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fade">
                                      <p:cBhvr>
                                        <p:cTn id="23" dur="500"/>
                                        <p:tgtEl>
                                          <p:spTgt spid="20"/>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3"/>
                                        </p:tgtEl>
                                        <p:attrNameLst>
                                          <p:attrName>style.visibility</p:attrName>
                                        </p:attrNameLst>
                                      </p:cBhvr>
                                      <p:to>
                                        <p:strVal val="visible"/>
                                      </p:to>
                                    </p:set>
                                    <p:animEffect transition="in" filter="fade">
                                      <p:cBhvr>
                                        <p:cTn id="27" dur="500"/>
                                        <p:tgtEl>
                                          <p:spTgt spid="3"/>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5"/>
                                        </p:tgtEl>
                                        <p:attrNameLst>
                                          <p:attrName>style.visibility</p:attrName>
                                        </p:attrNameLst>
                                      </p:cBhvr>
                                      <p:to>
                                        <p:strVal val="visible"/>
                                      </p:to>
                                    </p:set>
                                    <p:animEffect transition="in" filter="fade">
                                      <p:cBhvr>
                                        <p:cTn id="3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文本框 4">
            <a:extLst>
              <a:ext uri="{FF2B5EF4-FFF2-40B4-BE49-F238E27FC236}">
                <a16:creationId xmlns:a16="http://schemas.microsoft.com/office/drawing/2014/main" id="{192B1A17-6A04-42A5-993F-D148F51710B4}"/>
              </a:ext>
            </a:extLst>
          </p:cNvPr>
          <p:cNvSpPr txBox="1"/>
          <p:nvPr/>
        </p:nvSpPr>
        <p:spPr>
          <a:xfrm>
            <a:off x="5965975" y="2542411"/>
            <a:ext cx="4728527" cy="1077218"/>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sp>
        <p:nvSpPr>
          <p:cNvPr id="6" name="文本框 5">
            <a:extLst>
              <a:ext uri="{FF2B5EF4-FFF2-40B4-BE49-F238E27FC236}">
                <a16:creationId xmlns:a16="http://schemas.microsoft.com/office/drawing/2014/main" id="{1AA4138C-E6E1-4AD4-980A-7B2172894578}"/>
              </a:ext>
            </a:extLst>
          </p:cNvPr>
          <p:cNvSpPr txBox="1"/>
          <p:nvPr/>
        </p:nvSpPr>
        <p:spPr>
          <a:xfrm>
            <a:off x="5965975" y="3463379"/>
            <a:ext cx="4728527" cy="1077218"/>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sp>
        <p:nvSpPr>
          <p:cNvPr id="7" name="文本框 6">
            <a:extLst>
              <a:ext uri="{FF2B5EF4-FFF2-40B4-BE49-F238E27FC236}">
                <a16:creationId xmlns:a16="http://schemas.microsoft.com/office/drawing/2014/main" id="{D9C5B4DE-DE2A-42B4-B76F-842FB065AE5A}"/>
              </a:ext>
            </a:extLst>
          </p:cNvPr>
          <p:cNvSpPr txBox="1"/>
          <p:nvPr/>
        </p:nvSpPr>
        <p:spPr>
          <a:xfrm>
            <a:off x="5965976" y="4373561"/>
            <a:ext cx="5006824" cy="584775"/>
          </a:xfrm>
          <a:prstGeom prst="rect">
            <a:avLst/>
          </a:prstGeom>
          <a:noFill/>
        </p:spPr>
        <p:txBody>
          <a:bodyPr wrap="square" rtlCol="0">
            <a:spAutoFit/>
          </a:bodyPr>
          <a:lstStyle/>
          <a:p>
            <a:r>
              <a:rPr lang="en-US" altLang="zh-CN" sz="16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6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sp>
        <p:nvSpPr>
          <p:cNvPr id="8" name="文本框 7">
            <a:extLst>
              <a:ext uri="{FF2B5EF4-FFF2-40B4-BE49-F238E27FC236}">
                <a16:creationId xmlns:a16="http://schemas.microsoft.com/office/drawing/2014/main" id="{B61442B7-CFAD-4A39-B147-6A229B40BC9D}"/>
              </a:ext>
            </a:extLst>
          </p:cNvPr>
          <p:cNvSpPr txBox="1"/>
          <p:nvPr/>
        </p:nvSpPr>
        <p:spPr>
          <a:xfrm>
            <a:off x="5965975" y="2129266"/>
            <a:ext cx="3727450"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Add title text</a:t>
            </a:r>
            <a:endParaRPr lang="zh-CN" altLang="en-US" sz="2000" dirty="0">
              <a:solidFill>
                <a:srgbClr val="EB511F"/>
              </a:solidFill>
              <a:latin typeface="Arial" panose="020B0604020202020204" pitchFamily="34" charset="0"/>
              <a:cs typeface="Arial" panose="020B0604020202020204" pitchFamily="34" charset="0"/>
              <a:sym typeface="+mn-lt"/>
            </a:endParaRPr>
          </a:p>
        </p:txBody>
      </p:sp>
      <p:pic>
        <p:nvPicPr>
          <p:cNvPr id="14" name="图片 13">
            <a:extLst>
              <a:ext uri="{FF2B5EF4-FFF2-40B4-BE49-F238E27FC236}">
                <a16:creationId xmlns:a16="http://schemas.microsoft.com/office/drawing/2014/main" id="{9495BEF3-0D54-480D-A99E-AF67E2D867C8}"/>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058850" y="2129266"/>
            <a:ext cx="1909308" cy="2876908"/>
          </a:xfrm>
          <a:prstGeom prst="rect">
            <a:avLst/>
          </a:prstGeom>
        </p:spPr>
      </p:pic>
      <p:sp>
        <p:nvSpPr>
          <p:cNvPr id="2" name="文本框 1">
            <a:extLst>
              <a:ext uri="{FF2B5EF4-FFF2-40B4-BE49-F238E27FC236}">
                <a16:creationId xmlns:a16="http://schemas.microsoft.com/office/drawing/2014/main" id="{23C99AD7-FE79-0503-19C0-B71D93CBE305}"/>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01</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3" name="文本框 2">
            <a:extLst>
              <a:ext uri="{FF2B5EF4-FFF2-40B4-BE49-F238E27FC236}">
                <a16:creationId xmlns:a16="http://schemas.microsoft.com/office/drawing/2014/main" id="{FB8A1E70-246B-4C88-DF16-14B0BE8980F0}"/>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261112542"/>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childTnLst>
                          </p:cTn>
                        </p:par>
                        <p:par>
                          <p:cTn id="12" fill="hold">
                            <p:stCondLst>
                              <p:cond delay="1000"/>
                            </p:stCondLst>
                            <p:childTnLst>
                              <p:par>
                                <p:cTn id="13" presetID="10" presetClass="entr" presetSubtype="0" fill="hold" grpId="0" nodeType="after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fade">
                                      <p:cBhvr>
                                        <p:cTn id="19" dur="500"/>
                                        <p:tgtEl>
                                          <p:spTgt spid="6"/>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500"/>
                                        <p:tgtEl>
                                          <p:spTgt spid="7"/>
                                        </p:tgtEl>
                                      </p:cBhvr>
                                    </p:animEffect>
                                  </p:childTnLst>
                                </p:cTn>
                              </p:par>
                            </p:childTnLst>
                          </p:cTn>
                        </p:par>
                        <p:par>
                          <p:cTn id="24" fill="hold">
                            <p:stCondLst>
                              <p:cond delay="2500"/>
                            </p:stCondLst>
                            <p:childTnLst>
                              <p:par>
                                <p:cTn id="25" presetID="10" presetClass="entr" presetSubtype="0" fill="hold" grpId="0" nodeType="after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childTnLst>
                          </p:cTn>
                        </p:par>
                        <p:par>
                          <p:cTn id="28" fill="hold">
                            <p:stCondLst>
                              <p:cond delay="3000"/>
                            </p:stCondLst>
                            <p:childTnLst>
                              <p:par>
                                <p:cTn id="29" presetID="10" presetClass="entr" presetSubtype="0" fill="hold" grpId="0" nodeType="afterEffect">
                                  <p:stCondLst>
                                    <p:cond delay="0"/>
                                  </p:stCondLst>
                                  <p:childTnLst>
                                    <p:set>
                                      <p:cBhvr>
                                        <p:cTn id="30" dur="1" fill="hold">
                                          <p:stCondLst>
                                            <p:cond delay="0"/>
                                          </p:stCondLst>
                                        </p:cTn>
                                        <p:tgtEl>
                                          <p:spTgt spid="3"/>
                                        </p:tgtEl>
                                        <p:attrNameLst>
                                          <p:attrName>style.visibility</p:attrName>
                                        </p:attrNameLst>
                                      </p:cBhvr>
                                      <p:to>
                                        <p:strVal val="visible"/>
                                      </p:to>
                                    </p:set>
                                    <p:animEffect transition="in" filter="fade">
                                      <p:cBhvr>
                                        <p:cTn id="31"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P spid="8" grpId="0"/>
      <p:bldP spid="2" grpId="0"/>
      <p:bldP spid="3"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9F4DCDF3-3413-4C0F-A90A-218F1F4FB11B}"/>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858594" y="3429000"/>
            <a:ext cx="4254500" cy="2260649"/>
          </a:xfrm>
          <a:prstGeom prst="rect">
            <a:avLst/>
          </a:prstGeom>
        </p:spPr>
      </p:pic>
      <p:grpSp>
        <p:nvGrpSpPr>
          <p:cNvPr id="6" name="组合 5">
            <a:extLst>
              <a:ext uri="{FF2B5EF4-FFF2-40B4-BE49-F238E27FC236}">
                <a16:creationId xmlns:a16="http://schemas.microsoft.com/office/drawing/2014/main" id="{2436BFD3-B3B6-4D5A-8F3B-A999D729F3A7}"/>
              </a:ext>
            </a:extLst>
          </p:cNvPr>
          <p:cNvGrpSpPr/>
          <p:nvPr/>
        </p:nvGrpSpPr>
        <p:grpSpPr>
          <a:xfrm>
            <a:off x="2862470" y="2050889"/>
            <a:ext cx="3739510" cy="1388050"/>
            <a:chOff x="3035940" y="3632200"/>
            <a:chExt cx="3739510" cy="1388050"/>
          </a:xfrm>
        </p:grpSpPr>
        <p:sp>
          <p:nvSpPr>
            <p:cNvPr id="7" name="文本框 6">
              <a:extLst>
                <a:ext uri="{FF2B5EF4-FFF2-40B4-BE49-F238E27FC236}">
                  <a16:creationId xmlns:a16="http://schemas.microsoft.com/office/drawing/2014/main" id="{03D906CB-A202-4171-B823-D893E9928193}"/>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latin typeface="Arial" panose="020B0604020202020204" pitchFamily="34" charset="0"/>
                  <a:cs typeface="Arial" panose="020B0604020202020204" pitchFamily="34" charset="0"/>
                  <a:sym typeface="+mn-lt"/>
                </a:rPr>
                <a:t>Add title text</a:t>
              </a:r>
              <a:endParaRPr lang="zh-CN" altLang="en-US" dirty="0">
                <a:solidFill>
                  <a:srgbClr val="EB511F"/>
                </a:solidFill>
                <a:latin typeface="Arial" panose="020B0604020202020204" pitchFamily="34" charset="0"/>
                <a:cs typeface="Arial" panose="020B0604020202020204" pitchFamily="34" charset="0"/>
                <a:sym typeface="+mn-lt"/>
              </a:endParaRPr>
            </a:p>
          </p:txBody>
        </p:sp>
        <p:sp>
          <p:nvSpPr>
            <p:cNvPr id="8" name="文本框 7">
              <a:extLst>
                <a:ext uri="{FF2B5EF4-FFF2-40B4-BE49-F238E27FC236}">
                  <a16:creationId xmlns:a16="http://schemas.microsoft.com/office/drawing/2014/main" id="{A62E6775-810F-47B9-8FCC-C77ACBCD8529}"/>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4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4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grpSp>
        <p:nvGrpSpPr>
          <p:cNvPr id="9" name="组合 8">
            <a:extLst>
              <a:ext uri="{FF2B5EF4-FFF2-40B4-BE49-F238E27FC236}">
                <a16:creationId xmlns:a16="http://schemas.microsoft.com/office/drawing/2014/main" id="{072A6C93-269C-42CB-BC71-AEF93AA567F4}"/>
              </a:ext>
            </a:extLst>
          </p:cNvPr>
          <p:cNvGrpSpPr/>
          <p:nvPr/>
        </p:nvGrpSpPr>
        <p:grpSpPr>
          <a:xfrm>
            <a:off x="7598104" y="2040950"/>
            <a:ext cx="3739510" cy="1388050"/>
            <a:chOff x="3035940" y="3632200"/>
            <a:chExt cx="3739510" cy="1388050"/>
          </a:xfrm>
        </p:grpSpPr>
        <p:sp>
          <p:nvSpPr>
            <p:cNvPr id="10" name="文本框 9">
              <a:extLst>
                <a:ext uri="{FF2B5EF4-FFF2-40B4-BE49-F238E27FC236}">
                  <a16:creationId xmlns:a16="http://schemas.microsoft.com/office/drawing/2014/main" id="{0B78F18F-F37D-4356-95AC-6210BEEACE4C}"/>
                </a:ext>
              </a:extLst>
            </p:cNvPr>
            <p:cNvSpPr txBox="1"/>
            <p:nvPr/>
          </p:nvSpPr>
          <p:spPr>
            <a:xfrm>
              <a:off x="3048000" y="3632200"/>
              <a:ext cx="3727450" cy="369332"/>
            </a:xfrm>
            <a:prstGeom prst="rect">
              <a:avLst/>
            </a:prstGeom>
            <a:noFill/>
          </p:spPr>
          <p:txBody>
            <a:bodyPr wrap="square" rtlCol="0">
              <a:spAutoFit/>
            </a:bodyPr>
            <a:lstStyle/>
            <a:p>
              <a:r>
                <a:rPr lang="en-US" altLang="zh-CN" dirty="0">
                  <a:solidFill>
                    <a:srgbClr val="EB511F"/>
                  </a:solidFill>
                  <a:latin typeface="Arial" panose="020B0604020202020204" pitchFamily="34" charset="0"/>
                  <a:cs typeface="Arial" panose="020B0604020202020204" pitchFamily="34" charset="0"/>
                  <a:sym typeface="+mn-lt"/>
                </a:rPr>
                <a:t>Add title text</a:t>
              </a:r>
              <a:endParaRPr lang="zh-CN" altLang="en-US" dirty="0">
                <a:solidFill>
                  <a:srgbClr val="EB511F"/>
                </a:solidFill>
                <a:latin typeface="Arial" panose="020B0604020202020204" pitchFamily="34" charset="0"/>
                <a:cs typeface="Arial" panose="020B0604020202020204" pitchFamily="34" charset="0"/>
                <a:sym typeface="+mn-lt"/>
              </a:endParaRPr>
            </a:p>
          </p:txBody>
        </p:sp>
        <p:sp>
          <p:nvSpPr>
            <p:cNvPr id="11" name="文本框 10">
              <a:extLst>
                <a:ext uri="{FF2B5EF4-FFF2-40B4-BE49-F238E27FC236}">
                  <a16:creationId xmlns:a16="http://schemas.microsoft.com/office/drawing/2014/main" id="{8983327F-6D90-4EF6-B8C8-E1E2B3FCA9CC}"/>
                </a:ext>
              </a:extLst>
            </p:cNvPr>
            <p:cNvSpPr txBox="1"/>
            <p:nvPr/>
          </p:nvSpPr>
          <p:spPr>
            <a:xfrm>
              <a:off x="3035940" y="4066143"/>
              <a:ext cx="3039832" cy="954107"/>
            </a:xfrm>
            <a:prstGeom prst="rect">
              <a:avLst/>
            </a:prstGeom>
            <a:noFill/>
          </p:spPr>
          <p:txBody>
            <a:bodyPr wrap="square" rtlCol="0">
              <a:spAutoFit/>
            </a:bodyPr>
            <a:lstStyle/>
            <a:p>
              <a:r>
                <a:rPr lang="en-US" altLang="zh-CN" sz="1400" dirty="0">
                  <a:solidFill>
                    <a:schemeClr val="tx1">
                      <a:lumMod val="75000"/>
                      <a:lumOff val="25000"/>
                    </a:schemeClr>
                  </a:solidFill>
                  <a:latin typeface="Arial" panose="020B0604020202020204" pitchFamily="34" charset="0"/>
                  <a:cs typeface="Arial" panose="020B0604020202020204" pitchFamily="34" charset="0"/>
                  <a:sym typeface="+mn-lt"/>
                </a:rPr>
                <a:t>Click here to add text content, such as keywords, some brief introductions, etc.</a:t>
              </a:r>
              <a:endParaRPr lang="zh-CN" altLang="en-US" sz="1400" dirty="0">
                <a:solidFill>
                  <a:schemeClr val="tx1">
                    <a:lumMod val="75000"/>
                    <a:lumOff val="25000"/>
                  </a:schemeClr>
                </a:solidFill>
                <a:latin typeface="Arial" panose="020B0604020202020204" pitchFamily="34" charset="0"/>
                <a:cs typeface="Arial" panose="020B0604020202020204" pitchFamily="34" charset="0"/>
                <a:sym typeface="+mn-lt"/>
              </a:endParaRPr>
            </a:p>
            <a:p>
              <a:endParaRPr lang="zh-CN" altLang="en-US" sz="1400" dirty="0">
                <a:solidFill>
                  <a:schemeClr val="tx1">
                    <a:lumMod val="75000"/>
                    <a:lumOff val="25000"/>
                  </a:schemeClr>
                </a:solidFill>
                <a:latin typeface="Arial" panose="020B0604020202020204" pitchFamily="34" charset="0"/>
                <a:cs typeface="Arial" panose="020B0604020202020204" pitchFamily="34" charset="0"/>
                <a:sym typeface="+mn-lt"/>
              </a:endParaRPr>
            </a:p>
          </p:txBody>
        </p:sp>
      </p:grpSp>
      <p:sp>
        <p:nvSpPr>
          <p:cNvPr id="2" name="文本框 1">
            <a:extLst>
              <a:ext uri="{FF2B5EF4-FFF2-40B4-BE49-F238E27FC236}">
                <a16:creationId xmlns:a16="http://schemas.microsoft.com/office/drawing/2014/main" id="{C7ADF19E-D414-2BB1-E9D5-92FE4394EE6C}"/>
              </a:ext>
            </a:extLst>
          </p:cNvPr>
          <p:cNvSpPr txBox="1"/>
          <p:nvPr/>
        </p:nvSpPr>
        <p:spPr>
          <a:xfrm>
            <a:off x="1208027" y="763486"/>
            <a:ext cx="1588182" cy="400110"/>
          </a:xfrm>
          <a:prstGeom prst="rect">
            <a:avLst/>
          </a:prstGeom>
          <a:noFill/>
        </p:spPr>
        <p:txBody>
          <a:bodyPr wrap="square" rtlCol="0">
            <a:spAutoFit/>
          </a:bodyPr>
          <a:lstStyle/>
          <a:p>
            <a:r>
              <a:rPr lang="en-US" altLang="zh-CN" sz="2000" dirty="0">
                <a:solidFill>
                  <a:srgbClr val="EB511F"/>
                </a:solidFill>
                <a:latin typeface="Arial" panose="020B0604020202020204" pitchFamily="34" charset="0"/>
                <a:cs typeface="Arial" panose="020B0604020202020204" pitchFamily="34" charset="0"/>
                <a:sym typeface="+mn-lt"/>
              </a:rPr>
              <a:t>PART 01</a:t>
            </a:r>
            <a:endParaRPr lang="zh-CN" altLang="en-US" sz="2000" dirty="0">
              <a:solidFill>
                <a:srgbClr val="EB511F"/>
              </a:solidFill>
              <a:latin typeface="Arial" panose="020B0604020202020204" pitchFamily="34" charset="0"/>
              <a:cs typeface="Arial" panose="020B0604020202020204" pitchFamily="34" charset="0"/>
              <a:sym typeface="+mn-lt"/>
            </a:endParaRPr>
          </a:p>
        </p:txBody>
      </p:sp>
      <p:sp>
        <p:nvSpPr>
          <p:cNvPr id="5" name="文本框 4">
            <a:extLst>
              <a:ext uri="{FF2B5EF4-FFF2-40B4-BE49-F238E27FC236}">
                <a16:creationId xmlns:a16="http://schemas.microsoft.com/office/drawing/2014/main" id="{F20DCEAF-4A6E-C5B5-39BD-C032EE60D579}"/>
              </a:ext>
            </a:extLst>
          </p:cNvPr>
          <p:cNvSpPr txBox="1"/>
          <p:nvPr/>
        </p:nvSpPr>
        <p:spPr>
          <a:xfrm>
            <a:off x="1713690" y="1163596"/>
            <a:ext cx="3534171" cy="646331"/>
          </a:xfrm>
          <a:prstGeom prst="rect">
            <a:avLst/>
          </a:prstGeom>
          <a:noFill/>
        </p:spPr>
        <p:txBody>
          <a:bodyPr wrap="square" rtlCol="0">
            <a:spAutoFit/>
          </a:bodyPr>
          <a:lstStyle/>
          <a:p>
            <a:r>
              <a:rPr lang="en-US" altLang="zh-CN" sz="3600" dirty="0">
                <a:solidFill>
                  <a:srgbClr val="EC521F"/>
                </a:solidFill>
                <a:latin typeface="Arial" panose="020B0604020202020204" pitchFamily="34" charset="0"/>
                <a:cs typeface="Arial" panose="020B0604020202020204" pitchFamily="34" charset="0"/>
                <a:sym typeface="+mn-lt"/>
              </a:rPr>
              <a:t>Add title text</a:t>
            </a:r>
            <a:endParaRPr lang="zh-CN" altLang="en-US" sz="3600" dirty="0">
              <a:solidFill>
                <a:srgbClr val="EC521F"/>
              </a:solidFill>
              <a:latin typeface="Arial" panose="020B0604020202020204" pitchFamily="34" charset="0"/>
              <a:cs typeface="Arial" panose="020B0604020202020204" pitchFamily="34" charset="0"/>
              <a:sym typeface="+mn-lt"/>
            </a:endParaRPr>
          </a:p>
        </p:txBody>
      </p:sp>
    </p:spTree>
    <p:extLst>
      <p:ext uri="{BB962C8B-B14F-4D97-AF65-F5344CB8AC3E}">
        <p14:creationId xmlns:p14="http://schemas.microsoft.com/office/powerpoint/2010/main" val="568264230"/>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9"/>
                                        </p:tgtEl>
                                        <p:attrNameLst>
                                          <p:attrName>style.visibility</p:attrName>
                                        </p:attrNameLst>
                                      </p:cBhvr>
                                      <p:to>
                                        <p:strVal val="visible"/>
                                      </p:to>
                                    </p:set>
                                    <p:animEffect transition="in" filter="fade">
                                      <p:cBhvr>
                                        <p:cTn id="11" dur="500"/>
                                        <p:tgtEl>
                                          <p:spTgt spid="9"/>
                                        </p:tgtEl>
                                      </p:cBhvr>
                                    </p:animEffect>
                                  </p:childTnLst>
                                </p:cTn>
                              </p:par>
                            </p:childTnLst>
                          </p:cTn>
                        </p:par>
                        <p:par>
                          <p:cTn id="12" fill="hold">
                            <p:stCondLst>
                              <p:cond delay="1000"/>
                            </p:stCondLst>
                            <p:childTnLst>
                              <p:par>
                                <p:cTn id="13" presetID="10" presetClass="entr" presetSubtype="0" fill="hold" nodeType="after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fade">
                                      <p:cBhvr>
                                        <p:cTn id="15" dur="500"/>
                                        <p:tgtEl>
                                          <p:spTgt spid="3"/>
                                        </p:tgtEl>
                                      </p:cBhvr>
                                    </p:animEffect>
                                  </p:childTnLst>
                                </p:cTn>
                              </p:par>
                            </p:childTnLst>
                          </p:cTn>
                        </p:par>
                        <p:par>
                          <p:cTn id="16" fill="hold">
                            <p:stCondLst>
                              <p:cond delay="1500"/>
                            </p:stCondLst>
                            <p:childTnLst>
                              <p:par>
                                <p:cTn id="17" presetID="10" presetClass="entr" presetSubtype="0" fill="hold" grpId="0" nodeType="afterEffect">
                                  <p:stCondLst>
                                    <p:cond delay="0"/>
                                  </p:stCondLst>
                                  <p:childTnLst>
                                    <p:set>
                                      <p:cBhvr>
                                        <p:cTn id="18" dur="1" fill="hold">
                                          <p:stCondLst>
                                            <p:cond delay="0"/>
                                          </p:stCondLst>
                                        </p:cTn>
                                        <p:tgtEl>
                                          <p:spTgt spid="2"/>
                                        </p:tgtEl>
                                        <p:attrNameLst>
                                          <p:attrName>style.visibility</p:attrName>
                                        </p:attrNameLst>
                                      </p:cBhvr>
                                      <p:to>
                                        <p:strVal val="visible"/>
                                      </p:to>
                                    </p:set>
                                    <p:animEffect transition="in" filter="fade">
                                      <p:cBhvr>
                                        <p:cTn id="19" dur="500"/>
                                        <p:tgtEl>
                                          <p:spTgt spid="2"/>
                                        </p:tgtEl>
                                      </p:cBhvr>
                                    </p:animEffect>
                                  </p:childTnLst>
                                </p:cTn>
                              </p:par>
                            </p:childTnLst>
                          </p:cTn>
                        </p:par>
                        <p:par>
                          <p:cTn id="20" fill="hold">
                            <p:stCondLst>
                              <p:cond delay="2000"/>
                            </p:stCondLst>
                            <p:childTnLst>
                              <p:par>
                                <p:cTn id="21" presetID="10" presetClass="entr" presetSubtype="0" fill="hold" grpId="0"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fade">
                                      <p:cBhvr>
                                        <p:cTn id="2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5"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31A1CF3B-0AE0-44C9-858F-4D907F1FA7EC}"/>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12192000" cy="6865152"/>
          </a:xfrm>
          <a:prstGeom prst="rect">
            <a:avLst/>
          </a:prstGeom>
        </p:spPr>
      </p:pic>
      <p:pic>
        <p:nvPicPr>
          <p:cNvPr id="19" name="图片 18" descr="图片包含 天空, 户外&#10;&#10;已生成高可信度的说明">
            <a:extLst>
              <a:ext uri="{FF2B5EF4-FFF2-40B4-BE49-F238E27FC236}">
                <a16:creationId xmlns:a16="http://schemas.microsoft.com/office/drawing/2014/main" id="{400B3CD6-00AB-4C89-B302-5E9A6D1E19AA}"/>
              </a:ext>
            </a:extLst>
          </p:cNvPr>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7150"/>
            <a:ext cx="12192000" cy="3194310"/>
          </a:xfrm>
          <a:prstGeom prst="rect">
            <a:avLst/>
          </a:prstGeom>
        </p:spPr>
      </p:pic>
      <p:pic>
        <p:nvPicPr>
          <p:cNvPr id="17" name="图片 16">
            <a:extLst>
              <a:ext uri="{FF2B5EF4-FFF2-40B4-BE49-F238E27FC236}">
                <a16:creationId xmlns:a16="http://schemas.microsoft.com/office/drawing/2014/main" id="{470F53A6-8494-43FB-9EA6-05E493EB8861}"/>
              </a:ext>
            </a:extLst>
          </p:cNvPr>
          <p:cNvPicPr>
            <a:picLocks noChangeAspect="1"/>
          </p:cNvPicPr>
          <p:nvPr/>
        </p:nvPicPr>
        <p:blipFill>
          <a:blip r:embed="rId5">
            <a:extLst>
              <a:ext uri="{28A0092B-C50C-407E-A947-70E740481C1C}">
                <a14:useLocalDpi xmlns:a14="http://schemas.microsoft.com/office/drawing/2010/main"/>
              </a:ext>
            </a:extLst>
          </a:blip>
          <a:stretch>
            <a:fillRect/>
          </a:stretch>
        </p:blipFill>
        <p:spPr>
          <a:xfrm>
            <a:off x="0" y="3711276"/>
            <a:ext cx="12192000" cy="4203699"/>
          </a:xfrm>
          <a:prstGeom prst="rect">
            <a:avLst/>
          </a:prstGeom>
        </p:spPr>
      </p:pic>
      <p:pic>
        <p:nvPicPr>
          <p:cNvPr id="7" name="图片 6" descr="图片包含 室内&#10;&#10;已生成高可信度的说明">
            <a:extLst>
              <a:ext uri="{FF2B5EF4-FFF2-40B4-BE49-F238E27FC236}">
                <a16:creationId xmlns:a16="http://schemas.microsoft.com/office/drawing/2014/main" id="{CC527791-CDBD-4C07-8946-0D9A459CDA6F}"/>
              </a:ext>
            </a:extLst>
          </p:cNvPr>
          <p:cNvPicPr>
            <a:picLocks noChangeAspect="1"/>
          </p:cNvPicPr>
          <p:nvPr/>
        </p:nvPicPr>
        <p:blipFill>
          <a:blip r:embed="rId6">
            <a:extLst>
              <a:ext uri="{28A0092B-C50C-407E-A947-70E740481C1C}">
                <a14:useLocalDpi xmlns:a14="http://schemas.microsoft.com/office/drawing/2010/main"/>
              </a:ext>
            </a:extLst>
          </a:blip>
          <a:stretch>
            <a:fillRect/>
          </a:stretch>
        </p:blipFill>
        <p:spPr>
          <a:xfrm>
            <a:off x="-2047857" y="0"/>
            <a:ext cx="5542344" cy="6935959"/>
          </a:xfrm>
          <a:prstGeom prst="rect">
            <a:avLst/>
          </a:prstGeom>
        </p:spPr>
      </p:pic>
      <p:pic>
        <p:nvPicPr>
          <p:cNvPr id="9" name="图片 8">
            <a:extLst>
              <a:ext uri="{FF2B5EF4-FFF2-40B4-BE49-F238E27FC236}">
                <a16:creationId xmlns:a16="http://schemas.microsoft.com/office/drawing/2014/main" id="{7DCCD4CB-80F6-438A-9BEE-2C2A539E41A0}"/>
              </a:ext>
            </a:extLst>
          </p:cNvPr>
          <p:cNvPicPr>
            <a:picLocks noChangeAspect="1"/>
          </p:cNvPicPr>
          <p:nvPr/>
        </p:nvPicPr>
        <p:blipFill>
          <a:blip r:embed="rId7" cstate="screen">
            <a:extLst>
              <a:ext uri="{28A0092B-C50C-407E-A947-70E740481C1C}">
                <a14:useLocalDpi xmlns:a14="http://schemas.microsoft.com/office/drawing/2010/main"/>
              </a:ext>
            </a:extLst>
          </a:blip>
          <a:stretch>
            <a:fillRect/>
          </a:stretch>
        </p:blipFill>
        <p:spPr>
          <a:xfrm>
            <a:off x="8307136" y="445466"/>
            <a:ext cx="2314871" cy="772972"/>
          </a:xfrm>
          <a:prstGeom prst="rect">
            <a:avLst/>
          </a:prstGeom>
        </p:spPr>
      </p:pic>
      <p:pic>
        <p:nvPicPr>
          <p:cNvPr id="11" name="图片 10" descr="图片包含 服装&#10;&#10;已生成高可信度的说明">
            <a:extLst>
              <a:ext uri="{FF2B5EF4-FFF2-40B4-BE49-F238E27FC236}">
                <a16:creationId xmlns:a16="http://schemas.microsoft.com/office/drawing/2014/main" id="{CB930941-FE62-4F89-AEBD-526BEA95D20F}"/>
              </a:ext>
            </a:extLst>
          </p:cNvPr>
          <p:cNvPicPr>
            <a:picLocks noChangeAspect="1"/>
          </p:cNvPicPr>
          <p:nvPr/>
        </p:nvPicPr>
        <p:blipFill>
          <a:blip r:embed="rId8" cstate="screen">
            <a:extLst>
              <a:ext uri="{28A0092B-C50C-407E-A947-70E740481C1C}">
                <a14:useLocalDpi xmlns:a14="http://schemas.microsoft.com/office/drawing/2010/main"/>
              </a:ext>
            </a:extLst>
          </a:blip>
          <a:stretch>
            <a:fillRect/>
          </a:stretch>
        </p:blipFill>
        <p:spPr>
          <a:xfrm>
            <a:off x="2206794" y="3609725"/>
            <a:ext cx="1234708" cy="3060949"/>
          </a:xfrm>
          <a:prstGeom prst="rect">
            <a:avLst/>
          </a:prstGeom>
        </p:spPr>
      </p:pic>
      <p:pic>
        <p:nvPicPr>
          <p:cNvPr id="13" name="图片 12">
            <a:extLst>
              <a:ext uri="{FF2B5EF4-FFF2-40B4-BE49-F238E27FC236}">
                <a16:creationId xmlns:a16="http://schemas.microsoft.com/office/drawing/2014/main" id="{0C39862C-0C27-4E9D-BE98-F41B2EA241DB}"/>
              </a:ext>
            </a:extLst>
          </p:cNvPr>
          <p:cNvPicPr>
            <a:picLocks noChangeAspect="1"/>
          </p:cNvPicPr>
          <p:nvPr/>
        </p:nvPicPr>
        <p:blipFill>
          <a:blip r:embed="rId9" cstate="screen">
            <a:extLst>
              <a:ext uri="{28A0092B-C50C-407E-A947-70E740481C1C}">
                <a14:useLocalDpi xmlns:a14="http://schemas.microsoft.com/office/drawing/2010/main"/>
              </a:ext>
            </a:extLst>
          </a:blip>
          <a:stretch>
            <a:fillRect/>
          </a:stretch>
        </p:blipFill>
        <p:spPr>
          <a:xfrm>
            <a:off x="10427600" y="312177"/>
            <a:ext cx="1091300" cy="777052"/>
          </a:xfrm>
          <a:prstGeom prst="rect">
            <a:avLst/>
          </a:prstGeom>
        </p:spPr>
      </p:pic>
      <p:pic>
        <p:nvPicPr>
          <p:cNvPr id="21" name="图片 20" descr="图片包含 气球, 航空器&#10;&#10;已生成高可信度的说明">
            <a:extLst>
              <a:ext uri="{FF2B5EF4-FFF2-40B4-BE49-F238E27FC236}">
                <a16:creationId xmlns:a16="http://schemas.microsoft.com/office/drawing/2014/main" id="{9AE85D06-2B25-4032-A5DE-88A4AEBC18A6}"/>
              </a:ext>
            </a:extLst>
          </p:cNvPr>
          <p:cNvPicPr>
            <a:picLocks noChangeAspect="1"/>
          </p:cNvPicPr>
          <p:nvPr/>
        </p:nvPicPr>
        <p:blipFill>
          <a:blip r:embed="rId10" cstate="screen">
            <a:extLst>
              <a:ext uri="{28A0092B-C50C-407E-A947-70E740481C1C}">
                <a14:useLocalDpi xmlns:a14="http://schemas.microsoft.com/office/drawing/2010/main"/>
              </a:ext>
            </a:extLst>
          </a:blip>
          <a:stretch>
            <a:fillRect/>
          </a:stretch>
        </p:blipFill>
        <p:spPr>
          <a:xfrm>
            <a:off x="400887" y="343127"/>
            <a:ext cx="4286461" cy="4348830"/>
          </a:xfrm>
          <a:prstGeom prst="rect">
            <a:avLst/>
          </a:prstGeom>
        </p:spPr>
      </p:pic>
      <p:pic>
        <p:nvPicPr>
          <p:cNvPr id="5" name="图片 4" descr="图片包含 爬行动物&#10;&#10;已生成高可信度的说明">
            <a:extLst>
              <a:ext uri="{FF2B5EF4-FFF2-40B4-BE49-F238E27FC236}">
                <a16:creationId xmlns:a16="http://schemas.microsoft.com/office/drawing/2014/main" id="{7C4F4606-F22B-4530-BEFF-BD12108122A2}"/>
              </a:ext>
            </a:extLst>
          </p:cNvPr>
          <p:cNvPicPr>
            <a:picLocks noChangeAspect="1"/>
          </p:cNvPicPr>
          <p:nvPr/>
        </p:nvPicPr>
        <p:blipFill>
          <a:blip r:embed="rId11">
            <a:extLst>
              <a:ext uri="{28A0092B-C50C-407E-A947-70E740481C1C}">
                <a14:useLocalDpi xmlns:a14="http://schemas.microsoft.com/office/drawing/2010/main"/>
              </a:ext>
            </a:extLst>
          </a:blip>
          <a:stretch>
            <a:fillRect/>
          </a:stretch>
        </p:blipFill>
        <p:spPr>
          <a:xfrm>
            <a:off x="-474470" y="3433989"/>
            <a:ext cx="12666470" cy="4203700"/>
          </a:xfrm>
          <a:prstGeom prst="rect">
            <a:avLst/>
          </a:prstGeom>
        </p:spPr>
      </p:pic>
      <p:sp>
        <p:nvSpPr>
          <p:cNvPr id="2" name="文本框 1">
            <a:extLst>
              <a:ext uri="{FF2B5EF4-FFF2-40B4-BE49-F238E27FC236}">
                <a16:creationId xmlns:a16="http://schemas.microsoft.com/office/drawing/2014/main" id="{A043F5CB-D8B9-FBC1-B88C-42C5AFCAEA3B}"/>
              </a:ext>
            </a:extLst>
          </p:cNvPr>
          <p:cNvSpPr txBox="1"/>
          <p:nvPr/>
        </p:nvSpPr>
        <p:spPr>
          <a:xfrm>
            <a:off x="3682961" y="1423579"/>
            <a:ext cx="2810548" cy="646331"/>
          </a:xfrm>
          <a:prstGeom prst="rect">
            <a:avLst/>
          </a:prstGeom>
          <a:noFill/>
        </p:spPr>
        <p:txBody>
          <a:bodyPr wrap="square" rtlCol="0">
            <a:spAutoFit/>
          </a:bodyPr>
          <a:lstStyle/>
          <a:p>
            <a:r>
              <a:rPr lang="en-US" altLang="zh-CN" sz="3600" dirty="0">
                <a:solidFill>
                  <a:srgbClr val="EB511F"/>
                </a:solidFill>
                <a:cs typeface="+mn-ea"/>
                <a:sym typeface="+mn-lt"/>
              </a:rPr>
              <a:t>PART 02</a:t>
            </a:r>
            <a:endParaRPr lang="zh-CN" altLang="en-US" sz="3600" dirty="0">
              <a:solidFill>
                <a:srgbClr val="EB511F"/>
              </a:solidFill>
              <a:cs typeface="+mn-ea"/>
              <a:sym typeface="+mn-lt"/>
            </a:endParaRPr>
          </a:p>
        </p:txBody>
      </p:sp>
      <p:sp>
        <p:nvSpPr>
          <p:cNvPr id="6" name="文本框 5">
            <a:extLst>
              <a:ext uri="{FF2B5EF4-FFF2-40B4-BE49-F238E27FC236}">
                <a16:creationId xmlns:a16="http://schemas.microsoft.com/office/drawing/2014/main" id="{5A275AA5-5155-B936-C456-EF1758A34928}"/>
              </a:ext>
            </a:extLst>
          </p:cNvPr>
          <p:cNvSpPr txBox="1"/>
          <p:nvPr/>
        </p:nvSpPr>
        <p:spPr>
          <a:xfrm>
            <a:off x="5016092" y="2486424"/>
            <a:ext cx="4578482" cy="830997"/>
          </a:xfrm>
          <a:prstGeom prst="rect">
            <a:avLst/>
          </a:prstGeom>
          <a:noFill/>
        </p:spPr>
        <p:txBody>
          <a:bodyPr wrap="square" rtlCol="0">
            <a:spAutoFit/>
          </a:bodyPr>
          <a:lstStyle/>
          <a:p>
            <a:r>
              <a:rPr lang="en-US" altLang="zh-CN" sz="4800" dirty="0">
                <a:solidFill>
                  <a:srgbClr val="EC521F"/>
                </a:solidFill>
                <a:cs typeface="+mn-ea"/>
                <a:sym typeface="+mn-lt"/>
              </a:rPr>
              <a:t>Add title text</a:t>
            </a:r>
            <a:endParaRPr lang="zh-CN" altLang="en-US" sz="4800" dirty="0">
              <a:solidFill>
                <a:srgbClr val="EC521F"/>
              </a:solidFill>
              <a:cs typeface="+mn-ea"/>
              <a:sym typeface="+mn-lt"/>
            </a:endParaRPr>
          </a:p>
        </p:txBody>
      </p:sp>
    </p:spTree>
    <p:extLst>
      <p:ext uri="{BB962C8B-B14F-4D97-AF65-F5344CB8AC3E}">
        <p14:creationId xmlns:p14="http://schemas.microsoft.com/office/powerpoint/2010/main" val="2497449868"/>
      </p:ext>
    </p:extLst>
  </p:cSld>
  <p:clrMapOvr>
    <a:masterClrMapping/>
  </p:clrMapOvr>
  <mc:AlternateContent xmlns:mc="http://schemas.openxmlformats.org/markup-compatibility/2006" xmlns:p14="http://schemas.microsoft.com/office/powerpoint/2010/main">
    <mc:Choice Requires="p14">
      <p:transition spd="slow" p14:dur="2000" advTm="3000">
        <p:random/>
      </p:transition>
    </mc:Choice>
    <mc:Fallback xmlns="">
      <p:transition spd="slow" advTm="3000">
        <p:random/>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Lst>
  </p:timing>
</p:sld>
</file>

<file path=ppt/tags/tag1.xml><?xml version="1.0" encoding="utf-8"?>
<p:tagLst xmlns:a="http://schemas.openxmlformats.org/drawingml/2006/main" xmlns:r="http://schemas.openxmlformats.org/officeDocument/2006/relationships" xmlns:p="http://schemas.openxmlformats.org/presentationml/2006/main">
  <p:tag name="ISLIDE.GUIDESSETTING" val="{&quot;Id&quot;:null,&quot;Name&quot;:&quot;宽&quot;,&quot;HeaderHeight&quot;:15.0,&quot;FooterHeight&quot;:9.0,&quot;SideMargin&quot;:5.5,&quot;TopMargin&quot;:0.0,&quot;BottomMargin&quot;:0.0,&quot;IntervalMargin&quot;:2.5,&quot;SettingType&quot;:&quot;System&quot;}"/>
  <p:tag name="ISPRING_PRESENTATION_TITLE" val="PowerPoint 演示文稿"/>
  <p:tag name="ISPRING_SCORM_RATE_SLIDES" val="0"/>
  <p:tag name="ISPRING_SCORM_RATE_QUIZZES" val="0"/>
  <p:tag name="ISPRING_SCORM_PASSING_SCORE" val="0.000000"/>
  <p:tag name="ISPRING_ULTRA_SCORM_COURSE_ID" val="F747FBAC-6BA7-4376-B20B-B2626A1E177D"/>
  <p:tag name="ISPRING_SCORM_ENDPOINT" val="&lt;endpoint&gt;&lt;enable&gt;0&lt;/enable&gt;&lt;lrs&gt;http://&lt;/lrs&gt;&lt;auth&gt;0&lt;/auth&gt;&lt;login&gt;&lt;/login&gt;&lt;password&gt;&lt;/password&gt;&lt;key&gt;&lt;/key&gt;&lt;name&gt;&lt;/name&gt;&lt;email&gt;&lt;/email&gt;&lt;/endpoint&gt;&#10;"/>
  <p:tag name="ISPRINGONLINEFOLDERID" val="0"/>
  <p:tag name="ISPRINGONLINEFOLDERPATH" val="内容列表"/>
  <p:tag name="ISPRINGCLOUDFOLDERID" val="0"/>
  <p:tag name="ISPRINGCLOUDFOLDERPATH" val="资源库"/>
  <p:tag name="ISPRING_OUTPUT_FOLDER" val="D:\ppt\第14批\909202"/>
  <p:tag name="ISPRING_FIRST_PUBLISH" val="1"/>
</p:tagLst>
</file>

<file path=ppt/theme/theme1.xml><?xml version="1.0" encoding="utf-8"?>
<a:theme xmlns:a="http://schemas.openxmlformats.org/drawingml/2006/main" name="ggslide.com">
  <a:themeElements>
    <a:clrScheme name="自定义 2">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F79646"/>
      </a:hlink>
      <a:folHlink>
        <a:srgbClr val="F79646"/>
      </a:folHlink>
    </a:clrScheme>
    <a:fontScheme name="snr20w10">
      <a:majorFont>
        <a:latin typeface="微软雅黑"/>
        <a:ea typeface="微软雅黑"/>
        <a:cs typeface=""/>
      </a:majorFont>
      <a:minorFont>
        <a:latin typeface="微软雅黑"/>
        <a:ea typeface="微软雅黑"/>
        <a:cs typeface=""/>
      </a:minorFont>
    </a:fontScheme>
    <a:fmtScheme name="Office 主题​​">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freeppt7.com">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341</TotalTime>
  <Words>1264</Words>
  <Application>Microsoft Office PowerPoint</Application>
  <PresentationFormat>宽屏</PresentationFormat>
  <Paragraphs>234</Paragraphs>
  <Slides>54</Slides>
  <Notes>51</Notes>
  <HiddenSlides>0</HiddenSlides>
  <MMClips>0</MMClips>
  <ScaleCrop>false</ScaleCrop>
  <HeadingPairs>
    <vt:vector size="6" baseType="variant">
      <vt:variant>
        <vt:lpstr>已用的字体</vt:lpstr>
      </vt:variant>
      <vt:variant>
        <vt:i4>10</vt:i4>
      </vt:variant>
      <vt:variant>
        <vt:lpstr>主题</vt:lpstr>
      </vt:variant>
      <vt:variant>
        <vt:i4>4</vt:i4>
      </vt:variant>
      <vt:variant>
        <vt:lpstr>幻灯片标题</vt:lpstr>
      </vt:variant>
      <vt:variant>
        <vt:i4>54</vt:i4>
      </vt:variant>
    </vt:vector>
  </HeadingPairs>
  <TitlesOfParts>
    <vt:vector size="68" baseType="lpstr">
      <vt:lpstr>Proxima Nova</vt:lpstr>
      <vt:lpstr>Proxima Nova Semibold</vt:lpstr>
      <vt:lpstr>等线</vt:lpstr>
      <vt:lpstr>等线 Light</vt:lpstr>
      <vt:lpstr>微软雅黑</vt:lpstr>
      <vt:lpstr>字魂59号-创粗黑</vt:lpstr>
      <vt:lpstr>Amatic SC</vt:lpstr>
      <vt:lpstr>Arial</vt:lpstr>
      <vt:lpstr>Calibri</vt:lpstr>
      <vt:lpstr>Roboto Medium</vt:lpstr>
      <vt:lpstr>ggslide.com</vt:lpstr>
      <vt:lpstr>freeppt7.com</vt:lpstr>
      <vt:lpstr>Office 主题​​</vt:lpstr>
      <vt:lpstr>Slidesgo Final Pages</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Fonts &amp; colors used</vt:lpstr>
      <vt:lpstr>Use our editable graphic resources... </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...and our sets of editable icons</vt:lpstr>
      <vt:lpstr>PowerPoint 演示文稿</vt:lpstr>
      <vt:lpstr>Educational Icons</vt:lpstr>
      <vt:lpstr>Educational Icons</vt:lpstr>
      <vt:lpstr>Business Icons</vt:lpstr>
      <vt:lpstr>Business Icons</vt:lpstr>
      <vt:lpstr>Help &amp; Support Icons</vt:lpstr>
      <vt:lpstr>Help &amp; Support Icons</vt:lpstr>
      <vt:lpstr>Creative Process Icons</vt:lpstr>
      <vt:lpstr>Creative Process Icons</vt:lpstr>
      <vt:lpstr>Nature Icons</vt:lpstr>
      <vt:lpstr>PowerPoint 演示文稿</vt:lpstr>
      <vt:lpstr>SEO &amp; Marketing Icons</vt:lpstr>
      <vt:lpstr>SEO &amp; Marketing Icons</vt:lpstr>
    </vt:vector>
  </TitlesOfParts>
  <Manager>第一PPT</Manager>
  <Company>第一PPT，www.1ppt.com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九月你好</dc:title>
  <dc:creator>第一PPT</dc:creator>
  <cp:keywords>www.1ppt.com</cp:keywords>
  <dc:description>www.1ppt.com</dc:description>
  <cp:lastModifiedBy>之灵</cp:lastModifiedBy>
  <cp:revision>67</cp:revision>
  <dcterms:created xsi:type="dcterms:W3CDTF">2018-08-29T08:31:10Z</dcterms:created>
  <dcterms:modified xsi:type="dcterms:W3CDTF">2022-08-20T03:49:10Z</dcterms:modified>
</cp:coreProperties>
</file>